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17" r:id="rId2"/>
    <p:sldId id="320" r:id="rId3"/>
    <p:sldId id="321" r:id="rId4"/>
    <p:sldId id="322" r:id="rId5"/>
    <p:sldId id="323" r:id="rId6"/>
    <p:sldId id="324" r:id="rId7"/>
    <p:sldId id="325" r:id="rId8"/>
    <p:sldId id="330" r:id="rId9"/>
    <p:sldId id="327" r:id="rId10"/>
    <p:sldId id="328" r:id="rId11"/>
    <p:sldId id="331" r:id="rId12"/>
    <p:sldId id="326" r:id="rId13"/>
    <p:sldId id="335" r:id="rId14"/>
    <p:sldId id="332" r:id="rId15"/>
    <p:sldId id="336" r:id="rId16"/>
    <p:sldId id="337" r:id="rId17"/>
    <p:sldId id="338" r:id="rId18"/>
    <p:sldId id="340" r:id="rId19"/>
    <p:sldId id="342" r:id="rId20"/>
    <p:sldId id="341" r:id="rId21"/>
    <p:sldId id="343" r:id="rId22"/>
    <p:sldId id="339" r:id="rId23"/>
    <p:sldId id="344" r:id="rId24"/>
    <p:sldId id="350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88" userDrawn="1">
          <p15:clr>
            <a:srgbClr val="A4A3A4"/>
          </p15:clr>
        </p15:guide>
        <p15:guide id="4" pos="69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596"/>
    <a:srgbClr val="06AB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426" y="606"/>
      </p:cViewPr>
      <p:guideLst>
        <p:guide orient="horz" pos="2160"/>
        <p:guide pos="3840"/>
        <p:guide pos="688"/>
        <p:guide pos="69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2DF304-4B90-48E5-83C8-D50BD06D743B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E5D16-4E7F-4AB1-BDB3-B51D6695E3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964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60676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919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9980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1652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8849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8509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2023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70150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77331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72452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88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603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54916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94455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6498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3020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6597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08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100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16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675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9493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62445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E82346-28DF-410B-ADA9-85BC784E1A75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288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3CCF4A3-B98D-971D-E0FC-DA6F8DBEB5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" t="15" r="11853" b="12784"/>
          <a:stretch>
            <a:fillRect/>
          </a:stretch>
        </p:blipFill>
        <p:spPr>
          <a:xfrm>
            <a:off x="1" y="1"/>
            <a:ext cx="12191999" cy="6857999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3D754A7-4D84-0403-2EAB-C12982D700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B444F3A-ECAB-0798-D566-E7D9B03086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3EE3B9-7793-D84D-FBB1-0A6E42DEF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0779B-CC8E-4CC4-AAEC-7449881204E7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66925D-8988-D60A-1147-15152F487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A90933-0691-6C70-1527-7F83C5A25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391-78A7-4B92-80BB-84DF9492CE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407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 www.51pptmoban.c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3CCF4A3-B98D-971D-E0FC-DA6F8DBEB5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" t="15" r="11853" b="12784"/>
          <a:stretch>
            <a:fillRect/>
          </a:stretch>
        </p:blipFill>
        <p:spPr>
          <a:xfrm>
            <a:off x="1" y="1"/>
            <a:ext cx="12191999" cy="6857999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3EE3B9-7793-D84D-FBB1-0A6E42DEF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0779B-CC8E-4CC4-AAEC-7449881204E7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66925D-8988-D60A-1147-15152F487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A90933-0691-6C70-1527-7F83C5A25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391-78A7-4B92-80BB-84DF9492CE9D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74ABE71-4AD4-DEB2-B2DC-BC9E597F797E}"/>
              </a:ext>
            </a:extLst>
          </p:cNvPr>
          <p:cNvGrpSpPr/>
          <p:nvPr userDrawn="1"/>
        </p:nvGrpSpPr>
        <p:grpSpPr>
          <a:xfrm>
            <a:off x="327089" y="-1584911"/>
            <a:ext cx="1727230" cy="2692907"/>
            <a:chOff x="1196689" y="1748365"/>
            <a:chExt cx="2100241" cy="3274468"/>
          </a:xfrm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9DD1611F-616F-F260-470B-293CADE27187}"/>
                </a:ext>
              </a:extLst>
            </p:cNvPr>
            <p:cNvSpPr/>
            <p:nvPr/>
          </p:nvSpPr>
          <p:spPr>
            <a:xfrm>
              <a:off x="1348058" y="1936438"/>
              <a:ext cx="1948872" cy="3086395"/>
            </a:xfrm>
            <a:custGeom>
              <a:avLst/>
              <a:gdLst>
                <a:gd name="connsiteX0" fmla="*/ 1948872 w 1948872"/>
                <a:gd name="connsiteY0" fmla="*/ 0 h 3086395"/>
                <a:gd name="connsiteX1" fmla="*/ 1903010 w 1948872"/>
                <a:gd name="connsiteY1" fmla="*/ 145115 h 3086395"/>
                <a:gd name="connsiteX2" fmla="*/ 1720645 w 1948872"/>
                <a:gd name="connsiteY2" fmla="*/ 1557741 h 3086395"/>
                <a:gd name="connsiteX3" fmla="*/ 1825942 w 1948872"/>
                <a:gd name="connsiteY3" fmla="*/ 2653111 h 3086395"/>
                <a:gd name="connsiteX4" fmla="*/ 1849747 w 1948872"/>
                <a:gd name="connsiteY4" fmla="*/ 2759875 h 3086395"/>
                <a:gd name="connsiteX5" fmla="*/ 1534600 w 1948872"/>
                <a:gd name="connsiteY5" fmla="*/ 2799066 h 3086395"/>
                <a:gd name="connsiteX6" fmla="*/ 1166237 w 1948872"/>
                <a:gd name="connsiteY6" fmla="*/ 2852410 h 3086395"/>
                <a:gd name="connsiteX7" fmla="*/ 301293 w 1948872"/>
                <a:gd name="connsiteY7" fmla="*/ 3014523 h 3086395"/>
                <a:gd name="connsiteX8" fmla="*/ 0 w 1948872"/>
                <a:gd name="connsiteY8" fmla="*/ 3086395 h 3086395"/>
                <a:gd name="connsiteX9" fmla="*/ 36670 w 1948872"/>
                <a:gd name="connsiteY9" fmla="*/ 2970367 h 3086395"/>
                <a:gd name="connsiteX10" fmla="*/ 219035 w 1948872"/>
                <a:gd name="connsiteY10" fmla="*/ 1557741 h 3086395"/>
                <a:gd name="connsiteX11" fmla="*/ 171028 w 1948872"/>
                <a:gd name="connsiteY11" fmla="*/ 806418 h 3086395"/>
                <a:gd name="connsiteX12" fmla="*/ 124606 w 1948872"/>
                <a:gd name="connsiteY12" fmla="*/ 527642 h 3086395"/>
                <a:gd name="connsiteX13" fmla="*/ 346101 w 1948872"/>
                <a:gd name="connsiteY13" fmla="*/ 482405 h 3086395"/>
                <a:gd name="connsiteX14" fmla="*/ 1775535 w 1948872"/>
                <a:gd name="connsiteY14" fmla="*/ 67087 h 3086395"/>
                <a:gd name="connsiteX15" fmla="*/ 1948872 w 1948872"/>
                <a:gd name="connsiteY15" fmla="*/ 0 h 308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8872" h="3086395">
                  <a:moveTo>
                    <a:pt x="1948872" y="0"/>
                  </a:moveTo>
                  <a:lnTo>
                    <a:pt x="1903010" y="145115"/>
                  </a:lnTo>
                  <a:cubicBezTo>
                    <a:pt x="1787874" y="548357"/>
                    <a:pt x="1720645" y="1034473"/>
                    <a:pt x="1720645" y="1557741"/>
                  </a:cubicBezTo>
                  <a:cubicBezTo>
                    <a:pt x="1720645" y="1950193"/>
                    <a:pt x="1758461" y="2321746"/>
                    <a:pt x="1825942" y="2653111"/>
                  </a:cubicBezTo>
                  <a:lnTo>
                    <a:pt x="1849747" y="2759875"/>
                  </a:lnTo>
                  <a:lnTo>
                    <a:pt x="1534600" y="2799066"/>
                  </a:lnTo>
                  <a:cubicBezTo>
                    <a:pt x="1408819" y="2815940"/>
                    <a:pt x="1285974" y="2833704"/>
                    <a:pt x="1166237" y="2852410"/>
                  </a:cubicBezTo>
                  <a:cubicBezTo>
                    <a:pt x="858342" y="2900511"/>
                    <a:pt x="570990" y="2954841"/>
                    <a:pt x="301293" y="3014523"/>
                  </a:cubicBezTo>
                  <a:lnTo>
                    <a:pt x="0" y="3086395"/>
                  </a:lnTo>
                  <a:lnTo>
                    <a:pt x="36670" y="2970367"/>
                  </a:lnTo>
                  <a:cubicBezTo>
                    <a:pt x="151805" y="2567125"/>
                    <a:pt x="219035" y="2081010"/>
                    <a:pt x="219035" y="1557741"/>
                  </a:cubicBezTo>
                  <a:cubicBezTo>
                    <a:pt x="219035" y="1296107"/>
                    <a:pt x="202228" y="1043761"/>
                    <a:pt x="171028" y="806418"/>
                  </a:cubicBezTo>
                  <a:lnTo>
                    <a:pt x="124606" y="527642"/>
                  </a:lnTo>
                  <a:lnTo>
                    <a:pt x="346101" y="482405"/>
                  </a:lnTo>
                  <a:cubicBezTo>
                    <a:pt x="885495" y="363040"/>
                    <a:pt x="1354269" y="222265"/>
                    <a:pt x="1775535" y="67087"/>
                  </a:cubicBezTo>
                  <a:lnTo>
                    <a:pt x="1948872" y="0"/>
                  </a:ln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rgbClr val="06AB87">
                      <a:alpha val="0"/>
                    </a:srgbClr>
                  </a:gs>
                  <a:gs pos="100000">
                    <a:srgbClr val="06AB87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9EDB7803-BA6D-A1C1-5E9B-B56738B8F0F5}"/>
                </a:ext>
              </a:extLst>
            </p:cNvPr>
            <p:cNvSpPr/>
            <p:nvPr/>
          </p:nvSpPr>
          <p:spPr>
            <a:xfrm>
              <a:off x="1196689" y="1748365"/>
              <a:ext cx="1948872" cy="3086395"/>
            </a:xfrm>
            <a:custGeom>
              <a:avLst/>
              <a:gdLst>
                <a:gd name="connsiteX0" fmla="*/ 1948872 w 1948872"/>
                <a:gd name="connsiteY0" fmla="*/ 0 h 3086395"/>
                <a:gd name="connsiteX1" fmla="*/ 1903010 w 1948872"/>
                <a:gd name="connsiteY1" fmla="*/ 145115 h 3086395"/>
                <a:gd name="connsiteX2" fmla="*/ 1720645 w 1948872"/>
                <a:gd name="connsiteY2" fmla="*/ 1557741 h 3086395"/>
                <a:gd name="connsiteX3" fmla="*/ 1825942 w 1948872"/>
                <a:gd name="connsiteY3" fmla="*/ 2653111 h 3086395"/>
                <a:gd name="connsiteX4" fmla="*/ 1849747 w 1948872"/>
                <a:gd name="connsiteY4" fmla="*/ 2759875 h 3086395"/>
                <a:gd name="connsiteX5" fmla="*/ 1534600 w 1948872"/>
                <a:gd name="connsiteY5" fmla="*/ 2799066 h 3086395"/>
                <a:gd name="connsiteX6" fmla="*/ 1166237 w 1948872"/>
                <a:gd name="connsiteY6" fmla="*/ 2852410 h 3086395"/>
                <a:gd name="connsiteX7" fmla="*/ 301293 w 1948872"/>
                <a:gd name="connsiteY7" fmla="*/ 3014523 h 3086395"/>
                <a:gd name="connsiteX8" fmla="*/ 0 w 1948872"/>
                <a:gd name="connsiteY8" fmla="*/ 3086395 h 3086395"/>
                <a:gd name="connsiteX9" fmla="*/ 36670 w 1948872"/>
                <a:gd name="connsiteY9" fmla="*/ 2970367 h 3086395"/>
                <a:gd name="connsiteX10" fmla="*/ 219035 w 1948872"/>
                <a:gd name="connsiteY10" fmla="*/ 1557741 h 3086395"/>
                <a:gd name="connsiteX11" fmla="*/ 171028 w 1948872"/>
                <a:gd name="connsiteY11" fmla="*/ 806418 h 3086395"/>
                <a:gd name="connsiteX12" fmla="*/ 124606 w 1948872"/>
                <a:gd name="connsiteY12" fmla="*/ 527642 h 3086395"/>
                <a:gd name="connsiteX13" fmla="*/ 346101 w 1948872"/>
                <a:gd name="connsiteY13" fmla="*/ 482405 h 3086395"/>
                <a:gd name="connsiteX14" fmla="*/ 1775535 w 1948872"/>
                <a:gd name="connsiteY14" fmla="*/ 67087 h 3086395"/>
                <a:gd name="connsiteX15" fmla="*/ 1948872 w 1948872"/>
                <a:gd name="connsiteY15" fmla="*/ 0 h 308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8872" h="3086395">
                  <a:moveTo>
                    <a:pt x="1948872" y="0"/>
                  </a:moveTo>
                  <a:lnTo>
                    <a:pt x="1903010" y="145115"/>
                  </a:lnTo>
                  <a:cubicBezTo>
                    <a:pt x="1787874" y="548357"/>
                    <a:pt x="1720645" y="1034473"/>
                    <a:pt x="1720645" y="1557741"/>
                  </a:cubicBezTo>
                  <a:cubicBezTo>
                    <a:pt x="1720645" y="1950193"/>
                    <a:pt x="1758461" y="2321746"/>
                    <a:pt x="1825942" y="2653111"/>
                  </a:cubicBezTo>
                  <a:lnTo>
                    <a:pt x="1849747" y="2759875"/>
                  </a:lnTo>
                  <a:lnTo>
                    <a:pt x="1534600" y="2799066"/>
                  </a:lnTo>
                  <a:cubicBezTo>
                    <a:pt x="1408819" y="2815940"/>
                    <a:pt x="1285974" y="2833704"/>
                    <a:pt x="1166237" y="2852410"/>
                  </a:cubicBezTo>
                  <a:cubicBezTo>
                    <a:pt x="858342" y="2900511"/>
                    <a:pt x="570990" y="2954841"/>
                    <a:pt x="301293" y="3014523"/>
                  </a:cubicBezTo>
                  <a:lnTo>
                    <a:pt x="0" y="3086395"/>
                  </a:lnTo>
                  <a:lnTo>
                    <a:pt x="36670" y="2970367"/>
                  </a:lnTo>
                  <a:cubicBezTo>
                    <a:pt x="151805" y="2567125"/>
                    <a:pt x="219035" y="2081010"/>
                    <a:pt x="219035" y="1557741"/>
                  </a:cubicBezTo>
                  <a:cubicBezTo>
                    <a:pt x="219035" y="1296107"/>
                    <a:pt x="202228" y="1043761"/>
                    <a:pt x="171028" y="806418"/>
                  </a:cubicBezTo>
                  <a:lnTo>
                    <a:pt x="124606" y="527642"/>
                  </a:lnTo>
                  <a:lnTo>
                    <a:pt x="346101" y="482405"/>
                  </a:lnTo>
                  <a:cubicBezTo>
                    <a:pt x="885495" y="363040"/>
                    <a:pt x="1354269" y="222265"/>
                    <a:pt x="1775535" y="67087"/>
                  </a:cubicBezTo>
                  <a:lnTo>
                    <a:pt x="1948872" y="0"/>
                  </a:lnTo>
                  <a:close/>
                </a:path>
              </a:pathLst>
            </a:custGeom>
            <a:gradFill>
              <a:gsLst>
                <a:gs pos="0">
                  <a:srgbClr val="06AB87">
                    <a:alpha val="7000"/>
                  </a:srgbClr>
                </a:gs>
                <a:gs pos="100000">
                  <a:srgbClr val="06AB87">
                    <a:alpha val="20000"/>
                  </a:srgb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ADDC1B80-48D0-F58C-4165-0EE8CF713046}"/>
              </a:ext>
            </a:extLst>
          </p:cNvPr>
          <p:cNvSpPr/>
          <p:nvPr userDrawn="1"/>
        </p:nvSpPr>
        <p:spPr>
          <a:xfrm flipH="1">
            <a:off x="0" y="5356700"/>
            <a:ext cx="6159448" cy="3002600"/>
          </a:xfrm>
          <a:custGeom>
            <a:avLst/>
            <a:gdLst>
              <a:gd name="connsiteX0" fmla="*/ 3512413 w 4619586"/>
              <a:gd name="connsiteY0" fmla="*/ 0 h 2251950"/>
              <a:gd name="connsiteX1" fmla="*/ 3492644 w 4619586"/>
              <a:gd name="connsiteY1" fmla="*/ 0 h 2251950"/>
              <a:gd name="connsiteX2" fmla="*/ 3492644 w 4619586"/>
              <a:gd name="connsiteY2" fmla="*/ 46874 h 2251950"/>
              <a:gd name="connsiteX3" fmla="*/ 3477839 w 4619586"/>
              <a:gd name="connsiteY3" fmla="*/ 46874 h 2251950"/>
              <a:gd name="connsiteX4" fmla="*/ 3477839 w 4619586"/>
              <a:gd name="connsiteY4" fmla="*/ 58779 h 2251950"/>
              <a:gd name="connsiteX5" fmla="*/ 3452800 w 4619586"/>
              <a:gd name="connsiteY5" fmla="*/ 58779 h 2251950"/>
              <a:gd name="connsiteX6" fmla="*/ 3452800 w 4619586"/>
              <a:gd name="connsiteY6" fmla="*/ 28555 h 2251950"/>
              <a:gd name="connsiteX7" fmla="*/ 3429429 w 4619586"/>
              <a:gd name="connsiteY7" fmla="*/ 28555 h 2251950"/>
              <a:gd name="connsiteX8" fmla="*/ 3429429 w 4619586"/>
              <a:gd name="connsiteY8" fmla="*/ 58779 h 2251950"/>
              <a:gd name="connsiteX9" fmla="*/ 3422707 w 4619586"/>
              <a:gd name="connsiteY9" fmla="*/ 58779 h 2251950"/>
              <a:gd name="connsiteX10" fmla="*/ 3422707 w 4619586"/>
              <a:gd name="connsiteY10" fmla="*/ 103764 h 2251950"/>
              <a:gd name="connsiteX11" fmla="*/ 3397096 w 4619586"/>
              <a:gd name="connsiteY11" fmla="*/ 103764 h 2251950"/>
              <a:gd name="connsiteX12" fmla="*/ 3397096 w 4619586"/>
              <a:gd name="connsiteY12" fmla="*/ 364226 h 2251950"/>
              <a:gd name="connsiteX13" fmla="*/ 3304447 w 4619586"/>
              <a:gd name="connsiteY13" fmla="*/ 364226 h 2251950"/>
              <a:gd name="connsiteX14" fmla="*/ 3304447 w 4619586"/>
              <a:gd name="connsiteY14" fmla="*/ 670816 h 2251950"/>
              <a:gd name="connsiteX15" fmla="*/ 3287314 w 4619586"/>
              <a:gd name="connsiteY15" fmla="*/ 670816 h 2251950"/>
              <a:gd name="connsiteX16" fmla="*/ 3287314 w 4619586"/>
              <a:gd name="connsiteY16" fmla="*/ 364226 h 2251950"/>
              <a:gd name="connsiteX17" fmla="*/ 3265612 w 4619586"/>
              <a:gd name="connsiteY17" fmla="*/ 364226 h 2251950"/>
              <a:gd name="connsiteX18" fmla="*/ 3265612 w 4619586"/>
              <a:gd name="connsiteY18" fmla="*/ 335803 h 2251950"/>
              <a:gd name="connsiteX19" fmla="*/ 3246635 w 4619586"/>
              <a:gd name="connsiteY19" fmla="*/ 335803 h 2251950"/>
              <a:gd name="connsiteX20" fmla="*/ 3246679 w 4619586"/>
              <a:gd name="connsiteY20" fmla="*/ 335408 h 2251950"/>
              <a:gd name="connsiteX21" fmla="*/ 3210656 w 4619586"/>
              <a:gd name="connsiteY21" fmla="*/ 313575 h 2251950"/>
              <a:gd name="connsiteX22" fmla="*/ 3174633 w 4619586"/>
              <a:gd name="connsiteY22" fmla="*/ 335408 h 2251950"/>
              <a:gd name="connsiteX23" fmla="*/ 3174677 w 4619586"/>
              <a:gd name="connsiteY23" fmla="*/ 335803 h 2251950"/>
              <a:gd name="connsiteX24" fmla="*/ 3163123 w 4619586"/>
              <a:gd name="connsiteY24" fmla="*/ 335803 h 2251950"/>
              <a:gd name="connsiteX25" fmla="*/ 3163123 w 4619586"/>
              <a:gd name="connsiteY25" fmla="*/ 364226 h 2251950"/>
              <a:gd name="connsiteX26" fmla="*/ 3125562 w 4619586"/>
              <a:gd name="connsiteY26" fmla="*/ 364226 h 2251950"/>
              <a:gd name="connsiteX27" fmla="*/ 3125562 w 4619586"/>
              <a:gd name="connsiteY27" fmla="*/ 618539 h 2251950"/>
              <a:gd name="connsiteX28" fmla="*/ 3113350 w 4619586"/>
              <a:gd name="connsiteY28" fmla="*/ 618539 h 2251950"/>
              <a:gd name="connsiteX29" fmla="*/ 3113350 w 4619586"/>
              <a:gd name="connsiteY29" fmla="*/ 733329 h 2251950"/>
              <a:gd name="connsiteX30" fmla="*/ 3105442 w 4619586"/>
              <a:gd name="connsiteY30" fmla="*/ 733329 h 2251950"/>
              <a:gd name="connsiteX31" fmla="*/ 3105442 w 4619586"/>
              <a:gd name="connsiteY31" fmla="*/ 618539 h 2251950"/>
              <a:gd name="connsiteX32" fmla="*/ 3036780 w 4619586"/>
              <a:gd name="connsiteY32" fmla="*/ 618539 h 2251950"/>
              <a:gd name="connsiteX33" fmla="*/ 3036780 w 4619586"/>
              <a:gd name="connsiteY33" fmla="*/ 432889 h 2251950"/>
              <a:gd name="connsiteX34" fmla="*/ 3019691 w 4619586"/>
              <a:gd name="connsiteY34" fmla="*/ 432889 h 2251950"/>
              <a:gd name="connsiteX35" fmla="*/ 3019691 w 4619586"/>
              <a:gd name="connsiteY35" fmla="*/ 379602 h 2251950"/>
              <a:gd name="connsiteX36" fmla="*/ 2993332 w 4619586"/>
              <a:gd name="connsiteY36" fmla="*/ 379602 h 2251950"/>
              <a:gd name="connsiteX37" fmla="*/ 2993332 w 4619586"/>
              <a:gd name="connsiteY37" fmla="*/ 314497 h 2251950"/>
              <a:gd name="connsiteX38" fmla="*/ 2993113 w 4619586"/>
              <a:gd name="connsiteY38" fmla="*/ 314497 h 2251950"/>
              <a:gd name="connsiteX39" fmla="*/ 2992542 w 4619586"/>
              <a:gd name="connsiteY39" fmla="*/ 282780 h 2251950"/>
              <a:gd name="connsiteX40" fmla="*/ 2932357 w 4619586"/>
              <a:gd name="connsiteY40" fmla="*/ 314497 h 2251950"/>
              <a:gd name="connsiteX41" fmla="*/ 2932577 w 4619586"/>
              <a:gd name="connsiteY41" fmla="*/ 314497 h 2251950"/>
              <a:gd name="connsiteX42" fmla="*/ 2932577 w 4619586"/>
              <a:gd name="connsiteY42" fmla="*/ 432889 h 2251950"/>
              <a:gd name="connsiteX43" fmla="*/ 2924054 w 4619586"/>
              <a:gd name="connsiteY43" fmla="*/ 432889 h 2251950"/>
              <a:gd name="connsiteX44" fmla="*/ 2924054 w 4619586"/>
              <a:gd name="connsiteY44" fmla="*/ 819564 h 2251950"/>
              <a:gd name="connsiteX45" fmla="*/ 2905296 w 4619586"/>
              <a:gd name="connsiteY45" fmla="*/ 819564 h 2251950"/>
              <a:gd name="connsiteX46" fmla="*/ 2905296 w 4619586"/>
              <a:gd name="connsiteY46" fmla="*/ 239904 h 2251950"/>
              <a:gd name="connsiteX47" fmla="*/ 2879465 w 4619586"/>
              <a:gd name="connsiteY47" fmla="*/ 239904 h 2251950"/>
              <a:gd name="connsiteX48" fmla="*/ 2879465 w 4619586"/>
              <a:gd name="connsiteY48" fmla="*/ 170757 h 2251950"/>
              <a:gd name="connsiteX49" fmla="*/ 2788090 w 4619586"/>
              <a:gd name="connsiteY49" fmla="*/ 239904 h 2251950"/>
              <a:gd name="connsiteX50" fmla="*/ 2760853 w 4619586"/>
              <a:gd name="connsiteY50" fmla="*/ 239904 h 2251950"/>
              <a:gd name="connsiteX51" fmla="*/ 2760853 w 4619586"/>
              <a:gd name="connsiteY51" fmla="*/ 205286 h 2251950"/>
              <a:gd name="connsiteX52" fmla="*/ 2661571 w 4619586"/>
              <a:gd name="connsiteY52" fmla="*/ 205286 h 2251950"/>
              <a:gd name="connsiteX53" fmla="*/ 2661571 w 4619586"/>
              <a:gd name="connsiteY53" fmla="*/ 239904 h 2251950"/>
              <a:gd name="connsiteX54" fmla="*/ 2643998 w 4619586"/>
              <a:gd name="connsiteY54" fmla="*/ 239904 h 2251950"/>
              <a:gd name="connsiteX55" fmla="*/ 2643998 w 4619586"/>
              <a:gd name="connsiteY55" fmla="*/ 488286 h 2251950"/>
              <a:gd name="connsiteX56" fmla="*/ 2634993 w 4619586"/>
              <a:gd name="connsiteY56" fmla="*/ 488286 h 2251950"/>
              <a:gd name="connsiteX57" fmla="*/ 2634993 w 4619586"/>
              <a:gd name="connsiteY57" fmla="*/ 652497 h 2251950"/>
              <a:gd name="connsiteX58" fmla="*/ 2628403 w 4619586"/>
              <a:gd name="connsiteY58" fmla="*/ 652497 h 2251950"/>
              <a:gd name="connsiteX59" fmla="*/ 2628403 w 4619586"/>
              <a:gd name="connsiteY59" fmla="*/ 488286 h 2251950"/>
              <a:gd name="connsiteX60" fmla="*/ 2580739 w 4619586"/>
              <a:gd name="connsiteY60" fmla="*/ 488286 h 2251950"/>
              <a:gd name="connsiteX61" fmla="*/ 2580739 w 4619586"/>
              <a:gd name="connsiteY61" fmla="*/ 447606 h 2251950"/>
              <a:gd name="connsiteX62" fmla="*/ 2570723 w 4619586"/>
              <a:gd name="connsiteY62" fmla="*/ 436008 h 2251950"/>
              <a:gd name="connsiteX63" fmla="*/ 2558335 w 4619586"/>
              <a:gd name="connsiteY63" fmla="*/ 436008 h 2251950"/>
              <a:gd name="connsiteX64" fmla="*/ 2558335 w 4619586"/>
              <a:gd name="connsiteY64" fmla="*/ 406444 h 2251950"/>
              <a:gd name="connsiteX65" fmla="*/ 2548319 w 4619586"/>
              <a:gd name="connsiteY65" fmla="*/ 394846 h 2251950"/>
              <a:gd name="connsiteX66" fmla="*/ 2519632 w 4619586"/>
              <a:gd name="connsiteY66" fmla="*/ 394846 h 2251950"/>
              <a:gd name="connsiteX67" fmla="*/ 2509616 w 4619586"/>
              <a:gd name="connsiteY67" fmla="*/ 406444 h 2251950"/>
              <a:gd name="connsiteX68" fmla="*/ 2509616 w 4619586"/>
              <a:gd name="connsiteY68" fmla="*/ 436008 h 2251950"/>
              <a:gd name="connsiteX69" fmla="*/ 2419515 w 4619586"/>
              <a:gd name="connsiteY69" fmla="*/ 436008 h 2251950"/>
              <a:gd name="connsiteX70" fmla="*/ 2409498 w 4619586"/>
              <a:gd name="connsiteY70" fmla="*/ 447606 h 2251950"/>
              <a:gd name="connsiteX71" fmla="*/ 2409498 w 4619586"/>
              <a:gd name="connsiteY71" fmla="*/ 488286 h 2251950"/>
              <a:gd name="connsiteX72" fmla="*/ 2344394 w 4619586"/>
              <a:gd name="connsiteY72" fmla="*/ 488286 h 2251950"/>
              <a:gd name="connsiteX73" fmla="*/ 2344394 w 4619586"/>
              <a:gd name="connsiteY73" fmla="*/ 520487 h 2251950"/>
              <a:gd name="connsiteX74" fmla="*/ 2324099 w 4619586"/>
              <a:gd name="connsiteY74" fmla="*/ 520487 h 2251950"/>
              <a:gd name="connsiteX75" fmla="*/ 2324099 w 4619586"/>
              <a:gd name="connsiteY75" fmla="*/ 737854 h 2251950"/>
              <a:gd name="connsiteX76" fmla="*/ 2313555 w 4619586"/>
              <a:gd name="connsiteY76" fmla="*/ 737854 h 2251950"/>
              <a:gd name="connsiteX77" fmla="*/ 2313555 w 4619586"/>
              <a:gd name="connsiteY77" fmla="*/ 520487 h 2251950"/>
              <a:gd name="connsiteX78" fmla="*/ 2296203 w 4619586"/>
              <a:gd name="connsiteY78" fmla="*/ 520487 h 2251950"/>
              <a:gd name="connsiteX79" fmla="*/ 2296203 w 4619586"/>
              <a:gd name="connsiteY79" fmla="*/ 491932 h 2251950"/>
              <a:gd name="connsiteX80" fmla="*/ 2286538 w 4619586"/>
              <a:gd name="connsiteY80" fmla="*/ 491932 h 2251950"/>
              <a:gd name="connsiteX81" fmla="*/ 2286538 w 4619586"/>
              <a:gd name="connsiteY81" fmla="*/ 460434 h 2251950"/>
              <a:gd name="connsiteX82" fmla="*/ 2232943 w 4619586"/>
              <a:gd name="connsiteY82" fmla="*/ 460434 h 2251950"/>
              <a:gd name="connsiteX83" fmla="*/ 2232943 w 4619586"/>
              <a:gd name="connsiteY83" fmla="*/ 491932 h 2251950"/>
              <a:gd name="connsiteX84" fmla="*/ 2199775 w 4619586"/>
              <a:gd name="connsiteY84" fmla="*/ 491932 h 2251950"/>
              <a:gd name="connsiteX85" fmla="*/ 2199775 w 4619586"/>
              <a:gd name="connsiteY85" fmla="*/ 475765 h 2251950"/>
              <a:gd name="connsiteX86" fmla="*/ 2164631 w 4619586"/>
              <a:gd name="connsiteY86" fmla="*/ 475765 h 2251950"/>
              <a:gd name="connsiteX87" fmla="*/ 2164631 w 4619586"/>
              <a:gd name="connsiteY87" fmla="*/ 491932 h 2251950"/>
              <a:gd name="connsiteX88" fmla="*/ 2149475 w 4619586"/>
              <a:gd name="connsiteY88" fmla="*/ 491932 h 2251950"/>
              <a:gd name="connsiteX89" fmla="*/ 2149475 w 4619586"/>
              <a:gd name="connsiteY89" fmla="*/ 520487 h 2251950"/>
              <a:gd name="connsiteX90" fmla="*/ 2121536 w 4619586"/>
              <a:gd name="connsiteY90" fmla="*/ 520487 h 2251950"/>
              <a:gd name="connsiteX91" fmla="*/ 2121536 w 4619586"/>
              <a:gd name="connsiteY91" fmla="*/ 819564 h 2251950"/>
              <a:gd name="connsiteX92" fmla="*/ 2098473 w 4619586"/>
              <a:gd name="connsiteY92" fmla="*/ 819564 h 2251950"/>
              <a:gd name="connsiteX93" fmla="*/ 2098473 w 4619586"/>
              <a:gd name="connsiteY93" fmla="*/ 314497 h 2251950"/>
              <a:gd name="connsiteX94" fmla="*/ 2068204 w 4619586"/>
              <a:gd name="connsiteY94" fmla="*/ 314497 h 2251950"/>
              <a:gd name="connsiteX95" fmla="*/ 2068204 w 4619586"/>
              <a:gd name="connsiteY95" fmla="*/ 298814 h 2251950"/>
              <a:gd name="connsiteX96" fmla="*/ 2050764 w 4619586"/>
              <a:gd name="connsiteY96" fmla="*/ 298814 h 2251950"/>
              <a:gd name="connsiteX97" fmla="*/ 2050764 w 4619586"/>
              <a:gd name="connsiteY97" fmla="*/ 253082 h 2251950"/>
              <a:gd name="connsiteX98" fmla="*/ 2047776 w 4619586"/>
              <a:gd name="connsiteY98" fmla="*/ 253082 h 2251950"/>
              <a:gd name="connsiteX99" fmla="*/ 2047776 w 4619586"/>
              <a:gd name="connsiteY99" fmla="*/ 298814 h 2251950"/>
              <a:gd name="connsiteX100" fmla="*/ 2033280 w 4619586"/>
              <a:gd name="connsiteY100" fmla="*/ 298814 h 2251950"/>
              <a:gd name="connsiteX101" fmla="*/ 2033280 w 4619586"/>
              <a:gd name="connsiteY101" fmla="*/ 314497 h 2251950"/>
              <a:gd name="connsiteX102" fmla="*/ 2017816 w 4619586"/>
              <a:gd name="connsiteY102" fmla="*/ 314497 h 2251950"/>
              <a:gd name="connsiteX103" fmla="*/ 2017816 w 4619586"/>
              <a:gd name="connsiteY103" fmla="*/ 219784 h 2251950"/>
              <a:gd name="connsiteX104" fmla="*/ 1975556 w 4619586"/>
              <a:gd name="connsiteY104" fmla="*/ 219784 h 2251950"/>
              <a:gd name="connsiteX105" fmla="*/ 1975556 w 4619586"/>
              <a:gd name="connsiteY105" fmla="*/ 125070 h 2251950"/>
              <a:gd name="connsiteX106" fmla="*/ 1768073 w 4619586"/>
              <a:gd name="connsiteY106" fmla="*/ 125070 h 2251950"/>
              <a:gd name="connsiteX107" fmla="*/ 1768073 w 4619586"/>
              <a:gd name="connsiteY107" fmla="*/ 819521 h 2251950"/>
              <a:gd name="connsiteX108" fmla="*/ 1741188 w 4619586"/>
              <a:gd name="connsiteY108" fmla="*/ 819521 h 2251950"/>
              <a:gd name="connsiteX109" fmla="*/ 1741188 w 4619586"/>
              <a:gd name="connsiteY109" fmla="*/ 335803 h 2251950"/>
              <a:gd name="connsiteX110" fmla="*/ 1734158 w 4619586"/>
              <a:gd name="connsiteY110" fmla="*/ 335803 h 2251950"/>
              <a:gd name="connsiteX111" fmla="*/ 1734158 w 4619586"/>
              <a:gd name="connsiteY111" fmla="*/ 286338 h 2251950"/>
              <a:gd name="connsiteX112" fmla="*/ 1688691 w 4619586"/>
              <a:gd name="connsiteY112" fmla="*/ 313267 h 2251950"/>
              <a:gd name="connsiteX113" fmla="*/ 1688691 w 4619586"/>
              <a:gd name="connsiteY113" fmla="*/ 335803 h 2251950"/>
              <a:gd name="connsiteX114" fmla="*/ 1684078 w 4619586"/>
              <a:gd name="connsiteY114" fmla="*/ 335803 h 2251950"/>
              <a:gd name="connsiteX115" fmla="*/ 1684078 w 4619586"/>
              <a:gd name="connsiteY115" fmla="*/ 327018 h 2251950"/>
              <a:gd name="connsiteX116" fmla="*/ 1631362 w 4619586"/>
              <a:gd name="connsiteY116" fmla="*/ 327018 h 2251950"/>
              <a:gd name="connsiteX117" fmla="*/ 1631362 w 4619586"/>
              <a:gd name="connsiteY117" fmla="*/ 335803 h 2251950"/>
              <a:gd name="connsiteX118" fmla="*/ 1611153 w 4619586"/>
              <a:gd name="connsiteY118" fmla="*/ 335803 h 2251950"/>
              <a:gd name="connsiteX119" fmla="*/ 1611153 w 4619586"/>
              <a:gd name="connsiteY119" fmla="*/ 654034 h 2251950"/>
              <a:gd name="connsiteX120" fmla="*/ 1596657 w 4619586"/>
              <a:gd name="connsiteY120" fmla="*/ 654034 h 2251950"/>
              <a:gd name="connsiteX121" fmla="*/ 1596657 w 4619586"/>
              <a:gd name="connsiteY121" fmla="*/ 568459 h 2251950"/>
              <a:gd name="connsiteX122" fmla="*/ 1529839 w 4619586"/>
              <a:gd name="connsiteY122" fmla="*/ 568459 h 2251950"/>
              <a:gd name="connsiteX123" fmla="*/ 1529839 w 4619586"/>
              <a:gd name="connsiteY123" fmla="*/ 593675 h 2251950"/>
              <a:gd name="connsiteX124" fmla="*/ 1410744 w 4619586"/>
              <a:gd name="connsiteY124" fmla="*/ 593675 h 2251950"/>
              <a:gd name="connsiteX125" fmla="*/ 1410744 w 4619586"/>
              <a:gd name="connsiteY125" fmla="*/ 819564 h 2251950"/>
              <a:gd name="connsiteX126" fmla="*/ 1349285 w 4619586"/>
              <a:gd name="connsiteY126" fmla="*/ 819564 h 2251950"/>
              <a:gd name="connsiteX127" fmla="*/ 1349285 w 4619586"/>
              <a:gd name="connsiteY127" fmla="*/ 498960 h 2251950"/>
              <a:gd name="connsiteX128" fmla="*/ 1282423 w 4619586"/>
              <a:gd name="connsiteY128" fmla="*/ 498960 h 2251950"/>
              <a:gd name="connsiteX129" fmla="*/ 1282423 w 4619586"/>
              <a:gd name="connsiteY129" fmla="*/ 469528 h 2251950"/>
              <a:gd name="connsiteX130" fmla="*/ 1168732 w 4619586"/>
              <a:gd name="connsiteY130" fmla="*/ 469528 h 2251950"/>
              <a:gd name="connsiteX131" fmla="*/ 1168732 w 4619586"/>
              <a:gd name="connsiteY131" fmla="*/ 498960 h 2251950"/>
              <a:gd name="connsiteX132" fmla="*/ 1107273 w 4619586"/>
              <a:gd name="connsiteY132" fmla="*/ 498960 h 2251950"/>
              <a:gd name="connsiteX133" fmla="*/ 1107273 w 4619586"/>
              <a:gd name="connsiteY133" fmla="*/ 819564 h 2251950"/>
              <a:gd name="connsiteX134" fmla="*/ 1053327 w 4619586"/>
              <a:gd name="connsiteY134" fmla="*/ 819564 h 2251950"/>
              <a:gd name="connsiteX135" fmla="*/ 1053327 w 4619586"/>
              <a:gd name="connsiteY135" fmla="*/ 546318 h 2251950"/>
              <a:gd name="connsiteX136" fmla="*/ 1011065 w 4619586"/>
              <a:gd name="connsiteY136" fmla="*/ 546318 h 2251950"/>
              <a:gd name="connsiteX137" fmla="*/ 1011065 w 4619586"/>
              <a:gd name="connsiteY137" fmla="*/ 539816 h 2251950"/>
              <a:gd name="connsiteX138" fmla="*/ 903480 w 4619586"/>
              <a:gd name="connsiteY138" fmla="*/ 539816 h 2251950"/>
              <a:gd name="connsiteX139" fmla="*/ 903480 w 4619586"/>
              <a:gd name="connsiteY139" fmla="*/ 546318 h 2251950"/>
              <a:gd name="connsiteX140" fmla="*/ 845844 w 4619586"/>
              <a:gd name="connsiteY140" fmla="*/ 546318 h 2251950"/>
              <a:gd name="connsiteX141" fmla="*/ 845844 w 4619586"/>
              <a:gd name="connsiteY141" fmla="*/ 819564 h 2251950"/>
              <a:gd name="connsiteX142" fmla="*/ 833587 w 4619586"/>
              <a:gd name="connsiteY142" fmla="*/ 819564 h 2251950"/>
              <a:gd name="connsiteX143" fmla="*/ 833587 w 4619586"/>
              <a:gd name="connsiteY143" fmla="*/ 618978 h 2251950"/>
              <a:gd name="connsiteX144" fmla="*/ 794050 w 4619586"/>
              <a:gd name="connsiteY144" fmla="*/ 646435 h 2251950"/>
              <a:gd name="connsiteX145" fmla="*/ 794050 w 4619586"/>
              <a:gd name="connsiteY145" fmla="*/ 819608 h 2251950"/>
              <a:gd name="connsiteX146" fmla="*/ 780871 w 4619586"/>
              <a:gd name="connsiteY146" fmla="*/ 819608 h 2251950"/>
              <a:gd name="connsiteX147" fmla="*/ 780871 w 4619586"/>
              <a:gd name="connsiteY147" fmla="*/ 779104 h 2251950"/>
              <a:gd name="connsiteX148" fmla="*/ 697843 w 4619586"/>
              <a:gd name="connsiteY148" fmla="*/ 779104 h 2251950"/>
              <a:gd name="connsiteX149" fmla="*/ 697843 w 4619586"/>
              <a:gd name="connsiteY149" fmla="*/ 819608 h 2251950"/>
              <a:gd name="connsiteX150" fmla="*/ 661820 w 4619586"/>
              <a:gd name="connsiteY150" fmla="*/ 819608 h 2251950"/>
              <a:gd name="connsiteX151" fmla="*/ 661820 w 4619586"/>
              <a:gd name="connsiteY151" fmla="*/ 870260 h 2251950"/>
              <a:gd name="connsiteX152" fmla="*/ 551643 w 4619586"/>
              <a:gd name="connsiteY152" fmla="*/ 870260 h 2251950"/>
              <a:gd name="connsiteX153" fmla="*/ 0 w 4619586"/>
              <a:gd name="connsiteY153" fmla="*/ 2251950 h 2251950"/>
              <a:gd name="connsiteX154" fmla="*/ 4619586 w 4619586"/>
              <a:gd name="connsiteY154" fmla="*/ 2251950 h 2251950"/>
              <a:gd name="connsiteX155" fmla="*/ 4619586 w 4619586"/>
              <a:gd name="connsiteY155" fmla="*/ 870260 h 2251950"/>
              <a:gd name="connsiteX156" fmla="*/ 4435125 w 4619586"/>
              <a:gd name="connsiteY156" fmla="*/ 870260 h 2251950"/>
              <a:gd name="connsiteX157" fmla="*/ 4435125 w 4619586"/>
              <a:gd name="connsiteY157" fmla="*/ 870216 h 2251950"/>
              <a:gd name="connsiteX158" fmla="*/ 4435125 w 4619586"/>
              <a:gd name="connsiteY158" fmla="*/ 819564 h 2251950"/>
              <a:gd name="connsiteX159" fmla="*/ 4397872 w 4619586"/>
              <a:gd name="connsiteY159" fmla="*/ 819564 h 2251950"/>
              <a:gd name="connsiteX160" fmla="*/ 4397872 w 4619586"/>
              <a:gd name="connsiteY160" fmla="*/ 520487 h 2251950"/>
              <a:gd name="connsiteX161" fmla="*/ 4284664 w 4619586"/>
              <a:gd name="connsiteY161" fmla="*/ 520487 h 2251950"/>
              <a:gd name="connsiteX162" fmla="*/ 4284664 w 4619586"/>
              <a:gd name="connsiteY162" fmla="*/ 398712 h 2251950"/>
              <a:gd name="connsiteX163" fmla="*/ 4262962 w 4619586"/>
              <a:gd name="connsiteY163" fmla="*/ 398712 h 2251950"/>
              <a:gd name="connsiteX164" fmla="*/ 4262962 w 4619586"/>
              <a:gd name="connsiteY164" fmla="*/ 238718 h 2251950"/>
              <a:gd name="connsiteX165" fmla="*/ 4251013 w 4619586"/>
              <a:gd name="connsiteY165" fmla="*/ 238718 h 2251950"/>
              <a:gd name="connsiteX166" fmla="*/ 4251013 w 4619586"/>
              <a:gd name="connsiteY166" fmla="*/ 222024 h 2251950"/>
              <a:gd name="connsiteX167" fmla="*/ 4253517 w 4619586"/>
              <a:gd name="connsiteY167" fmla="*/ 218949 h 2251950"/>
              <a:gd name="connsiteX168" fmla="*/ 4253517 w 4619586"/>
              <a:gd name="connsiteY168" fmla="*/ 216489 h 2251950"/>
              <a:gd name="connsiteX169" fmla="*/ 4250837 w 4619586"/>
              <a:gd name="connsiteY169" fmla="*/ 213413 h 2251950"/>
              <a:gd name="connsiteX170" fmla="*/ 4243413 w 4619586"/>
              <a:gd name="connsiteY170" fmla="*/ 213413 h 2251950"/>
              <a:gd name="connsiteX171" fmla="*/ 4243413 w 4619586"/>
              <a:gd name="connsiteY171" fmla="*/ 206912 h 2251950"/>
              <a:gd name="connsiteX172" fmla="*/ 4240909 w 4619586"/>
              <a:gd name="connsiteY172" fmla="*/ 204013 h 2251950"/>
              <a:gd name="connsiteX173" fmla="*/ 4219691 w 4619586"/>
              <a:gd name="connsiteY173" fmla="*/ 204013 h 2251950"/>
              <a:gd name="connsiteX174" fmla="*/ 4219691 w 4619586"/>
              <a:gd name="connsiteY174" fmla="*/ 159599 h 2251950"/>
              <a:gd name="connsiteX175" fmla="*/ 4219207 w 4619586"/>
              <a:gd name="connsiteY175" fmla="*/ 159072 h 2251950"/>
              <a:gd name="connsiteX176" fmla="*/ 4218856 w 4619586"/>
              <a:gd name="connsiteY176" fmla="*/ 159072 h 2251950"/>
              <a:gd name="connsiteX177" fmla="*/ 4218372 w 4619586"/>
              <a:gd name="connsiteY177" fmla="*/ 159599 h 2251950"/>
              <a:gd name="connsiteX178" fmla="*/ 4218372 w 4619586"/>
              <a:gd name="connsiteY178" fmla="*/ 204013 h 2251950"/>
              <a:gd name="connsiteX179" fmla="*/ 4198472 w 4619586"/>
              <a:gd name="connsiteY179" fmla="*/ 204013 h 2251950"/>
              <a:gd name="connsiteX180" fmla="*/ 4195968 w 4619586"/>
              <a:gd name="connsiteY180" fmla="*/ 206912 h 2251950"/>
              <a:gd name="connsiteX181" fmla="*/ 4195968 w 4619586"/>
              <a:gd name="connsiteY181" fmla="*/ 213413 h 2251950"/>
              <a:gd name="connsiteX182" fmla="*/ 4185909 w 4619586"/>
              <a:gd name="connsiteY182" fmla="*/ 213413 h 2251950"/>
              <a:gd name="connsiteX183" fmla="*/ 4183228 w 4619586"/>
              <a:gd name="connsiteY183" fmla="*/ 216489 h 2251950"/>
              <a:gd name="connsiteX184" fmla="*/ 4183228 w 4619586"/>
              <a:gd name="connsiteY184" fmla="*/ 218949 h 2251950"/>
              <a:gd name="connsiteX185" fmla="*/ 4185909 w 4619586"/>
              <a:gd name="connsiteY185" fmla="*/ 222024 h 2251950"/>
              <a:gd name="connsiteX186" fmla="*/ 4186699 w 4619586"/>
              <a:gd name="connsiteY186" fmla="*/ 222024 h 2251950"/>
              <a:gd name="connsiteX187" fmla="*/ 4186699 w 4619586"/>
              <a:gd name="connsiteY187" fmla="*/ 238674 h 2251950"/>
              <a:gd name="connsiteX188" fmla="*/ 4136575 w 4619586"/>
              <a:gd name="connsiteY188" fmla="*/ 238674 h 2251950"/>
              <a:gd name="connsiteX189" fmla="*/ 4136575 w 4619586"/>
              <a:gd name="connsiteY189" fmla="*/ 398668 h 2251950"/>
              <a:gd name="connsiteX190" fmla="*/ 4088691 w 4619586"/>
              <a:gd name="connsiteY190" fmla="*/ 398668 h 2251950"/>
              <a:gd name="connsiteX191" fmla="*/ 4088691 w 4619586"/>
              <a:gd name="connsiteY191" fmla="*/ 451779 h 2251950"/>
              <a:gd name="connsiteX192" fmla="*/ 4014756 w 4619586"/>
              <a:gd name="connsiteY192" fmla="*/ 451779 h 2251950"/>
              <a:gd name="connsiteX193" fmla="*/ 4014756 w 4619586"/>
              <a:gd name="connsiteY193" fmla="*/ 654474 h 2251950"/>
              <a:gd name="connsiteX194" fmla="*/ 4005970 w 4619586"/>
              <a:gd name="connsiteY194" fmla="*/ 654474 h 2251950"/>
              <a:gd name="connsiteX195" fmla="*/ 4005970 w 4619586"/>
              <a:gd name="connsiteY195" fmla="*/ 723577 h 2251950"/>
              <a:gd name="connsiteX196" fmla="*/ 3994547 w 4619586"/>
              <a:gd name="connsiteY196" fmla="*/ 723577 h 2251950"/>
              <a:gd name="connsiteX197" fmla="*/ 3994547 w 4619586"/>
              <a:gd name="connsiteY197" fmla="*/ 520399 h 2251950"/>
              <a:gd name="connsiteX198" fmla="*/ 3973242 w 4619586"/>
              <a:gd name="connsiteY198" fmla="*/ 520399 h 2251950"/>
              <a:gd name="connsiteX199" fmla="*/ 3973242 w 4619586"/>
              <a:gd name="connsiteY199" fmla="*/ 484727 h 2251950"/>
              <a:gd name="connsiteX200" fmla="*/ 3945126 w 4619586"/>
              <a:gd name="connsiteY200" fmla="*/ 484727 h 2251950"/>
              <a:gd name="connsiteX201" fmla="*/ 3945126 w 4619586"/>
              <a:gd name="connsiteY201" fmla="*/ 460785 h 2251950"/>
              <a:gd name="connsiteX202" fmla="*/ 3935111 w 4619586"/>
              <a:gd name="connsiteY202" fmla="*/ 449188 h 2251950"/>
              <a:gd name="connsiteX203" fmla="*/ 3920525 w 4619586"/>
              <a:gd name="connsiteY203" fmla="*/ 449188 h 2251950"/>
              <a:gd name="connsiteX204" fmla="*/ 3920525 w 4619586"/>
              <a:gd name="connsiteY204" fmla="*/ 439435 h 2251950"/>
              <a:gd name="connsiteX205" fmla="*/ 3910509 w 4619586"/>
              <a:gd name="connsiteY205" fmla="*/ 427837 h 2251950"/>
              <a:gd name="connsiteX206" fmla="*/ 3890214 w 4619586"/>
              <a:gd name="connsiteY206" fmla="*/ 427837 h 2251950"/>
              <a:gd name="connsiteX207" fmla="*/ 3890214 w 4619586"/>
              <a:gd name="connsiteY207" fmla="*/ 387510 h 2251950"/>
              <a:gd name="connsiteX208" fmla="*/ 3887139 w 4619586"/>
              <a:gd name="connsiteY208" fmla="*/ 387510 h 2251950"/>
              <a:gd name="connsiteX209" fmla="*/ 3887139 w 4619586"/>
              <a:gd name="connsiteY209" fmla="*/ 427837 h 2251950"/>
              <a:gd name="connsiteX210" fmla="*/ 3871675 w 4619586"/>
              <a:gd name="connsiteY210" fmla="*/ 427837 h 2251950"/>
              <a:gd name="connsiteX211" fmla="*/ 3861659 w 4619586"/>
              <a:gd name="connsiteY211" fmla="*/ 439435 h 2251950"/>
              <a:gd name="connsiteX212" fmla="*/ 3861659 w 4619586"/>
              <a:gd name="connsiteY212" fmla="*/ 449188 h 2251950"/>
              <a:gd name="connsiteX213" fmla="*/ 3833060 w 4619586"/>
              <a:gd name="connsiteY213" fmla="*/ 449188 h 2251950"/>
              <a:gd name="connsiteX214" fmla="*/ 3823044 w 4619586"/>
              <a:gd name="connsiteY214" fmla="*/ 460785 h 2251950"/>
              <a:gd name="connsiteX215" fmla="*/ 3823044 w 4619586"/>
              <a:gd name="connsiteY215" fmla="*/ 484727 h 2251950"/>
              <a:gd name="connsiteX216" fmla="*/ 3801079 w 4619586"/>
              <a:gd name="connsiteY216" fmla="*/ 484727 h 2251950"/>
              <a:gd name="connsiteX217" fmla="*/ 3801079 w 4619586"/>
              <a:gd name="connsiteY217" fmla="*/ 520399 h 2251950"/>
              <a:gd name="connsiteX218" fmla="*/ 3774062 w 4619586"/>
              <a:gd name="connsiteY218" fmla="*/ 520399 h 2251950"/>
              <a:gd name="connsiteX219" fmla="*/ 3774062 w 4619586"/>
              <a:gd name="connsiteY219" fmla="*/ 675780 h 2251950"/>
              <a:gd name="connsiteX220" fmla="*/ 3758247 w 4619586"/>
              <a:gd name="connsiteY220" fmla="*/ 675780 h 2251950"/>
              <a:gd name="connsiteX221" fmla="*/ 3758247 w 4619586"/>
              <a:gd name="connsiteY221" fmla="*/ 603603 h 2251950"/>
              <a:gd name="connsiteX222" fmla="*/ 3754732 w 4619586"/>
              <a:gd name="connsiteY222" fmla="*/ 603603 h 2251950"/>
              <a:gd name="connsiteX223" fmla="*/ 3754732 w 4619586"/>
              <a:gd name="connsiteY223" fmla="*/ 520355 h 2251950"/>
              <a:gd name="connsiteX224" fmla="*/ 3723322 w 4619586"/>
              <a:gd name="connsiteY224" fmla="*/ 520355 h 2251950"/>
              <a:gd name="connsiteX225" fmla="*/ 3723322 w 4619586"/>
              <a:gd name="connsiteY225" fmla="*/ 305711 h 2251950"/>
              <a:gd name="connsiteX226" fmla="*/ 3725958 w 4619586"/>
              <a:gd name="connsiteY226" fmla="*/ 302329 h 2251950"/>
              <a:gd name="connsiteX227" fmla="*/ 3725958 w 4619586"/>
              <a:gd name="connsiteY227" fmla="*/ 299605 h 2251950"/>
              <a:gd name="connsiteX228" fmla="*/ 3722971 w 4619586"/>
              <a:gd name="connsiteY228" fmla="*/ 296134 h 2251950"/>
              <a:gd name="connsiteX229" fmla="*/ 3708825 w 4619586"/>
              <a:gd name="connsiteY229" fmla="*/ 296134 h 2251950"/>
              <a:gd name="connsiteX230" fmla="*/ 3708825 w 4619586"/>
              <a:gd name="connsiteY230" fmla="*/ 296003 h 2251950"/>
              <a:gd name="connsiteX231" fmla="*/ 3704080 w 4619586"/>
              <a:gd name="connsiteY231" fmla="*/ 290555 h 2251950"/>
              <a:gd name="connsiteX232" fmla="*/ 3700347 w 4619586"/>
              <a:gd name="connsiteY232" fmla="*/ 290555 h 2251950"/>
              <a:gd name="connsiteX233" fmla="*/ 3695602 w 4619586"/>
              <a:gd name="connsiteY233" fmla="*/ 296003 h 2251950"/>
              <a:gd name="connsiteX234" fmla="*/ 3695602 w 4619586"/>
              <a:gd name="connsiteY234" fmla="*/ 296266 h 2251950"/>
              <a:gd name="connsiteX235" fmla="*/ 3658261 w 4619586"/>
              <a:gd name="connsiteY235" fmla="*/ 296266 h 2251950"/>
              <a:gd name="connsiteX236" fmla="*/ 3658261 w 4619586"/>
              <a:gd name="connsiteY236" fmla="*/ 284668 h 2251950"/>
              <a:gd name="connsiteX237" fmla="*/ 3650705 w 4619586"/>
              <a:gd name="connsiteY237" fmla="*/ 275927 h 2251950"/>
              <a:gd name="connsiteX238" fmla="*/ 3644731 w 4619586"/>
              <a:gd name="connsiteY238" fmla="*/ 275927 h 2251950"/>
              <a:gd name="connsiteX239" fmla="*/ 3637175 w 4619586"/>
              <a:gd name="connsiteY239" fmla="*/ 284668 h 2251950"/>
              <a:gd name="connsiteX240" fmla="*/ 3637175 w 4619586"/>
              <a:gd name="connsiteY240" fmla="*/ 296266 h 2251950"/>
              <a:gd name="connsiteX241" fmla="*/ 3626104 w 4619586"/>
              <a:gd name="connsiteY241" fmla="*/ 296266 h 2251950"/>
              <a:gd name="connsiteX242" fmla="*/ 3623117 w 4619586"/>
              <a:gd name="connsiteY242" fmla="*/ 299737 h 2251950"/>
              <a:gd name="connsiteX243" fmla="*/ 3623117 w 4619586"/>
              <a:gd name="connsiteY243" fmla="*/ 302461 h 2251950"/>
              <a:gd name="connsiteX244" fmla="*/ 3626104 w 4619586"/>
              <a:gd name="connsiteY244" fmla="*/ 305931 h 2251950"/>
              <a:gd name="connsiteX245" fmla="*/ 3626412 w 4619586"/>
              <a:gd name="connsiteY245" fmla="*/ 305931 h 2251950"/>
              <a:gd name="connsiteX246" fmla="*/ 3626412 w 4619586"/>
              <a:gd name="connsiteY246" fmla="*/ 385225 h 2251950"/>
              <a:gd name="connsiteX247" fmla="*/ 3614990 w 4619586"/>
              <a:gd name="connsiteY247" fmla="*/ 385225 h 2251950"/>
              <a:gd name="connsiteX248" fmla="*/ 3614990 w 4619586"/>
              <a:gd name="connsiteY248" fmla="*/ 302680 h 2251950"/>
              <a:gd name="connsiteX249" fmla="*/ 3591751 w 4619586"/>
              <a:gd name="connsiteY249" fmla="*/ 302680 h 2251950"/>
              <a:gd name="connsiteX250" fmla="*/ 3591751 w 4619586"/>
              <a:gd name="connsiteY250" fmla="*/ 103808 h 2251950"/>
              <a:gd name="connsiteX251" fmla="*/ 3579802 w 4619586"/>
              <a:gd name="connsiteY251" fmla="*/ 103808 h 2251950"/>
              <a:gd name="connsiteX252" fmla="*/ 3579802 w 4619586"/>
              <a:gd name="connsiteY252" fmla="*/ 87246 h 2251950"/>
              <a:gd name="connsiteX253" fmla="*/ 3545668 w 4619586"/>
              <a:gd name="connsiteY253" fmla="*/ 87246 h 2251950"/>
              <a:gd name="connsiteX254" fmla="*/ 3545668 w 4619586"/>
              <a:gd name="connsiteY254" fmla="*/ 58823 h 2251950"/>
              <a:gd name="connsiteX255" fmla="*/ 3523615 w 4619586"/>
              <a:gd name="connsiteY255" fmla="*/ 58823 h 2251950"/>
              <a:gd name="connsiteX256" fmla="*/ 3523615 w 4619586"/>
              <a:gd name="connsiteY256" fmla="*/ 46918 h 2251950"/>
              <a:gd name="connsiteX257" fmla="*/ 3512413 w 4619586"/>
              <a:gd name="connsiteY257" fmla="*/ 46918 h 225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4619586" h="2251950">
                <a:moveTo>
                  <a:pt x="3512413" y="0"/>
                </a:moveTo>
                <a:lnTo>
                  <a:pt x="3492644" y="0"/>
                </a:lnTo>
                <a:lnTo>
                  <a:pt x="3492644" y="46874"/>
                </a:lnTo>
                <a:lnTo>
                  <a:pt x="3477839" y="46874"/>
                </a:lnTo>
                <a:lnTo>
                  <a:pt x="3477839" y="58779"/>
                </a:lnTo>
                <a:lnTo>
                  <a:pt x="3452800" y="58779"/>
                </a:lnTo>
                <a:lnTo>
                  <a:pt x="3452800" y="28555"/>
                </a:lnTo>
                <a:lnTo>
                  <a:pt x="3429429" y="28555"/>
                </a:lnTo>
                <a:lnTo>
                  <a:pt x="3429429" y="58779"/>
                </a:lnTo>
                <a:lnTo>
                  <a:pt x="3422707" y="58779"/>
                </a:lnTo>
                <a:lnTo>
                  <a:pt x="3422707" y="103764"/>
                </a:lnTo>
                <a:lnTo>
                  <a:pt x="3397096" y="103764"/>
                </a:lnTo>
                <a:lnTo>
                  <a:pt x="3397096" y="364226"/>
                </a:lnTo>
                <a:lnTo>
                  <a:pt x="3304447" y="364226"/>
                </a:lnTo>
                <a:lnTo>
                  <a:pt x="3304447" y="670816"/>
                </a:lnTo>
                <a:lnTo>
                  <a:pt x="3287314" y="670816"/>
                </a:lnTo>
                <a:lnTo>
                  <a:pt x="3287314" y="364226"/>
                </a:lnTo>
                <a:lnTo>
                  <a:pt x="3265612" y="364226"/>
                </a:lnTo>
                <a:lnTo>
                  <a:pt x="3265612" y="335803"/>
                </a:lnTo>
                <a:lnTo>
                  <a:pt x="3246635" y="335803"/>
                </a:lnTo>
                <a:cubicBezTo>
                  <a:pt x="3246635" y="335672"/>
                  <a:pt x="3246679" y="335540"/>
                  <a:pt x="3246679" y="335408"/>
                </a:cubicBezTo>
                <a:cubicBezTo>
                  <a:pt x="3246679" y="323328"/>
                  <a:pt x="3230556" y="313575"/>
                  <a:pt x="3210656" y="313575"/>
                </a:cubicBezTo>
                <a:cubicBezTo>
                  <a:pt x="3190755" y="313575"/>
                  <a:pt x="3174633" y="323372"/>
                  <a:pt x="3174633" y="335408"/>
                </a:cubicBezTo>
                <a:cubicBezTo>
                  <a:pt x="3174633" y="335540"/>
                  <a:pt x="3174677" y="335672"/>
                  <a:pt x="3174677" y="335803"/>
                </a:cubicBezTo>
                <a:lnTo>
                  <a:pt x="3163123" y="335803"/>
                </a:lnTo>
                <a:lnTo>
                  <a:pt x="3163123" y="364226"/>
                </a:lnTo>
                <a:lnTo>
                  <a:pt x="3125562" y="364226"/>
                </a:lnTo>
                <a:lnTo>
                  <a:pt x="3125562" y="618539"/>
                </a:lnTo>
                <a:lnTo>
                  <a:pt x="3113350" y="618539"/>
                </a:lnTo>
                <a:lnTo>
                  <a:pt x="3113350" y="733329"/>
                </a:lnTo>
                <a:lnTo>
                  <a:pt x="3105442" y="733329"/>
                </a:lnTo>
                <a:lnTo>
                  <a:pt x="3105442" y="618539"/>
                </a:lnTo>
                <a:lnTo>
                  <a:pt x="3036780" y="618539"/>
                </a:lnTo>
                <a:lnTo>
                  <a:pt x="3036780" y="432889"/>
                </a:lnTo>
                <a:lnTo>
                  <a:pt x="3019691" y="432889"/>
                </a:lnTo>
                <a:lnTo>
                  <a:pt x="3019691" y="379602"/>
                </a:lnTo>
                <a:lnTo>
                  <a:pt x="2993332" y="379602"/>
                </a:lnTo>
                <a:lnTo>
                  <a:pt x="2993332" y="314497"/>
                </a:lnTo>
                <a:lnTo>
                  <a:pt x="2993113" y="314497"/>
                </a:lnTo>
                <a:cubicBezTo>
                  <a:pt x="2992922" y="303925"/>
                  <a:pt x="2992733" y="293353"/>
                  <a:pt x="2992542" y="282780"/>
                </a:cubicBezTo>
                <a:lnTo>
                  <a:pt x="2932357" y="314497"/>
                </a:lnTo>
                <a:lnTo>
                  <a:pt x="2932577" y="314497"/>
                </a:lnTo>
                <a:lnTo>
                  <a:pt x="2932577" y="432889"/>
                </a:lnTo>
                <a:lnTo>
                  <a:pt x="2924054" y="432889"/>
                </a:lnTo>
                <a:lnTo>
                  <a:pt x="2924054" y="819564"/>
                </a:lnTo>
                <a:lnTo>
                  <a:pt x="2905296" y="819564"/>
                </a:lnTo>
                <a:lnTo>
                  <a:pt x="2905296" y="239904"/>
                </a:lnTo>
                <a:lnTo>
                  <a:pt x="2879465" y="239904"/>
                </a:lnTo>
                <a:lnTo>
                  <a:pt x="2879465" y="170757"/>
                </a:lnTo>
                <a:lnTo>
                  <a:pt x="2788090" y="239904"/>
                </a:lnTo>
                <a:lnTo>
                  <a:pt x="2760853" y="239904"/>
                </a:lnTo>
                <a:lnTo>
                  <a:pt x="2760853" y="205286"/>
                </a:lnTo>
                <a:lnTo>
                  <a:pt x="2661571" y="205286"/>
                </a:lnTo>
                <a:lnTo>
                  <a:pt x="2661571" y="239904"/>
                </a:lnTo>
                <a:lnTo>
                  <a:pt x="2643998" y="239904"/>
                </a:lnTo>
                <a:lnTo>
                  <a:pt x="2643998" y="488286"/>
                </a:lnTo>
                <a:lnTo>
                  <a:pt x="2634993" y="488286"/>
                </a:lnTo>
                <a:lnTo>
                  <a:pt x="2634993" y="652497"/>
                </a:lnTo>
                <a:lnTo>
                  <a:pt x="2628403" y="652497"/>
                </a:lnTo>
                <a:lnTo>
                  <a:pt x="2628403" y="488286"/>
                </a:lnTo>
                <a:lnTo>
                  <a:pt x="2580739" y="488286"/>
                </a:lnTo>
                <a:lnTo>
                  <a:pt x="2580739" y="447606"/>
                </a:lnTo>
                <a:cubicBezTo>
                  <a:pt x="2580739" y="441236"/>
                  <a:pt x="2576214" y="436008"/>
                  <a:pt x="2570723" y="436008"/>
                </a:cubicBezTo>
                <a:lnTo>
                  <a:pt x="2558335" y="436008"/>
                </a:lnTo>
                <a:lnTo>
                  <a:pt x="2558335" y="406444"/>
                </a:lnTo>
                <a:cubicBezTo>
                  <a:pt x="2558335" y="400073"/>
                  <a:pt x="2553810" y="394846"/>
                  <a:pt x="2548319" y="394846"/>
                </a:cubicBezTo>
                <a:lnTo>
                  <a:pt x="2519632" y="394846"/>
                </a:lnTo>
                <a:cubicBezTo>
                  <a:pt x="2514097" y="394846"/>
                  <a:pt x="2509616" y="400073"/>
                  <a:pt x="2509616" y="406444"/>
                </a:cubicBezTo>
                <a:lnTo>
                  <a:pt x="2509616" y="436008"/>
                </a:lnTo>
                <a:lnTo>
                  <a:pt x="2419515" y="436008"/>
                </a:lnTo>
                <a:cubicBezTo>
                  <a:pt x="2413979" y="436008"/>
                  <a:pt x="2409498" y="441236"/>
                  <a:pt x="2409498" y="447606"/>
                </a:cubicBezTo>
                <a:lnTo>
                  <a:pt x="2409498" y="488286"/>
                </a:lnTo>
                <a:lnTo>
                  <a:pt x="2344394" y="488286"/>
                </a:lnTo>
                <a:lnTo>
                  <a:pt x="2344394" y="520487"/>
                </a:lnTo>
                <a:lnTo>
                  <a:pt x="2324099" y="520487"/>
                </a:lnTo>
                <a:lnTo>
                  <a:pt x="2324099" y="737854"/>
                </a:lnTo>
                <a:lnTo>
                  <a:pt x="2313555" y="737854"/>
                </a:lnTo>
                <a:lnTo>
                  <a:pt x="2313555" y="520487"/>
                </a:lnTo>
                <a:lnTo>
                  <a:pt x="2296203" y="520487"/>
                </a:lnTo>
                <a:lnTo>
                  <a:pt x="2296203" y="491932"/>
                </a:lnTo>
                <a:lnTo>
                  <a:pt x="2286538" y="491932"/>
                </a:lnTo>
                <a:lnTo>
                  <a:pt x="2286538" y="460434"/>
                </a:lnTo>
                <a:lnTo>
                  <a:pt x="2232943" y="460434"/>
                </a:lnTo>
                <a:lnTo>
                  <a:pt x="2232943" y="491932"/>
                </a:lnTo>
                <a:lnTo>
                  <a:pt x="2199775" y="491932"/>
                </a:lnTo>
                <a:lnTo>
                  <a:pt x="2199775" y="475765"/>
                </a:lnTo>
                <a:lnTo>
                  <a:pt x="2164631" y="475765"/>
                </a:lnTo>
                <a:lnTo>
                  <a:pt x="2164631" y="491932"/>
                </a:lnTo>
                <a:lnTo>
                  <a:pt x="2149475" y="491932"/>
                </a:lnTo>
                <a:lnTo>
                  <a:pt x="2149475" y="520487"/>
                </a:lnTo>
                <a:lnTo>
                  <a:pt x="2121536" y="520487"/>
                </a:lnTo>
                <a:lnTo>
                  <a:pt x="2121536" y="819564"/>
                </a:lnTo>
                <a:lnTo>
                  <a:pt x="2098473" y="819564"/>
                </a:lnTo>
                <a:lnTo>
                  <a:pt x="2098473" y="314497"/>
                </a:lnTo>
                <a:lnTo>
                  <a:pt x="2068204" y="314497"/>
                </a:lnTo>
                <a:lnTo>
                  <a:pt x="2068204" y="298814"/>
                </a:lnTo>
                <a:lnTo>
                  <a:pt x="2050764" y="298814"/>
                </a:lnTo>
                <a:lnTo>
                  <a:pt x="2050764" y="253082"/>
                </a:lnTo>
                <a:lnTo>
                  <a:pt x="2047776" y="253082"/>
                </a:lnTo>
                <a:lnTo>
                  <a:pt x="2047776" y="298814"/>
                </a:lnTo>
                <a:lnTo>
                  <a:pt x="2033280" y="298814"/>
                </a:lnTo>
                <a:lnTo>
                  <a:pt x="2033280" y="314497"/>
                </a:lnTo>
                <a:lnTo>
                  <a:pt x="2017816" y="314497"/>
                </a:lnTo>
                <a:lnTo>
                  <a:pt x="2017816" y="219784"/>
                </a:lnTo>
                <a:lnTo>
                  <a:pt x="1975556" y="219784"/>
                </a:lnTo>
                <a:lnTo>
                  <a:pt x="1975556" y="125070"/>
                </a:lnTo>
                <a:lnTo>
                  <a:pt x="1768073" y="125070"/>
                </a:lnTo>
                <a:lnTo>
                  <a:pt x="1768073" y="819521"/>
                </a:lnTo>
                <a:lnTo>
                  <a:pt x="1741188" y="819521"/>
                </a:lnTo>
                <a:lnTo>
                  <a:pt x="1741188" y="335803"/>
                </a:lnTo>
                <a:lnTo>
                  <a:pt x="1734158" y="335803"/>
                </a:lnTo>
                <a:lnTo>
                  <a:pt x="1734158" y="286338"/>
                </a:lnTo>
                <a:lnTo>
                  <a:pt x="1688691" y="313267"/>
                </a:lnTo>
                <a:lnTo>
                  <a:pt x="1688691" y="335803"/>
                </a:lnTo>
                <a:lnTo>
                  <a:pt x="1684078" y="335803"/>
                </a:lnTo>
                <a:lnTo>
                  <a:pt x="1684078" y="327018"/>
                </a:lnTo>
                <a:lnTo>
                  <a:pt x="1631362" y="327018"/>
                </a:lnTo>
                <a:lnTo>
                  <a:pt x="1631362" y="335803"/>
                </a:lnTo>
                <a:lnTo>
                  <a:pt x="1611153" y="335803"/>
                </a:lnTo>
                <a:lnTo>
                  <a:pt x="1611153" y="654034"/>
                </a:lnTo>
                <a:lnTo>
                  <a:pt x="1596657" y="654034"/>
                </a:lnTo>
                <a:lnTo>
                  <a:pt x="1596657" y="568459"/>
                </a:lnTo>
                <a:lnTo>
                  <a:pt x="1529839" y="568459"/>
                </a:lnTo>
                <a:lnTo>
                  <a:pt x="1529839" y="593675"/>
                </a:lnTo>
                <a:lnTo>
                  <a:pt x="1410744" y="593675"/>
                </a:lnTo>
                <a:lnTo>
                  <a:pt x="1410744" y="819564"/>
                </a:lnTo>
                <a:lnTo>
                  <a:pt x="1349285" y="819564"/>
                </a:lnTo>
                <a:lnTo>
                  <a:pt x="1349285" y="498960"/>
                </a:lnTo>
                <a:lnTo>
                  <a:pt x="1282423" y="498960"/>
                </a:lnTo>
                <a:lnTo>
                  <a:pt x="1282423" y="469528"/>
                </a:lnTo>
                <a:lnTo>
                  <a:pt x="1168732" y="469528"/>
                </a:lnTo>
                <a:lnTo>
                  <a:pt x="1168732" y="498960"/>
                </a:lnTo>
                <a:lnTo>
                  <a:pt x="1107273" y="498960"/>
                </a:lnTo>
                <a:lnTo>
                  <a:pt x="1107273" y="819564"/>
                </a:lnTo>
                <a:lnTo>
                  <a:pt x="1053327" y="819564"/>
                </a:lnTo>
                <a:lnTo>
                  <a:pt x="1053327" y="546318"/>
                </a:lnTo>
                <a:lnTo>
                  <a:pt x="1011065" y="546318"/>
                </a:lnTo>
                <a:lnTo>
                  <a:pt x="1011065" y="539816"/>
                </a:lnTo>
                <a:lnTo>
                  <a:pt x="903480" y="539816"/>
                </a:lnTo>
                <a:lnTo>
                  <a:pt x="903480" y="546318"/>
                </a:lnTo>
                <a:lnTo>
                  <a:pt x="845844" y="546318"/>
                </a:lnTo>
                <a:lnTo>
                  <a:pt x="845844" y="819564"/>
                </a:lnTo>
                <a:lnTo>
                  <a:pt x="833587" y="819564"/>
                </a:lnTo>
                <a:lnTo>
                  <a:pt x="833587" y="618978"/>
                </a:lnTo>
                <a:lnTo>
                  <a:pt x="794050" y="646435"/>
                </a:lnTo>
                <a:lnTo>
                  <a:pt x="794050" y="819608"/>
                </a:lnTo>
                <a:lnTo>
                  <a:pt x="780871" y="819608"/>
                </a:lnTo>
                <a:lnTo>
                  <a:pt x="780871" y="779104"/>
                </a:lnTo>
                <a:lnTo>
                  <a:pt x="697843" y="779104"/>
                </a:lnTo>
                <a:lnTo>
                  <a:pt x="697843" y="819608"/>
                </a:lnTo>
                <a:lnTo>
                  <a:pt x="661820" y="819608"/>
                </a:lnTo>
                <a:lnTo>
                  <a:pt x="661820" y="870260"/>
                </a:lnTo>
                <a:lnTo>
                  <a:pt x="551643" y="870260"/>
                </a:lnTo>
                <a:lnTo>
                  <a:pt x="0" y="2251950"/>
                </a:lnTo>
                <a:lnTo>
                  <a:pt x="4619586" y="2251950"/>
                </a:lnTo>
                <a:lnTo>
                  <a:pt x="4619586" y="870260"/>
                </a:lnTo>
                <a:lnTo>
                  <a:pt x="4435125" y="870260"/>
                </a:lnTo>
                <a:lnTo>
                  <a:pt x="4435125" y="870216"/>
                </a:lnTo>
                <a:lnTo>
                  <a:pt x="4435125" y="819564"/>
                </a:lnTo>
                <a:lnTo>
                  <a:pt x="4397872" y="819564"/>
                </a:lnTo>
                <a:lnTo>
                  <a:pt x="4397872" y="520487"/>
                </a:lnTo>
                <a:lnTo>
                  <a:pt x="4284664" y="520487"/>
                </a:lnTo>
                <a:lnTo>
                  <a:pt x="4284664" y="398712"/>
                </a:lnTo>
                <a:lnTo>
                  <a:pt x="4262962" y="398712"/>
                </a:lnTo>
                <a:lnTo>
                  <a:pt x="4262962" y="238718"/>
                </a:lnTo>
                <a:lnTo>
                  <a:pt x="4251013" y="238718"/>
                </a:lnTo>
                <a:lnTo>
                  <a:pt x="4251013" y="222024"/>
                </a:lnTo>
                <a:cubicBezTo>
                  <a:pt x="4252419" y="221936"/>
                  <a:pt x="4253517" y="220618"/>
                  <a:pt x="4253517" y="218949"/>
                </a:cubicBezTo>
                <a:lnTo>
                  <a:pt x="4253517" y="216489"/>
                </a:lnTo>
                <a:cubicBezTo>
                  <a:pt x="4253517" y="214776"/>
                  <a:pt x="4252331" y="213413"/>
                  <a:pt x="4250837" y="213413"/>
                </a:cubicBezTo>
                <a:lnTo>
                  <a:pt x="4243413" y="213413"/>
                </a:lnTo>
                <a:lnTo>
                  <a:pt x="4243413" y="206912"/>
                </a:lnTo>
                <a:cubicBezTo>
                  <a:pt x="4243413" y="205330"/>
                  <a:pt x="4242271" y="204013"/>
                  <a:pt x="4240909" y="204013"/>
                </a:cubicBezTo>
                <a:lnTo>
                  <a:pt x="4219691" y="204013"/>
                </a:lnTo>
                <a:lnTo>
                  <a:pt x="4219691" y="159599"/>
                </a:lnTo>
                <a:cubicBezTo>
                  <a:pt x="4219691" y="159292"/>
                  <a:pt x="4219471" y="159072"/>
                  <a:pt x="4219207" y="159072"/>
                </a:cubicBezTo>
                <a:lnTo>
                  <a:pt x="4218856" y="159072"/>
                </a:lnTo>
                <a:cubicBezTo>
                  <a:pt x="4218592" y="159072"/>
                  <a:pt x="4218372" y="159335"/>
                  <a:pt x="4218372" y="159599"/>
                </a:cubicBezTo>
                <a:lnTo>
                  <a:pt x="4218372" y="204013"/>
                </a:lnTo>
                <a:lnTo>
                  <a:pt x="4198472" y="204013"/>
                </a:lnTo>
                <a:cubicBezTo>
                  <a:pt x="4197067" y="204013"/>
                  <a:pt x="4195968" y="205330"/>
                  <a:pt x="4195968" y="206912"/>
                </a:cubicBezTo>
                <a:lnTo>
                  <a:pt x="4195968" y="213413"/>
                </a:lnTo>
                <a:lnTo>
                  <a:pt x="4185909" y="213413"/>
                </a:lnTo>
                <a:cubicBezTo>
                  <a:pt x="4184415" y="213413"/>
                  <a:pt x="4183228" y="214819"/>
                  <a:pt x="4183228" y="216489"/>
                </a:cubicBezTo>
                <a:lnTo>
                  <a:pt x="4183228" y="218949"/>
                </a:lnTo>
                <a:cubicBezTo>
                  <a:pt x="4183228" y="220662"/>
                  <a:pt x="4184415" y="222024"/>
                  <a:pt x="4185909" y="222024"/>
                </a:cubicBezTo>
                <a:lnTo>
                  <a:pt x="4186699" y="222024"/>
                </a:lnTo>
                <a:lnTo>
                  <a:pt x="4186699" y="238674"/>
                </a:lnTo>
                <a:lnTo>
                  <a:pt x="4136575" y="238674"/>
                </a:lnTo>
                <a:lnTo>
                  <a:pt x="4136575" y="398668"/>
                </a:lnTo>
                <a:lnTo>
                  <a:pt x="4088691" y="398668"/>
                </a:lnTo>
                <a:lnTo>
                  <a:pt x="4088691" y="451779"/>
                </a:lnTo>
                <a:lnTo>
                  <a:pt x="4014756" y="451779"/>
                </a:lnTo>
                <a:lnTo>
                  <a:pt x="4014756" y="654474"/>
                </a:lnTo>
                <a:lnTo>
                  <a:pt x="4005970" y="654474"/>
                </a:lnTo>
                <a:lnTo>
                  <a:pt x="4005970" y="723577"/>
                </a:lnTo>
                <a:lnTo>
                  <a:pt x="3994547" y="723577"/>
                </a:lnTo>
                <a:lnTo>
                  <a:pt x="3994547" y="520399"/>
                </a:lnTo>
                <a:lnTo>
                  <a:pt x="3973242" y="520399"/>
                </a:lnTo>
                <a:lnTo>
                  <a:pt x="3973242" y="484727"/>
                </a:lnTo>
                <a:lnTo>
                  <a:pt x="3945126" y="484727"/>
                </a:lnTo>
                <a:lnTo>
                  <a:pt x="3945126" y="460785"/>
                </a:lnTo>
                <a:cubicBezTo>
                  <a:pt x="3945126" y="454416"/>
                  <a:pt x="3940601" y="449188"/>
                  <a:pt x="3935111" y="449188"/>
                </a:cubicBezTo>
                <a:lnTo>
                  <a:pt x="3920525" y="449188"/>
                </a:lnTo>
                <a:lnTo>
                  <a:pt x="3920525" y="439435"/>
                </a:lnTo>
                <a:cubicBezTo>
                  <a:pt x="3920525" y="433065"/>
                  <a:pt x="3916001" y="427837"/>
                  <a:pt x="3910509" y="427837"/>
                </a:cubicBezTo>
                <a:lnTo>
                  <a:pt x="3890214" y="427837"/>
                </a:lnTo>
                <a:lnTo>
                  <a:pt x="3890214" y="387510"/>
                </a:lnTo>
                <a:lnTo>
                  <a:pt x="3887139" y="387510"/>
                </a:lnTo>
                <a:lnTo>
                  <a:pt x="3887139" y="427837"/>
                </a:lnTo>
                <a:lnTo>
                  <a:pt x="3871675" y="427837"/>
                </a:lnTo>
                <a:cubicBezTo>
                  <a:pt x="3866140" y="427837"/>
                  <a:pt x="3861659" y="433065"/>
                  <a:pt x="3861659" y="439435"/>
                </a:cubicBezTo>
                <a:lnTo>
                  <a:pt x="3861659" y="449188"/>
                </a:lnTo>
                <a:lnTo>
                  <a:pt x="3833060" y="449188"/>
                </a:lnTo>
                <a:cubicBezTo>
                  <a:pt x="3827525" y="449188"/>
                  <a:pt x="3823044" y="454416"/>
                  <a:pt x="3823044" y="460785"/>
                </a:cubicBezTo>
                <a:lnTo>
                  <a:pt x="3823044" y="484727"/>
                </a:lnTo>
                <a:lnTo>
                  <a:pt x="3801079" y="484727"/>
                </a:lnTo>
                <a:lnTo>
                  <a:pt x="3801079" y="520399"/>
                </a:lnTo>
                <a:lnTo>
                  <a:pt x="3774062" y="520399"/>
                </a:lnTo>
                <a:lnTo>
                  <a:pt x="3774062" y="675780"/>
                </a:lnTo>
                <a:lnTo>
                  <a:pt x="3758247" y="675780"/>
                </a:lnTo>
                <a:lnTo>
                  <a:pt x="3758247" y="603603"/>
                </a:lnTo>
                <a:lnTo>
                  <a:pt x="3754732" y="603603"/>
                </a:lnTo>
                <a:lnTo>
                  <a:pt x="3754732" y="520355"/>
                </a:lnTo>
                <a:lnTo>
                  <a:pt x="3723322" y="520355"/>
                </a:lnTo>
                <a:lnTo>
                  <a:pt x="3723322" y="305711"/>
                </a:lnTo>
                <a:cubicBezTo>
                  <a:pt x="3724816" y="305492"/>
                  <a:pt x="3725958" y="304085"/>
                  <a:pt x="3725958" y="302329"/>
                </a:cubicBezTo>
                <a:lnTo>
                  <a:pt x="3725958" y="299605"/>
                </a:lnTo>
                <a:cubicBezTo>
                  <a:pt x="3725958" y="297716"/>
                  <a:pt x="3724597" y="296134"/>
                  <a:pt x="3722971" y="296134"/>
                </a:cubicBezTo>
                <a:lnTo>
                  <a:pt x="3708825" y="296134"/>
                </a:lnTo>
                <a:lnTo>
                  <a:pt x="3708825" y="296003"/>
                </a:lnTo>
                <a:cubicBezTo>
                  <a:pt x="3708825" y="293015"/>
                  <a:pt x="3706717" y="290555"/>
                  <a:pt x="3704080" y="290555"/>
                </a:cubicBezTo>
                <a:lnTo>
                  <a:pt x="3700347" y="290555"/>
                </a:lnTo>
                <a:cubicBezTo>
                  <a:pt x="3697755" y="290555"/>
                  <a:pt x="3695602" y="293015"/>
                  <a:pt x="3695602" y="296003"/>
                </a:cubicBezTo>
                <a:lnTo>
                  <a:pt x="3695602" y="296266"/>
                </a:lnTo>
                <a:lnTo>
                  <a:pt x="3658261" y="296266"/>
                </a:lnTo>
                <a:lnTo>
                  <a:pt x="3658261" y="284668"/>
                </a:lnTo>
                <a:cubicBezTo>
                  <a:pt x="3658261" y="279881"/>
                  <a:pt x="3654879" y="275927"/>
                  <a:pt x="3650705" y="275927"/>
                </a:cubicBezTo>
                <a:lnTo>
                  <a:pt x="3644731" y="275927"/>
                </a:lnTo>
                <a:cubicBezTo>
                  <a:pt x="3640558" y="275927"/>
                  <a:pt x="3637175" y="279881"/>
                  <a:pt x="3637175" y="284668"/>
                </a:cubicBezTo>
                <a:lnTo>
                  <a:pt x="3637175" y="296266"/>
                </a:lnTo>
                <a:lnTo>
                  <a:pt x="3626104" y="296266"/>
                </a:lnTo>
                <a:cubicBezTo>
                  <a:pt x="3624479" y="296266"/>
                  <a:pt x="3623117" y="297804"/>
                  <a:pt x="3623117" y="299737"/>
                </a:cubicBezTo>
                <a:lnTo>
                  <a:pt x="3623117" y="302461"/>
                </a:lnTo>
                <a:cubicBezTo>
                  <a:pt x="3623117" y="304349"/>
                  <a:pt x="3624479" y="305931"/>
                  <a:pt x="3626104" y="305931"/>
                </a:cubicBezTo>
                <a:lnTo>
                  <a:pt x="3626412" y="305931"/>
                </a:lnTo>
                <a:lnTo>
                  <a:pt x="3626412" y="385225"/>
                </a:lnTo>
                <a:lnTo>
                  <a:pt x="3614990" y="385225"/>
                </a:lnTo>
                <a:lnTo>
                  <a:pt x="3614990" y="302680"/>
                </a:lnTo>
                <a:lnTo>
                  <a:pt x="3591751" y="302680"/>
                </a:lnTo>
                <a:lnTo>
                  <a:pt x="3591751" y="103808"/>
                </a:lnTo>
                <a:lnTo>
                  <a:pt x="3579802" y="103808"/>
                </a:lnTo>
                <a:lnTo>
                  <a:pt x="3579802" y="87246"/>
                </a:lnTo>
                <a:lnTo>
                  <a:pt x="3545668" y="87246"/>
                </a:lnTo>
                <a:lnTo>
                  <a:pt x="3545668" y="58823"/>
                </a:lnTo>
                <a:lnTo>
                  <a:pt x="3523615" y="58823"/>
                </a:lnTo>
                <a:lnTo>
                  <a:pt x="3523615" y="46918"/>
                </a:lnTo>
                <a:lnTo>
                  <a:pt x="3512413" y="46918"/>
                </a:lnTo>
                <a:close/>
              </a:path>
            </a:pathLst>
          </a:custGeom>
          <a:gradFill>
            <a:gsLst>
              <a:gs pos="0">
                <a:srgbClr val="0A436E"/>
              </a:gs>
              <a:gs pos="395">
                <a:srgbClr val="06AB87">
                  <a:alpha val="25000"/>
                </a:srgbClr>
              </a:gs>
              <a:gs pos="100000">
                <a:srgbClr val="06AB87">
                  <a:alpha val="0"/>
                </a:srgbClr>
              </a:gs>
            </a:gsLst>
            <a:lin ang="5400000" scaled="1"/>
          </a:gradFill>
          <a:ln w="55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661C4172-4BA9-7F2C-3503-504500C4A472}"/>
              </a:ext>
            </a:extLst>
          </p:cNvPr>
          <p:cNvGrpSpPr/>
          <p:nvPr userDrawn="1"/>
        </p:nvGrpSpPr>
        <p:grpSpPr>
          <a:xfrm>
            <a:off x="718486" y="5747984"/>
            <a:ext cx="11473515" cy="1110018"/>
            <a:chOff x="718486" y="5553512"/>
            <a:chExt cx="11473515" cy="1304489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31A4CADC-F76D-22D8-4C4B-58497E7A3F54}"/>
                </a:ext>
              </a:extLst>
            </p:cNvPr>
            <p:cNvSpPr/>
            <p:nvPr/>
          </p:nvSpPr>
          <p:spPr>
            <a:xfrm>
              <a:off x="718486" y="5579774"/>
              <a:ext cx="11473515" cy="1278227"/>
            </a:xfrm>
            <a:custGeom>
              <a:avLst/>
              <a:gdLst>
                <a:gd name="connsiteX0" fmla="*/ 11473515 w 11473515"/>
                <a:gd name="connsiteY0" fmla="*/ 0 h 1278227"/>
                <a:gd name="connsiteX1" fmla="*/ 11473515 w 11473515"/>
                <a:gd name="connsiteY1" fmla="*/ 1278227 h 1278227"/>
                <a:gd name="connsiteX2" fmla="*/ 0 w 11473515"/>
                <a:gd name="connsiteY2" fmla="*/ 1278227 h 1278227"/>
                <a:gd name="connsiteX3" fmla="*/ 137019 w 11473515"/>
                <a:gd name="connsiteY3" fmla="*/ 1214553 h 1278227"/>
                <a:gd name="connsiteX4" fmla="*/ 3030555 w 11473515"/>
                <a:gd name="connsiteY4" fmla="*/ 394428 h 1278227"/>
                <a:gd name="connsiteX5" fmla="*/ 10468116 w 11473515"/>
                <a:gd name="connsiteY5" fmla="*/ 8964 h 1278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73515" h="1278227">
                  <a:moveTo>
                    <a:pt x="11473515" y="0"/>
                  </a:moveTo>
                  <a:lnTo>
                    <a:pt x="11473515" y="1278227"/>
                  </a:lnTo>
                  <a:lnTo>
                    <a:pt x="0" y="1278227"/>
                  </a:lnTo>
                  <a:lnTo>
                    <a:pt x="137019" y="1214553"/>
                  </a:lnTo>
                  <a:cubicBezTo>
                    <a:pt x="896092" y="878894"/>
                    <a:pt x="1798973" y="586833"/>
                    <a:pt x="3030555" y="394428"/>
                  </a:cubicBezTo>
                  <a:cubicBezTo>
                    <a:pt x="4946351" y="95132"/>
                    <a:pt x="7657523" y="36976"/>
                    <a:pt x="10468116" y="8964"/>
                  </a:cubicBezTo>
                  <a:close/>
                </a:path>
              </a:pathLst>
            </a:custGeom>
            <a:solidFill>
              <a:srgbClr val="06AB8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E3463DE9-1FA5-8599-EA5A-8DEF582FF191}"/>
                </a:ext>
              </a:extLst>
            </p:cNvPr>
            <p:cNvSpPr/>
            <p:nvPr/>
          </p:nvSpPr>
          <p:spPr>
            <a:xfrm>
              <a:off x="5678654" y="5553512"/>
              <a:ext cx="6513345" cy="1304489"/>
            </a:xfrm>
            <a:custGeom>
              <a:avLst/>
              <a:gdLst>
                <a:gd name="connsiteX0" fmla="*/ 6081974 w 6513345"/>
                <a:gd name="connsiteY0" fmla="*/ 0 h 1304489"/>
                <a:gd name="connsiteX1" fmla="*/ 6513345 w 6513345"/>
                <a:gd name="connsiteY1" fmla="*/ 4655 h 1304489"/>
                <a:gd name="connsiteX2" fmla="*/ 6513345 w 6513345"/>
                <a:gd name="connsiteY2" fmla="*/ 294374 h 1304489"/>
                <a:gd name="connsiteX3" fmla="*/ 6354098 w 6513345"/>
                <a:gd name="connsiteY3" fmla="*/ 319344 h 1304489"/>
                <a:gd name="connsiteX4" fmla="*/ 3117279 w 6513345"/>
                <a:gd name="connsiteY4" fmla="*/ 1282528 h 1304489"/>
                <a:gd name="connsiteX5" fmla="*/ 3074477 w 6513345"/>
                <a:gd name="connsiteY5" fmla="*/ 1304489 h 1304489"/>
                <a:gd name="connsiteX6" fmla="*/ 0 w 6513345"/>
                <a:gd name="connsiteY6" fmla="*/ 1304489 h 1304489"/>
                <a:gd name="connsiteX7" fmla="*/ 41118 w 6513345"/>
                <a:gd name="connsiteY7" fmla="*/ 1284503 h 1304489"/>
                <a:gd name="connsiteX8" fmla="*/ 6081974 w 6513345"/>
                <a:gd name="connsiteY8" fmla="*/ 0 h 1304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13345" h="1304489">
                  <a:moveTo>
                    <a:pt x="6081974" y="0"/>
                  </a:moveTo>
                  <a:lnTo>
                    <a:pt x="6513345" y="4655"/>
                  </a:lnTo>
                  <a:lnTo>
                    <a:pt x="6513345" y="294374"/>
                  </a:lnTo>
                  <a:lnTo>
                    <a:pt x="6354098" y="319344"/>
                  </a:lnTo>
                  <a:cubicBezTo>
                    <a:pt x="5062721" y="543778"/>
                    <a:pt x="3951656" y="876074"/>
                    <a:pt x="3117279" y="1282528"/>
                  </a:cubicBezTo>
                  <a:lnTo>
                    <a:pt x="3074477" y="1304489"/>
                  </a:lnTo>
                  <a:lnTo>
                    <a:pt x="0" y="1304489"/>
                  </a:lnTo>
                  <a:lnTo>
                    <a:pt x="41118" y="1284503"/>
                  </a:lnTo>
                  <a:cubicBezTo>
                    <a:pt x="1575442" y="582836"/>
                    <a:pt x="3867343" y="0"/>
                    <a:pt x="6081974" y="0"/>
                  </a:cubicBezTo>
                  <a:close/>
                </a:path>
              </a:pathLst>
            </a:custGeom>
            <a:solidFill>
              <a:srgbClr val="2F5596">
                <a:alpha val="22000"/>
              </a:srgbClr>
            </a:solidFill>
            <a:ln w="25400" cap="flat">
              <a:solidFill>
                <a:schemeClr val="accent6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2400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22571C4-F302-C957-B62E-9D7AA60E89CE}"/>
              </a:ext>
            </a:extLst>
          </p:cNvPr>
          <p:cNvGrpSpPr/>
          <p:nvPr userDrawn="1"/>
        </p:nvGrpSpPr>
        <p:grpSpPr>
          <a:xfrm>
            <a:off x="11154043" y="380581"/>
            <a:ext cx="482940" cy="360121"/>
            <a:chOff x="8100392" y="285435"/>
            <a:chExt cx="720080" cy="536952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A7E82849-0BD9-DB8E-1EFD-2E8402DCDE86}"/>
                </a:ext>
              </a:extLst>
            </p:cNvPr>
            <p:cNvGrpSpPr/>
            <p:nvPr/>
          </p:nvGrpSpPr>
          <p:grpSpPr>
            <a:xfrm>
              <a:off x="8316416" y="285435"/>
              <a:ext cx="504056" cy="126014"/>
              <a:chOff x="683568" y="231490"/>
              <a:chExt cx="864096" cy="216024"/>
            </a:xfrm>
          </p:grpSpPr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4783BD7E-F542-2DE3-3F54-DA26EBA9D763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18B7E2E8-734B-BD7A-365F-CA169E30BFF8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28" name="椭圆 27">
                <a:extLst>
                  <a:ext uri="{FF2B5EF4-FFF2-40B4-BE49-F238E27FC236}">
                    <a16:creationId xmlns:a16="http://schemas.microsoft.com/office/drawing/2014/main" id="{2A712F78-6C93-F29F-5069-AAA546001CE3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1FDF8E3A-1155-21BA-D234-C72066B2F73A}"/>
                </a:ext>
              </a:extLst>
            </p:cNvPr>
            <p:cNvGrpSpPr/>
            <p:nvPr/>
          </p:nvGrpSpPr>
          <p:grpSpPr>
            <a:xfrm>
              <a:off x="8100392" y="497581"/>
              <a:ext cx="504056" cy="126014"/>
              <a:chOff x="683568" y="231490"/>
              <a:chExt cx="864096" cy="216024"/>
            </a:xfrm>
          </p:grpSpPr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EAA84C1E-8756-3ABC-2793-C2F680C5D4EE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24" name="椭圆 23">
                <a:extLst>
                  <a:ext uri="{FF2B5EF4-FFF2-40B4-BE49-F238E27FC236}">
                    <a16:creationId xmlns:a16="http://schemas.microsoft.com/office/drawing/2014/main" id="{D66F0508-E95F-B848-772E-22D097A13C78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A7FB9C0D-9AE1-0A4A-ACA1-55281367D164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060B7F97-187B-FE5F-42B9-66EB4AA1CC68}"/>
                </a:ext>
              </a:extLst>
            </p:cNvPr>
            <p:cNvGrpSpPr/>
            <p:nvPr/>
          </p:nvGrpSpPr>
          <p:grpSpPr>
            <a:xfrm>
              <a:off x="8316416" y="696373"/>
              <a:ext cx="504056" cy="126014"/>
              <a:chOff x="683568" y="231490"/>
              <a:chExt cx="864096" cy="216024"/>
            </a:xfrm>
          </p:grpSpPr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2F371EF8-C65E-9277-AABE-1D4F1B9A54A3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25A1DAB-394F-5D1D-8ED2-BA8837DD329F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B7753782-FE72-99A2-079B-04C1B9817108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9A5A8E01-ADA2-C8F2-6F42-37AE06B76435}"/>
              </a:ext>
            </a:extLst>
          </p:cNvPr>
          <p:cNvGrpSpPr/>
          <p:nvPr userDrawn="1"/>
        </p:nvGrpSpPr>
        <p:grpSpPr>
          <a:xfrm>
            <a:off x="328854" y="4595468"/>
            <a:ext cx="576064" cy="968048"/>
            <a:chOff x="0" y="759388"/>
            <a:chExt cx="725145" cy="1218572"/>
          </a:xfrm>
          <a:gradFill flip="none" rotWithShape="1"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  <a:tileRect/>
          </a:gradFill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DC9273BE-30B0-4A5A-71DA-D591EDC6EB29}"/>
                </a:ext>
              </a:extLst>
            </p:cNvPr>
            <p:cNvGrpSpPr/>
            <p:nvPr/>
          </p:nvGrpSpPr>
          <p:grpSpPr>
            <a:xfrm>
              <a:off x="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96C92042-AA8C-B60C-09BE-F7C90CA72B2B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0C9853AE-256A-19AC-8338-8E4B371CE087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4E81704F-E204-5496-7883-0B31DBCF156B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5512F9C6-1FF6-A9BD-D051-08FEF0721438}"/>
                </a:ext>
              </a:extLst>
            </p:cNvPr>
            <p:cNvGrpSpPr/>
            <p:nvPr/>
          </p:nvGrpSpPr>
          <p:grpSpPr>
            <a:xfrm>
              <a:off x="25152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D29CB7F5-F6D5-B429-D357-A02BE4A4C098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827D951-8BB5-F3BB-8BD5-28E281D858D6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7E579BD9-0EA9-4C50-0F2F-33080E103B7C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B867BE30-3260-7329-E538-68B7244D377C}"/>
                </a:ext>
              </a:extLst>
            </p:cNvPr>
            <p:cNvGrpSpPr/>
            <p:nvPr/>
          </p:nvGrpSpPr>
          <p:grpSpPr>
            <a:xfrm>
              <a:off x="50304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5BE883E-1569-A8CF-16D2-EA7177E23109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E4B5C73F-A49E-9546-8066-9287179003C1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603F6095-56E2-A587-E34E-FB8F54111381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660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C061D5-784C-6306-3777-211B25D29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8B0E6A-E647-03A3-FFAE-63AD40A7E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759F28-FBBC-0FFB-F708-F04DBA912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0779B-CC8E-4CC4-AAEC-7449881204E7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1DABD2-0278-6063-6C20-ED9922C56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1D8294-861B-9197-0B23-7464BB38E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391-78A7-4B92-80BB-84DF9492CE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344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EC5676-E151-991C-5E23-879EB3405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701E15-9FD7-1534-EF53-E68A7A58E2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679324-DA4B-595B-462C-A2328EA8C4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D0233E-4A4B-CE30-BE29-1FBCCCB3A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0779B-CC8E-4CC4-AAEC-7449881204E7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041D4B-D109-1B26-1CBC-C96FDE507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5AFED8-F067-D568-B935-AF8CCFD36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391-78A7-4B92-80BB-84DF9492CE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1824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D34CA2-D994-B406-E9D1-ECE6D00B7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E3AA537-7C99-7C86-FEDC-915B2C493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0779B-CC8E-4CC4-AAEC-7449881204E7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13B306D-8B61-AD27-7C36-40446772C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D831456-48AE-5191-440D-10ECC8541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391-78A7-4B92-80BB-84DF9492CE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474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B72BCE-08FC-80E7-EB17-CAE754D58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AE16F4-C9F6-663A-C66C-274753D4A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498F961-57D3-F083-4B6D-3AF20304A3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A253D5-F407-878A-9D8F-9060F2DE4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0779B-CC8E-4CC4-AAEC-7449881204E7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7B4E0F-5EEB-D1AF-649D-48A9CCCAD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424D94-C6E6-A63B-DC86-988CE9F02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391-78A7-4B92-80BB-84DF9492CE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3540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35D69A-E8D4-5847-C844-D4939547C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39E64E3-B6F8-8C8C-0A74-5A08A8024B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827EE7-20B4-B74D-821C-F91533185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0779B-CC8E-4CC4-AAEC-7449881204E7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241283-7C1E-CD1E-9187-45D38DB86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AAF9E3-BE05-1330-1199-944BD78A5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F12391-78A7-4B92-80BB-84DF9492CE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5640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PPT模板网，www.51pptmoban.c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381F7462-B454-D9CD-1119-9123DEB0BCE3}"/>
              </a:ext>
            </a:extLst>
          </p:cNvPr>
          <p:cNvGrpSpPr/>
          <p:nvPr userDrawn="1"/>
        </p:nvGrpSpPr>
        <p:grpSpPr>
          <a:xfrm>
            <a:off x="807247" y="3092887"/>
            <a:ext cx="3513983" cy="1204794"/>
            <a:chOff x="870547" y="7238685"/>
            <a:chExt cx="3333750" cy="1143000"/>
          </a:xfrm>
        </p:grpSpPr>
        <p:grpSp>
          <p:nvGrpSpPr>
            <p:cNvPr id="7" name="组合 6" descr="51PPT模板网，幻灯片演示模板及素材免费下载！&#10;51PPT模板网 唯一访问网址：www.51pptmoban.com">
              <a:extLst>
                <a:ext uri="{FF2B5EF4-FFF2-40B4-BE49-F238E27FC236}">
                  <a16:creationId xmlns:a16="http://schemas.microsoft.com/office/drawing/2014/main" id="{CD7781A2-7670-D6F9-A580-785A1DE65734}"/>
                </a:ext>
              </a:extLst>
            </p:cNvPr>
            <p:cNvGrpSpPr/>
            <p:nvPr userDrawn="1"/>
          </p:nvGrpSpPr>
          <p:grpSpPr>
            <a:xfrm>
              <a:off x="1089945" y="7419206"/>
              <a:ext cx="2824283" cy="781959"/>
              <a:chOff x="1086173" y="3300162"/>
              <a:chExt cx="2824283" cy="781959"/>
            </a:xfrm>
          </p:grpSpPr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2A4D029E-D190-E7B4-70E0-00738435A8A5}"/>
                  </a:ext>
                </a:extLst>
              </p:cNvPr>
              <p:cNvSpPr/>
              <p:nvPr userDrawn="1"/>
            </p:nvSpPr>
            <p:spPr>
              <a:xfrm>
                <a:off x="2111882" y="3451828"/>
                <a:ext cx="250109" cy="332432"/>
              </a:xfrm>
              <a:custGeom>
                <a:avLst/>
                <a:gdLst>
                  <a:gd name="connsiteX0" fmla="*/ 79937 w 250109"/>
                  <a:gd name="connsiteY0" fmla="*/ 159025 h 332432"/>
                  <a:gd name="connsiteX1" fmla="*/ 79937 w 250109"/>
                  <a:gd name="connsiteY1" fmla="*/ 62949 h 332432"/>
                  <a:gd name="connsiteX2" fmla="*/ 112574 w 250109"/>
                  <a:gd name="connsiteY2" fmla="*/ 62949 h 332432"/>
                  <a:gd name="connsiteX3" fmla="*/ 156891 w 250109"/>
                  <a:gd name="connsiteY3" fmla="*/ 72996 h 332432"/>
                  <a:gd name="connsiteX4" fmla="*/ 172401 w 250109"/>
                  <a:gd name="connsiteY4" fmla="*/ 108130 h 332432"/>
                  <a:gd name="connsiteX5" fmla="*/ 158257 w 250109"/>
                  <a:gd name="connsiteY5" fmla="*/ 145870 h 332432"/>
                  <a:gd name="connsiteX6" fmla="*/ 114820 w 250109"/>
                  <a:gd name="connsiteY6" fmla="*/ 159025 h 332432"/>
                  <a:gd name="connsiteX7" fmla="*/ 79937 w 250109"/>
                  <a:gd name="connsiteY7" fmla="*/ 159025 h 332432"/>
                  <a:gd name="connsiteX8" fmla="*/ 0 w 250109"/>
                  <a:gd name="connsiteY8" fmla="*/ 332433 h 332432"/>
                  <a:gd name="connsiteX9" fmla="*/ 79937 w 250109"/>
                  <a:gd name="connsiteY9" fmla="*/ 332433 h 332432"/>
                  <a:gd name="connsiteX10" fmla="*/ 79937 w 250109"/>
                  <a:gd name="connsiteY10" fmla="*/ 222087 h 332432"/>
                  <a:gd name="connsiteX11" fmla="*/ 118792 w 250109"/>
                  <a:gd name="connsiteY11" fmla="*/ 222087 h 332432"/>
                  <a:gd name="connsiteX12" fmla="*/ 184082 w 250109"/>
                  <a:gd name="connsiteY12" fmla="*/ 210047 h 332432"/>
                  <a:gd name="connsiteX13" fmla="*/ 231743 w 250109"/>
                  <a:gd name="connsiteY13" fmla="*/ 172810 h 332432"/>
                  <a:gd name="connsiteX14" fmla="*/ 250110 w 250109"/>
                  <a:gd name="connsiteY14" fmla="*/ 108148 h 332432"/>
                  <a:gd name="connsiteX15" fmla="*/ 231869 w 250109"/>
                  <a:gd name="connsiteY15" fmla="*/ 43594 h 332432"/>
                  <a:gd name="connsiteX16" fmla="*/ 183831 w 250109"/>
                  <a:gd name="connsiteY16" fmla="*/ 9700 h 332432"/>
                  <a:gd name="connsiteX17" fmla="*/ 116563 w 250109"/>
                  <a:gd name="connsiteY17" fmla="*/ 13 h 332432"/>
                  <a:gd name="connsiteX18" fmla="*/ 0 w 250109"/>
                  <a:gd name="connsiteY18" fmla="*/ 13 h 332432"/>
                  <a:gd name="connsiteX19" fmla="*/ 0 w 250109"/>
                  <a:gd name="connsiteY19" fmla="*/ 332433 h 332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0109" h="332432">
                    <a:moveTo>
                      <a:pt x="79937" y="159025"/>
                    </a:moveTo>
                    <a:lnTo>
                      <a:pt x="79937" y="62949"/>
                    </a:lnTo>
                    <a:lnTo>
                      <a:pt x="112574" y="62949"/>
                    </a:lnTo>
                    <a:cubicBezTo>
                      <a:pt x="131821" y="62698"/>
                      <a:pt x="146702" y="66059"/>
                      <a:pt x="156891" y="72996"/>
                    </a:cubicBezTo>
                    <a:cubicBezTo>
                      <a:pt x="167189" y="79825"/>
                      <a:pt x="172401" y="91488"/>
                      <a:pt x="172401" y="108130"/>
                    </a:cubicBezTo>
                    <a:cubicBezTo>
                      <a:pt x="172527" y="124520"/>
                      <a:pt x="167692" y="137046"/>
                      <a:pt x="158257" y="145870"/>
                    </a:cubicBezTo>
                    <a:cubicBezTo>
                      <a:pt x="148696" y="154550"/>
                      <a:pt x="134175" y="159025"/>
                      <a:pt x="114820" y="159025"/>
                    </a:cubicBezTo>
                    <a:lnTo>
                      <a:pt x="79937" y="159025"/>
                    </a:lnTo>
                    <a:close/>
                    <a:moveTo>
                      <a:pt x="0" y="332433"/>
                    </a:moveTo>
                    <a:lnTo>
                      <a:pt x="79937" y="332433"/>
                    </a:lnTo>
                    <a:lnTo>
                      <a:pt x="79937" y="222087"/>
                    </a:lnTo>
                    <a:lnTo>
                      <a:pt x="118792" y="222087"/>
                    </a:lnTo>
                    <a:cubicBezTo>
                      <a:pt x="142496" y="222087"/>
                      <a:pt x="164224" y="218116"/>
                      <a:pt x="184082" y="210047"/>
                    </a:cubicBezTo>
                    <a:cubicBezTo>
                      <a:pt x="203815" y="202103"/>
                      <a:pt x="219702" y="189559"/>
                      <a:pt x="231743" y="172810"/>
                    </a:cubicBezTo>
                    <a:cubicBezTo>
                      <a:pt x="243658" y="155934"/>
                      <a:pt x="249858" y="134458"/>
                      <a:pt x="250110" y="108148"/>
                    </a:cubicBezTo>
                    <a:cubicBezTo>
                      <a:pt x="249858" y="80957"/>
                      <a:pt x="243784" y="59373"/>
                      <a:pt x="231869" y="43594"/>
                    </a:cubicBezTo>
                    <a:cubicBezTo>
                      <a:pt x="219828" y="27707"/>
                      <a:pt x="203815" y="16403"/>
                      <a:pt x="183831" y="9700"/>
                    </a:cubicBezTo>
                    <a:cubicBezTo>
                      <a:pt x="163721" y="3122"/>
                      <a:pt x="141256" y="-238"/>
                      <a:pt x="116563" y="13"/>
                    </a:cubicBezTo>
                    <a:lnTo>
                      <a:pt x="0" y="13"/>
                    </a:lnTo>
                    <a:lnTo>
                      <a:pt x="0" y="332433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96A052D9-33D2-05C9-FE3E-8412E8D51A11}"/>
                  </a:ext>
                </a:extLst>
              </p:cNvPr>
              <p:cNvSpPr/>
              <p:nvPr userDrawn="1"/>
            </p:nvSpPr>
            <p:spPr>
              <a:xfrm>
                <a:off x="2426959" y="3451828"/>
                <a:ext cx="250109" cy="332432"/>
              </a:xfrm>
              <a:custGeom>
                <a:avLst/>
                <a:gdLst>
                  <a:gd name="connsiteX0" fmla="*/ 79937 w 250109"/>
                  <a:gd name="connsiteY0" fmla="*/ 159025 h 332432"/>
                  <a:gd name="connsiteX1" fmla="*/ 79937 w 250109"/>
                  <a:gd name="connsiteY1" fmla="*/ 62949 h 332432"/>
                  <a:gd name="connsiteX2" fmla="*/ 112574 w 250109"/>
                  <a:gd name="connsiteY2" fmla="*/ 62949 h 332432"/>
                  <a:gd name="connsiteX3" fmla="*/ 156891 w 250109"/>
                  <a:gd name="connsiteY3" fmla="*/ 72996 h 332432"/>
                  <a:gd name="connsiteX4" fmla="*/ 172401 w 250109"/>
                  <a:gd name="connsiteY4" fmla="*/ 108130 h 332432"/>
                  <a:gd name="connsiteX5" fmla="*/ 158257 w 250109"/>
                  <a:gd name="connsiteY5" fmla="*/ 145870 h 332432"/>
                  <a:gd name="connsiteX6" fmla="*/ 114820 w 250109"/>
                  <a:gd name="connsiteY6" fmla="*/ 159025 h 332432"/>
                  <a:gd name="connsiteX7" fmla="*/ 79937 w 250109"/>
                  <a:gd name="connsiteY7" fmla="*/ 159025 h 332432"/>
                  <a:gd name="connsiteX8" fmla="*/ 0 w 250109"/>
                  <a:gd name="connsiteY8" fmla="*/ 332433 h 332432"/>
                  <a:gd name="connsiteX9" fmla="*/ 79937 w 250109"/>
                  <a:gd name="connsiteY9" fmla="*/ 332433 h 332432"/>
                  <a:gd name="connsiteX10" fmla="*/ 79937 w 250109"/>
                  <a:gd name="connsiteY10" fmla="*/ 222087 h 332432"/>
                  <a:gd name="connsiteX11" fmla="*/ 118792 w 250109"/>
                  <a:gd name="connsiteY11" fmla="*/ 222087 h 332432"/>
                  <a:gd name="connsiteX12" fmla="*/ 184082 w 250109"/>
                  <a:gd name="connsiteY12" fmla="*/ 210047 h 332432"/>
                  <a:gd name="connsiteX13" fmla="*/ 231743 w 250109"/>
                  <a:gd name="connsiteY13" fmla="*/ 172810 h 332432"/>
                  <a:gd name="connsiteX14" fmla="*/ 250110 w 250109"/>
                  <a:gd name="connsiteY14" fmla="*/ 108148 h 332432"/>
                  <a:gd name="connsiteX15" fmla="*/ 231869 w 250109"/>
                  <a:gd name="connsiteY15" fmla="*/ 43594 h 332432"/>
                  <a:gd name="connsiteX16" fmla="*/ 183831 w 250109"/>
                  <a:gd name="connsiteY16" fmla="*/ 9700 h 332432"/>
                  <a:gd name="connsiteX17" fmla="*/ 116563 w 250109"/>
                  <a:gd name="connsiteY17" fmla="*/ 13 h 332432"/>
                  <a:gd name="connsiteX18" fmla="*/ 0 w 250109"/>
                  <a:gd name="connsiteY18" fmla="*/ 13 h 332432"/>
                  <a:gd name="connsiteX19" fmla="*/ 0 w 250109"/>
                  <a:gd name="connsiteY19" fmla="*/ 332433 h 332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50109" h="332432">
                    <a:moveTo>
                      <a:pt x="79937" y="159025"/>
                    </a:moveTo>
                    <a:lnTo>
                      <a:pt x="79937" y="62949"/>
                    </a:lnTo>
                    <a:lnTo>
                      <a:pt x="112574" y="62949"/>
                    </a:lnTo>
                    <a:cubicBezTo>
                      <a:pt x="131821" y="62698"/>
                      <a:pt x="146702" y="66059"/>
                      <a:pt x="156891" y="72996"/>
                    </a:cubicBezTo>
                    <a:cubicBezTo>
                      <a:pt x="167189" y="79825"/>
                      <a:pt x="172401" y="91488"/>
                      <a:pt x="172401" y="108130"/>
                    </a:cubicBezTo>
                    <a:cubicBezTo>
                      <a:pt x="172527" y="124520"/>
                      <a:pt x="167692" y="137046"/>
                      <a:pt x="158257" y="145870"/>
                    </a:cubicBezTo>
                    <a:cubicBezTo>
                      <a:pt x="148696" y="154550"/>
                      <a:pt x="134175" y="159025"/>
                      <a:pt x="114820" y="159025"/>
                    </a:cubicBezTo>
                    <a:lnTo>
                      <a:pt x="79937" y="159025"/>
                    </a:lnTo>
                    <a:close/>
                    <a:moveTo>
                      <a:pt x="0" y="332433"/>
                    </a:moveTo>
                    <a:lnTo>
                      <a:pt x="79937" y="332433"/>
                    </a:lnTo>
                    <a:lnTo>
                      <a:pt x="79937" y="222087"/>
                    </a:lnTo>
                    <a:lnTo>
                      <a:pt x="118792" y="222087"/>
                    </a:lnTo>
                    <a:cubicBezTo>
                      <a:pt x="142496" y="222087"/>
                      <a:pt x="164224" y="218116"/>
                      <a:pt x="184082" y="210047"/>
                    </a:cubicBezTo>
                    <a:cubicBezTo>
                      <a:pt x="203815" y="202103"/>
                      <a:pt x="219702" y="189559"/>
                      <a:pt x="231743" y="172810"/>
                    </a:cubicBezTo>
                    <a:cubicBezTo>
                      <a:pt x="243658" y="155934"/>
                      <a:pt x="249858" y="134458"/>
                      <a:pt x="250110" y="108148"/>
                    </a:cubicBezTo>
                    <a:cubicBezTo>
                      <a:pt x="249858" y="80957"/>
                      <a:pt x="243784" y="59373"/>
                      <a:pt x="231869" y="43594"/>
                    </a:cubicBezTo>
                    <a:cubicBezTo>
                      <a:pt x="219828" y="27707"/>
                      <a:pt x="203815" y="16403"/>
                      <a:pt x="183831" y="9700"/>
                    </a:cubicBezTo>
                    <a:cubicBezTo>
                      <a:pt x="163721" y="3122"/>
                      <a:pt x="141256" y="-238"/>
                      <a:pt x="116563" y="13"/>
                    </a:cubicBezTo>
                    <a:lnTo>
                      <a:pt x="0" y="13"/>
                    </a:lnTo>
                    <a:lnTo>
                      <a:pt x="0" y="332433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3D5FF14-27AB-8B0E-C2F9-88E9CD5F9BE2}"/>
                  </a:ext>
                </a:extLst>
              </p:cNvPr>
              <p:cNvSpPr/>
              <p:nvPr userDrawn="1"/>
            </p:nvSpPr>
            <p:spPr>
              <a:xfrm>
                <a:off x="2713715" y="3451841"/>
                <a:ext cx="259922" cy="332419"/>
              </a:xfrm>
              <a:custGeom>
                <a:avLst/>
                <a:gdLst>
                  <a:gd name="connsiteX0" fmla="*/ 89732 w 259922"/>
                  <a:gd name="connsiteY0" fmla="*/ 332420 h 332419"/>
                  <a:gd name="connsiteX1" fmla="*/ 169669 w 259922"/>
                  <a:gd name="connsiteY1" fmla="*/ 332420 h 332419"/>
                  <a:gd name="connsiteX2" fmla="*/ 169669 w 259922"/>
                  <a:gd name="connsiteY2" fmla="*/ 66045 h 332419"/>
                  <a:gd name="connsiteX3" fmla="*/ 259922 w 259922"/>
                  <a:gd name="connsiteY3" fmla="*/ 66045 h 332419"/>
                  <a:gd name="connsiteX4" fmla="*/ 259922 w 259922"/>
                  <a:gd name="connsiteY4" fmla="*/ 0 h 332419"/>
                  <a:gd name="connsiteX5" fmla="*/ 0 w 259922"/>
                  <a:gd name="connsiteY5" fmla="*/ 0 h 332419"/>
                  <a:gd name="connsiteX6" fmla="*/ 0 w 259922"/>
                  <a:gd name="connsiteY6" fmla="*/ 66045 h 332419"/>
                  <a:gd name="connsiteX7" fmla="*/ 89732 w 259922"/>
                  <a:gd name="connsiteY7" fmla="*/ 66045 h 33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9922" h="332419">
                    <a:moveTo>
                      <a:pt x="89732" y="332420"/>
                    </a:moveTo>
                    <a:lnTo>
                      <a:pt x="169669" y="332420"/>
                    </a:lnTo>
                    <a:lnTo>
                      <a:pt x="169669" y="66045"/>
                    </a:lnTo>
                    <a:lnTo>
                      <a:pt x="259922" y="66045"/>
                    </a:lnTo>
                    <a:lnTo>
                      <a:pt x="259922" y="0"/>
                    </a:lnTo>
                    <a:lnTo>
                      <a:pt x="0" y="0"/>
                    </a:lnTo>
                    <a:lnTo>
                      <a:pt x="0" y="66045"/>
                    </a:lnTo>
                    <a:lnTo>
                      <a:pt x="89732" y="66045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" name="任意多边形: 形状 11">
                <a:extLst>
                  <a:ext uri="{FF2B5EF4-FFF2-40B4-BE49-F238E27FC236}">
                    <a16:creationId xmlns:a16="http://schemas.microsoft.com/office/drawing/2014/main" id="{51AC798E-FE52-EC3B-FD0C-BCE3D1C1B704}"/>
                  </a:ext>
                </a:extLst>
              </p:cNvPr>
              <p:cNvSpPr/>
              <p:nvPr userDrawn="1"/>
            </p:nvSpPr>
            <p:spPr>
              <a:xfrm>
                <a:off x="3026743" y="3420175"/>
                <a:ext cx="399147" cy="388526"/>
              </a:xfrm>
              <a:custGeom>
                <a:avLst/>
                <a:gdLst>
                  <a:gd name="connsiteX0" fmla="*/ 387323 w 399147"/>
                  <a:gd name="connsiteY0" fmla="*/ 305498 h 388526"/>
                  <a:gd name="connsiteX1" fmla="*/ 387323 w 399147"/>
                  <a:gd name="connsiteY1" fmla="*/ 257334 h 388526"/>
                  <a:gd name="connsiteX2" fmla="*/ 291211 w 399147"/>
                  <a:gd name="connsiteY2" fmla="*/ 257334 h 388526"/>
                  <a:gd name="connsiteX3" fmla="*/ 292235 w 399147"/>
                  <a:gd name="connsiteY3" fmla="*/ 248475 h 388526"/>
                  <a:gd name="connsiteX4" fmla="*/ 293260 w 399147"/>
                  <a:gd name="connsiteY4" fmla="*/ 239273 h 388526"/>
                  <a:gd name="connsiteX5" fmla="*/ 367212 w 399147"/>
                  <a:gd name="connsiteY5" fmla="*/ 239273 h 388526"/>
                  <a:gd name="connsiteX6" fmla="*/ 367212 w 399147"/>
                  <a:gd name="connsiteY6" fmla="*/ 98628 h 388526"/>
                  <a:gd name="connsiteX7" fmla="*/ 159084 w 399147"/>
                  <a:gd name="connsiteY7" fmla="*/ 98628 h 388526"/>
                  <a:gd name="connsiteX8" fmla="*/ 159084 w 399147"/>
                  <a:gd name="connsiteY8" fmla="*/ 239273 h 388526"/>
                  <a:gd name="connsiteX9" fmla="*/ 235193 w 399147"/>
                  <a:gd name="connsiteY9" fmla="*/ 239273 h 388526"/>
                  <a:gd name="connsiteX10" fmla="*/ 234061 w 399147"/>
                  <a:gd name="connsiteY10" fmla="*/ 248475 h 388526"/>
                  <a:gd name="connsiteX11" fmla="*/ 232696 w 399147"/>
                  <a:gd name="connsiteY11" fmla="*/ 257334 h 388526"/>
                  <a:gd name="connsiteX12" fmla="*/ 143970 w 399147"/>
                  <a:gd name="connsiteY12" fmla="*/ 257334 h 388526"/>
                  <a:gd name="connsiteX13" fmla="*/ 143970 w 399147"/>
                  <a:gd name="connsiteY13" fmla="*/ 305498 h 388526"/>
                  <a:gd name="connsiteX14" fmla="*/ 211453 w 399147"/>
                  <a:gd name="connsiteY14" fmla="*/ 305498 h 388526"/>
                  <a:gd name="connsiteX15" fmla="*/ 179751 w 399147"/>
                  <a:gd name="connsiteY15" fmla="*/ 326058 h 388526"/>
                  <a:gd name="connsiteX16" fmla="*/ 126358 w 399147"/>
                  <a:gd name="connsiteY16" fmla="*/ 341046 h 388526"/>
                  <a:gd name="connsiteX17" fmla="*/ 143629 w 399147"/>
                  <a:gd name="connsiteY17" fmla="*/ 363762 h 388526"/>
                  <a:gd name="connsiteX18" fmla="*/ 156245 w 399147"/>
                  <a:gd name="connsiteY18" fmla="*/ 388527 h 388526"/>
                  <a:gd name="connsiteX19" fmla="*/ 232480 w 399147"/>
                  <a:gd name="connsiteY19" fmla="*/ 359215 h 388526"/>
                  <a:gd name="connsiteX20" fmla="*/ 273149 w 399147"/>
                  <a:gd name="connsiteY20" fmla="*/ 317755 h 388526"/>
                  <a:gd name="connsiteX21" fmla="*/ 309398 w 399147"/>
                  <a:gd name="connsiteY21" fmla="*/ 360815 h 388526"/>
                  <a:gd name="connsiteX22" fmla="*/ 363133 w 399147"/>
                  <a:gd name="connsiteY22" fmla="*/ 387736 h 388526"/>
                  <a:gd name="connsiteX23" fmla="*/ 379379 w 399147"/>
                  <a:gd name="connsiteY23" fmla="*/ 361713 h 388526"/>
                  <a:gd name="connsiteX24" fmla="*/ 399148 w 399147"/>
                  <a:gd name="connsiteY24" fmla="*/ 338656 h 388526"/>
                  <a:gd name="connsiteX25" fmla="*/ 359161 w 399147"/>
                  <a:gd name="connsiteY25" fmla="*/ 325932 h 388526"/>
                  <a:gd name="connsiteX26" fmla="*/ 329275 w 399147"/>
                  <a:gd name="connsiteY26" fmla="*/ 305480 h 388526"/>
                  <a:gd name="connsiteX27" fmla="*/ 387323 w 399147"/>
                  <a:gd name="connsiteY27" fmla="*/ 305480 h 388526"/>
                  <a:gd name="connsiteX28" fmla="*/ 213843 w 399147"/>
                  <a:gd name="connsiteY28" fmla="*/ 139064 h 388526"/>
                  <a:gd name="connsiteX29" fmla="*/ 309955 w 399147"/>
                  <a:gd name="connsiteY29" fmla="*/ 139064 h 388526"/>
                  <a:gd name="connsiteX30" fmla="*/ 309955 w 399147"/>
                  <a:gd name="connsiteY30" fmla="*/ 150080 h 388526"/>
                  <a:gd name="connsiteX31" fmla="*/ 213843 w 399147"/>
                  <a:gd name="connsiteY31" fmla="*/ 150080 h 388526"/>
                  <a:gd name="connsiteX32" fmla="*/ 213843 w 399147"/>
                  <a:gd name="connsiteY32" fmla="*/ 139064 h 388526"/>
                  <a:gd name="connsiteX33" fmla="*/ 213843 w 399147"/>
                  <a:gd name="connsiteY33" fmla="*/ 187677 h 388526"/>
                  <a:gd name="connsiteX34" fmla="*/ 309955 w 399147"/>
                  <a:gd name="connsiteY34" fmla="*/ 187677 h 388526"/>
                  <a:gd name="connsiteX35" fmla="*/ 309955 w 399147"/>
                  <a:gd name="connsiteY35" fmla="*/ 198819 h 388526"/>
                  <a:gd name="connsiteX36" fmla="*/ 213843 w 399147"/>
                  <a:gd name="connsiteY36" fmla="*/ 198819 h 388526"/>
                  <a:gd name="connsiteX37" fmla="*/ 213843 w 399147"/>
                  <a:gd name="connsiteY37" fmla="*/ 187677 h 388526"/>
                  <a:gd name="connsiteX38" fmla="*/ 158293 w 399147"/>
                  <a:gd name="connsiteY38" fmla="*/ 214724 h 388526"/>
                  <a:gd name="connsiteX39" fmla="*/ 144653 w 399147"/>
                  <a:gd name="connsiteY39" fmla="*/ 194272 h 388526"/>
                  <a:gd name="connsiteX40" fmla="*/ 124651 w 399147"/>
                  <a:gd name="connsiteY40" fmla="*/ 165536 h 388526"/>
                  <a:gd name="connsiteX41" fmla="*/ 107488 w 399147"/>
                  <a:gd name="connsiteY41" fmla="*/ 142353 h 388526"/>
                  <a:gd name="connsiteX42" fmla="*/ 107488 w 399147"/>
                  <a:gd name="connsiteY42" fmla="*/ 129629 h 388526"/>
                  <a:gd name="connsiteX43" fmla="*/ 141903 w 399147"/>
                  <a:gd name="connsiteY43" fmla="*/ 129629 h 388526"/>
                  <a:gd name="connsiteX44" fmla="*/ 141903 w 399147"/>
                  <a:gd name="connsiteY44" fmla="*/ 74869 h 388526"/>
                  <a:gd name="connsiteX45" fmla="*/ 107488 w 399147"/>
                  <a:gd name="connsiteY45" fmla="*/ 74869 h 388526"/>
                  <a:gd name="connsiteX46" fmla="*/ 107488 w 399147"/>
                  <a:gd name="connsiteY46" fmla="*/ 0 h 388526"/>
                  <a:gd name="connsiteX47" fmla="*/ 51470 w 399147"/>
                  <a:gd name="connsiteY47" fmla="*/ 0 h 388526"/>
                  <a:gd name="connsiteX48" fmla="*/ 51470 w 399147"/>
                  <a:gd name="connsiteY48" fmla="*/ 74869 h 388526"/>
                  <a:gd name="connsiteX49" fmla="*/ 11035 w 399147"/>
                  <a:gd name="connsiteY49" fmla="*/ 74869 h 388526"/>
                  <a:gd name="connsiteX50" fmla="*/ 11035 w 399147"/>
                  <a:gd name="connsiteY50" fmla="*/ 129629 h 388526"/>
                  <a:gd name="connsiteX51" fmla="*/ 51470 w 399147"/>
                  <a:gd name="connsiteY51" fmla="*/ 129629 h 388526"/>
                  <a:gd name="connsiteX52" fmla="*/ 51470 w 399147"/>
                  <a:gd name="connsiteY52" fmla="*/ 144401 h 388526"/>
                  <a:gd name="connsiteX53" fmla="*/ 29545 w 399147"/>
                  <a:gd name="connsiteY53" fmla="*/ 207446 h 388526"/>
                  <a:gd name="connsiteX54" fmla="*/ 0 w 399147"/>
                  <a:gd name="connsiteY54" fmla="*/ 259365 h 388526"/>
                  <a:gd name="connsiteX55" fmla="*/ 15222 w 399147"/>
                  <a:gd name="connsiteY55" fmla="*/ 289468 h 388526"/>
                  <a:gd name="connsiteX56" fmla="*/ 27371 w 399147"/>
                  <a:gd name="connsiteY56" fmla="*/ 320253 h 388526"/>
                  <a:gd name="connsiteX57" fmla="*/ 39861 w 399147"/>
                  <a:gd name="connsiteY57" fmla="*/ 298094 h 388526"/>
                  <a:gd name="connsiteX58" fmla="*/ 51453 w 399147"/>
                  <a:gd name="connsiteY58" fmla="*/ 271963 h 388526"/>
                  <a:gd name="connsiteX59" fmla="*/ 51453 w 399147"/>
                  <a:gd name="connsiteY59" fmla="*/ 388527 h 388526"/>
                  <a:gd name="connsiteX60" fmla="*/ 107470 w 399147"/>
                  <a:gd name="connsiteY60" fmla="*/ 388527 h 388526"/>
                  <a:gd name="connsiteX61" fmla="*/ 107470 w 399147"/>
                  <a:gd name="connsiteY61" fmla="*/ 217995 h 388526"/>
                  <a:gd name="connsiteX62" fmla="*/ 116564 w 399147"/>
                  <a:gd name="connsiteY62" fmla="*/ 237997 h 388526"/>
                  <a:gd name="connsiteX63" fmla="*/ 123501 w 399147"/>
                  <a:gd name="connsiteY63" fmla="*/ 255609 h 388526"/>
                  <a:gd name="connsiteX64" fmla="*/ 158293 w 399147"/>
                  <a:gd name="connsiteY64" fmla="*/ 214724 h 388526"/>
                  <a:gd name="connsiteX65" fmla="*/ 192260 w 399147"/>
                  <a:gd name="connsiteY65" fmla="*/ 92032 h 388526"/>
                  <a:gd name="connsiteX66" fmla="*/ 248277 w 399147"/>
                  <a:gd name="connsiteY66" fmla="*/ 92032 h 388526"/>
                  <a:gd name="connsiteX67" fmla="*/ 248277 w 399147"/>
                  <a:gd name="connsiteY67" fmla="*/ 72821 h 388526"/>
                  <a:gd name="connsiteX68" fmla="*/ 287131 w 399147"/>
                  <a:gd name="connsiteY68" fmla="*/ 72821 h 388526"/>
                  <a:gd name="connsiteX69" fmla="*/ 287131 w 399147"/>
                  <a:gd name="connsiteY69" fmla="*/ 92014 h 388526"/>
                  <a:gd name="connsiteX70" fmla="*/ 344730 w 399147"/>
                  <a:gd name="connsiteY70" fmla="*/ 92014 h 388526"/>
                  <a:gd name="connsiteX71" fmla="*/ 344730 w 399147"/>
                  <a:gd name="connsiteY71" fmla="*/ 72821 h 388526"/>
                  <a:gd name="connsiteX72" fmla="*/ 384842 w 399147"/>
                  <a:gd name="connsiteY72" fmla="*/ 72821 h 388526"/>
                  <a:gd name="connsiteX73" fmla="*/ 384842 w 399147"/>
                  <a:gd name="connsiteY73" fmla="*/ 24549 h 388526"/>
                  <a:gd name="connsiteX74" fmla="*/ 344730 w 399147"/>
                  <a:gd name="connsiteY74" fmla="*/ 24549 h 388526"/>
                  <a:gd name="connsiteX75" fmla="*/ 344730 w 399147"/>
                  <a:gd name="connsiteY75" fmla="*/ 0 h 388526"/>
                  <a:gd name="connsiteX76" fmla="*/ 287131 w 399147"/>
                  <a:gd name="connsiteY76" fmla="*/ 0 h 388526"/>
                  <a:gd name="connsiteX77" fmla="*/ 287131 w 399147"/>
                  <a:gd name="connsiteY77" fmla="*/ 24531 h 388526"/>
                  <a:gd name="connsiteX78" fmla="*/ 248277 w 399147"/>
                  <a:gd name="connsiteY78" fmla="*/ 24531 h 388526"/>
                  <a:gd name="connsiteX79" fmla="*/ 248277 w 399147"/>
                  <a:gd name="connsiteY79" fmla="*/ 0 h 388526"/>
                  <a:gd name="connsiteX80" fmla="*/ 192260 w 399147"/>
                  <a:gd name="connsiteY80" fmla="*/ 0 h 388526"/>
                  <a:gd name="connsiteX81" fmla="*/ 192260 w 399147"/>
                  <a:gd name="connsiteY81" fmla="*/ 24531 h 388526"/>
                  <a:gd name="connsiteX82" fmla="*/ 150907 w 399147"/>
                  <a:gd name="connsiteY82" fmla="*/ 24531 h 388526"/>
                  <a:gd name="connsiteX83" fmla="*/ 150907 w 399147"/>
                  <a:gd name="connsiteY83" fmla="*/ 72821 h 388526"/>
                  <a:gd name="connsiteX84" fmla="*/ 192260 w 399147"/>
                  <a:gd name="connsiteY84" fmla="*/ 72821 h 388526"/>
                  <a:gd name="connsiteX85" fmla="*/ 192260 w 399147"/>
                  <a:gd name="connsiteY85" fmla="*/ 92032 h 388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399147" h="388526">
                    <a:moveTo>
                      <a:pt x="387323" y="305498"/>
                    </a:moveTo>
                    <a:lnTo>
                      <a:pt x="387323" y="257334"/>
                    </a:lnTo>
                    <a:lnTo>
                      <a:pt x="291211" y="257334"/>
                    </a:lnTo>
                    <a:cubicBezTo>
                      <a:pt x="291552" y="254387"/>
                      <a:pt x="291894" y="251422"/>
                      <a:pt x="292235" y="248475"/>
                    </a:cubicBezTo>
                    <a:lnTo>
                      <a:pt x="293260" y="239273"/>
                    </a:lnTo>
                    <a:lnTo>
                      <a:pt x="367212" y="239273"/>
                    </a:lnTo>
                    <a:lnTo>
                      <a:pt x="367212" y="98628"/>
                    </a:lnTo>
                    <a:lnTo>
                      <a:pt x="159084" y="98628"/>
                    </a:lnTo>
                    <a:lnTo>
                      <a:pt x="159084" y="239273"/>
                    </a:lnTo>
                    <a:lnTo>
                      <a:pt x="235193" y="239273"/>
                    </a:lnTo>
                    <a:lnTo>
                      <a:pt x="234061" y="248475"/>
                    </a:lnTo>
                    <a:cubicBezTo>
                      <a:pt x="233720" y="251422"/>
                      <a:pt x="233271" y="254387"/>
                      <a:pt x="232696" y="257334"/>
                    </a:cubicBezTo>
                    <a:lnTo>
                      <a:pt x="143970" y="257334"/>
                    </a:lnTo>
                    <a:lnTo>
                      <a:pt x="143970" y="305498"/>
                    </a:lnTo>
                    <a:lnTo>
                      <a:pt x="211453" y="305498"/>
                    </a:lnTo>
                    <a:cubicBezTo>
                      <a:pt x="204067" y="313226"/>
                      <a:pt x="193500" y="320145"/>
                      <a:pt x="179751" y="326058"/>
                    </a:cubicBezTo>
                    <a:cubicBezTo>
                      <a:pt x="166111" y="331970"/>
                      <a:pt x="148283" y="336966"/>
                      <a:pt x="126358" y="341046"/>
                    </a:cubicBezTo>
                    <a:cubicBezTo>
                      <a:pt x="132145" y="347174"/>
                      <a:pt x="137824" y="354686"/>
                      <a:pt x="143629" y="363762"/>
                    </a:cubicBezTo>
                    <a:cubicBezTo>
                      <a:pt x="149308" y="372730"/>
                      <a:pt x="153513" y="381033"/>
                      <a:pt x="156245" y="388527"/>
                    </a:cubicBezTo>
                    <a:cubicBezTo>
                      <a:pt x="188629" y="380799"/>
                      <a:pt x="214077" y="371022"/>
                      <a:pt x="232480" y="359215"/>
                    </a:cubicBezTo>
                    <a:cubicBezTo>
                      <a:pt x="250990" y="347516"/>
                      <a:pt x="264523" y="333660"/>
                      <a:pt x="273149" y="317755"/>
                    </a:cubicBezTo>
                    <a:cubicBezTo>
                      <a:pt x="282692" y="334792"/>
                      <a:pt x="294733" y="349115"/>
                      <a:pt x="309398" y="360815"/>
                    </a:cubicBezTo>
                    <a:cubicBezTo>
                      <a:pt x="324171" y="372622"/>
                      <a:pt x="341998" y="381500"/>
                      <a:pt x="363133" y="387736"/>
                    </a:cubicBezTo>
                    <a:cubicBezTo>
                      <a:pt x="367105" y="379775"/>
                      <a:pt x="372568" y="371148"/>
                      <a:pt x="379379" y="361713"/>
                    </a:cubicBezTo>
                    <a:cubicBezTo>
                      <a:pt x="386190" y="352404"/>
                      <a:pt x="392786" y="344676"/>
                      <a:pt x="399148" y="338656"/>
                    </a:cubicBezTo>
                    <a:cubicBezTo>
                      <a:pt x="384034" y="335708"/>
                      <a:pt x="370753" y="331503"/>
                      <a:pt x="359161" y="325932"/>
                    </a:cubicBezTo>
                    <a:cubicBezTo>
                      <a:pt x="347569" y="320253"/>
                      <a:pt x="337577" y="313442"/>
                      <a:pt x="329275" y="305480"/>
                    </a:cubicBezTo>
                    <a:lnTo>
                      <a:pt x="387323" y="305480"/>
                    </a:lnTo>
                    <a:close/>
                    <a:moveTo>
                      <a:pt x="213843" y="139064"/>
                    </a:moveTo>
                    <a:lnTo>
                      <a:pt x="309955" y="139064"/>
                    </a:lnTo>
                    <a:lnTo>
                      <a:pt x="309955" y="150080"/>
                    </a:lnTo>
                    <a:lnTo>
                      <a:pt x="213843" y="150080"/>
                    </a:lnTo>
                    <a:lnTo>
                      <a:pt x="213843" y="139064"/>
                    </a:lnTo>
                    <a:close/>
                    <a:moveTo>
                      <a:pt x="213843" y="187677"/>
                    </a:moveTo>
                    <a:lnTo>
                      <a:pt x="309955" y="187677"/>
                    </a:lnTo>
                    <a:lnTo>
                      <a:pt x="309955" y="198819"/>
                    </a:lnTo>
                    <a:lnTo>
                      <a:pt x="213843" y="198819"/>
                    </a:lnTo>
                    <a:lnTo>
                      <a:pt x="213843" y="187677"/>
                    </a:lnTo>
                    <a:close/>
                    <a:moveTo>
                      <a:pt x="158293" y="214724"/>
                    </a:moveTo>
                    <a:cubicBezTo>
                      <a:pt x="155562" y="210411"/>
                      <a:pt x="151015" y="203582"/>
                      <a:pt x="144653" y="194272"/>
                    </a:cubicBezTo>
                    <a:cubicBezTo>
                      <a:pt x="138291" y="184963"/>
                      <a:pt x="131695" y="175294"/>
                      <a:pt x="124651" y="165536"/>
                    </a:cubicBezTo>
                    <a:cubicBezTo>
                      <a:pt x="117714" y="155759"/>
                      <a:pt x="112035" y="148032"/>
                      <a:pt x="107488" y="142353"/>
                    </a:cubicBezTo>
                    <a:lnTo>
                      <a:pt x="107488" y="129629"/>
                    </a:lnTo>
                    <a:lnTo>
                      <a:pt x="141903" y="129629"/>
                    </a:lnTo>
                    <a:lnTo>
                      <a:pt x="141903" y="74869"/>
                    </a:lnTo>
                    <a:lnTo>
                      <a:pt x="107488" y="74869"/>
                    </a:lnTo>
                    <a:lnTo>
                      <a:pt x="107488" y="0"/>
                    </a:lnTo>
                    <a:lnTo>
                      <a:pt x="51470" y="0"/>
                    </a:lnTo>
                    <a:lnTo>
                      <a:pt x="51470" y="74869"/>
                    </a:lnTo>
                    <a:lnTo>
                      <a:pt x="11035" y="74869"/>
                    </a:lnTo>
                    <a:lnTo>
                      <a:pt x="11035" y="129629"/>
                    </a:lnTo>
                    <a:lnTo>
                      <a:pt x="51470" y="129629"/>
                    </a:lnTo>
                    <a:lnTo>
                      <a:pt x="51470" y="144401"/>
                    </a:lnTo>
                    <a:cubicBezTo>
                      <a:pt x="45684" y="165877"/>
                      <a:pt x="38405" y="186886"/>
                      <a:pt x="29545" y="207446"/>
                    </a:cubicBezTo>
                    <a:cubicBezTo>
                      <a:pt x="20793" y="228005"/>
                      <a:pt x="10909" y="245383"/>
                      <a:pt x="0" y="259365"/>
                    </a:cubicBezTo>
                    <a:cubicBezTo>
                      <a:pt x="4888" y="267884"/>
                      <a:pt x="9992" y="278002"/>
                      <a:pt x="15222" y="289468"/>
                    </a:cubicBezTo>
                    <a:cubicBezTo>
                      <a:pt x="20452" y="300933"/>
                      <a:pt x="24423" y="311159"/>
                      <a:pt x="27371" y="320253"/>
                    </a:cubicBezTo>
                    <a:cubicBezTo>
                      <a:pt x="31684" y="313657"/>
                      <a:pt x="35781" y="306271"/>
                      <a:pt x="39861" y="298094"/>
                    </a:cubicBezTo>
                    <a:cubicBezTo>
                      <a:pt x="43959" y="289917"/>
                      <a:pt x="47822" y="281165"/>
                      <a:pt x="51453" y="271963"/>
                    </a:cubicBezTo>
                    <a:lnTo>
                      <a:pt x="51453" y="388527"/>
                    </a:lnTo>
                    <a:lnTo>
                      <a:pt x="107470" y="388527"/>
                    </a:lnTo>
                    <a:lnTo>
                      <a:pt x="107470" y="217995"/>
                    </a:lnTo>
                    <a:cubicBezTo>
                      <a:pt x="110759" y="224932"/>
                      <a:pt x="113832" y="231635"/>
                      <a:pt x="116564" y="237997"/>
                    </a:cubicBezTo>
                    <a:cubicBezTo>
                      <a:pt x="119295" y="244359"/>
                      <a:pt x="121559" y="250272"/>
                      <a:pt x="123501" y="255609"/>
                    </a:cubicBezTo>
                    <a:lnTo>
                      <a:pt x="158293" y="214724"/>
                    </a:lnTo>
                    <a:close/>
                    <a:moveTo>
                      <a:pt x="192260" y="92032"/>
                    </a:moveTo>
                    <a:lnTo>
                      <a:pt x="248277" y="92032"/>
                    </a:lnTo>
                    <a:lnTo>
                      <a:pt x="248277" y="72821"/>
                    </a:lnTo>
                    <a:lnTo>
                      <a:pt x="287131" y="72821"/>
                    </a:lnTo>
                    <a:lnTo>
                      <a:pt x="287131" y="92014"/>
                    </a:lnTo>
                    <a:lnTo>
                      <a:pt x="344730" y="92014"/>
                    </a:lnTo>
                    <a:lnTo>
                      <a:pt x="344730" y="72821"/>
                    </a:lnTo>
                    <a:lnTo>
                      <a:pt x="384842" y="72821"/>
                    </a:lnTo>
                    <a:lnTo>
                      <a:pt x="384842" y="24549"/>
                    </a:lnTo>
                    <a:lnTo>
                      <a:pt x="344730" y="24549"/>
                    </a:lnTo>
                    <a:lnTo>
                      <a:pt x="344730" y="0"/>
                    </a:lnTo>
                    <a:lnTo>
                      <a:pt x="287131" y="0"/>
                    </a:lnTo>
                    <a:lnTo>
                      <a:pt x="287131" y="24531"/>
                    </a:lnTo>
                    <a:lnTo>
                      <a:pt x="248277" y="24531"/>
                    </a:lnTo>
                    <a:lnTo>
                      <a:pt x="248277" y="0"/>
                    </a:lnTo>
                    <a:lnTo>
                      <a:pt x="192260" y="0"/>
                    </a:lnTo>
                    <a:lnTo>
                      <a:pt x="192260" y="24531"/>
                    </a:lnTo>
                    <a:lnTo>
                      <a:pt x="150907" y="24531"/>
                    </a:lnTo>
                    <a:lnTo>
                      <a:pt x="150907" y="72821"/>
                    </a:lnTo>
                    <a:lnTo>
                      <a:pt x="192260" y="72821"/>
                    </a:lnTo>
                    <a:lnTo>
                      <a:pt x="192260" y="92032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1C016A87-BDD4-1C42-3316-B7A035F0EEFB}"/>
                  </a:ext>
                </a:extLst>
              </p:cNvPr>
              <p:cNvSpPr/>
              <p:nvPr userDrawn="1"/>
            </p:nvSpPr>
            <p:spPr>
              <a:xfrm>
                <a:off x="3480148" y="3420876"/>
                <a:ext cx="396829" cy="390287"/>
              </a:xfrm>
              <a:custGeom>
                <a:avLst/>
                <a:gdLst>
                  <a:gd name="connsiteX0" fmla="*/ 340992 w 396829"/>
                  <a:gd name="connsiteY0" fmla="*/ 106823 h 390287"/>
                  <a:gd name="connsiteX1" fmla="*/ 330802 w 396829"/>
                  <a:gd name="connsiteY1" fmla="*/ 108530 h 390287"/>
                  <a:gd name="connsiteX2" fmla="*/ 221930 w 396829"/>
                  <a:gd name="connsiteY2" fmla="*/ 108530 h 390287"/>
                  <a:gd name="connsiteX3" fmla="*/ 221930 w 396829"/>
                  <a:gd name="connsiteY3" fmla="*/ 76253 h 390287"/>
                  <a:gd name="connsiteX4" fmla="*/ 308931 w 396829"/>
                  <a:gd name="connsiteY4" fmla="*/ 66962 h 390287"/>
                  <a:gd name="connsiteX5" fmla="*/ 388347 w 396829"/>
                  <a:gd name="connsiteY5" fmla="*/ 47355 h 390287"/>
                  <a:gd name="connsiteX6" fmla="*/ 347911 w 396829"/>
                  <a:gd name="connsiteY6" fmla="*/ 0 h 390287"/>
                  <a:gd name="connsiteX7" fmla="*/ 264307 w 396829"/>
                  <a:gd name="connsiteY7" fmla="*/ 19265 h 390287"/>
                  <a:gd name="connsiteX8" fmla="*/ 164386 w 396829"/>
                  <a:gd name="connsiteY8" fmla="*/ 27766 h 390287"/>
                  <a:gd name="connsiteX9" fmla="*/ 164386 w 396829"/>
                  <a:gd name="connsiteY9" fmla="*/ 123608 h 390287"/>
                  <a:gd name="connsiteX10" fmla="*/ 161780 w 396829"/>
                  <a:gd name="connsiteY10" fmla="*/ 198945 h 390287"/>
                  <a:gd name="connsiteX11" fmla="*/ 147960 w 396829"/>
                  <a:gd name="connsiteY11" fmla="*/ 281416 h 390287"/>
                  <a:gd name="connsiteX12" fmla="*/ 114209 w 396829"/>
                  <a:gd name="connsiteY12" fmla="*/ 356412 h 390287"/>
                  <a:gd name="connsiteX13" fmla="*/ 139926 w 396829"/>
                  <a:gd name="connsiteY13" fmla="*/ 371705 h 390287"/>
                  <a:gd name="connsiteX14" fmla="*/ 163146 w 396829"/>
                  <a:gd name="connsiteY14" fmla="*/ 390288 h 390287"/>
                  <a:gd name="connsiteX15" fmla="*/ 176283 w 396829"/>
                  <a:gd name="connsiteY15" fmla="*/ 368758 h 390287"/>
                  <a:gd name="connsiteX16" fmla="*/ 187264 w 396829"/>
                  <a:gd name="connsiteY16" fmla="*/ 345090 h 390287"/>
                  <a:gd name="connsiteX17" fmla="*/ 203456 w 396829"/>
                  <a:gd name="connsiteY17" fmla="*/ 366494 h 390287"/>
                  <a:gd name="connsiteX18" fmla="*/ 216593 w 396829"/>
                  <a:gd name="connsiteY18" fmla="*/ 387898 h 390287"/>
                  <a:gd name="connsiteX19" fmla="*/ 255340 w 396829"/>
                  <a:gd name="connsiteY19" fmla="*/ 364553 h 390287"/>
                  <a:gd name="connsiteX20" fmla="*/ 288767 w 396829"/>
                  <a:gd name="connsiteY20" fmla="*/ 336014 h 390287"/>
                  <a:gd name="connsiteX21" fmla="*/ 357759 w 396829"/>
                  <a:gd name="connsiteY21" fmla="*/ 389479 h 390287"/>
                  <a:gd name="connsiteX22" fmla="*/ 375425 w 396829"/>
                  <a:gd name="connsiteY22" fmla="*/ 362288 h 390287"/>
                  <a:gd name="connsiteX23" fmla="*/ 396830 w 396829"/>
                  <a:gd name="connsiteY23" fmla="*/ 338494 h 390287"/>
                  <a:gd name="connsiteX24" fmla="*/ 357526 w 396829"/>
                  <a:gd name="connsiteY24" fmla="*/ 316856 h 390287"/>
                  <a:gd name="connsiteX25" fmla="*/ 325914 w 396829"/>
                  <a:gd name="connsiteY25" fmla="*/ 287509 h 390287"/>
                  <a:gd name="connsiteX26" fmla="*/ 358766 w 396829"/>
                  <a:gd name="connsiteY26" fmla="*/ 212172 h 390287"/>
                  <a:gd name="connsiteX27" fmla="*/ 378139 w 396829"/>
                  <a:gd name="connsiteY27" fmla="*/ 117013 h 390287"/>
                  <a:gd name="connsiteX28" fmla="*/ 340992 w 396829"/>
                  <a:gd name="connsiteY28" fmla="*/ 106823 h 390287"/>
                  <a:gd name="connsiteX29" fmla="*/ 313693 w 396829"/>
                  <a:gd name="connsiteY29" fmla="*/ 161079 h 390287"/>
                  <a:gd name="connsiteX30" fmla="*/ 290474 w 396829"/>
                  <a:gd name="connsiteY30" fmla="*/ 230862 h 390287"/>
                  <a:gd name="connsiteX31" fmla="*/ 277445 w 396829"/>
                  <a:gd name="connsiteY31" fmla="*/ 197220 h 390287"/>
                  <a:gd name="connsiteX32" fmla="*/ 267596 w 396829"/>
                  <a:gd name="connsiteY32" fmla="*/ 161079 h 390287"/>
                  <a:gd name="connsiteX33" fmla="*/ 313693 w 396829"/>
                  <a:gd name="connsiteY33" fmla="*/ 161079 h 390287"/>
                  <a:gd name="connsiteX34" fmla="*/ 191343 w 396829"/>
                  <a:gd name="connsiteY34" fmla="*/ 334414 h 390287"/>
                  <a:gd name="connsiteX35" fmla="*/ 210950 w 396829"/>
                  <a:gd name="connsiteY35" fmla="*/ 259994 h 390287"/>
                  <a:gd name="connsiteX36" fmla="*/ 219900 w 396829"/>
                  <a:gd name="connsiteY36" fmla="*/ 184765 h 390287"/>
                  <a:gd name="connsiteX37" fmla="*/ 235301 w 396829"/>
                  <a:gd name="connsiteY37" fmla="*/ 238123 h 390287"/>
                  <a:gd name="connsiteX38" fmla="*/ 255358 w 396829"/>
                  <a:gd name="connsiteY38" fmla="*/ 285478 h 390287"/>
                  <a:gd name="connsiteX39" fmla="*/ 225794 w 396829"/>
                  <a:gd name="connsiteY39" fmla="*/ 313352 h 390287"/>
                  <a:gd name="connsiteX40" fmla="*/ 191343 w 396829"/>
                  <a:gd name="connsiteY40" fmla="*/ 334414 h 390287"/>
                  <a:gd name="connsiteX41" fmla="*/ 159965 w 396829"/>
                  <a:gd name="connsiteY41" fmla="*/ 207535 h 390287"/>
                  <a:gd name="connsiteX42" fmla="*/ 146486 w 396829"/>
                  <a:gd name="connsiteY42" fmla="*/ 185898 h 390287"/>
                  <a:gd name="connsiteX43" fmla="*/ 127005 w 396829"/>
                  <a:gd name="connsiteY43" fmla="*/ 155885 h 390287"/>
                  <a:gd name="connsiteX44" fmla="*/ 111370 w 396829"/>
                  <a:gd name="connsiteY44" fmla="*/ 133349 h 390287"/>
                  <a:gd name="connsiteX45" fmla="*/ 111370 w 396829"/>
                  <a:gd name="connsiteY45" fmla="*/ 129269 h 390287"/>
                  <a:gd name="connsiteX46" fmla="*/ 152147 w 396829"/>
                  <a:gd name="connsiteY46" fmla="*/ 129269 h 390287"/>
                  <a:gd name="connsiteX47" fmla="*/ 152147 w 396829"/>
                  <a:gd name="connsiteY47" fmla="*/ 74672 h 390287"/>
                  <a:gd name="connsiteX48" fmla="*/ 111370 w 396829"/>
                  <a:gd name="connsiteY48" fmla="*/ 74672 h 390287"/>
                  <a:gd name="connsiteX49" fmla="*/ 111370 w 396829"/>
                  <a:gd name="connsiteY49" fmla="*/ 0 h 390287"/>
                  <a:gd name="connsiteX50" fmla="*/ 56305 w 396829"/>
                  <a:gd name="connsiteY50" fmla="*/ 0 h 390287"/>
                  <a:gd name="connsiteX51" fmla="*/ 56305 w 396829"/>
                  <a:gd name="connsiteY51" fmla="*/ 74654 h 390287"/>
                  <a:gd name="connsiteX52" fmla="*/ 10657 w 396829"/>
                  <a:gd name="connsiteY52" fmla="*/ 74654 h 390287"/>
                  <a:gd name="connsiteX53" fmla="*/ 10657 w 396829"/>
                  <a:gd name="connsiteY53" fmla="*/ 129251 h 390287"/>
                  <a:gd name="connsiteX54" fmla="*/ 54723 w 396829"/>
                  <a:gd name="connsiteY54" fmla="*/ 129251 h 390287"/>
                  <a:gd name="connsiteX55" fmla="*/ 41011 w 396829"/>
                  <a:gd name="connsiteY55" fmla="*/ 177163 h 390287"/>
                  <a:gd name="connsiteX56" fmla="*/ 22428 w 396829"/>
                  <a:gd name="connsiteY56" fmla="*/ 222811 h 390287"/>
                  <a:gd name="connsiteX57" fmla="*/ 0 w 396829"/>
                  <a:gd name="connsiteY57" fmla="*/ 258503 h 390287"/>
                  <a:gd name="connsiteX58" fmla="*/ 14054 w 396829"/>
                  <a:gd name="connsiteY58" fmla="*/ 288515 h 390287"/>
                  <a:gd name="connsiteX59" fmla="*/ 25376 w 396829"/>
                  <a:gd name="connsiteY59" fmla="*/ 318869 h 390287"/>
                  <a:gd name="connsiteX60" fmla="*/ 41694 w 396829"/>
                  <a:gd name="connsiteY60" fmla="*/ 286125 h 390287"/>
                  <a:gd name="connsiteX61" fmla="*/ 56305 w 396829"/>
                  <a:gd name="connsiteY61" fmla="*/ 245455 h 390287"/>
                  <a:gd name="connsiteX62" fmla="*/ 56305 w 396829"/>
                  <a:gd name="connsiteY62" fmla="*/ 387395 h 390287"/>
                  <a:gd name="connsiteX63" fmla="*/ 111370 w 396829"/>
                  <a:gd name="connsiteY63" fmla="*/ 387395 h 390287"/>
                  <a:gd name="connsiteX64" fmla="*/ 111370 w 396829"/>
                  <a:gd name="connsiteY64" fmla="*/ 208739 h 390287"/>
                  <a:gd name="connsiteX65" fmla="*/ 119744 w 396829"/>
                  <a:gd name="connsiteY65" fmla="*/ 231402 h 390287"/>
                  <a:gd name="connsiteX66" fmla="*/ 126088 w 396829"/>
                  <a:gd name="connsiteY66" fmla="*/ 251224 h 390287"/>
                  <a:gd name="connsiteX67" fmla="*/ 159965 w 396829"/>
                  <a:gd name="connsiteY67" fmla="*/ 207535 h 390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396829" h="390287">
                    <a:moveTo>
                      <a:pt x="340992" y="106823"/>
                    </a:moveTo>
                    <a:lnTo>
                      <a:pt x="330802" y="108530"/>
                    </a:lnTo>
                    <a:lnTo>
                      <a:pt x="221930" y="108530"/>
                    </a:lnTo>
                    <a:lnTo>
                      <a:pt x="221930" y="76253"/>
                    </a:lnTo>
                    <a:cubicBezTo>
                      <a:pt x="251152" y="74672"/>
                      <a:pt x="280158" y="71617"/>
                      <a:pt x="308931" y="66962"/>
                    </a:cubicBezTo>
                    <a:cubicBezTo>
                      <a:pt x="337703" y="62433"/>
                      <a:pt x="364103" y="55856"/>
                      <a:pt x="388347" y="47355"/>
                    </a:cubicBezTo>
                    <a:lnTo>
                      <a:pt x="347911" y="0"/>
                    </a:lnTo>
                    <a:cubicBezTo>
                      <a:pt x="324692" y="8267"/>
                      <a:pt x="296818" y="14719"/>
                      <a:pt x="264307" y="19265"/>
                    </a:cubicBezTo>
                    <a:cubicBezTo>
                      <a:pt x="231797" y="23686"/>
                      <a:pt x="198496" y="26508"/>
                      <a:pt x="164386" y="27766"/>
                    </a:cubicBezTo>
                    <a:lnTo>
                      <a:pt x="164386" y="123608"/>
                    </a:lnTo>
                    <a:cubicBezTo>
                      <a:pt x="164619" y="146270"/>
                      <a:pt x="163703" y="171413"/>
                      <a:pt x="161780" y="198945"/>
                    </a:cubicBezTo>
                    <a:cubicBezTo>
                      <a:pt x="159749" y="226477"/>
                      <a:pt x="155094" y="253884"/>
                      <a:pt x="147960" y="281416"/>
                    </a:cubicBezTo>
                    <a:cubicBezTo>
                      <a:pt x="140717" y="308823"/>
                      <a:pt x="129503" y="333875"/>
                      <a:pt x="114209" y="356412"/>
                    </a:cubicBezTo>
                    <a:cubicBezTo>
                      <a:pt x="121577" y="359700"/>
                      <a:pt x="130060" y="364786"/>
                      <a:pt x="139926" y="371705"/>
                    </a:cubicBezTo>
                    <a:cubicBezTo>
                      <a:pt x="149793" y="378624"/>
                      <a:pt x="157485" y="384843"/>
                      <a:pt x="163146" y="390288"/>
                    </a:cubicBezTo>
                    <a:cubicBezTo>
                      <a:pt x="167908" y="383603"/>
                      <a:pt x="172203" y="376360"/>
                      <a:pt x="176283" y="368758"/>
                    </a:cubicBezTo>
                    <a:cubicBezTo>
                      <a:pt x="180362" y="361156"/>
                      <a:pt x="183993" y="353231"/>
                      <a:pt x="187264" y="345090"/>
                    </a:cubicBezTo>
                    <a:cubicBezTo>
                      <a:pt x="192709" y="351433"/>
                      <a:pt x="198136" y="358568"/>
                      <a:pt x="203456" y="366494"/>
                    </a:cubicBezTo>
                    <a:cubicBezTo>
                      <a:pt x="208775" y="374311"/>
                      <a:pt x="213196" y="381446"/>
                      <a:pt x="216593" y="387898"/>
                    </a:cubicBezTo>
                    <a:cubicBezTo>
                      <a:pt x="230413" y="380871"/>
                      <a:pt x="243335" y="373179"/>
                      <a:pt x="255340" y="364553"/>
                    </a:cubicBezTo>
                    <a:cubicBezTo>
                      <a:pt x="267237" y="355944"/>
                      <a:pt x="278451" y="346419"/>
                      <a:pt x="288767" y="336014"/>
                    </a:cubicBezTo>
                    <a:cubicBezTo>
                      <a:pt x="307116" y="357759"/>
                      <a:pt x="329993" y="375551"/>
                      <a:pt x="357759" y="389479"/>
                    </a:cubicBezTo>
                    <a:cubicBezTo>
                      <a:pt x="362073" y="381105"/>
                      <a:pt x="367949" y="372029"/>
                      <a:pt x="375425" y="362288"/>
                    </a:cubicBezTo>
                    <a:cubicBezTo>
                      <a:pt x="382902" y="352548"/>
                      <a:pt x="390036" y="344622"/>
                      <a:pt x="396830" y="338494"/>
                    </a:cubicBezTo>
                    <a:cubicBezTo>
                      <a:pt x="382434" y="332599"/>
                      <a:pt x="369297" y="325357"/>
                      <a:pt x="357526" y="316856"/>
                    </a:cubicBezTo>
                    <a:cubicBezTo>
                      <a:pt x="345862" y="308356"/>
                      <a:pt x="335205" y="298507"/>
                      <a:pt x="325914" y="287509"/>
                    </a:cubicBezTo>
                    <a:cubicBezTo>
                      <a:pt x="339177" y="265530"/>
                      <a:pt x="350050" y="240495"/>
                      <a:pt x="358766" y="212172"/>
                    </a:cubicBezTo>
                    <a:cubicBezTo>
                      <a:pt x="367374" y="183957"/>
                      <a:pt x="373826" y="152237"/>
                      <a:pt x="378139" y="117013"/>
                    </a:cubicBezTo>
                    <a:lnTo>
                      <a:pt x="340992" y="106823"/>
                    </a:lnTo>
                    <a:close/>
                    <a:moveTo>
                      <a:pt x="313693" y="161079"/>
                    </a:moveTo>
                    <a:cubicBezTo>
                      <a:pt x="307924" y="186347"/>
                      <a:pt x="300215" y="209566"/>
                      <a:pt x="290474" y="230862"/>
                    </a:cubicBezTo>
                    <a:cubicBezTo>
                      <a:pt x="285604" y="219990"/>
                      <a:pt x="281183" y="208775"/>
                      <a:pt x="277445" y="197220"/>
                    </a:cubicBezTo>
                    <a:cubicBezTo>
                      <a:pt x="273707" y="185556"/>
                      <a:pt x="270418" y="173551"/>
                      <a:pt x="267596" y="161079"/>
                    </a:cubicBezTo>
                    <a:lnTo>
                      <a:pt x="313693" y="161079"/>
                    </a:lnTo>
                    <a:close/>
                    <a:moveTo>
                      <a:pt x="191343" y="334414"/>
                    </a:moveTo>
                    <a:cubicBezTo>
                      <a:pt x="199951" y="310620"/>
                      <a:pt x="206529" y="285927"/>
                      <a:pt x="210950" y="259994"/>
                    </a:cubicBezTo>
                    <a:cubicBezTo>
                      <a:pt x="215371" y="234169"/>
                      <a:pt x="218318" y="209135"/>
                      <a:pt x="219900" y="184765"/>
                    </a:cubicBezTo>
                    <a:cubicBezTo>
                      <a:pt x="224321" y="203564"/>
                      <a:pt x="229533" y="221355"/>
                      <a:pt x="235301" y="238123"/>
                    </a:cubicBezTo>
                    <a:cubicBezTo>
                      <a:pt x="241196" y="254998"/>
                      <a:pt x="247881" y="270741"/>
                      <a:pt x="255358" y="285478"/>
                    </a:cubicBezTo>
                    <a:cubicBezTo>
                      <a:pt x="246408" y="295901"/>
                      <a:pt x="236559" y="305193"/>
                      <a:pt x="225794" y="313352"/>
                    </a:cubicBezTo>
                    <a:cubicBezTo>
                      <a:pt x="215029" y="321493"/>
                      <a:pt x="203582" y="328520"/>
                      <a:pt x="191343" y="334414"/>
                    </a:cubicBezTo>
                    <a:close/>
                    <a:moveTo>
                      <a:pt x="159965" y="207535"/>
                    </a:moveTo>
                    <a:cubicBezTo>
                      <a:pt x="157359" y="203114"/>
                      <a:pt x="152830" y="195872"/>
                      <a:pt x="146486" y="185898"/>
                    </a:cubicBezTo>
                    <a:cubicBezTo>
                      <a:pt x="140142" y="175923"/>
                      <a:pt x="133690" y="165967"/>
                      <a:pt x="127005" y="155885"/>
                    </a:cubicBezTo>
                    <a:cubicBezTo>
                      <a:pt x="120320" y="145803"/>
                      <a:pt x="115108" y="138327"/>
                      <a:pt x="111370" y="133349"/>
                    </a:cubicBezTo>
                    <a:lnTo>
                      <a:pt x="111370" y="129269"/>
                    </a:lnTo>
                    <a:lnTo>
                      <a:pt x="152147" y="129269"/>
                    </a:lnTo>
                    <a:lnTo>
                      <a:pt x="152147" y="74672"/>
                    </a:lnTo>
                    <a:lnTo>
                      <a:pt x="111370" y="74672"/>
                    </a:lnTo>
                    <a:lnTo>
                      <a:pt x="111370" y="0"/>
                    </a:lnTo>
                    <a:lnTo>
                      <a:pt x="56305" y="0"/>
                    </a:lnTo>
                    <a:lnTo>
                      <a:pt x="56305" y="74654"/>
                    </a:lnTo>
                    <a:lnTo>
                      <a:pt x="10657" y="74654"/>
                    </a:lnTo>
                    <a:lnTo>
                      <a:pt x="10657" y="129251"/>
                    </a:lnTo>
                    <a:lnTo>
                      <a:pt x="54723" y="129251"/>
                    </a:lnTo>
                    <a:cubicBezTo>
                      <a:pt x="50985" y="144994"/>
                      <a:pt x="46456" y="160971"/>
                      <a:pt x="41011" y="177163"/>
                    </a:cubicBezTo>
                    <a:cubicBezTo>
                      <a:pt x="35566" y="193482"/>
                      <a:pt x="29348" y="208650"/>
                      <a:pt x="22428" y="222811"/>
                    </a:cubicBezTo>
                    <a:cubicBezTo>
                      <a:pt x="15509" y="237081"/>
                      <a:pt x="8033" y="248978"/>
                      <a:pt x="0" y="258503"/>
                    </a:cubicBezTo>
                    <a:cubicBezTo>
                      <a:pt x="4529" y="267003"/>
                      <a:pt x="9183" y="276959"/>
                      <a:pt x="14054" y="288515"/>
                    </a:cubicBezTo>
                    <a:cubicBezTo>
                      <a:pt x="18924" y="300179"/>
                      <a:pt x="22662" y="310261"/>
                      <a:pt x="25376" y="318869"/>
                    </a:cubicBezTo>
                    <a:cubicBezTo>
                      <a:pt x="31037" y="309578"/>
                      <a:pt x="36482" y="298705"/>
                      <a:pt x="41694" y="286125"/>
                    </a:cubicBezTo>
                    <a:cubicBezTo>
                      <a:pt x="47014" y="273671"/>
                      <a:pt x="51776" y="260066"/>
                      <a:pt x="56305" y="245455"/>
                    </a:cubicBezTo>
                    <a:lnTo>
                      <a:pt x="56305" y="387395"/>
                    </a:lnTo>
                    <a:lnTo>
                      <a:pt x="111370" y="387395"/>
                    </a:lnTo>
                    <a:lnTo>
                      <a:pt x="111370" y="208739"/>
                    </a:lnTo>
                    <a:cubicBezTo>
                      <a:pt x="114425" y="216557"/>
                      <a:pt x="117264" y="224141"/>
                      <a:pt x="119744" y="231402"/>
                    </a:cubicBezTo>
                    <a:cubicBezTo>
                      <a:pt x="122350" y="238644"/>
                      <a:pt x="124381" y="245222"/>
                      <a:pt x="126088" y="251224"/>
                    </a:cubicBezTo>
                    <a:lnTo>
                      <a:pt x="159965" y="207535"/>
                    </a:lnTo>
                    <a:close/>
                  </a:path>
                </a:pathLst>
              </a:custGeom>
              <a:solidFill>
                <a:srgbClr val="0000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FFDEDDD6-5E44-BA98-3A8F-6302E2250D16}"/>
                  </a:ext>
                </a:extLst>
              </p:cNvPr>
              <p:cNvGrpSpPr/>
              <p:nvPr userDrawn="1"/>
            </p:nvGrpSpPr>
            <p:grpSpPr>
              <a:xfrm>
                <a:off x="2038610" y="3870398"/>
                <a:ext cx="413489" cy="89750"/>
                <a:chOff x="8686551" y="964247"/>
                <a:chExt cx="413489" cy="89750"/>
              </a:xfrm>
            </p:grpSpPr>
            <p:sp>
              <p:nvSpPr>
                <p:cNvPr id="33" name="任意多边形: 形状 32">
                  <a:extLst>
                    <a:ext uri="{FF2B5EF4-FFF2-40B4-BE49-F238E27FC236}">
                      <a16:creationId xmlns:a16="http://schemas.microsoft.com/office/drawing/2014/main" id="{2D727A78-EF4B-5F83-27D0-4AD30A854A43}"/>
                    </a:ext>
                  </a:extLst>
                </p:cNvPr>
                <p:cNvSpPr/>
                <p:nvPr/>
              </p:nvSpPr>
              <p:spPr>
                <a:xfrm>
                  <a:off x="8686551" y="964247"/>
                  <a:ext cx="120678" cy="87629"/>
                </a:xfrm>
                <a:custGeom>
                  <a:avLst/>
                  <a:gdLst>
                    <a:gd name="connsiteX0" fmla="*/ 24351 w 120678"/>
                    <a:gd name="connsiteY0" fmla="*/ 87629 h 87629"/>
                    <a:gd name="connsiteX1" fmla="*/ 41730 w 120678"/>
                    <a:gd name="connsiteY1" fmla="*/ 87629 h 87629"/>
                    <a:gd name="connsiteX2" fmla="*/ 53897 w 120678"/>
                    <a:gd name="connsiteY2" fmla="*/ 40706 h 87629"/>
                    <a:gd name="connsiteX3" fmla="*/ 57006 w 120678"/>
                    <a:gd name="connsiteY3" fmla="*/ 28054 h 87629"/>
                    <a:gd name="connsiteX4" fmla="*/ 59863 w 120678"/>
                    <a:gd name="connsiteY4" fmla="*/ 15150 h 87629"/>
                    <a:gd name="connsiteX5" fmla="*/ 60726 w 120678"/>
                    <a:gd name="connsiteY5" fmla="*/ 15150 h 87629"/>
                    <a:gd name="connsiteX6" fmla="*/ 63583 w 120678"/>
                    <a:gd name="connsiteY6" fmla="*/ 28054 h 87629"/>
                    <a:gd name="connsiteX7" fmla="*/ 66692 w 120678"/>
                    <a:gd name="connsiteY7" fmla="*/ 40346 h 87629"/>
                    <a:gd name="connsiteX8" fmla="*/ 79470 w 120678"/>
                    <a:gd name="connsiteY8" fmla="*/ 87629 h 87629"/>
                    <a:gd name="connsiteX9" fmla="*/ 97226 w 120678"/>
                    <a:gd name="connsiteY9" fmla="*/ 87629 h 87629"/>
                    <a:gd name="connsiteX10" fmla="*/ 120679 w 120678"/>
                    <a:gd name="connsiteY10" fmla="*/ 0 h 87629"/>
                    <a:gd name="connsiteX11" fmla="*/ 106895 w 120678"/>
                    <a:gd name="connsiteY11" fmla="*/ 0 h 87629"/>
                    <a:gd name="connsiteX12" fmla="*/ 93991 w 120678"/>
                    <a:gd name="connsiteY12" fmla="*/ 50644 h 87629"/>
                    <a:gd name="connsiteX13" fmla="*/ 91259 w 120678"/>
                    <a:gd name="connsiteY13" fmla="*/ 63062 h 87629"/>
                    <a:gd name="connsiteX14" fmla="*/ 88402 w 120678"/>
                    <a:gd name="connsiteY14" fmla="*/ 75229 h 87629"/>
                    <a:gd name="connsiteX15" fmla="*/ 87773 w 120678"/>
                    <a:gd name="connsiteY15" fmla="*/ 75229 h 87629"/>
                    <a:gd name="connsiteX16" fmla="*/ 84790 w 120678"/>
                    <a:gd name="connsiteY16" fmla="*/ 63062 h 87629"/>
                    <a:gd name="connsiteX17" fmla="*/ 81681 w 120678"/>
                    <a:gd name="connsiteY17" fmla="*/ 50644 h 87629"/>
                    <a:gd name="connsiteX18" fmla="*/ 67896 w 120678"/>
                    <a:gd name="connsiteY18" fmla="*/ 0 h 87629"/>
                    <a:gd name="connsiteX19" fmla="*/ 53627 w 120678"/>
                    <a:gd name="connsiteY19" fmla="*/ 0 h 87629"/>
                    <a:gd name="connsiteX20" fmla="*/ 40094 w 120678"/>
                    <a:gd name="connsiteY20" fmla="*/ 50644 h 87629"/>
                    <a:gd name="connsiteX21" fmla="*/ 36985 w 120678"/>
                    <a:gd name="connsiteY21" fmla="*/ 62936 h 87629"/>
                    <a:gd name="connsiteX22" fmla="*/ 34002 w 120678"/>
                    <a:gd name="connsiteY22" fmla="*/ 75229 h 87629"/>
                    <a:gd name="connsiteX23" fmla="*/ 33265 w 120678"/>
                    <a:gd name="connsiteY23" fmla="*/ 75229 h 87629"/>
                    <a:gd name="connsiteX24" fmla="*/ 30785 w 120678"/>
                    <a:gd name="connsiteY24" fmla="*/ 63062 h 87629"/>
                    <a:gd name="connsiteX25" fmla="*/ 28054 w 120678"/>
                    <a:gd name="connsiteY25" fmla="*/ 50644 h 87629"/>
                    <a:gd name="connsiteX26" fmla="*/ 15024 w 120678"/>
                    <a:gd name="connsiteY26" fmla="*/ 0 h 87629"/>
                    <a:gd name="connsiteX27" fmla="*/ 0 w 120678"/>
                    <a:gd name="connsiteY27" fmla="*/ 0 h 87629"/>
                    <a:gd name="connsiteX28" fmla="*/ 24351 w 120678"/>
                    <a:gd name="connsiteY28" fmla="*/ 87629 h 87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678" h="87629">
                      <a:moveTo>
                        <a:pt x="24351" y="87629"/>
                      </a:moveTo>
                      <a:lnTo>
                        <a:pt x="41730" y="87629"/>
                      </a:lnTo>
                      <a:lnTo>
                        <a:pt x="53897" y="40706"/>
                      </a:lnTo>
                      <a:cubicBezTo>
                        <a:pt x="55011" y="36482"/>
                        <a:pt x="56125" y="32259"/>
                        <a:pt x="57006" y="28054"/>
                      </a:cubicBezTo>
                      <a:lnTo>
                        <a:pt x="59863" y="15150"/>
                      </a:lnTo>
                      <a:lnTo>
                        <a:pt x="60726" y="15150"/>
                      </a:lnTo>
                      <a:lnTo>
                        <a:pt x="63583" y="28054"/>
                      </a:lnTo>
                      <a:cubicBezTo>
                        <a:pt x="64572" y="32151"/>
                        <a:pt x="65578" y="36249"/>
                        <a:pt x="66692" y="40346"/>
                      </a:cubicBezTo>
                      <a:lnTo>
                        <a:pt x="79470" y="87629"/>
                      </a:lnTo>
                      <a:lnTo>
                        <a:pt x="97226" y="87629"/>
                      </a:lnTo>
                      <a:lnTo>
                        <a:pt x="120679" y="0"/>
                      </a:lnTo>
                      <a:lnTo>
                        <a:pt x="106895" y="0"/>
                      </a:lnTo>
                      <a:lnTo>
                        <a:pt x="93991" y="50644"/>
                      </a:lnTo>
                      <a:lnTo>
                        <a:pt x="91259" y="63062"/>
                      </a:lnTo>
                      <a:lnTo>
                        <a:pt x="88402" y="75229"/>
                      </a:lnTo>
                      <a:lnTo>
                        <a:pt x="87773" y="75229"/>
                      </a:lnTo>
                      <a:lnTo>
                        <a:pt x="84790" y="63062"/>
                      </a:lnTo>
                      <a:lnTo>
                        <a:pt x="81681" y="50644"/>
                      </a:lnTo>
                      <a:lnTo>
                        <a:pt x="67896" y="0"/>
                      </a:lnTo>
                      <a:lnTo>
                        <a:pt x="53627" y="0"/>
                      </a:lnTo>
                      <a:lnTo>
                        <a:pt x="40094" y="50644"/>
                      </a:lnTo>
                      <a:cubicBezTo>
                        <a:pt x="38980" y="54741"/>
                        <a:pt x="37866" y="58839"/>
                        <a:pt x="36985" y="62936"/>
                      </a:cubicBezTo>
                      <a:lnTo>
                        <a:pt x="34002" y="75229"/>
                      </a:lnTo>
                      <a:lnTo>
                        <a:pt x="33265" y="75229"/>
                      </a:lnTo>
                      <a:lnTo>
                        <a:pt x="30785" y="63062"/>
                      </a:lnTo>
                      <a:lnTo>
                        <a:pt x="28054" y="50644"/>
                      </a:lnTo>
                      <a:lnTo>
                        <a:pt x="15024" y="0"/>
                      </a:lnTo>
                      <a:lnTo>
                        <a:pt x="0" y="0"/>
                      </a:lnTo>
                      <a:lnTo>
                        <a:pt x="24351" y="87629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4" name="任意多边形: 形状 33">
                  <a:extLst>
                    <a:ext uri="{FF2B5EF4-FFF2-40B4-BE49-F238E27FC236}">
                      <a16:creationId xmlns:a16="http://schemas.microsoft.com/office/drawing/2014/main" id="{D8312688-AD36-4859-1464-05EE093E5ED5}"/>
                    </a:ext>
                  </a:extLst>
                </p:cNvPr>
                <p:cNvSpPr/>
                <p:nvPr/>
              </p:nvSpPr>
              <p:spPr>
                <a:xfrm>
                  <a:off x="8810681" y="964247"/>
                  <a:ext cx="120678" cy="87629"/>
                </a:xfrm>
                <a:custGeom>
                  <a:avLst/>
                  <a:gdLst>
                    <a:gd name="connsiteX0" fmla="*/ 24351 w 120678"/>
                    <a:gd name="connsiteY0" fmla="*/ 87629 h 87629"/>
                    <a:gd name="connsiteX1" fmla="*/ 41730 w 120678"/>
                    <a:gd name="connsiteY1" fmla="*/ 87629 h 87629"/>
                    <a:gd name="connsiteX2" fmla="*/ 53897 w 120678"/>
                    <a:gd name="connsiteY2" fmla="*/ 40706 h 87629"/>
                    <a:gd name="connsiteX3" fmla="*/ 57006 w 120678"/>
                    <a:gd name="connsiteY3" fmla="*/ 28054 h 87629"/>
                    <a:gd name="connsiteX4" fmla="*/ 59863 w 120678"/>
                    <a:gd name="connsiteY4" fmla="*/ 15150 h 87629"/>
                    <a:gd name="connsiteX5" fmla="*/ 60726 w 120678"/>
                    <a:gd name="connsiteY5" fmla="*/ 15150 h 87629"/>
                    <a:gd name="connsiteX6" fmla="*/ 63583 w 120678"/>
                    <a:gd name="connsiteY6" fmla="*/ 28054 h 87629"/>
                    <a:gd name="connsiteX7" fmla="*/ 66692 w 120678"/>
                    <a:gd name="connsiteY7" fmla="*/ 40346 h 87629"/>
                    <a:gd name="connsiteX8" fmla="*/ 79470 w 120678"/>
                    <a:gd name="connsiteY8" fmla="*/ 87629 h 87629"/>
                    <a:gd name="connsiteX9" fmla="*/ 97226 w 120678"/>
                    <a:gd name="connsiteY9" fmla="*/ 87629 h 87629"/>
                    <a:gd name="connsiteX10" fmla="*/ 120679 w 120678"/>
                    <a:gd name="connsiteY10" fmla="*/ 0 h 87629"/>
                    <a:gd name="connsiteX11" fmla="*/ 106895 w 120678"/>
                    <a:gd name="connsiteY11" fmla="*/ 0 h 87629"/>
                    <a:gd name="connsiteX12" fmla="*/ 93991 w 120678"/>
                    <a:gd name="connsiteY12" fmla="*/ 50644 h 87629"/>
                    <a:gd name="connsiteX13" fmla="*/ 91259 w 120678"/>
                    <a:gd name="connsiteY13" fmla="*/ 63062 h 87629"/>
                    <a:gd name="connsiteX14" fmla="*/ 88402 w 120678"/>
                    <a:gd name="connsiteY14" fmla="*/ 75229 h 87629"/>
                    <a:gd name="connsiteX15" fmla="*/ 87773 w 120678"/>
                    <a:gd name="connsiteY15" fmla="*/ 75229 h 87629"/>
                    <a:gd name="connsiteX16" fmla="*/ 84790 w 120678"/>
                    <a:gd name="connsiteY16" fmla="*/ 63062 h 87629"/>
                    <a:gd name="connsiteX17" fmla="*/ 81681 w 120678"/>
                    <a:gd name="connsiteY17" fmla="*/ 50644 h 87629"/>
                    <a:gd name="connsiteX18" fmla="*/ 67896 w 120678"/>
                    <a:gd name="connsiteY18" fmla="*/ 0 h 87629"/>
                    <a:gd name="connsiteX19" fmla="*/ 53627 w 120678"/>
                    <a:gd name="connsiteY19" fmla="*/ 0 h 87629"/>
                    <a:gd name="connsiteX20" fmla="*/ 40094 w 120678"/>
                    <a:gd name="connsiteY20" fmla="*/ 50644 h 87629"/>
                    <a:gd name="connsiteX21" fmla="*/ 36985 w 120678"/>
                    <a:gd name="connsiteY21" fmla="*/ 62936 h 87629"/>
                    <a:gd name="connsiteX22" fmla="*/ 34002 w 120678"/>
                    <a:gd name="connsiteY22" fmla="*/ 75229 h 87629"/>
                    <a:gd name="connsiteX23" fmla="*/ 33265 w 120678"/>
                    <a:gd name="connsiteY23" fmla="*/ 75229 h 87629"/>
                    <a:gd name="connsiteX24" fmla="*/ 30785 w 120678"/>
                    <a:gd name="connsiteY24" fmla="*/ 63062 h 87629"/>
                    <a:gd name="connsiteX25" fmla="*/ 28054 w 120678"/>
                    <a:gd name="connsiteY25" fmla="*/ 50644 h 87629"/>
                    <a:gd name="connsiteX26" fmla="*/ 15024 w 120678"/>
                    <a:gd name="connsiteY26" fmla="*/ 0 h 87629"/>
                    <a:gd name="connsiteX27" fmla="*/ 0 w 120678"/>
                    <a:gd name="connsiteY27" fmla="*/ 0 h 87629"/>
                    <a:gd name="connsiteX28" fmla="*/ 24351 w 120678"/>
                    <a:gd name="connsiteY28" fmla="*/ 87629 h 87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678" h="87629">
                      <a:moveTo>
                        <a:pt x="24351" y="87629"/>
                      </a:moveTo>
                      <a:lnTo>
                        <a:pt x="41730" y="87629"/>
                      </a:lnTo>
                      <a:lnTo>
                        <a:pt x="53897" y="40706"/>
                      </a:lnTo>
                      <a:cubicBezTo>
                        <a:pt x="55011" y="36482"/>
                        <a:pt x="56125" y="32259"/>
                        <a:pt x="57006" y="28054"/>
                      </a:cubicBezTo>
                      <a:lnTo>
                        <a:pt x="59863" y="15150"/>
                      </a:lnTo>
                      <a:lnTo>
                        <a:pt x="60726" y="15150"/>
                      </a:lnTo>
                      <a:lnTo>
                        <a:pt x="63583" y="28054"/>
                      </a:lnTo>
                      <a:cubicBezTo>
                        <a:pt x="64572" y="32151"/>
                        <a:pt x="65578" y="36249"/>
                        <a:pt x="66692" y="40346"/>
                      </a:cubicBezTo>
                      <a:lnTo>
                        <a:pt x="79470" y="87629"/>
                      </a:lnTo>
                      <a:lnTo>
                        <a:pt x="97226" y="87629"/>
                      </a:lnTo>
                      <a:lnTo>
                        <a:pt x="120679" y="0"/>
                      </a:lnTo>
                      <a:lnTo>
                        <a:pt x="106895" y="0"/>
                      </a:lnTo>
                      <a:lnTo>
                        <a:pt x="93991" y="50644"/>
                      </a:lnTo>
                      <a:lnTo>
                        <a:pt x="91259" y="63062"/>
                      </a:lnTo>
                      <a:lnTo>
                        <a:pt x="88402" y="75229"/>
                      </a:lnTo>
                      <a:lnTo>
                        <a:pt x="87773" y="75229"/>
                      </a:lnTo>
                      <a:lnTo>
                        <a:pt x="84790" y="63062"/>
                      </a:lnTo>
                      <a:lnTo>
                        <a:pt x="81681" y="50644"/>
                      </a:lnTo>
                      <a:lnTo>
                        <a:pt x="67896" y="0"/>
                      </a:lnTo>
                      <a:lnTo>
                        <a:pt x="53627" y="0"/>
                      </a:lnTo>
                      <a:lnTo>
                        <a:pt x="40094" y="50644"/>
                      </a:lnTo>
                      <a:cubicBezTo>
                        <a:pt x="38980" y="54741"/>
                        <a:pt x="37866" y="58839"/>
                        <a:pt x="36985" y="62936"/>
                      </a:cubicBezTo>
                      <a:lnTo>
                        <a:pt x="34002" y="75229"/>
                      </a:lnTo>
                      <a:lnTo>
                        <a:pt x="33265" y="75229"/>
                      </a:lnTo>
                      <a:lnTo>
                        <a:pt x="30785" y="63062"/>
                      </a:lnTo>
                      <a:lnTo>
                        <a:pt x="28054" y="50644"/>
                      </a:lnTo>
                      <a:lnTo>
                        <a:pt x="15024" y="0"/>
                      </a:lnTo>
                      <a:lnTo>
                        <a:pt x="0" y="0"/>
                      </a:lnTo>
                      <a:lnTo>
                        <a:pt x="24351" y="87629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5" name="任意多边形: 形状 34">
                  <a:extLst>
                    <a:ext uri="{FF2B5EF4-FFF2-40B4-BE49-F238E27FC236}">
                      <a16:creationId xmlns:a16="http://schemas.microsoft.com/office/drawing/2014/main" id="{5CEBDC48-9E45-99AF-B97F-B59AC451A954}"/>
                    </a:ext>
                  </a:extLst>
                </p:cNvPr>
                <p:cNvSpPr/>
                <p:nvPr/>
              </p:nvSpPr>
              <p:spPr>
                <a:xfrm>
                  <a:off x="8947228" y="964247"/>
                  <a:ext cx="120678" cy="87629"/>
                </a:xfrm>
                <a:custGeom>
                  <a:avLst/>
                  <a:gdLst>
                    <a:gd name="connsiteX0" fmla="*/ 24351 w 120678"/>
                    <a:gd name="connsiteY0" fmla="*/ 87629 h 87629"/>
                    <a:gd name="connsiteX1" fmla="*/ 41730 w 120678"/>
                    <a:gd name="connsiteY1" fmla="*/ 87629 h 87629"/>
                    <a:gd name="connsiteX2" fmla="*/ 53897 w 120678"/>
                    <a:gd name="connsiteY2" fmla="*/ 40706 h 87629"/>
                    <a:gd name="connsiteX3" fmla="*/ 57006 w 120678"/>
                    <a:gd name="connsiteY3" fmla="*/ 28054 h 87629"/>
                    <a:gd name="connsiteX4" fmla="*/ 59863 w 120678"/>
                    <a:gd name="connsiteY4" fmla="*/ 15150 h 87629"/>
                    <a:gd name="connsiteX5" fmla="*/ 60726 w 120678"/>
                    <a:gd name="connsiteY5" fmla="*/ 15150 h 87629"/>
                    <a:gd name="connsiteX6" fmla="*/ 63583 w 120678"/>
                    <a:gd name="connsiteY6" fmla="*/ 28054 h 87629"/>
                    <a:gd name="connsiteX7" fmla="*/ 66692 w 120678"/>
                    <a:gd name="connsiteY7" fmla="*/ 40346 h 87629"/>
                    <a:gd name="connsiteX8" fmla="*/ 79470 w 120678"/>
                    <a:gd name="connsiteY8" fmla="*/ 87629 h 87629"/>
                    <a:gd name="connsiteX9" fmla="*/ 97226 w 120678"/>
                    <a:gd name="connsiteY9" fmla="*/ 87629 h 87629"/>
                    <a:gd name="connsiteX10" fmla="*/ 120679 w 120678"/>
                    <a:gd name="connsiteY10" fmla="*/ 0 h 87629"/>
                    <a:gd name="connsiteX11" fmla="*/ 106895 w 120678"/>
                    <a:gd name="connsiteY11" fmla="*/ 0 h 87629"/>
                    <a:gd name="connsiteX12" fmla="*/ 93991 w 120678"/>
                    <a:gd name="connsiteY12" fmla="*/ 50644 h 87629"/>
                    <a:gd name="connsiteX13" fmla="*/ 91259 w 120678"/>
                    <a:gd name="connsiteY13" fmla="*/ 63062 h 87629"/>
                    <a:gd name="connsiteX14" fmla="*/ 88402 w 120678"/>
                    <a:gd name="connsiteY14" fmla="*/ 75229 h 87629"/>
                    <a:gd name="connsiteX15" fmla="*/ 87773 w 120678"/>
                    <a:gd name="connsiteY15" fmla="*/ 75229 h 87629"/>
                    <a:gd name="connsiteX16" fmla="*/ 84790 w 120678"/>
                    <a:gd name="connsiteY16" fmla="*/ 63062 h 87629"/>
                    <a:gd name="connsiteX17" fmla="*/ 81681 w 120678"/>
                    <a:gd name="connsiteY17" fmla="*/ 50644 h 87629"/>
                    <a:gd name="connsiteX18" fmla="*/ 67897 w 120678"/>
                    <a:gd name="connsiteY18" fmla="*/ 0 h 87629"/>
                    <a:gd name="connsiteX19" fmla="*/ 53627 w 120678"/>
                    <a:gd name="connsiteY19" fmla="*/ 0 h 87629"/>
                    <a:gd name="connsiteX20" fmla="*/ 40094 w 120678"/>
                    <a:gd name="connsiteY20" fmla="*/ 50644 h 87629"/>
                    <a:gd name="connsiteX21" fmla="*/ 36985 w 120678"/>
                    <a:gd name="connsiteY21" fmla="*/ 62936 h 87629"/>
                    <a:gd name="connsiteX22" fmla="*/ 34002 w 120678"/>
                    <a:gd name="connsiteY22" fmla="*/ 75229 h 87629"/>
                    <a:gd name="connsiteX23" fmla="*/ 33265 w 120678"/>
                    <a:gd name="connsiteY23" fmla="*/ 75229 h 87629"/>
                    <a:gd name="connsiteX24" fmla="*/ 30785 w 120678"/>
                    <a:gd name="connsiteY24" fmla="*/ 63062 h 87629"/>
                    <a:gd name="connsiteX25" fmla="*/ 28054 w 120678"/>
                    <a:gd name="connsiteY25" fmla="*/ 50644 h 87629"/>
                    <a:gd name="connsiteX26" fmla="*/ 15024 w 120678"/>
                    <a:gd name="connsiteY26" fmla="*/ 0 h 87629"/>
                    <a:gd name="connsiteX27" fmla="*/ 0 w 120678"/>
                    <a:gd name="connsiteY27" fmla="*/ 0 h 87629"/>
                    <a:gd name="connsiteX28" fmla="*/ 24351 w 120678"/>
                    <a:gd name="connsiteY28" fmla="*/ 87629 h 87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678" h="87629">
                      <a:moveTo>
                        <a:pt x="24351" y="87629"/>
                      </a:moveTo>
                      <a:lnTo>
                        <a:pt x="41730" y="87629"/>
                      </a:lnTo>
                      <a:lnTo>
                        <a:pt x="53897" y="40706"/>
                      </a:lnTo>
                      <a:cubicBezTo>
                        <a:pt x="55011" y="36482"/>
                        <a:pt x="56125" y="32259"/>
                        <a:pt x="57006" y="28054"/>
                      </a:cubicBezTo>
                      <a:lnTo>
                        <a:pt x="59863" y="15150"/>
                      </a:lnTo>
                      <a:lnTo>
                        <a:pt x="60726" y="15150"/>
                      </a:lnTo>
                      <a:lnTo>
                        <a:pt x="63583" y="28054"/>
                      </a:lnTo>
                      <a:cubicBezTo>
                        <a:pt x="64572" y="32151"/>
                        <a:pt x="65578" y="36249"/>
                        <a:pt x="66692" y="40346"/>
                      </a:cubicBezTo>
                      <a:lnTo>
                        <a:pt x="79470" y="87629"/>
                      </a:lnTo>
                      <a:lnTo>
                        <a:pt x="97226" y="87629"/>
                      </a:lnTo>
                      <a:lnTo>
                        <a:pt x="120679" y="0"/>
                      </a:lnTo>
                      <a:lnTo>
                        <a:pt x="106895" y="0"/>
                      </a:lnTo>
                      <a:lnTo>
                        <a:pt x="93991" y="50644"/>
                      </a:lnTo>
                      <a:lnTo>
                        <a:pt x="91259" y="63062"/>
                      </a:lnTo>
                      <a:lnTo>
                        <a:pt x="88402" y="75229"/>
                      </a:lnTo>
                      <a:lnTo>
                        <a:pt x="87773" y="75229"/>
                      </a:lnTo>
                      <a:lnTo>
                        <a:pt x="84790" y="63062"/>
                      </a:lnTo>
                      <a:lnTo>
                        <a:pt x="81681" y="50644"/>
                      </a:lnTo>
                      <a:lnTo>
                        <a:pt x="67897" y="0"/>
                      </a:lnTo>
                      <a:lnTo>
                        <a:pt x="53627" y="0"/>
                      </a:lnTo>
                      <a:lnTo>
                        <a:pt x="40094" y="50644"/>
                      </a:lnTo>
                      <a:cubicBezTo>
                        <a:pt x="38980" y="54741"/>
                        <a:pt x="37866" y="58839"/>
                        <a:pt x="36985" y="62936"/>
                      </a:cubicBezTo>
                      <a:lnTo>
                        <a:pt x="34002" y="75229"/>
                      </a:lnTo>
                      <a:lnTo>
                        <a:pt x="33265" y="75229"/>
                      </a:lnTo>
                      <a:lnTo>
                        <a:pt x="30785" y="63062"/>
                      </a:lnTo>
                      <a:lnTo>
                        <a:pt x="28054" y="50644"/>
                      </a:lnTo>
                      <a:lnTo>
                        <a:pt x="15024" y="0"/>
                      </a:lnTo>
                      <a:lnTo>
                        <a:pt x="0" y="0"/>
                      </a:lnTo>
                      <a:lnTo>
                        <a:pt x="24351" y="87629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6" name="任意多边形: 形状 35">
                  <a:extLst>
                    <a:ext uri="{FF2B5EF4-FFF2-40B4-BE49-F238E27FC236}">
                      <a16:creationId xmlns:a16="http://schemas.microsoft.com/office/drawing/2014/main" id="{BF4A00DA-5CEF-5570-193C-250CC047DF05}"/>
                    </a:ext>
                  </a:extLst>
                </p:cNvPr>
                <p:cNvSpPr/>
                <p:nvPr/>
              </p:nvSpPr>
              <p:spPr>
                <a:xfrm>
                  <a:off x="9078816" y="1031389"/>
                  <a:ext cx="21224" cy="22608"/>
                </a:xfrm>
                <a:custGeom>
                  <a:avLst/>
                  <a:gdLst>
                    <a:gd name="connsiteX0" fmla="*/ 10675 w 21224"/>
                    <a:gd name="connsiteY0" fmla="*/ 22608 h 22608"/>
                    <a:gd name="connsiteX1" fmla="*/ 18115 w 21224"/>
                    <a:gd name="connsiteY1" fmla="*/ 19499 h 22608"/>
                    <a:gd name="connsiteX2" fmla="*/ 21224 w 21224"/>
                    <a:gd name="connsiteY2" fmla="*/ 11430 h 22608"/>
                    <a:gd name="connsiteX3" fmla="*/ 18115 w 21224"/>
                    <a:gd name="connsiteY3" fmla="*/ 3235 h 22608"/>
                    <a:gd name="connsiteX4" fmla="*/ 10675 w 21224"/>
                    <a:gd name="connsiteY4" fmla="*/ 0 h 22608"/>
                    <a:gd name="connsiteX5" fmla="*/ 3109 w 21224"/>
                    <a:gd name="connsiteY5" fmla="*/ 3235 h 22608"/>
                    <a:gd name="connsiteX6" fmla="*/ 0 w 21224"/>
                    <a:gd name="connsiteY6" fmla="*/ 11430 h 22608"/>
                    <a:gd name="connsiteX7" fmla="*/ 3109 w 21224"/>
                    <a:gd name="connsiteY7" fmla="*/ 19499 h 22608"/>
                    <a:gd name="connsiteX8" fmla="*/ 10675 w 21224"/>
                    <a:gd name="connsiteY8" fmla="*/ 22608 h 22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224" h="22608">
                      <a:moveTo>
                        <a:pt x="10675" y="22608"/>
                      </a:moveTo>
                      <a:cubicBezTo>
                        <a:pt x="13658" y="22482"/>
                        <a:pt x="16138" y="21494"/>
                        <a:pt x="18115" y="19499"/>
                      </a:cubicBezTo>
                      <a:cubicBezTo>
                        <a:pt x="20110" y="17504"/>
                        <a:pt x="21224" y="14791"/>
                        <a:pt x="21224" y="11430"/>
                      </a:cubicBezTo>
                      <a:cubicBezTo>
                        <a:pt x="21224" y="8069"/>
                        <a:pt x="20110" y="5356"/>
                        <a:pt x="18115" y="3235"/>
                      </a:cubicBezTo>
                      <a:cubicBezTo>
                        <a:pt x="16120" y="1132"/>
                        <a:pt x="13640" y="0"/>
                        <a:pt x="10675" y="0"/>
                      </a:cubicBezTo>
                      <a:cubicBezTo>
                        <a:pt x="7692" y="0"/>
                        <a:pt x="5212" y="1114"/>
                        <a:pt x="3109" y="3235"/>
                      </a:cubicBezTo>
                      <a:cubicBezTo>
                        <a:pt x="1114" y="5338"/>
                        <a:pt x="126" y="8069"/>
                        <a:pt x="0" y="11430"/>
                      </a:cubicBezTo>
                      <a:cubicBezTo>
                        <a:pt x="126" y="14773"/>
                        <a:pt x="1114" y="17504"/>
                        <a:pt x="3109" y="19499"/>
                      </a:cubicBezTo>
                      <a:cubicBezTo>
                        <a:pt x="5212" y="21476"/>
                        <a:pt x="7692" y="22482"/>
                        <a:pt x="10675" y="22608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B7DD8678-13EA-F72A-D083-27B9CF906129}"/>
                  </a:ext>
                </a:extLst>
              </p:cNvPr>
              <p:cNvGrpSpPr/>
              <p:nvPr userDrawn="1"/>
            </p:nvGrpSpPr>
            <p:grpSpPr>
              <a:xfrm>
                <a:off x="2487485" y="3830214"/>
                <a:ext cx="173892" cy="129934"/>
                <a:chOff x="9130663" y="924063"/>
                <a:chExt cx="173892" cy="129934"/>
              </a:xfrm>
            </p:grpSpPr>
            <p:sp>
              <p:nvSpPr>
                <p:cNvPr id="31" name="任意多边形: 形状 30">
                  <a:extLst>
                    <a:ext uri="{FF2B5EF4-FFF2-40B4-BE49-F238E27FC236}">
                      <a16:creationId xmlns:a16="http://schemas.microsoft.com/office/drawing/2014/main" id="{BD14739B-AE93-27AC-8F6B-8E4874CBBADB}"/>
                    </a:ext>
                  </a:extLst>
                </p:cNvPr>
                <p:cNvSpPr/>
                <p:nvPr/>
              </p:nvSpPr>
              <p:spPr>
                <a:xfrm>
                  <a:off x="9130663" y="933588"/>
                  <a:ext cx="76343" cy="120409"/>
                </a:xfrm>
                <a:custGeom>
                  <a:avLst/>
                  <a:gdLst>
                    <a:gd name="connsiteX0" fmla="*/ 37614 w 76343"/>
                    <a:gd name="connsiteY0" fmla="*/ 120409 h 120409"/>
                    <a:gd name="connsiteX1" fmla="*/ 56610 w 76343"/>
                    <a:gd name="connsiteY1" fmla="*/ 115575 h 120409"/>
                    <a:gd name="connsiteX2" fmla="*/ 70754 w 76343"/>
                    <a:gd name="connsiteY2" fmla="*/ 101791 h 120409"/>
                    <a:gd name="connsiteX3" fmla="*/ 76343 w 76343"/>
                    <a:gd name="connsiteY3" fmla="*/ 79704 h 120409"/>
                    <a:gd name="connsiteX4" fmla="*/ 65920 w 76343"/>
                    <a:gd name="connsiteY4" fmla="*/ 51147 h 120409"/>
                    <a:gd name="connsiteX5" fmla="*/ 40723 w 76343"/>
                    <a:gd name="connsiteY5" fmla="*/ 42089 h 120409"/>
                    <a:gd name="connsiteX6" fmla="*/ 31163 w 76343"/>
                    <a:gd name="connsiteY6" fmla="*/ 43455 h 120409"/>
                    <a:gd name="connsiteX7" fmla="*/ 23093 w 76343"/>
                    <a:gd name="connsiteY7" fmla="*/ 46798 h 120409"/>
                    <a:gd name="connsiteX8" fmla="*/ 26077 w 76343"/>
                    <a:gd name="connsiteY8" fmla="*/ 12544 h 120409"/>
                    <a:gd name="connsiteX9" fmla="*/ 70754 w 76343"/>
                    <a:gd name="connsiteY9" fmla="*/ 12544 h 120409"/>
                    <a:gd name="connsiteX10" fmla="*/ 70754 w 76343"/>
                    <a:gd name="connsiteY10" fmla="*/ 0 h 120409"/>
                    <a:gd name="connsiteX11" fmla="*/ 13155 w 76343"/>
                    <a:gd name="connsiteY11" fmla="*/ 0 h 120409"/>
                    <a:gd name="connsiteX12" fmla="*/ 9435 w 76343"/>
                    <a:gd name="connsiteY12" fmla="*/ 55352 h 120409"/>
                    <a:gd name="connsiteX13" fmla="*/ 17378 w 76343"/>
                    <a:gd name="connsiteY13" fmla="*/ 60187 h 120409"/>
                    <a:gd name="connsiteX14" fmla="*/ 26688 w 76343"/>
                    <a:gd name="connsiteY14" fmla="*/ 54975 h 120409"/>
                    <a:gd name="connsiteX15" fmla="*/ 36985 w 76343"/>
                    <a:gd name="connsiteY15" fmla="*/ 53232 h 120409"/>
                    <a:gd name="connsiteX16" fmla="*/ 54867 w 76343"/>
                    <a:gd name="connsiteY16" fmla="*/ 60312 h 120409"/>
                    <a:gd name="connsiteX17" fmla="*/ 61570 w 76343"/>
                    <a:gd name="connsiteY17" fmla="*/ 80171 h 120409"/>
                    <a:gd name="connsiteX18" fmla="*/ 54130 w 76343"/>
                    <a:gd name="connsiteY18" fmla="*/ 100659 h 120409"/>
                    <a:gd name="connsiteX19" fmla="*/ 36374 w 76343"/>
                    <a:gd name="connsiteY19" fmla="*/ 108099 h 120409"/>
                    <a:gd name="connsiteX20" fmla="*/ 19247 w 76343"/>
                    <a:gd name="connsiteY20" fmla="*/ 104127 h 120409"/>
                    <a:gd name="connsiteX21" fmla="*/ 7332 w 76343"/>
                    <a:gd name="connsiteY21" fmla="*/ 95069 h 120409"/>
                    <a:gd name="connsiteX22" fmla="*/ 0 w 76343"/>
                    <a:gd name="connsiteY22" fmla="*/ 104756 h 120409"/>
                    <a:gd name="connsiteX23" fmla="*/ 14898 w 76343"/>
                    <a:gd name="connsiteY23" fmla="*/ 115557 h 120409"/>
                    <a:gd name="connsiteX24" fmla="*/ 37614 w 76343"/>
                    <a:gd name="connsiteY24" fmla="*/ 120409 h 1204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76343" h="120409">
                      <a:moveTo>
                        <a:pt x="37614" y="120409"/>
                      </a:moveTo>
                      <a:cubicBezTo>
                        <a:pt x="44444" y="120409"/>
                        <a:pt x="50770" y="118792"/>
                        <a:pt x="56610" y="115575"/>
                      </a:cubicBezTo>
                      <a:cubicBezTo>
                        <a:pt x="62451" y="112466"/>
                        <a:pt x="67160" y="107883"/>
                        <a:pt x="70754" y="101791"/>
                      </a:cubicBezTo>
                      <a:cubicBezTo>
                        <a:pt x="74348" y="95824"/>
                        <a:pt x="76217" y="88384"/>
                        <a:pt x="76343" y="79704"/>
                      </a:cubicBezTo>
                      <a:cubicBezTo>
                        <a:pt x="76091" y="66800"/>
                        <a:pt x="72623" y="57239"/>
                        <a:pt x="65920" y="51147"/>
                      </a:cubicBezTo>
                      <a:cubicBezTo>
                        <a:pt x="59216" y="45055"/>
                        <a:pt x="50770" y="42089"/>
                        <a:pt x="40723" y="42089"/>
                      </a:cubicBezTo>
                      <a:cubicBezTo>
                        <a:pt x="37255" y="42215"/>
                        <a:pt x="34020" y="42593"/>
                        <a:pt x="31163" y="43455"/>
                      </a:cubicBezTo>
                      <a:cubicBezTo>
                        <a:pt x="28431" y="44192"/>
                        <a:pt x="25699" y="45324"/>
                        <a:pt x="23093" y="46798"/>
                      </a:cubicBezTo>
                      <a:lnTo>
                        <a:pt x="26077" y="12544"/>
                      </a:lnTo>
                      <a:lnTo>
                        <a:pt x="70754" y="12544"/>
                      </a:lnTo>
                      <a:lnTo>
                        <a:pt x="70754" y="0"/>
                      </a:lnTo>
                      <a:lnTo>
                        <a:pt x="13155" y="0"/>
                      </a:lnTo>
                      <a:lnTo>
                        <a:pt x="9435" y="55352"/>
                      </a:lnTo>
                      <a:lnTo>
                        <a:pt x="17378" y="60187"/>
                      </a:lnTo>
                      <a:cubicBezTo>
                        <a:pt x="20613" y="57958"/>
                        <a:pt x="23704" y="56215"/>
                        <a:pt x="26688" y="54975"/>
                      </a:cubicBezTo>
                      <a:cubicBezTo>
                        <a:pt x="29797" y="53861"/>
                        <a:pt x="33140" y="53232"/>
                        <a:pt x="36985" y="53232"/>
                      </a:cubicBezTo>
                      <a:cubicBezTo>
                        <a:pt x="44551" y="53358"/>
                        <a:pt x="50518" y="55712"/>
                        <a:pt x="54867" y="60312"/>
                      </a:cubicBezTo>
                      <a:cubicBezTo>
                        <a:pt x="59216" y="65021"/>
                        <a:pt x="61445" y="71617"/>
                        <a:pt x="61570" y="80171"/>
                      </a:cubicBezTo>
                      <a:cubicBezTo>
                        <a:pt x="61319" y="88851"/>
                        <a:pt x="58839" y="95681"/>
                        <a:pt x="54130" y="100659"/>
                      </a:cubicBezTo>
                      <a:cubicBezTo>
                        <a:pt x="49422" y="105493"/>
                        <a:pt x="43455" y="108099"/>
                        <a:pt x="36374" y="108099"/>
                      </a:cubicBezTo>
                      <a:cubicBezTo>
                        <a:pt x="29545" y="107973"/>
                        <a:pt x="23830" y="106607"/>
                        <a:pt x="19247" y="104127"/>
                      </a:cubicBezTo>
                      <a:cubicBezTo>
                        <a:pt x="14647" y="101647"/>
                        <a:pt x="10675" y="98538"/>
                        <a:pt x="7332" y="95069"/>
                      </a:cubicBezTo>
                      <a:lnTo>
                        <a:pt x="0" y="104756"/>
                      </a:lnTo>
                      <a:cubicBezTo>
                        <a:pt x="3972" y="108854"/>
                        <a:pt x="8932" y="112448"/>
                        <a:pt x="14898" y="115557"/>
                      </a:cubicBezTo>
                      <a:cubicBezTo>
                        <a:pt x="20991" y="118666"/>
                        <a:pt x="28557" y="120284"/>
                        <a:pt x="37614" y="120409"/>
                      </a:cubicBezTo>
                      <a:close/>
                    </a:path>
                  </a:pathLst>
                </a:custGeom>
                <a:solidFill>
                  <a:srgbClr val="FF5200"/>
                </a:solidFill>
                <a:ln w="6350" cap="flat">
                  <a:solidFill>
                    <a:srgbClr val="FF5200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" name="任意多边形: 形状 31">
                  <a:extLst>
                    <a:ext uri="{FF2B5EF4-FFF2-40B4-BE49-F238E27FC236}">
                      <a16:creationId xmlns:a16="http://schemas.microsoft.com/office/drawing/2014/main" id="{17E8D5E6-EB10-8395-9D09-57FC8601C6DF}"/>
                    </a:ext>
                  </a:extLst>
                </p:cNvPr>
                <p:cNvSpPr/>
                <p:nvPr/>
              </p:nvSpPr>
              <p:spPr>
                <a:xfrm>
                  <a:off x="9239624" y="924063"/>
                  <a:ext cx="64931" cy="126897"/>
                </a:xfrm>
                <a:custGeom>
                  <a:avLst/>
                  <a:gdLst>
                    <a:gd name="connsiteX0" fmla="*/ 18 w 64931"/>
                    <a:gd name="connsiteY0" fmla="*/ 118289 h 118288"/>
                    <a:gd name="connsiteX1" fmla="*/ 64931 w 64931"/>
                    <a:gd name="connsiteY1" fmla="*/ 118289 h 118288"/>
                    <a:gd name="connsiteX2" fmla="*/ 64931 w 64931"/>
                    <a:gd name="connsiteY2" fmla="*/ 105996 h 118288"/>
                    <a:gd name="connsiteX3" fmla="*/ 41227 w 64931"/>
                    <a:gd name="connsiteY3" fmla="*/ 105996 h 118288"/>
                    <a:gd name="connsiteX4" fmla="*/ 41227 w 64931"/>
                    <a:gd name="connsiteY4" fmla="*/ 0 h 118288"/>
                    <a:gd name="connsiteX5" fmla="*/ 29923 w 64931"/>
                    <a:gd name="connsiteY5" fmla="*/ 0 h 118288"/>
                    <a:gd name="connsiteX6" fmla="*/ 19122 w 64931"/>
                    <a:gd name="connsiteY6" fmla="*/ 4834 h 118288"/>
                    <a:gd name="connsiteX7" fmla="*/ 5337 w 64931"/>
                    <a:gd name="connsiteY7" fmla="*/ 8429 h 118288"/>
                    <a:gd name="connsiteX8" fmla="*/ 5337 w 64931"/>
                    <a:gd name="connsiteY8" fmla="*/ 17738 h 118288"/>
                    <a:gd name="connsiteX9" fmla="*/ 26310 w 64931"/>
                    <a:gd name="connsiteY9" fmla="*/ 17738 h 118288"/>
                    <a:gd name="connsiteX10" fmla="*/ 26310 w 64931"/>
                    <a:gd name="connsiteY10" fmla="*/ 105996 h 118288"/>
                    <a:gd name="connsiteX11" fmla="*/ 0 w 64931"/>
                    <a:gd name="connsiteY11" fmla="*/ 105996 h 118288"/>
                    <a:gd name="connsiteX12" fmla="*/ 0 w 64931"/>
                    <a:gd name="connsiteY12" fmla="*/ 118289 h 1182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4931" h="118288">
                      <a:moveTo>
                        <a:pt x="18" y="118289"/>
                      </a:moveTo>
                      <a:lnTo>
                        <a:pt x="64931" y="118289"/>
                      </a:lnTo>
                      <a:lnTo>
                        <a:pt x="64931" y="105996"/>
                      </a:lnTo>
                      <a:lnTo>
                        <a:pt x="41227" y="105996"/>
                      </a:lnTo>
                      <a:lnTo>
                        <a:pt x="41227" y="0"/>
                      </a:lnTo>
                      <a:lnTo>
                        <a:pt x="29923" y="0"/>
                      </a:lnTo>
                      <a:cubicBezTo>
                        <a:pt x="26688" y="1869"/>
                        <a:pt x="23093" y="3469"/>
                        <a:pt x="19122" y="4834"/>
                      </a:cubicBezTo>
                      <a:cubicBezTo>
                        <a:pt x="15150" y="6200"/>
                        <a:pt x="10549" y="7440"/>
                        <a:pt x="5337" y="8429"/>
                      </a:cubicBezTo>
                      <a:lnTo>
                        <a:pt x="5337" y="17738"/>
                      </a:lnTo>
                      <a:lnTo>
                        <a:pt x="26310" y="17738"/>
                      </a:lnTo>
                      <a:lnTo>
                        <a:pt x="26310" y="105996"/>
                      </a:lnTo>
                      <a:lnTo>
                        <a:pt x="0" y="105996"/>
                      </a:lnTo>
                      <a:lnTo>
                        <a:pt x="0" y="118289"/>
                      </a:lnTo>
                      <a:close/>
                    </a:path>
                  </a:pathLst>
                </a:custGeom>
                <a:solidFill>
                  <a:srgbClr val="FF5200"/>
                </a:solidFill>
                <a:ln w="6350" cap="flat">
                  <a:solidFill>
                    <a:srgbClr val="FF5200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29CA6F38-2E68-8F40-EE35-E5EE46CB7707}"/>
                  </a:ext>
                </a:extLst>
              </p:cNvPr>
              <p:cNvGrpSpPr/>
              <p:nvPr userDrawn="1"/>
            </p:nvGrpSpPr>
            <p:grpSpPr>
              <a:xfrm>
                <a:off x="2698897" y="3829531"/>
                <a:ext cx="804243" cy="165482"/>
                <a:chOff x="9323023" y="923380"/>
                <a:chExt cx="804243" cy="165482"/>
              </a:xfrm>
            </p:grpSpPr>
            <p:sp>
              <p:nvSpPr>
                <p:cNvPr id="23" name="任意多边形: 形状 22">
                  <a:extLst>
                    <a:ext uri="{FF2B5EF4-FFF2-40B4-BE49-F238E27FC236}">
                      <a16:creationId xmlns:a16="http://schemas.microsoft.com/office/drawing/2014/main" id="{C8910E4C-545E-B2B4-8952-DE2A9E9F4B28}"/>
                    </a:ext>
                  </a:extLst>
                </p:cNvPr>
                <p:cNvSpPr/>
                <p:nvPr/>
              </p:nvSpPr>
              <p:spPr>
                <a:xfrm>
                  <a:off x="9323023" y="961965"/>
                  <a:ext cx="76594" cy="126897"/>
                </a:xfrm>
                <a:custGeom>
                  <a:avLst/>
                  <a:gdLst>
                    <a:gd name="connsiteX0" fmla="*/ 36123 w 76594"/>
                    <a:gd name="connsiteY0" fmla="*/ 79740 h 126897"/>
                    <a:gd name="connsiteX1" fmla="*/ 26185 w 76594"/>
                    <a:gd name="connsiteY1" fmla="*/ 77745 h 126897"/>
                    <a:gd name="connsiteX2" fmla="*/ 14647 w 76594"/>
                    <a:gd name="connsiteY2" fmla="*/ 70538 h 126897"/>
                    <a:gd name="connsiteX3" fmla="*/ 14647 w 76594"/>
                    <a:gd name="connsiteY3" fmla="*/ 24495 h 126897"/>
                    <a:gd name="connsiteX4" fmla="*/ 26813 w 76594"/>
                    <a:gd name="connsiteY4" fmla="*/ 15563 h 126897"/>
                    <a:gd name="connsiteX5" fmla="*/ 38225 w 76594"/>
                    <a:gd name="connsiteY5" fmla="*/ 12454 h 126897"/>
                    <a:gd name="connsiteX6" fmla="*/ 55981 w 76594"/>
                    <a:gd name="connsiteY6" fmla="*/ 21386 h 126897"/>
                    <a:gd name="connsiteX7" fmla="*/ 61319 w 76594"/>
                    <a:gd name="connsiteY7" fmla="*/ 44839 h 126897"/>
                    <a:gd name="connsiteX8" fmla="*/ 54112 w 76594"/>
                    <a:gd name="connsiteY8" fmla="*/ 70538 h 126897"/>
                    <a:gd name="connsiteX9" fmla="*/ 36123 w 76594"/>
                    <a:gd name="connsiteY9" fmla="*/ 79740 h 126897"/>
                    <a:gd name="connsiteX10" fmla="*/ 0 w 76594"/>
                    <a:gd name="connsiteY10" fmla="*/ 126897 h 126897"/>
                    <a:gd name="connsiteX11" fmla="*/ 14647 w 76594"/>
                    <a:gd name="connsiteY11" fmla="*/ 126897 h 126897"/>
                    <a:gd name="connsiteX12" fmla="*/ 14647 w 76594"/>
                    <a:gd name="connsiteY12" fmla="*/ 97100 h 126897"/>
                    <a:gd name="connsiteX13" fmla="*/ 14269 w 76594"/>
                    <a:gd name="connsiteY13" fmla="*/ 81824 h 126897"/>
                    <a:gd name="connsiteX14" fmla="*/ 26436 w 76594"/>
                    <a:gd name="connsiteY14" fmla="*/ 89265 h 126897"/>
                    <a:gd name="connsiteX15" fmla="*/ 38477 w 76594"/>
                    <a:gd name="connsiteY15" fmla="*/ 91996 h 126897"/>
                    <a:gd name="connsiteX16" fmla="*/ 57347 w 76594"/>
                    <a:gd name="connsiteY16" fmla="*/ 86407 h 126897"/>
                    <a:gd name="connsiteX17" fmla="*/ 71257 w 76594"/>
                    <a:gd name="connsiteY17" fmla="*/ 70269 h 126897"/>
                    <a:gd name="connsiteX18" fmla="*/ 76595 w 76594"/>
                    <a:gd name="connsiteY18" fmla="*/ 44695 h 126897"/>
                    <a:gd name="connsiteX19" fmla="*/ 67663 w 76594"/>
                    <a:gd name="connsiteY19" fmla="*/ 12293 h 126897"/>
                    <a:gd name="connsiteX20" fmla="*/ 41712 w 76594"/>
                    <a:gd name="connsiteY20" fmla="*/ 0 h 126897"/>
                    <a:gd name="connsiteX21" fmla="*/ 26939 w 76594"/>
                    <a:gd name="connsiteY21" fmla="*/ 3720 h 126897"/>
                    <a:gd name="connsiteX22" fmla="*/ 13784 w 76594"/>
                    <a:gd name="connsiteY22" fmla="*/ 12293 h 126897"/>
                    <a:gd name="connsiteX23" fmla="*/ 13281 w 76594"/>
                    <a:gd name="connsiteY23" fmla="*/ 12293 h 126897"/>
                    <a:gd name="connsiteX24" fmla="*/ 12041 w 76594"/>
                    <a:gd name="connsiteY24" fmla="*/ 2246 h 126897"/>
                    <a:gd name="connsiteX25" fmla="*/ 0 w 76594"/>
                    <a:gd name="connsiteY25" fmla="*/ 2246 h 126897"/>
                    <a:gd name="connsiteX26" fmla="*/ 0 w 76594"/>
                    <a:gd name="connsiteY26" fmla="*/ 126897 h 126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6594" h="126897">
                      <a:moveTo>
                        <a:pt x="36123" y="79740"/>
                      </a:moveTo>
                      <a:cubicBezTo>
                        <a:pt x="33140" y="79866"/>
                        <a:pt x="29797" y="79111"/>
                        <a:pt x="26185" y="77745"/>
                      </a:cubicBezTo>
                      <a:cubicBezTo>
                        <a:pt x="22464" y="76253"/>
                        <a:pt x="18618" y="73899"/>
                        <a:pt x="14647" y="70538"/>
                      </a:cubicBezTo>
                      <a:lnTo>
                        <a:pt x="14647" y="24495"/>
                      </a:lnTo>
                      <a:cubicBezTo>
                        <a:pt x="18870" y="20649"/>
                        <a:pt x="22968" y="17540"/>
                        <a:pt x="26813" y="15563"/>
                      </a:cubicBezTo>
                      <a:cubicBezTo>
                        <a:pt x="30659" y="13461"/>
                        <a:pt x="34505" y="12454"/>
                        <a:pt x="38225" y="12454"/>
                      </a:cubicBezTo>
                      <a:cubicBezTo>
                        <a:pt x="46421" y="12580"/>
                        <a:pt x="52369" y="15563"/>
                        <a:pt x="55981" y="21386"/>
                      </a:cubicBezTo>
                      <a:cubicBezTo>
                        <a:pt x="59576" y="27227"/>
                        <a:pt x="61319" y="35045"/>
                        <a:pt x="61319" y="44839"/>
                      </a:cubicBezTo>
                      <a:cubicBezTo>
                        <a:pt x="61193" y="55892"/>
                        <a:pt x="58713" y="64446"/>
                        <a:pt x="54112" y="70538"/>
                      </a:cubicBezTo>
                      <a:cubicBezTo>
                        <a:pt x="49512" y="76631"/>
                        <a:pt x="43455" y="79614"/>
                        <a:pt x="36123" y="79740"/>
                      </a:cubicBezTo>
                      <a:close/>
                      <a:moveTo>
                        <a:pt x="0" y="126897"/>
                      </a:moveTo>
                      <a:lnTo>
                        <a:pt x="14647" y="126897"/>
                      </a:lnTo>
                      <a:lnTo>
                        <a:pt x="14647" y="97100"/>
                      </a:lnTo>
                      <a:lnTo>
                        <a:pt x="14269" y="81824"/>
                      </a:lnTo>
                      <a:cubicBezTo>
                        <a:pt x="18241" y="85059"/>
                        <a:pt x="22339" y="87539"/>
                        <a:pt x="26436" y="89265"/>
                      </a:cubicBezTo>
                      <a:cubicBezTo>
                        <a:pt x="30534" y="91134"/>
                        <a:pt x="34505" y="91996"/>
                        <a:pt x="38477" y="91996"/>
                      </a:cubicBezTo>
                      <a:cubicBezTo>
                        <a:pt x="45306" y="91996"/>
                        <a:pt x="51632" y="90127"/>
                        <a:pt x="57347" y="86407"/>
                      </a:cubicBezTo>
                      <a:cubicBezTo>
                        <a:pt x="63062" y="82687"/>
                        <a:pt x="67645" y="77350"/>
                        <a:pt x="71257" y="70269"/>
                      </a:cubicBezTo>
                      <a:cubicBezTo>
                        <a:pt x="74726" y="63314"/>
                        <a:pt x="76469" y="54759"/>
                        <a:pt x="76595" y="44695"/>
                      </a:cubicBezTo>
                      <a:cubicBezTo>
                        <a:pt x="76595" y="31037"/>
                        <a:pt x="73611" y="20236"/>
                        <a:pt x="67663" y="12293"/>
                      </a:cubicBezTo>
                      <a:cubicBezTo>
                        <a:pt x="61696" y="4223"/>
                        <a:pt x="53142" y="126"/>
                        <a:pt x="41712" y="0"/>
                      </a:cubicBezTo>
                      <a:cubicBezTo>
                        <a:pt x="36626" y="126"/>
                        <a:pt x="31666" y="1366"/>
                        <a:pt x="26939" y="3720"/>
                      </a:cubicBezTo>
                      <a:cubicBezTo>
                        <a:pt x="22231" y="6074"/>
                        <a:pt x="17756" y="8932"/>
                        <a:pt x="13784" y="12293"/>
                      </a:cubicBezTo>
                      <a:lnTo>
                        <a:pt x="13281" y="12293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126897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4" name="任意多边形: 形状 23">
                  <a:extLst>
                    <a:ext uri="{FF2B5EF4-FFF2-40B4-BE49-F238E27FC236}">
                      <a16:creationId xmlns:a16="http://schemas.microsoft.com/office/drawing/2014/main" id="{C6C4CFDB-CDEA-CE4C-17EA-0CC7AE0EE6E2}"/>
                    </a:ext>
                  </a:extLst>
                </p:cNvPr>
                <p:cNvSpPr/>
                <p:nvPr/>
              </p:nvSpPr>
              <p:spPr>
                <a:xfrm>
                  <a:off x="9429477" y="961965"/>
                  <a:ext cx="76594" cy="126897"/>
                </a:xfrm>
                <a:custGeom>
                  <a:avLst/>
                  <a:gdLst>
                    <a:gd name="connsiteX0" fmla="*/ 36123 w 76594"/>
                    <a:gd name="connsiteY0" fmla="*/ 79740 h 126897"/>
                    <a:gd name="connsiteX1" fmla="*/ 26185 w 76594"/>
                    <a:gd name="connsiteY1" fmla="*/ 77745 h 126897"/>
                    <a:gd name="connsiteX2" fmla="*/ 14647 w 76594"/>
                    <a:gd name="connsiteY2" fmla="*/ 70538 h 126897"/>
                    <a:gd name="connsiteX3" fmla="*/ 14647 w 76594"/>
                    <a:gd name="connsiteY3" fmla="*/ 24495 h 126897"/>
                    <a:gd name="connsiteX4" fmla="*/ 26813 w 76594"/>
                    <a:gd name="connsiteY4" fmla="*/ 15563 h 126897"/>
                    <a:gd name="connsiteX5" fmla="*/ 38225 w 76594"/>
                    <a:gd name="connsiteY5" fmla="*/ 12454 h 126897"/>
                    <a:gd name="connsiteX6" fmla="*/ 55981 w 76594"/>
                    <a:gd name="connsiteY6" fmla="*/ 21386 h 126897"/>
                    <a:gd name="connsiteX7" fmla="*/ 61319 w 76594"/>
                    <a:gd name="connsiteY7" fmla="*/ 44839 h 126897"/>
                    <a:gd name="connsiteX8" fmla="*/ 54112 w 76594"/>
                    <a:gd name="connsiteY8" fmla="*/ 70538 h 126897"/>
                    <a:gd name="connsiteX9" fmla="*/ 36123 w 76594"/>
                    <a:gd name="connsiteY9" fmla="*/ 79740 h 126897"/>
                    <a:gd name="connsiteX10" fmla="*/ 0 w 76594"/>
                    <a:gd name="connsiteY10" fmla="*/ 126897 h 126897"/>
                    <a:gd name="connsiteX11" fmla="*/ 14647 w 76594"/>
                    <a:gd name="connsiteY11" fmla="*/ 126897 h 126897"/>
                    <a:gd name="connsiteX12" fmla="*/ 14647 w 76594"/>
                    <a:gd name="connsiteY12" fmla="*/ 97100 h 126897"/>
                    <a:gd name="connsiteX13" fmla="*/ 14269 w 76594"/>
                    <a:gd name="connsiteY13" fmla="*/ 81824 h 126897"/>
                    <a:gd name="connsiteX14" fmla="*/ 26436 w 76594"/>
                    <a:gd name="connsiteY14" fmla="*/ 89265 h 126897"/>
                    <a:gd name="connsiteX15" fmla="*/ 38477 w 76594"/>
                    <a:gd name="connsiteY15" fmla="*/ 91996 h 126897"/>
                    <a:gd name="connsiteX16" fmla="*/ 57347 w 76594"/>
                    <a:gd name="connsiteY16" fmla="*/ 86407 h 126897"/>
                    <a:gd name="connsiteX17" fmla="*/ 71257 w 76594"/>
                    <a:gd name="connsiteY17" fmla="*/ 70269 h 126897"/>
                    <a:gd name="connsiteX18" fmla="*/ 76595 w 76594"/>
                    <a:gd name="connsiteY18" fmla="*/ 44695 h 126897"/>
                    <a:gd name="connsiteX19" fmla="*/ 67663 w 76594"/>
                    <a:gd name="connsiteY19" fmla="*/ 12293 h 126897"/>
                    <a:gd name="connsiteX20" fmla="*/ 41712 w 76594"/>
                    <a:gd name="connsiteY20" fmla="*/ 0 h 126897"/>
                    <a:gd name="connsiteX21" fmla="*/ 26939 w 76594"/>
                    <a:gd name="connsiteY21" fmla="*/ 3720 h 126897"/>
                    <a:gd name="connsiteX22" fmla="*/ 13784 w 76594"/>
                    <a:gd name="connsiteY22" fmla="*/ 12293 h 126897"/>
                    <a:gd name="connsiteX23" fmla="*/ 13281 w 76594"/>
                    <a:gd name="connsiteY23" fmla="*/ 12293 h 126897"/>
                    <a:gd name="connsiteX24" fmla="*/ 12041 w 76594"/>
                    <a:gd name="connsiteY24" fmla="*/ 2246 h 126897"/>
                    <a:gd name="connsiteX25" fmla="*/ 0 w 76594"/>
                    <a:gd name="connsiteY25" fmla="*/ 2246 h 126897"/>
                    <a:gd name="connsiteX26" fmla="*/ 0 w 76594"/>
                    <a:gd name="connsiteY26" fmla="*/ 126897 h 126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6594" h="126897">
                      <a:moveTo>
                        <a:pt x="36123" y="79740"/>
                      </a:moveTo>
                      <a:cubicBezTo>
                        <a:pt x="33140" y="79866"/>
                        <a:pt x="29797" y="79111"/>
                        <a:pt x="26185" y="77745"/>
                      </a:cubicBezTo>
                      <a:cubicBezTo>
                        <a:pt x="22464" y="76253"/>
                        <a:pt x="18618" y="73899"/>
                        <a:pt x="14647" y="70538"/>
                      </a:cubicBezTo>
                      <a:lnTo>
                        <a:pt x="14647" y="24495"/>
                      </a:lnTo>
                      <a:cubicBezTo>
                        <a:pt x="18870" y="20649"/>
                        <a:pt x="22968" y="17540"/>
                        <a:pt x="26813" y="15563"/>
                      </a:cubicBezTo>
                      <a:cubicBezTo>
                        <a:pt x="30659" y="13461"/>
                        <a:pt x="34505" y="12454"/>
                        <a:pt x="38225" y="12454"/>
                      </a:cubicBezTo>
                      <a:cubicBezTo>
                        <a:pt x="46420" y="12580"/>
                        <a:pt x="52369" y="15563"/>
                        <a:pt x="55981" y="21386"/>
                      </a:cubicBezTo>
                      <a:cubicBezTo>
                        <a:pt x="59576" y="27227"/>
                        <a:pt x="61319" y="35045"/>
                        <a:pt x="61319" y="44839"/>
                      </a:cubicBezTo>
                      <a:cubicBezTo>
                        <a:pt x="61193" y="55892"/>
                        <a:pt x="58713" y="64446"/>
                        <a:pt x="54112" y="70538"/>
                      </a:cubicBezTo>
                      <a:cubicBezTo>
                        <a:pt x="49530" y="76631"/>
                        <a:pt x="43437" y="79614"/>
                        <a:pt x="36123" y="79740"/>
                      </a:cubicBezTo>
                      <a:close/>
                      <a:moveTo>
                        <a:pt x="0" y="126897"/>
                      </a:moveTo>
                      <a:lnTo>
                        <a:pt x="14647" y="126897"/>
                      </a:lnTo>
                      <a:lnTo>
                        <a:pt x="14647" y="97100"/>
                      </a:lnTo>
                      <a:lnTo>
                        <a:pt x="14269" y="81824"/>
                      </a:lnTo>
                      <a:cubicBezTo>
                        <a:pt x="18241" y="85059"/>
                        <a:pt x="22339" y="87539"/>
                        <a:pt x="26436" y="89265"/>
                      </a:cubicBezTo>
                      <a:cubicBezTo>
                        <a:pt x="30534" y="91134"/>
                        <a:pt x="34505" y="91996"/>
                        <a:pt x="38477" y="91996"/>
                      </a:cubicBezTo>
                      <a:cubicBezTo>
                        <a:pt x="45306" y="91996"/>
                        <a:pt x="51632" y="90127"/>
                        <a:pt x="57347" y="86407"/>
                      </a:cubicBezTo>
                      <a:cubicBezTo>
                        <a:pt x="63062" y="82687"/>
                        <a:pt x="67645" y="77350"/>
                        <a:pt x="71257" y="70269"/>
                      </a:cubicBezTo>
                      <a:cubicBezTo>
                        <a:pt x="74726" y="63314"/>
                        <a:pt x="76469" y="54759"/>
                        <a:pt x="76595" y="44695"/>
                      </a:cubicBezTo>
                      <a:cubicBezTo>
                        <a:pt x="76595" y="31037"/>
                        <a:pt x="73611" y="20236"/>
                        <a:pt x="67663" y="12293"/>
                      </a:cubicBezTo>
                      <a:cubicBezTo>
                        <a:pt x="61696" y="4223"/>
                        <a:pt x="53142" y="126"/>
                        <a:pt x="41712" y="0"/>
                      </a:cubicBezTo>
                      <a:cubicBezTo>
                        <a:pt x="36626" y="126"/>
                        <a:pt x="31666" y="1366"/>
                        <a:pt x="26939" y="3720"/>
                      </a:cubicBezTo>
                      <a:cubicBezTo>
                        <a:pt x="22231" y="6074"/>
                        <a:pt x="17756" y="8932"/>
                        <a:pt x="13784" y="12293"/>
                      </a:cubicBezTo>
                      <a:lnTo>
                        <a:pt x="13281" y="12293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126897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5" name="任意多边形: 形状 24">
                  <a:extLst>
                    <a:ext uri="{FF2B5EF4-FFF2-40B4-BE49-F238E27FC236}">
                      <a16:creationId xmlns:a16="http://schemas.microsoft.com/office/drawing/2014/main" id="{037E21AA-4DE2-74E8-2B9D-5DBC614DD1D1}"/>
                    </a:ext>
                  </a:extLst>
                </p:cNvPr>
                <p:cNvSpPr/>
                <p:nvPr/>
              </p:nvSpPr>
              <p:spPr>
                <a:xfrm>
                  <a:off x="9527744" y="939788"/>
                  <a:ext cx="54256" cy="114209"/>
                </a:xfrm>
                <a:custGeom>
                  <a:avLst/>
                  <a:gdLst>
                    <a:gd name="connsiteX0" fmla="*/ 38118 w 54256"/>
                    <a:gd name="connsiteY0" fmla="*/ 114209 h 114209"/>
                    <a:gd name="connsiteX1" fmla="*/ 46313 w 54256"/>
                    <a:gd name="connsiteY1" fmla="*/ 113221 h 114209"/>
                    <a:gd name="connsiteX2" fmla="*/ 54256 w 54256"/>
                    <a:gd name="connsiteY2" fmla="*/ 110992 h 114209"/>
                    <a:gd name="connsiteX3" fmla="*/ 51273 w 54256"/>
                    <a:gd name="connsiteY3" fmla="*/ 100066 h 114209"/>
                    <a:gd name="connsiteX4" fmla="*/ 46438 w 54256"/>
                    <a:gd name="connsiteY4" fmla="*/ 101557 h 114209"/>
                    <a:gd name="connsiteX5" fmla="*/ 41352 w 54256"/>
                    <a:gd name="connsiteY5" fmla="*/ 102294 h 114209"/>
                    <a:gd name="connsiteX6" fmla="*/ 30803 w 54256"/>
                    <a:gd name="connsiteY6" fmla="*/ 97819 h 114209"/>
                    <a:gd name="connsiteX7" fmla="*/ 27820 w 54256"/>
                    <a:gd name="connsiteY7" fmla="*/ 85275 h 114209"/>
                    <a:gd name="connsiteX8" fmla="*/ 27820 w 54256"/>
                    <a:gd name="connsiteY8" fmla="*/ 36374 h 114209"/>
                    <a:gd name="connsiteX9" fmla="*/ 51524 w 54256"/>
                    <a:gd name="connsiteY9" fmla="*/ 36374 h 114209"/>
                    <a:gd name="connsiteX10" fmla="*/ 51524 w 54256"/>
                    <a:gd name="connsiteY10" fmla="*/ 24459 h 114209"/>
                    <a:gd name="connsiteX11" fmla="*/ 27820 w 54256"/>
                    <a:gd name="connsiteY11" fmla="*/ 24459 h 114209"/>
                    <a:gd name="connsiteX12" fmla="*/ 27820 w 54256"/>
                    <a:gd name="connsiteY12" fmla="*/ 0 h 114209"/>
                    <a:gd name="connsiteX13" fmla="*/ 15527 w 54256"/>
                    <a:gd name="connsiteY13" fmla="*/ 0 h 114209"/>
                    <a:gd name="connsiteX14" fmla="*/ 13784 w 54256"/>
                    <a:gd name="connsiteY14" fmla="*/ 24459 h 114209"/>
                    <a:gd name="connsiteX15" fmla="*/ 0 w 54256"/>
                    <a:gd name="connsiteY15" fmla="*/ 25322 h 114209"/>
                    <a:gd name="connsiteX16" fmla="*/ 0 w 54256"/>
                    <a:gd name="connsiteY16" fmla="*/ 36374 h 114209"/>
                    <a:gd name="connsiteX17" fmla="*/ 13029 w 54256"/>
                    <a:gd name="connsiteY17" fmla="*/ 36374 h 114209"/>
                    <a:gd name="connsiteX18" fmla="*/ 13029 w 54256"/>
                    <a:gd name="connsiteY18" fmla="*/ 85023 h 114209"/>
                    <a:gd name="connsiteX19" fmla="*/ 18618 w 54256"/>
                    <a:gd name="connsiteY19" fmla="*/ 106122 h 114209"/>
                    <a:gd name="connsiteX20" fmla="*/ 38118 w 54256"/>
                    <a:gd name="connsiteY20" fmla="*/ 114209 h 1142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4256" h="114209">
                      <a:moveTo>
                        <a:pt x="38118" y="114209"/>
                      </a:moveTo>
                      <a:cubicBezTo>
                        <a:pt x="40723" y="114209"/>
                        <a:pt x="43455" y="113832"/>
                        <a:pt x="46313" y="113221"/>
                      </a:cubicBezTo>
                      <a:cubicBezTo>
                        <a:pt x="49044" y="112592"/>
                        <a:pt x="51650" y="111855"/>
                        <a:pt x="54256" y="110992"/>
                      </a:cubicBezTo>
                      <a:lnTo>
                        <a:pt x="51273" y="100066"/>
                      </a:lnTo>
                      <a:cubicBezTo>
                        <a:pt x="49781" y="100569"/>
                        <a:pt x="48164" y="101054"/>
                        <a:pt x="46438" y="101557"/>
                      </a:cubicBezTo>
                      <a:cubicBezTo>
                        <a:pt x="44569" y="102060"/>
                        <a:pt x="42970" y="102294"/>
                        <a:pt x="41352" y="102294"/>
                      </a:cubicBezTo>
                      <a:cubicBezTo>
                        <a:pt x="36267" y="102294"/>
                        <a:pt x="32780" y="100802"/>
                        <a:pt x="30803" y="97819"/>
                      </a:cubicBezTo>
                      <a:cubicBezTo>
                        <a:pt x="28700" y="94962"/>
                        <a:pt x="27694" y="90738"/>
                        <a:pt x="27820" y="85275"/>
                      </a:cubicBezTo>
                      <a:lnTo>
                        <a:pt x="27820" y="36374"/>
                      </a:lnTo>
                      <a:lnTo>
                        <a:pt x="51524" y="36374"/>
                      </a:lnTo>
                      <a:lnTo>
                        <a:pt x="51524" y="24459"/>
                      </a:lnTo>
                      <a:lnTo>
                        <a:pt x="27820" y="24459"/>
                      </a:lnTo>
                      <a:lnTo>
                        <a:pt x="27820" y="0"/>
                      </a:lnTo>
                      <a:lnTo>
                        <a:pt x="15527" y="0"/>
                      </a:lnTo>
                      <a:lnTo>
                        <a:pt x="13784" y="24459"/>
                      </a:lnTo>
                      <a:lnTo>
                        <a:pt x="0" y="25322"/>
                      </a:lnTo>
                      <a:lnTo>
                        <a:pt x="0" y="36374"/>
                      </a:lnTo>
                      <a:lnTo>
                        <a:pt x="13029" y="36374"/>
                      </a:lnTo>
                      <a:lnTo>
                        <a:pt x="13029" y="85023"/>
                      </a:lnTo>
                      <a:cubicBezTo>
                        <a:pt x="12904" y="93829"/>
                        <a:pt x="14773" y="100910"/>
                        <a:pt x="18618" y="106122"/>
                      </a:cubicBezTo>
                      <a:cubicBezTo>
                        <a:pt x="22339" y="111352"/>
                        <a:pt x="28808" y="114083"/>
                        <a:pt x="38118" y="114209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6" name="任意多边形: 形状 25">
                  <a:extLst>
                    <a:ext uri="{FF2B5EF4-FFF2-40B4-BE49-F238E27FC236}">
                      <a16:creationId xmlns:a16="http://schemas.microsoft.com/office/drawing/2014/main" id="{CB991AAA-E751-57B5-EF10-7DA2B8D67B73}"/>
                    </a:ext>
                  </a:extLst>
                </p:cNvPr>
                <p:cNvSpPr/>
                <p:nvPr/>
              </p:nvSpPr>
              <p:spPr>
                <a:xfrm>
                  <a:off x="9607474" y="962019"/>
                  <a:ext cx="120804" cy="89875"/>
                </a:xfrm>
                <a:custGeom>
                  <a:avLst/>
                  <a:gdLst>
                    <a:gd name="connsiteX0" fmla="*/ 36 w 120804"/>
                    <a:gd name="connsiteY0" fmla="*/ 89858 h 89875"/>
                    <a:gd name="connsiteX1" fmla="*/ 14683 w 120804"/>
                    <a:gd name="connsiteY1" fmla="*/ 89858 h 89875"/>
                    <a:gd name="connsiteX2" fmla="*/ 14683 w 120804"/>
                    <a:gd name="connsiteY2" fmla="*/ 26310 h 89875"/>
                    <a:gd name="connsiteX3" fmla="*/ 26220 w 120804"/>
                    <a:gd name="connsiteY3" fmla="*/ 16138 h 89875"/>
                    <a:gd name="connsiteX4" fmla="*/ 36770 w 120804"/>
                    <a:gd name="connsiteY4" fmla="*/ 12904 h 89875"/>
                    <a:gd name="connsiteX5" fmla="*/ 49062 w 120804"/>
                    <a:gd name="connsiteY5" fmla="*/ 18367 h 89875"/>
                    <a:gd name="connsiteX6" fmla="*/ 53034 w 120804"/>
                    <a:gd name="connsiteY6" fmla="*/ 36249 h 89875"/>
                    <a:gd name="connsiteX7" fmla="*/ 53034 w 120804"/>
                    <a:gd name="connsiteY7" fmla="*/ 89876 h 89875"/>
                    <a:gd name="connsiteX8" fmla="*/ 67807 w 120804"/>
                    <a:gd name="connsiteY8" fmla="*/ 89876 h 89875"/>
                    <a:gd name="connsiteX9" fmla="*/ 67807 w 120804"/>
                    <a:gd name="connsiteY9" fmla="*/ 26310 h 89875"/>
                    <a:gd name="connsiteX10" fmla="*/ 79344 w 120804"/>
                    <a:gd name="connsiteY10" fmla="*/ 16138 h 89875"/>
                    <a:gd name="connsiteX11" fmla="*/ 89894 w 120804"/>
                    <a:gd name="connsiteY11" fmla="*/ 12904 h 89875"/>
                    <a:gd name="connsiteX12" fmla="*/ 102186 w 120804"/>
                    <a:gd name="connsiteY12" fmla="*/ 18367 h 89875"/>
                    <a:gd name="connsiteX13" fmla="*/ 106158 w 120804"/>
                    <a:gd name="connsiteY13" fmla="*/ 36249 h 89875"/>
                    <a:gd name="connsiteX14" fmla="*/ 106158 w 120804"/>
                    <a:gd name="connsiteY14" fmla="*/ 89876 h 89875"/>
                    <a:gd name="connsiteX15" fmla="*/ 120805 w 120804"/>
                    <a:gd name="connsiteY15" fmla="*/ 89876 h 89875"/>
                    <a:gd name="connsiteX16" fmla="*/ 120805 w 120804"/>
                    <a:gd name="connsiteY16" fmla="*/ 34398 h 89875"/>
                    <a:gd name="connsiteX17" fmla="*/ 114353 w 120804"/>
                    <a:gd name="connsiteY17" fmla="*/ 8824 h 89875"/>
                    <a:gd name="connsiteX18" fmla="*/ 94243 w 120804"/>
                    <a:gd name="connsiteY18" fmla="*/ 18 h 89875"/>
                    <a:gd name="connsiteX19" fmla="*/ 79219 w 120804"/>
                    <a:gd name="connsiteY19" fmla="*/ 4727 h 89875"/>
                    <a:gd name="connsiteX20" fmla="*/ 65308 w 120804"/>
                    <a:gd name="connsiteY20" fmla="*/ 16767 h 89875"/>
                    <a:gd name="connsiteX21" fmla="*/ 56862 w 120804"/>
                    <a:gd name="connsiteY21" fmla="*/ 4475 h 89875"/>
                    <a:gd name="connsiteX22" fmla="*/ 41101 w 120804"/>
                    <a:gd name="connsiteY22" fmla="*/ 0 h 89875"/>
                    <a:gd name="connsiteX23" fmla="*/ 26328 w 120804"/>
                    <a:gd name="connsiteY23" fmla="*/ 4349 h 89875"/>
                    <a:gd name="connsiteX24" fmla="*/ 13784 w 120804"/>
                    <a:gd name="connsiteY24" fmla="*/ 15024 h 89875"/>
                    <a:gd name="connsiteX25" fmla="*/ 13281 w 120804"/>
                    <a:gd name="connsiteY25" fmla="*/ 15024 h 89875"/>
                    <a:gd name="connsiteX26" fmla="*/ 12041 w 120804"/>
                    <a:gd name="connsiteY26" fmla="*/ 2246 h 89875"/>
                    <a:gd name="connsiteX27" fmla="*/ 0 w 120804"/>
                    <a:gd name="connsiteY27" fmla="*/ 2246 h 89875"/>
                    <a:gd name="connsiteX28" fmla="*/ 0 w 120804"/>
                    <a:gd name="connsiteY28" fmla="*/ 89858 h 89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804" h="89875">
                      <a:moveTo>
                        <a:pt x="36" y="89858"/>
                      </a:moveTo>
                      <a:lnTo>
                        <a:pt x="14683" y="89858"/>
                      </a:lnTo>
                      <a:lnTo>
                        <a:pt x="14683" y="26310"/>
                      </a:lnTo>
                      <a:cubicBezTo>
                        <a:pt x="18654" y="21710"/>
                        <a:pt x="22626" y="18367"/>
                        <a:pt x="26220" y="16138"/>
                      </a:cubicBezTo>
                      <a:cubicBezTo>
                        <a:pt x="29941" y="14036"/>
                        <a:pt x="33427" y="12904"/>
                        <a:pt x="36770" y="12904"/>
                      </a:cubicBezTo>
                      <a:cubicBezTo>
                        <a:pt x="42359" y="12778"/>
                        <a:pt x="46456" y="14647"/>
                        <a:pt x="49062" y="18367"/>
                      </a:cubicBezTo>
                      <a:cubicBezTo>
                        <a:pt x="51794" y="22087"/>
                        <a:pt x="53160" y="28054"/>
                        <a:pt x="53034" y="36249"/>
                      </a:cubicBezTo>
                      <a:lnTo>
                        <a:pt x="53034" y="89876"/>
                      </a:lnTo>
                      <a:lnTo>
                        <a:pt x="67807" y="89876"/>
                      </a:lnTo>
                      <a:lnTo>
                        <a:pt x="67807" y="26310"/>
                      </a:lnTo>
                      <a:cubicBezTo>
                        <a:pt x="71904" y="21710"/>
                        <a:pt x="75750" y="18367"/>
                        <a:pt x="79344" y="16138"/>
                      </a:cubicBezTo>
                      <a:cubicBezTo>
                        <a:pt x="82939" y="14036"/>
                        <a:pt x="86551" y="12904"/>
                        <a:pt x="89894" y="12904"/>
                      </a:cubicBezTo>
                      <a:cubicBezTo>
                        <a:pt x="95357" y="12778"/>
                        <a:pt x="99580" y="14647"/>
                        <a:pt x="102186" y="18367"/>
                      </a:cubicBezTo>
                      <a:cubicBezTo>
                        <a:pt x="104918" y="22087"/>
                        <a:pt x="106158" y="28054"/>
                        <a:pt x="106158" y="36249"/>
                      </a:cubicBezTo>
                      <a:lnTo>
                        <a:pt x="106158" y="89876"/>
                      </a:lnTo>
                      <a:lnTo>
                        <a:pt x="120805" y="89876"/>
                      </a:lnTo>
                      <a:lnTo>
                        <a:pt x="120805" y="34398"/>
                      </a:lnTo>
                      <a:cubicBezTo>
                        <a:pt x="120805" y="23093"/>
                        <a:pt x="118702" y="14539"/>
                        <a:pt x="114353" y="8824"/>
                      </a:cubicBezTo>
                      <a:cubicBezTo>
                        <a:pt x="109878" y="2983"/>
                        <a:pt x="103175" y="18"/>
                        <a:pt x="94243" y="18"/>
                      </a:cubicBezTo>
                      <a:cubicBezTo>
                        <a:pt x="88905" y="144"/>
                        <a:pt x="83945" y="1635"/>
                        <a:pt x="79219" y="4727"/>
                      </a:cubicBezTo>
                      <a:cubicBezTo>
                        <a:pt x="74384" y="7710"/>
                        <a:pt x="69784" y="11807"/>
                        <a:pt x="65308" y="16767"/>
                      </a:cubicBezTo>
                      <a:cubicBezTo>
                        <a:pt x="63565" y="11556"/>
                        <a:pt x="60834" y="7458"/>
                        <a:pt x="56862" y="4475"/>
                      </a:cubicBezTo>
                      <a:cubicBezTo>
                        <a:pt x="53016" y="1617"/>
                        <a:pt x="47804" y="0"/>
                        <a:pt x="41101" y="0"/>
                      </a:cubicBezTo>
                      <a:cubicBezTo>
                        <a:pt x="35889" y="126"/>
                        <a:pt x="30929" y="1492"/>
                        <a:pt x="26328" y="4349"/>
                      </a:cubicBezTo>
                      <a:cubicBezTo>
                        <a:pt x="21853" y="7207"/>
                        <a:pt x="17648" y="10675"/>
                        <a:pt x="13784" y="15024"/>
                      </a:cubicBezTo>
                      <a:lnTo>
                        <a:pt x="13281" y="15024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89858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7" name="任意多边形: 形状 26">
                  <a:extLst>
                    <a:ext uri="{FF2B5EF4-FFF2-40B4-BE49-F238E27FC236}">
                      <a16:creationId xmlns:a16="http://schemas.microsoft.com/office/drawing/2014/main" id="{70F2B64C-7F8A-DFBC-4BAB-AFFB9B313D04}"/>
                    </a:ext>
                  </a:extLst>
                </p:cNvPr>
                <p:cNvSpPr/>
                <p:nvPr/>
              </p:nvSpPr>
              <p:spPr>
                <a:xfrm>
                  <a:off x="9755012" y="962037"/>
                  <a:ext cx="81321" cy="91960"/>
                </a:xfrm>
                <a:custGeom>
                  <a:avLst/>
                  <a:gdLst>
                    <a:gd name="connsiteX0" fmla="*/ 40723 w 81321"/>
                    <a:gd name="connsiteY0" fmla="*/ 79668 h 91960"/>
                    <a:gd name="connsiteX1" fmla="*/ 22356 w 81321"/>
                    <a:gd name="connsiteY1" fmla="*/ 70484 h 91960"/>
                    <a:gd name="connsiteX2" fmla="*/ 15402 w 81321"/>
                    <a:gd name="connsiteY2" fmla="*/ 46151 h 91960"/>
                    <a:gd name="connsiteX3" fmla="*/ 22356 w 81321"/>
                    <a:gd name="connsiteY3" fmla="*/ 21566 h 91960"/>
                    <a:gd name="connsiteX4" fmla="*/ 40723 w 81321"/>
                    <a:gd name="connsiteY4" fmla="*/ 12257 h 91960"/>
                    <a:gd name="connsiteX5" fmla="*/ 59090 w 81321"/>
                    <a:gd name="connsiteY5" fmla="*/ 21566 h 91960"/>
                    <a:gd name="connsiteX6" fmla="*/ 66171 w 81321"/>
                    <a:gd name="connsiteY6" fmla="*/ 46151 h 91960"/>
                    <a:gd name="connsiteX7" fmla="*/ 59090 w 81321"/>
                    <a:gd name="connsiteY7" fmla="*/ 70484 h 91960"/>
                    <a:gd name="connsiteX8" fmla="*/ 40723 w 81321"/>
                    <a:gd name="connsiteY8" fmla="*/ 79668 h 91960"/>
                    <a:gd name="connsiteX9" fmla="*/ 40723 w 81321"/>
                    <a:gd name="connsiteY9" fmla="*/ 91960 h 91960"/>
                    <a:gd name="connsiteX10" fmla="*/ 60834 w 81321"/>
                    <a:gd name="connsiteY10" fmla="*/ 86497 h 91960"/>
                    <a:gd name="connsiteX11" fmla="*/ 75606 w 81321"/>
                    <a:gd name="connsiteY11" fmla="*/ 70862 h 91960"/>
                    <a:gd name="connsiteX12" fmla="*/ 81321 w 81321"/>
                    <a:gd name="connsiteY12" fmla="*/ 46169 h 91960"/>
                    <a:gd name="connsiteX13" fmla="*/ 75606 w 81321"/>
                    <a:gd name="connsiteY13" fmla="*/ 21224 h 91960"/>
                    <a:gd name="connsiteX14" fmla="*/ 60834 w 81321"/>
                    <a:gd name="connsiteY14" fmla="*/ 5463 h 91960"/>
                    <a:gd name="connsiteX15" fmla="*/ 40723 w 81321"/>
                    <a:gd name="connsiteY15" fmla="*/ 0 h 91960"/>
                    <a:gd name="connsiteX16" fmla="*/ 20613 w 81321"/>
                    <a:gd name="connsiteY16" fmla="*/ 5463 h 91960"/>
                    <a:gd name="connsiteX17" fmla="*/ 5841 w 81321"/>
                    <a:gd name="connsiteY17" fmla="*/ 21224 h 91960"/>
                    <a:gd name="connsiteX18" fmla="*/ 0 w 81321"/>
                    <a:gd name="connsiteY18" fmla="*/ 46169 h 91960"/>
                    <a:gd name="connsiteX19" fmla="*/ 5841 w 81321"/>
                    <a:gd name="connsiteY19" fmla="*/ 70862 h 91960"/>
                    <a:gd name="connsiteX20" fmla="*/ 20613 w 81321"/>
                    <a:gd name="connsiteY20" fmla="*/ 86497 h 91960"/>
                    <a:gd name="connsiteX21" fmla="*/ 40723 w 81321"/>
                    <a:gd name="connsiteY21" fmla="*/ 91960 h 9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81321" h="91960">
                      <a:moveTo>
                        <a:pt x="40723" y="79668"/>
                      </a:moveTo>
                      <a:cubicBezTo>
                        <a:pt x="33032" y="79542"/>
                        <a:pt x="26939" y="76433"/>
                        <a:pt x="22356" y="70484"/>
                      </a:cubicBezTo>
                      <a:cubicBezTo>
                        <a:pt x="17756" y="64410"/>
                        <a:pt x="15527" y="56341"/>
                        <a:pt x="15402" y="46151"/>
                      </a:cubicBezTo>
                      <a:cubicBezTo>
                        <a:pt x="15527" y="35853"/>
                        <a:pt x="17756" y="27658"/>
                        <a:pt x="22356" y="21566"/>
                      </a:cubicBezTo>
                      <a:cubicBezTo>
                        <a:pt x="26957" y="15473"/>
                        <a:pt x="33032" y="12382"/>
                        <a:pt x="40723" y="12257"/>
                      </a:cubicBezTo>
                      <a:cubicBezTo>
                        <a:pt x="48415" y="12382"/>
                        <a:pt x="54508" y="15491"/>
                        <a:pt x="59090" y="21566"/>
                      </a:cubicBezTo>
                      <a:cubicBezTo>
                        <a:pt x="63691" y="27640"/>
                        <a:pt x="66045" y="35835"/>
                        <a:pt x="66171" y="46151"/>
                      </a:cubicBezTo>
                      <a:cubicBezTo>
                        <a:pt x="66045" y="56323"/>
                        <a:pt x="63691" y="64392"/>
                        <a:pt x="59090" y="70484"/>
                      </a:cubicBezTo>
                      <a:cubicBezTo>
                        <a:pt x="54508" y="76433"/>
                        <a:pt x="48415" y="79542"/>
                        <a:pt x="40723" y="79668"/>
                      </a:cubicBezTo>
                      <a:close/>
                      <a:moveTo>
                        <a:pt x="40723" y="91960"/>
                      </a:moveTo>
                      <a:cubicBezTo>
                        <a:pt x="47930" y="91960"/>
                        <a:pt x="54633" y="90091"/>
                        <a:pt x="60834" y="86497"/>
                      </a:cubicBezTo>
                      <a:cubicBezTo>
                        <a:pt x="66908" y="82903"/>
                        <a:pt x="71886" y="77691"/>
                        <a:pt x="75606" y="70862"/>
                      </a:cubicBezTo>
                      <a:cubicBezTo>
                        <a:pt x="79326" y="64158"/>
                        <a:pt x="81321" y="55838"/>
                        <a:pt x="81321" y="46169"/>
                      </a:cubicBezTo>
                      <a:cubicBezTo>
                        <a:pt x="81321" y="36356"/>
                        <a:pt x="79326" y="28054"/>
                        <a:pt x="75606" y="21224"/>
                      </a:cubicBezTo>
                      <a:cubicBezTo>
                        <a:pt x="71886" y="14269"/>
                        <a:pt x="66926" y="9058"/>
                        <a:pt x="60834" y="5463"/>
                      </a:cubicBezTo>
                      <a:cubicBezTo>
                        <a:pt x="54633" y="1869"/>
                        <a:pt x="47930" y="0"/>
                        <a:pt x="40723" y="0"/>
                      </a:cubicBezTo>
                      <a:cubicBezTo>
                        <a:pt x="33409" y="0"/>
                        <a:pt x="26706" y="1869"/>
                        <a:pt x="20613" y="5463"/>
                      </a:cubicBezTo>
                      <a:cubicBezTo>
                        <a:pt x="14539" y="9058"/>
                        <a:pt x="9561" y="14269"/>
                        <a:pt x="5841" y="21224"/>
                      </a:cubicBezTo>
                      <a:cubicBezTo>
                        <a:pt x="2121" y="28054"/>
                        <a:pt x="126" y="36374"/>
                        <a:pt x="0" y="46169"/>
                      </a:cubicBezTo>
                      <a:cubicBezTo>
                        <a:pt x="126" y="55856"/>
                        <a:pt x="2103" y="64158"/>
                        <a:pt x="5841" y="70862"/>
                      </a:cubicBezTo>
                      <a:cubicBezTo>
                        <a:pt x="9561" y="77691"/>
                        <a:pt x="14521" y="82903"/>
                        <a:pt x="20613" y="86497"/>
                      </a:cubicBezTo>
                      <a:cubicBezTo>
                        <a:pt x="26706" y="90091"/>
                        <a:pt x="33409" y="91960"/>
                        <a:pt x="40723" y="91960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8" name="任意多边形: 形状 27">
                  <a:extLst>
                    <a:ext uri="{FF2B5EF4-FFF2-40B4-BE49-F238E27FC236}">
                      <a16:creationId xmlns:a16="http://schemas.microsoft.com/office/drawing/2014/main" id="{658A6536-98F6-83EC-0AC7-A16909C846FF}"/>
                    </a:ext>
                  </a:extLst>
                </p:cNvPr>
                <p:cNvSpPr/>
                <p:nvPr/>
              </p:nvSpPr>
              <p:spPr>
                <a:xfrm>
                  <a:off x="9863443" y="923380"/>
                  <a:ext cx="76558" cy="130617"/>
                </a:xfrm>
                <a:custGeom>
                  <a:avLst/>
                  <a:gdLst>
                    <a:gd name="connsiteX0" fmla="*/ 36087 w 76558"/>
                    <a:gd name="connsiteY0" fmla="*/ 118325 h 130617"/>
                    <a:gd name="connsiteX1" fmla="*/ 26041 w 76558"/>
                    <a:gd name="connsiteY1" fmla="*/ 116330 h 130617"/>
                    <a:gd name="connsiteX2" fmla="*/ 14629 w 76558"/>
                    <a:gd name="connsiteY2" fmla="*/ 109123 h 130617"/>
                    <a:gd name="connsiteX3" fmla="*/ 14629 w 76558"/>
                    <a:gd name="connsiteY3" fmla="*/ 63080 h 130617"/>
                    <a:gd name="connsiteX4" fmla="*/ 26795 w 76558"/>
                    <a:gd name="connsiteY4" fmla="*/ 54148 h 130617"/>
                    <a:gd name="connsiteX5" fmla="*/ 38207 w 76558"/>
                    <a:gd name="connsiteY5" fmla="*/ 51039 h 130617"/>
                    <a:gd name="connsiteX6" fmla="*/ 55963 w 76558"/>
                    <a:gd name="connsiteY6" fmla="*/ 59971 h 130617"/>
                    <a:gd name="connsiteX7" fmla="*/ 61301 w 76558"/>
                    <a:gd name="connsiteY7" fmla="*/ 83424 h 130617"/>
                    <a:gd name="connsiteX8" fmla="*/ 54094 w 76558"/>
                    <a:gd name="connsiteY8" fmla="*/ 109123 h 130617"/>
                    <a:gd name="connsiteX9" fmla="*/ 36087 w 76558"/>
                    <a:gd name="connsiteY9" fmla="*/ 118325 h 130617"/>
                    <a:gd name="connsiteX10" fmla="*/ 38441 w 76558"/>
                    <a:gd name="connsiteY10" fmla="*/ 130617 h 130617"/>
                    <a:gd name="connsiteX11" fmla="*/ 57311 w 76558"/>
                    <a:gd name="connsiteY11" fmla="*/ 125028 h 130617"/>
                    <a:gd name="connsiteX12" fmla="*/ 71221 w 76558"/>
                    <a:gd name="connsiteY12" fmla="*/ 108890 h 130617"/>
                    <a:gd name="connsiteX13" fmla="*/ 76559 w 76558"/>
                    <a:gd name="connsiteY13" fmla="*/ 83190 h 130617"/>
                    <a:gd name="connsiteX14" fmla="*/ 67627 w 76558"/>
                    <a:gd name="connsiteY14" fmla="*/ 50788 h 130617"/>
                    <a:gd name="connsiteX15" fmla="*/ 41568 w 76558"/>
                    <a:gd name="connsiteY15" fmla="*/ 38621 h 130617"/>
                    <a:gd name="connsiteX16" fmla="*/ 27173 w 76558"/>
                    <a:gd name="connsiteY16" fmla="*/ 42215 h 130617"/>
                    <a:gd name="connsiteX17" fmla="*/ 14144 w 76558"/>
                    <a:gd name="connsiteY17" fmla="*/ 51021 h 130617"/>
                    <a:gd name="connsiteX18" fmla="*/ 14647 w 76558"/>
                    <a:gd name="connsiteY18" fmla="*/ 35260 h 130617"/>
                    <a:gd name="connsiteX19" fmla="*/ 14647 w 76558"/>
                    <a:gd name="connsiteY19" fmla="*/ 0 h 130617"/>
                    <a:gd name="connsiteX20" fmla="*/ 0 w 76558"/>
                    <a:gd name="connsiteY20" fmla="*/ 0 h 130617"/>
                    <a:gd name="connsiteX21" fmla="*/ 0 w 76558"/>
                    <a:gd name="connsiteY21" fmla="*/ 128479 h 130617"/>
                    <a:gd name="connsiteX22" fmla="*/ 11664 w 76558"/>
                    <a:gd name="connsiteY22" fmla="*/ 128479 h 130617"/>
                    <a:gd name="connsiteX23" fmla="*/ 13029 w 76558"/>
                    <a:gd name="connsiteY23" fmla="*/ 119421 h 130617"/>
                    <a:gd name="connsiteX24" fmla="*/ 13532 w 76558"/>
                    <a:gd name="connsiteY24" fmla="*/ 119421 h 130617"/>
                    <a:gd name="connsiteX25" fmla="*/ 25951 w 76558"/>
                    <a:gd name="connsiteY25" fmla="*/ 127616 h 130617"/>
                    <a:gd name="connsiteX26" fmla="*/ 38441 w 76558"/>
                    <a:gd name="connsiteY26" fmla="*/ 130617 h 130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76558" h="130617">
                      <a:moveTo>
                        <a:pt x="36087" y="118325"/>
                      </a:moveTo>
                      <a:cubicBezTo>
                        <a:pt x="33103" y="118450"/>
                        <a:pt x="29761" y="117696"/>
                        <a:pt x="26041" y="116330"/>
                      </a:cubicBezTo>
                      <a:cubicBezTo>
                        <a:pt x="22321" y="114838"/>
                        <a:pt x="18475" y="112484"/>
                        <a:pt x="14629" y="109123"/>
                      </a:cubicBezTo>
                      <a:lnTo>
                        <a:pt x="14629" y="63080"/>
                      </a:lnTo>
                      <a:cubicBezTo>
                        <a:pt x="18852" y="59234"/>
                        <a:pt x="22824" y="56125"/>
                        <a:pt x="26795" y="54148"/>
                      </a:cubicBezTo>
                      <a:cubicBezTo>
                        <a:pt x="30641" y="52046"/>
                        <a:pt x="34487" y="51039"/>
                        <a:pt x="38207" y="51039"/>
                      </a:cubicBezTo>
                      <a:cubicBezTo>
                        <a:pt x="46402" y="51165"/>
                        <a:pt x="52351" y="54148"/>
                        <a:pt x="55963" y="59971"/>
                      </a:cubicBezTo>
                      <a:cubicBezTo>
                        <a:pt x="59557" y="65812"/>
                        <a:pt x="61301" y="73629"/>
                        <a:pt x="61301" y="83424"/>
                      </a:cubicBezTo>
                      <a:cubicBezTo>
                        <a:pt x="61175" y="94476"/>
                        <a:pt x="58695" y="103031"/>
                        <a:pt x="54094" y="109123"/>
                      </a:cubicBezTo>
                      <a:cubicBezTo>
                        <a:pt x="49493" y="115216"/>
                        <a:pt x="43401" y="118199"/>
                        <a:pt x="36087" y="118325"/>
                      </a:cubicBezTo>
                      <a:close/>
                      <a:moveTo>
                        <a:pt x="38441" y="130617"/>
                      </a:moveTo>
                      <a:cubicBezTo>
                        <a:pt x="45270" y="130617"/>
                        <a:pt x="51596" y="128748"/>
                        <a:pt x="57311" y="125028"/>
                      </a:cubicBezTo>
                      <a:cubicBezTo>
                        <a:pt x="63026" y="121308"/>
                        <a:pt x="67609" y="115970"/>
                        <a:pt x="71221" y="108890"/>
                      </a:cubicBezTo>
                      <a:cubicBezTo>
                        <a:pt x="74690" y="101809"/>
                        <a:pt x="76433" y="93254"/>
                        <a:pt x="76559" y="83190"/>
                      </a:cubicBezTo>
                      <a:cubicBezTo>
                        <a:pt x="76559" y="69532"/>
                        <a:pt x="73575" y="58857"/>
                        <a:pt x="67627" y="50788"/>
                      </a:cubicBezTo>
                      <a:cubicBezTo>
                        <a:pt x="61660" y="42844"/>
                        <a:pt x="52980" y="38747"/>
                        <a:pt x="41568" y="38621"/>
                      </a:cubicBezTo>
                      <a:cubicBezTo>
                        <a:pt x="36734" y="38747"/>
                        <a:pt x="31881" y="39861"/>
                        <a:pt x="27173" y="42215"/>
                      </a:cubicBezTo>
                      <a:cubicBezTo>
                        <a:pt x="22464" y="44569"/>
                        <a:pt x="18115" y="47427"/>
                        <a:pt x="14144" y="51021"/>
                      </a:cubicBezTo>
                      <a:lnTo>
                        <a:pt x="14647" y="35260"/>
                      </a:lnTo>
                      <a:lnTo>
                        <a:pt x="14647" y="0"/>
                      </a:lnTo>
                      <a:lnTo>
                        <a:pt x="0" y="0"/>
                      </a:lnTo>
                      <a:lnTo>
                        <a:pt x="0" y="128479"/>
                      </a:lnTo>
                      <a:lnTo>
                        <a:pt x="11664" y="128479"/>
                      </a:lnTo>
                      <a:lnTo>
                        <a:pt x="13029" y="119421"/>
                      </a:lnTo>
                      <a:lnTo>
                        <a:pt x="13532" y="119421"/>
                      </a:lnTo>
                      <a:cubicBezTo>
                        <a:pt x="17378" y="123015"/>
                        <a:pt x="21602" y="125747"/>
                        <a:pt x="25951" y="127616"/>
                      </a:cubicBezTo>
                      <a:cubicBezTo>
                        <a:pt x="30120" y="129611"/>
                        <a:pt x="34344" y="130617"/>
                        <a:pt x="38441" y="130617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9" name="任意多边形: 形状 28">
                  <a:extLst>
                    <a:ext uri="{FF2B5EF4-FFF2-40B4-BE49-F238E27FC236}">
                      <a16:creationId xmlns:a16="http://schemas.microsoft.com/office/drawing/2014/main" id="{F107A0A8-E8CB-9036-2C29-A8C9EDAD51DF}"/>
                    </a:ext>
                  </a:extLst>
                </p:cNvPr>
                <p:cNvSpPr/>
                <p:nvPr/>
              </p:nvSpPr>
              <p:spPr>
                <a:xfrm>
                  <a:off x="9959492" y="962019"/>
                  <a:ext cx="68651" cy="91978"/>
                </a:xfrm>
                <a:custGeom>
                  <a:avLst/>
                  <a:gdLst>
                    <a:gd name="connsiteX0" fmla="*/ 29922 w 68651"/>
                    <a:gd name="connsiteY0" fmla="*/ 80171 h 91978"/>
                    <a:gd name="connsiteX1" fmla="*/ 18870 w 68651"/>
                    <a:gd name="connsiteY1" fmla="*/ 76936 h 91978"/>
                    <a:gd name="connsiteX2" fmla="*/ 14395 w 68651"/>
                    <a:gd name="connsiteY2" fmla="*/ 66135 h 91978"/>
                    <a:gd name="connsiteX3" fmla="*/ 23075 w 68651"/>
                    <a:gd name="connsiteY3" fmla="*/ 52117 h 91978"/>
                    <a:gd name="connsiteX4" fmla="*/ 53986 w 68651"/>
                    <a:gd name="connsiteY4" fmla="*/ 44048 h 91978"/>
                    <a:gd name="connsiteX5" fmla="*/ 53986 w 68651"/>
                    <a:gd name="connsiteY5" fmla="*/ 68508 h 91978"/>
                    <a:gd name="connsiteX6" fmla="*/ 41945 w 68651"/>
                    <a:gd name="connsiteY6" fmla="*/ 77188 h 91978"/>
                    <a:gd name="connsiteX7" fmla="*/ 29922 w 68651"/>
                    <a:gd name="connsiteY7" fmla="*/ 80171 h 91978"/>
                    <a:gd name="connsiteX8" fmla="*/ 25699 w 68651"/>
                    <a:gd name="connsiteY8" fmla="*/ 91978 h 91978"/>
                    <a:gd name="connsiteX9" fmla="*/ 41083 w 68651"/>
                    <a:gd name="connsiteY9" fmla="*/ 88258 h 91978"/>
                    <a:gd name="connsiteX10" fmla="*/ 54741 w 68651"/>
                    <a:gd name="connsiteY10" fmla="*/ 79452 h 91978"/>
                    <a:gd name="connsiteX11" fmla="*/ 55244 w 68651"/>
                    <a:gd name="connsiteY11" fmla="*/ 79452 h 91978"/>
                    <a:gd name="connsiteX12" fmla="*/ 56484 w 68651"/>
                    <a:gd name="connsiteY12" fmla="*/ 89876 h 91978"/>
                    <a:gd name="connsiteX13" fmla="*/ 68651 w 68651"/>
                    <a:gd name="connsiteY13" fmla="*/ 89876 h 91978"/>
                    <a:gd name="connsiteX14" fmla="*/ 68651 w 68651"/>
                    <a:gd name="connsiteY14" fmla="*/ 35997 h 91978"/>
                    <a:gd name="connsiteX15" fmla="*/ 61445 w 68651"/>
                    <a:gd name="connsiteY15" fmla="*/ 9938 h 91978"/>
                    <a:gd name="connsiteX16" fmla="*/ 38351 w 68651"/>
                    <a:gd name="connsiteY16" fmla="*/ 0 h 91978"/>
                    <a:gd name="connsiteX17" fmla="*/ 18744 w 68651"/>
                    <a:gd name="connsiteY17" fmla="*/ 3720 h 91978"/>
                    <a:gd name="connsiteX18" fmla="*/ 3720 w 68651"/>
                    <a:gd name="connsiteY18" fmla="*/ 11412 h 91978"/>
                    <a:gd name="connsiteX19" fmla="*/ 9561 w 68651"/>
                    <a:gd name="connsiteY19" fmla="*/ 21584 h 91978"/>
                    <a:gd name="connsiteX20" fmla="*/ 21476 w 68651"/>
                    <a:gd name="connsiteY20" fmla="*/ 15132 h 91978"/>
                    <a:gd name="connsiteX21" fmla="*/ 35871 w 68651"/>
                    <a:gd name="connsiteY21" fmla="*/ 12275 h 91978"/>
                    <a:gd name="connsiteX22" fmla="*/ 50266 w 68651"/>
                    <a:gd name="connsiteY22" fmla="*/ 19104 h 91978"/>
                    <a:gd name="connsiteX23" fmla="*/ 53986 w 68651"/>
                    <a:gd name="connsiteY23" fmla="*/ 34380 h 91978"/>
                    <a:gd name="connsiteX24" fmla="*/ 13029 w 68651"/>
                    <a:gd name="connsiteY24" fmla="*/ 45180 h 91978"/>
                    <a:gd name="connsiteX25" fmla="*/ 0 w 68651"/>
                    <a:gd name="connsiteY25" fmla="*/ 67160 h 91978"/>
                    <a:gd name="connsiteX26" fmla="*/ 7332 w 68651"/>
                    <a:gd name="connsiteY26" fmla="*/ 85527 h 91978"/>
                    <a:gd name="connsiteX27" fmla="*/ 25699 w 68651"/>
                    <a:gd name="connsiteY27" fmla="*/ 91978 h 919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68651" h="91978">
                      <a:moveTo>
                        <a:pt x="29922" y="80171"/>
                      </a:moveTo>
                      <a:cubicBezTo>
                        <a:pt x="25448" y="80171"/>
                        <a:pt x="21728" y="79183"/>
                        <a:pt x="18870" y="76936"/>
                      </a:cubicBezTo>
                      <a:cubicBezTo>
                        <a:pt x="16012" y="74708"/>
                        <a:pt x="14521" y="71095"/>
                        <a:pt x="14395" y="66135"/>
                      </a:cubicBezTo>
                      <a:cubicBezTo>
                        <a:pt x="14144" y="60420"/>
                        <a:pt x="17127" y="55838"/>
                        <a:pt x="23075" y="52117"/>
                      </a:cubicBezTo>
                      <a:cubicBezTo>
                        <a:pt x="29042" y="48523"/>
                        <a:pt x="39339" y="45792"/>
                        <a:pt x="53986" y="44048"/>
                      </a:cubicBezTo>
                      <a:lnTo>
                        <a:pt x="53986" y="68508"/>
                      </a:lnTo>
                      <a:cubicBezTo>
                        <a:pt x="49763" y="72353"/>
                        <a:pt x="45666" y="75211"/>
                        <a:pt x="41945" y="77188"/>
                      </a:cubicBezTo>
                      <a:cubicBezTo>
                        <a:pt x="38118" y="79183"/>
                        <a:pt x="34146" y="80171"/>
                        <a:pt x="29922" y="80171"/>
                      </a:cubicBezTo>
                      <a:close/>
                      <a:moveTo>
                        <a:pt x="25699" y="91978"/>
                      </a:moveTo>
                      <a:cubicBezTo>
                        <a:pt x="31163" y="91853"/>
                        <a:pt x="36248" y="90613"/>
                        <a:pt x="41083" y="88258"/>
                      </a:cubicBezTo>
                      <a:cubicBezTo>
                        <a:pt x="46043" y="85904"/>
                        <a:pt x="50518" y="82921"/>
                        <a:pt x="54741" y="79452"/>
                      </a:cubicBezTo>
                      <a:lnTo>
                        <a:pt x="55244" y="79452"/>
                      </a:lnTo>
                      <a:lnTo>
                        <a:pt x="56484" y="89876"/>
                      </a:lnTo>
                      <a:lnTo>
                        <a:pt x="68651" y="89876"/>
                      </a:lnTo>
                      <a:lnTo>
                        <a:pt x="68651" y="35997"/>
                      </a:lnTo>
                      <a:cubicBezTo>
                        <a:pt x="68651" y="24945"/>
                        <a:pt x="66297" y="16264"/>
                        <a:pt x="61445" y="9938"/>
                      </a:cubicBezTo>
                      <a:cubicBezTo>
                        <a:pt x="56610" y="3486"/>
                        <a:pt x="48900" y="126"/>
                        <a:pt x="38351" y="0"/>
                      </a:cubicBezTo>
                      <a:cubicBezTo>
                        <a:pt x="31145" y="126"/>
                        <a:pt x="24693" y="1366"/>
                        <a:pt x="18744" y="3720"/>
                      </a:cubicBezTo>
                      <a:cubicBezTo>
                        <a:pt x="12903" y="6200"/>
                        <a:pt x="7818" y="8680"/>
                        <a:pt x="3720" y="11412"/>
                      </a:cubicBezTo>
                      <a:lnTo>
                        <a:pt x="9561" y="21584"/>
                      </a:lnTo>
                      <a:cubicBezTo>
                        <a:pt x="13029" y="19104"/>
                        <a:pt x="17001" y="16983"/>
                        <a:pt x="21476" y="15132"/>
                      </a:cubicBezTo>
                      <a:cubicBezTo>
                        <a:pt x="25951" y="13263"/>
                        <a:pt x="30785" y="12275"/>
                        <a:pt x="35871" y="12275"/>
                      </a:cubicBezTo>
                      <a:cubicBezTo>
                        <a:pt x="42952" y="12400"/>
                        <a:pt x="47660" y="14755"/>
                        <a:pt x="50266" y="19104"/>
                      </a:cubicBezTo>
                      <a:cubicBezTo>
                        <a:pt x="52872" y="23327"/>
                        <a:pt x="54112" y="28413"/>
                        <a:pt x="53986" y="34380"/>
                      </a:cubicBezTo>
                      <a:cubicBezTo>
                        <a:pt x="35368" y="36374"/>
                        <a:pt x="21710" y="39969"/>
                        <a:pt x="13029" y="45180"/>
                      </a:cubicBezTo>
                      <a:cubicBezTo>
                        <a:pt x="4349" y="50392"/>
                        <a:pt x="0" y="57725"/>
                        <a:pt x="0" y="67160"/>
                      </a:cubicBezTo>
                      <a:cubicBezTo>
                        <a:pt x="251" y="75103"/>
                        <a:pt x="2606" y="81177"/>
                        <a:pt x="7332" y="85527"/>
                      </a:cubicBezTo>
                      <a:cubicBezTo>
                        <a:pt x="12059" y="89732"/>
                        <a:pt x="18259" y="91853"/>
                        <a:pt x="25699" y="91978"/>
                      </a:cubicBez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0" name="任意多边形: 形状 29">
                  <a:extLst>
                    <a:ext uri="{FF2B5EF4-FFF2-40B4-BE49-F238E27FC236}">
                      <a16:creationId xmlns:a16="http://schemas.microsoft.com/office/drawing/2014/main" id="{7D974A47-522C-A6D9-BAFC-5EF1625E71FD}"/>
                    </a:ext>
                  </a:extLst>
                </p:cNvPr>
                <p:cNvSpPr/>
                <p:nvPr/>
              </p:nvSpPr>
              <p:spPr>
                <a:xfrm>
                  <a:off x="10057249" y="962055"/>
                  <a:ext cx="70017" cy="89857"/>
                </a:xfrm>
                <a:custGeom>
                  <a:avLst/>
                  <a:gdLst>
                    <a:gd name="connsiteX0" fmla="*/ 0 w 70017"/>
                    <a:gd name="connsiteY0" fmla="*/ 89822 h 89857"/>
                    <a:gd name="connsiteX1" fmla="*/ 14647 w 70017"/>
                    <a:gd name="connsiteY1" fmla="*/ 89822 h 89857"/>
                    <a:gd name="connsiteX2" fmla="*/ 14647 w 70017"/>
                    <a:gd name="connsiteY2" fmla="*/ 26274 h 89857"/>
                    <a:gd name="connsiteX3" fmla="*/ 26562 w 70017"/>
                    <a:gd name="connsiteY3" fmla="*/ 16228 h 89857"/>
                    <a:gd name="connsiteX4" fmla="*/ 38729 w 70017"/>
                    <a:gd name="connsiteY4" fmla="*/ 12886 h 89857"/>
                    <a:gd name="connsiteX5" fmla="*/ 51399 w 70017"/>
                    <a:gd name="connsiteY5" fmla="*/ 18349 h 89857"/>
                    <a:gd name="connsiteX6" fmla="*/ 55370 w 70017"/>
                    <a:gd name="connsiteY6" fmla="*/ 36231 h 89857"/>
                    <a:gd name="connsiteX7" fmla="*/ 55370 w 70017"/>
                    <a:gd name="connsiteY7" fmla="*/ 89858 h 89857"/>
                    <a:gd name="connsiteX8" fmla="*/ 70017 w 70017"/>
                    <a:gd name="connsiteY8" fmla="*/ 89858 h 89857"/>
                    <a:gd name="connsiteX9" fmla="*/ 70017 w 70017"/>
                    <a:gd name="connsiteY9" fmla="*/ 34380 h 89857"/>
                    <a:gd name="connsiteX10" fmla="*/ 63439 w 70017"/>
                    <a:gd name="connsiteY10" fmla="*/ 8806 h 89857"/>
                    <a:gd name="connsiteX11" fmla="*/ 43203 w 70017"/>
                    <a:gd name="connsiteY11" fmla="*/ 0 h 89857"/>
                    <a:gd name="connsiteX12" fmla="*/ 27191 w 70017"/>
                    <a:gd name="connsiteY12" fmla="*/ 4349 h 89857"/>
                    <a:gd name="connsiteX13" fmla="*/ 13784 w 70017"/>
                    <a:gd name="connsiteY13" fmla="*/ 14773 h 89857"/>
                    <a:gd name="connsiteX14" fmla="*/ 13281 w 70017"/>
                    <a:gd name="connsiteY14" fmla="*/ 14773 h 89857"/>
                    <a:gd name="connsiteX15" fmla="*/ 12041 w 70017"/>
                    <a:gd name="connsiteY15" fmla="*/ 2229 h 89857"/>
                    <a:gd name="connsiteX16" fmla="*/ 0 w 70017"/>
                    <a:gd name="connsiteY16" fmla="*/ 2229 h 89857"/>
                    <a:gd name="connsiteX17" fmla="*/ 0 w 70017"/>
                    <a:gd name="connsiteY17" fmla="*/ 89822 h 898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70017" h="89857">
                      <a:moveTo>
                        <a:pt x="0" y="89822"/>
                      </a:moveTo>
                      <a:lnTo>
                        <a:pt x="14647" y="89822"/>
                      </a:lnTo>
                      <a:lnTo>
                        <a:pt x="14647" y="26274"/>
                      </a:lnTo>
                      <a:cubicBezTo>
                        <a:pt x="18996" y="21799"/>
                        <a:pt x="22967" y="18457"/>
                        <a:pt x="26562" y="16228"/>
                      </a:cubicBezTo>
                      <a:cubicBezTo>
                        <a:pt x="30282" y="14000"/>
                        <a:pt x="34254" y="12886"/>
                        <a:pt x="38729" y="12886"/>
                      </a:cubicBezTo>
                      <a:cubicBezTo>
                        <a:pt x="44444" y="12760"/>
                        <a:pt x="48667" y="14629"/>
                        <a:pt x="51399" y="18349"/>
                      </a:cubicBezTo>
                      <a:cubicBezTo>
                        <a:pt x="54004" y="22069"/>
                        <a:pt x="55370" y="28036"/>
                        <a:pt x="55370" y="36231"/>
                      </a:cubicBezTo>
                      <a:lnTo>
                        <a:pt x="55370" y="89858"/>
                      </a:lnTo>
                      <a:lnTo>
                        <a:pt x="70017" y="89858"/>
                      </a:lnTo>
                      <a:lnTo>
                        <a:pt x="70017" y="34380"/>
                      </a:lnTo>
                      <a:cubicBezTo>
                        <a:pt x="70017" y="23076"/>
                        <a:pt x="67914" y="14521"/>
                        <a:pt x="63439" y="8806"/>
                      </a:cubicBezTo>
                      <a:cubicBezTo>
                        <a:pt x="59090" y="2965"/>
                        <a:pt x="52387" y="0"/>
                        <a:pt x="43203" y="0"/>
                      </a:cubicBezTo>
                      <a:cubicBezTo>
                        <a:pt x="37237" y="126"/>
                        <a:pt x="31899" y="1492"/>
                        <a:pt x="27191" y="4349"/>
                      </a:cubicBezTo>
                      <a:cubicBezTo>
                        <a:pt x="22482" y="7081"/>
                        <a:pt x="18007" y="10549"/>
                        <a:pt x="13784" y="14773"/>
                      </a:cubicBezTo>
                      <a:lnTo>
                        <a:pt x="13281" y="14773"/>
                      </a:lnTo>
                      <a:lnTo>
                        <a:pt x="12041" y="2229"/>
                      </a:lnTo>
                      <a:lnTo>
                        <a:pt x="0" y="2229"/>
                      </a:lnTo>
                      <a:lnTo>
                        <a:pt x="0" y="89822"/>
                      </a:lnTo>
                      <a:close/>
                    </a:path>
                  </a:pathLst>
                </a:custGeom>
                <a:solidFill>
                  <a:srgbClr val="003399"/>
                </a:solidFill>
                <a:ln w="6350" cap="flat">
                  <a:solidFill>
                    <a:srgbClr val="0033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</p:grpSp>
          <p:grpSp>
            <p:nvGrpSpPr>
              <p:cNvPr id="17" name="组合 16">
                <a:extLst>
                  <a:ext uri="{FF2B5EF4-FFF2-40B4-BE49-F238E27FC236}">
                    <a16:creationId xmlns:a16="http://schemas.microsoft.com/office/drawing/2014/main" id="{7B13995B-738E-ACBD-B6BE-0426C80CF74F}"/>
                  </a:ext>
                </a:extLst>
              </p:cNvPr>
              <p:cNvGrpSpPr/>
              <p:nvPr userDrawn="1"/>
            </p:nvGrpSpPr>
            <p:grpSpPr>
              <a:xfrm>
                <a:off x="3550756" y="3868116"/>
                <a:ext cx="359700" cy="92032"/>
                <a:chOff x="10146307" y="961965"/>
                <a:chExt cx="359700" cy="92032"/>
              </a:xfrm>
            </p:grpSpPr>
            <p:sp>
              <p:nvSpPr>
                <p:cNvPr id="19" name="任意多边形: 形状 18">
                  <a:extLst>
                    <a:ext uri="{FF2B5EF4-FFF2-40B4-BE49-F238E27FC236}">
                      <a16:creationId xmlns:a16="http://schemas.microsoft.com/office/drawing/2014/main" id="{7A556163-D721-AE68-9072-3045DC967237}"/>
                    </a:ext>
                  </a:extLst>
                </p:cNvPr>
                <p:cNvSpPr/>
                <p:nvPr/>
              </p:nvSpPr>
              <p:spPr>
                <a:xfrm>
                  <a:off x="10146307" y="1031389"/>
                  <a:ext cx="21224" cy="22608"/>
                </a:xfrm>
                <a:custGeom>
                  <a:avLst/>
                  <a:gdLst>
                    <a:gd name="connsiteX0" fmla="*/ 10675 w 21224"/>
                    <a:gd name="connsiteY0" fmla="*/ 22608 h 22608"/>
                    <a:gd name="connsiteX1" fmla="*/ 18115 w 21224"/>
                    <a:gd name="connsiteY1" fmla="*/ 19499 h 22608"/>
                    <a:gd name="connsiteX2" fmla="*/ 21224 w 21224"/>
                    <a:gd name="connsiteY2" fmla="*/ 11430 h 22608"/>
                    <a:gd name="connsiteX3" fmla="*/ 18115 w 21224"/>
                    <a:gd name="connsiteY3" fmla="*/ 3235 h 22608"/>
                    <a:gd name="connsiteX4" fmla="*/ 10675 w 21224"/>
                    <a:gd name="connsiteY4" fmla="*/ 0 h 22608"/>
                    <a:gd name="connsiteX5" fmla="*/ 3109 w 21224"/>
                    <a:gd name="connsiteY5" fmla="*/ 3235 h 22608"/>
                    <a:gd name="connsiteX6" fmla="*/ 0 w 21224"/>
                    <a:gd name="connsiteY6" fmla="*/ 11430 h 22608"/>
                    <a:gd name="connsiteX7" fmla="*/ 3109 w 21224"/>
                    <a:gd name="connsiteY7" fmla="*/ 19499 h 22608"/>
                    <a:gd name="connsiteX8" fmla="*/ 10675 w 21224"/>
                    <a:gd name="connsiteY8" fmla="*/ 22608 h 22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224" h="22608">
                      <a:moveTo>
                        <a:pt x="10675" y="22608"/>
                      </a:moveTo>
                      <a:cubicBezTo>
                        <a:pt x="13659" y="22482"/>
                        <a:pt x="16139" y="21494"/>
                        <a:pt x="18115" y="19499"/>
                      </a:cubicBezTo>
                      <a:cubicBezTo>
                        <a:pt x="20110" y="17504"/>
                        <a:pt x="21224" y="14791"/>
                        <a:pt x="21224" y="11430"/>
                      </a:cubicBezTo>
                      <a:cubicBezTo>
                        <a:pt x="21224" y="8069"/>
                        <a:pt x="20110" y="5356"/>
                        <a:pt x="18115" y="3235"/>
                      </a:cubicBezTo>
                      <a:cubicBezTo>
                        <a:pt x="16139" y="1132"/>
                        <a:pt x="13641" y="0"/>
                        <a:pt x="10675" y="0"/>
                      </a:cubicBezTo>
                      <a:cubicBezTo>
                        <a:pt x="7710" y="0"/>
                        <a:pt x="5212" y="1114"/>
                        <a:pt x="3109" y="3235"/>
                      </a:cubicBezTo>
                      <a:cubicBezTo>
                        <a:pt x="1114" y="5338"/>
                        <a:pt x="126" y="8069"/>
                        <a:pt x="0" y="11430"/>
                      </a:cubicBezTo>
                      <a:cubicBezTo>
                        <a:pt x="126" y="14773"/>
                        <a:pt x="1114" y="17504"/>
                        <a:pt x="3109" y="19499"/>
                      </a:cubicBezTo>
                      <a:cubicBezTo>
                        <a:pt x="5212" y="21476"/>
                        <a:pt x="7692" y="22482"/>
                        <a:pt x="10675" y="22608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  <p:sp>
              <p:nvSpPr>
                <p:cNvPr id="20" name="任意多边形: 形状 19">
                  <a:extLst>
                    <a:ext uri="{FF2B5EF4-FFF2-40B4-BE49-F238E27FC236}">
                      <a16:creationId xmlns:a16="http://schemas.microsoft.com/office/drawing/2014/main" id="{B5F5FDC2-9A70-F050-F49A-B60AFBAC9CD1}"/>
                    </a:ext>
                  </a:extLst>
                </p:cNvPr>
                <p:cNvSpPr/>
                <p:nvPr/>
              </p:nvSpPr>
              <p:spPr>
                <a:xfrm>
                  <a:off x="10192350" y="961965"/>
                  <a:ext cx="69388" cy="92032"/>
                </a:xfrm>
                <a:custGeom>
                  <a:avLst/>
                  <a:gdLst>
                    <a:gd name="connsiteX0" fmla="*/ 41209 w 69388"/>
                    <a:gd name="connsiteY0" fmla="*/ 92032 h 92032"/>
                    <a:gd name="connsiteX1" fmla="*/ 56359 w 69388"/>
                    <a:gd name="connsiteY1" fmla="*/ 89049 h 92032"/>
                    <a:gd name="connsiteX2" fmla="*/ 69388 w 69388"/>
                    <a:gd name="connsiteY2" fmla="*/ 80854 h 92032"/>
                    <a:gd name="connsiteX3" fmla="*/ 63188 w 69388"/>
                    <a:gd name="connsiteY3" fmla="*/ 71042 h 92032"/>
                    <a:gd name="connsiteX4" fmla="*/ 53753 w 69388"/>
                    <a:gd name="connsiteY4" fmla="*/ 77242 h 92032"/>
                    <a:gd name="connsiteX5" fmla="*/ 42449 w 69388"/>
                    <a:gd name="connsiteY5" fmla="*/ 79722 h 92032"/>
                    <a:gd name="connsiteX6" fmla="*/ 22842 w 69388"/>
                    <a:gd name="connsiteY6" fmla="*/ 70538 h 92032"/>
                    <a:gd name="connsiteX7" fmla="*/ 15402 w 69388"/>
                    <a:gd name="connsiteY7" fmla="*/ 46205 h 92032"/>
                    <a:gd name="connsiteX8" fmla="*/ 23094 w 69388"/>
                    <a:gd name="connsiteY8" fmla="*/ 21620 h 92032"/>
                    <a:gd name="connsiteX9" fmla="*/ 42826 w 69388"/>
                    <a:gd name="connsiteY9" fmla="*/ 12311 h 92032"/>
                    <a:gd name="connsiteX10" fmla="*/ 52261 w 69388"/>
                    <a:gd name="connsiteY10" fmla="*/ 14413 h 92032"/>
                    <a:gd name="connsiteX11" fmla="*/ 60331 w 69388"/>
                    <a:gd name="connsiteY11" fmla="*/ 20128 h 92032"/>
                    <a:gd name="connsiteX12" fmla="*/ 68022 w 69388"/>
                    <a:gd name="connsiteY12" fmla="*/ 10316 h 92032"/>
                    <a:gd name="connsiteX13" fmla="*/ 57096 w 69388"/>
                    <a:gd name="connsiteY13" fmla="*/ 3109 h 92032"/>
                    <a:gd name="connsiteX14" fmla="*/ 42323 w 69388"/>
                    <a:gd name="connsiteY14" fmla="*/ 0 h 92032"/>
                    <a:gd name="connsiteX15" fmla="*/ 21350 w 69388"/>
                    <a:gd name="connsiteY15" fmla="*/ 5463 h 92032"/>
                    <a:gd name="connsiteX16" fmla="*/ 5967 w 69388"/>
                    <a:gd name="connsiteY16" fmla="*/ 21224 h 92032"/>
                    <a:gd name="connsiteX17" fmla="*/ 0 w 69388"/>
                    <a:gd name="connsiteY17" fmla="*/ 46169 h 92032"/>
                    <a:gd name="connsiteX18" fmla="*/ 11915 w 69388"/>
                    <a:gd name="connsiteY18" fmla="*/ 79937 h 92032"/>
                    <a:gd name="connsiteX19" fmla="*/ 41209 w 69388"/>
                    <a:gd name="connsiteY19" fmla="*/ 92032 h 92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69388" h="92032">
                      <a:moveTo>
                        <a:pt x="41209" y="92032"/>
                      </a:moveTo>
                      <a:cubicBezTo>
                        <a:pt x="46421" y="92032"/>
                        <a:pt x="51506" y="91044"/>
                        <a:pt x="56359" y="89049"/>
                      </a:cubicBezTo>
                      <a:cubicBezTo>
                        <a:pt x="61193" y="87180"/>
                        <a:pt x="65542" y="84448"/>
                        <a:pt x="69388" y="80854"/>
                      </a:cubicBezTo>
                      <a:lnTo>
                        <a:pt x="63188" y="71042"/>
                      </a:lnTo>
                      <a:cubicBezTo>
                        <a:pt x="60331" y="73647"/>
                        <a:pt x="57222" y="75642"/>
                        <a:pt x="53753" y="77242"/>
                      </a:cubicBezTo>
                      <a:cubicBezTo>
                        <a:pt x="50285" y="78859"/>
                        <a:pt x="46546" y="79722"/>
                        <a:pt x="42449" y="79722"/>
                      </a:cubicBezTo>
                      <a:cubicBezTo>
                        <a:pt x="34254" y="79596"/>
                        <a:pt x="27676" y="76487"/>
                        <a:pt x="22842" y="70538"/>
                      </a:cubicBezTo>
                      <a:cubicBezTo>
                        <a:pt x="18008" y="64464"/>
                        <a:pt x="15527" y="56395"/>
                        <a:pt x="15402" y="46205"/>
                      </a:cubicBezTo>
                      <a:cubicBezTo>
                        <a:pt x="15527" y="35907"/>
                        <a:pt x="18133" y="27712"/>
                        <a:pt x="23094" y="21620"/>
                      </a:cubicBezTo>
                      <a:cubicBezTo>
                        <a:pt x="28179" y="15545"/>
                        <a:pt x="34757" y="12436"/>
                        <a:pt x="42826" y="12311"/>
                      </a:cubicBezTo>
                      <a:cubicBezTo>
                        <a:pt x="46295" y="12311"/>
                        <a:pt x="49530" y="13047"/>
                        <a:pt x="52261" y="14413"/>
                      </a:cubicBezTo>
                      <a:cubicBezTo>
                        <a:pt x="55119" y="15905"/>
                        <a:pt x="57850" y="17756"/>
                        <a:pt x="60331" y="20128"/>
                      </a:cubicBezTo>
                      <a:lnTo>
                        <a:pt x="68022" y="10316"/>
                      </a:lnTo>
                      <a:cubicBezTo>
                        <a:pt x="64787" y="7458"/>
                        <a:pt x="61193" y="5104"/>
                        <a:pt x="57096" y="3109"/>
                      </a:cubicBezTo>
                      <a:cubicBezTo>
                        <a:pt x="52872" y="1114"/>
                        <a:pt x="48038" y="126"/>
                        <a:pt x="42323" y="0"/>
                      </a:cubicBezTo>
                      <a:cubicBezTo>
                        <a:pt x="34757" y="0"/>
                        <a:pt x="27802" y="1869"/>
                        <a:pt x="21350" y="5463"/>
                      </a:cubicBezTo>
                      <a:cubicBezTo>
                        <a:pt x="15024" y="9058"/>
                        <a:pt x="9938" y="14269"/>
                        <a:pt x="5967" y="21224"/>
                      </a:cubicBezTo>
                      <a:cubicBezTo>
                        <a:pt x="2121" y="28054"/>
                        <a:pt x="126" y="36374"/>
                        <a:pt x="0" y="46169"/>
                      </a:cubicBezTo>
                      <a:cubicBezTo>
                        <a:pt x="252" y="60690"/>
                        <a:pt x="4223" y="71994"/>
                        <a:pt x="11915" y="79937"/>
                      </a:cubicBezTo>
                      <a:cubicBezTo>
                        <a:pt x="19499" y="87935"/>
                        <a:pt x="29294" y="91906"/>
                        <a:pt x="41209" y="92032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  <p:sp>
              <p:nvSpPr>
                <p:cNvPr id="21" name="任意多边形: 形状 20">
                  <a:extLst>
                    <a:ext uri="{FF2B5EF4-FFF2-40B4-BE49-F238E27FC236}">
                      <a16:creationId xmlns:a16="http://schemas.microsoft.com/office/drawing/2014/main" id="{AA099248-1CF1-EB60-4EDC-F13AF85B4E29}"/>
                    </a:ext>
                  </a:extLst>
                </p:cNvPr>
                <p:cNvSpPr/>
                <p:nvPr/>
              </p:nvSpPr>
              <p:spPr>
                <a:xfrm>
                  <a:off x="10279225" y="962037"/>
                  <a:ext cx="81321" cy="91960"/>
                </a:xfrm>
                <a:custGeom>
                  <a:avLst/>
                  <a:gdLst>
                    <a:gd name="connsiteX0" fmla="*/ 40723 w 81321"/>
                    <a:gd name="connsiteY0" fmla="*/ 79668 h 91960"/>
                    <a:gd name="connsiteX1" fmla="*/ 22356 w 81321"/>
                    <a:gd name="connsiteY1" fmla="*/ 70484 h 91960"/>
                    <a:gd name="connsiteX2" fmla="*/ 15402 w 81321"/>
                    <a:gd name="connsiteY2" fmla="*/ 46151 h 91960"/>
                    <a:gd name="connsiteX3" fmla="*/ 22356 w 81321"/>
                    <a:gd name="connsiteY3" fmla="*/ 21566 h 91960"/>
                    <a:gd name="connsiteX4" fmla="*/ 40723 w 81321"/>
                    <a:gd name="connsiteY4" fmla="*/ 12257 h 91960"/>
                    <a:gd name="connsiteX5" fmla="*/ 59090 w 81321"/>
                    <a:gd name="connsiteY5" fmla="*/ 21566 h 91960"/>
                    <a:gd name="connsiteX6" fmla="*/ 66171 w 81321"/>
                    <a:gd name="connsiteY6" fmla="*/ 46151 h 91960"/>
                    <a:gd name="connsiteX7" fmla="*/ 59090 w 81321"/>
                    <a:gd name="connsiteY7" fmla="*/ 70484 h 91960"/>
                    <a:gd name="connsiteX8" fmla="*/ 40723 w 81321"/>
                    <a:gd name="connsiteY8" fmla="*/ 79668 h 91960"/>
                    <a:gd name="connsiteX9" fmla="*/ 40723 w 81321"/>
                    <a:gd name="connsiteY9" fmla="*/ 91960 h 91960"/>
                    <a:gd name="connsiteX10" fmla="*/ 60834 w 81321"/>
                    <a:gd name="connsiteY10" fmla="*/ 86497 h 91960"/>
                    <a:gd name="connsiteX11" fmla="*/ 75606 w 81321"/>
                    <a:gd name="connsiteY11" fmla="*/ 70862 h 91960"/>
                    <a:gd name="connsiteX12" fmla="*/ 81321 w 81321"/>
                    <a:gd name="connsiteY12" fmla="*/ 46169 h 91960"/>
                    <a:gd name="connsiteX13" fmla="*/ 75606 w 81321"/>
                    <a:gd name="connsiteY13" fmla="*/ 21224 h 91960"/>
                    <a:gd name="connsiteX14" fmla="*/ 60834 w 81321"/>
                    <a:gd name="connsiteY14" fmla="*/ 5463 h 91960"/>
                    <a:gd name="connsiteX15" fmla="*/ 40723 w 81321"/>
                    <a:gd name="connsiteY15" fmla="*/ 0 h 91960"/>
                    <a:gd name="connsiteX16" fmla="*/ 20613 w 81321"/>
                    <a:gd name="connsiteY16" fmla="*/ 5463 h 91960"/>
                    <a:gd name="connsiteX17" fmla="*/ 5841 w 81321"/>
                    <a:gd name="connsiteY17" fmla="*/ 21224 h 91960"/>
                    <a:gd name="connsiteX18" fmla="*/ 0 w 81321"/>
                    <a:gd name="connsiteY18" fmla="*/ 46169 h 91960"/>
                    <a:gd name="connsiteX19" fmla="*/ 5841 w 81321"/>
                    <a:gd name="connsiteY19" fmla="*/ 70862 h 91960"/>
                    <a:gd name="connsiteX20" fmla="*/ 20613 w 81321"/>
                    <a:gd name="connsiteY20" fmla="*/ 86497 h 91960"/>
                    <a:gd name="connsiteX21" fmla="*/ 40723 w 81321"/>
                    <a:gd name="connsiteY21" fmla="*/ 91960 h 9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81321" h="91960">
                      <a:moveTo>
                        <a:pt x="40723" y="79668"/>
                      </a:moveTo>
                      <a:cubicBezTo>
                        <a:pt x="33032" y="79542"/>
                        <a:pt x="26939" y="76433"/>
                        <a:pt x="22356" y="70484"/>
                      </a:cubicBezTo>
                      <a:cubicBezTo>
                        <a:pt x="17756" y="64410"/>
                        <a:pt x="15527" y="56341"/>
                        <a:pt x="15402" y="46151"/>
                      </a:cubicBezTo>
                      <a:cubicBezTo>
                        <a:pt x="15527" y="35853"/>
                        <a:pt x="17756" y="27658"/>
                        <a:pt x="22356" y="21566"/>
                      </a:cubicBezTo>
                      <a:cubicBezTo>
                        <a:pt x="26957" y="15491"/>
                        <a:pt x="33032" y="12382"/>
                        <a:pt x="40723" y="12257"/>
                      </a:cubicBezTo>
                      <a:cubicBezTo>
                        <a:pt x="48415" y="12382"/>
                        <a:pt x="54508" y="15491"/>
                        <a:pt x="59090" y="21566"/>
                      </a:cubicBezTo>
                      <a:cubicBezTo>
                        <a:pt x="63673" y="27640"/>
                        <a:pt x="66045" y="35835"/>
                        <a:pt x="66171" y="46151"/>
                      </a:cubicBezTo>
                      <a:cubicBezTo>
                        <a:pt x="66045" y="56323"/>
                        <a:pt x="63691" y="64392"/>
                        <a:pt x="59090" y="70484"/>
                      </a:cubicBezTo>
                      <a:cubicBezTo>
                        <a:pt x="54508" y="76433"/>
                        <a:pt x="48433" y="79542"/>
                        <a:pt x="40723" y="79668"/>
                      </a:cubicBezTo>
                      <a:close/>
                      <a:moveTo>
                        <a:pt x="40723" y="91960"/>
                      </a:moveTo>
                      <a:cubicBezTo>
                        <a:pt x="47930" y="91960"/>
                        <a:pt x="54633" y="90091"/>
                        <a:pt x="60834" y="86497"/>
                      </a:cubicBezTo>
                      <a:cubicBezTo>
                        <a:pt x="66908" y="82903"/>
                        <a:pt x="71886" y="77691"/>
                        <a:pt x="75606" y="70862"/>
                      </a:cubicBezTo>
                      <a:cubicBezTo>
                        <a:pt x="79326" y="64158"/>
                        <a:pt x="81321" y="55838"/>
                        <a:pt x="81321" y="46169"/>
                      </a:cubicBezTo>
                      <a:cubicBezTo>
                        <a:pt x="81321" y="36356"/>
                        <a:pt x="79326" y="28054"/>
                        <a:pt x="75606" y="21224"/>
                      </a:cubicBezTo>
                      <a:cubicBezTo>
                        <a:pt x="71886" y="14269"/>
                        <a:pt x="66926" y="9058"/>
                        <a:pt x="60834" y="5463"/>
                      </a:cubicBezTo>
                      <a:cubicBezTo>
                        <a:pt x="54633" y="1869"/>
                        <a:pt x="47930" y="0"/>
                        <a:pt x="40723" y="0"/>
                      </a:cubicBezTo>
                      <a:cubicBezTo>
                        <a:pt x="33391" y="0"/>
                        <a:pt x="26706" y="1869"/>
                        <a:pt x="20613" y="5463"/>
                      </a:cubicBezTo>
                      <a:cubicBezTo>
                        <a:pt x="14539" y="9058"/>
                        <a:pt x="9561" y="14269"/>
                        <a:pt x="5841" y="21224"/>
                      </a:cubicBezTo>
                      <a:cubicBezTo>
                        <a:pt x="2121" y="28054"/>
                        <a:pt x="126" y="36374"/>
                        <a:pt x="0" y="46169"/>
                      </a:cubicBezTo>
                      <a:cubicBezTo>
                        <a:pt x="126" y="55856"/>
                        <a:pt x="2103" y="64158"/>
                        <a:pt x="5841" y="70862"/>
                      </a:cubicBezTo>
                      <a:cubicBezTo>
                        <a:pt x="9561" y="77691"/>
                        <a:pt x="14521" y="82903"/>
                        <a:pt x="20613" y="86497"/>
                      </a:cubicBezTo>
                      <a:cubicBezTo>
                        <a:pt x="26706" y="90091"/>
                        <a:pt x="33409" y="91960"/>
                        <a:pt x="40723" y="91960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  <p:sp>
              <p:nvSpPr>
                <p:cNvPr id="22" name="任意多边形: 形状 21">
                  <a:extLst>
                    <a:ext uri="{FF2B5EF4-FFF2-40B4-BE49-F238E27FC236}">
                      <a16:creationId xmlns:a16="http://schemas.microsoft.com/office/drawing/2014/main" id="{59050F47-0621-336E-4DD3-B8DC1273BC6F}"/>
                    </a:ext>
                  </a:extLst>
                </p:cNvPr>
                <p:cNvSpPr/>
                <p:nvPr/>
              </p:nvSpPr>
              <p:spPr>
                <a:xfrm>
                  <a:off x="10385203" y="962019"/>
                  <a:ext cx="120804" cy="89875"/>
                </a:xfrm>
                <a:custGeom>
                  <a:avLst/>
                  <a:gdLst>
                    <a:gd name="connsiteX0" fmla="*/ 36 w 120804"/>
                    <a:gd name="connsiteY0" fmla="*/ 89858 h 89875"/>
                    <a:gd name="connsiteX1" fmla="*/ 14683 w 120804"/>
                    <a:gd name="connsiteY1" fmla="*/ 89858 h 89875"/>
                    <a:gd name="connsiteX2" fmla="*/ 14683 w 120804"/>
                    <a:gd name="connsiteY2" fmla="*/ 26310 h 89875"/>
                    <a:gd name="connsiteX3" fmla="*/ 26220 w 120804"/>
                    <a:gd name="connsiteY3" fmla="*/ 16138 h 89875"/>
                    <a:gd name="connsiteX4" fmla="*/ 36770 w 120804"/>
                    <a:gd name="connsiteY4" fmla="*/ 12904 h 89875"/>
                    <a:gd name="connsiteX5" fmla="*/ 49062 w 120804"/>
                    <a:gd name="connsiteY5" fmla="*/ 18367 h 89875"/>
                    <a:gd name="connsiteX6" fmla="*/ 53034 w 120804"/>
                    <a:gd name="connsiteY6" fmla="*/ 36249 h 89875"/>
                    <a:gd name="connsiteX7" fmla="*/ 53034 w 120804"/>
                    <a:gd name="connsiteY7" fmla="*/ 89876 h 89875"/>
                    <a:gd name="connsiteX8" fmla="*/ 67807 w 120804"/>
                    <a:gd name="connsiteY8" fmla="*/ 89876 h 89875"/>
                    <a:gd name="connsiteX9" fmla="*/ 67807 w 120804"/>
                    <a:gd name="connsiteY9" fmla="*/ 26310 h 89875"/>
                    <a:gd name="connsiteX10" fmla="*/ 79344 w 120804"/>
                    <a:gd name="connsiteY10" fmla="*/ 16138 h 89875"/>
                    <a:gd name="connsiteX11" fmla="*/ 89894 w 120804"/>
                    <a:gd name="connsiteY11" fmla="*/ 12904 h 89875"/>
                    <a:gd name="connsiteX12" fmla="*/ 102186 w 120804"/>
                    <a:gd name="connsiteY12" fmla="*/ 18367 h 89875"/>
                    <a:gd name="connsiteX13" fmla="*/ 106158 w 120804"/>
                    <a:gd name="connsiteY13" fmla="*/ 36249 h 89875"/>
                    <a:gd name="connsiteX14" fmla="*/ 106158 w 120804"/>
                    <a:gd name="connsiteY14" fmla="*/ 89876 h 89875"/>
                    <a:gd name="connsiteX15" fmla="*/ 120805 w 120804"/>
                    <a:gd name="connsiteY15" fmla="*/ 89876 h 89875"/>
                    <a:gd name="connsiteX16" fmla="*/ 120805 w 120804"/>
                    <a:gd name="connsiteY16" fmla="*/ 34398 h 89875"/>
                    <a:gd name="connsiteX17" fmla="*/ 114353 w 120804"/>
                    <a:gd name="connsiteY17" fmla="*/ 8824 h 89875"/>
                    <a:gd name="connsiteX18" fmla="*/ 94243 w 120804"/>
                    <a:gd name="connsiteY18" fmla="*/ 18 h 89875"/>
                    <a:gd name="connsiteX19" fmla="*/ 79218 w 120804"/>
                    <a:gd name="connsiteY19" fmla="*/ 4727 h 89875"/>
                    <a:gd name="connsiteX20" fmla="*/ 65308 w 120804"/>
                    <a:gd name="connsiteY20" fmla="*/ 16767 h 89875"/>
                    <a:gd name="connsiteX21" fmla="*/ 56862 w 120804"/>
                    <a:gd name="connsiteY21" fmla="*/ 4475 h 89875"/>
                    <a:gd name="connsiteX22" fmla="*/ 41101 w 120804"/>
                    <a:gd name="connsiteY22" fmla="*/ 0 h 89875"/>
                    <a:gd name="connsiteX23" fmla="*/ 26328 w 120804"/>
                    <a:gd name="connsiteY23" fmla="*/ 4349 h 89875"/>
                    <a:gd name="connsiteX24" fmla="*/ 13784 w 120804"/>
                    <a:gd name="connsiteY24" fmla="*/ 15024 h 89875"/>
                    <a:gd name="connsiteX25" fmla="*/ 13281 w 120804"/>
                    <a:gd name="connsiteY25" fmla="*/ 15024 h 89875"/>
                    <a:gd name="connsiteX26" fmla="*/ 12041 w 120804"/>
                    <a:gd name="connsiteY26" fmla="*/ 2246 h 89875"/>
                    <a:gd name="connsiteX27" fmla="*/ 0 w 120804"/>
                    <a:gd name="connsiteY27" fmla="*/ 2246 h 89875"/>
                    <a:gd name="connsiteX28" fmla="*/ 0 w 120804"/>
                    <a:gd name="connsiteY28" fmla="*/ 89858 h 89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20804" h="89875">
                      <a:moveTo>
                        <a:pt x="36" y="89858"/>
                      </a:moveTo>
                      <a:lnTo>
                        <a:pt x="14683" y="89858"/>
                      </a:lnTo>
                      <a:lnTo>
                        <a:pt x="14683" y="26310"/>
                      </a:lnTo>
                      <a:cubicBezTo>
                        <a:pt x="18654" y="21710"/>
                        <a:pt x="22626" y="18367"/>
                        <a:pt x="26220" y="16138"/>
                      </a:cubicBezTo>
                      <a:cubicBezTo>
                        <a:pt x="29941" y="14036"/>
                        <a:pt x="33427" y="12904"/>
                        <a:pt x="36770" y="12904"/>
                      </a:cubicBezTo>
                      <a:cubicBezTo>
                        <a:pt x="42359" y="12778"/>
                        <a:pt x="46456" y="14647"/>
                        <a:pt x="49062" y="18367"/>
                      </a:cubicBezTo>
                      <a:cubicBezTo>
                        <a:pt x="51794" y="22087"/>
                        <a:pt x="53160" y="28054"/>
                        <a:pt x="53034" y="36249"/>
                      </a:cubicBezTo>
                      <a:lnTo>
                        <a:pt x="53034" y="89876"/>
                      </a:lnTo>
                      <a:lnTo>
                        <a:pt x="67807" y="89876"/>
                      </a:lnTo>
                      <a:lnTo>
                        <a:pt x="67807" y="26310"/>
                      </a:lnTo>
                      <a:cubicBezTo>
                        <a:pt x="71904" y="21710"/>
                        <a:pt x="75750" y="18367"/>
                        <a:pt x="79344" y="16138"/>
                      </a:cubicBezTo>
                      <a:cubicBezTo>
                        <a:pt x="82939" y="14036"/>
                        <a:pt x="86551" y="12904"/>
                        <a:pt x="89894" y="12904"/>
                      </a:cubicBezTo>
                      <a:cubicBezTo>
                        <a:pt x="95357" y="12778"/>
                        <a:pt x="99580" y="14647"/>
                        <a:pt x="102186" y="18367"/>
                      </a:cubicBezTo>
                      <a:cubicBezTo>
                        <a:pt x="104918" y="22087"/>
                        <a:pt x="106158" y="28054"/>
                        <a:pt x="106158" y="36249"/>
                      </a:cubicBezTo>
                      <a:lnTo>
                        <a:pt x="106158" y="89876"/>
                      </a:lnTo>
                      <a:lnTo>
                        <a:pt x="120805" y="89876"/>
                      </a:lnTo>
                      <a:lnTo>
                        <a:pt x="120805" y="34398"/>
                      </a:lnTo>
                      <a:cubicBezTo>
                        <a:pt x="120805" y="23093"/>
                        <a:pt x="118702" y="14539"/>
                        <a:pt x="114353" y="8824"/>
                      </a:cubicBezTo>
                      <a:cubicBezTo>
                        <a:pt x="109878" y="2983"/>
                        <a:pt x="103175" y="18"/>
                        <a:pt x="94243" y="18"/>
                      </a:cubicBezTo>
                      <a:cubicBezTo>
                        <a:pt x="88905" y="144"/>
                        <a:pt x="83945" y="1635"/>
                        <a:pt x="79218" y="4727"/>
                      </a:cubicBezTo>
                      <a:cubicBezTo>
                        <a:pt x="74384" y="7710"/>
                        <a:pt x="69783" y="11807"/>
                        <a:pt x="65308" y="16767"/>
                      </a:cubicBezTo>
                      <a:cubicBezTo>
                        <a:pt x="63565" y="11556"/>
                        <a:pt x="60834" y="7458"/>
                        <a:pt x="56862" y="4475"/>
                      </a:cubicBezTo>
                      <a:cubicBezTo>
                        <a:pt x="53016" y="1617"/>
                        <a:pt x="47804" y="0"/>
                        <a:pt x="41101" y="0"/>
                      </a:cubicBezTo>
                      <a:cubicBezTo>
                        <a:pt x="35889" y="126"/>
                        <a:pt x="30929" y="1492"/>
                        <a:pt x="26328" y="4349"/>
                      </a:cubicBezTo>
                      <a:cubicBezTo>
                        <a:pt x="21853" y="7207"/>
                        <a:pt x="17648" y="10675"/>
                        <a:pt x="13784" y="15024"/>
                      </a:cubicBezTo>
                      <a:lnTo>
                        <a:pt x="13281" y="15024"/>
                      </a:lnTo>
                      <a:lnTo>
                        <a:pt x="12041" y="2246"/>
                      </a:lnTo>
                      <a:lnTo>
                        <a:pt x="0" y="2246"/>
                      </a:lnTo>
                      <a:lnTo>
                        <a:pt x="0" y="89858"/>
                      </a:lnTo>
                      <a:close/>
                    </a:path>
                  </a:pathLst>
                </a:custGeom>
                <a:solidFill>
                  <a:srgbClr val="999999"/>
                </a:solidFill>
                <a:ln w="6350" cap="flat">
                  <a:solidFill>
                    <a:srgbClr val="999999"/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b="1"/>
                </a:p>
              </p:txBody>
            </p:sp>
          </p:grpSp>
          <p:sp>
            <p:nvSpPr>
              <p:cNvPr id="18" name="任意多边形: 形状 17">
                <a:extLst>
                  <a:ext uri="{FF2B5EF4-FFF2-40B4-BE49-F238E27FC236}">
                    <a16:creationId xmlns:a16="http://schemas.microsoft.com/office/drawing/2014/main" id="{C87770F5-089B-B30F-292E-607E8D099FEB}"/>
                  </a:ext>
                </a:extLst>
              </p:cNvPr>
              <p:cNvSpPr/>
              <p:nvPr userDrawn="1"/>
            </p:nvSpPr>
            <p:spPr>
              <a:xfrm>
                <a:off x="1086173" y="3300162"/>
                <a:ext cx="781977" cy="781959"/>
              </a:xfrm>
              <a:custGeom>
                <a:avLst/>
                <a:gdLst>
                  <a:gd name="connsiteX0" fmla="*/ 0 w 781977"/>
                  <a:gd name="connsiteY0" fmla="*/ 390989 h 781959"/>
                  <a:gd name="connsiteX1" fmla="*/ 34757 w 781977"/>
                  <a:gd name="connsiteY1" fmla="*/ 552355 h 781959"/>
                  <a:gd name="connsiteX2" fmla="*/ 114820 w 781977"/>
                  <a:gd name="connsiteY2" fmla="*/ 552355 h 781959"/>
                  <a:gd name="connsiteX3" fmla="*/ 266877 w 781977"/>
                  <a:gd name="connsiteY3" fmla="*/ 552355 h 781959"/>
                  <a:gd name="connsiteX4" fmla="*/ 341351 w 781977"/>
                  <a:gd name="connsiteY4" fmla="*/ 465463 h 781959"/>
                  <a:gd name="connsiteX5" fmla="*/ 179985 w 781977"/>
                  <a:gd name="connsiteY5" fmla="*/ 378570 h 781959"/>
                  <a:gd name="connsiteX6" fmla="*/ 179985 w 781977"/>
                  <a:gd name="connsiteY6" fmla="*/ 204786 h 781959"/>
                  <a:gd name="connsiteX7" fmla="*/ 440644 w 781977"/>
                  <a:gd name="connsiteY7" fmla="*/ 204786 h 781959"/>
                  <a:gd name="connsiteX8" fmla="*/ 440644 w 781977"/>
                  <a:gd name="connsiteY8" fmla="*/ 242023 h 781959"/>
                  <a:gd name="connsiteX9" fmla="*/ 217222 w 781977"/>
                  <a:gd name="connsiteY9" fmla="*/ 242023 h 781959"/>
                  <a:gd name="connsiteX10" fmla="*/ 217222 w 781977"/>
                  <a:gd name="connsiteY10" fmla="*/ 341316 h 781959"/>
                  <a:gd name="connsiteX11" fmla="*/ 378588 w 781977"/>
                  <a:gd name="connsiteY11" fmla="*/ 465445 h 781959"/>
                  <a:gd name="connsiteX12" fmla="*/ 126484 w 781977"/>
                  <a:gd name="connsiteY12" fmla="*/ 597140 h 781959"/>
                  <a:gd name="connsiteX13" fmla="*/ 58461 w 781977"/>
                  <a:gd name="connsiteY13" fmla="*/ 596763 h 781959"/>
                  <a:gd name="connsiteX14" fmla="*/ 390989 w 781977"/>
                  <a:gd name="connsiteY14" fmla="*/ 781960 h 781959"/>
                  <a:gd name="connsiteX15" fmla="*/ 722150 w 781977"/>
                  <a:gd name="connsiteY15" fmla="*/ 598758 h 781959"/>
                  <a:gd name="connsiteX16" fmla="*/ 692731 w 781977"/>
                  <a:gd name="connsiteY16" fmla="*/ 599387 h 781959"/>
                  <a:gd name="connsiteX17" fmla="*/ 539937 w 781977"/>
                  <a:gd name="connsiteY17" fmla="*/ 539937 h 781959"/>
                  <a:gd name="connsiteX18" fmla="*/ 539937 w 781977"/>
                  <a:gd name="connsiteY18" fmla="*/ 229640 h 781959"/>
                  <a:gd name="connsiteX19" fmla="*/ 465463 w 781977"/>
                  <a:gd name="connsiteY19" fmla="*/ 242059 h 781959"/>
                  <a:gd name="connsiteX20" fmla="*/ 465463 w 781977"/>
                  <a:gd name="connsiteY20" fmla="*/ 204822 h 781959"/>
                  <a:gd name="connsiteX21" fmla="*/ 589592 w 781977"/>
                  <a:gd name="connsiteY21" fmla="*/ 167585 h 781959"/>
                  <a:gd name="connsiteX22" fmla="*/ 589592 w 781977"/>
                  <a:gd name="connsiteY22" fmla="*/ 530771 h 781959"/>
                  <a:gd name="connsiteX23" fmla="*/ 618634 w 781977"/>
                  <a:gd name="connsiteY23" fmla="*/ 552373 h 781959"/>
                  <a:gd name="connsiteX24" fmla="*/ 705149 w 781977"/>
                  <a:gd name="connsiteY24" fmla="*/ 552373 h 781959"/>
                  <a:gd name="connsiteX25" fmla="*/ 747220 w 781977"/>
                  <a:gd name="connsiteY25" fmla="*/ 552373 h 781959"/>
                  <a:gd name="connsiteX26" fmla="*/ 781977 w 781977"/>
                  <a:gd name="connsiteY26" fmla="*/ 391007 h 781959"/>
                  <a:gd name="connsiteX27" fmla="*/ 390989 w 781977"/>
                  <a:gd name="connsiteY27" fmla="*/ 0 h 781959"/>
                  <a:gd name="connsiteX28" fmla="*/ 0 w 781977"/>
                  <a:gd name="connsiteY28" fmla="*/ 390989 h 781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781977" h="781959">
                    <a:moveTo>
                      <a:pt x="0" y="390989"/>
                    </a:moveTo>
                    <a:cubicBezTo>
                      <a:pt x="0" y="448588"/>
                      <a:pt x="12418" y="503203"/>
                      <a:pt x="34757" y="552355"/>
                    </a:cubicBezTo>
                    <a:lnTo>
                      <a:pt x="114820" y="552355"/>
                    </a:lnTo>
                    <a:lnTo>
                      <a:pt x="266877" y="552355"/>
                    </a:lnTo>
                    <a:cubicBezTo>
                      <a:pt x="336769" y="530628"/>
                      <a:pt x="341351" y="490300"/>
                      <a:pt x="341351" y="465463"/>
                    </a:cubicBezTo>
                    <a:cubicBezTo>
                      <a:pt x="341351" y="378570"/>
                      <a:pt x="254459" y="366170"/>
                      <a:pt x="179985" y="378570"/>
                    </a:cubicBezTo>
                    <a:lnTo>
                      <a:pt x="179985" y="204786"/>
                    </a:lnTo>
                    <a:lnTo>
                      <a:pt x="440644" y="204786"/>
                    </a:lnTo>
                    <a:lnTo>
                      <a:pt x="440644" y="242023"/>
                    </a:lnTo>
                    <a:lnTo>
                      <a:pt x="217222" y="242023"/>
                    </a:lnTo>
                    <a:lnTo>
                      <a:pt x="217222" y="341316"/>
                    </a:lnTo>
                    <a:cubicBezTo>
                      <a:pt x="339860" y="342807"/>
                      <a:pt x="377097" y="383153"/>
                      <a:pt x="378588" y="465445"/>
                    </a:cubicBezTo>
                    <a:cubicBezTo>
                      <a:pt x="381320" y="608444"/>
                      <a:pt x="235589" y="599369"/>
                      <a:pt x="126484" y="597140"/>
                    </a:cubicBezTo>
                    <a:cubicBezTo>
                      <a:pt x="120032" y="597015"/>
                      <a:pt x="82795" y="596889"/>
                      <a:pt x="58461" y="596763"/>
                    </a:cubicBezTo>
                    <a:cubicBezTo>
                      <a:pt x="127472" y="707989"/>
                      <a:pt x="250613" y="781960"/>
                      <a:pt x="390989" y="781960"/>
                    </a:cubicBezTo>
                    <a:cubicBezTo>
                      <a:pt x="530502" y="781960"/>
                      <a:pt x="653014" y="708851"/>
                      <a:pt x="722150" y="598758"/>
                    </a:cubicBezTo>
                    <a:cubicBezTo>
                      <a:pt x="712463" y="599135"/>
                      <a:pt x="702669" y="599261"/>
                      <a:pt x="692731" y="599387"/>
                    </a:cubicBezTo>
                    <a:cubicBezTo>
                      <a:pt x="616765" y="599513"/>
                      <a:pt x="539937" y="588838"/>
                      <a:pt x="539937" y="539937"/>
                    </a:cubicBezTo>
                    <a:lnTo>
                      <a:pt x="539937" y="229640"/>
                    </a:lnTo>
                    <a:cubicBezTo>
                      <a:pt x="511632" y="234241"/>
                      <a:pt x="499968" y="237332"/>
                      <a:pt x="465463" y="242059"/>
                    </a:cubicBezTo>
                    <a:lnTo>
                      <a:pt x="465463" y="204822"/>
                    </a:lnTo>
                    <a:cubicBezTo>
                      <a:pt x="500345" y="192781"/>
                      <a:pt x="527518" y="183094"/>
                      <a:pt x="589592" y="167585"/>
                    </a:cubicBezTo>
                    <a:lnTo>
                      <a:pt x="589592" y="530771"/>
                    </a:lnTo>
                    <a:cubicBezTo>
                      <a:pt x="594552" y="542812"/>
                      <a:pt x="596547" y="550756"/>
                      <a:pt x="618634" y="552373"/>
                    </a:cubicBezTo>
                    <a:lnTo>
                      <a:pt x="705149" y="552373"/>
                    </a:lnTo>
                    <a:lnTo>
                      <a:pt x="747220" y="552373"/>
                    </a:lnTo>
                    <a:cubicBezTo>
                      <a:pt x="769559" y="503221"/>
                      <a:pt x="781977" y="448480"/>
                      <a:pt x="781977" y="391007"/>
                    </a:cubicBezTo>
                    <a:cubicBezTo>
                      <a:pt x="781995" y="175025"/>
                      <a:pt x="606971" y="0"/>
                      <a:pt x="390989" y="0"/>
                    </a:cubicBezTo>
                    <a:cubicBezTo>
                      <a:pt x="175007" y="0"/>
                      <a:pt x="0" y="175025"/>
                      <a:pt x="0" y="390989"/>
                    </a:cubicBezTo>
                    <a:close/>
                  </a:path>
                </a:pathLst>
              </a:custGeom>
              <a:solidFill>
                <a:srgbClr val="FF5200"/>
              </a:solidFill>
              <a:ln w="179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8" name="矩形 7">
              <a:hlinkClick r:id="rId2"/>
              <a:extLst>
                <a:ext uri="{FF2B5EF4-FFF2-40B4-BE49-F238E27FC236}">
                  <a16:creationId xmlns:a16="http://schemas.microsoft.com/office/drawing/2014/main" id="{7EBE6C0E-6A20-538B-3A17-0396506413C5}"/>
                </a:ext>
              </a:extLst>
            </p:cNvPr>
            <p:cNvSpPr/>
            <p:nvPr userDrawn="1"/>
          </p:nvSpPr>
          <p:spPr>
            <a:xfrm>
              <a:off x="870547" y="7238685"/>
              <a:ext cx="3333750" cy="1143000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755E9D02-03E4-2FEA-BE57-F9CC76BFC8A1}"/>
              </a:ext>
            </a:extLst>
          </p:cNvPr>
          <p:cNvSpPr/>
          <p:nvPr userDrawn="1"/>
        </p:nvSpPr>
        <p:spPr>
          <a:xfrm>
            <a:off x="2" y="3832097"/>
            <a:ext cx="12195175" cy="3022731"/>
          </a:xfrm>
          <a:custGeom>
            <a:avLst/>
            <a:gdLst>
              <a:gd name="connsiteX0" fmla="*/ 7975600 w 12192000"/>
              <a:gd name="connsiteY0" fmla="*/ 1366 h 3023966"/>
              <a:gd name="connsiteX1" fmla="*/ 11319470 w 12192000"/>
              <a:gd name="connsiteY1" fmla="*/ 330723 h 3023966"/>
              <a:gd name="connsiteX2" fmla="*/ 12192000 w 12192000"/>
              <a:gd name="connsiteY2" fmla="*/ 498201 h 3023966"/>
              <a:gd name="connsiteX3" fmla="*/ 12192000 w 12192000"/>
              <a:gd name="connsiteY3" fmla="*/ 3023966 h 3023966"/>
              <a:gd name="connsiteX4" fmla="*/ 0 w 12192000"/>
              <a:gd name="connsiteY4" fmla="*/ 3023966 h 3023966"/>
              <a:gd name="connsiteX5" fmla="*/ 0 w 12192000"/>
              <a:gd name="connsiteY5" fmla="*/ 376472 h 3023966"/>
              <a:gd name="connsiteX6" fmla="*/ 345926 w 12192000"/>
              <a:gd name="connsiteY6" fmla="*/ 450479 h 3023966"/>
              <a:gd name="connsiteX7" fmla="*/ 2908300 w 12192000"/>
              <a:gd name="connsiteY7" fmla="*/ 674466 h 3023966"/>
              <a:gd name="connsiteX8" fmla="*/ 7975600 w 12192000"/>
              <a:gd name="connsiteY8" fmla="*/ 1366 h 3023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3023966">
                <a:moveTo>
                  <a:pt x="7975600" y="1366"/>
                </a:moveTo>
                <a:cubicBezTo>
                  <a:pt x="9159875" y="-16096"/>
                  <a:pt x="10251281" y="136105"/>
                  <a:pt x="11319470" y="330723"/>
                </a:cubicBezTo>
                <a:lnTo>
                  <a:pt x="12192000" y="498201"/>
                </a:lnTo>
                <a:lnTo>
                  <a:pt x="12192000" y="3023966"/>
                </a:lnTo>
                <a:lnTo>
                  <a:pt x="0" y="3023966"/>
                </a:lnTo>
                <a:lnTo>
                  <a:pt x="0" y="376472"/>
                </a:lnTo>
                <a:lnTo>
                  <a:pt x="345926" y="450479"/>
                </a:lnTo>
                <a:cubicBezTo>
                  <a:pt x="1074142" y="599258"/>
                  <a:pt x="1865313" y="710978"/>
                  <a:pt x="2908300" y="674466"/>
                </a:cubicBezTo>
                <a:cubicBezTo>
                  <a:pt x="4298950" y="625783"/>
                  <a:pt x="6396567" y="24649"/>
                  <a:pt x="7975600" y="1366"/>
                </a:cubicBezTo>
                <a:close/>
              </a:path>
            </a:pathLst>
          </a:custGeom>
          <a:solidFill>
            <a:srgbClr val="00339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703"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56771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0C70EF2-7C9F-12FB-30A3-11C09ED35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B216B5-ED88-E09A-8F94-5C30D688C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6569478-6E18-D193-8EF8-5B9018287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0779B-CC8E-4CC4-AAEC-7449881204E7}" type="datetimeFigureOut">
              <a:rPr lang="zh-CN" altLang="en-US" smtClean="0"/>
              <a:t>2023/12/11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36DEF0-6A53-653E-4D83-5055DC613A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BBC40B-D3B5-7D3D-6A3E-FA21D45813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12391-78A7-4B92-80BB-84DF9492CE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494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51" r:id="rId3"/>
    <p:sldLayoutId id="2147483652" r:id="rId4"/>
    <p:sldLayoutId id="2147483654" r:id="rId5"/>
    <p:sldLayoutId id="2147483656" r:id="rId6"/>
    <p:sldLayoutId id="2147483658" r:id="rId7"/>
    <p:sldLayoutId id="2147483665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矩形: 圆角 1840">
            <a:extLst>
              <a:ext uri="{FF2B5EF4-FFF2-40B4-BE49-F238E27FC236}">
                <a16:creationId xmlns:a16="http://schemas.microsoft.com/office/drawing/2014/main" id="{A950144D-9479-A6AA-CF89-420B6199BEBE}"/>
              </a:ext>
            </a:extLst>
          </p:cNvPr>
          <p:cNvSpPr/>
          <p:nvPr/>
        </p:nvSpPr>
        <p:spPr>
          <a:xfrm>
            <a:off x="1679509" y="2698083"/>
            <a:ext cx="5856651" cy="4159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39" name="任意多边形: 形状 1838" descr="D:\51PPT模板网\51pptmoban.com\图片001.jpg">
            <a:extLst>
              <a:ext uri="{FF2B5EF4-FFF2-40B4-BE49-F238E27FC236}">
                <a16:creationId xmlns:a16="http://schemas.microsoft.com/office/drawing/2014/main" id="{2DE11847-53F0-9C2B-0A33-B14A6C1837EB}"/>
              </a:ext>
            </a:extLst>
          </p:cNvPr>
          <p:cNvSpPr/>
          <p:nvPr/>
        </p:nvSpPr>
        <p:spPr>
          <a:xfrm flipH="1">
            <a:off x="0" y="4118532"/>
            <a:ext cx="6159448" cy="3002600"/>
          </a:xfrm>
          <a:custGeom>
            <a:avLst/>
            <a:gdLst>
              <a:gd name="connsiteX0" fmla="*/ 3512413 w 4619586"/>
              <a:gd name="connsiteY0" fmla="*/ 0 h 2251950"/>
              <a:gd name="connsiteX1" fmla="*/ 3492644 w 4619586"/>
              <a:gd name="connsiteY1" fmla="*/ 0 h 2251950"/>
              <a:gd name="connsiteX2" fmla="*/ 3492644 w 4619586"/>
              <a:gd name="connsiteY2" fmla="*/ 46874 h 2251950"/>
              <a:gd name="connsiteX3" fmla="*/ 3477839 w 4619586"/>
              <a:gd name="connsiteY3" fmla="*/ 46874 h 2251950"/>
              <a:gd name="connsiteX4" fmla="*/ 3477839 w 4619586"/>
              <a:gd name="connsiteY4" fmla="*/ 58779 h 2251950"/>
              <a:gd name="connsiteX5" fmla="*/ 3452800 w 4619586"/>
              <a:gd name="connsiteY5" fmla="*/ 58779 h 2251950"/>
              <a:gd name="connsiteX6" fmla="*/ 3452800 w 4619586"/>
              <a:gd name="connsiteY6" fmla="*/ 28555 h 2251950"/>
              <a:gd name="connsiteX7" fmla="*/ 3429429 w 4619586"/>
              <a:gd name="connsiteY7" fmla="*/ 28555 h 2251950"/>
              <a:gd name="connsiteX8" fmla="*/ 3429429 w 4619586"/>
              <a:gd name="connsiteY8" fmla="*/ 58779 h 2251950"/>
              <a:gd name="connsiteX9" fmla="*/ 3422707 w 4619586"/>
              <a:gd name="connsiteY9" fmla="*/ 58779 h 2251950"/>
              <a:gd name="connsiteX10" fmla="*/ 3422707 w 4619586"/>
              <a:gd name="connsiteY10" fmla="*/ 103764 h 2251950"/>
              <a:gd name="connsiteX11" fmla="*/ 3397096 w 4619586"/>
              <a:gd name="connsiteY11" fmla="*/ 103764 h 2251950"/>
              <a:gd name="connsiteX12" fmla="*/ 3397096 w 4619586"/>
              <a:gd name="connsiteY12" fmla="*/ 364226 h 2251950"/>
              <a:gd name="connsiteX13" fmla="*/ 3304447 w 4619586"/>
              <a:gd name="connsiteY13" fmla="*/ 364226 h 2251950"/>
              <a:gd name="connsiteX14" fmla="*/ 3304447 w 4619586"/>
              <a:gd name="connsiteY14" fmla="*/ 670816 h 2251950"/>
              <a:gd name="connsiteX15" fmla="*/ 3287314 w 4619586"/>
              <a:gd name="connsiteY15" fmla="*/ 670816 h 2251950"/>
              <a:gd name="connsiteX16" fmla="*/ 3287314 w 4619586"/>
              <a:gd name="connsiteY16" fmla="*/ 364226 h 2251950"/>
              <a:gd name="connsiteX17" fmla="*/ 3265612 w 4619586"/>
              <a:gd name="connsiteY17" fmla="*/ 364226 h 2251950"/>
              <a:gd name="connsiteX18" fmla="*/ 3265612 w 4619586"/>
              <a:gd name="connsiteY18" fmla="*/ 335803 h 2251950"/>
              <a:gd name="connsiteX19" fmla="*/ 3246635 w 4619586"/>
              <a:gd name="connsiteY19" fmla="*/ 335803 h 2251950"/>
              <a:gd name="connsiteX20" fmla="*/ 3246679 w 4619586"/>
              <a:gd name="connsiteY20" fmla="*/ 335408 h 2251950"/>
              <a:gd name="connsiteX21" fmla="*/ 3210656 w 4619586"/>
              <a:gd name="connsiteY21" fmla="*/ 313575 h 2251950"/>
              <a:gd name="connsiteX22" fmla="*/ 3174633 w 4619586"/>
              <a:gd name="connsiteY22" fmla="*/ 335408 h 2251950"/>
              <a:gd name="connsiteX23" fmla="*/ 3174677 w 4619586"/>
              <a:gd name="connsiteY23" fmla="*/ 335803 h 2251950"/>
              <a:gd name="connsiteX24" fmla="*/ 3163123 w 4619586"/>
              <a:gd name="connsiteY24" fmla="*/ 335803 h 2251950"/>
              <a:gd name="connsiteX25" fmla="*/ 3163123 w 4619586"/>
              <a:gd name="connsiteY25" fmla="*/ 364226 h 2251950"/>
              <a:gd name="connsiteX26" fmla="*/ 3125562 w 4619586"/>
              <a:gd name="connsiteY26" fmla="*/ 364226 h 2251950"/>
              <a:gd name="connsiteX27" fmla="*/ 3125562 w 4619586"/>
              <a:gd name="connsiteY27" fmla="*/ 618539 h 2251950"/>
              <a:gd name="connsiteX28" fmla="*/ 3113350 w 4619586"/>
              <a:gd name="connsiteY28" fmla="*/ 618539 h 2251950"/>
              <a:gd name="connsiteX29" fmla="*/ 3113350 w 4619586"/>
              <a:gd name="connsiteY29" fmla="*/ 733329 h 2251950"/>
              <a:gd name="connsiteX30" fmla="*/ 3105442 w 4619586"/>
              <a:gd name="connsiteY30" fmla="*/ 733329 h 2251950"/>
              <a:gd name="connsiteX31" fmla="*/ 3105442 w 4619586"/>
              <a:gd name="connsiteY31" fmla="*/ 618539 h 2251950"/>
              <a:gd name="connsiteX32" fmla="*/ 3036780 w 4619586"/>
              <a:gd name="connsiteY32" fmla="*/ 618539 h 2251950"/>
              <a:gd name="connsiteX33" fmla="*/ 3036780 w 4619586"/>
              <a:gd name="connsiteY33" fmla="*/ 432889 h 2251950"/>
              <a:gd name="connsiteX34" fmla="*/ 3019691 w 4619586"/>
              <a:gd name="connsiteY34" fmla="*/ 432889 h 2251950"/>
              <a:gd name="connsiteX35" fmla="*/ 3019691 w 4619586"/>
              <a:gd name="connsiteY35" fmla="*/ 379602 h 2251950"/>
              <a:gd name="connsiteX36" fmla="*/ 2993332 w 4619586"/>
              <a:gd name="connsiteY36" fmla="*/ 379602 h 2251950"/>
              <a:gd name="connsiteX37" fmla="*/ 2993332 w 4619586"/>
              <a:gd name="connsiteY37" fmla="*/ 314497 h 2251950"/>
              <a:gd name="connsiteX38" fmla="*/ 2993113 w 4619586"/>
              <a:gd name="connsiteY38" fmla="*/ 314497 h 2251950"/>
              <a:gd name="connsiteX39" fmla="*/ 2992542 w 4619586"/>
              <a:gd name="connsiteY39" fmla="*/ 282780 h 2251950"/>
              <a:gd name="connsiteX40" fmla="*/ 2932357 w 4619586"/>
              <a:gd name="connsiteY40" fmla="*/ 314497 h 2251950"/>
              <a:gd name="connsiteX41" fmla="*/ 2932577 w 4619586"/>
              <a:gd name="connsiteY41" fmla="*/ 314497 h 2251950"/>
              <a:gd name="connsiteX42" fmla="*/ 2932577 w 4619586"/>
              <a:gd name="connsiteY42" fmla="*/ 432889 h 2251950"/>
              <a:gd name="connsiteX43" fmla="*/ 2924054 w 4619586"/>
              <a:gd name="connsiteY43" fmla="*/ 432889 h 2251950"/>
              <a:gd name="connsiteX44" fmla="*/ 2924054 w 4619586"/>
              <a:gd name="connsiteY44" fmla="*/ 819564 h 2251950"/>
              <a:gd name="connsiteX45" fmla="*/ 2905296 w 4619586"/>
              <a:gd name="connsiteY45" fmla="*/ 819564 h 2251950"/>
              <a:gd name="connsiteX46" fmla="*/ 2905296 w 4619586"/>
              <a:gd name="connsiteY46" fmla="*/ 239904 h 2251950"/>
              <a:gd name="connsiteX47" fmla="*/ 2879465 w 4619586"/>
              <a:gd name="connsiteY47" fmla="*/ 239904 h 2251950"/>
              <a:gd name="connsiteX48" fmla="*/ 2879465 w 4619586"/>
              <a:gd name="connsiteY48" fmla="*/ 170757 h 2251950"/>
              <a:gd name="connsiteX49" fmla="*/ 2788090 w 4619586"/>
              <a:gd name="connsiteY49" fmla="*/ 239904 h 2251950"/>
              <a:gd name="connsiteX50" fmla="*/ 2760853 w 4619586"/>
              <a:gd name="connsiteY50" fmla="*/ 239904 h 2251950"/>
              <a:gd name="connsiteX51" fmla="*/ 2760853 w 4619586"/>
              <a:gd name="connsiteY51" fmla="*/ 205286 h 2251950"/>
              <a:gd name="connsiteX52" fmla="*/ 2661571 w 4619586"/>
              <a:gd name="connsiteY52" fmla="*/ 205286 h 2251950"/>
              <a:gd name="connsiteX53" fmla="*/ 2661571 w 4619586"/>
              <a:gd name="connsiteY53" fmla="*/ 239904 h 2251950"/>
              <a:gd name="connsiteX54" fmla="*/ 2643998 w 4619586"/>
              <a:gd name="connsiteY54" fmla="*/ 239904 h 2251950"/>
              <a:gd name="connsiteX55" fmla="*/ 2643998 w 4619586"/>
              <a:gd name="connsiteY55" fmla="*/ 488286 h 2251950"/>
              <a:gd name="connsiteX56" fmla="*/ 2634993 w 4619586"/>
              <a:gd name="connsiteY56" fmla="*/ 488286 h 2251950"/>
              <a:gd name="connsiteX57" fmla="*/ 2634993 w 4619586"/>
              <a:gd name="connsiteY57" fmla="*/ 652497 h 2251950"/>
              <a:gd name="connsiteX58" fmla="*/ 2628403 w 4619586"/>
              <a:gd name="connsiteY58" fmla="*/ 652497 h 2251950"/>
              <a:gd name="connsiteX59" fmla="*/ 2628403 w 4619586"/>
              <a:gd name="connsiteY59" fmla="*/ 488286 h 2251950"/>
              <a:gd name="connsiteX60" fmla="*/ 2580739 w 4619586"/>
              <a:gd name="connsiteY60" fmla="*/ 488286 h 2251950"/>
              <a:gd name="connsiteX61" fmla="*/ 2580739 w 4619586"/>
              <a:gd name="connsiteY61" fmla="*/ 447606 h 2251950"/>
              <a:gd name="connsiteX62" fmla="*/ 2570723 w 4619586"/>
              <a:gd name="connsiteY62" fmla="*/ 436008 h 2251950"/>
              <a:gd name="connsiteX63" fmla="*/ 2558335 w 4619586"/>
              <a:gd name="connsiteY63" fmla="*/ 436008 h 2251950"/>
              <a:gd name="connsiteX64" fmla="*/ 2558335 w 4619586"/>
              <a:gd name="connsiteY64" fmla="*/ 406444 h 2251950"/>
              <a:gd name="connsiteX65" fmla="*/ 2548319 w 4619586"/>
              <a:gd name="connsiteY65" fmla="*/ 394846 h 2251950"/>
              <a:gd name="connsiteX66" fmla="*/ 2519632 w 4619586"/>
              <a:gd name="connsiteY66" fmla="*/ 394846 h 2251950"/>
              <a:gd name="connsiteX67" fmla="*/ 2509616 w 4619586"/>
              <a:gd name="connsiteY67" fmla="*/ 406444 h 2251950"/>
              <a:gd name="connsiteX68" fmla="*/ 2509616 w 4619586"/>
              <a:gd name="connsiteY68" fmla="*/ 436008 h 2251950"/>
              <a:gd name="connsiteX69" fmla="*/ 2419515 w 4619586"/>
              <a:gd name="connsiteY69" fmla="*/ 436008 h 2251950"/>
              <a:gd name="connsiteX70" fmla="*/ 2409498 w 4619586"/>
              <a:gd name="connsiteY70" fmla="*/ 447606 h 2251950"/>
              <a:gd name="connsiteX71" fmla="*/ 2409498 w 4619586"/>
              <a:gd name="connsiteY71" fmla="*/ 488286 h 2251950"/>
              <a:gd name="connsiteX72" fmla="*/ 2344394 w 4619586"/>
              <a:gd name="connsiteY72" fmla="*/ 488286 h 2251950"/>
              <a:gd name="connsiteX73" fmla="*/ 2344394 w 4619586"/>
              <a:gd name="connsiteY73" fmla="*/ 520487 h 2251950"/>
              <a:gd name="connsiteX74" fmla="*/ 2324099 w 4619586"/>
              <a:gd name="connsiteY74" fmla="*/ 520487 h 2251950"/>
              <a:gd name="connsiteX75" fmla="*/ 2324099 w 4619586"/>
              <a:gd name="connsiteY75" fmla="*/ 737854 h 2251950"/>
              <a:gd name="connsiteX76" fmla="*/ 2313555 w 4619586"/>
              <a:gd name="connsiteY76" fmla="*/ 737854 h 2251950"/>
              <a:gd name="connsiteX77" fmla="*/ 2313555 w 4619586"/>
              <a:gd name="connsiteY77" fmla="*/ 520487 h 2251950"/>
              <a:gd name="connsiteX78" fmla="*/ 2296203 w 4619586"/>
              <a:gd name="connsiteY78" fmla="*/ 520487 h 2251950"/>
              <a:gd name="connsiteX79" fmla="*/ 2296203 w 4619586"/>
              <a:gd name="connsiteY79" fmla="*/ 491932 h 2251950"/>
              <a:gd name="connsiteX80" fmla="*/ 2286538 w 4619586"/>
              <a:gd name="connsiteY80" fmla="*/ 491932 h 2251950"/>
              <a:gd name="connsiteX81" fmla="*/ 2286538 w 4619586"/>
              <a:gd name="connsiteY81" fmla="*/ 460434 h 2251950"/>
              <a:gd name="connsiteX82" fmla="*/ 2232943 w 4619586"/>
              <a:gd name="connsiteY82" fmla="*/ 460434 h 2251950"/>
              <a:gd name="connsiteX83" fmla="*/ 2232943 w 4619586"/>
              <a:gd name="connsiteY83" fmla="*/ 491932 h 2251950"/>
              <a:gd name="connsiteX84" fmla="*/ 2199775 w 4619586"/>
              <a:gd name="connsiteY84" fmla="*/ 491932 h 2251950"/>
              <a:gd name="connsiteX85" fmla="*/ 2199775 w 4619586"/>
              <a:gd name="connsiteY85" fmla="*/ 475765 h 2251950"/>
              <a:gd name="connsiteX86" fmla="*/ 2164631 w 4619586"/>
              <a:gd name="connsiteY86" fmla="*/ 475765 h 2251950"/>
              <a:gd name="connsiteX87" fmla="*/ 2164631 w 4619586"/>
              <a:gd name="connsiteY87" fmla="*/ 491932 h 2251950"/>
              <a:gd name="connsiteX88" fmla="*/ 2149475 w 4619586"/>
              <a:gd name="connsiteY88" fmla="*/ 491932 h 2251950"/>
              <a:gd name="connsiteX89" fmla="*/ 2149475 w 4619586"/>
              <a:gd name="connsiteY89" fmla="*/ 520487 h 2251950"/>
              <a:gd name="connsiteX90" fmla="*/ 2121536 w 4619586"/>
              <a:gd name="connsiteY90" fmla="*/ 520487 h 2251950"/>
              <a:gd name="connsiteX91" fmla="*/ 2121536 w 4619586"/>
              <a:gd name="connsiteY91" fmla="*/ 819564 h 2251950"/>
              <a:gd name="connsiteX92" fmla="*/ 2098473 w 4619586"/>
              <a:gd name="connsiteY92" fmla="*/ 819564 h 2251950"/>
              <a:gd name="connsiteX93" fmla="*/ 2098473 w 4619586"/>
              <a:gd name="connsiteY93" fmla="*/ 314497 h 2251950"/>
              <a:gd name="connsiteX94" fmla="*/ 2068204 w 4619586"/>
              <a:gd name="connsiteY94" fmla="*/ 314497 h 2251950"/>
              <a:gd name="connsiteX95" fmla="*/ 2068204 w 4619586"/>
              <a:gd name="connsiteY95" fmla="*/ 298814 h 2251950"/>
              <a:gd name="connsiteX96" fmla="*/ 2050764 w 4619586"/>
              <a:gd name="connsiteY96" fmla="*/ 298814 h 2251950"/>
              <a:gd name="connsiteX97" fmla="*/ 2050764 w 4619586"/>
              <a:gd name="connsiteY97" fmla="*/ 253082 h 2251950"/>
              <a:gd name="connsiteX98" fmla="*/ 2047776 w 4619586"/>
              <a:gd name="connsiteY98" fmla="*/ 253082 h 2251950"/>
              <a:gd name="connsiteX99" fmla="*/ 2047776 w 4619586"/>
              <a:gd name="connsiteY99" fmla="*/ 298814 h 2251950"/>
              <a:gd name="connsiteX100" fmla="*/ 2033280 w 4619586"/>
              <a:gd name="connsiteY100" fmla="*/ 298814 h 2251950"/>
              <a:gd name="connsiteX101" fmla="*/ 2033280 w 4619586"/>
              <a:gd name="connsiteY101" fmla="*/ 314497 h 2251950"/>
              <a:gd name="connsiteX102" fmla="*/ 2017816 w 4619586"/>
              <a:gd name="connsiteY102" fmla="*/ 314497 h 2251950"/>
              <a:gd name="connsiteX103" fmla="*/ 2017816 w 4619586"/>
              <a:gd name="connsiteY103" fmla="*/ 219784 h 2251950"/>
              <a:gd name="connsiteX104" fmla="*/ 1975556 w 4619586"/>
              <a:gd name="connsiteY104" fmla="*/ 219784 h 2251950"/>
              <a:gd name="connsiteX105" fmla="*/ 1975556 w 4619586"/>
              <a:gd name="connsiteY105" fmla="*/ 125070 h 2251950"/>
              <a:gd name="connsiteX106" fmla="*/ 1768073 w 4619586"/>
              <a:gd name="connsiteY106" fmla="*/ 125070 h 2251950"/>
              <a:gd name="connsiteX107" fmla="*/ 1768073 w 4619586"/>
              <a:gd name="connsiteY107" fmla="*/ 819521 h 2251950"/>
              <a:gd name="connsiteX108" fmla="*/ 1741188 w 4619586"/>
              <a:gd name="connsiteY108" fmla="*/ 819521 h 2251950"/>
              <a:gd name="connsiteX109" fmla="*/ 1741188 w 4619586"/>
              <a:gd name="connsiteY109" fmla="*/ 335803 h 2251950"/>
              <a:gd name="connsiteX110" fmla="*/ 1734158 w 4619586"/>
              <a:gd name="connsiteY110" fmla="*/ 335803 h 2251950"/>
              <a:gd name="connsiteX111" fmla="*/ 1734158 w 4619586"/>
              <a:gd name="connsiteY111" fmla="*/ 286338 h 2251950"/>
              <a:gd name="connsiteX112" fmla="*/ 1688691 w 4619586"/>
              <a:gd name="connsiteY112" fmla="*/ 313267 h 2251950"/>
              <a:gd name="connsiteX113" fmla="*/ 1688691 w 4619586"/>
              <a:gd name="connsiteY113" fmla="*/ 335803 h 2251950"/>
              <a:gd name="connsiteX114" fmla="*/ 1684078 w 4619586"/>
              <a:gd name="connsiteY114" fmla="*/ 335803 h 2251950"/>
              <a:gd name="connsiteX115" fmla="*/ 1684078 w 4619586"/>
              <a:gd name="connsiteY115" fmla="*/ 327018 h 2251950"/>
              <a:gd name="connsiteX116" fmla="*/ 1631362 w 4619586"/>
              <a:gd name="connsiteY116" fmla="*/ 327018 h 2251950"/>
              <a:gd name="connsiteX117" fmla="*/ 1631362 w 4619586"/>
              <a:gd name="connsiteY117" fmla="*/ 335803 h 2251950"/>
              <a:gd name="connsiteX118" fmla="*/ 1611153 w 4619586"/>
              <a:gd name="connsiteY118" fmla="*/ 335803 h 2251950"/>
              <a:gd name="connsiteX119" fmla="*/ 1611153 w 4619586"/>
              <a:gd name="connsiteY119" fmla="*/ 654034 h 2251950"/>
              <a:gd name="connsiteX120" fmla="*/ 1596657 w 4619586"/>
              <a:gd name="connsiteY120" fmla="*/ 654034 h 2251950"/>
              <a:gd name="connsiteX121" fmla="*/ 1596657 w 4619586"/>
              <a:gd name="connsiteY121" fmla="*/ 568459 h 2251950"/>
              <a:gd name="connsiteX122" fmla="*/ 1529839 w 4619586"/>
              <a:gd name="connsiteY122" fmla="*/ 568459 h 2251950"/>
              <a:gd name="connsiteX123" fmla="*/ 1529839 w 4619586"/>
              <a:gd name="connsiteY123" fmla="*/ 593675 h 2251950"/>
              <a:gd name="connsiteX124" fmla="*/ 1410744 w 4619586"/>
              <a:gd name="connsiteY124" fmla="*/ 593675 h 2251950"/>
              <a:gd name="connsiteX125" fmla="*/ 1410744 w 4619586"/>
              <a:gd name="connsiteY125" fmla="*/ 819564 h 2251950"/>
              <a:gd name="connsiteX126" fmla="*/ 1349285 w 4619586"/>
              <a:gd name="connsiteY126" fmla="*/ 819564 h 2251950"/>
              <a:gd name="connsiteX127" fmla="*/ 1349285 w 4619586"/>
              <a:gd name="connsiteY127" fmla="*/ 498960 h 2251950"/>
              <a:gd name="connsiteX128" fmla="*/ 1282423 w 4619586"/>
              <a:gd name="connsiteY128" fmla="*/ 498960 h 2251950"/>
              <a:gd name="connsiteX129" fmla="*/ 1282423 w 4619586"/>
              <a:gd name="connsiteY129" fmla="*/ 469528 h 2251950"/>
              <a:gd name="connsiteX130" fmla="*/ 1168732 w 4619586"/>
              <a:gd name="connsiteY130" fmla="*/ 469528 h 2251950"/>
              <a:gd name="connsiteX131" fmla="*/ 1168732 w 4619586"/>
              <a:gd name="connsiteY131" fmla="*/ 498960 h 2251950"/>
              <a:gd name="connsiteX132" fmla="*/ 1107273 w 4619586"/>
              <a:gd name="connsiteY132" fmla="*/ 498960 h 2251950"/>
              <a:gd name="connsiteX133" fmla="*/ 1107273 w 4619586"/>
              <a:gd name="connsiteY133" fmla="*/ 819564 h 2251950"/>
              <a:gd name="connsiteX134" fmla="*/ 1053327 w 4619586"/>
              <a:gd name="connsiteY134" fmla="*/ 819564 h 2251950"/>
              <a:gd name="connsiteX135" fmla="*/ 1053327 w 4619586"/>
              <a:gd name="connsiteY135" fmla="*/ 546318 h 2251950"/>
              <a:gd name="connsiteX136" fmla="*/ 1011065 w 4619586"/>
              <a:gd name="connsiteY136" fmla="*/ 546318 h 2251950"/>
              <a:gd name="connsiteX137" fmla="*/ 1011065 w 4619586"/>
              <a:gd name="connsiteY137" fmla="*/ 539816 h 2251950"/>
              <a:gd name="connsiteX138" fmla="*/ 903480 w 4619586"/>
              <a:gd name="connsiteY138" fmla="*/ 539816 h 2251950"/>
              <a:gd name="connsiteX139" fmla="*/ 903480 w 4619586"/>
              <a:gd name="connsiteY139" fmla="*/ 546318 h 2251950"/>
              <a:gd name="connsiteX140" fmla="*/ 845844 w 4619586"/>
              <a:gd name="connsiteY140" fmla="*/ 546318 h 2251950"/>
              <a:gd name="connsiteX141" fmla="*/ 845844 w 4619586"/>
              <a:gd name="connsiteY141" fmla="*/ 819564 h 2251950"/>
              <a:gd name="connsiteX142" fmla="*/ 833587 w 4619586"/>
              <a:gd name="connsiteY142" fmla="*/ 819564 h 2251950"/>
              <a:gd name="connsiteX143" fmla="*/ 833587 w 4619586"/>
              <a:gd name="connsiteY143" fmla="*/ 618978 h 2251950"/>
              <a:gd name="connsiteX144" fmla="*/ 794050 w 4619586"/>
              <a:gd name="connsiteY144" fmla="*/ 646435 h 2251950"/>
              <a:gd name="connsiteX145" fmla="*/ 794050 w 4619586"/>
              <a:gd name="connsiteY145" fmla="*/ 819608 h 2251950"/>
              <a:gd name="connsiteX146" fmla="*/ 780871 w 4619586"/>
              <a:gd name="connsiteY146" fmla="*/ 819608 h 2251950"/>
              <a:gd name="connsiteX147" fmla="*/ 780871 w 4619586"/>
              <a:gd name="connsiteY147" fmla="*/ 779104 h 2251950"/>
              <a:gd name="connsiteX148" fmla="*/ 697843 w 4619586"/>
              <a:gd name="connsiteY148" fmla="*/ 779104 h 2251950"/>
              <a:gd name="connsiteX149" fmla="*/ 697843 w 4619586"/>
              <a:gd name="connsiteY149" fmla="*/ 819608 h 2251950"/>
              <a:gd name="connsiteX150" fmla="*/ 661820 w 4619586"/>
              <a:gd name="connsiteY150" fmla="*/ 819608 h 2251950"/>
              <a:gd name="connsiteX151" fmla="*/ 661820 w 4619586"/>
              <a:gd name="connsiteY151" fmla="*/ 870260 h 2251950"/>
              <a:gd name="connsiteX152" fmla="*/ 551643 w 4619586"/>
              <a:gd name="connsiteY152" fmla="*/ 870260 h 2251950"/>
              <a:gd name="connsiteX153" fmla="*/ 0 w 4619586"/>
              <a:gd name="connsiteY153" fmla="*/ 2251950 h 2251950"/>
              <a:gd name="connsiteX154" fmla="*/ 4619586 w 4619586"/>
              <a:gd name="connsiteY154" fmla="*/ 2251950 h 2251950"/>
              <a:gd name="connsiteX155" fmla="*/ 4619586 w 4619586"/>
              <a:gd name="connsiteY155" fmla="*/ 870260 h 2251950"/>
              <a:gd name="connsiteX156" fmla="*/ 4435125 w 4619586"/>
              <a:gd name="connsiteY156" fmla="*/ 870260 h 2251950"/>
              <a:gd name="connsiteX157" fmla="*/ 4435125 w 4619586"/>
              <a:gd name="connsiteY157" fmla="*/ 870216 h 2251950"/>
              <a:gd name="connsiteX158" fmla="*/ 4435125 w 4619586"/>
              <a:gd name="connsiteY158" fmla="*/ 819564 h 2251950"/>
              <a:gd name="connsiteX159" fmla="*/ 4397872 w 4619586"/>
              <a:gd name="connsiteY159" fmla="*/ 819564 h 2251950"/>
              <a:gd name="connsiteX160" fmla="*/ 4397872 w 4619586"/>
              <a:gd name="connsiteY160" fmla="*/ 520487 h 2251950"/>
              <a:gd name="connsiteX161" fmla="*/ 4284664 w 4619586"/>
              <a:gd name="connsiteY161" fmla="*/ 520487 h 2251950"/>
              <a:gd name="connsiteX162" fmla="*/ 4284664 w 4619586"/>
              <a:gd name="connsiteY162" fmla="*/ 398712 h 2251950"/>
              <a:gd name="connsiteX163" fmla="*/ 4262962 w 4619586"/>
              <a:gd name="connsiteY163" fmla="*/ 398712 h 2251950"/>
              <a:gd name="connsiteX164" fmla="*/ 4262962 w 4619586"/>
              <a:gd name="connsiteY164" fmla="*/ 238718 h 2251950"/>
              <a:gd name="connsiteX165" fmla="*/ 4251013 w 4619586"/>
              <a:gd name="connsiteY165" fmla="*/ 238718 h 2251950"/>
              <a:gd name="connsiteX166" fmla="*/ 4251013 w 4619586"/>
              <a:gd name="connsiteY166" fmla="*/ 222024 h 2251950"/>
              <a:gd name="connsiteX167" fmla="*/ 4253517 w 4619586"/>
              <a:gd name="connsiteY167" fmla="*/ 218949 h 2251950"/>
              <a:gd name="connsiteX168" fmla="*/ 4253517 w 4619586"/>
              <a:gd name="connsiteY168" fmla="*/ 216489 h 2251950"/>
              <a:gd name="connsiteX169" fmla="*/ 4250837 w 4619586"/>
              <a:gd name="connsiteY169" fmla="*/ 213413 h 2251950"/>
              <a:gd name="connsiteX170" fmla="*/ 4243413 w 4619586"/>
              <a:gd name="connsiteY170" fmla="*/ 213413 h 2251950"/>
              <a:gd name="connsiteX171" fmla="*/ 4243413 w 4619586"/>
              <a:gd name="connsiteY171" fmla="*/ 206912 h 2251950"/>
              <a:gd name="connsiteX172" fmla="*/ 4240909 w 4619586"/>
              <a:gd name="connsiteY172" fmla="*/ 204013 h 2251950"/>
              <a:gd name="connsiteX173" fmla="*/ 4219691 w 4619586"/>
              <a:gd name="connsiteY173" fmla="*/ 204013 h 2251950"/>
              <a:gd name="connsiteX174" fmla="*/ 4219691 w 4619586"/>
              <a:gd name="connsiteY174" fmla="*/ 159599 h 2251950"/>
              <a:gd name="connsiteX175" fmla="*/ 4219207 w 4619586"/>
              <a:gd name="connsiteY175" fmla="*/ 159072 h 2251950"/>
              <a:gd name="connsiteX176" fmla="*/ 4218856 w 4619586"/>
              <a:gd name="connsiteY176" fmla="*/ 159072 h 2251950"/>
              <a:gd name="connsiteX177" fmla="*/ 4218372 w 4619586"/>
              <a:gd name="connsiteY177" fmla="*/ 159599 h 2251950"/>
              <a:gd name="connsiteX178" fmla="*/ 4218372 w 4619586"/>
              <a:gd name="connsiteY178" fmla="*/ 204013 h 2251950"/>
              <a:gd name="connsiteX179" fmla="*/ 4198472 w 4619586"/>
              <a:gd name="connsiteY179" fmla="*/ 204013 h 2251950"/>
              <a:gd name="connsiteX180" fmla="*/ 4195968 w 4619586"/>
              <a:gd name="connsiteY180" fmla="*/ 206912 h 2251950"/>
              <a:gd name="connsiteX181" fmla="*/ 4195968 w 4619586"/>
              <a:gd name="connsiteY181" fmla="*/ 213413 h 2251950"/>
              <a:gd name="connsiteX182" fmla="*/ 4185909 w 4619586"/>
              <a:gd name="connsiteY182" fmla="*/ 213413 h 2251950"/>
              <a:gd name="connsiteX183" fmla="*/ 4183228 w 4619586"/>
              <a:gd name="connsiteY183" fmla="*/ 216489 h 2251950"/>
              <a:gd name="connsiteX184" fmla="*/ 4183228 w 4619586"/>
              <a:gd name="connsiteY184" fmla="*/ 218949 h 2251950"/>
              <a:gd name="connsiteX185" fmla="*/ 4185909 w 4619586"/>
              <a:gd name="connsiteY185" fmla="*/ 222024 h 2251950"/>
              <a:gd name="connsiteX186" fmla="*/ 4186699 w 4619586"/>
              <a:gd name="connsiteY186" fmla="*/ 222024 h 2251950"/>
              <a:gd name="connsiteX187" fmla="*/ 4186699 w 4619586"/>
              <a:gd name="connsiteY187" fmla="*/ 238674 h 2251950"/>
              <a:gd name="connsiteX188" fmla="*/ 4136575 w 4619586"/>
              <a:gd name="connsiteY188" fmla="*/ 238674 h 2251950"/>
              <a:gd name="connsiteX189" fmla="*/ 4136575 w 4619586"/>
              <a:gd name="connsiteY189" fmla="*/ 398668 h 2251950"/>
              <a:gd name="connsiteX190" fmla="*/ 4088691 w 4619586"/>
              <a:gd name="connsiteY190" fmla="*/ 398668 h 2251950"/>
              <a:gd name="connsiteX191" fmla="*/ 4088691 w 4619586"/>
              <a:gd name="connsiteY191" fmla="*/ 451779 h 2251950"/>
              <a:gd name="connsiteX192" fmla="*/ 4014756 w 4619586"/>
              <a:gd name="connsiteY192" fmla="*/ 451779 h 2251950"/>
              <a:gd name="connsiteX193" fmla="*/ 4014756 w 4619586"/>
              <a:gd name="connsiteY193" fmla="*/ 654474 h 2251950"/>
              <a:gd name="connsiteX194" fmla="*/ 4005970 w 4619586"/>
              <a:gd name="connsiteY194" fmla="*/ 654474 h 2251950"/>
              <a:gd name="connsiteX195" fmla="*/ 4005970 w 4619586"/>
              <a:gd name="connsiteY195" fmla="*/ 723577 h 2251950"/>
              <a:gd name="connsiteX196" fmla="*/ 3994547 w 4619586"/>
              <a:gd name="connsiteY196" fmla="*/ 723577 h 2251950"/>
              <a:gd name="connsiteX197" fmla="*/ 3994547 w 4619586"/>
              <a:gd name="connsiteY197" fmla="*/ 520399 h 2251950"/>
              <a:gd name="connsiteX198" fmla="*/ 3973242 w 4619586"/>
              <a:gd name="connsiteY198" fmla="*/ 520399 h 2251950"/>
              <a:gd name="connsiteX199" fmla="*/ 3973242 w 4619586"/>
              <a:gd name="connsiteY199" fmla="*/ 484727 h 2251950"/>
              <a:gd name="connsiteX200" fmla="*/ 3945126 w 4619586"/>
              <a:gd name="connsiteY200" fmla="*/ 484727 h 2251950"/>
              <a:gd name="connsiteX201" fmla="*/ 3945126 w 4619586"/>
              <a:gd name="connsiteY201" fmla="*/ 460785 h 2251950"/>
              <a:gd name="connsiteX202" fmla="*/ 3935111 w 4619586"/>
              <a:gd name="connsiteY202" fmla="*/ 449188 h 2251950"/>
              <a:gd name="connsiteX203" fmla="*/ 3920525 w 4619586"/>
              <a:gd name="connsiteY203" fmla="*/ 449188 h 2251950"/>
              <a:gd name="connsiteX204" fmla="*/ 3920525 w 4619586"/>
              <a:gd name="connsiteY204" fmla="*/ 439435 h 2251950"/>
              <a:gd name="connsiteX205" fmla="*/ 3910509 w 4619586"/>
              <a:gd name="connsiteY205" fmla="*/ 427837 h 2251950"/>
              <a:gd name="connsiteX206" fmla="*/ 3890214 w 4619586"/>
              <a:gd name="connsiteY206" fmla="*/ 427837 h 2251950"/>
              <a:gd name="connsiteX207" fmla="*/ 3890214 w 4619586"/>
              <a:gd name="connsiteY207" fmla="*/ 387510 h 2251950"/>
              <a:gd name="connsiteX208" fmla="*/ 3887139 w 4619586"/>
              <a:gd name="connsiteY208" fmla="*/ 387510 h 2251950"/>
              <a:gd name="connsiteX209" fmla="*/ 3887139 w 4619586"/>
              <a:gd name="connsiteY209" fmla="*/ 427837 h 2251950"/>
              <a:gd name="connsiteX210" fmla="*/ 3871675 w 4619586"/>
              <a:gd name="connsiteY210" fmla="*/ 427837 h 2251950"/>
              <a:gd name="connsiteX211" fmla="*/ 3861659 w 4619586"/>
              <a:gd name="connsiteY211" fmla="*/ 439435 h 2251950"/>
              <a:gd name="connsiteX212" fmla="*/ 3861659 w 4619586"/>
              <a:gd name="connsiteY212" fmla="*/ 449188 h 2251950"/>
              <a:gd name="connsiteX213" fmla="*/ 3833060 w 4619586"/>
              <a:gd name="connsiteY213" fmla="*/ 449188 h 2251950"/>
              <a:gd name="connsiteX214" fmla="*/ 3823044 w 4619586"/>
              <a:gd name="connsiteY214" fmla="*/ 460785 h 2251950"/>
              <a:gd name="connsiteX215" fmla="*/ 3823044 w 4619586"/>
              <a:gd name="connsiteY215" fmla="*/ 484727 h 2251950"/>
              <a:gd name="connsiteX216" fmla="*/ 3801079 w 4619586"/>
              <a:gd name="connsiteY216" fmla="*/ 484727 h 2251950"/>
              <a:gd name="connsiteX217" fmla="*/ 3801079 w 4619586"/>
              <a:gd name="connsiteY217" fmla="*/ 520399 h 2251950"/>
              <a:gd name="connsiteX218" fmla="*/ 3774062 w 4619586"/>
              <a:gd name="connsiteY218" fmla="*/ 520399 h 2251950"/>
              <a:gd name="connsiteX219" fmla="*/ 3774062 w 4619586"/>
              <a:gd name="connsiteY219" fmla="*/ 675780 h 2251950"/>
              <a:gd name="connsiteX220" fmla="*/ 3758247 w 4619586"/>
              <a:gd name="connsiteY220" fmla="*/ 675780 h 2251950"/>
              <a:gd name="connsiteX221" fmla="*/ 3758247 w 4619586"/>
              <a:gd name="connsiteY221" fmla="*/ 603603 h 2251950"/>
              <a:gd name="connsiteX222" fmla="*/ 3754732 w 4619586"/>
              <a:gd name="connsiteY222" fmla="*/ 603603 h 2251950"/>
              <a:gd name="connsiteX223" fmla="*/ 3754732 w 4619586"/>
              <a:gd name="connsiteY223" fmla="*/ 520355 h 2251950"/>
              <a:gd name="connsiteX224" fmla="*/ 3723322 w 4619586"/>
              <a:gd name="connsiteY224" fmla="*/ 520355 h 2251950"/>
              <a:gd name="connsiteX225" fmla="*/ 3723322 w 4619586"/>
              <a:gd name="connsiteY225" fmla="*/ 305711 h 2251950"/>
              <a:gd name="connsiteX226" fmla="*/ 3725958 w 4619586"/>
              <a:gd name="connsiteY226" fmla="*/ 302329 h 2251950"/>
              <a:gd name="connsiteX227" fmla="*/ 3725958 w 4619586"/>
              <a:gd name="connsiteY227" fmla="*/ 299605 h 2251950"/>
              <a:gd name="connsiteX228" fmla="*/ 3722971 w 4619586"/>
              <a:gd name="connsiteY228" fmla="*/ 296134 h 2251950"/>
              <a:gd name="connsiteX229" fmla="*/ 3708825 w 4619586"/>
              <a:gd name="connsiteY229" fmla="*/ 296134 h 2251950"/>
              <a:gd name="connsiteX230" fmla="*/ 3708825 w 4619586"/>
              <a:gd name="connsiteY230" fmla="*/ 296003 h 2251950"/>
              <a:gd name="connsiteX231" fmla="*/ 3704080 w 4619586"/>
              <a:gd name="connsiteY231" fmla="*/ 290555 h 2251950"/>
              <a:gd name="connsiteX232" fmla="*/ 3700347 w 4619586"/>
              <a:gd name="connsiteY232" fmla="*/ 290555 h 2251950"/>
              <a:gd name="connsiteX233" fmla="*/ 3695602 w 4619586"/>
              <a:gd name="connsiteY233" fmla="*/ 296003 h 2251950"/>
              <a:gd name="connsiteX234" fmla="*/ 3695602 w 4619586"/>
              <a:gd name="connsiteY234" fmla="*/ 296266 h 2251950"/>
              <a:gd name="connsiteX235" fmla="*/ 3658261 w 4619586"/>
              <a:gd name="connsiteY235" fmla="*/ 296266 h 2251950"/>
              <a:gd name="connsiteX236" fmla="*/ 3658261 w 4619586"/>
              <a:gd name="connsiteY236" fmla="*/ 284668 h 2251950"/>
              <a:gd name="connsiteX237" fmla="*/ 3650705 w 4619586"/>
              <a:gd name="connsiteY237" fmla="*/ 275927 h 2251950"/>
              <a:gd name="connsiteX238" fmla="*/ 3644731 w 4619586"/>
              <a:gd name="connsiteY238" fmla="*/ 275927 h 2251950"/>
              <a:gd name="connsiteX239" fmla="*/ 3637175 w 4619586"/>
              <a:gd name="connsiteY239" fmla="*/ 284668 h 2251950"/>
              <a:gd name="connsiteX240" fmla="*/ 3637175 w 4619586"/>
              <a:gd name="connsiteY240" fmla="*/ 296266 h 2251950"/>
              <a:gd name="connsiteX241" fmla="*/ 3626104 w 4619586"/>
              <a:gd name="connsiteY241" fmla="*/ 296266 h 2251950"/>
              <a:gd name="connsiteX242" fmla="*/ 3623117 w 4619586"/>
              <a:gd name="connsiteY242" fmla="*/ 299737 h 2251950"/>
              <a:gd name="connsiteX243" fmla="*/ 3623117 w 4619586"/>
              <a:gd name="connsiteY243" fmla="*/ 302461 h 2251950"/>
              <a:gd name="connsiteX244" fmla="*/ 3626104 w 4619586"/>
              <a:gd name="connsiteY244" fmla="*/ 305931 h 2251950"/>
              <a:gd name="connsiteX245" fmla="*/ 3626412 w 4619586"/>
              <a:gd name="connsiteY245" fmla="*/ 305931 h 2251950"/>
              <a:gd name="connsiteX246" fmla="*/ 3626412 w 4619586"/>
              <a:gd name="connsiteY246" fmla="*/ 385225 h 2251950"/>
              <a:gd name="connsiteX247" fmla="*/ 3614990 w 4619586"/>
              <a:gd name="connsiteY247" fmla="*/ 385225 h 2251950"/>
              <a:gd name="connsiteX248" fmla="*/ 3614990 w 4619586"/>
              <a:gd name="connsiteY248" fmla="*/ 302680 h 2251950"/>
              <a:gd name="connsiteX249" fmla="*/ 3591751 w 4619586"/>
              <a:gd name="connsiteY249" fmla="*/ 302680 h 2251950"/>
              <a:gd name="connsiteX250" fmla="*/ 3591751 w 4619586"/>
              <a:gd name="connsiteY250" fmla="*/ 103808 h 2251950"/>
              <a:gd name="connsiteX251" fmla="*/ 3579802 w 4619586"/>
              <a:gd name="connsiteY251" fmla="*/ 103808 h 2251950"/>
              <a:gd name="connsiteX252" fmla="*/ 3579802 w 4619586"/>
              <a:gd name="connsiteY252" fmla="*/ 87246 h 2251950"/>
              <a:gd name="connsiteX253" fmla="*/ 3545668 w 4619586"/>
              <a:gd name="connsiteY253" fmla="*/ 87246 h 2251950"/>
              <a:gd name="connsiteX254" fmla="*/ 3545668 w 4619586"/>
              <a:gd name="connsiteY254" fmla="*/ 58823 h 2251950"/>
              <a:gd name="connsiteX255" fmla="*/ 3523615 w 4619586"/>
              <a:gd name="connsiteY255" fmla="*/ 58823 h 2251950"/>
              <a:gd name="connsiteX256" fmla="*/ 3523615 w 4619586"/>
              <a:gd name="connsiteY256" fmla="*/ 46918 h 2251950"/>
              <a:gd name="connsiteX257" fmla="*/ 3512413 w 4619586"/>
              <a:gd name="connsiteY257" fmla="*/ 46918 h 225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4619586" h="2251950">
                <a:moveTo>
                  <a:pt x="3512413" y="0"/>
                </a:moveTo>
                <a:lnTo>
                  <a:pt x="3492644" y="0"/>
                </a:lnTo>
                <a:lnTo>
                  <a:pt x="3492644" y="46874"/>
                </a:lnTo>
                <a:lnTo>
                  <a:pt x="3477839" y="46874"/>
                </a:lnTo>
                <a:lnTo>
                  <a:pt x="3477839" y="58779"/>
                </a:lnTo>
                <a:lnTo>
                  <a:pt x="3452800" y="58779"/>
                </a:lnTo>
                <a:lnTo>
                  <a:pt x="3452800" y="28555"/>
                </a:lnTo>
                <a:lnTo>
                  <a:pt x="3429429" y="28555"/>
                </a:lnTo>
                <a:lnTo>
                  <a:pt x="3429429" y="58779"/>
                </a:lnTo>
                <a:lnTo>
                  <a:pt x="3422707" y="58779"/>
                </a:lnTo>
                <a:lnTo>
                  <a:pt x="3422707" y="103764"/>
                </a:lnTo>
                <a:lnTo>
                  <a:pt x="3397096" y="103764"/>
                </a:lnTo>
                <a:lnTo>
                  <a:pt x="3397096" y="364226"/>
                </a:lnTo>
                <a:lnTo>
                  <a:pt x="3304447" y="364226"/>
                </a:lnTo>
                <a:lnTo>
                  <a:pt x="3304447" y="670816"/>
                </a:lnTo>
                <a:lnTo>
                  <a:pt x="3287314" y="670816"/>
                </a:lnTo>
                <a:lnTo>
                  <a:pt x="3287314" y="364226"/>
                </a:lnTo>
                <a:lnTo>
                  <a:pt x="3265612" y="364226"/>
                </a:lnTo>
                <a:lnTo>
                  <a:pt x="3265612" y="335803"/>
                </a:lnTo>
                <a:lnTo>
                  <a:pt x="3246635" y="335803"/>
                </a:lnTo>
                <a:cubicBezTo>
                  <a:pt x="3246635" y="335672"/>
                  <a:pt x="3246679" y="335540"/>
                  <a:pt x="3246679" y="335408"/>
                </a:cubicBezTo>
                <a:cubicBezTo>
                  <a:pt x="3246679" y="323328"/>
                  <a:pt x="3230556" y="313575"/>
                  <a:pt x="3210656" y="313575"/>
                </a:cubicBezTo>
                <a:cubicBezTo>
                  <a:pt x="3190755" y="313575"/>
                  <a:pt x="3174633" y="323372"/>
                  <a:pt x="3174633" y="335408"/>
                </a:cubicBezTo>
                <a:cubicBezTo>
                  <a:pt x="3174633" y="335540"/>
                  <a:pt x="3174677" y="335672"/>
                  <a:pt x="3174677" y="335803"/>
                </a:cubicBezTo>
                <a:lnTo>
                  <a:pt x="3163123" y="335803"/>
                </a:lnTo>
                <a:lnTo>
                  <a:pt x="3163123" y="364226"/>
                </a:lnTo>
                <a:lnTo>
                  <a:pt x="3125562" y="364226"/>
                </a:lnTo>
                <a:lnTo>
                  <a:pt x="3125562" y="618539"/>
                </a:lnTo>
                <a:lnTo>
                  <a:pt x="3113350" y="618539"/>
                </a:lnTo>
                <a:lnTo>
                  <a:pt x="3113350" y="733329"/>
                </a:lnTo>
                <a:lnTo>
                  <a:pt x="3105442" y="733329"/>
                </a:lnTo>
                <a:lnTo>
                  <a:pt x="3105442" y="618539"/>
                </a:lnTo>
                <a:lnTo>
                  <a:pt x="3036780" y="618539"/>
                </a:lnTo>
                <a:lnTo>
                  <a:pt x="3036780" y="432889"/>
                </a:lnTo>
                <a:lnTo>
                  <a:pt x="3019691" y="432889"/>
                </a:lnTo>
                <a:lnTo>
                  <a:pt x="3019691" y="379602"/>
                </a:lnTo>
                <a:lnTo>
                  <a:pt x="2993332" y="379602"/>
                </a:lnTo>
                <a:lnTo>
                  <a:pt x="2993332" y="314497"/>
                </a:lnTo>
                <a:lnTo>
                  <a:pt x="2993113" y="314497"/>
                </a:lnTo>
                <a:cubicBezTo>
                  <a:pt x="2992922" y="303925"/>
                  <a:pt x="2992733" y="293353"/>
                  <a:pt x="2992542" y="282780"/>
                </a:cubicBezTo>
                <a:lnTo>
                  <a:pt x="2932357" y="314497"/>
                </a:lnTo>
                <a:lnTo>
                  <a:pt x="2932577" y="314497"/>
                </a:lnTo>
                <a:lnTo>
                  <a:pt x="2932577" y="432889"/>
                </a:lnTo>
                <a:lnTo>
                  <a:pt x="2924054" y="432889"/>
                </a:lnTo>
                <a:lnTo>
                  <a:pt x="2924054" y="819564"/>
                </a:lnTo>
                <a:lnTo>
                  <a:pt x="2905296" y="819564"/>
                </a:lnTo>
                <a:lnTo>
                  <a:pt x="2905296" y="239904"/>
                </a:lnTo>
                <a:lnTo>
                  <a:pt x="2879465" y="239904"/>
                </a:lnTo>
                <a:lnTo>
                  <a:pt x="2879465" y="170757"/>
                </a:lnTo>
                <a:lnTo>
                  <a:pt x="2788090" y="239904"/>
                </a:lnTo>
                <a:lnTo>
                  <a:pt x="2760853" y="239904"/>
                </a:lnTo>
                <a:lnTo>
                  <a:pt x="2760853" y="205286"/>
                </a:lnTo>
                <a:lnTo>
                  <a:pt x="2661571" y="205286"/>
                </a:lnTo>
                <a:lnTo>
                  <a:pt x="2661571" y="239904"/>
                </a:lnTo>
                <a:lnTo>
                  <a:pt x="2643998" y="239904"/>
                </a:lnTo>
                <a:lnTo>
                  <a:pt x="2643998" y="488286"/>
                </a:lnTo>
                <a:lnTo>
                  <a:pt x="2634993" y="488286"/>
                </a:lnTo>
                <a:lnTo>
                  <a:pt x="2634993" y="652497"/>
                </a:lnTo>
                <a:lnTo>
                  <a:pt x="2628403" y="652497"/>
                </a:lnTo>
                <a:lnTo>
                  <a:pt x="2628403" y="488286"/>
                </a:lnTo>
                <a:lnTo>
                  <a:pt x="2580739" y="488286"/>
                </a:lnTo>
                <a:lnTo>
                  <a:pt x="2580739" y="447606"/>
                </a:lnTo>
                <a:cubicBezTo>
                  <a:pt x="2580739" y="441236"/>
                  <a:pt x="2576214" y="436008"/>
                  <a:pt x="2570723" y="436008"/>
                </a:cubicBezTo>
                <a:lnTo>
                  <a:pt x="2558335" y="436008"/>
                </a:lnTo>
                <a:lnTo>
                  <a:pt x="2558335" y="406444"/>
                </a:lnTo>
                <a:cubicBezTo>
                  <a:pt x="2558335" y="400073"/>
                  <a:pt x="2553810" y="394846"/>
                  <a:pt x="2548319" y="394846"/>
                </a:cubicBezTo>
                <a:lnTo>
                  <a:pt x="2519632" y="394846"/>
                </a:lnTo>
                <a:cubicBezTo>
                  <a:pt x="2514097" y="394846"/>
                  <a:pt x="2509616" y="400073"/>
                  <a:pt x="2509616" y="406444"/>
                </a:cubicBezTo>
                <a:lnTo>
                  <a:pt x="2509616" y="436008"/>
                </a:lnTo>
                <a:lnTo>
                  <a:pt x="2419515" y="436008"/>
                </a:lnTo>
                <a:cubicBezTo>
                  <a:pt x="2413979" y="436008"/>
                  <a:pt x="2409498" y="441236"/>
                  <a:pt x="2409498" y="447606"/>
                </a:cubicBezTo>
                <a:lnTo>
                  <a:pt x="2409498" y="488286"/>
                </a:lnTo>
                <a:lnTo>
                  <a:pt x="2344394" y="488286"/>
                </a:lnTo>
                <a:lnTo>
                  <a:pt x="2344394" y="520487"/>
                </a:lnTo>
                <a:lnTo>
                  <a:pt x="2324099" y="520487"/>
                </a:lnTo>
                <a:lnTo>
                  <a:pt x="2324099" y="737854"/>
                </a:lnTo>
                <a:lnTo>
                  <a:pt x="2313555" y="737854"/>
                </a:lnTo>
                <a:lnTo>
                  <a:pt x="2313555" y="520487"/>
                </a:lnTo>
                <a:lnTo>
                  <a:pt x="2296203" y="520487"/>
                </a:lnTo>
                <a:lnTo>
                  <a:pt x="2296203" y="491932"/>
                </a:lnTo>
                <a:lnTo>
                  <a:pt x="2286538" y="491932"/>
                </a:lnTo>
                <a:lnTo>
                  <a:pt x="2286538" y="460434"/>
                </a:lnTo>
                <a:lnTo>
                  <a:pt x="2232943" y="460434"/>
                </a:lnTo>
                <a:lnTo>
                  <a:pt x="2232943" y="491932"/>
                </a:lnTo>
                <a:lnTo>
                  <a:pt x="2199775" y="491932"/>
                </a:lnTo>
                <a:lnTo>
                  <a:pt x="2199775" y="475765"/>
                </a:lnTo>
                <a:lnTo>
                  <a:pt x="2164631" y="475765"/>
                </a:lnTo>
                <a:lnTo>
                  <a:pt x="2164631" y="491932"/>
                </a:lnTo>
                <a:lnTo>
                  <a:pt x="2149475" y="491932"/>
                </a:lnTo>
                <a:lnTo>
                  <a:pt x="2149475" y="520487"/>
                </a:lnTo>
                <a:lnTo>
                  <a:pt x="2121536" y="520487"/>
                </a:lnTo>
                <a:lnTo>
                  <a:pt x="2121536" y="819564"/>
                </a:lnTo>
                <a:lnTo>
                  <a:pt x="2098473" y="819564"/>
                </a:lnTo>
                <a:lnTo>
                  <a:pt x="2098473" y="314497"/>
                </a:lnTo>
                <a:lnTo>
                  <a:pt x="2068204" y="314497"/>
                </a:lnTo>
                <a:lnTo>
                  <a:pt x="2068204" y="298814"/>
                </a:lnTo>
                <a:lnTo>
                  <a:pt x="2050764" y="298814"/>
                </a:lnTo>
                <a:lnTo>
                  <a:pt x="2050764" y="253082"/>
                </a:lnTo>
                <a:lnTo>
                  <a:pt x="2047776" y="253082"/>
                </a:lnTo>
                <a:lnTo>
                  <a:pt x="2047776" y="298814"/>
                </a:lnTo>
                <a:lnTo>
                  <a:pt x="2033280" y="298814"/>
                </a:lnTo>
                <a:lnTo>
                  <a:pt x="2033280" y="314497"/>
                </a:lnTo>
                <a:lnTo>
                  <a:pt x="2017816" y="314497"/>
                </a:lnTo>
                <a:lnTo>
                  <a:pt x="2017816" y="219784"/>
                </a:lnTo>
                <a:lnTo>
                  <a:pt x="1975556" y="219784"/>
                </a:lnTo>
                <a:lnTo>
                  <a:pt x="1975556" y="125070"/>
                </a:lnTo>
                <a:lnTo>
                  <a:pt x="1768073" y="125070"/>
                </a:lnTo>
                <a:lnTo>
                  <a:pt x="1768073" y="819521"/>
                </a:lnTo>
                <a:lnTo>
                  <a:pt x="1741188" y="819521"/>
                </a:lnTo>
                <a:lnTo>
                  <a:pt x="1741188" y="335803"/>
                </a:lnTo>
                <a:lnTo>
                  <a:pt x="1734158" y="335803"/>
                </a:lnTo>
                <a:lnTo>
                  <a:pt x="1734158" y="286338"/>
                </a:lnTo>
                <a:lnTo>
                  <a:pt x="1688691" y="313267"/>
                </a:lnTo>
                <a:lnTo>
                  <a:pt x="1688691" y="335803"/>
                </a:lnTo>
                <a:lnTo>
                  <a:pt x="1684078" y="335803"/>
                </a:lnTo>
                <a:lnTo>
                  <a:pt x="1684078" y="327018"/>
                </a:lnTo>
                <a:lnTo>
                  <a:pt x="1631362" y="327018"/>
                </a:lnTo>
                <a:lnTo>
                  <a:pt x="1631362" y="335803"/>
                </a:lnTo>
                <a:lnTo>
                  <a:pt x="1611153" y="335803"/>
                </a:lnTo>
                <a:lnTo>
                  <a:pt x="1611153" y="654034"/>
                </a:lnTo>
                <a:lnTo>
                  <a:pt x="1596657" y="654034"/>
                </a:lnTo>
                <a:lnTo>
                  <a:pt x="1596657" y="568459"/>
                </a:lnTo>
                <a:lnTo>
                  <a:pt x="1529839" y="568459"/>
                </a:lnTo>
                <a:lnTo>
                  <a:pt x="1529839" y="593675"/>
                </a:lnTo>
                <a:lnTo>
                  <a:pt x="1410744" y="593675"/>
                </a:lnTo>
                <a:lnTo>
                  <a:pt x="1410744" y="819564"/>
                </a:lnTo>
                <a:lnTo>
                  <a:pt x="1349285" y="819564"/>
                </a:lnTo>
                <a:lnTo>
                  <a:pt x="1349285" y="498960"/>
                </a:lnTo>
                <a:lnTo>
                  <a:pt x="1282423" y="498960"/>
                </a:lnTo>
                <a:lnTo>
                  <a:pt x="1282423" y="469528"/>
                </a:lnTo>
                <a:lnTo>
                  <a:pt x="1168732" y="469528"/>
                </a:lnTo>
                <a:lnTo>
                  <a:pt x="1168732" y="498960"/>
                </a:lnTo>
                <a:lnTo>
                  <a:pt x="1107273" y="498960"/>
                </a:lnTo>
                <a:lnTo>
                  <a:pt x="1107273" y="819564"/>
                </a:lnTo>
                <a:lnTo>
                  <a:pt x="1053327" y="819564"/>
                </a:lnTo>
                <a:lnTo>
                  <a:pt x="1053327" y="546318"/>
                </a:lnTo>
                <a:lnTo>
                  <a:pt x="1011065" y="546318"/>
                </a:lnTo>
                <a:lnTo>
                  <a:pt x="1011065" y="539816"/>
                </a:lnTo>
                <a:lnTo>
                  <a:pt x="903480" y="539816"/>
                </a:lnTo>
                <a:lnTo>
                  <a:pt x="903480" y="546318"/>
                </a:lnTo>
                <a:lnTo>
                  <a:pt x="845844" y="546318"/>
                </a:lnTo>
                <a:lnTo>
                  <a:pt x="845844" y="819564"/>
                </a:lnTo>
                <a:lnTo>
                  <a:pt x="833587" y="819564"/>
                </a:lnTo>
                <a:lnTo>
                  <a:pt x="833587" y="618978"/>
                </a:lnTo>
                <a:lnTo>
                  <a:pt x="794050" y="646435"/>
                </a:lnTo>
                <a:lnTo>
                  <a:pt x="794050" y="819608"/>
                </a:lnTo>
                <a:lnTo>
                  <a:pt x="780871" y="819608"/>
                </a:lnTo>
                <a:lnTo>
                  <a:pt x="780871" y="779104"/>
                </a:lnTo>
                <a:lnTo>
                  <a:pt x="697843" y="779104"/>
                </a:lnTo>
                <a:lnTo>
                  <a:pt x="697843" y="819608"/>
                </a:lnTo>
                <a:lnTo>
                  <a:pt x="661820" y="819608"/>
                </a:lnTo>
                <a:lnTo>
                  <a:pt x="661820" y="870260"/>
                </a:lnTo>
                <a:lnTo>
                  <a:pt x="551643" y="870260"/>
                </a:lnTo>
                <a:lnTo>
                  <a:pt x="0" y="2251950"/>
                </a:lnTo>
                <a:lnTo>
                  <a:pt x="4619586" y="2251950"/>
                </a:lnTo>
                <a:lnTo>
                  <a:pt x="4619586" y="870260"/>
                </a:lnTo>
                <a:lnTo>
                  <a:pt x="4435125" y="870260"/>
                </a:lnTo>
                <a:lnTo>
                  <a:pt x="4435125" y="870216"/>
                </a:lnTo>
                <a:lnTo>
                  <a:pt x="4435125" y="819564"/>
                </a:lnTo>
                <a:lnTo>
                  <a:pt x="4397872" y="819564"/>
                </a:lnTo>
                <a:lnTo>
                  <a:pt x="4397872" y="520487"/>
                </a:lnTo>
                <a:lnTo>
                  <a:pt x="4284664" y="520487"/>
                </a:lnTo>
                <a:lnTo>
                  <a:pt x="4284664" y="398712"/>
                </a:lnTo>
                <a:lnTo>
                  <a:pt x="4262962" y="398712"/>
                </a:lnTo>
                <a:lnTo>
                  <a:pt x="4262962" y="238718"/>
                </a:lnTo>
                <a:lnTo>
                  <a:pt x="4251013" y="238718"/>
                </a:lnTo>
                <a:lnTo>
                  <a:pt x="4251013" y="222024"/>
                </a:lnTo>
                <a:cubicBezTo>
                  <a:pt x="4252419" y="221936"/>
                  <a:pt x="4253517" y="220618"/>
                  <a:pt x="4253517" y="218949"/>
                </a:cubicBezTo>
                <a:lnTo>
                  <a:pt x="4253517" y="216489"/>
                </a:lnTo>
                <a:cubicBezTo>
                  <a:pt x="4253517" y="214776"/>
                  <a:pt x="4252331" y="213413"/>
                  <a:pt x="4250837" y="213413"/>
                </a:cubicBezTo>
                <a:lnTo>
                  <a:pt x="4243413" y="213413"/>
                </a:lnTo>
                <a:lnTo>
                  <a:pt x="4243413" y="206912"/>
                </a:lnTo>
                <a:cubicBezTo>
                  <a:pt x="4243413" y="205330"/>
                  <a:pt x="4242271" y="204013"/>
                  <a:pt x="4240909" y="204013"/>
                </a:cubicBezTo>
                <a:lnTo>
                  <a:pt x="4219691" y="204013"/>
                </a:lnTo>
                <a:lnTo>
                  <a:pt x="4219691" y="159599"/>
                </a:lnTo>
                <a:cubicBezTo>
                  <a:pt x="4219691" y="159292"/>
                  <a:pt x="4219471" y="159072"/>
                  <a:pt x="4219207" y="159072"/>
                </a:cubicBezTo>
                <a:lnTo>
                  <a:pt x="4218856" y="159072"/>
                </a:lnTo>
                <a:cubicBezTo>
                  <a:pt x="4218592" y="159072"/>
                  <a:pt x="4218372" y="159335"/>
                  <a:pt x="4218372" y="159599"/>
                </a:cubicBezTo>
                <a:lnTo>
                  <a:pt x="4218372" y="204013"/>
                </a:lnTo>
                <a:lnTo>
                  <a:pt x="4198472" y="204013"/>
                </a:lnTo>
                <a:cubicBezTo>
                  <a:pt x="4197067" y="204013"/>
                  <a:pt x="4195968" y="205330"/>
                  <a:pt x="4195968" y="206912"/>
                </a:cubicBezTo>
                <a:lnTo>
                  <a:pt x="4195968" y="213413"/>
                </a:lnTo>
                <a:lnTo>
                  <a:pt x="4185909" y="213413"/>
                </a:lnTo>
                <a:cubicBezTo>
                  <a:pt x="4184415" y="213413"/>
                  <a:pt x="4183228" y="214819"/>
                  <a:pt x="4183228" y="216489"/>
                </a:cubicBezTo>
                <a:lnTo>
                  <a:pt x="4183228" y="218949"/>
                </a:lnTo>
                <a:cubicBezTo>
                  <a:pt x="4183228" y="220662"/>
                  <a:pt x="4184415" y="222024"/>
                  <a:pt x="4185909" y="222024"/>
                </a:cubicBezTo>
                <a:lnTo>
                  <a:pt x="4186699" y="222024"/>
                </a:lnTo>
                <a:lnTo>
                  <a:pt x="4186699" y="238674"/>
                </a:lnTo>
                <a:lnTo>
                  <a:pt x="4136575" y="238674"/>
                </a:lnTo>
                <a:lnTo>
                  <a:pt x="4136575" y="398668"/>
                </a:lnTo>
                <a:lnTo>
                  <a:pt x="4088691" y="398668"/>
                </a:lnTo>
                <a:lnTo>
                  <a:pt x="4088691" y="451779"/>
                </a:lnTo>
                <a:lnTo>
                  <a:pt x="4014756" y="451779"/>
                </a:lnTo>
                <a:lnTo>
                  <a:pt x="4014756" y="654474"/>
                </a:lnTo>
                <a:lnTo>
                  <a:pt x="4005970" y="654474"/>
                </a:lnTo>
                <a:lnTo>
                  <a:pt x="4005970" y="723577"/>
                </a:lnTo>
                <a:lnTo>
                  <a:pt x="3994547" y="723577"/>
                </a:lnTo>
                <a:lnTo>
                  <a:pt x="3994547" y="520399"/>
                </a:lnTo>
                <a:lnTo>
                  <a:pt x="3973242" y="520399"/>
                </a:lnTo>
                <a:lnTo>
                  <a:pt x="3973242" y="484727"/>
                </a:lnTo>
                <a:lnTo>
                  <a:pt x="3945126" y="484727"/>
                </a:lnTo>
                <a:lnTo>
                  <a:pt x="3945126" y="460785"/>
                </a:lnTo>
                <a:cubicBezTo>
                  <a:pt x="3945126" y="454416"/>
                  <a:pt x="3940601" y="449188"/>
                  <a:pt x="3935111" y="449188"/>
                </a:cubicBezTo>
                <a:lnTo>
                  <a:pt x="3920525" y="449188"/>
                </a:lnTo>
                <a:lnTo>
                  <a:pt x="3920525" y="439435"/>
                </a:lnTo>
                <a:cubicBezTo>
                  <a:pt x="3920525" y="433065"/>
                  <a:pt x="3916001" y="427837"/>
                  <a:pt x="3910509" y="427837"/>
                </a:cubicBezTo>
                <a:lnTo>
                  <a:pt x="3890214" y="427837"/>
                </a:lnTo>
                <a:lnTo>
                  <a:pt x="3890214" y="387510"/>
                </a:lnTo>
                <a:lnTo>
                  <a:pt x="3887139" y="387510"/>
                </a:lnTo>
                <a:lnTo>
                  <a:pt x="3887139" y="427837"/>
                </a:lnTo>
                <a:lnTo>
                  <a:pt x="3871675" y="427837"/>
                </a:lnTo>
                <a:cubicBezTo>
                  <a:pt x="3866140" y="427837"/>
                  <a:pt x="3861659" y="433065"/>
                  <a:pt x="3861659" y="439435"/>
                </a:cubicBezTo>
                <a:lnTo>
                  <a:pt x="3861659" y="449188"/>
                </a:lnTo>
                <a:lnTo>
                  <a:pt x="3833060" y="449188"/>
                </a:lnTo>
                <a:cubicBezTo>
                  <a:pt x="3827525" y="449188"/>
                  <a:pt x="3823044" y="454416"/>
                  <a:pt x="3823044" y="460785"/>
                </a:cubicBezTo>
                <a:lnTo>
                  <a:pt x="3823044" y="484727"/>
                </a:lnTo>
                <a:lnTo>
                  <a:pt x="3801079" y="484727"/>
                </a:lnTo>
                <a:lnTo>
                  <a:pt x="3801079" y="520399"/>
                </a:lnTo>
                <a:lnTo>
                  <a:pt x="3774062" y="520399"/>
                </a:lnTo>
                <a:lnTo>
                  <a:pt x="3774062" y="675780"/>
                </a:lnTo>
                <a:lnTo>
                  <a:pt x="3758247" y="675780"/>
                </a:lnTo>
                <a:lnTo>
                  <a:pt x="3758247" y="603603"/>
                </a:lnTo>
                <a:lnTo>
                  <a:pt x="3754732" y="603603"/>
                </a:lnTo>
                <a:lnTo>
                  <a:pt x="3754732" y="520355"/>
                </a:lnTo>
                <a:lnTo>
                  <a:pt x="3723322" y="520355"/>
                </a:lnTo>
                <a:lnTo>
                  <a:pt x="3723322" y="305711"/>
                </a:lnTo>
                <a:cubicBezTo>
                  <a:pt x="3724816" y="305492"/>
                  <a:pt x="3725958" y="304085"/>
                  <a:pt x="3725958" y="302329"/>
                </a:cubicBezTo>
                <a:lnTo>
                  <a:pt x="3725958" y="299605"/>
                </a:lnTo>
                <a:cubicBezTo>
                  <a:pt x="3725958" y="297716"/>
                  <a:pt x="3724597" y="296134"/>
                  <a:pt x="3722971" y="296134"/>
                </a:cubicBezTo>
                <a:lnTo>
                  <a:pt x="3708825" y="296134"/>
                </a:lnTo>
                <a:lnTo>
                  <a:pt x="3708825" y="296003"/>
                </a:lnTo>
                <a:cubicBezTo>
                  <a:pt x="3708825" y="293015"/>
                  <a:pt x="3706717" y="290555"/>
                  <a:pt x="3704080" y="290555"/>
                </a:cubicBezTo>
                <a:lnTo>
                  <a:pt x="3700347" y="290555"/>
                </a:lnTo>
                <a:cubicBezTo>
                  <a:pt x="3697755" y="290555"/>
                  <a:pt x="3695602" y="293015"/>
                  <a:pt x="3695602" y="296003"/>
                </a:cubicBezTo>
                <a:lnTo>
                  <a:pt x="3695602" y="296266"/>
                </a:lnTo>
                <a:lnTo>
                  <a:pt x="3658261" y="296266"/>
                </a:lnTo>
                <a:lnTo>
                  <a:pt x="3658261" y="284668"/>
                </a:lnTo>
                <a:cubicBezTo>
                  <a:pt x="3658261" y="279881"/>
                  <a:pt x="3654879" y="275927"/>
                  <a:pt x="3650705" y="275927"/>
                </a:cubicBezTo>
                <a:lnTo>
                  <a:pt x="3644731" y="275927"/>
                </a:lnTo>
                <a:cubicBezTo>
                  <a:pt x="3640558" y="275927"/>
                  <a:pt x="3637175" y="279881"/>
                  <a:pt x="3637175" y="284668"/>
                </a:cubicBezTo>
                <a:lnTo>
                  <a:pt x="3637175" y="296266"/>
                </a:lnTo>
                <a:lnTo>
                  <a:pt x="3626104" y="296266"/>
                </a:lnTo>
                <a:cubicBezTo>
                  <a:pt x="3624479" y="296266"/>
                  <a:pt x="3623117" y="297804"/>
                  <a:pt x="3623117" y="299737"/>
                </a:cubicBezTo>
                <a:lnTo>
                  <a:pt x="3623117" y="302461"/>
                </a:lnTo>
                <a:cubicBezTo>
                  <a:pt x="3623117" y="304349"/>
                  <a:pt x="3624479" y="305931"/>
                  <a:pt x="3626104" y="305931"/>
                </a:cubicBezTo>
                <a:lnTo>
                  <a:pt x="3626412" y="305931"/>
                </a:lnTo>
                <a:lnTo>
                  <a:pt x="3626412" y="385225"/>
                </a:lnTo>
                <a:lnTo>
                  <a:pt x="3614990" y="385225"/>
                </a:lnTo>
                <a:lnTo>
                  <a:pt x="3614990" y="302680"/>
                </a:lnTo>
                <a:lnTo>
                  <a:pt x="3591751" y="302680"/>
                </a:lnTo>
                <a:lnTo>
                  <a:pt x="3591751" y="103808"/>
                </a:lnTo>
                <a:lnTo>
                  <a:pt x="3579802" y="103808"/>
                </a:lnTo>
                <a:lnTo>
                  <a:pt x="3579802" y="87246"/>
                </a:lnTo>
                <a:lnTo>
                  <a:pt x="3545668" y="87246"/>
                </a:lnTo>
                <a:lnTo>
                  <a:pt x="3545668" y="58823"/>
                </a:lnTo>
                <a:lnTo>
                  <a:pt x="3523615" y="58823"/>
                </a:lnTo>
                <a:lnTo>
                  <a:pt x="3523615" y="46918"/>
                </a:lnTo>
                <a:lnTo>
                  <a:pt x="3512413" y="46918"/>
                </a:lnTo>
                <a:close/>
              </a:path>
            </a:pathLst>
          </a:custGeom>
          <a:gradFill>
            <a:gsLst>
              <a:gs pos="0">
                <a:srgbClr val="0A436E"/>
              </a:gs>
              <a:gs pos="395">
                <a:srgbClr val="06AB87">
                  <a:alpha val="25000"/>
                </a:srgbClr>
              </a:gs>
              <a:gs pos="100000">
                <a:srgbClr val="06AB87">
                  <a:alpha val="0"/>
                </a:srgbClr>
              </a:gs>
            </a:gsLst>
            <a:lin ang="5400000" scaled="1"/>
          </a:gradFill>
          <a:ln w="55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47856316-77D7-CAC7-2F73-A8E61730E19F}"/>
              </a:ext>
            </a:extLst>
          </p:cNvPr>
          <p:cNvSpPr/>
          <p:nvPr/>
        </p:nvSpPr>
        <p:spPr>
          <a:xfrm>
            <a:off x="0" y="4634774"/>
            <a:ext cx="12192000" cy="2223228"/>
          </a:xfrm>
          <a:custGeom>
            <a:avLst/>
            <a:gdLst>
              <a:gd name="connsiteX0" fmla="*/ 9144000 w 9144000"/>
              <a:gd name="connsiteY0" fmla="*/ 0 h 1667421"/>
              <a:gd name="connsiteX1" fmla="*/ 9144000 w 9144000"/>
              <a:gd name="connsiteY1" fmla="*/ 1667421 h 1667421"/>
              <a:gd name="connsiteX2" fmla="*/ 0 w 9144000"/>
              <a:gd name="connsiteY2" fmla="*/ 1667421 h 1667421"/>
              <a:gd name="connsiteX3" fmla="*/ 0 w 9144000"/>
              <a:gd name="connsiteY3" fmla="*/ 1228021 h 1667421"/>
              <a:gd name="connsiteX4" fmla="*/ 103138 w 9144000"/>
              <a:gd name="connsiteY4" fmla="*/ 1172002 h 1667421"/>
              <a:gd name="connsiteX5" fmla="*/ 2811780 w 9144000"/>
              <a:gd name="connsiteY5" fmla="*/ 295821 h 1667421"/>
              <a:gd name="connsiteX6" fmla="*/ 8389951 w 9144000"/>
              <a:gd name="connsiteY6" fmla="*/ 6723 h 166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4000" h="1667421">
                <a:moveTo>
                  <a:pt x="9144000" y="0"/>
                </a:moveTo>
                <a:lnTo>
                  <a:pt x="9144000" y="1667421"/>
                </a:lnTo>
                <a:lnTo>
                  <a:pt x="0" y="1667421"/>
                </a:lnTo>
                <a:lnTo>
                  <a:pt x="0" y="1228021"/>
                </a:lnTo>
                <a:lnTo>
                  <a:pt x="103138" y="1172002"/>
                </a:lnTo>
                <a:cubicBezTo>
                  <a:pt x="786884" y="813505"/>
                  <a:pt x="1580198" y="488226"/>
                  <a:pt x="2811780" y="295821"/>
                </a:cubicBezTo>
                <a:cubicBezTo>
                  <a:pt x="4248627" y="71349"/>
                  <a:pt x="6282006" y="27732"/>
                  <a:pt x="8389951" y="6723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5007E5AE-959D-8711-5473-4936BC24AA63}"/>
              </a:ext>
            </a:extLst>
          </p:cNvPr>
          <p:cNvSpPr/>
          <p:nvPr/>
        </p:nvSpPr>
        <p:spPr>
          <a:xfrm>
            <a:off x="4170770" y="4608512"/>
            <a:ext cx="8021229" cy="2276872"/>
          </a:xfrm>
          <a:custGeom>
            <a:avLst/>
            <a:gdLst>
              <a:gd name="connsiteX0" fmla="*/ 5692394 w 6015922"/>
              <a:gd name="connsiteY0" fmla="*/ 0 h 1707654"/>
              <a:gd name="connsiteX1" fmla="*/ 6015922 w 6015922"/>
              <a:gd name="connsiteY1" fmla="*/ 3491 h 1707654"/>
              <a:gd name="connsiteX2" fmla="*/ 6015922 w 6015922"/>
              <a:gd name="connsiteY2" fmla="*/ 220780 h 1707654"/>
              <a:gd name="connsiteX3" fmla="*/ 5896487 w 6015922"/>
              <a:gd name="connsiteY3" fmla="*/ 239508 h 1707654"/>
              <a:gd name="connsiteX4" fmla="*/ 2582195 w 6015922"/>
              <a:gd name="connsiteY4" fmla="*/ 1565215 h 1707654"/>
              <a:gd name="connsiteX5" fmla="*/ 2462452 w 6015922"/>
              <a:gd name="connsiteY5" fmla="*/ 1707654 h 1707654"/>
              <a:gd name="connsiteX6" fmla="*/ 0 w 6015922"/>
              <a:gd name="connsiteY6" fmla="*/ 1707654 h 1707654"/>
              <a:gd name="connsiteX7" fmla="*/ 3540 w 6015922"/>
              <a:gd name="connsiteY7" fmla="*/ 1703550 h 1707654"/>
              <a:gd name="connsiteX8" fmla="*/ 5692394 w 6015922"/>
              <a:gd name="connsiteY8" fmla="*/ 0 h 1707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15922" h="1707654">
                <a:moveTo>
                  <a:pt x="5692394" y="0"/>
                </a:moveTo>
                <a:lnTo>
                  <a:pt x="6015922" y="3491"/>
                </a:lnTo>
                <a:lnTo>
                  <a:pt x="6015922" y="220780"/>
                </a:lnTo>
                <a:lnTo>
                  <a:pt x="5896487" y="239508"/>
                </a:lnTo>
                <a:cubicBezTo>
                  <a:pt x="4346834" y="508828"/>
                  <a:pt x="3143381" y="985245"/>
                  <a:pt x="2582195" y="1565215"/>
                </a:cubicBezTo>
                <a:lnTo>
                  <a:pt x="2462452" y="1707654"/>
                </a:lnTo>
                <a:lnTo>
                  <a:pt x="0" y="1707654"/>
                </a:lnTo>
                <a:lnTo>
                  <a:pt x="3540" y="1703550"/>
                </a:lnTo>
                <a:cubicBezTo>
                  <a:pt x="737860" y="924831"/>
                  <a:pt x="3276433" y="0"/>
                  <a:pt x="5692394" y="0"/>
                </a:cubicBezTo>
                <a:close/>
              </a:path>
            </a:pathLst>
          </a:custGeom>
          <a:solidFill>
            <a:srgbClr val="2F5596">
              <a:alpha val="22000"/>
            </a:srgbClr>
          </a:solidFill>
          <a:ln w="25400" cap="flat">
            <a:solidFill>
              <a:schemeClr val="accent6">
                <a:lumMod val="20000"/>
                <a:lumOff val="8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grpSp>
        <p:nvGrpSpPr>
          <p:cNvPr id="2" name="组合 1" descr="D:\51PPT模板网\51pptmoban.com\图片001.jpg">
            <a:extLst>
              <a:ext uri="{FF2B5EF4-FFF2-40B4-BE49-F238E27FC236}">
                <a16:creationId xmlns:a16="http://schemas.microsoft.com/office/drawing/2014/main" id="{3C7C69B0-9653-E43F-642A-1449F29B4FD5}"/>
              </a:ext>
            </a:extLst>
          </p:cNvPr>
          <p:cNvGrpSpPr/>
          <p:nvPr/>
        </p:nvGrpSpPr>
        <p:grpSpPr>
          <a:xfrm>
            <a:off x="6328584" y="740702"/>
            <a:ext cx="5225905" cy="5602041"/>
            <a:chOff x="3508079" y="786166"/>
            <a:chExt cx="3717607" cy="3985183"/>
          </a:xfrm>
        </p:grpSpPr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87FF3306-86E8-BE35-2FEC-35EC35D02E73}"/>
                </a:ext>
              </a:extLst>
            </p:cNvPr>
            <p:cNvSpPr/>
            <p:nvPr/>
          </p:nvSpPr>
          <p:spPr>
            <a:xfrm>
              <a:off x="5032171" y="2151616"/>
              <a:ext cx="1708053" cy="913957"/>
            </a:xfrm>
            <a:custGeom>
              <a:avLst/>
              <a:gdLst>
                <a:gd name="connsiteX0" fmla="*/ 977 w 1708053"/>
                <a:gd name="connsiteY0" fmla="*/ 57088 h 913957"/>
                <a:gd name="connsiteX1" fmla="*/ 17831 w 1708053"/>
                <a:gd name="connsiteY1" fmla="*/ 115792 h 913957"/>
                <a:gd name="connsiteX2" fmla="*/ 67431 w 1708053"/>
                <a:gd name="connsiteY2" fmla="*/ 173417 h 913957"/>
                <a:gd name="connsiteX3" fmla="*/ 192573 w 1708053"/>
                <a:gd name="connsiteY3" fmla="*/ 301576 h 913957"/>
                <a:gd name="connsiteX4" fmla="*/ 480146 w 1708053"/>
                <a:gd name="connsiteY4" fmla="*/ 515151 h 913957"/>
                <a:gd name="connsiteX5" fmla="*/ 919864 w 1708053"/>
                <a:gd name="connsiteY5" fmla="*/ 761165 h 913957"/>
                <a:gd name="connsiteX6" fmla="*/ 1388814 w 1708053"/>
                <a:gd name="connsiteY6" fmla="*/ 905628 h 913957"/>
                <a:gd name="connsiteX7" fmla="*/ 1708054 w 1708053"/>
                <a:gd name="connsiteY7" fmla="*/ 908903 h 913957"/>
                <a:gd name="connsiteX8" fmla="*/ 1698212 w 1708053"/>
                <a:gd name="connsiteY8" fmla="*/ 692910 h 913957"/>
                <a:gd name="connsiteX9" fmla="*/ 1131656 w 1708053"/>
                <a:gd name="connsiteY9" fmla="*/ 636881 h 913957"/>
                <a:gd name="connsiteX10" fmla="*/ 800757 w 1708053"/>
                <a:gd name="connsiteY10" fmla="*/ 498332 h 913957"/>
                <a:gd name="connsiteX11" fmla="*/ 526317 w 1708053"/>
                <a:gd name="connsiteY11" fmla="*/ 266446 h 913957"/>
                <a:gd name="connsiteX12" fmla="*/ 339386 w 1708053"/>
                <a:gd name="connsiteY12" fmla="*/ 91635 h 913957"/>
                <a:gd name="connsiteX13" fmla="*/ 156191 w 1708053"/>
                <a:gd name="connsiteY13" fmla="*/ 1092 h 913957"/>
                <a:gd name="connsiteX14" fmla="*/ 0 w 1708053"/>
                <a:gd name="connsiteY14" fmla="*/ 35400 h 913957"/>
                <a:gd name="connsiteX15" fmla="*/ 977 w 1708053"/>
                <a:gd name="connsiteY15" fmla="*/ 57088 h 913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8053" h="913957">
                  <a:moveTo>
                    <a:pt x="977" y="57088"/>
                  </a:moveTo>
                  <a:cubicBezTo>
                    <a:pt x="2881" y="77679"/>
                    <a:pt x="7801" y="98785"/>
                    <a:pt x="17831" y="115792"/>
                  </a:cubicBezTo>
                  <a:cubicBezTo>
                    <a:pt x="30810" y="137772"/>
                    <a:pt x="50749" y="154609"/>
                    <a:pt x="67431" y="173417"/>
                  </a:cubicBezTo>
                  <a:cubicBezTo>
                    <a:pt x="107294" y="218388"/>
                    <a:pt x="147910" y="261645"/>
                    <a:pt x="192573" y="301576"/>
                  </a:cubicBezTo>
                  <a:cubicBezTo>
                    <a:pt x="282001" y="381540"/>
                    <a:pt x="380311" y="450051"/>
                    <a:pt x="480146" y="515151"/>
                  </a:cubicBezTo>
                  <a:cubicBezTo>
                    <a:pt x="621181" y="607100"/>
                    <a:pt x="766467" y="693168"/>
                    <a:pt x="919864" y="761165"/>
                  </a:cubicBezTo>
                  <a:cubicBezTo>
                    <a:pt x="1071066" y="828184"/>
                    <a:pt x="1224359" y="890335"/>
                    <a:pt x="1388814" y="905628"/>
                  </a:cubicBezTo>
                  <a:cubicBezTo>
                    <a:pt x="1494924" y="915504"/>
                    <a:pt x="1601772" y="916601"/>
                    <a:pt x="1708054" y="908903"/>
                  </a:cubicBezTo>
                  <a:cubicBezTo>
                    <a:pt x="1686845" y="839397"/>
                    <a:pt x="1683416" y="764165"/>
                    <a:pt x="1698212" y="692910"/>
                  </a:cubicBezTo>
                  <a:cubicBezTo>
                    <a:pt x="1508246" y="687201"/>
                    <a:pt x="1316805" y="681286"/>
                    <a:pt x="1131656" y="636881"/>
                  </a:cubicBezTo>
                  <a:cubicBezTo>
                    <a:pt x="1013870" y="608625"/>
                    <a:pt x="901587" y="567598"/>
                    <a:pt x="800757" y="498332"/>
                  </a:cubicBezTo>
                  <a:cubicBezTo>
                    <a:pt x="702174" y="430609"/>
                    <a:pt x="613380" y="349050"/>
                    <a:pt x="526317" y="266446"/>
                  </a:cubicBezTo>
                  <a:cubicBezTo>
                    <a:pt x="464407" y="207707"/>
                    <a:pt x="403216" y="148111"/>
                    <a:pt x="339386" y="91635"/>
                  </a:cubicBezTo>
                  <a:cubicBezTo>
                    <a:pt x="290231" y="48138"/>
                    <a:pt x="221616" y="8036"/>
                    <a:pt x="156191" y="1092"/>
                  </a:cubicBezTo>
                  <a:cubicBezTo>
                    <a:pt x="102630" y="-4583"/>
                    <a:pt x="49138" y="12597"/>
                    <a:pt x="0" y="35400"/>
                  </a:cubicBezTo>
                  <a:cubicBezTo>
                    <a:pt x="0" y="42446"/>
                    <a:pt x="292" y="49733"/>
                    <a:pt x="977" y="57088"/>
                  </a:cubicBezTo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D3688113-BA76-F5A6-AF24-C800A0BA62C6}"/>
                </a:ext>
              </a:extLst>
            </p:cNvPr>
            <p:cNvSpPr/>
            <p:nvPr/>
          </p:nvSpPr>
          <p:spPr>
            <a:xfrm>
              <a:off x="5027988" y="2147325"/>
              <a:ext cx="1717826" cy="922623"/>
            </a:xfrm>
            <a:custGeom>
              <a:avLst/>
              <a:gdLst>
                <a:gd name="connsiteX0" fmla="*/ 1572420 w 1717826"/>
                <a:gd name="connsiteY0" fmla="*/ 922624 h 922623"/>
                <a:gd name="connsiteX1" fmla="*/ 1572420 w 1717826"/>
                <a:gd name="connsiteY1" fmla="*/ 922624 h 922623"/>
                <a:gd name="connsiteX2" fmla="*/ 1392620 w 1717826"/>
                <a:gd name="connsiteY2" fmla="*/ 914274 h 922623"/>
                <a:gd name="connsiteX3" fmla="*/ 922401 w 1717826"/>
                <a:gd name="connsiteY3" fmla="*/ 769468 h 922623"/>
                <a:gd name="connsiteX4" fmla="*/ 482100 w 1717826"/>
                <a:gd name="connsiteY4" fmla="*/ 523128 h 922623"/>
                <a:gd name="connsiteX5" fmla="*/ 194030 w 1717826"/>
                <a:gd name="connsiteY5" fmla="*/ 309176 h 922623"/>
                <a:gd name="connsiteX6" fmla="*/ 68529 w 1717826"/>
                <a:gd name="connsiteY6" fmla="*/ 180657 h 922623"/>
                <a:gd name="connsiteX7" fmla="*/ 52910 w 1717826"/>
                <a:gd name="connsiteY7" fmla="*/ 164078 h 922623"/>
                <a:gd name="connsiteX8" fmla="*/ 18448 w 1717826"/>
                <a:gd name="connsiteY8" fmla="*/ 122364 h 922623"/>
                <a:gd name="connsiteX9" fmla="*/ 995 w 1717826"/>
                <a:gd name="connsiteY9" fmla="*/ 61808 h 922623"/>
                <a:gd name="connsiteX10" fmla="*/ 0 w 1717826"/>
                <a:gd name="connsiteY10" fmla="*/ 39742 h 922623"/>
                <a:gd name="connsiteX11" fmla="*/ 0 w 1717826"/>
                <a:gd name="connsiteY11" fmla="*/ 36930 h 922623"/>
                <a:gd name="connsiteX12" fmla="*/ 2486 w 1717826"/>
                <a:gd name="connsiteY12" fmla="*/ 35782 h 922623"/>
                <a:gd name="connsiteX13" fmla="*/ 139406 w 1717826"/>
                <a:gd name="connsiteY13" fmla="*/ 0 h 922623"/>
                <a:gd name="connsiteX14" fmla="*/ 160803 w 1717826"/>
                <a:gd name="connsiteY14" fmla="*/ 1114 h 922623"/>
                <a:gd name="connsiteX15" fmla="*/ 346278 w 1717826"/>
                <a:gd name="connsiteY15" fmla="*/ 92669 h 922623"/>
                <a:gd name="connsiteX16" fmla="*/ 493571 w 1717826"/>
                <a:gd name="connsiteY16" fmla="*/ 229726 h 922623"/>
                <a:gd name="connsiteX17" fmla="*/ 533330 w 1717826"/>
                <a:gd name="connsiteY17" fmla="*/ 267582 h 922623"/>
                <a:gd name="connsiteX18" fmla="*/ 807255 w 1717826"/>
                <a:gd name="connsiteY18" fmla="*/ 499057 h 922623"/>
                <a:gd name="connsiteX19" fmla="*/ 1136782 w 1717826"/>
                <a:gd name="connsiteY19" fmla="*/ 636988 h 922623"/>
                <a:gd name="connsiteX20" fmla="*/ 1702516 w 1717826"/>
                <a:gd name="connsiteY20" fmla="*/ 692915 h 922623"/>
                <a:gd name="connsiteX21" fmla="*/ 1707556 w 1717826"/>
                <a:gd name="connsiteY21" fmla="*/ 693069 h 922623"/>
                <a:gd name="connsiteX22" fmla="*/ 1706494 w 1717826"/>
                <a:gd name="connsiteY22" fmla="*/ 698179 h 922623"/>
                <a:gd name="connsiteX23" fmla="*/ 1716232 w 1717826"/>
                <a:gd name="connsiteY23" fmla="*/ 911943 h 922623"/>
                <a:gd name="connsiteX24" fmla="*/ 1717826 w 1717826"/>
                <a:gd name="connsiteY24" fmla="*/ 917206 h 922623"/>
                <a:gd name="connsiteX25" fmla="*/ 1712512 w 1717826"/>
                <a:gd name="connsiteY25" fmla="*/ 917583 h 922623"/>
                <a:gd name="connsiteX26" fmla="*/ 1572420 w 1717826"/>
                <a:gd name="connsiteY26" fmla="*/ 922624 h 922623"/>
                <a:gd name="connsiteX27" fmla="*/ 8384 w 1717826"/>
                <a:gd name="connsiteY27" fmla="*/ 42537 h 922623"/>
                <a:gd name="connsiteX28" fmla="*/ 9327 w 1717826"/>
                <a:gd name="connsiteY28" fmla="*/ 60968 h 922623"/>
                <a:gd name="connsiteX29" fmla="*/ 25580 w 1717826"/>
                <a:gd name="connsiteY29" fmla="*/ 117821 h 922623"/>
                <a:gd name="connsiteX30" fmla="*/ 58807 w 1717826"/>
                <a:gd name="connsiteY30" fmla="*/ 157906 h 922623"/>
                <a:gd name="connsiteX31" fmla="*/ 74684 w 1717826"/>
                <a:gd name="connsiteY31" fmla="*/ 174776 h 922623"/>
                <a:gd name="connsiteX32" fmla="*/ 199482 w 1717826"/>
                <a:gd name="connsiteY32" fmla="*/ 302592 h 922623"/>
                <a:gd name="connsiteX33" fmla="*/ 486541 w 1717826"/>
                <a:gd name="connsiteY33" fmla="*/ 515773 h 922623"/>
                <a:gd name="connsiteX34" fmla="*/ 925676 w 1717826"/>
                <a:gd name="connsiteY34" fmla="*/ 761478 h 922623"/>
                <a:gd name="connsiteX35" fmla="*/ 1393357 w 1717826"/>
                <a:gd name="connsiteY35" fmla="*/ 905616 h 922623"/>
                <a:gd name="connsiteX36" fmla="*/ 1572403 w 1717826"/>
                <a:gd name="connsiteY36" fmla="*/ 913932 h 922623"/>
                <a:gd name="connsiteX37" fmla="*/ 1572403 w 1717826"/>
                <a:gd name="connsiteY37" fmla="*/ 913932 h 922623"/>
                <a:gd name="connsiteX38" fmla="*/ 1706631 w 1717826"/>
                <a:gd name="connsiteY38" fmla="*/ 909268 h 922623"/>
                <a:gd name="connsiteX39" fmla="*/ 1697235 w 1717826"/>
                <a:gd name="connsiteY39" fmla="*/ 701419 h 922623"/>
                <a:gd name="connsiteX40" fmla="*/ 1134862 w 1717826"/>
                <a:gd name="connsiteY40" fmla="*/ 645424 h 922623"/>
                <a:gd name="connsiteX41" fmla="*/ 802592 w 1717826"/>
                <a:gd name="connsiteY41" fmla="*/ 506275 h 922623"/>
                <a:gd name="connsiteX42" fmla="*/ 527637 w 1717826"/>
                <a:gd name="connsiteY42" fmla="*/ 273977 h 922623"/>
                <a:gd name="connsiteX43" fmla="*/ 487861 w 1717826"/>
                <a:gd name="connsiteY43" fmla="*/ 236104 h 922623"/>
                <a:gd name="connsiteX44" fmla="*/ 340808 w 1717826"/>
                <a:gd name="connsiteY44" fmla="*/ 99270 h 922623"/>
                <a:gd name="connsiteX45" fmla="*/ 159911 w 1717826"/>
                <a:gd name="connsiteY45" fmla="*/ 9756 h 922623"/>
                <a:gd name="connsiteX46" fmla="*/ 139355 w 1717826"/>
                <a:gd name="connsiteY46" fmla="*/ 8693 h 922623"/>
                <a:gd name="connsiteX47" fmla="*/ 8384 w 1717826"/>
                <a:gd name="connsiteY47" fmla="*/ 42537 h 92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7826" h="922623">
                  <a:moveTo>
                    <a:pt x="1572420" y="922624"/>
                  </a:moveTo>
                  <a:lnTo>
                    <a:pt x="1572420" y="922624"/>
                  </a:lnTo>
                  <a:cubicBezTo>
                    <a:pt x="1512601" y="922624"/>
                    <a:pt x="1452113" y="919812"/>
                    <a:pt x="1392620" y="914274"/>
                  </a:cubicBezTo>
                  <a:cubicBezTo>
                    <a:pt x="1224907" y="898655"/>
                    <a:pt x="1068374" y="834173"/>
                    <a:pt x="922401" y="769468"/>
                  </a:cubicBezTo>
                  <a:cubicBezTo>
                    <a:pt x="789219" y="710437"/>
                    <a:pt x="649315" y="632153"/>
                    <a:pt x="482100" y="523128"/>
                  </a:cubicBezTo>
                  <a:cubicBezTo>
                    <a:pt x="393015" y="465041"/>
                    <a:pt x="289134" y="394215"/>
                    <a:pt x="194030" y="309176"/>
                  </a:cubicBezTo>
                  <a:cubicBezTo>
                    <a:pt x="144653" y="265028"/>
                    <a:pt x="101018" y="217296"/>
                    <a:pt x="68529" y="180657"/>
                  </a:cubicBezTo>
                  <a:cubicBezTo>
                    <a:pt x="63539" y="175033"/>
                    <a:pt x="58139" y="169461"/>
                    <a:pt x="52910" y="164078"/>
                  </a:cubicBezTo>
                  <a:cubicBezTo>
                    <a:pt x="40548" y="151322"/>
                    <a:pt x="27758" y="138137"/>
                    <a:pt x="18448" y="122364"/>
                  </a:cubicBezTo>
                  <a:cubicBezTo>
                    <a:pt x="9121" y="106556"/>
                    <a:pt x="3241" y="86188"/>
                    <a:pt x="995" y="61808"/>
                  </a:cubicBezTo>
                  <a:cubicBezTo>
                    <a:pt x="343" y="54710"/>
                    <a:pt x="0" y="47286"/>
                    <a:pt x="0" y="39742"/>
                  </a:cubicBezTo>
                  <a:lnTo>
                    <a:pt x="0" y="36930"/>
                  </a:lnTo>
                  <a:lnTo>
                    <a:pt x="2486" y="35782"/>
                  </a:lnTo>
                  <a:cubicBezTo>
                    <a:pt x="55087" y="11367"/>
                    <a:pt x="98584" y="0"/>
                    <a:pt x="139406" y="0"/>
                  </a:cubicBezTo>
                  <a:cubicBezTo>
                    <a:pt x="146624" y="0"/>
                    <a:pt x="153825" y="377"/>
                    <a:pt x="160803" y="1114"/>
                  </a:cubicBezTo>
                  <a:cubicBezTo>
                    <a:pt x="219130" y="7304"/>
                    <a:pt x="288482" y="41525"/>
                    <a:pt x="346278" y="92669"/>
                  </a:cubicBezTo>
                  <a:cubicBezTo>
                    <a:pt x="396495" y="137092"/>
                    <a:pt x="445839" y="184172"/>
                    <a:pt x="493571" y="229726"/>
                  </a:cubicBezTo>
                  <a:cubicBezTo>
                    <a:pt x="506806" y="242362"/>
                    <a:pt x="520042" y="254998"/>
                    <a:pt x="533330" y="267582"/>
                  </a:cubicBezTo>
                  <a:cubicBezTo>
                    <a:pt x="617015" y="346981"/>
                    <a:pt x="707094" y="430254"/>
                    <a:pt x="807255" y="499057"/>
                  </a:cubicBezTo>
                  <a:cubicBezTo>
                    <a:pt x="897147" y="560796"/>
                    <a:pt x="1001851" y="604618"/>
                    <a:pt x="1136782" y="636988"/>
                  </a:cubicBezTo>
                  <a:cubicBezTo>
                    <a:pt x="1322205" y="681463"/>
                    <a:pt x="1515550" y="687275"/>
                    <a:pt x="1702516" y="692915"/>
                  </a:cubicBezTo>
                  <a:lnTo>
                    <a:pt x="1707556" y="693069"/>
                  </a:lnTo>
                  <a:lnTo>
                    <a:pt x="1706494" y="698179"/>
                  </a:lnTo>
                  <a:cubicBezTo>
                    <a:pt x="1691800" y="768988"/>
                    <a:pt x="1695161" y="842900"/>
                    <a:pt x="1716232" y="911943"/>
                  </a:cubicBezTo>
                  <a:lnTo>
                    <a:pt x="1717826" y="917206"/>
                  </a:lnTo>
                  <a:lnTo>
                    <a:pt x="1712512" y="917583"/>
                  </a:lnTo>
                  <a:cubicBezTo>
                    <a:pt x="1666117" y="920909"/>
                    <a:pt x="1618968" y="922624"/>
                    <a:pt x="1572420" y="922624"/>
                  </a:cubicBezTo>
                  <a:moveTo>
                    <a:pt x="8384" y="42537"/>
                  </a:moveTo>
                  <a:cubicBezTo>
                    <a:pt x="8470" y="48829"/>
                    <a:pt x="8778" y="55018"/>
                    <a:pt x="9327" y="60968"/>
                  </a:cubicBezTo>
                  <a:cubicBezTo>
                    <a:pt x="11453" y="84028"/>
                    <a:pt x="16922" y="103144"/>
                    <a:pt x="25580" y="117821"/>
                  </a:cubicBezTo>
                  <a:cubicBezTo>
                    <a:pt x="34376" y="132702"/>
                    <a:pt x="46789" y="145527"/>
                    <a:pt x="58807" y="157906"/>
                  </a:cubicBezTo>
                  <a:cubicBezTo>
                    <a:pt x="64105" y="163358"/>
                    <a:pt x="69575" y="169016"/>
                    <a:pt x="74684" y="174776"/>
                  </a:cubicBezTo>
                  <a:cubicBezTo>
                    <a:pt x="107019" y="211244"/>
                    <a:pt x="150430" y="258735"/>
                    <a:pt x="199482" y="302592"/>
                  </a:cubicBezTo>
                  <a:cubicBezTo>
                    <a:pt x="294174" y="387254"/>
                    <a:pt x="397730" y="457874"/>
                    <a:pt x="486541" y="515773"/>
                  </a:cubicBezTo>
                  <a:cubicBezTo>
                    <a:pt x="653362" y="624541"/>
                    <a:pt x="792905" y="702619"/>
                    <a:pt x="925676" y="761478"/>
                  </a:cubicBezTo>
                  <a:cubicBezTo>
                    <a:pt x="1071031" y="825909"/>
                    <a:pt x="1226862" y="890117"/>
                    <a:pt x="1393357" y="905616"/>
                  </a:cubicBezTo>
                  <a:cubicBezTo>
                    <a:pt x="1452610" y="911137"/>
                    <a:pt x="1512841" y="913932"/>
                    <a:pt x="1572403" y="913932"/>
                  </a:cubicBezTo>
                  <a:lnTo>
                    <a:pt x="1572403" y="913932"/>
                  </a:lnTo>
                  <a:cubicBezTo>
                    <a:pt x="1616997" y="913932"/>
                    <a:pt x="1662122" y="912354"/>
                    <a:pt x="1706631" y="909268"/>
                  </a:cubicBezTo>
                  <a:cubicBezTo>
                    <a:pt x="1687017" y="841957"/>
                    <a:pt x="1683776" y="770342"/>
                    <a:pt x="1697235" y="701419"/>
                  </a:cubicBezTo>
                  <a:cubicBezTo>
                    <a:pt x="1511418" y="695830"/>
                    <a:pt x="1319445" y="689709"/>
                    <a:pt x="1134862" y="645424"/>
                  </a:cubicBezTo>
                  <a:cubicBezTo>
                    <a:pt x="998919" y="612814"/>
                    <a:pt x="893340" y="568597"/>
                    <a:pt x="802592" y="506275"/>
                  </a:cubicBezTo>
                  <a:cubicBezTo>
                    <a:pt x="701917" y="437129"/>
                    <a:pt x="611562" y="353598"/>
                    <a:pt x="527637" y="273977"/>
                  </a:cubicBezTo>
                  <a:cubicBezTo>
                    <a:pt x="514367" y="261376"/>
                    <a:pt x="501114" y="248740"/>
                    <a:pt x="487861" y="236104"/>
                  </a:cubicBezTo>
                  <a:cubicBezTo>
                    <a:pt x="440198" y="190618"/>
                    <a:pt x="390889" y="143589"/>
                    <a:pt x="340808" y="99270"/>
                  </a:cubicBezTo>
                  <a:cubicBezTo>
                    <a:pt x="284247" y="49223"/>
                    <a:pt x="216627" y="15756"/>
                    <a:pt x="159911" y="9756"/>
                  </a:cubicBezTo>
                  <a:cubicBezTo>
                    <a:pt x="153208" y="9035"/>
                    <a:pt x="146298" y="8693"/>
                    <a:pt x="139355" y="8693"/>
                  </a:cubicBezTo>
                  <a:cubicBezTo>
                    <a:pt x="100436" y="8658"/>
                    <a:pt x="58739" y="19443"/>
                    <a:pt x="8384" y="4253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65DD9159-68FE-0E55-D959-66C2A8E4E5B8}"/>
                </a:ext>
              </a:extLst>
            </p:cNvPr>
            <p:cNvSpPr/>
            <p:nvPr/>
          </p:nvSpPr>
          <p:spPr>
            <a:xfrm>
              <a:off x="5032154" y="2151644"/>
              <a:ext cx="1693377" cy="737297"/>
            </a:xfrm>
            <a:custGeom>
              <a:avLst/>
              <a:gdLst>
                <a:gd name="connsiteX0" fmla="*/ 92309 w 1693377"/>
                <a:gd name="connsiteY0" fmla="*/ 201027 h 737297"/>
                <a:gd name="connsiteX1" fmla="*/ 112728 w 1693377"/>
                <a:gd name="connsiteY1" fmla="*/ 223109 h 737297"/>
                <a:gd name="connsiteX2" fmla="*/ 112883 w 1693377"/>
                <a:gd name="connsiteY2" fmla="*/ 223281 h 737297"/>
                <a:gd name="connsiteX3" fmla="*/ 130371 w 1693377"/>
                <a:gd name="connsiteY3" fmla="*/ 241557 h 737297"/>
                <a:gd name="connsiteX4" fmla="*/ 135908 w 1693377"/>
                <a:gd name="connsiteY4" fmla="*/ 247198 h 737297"/>
                <a:gd name="connsiteX5" fmla="*/ 148527 w 1693377"/>
                <a:gd name="connsiteY5" fmla="*/ 259903 h 737297"/>
                <a:gd name="connsiteX6" fmla="*/ 154905 w 1693377"/>
                <a:gd name="connsiteY6" fmla="*/ 266195 h 737297"/>
                <a:gd name="connsiteX7" fmla="*/ 167781 w 1693377"/>
                <a:gd name="connsiteY7" fmla="*/ 278608 h 737297"/>
                <a:gd name="connsiteX8" fmla="*/ 173645 w 1693377"/>
                <a:gd name="connsiteY8" fmla="*/ 284180 h 737297"/>
                <a:gd name="connsiteX9" fmla="*/ 192556 w 1693377"/>
                <a:gd name="connsiteY9" fmla="*/ 301548 h 737297"/>
                <a:gd name="connsiteX10" fmla="*/ 192590 w 1693377"/>
                <a:gd name="connsiteY10" fmla="*/ 301582 h 737297"/>
                <a:gd name="connsiteX11" fmla="*/ 192864 w 1693377"/>
                <a:gd name="connsiteY11" fmla="*/ 301822 h 737297"/>
                <a:gd name="connsiteX12" fmla="*/ 210352 w 1693377"/>
                <a:gd name="connsiteY12" fmla="*/ 317201 h 737297"/>
                <a:gd name="connsiteX13" fmla="*/ 238041 w 1693377"/>
                <a:gd name="connsiteY13" fmla="*/ 340621 h 737297"/>
                <a:gd name="connsiteX14" fmla="*/ 242653 w 1693377"/>
                <a:gd name="connsiteY14" fmla="*/ 344462 h 737297"/>
                <a:gd name="connsiteX15" fmla="*/ 253009 w 1693377"/>
                <a:gd name="connsiteY15" fmla="*/ 352880 h 737297"/>
                <a:gd name="connsiteX16" fmla="*/ 259490 w 1693377"/>
                <a:gd name="connsiteY16" fmla="*/ 358126 h 737297"/>
                <a:gd name="connsiteX17" fmla="*/ 269434 w 1693377"/>
                <a:gd name="connsiteY17" fmla="*/ 366030 h 737297"/>
                <a:gd name="connsiteX18" fmla="*/ 276480 w 1693377"/>
                <a:gd name="connsiteY18" fmla="*/ 371602 h 737297"/>
                <a:gd name="connsiteX19" fmla="*/ 286219 w 1693377"/>
                <a:gd name="connsiteY19" fmla="*/ 379163 h 737297"/>
                <a:gd name="connsiteX20" fmla="*/ 293642 w 1693377"/>
                <a:gd name="connsiteY20" fmla="*/ 384890 h 737297"/>
                <a:gd name="connsiteX21" fmla="*/ 303227 w 1693377"/>
                <a:gd name="connsiteY21" fmla="*/ 392176 h 737297"/>
                <a:gd name="connsiteX22" fmla="*/ 310959 w 1693377"/>
                <a:gd name="connsiteY22" fmla="*/ 398006 h 737297"/>
                <a:gd name="connsiteX23" fmla="*/ 320423 w 1693377"/>
                <a:gd name="connsiteY23" fmla="*/ 405052 h 737297"/>
                <a:gd name="connsiteX24" fmla="*/ 328413 w 1693377"/>
                <a:gd name="connsiteY24" fmla="*/ 410950 h 737297"/>
                <a:gd name="connsiteX25" fmla="*/ 337791 w 1693377"/>
                <a:gd name="connsiteY25" fmla="*/ 417791 h 737297"/>
                <a:gd name="connsiteX26" fmla="*/ 346021 w 1693377"/>
                <a:gd name="connsiteY26" fmla="*/ 423740 h 737297"/>
                <a:gd name="connsiteX27" fmla="*/ 355279 w 1693377"/>
                <a:gd name="connsiteY27" fmla="*/ 430375 h 737297"/>
                <a:gd name="connsiteX28" fmla="*/ 363749 w 1693377"/>
                <a:gd name="connsiteY28" fmla="*/ 436393 h 737297"/>
                <a:gd name="connsiteX29" fmla="*/ 372870 w 1693377"/>
                <a:gd name="connsiteY29" fmla="*/ 442823 h 737297"/>
                <a:gd name="connsiteX30" fmla="*/ 381614 w 1693377"/>
                <a:gd name="connsiteY30" fmla="*/ 448926 h 737297"/>
                <a:gd name="connsiteX31" fmla="*/ 390563 w 1693377"/>
                <a:gd name="connsiteY31" fmla="*/ 455150 h 737297"/>
                <a:gd name="connsiteX32" fmla="*/ 399650 w 1693377"/>
                <a:gd name="connsiteY32" fmla="*/ 461391 h 737297"/>
                <a:gd name="connsiteX33" fmla="*/ 408343 w 1693377"/>
                <a:gd name="connsiteY33" fmla="*/ 467340 h 737297"/>
                <a:gd name="connsiteX34" fmla="*/ 417909 w 1693377"/>
                <a:gd name="connsiteY34" fmla="*/ 473821 h 737297"/>
                <a:gd name="connsiteX35" fmla="*/ 426225 w 1693377"/>
                <a:gd name="connsiteY35" fmla="*/ 479444 h 737297"/>
                <a:gd name="connsiteX36" fmla="*/ 436357 w 1693377"/>
                <a:gd name="connsiteY36" fmla="*/ 486217 h 737297"/>
                <a:gd name="connsiteX37" fmla="*/ 444193 w 1693377"/>
                <a:gd name="connsiteY37" fmla="*/ 491446 h 737297"/>
                <a:gd name="connsiteX38" fmla="*/ 455509 w 1693377"/>
                <a:gd name="connsiteY38" fmla="*/ 498938 h 737297"/>
                <a:gd name="connsiteX39" fmla="*/ 462178 w 1693377"/>
                <a:gd name="connsiteY39" fmla="*/ 503345 h 737297"/>
                <a:gd name="connsiteX40" fmla="*/ 478226 w 1693377"/>
                <a:gd name="connsiteY40" fmla="*/ 513855 h 737297"/>
                <a:gd name="connsiteX41" fmla="*/ 480180 w 1693377"/>
                <a:gd name="connsiteY41" fmla="*/ 515140 h 737297"/>
                <a:gd name="connsiteX42" fmla="*/ 533655 w 1693377"/>
                <a:gd name="connsiteY42" fmla="*/ 549567 h 737297"/>
                <a:gd name="connsiteX43" fmla="*/ 695384 w 1693377"/>
                <a:gd name="connsiteY43" fmla="*/ 647123 h 737297"/>
                <a:gd name="connsiteX44" fmla="*/ 671467 w 1693377"/>
                <a:gd name="connsiteY44" fmla="*/ 557214 h 737297"/>
                <a:gd name="connsiteX45" fmla="*/ 933683 w 1693377"/>
                <a:gd name="connsiteY45" fmla="*/ 617342 h 737297"/>
                <a:gd name="connsiteX46" fmla="*/ 1137588 w 1693377"/>
                <a:gd name="connsiteY46" fmla="*/ 678652 h 737297"/>
                <a:gd name="connsiteX47" fmla="*/ 1693018 w 1693377"/>
                <a:gd name="connsiteY47" fmla="*/ 723864 h 737297"/>
                <a:gd name="connsiteX48" fmla="*/ 1693378 w 1693377"/>
                <a:gd name="connsiteY48" fmla="*/ 721035 h 737297"/>
                <a:gd name="connsiteX49" fmla="*/ 1427099 w 1693377"/>
                <a:gd name="connsiteY49" fmla="*/ 680487 h 737297"/>
                <a:gd name="connsiteX50" fmla="*/ 1135428 w 1693377"/>
                <a:gd name="connsiteY50" fmla="*/ 637744 h 737297"/>
                <a:gd name="connsiteX51" fmla="*/ 1130593 w 1693377"/>
                <a:gd name="connsiteY51" fmla="*/ 636596 h 737297"/>
                <a:gd name="connsiteX52" fmla="*/ 1111648 w 1693377"/>
                <a:gd name="connsiteY52" fmla="*/ 631915 h 737297"/>
                <a:gd name="connsiteX53" fmla="*/ 1111151 w 1693377"/>
                <a:gd name="connsiteY53" fmla="*/ 631795 h 737297"/>
                <a:gd name="connsiteX54" fmla="*/ 1093166 w 1693377"/>
                <a:gd name="connsiteY54" fmla="*/ 627080 h 737297"/>
                <a:gd name="connsiteX55" fmla="*/ 1091314 w 1693377"/>
                <a:gd name="connsiteY55" fmla="*/ 626583 h 737297"/>
                <a:gd name="connsiteX56" fmla="*/ 1073757 w 1693377"/>
                <a:gd name="connsiteY56" fmla="*/ 621731 h 737297"/>
                <a:gd name="connsiteX57" fmla="*/ 1072077 w 1693377"/>
                <a:gd name="connsiteY57" fmla="*/ 621251 h 737297"/>
                <a:gd name="connsiteX58" fmla="*/ 1035404 w 1693377"/>
                <a:gd name="connsiteY58" fmla="*/ 610175 h 737297"/>
                <a:gd name="connsiteX59" fmla="*/ 1035164 w 1693377"/>
                <a:gd name="connsiteY59" fmla="*/ 610106 h 737297"/>
                <a:gd name="connsiteX60" fmla="*/ 1017453 w 1693377"/>
                <a:gd name="connsiteY60" fmla="*/ 604277 h 737297"/>
                <a:gd name="connsiteX61" fmla="*/ 1015824 w 1693377"/>
                <a:gd name="connsiteY61" fmla="*/ 603728 h 737297"/>
                <a:gd name="connsiteX62" fmla="*/ 998628 w 1693377"/>
                <a:gd name="connsiteY62" fmla="*/ 597728 h 737297"/>
                <a:gd name="connsiteX63" fmla="*/ 997033 w 1693377"/>
                <a:gd name="connsiteY63" fmla="*/ 597162 h 737297"/>
                <a:gd name="connsiteX64" fmla="*/ 979528 w 1693377"/>
                <a:gd name="connsiteY64" fmla="*/ 590681 h 737297"/>
                <a:gd name="connsiteX65" fmla="*/ 979511 w 1693377"/>
                <a:gd name="connsiteY65" fmla="*/ 590664 h 737297"/>
                <a:gd name="connsiteX66" fmla="*/ 978843 w 1693377"/>
                <a:gd name="connsiteY66" fmla="*/ 590424 h 737297"/>
                <a:gd name="connsiteX67" fmla="*/ 976065 w 1693377"/>
                <a:gd name="connsiteY67" fmla="*/ 589344 h 737297"/>
                <a:gd name="connsiteX68" fmla="*/ 967938 w 1693377"/>
                <a:gd name="connsiteY68" fmla="*/ 586189 h 737297"/>
                <a:gd name="connsiteX69" fmla="*/ 967938 w 1693377"/>
                <a:gd name="connsiteY69" fmla="*/ 586189 h 737297"/>
                <a:gd name="connsiteX70" fmla="*/ 965984 w 1693377"/>
                <a:gd name="connsiteY70" fmla="*/ 585401 h 737297"/>
                <a:gd name="connsiteX71" fmla="*/ 965950 w 1693377"/>
                <a:gd name="connsiteY71" fmla="*/ 585383 h 737297"/>
                <a:gd name="connsiteX72" fmla="*/ 955371 w 1693377"/>
                <a:gd name="connsiteY72" fmla="*/ 581114 h 737297"/>
                <a:gd name="connsiteX73" fmla="*/ 955045 w 1693377"/>
                <a:gd name="connsiteY73" fmla="*/ 580977 h 737297"/>
                <a:gd name="connsiteX74" fmla="*/ 944810 w 1693377"/>
                <a:gd name="connsiteY74" fmla="*/ 576691 h 737297"/>
                <a:gd name="connsiteX75" fmla="*/ 944193 w 1693377"/>
                <a:gd name="connsiteY75" fmla="*/ 576434 h 737297"/>
                <a:gd name="connsiteX76" fmla="*/ 934317 w 1693377"/>
                <a:gd name="connsiteY76" fmla="*/ 572164 h 737297"/>
                <a:gd name="connsiteX77" fmla="*/ 933391 w 1693377"/>
                <a:gd name="connsiteY77" fmla="*/ 571753 h 737297"/>
                <a:gd name="connsiteX78" fmla="*/ 923927 w 1693377"/>
                <a:gd name="connsiteY78" fmla="*/ 567518 h 737297"/>
                <a:gd name="connsiteX79" fmla="*/ 922676 w 1693377"/>
                <a:gd name="connsiteY79" fmla="*/ 566953 h 737297"/>
                <a:gd name="connsiteX80" fmla="*/ 913589 w 1693377"/>
                <a:gd name="connsiteY80" fmla="*/ 562735 h 737297"/>
                <a:gd name="connsiteX81" fmla="*/ 912063 w 1693377"/>
                <a:gd name="connsiteY81" fmla="*/ 562015 h 737297"/>
                <a:gd name="connsiteX82" fmla="*/ 903336 w 1693377"/>
                <a:gd name="connsiteY82" fmla="*/ 557831 h 737297"/>
                <a:gd name="connsiteX83" fmla="*/ 901501 w 1693377"/>
                <a:gd name="connsiteY83" fmla="*/ 556940 h 737297"/>
                <a:gd name="connsiteX84" fmla="*/ 893169 w 1693377"/>
                <a:gd name="connsiteY84" fmla="*/ 552808 h 737297"/>
                <a:gd name="connsiteX85" fmla="*/ 891026 w 1693377"/>
                <a:gd name="connsiteY85" fmla="*/ 551728 h 737297"/>
                <a:gd name="connsiteX86" fmla="*/ 883053 w 1693377"/>
                <a:gd name="connsiteY86" fmla="*/ 547630 h 737297"/>
                <a:gd name="connsiteX87" fmla="*/ 880636 w 1693377"/>
                <a:gd name="connsiteY87" fmla="*/ 546379 h 737297"/>
                <a:gd name="connsiteX88" fmla="*/ 873024 w 1693377"/>
                <a:gd name="connsiteY88" fmla="*/ 542332 h 737297"/>
                <a:gd name="connsiteX89" fmla="*/ 870349 w 1693377"/>
                <a:gd name="connsiteY89" fmla="*/ 540892 h 737297"/>
                <a:gd name="connsiteX90" fmla="*/ 863080 w 1693377"/>
                <a:gd name="connsiteY90" fmla="*/ 536897 h 737297"/>
                <a:gd name="connsiteX91" fmla="*/ 860131 w 1693377"/>
                <a:gd name="connsiteY91" fmla="*/ 535269 h 737297"/>
                <a:gd name="connsiteX92" fmla="*/ 853153 w 1693377"/>
                <a:gd name="connsiteY92" fmla="*/ 531291 h 737297"/>
                <a:gd name="connsiteX93" fmla="*/ 850015 w 1693377"/>
                <a:gd name="connsiteY93" fmla="*/ 529491 h 737297"/>
                <a:gd name="connsiteX94" fmla="*/ 843277 w 1693377"/>
                <a:gd name="connsiteY94" fmla="*/ 525513 h 737297"/>
                <a:gd name="connsiteX95" fmla="*/ 839985 w 1693377"/>
                <a:gd name="connsiteY95" fmla="*/ 523558 h 737297"/>
                <a:gd name="connsiteX96" fmla="*/ 833436 w 1693377"/>
                <a:gd name="connsiteY96" fmla="*/ 519564 h 737297"/>
                <a:gd name="connsiteX97" fmla="*/ 830058 w 1693377"/>
                <a:gd name="connsiteY97" fmla="*/ 517489 h 737297"/>
                <a:gd name="connsiteX98" fmla="*/ 823526 w 1693377"/>
                <a:gd name="connsiteY98" fmla="*/ 513357 h 737297"/>
                <a:gd name="connsiteX99" fmla="*/ 820217 w 1693377"/>
                <a:gd name="connsiteY99" fmla="*/ 511266 h 737297"/>
                <a:gd name="connsiteX100" fmla="*/ 813428 w 1693377"/>
                <a:gd name="connsiteY100" fmla="*/ 506825 h 737297"/>
                <a:gd name="connsiteX101" fmla="*/ 810445 w 1693377"/>
                <a:gd name="connsiteY101" fmla="*/ 504870 h 737297"/>
                <a:gd name="connsiteX102" fmla="*/ 800775 w 1693377"/>
                <a:gd name="connsiteY102" fmla="*/ 498338 h 737297"/>
                <a:gd name="connsiteX103" fmla="*/ 575541 w 1693377"/>
                <a:gd name="connsiteY103" fmla="*/ 312726 h 737297"/>
                <a:gd name="connsiteX104" fmla="*/ 559082 w 1693377"/>
                <a:gd name="connsiteY104" fmla="*/ 297365 h 737297"/>
                <a:gd name="connsiteX105" fmla="*/ 526334 w 1693377"/>
                <a:gd name="connsiteY105" fmla="*/ 266469 h 737297"/>
                <a:gd name="connsiteX106" fmla="*/ 467922 w 1693377"/>
                <a:gd name="connsiteY106" fmla="*/ 210817 h 737297"/>
                <a:gd name="connsiteX107" fmla="*/ 435569 w 1693377"/>
                <a:gd name="connsiteY107" fmla="*/ 180093 h 737297"/>
                <a:gd name="connsiteX108" fmla="*/ 431437 w 1693377"/>
                <a:gd name="connsiteY108" fmla="*/ 176201 h 737297"/>
                <a:gd name="connsiteX109" fmla="*/ 339403 w 1693377"/>
                <a:gd name="connsiteY109" fmla="*/ 91659 h 737297"/>
                <a:gd name="connsiteX110" fmla="*/ 320098 w 1693377"/>
                <a:gd name="connsiteY110" fmla="*/ 75560 h 737297"/>
                <a:gd name="connsiteX111" fmla="*/ 309845 w 1693377"/>
                <a:gd name="connsiteY111" fmla="*/ 67741 h 737297"/>
                <a:gd name="connsiteX112" fmla="*/ 299232 w 1693377"/>
                <a:gd name="connsiteY112" fmla="*/ 60129 h 737297"/>
                <a:gd name="connsiteX113" fmla="*/ 288293 w 1693377"/>
                <a:gd name="connsiteY113" fmla="*/ 52774 h 737297"/>
                <a:gd name="connsiteX114" fmla="*/ 282721 w 1693377"/>
                <a:gd name="connsiteY114" fmla="*/ 49208 h 737297"/>
                <a:gd name="connsiteX115" fmla="*/ 271371 w 1693377"/>
                <a:gd name="connsiteY115" fmla="*/ 42316 h 737297"/>
                <a:gd name="connsiteX116" fmla="*/ 247968 w 1693377"/>
                <a:gd name="connsiteY116" fmla="*/ 29662 h 737297"/>
                <a:gd name="connsiteX117" fmla="*/ 229949 w 1693377"/>
                <a:gd name="connsiteY117" fmla="*/ 21330 h 737297"/>
                <a:gd name="connsiteX118" fmla="*/ 217776 w 1693377"/>
                <a:gd name="connsiteY118" fmla="*/ 16409 h 737297"/>
                <a:gd name="connsiteX119" fmla="*/ 156191 w 1693377"/>
                <a:gd name="connsiteY119" fmla="*/ 1099 h 737297"/>
                <a:gd name="connsiteX120" fmla="*/ 136114 w 1693377"/>
                <a:gd name="connsiteY120" fmla="*/ 2 h 737297"/>
                <a:gd name="connsiteX121" fmla="*/ 96184 w 1693377"/>
                <a:gd name="connsiteY121" fmla="*/ 3448 h 737297"/>
                <a:gd name="connsiteX122" fmla="*/ 56887 w 1693377"/>
                <a:gd name="connsiteY122" fmla="*/ 13032 h 737297"/>
                <a:gd name="connsiteX123" fmla="*/ 0 w 1693377"/>
                <a:gd name="connsiteY123" fmla="*/ 35406 h 737297"/>
                <a:gd name="connsiteX124" fmla="*/ 240 w 1693377"/>
                <a:gd name="connsiteY124" fmla="*/ 46104 h 737297"/>
                <a:gd name="connsiteX125" fmla="*/ 977 w 1693377"/>
                <a:gd name="connsiteY125" fmla="*/ 57060 h 737297"/>
                <a:gd name="connsiteX126" fmla="*/ 14299 w 1693377"/>
                <a:gd name="connsiteY126" fmla="*/ 109215 h 737297"/>
                <a:gd name="connsiteX127" fmla="*/ 17831 w 1693377"/>
                <a:gd name="connsiteY127" fmla="*/ 115782 h 737297"/>
                <a:gd name="connsiteX128" fmla="*/ 25803 w 1693377"/>
                <a:gd name="connsiteY128" fmla="*/ 127646 h 737297"/>
                <a:gd name="connsiteX129" fmla="*/ 36485 w 1693377"/>
                <a:gd name="connsiteY129" fmla="*/ 140556 h 737297"/>
                <a:gd name="connsiteX130" fmla="*/ 41251 w 1693377"/>
                <a:gd name="connsiteY130" fmla="*/ 145786 h 737297"/>
                <a:gd name="connsiteX131" fmla="*/ 51161 w 1693377"/>
                <a:gd name="connsiteY131" fmla="*/ 156141 h 737297"/>
                <a:gd name="connsiteX132" fmla="*/ 54487 w 1693377"/>
                <a:gd name="connsiteY132" fmla="*/ 159570 h 737297"/>
                <a:gd name="connsiteX133" fmla="*/ 61054 w 1693377"/>
                <a:gd name="connsiteY133" fmla="*/ 166445 h 737297"/>
                <a:gd name="connsiteX134" fmla="*/ 67449 w 1693377"/>
                <a:gd name="connsiteY134" fmla="*/ 173423 h 737297"/>
                <a:gd name="connsiteX135" fmla="*/ 87251 w 1693377"/>
                <a:gd name="connsiteY135" fmla="*/ 195489 h 737297"/>
                <a:gd name="connsiteX136" fmla="*/ 92309 w 1693377"/>
                <a:gd name="connsiteY136" fmla="*/ 201027 h 73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1693377" h="737297">
                  <a:moveTo>
                    <a:pt x="92309" y="201027"/>
                  </a:moveTo>
                  <a:cubicBezTo>
                    <a:pt x="99081" y="208451"/>
                    <a:pt x="105870" y="215823"/>
                    <a:pt x="112728" y="223109"/>
                  </a:cubicBezTo>
                  <a:lnTo>
                    <a:pt x="112883" y="223281"/>
                  </a:lnTo>
                  <a:cubicBezTo>
                    <a:pt x="118661" y="229419"/>
                    <a:pt x="124507" y="235505"/>
                    <a:pt x="130371" y="241557"/>
                  </a:cubicBezTo>
                  <a:cubicBezTo>
                    <a:pt x="132205" y="243443"/>
                    <a:pt x="134057" y="245312"/>
                    <a:pt x="135908" y="247198"/>
                  </a:cubicBezTo>
                  <a:cubicBezTo>
                    <a:pt x="140092" y="251450"/>
                    <a:pt x="144293" y="255702"/>
                    <a:pt x="148527" y="259903"/>
                  </a:cubicBezTo>
                  <a:cubicBezTo>
                    <a:pt x="150653" y="262012"/>
                    <a:pt x="152779" y="264103"/>
                    <a:pt x="154905" y="266195"/>
                  </a:cubicBezTo>
                  <a:cubicBezTo>
                    <a:pt x="159157" y="270361"/>
                    <a:pt x="163461" y="274493"/>
                    <a:pt x="167781" y="278608"/>
                  </a:cubicBezTo>
                  <a:cubicBezTo>
                    <a:pt x="169736" y="280477"/>
                    <a:pt x="171673" y="282346"/>
                    <a:pt x="173645" y="284180"/>
                  </a:cubicBezTo>
                  <a:cubicBezTo>
                    <a:pt x="179886" y="290026"/>
                    <a:pt x="186161" y="295821"/>
                    <a:pt x="192556" y="301548"/>
                  </a:cubicBezTo>
                  <a:lnTo>
                    <a:pt x="192590" y="301582"/>
                  </a:lnTo>
                  <a:lnTo>
                    <a:pt x="192864" y="301822"/>
                  </a:lnTo>
                  <a:cubicBezTo>
                    <a:pt x="198642" y="306983"/>
                    <a:pt x="204488" y="312109"/>
                    <a:pt x="210352" y="317201"/>
                  </a:cubicBezTo>
                  <a:cubicBezTo>
                    <a:pt x="219490" y="325122"/>
                    <a:pt x="228732" y="332906"/>
                    <a:pt x="238041" y="340621"/>
                  </a:cubicBezTo>
                  <a:cubicBezTo>
                    <a:pt x="239584" y="341907"/>
                    <a:pt x="241110" y="343193"/>
                    <a:pt x="242653" y="344462"/>
                  </a:cubicBezTo>
                  <a:cubicBezTo>
                    <a:pt x="246082" y="347291"/>
                    <a:pt x="249546" y="350085"/>
                    <a:pt x="253009" y="352880"/>
                  </a:cubicBezTo>
                  <a:cubicBezTo>
                    <a:pt x="255169" y="354629"/>
                    <a:pt x="257329" y="356395"/>
                    <a:pt x="259490" y="358126"/>
                  </a:cubicBezTo>
                  <a:cubicBezTo>
                    <a:pt x="262799" y="360784"/>
                    <a:pt x="266125" y="363390"/>
                    <a:pt x="269434" y="366030"/>
                  </a:cubicBezTo>
                  <a:cubicBezTo>
                    <a:pt x="271783" y="367882"/>
                    <a:pt x="274132" y="369751"/>
                    <a:pt x="276480" y="371602"/>
                  </a:cubicBezTo>
                  <a:cubicBezTo>
                    <a:pt x="279721" y="374140"/>
                    <a:pt x="282978" y="376643"/>
                    <a:pt x="286219" y="379163"/>
                  </a:cubicBezTo>
                  <a:cubicBezTo>
                    <a:pt x="288688" y="381084"/>
                    <a:pt x="291157" y="382987"/>
                    <a:pt x="293642" y="384890"/>
                  </a:cubicBezTo>
                  <a:cubicBezTo>
                    <a:pt x="296832" y="387324"/>
                    <a:pt x="300020" y="389742"/>
                    <a:pt x="303227" y="392176"/>
                  </a:cubicBezTo>
                  <a:cubicBezTo>
                    <a:pt x="305798" y="394131"/>
                    <a:pt x="308370" y="396068"/>
                    <a:pt x="310959" y="398006"/>
                  </a:cubicBezTo>
                  <a:cubicBezTo>
                    <a:pt x="314114" y="400372"/>
                    <a:pt x="317268" y="402703"/>
                    <a:pt x="320423" y="405052"/>
                  </a:cubicBezTo>
                  <a:cubicBezTo>
                    <a:pt x="323081" y="407024"/>
                    <a:pt x="325738" y="408996"/>
                    <a:pt x="328413" y="410950"/>
                  </a:cubicBezTo>
                  <a:cubicBezTo>
                    <a:pt x="331533" y="413248"/>
                    <a:pt x="334654" y="415511"/>
                    <a:pt x="337791" y="417791"/>
                  </a:cubicBezTo>
                  <a:cubicBezTo>
                    <a:pt x="340534" y="419780"/>
                    <a:pt x="343278" y="421769"/>
                    <a:pt x="346021" y="423740"/>
                  </a:cubicBezTo>
                  <a:cubicBezTo>
                    <a:pt x="349107" y="425952"/>
                    <a:pt x="352193" y="428164"/>
                    <a:pt x="355279" y="430375"/>
                  </a:cubicBezTo>
                  <a:cubicBezTo>
                    <a:pt x="358091" y="432381"/>
                    <a:pt x="360919" y="434387"/>
                    <a:pt x="363749" y="436393"/>
                  </a:cubicBezTo>
                  <a:cubicBezTo>
                    <a:pt x="366783" y="438536"/>
                    <a:pt x="369818" y="440697"/>
                    <a:pt x="372870" y="442823"/>
                  </a:cubicBezTo>
                  <a:cubicBezTo>
                    <a:pt x="375784" y="444863"/>
                    <a:pt x="378699" y="446903"/>
                    <a:pt x="381614" y="448926"/>
                  </a:cubicBezTo>
                  <a:cubicBezTo>
                    <a:pt x="384597" y="451001"/>
                    <a:pt x="387580" y="453075"/>
                    <a:pt x="390563" y="455150"/>
                  </a:cubicBezTo>
                  <a:cubicBezTo>
                    <a:pt x="393581" y="457242"/>
                    <a:pt x="396615" y="459316"/>
                    <a:pt x="399650" y="461391"/>
                  </a:cubicBezTo>
                  <a:cubicBezTo>
                    <a:pt x="402548" y="463380"/>
                    <a:pt x="405445" y="465368"/>
                    <a:pt x="408343" y="467340"/>
                  </a:cubicBezTo>
                  <a:cubicBezTo>
                    <a:pt x="411532" y="469500"/>
                    <a:pt x="414721" y="471660"/>
                    <a:pt x="417909" y="473821"/>
                  </a:cubicBezTo>
                  <a:cubicBezTo>
                    <a:pt x="420687" y="475690"/>
                    <a:pt x="423448" y="477576"/>
                    <a:pt x="426225" y="479444"/>
                  </a:cubicBezTo>
                  <a:cubicBezTo>
                    <a:pt x="429602" y="481708"/>
                    <a:pt x="432980" y="483971"/>
                    <a:pt x="436357" y="486217"/>
                  </a:cubicBezTo>
                  <a:cubicBezTo>
                    <a:pt x="438964" y="487965"/>
                    <a:pt x="441587" y="489714"/>
                    <a:pt x="444193" y="491446"/>
                  </a:cubicBezTo>
                  <a:cubicBezTo>
                    <a:pt x="447965" y="493949"/>
                    <a:pt x="451737" y="496435"/>
                    <a:pt x="455509" y="498938"/>
                  </a:cubicBezTo>
                  <a:cubicBezTo>
                    <a:pt x="457738" y="500413"/>
                    <a:pt x="459949" y="501887"/>
                    <a:pt x="462178" y="503345"/>
                  </a:cubicBezTo>
                  <a:cubicBezTo>
                    <a:pt x="467527" y="506859"/>
                    <a:pt x="472876" y="510357"/>
                    <a:pt x="478226" y="513855"/>
                  </a:cubicBezTo>
                  <a:cubicBezTo>
                    <a:pt x="478877" y="514283"/>
                    <a:pt x="479529" y="514712"/>
                    <a:pt x="480180" y="515140"/>
                  </a:cubicBezTo>
                  <a:cubicBezTo>
                    <a:pt x="497651" y="526542"/>
                    <a:pt x="515808" y="537806"/>
                    <a:pt x="533655" y="549567"/>
                  </a:cubicBezTo>
                  <a:cubicBezTo>
                    <a:pt x="586839" y="583343"/>
                    <a:pt x="640675" y="616073"/>
                    <a:pt x="695384" y="647123"/>
                  </a:cubicBezTo>
                  <a:cubicBezTo>
                    <a:pt x="684720" y="617907"/>
                    <a:pt x="675993" y="588075"/>
                    <a:pt x="671467" y="557214"/>
                  </a:cubicBezTo>
                  <a:cubicBezTo>
                    <a:pt x="765868" y="555671"/>
                    <a:pt x="846003" y="587595"/>
                    <a:pt x="933683" y="617342"/>
                  </a:cubicBezTo>
                  <a:cubicBezTo>
                    <a:pt x="1000960" y="640162"/>
                    <a:pt x="1068888" y="660941"/>
                    <a:pt x="1137588" y="678652"/>
                  </a:cubicBezTo>
                  <a:cubicBezTo>
                    <a:pt x="1316668" y="724824"/>
                    <a:pt x="1509138" y="756611"/>
                    <a:pt x="1693018" y="723864"/>
                  </a:cubicBezTo>
                  <a:cubicBezTo>
                    <a:pt x="1693138" y="722921"/>
                    <a:pt x="1693241" y="721977"/>
                    <a:pt x="1693378" y="721035"/>
                  </a:cubicBezTo>
                  <a:cubicBezTo>
                    <a:pt x="1665774" y="714897"/>
                    <a:pt x="1547919" y="697769"/>
                    <a:pt x="1427099" y="680487"/>
                  </a:cubicBezTo>
                  <a:cubicBezTo>
                    <a:pt x="1328926" y="672943"/>
                    <a:pt x="1231337" y="660461"/>
                    <a:pt x="1135428" y="637744"/>
                  </a:cubicBezTo>
                  <a:cubicBezTo>
                    <a:pt x="1132788" y="637230"/>
                    <a:pt x="1131142" y="636853"/>
                    <a:pt x="1130593" y="636596"/>
                  </a:cubicBezTo>
                  <a:cubicBezTo>
                    <a:pt x="1124266" y="635070"/>
                    <a:pt x="1117940" y="633509"/>
                    <a:pt x="1111648" y="631915"/>
                  </a:cubicBezTo>
                  <a:lnTo>
                    <a:pt x="1111151" y="631795"/>
                  </a:lnTo>
                  <a:cubicBezTo>
                    <a:pt x="1105133" y="630269"/>
                    <a:pt x="1099132" y="628692"/>
                    <a:pt x="1093166" y="627080"/>
                  </a:cubicBezTo>
                  <a:cubicBezTo>
                    <a:pt x="1092548" y="626909"/>
                    <a:pt x="1091931" y="626754"/>
                    <a:pt x="1091314" y="626583"/>
                  </a:cubicBezTo>
                  <a:cubicBezTo>
                    <a:pt x="1085450" y="625005"/>
                    <a:pt x="1079587" y="623377"/>
                    <a:pt x="1073757" y="621731"/>
                  </a:cubicBezTo>
                  <a:cubicBezTo>
                    <a:pt x="1073192" y="621576"/>
                    <a:pt x="1072626" y="621405"/>
                    <a:pt x="1072077" y="621251"/>
                  </a:cubicBezTo>
                  <a:cubicBezTo>
                    <a:pt x="1059784" y="617736"/>
                    <a:pt x="1047560" y="614050"/>
                    <a:pt x="1035404" y="610175"/>
                  </a:cubicBezTo>
                  <a:lnTo>
                    <a:pt x="1035164" y="610106"/>
                  </a:lnTo>
                  <a:cubicBezTo>
                    <a:pt x="1029232" y="608220"/>
                    <a:pt x="1023334" y="606266"/>
                    <a:pt x="1017453" y="604277"/>
                  </a:cubicBezTo>
                  <a:cubicBezTo>
                    <a:pt x="1016905" y="604089"/>
                    <a:pt x="1016373" y="603917"/>
                    <a:pt x="1015824" y="603728"/>
                  </a:cubicBezTo>
                  <a:cubicBezTo>
                    <a:pt x="1010081" y="601774"/>
                    <a:pt x="1004337" y="599785"/>
                    <a:pt x="998628" y="597728"/>
                  </a:cubicBezTo>
                  <a:cubicBezTo>
                    <a:pt x="998097" y="597539"/>
                    <a:pt x="997565" y="597351"/>
                    <a:pt x="997033" y="597162"/>
                  </a:cubicBezTo>
                  <a:cubicBezTo>
                    <a:pt x="991170" y="595053"/>
                    <a:pt x="985341" y="592910"/>
                    <a:pt x="979528" y="590681"/>
                  </a:cubicBezTo>
                  <a:lnTo>
                    <a:pt x="979511" y="590664"/>
                  </a:lnTo>
                  <a:cubicBezTo>
                    <a:pt x="979289" y="590578"/>
                    <a:pt x="979065" y="590510"/>
                    <a:pt x="978843" y="590424"/>
                  </a:cubicBezTo>
                  <a:cubicBezTo>
                    <a:pt x="977917" y="590064"/>
                    <a:pt x="976991" y="589704"/>
                    <a:pt x="976065" y="589344"/>
                  </a:cubicBezTo>
                  <a:cubicBezTo>
                    <a:pt x="973356" y="588298"/>
                    <a:pt x="970647" y="587252"/>
                    <a:pt x="967938" y="586189"/>
                  </a:cubicBezTo>
                  <a:lnTo>
                    <a:pt x="967938" y="586189"/>
                  </a:lnTo>
                  <a:cubicBezTo>
                    <a:pt x="967287" y="585932"/>
                    <a:pt x="966635" y="585675"/>
                    <a:pt x="965984" y="585401"/>
                  </a:cubicBezTo>
                  <a:lnTo>
                    <a:pt x="965950" y="585383"/>
                  </a:lnTo>
                  <a:cubicBezTo>
                    <a:pt x="962418" y="583977"/>
                    <a:pt x="958886" y="582554"/>
                    <a:pt x="955371" y="581114"/>
                  </a:cubicBezTo>
                  <a:lnTo>
                    <a:pt x="955045" y="580977"/>
                  </a:lnTo>
                  <a:cubicBezTo>
                    <a:pt x="951633" y="579571"/>
                    <a:pt x="948204" y="578148"/>
                    <a:pt x="944810" y="576691"/>
                  </a:cubicBezTo>
                  <a:cubicBezTo>
                    <a:pt x="944604" y="576605"/>
                    <a:pt x="944398" y="576519"/>
                    <a:pt x="944193" y="576434"/>
                  </a:cubicBezTo>
                  <a:cubicBezTo>
                    <a:pt x="940901" y="575028"/>
                    <a:pt x="937609" y="573605"/>
                    <a:pt x="934317" y="572164"/>
                  </a:cubicBezTo>
                  <a:cubicBezTo>
                    <a:pt x="934008" y="572027"/>
                    <a:pt x="933700" y="571890"/>
                    <a:pt x="933391" y="571753"/>
                  </a:cubicBezTo>
                  <a:cubicBezTo>
                    <a:pt x="930236" y="570364"/>
                    <a:pt x="927065" y="568941"/>
                    <a:pt x="923927" y="567518"/>
                  </a:cubicBezTo>
                  <a:cubicBezTo>
                    <a:pt x="923516" y="567330"/>
                    <a:pt x="923087" y="567141"/>
                    <a:pt x="922676" y="566953"/>
                  </a:cubicBezTo>
                  <a:cubicBezTo>
                    <a:pt x="919641" y="565564"/>
                    <a:pt x="916606" y="564158"/>
                    <a:pt x="913589" y="562735"/>
                  </a:cubicBezTo>
                  <a:cubicBezTo>
                    <a:pt x="913074" y="562495"/>
                    <a:pt x="912577" y="562255"/>
                    <a:pt x="912063" y="562015"/>
                  </a:cubicBezTo>
                  <a:cubicBezTo>
                    <a:pt x="909148" y="560626"/>
                    <a:pt x="906233" y="559237"/>
                    <a:pt x="903336" y="557831"/>
                  </a:cubicBezTo>
                  <a:cubicBezTo>
                    <a:pt x="902719" y="557540"/>
                    <a:pt x="902119" y="557231"/>
                    <a:pt x="901501" y="556940"/>
                  </a:cubicBezTo>
                  <a:cubicBezTo>
                    <a:pt x="898724" y="555585"/>
                    <a:pt x="895946" y="554197"/>
                    <a:pt x="893169" y="552808"/>
                  </a:cubicBezTo>
                  <a:cubicBezTo>
                    <a:pt x="892449" y="552448"/>
                    <a:pt x="891746" y="552088"/>
                    <a:pt x="891026" y="551728"/>
                  </a:cubicBezTo>
                  <a:cubicBezTo>
                    <a:pt x="888369" y="550373"/>
                    <a:pt x="885711" y="549002"/>
                    <a:pt x="883053" y="547630"/>
                  </a:cubicBezTo>
                  <a:cubicBezTo>
                    <a:pt x="882248" y="547219"/>
                    <a:pt x="881442" y="546807"/>
                    <a:pt x="880636" y="546379"/>
                  </a:cubicBezTo>
                  <a:cubicBezTo>
                    <a:pt x="878099" y="545041"/>
                    <a:pt x="875561" y="543687"/>
                    <a:pt x="873024" y="542332"/>
                  </a:cubicBezTo>
                  <a:cubicBezTo>
                    <a:pt x="872132" y="541852"/>
                    <a:pt x="871241" y="541372"/>
                    <a:pt x="870349" y="540892"/>
                  </a:cubicBezTo>
                  <a:cubicBezTo>
                    <a:pt x="867915" y="539572"/>
                    <a:pt x="865497" y="538235"/>
                    <a:pt x="863080" y="536897"/>
                  </a:cubicBezTo>
                  <a:cubicBezTo>
                    <a:pt x="862102" y="536349"/>
                    <a:pt x="861125" y="535817"/>
                    <a:pt x="860131" y="535269"/>
                  </a:cubicBezTo>
                  <a:cubicBezTo>
                    <a:pt x="857799" y="533966"/>
                    <a:pt x="855485" y="532628"/>
                    <a:pt x="853153" y="531291"/>
                  </a:cubicBezTo>
                  <a:cubicBezTo>
                    <a:pt x="852107" y="530691"/>
                    <a:pt x="851061" y="530091"/>
                    <a:pt x="850015" y="529491"/>
                  </a:cubicBezTo>
                  <a:cubicBezTo>
                    <a:pt x="847769" y="528188"/>
                    <a:pt x="845523" y="526850"/>
                    <a:pt x="843277" y="525513"/>
                  </a:cubicBezTo>
                  <a:cubicBezTo>
                    <a:pt x="842180" y="524861"/>
                    <a:pt x="841082" y="524227"/>
                    <a:pt x="839985" y="523558"/>
                  </a:cubicBezTo>
                  <a:cubicBezTo>
                    <a:pt x="837791" y="522238"/>
                    <a:pt x="835613" y="520901"/>
                    <a:pt x="833436" y="519564"/>
                  </a:cubicBezTo>
                  <a:cubicBezTo>
                    <a:pt x="832304" y="518878"/>
                    <a:pt x="831173" y="518192"/>
                    <a:pt x="830058" y="517489"/>
                  </a:cubicBezTo>
                  <a:cubicBezTo>
                    <a:pt x="827864" y="516135"/>
                    <a:pt x="825703" y="514746"/>
                    <a:pt x="823526" y="513357"/>
                  </a:cubicBezTo>
                  <a:cubicBezTo>
                    <a:pt x="822429" y="512654"/>
                    <a:pt x="821314" y="511968"/>
                    <a:pt x="820217" y="511266"/>
                  </a:cubicBezTo>
                  <a:cubicBezTo>
                    <a:pt x="817954" y="509808"/>
                    <a:pt x="815691" y="508316"/>
                    <a:pt x="813428" y="506825"/>
                  </a:cubicBezTo>
                  <a:cubicBezTo>
                    <a:pt x="812433" y="506173"/>
                    <a:pt x="811439" y="505539"/>
                    <a:pt x="810445" y="504870"/>
                  </a:cubicBezTo>
                  <a:cubicBezTo>
                    <a:pt x="807204" y="502727"/>
                    <a:pt x="803981" y="500550"/>
                    <a:pt x="800775" y="498338"/>
                  </a:cubicBezTo>
                  <a:cubicBezTo>
                    <a:pt x="720673" y="443320"/>
                    <a:pt x="647035" y="379146"/>
                    <a:pt x="575541" y="312726"/>
                  </a:cubicBezTo>
                  <a:cubicBezTo>
                    <a:pt x="570037" y="307617"/>
                    <a:pt x="564551" y="302491"/>
                    <a:pt x="559082" y="297365"/>
                  </a:cubicBezTo>
                  <a:cubicBezTo>
                    <a:pt x="548126" y="287095"/>
                    <a:pt x="537222" y="276791"/>
                    <a:pt x="526334" y="266469"/>
                  </a:cubicBezTo>
                  <a:cubicBezTo>
                    <a:pt x="506824" y="247953"/>
                    <a:pt x="487381" y="229367"/>
                    <a:pt x="467922" y="210817"/>
                  </a:cubicBezTo>
                  <a:cubicBezTo>
                    <a:pt x="457155" y="200564"/>
                    <a:pt x="446370" y="190311"/>
                    <a:pt x="435569" y="180093"/>
                  </a:cubicBezTo>
                  <a:cubicBezTo>
                    <a:pt x="434197" y="178790"/>
                    <a:pt x="432809" y="177487"/>
                    <a:pt x="431437" y="176201"/>
                  </a:cubicBezTo>
                  <a:cubicBezTo>
                    <a:pt x="401125" y="147586"/>
                    <a:pt x="370589" y="119262"/>
                    <a:pt x="339403" y="91659"/>
                  </a:cubicBezTo>
                  <a:cubicBezTo>
                    <a:pt x="333265" y="86224"/>
                    <a:pt x="326801" y="80840"/>
                    <a:pt x="320098" y="75560"/>
                  </a:cubicBezTo>
                  <a:cubicBezTo>
                    <a:pt x="316737" y="72919"/>
                    <a:pt x="313325" y="70313"/>
                    <a:pt x="309845" y="67741"/>
                  </a:cubicBezTo>
                  <a:cubicBezTo>
                    <a:pt x="306364" y="65170"/>
                    <a:pt x="302832" y="62632"/>
                    <a:pt x="299232" y="60129"/>
                  </a:cubicBezTo>
                  <a:cubicBezTo>
                    <a:pt x="295632" y="57626"/>
                    <a:pt x="291997" y="55174"/>
                    <a:pt x="288293" y="52774"/>
                  </a:cubicBezTo>
                  <a:cubicBezTo>
                    <a:pt x="286442" y="51574"/>
                    <a:pt x="284590" y="50374"/>
                    <a:pt x="282721" y="49208"/>
                  </a:cubicBezTo>
                  <a:cubicBezTo>
                    <a:pt x="278984" y="46859"/>
                    <a:pt x="275194" y="44561"/>
                    <a:pt x="271371" y="42316"/>
                  </a:cubicBezTo>
                  <a:cubicBezTo>
                    <a:pt x="263725" y="37841"/>
                    <a:pt x="255906" y="33606"/>
                    <a:pt x="247968" y="29662"/>
                  </a:cubicBezTo>
                  <a:cubicBezTo>
                    <a:pt x="242019" y="26714"/>
                    <a:pt x="236001" y="23919"/>
                    <a:pt x="229949" y="21330"/>
                  </a:cubicBezTo>
                  <a:cubicBezTo>
                    <a:pt x="225903" y="19598"/>
                    <a:pt x="221857" y="17969"/>
                    <a:pt x="217776" y="16409"/>
                  </a:cubicBezTo>
                  <a:cubicBezTo>
                    <a:pt x="197408" y="8677"/>
                    <a:pt x="176645" y="3259"/>
                    <a:pt x="156191" y="1099"/>
                  </a:cubicBezTo>
                  <a:cubicBezTo>
                    <a:pt x="149505" y="379"/>
                    <a:pt x="142801" y="36"/>
                    <a:pt x="136114" y="2"/>
                  </a:cubicBezTo>
                  <a:cubicBezTo>
                    <a:pt x="122741" y="-50"/>
                    <a:pt x="109420" y="1185"/>
                    <a:pt x="96184" y="3448"/>
                  </a:cubicBezTo>
                  <a:cubicBezTo>
                    <a:pt x="82965" y="5711"/>
                    <a:pt x="69832" y="9003"/>
                    <a:pt x="56887" y="13032"/>
                  </a:cubicBezTo>
                  <a:cubicBezTo>
                    <a:pt x="37462" y="19101"/>
                    <a:pt x="18431" y="26851"/>
                    <a:pt x="0" y="35406"/>
                  </a:cubicBezTo>
                  <a:cubicBezTo>
                    <a:pt x="0" y="38921"/>
                    <a:pt x="86" y="42487"/>
                    <a:pt x="240" y="46104"/>
                  </a:cubicBezTo>
                  <a:cubicBezTo>
                    <a:pt x="395" y="49722"/>
                    <a:pt x="635" y="53391"/>
                    <a:pt x="977" y="57060"/>
                  </a:cubicBezTo>
                  <a:cubicBezTo>
                    <a:pt x="2640" y="75080"/>
                    <a:pt x="6618" y="93493"/>
                    <a:pt x="14299" y="109215"/>
                  </a:cubicBezTo>
                  <a:cubicBezTo>
                    <a:pt x="15397" y="111461"/>
                    <a:pt x="16580" y="113656"/>
                    <a:pt x="17831" y="115782"/>
                  </a:cubicBezTo>
                  <a:cubicBezTo>
                    <a:pt x="20266" y="119897"/>
                    <a:pt x="22940" y="123840"/>
                    <a:pt x="25803" y="127646"/>
                  </a:cubicBezTo>
                  <a:cubicBezTo>
                    <a:pt x="29147" y="132121"/>
                    <a:pt x="32747" y="136390"/>
                    <a:pt x="36485" y="140556"/>
                  </a:cubicBezTo>
                  <a:cubicBezTo>
                    <a:pt x="38062" y="142305"/>
                    <a:pt x="39639" y="144054"/>
                    <a:pt x="41251" y="145786"/>
                  </a:cubicBezTo>
                  <a:cubicBezTo>
                    <a:pt x="44509" y="149266"/>
                    <a:pt x="47835" y="152712"/>
                    <a:pt x="51161" y="156141"/>
                  </a:cubicBezTo>
                  <a:cubicBezTo>
                    <a:pt x="52275" y="157290"/>
                    <a:pt x="53373" y="158421"/>
                    <a:pt x="54487" y="159570"/>
                  </a:cubicBezTo>
                  <a:cubicBezTo>
                    <a:pt x="56699" y="161850"/>
                    <a:pt x="58893" y="164131"/>
                    <a:pt x="61054" y="166445"/>
                  </a:cubicBezTo>
                  <a:cubicBezTo>
                    <a:pt x="63231" y="168743"/>
                    <a:pt x="65357" y="171074"/>
                    <a:pt x="67449" y="173423"/>
                  </a:cubicBezTo>
                  <a:cubicBezTo>
                    <a:pt x="74015" y="180830"/>
                    <a:pt x="80633" y="188185"/>
                    <a:pt x="87251" y="195489"/>
                  </a:cubicBezTo>
                  <a:cubicBezTo>
                    <a:pt x="88931" y="197324"/>
                    <a:pt x="90629" y="199175"/>
                    <a:pt x="92309" y="20102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FF7023D0-0299-B9BF-0461-D0E7AD816D47}"/>
                </a:ext>
              </a:extLst>
            </p:cNvPr>
            <p:cNvSpPr/>
            <p:nvPr/>
          </p:nvSpPr>
          <p:spPr>
            <a:xfrm>
              <a:off x="5111686" y="790520"/>
              <a:ext cx="549735" cy="977660"/>
            </a:xfrm>
            <a:custGeom>
              <a:avLst/>
              <a:gdLst>
                <a:gd name="connsiteX0" fmla="*/ 398488 w 549735"/>
                <a:gd name="connsiteY0" fmla="*/ 253919 h 977660"/>
                <a:gd name="connsiteX1" fmla="*/ 418925 w 549735"/>
                <a:gd name="connsiteY1" fmla="*/ 127097 h 977660"/>
                <a:gd name="connsiteX2" fmla="*/ 435144 w 549735"/>
                <a:gd name="connsiteY2" fmla="*/ 59255 h 977660"/>
                <a:gd name="connsiteX3" fmla="*/ 409632 w 549735"/>
                <a:gd name="connsiteY3" fmla="*/ 29628 h 977660"/>
                <a:gd name="connsiteX4" fmla="*/ 359535 w 549735"/>
                <a:gd name="connsiteY4" fmla="*/ 7014 h 977660"/>
                <a:gd name="connsiteX5" fmla="*/ 307962 w 549735"/>
                <a:gd name="connsiteY5" fmla="*/ 2282 h 977660"/>
                <a:gd name="connsiteX6" fmla="*/ 225530 w 549735"/>
                <a:gd name="connsiteY6" fmla="*/ 235402 h 977660"/>
                <a:gd name="connsiteX7" fmla="*/ 218226 w 549735"/>
                <a:gd name="connsiteY7" fmla="*/ 267618 h 977660"/>
                <a:gd name="connsiteX8" fmla="*/ 207767 w 549735"/>
                <a:gd name="connsiteY8" fmla="*/ 290901 h 977660"/>
                <a:gd name="connsiteX9" fmla="*/ 53617 w 549735"/>
                <a:gd name="connsiteY9" fmla="*/ 621302 h 977660"/>
                <a:gd name="connsiteX10" fmla="*/ 25070 w 549735"/>
                <a:gd name="connsiteY10" fmla="*/ 703701 h 977660"/>
                <a:gd name="connsiteX11" fmla="*/ 6245 w 549735"/>
                <a:gd name="connsiteY11" fmla="*/ 720880 h 977660"/>
                <a:gd name="connsiteX12" fmla="*/ 124 w 549735"/>
                <a:gd name="connsiteY12" fmla="*/ 744780 h 977660"/>
                <a:gd name="connsiteX13" fmla="*/ 8199 w 549735"/>
                <a:gd name="connsiteY13" fmla="*/ 791860 h 977660"/>
                <a:gd name="connsiteX14" fmla="*/ 23493 w 549735"/>
                <a:gd name="connsiteY14" fmla="*/ 854097 h 977660"/>
                <a:gd name="connsiteX15" fmla="*/ 57149 w 549735"/>
                <a:gd name="connsiteY15" fmla="*/ 977661 h 977660"/>
                <a:gd name="connsiteX16" fmla="*/ 284799 w 549735"/>
                <a:gd name="connsiteY16" fmla="*/ 903886 h 977660"/>
                <a:gd name="connsiteX17" fmla="*/ 255139 w 549735"/>
                <a:gd name="connsiteY17" fmla="*/ 818367 h 977660"/>
                <a:gd name="connsiteX18" fmla="*/ 231719 w 549735"/>
                <a:gd name="connsiteY18" fmla="*/ 742586 h 977660"/>
                <a:gd name="connsiteX19" fmla="*/ 262786 w 549735"/>
                <a:gd name="connsiteY19" fmla="*/ 663856 h 977660"/>
                <a:gd name="connsiteX20" fmla="*/ 287080 w 549735"/>
                <a:gd name="connsiteY20" fmla="*/ 598190 h 977660"/>
                <a:gd name="connsiteX21" fmla="*/ 333354 w 549735"/>
                <a:gd name="connsiteY21" fmla="*/ 484725 h 977660"/>
                <a:gd name="connsiteX22" fmla="*/ 361643 w 549735"/>
                <a:gd name="connsiteY22" fmla="*/ 368602 h 977660"/>
                <a:gd name="connsiteX23" fmla="*/ 430943 w 549735"/>
                <a:gd name="connsiteY23" fmla="*/ 339541 h 977660"/>
                <a:gd name="connsiteX24" fmla="*/ 468903 w 549735"/>
                <a:gd name="connsiteY24" fmla="*/ 291244 h 977660"/>
                <a:gd name="connsiteX25" fmla="*/ 546415 w 549735"/>
                <a:gd name="connsiteY25" fmla="*/ 209393 h 977660"/>
                <a:gd name="connsiteX26" fmla="*/ 549707 w 549735"/>
                <a:gd name="connsiteY26" fmla="*/ 199021 h 977660"/>
                <a:gd name="connsiteX27" fmla="*/ 535391 w 549735"/>
                <a:gd name="connsiteY27" fmla="*/ 188134 h 977660"/>
                <a:gd name="connsiteX28" fmla="*/ 517509 w 549735"/>
                <a:gd name="connsiteY28" fmla="*/ 196020 h 977660"/>
                <a:gd name="connsiteX29" fmla="*/ 398488 w 549735"/>
                <a:gd name="connsiteY29" fmla="*/ 253919 h 97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49735" h="977660">
                  <a:moveTo>
                    <a:pt x="398488" y="253919"/>
                  </a:moveTo>
                  <a:cubicBezTo>
                    <a:pt x="389110" y="214880"/>
                    <a:pt x="410009" y="164405"/>
                    <a:pt x="418925" y="127097"/>
                  </a:cubicBezTo>
                  <a:cubicBezTo>
                    <a:pt x="424017" y="105769"/>
                    <a:pt x="433978" y="81114"/>
                    <a:pt x="435144" y="59255"/>
                  </a:cubicBezTo>
                  <a:cubicBezTo>
                    <a:pt x="436070" y="41887"/>
                    <a:pt x="423434" y="38835"/>
                    <a:pt x="409632" y="29628"/>
                  </a:cubicBezTo>
                  <a:cubicBezTo>
                    <a:pt x="394236" y="19341"/>
                    <a:pt x="377314" y="11643"/>
                    <a:pt x="359535" y="7014"/>
                  </a:cubicBezTo>
                  <a:cubicBezTo>
                    <a:pt x="353465" y="5436"/>
                    <a:pt x="311323" y="-4353"/>
                    <a:pt x="307962" y="2282"/>
                  </a:cubicBezTo>
                  <a:cubicBezTo>
                    <a:pt x="270706" y="75919"/>
                    <a:pt x="240840" y="153895"/>
                    <a:pt x="225530" y="235402"/>
                  </a:cubicBezTo>
                  <a:cubicBezTo>
                    <a:pt x="223489" y="246238"/>
                    <a:pt x="221792" y="257211"/>
                    <a:pt x="218226" y="267618"/>
                  </a:cubicBezTo>
                  <a:cubicBezTo>
                    <a:pt x="215465" y="275693"/>
                    <a:pt x="211608" y="283323"/>
                    <a:pt x="207767" y="290901"/>
                  </a:cubicBezTo>
                  <a:cubicBezTo>
                    <a:pt x="152800" y="399600"/>
                    <a:pt x="94507" y="506088"/>
                    <a:pt x="53617" y="621302"/>
                  </a:cubicBezTo>
                  <a:lnTo>
                    <a:pt x="25070" y="703701"/>
                  </a:lnTo>
                  <a:cubicBezTo>
                    <a:pt x="17681" y="709444"/>
                    <a:pt x="11388" y="715171"/>
                    <a:pt x="6245" y="720880"/>
                  </a:cubicBezTo>
                  <a:cubicBezTo>
                    <a:pt x="3073" y="725612"/>
                    <a:pt x="1033" y="733585"/>
                    <a:pt x="124" y="744780"/>
                  </a:cubicBezTo>
                  <a:cubicBezTo>
                    <a:pt x="-990" y="758479"/>
                    <a:pt x="5696" y="778076"/>
                    <a:pt x="8199" y="791860"/>
                  </a:cubicBezTo>
                  <a:cubicBezTo>
                    <a:pt x="11988" y="812760"/>
                    <a:pt x="18263" y="833540"/>
                    <a:pt x="23493" y="854097"/>
                  </a:cubicBezTo>
                  <a:cubicBezTo>
                    <a:pt x="34037" y="895485"/>
                    <a:pt x="45250" y="936667"/>
                    <a:pt x="57149" y="977661"/>
                  </a:cubicBezTo>
                  <a:cubicBezTo>
                    <a:pt x="134884" y="959899"/>
                    <a:pt x="211145" y="935176"/>
                    <a:pt x="284799" y="903886"/>
                  </a:cubicBezTo>
                  <a:cubicBezTo>
                    <a:pt x="275233" y="875271"/>
                    <a:pt x="265340" y="846759"/>
                    <a:pt x="255139" y="818367"/>
                  </a:cubicBezTo>
                  <a:cubicBezTo>
                    <a:pt x="247407" y="796850"/>
                    <a:pt x="228307" y="765560"/>
                    <a:pt x="231719" y="742586"/>
                  </a:cubicBezTo>
                  <a:cubicBezTo>
                    <a:pt x="235508" y="717040"/>
                    <a:pt x="253476" y="688047"/>
                    <a:pt x="262786" y="663856"/>
                  </a:cubicBezTo>
                  <a:cubicBezTo>
                    <a:pt x="271032" y="642442"/>
                    <a:pt x="277187" y="618799"/>
                    <a:pt x="287080" y="598190"/>
                  </a:cubicBezTo>
                  <a:cubicBezTo>
                    <a:pt x="311272" y="547818"/>
                    <a:pt x="326702" y="509997"/>
                    <a:pt x="333354" y="484725"/>
                  </a:cubicBezTo>
                  <a:cubicBezTo>
                    <a:pt x="343350" y="446166"/>
                    <a:pt x="351580" y="407127"/>
                    <a:pt x="361643" y="368602"/>
                  </a:cubicBezTo>
                  <a:cubicBezTo>
                    <a:pt x="370199" y="335838"/>
                    <a:pt x="406049" y="353120"/>
                    <a:pt x="430943" y="339541"/>
                  </a:cubicBezTo>
                  <a:cubicBezTo>
                    <a:pt x="448895" y="329768"/>
                    <a:pt x="456987" y="308251"/>
                    <a:pt x="468903" y="291244"/>
                  </a:cubicBezTo>
                  <a:cubicBezTo>
                    <a:pt x="490642" y="260177"/>
                    <a:pt x="527247" y="242226"/>
                    <a:pt x="546415" y="209393"/>
                  </a:cubicBezTo>
                  <a:cubicBezTo>
                    <a:pt x="548267" y="206221"/>
                    <a:pt x="549982" y="202724"/>
                    <a:pt x="549707" y="199021"/>
                  </a:cubicBezTo>
                  <a:cubicBezTo>
                    <a:pt x="549210" y="192248"/>
                    <a:pt x="541941" y="187773"/>
                    <a:pt x="535391" y="188134"/>
                  </a:cubicBezTo>
                  <a:cubicBezTo>
                    <a:pt x="528842" y="188494"/>
                    <a:pt x="522995" y="192283"/>
                    <a:pt x="517509" y="196020"/>
                  </a:cubicBezTo>
                  <a:cubicBezTo>
                    <a:pt x="483819" y="218909"/>
                    <a:pt x="440991" y="254673"/>
                    <a:pt x="398488" y="25391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67A02C48-E7EB-C753-EFDF-3FBA293D995B}"/>
                </a:ext>
              </a:extLst>
            </p:cNvPr>
            <p:cNvSpPr/>
            <p:nvPr/>
          </p:nvSpPr>
          <p:spPr>
            <a:xfrm>
              <a:off x="5107488" y="786166"/>
              <a:ext cx="558145" cy="987089"/>
            </a:xfrm>
            <a:custGeom>
              <a:avLst/>
              <a:gdLst>
                <a:gd name="connsiteX0" fmla="*/ 58465 w 558145"/>
                <a:gd name="connsiteY0" fmla="*/ 987089 h 987089"/>
                <a:gd name="connsiteX1" fmla="*/ 57351 w 558145"/>
                <a:gd name="connsiteY1" fmla="*/ 983232 h 987089"/>
                <a:gd name="connsiteX2" fmla="*/ 23661 w 558145"/>
                <a:gd name="connsiteY2" fmla="*/ 859530 h 987089"/>
                <a:gd name="connsiteX3" fmla="*/ 19101 w 558145"/>
                <a:gd name="connsiteY3" fmla="*/ 842265 h 987089"/>
                <a:gd name="connsiteX4" fmla="*/ 8282 w 558145"/>
                <a:gd name="connsiteY4" fmla="*/ 797003 h 987089"/>
                <a:gd name="connsiteX5" fmla="*/ 5230 w 558145"/>
                <a:gd name="connsiteY5" fmla="*/ 783441 h 987089"/>
                <a:gd name="connsiteX6" fmla="*/ 138 w 558145"/>
                <a:gd name="connsiteY6" fmla="*/ 748756 h 987089"/>
                <a:gd name="connsiteX7" fmla="*/ 6979 w 558145"/>
                <a:gd name="connsiteY7" fmla="*/ 722730 h 987089"/>
                <a:gd name="connsiteX8" fmla="*/ 7356 w 558145"/>
                <a:gd name="connsiteY8" fmla="*/ 722250 h 987089"/>
                <a:gd name="connsiteX9" fmla="*/ 25736 w 558145"/>
                <a:gd name="connsiteY9" fmla="*/ 705345 h 987089"/>
                <a:gd name="connsiteX10" fmla="*/ 53854 w 558145"/>
                <a:gd name="connsiteY10" fmla="*/ 624164 h 987089"/>
                <a:gd name="connsiteX11" fmla="*/ 180092 w 558145"/>
                <a:gd name="connsiteY11" fmla="*/ 348404 h 987089"/>
                <a:gd name="connsiteX12" fmla="*/ 208244 w 558145"/>
                <a:gd name="connsiteY12" fmla="*/ 293231 h 987089"/>
                <a:gd name="connsiteX13" fmla="*/ 218463 w 558145"/>
                <a:gd name="connsiteY13" fmla="*/ 270497 h 987089"/>
                <a:gd name="connsiteX14" fmla="*/ 224669 w 558145"/>
                <a:gd name="connsiteY14" fmla="*/ 243973 h 987089"/>
                <a:gd name="connsiteX15" fmla="*/ 225595 w 558145"/>
                <a:gd name="connsiteY15" fmla="*/ 238916 h 987089"/>
                <a:gd name="connsiteX16" fmla="*/ 308440 w 558145"/>
                <a:gd name="connsiteY16" fmla="*/ 4612 h 987089"/>
                <a:gd name="connsiteX17" fmla="*/ 320664 w 558145"/>
                <a:gd name="connsiteY17" fmla="*/ 0 h 987089"/>
                <a:gd name="connsiteX18" fmla="*/ 364744 w 558145"/>
                <a:gd name="connsiteY18" fmla="*/ 7149 h 987089"/>
                <a:gd name="connsiteX19" fmla="*/ 416093 w 558145"/>
                <a:gd name="connsiteY19" fmla="*/ 30330 h 987089"/>
                <a:gd name="connsiteX20" fmla="*/ 423826 w 558145"/>
                <a:gd name="connsiteY20" fmla="*/ 35096 h 987089"/>
                <a:gd name="connsiteX21" fmla="*/ 443525 w 558145"/>
                <a:gd name="connsiteY21" fmla="*/ 63865 h 987089"/>
                <a:gd name="connsiteX22" fmla="*/ 433204 w 558145"/>
                <a:gd name="connsiteY22" fmla="*/ 110962 h 987089"/>
                <a:gd name="connsiteX23" fmla="*/ 427186 w 558145"/>
                <a:gd name="connsiteY23" fmla="*/ 132514 h 987089"/>
                <a:gd name="connsiteX24" fmla="*/ 419505 w 558145"/>
                <a:gd name="connsiteY24" fmla="*/ 160563 h 987089"/>
                <a:gd name="connsiteX25" fmla="*/ 406046 w 558145"/>
                <a:gd name="connsiteY25" fmla="*/ 253935 h 987089"/>
                <a:gd name="connsiteX26" fmla="*/ 503567 w 558145"/>
                <a:gd name="connsiteY26" fmla="*/ 207832 h 987089"/>
                <a:gd name="connsiteX27" fmla="*/ 519409 w 558145"/>
                <a:gd name="connsiteY27" fmla="*/ 196756 h 987089"/>
                <a:gd name="connsiteX28" fmla="*/ 539383 w 558145"/>
                <a:gd name="connsiteY28" fmla="*/ 188166 h 987089"/>
                <a:gd name="connsiteX29" fmla="*/ 558105 w 558145"/>
                <a:gd name="connsiteY29" fmla="*/ 203065 h 987089"/>
                <a:gd name="connsiteX30" fmla="*/ 554213 w 558145"/>
                <a:gd name="connsiteY30" fmla="*/ 216010 h 987089"/>
                <a:gd name="connsiteX31" fmla="*/ 512465 w 558145"/>
                <a:gd name="connsiteY31" fmla="*/ 261341 h 987089"/>
                <a:gd name="connsiteX32" fmla="*/ 476495 w 558145"/>
                <a:gd name="connsiteY32" fmla="*/ 298152 h 987089"/>
                <a:gd name="connsiteX33" fmla="*/ 467322 w 558145"/>
                <a:gd name="connsiteY33" fmla="*/ 312759 h 987089"/>
                <a:gd name="connsiteX34" fmla="*/ 437096 w 558145"/>
                <a:gd name="connsiteY34" fmla="*/ 347752 h 987089"/>
                <a:gd name="connsiteX35" fmla="*/ 404503 w 558145"/>
                <a:gd name="connsiteY35" fmla="*/ 354781 h 987089"/>
                <a:gd name="connsiteX36" fmla="*/ 369887 w 558145"/>
                <a:gd name="connsiteY36" fmla="*/ 374104 h 987089"/>
                <a:gd name="connsiteX37" fmla="*/ 355417 w 558145"/>
                <a:gd name="connsiteY37" fmla="*/ 433374 h 987089"/>
                <a:gd name="connsiteX38" fmla="*/ 341598 w 558145"/>
                <a:gd name="connsiteY38" fmla="*/ 490193 h 987089"/>
                <a:gd name="connsiteX39" fmla="*/ 295032 w 558145"/>
                <a:gd name="connsiteY39" fmla="*/ 604464 h 987089"/>
                <a:gd name="connsiteX40" fmla="*/ 279619 w 558145"/>
                <a:gd name="connsiteY40" fmla="*/ 644944 h 987089"/>
                <a:gd name="connsiteX41" fmla="*/ 270875 w 558145"/>
                <a:gd name="connsiteY41" fmla="*/ 669804 h 987089"/>
                <a:gd name="connsiteX42" fmla="*/ 259251 w 558145"/>
                <a:gd name="connsiteY42" fmla="*/ 695881 h 987089"/>
                <a:gd name="connsiteX43" fmla="*/ 240048 w 558145"/>
                <a:gd name="connsiteY43" fmla="*/ 747591 h 987089"/>
                <a:gd name="connsiteX44" fmla="*/ 254999 w 558145"/>
                <a:gd name="connsiteY44" fmla="*/ 801597 h 987089"/>
                <a:gd name="connsiteX45" fmla="*/ 263246 w 558145"/>
                <a:gd name="connsiteY45" fmla="*/ 821194 h 987089"/>
                <a:gd name="connsiteX46" fmla="*/ 292940 w 558145"/>
                <a:gd name="connsiteY46" fmla="*/ 906799 h 987089"/>
                <a:gd name="connsiteX47" fmla="*/ 294244 w 558145"/>
                <a:gd name="connsiteY47" fmla="*/ 910674 h 987089"/>
                <a:gd name="connsiteX48" fmla="*/ 290575 w 558145"/>
                <a:gd name="connsiteY48" fmla="*/ 912234 h 987089"/>
                <a:gd name="connsiteX49" fmla="*/ 62220 w 558145"/>
                <a:gd name="connsiteY49" fmla="*/ 986232 h 987089"/>
                <a:gd name="connsiteX50" fmla="*/ 58465 w 558145"/>
                <a:gd name="connsiteY50" fmla="*/ 987089 h 987089"/>
                <a:gd name="connsiteX51" fmla="*/ 13717 w 558145"/>
                <a:gd name="connsiteY51" fmla="*/ 727925 h 987089"/>
                <a:gd name="connsiteX52" fmla="*/ 8505 w 558145"/>
                <a:gd name="connsiteY52" fmla="*/ 749477 h 987089"/>
                <a:gd name="connsiteX53" fmla="*/ 13374 w 558145"/>
                <a:gd name="connsiteY53" fmla="*/ 781315 h 987089"/>
                <a:gd name="connsiteX54" fmla="*/ 16529 w 558145"/>
                <a:gd name="connsiteY54" fmla="*/ 795391 h 987089"/>
                <a:gd name="connsiteX55" fmla="*/ 27193 w 558145"/>
                <a:gd name="connsiteY55" fmla="*/ 839934 h 987089"/>
                <a:gd name="connsiteX56" fmla="*/ 31771 w 558145"/>
                <a:gd name="connsiteY56" fmla="*/ 857319 h 987089"/>
                <a:gd name="connsiteX57" fmla="*/ 64261 w 558145"/>
                <a:gd name="connsiteY57" fmla="*/ 976871 h 987089"/>
                <a:gd name="connsiteX58" fmla="*/ 283768 w 558145"/>
                <a:gd name="connsiteY58" fmla="*/ 905736 h 987089"/>
                <a:gd name="connsiteX59" fmla="*/ 255427 w 558145"/>
                <a:gd name="connsiteY59" fmla="*/ 824212 h 987089"/>
                <a:gd name="connsiteX60" fmla="*/ 247438 w 558145"/>
                <a:gd name="connsiteY60" fmla="*/ 805232 h 987089"/>
                <a:gd name="connsiteX61" fmla="*/ 231802 w 558145"/>
                <a:gd name="connsiteY61" fmla="*/ 746253 h 987089"/>
                <a:gd name="connsiteX62" fmla="*/ 251758 w 558145"/>
                <a:gd name="connsiteY62" fmla="*/ 692041 h 987089"/>
                <a:gd name="connsiteX63" fmla="*/ 263108 w 558145"/>
                <a:gd name="connsiteY63" fmla="*/ 666581 h 987089"/>
                <a:gd name="connsiteX64" fmla="*/ 271715 w 558145"/>
                <a:gd name="connsiteY64" fmla="*/ 642097 h 987089"/>
                <a:gd name="connsiteX65" fmla="*/ 287540 w 558145"/>
                <a:gd name="connsiteY65" fmla="*/ 600606 h 987089"/>
                <a:gd name="connsiteX66" fmla="*/ 333506 w 558145"/>
                <a:gd name="connsiteY66" fmla="*/ 487947 h 987089"/>
                <a:gd name="connsiteX67" fmla="*/ 347273 w 558145"/>
                <a:gd name="connsiteY67" fmla="*/ 431334 h 987089"/>
                <a:gd name="connsiteX68" fmla="*/ 361795 w 558145"/>
                <a:gd name="connsiteY68" fmla="*/ 371841 h 987089"/>
                <a:gd name="connsiteX69" fmla="*/ 403972 w 558145"/>
                <a:gd name="connsiteY69" fmla="*/ 346123 h 987089"/>
                <a:gd name="connsiteX70" fmla="*/ 433187 w 558145"/>
                <a:gd name="connsiteY70" fmla="*/ 340071 h 987089"/>
                <a:gd name="connsiteX71" fmla="*/ 460173 w 558145"/>
                <a:gd name="connsiteY71" fmla="*/ 308216 h 987089"/>
                <a:gd name="connsiteX72" fmla="*/ 469688 w 558145"/>
                <a:gd name="connsiteY72" fmla="*/ 293059 h 987089"/>
                <a:gd name="connsiteX73" fmla="*/ 507047 w 558145"/>
                <a:gd name="connsiteY73" fmla="*/ 254689 h 987089"/>
                <a:gd name="connsiteX74" fmla="*/ 547012 w 558145"/>
                <a:gd name="connsiteY74" fmla="*/ 211501 h 987089"/>
                <a:gd name="connsiteX75" fmla="*/ 549721 w 558145"/>
                <a:gd name="connsiteY75" fmla="*/ 203700 h 987089"/>
                <a:gd name="connsiteX76" fmla="*/ 540326 w 558145"/>
                <a:gd name="connsiteY76" fmla="*/ 196825 h 987089"/>
                <a:gd name="connsiteX77" fmla="*/ 539811 w 558145"/>
                <a:gd name="connsiteY77" fmla="*/ 196842 h 987089"/>
                <a:gd name="connsiteX78" fmla="*/ 524004 w 558145"/>
                <a:gd name="connsiteY78" fmla="*/ 204008 h 987089"/>
                <a:gd name="connsiteX79" fmla="*/ 508299 w 558145"/>
                <a:gd name="connsiteY79" fmla="*/ 214981 h 987089"/>
                <a:gd name="connsiteX80" fmla="*/ 404023 w 558145"/>
                <a:gd name="connsiteY80" fmla="*/ 262627 h 987089"/>
                <a:gd name="connsiteX81" fmla="*/ 399394 w 558145"/>
                <a:gd name="connsiteY81" fmla="*/ 262559 h 987089"/>
                <a:gd name="connsiteX82" fmla="*/ 398622 w 558145"/>
                <a:gd name="connsiteY82" fmla="*/ 259318 h 987089"/>
                <a:gd name="connsiteX83" fmla="*/ 411481 w 558145"/>
                <a:gd name="connsiteY83" fmla="*/ 158043 h 987089"/>
                <a:gd name="connsiteX84" fmla="*/ 419059 w 558145"/>
                <a:gd name="connsiteY84" fmla="*/ 130405 h 987089"/>
                <a:gd name="connsiteX85" fmla="*/ 425214 w 558145"/>
                <a:gd name="connsiteY85" fmla="*/ 108374 h 987089"/>
                <a:gd name="connsiteX86" fmla="*/ 435175 w 558145"/>
                <a:gd name="connsiteY86" fmla="*/ 63351 h 987089"/>
                <a:gd name="connsiteX87" fmla="*/ 419711 w 558145"/>
                <a:gd name="connsiteY87" fmla="*/ 42622 h 987089"/>
                <a:gd name="connsiteX88" fmla="*/ 411584 w 558145"/>
                <a:gd name="connsiteY88" fmla="*/ 37616 h 987089"/>
                <a:gd name="connsiteX89" fmla="*/ 362738 w 558145"/>
                <a:gd name="connsiteY89" fmla="*/ 15550 h 987089"/>
                <a:gd name="connsiteX90" fmla="*/ 320715 w 558145"/>
                <a:gd name="connsiteY90" fmla="*/ 8658 h 987089"/>
                <a:gd name="connsiteX91" fmla="*/ 315623 w 558145"/>
                <a:gd name="connsiteY91" fmla="*/ 9190 h 987089"/>
                <a:gd name="connsiteX92" fmla="*/ 233876 w 558145"/>
                <a:gd name="connsiteY92" fmla="*/ 240544 h 987089"/>
                <a:gd name="connsiteX93" fmla="*/ 232950 w 558145"/>
                <a:gd name="connsiteY93" fmla="*/ 245568 h 987089"/>
                <a:gd name="connsiteX94" fmla="*/ 226418 w 558145"/>
                <a:gd name="connsiteY94" fmla="*/ 273377 h 987089"/>
                <a:gd name="connsiteX95" fmla="*/ 215719 w 558145"/>
                <a:gd name="connsiteY95" fmla="*/ 297226 h 987089"/>
                <a:gd name="connsiteX96" fmla="*/ 187550 w 558145"/>
                <a:gd name="connsiteY96" fmla="*/ 352450 h 987089"/>
                <a:gd name="connsiteX97" fmla="*/ 61792 w 558145"/>
                <a:gd name="connsiteY97" fmla="*/ 627113 h 987089"/>
                <a:gd name="connsiteX98" fmla="*/ 32834 w 558145"/>
                <a:gd name="connsiteY98" fmla="*/ 710712 h 987089"/>
                <a:gd name="connsiteX99" fmla="*/ 31822 w 558145"/>
                <a:gd name="connsiteY99" fmla="*/ 711500 h 987089"/>
                <a:gd name="connsiteX100" fmla="*/ 13717 w 558145"/>
                <a:gd name="connsiteY100" fmla="*/ 727925 h 98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58145" h="987089">
                  <a:moveTo>
                    <a:pt x="58465" y="987089"/>
                  </a:moveTo>
                  <a:lnTo>
                    <a:pt x="57351" y="983232"/>
                  </a:lnTo>
                  <a:cubicBezTo>
                    <a:pt x="45504" y="942392"/>
                    <a:pt x="34171" y="900764"/>
                    <a:pt x="23661" y="859530"/>
                  </a:cubicBezTo>
                  <a:cubicBezTo>
                    <a:pt x="22204" y="853787"/>
                    <a:pt x="20661" y="848026"/>
                    <a:pt x="19101" y="842265"/>
                  </a:cubicBezTo>
                  <a:cubicBezTo>
                    <a:pt x="15140" y="827503"/>
                    <a:pt x="11060" y="812227"/>
                    <a:pt x="8282" y="797003"/>
                  </a:cubicBezTo>
                  <a:cubicBezTo>
                    <a:pt x="7545" y="792956"/>
                    <a:pt x="6431" y="788327"/>
                    <a:pt x="5230" y="783441"/>
                  </a:cubicBezTo>
                  <a:cubicBezTo>
                    <a:pt x="2453" y="772005"/>
                    <a:pt x="-702" y="759026"/>
                    <a:pt x="138" y="748756"/>
                  </a:cubicBezTo>
                  <a:cubicBezTo>
                    <a:pt x="1115" y="736669"/>
                    <a:pt x="3362" y="728148"/>
                    <a:pt x="6979" y="722730"/>
                  </a:cubicBezTo>
                  <a:lnTo>
                    <a:pt x="7356" y="722250"/>
                  </a:lnTo>
                  <a:cubicBezTo>
                    <a:pt x="12363" y="716695"/>
                    <a:pt x="18535" y="711003"/>
                    <a:pt x="25736" y="705345"/>
                  </a:cubicBezTo>
                  <a:lnTo>
                    <a:pt x="53854" y="624164"/>
                  </a:lnTo>
                  <a:cubicBezTo>
                    <a:pt x="87921" y="528203"/>
                    <a:pt x="134778" y="436786"/>
                    <a:pt x="180092" y="348404"/>
                  </a:cubicBezTo>
                  <a:cubicBezTo>
                    <a:pt x="189505" y="330041"/>
                    <a:pt x="198918" y="311662"/>
                    <a:pt x="208244" y="293231"/>
                  </a:cubicBezTo>
                  <a:cubicBezTo>
                    <a:pt x="211947" y="285910"/>
                    <a:pt x="215788" y="278332"/>
                    <a:pt x="218463" y="270497"/>
                  </a:cubicBezTo>
                  <a:cubicBezTo>
                    <a:pt x="221360" y="262027"/>
                    <a:pt x="223040" y="252837"/>
                    <a:pt x="224669" y="243973"/>
                  </a:cubicBezTo>
                  <a:lnTo>
                    <a:pt x="225595" y="238916"/>
                  </a:lnTo>
                  <a:cubicBezTo>
                    <a:pt x="239791" y="163392"/>
                    <a:pt x="266880" y="86737"/>
                    <a:pt x="308440" y="4612"/>
                  </a:cubicBezTo>
                  <a:cubicBezTo>
                    <a:pt x="310497" y="531"/>
                    <a:pt x="316052" y="0"/>
                    <a:pt x="320664" y="0"/>
                  </a:cubicBezTo>
                  <a:cubicBezTo>
                    <a:pt x="334380" y="0"/>
                    <a:pt x="359309" y="5726"/>
                    <a:pt x="364744" y="7149"/>
                  </a:cubicBezTo>
                  <a:cubicBezTo>
                    <a:pt x="382849" y="11881"/>
                    <a:pt x="400131" y="19682"/>
                    <a:pt x="416093" y="30330"/>
                  </a:cubicBezTo>
                  <a:cubicBezTo>
                    <a:pt x="418716" y="32078"/>
                    <a:pt x="421305" y="33604"/>
                    <a:pt x="423826" y="35096"/>
                  </a:cubicBezTo>
                  <a:cubicBezTo>
                    <a:pt x="434421" y="41337"/>
                    <a:pt x="444417" y="47234"/>
                    <a:pt x="443525" y="63865"/>
                  </a:cubicBezTo>
                  <a:cubicBezTo>
                    <a:pt x="442702" y="79107"/>
                    <a:pt x="437884" y="95309"/>
                    <a:pt x="433204" y="110962"/>
                  </a:cubicBezTo>
                  <a:cubicBezTo>
                    <a:pt x="430958" y="118523"/>
                    <a:pt x="428815" y="125656"/>
                    <a:pt x="427186" y="132514"/>
                  </a:cubicBezTo>
                  <a:cubicBezTo>
                    <a:pt x="425094" y="141292"/>
                    <a:pt x="422368" y="150653"/>
                    <a:pt x="419505" y="160563"/>
                  </a:cubicBezTo>
                  <a:cubicBezTo>
                    <a:pt x="410641" y="191167"/>
                    <a:pt x="400628" y="225697"/>
                    <a:pt x="406046" y="253935"/>
                  </a:cubicBezTo>
                  <a:cubicBezTo>
                    <a:pt x="439753" y="253009"/>
                    <a:pt x="473632" y="229040"/>
                    <a:pt x="503567" y="207832"/>
                  </a:cubicBezTo>
                  <a:cubicBezTo>
                    <a:pt x="509036" y="203957"/>
                    <a:pt x="514317" y="200219"/>
                    <a:pt x="519409" y="196756"/>
                  </a:cubicBezTo>
                  <a:cubicBezTo>
                    <a:pt x="524467" y="193310"/>
                    <a:pt x="531410" y="188612"/>
                    <a:pt x="539383" y="188166"/>
                  </a:cubicBezTo>
                  <a:cubicBezTo>
                    <a:pt x="547664" y="187721"/>
                    <a:pt x="557402" y="193481"/>
                    <a:pt x="558105" y="203065"/>
                  </a:cubicBezTo>
                  <a:cubicBezTo>
                    <a:pt x="558465" y="207986"/>
                    <a:pt x="556339" y="212375"/>
                    <a:pt x="554213" y="216010"/>
                  </a:cubicBezTo>
                  <a:cubicBezTo>
                    <a:pt x="543583" y="234218"/>
                    <a:pt x="527758" y="248002"/>
                    <a:pt x="512465" y="261341"/>
                  </a:cubicBezTo>
                  <a:cubicBezTo>
                    <a:pt x="499589" y="272554"/>
                    <a:pt x="486285" y="284161"/>
                    <a:pt x="476495" y="298152"/>
                  </a:cubicBezTo>
                  <a:cubicBezTo>
                    <a:pt x="473272" y="302746"/>
                    <a:pt x="470254" y="307839"/>
                    <a:pt x="467322" y="312759"/>
                  </a:cubicBezTo>
                  <a:cubicBezTo>
                    <a:pt x="459333" y="326218"/>
                    <a:pt x="451069" y="340140"/>
                    <a:pt x="437096" y="347752"/>
                  </a:cubicBezTo>
                  <a:cubicBezTo>
                    <a:pt x="426877" y="353324"/>
                    <a:pt x="415493" y="354061"/>
                    <a:pt x="404503" y="354781"/>
                  </a:cubicBezTo>
                  <a:cubicBezTo>
                    <a:pt x="385849" y="355999"/>
                    <a:pt x="374208" y="357576"/>
                    <a:pt x="369887" y="374104"/>
                  </a:cubicBezTo>
                  <a:cubicBezTo>
                    <a:pt x="364744" y="393752"/>
                    <a:pt x="360012" y="413897"/>
                    <a:pt x="355417" y="433374"/>
                  </a:cubicBezTo>
                  <a:cubicBezTo>
                    <a:pt x="351028" y="452028"/>
                    <a:pt x="346484" y="471316"/>
                    <a:pt x="341598" y="490193"/>
                  </a:cubicBezTo>
                  <a:cubicBezTo>
                    <a:pt x="334911" y="515636"/>
                    <a:pt x="319241" y="554075"/>
                    <a:pt x="295032" y="604464"/>
                  </a:cubicBezTo>
                  <a:cubicBezTo>
                    <a:pt x="288946" y="617117"/>
                    <a:pt x="284214" y="631262"/>
                    <a:pt x="279619" y="644944"/>
                  </a:cubicBezTo>
                  <a:cubicBezTo>
                    <a:pt x="276859" y="653190"/>
                    <a:pt x="273995" y="661711"/>
                    <a:pt x="270875" y="669804"/>
                  </a:cubicBezTo>
                  <a:cubicBezTo>
                    <a:pt x="267669" y="678102"/>
                    <a:pt x="263588" y="686743"/>
                    <a:pt x="259251" y="695881"/>
                  </a:cubicBezTo>
                  <a:cubicBezTo>
                    <a:pt x="251004" y="713301"/>
                    <a:pt x="242466" y="731303"/>
                    <a:pt x="240048" y="747591"/>
                  </a:cubicBezTo>
                  <a:cubicBezTo>
                    <a:pt x="237751" y="763055"/>
                    <a:pt x="246924" y="783526"/>
                    <a:pt x="254999" y="801597"/>
                  </a:cubicBezTo>
                  <a:cubicBezTo>
                    <a:pt x="258136" y="808592"/>
                    <a:pt x="261085" y="815193"/>
                    <a:pt x="263246" y="821194"/>
                  </a:cubicBezTo>
                  <a:cubicBezTo>
                    <a:pt x="273430" y="849535"/>
                    <a:pt x="283425" y="878321"/>
                    <a:pt x="292940" y="906799"/>
                  </a:cubicBezTo>
                  <a:lnTo>
                    <a:pt x="294244" y="910674"/>
                  </a:lnTo>
                  <a:lnTo>
                    <a:pt x="290575" y="912234"/>
                  </a:lnTo>
                  <a:cubicBezTo>
                    <a:pt x="216868" y="943558"/>
                    <a:pt x="140041" y="968453"/>
                    <a:pt x="62220" y="986232"/>
                  </a:cubicBezTo>
                  <a:lnTo>
                    <a:pt x="58465" y="987089"/>
                  </a:lnTo>
                  <a:close/>
                  <a:moveTo>
                    <a:pt x="13717" y="727925"/>
                  </a:moveTo>
                  <a:cubicBezTo>
                    <a:pt x="11865" y="730823"/>
                    <a:pt x="9516" y="736909"/>
                    <a:pt x="8505" y="749477"/>
                  </a:cubicBezTo>
                  <a:cubicBezTo>
                    <a:pt x="7785" y="758306"/>
                    <a:pt x="10751" y="770531"/>
                    <a:pt x="13374" y="781315"/>
                  </a:cubicBezTo>
                  <a:cubicBezTo>
                    <a:pt x="14592" y="786338"/>
                    <a:pt x="15740" y="791070"/>
                    <a:pt x="16529" y="795391"/>
                  </a:cubicBezTo>
                  <a:cubicBezTo>
                    <a:pt x="19238" y="810256"/>
                    <a:pt x="23267" y="825343"/>
                    <a:pt x="27193" y="839934"/>
                  </a:cubicBezTo>
                  <a:cubicBezTo>
                    <a:pt x="28753" y="845746"/>
                    <a:pt x="30296" y="851541"/>
                    <a:pt x="31771" y="857319"/>
                  </a:cubicBezTo>
                  <a:cubicBezTo>
                    <a:pt x="41921" y="897164"/>
                    <a:pt x="52842" y="937369"/>
                    <a:pt x="64261" y="976871"/>
                  </a:cubicBezTo>
                  <a:cubicBezTo>
                    <a:pt x="139013" y="959554"/>
                    <a:pt x="212822" y="935637"/>
                    <a:pt x="283768" y="905736"/>
                  </a:cubicBezTo>
                  <a:cubicBezTo>
                    <a:pt x="274664" y="878596"/>
                    <a:pt x="265131" y="851181"/>
                    <a:pt x="255427" y="824212"/>
                  </a:cubicBezTo>
                  <a:cubicBezTo>
                    <a:pt x="253387" y="818537"/>
                    <a:pt x="250489" y="812073"/>
                    <a:pt x="247438" y="805232"/>
                  </a:cubicBezTo>
                  <a:cubicBezTo>
                    <a:pt x="238848" y="786047"/>
                    <a:pt x="229127" y="764290"/>
                    <a:pt x="231802" y="746253"/>
                  </a:cubicBezTo>
                  <a:cubicBezTo>
                    <a:pt x="234408" y="728645"/>
                    <a:pt x="243237" y="710043"/>
                    <a:pt x="251758" y="692041"/>
                  </a:cubicBezTo>
                  <a:cubicBezTo>
                    <a:pt x="256010" y="683057"/>
                    <a:pt x="260039" y="674570"/>
                    <a:pt x="263108" y="666581"/>
                  </a:cubicBezTo>
                  <a:cubicBezTo>
                    <a:pt x="266160" y="658660"/>
                    <a:pt x="268989" y="650241"/>
                    <a:pt x="271715" y="642097"/>
                  </a:cubicBezTo>
                  <a:cubicBezTo>
                    <a:pt x="276396" y="628158"/>
                    <a:pt x="281231" y="613757"/>
                    <a:pt x="287540" y="600606"/>
                  </a:cubicBezTo>
                  <a:cubicBezTo>
                    <a:pt x="311509" y="550715"/>
                    <a:pt x="326973" y="512824"/>
                    <a:pt x="333506" y="487947"/>
                  </a:cubicBezTo>
                  <a:cubicBezTo>
                    <a:pt x="338375" y="469173"/>
                    <a:pt x="342901" y="449936"/>
                    <a:pt x="347273" y="431334"/>
                  </a:cubicBezTo>
                  <a:cubicBezTo>
                    <a:pt x="351868" y="411789"/>
                    <a:pt x="356617" y="391592"/>
                    <a:pt x="361795" y="371841"/>
                  </a:cubicBezTo>
                  <a:cubicBezTo>
                    <a:pt x="367898" y="348472"/>
                    <a:pt x="386244" y="347272"/>
                    <a:pt x="403972" y="346123"/>
                  </a:cubicBezTo>
                  <a:cubicBezTo>
                    <a:pt x="414087" y="345472"/>
                    <a:pt x="424563" y="344786"/>
                    <a:pt x="433187" y="340071"/>
                  </a:cubicBezTo>
                  <a:cubicBezTo>
                    <a:pt x="445120" y="333573"/>
                    <a:pt x="452440" y="321246"/>
                    <a:pt x="460173" y="308216"/>
                  </a:cubicBezTo>
                  <a:cubicBezTo>
                    <a:pt x="463173" y="303158"/>
                    <a:pt x="466294" y="297929"/>
                    <a:pt x="469688" y="293059"/>
                  </a:cubicBezTo>
                  <a:cubicBezTo>
                    <a:pt x="480078" y="278212"/>
                    <a:pt x="493794" y="266262"/>
                    <a:pt x="507047" y="254689"/>
                  </a:cubicBezTo>
                  <a:cubicBezTo>
                    <a:pt x="522512" y="241213"/>
                    <a:pt x="537103" y="228474"/>
                    <a:pt x="547012" y="211501"/>
                  </a:cubicBezTo>
                  <a:cubicBezTo>
                    <a:pt x="548521" y="208912"/>
                    <a:pt x="549893" y="206169"/>
                    <a:pt x="549721" y="203700"/>
                  </a:cubicBezTo>
                  <a:cubicBezTo>
                    <a:pt x="549430" y="199654"/>
                    <a:pt x="544526" y="196825"/>
                    <a:pt x="540326" y="196825"/>
                  </a:cubicBezTo>
                  <a:lnTo>
                    <a:pt x="539811" y="196842"/>
                  </a:lnTo>
                  <a:cubicBezTo>
                    <a:pt x="534531" y="197133"/>
                    <a:pt x="529524" y="200254"/>
                    <a:pt x="524004" y="204008"/>
                  </a:cubicBezTo>
                  <a:cubicBezTo>
                    <a:pt x="518963" y="207437"/>
                    <a:pt x="513717" y="211158"/>
                    <a:pt x="508299" y="214981"/>
                  </a:cubicBezTo>
                  <a:cubicBezTo>
                    <a:pt x="476752" y="237321"/>
                    <a:pt x="441005" y="262627"/>
                    <a:pt x="404023" y="262627"/>
                  </a:cubicBezTo>
                  <a:lnTo>
                    <a:pt x="399394" y="262559"/>
                  </a:lnTo>
                  <a:lnTo>
                    <a:pt x="398622" y="259318"/>
                  </a:lnTo>
                  <a:cubicBezTo>
                    <a:pt x="391147" y="228200"/>
                    <a:pt x="401949" y="190927"/>
                    <a:pt x="411481" y="158043"/>
                  </a:cubicBezTo>
                  <a:cubicBezTo>
                    <a:pt x="414327" y="148236"/>
                    <a:pt x="417002" y="138977"/>
                    <a:pt x="419059" y="130405"/>
                  </a:cubicBezTo>
                  <a:cubicBezTo>
                    <a:pt x="420757" y="123307"/>
                    <a:pt x="422917" y="116054"/>
                    <a:pt x="425214" y="108374"/>
                  </a:cubicBezTo>
                  <a:cubicBezTo>
                    <a:pt x="429741" y="93217"/>
                    <a:pt x="434404" y="77530"/>
                    <a:pt x="435175" y="63351"/>
                  </a:cubicBezTo>
                  <a:cubicBezTo>
                    <a:pt x="435758" y="52567"/>
                    <a:pt x="430563" y="49018"/>
                    <a:pt x="419711" y="42622"/>
                  </a:cubicBezTo>
                  <a:cubicBezTo>
                    <a:pt x="417105" y="41079"/>
                    <a:pt x="414396" y="39502"/>
                    <a:pt x="411584" y="37616"/>
                  </a:cubicBezTo>
                  <a:cubicBezTo>
                    <a:pt x="396394" y="27466"/>
                    <a:pt x="379951" y="20060"/>
                    <a:pt x="362738" y="15550"/>
                  </a:cubicBezTo>
                  <a:cubicBezTo>
                    <a:pt x="358400" y="14419"/>
                    <a:pt x="333643" y="8658"/>
                    <a:pt x="320715" y="8658"/>
                  </a:cubicBezTo>
                  <a:cubicBezTo>
                    <a:pt x="317578" y="8658"/>
                    <a:pt x="316155" y="9001"/>
                    <a:pt x="315623" y="9190"/>
                  </a:cubicBezTo>
                  <a:cubicBezTo>
                    <a:pt x="274630" y="90354"/>
                    <a:pt x="247883" y="166032"/>
                    <a:pt x="233876" y="240544"/>
                  </a:cubicBezTo>
                  <a:lnTo>
                    <a:pt x="232950" y="245568"/>
                  </a:lnTo>
                  <a:cubicBezTo>
                    <a:pt x="231270" y="254758"/>
                    <a:pt x="229538" y="264273"/>
                    <a:pt x="226418" y="273377"/>
                  </a:cubicBezTo>
                  <a:cubicBezTo>
                    <a:pt x="223538" y="281778"/>
                    <a:pt x="219560" y="289630"/>
                    <a:pt x="215719" y="297226"/>
                  </a:cubicBezTo>
                  <a:cubicBezTo>
                    <a:pt x="206393" y="315674"/>
                    <a:pt x="196963" y="334070"/>
                    <a:pt x="187550" y="352450"/>
                  </a:cubicBezTo>
                  <a:cubicBezTo>
                    <a:pt x="142373" y="440592"/>
                    <a:pt x="95653" y="531735"/>
                    <a:pt x="61792" y="627113"/>
                  </a:cubicBezTo>
                  <a:lnTo>
                    <a:pt x="32834" y="710712"/>
                  </a:lnTo>
                  <a:lnTo>
                    <a:pt x="31822" y="711500"/>
                  </a:lnTo>
                  <a:cubicBezTo>
                    <a:pt x="24656" y="717038"/>
                    <a:pt x="18569" y="722576"/>
                    <a:pt x="13717" y="72792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7661AE3-84E7-3D80-DC4F-FBBB8CD78E67}"/>
                </a:ext>
              </a:extLst>
            </p:cNvPr>
            <p:cNvSpPr/>
            <p:nvPr/>
          </p:nvSpPr>
          <p:spPr>
            <a:xfrm>
              <a:off x="6156195" y="1996670"/>
              <a:ext cx="113654" cy="376257"/>
            </a:xfrm>
            <a:custGeom>
              <a:avLst/>
              <a:gdLst>
                <a:gd name="connsiteX0" fmla="*/ 103387 w 113654"/>
                <a:gd name="connsiteY0" fmla="*/ 272916 h 376257"/>
                <a:gd name="connsiteX1" fmla="*/ 113211 w 113654"/>
                <a:gd name="connsiteY1" fmla="*/ 199055 h 376257"/>
                <a:gd name="connsiteX2" fmla="*/ 105890 w 113654"/>
                <a:gd name="connsiteY2" fmla="*/ 79160 h 376257"/>
                <a:gd name="connsiteX3" fmla="*/ 79521 w 113654"/>
                <a:gd name="connsiteY3" fmla="*/ 70 h 376257"/>
                <a:gd name="connsiteX4" fmla="*/ 71515 w 113654"/>
                <a:gd name="connsiteY4" fmla="*/ 1836 h 376257"/>
                <a:gd name="connsiteX5" fmla="*/ 54130 w 113654"/>
                <a:gd name="connsiteY5" fmla="*/ 14198 h 376257"/>
                <a:gd name="connsiteX6" fmla="*/ 39865 w 113654"/>
                <a:gd name="connsiteY6" fmla="*/ 33692 h 376257"/>
                <a:gd name="connsiteX7" fmla="*/ 11627 w 113654"/>
                <a:gd name="connsiteY7" fmla="*/ 117514 h 376257"/>
                <a:gd name="connsiteX8" fmla="*/ 3672 w 113654"/>
                <a:gd name="connsiteY8" fmla="*/ 207714 h 376257"/>
                <a:gd name="connsiteX9" fmla="*/ 7478 w 113654"/>
                <a:gd name="connsiteY9" fmla="*/ 309829 h 376257"/>
                <a:gd name="connsiteX10" fmla="*/ 32287 w 113654"/>
                <a:gd name="connsiteY10" fmla="*/ 360904 h 376257"/>
                <a:gd name="connsiteX11" fmla="*/ 37585 w 113654"/>
                <a:gd name="connsiteY11" fmla="*/ 369271 h 376257"/>
                <a:gd name="connsiteX12" fmla="*/ 90237 w 113654"/>
                <a:gd name="connsiteY12" fmla="*/ 334089 h 376257"/>
                <a:gd name="connsiteX13" fmla="*/ 103387 w 113654"/>
                <a:gd name="connsiteY13" fmla="*/ 272916 h 376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654" h="376257">
                  <a:moveTo>
                    <a:pt x="103387" y="272916"/>
                  </a:moveTo>
                  <a:cubicBezTo>
                    <a:pt x="106610" y="248433"/>
                    <a:pt x="112028" y="223744"/>
                    <a:pt x="113211" y="199055"/>
                  </a:cubicBezTo>
                  <a:cubicBezTo>
                    <a:pt x="115183" y="158353"/>
                    <a:pt x="110194" y="119434"/>
                    <a:pt x="105890" y="79160"/>
                  </a:cubicBezTo>
                  <a:cubicBezTo>
                    <a:pt x="103867" y="60267"/>
                    <a:pt x="106885" y="3534"/>
                    <a:pt x="79521" y="70"/>
                  </a:cubicBezTo>
                  <a:cubicBezTo>
                    <a:pt x="76778" y="-272"/>
                    <a:pt x="74052" y="688"/>
                    <a:pt x="71515" y="1836"/>
                  </a:cubicBezTo>
                  <a:cubicBezTo>
                    <a:pt x="65017" y="4802"/>
                    <a:pt x="59205" y="9072"/>
                    <a:pt x="54130" y="14198"/>
                  </a:cubicBezTo>
                  <a:cubicBezTo>
                    <a:pt x="48489" y="19873"/>
                    <a:pt x="43740" y="26594"/>
                    <a:pt x="39865" y="33692"/>
                  </a:cubicBezTo>
                  <a:cubicBezTo>
                    <a:pt x="25686" y="59666"/>
                    <a:pt x="16788" y="88247"/>
                    <a:pt x="11627" y="117514"/>
                  </a:cubicBezTo>
                  <a:cubicBezTo>
                    <a:pt x="6364" y="147363"/>
                    <a:pt x="8507" y="178104"/>
                    <a:pt x="3672" y="207714"/>
                  </a:cubicBezTo>
                  <a:cubicBezTo>
                    <a:pt x="-1866" y="241558"/>
                    <a:pt x="-1557" y="276653"/>
                    <a:pt x="7478" y="309829"/>
                  </a:cubicBezTo>
                  <a:cubicBezTo>
                    <a:pt x="12502" y="328260"/>
                    <a:pt x="23560" y="344051"/>
                    <a:pt x="32287" y="360904"/>
                  </a:cubicBezTo>
                  <a:cubicBezTo>
                    <a:pt x="33813" y="363853"/>
                    <a:pt x="35373" y="366836"/>
                    <a:pt x="37585" y="369271"/>
                  </a:cubicBezTo>
                  <a:cubicBezTo>
                    <a:pt x="59153" y="392931"/>
                    <a:pt x="84031" y="350223"/>
                    <a:pt x="90237" y="334089"/>
                  </a:cubicBezTo>
                  <a:cubicBezTo>
                    <a:pt x="97747" y="314630"/>
                    <a:pt x="100661" y="293559"/>
                    <a:pt x="103387" y="2729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96DEFDDB-6BD0-013C-D697-264D45BE3824}"/>
                </a:ext>
              </a:extLst>
            </p:cNvPr>
            <p:cNvSpPr/>
            <p:nvPr/>
          </p:nvSpPr>
          <p:spPr>
            <a:xfrm>
              <a:off x="4968818" y="2409183"/>
              <a:ext cx="613550" cy="494441"/>
            </a:xfrm>
            <a:custGeom>
              <a:avLst/>
              <a:gdLst>
                <a:gd name="connsiteX0" fmla="*/ 608907 w 613550"/>
                <a:gd name="connsiteY0" fmla="*/ 436646 h 494441"/>
                <a:gd name="connsiteX1" fmla="*/ 564553 w 613550"/>
                <a:gd name="connsiteY1" fmla="*/ 374942 h 494441"/>
                <a:gd name="connsiteX2" fmla="*/ 462969 w 613550"/>
                <a:gd name="connsiteY2" fmla="*/ 257310 h 494441"/>
                <a:gd name="connsiteX3" fmla="*/ 387154 w 613550"/>
                <a:gd name="connsiteY3" fmla="*/ 186484 h 494441"/>
                <a:gd name="connsiteX4" fmla="*/ 296491 w 613550"/>
                <a:gd name="connsiteY4" fmla="*/ 114457 h 494441"/>
                <a:gd name="connsiteX5" fmla="*/ 156828 w 613550"/>
                <a:gd name="connsiteY5" fmla="*/ 35985 h 494441"/>
                <a:gd name="connsiteX6" fmla="*/ 22737 w 613550"/>
                <a:gd name="connsiteY6" fmla="*/ 409 h 494441"/>
                <a:gd name="connsiteX7" fmla="*/ 2866 w 613550"/>
                <a:gd name="connsiteY7" fmla="*/ 8947 h 494441"/>
                <a:gd name="connsiteX8" fmla="*/ 1597 w 613550"/>
                <a:gd name="connsiteY8" fmla="*/ 31356 h 494441"/>
                <a:gd name="connsiteX9" fmla="*/ 244113 w 613550"/>
                <a:gd name="connsiteY9" fmla="*/ 379982 h 494441"/>
                <a:gd name="connsiteX10" fmla="*/ 320871 w 613550"/>
                <a:gd name="connsiteY10" fmla="*/ 437349 h 494441"/>
                <a:gd name="connsiteX11" fmla="*/ 404796 w 613550"/>
                <a:gd name="connsiteY11" fmla="*/ 469342 h 494441"/>
                <a:gd name="connsiteX12" fmla="*/ 592208 w 613550"/>
                <a:gd name="connsiteY12" fmla="*/ 483675 h 494441"/>
                <a:gd name="connsiteX13" fmla="*/ 608856 w 613550"/>
                <a:gd name="connsiteY13" fmla="*/ 472325 h 494441"/>
                <a:gd name="connsiteX14" fmla="*/ 608907 w 613550"/>
                <a:gd name="connsiteY14" fmla="*/ 436646 h 494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13550" h="494441">
                  <a:moveTo>
                    <a:pt x="608907" y="436646"/>
                  </a:moveTo>
                  <a:cubicBezTo>
                    <a:pt x="598740" y="412832"/>
                    <a:pt x="574566" y="388143"/>
                    <a:pt x="564553" y="374942"/>
                  </a:cubicBezTo>
                  <a:cubicBezTo>
                    <a:pt x="533160" y="333553"/>
                    <a:pt x="498630" y="294754"/>
                    <a:pt x="462969" y="257310"/>
                  </a:cubicBezTo>
                  <a:lnTo>
                    <a:pt x="387154" y="186484"/>
                  </a:lnTo>
                  <a:cubicBezTo>
                    <a:pt x="340845" y="153771"/>
                    <a:pt x="310619" y="129768"/>
                    <a:pt x="296491" y="114457"/>
                  </a:cubicBezTo>
                  <a:cubicBezTo>
                    <a:pt x="260212" y="76859"/>
                    <a:pt x="202554" y="56696"/>
                    <a:pt x="156828" y="35985"/>
                  </a:cubicBezTo>
                  <a:cubicBezTo>
                    <a:pt x="114102" y="16645"/>
                    <a:pt x="69234" y="-3106"/>
                    <a:pt x="22737" y="409"/>
                  </a:cubicBezTo>
                  <a:cubicBezTo>
                    <a:pt x="15330" y="975"/>
                    <a:pt x="7118" y="2638"/>
                    <a:pt x="2866" y="8947"/>
                  </a:cubicBezTo>
                  <a:cubicBezTo>
                    <a:pt x="-1404" y="15274"/>
                    <a:pt x="-84" y="23829"/>
                    <a:pt x="1597" y="31356"/>
                  </a:cubicBezTo>
                  <a:cubicBezTo>
                    <a:pt x="33658" y="173985"/>
                    <a:pt x="139820" y="287313"/>
                    <a:pt x="244113" y="379982"/>
                  </a:cubicBezTo>
                  <a:cubicBezTo>
                    <a:pt x="268116" y="401311"/>
                    <a:pt x="292839" y="422193"/>
                    <a:pt x="320871" y="437349"/>
                  </a:cubicBezTo>
                  <a:cubicBezTo>
                    <a:pt x="347343" y="451665"/>
                    <a:pt x="376181" y="460547"/>
                    <a:pt x="404796" y="469342"/>
                  </a:cubicBezTo>
                  <a:cubicBezTo>
                    <a:pt x="465986" y="488150"/>
                    <a:pt x="532440" y="506855"/>
                    <a:pt x="592208" y="483675"/>
                  </a:cubicBezTo>
                  <a:cubicBezTo>
                    <a:pt x="598534" y="481223"/>
                    <a:pt x="604998" y="478069"/>
                    <a:pt x="608856" y="472325"/>
                  </a:cubicBezTo>
                  <a:cubicBezTo>
                    <a:pt x="615800" y="461952"/>
                    <a:pt x="614376" y="449420"/>
                    <a:pt x="608907" y="43664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CDB6F042-4FC0-6D68-56C8-605447BD3B5B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112D6BE-D45D-2AAD-2EB2-2978B80B4979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342B6C2C-E3B9-5D72-EA8D-2574B9D64F0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C901675F-3898-F017-D5F6-C486B8CC4AA5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46E3917B-F0E9-707F-0C29-1C2EBE0022EC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AD0147D-44B8-4ADB-EA38-31B8071DE7B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41BF6F3-783D-F4C0-F275-05C59B1AF8F4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3A68B642-10AF-1F65-E04B-072BF8451C0D}"/>
                </a:ext>
              </a:extLst>
            </p:cNvPr>
            <p:cNvSpPr/>
            <p:nvPr/>
          </p:nvSpPr>
          <p:spPr>
            <a:xfrm>
              <a:off x="4860841" y="2791502"/>
              <a:ext cx="664183" cy="614008"/>
            </a:xfrm>
            <a:custGeom>
              <a:avLst/>
              <a:gdLst>
                <a:gd name="connsiteX0" fmla="*/ 626033 w 664183"/>
                <a:gd name="connsiteY0" fmla="*/ 8447 h 614008"/>
                <a:gd name="connsiteX1" fmla="*/ 538302 w 664183"/>
                <a:gd name="connsiteY1" fmla="*/ 13882 h 614008"/>
                <a:gd name="connsiteX2" fmla="*/ 145235 w 664183"/>
                <a:gd name="connsiteY2" fmla="*/ 330225 h 614008"/>
                <a:gd name="connsiteX3" fmla="*/ 7287 w 664183"/>
                <a:gd name="connsiteY3" fmla="*/ 590486 h 614008"/>
                <a:gd name="connsiteX4" fmla="*/ 0 w 664183"/>
                <a:gd name="connsiteY4" fmla="*/ 614009 h 614008"/>
                <a:gd name="connsiteX5" fmla="*/ 203905 w 664183"/>
                <a:gd name="connsiteY5" fmla="*/ 426528 h 614008"/>
                <a:gd name="connsiteX6" fmla="*/ 539330 w 664183"/>
                <a:gd name="connsiteY6" fmla="*/ 196494 h 614008"/>
                <a:gd name="connsiteX7" fmla="*/ 658917 w 664183"/>
                <a:gd name="connsiteY7" fmla="*/ 107460 h 614008"/>
                <a:gd name="connsiteX8" fmla="*/ 663615 w 664183"/>
                <a:gd name="connsiteY8" fmla="*/ 104477 h 614008"/>
                <a:gd name="connsiteX9" fmla="*/ 626033 w 664183"/>
                <a:gd name="connsiteY9" fmla="*/ 8447 h 61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4183" h="614008">
                  <a:moveTo>
                    <a:pt x="626033" y="8447"/>
                  </a:moveTo>
                  <a:cubicBezTo>
                    <a:pt x="599904" y="-7652"/>
                    <a:pt x="566505" y="2155"/>
                    <a:pt x="538302" y="13882"/>
                  </a:cubicBezTo>
                  <a:cubicBezTo>
                    <a:pt x="378767" y="80233"/>
                    <a:pt x="246425" y="186927"/>
                    <a:pt x="145235" y="330225"/>
                  </a:cubicBezTo>
                  <a:cubicBezTo>
                    <a:pt x="88622" y="410412"/>
                    <a:pt x="38525" y="496566"/>
                    <a:pt x="7287" y="590486"/>
                  </a:cubicBezTo>
                  <a:cubicBezTo>
                    <a:pt x="4698" y="598270"/>
                    <a:pt x="2298" y="606122"/>
                    <a:pt x="0" y="614009"/>
                  </a:cubicBezTo>
                  <a:cubicBezTo>
                    <a:pt x="76964" y="532587"/>
                    <a:pt x="144961" y="470059"/>
                    <a:pt x="203905" y="426528"/>
                  </a:cubicBezTo>
                  <a:cubicBezTo>
                    <a:pt x="272640" y="371236"/>
                    <a:pt x="384460" y="294563"/>
                    <a:pt x="539330" y="196494"/>
                  </a:cubicBezTo>
                  <a:cubicBezTo>
                    <a:pt x="549257" y="189036"/>
                    <a:pt x="617443" y="134257"/>
                    <a:pt x="658917" y="107460"/>
                  </a:cubicBezTo>
                  <a:cubicBezTo>
                    <a:pt x="660528" y="106414"/>
                    <a:pt x="662088" y="105437"/>
                    <a:pt x="663615" y="104477"/>
                  </a:cubicBezTo>
                  <a:cubicBezTo>
                    <a:pt x="666701" y="63603"/>
                    <a:pt x="657665" y="27941"/>
                    <a:pt x="626033" y="844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F812236D-B9D7-230F-6BFD-C0390898843F}"/>
                </a:ext>
              </a:extLst>
            </p:cNvPr>
            <p:cNvSpPr/>
            <p:nvPr/>
          </p:nvSpPr>
          <p:spPr>
            <a:xfrm>
              <a:off x="4723634" y="3333776"/>
              <a:ext cx="14298" cy="20711"/>
            </a:xfrm>
            <a:custGeom>
              <a:avLst/>
              <a:gdLst>
                <a:gd name="connsiteX0" fmla="*/ 12135 w 14298"/>
                <a:gd name="connsiteY0" fmla="*/ 0 h 20711"/>
                <a:gd name="connsiteX1" fmla="*/ 10746 w 14298"/>
                <a:gd name="connsiteY1" fmla="*/ 257 h 20711"/>
                <a:gd name="connsiteX2" fmla="*/ 5020 w 14298"/>
                <a:gd name="connsiteY2" fmla="*/ 2743 h 20711"/>
                <a:gd name="connsiteX3" fmla="*/ 2928 w 14298"/>
                <a:gd name="connsiteY3" fmla="*/ 1663 h 20711"/>
                <a:gd name="connsiteX4" fmla="*/ 1693 w 14298"/>
                <a:gd name="connsiteY4" fmla="*/ 2023 h 20711"/>
                <a:gd name="connsiteX5" fmla="*/ 151 w 14298"/>
                <a:gd name="connsiteY5" fmla="*/ 6344 h 20711"/>
                <a:gd name="connsiteX6" fmla="*/ 2688 w 14298"/>
                <a:gd name="connsiteY6" fmla="*/ 17934 h 20711"/>
                <a:gd name="connsiteX7" fmla="*/ 5551 w 14298"/>
                <a:gd name="connsiteY7" fmla="*/ 20711 h 20711"/>
                <a:gd name="connsiteX8" fmla="*/ 5774 w 14298"/>
                <a:gd name="connsiteY8" fmla="*/ 20711 h 20711"/>
                <a:gd name="connsiteX9" fmla="*/ 9357 w 14298"/>
                <a:gd name="connsiteY9" fmla="*/ 18345 h 20711"/>
                <a:gd name="connsiteX10" fmla="*/ 10112 w 14298"/>
                <a:gd name="connsiteY10" fmla="*/ 11607 h 20711"/>
                <a:gd name="connsiteX11" fmla="*/ 13198 w 14298"/>
                <a:gd name="connsiteY11" fmla="*/ 8864 h 20711"/>
                <a:gd name="connsiteX12" fmla="*/ 14244 w 14298"/>
                <a:gd name="connsiteY12" fmla="*/ 3515 h 20711"/>
                <a:gd name="connsiteX13" fmla="*/ 12135 w 14298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8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2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72" y="20711"/>
                    <a:pt x="9066" y="20043"/>
                    <a:pt x="9357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64"/>
                  </a:cubicBezTo>
                  <a:cubicBezTo>
                    <a:pt x="13524" y="7218"/>
                    <a:pt x="14021" y="5384"/>
                    <a:pt x="14244" y="3515"/>
                  </a:cubicBezTo>
                  <a:cubicBezTo>
                    <a:pt x="14518" y="1286"/>
                    <a:pt x="13746" y="0"/>
                    <a:pt x="121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94927DE-7EAB-5E98-9F53-52CA8E36CC51}"/>
                </a:ext>
              </a:extLst>
            </p:cNvPr>
            <p:cNvSpPr/>
            <p:nvPr/>
          </p:nvSpPr>
          <p:spPr>
            <a:xfrm>
              <a:off x="4736918" y="3315585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7 w 11576"/>
                <a:gd name="connsiteY2" fmla="*/ 3103 h 11624"/>
                <a:gd name="connsiteX3" fmla="*/ 822 w 11576"/>
                <a:gd name="connsiteY3" fmla="*/ 7047 h 11624"/>
                <a:gd name="connsiteX4" fmla="*/ 7509 w 11576"/>
                <a:gd name="connsiteY4" fmla="*/ 11316 h 11624"/>
                <a:gd name="connsiteX5" fmla="*/ 8897 w 11576"/>
                <a:gd name="connsiteY5" fmla="*/ 11624 h 11624"/>
                <a:gd name="connsiteX6" fmla="*/ 11537 w 11576"/>
                <a:gd name="connsiteY6" fmla="*/ 7784 h 11624"/>
                <a:gd name="connsiteX7" fmla="*/ 9771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7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9" y="11316"/>
                  </a:cubicBezTo>
                  <a:cubicBezTo>
                    <a:pt x="8023" y="11521"/>
                    <a:pt x="8485" y="11624"/>
                    <a:pt x="8897" y="11624"/>
                  </a:cubicBezTo>
                  <a:cubicBezTo>
                    <a:pt x="10337" y="11624"/>
                    <a:pt x="11229" y="10407"/>
                    <a:pt x="11537" y="7784"/>
                  </a:cubicBezTo>
                  <a:cubicBezTo>
                    <a:pt x="11829" y="5281"/>
                    <a:pt x="10406" y="3378"/>
                    <a:pt x="9771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651D8C50-AC6C-57CA-BEB7-CCCA05EBC392}"/>
                </a:ext>
              </a:extLst>
            </p:cNvPr>
            <p:cNvSpPr/>
            <p:nvPr/>
          </p:nvSpPr>
          <p:spPr>
            <a:xfrm>
              <a:off x="4728293" y="3458283"/>
              <a:ext cx="6874" cy="7492"/>
            </a:xfrm>
            <a:custGeom>
              <a:avLst/>
              <a:gdLst>
                <a:gd name="connsiteX0" fmla="*/ 4424 w 6874"/>
                <a:gd name="connsiteY0" fmla="*/ 0 h 7492"/>
                <a:gd name="connsiteX1" fmla="*/ 344 w 6874"/>
                <a:gd name="connsiteY1" fmla="*/ 2880 h 7492"/>
                <a:gd name="connsiteX2" fmla="*/ 1681 w 6874"/>
                <a:gd name="connsiteY2" fmla="*/ 7150 h 7492"/>
                <a:gd name="connsiteX3" fmla="*/ 3087 w 6874"/>
                <a:gd name="connsiteY3" fmla="*/ 7492 h 7492"/>
                <a:gd name="connsiteX4" fmla="*/ 6790 w 6874"/>
                <a:gd name="connsiteY4" fmla="*/ 5161 h 7492"/>
                <a:gd name="connsiteX5" fmla="*/ 5161 w 6874"/>
                <a:gd name="connsiteY5" fmla="*/ 137 h 7492"/>
                <a:gd name="connsiteX6" fmla="*/ 4424 w 6874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4" h="7492">
                  <a:moveTo>
                    <a:pt x="4424" y="0"/>
                  </a:moveTo>
                  <a:cubicBezTo>
                    <a:pt x="2966" y="0"/>
                    <a:pt x="909" y="1355"/>
                    <a:pt x="344" y="2880"/>
                  </a:cubicBezTo>
                  <a:cubicBezTo>
                    <a:pt x="-360" y="4715"/>
                    <a:pt x="-17" y="6206"/>
                    <a:pt x="1681" y="7150"/>
                  </a:cubicBezTo>
                  <a:cubicBezTo>
                    <a:pt x="2092" y="7390"/>
                    <a:pt x="2589" y="7492"/>
                    <a:pt x="3087" y="7492"/>
                  </a:cubicBezTo>
                  <a:cubicBezTo>
                    <a:pt x="4596" y="7492"/>
                    <a:pt x="6259" y="6532"/>
                    <a:pt x="6790" y="5161"/>
                  </a:cubicBezTo>
                  <a:cubicBezTo>
                    <a:pt x="7202" y="4132"/>
                    <a:pt x="6018" y="514"/>
                    <a:pt x="5161" y="137"/>
                  </a:cubicBezTo>
                  <a:cubicBezTo>
                    <a:pt x="4938" y="51"/>
                    <a:pt x="4681" y="0"/>
                    <a:pt x="44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7E9FA2CF-90FC-2C41-4B1A-E5D48003C90D}"/>
                </a:ext>
              </a:extLst>
            </p:cNvPr>
            <p:cNvSpPr/>
            <p:nvPr/>
          </p:nvSpPr>
          <p:spPr>
            <a:xfrm>
              <a:off x="4762347" y="3355722"/>
              <a:ext cx="20573" cy="20093"/>
            </a:xfrm>
            <a:custGeom>
              <a:avLst/>
              <a:gdLst>
                <a:gd name="connsiteX0" fmla="*/ 17638 w 20573"/>
                <a:gd name="connsiteY0" fmla="*/ 0 h 20093"/>
                <a:gd name="connsiteX1" fmla="*/ 17467 w 20573"/>
                <a:gd name="connsiteY1" fmla="*/ 0 h 20093"/>
                <a:gd name="connsiteX2" fmla="*/ 12152 w 20573"/>
                <a:gd name="connsiteY2" fmla="*/ 1955 h 20093"/>
                <a:gd name="connsiteX3" fmla="*/ 10300 w 20573"/>
                <a:gd name="connsiteY3" fmla="*/ 3515 h 20093"/>
                <a:gd name="connsiteX4" fmla="*/ 8312 w 20573"/>
                <a:gd name="connsiteY4" fmla="*/ 3035 h 20093"/>
                <a:gd name="connsiteX5" fmla="*/ 5603 w 20573"/>
                <a:gd name="connsiteY5" fmla="*/ 2537 h 20093"/>
                <a:gd name="connsiteX6" fmla="*/ 151 w 20573"/>
                <a:gd name="connsiteY6" fmla="*/ 7698 h 20093"/>
                <a:gd name="connsiteX7" fmla="*/ 871 w 20573"/>
                <a:gd name="connsiteY7" fmla="*/ 17505 h 20093"/>
                <a:gd name="connsiteX8" fmla="*/ 4437 w 20573"/>
                <a:gd name="connsiteY8" fmla="*/ 20094 h 20093"/>
                <a:gd name="connsiteX9" fmla="*/ 5174 w 20573"/>
                <a:gd name="connsiteY9" fmla="*/ 20042 h 20093"/>
                <a:gd name="connsiteX10" fmla="*/ 14346 w 20573"/>
                <a:gd name="connsiteY10" fmla="*/ 13047 h 20093"/>
                <a:gd name="connsiteX11" fmla="*/ 17398 w 20573"/>
                <a:gd name="connsiteY11" fmla="*/ 9841 h 20093"/>
                <a:gd name="connsiteX12" fmla="*/ 20142 w 20573"/>
                <a:gd name="connsiteY12" fmla="*/ 2040 h 20093"/>
                <a:gd name="connsiteX13" fmla="*/ 17638 w 20573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73" h="20093">
                  <a:moveTo>
                    <a:pt x="17638" y="0"/>
                  </a:moveTo>
                  <a:cubicBezTo>
                    <a:pt x="17587" y="0"/>
                    <a:pt x="17518" y="0"/>
                    <a:pt x="17467" y="0"/>
                  </a:cubicBezTo>
                  <a:cubicBezTo>
                    <a:pt x="15478" y="103"/>
                    <a:pt x="13215" y="-292"/>
                    <a:pt x="12152" y="1955"/>
                  </a:cubicBezTo>
                  <a:cubicBezTo>
                    <a:pt x="11586" y="3137"/>
                    <a:pt x="11003" y="3515"/>
                    <a:pt x="10300" y="3515"/>
                  </a:cubicBezTo>
                  <a:cubicBezTo>
                    <a:pt x="9734" y="3515"/>
                    <a:pt x="9083" y="3275"/>
                    <a:pt x="8312" y="3035"/>
                  </a:cubicBezTo>
                  <a:cubicBezTo>
                    <a:pt x="7283" y="2709"/>
                    <a:pt x="6391" y="2537"/>
                    <a:pt x="5603" y="2537"/>
                  </a:cubicBezTo>
                  <a:cubicBezTo>
                    <a:pt x="3271" y="2537"/>
                    <a:pt x="1796" y="4046"/>
                    <a:pt x="151" y="7698"/>
                  </a:cubicBezTo>
                  <a:cubicBezTo>
                    <a:pt x="-72" y="10287"/>
                    <a:pt x="-193" y="13956"/>
                    <a:pt x="871" y="17505"/>
                  </a:cubicBezTo>
                  <a:cubicBezTo>
                    <a:pt x="1385" y="19219"/>
                    <a:pt x="2740" y="20094"/>
                    <a:pt x="4437" y="20094"/>
                  </a:cubicBezTo>
                  <a:cubicBezTo>
                    <a:pt x="4677" y="20094"/>
                    <a:pt x="4917" y="20077"/>
                    <a:pt x="5174" y="20042"/>
                  </a:cubicBezTo>
                  <a:cubicBezTo>
                    <a:pt x="9460" y="19460"/>
                    <a:pt x="12786" y="17094"/>
                    <a:pt x="14346" y="13047"/>
                  </a:cubicBezTo>
                  <a:cubicBezTo>
                    <a:pt x="15067" y="11179"/>
                    <a:pt x="15958" y="10561"/>
                    <a:pt x="17398" y="9841"/>
                  </a:cubicBezTo>
                  <a:cubicBezTo>
                    <a:pt x="20073" y="8504"/>
                    <a:pt x="21290" y="4886"/>
                    <a:pt x="20142" y="2040"/>
                  </a:cubicBezTo>
                  <a:cubicBezTo>
                    <a:pt x="19661" y="892"/>
                    <a:pt x="18993" y="0"/>
                    <a:pt x="176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07230E39-F082-F963-8A5D-27C318A826B9}"/>
                </a:ext>
              </a:extLst>
            </p:cNvPr>
            <p:cNvSpPr/>
            <p:nvPr/>
          </p:nvSpPr>
          <p:spPr>
            <a:xfrm>
              <a:off x="4718548" y="3468039"/>
              <a:ext cx="25742" cy="23643"/>
            </a:xfrm>
            <a:custGeom>
              <a:avLst/>
              <a:gdLst>
                <a:gd name="connsiteX0" fmla="*/ 6917 w 25742"/>
                <a:gd name="connsiteY0" fmla="*/ 0 h 23643"/>
                <a:gd name="connsiteX1" fmla="*/ 1567 w 25742"/>
                <a:gd name="connsiteY1" fmla="*/ 2160 h 23643"/>
                <a:gd name="connsiteX2" fmla="*/ 1842 w 25742"/>
                <a:gd name="connsiteY2" fmla="*/ 12053 h 23643"/>
                <a:gd name="connsiteX3" fmla="*/ 3111 w 25742"/>
                <a:gd name="connsiteY3" fmla="*/ 14145 h 23643"/>
                <a:gd name="connsiteX4" fmla="*/ 3779 w 25742"/>
                <a:gd name="connsiteY4" fmla="*/ 14436 h 23643"/>
                <a:gd name="connsiteX5" fmla="*/ 4431 w 25742"/>
                <a:gd name="connsiteY5" fmla="*/ 13767 h 23643"/>
                <a:gd name="connsiteX6" fmla="*/ 4688 w 25742"/>
                <a:gd name="connsiteY6" fmla="*/ 11693 h 23643"/>
                <a:gd name="connsiteX7" fmla="*/ 6505 w 25742"/>
                <a:gd name="connsiteY7" fmla="*/ 12705 h 23643"/>
                <a:gd name="connsiteX8" fmla="*/ 9557 w 25742"/>
                <a:gd name="connsiteY8" fmla="*/ 16339 h 23643"/>
                <a:gd name="connsiteX9" fmla="*/ 11666 w 25742"/>
                <a:gd name="connsiteY9" fmla="*/ 16836 h 23643"/>
                <a:gd name="connsiteX10" fmla="*/ 11683 w 25742"/>
                <a:gd name="connsiteY10" fmla="*/ 16888 h 23643"/>
                <a:gd name="connsiteX11" fmla="*/ 13157 w 25742"/>
                <a:gd name="connsiteY11" fmla="*/ 18294 h 23643"/>
                <a:gd name="connsiteX12" fmla="*/ 14409 w 25742"/>
                <a:gd name="connsiteY12" fmla="*/ 20934 h 23643"/>
                <a:gd name="connsiteX13" fmla="*/ 19038 w 25742"/>
                <a:gd name="connsiteY13" fmla="*/ 23643 h 23643"/>
                <a:gd name="connsiteX14" fmla="*/ 19998 w 25742"/>
                <a:gd name="connsiteY14" fmla="*/ 23609 h 23643"/>
                <a:gd name="connsiteX15" fmla="*/ 23736 w 25742"/>
                <a:gd name="connsiteY15" fmla="*/ 19442 h 23643"/>
                <a:gd name="connsiteX16" fmla="*/ 23599 w 25742"/>
                <a:gd name="connsiteY16" fmla="*/ 18654 h 23643"/>
                <a:gd name="connsiteX17" fmla="*/ 25742 w 25742"/>
                <a:gd name="connsiteY17" fmla="*/ 11247 h 23643"/>
                <a:gd name="connsiteX18" fmla="*/ 24919 w 25742"/>
                <a:gd name="connsiteY18" fmla="*/ 7132 h 23643"/>
                <a:gd name="connsiteX19" fmla="*/ 18216 w 25742"/>
                <a:gd name="connsiteY19" fmla="*/ 1646 h 23643"/>
                <a:gd name="connsiteX20" fmla="*/ 16724 w 25742"/>
                <a:gd name="connsiteY20" fmla="*/ 1886 h 23643"/>
                <a:gd name="connsiteX21" fmla="*/ 14649 w 25742"/>
                <a:gd name="connsiteY21" fmla="*/ 2846 h 23643"/>
                <a:gd name="connsiteX22" fmla="*/ 12352 w 25742"/>
                <a:gd name="connsiteY22" fmla="*/ 1423 h 23643"/>
                <a:gd name="connsiteX23" fmla="*/ 6917 w 25742"/>
                <a:gd name="connsiteY23" fmla="*/ 0 h 2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42" h="23643">
                  <a:moveTo>
                    <a:pt x="6917" y="0"/>
                  </a:moveTo>
                  <a:cubicBezTo>
                    <a:pt x="4757" y="0"/>
                    <a:pt x="2802" y="720"/>
                    <a:pt x="1567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1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3" y="14436"/>
                    <a:pt x="4517" y="14179"/>
                    <a:pt x="4431" y="13767"/>
                  </a:cubicBezTo>
                  <a:cubicBezTo>
                    <a:pt x="4122" y="12173"/>
                    <a:pt x="4294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8014" y="13476"/>
                    <a:pt x="7911" y="16305"/>
                    <a:pt x="9557" y="16339"/>
                  </a:cubicBezTo>
                  <a:cubicBezTo>
                    <a:pt x="10432" y="16356"/>
                    <a:pt x="11100" y="16528"/>
                    <a:pt x="11666" y="16836"/>
                  </a:cubicBezTo>
                  <a:lnTo>
                    <a:pt x="11683" y="16888"/>
                  </a:lnTo>
                  <a:cubicBezTo>
                    <a:pt x="12060" y="17419"/>
                    <a:pt x="12575" y="17882"/>
                    <a:pt x="13157" y="18294"/>
                  </a:cubicBezTo>
                  <a:cubicBezTo>
                    <a:pt x="13655" y="19065"/>
                    <a:pt x="13998" y="19991"/>
                    <a:pt x="14409" y="20934"/>
                  </a:cubicBezTo>
                  <a:cubicBezTo>
                    <a:pt x="15318" y="23094"/>
                    <a:pt x="17084" y="23643"/>
                    <a:pt x="19038" y="23643"/>
                  </a:cubicBezTo>
                  <a:cubicBezTo>
                    <a:pt x="19364" y="23643"/>
                    <a:pt x="19673" y="23626"/>
                    <a:pt x="19998" y="23609"/>
                  </a:cubicBezTo>
                  <a:cubicBezTo>
                    <a:pt x="22450" y="23420"/>
                    <a:pt x="24062" y="21328"/>
                    <a:pt x="23736" y="19442"/>
                  </a:cubicBezTo>
                  <a:cubicBezTo>
                    <a:pt x="23685" y="19185"/>
                    <a:pt x="23633" y="18911"/>
                    <a:pt x="23599" y="18654"/>
                  </a:cubicBezTo>
                  <a:cubicBezTo>
                    <a:pt x="25074" y="17385"/>
                    <a:pt x="25725" y="15173"/>
                    <a:pt x="25742" y="11247"/>
                  </a:cubicBezTo>
                  <a:cubicBezTo>
                    <a:pt x="25605" y="10493"/>
                    <a:pt x="25519" y="8710"/>
                    <a:pt x="24919" y="7132"/>
                  </a:cubicBezTo>
                  <a:cubicBezTo>
                    <a:pt x="23616" y="3772"/>
                    <a:pt x="20890" y="1646"/>
                    <a:pt x="18216" y="1646"/>
                  </a:cubicBezTo>
                  <a:cubicBezTo>
                    <a:pt x="17718" y="1646"/>
                    <a:pt x="17204" y="1715"/>
                    <a:pt x="16724" y="1886"/>
                  </a:cubicBezTo>
                  <a:cubicBezTo>
                    <a:pt x="15969" y="2126"/>
                    <a:pt x="15283" y="2469"/>
                    <a:pt x="14649" y="2846"/>
                  </a:cubicBezTo>
                  <a:cubicBezTo>
                    <a:pt x="13843" y="2383"/>
                    <a:pt x="13055" y="1920"/>
                    <a:pt x="12352" y="1423"/>
                  </a:cubicBezTo>
                  <a:cubicBezTo>
                    <a:pt x="10586" y="480"/>
                    <a:pt x="8683" y="0"/>
                    <a:pt x="69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D4A5864E-DF4C-2570-6A72-7E14442ED713}"/>
                </a:ext>
              </a:extLst>
            </p:cNvPr>
            <p:cNvSpPr/>
            <p:nvPr/>
          </p:nvSpPr>
          <p:spPr>
            <a:xfrm>
              <a:off x="4691607" y="3576344"/>
              <a:ext cx="12733" cy="13476"/>
            </a:xfrm>
            <a:custGeom>
              <a:avLst/>
              <a:gdLst>
                <a:gd name="connsiteX0" fmla="*/ 3220 w 12733"/>
                <a:gd name="connsiteY0" fmla="*/ 0 h 13476"/>
                <a:gd name="connsiteX1" fmla="*/ 1059 w 12733"/>
                <a:gd name="connsiteY1" fmla="*/ 1063 h 13476"/>
                <a:gd name="connsiteX2" fmla="*/ 991 w 12733"/>
                <a:gd name="connsiteY2" fmla="*/ 8658 h 13476"/>
                <a:gd name="connsiteX3" fmla="*/ 4660 w 12733"/>
                <a:gd name="connsiteY3" fmla="*/ 13476 h 13476"/>
                <a:gd name="connsiteX4" fmla="*/ 5466 w 12733"/>
                <a:gd name="connsiteY4" fmla="*/ 13408 h 13476"/>
                <a:gd name="connsiteX5" fmla="*/ 12598 w 12733"/>
                <a:gd name="connsiteY5" fmla="*/ 8847 h 13476"/>
                <a:gd name="connsiteX6" fmla="*/ 8106 w 12733"/>
                <a:gd name="connsiteY6" fmla="*/ 1955 h 13476"/>
                <a:gd name="connsiteX7" fmla="*/ 3220 w 12733"/>
                <a:gd name="connsiteY7" fmla="*/ 0 h 13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33" h="13476">
                  <a:moveTo>
                    <a:pt x="3220" y="0"/>
                  </a:moveTo>
                  <a:cubicBezTo>
                    <a:pt x="2500" y="0"/>
                    <a:pt x="1762" y="292"/>
                    <a:pt x="1059" y="1063"/>
                  </a:cubicBezTo>
                  <a:cubicBezTo>
                    <a:pt x="-981" y="3275"/>
                    <a:pt x="459" y="6035"/>
                    <a:pt x="991" y="8658"/>
                  </a:cubicBezTo>
                  <a:cubicBezTo>
                    <a:pt x="1539" y="11367"/>
                    <a:pt x="2174" y="13476"/>
                    <a:pt x="4660" y="13476"/>
                  </a:cubicBezTo>
                  <a:cubicBezTo>
                    <a:pt x="4917" y="13476"/>
                    <a:pt x="5174" y="13459"/>
                    <a:pt x="5466" y="13408"/>
                  </a:cubicBezTo>
                  <a:cubicBezTo>
                    <a:pt x="9992" y="13339"/>
                    <a:pt x="12135" y="11899"/>
                    <a:pt x="12598" y="8847"/>
                  </a:cubicBezTo>
                  <a:cubicBezTo>
                    <a:pt x="13147" y="5229"/>
                    <a:pt x="12101" y="3155"/>
                    <a:pt x="8106" y="1955"/>
                  </a:cubicBezTo>
                  <a:cubicBezTo>
                    <a:pt x="6563" y="1492"/>
                    <a:pt x="4883" y="0"/>
                    <a:pt x="32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66522F3-8E73-143E-9C45-CBC551509ECA}"/>
                </a:ext>
              </a:extLst>
            </p:cNvPr>
            <p:cNvSpPr/>
            <p:nvPr/>
          </p:nvSpPr>
          <p:spPr>
            <a:xfrm>
              <a:off x="4736763" y="33583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7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3" y="223"/>
                    <a:pt x="3892" y="806"/>
                  </a:cubicBezTo>
                  <a:cubicBezTo>
                    <a:pt x="2657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2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7" y="960"/>
                  </a:cubicBezTo>
                  <a:cubicBezTo>
                    <a:pt x="11624" y="394"/>
                    <a:pt x="9824" y="0"/>
                    <a:pt x="79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34E44AF4-AC55-C8B8-07FB-33FD745D06F5}"/>
                </a:ext>
              </a:extLst>
            </p:cNvPr>
            <p:cNvSpPr/>
            <p:nvPr/>
          </p:nvSpPr>
          <p:spPr>
            <a:xfrm>
              <a:off x="4765243" y="3305058"/>
              <a:ext cx="6908" cy="6960"/>
            </a:xfrm>
            <a:custGeom>
              <a:avLst/>
              <a:gdLst>
                <a:gd name="connsiteX0" fmla="*/ 3427 w 6908"/>
                <a:gd name="connsiteY0" fmla="*/ 0 h 6960"/>
                <a:gd name="connsiteX1" fmla="*/ 255 w 6908"/>
                <a:gd name="connsiteY1" fmla="*/ 1783 h 6960"/>
                <a:gd name="connsiteX2" fmla="*/ 2467 w 6908"/>
                <a:gd name="connsiteY2" fmla="*/ 6875 h 6960"/>
                <a:gd name="connsiteX3" fmla="*/ 3222 w 6908"/>
                <a:gd name="connsiteY3" fmla="*/ 6961 h 6960"/>
                <a:gd name="connsiteX4" fmla="*/ 6890 w 6908"/>
                <a:gd name="connsiteY4" fmla="*/ 4646 h 6960"/>
                <a:gd name="connsiteX5" fmla="*/ 4936 w 6908"/>
                <a:gd name="connsiteY5" fmla="*/ 326 h 6960"/>
                <a:gd name="connsiteX6" fmla="*/ 3427 w 6908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8" h="6960">
                  <a:moveTo>
                    <a:pt x="3427" y="0"/>
                  </a:moveTo>
                  <a:cubicBezTo>
                    <a:pt x="2038" y="0"/>
                    <a:pt x="633" y="703"/>
                    <a:pt x="255" y="1783"/>
                  </a:cubicBezTo>
                  <a:cubicBezTo>
                    <a:pt x="-516" y="3909"/>
                    <a:pt x="530" y="6447"/>
                    <a:pt x="2467" y="6875"/>
                  </a:cubicBezTo>
                  <a:cubicBezTo>
                    <a:pt x="2724" y="6927"/>
                    <a:pt x="2981" y="6961"/>
                    <a:pt x="3222" y="6961"/>
                  </a:cubicBezTo>
                  <a:cubicBezTo>
                    <a:pt x="4816" y="6961"/>
                    <a:pt x="5879" y="5761"/>
                    <a:pt x="6890" y="4646"/>
                  </a:cubicBezTo>
                  <a:cubicBezTo>
                    <a:pt x="6993" y="2743"/>
                    <a:pt x="6685" y="1132"/>
                    <a:pt x="4936" y="326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A5DB9A37-AED0-565C-188B-55118D0BBA76}"/>
                </a:ext>
              </a:extLst>
            </p:cNvPr>
            <p:cNvSpPr/>
            <p:nvPr/>
          </p:nvSpPr>
          <p:spPr>
            <a:xfrm>
              <a:off x="4674017" y="3480640"/>
              <a:ext cx="24705" cy="23797"/>
            </a:xfrm>
            <a:custGeom>
              <a:avLst/>
              <a:gdLst>
                <a:gd name="connsiteX0" fmla="*/ 19729 w 24705"/>
                <a:gd name="connsiteY0" fmla="*/ 0 h 23797"/>
                <a:gd name="connsiteX1" fmla="*/ 19626 w 24705"/>
                <a:gd name="connsiteY1" fmla="*/ 0 h 23797"/>
                <a:gd name="connsiteX2" fmla="*/ 12356 w 24705"/>
                <a:gd name="connsiteY2" fmla="*/ 2023 h 23797"/>
                <a:gd name="connsiteX3" fmla="*/ 11893 w 24705"/>
                <a:gd name="connsiteY3" fmla="*/ 5881 h 23797"/>
                <a:gd name="connsiteX4" fmla="*/ 17877 w 24705"/>
                <a:gd name="connsiteY4" fmla="*/ 10990 h 23797"/>
                <a:gd name="connsiteX5" fmla="*/ 18426 w 24705"/>
                <a:gd name="connsiteY5" fmla="*/ 11247 h 23797"/>
                <a:gd name="connsiteX6" fmla="*/ 17003 w 24705"/>
                <a:gd name="connsiteY6" fmla="*/ 11076 h 23797"/>
                <a:gd name="connsiteX7" fmla="*/ 14859 w 24705"/>
                <a:gd name="connsiteY7" fmla="*/ 11504 h 23797"/>
                <a:gd name="connsiteX8" fmla="*/ 13454 w 24705"/>
                <a:gd name="connsiteY8" fmla="*/ 11830 h 23797"/>
                <a:gd name="connsiteX9" fmla="*/ 12048 w 24705"/>
                <a:gd name="connsiteY9" fmla="*/ 11247 h 23797"/>
                <a:gd name="connsiteX10" fmla="*/ 8550 w 24705"/>
                <a:gd name="connsiteY10" fmla="*/ 9481 h 23797"/>
                <a:gd name="connsiteX11" fmla="*/ 2824 w 24705"/>
                <a:gd name="connsiteY11" fmla="*/ 11710 h 23797"/>
                <a:gd name="connsiteX12" fmla="*/ 115 w 24705"/>
                <a:gd name="connsiteY12" fmla="*/ 17402 h 23797"/>
                <a:gd name="connsiteX13" fmla="*/ 4384 w 24705"/>
                <a:gd name="connsiteY13" fmla="*/ 22906 h 23797"/>
                <a:gd name="connsiteX14" fmla="*/ 5601 w 24705"/>
                <a:gd name="connsiteY14" fmla="*/ 23060 h 23797"/>
                <a:gd name="connsiteX15" fmla="*/ 10059 w 24705"/>
                <a:gd name="connsiteY15" fmla="*/ 20300 h 23797"/>
                <a:gd name="connsiteX16" fmla="*/ 11002 w 24705"/>
                <a:gd name="connsiteY16" fmla="*/ 18688 h 23797"/>
                <a:gd name="connsiteX17" fmla="*/ 13351 w 24705"/>
                <a:gd name="connsiteY17" fmla="*/ 16579 h 23797"/>
                <a:gd name="connsiteX18" fmla="*/ 15511 w 24705"/>
                <a:gd name="connsiteY18" fmla="*/ 18979 h 23797"/>
                <a:gd name="connsiteX19" fmla="*/ 19815 w 24705"/>
                <a:gd name="connsiteY19" fmla="*/ 23797 h 23797"/>
                <a:gd name="connsiteX20" fmla="*/ 20329 w 24705"/>
                <a:gd name="connsiteY20" fmla="*/ 23763 h 23797"/>
                <a:gd name="connsiteX21" fmla="*/ 23998 w 24705"/>
                <a:gd name="connsiteY21" fmla="*/ 17762 h 23797"/>
                <a:gd name="connsiteX22" fmla="*/ 21272 w 24705"/>
                <a:gd name="connsiteY22" fmla="*/ 12430 h 23797"/>
                <a:gd name="connsiteX23" fmla="*/ 19231 w 24705"/>
                <a:gd name="connsiteY23" fmla="*/ 11504 h 23797"/>
                <a:gd name="connsiteX24" fmla="*/ 19540 w 24705"/>
                <a:gd name="connsiteY24" fmla="*/ 11521 h 23797"/>
                <a:gd name="connsiteX25" fmla="*/ 22283 w 24705"/>
                <a:gd name="connsiteY25" fmla="*/ 8127 h 23797"/>
                <a:gd name="connsiteX26" fmla="*/ 21375 w 24705"/>
                <a:gd name="connsiteY26" fmla="*/ 1457 h 23797"/>
                <a:gd name="connsiteX27" fmla="*/ 19729 w 24705"/>
                <a:gd name="connsiteY27" fmla="*/ 0 h 23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97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59" y="11504"/>
                  </a:cubicBezTo>
                  <a:cubicBezTo>
                    <a:pt x="14379" y="11710"/>
                    <a:pt x="13900" y="11830"/>
                    <a:pt x="13454" y="11830"/>
                  </a:cubicBezTo>
                  <a:cubicBezTo>
                    <a:pt x="12922" y="11830"/>
                    <a:pt x="12442" y="11659"/>
                    <a:pt x="12048" y="11247"/>
                  </a:cubicBezTo>
                  <a:cubicBezTo>
                    <a:pt x="10848" y="9944"/>
                    <a:pt x="9682" y="9481"/>
                    <a:pt x="8550" y="9481"/>
                  </a:cubicBezTo>
                  <a:cubicBezTo>
                    <a:pt x="6579" y="9481"/>
                    <a:pt x="4710" y="10870"/>
                    <a:pt x="2824" y="11710"/>
                  </a:cubicBezTo>
                  <a:cubicBezTo>
                    <a:pt x="509" y="12756"/>
                    <a:pt x="-331" y="14830"/>
                    <a:pt x="115" y="17402"/>
                  </a:cubicBezTo>
                  <a:cubicBezTo>
                    <a:pt x="561" y="20043"/>
                    <a:pt x="1658" y="22254"/>
                    <a:pt x="4384" y="22906"/>
                  </a:cubicBezTo>
                  <a:cubicBezTo>
                    <a:pt x="4813" y="23009"/>
                    <a:pt x="5207" y="23060"/>
                    <a:pt x="5601" y="23060"/>
                  </a:cubicBezTo>
                  <a:cubicBezTo>
                    <a:pt x="7453" y="23060"/>
                    <a:pt x="8893" y="21963"/>
                    <a:pt x="10059" y="20300"/>
                  </a:cubicBezTo>
                  <a:cubicBezTo>
                    <a:pt x="10419" y="19785"/>
                    <a:pt x="10642" y="19185"/>
                    <a:pt x="11002" y="18688"/>
                  </a:cubicBezTo>
                  <a:cubicBezTo>
                    <a:pt x="11979" y="17299"/>
                    <a:pt x="12699" y="16579"/>
                    <a:pt x="13351" y="16579"/>
                  </a:cubicBezTo>
                  <a:cubicBezTo>
                    <a:pt x="14054" y="16579"/>
                    <a:pt x="14688" y="17368"/>
                    <a:pt x="15511" y="18979"/>
                  </a:cubicBezTo>
                  <a:cubicBezTo>
                    <a:pt x="16574" y="21054"/>
                    <a:pt x="17311" y="23797"/>
                    <a:pt x="19815" y="23797"/>
                  </a:cubicBezTo>
                  <a:cubicBezTo>
                    <a:pt x="19969" y="23797"/>
                    <a:pt x="20140" y="23780"/>
                    <a:pt x="20329" y="23763"/>
                  </a:cubicBezTo>
                  <a:cubicBezTo>
                    <a:pt x="23261" y="23369"/>
                    <a:pt x="23158" y="19974"/>
                    <a:pt x="23998" y="17762"/>
                  </a:cubicBezTo>
                  <a:cubicBezTo>
                    <a:pt x="25284" y="14368"/>
                    <a:pt x="25061" y="14196"/>
                    <a:pt x="21272" y="12430"/>
                  </a:cubicBezTo>
                  <a:cubicBezTo>
                    <a:pt x="20655" y="12104"/>
                    <a:pt x="19986" y="11761"/>
                    <a:pt x="19231" y="11504"/>
                  </a:cubicBezTo>
                  <a:cubicBezTo>
                    <a:pt x="19334" y="11521"/>
                    <a:pt x="19437" y="11521"/>
                    <a:pt x="19540" y="11521"/>
                  </a:cubicBezTo>
                  <a:cubicBezTo>
                    <a:pt x="20775" y="11521"/>
                    <a:pt x="21700" y="10441"/>
                    <a:pt x="22283" y="8127"/>
                  </a:cubicBezTo>
                  <a:cubicBezTo>
                    <a:pt x="22884" y="5709"/>
                    <a:pt x="21735" y="3669"/>
                    <a:pt x="21375" y="1457"/>
                  </a:cubicBezTo>
                  <a:cubicBezTo>
                    <a:pt x="21254" y="600"/>
                    <a:pt x="20483" y="0"/>
                    <a:pt x="197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23947263-E943-66C3-95B0-8555085DA702}"/>
                </a:ext>
              </a:extLst>
            </p:cNvPr>
            <p:cNvSpPr/>
            <p:nvPr/>
          </p:nvSpPr>
          <p:spPr>
            <a:xfrm>
              <a:off x="4692771" y="3360231"/>
              <a:ext cx="15311" cy="15722"/>
            </a:xfrm>
            <a:custGeom>
              <a:avLst/>
              <a:gdLst>
                <a:gd name="connsiteX0" fmla="*/ 5519 w 15311"/>
                <a:gd name="connsiteY0" fmla="*/ 0 h 15722"/>
                <a:gd name="connsiteX1" fmla="*/ 2707 w 15311"/>
                <a:gd name="connsiteY1" fmla="*/ 823 h 15722"/>
                <a:gd name="connsiteX2" fmla="*/ 136 w 15311"/>
                <a:gd name="connsiteY2" fmla="*/ 6601 h 15722"/>
                <a:gd name="connsiteX3" fmla="*/ 6376 w 15311"/>
                <a:gd name="connsiteY3" fmla="*/ 15208 h 15722"/>
                <a:gd name="connsiteX4" fmla="*/ 8828 w 15311"/>
                <a:gd name="connsiteY4" fmla="*/ 15722 h 15722"/>
                <a:gd name="connsiteX5" fmla="*/ 15137 w 15311"/>
                <a:gd name="connsiteY5" fmla="*/ 10476 h 15722"/>
                <a:gd name="connsiteX6" fmla="*/ 12960 w 15311"/>
                <a:gd name="connsiteY6" fmla="*/ 5486 h 15722"/>
                <a:gd name="connsiteX7" fmla="*/ 9034 w 15311"/>
                <a:gd name="connsiteY7" fmla="*/ 1972 h 15722"/>
                <a:gd name="connsiteX8" fmla="*/ 5519 w 15311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11" h="15722">
                  <a:moveTo>
                    <a:pt x="5519" y="0"/>
                  </a:moveTo>
                  <a:cubicBezTo>
                    <a:pt x="4610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6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37" y="10476"/>
                  </a:cubicBezTo>
                  <a:cubicBezTo>
                    <a:pt x="15360" y="8692"/>
                    <a:pt x="15840" y="6138"/>
                    <a:pt x="12960" y="5486"/>
                  </a:cubicBezTo>
                  <a:cubicBezTo>
                    <a:pt x="11091" y="5058"/>
                    <a:pt x="10097" y="3600"/>
                    <a:pt x="9034" y="1972"/>
                  </a:cubicBezTo>
                  <a:cubicBezTo>
                    <a:pt x="8159" y="634"/>
                    <a:pt x="6891" y="0"/>
                    <a:pt x="55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01915A66-2118-780A-9274-77AF64AB2A0C}"/>
                </a:ext>
              </a:extLst>
            </p:cNvPr>
            <p:cNvSpPr/>
            <p:nvPr/>
          </p:nvSpPr>
          <p:spPr>
            <a:xfrm>
              <a:off x="4689823" y="3389274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5 w 15309"/>
                <a:gd name="connsiteY3" fmla="*/ 4921 h 17059"/>
                <a:gd name="connsiteX4" fmla="*/ 769 w 15309"/>
                <a:gd name="connsiteY4" fmla="*/ 6412 h 17059"/>
                <a:gd name="connsiteX5" fmla="*/ 2655 w 15309"/>
                <a:gd name="connsiteY5" fmla="*/ 13116 h 17059"/>
                <a:gd name="connsiteX6" fmla="*/ 6924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4 w 15309"/>
                <a:gd name="connsiteY10" fmla="*/ 3549 h 17059"/>
                <a:gd name="connsiteX11" fmla="*/ 11365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5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9" y="11041"/>
                    <a:pt x="2655" y="13116"/>
                  </a:cubicBezTo>
                  <a:cubicBezTo>
                    <a:pt x="3460" y="14916"/>
                    <a:pt x="4678" y="17059"/>
                    <a:pt x="6924" y="17059"/>
                  </a:cubicBezTo>
                  <a:cubicBezTo>
                    <a:pt x="7146" y="17059"/>
                    <a:pt x="7370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9" y="11350"/>
                    <a:pt x="12993" y="9498"/>
                    <a:pt x="14159" y="8435"/>
                  </a:cubicBezTo>
                  <a:cubicBezTo>
                    <a:pt x="15873" y="6892"/>
                    <a:pt x="15548" y="5109"/>
                    <a:pt x="14004" y="3549"/>
                  </a:cubicBezTo>
                  <a:cubicBezTo>
                    <a:pt x="13010" y="2538"/>
                    <a:pt x="11947" y="1577"/>
                    <a:pt x="11365" y="1029"/>
                  </a:cubicBezTo>
                  <a:cubicBezTo>
                    <a:pt x="10044" y="343"/>
                    <a:pt x="8964" y="0"/>
                    <a:pt x="81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EC7B1D77-6755-3ED9-58A8-09292A6BA278}"/>
                </a:ext>
              </a:extLst>
            </p:cNvPr>
            <p:cNvSpPr/>
            <p:nvPr/>
          </p:nvSpPr>
          <p:spPr>
            <a:xfrm>
              <a:off x="4706907" y="3379553"/>
              <a:ext cx="10173" cy="10218"/>
            </a:xfrm>
            <a:custGeom>
              <a:avLst/>
              <a:gdLst>
                <a:gd name="connsiteX0" fmla="*/ 4978 w 10173"/>
                <a:gd name="connsiteY0" fmla="*/ 0 h 10218"/>
                <a:gd name="connsiteX1" fmla="*/ 383 w 10173"/>
                <a:gd name="connsiteY1" fmla="*/ 2949 h 10218"/>
                <a:gd name="connsiteX2" fmla="*/ 3332 w 10173"/>
                <a:gd name="connsiteY2" fmla="*/ 9498 h 10218"/>
                <a:gd name="connsiteX3" fmla="*/ 6041 w 10173"/>
                <a:gd name="connsiteY3" fmla="*/ 10218 h 10218"/>
                <a:gd name="connsiteX4" fmla="*/ 9728 w 10173"/>
                <a:gd name="connsiteY4" fmla="*/ 8332 h 10218"/>
                <a:gd name="connsiteX5" fmla="*/ 7499 w 10173"/>
                <a:gd name="connsiteY5" fmla="*/ 634 h 10218"/>
                <a:gd name="connsiteX6" fmla="*/ 4978 w 10173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3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1" y="7835"/>
                    <a:pt x="3332" y="9498"/>
                  </a:cubicBezTo>
                  <a:cubicBezTo>
                    <a:pt x="4173" y="9995"/>
                    <a:pt x="5115" y="10218"/>
                    <a:pt x="6041" y="10218"/>
                  </a:cubicBezTo>
                  <a:cubicBezTo>
                    <a:pt x="7584" y="10218"/>
                    <a:pt x="9042" y="9550"/>
                    <a:pt x="9728" y="8332"/>
                  </a:cubicBezTo>
                  <a:cubicBezTo>
                    <a:pt x="10911" y="6241"/>
                    <a:pt x="9590" y="1749"/>
                    <a:pt x="7499" y="634"/>
                  </a:cubicBezTo>
                  <a:cubicBezTo>
                    <a:pt x="6676" y="206"/>
                    <a:pt x="5819" y="0"/>
                    <a:pt x="49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D0341E36-E1BB-EA7D-4D63-A1468AEB47F5}"/>
                </a:ext>
              </a:extLst>
            </p:cNvPr>
            <p:cNvSpPr/>
            <p:nvPr/>
          </p:nvSpPr>
          <p:spPr>
            <a:xfrm>
              <a:off x="4820624" y="3244845"/>
              <a:ext cx="9787" cy="7852"/>
            </a:xfrm>
            <a:custGeom>
              <a:avLst/>
              <a:gdLst>
                <a:gd name="connsiteX0" fmla="*/ 3544 w 9787"/>
                <a:gd name="connsiteY0" fmla="*/ 0 h 7852"/>
                <a:gd name="connsiteX1" fmla="*/ 1503 w 9787"/>
                <a:gd name="connsiteY1" fmla="*/ 874 h 7852"/>
                <a:gd name="connsiteX2" fmla="*/ 12 w 9787"/>
                <a:gd name="connsiteY2" fmla="*/ 4149 h 7852"/>
                <a:gd name="connsiteX3" fmla="*/ 3527 w 9787"/>
                <a:gd name="connsiteY3" fmla="*/ 7218 h 7852"/>
                <a:gd name="connsiteX4" fmla="*/ 6956 w 9787"/>
                <a:gd name="connsiteY4" fmla="*/ 7853 h 7852"/>
                <a:gd name="connsiteX5" fmla="*/ 9630 w 9787"/>
                <a:gd name="connsiteY5" fmla="*/ 6738 h 7852"/>
                <a:gd name="connsiteX6" fmla="*/ 5927 w 9787"/>
                <a:gd name="connsiteY6" fmla="*/ 874 h 7852"/>
                <a:gd name="connsiteX7" fmla="*/ 3544 w 9787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7" h="7852">
                  <a:moveTo>
                    <a:pt x="3544" y="0"/>
                  </a:moveTo>
                  <a:cubicBezTo>
                    <a:pt x="2875" y="0"/>
                    <a:pt x="2207" y="257"/>
                    <a:pt x="1503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27" y="7218"/>
                  </a:cubicBezTo>
                  <a:cubicBezTo>
                    <a:pt x="4813" y="7647"/>
                    <a:pt x="5978" y="7853"/>
                    <a:pt x="6956" y="7853"/>
                  </a:cubicBezTo>
                  <a:cubicBezTo>
                    <a:pt x="8259" y="7853"/>
                    <a:pt x="9219" y="7475"/>
                    <a:pt x="9630" y="6738"/>
                  </a:cubicBezTo>
                  <a:cubicBezTo>
                    <a:pt x="10368" y="5418"/>
                    <a:pt x="8413" y="2400"/>
                    <a:pt x="5927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D90352B5-650B-1AC3-CAF4-AC103A85F585}"/>
                </a:ext>
              </a:extLst>
            </p:cNvPr>
            <p:cNvSpPr/>
            <p:nvPr/>
          </p:nvSpPr>
          <p:spPr>
            <a:xfrm>
              <a:off x="4667970" y="3755646"/>
              <a:ext cx="6779" cy="6669"/>
            </a:xfrm>
            <a:custGeom>
              <a:avLst/>
              <a:gdLst>
                <a:gd name="connsiteX0" fmla="*/ 3402 w 6779"/>
                <a:gd name="connsiteY0" fmla="*/ 0 h 6669"/>
                <a:gd name="connsiteX1" fmla="*/ 539 w 6779"/>
                <a:gd name="connsiteY1" fmla="*/ 1852 h 6669"/>
                <a:gd name="connsiteX2" fmla="*/ 1807 w 6779"/>
                <a:gd name="connsiteY2" fmla="*/ 6121 h 6669"/>
                <a:gd name="connsiteX3" fmla="*/ 3591 w 6779"/>
                <a:gd name="connsiteY3" fmla="*/ 6669 h 6669"/>
                <a:gd name="connsiteX4" fmla="*/ 6385 w 6779"/>
                <a:gd name="connsiteY4" fmla="*/ 4818 h 6669"/>
                <a:gd name="connsiteX5" fmla="*/ 5065 w 6779"/>
                <a:gd name="connsiteY5" fmla="*/ 549 h 6669"/>
                <a:gd name="connsiteX6" fmla="*/ 3402 w 6779"/>
                <a:gd name="connsiteY6" fmla="*/ 0 h 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9" h="6669">
                  <a:moveTo>
                    <a:pt x="3402" y="0"/>
                  </a:moveTo>
                  <a:cubicBezTo>
                    <a:pt x="2253" y="0"/>
                    <a:pt x="1327" y="840"/>
                    <a:pt x="539" y="1852"/>
                  </a:cubicBezTo>
                  <a:cubicBezTo>
                    <a:pt x="-679" y="3926"/>
                    <a:pt x="350" y="5161"/>
                    <a:pt x="1807" y="6121"/>
                  </a:cubicBezTo>
                  <a:cubicBezTo>
                    <a:pt x="2391" y="6498"/>
                    <a:pt x="3007" y="6669"/>
                    <a:pt x="3591" y="6669"/>
                  </a:cubicBezTo>
                  <a:cubicBezTo>
                    <a:pt x="4739" y="6669"/>
                    <a:pt x="5820" y="6001"/>
                    <a:pt x="6385" y="4818"/>
                  </a:cubicBezTo>
                  <a:cubicBezTo>
                    <a:pt x="7242" y="2983"/>
                    <a:pt x="6660" y="1543"/>
                    <a:pt x="5065" y="549"/>
                  </a:cubicBezTo>
                  <a:cubicBezTo>
                    <a:pt x="4465" y="172"/>
                    <a:pt x="3916" y="0"/>
                    <a:pt x="340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7AA46EE2-3B41-9F37-F055-363CD72631ED}"/>
                </a:ext>
              </a:extLst>
            </p:cNvPr>
            <p:cNvSpPr/>
            <p:nvPr/>
          </p:nvSpPr>
          <p:spPr>
            <a:xfrm>
              <a:off x="4660807" y="3691558"/>
              <a:ext cx="16288" cy="15962"/>
            </a:xfrm>
            <a:custGeom>
              <a:avLst/>
              <a:gdLst>
                <a:gd name="connsiteX0" fmla="*/ 8508 w 16288"/>
                <a:gd name="connsiteY0" fmla="*/ 0 h 15962"/>
                <a:gd name="connsiteX1" fmla="*/ 878 w 16288"/>
                <a:gd name="connsiteY1" fmla="*/ 2846 h 15962"/>
                <a:gd name="connsiteX2" fmla="*/ 2507 w 16288"/>
                <a:gd name="connsiteY2" fmla="*/ 11076 h 15962"/>
                <a:gd name="connsiteX3" fmla="*/ 3639 w 16288"/>
                <a:gd name="connsiteY3" fmla="*/ 12636 h 15962"/>
                <a:gd name="connsiteX4" fmla="*/ 4187 w 16288"/>
                <a:gd name="connsiteY4" fmla="*/ 13287 h 15962"/>
                <a:gd name="connsiteX5" fmla="*/ 4187 w 16288"/>
                <a:gd name="connsiteY5" fmla="*/ 13956 h 15962"/>
                <a:gd name="connsiteX6" fmla="*/ 5405 w 16288"/>
                <a:gd name="connsiteY6" fmla="*/ 15962 h 15962"/>
                <a:gd name="connsiteX7" fmla="*/ 5936 w 16288"/>
                <a:gd name="connsiteY7" fmla="*/ 15876 h 15962"/>
                <a:gd name="connsiteX8" fmla="*/ 7068 w 16288"/>
                <a:gd name="connsiteY8" fmla="*/ 15413 h 15962"/>
                <a:gd name="connsiteX9" fmla="*/ 9057 w 16288"/>
                <a:gd name="connsiteY9" fmla="*/ 15791 h 15962"/>
                <a:gd name="connsiteX10" fmla="*/ 11319 w 16288"/>
                <a:gd name="connsiteY10" fmla="*/ 15362 h 15962"/>
                <a:gd name="connsiteX11" fmla="*/ 16223 w 16288"/>
                <a:gd name="connsiteY11" fmla="*/ 8384 h 15962"/>
                <a:gd name="connsiteX12" fmla="*/ 11937 w 16288"/>
                <a:gd name="connsiteY12" fmla="*/ 600 h 15962"/>
                <a:gd name="connsiteX13" fmla="*/ 8508 w 16288"/>
                <a:gd name="connsiteY13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88" h="15962">
                  <a:moveTo>
                    <a:pt x="8508" y="0"/>
                  </a:moveTo>
                  <a:cubicBezTo>
                    <a:pt x="5473" y="0"/>
                    <a:pt x="2096" y="1063"/>
                    <a:pt x="878" y="2846"/>
                  </a:cubicBezTo>
                  <a:cubicBezTo>
                    <a:pt x="-1299" y="6069"/>
                    <a:pt x="1084" y="8521"/>
                    <a:pt x="2507" y="11076"/>
                  </a:cubicBezTo>
                  <a:cubicBezTo>
                    <a:pt x="2816" y="11642"/>
                    <a:pt x="3244" y="12122"/>
                    <a:pt x="3639" y="12636"/>
                  </a:cubicBezTo>
                  <a:cubicBezTo>
                    <a:pt x="3810" y="12876"/>
                    <a:pt x="3999" y="13082"/>
                    <a:pt x="4187" y="13287"/>
                  </a:cubicBezTo>
                  <a:cubicBezTo>
                    <a:pt x="4170" y="13510"/>
                    <a:pt x="4170" y="13733"/>
                    <a:pt x="4187" y="13956"/>
                  </a:cubicBezTo>
                  <a:cubicBezTo>
                    <a:pt x="4204" y="14968"/>
                    <a:pt x="4496" y="15962"/>
                    <a:pt x="5405" y="15962"/>
                  </a:cubicBezTo>
                  <a:cubicBezTo>
                    <a:pt x="5559" y="15962"/>
                    <a:pt x="5730" y="15928"/>
                    <a:pt x="5936" y="15876"/>
                  </a:cubicBezTo>
                  <a:cubicBezTo>
                    <a:pt x="6313" y="15757"/>
                    <a:pt x="6708" y="15602"/>
                    <a:pt x="7068" y="15413"/>
                  </a:cubicBezTo>
                  <a:cubicBezTo>
                    <a:pt x="7702" y="15654"/>
                    <a:pt x="8353" y="15791"/>
                    <a:pt x="9057" y="15791"/>
                  </a:cubicBezTo>
                  <a:cubicBezTo>
                    <a:pt x="9777" y="15791"/>
                    <a:pt x="10531" y="15654"/>
                    <a:pt x="11319" y="15362"/>
                  </a:cubicBezTo>
                  <a:cubicBezTo>
                    <a:pt x="14320" y="14248"/>
                    <a:pt x="15777" y="11642"/>
                    <a:pt x="16223" y="8384"/>
                  </a:cubicBezTo>
                  <a:cubicBezTo>
                    <a:pt x="16635" y="4664"/>
                    <a:pt x="15092" y="1869"/>
                    <a:pt x="11937" y="600"/>
                  </a:cubicBezTo>
                  <a:cubicBezTo>
                    <a:pt x="10959" y="172"/>
                    <a:pt x="9759" y="0"/>
                    <a:pt x="85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D016DBDB-2E52-E7E5-79BC-8737FFC7AC92}"/>
                </a:ext>
              </a:extLst>
            </p:cNvPr>
            <p:cNvSpPr/>
            <p:nvPr/>
          </p:nvSpPr>
          <p:spPr>
            <a:xfrm>
              <a:off x="4927299" y="3327398"/>
              <a:ext cx="9495" cy="9412"/>
            </a:xfrm>
            <a:custGeom>
              <a:avLst/>
              <a:gdLst>
                <a:gd name="connsiteX0" fmla="*/ 5106 w 9495"/>
                <a:gd name="connsiteY0" fmla="*/ 0 h 9412"/>
                <a:gd name="connsiteX1" fmla="*/ 511 w 9495"/>
                <a:gd name="connsiteY1" fmla="*/ 2692 h 9412"/>
                <a:gd name="connsiteX2" fmla="*/ 905 w 9495"/>
                <a:gd name="connsiteY2" fmla="*/ 9413 h 9412"/>
                <a:gd name="connsiteX3" fmla="*/ 9495 w 9495"/>
                <a:gd name="connsiteY3" fmla="*/ 1063 h 9412"/>
                <a:gd name="connsiteX4" fmla="*/ 5106 w 9495"/>
                <a:gd name="connsiteY4" fmla="*/ 0 h 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5" h="9412">
                  <a:moveTo>
                    <a:pt x="5106" y="0"/>
                  </a:moveTo>
                  <a:cubicBezTo>
                    <a:pt x="2928" y="0"/>
                    <a:pt x="1283" y="943"/>
                    <a:pt x="511" y="2692"/>
                  </a:cubicBezTo>
                  <a:cubicBezTo>
                    <a:pt x="-329" y="4561"/>
                    <a:pt x="-89" y="7424"/>
                    <a:pt x="905" y="9413"/>
                  </a:cubicBezTo>
                  <a:cubicBezTo>
                    <a:pt x="3786" y="6601"/>
                    <a:pt x="6649" y="3806"/>
                    <a:pt x="9495" y="1063"/>
                  </a:cubicBezTo>
                  <a:cubicBezTo>
                    <a:pt x="7901" y="343"/>
                    <a:pt x="6409" y="0"/>
                    <a:pt x="51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295745A0-76E5-4B9E-E3C8-0230CAE20A41}"/>
                </a:ext>
              </a:extLst>
            </p:cNvPr>
            <p:cNvSpPr/>
            <p:nvPr/>
          </p:nvSpPr>
          <p:spPr>
            <a:xfrm>
              <a:off x="4665632" y="3619275"/>
              <a:ext cx="12037" cy="12996"/>
            </a:xfrm>
            <a:custGeom>
              <a:avLst/>
              <a:gdLst>
                <a:gd name="connsiteX0" fmla="*/ 6477 w 12037"/>
                <a:gd name="connsiteY0" fmla="*/ 0 h 12996"/>
                <a:gd name="connsiteX1" fmla="*/ 6306 w 12037"/>
                <a:gd name="connsiteY1" fmla="*/ 0 h 12996"/>
                <a:gd name="connsiteX2" fmla="*/ 99 w 12037"/>
                <a:gd name="connsiteY2" fmla="*/ 4441 h 12996"/>
                <a:gd name="connsiteX3" fmla="*/ 3957 w 12037"/>
                <a:gd name="connsiteY3" fmla="*/ 11796 h 12996"/>
                <a:gd name="connsiteX4" fmla="*/ 8637 w 12037"/>
                <a:gd name="connsiteY4" fmla="*/ 12996 h 12996"/>
                <a:gd name="connsiteX5" fmla="*/ 10798 w 12037"/>
                <a:gd name="connsiteY5" fmla="*/ 12225 h 12996"/>
                <a:gd name="connsiteX6" fmla="*/ 11484 w 12037"/>
                <a:gd name="connsiteY6" fmla="*/ 5161 h 12996"/>
                <a:gd name="connsiteX7" fmla="*/ 6477 w 12037"/>
                <a:gd name="connsiteY7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7" h="12996">
                  <a:moveTo>
                    <a:pt x="6477" y="0"/>
                  </a:moveTo>
                  <a:cubicBezTo>
                    <a:pt x="6426" y="0"/>
                    <a:pt x="6357" y="0"/>
                    <a:pt x="6306" y="0"/>
                  </a:cubicBezTo>
                  <a:cubicBezTo>
                    <a:pt x="4060" y="103"/>
                    <a:pt x="614" y="2572"/>
                    <a:pt x="99" y="4441"/>
                  </a:cubicBezTo>
                  <a:cubicBezTo>
                    <a:pt x="-483" y="6601"/>
                    <a:pt x="1591" y="10630"/>
                    <a:pt x="3957" y="11796"/>
                  </a:cubicBezTo>
                  <a:cubicBezTo>
                    <a:pt x="5466" y="12087"/>
                    <a:pt x="7077" y="12996"/>
                    <a:pt x="8637" y="12996"/>
                  </a:cubicBezTo>
                  <a:cubicBezTo>
                    <a:pt x="9375" y="12996"/>
                    <a:pt x="10112" y="12790"/>
                    <a:pt x="10798" y="12225"/>
                  </a:cubicBezTo>
                  <a:cubicBezTo>
                    <a:pt x="12992" y="10424"/>
                    <a:pt x="11638" y="7475"/>
                    <a:pt x="11484" y="5161"/>
                  </a:cubicBezTo>
                  <a:cubicBezTo>
                    <a:pt x="11295" y="2074"/>
                    <a:pt x="8843" y="0"/>
                    <a:pt x="64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9CD8F409-48B4-24D3-9441-C5885D758826}"/>
                </a:ext>
              </a:extLst>
            </p:cNvPr>
            <p:cNvSpPr/>
            <p:nvPr/>
          </p:nvSpPr>
          <p:spPr>
            <a:xfrm>
              <a:off x="4913498" y="3310116"/>
              <a:ext cx="4110" cy="5211"/>
            </a:xfrm>
            <a:custGeom>
              <a:avLst/>
              <a:gdLst>
                <a:gd name="connsiteX0" fmla="*/ 2859 w 4110"/>
                <a:gd name="connsiteY0" fmla="*/ 0 h 5211"/>
                <a:gd name="connsiteX1" fmla="*/ 29 w 4110"/>
                <a:gd name="connsiteY1" fmla="*/ 2777 h 5211"/>
                <a:gd name="connsiteX2" fmla="*/ 1573 w 4110"/>
                <a:gd name="connsiteY2" fmla="*/ 5126 h 5211"/>
                <a:gd name="connsiteX3" fmla="*/ 2224 w 4110"/>
                <a:gd name="connsiteY3" fmla="*/ 5212 h 5211"/>
                <a:gd name="connsiteX4" fmla="*/ 4042 w 4110"/>
                <a:gd name="connsiteY4" fmla="*/ 3172 h 5211"/>
                <a:gd name="connsiteX5" fmla="*/ 2859 w 4110"/>
                <a:gd name="connsiteY5" fmla="*/ 0 h 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0" h="5211">
                  <a:moveTo>
                    <a:pt x="2859" y="0"/>
                  </a:moveTo>
                  <a:cubicBezTo>
                    <a:pt x="1195" y="154"/>
                    <a:pt x="270" y="1200"/>
                    <a:pt x="29" y="2777"/>
                  </a:cubicBezTo>
                  <a:cubicBezTo>
                    <a:pt x="-142" y="3892"/>
                    <a:pt x="441" y="4818"/>
                    <a:pt x="1573" y="5126"/>
                  </a:cubicBezTo>
                  <a:cubicBezTo>
                    <a:pt x="1813" y="5195"/>
                    <a:pt x="2036" y="5212"/>
                    <a:pt x="2224" y="5212"/>
                  </a:cubicBezTo>
                  <a:cubicBezTo>
                    <a:pt x="3322" y="5212"/>
                    <a:pt x="3887" y="4321"/>
                    <a:pt x="4042" y="3172"/>
                  </a:cubicBezTo>
                  <a:cubicBezTo>
                    <a:pt x="4230" y="1989"/>
                    <a:pt x="4093" y="720"/>
                    <a:pt x="28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410AF75B-3EBA-427F-2438-D73974474E91}"/>
                </a:ext>
              </a:extLst>
            </p:cNvPr>
            <p:cNvSpPr/>
            <p:nvPr/>
          </p:nvSpPr>
          <p:spPr>
            <a:xfrm>
              <a:off x="4668960" y="3646227"/>
              <a:ext cx="6890" cy="7458"/>
            </a:xfrm>
            <a:custGeom>
              <a:avLst/>
              <a:gdLst>
                <a:gd name="connsiteX0" fmla="*/ 4504 w 6890"/>
                <a:gd name="connsiteY0" fmla="*/ 0 h 7458"/>
                <a:gd name="connsiteX1" fmla="*/ 406 w 6890"/>
                <a:gd name="connsiteY1" fmla="*/ 2726 h 7458"/>
                <a:gd name="connsiteX2" fmla="*/ 1589 w 6890"/>
                <a:gd name="connsiteY2" fmla="*/ 7064 h 7458"/>
                <a:gd name="connsiteX3" fmla="*/ 3132 w 6890"/>
                <a:gd name="connsiteY3" fmla="*/ 7458 h 7458"/>
                <a:gd name="connsiteX4" fmla="*/ 6784 w 6890"/>
                <a:gd name="connsiteY4" fmla="*/ 5281 h 7458"/>
                <a:gd name="connsiteX5" fmla="*/ 5327 w 6890"/>
                <a:gd name="connsiteY5" fmla="*/ 172 h 7458"/>
                <a:gd name="connsiteX6" fmla="*/ 4504 w 6890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" h="7458">
                  <a:moveTo>
                    <a:pt x="4504" y="0"/>
                  </a:moveTo>
                  <a:cubicBezTo>
                    <a:pt x="3047" y="0"/>
                    <a:pt x="1023" y="1252"/>
                    <a:pt x="406" y="2726"/>
                  </a:cubicBezTo>
                  <a:cubicBezTo>
                    <a:pt x="-365" y="4544"/>
                    <a:pt x="-74" y="6052"/>
                    <a:pt x="1589" y="7064"/>
                  </a:cubicBezTo>
                  <a:cubicBezTo>
                    <a:pt x="2035" y="7338"/>
                    <a:pt x="2584" y="7458"/>
                    <a:pt x="3132" y="7458"/>
                  </a:cubicBezTo>
                  <a:cubicBezTo>
                    <a:pt x="4607" y="7458"/>
                    <a:pt x="6218" y="6567"/>
                    <a:pt x="6784" y="5281"/>
                  </a:cubicBezTo>
                  <a:cubicBezTo>
                    <a:pt x="7230" y="4269"/>
                    <a:pt x="6184" y="600"/>
                    <a:pt x="5327" y="172"/>
                  </a:cubicBezTo>
                  <a:cubicBezTo>
                    <a:pt x="5087" y="51"/>
                    <a:pt x="4813" y="0"/>
                    <a:pt x="4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3B2543C0-F6EA-E80B-9201-91E7B87EE1C1}"/>
                </a:ext>
              </a:extLst>
            </p:cNvPr>
            <p:cNvSpPr/>
            <p:nvPr/>
          </p:nvSpPr>
          <p:spPr>
            <a:xfrm>
              <a:off x="4803695" y="3265899"/>
              <a:ext cx="17516" cy="22751"/>
            </a:xfrm>
            <a:custGeom>
              <a:avLst/>
              <a:gdLst>
                <a:gd name="connsiteX0" fmla="*/ 6928 w 17516"/>
                <a:gd name="connsiteY0" fmla="*/ 0 h 22751"/>
                <a:gd name="connsiteX1" fmla="*/ 4957 w 17516"/>
                <a:gd name="connsiteY1" fmla="*/ 943 h 22751"/>
                <a:gd name="connsiteX2" fmla="*/ 36 w 17516"/>
                <a:gd name="connsiteY2" fmla="*/ 6927 h 22751"/>
                <a:gd name="connsiteX3" fmla="*/ 6277 w 17516"/>
                <a:gd name="connsiteY3" fmla="*/ 10613 h 22751"/>
                <a:gd name="connsiteX4" fmla="*/ 8146 w 17516"/>
                <a:gd name="connsiteY4" fmla="*/ 14059 h 22751"/>
                <a:gd name="connsiteX5" fmla="*/ 7323 w 17516"/>
                <a:gd name="connsiteY5" fmla="*/ 16442 h 22751"/>
                <a:gd name="connsiteX6" fmla="*/ 11592 w 17516"/>
                <a:gd name="connsiteY6" fmla="*/ 22460 h 22751"/>
                <a:gd name="connsiteX7" fmla="*/ 13323 w 17516"/>
                <a:gd name="connsiteY7" fmla="*/ 22751 h 22751"/>
                <a:gd name="connsiteX8" fmla="*/ 17198 w 17516"/>
                <a:gd name="connsiteY8" fmla="*/ 20163 h 22751"/>
                <a:gd name="connsiteX9" fmla="*/ 14421 w 17516"/>
                <a:gd name="connsiteY9" fmla="*/ 14110 h 22751"/>
                <a:gd name="connsiteX10" fmla="*/ 12243 w 17516"/>
                <a:gd name="connsiteY10" fmla="*/ 10407 h 22751"/>
                <a:gd name="connsiteX11" fmla="*/ 9534 w 17516"/>
                <a:gd name="connsiteY11" fmla="*/ 1766 h 22751"/>
                <a:gd name="connsiteX12" fmla="*/ 6928 w 17516"/>
                <a:gd name="connsiteY12" fmla="*/ 0 h 22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16" h="22751">
                  <a:moveTo>
                    <a:pt x="6928" y="0"/>
                  </a:moveTo>
                  <a:cubicBezTo>
                    <a:pt x="6277" y="0"/>
                    <a:pt x="5608" y="309"/>
                    <a:pt x="4957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843" y="19048"/>
                    <a:pt x="8609" y="21500"/>
                    <a:pt x="11592" y="22460"/>
                  </a:cubicBezTo>
                  <a:cubicBezTo>
                    <a:pt x="12175" y="22648"/>
                    <a:pt x="12758" y="22751"/>
                    <a:pt x="13323" y="22751"/>
                  </a:cubicBezTo>
                  <a:cubicBezTo>
                    <a:pt x="15107" y="22751"/>
                    <a:pt x="16616" y="21791"/>
                    <a:pt x="17198" y="20163"/>
                  </a:cubicBezTo>
                  <a:cubicBezTo>
                    <a:pt x="18055" y="17779"/>
                    <a:pt x="17198" y="15619"/>
                    <a:pt x="14421" y="14110"/>
                  </a:cubicBezTo>
                  <a:cubicBezTo>
                    <a:pt x="12860" y="13270"/>
                    <a:pt x="11489" y="12705"/>
                    <a:pt x="12243" y="10407"/>
                  </a:cubicBezTo>
                  <a:cubicBezTo>
                    <a:pt x="13444" y="6841"/>
                    <a:pt x="11352" y="4406"/>
                    <a:pt x="9534" y="1766"/>
                  </a:cubicBezTo>
                  <a:cubicBezTo>
                    <a:pt x="8729" y="600"/>
                    <a:pt x="7837" y="0"/>
                    <a:pt x="69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9C234F34-2191-1A0A-832F-F5271DB46A3C}"/>
                </a:ext>
              </a:extLst>
            </p:cNvPr>
            <p:cNvSpPr/>
            <p:nvPr/>
          </p:nvSpPr>
          <p:spPr>
            <a:xfrm>
              <a:off x="4821118" y="3401602"/>
              <a:ext cx="13892" cy="17607"/>
            </a:xfrm>
            <a:custGeom>
              <a:avLst/>
              <a:gdLst>
                <a:gd name="connsiteX0" fmla="*/ 7799 w 13892"/>
                <a:gd name="connsiteY0" fmla="*/ 0 h 17607"/>
                <a:gd name="connsiteX1" fmla="*/ 6290 w 13892"/>
                <a:gd name="connsiteY1" fmla="*/ 223 h 17607"/>
                <a:gd name="connsiteX2" fmla="*/ 684 w 13892"/>
                <a:gd name="connsiteY2" fmla="*/ 3755 h 17607"/>
                <a:gd name="connsiteX3" fmla="*/ 410 w 13892"/>
                <a:gd name="connsiteY3" fmla="*/ 5915 h 17607"/>
                <a:gd name="connsiteX4" fmla="*/ 1198 w 13892"/>
                <a:gd name="connsiteY4" fmla="*/ 9533 h 17607"/>
                <a:gd name="connsiteX5" fmla="*/ 290 w 13892"/>
                <a:gd name="connsiteY5" fmla="*/ 13373 h 17607"/>
                <a:gd name="connsiteX6" fmla="*/ 7285 w 13892"/>
                <a:gd name="connsiteY6" fmla="*/ 17608 h 17607"/>
                <a:gd name="connsiteX7" fmla="*/ 9000 w 13892"/>
                <a:gd name="connsiteY7" fmla="*/ 17385 h 17607"/>
                <a:gd name="connsiteX8" fmla="*/ 13886 w 13892"/>
                <a:gd name="connsiteY8" fmla="*/ 8195 h 17607"/>
                <a:gd name="connsiteX9" fmla="*/ 8657 w 13892"/>
                <a:gd name="connsiteY9" fmla="*/ 51 h 17607"/>
                <a:gd name="connsiteX10" fmla="*/ 7799 w 13892"/>
                <a:gd name="connsiteY10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2" h="17607">
                  <a:moveTo>
                    <a:pt x="7799" y="0"/>
                  </a:moveTo>
                  <a:cubicBezTo>
                    <a:pt x="7285" y="0"/>
                    <a:pt x="6753" y="69"/>
                    <a:pt x="6290" y="223"/>
                  </a:cubicBezTo>
                  <a:cubicBezTo>
                    <a:pt x="4147" y="909"/>
                    <a:pt x="2381" y="2297"/>
                    <a:pt x="684" y="3755"/>
                  </a:cubicBezTo>
                  <a:cubicBezTo>
                    <a:pt x="67" y="4286"/>
                    <a:pt x="-156" y="5847"/>
                    <a:pt x="410" y="5915"/>
                  </a:cubicBezTo>
                  <a:cubicBezTo>
                    <a:pt x="4027" y="6447"/>
                    <a:pt x="1541" y="8213"/>
                    <a:pt x="1198" y="9533"/>
                  </a:cubicBezTo>
                  <a:cubicBezTo>
                    <a:pt x="-190" y="12430"/>
                    <a:pt x="-190" y="12430"/>
                    <a:pt x="290" y="13373"/>
                  </a:cubicBezTo>
                  <a:cubicBezTo>
                    <a:pt x="1576" y="15945"/>
                    <a:pt x="4456" y="17608"/>
                    <a:pt x="7285" y="17608"/>
                  </a:cubicBezTo>
                  <a:cubicBezTo>
                    <a:pt x="7868" y="17608"/>
                    <a:pt x="8451" y="17539"/>
                    <a:pt x="9000" y="17385"/>
                  </a:cubicBezTo>
                  <a:cubicBezTo>
                    <a:pt x="11983" y="16613"/>
                    <a:pt x="14023" y="12773"/>
                    <a:pt x="13886" y="8195"/>
                  </a:cubicBezTo>
                  <a:cubicBezTo>
                    <a:pt x="13749" y="3926"/>
                    <a:pt x="11606" y="531"/>
                    <a:pt x="8657" y="51"/>
                  </a:cubicBezTo>
                  <a:cubicBezTo>
                    <a:pt x="8382" y="17"/>
                    <a:pt x="8091" y="0"/>
                    <a:pt x="779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06ADCA99-F392-025F-F9CE-7A4D724153B1}"/>
                </a:ext>
              </a:extLst>
            </p:cNvPr>
            <p:cNvSpPr/>
            <p:nvPr/>
          </p:nvSpPr>
          <p:spPr>
            <a:xfrm>
              <a:off x="4871476" y="3347886"/>
              <a:ext cx="8156" cy="10664"/>
            </a:xfrm>
            <a:custGeom>
              <a:avLst/>
              <a:gdLst>
                <a:gd name="connsiteX0" fmla="*/ 4316 w 8156"/>
                <a:gd name="connsiteY0" fmla="*/ 0 h 10664"/>
                <a:gd name="connsiteX1" fmla="*/ 322 w 8156"/>
                <a:gd name="connsiteY1" fmla="*/ 3292 h 10664"/>
                <a:gd name="connsiteX2" fmla="*/ 2310 w 8156"/>
                <a:gd name="connsiteY2" fmla="*/ 10424 h 10664"/>
                <a:gd name="connsiteX3" fmla="*/ 3562 w 8156"/>
                <a:gd name="connsiteY3" fmla="*/ 10664 h 10664"/>
                <a:gd name="connsiteX4" fmla="*/ 4968 w 8156"/>
                <a:gd name="connsiteY4" fmla="*/ 10459 h 10664"/>
                <a:gd name="connsiteX5" fmla="*/ 8157 w 8156"/>
                <a:gd name="connsiteY5" fmla="*/ 2006 h 10664"/>
                <a:gd name="connsiteX6" fmla="*/ 6031 w 8156"/>
                <a:gd name="connsiteY6" fmla="*/ 446 h 10664"/>
                <a:gd name="connsiteX7" fmla="*/ 4316 w 8156"/>
                <a:gd name="connsiteY7" fmla="*/ 0 h 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56" h="10664">
                  <a:moveTo>
                    <a:pt x="4316" y="0"/>
                  </a:moveTo>
                  <a:cubicBezTo>
                    <a:pt x="2739" y="0"/>
                    <a:pt x="1333" y="1132"/>
                    <a:pt x="322" y="3292"/>
                  </a:cubicBezTo>
                  <a:cubicBezTo>
                    <a:pt x="-604" y="5281"/>
                    <a:pt x="596" y="9619"/>
                    <a:pt x="2310" y="10424"/>
                  </a:cubicBezTo>
                  <a:cubicBezTo>
                    <a:pt x="2670" y="10596"/>
                    <a:pt x="3099" y="10664"/>
                    <a:pt x="3562" y="10664"/>
                  </a:cubicBezTo>
                  <a:cubicBezTo>
                    <a:pt x="4008" y="10664"/>
                    <a:pt x="4488" y="10596"/>
                    <a:pt x="4968" y="10459"/>
                  </a:cubicBezTo>
                  <a:cubicBezTo>
                    <a:pt x="6013" y="7630"/>
                    <a:pt x="7077" y="4818"/>
                    <a:pt x="8157" y="2006"/>
                  </a:cubicBezTo>
                  <a:cubicBezTo>
                    <a:pt x="7608" y="1406"/>
                    <a:pt x="6888" y="874"/>
                    <a:pt x="6031" y="446"/>
                  </a:cubicBezTo>
                  <a:cubicBezTo>
                    <a:pt x="5448" y="137"/>
                    <a:pt x="4865" y="0"/>
                    <a:pt x="43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309EF798-7223-0044-8D01-99D07D5E5F4B}"/>
                </a:ext>
              </a:extLst>
            </p:cNvPr>
            <p:cNvSpPr/>
            <p:nvPr/>
          </p:nvSpPr>
          <p:spPr>
            <a:xfrm>
              <a:off x="4876443" y="3349875"/>
              <a:ext cx="4509" cy="8452"/>
            </a:xfrm>
            <a:custGeom>
              <a:avLst/>
              <a:gdLst>
                <a:gd name="connsiteX0" fmla="*/ 3189 w 4509"/>
                <a:gd name="connsiteY0" fmla="*/ 0 h 8452"/>
                <a:gd name="connsiteX1" fmla="*/ 0 w 4509"/>
                <a:gd name="connsiteY1" fmla="*/ 8453 h 8452"/>
                <a:gd name="connsiteX2" fmla="*/ 3960 w 4509"/>
                <a:gd name="connsiteY2" fmla="*/ 5538 h 8452"/>
                <a:gd name="connsiteX3" fmla="*/ 3189 w 4509"/>
                <a:gd name="connsiteY3" fmla="*/ 0 h 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9" h="8452">
                  <a:moveTo>
                    <a:pt x="3189" y="0"/>
                  </a:moveTo>
                  <a:cubicBezTo>
                    <a:pt x="2109" y="2812"/>
                    <a:pt x="1046" y="5641"/>
                    <a:pt x="0" y="8453"/>
                  </a:cubicBezTo>
                  <a:cubicBezTo>
                    <a:pt x="1629" y="8007"/>
                    <a:pt x="3309" y="6875"/>
                    <a:pt x="3960" y="5538"/>
                  </a:cubicBezTo>
                  <a:cubicBezTo>
                    <a:pt x="4920" y="3566"/>
                    <a:pt x="4595" y="1543"/>
                    <a:pt x="31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9902D302-77D6-EDE5-C747-3B44A0220001}"/>
                </a:ext>
              </a:extLst>
            </p:cNvPr>
            <p:cNvSpPr/>
            <p:nvPr/>
          </p:nvSpPr>
          <p:spPr>
            <a:xfrm>
              <a:off x="4918238" y="3317814"/>
              <a:ext cx="4102" cy="5246"/>
            </a:xfrm>
            <a:custGeom>
              <a:avLst/>
              <a:gdLst>
                <a:gd name="connsiteX0" fmla="*/ 1771 w 4102"/>
                <a:gd name="connsiteY0" fmla="*/ 0 h 5246"/>
                <a:gd name="connsiteX1" fmla="*/ 211 w 4102"/>
                <a:gd name="connsiteY1" fmla="*/ 1955 h 5246"/>
                <a:gd name="connsiteX2" fmla="*/ 1753 w 4102"/>
                <a:gd name="connsiteY2" fmla="*/ 5195 h 5246"/>
                <a:gd name="connsiteX3" fmla="*/ 2593 w 4102"/>
                <a:gd name="connsiteY3" fmla="*/ 5246 h 5246"/>
                <a:gd name="connsiteX4" fmla="*/ 4102 w 4102"/>
                <a:gd name="connsiteY4" fmla="*/ 4132 h 5246"/>
                <a:gd name="connsiteX5" fmla="*/ 2096 w 4102"/>
                <a:gd name="connsiteY5" fmla="*/ 17 h 5246"/>
                <a:gd name="connsiteX6" fmla="*/ 1771 w 4102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2" h="5246">
                  <a:moveTo>
                    <a:pt x="1771" y="0"/>
                  </a:moveTo>
                  <a:cubicBezTo>
                    <a:pt x="776" y="0"/>
                    <a:pt x="433" y="1114"/>
                    <a:pt x="211" y="1955"/>
                  </a:cubicBezTo>
                  <a:cubicBezTo>
                    <a:pt x="-184" y="3429"/>
                    <a:pt x="-201" y="5023"/>
                    <a:pt x="1753" y="5195"/>
                  </a:cubicBezTo>
                  <a:cubicBezTo>
                    <a:pt x="2011" y="5212"/>
                    <a:pt x="2302" y="5246"/>
                    <a:pt x="2593" y="5246"/>
                  </a:cubicBezTo>
                  <a:cubicBezTo>
                    <a:pt x="3245" y="5246"/>
                    <a:pt x="3897" y="5058"/>
                    <a:pt x="4102" y="4132"/>
                  </a:cubicBezTo>
                  <a:cubicBezTo>
                    <a:pt x="4017" y="2349"/>
                    <a:pt x="4154" y="480"/>
                    <a:pt x="2096" y="17"/>
                  </a:cubicBezTo>
                  <a:cubicBezTo>
                    <a:pt x="1977" y="17"/>
                    <a:pt x="1874" y="0"/>
                    <a:pt x="17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C21FFE5E-597B-24C6-D8BA-35AF4E440A68}"/>
                </a:ext>
              </a:extLst>
            </p:cNvPr>
            <p:cNvSpPr/>
            <p:nvPr/>
          </p:nvSpPr>
          <p:spPr>
            <a:xfrm>
              <a:off x="4670600" y="34039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3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904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3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05C220E9-E71D-17DA-DF34-F0B0023E681A}"/>
                </a:ext>
              </a:extLst>
            </p:cNvPr>
            <p:cNvSpPr/>
            <p:nvPr/>
          </p:nvSpPr>
          <p:spPr>
            <a:xfrm>
              <a:off x="4906977" y="3283336"/>
              <a:ext cx="16395" cy="19648"/>
            </a:xfrm>
            <a:custGeom>
              <a:avLst/>
              <a:gdLst>
                <a:gd name="connsiteX0" fmla="*/ 6773 w 16395"/>
                <a:gd name="connsiteY0" fmla="*/ 0 h 19648"/>
                <a:gd name="connsiteX1" fmla="*/ 756 w 16395"/>
                <a:gd name="connsiteY1" fmla="*/ 4286 h 19648"/>
                <a:gd name="connsiteX2" fmla="*/ 978 w 16395"/>
                <a:gd name="connsiteY2" fmla="*/ 13116 h 19648"/>
                <a:gd name="connsiteX3" fmla="*/ 4219 w 16395"/>
                <a:gd name="connsiteY3" fmla="*/ 18105 h 19648"/>
                <a:gd name="connsiteX4" fmla="*/ 8985 w 16395"/>
                <a:gd name="connsiteY4" fmla="*/ 19648 h 19648"/>
                <a:gd name="connsiteX5" fmla="*/ 15980 w 16395"/>
                <a:gd name="connsiteY5" fmla="*/ 14127 h 19648"/>
                <a:gd name="connsiteX6" fmla="*/ 12431 w 16395"/>
                <a:gd name="connsiteY6" fmla="*/ 3343 h 19648"/>
                <a:gd name="connsiteX7" fmla="*/ 6773 w 16395"/>
                <a:gd name="connsiteY7" fmla="*/ 0 h 1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5" h="19648">
                  <a:moveTo>
                    <a:pt x="6773" y="0"/>
                  </a:moveTo>
                  <a:cubicBezTo>
                    <a:pt x="4613" y="0"/>
                    <a:pt x="2522" y="1457"/>
                    <a:pt x="756" y="4286"/>
                  </a:cubicBezTo>
                  <a:cubicBezTo>
                    <a:pt x="-1251" y="7492"/>
                    <a:pt x="1424" y="10115"/>
                    <a:pt x="978" y="13116"/>
                  </a:cubicBezTo>
                  <a:cubicBezTo>
                    <a:pt x="670" y="15225"/>
                    <a:pt x="2419" y="16905"/>
                    <a:pt x="4219" y="18105"/>
                  </a:cubicBezTo>
                  <a:cubicBezTo>
                    <a:pt x="5762" y="19151"/>
                    <a:pt x="7408" y="19648"/>
                    <a:pt x="8985" y="19648"/>
                  </a:cubicBezTo>
                  <a:cubicBezTo>
                    <a:pt x="12157" y="19648"/>
                    <a:pt x="15003" y="17642"/>
                    <a:pt x="15980" y="14127"/>
                  </a:cubicBezTo>
                  <a:cubicBezTo>
                    <a:pt x="17009" y="10407"/>
                    <a:pt x="16238" y="8041"/>
                    <a:pt x="12431" y="3343"/>
                  </a:cubicBezTo>
                  <a:cubicBezTo>
                    <a:pt x="10580" y="1097"/>
                    <a:pt x="8659" y="0"/>
                    <a:pt x="67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45E5115E-AF17-F591-3097-EAC8B3679E6E}"/>
                </a:ext>
              </a:extLst>
            </p:cNvPr>
            <p:cNvSpPr/>
            <p:nvPr/>
          </p:nvSpPr>
          <p:spPr>
            <a:xfrm>
              <a:off x="4701425" y="3404671"/>
              <a:ext cx="37388" cy="43959"/>
            </a:xfrm>
            <a:custGeom>
              <a:avLst/>
              <a:gdLst>
                <a:gd name="connsiteX0" fmla="*/ 7769 w 37388"/>
                <a:gd name="connsiteY0" fmla="*/ 0 h 43959"/>
                <a:gd name="connsiteX1" fmla="*/ 1494 w 37388"/>
                <a:gd name="connsiteY1" fmla="*/ 2966 h 43959"/>
                <a:gd name="connsiteX2" fmla="*/ 2 w 37388"/>
                <a:gd name="connsiteY2" fmla="*/ 9567 h 43959"/>
                <a:gd name="connsiteX3" fmla="*/ 3500 w 37388"/>
                <a:gd name="connsiteY3" fmla="*/ 14213 h 43959"/>
                <a:gd name="connsiteX4" fmla="*/ 6089 w 37388"/>
                <a:gd name="connsiteY4" fmla="*/ 17642 h 43959"/>
                <a:gd name="connsiteX5" fmla="*/ 10735 w 37388"/>
                <a:gd name="connsiteY5" fmla="*/ 20008 h 43959"/>
                <a:gd name="connsiteX6" fmla="*/ 11627 w 37388"/>
                <a:gd name="connsiteY6" fmla="*/ 19922 h 43959"/>
                <a:gd name="connsiteX7" fmla="*/ 10838 w 37388"/>
                <a:gd name="connsiteY7" fmla="*/ 20351 h 43959"/>
                <a:gd name="connsiteX8" fmla="*/ 7272 w 37388"/>
                <a:gd name="connsiteY8" fmla="*/ 28941 h 43959"/>
                <a:gd name="connsiteX9" fmla="*/ 11232 w 37388"/>
                <a:gd name="connsiteY9" fmla="*/ 34564 h 43959"/>
                <a:gd name="connsiteX10" fmla="*/ 13890 w 37388"/>
                <a:gd name="connsiteY10" fmla="*/ 36210 h 43959"/>
                <a:gd name="connsiteX11" fmla="*/ 14404 w 37388"/>
                <a:gd name="connsiteY11" fmla="*/ 36159 h 43959"/>
                <a:gd name="connsiteX12" fmla="*/ 17799 w 37388"/>
                <a:gd name="connsiteY12" fmla="*/ 37616 h 43959"/>
                <a:gd name="connsiteX13" fmla="*/ 19136 w 37388"/>
                <a:gd name="connsiteY13" fmla="*/ 37427 h 43959"/>
                <a:gd name="connsiteX14" fmla="*/ 23439 w 37388"/>
                <a:gd name="connsiteY14" fmla="*/ 35130 h 43959"/>
                <a:gd name="connsiteX15" fmla="*/ 26766 w 37388"/>
                <a:gd name="connsiteY15" fmla="*/ 38662 h 43959"/>
                <a:gd name="connsiteX16" fmla="*/ 30143 w 37388"/>
                <a:gd name="connsiteY16" fmla="*/ 39536 h 43959"/>
                <a:gd name="connsiteX17" fmla="*/ 30092 w 37388"/>
                <a:gd name="connsiteY17" fmla="*/ 39691 h 43959"/>
                <a:gd name="connsiteX18" fmla="*/ 32938 w 37388"/>
                <a:gd name="connsiteY18" fmla="*/ 43823 h 43959"/>
                <a:gd name="connsiteX19" fmla="*/ 33761 w 37388"/>
                <a:gd name="connsiteY19" fmla="*/ 43960 h 43959"/>
                <a:gd name="connsiteX20" fmla="*/ 37275 w 37388"/>
                <a:gd name="connsiteY20" fmla="*/ 41182 h 43959"/>
                <a:gd name="connsiteX21" fmla="*/ 35287 w 37388"/>
                <a:gd name="connsiteY21" fmla="*/ 36433 h 43959"/>
                <a:gd name="connsiteX22" fmla="*/ 34738 w 37388"/>
                <a:gd name="connsiteY22" fmla="*/ 36364 h 43959"/>
                <a:gd name="connsiteX23" fmla="*/ 34035 w 37388"/>
                <a:gd name="connsiteY23" fmla="*/ 31770 h 43959"/>
                <a:gd name="connsiteX24" fmla="*/ 28994 w 37388"/>
                <a:gd name="connsiteY24" fmla="*/ 26832 h 43959"/>
                <a:gd name="connsiteX25" fmla="*/ 28651 w 37388"/>
                <a:gd name="connsiteY25" fmla="*/ 26849 h 43959"/>
                <a:gd name="connsiteX26" fmla="*/ 23902 w 37388"/>
                <a:gd name="connsiteY26" fmla="*/ 29524 h 43959"/>
                <a:gd name="connsiteX27" fmla="*/ 24691 w 37388"/>
                <a:gd name="connsiteY27" fmla="*/ 27415 h 43959"/>
                <a:gd name="connsiteX28" fmla="*/ 22462 w 37388"/>
                <a:gd name="connsiteY28" fmla="*/ 21208 h 43959"/>
                <a:gd name="connsiteX29" fmla="*/ 18913 w 37388"/>
                <a:gd name="connsiteY29" fmla="*/ 20231 h 43959"/>
                <a:gd name="connsiteX30" fmla="*/ 18039 w 37388"/>
                <a:gd name="connsiteY30" fmla="*/ 20282 h 43959"/>
                <a:gd name="connsiteX31" fmla="*/ 14832 w 37388"/>
                <a:gd name="connsiteY31" fmla="*/ 19065 h 43959"/>
                <a:gd name="connsiteX32" fmla="*/ 13307 w 37388"/>
                <a:gd name="connsiteY32" fmla="*/ 19271 h 43959"/>
                <a:gd name="connsiteX33" fmla="*/ 15004 w 37388"/>
                <a:gd name="connsiteY33" fmla="*/ 17951 h 43959"/>
                <a:gd name="connsiteX34" fmla="*/ 12758 w 37388"/>
                <a:gd name="connsiteY34" fmla="*/ 1406 h 43959"/>
                <a:gd name="connsiteX35" fmla="*/ 11730 w 37388"/>
                <a:gd name="connsiteY35" fmla="*/ 789 h 43959"/>
                <a:gd name="connsiteX36" fmla="*/ 7769 w 37388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8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6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0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5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39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4" y="39296"/>
                    <a:pt x="30143" y="39536"/>
                  </a:cubicBezTo>
                  <a:lnTo>
                    <a:pt x="30092" y="39691"/>
                  </a:lnTo>
                  <a:cubicBezTo>
                    <a:pt x="29817" y="42005"/>
                    <a:pt x="31583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56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89" y="33193"/>
                    <a:pt x="34035" y="31770"/>
                  </a:cubicBezTo>
                  <a:cubicBezTo>
                    <a:pt x="33726" y="28786"/>
                    <a:pt x="31326" y="26832"/>
                    <a:pt x="28994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8" y="28169"/>
                    <a:pt x="23902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3" y="20523"/>
                    <a:pt x="20096" y="20231"/>
                    <a:pt x="18913" y="20231"/>
                  </a:cubicBezTo>
                  <a:cubicBezTo>
                    <a:pt x="18622" y="20231"/>
                    <a:pt x="18330" y="20248"/>
                    <a:pt x="18039" y="20282"/>
                  </a:cubicBezTo>
                  <a:cubicBezTo>
                    <a:pt x="17147" y="19477"/>
                    <a:pt x="16050" y="19065"/>
                    <a:pt x="14832" y="19065"/>
                  </a:cubicBezTo>
                  <a:cubicBezTo>
                    <a:pt x="14336" y="19065"/>
                    <a:pt x="13821" y="19134"/>
                    <a:pt x="13307" y="19271"/>
                  </a:cubicBezTo>
                  <a:cubicBezTo>
                    <a:pt x="13890" y="18945"/>
                    <a:pt x="14455" y="18516"/>
                    <a:pt x="15004" y="17951"/>
                  </a:cubicBezTo>
                  <a:cubicBezTo>
                    <a:pt x="20490" y="12241"/>
                    <a:pt x="20850" y="6018"/>
                    <a:pt x="12758" y="1406"/>
                  </a:cubicBezTo>
                  <a:cubicBezTo>
                    <a:pt x="12415" y="1200"/>
                    <a:pt x="12090" y="943"/>
                    <a:pt x="11730" y="789"/>
                  </a:cubicBezTo>
                  <a:cubicBezTo>
                    <a:pt x="10461" y="257"/>
                    <a:pt x="9072" y="0"/>
                    <a:pt x="7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73EB1739-0D2B-C909-3FEC-2419C0730E56}"/>
                </a:ext>
              </a:extLst>
            </p:cNvPr>
            <p:cNvSpPr/>
            <p:nvPr/>
          </p:nvSpPr>
          <p:spPr>
            <a:xfrm>
              <a:off x="4939590" y="3002603"/>
              <a:ext cx="12585" cy="14778"/>
            </a:xfrm>
            <a:custGeom>
              <a:avLst/>
              <a:gdLst>
                <a:gd name="connsiteX0" fmla="*/ 6976 w 12585"/>
                <a:gd name="connsiteY0" fmla="*/ 0 h 14778"/>
                <a:gd name="connsiteX1" fmla="*/ 993 w 12585"/>
                <a:gd name="connsiteY1" fmla="*/ 2297 h 14778"/>
                <a:gd name="connsiteX2" fmla="*/ 1713 w 12585"/>
                <a:gd name="connsiteY2" fmla="*/ 9858 h 14778"/>
                <a:gd name="connsiteX3" fmla="*/ 4542 w 12585"/>
                <a:gd name="connsiteY3" fmla="*/ 13133 h 14778"/>
                <a:gd name="connsiteX4" fmla="*/ 6942 w 12585"/>
                <a:gd name="connsiteY4" fmla="*/ 14779 h 14778"/>
                <a:gd name="connsiteX5" fmla="*/ 9668 w 12585"/>
                <a:gd name="connsiteY5" fmla="*/ 13579 h 14778"/>
                <a:gd name="connsiteX6" fmla="*/ 12154 w 12585"/>
                <a:gd name="connsiteY6" fmla="*/ 9190 h 14778"/>
                <a:gd name="connsiteX7" fmla="*/ 12531 w 12585"/>
                <a:gd name="connsiteY7" fmla="*/ 7492 h 14778"/>
                <a:gd name="connsiteX8" fmla="*/ 9479 w 12585"/>
                <a:gd name="connsiteY8" fmla="*/ 497 h 14778"/>
                <a:gd name="connsiteX9" fmla="*/ 6976 w 12585"/>
                <a:gd name="connsiteY9" fmla="*/ 0 h 1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78">
                  <a:moveTo>
                    <a:pt x="6976" y="0"/>
                  </a:moveTo>
                  <a:cubicBezTo>
                    <a:pt x="4782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33"/>
                    <a:pt x="4542" y="13133"/>
                  </a:cubicBezTo>
                  <a:cubicBezTo>
                    <a:pt x="5330" y="14316"/>
                    <a:pt x="6119" y="14779"/>
                    <a:pt x="6942" y="14779"/>
                  </a:cubicBezTo>
                  <a:cubicBezTo>
                    <a:pt x="7799" y="14779"/>
                    <a:pt x="8708" y="14282"/>
                    <a:pt x="9668" y="13579"/>
                  </a:cubicBezTo>
                  <a:cubicBezTo>
                    <a:pt x="11142" y="12516"/>
                    <a:pt x="11571" y="10921"/>
                    <a:pt x="12154" y="9190"/>
                  </a:cubicBezTo>
                  <a:cubicBezTo>
                    <a:pt x="12257" y="8727"/>
                    <a:pt x="12463" y="8110"/>
                    <a:pt x="12531" y="7492"/>
                  </a:cubicBezTo>
                  <a:cubicBezTo>
                    <a:pt x="12874" y="4406"/>
                    <a:pt x="11571" y="1440"/>
                    <a:pt x="9479" y="497"/>
                  </a:cubicBezTo>
                  <a:cubicBezTo>
                    <a:pt x="8759" y="154"/>
                    <a:pt x="7885" y="0"/>
                    <a:pt x="6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D3E4AAF2-8285-D5C1-F037-00B77D5649F0}"/>
                </a:ext>
              </a:extLst>
            </p:cNvPr>
            <p:cNvSpPr/>
            <p:nvPr/>
          </p:nvSpPr>
          <p:spPr>
            <a:xfrm>
              <a:off x="4904078" y="3219419"/>
              <a:ext cx="30689" cy="22905"/>
            </a:xfrm>
            <a:custGeom>
              <a:avLst/>
              <a:gdLst>
                <a:gd name="connsiteX0" fmla="*/ 24675 w 30689"/>
                <a:gd name="connsiteY0" fmla="*/ 0 h 22905"/>
                <a:gd name="connsiteX1" fmla="*/ 21829 w 30689"/>
                <a:gd name="connsiteY1" fmla="*/ 1612 h 22905"/>
                <a:gd name="connsiteX2" fmla="*/ 18897 w 30689"/>
                <a:gd name="connsiteY2" fmla="*/ 9704 h 22905"/>
                <a:gd name="connsiteX3" fmla="*/ 18211 w 30689"/>
                <a:gd name="connsiteY3" fmla="*/ 6789 h 22905"/>
                <a:gd name="connsiteX4" fmla="*/ 11970 w 30689"/>
                <a:gd name="connsiteY4" fmla="*/ 1680 h 22905"/>
                <a:gd name="connsiteX5" fmla="*/ 10393 w 30689"/>
                <a:gd name="connsiteY5" fmla="*/ 1852 h 22905"/>
                <a:gd name="connsiteX6" fmla="*/ 6690 w 30689"/>
                <a:gd name="connsiteY6" fmla="*/ 8830 h 22905"/>
                <a:gd name="connsiteX7" fmla="*/ 6742 w 30689"/>
                <a:gd name="connsiteY7" fmla="*/ 9190 h 22905"/>
                <a:gd name="connsiteX8" fmla="*/ 4307 w 30689"/>
                <a:gd name="connsiteY8" fmla="*/ 8452 h 22905"/>
                <a:gd name="connsiteX9" fmla="*/ 2712 w 30689"/>
                <a:gd name="connsiteY9" fmla="*/ 8161 h 22905"/>
                <a:gd name="connsiteX10" fmla="*/ 3 w 30689"/>
                <a:gd name="connsiteY10" fmla="*/ 11607 h 22905"/>
                <a:gd name="connsiteX11" fmla="*/ 3415 w 30689"/>
                <a:gd name="connsiteY11" fmla="*/ 19425 h 22905"/>
                <a:gd name="connsiteX12" fmla="*/ 4632 w 30689"/>
                <a:gd name="connsiteY12" fmla="*/ 19940 h 22905"/>
                <a:gd name="connsiteX13" fmla="*/ 7238 w 30689"/>
                <a:gd name="connsiteY13" fmla="*/ 18808 h 22905"/>
                <a:gd name="connsiteX14" fmla="*/ 7221 w 30689"/>
                <a:gd name="connsiteY14" fmla="*/ 18928 h 22905"/>
                <a:gd name="connsiteX15" fmla="*/ 10273 w 30689"/>
                <a:gd name="connsiteY15" fmla="*/ 22906 h 22905"/>
                <a:gd name="connsiteX16" fmla="*/ 11988 w 30689"/>
                <a:gd name="connsiteY16" fmla="*/ 22546 h 22905"/>
                <a:gd name="connsiteX17" fmla="*/ 14405 w 30689"/>
                <a:gd name="connsiteY17" fmla="*/ 17076 h 22905"/>
                <a:gd name="connsiteX18" fmla="*/ 16120 w 30689"/>
                <a:gd name="connsiteY18" fmla="*/ 12224 h 22905"/>
                <a:gd name="connsiteX19" fmla="*/ 17937 w 30689"/>
                <a:gd name="connsiteY19" fmla="*/ 11333 h 22905"/>
                <a:gd name="connsiteX20" fmla="*/ 20337 w 30689"/>
                <a:gd name="connsiteY20" fmla="*/ 12361 h 22905"/>
                <a:gd name="connsiteX21" fmla="*/ 22635 w 30689"/>
                <a:gd name="connsiteY21" fmla="*/ 12927 h 22905"/>
                <a:gd name="connsiteX22" fmla="*/ 30110 w 30689"/>
                <a:gd name="connsiteY22" fmla="*/ 9395 h 22905"/>
                <a:gd name="connsiteX23" fmla="*/ 28275 w 30689"/>
                <a:gd name="connsiteY23" fmla="*/ 3343 h 22905"/>
                <a:gd name="connsiteX24" fmla="*/ 26938 w 30689"/>
                <a:gd name="connsiteY24" fmla="*/ 1217 h 22905"/>
                <a:gd name="connsiteX25" fmla="*/ 24675 w 30689"/>
                <a:gd name="connsiteY25" fmla="*/ 0 h 2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689" h="22905">
                  <a:moveTo>
                    <a:pt x="24675" y="0"/>
                  </a:moveTo>
                  <a:cubicBezTo>
                    <a:pt x="23766" y="0"/>
                    <a:pt x="22840" y="583"/>
                    <a:pt x="21829" y="1612"/>
                  </a:cubicBezTo>
                  <a:cubicBezTo>
                    <a:pt x="19737" y="3755"/>
                    <a:pt x="20440" y="6858"/>
                    <a:pt x="18897" y="9704"/>
                  </a:cubicBezTo>
                  <a:cubicBezTo>
                    <a:pt x="18589" y="8384"/>
                    <a:pt x="18451" y="7578"/>
                    <a:pt x="18211" y="6789"/>
                  </a:cubicBezTo>
                  <a:cubicBezTo>
                    <a:pt x="17251" y="3532"/>
                    <a:pt x="14902" y="1680"/>
                    <a:pt x="11970" y="1680"/>
                  </a:cubicBezTo>
                  <a:cubicBezTo>
                    <a:pt x="11456" y="1680"/>
                    <a:pt x="10925" y="1732"/>
                    <a:pt x="10393" y="1852"/>
                  </a:cubicBezTo>
                  <a:cubicBezTo>
                    <a:pt x="7667" y="2435"/>
                    <a:pt x="6107" y="4955"/>
                    <a:pt x="6690" y="8830"/>
                  </a:cubicBezTo>
                  <a:lnTo>
                    <a:pt x="6742" y="9190"/>
                  </a:lnTo>
                  <a:cubicBezTo>
                    <a:pt x="5884" y="9001"/>
                    <a:pt x="5095" y="8727"/>
                    <a:pt x="4307" y="8452"/>
                  </a:cubicBezTo>
                  <a:cubicBezTo>
                    <a:pt x="3724" y="8247"/>
                    <a:pt x="3192" y="8161"/>
                    <a:pt x="2712" y="8161"/>
                  </a:cubicBezTo>
                  <a:cubicBezTo>
                    <a:pt x="963" y="8161"/>
                    <a:pt x="-65" y="9430"/>
                    <a:pt x="3" y="11607"/>
                  </a:cubicBezTo>
                  <a:cubicBezTo>
                    <a:pt x="72" y="14693"/>
                    <a:pt x="1547" y="17625"/>
                    <a:pt x="3415" y="19425"/>
                  </a:cubicBezTo>
                  <a:cubicBezTo>
                    <a:pt x="3792" y="19785"/>
                    <a:pt x="4204" y="19940"/>
                    <a:pt x="4632" y="19940"/>
                  </a:cubicBezTo>
                  <a:cubicBezTo>
                    <a:pt x="5456" y="19940"/>
                    <a:pt x="6347" y="19408"/>
                    <a:pt x="7238" y="18808"/>
                  </a:cubicBezTo>
                  <a:lnTo>
                    <a:pt x="7221" y="18928"/>
                  </a:lnTo>
                  <a:cubicBezTo>
                    <a:pt x="6878" y="21363"/>
                    <a:pt x="8319" y="22906"/>
                    <a:pt x="10273" y="22906"/>
                  </a:cubicBezTo>
                  <a:cubicBezTo>
                    <a:pt x="10822" y="22906"/>
                    <a:pt x="11405" y="22786"/>
                    <a:pt x="11988" y="22546"/>
                  </a:cubicBezTo>
                  <a:cubicBezTo>
                    <a:pt x="14337" y="21568"/>
                    <a:pt x="15691" y="19854"/>
                    <a:pt x="14405" y="17076"/>
                  </a:cubicBezTo>
                  <a:cubicBezTo>
                    <a:pt x="13325" y="14745"/>
                    <a:pt x="14748" y="13562"/>
                    <a:pt x="16120" y="12224"/>
                  </a:cubicBezTo>
                  <a:cubicBezTo>
                    <a:pt x="16771" y="11590"/>
                    <a:pt x="17354" y="11333"/>
                    <a:pt x="17937" y="11333"/>
                  </a:cubicBezTo>
                  <a:cubicBezTo>
                    <a:pt x="18692" y="11333"/>
                    <a:pt x="19429" y="11761"/>
                    <a:pt x="20337" y="12361"/>
                  </a:cubicBezTo>
                  <a:cubicBezTo>
                    <a:pt x="20920" y="12756"/>
                    <a:pt x="21726" y="12927"/>
                    <a:pt x="22635" y="12927"/>
                  </a:cubicBezTo>
                  <a:cubicBezTo>
                    <a:pt x="25241" y="12927"/>
                    <a:pt x="28670" y="11470"/>
                    <a:pt x="30110" y="9395"/>
                  </a:cubicBezTo>
                  <a:cubicBezTo>
                    <a:pt x="31842" y="6909"/>
                    <a:pt x="29236" y="5263"/>
                    <a:pt x="28275" y="3343"/>
                  </a:cubicBezTo>
                  <a:cubicBezTo>
                    <a:pt x="27898" y="2589"/>
                    <a:pt x="27504" y="1817"/>
                    <a:pt x="26938" y="1217"/>
                  </a:cubicBezTo>
                  <a:cubicBezTo>
                    <a:pt x="26149" y="377"/>
                    <a:pt x="25412" y="0"/>
                    <a:pt x="246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D3B2C48A-1CAA-D5A3-C05D-C596329154F8}"/>
                </a:ext>
              </a:extLst>
            </p:cNvPr>
            <p:cNvSpPr/>
            <p:nvPr/>
          </p:nvSpPr>
          <p:spPr>
            <a:xfrm>
              <a:off x="4973785" y="3200954"/>
              <a:ext cx="13086" cy="12515"/>
            </a:xfrm>
            <a:custGeom>
              <a:avLst/>
              <a:gdLst>
                <a:gd name="connsiteX0" fmla="*/ 8837 w 13086"/>
                <a:gd name="connsiteY0" fmla="*/ 0 h 12515"/>
                <a:gd name="connsiteX1" fmla="*/ 76 w 13086"/>
                <a:gd name="connsiteY1" fmla="*/ 6550 h 12515"/>
                <a:gd name="connsiteX2" fmla="*/ 5631 w 13086"/>
                <a:gd name="connsiteY2" fmla="*/ 12207 h 12515"/>
                <a:gd name="connsiteX3" fmla="*/ 7843 w 13086"/>
                <a:gd name="connsiteY3" fmla="*/ 12516 h 12515"/>
                <a:gd name="connsiteX4" fmla="*/ 12901 w 13086"/>
                <a:gd name="connsiteY4" fmla="*/ 8521 h 12515"/>
                <a:gd name="connsiteX5" fmla="*/ 9197 w 13086"/>
                <a:gd name="connsiteY5" fmla="*/ 34 h 12515"/>
                <a:gd name="connsiteX6" fmla="*/ 8837 w 13086"/>
                <a:gd name="connsiteY6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86" h="12515">
                  <a:moveTo>
                    <a:pt x="8837" y="0"/>
                  </a:moveTo>
                  <a:cubicBezTo>
                    <a:pt x="6197" y="0"/>
                    <a:pt x="659" y="4046"/>
                    <a:pt x="76" y="6550"/>
                  </a:cubicBezTo>
                  <a:cubicBezTo>
                    <a:pt x="-455" y="8847"/>
                    <a:pt x="1842" y="11196"/>
                    <a:pt x="5631" y="12207"/>
                  </a:cubicBezTo>
                  <a:cubicBezTo>
                    <a:pt x="6420" y="12413"/>
                    <a:pt x="7157" y="12516"/>
                    <a:pt x="7843" y="12516"/>
                  </a:cubicBezTo>
                  <a:cubicBezTo>
                    <a:pt x="10449" y="12516"/>
                    <a:pt x="12335" y="11093"/>
                    <a:pt x="12901" y="8521"/>
                  </a:cubicBezTo>
                  <a:cubicBezTo>
                    <a:pt x="13707" y="4903"/>
                    <a:pt x="11786" y="480"/>
                    <a:pt x="9197" y="34"/>
                  </a:cubicBezTo>
                  <a:cubicBezTo>
                    <a:pt x="9094" y="17"/>
                    <a:pt x="8975" y="0"/>
                    <a:pt x="88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2F2A33B1-1773-3CC4-A971-907EE2FF246F}"/>
                </a:ext>
              </a:extLst>
            </p:cNvPr>
            <p:cNvSpPr/>
            <p:nvPr/>
          </p:nvSpPr>
          <p:spPr>
            <a:xfrm>
              <a:off x="4960016" y="3220842"/>
              <a:ext cx="6658" cy="8023"/>
            </a:xfrm>
            <a:custGeom>
              <a:avLst/>
              <a:gdLst>
                <a:gd name="connsiteX0" fmla="*/ 4552 w 6658"/>
                <a:gd name="connsiteY0" fmla="*/ 0 h 8023"/>
                <a:gd name="connsiteX1" fmla="*/ 335 w 6658"/>
                <a:gd name="connsiteY1" fmla="*/ 2332 h 8023"/>
                <a:gd name="connsiteX2" fmla="*/ 2101 w 6658"/>
                <a:gd name="connsiteY2" fmla="*/ 7664 h 8023"/>
                <a:gd name="connsiteX3" fmla="*/ 3592 w 6658"/>
                <a:gd name="connsiteY3" fmla="*/ 8024 h 8023"/>
                <a:gd name="connsiteX4" fmla="*/ 6404 w 6658"/>
                <a:gd name="connsiteY4" fmla="*/ 5675 h 8023"/>
                <a:gd name="connsiteX5" fmla="*/ 4912 w 6658"/>
                <a:gd name="connsiteY5" fmla="*/ 51 h 8023"/>
                <a:gd name="connsiteX6" fmla="*/ 4552 w 6658"/>
                <a:gd name="connsiteY6" fmla="*/ 0 h 8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" h="8023">
                  <a:moveTo>
                    <a:pt x="4552" y="0"/>
                  </a:moveTo>
                  <a:cubicBezTo>
                    <a:pt x="3387" y="0"/>
                    <a:pt x="832" y="1337"/>
                    <a:pt x="335" y="2332"/>
                  </a:cubicBezTo>
                  <a:cubicBezTo>
                    <a:pt x="-540" y="4063"/>
                    <a:pt x="386" y="6858"/>
                    <a:pt x="2101" y="7664"/>
                  </a:cubicBezTo>
                  <a:cubicBezTo>
                    <a:pt x="2615" y="7904"/>
                    <a:pt x="3129" y="8024"/>
                    <a:pt x="3592" y="8024"/>
                  </a:cubicBezTo>
                  <a:cubicBezTo>
                    <a:pt x="4810" y="8024"/>
                    <a:pt x="5804" y="7201"/>
                    <a:pt x="6404" y="5675"/>
                  </a:cubicBezTo>
                  <a:cubicBezTo>
                    <a:pt x="7107" y="3875"/>
                    <a:pt x="6267" y="703"/>
                    <a:pt x="4912" y="51"/>
                  </a:cubicBezTo>
                  <a:cubicBezTo>
                    <a:pt x="4827" y="17"/>
                    <a:pt x="4707" y="0"/>
                    <a:pt x="45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29FE2FCE-88FE-2C7F-2448-6AF6C4D52341}"/>
                </a:ext>
              </a:extLst>
            </p:cNvPr>
            <p:cNvSpPr/>
            <p:nvPr/>
          </p:nvSpPr>
          <p:spPr>
            <a:xfrm>
              <a:off x="4968285" y="3252303"/>
              <a:ext cx="32331" cy="45005"/>
            </a:xfrm>
            <a:custGeom>
              <a:avLst/>
              <a:gdLst>
                <a:gd name="connsiteX0" fmla="*/ 26716 w 32331"/>
                <a:gd name="connsiteY0" fmla="*/ 0 h 45005"/>
                <a:gd name="connsiteX1" fmla="*/ 24127 w 32331"/>
                <a:gd name="connsiteY1" fmla="*/ 120 h 45005"/>
                <a:gd name="connsiteX2" fmla="*/ 20767 w 32331"/>
                <a:gd name="connsiteY2" fmla="*/ 3583 h 45005"/>
                <a:gd name="connsiteX3" fmla="*/ 17801 w 32331"/>
                <a:gd name="connsiteY3" fmla="*/ 8110 h 45005"/>
                <a:gd name="connsiteX4" fmla="*/ 16326 w 32331"/>
                <a:gd name="connsiteY4" fmla="*/ 9944 h 45005"/>
                <a:gd name="connsiteX5" fmla="*/ 15298 w 32331"/>
                <a:gd name="connsiteY5" fmla="*/ 11556 h 45005"/>
                <a:gd name="connsiteX6" fmla="*/ 14046 w 32331"/>
                <a:gd name="connsiteY6" fmla="*/ 10579 h 45005"/>
                <a:gd name="connsiteX7" fmla="*/ 11560 w 32331"/>
                <a:gd name="connsiteY7" fmla="*/ 8435 h 45005"/>
                <a:gd name="connsiteX8" fmla="*/ 8508 w 32331"/>
                <a:gd name="connsiteY8" fmla="*/ 9550 h 45005"/>
                <a:gd name="connsiteX9" fmla="*/ 4548 w 32331"/>
                <a:gd name="connsiteY9" fmla="*/ 18122 h 45005"/>
                <a:gd name="connsiteX10" fmla="*/ 5405 w 32331"/>
                <a:gd name="connsiteY10" fmla="*/ 24723 h 45005"/>
                <a:gd name="connsiteX11" fmla="*/ 8576 w 32331"/>
                <a:gd name="connsiteY11" fmla="*/ 28529 h 45005"/>
                <a:gd name="connsiteX12" fmla="*/ 11474 w 32331"/>
                <a:gd name="connsiteY12" fmla="*/ 27466 h 45005"/>
                <a:gd name="connsiteX13" fmla="*/ 12931 w 32331"/>
                <a:gd name="connsiteY13" fmla="*/ 25923 h 45005"/>
                <a:gd name="connsiteX14" fmla="*/ 13635 w 32331"/>
                <a:gd name="connsiteY14" fmla="*/ 26301 h 45005"/>
                <a:gd name="connsiteX15" fmla="*/ 13257 w 32331"/>
                <a:gd name="connsiteY15" fmla="*/ 29181 h 45005"/>
                <a:gd name="connsiteX16" fmla="*/ 11594 w 32331"/>
                <a:gd name="connsiteY16" fmla="*/ 32816 h 45005"/>
                <a:gd name="connsiteX17" fmla="*/ 8988 w 32331"/>
                <a:gd name="connsiteY17" fmla="*/ 32113 h 45005"/>
                <a:gd name="connsiteX18" fmla="*/ 8131 w 32331"/>
                <a:gd name="connsiteY18" fmla="*/ 32901 h 45005"/>
                <a:gd name="connsiteX19" fmla="*/ 6965 w 32331"/>
                <a:gd name="connsiteY19" fmla="*/ 35319 h 45005"/>
                <a:gd name="connsiteX20" fmla="*/ 5919 w 32331"/>
                <a:gd name="connsiteY20" fmla="*/ 34873 h 45005"/>
                <a:gd name="connsiteX21" fmla="*/ 3947 w 32331"/>
                <a:gd name="connsiteY21" fmla="*/ 34084 h 45005"/>
                <a:gd name="connsiteX22" fmla="*/ 1084 w 32331"/>
                <a:gd name="connsiteY22" fmla="*/ 36570 h 45005"/>
                <a:gd name="connsiteX23" fmla="*/ 1496 w 32331"/>
                <a:gd name="connsiteY23" fmla="*/ 45006 h 45005"/>
                <a:gd name="connsiteX24" fmla="*/ 20030 w 32331"/>
                <a:gd name="connsiteY24" fmla="*/ 28238 h 45005"/>
                <a:gd name="connsiteX25" fmla="*/ 21624 w 32331"/>
                <a:gd name="connsiteY25" fmla="*/ 20608 h 45005"/>
                <a:gd name="connsiteX26" fmla="*/ 21452 w 32331"/>
                <a:gd name="connsiteY26" fmla="*/ 16751 h 45005"/>
                <a:gd name="connsiteX27" fmla="*/ 24402 w 32331"/>
                <a:gd name="connsiteY27" fmla="*/ 11710 h 45005"/>
                <a:gd name="connsiteX28" fmla="*/ 31602 w 32331"/>
                <a:gd name="connsiteY28" fmla="*/ 5144 h 45005"/>
                <a:gd name="connsiteX29" fmla="*/ 30625 w 32331"/>
                <a:gd name="connsiteY29" fmla="*/ 960 h 45005"/>
                <a:gd name="connsiteX30" fmla="*/ 26716 w 32331"/>
                <a:gd name="connsiteY30" fmla="*/ 0 h 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2331" h="45005">
                  <a:moveTo>
                    <a:pt x="26716" y="0"/>
                  </a:moveTo>
                  <a:cubicBezTo>
                    <a:pt x="25859" y="0"/>
                    <a:pt x="24984" y="69"/>
                    <a:pt x="24127" y="120"/>
                  </a:cubicBezTo>
                  <a:cubicBezTo>
                    <a:pt x="21881" y="240"/>
                    <a:pt x="20561" y="1200"/>
                    <a:pt x="20767" y="3583"/>
                  </a:cubicBezTo>
                  <a:cubicBezTo>
                    <a:pt x="21007" y="6104"/>
                    <a:pt x="20407" y="7698"/>
                    <a:pt x="17801" y="8110"/>
                  </a:cubicBezTo>
                  <a:cubicBezTo>
                    <a:pt x="16978" y="8247"/>
                    <a:pt x="16412" y="9035"/>
                    <a:pt x="16326" y="9944"/>
                  </a:cubicBezTo>
                  <a:cubicBezTo>
                    <a:pt x="16206" y="11144"/>
                    <a:pt x="15761" y="11556"/>
                    <a:pt x="15298" y="11556"/>
                  </a:cubicBezTo>
                  <a:cubicBezTo>
                    <a:pt x="14800" y="11556"/>
                    <a:pt x="14269" y="11093"/>
                    <a:pt x="14046" y="10579"/>
                  </a:cubicBezTo>
                  <a:cubicBezTo>
                    <a:pt x="13326" y="8967"/>
                    <a:pt x="12486" y="8435"/>
                    <a:pt x="11560" y="8435"/>
                  </a:cubicBezTo>
                  <a:cubicBezTo>
                    <a:pt x="10566" y="8435"/>
                    <a:pt x="9520" y="9053"/>
                    <a:pt x="8508" y="9550"/>
                  </a:cubicBezTo>
                  <a:cubicBezTo>
                    <a:pt x="6039" y="10767"/>
                    <a:pt x="3587" y="15465"/>
                    <a:pt x="4548" y="18122"/>
                  </a:cubicBezTo>
                  <a:cubicBezTo>
                    <a:pt x="5371" y="20385"/>
                    <a:pt x="5130" y="22529"/>
                    <a:pt x="5405" y="24723"/>
                  </a:cubicBezTo>
                  <a:cubicBezTo>
                    <a:pt x="5713" y="27209"/>
                    <a:pt x="6913" y="28529"/>
                    <a:pt x="8576" y="28529"/>
                  </a:cubicBezTo>
                  <a:cubicBezTo>
                    <a:pt x="9434" y="28529"/>
                    <a:pt x="10411" y="28186"/>
                    <a:pt x="11474" y="27466"/>
                  </a:cubicBezTo>
                  <a:cubicBezTo>
                    <a:pt x="12023" y="27106"/>
                    <a:pt x="12280" y="25923"/>
                    <a:pt x="12931" y="25923"/>
                  </a:cubicBezTo>
                  <a:cubicBezTo>
                    <a:pt x="13120" y="25923"/>
                    <a:pt x="13360" y="26026"/>
                    <a:pt x="13635" y="26301"/>
                  </a:cubicBezTo>
                  <a:cubicBezTo>
                    <a:pt x="14509" y="27124"/>
                    <a:pt x="13703" y="28238"/>
                    <a:pt x="13257" y="29181"/>
                  </a:cubicBezTo>
                  <a:cubicBezTo>
                    <a:pt x="12692" y="30381"/>
                    <a:pt x="12126" y="31581"/>
                    <a:pt x="11594" y="32816"/>
                  </a:cubicBezTo>
                  <a:cubicBezTo>
                    <a:pt x="10823" y="32644"/>
                    <a:pt x="9743" y="32113"/>
                    <a:pt x="8988" y="32113"/>
                  </a:cubicBezTo>
                  <a:cubicBezTo>
                    <a:pt x="8543" y="32113"/>
                    <a:pt x="8199" y="32301"/>
                    <a:pt x="8131" y="32901"/>
                  </a:cubicBezTo>
                  <a:cubicBezTo>
                    <a:pt x="7942" y="34359"/>
                    <a:pt x="7685" y="35319"/>
                    <a:pt x="6965" y="35319"/>
                  </a:cubicBezTo>
                  <a:cubicBezTo>
                    <a:pt x="6691" y="35319"/>
                    <a:pt x="6348" y="35182"/>
                    <a:pt x="5919" y="34873"/>
                  </a:cubicBezTo>
                  <a:cubicBezTo>
                    <a:pt x="5147" y="34307"/>
                    <a:pt x="4496" y="34084"/>
                    <a:pt x="3947" y="34084"/>
                  </a:cubicBezTo>
                  <a:cubicBezTo>
                    <a:pt x="2644" y="34084"/>
                    <a:pt x="1890" y="35387"/>
                    <a:pt x="1084" y="36570"/>
                  </a:cubicBezTo>
                  <a:cubicBezTo>
                    <a:pt x="-596" y="39074"/>
                    <a:pt x="-219" y="42605"/>
                    <a:pt x="1496" y="45006"/>
                  </a:cubicBezTo>
                  <a:cubicBezTo>
                    <a:pt x="7754" y="39262"/>
                    <a:pt x="13926" y="33673"/>
                    <a:pt x="20030" y="28238"/>
                  </a:cubicBezTo>
                  <a:cubicBezTo>
                    <a:pt x="19344" y="25701"/>
                    <a:pt x="19429" y="23180"/>
                    <a:pt x="21624" y="20608"/>
                  </a:cubicBezTo>
                  <a:cubicBezTo>
                    <a:pt x="21573" y="19271"/>
                    <a:pt x="21727" y="17968"/>
                    <a:pt x="21452" y="16751"/>
                  </a:cubicBezTo>
                  <a:cubicBezTo>
                    <a:pt x="20818" y="13956"/>
                    <a:pt x="21521" y="12413"/>
                    <a:pt x="24402" y="11710"/>
                  </a:cubicBezTo>
                  <a:cubicBezTo>
                    <a:pt x="27762" y="10870"/>
                    <a:pt x="29305" y="7475"/>
                    <a:pt x="31602" y="5144"/>
                  </a:cubicBezTo>
                  <a:cubicBezTo>
                    <a:pt x="33025" y="3703"/>
                    <a:pt x="32185" y="1937"/>
                    <a:pt x="30625" y="960"/>
                  </a:cubicBezTo>
                  <a:cubicBezTo>
                    <a:pt x="29408" y="189"/>
                    <a:pt x="28071" y="0"/>
                    <a:pt x="2671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BE1C12F9-DCE9-164E-2974-53F9365D8567}"/>
                </a:ext>
              </a:extLst>
            </p:cNvPr>
            <p:cNvSpPr/>
            <p:nvPr/>
          </p:nvSpPr>
          <p:spPr>
            <a:xfrm>
              <a:off x="4669297" y="3512838"/>
              <a:ext cx="26468" cy="20728"/>
            </a:xfrm>
            <a:custGeom>
              <a:avLst/>
              <a:gdLst>
                <a:gd name="connsiteX0" fmla="*/ 17642 w 26468"/>
                <a:gd name="connsiteY0" fmla="*/ 0 h 20728"/>
                <a:gd name="connsiteX1" fmla="*/ 10081 w 26468"/>
                <a:gd name="connsiteY1" fmla="*/ 3446 h 20728"/>
                <a:gd name="connsiteX2" fmla="*/ 6498 w 26468"/>
                <a:gd name="connsiteY2" fmla="*/ 10373 h 20728"/>
                <a:gd name="connsiteX3" fmla="*/ 1697 w 26468"/>
                <a:gd name="connsiteY3" fmla="*/ 12499 h 20728"/>
                <a:gd name="connsiteX4" fmla="*/ 0 w 26468"/>
                <a:gd name="connsiteY4" fmla="*/ 14831 h 20728"/>
                <a:gd name="connsiteX5" fmla="*/ 4646 w 26468"/>
                <a:gd name="connsiteY5" fmla="*/ 20523 h 20728"/>
                <a:gd name="connsiteX6" fmla="*/ 6584 w 26468"/>
                <a:gd name="connsiteY6" fmla="*/ 20728 h 20728"/>
                <a:gd name="connsiteX7" fmla="*/ 11676 w 26468"/>
                <a:gd name="connsiteY7" fmla="*/ 18911 h 20728"/>
                <a:gd name="connsiteX8" fmla="*/ 14316 w 26468"/>
                <a:gd name="connsiteY8" fmla="*/ 19322 h 20728"/>
                <a:gd name="connsiteX9" fmla="*/ 14642 w 26468"/>
                <a:gd name="connsiteY9" fmla="*/ 19322 h 20728"/>
                <a:gd name="connsiteX10" fmla="*/ 16665 w 26468"/>
                <a:gd name="connsiteY10" fmla="*/ 20557 h 20728"/>
                <a:gd name="connsiteX11" fmla="*/ 17745 w 26468"/>
                <a:gd name="connsiteY11" fmla="*/ 20694 h 20728"/>
                <a:gd name="connsiteX12" fmla="*/ 25083 w 26468"/>
                <a:gd name="connsiteY12" fmla="*/ 15294 h 20728"/>
                <a:gd name="connsiteX13" fmla="*/ 24912 w 26468"/>
                <a:gd name="connsiteY13" fmla="*/ 11830 h 20728"/>
                <a:gd name="connsiteX14" fmla="*/ 25666 w 26468"/>
                <a:gd name="connsiteY14" fmla="*/ 4098 h 20728"/>
                <a:gd name="connsiteX15" fmla="*/ 17831 w 26468"/>
                <a:gd name="connsiteY15" fmla="*/ 0 h 20728"/>
                <a:gd name="connsiteX16" fmla="*/ 17642 w 26468"/>
                <a:gd name="connsiteY1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68" h="20728">
                  <a:moveTo>
                    <a:pt x="17642" y="0"/>
                  </a:moveTo>
                  <a:cubicBezTo>
                    <a:pt x="14659" y="0"/>
                    <a:pt x="11916" y="1337"/>
                    <a:pt x="10081" y="3446"/>
                  </a:cubicBezTo>
                  <a:cubicBezTo>
                    <a:pt x="8367" y="5418"/>
                    <a:pt x="6858" y="7732"/>
                    <a:pt x="6498" y="10373"/>
                  </a:cubicBezTo>
                  <a:cubicBezTo>
                    <a:pt x="4886" y="11042"/>
                    <a:pt x="3292" y="11779"/>
                    <a:pt x="1697" y="12499"/>
                  </a:cubicBezTo>
                  <a:cubicBezTo>
                    <a:pt x="806" y="12893"/>
                    <a:pt x="0" y="13545"/>
                    <a:pt x="0" y="14831"/>
                  </a:cubicBezTo>
                  <a:cubicBezTo>
                    <a:pt x="0" y="17488"/>
                    <a:pt x="1937" y="19906"/>
                    <a:pt x="4646" y="20523"/>
                  </a:cubicBezTo>
                  <a:cubicBezTo>
                    <a:pt x="5281" y="20660"/>
                    <a:pt x="5932" y="20728"/>
                    <a:pt x="6584" y="20728"/>
                  </a:cubicBezTo>
                  <a:cubicBezTo>
                    <a:pt x="8573" y="20728"/>
                    <a:pt x="10476" y="20060"/>
                    <a:pt x="11676" y="18911"/>
                  </a:cubicBezTo>
                  <a:cubicBezTo>
                    <a:pt x="12516" y="19186"/>
                    <a:pt x="13408" y="19322"/>
                    <a:pt x="14316" y="19322"/>
                  </a:cubicBezTo>
                  <a:cubicBezTo>
                    <a:pt x="14419" y="19322"/>
                    <a:pt x="14522" y="19322"/>
                    <a:pt x="14642" y="19322"/>
                  </a:cubicBezTo>
                  <a:cubicBezTo>
                    <a:pt x="15225" y="19906"/>
                    <a:pt x="15911" y="20351"/>
                    <a:pt x="16665" y="20557"/>
                  </a:cubicBezTo>
                  <a:cubicBezTo>
                    <a:pt x="17008" y="20643"/>
                    <a:pt x="17368" y="20694"/>
                    <a:pt x="17745" y="20694"/>
                  </a:cubicBezTo>
                  <a:cubicBezTo>
                    <a:pt x="20471" y="20694"/>
                    <a:pt x="23866" y="18414"/>
                    <a:pt x="25083" y="15294"/>
                  </a:cubicBezTo>
                  <a:cubicBezTo>
                    <a:pt x="25032" y="14351"/>
                    <a:pt x="25666" y="12824"/>
                    <a:pt x="24912" y="11830"/>
                  </a:cubicBezTo>
                  <a:cubicBezTo>
                    <a:pt x="26403" y="9498"/>
                    <a:pt x="27141" y="6858"/>
                    <a:pt x="25666" y="4098"/>
                  </a:cubicBezTo>
                  <a:cubicBezTo>
                    <a:pt x="24037" y="1046"/>
                    <a:pt x="21054" y="86"/>
                    <a:pt x="17831" y="0"/>
                  </a:cubicBezTo>
                  <a:cubicBezTo>
                    <a:pt x="17745" y="0"/>
                    <a:pt x="17694" y="0"/>
                    <a:pt x="176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61D4F215-BF73-B6F5-8E85-33D2351E9EAA}"/>
                </a:ext>
              </a:extLst>
            </p:cNvPr>
            <p:cNvSpPr/>
            <p:nvPr/>
          </p:nvSpPr>
          <p:spPr>
            <a:xfrm>
              <a:off x="4930282" y="3096506"/>
              <a:ext cx="19053" cy="19682"/>
            </a:xfrm>
            <a:custGeom>
              <a:avLst/>
              <a:gdLst>
                <a:gd name="connsiteX0" fmla="*/ 12582 w 19053"/>
                <a:gd name="connsiteY0" fmla="*/ 0 h 19682"/>
                <a:gd name="connsiteX1" fmla="*/ 9838 w 19053"/>
                <a:gd name="connsiteY1" fmla="*/ 395 h 19682"/>
                <a:gd name="connsiteX2" fmla="*/ 4215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90 w 19053"/>
                <a:gd name="connsiteY5" fmla="*/ 19683 h 19682"/>
                <a:gd name="connsiteX6" fmla="*/ 18051 w 19053"/>
                <a:gd name="connsiteY6" fmla="*/ 14711 h 19682"/>
                <a:gd name="connsiteX7" fmla="*/ 18514 w 19053"/>
                <a:gd name="connsiteY7" fmla="*/ 6121 h 19682"/>
                <a:gd name="connsiteX8" fmla="*/ 12582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82" y="0"/>
                  </a:moveTo>
                  <a:cubicBezTo>
                    <a:pt x="11759" y="0"/>
                    <a:pt x="10850" y="137"/>
                    <a:pt x="9838" y="395"/>
                  </a:cubicBezTo>
                  <a:cubicBezTo>
                    <a:pt x="7918" y="892"/>
                    <a:pt x="5998" y="1612"/>
                    <a:pt x="4215" y="2520"/>
                  </a:cubicBezTo>
                  <a:cubicBezTo>
                    <a:pt x="2398" y="3446"/>
                    <a:pt x="923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90" y="19683"/>
                  </a:cubicBezTo>
                  <a:cubicBezTo>
                    <a:pt x="13490" y="19683"/>
                    <a:pt x="16782" y="17728"/>
                    <a:pt x="18051" y="14711"/>
                  </a:cubicBezTo>
                  <a:cubicBezTo>
                    <a:pt x="19543" y="11487"/>
                    <a:pt x="19080" y="8744"/>
                    <a:pt x="18514" y="6121"/>
                  </a:cubicBezTo>
                  <a:cubicBezTo>
                    <a:pt x="17639" y="1955"/>
                    <a:pt x="15753" y="0"/>
                    <a:pt x="125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7A95A602-B7CF-379B-DEB7-E11782FFF1C6}"/>
                </a:ext>
              </a:extLst>
            </p:cNvPr>
            <p:cNvSpPr/>
            <p:nvPr/>
          </p:nvSpPr>
          <p:spPr>
            <a:xfrm>
              <a:off x="4896444" y="3269294"/>
              <a:ext cx="5051" cy="4372"/>
            </a:xfrm>
            <a:custGeom>
              <a:avLst/>
              <a:gdLst>
                <a:gd name="connsiteX0" fmla="*/ 3094 w 5051"/>
                <a:gd name="connsiteY0" fmla="*/ 0 h 4372"/>
                <a:gd name="connsiteX1" fmla="*/ 197 w 5051"/>
                <a:gd name="connsiteY1" fmla="*/ 1595 h 4372"/>
                <a:gd name="connsiteX2" fmla="*/ 1379 w 5051"/>
                <a:gd name="connsiteY2" fmla="*/ 3995 h 4372"/>
                <a:gd name="connsiteX3" fmla="*/ 2974 w 5051"/>
                <a:gd name="connsiteY3" fmla="*/ 4372 h 4372"/>
                <a:gd name="connsiteX4" fmla="*/ 4911 w 5051"/>
                <a:gd name="connsiteY4" fmla="*/ 2863 h 4372"/>
                <a:gd name="connsiteX5" fmla="*/ 3626 w 5051"/>
                <a:gd name="connsiteY5" fmla="*/ 17 h 4372"/>
                <a:gd name="connsiteX6" fmla="*/ 3094 w 5051"/>
                <a:gd name="connsiteY6" fmla="*/ 0 h 4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1" h="4372">
                  <a:moveTo>
                    <a:pt x="3094" y="0"/>
                  </a:moveTo>
                  <a:cubicBezTo>
                    <a:pt x="1979" y="0"/>
                    <a:pt x="848" y="394"/>
                    <a:pt x="197" y="1595"/>
                  </a:cubicBezTo>
                  <a:cubicBezTo>
                    <a:pt x="-369" y="2640"/>
                    <a:pt x="368" y="3583"/>
                    <a:pt x="1379" y="3995"/>
                  </a:cubicBezTo>
                  <a:cubicBezTo>
                    <a:pt x="1928" y="4218"/>
                    <a:pt x="2477" y="4372"/>
                    <a:pt x="2974" y="4372"/>
                  </a:cubicBezTo>
                  <a:cubicBezTo>
                    <a:pt x="3780" y="4372"/>
                    <a:pt x="4483" y="3978"/>
                    <a:pt x="4911" y="2863"/>
                  </a:cubicBezTo>
                  <a:cubicBezTo>
                    <a:pt x="5357" y="1732"/>
                    <a:pt x="4688" y="892"/>
                    <a:pt x="3626" y="17"/>
                  </a:cubicBezTo>
                  <a:cubicBezTo>
                    <a:pt x="3454" y="0"/>
                    <a:pt x="3282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C2274D62-45A3-D40D-3790-59133A96FE6B}"/>
                </a:ext>
              </a:extLst>
            </p:cNvPr>
            <p:cNvSpPr/>
            <p:nvPr/>
          </p:nvSpPr>
          <p:spPr>
            <a:xfrm>
              <a:off x="4889755" y="3177825"/>
              <a:ext cx="12786" cy="13458"/>
            </a:xfrm>
            <a:custGeom>
              <a:avLst/>
              <a:gdLst>
                <a:gd name="connsiteX0" fmla="*/ 6388 w 12786"/>
                <a:gd name="connsiteY0" fmla="*/ 0 h 13458"/>
                <a:gd name="connsiteX1" fmla="*/ 4896 w 12786"/>
                <a:gd name="connsiteY1" fmla="*/ 326 h 13458"/>
                <a:gd name="connsiteX2" fmla="*/ 61 w 12786"/>
                <a:gd name="connsiteY2" fmla="*/ 6412 h 13458"/>
                <a:gd name="connsiteX3" fmla="*/ 3181 w 12786"/>
                <a:gd name="connsiteY3" fmla="*/ 11316 h 13458"/>
                <a:gd name="connsiteX4" fmla="*/ 5736 w 12786"/>
                <a:gd name="connsiteY4" fmla="*/ 12739 h 13458"/>
                <a:gd name="connsiteX5" fmla="*/ 6216 w 12786"/>
                <a:gd name="connsiteY5" fmla="*/ 12705 h 13458"/>
                <a:gd name="connsiteX6" fmla="*/ 8016 w 12786"/>
                <a:gd name="connsiteY6" fmla="*/ 13082 h 13458"/>
                <a:gd name="connsiteX7" fmla="*/ 9765 w 12786"/>
                <a:gd name="connsiteY7" fmla="*/ 13459 h 13458"/>
                <a:gd name="connsiteX8" fmla="*/ 11548 w 12786"/>
                <a:gd name="connsiteY8" fmla="*/ 12550 h 13458"/>
                <a:gd name="connsiteX9" fmla="*/ 12406 w 12786"/>
                <a:gd name="connsiteY9" fmla="*/ 5898 h 13458"/>
                <a:gd name="connsiteX10" fmla="*/ 10348 w 12786"/>
                <a:gd name="connsiteY10" fmla="*/ 2092 h 13458"/>
                <a:gd name="connsiteX11" fmla="*/ 6388 w 12786"/>
                <a:gd name="connsiteY11" fmla="*/ 0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6" h="13458">
                  <a:moveTo>
                    <a:pt x="6388" y="0"/>
                  </a:moveTo>
                  <a:cubicBezTo>
                    <a:pt x="5908" y="0"/>
                    <a:pt x="5393" y="103"/>
                    <a:pt x="4896" y="326"/>
                  </a:cubicBezTo>
                  <a:cubicBezTo>
                    <a:pt x="2393" y="1406"/>
                    <a:pt x="524" y="3429"/>
                    <a:pt x="61" y="6412"/>
                  </a:cubicBezTo>
                  <a:cubicBezTo>
                    <a:pt x="-351" y="9001"/>
                    <a:pt x="1381" y="10218"/>
                    <a:pt x="3181" y="11316"/>
                  </a:cubicBezTo>
                  <a:cubicBezTo>
                    <a:pt x="4056" y="11830"/>
                    <a:pt x="4947" y="12310"/>
                    <a:pt x="5736" y="12739"/>
                  </a:cubicBezTo>
                  <a:cubicBezTo>
                    <a:pt x="5890" y="12705"/>
                    <a:pt x="6062" y="12705"/>
                    <a:pt x="6216" y="12705"/>
                  </a:cubicBezTo>
                  <a:cubicBezTo>
                    <a:pt x="6834" y="12705"/>
                    <a:pt x="7433" y="12893"/>
                    <a:pt x="8016" y="13082"/>
                  </a:cubicBezTo>
                  <a:cubicBezTo>
                    <a:pt x="8617" y="13270"/>
                    <a:pt x="9199" y="13459"/>
                    <a:pt x="9765" y="13459"/>
                  </a:cubicBezTo>
                  <a:cubicBezTo>
                    <a:pt x="10382" y="13459"/>
                    <a:pt x="10982" y="13236"/>
                    <a:pt x="11548" y="12550"/>
                  </a:cubicBezTo>
                  <a:cubicBezTo>
                    <a:pt x="13211" y="10579"/>
                    <a:pt x="12869" y="8230"/>
                    <a:pt x="12406" y="5898"/>
                  </a:cubicBezTo>
                  <a:cubicBezTo>
                    <a:pt x="12114" y="4389"/>
                    <a:pt x="11394" y="3172"/>
                    <a:pt x="10348" y="2092"/>
                  </a:cubicBezTo>
                  <a:cubicBezTo>
                    <a:pt x="9182" y="909"/>
                    <a:pt x="7845" y="0"/>
                    <a:pt x="63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4E6BEA54-C986-1416-65CC-FA879C88F41F}"/>
                </a:ext>
              </a:extLst>
            </p:cNvPr>
            <p:cNvSpPr/>
            <p:nvPr/>
          </p:nvSpPr>
          <p:spPr>
            <a:xfrm>
              <a:off x="4907393" y="3130059"/>
              <a:ext cx="6910" cy="7389"/>
            </a:xfrm>
            <a:custGeom>
              <a:avLst/>
              <a:gdLst>
                <a:gd name="connsiteX0" fmla="*/ 2843 w 6910"/>
                <a:gd name="connsiteY0" fmla="*/ 0 h 7389"/>
                <a:gd name="connsiteX1" fmla="*/ 117 w 6910"/>
                <a:gd name="connsiteY1" fmla="*/ 2349 h 7389"/>
                <a:gd name="connsiteX2" fmla="*/ 2140 w 6910"/>
                <a:gd name="connsiteY2" fmla="*/ 7115 h 7389"/>
                <a:gd name="connsiteX3" fmla="*/ 3889 w 6910"/>
                <a:gd name="connsiteY3" fmla="*/ 7389 h 7389"/>
                <a:gd name="connsiteX4" fmla="*/ 6872 w 6910"/>
                <a:gd name="connsiteY4" fmla="*/ 4852 h 7389"/>
                <a:gd name="connsiteX5" fmla="*/ 3735 w 6910"/>
                <a:gd name="connsiteY5" fmla="*/ 137 h 7389"/>
                <a:gd name="connsiteX6" fmla="*/ 2843 w 6910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0" h="7389">
                  <a:moveTo>
                    <a:pt x="2843" y="0"/>
                  </a:moveTo>
                  <a:cubicBezTo>
                    <a:pt x="1471" y="0"/>
                    <a:pt x="580" y="909"/>
                    <a:pt x="117" y="2349"/>
                  </a:cubicBezTo>
                  <a:cubicBezTo>
                    <a:pt x="-346" y="4475"/>
                    <a:pt x="614" y="6669"/>
                    <a:pt x="2140" y="7115"/>
                  </a:cubicBezTo>
                  <a:cubicBezTo>
                    <a:pt x="2774" y="7304"/>
                    <a:pt x="3358" y="7389"/>
                    <a:pt x="3889" y="7389"/>
                  </a:cubicBezTo>
                  <a:cubicBezTo>
                    <a:pt x="5552" y="7389"/>
                    <a:pt x="6649" y="6498"/>
                    <a:pt x="6872" y="4852"/>
                  </a:cubicBezTo>
                  <a:cubicBezTo>
                    <a:pt x="7164" y="2829"/>
                    <a:pt x="5758" y="617"/>
                    <a:pt x="3735" y="137"/>
                  </a:cubicBezTo>
                  <a:cubicBezTo>
                    <a:pt x="3426" y="34"/>
                    <a:pt x="3134" y="0"/>
                    <a:pt x="28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13EA4E7C-7572-FBCE-9440-6C8DBDF67A03}"/>
                </a:ext>
              </a:extLst>
            </p:cNvPr>
            <p:cNvSpPr/>
            <p:nvPr/>
          </p:nvSpPr>
          <p:spPr>
            <a:xfrm>
              <a:off x="4906897" y="3156205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7 w 9640"/>
                <a:gd name="connsiteY3" fmla="*/ 10887 h 10887"/>
                <a:gd name="connsiteX4" fmla="*/ 9340 w 9640"/>
                <a:gd name="connsiteY4" fmla="*/ 6944 h 10887"/>
                <a:gd name="connsiteX5" fmla="*/ 5517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1" y="0"/>
                    <a:pt x="973" y="1371"/>
                    <a:pt x="150" y="3909"/>
                  </a:cubicBezTo>
                  <a:cubicBezTo>
                    <a:pt x="-536" y="6035"/>
                    <a:pt x="1248" y="10218"/>
                    <a:pt x="3065" y="10784"/>
                  </a:cubicBezTo>
                  <a:cubicBezTo>
                    <a:pt x="3305" y="10853"/>
                    <a:pt x="3562" y="10887"/>
                    <a:pt x="3837" y="10887"/>
                  </a:cubicBezTo>
                  <a:cubicBezTo>
                    <a:pt x="5860" y="10887"/>
                    <a:pt x="8654" y="8984"/>
                    <a:pt x="9340" y="6944"/>
                  </a:cubicBezTo>
                  <a:cubicBezTo>
                    <a:pt x="10335" y="3995"/>
                    <a:pt x="8808" y="1303"/>
                    <a:pt x="5517" y="223"/>
                  </a:cubicBezTo>
                  <a:cubicBezTo>
                    <a:pt x="5071" y="86"/>
                    <a:pt x="4642" y="0"/>
                    <a:pt x="4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3CB78280-6600-6E3D-0E8F-6815F2AAABD9}"/>
                </a:ext>
              </a:extLst>
            </p:cNvPr>
            <p:cNvSpPr/>
            <p:nvPr/>
          </p:nvSpPr>
          <p:spPr>
            <a:xfrm>
              <a:off x="4884440" y="3292062"/>
              <a:ext cx="18080" cy="21277"/>
            </a:xfrm>
            <a:custGeom>
              <a:avLst/>
              <a:gdLst>
                <a:gd name="connsiteX0" fmla="*/ 12611 w 18080"/>
                <a:gd name="connsiteY0" fmla="*/ 0 h 21277"/>
                <a:gd name="connsiteX1" fmla="*/ 10176 w 18080"/>
                <a:gd name="connsiteY1" fmla="*/ 292 h 21277"/>
                <a:gd name="connsiteX2" fmla="*/ 4467 w 18080"/>
                <a:gd name="connsiteY2" fmla="*/ 2195 h 21277"/>
                <a:gd name="connsiteX3" fmla="*/ 370 w 18080"/>
                <a:gd name="connsiteY3" fmla="*/ 6601 h 21277"/>
                <a:gd name="connsiteX4" fmla="*/ 5788 w 18080"/>
                <a:gd name="connsiteY4" fmla="*/ 18740 h 21277"/>
                <a:gd name="connsiteX5" fmla="*/ 9336 w 18080"/>
                <a:gd name="connsiteY5" fmla="*/ 19614 h 21277"/>
                <a:gd name="connsiteX6" fmla="*/ 10279 w 18080"/>
                <a:gd name="connsiteY6" fmla="*/ 21277 h 21277"/>
                <a:gd name="connsiteX7" fmla="*/ 18081 w 18080"/>
                <a:gd name="connsiteY7" fmla="*/ 4132 h 21277"/>
                <a:gd name="connsiteX8" fmla="*/ 12611 w 18080"/>
                <a:gd name="connsiteY8" fmla="*/ 0 h 21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80" h="21277">
                  <a:moveTo>
                    <a:pt x="12611" y="0"/>
                  </a:moveTo>
                  <a:cubicBezTo>
                    <a:pt x="11874" y="0"/>
                    <a:pt x="11068" y="103"/>
                    <a:pt x="10176" y="292"/>
                  </a:cubicBezTo>
                  <a:cubicBezTo>
                    <a:pt x="8222" y="703"/>
                    <a:pt x="6285" y="1355"/>
                    <a:pt x="4467" y="2195"/>
                  </a:cubicBezTo>
                  <a:cubicBezTo>
                    <a:pt x="2616" y="3052"/>
                    <a:pt x="1073" y="4509"/>
                    <a:pt x="370" y="6601"/>
                  </a:cubicBezTo>
                  <a:cubicBezTo>
                    <a:pt x="-1036" y="10801"/>
                    <a:pt x="1741" y="16905"/>
                    <a:pt x="5788" y="18740"/>
                  </a:cubicBezTo>
                  <a:cubicBezTo>
                    <a:pt x="6953" y="19271"/>
                    <a:pt x="8153" y="19545"/>
                    <a:pt x="9336" y="19614"/>
                  </a:cubicBezTo>
                  <a:cubicBezTo>
                    <a:pt x="9611" y="20197"/>
                    <a:pt x="9937" y="20763"/>
                    <a:pt x="10279" y="21277"/>
                  </a:cubicBezTo>
                  <a:cubicBezTo>
                    <a:pt x="12817" y="15533"/>
                    <a:pt x="15423" y="9807"/>
                    <a:pt x="18081" y="4132"/>
                  </a:cubicBezTo>
                  <a:cubicBezTo>
                    <a:pt x="17120" y="1320"/>
                    <a:pt x="15337" y="0"/>
                    <a:pt x="126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80427D3D-F3CB-E46D-BB23-7222282F5889}"/>
                </a:ext>
              </a:extLst>
            </p:cNvPr>
            <p:cNvSpPr/>
            <p:nvPr/>
          </p:nvSpPr>
          <p:spPr>
            <a:xfrm>
              <a:off x="4892569" y="3296177"/>
              <a:ext cx="24453" cy="50440"/>
            </a:xfrm>
            <a:custGeom>
              <a:avLst/>
              <a:gdLst>
                <a:gd name="connsiteX0" fmla="*/ 9969 w 24453"/>
                <a:gd name="connsiteY0" fmla="*/ 0 h 50440"/>
                <a:gd name="connsiteX1" fmla="*/ 2168 w 24453"/>
                <a:gd name="connsiteY1" fmla="*/ 17145 h 50440"/>
                <a:gd name="connsiteX2" fmla="*/ 6094 w 24453"/>
                <a:gd name="connsiteY2" fmla="*/ 20900 h 50440"/>
                <a:gd name="connsiteX3" fmla="*/ 6386 w 24453"/>
                <a:gd name="connsiteY3" fmla="*/ 21448 h 50440"/>
                <a:gd name="connsiteX4" fmla="*/ 6557 w 24453"/>
                <a:gd name="connsiteY4" fmla="*/ 24363 h 50440"/>
                <a:gd name="connsiteX5" fmla="*/ 7929 w 24453"/>
                <a:gd name="connsiteY5" fmla="*/ 24534 h 50440"/>
                <a:gd name="connsiteX6" fmla="*/ 6780 w 24453"/>
                <a:gd name="connsiteY6" fmla="*/ 28632 h 50440"/>
                <a:gd name="connsiteX7" fmla="*/ 9866 w 24453"/>
                <a:gd name="connsiteY7" fmla="*/ 34530 h 50440"/>
                <a:gd name="connsiteX8" fmla="*/ 11426 w 24453"/>
                <a:gd name="connsiteY8" fmla="*/ 35113 h 50440"/>
                <a:gd name="connsiteX9" fmla="*/ 10364 w 24453"/>
                <a:gd name="connsiteY9" fmla="*/ 36193 h 50440"/>
                <a:gd name="connsiteX10" fmla="*/ 10055 w 24453"/>
                <a:gd name="connsiteY10" fmla="*/ 37462 h 50440"/>
                <a:gd name="connsiteX11" fmla="*/ 7809 w 24453"/>
                <a:gd name="connsiteY11" fmla="*/ 37050 h 50440"/>
                <a:gd name="connsiteX12" fmla="*/ 402 w 24453"/>
                <a:gd name="connsiteY12" fmla="*/ 41302 h 50440"/>
                <a:gd name="connsiteX13" fmla="*/ 4706 w 24453"/>
                <a:gd name="connsiteY13" fmla="*/ 48297 h 50440"/>
                <a:gd name="connsiteX14" fmla="*/ 8598 w 24453"/>
                <a:gd name="connsiteY14" fmla="*/ 49309 h 50440"/>
                <a:gd name="connsiteX15" fmla="*/ 11958 w 24453"/>
                <a:gd name="connsiteY15" fmla="*/ 48092 h 50440"/>
                <a:gd name="connsiteX16" fmla="*/ 16656 w 24453"/>
                <a:gd name="connsiteY16" fmla="*/ 50389 h 50440"/>
                <a:gd name="connsiteX17" fmla="*/ 17461 w 24453"/>
                <a:gd name="connsiteY17" fmla="*/ 50440 h 50440"/>
                <a:gd name="connsiteX18" fmla="*/ 23428 w 24453"/>
                <a:gd name="connsiteY18" fmla="*/ 44885 h 50440"/>
                <a:gd name="connsiteX19" fmla="*/ 24422 w 24453"/>
                <a:gd name="connsiteY19" fmla="*/ 40942 h 50440"/>
                <a:gd name="connsiteX20" fmla="*/ 21199 w 24453"/>
                <a:gd name="connsiteY20" fmla="*/ 33313 h 50440"/>
                <a:gd name="connsiteX21" fmla="*/ 22451 w 24453"/>
                <a:gd name="connsiteY21" fmla="*/ 31753 h 50440"/>
                <a:gd name="connsiteX22" fmla="*/ 17942 w 24453"/>
                <a:gd name="connsiteY22" fmla="*/ 22134 h 50440"/>
                <a:gd name="connsiteX23" fmla="*/ 16844 w 24453"/>
                <a:gd name="connsiteY23" fmla="*/ 21637 h 50440"/>
                <a:gd name="connsiteX24" fmla="*/ 16587 w 24453"/>
                <a:gd name="connsiteY24" fmla="*/ 21568 h 50440"/>
                <a:gd name="connsiteX25" fmla="*/ 16158 w 24453"/>
                <a:gd name="connsiteY25" fmla="*/ 22083 h 50440"/>
                <a:gd name="connsiteX26" fmla="*/ 15901 w 24453"/>
                <a:gd name="connsiteY26" fmla="*/ 22357 h 50440"/>
                <a:gd name="connsiteX27" fmla="*/ 16364 w 24453"/>
                <a:gd name="connsiteY27" fmla="*/ 16099 h 50440"/>
                <a:gd name="connsiteX28" fmla="*/ 10672 w 24453"/>
                <a:gd name="connsiteY28" fmla="*/ 8247 h 50440"/>
                <a:gd name="connsiteX29" fmla="*/ 10535 w 24453"/>
                <a:gd name="connsiteY29" fmla="*/ 2246 h 50440"/>
                <a:gd name="connsiteX30" fmla="*/ 9969 w 24453"/>
                <a:gd name="connsiteY30" fmla="*/ 0 h 5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453" h="50440">
                  <a:moveTo>
                    <a:pt x="9969" y="0"/>
                  </a:moveTo>
                  <a:cubicBezTo>
                    <a:pt x="7312" y="5692"/>
                    <a:pt x="4706" y="11401"/>
                    <a:pt x="2168" y="17145"/>
                  </a:cubicBezTo>
                  <a:cubicBezTo>
                    <a:pt x="3163" y="18619"/>
                    <a:pt x="4483" y="19854"/>
                    <a:pt x="6094" y="20900"/>
                  </a:cubicBezTo>
                  <a:cubicBezTo>
                    <a:pt x="6249" y="21003"/>
                    <a:pt x="6283" y="21260"/>
                    <a:pt x="6386" y="21448"/>
                  </a:cubicBezTo>
                  <a:cubicBezTo>
                    <a:pt x="3025" y="22511"/>
                    <a:pt x="4946" y="23403"/>
                    <a:pt x="6557" y="24363"/>
                  </a:cubicBezTo>
                  <a:cubicBezTo>
                    <a:pt x="7003" y="24414"/>
                    <a:pt x="7466" y="24466"/>
                    <a:pt x="7929" y="24534"/>
                  </a:cubicBezTo>
                  <a:cubicBezTo>
                    <a:pt x="7174" y="25666"/>
                    <a:pt x="6832" y="27055"/>
                    <a:pt x="6780" y="28632"/>
                  </a:cubicBezTo>
                  <a:cubicBezTo>
                    <a:pt x="6694" y="31392"/>
                    <a:pt x="7535" y="33536"/>
                    <a:pt x="9866" y="34530"/>
                  </a:cubicBezTo>
                  <a:cubicBezTo>
                    <a:pt x="10364" y="34770"/>
                    <a:pt x="10878" y="34976"/>
                    <a:pt x="11426" y="35113"/>
                  </a:cubicBezTo>
                  <a:cubicBezTo>
                    <a:pt x="11066" y="35456"/>
                    <a:pt x="10706" y="35816"/>
                    <a:pt x="10364" y="36193"/>
                  </a:cubicBezTo>
                  <a:cubicBezTo>
                    <a:pt x="10072" y="36536"/>
                    <a:pt x="9798" y="37016"/>
                    <a:pt x="10055" y="37462"/>
                  </a:cubicBezTo>
                  <a:cubicBezTo>
                    <a:pt x="9369" y="37170"/>
                    <a:pt x="8615" y="37050"/>
                    <a:pt x="7809" y="37050"/>
                  </a:cubicBezTo>
                  <a:cubicBezTo>
                    <a:pt x="4946" y="37050"/>
                    <a:pt x="1671" y="38765"/>
                    <a:pt x="402" y="41302"/>
                  </a:cubicBezTo>
                  <a:cubicBezTo>
                    <a:pt x="-815" y="43737"/>
                    <a:pt x="762" y="46309"/>
                    <a:pt x="4706" y="48297"/>
                  </a:cubicBezTo>
                  <a:cubicBezTo>
                    <a:pt x="6043" y="48983"/>
                    <a:pt x="7380" y="49309"/>
                    <a:pt x="8598" y="49309"/>
                  </a:cubicBezTo>
                  <a:cubicBezTo>
                    <a:pt x="9969" y="49309"/>
                    <a:pt x="11152" y="48880"/>
                    <a:pt x="11958" y="48092"/>
                  </a:cubicBezTo>
                  <a:cubicBezTo>
                    <a:pt x="13347" y="49275"/>
                    <a:pt x="15010" y="50166"/>
                    <a:pt x="16656" y="50389"/>
                  </a:cubicBezTo>
                  <a:cubicBezTo>
                    <a:pt x="16930" y="50423"/>
                    <a:pt x="17204" y="50440"/>
                    <a:pt x="17461" y="50440"/>
                  </a:cubicBezTo>
                  <a:cubicBezTo>
                    <a:pt x="19759" y="50440"/>
                    <a:pt x="21473" y="48915"/>
                    <a:pt x="23428" y="44885"/>
                  </a:cubicBezTo>
                  <a:cubicBezTo>
                    <a:pt x="23617" y="44166"/>
                    <a:pt x="24302" y="42571"/>
                    <a:pt x="24422" y="40942"/>
                  </a:cubicBezTo>
                  <a:cubicBezTo>
                    <a:pt x="24680" y="37599"/>
                    <a:pt x="23325" y="34650"/>
                    <a:pt x="21199" y="33313"/>
                  </a:cubicBezTo>
                  <a:cubicBezTo>
                    <a:pt x="21730" y="32850"/>
                    <a:pt x="22176" y="32335"/>
                    <a:pt x="22451" y="31753"/>
                  </a:cubicBezTo>
                  <a:cubicBezTo>
                    <a:pt x="23994" y="28581"/>
                    <a:pt x="22279" y="24895"/>
                    <a:pt x="17942" y="22134"/>
                  </a:cubicBezTo>
                  <a:cubicBezTo>
                    <a:pt x="17599" y="21911"/>
                    <a:pt x="17222" y="21791"/>
                    <a:pt x="16844" y="21637"/>
                  </a:cubicBezTo>
                  <a:cubicBezTo>
                    <a:pt x="16741" y="21585"/>
                    <a:pt x="16656" y="21568"/>
                    <a:pt x="16587" y="21568"/>
                  </a:cubicBezTo>
                  <a:cubicBezTo>
                    <a:pt x="16296" y="21568"/>
                    <a:pt x="16313" y="21911"/>
                    <a:pt x="16158" y="22083"/>
                  </a:cubicBezTo>
                  <a:lnTo>
                    <a:pt x="15901" y="22357"/>
                  </a:lnTo>
                  <a:cubicBezTo>
                    <a:pt x="16862" y="20900"/>
                    <a:pt x="17050" y="18808"/>
                    <a:pt x="16364" y="16099"/>
                  </a:cubicBezTo>
                  <a:cubicBezTo>
                    <a:pt x="15490" y="12602"/>
                    <a:pt x="13638" y="9876"/>
                    <a:pt x="10672" y="8247"/>
                  </a:cubicBezTo>
                  <a:cubicBezTo>
                    <a:pt x="11135" y="6121"/>
                    <a:pt x="10861" y="4149"/>
                    <a:pt x="10535" y="2246"/>
                  </a:cubicBezTo>
                  <a:cubicBezTo>
                    <a:pt x="10398" y="1406"/>
                    <a:pt x="10209" y="669"/>
                    <a:pt x="99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D6D56CBB-D2E7-0B4A-5F5E-1C67EA19B071}"/>
                </a:ext>
              </a:extLst>
            </p:cNvPr>
            <p:cNvSpPr/>
            <p:nvPr/>
          </p:nvSpPr>
          <p:spPr>
            <a:xfrm>
              <a:off x="4862372" y="3249371"/>
              <a:ext cx="14315" cy="16904"/>
            </a:xfrm>
            <a:custGeom>
              <a:avLst/>
              <a:gdLst>
                <a:gd name="connsiteX0" fmla="*/ 8688 w 14315"/>
                <a:gd name="connsiteY0" fmla="*/ 0 h 16904"/>
                <a:gd name="connsiteX1" fmla="*/ 2670 w 14315"/>
                <a:gd name="connsiteY1" fmla="*/ 1852 h 16904"/>
                <a:gd name="connsiteX2" fmla="*/ 1453 w 14315"/>
                <a:gd name="connsiteY2" fmla="*/ 3189 h 16904"/>
                <a:gd name="connsiteX3" fmla="*/ 1282 w 14315"/>
                <a:gd name="connsiteY3" fmla="*/ 4321 h 16904"/>
                <a:gd name="connsiteX4" fmla="*/ 1470 w 14315"/>
                <a:gd name="connsiteY4" fmla="*/ 7475 h 16904"/>
                <a:gd name="connsiteX5" fmla="*/ 664 w 14315"/>
                <a:gd name="connsiteY5" fmla="*/ 12430 h 16904"/>
                <a:gd name="connsiteX6" fmla="*/ 6733 w 14315"/>
                <a:gd name="connsiteY6" fmla="*/ 16905 h 16904"/>
                <a:gd name="connsiteX7" fmla="*/ 7059 w 14315"/>
                <a:gd name="connsiteY7" fmla="*/ 16905 h 16904"/>
                <a:gd name="connsiteX8" fmla="*/ 12872 w 14315"/>
                <a:gd name="connsiteY8" fmla="*/ 12670 h 16904"/>
                <a:gd name="connsiteX9" fmla="*/ 12237 w 14315"/>
                <a:gd name="connsiteY9" fmla="*/ 1080 h 16904"/>
                <a:gd name="connsiteX10" fmla="*/ 8688 w 14315"/>
                <a:gd name="connsiteY10" fmla="*/ 0 h 1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15" h="16904">
                  <a:moveTo>
                    <a:pt x="8688" y="0"/>
                  </a:moveTo>
                  <a:cubicBezTo>
                    <a:pt x="6733" y="0"/>
                    <a:pt x="4487" y="634"/>
                    <a:pt x="2670" y="1852"/>
                  </a:cubicBezTo>
                  <a:cubicBezTo>
                    <a:pt x="2190" y="2177"/>
                    <a:pt x="1761" y="2675"/>
                    <a:pt x="1453" y="3189"/>
                  </a:cubicBezTo>
                  <a:cubicBezTo>
                    <a:pt x="1264" y="3498"/>
                    <a:pt x="1230" y="4303"/>
                    <a:pt x="1282" y="4321"/>
                  </a:cubicBezTo>
                  <a:cubicBezTo>
                    <a:pt x="4179" y="5195"/>
                    <a:pt x="2945" y="6429"/>
                    <a:pt x="1470" y="7475"/>
                  </a:cubicBezTo>
                  <a:cubicBezTo>
                    <a:pt x="-536" y="8881"/>
                    <a:pt x="-159" y="10630"/>
                    <a:pt x="664" y="12430"/>
                  </a:cubicBezTo>
                  <a:cubicBezTo>
                    <a:pt x="1881" y="15071"/>
                    <a:pt x="3904" y="16785"/>
                    <a:pt x="6733" y="16905"/>
                  </a:cubicBezTo>
                  <a:cubicBezTo>
                    <a:pt x="6836" y="16905"/>
                    <a:pt x="6956" y="16905"/>
                    <a:pt x="7059" y="16905"/>
                  </a:cubicBezTo>
                  <a:cubicBezTo>
                    <a:pt x="10025" y="16905"/>
                    <a:pt x="12031" y="15190"/>
                    <a:pt x="12872" y="12670"/>
                  </a:cubicBezTo>
                  <a:cubicBezTo>
                    <a:pt x="15049" y="7750"/>
                    <a:pt x="14706" y="3292"/>
                    <a:pt x="12237" y="1080"/>
                  </a:cubicBezTo>
                  <a:cubicBezTo>
                    <a:pt x="11431" y="343"/>
                    <a:pt x="10145" y="0"/>
                    <a:pt x="86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59F6FA00-3F58-F935-700F-CAECE52907FF}"/>
                </a:ext>
              </a:extLst>
            </p:cNvPr>
            <p:cNvSpPr/>
            <p:nvPr/>
          </p:nvSpPr>
          <p:spPr>
            <a:xfrm>
              <a:off x="4607401" y="3785838"/>
              <a:ext cx="26450" cy="29421"/>
            </a:xfrm>
            <a:custGeom>
              <a:avLst/>
              <a:gdLst>
                <a:gd name="connsiteX0" fmla="*/ 13376 w 26450"/>
                <a:gd name="connsiteY0" fmla="*/ 0 h 29421"/>
                <a:gd name="connsiteX1" fmla="*/ 13153 w 26450"/>
                <a:gd name="connsiteY1" fmla="*/ 0 h 29421"/>
                <a:gd name="connsiteX2" fmla="*/ 8147 w 26450"/>
                <a:gd name="connsiteY2" fmla="*/ 1149 h 29421"/>
                <a:gd name="connsiteX3" fmla="*/ 5643 w 26450"/>
                <a:gd name="connsiteY3" fmla="*/ 4509 h 29421"/>
                <a:gd name="connsiteX4" fmla="*/ 1271 w 26450"/>
                <a:gd name="connsiteY4" fmla="*/ 10973 h 29421"/>
                <a:gd name="connsiteX5" fmla="*/ 346 w 26450"/>
                <a:gd name="connsiteY5" fmla="*/ 14333 h 29421"/>
                <a:gd name="connsiteX6" fmla="*/ 2249 w 26450"/>
                <a:gd name="connsiteY6" fmla="*/ 15825 h 29421"/>
                <a:gd name="connsiteX7" fmla="*/ 2952 w 26450"/>
                <a:gd name="connsiteY7" fmla="*/ 15551 h 29421"/>
                <a:gd name="connsiteX8" fmla="*/ 6055 w 26450"/>
                <a:gd name="connsiteY8" fmla="*/ 13888 h 29421"/>
                <a:gd name="connsiteX9" fmla="*/ 10084 w 26450"/>
                <a:gd name="connsiteY9" fmla="*/ 17162 h 29421"/>
                <a:gd name="connsiteX10" fmla="*/ 12313 w 26450"/>
                <a:gd name="connsiteY10" fmla="*/ 18277 h 29421"/>
                <a:gd name="connsiteX11" fmla="*/ 15468 w 26450"/>
                <a:gd name="connsiteY11" fmla="*/ 24929 h 29421"/>
                <a:gd name="connsiteX12" fmla="*/ 18931 w 26450"/>
                <a:gd name="connsiteY12" fmla="*/ 29421 h 29421"/>
                <a:gd name="connsiteX13" fmla="*/ 18965 w 26450"/>
                <a:gd name="connsiteY13" fmla="*/ 29421 h 29421"/>
                <a:gd name="connsiteX14" fmla="*/ 24126 w 26450"/>
                <a:gd name="connsiteY14" fmla="*/ 27072 h 29421"/>
                <a:gd name="connsiteX15" fmla="*/ 25618 w 26450"/>
                <a:gd name="connsiteY15" fmla="*/ 21792 h 29421"/>
                <a:gd name="connsiteX16" fmla="*/ 20148 w 26450"/>
                <a:gd name="connsiteY16" fmla="*/ 6190 h 29421"/>
                <a:gd name="connsiteX17" fmla="*/ 13376 w 26450"/>
                <a:gd name="connsiteY17" fmla="*/ 0 h 2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450" h="29421">
                  <a:moveTo>
                    <a:pt x="13376" y="0"/>
                  </a:moveTo>
                  <a:cubicBezTo>
                    <a:pt x="13307" y="0"/>
                    <a:pt x="13222" y="0"/>
                    <a:pt x="13153" y="0"/>
                  </a:cubicBezTo>
                  <a:cubicBezTo>
                    <a:pt x="11490" y="395"/>
                    <a:pt x="9827" y="857"/>
                    <a:pt x="8147" y="1149"/>
                  </a:cubicBezTo>
                  <a:cubicBezTo>
                    <a:pt x="6244" y="1475"/>
                    <a:pt x="5301" y="3223"/>
                    <a:pt x="5643" y="4509"/>
                  </a:cubicBezTo>
                  <a:cubicBezTo>
                    <a:pt x="6758" y="8830"/>
                    <a:pt x="4683" y="10133"/>
                    <a:pt x="1271" y="10973"/>
                  </a:cubicBezTo>
                  <a:cubicBezTo>
                    <a:pt x="-340" y="11367"/>
                    <a:pt x="-134" y="13065"/>
                    <a:pt x="346" y="14333"/>
                  </a:cubicBezTo>
                  <a:cubicBezTo>
                    <a:pt x="672" y="15191"/>
                    <a:pt x="1529" y="15825"/>
                    <a:pt x="2249" y="15825"/>
                  </a:cubicBezTo>
                  <a:cubicBezTo>
                    <a:pt x="2506" y="15825"/>
                    <a:pt x="2763" y="15739"/>
                    <a:pt x="2952" y="15551"/>
                  </a:cubicBezTo>
                  <a:cubicBezTo>
                    <a:pt x="4152" y="14368"/>
                    <a:pt x="5163" y="13888"/>
                    <a:pt x="6055" y="13888"/>
                  </a:cubicBezTo>
                  <a:cubicBezTo>
                    <a:pt x="7633" y="13888"/>
                    <a:pt x="8833" y="15362"/>
                    <a:pt x="10084" y="17162"/>
                  </a:cubicBezTo>
                  <a:cubicBezTo>
                    <a:pt x="10513" y="17780"/>
                    <a:pt x="11541" y="17968"/>
                    <a:pt x="12313" y="18277"/>
                  </a:cubicBezTo>
                  <a:cubicBezTo>
                    <a:pt x="16565" y="19940"/>
                    <a:pt x="16582" y="19940"/>
                    <a:pt x="15468" y="24929"/>
                  </a:cubicBezTo>
                  <a:cubicBezTo>
                    <a:pt x="14782" y="28067"/>
                    <a:pt x="15862" y="29387"/>
                    <a:pt x="18931" y="29421"/>
                  </a:cubicBezTo>
                  <a:cubicBezTo>
                    <a:pt x="18948" y="29421"/>
                    <a:pt x="18965" y="29421"/>
                    <a:pt x="18965" y="29421"/>
                  </a:cubicBezTo>
                  <a:cubicBezTo>
                    <a:pt x="21074" y="29421"/>
                    <a:pt x="22428" y="27929"/>
                    <a:pt x="24126" y="27072"/>
                  </a:cubicBezTo>
                  <a:cubicBezTo>
                    <a:pt x="26646" y="25803"/>
                    <a:pt x="27075" y="24432"/>
                    <a:pt x="25618" y="21792"/>
                  </a:cubicBezTo>
                  <a:cubicBezTo>
                    <a:pt x="22960" y="16957"/>
                    <a:pt x="20423" y="12087"/>
                    <a:pt x="20148" y="6190"/>
                  </a:cubicBezTo>
                  <a:cubicBezTo>
                    <a:pt x="19977" y="2143"/>
                    <a:pt x="17148" y="0"/>
                    <a:pt x="133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E3180923-34B6-F096-E473-E911E3B4A3D8}"/>
                </a:ext>
              </a:extLst>
            </p:cNvPr>
            <p:cNvSpPr/>
            <p:nvPr/>
          </p:nvSpPr>
          <p:spPr>
            <a:xfrm>
              <a:off x="4599485" y="3758578"/>
              <a:ext cx="22751" cy="15653"/>
            </a:xfrm>
            <a:custGeom>
              <a:avLst/>
              <a:gdLst>
                <a:gd name="connsiteX0" fmla="*/ 16423 w 22751"/>
                <a:gd name="connsiteY0" fmla="*/ 0 h 15653"/>
                <a:gd name="connsiteX1" fmla="*/ 14948 w 22751"/>
                <a:gd name="connsiteY1" fmla="*/ 189 h 15653"/>
                <a:gd name="connsiteX2" fmla="*/ 11519 w 22751"/>
                <a:gd name="connsiteY2" fmla="*/ 2400 h 15653"/>
                <a:gd name="connsiteX3" fmla="*/ 9479 w 22751"/>
                <a:gd name="connsiteY3" fmla="*/ 789 h 15653"/>
                <a:gd name="connsiteX4" fmla="*/ 7285 w 22751"/>
                <a:gd name="connsiteY4" fmla="*/ 1903 h 15653"/>
                <a:gd name="connsiteX5" fmla="*/ 787 w 22751"/>
                <a:gd name="connsiteY5" fmla="*/ 9481 h 15653"/>
                <a:gd name="connsiteX6" fmla="*/ 255 w 22751"/>
                <a:gd name="connsiteY6" fmla="*/ 12464 h 15653"/>
                <a:gd name="connsiteX7" fmla="*/ 5433 w 22751"/>
                <a:gd name="connsiteY7" fmla="*/ 15654 h 15653"/>
                <a:gd name="connsiteX8" fmla="*/ 7027 w 22751"/>
                <a:gd name="connsiteY8" fmla="*/ 15431 h 15653"/>
                <a:gd name="connsiteX9" fmla="*/ 11948 w 22751"/>
                <a:gd name="connsiteY9" fmla="*/ 12104 h 15653"/>
                <a:gd name="connsiteX10" fmla="*/ 13783 w 22751"/>
                <a:gd name="connsiteY10" fmla="*/ 13150 h 15653"/>
                <a:gd name="connsiteX11" fmla="*/ 17349 w 22751"/>
                <a:gd name="connsiteY11" fmla="*/ 14230 h 15653"/>
                <a:gd name="connsiteX12" fmla="*/ 18155 w 22751"/>
                <a:gd name="connsiteY12" fmla="*/ 14265 h 15653"/>
                <a:gd name="connsiteX13" fmla="*/ 22321 w 22751"/>
                <a:gd name="connsiteY13" fmla="*/ 7595 h 15653"/>
                <a:gd name="connsiteX14" fmla="*/ 19937 w 22751"/>
                <a:gd name="connsiteY14" fmla="*/ 2126 h 15653"/>
                <a:gd name="connsiteX15" fmla="*/ 16423 w 22751"/>
                <a:gd name="connsiteY15" fmla="*/ 0 h 1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51" h="15653">
                  <a:moveTo>
                    <a:pt x="16423" y="0"/>
                  </a:moveTo>
                  <a:cubicBezTo>
                    <a:pt x="15943" y="0"/>
                    <a:pt x="15446" y="69"/>
                    <a:pt x="14948" y="189"/>
                  </a:cubicBezTo>
                  <a:cubicBezTo>
                    <a:pt x="13817" y="463"/>
                    <a:pt x="12565" y="1337"/>
                    <a:pt x="11519" y="2400"/>
                  </a:cubicBezTo>
                  <a:cubicBezTo>
                    <a:pt x="11005" y="1355"/>
                    <a:pt x="10302" y="789"/>
                    <a:pt x="9479" y="789"/>
                  </a:cubicBezTo>
                  <a:cubicBezTo>
                    <a:pt x="8810" y="789"/>
                    <a:pt x="8073" y="1149"/>
                    <a:pt x="7285" y="1903"/>
                  </a:cubicBezTo>
                  <a:cubicBezTo>
                    <a:pt x="4901" y="4183"/>
                    <a:pt x="2878" y="6875"/>
                    <a:pt x="787" y="9481"/>
                  </a:cubicBezTo>
                  <a:cubicBezTo>
                    <a:pt x="153" y="10270"/>
                    <a:pt x="-310" y="11282"/>
                    <a:pt x="255" y="12464"/>
                  </a:cubicBezTo>
                  <a:cubicBezTo>
                    <a:pt x="1198" y="14436"/>
                    <a:pt x="3238" y="15654"/>
                    <a:pt x="5433" y="15654"/>
                  </a:cubicBezTo>
                  <a:cubicBezTo>
                    <a:pt x="5964" y="15654"/>
                    <a:pt x="6496" y="15585"/>
                    <a:pt x="7027" y="15431"/>
                  </a:cubicBezTo>
                  <a:cubicBezTo>
                    <a:pt x="9051" y="14882"/>
                    <a:pt x="10834" y="13613"/>
                    <a:pt x="11948" y="12104"/>
                  </a:cubicBezTo>
                  <a:cubicBezTo>
                    <a:pt x="12497" y="12499"/>
                    <a:pt x="13097" y="12859"/>
                    <a:pt x="13783" y="13150"/>
                  </a:cubicBezTo>
                  <a:cubicBezTo>
                    <a:pt x="14966" y="13647"/>
                    <a:pt x="16234" y="13905"/>
                    <a:pt x="17349" y="14230"/>
                  </a:cubicBezTo>
                  <a:cubicBezTo>
                    <a:pt x="17623" y="14265"/>
                    <a:pt x="17897" y="14265"/>
                    <a:pt x="18155" y="14265"/>
                  </a:cubicBezTo>
                  <a:cubicBezTo>
                    <a:pt x="21892" y="14265"/>
                    <a:pt x="23624" y="11573"/>
                    <a:pt x="22321" y="7595"/>
                  </a:cubicBezTo>
                  <a:cubicBezTo>
                    <a:pt x="21703" y="5709"/>
                    <a:pt x="20863" y="3875"/>
                    <a:pt x="19937" y="2126"/>
                  </a:cubicBezTo>
                  <a:cubicBezTo>
                    <a:pt x="19115" y="600"/>
                    <a:pt x="17863" y="0"/>
                    <a:pt x="16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0122FA93-8A96-BC3A-899F-FC8514A987D6}"/>
                </a:ext>
              </a:extLst>
            </p:cNvPr>
            <p:cNvSpPr/>
            <p:nvPr/>
          </p:nvSpPr>
          <p:spPr>
            <a:xfrm>
              <a:off x="4630505" y="3774523"/>
              <a:ext cx="13026" cy="14058"/>
            </a:xfrm>
            <a:custGeom>
              <a:avLst/>
              <a:gdLst>
                <a:gd name="connsiteX0" fmla="*/ 9183 w 13026"/>
                <a:gd name="connsiteY0" fmla="*/ 0 h 14058"/>
                <a:gd name="connsiteX1" fmla="*/ 8703 w 13026"/>
                <a:gd name="connsiteY1" fmla="*/ 17 h 14058"/>
                <a:gd name="connsiteX2" fmla="*/ 988 w 13026"/>
                <a:gd name="connsiteY2" fmla="*/ 4200 h 14058"/>
                <a:gd name="connsiteX3" fmla="*/ 816 w 13026"/>
                <a:gd name="connsiteY3" fmla="*/ 9910 h 14058"/>
                <a:gd name="connsiteX4" fmla="*/ 7057 w 13026"/>
                <a:gd name="connsiteY4" fmla="*/ 14059 h 14058"/>
                <a:gd name="connsiteX5" fmla="*/ 7160 w 13026"/>
                <a:gd name="connsiteY5" fmla="*/ 14059 h 14058"/>
                <a:gd name="connsiteX6" fmla="*/ 12200 w 13026"/>
                <a:gd name="connsiteY6" fmla="*/ 8624 h 14058"/>
                <a:gd name="connsiteX7" fmla="*/ 12835 w 13026"/>
                <a:gd name="connsiteY7" fmla="*/ 5298 h 14058"/>
                <a:gd name="connsiteX8" fmla="*/ 9183 w 13026"/>
                <a:gd name="connsiteY8" fmla="*/ 0 h 1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6" h="14058">
                  <a:moveTo>
                    <a:pt x="9183" y="0"/>
                  </a:moveTo>
                  <a:cubicBezTo>
                    <a:pt x="9028" y="0"/>
                    <a:pt x="8857" y="0"/>
                    <a:pt x="8703" y="17"/>
                  </a:cubicBezTo>
                  <a:cubicBezTo>
                    <a:pt x="5531" y="206"/>
                    <a:pt x="2788" y="1252"/>
                    <a:pt x="988" y="4200"/>
                  </a:cubicBezTo>
                  <a:cubicBezTo>
                    <a:pt x="-144" y="6069"/>
                    <a:pt x="-435" y="8161"/>
                    <a:pt x="816" y="9910"/>
                  </a:cubicBezTo>
                  <a:cubicBezTo>
                    <a:pt x="2359" y="12036"/>
                    <a:pt x="4382" y="14059"/>
                    <a:pt x="7057" y="14059"/>
                  </a:cubicBezTo>
                  <a:cubicBezTo>
                    <a:pt x="7091" y="14059"/>
                    <a:pt x="7126" y="14059"/>
                    <a:pt x="7160" y="14059"/>
                  </a:cubicBezTo>
                  <a:cubicBezTo>
                    <a:pt x="10195" y="13990"/>
                    <a:pt x="11378" y="11299"/>
                    <a:pt x="12200" y="8624"/>
                  </a:cubicBezTo>
                  <a:cubicBezTo>
                    <a:pt x="12526" y="7561"/>
                    <a:pt x="12629" y="6412"/>
                    <a:pt x="12835" y="5298"/>
                  </a:cubicBezTo>
                  <a:cubicBezTo>
                    <a:pt x="13503" y="1543"/>
                    <a:pt x="12457" y="0"/>
                    <a:pt x="9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6314D69C-3FEF-E950-3D8E-5719292D4D72}"/>
                </a:ext>
              </a:extLst>
            </p:cNvPr>
            <p:cNvSpPr/>
            <p:nvPr/>
          </p:nvSpPr>
          <p:spPr>
            <a:xfrm>
              <a:off x="4599743" y="3787604"/>
              <a:ext cx="7216" cy="7423"/>
            </a:xfrm>
            <a:custGeom>
              <a:avLst/>
              <a:gdLst>
                <a:gd name="connsiteX0" fmla="*/ 4352 w 7216"/>
                <a:gd name="connsiteY0" fmla="*/ 0 h 7423"/>
                <a:gd name="connsiteX1" fmla="*/ 151 w 7216"/>
                <a:gd name="connsiteY1" fmla="*/ 2555 h 7423"/>
                <a:gd name="connsiteX2" fmla="*/ 2243 w 7216"/>
                <a:gd name="connsiteY2" fmla="*/ 7098 h 7423"/>
                <a:gd name="connsiteX3" fmla="*/ 3563 w 7216"/>
                <a:gd name="connsiteY3" fmla="*/ 7424 h 7423"/>
                <a:gd name="connsiteX4" fmla="*/ 6906 w 7216"/>
                <a:gd name="connsiteY4" fmla="*/ 5281 h 7423"/>
                <a:gd name="connsiteX5" fmla="*/ 5741 w 7216"/>
                <a:gd name="connsiteY5" fmla="*/ 292 h 7423"/>
                <a:gd name="connsiteX6" fmla="*/ 4352 w 7216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423">
                  <a:moveTo>
                    <a:pt x="4352" y="0"/>
                  </a:moveTo>
                  <a:cubicBezTo>
                    <a:pt x="2620" y="0"/>
                    <a:pt x="597" y="1063"/>
                    <a:pt x="151" y="2555"/>
                  </a:cubicBezTo>
                  <a:cubicBezTo>
                    <a:pt x="-500" y="4749"/>
                    <a:pt x="1094" y="5949"/>
                    <a:pt x="2243" y="7098"/>
                  </a:cubicBezTo>
                  <a:cubicBezTo>
                    <a:pt x="2654" y="7321"/>
                    <a:pt x="3100" y="7424"/>
                    <a:pt x="3563" y="7424"/>
                  </a:cubicBezTo>
                  <a:cubicBezTo>
                    <a:pt x="4901" y="7424"/>
                    <a:pt x="6324" y="6567"/>
                    <a:pt x="6906" y="5281"/>
                  </a:cubicBezTo>
                  <a:cubicBezTo>
                    <a:pt x="7643" y="3704"/>
                    <a:pt x="6992" y="909"/>
                    <a:pt x="5741" y="292"/>
                  </a:cubicBezTo>
                  <a:cubicBezTo>
                    <a:pt x="5346" y="103"/>
                    <a:pt x="4866" y="0"/>
                    <a:pt x="43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EB0B168F-0CD9-E2A4-7EDE-0B8A14278887}"/>
                </a:ext>
              </a:extLst>
            </p:cNvPr>
            <p:cNvSpPr/>
            <p:nvPr/>
          </p:nvSpPr>
          <p:spPr>
            <a:xfrm>
              <a:off x="4642791" y="3718939"/>
              <a:ext cx="8522" cy="7612"/>
            </a:xfrm>
            <a:custGeom>
              <a:avLst/>
              <a:gdLst>
                <a:gd name="connsiteX0" fmla="*/ 5693 w 8522"/>
                <a:gd name="connsiteY0" fmla="*/ 0 h 7612"/>
                <a:gd name="connsiteX1" fmla="*/ 3378 w 8522"/>
                <a:gd name="connsiteY1" fmla="*/ 429 h 7612"/>
                <a:gd name="connsiteX2" fmla="*/ 3326 w 8522"/>
                <a:gd name="connsiteY2" fmla="*/ 411 h 7612"/>
                <a:gd name="connsiteX3" fmla="*/ 17 w 8522"/>
                <a:gd name="connsiteY3" fmla="*/ 4475 h 7612"/>
                <a:gd name="connsiteX4" fmla="*/ 2984 w 8522"/>
                <a:gd name="connsiteY4" fmla="*/ 7612 h 7612"/>
                <a:gd name="connsiteX5" fmla="*/ 3241 w 8522"/>
                <a:gd name="connsiteY5" fmla="*/ 7612 h 7612"/>
                <a:gd name="connsiteX6" fmla="*/ 4938 w 8522"/>
                <a:gd name="connsiteY6" fmla="*/ 7046 h 7612"/>
                <a:gd name="connsiteX7" fmla="*/ 5812 w 8522"/>
                <a:gd name="connsiteY7" fmla="*/ 7287 h 7612"/>
                <a:gd name="connsiteX8" fmla="*/ 7955 w 8522"/>
                <a:gd name="connsiteY8" fmla="*/ 5898 h 7612"/>
                <a:gd name="connsiteX9" fmla="*/ 6893 w 8522"/>
                <a:gd name="connsiteY9" fmla="*/ 274 h 7612"/>
                <a:gd name="connsiteX10" fmla="*/ 5693 w 8522"/>
                <a:gd name="connsiteY10" fmla="*/ 0 h 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22" h="7612">
                  <a:moveTo>
                    <a:pt x="5693" y="0"/>
                  </a:moveTo>
                  <a:cubicBezTo>
                    <a:pt x="4972" y="0"/>
                    <a:pt x="4098" y="171"/>
                    <a:pt x="3378" y="429"/>
                  </a:cubicBezTo>
                  <a:lnTo>
                    <a:pt x="3326" y="411"/>
                  </a:lnTo>
                  <a:cubicBezTo>
                    <a:pt x="1457" y="480"/>
                    <a:pt x="-188" y="2452"/>
                    <a:pt x="17" y="4475"/>
                  </a:cubicBezTo>
                  <a:cubicBezTo>
                    <a:pt x="206" y="6344"/>
                    <a:pt x="1080" y="7612"/>
                    <a:pt x="2984" y="7612"/>
                  </a:cubicBezTo>
                  <a:cubicBezTo>
                    <a:pt x="3069" y="7612"/>
                    <a:pt x="3155" y="7612"/>
                    <a:pt x="3241" y="7612"/>
                  </a:cubicBezTo>
                  <a:cubicBezTo>
                    <a:pt x="3875" y="7578"/>
                    <a:pt x="4458" y="7372"/>
                    <a:pt x="4938" y="7046"/>
                  </a:cubicBezTo>
                  <a:cubicBezTo>
                    <a:pt x="5247" y="7201"/>
                    <a:pt x="5538" y="7287"/>
                    <a:pt x="5812" y="7287"/>
                  </a:cubicBezTo>
                  <a:cubicBezTo>
                    <a:pt x="6687" y="7287"/>
                    <a:pt x="7356" y="6566"/>
                    <a:pt x="7955" y="5898"/>
                  </a:cubicBezTo>
                  <a:cubicBezTo>
                    <a:pt x="9122" y="4629"/>
                    <a:pt x="8350" y="1234"/>
                    <a:pt x="6893" y="274"/>
                  </a:cubicBezTo>
                  <a:cubicBezTo>
                    <a:pt x="6618" y="68"/>
                    <a:pt x="6189" y="0"/>
                    <a:pt x="56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FE74AA33-48F5-CA25-26FA-BA945D9919A1}"/>
                </a:ext>
              </a:extLst>
            </p:cNvPr>
            <p:cNvSpPr/>
            <p:nvPr/>
          </p:nvSpPr>
          <p:spPr>
            <a:xfrm>
              <a:off x="4637259" y="3750725"/>
              <a:ext cx="7778" cy="8384"/>
            </a:xfrm>
            <a:custGeom>
              <a:avLst/>
              <a:gdLst>
                <a:gd name="connsiteX0" fmla="*/ 4006 w 7778"/>
                <a:gd name="connsiteY0" fmla="*/ 0 h 8384"/>
                <a:gd name="connsiteX1" fmla="*/ 3869 w 7778"/>
                <a:gd name="connsiteY1" fmla="*/ 17 h 8384"/>
                <a:gd name="connsiteX2" fmla="*/ 29 w 7778"/>
                <a:gd name="connsiteY2" fmla="*/ 2915 h 8384"/>
                <a:gd name="connsiteX3" fmla="*/ 3852 w 7778"/>
                <a:gd name="connsiteY3" fmla="*/ 8367 h 8384"/>
                <a:gd name="connsiteX4" fmla="*/ 4040 w 7778"/>
                <a:gd name="connsiteY4" fmla="*/ 8384 h 8384"/>
                <a:gd name="connsiteX5" fmla="*/ 7778 w 7778"/>
                <a:gd name="connsiteY5" fmla="*/ 3909 h 8384"/>
                <a:gd name="connsiteX6" fmla="*/ 4006 w 7778"/>
                <a:gd name="connsiteY6" fmla="*/ 0 h 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8" h="8384">
                  <a:moveTo>
                    <a:pt x="4006" y="0"/>
                  </a:moveTo>
                  <a:cubicBezTo>
                    <a:pt x="3955" y="0"/>
                    <a:pt x="3921" y="0"/>
                    <a:pt x="3869" y="17"/>
                  </a:cubicBezTo>
                  <a:cubicBezTo>
                    <a:pt x="2240" y="309"/>
                    <a:pt x="372" y="686"/>
                    <a:pt x="29" y="2915"/>
                  </a:cubicBezTo>
                  <a:cubicBezTo>
                    <a:pt x="-280" y="5007"/>
                    <a:pt x="1966" y="8076"/>
                    <a:pt x="3852" y="8367"/>
                  </a:cubicBezTo>
                  <a:cubicBezTo>
                    <a:pt x="3903" y="8384"/>
                    <a:pt x="3972" y="8384"/>
                    <a:pt x="4040" y="8384"/>
                  </a:cubicBezTo>
                  <a:cubicBezTo>
                    <a:pt x="5532" y="8384"/>
                    <a:pt x="7710" y="5830"/>
                    <a:pt x="7778" y="3909"/>
                  </a:cubicBezTo>
                  <a:cubicBezTo>
                    <a:pt x="7813" y="2778"/>
                    <a:pt x="5292" y="0"/>
                    <a:pt x="4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96EF0F4C-382D-74AF-5362-F857EA081E2E}"/>
                </a:ext>
              </a:extLst>
            </p:cNvPr>
            <p:cNvSpPr/>
            <p:nvPr/>
          </p:nvSpPr>
          <p:spPr>
            <a:xfrm>
              <a:off x="4970435" y="3231455"/>
              <a:ext cx="18016" cy="12035"/>
            </a:xfrm>
            <a:custGeom>
              <a:avLst/>
              <a:gdLst>
                <a:gd name="connsiteX0" fmla="*/ 9564 w 18016"/>
                <a:gd name="connsiteY0" fmla="*/ 0 h 12035"/>
                <a:gd name="connsiteX1" fmla="*/ 5432 w 18016"/>
                <a:gd name="connsiteY1" fmla="*/ 2452 h 12035"/>
                <a:gd name="connsiteX2" fmla="*/ 1386 w 18016"/>
                <a:gd name="connsiteY2" fmla="*/ 6258 h 12035"/>
                <a:gd name="connsiteX3" fmla="*/ 65 w 18016"/>
                <a:gd name="connsiteY3" fmla="*/ 8727 h 12035"/>
                <a:gd name="connsiteX4" fmla="*/ 1780 w 18016"/>
                <a:gd name="connsiteY4" fmla="*/ 10458 h 12035"/>
                <a:gd name="connsiteX5" fmla="*/ 2260 w 18016"/>
                <a:gd name="connsiteY5" fmla="*/ 10355 h 12035"/>
                <a:gd name="connsiteX6" fmla="*/ 4129 w 18016"/>
                <a:gd name="connsiteY6" fmla="*/ 9876 h 12035"/>
                <a:gd name="connsiteX7" fmla="*/ 7095 w 18016"/>
                <a:gd name="connsiteY7" fmla="*/ 11607 h 12035"/>
                <a:gd name="connsiteX8" fmla="*/ 9135 w 18016"/>
                <a:gd name="connsiteY8" fmla="*/ 12036 h 12035"/>
                <a:gd name="connsiteX9" fmla="*/ 17982 w 18016"/>
                <a:gd name="connsiteY9" fmla="*/ 6035 h 12035"/>
                <a:gd name="connsiteX10" fmla="*/ 17879 w 18016"/>
                <a:gd name="connsiteY10" fmla="*/ 4818 h 12035"/>
                <a:gd name="connsiteX11" fmla="*/ 11758 w 18016"/>
                <a:gd name="connsiteY11" fmla="*/ 343 h 12035"/>
                <a:gd name="connsiteX12" fmla="*/ 9564 w 18016"/>
                <a:gd name="connsiteY12" fmla="*/ 0 h 1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16" h="12035">
                  <a:moveTo>
                    <a:pt x="9564" y="0"/>
                  </a:moveTo>
                  <a:cubicBezTo>
                    <a:pt x="7884" y="0"/>
                    <a:pt x="6341" y="686"/>
                    <a:pt x="5432" y="2452"/>
                  </a:cubicBezTo>
                  <a:cubicBezTo>
                    <a:pt x="4437" y="4372"/>
                    <a:pt x="3546" y="5812"/>
                    <a:pt x="1386" y="6258"/>
                  </a:cubicBezTo>
                  <a:cubicBezTo>
                    <a:pt x="408" y="6464"/>
                    <a:pt x="-209" y="7527"/>
                    <a:pt x="65" y="8727"/>
                  </a:cubicBezTo>
                  <a:cubicBezTo>
                    <a:pt x="288" y="9670"/>
                    <a:pt x="1026" y="10458"/>
                    <a:pt x="1780" y="10458"/>
                  </a:cubicBezTo>
                  <a:cubicBezTo>
                    <a:pt x="1934" y="10458"/>
                    <a:pt x="2106" y="10424"/>
                    <a:pt x="2260" y="10355"/>
                  </a:cubicBezTo>
                  <a:cubicBezTo>
                    <a:pt x="2946" y="10030"/>
                    <a:pt x="3563" y="9876"/>
                    <a:pt x="4129" y="9876"/>
                  </a:cubicBezTo>
                  <a:cubicBezTo>
                    <a:pt x="5363" y="9876"/>
                    <a:pt x="6306" y="10578"/>
                    <a:pt x="7095" y="11607"/>
                  </a:cubicBezTo>
                  <a:cubicBezTo>
                    <a:pt x="7695" y="11899"/>
                    <a:pt x="8398" y="12036"/>
                    <a:pt x="9135" y="12036"/>
                  </a:cubicBezTo>
                  <a:cubicBezTo>
                    <a:pt x="12736" y="12036"/>
                    <a:pt x="17519" y="9001"/>
                    <a:pt x="17982" y="6035"/>
                  </a:cubicBezTo>
                  <a:cubicBezTo>
                    <a:pt x="18050" y="5641"/>
                    <a:pt x="18016" y="5178"/>
                    <a:pt x="17879" y="4818"/>
                  </a:cubicBezTo>
                  <a:cubicBezTo>
                    <a:pt x="16833" y="1834"/>
                    <a:pt x="14227" y="1097"/>
                    <a:pt x="11758" y="343"/>
                  </a:cubicBezTo>
                  <a:cubicBezTo>
                    <a:pt x="11021" y="120"/>
                    <a:pt x="10284" y="0"/>
                    <a:pt x="95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B3E6842D-0CF4-C668-BCB6-4023421096DA}"/>
                </a:ext>
              </a:extLst>
            </p:cNvPr>
            <p:cNvSpPr/>
            <p:nvPr/>
          </p:nvSpPr>
          <p:spPr>
            <a:xfrm>
              <a:off x="4974063" y="3172287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8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8" y="7149"/>
                  </a:cubicBezTo>
                  <a:cubicBezTo>
                    <a:pt x="2901" y="7321"/>
                    <a:pt x="3347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1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DB5DA246-122C-5F73-4A94-A7E18C46C092}"/>
                </a:ext>
              </a:extLst>
            </p:cNvPr>
            <p:cNvSpPr/>
            <p:nvPr/>
          </p:nvSpPr>
          <p:spPr>
            <a:xfrm>
              <a:off x="4979660" y="3254035"/>
              <a:ext cx="6511" cy="7183"/>
            </a:xfrm>
            <a:custGeom>
              <a:avLst/>
              <a:gdLst>
                <a:gd name="connsiteX0" fmla="*/ 3871 w 6511"/>
                <a:gd name="connsiteY0" fmla="*/ 0 h 7183"/>
                <a:gd name="connsiteX1" fmla="*/ 219 w 6511"/>
                <a:gd name="connsiteY1" fmla="*/ 2520 h 7183"/>
                <a:gd name="connsiteX2" fmla="*/ 2448 w 6511"/>
                <a:gd name="connsiteY2" fmla="*/ 6944 h 7183"/>
                <a:gd name="connsiteX3" fmla="*/ 3648 w 6511"/>
                <a:gd name="connsiteY3" fmla="*/ 7184 h 7183"/>
                <a:gd name="connsiteX4" fmla="*/ 6219 w 6511"/>
                <a:gd name="connsiteY4" fmla="*/ 5006 h 7183"/>
                <a:gd name="connsiteX5" fmla="*/ 4659 w 6511"/>
                <a:gd name="connsiteY5" fmla="*/ 189 h 7183"/>
                <a:gd name="connsiteX6" fmla="*/ 3871 w 6511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1" h="7183">
                  <a:moveTo>
                    <a:pt x="3871" y="0"/>
                  </a:moveTo>
                  <a:cubicBezTo>
                    <a:pt x="2499" y="0"/>
                    <a:pt x="750" y="1149"/>
                    <a:pt x="219" y="2520"/>
                  </a:cubicBezTo>
                  <a:cubicBezTo>
                    <a:pt x="-467" y="4321"/>
                    <a:pt x="510" y="6241"/>
                    <a:pt x="2448" y="6944"/>
                  </a:cubicBezTo>
                  <a:cubicBezTo>
                    <a:pt x="2876" y="7098"/>
                    <a:pt x="3288" y="7184"/>
                    <a:pt x="3648" y="7184"/>
                  </a:cubicBezTo>
                  <a:cubicBezTo>
                    <a:pt x="4865" y="7184"/>
                    <a:pt x="5705" y="6361"/>
                    <a:pt x="6219" y="5006"/>
                  </a:cubicBezTo>
                  <a:cubicBezTo>
                    <a:pt x="6974" y="2966"/>
                    <a:pt x="6202" y="1372"/>
                    <a:pt x="4659" y="189"/>
                  </a:cubicBezTo>
                  <a:cubicBezTo>
                    <a:pt x="4419" y="51"/>
                    <a:pt x="4145" y="0"/>
                    <a:pt x="38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2BC0B2D3-3B52-A43A-65FC-B8727F82CBB3}"/>
                </a:ext>
              </a:extLst>
            </p:cNvPr>
            <p:cNvSpPr/>
            <p:nvPr/>
          </p:nvSpPr>
          <p:spPr>
            <a:xfrm>
              <a:off x="4999016" y="3111508"/>
              <a:ext cx="10095" cy="17128"/>
            </a:xfrm>
            <a:custGeom>
              <a:avLst/>
              <a:gdLst>
                <a:gd name="connsiteX0" fmla="*/ 7540 w 10095"/>
                <a:gd name="connsiteY0" fmla="*/ 0 h 17128"/>
                <a:gd name="connsiteX1" fmla="*/ 6683 w 10095"/>
                <a:gd name="connsiteY1" fmla="*/ 172 h 17128"/>
                <a:gd name="connsiteX2" fmla="*/ 477 w 10095"/>
                <a:gd name="connsiteY2" fmla="*/ 6790 h 17128"/>
                <a:gd name="connsiteX3" fmla="*/ 1523 w 10095"/>
                <a:gd name="connsiteY3" fmla="*/ 11299 h 17128"/>
                <a:gd name="connsiteX4" fmla="*/ 2191 w 10095"/>
                <a:gd name="connsiteY4" fmla="*/ 17128 h 17128"/>
                <a:gd name="connsiteX5" fmla="*/ 7043 w 10095"/>
                <a:gd name="connsiteY5" fmla="*/ 10201 h 17128"/>
                <a:gd name="connsiteX6" fmla="*/ 10095 w 10095"/>
                <a:gd name="connsiteY6" fmla="*/ 5915 h 17128"/>
                <a:gd name="connsiteX7" fmla="*/ 9341 w 10095"/>
                <a:gd name="connsiteY7" fmla="*/ 1800 h 17128"/>
                <a:gd name="connsiteX8" fmla="*/ 7540 w 10095"/>
                <a:gd name="connsiteY8" fmla="*/ 0 h 17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95" h="17128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654" y="13167"/>
                    <a:pt x="2088" y="15191"/>
                    <a:pt x="2191" y="17128"/>
                  </a:cubicBezTo>
                  <a:cubicBezTo>
                    <a:pt x="3803" y="14813"/>
                    <a:pt x="5432" y="12516"/>
                    <a:pt x="7043" y="10201"/>
                  </a:cubicBezTo>
                  <a:cubicBezTo>
                    <a:pt x="8055" y="8761"/>
                    <a:pt x="9067" y="7338"/>
                    <a:pt x="10095" y="5915"/>
                  </a:cubicBezTo>
                  <a:cubicBezTo>
                    <a:pt x="9958" y="4543"/>
                    <a:pt x="9649" y="3155"/>
                    <a:pt x="9341" y="1800"/>
                  </a:cubicBezTo>
                  <a:cubicBezTo>
                    <a:pt x="9101" y="737"/>
                    <a:pt x="8501" y="0"/>
                    <a:pt x="7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8110609F-DC7E-276F-C9AB-071D020E53D7}"/>
                </a:ext>
              </a:extLst>
            </p:cNvPr>
            <p:cNvSpPr/>
            <p:nvPr/>
          </p:nvSpPr>
          <p:spPr>
            <a:xfrm>
              <a:off x="5001070" y="3117441"/>
              <a:ext cx="11316" cy="17985"/>
            </a:xfrm>
            <a:custGeom>
              <a:avLst/>
              <a:gdLst>
                <a:gd name="connsiteX0" fmla="*/ 8041 w 11316"/>
                <a:gd name="connsiteY0" fmla="*/ 0 h 17985"/>
                <a:gd name="connsiteX1" fmla="*/ 4989 w 11316"/>
                <a:gd name="connsiteY1" fmla="*/ 4286 h 17985"/>
                <a:gd name="connsiteX2" fmla="*/ 137 w 11316"/>
                <a:gd name="connsiteY2" fmla="*/ 11213 h 17985"/>
                <a:gd name="connsiteX3" fmla="*/ 154 w 11316"/>
                <a:gd name="connsiteY3" fmla="*/ 11521 h 17985"/>
                <a:gd name="connsiteX4" fmla="*/ 1714 w 11316"/>
                <a:gd name="connsiteY4" fmla="*/ 17676 h 17985"/>
                <a:gd name="connsiteX5" fmla="*/ 3155 w 11316"/>
                <a:gd name="connsiteY5" fmla="*/ 17985 h 17985"/>
                <a:gd name="connsiteX6" fmla="*/ 8075 w 11316"/>
                <a:gd name="connsiteY6" fmla="*/ 15105 h 17985"/>
                <a:gd name="connsiteX7" fmla="*/ 11058 w 11316"/>
                <a:gd name="connsiteY7" fmla="*/ 11950 h 17985"/>
                <a:gd name="connsiteX8" fmla="*/ 10698 w 11316"/>
                <a:gd name="connsiteY8" fmla="*/ 9087 h 17985"/>
                <a:gd name="connsiteX9" fmla="*/ 8144 w 11316"/>
                <a:gd name="connsiteY9" fmla="*/ 1474 h 17985"/>
                <a:gd name="connsiteX10" fmla="*/ 8041 w 11316"/>
                <a:gd name="connsiteY10" fmla="*/ 0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16" h="17985">
                  <a:moveTo>
                    <a:pt x="8041" y="0"/>
                  </a:moveTo>
                  <a:cubicBezTo>
                    <a:pt x="7029" y="1423"/>
                    <a:pt x="6001" y="2846"/>
                    <a:pt x="4989" y="4286"/>
                  </a:cubicBezTo>
                  <a:cubicBezTo>
                    <a:pt x="3360" y="6584"/>
                    <a:pt x="1749" y="8898"/>
                    <a:pt x="137" y="11213"/>
                  </a:cubicBezTo>
                  <a:cubicBezTo>
                    <a:pt x="137" y="11316"/>
                    <a:pt x="154" y="11418"/>
                    <a:pt x="154" y="11521"/>
                  </a:cubicBezTo>
                  <a:cubicBezTo>
                    <a:pt x="360" y="13699"/>
                    <a:pt x="-978" y="16493"/>
                    <a:pt x="1714" y="17676"/>
                  </a:cubicBezTo>
                  <a:cubicBezTo>
                    <a:pt x="2212" y="17899"/>
                    <a:pt x="2692" y="17985"/>
                    <a:pt x="3155" y="17985"/>
                  </a:cubicBezTo>
                  <a:cubicBezTo>
                    <a:pt x="5040" y="17985"/>
                    <a:pt x="6584" y="16339"/>
                    <a:pt x="8075" y="15105"/>
                  </a:cubicBezTo>
                  <a:cubicBezTo>
                    <a:pt x="9155" y="14196"/>
                    <a:pt x="10047" y="13030"/>
                    <a:pt x="11058" y="11950"/>
                  </a:cubicBezTo>
                  <a:cubicBezTo>
                    <a:pt x="11350" y="10956"/>
                    <a:pt x="11573" y="9567"/>
                    <a:pt x="10698" y="9087"/>
                  </a:cubicBezTo>
                  <a:cubicBezTo>
                    <a:pt x="7492" y="7304"/>
                    <a:pt x="8161" y="4372"/>
                    <a:pt x="8144" y="1474"/>
                  </a:cubicBezTo>
                  <a:cubicBezTo>
                    <a:pt x="8127" y="977"/>
                    <a:pt x="8092" y="497"/>
                    <a:pt x="80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51497D89-3330-CFC8-F396-6E16EC99DAA7}"/>
                </a:ext>
              </a:extLst>
            </p:cNvPr>
            <p:cNvSpPr/>
            <p:nvPr/>
          </p:nvSpPr>
          <p:spPr>
            <a:xfrm>
              <a:off x="5003339" y="3046546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8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2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69"/>
                    <a:pt x="3475" y="7287"/>
                    <a:pt x="3732" y="7287"/>
                  </a:cubicBezTo>
                  <a:cubicBezTo>
                    <a:pt x="5207" y="7287"/>
                    <a:pt x="6081" y="6292"/>
                    <a:pt x="6458" y="4698"/>
                  </a:cubicBezTo>
                  <a:cubicBezTo>
                    <a:pt x="6955" y="2537"/>
                    <a:pt x="5978" y="1046"/>
                    <a:pt x="4263" y="68"/>
                  </a:cubicBezTo>
                  <a:cubicBezTo>
                    <a:pt x="4092" y="34"/>
                    <a:pt x="3937" y="0"/>
                    <a:pt x="376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684F2B8D-B3D9-7CDD-32AE-C5379E8B3645}"/>
                </a:ext>
              </a:extLst>
            </p:cNvPr>
            <p:cNvSpPr/>
            <p:nvPr/>
          </p:nvSpPr>
          <p:spPr>
            <a:xfrm>
              <a:off x="4996432" y="3077973"/>
              <a:ext cx="17844" cy="17967"/>
            </a:xfrm>
            <a:custGeom>
              <a:avLst/>
              <a:gdLst>
                <a:gd name="connsiteX0" fmla="*/ 8307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5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7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7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1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4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0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5" y="15533"/>
                  </a:cubicBezTo>
                  <a:cubicBezTo>
                    <a:pt x="19057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79" y="0"/>
                    <a:pt x="83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25055A25-31C8-8327-B814-9EA094C7BCD5}"/>
                </a:ext>
              </a:extLst>
            </p:cNvPr>
            <p:cNvSpPr/>
            <p:nvPr/>
          </p:nvSpPr>
          <p:spPr>
            <a:xfrm>
              <a:off x="4961924" y="3191284"/>
              <a:ext cx="3497" cy="4251"/>
            </a:xfrm>
            <a:custGeom>
              <a:avLst/>
              <a:gdLst>
                <a:gd name="connsiteX0" fmla="*/ 2061 w 3497"/>
                <a:gd name="connsiteY0" fmla="*/ 0 h 4251"/>
                <a:gd name="connsiteX1" fmla="*/ 107 w 3497"/>
                <a:gd name="connsiteY1" fmla="*/ 1595 h 4251"/>
                <a:gd name="connsiteX2" fmla="*/ 1153 w 3497"/>
                <a:gd name="connsiteY2" fmla="*/ 4149 h 4251"/>
                <a:gd name="connsiteX3" fmla="*/ 1736 w 3497"/>
                <a:gd name="connsiteY3" fmla="*/ 4252 h 4251"/>
                <a:gd name="connsiteX4" fmla="*/ 3262 w 3497"/>
                <a:gd name="connsiteY4" fmla="*/ 2572 h 4251"/>
                <a:gd name="connsiteX5" fmla="*/ 2439 w 3497"/>
                <a:gd name="connsiteY5" fmla="*/ 51 h 4251"/>
                <a:gd name="connsiteX6" fmla="*/ 2061 w 3497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7" h="4251">
                  <a:moveTo>
                    <a:pt x="2061" y="0"/>
                  </a:moveTo>
                  <a:cubicBezTo>
                    <a:pt x="1153" y="0"/>
                    <a:pt x="638" y="892"/>
                    <a:pt x="107" y="1595"/>
                  </a:cubicBezTo>
                  <a:cubicBezTo>
                    <a:pt x="-150" y="2743"/>
                    <a:pt x="4" y="3755"/>
                    <a:pt x="1153" y="4149"/>
                  </a:cubicBezTo>
                  <a:cubicBezTo>
                    <a:pt x="1376" y="4218"/>
                    <a:pt x="1564" y="4252"/>
                    <a:pt x="1736" y="4252"/>
                  </a:cubicBezTo>
                  <a:cubicBezTo>
                    <a:pt x="2593" y="4252"/>
                    <a:pt x="2987" y="3429"/>
                    <a:pt x="3262" y="2572"/>
                  </a:cubicBezTo>
                  <a:cubicBezTo>
                    <a:pt x="3587" y="1560"/>
                    <a:pt x="3776" y="394"/>
                    <a:pt x="2439" y="51"/>
                  </a:cubicBezTo>
                  <a:cubicBezTo>
                    <a:pt x="2301" y="0"/>
                    <a:pt x="2181" y="0"/>
                    <a:pt x="20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6F967104-1187-190E-7364-A2375712D1E1}"/>
                </a:ext>
              </a:extLst>
            </p:cNvPr>
            <p:cNvSpPr/>
            <p:nvPr/>
          </p:nvSpPr>
          <p:spPr>
            <a:xfrm>
              <a:off x="4933058" y="3237438"/>
              <a:ext cx="13019" cy="13287"/>
            </a:xfrm>
            <a:custGeom>
              <a:avLst/>
              <a:gdLst>
                <a:gd name="connsiteX0" fmla="*/ 3444 w 13019"/>
                <a:gd name="connsiteY0" fmla="*/ 0 h 13287"/>
                <a:gd name="connsiteX1" fmla="*/ 1044 w 13019"/>
                <a:gd name="connsiteY1" fmla="*/ 1097 h 13287"/>
                <a:gd name="connsiteX2" fmla="*/ 563 w 13019"/>
                <a:gd name="connsiteY2" fmla="*/ 7852 h 13287"/>
                <a:gd name="connsiteX3" fmla="*/ 1524 w 13019"/>
                <a:gd name="connsiteY3" fmla="*/ 10184 h 13287"/>
                <a:gd name="connsiteX4" fmla="*/ 6839 w 13019"/>
                <a:gd name="connsiteY4" fmla="*/ 13287 h 13287"/>
                <a:gd name="connsiteX5" fmla="*/ 7850 w 13019"/>
                <a:gd name="connsiteY5" fmla="*/ 13150 h 13287"/>
                <a:gd name="connsiteX6" fmla="*/ 13011 w 13019"/>
                <a:gd name="connsiteY6" fmla="*/ 6515 h 13287"/>
                <a:gd name="connsiteX7" fmla="*/ 9016 w 13019"/>
                <a:gd name="connsiteY7" fmla="*/ 1457 h 13287"/>
                <a:gd name="connsiteX8" fmla="*/ 7799 w 13019"/>
                <a:gd name="connsiteY8" fmla="*/ 943 h 13287"/>
                <a:gd name="connsiteX9" fmla="*/ 3444 w 13019"/>
                <a:gd name="connsiteY9" fmla="*/ 0 h 1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9" h="13287">
                  <a:moveTo>
                    <a:pt x="3444" y="0"/>
                  </a:moveTo>
                  <a:cubicBezTo>
                    <a:pt x="2295" y="0"/>
                    <a:pt x="1558" y="360"/>
                    <a:pt x="1044" y="1097"/>
                  </a:cubicBezTo>
                  <a:cubicBezTo>
                    <a:pt x="-499" y="3206"/>
                    <a:pt x="-36" y="5555"/>
                    <a:pt x="563" y="7852"/>
                  </a:cubicBezTo>
                  <a:cubicBezTo>
                    <a:pt x="769" y="8658"/>
                    <a:pt x="1078" y="9498"/>
                    <a:pt x="1524" y="10184"/>
                  </a:cubicBezTo>
                  <a:cubicBezTo>
                    <a:pt x="2707" y="12053"/>
                    <a:pt x="4953" y="13287"/>
                    <a:pt x="6839" y="13287"/>
                  </a:cubicBezTo>
                  <a:cubicBezTo>
                    <a:pt x="7199" y="13287"/>
                    <a:pt x="7524" y="13236"/>
                    <a:pt x="7850" y="13150"/>
                  </a:cubicBezTo>
                  <a:cubicBezTo>
                    <a:pt x="10113" y="12516"/>
                    <a:pt x="12874" y="8967"/>
                    <a:pt x="13011" y="6515"/>
                  </a:cubicBezTo>
                  <a:cubicBezTo>
                    <a:pt x="13182" y="3515"/>
                    <a:pt x="10868" y="2675"/>
                    <a:pt x="9016" y="1457"/>
                  </a:cubicBezTo>
                  <a:cubicBezTo>
                    <a:pt x="8502" y="1132"/>
                    <a:pt x="7884" y="977"/>
                    <a:pt x="7799" y="943"/>
                  </a:cubicBezTo>
                  <a:cubicBezTo>
                    <a:pt x="5896" y="308"/>
                    <a:pt x="4490" y="0"/>
                    <a:pt x="34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1D3EED08-F0E9-F2DA-7EAF-0BA8B82A57A6}"/>
                </a:ext>
              </a:extLst>
            </p:cNvPr>
            <p:cNvSpPr/>
            <p:nvPr/>
          </p:nvSpPr>
          <p:spPr>
            <a:xfrm>
              <a:off x="4697551" y="35056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5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6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5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28" y="0"/>
                    <a:pt x="3894" y="0"/>
                    <a:pt x="38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F11E3C90-2780-09FA-EF80-C701B0BCD44E}"/>
                </a:ext>
              </a:extLst>
            </p:cNvPr>
            <p:cNvSpPr/>
            <p:nvPr/>
          </p:nvSpPr>
          <p:spPr>
            <a:xfrm>
              <a:off x="4855652" y="3270374"/>
              <a:ext cx="3753" cy="4560"/>
            </a:xfrm>
            <a:custGeom>
              <a:avLst/>
              <a:gdLst>
                <a:gd name="connsiteX0" fmla="*/ 1915 w 3753"/>
                <a:gd name="connsiteY0" fmla="*/ 0 h 4560"/>
                <a:gd name="connsiteX1" fmla="*/ 286 w 3753"/>
                <a:gd name="connsiteY1" fmla="*/ 1372 h 4560"/>
                <a:gd name="connsiteX2" fmla="*/ 1178 w 3753"/>
                <a:gd name="connsiteY2" fmla="*/ 4424 h 4560"/>
                <a:gd name="connsiteX3" fmla="*/ 1898 w 3753"/>
                <a:gd name="connsiteY3" fmla="*/ 4561 h 4560"/>
                <a:gd name="connsiteX4" fmla="*/ 3544 w 3753"/>
                <a:gd name="connsiteY4" fmla="*/ 3292 h 4560"/>
                <a:gd name="connsiteX5" fmla="*/ 2584 w 3753"/>
                <a:gd name="connsiteY5" fmla="*/ 103 h 4560"/>
                <a:gd name="connsiteX6" fmla="*/ 1915 w 3753"/>
                <a:gd name="connsiteY6" fmla="*/ 0 h 4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3" h="4560">
                  <a:moveTo>
                    <a:pt x="1915" y="0"/>
                  </a:moveTo>
                  <a:cubicBezTo>
                    <a:pt x="1109" y="0"/>
                    <a:pt x="561" y="532"/>
                    <a:pt x="286" y="1372"/>
                  </a:cubicBezTo>
                  <a:cubicBezTo>
                    <a:pt x="-108" y="2555"/>
                    <a:pt x="-314" y="3858"/>
                    <a:pt x="1178" y="4424"/>
                  </a:cubicBezTo>
                  <a:cubicBezTo>
                    <a:pt x="1435" y="4526"/>
                    <a:pt x="1675" y="4561"/>
                    <a:pt x="1898" y="4561"/>
                  </a:cubicBezTo>
                  <a:cubicBezTo>
                    <a:pt x="2618" y="4561"/>
                    <a:pt x="3201" y="4098"/>
                    <a:pt x="3544" y="3292"/>
                  </a:cubicBezTo>
                  <a:cubicBezTo>
                    <a:pt x="4092" y="1955"/>
                    <a:pt x="3492" y="943"/>
                    <a:pt x="2584" y="103"/>
                  </a:cubicBezTo>
                  <a:cubicBezTo>
                    <a:pt x="2344" y="34"/>
                    <a:pt x="2121" y="0"/>
                    <a:pt x="19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39A832C8-D7DA-EF46-4801-87F65335F486}"/>
                </a:ext>
              </a:extLst>
            </p:cNvPr>
            <p:cNvSpPr/>
            <p:nvPr/>
          </p:nvSpPr>
          <p:spPr>
            <a:xfrm>
              <a:off x="4857896" y="3329490"/>
              <a:ext cx="7216" cy="7646"/>
            </a:xfrm>
            <a:custGeom>
              <a:avLst/>
              <a:gdLst>
                <a:gd name="connsiteX0" fmla="*/ 3922 w 7216"/>
                <a:gd name="connsiteY0" fmla="*/ 0 h 7646"/>
                <a:gd name="connsiteX1" fmla="*/ 82 w 7216"/>
                <a:gd name="connsiteY1" fmla="*/ 3035 h 7646"/>
                <a:gd name="connsiteX2" fmla="*/ 2191 w 7216"/>
                <a:gd name="connsiteY2" fmla="*/ 7647 h 7646"/>
                <a:gd name="connsiteX3" fmla="*/ 2328 w 7216"/>
                <a:gd name="connsiteY3" fmla="*/ 7630 h 7646"/>
                <a:gd name="connsiteX4" fmla="*/ 6991 w 7216"/>
                <a:gd name="connsiteY4" fmla="*/ 5435 h 7646"/>
                <a:gd name="connsiteX5" fmla="*/ 4814 w 7216"/>
                <a:gd name="connsiteY5" fmla="*/ 137 h 7646"/>
                <a:gd name="connsiteX6" fmla="*/ 3922 w 7216"/>
                <a:gd name="connsiteY6" fmla="*/ 0 h 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646">
                  <a:moveTo>
                    <a:pt x="3922" y="0"/>
                  </a:moveTo>
                  <a:cubicBezTo>
                    <a:pt x="2311" y="0"/>
                    <a:pt x="579" y="1286"/>
                    <a:pt x="82" y="3035"/>
                  </a:cubicBezTo>
                  <a:cubicBezTo>
                    <a:pt x="-347" y="4561"/>
                    <a:pt x="991" y="7647"/>
                    <a:pt x="2191" y="7647"/>
                  </a:cubicBezTo>
                  <a:cubicBezTo>
                    <a:pt x="2242" y="7647"/>
                    <a:pt x="2294" y="7647"/>
                    <a:pt x="2328" y="7630"/>
                  </a:cubicBezTo>
                  <a:cubicBezTo>
                    <a:pt x="3957" y="7287"/>
                    <a:pt x="6168" y="7681"/>
                    <a:pt x="6991" y="5435"/>
                  </a:cubicBezTo>
                  <a:cubicBezTo>
                    <a:pt x="7728" y="3429"/>
                    <a:pt x="6563" y="754"/>
                    <a:pt x="4814" y="137"/>
                  </a:cubicBezTo>
                  <a:cubicBezTo>
                    <a:pt x="4539" y="51"/>
                    <a:pt x="4231" y="0"/>
                    <a:pt x="39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96E8707F-CAB1-7FEA-A102-104F363E2C38}"/>
                </a:ext>
              </a:extLst>
            </p:cNvPr>
            <p:cNvSpPr/>
            <p:nvPr/>
          </p:nvSpPr>
          <p:spPr>
            <a:xfrm>
              <a:off x="4862719" y="3344132"/>
              <a:ext cx="6829" cy="6892"/>
            </a:xfrm>
            <a:custGeom>
              <a:avLst/>
              <a:gdLst>
                <a:gd name="connsiteX0" fmla="*/ 4483 w 6829"/>
                <a:gd name="connsiteY0" fmla="*/ 0 h 6892"/>
                <a:gd name="connsiteX1" fmla="*/ 283 w 6829"/>
                <a:gd name="connsiteY1" fmla="*/ 1474 h 6892"/>
                <a:gd name="connsiteX2" fmla="*/ 1534 w 6829"/>
                <a:gd name="connsiteY2" fmla="*/ 5915 h 6892"/>
                <a:gd name="connsiteX3" fmla="*/ 4226 w 6829"/>
                <a:gd name="connsiteY3" fmla="*/ 6892 h 6892"/>
                <a:gd name="connsiteX4" fmla="*/ 6369 w 6829"/>
                <a:gd name="connsiteY4" fmla="*/ 5864 h 6892"/>
                <a:gd name="connsiteX5" fmla="*/ 5204 w 6829"/>
                <a:gd name="connsiteY5" fmla="*/ 120 h 6892"/>
                <a:gd name="connsiteX6" fmla="*/ 4483 w 6829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9" h="6892">
                  <a:moveTo>
                    <a:pt x="4483" y="0"/>
                  </a:moveTo>
                  <a:cubicBezTo>
                    <a:pt x="3146" y="0"/>
                    <a:pt x="574" y="720"/>
                    <a:pt x="283" y="1474"/>
                  </a:cubicBezTo>
                  <a:cubicBezTo>
                    <a:pt x="-369" y="3189"/>
                    <a:pt x="128" y="4766"/>
                    <a:pt x="1534" y="5915"/>
                  </a:cubicBezTo>
                  <a:cubicBezTo>
                    <a:pt x="2340" y="6566"/>
                    <a:pt x="3335" y="6892"/>
                    <a:pt x="4226" y="6892"/>
                  </a:cubicBezTo>
                  <a:cubicBezTo>
                    <a:pt x="5152" y="6892"/>
                    <a:pt x="5975" y="6549"/>
                    <a:pt x="6369" y="5864"/>
                  </a:cubicBezTo>
                  <a:cubicBezTo>
                    <a:pt x="7330" y="4235"/>
                    <a:pt x="6712" y="1234"/>
                    <a:pt x="5204" y="120"/>
                  </a:cubicBezTo>
                  <a:cubicBezTo>
                    <a:pt x="5066" y="34"/>
                    <a:pt x="4809" y="0"/>
                    <a:pt x="44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7D5EA67B-9A07-BC72-3784-B0EFC5C26514}"/>
                </a:ext>
              </a:extLst>
            </p:cNvPr>
            <p:cNvSpPr/>
            <p:nvPr/>
          </p:nvSpPr>
          <p:spPr>
            <a:xfrm>
              <a:off x="4936928" y="3217722"/>
              <a:ext cx="6963" cy="11315"/>
            </a:xfrm>
            <a:custGeom>
              <a:avLst/>
              <a:gdLst>
                <a:gd name="connsiteX0" fmla="*/ 6586 w 6963"/>
                <a:gd name="connsiteY0" fmla="*/ 0 h 11315"/>
                <a:gd name="connsiteX1" fmla="*/ 3689 w 6963"/>
                <a:gd name="connsiteY1" fmla="*/ 1440 h 11315"/>
                <a:gd name="connsiteX2" fmla="*/ 363 w 6963"/>
                <a:gd name="connsiteY2" fmla="*/ 7681 h 11315"/>
                <a:gd name="connsiteX3" fmla="*/ 466 w 6963"/>
                <a:gd name="connsiteY3" fmla="*/ 11316 h 11315"/>
                <a:gd name="connsiteX4" fmla="*/ 6963 w 6963"/>
                <a:gd name="connsiteY4" fmla="*/ 51 h 11315"/>
                <a:gd name="connsiteX5" fmla="*/ 6586 w 6963"/>
                <a:gd name="connsiteY5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1315">
                  <a:moveTo>
                    <a:pt x="6586" y="0"/>
                  </a:moveTo>
                  <a:cubicBezTo>
                    <a:pt x="5643" y="0"/>
                    <a:pt x="4615" y="497"/>
                    <a:pt x="3689" y="1440"/>
                  </a:cubicBezTo>
                  <a:cubicBezTo>
                    <a:pt x="2008" y="3155"/>
                    <a:pt x="1597" y="5538"/>
                    <a:pt x="363" y="7681"/>
                  </a:cubicBezTo>
                  <a:cubicBezTo>
                    <a:pt x="-169" y="9035"/>
                    <a:pt x="-100" y="10407"/>
                    <a:pt x="466" y="11316"/>
                  </a:cubicBezTo>
                  <a:cubicBezTo>
                    <a:pt x="2609" y="7544"/>
                    <a:pt x="4769" y="3789"/>
                    <a:pt x="6963" y="51"/>
                  </a:cubicBezTo>
                  <a:cubicBezTo>
                    <a:pt x="6843" y="0"/>
                    <a:pt x="6706" y="0"/>
                    <a:pt x="65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C2D72D51-25F4-B333-D139-AD37E13D9C96}"/>
                </a:ext>
              </a:extLst>
            </p:cNvPr>
            <p:cNvSpPr/>
            <p:nvPr/>
          </p:nvSpPr>
          <p:spPr>
            <a:xfrm>
              <a:off x="4937394" y="3217756"/>
              <a:ext cx="10768" cy="16287"/>
            </a:xfrm>
            <a:custGeom>
              <a:avLst/>
              <a:gdLst>
                <a:gd name="connsiteX0" fmla="*/ 6498 w 10768"/>
                <a:gd name="connsiteY0" fmla="*/ 0 h 16287"/>
                <a:gd name="connsiteX1" fmla="*/ 0 w 10768"/>
                <a:gd name="connsiteY1" fmla="*/ 11264 h 16287"/>
                <a:gd name="connsiteX2" fmla="*/ 1800 w 10768"/>
                <a:gd name="connsiteY2" fmla="*/ 12293 h 16287"/>
                <a:gd name="connsiteX3" fmla="*/ 2691 w 10768"/>
                <a:gd name="connsiteY3" fmla="*/ 12310 h 16287"/>
                <a:gd name="connsiteX4" fmla="*/ 3000 w 10768"/>
                <a:gd name="connsiteY4" fmla="*/ 12310 h 16287"/>
                <a:gd name="connsiteX5" fmla="*/ 4560 w 10768"/>
                <a:gd name="connsiteY5" fmla="*/ 15910 h 16287"/>
                <a:gd name="connsiteX6" fmla="*/ 5898 w 10768"/>
                <a:gd name="connsiteY6" fmla="*/ 16288 h 16287"/>
                <a:gd name="connsiteX7" fmla="*/ 9978 w 10768"/>
                <a:gd name="connsiteY7" fmla="*/ 13510 h 16287"/>
                <a:gd name="connsiteX8" fmla="*/ 9430 w 10768"/>
                <a:gd name="connsiteY8" fmla="*/ 10407 h 16287"/>
                <a:gd name="connsiteX9" fmla="*/ 10201 w 10768"/>
                <a:gd name="connsiteY9" fmla="*/ 9584 h 16287"/>
                <a:gd name="connsiteX10" fmla="*/ 8573 w 10768"/>
                <a:gd name="connsiteY10" fmla="*/ 1903 h 16287"/>
                <a:gd name="connsiteX11" fmla="*/ 6498 w 10768"/>
                <a:gd name="connsiteY11" fmla="*/ 0 h 1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68" h="16287">
                  <a:moveTo>
                    <a:pt x="6498" y="0"/>
                  </a:moveTo>
                  <a:cubicBezTo>
                    <a:pt x="4303" y="3737"/>
                    <a:pt x="2143" y="7510"/>
                    <a:pt x="0" y="11264"/>
                  </a:cubicBezTo>
                  <a:cubicBezTo>
                    <a:pt x="377" y="11881"/>
                    <a:pt x="994" y="12276"/>
                    <a:pt x="1800" y="12293"/>
                  </a:cubicBezTo>
                  <a:cubicBezTo>
                    <a:pt x="2092" y="12310"/>
                    <a:pt x="2400" y="12310"/>
                    <a:pt x="2691" y="12310"/>
                  </a:cubicBezTo>
                  <a:cubicBezTo>
                    <a:pt x="2794" y="12310"/>
                    <a:pt x="2897" y="12310"/>
                    <a:pt x="3000" y="12310"/>
                  </a:cubicBezTo>
                  <a:cubicBezTo>
                    <a:pt x="3051" y="13647"/>
                    <a:pt x="3240" y="15002"/>
                    <a:pt x="4560" y="15910"/>
                  </a:cubicBezTo>
                  <a:cubicBezTo>
                    <a:pt x="4938" y="16168"/>
                    <a:pt x="5401" y="16288"/>
                    <a:pt x="5898" y="16288"/>
                  </a:cubicBezTo>
                  <a:cubicBezTo>
                    <a:pt x="7509" y="16288"/>
                    <a:pt x="9464" y="15053"/>
                    <a:pt x="9978" y="13510"/>
                  </a:cubicBezTo>
                  <a:cubicBezTo>
                    <a:pt x="10441" y="12121"/>
                    <a:pt x="10098" y="11161"/>
                    <a:pt x="9430" y="10407"/>
                  </a:cubicBezTo>
                  <a:cubicBezTo>
                    <a:pt x="9704" y="10167"/>
                    <a:pt x="9961" y="9893"/>
                    <a:pt x="10201" y="9584"/>
                  </a:cubicBezTo>
                  <a:cubicBezTo>
                    <a:pt x="11847" y="7389"/>
                    <a:pt x="9481" y="4372"/>
                    <a:pt x="8573" y="1903"/>
                  </a:cubicBezTo>
                  <a:cubicBezTo>
                    <a:pt x="8144" y="754"/>
                    <a:pt x="7389" y="137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7F8FA357-C908-C90D-C386-B262CA5A3A69}"/>
                </a:ext>
              </a:extLst>
            </p:cNvPr>
            <p:cNvSpPr/>
            <p:nvPr/>
          </p:nvSpPr>
          <p:spPr>
            <a:xfrm>
              <a:off x="4677469" y="3584676"/>
              <a:ext cx="16217" cy="16870"/>
            </a:xfrm>
            <a:custGeom>
              <a:avLst/>
              <a:gdLst>
                <a:gd name="connsiteX0" fmla="*/ 5682 w 16217"/>
                <a:gd name="connsiteY0" fmla="*/ 0 h 16870"/>
                <a:gd name="connsiteX1" fmla="*/ 1601 w 16217"/>
                <a:gd name="connsiteY1" fmla="*/ 960 h 16870"/>
                <a:gd name="connsiteX2" fmla="*/ 24 w 16217"/>
                <a:gd name="connsiteY2" fmla="*/ 4097 h 16870"/>
                <a:gd name="connsiteX3" fmla="*/ 2081 w 16217"/>
                <a:gd name="connsiteY3" fmla="*/ 13047 h 16870"/>
                <a:gd name="connsiteX4" fmla="*/ 8511 w 16217"/>
                <a:gd name="connsiteY4" fmla="*/ 16870 h 16870"/>
                <a:gd name="connsiteX5" fmla="*/ 11700 w 16217"/>
                <a:gd name="connsiteY5" fmla="*/ 15379 h 16870"/>
                <a:gd name="connsiteX6" fmla="*/ 15472 w 16217"/>
                <a:gd name="connsiteY6" fmla="*/ 10030 h 16870"/>
                <a:gd name="connsiteX7" fmla="*/ 14854 w 16217"/>
                <a:gd name="connsiteY7" fmla="*/ 3412 h 16870"/>
                <a:gd name="connsiteX8" fmla="*/ 5682 w 16217"/>
                <a:gd name="connsiteY8" fmla="*/ 0 h 1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17" h="16870">
                  <a:moveTo>
                    <a:pt x="5682" y="0"/>
                  </a:moveTo>
                  <a:cubicBezTo>
                    <a:pt x="4104" y="0"/>
                    <a:pt x="2647" y="291"/>
                    <a:pt x="1601" y="960"/>
                  </a:cubicBezTo>
                  <a:cubicBezTo>
                    <a:pt x="470" y="1663"/>
                    <a:pt x="-131" y="2726"/>
                    <a:pt x="24" y="4097"/>
                  </a:cubicBezTo>
                  <a:cubicBezTo>
                    <a:pt x="367" y="7166"/>
                    <a:pt x="795" y="10253"/>
                    <a:pt x="2081" y="13047"/>
                  </a:cubicBezTo>
                  <a:cubicBezTo>
                    <a:pt x="3127" y="15345"/>
                    <a:pt x="6059" y="16870"/>
                    <a:pt x="8511" y="16870"/>
                  </a:cubicBezTo>
                  <a:cubicBezTo>
                    <a:pt x="9848" y="16870"/>
                    <a:pt x="11031" y="16408"/>
                    <a:pt x="11700" y="15379"/>
                  </a:cubicBezTo>
                  <a:cubicBezTo>
                    <a:pt x="12917" y="13459"/>
                    <a:pt x="13997" y="11453"/>
                    <a:pt x="15472" y="10030"/>
                  </a:cubicBezTo>
                  <a:cubicBezTo>
                    <a:pt x="16466" y="7509"/>
                    <a:pt x="16655" y="5521"/>
                    <a:pt x="14854" y="3412"/>
                  </a:cubicBezTo>
                  <a:cubicBezTo>
                    <a:pt x="13088" y="1372"/>
                    <a:pt x="9094" y="0"/>
                    <a:pt x="5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54D6D8FE-B8B0-4C7E-C119-DC49BC254434}"/>
                </a:ext>
              </a:extLst>
            </p:cNvPr>
            <p:cNvSpPr/>
            <p:nvPr/>
          </p:nvSpPr>
          <p:spPr>
            <a:xfrm>
              <a:off x="4694288" y="3682540"/>
              <a:ext cx="9573" cy="9018"/>
            </a:xfrm>
            <a:custGeom>
              <a:avLst/>
              <a:gdLst>
                <a:gd name="connsiteX0" fmla="*/ 6985 w 9573"/>
                <a:gd name="connsiteY0" fmla="*/ 0 h 9018"/>
                <a:gd name="connsiteX1" fmla="*/ 5116 w 9573"/>
                <a:gd name="connsiteY1" fmla="*/ 137 h 9018"/>
                <a:gd name="connsiteX2" fmla="*/ 590 w 9573"/>
                <a:gd name="connsiteY2" fmla="*/ 3721 h 9018"/>
                <a:gd name="connsiteX3" fmla="*/ 1362 w 9573"/>
                <a:gd name="connsiteY3" fmla="*/ 8761 h 9018"/>
                <a:gd name="connsiteX4" fmla="*/ 2441 w 9573"/>
                <a:gd name="connsiteY4" fmla="*/ 9018 h 9018"/>
                <a:gd name="connsiteX5" fmla="*/ 9574 w 9573"/>
                <a:gd name="connsiteY5" fmla="*/ 5589 h 9018"/>
                <a:gd name="connsiteX6" fmla="*/ 8459 w 9573"/>
                <a:gd name="connsiteY6" fmla="*/ 686 h 9018"/>
                <a:gd name="connsiteX7" fmla="*/ 6985 w 9573"/>
                <a:gd name="connsiteY7" fmla="*/ 0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73" h="9018">
                  <a:moveTo>
                    <a:pt x="6985" y="0"/>
                  </a:moveTo>
                  <a:cubicBezTo>
                    <a:pt x="6368" y="0"/>
                    <a:pt x="5682" y="120"/>
                    <a:pt x="5116" y="137"/>
                  </a:cubicBezTo>
                  <a:cubicBezTo>
                    <a:pt x="2836" y="172"/>
                    <a:pt x="1550" y="2195"/>
                    <a:pt x="590" y="3721"/>
                  </a:cubicBezTo>
                  <a:cubicBezTo>
                    <a:pt x="-199" y="4972"/>
                    <a:pt x="-422" y="7424"/>
                    <a:pt x="1362" y="8761"/>
                  </a:cubicBezTo>
                  <a:cubicBezTo>
                    <a:pt x="1601" y="8933"/>
                    <a:pt x="1979" y="9018"/>
                    <a:pt x="2441" y="9018"/>
                  </a:cubicBezTo>
                  <a:cubicBezTo>
                    <a:pt x="4653" y="9018"/>
                    <a:pt x="8837" y="7253"/>
                    <a:pt x="9574" y="5589"/>
                  </a:cubicBezTo>
                  <a:cubicBezTo>
                    <a:pt x="9282" y="4184"/>
                    <a:pt x="9231" y="2246"/>
                    <a:pt x="8459" y="686"/>
                  </a:cubicBezTo>
                  <a:cubicBezTo>
                    <a:pt x="8185" y="137"/>
                    <a:pt x="7636" y="0"/>
                    <a:pt x="69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952F1F8D-9DC4-C079-CBFC-F9F5999A85C1}"/>
                </a:ext>
              </a:extLst>
            </p:cNvPr>
            <p:cNvSpPr/>
            <p:nvPr/>
          </p:nvSpPr>
          <p:spPr>
            <a:xfrm>
              <a:off x="4690489" y="3651679"/>
              <a:ext cx="11893" cy="17145"/>
            </a:xfrm>
            <a:custGeom>
              <a:avLst/>
              <a:gdLst>
                <a:gd name="connsiteX0" fmla="*/ 5023 w 11893"/>
                <a:gd name="connsiteY0" fmla="*/ 0 h 17145"/>
                <a:gd name="connsiteX1" fmla="*/ 2006 w 11893"/>
                <a:gd name="connsiteY1" fmla="*/ 1886 h 17145"/>
                <a:gd name="connsiteX2" fmla="*/ 2503 w 11893"/>
                <a:gd name="connsiteY2" fmla="*/ 6155 h 17145"/>
                <a:gd name="connsiteX3" fmla="*/ 0 w 11893"/>
                <a:gd name="connsiteY3" fmla="*/ 10956 h 17145"/>
                <a:gd name="connsiteX4" fmla="*/ 600 w 11893"/>
                <a:gd name="connsiteY4" fmla="*/ 13030 h 17145"/>
                <a:gd name="connsiteX5" fmla="*/ 9189 w 11893"/>
                <a:gd name="connsiteY5" fmla="*/ 17145 h 17145"/>
                <a:gd name="connsiteX6" fmla="*/ 9224 w 11893"/>
                <a:gd name="connsiteY6" fmla="*/ 17145 h 17145"/>
                <a:gd name="connsiteX7" fmla="*/ 11796 w 11893"/>
                <a:gd name="connsiteY7" fmla="*/ 14008 h 17145"/>
                <a:gd name="connsiteX8" fmla="*/ 8984 w 11893"/>
                <a:gd name="connsiteY8" fmla="*/ 5075 h 17145"/>
                <a:gd name="connsiteX9" fmla="*/ 8384 w 11893"/>
                <a:gd name="connsiteY9" fmla="*/ 4286 h 17145"/>
                <a:gd name="connsiteX10" fmla="*/ 6583 w 11893"/>
                <a:gd name="connsiteY10" fmla="*/ 395 h 17145"/>
                <a:gd name="connsiteX11" fmla="*/ 5023 w 11893"/>
                <a:gd name="connsiteY11" fmla="*/ 0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893" h="17145">
                  <a:moveTo>
                    <a:pt x="5023" y="0"/>
                  </a:moveTo>
                  <a:cubicBezTo>
                    <a:pt x="3806" y="0"/>
                    <a:pt x="2589" y="686"/>
                    <a:pt x="2006" y="1886"/>
                  </a:cubicBezTo>
                  <a:cubicBezTo>
                    <a:pt x="1646" y="3395"/>
                    <a:pt x="1406" y="4955"/>
                    <a:pt x="2503" y="6155"/>
                  </a:cubicBezTo>
                  <a:cubicBezTo>
                    <a:pt x="1440" y="7596"/>
                    <a:pt x="720" y="9293"/>
                    <a:pt x="0" y="10956"/>
                  </a:cubicBezTo>
                  <a:cubicBezTo>
                    <a:pt x="223" y="11796"/>
                    <a:pt x="206" y="12670"/>
                    <a:pt x="600" y="13030"/>
                  </a:cubicBezTo>
                  <a:cubicBezTo>
                    <a:pt x="3034" y="15328"/>
                    <a:pt x="5881" y="17077"/>
                    <a:pt x="9189" y="17145"/>
                  </a:cubicBezTo>
                  <a:cubicBezTo>
                    <a:pt x="9207" y="17145"/>
                    <a:pt x="9207" y="17145"/>
                    <a:pt x="9224" y="17145"/>
                  </a:cubicBezTo>
                  <a:cubicBezTo>
                    <a:pt x="10578" y="17145"/>
                    <a:pt x="12327" y="15465"/>
                    <a:pt x="11796" y="14008"/>
                  </a:cubicBezTo>
                  <a:cubicBezTo>
                    <a:pt x="10733" y="11076"/>
                    <a:pt x="10716" y="7818"/>
                    <a:pt x="8984" y="5075"/>
                  </a:cubicBezTo>
                  <a:cubicBezTo>
                    <a:pt x="8795" y="4766"/>
                    <a:pt x="8590" y="4527"/>
                    <a:pt x="8384" y="4286"/>
                  </a:cubicBezTo>
                  <a:cubicBezTo>
                    <a:pt x="8830" y="2623"/>
                    <a:pt x="8195" y="1303"/>
                    <a:pt x="6583" y="395"/>
                  </a:cubicBezTo>
                  <a:cubicBezTo>
                    <a:pt x="6103" y="137"/>
                    <a:pt x="5572" y="0"/>
                    <a:pt x="50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E96C4C41-5667-B98E-7B02-C4DF4EF6C586}"/>
                </a:ext>
              </a:extLst>
            </p:cNvPr>
            <p:cNvSpPr/>
            <p:nvPr/>
          </p:nvSpPr>
          <p:spPr>
            <a:xfrm>
              <a:off x="4705353" y="3704297"/>
              <a:ext cx="1062" cy="2228"/>
            </a:xfrm>
            <a:custGeom>
              <a:avLst/>
              <a:gdLst>
                <a:gd name="connsiteX0" fmla="*/ 1063 w 1062"/>
                <a:gd name="connsiteY0" fmla="*/ 0 h 2228"/>
                <a:gd name="connsiteX1" fmla="*/ 0 w 1062"/>
                <a:gd name="connsiteY1" fmla="*/ 2229 h 2228"/>
                <a:gd name="connsiteX2" fmla="*/ 1063 w 1062"/>
                <a:gd name="connsiteY2" fmla="*/ 0 h 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2" h="2228">
                  <a:moveTo>
                    <a:pt x="1063" y="0"/>
                  </a:moveTo>
                  <a:cubicBezTo>
                    <a:pt x="600" y="668"/>
                    <a:pt x="240" y="1423"/>
                    <a:pt x="0" y="2229"/>
                  </a:cubicBezTo>
                  <a:cubicBezTo>
                    <a:pt x="360" y="1491"/>
                    <a:pt x="703" y="737"/>
                    <a:pt x="106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7A5D5F22-C1A0-5E39-4C0E-13EC09F2331E}"/>
                </a:ext>
              </a:extLst>
            </p:cNvPr>
            <p:cNvSpPr/>
            <p:nvPr/>
          </p:nvSpPr>
          <p:spPr>
            <a:xfrm>
              <a:off x="4944172" y="3291668"/>
              <a:ext cx="7173" cy="7972"/>
            </a:xfrm>
            <a:custGeom>
              <a:avLst/>
              <a:gdLst>
                <a:gd name="connsiteX0" fmla="*/ 3303 w 7173"/>
                <a:gd name="connsiteY0" fmla="*/ 0 h 7972"/>
                <a:gd name="connsiteX1" fmla="*/ 234 w 7173"/>
                <a:gd name="connsiteY1" fmla="*/ 2537 h 7972"/>
                <a:gd name="connsiteX2" fmla="*/ 2497 w 7173"/>
                <a:gd name="connsiteY2" fmla="*/ 7852 h 7972"/>
                <a:gd name="connsiteX3" fmla="*/ 3165 w 7173"/>
                <a:gd name="connsiteY3" fmla="*/ 7972 h 7972"/>
                <a:gd name="connsiteX4" fmla="*/ 6903 w 7173"/>
                <a:gd name="connsiteY4" fmla="*/ 5332 h 7972"/>
                <a:gd name="connsiteX5" fmla="*/ 4606 w 7173"/>
                <a:gd name="connsiteY5" fmla="*/ 257 h 7972"/>
                <a:gd name="connsiteX6" fmla="*/ 3303 w 7173"/>
                <a:gd name="connsiteY6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73" h="7972">
                  <a:moveTo>
                    <a:pt x="3303" y="0"/>
                  </a:moveTo>
                  <a:cubicBezTo>
                    <a:pt x="1862" y="0"/>
                    <a:pt x="920" y="1166"/>
                    <a:pt x="234" y="2537"/>
                  </a:cubicBezTo>
                  <a:cubicBezTo>
                    <a:pt x="-572" y="4132"/>
                    <a:pt x="834" y="7166"/>
                    <a:pt x="2497" y="7852"/>
                  </a:cubicBezTo>
                  <a:cubicBezTo>
                    <a:pt x="2702" y="7938"/>
                    <a:pt x="2926" y="7972"/>
                    <a:pt x="3165" y="7972"/>
                  </a:cubicBezTo>
                  <a:cubicBezTo>
                    <a:pt x="4503" y="7972"/>
                    <a:pt x="6320" y="6772"/>
                    <a:pt x="6903" y="5332"/>
                  </a:cubicBezTo>
                  <a:cubicBezTo>
                    <a:pt x="7709" y="3343"/>
                    <a:pt x="6646" y="994"/>
                    <a:pt x="4606" y="257"/>
                  </a:cubicBezTo>
                  <a:cubicBezTo>
                    <a:pt x="4126" y="86"/>
                    <a:pt x="3697" y="0"/>
                    <a:pt x="33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4EBC3B69-818F-5EC2-9033-5242D52CADAA}"/>
                </a:ext>
              </a:extLst>
            </p:cNvPr>
            <p:cNvSpPr/>
            <p:nvPr/>
          </p:nvSpPr>
          <p:spPr>
            <a:xfrm>
              <a:off x="4942854" y="3318860"/>
              <a:ext cx="3832" cy="3686"/>
            </a:xfrm>
            <a:custGeom>
              <a:avLst/>
              <a:gdLst>
                <a:gd name="connsiteX0" fmla="*/ 2992 w 3832"/>
                <a:gd name="connsiteY0" fmla="*/ 0 h 3686"/>
                <a:gd name="connsiteX1" fmla="*/ 146 w 3832"/>
                <a:gd name="connsiteY1" fmla="*/ 2006 h 3686"/>
                <a:gd name="connsiteX2" fmla="*/ 77 w 3832"/>
                <a:gd name="connsiteY2" fmla="*/ 3686 h 3686"/>
                <a:gd name="connsiteX3" fmla="*/ 3832 w 3832"/>
                <a:gd name="connsiteY3" fmla="*/ 103 h 3686"/>
                <a:gd name="connsiteX4" fmla="*/ 2992 w 3832"/>
                <a:gd name="connsiteY4" fmla="*/ 0 h 3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" h="3686">
                  <a:moveTo>
                    <a:pt x="2992" y="0"/>
                  </a:moveTo>
                  <a:cubicBezTo>
                    <a:pt x="1723" y="0"/>
                    <a:pt x="557" y="771"/>
                    <a:pt x="146" y="2006"/>
                  </a:cubicBezTo>
                  <a:cubicBezTo>
                    <a:pt x="-25" y="2555"/>
                    <a:pt x="-43" y="3120"/>
                    <a:pt x="77" y="3686"/>
                  </a:cubicBezTo>
                  <a:cubicBezTo>
                    <a:pt x="1329" y="2486"/>
                    <a:pt x="2581" y="1303"/>
                    <a:pt x="3832" y="103"/>
                  </a:cubicBezTo>
                  <a:cubicBezTo>
                    <a:pt x="3541" y="34"/>
                    <a:pt x="3266" y="0"/>
                    <a:pt x="29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C05B6334-5B6B-8E34-BA4A-FB4959161120}"/>
                </a:ext>
              </a:extLst>
            </p:cNvPr>
            <p:cNvSpPr/>
            <p:nvPr/>
          </p:nvSpPr>
          <p:spPr>
            <a:xfrm>
              <a:off x="4946574" y="3249423"/>
              <a:ext cx="4668" cy="4183"/>
            </a:xfrm>
            <a:custGeom>
              <a:avLst/>
              <a:gdLst>
                <a:gd name="connsiteX0" fmla="*/ 2410 w 4668"/>
                <a:gd name="connsiteY0" fmla="*/ 0 h 4183"/>
                <a:gd name="connsiteX1" fmla="*/ 112 w 4668"/>
                <a:gd name="connsiteY1" fmla="*/ 1715 h 4183"/>
                <a:gd name="connsiteX2" fmla="*/ 1381 w 4668"/>
                <a:gd name="connsiteY2" fmla="*/ 4115 h 4183"/>
                <a:gd name="connsiteX3" fmla="*/ 2015 w 4668"/>
                <a:gd name="connsiteY3" fmla="*/ 4183 h 4183"/>
                <a:gd name="connsiteX4" fmla="*/ 4570 w 4668"/>
                <a:gd name="connsiteY4" fmla="*/ 2040 h 4183"/>
                <a:gd name="connsiteX5" fmla="*/ 3473 w 4668"/>
                <a:gd name="connsiteY5" fmla="*/ 137 h 4183"/>
                <a:gd name="connsiteX6" fmla="*/ 2410 w 4668"/>
                <a:gd name="connsiteY6" fmla="*/ 0 h 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8" h="4183">
                  <a:moveTo>
                    <a:pt x="2410" y="0"/>
                  </a:moveTo>
                  <a:cubicBezTo>
                    <a:pt x="1381" y="0"/>
                    <a:pt x="524" y="480"/>
                    <a:pt x="112" y="1715"/>
                  </a:cubicBezTo>
                  <a:cubicBezTo>
                    <a:pt x="-230" y="2743"/>
                    <a:pt x="215" y="3858"/>
                    <a:pt x="1381" y="4115"/>
                  </a:cubicBezTo>
                  <a:cubicBezTo>
                    <a:pt x="1604" y="4166"/>
                    <a:pt x="1827" y="4183"/>
                    <a:pt x="2015" y="4183"/>
                  </a:cubicBezTo>
                  <a:cubicBezTo>
                    <a:pt x="3250" y="4183"/>
                    <a:pt x="4090" y="3309"/>
                    <a:pt x="4570" y="2040"/>
                  </a:cubicBezTo>
                  <a:cubicBezTo>
                    <a:pt x="4930" y="1080"/>
                    <a:pt x="4244" y="549"/>
                    <a:pt x="3473" y="137"/>
                  </a:cubicBezTo>
                  <a:cubicBezTo>
                    <a:pt x="3096" y="51"/>
                    <a:pt x="2736" y="0"/>
                    <a:pt x="241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924CF560-0DD2-273C-C13E-40B6737AF144}"/>
                </a:ext>
              </a:extLst>
            </p:cNvPr>
            <p:cNvSpPr/>
            <p:nvPr/>
          </p:nvSpPr>
          <p:spPr>
            <a:xfrm>
              <a:off x="4934952" y="31553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57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986BA004-3C4F-1ADC-70C6-B78B9DC1B748}"/>
                </a:ext>
              </a:extLst>
            </p:cNvPr>
            <p:cNvSpPr/>
            <p:nvPr/>
          </p:nvSpPr>
          <p:spPr>
            <a:xfrm>
              <a:off x="4808689" y="3318637"/>
              <a:ext cx="9547" cy="9944"/>
            </a:xfrm>
            <a:custGeom>
              <a:avLst/>
              <a:gdLst>
                <a:gd name="connsiteX0" fmla="*/ 6581 w 9547"/>
                <a:gd name="connsiteY0" fmla="*/ 0 h 9944"/>
                <a:gd name="connsiteX1" fmla="*/ 4215 w 9547"/>
                <a:gd name="connsiteY1" fmla="*/ 531 h 9944"/>
                <a:gd name="connsiteX2" fmla="*/ 289 w 9547"/>
                <a:gd name="connsiteY2" fmla="*/ 4938 h 9944"/>
                <a:gd name="connsiteX3" fmla="*/ 1884 w 9547"/>
                <a:gd name="connsiteY3" fmla="*/ 9824 h 9944"/>
                <a:gd name="connsiteX4" fmla="*/ 2467 w 9547"/>
                <a:gd name="connsiteY4" fmla="*/ 9944 h 9944"/>
                <a:gd name="connsiteX5" fmla="*/ 9548 w 9547"/>
                <a:gd name="connsiteY5" fmla="*/ 5178 h 9944"/>
                <a:gd name="connsiteX6" fmla="*/ 7627 w 9547"/>
                <a:gd name="connsiteY6" fmla="*/ 497 h 9944"/>
                <a:gd name="connsiteX7" fmla="*/ 6581 w 9547"/>
                <a:gd name="connsiteY7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7" h="9944">
                  <a:moveTo>
                    <a:pt x="6581" y="0"/>
                  </a:moveTo>
                  <a:cubicBezTo>
                    <a:pt x="5844" y="0"/>
                    <a:pt x="4935" y="377"/>
                    <a:pt x="4215" y="531"/>
                  </a:cubicBezTo>
                  <a:cubicBezTo>
                    <a:pt x="1952" y="994"/>
                    <a:pt x="1009" y="3223"/>
                    <a:pt x="289" y="4938"/>
                  </a:cubicBezTo>
                  <a:cubicBezTo>
                    <a:pt x="-294" y="6326"/>
                    <a:pt x="-105" y="8813"/>
                    <a:pt x="1884" y="9824"/>
                  </a:cubicBezTo>
                  <a:cubicBezTo>
                    <a:pt x="2038" y="9910"/>
                    <a:pt x="2227" y="9944"/>
                    <a:pt x="2467" y="9944"/>
                  </a:cubicBezTo>
                  <a:cubicBezTo>
                    <a:pt x="4472" y="9944"/>
                    <a:pt x="9050" y="7132"/>
                    <a:pt x="9548" y="5178"/>
                  </a:cubicBezTo>
                  <a:cubicBezTo>
                    <a:pt x="9033" y="3840"/>
                    <a:pt x="8656" y="1920"/>
                    <a:pt x="7627" y="497"/>
                  </a:cubicBezTo>
                  <a:cubicBezTo>
                    <a:pt x="7370" y="137"/>
                    <a:pt x="6993" y="0"/>
                    <a:pt x="65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02A493FB-EAE2-5156-7A05-F6C811D0377C}"/>
                </a:ext>
              </a:extLst>
            </p:cNvPr>
            <p:cNvSpPr/>
            <p:nvPr/>
          </p:nvSpPr>
          <p:spPr>
            <a:xfrm>
              <a:off x="4805910" y="3298475"/>
              <a:ext cx="14682" cy="16030"/>
            </a:xfrm>
            <a:custGeom>
              <a:avLst/>
              <a:gdLst>
                <a:gd name="connsiteX0" fmla="*/ 4696 w 14682"/>
                <a:gd name="connsiteY0" fmla="*/ 0 h 16030"/>
                <a:gd name="connsiteX1" fmla="*/ 2159 w 14682"/>
                <a:gd name="connsiteY1" fmla="*/ 583 h 16030"/>
                <a:gd name="connsiteX2" fmla="*/ 444 w 14682"/>
                <a:gd name="connsiteY2" fmla="*/ 8521 h 16030"/>
                <a:gd name="connsiteX3" fmla="*/ 838 w 14682"/>
                <a:gd name="connsiteY3" fmla="*/ 10373 h 16030"/>
                <a:gd name="connsiteX4" fmla="*/ 6548 w 14682"/>
                <a:gd name="connsiteY4" fmla="*/ 15996 h 16030"/>
                <a:gd name="connsiteX5" fmla="*/ 7199 w 14682"/>
                <a:gd name="connsiteY5" fmla="*/ 16031 h 16030"/>
                <a:gd name="connsiteX6" fmla="*/ 13526 w 14682"/>
                <a:gd name="connsiteY6" fmla="*/ 11916 h 16030"/>
                <a:gd name="connsiteX7" fmla="*/ 12737 w 14682"/>
                <a:gd name="connsiteY7" fmla="*/ 3240 h 16030"/>
                <a:gd name="connsiteX8" fmla="*/ 4696 w 14682"/>
                <a:gd name="connsiteY8" fmla="*/ 0 h 1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82" h="16030">
                  <a:moveTo>
                    <a:pt x="4696" y="0"/>
                  </a:moveTo>
                  <a:cubicBezTo>
                    <a:pt x="3702" y="0"/>
                    <a:pt x="2810" y="171"/>
                    <a:pt x="2159" y="583"/>
                  </a:cubicBezTo>
                  <a:cubicBezTo>
                    <a:pt x="-996" y="2486"/>
                    <a:pt x="153" y="5675"/>
                    <a:pt x="444" y="8521"/>
                  </a:cubicBezTo>
                  <a:cubicBezTo>
                    <a:pt x="513" y="9138"/>
                    <a:pt x="701" y="9756"/>
                    <a:pt x="838" y="10373"/>
                  </a:cubicBezTo>
                  <a:cubicBezTo>
                    <a:pt x="1593" y="13527"/>
                    <a:pt x="3393" y="15705"/>
                    <a:pt x="6548" y="15996"/>
                  </a:cubicBezTo>
                  <a:cubicBezTo>
                    <a:pt x="6770" y="16013"/>
                    <a:pt x="6994" y="16031"/>
                    <a:pt x="7199" y="16031"/>
                  </a:cubicBezTo>
                  <a:cubicBezTo>
                    <a:pt x="9942" y="16031"/>
                    <a:pt x="12017" y="14402"/>
                    <a:pt x="13526" y="11916"/>
                  </a:cubicBezTo>
                  <a:cubicBezTo>
                    <a:pt x="15309" y="8795"/>
                    <a:pt x="15017" y="5692"/>
                    <a:pt x="12737" y="3240"/>
                  </a:cubicBezTo>
                  <a:cubicBezTo>
                    <a:pt x="10988" y="1355"/>
                    <a:pt x="7439" y="0"/>
                    <a:pt x="46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88576841-18AC-E0E2-23E2-8EF9BBB05325}"/>
                </a:ext>
              </a:extLst>
            </p:cNvPr>
            <p:cNvSpPr/>
            <p:nvPr/>
          </p:nvSpPr>
          <p:spPr>
            <a:xfrm>
              <a:off x="4802396" y="3277678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2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0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2" y="189"/>
                  </a:cubicBezTo>
                  <a:cubicBezTo>
                    <a:pt x="4850" y="69"/>
                    <a:pt x="4472" y="0"/>
                    <a:pt x="40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9E1C6EB8-67D6-BAF8-71C4-B930C230F481}"/>
                </a:ext>
              </a:extLst>
            </p:cNvPr>
            <p:cNvSpPr/>
            <p:nvPr/>
          </p:nvSpPr>
          <p:spPr>
            <a:xfrm>
              <a:off x="4801408" y="3210264"/>
              <a:ext cx="10895" cy="12190"/>
            </a:xfrm>
            <a:custGeom>
              <a:avLst/>
              <a:gdLst>
                <a:gd name="connsiteX0" fmla="*/ 3472 w 10895"/>
                <a:gd name="connsiteY0" fmla="*/ 0 h 12190"/>
                <a:gd name="connsiteX1" fmla="*/ 146 w 10895"/>
                <a:gd name="connsiteY1" fmla="*/ 2520 h 12190"/>
                <a:gd name="connsiteX2" fmla="*/ 1449 w 10895"/>
                <a:gd name="connsiteY2" fmla="*/ 7132 h 12190"/>
                <a:gd name="connsiteX3" fmla="*/ 4227 w 10895"/>
                <a:gd name="connsiteY3" fmla="*/ 10321 h 12190"/>
                <a:gd name="connsiteX4" fmla="*/ 7158 w 10895"/>
                <a:gd name="connsiteY4" fmla="*/ 12190 h 12190"/>
                <a:gd name="connsiteX5" fmla="*/ 10038 w 10895"/>
                <a:gd name="connsiteY5" fmla="*/ 9275 h 12190"/>
                <a:gd name="connsiteX6" fmla="*/ 10896 w 10895"/>
                <a:gd name="connsiteY6" fmla="*/ 3343 h 12190"/>
                <a:gd name="connsiteX7" fmla="*/ 6147 w 10895"/>
                <a:gd name="connsiteY7" fmla="*/ 240 h 12190"/>
                <a:gd name="connsiteX8" fmla="*/ 3472 w 10895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5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1" y="9258"/>
                    <a:pt x="4227" y="10321"/>
                  </a:cubicBezTo>
                  <a:cubicBezTo>
                    <a:pt x="5289" y="11556"/>
                    <a:pt x="6267" y="12190"/>
                    <a:pt x="7158" y="12190"/>
                  </a:cubicBezTo>
                  <a:cubicBezTo>
                    <a:pt x="8256" y="12190"/>
                    <a:pt x="9216" y="11230"/>
                    <a:pt x="10038" y="9275"/>
                  </a:cubicBezTo>
                  <a:cubicBezTo>
                    <a:pt x="10896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7" y="0"/>
                    <a:pt x="3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CF40F98C-A08F-61AF-AC08-73F2B89DAB55}"/>
                </a:ext>
              </a:extLst>
            </p:cNvPr>
            <p:cNvSpPr/>
            <p:nvPr/>
          </p:nvSpPr>
          <p:spPr>
            <a:xfrm>
              <a:off x="4793560" y="3432429"/>
              <a:ext cx="15870" cy="20865"/>
            </a:xfrm>
            <a:custGeom>
              <a:avLst/>
              <a:gdLst>
                <a:gd name="connsiteX0" fmla="*/ 3845 w 15870"/>
                <a:gd name="connsiteY0" fmla="*/ 0 h 20865"/>
                <a:gd name="connsiteX1" fmla="*/ 913 w 15870"/>
                <a:gd name="connsiteY1" fmla="*/ 2795 h 20865"/>
                <a:gd name="connsiteX2" fmla="*/ 382 w 15870"/>
                <a:gd name="connsiteY2" fmla="*/ 10133 h 20865"/>
                <a:gd name="connsiteX3" fmla="*/ 742 w 15870"/>
                <a:gd name="connsiteY3" fmla="*/ 16185 h 20865"/>
                <a:gd name="connsiteX4" fmla="*/ 4136 w 15870"/>
                <a:gd name="connsiteY4" fmla="*/ 20420 h 20865"/>
                <a:gd name="connsiteX5" fmla="*/ 4788 w 15870"/>
                <a:gd name="connsiteY5" fmla="*/ 20420 h 20865"/>
                <a:gd name="connsiteX6" fmla="*/ 5920 w 15870"/>
                <a:gd name="connsiteY6" fmla="*/ 20403 h 20865"/>
                <a:gd name="connsiteX7" fmla="*/ 7737 w 15870"/>
                <a:gd name="connsiteY7" fmla="*/ 20608 h 20865"/>
                <a:gd name="connsiteX8" fmla="*/ 9109 w 15870"/>
                <a:gd name="connsiteY8" fmla="*/ 20831 h 20865"/>
                <a:gd name="connsiteX9" fmla="*/ 10463 w 15870"/>
                <a:gd name="connsiteY9" fmla="*/ 20540 h 20865"/>
                <a:gd name="connsiteX10" fmla="*/ 10634 w 15870"/>
                <a:gd name="connsiteY10" fmla="*/ 20660 h 20865"/>
                <a:gd name="connsiteX11" fmla="*/ 11526 w 15870"/>
                <a:gd name="connsiteY11" fmla="*/ 20866 h 20865"/>
                <a:gd name="connsiteX12" fmla="*/ 15709 w 15870"/>
                <a:gd name="connsiteY12" fmla="*/ 16476 h 20865"/>
                <a:gd name="connsiteX13" fmla="*/ 14612 w 15870"/>
                <a:gd name="connsiteY13" fmla="*/ 14076 h 20865"/>
                <a:gd name="connsiteX14" fmla="*/ 13806 w 15870"/>
                <a:gd name="connsiteY14" fmla="*/ 13956 h 20865"/>
                <a:gd name="connsiteX15" fmla="*/ 6023 w 15870"/>
                <a:gd name="connsiteY15" fmla="*/ 600 h 20865"/>
                <a:gd name="connsiteX16" fmla="*/ 3845 w 15870"/>
                <a:gd name="connsiteY16" fmla="*/ 0 h 2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70" h="20865">
                  <a:moveTo>
                    <a:pt x="3845" y="0"/>
                  </a:moveTo>
                  <a:cubicBezTo>
                    <a:pt x="2559" y="0"/>
                    <a:pt x="1668" y="874"/>
                    <a:pt x="913" y="2795"/>
                  </a:cubicBezTo>
                  <a:cubicBezTo>
                    <a:pt x="-30" y="5161"/>
                    <a:pt x="-304" y="7578"/>
                    <a:pt x="382" y="10133"/>
                  </a:cubicBezTo>
                  <a:cubicBezTo>
                    <a:pt x="913" y="12087"/>
                    <a:pt x="1308" y="13939"/>
                    <a:pt x="742" y="16185"/>
                  </a:cubicBezTo>
                  <a:cubicBezTo>
                    <a:pt x="-133" y="19665"/>
                    <a:pt x="622" y="20420"/>
                    <a:pt x="4136" y="20420"/>
                  </a:cubicBezTo>
                  <a:cubicBezTo>
                    <a:pt x="4342" y="20420"/>
                    <a:pt x="4565" y="20420"/>
                    <a:pt x="4788" y="20420"/>
                  </a:cubicBezTo>
                  <a:cubicBezTo>
                    <a:pt x="5165" y="20420"/>
                    <a:pt x="5542" y="20403"/>
                    <a:pt x="5920" y="20403"/>
                  </a:cubicBezTo>
                  <a:cubicBezTo>
                    <a:pt x="6537" y="20403"/>
                    <a:pt x="7154" y="20437"/>
                    <a:pt x="7737" y="20608"/>
                  </a:cubicBezTo>
                  <a:cubicBezTo>
                    <a:pt x="8234" y="20763"/>
                    <a:pt x="8697" y="20831"/>
                    <a:pt x="9109" y="20831"/>
                  </a:cubicBezTo>
                  <a:cubicBezTo>
                    <a:pt x="9623" y="20831"/>
                    <a:pt x="10069" y="20728"/>
                    <a:pt x="10463" y="20540"/>
                  </a:cubicBezTo>
                  <a:lnTo>
                    <a:pt x="10634" y="20660"/>
                  </a:lnTo>
                  <a:cubicBezTo>
                    <a:pt x="10926" y="20797"/>
                    <a:pt x="11218" y="20866"/>
                    <a:pt x="11526" y="20866"/>
                  </a:cubicBezTo>
                  <a:cubicBezTo>
                    <a:pt x="13104" y="20866"/>
                    <a:pt x="14852" y="19100"/>
                    <a:pt x="15709" y="16476"/>
                  </a:cubicBezTo>
                  <a:cubicBezTo>
                    <a:pt x="16087" y="15311"/>
                    <a:pt x="15829" y="14385"/>
                    <a:pt x="14612" y="14076"/>
                  </a:cubicBezTo>
                  <a:cubicBezTo>
                    <a:pt x="14338" y="14008"/>
                    <a:pt x="14063" y="13973"/>
                    <a:pt x="13806" y="13956"/>
                  </a:cubicBezTo>
                  <a:cubicBezTo>
                    <a:pt x="14338" y="9207"/>
                    <a:pt x="12178" y="3789"/>
                    <a:pt x="6023" y="600"/>
                  </a:cubicBezTo>
                  <a:cubicBezTo>
                    <a:pt x="5182" y="206"/>
                    <a:pt x="4463" y="0"/>
                    <a:pt x="38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6D3BA15C-73B1-64AA-FB7A-FD6774B850D4}"/>
                </a:ext>
              </a:extLst>
            </p:cNvPr>
            <p:cNvSpPr/>
            <p:nvPr/>
          </p:nvSpPr>
          <p:spPr>
            <a:xfrm>
              <a:off x="4802288" y="3418215"/>
              <a:ext cx="15512" cy="17710"/>
            </a:xfrm>
            <a:custGeom>
              <a:avLst/>
              <a:gdLst>
                <a:gd name="connsiteX0" fmla="*/ 8421 w 15512"/>
                <a:gd name="connsiteY0" fmla="*/ 0 h 17710"/>
                <a:gd name="connsiteX1" fmla="*/ 3 w 15512"/>
                <a:gd name="connsiteY1" fmla="*/ 7098 h 17710"/>
                <a:gd name="connsiteX2" fmla="*/ 861 w 15512"/>
                <a:gd name="connsiteY2" fmla="*/ 8350 h 17710"/>
                <a:gd name="connsiteX3" fmla="*/ 980 w 15512"/>
                <a:gd name="connsiteY3" fmla="*/ 8350 h 17710"/>
                <a:gd name="connsiteX4" fmla="*/ 1581 w 15512"/>
                <a:gd name="connsiteY4" fmla="*/ 8315 h 17710"/>
                <a:gd name="connsiteX5" fmla="*/ 2283 w 15512"/>
                <a:gd name="connsiteY5" fmla="*/ 11350 h 17710"/>
                <a:gd name="connsiteX6" fmla="*/ 3638 w 15512"/>
                <a:gd name="connsiteY6" fmla="*/ 16271 h 17710"/>
                <a:gd name="connsiteX7" fmla="*/ 8353 w 15512"/>
                <a:gd name="connsiteY7" fmla="*/ 17711 h 17710"/>
                <a:gd name="connsiteX8" fmla="*/ 14696 w 15512"/>
                <a:gd name="connsiteY8" fmla="*/ 14076 h 17710"/>
                <a:gd name="connsiteX9" fmla="*/ 10393 w 15512"/>
                <a:gd name="connsiteY9" fmla="*/ 446 h 17710"/>
                <a:gd name="connsiteX10" fmla="*/ 8421 w 15512"/>
                <a:gd name="connsiteY10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12" h="17710">
                  <a:moveTo>
                    <a:pt x="8421" y="0"/>
                  </a:moveTo>
                  <a:cubicBezTo>
                    <a:pt x="4787" y="0"/>
                    <a:pt x="175" y="3515"/>
                    <a:pt x="3" y="7098"/>
                  </a:cubicBezTo>
                  <a:cubicBezTo>
                    <a:pt x="-31" y="7664"/>
                    <a:pt x="192" y="8350"/>
                    <a:pt x="861" y="8350"/>
                  </a:cubicBezTo>
                  <a:cubicBezTo>
                    <a:pt x="895" y="8350"/>
                    <a:pt x="929" y="8350"/>
                    <a:pt x="980" y="8350"/>
                  </a:cubicBezTo>
                  <a:cubicBezTo>
                    <a:pt x="1203" y="8332"/>
                    <a:pt x="1409" y="8315"/>
                    <a:pt x="1581" y="8315"/>
                  </a:cubicBezTo>
                  <a:cubicBezTo>
                    <a:pt x="4101" y="8315"/>
                    <a:pt x="2935" y="10510"/>
                    <a:pt x="2283" y="11350"/>
                  </a:cubicBezTo>
                  <a:cubicBezTo>
                    <a:pt x="278" y="13922"/>
                    <a:pt x="1838" y="15105"/>
                    <a:pt x="3638" y="16271"/>
                  </a:cubicBezTo>
                  <a:cubicBezTo>
                    <a:pt x="5130" y="17248"/>
                    <a:pt x="6776" y="17711"/>
                    <a:pt x="8353" y="17711"/>
                  </a:cubicBezTo>
                  <a:cubicBezTo>
                    <a:pt x="11010" y="17711"/>
                    <a:pt x="13479" y="16425"/>
                    <a:pt x="14696" y="14076"/>
                  </a:cubicBezTo>
                  <a:cubicBezTo>
                    <a:pt x="16857" y="9910"/>
                    <a:pt x="14491" y="2418"/>
                    <a:pt x="10393" y="446"/>
                  </a:cubicBezTo>
                  <a:cubicBezTo>
                    <a:pt x="9793" y="137"/>
                    <a:pt x="9124" y="0"/>
                    <a:pt x="84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3AD41B72-E2EE-978A-A6B5-3C8B4A991CF1}"/>
                </a:ext>
              </a:extLst>
            </p:cNvPr>
            <p:cNvSpPr/>
            <p:nvPr/>
          </p:nvSpPr>
          <p:spPr>
            <a:xfrm>
              <a:off x="4830650" y="3364431"/>
              <a:ext cx="13896" cy="15224"/>
            </a:xfrm>
            <a:custGeom>
              <a:avLst/>
              <a:gdLst>
                <a:gd name="connsiteX0" fmla="*/ 7492 w 13896"/>
                <a:gd name="connsiteY0" fmla="*/ 0 h 15224"/>
                <a:gd name="connsiteX1" fmla="*/ 308 w 13896"/>
                <a:gd name="connsiteY1" fmla="*/ 5966 h 15224"/>
                <a:gd name="connsiteX2" fmla="*/ 4868 w 13896"/>
                <a:gd name="connsiteY2" fmla="*/ 14265 h 15224"/>
                <a:gd name="connsiteX3" fmla="*/ 8675 w 13896"/>
                <a:gd name="connsiteY3" fmla="*/ 15225 h 15224"/>
                <a:gd name="connsiteX4" fmla="*/ 10869 w 13896"/>
                <a:gd name="connsiteY4" fmla="*/ 14265 h 15224"/>
                <a:gd name="connsiteX5" fmla="*/ 13716 w 13896"/>
                <a:gd name="connsiteY5" fmla="*/ 5778 h 15224"/>
                <a:gd name="connsiteX6" fmla="*/ 8812 w 13896"/>
                <a:gd name="connsiteY6" fmla="*/ 120 h 15224"/>
                <a:gd name="connsiteX7" fmla="*/ 7492 w 13896"/>
                <a:gd name="connsiteY7" fmla="*/ 0 h 15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6" h="15224">
                  <a:moveTo>
                    <a:pt x="7492" y="0"/>
                  </a:moveTo>
                  <a:cubicBezTo>
                    <a:pt x="4028" y="0"/>
                    <a:pt x="1251" y="2263"/>
                    <a:pt x="308" y="5966"/>
                  </a:cubicBezTo>
                  <a:cubicBezTo>
                    <a:pt x="-669" y="9824"/>
                    <a:pt x="634" y="12259"/>
                    <a:pt x="4868" y="14265"/>
                  </a:cubicBezTo>
                  <a:cubicBezTo>
                    <a:pt x="6051" y="14573"/>
                    <a:pt x="7406" y="15225"/>
                    <a:pt x="8675" y="15225"/>
                  </a:cubicBezTo>
                  <a:cubicBezTo>
                    <a:pt x="9463" y="15225"/>
                    <a:pt x="10218" y="14985"/>
                    <a:pt x="10869" y="14265"/>
                  </a:cubicBezTo>
                  <a:cubicBezTo>
                    <a:pt x="12909" y="12036"/>
                    <a:pt x="14436" y="9207"/>
                    <a:pt x="13716" y="5778"/>
                  </a:cubicBezTo>
                  <a:cubicBezTo>
                    <a:pt x="13098" y="2812"/>
                    <a:pt x="11058" y="480"/>
                    <a:pt x="8812" y="120"/>
                  </a:cubicBezTo>
                  <a:cubicBezTo>
                    <a:pt x="8383" y="34"/>
                    <a:pt x="7937" y="0"/>
                    <a:pt x="74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C6529C60-34F5-DA45-1845-50B09C9A946E}"/>
                </a:ext>
              </a:extLst>
            </p:cNvPr>
            <p:cNvSpPr/>
            <p:nvPr/>
          </p:nvSpPr>
          <p:spPr>
            <a:xfrm>
              <a:off x="4840353" y="3422604"/>
              <a:ext cx="4423" cy="4474"/>
            </a:xfrm>
            <a:custGeom>
              <a:avLst/>
              <a:gdLst>
                <a:gd name="connsiteX0" fmla="*/ 4424 w 4423"/>
                <a:gd name="connsiteY0" fmla="*/ 0 h 4474"/>
                <a:gd name="connsiteX1" fmla="*/ 2074 w 4423"/>
                <a:gd name="connsiteY1" fmla="*/ 1371 h 4474"/>
                <a:gd name="connsiteX2" fmla="*/ 0 w 4423"/>
                <a:gd name="connsiteY2" fmla="*/ 3429 h 4474"/>
                <a:gd name="connsiteX3" fmla="*/ 257 w 4423"/>
                <a:gd name="connsiteY3" fmla="*/ 4475 h 4474"/>
                <a:gd name="connsiteX4" fmla="*/ 4424 w 4423"/>
                <a:gd name="connsiteY4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3" h="4474">
                  <a:moveTo>
                    <a:pt x="4424" y="0"/>
                  </a:moveTo>
                  <a:cubicBezTo>
                    <a:pt x="3617" y="411"/>
                    <a:pt x="2829" y="857"/>
                    <a:pt x="2074" y="1371"/>
                  </a:cubicBezTo>
                  <a:cubicBezTo>
                    <a:pt x="1252" y="1937"/>
                    <a:pt x="617" y="2795"/>
                    <a:pt x="0" y="3429"/>
                  </a:cubicBezTo>
                  <a:cubicBezTo>
                    <a:pt x="69" y="3806"/>
                    <a:pt x="154" y="4149"/>
                    <a:pt x="257" y="4475"/>
                  </a:cubicBezTo>
                  <a:cubicBezTo>
                    <a:pt x="1663" y="2966"/>
                    <a:pt x="3035" y="1492"/>
                    <a:pt x="442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8ACDE045-5602-3383-9842-709075141B50}"/>
                </a:ext>
              </a:extLst>
            </p:cNvPr>
            <p:cNvSpPr/>
            <p:nvPr/>
          </p:nvSpPr>
          <p:spPr>
            <a:xfrm>
              <a:off x="4840114" y="3412283"/>
              <a:ext cx="7405" cy="8040"/>
            </a:xfrm>
            <a:custGeom>
              <a:avLst/>
              <a:gdLst>
                <a:gd name="connsiteX0" fmla="*/ 3617 w 7405"/>
                <a:gd name="connsiteY0" fmla="*/ 0 h 8040"/>
                <a:gd name="connsiteX1" fmla="*/ 3582 w 7405"/>
                <a:gd name="connsiteY1" fmla="*/ 0 h 8040"/>
                <a:gd name="connsiteX2" fmla="*/ 33 w 7405"/>
                <a:gd name="connsiteY2" fmla="*/ 4612 h 8040"/>
                <a:gd name="connsiteX3" fmla="*/ 2914 w 7405"/>
                <a:gd name="connsiteY3" fmla="*/ 8041 h 8040"/>
                <a:gd name="connsiteX4" fmla="*/ 7406 w 7405"/>
                <a:gd name="connsiteY4" fmla="*/ 3240 h 8040"/>
                <a:gd name="connsiteX5" fmla="*/ 3617 w 7405"/>
                <a:gd name="connsiteY5" fmla="*/ 0 h 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05" h="8040">
                  <a:moveTo>
                    <a:pt x="3617" y="0"/>
                  </a:moveTo>
                  <a:cubicBezTo>
                    <a:pt x="3599" y="0"/>
                    <a:pt x="3582" y="0"/>
                    <a:pt x="3582" y="0"/>
                  </a:cubicBezTo>
                  <a:cubicBezTo>
                    <a:pt x="2091" y="34"/>
                    <a:pt x="-310" y="2915"/>
                    <a:pt x="33" y="4612"/>
                  </a:cubicBezTo>
                  <a:cubicBezTo>
                    <a:pt x="376" y="6326"/>
                    <a:pt x="1251" y="7664"/>
                    <a:pt x="2914" y="8041"/>
                  </a:cubicBezTo>
                  <a:cubicBezTo>
                    <a:pt x="4405" y="6429"/>
                    <a:pt x="5914" y="4835"/>
                    <a:pt x="7406" y="3240"/>
                  </a:cubicBezTo>
                  <a:cubicBezTo>
                    <a:pt x="6789" y="1646"/>
                    <a:pt x="4971" y="0"/>
                    <a:pt x="3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26B3B612-EB3F-9F1C-8196-20D9AE91FB74}"/>
                </a:ext>
              </a:extLst>
            </p:cNvPr>
            <p:cNvSpPr/>
            <p:nvPr/>
          </p:nvSpPr>
          <p:spPr>
            <a:xfrm>
              <a:off x="4843011" y="3415524"/>
              <a:ext cx="4681" cy="4903"/>
            </a:xfrm>
            <a:custGeom>
              <a:avLst/>
              <a:gdLst>
                <a:gd name="connsiteX0" fmla="*/ 4492 w 4681"/>
                <a:gd name="connsiteY0" fmla="*/ 0 h 4903"/>
                <a:gd name="connsiteX1" fmla="*/ 0 w 4681"/>
                <a:gd name="connsiteY1" fmla="*/ 4800 h 4903"/>
                <a:gd name="connsiteX2" fmla="*/ 806 w 4681"/>
                <a:gd name="connsiteY2" fmla="*/ 4903 h 4903"/>
                <a:gd name="connsiteX3" fmla="*/ 943 w 4681"/>
                <a:gd name="connsiteY3" fmla="*/ 4903 h 4903"/>
                <a:gd name="connsiteX4" fmla="*/ 4681 w 4681"/>
                <a:gd name="connsiteY4" fmla="*/ 943 h 4903"/>
                <a:gd name="connsiteX5" fmla="*/ 4492 w 4681"/>
                <a:gd name="connsiteY5" fmla="*/ 0 h 4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" h="4903">
                  <a:moveTo>
                    <a:pt x="4492" y="0"/>
                  </a:moveTo>
                  <a:cubicBezTo>
                    <a:pt x="3000" y="1594"/>
                    <a:pt x="1509" y="3189"/>
                    <a:pt x="0" y="4800"/>
                  </a:cubicBezTo>
                  <a:cubicBezTo>
                    <a:pt x="257" y="4852"/>
                    <a:pt x="514" y="4886"/>
                    <a:pt x="806" y="4903"/>
                  </a:cubicBezTo>
                  <a:cubicBezTo>
                    <a:pt x="857" y="4903"/>
                    <a:pt x="909" y="4903"/>
                    <a:pt x="943" y="4903"/>
                  </a:cubicBezTo>
                  <a:cubicBezTo>
                    <a:pt x="2949" y="4903"/>
                    <a:pt x="4715" y="3069"/>
                    <a:pt x="4681" y="943"/>
                  </a:cubicBezTo>
                  <a:cubicBezTo>
                    <a:pt x="4681" y="652"/>
                    <a:pt x="4612" y="326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95D5C5B9-63C9-24A1-3137-44C11F550F76}"/>
                </a:ext>
              </a:extLst>
            </p:cNvPr>
            <p:cNvSpPr/>
            <p:nvPr/>
          </p:nvSpPr>
          <p:spPr>
            <a:xfrm>
              <a:off x="4810773" y="3442390"/>
              <a:ext cx="12383" cy="16253"/>
            </a:xfrm>
            <a:custGeom>
              <a:avLst/>
              <a:gdLst>
                <a:gd name="connsiteX0" fmla="*/ 8697 w 12383"/>
                <a:gd name="connsiteY0" fmla="*/ 0 h 16253"/>
                <a:gd name="connsiteX1" fmla="*/ 2971 w 12383"/>
                <a:gd name="connsiteY1" fmla="*/ 1612 h 16253"/>
                <a:gd name="connsiteX2" fmla="*/ 1702 w 12383"/>
                <a:gd name="connsiteY2" fmla="*/ 2897 h 16253"/>
                <a:gd name="connsiteX3" fmla="*/ 1479 w 12383"/>
                <a:gd name="connsiteY3" fmla="*/ 4029 h 16253"/>
                <a:gd name="connsiteX4" fmla="*/ 1565 w 12383"/>
                <a:gd name="connsiteY4" fmla="*/ 7201 h 16253"/>
                <a:gd name="connsiteX5" fmla="*/ 588 w 12383"/>
                <a:gd name="connsiteY5" fmla="*/ 12139 h 16253"/>
                <a:gd name="connsiteX6" fmla="*/ 4222 w 12383"/>
                <a:gd name="connsiteY6" fmla="*/ 16253 h 16253"/>
                <a:gd name="connsiteX7" fmla="*/ 12383 w 12383"/>
                <a:gd name="connsiteY7" fmla="*/ 1029 h 16253"/>
                <a:gd name="connsiteX8" fmla="*/ 8697 w 12383"/>
                <a:gd name="connsiteY8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83" h="16253">
                  <a:moveTo>
                    <a:pt x="8697" y="0"/>
                  </a:moveTo>
                  <a:cubicBezTo>
                    <a:pt x="6828" y="0"/>
                    <a:pt x="4719" y="549"/>
                    <a:pt x="2971" y="1612"/>
                  </a:cubicBezTo>
                  <a:cubicBezTo>
                    <a:pt x="2473" y="1920"/>
                    <a:pt x="2045" y="2400"/>
                    <a:pt x="1702" y="2897"/>
                  </a:cubicBezTo>
                  <a:cubicBezTo>
                    <a:pt x="1496" y="3189"/>
                    <a:pt x="1428" y="4012"/>
                    <a:pt x="1479" y="4029"/>
                  </a:cubicBezTo>
                  <a:cubicBezTo>
                    <a:pt x="4342" y="5023"/>
                    <a:pt x="3074" y="6223"/>
                    <a:pt x="1565" y="7201"/>
                  </a:cubicBezTo>
                  <a:cubicBezTo>
                    <a:pt x="-493" y="8538"/>
                    <a:pt x="-184" y="10304"/>
                    <a:pt x="588" y="12139"/>
                  </a:cubicBezTo>
                  <a:cubicBezTo>
                    <a:pt x="1376" y="14042"/>
                    <a:pt x="2594" y="15482"/>
                    <a:pt x="4222" y="16253"/>
                  </a:cubicBezTo>
                  <a:cubicBezTo>
                    <a:pt x="6760" y="10784"/>
                    <a:pt x="9469" y="5606"/>
                    <a:pt x="12383" y="1029"/>
                  </a:cubicBezTo>
                  <a:cubicBezTo>
                    <a:pt x="11509" y="343"/>
                    <a:pt x="10189" y="0"/>
                    <a:pt x="8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04B9306F-BE6C-6E07-3FEC-F71D3CE11315}"/>
                </a:ext>
              </a:extLst>
            </p:cNvPr>
            <p:cNvSpPr/>
            <p:nvPr/>
          </p:nvSpPr>
          <p:spPr>
            <a:xfrm>
              <a:off x="4814996" y="3443436"/>
              <a:ext cx="9858" cy="17573"/>
            </a:xfrm>
            <a:custGeom>
              <a:avLst/>
              <a:gdLst>
                <a:gd name="connsiteX0" fmla="*/ 8161 w 9858"/>
                <a:gd name="connsiteY0" fmla="*/ 0 h 17573"/>
                <a:gd name="connsiteX1" fmla="*/ 0 w 9858"/>
                <a:gd name="connsiteY1" fmla="*/ 15225 h 17573"/>
                <a:gd name="connsiteX2" fmla="*/ 2280 w 9858"/>
                <a:gd name="connsiteY2" fmla="*/ 15825 h 17573"/>
                <a:gd name="connsiteX3" fmla="*/ 2606 w 9858"/>
                <a:gd name="connsiteY3" fmla="*/ 15825 h 17573"/>
                <a:gd name="connsiteX4" fmla="*/ 2126 w 9858"/>
                <a:gd name="connsiteY4" fmla="*/ 16579 h 17573"/>
                <a:gd name="connsiteX5" fmla="*/ 2023 w 9858"/>
                <a:gd name="connsiteY5" fmla="*/ 17574 h 17573"/>
                <a:gd name="connsiteX6" fmla="*/ 9858 w 9858"/>
                <a:gd name="connsiteY6" fmla="*/ 2623 h 17573"/>
                <a:gd name="connsiteX7" fmla="*/ 8384 w 9858"/>
                <a:gd name="connsiteY7" fmla="*/ 189 h 17573"/>
                <a:gd name="connsiteX8" fmla="*/ 8161 w 9858"/>
                <a:gd name="connsiteY8" fmla="*/ 0 h 1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8" h="17573">
                  <a:moveTo>
                    <a:pt x="8161" y="0"/>
                  </a:moveTo>
                  <a:cubicBezTo>
                    <a:pt x="5229" y="4578"/>
                    <a:pt x="2520" y="9755"/>
                    <a:pt x="0" y="15225"/>
                  </a:cubicBezTo>
                  <a:cubicBezTo>
                    <a:pt x="686" y="15550"/>
                    <a:pt x="1440" y="15756"/>
                    <a:pt x="2280" y="15825"/>
                  </a:cubicBezTo>
                  <a:lnTo>
                    <a:pt x="2606" y="15825"/>
                  </a:lnTo>
                  <a:cubicBezTo>
                    <a:pt x="2417" y="16048"/>
                    <a:pt x="2246" y="16305"/>
                    <a:pt x="2126" y="16579"/>
                  </a:cubicBezTo>
                  <a:cubicBezTo>
                    <a:pt x="2006" y="16836"/>
                    <a:pt x="1989" y="17196"/>
                    <a:pt x="2023" y="17574"/>
                  </a:cubicBezTo>
                  <a:cubicBezTo>
                    <a:pt x="4475" y="12207"/>
                    <a:pt x="7064" y="7132"/>
                    <a:pt x="9858" y="2623"/>
                  </a:cubicBezTo>
                  <a:cubicBezTo>
                    <a:pt x="9550" y="1680"/>
                    <a:pt x="9070" y="840"/>
                    <a:pt x="8384" y="189"/>
                  </a:cubicBezTo>
                  <a:cubicBezTo>
                    <a:pt x="8315" y="120"/>
                    <a:pt x="8230" y="51"/>
                    <a:pt x="81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B6ABA705-CA79-9E9F-D8E0-FD86D3A56183}"/>
                </a:ext>
              </a:extLst>
            </p:cNvPr>
            <p:cNvSpPr/>
            <p:nvPr/>
          </p:nvSpPr>
          <p:spPr>
            <a:xfrm>
              <a:off x="4841338" y="3397898"/>
              <a:ext cx="4360" cy="4869"/>
            </a:xfrm>
            <a:custGeom>
              <a:avLst/>
              <a:gdLst>
                <a:gd name="connsiteX0" fmla="*/ 2084 w 4360"/>
                <a:gd name="connsiteY0" fmla="*/ 0 h 4869"/>
                <a:gd name="connsiteX1" fmla="*/ 250 w 4360"/>
                <a:gd name="connsiteY1" fmla="*/ 1286 h 4869"/>
                <a:gd name="connsiteX2" fmla="*/ 1381 w 4360"/>
                <a:gd name="connsiteY2" fmla="*/ 4372 h 4869"/>
                <a:gd name="connsiteX3" fmla="*/ 2873 w 4360"/>
                <a:gd name="connsiteY3" fmla="*/ 4869 h 4869"/>
                <a:gd name="connsiteX4" fmla="*/ 4090 w 4360"/>
                <a:gd name="connsiteY4" fmla="*/ 4321 h 4869"/>
                <a:gd name="connsiteX5" fmla="*/ 2547 w 4360"/>
                <a:gd name="connsiteY5" fmla="*/ 51 h 4869"/>
                <a:gd name="connsiteX6" fmla="*/ 2084 w 4360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0" h="4869">
                  <a:moveTo>
                    <a:pt x="2084" y="0"/>
                  </a:moveTo>
                  <a:cubicBezTo>
                    <a:pt x="1279" y="0"/>
                    <a:pt x="610" y="480"/>
                    <a:pt x="250" y="1286"/>
                  </a:cubicBezTo>
                  <a:cubicBezTo>
                    <a:pt x="-368" y="2623"/>
                    <a:pt x="216" y="3669"/>
                    <a:pt x="1381" y="4372"/>
                  </a:cubicBezTo>
                  <a:cubicBezTo>
                    <a:pt x="1861" y="4663"/>
                    <a:pt x="2376" y="4869"/>
                    <a:pt x="2873" y="4869"/>
                  </a:cubicBezTo>
                  <a:cubicBezTo>
                    <a:pt x="3302" y="4869"/>
                    <a:pt x="3713" y="4715"/>
                    <a:pt x="4090" y="4321"/>
                  </a:cubicBezTo>
                  <a:cubicBezTo>
                    <a:pt x="4862" y="3549"/>
                    <a:pt x="3868" y="823"/>
                    <a:pt x="2547" y="51"/>
                  </a:cubicBezTo>
                  <a:cubicBezTo>
                    <a:pt x="2393" y="17"/>
                    <a:pt x="2239" y="0"/>
                    <a:pt x="2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0F2FF764-0BEE-F5D0-38D9-A02887F433C5}"/>
                </a:ext>
              </a:extLst>
            </p:cNvPr>
            <p:cNvSpPr/>
            <p:nvPr/>
          </p:nvSpPr>
          <p:spPr>
            <a:xfrm>
              <a:off x="4851709" y="3366935"/>
              <a:ext cx="12406" cy="13681"/>
            </a:xfrm>
            <a:custGeom>
              <a:avLst/>
              <a:gdLst>
                <a:gd name="connsiteX0" fmla="*/ 6698 w 12406"/>
                <a:gd name="connsiteY0" fmla="*/ 0 h 13681"/>
                <a:gd name="connsiteX1" fmla="*/ 5687 w 12406"/>
                <a:gd name="connsiteY1" fmla="*/ 137 h 13681"/>
                <a:gd name="connsiteX2" fmla="*/ 183 w 12406"/>
                <a:gd name="connsiteY2" fmla="*/ 5418 h 13681"/>
                <a:gd name="connsiteX3" fmla="*/ 2618 w 12406"/>
                <a:gd name="connsiteY3" fmla="*/ 10630 h 13681"/>
                <a:gd name="connsiteX4" fmla="*/ 4932 w 12406"/>
                <a:gd name="connsiteY4" fmla="*/ 12379 h 13681"/>
                <a:gd name="connsiteX5" fmla="*/ 5035 w 12406"/>
                <a:gd name="connsiteY5" fmla="*/ 12379 h 13681"/>
                <a:gd name="connsiteX6" fmla="*/ 7127 w 12406"/>
                <a:gd name="connsiteY6" fmla="*/ 13030 h 13681"/>
                <a:gd name="connsiteX7" fmla="*/ 9116 w 12406"/>
                <a:gd name="connsiteY7" fmla="*/ 13682 h 13681"/>
                <a:gd name="connsiteX8" fmla="*/ 10659 w 12406"/>
                <a:gd name="connsiteY8" fmla="*/ 13030 h 13681"/>
                <a:gd name="connsiteX9" fmla="*/ 12339 w 12406"/>
                <a:gd name="connsiteY9" fmla="*/ 6652 h 13681"/>
                <a:gd name="connsiteX10" fmla="*/ 10813 w 12406"/>
                <a:gd name="connsiteY10" fmla="*/ 2640 h 13681"/>
                <a:gd name="connsiteX11" fmla="*/ 6698 w 12406"/>
                <a:gd name="connsiteY11" fmla="*/ 0 h 1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06" h="13681">
                  <a:moveTo>
                    <a:pt x="6698" y="0"/>
                  </a:moveTo>
                  <a:cubicBezTo>
                    <a:pt x="6373" y="0"/>
                    <a:pt x="6029" y="51"/>
                    <a:pt x="5687" y="137"/>
                  </a:cubicBezTo>
                  <a:cubicBezTo>
                    <a:pt x="3115" y="857"/>
                    <a:pt x="1023" y="2572"/>
                    <a:pt x="183" y="5418"/>
                  </a:cubicBezTo>
                  <a:cubicBezTo>
                    <a:pt x="-537" y="7887"/>
                    <a:pt x="989" y="9327"/>
                    <a:pt x="2618" y="10630"/>
                  </a:cubicBezTo>
                  <a:cubicBezTo>
                    <a:pt x="3389" y="11264"/>
                    <a:pt x="4212" y="11830"/>
                    <a:pt x="4932" y="12379"/>
                  </a:cubicBezTo>
                  <a:cubicBezTo>
                    <a:pt x="4967" y="12379"/>
                    <a:pt x="5001" y="12379"/>
                    <a:pt x="5035" y="12379"/>
                  </a:cubicBezTo>
                  <a:cubicBezTo>
                    <a:pt x="5772" y="12379"/>
                    <a:pt x="6441" y="12704"/>
                    <a:pt x="7127" y="13030"/>
                  </a:cubicBezTo>
                  <a:cubicBezTo>
                    <a:pt x="7795" y="13356"/>
                    <a:pt x="8447" y="13682"/>
                    <a:pt x="9116" y="13682"/>
                  </a:cubicBezTo>
                  <a:cubicBezTo>
                    <a:pt x="9613" y="13682"/>
                    <a:pt x="10127" y="13510"/>
                    <a:pt x="10659" y="13030"/>
                  </a:cubicBezTo>
                  <a:cubicBezTo>
                    <a:pt x="12545" y="11333"/>
                    <a:pt x="12493" y="8984"/>
                    <a:pt x="12339" y="6652"/>
                  </a:cubicBezTo>
                  <a:cubicBezTo>
                    <a:pt x="12236" y="5144"/>
                    <a:pt x="11687" y="3840"/>
                    <a:pt x="10813" y="2640"/>
                  </a:cubicBezTo>
                  <a:cubicBezTo>
                    <a:pt x="9716" y="1149"/>
                    <a:pt x="8344" y="0"/>
                    <a:pt x="66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01532ADA-CC80-0805-7057-461BAD18F7B3}"/>
                </a:ext>
              </a:extLst>
            </p:cNvPr>
            <p:cNvSpPr/>
            <p:nvPr/>
          </p:nvSpPr>
          <p:spPr>
            <a:xfrm>
              <a:off x="4927470" y="3280352"/>
              <a:ext cx="10980" cy="11006"/>
            </a:xfrm>
            <a:custGeom>
              <a:avLst/>
              <a:gdLst>
                <a:gd name="connsiteX0" fmla="*/ 8073 w 10980"/>
                <a:gd name="connsiteY0" fmla="*/ 0 h 11006"/>
                <a:gd name="connsiteX1" fmla="*/ 5604 w 10980"/>
                <a:gd name="connsiteY1" fmla="*/ 823 h 11006"/>
                <a:gd name="connsiteX2" fmla="*/ 2415 w 10980"/>
                <a:gd name="connsiteY2" fmla="*/ 3566 h 11006"/>
                <a:gd name="connsiteX3" fmla="*/ 134 w 10980"/>
                <a:gd name="connsiteY3" fmla="*/ 7441 h 11006"/>
                <a:gd name="connsiteX4" fmla="*/ 4181 w 10980"/>
                <a:gd name="connsiteY4" fmla="*/ 10595 h 11006"/>
                <a:gd name="connsiteX5" fmla="*/ 7524 w 10980"/>
                <a:gd name="connsiteY5" fmla="*/ 11007 h 11006"/>
                <a:gd name="connsiteX6" fmla="*/ 10867 w 10980"/>
                <a:gd name="connsiteY6" fmla="*/ 4818 h 11006"/>
                <a:gd name="connsiteX7" fmla="*/ 10901 w 10980"/>
                <a:gd name="connsiteY7" fmla="*/ 2349 h 11006"/>
                <a:gd name="connsiteX8" fmla="*/ 9873 w 10980"/>
                <a:gd name="connsiteY8" fmla="*/ 549 h 11006"/>
                <a:gd name="connsiteX9" fmla="*/ 8073 w 10980"/>
                <a:gd name="connsiteY9" fmla="*/ 0 h 1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80" h="11006">
                  <a:moveTo>
                    <a:pt x="8073" y="0"/>
                  </a:moveTo>
                  <a:cubicBezTo>
                    <a:pt x="7147" y="0"/>
                    <a:pt x="6324" y="429"/>
                    <a:pt x="5604" y="823"/>
                  </a:cubicBezTo>
                  <a:cubicBezTo>
                    <a:pt x="4403" y="1457"/>
                    <a:pt x="3546" y="2760"/>
                    <a:pt x="2415" y="3566"/>
                  </a:cubicBezTo>
                  <a:cubicBezTo>
                    <a:pt x="1060" y="4526"/>
                    <a:pt x="-466" y="5366"/>
                    <a:pt x="134" y="7441"/>
                  </a:cubicBezTo>
                  <a:cubicBezTo>
                    <a:pt x="717" y="9447"/>
                    <a:pt x="2277" y="10253"/>
                    <a:pt x="4181" y="10595"/>
                  </a:cubicBezTo>
                  <a:cubicBezTo>
                    <a:pt x="5552" y="10853"/>
                    <a:pt x="6649" y="11007"/>
                    <a:pt x="7524" y="11007"/>
                  </a:cubicBezTo>
                  <a:cubicBezTo>
                    <a:pt x="10267" y="11007"/>
                    <a:pt x="10765" y="9481"/>
                    <a:pt x="10867" y="4818"/>
                  </a:cubicBezTo>
                  <a:cubicBezTo>
                    <a:pt x="10884" y="3995"/>
                    <a:pt x="11090" y="3103"/>
                    <a:pt x="10901" y="2349"/>
                  </a:cubicBezTo>
                  <a:cubicBezTo>
                    <a:pt x="10713" y="1594"/>
                    <a:pt x="10113" y="960"/>
                    <a:pt x="9873" y="549"/>
                  </a:cubicBezTo>
                  <a:cubicBezTo>
                    <a:pt x="9221" y="137"/>
                    <a:pt x="8621" y="0"/>
                    <a:pt x="80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6B54D747-F3F2-C218-822F-9AC62023A96B}"/>
                </a:ext>
              </a:extLst>
            </p:cNvPr>
            <p:cNvSpPr/>
            <p:nvPr/>
          </p:nvSpPr>
          <p:spPr>
            <a:xfrm>
              <a:off x="4776779" y="3463718"/>
              <a:ext cx="10826" cy="10990"/>
            </a:xfrm>
            <a:custGeom>
              <a:avLst/>
              <a:gdLst>
                <a:gd name="connsiteX0" fmla="*/ 4836 w 10826"/>
                <a:gd name="connsiteY0" fmla="*/ 0 h 10990"/>
                <a:gd name="connsiteX1" fmla="*/ 2401 w 10826"/>
                <a:gd name="connsiteY1" fmla="*/ 223 h 10990"/>
                <a:gd name="connsiteX2" fmla="*/ 138 w 10826"/>
                <a:gd name="connsiteY2" fmla="*/ 5555 h 10990"/>
                <a:gd name="connsiteX3" fmla="*/ 1664 w 10826"/>
                <a:gd name="connsiteY3" fmla="*/ 10716 h 10990"/>
                <a:gd name="connsiteX4" fmla="*/ 2710 w 10826"/>
                <a:gd name="connsiteY4" fmla="*/ 10990 h 10990"/>
                <a:gd name="connsiteX5" fmla="*/ 6104 w 10826"/>
                <a:gd name="connsiteY5" fmla="*/ 9241 h 10990"/>
                <a:gd name="connsiteX6" fmla="*/ 9910 w 10826"/>
                <a:gd name="connsiteY6" fmla="*/ 6018 h 10990"/>
                <a:gd name="connsiteX7" fmla="*/ 9928 w 10826"/>
                <a:gd name="connsiteY7" fmla="*/ 2006 h 10990"/>
                <a:gd name="connsiteX8" fmla="*/ 4836 w 10826"/>
                <a:gd name="connsiteY8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6" h="10990">
                  <a:moveTo>
                    <a:pt x="4836" y="0"/>
                  </a:moveTo>
                  <a:cubicBezTo>
                    <a:pt x="4013" y="0"/>
                    <a:pt x="3190" y="86"/>
                    <a:pt x="2401" y="223"/>
                  </a:cubicBezTo>
                  <a:cubicBezTo>
                    <a:pt x="-325" y="686"/>
                    <a:pt x="395" y="3515"/>
                    <a:pt x="138" y="5555"/>
                  </a:cubicBezTo>
                  <a:cubicBezTo>
                    <a:pt x="-51" y="7510"/>
                    <a:pt x="-359" y="9653"/>
                    <a:pt x="1664" y="10716"/>
                  </a:cubicBezTo>
                  <a:cubicBezTo>
                    <a:pt x="2024" y="10904"/>
                    <a:pt x="2367" y="10990"/>
                    <a:pt x="2710" y="10990"/>
                  </a:cubicBezTo>
                  <a:cubicBezTo>
                    <a:pt x="3961" y="10990"/>
                    <a:pt x="5041" y="9910"/>
                    <a:pt x="6104" y="9241"/>
                  </a:cubicBezTo>
                  <a:cubicBezTo>
                    <a:pt x="7493" y="8367"/>
                    <a:pt x="8710" y="7184"/>
                    <a:pt x="9910" y="6018"/>
                  </a:cubicBezTo>
                  <a:cubicBezTo>
                    <a:pt x="11214" y="4749"/>
                    <a:pt x="11042" y="3172"/>
                    <a:pt x="9928" y="2006"/>
                  </a:cubicBezTo>
                  <a:cubicBezTo>
                    <a:pt x="8470" y="463"/>
                    <a:pt x="6653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4009B4AF-9F50-8C87-A432-95F8879AD656}"/>
                </a:ext>
              </a:extLst>
            </p:cNvPr>
            <p:cNvSpPr/>
            <p:nvPr/>
          </p:nvSpPr>
          <p:spPr>
            <a:xfrm>
              <a:off x="4785969" y="3403693"/>
              <a:ext cx="4566" cy="4251"/>
            </a:xfrm>
            <a:custGeom>
              <a:avLst/>
              <a:gdLst>
                <a:gd name="connsiteX0" fmla="*/ 2315 w 4566"/>
                <a:gd name="connsiteY0" fmla="*/ 0 h 4251"/>
                <a:gd name="connsiteX1" fmla="*/ 0 w 4566"/>
                <a:gd name="connsiteY1" fmla="*/ 1955 h 4251"/>
                <a:gd name="connsiteX2" fmla="*/ 2417 w 4566"/>
                <a:gd name="connsiteY2" fmla="*/ 4252 h 4251"/>
                <a:gd name="connsiteX3" fmla="*/ 2623 w 4566"/>
                <a:gd name="connsiteY3" fmla="*/ 4252 h 4251"/>
                <a:gd name="connsiteX4" fmla="*/ 4543 w 4566"/>
                <a:gd name="connsiteY4" fmla="*/ 2503 h 4251"/>
                <a:gd name="connsiteX5" fmla="*/ 2520 w 4566"/>
                <a:gd name="connsiteY5" fmla="*/ 17 h 4251"/>
                <a:gd name="connsiteX6" fmla="*/ 2315 w 4566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" h="4251">
                  <a:moveTo>
                    <a:pt x="2315" y="0"/>
                  </a:moveTo>
                  <a:cubicBezTo>
                    <a:pt x="1080" y="0"/>
                    <a:pt x="-17" y="292"/>
                    <a:pt x="0" y="1955"/>
                  </a:cubicBezTo>
                  <a:cubicBezTo>
                    <a:pt x="17" y="3515"/>
                    <a:pt x="1114" y="4149"/>
                    <a:pt x="2417" y="4252"/>
                  </a:cubicBezTo>
                  <a:cubicBezTo>
                    <a:pt x="2486" y="4252"/>
                    <a:pt x="2555" y="4252"/>
                    <a:pt x="2623" y="4252"/>
                  </a:cubicBezTo>
                  <a:cubicBezTo>
                    <a:pt x="3635" y="4252"/>
                    <a:pt x="4407" y="3669"/>
                    <a:pt x="4543" y="2503"/>
                  </a:cubicBezTo>
                  <a:cubicBezTo>
                    <a:pt x="4698" y="994"/>
                    <a:pt x="4098" y="34"/>
                    <a:pt x="2520" y="17"/>
                  </a:cubicBezTo>
                  <a:cubicBezTo>
                    <a:pt x="2452" y="0"/>
                    <a:pt x="2383" y="0"/>
                    <a:pt x="2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C77F6BCC-4105-6E29-19CD-107683271294}"/>
                </a:ext>
              </a:extLst>
            </p:cNvPr>
            <p:cNvSpPr/>
            <p:nvPr/>
          </p:nvSpPr>
          <p:spPr>
            <a:xfrm>
              <a:off x="4781023" y="3480400"/>
              <a:ext cx="4410" cy="4646"/>
            </a:xfrm>
            <a:custGeom>
              <a:avLst/>
              <a:gdLst>
                <a:gd name="connsiteX0" fmla="*/ 2169 w 4410"/>
                <a:gd name="connsiteY0" fmla="*/ 0 h 4646"/>
                <a:gd name="connsiteX1" fmla="*/ 94 w 4410"/>
                <a:gd name="connsiteY1" fmla="*/ 1749 h 4646"/>
                <a:gd name="connsiteX2" fmla="*/ 1809 w 4410"/>
                <a:gd name="connsiteY2" fmla="*/ 4440 h 4646"/>
                <a:gd name="connsiteX3" fmla="*/ 2855 w 4410"/>
                <a:gd name="connsiteY3" fmla="*/ 4646 h 4646"/>
                <a:gd name="connsiteX4" fmla="*/ 4278 w 4410"/>
                <a:gd name="connsiteY4" fmla="*/ 3600 h 4646"/>
                <a:gd name="connsiteX5" fmla="*/ 2821 w 4410"/>
                <a:gd name="connsiteY5" fmla="*/ 51 h 4646"/>
                <a:gd name="connsiteX6" fmla="*/ 2169 w 4410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" h="4646">
                  <a:moveTo>
                    <a:pt x="2169" y="0"/>
                  </a:moveTo>
                  <a:cubicBezTo>
                    <a:pt x="1106" y="0"/>
                    <a:pt x="386" y="549"/>
                    <a:pt x="94" y="1749"/>
                  </a:cubicBezTo>
                  <a:cubicBezTo>
                    <a:pt x="-300" y="3292"/>
                    <a:pt x="592" y="3995"/>
                    <a:pt x="1809" y="4440"/>
                  </a:cubicBezTo>
                  <a:cubicBezTo>
                    <a:pt x="2152" y="4561"/>
                    <a:pt x="2512" y="4646"/>
                    <a:pt x="2855" y="4646"/>
                  </a:cubicBezTo>
                  <a:cubicBezTo>
                    <a:pt x="3506" y="4646"/>
                    <a:pt x="4089" y="4355"/>
                    <a:pt x="4278" y="3600"/>
                  </a:cubicBezTo>
                  <a:cubicBezTo>
                    <a:pt x="4655" y="2177"/>
                    <a:pt x="4243" y="754"/>
                    <a:pt x="2821" y="51"/>
                  </a:cubicBezTo>
                  <a:cubicBezTo>
                    <a:pt x="2580" y="17"/>
                    <a:pt x="2375" y="0"/>
                    <a:pt x="21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8524A6D6-8EDB-E0D9-3F06-427B50BE08F2}"/>
                </a:ext>
              </a:extLst>
            </p:cNvPr>
            <p:cNvSpPr/>
            <p:nvPr/>
          </p:nvSpPr>
          <p:spPr>
            <a:xfrm>
              <a:off x="4805789" y="3462672"/>
              <a:ext cx="7320" cy="13235"/>
            </a:xfrm>
            <a:custGeom>
              <a:avLst/>
              <a:gdLst>
                <a:gd name="connsiteX0" fmla="*/ 6635 w 7320"/>
                <a:gd name="connsiteY0" fmla="*/ 0 h 13235"/>
                <a:gd name="connsiteX1" fmla="*/ 5298 w 7320"/>
                <a:gd name="connsiteY1" fmla="*/ 497 h 13235"/>
                <a:gd name="connsiteX2" fmla="*/ 0 w 7320"/>
                <a:gd name="connsiteY2" fmla="*/ 10356 h 13235"/>
                <a:gd name="connsiteX3" fmla="*/ 583 w 7320"/>
                <a:gd name="connsiteY3" fmla="*/ 11727 h 13235"/>
                <a:gd name="connsiteX4" fmla="*/ 1937 w 7320"/>
                <a:gd name="connsiteY4" fmla="*/ 13236 h 13235"/>
                <a:gd name="connsiteX5" fmla="*/ 7321 w 7320"/>
                <a:gd name="connsiteY5" fmla="*/ 120 h 13235"/>
                <a:gd name="connsiteX6" fmla="*/ 6635 w 7320"/>
                <a:gd name="connsiteY6" fmla="*/ 0 h 13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0" h="13235">
                  <a:moveTo>
                    <a:pt x="6635" y="0"/>
                  </a:moveTo>
                  <a:cubicBezTo>
                    <a:pt x="6189" y="0"/>
                    <a:pt x="5726" y="154"/>
                    <a:pt x="5298" y="497"/>
                  </a:cubicBezTo>
                  <a:cubicBezTo>
                    <a:pt x="2109" y="3000"/>
                    <a:pt x="2006" y="7304"/>
                    <a:pt x="0" y="10356"/>
                  </a:cubicBezTo>
                  <a:cubicBezTo>
                    <a:pt x="257" y="10973"/>
                    <a:pt x="394" y="11367"/>
                    <a:pt x="583" y="11727"/>
                  </a:cubicBezTo>
                  <a:cubicBezTo>
                    <a:pt x="908" y="12379"/>
                    <a:pt x="1371" y="12876"/>
                    <a:pt x="1937" y="13236"/>
                  </a:cubicBezTo>
                  <a:cubicBezTo>
                    <a:pt x="3652" y="8830"/>
                    <a:pt x="5435" y="4406"/>
                    <a:pt x="7321" y="120"/>
                  </a:cubicBezTo>
                  <a:cubicBezTo>
                    <a:pt x="7115" y="51"/>
                    <a:pt x="6875" y="0"/>
                    <a:pt x="66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408042C9-7C02-C8EF-854D-A23EBD73C98B}"/>
                </a:ext>
              </a:extLst>
            </p:cNvPr>
            <p:cNvSpPr/>
            <p:nvPr/>
          </p:nvSpPr>
          <p:spPr>
            <a:xfrm>
              <a:off x="4807726" y="3462809"/>
              <a:ext cx="7355" cy="13716"/>
            </a:xfrm>
            <a:custGeom>
              <a:avLst/>
              <a:gdLst>
                <a:gd name="connsiteX0" fmla="*/ 5383 w 7355"/>
                <a:gd name="connsiteY0" fmla="*/ 0 h 13716"/>
                <a:gd name="connsiteX1" fmla="*/ 0 w 7355"/>
                <a:gd name="connsiteY1" fmla="*/ 13116 h 13716"/>
                <a:gd name="connsiteX2" fmla="*/ 2246 w 7355"/>
                <a:gd name="connsiteY2" fmla="*/ 13716 h 13716"/>
                <a:gd name="connsiteX3" fmla="*/ 2795 w 7355"/>
                <a:gd name="connsiteY3" fmla="*/ 13682 h 13716"/>
                <a:gd name="connsiteX4" fmla="*/ 7355 w 7355"/>
                <a:gd name="connsiteY4" fmla="*/ 2503 h 13716"/>
                <a:gd name="connsiteX5" fmla="*/ 6567 w 7355"/>
                <a:gd name="connsiteY5" fmla="*/ 1063 h 13716"/>
                <a:gd name="connsiteX6" fmla="*/ 5383 w 7355"/>
                <a:gd name="connsiteY6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55" h="13716">
                  <a:moveTo>
                    <a:pt x="5383" y="0"/>
                  </a:moveTo>
                  <a:cubicBezTo>
                    <a:pt x="3498" y="4286"/>
                    <a:pt x="1715" y="8710"/>
                    <a:pt x="0" y="13116"/>
                  </a:cubicBezTo>
                  <a:cubicBezTo>
                    <a:pt x="635" y="13510"/>
                    <a:pt x="1389" y="13716"/>
                    <a:pt x="2246" y="13716"/>
                  </a:cubicBezTo>
                  <a:cubicBezTo>
                    <a:pt x="2434" y="13716"/>
                    <a:pt x="2606" y="13699"/>
                    <a:pt x="2795" y="13682"/>
                  </a:cubicBezTo>
                  <a:cubicBezTo>
                    <a:pt x="4269" y="9910"/>
                    <a:pt x="5778" y="6155"/>
                    <a:pt x="7355" y="2503"/>
                  </a:cubicBezTo>
                  <a:cubicBezTo>
                    <a:pt x="7098" y="2023"/>
                    <a:pt x="6841" y="1543"/>
                    <a:pt x="6567" y="1063"/>
                  </a:cubicBezTo>
                  <a:cubicBezTo>
                    <a:pt x="6292" y="566"/>
                    <a:pt x="5863" y="189"/>
                    <a:pt x="5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22B9FD80-C99F-013E-3D46-02308FC2BFAD}"/>
                </a:ext>
              </a:extLst>
            </p:cNvPr>
            <p:cNvSpPr/>
            <p:nvPr/>
          </p:nvSpPr>
          <p:spPr>
            <a:xfrm>
              <a:off x="4757317" y="3548603"/>
              <a:ext cx="16856" cy="24037"/>
            </a:xfrm>
            <a:custGeom>
              <a:avLst/>
              <a:gdLst>
                <a:gd name="connsiteX0" fmla="*/ 5541 w 16856"/>
                <a:gd name="connsiteY0" fmla="*/ 0 h 24037"/>
                <a:gd name="connsiteX1" fmla="*/ 4118 w 16856"/>
                <a:gd name="connsiteY1" fmla="*/ 532 h 24037"/>
                <a:gd name="connsiteX2" fmla="*/ 2986 w 16856"/>
                <a:gd name="connsiteY2" fmla="*/ 4406 h 24037"/>
                <a:gd name="connsiteX3" fmla="*/ 2986 w 16856"/>
                <a:gd name="connsiteY3" fmla="*/ 7441 h 24037"/>
                <a:gd name="connsiteX4" fmla="*/ 3775 w 16856"/>
                <a:gd name="connsiteY4" fmla="*/ 16185 h 24037"/>
                <a:gd name="connsiteX5" fmla="*/ 3552 w 16856"/>
                <a:gd name="connsiteY5" fmla="*/ 16168 h 24037"/>
                <a:gd name="connsiteX6" fmla="*/ 3398 w 16856"/>
                <a:gd name="connsiteY6" fmla="*/ 16168 h 24037"/>
                <a:gd name="connsiteX7" fmla="*/ 3 w 16856"/>
                <a:gd name="connsiteY7" fmla="*/ 20180 h 24037"/>
                <a:gd name="connsiteX8" fmla="*/ 3483 w 16856"/>
                <a:gd name="connsiteY8" fmla="*/ 24020 h 24037"/>
                <a:gd name="connsiteX9" fmla="*/ 3792 w 16856"/>
                <a:gd name="connsiteY9" fmla="*/ 24037 h 24037"/>
                <a:gd name="connsiteX10" fmla="*/ 7598 w 16856"/>
                <a:gd name="connsiteY10" fmla="*/ 19322 h 24037"/>
                <a:gd name="connsiteX11" fmla="*/ 7529 w 16856"/>
                <a:gd name="connsiteY11" fmla="*/ 18962 h 24037"/>
                <a:gd name="connsiteX12" fmla="*/ 9913 w 16856"/>
                <a:gd name="connsiteY12" fmla="*/ 19494 h 24037"/>
                <a:gd name="connsiteX13" fmla="*/ 16856 w 16856"/>
                <a:gd name="connsiteY13" fmla="*/ 4663 h 24037"/>
                <a:gd name="connsiteX14" fmla="*/ 13462 w 16856"/>
                <a:gd name="connsiteY14" fmla="*/ 2658 h 24037"/>
                <a:gd name="connsiteX15" fmla="*/ 13273 w 16856"/>
                <a:gd name="connsiteY15" fmla="*/ 2658 h 24037"/>
                <a:gd name="connsiteX16" fmla="*/ 11010 w 16856"/>
                <a:gd name="connsiteY16" fmla="*/ 2829 h 24037"/>
                <a:gd name="connsiteX17" fmla="*/ 8387 w 16856"/>
                <a:gd name="connsiteY17" fmla="*/ 1389 h 24037"/>
                <a:gd name="connsiteX18" fmla="*/ 5541 w 16856"/>
                <a:gd name="connsiteY18" fmla="*/ 0 h 2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856" h="24037">
                  <a:moveTo>
                    <a:pt x="5541" y="0"/>
                  </a:moveTo>
                  <a:cubicBezTo>
                    <a:pt x="5095" y="0"/>
                    <a:pt x="4684" y="189"/>
                    <a:pt x="4118" y="532"/>
                  </a:cubicBezTo>
                  <a:cubicBezTo>
                    <a:pt x="2506" y="1491"/>
                    <a:pt x="2900" y="3018"/>
                    <a:pt x="2986" y="4406"/>
                  </a:cubicBezTo>
                  <a:cubicBezTo>
                    <a:pt x="3055" y="5418"/>
                    <a:pt x="3363" y="6344"/>
                    <a:pt x="2986" y="7441"/>
                  </a:cubicBezTo>
                  <a:cubicBezTo>
                    <a:pt x="1580" y="11642"/>
                    <a:pt x="1700" y="13973"/>
                    <a:pt x="3775" y="16185"/>
                  </a:cubicBezTo>
                  <a:lnTo>
                    <a:pt x="3552" y="16168"/>
                  </a:lnTo>
                  <a:cubicBezTo>
                    <a:pt x="3500" y="16168"/>
                    <a:pt x="3449" y="16168"/>
                    <a:pt x="3398" y="16168"/>
                  </a:cubicBezTo>
                  <a:cubicBezTo>
                    <a:pt x="1700" y="16168"/>
                    <a:pt x="-83" y="18294"/>
                    <a:pt x="3" y="20180"/>
                  </a:cubicBezTo>
                  <a:cubicBezTo>
                    <a:pt x="723" y="21723"/>
                    <a:pt x="1357" y="23677"/>
                    <a:pt x="3483" y="24020"/>
                  </a:cubicBezTo>
                  <a:cubicBezTo>
                    <a:pt x="3586" y="24037"/>
                    <a:pt x="3689" y="24037"/>
                    <a:pt x="3792" y="24037"/>
                  </a:cubicBezTo>
                  <a:cubicBezTo>
                    <a:pt x="5678" y="24037"/>
                    <a:pt x="7786" y="21397"/>
                    <a:pt x="7598" y="19322"/>
                  </a:cubicBezTo>
                  <a:lnTo>
                    <a:pt x="7529" y="18962"/>
                  </a:lnTo>
                  <a:cubicBezTo>
                    <a:pt x="8318" y="19305"/>
                    <a:pt x="9124" y="19477"/>
                    <a:pt x="9913" y="19494"/>
                  </a:cubicBezTo>
                  <a:lnTo>
                    <a:pt x="16856" y="4663"/>
                  </a:lnTo>
                  <a:cubicBezTo>
                    <a:pt x="16308" y="3498"/>
                    <a:pt x="15022" y="2658"/>
                    <a:pt x="13462" y="2658"/>
                  </a:cubicBezTo>
                  <a:cubicBezTo>
                    <a:pt x="13393" y="2658"/>
                    <a:pt x="13342" y="2658"/>
                    <a:pt x="13273" y="2658"/>
                  </a:cubicBezTo>
                  <a:cubicBezTo>
                    <a:pt x="12518" y="2692"/>
                    <a:pt x="11747" y="2829"/>
                    <a:pt x="11010" y="2829"/>
                  </a:cubicBezTo>
                  <a:cubicBezTo>
                    <a:pt x="10015" y="2829"/>
                    <a:pt x="9107" y="2555"/>
                    <a:pt x="8387" y="1389"/>
                  </a:cubicBezTo>
                  <a:cubicBezTo>
                    <a:pt x="6929" y="411"/>
                    <a:pt x="6192" y="0"/>
                    <a:pt x="55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A12FF74C-4281-0253-D3F6-00AC34523286}"/>
                </a:ext>
              </a:extLst>
            </p:cNvPr>
            <p:cNvSpPr/>
            <p:nvPr/>
          </p:nvSpPr>
          <p:spPr>
            <a:xfrm>
              <a:off x="4767196" y="3553266"/>
              <a:ext cx="7245" cy="14830"/>
            </a:xfrm>
            <a:custGeom>
              <a:avLst/>
              <a:gdLst>
                <a:gd name="connsiteX0" fmla="*/ 6943 w 7245"/>
                <a:gd name="connsiteY0" fmla="*/ 0 h 14830"/>
                <a:gd name="connsiteX1" fmla="*/ 0 w 7245"/>
                <a:gd name="connsiteY1" fmla="*/ 14830 h 14830"/>
                <a:gd name="connsiteX2" fmla="*/ 137 w 7245"/>
                <a:gd name="connsiteY2" fmla="*/ 14830 h 14830"/>
                <a:gd name="connsiteX3" fmla="*/ 3566 w 7245"/>
                <a:gd name="connsiteY3" fmla="*/ 13853 h 14830"/>
                <a:gd name="connsiteX4" fmla="*/ 6018 w 7245"/>
                <a:gd name="connsiteY4" fmla="*/ 8624 h 14830"/>
                <a:gd name="connsiteX5" fmla="*/ 5538 w 7245"/>
                <a:gd name="connsiteY5" fmla="*/ 7081 h 14830"/>
                <a:gd name="connsiteX6" fmla="*/ 6103 w 7245"/>
                <a:gd name="connsiteY6" fmla="*/ 3943 h 14830"/>
                <a:gd name="connsiteX7" fmla="*/ 6943 w 7245"/>
                <a:gd name="connsiteY7" fmla="*/ 0 h 1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5" h="14830">
                  <a:moveTo>
                    <a:pt x="6943" y="0"/>
                  </a:moveTo>
                  <a:lnTo>
                    <a:pt x="0" y="14830"/>
                  </a:lnTo>
                  <a:cubicBezTo>
                    <a:pt x="51" y="14830"/>
                    <a:pt x="85" y="14830"/>
                    <a:pt x="137" y="14830"/>
                  </a:cubicBezTo>
                  <a:cubicBezTo>
                    <a:pt x="1320" y="14830"/>
                    <a:pt x="2486" y="14487"/>
                    <a:pt x="3566" y="13853"/>
                  </a:cubicBezTo>
                  <a:cubicBezTo>
                    <a:pt x="4389" y="12104"/>
                    <a:pt x="5195" y="10373"/>
                    <a:pt x="6018" y="8624"/>
                  </a:cubicBezTo>
                  <a:cubicBezTo>
                    <a:pt x="5932" y="8127"/>
                    <a:pt x="5778" y="7612"/>
                    <a:pt x="5538" y="7081"/>
                  </a:cubicBezTo>
                  <a:cubicBezTo>
                    <a:pt x="4920" y="5744"/>
                    <a:pt x="5041" y="5092"/>
                    <a:pt x="6103" y="3943"/>
                  </a:cubicBezTo>
                  <a:cubicBezTo>
                    <a:pt x="7338" y="2623"/>
                    <a:pt x="7492" y="1149"/>
                    <a:pt x="69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410D60E9-CEBE-B250-CBE8-DA1F603D3E1A}"/>
                </a:ext>
              </a:extLst>
            </p:cNvPr>
            <p:cNvSpPr/>
            <p:nvPr/>
          </p:nvSpPr>
          <p:spPr>
            <a:xfrm>
              <a:off x="4767590" y="3418301"/>
              <a:ext cx="20111" cy="34272"/>
            </a:xfrm>
            <a:custGeom>
              <a:avLst/>
              <a:gdLst>
                <a:gd name="connsiteX0" fmla="*/ 12773 w 20111"/>
                <a:gd name="connsiteY0" fmla="*/ 0 h 34272"/>
                <a:gd name="connsiteX1" fmla="*/ 8761 w 20111"/>
                <a:gd name="connsiteY1" fmla="*/ 1869 h 34272"/>
                <a:gd name="connsiteX2" fmla="*/ 5144 w 20111"/>
                <a:gd name="connsiteY2" fmla="*/ 9618 h 34272"/>
                <a:gd name="connsiteX3" fmla="*/ 5075 w 20111"/>
                <a:gd name="connsiteY3" fmla="*/ 10304 h 34272"/>
                <a:gd name="connsiteX4" fmla="*/ 4647 w 20111"/>
                <a:gd name="connsiteY4" fmla="*/ 10236 h 34272"/>
                <a:gd name="connsiteX5" fmla="*/ 3206 w 20111"/>
                <a:gd name="connsiteY5" fmla="*/ 10939 h 34272"/>
                <a:gd name="connsiteX6" fmla="*/ 69 w 20111"/>
                <a:gd name="connsiteY6" fmla="*/ 19974 h 34272"/>
                <a:gd name="connsiteX7" fmla="*/ 2898 w 20111"/>
                <a:gd name="connsiteY7" fmla="*/ 23746 h 34272"/>
                <a:gd name="connsiteX8" fmla="*/ 6070 w 20111"/>
                <a:gd name="connsiteY8" fmla="*/ 29198 h 34272"/>
                <a:gd name="connsiteX9" fmla="*/ 9910 w 20111"/>
                <a:gd name="connsiteY9" fmla="*/ 34273 h 34272"/>
                <a:gd name="connsiteX10" fmla="*/ 10047 w 20111"/>
                <a:gd name="connsiteY10" fmla="*/ 34273 h 34272"/>
                <a:gd name="connsiteX11" fmla="*/ 14968 w 20111"/>
                <a:gd name="connsiteY11" fmla="*/ 28992 h 34272"/>
                <a:gd name="connsiteX12" fmla="*/ 16476 w 20111"/>
                <a:gd name="connsiteY12" fmla="*/ 24689 h 34272"/>
                <a:gd name="connsiteX13" fmla="*/ 14968 w 20111"/>
                <a:gd name="connsiteY13" fmla="*/ 22168 h 34272"/>
                <a:gd name="connsiteX14" fmla="*/ 9447 w 20111"/>
                <a:gd name="connsiteY14" fmla="*/ 16168 h 34272"/>
                <a:gd name="connsiteX15" fmla="*/ 9430 w 20111"/>
                <a:gd name="connsiteY15" fmla="*/ 16116 h 34272"/>
                <a:gd name="connsiteX16" fmla="*/ 11796 w 20111"/>
                <a:gd name="connsiteY16" fmla="*/ 16442 h 34272"/>
                <a:gd name="connsiteX17" fmla="*/ 15276 w 20111"/>
                <a:gd name="connsiteY17" fmla="*/ 15722 h 34272"/>
                <a:gd name="connsiteX18" fmla="*/ 15877 w 20111"/>
                <a:gd name="connsiteY18" fmla="*/ 14779 h 34272"/>
                <a:gd name="connsiteX19" fmla="*/ 15191 w 20111"/>
                <a:gd name="connsiteY19" fmla="*/ 12344 h 34272"/>
                <a:gd name="connsiteX20" fmla="*/ 15722 w 20111"/>
                <a:gd name="connsiteY20" fmla="*/ 12379 h 34272"/>
                <a:gd name="connsiteX21" fmla="*/ 17694 w 20111"/>
                <a:gd name="connsiteY21" fmla="*/ 11607 h 34272"/>
                <a:gd name="connsiteX22" fmla="*/ 17917 w 20111"/>
                <a:gd name="connsiteY22" fmla="*/ 10595 h 34272"/>
                <a:gd name="connsiteX23" fmla="*/ 17968 w 20111"/>
                <a:gd name="connsiteY23" fmla="*/ 10579 h 34272"/>
                <a:gd name="connsiteX24" fmla="*/ 19940 w 20111"/>
                <a:gd name="connsiteY24" fmla="*/ 6052 h 34272"/>
                <a:gd name="connsiteX25" fmla="*/ 16254 w 20111"/>
                <a:gd name="connsiteY25" fmla="*/ 1063 h 34272"/>
                <a:gd name="connsiteX26" fmla="*/ 12773 w 20111"/>
                <a:gd name="connsiteY26" fmla="*/ 0 h 3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111" h="34272">
                  <a:moveTo>
                    <a:pt x="12773" y="0"/>
                  </a:moveTo>
                  <a:cubicBezTo>
                    <a:pt x="11367" y="0"/>
                    <a:pt x="10133" y="634"/>
                    <a:pt x="8761" y="1869"/>
                  </a:cubicBezTo>
                  <a:cubicBezTo>
                    <a:pt x="6481" y="3926"/>
                    <a:pt x="5521" y="6635"/>
                    <a:pt x="5144" y="9618"/>
                  </a:cubicBezTo>
                  <a:cubicBezTo>
                    <a:pt x="5109" y="9841"/>
                    <a:pt x="5092" y="10064"/>
                    <a:pt x="5075" y="10304"/>
                  </a:cubicBezTo>
                  <a:cubicBezTo>
                    <a:pt x="4938" y="10270"/>
                    <a:pt x="4784" y="10236"/>
                    <a:pt x="4647" y="10236"/>
                  </a:cubicBezTo>
                  <a:cubicBezTo>
                    <a:pt x="4184" y="10236"/>
                    <a:pt x="3686" y="10441"/>
                    <a:pt x="3206" y="10939"/>
                  </a:cubicBezTo>
                  <a:cubicBezTo>
                    <a:pt x="755" y="13390"/>
                    <a:pt x="737" y="16836"/>
                    <a:pt x="69" y="19974"/>
                  </a:cubicBezTo>
                  <a:cubicBezTo>
                    <a:pt x="-394" y="22134"/>
                    <a:pt x="1578" y="22837"/>
                    <a:pt x="2898" y="23746"/>
                  </a:cubicBezTo>
                  <a:cubicBezTo>
                    <a:pt x="4818" y="25049"/>
                    <a:pt x="5058" y="27363"/>
                    <a:pt x="6070" y="29198"/>
                  </a:cubicBezTo>
                  <a:cubicBezTo>
                    <a:pt x="7132" y="31135"/>
                    <a:pt x="7047" y="34273"/>
                    <a:pt x="9910" y="34273"/>
                  </a:cubicBezTo>
                  <a:cubicBezTo>
                    <a:pt x="9961" y="34273"/>
                    <a:pt x="9996" y="34273"/>
                    <a:pt x="10047" y="34273"/>
                  </a:cubicBezTo>
                  <a:cubicBezTo>
                    <a:pt x="12944" y="34170"/>
                    <a:pt x="13853" y="31272"/>
                    <a:pt x="14968" y="28992"/>
                  </a:cubicBezTo>
                  <a:cubicBezTo>
                    <a:pt x="15619" y="27655"/>
                    <a:pt x="15979" y="26163"/>
                    <a:pt x="16476" y="24689"/>
                  </a:cubicBezTo>
                  <a:cubicBezTo>
                    <a:pt x="16340" y="23626"/>
                    <a:pt x="15979" y="22220"/>
                    <a:pt x="14968" y="22168"/>
                  </a:cubicBezTo>
                  <a:cubicBezTo>
                    <a:pt x="11230" y="21946"/>
                    <a:pt x="10664" y="18877"/>
                    <a:pt x="9447" y="16168"/>
                  </a:cubicBezTo>
                  <a:lnTo>
                    <a:pt x="9430" y="16116"/>
                  </a:lnTo>
                  <a:cubicBezTo>
                    <a:pt x="10201" y="16339"/>
                    <a:pt x="10990" y="16442"/>
                    <a:pt x="11796" y="16442"/>
                  </a:cubicBezTo>
                  <a:cubicBezTo>
                    <a:pt x="12944" y="16442"/>
                    <a:pt x="14111" y="16219"/>
                    <a:pt x="15276" y="15722"/>
                  </a:cubicBezTo>
                  <a:cubicBezTo>
                    <a:pt x="15568" y="15602"/>
                    <a:pt x="15945" y="14899"/>
                    <a:pt x="15877" y="14779"/>
                  </a:cubicBezTo>
                  <a:cubicBezTo>
                    <a:pt x="15122" y="13699"/>
                    <a:pt x="14985" y="12927"/>
                    <a:pt x="15191" y="12344"/>
                  </a:cubicBezTo>
                  <a:cubicBezTo>
                    <a:pt x="15379" y="12361"/>
                    <a:pt x="15551" y="12379"/>
                    <a:pt x="15722" y="12379"/>
                  </a:cubicBezTo>
                  <a:cubicBezTo>
                    <a:pt x="16614" y="12379"/>
                    <a:pt x="17299" y="12139"/>
                    <a:pt x="17694" y="11607"/>
                  </a:cubicBezTo>
                  <a:cubicBezTo>
                    <a:pt x="17882" y="11350"/>
                    <a:pt x="17934" y="10990"/>
                    <a:pt x="17917" y="10595"/>
                  </a:cubicBezTo>
                  <a:lnTo>
                    <a:pt x="17968" y="10579"/>
                  </a:lnTo>
                  <a:cubicBezTo>
                    <a:pt x="20368" y="9738"/>
                    <a:pt x="20265" y="7955"/>
                    <a:pt x="19940" y="6052"/>
                  </a:cubicBezTo>
                  <a:cubicBezTo>
                    <a:pt x="19528" y="3583"/>
                    <a:pt x="17882" y="2057"/>
                    <a:pt x="16254" y="1063"/>
                  </a:cubicBezTo>
                  <a:cubicBezTo>
                    <a:pt x="14934" y="343"/>
                    <a:pt x="13802" y="0"/>
                    <a:pt x="127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0A737211-B5A3-AC78-5558-5E6635EBC5DD}"/>
                </a:ext>
              </a:extLst>
            </p:cNvPr>
            <p:cNvSpPr/>
            <p:nvPr/>
          </p:nvSpPr>
          <p:spPr>
            <a:xfrm>
              <a:off x="4752586" y="3479252"/>
              <a:ext cx="20138" cy="26077"/>
            </a:xfrm>
            <a:custGeom>
              <a:avLst/>
              <a:gdLst>
                <a:gd name="connsiteX0" fmla="*/ 14987 w 20138"/>
                <a:gd name="connsiteY0" fmla="*/ 0 h 26077"/>
                <a:gd name="connsiteX1" fmla="*/ 14935 w 20138"/>
                <a:gd name="connsiteY1" fmla="*/ 17 h 26077"/>
                <a:gd name="connsiteX2" fmla="*/ 14352 w 20138"/>
                <a:gd name="connsiteY2" fmla="*/ 0 h 26077"/>
                <a:gd name="connsiteX3" fmla="*/ 8094 w 20138"/>
                <a:gd name="connsiteY3" fmla="*/ 1920 h 26077"/>
                <a:gd name="connsiteX4" fmla="*/ 7151 w 20138"/>
                <a:gd name="connsiteY4" fmla="*/ 3909 h 26077"/>
                <a:gd name="connsiteX5" fmla="*/ 6671 w 20138"/>
                <a:gd name="connsiteY5" fmla="*/ 7921 h 26077"/>
                <a:gd name="connsiteX6" fmla="*/ 4957 w 20138"/>
                <a:gd name="connsiteY6" fmla="*/ 9944 h 26077"/>
                <a:gd name="connsiteX7" fmla="*/ 4528 w 20138"/>
                <a:gd name="connsiteY7" fmla="*/ 9927 h 26077"/>
                <a:gd name="connsiteX8" fmla="*/ 2316 w 20138"/>
                <a:gd name="connsiteY8" fmla="*/ 10390 h 26077"/>
                <a:gd name="connsiteX9" fmla="*/ 310 w 20138"/>
                <a:gd name="connsiteY9" fmla="*/ 18276 h 26077"/>
                <a:gd name="connsiteX10" fmla="*/ 636 w 20138"/>
                <a:gd name="connsiteY10" fmla="*/ 20145 h 26077"/>
                <a:gd name="connsiteX11" fmla="*/ 6157 w 20138"/>
                <a:gd name="connsiteY11" fmla="*/ 26009 h 26077"/>
                <a:gd name="connsiteX12" fmla="*/ 7100 w 20138"/>
                <a:gd name="connsiteY12" fmla="*/ 26077 h 26077"/>
                <a:gd name="connsiteX13" fmla="*/ 13323 w 20138"/>
                <a:gd name="connsiteY13" fmla="*/ 22203 h 26077"/>
                <a:gd name="connsiteX14" fmla="*/ 14541 w 20138"/>
                <a:gd name="connsiteY14" fmla="*/ 17111 h 26077"/>
                <a:gd name="connsiteX15" fmla="*/ 17044 w 20138"/>
                <a:gd name="connsiteY15" fmla="*/ 15225 h 26077"/>
                <a:gd name="connsiteX16" fmla="*/ 19941 w 20138"/>
                <a:gd name="connsiteY16" fmla="*/ 12619 h 26077"/>
                <a:gd name="connsiteX17" fmla="*/ 19736 w 20138"/>
                <a:gd name="connsiteY17" fmla="*/ 9721 h 26077"/>
                <a:gd name="connsiteX18" fmla="*/ 16307 w 20138"/>
                <a:gd name="connsiteY18" fmla="*/ 257 h 26077"/>
                <a:gd name="connsiteX19" fmla="*/ 14987 w 20138"/>
                <a:gd name="connsiteY19" fmla="*/ 0 h 2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138" h="26077">
                  <a:moveTo>
                    <a:pt x="14987" y="0"/>
                  </a:moveTo>
                  <a:cubicBezTo>
                    <a:pt x="14901" y="0"/>
                    <a:pt x="14866" y="17"/>
                    <a:pt x="14935" y="17"/>
                  </a:cubicBezTo>
                  <a:cubicBezTo>
                    <a:pt x="14729" y="17"/>
                    <a:pt x="14541" y="0"/>
                    <a:pt x="14352" y="0"/>
                  </a:cubicBezTo>
                  <a:cubicBezTo>
                    <a:pt x="11489" y="0"/>
                    <a:pt x="9723" y="806"/>
                    <a:pt x="8094" y="1920"/>
                  </a:cubicBezTo>
                  <a:cubicBezTo>
                    <a:pt x="7442" y="2366"/>
                    <a:pt x="6465" y="3497"/>
                    <a:pt x="7151" y="3909"/>
                  </a:cubicBezTo>
                  <a:cubicBezTo>
                    <a:pt x="10357" y="5795"/>
                    <a:pt x="7425" y="6807"/>
                    <a:pt x="6671" y="7921"/>
                  </a:cubicBezTo>
                  <a:cubicBezTo>
                    <a:pt x="6157" y="8675"/>
                    <a:pt x="5162" y="8950"/>
                    <a:pt x="4957" y="9944"/>
                  </a:cubicBezTo>
                  <a:cubicBezTo>
                    <a:pt x="4819" y="9944"/>
                    <a:pt x="4665" y="9927"/>
                    <a:pt x="4528" y="9927"/>
                  </a:cubicBezTo>
                  <a:cubicBezTo>
                    <a:pt x="3671" y="9927"/>
                    <a:pt x="2899" y="10064"/>
                    <a:pt x="2316" y="10390"/>
                  </a:cubicBezTo>
                  <a:cubicBezTo>
                    <a:pt x="-924" y="12173"/>
                    <a:pt x="122" y="15413"/>
                    <a:pt x="310" y="18276"/>
                  </a:cubicBezTo>
                  <a:cubicBezTo>
                    <a:pt x="345" y="18911"/>
                    <a:pt x="516" y="19528"/>
                    <a:pt x="636" y="20145"/>
                  </a:cubicBezTo>
                  <a:cubicBezTo>
                    <a:pt x="1288" y="23334"/>
                    <a:pt x="3002" y="25580"/>
                    <a:pt x="6157" y="26009"/>
                  </a:cubicBezTo>
                  <a:cubicBezTo>
                    <a:pt x="6483" y="26043"/>
                    <a:pt x="6791" y="26077"/>
                    <a:pt x="7100" y="26077"/>
                  </a:cubicBezTo>
                  <a:cubicBezTo>
                    <a:pt x="9723" y="26077"/>
                    <a:pt x="11763" y="24552"/>
                    <a:pt x="13323" y="22203"/>
                  </a:cubicBezTo>
                  <a:cubicBezTo>
                    <a:pt x="14403" y="20488"/>
                    <a:pt x="14781" y="18757"/>
                    <a:pt x="14541" y="17111"/>
                  </a:cubicBezTo>
                  <a:cubicBezTo>
                    <a:pt x="15432" y="16716"/>
                    <a:pt x="16290" y="16082"/>
                    <a:pt x="17044" y="15225"/>
                  </a:cubicBezTo>
                  <a:cubicBezTo>
                    <a:pt x="18330" y="14968"/>
                    <a:pt x="19564" y="13990"/>
                    <a:pt x="19941" y="12619"/>
                  </a:cubicBezTo>
                  <a:cubicBezTo>
                    <a:pt x="20267" y="11470"/>
                    <a:pt x="20181" y="10493"/>
                    <a:pt x="19736" y="9721"/>
                  </a:cubicBezTo>
                  <a:cubicBezTo>
                    <a:pt x="20593" y="5726"/>
                    <a:pt x="19032" y="1320"/>
                    <a:pt x="16307" y="257"/>
                  </a:cubicBezTo>
                  <a:cubicBezTo>
                    <a:pt x="15775" y="51"/>
                    <a:pt x="15192" y="0"/>
                    <a:pt x="149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6630536E-BA62-E51A-2CFF-48727FE8FF9D}"/>
                </a:ext>
              </a:extLst>
            </p:cNvPr>
            <p:cNvSpPr/>
            <p:nvPr/>
          </p:nvSpPr>
          <p:spPr>
            <a:xfrm>
              <a:off x="4695060" y="3618589"/>
              <a:ext cx="18152" cy="35181"/>
            </a:xfrm>
            <a:custGeom>
              <a:avLst/>
              <a:gdLst>
                <a:gd name="connsiteX0" fmla="*/ 8304 w 18152"/>
                <a:gd name="connsiteY0" fmla="*/ 0 h 35181"/>
                <a:gd name="connsiteX1" fmla="*/ 606 w 18152"/>
                <a:gd name="connsiteY1" fmla="*/ 5178 h 35181"/>
                <a:gd name="connsiteX2" fmla="*/ 6 w 18152"/>
                <a:gd name="connsiteY2" fmla="*/ 6978 h 35181"/>
                <a:gd name="connsiteX3" fmla="*/ 315 w 18152"/>
                <a:gd name="connsiteY3" fmla="*/ 8127 h 35181"/>
                <a:gd name="connsiteX4" fmla="*/ 315 w 18152"/>
                <a:gd name="connsiteY4" fmla="*/ 8127 h 35181"/>
                <a:gd name="connsiteX5" fmla="*/ 1240 w 18152"/>
                <a:gd name="connsiteY5" fmla="*/ 8041 h 35181"/>
                <a:gd name="connsiteX6" fmla="*/ 1789 w 18152"/>
                <a:gd name="connsiteY6" fmla="*/ 11007 h 35181"/>
                <a:gd name="connsiteX7" fmla="*/ 3075 w 18152"/>
                <a:gd name="connsiteY7" fmla="*/ 16030 h 35181"/>
                <a:gd name="connsiteX8" fmla="*/ 3178 w 18152"/>
                <a:gd name="connsiteY8" fmla="*/ 16116 h 35181"/>
                <a:gd name="connsiteX9" fmla="*/ 2921 w 18152"/>
                <a:gd name="connsiteY9" fmla="*/ 17316 h 35181"/>
                <a:gd name="connsiteX10" fmla="*/ 8407 w 18152"/>
                <a:gd name="connsiteY10" fmla="*/ 22014 h 35181"/>
                <a:gd name="connsiteX11" fmla="*/ 9676 w 18152"/>
                <a:gd name="connsiteY11" fmla="*/ 25700 h 35181"/>
                <a:gd name="connsiteX12" fmla="*/ 8493 w 18152"/>
                <a:gd name="connsiteY12" fmla="*/ 27878 h 35181"/>
                <a:gd name="connsiteX13" fmla="*/ 11665 w 18152"/>
                <a:gd name="connsiteY13" fmla="*/ 34513 h 35181"/>
                <a:gd name="connsiteX14" fmla="*/ 14151 w 18152"/>
                <a:gd name="connsiteY14" fmla="*/ 35182 h 35181"/>
                <a:gd name="connsiteX15" fmla="*/ 17511 w 18152"/>
                <a:gd name="connsiteY15" fmla="*/ 33261 h 35181"/>
                <a:gd name="connsiteX16" fmla="*/ 15779 w 18152"/>
                <a:gd name="connsiteY16" fmla="*/ 26883 h 35181"/>
                <a:gd name="connsiteX17" fmla="*/ 14271 w 18152"/>
                <a:gd name="connsiteY17" fmla="*/ 22888 h 35181"/>
                <a:gd name="connsiteX18" fmla="*/ 13568 w 18152"/>
                <a:gd name="connsiteY18" fmla="*/ 15122 h 35181"/>
                <a:gd name="connsiteX19" fmla="*/ 14665 w 18152"/>
                <a:gd name="connsiteY19" fmla="*/ 10733 h 35181"/>
                <a:gd name="connsiteX20" fmla="*/ 9333 w 18152"/>
                <a:gd name="connsiteY20" fmla="*/ 137 h 35181"/>
                <a:gd name="connsiteX21" fmla="*/ 8304 w 18152"/>
                <a:gd name="connsiteY21" fmla="*/ 0 h 35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152" h="35181">
                  <a:moveTo>
                    <a:pt x="8304" y="0"/>
                  </a:moveTo>
                  <a:cubicBezTo>
                    <a:pt x="5835" y="0"/>
                    <a:pt x="2458" y="2177"/>
                    <a:pt x="606" y="5178"/>
                  </a:cubicBezTo>
                  <a:cubicBezTo>
                    <a:pt x="280" y="5709"/>
                    <a:pt x="92" y="6361"/>
                    <a:pt x="6" y="6978"/>
                  </a:cubicBezTo>
                  <a:cubicBezTo>
                    <a:pt x="-45" y="7355"/>
                    <a:pt x="246" y="8127"/>
                    <a:pt x="315" y="8127"/>
                  </a:cubicBezTo>
                  <a:lnTo>
                    <a:pt x="315" y="8127"/>
                  </a:lnTo>
                  <a:cubicBezTo>
                    <a:pt x="675" y="8075"/>
                    <a:pt x="983" y="8041"/>
                    <a:pt x="1240" y="8041"/>
                  </a:cubicBezTo>
                  <a:cubicBezTo>
                    <a:pt x="3229" y="8041"/>
                    <a:pt x="2629" y="9549"/>
                    <a:pt x="1789" y="11007"/>
                  </a:cubicBezTo>
                  <a:cubicBezTo>
                    <a:pt x="486" y="13236"/>
                    <a:pt x="1549" y="14710"/>
                    <a:pt x="3075" y="16030"/>
                  </a:cubicBezTo>
                  <a:lnTo>
                    <a:pt x="3178" y="16116"/>
                  </a:lnTo>
                  <a:cubicBezTo>
                    <a:pt x="3041" y="16476"/>
                    <a:pt x="2938" y="16853"/>
                    <a:pt x="2921" y="17316"/>
                  </a:cubicBezTo>
                  <a:cubicBezTo>
                    <a:pt x="2818" y="20677"/>
                    <a:pt x="6093" y="21037"/>
                    <a:pt x="8407" y="22014"/>
                  </a:cubicBezTo>
                  <a:cubicBezTo>
                    <a:pt x="10533" y="22888"/>
                    <a:pt x="10687" y="23317"/>
                    <a:pt x="9676" y="25700"/>
                  </a:cubicBezTo>
                  <a:cubicBezTo>
                    <a:pt x="9350" y="26455"/>
                    <a:pt x="8767" y="27106"/>
                    <a:pt x="8493" y="27878"/>
                  </a:cubicBezTo>
                  <a:cubicBezTo>
                    <a:pt x="7601" y="30347"/>
                    <a:pt x="8921" y="33038"/>
                    <a:pt x="11665" y="34513"/>
                  </a:cubicBezTo>
                  <a:cubicBezTo>
                    <a:pt x="12488" y="34958"/>
                    <a:pt x="13345" y="35182"/>
                    <a:pt x="14151" y="35182"/>
                  </a:cubicBezTo>
                  <a:cubicBezTo>
                    <a:pt x="15557" y="35182"/>
                    <a:pt x="16808" y="34513"/>
                    <a:pt x="17511" y="33261"/>
                  </a:cubicBezTo>
                  <a:cubicBezTo>
                    <a:pt x="18728" y="31084"/>
                    <a:pt x="18248" y="28838"/>
                    <a:pt x="15779" y="26883"/>
                  </a:cubicBezTo>
                  <a:cubicBezTo>
                    <a:pt x="14391" y="25786"/>
                    <a:pt x="13139" y="24980"/>
                    <a:pt x="14271" y="22888"/>
                  </a:cubicBezTo>
                  <a:cubicBezTo>
                    <a:pt x="15779" y="20042"/>
                    <a:pt x="14751" y="17608"/>
                    <a:pt x="13568" y="15122"/>
                  </a:cubicBezTo>
                  <a:cubicBezTo>
                    <a:pt x="14425" y="13870"/>
                    <a:pt x="14802" y="12344"/>
                    <a:pt x="14665" y="10733"/>
                  </a:cubicBezTo>
                  <a:cubicBezTo>
                    <a:pt x="14699" y="5144"/>
                    <a:pt x="12556" y="1080"/>
                    <a:pt x="9333" y="137"/>
                  </a:cubicBezTo>
                  <a:cubicBezTo>
                    <a:pt x="8990" y="34"/>
                    <a:pt x="8664" y="0"/>
                    <a:pt x="83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3" name="任意多边形: 形状 202">
              <a:extLst>
                <a:ext uri="{FF2B5EF4-FFF2-40B4-BE49-F238E27FC236}">
                  <a16:creationId xmlns:a16="http://schemas.microsoft.com/office/drawing/2014/main" id="{C393394B-1C85-AB1A-212B-EE54488B022A}"/>
                </a:ext>
              </a:extLst>
            </p:cNvPr>
            <p:cNvSpPr/>
            <p:nvPr/>
          </p:nvSpPr>
          <p:spPr>
            <a:xfrm>
              <a:off x="4807339" y="3452042"/>
              <a:ext cx="3767" cy="4492"/>
            </a:xfrm>
            <a:custGeom>
              <a:avLst/>
              <a:gdLst>
                <a:gd name="connsiteX0" fmla="*/ 1998 w 3767"/>
                <a:gd name="connsiteY0" fmla="*/ 0 h 4492"/>
                <a:gd name="connsiteX1" fmla="*/ 472 w 3767"/>
                <a:gd name="connsiteY1" fmla="*/ 1132 h 4492"/>
                <a:gd name="connsiteX2" fmla="*/ 970 w 3767"/>
                <a:gd name="connsiteY2" fmla="*/ 4235 h 4492"/>
                <a:gd name="connsiteX3" fmla="*/ 1878 w 3767"/>
                <a:gd name="connsiteY3" fmla="*/ 4492 h 4492"/>
                <a:gd name="connsiteX4" fmla="*/ 3421 w 3767"/>
                <a:gd name="connsiteY4" fmla="*/ 3463 h 4492"/>
                <a:gd name="connsiteX5" fmla="*/ 2890 w 3767"/>
                <a:gd name="connsiteY5" fmla="*/ 223 h 4492"/>
                <a:gd name="connsiteX6" fmla="*/ 1998 w 3767"/>
                <a:gd name="connsiteY6" fmla="*/ 0 h 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7" h="4492">
                  <a:moveTo>
                    <a:pt x="1998" y="0"/>
                  </a:moveTo>
                  <a:cubicBezTo>
                    <a:pt x="1330" y="0"/>
                    <a:pt x="798" y="429"/>
                    <a:pt x="472" y="1132"/>
                  </a:cubicBezTo>
                  <a:cubicBezTo>
                    <a:pt x="-59" y="2229"/>
                    <a:pt x="-419" y="3480"/>
                    <a:pt x="970" y="4235"/>
                  </a:cubicBezTo>
                  <a:cubicBezTo>
                    <a:pt x="1278" y="4406"/>
                    <a:pt x="1587" y="4492"/>
                    <a:pt x="1878" y="4492"/>
                  </a:cubicBezTo>
                  <a:cubicBezTo>
                    <a:pt x="2495" y="4492"/>
                    <a:pt x="3027" y="4132"/>
                    <a:pt x="3421" y="3463"/>
                  </a:cubicBezTo>
                  <a:cubicBezTo>
                    <a:pt x="4124" y="2246"/>
                    <a:pt x="3661" y="1166"/>
                    <a:pt x="2890" y="223"/>
                  </a:cubicBezTo>
                  <a:cubicBezTo>
                    <a:pt x="2564" y="69"/>
                    <a:pt x="2273" y="0"/>
                    <a:pt x="1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9E787DA5-E8D0-C605-6953-79E8AD44F663}"/>
                </a:ext>
              </a:extLst>
            </p:cNvPr>
            <p:cNvSpPr/>
            <p:nvPr/>
          </p:nvSpPr>
          <p:spPr>
            <a:xfrm>
              <a:off x="4769729" y="3407705"/>
              <a:ext cx="4896" cy="4303"/>
            </a:xfrm>
            <a:custGeom>
              <a:avLst/>
              <a:gdLst>
                <a:gd name="connsiteX0" fmla="*/ 2078 w 4896"/>
                <a:gd name="connsiteY0" fmla="*/ 0 h 4303"/>
                <a:gd name="connsiteX1" fmla="*/ 278 w 4896"/>
                <a:gd name="connsiteY1" fmla="*/ 1355 h 4303"/>
                <a:gd name="connsiteX2" fmla="*/ 929 w 4896"/>
                <a:gd name="connsiteY2" fmla="*/ 3995 h 4303"/>
                <a:gd name="connsiteX3" fmla="*/ 2369 w 4896"/>
                <a:gd name="connsiteY3" fmla="*/ 4303 h 4303"/>
                <a:gd name="connsiteX4" fmla="*/ 4598 w 4896"/>
                <a:gd name="connsiteY4" fmla="*/ 2983 h 4303"/>
                <a:gd name="connsiteX5" fmla="*/ 3724 w 4896"/>
                <a:gd name="connsiteY5" fmla="*/ 514 h 4303"/>
                <a:gd name="connsiteX6" fmla="*/ 2078 w 4896"/>
                <a:gd name="connsiteY6" fmla="*/ 0 h 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6" h="4303">
                  <a:moveTo>
                    <a:pt x="2078" y="0"/>
                  </a:moveTo>
                  <a:cubicBezTo>
                    <a:pt x="1289" y="0"/>
                    <a:pt x="672" y="446"/>
                    <a:pt x="278" y="1355"/>
                  </a:cubicBezTo>
                  <a:cubicBezTo>
                    <a:pt x="-185" y="2383"/>
                    <a:pt x="-134" y="3566"/>
                    <a:pt x="929" y="3995"/>
                  </a:cubicBezTo>
                  <a:cubicBezTo>
                    <a:pt x="1392" y="4183"/>
                    <a:pt x="1889" y="4303"/>
                    <a:pt x="2369" y="4303"/>
                  </a:cubicBezTo>
                  <a:cubicBezTo>
                    <a:pt x="3227" y="4303"/>
                    <a:pt x="4015" y="3943"/>
                    <a:pt x="4598" y="2983"/>
                  </a:cubicBezTo>
                  <a:cubicBezTo>
                    <a:pt x="5284" y="1852"/>
                    <a:pt x="4701" y="1080"/>
                    <a:pt x="3724" y="514"/>
                  </a:cubicBezTo>
                  <a:cubicBezTo>
                    <a:pt x="3124" y="172"/>
                    <a:pt x="2558" y="0"/>
                    <a:pt x="20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3D29D509-F3A6-E83C-A6F7-795569EFBE47}"/>
                </a:ext>
              </a:extLst>
            </p:cNvPr>
            <p:cNvSpPr/>
            <p:nvPr/>
          </p:nvSpPr>
          <p:spPr>
            <a:xfrm>
              <a:off x="4768228" y="3375198"/>
              <a:ext cx="6776" cy="6823"/>
            </a:xfrm>
            <a:custGeom>
              <a:avLst/>
              <a:gdLst>
                <a:gd name="connsiteX0" fmla="*/ 3408 w 6776"/>
                <a:gd name="connsiteY0" fmla="*/ 0 h 6823"/>
                <a:gd name="connsiteX1" fmla="*/ 253 w 6776"/>
                <a:gd name="connsiteY1" fmla="*/ 2057 h 6823"/>
                <a:gd name="connsiteX2" fmla="*/ 1642 w 6776"/>
                <a:gd name="connsiteY2" fmla="*/ 6378 h 6823"/>
                <a:gd name="connsiteX3" fmla="*/ 3408 w 6776"/>
                <a:gd name="connsiteY3" fmla="*/ 6824 h 6823"/>
                <a:gd name="connsiteX4" fmla="*/ 6597 w 6776"/>
                <a:gd name="connsiteY4" fmla="*/ 4475 h 6823"/>
                <a:gd name="connsiteX5" fmla="*/ 4865 w 6776"/>
                <a:gd name="connsiteY5" fmla="*/ 326 h 6823"/>
                <a:gd name="connsiteX6" fmla="*/ 3408 w 6776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6" h="6823">
                  <a:moveTo>
                    <a:pt x="3408" y="0"/>
                  </a:moveTo>
                  <a:cubicBezTo>
                    <a:pt x="2002" y="0"/>
                    <a:pt x="579" y="789"/>
                    <a:pt x="253" y="2057"/>
                  </a:cubicBezTo>
                  <a:cubicBezTo>
                    <a:pt x="-192" y="3703"/>
                    <a:pt x="-227" y="5401"/>
                    <a:pt x="1642" y="6378"/>
                  </a:cubicBezTo>
                  <a:cubicBezTo>
                    <a:pt x="2208" y="6669"/>
                    <a:pt x="2825" y="6824"/>
                    <a:pt x="3408" y="6824"/>
                  </a:cubicBezTo>
                  <a:cubicBezTo>
                    <a:pt x="4831" y="6824"/>
                    <a:pt x="6134" y="5984"/>
                    <a:pt x="6597" y="4475"/>
                  </a:cubicBezTo>
                  <a:cubicBezTo>
                    <a:pt x="7180" y="2572"/>
                    <a:pt x="6271" y="1252"/>
                    <a:pt x="4865" y="326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3055F48D-0EA3-B748-EF17-878C408840C3}"/>
                </a:ext>
              </a:extLst>
            </p:cNvPr>
            <p:cNvSpPr/>
            <p:nvPr/>
          </p:nvSpPr>
          <p:spPr>
            <a:xfrm>
              <a:off x="4771321" y="3389720"/>
              <a:ext cx="4793" cy="5126"/>
            </a:xfrm>
            <a:custGeom>
              <a:avLst/>
              <a:gdLst>
                <a:gd name="connsiteX0" fmla="*/ 2647 w 4793"/>
                <a:gd name="connsiteY0" fmla="*/ 0 h 5126"/>
                <a:gd name="connsiteX1" fmla="*/ 41 w 4793"/>
                <a:gd name="connsiteY1" fmla="*/ 2298 h 5126"/>
                <a:gd name="connsiteX2" fmla="*/ 898 w 4793"/>
                <a:gd name="connsiteY2" fmla="*/ 4989 h 5126"/>
                <a:gd name="connsiteX3" fmla="*/ 1755 w 4793"/>
                <a:gd name="connsiteY3" fmla="*/ 5126 h 5126"/>
                <a:gd name="connsiteX4" fmla="*/ 4670 w 4793"/>
                <a:gd name="connsiteY4" fmla="*/ 2675 h 5126"/>
                <a:gd name="connsiteX5" fmla="*/ 2835 w 4793"/>
                <a:gd name="connsiteY5" fmla="*/ 0 h 5126"/>
                <a:gd name="connsiteX6" fmla="*/ 2647 w 4793"/>
                <a:gd name="connsiteY6" fmla="*/ 0 h 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3" h="5126">
                  <a:moveTo>
                    <a:pt x="2647" y="0"/>
                  </a:moveTo>
                  <a:cubicBezTo>
                    <a:pt x="1224" y="0"/>
                    <a:pt x="75" y="326"/>
                    <a:pt x="41" y="2298"/>
                  </a:cubicBezTo>
                  <a:cubicBezTo>
                    <a:pt x="23" y="3343"/>
                    <a:pt x="-251" y="4629"/>
                    <a:pt x="898" y="4989"/>
                  </a:cubicBezTo>
                  <a:cubicBezTo>
                    <a:pt x="1189" y="5075"/>
                    <a:pt x="1481" y="5126"/>
                    <a:pt x="1755" y="5126"/>
                  </a:cubicBezTo>
                  <a:cubicBezTo>
                    <a:pt x="3161" y="5126"/>
                    <a:pt x="4155" y="3943"/>
                    <a:pt x="4670" y="2675"/>
                  </a:cubicBezTo>
                  <a:cubicBezTo>
                    <a:pt x="5167" y="1423"/>
                    <a:pt x="4087" y="463"/>
                    <a:pt x="2835" y="0"/>
                  </a:cubicBezTo>
                  <a:cubicBezTo>
                    <a:pt x="2767" y="0"/>
                    <a:pt x="2715" y="0"/>
                    <a:pt x="2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9309473A-A36E-C4E8-C880-F7577AA97DEA}"/>
                </a:ext>
              </a:extLst>
            </p:cNvPr>
            <p:cNvSpPr/>
            <p:nvPr/>
          </p:nvSpPr>
          <p:spPr>
            <a:xfrm>
              <a:off x="4835863" y="3399321"/>
              <a:ext cx="3815" cy="4954"/>
            </a:xfrm>
            <a:custGeom>
              <a:avLst/>
              <a:gdLst>
                <a:gd name="connsiteX0" fmla="*/ 1849 w 3815"/>
                <a:gd name="connsiteY0" fmla="*/ 0 h 4954"/>
                <a:gd name="connsiteX1" fmla="*/ 341 w 3815"/>
                <a:gd name="connsiteY1" fmla="*/ 1835 h 4954"/>
                <a:gd name="connsiteX2" fmla="*/ 1283 w 3815"/>
                <a:gd name="connsiteY2" fmla="*/ 4886 h 4954"/>
                <a:gd name="connsiteX3" fmla="*/ 1695 w 3815"/>
                <a:gd name="connsiteY3" fmla="*/ 4955 h 4954"/>
                <a:gd name="connsiteX4" fmla="*/ 3564 w 3815"/>
                <a:gd name="connsiteY4" fmla="*/ 3343 h 4954"/>
                <a:gd name="connsiteX5" fmla="*/ 1849 w 3815"/>
                <a:gd name="connsiteY5" fmla="*/ 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5" h="4954">
                  <a:moveTo>
                    <a:pt x="1849" y="0"/>
                  </a:moveTo>
                  <a:cubicBezTo>
                    <a:pt x="1455" y="463"/>
                    <a:pt x="701" y="1046"/>
                    <a:pt x="341" y="1835"/>
                  </a:cubicBezTo>
                  <a:cubicBezTo>
                    <a:pt x="-208" y="3035"/>
                    <a:pt x="-225" y="4424"/>
                    <a:pt x="1283" y="4886"/>
                  </a:cubicBezTo>
                  <a:cubicBezTo>
                    <a:pt x="1421" y="4938"/>
                    <a:pt x="1558" y="4955"/>
                    <a:pt x="1695" y="4955"/>
                  </a:cubicBezTo>
                  <a:cubicBezTo>
                    <a:pt x="2569" y="4955"/>
                    <a:pt x="3221" y="4081"/>
                    <a:pt x="3564" y="3343"/>
                  </a:cubicBezTo>
                  <a:cubicBezTo>
                    <a:pt x="4181" y="2058"/>
                    <a:pt x="3684" y="926"/>
                    <a:pt x="1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BFC732C8-AC4E-D92E-2002-6E6C3D54E672}"/>
                </a:ext>
              </a:extLst>
            </p:cNvPr>
            <p:cNvSpPr/>
            <p:nvPr/>
          </p:nvSpPr>
          <p:spPr>
            <a:xfrm>
              <a:off x="4723624" y="3581299"/>
              <a:ext cx="13269" cy="11812"/>
            </a:xfrm>
            <a:custGeom>
              <a:avLst/>
              <a:gdLst>
                <a:gd name="connsiteX0" fmla="*/ 7618 w 13269"/>
                <a:gd name="connsiteY0" fmla="*/ 0 h 11812"/>
                <a:gd name="connsiteX1" fmla="*/ 3246 w 13269"/>
                <a:gd name="connsiteY1" fmla="*/ 994 h 11812"/>
                <a:gd name="connsiteX2" fmla="*/ 486 w 13269"/>
                <a:gd name="connsiteY2" fmla="*/ 5898 h 11812"/>
                <a:gd name="connsiteX3" fmla="*/ 6881 w 13269"/>
                <a:gd name="connsiteY3" fmla="*/ 11710 h 11812"/>
                <a:gd name="connsiteX4" fmla="*/ 7498 w 13269"/>
                <a:gd name="connsiteY4" fmla="*/ 11813 h 11812"/>
                <a:gd name="connsiteX5" fmla="*/ 11596 w 13269"/>
                <a:gd name="connsiteY5" fmla="*/ 7201 h 11812"/>
                <a:gd name="connsiteX6" fmla="*/ 12933 w 13269"/>
                <a:gd name="connsiteY6" fmla="*/ 5023 h 11812"/>
                <a:gd name="connsiteX7" fmla="*/ 11596 w 13269"/>
                <a:gd name="connsiteY7" fmla="*/ 1234 h 11812"/>
                <a:gd name="connsiteX8" fmla="*/ 7618 w 13269"/>
                <a:gd name="connsiteY8" fmla="*/ 0 h 1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69" h="11812">
                  <a:moveTo>
                    <a:pt x="7618" y="0"/>
                  </a:moveTo>
                  <a:cubicBezTo>
                    <a:pt x="6075" y="686"/>
                    <a:pt x="4669" y="823"/>
                    <a:pt x="3246" y="994"/>
                  </a:cubicBezTo>
                  <a:cubicBezTo>
                    <a:pt x="348" y="1337"/>
                    <a:pt x="-714" y="3326"/>
                    <a:pt x="486" y="5898"/>
                  </a:cubicBezTo>
                  <a:cubicBezTo>
                    <a:pt x="1823" y="8761"/>
                    <a:pt x="4395" y="10853"/>
                    <a:pt x="6881" y="11710"/>
                  </a:cubicBezTo>
                  <a:cubicBezTo>
                    <a:pt x="7087" y="11778"/>
                    <a:pt x="7292" y="11813"/>
                    <a:pt x="7498" y="11813"/>
                  </a:cubicBezTo>
                  <a:cubicBezTo>
                    <a:pt x="9316" y="11813"/>
                    <a:pt x="10344" y="8847"/>
                    <a:pt x="11596" y="7201"/>
                  </a:cubicBezTo>
                  <a:cubicBezTo>
                    <a:pt x="12110" y="6532"/>
                    <a:pt x="12573" y="5795"/>
                    <a:pt x="12933" y="5023"/>
                  </a:cubicBezTo>
                  <a:cubicBezTo>
                    <a:pt x="13739" y="3309"/>
                    <a:pt x="13019" y="1972"/>
                    <a:pt x="11596" y="1234"/>
                  </a:cubicBezTo>
                  <a:cubicBezTo>
                    <a:pt x="10293" y="583"/>
                    <a:pt x="8835" y="360"/>
                    <a:pt x="76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E83F43FE-C664-4A22-6D31-05A6CCFBA74E}"/>
                </a:ext>
              </a:extLst>
            </p:cNvPr>
            <p:cNvSpPr/>
            <p:nvPr/>
          </p:nvSpPr>
          <p:spPr>
            <a:xfrm>
              <a:off x="4726151" y="3503872"/>
              <a:ext cx="6469" cy="6789"/>
            </a:xfrm>
            <a:custGeom>
              <a:avLst/>
              <a:gdLst>
                <a:gd name="connsiteX0" fmla="*/ 3583 w 6469"/>
                <a:gd name="connsiteY0" fmla="*/ 0 h 6789"/>
                <a:gd name="connsiteX1" fmla="*/ 308 w 6469"/>
                <a:gd name="connsiteY1" fmla="*/ 2280 h 6789"/>
                <a:gd name="connsiteX2" fmla="*/ 1800 w 6469"/>
                <a:gd name="connsiteY2" fmla="*/ 6463 h 6789"/>
                <a:gd name="connsiteX3" fmla="*/ 3240 w 6469"/>
                <a:gd name="connsiteY3" fmla="*/ 6789 h 6789"/>
                <a:gd name="connsiteX4" fmla="*/ 6223 w 6469"/>
                <a:gd name="connsiteY4" fmla="*/ 4578 h 6789"/>
                <a:gd name="connsiteX5" fmla="*/ 4869 w 6469"/>
                <a:gd name="connsiteY5" fmla="*/ 291 h 6789"/>
                <a:gd name="connsiteX6" fmla="*/ 3583 w 6469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9" h="6789">
                  <a:moveTo>
                    <a:pt x="3583" y="0"/>
                  </a:moveTo>
                  <a:cubicBezTo>
                    <a:pt x="2211" y="0"/>
                    <a:pt x="805" y="891"/>
                    <a:pt x="308" y="2280"/>
                  </a:cubicBezTo>
                  <a:cubicBezTo>
                    <a:pt x="-326" y="4046"/>
                    <a:pt x="-52" y="5606"/>
                    <a:pt x="1800" y="6463"/>
                  </a:cubicBezTo>
                  <a:cubicBezTo>
                    <a:pt x="2280" y="6686"/>
                    <a:pt x="2760" y="6789"/>
                    <a:pt x="3240" y="6789"/>
                  </a:cubicBezTo>
                  <a:cubicBezTo>
                    <a:pt x="4560" y="6789"/>
                    <a:pt x="5777" y="5966"/>
                    <a:pt x="6223" y="4578"/>
                  </a:cubicBezTo>
                  <a:cubicBezTo>
                    <a:pt x="6789" y="2795"/>
                    <a:pt x="6394" y="1269"/>
                    <a:pt x="4869" y="291"/>
                  </a:cubicBezTo>
                  <a:cubicBezTo>
                    <a:pt x="4457" y="86"/>
                    <a:pt x="4029" y="0"/>
                    <a:pt x="35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CA7B43E5-2F27-0825-61F5-76CCF208D923}"/>
                </a:ext>
              </a:extLst>
            </p:cNvPr>
            <p:cNvSpPr/>
            <p:nvPr/>
          </p:nvSpPr>
          <p:spPr>
            <a:xfrm>
              <a:off x="4730284" y="3493670"/>
              <a:ext cx="6282" cy="7218"/>
            </a:xfrm>
            <a:custGeom>
              <a:avLst/>
              <a:gdLst>
                <a:gd name="connsiteX0" fmla="*/ 2913 w 6282"/>
                <a:gd name="connsiteY0" fmla="*/ 0 h 7218"/>
                <a:gd name="connsiteX1" fmla="*/ 16 w 6282"/>
                <a:gd name="connsiteY1" fmla="*/ 3943 h 7218"/>
                <a:gd name="connsiteX2" fmla="*/ 3119 w 6282"/>
                <a:gd name="connsiteY2" fmla="*/ 7218 h 7218"/>
                <a:gd name="connsiteX3" fmla="*/ 3187 w 6282"/>
                <a:gd name="connsiteY3" fmla="*/ 7218 h 7218"/>
                <a:gd name="connsiteX4" fmla="*/ 6274 w 6282"/>
                <a:gd name="connsiteY4" fmla="*/ 3309 h 7218"/>
                <a:gd name="connsiteX5" fmla="*/ 3153 w 6282"/>
                <a:gd name="connsiteY5" fmla="*/ 17 h 7218"/>
                <a:gd name="connsiteX6" fmla="*/ 2913 w 6282"/>
                <a:gd name="connsiteY6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2" h="7218">
                  <a:moveTo>
                    <a:pt x="2913" y="0"/>
                  </a:moveTo>
                  <a:cubicBezTo>
                    <a:pt x="1353" y="0"/>
                    <a:pt x="-173" y="2109"/>
                    <a:pt x="16" y="3943"/>
                  </a:cubicBezTo>
                  <a:cubicBezTo>
                    <a:pt x="221" y="5847"/>
                    <a:pt x="1164" y="7167"/>
                    <a:pt x="3119" y="7218"/>
                  </a:cubicBezTo>
                  <a:cubicBezTo>
                    <a:pt x="3136" y="7218"/>
                    <a:pt x="3170" y="7218"/>
                    <a:pt x="3187" y="7218"/>
                  </a:cubicBezTo>
                  <a:cubicBezTo>
                    <a:pt x="5005" y="7218"/>
                    <a:pt x="6411" y="5366"/>
                    <a:pt x="6274" y="3309"/>
                  </a:cubicBezTo>
                  <a:cubicBezTo>
                    <a:pt x="6171" y="1234"/>
                    <a:pt x="4868" y="257"/>
                    <a:pt x="3153" y="17"/>
                  </a:cubicBezTo>
                  <a:cubicBezTo>
                    <a:pt x="3068" y="0"/>
                    <a:pt x="2982" y="0"/>
                    <a:pt x="29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CCC8C032-EE42-F060-ECC9-854ED3FAC10B}"/>
                </a:ext>
              </a:extLst>
            </p:cNvPr>
            <p:cNvSpPr/>
            <p:nvPr/>
          </p:nvSpPr>
          <p:spPr>
            <a:xfrm>
              <a:off x="4671977" y="3551466"/>
              <a:ext cx="19800" cy="20522"/>
            </a:xfrm>
            <a:custGeom>
              <a:avLst/>
              <a:gdLst>
                <a:gd name="connsiteX0" fmla="*/ 9647 w 19800"/>
                <a:gd name="connsiteY0" fmla="*/ 0 h 20522"/>
                <a:gd name="connsiteX1" fmla="*/ 749 w 19800"/>
                <a:gd name="connsiteY1" fmla="*/ 4732 h 20522"/>
                <a:gd name="connsiteX2" fmla="*/ 5275 w 19800"/>
                <a:gd name="connsiteY2" fmla="*/ 19597 h 20522"/>
                <a:gd name="connsiteX3" fmla="*/ 8893 w 19800"/>
                <a:gd name="connsiteY3" fmla="*/ 20523 h 20522"/>
                <a:gd name="connsiteX4" fmla="*/ 18837 w 19800"/>
                <a:gd name="connsiteY4" fmla="*/ 13048 h 20522"/>
                <a:gd name="connsiteX5" fmla="*/ 15477 w 19800"/>
                <a:gd name="connsiteY5" fmla="*/ 1423 h 20522"/>
                <a:gd name="connsiteX6" fmla="*/ 9647 w 19800"/>
                <a:gd name="connsiteY6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00" h="20522">
                  <a:moveTo>
                    <a:pt x="9647" y="0"/>
                  </a:moveTo>
                  <a:cubicBezTo>
                    <a:pt x="5790" y="0"/>
                    <a:pt x="2138" y="1732"/>
                    <a:pt x="749" y="4732"/>
                  </a:cubicBezTo>
                  <a:cubicBezTo>
                    <a:pt x="-1325" y="9241"/>
                    <a:pt x="1143" y="17334"/>
                    <a:pt x="5275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2682" y="20523"/>
                    <a:pt x="16608" y="17728"/>
                    <a:pt x="18837" y="13048"/>
                  </a:cubicBezTo>
                  <a:cubicBezTo>
                    <a:pt x="20946" y="8607"/>
                    <a:pt x="19488" y="3583"/>
                    <a:pt x="15477" y="1423"/>
                  </a:cubicBezTo>
                  <a:cubicBezTo>
                    <a:pt x="13676" y="463"/>
                    <a:pt x="11636" y="0"/>
                    <a:pt x="9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91FD400A-71C5-8827-AFBF-501C6C67428C}"/>
                </a:ext>
              </a:extLst>
            </p:cNvPr>
            <p:cNvSpPr/>
            <p:nvPr/>
          </p:nvSpPr>
          <p:spPr>
            <a:xfrm>
              <a:off x="4731509" y="3548466"/>
              <a:ext cx="13192" cy="14864"/>
            </a:xfrm>
            <a:custGeom>
              <a:avLst/>
              <a:gdLst>
                <a:gd name="connsiteX0" fmla="*/ 7603 w 13192"/>
                <a:gd name="connsiteY0" fmla="*/ 0 h 14864"/>
                <a:gd name="connsiteX1" fmla="*/ 385 w 13192"/>
                <a:gd name="connsiteY1" fmla="*/ 4441 h 14864"/>
                <a:gd name="connsiteX2" fmla="*/ 3214 w 13192"/>
                <a:gd name="connsiteY2" fmla="*/ 11590 h 14864"/>
                <a:gd name="connsiteX3" fmla="*/ 6883 w 13192"/>
                <a:gd name="connsiteY3" fmla="*/ 13905 h 14864"/>
                <a:gd name="connsiteX4" fmla="*/ 9043 w 13192"/>
                <a:gd name="connsiteY4" fmla="*/ 14865 h 14864"/>
                <a:gd name="connsiteX5" fmla="*/ 12010 w 13192"/>
                <a:gd name="connsiteY5" fmla="*/ 12739 h 14864"/>
                <a:gd name="connsiteX6" fmla="*/ 13192 w 13192"/>
                <a:gd name="connsiteY6" fmla="*/ 7681 h 14864"/>
                <a:gd name="connsiteX7" fmla="*/ 13089 w 13192"/>
                <a:gd name="connsiteY7" fmla="*/ 5898 h 14864"/>
                <a:gd name="connsiteX8" fmla="*/ 8152 w 13192"/>
                <a:gd name="connsiteY8" fmla="*/ 17 h 14864"/>
                <a:gd name="connsiteX9" fmla="*/ 7603 w 13192"/>
                <a:gd name="connsiteY9" fmla="*/ 0 h 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92" h="14864">
                  <a:moveTo>
                    <a:pt x="7603" y="0"/>
                  </a:moveTo>
                  <a:cubicBezTo>
                    <a:pt x="4963" y="0"/>
                    <a:pt x="1534" y="2074"/>
                    <a:pt x="385" y="4441"/>
                  </a:cubicBezTo>
                  <a:cubicBezTo>
                    <a:pt x="-627" y="6550"/>
                    <a:pt x="368" y="9241"/>
                    <a:pt x="3214" y="11590"/>
                  </a:cubicBezTo>
                  <a:cubicBezTo>
                    <a:pt x="4329" y="12516"/>
                    <a:pt x="5786" y="12979"/>
                    <a:pt x="6883" y="13905"/>
                  </a:cubicBezTo>
                  <a:cubicBezTo>
                    <a:pt x="7689" y="14590"/>
                    <a:pt x="8409" y="14865"/>
                    <a:pt x="9043" y="14865"/>
                  </a:cubicBezTo>
                  <a:cubicBezTo>
                    <a:pt x="10158" y="14865"/>
                    <a:pt x="11084" y="13973"/>
                    <a:pt x="12010" y="12739"/>
                  </a:cubicBezTo>
                  <a:cubicBezTo>
                    <a:pt x="13141" y="11247"/>
                    <a:pt x="13124" y="9550"/>
                    <a:pt x="13192" y="7681"/>
                  </a:cubicBezTo>
                  <a:cubicBezTo>
                    <a:pt x="13158" y="7201"/>
                    <a:pt x="13192" y="6532"/>
                    <a:pt x="13089" y="5898"/>
                  </a:cubicBezTo>
                  <a:cubicBezTo>
                    <a:pt x="12558" y="2778"/>
                    <a:pt x="10466" y="292"/>
                    <a:pt x="8152" y="17"/>
                  </a:cubicBezTo>
                  <a:cubicBezTo>
                    <a:pt x="7963" y="17"/>
                    <a:pt x="7792" y="0"/>
                    <a:pt x="7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3" name="任意多边形: 形状 212">
              <a:extLst>
                <a:ext uri="{FF2B5EF4-FFF2-40B4-BE49-F238E27FC236}">
                  <a16:creationId xmlns:a16="http://schemas.microsoft.com/office/drawing/2014/main" id="{AE4972FD-44BF-9771-5548-CF335BCF771A}"/>
                </a:ext>
              </a:extLst>
            </p:cNvPr>
            <p:cNvSpPr/>
            <p:nvPr/>
          </p:nvSpPr>
          <p:spPr>
            <a:xfrm>
              <a:off x="4713733" y="3642112"/>
              <a:ext cx="5315" cy="4389"/>
            </a:xfrm>
            <a:custGeom>
              <a:avLst/>
              <a:gdLst>
                <a:gd name="connsiteX0" fmla="*/ 3176 w 5315"/>
                <a:gd name="connsiteY0" fmla="*/ 0 h 4389"/>
                <a:gd name="connsiteX1" fmla="*/ 4 w 5315"/>
                <a:gd name="connsiteY1" fmla="*/ 1800 h 4389"/>
                <a:gd name="connsiteX2" fmla="*/ 2439 w 5315"/>
                <a:gd name="connsiteY2" fmla="*/ 4321 h 4389"/>
                <a:gd name="connsiteX3" fmla="*/ 3038 w 5315"/>
                <a:gd name="connsiteY3" fmla="*/ 4389 h 4389"/>
                <a:gd name="connsiteX4" fmla="*/ 5302 w 5315"/>
                <a:gd name="connsiteY4" fmla="*/ 1835 h 4389"/>
                <a:gd name="connsiteX5" fmla="*/ 3176 w 5315"/>
                <a:gd name="connsiteY5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5" h="4389">
                  <a:moveTo>
                    <a:pt x="3176" y="0"/>
                  </a:moveTo>
                  <a:cubicBezTo>
                    <a:pt x="1890" y="51"/>
                    <a:pt x="124" y="-240"/>
                    <a:pt x="4" y="1800"/>
                  </a:cubicBezTo>
                  <a:cubicBezTo>
                    <a:pt x="-82" y="3189"/>
                    <a:pt x="1324" y="4063"/>
                    <a:pt x="2439" y="4321"/>
                  </a:cubicBezTo>
                  <a:cubicBezTo>
                    <a:pt x="2644" y="4372"/>
                    <a:pt x="2850" y="4389"/>
                    <a:pt x="3038" y="4389"/>
                  </a:cubicBezTo>
                  <a:cubicBezTo>
                    <a:pt x="4341" y="4389"/>
                    <a:pt x="5113" y="3257"/>
                    <a:pt x="5302" y="1835"/>
                  </a:cubicBezTo>
                  <a:cubicBezTo>
                    <a:pt x="5456" y="463"/>
                    <a:pt x="4256" y="257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CAAACF28-5F4A-DB82-8071-B783A2A7B596}"/>
                </a:ext>
              </a:extLst>
            </p:cNvPr>
            <p:cNvSpPr/>
            <p:nvPr/>
          </p:nvSpPr>
          <p:spPr>
            <a:xfrm>
              <a:off x="4718279" y="3612211"/>
              <a:ext cx="9257" cy="8383"/>
            </a:xfrm>
            <a:custGeom>
              <a:avLst/>
              <a:gdLst>
                <a:gd name="connsiteX0" fmla="*/ 3670 w 9257"/>
                <a:gd name="connsiteY0" fmla="*/ 0 h 8383"/>
                <a:gd name="connsiteX1" fmla="*/ 2007 w 9257"/>
                <a:gd name="connsiteY1" fmla="*/ 514 h 8383"/>
                <a:gd name="connsiteX2" fmla="*/ 19 w 9257"/>
                <a:gd name="connsiteY2" fmla="*/ 3446 h 8383"/>
                <a:gd name="connsiteX3" fmla="*/ 2950 w 9257"/>
                <a:gd name="connsiteY3" fmla="*/ 7064 h 8383"/>
                <a:gd name="connsiteX4" fmla="*/ 7151 w 9257"/>
                <a:gd name="connsiteY4" fmla="*/ 8384 h 8383"/>
                <a:gd name="connsiteX5" fmla="*/ 8968 w 9257"/>
                <a:gd name="connsiteY5" fmla="*/ 7681 h 8383"/>
                <a:gd name="connsiteX6" fmla="*/ 6311 w 9257"/>
                <a:gd name="connsiteY6" fmla="*/ 1303 h 8383"/>
                <a:gd name="connsiteX7" fmla="*/ 3670 w 9257"/>
                <a:gd name="connsiteY7" fmla="*/ 0 h 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7" h="8383">
                  <a:moveTo>
                    <a:pt x="3670" y="0"/>
                  </a:moveTo>
                  <a:cubicBezTo>
                    <a:pt x="3156" y="0"/>
                    <a:pt x="2608" y="154"/>
                    <a:pt x="2007" y="514"/>
                  </a:cubicBezTo>
                  <a:cubicBezTo>
                    <a:pt x="859" y="1217"/>
                    <a:pt x="138" y="2126"/>
                    <a:pt x="19" y="3446"/>
                  </a:cubicBezTo>
                  <a:cubicBezTo>
                    <a:pt x="-187" y="5555"/>
                    <a:pt x="1339" y="6292"/>
                    <a:pt x="2950" y="7064"/>
                  </a:cubicBezTo>
                  <a:cubicBezTo>
                    <a:pt x="4562" y="7938"/>
                    <a:pt x="6037" y="8384"/>
                    <a:pt x="7151" y="8384"/>
                  </a:cubicBezTo>
                  <a:cubicBezTo>
                    <a:pt x="7957" y="8384"/>
                    <a:pt x="8591" y="8144"/>
                    <a:pt x="8968" y="7681"/>
                  </a:cubicBezTo>
                  <a:cubicBezTo>
                    <a:pt x="9894" y="6515"/>
                    <a:pt x="8488" y="3240"/>
                    <a:pt x="6311" y="1303"/>
                  </a:cubicBezTo>
                  <a:cubicBezTo>
                    <a:pt x="5471" y="548"/>
                    <a:pt x="4631" y="0"/>
                    <a:pt x="36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35E2A27A-42BE-617C-8740-361F3D7F56DF}"/>
                </a:ext>
              </a:extLst>
            </p:cNvPr>
            <p:cNvSpPr/>
            <p:nvPr/>
          </p:nvSpPr>
          <p:spPr>
            <a:xfrm>
              <a:off x="4733555" y="3617011"/>
              <a:ext cx="6672" cy="6549"/>
            </a:xfrm>
            <a:custGeom>
              <a:avLst/>
              <a:gdLst>
                <a:gd name="connsiteX0" fmla="*/ 4031 w 6672"/>
                <a:gd name="connsiteY0" fmla="*/ 0 h 6549"/>
                <a:gd name="connsiteX1" fmla="*/ 396 w 6672"/>
                <a:gd name="connsiteY1" fmla="*/ 3103 h 6549"/>
                <a:gd name="connsiteX2" fmla="*/ 893 w 6672"/>
                <a:gd name="connsiteY2" fmla="*/ 6207 h 6549"/>
                <a:gd name="connsiteX3" fmla="*/ 2042 w 6672"/>
                <a:gd name="connsiteY3" fmla="*/ 6550 h 6549"/>
                <a:gd name="connsiteX4" fmla="*/ 6380 w 6672"/>
                <a:gd name="connsiteY4" fmla="*/ 2829 h 6549"/>
                <a:gd name="connsiteX5" fmla="*/ 5608 w 6672"/>
                <a:gd name="connsiteY5" fmla="*/ 343 h 6549"/>
                <a:gd name="connsiteX6" fmla="*/ 4031 w 6672"/>
                <a:gd name="connsiteY6" fmla="*/ 0 h 6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72" h="6549">
                  <a:moveTo>
                    <a:pt x="4031" y="0"/>
                  </a:moveTo>
                  <a:cubicBezTo>
                    <a:pt x="2488" y="0"/>
                    <a:pt x="1202" y="1063"/>
                    <a:pt x="396" y="3103"/>
                  </a:cubicBezTo>
                  <a:cubicBezTo>
                    <a:pt x="-50" y="4115"/>
                    <a:pt x="-376" y="5332"/>
                    <a:pt x="893" y="6207"/>
                  </a:cubicBezTo>
                  <a:cubicBezTo>
                    <a:pt x="1236" y="6447"/>
                    <a:pt x="1630" y="6550"/>
                    <a:pt x="2042" y="6550"/>
                  </a:cubicBezTo>
                  <a:cubicBezTo>
                    <a:pt x="3534" y="6550"/>
                    <a:pt x="5282" y="5109"/>
                    <a:pt x="6380" y="2829"/>
                  </a:cubicBezTo>
                  <a:cubicBezTo>
                    <a:pt x="6911" y="1732"/>
                    <a:pt x="6757" y="806"/>
                    <a:pt x="5608" y="343"/>
                  </a:cubicBezTo>
                  <a:cubicBezTo>
                    <a:pt x="5076" y="103"/>
                    <a:pt x="4545" y="0"/>
                    <a:pt x="4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6" name="任意多边形: 形状 215">
              <a:extLst>
                <a:ext uri="{FF2B5EF4-FFF2-40B4-BE49-F238E27FC236}">
                  <a16:creationId xmlns:a16="http://schemas.microsoft.com/office/drawing/2014/main" id="{81F6DE1E-0A91-6F4C-0CB8-A2F72701BFC8}"/>
                </a:ext>
              </a:extLst>
            </p:cNvPr>
            <p:cNvSpPr/>
            <p:nvPr/>
          </p:nvSpPr>
          <p:spPr>
            <a:xfrm>
              <a:off x="4715198" y="3656548"/>
              <a:ext cx="7406" cy="8538"/>
            </a:xfrm>
            <a:custGeom>
              <a:avLst/>
              <a:gdLst>
                <a:gd name="connsiteX0" fmla="*/ 3974 w 7406"/>
                <a:gd name="connsiteY0" fmla="*/ 0 h 8538"/>
                <a:gd name="connsiteX1" fmla="*/ 3854 w 7406"/>
                <a:gd name="connsiteY1" fmla="*/ 0 h 8538"/>
                <a:gd name="connsiteX2" fmla="*/ 82 w 7406"/>
                <a:gd name="connsiteY2" fmla="*/ 4578 h 8538"/>
                <a:gd name="connsiteX3" fmla="*/ 3837 w 7406"/>
                <a:gd name="connsiteY3" fmla="*/ 8538 h 8538"/>
                <a:gd name="connsiteX4" fmla="*/ 3922 w 7406"/>
                <a:gd name="connsiteY4" fmla="*/ 8538 h 8538"/>
                <a:gd name="connsiteX5" fmla="*/ 7403 w 7406"/>
                <a:gd name="connsiteY5" fmla="*/ 3858 h 8538"/>
                <a:gd name="connsiteX6" fmla="*/ 3974 w 7406"/>
                <a:gd name="connsiteY6" fmla="*/ 0 h 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06" h="8538">
                  <a:moveTo>
                    <a:pt x="3974" y="0"/>
                  </a:moveTo>
                  <a:cubicBezTo>
                    <a:pt x="3940" y="0"/>
                    <a:pt x="3888" y="0"/>
                    <a:pt x="3854" y="0"/>
                  </a:cubicBezTo>
                  <a:cubicBezTo>
                    <a:pt x="1848" y="69"/>
                    <a:pt x="-467" y="2606"/>
                    <a:pt x="82" y="4578"/>
                  </a:cubicBezTo>
                  <a:cubicBezTo>
                    <a:pt x="613" y="6429"/>
                    <a:pt x="1454" y="8470"/>
                    <a:pt x="3837" y="8538"/>
                  </a:cubicBezTo>
                  <a:cubicBezTo>
                    <a:pt x="3871" y="8538"/>
                    <a:pt x="3888" y="8538"/>
                    <a:pt x="3922" y="8538"/>
                  </a:cubicBezTo>
                  <a:cubicBezTo>
                    <a:pt x="5963" y="8538"/>
                    <a:pt x="7488" y="6412"/>
                    <a:pt x="7403" y="3858"/>
                  </a:cubicBezTo>
                  <a:cubicBezTo>
                    <a:pt x="7300" y="1594"/>
                    <a:pt x="5894" y="0"/>
                    <a:pt x="39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7" name="任意多边形: 形状 216">
              <a:extLst>
                <a:ext uri="{FF2B5EF4-FFF2-40B4-BE49-F238E27FC236}">
                  <a16:creationId xmlns:a16="http://schemas.microsoft.com/office/drawing/2014/main" id="{16B8206E-CF86-0561-33F9-4F70F1E05AD1}"/>
                </a:ext>
              </a:extLst>
            </p:cNvPr>
            <p:cNvSpPr/>
            <p:nvPr/>
          </p:nvSpPr>
          <p:spPr>
            <a:xfrm>
              <a:off x="4731231" y="3567377"/>
              <a:ext cx="6744" cy="6635"/>
            </a:xfrm>
            <a:custGeom>
              <a:avLst/>
              <a:gdLst>
                <a:gd name="connsiteX0" fmla="*/ 3354 w 6744"/>
                <a:gd name="connsiteY0" fmla="*/ 0 h 6635"/>
                <a:gd name="connsiteX1" fmla="*/ 474 w 6744"/>
                <a:gd name="connsiteY1" fmla="*/ 1955 h 6635"/>
                <a:gd name="connsiteX2" fmla="*/ 1897 w 6744"/>
                <a:gd name="connsiteY2" fmla="*/ 6155 h 6635"/>
                <a:gd name="connsiteX3" fmla="*/ 3577 w 6744"/>
                <a:gd name="connsiteY3" fmla="*/ 6635 h 6635"/>
                <a:gd name="connsiteX4" fmla="*/ 6406 w 6744"/>
                <a:gd name="connsiteY4" fmla="*/ 4663 h 6635"/>
                <a:gd name="connsiteX5" fmla="*/ 4949 w 6744"/>
                <a:gd name="connsiteY5" fmla="*/ 463 h 6635"/>
                <a:gd name="connsiteX6" fmla="*/ 3354 w 6744"/>
                <a:gd name="connsiteY6" fmla="*/ 0 h 6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44" h="6635">
                  <a:moveTo>
                    <a:pt x="3354" y="0"/>
                  </a:moveTo>
                  <a:cubicBezTo>
                    <a:pt x="2171" y="0"/>
                    <a:pt x="1246" y="892"/>
                    <a:pt x="474" y="1955"/>
                  </a:cubicBezTo>
                  <a:cubicBezTo>
                    <a:pt x="-658" y="4064"/>
                    <a:pt x="406" y="5264"/>
                    <a:pt x="1897" y="6155"/>
                  </a:cubicBezTo>
                  <a:cubicBezTo>
                    <a:pt x="2446" y="6481"/>
                    <a:pt x="3028" y="6635"/>
                    <a:pt x="3577" y="6635"/>
                  </a:cubicBezTo>
                  <a:cubicBezTo>
                    <a:pt x="4777" y="6635"/>
                    <a:pt x="5875" y="5915"/>
                    <a:pt x="6406" y="4663"/>
                  </a:cubicBezTo>
                  <a:cubicBezTo>
                    <a:pt x="7195" y="2812"/>
                    <a:pt x="6560" y="1389"/>
                    <a:pt x="4949" y="463"/>
                  </a:cubicBezTo>
                  <a:cubicBezTo>
                    <a:pt x="4366" y="154"/>
                    <a:pt x="3852" y="0"/>
                    <a:pt x="33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8" name="任意多边形: 形状 217">
              <a:extLst>
                <a:ext uri="{FF2B5EF4-FFF2-40B4-BE49-F238E27FC236}">
                  <a16:creationId xmlns:a16="http://schemas.microsoft.com/office/drawing/2014/main" id="{1F840E34-F2F6-D15C-BC94-20120F103F04}"/>
                </a:ext>
              </a:extLst>
            </p:cNvPr>
            <p:cNvSpPr/>
            <p:nvPr/>
          </p:nvSpPr>
          <p:spPr>
            <a:xfrm>
              <a:off x="4744506" y="3612040"/>
              <a:ext cx="2098" cy="4423"/>
            </a:xfrm>
            <a:custGeom>
              <a:avLst/>
              <a:gdLst>
                <a:gd name="connsiteX0" fmla="*/ 2099 w 2098"/>
                <a:gd name="connsiteY0" fmla="*/ 0 h 4423"/>
                <a:gd name="connsiteX1" fmla="*/ 7 w 2098"/>
                <a:gd name="connsiteY1" fmla="*/ 3926 h 4423"/>
                <a:gd name="connsiteX2" fmla="*/ 24 w 2098"/>
                <a:gd name="connsiteY2" fmla="*/ 4424 h 4423"/>
                <a:gd name="connsiteX3" fmla="*/ 2099 w 2098"/>
                <a:gd name="connsiteY3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8" h="4423">
                  <a:moveTo>
                    <a:pt x="2099" y="0"/>
                  </a:moveTo>
                  <a:cubicBezTo>
                    <a:pt x="933" y="1131"/>
                    <a:pt x="127" y="2503"/>
                    <a:pt x="7" y="3926"/>
                  </a:cubicBezTo>
                  <a:cubicBezTo>
                    <a:pt x="-10" y="4080"/>
                    <a:pt x="7" y="4269"/>
                    <a:pt x="24" y="4424"/>
                  </a:cubicBezTo>
                  <a:lnTo>
                    <a:pt x="2099" y="0"/>
                  </a:ln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9" name="任意多边形: 形状 218">
              <a:extLst>
                <a:ext uri="{FF2B5EF4-FFF2-40B4-BE49-F238E27FC236}">
                  <a16:creationId xmlns:a16="http://schemas.microsoft.com/office/drawing/2014/main" id="{6F94D3C6-CA0C-545F-4FC7-67A0D0EA88F1}"/>
                </a:ext>
              </a:extLst>
            </p:cNvPr>
            <p:cNvSpPr/>
            <p:nvPr/>
          </p:nvSpPr>
          <p:spPr>
            <a:xfrm>
              <a:off x="4744529" y="3609536"/>
              <a:ext cx="6361" cy="7989"/>
            </a:xfrm>
            <a:custGeom>
              <a:avLst/>
              <a:gdLst>
                <a:gd name="connsiteX0" fmla="*/ 6361 w 6361"/>
                <a:gd name="connsiteY0" fmla="*/ 0 h 7989"/>
                <a:gd name="connsiteX1" fmla="*/ 2075 w 6361"/>
                <a:gd name="connsiteY1" fmla="*/ 2503 h 7989"/>
                <a:gd name="connsiteX2" fmla="*/ 0 w 6361"/>
                <a:gd name="connsiteY2" fmla="*/ 6927 h 7989"/>
                <a:gd name="connsiteX3" fmla="*/ 823 w 6361"/>
                <a:gd name="connsiteY3" fmla="*/ 7715 h 7989"/>
                <a:gd name="connsiteX4" fmla="*/ 909 w 6361"/>
                <a:gd name="connsiteY4" fmla="*/ 7715 h 7989"/>
                <a:gd name="connsiteX5" fmla="*/ 1320 w 6361"/>
                <a:gd name="connsiteY5" fmla="*/ 7698 h 7989"/>
                <a:gd name="connsiteX6" fmla="*/ 2623 w 6361"/>
                <a:gd name="connsiteY6" fmla="*/ 7989 h 7989"/>
                <a:gd name="connsiteX7" fmla="*/ 6361 w 6361"/>
                <a:gd name="connsiteY7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1" h="7989">
                  <a:moveTo>
                    <a:pt x="6361" y="0"/>
                  </a:moveTo>
                  <a:cubicBezTo>
                    <a:pt x="4818" y="446"/>
                    <a:pt x="3258" y="1355"/>
                    <a:pt x="2075" y="2503"/>
                  </a:cubicBezTo>
                  <a:lnTo>
                    <a:pt x="0" y="6927"/>
                  </a:lnTo>
                  <a:cubicBezTo>
                    <a:pt x="86" y="7338"/>
                    <a:pt x="326" y="7715"/>
                    <a:pt x="823" y="7715"/>
                  </a:cubicBezTo>
                  <a:cubicBezTo>
                    <a:pt x="857" y="7715"/>
                    <a:pt x="874" y="7715"/>
                    <a:pt x="909" y="7715"/>
                  </a:cubicBezTo>
                  <a:cubicBezTo>
                    <a:pt x="1063" y="7698"/>
                    <a:pt x="1200" y="7698"/>
                    <a:pt x="1320" y="7698"/>
                  </a:cubicBezTo>
                  <a:cubicBezTo>
                    <a:pt x="1938" y="7698"/>
                    <a:pt x="2349" y="7801"/>
                    <a:pt x="2623" y="7989"/>
                  </a:cubicBezTo>
                  <a:cubicBezTo>
                    <a:pt x="3858" y="5332"/>
                    <a:pt x="5110" y="2658"/>
                    <a:pt x="63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8C7B22D5-880A-6DB5-7024-1DFF9A5AFA87}"/>
                </a:ext>
              </a:extLst>
            </p:cNvPr>
            <p:cNvSpPr/>
            <p:nvPr/>
          </p:nvSpPr>
          <p:spPr>
            <a:xfrm>
              <a:off x="4735221" y="3622910"/>
              <a:ext cx="6034" cy="12018"/>
            </a:xfrm>
            <a:custGeom>
              <a:avLst/>
              <a:gdLst>
                <a:gd name="connsiteX0" fmla="*/ 4011 w 6034"/>
                <a:gd name="connsiteY0" fmla="*/ 0 h 12018"/>
                <a:gd name="connsiteX1" fmla="*/ 1080 w 6034"/>
                <a:gd name="connsiteY1" fmla="*/ 2691 h 12018"/>
                <a:gd name="connsiteX2" fmla="*/ 291 w 6034"/>
                <a:gd name="connsiteY2" fmla="*/ 10030 h 12018"/>
                <a:gd name="connsiteX3" fmla="*/ 668 w 6034"/>
                <a:gd name="connsiteY3" fmla="*/ 12019 h 12018"/>
                <a:gd name="connsiteX4" fmla="*/ 6034 w 6034"/>
                <a:gd name="connsiteY4" fmla="*/ 583 h 12018"/>
                <a:gd name="connsiteX5" fmla="*/ 4011 w 6034"/>
                <a:gd name="connsiteY5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4" h="12018">
                  <a:moveTo>
                    <a:pt x="4011" y="0"/>
                  </a:moveTo>
                  <a:cubicBezTo>
                    <a:pt x="2777" y="0"/>
                    <a:pt x="1885" y="857"/>
                    <a:pt x="1080" y="2691"/>
                  </a:cubicBezTo>
                  <a:cubicBezTo>
                    <a:pt x="51" y="5023"/>
                    <a:pt x="-309" y="7441"/>
                    <a:pt x="291" y="10030"/>
                  </a:cubicBezTo>
                  <a:cubicBezTo>
                    <a:pt x="445" y="10698"/>
                    <a:pt x="582" y="11350"/>
                    <a:pt x="668" y="12019"/>
                  </a:cubicBezTo>
                  <a:lnTo>
                    <a:pt x="6034" y="583"/>
                  </a:lnTo>
                  <a:cubicBezTo>
                    <a:pt x="5263" y="206"/>
                    <a:pt x="4594" y="0"/>
                    <a:pt x="40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307555AA-4DA3-FA62-DC6A-7A6D28491005}"/>
                </a:ext>
              </a:extLst>
            </p:cNvPr>
            <p:cNvSpPr/>
            <p:nvPr/>
          </p:nvSpPr>
          <p:spPr>
            <a:xfrm>
              <a:off x="4735234" y="3623475"/>
              <a:ext cx="8387" cy="18842"/>
            </a:xfrm>
            <a:custGeom>
              <a:avLst/>
              <a:gdLst>
                <a:gd name="connsiteX0" fmla="*/ 6021 w 8387"/>
                <a:gd name="connsiteY0" fmla="*/ 0 h 18842"/>
                <a:gd name="connsiteX1" fmla="*/ 655 w 8387"/>
                <a:gd name="connsiteY1" fmla="*/ 11436 h 18842"/>
                <a:gd name="connsiteX2" fmla="*/ 397 w 8387"/>
                <a:gd name="connsiteY2" fmla="*/ 15533 h 18842"/>
                <a:gd name="connsiteX3" fmla="*/ 278 w 8387"/>
                <a:gd name="connsiteY3" fmla="*/ 18842 h 18842"/>
                <a:gd name="connsiteX4" fmla="*/ 8387 w 8387"/>
                <a:gd name="connsiteY4" fmla="*/ 1526 h 18842"/>
                <a:gd name="connsiteX5" fmla="*/ 6278 w 8387"/>
                <a:gd name="connsiteY5" fmla="*/ 103 h 18842"/>
                <a:gd name="connsiteX6" fmla="*/ 6021 w 8387"/>
                <a:gd name="connsiteY6" fmla="*/ 0 h 1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87" h="18842">
                  <a:moveTo>
                    <a:pt x="6021" y="0"/>
                  </a:moveTo>
                  <a:lnTo>
                    <a:pt x="655" y="11436"/>
                  </a:lnTo>
                  <a:cubicBezTo>
                    <a:pt x="843" y="12739"/>
                    <a:pt x="843" y="14059"/>
                    <a:pt x="397" y="15533"/>
                  </a:cubicBezTo>
                  <a:cubicBezTo>
                    <a:pt x="-83" y="17179"/>
                    <a:pt x="-134" y="18191"/>
                    <a:pt x="278" y="18842"/>
                  </a:cubicBezTo>
                  <a:cubicBezTo>
                    <a:pt x="2986" y="13065"/>
                    <a:pt x="5678" y="7304"/>
                    <a:pt x="8387" y="1526"/>
                  </a:cubicBezTo>
                  <a:cubicBezTo>
                    <a:pt x="7753" y="1029"/>
                    <a:pt x="7050" y="549"/>
                    <a:pt x="6278" y="103"/>
                  </a:cubicBezTo>
                  <a:cubicBezTo>
                    <a:pt x="6193" y="86"/>
                    <a:pt x="6107" y="34"/>
                    <a:pt x="60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A3120890-EE10-7A47-9DD3-3F1845F8D0F2}"/>
                </a:ext>
              </a:extLst>
            </p:cNvPr>
            <p:cNvSpPr/>
            <p:nvPr/>
          </p:nvSpPr>
          <p:spPr>
            <a:xfrm>
              <a:off x="4721212" y="3155623"/>
              <a:ext cx="10884" cy="12790"/>
            </a:xfrm>
            <a:custGeom>
              <a:avLst/>
              <a:gdLst>
                <a:gd name="connsiteX0" fmla="*/ 5041 w 10884"/>
                <a:gd name="connsiteY0" fmla="*/ 0 h 12790"/>
                <a:gd name="connsiteX1" fmla="*/ 2863 w 10884"/>
                <a:gd name="connsiteY1" fmla="*/ 1063 h 12790"/>
                <a:gd name="connsiteX2" fmla="*/ 703 w 10884"/>
                <a:gd name="connsiteY2" fmla="*/ 4389 h 12790"/>
                <a:gd name="connsiteX3" fmla="*/ 6138 w 10884"/>
                <a:gd name="connsiteY3" fmla="*/ 12584 h 12790"/>
                <a:gd name="connsiteX4" fmla="*/ 7321 w 10884"/>
                <a:gd name="connsiteY4" fmla="*/ 12790 h 12790"/>
                <a:gd name="connsiteX5" fmla="*/ 10836 w 10884"/>
                <a:gd name="connsiteY5" fmla="*/ 8332 h 12790"/>
                <a:gd name="connsiteX6" fmla="*/ 6790 w 10884"/>
                <a:gd name="connsiteY6" fmla="*/ 1474 h 12790"/>
                <a:gd name="connsiteX7" fmla="*/ 5041 w 10884"/>
                <a:gd name="connsiteY7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790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790"/>
                    <a:pt x="7321" y="12790"/>
                  </a:cubicBezTo>
                  <a:cubicBezTo>
                    <a:pt x="10133" y="12790"/>
                    <a:pt x="11127" y="11350"/>
                    <a:pt x="10836" y="8332"/>
                  </a:cubicBezTo>
                  <a:cubicBezTo>
                    <a:pt x="10544" y="5281"/>
                    <a:pt x="7853" y="3960"/>
                    <a:pt x="6790" y="1474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03EE93C5-6593-A122-0C9E-74D26694281E}"/>
                </a:ext>
              </a:extLst>
            </p:cNvPr>
            <p:cNvSpPr/>
            <p:nvPr/>
          </p:nvSpPr>
          <p:spPr>
            <a:xfrm>
              <a:off x="4637064" y="32924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4 w 10373"/>
                <a:gd name="connsiteY6" fmla="*/ 9498 h 12498"/>
                <a:gd name="connsiteX7" fmla="*/ 9790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6" y="7184"/>
                    <a:pt x="1012" y="7972"/>
                  </a:cubicBezTo>
                  <a:cubicBezTo>
                    <a:pt x="1561" y="10030"/>
                    <a:pt x="2384" y="12104"/>
                    <a:pt x="4579" y="12464"/>
                  </a:cubicBezTo>
                  <a:cubicBezTo>
                    <a:pt x="4698" y="12482"/>
                    <a:pt x="4819" y="12499"/>
                    <a:pt x="4939" y="12499"/>
                  </a:cubicBezTo>
                  <a:cubicBezTo>
                    <a:pt x="6516" y="12499"/>
                    <a:pt x="7150" y="10682"/>
                    <a:pt x="8024" y="9498"/>
                  </a:cubicBezTo>
                  <a:cubicBezTo>
                    <a:pt x="8625" y="8675"/>
                    <a:pt x="9276" y="7870"/>
                    <a:pt x="9790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C39ADEF0-A344-C6DE-D8DB-7AEAB972E3B5}"/>
                </a:ext>
              </a:extLst>
            </p:cNvPr>
            <p:cNvSpPr/>
            <p:nvPr/>
          </p:nvSpPr>
          <p:spPr>
            <a:xfrm>
              <a:off x="4587949" y="3439801"/>
              <a:ext cx="3164" cy="3840"/>
            </a:xfrm>
            <a:custGeom>
              <a:avLst/>
              <a:gdLst>
                <a:gd name="connsiteX0" fmla="*/ 1487 w 3164"/>
                <a:gd name="connsiteY0" fmla="*/ 0 h 3840"/>
                <a:gd name="connsiteX1" fmla="*/ 184 w 3164"/>
                <a:gd name="connsiteY1" fmla="*/ 1697 h 3840"/>
                <a:gd name="connsiteX2" fmla="*/ 836 w 3164"/>
                <a:gd name="connsiteY2" fmla="*/ 3823 h 3840"/>
                <a:gd name="connsiteX3" fmla="*/ 1144 w 3164"/>
                <a:gd name="connsiteY3" fmla="*/ 3840 h 3840"/>
                <a:gd name="connsiteX4" fmla="*/ 3133 w 3164"/>
                <a:gd name="connsiteY4" fmla="*/ 2349 h 3840"/>
                <a:gd name="connsiteX5" fmla="*/ 2190 w 3164"/>
                <a:gd name="connsiteY5" fmla="*/ 257 h 3840"/>
                <a:gd name="connsiteX6" fmla="*/ 1487 w 3164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" h="3840">
                  <a:moveTo>
                    <a:pt x="1487" y="0"/>
                  </a:moveTo>
                  <a:cubicBezTo>
                    <a:pt x="733" y="0"/>
                    <a:pt x="459" y="1029"/>
                    <a:pt x="184" y="1697"/>
                  </a:cubicBezTo>
                  <a:cubicBezTo>
                    <a:pt x="-107" y="2417"/>
                    <a:pt x="-159" y="3360"/>
                    <a:pt x="836" y="3823"/>
                  </a:cubicBezTo>
                  <a:cubicBezTo>
                    <a:pt x="939" y="3840"/>
                    <a:pt x="1041" y="3840"/>
                    <a:pt x="1144" y="3840"/>
                  </a:cubicBezTo>
                  <a:cubicBezTo>
                    <a:pt x="2122" y="3840"/>
                    <a:pt x="2893" y="3206"/>
                    <a:pt x="3133" y="2349"/>
                  </a:cubicBezTo>
                  <a:cubicBezTo>
                    <a:pt x="3305" y="1783"/>
                    <a:pt x="2739" y="600"/>
                    <a:pt x="2190" y="257"/>
                  </a:cubicBezTo>
                  <a:cubicBezTo>
                    <a:pt x="1916" y="68"/>
                    <a:pt x="1676" y="0"/>
                    <a:pt x="14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5" name="任意多边形: 形状 224">
              <a:extLst>
                <a:ext uri="{FF2B5EF4-FFF2-40B4-BE49-F238E27FC236}">
                  <a16:creationId xmlns:a16="http://schemas.microsoft.com/office/drawing/2014/main" id="{CAD3DE30-C3D7-0584-57A0-2028C920ACE7}"/>
                </a:ext>
              </a:extLst>
            </p:cNvPr>
            <p:cNvSpPr/>
            <p:nvPr/>
          </p:nvSpPr>
          <p:spPr>
            <a:xfrm>
              <a:off x="4583638" y="3476234"/>
              <a:ext cx="10322" cy="12601"/>
            </a:xfrm>
            <a:custGeom>
              <a:avLst/>
              <a:gdLst>
                <a:gd name="connsiteX0" fmla="*/ 2746 w 10322"/>
                <a:gd name="connsiteY0" fmla="*/ 0 h 12601"/>
                <a:gd name="connsiteX1" fmla="*/ 1323 w 10322"/>
                <a:gd name="connsiteY1" fmla="*/ 463 h 12601"/>
                <a:gd name="connsiteX2" fmla="*/ 585 w 10322"/>
                <a:gd name="connsiteY2" fmla="*/ 5435 h 12601"/>
                <a:gd name="connsiteX3" fmla="*/ 826 w 10322"/>
                <a:gd name="connsiteY3" fmla="*/ 7904 h 12601"/>
                <a:gd name="connsiteX4" fmla="*/ 4238 w 10322"/>
                <a:gd name="connsiteY4" fmla="*/ 12550 h 12601"/>
                <a:gd name="connsiteX5" fmla="*/ 4683 w 10322"/>
                <a:gd name="connsiteY5" fmla="*/ 12602 h 12601"/>
                <a:gd name="connsiteX6" fmla="*/ 7804 w 10322"/>
                <a:gd name="connsiteY6" fmla="*/ 9721 h 12601"/>
                <a:gd name="connsiteX7" fmla="*/ 9672 w 10322"/>
                <a:gd name="connsiteY7" fmla="*/ 7287 h 12601"/>
                <a:gd name="connsiteX8" fmla="*/ 8764 w 10322"/>
                <a:gd name="connsiteY8" fmla="*/ 3137 h 12601"/>
                <a:gd name="connsiteX9" fmla="*/ 6192 w 10322"/>
                <a:gd name="connsiteY9" fmla="*/ 1320 h 12601"/>
                <a:gd name="connsiteX10" fmla="*/ 2746 w 10322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2" h="12601">
                  <a:moveTo>
                    <a:pt x="2746" y="0"/>
                  </a:moveTo>
                  <a:cubicBezTo>
                    <a:pt x="2300" y="0"/>
                    <a:pt x="1837" y="120"/>
                    <a:pt x="1323" y="463"/>
                  </a:cubicBezTo>
                  <a:cubicBezTo>
                    <a:pt x="-820" y="1869"/>
                    <a:pt x="191" y="3652"/>
                    <a:pt x="585" y="5435"/>
                  </a:cubicBezTo>
                  <a:cubicBezTo>
                    <a:pt x="774" y="6224"/>
                    <a:pt x="637" y="7098"/>
                    <a:pt x="826" y="7904"/>
                  </a:cubicBezTo>
                  <a:cubicBezTo>
                    <a:pt x="1289" y="9978"/>
                    <a:pt x="2060" y="12087"/>
                    <a:pt x="4238" y="12550"/>
                  </a:cubicBezTo>
                  <a:cubicBezTo>
                    <a:pt x="4392" y="12584"/>
                    <a:pt x="4546" y="12602"/>
                    <a:pt x="4683" y="12602"/>
                  </a:cubicBezTo>
                  <a:cubicBezTo>
                    <a:pt x="6209" y="12602"/>
                    <a:pt x="6895" y="10853"/>
                    <a:pt x="7804" y="9721"/>
                  </a:cubicBezTo>
                  <a:cubicBezTo>
                    <a:pt x="8438" y="8915"/>
                    <a:pt x="9124" y="8144"/>
                    <a:pt x="9672" y="7287"/>
                  </a:cubicBezTo>
                  <a:cubicBezTo>
                    <a:pt x="10753" y="5589"/>
                    <a:pt x="10512" y="4183"/>
                    <a:pt x="8764" y="3137"/>
                  </a:cubicBezTo>
                  <a:cubicBezTo>
                    <a:pt x="7906" y="2623"/>
                    <a:pt x="7118" y="1972"/>
                    <a:pt x="6192" y="1320"/>
                  </a:cubicBezTo>
                  <a:cubicBezTo>
                    <a:pt x="5043" y="1063"/>
                    <a:pt x="3998" y="0"/>
                    <a:pt x="27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6" name="任意多边形: 形状 225">
              <a:extLst>
                <a:ext uri="{FF2B5EF4-FFF2-40B4-BE49-F238E27FC236}">
                  <a16:creationId xmlns:a16="http://schemas.microsoft.com/office/drawing/2014/main" id="{8636C306-F763-3267-3F3D-401C81DBD888}"/>
                </a:ext>
              </a:extLst>
            </p:cNvPr>
            <p:cNvSpPr/>
            <p:nvPr/>
          </p:nvSpPr>
          <p:spPr>
            <a:xfrm>
              <a:off x="4606818" y="3465398"/>
              <a:ext cx="8247" cy="9155"/>
            </a:xfrm>
            <a:custGeom>
              <a:avLst/>
              <a:gdLst>
                <a:gd name="connsiteX0" fmla="*/ 6141 w 8247"/>
                <a:gd name="connsiteY0" fmla="*/ 0 h 9155"/>
                <a:gd name="connsiteX1" fmla="*/ 4221 w 8247"/>
                <a:gd name="connsiteY1" fmla="*/ 1080 h 9155"/>
                <a:gd name="connsiteX2" fmla="*/ 3895 w 8247"/>
                <a:gd name="connsiteY2" fmla="*/ 1869 h 9155"/>
                <a:gd name="connsiteX3" fmla="*/ 3466 w 8247"/>
                <a:gd name="connsiteY3" fmla="*/ 1852 h 9155"/>
                <a:gd name="connsiteX4" fmla="*/ 243 w 8247"/>
                <a:gd name="connsiteY4" fmla="*/ 4218 h 9155"/>
                <a:gd name="connsiteX5" fmla="*/ 2283 w 8247"/>
                <a:gd name="connsiteY5" fmla="*/ 8795 h 9155"/>
                <a:gd name="connsiteX6" fmla="*/ 3552 w 8247"/>
                <a:gd name="connsiteY6" fmla="*/ 9155 h 9155"/>
                <a:gd name="connsiteX7" fmla="*/ 6655 w 8247"/>
                <a:gd name="connsiteY7" fmla="*/ 6772 h 9155"/>
                <a:gd name="connsiteX8" fmla="*/ 6981 w 8247"/>
                <a:gd name="connsiteY8" fmla="*/ 5075 h 9155"/>
                <a:gd name="connsiteX9" fmla="*/ 7838 w 8247"/>
                <a:gd name="connsiteY9" fmla="*/ 4183 h 9155"/>
                <a:gd name="connsiteX10" fmla="*/ 7221 w 8247"/>
                <a:gd name="connsiteY10" fmla="*/ 292 h 9155"/>
                <a:gd name="connsiteX11" fmla="*/ 6141 w 8247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7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3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7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49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21" y="292"/>
                  </a:cubicBezTo>
                  <a:cubicBezTo>
                    <a:pt x="6861" y="86"/>
                    <a:pt x="6501" y="0"/>
                    <a:pt x="61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E8745483-A9AA-12E5-5377-0E78E36317DF}"/>
                </a:ext>
              </a:extLst>
            </p:cNvPr>
            <p:cNvSpPr/>
            <p:nvPr/>
          </p:nvSpPr>
          <p:spPr>
            <a:xfrm>
              <a:off x="4603879" y="3509992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6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4 h 13441"/>
                <a:gd name="connsiteX6" fmla="*/ 12801 w 12850"/>
                <a:gd name="connsiteY6" fmla="*/ 5023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43" y="309"/>
                    <a:pt x="4742" y="549"/>
                    <a:pt x="3576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6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4"/>
                  </a:cubicBezTo>
                  <a:cubicBezTo>
                    <a:pt x="11172" y="12259"/>
                    <a:pt x="13195" y="7972"/>
                    <a:pt x="12801" y="5023"/>
                  </a:cubicBezTo>
                  <a:cubicBezTo>
                    <a:pt x="12492" y="2709"/>
                    <a:pt x="9543" y="103"/>
                    <a:pt x="7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8" name="任意多边形: 形状 227">
              <a:extLst>
                <a:ext uri="{FF2B5EF4-FFF2-40B4-BE49-F238E27FC236}">
                  <a16:creationId xmlns:a16="http://schemas.microsoft.com/office/drawing/2014/main" id="{D5B9530F-DB4B-8EF6-836B-5E5955DBD0CC}"/>
                </a:ext>
              </a:extLst>
            </p:cNvPr>
            <p:cNvSpPr/>
            <p:nvPr/>
          </p:nvSpPr>
          <p:spPr>
            <a:xfrm>
              <a:off x="4565934" y="3566057"/>
              <a:ext cx="15027" cy="16836"/>
            </a:xfrm>
            <a:custGeom>
              <a:avLst/>
              <a:gdLst>
                <a:gd name="connsiteX0" fmla="*/ 7403 w 15027"/>
                <a:gd name="connsiteY0" fmla="*/ 0 h 16836"/>
                <a:gd name="connsiteX1" fmla="*/ 5757 w 15027"/>
                <a:gd name="connsiteY1" fmla="*/ 497 h 16836"/>
                <a:gd name="connsiteX2" fmla="*/ 4471 w 15027"/>
                <a:gd name="connsiteY2" fmla="*/ 326 h 16836"/>
                <a:gd name="connsiteX3" fmla="*/ 2620 w 15027"/>
                <a:gd name="connsiteY3" fmla="*/ 34 h 16836"/>
                <a:gd name="connsiteX4" fmla="*/ 665 w 15027"/>
                <a:gd name="connsiteY4" fmla="*/ 1200 h 16836"/>
                <a:gd name="connsiteX5" fmla="*/ 1145 w 15027"/>
                <a:gd name="connsiteY5" fmla="*/ 5932 h 16836"/>
                <a:gd name="connsiteX6" fmla="*/ 8586 w 15027"/>
                <a:gd name="connsiteY6" fmla="*/ 15362 h 16836"/>
                <a:gd name="connsiteX7" fmla="*/ 11175 w 15027"/>
                <a:gd name="connsiteY7" fmla="*/ 16837 h 16836"/>
                <a:gd name="connsiteX8" fmla="*/ 12461 w 15027"/>
                <a:gd name="connsiteY8" fmla="*/ 16511 h 16836"/>
                <a:gd name="connsiteX9" fmla="*/ 14912 w 15027"/>
                <a:gd name="connsiteY9" fmla="*/ 12482 h 16836"/>
                <a:gd name="connsiteX10" fmla="*/ 12701 w 15027"/>
                <a:gd name="connsiteY10" fmla="*/ 2761 h 16836"/>
                <a:gd name="connsiteX11" fmla="*/ 10986 w 15027"/>
                <a:gd name="connsiteY11" fmla="*/ 1115 h 16836"/>
                <a:gd name="connsiteX12" fmla="*/ 7403 w 15027"/>
                <a:gd name="connsiteY12" fmla="*/ 0 h 1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27" h="16836">
                  <a:moveTo>
                    <a:pt x="7403" y="0"/>
                  </a:moveTo>
                  <a:cubicBezTo>
                    <a:pt x="6854" y="0"/>
                    <a:pt x="6306" y="137"/>
                    <a:pt x="5757" y="497"/>
                  </a:cubicBezTo>
                  <a:cubicBezTo>
                    <a:pt x="5277" y="429"/>
                    <a:pt x="4883" y="377"/>
                    <a:pt x="4471" y="326"/>
                  </a:cubicBezTo>
                  <a:cubicBezTo>
                    <a:pt x="3837" y="223"/>
                    <a:pt x="3220" y="34"/>
                    <a:pt x="2620" y="34"/>
                  </a:cubicBezTo>
                  <a:cubicBezTo>
                    <a:pt x="1934" y="34"/>
                    <a:pt x="1282" y="275"/>
                    <a:pt x="665" y="1200"/>
                  </a:cubicBezTo>
                  <a:cubicBezTo>
                    <a:pt x="-638" y="3121"/>
                    <a:pt x="219" y="4629"/>
                    <a:pt x="1145" y="5932"/>
                  </a:cubicBezTo>
                  <a:cubicBezTo>
                    <a:pt x="3494" y="9190"/>
                    <a:pt x="6014" y="12310"/>
                    <a:pt x="8586" y="15362"/>
                  </a:cubicBezTo>
                  <a:cubicBezTo>
                    <a:pt x="9272" y="16168"/>
                    <a:pt x="10129" y="16837"/>
                    <a:pt x="11175" y="16837"/>
                  </a:cubicBezTo>
                  <a:cubicBezTo>
                    <a:pt x="11569" y="16837"/>
                    <a:pt x="11998" y="16734"/>
                    <a:pt x="12461" y="16511"/>
                  </a:cubicBezTo>
                  <a:cubicBezTo>
                    <a:pt x="14141" y="15688"/>
                    <a:pt x="15427" y="14265"/>
                    <a:pt x="14912" y="12482"/>
                  </a:cubicBezTo>
                  <a:cubicBezTo>
                    <a:pt x="13987" y="9293"/>
                    <a:pt x="11809" y="6481"/>
                    <a:pt x="12701" y="2761"/>
                  </a:cubicBezTo>
                  <a:cubicBezTo>
                    <a:pt x="12786" y="2366"/>
                    <a:pt x="11689" y="1372"/>
                    <a:pt x="10986" y="1115"/>
                  </a:cubicBezTo>
                  <a:cubicBezTo>
                    <a:pt x="9803" y="686"/>
                    <a:pt x="8637" y="0"/>
                    <a:pt x="74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3020D7D7-B2C1-D877-B686-E1F53D427AA6}"/>
                </a:ext>
              </a:extLst>
            </p:cNvPr>
            <p:cNvSpPr/>
            <p:nvPr/>
          </p:nvSpPr>
          <p:spPr>
            <a:xfrm>
              <a:off x="4605499" y="3475411"/>
              <a:ext cx="4305" cy="6755"/>
            </a:xfrm>
            <a:custGeom>
              <a:avLst/>
              <a:gdLst>
                <a:gd name="connsiteX0" fmla="*/ 979 w 4305"/>
                <a:gd name="connsiteY0" fmla="*/ 0 h 6755"/>
                <a:gd name="connsiteX1" fmla="*/ 87 w 4305"/>
                <a:gd name="connsiteY1" fmla="*/ 909 h 6755"/>
                <a:gd name="connsiteX2" fmla="*/ 1047 w 4305"/>
                <a:gd name="connsiteY2" fmla="*/ 6258 h 6755"/>
                <a:gd name="connsiteX3" fmla="*/ 1750 w 4305"/>
                <a:gd name="connsiteY3" fmla="*/ 6755 h 6755"/>
                <a:gd name="connsiteX4" fmla="*/ 2556 w 4305"/>
                <a:gd name="connsiteY4" fmla="*/ 6515 h 6755"/>
                <a:gd name="connsiteX5" fmla="*/ 4288 w 4305"/>
                <a:gd name="connsiteY5" fmla="*/ 2949 h 6755"/>
                <a:gd name="connsiteX6" fmla="*/ 2436 w 4305"/>
                <a:gd name="connsiteY6" fmla="*/ 103 h 6755"/>
                <a:gd name="connsiteX7" fmla="*/ 2145 w 4305"/>
                <a:gd name="connsiteY7" fmla="*/ 137 h 6755"/>
                <a:gd name="connsiteX8" fmla="*/ 1562 w 4305"/>
                <a:gd name="connsiteY8" fmla="*/ 69 h 6755"/>
                <a:gd name="connsiteX9" fmla="*/ 979 w 4305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05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7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288" y="2949"/>
                  </a:cubicBezTo>
                  <a:cubicBezTo>
                    <a:pt x="4219" y="1715"/>
                    <a:pt x="3911" y="480"/>
                    <a:pt x="2436" y="103"/>
                  </a:cubicBezTo>
                  <a:cubicBezTo>
                    <a:pt x="2350" y="137"/>
                    <a:pt x="2248" y="137"/>
                    <a:pt x="2145" y="137"/>
                  </a:cubicBezTo>
                  <a:cubicBezTo>
                    <a:pt x="1956" y="137"/>
                    <a:pt x="1768" y="103"/>
                    <a:pt x="1562" y="69"/>
                  </a:cubicBezTo>
                  <a:cubicBezTo>
                    <a:pt x="1356" y="34"/>
                    <a:pt x="1167" y="0"/>
                    <a:pt x="9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B4210B76-5C92-8DBC-B2D0-29E284038428}"/>
                </a:ext>
              </a:extLst>
            </p:cNvPr>
            <p:cNvSpPr/>
            <p:nvPr/>
          </p:nvSpPr>
          <p:spPr>
            <a:xfrm>
              <a:off x="4545337" y="3655571"/>
              <a:ext cx="6002" cy="9549"/>
            </a:xfrm>
            <a:custGeom>
              <a:avLst/>
              <a:gdLst>
                <a:gd name="connsiteX0" fmla="*/ 3431 w 6002"/>
                <a:gd name="connsiteY0" fmla="*/ 0 h 9549"/>
                <a:gd name="connsiteX1" fmla="*/ 1699 w 6002"/>
                <a:gd name="connsiteY1" fmla="*/ 1732 h 9549"/>
                <a:gd name="connsiteX2" fmla="*/ 1905 w 6002"/>
                <a:gd name="connsiteY2" fmla="*/ 2881 h 9549"/>
                <a:gd name="connsiteX3" fmla="*/ 1014 w 6002"/>
                <a:gd name="connsiteY3" fmla="*/ 2743 h 9549"/>
                <a:gd name="connsiteX4" fmla="*/ 139 w 6002"/>
                <a:gd name="connsiteY4" fmla="*/ 3618 h 9549"/>
                <a:gd name="connsiteX5" fmla="*/ 911 w 6002"/>
                <a:gd name="connsiteY5" fmla="*/ 9018 h 9549"/>
                <a:gd name="connsiteX6" fmla="*/ 1631 w 6002"/>
                <a:gd name="connsiteY6" fmla="*/ 9550 h 9549"/>
                <a:gd name="connsiteX7" fmla="*/ 2420 w 6002"/>
                <a:gd name="connsiteY7" fmla="*/ 9327 h 9549"/>
                <a:gd name="connsiteX8" fmla="*/ 4288 w 6002"/>
                <a:gd name="connsiteY8" fmla="*/ 5830 h 9549"/>
                <a:gd name="connsiteX9" fmla="*/ 4152 w 6002"/>
                <a:gd name="connsiteY9" fmla="*/ 4681 h 9549"/>
                <a:gd name="connsiteX10" fmla="*/ 4340 w 6002"/>
                <a:gd name="connsiteY10" fmla="*/ 4732 h 9549"/>
                <a:gd name="connsiteX11" fmla="*/ 4648 w 6002"/>
                <a:gd name="connsiteY11" fmla="*/ 4766 h 9549"/>
                <a:gd name="connsiteX12" fmla="*/ 6003 w 6002"/>
                <a:gd name="connsiteY12" fmla="*/ 3241 h 9549"/>
                <a:gd name="connsiteX13" fmla="*/ 3808 w 6002"/>
                <a:gd name="connsiteY13" fmla="*/ 34 h 9549"/>
                <a:gd name="connsiteX14" fmla="*/ 3431 w 6002"/>
                <a:gd name="connsiteY14" fmla="*/ 0 h 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2" h="9549">
                  <a:moveTo>
                    <a:pt x="3431" y="0"/>
                  </a:moveTo>
                  <a:cubicBezTo>
                    <a:pt x="2437" y="0"/>
                    <a:pt x="1717" y="738"/>
                    <a:pt x="1699" y="1732"/>
                  </a:cubicBezTo>
                  <a:cubicBezTo>
                    <a:pt x="1699" y="2160"/>
                    <a:pt x="1768" y="2537"/>
                    <a:pt x="1905" y="2881"/>
                  </a:cubicBezTo>
                  <a:cubicBezTo>
                    <a:pt x="1614" y="2829"/>
                    <a:pt x="1288" y="2743"/>
                    <a:pt x="1014" y="2743"/>
                  </a:cubicBezTo>
                  <a:cubicBezTo>
                    <a:pt x="602" y="2743"/>
                    <a:pt x="277" y="2915"/>
                    <a:pt x="139" y="3618"/>
                  </a:cubicBezTo>
                  <a:cubicBezTo>
                    <a:pt x="-186" y="5435"/>
                    <a:pt x="54" y="7304"/>
                    <a:pt x="911" y="9018"/>
                  </a:cubicBezTo>
                  <a:cubicBezTo>
                    <a:pt x="1117" y="9413"/>
                    <a:pt x="1357" y="9550"/>
                    <a:pt x="1631" y="9550"/>
                  </a:cubicBezTo>
                  <a:cubicBezTo>
                    <a:pt x="1888" y="9550"/>
                    <a:pt x="2162" y="9430"/>
                    <a:pt x="2420" y="9327"/>
                  </a:cubicBezTo>
                  <a:cubicBezTo>
                    <a:pt x="3963" y="8727"/>
                    <a:pt x="4323" y="7304"/>
                    <a:pt x="4288" y="5830"/>
                  </a:cubicBezTo>
                  <a:cubicBezTo>
                    <a:pt x="4271" y="5435"/>
                    <a:pt x="4237" y="5058"/>
                    <a:pt x="4152" y="4681"/>
                  </a:cubicBezTo>
                  <a:lnTo>
                    <a:pt x="4340" y="4732"/>
                  </a:lnTo>
                  <a:cubicBezTo>
                    <a:pt x="4443" y="4749"/>
                    <a:pt x="4546" y="4766"/>
                    <a:pt x="4648" y="4766"/>
                  </a:cubicBezTo>
                  <a:cubicBezTo>
                    <a:pt x="5334" y="4766"/>
                    <a:pt x="5934" y="4286"/>
                    <a:pt x="6003" y="3241"/>
                  </a:cubicBezTo>
                  <a:cubicBezTo>
                    <a:pt x="5934" y="1749"/>
                    <a:pt x="5506" y="360"/>
                    <a:pt x="3808" y="34"/>
                  </a:cubicBezTo>
                  <a:cubicBezTo>
                    <a:pt x="3689" y="17"/>
                    <a:pt x="3551" y="0"/>
                    <a:pt x="34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DA9D8250-8F4C-11EF-A52F-0A14A33AFA30}"/>
                </a:ext>
              </a:extLst>
            </p:cNvPr>
            <p:cNvSpPr/>
            <p:nvPr/>
          </p:nvSpPr>
          <p:spPr>
            <a:xfrm>
              <a:off x="4516819" y="3743662"/>
              <a:ext cx="7066" cy="7441"/>
            </a:xfrm>
            <a:custGeom>
              <a:avLst/>
              <a:gdLst>
                <a:gd name="connsiteX0" fmla="*/ 3728 w 7066"/>
                <a:gd name="connsiteY0" fmla="*/ 0 h 7441"/>
                <a:gd name="connsiteX1" fmla="*/ 3574 w 7066"/>
                <a:gd name="connsiteY1" fmla="*/ 0 h 7441"/>
                <a:gd name="connsiteX2" fmla="*/ 25 w 7066"/>
                <a:gd name="connsiteY2" fmla="*/ 4218 h 7441"/>
                <a:gd name="connsiteX3" fmla="*/ 3917 w 7066"/>
                <a:gd name="connsiteY3" fmla="*/ 7441 h 7441"/>
                <a:gd name="connsiteX4" fmla="*/ 4002 w 7066"/>
                <a:gd name="connsiteY4" fmla="*/ 7441 h 7441"/>
                <a:gd name="connsiteX5" fmla="*/ 7037 w 7066"/>
                <a:gd name="connsiteY5" fmla="*/ 3463 h 7441"/>
                <a:gd name="connsiteX6" fmla="*/ 3728 w 7066"/>
                <a:gd name="connsiteY6" fmla="*/ 0 h 7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41">
                  <a:moveTo>
                    <a:pt x="3728" y="0"/>
                  </a:moveTo>
                  <a:cubicBezTo>
                    <a:pt x="3677" y="0"/>
                    <a:pt x="3625" y="0"/>
                    <a:pt x="3574" y="0"/>
                  </a:cubicBezTo>
                  <a:cubicBezTo>
                    <a:pt x="1294" y="171"/>
                    <a:pt x="-215" y="1989"/>
                    <a:pt x="25" y="4218"/>
                  </a:cubicBezTo>
                  <a:cubicBezTo>
                    <a:pt x="299" y="6686"/>
                    <a:pt x="2082" y="7407"/>
                    <a:pt x="3917" y="7441"/>
                  </a:cubicBezTo>
                  <a:cubicBezTo>
                    <a:pt x="3951" y="7441"/>
                    <a:pt x="3968" y="7441"/>
                    <a:pt x="4002" y="7441"/>
                  </a:cubicBezTo>
                  <a:cubicBezTo>
                    <a:pt x="6249" y="7441"/>
                    <a:pt x="6746" y="5281"/>
                    <a:pt x="7037" y="3463"/>
                  </a:cubicBezTo>
                  <a:cubicBezTo>
                    <a:pt x="7329" y="1852"/>
                    <a:pt x="5374" y="0"/>
                    <a:pt x="37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F39F5712-C739-E1C6-DDCA-0AD982147EEB}"/>
                </a:ext>
              </a:extLst>
            </p:cNvPr>
            <p:cNvSpPr/>
            <p:nvPr/>
          </p:nvSpPr>
          <p:spPr>
            <a:xfrm>
              <a:off x="4525344" y="3833038"/>
              <a:ext cx="6711" cy="7492"/>
            </a:xfrm>
            <a:custGeom>
              <a:avLst/>
              <a:gdLst>
                <a:gd name="connsiteX0" fmla="*/ 3227 w 6711"/>
                <a:gd name="connsiteY0" fmla="*/ 0 h 7492"/>
                <a:gd name="connsiteX1" fmla="*/ 3227 w 6711"/>
                <a:gd name="connsiteY1" fmla="*/ 0 h 7492"/>
                <a:gd name="connsiteX2" fmla="*/ 4 w 6711"/>
                <a:gd name="connsiteY2" fmla="*/ 4132 h 7492"/>
                <a:gd name="connsiteX3" fmla="*/ 3810 w 6711"/>
                <a:gd name="connsiteY3" fmla="*/ 7458 h 7492"/>
                <a:gd name="connsiteX4" fmla="*/ 4307 w 6711"/>
                <a:gd name="connsiteY4" fmla="*/ 7493 h 7492"/>
                <a:gd name="connsiteX5" fmla="*/ 6707 w 6711"/>
                <a:gd name="connsiteY5" fmla="*/ 4749 h 7492"/>
                <a:gd name="connsiteX6" fmla="*/ 3227 w 6711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11" h="7492">
                  <a:moveTo>
                    <a:pt x="3227" y="0"/>
                  </a:moveTo>
                  <a:cubicBezTo>
                    <a:pt x="3227" y="0"/>
                    <a:pt x="3227" y="0"/>
                    <a:pt x="3227" y="0"/>
                  </a:cubicBezTo>
                  <a:cubicBezTo>
                    <a:pt x="1375" y="0"/>
                    <a:pt x="89" y="1800"/>
                    <a:pt x="4" y="4132"/>
                  </a:cubicBezTo>
                  <a:cubicBezTo>
                    <a:pt x="-99" y="7064"/>
                    <a:pt x="2009" y="7201"/>
                    <a:pt x="3810" y="7458"/>
                  </a:cubicBezTo>
                  <a:cubicBezTo>
                    <a:pt x="3981" y="7475"/>
                    <a:pt x="4153" y="7493"/>
                    <a:pt x="4307" y="7493"/>
                  </a:cubicBezTo>
                  <a:cubicBezTo>
                    <a:pt x="5747" y="7493"/>
                    <a:pt x="6604" y="6481"/>
                    <a:pt x="6707" y="4749"/>
                  </a:cubicBezTo>
                  <a:cubicBezTo>
                    <a:pt x="6810" y="2572"/>
                    <a:pt x="4941" y="0"/>
                    <a:pt x="32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89D5E6EC-435F-C17D-745B-ADDCA4C33A37}"/>
                </a:ext>
              </a:extLst>
            </p:cNvPr>
            <p:cNvSpPr/>
            <p:nvPr/>
          </p:nvSpPr>
          <p:spPr>
            <a:xfrm>
              <a:off x="4517084" y="3793571"/>
              <a:ext cx="13374" cy="13750"/>
            </a:xfrm>
            <a:custGeom>
              <a:avLst/>
              <a:gdLst>
                <a:gd name="connsiteX0" fmla="*/ 9310 w 13374"/>
                <a:gd name="connsiteY0" fmla="*/ 0 h 13750"/>
                <a:gd name="connsiteX1" fmla="*/ 8933 w 13374"/>
                <a:gd name="connsiteY1" fmla="*/ 17 h 13750"/>
                <a:gd name="connsiteX2" fmla="*/ 0 w 13374"/>
                <a:gd name="connsiteY2" fmla="*/ 7081 h 13750"/>
                <a:gd name="connsiteX3" fmla="*/ 6584 w 13374"/>
                <a:gd name="connsiteY3" fmla="*/ 13750 h 13750"/>
                <a:gd name="connsiteX4" fmla="*/ 6704 w 13374"/>
                <a:gd name="connsiteY4" fmla="*/ 13750 h 13750"/>
                <a:gd name="connsiteX5" fmla="*/ 13373 w 13374"/>
                <a:gd name="connsiteY5" fmla="*/ 3618 h 13750"/>
                <a:gd name="connsiteX6" fmla="*/ 9310 w 13374"/>
                <a:gd name="connsiteY6" fmla="*/ 0 h 1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" h="13750">
                  <a:moveTo>
                    <a:pt x="9310" y="0"/>
                  </a:moveTo>
                  <a:cubicBezTo>
                    <a:pt x="9190" y="0"/>
                    <a:pt x="9070" y="0"/>
                    <a:pt x="8933" y="17"/>
                  </a:cubicBezTo>
                  <a:cubicBezTo>
                    <a:pt x="4475" y="309"/>
                    <a:pt x="-34" y="3892"/>
                    <a:pt x="0" y="7081"/>
                  </a:cubicBezTo>
                  <a:cubicBezTo>
                    <a:pt x="35" y="9156"/>
                    <a:pt x="4475" y="13648"/>
                    <a:pt x="6584" y="13750"/>
                  </a:cubicBezTo>
                  <a:cubicBezTo>
                    <a:pt x="6618" y="13750"/>
                    <a:pt x="6670" y="13750"/>
                    <a:pt x="6704" y="13750"/>
                  </a:cubicBezTo>
                  <a:cubicBezTo>
                    <a:pt x="9704" y="13750"/>
                    <a:pt x="13459" y="8093"/>
                    <a:pt x="13373" y="3618"/>
                  </a:cubicBezTo>
                  <a:cubicBezTo>
                    <a:pt x="13356" y="1509"/>
                    <a:pt x="11625" y="0"/>
                    <a:pt x="93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4" name="任意多边形: 形状 233">
              <a:extLst>
                <a:ext uri="{FF2B5EF4-FFF2-40B4-BE49-F238E27FC236}">
                  <a16:creationId xmlns:a16="http://schemas.microsoft.com/office/drawing/2014/main" id="{B692EBEA-E31A-9C7E-7573-38CC93BBE257}"/>
                </a:ext>
              </a:extLst>
            </p:cNvPr>
            <p:cNvSpPr/>
            <p:nvPr/>
          </p:nvSpPr>
          <p:spPr>
            <a:xfrm>
              <a:off x="4523170" y="3771265"/>
              <a:ext cx="10873" cy="7972"/>
            </a:xfrm>
            <a:custGeom>
              <a:avLst/>
              <a:gdLst>
                <a:gd name="connsiteX0" fmla="*/ 5230 w 10873"/>
                <a:gd name="connsiteY0" fmla="*/ 0 h 7972"/>
                <a:gd name="connsiteX1" fmla="*/ 1 w 10873"/>
                <a:gd name="connsiteY1" fmla="*/ 4492 h 7972"/>
                <a:gd name="connsiteX2" fmla="*/ 4887 w 10873"/>
                <a:gd name="connsiteY2" fmla="*/ 7956 h 7972"/>
                <a:gd name="connsiteX3" fmla="*/ 5127 w 10873"/>
                <a:gd name="connsiteY3" fmla="*/ 7956 h 7972"/>
                <a:gd name="connsiteX4" fmla="*/ 5985 w 10873"/>
                <a:gd name="connsiteY4" fmla="*/ 7938 h 7972"/>
                <a:gd name="connsiteX5" fmla="*/ 6396 w 10873"/>
                <a:gd name="connsiteY5" fmla="*/ 7956 h 7972"/>
                <a:gd name="connsiteX6" fmla="*/ 6773 w 10873"/>
                <a:gd name="connsiteY6" fmla="*/ 7973 h 7972"/>
                <a:gd name="connsiteX7" fmla="*/ 10820 w 10873"/>
                <a:gd name="connsiteY7" fmla="*/ 4064 h 7972"/>
                <a:gd name="connsiteX8" fmla="*/ 6499 w 10873"/>
                <a:gd name="connsiteY8" fmla="*/ 69 h 7972"/>
                <a:gd name="connsiteX9" fmla="*/ 5230 w 10873"/>
                <a:gd name="connsiteY9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73" h="7972">
                  <a:moveTo>
                    <a:pt x="5230" y="0"/>
                  </a:moveTo>
                  <a:cubicBezTo>
                    <a:pt x="2075" y="0"/>
                    <a:pt x="-51" y="1817"/>
                    <a:pt x="1" y="4492"/>
                  </a:cubicBezTo>
                  <a:cubicBezTo>
                    <a:pt x="52" y="6875"/>
                    <a:pt x="1578" y="7956"/>
                    <a:pt x="4887" y="7956"/>
                  </a:cubicBezTo>
                  <a:cubicBezTo>
                    <a:pt x="4973" y="7956"/>
                    <a:pt x="5041" y="7956"/>
                    <a:pt x="5127" y="7956"/>
                  </a:cubicBezTo>
                  <a:cubicBezTo>
                    <a:pt x="5419" y="7956"/>
                    <a:pt x="5710" y="7938"/>
                    <a:pt x="5985" y="7938"/>
                  </a:cubicBezTo>
                  <a:cubicBezTo>
                    <a:pt x="6122" y="7938"/>
                    <a:pt x="6259" y="7938"/>
                    <a:pt x="6396" y="7956"/>
                  </a:cubicBezTo>
                  <a:cubicBezTo>
                    <a:pt x="6516" y="7973"/>
                    <a:pt x="6653" y="7973"/>
                    <a:pt x="6773" y="7973"/>
                  </a:cubicBezTo>
                  <a:cubicBezTo>
                    <a:pt x="9174" y="7973"/>
                    <a:pt x="10254" y="6155"/>
                    <a:pt x="10820" y="4064"/>
                  </a:cubicBezTo>
                  <a:cubicBezTo>
                    <a:pt x="11265" y="2418"/>
                    <a:pt x="8899" y="412"/>
                    <a:pt x="6499" y="69"/>
                  </a:cubicBezTo>
                  <a:cubicBezTo>
                    <a:pt x="6087" y="0"/>
                    <a:pt x="5659" y="0"/>
                    <a:pt x="52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5" name="任意多边形: 形状 234">
              <a:extLst>
                <a:ext uri="{FF2B5EF4-FFF2-40B4-BE49-F238E27FC236}">
                  <a16:creationId xmlns:a16="http://schemas.microsoft.com/office/drawing/2014/main" id="{4364148F-02D6-7CE2-65D2-3EFE5935DC79}"/>
                </a:ext>
              </a:extLst>
            </p:cNvPr>
            <p:cNvSpPr/>
            <p:nvPr/>
          </p:nvSpPr>
          <p:spPr>
            <a:xfrm>
              <a:off x="4520636" y="4020330"/>
              <a:ext cx="12341" cy="11675"/>
            </a:xfrm>
            <a:custGeom>
              <a:avLst/>
              <a:gdLst>
                <a:gd name="connsiteX0" fmla="*/ 9341 w 12341"/>
                <a:gd name="connsiteY0" fmla="*/ 0 h 11675"/>
                <a:gd name="connsiteX1" fmla="*/ 9273 w 12341"/>
                <a:gd name="connsiteY1" fmla="*/ 17 h 11675"/>
                <a:gd name="connsiteX2" fmla="*/ 992 w 12341"/>
                <a:gd name="connsiteY2" fmla="*/ 3069 h 11675"/>
                <a:gd name="connsiteX3" fmla="*/ 838 w 12341"/>
                <a:gd name="connsiteY3" fmla="*/ 7252 h 11675"/>
                <a:gd name="connsiteX4" fmla="*/ 8604 w 12341"/>
                <a:gd name="connsiteY4" fmla="*/ 11642 h 11675"/>
                <a:gd name="connsiteX5" fmla="*/ 9187 w 12341"/>
                <a:gd name="connsiteY5" fmla="*/ 11676 h 11675"/>
                <a:gd name="connsiteX6" fmla="*/ 10696 w 12341"/>
                <a:gd name="connsiteY6" fmla="*/ 11333 h 11675"/>
                <a:gd name="connsiteX7" fmla="*/ 12273 w 12341"/>
                <a:gd name="connsiteY7" fmla="*/ 8693 h 11675"/>
                <a:gd name="connsiteX8" fmla="*/ 12342 w 12341"/>
                <a:gd name="connsiteY8" fmla="*/ 7835 h 11675"/>
                <a:gd name="connsiteX9" fmla="*/ 10662 w 12341"/>
                <a:gd name="connsiteY9" fmla="*/ 1200 h 11675"/>
                <a:gd name="connsiteX10" fmla="*/ 9341 w 12341"/>
                <a:gd name="connsiteY10" fmla="*/ 0 h 1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41" h="11675">
                  <a:moveTo>
                    <a:pt x="9341" y="0"/>
                  </a:moveTo>
                  <a:cubicBezTo>
                    <a:pt x="9307" y="0"/>
                    <a:pt x="9290" y="0"/>
                    <a:pt x="9273" y="17"/>
                  </a:cubicBezTo>
                  <a:cubicBezTo>
                    <a:pt x="6496" y="995"/>
                    <a:pt x="3186" y="429"/>
                    <a:pt x="992" y="3069"/>
                  </a:cubicBezTo>
                  <a:cubicBezTo>
                    <a:pt x="-140" y="4424"/>
                    <a:pt x="-448" y="6275"/>
                    <a:pt x="838" y="7252"/>
                  </a:cubicBezTo>
                  <a:cubicBezTo>
                    <a:pt x="3221" y="9018"/>
                    <a:pt x="5450" y="11282"/>
                    <a:pt x="8604" y="11642"/>
                  </a:cubicBezTo>
                  <a:cubicBezTo>
                    <a:pt x="8810" y="11659"/>
                    <a:pt x="8999" y="11676"/>
                    <a:pt x="9187" y="11676"/>
                  </a:cubicBezTo>
                  <a:cubicBezTo>
                    <a:pt x="9770" y="11676"/>
                    <a:pt x="10267" y="11573"/>
                    <a:pt x="10696" y="11333"/>
                  </a:cubicBezTo>
                  <a:cubicBezTo>
                    <a:pt x="11228" y="10459"/>
                    <a:pt x="11742" y="9584"/>
                    <a:pt x="12273" y="8693"/>
                  </a:cubicBezTo>
                  <a:cubicBezTo>
                    <a:pt x="12308" y="8418"/>
                    <a:pt x="12342" y="8144"/>
                    <a:pt x="12342" y="7835"/>
                  </a:cubicBezTo>
                  <a:cubicBezTo>
                    <a:pt x="11879" y="5933"/>
                    <a:pt x="11347" y="3532"/>
                    <a:pt x="10662" y="1200"/>
                  </a:cubicBezTo>
                  <a:cubicBezTo>
                    <a:pt x="10524" y="703"/>
                    <a:pt x="9701" y="0"/>
                    <a:pt x="93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6" name="任意多边形: 形状 235">
              <a:extLst>
                <a:ext uri="{FF2B5EF4-FFF2-40B4-BE49-F238E27FC236}">
                  <a16:creationId xmlns:a16="http://schemas.microsoft.com/office/drawing/2014/main" id="{88C44302-2D49-EDE3-E8EC-4E705FCC079F}"/>
                </a:ext>
              </a:extLst>
            </p:cNvPr>
            <p:cNvSpPr/>
            <p:nvPr/>
          </p:nvSpPr>
          <p:spPr>
            <a:xfrm>
              <a:off x="4531332" y="4029023"/>
              <a:ext cx="1577" cy="2640"/>
            </a:xfrm>
            <a:custGeom>
              <a:avLst/>
              <a:gdLst>
                <a:gd name="connsiteX0" fmla="*/ 1577 w 1577"/>
                <a:gd name="connsiteY0" fmla="*/ 0 h 2640"/>
                <a:gd name="connsiteX1" fmla="*/ 0 w 1577"/>
                <a:gd name="connsiteY1" fmla="*/ 2640 h 2640"/>
                <a:gd name="connsiteX2" fmla="*/ 1577 w 1577"/>
                <a:gd name="connsiteY2" fmla="*/ 0 h 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7" h="2640">
                  <a:moveTo>
                    <a:pt x="1577" y="0"/>
                  </a:moveTo>
                  <a:cubicBezTo>
                    <a:pt x="1046" y="892"/>
                    <a:pt x="532" y="1749"/>
                    <a:pt x="0" y="2640"/>
                  </a:cubicBezTo>
                  <a:cubicBezTo>
                    <a:pt x="840" y="2195"/>
                    <a:pt x="1389" y="1337"/>
                    <a:pt x="15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DC7267B0-DB0F-3ABF-7C3A-4AE7E49C65B3}"/>
                </a:ext>
              </a:extLst>
            </p:cNvPr>
            <p:cNvSpPr/>
            <p:nvPr/>
          </p:nvSpPr>
          <p:spPr>
            <a:xfrm>
              <a:off x="4960145" y="3024549"/>
              <a:ext cx="7437" cy="7715"/>
            </a:xfrm>
            <a:custGeom>
              <a:avLst/>
              <a:gdLst>
                <a:gd name="connsiteX0" fmla="*/ 3601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4 w 7437"/>
                <a:gd name="connsiteY5" fmla="*/ 171 h 7715"/>
                <a:gd name="connsiteX6" fmla="*/ 3601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1" y="0"/>
                  </a:moveTo>
                  <a:cubicBezTo>
                    <a:pt x="2109" y="0"/>
                    <a:pt x="378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1" y="7647"/>
                    <a:pt x="2863" y="7715"/>
                    <a:pt x="3206" y="7715"/>
                  </a:cubicBezTo>
                  <a:cubicBezTo>
                    <a:pt x="4921" y="7715"/>
                    <a:pt x="7030" y="6069"/>
                    <a:pt x="7355" y="4321"/>
                  </a:cubicBezTo>
                  <a:cubicBezTo>
                    <a:pt x="7835" y="1800"/>
                    <a:pt x="6138" y="857"/>
                    <a:pt x="4424" y="171"/>
                  </a:cubicBezTo>
                  <a:cubicBezTo>
                    <a:pt x="4167" y="34"/>
                    <a:pt x="3892" y="0"/>
                    <a:pt x="36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0E53AF64-B075-6AE2-DC87-0253DF6FC8B8}"/>
                </a:ext>
              </a:extLst>
            </p:cNvPr>
            <p:cNvSpPr/>
            <p:nvPr/>
          </p:nvSpPr>
          <p:spPr>
            <a:xfrm>
              <a:off x="4851684" y="3174053"/>
              <a:ext cx="15101" cy="18722"/>
            </a:xfrm>
            <a:custGeom>
              <a:avLst/>
              <a:gdLst>
                <a:gd name="connsiteX0" fmla="*/ 2556 w 15101"/>
                <a:gd name="connsiteY0" fmla="*/ 0 h 18722"/>
                <a:gd name="connsiteX1" fmla="*/ 910 w 15101"/>
                <a:gd name="connsiteY1" fmla="*/ 806 h 18722"/>
                <a:gd name="connsiteX2" fmla="*/ 430 w 15101"/>
                <a:gd name="connsiteY2" fmla="*/ 4869 h 18722"/>
                <a:gd name="connsiteX3" fmla="*/ 927 w 15101"/>
                <a:gd name="connsiteY3" fmla="*/ 7887 h 18722"/>
                <a:gd name="connsiteX4" fmla="*/ 5951 w 15101"/>
                <a:gd name="connsiteY4" fmla="*/ 18071 h 18722"/>
                <a:gd name="connsiteX5" fmla="*/ 8814 w 15101"/>
                <a:gd name="connsiteY5" fmla="*/ 18722 h 18722"/>
                <a:gd name="connsiteX6" fmla="*/ 13375 w 15101"/>
                <a:gd name="connsiteY6" fmla="*/ 16853 h 18722"/>
                <a:gd name="connsiteX7" fmla="*/ 14026 w 15101"/>
                <a:gd name="connsiteY7" fmla="*/ 9927 h 18722"/>
                <a:gd name="connsiteX8" fmla="*/ 14078 w 15101"/>
                <a:gd name="connsiteY8" fmla="*/ 6686 h 18722"/>
                <a:gd name="connsiteX9" fmla="*/ 11317 w 15101"/>
                <a:gd name="connsiteY9" fmla="*/ 1149 h 18722"/>
                <a:gd name="connsiteX10" fmla="*/ 10357 w 15101"/>
                <a:gd name="connsiteY10" fmla="*/ 1252 h 18722"/>
                <a:gd name="connsiteX11" fmla="*/ 7391 w 15101"/>
                <a:gd name="connsiteY11" fmla="*/ 1920 h 18722"/>
                <a:gd name="connsiteX12" fmla="*/ 5282 w 15101"/>
                <a:gd name="connsiteY12" fmla="*/ 891 h 18722"/>
                <a:gd name="connsiteX13" fmla="*/ 2556 w 15101"/>
                <a:gd name="connsiteY13" fmla="*/ 0 h 1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1" h="18722">
                  <a:moveTo>
                    <a:pt x="2556" y="0"/>
                  </a:moveTo>
                  <a:cubicBezTo>
                    <a:pt x="1956" y="0"/>
                    <a:pt x="1527" y="291"/>
                    <a:pt x="910" y="806"/>
                  </a:cubicBezTo>
                  <a:cubicBezTo>
                    <a:pt x="-547" y="2057"/>
                    <a:pt x="104" y="3497"/>
                    <a:pt x="430" y="4869"/>
                  </a:cubicBezTo>
                  <a:cubicBezTo>
                    <a:pt x="670" y="5863"/>
                    <a:pt x="1116" y="6721"/>
                    <a:pt x="927" y="7887"/>
                  </a:cubicBezTo>
                  <a:cubicBezTo>
                    <a:pt x="1" y="13699"/>
                    <a:pt x="1150" y="15842"/>
                    <a:pt x="5951" y="18071"/>
                  </a:cubicBezTo>
                  <a:cubicBezTo>
                    <a:pt x="6928" y="18516"/>
                    <a:pt x="7888" y="18722"/>
                    <a:pt x="8814" y="18722"/>
                  </a:cubicBezTo>
                  <a:cubicBezTo>
                    <a:pt x="10511" y="18722"/>
                    <a:pt x="12072" y="18019"/>
                    <a:pt x="13375" y="16853"/>
                  </a:cubicBezTo>
                  <a:cubicBezTo>
                    <a:pt x="15364" y="15053"/>
                    <a:pt x="15706" y="12361"/>
                    <a:pt x="14026" y="9927"/>
                  </a:cubicBezTo>
                  <a:cubicBezTo>
                    <a:pt x="13186" y="8710"/>
                    <a:pt x="13203" y="8041"/>
                    <a:pt x="14078" y="6686"/>
                  </a:cubicBezTo>
                  <a:cubicBezTo>
                    <a:pt x="15946" y="3823"/>
                    <a:pt x="14026" y="1149"/>
                    <a:pt x="11317" y="1149"/>
                  </a:cubicBezTo>
                  <a:cubicBezTo>
                    <a:pt x="11009" y="1149"/>
                    <a:pt x="10683" y="1183"/>
                    <a:pt x="10357" y="1252"/>
                  </a:cubicBezTo>
                  <a:cubicBezTo>
                    <a:pt x="9346" y="1474"/>
                    <a:pt x="8351" y="1920"/>
                    <a:pt x="7391" y="1920"/>
                  </a:cubicBezTo>
                  <a:cubicBezTo>
                    <a:pt x="6671" y="1920"/>
                    <a:pt x="5951" y="1663"/>
                    <a:pt x="5282" y="891"/>
                  </a:cubicBezTo>
                  <a:cubicBezTo>
                    <a:pt x="3945" y="274"/>
                    <a:pt x="3156" y="0"/>
                    <a:pt x="25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7A03FB23-F729-5606-9503-5723B07E1D6C}"/>
                </a:ext>
              </a:extLst>
            </p:cNvPr>
            <p:cNvSpPr/>
            <p:nvPr/>
          </p:nvSpPr>
          <p:spPr>
            <a:xfrm>
              <a:off x="4885691" y="3057827"/>
              <a:ext cx="14070" cy="17367"/>
            </a:xfrm>
            <a:custGeom>
              <a:avLst/>
              <a:gdLst>
                <a:gd name="connsiteX0" fmla="*/ 8617 w 14070"/>
                <a:gd name="connsiteY0" fmla="*/ 0 h 17367"/>
                <a:gd name="connsiteX1" fmla="*/ 1656 w 14070"/>
                <a:gd name="connsiteY1" fmla="*/ 2795 h 17367"/>
                <a:gd name="connsiteX2" fmla="*/ 611 w 14070"/>
                <a:gd name="connsiteY2" fmla="*/ 4303 h 17367"/>
                <a:gd name="connsiteX3" fmla="*/ 576 w 14070"/>
                <a:gd name="connsiteY3" fmla="*/ 5469 h 17367"/>
                <a:gd name="connsiteX4" fmla="*/ 1176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17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17" y="0"/>
                  </a:moveTo>
                  <a:cubicBezTo>
                    <a:pt x="6406" y="0"/>
                    <a:pt x="3663" y="1011"/>
                    <a:pt x="1656" y="2795"/>
                  </a:cubicBezTo>
                  <a:cubicBezTo>
                    <a:pt x="1211" y="3189"/>
                    <a:pt x="851" y="3755"/>
                    <a:pt x="611" y="4303"/>
                  </a:cubicBezTo>
                  <a:cubicBezTo>
                    <a:pt x="456" y="4629"/>
                    <a:pt x="525" y="5469"/>
                    <a:pt x="576" y="5469"/>
                  </a:cubicBezTo>
                  <a:cubicBezTo>
                    <a:pt x="3594" y="5932"/>
                    <a:pt x="2531" y="7355"/>
                    <a:pt x="1176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9" y="17368"/>
                    <a:pt x="7452" y="17351"/>
                    <a:pt x="7691" y="17334"/>
                  </a:cubicBezTo>
                  <a:cubicBezTo>
                    <a:pt x="10863" y="17025"/>
                    <a:pt x="12766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21" y="206"/>
                    <a:pt x="9612" y="0"/>
                    <a:pt x="8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54F067C4-0B29-D765-8427-E42700772CE3}"/>
                </a:ext>
              </a:extLst>
            </p:cNvPr>
            <p:cNvSpPr/>
            <p:nvPr/>
          </p:nvSpPr>
          <p:spPr>
            <a:xfrm>
              <a:off x="4847897" y="2950688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80" y="874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52" y="51"/>
                    <a:pt x="2177" y="0"/>
                    <a:pt x="19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E8608152-4AA0-AB96-DE0D-8643A77C3C34}"/>
                </a:ext>
              </a:extLst>
            </p:cNvPr>
            <p:cNvSpPr/>
            <p:nvPr/>
          </p:nvSpPr>
          <p:spPr>
            <a:xfrm>
              <a:off x="4519538" y="3628121"/>
              <a:ext cx="6754" cy="7869"/>
            </a:xfrm>
            <a:custGeom>
              <a:avLst/>
              <a:gdLst>
                <a:gd name="connsiteX0" fmla="*/ 3667 w 6754"/>
                <a:gd name="connsiteY0" fmla="*/ 0 h 7869"/>
                <a:gd name="connsiteX1" fmla="*/ 3461 w 6754"/>
                <a:gd name="connsiteY1" fmla="*/ 17 h 7869"/>
                <a:gd name="connsiteX2" fmla="*/ 15 w 6754"/>
                <a:gd name="connsiteY2" fmla="*/ 3978 h 7869"/>
                <a:gd name="connsiteX3" fmla="*/ 3512 w 6754"/>
                <a:gd name="connsiteY3" fmla="*/ 7853 h 7869"/>
                <a:gd name="connsiteX4" fmla="*/ 3684 w 6754"/>
                <a:gd name="connsiteY4" fmla="*/ 7870 h 7869"/>
                <a:gd name="connsiteX5" fmla="*/ 6753 w 6754"/>
                <a:gd name="connsiteY5" fmla="*/ 3892 h 7869"/>
                <a:gd name="connsiteX6" fmla="*/ 3667 w 6754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54" h="7869">
                  <a:moveTo>
                    <a:pt x="3667" y="0"/>
                  </a:moveTo>
                  <a:cubicBezTo>
                    <a:pt x="3598" y="0"/>
                    <a:pt x="3529" y="0"/>
                    <a:pt x="3461" y="17"/>
                  </a:cubicBezTo>
                  <a:cubicBezTo>
                    <a:pt x="1232" y="292"/>
                    <a:pt x="392" y="1972"/>
                    <a:pt x="15" y="3978"/>
                  </a:cubicBezTo>
                  <a:cubicBezTo>
                    <a:pt x="-208" y="5161"/>
                    <a:pt x="2175" y="7698"/>
                    <a:pt x="3512" y="7853"/>
                  </a:cubicBezTo>
                  <a:cubicBezTo>
                    <a:pt x="3564" y="7853"/>
                    <a:pt x="3632" y="7870"/>
                    <a:pt x="3684" y="7870"/>
                  </a:cubicBezTo>
                  <a:cubicBezTo>
                    <a:pt x="5192" y="7870"/>
                    <a:pt x="6804" y="5830"/>
                    <a:pt x="6753" y="3892"/>
                  </a:cubicBezTo>
                  <a:cubicBezTo>
                    <a:pt x="6719" y="1903"/>
                    <a:pt x="5175" y="0"/>
                    <a:pt x="36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B2874196-AB1D-2415-00DC-31BCB4E51259}"/>
                </a:ext>
              </a:extLst>
            </p:cNvPr>
            <p:cNvSpPr/>
            <p:nvPr/>
          </p:nvSpPr>
          <p:spPr>
            <a:xfrm>
              <a:off x="4843821" y="3041008"/>
              <a:ext cx="14673" cy="16802"/>
            </a:xfrm>
            <a:custGeom>
              <a:avLst/>
              <a:gdLst>
                <a:gd name="connsiteX0" fmla="*/ 6956 w 14673"/>
                <a:gd name="connsiteY0" fmla="*/ 0 h 16802"/>
                <a:gd name="connsiteX1" fmla="*/ 2344 w 14673"/>
                <a:gd name="connsiteY1" fmla="*/ 2675 h 16802"/>
                <a:gd name="connsiteX2" fmla="*/ 12 w 14673"/>
                <a:gd name="connsiteY2" fmla="*/ 11041 h 16802"/>
                <a:gd name="connsiteX3" fmla="*/ 2961 w 14673"/>
                <a:gd name="connsiteY3" fmla="*/ 16219 h 16802"/>
                <a:gd name="connsiteX4" fmla="*/ 6167 w 14673"/>
                <a:gd name="connsiteY4" fmla="*/ 16802 h 16802"/>
                <a:gd name="connsiteX5" fmla="*/ 11122 w 14673"/>
                <a:gd name="connsiteY5" fmla="*/ 15293 h 16802"/>
                <a:gd name="connsiteX6" fmla="*/ 11568 w 14673"/>
                <a:gd name="connsiteY6" fmla="*/ 14248 h 16802"/>
                <a:gd name="connsiteX7" fmla="*/ 12957 w 14673"/>
                <a:gd name="connsiteY7" fmla="*/ 9670 h 16802"/>
                <a:gd name="connsiteX8" fmla="*/ 14174 w 14673"/>
                <a:gd name="connsiteY8" fmla="*/ 4801 h 16802"/>
                <a:gd name="connsiteX9" fmla="*/ 9682 w 14673"/>
                <a:gd name="connsiteY9" fmla="*/ 497 h 16802"/>
                <a:gd name="connsiteX10" fmla="*/ 6956 w 14673"/>
                <a:gd name="connsiteY10" fmla="*/ 0 h 1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73" h="16802">
                  <a:moveTo>
                    <a:pt x="6956" y="0"/>
                  </a:moveTo>
                  <a:cubicBezTo>
                    <a:pt x="5122" y="0"/>
                    <a:pt x="3750" y="874"/>
                    <a:pt x="2344" y="2675"/>
                  </a:cubicBezTo>
                  <a:cubicBezTo>
                    <a:pt x="424" y="5126"/>
                    <a:pt x="-91" y="8007"/>
                    <a:pt x="12" y="11041"/>
                  </a:cubicBezTo>
                  <a:cubicBezTo>
                    <a:pt x="81" y="13305"/>
                    <a:pt x="887" y="15465"/>
                    <a:pt x="2961" y="16219"/>
                  </a:cubicBezTo>
                  <a:cubicBezTo>
                    <a:pt x="4024" y="16596"/>
                    <a:pt x="5087" y="16802"/>
                    <a:pt x="6167" y="16802"/>
                  </a:cubicBezTo>
                  <a:cubicBezTo>
                    <a:pt x="7865" y="16802"/>
                    <a:pt x="9545" y="16322"/>
                    <a:pt x="11122" y="15293"/>
                  </a:cubicBezTo>
                  <a:cubicBezTo>
                    <a:pt x="11397" y="15122"/>
                    <a:pt x="11654" y="14350"/>
                    <a:pt x="11568" y="14248"/>
                  </a:cubicBezTo>
                  <a:cubicBezTo>
                    <a:pt x="9082" y="11727"/>
                    <a:pt x="11328" y="10579"/>
                    <a:pt x="12957" y="9670"/>
                  </a:cubicBezTo>
                  <a:cubicBezTo>
                    <a:pt x="15220" y="8401"/>
                    <a:pt x="14808" y="6635"/>
                    <a:pt x="14174" y="4801"/>
                  </a:cubicBezTo>
                  <a:cubicBezTo>
                    <a:pt x="13351" y="2418"/>
                    <a:pt x="11465" y="1200"/>
                    <a:pt x="9682" y="497"/>
                  </a:cubicBezTo>
                  <a:cubicBezTo>
                    <a:pt x="8654" y="172"/>
                    <a:pt x="7762" y="0"/>
                    <a:pt x="69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ABB3209F-1CDD-78A2-76E9-7FE4A97FE29A}"/>
                </a:ext>
              </a:extLst>
            </p:cNvPr>
            <p:cNvSpPr/>
            <p:nvPr/>
          </p:nvSpPr>
          <p:spPr>
            <a:xfrm>
              <a:off x="4957348" y="29279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89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20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80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6" y="15499"/>
                    <a:pt x="5180" y="18208"/>
                    <a:pt x="8712" y="18208"/>
                  </a:cubicBezTo>
                  <a:cubicBezTo>
                    <a:pt x="8814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32" y="3189"/>
                    <a:pt x="12089" y="0"/>
                    <a:pt x="89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51F27404-2B17-AC60-F109-CD80D639CFE5}"/>
                </a:ext>
              </a:extLst>
            </p:cNvPr>
            <p:cNvSpPr/>
            <p:nvPr/>
          </p:nvSpPr>
          <p:spPr>
            <a:xfrm>
              <a:off x="4685653" y="3120732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7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73" y="7338"/>
                    <a:pt x="3481" y="7390"/>
                    <a:pt x="3773" y="7390"/>
                  </a:cubicBezTo>
                  <a:cubicBezTo>
                    <a:pt x="5333" y="7390"/>
                    <a:pt x="6207" y="5812"/>
                    <a:pt x="6859" y="4406"/>
                  </a:cubicBezTo>
                  <a:cubicBezTo>
                    <a:pt x="7579" y="2898"/>
                    <a:pt x="6122" y="497"/>
                    <a:pt x="4527" y="103"/>
                  </a:cubicBezTo>
                  <a:cubicBezTo>
                    <a:pt x="4201" y="51"/>
                    <a:pt x="3876" y="0"/>
                    <a:pt x="35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79E01BA2-0248-CF7E-1C0D-3333D77A14DB}"/>
                </a:ext>
              </a:extLst>
            </p:cNvPr>
            <p:cNvSpPr/>
            <p:nvPr/>
          </p:nvSpPr>
          <p:spPr>
            <a:xfrm>
              <a:off x="4698801" y="3014639"/>
              <a:ext cx="6963" cy="10527"/>
            </a:xfrm>
            <a:custGeom>
              <a:avLst/>
              <a:gdLst>
                <a:gd name="connsiteX0" fmla="*/ 6964 w 6963"/>
                <a:gd name="connsiteY0" fmla="*/ 0 h 10527"/>
                <a:gd name="connsiteX1" fmla="*/ 500 w 6963"/>
                <a:gd name="connsiteY1" fmla="*/ 8230 h 10527"/>
                <a:gd name="connsiteX2" fmla="*/ 414 w 6963"/>
                <a:gd name="connsiteY2" fmla="*/ 10424 h 10527"/>
                <a:gd name="connsiteX3" fmla="*/ 894 w 6963"/>
                <a:gd name="connsiteY3" fmla="*/ 10527 h 10527"/>
                <a:gd name="connsiteX4" fmla="*/ 2626 w 6963"/>
                <a:gd name="connsiteY4" fmla="*/ 9910 h 10527"/>
                <a:gd name="connsiteX5" fmla="*/ 6964 w 6963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0527">
                  <a:moveTo>
                    <a:pt x="6964" y="0"/>
                  </a:moveTo>
                  <a:cubicBezTo>
                    <a:pt x="4083" y="2263"/>
                    <a:pt x="2335" y="5281"/>
                    <a:pt x="500" y="8230"/>
                  </a:cubicBezTo>
                  <a:cubicBezTo>
                    <a:pt x="88" y="8898"/>
                    <a:pt x="-340" y="9979"/>
                    <a:pt x="414" y="10424"/>
                  </a:cubicBezTo>
                  <a:cubicBezTo>
                    <a:pt x="534" y="10493"/>
                    <a:pt x="706" y="10527"/>
                    <a:pt x="894" y="10527"/>
                  </a:cubicBezTo>
                  <a:cubicBezTo>
                    <a:pt x="1443" y="10527"/>
                    <a:pt x="2180" y="10236"/>
                    <a:pt x="2626" y="9910"/>
                  </a:cubicBezTo>
                  <a:cubicBezTo>
                    <a:pt x="5798" y="7527"/>
                    <a:pt x="6946" y="4046"/>
                    <a:pt x="69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2CB62380-C754-D2C5-BBCC-E68FB21BAE81}"/>
                </a:ext>
              </a:extLst>
            </p:cNvPr>
            <p:cNvSpPr/>
            <p:nvPr/>
          </p:nvSpPr>
          <p:spPr>
            <a:xfrm>
              <a:off x="4839921" y="3138580"/>
              <a:ext cx="4105" cy="4406"/>
            </a:xfrm>
            <a:custGeom>
              <a:avLst/>
              <a:gdLst>
                <a:gd name="connsiteX0" fmla="*/ 2061 w 4105"/>
                <a:gd name="connsiteY0" fmla="*/ 0 h 4406"/>
                <a:gd name="connsiteX1" fmla="*/ 312 w 4105"/>
                <a:gd name="connsiteY1" fmla="*/ 1560 h 4406"/>
                <a:gd name="connsiteX2" fmla="*/ 964 w 4105"/>
                <a:gd name="connsiteY2" fmla="*/ 4252 h 4406"/>
                <a:gd name="connsiteX3" fmla="*/ 1975 w 4105"/>
                <a:gd name="connsiteY3" fmla="*/ 4406 h 4406"/>
                <a:gd name="connsiteX4" fmla="*/ 3947 w 4105"/>
                <a:gd name="connsiteY4" fmla="*/ 3000 h 4406"/>
                <a:gd name="connsiteX5" fmla="*/ 3056 w 4105"/>
                <a:gd name="connsiteY5" fmla="*/ 292 h 4406"/>
                <a:gd name="connsiteX6" fmla="*/ 2061 w 4105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5" h="4406">
                  <a:moveTo>
                    <a:pt x="2061" y="0"/>
                  </a:moveTo>
                  <a:cubicBezTo>
                    <a:pt x="1221" y="0"/>
                    <a:pt x="724" y="754"/>
                    <a:pt x="312" y="1560"/>
                  </a:cubicBezTo>
                  <a:cubicBezTo>
                    <a:pt x="-116" y="2726"/>
                    <a:pt x="-270" y="3909"/>
                    <a:pt x="964" y="4252"/>
                  </a:cubicBezTo>
                  <a:cubicBezTo>
                    <a:pt x="1290" y="4338"/>
                    <a:pt x="1632" y="4406"/>
                    <a:pt x="1975" y="4406"/>
                  </a:cubicBezTo>
                  <a:cubicBezTo>
                    <a:pt x="2815" y="4406"/>
                    <a:pt x="3621" y="4063"/>
                    <a:pt x="3947" y="3000"/>
                  </a:cubicBezTo>
                  <a:cubicBezTo>
                    <a:pt x="4256" y="2023"/>
                    <a:pt x="4187" y="892"/>
                    <a:pt x="3056" y="292"/>
                  </a:cubicBezTo>
                  <a:cubicBezTo>
                    <a:pt x="2678" y="86"/>
                    <a:pt x="2352" y="0"/>
                    <a:pt x="20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21693823-0D8B-9FDE-B667-487D7502FBC1}"/>
                </a:ext>
              </a:extLst>
            </p:cNvPr>
            <p:cNvSpPr/>
            <p:nvPr/>
          </p:nvSpPr>
          <p:spPr>
            <a:xfrm>
              <a:off x="4640029" y="32559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111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3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32"/>
                    <a:pt x="2111" y="223"/>
                  </a:cubicBezTo>
                  <a:cubicBezTo>
                    <a:pt x="1836" y="51"/>
                    <a:pt x="1614" y="0"/>
                    <a:pt x="14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24DB1D57-F3F4-4F9C-B4DE-D67207D1E133}"/>
                </a:ext>
              </a:extLst>
            </p:cNvPr>
            <p:cNvSpPr/>
            <p:nvPr/>
          </p:nvSpPr>
          <p:spPr>
            <a:xfrm>
              <a:off x="4685360" y="3181117"/>
              <a:ext cx="8025" cy="9481"/>
            </a:xfrm>
            <a:custGeom>
              <a:avLst/>
              <a:gdLst>
                <a:gd name="connsiteX0" fmla="*/ 8026 w 8025"/>
                <a:gd name="connsiteY0" fmla="*/ 0 h 9481"/>
                <a:gd name="connsiteX1" fmla="*/ 671 w 8025"/>
                <a:gd name="connsiteY1" fmla="*/ 7149 h 9481"/>
                <a:gd name="connsiteX2" fmla="*/ 311 w 8025"/>
                <a:gd name="connsiteY2" fmla="*/ 9292 h 9481"/>
                <a:gd name="connsiteX3" fmla="*/ 1031 w 8025"/>
                <a:gd name="connsiteY3" fmla="*/ 9481 h 9481"/>
                <a:gd name="connsiteX4" fmla="*/ 2540 w 8025"/>
                <a:gd name="connsiteY4" fmla="*/ 9087 h 9481"/>
                <a:gd name="connsiteX5" fmla="*/ 8026 w 8025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5" h="9481">
                  <a:moveTo>
                    <a:pt x="8026" y="0"/>
                  </a:moveTo>
                  <a:cubicBezTo>
                    <a:pt x="4940" y="1800"/>
                    <a:pt x="2831" y="4509"/>
                    <a:pt x="671" y="7149"/>
                  </a:cubicBezTo>
                  <a:cubicBezTo>
                    <a:pt x="191" y="7749"/>
                    <a:pt x="-358" y="8744"/>
                    <a:pt x="311" y="9292"/>
                  </a:cubicBezTo>
                  <a:cubicBezTo>
                    <a:pt x="482" y="9430"/>
                    <a:pt x="739" y="9481"/>
                    <a:pt x="1031" y="9481"/>
                  </a:cubicBezTo>
                  <a:cubicBezTo>
                    <a:pt x="1528" y="9481"/>
                    <a:pt x="2145" y="9310"/>
                    <a:pt x="2540" y="9087"/>
                  </a:cubicBezTo>
                  <a:cubicBezTo>
                    <a:pt x="5934" y="7201"/>
                    <a:pt x="7494" y="3943"/>
                    <a:pt x="8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7959C987-A902-B923-548B-60E3148AC25B}"/>
                </a:ext>
              </a:extLst>
            </p:cNvPr>
            <p:cNvSpPr/>
            <p:nvPr/>
          </p:nvSpPr>
          <p:spPr>
            <a:xfrm>
              <a:off x="4695687" y="31312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1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12" y="120"/>
                    <a:pt x="11089" y="0"/>
                    <a:pt x="10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71C07820-7C6A-2DD4-B6BF-2FE0BF64CD4E}"/>
                </a:ext>
              </a:extLst>
            </p:cNvPr>
            <p:cNvSpPr/>
            <p:nvPr/>
          </p:nvSpPr>
          <p:spPr>
            <a:xfrm>
              <a:off x="5174113" y="3103142"/>
              <a:ext cx="27824" cy="15241"/>
            </a:xfrm>
            <a:custGeom>
              <a:avLst/>
              <a:gdLst>
                <a:gd name="connsiteX0" fmla="*/ 18707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04 w 27824"/>
                <a:gd name="connsiteY4" fmla="*/ 14625 h 15241"/>
                <a:gd name="connsiteX5" fmla="*/ 17456 w 27824"/>
                <a:gd name="connsiteY5" fmla="*/ 12585 h 15241"/>
                <a:gd name="connsiteX6" fmla="*/ 18056 w 27824"/>
                <a:gd name="connsiteY6" fmla="*/ 12499 h 15241"/>
                <a:gd name="connsiteX7" fmla="*/ 18587 w 27824"/>
                <a:gd name="connsiteY7" fmla="*/ 15053 h 15241"/>
                <a:gd name="connsiteX8" fmla="*/ 18964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707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707" y="0"/>
                  </a:moveTo>
                  <a:cubicBezTo>
                    <a:pt x="12501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3" y="13716"/>
                    <a:pt x="6808" y="15242"/>
                    <a:pt x="10323" y="15242"/>
                  </a:cubicBezTo>
                  <a:cubicBezTo>
                    <a:pt x="11575" y="15242"/>
                    <a:pt x="12775" y="15053"/>
                    <a:pt x="13804" y="14625"/>
                  </a:cubicBezTo>
                  <a:cubicBezTo>
                    <a:pt x="15090" y="14111"/>
                    <a:pt x="16153" y="12893"/>
                    <a:pt x="17456" y="12585"/>
                  </a:cubicBezTo>
                  <a:cubicBezTo>
                    <a:pt x="17713" y="12533"/>
                    <a:pt x="17901" y="12499"/>
                    <a:pt x="18056" y="12499"/>
                  </a:cubicBezTo>
                  <a:cubicBezTo>
                    <a:pt x="19496" y="12499"/>
                    <a:pt x="16650" y="14899"/>
                    <a:pt x="18587" y="15053"/>
                  </a:cubicBezTo>
                  <a:cubicBezTo>
                    <a:pt x="18707" y="15071"/>
                    <a:pt x="18844" y="15071"/>
                    <a:pt x="18964" y="15071"/>
                  </a:cubicBezTo>
                  <a:cubicBezTo>
                    <a:pt x="21845" y="15071"/>
                    <a:pt x="26217" y="12807"/>
                    <a:pt x="27400" y="10373"/>
                  </a:cubicBezTo>
                  <a:cubicBezTo>
                    <a:pt x="28531" y="8007"/>
                    <a:pt x="27365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27" y="120"/>
                    <a:pt x="19719" y="0"/>
                    <a:pt x="1870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A11C5849-084A-7147-2C05-47EA56D2F269}"/>
                </a:ext>
              </a:extLst>
            </p:cNvPr>
            <p:cNvSpPr/>
            <p:nvPr/>
          </p:nvSpPr>
          <p:spPr>
            <a:xfrm>
              <a:off x="5145517" y="2960084"/>
              <a:ext cx="4800" cy="4491"/>
            </a:xfrm>
            <a:custGeom>
              <a:avLst/>
              <a:gdLst>
                <a:gd name="connsiteX0" fmla="*/ 3840 w 4800"/>
                <a:gd name="connsiteY0" fmla="*/ 0 h 4491"/>
                <a:gd name="connsiteX1" fmla="*/ 3429 w 4800"/>
                <a:gd name="connsiteY1" fmla="*/ 34 h 4491"/>
                <a:gd name="connsiteX2" fmla="*/ 0 w 4800"/>
                <a:gd name="connsiteY2" fmla="*/ 3926 h 4491"/>
                <a:gd name="connsiteX3" fmla="*/ 17 w 4800"/>
                <a:gd name="connsiteY3" fmla="*/ 4492 h 4491"/>
                <a:gd name="connsiteX4" fmla="*/ 4801 w 4800"/>
                <a:gd name="connsiteY4" fmla="*/ 257 h 4491"/>
                <a:gd name="connsiteX5" fmla="*/ 3840 w 4800"/>
                <a:gd name="connsiteY5" fmla="*/ 0 h 4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0" h="4491">
                  <a:moveTo>
                    <a:pt x="3840" y="0"/>
                  </a:moveTo>
                  <a:cubicBezTo>
                    <a:pt x="3703" y="0"/>
                    <a:pt x="3566" y="17"/>
                    <a:pt x="3429" y="34"/>
                  </a:cubicBezTo>
                  <a:cubicBezTo>
                    <a:pt x="1629" y="326"/>
                    <a:pt x="69" y="1612"/>
                    <a:pt x="0" y="3926"/>
                  </a:cubicBezTo>
                  <a:cubicBezTo>
                    <a:pt x="0" y="4115"/>
                    <a:pt x="0" y="4303"/>
                    <a:pt x="17" y="4492"/>
                  </a:cubicBezTo>
                  <a:cubicBezTo>
                    <a:pt x="1612" y="3069"/>
                    <a:pt x="3189" y="1663"/>
                    <a:pt x="4801" y="257"/>
                  </a:cubicBezTo>
                  <a:cubicBezTo>
                    <a:pt x="4526" y="86"/>
                    <a:pt x="4218" y="0"/>
                    <a:pt x="38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293D0E46-1664-3797-B028-4C38ED827F5C}"/>
                </a:ext>
              </a:extLst>
            </p:cNvPr>
            <p:cNvSpPr/>
            <p:nvPr/>
          </p:nvSpPr>
          <p:spPr>
            <a:xfrm>
              <a:off x="5145404" y="2960324"/>
              <a:ext cx="10284" cy="21756"/>
            </a:xfrm>
            <a:custGeom>
              <a:avLst/>
              <a:gdLst>
                <a:gd name="connsiteX0" fmla="*/ 4897 w 10284"/>
                <a:gd name="connsiteY0" fmla="*/ 0 h 21756"/>
                <a:gd name="connsiteX1" fmla="*/ 113 w 10284"/>
                <a:gd name="connsiteY1" fmla="*/ 4235 h 21756"/>
                <a:gd name="connsiteX2" fmla="*/ 422 w 10284"/>
                <a:gd name="connsiteY2" fmla="*/ 5538 h 21756"/>
                <a:gd name="connsiteX3" fmla="*/ 456 w 10284"/>
                <a:gd name="connsiteY3" fmla="*/ 10373 h 21756"/>
                <a:gd name="connsiteX4" fmla="*/ 62 w 10284"/>
                <a:gd name="connsiteY4" fmla="*/ 14110 h 21756"/>
                <a:gd name="connsiteX5" fmla="*/ 4280 w 10284"/>
                <a:gd name="connsiteY5" fmla="*/ 21757 h 21756"/>
                <a:gd name="connsiteX6" fmla="*/ 4331 w 10284"/>
                <a:gd name="connsiteY6" fmla="*/ 21757 h 21756"/>
                <a:gd name="connsiteX7" fmla="*/ 9732 w 10284"/>
                <a:gd name="connsiteY7" fmla="*/ 15619 h 21756"/>
                <a:gd name="connsiteX8" fmla="*/ 9046 w 10284"/>
                <a:gd name="connsiteY8" fmla="*/ 11864 h 21756"/>
                <a:gd name="connsiteX9" fmla="*/ 6423 w 10284"/>
                <a:gd name="connsiteY9" fmla="*/ 5023 h 21756"/>
                <a:gd name="connsiteX10" fmla="*/ 6491 w 10284"/>
                <a:gd name="connsiteY10" fmla="*/ 3155 h 21756"/>
                <a:gd name="connsiteX11" fmla="*/ 4897 w 10284"/>
                <a:gd name="connsiteY11" fmla="*/ 0 h 21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84" h="21756">
                  <a:moveTo>
                    <a:pt x="4897" y="0"/>
                  </a:moveTo>
                  <a:cubicBezTo>
                    <a:pt x="3303" y="1406"/>
                    <a:pt x="1708" y="2812"/>
                    <a:pt x="113" y="4235"/>
                  </a:cubicBezTo>
                  <a:cubicBezTo>
                    <a:pt x="148" y="4698"/>
                    <a:pt x="234" y="5144"/>
                    <a:pt x="422" y="5538"/>
                  </a:cubicBezTo>
                  <a:cubicBezTo>
                    <a:pt x="1228" y="7166"/>
                    <a:pt x="1262" y="8658"/>
                    <a:pt x="456" y="10373"/>
                  </a:cubicBezTo>
                  <a:cubicBezTo>
                    <a:pt x="-41" y="11436"/>
                    <a:pt x="-58" y="12876"/>
                    <a:pt x="62" y="14110"/>
                  </a:cubicBezTo>
                  <a:cubicBezTo>
                    <a:pt x="439" y="18156"/>
                    <a:pt x="2445" y="21757"/>
                    <a:pt x="4280" y="21757"/>
                  </a:cubicBezTo>
                  <a:cubicBezTo>
                    <a:pt x="4297" y="21757"/>
                    <a:pt x="4314" y="21757"/>
                    <a:pt x="4331" y="21757"/>
                  </a:cubicBezTo>
                  <a:cubicBezTo>
                    <a:pt x="8017" y="21603"/>
                    <a:pt x="8292" y="18019"/>
                    <a:pt x="9732" y="15619"/>
                  </a:cubicBezTo>
                  <a:cubicBezTo>
                    <a:pt x="10521" y="13596"/>
                    <a:pt x="10606" y="12687"/>
                    <a:pt x="9046" y="11864"/>
                  </a:cubicBezTo>
                  <a:cubicBezTo>
                    <a:pt x="6097" y="10304"/>
                    <a:pt x="4245" y="8641"/>
                    <a:pt x="6423" y="5023"/>
                  </a:cubicBezTo>
                  <a:cubicBezTo>
                    <a:pt x="6697" y="4561"/>
                    <a:pt x="6663" y="3721"/>
                    <a:pt x="6491" y="3155"/>
                  </a:cubicBezTo>
                  <a:cubicBezTo>
                    <a:pt x="6166" y="1989"/>
                    <a:pt x="5823" y="566"/>
                    <a:pt x="489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1B04BB6A-71D6-6AFA-6080-9F9E75EF28BE}"/>
                </a:ext>
              </a:extLst>
            </p:cNvPr>
            <p:cNvSpPr/>
            <p:nvPr/>
          </p:nvSpPr>
          <p:spPr>
            <a:xfrm>
              <a:off x="5160126" y="31222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153 w 6959"/>
                <a:gd name="connsiteY1" fmla="*/ 5932 h 9463"/>
                <a:gd name="connsiteX2" fmla="*/ 2605 w 6959"/>
                <a:gd name="connsiteY2" fmla="*/ 9224 h 9463"/>
                <a:gd name="connsiteX3" fmla="*/ 4114 w 6959"/>
                <a:gd name="connsiteY3" fmla="*/ 9464 h 9463"/>
                <a:gd name="connsiteX4" fmla="*/ 5914 w 6959"/>
                <a:gd name="connsiteY4" fmla="*/ 8504 h 9463"/>
                <a:gd name="connsiteX5" fmla="*/ 6445 w 6959"/>
                <a:gd name="connsiteY5" fmla="*/ 3703 h 9463"/>
                <a:gd name="connsiteX6" fmla="*/ 2536 w 6959"/>
                <a:gd name="connsiteY6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6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02" y="2092"/>
                    <a:pt x="4011" y="1046"/>
                    <a:pt x="253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8F91B8E8-DA92-EFA9-DE1B-A7A9174C22DF}"/>
                </a:ext>
              </a:extLst>
            </p:cNvPr>
            <p:cNvSpPr/>
            <p:nvPr/>
          </p:nvSpPr>
          <p:spPr>
            <a:xfrm>
              <a:off x="5142970" y="30573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5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41" y="0"/>
                    <a:pt x="2187" y="0"/>
                    <a:pt x="20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D63D074F-362D-C37E-5982-34D5EFA93F0A}"/>
                </a:ext>
              </a:extLst>
            </p:cNvPr>
            <p:cNvSpPr/>
            <p:nvPr/>
          </p:nvSpPr>
          <p:spPr>
            <a:xfrm>
              <a:off x="5138363" y="29140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1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498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1" y="17"/>
                  </a:cubicBezTo>
                  <a:cubicBezTo>
                    <a:pt x="2748" y="0"/>
                    <a:pt x="2645" y="0"/>
                    <a:pt x="25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6CCB9E2D-3EEC-8A64-0F9B-E26620505BB3}"/>
                </a:ext>
              </a:extLst>
            </p:cNvPr>
            <p:cNvSpPr/>
            <p:nvPr/>
          </p:nvSpPr>
          <p:spPr>
            <a:xfrm>
              <a:off x="5157878" y="2986744"/>
              <a:ext cx="11358" cy="11452"/>
            </a:xfrm>
            <a:custGeom>
              <a:avLst/>
              <a:gdLst>
                <a:gd name="connsiteX0" fmla="*/ 8452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4 w 11358"/>
                <a:gd name="connsiteY6" fmla="*/ 4475 h 11452"/>
                <a:gd name="connsiteX7" fmla="*/ 8573 w 11358"/>
                <a:gd name="connsiteY7" fmla="*/ 17 h 11452"/>
                <a:gd name="connsiteX8" fmla="*/ 8452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2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3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4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21" y="17"/>
                    <a:pt x="8487" y="0"/>
                    <a:pt x="84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B3B5AE30-6D29-235E-75A1-C0D7FD169F68}"/>
                </a:ext>
              </a:extLst>
            </p:cNvPr>
            <p:cNvSpPr/>
            <p:nvPr/>
          </p:nvSpPr>
          <p:spPr>
            <a:xfrm>
              <a:off x="5156951" y="3017331"/>
              <a:ext cx="11138" cy="11315"/>
            </a:xfrm>
            <a:custGeom>
              <a:avLst/>
              <a:gdLst>
                <a:gd name="connsiteX0" fmla="*/ 8077 w 11138"/>
                <a:gd name="connsiteY0" fmla="*/ 0 h 11315"/>
                <a:gd name="connsiteX1" fmla="*/ 6602 w 11138"/>
                <a:gd name="connsiteY1" fmla="*/ 223 h 11315"/>
                <a:gd name="connsiteX2" fmla="*/ 5145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77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77" y="0"/>
                  </a:moveTo>
                  <a:cubicBezTo>
                    <a:pt x="7614" y="0"/>
                    <a:pt x="7100" y="103"/>
                    <a:pt x="6602" y="223"/>
                  </a:cubicBezTo>
                  <a:cubicBezTo>
                    <a:pt x="6105" y="326"/>
                    <a:pt x="5608" y="446"/>
                    <a:pt x="5145" y="446"/>
                  </a:cubicBezTo>
                  <a:cubicBezTo>
                    <a:pt x="5008" y="446"/>
                    <a:pt x="4853" y="429"/>
                    <a:pt x="4733" y="411"/>
                  </a:cubicBezTo>
                  <a:cubicBezTo>
                    <a:pt x="4493" y="377"/>
                    <a:pt x="4253" y="343"/>
                    <a:pt x="4031" y="343"/>
                  </a:cubicBezTo>
                  <a:cubicBezTo>
                    <a:pt x="2265" y="343"/>
                    <a:pt x="841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56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2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C7B15D45-9E14-905B-BB37-51D4BE5B350D}"/>
                </a:ext>
              </a:extLst>
            </p:cNvPr>
            <p:cNvSpPr/>
            <p:nvPr/>
          </p:nvSpPr>
          <p:spPr>
            <a:xfrm>
              <a:off x="5150733" y="3104325"/>
              <a:ext cx="14938" cy="18088"/>
            </a:xfrm>
            <a:custGeom>
              <a:avLst/>
              <a:gdLst>
                <a:gd name="connsiteX0" fmla="*/ 5602 w 14938"/>
                <a:gd name="connsiteY0" fmla="*/ 0 h 18088"/>
                <a:gd name="connsiteX1" fmla="*/ 1213 w 14938"/>
                <a:gd name="connsiteY1" fmla="*/ 3172 h 18088"/>
                <a:gd name="connsiteX2" fmla="*/ 1830 w 14938"/>
                <a:gd name="connsiteY2" fmla="*/ 14727 h 18088"/>
                <a:gd name="connsiteX3" fmla="*/ 7059 w 14938"/>
                <a:gd name="connsiteY3" fmla="*/ 18088 h 18088"/>
                <a:gd name="connsiteX4" fmla="*/ 9648 w 14938"/>
                <a:gd name="connsiteY4" fmla="*/ 17779 h 18088"/>
                <a:gd name="connsiteX5" fmla="*/ 10746 w 14938"/>
                <a:gd name="connsiteY5" fmla="*/ 17676 h 18088"/>
                <a:gd name="connsiteX6" fmla="*/ 11877 w 14938"/>
                <a:gd name="connsiteY6" fmla="*/ 17694 h 18088"/>
                <a:gd name="connsiteX7" fmla="*/ 11877 w 14938"/>
                <a:gd name="connsiteY7" fmla="*/ 17694 h 18088"/>
                <a:gd name="connsiteX8" fmla="*/ 13454 w 14938"/>
                <a:gd name="connsiteY8" fmla="*/ 15156 h 18088"/>
                <a:gd name="connsiteX9" fmla="*/ 12855 w 14938"/>
                <a:gd name="connsiteY9" fmla="*/ 8110 h 18088"/>
                <a:gd name="connsiteX10" fmla="*/ 13180 w 14938"/>
                <a:gd name="connsiteY10" fmla="*/ 5709 h 18088"/>
                <a:gd name="connsiteX11" fmla="*/ 12837 w 14938"/>
                <a:gd name="connsiteY11" fmla="*/ 2709 h 18088"/>
                <a:gd name="connsiteX12" fmla="*/ 7265 w 14938"/>
                <a:gd name="connsiteY12" fmla="*/ 257 h 18088"/>
                <a:gd name="connsiteX13" fmla="*/ 5602 w 14938"/>
                <a:gd name="connsiteY13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38" h="18088">
                  <a:moveTo>
                    <a:pt x="5602" y="0"/>
                  </a:moveTo>
                  <a:cubicBezTo>
                    <a:pt x="3613" y="0"/>
                    <a:pt x="2190" y="1252"/>
                    <a:pt x="1213" y="3172"/>
                  </a:cubicBezTo>
                  <a:cubicBezTo>
                    <a:pt x="-776" y="7081"/>
                    <a:pt x="-142" y="10904"/>
                    <a:pt x="1830" y="14727"/>
                  </a:cubicBezTo>
                  <a:cubicBezTo>
                    <a:pt x="3150" y="17265"/>
                    <a:pt x="4950" y="18088"/>
                    <a:pt x="7059" y="18088"/>
                  </a:cubicBezTo>
                  <a:cubicBezTo>
                    <a:pt x="7882" y="18088"/>
                    <a:pt x="8739" y="17968"/>
                    <a:pt x="9648" y="17779"/>
                  </a:cubicBezTo>
                  <a:cubicBezTo>
                    <a:pt x="10008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lnTo>
                    <a:pt x="11877" y="17694"/>
                  </a:lnTo>
                  <a:cubicBezTo>
                    <a:pt x="12409" y="16853"/>
                    <a:pt x="12923" y="15996"/>
                    <a:pt x="13454" y="15156"/>
                  </a:cubicBezTo>
                  <a:cubicBezTo>
                    <a:pt x="15015" y="12653"/>
                    <a:pt x="16043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65" y="86"/>
                    <a:pt x="6117" y="0"/>
                    <a:pt x="56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52B3FF31-3405-C5FA-F28D-781B4CE43264}"/>
                </a:ext>
              </a:extLst>
            </p:cNvPr>
            <p:cNvSpPr/>
            <p:nvPr/>
          </p:nvSpPr>
          <p:spPr>
            <a:xfrm>
              <a:off x="5176117" y="3082876"/>
              <a:ext cx="4354" cy="5212"/>
            </a:xfrm>
            <a:custGeom>
              <a:avLst/>
              <a:gdLst>
                <a:gd name="connsiteX0" fmla="*/ 1976 w 4354"/>
                <a:gd name="connsiteY0" fmla="*/ 0 h 5212"/>
                <a:gd name="connsiteX1" fmla="*/ 124 w 4354"/>
                <a:gd name="connsiteY1" fmla="*/ 1337 h 5212"/>
                <a:gd name="connsiteX2" fmla="*/ 2233 w 4354"/>
                <a:gd name="connsiteY2" fmla="*/ 5109 h 5212"/>
                <a:gd name="connsiteX3" fmla="*/ 2799 w 4354"/>
                <a:gd name="connsiteY3" fmla="*/ 5212 h 5212"/>
                <a:gd name="connsiteX4" fmla="*/ 4119 w 4354"/>
                <a:gd name="connsiteY4" fmla="*/ 4166 h 5212"/>
                <a:gd name="connsiteX5" fmla="*/ 2576 w 4354"/>
                <a:gd name="connsiteY5" fmla="*/ 103 h 5212"/>
                <a:gd name="connsiteX6" fmla="*/ 1976 w 4354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4" h="5212">
                  <a:moveTo>
                    <a:pt x="1976" y="0"/>
                  </a:moveTo>
                  <a:cubicBezTo>
                    <a:pt x="1239" y="0"/>
                    <a:pt x="587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9" y="5212"/>
                  </a:cubicBezTo>
                  <a:cubicBezTo>
                    <a:pt x="3365" y="5212"/>
                    <a:pt x="3896" y="4886"/>
                    <a:pt x="4119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53" y="34"/>
                    <a:pt x="2164" y="0"/>
                    <a:pt x="197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80578C00-D09F-212D-0BCD-A179AA12C024}"/>
                </a:ext>
              </a:extLst>
            </p:cNvPr>
            <p:cNvSpPr/>
            <p:nvPr/>
          </p:nvSpPr>
          <p:spPr>
            <a:xfrm>
              <a:off x="4954673" y="3079824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1" y="2023"/>
                    <a:pt x="3089" y="3429"/>
                    <a:pt x="2060" y="4406"/>
                  </a:cubicBezTo>
                  <a:cubicBezTo>
                    <a:pt x="825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8" y="11247"/>
                    <a:pt x="5832" y="11264"/>
                    <a:pt x="6312" y="11264"/>
                  </a:cubicBezTo>
                  <a:cubicBezTo>
                    <a:pt x="10770" y="11264"/>
                    <a:pt x="11335" y="10064"/>
                    <a:pt x="10735" y="4475"/>
                  </a:cubicBezTo>
                  <a:cubicBezTo>
                    <a:pt x="10649" y="3635"/>
                    <a:pt x="10735" y="2726"/>
                    <a:pt x="10444" y="1989"/>
                  </a:cubicBezTo>
                  <a:cubicBezTo>
                    <a:pt x="10153" y="1252"/>
                    <a:pt x="9466" y="703"/>
                    <a:pt x="9175" y="326"/>
                  </a:cubicBezTo>
                  <a:cubicBezTo>
                    <a:pt x="8644" y="86"/>
                    <a:pt x="8163" y="0"/>
                    <a:pt x="77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D6F71C46-0B30-771F-898D-0D5697593637}"/>
                </a:ext>
              </a:extLst>
            </p:cNvPr>
            <p:cNvSpPr/>
            <p:nvPr/>
          </p:nvSpPr>
          <p:spPr>
            <a:xfrm>
              <a:off x="5188358" y="30524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1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8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1" y="3652"/>
                  </a:cubicBezTo>
                  <a:cubicBezTo>
                    <a:pt x="4634" y="1955"/>
                    <a:pt x="3639" y="977"/>
                    <a:pt x="2405" y="103"/>
                  </a:cubicBezTo>
                  <a:cubicBezTo>
                    <a:pt x="2148" y="34"/>
                    <a:pt x="1891" y="0"/>
                    <a:pt x="165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E56FBD77-9978-A353-81E2-A7C6F488C2A1}"/>
                </a:ext>
              </a:extLst>
            </p:cNvPr>
            <p:cNvSpPr/>
            <p:nvPr/>
          </p:nvSpPr>
          <p:spPr>
            <a:xfrm>
              <a:off x="5162525" y="3122001"/>
              <a:ext cx="257" cy="205"/>
            </a:xfrm>
            <a:custGeom>
              <a:avLst/>
              <a:gdLst>
                <a:gd name="connsiteX0" fmla="*/ 86 w 257"/>
                <a:gd name="connsiteY0" fmla="*/ 0 h 205"/>
                <a:gd name="connsiteX1" fmla="*/ 86 w 257"/>
                <a:gd name="connsiteY1" fmla="*/ 0 h 205"/>
                <a:gd name="connsiteX2" fmla="*/ 86 w 257"/>
                <a:gd name="connsiteY2" fmla="*/ 0 h 205"/>
                <a:gd name="connsiteX3" fmla="*/ 0 w 257"/>
                <a:gd name="connsiteY3" fmla="*/ 120 h 205"/>
                <a:gd name="connsiteX4" fmla="*/ 137 w 257"/>
                <a:gd name="connsiteY4" fmla="*/ 206 h 205"/>
                <a:gd name="connsiteX5" fmla="*/ 257 w 257"/>
                <a:gd name="connsiteY5" fmla="*/ 17 h 205"/>
                <a:gd name="connsiteX6" fmla="*/ 86 w 257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" h="205">
                  <a:moveTo>
                    <a:pt x="86" y="0"/>
                  </a:moveTo>
                  <a:lnTo>
                    <a:pt x="86" y="0"/>
                  </a:lnTo>
                  <a:lnTo>
                    <a:pt x="86" y="0"/>
                  </a:lnTo>
                  <a:lnTo>
                    <a:pt x="0" y="120"/>
                  </a:lnTo>
                  <a:lnTo>
                    <a:pt x="137" y="206"/>
                  </a:lnTo>
                  <a:lnTo>
                    <a:pt x="257" y="17"/>
                  </a:lnTo>
                  <a:lnTo>
                    <a:pt x="86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3" name="任意多边形: 形状 262">
              <a:extLst>
                <a:ext uri="{FF2B5EF4-FFF2-40B4-BE49-F238E27FC236}">
                  <a16:creationId xmlns:a16="http://schemas.microsoft.com/office/drawing/2014/main" id="{E5B7A7F8-A5A0-825A-E5EC-4D36CB6E0F09}"/>
                </a:ext>
              </a:extLst>
            </p:cNvPr>
            <p:cNvSpPr/>
            <p:nvPr/>
          </p:nvSpPr>
          <p:spPr>
            <a:xfrm>
              <a:off x="5127654" y="2948082"/>
              <a:ext cx="13366" cy="12858"/>
            </a:xfrm>
            <a:custGeom>
              <a:avLst/>
              <a:gdLst>
                <a:gd name="connsiteX0" fmla="*/ 6736 w 13366"/>
                <a:gd name="connsiteY0" fmla="*/ 0 h 12858"/>
                <a:gd name="connsiteX1" fmla="*/ 461 w 13366"/>
                <a:gd name="connsiteY1" fmla="*/ 6172 h 12858"/>
                <a:gd name="connsiteX2" fmla="*/ 1576 w 13366"/>
                <a:gd name="connsiteY2" fmla="*/ 11847 h 12858"/>
                <a:gd name="connsiteX3" fmla="*/ 4336 w 13366"/>
                <a:gd name="connsiteY3" fmla="*/ 12859 h 12858"/>
                <a:gd name="connsiteX4" fmla="*/ 9119 w 13366"/>
                <a:gd name="connsiteY4" fmla="*/ 11521 h 12858"/>
                <a:gd name="connsiteX5" fmla="*/ 13354 w 13366"/>
                <a:gd name="connsiteY5" fmla="*/ 7441 h 12858"/>
                <a:gd name="connsiteX6" fmla="*/ 13251 w 13366"/>
                <a:gd name="connsiteY6" fmla="*/ 6189 h 12858"/>
                <a:gd name="connsiteX7" fmla="*/ 6874 w 13366"/>
                <a:gd name="connsiteY7" fmla="*/ 0 h 12858"/>
                <a:gd name="connsiteX8" fmla="*/ 6736 w 13366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6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6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8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4" y="0"/>
                  </a:cubicBezTo>
                  <a:cubicBezTo>
                    <a:pt x="6839" y="0"/>
                    <a:pt x="6788" y="0"/>
                    <a:pt x="67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4" name="任意多边形: 形状 263">
              <a:extLst>
                <a:ext uri="{FF2B5EF4-FFF2-40B4-BE49-F238E27FC236}">
                  <a16:creationId xmlns:a16="http://schemas.microsoft.com/office/drawing/2014/main" id="{8B85D2B2-050D-C41A-5C3E-A1ECCC8644E6}"/>
                </a:ext>
              </a:extLst>
            </p:cNvPr>
            <p:cNvSpPr/>
            <p:nvPr/>
          </p:nvSpPr>
          <p:spPr>
            <a:xfrm>
              <a:off x="5101134" y="3154114"/>
              <a:ext cx="14044" cy="17710"/>
            </a:xfrm>
            <a:custGeom>
              <a:avLst/>
              <a:gdLst>
                <a:gd name="connsiteX0" fmla="*/ 6064 w 14044"/>
                <a:gd name="connsiteY0" fmla="*/ 0 h 17710"/>
                <a:gd name="connsiteX1" fmla="*/ 5447 w 14044"/>
                <a:gd name="connsiteY1" fmla="*/ 17 h 17710"/>
                <a:gd name="connsiteX2" fmla="*/ 869 w 14044"/>
                <a:gd name="connsiteY2" fmla="*/ 4149 h 17710"/>
                <a:gd name="connsiteX3" fmla="*/ 920 w 14044"/>
                <a:gd name="connsiteY3" fmla="*/ 13716 h 17710"/>
                <a:gd name="connsiteX4" fmla="*/ 5996 w 14044"/>
                <a:gd name="connsiteY4" fmla="*/ 17694 h 17710"/>
                <a:gd name="connsiteX5" fmla="*/ 6218 w 14044"/>
                <a:gd name="connsiteY5" fmla="*/ 17711 h 17710"/>
                <a:gd name="connsiteX6" fmla="*/ 13025 w 14044"/>
                <a:gd name="connsiteY6" fmla="*/ 13750 h 17710"/>
                <a:gd name="connsiteX7" fmla="*/ 14019 w 14044"/>
                <a:gd name="connsiteY7" fmla="*/ 5366 h 17710"/>
                <a:gd name="connsiteX8" fmla="*/ 13402 w 14044"/>
                <a:gd name="connsiteY8" fmla="*/ 3618 h 17710"/>
                <a:gd name="connsiteX9" fmla="*/ 6064 w 14044"/>
                <a:gd name="connsiteY9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44" h="17710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5" y="11007"/>
                    <a:pt x="920" y="13716"/>
                  </a:cubicBezTo>
                  <a:cubicBezTo>
                    <a:pt x="1915" y="16013"/>
                    <a:pt x="3561" y="17471"/>
                    <a:pt x="5996" y="17694"/>
                  </a:cubicBezTo>
                  <a:cubicBezTo>
                    <a:pt x="6064" y="17694"/>
                    <a:pt x="6150" y="17711"/>
                    <a:pt x="6218" y="17711"/>
                  </a:cubicBezTo>
                  <a:cubicBezTo>
                    <a:pt x="8584" y="17711"/>
                    <a:pt x="13539" y="14847"/>
                    <a:pt x="13025" y="13750"/>
                  </a:cubicBezTo>
                  <a:cubicBezTo>
                    <a:pt x="11482" y="10424"/>
                    <a:pt x="13214" y="8075"/>
                    <a:pt x="14019" y="5366"/>
                  </a:cubicBezTo>
                  <a:cubicBezTo>
                    <a:pt x="14156" y="4886"/>
                    <a:pt x="13711" y="4149"/>
                    <a:pt x="13402" y="3618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5" name="任意多边形: 形状 264">
              <a:extLst>
                <a:ext uri="{FF2B5EF4-FFF2-40B4-BE49-F238E27FC236}">
                  <a16:creationId xmlns:a16="http://schemas.microsoft.com/office/drawing/2014/main" id="{2A922758-6EC0-6F4F-88B1-D5831320D8E9}"/>
                </a:ext>
              </a:extLst>
            </p:cNvPr>
            <p:cNvSpPr/>
            <p:nvPr/>
          </p:nvSpPr>
          <p:spPr>
            <a:xfrm>
              <a:off x="4542252" y="3844234"/>
              <a:ext cx="13272" cy="12052"/>
            </a:xfrm>
            <a:custGeom>
              <a:avLst/>
              <a:gdLst>
                <a:gd name="connsiteX0" fmla="*/ 7939 w 13272"/>
                <a:gd name="connsiteY0" fmla="*/ 0 h 12052"/>
                <a:gd name="connsiteX1" fmla="*/ 1 w 13272"/>
                <a:gd name="connsiteY1" fmla="*/ 6481 h 12052"/>
                <a:gd name="connsiteX2" fmla="*/ 8505 w 13272"/>
                <a:gd name="connsiteY2" fmla="*/ 12053 h 12052"/>
                <a:gd name="connsiteX3" fmla="*/ 8677 w 13272"/>
                <a:gd name="connsiteY3" fmla="*/ 12053 h 12052"/>
                <a:gd name="connsiteX4" fmla="*/ 13271 w 13272"/>
                <a:gd name="connsiteY4" fmla="*/ 6052 h 12052"/>
                <a:gd name="connsiteX5" fmla="*/ 7974 w 13272"/>
                <a:gd name="connsiteY5" fmla="*/ 0 h 12052"/>
                <a:gd name="connsiteX6" fmla="*/ 7939 w 13272"/>
                <a:gd name="connsiteY6" fmla="*/ 0 h 12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72" h="12052">
                  <a:moveTo>
                    <a:pt x="7939" y="0"/>
                  </a:moveTo>
                  <a:cubicBezTo>
                    <a:pt x="4065" y="0"/>
                    <a:pt x="121" y="3206"/>
                    <a:pt x="1" y="6481"/>
                  </a:cubicBezTo>
                  <a:cubicBezTo>
                    <a:pt x="-84" y="8727"/>
                    <a:pt x="5042" y="12053"/>
                    <a:pt x="8505" y="12053"/>
                  </a:cubicBezTo>
                  <a:cubicBezTo>
                    <a:pt x="8556" y="12053"/>
                    <a:pt x="8625" y="12053"/>
                    <a:pt x="8677" y="12053"/>
                  </a:cubicBezTo>
                  <a:cubicBezTo>
                    <a:pt x="11763" y="11950"/>
                    <a:pt x="13323" y="9927"/>
                    <a:pt x="13271" y="6052"/>
                  </a:cubicBezTo>
                  <a:cubicBezTo>
                    <a:pt x="13220" y="1886"/>
                    <a:pt x="11591" y="34"/>
                    <a:pt x="7974" y="0"/>
                  </a:cubicBezTo>
                  <a:cubicBezTo>
                    <a:pt x="7974" y="0"/>
                    <a:pt x="7957" y="0"/>
                    <a:pt x="79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6" name="任意多边形: 形状 265">
              <a:extLst>
                <a:ext uri="{FF2B5EF4-FFF2-40B4-BE49-F238E27FC236}">
                  <a16:creationId xmlns:a16="http://schemas.microsoft.com/office/drawing/2014/main" id="{1C6EEED3-6D6C-0CAF-8ED4-6897A4BBA8D8}"/>
                </a:ext>
              </a:extLst>
            </p:cNvPr>
            <p:cNvSpPr/>
            <p:nvPr/>
          </p:nvSpPr>
          <p:spPr>
            <a:xfrm>
              <a:off x="4544970" y="3938480"/>
              <a:ext cx="4692" cy="5177"/>
            </a:xfrm>
            <a:custGeom>
              <a:avLst/>
              <a:gdLst>
                <a:gd name="connsiteX0" fmla="*/ 2290 w 4692"/>
                <a:gd name="connsiteY0" fmla="*/ 0 h 5177"/>
                <a:gd name="connsiteX1" fmla="*/ 26 w 4692"/>
                <a:gd name="connsiteY1" fmla="*/ 2092 h 5177"/>
                <a:gd name="connsiteX2" fmla="*/ 2667 w 4692"/>
                <a:gd name="connsiteY2" fmla="*/ 5144 h 5177"/>
                <a:gd name="connsiteX3" fmla="*/ 2975 w 4692"/>
                <a:gd name="connsiteY3" fmla="*/ 5178 h 5177"/>
                <a:gd name="connsiteX4" fmla="*/ 4690 w 4692"/>
                <a:gd name="connsiteY4" fmla="*/ 3378 h 5177"/>
                <a:gd name="connsiteX5" fmla="*/ 2512 w 4692"/>
                <a:gd name="connsiteY5" fmla="*/ 0 h 5177"/>
                <a:gd name="connsiteX6" fmla="*/ 2290 w 4692"/>
                <a:gd name="connsiteY6" fmla="*/ 0 h 5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2" h="5177">
                  <a:moveTo>
                    <a:pt x="2290" y="0"/>
                  </a:moveTo>
                  <a:cubicBezTo>
                    <a:pt x="1158" y="0"/>
                    <a:pt x="232" y="909"/>
                    <a:pt x="26" y="2092"/>
                  </a:cubicBezTo>
                  <a:cubicBezTo>
                    <a:pt x="-231" y="4389"/>
                    <a:pt x="1449" y="4801"/>
                    <a:pt x="2667" y="5144"/>
                  </a:cubicBezTo>
                  <a:cubicBezTo>
                    <a:pt x="2753" y="5178"/>
                    <a:pt x="2872" y="5178"/>
                    <a:pt x="2975" y="5178"/>
                  </a:cubicBezTo>
                  <a:cubicBezTo>
                    <a:pt x="3729" y="5178"/>
                    <a:pt x="4758" y="4561"/>
                    <a:pt x="4690" y="3378"/>
                  </a:cubicBezTo>
                  <a:cubicBezTo>
                    <a:pt x="4587" y="1886"/>
                    <a:pt x="4210" y="154"/>
                    <a:pt x="2512" y="0"/>
                  </a:cubicBezTo>
                  <a:cubicBezTo>
                    <a:pt x="2444" y="0"/>
                    <a:pt x="2375" y="0"/>
                    <a:pt x="22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7" name="任意多边形: 形状 266">
              <a:extLst>
                <a:ext uri="{FF2B5EF4-FFF2-40B4-BE49-F238E27FC236}">
                  <a16:creationId xmlns:a16="http://schemas.microsoft.com/office/drawing/2014/main" id="{8B256B5B-D135-7F90-EC0F-B4A36C1F7341}"/>
                </a:ext>
              </a:extLst>
            </p:cNvPr>
            <p:cNvSpPr/>
            <p:nvPr/>
          </p:nvSpPr>
          <p:spPr>
            <a:xfrm>
              <a:off x="4514688" y="3968759"/>
              <a:ext cx="15798" cy="18156"/>
            </a:xfrm>
            <a:custGeom>
              <a:avLst/>
              <a:gdLst>
                <a:gd name="connsiteX0" fmla="*/ 7454 w 15798"/>
                <a:gd name="connsiteY0" fmla="*/ 0 h 18156"/>
                <a:gd name="connsiteX1" fmla="*/ 236 w 15798"/>
                <a:gd name="connsiteY1" fmla="*/ 2966 h 18156"/>
                <a:gd name="connsiteX2" fmla="*/ 1093 w 15798"/>
                <a:gd name="connsiteY2" fmla="*/ 10304 h 18156"/>
                <a:gd name="connsiteX3" fmla="*/ 1728 w 15798"/>
                <a:gd name="connsiteY3" fmla="*/ 9207 h 18156"/>
                <a:gd name="connsiteX4" fmla="*/ 2585 w 15798"/>
                <a:gd name="connsiteY4" fmla="*/ 8418 h 18156"/>
                <a:gd name="connsiteX5" fmla="*/ 3511 w 15798"/>
                <a:gd name="connsiteY5" fmla="*/ 9275 h 18156"/>
                <a:gd name="connsiteX6" fmla="*/ 3956 w 15798"/>
                <a:gd name="connsiteY6" fmla="*/ 11693 h 18156"/>
                <a:gd name="connsiteX7" fmla="*/ 5225 w 15798"/>
                <a:gd name="connsiteY7" fmla="*/ 17111 h 18156"/>
                <a:gd name="connsiteX8" fmla="*/ 8894 w 15798"/>
                <a:gd name="connsiteY8" fmla="*/ 18156 h 18156"/>
                <a:gd name="connsiteX9" fmla="*/ 14552 w 15798"/>
                <a:gd name="connsiteY9" fmla="*/ 15482 h 18156"/>
                <a:gd name="connsiteX10" fmla="*/ 11877 w 15798"/>
                <a:gd name="connsiteY10" fmla="*/ 1372 h 18156"/>
                <a:gd name="connsiteX11" fmla="*/ 7454 w 15798"/>
                <a:gd name="connsiteY11" fmla="*/ 0 h 1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98" h="18156">
                  <a:moveTo>
                    <a:pt x="7454" y="0"/>
                  </a:moveTo>
                  <a:cubicBezTo>
                    <a:pt x="4797" y="0"/>
                    <a:pt x="1864" y="1063"/>
                    <a:pt x="236" y="2966"/>
                  </a:cubicBezTo>
                  <a:cubicBezTo>
                    <a:pt x="-381" y="3686"/>
                    <a:pt x="322" y="9738"/>
                    <a:pt x="1093" y="10304"/>
                  </a:cubicBezTo>
                  <a:cubicBezTo>
                    <a:pt x="1299" y="9944"/>
                    <a:pt x="1539" y="9584"/>
                    <a:pt x="1728" y="9207"/>
                  </a:cubicBezTo>
                  <a:cubicBezTo>
                    <a:pt x="2002" y="8641"/>
                    <a:pt x="2310" y="8418"/>
                    <a:pt x="2585" y="8418"/>
                  </a:cubicBezTo>
                  <a:cubicBezTo>
                    <a:pt x="2945" y="8418"/>
                    <a:pt x="3288" y="8795"/>
                    <a:pt x="3511" y="9275"/>
                  </a:cubicBezTo>
                  <a:cubicBezTo>
                    <a:pt x="3871" y="10030"/>
                    <a:pt x="3836" y="10990"/>
                    <a:pt x="3956" y="11693"/>
                  </a:cubicBezTo>
                  <a:cubicBezTo>
                    <a:pt x="2876" y="14059"/>
                    <a:pt x="3236" y="15790"/>
                    <a:pt x="5225" y="17111"/>
                  </a:cubicBezTo>
                  <a:cubicBezTo>
                    <a:pt x="6288" y="17813"/>
                    <a:pt x="7591" y="18156"/>
                    <a:pt x="8894" y="18156"/>
                  </a:cubicBezTo>
                  <a:cubicBezTo>
                    <a:pt x="11072" y="18156"/>
                    <a:pt x="13283" y="17214"/>
                    <a:pt x="14552" y="15482"/>
                  </a:cubicBezTo>
                  <a:cubicBezTo>
                    <a:pt x="17038" y="12053"/>
                    <a:pt x="15632" y="4646"/>
                    <a:pt x="11877" y="1372"/>
                  </a:cubicBezTo>
                  <a:cubicBezTo>
                    <a:pt x="10763" y="446"/>
                    <a:pt x="9168" y="0"/>
                    <a:pt x="74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8" name="任意多边形: 形状 267">
              <a:extLst>
                <a:ext uri="{FF2B5EF4-FFF2-40B4-BE49-F238E27FC236}">
                  <a16:creationId xmlns:a16="http://schemas.microsoft.com/office/drawing/2014/main" id="{15C433FC-547E-FAE9-94D4-821E47B75AFC}"/>
                </a:ext>
              </a:extLst>
            </p:cNvPr>
            <p:cNvSpPr/>
            <p:nvPr/>
          </p:nvSpPr>
          <p:spPr>
            <a:xfrm>
              <a:off x="5128412" y="3143038"/>
              <a:ext cx="6792" cy="6583"/>
            </a:xfrm>
            <a:custGeom>
              <a:avLst/>
              <a:gdLst>
                <a:gd name="connsiteX0" fmla="*/ 2411 w 6792"/>
                <a:gd name="connsiteY0" fmla="*/ 0 h 6583"/>
                <a:gd name="connsiteX1" fmla="*/ 217 w 6792"/>
                <a:gd name="connsiteY1" fmla="*/ 1577 h 6583"/>
                <a:gd name="connsiteX2" fmla="*/ 2754 w 6792"/>
                <a:gd name="connsiteY2" fmla="*/ 6481 h 6583"/>
                <a:gd name="connsiteX3" fmla="*/ 3578 w 6792"/>
                <a:gd name="connsiteY3" fmla="*/ 6584 h 6583"/>
                <a:gd name="connsiteX4" fmla="*/ 6749 w 6792"/>
                <a:gd name="connsiteY4" fmla="*/ 4629 h 6583"/>
                <a:gd name="connsiteX5" fmla="*/ 3132 w 6792"/>
                <a:gd name="connsiteY5" fmla="*/ 86 h 6583"/>
                <a:gd name="connsiteX6" fmla="*/ 2411 w 6792"/>
                <a:gd name="connsiteY6" fmla="*/ 0 h 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92" h="6583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6" y="6052"/>
                    <a:pt x="2754" y="6481"/>
                  </a:cubicBezTo>
                  <a:cubicBezTo>
                    <a:pt x="3046" y="6550"/>
                    <a:pt x="3320" y="6584"/>
                    <a:pt x="3578" y="6584"/>
                  </a:cubicBezTo>
                  <a:cubicBezTo>
                    <a:pt x="4932" y="6584"/>
                    <a:pt x="5943" y="5778"/>
                    <a:pt x="6749" y="4629"/>
                  </a:cubicBezTo>
                  <a:cubicBezTo>
                    <a:pt x="7126" y="3189"/>
                    <a:pt x="5000" y="514"/>
                    <a:pt x="3132" y="86"/>
                  </a:cubicBezTo>
                  <a:cubicBezTo>
                    <a:pt x="2891" y="34"/>
                    <a:pt x="2652" y="0"/>
                    <a:pt x="241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9" name="任意多边形: 形状 268">
              <a:extLst>
                <a:ext uri="{FF2B5EF4-FFF2-40B4-BE49-F238E27FC236}">
                  <a16:creationId xmlns:a16="http://schemas.microsoft.com/office/drawing/2014/main" id="{273C27C5-6AAD-BDE0-A1FE-67C26F50122D}"/>
                </a:ext>
              </a:extLst>
            </p:cNvPr>
            <p:cNvSpPr/>
            <p:nvPr/>
          </p:nvSpPr>
          <p:spPr>
            <a:xfrm>
              <a:off x="4505957" y="3926462"/>
              <a:ext cx="4635" cy="6069"/>
            </a:xfrm>
            <a:custGeom>
              <a:avLst/>
              <a:gdLst>
                <a:gd name="connsiteX0" fmla="*/ 1697 w 4635"/>
                <a:gd name="connsiteY0" fmla="*/ 0 h 6069"/>
                <a:gd name="connsiteX1" fmla="*/ 0 w 4635"/>
                <a:gd name="connsiteY1" fmla="*/ 2761 h 6069"/>
                <a:gd name="connsiteX2" fmla="*/ 2074 w 4635"/>
                <a:gd name="connsiteY2" fmla="*/ 6069 h 6069"/>
                <a:gd name="connsiteX3" fmla="*/ 2263 w 4635"/>
                <a:gd name="connsiteY3" fmla="*/ 6069 h 6069"/>
                <a:gd name="connsiteX4" fmla="*/ 4629 w 4635"/>
                <a:gd name="connsiteY4" fmla="*/ 3772 h 6069"/>
                <a:gd name="connsiteX5" fmla="*/ 2023 w 4635"/>
                <a:gd name="connsiteY5" fmla="*/ 17 h 6069"/>
                <a:gd name="connsiteX6" fmla="*/ 1697 w 4635"/>
                <a:gd name="connsiteY6" fmla="*/ 0 h 6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5" h="6069">
                  <a:moveTo>
                    <a:pt x="1697" y="0"/>
                  </a:moveTo>
                  <a:cubicBezTo>
                    <a:pt x="257" y="0"/>
                    <a:pt x="120" y="1423"/>
                    <a:pt x="0" y="2761"/>
                  </a:cubicBezTo>
                  <a:cubicBezTo>
                    <a:pt x="137" y="4184"/>
                    <a:pt x="-86" y="5933"/>
                    <a:pt x="2074" y="6069"/>
                  </a:cubicBezTo>
                  <a:cubicBezTo>
                    <a:pt x="2143" y="6069"/>
                    <a:pt x="2195" y="6069"/>
                    <a:pt x="2263" y="6069"/>
                  </a:cubicBezTo>
                  <a:cubicBezTo>
                    <a:pt x="3669" y="6069"/>
                    <a:pt x="4560" y="5109"/>
                    <a:pt x="4629" y="3772"/>
                  </a:cubicBezTo>
                  <a:cubicBezTo>
                    <a:pt x="4715" y="1972"/>
                    <a:pt x="3995" y="275"/>
                    <a:pt x="2023" y="17"/>
                  </a:cubicBezTo>
                  <a:cubicBezTo>
                    <a:pt x="1920" y="0"/>
                    <a:pt x="1800" y="0"/>
                    <a:pt x="1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0" name="任意多边形: 形状 269">
              <a:extLst>
                <a:ext uri="{FF2B5EF4-FFF2-40B4-BE49-F238E27FC236}">
                  <a16:creationId xmlns:a16="http://schemas.microsoft.com/office/drawing/2014/main" id="{A98650D2-4FB9-3ED1-03A4-D9F50804FFB5}"/>
                </a:ext>
              </a:extLst>
            </p:cNvPr>
            <p:cNvSpPr/>
            <p:nvPr/>
          </p:nvSpPr>
          <p:spPr>
            <a:xfrm>
              <a:off x="4509717" y="3891760"/>
              <a:ext cx="13838" cy="12464"/>
            </a:xfrm>
            <a:custGeom>
              <a:avLst/>
              <a:gdLst>
                <a:gd name="connsiteX0" fmla="*/ 8327 w 13838"/>
                <a:gd name="connsiteY0" fmla="*/ 0 h 12464"/>
                <a:gd name="connsiteX1" fmla="*/ 3801 w 13838"/>
                <a:gd name="connsiteY1" fmla="*/ 1595 h 12464"/>
                <a:gd name="connsiteX2" fmla="*/ 46 w 13838"/>
                <a:gd name="connsiteY2" fmla="*/ 7372 h 12464"/>
                <a:gd name="connsiteX3" fmla="*/ 5841 w 13838"/>
                <a:gd name="connsiteY3" fmla="*/ 11899 h 12464"/>
                <a:gd name="connsiteX4" fmla="*/ 8910 w 13838"/>
                <a:gd name="connsiteY4" fmla="*/ 12464 h 12464"/>
                <a:gd name="connsiteX5" fmla="*/ 13608 w 13838"/>
                <a:gd name="connsiteY5" fmla="*/ 8813 h 12464"/>
                <a:gd name="connsiteX6" fmla="*/ 11670 w 13838"/>
                <a:gd name="connsiteY6" fmla="*/ 892 h 12464"/>
                <a:gd name="connsiteX7" fmla="*/ 8327 w 13838"/>
                <a:gd name="connsiteY7" fmla="*/ 0 h 1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12464">
                  <a:moveTo>
                    <a:pt x="8327" y="0"/>
                  </a:moveTo>
                  <a:cubicBezTo>
                    <a:pt x="6767" y="0"/>
                    <a:pt x="5241" y="566"/>
                    <a:pt x="3801" y="1595"/>
                  </a:cubicBezTo>
                  <a:cubicBezTo>
                    <a:pt x="1864" y="2966"/>
                    <a:pt x="-348" y="4527"/>
                    <a:pt x="46" y="7372"/>
                  </a:cubicBezTo>
                  <a:cubicBezTo>
                    <a:pt x="509" y="10613"/>
                    <a:pt x="3784" y="10562"/>
                    <a:pt x="5841" y="11899"/>
                  </a:cubicBezTo>
                  <a:cubicBezTo>
                    <a:pt x="6681" y="12447"/>
                    <a:pt x="7899" y="12310"/>
                    <a:pt x="8910" y="12464"/>
                  </a:cubicBezTo>
                  <a:cubicBezTo>
                    <a:pt x="11242" y="12259"/>
                    <a:pt x="13076" y="11590"/>
                    <a:pt x="13608" y="8813"/>
                  </a:cubicBezTo>
                  <a:cubicBezTo>
                    <a:pt x="14242" y="5435"/>
                    <a:pt x="13557" y="1920"/>
                    <a:pt x="11670" y="892"/>
                  </a:cubicBezTo>
                  <a:cubicBezTo>
                    <a:pt x="10556" y="292"/>
                    <a:pt x="9424" y="0"/>
                    <a:pt x="83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1" name="任意多边形: 形状 270">
              <a:extLst>
                <a:ext uri="{FF2B5EF4-FFF2-40B4-BE49-F238E27FC236}">
                  <a16:creationId xmlns:a16="http://schemas.microsoft.com/office/drawing/2014/main" id="{3829E839-B8FA-2A21-DF9A-8F7CD4D29DDD}"/>
                </a:ext>
              </a:extLst>
            </p:cNvPr>
            <p:cNvSpPr/>
            <p:nvPr/>
          </p:nvSpPr>
          <p:spPr>
            <a:xfrm>
              <a:off x="4543812" y="3950379"/>
              <a:ext cx="5462" cy="6686"/>
            </a:xfrm>
            <a:custGeom>
              <a:avLst/>
              <a:gdLst>
                <a:gd name="connsiteX0" fmla="*/ 2504 w 5462"/>
                <a:gd name="connsiteY0" fmla="*/ 0 h 6686"/>
                <a:gd name="connsiteX1" fmla="*/ 1955 w 5462"/>
                <a:gd name="connsiteY1" fmla="*/ 51 h 6686"/>
                <a:gd name="connsiteX2" fmla="*/ 70 w 5462"/>
                <a:gd name="connsiteY2" fmla="*/ 1869 h 6686"/>
                <a:gd name="connsiteX3" fmla="*/ 3155 w 5462"/>
                <a:gd name="connsiteY3" fmla="*/ 6464 h 6686"/>
                <a:gd name="connsiteX4" fmla="*/ 3721 w 5462"/>
                <a:gd name="connsiteY4" fmla="*/ 6686 h 6686"/>
                <a:gd name="connsiteX5" fmla="*/ 4682 w 5462"/>
                <a:gd name="connsiteY5" fmla="*/ 6018 h 6686"/>
                <a:gd name="connsiteX6" fmla="*/ 4853 w 5462"/>
                <a:gd name="connsiteY6" fmla="*/ 1886 h 6686"/>
                <a:gd name="connsiteX7" fmla="*/ 2504 w 5462"/>
                <a:gd name="connsiteY7" fmla="*/ 0 h 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2" h="6686">
                  <a:moveTo>
                    <a:pt x="2504" y="0"/>
                  </a:moveTo>
                  <a:cubicBezTo>
                    <a:pt x="2333" y="0"/>
                    <a:pt x="2161" y="17"/>
                    <a:pt x="1955" y="51"/>
                  </a:cubicBezTo>
                  <a:cubicBezTo>
                    <a:pt x="1304" y="617"/>
                    <a:pt x="-359" y="326"/>
                    <a:pt x="70" y="1869"/>
                  </a:cubicBezTo>
                  <a:cubicBezTo>
                    <a:pt x="584" y="3703"/>
                    <a:pt x="1613" y="5298"/>
                    <a:pt x="3155" y="6464"/>
                  </a:cubicBezTo>
                  <a:cubicBezTo>
                    <a:pt x="3361" y="6618"/>
                    <a:pt x="3550" y="6686"/>
                    <a:pt x="3721" y="6686"/>
                  </a:cubicBezTo>
                  <a:cubicBezTo>
                    <a:pt x="4116" y="6686"/>
                    <a:pt x="4407" y="6326"/>
                    <a:pt x="4682" y="6018"/>
                  </a:cubicBezTo>
                  <a:cubicBezTo>
                    <a:pt x="5847" y="4715"/>
                    <a:pt x="5539" y="3240"/>
                    <a:pt x="4853" y="1886"/>
                  </a:cubicBezTo>
                  <a:cubicBezTo>
                    <a:pt x="4373" y="908"/>
                    <a:pt x="3704" y="0"/>
                    <a:pt x="2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2" name="任意多边形: 形状 271">
              <a:extLst>
                <a:ext uri="{FF2B5EF4-FFF2-40B4-BE49-F238E27FC236}">
                  <a16:creationId xmlns:a16="http://schemas.microsoft.com/office/drawing/2014/main" id="{39761511-7A84-8FD0-2576-51A2429EE8E0}"/>
                </a:ext>
              </a:extLst>
            </p:cNvPr>
            <p:cNvSpPr/>
            <p:nvPr/>
          </p:nvSpPr>
          <p:spPr>
            <a:xfrm>
              <a:off x="5127349" y="3036413"/>
              <a:ext cx="4574" cy="4148"/>
            </a:xfrm>
            <a:custGeom>
              <a:avLst/>
              <a:gdLst>
                <a:gd name="connsiteX0" fmla="*/ 1880 w 4574"/>
                <a:gd name="connsiteY0" fmla="*/ 0 h 4148"/>
                <a:gd name="connsiteX1" fmla="*/ 97 w 4574"/>
                <a:gd name="connsiteY1" fmla="*/ 1629 h 4148"/>
                <a:gd name="connsiteX2" fmla="*/ 1348 w 4574"/>
                <a:gd name="connsiteY2" fmla="*/ 4012 h 4148"/>
                <a:gd name="connsiteX3" fmla="*/ 2412 w 4574"/>
                <a:gd name="connsiteY3" fmla="*/ 4149 h 4148"/>
                <a:gd name="connsiteX4" fmla="*/ 4538 w 4574"/>
                <a:gd name="connsiteY4" fmla="*/ 2246 h 4148"/>
                <a:gd name="connsiteX5" fmla="*/ 2840 w 4574"/>
                <a:gd name="connsiteY5" fmla="*/ 171 h 4148"/>
                <a:gd name="connsiteX6" fmla="*/ 1880 w 4574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" h="4148">
                  <a:moveTo>
                    <a:pt x="1880" y="0"/>
                  </a:moveTo>
                  <a:cubicBezTo>
                    <a:pt x="1023" y="0"/>
                    <a:pt x="388" y="514"/>
                    <a:pt x="97" y="1629"/>
                  </a:cubicBezTo>
                  <a:cubicBezTo>
                    <a:pt x="-229" y="2812"/>
                    <a:pt x="286" y="3755"/>
                    <a:pt x="1348" y="4012"/>
                  </a:cubicBezTo>
                  <a:cubicBezTo>
                    <a:pt x="1708" y="4098"/>
                    <a:pt x="2069" y="4149"/>
                    <a:pt x="2412" y="4149"/>
                  </a:cubicBezTo>
                  <a:cubicBezTo>
                    <a:pt x="3423" y="4149"/>
                    <a:pt x="4280" y="3669"/>
                    <a:pt x="4538" y="2246"/>
                  </a:cubicBezTo>
                  <a:cubicBezTo>
                    <a:pt x="4777" y="909"/>
                    <a:pt x="3800" y="497"/>
                    <a:pt x="2840" y="171"/>
                  </a:cubicBezTo>
                  <a:cubicBezTo>
                    <a:pt x="2497" y="69"/>
                    <a:pt x="2171" y="0"/>
                    <a:pt x="18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3" name="任意多边形: 形状 272">
              <a:extLst>
                <a:ext uri="{FF2B5EF4-FFF2-40B4-BE49-F238E27FC236}">
                  <a16:creationId xmlns:a16="http://schemas.microsoft.com/office/drawing/2014/main" id="{C1C7988A-8A10-348C-4FE4-119D49A6DEC8}"/>
                </a:ext>
              </a:extLst>
            </p:cNvPr>
            <p:cNvSpPr/>
            <p:nvPr/>
          </p:nvSpPr>
          <p:spPr>
            <a:xfrm>
              <a:off x="4518427" y="3698056"/>
              <a:ext cx="7759" cy="8555"/>
            </a:xfrm>
            <a:custGeom>
              <a:avLst/>
              <a:gdLst>
                <a:gd name="connsiteX0" fmla="*/ 3406 w 7759"/>
                <a:gd name="connsiteY0" fmla="*/ 0 h 8555"/>
                <a:gd name="connsiteX1" fmla="*/ 28 w 7759"/>
                <a:gd name="connsiteY1" fmla="*/ 3172 h 8555"/>
                <a:gd name="connsiteX2" fmla="*/ 3920 w 7759"/>
                <a:gd name="connsiteY2" fmla="*/ 8555 h 8555"/>
                <a:gd name="connsiteX3" fmla="*/ 7692 w 7759"/>
                <a:gd name="connsiteY3" fmla="*/ 4681 h 8555"/>
                <a:gd name="connsiteX4" fmla="*/ 4126 w 7759"/>
                <a:gd name="connsiteY4" fmla="*/ 51 h 8555"/>
                <a:gd name="connsiteX5" fmla="*/ 3406 w 7759"/>
                <a:gd name="connsiteY5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59" h="8555">
                  <a:moveTo>
                    <a:pt x="3406" y="0"/>
                  </a:moveTo>
                  <a:cubicBezTo>
                    <a:pt x="1503" y="0"/>
                    <a:pt x="285" y="1132"/>
                    <a:pt x="28" y="3172"/>
                  </a:cubicBezTo>
                  <a:cubicBezTo>
                    <a:pt x="-263" y="5555"/>
                    <a:pt x="1743" y="8384"/>
                    <a:pt x="3920" y="8555"/>
                  </a:cubicBezTo>
                  <a:cubicBezTo>
                    <a:pt x="6081" y="8315"/>
                    <a:pt x="7246" y="6772"/>
                    <a:pt x="7692" y="4681"/>
                  </a:cubicBezTo>
                  <a:cubicBezTo>
                    <a:pt x="8138" y="2537"/>
                    <a:pt x="6320" y="326"/>
                    <a:pt x="4126" y="51"/>
                  </a:cubicBezTo>
                  <a:cubicBezTo>
                    <a:pt x="3869" y="17"/>
                    <a:pt x="3629" y="0"/>
                    <a:pt x="3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4" name="任意多边形: 形状 273">
              <a:extLst>
                <a:ext uri="{FF2B5EF4-FFF2-40B4-BE49-F238E27FC236}">
                  <a16:creationId xmlns:a16="http://schemas.microsoft.com/office/drawing/2014/main" id="{579245DB-EDC5-8F33-BC33-1122A90DAA4B}"/>
                </a:ext>
              </a:extLst>
            </p:cNvPr>
            <p:cNvSpPr/>
            <p:nvPr/>
          </p:nvSpPr>
          <p:spPr>
            <a:xfrm>
              <a:off x="4548133" y="3817162"/>
              <a:ext cx="41174" cy="54795"/>
            </a:xfrm>
            <a:custGeom>
              <a:avLst/>
              <a:gdLst>
                <a:gd name="connsiteX0" fmla="*/ 7287 w 41174"/>
                <a:gd name="connsiteY0" fmla="*/ 0 h 54795"/>
                <a:gd name="connsiteX1" fmla="*/ 5298 w 41174"/>
                <a:gd name="connsiteY1" fmla="*/ 411 h 54795"/>
                <a:gd name="connsiteX2" fmla="*/ 1 w 41174"/>
                <a:gd name="connsiteY2" fmla="*/ 7544 h 54795"/>
                <a:gd name="connsiteX3" fmla="*/ 395 w 41174"/>
                <a:gd name="connsiteY3" fmla="*/ 8710 h 54795"/>
                <a:gd name="connsiteX4" fmla="*/ 1818 w 41174"/>
                <a:gd name="connsiteY4" fmla="*/ 12945 h 54795"/>
                <a:gd name="connsiteX5" fmla="*/ 2298 w 41174"/>
                <a:gd name="connsiteY5" fmla="*/ 16631 h 54795"/>
                <a:gd name="connsiteX6" fmla="*/ 5950 w 41174"/>
                <a:gd name="connsiteY6" fmla="*/ 23592 h 54795"/>
                <a:gd name="connsiteX7" fmla="*/ 12756 w 41174"/>
                <a:gd name="connsiteY7" fmla="*/ 28187 h 54795"/>
                <a:gd name="connsiteX8" fmla="*/ 13116 w 41174"/>
                <a:gd name="connsiteY8" fmla="*/ 28187 h 54795"/>
                <a:gd name="connsiteX9" fmla="*/ 16923 w 41174"/>
                <a:gd name="connsiteY9" fmla="*/ 26969 h 54795"/>
                <a:gd name="connsiteX10" fmla="*/ 17043 w 41174"/>
                <a:gd name="connsiteY10" fmla="*/ 27089 h 54795"/>
                <a:gd name="connsiteX11" fmla="*/ 19649 w 41174"/>
                <a:gd name="connsiteY11" fmla="*/ 29815 h 54795"/>
                <a:gd name="connsiteX12" fmla="*/ 24072 w 41174"/>
                <a:gd name="connsiteY12" fmla="*/ 34067 h 54795"/>
                <a:gd name="connsiteX13" fmla="*/ 15894 w 41174"/>
                <a:gd name="connsiteY13" fmla="*/ 36811 h 54795"/>
                <a:gd name="connsiteX14" fmla="*/ 15431 w 41174"/>
                <a:gd name="connsiteY14" fmla="*/ 45760 h 54795"/>
                <a:gd name="connsiteX15" fmla="*/ 21020 w 41174"/>
                <a:gd name="connsiteY15" fmla="*/ 47698 h 54795"/>
                <a:gd name="connsiteX16" fmla="*/ 22118 w 41174"/>
                <a:gd name="connsiteY16" fmla="*/ 47629 h 54795"/>
                <a:gd name="connsiteX17" fmla="*/ 22546 w 41174"/>
                <a:gd name="connsiteY17" fmla="*/ 47595 h 54795"/>
                <a:gd name="connsiteX18" fmla="*/ 24706 w 41174"/>
                <a:gd name="connsiteY18" fmla="*/ 48915 h 54795"/>
                <a:gd name="connsiteX19" fmla="*/ 26181 w 41174"/>
                <a:gd name="connsiteY19" fmla="*/ 51504 h 54795"/>
                <a:gd name="connsiteX20" fmla="*/ 26490 w 41174"/>
                <a:gd name="connsiteY20" fmla="*/ 51504 h 54795"/>
                <a:gd name="connsiteX21" fmla="*/ 26678 w 41174"/>
                <a:gd name="connsiteY21" fmla="*/ 51504 h 54795"/>
                <a:gd name="connsiteX22" fmla="*/ 31067 w 41174"/>
                <a:gd name="connsiteY22" fmla="*/ 53664 h 54795"/>
                <a:gd name="connsiteX23" fmla="*/ 33073 w 41174"/>
                <a:gd name="connsiteY23" fmla="*/ 54796 h 54795"/>
                <a:gd name="connsiteX24" fmla="*/ 33914 w 41174"/>
                <a:gd name="connsiteY24" fmla="*/ 54504 h 54795"/>
                <a:gd name="connsiteX25" fmla="*/ 40548 w 41174"/>
                <a:gd name="connsiteY25" fmla="*/ 48384 h 54795"/>
                <a:gd name="connsiteX26" fmla="*/ 39091 w 41174"/>
                <a:gd name="connsiteY26" fmla="*/ 41886 h 54795"/>
                <a:gd name="connsiteX27" fmla="*/ 28170 w 41174"/>
                <a:gd name="connsiteY27" fmla="*/ 34976 h 54795"/>
                <a:gd name="connsiteX28" fmla="*/ 25187 w 41174"/>
                <a:gd name="connsiteY28" fmla="*/ 33930 h 54795"/>
                <a:gd name="connsiteX29" fmla="*/ 28444 w 41174"/>
                <a:gd name="connsiteY29" fmla="*/ 28598 h 54795"/>
                <a:gd name="connsiteX30" fmla="*/ 29953 w 41174"/>
                <a:gd name="connsiteY30" fmla="*/ 23660 h 54795"/>
                <a:gd name="connsiteX31" fmla="*/ 22666 w 41174"/>
                <a:gd name="connsiteY31" fmla="*/ 12464 h 54795"/>
                <a:gd name="connsiteX32" fmla="*/ 22581 w 41174"/>
                <a:gd name="connsiteY32" fmla="*/ 12464 h 54795"/>
                <a:gd name="connsiteX33" fmla="*/ 22375 w 41174"/>
                <a:gd name="connsiteY33" fmla="*/ 12482 h 54795"/>
                <a:gd name="connsiteX34" fmla="*/ 22221 w 41174"/>
                <a:gd name="connsiteY34" fmla="*/ 12430 h 54795"/>
                <a:gd name="connsiteX35" fmla="*/ 13219 w 41174"/>
                <a:gd name="connsiteY35" fmla="*/ 4475 h 54795"/>
                <a:gd name="connsiteX36" fmla="*/ 11642 w 41174"/>
                <a:gd name="connsiteY36" fmla="*/ 2349 h 54795"/>
                <a:gd name="connsiteX37" fmla="*/ 7287 w 41174"/>
                <a:gd name="connsiteY37" fmla="*/ 0 h 5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1174" h="54795">
                  <a:moveTo>
                    <a:pt x="7287" y="0"/>
                  </a:moveTo>
                  <a:cubicBezTo>
                    <a:pt x="6653" y="0"/>
                    <a:pt x="6001" y="137"/>
                    <a:pt x="5298" y="411"/>
                  </a:cubicBezTo>
                  <a:cubicBezTo>
                    <a:pt x="2795" y="1406"/>
                    <a:pt x="-51" y="5264"/>
                    <a:pt x="1" y="7544"/>
                  </a:cubicBezTo>
                  <a:cubicBezTo>
                    <a:pt x="18" y="7956"/>
                    <a:pt x="189" y="8658"/>
                    <a:pt x="395" y="8710"/>
                  </a:cubicBezTo>
                  <a:cubicBezTo>
                    <a:pt x="3172" y="9276"/>
                    <a:pt x="2178" y="11350"/>
                    <a:pt x="1818" y="12945"/>
                  </a:cubicBezTo>
                  <a:cubicBezTo>
                    <a:pt x="1492" y="14333"/>
                    <a:pt x="1063" y="15654"/>
                    <a:pt x="2298" y="16631"/>
                  </a:cubicBezTo>
                  <a:cubicBezTo>
                    <a:pt x="4527" y="18414"/>
                    <a:pt x="4990" y="21106"/>
                    <a:pt x="5950" y="23592"/>
                  </a:cubicBezTo>
                  <a:cubicBezTo>
                    <a:pt x="7081" y="26524"/>
                    <a:pt x="9773" y="28187"/>
                    <a:pt x="12756" y="28187"/>
                  </a:cubicBezTo>
                  <a:cubicBezTo>
                    <a:pt x="12877" y="28187"/>
                    <a:pt x="12996" y="28187"/>
                    <a:pt x="13116" y="28187"/>
                  </a:cubicBezTo>
                  <a:cubicBezTo>
                    <a:pt x="14488" y="28118"/>
                    <a:pt x="15774" y="27689"/>
                    <a:pt x="16923" y="26969"/>
                  </a:cubicBezTo>
                  <a:lnTo>
                    <a:pt x="17043" y="27089"/>
                  </a:lnTo>
                  <a:cubicBezTo>
                    <a:pt x="17883" y="28032"/>
                    <a:pt x="18912" y="28804"/>
                    <a:pt x="19649" y="29815"/>
                  </a:cubicBezTo>
                  <a:cubicBezTo>
                    <a:pt x="21569" y="32387"/>
                    <a:pt x="22923" y="33810"/>
                    <a:pt x="24072" y="34067"/>
                  </a:cubicBezTo>
                  <a:cubicBezTo>
                    <a:pt x="21380" y="34890"/>
                    <a:pt x="18534" y="35593"/>
                    <a:pt x="15894" y="36811"/>
                  </a:cubicBezTo>
                  <a:cubicBezTo>
                    <a:pt x="11813" y="38714"/>
                    <a:pt x="11642" y="43154"/>
                    <a:pt x="15431" y="45760"/>
                  </a:cubicBezTo>
                  <a:cubicBezTo>
                    <a:pt x="17129" y="46926"/>
                    <a:pt x="18980" y="47698"/>
                    <a:pt x="21020" y="47698"/>
                  </a:cubicBezTo>
                  <a:cubicBezTo>
                    <a:pt x="21380" y="47698"/>
                    <a:pt x="21740" y="47680"/>
                    <a:pt x="22118" y="47629"/>
                  </a:cubicBezTo>
                  <a:cubicBezTo>
                    <a:pt x="22255" y="47612"/>
                    <a:pt x="22392" y="47595"/>
                    <a:pt x="22546" y="47595"/>
                  </a:cubicBezTo>
                  <a:cubicBezTo>
                    <a:pt x="23592" y="47595"/>
                    <a:pt x="24895" y="48023"/>
                    <a:pt x="24706" y="48915"/>
                  </a:cubicBezTo>
                  <a:cubicBezTo>
                    <a:pt x="24295" y="50801"/>
                    <a:pt x="24552" y="51504"/>
                    <a:pt x="26181" y="51504"/>
                  </a:cubicBezTo>
                  <a:cubicBezTo>
                    <a:pt x="26284" y="51504"/>
                    <a:pt x="26370" y="51504"/>
                    <a:pt x="26490" y="51504"/>
                  </a:cubicBezTo>
                  <a:cubicBezTo>
                    <a:pt x="26558" y="51504"/>
                    <a:pt x="26627" y="51504"/>
                    <a:pt x="26678" y="51504"/>
                  </a:cubicBezTo>
                  <a:cubicBezTo>
                    <a:pt x="28444" y="51504"/>
                    <a:pt x="29764" y="52567"/>
                    <a:pt x="31067" y="53664"/>
                  </a:cubicBezTo>
                  <a:cubicBezTo>
                    <a:pt x="31667" y="54178"/>
                    <a:pt x="32353" y="54796"/>
                    <a:pt x="33073" y="54796"/>
                  </a:cubicBezTo>
                  <a:cubicBezTo>
                    <a:pt x="33348" y="54796"/>
                    <a:pt x="33622" y="54710"/>
                    <a:pt x="33914" y="54504"/>
                  </a:cubicBezTo>
                  <a:cubicBezTo>
                    <a:pt x="36331" y="52721"/>
                    <a:pt x="39280" y="51589"/>
                    <a:pt x="40548" y="48384"/>
                  </a:cubicBezTo>
                  <a:cubicBezTo>
                    <a:pt x="41560" y="45812"/>
                    <a:pt x="41526" y="43497"/>
                    <a:pt x="39091" y="41886"/>
                  </a:cubicBezTo>
                  <a:cubicBezTo>
                    <a:pt x="35508" y="39502"/>
                    <a:pt x="31856" y="37205"/>
                    <a:pt x="28170" y="34976"/>
                  </a:cubicBezTo>
                  <a:cubicBezTo>
                    <a:pt x="27347" y="34479"/>
                    <a:pt x="26335" y="34273"/>
                    <a:pt x="25187" y="33930"/>
                  </a:cubicBezTo>
                  <a:cubicBezTo>
                    <a:pt x="26232" y="33382"/>
                    <a:pt x="27192" y="31616"/>
                    <a:pt x="28444" y="28598"/>
                  </a:cubicBezTo>
                  <a:cubicBezTo>
                    <a:pt x="29096" y="27021"/>
                    <a:pt x="29696" y="25358"/>
                    <a:pt x="29953" y="23660"/>
                  </a:cubicBezTo>
                  <a:cubicBezTo>
                    <a:pt x="30879" y="17608"/>
                    <a:pt x="27450" y="12464"/>
                    <a:pt x="22666" y="12464"/>
                  </a:cubicBezTo>
                  <a:cubicBezTo>
                    <a:pt x="22632" y="12464"/>
                    <a:pt x="22615" y="12464"/>
                    <a:pt x="22581" y="12464"/>
                  </a:cubicBezTo>
                  <a:lnTo>
                    <a:pt x="22375" y="12482"/>
                  </a:lnTo>
                  <a:lnTo>
                    <a:pt x="22221" y="12430"/>
                  </a:lnTo>
                  <a:cubicBezTo>
                    <a:pt x="18174" y="11042"/>
                    <a:pt x="15054" y="8590"/>
                    <a:pt x="13219" y="4475"/>
                  </a:cubicBezTo>
                  <a:cubicBezTo>
                    <a:pt x="12859" y="3686"/>
                    <a:pt x="12225" y="3000"/>
                    <a:pt x="11642" y="2349"/>
                  </a:cubicBezTo>
                  <a:cubicBezTo>
                    <a:pt x="10373" y="892"/>
                    <a:pt x="8950" y="0"/>
                    <a:pt x="72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5" name="任意多边形: 形状 274">
              <a:extLst>
                <a:ext uri="{FF2B5EF4-FFF2-40B4-BE49-F238E27FC236}">
                  <a16:creationId xmlns:a16="http://schemas.microsoft.com/office/drawing/2014/main" id="{A8569BFB-1BDE-4335-F206-4D5077F58B4A}"/>
                </a:ext>
              </a:extLst>
            </p:cNvPr>
            <p:cNvSpPr/>
            <p:nvPr/>
          </p:nvSpPr>
          <p:spPr>
            <a:xfrm>
              <a:off x="4555293" y="3868563"/>
              <a:ext cx="12410" cy="14213"/>
            </a:xfrm>
            <a:custGeom>
              <a:avLst/>
              <a:gdLst>
                <a:gd name="connsiteX0" fmla="*/ 9317 w 12410"/>
                <a:gd name="connsiteY0" fmla="*/ 0 h 14213"/>
                <a:gd name="connsiteX1" fmla="*/ 8014 w 12410"/>
                <a:gd name="connsiteY1" fmla="*/ 172 h 14213"/>
                <a:gd name="connsiteX2" fmla="*/ 6728 w 12410"/>
                <a:gd name="connsiteY2" fmla="*/ 257 h 14213"/>
                <a:gd name="connsiteX3" fmla="*/ 76 w 12410"/>
                <a:gd name="connsiteY3" fmla="*/ 3172 h 14213"/>
                <a:gd name="connsiteX4" fmla="*/ 3488 w 12410"/>
                <a:gd name="connsiteY4" fmla="*/ 8401 h 14213"/>
                <a:gd name="connsiteX5" fmla="*/ 3111 w 12410"/>
                <a:gd name="connsiteY5" fmla="*/ 10081 h 14213"/>
                <a:gd name="connsiteX6" fmla="*/ 6609 w 12410"/>
                <a:gd name="connsiteY6" fmla="*/ 14213 h 14213"/>
                <a:gd name="connsiteX7" fmla="*/ 6626 w 12410"/>
                <a:gd name="connsiteY7" fmla="*/ 14213 h 14213"/>
                <a:gd name="connsiteX8" fmla="*/ 10500 w 12410"/>
                <a:gd name="connsiteY8" fmla="*/ 9430 h 14213"/>
                <a:gd name="connsiteX9" fmla="*/ 9815 w 12410"/>
                <a:gd name="connsiteY9" fmla="*/ 7853 h 14213"/>
                <a:gd name="connsiteX10" fmla="*/ 11306 w 12410"/>
                <a:gd name="connsiteY10" fmla="*/ 5984 h 14213"/>
                <a:gd name="connsiteX11" fmla="*/ 12164 w 12410"/>
                <a:gd name="connsiteY11" fmla="*/ 1800 h 14213"/>
                <a:gd name="connsiteX12" fmla="*/ 9317 w 12410"/>
                <a:gd name="connsiteY12" fmla="*/ 0 h 14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0" h="14213">
                  <a:moveTo>
                    <a:pt x="9317" y="0"/>
                  </a:moveTo>
                  <a:cubicBezTo>
                    <a:pt x="8889" y="0"/>
                    <a:pt x="8443" y="69"/>
                    <a:pt x="8014" y="172"/>
                  </a:cubicBezTo>
                  <a:cubicBezTo>
                    <a:pt x="7534" y="206"/>
                    <a:pt x="7123" y="223"/>
                    <a:pt x="6728" y="257"/>
                  </a:cubicBezTo>
                  <a:cubicBezTo>
                    <a:pt x="4140" y="412"/>
                    <a:pt x="711" y="-137"/>
                    <a:pt x="76" y="3172"/>
                  </a:cubicBezTo>
                  <a:cubicBezTo>
                    <a:pt x="-421" y="5795"/>
                    <a:pt x="1602" y="7081"/>
                    <a:pt x="3488" y="8401"/>
                  </a:cubicBezTo>
                  <a:cubicBezTo>
                    <a:pt x="3231" y="8899"/>
                    <a:pt x="3094" y="9464"/>
                    <a:pt x="3111" y="10081"/>
                  </a:cubicBezTo>
                  <a:cubicBezTo>
                    <a:pt x="3163" y="12585"/>
                    <a:pt x="4980" y="13339"/>
                    <a:pt x="6609" y="14213"/>
                  </a:cubicBezTo>
                  <a:cubicBezTo>
                    <a:pt x="6609" y="14213"/>
                    <a:pt x="6626" y="14213"/>
                    <a:pt x="6626" y="14213"/>
                  </a:cubicBezTo>
                  <a:cubicBezTo>
                    <a:pt x="8323" y="14213"/>
                    <a:pt x="10861" y="11230"/>
                    <a:pt x="10500" y="9430"/>
                  </a:cubicBezTo>
                  <a:cubicBezTo>
                    <a:pt x="10381" y="8813"/>
                    <a:pt x="10123" y="8298"/>
                    <a:pt x="9815" y="7853"/>
                  </a:cubicBezTo>
                  <a:cubicBezTo>
                    <a:pt x="10381" y="7270"/>
                    <a:pt x="10912" y="6670"/>
                    <a:pt x="11306" y="5984"/>
                  </a:cubicBezTo>
                  <a:cubicBezTo>
                    <a:pt x="12009" y="4766"/>
                    <a:pt x="12832" y="3258"/>
                    <a:pt x="12164" y="1800"/>
                  </a:cubicBezTo>
                  <a:cubicBezTo>
                    <a:pt x="11546" y="480"/>
                    <a:pt x="10500" y="0"/>
                    <a:pt x="93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6" name="任意多边形: 形状 275">
              <a:extLst>
                <a:ext uri="{FF2B5EF4-FFF2-40B4-BE49-F238E27FC236}">
                  <a16:creationId xmlns:a16="http://schemas.microsoft.com/office/drawing/2014/main" id="{2B007CC3-359F-C86A-F73B-D07184AB2D8A}"/>
                </a:ext>
              </a:extLst>
            </p:cNvPr>
            <p:cNvSpPr/>
            <p:nvPr/>
          </p:nvSpPr>
          <p:spPr>
            <a:xfrm>
              <a:off x="4570233" y="3896938"/>
              <a:ext cx="6979" cy="7749"/>
            </a:xfrm>
            <a:custGeom>
              <a:avLst/>
              <a:gdLst>
                <a:gd name="connsiteX0" fmla="*/ 3687 w 6979"/>
                <a:gd name="connsiteY0" fmla="*/ 0 h 7749"/>
                <a:gd name="connsiteX1" fmla="*/ 3584 w 6979"/>
                <a:gd name="connsiteY1" fmla="*/ 0 h 7749"/>
                <a:gd name="connsiteX2" fmla="*/ 0 w 6979"/>
                <a:gd name="connsiteY2" fmla="*/ 4492 h 7749"/>
                <a:gd name="connsiteX3" fmla="*/ 3601 w 6979"/>
                <a:gd name="connsiteY3" fmla="*/ 7750 h 7749"/>
                <a:gd name="connsiteX4" fmla="*/ 3892 w 6979"/>
                <a:gd name="connsiteY4" fmla="*/ 7732 h 7749"/>
                <a:gd name="connsiteX5" fmla="*/ 6979 w 6979"/>
                <a:gd name="connsiteY5" fmla="*/ 3686 h 7749"/>
                <a:gd name="connsiteX6" fmla="*/ 3687 w 6979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9" h="7749">
                  <a:moveTo>
                    <a:pt x="3687" y="0"/>
                  </a:moveTo>
                  <a:cubicBezTo>
                    <a:pt x="3653" y="0"/>
                    <a:pt x="3618" y="0"/>
                    <a:pt x="3584" y="0"/>
                  </a:cubicBezTo>
                  <a:cubicBezTo>
                    <a:pt x="1784" y="69"/>
                    <a:pt x="-34" y="2349"/>
                    <a:pt x="0" y="4492"/>
                  </a:cubicBezTo>
                  <a:cubicBezTo>
                    <a:pt x="18" y="5949"/>
                    <a:pt x="1921" y="7750"/>
                    <a:pt x="3601" y="7750"/>
                  </a:cubicBezTo>
                  <a:cubicBezTo>
                    <a:pt x="3704" y="7750"/>
                    <a:pt x="3789" y="7750"/>
                    <a:pt x="3892" y="7732"/>
                  </a:cubicBezTo>
                  <a:cubicBezTo>
                    <a:pt x="6036" y="7441"/>
                    <a:pt x="6927" y="5830"/>
                    <a:pt x="6979" y="3686"/>
                  </a:cubicBezTo>
                  <a:cubicBezTo>
                    <a:pt x="7013" y="1629"/>
                    <a:pt x="5521" y="0"/>
                    <a:pt x="36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7" name="任意多边形: 形状 276">
              <a:extLst>
                <a:ext uri="{FF2B5EF4-FFF2-40B4-BE49-F238E27FC236}">
                  <a16:creationId xmlns:a16="http://schemas.microsoft.com/office/drawing/2014/main" id="{F25291C6-1409-B187-3AB9-3CB83FE31EC5}"/>
                </a:ext>
              </a:extLst>
            </p:cNvPr>
            <p:cNvSpPr/>
            <p:nvPr/>
          </p:nvSpPr>
          <p:spPr>
            <a:xfrm>
              <a:off x="4686974" y="30356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0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0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75" y="0"/>
                    <a:pt x="48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8" name="任意多边形: 形状 277">
              <a:extLst>
                <a:ext uri="{FF2B5EF4-FFF2-40B4-BE49-F238E27FC236}">
                  <a16:creationId xmlns:a16="http://schemas.microsoft.com/office/drawing/2014/main" id="{C548DB24-764B-B044-B1F6-28C4A66CC86D}"/>
                </a:ext>
              </a:extLst>
            </p:cNvPr>
            <p:cNvSpPr/>
            <p:nvPr/>
          </p:nvSpPr>
          <p:spPr>
            <a:xfrm>
              <a:off x="4729545" y="3155502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8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8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8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60" y="0"/>
                    <a:pt x="1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9" name="任意多边形: 形状 278">
              <a:extLst>
                <a:ext uri="{FF2B5EF4-FFF2-40B4-BE49-F238E27FC236}">
                  <a16:creationId xmlns:a16="http://schemas.microsoft.com/office/drawing/2014/main" id="{B94B96B1-5E3C-39B4-6802-43A140FE03DA}"/>
                </a:ext>
              </a:extLst>
            </p:cNvPr>
            <p:cNvSpPr/>
            <p:nvPr/>
          </p:nvSpPr>
          <p:spPr>
            <a:xfrm>
              <a:off x="4785482" y="3171430"/>
              <a:ext cx="6848" cy="7818"/>
            </a:xfrm>
            <a:custGeom>
              <a:avLst/>
              <a:gdLst>
                <a:gd name="connsiteX0" fmla="*/ 3865 w 6848"/>
                <a:gd name="connsiteY0" fmla="*/ 0 h 7818"/>
                <a:gd name="connsiteX1" fmla="*/ 624 w 6848"/>
                <a:gd name="connsiteY1" fmla="*/ 2434 h 7818"/>
                <a:gd name="connsiteX2" fmla="*/ 2254 w 6848"/>
                <a:gd name="connsiteY2" fmla="*/ 7149 h 7818"/>
                <a:gd name="connsiteX3" fmla="*/ 3848 w 6848"/>
                <a:gd name="connsiteY3" fmla="*/ 7818 h 7818"/>
                <a:gd name="connsiteX4" fmla="*/ 6214 w 6848"/>
                <a:gd name="connsiteY4" fmla="*/ 6035 h 7818"/>
                <a:gd name="connsiteX5" fmla="*/ 5323 w 6848"/>
                <a:gd name="connsiteY5" fmla="*/ 463 h 7818"/>
                <a:gd name="connsiteX6" fmla="*/ 3865 w 6848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8" h="7818">
                  <a:moveTo>
                    <a:pt x="3865" y="0"/>
                  </a:moveTo>
                  <a:cubicBezTo>
                    <a:pt x="2648" y="0"/>
                    <a:pt x="1431" y="892"/>
                    <a:pt x="624" y="2434"/>
                  </a:cubicBezTo>
                  <a:cubicBezTo>
                    <a:pt x="-1004" y="5023"/>
                    <a:pt x="916" y="6052"/>
                    <a:pt x="2254" y="7149"/>
                  </a:cubicBezTo>
                  <a:cubicBezTo>
                    <a:pt x="2819" y="7612"/>
                    <a:pt x="3351" y="7818"/>
                    <a:pt x="3848" y="7818"/>
                  </a:cubicBezTo>
                  <a:cubicBezTo>
                    <a:pt x="4791" y="7818"/>
                    <a:pt x="5597" y="7081"/>
                    <a:pt x="6214" y="6035"/>
                  </a:cubicBezTo>
                  <a:cubicBezTo>
                    <a:pt x="7363" y="4132"/>
                    <a:pt x="6883" y="1474"/>
                    <a:pt x="5323" y="463"/>
                  </a:cubicBezTo>
                  <a:cubicBezTo>
                    <a:pt x="4860" y="154"/>
                    <a:pt x="4362" y="0"/>
                    <a:pt x="386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0" name="任意多边形: 形状 279">
              <a:extLst>
                <a:ext uri="{FF2B5EF4-FFF2-40B4-BE49-F238E27FC236}">
                  <a16:creationId xmlns:a16="http://schemas.microsoft.com/office/drawing/2014/main" id="{90A265B4-F57F-7B6C-EFBF-EBB1EB34CCA8}"/>
                </a:ext>
              </a:extLst>
            </p:cNvPr>
            <p:cNvSpPr/>
            <p:nvPr/>
          </p:nvSpPr>
          <p:spPr>
            <a:xfrm>
              <a:off x="4794190" y="3396921"/>
              <a:ext cx="6767" cy="6703"/>
            </a:xfrm>
            <a:custGeom>
              <a:avLst/>
              <a:gdLst>
                <a:gd name="connsiteX0" fmla="*/ 3283 w 6767"/>
                <a:gd name="connsiteY0" fmla="*/ 0 h 6703"/>
                <a:gd name="connsiteX1" fmla="*/ 283 w 6767"/>
                <a:gd name="connsiteY1" fmla="*/ 2400 h 6703"/>
                <a:gd name="connsiteX2" fmla="*/ 2254 w 6767"/>
                <a:gd name="connsiteY2" fmla="*/ 6429 h 6703"/>
                <a:gd name="connsiteX3" fmla="*/ 3574 w 6767"/>
                <a:gd name="connsiteY3" fmla="*/ 6704 h 6703"/>
                <a:gd name="connsiteX4" fmla="*/ 6592 w 6767"/>
                <a:gd name="connsiteY4" fmla="*/ 4286 h 6703"/>
                <a:gd name="connsiteX5" fmla="*/ 4586 w 6767"/>
                <a:gd name="connsiteY5" fmla="*/ 274 h 6703"/>
                <a:gd name="connsiteX6" fmla="*/ 3283 w 6767"/>
                <a:gd name="connsiteY6" fmla="*/ 0 h 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7" h="6703">
                  <a:moveTo>
                    <a:pt x="3283" y="0"/>
                  </a:moveTo>
                  <a:cubicBezTo>
                    <a:pt x="1894" y="0"/>
                    <a:pt x="986" y="1097"/>
                    <a:pt x="283" y="2400"/>
                  </a:cubicBezTo>
                  <a:cubicBezTo>
                    <a:pt x="-574" y="4681"/>
                    <a:pt x="643" y="5726"/>
                    <a:pt x="2254" y="6429"/>
                  </a:cubicBezTo>
                  <a:cubicBezTo>
                    <a:pt x="2700" y="6618"/>
                    <a:pt x="3146" y="6704"/>
                    <a:pt x="3574" y="6704"/>
                  </a:cubicBezTo>
                  <a:cubicBezTo>
                    <a:pt x="4963" y="6704"/>
                    <a:pt x="6181" y="5778"/>
                    <a:pt x="6592" y="4286"/>
                  </a:cubicBezTo>
                  <a:cubicBezTo>
                    <a:pt x="7158" y="2315"/>
                    <a:pt x="6318" y="977"/>
                    <a:pt x="4586" y="274"/>
                  </a:cubicBezTo>
                  <a:cubicBezTo>
                    <a:pt x="4106" y="86"/>
                    <a:pt x="3677" y="0"/>
                    <a:pt x="3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1" name="任意多边形: 形状 280">
              <a:extLst>
                <a:ext uri="{FF2B5EF4-FFF2-40B4-BE49-F238E27FC236}">
                  <a16:creationId xmlns:a16="http://schemas.microsoft.com/office/drawing/2014/main" id="{DB7829C5-4DE1-97A3-454B-3AA08BD2BAE7}"/>
                </a:ext>
              </a:extLst>
            </p:cNvPr>
            <p:cNvSpPr/>
            <p:nvPr/>
          </p:nvSpPr>
          <p:spPr>
            <a:xfrm>
              <a:off x="4964578" y="29516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6" y="0"/>
                    <a:pt x="402" y="1080"/>
                    <a:pt x="59" y="2794"/>
                  </a:cubicBezTo>
                  <a:cubicBezTo>
                    <a:pt x="-318" y="4681"/>
                    <a:pt x="1173" y="7801"/>
                    <a:pt x="2682" y="7801"/>
                  </a:cubicBezTo>
                  <a:lnTo>
                    <a:pt x="2682" y="7801"/>
                  </a:ln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694" y="51"/>
                    <a:pt x="3385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2" name="任意多边形: 形状 281">
              <a:extLst>
                <a:ext uri="{FF2B5EF4-FFF2-40B4-BE49-F238E27FC236}">
                  <a16:creationId xmlns:a16="http://schemas.microsoft.com/office/drawing/2014/main" id="{E9B98700-2118-472E-E8B7-881285CBDB53}"/>
                </a:ext>
              </a:extLst>
            </p:cNvPr>
            <p:cNvSpPr/>
            <p:nvPr/>
          </p:nvSpPr>
          <p:spPr>
            <a:xfrm>
              <a:off x="4706619" y="31819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2" y="0"/>
                    <a:pt x="1066" y="977"/>
                    <a:pt x="191" y="2246"/>
                  </a:cubicBezTo>
                  <a:cubicBezTo>
                    <a:pt x="-460" y="3206"/>
                    <a:pt x="671" y="6447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3" name="任意多边形: 形状 282">
              <a:extLst>
                <a:ext uri="{FF2B5EF4-FFF2-40B4-BE49-F238E27FC236}">
                  <a16:creationId xmlns:a16="http://schemas.microsoft.com/office/drawing/2014/main" id="{C96DF929-C5AE-4AEF-8C8C-7AC2473EBA00}"/>
                </a:ext>
              </a:extLst>
            </p:cNvPr>
            <p:cNvSpPr/>
            <p:nvPr/>
          </p:nvSpPr>
          <p:spPr>
            <a:xfrm>
              <a:off x="4775407" y="3224305"/>
              <a:ext cx="16807" cy="16630"/>
            </a:xfrm>
            <a:custGeom>
              <a:avLst/>
              <a:gdLst>
                <a:gd name="connsiteX0" fmla="*/ 7767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7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7" y="0"/>
                  </a:moveTo>
                  <a:cubicBezTo>
                    <a:pt x="5178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4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20" y="669"/>
                    <a:pt x="10476" y="0"/>
                    <a:pt x="77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4" name="任意多边形: 形状 283">
              <a:extLst>
                <a:ext uri="{FF2B5EF4-FFF2-40B4-BE49-F238E27FC236}">
                  <a16:creationId xmlns:a16="http://schemas.microsoft.com/office/drawing/2014/main" id="{305D5205-F2C7-00C5-1726-54695FA3EA7D}"/>
                </a:ext>
              </a:extLst>
            </p:cNvPr>
            <p:cNvSpPr/>
            <p:nvPr/>
          </p:nvSpPr>
          <p:spPr>
            <a:xfrm>
              <a:off x="4660243" y="3378868"/>
              <a:ext cx="19928" cy="23505"/>
            </a:xfrm>
            <a:custGeom>
              <a:avLst/>
              <a:gdLst>
                <a:gd name="connsiteX0" fmla="*/ 12861 w 19928"/>
                <a:gd name="connsiteY0" fmla="*/ 0 h 23505"/>
                <a:gd name="connsiteX1" fmla="*/ 7563 w 19928"/>
                <a:gd name="connsiteY1" fmla="*/ 2315 h 23505"/>
                <a:gd name="connsiteX2" fmla="*/ 7872 w 19928"/>
                <a:gd name="connsiteY2" fmla="*/ 6738 h 23505"/>
                <a:gd name="connsiteX3" fmla="*/ 6912 w 19928"/>
                <a:gd name="connsiteY3" fmla="*/ 9207 h 23505"/>
                <a:gd name="connsiteX4" fmla="*/ 6792 w 19928"/>
                <a:gd name="connsiteY4" fmla="*/ 9207 h 23505"/>
                <a:gd name="connsiteX5" fmla="*/ 6192 w 19928"/>
                <a:gd name="connsiteY5" fmla="*/ 9173 h 23505"/>
                <a:gd name="connsiteX6" fmla="*/ 5249 w 19928"/>
                <a:gd name="connsiteY6" fmla="*/ 10664 h 23505"/>
                <a:gd name="connsiteX7" fmla="*/ 3740 w 19928"/>
                <a:gd name="connsiteY7" fmla="*/ 10579 h 23505"/>
                <a:gd name="connsiteX8" fmla="*/ 3260 w 19928"/>
                <a:gd name="connsiteY8" fmla="*/ 10595 h 23505"/>
                <a:gd name="connsiteX9" fmla="*/ 2 w 19928"/>
                <a:gd name="connsiteY9" fmla="*/ 13493 h 23505"/>
                <a:gd name="connsiteX10" fmla="*/ 3071 w 19928"/>
                <a:gd name="connsiteY10" fmla="*/ 22048 h 23505"/>
                <a:gd name="connsiteX11" fmla="*/ 6706 w 19928"/>
                <a:gd name="connsiteY11" fmla="*/ 23506 h 23505"/>
                <a:gd name="connsiteX12" fmla="*/ 10392 w 19928"/>
                <a:gd name="connsiteY12" fmla="*/ 22871 h 23505"/>
                <a:gd name="connsiteX13" fmla="*/ 13581 w 19928"/>
                <a:gd name="connsiteY13" fmla="*/ 18654 h 23505"/>
                <a:gd name="connsiteX14" fmla="*/ 14884 w 19928"/>
                <a:gd name="connsiteY14" fmla="*/ 17453 h 23505"/>
                <a:gd name="connsiteX15" fmla="*/ 18107 w 19928"/>
                <a:gd name="connsiteY15" fmla="*/ 13750 h 23505"/>
                <a:gd name="connsiteX16" fmla="*/ 15913 w 19928"/>
                <a:gd name="connsiteY16" fmla="*/ 771 h 23505"/>
                <a:gd name="connsiteX17" fmla="*/ 14781 w 19928"/>
                <a:gd name="connsiteY17" fmla="*/ 343 h 23505"/>
                <a:gd name="connsiteX18" fmla="*/ 12861 w 19928"/>
                <a:gd name="connsiteY18" fmla="*/ 0 h 2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505">
                  <a:moveTo>
                    <a:pt x="12861" y="0"/>
                  </a:moveTo>
                  <a:cubicBezTo>
                    <a:pt x="10889" y="0"/>
                    <a:pt x="9192" y="1063"/>
                    <a:pt x="7563" y="2315"/>
                  </a:cubicBezTo>
                  <a:cubicBezTo>
                    <a:pt x="5523" y="3875"/>
                    <a:pt x="7803" y="5263"/>
                    <a:pt x="7872" y="6738"/>
                  </a:cubicBezTo>
                  <a:cubicBezTo>
                    <a:pt x="7923" y="7750"/>
                    <a:pt x="7872" y="9207"/>
                    <a:pt x="6912" y="9207"/>
                  </a:cubicBezTo>
                  <a:cubicBezTo>
                    <a:pt x="6877" y="9207"/>
                    <a:pt x="6826" y="9207"/>
                    <a:pt x="6792" y="9207"/>
                  </a:cubicBezTo>
                  <a:cubicBezTo>
                    <a:pt x="6569" y="9173"/>
                    <a:pt x="6363" y="9173"/>
                    <a:pt x="6192" y="9173"/>
                  </a:cubicBezTo>
                  <a:cubicBezTo>
                    <a:pt x="4957" y="9173"/>
                    <a:pt x="4991" y="9841"/>
                    <a:pt x="5249" y="10664"/>
                  </a:cubicBezTo>
                  <a:cubicBezTo>
                    <a:pt x="4751" y="10613"/>
                    <a:pt x="4254" y="10579"/>
                    <a:pt x="3740" y="10579"/>
                  </a:cubicBezTo>
                  <a:cubicBezTo>
                    <a:pt x="3586" y="10579"/>
                    <a:pt x="3414" y="10579"/>
                    <a:pt x="3260" y="10595"/>
                  </a:cubicBezTo>
                  <a:cubicBezTo>
                    <a:pt x="1511" y="10647"/>
                    <a:pt x="-66" y="11504"/>
                    <a:pt x="2" y="13493"/>
                  </a:cubicBezTo>
                  <a:cubicBezTo>
                    <a:pt x="122" y="16631"/>
                    <a:pt x="705" y="19751"/>
                    <a:pt x="3071" y="22048"/>
                  </a:cubicBezTo>
                  <a:cubicBezTo>
                    <a:pt x="4203" y="23146"/>
                    <a:pt x="5437" y="23506"/>
                    <a:pt x="6706" y="23506"/>
                  </a:cubicBezTo>
                  <a:cubicBezTo>
                    <a:pt x="7923" y="23506"/>
                    <a:pt x="9158" y="23180"/>
                    <a:pt x="10392" y="22871"/>
                  </a:cubicBezTo>
                  <a:cubicBezTo>
                    <a:pt x="12535" y="22340"/>
                    <a:pt x="13358" y="20763"/>
                    <a:pt x="13581" y="18654"/>
                  </a:cubicBezTo>
                  <a:cubicBezTo>
                    <a:pt x="13992" y="18294"/>
                    <a:pt x="14421" y="17916"/>
                    <a:pt x="14884" y="17453"/>
                  </a:cubicBezTo>
                  <a:cubicBezTo>
                    <a:pt x="16067" y="16339"/>
                    <a:pt x="17233" y="15122"/>
                    <a:pt x="18107" y="13750"/>
                  </a:cubicBezTo>
                  <a:cubicBezTo>
                    <a:pt x="21262" y="8778"/>
                    <a:pt x="20182" y="2760"/>
                    <a:pt x="15913" y="771"/>
                  </a:cubicBezTo>
                  <a:cubicBezTo>
                    <a:pt x="15536" y="634"/>
                    <a:pt x="15158" y="480"/>
                    <a:pt x="14781" y="343"/>
                  </a:cubicBezTo>
                  <a:cubicBezTo>
                    <a:pt x="14112" y="103"/>
                    <a:pt x="13478" y="0"/>
                    <a:pt x="128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5" name="任意多边形: 形状 284">
              <a:extLst>
                <a:ext uri="{FF2B5EF4-FFF2-40B4-BE49-F238E27FC236}">
                  <a16:creationId xmlns:a16="http://schemas.microsoft.com/office/drawing/2014/main" id="{3BA0CAC8-DCD2-F9A4-E369-177339F5E1FA}"/>
                </a:ext>
              </a:extLst>
            </p:cNvPr>
            <p:cNvSpPr/>
            <p:nvPr/>
          </p:nvSpPr>
          <p:spPr>
            <a:xfrm>
              <a:off x="4704416" y="3216213"/>
              <a:ext cx="14741" cy="21379"/>
            </a:xfrm>
            <a:custGeom>
              <a:avLst/>
              <a:gdLst>
                <a:gd name="connsiteX0" fmla="*/ 7315 w 14741"/>
                <a:gd name="connsiteY0" fmla="*/ 0 h 21379"/>
                <a:gd name="connsiteX1" fmla="*/ 1503 w 14741"/>
                <a:gd name="connsiteY1" fmla="*/ 3120 h 21379"/>
                <a:gd name="connsiteX2" fmla="*/ 2395 w 14741"/>
                <a:gd name="connsiteY2" fmla="*/ 7527 h 21379"/>
                <a:gd name="connsiteX3" fmla="*/ 1623 w 14741"/>
                <a:gd name="connsiteY3" fmla="*/ 10167 h 21379"/>
                <a:gd name="connsiteX4" fmla="*/ 560 w 14741"/>
                <a:gd name="connsiteY4" fmla="*/ 12499 h 21379"/>
                <a:gd name="connsiteX5" fmla="*/ 2275 w 14741"/>
                <a:gd name="connsiteY5" fmla="*/ 15842 h 21379"/>
                <a:gd name="connsiteX6" fmla="*/ 6047 w 14741"/>
                <a:gd name="connsiteY6" fmla="*/ 21380 h 21379"/>
                <a:gd name="connsiteX7" fmla="*/ 10847 w 14741"/>
                <a:gd name="connsiteY7" fmla="*/ 17299 h 21379"/>
                <a:gd name="connsiteX8" fmla="*/ 13607 w 14741"/>
                <a:gd name="connsiteY8" fmla="*/ 13116 h 21379"/>
                <a:gd name="connsiteX9" fmla="*/ 9733 w 14741"/>
                <a:gd name="connsiteY9" fmla="*/ 394 h 21379"/>
                <a:gd name="connsiteX10" fmla="*/ 8550 w 14741"/>
                <a:gd name="connsiteY10" fmla="*/ 120 h 21379"/>
                <a:gd name="connsiteX11" fmla="*/ 7315 w 14741"/>
                <a:gd name="connsiteY11" fmla="*/ 0 h 2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79">
                  <a:moveTo>
                    <a:pt x="7315" y="0"/>
                  </a:moveTo>
                  <a:cubicBezTo>
                    <a:pt x="4966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99"/>
                  </a:cubicBezTo>
                  <a:cubicBezTo>
                    <a:pt x="1092" y="13630"/>
                    <a:pt x="1846" y="14676"/>
                    <a:pt x="2275" y="15842"/>
                  </a:cubicBezTo>
                  <a:cubicBezTo>
                    <a:pt x="3664" y="19580"/>
                    <a:pt x="4675" y="21380"/>
                    <a:pt x="6047" y="21380"/>
                  </a:cubicBezTo>
                  <a:cubicBezTo>
                    <a:pt x="7230" y="21380"/>
                    <a:pt x="8687" y="19991"/>
                    <a:pt x="10847" y="17299"/>
                  </a:cubicBezTo>
                  <a:cubicBezTo>
                    <a:pt x="11893" y="16013"/>
                    <a:pt x="12905" y="14625"/>
                    <a:pt x="13607" y="13116"/>
                  </a:cubicBezTo>
                  <a:cubicBezTo>
                    <a:pt x="16128" y="7681"/>
                    <a:pt x="14276" y="1783"/>
                    <a:pt x="9733" y="394"/>
                  </a:cubicBezTo>
                  <a:cubicBezTo>
                    <a:pt x="9338" y="308"/>
                    <a:pt x="8944" y="206"/>
                    <a:pt x="8550" y="120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6" name="任意多边形: 形状 285">
              <a:extLst>
                <a:ext uri="{FF2B5EF4-FFF2-40B4-BE49-F238E27FC236}">
                  <a16:creationId xmlns:a16="http://schemas.microsoft.com/office/drawing/2014/main" id="{04EE1214-409E-FB05-353F-52B3847F0B5E}"/>
                </a:ext>
              </a:extLst>
            </p:cNvPr>
            <p:cNvSpPr/>
            <p:nvPr/>
          </p:nvSpPr>
          <p:spPr>
            <a:xfrm>
              <a:off x="4680475" y="34228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3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3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1" y="3086"/>
                    <a:pt x="6911" y="1355"/>
                    <a:pt x="5333" y="412"/>
                  </a:cubicBezTo>
                  <a:cubicBezTo>
                    <a:pt x="4768" y="120"/>
                    <a:pt x="4184" y="0"/>
                    <a:pt x="36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7" name="任意多边形: 形状 286">
              <a:extLst>
                <a:ext uri="{FF2B5EF4-FFF2-40B4-BE49-F238E27FC236}">
                  <a16:creationId xmlns:a16="http://schemas.microsoft.com/office/drawing/2014/main" id="{818CE6EB-2E3A-BFA5-FC8A-F593D0CCD9E3}"/>
                </a:ext>
              </a:extLst>
            </p:cNvPr>
            <p:cNvSpPr/>
            <p:nvPr/>
          </p:nvSpPr>
          <p:spPr>
            <a:xfrm>
              <a:off x="4769583" y="3260927"/>
              <a:ext cx="12802" cy="12687"/>
            </a:xfrm>
            <a:custGeom>
              <a:avLst/>
              <a:gdLst>
                <a:gd name="connsiteX0" fmla="*/ 6408 w 12802"/>
                <a:gd name="connsiteY0" fmla="*/ 0 h 12687"/>
                <a:gd name="connsiteX1" fmla="*/ 5465 w 12802"/>
                <a:gd name="connsiteY1" fmla="*/ 103 h 12687"/>
                <a:gd name="connsiteX2" fmla="*/ 13 w 12802"/>
                <a:gd name="connsiteY2" fmla="*/ 5658 h 12687"/>
                <a:gd name="connsiteX3" fmla="*/ 5070 w 12802"/>
                <a:gd name="connsiteY3" fmla="*/ 12276 h 12687"/>
                <a:gd name="connsiteX4" fmla="*/ 9031 w 12802"/>
                <a:gd name="connsiteY4" fmla="*/ 12687 h 12687"/>
                <a:gd name="connsiteX5" fmla="*/ 11963 w 12802"/>
                <a:gd name="connsiteY5" fmla="*/ 11436 h 12687"/>
                <a:gd name="connsiteX6" fmla="*/ 11483 w 12802"/>
                <a:gd name="connsiteY6" fmla="*/ 4269 h 12687"/>
                <a:gd name="connsiteX7" fmla="*/ 6408 w 12802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02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66" y="9241"/>
                    <a:pt x="12014" y="6550"/>
                    <a:pt x="11483" y="4269"/>
                  </a:cubicBezTo>
                  <a:cubicBezTo>
                    <a:pt x="10866" y="1577"/>
                    <a:pt x="8585" y="0"/>
                    <a:pt x="6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8" name="任意多边形: 形状 287">
              <a:extLst>
                <a:ext uri="{FF2B5EF4-FFF2-40B4-BE49-F238E27FC236}">
                  <a16:creationId xmlns:a16="http://schemas.microsoft.com/office/drawing/2014/main" id="{294EB473-F03F-C8A9-6777-4FEE6EF49D99}"/>
                </a:ext>
              </a:extLst>
            </p:cNvPr>
            <p:cNvSpPr/>
            <p:nvPr/>
          </p:nvSpPr>
          <p:spPr>
            <a:xfrm>
              <a:off x="4673774" y="3442664"/>
              <a:ext cx="54338" cy="29095"/>
            </a:xfrm>
            <a:custGeom>
              <a:avLst/>
              <a:gdLst>
                <a:gd name="connsiteX0" fmla="*/ 34305 w 54338"/>
                <a:gd name="connsiteY0" fmla="*/ 0 h 29095"/>
                <a:gd name="connsiteX1" fmla="*/ 29350 w 54338"/>
                <a:gd name="connsiteY1" fmla="*/ 2229 h 29095"/>
                <a:gd name="connsiteX2" fmla="*/ 27567 w 54338"/>
                <a:gd name="connsiteY2" fmla="*/ 3875 h 29095"/>
                <a:gd name="connsiteX3" fmla="*/ 25424 w 54338"/>
                <a:gd name="connsiteY3" fmla="*/ 1612 h 29095"/>
                <a:gd name="connsiteX4" fmla="*/ 20984 w 54338"/>
                <a:gd name="connsiteY4" fmla="*/ 274 h 29095"/>
                <a:gd name="connsiteX5" fmla="*/ 19732 w 54338"/>
                <a:gd name="connsiteY5" fmla="*/ 343 h 29095"/>
                <a:gd name="connsiteX6" fmla="*/ 14468 w 54338"/>
                <a:gd name="connsiteY6" fmla="*/ 4218 h 29095"/>
                <a:gd name="connsiteX7" fmla="*/ 13885 w 54338"/>
                <a:gd name="connsiteY7" fmla="*/ 3840 h 29095"/>
                <a:gd name="connsiteX8" fmla="*/ 13543 w 54338"/>
                <a:gd name="connsiteY8" fmla="*/ 4029 h 29095"/>
                <a:gd name="connsiteX9" fmla="*/ 12034 w 54338"/>
                <a:gd name="connsiteY9" fmla="*/ 5006 h 29095"/>
                <a:gd name="connsiteX10" fmla="*/ 10336 w 54338"/>
                <a:gd name="connsiteY10" fmla="*/ 3515 h 29095"/>
                <a:gd name="connsiteX11" fmla="*/ 7679 w 54338"/>
                <a:gd name="connsiteY11" fmla="*/ 789 h 29095"/>
                <a:gd name="connsiteX12" fmla="*/ 6924 w 54338"/>
                <a:gd name="connsiteY12" fmla="*/ 892 h 29095"/>
                <a:gd name="connsiteX13" fmla="*/ 2210 w 54338"/>
                <a:gd name="connsiteY13" fmla="*/ 3326 h 29095"/>
                <a:gd name="connsiteX14" fmla="*/ 4833 w 54338"/>
                <a:gd name="connsiteY14" fmla="*/ 15636 h 29095"/>
                <a:gd name="connsiteX15" fmla="*/ 10045 w 54338"/>
                <a:gd name="connsiteY15" fmla="*/ 17059 h 29095"/>
                <a:gd name="connsiteX16" fmla="*/ 14365 w 54338"/>
                <a:gd name="connsiteY16" fmla="*/ 15413 h 29095"/>
                <a:gd name="connsiteX17" fmla="*/ 15754 w 54338"/>
                <a:gd name="connsiteY17" fmla="*/ 7355 h 29095"/>
                <a:gd name="connsiteX18" fmla="*/ 15874 w 54338"/>
                <a:gd name="connsiteY18" fmla="*/ 7544 h 29095"/>
                <a:gd name="connsiteX19" fmla="*/ 16937 w 54338"/>
                <a:gd name="connsiteY19" fmla="*/ 9704 h 29095"/>
                <a:gd name="connsiteX20" fmla="*/ 21824 w 54338"/>
                <a:gd name="connsiteY20" fmla="*/ 12910 h 29095"/>
                <a:gd name="connsiteX21" fmla="*/ 22852 w 54338"/>
                <a:gd name="connsiteY21" fmla="*/ 12773 h 29095"/>
                <a:gd name="connsiteX22" fmla="*/ 22852 w 54338"/>
                <a:gd name="connsiteY22" fmla="*/ 12807 h 29095"/>
                <a:gd name="connsiteX23" fmla="*/ 28973 w 54338"/>
                <a:gd name="connsiteY23" fmla="*/ 20368 h 29095"/>
                <a:gd name="connsiteX24" fmla="*/ 25081 w 54338"/>
                <a:gd name="connsiteY24" fmla="*/ 22803 h 29095"/>
                <a:gd name="connsiteX25" fmla="*/ 26539 w 54338"/>
                <a:gd name="connsiteY25" fmla="*/ 28855 h 29095"/>
                <a:gd name="connsiteX26" fmla="*/ 27533 w 54338"/>
                <a:gd name="connsiteY26" fmla="*/ 29095 h 29095"/>
                <a:gd name="connsiteX27" fmla="*/ 31613 w 54338"/>
                <a:gd name="connsiteY27" fmla="*/ 25375 h 29095"/>
                <a:gd name="connsiteX28" fmla="*/ 31356 w 54338"/>
                <a:gd name="connsiteY28" fmla="*/ 21157 h 29095"/>
                <a:gd name="connsiteX29" fmla="*/ 33071 w 54338"/>
                <a:gd name="connsiteY29" fmla="*/ 21346 h 29095"/>
                <a:gd name="connsiteX30" fmla="*/ 33482 w 54338"/>
                <a:gd name="connsiteY30" fmla="*/ 21328 h 29095"/>
                <a:gd name="connsiteX31" fmla="*/ 39997 w 54338"/>
                <a:gd name="connsiteY31" fmla="*/ 18465 h 29095"/>
                <a:gd name="connsiteX32" fmla="*/ 43958 w 54338"/>
                <a:gd name="connsiteY32" fmla="*/ 20128 h 29095"/>
                <a:gd name="connsiteX33" fmla="*/ 44592 w 54338"/>
                <a:gd name="connsiteY33" fmla="*/ 20145 h 29095"/>
                <a:gd name="connsiteX34" fmla="*/ 51005 w 54338"/>
                <a:gd name="connsiteY34" fmla="*/ 19100 h 29095"/>
                <a:gd name="connsiteX35" fmla="*/ 54228 w 54338"/>
                <a:gd name="connsiteY35" fmla="*/ 15362 h 29095"/>
                <a:gd name="connsiteX36" fmla="*/ 50233 w 54338"/>
                <a:gd name="connsiteY36" fmla="*/ 7972 h 29095"/>
                <a:gd name="connsiteX37" fmla="*/ 43632 w 54338"/>
                <a:gd name="connsiteY37" fmla="*/ 7338 h 29095"/>
                <a:gd name="connsiteX38" fmla="*/ 43512 w 54338"/>
                <a:gd name="connsiteY38" fmla="*/ 7338 h 29095"/>
                <a:gd name="connsiteX39" fmla="*/ 42243 w 54338"/>
                <a:gd name="connsiteY39" fmla="*/ 7818 h 29095"/>
                <a:gd name="connsiteX40" fmla="*/ 39877 w 54338"/>
                <a:gd name="connsiteY40" fmla="*/ 3721 h 29095"/>
                <a:gd name="connsiteX41" fmla="*/ 34305 w 54338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38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6" y="3069"/>
                    <a:pt x="26453" y="2332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5" y="3840"/>
                    <a:pt x="13646" y="3892"/>
                    <a:pt x="13543" y="4029"/>
                  </a:cubicBezTo>
                  <a:cubicBezTo>
                    <a:pt x="12959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6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4" y="892"/>
                  </a:cubicBezTo>
                  <a:cubicBezTo>
                    <a:pt x="5159" y="1320"/>
                    <a:pt x="3478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7" y="17059"/>
                    <a:pt x="13286" y="16511"/>
                    <a:pt x="14365" y="15413"/>
                  </a:cubicBezTo>
                  <a:cubicBezTo>
                    <a:pt x="15943" y="13853"/>
                    <a:pt x="16440" y="10458"/>
                    <a:pt x="15754" y="7355"/>
                  </a:cubicBezTo>
                  <a:lnTo>
                    <a:pt x="15874" y="7544"/>
                  </a:lnTo>
                  <a:cubicBezTo>
                    <a:pt x="16337" y="8213"/>
                    <a:pt x="16457" y="9053"/>
                    <a:pt x="16937" y="9704"/>
                  </a:cubicBezTo>
                  <a:cubicBezTo>
                    <a:pt x="18480" y="11864"/>
                    <a:pt x="20212" y="12910"/>
                    <a:pt x="21824" y="12910"/>
                  </a:cubicBezTo>
                  <a:cubicBezTo>
                    <a:pt x="22167" y="12910"/>
                    <a:pt x="22509" y="12859"/>
                    <a:pt x="22852" y="12773"/>
                  </a:cubicBezTo>
                  <a:lnTo>
                    <a:pt x="22852" y="12807"/>
                  </a:lnTo>
                  <a:cubicBezTo>
                    <a:pt x="22852" y="15911"/>
                    <a:pt x="25938" y="18877"/>
                    <a:pt x="28973" y="20368"/>
                  </a:cubicBezTo>
                  <a:cubicBezTo>
                    <a:pt x="27464" y="20506"/>
                    <a:pt x="25750" y="21500"/>
                    <a:pt x="25081" y="22803"/>
                  </a:cubicBezTo>
                  <a:cubicBezTo>
                    <a:pt x="24035" y="24843"/>
                    <a:pt x="24824" y="28015"/>
                    <a:pt x="26539" y="28855"/>
                  </a:cubicBezTo>
                  <a:cubicBezTo>
                    <a:pt x="26864" y="29009"/>
                    <a:pt x="27190" y="29095"/>
                    <a:pt x="27533" y="29095"/>
                  </a:cubicBezTo>
                  <a:cubicBezTo>
                    <a:pt x="28904" y="29095"/>
                    <a:pt x="30345" y="27809"/>
                    <a:pt x="31613" y="25375"/>
                  </a:cubicBezTo>
                  <a:cubicBezTo>
                    <a:pt x="32625" y="23814"/>
                    <a:pt x="32642" y="22340"/>
                    <a:pt x="31356" y="21157"/>
                  </a:cubicBezTo>
                  <a:cubicBezTo>
                    <a:pt x="31922" y="21277"/>
                    <a:pt x="32505" y="21346"/>
                    <a:pt x="33071" y="21346"/>
                  </a:cubicBezTo>
                  <a:cubicBezTo>
                    <a:pt x="33208" y="21346"/>
                    <a:pt x="33345" y="21346"/>
                    <a:pt x="33482" y="21328"/>
                  </a:cubicBezTo>
                  <a:cubicBezTo>
                    <a:pt x="36037" y="21174"/>
                    <a:pt x="38300" y="20060"/>
                    <a:pt x="39997" y="18465"/>
                  </a:cubicBezTo>
                  <a:cubicBezTo>
                    <a:pt x="41112" y="19425"/>
                    <a:pt x="42535" y="20077"/>
                    <a:pt x="43958" y="20128"/>
                  </a:cubicBezTo>
                  <a:cubicBezTo>
                    <a:pt x="44164" y="20128"/>
                    <a:pt x="44386" y="20145"/>
                    <a:pt x="44592" y="20145"/>
                  </a:cubicBezTo>
                  <a:cubicBezTo>
                    <a:pt x="46769" y="20145"/>
                    <a:pt x="48930" y="19820"/>
                    <a:pt x="51005" y="19100"/>
                  </a:cubicBezTo>
                  <a:cubicBezTo>
                    <a:pt x="52753" y="18482"/>
                    <a:pt x="54845" y="17642"/>
                    <a:pt x="54228" y="15362"/>
                  </a:cubicBezTo>
                  <a:cubicBezTo>
                    <a:pt x="53576" y="12945"/>
                    <a:pt x="54193" y="9687"/>
                    <a:pt x="50233" y="7972"/>
                  </a:cubicBezTo>
                  <a:cubicBezTo>
                    <a:pt x="48638" y="7801"/>
                    <a:pt x="46135" y="7338"/>
                    <a:pt x="43632" y="7338"/>
                  </a:cubicBezTo>
                  <a:cubicBezTo>
                    <a:pt x="43598" y="7338"/>
                    <a:pt x="43563" y="7338"/>
                    <a:pt x="43512" y="7338"/>
                  </a:cubicBezTo>
                  <a:cubicBezTo>
                    <a:pt x="43135" y="7338"/>
                    <a:pt x="42706" y="7527"/>
                    <a:pt x="42243" y="7818"/>
                  </a:cubicBezTo>
                  <a:cubicBezTo>
                    <a:pt x="41660" y="6275"/>
                    <a:pt x="40786" y="4972"/>
                    <a:pt x="39877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9" name="任意多边形: 形状 288">
              <a:extLst>
                <a:ext uri="{FF2B5EF4-FFF2-40B4-BE49-F238E27FC236}">
                  <a16:creationId xmlns:a16="http://schemas.microsoft.com/office/drawing/2014/main" id="{65A63C35-FF73-943D-0BEF-2A5569E50C8B}"/>
                </a:ext>
              </a:extLst>
            </p:cNvPr>
            <p:cNvSpPr/>
            <p:nvPr/>
          </p:nvSpPr>
          <p:spPr>
            <a:xfrm>
              <a:off x="4681368" y="3342674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49" y="34"/>
                    <a:pt x="1577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0" name="任意多边形: 形状 289">
              <a:extLst>
                <a:ext uri="{FF2B5EF4-FFF2-40B4-BE49-F238E27FC236}">
                  <a16:creationId xmlns:a16="http://schemas.microsoft.com/office/drawing/2014/main" id="{E6D82ED3-F22E-4581-21E8-BA0AFBBFCD84}"/>
                </a:ext>
              </a:extLst>
            </p:cNvPr>
            <p:cNvSpPr/>
            <p:nvPr/>
          </p:nvSpPr>
          <p:spPr>
            <a:xfrm>
              <a:off x="4831187" y="29996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83" y="0"/>
                    <a:pt x="34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1" name="任意多边形: 形状 290">
              <a:extLst>
                <a:ext uri="{FF2B5EF4-FFF2-40B4-BE49-F238E27FC236}">
                  <a16:creationId xmlns:a16="http://schemas.microsoft.com/office/drawing/2014/main" id="{6A970B3C-A766-7F85-CC1D-A9EBE24EB444}"/>
                </a:ext>
              </a:extLst>
            </p:cNvPr>
            <p:cNvSpPr/>
            <p:nvPr/>
          </p:nvSpPr>
          <p:spPr>
            <a:xfrm>
              <a:off x="4824199" y="30924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7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2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3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7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6" y="11161"/>
                    <a:pt x="7273" y="11161"/>
                    <a:pt x="7307" y="11161"/>
                  </a:cubicBezTo>
                  <a:cubicBezTo>
                    <a:pt x="9279" y="11007"/>
                    <a:pt x="10616" y="9773"/>
                    <a:pt x="10942" y="7612"/>
                  </a:cubicBezTo>
                  <a:cubicBezTo>
                    <a:pt x="11267" y="5538"/>
                    <a:pt x="10890" y="3806"/>
                    <a:pt x="8884" y="3189"/>
                  </a:cubicBezTo>
                  <a:cubicBezTo>
                    <a:pt x="8678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3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2" name="任意多边形: 形状 291">
              <a:extLst>
                <a:ext uri="{FF2B5EF4-FFF2-40B4-BE49-F238E27FC236}">
                  <a16:creationId xmlns:a16="http://schemas.microsoft.com/office/drawing/2014/main" id="{C6FEC681-1399-642C-1553-5DAB18372D0B}"/>
                </a:ext>
              </a:extLst>
            </p:cNvPr>
            <p:cNvSpPr/>
            <p:nvPr/>
          </p:nvSpPr>
          <p:spPr>
            <a:xfrm>
              <a:off x="4810578" y="3135494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4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5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0" y="6944"/>
                    <a:pt x="6115" y="5829"/>
                    <a:pt x="6372" y="4132"/>
                  </a:cubicBezTo>
                  <a:cubicBezTo>
                    <a:pt x="6646" y="2246"/>
                    <a:pt x="5995" y="806"/>
                    <a:pt x="4314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3" name="任意多边形: 形状 292">
              <a:extLst>
                <a:ext uri="{FF2B5EF4-FFF2-40B4-BE49-F238E27FC236}">
                  <a16:creationId xmlns:a16="http://schemas.microsoft.com/office/drawing/2014/main" id="{02226093-1463-6BC8-99E5-606EF2FBC026}"/>
                </a:ext>
              </a:extLst>
            </p:cNvPr>
            <p:cNvSpPr/>
            <p:nvPr/>
          </p:nvSpPr>
          <p:spPr>
            <a:xfrm>
              <a:off x="4794389" y="3128430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0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44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0" y="154"/>
                  </a:cubicBezTo>
                  <a:cubicBezTo>
                    <a:pt x="4285" y="51"/>
                    <a:pt x="3959" y="0"/>
                    <a:pt x="36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4" name="任意多边形: 形状 293">
              <a:extLst>
                <a:ext uri="{FF2B5EF4-FFF2-40B4-BE49-F238E27FC236}">
                  <a16:creationId xmlns:a16="http://schemas.microsoft.com/office/drawing/2014/main" id="{FFC02A49-3F88-33C9-431B-FF2C6B08A56C}"/>
                </a:ext>
              </a:extLst>
            </p:cNvPr>
            <p:cNvSpPr/>
            <p:nvPr/>
          </p:nvSpPr>
          <p:spPr>
            <a:xfrm>
              <a:off x="4650398" y="35664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8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3" y="9670"/>
                    <a:pt x="9606" y="8538"/>
                  </a:cubicBezTo>
                  <a:cubicBezTo>
                    <a:pt x="10858" y="6498"/>
                    <a:pt x="9709" y="1920"/>
                    <a:pt x="7652" y="738"/>
                  </a:cubicBezTo>
                  <a:cubicBezTo>
                    <a:pt x="6777" y="240"/>
                    <a:pt x="5851" y="0"/>
                    <a:pt x="49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5" name="任意多边形: 形状 294">
              <a:extLst>
                <a:ext uri="{FF2B5EF4-FFF2-40B4-BE49-F238E27FC236}">
                  <a16:creationId xmlns:a16="http://schemas.microsoft.com/office/drawing/2014/main" id="{3C224D3D-0770-703E-8C30-6E55E2AA8344}"/>
                </a:ext>
              </a:extLst>
            </p:cNvPr>
            <p:cNvSpPr/>
            <p:nvPr/>
          </p:nvSpPr>
          <p:spPr>
            <a:xfrm>
              <a:off x="4793669" y="3177739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3 w 30416"/>
                <a:gd name="connsiteY4" fmla="*/ 4406 h 27123"/>
                <a:gd name="connsiteX5" fmla="*/ 10834 w 30416"/>
                <a:gd name="connsiteY5" fmla="*/ 4235 h 27123"/>
                <a:gd name="connsiteX6" fmla="*/ 5108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3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1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2" y="4629"/>
                    <a:pt x="14417" y="4629"/>
                  </a:cubicBezTo>
                  <a:cubicBezTo>
                    <a:pt x="13920" y="4629"/>
                    <a:pt x="13354" y="4509"/>
                    <a:pt x="12703" y="4406"/>
                  </a:cubicBezTo>
                  <a:cubicBezTo>
                    <a:pt x="12017" y="4286"/>
                    <a:pt x="11400" y="4235"/>
                    <a:pt x="10834" y="4235"/>
                  </a:cubicBezTo>
                  <a:cubicBezTo>
                    <a:pt x="7902" y="4235"/>
                    <a:pt x="6428" y="5881"/>
                    <a:pt x="5108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2" y="24157"/>
                    <a:pt x="3376" y="24603"/>
                  </a:cubicBezTo>
                  <a:cubicBezTo>
                    <a:pt x="4851" y="26283"/>
                    <a:pt x="6308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3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6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0" y="13390"/>
                    <a:pt x="29848" y="12482"/>
                    <a:pt x="30276" y="10921"/>
                  </a:cubicBezTo>
                  <a:cubicBezTo>
                    <a:pt x="30791" y="9001"/>
                    <a:pt x="29830" y="7732"/>
                    <a:pt x="28391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16" y="754"/>
                    <a:pt x="23230" y="0"/>
                    <a:pt x="220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6" name="任意多边形: 形状 295">
              <a:extLst>
                <a:ext uri="{FF2B5EF4-FFF2-40B4-BE49-F238E27FC236}">
                  <a16:creationId xmlns:a16="http://schemas.microsoft.com/office/drawing/2014/main" id="{9CDA5923-8623-7DFB-F03E-57E53F464B00}"/>
                </a:ext>
              </a:extLst>
            </p:cNvPr>
            <p:cNvSpPr/>
            <p:nvPr/>
          </p:nvSpPr>
          <p:spPr>
            <a:xfrm>
              <a:off x="4839769" y="3252355"/>
              <a:ext cx="14859" cy="20659"/>
            </a:xfrm>
            <a:custGeom>
              <a:avLst/>
              <a:gdLst>
                <a:gd name="connsiteX0" fmla="*/ 3482 w 14859"/>
                <a:gd name="connsiteY0" fmla="*/ 0 h 20659"/>
                <a:gd name="connsiteX1" fmla="*/ 430 w 14859"/>
                <a:gd name="connsiteY1" fmla="*/ 3258 h 20659"/>
                <a:gd name="connsiteX2" fmla="*/ 841 w 14859"/>
                <a:gd name="connsiteY2" fmla="*/ 10698 h 20659"/>
                <a:gd name="connsiteX3" fmla="*/ 1973 w 14859"/>
                <a:gd name="connsiteY3" fmla="*/ 16734 h 20659"/>
                <a:gd name="connsiteX4" fmla="*/ 4219 w 14859"/>
                <a:gd name="connsiteY4" fmla="*/ 20660 h 20659"/>
                <a:gd name="connsiteX5" fmla="*/ 6602 w 14859"/>
                <a:gd name="connsiteY5" fmla="*/ 20420 h 20659"/>
                <a:gd name="connsiteX6" fmla="*/ 8900 w 14859"/>
                <a:gd name="connsiteY6" fmla="*/ 20145 h 20659"/>
                <a:gd name="connsiteX7" fmla="*/ 9585 w 14859"/>
                <a:gd name="connsiteY7" fmla="*/ 20197 h 20659"/>
                <a:gd name="connsiteX8" fmla="*/ 10426 w 14859"/>
                <a:gd name="connsiteY8" fmla="*/ 20266 h 20659"/>
                <a:gd name="connsiteX9" fmla="*/ 14318 w 14859"/>
                <a:gd name="connsiteY9" fmla="*/ 16493 h 20659"/>
                <a:gd name="connsiteX10" fmla="*/ 5299 w 14859"/>
                <a:gd name="connsiteY10" fmla="*/ 326 h 20659"/>
                <a:gd name="connsiteX11" fmla="*/ 3482 w 14859"/>
                <a:gd name="connsiteY11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59" h="20659">
                  <a:moveTo>
                    <a:pt x="3482" y="0"/>
                  </a:moveTo>
                  <a:cubicBezTo>
                    <a:pt x="1905" y="0"/>
                    <a:pt x="1013" y="995"/>
                    <a:pt x="430" y="3258"/>
                  </a:cubicBezTo>
                  <a:cubicBezTo>
                    <a:pt x="-221" y="5778"/>
                    <a:pt x="-170" y="8247"/>
                    <a:pt x="841" y="10698"/>
                  </a:cubicBezTo>
                  <a:cubicBezTo>
                    <a:pt x="1630" y="12585"/>
                    <a:pt x="2265" y="14385"/>
                    <a:pt x="1973" y="16734"/>
                  </a:cubicBezTo>
                  <a:cubicBezTo>
                    <a:pt x="1630" y="19665"/>
                    <a:pt x="2127" y="20660"/>
                    <a:pt x="4219" y="20660"/>
                  </a:cubicBezTo>
                  <a:cubicBezTo>
                    <a:pt x="4853" y="20660"/>
                    <a:pt x="5642" y="20574"/>
                    <a:pt x="6602" y="20420"/>
                  </a:cubicBezTo>
                  <a:cubicBezTo>
                    <a:pt x="7357" y="20300"/>
                    <a:pt x="8145" y="20145"/>
                    <a:pt x="8900" y="20145"/>
                  </a:cubicBezTo>
                  <a:cubicBezTo>
                    <a:pt x="9123" y="20145"/>
                    <a:pt x="9362" y="20163"/>
                    <a:pt x="9585" y="20197"/>
                  </a:cubicBezTo>
                  <a:cubicBezTo>
                    <a:pt x="9894" y="20248"/>
                    <a:pt x="10169" y="20266"/>
                    <a:pt x="10426" y="20266"/>
                  </a:cubicBezTo>
                  <a:cubicBezTo>
                    <a:pt x="12637" y="20266"/>
                    <a:pt x="13631" y="18722"/>
                    <a:pt x="14318" y="16493"/>
                  </a:cubicBezTo>
                  <a:cubicBezTo>
                    <a:pt x="16066" y="10819"/>
                    <a:pt x="13717" y="3292"/>
                    <a:pt x="5299" y="326"/>
                  </a:cubicBezTo>
                  <a:cubicBezTo>
                    <a:pt x="4614" y="103"/>
                    <a:pt x="4013" y="0"/>
                    <a:pt x="34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7" name="任意多边形: 形状 296">
              <a:extLst>
                <a:ext uri="{FF2B5EF4-FFF2-40B4-BE49-F238E27FC236}">
                  <a16:creationId xmlns:a16="http://schemas.microsoft.com/office/drawing/2014/main" id="{F6424851-C91C-4D93-3621-3940A33ACBF4}"/>
                </a:ext>
              </a:extLst>
            </p:cNvPr>
            <p:cNvSpPr/>
            <p:nvPr/>
          </p:nvSpPr>
          <p:spPr>
            <a:xfrm>
              <a:off x="4757244" y="3161983"/>
              <a:ext cx="13449" cy="13098"/>
            </a:xfrm>
            <a:custGeom>
              <a:avLst/>
              <a:gdLst>
                <a:gd name="connsiteX0" fmla="*/ 11238 w 13449"/>
                <a:gd name="connsiteY0" fmla="*/ 0 h 13098"/>
                <a:gd name="connsiteX1" fmla="*/ 9489 w 13449"/>
                <a:gd name="connsiteY1" fmla="*/ 480 h 13098"/>
                <a:gd name="connsiteX2" fmla="*/ 1345 w 13449"/>
                <a:gd name="connsiteY2" fmla="*/ 5641 h 13098"/>
                <a:gd name="connsiteX3" fmla="*/ 42 w 13449"/>
                <a:gd name="connsiteY3" fmla="*/ 8281 h 13098"/>
                <a:gd name="connsiteX4" fmla="*/ 5614 w 13449"/>
                <a:gd name="connsiteY4" fmla="*/ 13099 h 13098"/>
                <a:gd name="connsiteX5" fmla="*/ 5974 w 13449"/>
                <a:gd name="connsiteY5" fmla="*/ 13099 h 13098"/>
                <a:gd name="connsiteX6" fmla="*/ 13089 w 13449"/>
                <a:gd name="connsiteY6" fmla="*/ 8778 h 13098"/>
                <a:gd name="connsiteX7" fmla="*/ 13449 w 13449"/>
                <a:gd name="connsiteY7" fmla="*/ 3240 h 13098"/>
                <a:gd name="connsiteX8" fmla="*/ 11238 w 13449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9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2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6" y="5161"/>
                    <a:pt x="13449" y="3240"/>
                  </a:cubicBezTo>
                  <a:cubicBezTo>
                    <a:pt x="13415" y="1183"/>
                    <a:pt x="12626" y="0"/>
                    <a:pt x="112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8" name="任意多边形: 形状 297">
              <a:extLst>
                <a:ext uri="{FF2B5EF4-FFF2-40B4-BE49-F238E27FC236}">
                  <a16:creationId xmlns:a16="http://schemas.microsoft.com/office/drawing/2014/main" id="{F180D22A-A6F9-064B-6D8D-685C4CB37B67}"/>
                </a:ext>
              </a:extLst>
            </p:cNvPr>
            <p:cNvSpPr/>
            <p:nvPr/>
          </p:nvSpPr>
          <p:spPr>
            <a:xfrm>
              <a:off x="4771470" y="31465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0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8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69" y="703"/>
                    <a:pt x="3801" y="0"/>
                    <a:pt x="28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9" name="任意多边形: 形状 298">
              <a:extLst>
                <a:ext uri="{FF2B5EF4-FFF2-40B4-BE49-F238E27FC236}">
                  <a16:creationId xmlns:a16="http://schemas.microsoft.com/office/drawing/2014/main" id="{AA30E498-396E-D03C-F167-F8BB51677240}"/>
                </a:ext>
              </a:extLst>
            </p:cNvPr>
            <p:cNvSpPr/>
            <p:nvPr/>
          </p:nvSpPr>
          <p:spPr>
            <a:xfrm>
              <a:off x="4768073" y="31879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2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79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24"/>
                    <a:pt x="8637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2" y="137"/>
                  </a:cubicBezTo>
                  <a:cubicBezTo>
                    <a:pt x="4368" y="51"/>
                    <a:pt x="4008" y="0"/>
                    <a:pt x="3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0" name="任意多边形: 形状 299">
              <a:extLst>
                <a:ext uri="{FF2B5EF4-FFF2-40B4-BE49-F238E27FC236}">
                  <a16:creationId xmlns:a16="http://schemas.microsoft.com/office/drawing/2014/main" id="{2D1A3520-113A-F4B4-9B92-946C7D743E2E}"/>
                </a:ext>
              </a:extLst>
            </p:cNvPr>
            <p:cNvSpPr/>
            <p:nvPr/>
          </p:nvSpPr>
          <p:spPr>
            <a:xfrm>
              <a:off x="4759636" y="3278689"/>
              <a:ext cx="35893" cy="23111"/>
            </a:xfrm>
            <a:custGeom>
              <a:avLst/>
              <a:gdLst>
                <a:gd name="connsiteX0" fmla="*/ 18739 w 35893"/>
                <a:gd name="connsiteY0" fmla="*/ 0 h 23111"/>
                <a:gd name="connsiteX1" fmla="*/ 13098 w 35893"/>
                <a:gd name="connsiteY1" fmla="*/ 2366 h 23111"/>
                <a:gd name="connsiteX2" fmla="*/ 12806 w 35893"/>
                <a:gd name="connsiteY2" fmla="*/ 2829 h 23111"/>
                <a:gd name="connsiteX3" fmla="*/ 11726 w 35893"/>
                <a:gd name="connsiteY3" fmla="*/ 2400 h 23111"/>
                <a:gd name="connsiteX4" fmla="*/ 4902 w 35893"/>
                <a:gd name="connsiteY4" fmla="*/ 2726 h 23111"/>
                <a:gd name="connsiteX5" fmla="*/ 33 w 35893"/>
                <a:gd name="connsiteY5" fmla="*/ 10784 h 23111"/>
                <a:gd name="connsiteX6" fmla="*/ 6411 w 35893"/>
                <a:gd name="connsiteY6" fmla="*/ 15585 h 23111"/>
                <a:gd name="connsiteX7" fmla="*/ 7011 w 35893"/>
                <a:gd name="connsiteY7" fmla="*/ 15551 h 23111"/>
                <a:gd name="connsiteX8" fmla="*/ 13955 w 35893"/>
                <a:gd name="connsiteY8" fmla="*/ 13493 h 23111"/>
                <a:gd name="connsiteX9" fmla="*/ 14349 w 35893"/>
                <a:gd name="connsiteY9" fmla="*/ 13287 h 23111"/>
                <a:gd name="connsiteX10" fmla="*/ 15086 w 35893"/>
                <a:gd name="connsiteY10" fmla="*/ 14248 h 23111"/>
                <a:gd name="connsiteX11" fmla="*/ 15721 w 35893"/>
                <a:gd name="connsiteY11" fmla="*/ 14522 h 23111"/>
                <a:gd name="connsiteX12" fmla="*/ 16389 w 35893"/>
                <a:gd name="connsiteY12" fmla="*/ 13836 h 23111"/>
                <a:gd name="connsiteX13" fmla="*/ 16578 w 35893"/>
                <a:gd name="connsiteY13" fmla="*/ 11761 h 23111"/>
                <a:gd name="connsiteX14" fmla="*/ 17778 w 35893"/>
                <a:gd name="connsiteY14" fmla="*/ 12327 h 23111"/>
                <a:gd name="connsiteX15" fmla="*/ 17761 w 35893"/>
                <a:gd name="connsiteY15" fmla="*/ 12362 h 23111"/>
                <a:gd name="connsiteX16" fmla="*/ 19647 w 35893"/>
                <a:gd name="connsiteY16" fmla="*/ 16476 h 23111"/>
                <a:gd name="connsiteX17" fmla="*/ 20607 w 35893"/>
                <a:gd name="connsiteY17" fmla="*/ 16648 h 23111"/>
                <a:gd name="connsiteX18" fmla="*/ 22287 w 35893"/>
                <a:gd name="connsiteY18" fmla="*/ 16236 h 23111"/>
                <a:gd name="connsiteX19" fmla="*/ 26591 w 35893"/>
                <a:gd name="connsiteY19" fmla="*/ 20591 h 23111"/>
                <a:gd name="connsiteX20" fmla="*/ 30928 w 35893"/>
                <a:gd name="connsiteY20" fmla="*/ 23112 h 23111"/>
                <a:gd name="connsiteX21" fmla="*/ 32266 w 35893"/>
                <a:gd name="connsiteY21" fmla="*/ 23026 h 23111"/>
                <a:gd name="connsiteX22" fmla="*/ 35832 w 35893"/>
                <a:gd name="connsiteY22" fmla="*/ 18722 h 23111"/>
                <a:gd name="connsiteX23" fmla="*/ 31563 w 35893"/>
                <a:gd name="connsiteY23" fmla="*/ 6532 h 23111"/>
                <a:gd name="connsiteX24" fmla="*/ 23831 w 35893"/>
                <a:gd name="connsiteY24" fmla="*/ 1200 h 23111"/>
                <a:gd name="connsiteX25" fmla="*/ 18739 w 35893"/>
                <a:gd name="connsiteY25" fmla="*/ 0 h 2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111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35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5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81" y="14316"/>
                    <a:pt x="17830" y="15756"/>
                    <a:pt x="19647" y="16476"/>
                  </a:cubicBezTo>
                  <a:cubicBezTo>
                    <a:pt x="19956" y="16596"/>
                    <a:pt x="20264" y="16648"/>
                    <a:pt x="20607" y="16648"/>
                  </a:cubicBezTo>
                  <a:cubicBezTo>
                    <a:pt x="21156" y="16648"/>
                    <a:pt x="21739" y="16493"/>
                    <a:pt x="22287" y="16236"/>
                  </a:cubicBezTo>
                  <a:cubicBezTo>
                    <a:pt x="24859" y="16476"/>
                    <a:pt x="25597" y="18465"/>
                    <a:pt x="26591" y="20591"/>
                  </a:cubicBezTo>
                  <a:cubicBezTo>
                    <a:pt x="27517" y="22563"/>
                    <a:pt x="29128" y="23112"/>
                    <a:pt x="30928" y="23112"/>
                  </a:cubicBezTo>
                  <a:cubicBezTo>
                    <a:pt x="31374" y="23112"/>
                    <a:pt x="31820" y="23077"/>
                    <a:pt x="32266" y="23026"/>
                  </a:cubicBezTo>
                  <a:cubicBezTo>
                    <a:pt x="34700" y="22751"/>
                    <a:pt x="36226" y="20591"/>
                    <a:pt x="35832" y="18722"/>
                  </a:cubicBezTo>
                  <a:cubicBezTo>
                    <a:pt x="34940" y="14505"/>
                    <a:pt x="33809" y="10047"/>
                    <a:pt x="31563" y="6532"/>
                  </a:cubicBezTo>
                  <a:cubicBezTo>
                    <a:pt x="29951" y="3995"/>
                    <a:pt x="26368" y="2863"/>
                    <a:pt x="23831" y="1200"/>
                  </a:cubicBezTo>
                  <a:cubicBezTo>
                    <a:pt x="22133" y="395"/>
                    <a:pt x="20384" y="0"/>
                    <a:pt x="187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1" name="任意多边形: 形状 300">
              <a:extLst>
                <a:ext uri="{FF2B5EF4-FFF2-40B4-BE49-F238E27FC236}">
                  <a16:creationId xmlns:a16="http://schemas.microsoft.com/office/drawing/2014/main" id="{8304FCB5-B7F0-F3BD-89B5-0D671E7F1430}"/>
                </a:ext>
              </a:extLst>
            </p:cNvPr>
            <p:cNvSpPr/>
            <p:nvPr/>
          </p:nvSpPr>
          <p:spPr>
            <a:xfrm>
              <a:off x="4762152" y="3260567"/>
              <a:ext cx="6481" cy="7046"/>
            </a:xfrm>
            <a:custGeom>
              <a:avLst/>
              <a:gdLst>
                <a:gd name="connsiteX0" fmla="*/ 3552 w 6481"/>
                <a:gd name="connsiteY0" fmla="*/ 0 h 7046"/>
                <a:gd name="connsiteX1" fmla="*/ 123 w 6481"/>
                <a:gd name="connsiteY1" fmla="*/ 2400 h 7046"/>
                <a:gd name="connsiteX2" fmla="*/ 2352 w 6481"/>
                <a:gd name="connsiteY2" fmla="*/ 6961 h 7046"/>
                <a:gd name="connsiteX3" fmla="*/ 3244 w 6481"/>
                <a:gd name="connsiteY3" fmla="*/ 7047 h 7046"/>
                <a:gd name="connsiteX4" fmla="*/ 6227 w 6481"/>
                <a:gd name="connsiteY4" fmla="*/ 4869 h 7046"/>
                <a:gd name="connsiteX5" fmla="*/ 4495 w 6481"/>
                <a:gd name="connsiteY5" fmla="*/ 171 h 7046"/>
                <a:gd name="connsiteX6" fmla="*/ 3552 w 648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1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44" y="7047"/>
                  </a:cubicBezTo>
                  <a:cubicBezTo>
                    <a:pt x="4564" y="7047"/>
                    <a:pt x="5644" y="6412"/>
                    <a:pt x="6227" y="4869"/>
                  </a:cubicBezTo>
                  <a:cubicBezTo>
                    <a:pt x="6930" y="2932"/>
                    <a:pt x="6124" y="737"/>
                    <a:pt x="4495" y="171"/>
                  </a:cubicBezTo>
                  <a:cubicBezTo>
                    <a:pt x="4204" y="51"/>
                    <a:pt x="3878" y="0"/>
                    <a:pt x="35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FCCFE82B-68CD-C892-CEDF-B61B83715CD3}"/>
                </a:ext>
              </a:extLst>
            </p:cNvPr>
            <p:cNvSpPr/>
            <p:nvPr/>
          </p:nvSpPr>
          <p:spPr>
            <a:xfrm>
              <a:off x="4764386" y="32358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2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8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5" y="2263"/>
                    <a:pt x="272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5" y="16322"/>
                    <a:pt x="12770" y="14642"/>
                    <a:pt x="14073" y="11847"/>
                  </a:cubicBezTo>
                  <a:lnTo>
                    <a:pt x="13988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10" y="274"/>
                    <a:pt x="8261" y="0"/>
                    <a:pt x="71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3" name="任意多边形: 形状 302">
              <a:extLst>
                <a:ext uri="{FF2B5EF4-FFF2-40B4-BE49-F238E27FC236}">
                  <a16:creationId xmlns:a16="http://schemas.microsoft.com/office/drawing/2014/main" id="{14B1B6CF-2A77-8D0F-87BC-396DFBD7DB03}"/>
                </a:ext>
              </a:extLst>
            </p:cNvPr>
            <p:cNvSpPr/>
            <p:nvPr/>
          </p:nvSpPr>
          <p:spPr>
            <a:xfrm>
              <a:off x="4785552" y="30841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9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66" y="17"/>
                    <a:pt x="3795" y="0"/>
                    <a:pt x="36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4" name="任意多边形: 形状 303">
              <a:extLst>
                <a:ext uri="{FF2B5EF4-FFF2-40B4-BE49-F238E27FC236}">
                  <a16:creationId xmlns:a16="http://schemas.microsoft.com/office/drawing/2014/main" id="{9A42794A-3191-C51B-FB74-B5DBA08AA3B2}"/>
                </a:ext>
              </a:extLst>
            </p:cNvPr>
            <p:cNvSpPr/>
            <p:nvPr/>
          </p:nvSpPr>
          <p:spPr>
            <a:xfrm>
              <a:off x="5030686" y="2969685"/>
              <a:ext cx="13865" cy="17402"/>
            </a:xfrm>
            <a:custGeom>
              <a:avLst/>
              <a:gdLst>
                <a:gd name="connsiteX0" fmla="*/ 7949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29 w 13865"/>
                <a:gd name="connsiteY5" fmla="*/ 17402 h 17402"/>
                <a:gd name="connsiteX6" fmla="*/ 13487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20 h 17402"/>
                <a:gd name="connsiteX9" fmla="*/ 7949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49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1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3" y="17402"/>
                    <a:pt x="6629" y="17402"/>
                  </a:cubicBezTo>
                  <a:cubicBezTo>
                    <a:pt x="9595" y="17402"/>
                    <a:pt x="12099" y="15071"/>
                    <a:pt x="13487" y="10544"/>
                  </a:cubicBezTo>
                  <a:cubicBezTo>
                    <a:pt x="13539" y="10253"/>
                    <a:pt x="13881" y="9413"/>
                    <a:pt x="13865" y="8590"/>
                  </a:cubicBezTo>
                  <a:cubicBezTo>
                    <a:pt x="13796" y="5555"/>
                    <a:pt x="13624" y="2263"/>
                    <a:pt x="10761" y="720"/>
                  </a:cubicBezTo>
                  <a:cubicBezTo>
                    <a:pt x="9818" y="223"/>
                    <a:pt x="8875" y="0"/>
                    <a:pt x="79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5" name="任意多边形: 形状 304">
              <a:extLst>
                <a:ext uri="{FF2B5EF4-FFF2-40B4-BE49-F238E27FC236}">
                  <a16:creationId xmlns:a16="http://schemas.microsoft.com/office/drawing/2014/main" id="{91E20BB7-2170-53F4-8D02-611C1E43DA6A}"/>
                </a:ext>
              </a:extLst>
            </p:cNvPr>
            <p:cNvSpPr/>
            <p:nvPr/>
          </p:nvSpPr>
          <p:spPr>
            <a:xfrm>
              <a:off x="5031216" y="2881388"/>
              <a:ext cx="4478" cy="4406"/>
            </a:xfrm>
            <a:custGeom>
              <a:avLst/>
              <a:gdLst>
                <a:gd name="connsiteX0" fmla="*/ 1659 w 4478"/>
                <a:gd name="connsiteY0" fmla="*/ 0 h 4406"/>
                <a:gd name="connsiteX1" fmla="*/ 98 w 4478"/>
                <a:gd name="connsiteY1" fmla="*/ 1355 h 4406"/>
                <a:gd name="connsiteX2" fmla="*/ 1745 w 4478"/>
                <a:gd name="connsiteY2" fmla="*/ 4235 h 4406"/>
                <a:gd name="connsiteX3" fmla="*/ 2602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9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9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5" y="4235"/>
                  </a:cubicBezTo>
                  <a:cubicBezTo>
                    <a:pt x="2036" y="4355"/>
                    <a:pt x="2327" y="4406"/>
                    <a:pt x="2602" y="4406"/>
                  </a:cubicBezTo>
                  <a:cubicBezTo>
                    <a:pt x="3288" y="4406"/>
                    <a:pt x="3871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D26743AD-67B7-82FF-EE70-805DEDF3F6CA}"/>
                </a:ext>
              </a:extLst>
            </p:cNvPr>
            <p:cNvSpPr/>
            <p:nvPr/>
          </p:nvSpPr>
          <p:spPr>
            <a:xfrm>
              <a:off x="5031657" y="29441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2" y="0"/>
                    <a:pt x="7938" y="51"/>
                    <a:pt x="7647" y="154"/>
                  </a:cubicBezTo>
                  <a:cubicBezTo>
                    <a:pt x="3977" y="1560"/>
                    <a:pt x="2709" y="5555"/>
                    <a:pt x="0" y="7835"/>
                  </a:cubicBezTo>
                  <a:cubicBezTo>
                    <a:pt x="68" y="8487"/>
                    <a:pt x="85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8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36" y="754"/>
                    <a:pt x="9464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7" name="任意多边形: 形状 306">
              <a:extLst>
                <a:ext uri="{FF2B5EF4-FFF2-40B4-BE49-F238E27FC236}">
                  <a16:creationId xmlns:a16="http://schemas.microsoft.com/office/drawing/2014/main" id="{E1E24DD4-BBAD-0EB4-9DE2-FB6A8174BA83}"/>
                </a:ext>
              </a:extLst>
            </p:cNvPr>
            <p:cNvSpPr/>
            <p:nvPr/>
          </p:nvSpPr>
          <p:spPr>
            <a:xfrm>
              <a:off x="5078940" y="2892258"/>
              <a:ext cx="3980" cy="4663"/>
            </a:xfrm>
            <a:custGeom>
              <a:avLst/>
              <a:gdLst>
                <a:gd name="connsiteX0" fmla="*/ 2694 w 3980"/>
                <a:gd name="connsiteY0" fmla="*/ 0 h 4663"/>
                <a:gd name="connsiteX1" fmla="*/ 774 w 3980"/>
                <a:gd name="connsiteY1" fmla="*/ 1269 h 4663"/>
                <a:gd name="connsiteX2" fmla="*/ 843 w 3980"/>
                <a:gd name="connsiteY2" fmla="*/ 4424 h 4663"/>
                <a:gd name="connsiteX3" fmla="*/ 1614 w 3980"/>
                <a:gd name="connsiteY3" fmla="*/ 4664 h 4663"/>
                <a:gd name="connsiteX4" fmla="*/ 3414 w 3980"/>
                <a:gd name="connsiteY4" fmla="*/ 3652 h 4663"/>
                <a:gd name="connsiteX5" fmla="*/ 2694 w 3980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0" h="4663">
                  <a:moveTo>
                    <a:pt x="2694" y="0"/>
                  </a:moveTo>
                  <a:cubicBezTo>
                    <a:pt x="2197" y="309"/>
                    <a:pt x="1323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52" y="1423"/>
                    <a:pt x="26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8" name="任意多边形: 形状 307">
              <a:extLst>
                <a:ext uri="{FF2B5EF4-FFF2-40B4-BE49-F238E27FC236}">
                  <a16:creationId xmlns:a16="http://schemas.microsoft.com/office/drawing/2014/main" id="{8315C46F-49F2-B3B8-F5F7-9F0D184D1EA9}"/>
                </a:ext>
              </a:extLst>
            </p:cNvPr>
            <p:cNvSpPr/>
            <p:nvPr/>
          </p:nvSpPr>
          <p:spPr>
            <a:xfrm>
              <a:off x="5077251" y="2926034"/>
              <a:ext cx="19158" cy="21139"/>
            </a:xfrm>
            <a:custGeom>
              <a:avLst/>
              <a:gdLst>
                <a:gd name="connsiteX0" fmla="*/ 6184 w 19158"/>
                <a:gd name="connsiteY0" fmla="*/ 0 h 21139"/>
                <a:gd name="connsiteX1" fmla="*/ 1641 w 19158"/>
                <a:gd name="connsiteY1" fmla="*/ 3018 h 21139"/>
                <a:gd name="connsiteX2" fmla="*/ 6921 w 19158"/>
                <a:gd name="connsiteY2" fmla="*/ 20848 h 21139"/>
                <a:gd name="connsiteX3" fmla="*/ 8190 w 19158"/>
                <a:gd name="connsiteY3" fmla="*/ 21140 h 21139"/>
                <a:gd name="connsiteX4" fmla="*/ 9253 w 19158"/>
                <a:gd name="connsiteY4" fmla="*/ 20917 h 21139"/>
                <a:gd name="connsiteX5" fmla="*/ 17791 w 19158"/>
                <a:gd name="connsiteY5" fmla="*/ 13082 h 21139"/>
                <a:gd name="connsiteX6" fmla="*/ 18992 w 19158"/>
                <a:gd name="connsiteY6" fmla="*/ 9018 h 21139"/>
                <a:gd name="connsiteX7" fmla="*/ 18237 w 19158"/>
                <a:gd name="connsiteY7" fmla="*/ 6241 h 21139"/>
                <a:gd name="connsiteX8" fmla="*/ 7744 w 19158"/>
                <a:gd name="connsiteY8" fmla="*/ 171 h 21139"/>
                <a:gd name="connsiteX9" fmla="*/ 6184 w 19158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8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2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17"/>
                  </a:cubicBezTo>
                  <a:cubicBezTo>
                    <a:pt x="13128" y="19322"/>
                    <a:pt x="17637" y="18431"/>
                    <a:pt x="17791" y="13082"/>
                  </a:cubicBezTo>
                  <a:cubicBezTo>
                    <a:pt x="18272" y="11453"/>
                    <a:pt x="18649" y="10253"/>
                    <a:pt x="18992" y="9018"/>
                  </a:cubicBezTo>
                  <a:cubicBezTo>
                    <a:pt x="19283" y="7955"/>
                    <a:pt x="19283" y="6961"/>
                    <a:pt x="18237" y="6241"/>
                  </a:cubicBezTo>
                  <a:cubicBezTo>
                    <a:pt x="14911" y="3892"/>
                    <a:pt x="11774" y="1166"/>
                    <a:pt x="7744" y="171"/>
                  </a:cubicBezTo>
                  <a:cubicBezTo>
                    <a:pt x="7196" y="69"/>
                    <a:pt x="6682" y="0"/>
                    <a:pt x="6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22961934-1D35-F557-A2EC-AC86E58CE31D}"/>
                </a:ext>
              </a:extLst>
            </p:cNvPr>
            <p:cNvSpPr/>
            <p:nvPr/>
          </p:nvSpPr>
          <p:spPr>
            <a:xfrm>
              <a:off x="5079105" y="29061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8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8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501" y="17"/>
                    <a:pt x="4364" y="0"/>
                    <a:pt x="42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893ACAEA-06BE-E3E5-94D2-D775227DE543}"/>
                </a:ext>
              </a:extLst>
            </p:cNvPr>
            <p:cNvSpPr/>
            <p:nvPr/>
          </p:nvSpPr>
          <p:spPr>
            <a:xfrm>
              <a:off x="4948590" y="3127470"/>
              <a:ext cx="25750" cy="22940"/>
            </a:xfrm>
            <a:custGeom>
              <a:avLst/>
              <a:gdLst>
                <a:gd name="connsiteX0" fmla="*/ 17522 w 25750"/>
                <a:gd name="connsiteY0" fmla="*/ 0 h 22940"/>
                <a:gd name="connsiteX1" fmla="*/ 12035 w 25750"/>
                <a:gd name="connsiteY1" fmla="*/ 3463 h 22940"/>
                <a:gd name="connsiteX2" fmla="*/ 11813 w 25750"/>
                <a:gd name="connsiteY2" fmla="*/ 5589 h 22940"/>
                <a:gd name="connsiteX3" fmla="*/ 10252 w 25750"/>
                <a:gd name="connsiteY3" fmla="*/ 5058 h 22940"/>
                <a:gd name="connsiteX4" fmla="*/ 8898 w 25750"/>
                <a:gd name="connsiteY4" fmla="*/ 4972 h 22940"/>
                <a:gd name="connsiteX5" fmla="*/ 1251 w 25750"/>
                <a:gd name="connsiteY5" fmla="*/ 9001 h 22940"/>
                <a:gd name="connsiteX6" fmla="*/ 1183 w 25750"/>
                <a:gd name="connsiteY6" fmla="*/ 10544 h 22940"/>
                <a:gd name="connsiteX7" fmla="*/ 1594 w 25750"/>
                <a:gd name="connsiteY7" fmla="*/ 10664 h 22940"/>
                <a:gd name="connsiteX8" fmla="*/ 2160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7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22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22" y="0"/>
                  </a:moveTo>
                  <a:cubicBezTo>
                    <a:pt x="14693" y="0"/>
                    <a:pt x="12687" y="1269"/>
                    <a:pt x="12035" y="3463"/>
                  </a:cubicBezTo>
                  <a:cubicBezTo>
                    <a:pt x="11847" y="4098"/>
                    <a:pt x="11778" y="4835"/>
                    <a:pt x="11813" y="5589"/>
                  </a:cubicBezTo>
                  <a:cubicBezTo>
                    <a:pt x="11315" y="5332"/>
                    <a:pt x="10801" y="5126"/>
                    <a:pt x="10252" y="5058"/>
                  </a:cubicBezTo>
                  <a:cubicBezTo>
                    <a:pt x="9790" y="4989"/>
                    <a:pt x="9344" y="4972"/>
                    <a:pt x="8898" y="4972"/>
                  </a:cubicBezTo>
                  <a:cubicBezTo>
                    <a:pt x="5846" y="4972"/>
                    <a:pt x="3309" y="6464"/>
                    <a:pt x="1251" y="9001"/>
                  </a:cubicBezTo>
                  <a:cubicBezTo>
                    <a:pt x="908" y="9430"/>
                    <a:pt x="566" y="10064"/>
                    <a:pt x="1183" y="10544"/>
                  </a:cubicBezTo>
                  <a:cubicBezTo>
                    <a:pt x="1303" y="10630"/>
                    <a:pt x="1440" y="10664"/>
                    <a:pt x="1594" y="10664"/>
                  </a:cubicBezTo>
                  <a:cubicBezTo>
                    <a:pt x="1766" y="10664"/>
                    <a:pt x="1972" y="10630"/>
                    <a:pt x="2160" y="10596"/>
                  </a:cubicBezTo>
                  <a:cubicBezTo>
                    <a:pt x="2349" y="10561"/>
                    <a:pt x="2537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7" y="13167"/>
                  </a:cubicBezTo>
                  <a:cubicBezTo>
                    <a:pt x="15464" y="12773"/>
                    <a:pt x="15430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5" y="1303"/>
                    <a:pt x="21928" y="960"/>
                    <a:pt x="21431" y="720"/>
                  </a:cubicBezTo>
                  <a:cubicBezTo>
                    <a:pt x="20008" y="223"/>
                    <a:pt x="18688" y="0"/>
                    <a:pt x="175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1" name="任意多边形: 形状 310">
              <a:extLst>
                <a:ext uri="{FF2B5EF4-FFF2-40B4-BE49-F238E27FC236}">
                  <a16:creationId xmlns:a16="http://schemas.microsoft.com/office/drawing/2014/main" id="{18E89031-993D-7547-6524-917C5DB5B255}"/>
                </a:ext>
              </a:extLst>
            </p:cNvPr>
            <p:cNvSpPr/>
            <p:nvPr/>
          </p:nvSpPr>
          <p:spPr>
            <a:xfrm>
              <a:off x="4643805" y="3422330"/>
              <a:ext cx="11027" cy="11693"/>
            </a:xfrm>
            <a:custGeom>
              <a:avLst/>
              <a:gdLst>
                <a:gd name="connsiteX0" fmla="*/ 6872 w 11027"/>
                <a:gd name="connsiteY0" fmla="*/ 0 h 11693"/>
                <a:gd name="connsiteX1" fmla="*/ 1849 w 11027"/>
                <a:gd name="connsiteY1" fmla="*/ 1097 h 11693"/>
                <a:gd name="connsiteX2" fmla="*/ 32 w 11027"/>
                <a:gd name="connsiteY2" fmla="*/ 3926 h 11693"/>
                <a:gd name="connsiteX3" fmla="*/ 1609 w 11027"/>
                <a:gd name="connsiteY3" fmla="*/ 9927 h 11693"/>
                <a:gd name="connsiteX4" fmla="*/ 3855 w 11027"/>
                <a:gd name="connsiteY4" fmla="*/ 11693 h 11693"/>
                <a:gd name="connsiteX5" fmla="*/ 6049 w 11027"/>
                <a:gd name="connsiteY5" fmla="*/ 10921 h 11693"/>
                <a:gd name="connsiteX6" fmla="*/ 10353 w 11027"/>
                <a:gd name="connsiteY6" fmla="*/ 5041 h 11693"/>
                <a:gd name="connsiteX7" fmla="*/ 8278 w 11027"/>
                <a:gd name="connsiteY7" fmla="*/ 206 h 11693"/>
                <a:gd name="connsiteX8" fmla="*/ 6872 w 11027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27" h="11693">
                  <a:moveTo>
                    <a:pt x="6872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5" y="1372"/>
                    <a:pt x="-140" y="2692"/>
                    <a:pt x="32" y="3926"/>
                  </a:cubicBezTo>
                  <a:cubicBezTo>
                    <a:pt x="323" y="5966"/>
                    <a:pt x="821" y="8041"/>
                    <a:pt x="1609" y="9927"/>
                  </a:cubicBezTo>
                  <a:cubicBezTo>
                    <a:pt x="2124" y="11144"/>
                    <a:pt x="2912" y="11693"/>
                    <a:pt x="3855" y="11693"/>
                  </a:cubicBezTo>
                  <a:cubicBezTo>
                    <a:pt x="4524" y="11693"/>
                    <a:pt x="5278" y="11419"/>
                    <a:pt x="6049" y="10921"/>
                  </a:cubicBezTo>
                  <a:cubicBezTo>
                    <a:pt x="8261" y="9516"/>
                    <a:pt x="8519" y="6635"/>
                    <a:pt x="10353" y="5041"/>
                  </a:cubicBezTo>
                  <a:cubicBezTo>
                    <a:pt x="11759" y="2486"/>
                    <a:pt x="10919" y="892"/>
                    <a:pt x="8278" y="206"/>
                  </a:cubicBezTo>
                  <a:cubicBezTo>
                    <a:pt x="7798" y="51"/>
                    <a:pt x="7335" y="0"/>
                    <a:pt x="68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2" name="任意多边形: 形状 311">
              <a:extLst>
                <a:ext uri="{FF2B5EF4-FFF2-40B4-BE49-F238E27FC236}">
                  <a16:creationId xmlns:a16="http://schemas.microsoft.com/office/drawing/2014/main" id="{262A4167-F66C-2938-48CF-9046F4B3AC7D}"/>
                </a:ext>
              </a:extLst>
            </p:cNvPr>
            <p:cNvSpPr/>
            <p:nvPr/>
          </p:nvSpPr>
          <p:spPr>
            <a:xfrm>
              <a:off x="4969346" y="3046820"/>
              <a:ext cx="4594" cy="4337"/>
            </a:xfrm>
            <a:custGeom>
              <a:avLst/>
              <a:gdLst>
                <a:gd name="connsiteX0" fmla="*/ 2664 w 4594"/>
                <a:gd name="connsiteY0" fmla="*/ 0 h 4337"/>
                <a:gd name="connsiteX1" fmla="*/ 41 w 4594"/>
                <a:gd name="connsiteY1" fmla="*/ 2092 h 4337"/>
                <a:gd name="connsiteX2" fmla="*/ 1618 w 4594"/>
                <a:gd name="connsiteY2" fmla="*/ 4321 h 4337"/>
                <a:gd name="connsiteX3" fmla="*/ 1858 w 4594"/>
                <a:gd name="connsiteY3" fmla="*/ 4338 h 4337"/>
                <a:gd name="connsiteX4" fmla="*/ 4550 w 4594"/>
                <a:gd name="connsiteY4" fmla="*/ 1800 h 4337"/>
                <a:gd name="connsiteX5" fmla="*/ 3196 w 4594"/>
                <a:gd name="connsiteY5" fmla="*/ 51 h 4337"/>
                <a:gd name="connsiteX6" fmla="*/ 2664 w 4594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4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90" y="4338"/>
                    <a:pt x="1858" y="4338"/>
                  </a:cubicBezTo>
                  <a:cubicBezTo>
                    <a:pt x="3350" y="4338"/>
                    <a:pt x="4207" y="3275"/>
                    <a:pt x="4550" y="1800"/>
                  </a:cubicBezTo>
                  <a:cubicBezTo>
                    <a:pt x="4790" y="789"/>
                    <a:pt x="4036" y="343"/>
                    <a:pt x="3196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3" name="任意多边形: 形状 312">
              <a:extLst>
                <a:ext uri="{FF2B5EF4-FFF2-40B4-BE49-F238E27FC236}">
                  <a16:creationId xmlns:a16="http://schemas.microsoft.com/office/drawing/2014/main" id="{B5279712-72AE-CA8E-BA18-59DBFFEB82E6}"/>
                </a:ext>
              </a:extLst>
            </p:cNvPr>
            <p:cNvSpPr/>
            <p:nvPr/>
          </p:nvSpPr>
          <p:spPr>
            <a:xfrm>
              <a:off x="4981703" y="2945630"/>
              <a:ext cx="15441" cy="16733"/>
            </a:xfrm>
            <a:custGeom>
              <a:avLst/>
              <a:gdLst>
                <a:gd name="connsiteX0" fmla="*/ 8429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6 w 15441"/>
                <a:gd name="connsiteY9" fmla="*/ 720 h 16733"/>
                <a:gd name="connsiteX10" fmla="*/ 12321 w 15441"/>
                <a:gd name="connsiteY10" fmla="*/ 737 h 16733"/>
                <a:gd name="connsiteX11" fmla="*/ 8429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29" y="0"/>
                  </a:moveTo>
                  <a:cubicBezTo>
                    <a:pt x="7332" y="0"/>
                    <a:pt x="6337" y="206"/>
                    <a:pt x="5360" y="497"/>
                  </a:cubicBezTo>
                  <a:cubicBezTo>
                    <a:pt x="4622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43"/>
                    <a:pt x="12355" y="720"/>
                    <a:pt x="12286" y="720"/>
                  </a:cubicBezTo>
                  <a:cubicBezTo>
                    <a:pt x="12270" y="720"/>
                    <a:pt x="12286" y="737"/>
                    <a:pt x="12321" y="737"/>
                  </a:cubicBezTo>
                  <a:cubicBezTo>
                    <a:pt x="10812" y="223"/>
                    <a:pt x="9560" y="0"/>
                    <a:pt x="84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4" name="任意多边形: 形状 313">
              <a:extLst>
                <a:ext uri="{FF2B5EF4-FFF2-40B4-BE49-F238E27FC236}">
                  <a16:creationId xmlns:a16="http://schemas.microsoft.com/office/drawing/2014/main" id="{93969E96-12EB-DB0B-535A-EF711A139722}"/>
                </a:ext>
              </a:extLst>
            </p:cNvPr>
            <p:cNvSpPr/>
            <p:nvPr/>
          </p:nvSpPr>
          <p:spPr>
            <a:xfrm>
              <a:off x="4970608" y="3152999"/>
              <a:ext cx="13043" cy="15481"/>
            </a:xfrm>
            <a:custGeom>
              <a:avLst/>
              <a:gdLst>
                <a:gd name="connsiteX0" fmla="*/ 13009 w 13043"/>
                <a:gd name="connsiteY0" fmla="*/ 1337 h 15481"/>
                <a:gd name="connsiteX1" fmla="*/ 13026 w 13043"/>
                <a:gd name="connsiteY1" fmla="*/ 1355 h 15481"/>
                <a:gd name="connsiteX2" fmla="*/ 13026 w 13043"/>
                <a:gd name="connsiteY2" fmla="*/ 1337 h 15481"/>
                <a:gd name="connsiteX3" fmla="*/ 13009 w 13043"/>
                <a:gd name="connsiteY3" fmla="*/ 1337 h 15481"/>
                <a:gd name="connsiteX4" fmla="*/ 8071 w 13043"/>
                <a:gd name="connsiteY4" fmla="*/ 0 h 15481"/>
                <a:gd name="connsiteX5" fmla="*/ 6288 w 13043"/>
                <a:gd name="connsiteY5" fmla="*/ 154 h 15481"/>
                <a:gd name="connsiteX6" fmla="*/ 4693 w 13043"/>
                <a:gd name="connsiteY6" fmla="*/ 1492 h 15481"/>
                <a:gd name="connsiteX7" fmla="*/ 2739 w 13043"/>
                <a:gd name="connsiteY7" fmla="*/ 4818 h 15481"/>
                <a:gd name="connsiteX8" fmla="*/ 116 w 13043"/>
                <a:gd name="connsiteY8" fmla="*/ 6738 h 15481"/>
                <a:gd name="connsiteX9" fmla="*/ 3733 w 13043"/>
                <a:gd name="connsiteY9" fmla="*/ 15482 h 15481"/>
                <a:gd name="connsiteX10" fmla="*/ 13043 w 13043"/>
                <a:gd name="connsiteY10" fmla="*/ 1355 h 15481"/>
                <a:gd name="connsiteX11" fmla="*/ 8071 w 13043"/>
                <a:gd name="connsiteY11" fmla="*/ 0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3" h="15481">
                  <a:moveTo>
                    <a:pt x="13009" y="1337"/>
                  </a:moveTo>
                  <a:cubicBezTo>
                    <a:pt x="13009" y="1337"/>
                    <a:pt x="13009" y="1337"/>
                    <a:pt x="13026" y="1355"/>
                  </a:cubicBezTo>
                  <a:cubicBezTo>
                    <a:pt x="13026" y="1355"/>
                    <a:pt x="13026" y="1355"/>
                    <a:pt x="13026" y="1337"/>
                  </a:cubicBezTo>
                  <a:cubicBezTo>
                    <a:pt x="13026" y="1337"/>
                    <a:pt x="13026" y="1337"/>
                    <a:pt x="13009" y="1337"/>
                  </a:cubicBezTo>
                  <a:moveTo>
                    <a:pt x="8071" y="0"/>
                  </a:moveTo>
                  <a:cubicBezTo>
                    <a:pt x="7454" y="0"/>
                    <a:pt x="6871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5" y="4509"/>
                    <a:pt x="3836" y="4149"/>
                    <a:pt x="2739" y="4818"/>
                  </a:cubicBezTo>
                  <a:cubicBezTo>
                    <a:pt x="1813" y="5384"/>
                    <a:pt x="458" y="4921"/>
                    <a:pt x="116" y="6738"/>
                  </a:cubicBezTo>
                  <a:cubicBezTo>
                    <a:pt x="-450" y="9755"/>
                    <a:pt x="1110" y="13733"/>
                    <a:pt x="3733" y="15482"/>
                  </a:cubicBezTo>
                  <a:cubicBezTo>
                    <a:pt x="6802" y="10750"/>
                    <a:pt x="9905" y="6052"/>
                    <a:pt x="13043" y="1355"/>
                  </a:cubicBezTo>
                  <a:cubicBezTo>
                    <a:pt x="11071" y="326"/>
                    <a:pt x="9511" y="0"/>
                    <a:pt x="80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77A47B2D-2E71-8B5F-2828-6D685143CA78}"/>
                </a:ext>
              </a:extLst>
            </p:cNvPr>
            <p:cNvSpPr/>
            <p:nvPr/>
          </p:nvSpPr>
          <p:spPr>
            <a:xfrm>
              <a:off x="4974324" y="3154337"/>
              <a:ext cx="11751" cy="14933"/>
            </a:xfrm>
            <a:custGeom>
              <a:avLst/>
              <a:gdLst>
                <a:gd name="connsiteX0" fmla="*/ 9327 w 11751"/>
                <a:gd name="connsiteY0" fmla="*/ 0 h 14933"/>
                <a:gd name="connsiteX1" fmla="*/ 9327 w 11751"/>
                <a:gd name="connsiteY1" fmla="*/ 0 h 14933"/>
                <a:gd name="connsiteX2" fmla="*/ 9327 w 11751"/>
                <a:gd name="connsiteY2" fmla="*/ 17 h 14933"/>
                <a:gd name="connsiteX3" fmla="*/ 9327 w 11751"/>
                <a:gd name="connsiteY3" fmla="*/ 0 h 14933"/>
                <a:gd name="connsiteX4" fmla="*/ 0 w 11751"/>
                <a:gd name="connsiteY4" fmla="*/ 14145 h 14933"/>
                <a:gd name="connsiteX5" fmla="*/ 480 w 11751"/>
                <a:gd name="connsiteY5" fmla="*/ 14436 h 14933"/>
                <a:gd name="connsiteX6" fmla="*/ 2589 w 11751"/>
                <a:gd name="connsiteY6" fmla="*/ 14933 h 14933"/>
                <a:gd name="connsiteX7" fmla="*/ 9807 w 11751"/>
                <a:gd name="connsiteY7" fmla="*/ 10630 h 14933"/>
                <a:gd name="connsiteX8" fmla="*/ 10441 w 11751"/>
                <a:gd name="connsiteY8" fmla="*/ 806 h 14933"/>
                <a:gd name="connsiteX9" fmla="*/ 9327 w 11751"/>
                <a:gd name="connsiteY9" fmla="*/ 0 h 1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1" h="14933">
                  <a:moveTo>
                    <a:pt x="9327" y="0"/>
                  </a:moveTo>
                  <a:cubicBezTo>
                    <a:pt x="9327" y="0"/>
                    <a:pt x="9327" y="17"/>
                    <a:pt x="9327" y="0"/>
                  </a:cubicBezTo>
                  <a:cubicBezTo>
                    <a:pt x="9327" y="17"/>
                    <a:pt x="9327" y="17"/>
                    <a:pt x="9327" y="17"/>
                  </a:cubicBezTo>
                  <a:cubicBezTo>
                    <a:pt x="9327" y="17"/>
                    <a:pt x="9327" y="17"/>
                    <a:pt x="9327" y="0"/>
                  </a:cubicBezTo>
                  <a:cubicBezTo>
                    <a:pt x="6190" y="4698"/>
                    <a:pt x="3086" y="9413"/>
                    <a:pt x="0" y="14145"/>
                  </a:cubicBezTo>
                  <a:cubicBezTo>
                    <a:pt x="154" y="14247"/>
                    <a:pt x="309" y="14333"/>
                    <a:pt x="480" y="14436"/>
                  </a:cubicBezTo>
                  <a:cubicBezTo>
                    <a:pt x="1115" y="14779"/>
                    <a:pt x="1835" y="14933"/>
                    <a:pt x="2589" y="14933"/>
                  </a:cubicBezTo>
                  <a:cubicBezTo>
                    <a:pt x="5007" y="14933"/>
                    <a:pt x="7853" y="13321"/>
                    <a:pt x="9807" y="10630"/>
                  </a:cubicBezTo>
                  <a:cubicBezTo>
                    <a:pt x="12104" y="7475"/>
                    <a:pt x="12430" y="2915"/>
                    <a:pt x="10441" y="806"/>
                  </a:cubicBezTo>
                  <a:cubicBezTo>
                    <a:pt x="10013" y="360"/>
                    <a:pt x="9464" y="51"/>
                    <a:pt x="93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5612B8CF-0B92-6291-5407-FBDE7E247057}"/>
                </a:ext>
              </a:extLst>
            </p:cNvPr>
            <p:cNvSpPr/>
            <p:nvPr/>
          </p:nvSpPr>
          <p:spPr>
            <a:xfrm>
              <a:off x="5096674" y="29926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7540 w 10609"/>
                <a:gd name="connsiteY6" fmla="*/ 11333 h 11710"/>
                <a:gd name="connsiteX7" fmla="*/ 10609 w 10609"/>
                <a:gd name="connsiteY7" fmla="*/ 8230 h 11710"/>
                <a:gd name="connsiteX8" fmla="*/ 10301 w 10609"/>
                <a:gd name="connsiteY8" fmla="*/ 2109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466" y="11710"/>
                    <a:pt x="6512" y="11487"/>
                    <a:pt x="7540" y="11333"/>
                  </a:cubicBezTo>
                  <a:cubicBezTo>
                    <a:pt x="8552" y="10304"/>
                    <a:pt x="9581" y="9258"/>
                    <a:pt x="10609" y="8230"/>
                  </a:cubicBezTo>
                  <a:cubicBezTo>
                    <a:pt x="10558" y="6584"/>
                    <a:pt x="10729" y="4269"/>
                    <a:pt x="10301" y="2109"/>
                  </a:cubicBezTo>
                  <a:cubicBezTo>
                    <a:pt x="10009" y="652"/>
                    <a:pt x="9220" y="0"/>
                    <a:pt x="8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C21685D3-DA2A-74B3-372F-A7A2754157B2}"/>
                </a:ext>
              </a:extLst>
            </p:cNvPr>
            <p:cNvSpPr/>
            <p:nvPr/>
          </p:nvSpPr>
          <p:spPr>
            <a:xfrm>
              <a:off x="5104214" y="3000872"/>
              <a:ext cx="3069" cy="3103"/>
            </a:xfrm>
            <a:custGeom>
              <a:avLst/>
              <a:gdLst>
                <a:gd name="connsiteX0" fmla="*/ 3069 w 3069"/>
                <a:gd name="connsiteY0" fmla="*/ 0 h 3103"/>
                <a:gd name="connsiteX1" fmla="*/ 0 w 3069"/>
                <a:gd name="connsiteY1" fmla="*/ 3103 h 3103"/>
                <a:gd name="connsiteX2" fmla="*/ 995 w 3069"/>
                <a:gd name="connsiteY2" fmla="*/ 2966 h 3103"/>
                <a:gd name="connsiteX3" fmla="*/ 3069 w 3069"/>
                <a:gd name="connsiteY3" fmla="*/ 137 h 3103"/>
                <a:gd name="connsiteX4" fmla="*/ 3069 w 3069"/>
                <a:gd name="connsiteY4" fmla="*/ 0 h 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9" h="3103">
                  <a:moveTo>
                    <a:pt x="3069" y="0"/>
                  </a:moveTo>
                  <a:cubicBezTo>
                    <a:pt x="2041" y="1029"/>
                    <a:pt x="1012" y="2074"/>
                    <a:pt x="0" y="3103"/>
                  </a:cubicBezTo>
                  <a:cubicBezTo>
                    <a:pt x="326" y="3052"/>
                    <a:pt x="669" y="3000"/>
                    <a:pt x="995" y="2966"/>
                  </a:cubicBezTo>
                  <a:cubicBezTo>
                    <a:pt x="2263" y="2829"/>
                    <a:pt x="2555" y="1817"/>
                    <a:pt x="3069" y="137"/>
                  </a:cubicBezTo>
                  <a:cubicBezTo>
                    <a:pt x="3069" y="103"/>
                    <a:pt x="3069" y="51"/>
                    <a:pt x="3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8" name="任意多边形: 形状 317">
              <a:extLst>
                <a:ext uri="{FF2B5EF4-FFF2-40B4-BE49-F238E27FC236}">
                  <a16:creationId xmlns:a16="http://schemas.microsoft.com/office/drawing/2014/main" id="{94CB5A96-7B43-37DD-4A5E-87D37B4F239B}"/>
                </a:ext>
              </a:extLst>
            </p:cNvPr>
            <p:cNvSpPr/>
            <p:nvPr/>
          </p:nvSpPr>
          <p:spPr>
            <a:xfrm>
              <a:off x="4953986" y="2949557"/>
              <a:ext cx="6265" cy="7098"/>
            </a:xfrm>
            <a:custGeom>
              <a:avLst/>
              <a:gdLst>
                <a:gd name="connsiteX0" fmla="*/ 3313 w 6265"/>
                <a:gd name="connsiteY0" fmla="*/ 0 h 7098"/>
                <a:gd name="connsiteX1" fmla="*/ 90 w 6265"/>
                <a:gd name="connsiteY1" fmla="*/ 2932 h 7098"/>
                <a:gd name="connsiteX2" fmla="*/ 2113 w 6265"/>
                <a:gd name="connsiteY2" fmla="*/ 6944 h 7098"/>
                <a:gd name="connsiteX3" fmla="*/ 2970 w 6265"/>
                <a:gd name="connsiteY3" fmla="*/ 7098 h 7098"/>
                <a:gd name="connsiteX4" fmla="*/ 6142 w 6265"/>
                <a:gd name="connsiteY4" fmla="*/ 4218 h 7098"/>
                <a:gd name="connsiteX5" fmla="*/ 4102 w 6265"/>
                <a:gd name="connsiteY5" fmla="*/ 189 h 7098"/>
                <a:gd name="connsiteX6" fmla="*/ 3313 w 6265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5" h="7098">
                  <a:moveTo>
                    <a:pt x="3313" y="0"/>
                  </a:moveTo>
                  <a:cubicBezTo>
                    <a:pt x="1942" y="0"/>
                    <a:pt x="364" y="1372"/>
                    <a:pt x="90" y="2932"/>
                  </a:cubicBezTo>
                  <a:cubicBezTo>
                    <a:pt x="-236" y="4784"/>
                    <a:pt x="296" y="6309"/>
                    <a:pt x="2113" y="6944"/>
                  </a:cubicBezTo>
                  <a:cubicBezTo>
                    <a:pt x="2405" y="7047"/>
                    <a:pt x="2679" y="7098"/>
                    <a:pt x="2970" y="7098"/>
                  </a:cubicBezTo>
                  <a:cubicBezTo>
                    <a:pt x="4411" y="7098"/>
                    <a:pt x="5765" y="5898"/>
                    <a:pt x="6142" y="4218"/>
                  </a:cubicBezTo>
                  <a:cubicBezTo>
                    <a:pt x="6622" y="2229"/>
                    <a:pt x="5645" y="926"/>
                    <a:pt x="4102" y="189"/>
                  </a:cubicBezTo>
                  <a:cubicBezTo>
                    <a:pt x="3862" y="51"/>
                    <a:pt x="3587" y="0"/>
                    <a:pt x="33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9" name="任意多边形: 形状 318">
              <a:extLst>
                <a:ext uri="{FF2B5EF4-FFF2-40B4-BE49-F238E27FC236}">
                  <a16:creationId xmlns:a16="http://schemas.microsoft.com/office/drawing/2014/main" id="{DE20B243-BC55-5924-BA27-AE2E93394CD2}"/>
                </a:ext>
              </a:extLst>
            </p:cNvPr>
            <p:cNvSpPr/>
            <p:nvPr/>
          </p:nvSpPr>
          <p:spPr>
            <a:xfrm>
              <a:off x="4573715" y="3767219"/>
              <a:ext cx="19103" cy="33484"/>
            </a:xfrm>
            <a:custGeom>
              <a:avLst/>
              <a:gdLst>
                <a:gd name="connsiteX0" fmla="*/ 13646 w 19103"/>
                <a:gd name="connsiteY0" fmla="*/ 0 h 33484"/>
                <a:gd name="connsiteX1" fmla="*/ 10543 w 19103"/>
                <a:gd name="connsiteY1" fmla="*/ 651 h 33484"/>
                <a:gd name="connsiteX2" fmla="*/ 5674 w 19103"/>
                <a:gd name="connsiteY2" fmla="*/ 8384 h 33484"/>
                <a:gd name="connsiteX3" fmla="*/ 8537 w 19103"/>
                <a:gd name="connsiteY3" fmla="*/ 14384 h 33484"/>
                <a:gd name="connsiteX4" fmla="*/ 8126 w 19103"/>
                <a:gd name="connsiteY4" fmla="*/ 14350 h 33484"/>
                <a:gd name="connsiteX5" fmla="*/ 2108 w 19103"/>
                <a:gd name="connsiteY5" fmla="*/ 21671 h 33484"/>
                <a:gd name="connsiteX6" fmla="*/ 719 w 19103"/>
                <a:gd name="connsiteY6" fmla="*/ 24843 h 33484"/>
                <a:gd name="connsiteX7" fmla="*/ 239 w 19103"/>
                <a:gd name="connsiteY7" fmla="*/ 27141 h 33484"/>
                <a:gd name="connsiteX8" fmla="*/ 7869 w 19103"/>
                <a:gd name="connsiteY8" fmla="*/ 33484 h 33484"/>
                <a:gd name="connsiteX9" fmla="*/ 7954 w 19103"/>
                <a:gd name="connsiteY9" fmla="*/ 33484 h 33484"/>
                <a:gd name="connsiteX10" fmla="*/ 14949 w 19103"/>
                <a:gd name="connsiteY10" fmla="*/ 27381 h 33484"/>
                <a:gd name="connsiteX11" fmla="*/ 15892 w 19103"/>
                <a:gd name="connsiteY11" fmla="*/ 23437 h 33484"/>
                <a:gd name="connsiteX12" fmla="*/ 13303 w 19103"/>
                <a:gd name="connsiteY12" fmla="*/ 15911 h 33484"/>
                <a:gd name="connsiteX13" fmla="*/ 13904 w 19103"/>
                <a:gd name="connsiteY13" fmla="*/ 13904 h 33484"/>
                <a:gd name="connsiteX14" fmla="*/ 15961 w 19103"/>
                <a:gd name="connsiteY14" fmla="*/ 11058 h 33484"/>
                <a:gd name="connsiteX15" fmla="*/ 19047 w 19103"/>
                <a:gd name="connsiteY15" fmla="*/ 8470 h 33484"/>
                <a:gd name="connsiteX16" fmla="*/ 18241 w 19103"/>
                <a:gd name="connsiteY16" fmla="*/ 2932 h 33484"/>
                <a:gd name="connsiteX17" fmla="*/ 13646 w 19103"/>
                <a:gd name="connsiteY17" fmla="*/ 0 h 33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103" h="33484">
                  <a:moveTo>
                    <a:pt x="13646" y="0"/>
                  </a:moveTo>
                  <a:cubicBezTo>
                    <a:pt x="12686" y="0"/>
                    <a:pt x="11640" y="223"/>
                    <a:pt x="10543" y="651"/>
                  </a:cubicBezTo>
                  <a:cubicBezTo>
                    <a:pt x="6034" y="2469"/>
                    <a:pt x="4405" y="4955"/>
                    <a:pt x="5674" y="8384"/>
                  </a:cubicBezTo>
                  <a:cubicBezTo>
                    <a:pt x="6445" y="10459"/>
                    <a:pt x="7543" y="12413"/>
                    <a:pt x="8537" y="14384"/>
                  </a:cubicBezTo>
                  <a:lnTo>
                    <a:pt x="8126" y="14350"/>
                  </a:lnTo>
                  <a:cubicBezTo>
                    <a:pt x="3154" y="14367"/>
                    <a:pt x="1679" y="16150"/>
                    <a:pt x="2108" y="21671"/>
                  </a:cubicBezTo>
                  <a:cubicBezTo>
                    <a:pt x="2211" y="22991"/>
                    <a:pt x="2588" y="24329"/>
                    <a:pt x="719" y="24843"/>
                  </a:cubicBezTo>
                  <a:cubicBezTo>
                    <a:pt x="-292" y="25117"/>
                    <a:pt x="-18" y="26301"/>
                    <a:pt x="239" y="27141"/>
                  </a:cubicBezTo>
                  <a:cubicBezTo>
                    <a:pt x="1233" y="30278"/>
                    <a:pt x="5160" y="33484"/>
                    <a:pt x="7869" y="33484"/>
                  </a:cubicBezTo>
                  <a:cubicBezTo>
                    <a:pt x="7903" y="33484"/>
                    <a:pt x="7920" y="33484"/>
                    <a:pt x="7954" y="33484"/>
                  </a:cubicBezTo>
                  <a:cubicBezTo>
                    <a:pt x="10886" y="33416"/>
                    <a:pt x="13698" y="30998"/>
                    <a:pt x="14949" y="27381"/>
                  </a:cubicBezTo>
                  <a:cubicBezTo>
                    <a:pt x="15378" y="26112"/>
                    <a:pt x="15721" y="24774"/>
                    <a:pt x="15892" y="23437"/>
                  </a:cubicBezTo>
                  <a:cubicBezTo>
                    <a:pt x="16304" y="20060"/>
                    <a:pt x="15326" y="17453"/>
                    <a:pt x="13303" y="15911"/>
                  </a:cubicBezTo>
                  <a:cubicBezTo>
                    <a:pt x="13698" y="15379"/>
                    <a:pt x="13818" y="14659"/>
                    <a:pt x="13904" y="13904"/>
                  </a:cubicBezTo>
                  <a:cubicBezTo>
                    <a:pt x="14195" y="12636"/>
                    <a:pt x="14675" y="11573"/>
                    <a:pt x="15961" y="11058"/>
                  </a:cubicBezTo>
                  <a:cubicBezTo>
                    <a:pt x="18944" y="9893"/>
                    <a:pt x="18927" y="9858"/>
                    <a:pt x="19047" y="8470"/>
                  </a:cubicBezTo>
                  <a:cubicBezTo>
                    <a:pt x="19218" y="6550"/>
                    <a:pt x="19013" y="4698"/>
                    <a:pt x="18241" y="2932"/>
                  </a:cubicBezTo>
                  <a:cubicBezTo>
                    <a:pt x="17401" y="1029"/>
                    <a:pt x="15721" y="0"/>
                    <a:pt x="136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0" name="任意多边形: 形状 319">
              <a:extLst>
                <a:ext uri="{FF2B5EF4-FFF2-40B4-BE49-F238E27FC236}">
                  <a16:creationId xmlns:a16="http://schemas.microsoft.com/office/drawing/2014/main" id="{8B6DF659-5E7A-12A2-859D-5D843C72DF78}"/>
                </a:ext>
              </a:extLst>
            </p:cNvPr>
            <p:cNvSpPr/>
            <p:nvPr/>
          </p:nvSpPr>
          <p:spPr>
            <a:xfrm>
              <a:off x="4562364" y="3766293"/>
              <a:ext cx="11556" cy="12533"/>
            </a:xfrm>
            <a:custGeom>
              <a:avLst/>
              <a:gdLst>
                <a:gd name="connsiteX0" fmla="*/ 3463 w 11556"/>
                <a:gd name="connsiteY0" fmla="*/ 0 h 12533"/>
                <a:gd name="connsiteX1" fmla="*/ 1166 w 11556"/>
                <a:gd name="connsiteY1" fmla="*/ 1783 h 12533"/>
                <a:gd name="connsiteX2" fmla="*/ 0 w 11556"/>
                <a:gd name="connsiteY2" fmla="*/ 5692 h 12533"/>
                <a:gd name="connsiteX3" fmla="*/ 4029 w 11556"/>
                <a:gd name="connsiteY3" fmla="*/ 12533 h 12533"/>
                <a:gd name="connsiteX4" fmla="*/ 7613 w 11556"/>
                <a:gd name="connsiteY4" fmla="*/ 12002 h 12533"/>
                <a:gd name="connsiteX5" fmla="*/ 8830 w 11556"/>
                <a:gd name="connsiteY5" fmla="*/ 11847 h 12533"/>
                <a:gd name="connsiteX6" fmla="*/ 11007 w 11556"/>
                <a:gd name="connsiteY6" fmla="*/ 6412 h 12533"/>
                <a:gd name="connsiteX7" fmla="*/ 5127 w 11556"/>
                <a:gd name="connsiteY7" fmla="*/ 977 h 12533"/>
                <a:gd name="connsiteX8" fmla="*/ 3463 w 11556"/>
                <a:gd name="connsiteY8" fmla="*/ 0 h 1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56" h="12533">
                  <a:moveTo>
                    <a:pt x="3463" y="0"/>
                  </a:moveTo>
                  <a:cubicBezTo>
                    <a:pt x="2538" y="0"/>
                    <a:pt x="1732" y="857"/>
                    <a:pt x="1166" y="1783"/>
                  </a:cubicBezTo>
                  <a:cubicBezTo>
                    <a:pt x="429" y="3000"/>
                    <a:pt x="292" y="4629"/>
                    <a:pt x="0" y="5692"/>
                  </a:cubicBezTo>
                  <a:cubicBezTo>
                    <a:pt x="69" y="10630"/>
                    <a:pt x="995" y="12533"/>
                    <a:pt x="4029" y="12533"/>
                  </a:cubicBezTo>
                  <a:cubicBezTo>
                    <a:pt x="4989" y="12533"/>
                    <a:pt x="6172" y="12344"/>
                    <a:pt x="7613" y="12002"/>
                  </a:cubicBezTo>
                  <a:cubicBezTo>
                    <a:pt x="8007" y="11899"/>
                    <a:pt x="8453" y="11967"/>
                    <a:pt x="8830" y="11847"/>
                  </a:cubicBezTo>
                  <a:cubicBezTo>
                    <a:pt x="11573" y="10973"/>
                    <a:pt x="12139" y="9258"/>
                    <a:pt x="11007" y="6412"/>
                  </a:cubicBezTo>
                  <a:cubicBezTo>
                    <a:pt x="9858" y="3532"/>
                    <a:pt x="6858" y="3069"/>
                    <a:pt x="5127" y="977"/>
                  </a:cubicBezTo>
                  <a:cubicBezTo>
                    <a:pt x="4544" y="274"/>
                    <a:pt x="3995" y="0"/>
                    <a:pt x="34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1" name="任意多边形: 形状 320">
              <a:extLst>
                <a:ext uri="{FF2B5EF4-FFF2-40B4-BE49-F238E27FC236}">
                  <a16:creationId xmlns:a16="http://schemas.microsoft.com/office/drawing/2014/main" id="{E91DA976-161E-8884-206A-164B756301B0}"/>
                </a:ext>
              </a:extLst>
            </p:cNvPr>
            <p:cNvSpPr/>
            <p:nvPr/>
          </p:nvSpPr>
          <p:spPr>
            <a:xfrm>
              <a:off x="4605770" y="3596626"/>
              <a:ext cx="13516" cy="12669"/>
            </a:xfrm>
            <a:custGeom>
              <a:avLst/>
              <a:gdLst>
                <a:gd name="connsiteX0" fmla="*/ 7292 w 13516"/>
                <a:gd name="connsiteY0" fmla="*/ 0 h 12669"/>
                <a:gd name="connsiteX1" fmla="*/ 280 w 13516"/>
                <a:gd name="connsiteY1" fmla="*/ 4852 h 12669"/>
                <a:gd name="connsiteX2" fmla="*/ 4360 w 13516"/>
                <a:gd name="connsiteY2" fmla="*/ 11041 h 12669"/>
                <a:gd name="connsiteX3" fmla="*/ 6023 w 13516"/>
                <a:gd name="connsiteY3" fmla="*/ 11864 h 12669"/>
                <a:gd name="connsiteX4" fmla="*/ 9298 w 13516"/>
                <a:gd name="connsiteY4" fmla="*/ 12670 h 12669"/>
                <a:gd name="connsiteX5" fmla="*/ 13516 w 13516"/>
                <a:gd name="connsiteY5" fmla="*/ 6532 h 12669"/>
                <a:gd name="connsiteX6" fmla="*/ 8149 w 13516"/>
                <a:gd name="connsiteY6" fmla="*/ 51 h 12669"/>
                <a:gd name="connsiteX7" fmla="*/ 7292 w 13516"/>
                <a:gd name="connsiteY7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69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3"/>
                    <a:pt x="4360" y="11041"/>
                  </a:cubicBezTo>
                  <a:cubicBezTo>
                    <a:pt x="4892" y="11367"/>
                    <a:pt x="5457" y="11607"/>
                    <a:pt x="6023" y="11864"/>
                  </a:cubicBezTo>
                  <a:cubicBezTo>
                    <a:pt x="7240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2" name="任意多边形: 形状 321">
              <a:extLst>
                <a:ext uri="{FF2B5EF4-FFF2-40B4-BE49-F238E27FC236}">
                  <a16:creationId xmlns:a16="http://schemas.microsoft.com/office/drawing/2014/main" id="{6E7DD457-BF79-3E20-83BD-C9683309E78E}"/>
                </a:ext>
              </a:extLst>
            </p:cNvPr>
            <p:cNvSpPr/>
            <p:nvPr/>
          </p:nvSpPr>
          <p:spPr>
            <a:xfrm>
              <a:off x="5096882" y="2982149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8" y="8487"/>
                    <a:pt x="2943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3" name="任意多边形: 形状 322">
              <a:extLst>
                <a:ext uri="{FF2B5EF4-FFF2-40B4-BE49-F238E27FC236}">
                  <a16:creationId xmlns:a16="http://schemas.microsoft.com/office/drawing/2014/main" id="{BBA642EA-E85B-C622-BE55-C1973AC4A1BB}"/>
                </a:ext>
              </a:extLst>
            </p:cNvPr>
            <p:cNvSpPr/>
            <p:nvPr/>
          </p:nvSpPr>
          <p:spPr>
            <a:xfrm>
              <a:off x="4648079" y="3440041"/>
              <a:ext cx="6959" cy="7338"/>
            </a:xfrm>
            <a:custGeom>
              <a:avLst/>
              <a:gdLst>
                <a:gd name="connsiteX0" fmla="*/ 4022 w 6959"/>
                <a:gd name="connsiteY0" fmla="*/ 0 h 7338"/>
                <a:gd name="connsiteX1" fmla="*/ 148 w 6959"/>
                <a:gd name="connsiteY1" fmla="*/ 2640 h 7338"/>
                <a:gd name="connsiteX2" fmla="*/ 2342 w 6959"/>
                <a:gd name="connsiteY2" fmla="*/ 7150 h 7338"/>
                <a:gd name="connsiteX3" fmla="*/ 3491 w 6959"/>
                <a:gd name="connsiteY3" fmla="*/ 7338 h 7338"/>
                <a:gd name="connsiteX4" fmla="*/ 6611 w 6959"/>
                <a:gd name="connsiteY4" fmla="*/ 4886 h 7338"/>
                <a:gd name="connsiteX5" fmla="*/ 5034 w 6959"/>
                <a:gd name="connsiteY5" fmla="*/ 206 h 7338"/>
                <a:gd name="connsiteX6" fmla="*/ 4022 w 6959"/>
                <a:gd name="connsiteY6" fmla="*/ 0 h 7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38">
                  <a:moveTo>
                    <a:pt x="4022" y="0"/>
                  </a:moveTo>
                  <a:cubicBezTo>
                    <a:pt x="2531" y="0"/>
                    <a:pt x="782" y="1097"/>
                    <a:pt x="148" y="2640"/>
                  </a:cubicBezTo>
                  <a:cubicBezTo>
                    <a:pt x="-418" y="4012"/>
                    <a:pt x="714" y="6618"/>
                    <a:pt x="2342" y="7150"/>
                  </a:cubicBezTo>
                  <a:cubicBezTo>
                    <a:pt x="2754" y="7287"/>
                    <a:pt x="3131" y="7338"/>
                    <a:pt x="3491" y="7338"/>
                  </a:cubicBezTo>
                  <a:cubicBezTo>
                    <a:pt x="4897" y="7338"/>
                    <a:pt x="5926" y="6361"/>
                    <a:pt x="6611" y="4886"/>
                  </a:cubicBezTo>
                  <a:cubicBezTo>
                    <a:pt x="7451" y="3069"/>
                    <a:pt x="6714" y="943"/>
                    <a:pt x="5034" y="206"/>
                  </a:cubicBezTo>
                  <a:cubicBezTo>
                    <a:pt x="4725" y="51"/>
                    <a:pt x="4382" y="0"/>
                    <a:pt x="40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4" name="任意多边形: 形状 323">
              <a:extLst>
                <a:ext uri="{FF2B5EF4-FFF2-40B4-BE49-F238E27FC236}">
                  <a16:creationId xmlns:a16="http://schemas.microsoft.com/office/drawing/2014/main" id="{06E8C4DB-55BF-AEE3-6707-6E5529D299C7}"/>
                </a:ext>
              </a:extLst>
            </p:cNvPr>
            <p:cNvSpPr/>
            <p:nvPr/>
          </p:nvSpPr>
          <p:spPr>
            <a:xfrm>
              <a:off x="4569467" y="3687357"/>
              <a:ext cx="17119" cy="15310"/>
            </a:xfrm>
            <a:custGeom>
              <a:avLst/>
              <a:gdLst>
                <a:gd name="connsiteX0" fmla="*/ 11568 w 17119"/>
                <a:gd name="connsiteY0" fmla="*/ 0 h 15310"/>
                <a:gd name="connsiteX1" fmla="*/ 11088 w 17119"/>
                <a:gd name="connsiteY1" fmla="*/ 394 h 15310"/>
                <a:gd name="connsiteX2" fmla="*/ 9614 w 17119"/>
                <a:gd name="connsiteY2" fmla="*/ 2143 h 15310"/>
                <a:gd name="connsiteX3" fmla="*/ 7916 w 17119"/>
                <a:gd name="connsiteY3" fmla="*/ 1475 h 15310"/>
                <a:gd name="connsiteX4" fmla="*/ 5173 w 17119"/>
                <a:gd name="connsiteY4" fmla="*/ 34 h 15310"/>
                <a:gd name="connsiteX5" fmla="*/ 3613 w 17119"/>
                <a:gd name="connsiteY5" fmla="*/ 738 h 15310"/>
                <a:gd name="connsiteX6" fmla="*/ 338 w 17119"/>
                <a:gd name="connsiteY6" fmla="*/ 5264 h 15310"/>
                <a:gd name="connsiteX7" fmla="*/ 8139 w 17119"/>
                <a:gd name="connsiteY7" fmla="*/ 15311 h 15310"/>
                <a:gd name="connsiteX8" fmla="*/ 8191 w 17119"/>
                <a:gd name="connsiteY8" fmla="*/ 15311 h 15310"/>
                <a:gd name="connsiteX9" fmla="*/ 16866 w 17119"/>
                <a:gd name="connsiteY9" fmla="*/ 10476 h 15310"/>
                <a:gd name="connsiteX10" fmla="*/ 13146 w 17119"/>
                <a:gd name="connsiteY10" fmla="*/ 823 h 15310"/>
                <a:gd name="connsiteX11" fmla="*/ 11568 w 17119"/>
                <a:gd name="connsiteY11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19" h="15310">
                  <a:moveTo>
                    <a:pt x="11568" y="0"/>
                  </a:moveTo>
                  <a:cubicBezTo>
                    <a:pt x="11345" y="0"/>
                    <a:pt x="11157" y="103"/>
                    <a:pt x="11088" y="394"/>
                  </a:cubicBezTo>
                  <a:cubicBezTo>
                    <a:pt x="10763" y="1715"/>
                    <a:pt x="10231" y="2143"/>
                    <a:pt x="9614" y="2143"/>
                  </a:cubicBezTo>
                  <a:cubicBezTo>
                    <a:pt x="9082" y="2143"/>
                    <a:pt x="8482" y="1817"/>
                    <a:pt x="7916" y="1475"/>
                  </a:cubicBezTo>
                  <a:cubicBezTo>
                    <a:pt x="6974" y="892"/>
                    <a:pt x="6151" y="34"/>
                    <a:pt x="5173" y="34"/>
                  </a:cubicBezTo>
                  <a:cubicBezTo>
                    <a:pt x="4710" y="34"/>
                    <a:pt x="4196" y="223"/>
                    <a:pt x="3613" y="738"/>
                  </a:cubicBezTo>
                  <a:cubicBezTo>
                    <a:pt x="2173" y="2006"/>
                    <a:pt x="836" y="3223"/>
                    <a:pt x="338" y="5264"/>
                  </a:cubicBezTo>
                  <a:cubicBezTo>
                    <a:pt x="-1085" y="11213"/>
                    <a:pt x="2070" y="15311"/>
                    <a:pt x="8139" y="15311"/>
                  </a:cubicBezTo>
                  <a:cubicBezTo>
                    <a:pt x="8157" y="15311"/>
                    <a:pt x="8174" y="15311"/>
                    <a:pt x="8191" y="15311"/>
                  </a:cubicBezTo>
                  <a:cubicBezTo>
                    <a:pt x="12529" y="15294"/>
                    <a:pt x="15855" y="13442"/>
                    <a:pt x="16866" y="10476"/>
                  </a:cubicBezTo>
                  <a:cubicBezTo>
                    <a:pt x="17792" y="7784"/>
                    <a:pt x="16095" y="3360"/>
                    <a:pt x="13146" y="823"/>
                  </a:cubicBezTo>
                  <a:cubicBezTo>
                    <a:pt x="12717" y="463"/>
                    <a:pt x="12049" y="0"/>
                    <a:pt x="115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5" name="任意多边形: 形状 324">
              <a:extLst>
                <a:ext uri="{FF2B5EF4-FFF2-40B4-BE49-F238E27FC236}">
                  <a16:creationId xmlns:a16="http://schemas.microsoft.com/office/drawing/2014/main" id="{348CD09F-74D7-9D0D-BFDE-8E195BC04B06}"/>
                </a:ext>
              </a:extLst>
            </p:cNvPr>
            <p:cNvSpPr/>
            <p:nvPr/>
          </p:nvSpPr>
          <p:spPr>
            <a:xfrm>
              <a:off x="4604514" y="35328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3 h 6789"/>
                <a:gd name="connsiteX3" fmla="*/ 3061 w 6627"/>
                <a:gd name="connsiteY3" fmla="*/ 6789 h 6789"/>
                <a:gd name="connsiteX4" fmla="*/ 6216 w 6627"/>
                <a:gd name="connsiteY4" fmla="*/ 5006 h 6789"/>
                <a:gd name="connsiteX5" fmla="*/ 5547 w 6627"/>
                <a:gd name="connsiteY5" fmla="*/ 548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3"/>
                  </a:cubicBezTo>
                  <a:cubicBezTo>
                    <a:pt x="1895" y="6601"/>
                    <a:pt x="2461" y="6789"/>
                    <a:pt x="3061" y="6789"/>
                  </a:cubicBezTo>
                  <a:cubicBezTo>
                    <a:pt x="4244" y="6789"/>
                    <a:pt x="5564" y="6103"/>
                    <a:pt x="6216" y="5006"/>
                  </a:cubicBezTo>
                  <a:cubicBezTo>
                    <a:pt x="6833" y="3446"/>
                    <a:pt x="6867" y="1800"/>
                    <a:pt x="5547" y="548"/>
                  </a:cubicBezTo>
                  <a:cubicBezTo>
                    <a:pt x="5170" y="171"/>
                    <a:pt x="4553" y="0"/>
                    <a:pt x="38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6" name="任意多边形: 形状 325">
              <a:extLst>
                <a:ext uri="{FF2B5EF4-FFF2-40B4-BE49-F238E27FC236}">
                  <a16:creationId xmlns:a16="http://schemas.microsoft.com/office/drawing/2014/main" id="{1CAF0953-FD59-346B-BB29-B01C139D5C18}"/>
                </a:ext>
              </a:extLst>
            </p:cNvPr>
            <p:cNvSpPr/>
            <p:nvPr/>
          </p:nvSpPr>
          <p:spPr>
            <a:xfrm>
              <a:off x="5094456" y="3021994"/>
              <a:ext cx="15480" cy="16956"/>
            </a:xfrm>
            <a:custGeom>
              <a:avLst/>
              <a:gdLst>
                <a:gd name="connsiteX0" fmla="*/ 5678 w 15480"/>
                <a:gd name="connsiteY0" fmla="*/ 0 h 16956"/>
                <a:gd name="connsiteX1" fmla="*/ 689 w 15480"/>
                <a:gd name="connsiteY1" fmla="*/ 3618 h 16956"/>
                <a:gd name="connsiteX2" fmla="*/ 295 w 15480"/>
                <a:gd name="connsiteY2" fmla="*/ 10527 h 16956"/>
                <a:gd name="connsiteX3" fmla="*/ 1169 w 15480"/>
                <a:gd name="connsiteY3" fmla="*/ 11676 h 16956"/>
                <a:gd name="connsiteX4" fmla="*/ 2026 w 15480"/>
                <a:gd name="connsiteY4" fmla="*/ 11436 h 16956"/>
                <a:gd name="connsiteX5" fmla="*/ 2884 w 15480"/>
                <a:gd name="connsiteY5" fmla="*/ 11196 h 16956"/>
                <a:gd name="connsiteX6" fmla="*/ 3055 w 15480"/>
                <a:gd name="connsiteY6" fmla="*/ 11213 h 16956"/>
                <a:gd name="connsiteX7" fmla="*/ 4975 w 15480"/>
                <a:gd name="connsiteY7" fmla="*/ 13510 h 16956"/>
                <a:gd name="connsiteX8" fmla="*/ 7598 w 15480"/>
                <a:gd name="connsiteY8" fmla="*/ 16956 h 16956"/>
                <a:gd name="connsiteX9" fmla="*/ 9810 w 15480"/>
                <a:gd name="connsiteY9" fmla="*/ 16305 h 16956"/>
                <a:gd name="connsiteX10" fmla="*/ 15451 w 15480"/>
                <a:gd name="connsiteY10" fmla="*/ 9395 h 16956"/>
                <a:gd name="connsiteX11" fmla="*/ 11336 w 15480"/>
                <a:gd name="connsiteY11" fmla="*/ 2092 h 16956"/>
                <a:gd name="connsiteX12" fmla="*/ 8730 w 15480"/>
                <a:gd name="connsiteY12" fmla="*/ 566 h 16956"/>
                <a:gd name="connsiteX13" fmla="*/ 5678 w 15480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80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5" y="11676"/>
                    <a:pt x="1169" y="11676"/>
                  </a:cubicBezTo>
                  <a:cubicBezTo>
                    <a:pt x="1444" y="11676"/>
                    <a:pt x="1735" y="11556"/>
                    <a:pt x="2026" y="11436"/>
                  </a:cubicBezTo>
                  <a:cubicBezTo>
                    <a:pt x="2318" y="11316"/>
                    <a:pt x="2627" y="11196"/>
                    <a:pt x="2884" y="11196"/>
                  </a:cubicBezTo>
                  <a:cubicBezTo>
                    <a:pt x="2952" y="11196"/>
                    <a:pt x="3004" y="11196"/>
                    <a:pt x="3055" y="11213"/>
                  </a:cubicBezTo>
                  <a:cubicBezTo>
                    <a:pt x="4050" y="11470"/>
                    <a:pt x="4650" y="12447"/>
                    <a:pt x="4975" y="13510"/>
                  </a:cubicBezTo>
                  <a:cubicBezTo>
                    <a:pt x="5713" y="15911"/>
                    <a:pt x="6347" y="16956"/>
                    <a:pt x="7598" y="16956"/>
                  </a:cubicBezTo>
                  <a:cubicBezTo>
                    <a:pt x="8182" y="16956"/>
                    <a:pt x="8902" y="16734"/>
                    <a:pt x="9810" y="16305"/>
                  </a:cubicBezTo>
                  <a:cubicBezTo>
                    <a:pt x="12725" y="14985"/>
                    <a:pt x="15143" y="12962"/>
                    <a:pt x="15451" y="9395"/>
                  </a:cubicBezTo>
                  <a:cubicBezTo>
                    <a:pt x="15742" y="6069"/>
                    <a:pt x="13805" y="3823"/>
                    <a:pt x="11336" y="2092"/>
                  </a:cubicBezTo>
                  <a:cubicBezTo>
                    <a:pt x="10342" y="1389"/>
                    <a:pt x="9228" y="857"/>
                    <a:pt x="8730" y="566"/>
                  </a:cubicBezTo>
                  <a:cubicBezTo>
                    <a:pt x="7633" y="171"/>
                    <a:pt x="6604" y="0"/>
                    <a:pt x="567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7" name="任意多边形: 形状 326">
              <a:extLst>
                <a:ext uri="{FF2B5EF4-FFF2-40B4-BE49-F238E27FC236}">
                  <a16:creationId xmlns:a16="http://schemas.microsoft.com/office/drawing/2014/main" id="{C387DA2C-7468-10EC-2A31-882FCD257B57}"/>
                </a:ext>
              </a:extLst>
            </p:cNvPr>
            <p:cNvSpPr/>
            <p:nvPr/>
          </p:nvSpPr>
          <p:spPr>
            <a:xfrm>
              <a:off x="4566757" y="3734472"/>
              <a:ext cx="11394" cy="12515"/>
            </a:xfrm>
            <a:custGeom>
              <a:avLst/>
              <a:gdLst>
                <a:gd name="connsiteX0" fmla="*/ 3546 w 11394"/>
                <a:gd name="connsiteY0" fmla="*/ 0 h 12515"/>
                <a:gd name="connsiteX1" fmla="*/ 1094 w 11394"/>
                <a:gd name="connsiteY1" fmla="*/ 977 h 12515"/>
                <a:gd name="connsiteX2" fmla="*/ 1848 w 11394"/>
                <a:gd name="connsiteY2" fmla="*/ 7853 h 12515"/>
                <a:gd name="connsiteX3" fmla="*/ 6032 w 11394"/>
                <a:gd name="connsiteY3" fmla="*/ 12516 h 12515"/>
                <a:gd name="connsiteX4" fmla="*/ 6049 w 11394"/>
                <a:gd name="connsiteY4" fmla="*/ 12516 h 12515"/>
                <a:gd name="connsiteX5" fmla="*/ 10249 w 11394"/>
                <a:gd name="connsiteY5" fmla="*/ 7750 h 12515"/>
                <a:gd name="connsiteX6" fmla="*/ 8398 w 11394"/>
                <a:gd name="connsiteY6" fmla="*/ 1749 h 12515"/>
                <a:gd name="connsiteX7" fmla="*/ 7849 w 11394"/>
                <a:gd name="connsiteY7" fmla="*/ 1492 h 12515"/>
                <a:gd name="connsiteX8" fmla="*/ 3546 w 11394"/>
                <a:gd name="connsiteY8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94" h="12515">
                  <a:moveTo>
                    <a:pt x="3546" y="0"/>
                  </a:moveTo>
                  <a:cubicBezTo>
                    <a:pt x="2706" y="0"/>
                    <a:pt x="1883" y="275"/>
                    <a:pt x="1094" y="977"/>
                  </a:cubicBezTo>
                  <a:cubicBezTo>
                    <a:pt x="-1512" y="3326"/>
                    <a:pt x="1282" y="5658"/>
                    <a:pt x="1848" y="7853"/>
                  </a:cubicBezTo>
                  <a:cubicBezTo>
                    <a:pt x="2380" y="9944"/>
                    <a:pt x="3340" y="12516"/>
                    <a:pt x="6032" y="12516"/>
                  </a:cubicBezTo>
                  <a:cubicBezTo>
                    <a:pt x="6032" y="12516"/>
                    <a:pt x="6049" y="12516"/>
                    <a:pt x="6049" y="12516"/>
                  </a:cubicBezTo>
                  <a:cubicBezTo>
                    <a:pt x="8826" y="12516"/>
                    <a:pt x="9340" y="9790"/>
                    <a:pt x="10249" y="7750"/>
                  </a:cubicBezTo>
                  <a:cubicBezTo>
                    <a:pt x="12067" y="3738"/>
                    <a:pt x="11912" y="3309"/>
                    <a:pt x="8398" y="1749"/>
                  </a:cubicBezTo>
                  <a:cubicBezTo>
                    <a:pt x="8209" y="1663"/>
                    <a:pt x="8021" y="1578"/>
                    <a:pt x="7849" y="1492"/>
                  </a:cubicBezTo>
                  <a:cubicBezTo>
                    <a:pt x="6460" y="806"/>
                    <a:pt x="5003" y="0"/>
                    <a:pt x="35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8" name="任意多边形: 形状 327">
              <a:extLst>
                <a:ext uri="{FF2B5EF4-FFF2-40B4-BE49-F238E27FC236}">
                  <a16:creationId xmlns:a16="http://schemas.microsoft.com/office/drawing/2014/main" id="{B70448C0-E8E6-A2E2-24B7-F136D64574B8}"/>
                </a:ext>
              </a:extLst>
            </p:cNvPr>
            <p:cNvSpPr/>
            <p:nvPr/>
          </p:nvSpPr>
          <p:spPr>
            <a:xfrm>
              <a:off x="5089101" y="30427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8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6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8" y="1372"/>
                  </a:cubicBezTo>
                  <a:cubicBezTo>
                    <a:pt x="7758" y="2195"/>
                    <a:pt x="6267" y="3138"/>
                    <a:pt x="4381" y="3549"/>
                  </a:cubicBezTo>
                  <a:cubicBezTo>
                    <a:pt x="43" y="4509"/>
                    <a:pt x="-1226" y="8350"/>
                    <a:pt x="1261" y="12122"/>
                  </a:cubicBezTo>
                  <a:cubicBezTo>
                    <a:pt x="3010" y="14779"/>
                    <a:pt x="5632" y="15791"/>
                    <a:pt x="7416" y="16031"/>
                  </a:cubicBezTo>
                  <a:cubicBezTo>
                    <a:pt x="9833" y="16819"/>
                    <a:pt x="11171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99" y="0"/>
                    <a:pt x="129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9" name="任意多边形: 形状 328">
              <a:extLst>
                <a:ext uri="{FF2B5EF4-FFF2-40B4-BE49-F238E27FC236}">
                  <a16:creationId xmlns:a16="http://schemas.microsoft.com/office/drawing/2014/main" id="{3414D58F-770D-CF65-B2AF-7AFFF5FD6175}"/>
                </a:ext>
              </a:extLst>
            </p:cNvPr>
            <p:cNvSpPr/>
            <p:nvPr/>
          </p:nvSpPr>
          <p:spPr>
            <a:xfrm>
              <a:off x="4593694" y="3866266"/>
              <a:ext cx="7101" cy="7749"/>
            </a:xfrm>
            <a:custGeom>
              <a:avLst/>
              <a:gdLst>
                <a:gd name="connsiteX0" fmla="*/ 3920 w 7101"/>
                <a:gd name="connsiteY0" fmla="*/ 0 h 7749"/>
                <a:gd name="connsiteX1" fmla="*/ 10 w 7101"/>
                <a:gd name="connsiteY1" fmla="*/ 4389 h 7749"/>
                <a:gd name="connsiteX2" fmla="*/ 3988 w 7101"/>
                <a:gd name="connsiteY2" fmla="*/ 7698 h 7749"/>
                <a:gd name="connsiteX3" fmla="*/ 4383 w 7101"/>
                <a:gd name="connsiteY3" fmla="*/ 7750 h 7749"/>
                <a:gd name="connsiteX4" fmla="*/ 7074 w 7101"/>
                <a:gd name="connsiteY4" fmla="*/ 3772 h 7749"/>
                <a:gd name="connsiteX5" fmla="*/ 3920 w 7101"/>
                <a:gd name="connsiteY5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7749">
                  <a:moveTo>
                    <a:pt x="3920" y="0"/>
                  </a:moveTo>
                  <a:cubicBezTo>
                    <a:pt x="1416" y="34"/>
                    <a:pt x="-144" y="1972"/>
                    <a:pt x="10" y="4389"/>
                  </a:cubicBezTo>
                  <a:cubicBezTo>
                    <a:pt x="182" y="7012"/>
                    <a:pt x="2257" y="7321"/>
                    <a:pt x="3988" y="7698"/>
                  </a:cubicBezTo>
                  <a:cubicBezTo>
                    <a:pt x="4126" y="7732"/>
                    <a:pt x="4245" y="7750"/>
                    <a:pt x="4383" y="7750"/>
                  </a:cubicBezTo>
                  <a:cubicBezTo>
                    <a:pt x="5943" y="7750"/>
                    <a:pt x="7314" y="5760"/>
                    <a:pt x="7074" y="3772"/>
                  </a:cubicBezTo>
                  <a:cubicBezTo>
                    <a:pt x="6851" y="1646"/>
                    <a:pt x="5806" y="171"/>
                    <a:pt x="3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0" name="任意多边形: 形状 329">
              <a:extLst>
                <a:ext uri="{FF2B5EF4-FFF2-40B4-BE49-F238E27FC236}">
                  <a16:creationId xmlns:a16="http://schemas.microsoft.com/office/drawing/2014/main" id="{D070EBFD-604B-8ACB-3184-52E3B36E841A}"/>
                </a:ext>
              </a:extLst>
            </p:cNvPr>
            <p:cNvSpPr/>
            <p:nvPr/>
          </p:nvSpPr>
          <p:spPr>
            <a:xfrm>
              <a:off x="4580079" y="3800532"/>
              <a:ext cx="26553" cy="14762"/>
            </a:xfrm>
            <a:custGeom>
              <a:avLst/>
              <a:gdLst>
                <a:gd name="connsiteX0" fmla="*/ 22490 w 26553"/>
                <a:gd name="connsiteY0" fmla="*/ 0 h 14762"/>
                <a:gd name="connsiteX1" fmla="*/ 14843 w 26553"/>
                <a:gd name="connsiteY1" fmla="*/ 2177 h 14762"/>
                <a:gd name="connsiteX2" fmla="*/ 14432 w 26553"/>
                <a:gd name="connsiteY2" fmla="*/ 2692 h 14762"/>
                <a:gd name="connsiteX3" fmla="*/ 13592 w 26553"/>
                <a:gd name="connsiteY3" fmla="*/ 2555 h 14762"/>
                <a:gd name="connsiteX4" fmla="*/ 12717 w 26553"/>
                <a:gd name="connsiteY4" fmla="*/ 2658 h 14762"/>
                <a:gd name="connsiteX5" fmla="*/ 11723 w 26553"/>
                <a:gd name="connsiteY5" fmla="*/ 2778 h 14762"/>
                <a:gd name="connsiteX6" fmla="*/ 7591 w 26553"/>
                <a:gd name="connsiteY6" fmla="*/ 1132 h 14762"/>
                <a:gd name="connsiteX7" fmla="*/ 5276 w 26553"/>
                <a:gd name="connsiteY7" fmla="*/ 429 h 14762"/>
                <a:gd name="connsiteX8" fmla="*/ 1144 w 26553"/>
                <a:gd name="connsiteY8" fmla="*/ 2897 h 14762"/>
                <a:gd name="connsiteX9" fmla="*/ 1093 w 26553"/>
                <a:gd name="connsiteY9" fmla="*/ 9481 h 14762"/>
                <a:gd name="connsiteX10" fmla="*/ 10283 w 26553"/>
                <a:gd name="connsiteY10" fmla="*/ 14762 h 14762"/>
                <a:gd name="connsiteX11" fmla="*/ 10489 w 26553"/>
                <a:gd name="connsiteY11" fmla="*/ 14762 h 14762"/>
                <a:gd name="connsiteX12" fmla="*/ 16301 w 26553"/>
                <a:gd name="connsiteY12" fmla="*/ 10887 h 14762"/>
                <a:gd name="connsiteX13" fmla="*/ 17055 w 26553"/>
                <a:gd name="connsiteY13" fmla="*/ 12002 h 14762"/>
                <a:gd name="connsiteX14" fmla="*/ 19130 w 26553"/>
                <a:gd name="connsiteY14" fmla="*/ 13270 h 14762"/>
                <a:gd name="connsiteX15" fmla="*/ 20398 w 26553"/>
                <a:gd name="connsiteY15" fmla="*/ 12824 h 14762"/>
                <a:gd name="connsiteX16" fmla="*/ 26553 w 26553"/>
                <a:gd name="connsiteY16" fmla="*/ 2177 h 14762"/>
                <a:gd name="connsiteX17" fmla="*/ 25267 w 26553"/>
                <a:gd name="connsiteY17" fmla="*/ 549 h 14762"/>
                <a:gd name="connsiteX18" fmla="*/ 22490 w 26553"/>
                <a:gd name="connsiteY18" fmla="*/ 0 h 14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553" h="14762">
                  <a:moveTo>
                    <a:pt x="22490" y="0"/>
                  </a:moveTo>
                  <a:cubicBezTo>
                    <a:pt x="19747" y="0"/>
                    <a:pt x="16163" y="909"/>
                    <a:pt x="14843" y="2177"/>
                  </a:cubicBezTo>
                  <a:lnTo>
                    <a:pt x="14432" y="2692"/>
                  </a:lnTo>
                  <a:cubicBezTo>
                    <a:pt x="14175" y="2606"/>
                    <a:pt x="13900" y="2555"/>
                    <a:pt x="13592" y="2555"/>
                  </a:cubicBezTo>
                  <a:cubicBezTo>
                    <a:pt x="13317" y="2555"/>
                    <a:pt x="13026" y="2589"/>
                    <a:pt x="12717" y="2658"/>
                  </a:cubicBezTo>
                  <a:cubicBezTo>
                    <a:pt x="12374" y="2743"/>
                    <a:pt x="12049" y="2778"/>
                    <a:pt x="11723" y="2778"/>
                  </a:cubicBezTo>
                  <a:cubicBezTo>
                    <a:pt x="10231" y="2778"/>
                    <a:pt x="8962" y="1989"/>
                    <a:pt x="7591" y="1132"/>
                  </a:cubicBezTo>
                  <a:cubicBezTo>
                    <a:pt x="6819" y="652"/>
                    <a:pt x="6048" y="429"/>
                    <a:pt x="5276" y="429"/>
                  </a:cubicBezTo>
                  <a:cubicBezTo>
                    <a:pt x="3733" y="429"/>
                    <a:pt x="2259" y="1337"/>
                    <a:pt x="1144" y="2897"/>
                  </a:cubicBezTo>
                  <a:cubicBezTo>
                    <a:pt x="-399" y="5075"/>
                    <a:pt x="-347" y="7458"/>
                    <a:pt x="1093" y="9481"/>
                  </a:cubicBezTo>
                  <a:cubicBezTo>
                    <a:pt x="3356" y="12636"/>
                    <a:pt x="6305" y="14762"/>
                    <a:pt x="10283" y="14762"/>
                  </a:cubicBezTo>
                  <a:cubicBezTo>
                    <a:pt x="10351" y="14762"/>
                    <a:pt x="10420" y="14762"/>
                    <a:pt x="10489" y="14762"/>
                  </a:cubicBezTo>
                  <a:cubicBezTo>
                    <a:pt x="12957" y="14711"/>
                    <a:pt x="15203" y="13065"/>
                    <a:pt x="16301" y="10887"/>
                  </a:cubicBezTo>
                  <a:cubicBezTo>
                    <a:pt x="16524" y="11264"/>
                    <a:pt x="16764" y="11642"/>
                    <a:pt x="17055" y="12002"/>
                  </a:cubicBezTo>
                  <a:cubicBezTo>
                    <a:pt x="17689" y="12773"/>
                    <a:pt x="18375" y="13270"/>
                    <a:pt x="19130" y="13270"/>
                  </a:cubicBezTo>
                  <a:cubicBezTo>
                    <a:pt x="19541" y="13270"/>
                    <a:pt x="19953" y="13133"/>
                    <a:pt x="20398" y="12824"/>
                  </a:cubicBezTo>
                  <a:cubicBezTo>
                    <a:pt x="24033" y="10287"/>
                    <a:pt x="24530" y="5795"/>
                    <a:pt x="26553" y="2177"/>
                  </a:cubicBezTo>
                  <a:cubicBezTo>
                    <a:pt x="26073" y="1543"/>
                    <a:pt x="25782" y="857"/>
                    <a:pt x="25267" y="549"/>
                  </a:cubicBezTo>
                  <a:cubicBezTo>
                    <a:pt x="24668" y="172"/>
                    <a:pt x="23656" y="0"/>
                    <a:pt x="224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1" name="任意多边形: 形状 330">
              <a:extLst>
                <a:ext uri="{FF2B5EF4-FFF2-40B4-BE49-F238E27FC236}">
                  <a16:creationId xmlns:a16="http://schemas.microsoft.com/office/drawing/2014/main" id="{585F5F6C-7A55-13FC-5519-1B8C2B767416}"/>
                </a:ext>
              </a:extLst>
            </p:cNvPr>
            <p:cNvSpPr/>
            <p:nvPr/>
          </p:nvSpPr>
          <p:spPr>
            <a:xfrm>
              <a:off x="4918577" y="3248034"/>
              <a:ext cx="6764" cy="7303"/>
            </a:xfrm>
            <a:custGeom>
              <a:avLst/>
              <a:gdLst>
                <a:gd name="connsiteX0" fmla="*/ 2958 w 6764"/>
                <a:gd name="connsiteY0" fmla="*/ 0 h 7303"/>
                <a:gd name="connsiteX1" fmla="*/ 146 w 6764"/>
                <a:gd name="connsiteY1" fmla="*/ 2966 h 7303"/>
                <a:gd name="connsiteX2" fmla="*/ 2478 w 6764"/>
                <a:gd name="connsiteY2" fmla="*/ 7150 h 7303"/>
                <a:gd name="connsiteX3" fmla="*/ 3661 w 6764"/>
                <a:gd name="connsiteY3" fmla="*/ 7304 h 7303"/>
                <a:gd name="connsiteX4" fmla="*/ 4381 w 6764"/>
                <a:gd name="connsiteY4" fmla="*/ 7218 h 7303"/>
                <a:gd name="connsiteX5" fmla="*/ 6764 w 6764"/>
                <a:gd name="connsiteY5" fmla="*/ 2743 h 7303"/>
                <a:gd name="connsiteX6" fmla="*/ 3918 w 6764"/>
                <a:gd name="connsiteY6" fmla="*/ 120 h 7303"/>
                <a:gd name="connsiteX7" fmla="*/ 2958 w 6764"/>
                <a:gd name="connsiteY7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64" h="7303">
                  <a:moveTo>
                    <a:pt x="2958" y="0"/>
                  </a:moveTo>
                  <a:cubicBezTo>
                    <a:pt x="1501" y="0"/>
                    <a:pt x="523" y="1029"/>
                    <a:pt x="146" y="2966"/>
                  </a:cubicBezTo>
                  <a:cubicBezTo>
                    <a:pt x="-265" y="5092"/>
                    <a:pt x="95" y="6532"/>
                    <a:pt x="2478" y="7150"/>
                  </a:cubicBezTo>
                  <a:cubicBezTo>
                    <a:pt x="2907" y="7253"/>
                    <a:pt x="3301" y="7304"/>
                    <a:pt x="3661" y="7304"/>
                  </a:cubicBezTo>
                  <a:cubicBezTo>
                    <a:pt x="3918" y="7304"/>
                    <a:pt x="4158" y="7269"/>
                    <a:pt x="4381" y="7218"/>
                  </a:cubicBezTo>
                  <a:cubicBezTo>
                    <a:pt x="5170" y="5727"/>
                    <a:pt x="5975" y="4235"/>
                    <a:pt x="6764" y="2743"/>
                  </a:cubicBezTo>
                  <a:cubicBezTo>
                    <a:pt x="6353" y="1543"/>
                    <a:pt x="5255" y="480"/>
                    <a:pt x="3918" y="120"/>
                  </a:cubicBezTo>
                  <a:cubicBezTo>
                    <a:pt x="3592" y="51"/>
                    <a:pt x="3267" y="0"/>
                    <a:pt x="29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2" name="任意多边形: 形状 331">
              <a:extLst>
                <a:ext uri="{FF2B5EF4-FFF2-40B4-BE49-F238E27FC236}">
                  <a16:creationId xmlns:a16="http://schemas.microsoft.com/office/drawing/2014/main" id="{62B7DF4C-E79D-60D1-CCA8-9CAD19025B3B}"/>
                </a:ext>
              </a:extLst>
            </p:cNvPr>
            <p:cNvSpPr/>
            <p:nvPr/>
          </p:nvSpPr>
          <p:spPr>
            <a:xfrm>
              <a:off x="4922975" y="3250794"/>
              <a:ext cx="2580" cy="4474"/>
            </a:xfrm>
            <a:custGeom>
              <a:avLst/>
              <a:gdLst>
                <a:gd name="connsiteX0" fmla="*/ 2383 w 2580"/>
                <a:gd name="connsiteY0" fmla="*/ 0 h 4474"/>
                <a:gd name="connsiteX1" fmla="*/ 0 w 2580"/>
                <a:gd name="connsiteY1" fmla="*/ 4475 h 4474"/>
                <a:gd name="connsiteX2" fmla="*/ 2366 w 2580"/>
                <a:gd name="connsiteY2" fmla="*/ 2109 h 4474"/>
                <a:gd name="connsiteX3" fmla="*/ 2383 w 2580"/>
                <a:gd name="connsiteY3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0" h="4474">
                  <a:moveTo>
                    <a:pt x="2383" y="0"/>
                  </a:moveTo>
                  <a:cubicBezTo>
                    <a:pt x="1594" y="1492"/>
                    <a:pt x="789" y="2983"/>
                    <a:pt x="0" y="4475"/>
                  </a:cubicBezTo>
                  <a:cubicBezTo>
                    <a:pt x="1115" y="4218"/>
                    <a:pt x="1835" y="3360"/>
                    <a:pt x="2366" y="2109"/>
                  </a:cubicBezTo>
                  <a:cubicBezTo>
                    <a:pt x="2658" y="1440"/>
                    <a:pt x="2640" y="703"/>
                    <a:pt x="2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3" name="任意多边形: 形状 332">
              <a:extLst>
                <a:ext uri="{FF2B5EF4-FFF2-40B4-BE49-F238E27FC236}">
                  <a16:creationId xmlns:a16="http://schemas.microsoft.com/office/drawing/2014/main" id="{99337F95-7404-D5DB-E1C2-68E8642176F8}"/>
                </a:ext>
              </a:extLst>
            </p:cNvPr>
            <p:cNvSpPr/>
            <p:nvPr/>
          </p:nvSpPr>
          <p:spPr>
            <a:xfrm>
              <a:off x="4671355" y="31997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3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3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2" y="1474"/>
                    <a:pt x="6550" y="463"/>
                  </a:cubicBezTo>
                  <a:cubicBezTo>
                    <a:pt x="6190" y="137"/>
                    <a:pt x="5881" y="0"/>
                    <a:pt x="56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4" name="任意多边形: 形状 333">
              <a:extLst>
                <a:ext uri="{FF2B5EF4-FFF2-40B4-BE49-F238E27FC236}">
                  <a16:creationId xmlns:a16="http://schemas.microsoft.com/office/drawing/2014/main" id="{7DEC0A90-51CD-D506-CC69-1EB14DB97A9C}"/>
                </a:ext>
              </a:extLst>
            </p:cNvPr>
            <p:cNvSpPr/>
            <p:nvPr/>
          </p:nvSpPr>
          <p:spPr>
            <a:xfrm>
              <a:off x="4687889" y="32498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6" y="4784"/>
                    <a:pt x="2102" y="6978"/>
                    <a:pt x="3439" y="9413"/>
                  </a:cubicBezTo>
                  <a:cubicBezTo>
                    <a:pt x="3817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8" y="9241"/>
                    <a:pt x="9200" y="8692"/>
                    <a:pt x="10229" y="7732"/>
                  </a:cubicBezTo>
                  <a:cubicBezTo>
                    <a:pt x="11206" y="6789"/>
                    <a:pt x="12389" y="5624"/>
                    <a:pt x="12166" y="4046"/>
                  </a:cubicBezTo>
                  <a:cubicBezTo>
                    <a:pt x="11892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79" y="634"/>
                    <a:pt x="4537" y="0"/>
                    <a:pt x="31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5" name="任意多边形: 形状 334">
              <a:extLst>
                <a:ext uri="{FF2B5EF4-FFF2-40B4-BE49-F238E27FC236}">
                  <a16:creationId xmlns:a16="http://schemas.microsoft.com/office/drawing/2014/main" id="{65A41793-5891-4E2C-1629-68583CD2E2F9}"/>
                </a:ext>
              </a:extLst>
            </p:cNvPr>
            <p:cNvSpPr/>
            <p:nvPr/>
          </p:nvSpPr>
          <p:spPr>
            <a:xfrm>
              <a:off x="4663883" y="3134106"/>
              <a:ext cx="10794" cy="12258"/>
            </a:xfrm>
            <a:custGeom>
              <a:avLst/>
              <a:gdLst>
                <a:gd name="connsiteX0" fmla="*/ 2774 w 10794"/>
                <a:gd name="connsiteY0" fmla="*/ 0 h 12258"/>
                <a:gd name="connsiteX1" fmla="*/ 990 w 10794"/>
                <a:gd name="connsiteY1" fmla="*/ 754 h 12258"/>
                <a:gd name="connsiteX2" fmla="*/ 1076 w 10794"/>
                <a:gd name="connsiteY2" fmla="*/ 5847 h 12258"/>
                <a:gd name="connsiteX3" fmla="*/ 1728 w 10794"/>
                <a:gd name="connsiteY3" fmla="*/ 8264 h 12258"/>
                <a:gd name="connsiteX4" fmla="*/ 5894 w 10794"/>
                <a:gd name="connsiteY4" fmla="*/ 12259 h 12258"/>
                <a:gd name="connsiteX5" fmla="*/ 5946 w 10794"/>
                <a:gd name="connsiteY5" fmla="*/ 12259 h 12258"/>
                <a:gd name="connsiteX6" fmla="*/ 8963 w 10794"/>
                <a:gd name="connsiteY6" fmla="*/ 8778 h 12258"/>
                <a:gd name="connsiteX7" fmla="*/ 10420 w 10794"/>
                <a:gd name="connsiteY7" fmla="*/ 6001 h 12258"/>
                <a:gd name="connsiteX8" fmla="*/ 8826 w 10794"/>
                <a:gd name="connsiteY8" fmla="*/ 2023 h 12258"/>
                <a:gd name="connsiteX9" fmla="*/ 5963 w 10794"/>
                <a:gd name="connsiteY9" fmla="*/ 686 h 12258"/>
                <a:gd name="connsiteX10" fmla="*/ 2774 w 10794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4" h="12258">
                  <a:moveTo>
                    <a:pt x="2774" y="0"/>
                  </a:moveTo>
                  <a:cubicBezTo>
                    <a:pt x="2191" y="0"/>
                    <a:pt x="1591" y="189"/>
                    <a:pt x="990" y="754"/>
                  </a:cubicBezTo>
                  <a:cubicBezTo>
                    <a:pt x="-912" y="2555"/>
                    <a:pt x="391" y="4149"/>
                    <a:pt x="1076" y="5847"/>
                  </a:cubicBezTo>
                  <a:cubicBezTo>
                    <a:pt x="1385" y="6601"/>
                    <a:pt x="1402" y="7492"/>
                    <a:pt x="1728" y="8264"/>
                  </a:cubicBezTo>
                  <a:cubicBezTo>
                    <a:pt x="2534" y="10253"/>
                    <a:pt x="3648" y="12207"/>
                    <a:pt x="5894" y="12259"/>
                  </a:cubicBezTo>
                  <a:cubicBezTo>
                    <a:pt x="5911" y="12259"/>
                    <a:pt x="5928" y="12259"/>
                    <a:pt x="5946" y="12259"/>
                  </a:cubicBezTo>
                  <a:cubicBezTo>
                    <a:pt x="7797" y="12259"/>
                    <a:pt x="8192" y="10184"/>
                    <a:pt x="8963" y="8778"/>
                  </a:cubicBezTo>
                  <a:cubicBezTo>
                    <a:pt x="9460" y="7869"/>
                    <a:pt x="10009" y="6961"/>
                    <a:pt x="10420" y="6001"/>
                  </a:cubicBezTo>
                  <a:cubicBezTo>
                    <a:pt x="11226" y="4115"/>
                    <a:pt x="10746" y="2760"/>
                    <a:pt x="8826" y="2023"/>
                  </a:cubicBezTo>
                  <a:cubicBezTo>
                    <a:pt x="7883" y="1663"/>
                    <a:pt x="6991" y="1166"/>
                    <a:pt x="5963" y="686"/>
                  </a:cubicBezTo>
                  <a:cubicBezTo>
                    <a:pt x="4934" y="669"/>
                    <a:pt x="3871" y="0"/>
                    <a:pt x="2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6" name="任意多边形: 形状 335">
              <a:extLst>
                <a:ext uri="{FF2B5EF4-FFF2-40B4-BE49-F238E27FC236}">
                  <a16:creationId xmlns:a16="http://schemas.microsoft.com/office/drawing/2014/main" id="{D981A601-8B4A-4846-5948-1BB62094B82F}"/>
                </a:ext>
              </a:extLst>
            </p:cNvPr>
            <p:cNvSpPr/>
            <p:nvPr/>
          </p:nvSpPr>
          <p:spPr>
            <a:xfrm>
              <a:off x="4667573" y="3294994"/>
              <a:ext cx="18168" cy="20694"/>
            </a:xfrm>
            <a:custGeom>
              <a:avLst/>
              <a:gdLst>
                <a:gd name="connsiteX0" fmla="*/ 10006 w 18168"/>
                <a:gd name="connsiteY0" fmla="*/ 0 h 20694"/>
                <a:gd name="connsiteX1" fmla="*/ 782 w 18168"/>
                <a:gd name="connsiteY1" fmla="*/ 5521 h 20694"/>
                <a:gd name="connsiteX2" fmla="*/ 5548 w 18168"/>
                <a:gd name="connsiteY2" fmla="*/ 19563 h 20694"/>
                <a:gd name="connsiteX3" fmla="*/ 9903 w 18168"/>
                <a:gd name="connsiteY3" fmla="*/ 20694 h 20694"/>
                <a:gd name="connsiteX4" fmla="*/ 16898 w 18168"/>
                <a:gd name="connsiteY4" fmla="*/ 15156 h 20694"/>
                <a:gd name="connsiteX5" fmla="*/ 13658 w 18168"/>
                <a:gd name="connsiteY5" fmla="*/ 806 h 20694"/>
                <a:gd name="connsiteX6" fmla="*/ 10006 w 18168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68" h="20694">
                  <a:moveTo>
                    <a:pt x="10006" y="0"/>
                  </a:moveTo>
                  <a:cubicBezTo>
                    <a:pt x="6200" y="0"/>
                    <a:pt x="2153" y="2195"/>
                    <a:pt x="782" y="5521"/>
                  </a:cubicBezTo>
                  <a:cubicBezTo>
                    <a:pt x="-1310" y="10613"/>
                    <a:pt x="970" y="17368"/>
                    <a:pt x="5548" y="19563"/>
                  </a:cubicBezTo>
                  <a:cubicBezTo>
                    <a:pt x="7108" y="20317"/>
                    <a:pt x="8566" y="20694"/>
                    <a:pt x="9903" y="20694"/>
                  </a:cubicBezTo>
                  <a:cubicBezTo>
                    <a:pt x="12886" y="20694"/>
                    <a:pt x="15252" y="18842"/>
                    <a:pt x="16898" y="15156"/>
                  </a:cubicBezTo>
                  <a:cubicBezTo>
                    <a:pt x="19470" y="9430"/>
                    <a:pt x="18012" y="2915"/>
                    <a:pt x="13658" y="806"/>
                  </a:cubicBezTo>
                  <a:cubicBezTo>
                    <a:pt x="12543" y="240"/>
                    <a:pt x="11292" y="0"/>
                    <a:pt x="10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A5110E26-178B-CBF7-37D3-EAFC756DA642}"/>
                </a:ext>
              </a:extLst>
            </p:cNvPr>
            <p:cNvSpPr/>
            <p:nvPr/>
          </p:nvSpPr>
          <p:spPr>
            <a:xfrm>
              <a:off x="4662150" y="3097278"/>
              <a:ext cx="3105" cy="3926"/>
            </a:xfrm>
            <a:custGeom>
              <a:avLst/>
              <a:gdLst>
                <a:gd name="connsiteX0" fmla="*/ 1250 w 3105"/>
                <a:gd name="connsiteY0" fmla="*/ 0 h 3926"/>
                <a:gd name="connsiteX1" fmla="*/ 67 w 3105"/>
                <a:gd name="connsiteY1" fmla="*/ 1937 h 3926"/>
                <a:gd name="connsiteX2" fmla="*/ 1061 w 3105"/>
                <a:gd name="connsiteY2" fmla="*/ 3926 h 3926"/>
                <a:gd name="connsiteX3" fmla="*/ 3101 w 3105"/>
                <a:gd name="connsiteY3" fmla="*/ 2040 h 3926"/>
                <a:gd name="connsiteX4" fmla="*/ 1815 w 3105"/>
                <a:gd name="connsiteY4" fmla="*/ 137 h 3926"/>
                <a:gd name="connsiteX5" fmla="*/ 1250 w 3105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5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01" y="2040"/>
                  </a:cubicBezTo>
                  <a:cubicBezTo>
                    <a:pt x="3170" y="1440"/>
                    <a:pt x="2415" y="377"/>
                    <a:pt x="1815" y="137"/>
                  </a:cubicBezTo>
                  <a:cubicBezTo>
                    <a:pt x="1592" y="34"/>
                    <a:pt x="1404" y="0"/>
                    <a:pt x="125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B0906642-BEA0-0A0D-F25A-38A9B304CF66}"/>
                </a:ext>
              </a:extLst>
            </p:cNvPr>
            <p:cNvSpPr/>
            <p:nvPr/>
          </p:nvSpPr>
          <p:spPr>
            <a:xfrm>
              <a:off x="4659878" y="32824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4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8" y="7218"/>
                    <a:pt x="3212" y="7304"/>
                    <a:pt x="3590" y="7304"/>
                  </a:cubicBezTo>
                  <a:cubicBezTo>
                    <a:pt x="4961" y="7304"/>
                    <a:pt x="5904" y="5984"/>
                    <a:pt x="6676" y="4800"/>
                  </a:cubicBezTo>
                  <a:cubicBezTo>
                    <a:pt x="7567" y="3429"/>
                    <a:pt x="6453" y="874"/>
                    <a:pt x="4944" y="274"/>
                  </a:cubicBezTo>
                  <a:cubicBezTo>
                    <a:pt x="4430" y="103"/>
                    <a:pt x="3933" y="0"/>
                    <a:pt x="3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9" name="任意多边形: 形状 338">
              <a:extLst>
                <a:ext uri="{FF2B5EF4-FFF2-40B4-BE49-F238E27FC236}">
                  <a16:creationId xmlns:a16="http://schemas.microsoft.com/office/drawing/2014/main" id="{917E1764-26DC-B0F0-5D61-4E5CFFAED1C1}"/>
                </a:ext>
              </a:extLst>
            </p:cNvPr>
            <p:cNvSpPr/>
            <p:nvPr/>
          </p:nvSpPr>
          <p:spPr>
            <a:xfrm>
              <a:off x="4739009" y="2983538"/>
              <a:ext cx="4104" cy="4783"/>
            </a:xfrm>
            <a:custGeom>
              <a:avLst/>
              <a:gdLst>
                <a:gd name="connsiteX0" fmla="*/ 1423 w 4104"/>
                <a:gd name="connsiteY0" fmla="*/ 0 h 4783"/>
                <a:gd name="connsiteX1" fmla="*/ 0 w 4104"/>
                <a:gd name="connsiteY1" fmla="*/ 1852 h 4783"/>
                <a:gd name="connsiteX2" fmla="*/ 1955 w 4104"/>
                <a:gd name="connsiteY2" fmla="*/ 4766 h 4783"/>
                <a:gd name="connsiteX3" fmla="*/ 2246 w 4104"/>
                <a:gd name="connsiteY3" fmla="*/ 4783 h 4783"/>
                <a:gd name="connsiteX4" fmla="*/ 3995 w 4104"/>
                <a:gd name="connsiteY4" fmla="*/ 2863 h 4783"/>
                <a:gd name="connsiteX5" fmla="*/ 1697 w 4104"/>
                <a:gd name="connsiteY5" fmla="*/ 0 h 4783"/>
                <a:gd name="connsiteX6" fmla="*/ 1423 w 4104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4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60" y="2726"/>
                    <a:pt x="-17" y="4475"/>
                    <a:pt x="1955" y="4766"/>
                  </a:cubicBezTo>
                  <a:cubicBezTo>
                    <a:pt x="2058" y="4783"/>
                    <a:pt x="2160" y="4783"/>
                    <a:pt x="2246" y="4783"/>
                  </a:cubicBezTo>
                  <a:cubicBezTo>
                    <a:pt x="3378" y="4783"/>
                    <a:pt x="3772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612" y="0"/>
                    <a:pt x="1509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0" name="任意多边形: 形状 339">
              <a:extLst>
                <a:ext uri="{FF2B5EF4-FFF2-40B4-BE49-F238E27FC236}">
                  <a16:creationId xmlns:a16="http://schemas.microsoft.com/office/drawing/2014/main" id="{15B1C4CE-21DA-BF81-32DC-1FCD0688A93C}"/>
                </a:ext>
              </a:extLst>
            </p:cNvPr>
            <p:cNvSpPr/>
            <p:nvPr/>
          </p:nvSpPr>
          <p:spPr>
            <a:xfrm>
              <a:off x="4725839" y="3033310"/>
              <a:ext cx="14492" cy="12653"/>
            </a:xfrm>
            <a:custGeom>
              <a:avLst/>
              <a:gdLst>
                <a:gd name="connsiteX0" fmla="*/ 5883 w 14492"/>
                <a:gd name="connsiteY0" fmla="*/ 0 h 12653"/>
                <a:gd name="connsiteX1" fmla="*/ 2831 w 14492"/>
                <a:gd name="connsiteY1" fmla="*/ 343 h 12653"/>
                <a:gd name="connsiteX2" fmla="*/ 71 w 14492"/>
                <a:gd name="connsiteY2" fmla="*/ 3806 h 12653"/>
                <a:gd name="connsiteX3" fmla="*/ 4545 w 14492"/>
                <a:gd name="connsiteY3" fmla="*/ 11761 h 12653"/>
                <a:gd name="connsiteX4" fmla="*/ 7358 w 14492"/>
                <a:gd name="connsiteY4" fmla="*/ 12653 h 12653"/>
                <a:gd name="connsiteX5" fmla="*/ 11987 w 14492"/>
                <a:gd name="connsiteY5" fmla="*/ 11247 h 12653"/>
                <a:gd name="connsiteX6" fmla="*/ 14438 w 14492"/>
                <a:gd name="connsiteY6" fmla="*/ 6035 h 12653"/>
                <a:gd name="connsiteX7" fmla="*/ 9998 w 14492"/>
                <a:gd name="connsiteY7" fmla="*/ 686 h 12653"/>
                <a:gd name="connsiteX8" fmla="*/ 5883 w 14492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92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5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78" y="8384"/>
                    <a:pt x="14438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43" y="223"/>
                    <a:pt x="7272" y="0"/>
                    <a:pt x="58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1" name="任意多边形: 形状 340">
              <a:extLst>
                <a:ext uri="{FF2B5EF4-FFF2-40B4-BE49-F238E27FC236}">
                  <a16:creationId xmlns:a16="http://schemas.microsoft.com/office/drawing/2014/main" id="{5D4ED5DC-D2AD-9254-E8CC-FCEBE62A0138}"/>
                </a:ext>
              </a:extLst>
            </p:cNvPr>
            <p:cNvSpPr/>
            <p:nvPr/>
          </p:nvSpPr>
          <p:spPr>
            <a:xfrm>
              <a:off x="4719545" y="30130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6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6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37" y="17"/>
                    <a:pt x="3897" y="0"/>
                    <a:pt x="36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2" name="任意多边形: 形状 341">
              <a:extLst>
                <a:ext uri="{FF2B5EF4-FFF2-40B4-BE49-F238E27FC236}">
                  <a16:creationId xmlns:a16="http://schemas.microsoft.com/office/drawing/2014/main" id="{53BC663A-3AE6-5E09-54E0-A1D4A6ECD1BD}"/>
                </a:ext>
              </a:extLst>
            </p:cNvPr>
            <p:cNvSpPr/>
            <p:nvPr/>
          </p:nvSpPr>
          <p:spPr>
            <a:xfrm>
              <a:off x="4694139" y="31864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7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7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3" name="任意多边形: 形状 342">
              <a:extLst>
                <a:ext uri="{FF2B5EF4-FFF2-40B4-BE49-F238E27FC236}">
                  <a16:creationId xmlns:a16="http://schemas.microsoft.com/office/drawing/2014/main" id="{897D21F7-AD12-748C-B271-269973FF65B3}"/>
                </a:ext>
              </a:extLst>
            </p:cNvPr>
            <p:cNvSpPr/>
            <p:nvPr/>
          </p:nvSpPr>
          <p:spPr>
            <a:xfrm>
              <a:off x="4659660" y="33117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7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49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85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7" y="171"/>
                  </a:cubicBezTo>
                  <a:cubicBezTo>
                    <a:pt x="2865" y="51"/>
                    <a:pt x="2591" y="0"/>
                    <a:pt x="23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4" name="任意多边形: 形状 343">
              <a:extLst>
                <a:ext uri="{FF2B5EF4-FFF2-40B4-BE49-F238E27FC236}">
                  <a16:creationId xmlns:a16="http://schemas.microsoft.com/office/drawing/2014/main" id="{B06225A7-3015-EACF-33FB-20C7DD300A58}"/>
                </a:ext>
              </a:extLst>
            </p:cNvPr>
            <p:cNvSpPr/>
            <p:nvPr/>
          </p:nvSpPr>
          <p:spPr>
            <a:xfrm>
              <a:off x="4710229" y="32028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2" y="0"/>
                    <a:pt x="3525" y="17"/>
                    <a:pt x="3148" y="51"/>
                  </a:cubicBezTo>
                  <a:cubicBezTo>
                    <a:pt x="1417" y="189"/>
                    <a:pt x="-144" y="1097"/>
                    <a:pt x="11" y="3069"/>
                  </a:cubicBezTo>
                  <a:cubicBezTo>
                    <a:pt x="234" y="6189"/>
                    <a:pt x="936" y="9276"/>
                    <a:pt x="3388" y="11470"/>
                  </a:cubicBezTo>
                  <a:cubicBezTo>
                    <a:pt x="4486" y="12447"/>
                    <a:pt x="5634" y="12790"/>
                    <a:pt x="6817" y="12790"/>
                  </a:cubicBezTo>
                  <a:cubicBezTo>
                    <a:pt x="8103" y="12790"/>
                    <a:pt x="9424" y="12396"/>
                    <a:pt x="10726" y="12002"/>
                  </a:cubicBezTo>
                  <a:cubicBezTo>
                    <a:pt x="12972" y="11350"/>
                    <a:pt x="13710" y="9584"/>
                    <a:pt x="13778" y="7253"/>
                  </a:cubicBezTo>
                  <a:cubicBezTo>
                    <a:pt x="13864" y="4321"/>
                    <a:pt x="12424" y="2589"/>
                    <a:pt x="10109" y="1406"/>
                  </a:cubicBezTo>
                  <a:cubicBezTo>
                    <a:pt x="8240" y="429"/>
                    <a:pt x="6286" y="0"/>
                    <a:pt x="42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5" name="任意多边形: 形状 344">
              <a:extLst>
                <a:ext uri="{FF2B5EF4-FFF2-40B4-BE49-F238E27FC236}">
                  <a16:creationId xmlns:a16="http://schemas.microsoft.com/office/drawing/2014/main" id="{4DD57D3B-0F60-ED3C-E97B-C41939A3D074}"/>
                </a:ext>
              </a:extLst>
            </p:cNvPr>
            <p:cNvSpPr/>
            <p:nvPr/>
          </p:nvSpPr>
          <p:spPr>
            <a:xfrm>
              <a:off x="4715047" y="3068612"/>
              <a:ext cx="10957" cy="12309"/>
            </a:xfrm>
            <a:custGeom>
              <a:avLst/>
              <a:gdLst>
                <a:gd name="connsiteX0" fmla="*/ 7314 w 10957"/>
                <a:gd name="connsiteY0" fmla="*/ 17 h 12309"/>
                <a:gd name="connsiteX1" fmla="*/ 1485 w 10957"/>
                <a:gd name="connsiteY1" fmla="*/ 2109 h 12309"/>
                <a:gd name="connsiteX2" fmla="*/ 148 w 10957"/>
                <a:gd name="connsiteY2" fmla="*/ 5246 h 12309"/>
                <a:gd name="connsiteX3" fmla="*/ 2703 w 10957"/>
                <a:gd name="connsiteY3" fmla="*/ 10939 h 12309"/>
                <a:gd name="connsiteX4" fmla="*/ 4811 w 10957"/>
                <a:gd name="connsiteY4" fmla="*/ 12310 h 12309"/>
                <a:gd name="connsiteX5" fmla="*/ 7297 w 10957"/>
                <a:gd name="connsiteY5" fmla="*/ 11093 h 12309"/>
                <a:gd name="connsiteX6" fmla="*/ 10607 w 10957"/>
                <a:gd name="connsiteY6" fmla="*/ 4440 h 12309"/>
                <a:gd name="connsiteX7" fmla="*/ 7726 w 10957"/>
                <a:gd name="connsiteY7" fmla="*/ 0 h 12309"/>
                <a:gd name="connsiteX8" fmla="*/ 7314 w 10957"/>
                <a:gd name="connsiteY8" fmla="*/ 17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7" h="12309">
                  <a:moveTo>
                    <a:pt x="7314" y="17"/>
                  </a:moveTo>
                  <a:cubicBezTo>
                    <a:pt x="5085" y="17"/>
                    <a:pt x="3405" y="1371"/>
                    <a:pt x="1485" y="2109"/>
                  </a:cubicBezTo>
                  <a:cubicBezTo>
                    <a:pt x="79" y="2640"/>
                    <a:pt x="-229" y="4063"/>
                    <a:pt x="148" y="5246"/>
                  </a:cubicBezTo>
                  <a:cubicBezTo>
                    <a:pt x="782" y="7235"/>
                    <a:pt x="1605" y="9207"/>
                    <a:pt x="2703" y="10939"/>
                  </a:cubicBezTo>
                  <a:cubicBezTo>
                    <a:pt x="3303" y="11881"/>
                    <a:pt x="4023" y="12310"/>
                    <a:pt x="4811" y="12310"/>
                  </a:cubicBezTo>
                  <a:cubicBezTo>
                    <a:pt x="5600" y="12310"/>
                    <a:pt x="6440" y="11881"/>
                    <a:pt x="7297" y="11093"/>
                  </a:cubicBezTo>
                  <a:cubicBezTo>
                    <a:pt x="9252" y="9275"/>
                    <a:pt x="9046" y="6378"/>
                    <a:pt x="10607" y="4440"/>
                  </a:cubicBezTo>
                  <a:cubicBezTo>
                    <a:pt x="11584" y="1646"/>
                    <a:pt x="10486" y="206"/>
                    <a:pt x="7726" y="0"/>
                  </a:cubicBezTo>
                  <a:cubicBezTo>
                    <a:pt x="7589" y="17"/>
                    <a:pt x="7452" y="17"/>
                    <a:pt x="7314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6" name="任意多边形: 形状 345">
              <a:extLst>
                <a:ext uri="{FF2B5EF4-FFF2-40B4-BE49-F238E27FC236}">
                  <a16:creationId xmlns:a16="http://schemas.microsoft.com/office/drawing/2014/main" id="{FEABE070-31EE-43AF-A890-5C12DF156BA5}"/>
                </a:ext>
              </a:extLst>
            </p:cNvPr>
            <p:cNvSpPr/>
            <p:nvPr/>
          </p:nvSpPr>
          <p:spPr>
            <a:xfrm>
              <a:off x="4629636" y="3546563"/>
              <a:ext cx="22525" cy="16133"/>
            </a:xfrm>
            <a:custGeom>
              <a:avLst/>
              <a:gdLst>
                <a:gd name="connsiteX0" fmla="*/ 12813 w 22525"/>
                <a:gd name="connsiteY0" fmla="*/ 0 h 16133"/>
                <a:gd name="connsiteX1" fmla="*/ 10138 w 22525"/>
                <a:gd name="connsiteY1" fmla="*/ 703 h 16133"/>
                <a:gd name="connsiteX2" fmla="*/ 7292 w 22525"/>
                <a:gd name="connsiteY2" fmla="*/ 4852 h 16133"/>
                <a:gd name="connsiteX3" fmla="*/ 3571 w 22525"/>
                <a:gd name="connsiteY3" fmla="*/ 3737 h 16133"/>
                <a:gd name="connsiteX4" fmla="*/ 1017 w 22525"/>
                <a:gd name="connsiteY4" fmla="*/ 4817 h 16133"/>
                <a:gd name="connsiteX5" fmla="*/ 2011 w 22525"/>
                <a:gd name="connsiteY5" fmla="*/ 11642 h 16133"/>
                <a:gd name="connsiteX6" fmla="*/ 6212 w 22525"/>
                <a:gd name="connsiteY6" fmla="*/ 16133 h 16133"/>
                <a:gd name="connsiteX7" fmla="*/ 6366 w 22525"/>
                <a:gd name="connsiteY7" fmla="*/ 16133 h 16133"/>
                <a:gd name="connsiteX8" fmla="*/ 9915 w 22525"/>
                <a:gd name="connsiteY8" fmla="*/ 12533 h 16133"/>
                <a:gd name="connsiteX9" fmla="*/ 13310 w 22525"/>
                <a:gd name="connsiteY9" fmla="*/ 15310 h 16133"/>
                <a:gd name="connsiteX10" fmla="*/ 16002 w 22525"/>
                <a:gd name="connsiteY10" fmla="*/ 15945 h 16133"/>
                <a:gd name="connsiteX11" fmla="*/ 22277 w 22525"/>
                <a:gd name="connsiteY11" fmla="*/ 10921 h 16133"/>
                <a:gd name="connsiteX12" fmla="*/ 20271 w 22525"/>
                <a:gd name="connsiteY12" fmla="*/ 5846 h 16133"/>
                <a:gd name="connsiteX13" fmla="*/ 16464 w 22525"/>
                <a:gd name="connsiteY13" fmla="*/ 2177 h 16133"/>
                <a:gd name="connsiteX14" fmla="*/ 12813 w 22525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25" h="16133">
                  <a:moveTo>
                    <a:pt x="12813" y="0"/>
                  </a:moveTo>
                  <a:cubicBezTo>
                    <a:pt x="11956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4" y="4286"/>
                    <a:pt x="4806" y="3737"/>
                    <a:pt x="3571" y="3737"/>
                  </a:cubicBezTo>
                  <a:cubicBezTo>
                    <a:pt x="2680" y="3737"/>
                    <a:pt x="1823" y="4029"/>
                    <a:pt x="1017" y="4817"/>
                  </a:cubicBezTo>
                  <a:cubicBezTo>
                    <a:pt x="-1503" y="7252"/>
                    <a:pt x="1377" y="9464"/>
                    <a:pt x="2011" y="11642"/>
                  </a:cubicBezTo>
                  <a:cubicBezTo>
                    <a:pt x="2611" y="13665"/>
                    <a:pt x="3640" y="16133"/>
                    <a:pt x="6212" y="16133"/>
                  </a:cubicBezTo>
                  <a:cubicBezTo>
                    <a:pt x="6263" y="16133"/>
                    <a:pt x="6315" y="16133"/>
                    <a:pt x="6366" y="16133"/>
                  </a:cubicBezTo>
                  <a:cubicBezTo>
                    <a:pt x="8578" y="16047"/>
                    <a:pt x="9281" y="14299"/>
                    <a:pt x="9915" y="12533"/>
                  </a:cubicBezTo>
                  <a:cubicBezTo>
                    <a:pt x="10789" y="13647"/>
                    <a:pt x="11904" y="14590"/>
                    <a:pt x="13310" y="15310"/>
                  </a:cubicBezTo>
                  <a:cubicBezTo>
                    <a:pt x="14167" y="15739"/>
                    <a:pt x="15076" y="15945"/>
                    <a:pt x="16002" y="15945"/>
                  </a:cubicBezTo>
                  <a:cubicBezTo>
                    <a:pt x="18899" y="15945"/>
                    <a:pt x="21797" y="13956"/>
                    <a:pt x="22277" y="10921"/>
                  </a:cubicBezTo>
                  <a:cubicBezTo>
                    <a:pt x="22568" y="9138"/>
                    <a:pt x="23134" y="6601"/>
                    <a:pt x="20271" y="5846"/>
                  </a:cubicBezTo>
                  <a:cubicBezTo>
                    <a:pt x="18402" y="5349"/>
                    <a:pt x="17476" y="3840"/>
                    <a:pt x="16464" y="2177"/>
                  </a:cubicBezTo>
                  <a:cubicBezTo>
                    <a:pt x="15573" y="686"/>
                    <a:pt x="14270" y="0"/>
                    <a:pt x="128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7" name="任意多边形: 形状 346">
              <a:extLst>
                <a:ext uri="{FF2B5EF4-FFF2-40B4-BE49-F238E27FC236}">
                  <a16:creationId xmlns:a16="http://schemas.microsoft.com/office/drawing/2014/main" id="{97E11EE5-F783-E153-7274-4539A62436A3}"/>
                </a:ext>
              </a:extLst>
            </p:cNvPr>
            <p:cNvSpPr/>
            <p:nvPr/>
          </p:nvSpPr>
          <p:spPr>
            <a:xfrm>
              <a:off x="4624528" y="3580544"/>
              <a:ext cx="6955" cy="7149"/>
            </a:xfrm>
            <a:custGeom>
              <a:avLst/>
              <a:gdLst>
                <a:gd name="connsiteX0" fmla="*/ 3501 w 6955"/>
                <a:gd name="connsiteY0" fmla="*/ 0 h 7149"/>
                <a:gd name="connsiteX1" fmla="*/ 37 w 6955"/>
                <a:gd name="connsiteY1" fmla="*/ 3858 h 7149"/>
                <a:gd name="connsiteX2" fmla="*/ 3175 w 6955"/>
                <a:gd name="connsiteY2" fmla="*/ 7150 h 7149"/>
                <a:gd name="connsiteX3" fmla="*/ 3209 w 6955"/>
                <a:gd name="connsiteY3" fmla="*/ 7150 h 7149"/>
                <a:gd name="connsiteX4" fmla="*/ 6913 w 6955"/>
                <a:gd name="connsiteY4" fmla="*/ 2983 h 7149"/>
                <a:gd name="connsiteX5" fmla="*/ 3501 w 6955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5" h="7149">
                  <a:moveTo>
                    <a:pt x="3501" y="0"/>
                  </a:moveTo>
                  <a:cubicBezTo>
                    <a:pt x="1564" y="86"/>
                    <a:pt x="-288" y="2058"/>
                    <a:pt x="37" y="3858"/>
                  </a:cubicBezTo>
                  <a:cubicBezTo>
                    <a:pt x="364" y="5589"/>
                    <a:pt x="1066" y="7150"/>
                    <a:pt x="3175" y="7150"/>
                  </a:cubicBezTo>
                  <a:cubicBezTo>
                    <a:pt x="3192" y="7150"/>
                    <a:pt x="3209" y="7150"/>
                    <a:pt x="3209" y="7150"/>
                  </a:cubicBezTo>
                  <a:cubicBezTo>
                    <a:pt x="5473" y="7133"/>
                    <a:pt x="7256" y="5246"/>
                    <a:pt x="6913" y="2983"/>
                  </a:cubicBezTo>
                  <a:cubicBezTo>
                    <a:pt x="6621" y="943"/>
                    <a:pt x="5198" y="189"/>
                    <a:pt x="35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8" name="任意多边形: 形状 347">
              <a:extLst>
                <a:ext uri="{FF2B5EF4-FFF2-40B4-BE49-F238E27FC236}">
                  <a16:creationId xmlns:a16="http://schemas.microsoft.com/office/drawing/2014/main" id="{375AC75E-09B5-5FBF-2490-EAFFC3DC728F}"/>
                </a:ext>
              </a:extLst>
            </p:cNvPr>
            <p:cNvSpPr/>
            <p:nvPr/>
          </p:nvSpPr>
          <p:spPr>
            <a:xfrm>
              <a:off x="4620269" y="3608799"/>
              <a:ext cx="12088" cy="13595"/>
            </a:xfrm>
            <a:custGeom>
              <a:avLst/>
              <a:gdLst>
                <a:gd name="connsiteX0" fmla="*/ 5720 w 12088"/>
                <a:gd name="connsiteY0" fmla="*/ 0 h 13595"/>
                <a:gd name="connsiteX1" fmla="*/ 2360 w 12088"/>
                <a:gd name="connsiteY1" fmla="*/ 2486 h 13595"/>
                <a:gd name="connsiteX2" fmla="*/ 2120 w 12088"/>
                <a:gd name="connsiteY2" fmla="*/ 3600 h 13595"/>
                <a:gd name="connsiteX3" fmla="*/ 45 w 12088"/>
                <a:gd name="connsiteY3" fmla="*/ 7441 h 13595"/>
                <a:gd name="connsiteX4" fmla="*/ 3148 w 12088"/>
                <a:gd name="connsiteY4" fmla="*/ 11195 h 13595"/>
                <a:gd name="connsiteX5" fmla="*/ 7058 w 12088"/>
                <a:gd name="connsiteY5" fmla="*/ 12944 h 13595"/>
                <a:gd name="connsiteX6" fmla="*/ 9526 w 12088"/>
                <a:gd name="connsiteY6" fmla="*/ 13596 h 13595"/>
                <a:gd name="connsiteX7" fmla="*/ 12081 w 12088"/>
                <a:gd name="connsiteY7" fmla="*/ 9344 h 13595"/>
                <a:gd name="connsiteX8" fmla="*/ 10452 w 12088"/>
                <a:gd name="connsiteY8" fmla="*/ 3378 h 13595"/>
                <a:gd name="connsiteX9" fmla="*/ 8583 w 12088"/>
                <a:gd name="connsiteY9" fmla="*/ 1509 h 13595"/>
                <a:gd name="connsiteX10" fmla="*/ 7555 w 12088"/>
                <a:gd name="connsiteY10" fmla="*/ 463 h 13595"/>
                <a:gd name="connsiteX11" fmla="*/ 5720 w 12088"/>
                <a:gd name="connsiteY11" fmla="*/ 0 h 1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88" h="13595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7"/>
                    <a:pt x="2137" y="3257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5" y="10355"/>
                    <a:pt x="3148" y="11195"/>
                  </a:cubicBezTo>
                  <a:cubicBezTo>
                    <a:pt x="4383" y="11916"/>
                    <a:pt x="5755" y="12344"/>
                    <a:pt x="7058" y="12944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81" y="9344"/>
                  </a:cubicBezTo>
                  <a:cubicBezTo>
                    <a:pt x="12184" y="7303"/>
                    <a:pt x="11275" y="5315"/>
                    <a:pt x="10452" y="3378"/>
                  </a:cubicBezTo>
                  <a:cubicBezTo>
                    <a:pt x="9938" y="2177"/>
                    <a:pt x="9304" y="1663"/>
                    <a:pt x="8583" y="1509"/>
                  </a:cubicBezTo>
                  <a:cubicBezTo>
                    <a:pt x="8343" y="1097"/>
                    <a:pt x="8001" y="737"/>
                    <a:pt x="7555" y="463"/>
                  </a:cubicBezTo>
                  <a:cubicBezTo>
                    <a:pt x="6937" y="154"/>
                    <a:pt x="6320" y="0"/>
                    <a:pt x="57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9" name="任意多边形: 形状 348">
              <a:extLst>
                <a:ext uri="{FF2B5EF4-FFF2-40B4-BE49-F238E27FC236}">
                  <a16:creationId xmlns:a16="http://schemas.microsoft.com/office/drawing/2014/main" id="{A7589568-4BF9-8EEA-FF5F-1AE20F96DE91}"/>
                </a:ext>
              </a:extLst>
            </p:cNvPr>
            <p:cNvSpPr/>
            <p:nvPr/>
          </p:nvSpPr>
          <p:spPr>
            <a:xfrm>
              <a:off x="4585909" y="3650770"/>
              <a:ext cx="26947" cy="17967"/>
            </a:xfrm>
            <a:custGeom>
              <a:avLst/>
              <a:gdLst>
                <a:gd name="connsiteX0" fmla="*/ 18769 w 26947"/>
                <a:gd name="connsiteY0" fmla="*/ 0 h 17967"/>
                <a:gd name="connsiteX1" fmla="*/ 12185 w 26947"/>
                <a:gd name="connsiteY1" fmla="*/ 4235 h 17967"/>
                <a:gd name="connsiteX2" fmla="*/ 11946 w 26947"/>
                <a:gd name="connsiteY2" fmla="*/ 4063 h 17967"/>
                <a:gd name="connsiteX3" fmla="*/ 6648 w 26947"/>
                <a:gd name="connsiteY3" fmla="*/ 2366 h 17967"/>
                <a:gd name="connsiteX4" fmla="*/ 2859 w 26947"/>
                <a:gd name="connsiteY4" fmla="*/ 3463 h 17967"/>
                <a:gd name="connsiteX5" fmla="*/ 29 w 26947"/>
                <a:gd name="connsiteY5" fmla="*/ 8246 h 17967"/>
                <a:gd name="connsiteX6" fmla="*/ 338 w 26947"/>
                <a:gd name="connsiteY6" fmla="*/ 10904 h 17967"/>
                <a:gd name="connsiteX7" fmla="*/ 5019 w 26947"/>
                <a:gd name="connsiteY7" fmla="*/ 16185 h 17967"/>
                <a:gd name="connsiteX8" fmla="*/ 9219 w 26947"/>
                <a:gd name="connsiteY8" fmla="*/ 14436 h 17967"/>
                <a:gd name="connsiteX9" fmla="*/ 12151 w 26947"/>
                <a:gd name="connsiteY9" fmla="*/ 11453 h 17967"/>
                <a:gd name="connsiteX10" fmla="*/ 16866 w 26947"/>
                <a:gd name="connsiteY10" fmla="*/ 17025 h 17967"/>
                <a:gd name="connsiteX11" fmla="*/ 19832 w 26947"/>
                <a:gd name="connsiteY11" fmla="*/ 17968 h 17967"/>
                <a:gd name="connsiteX12" fmla="*/ 23210 w 26947"/>
                <a:gd name="connsiteY12" fmla="*/ 16579 h 17967"/>
                <a:gd name="connsiteX13" fmla="*/ 26947 w 26947"/>
                <a:gd name="connsiteY13" fmla="*/ 8727 h 17967"/>
                <a:gd name="connsiteX14" fmla="*/ 26621 w 26947"/>
                <a:gd name="connsiteY14" fmla="*/ 8229 h 17967"/>
                <a:gd name="connsiteX15" fmla="*/ 25798 w 26947"/>
                <a:gd name="connsiteY15" fmla="*/ 8315 h 17967"/>
                <a:gd name="connsiteX16" fmla="*/ 23913 w 26947"/>
                <a:gd name="connsiteY16" fmla="*/ 4629 h 17967"/>
                <a:gd name="connsiteX17" fmla="*/ 19112 w 26947"/>
                <a:gd name="connsiteY17" fmla="*/ 17 h 17967"/>
                <a:gd name="connsiteX18" fmla="*/ 18769 w 26947"/>
                <a:gd name="connsiteY18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947" h="17967">
                  <a:moveTo>
                    <a:pt x="18769" y="0"/>
                  </a:moveTo>
                  <a:cubicBezTo>
                    <a:pt x="15803" y="0"/>
                    <a:pt x="13368" y="1715"/>
                    <a:pt x="12185" y="4235"/>
                  </a:cubicBezTo>
                  <a:lnTo>
                    <a:pt x="11946" y="4063"/>
                  </a:lnTo>
                  <a:cubicBezTo>
                    <a:pt x="10248" y="3051"/>
                    <a:pt x="8482" y="2366"/>
                    <a:pt x="6648" y="2366"/>
                  </a:cubicBezTo>
                  <a:cubicBezTo>
                    <a:pt x="5413" y="2366"/>
                    <a:pt x="4144" y="2691"/>
                    <a:pt x="2859" y="3463"/>
                  </a:cubicBezTo>
                  <a:cubicBezTo>
                    <a:pt x="1041" y="4543"/>
                    <a:pt x="-210" y="5863"/>
                    <a:pt x="29" y="8246"/>
                  </a:cubicBezTo>
                  <a:cubicBezTo>
                    <a:pt x="132" y="9138"/>
                    <a:pt x="150" y="10047"/>
                    <a:pt x="338" y="10904"/>
                  </a:cubicBezTo>
                  <a:cubicBezTo>
                    <a:pt x="1075" y="14350"/>
                    <a:pt x="2790" y="16185"/>
                    <a:pt x="5019" y="16185"/>
                  </a:cubicBezTo>
                  <a:cubicBezTo>
                    <a:pt x="6270" y="16185"/>
                    <a:pt x="7711" y="15619"/>
                    <a:pt x="9219" y="14436"/>
                  </a:cubicBezTo>
                  <a:cubicBezTo>
                    <a:pt x="10300" y="13596"/>
                    <a:pt x="11259" y="12550"/>
                    <a:pt x="12151" y="11453"/>
                  </a:cubicBezTo>
                  <a:cubicBezTo>
                    <a:pt x="13111" y="13836"/>
                    <a:pt x="14826" y="15653"/>
                    <a:pt x="16866" y="17025"/>
                  </a:cubicBezTo>
                  <a:cubicBezTo>
                    <a:pt x="17775" y="17625"/>
                    <a:pt x="18804" y="17968"/>
                    <a:pt x="19832" y="17968"/>
                  </a:cubicBezTo>
                  <a:cubicBezTo>
                    <a:pt x="20981" y="17968"/>
                    <a:pt x="22164" y="17539"/>
                    <a:pt x="23210" y="16579"/>
                  </a:cubicBezTo>
                  <a:cubicBezTo>
                    <a:pt x="25473" y="14505"/>
                    <a:pt x="26862" y="11950"/>
                    <a:pt x="26947" y="8727"/>
                  </a:cubicBezTo>
                  <a:lnTo>
                    <a:pt x="26621" y="8229"/>
                  </a:lnTo>
                  <a:cubicBezTo>
                    <a:pt x="26313" y="8281"/>
                    <a:pt x="26039" y="8315"/>
                    <a:pt x="25798" y="8315"/>
                  </a:cubicBezTo>
                  <a:cubicBezTo>
                    <a:pt x="23690" y="8315"/>
                    <a:pt x="24084" y="6326"/>
                    <a:pt x="23913" y="4629"/>
                  </a:cubicBezTo>
                  <a:cubicBezTo>
                    <a:pt x="23604" y="1680"/>
                    <a:pt x="21889" y="137"/>
                    <a:pt x="19112" y="17"/>
                  </a:cubicBezTo>
                  <a:cubicBezTo>
                    <a:pt x="19009" y="17"/>
                    <a:pt x="18889" y="0"/>
                    <a:pt x="18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0" name="任意多边形: 形状 349">
              <a:extLst>
                <a:ext uri="{FF2B5EF4-FFF2-40B4-BE49-F238E27FC236}">
                  <a16:creationId xmlns:a16="http://schemas.microsoft.com/office/drawing/2014/main" id="{6A434F90-8F65-66A0-0910-E37F8D70E67C}"/>
                </a:ext>
              </a:extLst>
            </p:cNvPr>
            <p:cNvSpPr/>
            <p:nvPr/>
          </p:nvSpPr>
          <p:spPr>
            <a:xfrm>
              <a:off x="4608523" y="3564239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7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3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6 h 20745"/>
                <a:gd name="connsiteX9" fmla="*/ 9562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1"/>
                    <a:pt x="2910" y="5075"/>
                    <a:pt x="2927" y="6567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3"/>
                    <a:pt x="990" y="8933"/>
                  </a:cubicBezTo>
                  <a:cubicBezTo>
                    <a:pt x="-416" y="8933"/>
                    <a:pt x="-4" y="9961"/>
                    <a:pt x="304" y="11076"/>
                  </a:cubicBezTo>
                  <a:cubicBezTo>
                    <a:pt x="647" y="12276"/>
                    <a:pt x="1196" y="13425"/>
                    <a:pt x="1436" y="14642"/>
                  </a:cubicBezTo>
                  <a:cubicBezTo>
                    <a:pt x="2242" y="18808"/>
                    <a:pt x="2979" y="20746"/>
                    <a:pt x="4505" y="20746"/>
                  </a:cubicBezTo>
                  <a:cubicBezTo>
                    <a:pt x="5636" y="20746"/>
                    <a:pt x="7214" y="19666"/>
                    <a:pt x="9562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2"/>
                    <a:pt x="10471" y="600"/>
                    <a:pt x="10094" y="446"/>
                  </a:cubicBezTo>
                  <a:cubicBezTo>
                    <a:pt x="9357" y="120"/>
                    <a:pt x="8637" y="0"/>
                    <a:pt x="795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1" name="任意多边形: 形状 350">
              <a:extLst>
                <a:ext uri="{FF2B5EF4-FFF2-40B4-BE49-F238E27FC236}">
                  <a16:creationId xmlns:a16="http://schemas.microsoft.com/office/drawing/2014/main" id="{B352D4A4-9CFB-850C-50FD-9523F4976E61}"/>
                </a:ext>
              </a:extLst>
            </p:cNvPr>
            <p:cNvSpPr/>
            <p:nvPr/>
          </p:nvSpPr>
          <p:spPr>
            <a:xfrm>
              <a:off x="4589803" y="3582653"/>
              <a:ext cx="6805" cy="7800"/>
            </a:xfrm>
            <a:custGeom>
              <a:avLst/>
              <a:gdLst>
                <a:gd name="connsiteX0" fmla="*/ 3268 w 6805"/>
                <a:gd name="connsiteY0" fmla="*/ 0 h 7800"/>
                <a:gd name="connsiteX1" fmla="*/ 62 w 6805"/>
                <a:gd name="connsiteY1" fmla="*/ 3995 h 7800"/>
                <a:gd name="connsiteX2" fmla="*/ 3508 w 6805"/>
                <a:gd name="connsiteY2" fmla="*/ 7681 h 7800"/>
                <a:gd name="connsiteX3" fmla="*/ 4331 w 6805"/>
                <a:gd name="connsiteY3" fmla="*/ 7801 h 7800"/>
                <a:gd name="connsiteX4" fmla="*/ 6766 w 6805"/>
                <a:gd name="connsiteY4" fmla="*/ 4869 h 7800"/>
                <a:gd name="connsiteX5" fmla="*/ 3663 w 6805"/>
                <a:gd name="connsiteY5" fmla="*/ 34 h 7800"/>
                <a:gd name="connsiteX6" fmla="*/ 3268 w 6805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5" h="7800">
                  <a:moveTo>
                    <a:pt x="3268" y="0"/>
                  </a:moveTo>
                  <a:cubicBezTo>
                    <a:pt x="1502" y="0"/>
                    <a:pt x="234" y="1629"/>
                    <a:pt x="62" y="3995"/>
                  </a:cubicBezTo>
                  <a:cubicBezTo>
                    <a:pt x="-401" y="7166"/>
                    <a:pt x="1828" y="7252"/>
                    <a:pt x="3508" y="7681"/>
                  </a:cubicBezTo>
                  <a:cubicBezTo>
                    <a:pt x="3817" y="7749"/>
                    <a:pt x="4091" y="7801"/>
                    <a:pt x="4331" y="7801"/>
                  </a:cubicBezTo>
                  <a:cubicBezTo>
                    <a:pt x="5857" y="7801"/>
                    <a:pt x="6543" y="6498"/>
                    <a:pt x="6766" y="4869"/>
                  </a:cubicBezTo>
                  <a:cubicBezTo>
                    <a:pt x="7074" y="2572"/>
                    <a:pt x="5532" y="274"/>
                    <a:pt x="3663" y="34"/>
                  </a:cubicBezTo>
                  <a:cubicBezTo>
                    <a:pt x="3542" y="17"/>
                    <a:pt x="3406" y="0"/>
                    <a:pt x="32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2" name="任意多边形: 形状 351">
              <a:extLst>
                <a:ext uri="{FF2B5EF4-FFF2-40B4-BE49-F238E27FC236}">
                  <a16:creationId xmlns:a16="http://schemas.microsoft.com/office/drawing/2014/main" id="{71DACC3C-4C34-6A57-A64A-6BFEDE2E862D}"/>
                </a:ext>
              </a:extLst>
            </p:cNvPr>
            <p:cNvSpPr/>
            <p:nvPr/>
          </p:nvSpPr>
          <p:spPr>
            <a:xfrm>
              <a:off x="4588205" y="3593386"/>
              <a:ext cx="11758" cy="10647"/>
            </a:xfrm>
            <a:custGeom>
              <a:avLst/>
              <a:gdLst>
                <a:gd name="connsiteX0" fmla="*/ 3031 w 11758"/>
                <a:gd name="connsiteY0" fmla="*/ 0 h 10647"/>
                <a:gd name="connsiteX1" fmla="*/ 717 w 11758"/>
                <a:gd name="connsiteY1" fmla="*/ 1252 h 10647"/>
                <a:gd name="connsiteX2" fmla="*/ 2397 w 11758"/>
                <a:gd name="connsiteY2" fmla="*/ 9293 h 10647"/>
                <a:gd name="connsiteX3" fmla="*/ 4300 w 11758"/>
                <a:gd name="connsiteY3" fmla="*/ 10647 h 10647"/>
                <a:gd name="connsiteX4" fmla="*/ 5397 w 11758"/>
                <a:gd name="connsiteY4" fmla="*/ 10424 h 10647"/>
                <a:gd name="connsiteX5" fmla="*/ 9272 w 11758"/>
                <a:gd name="connsiteY5" fmla="*/ 8864 h 10647"/>
                <a:gd name="connsiteX6" fmla="*/ 11758 w 11758"/>
                <a:gd name="connsiteY6" fmla="*/ 5624 h 10647"/>
                <a:gd name="connsiteX7" fmla="*/ 8843 w 11758"/>
                <a:gd name="connsiteY7" fmla="*/ 2298 h 10647"/>
                <a:gd name="connsiteX8" fmla="*/ 7694 w 11758"/>
                <a:gd name="connsiteY8" fmla="*/ 1783 h 10647"/>
                <a:gd name="connsiteX9" fmla="*/ 3031 w 11758"/>
                <a:gd name="connsiteY9" fmla="*/ 0 h 1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8" h="10647">
                  <a:moveTo>
                    <a:pt x="3031" y="0"/>
                  </a:moveTo>
                  <a:cubicBezTo>
                    <a:pt x="2191" y="0"/>
                    <a:pt x="1402" y="326"/>
                    <a:pt x="717" y="1252"/>
                  </a:cubicBezTo>
                  <a:cubicBezTo>
                    <a:pt x="-1307" y="3961"/>
                    <a:pt x="1505" y="6670"/>
                    <a:pt x="2397" y="9293"/>
                  </a:cubicBezTo>
                  <a:cubicBezTo>
                    <a:pt x="2705" y="10184"/>
                    <a:pt x="3425" y="10647"/>
                    <a:pt x="4300" y="10647"/>
                  </a:cubicBezTo>
                  <a:cubicBezTo>
                    <a:pt x="4643" y="10647"/>
                    <a:pt x="5020" y="10579"/>
                    <a:pt x="5397" y="10424"/>
                  </a:cubicBezTo>
                  <a:cubicBezTo>
                    <a:pt x="6700" y="9910"/>
                    <a:pt x="8123" y="9619"/>
                    <a:pt x="9272" y="8864"/>
                  </a:cubicBezTo>
                  <a:cubicBezTo>
                    <a:pt x="10386" y="8127"/>
                    <a:pt x="11724" y="7201"/>
                    <a:pt x="11758" y="5624"/>
                  </a:cubicBezTo>
                  <a:cubicBezTo>
                    <a:pt x="11792" y="3669"/>
                    <a:pt x="10455" y="2709"/>
                    <a:pt x="8843" y="2298"/>
                  </a:cubicBezTo>
                  <a:cubicBezTo>
                    <a:pt x="8415" y="2109"/>
                    <a:pt x="8054" y="1938"/>
                    <a:pt x="7694" y="1783"/>
                  </a:cubicBezTo>
                  <a:cubicBezTo>
                    <a:pt x="6203" y="1080"/>
                    <a:pt x="4540" y="0"/>
                    <a:pt x="3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3" name="任意多边形: 形状 352">
              <a:extLst>
                <a:ext uri="{FF2B5EF4-FFF2-40B4-BE49-F238E27FC236}">
                  <a16:creationId xmlns:a16="http://schemas.microsoft.com/office/drawing/2014/main" id="{53EECF8A-5258-B4D4-CE51-8F9CFF81BFFC}"/>
                </a:ext>
              </a:extLst>
            </p:cNvPr>
            <p:cNvSpPr/>
            <p:nvPr/>
          </p:nvSpPr>
          <p:spPr>
            <a:xfrm>
              <a:off x="4655701" y="3322666"/>
              <a:ext cx="4610" cy="6789"/>
            </a:xfrm>
            <a:custGeom>
              <a:avLst/>
              <a:gdLst>
                <a:gd name="connsiteX0" fmla="*/ 2263 w 4610"/>
                <a:gd name="connsiteY0" fmla="*/ 0 h 6789"/>
                <a:gd name="connsiteX1" fmla="*/ 1578 w 4610"/>
                <a:gd name="connsiteY1" fmla="*/ 103 h 6789"/>
                <a:gd name="connsiteX2" fmla="*/ 1372 w 4610"/>
                <a:gd name="connsiteY2" fmla="*/ 103 h 6789"/>
                <a:gd name="connsiteX3" fmla="*/ 1166 w 4610"/>
                <a:gd name="connsiteY3" fmla="*/ 103 h 6789"/>
                <a:gd name="connsiteX4" fmla="*/ 0 w 4610"/>
                <a:gd name="connsiteY4" fmla="*/ 1149 h 6789"/>
                <a:gd name="connsiteX5" fmla="*/ 1646 w 4610"/>
                <a:gd name="connsiteY5" fmla="*/ 6378 h 6789"/>
                <a:gd name="connsiteX6" fmla="*/ 2315 w 4610"/>
                <a:gd name="connsiteY6" fmla="*/ 6789 h 6789"/>
                <a:gd name="connsiteX7" fmla="*/ 3206 w 4610"/>
                <a:gd name="connsiteY7" fmla="*/ 6412 h 6789"/>
                <a:gd name="connsiteX8" fmla="*/ 4492 w 4610"/>
                <a:gd name="connsiteY8" fmla="*/ 2589 h 6789"/>
                <a:gd name="connsiteX9" fmla="*/ 2263 w 4610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10" h="6789">
                  <a:moveTo>
                    <a:pt x="2263" y="0"/>
                  </a:moveTo>
                  <a:cubicBezTo>
                    <a:pt x="2075" y="86"/>
                    <a:pt x="1835" y="103"/>
                    <a:pt x="1578" y="103"/>
                  </a:cubicBezTo>
                  <a:cubicBezTo>
                    <a:pt x="1509" y="103"/>
                    <a:pt x="1440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46" y="6378"/>
                  </a:cubicBezTo>
                  <a:cubicBezTo>
                    <a:pt x="1869" y="6687"/>
                    <a:pt x="2092" y="6789"/>
                    <a:pt x="2315" y="6789"/>
                  </a:cubicBezTo>
                  <a:cubicBezTo>
                    <a:pt x="2624" y="6789"/>
                    <a:pt x="2932" y="6584"/>
                    <a:pt x="3206" y="6412"/>
                  </a:cubicBezTo>
                  <a:cubicBezTo>
                    <a:pt x="4647" y="5538"/>
                    <a:pt x="4767" y="4046"/>
                    <a:pt x="4492" y="2589"/>
                  </a:cubicBezTo>
                  <a:cubicBezTo>
                    <a:pt x="4252" y="1372"/>
                    <a:pt x="3789" y="171"/>
                    <a:pt x="22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4" name="任意多边形: 形状 353">
              <a:extLst>
                <a:ext uri="{FF2B5EF4-FFF2-40B4-BE49-F238E27FC236}">
                  <a16:creationId xmlns:a16="http://schemas.microsoft.com/office/drawing/2014/main" id="{325A42EF-6B5E-3F70-D110-FA7D61BFE165}"/>
                </a:ext>
              </a:extLst>
            </p:cNvPr>
            <p:cNvSpPr/>
            <p:nvPr/>
          </p:nvSpPr>
          <p:spPr>
            <a:xfrm>
              <a:off x="4635872" y="3366849"/>
              <a:ext cx="8358" cy="9224"/>
            </a:xfrm>
            <a:custGeom>
              <a:avLst/>
              <a:gdLst>
                <a:gd name="connsiteX0" fmla="*/ 8359 w 8358"/>
                <a:gd name="connsiteY0" fmla="*/ 0 h 9224"/>
                <a:gd name="connsiteX1" fmla="*/ 729 w 8358"/>
                <a:gd name="connsiteY1" fmla="*/ 6875 h 9224"/>
                <a:gd name="connsiteX2" fmla="*/ 301 w 8358"/>
                <a:gd name="connsiteY2" fmla="*/ 9001 h 9224"/>
                <a:gd name="connsiteX3" fmla="*/ 1124 w 8358"/>
                <a:gd name="connsiteY3" fmla="*/ 9224 h 9224"/>
                <a:gd name="connsiteX4" fmla="*/ 2547 w 8358"/>
                <a:gd name="connsiteY4" fmla="*/ 8898 h 9224"/>
                <a:gd name="connsiteX5" fmla="*/ 8359 w 8358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8" h="9224">
                  <a:moveTo>
                    <a:pt x="8359" y="0"/>
                  </a:moveTo>
                  <a:cubicBezTo>
                    <a:pt x="5187" y="1680"/>
                    <a:pt x="2993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24" y="9224"/>
                  </a:cubicBezTo>
                  <a:cubicBezTo>
                    <a:pt x="1604" y="9224"/>
                    <a:pt x="2170" y="9087"/>
                    <a:pt x="2547" y="8898"/>
                  </a:cubicBezTo>
                  <a:cubicBezTo>
                    <a:pt x="6010" y="7132"/>
                    <a:pt x="7690" y="3926"/>
                    <a:pt x="83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5" name="任意多边形: 形状 354">
              <a:extLst>
                <a:ext uri="{FF2B5EF4-FFF2-40B4-BE49-F238E27FC236}">
                  <a16:creationId xmlns:a16="http://schemas.microsoft.com/office/drawing/2014/main" id="{1A4A43E2-6C62-6430-667E-55644320027C}"/>
                </a:ext>
              </a:extLst>
            </p:cNvPr>
            <p:cNvSpPr/>
            <p:nvPr/>
          </p:nvSpPr>
          <p:spPr>
            <a:xfrm>
              <a:off x="4626949" y="3528115"/>
              <a:ext cx="4027" cy="4714"/>
            </a:xfrm>
            <a:custGeom>
              <a:avLst/>
              <a:gdLst>
                <a:gd name="connsiteX0" fmla="*/ 1920 w 4027"/>
                <a:gd name="connsiteY0" fmla="*/ 0 h 4714"/>
                <a:gd name="connsiteX1" fmla="*/ 0 w 4027"/>
                <a:gd name="connsiteY1" fmla="*/ 2452 h 4714"/>
                <a:gd name="connsiteX2" fmla="*/ 1406 w 4027"/>
                <a:gd name="connsiteY2" fmla="*/ 4715 h 4714"/>
                <a:gd name="connsiteX3" fmla="*/ 1715 w 4027"/>
                <a:gd name="connsiteY3" fmla="*/ 4681 h 4714"/>
                <a:gd name="connsiteX4" fmla="*/ 4012 w 4027"/>
                <a:gd name="connsiteY4" fmla="*/ 2143 h 4714"/>
                <a:gd name="connsiteX5" fmla="*/ 2074 w 4027"/>
                <a:gd name="connsiteY5" fmla="*/ 0 h 4714"/>
                <a:gd name="connsiteX6" fmla="*/ 1920 w 4027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7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4012" y="2143"/>
                  </a:cubicBezTo>
                  <a:cubicBezTo>
                    <a:pt x="3892" y="1080"/>
                    <a:pt x="3378" y="51"/>
                    <a:pt x="2074" y="0"/>
                  </a:cubicBezTo>
                  <a:cubicBezTo>
                    <a:pt x="2006" y="17"/>
                    <a:pt x="1954" y="0"/>
                    <a:pt x="1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6" name="任意多边形: 形状 355">
              <a:extLst>
                <a:ext uri="{FF2B5EF4-FFF2-40B4-BE49-F238E27FC236}">
                  <a16:creationId xmlns:a16="http://schemas.microsoft.com/office/drawing/2014/main" id="{58590BFD-4C18-DE32-A436-43C2C2F73E0B}"/>
                </a:ext>
              </a:extLst>
            </p:cNvPr>
            <p:cNvSpPr/>
            <p:nvPr/>
          </p:nvSpPr>
          <p:spPr>
            <a:xfrm>
              <a:off x="4645886" y="34089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3" y="10578"/>
                    <a:pt x="5238" y="10493"/>
                    <a:pt x="5649" y="10304"/>
                  </a:cubicBezTo>
                  <a:cubicBezTo>
                    <a:pt x="6918" y="9738"/>
                    <a:pt x="8341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33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46" y="977"/>
                    <a:pt x="4500" y="0"/>
                    <a:pt x="3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7" name="任意多边形: 形状 356">
              <a:extLst>
                <a:ext uri="{FF2B5EF4-FFF2-40B4-BE49-F238E27FC236}">
                  <a16:creationId xmlns:a16="http://schemas.microsoft.com/office/drawing/2014/main" id="{9598C063-3BE7-7434-C271-F098FDD521F0}"/>
                </a:ext>
              </a:extLst>
            </p:cNvPr>
            <p:cNvSpPr/>
            <p:nvPr/>
          </p:nvSpPr>
          <p:spPr>
            <a:xfrm>
              <a:off x="4635059" y="3507832"/>
              <a:ext cx="10693" cy="12996"/>
            </a:xfrm>
            <a:custGeom>
              <a:avLst/>
              <a:gdLst>
                <a:gd name="connsiteX0" fmla="*/ 6017 w 10693"/>
                <a:gd name="connsiteY0" fmla="*/ 0 h 12996"/>
                <a:gd name="connsiteX1" fmla="*/ 4063 w 10693"/>
                <a:gd name="connsiteY1" fmla="*/ 669 h 12996"/>
                <a:gd name="connsiteX2" fmla="*/ 1423 w 10693"/>
                <a:gd name="connsiteY2" fmla="*/ 3532 h 12996"/>
                <a:gd name="connsiteX3" fmla="*/ 5400 w 10693"/>
                <a:gd name="connsiteY3" fmla="*/ 12482 h 12996"/>
                <a:gd name="connsiteX4" fmla="*/ 6532 w 10693"/>
                <a:gd name="connsiteY4" fmla="*/ 12893 h 12996"/>
                <a:gd name="connsiteX5" fmla="*/ 7629 w 10693"/>
                <a:gd name="connsiteY5" fmla="*/ 12996 h 12996"/>
                <a:gd name="connsiteX6" fmla="*/ 10681 w 10693"/>
                <a:gd name="connsiteY6" fmla="*/ 9173 h 12996"/>
                <a:gd name="connsiteX7" fmla="*/ 7852 w 10693"/>
                <a:gd name="connsiteY7" fmla="*/ 1766 h 12996"/>
                <a:gd name="connsiteX8" fmla="*/ 6017 w 10693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3" h="12996">
                  <a:moveTo>
                    <a:pt x="6017" y="0"/>
                  </a:moveTo>
                  <a:cubicBezTo>
                    <a:pt x="5383" y="0"/>
                    <a:pt x="4680" y="292"/>
                    <a:pt x="4063" y="669"/>
                  </a:cubicBezTo>
                  <a:cubicBezTo>
                    <a:pt x="2914" y="1389"/>
                    <a:pt x="2125" y="2726"/>
                    <a:pt x="1423" y="3532"/>
                  </a:cubicBezTo>
                  <a:cubicBezTo>
                    <a:pt x="-1218" y="9224"/>
                    <a:pt x="-343" y="11007"/>
                    <a:pt x="5400" y="12482"/>
                  </a:cubicBezTo>
                  <a:cubicBezTo>
                    <a:pt x="5777" y="12585"/>
                    <a:pt x="6138" y="12824"/>
                    <a:pt x="6532" y="12893"/>
                  </a:cubicBezTo>
                  <a:cubicBezTo>
                    <a:pt x="6926" y="12962"/>
                    <a:pt x="7286" y="12996"/>
                    <a:pt x="7629" y="12996"/>
                  </a:cubicBezTo>
                  <a:cubicBezTo>
                    <a:pt x="9600" y="12996"/>
                    <a:pt x="10509" y="11727"/>
                    <a:pt x="10681" y="9173"/>
                  </a:cubicBezTo>
                  <a:cubicBezTo>
                    <a:pt x="10886" y="6155"/>
                    <a:pt x="8486" y="4372"/>
                    <a:pt x="7852" y="1766"/>
                  </a:cubicBezTo>
                  <a:cubicBezTo>
                    <a:pt x="7526" y="463"/>
                    <a:pt x="6823" y="0"/>
                    <a:pt x="60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8" name="任意多边形: 形状 357">
              <a:extLst>
                <a:ext uri="{FF2B5EF4-FFF2-40B4-BE49-F238E27FC236}">
                  <a16:creationId xmlns:a16="http://schemas.microsoft.com/office/drawing/2014/main" id="{1E334494-869E-8238-1D21-9EDF7CC2B710}"/>
                </a:ext>
              </a:extLst>
            </p:cNvPr>
            <p:cNvSpPr/>
            <p:nvPr/>
          </p:nvSpPr>
          <p:spPr>
            <a:xfrm>
              <a:off x="4738495" y="3046495"/>
              <a:ext cx="3970" cy="5006"/>
            </a:xfrm>
            <a:custGeom>
              <a:avLst/>
              <a:gdLst>
                <a:gd name="connsiteX0" fmla="*/ 1680 w 3970"/>
                <a:gd name="connsiteY0" fmla="*/ 0 h 5006"/>
                <a:gd name="connsiteX1" fmla="*/ 136 w 3970"/>
                <a:gd name="connsiteY1" fmla="*/ 1200 h 5006"/>
                <a:gd name="connsiteX2" fmla="*/ 1817 w 3970"/>
                <a:gd name="connsiteY2" fmla="*/ 4818 h 5006"/>
                <a:gd name="connsiteX3" fmla="*/ 2486 w 3970"/>
                <a:gd name="connsiteY3" fmla="*/ 5006 h 5006"/>
                <a:gd name="connsiteX4" fmla="*/ 3789 w 3970"/>
                <a:gd name="connsiteY4" fmla="*/ 3926 h 5006"/>
                <a:gd name="connsiteX5" fmla="*/ 2605 w 3970"/>
                <a:gd name="connsiteY5" fmla="*/ 257 h 5006"/>
                <a:gd name="connsiteX6" fmla="*/ 1680 w 3970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70" h="5006">
                  <a:moveTo>
                    <a:pt x="1680" y="0"/>
                  </a:moveTo>
                  <a:cubicBezTo>
                    <a:pt x="959" y="0"/>
                    <a:pt x="360" y="446"/>
                    <a:pt x="136" y="1200"/>
                  </a:cubicBezTo>
                  <a:cubicBezTo>
                    <a:pt x="-344" y="2777"/>
                    <a:pt x="496" y="4081"/>
                    <a:pt x="1817" y="4818"/>
                  </a:cubicBezTo>
                  <a:cubicBezTo>
                    <a:pt x="2040" y="4938"/>
                    <a:pt x="2262" y="5006"/>
                    <a:pt x="2486" y="5006"/>
                  </a:cubicBezTo>
                  <a:cubicBezTo>
                    <a:pt x="3000" y="5006"/>
                    <a:pt x="3497" y="4681"/>
                    <a:pt x="3789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80" y="68"/>
                    <a:pt x="1971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9" name="任意多边形: 形状 358">
              <a:extLst>
                <a:ext uri="{FF2B5EF4-FFF2-40B4-BE49-F238E27FC236}">
                  <a16:creationId xmlns:a16="http://schemas.microsoft.com/office/drawing/2014/main" id="{B5296228-6B02-81C3-E777-B335DCDCE42C}"/>
                </a:ext>
              </a:extLst>
            </p:cNvPr>
            <p:cNvSpPr/>
            <p:nvPr/>
          </p:nvSpPr>
          <p:spPr>
            <a:xfrm>
              <a:off x="4818535" y="3027704"/>
              <a:ext cx="11226" cy="12070"/>
            </a:xfrm>
            <a:custGeom>
              <a:avLst/>
              <a:gdLst>
                <a:gd name="connsiteX0" fmla="*/ 8136 w 11226"/>
                <a:gd name="connsiteY0" fmla="*/ 0 h 12070"/>
                <a:gd name="connsiteX1" fmla="*/ 5770 w 11226"/>
                <a:gd name="connsiteY1" fmla="*/ 189 h 12070"/>
                <a:gd name="connsiteX2" fmla="*/ 44 w 11226"/>
                <a:gd name="connsiteY2" fmla="*/ 3343 h 12070"/>
                <a:gd name="connsiteX3" fmla="*/ 1947 w 11226"/>
                <a:gd name="connsiteY3" fmla="*/ 7784 h 12070"/>
                <a:gd name="connsiteX4" fmla="*/ 5153 w 11226"/>
                <a:gd name="connsiteY4" fmla="*/ 10596 h 12070"/>
                <a:gd name="connsiteX5" fmla="*/ 8050 w 11226"/>
                <a:gd name="connsiteY5" fmla="*/ 12070 h 12070"/>
                <a:gd name="connsiteX6" fmla="*/ 10845 w 11226"/>
                <a:gd name="connsiteY6" fmla="*/ 8710 h 12070"/>
                <a:gd name="connsiteX7" fmla="*/ 10931 w 11226"/>
                <a:gd name="connsiteY7" fmla="*/ 2623 h 12070"/>
                <a:gd name="connsiteX8" fmla="*/ 8136 w 11226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26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09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56"/>
                    <a:pt x="10845" y="8710"/>
                  </a:cubicBezTo>
                  <a:cubicBezTo>
                    <a:pt x="11479" y="6824"/>
                    <a:pt x="11188" y="4681"/>
                    <a:pt x="10931" y="2623"/>
                  </a:cubicBezTo>
                  <a:cubicBezTo>
                    <a:pt x="10674" y="446"/>
                    <a:pt x="9508" y="0"/>
                    <a:pt x="81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0" name="任意多边形: 形状 359">
              <a:extLst>
                <a:ext uri="{FF2B5EF4-FFF2-40B4-BE49-F238E27FC236}">
                  <a16:creationId xmlns:a16="http://schemas.microsoft.com/office/drawing/2014/main" id="{E84E2530-1304-7043-857B-057B99231525}"/>
                </a:ext>
              </a:extLst>
            </p:cNvPr>
            <p:cNvSpPr/>
            <p:nvPr/>
          </p:nvSpPr>
          <p:spPr>
            <a:xfrm>
              <a:off x="4808461" y="3010147"/>
              <a:ext cx="13182" cy="13030"/>
            </a:xfrm>
            <a:custGeom>
              <a:avLst/>
              <a:gdLst>
                <a:gd name="connsiteX0" fmla="*/ 6672 w 13182"/>
                <a:gd name="connsiteY0" fmla="*/ 0 h 13030"/>
                <a:gd name="connsiteX1" fmla="*/ 740 w 13182"/>
                <a:gd name="connsiteY1" fmla="*/ 2761 h 13030"/>
                <a:gd name="connsiteX2" fmla="*/ 2900 w 13182"/>
                <a:gd name="connsiteY2" fmla="*/ 9807 h 13030"/>
                <a:gd name="connsiteX3" fmla="*/ 4237 w 13182"/>
                <a:gd name="connsiteY3" fmla="*/ 11076 h 13030"/>
                <a:gd name="connsiteX4" fmla="*/ 8370 w 13182"/>
                <a:gd name="connsiteY4" fmla="*/ 13030 h 13030"/>
                <a:gd name="connsiteX5" fmla="*/ 12724 w 13182"/>
                <a:gd name="connsiteY5" fmla="*/ 8315 h 13030"/>
                <a:gd name="connsiteX6" fmla="*/ 9432 w 13182"/>
                <a:gd name="connsiteY6" fmla="*/ 617 h 13030"/>
                <a:gd name="connsiteX7" fmla="*/ 6672 w 13182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82" h="13030">
                  <a:moveTo>
                    <a:pt x="6672" y="0"/>
                  </a:moveTo>
                  <a:cubicBezTo>
                    <a:pt x="4443" y="0"/>
                    <a:pt x="2060" y="1012"/>
                    <a:pt x="740" y="2761"/>
                  </a:cubicBezTo>
                  <a:cubicBezTo>
                    <a:pt x="-666" y="4629"/>
                    <a:pt x="-134" y="6429"/>
                    <a:pt x="2900" y="9807"/>
                  </a:cubicBezTo>
                  <a:cubicBezTo>
                    <a:pt x="3312" y="10270"/>
                    <a:pt x="3775" y="10682"/>
                    <a:pt x="4237" y="11076"/>
                  </a:cubicBezTo>
                  <a:cubicBezTo>
                    <a:pt x="5729" y="12379"/>
                    <a:pt x="7135" y="13030"/>
                    <a:pt x="8370" y="13030"/>
                  </a:cubicBezTo>
                  <a:cubicBezTo>
                    <a:pt x="10324" y="13030"/>
                    <a:pt x="11867" y="11436"/>
                    <a:pt x="12724" y="8315"/>
                  </a:cubicBezTo>
                  <a:cubicBezTo>
                    <a:pt x="13822" y="4303"/>
                    <a:pt x="13033" y="2452"/>
                    <a:pt x="9432" y="617"/>
                  </a:cubicBezTo>
                  <a:cubicBezTo>
                    <a:pt x="8609" y="206"/>
                    <a:pt x="7649" y="0"/>
                    <a:pt x="6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1" name="任意多边形: 形状 360">
              <a:extLst>
                <a:ext uri="{FF2B5EF4-FFF2-40B4-BE49-F238E27FC236}">
                  <a16:creationId xmlns:a16="http://schemas.microsoft.com/office/drawing/2014/main" id="{11CD6DFC-EA4D-766F-D311-F51BC2B2F5B7}"/>
                </a:ext>
              </a:extLst>
            </p:cNvPr>
            <p:cNvSpPr/>
            <p:nvPr/>
          </p:nvSpPr>
          <p:spPr>
            <a:xfrm>
              <a:off x="4830664" y="2928228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80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92" y="17"/>
                    <a:pt x="4357" y="17"/>
                    <a:pt x="4323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2" name="任意多边形: 形状 361">
              <a:extLst>
                <a:ext uri="{FF2B5EF4-FFF2-40B4-BE49-F238E27FC236}">
                  <a16:creationId xmlns:a16="http://schemas.microsoft.com/office/drawing/2014/main" id="{44C69479-617D-D475-A304-D9464A08552A}"/>
                </a:ext>
              </a:extLst>
            </p:cNvPr>
            <p:cNvSpPr/>
            <p:nvPr/>
          </p:nvSpPr>
          <p:spPr>
            <a:xfrm>
              <a:off x="4863383" y="3216847"/>
              <a:ext cx="14442" cy="17899"/>
            </a:xfrm>
            <a:custGeom>
              <a:avLst/>
              <a:gdLst>
                <a:gd name="connsiteX0" fmla="*/ 7848 w 14442"/>
                <a:gd name="connsiteY0" fmla="*/ 0 h 17899"/>
                <a:gd name="connsiteX1" fmla="*/ 5602 w 14442"/>
                <a:gd name="connsiteY1" fmla="*/ 497 h 17899"/>
                <a:gd name="connsiteX2" fmla="*/ 424 w 14442"/>
                <a:gd name="connsiteY2" fmla="*/ 4835 h 17899"/>
                <a:gd name="connsiteX3" fmla="*/ 424 w 14442"/>
                <a:gd name="connsiteY3" fmla="*/ 7047 h 17899"/>
                <a:gd name="connsiteX4" fmla="*/ 1693 w 14442"/>
                <a:gd name="connsiteY4" fmla="*/ 10579 h 17899"/>
                <a:gd name="connsiteX5" fmla="*/ 1264 w 14442"/>
                <a:gd name="connsiteY5" fmla="*/ 14573 h 17899"/>
                <a:gd name="connsiteX6" fmla="*/ 7780 w 14442"/>
                <a:gd name="connsiteY6" fmla="*/ 17899 h 17899"/>
                <a:gd name="connsiteX7" fmla="*/ 10540 w 14442"/>
                <a:gd name="connsiteY7" fmla="*/ 17368 h 17899"/>
                <a:gd name="connsiteX8" fmla="*/ 14261 w 14442"/>
                <a:gd name="connsiteY8" fmla="*/ 7441 h 17899"/>
                <a:gd name="connsiteX9" fmla="*/ 7951 w 14442"/>
                <a:gd name="connsiteY9" fmla="*/ 0 h 17899"/>
                <a:gd name="connsiteX10" fmla="*/ 7848 w 14442"/>
                <a:gd name="connsiteY10" fmla="*/ 0 h 17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2" h="17899">
                  <a:moveTo>
                    <a:pt x="7848" y="0"/>
                  </a:moveTo>
                  <a:cubicBezTo>
                    <a:pt x="7094" y="0"/>
                    <a:pt x="6288" y="171"/>
                    <a:pt x="5602" y="497"/>
                  </a:cubicBezTo>
                  <a:cubicBezTo>
                    <a:pt x="3545" y="1474"/>
                    <a:pt x="1951" y="3137"/>
                    <a:pt x="424" y="4835"/>
                  </a:cubicBezTo>
                  <a:cubicBezTo>
                    <a:pt x="-124" y="5452"/>
                    <a:pt x="-158" y="7047"/>
                    <a:pt x="424" y="7047"/>
                  </a:cubicBezTo>
                  <a:cubicBezTo>
                    <a:pt x="4128" y="7064"/>
                    <a:pt x="1865" y="9190"/>
                    <a:pt x="1693" y="10579"/>
                  </a:cubicBezTo>
                  <a:cubicBezTo>
                    <a:pt x="665" y="13682"/>
                    <a:pt x="665" y="13682"/>
                    <a:pt x="1264" y="14573"/>
                  </a:cubicBezTo>
                  <a:cubicBezTo>
                    <a:pt x="2688" y="16682"/>
                    <a:pt x="5259" y="17899"/>
                    <a:pt x="7780" y="17899"/>
                  </a:cubicBezTo>
                  <a:cubicBezTo>
                    <a:pt x="8723" y="17899"/>
                    <a:pt x="9666" y="17728"/>
                    <a:pt x="10540" y="17368"/>
                  </a:cubicBezTo>
                  <a:cubicBezTo>
                    <a:pt x="13438" y="16151"/>
                    <a:pt x="14998" y="12019"/>
                    <a:pt x="14261" y="7441"/>
                  </a:cubicBezTo>
                  <a:cubicBezTo>
                    <a:pt x="13575" y="3172"/>
                    <a:pt x="10969" y="69"/>
                    <a:pt x="7951" y="0"/>
                  </a:cubicBezTo>
                  <a:cubicBezTo>
                    <a:pt x="7934" y="0"/>
                    <a:pt x="7900" y="0"/>
                    <a:pt x="78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3" name="任意多边形: 形状 362">
              <a:extLst>
                <a:ext uri="{FF2B5EF4-FFF2-40B4-BE49-F238E27FC236}">
                  <a16:creationId xmlns:a16="http://schemas.microsoft.com/office/drawing/2014/main" id="{A3C793B7-C4A1-7ADE-C9B9-C04AB9F453D4}"/>
                </a:ext>
              </a:extLst>
            </p:cNvPr>
            <p:cNvSpPr/>
            <p:nvPr/>
          </p:nvSpPr>
          <p:spPr>
            <a:xfrm>
              <a:off x="4825838" y="3114475"/>
              <a:ext cx="24047" cy="17179"/>
            </a:xfrm>
            <a:custGeom>
              <a:avLst/>
              <a:gdLst>
                <a:gd name="connsiteX0" fmla="*/ 3285 w 24047"/>
                <a:gd name="connsiteY0" fmla="*/ 0 h 17179"/>
                <a:gd name="connsiteX1" fmla="*/ 114 w 24047"/>
                <a:gd name="connsiteY1" fmla="*/ 5315 h 17179"/>
                <a:gd name="connsiteX2" fmla="*/ 2377 w 24047"/>
                <a:gd name="connsiteY2" fmla="*/ 11641 h 17179"/>
                <a:gd name="connsiteX3" fmla="*/ 4794 w 24047"/>
                <a:gd name="connsiteY3" fmla="*/ 13167 h 17179"/>
                <a:gd name="connsiteX4" fmla="*/ 4949 w 24047"/>
                <a:gd name="connsiteY4" fmla="*/ 13167 h 17179"/>
                <a:gd name="connsiteX5" fmla="*/ 9715 w 24047"/>
                <a:gd name="connsiteY5" fmla="*/ 10407 h 17179"/>
                <a:gd name="connsiteX6" fmla="*/ 9749 w 24047"/>
                <a:gd name="connsiteY6" fmla="*/ 10544 h 17179"/>
                <a:gd name="connsiteX7" fmla="*/ 10384 w 24047"/>
                <a:gd name="connsiteY7" fmla="*/ 12344 h 17179"/>
                <a:gd name="connsiteX8" fmla="*/ 16487 w 24047"/>
                <a:gd name="connsiteY8" fmla="*/ 17179 h 17179"/>
                <a:gd name="connsiteX9" fmla="*/ 16847 w 24047"/>
                <a:gd name="connsiteY9" fmla="*/ 17162 h 17179"/>
                <a:gd name="connsiteX10" fmla="*/ 23345 w 24047"/>
                <a:gd name="connsiteY10" fmla="*/ 12070 h 17179"/>
                <a:gd name="connsiteX11" fmla="*/ 21425 w 24047"/>
                <a:gd name="connsiteY11" fmla="*/ 3480 h 17179"/>
                <a:gd name="connsiteX12" fmla="*/ 14310 w 24047"/>
                <a:gd name="connsiteY12" fmla="*/ 1286 h 17179"/>
                <a:gd name="connsiteX13" fmla="*/ 10435 w 24047"/>
                <a:gd name="connsiteY13" fmla="*/ 2315 h 17179"/>
                <a:gd name="connsiteX14" fmla="*/ 10126 w 24047"/>
                <a:gd name="connsiteY14" fmla="*/ 2623 h 17179"/>
                <a:gd name="connsiteX15" fmla="*/ 8258 w 24047"/>
                <a:gd name="connsiteY15" fmla="*/ 806 h 17179"/>
                <a:gd name="connsiteX16" fmla="*/ 4760 w 24047"/>
                <a:gd name="connsiteY16" fmla="*/ 103 h 17179"/>
                <a:gd name="connsiteX17" fmla="*/ 3285 w 24047"/>
                <a:gd name="connsiteY17" fmla="*/ 0 h 17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47" h="17179">
                  <a:moveTo>
                    <a:pt x="3285" y="0"/>
                  </a:moveTo>
                  <a:cubicBezTo>
                    <a:pt x="491" y="0"/>
                    <a:pt x="-332" y="1629"/>
                    <a:pt x="114" y="5315"/>
                  </a:cubicBezTo>
                  <a:cubicBezTo>
                    <a:pt x="405" y="7681"/>
                    <a:pt x="1331" y="9653"/>
                    <a:pt x="2377" y="11641"/>
                  </a:cubicBezTo>
                  <a:cubicBezTo>
                    <a:pt x="2891" y="12636"/>
                    <a:pt x="3731" y="13116"/>
                    <a:pt x="4794" y="13167"/>
                  </a:cubicBezTo>
                  <a:cubicBezTo>
                    <a:pt x="4846" y="13167"/>
                    <a:pt x="4897" y="13167"/>
                    <a:pt x="4949" y="13167"/>
                  </a:cubicBezTo>
                  <a:cubicBezTo>
                    <a:pt x="6457" y="13167"/>
                    <a:pt x="8343" y="11967"/>
                    <a:pt x="9715" y="10407"/>
                  </a:cubicBezTo>
                  <a:lnTo>
                    <a:pt x="9749" y="10544"/>
                  </a:lnTo>
                  <a:cubicBezTo>
                    <a:pt x="9886" y="11161"/>
                    <a:pt x="10161" y="11744"/>
                    <a:pt x="10384" y="12344"/>
                  </a:cubicBezTo>
                  <a:cubicBezTo>
                    <a:pt x="11515" y="15293"/>
                    <a:pt x="13470" y="17179"/>
                    <a:pt x="16487" y="17179"/>
                  </a:cubicBezTo>
                  <a:cubicBezTo>
                    <a:pt x="16607" y="17179"/>
                    <a:pt x="16727" y="17179"/>
                    <a:pt x="16847" y="17162"/>
                  </a:cubicBezTo>
                  <a:cubicBezTo>
                    <a:pt x="19968" y="17008"/>
                    <a:pt x="22042" y="14985"/>
                    <a:pt x="23345" y="12070"/>
                  </a:cubicBezTo>
                  <a:cubicBezTo>
                    <a:pt x="24734" y="8692"/>
                    <a:pt x="24048" y="5606"/>
                    <a:pt x="21425" y="3480"/>
                  </a:cubicBezTo>
                  <a:cubicBezTo>
                    <a:pt x="19745" y="2109"/>
                    <a:pt x="16830" y="1286"/>
                    <a:pt x="14310" y="1286"/>
                  </a:cubicBezTo>
                  <a:cubicBezTo>
                    <a:pt x="12732" y="1286"/>
                    <a:pt x="11309" y="1612"/>
                    <a:pt x="10435" y="2315"/>
                  </a:cubicBezTo>
                  <a:lnTo>
                    <a:pt x="10126" y="2623"/>
                  </a:lnTo>
                  <a:cubicBezTo>
                    <a:pt x="9595" y="1834"/>
                    <a:pt x="8961" y="1166"/>
                    <a:pt x="8258" y="806"/>
                  </a:cubicBezTo>
                  <a:cubicBezTo>
                    <a:pt x="7092" y="566"/>
                    <a:pt x="5943" y="274"/>
                    <a:pt x="4760" y="103"/>
                  </a:cubicBezTo>
                  <a:cubicBezTo>
                    <a:pt x="4229" y="51"/>
                    <a:pt x="3731" y="0"/>
                    <a:pt x="32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4" name="任意多边形: 形状 363">
              <a:extLst>
                <a:ext uri="{FF2B5EF4-FFF2-40B4-BE49-F238E27FC236}">
                  <a16:creationId xmlns:a16="http://schemas.microsoft.com/office/drawing/2014/main" id="{C178AA8D-BFA5-50FD-9322-B616ECE751D1}"/>
                </a:ext>
              </a:extLst>
            </p:cNvPr>
            <p:cNvSpPr/>
            <p:nvPr/>
          </p:nvSpPr>
          <p:spPr>
            <a:xfrm>
              <a:off x="4589274" y="3624692"/>
              <a:ext cx="6982" cy="7320"/>
            </a:xfrm>
            <a:custGeom>
              <a:avLst/>
              <a:gdLst>
                <a:gd name="connsiteX0" fmla="*/ 4037 w 6982"/>
                <a:gd name="connsiteY0" fmla="*/ 0 h 7320"/>
                <a:gd name="connsiteX1" fmla="*/ 179 w 6982"/>
                <a:gd name="connsiteY1" fmla="*/ 2486 h 7320"/>
                <a:gd name="connsiteX2" fmla="*/ 2220 w 6982"/>
                <a:gd name="connsiteY2" fmla="*/ 7081 h 7320"/>
                <a:gd name="connsiteX3" fmla="*/ 3472 w 6982"/>
                <a:gd name="connsiteY3" fmla="*/ 7321 h 7320"/>
                <a:gd name="connsiteX4" fmla="*/ 6575 w 6982"/>
                <a:gd name="connsiteY4" fmla="*/ 4989 h 7320"/>
                <a:gd name="connsiteX5" fmla="*/ 5169 w 6982"/>
                <a:gd name="connsiteY5" fmla="*/ 240 h 7320"/>
                <a:gd name="connsiteX6" fmla="*/ 4037 w 6982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2" h="7320">
                  <a:moveTo>
                    <a:pt x="4037" y="0"/>
                  </a:moveTo>
                  <a:cubicBezTo>
                    <a:pt x="2563" y="0"/>
                    <a:pt x="866" y="1012"/>
                    <a:pt x="179" y="2486"/>
                  </a:cubicBezTo>
                  <a:cubicBezTo>
                    <a:pt x="-438" y="3840"/>
                    <a:pt x="608" y="6481"/>
                    <a:pt x="2220" y="7081"/>
                  </a:cubicBezTo>
                  <a:cubicBezTo>
                    <a:pt x="2665" y="7253"/>
                    <a:pt x="3077" y="7321"/>
                    <a:pt x="3472" y="7321"/>
                  </a:cubicBezTo>
                  <a:cubicBezTo>
                    <a:pt x="4809" y="7321"/>
                    <a:pt x="5837" y="6395"/>
                    <a:pt x="6575" y="4989"/>
                  </a:cubicBezTo>
                  <a:cubicBezTo>
                    <a:pt x="7483" y="3206"/>
                    <a:pt x="6815" y="1046"/>
                    <a:pt x="5169" y="240"/>
                  </a:cubicBezTo>
                  <a:cubicBezTo>
                    <a:pt x="4826" y="86"/>
                    <a:pt x="4431" y="0"/>
                    <a:pt x="40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5" name="任意多边形: 形状 364">
              <a:extLst>
                <a:ext uri="{FF2B5EF4-FFF2-40B4-BE49-F238E27FC236}">
                  <a16:creationId xmlns:a16="http://schemas.microsoft.com/office/drawing/2014/main" id="{D3A669DB-4B4B-C121-56FF-D4E08EDD7968}"/>
                </a:ext>
              </a:extLst>
            </p:cNvPr>
            <p:cNvSpPr/>
            <p:nvPr/>
          </p:nvSpPr>
          <p:spPr>
            <a:xfrm>
              <a:off x="4826241" y="2906351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80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6" y="86"/>
                    <a:pt x="3911" y="0"/>
                    <a:pt x="35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6" name="任意多边形: 形状 365">
              <a:extLst>
                <a:ext uri="{FF2B5EF4-FFF2-40B4-BE49-F238E27FC236}">
                  <a16:creationId xmlns:a16="http://schemas.microsoft.com/office/drawing/2014/main" id="{14202DA4-2DFD-840C-ECD3-4B9DE97F226D}"/>
                </a:ext>
              </a:extLst>
            </p:cNvPr>
            <p:cNvSpPr/>
            <p:nvPr/>
          </p:nvSpPr>
          <p:spPr>
            <a:xfrm>
              <a:off x="4837893" y="3032076"/>
              <a:ext cx="4849" cy="4337"/>
            </a:xfrm>
            <a:custGeom>
              <a:avLst/>
              <a:gdLst>
                <a:gd name="connsiteX0" fmla="*/ 2100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3 w 4849"/>
                <a:gd name="connsiteY3" fmla="*/ 4338 h 4337"/>
                <a:gd name="connsiteX4" fmla="*/ 4689 w 4849"/>
                <a:gd name="connsiteY4" fmla="*/ 2572 h 4337"/>
                <a:gd name="connsiteX5" fmla="*/ 3420 w 4849"/>
                <a:gd name="connsiteY5" fmla="*/ 274 h 4337"/>
                <a:gd name="connsiteX6" fmla="*/ 2100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100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3" y="4338"/>
                  </a:cubicBezTo>
                  <a:cubicBezTo>
                    <a:pt x="3162" y="4338"/>
                    <a:pt x="4174" y="3858"/>
                    <a:pt x="4689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40" y="86"/>
                    <a:pt x="2494" y="0"/>
                    <a:pt x="21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7" name="任意多边形: 形状 366">
              <a:extLst>
                <a:ext uri="{FF2B5EF4-FFF2-40B4-BE49-F238E27FC236}">
                  <a16:creationId xmlns:a16="http://schemas.microsoft.com/office/drawing/2014/main" id="{9627C07B-66E7-4F19-B5E1-416F53326D8C}"/>
                </a:ext>
              </a:extLst>
            </p:cNvPr>
            <p:cNvSpPr/>
            <p:nvPr/>
          </p:nvSpPr>
          <p:spPr>
            <a:xfrm>
              <a:off x="4898724" y="30837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0 w 5207"/>
                <a:gd name="connsiteY1" fmla="*/ 1200 h 4646"/>
                <a:gd name="connsiteX2" fmla="*/ 1705 w 5207"/>
                <a:gd name="connsiteY2" fmla="*/ 4303 h 4646"/>
                <a:gd name="connsiteX3" fmla="*/ 2854 w 5207"/>
                <a:gd name="connsiteY3" fmla="*/ 4646 h 4646"/>
                <a:gd name="connsiteX4" fmla="*/ 5066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0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4" y="4646"/>
                  </a:cubicBezTo>
                  <a:cubicBezTo>
                    <a:pt x="3814" y="4646"/>
                    <a:pt x="4603" y="3892"/>
                    <a:pt x="5066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74" y="292"/>
                    <a:pt x="2253" y="0"/>
                    <a:pt x="16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8" name="任意多边形: 形状 367">
              <a:extLst>
                <a:ext uri="{FF2B5EF4-FFF2-40B4-BE49-F238E27FC236}">
                  <a16:creationId xmlns:a16="http://schemas.microsoft.com/office/drawing/2014/main" id="{DE0559FC-1802-650A-355D-B5A145E615D6}"/>
                </a:ext>
              </a:extLst>
            </p:cNvPr>
            <p:cNvSpPr/>
            <p:nvPr/>
          </p:nvSpPr>
          <p:spPr>
            <a:xfrm>
              <a:off x="4884822" y="3148902"/>
              <a:ext cx="20531" cy="17402"/>
            </a:xfrm>
            <a:custGeom>
              <a:avLst/>
              <a:gdLst>
                <a:gd name="connsiteX0" fmla="*/ 10823 w 20531"/>
                <a:gd name="connsiteY0" fmla="*/ 0 h 17402"/>
                <a:gd name="connsiteX1" fmla="*/ 7034 w 20531"/>
                <a:gd name="connsiteY1" fmla="*/ 806 h 17402"/>
                <a:gd name="connsiteX2" fmla="*/ 56 w 20531"/>
                <a:gd name="connsiteY2" fmla="*/ 8658 h 17402"/>
                <a:gd name="connsiteX3" fmla="*/ 8200 w 20531"/>
                <a:gd name="connsiteY3" fmla="*/ 17402 h 17402"/>
                <a:gd name="connsiteX4" fmla="*/ 9452 w 20531"/>
                <a:gd name="connsiteY4" fmla="*/ 17299 h 17402"/>
                <a:gd name="connsiteX5" fmla="*/ 15658 w 20531"/>
                <a:gd name="connsiteY5" fmla="*/ 15156 h 17402"/>
                <a:gd name="connsiteX6" fmla="*/ 20510 w 20531"/>
                <a:gd name="connsiteY6" fmla="*/ 7955 h 17402"/>
                <a:gd name="connsiteX7" fmla="*/ 15178 w 20531"/>
                <a:gd name="connsiteY7" fmla="*/ 1046 h 17402"/>
                <a:gd name="connsiteX8" fmla="*/ 10823 w 20531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1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2" y="17299"/>
                  </a:cubicBezTo>
                  <a:cubicBezTo>
                    <a:pt x="11578" y="16956"/>
                    <a:pt x="13703" y="16151"/>
                    <a:pt x="15658" y="15156"/>
                  </a:cubicBezTo>
                  <a:cubicBezTo>
                    <a:pt x="18436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72" y="343"/>
                    <a:pt x="12281" y="0"/>
                    <a:pt x="108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9" name="任意多边形: 形状 368">
              <a:extLst>
                <a:ext uri="{FF2B5EF4-FFF2-40B4-BE49-F238E27FC236}">
                  <a16:creationId xmlns:a16="http://schemas.microsoft.com/office/drawing/2014/main" id="{B5FD56BA-2DF1-F66C-B8C5-BD5BA2EB6551}"/>
                </a:ext>
              </a:extLst>
            </p:cNvPr>
            <p:cNvSpPr/>
            <p:nvPr/>
          </p:nvSpPr>
          <p:spPr>
            <a:xfrm>
              <a:off x="4868424" y="3178168"/>
              <a:ext cx="14008" cy="15259"/>
            </a:xfrm>
            <a:custGeom>
              <a:avLst/>
              <a:gdLst>
                <a:gd name="connsiteX0" fmla="*/ 7727 w 14008"/>
                <a:gd name="connsiteY0" fmla="*/ 0 h 15259"/>
                <a:gd name="connsiteX1" fmla="*/ 81 w 14008"/>
                <a:gd name="connsiteY1" fmla="*/ 7115 h 15259"/>
                <a:gd name="connsiteX2" fmla="*/ 5739 w 14008"/>
                <a:gd name="connsiteY2" fmla="*/ 14796 h 15259"/>
                <a:gd name="connsiteX3" fmla="*/ 9065 w 14008"/>
                <a:gd name="connsiteY3" fmla="*/ 15259 h 15259"/>
                <a:gd name="connsiteX4" fmla="*/ 11774 w 14008"/>
                <a:gd name="connsiteY4" fmla="*/ 13922 h 15259"/>
                <a:gd name="connsiteX5" fmla="*/ 13540 w 14008"/>
                <a:gd name="connsiteY5" fmla="*/ 4989 h 15259"/>
                <a:gd name="connsiteX6" fmla="*/ 7882 w 14008"/>
                <a:gd name="connsiteY6" fmla="*/ 0 h 15259"/>
                <a:gd name="connsiteX7" fmla="*/ 7727 w 14008"/>
                <a:gd name="connsiteY7" fmla="*/ 0 h 1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08" h="15259">
                  <a:moveTo>
                    <a:pt x="7727" y="0"/>
                  </a:moveTo>
                  <a:cubicBezTo>
                    <a:pt x="3630" y="0"/>
                    <a:pt x="595" y="2812"/>
                    <a:pt x="81" y="7115"/>
                  </a:cubicBezTo>
                  <a:cubicBezTo>
                    <a:pt x="-399" y="11127"/>
                    <a:pt x="1230" y="13390"/>
                    <a:pt x="5739" y="14796"/>
                  </a:cubicBezTo>
                  <a:cubicBezTo>
                    <a:pt x="6768" y="14916"/>
                    <a:pt x="7951" y="15259"/>
                    <a:pt x="9065" y="15259"/>
                  </a:cubicBezTo>
                  <a:cubicBezTo>
                    <a:pt x="10094" y="15259"/>
                    <a:pt x="11054" y="14968"/>
                    <a:pt x="11774" y="13922"/>
                  </a:cubicBezTo>
                  <a:cubicBezTo>
                    <a:pt x="13540" y="11384"/>
                    <a:pt x="14706" y="8333"/>
                    <a:pt x="13540" y="4989"/>
                  </a:cubicBezTo>
                  <a:cubicBezTo>
                    <a:pt x="12528" y="2109"/>
                    <a:pt x="10180" y="34"/>
                    <a:pt x="7882" y="0"/>
                  </a:cubicBezTo>
                  <a:cubicBezTo>
                    <a:pt x="7830" y="0"/>
                    <a:pt x="7779" y="0"/>
                    <a:pt x="7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B5B00FBD-783F-0404-1A6E-40B1A54C17F7}"/>
                </a:ext>
              </a:extLst>
            </p:cNvPr>
            <p:cNvSpPr/>
            <p:nvPr/>
          </p:nvSpPr>
          <p:spPr>
            <a:xfrm>
              <a:off x="4882751" y="3211104"/>
              <a:ext cx="4585" cy="4800"/>
            </a:xfrm>
            <a:custGeom>
              <a:avLst/>
              <a:gdLst>
                <a:gd name="connsiteX0" fmla="*/ 2128 w 4585"/>
                <a:gd name="connsiteY0" fmla="*/ 0 h 4800"/>
                <a:gd name="connsiteX1" fmla="*/ 139 w 4585"/>
                <a:gd name="connsiteY1" fmla="*/ 1560 h 4800"/>
                <a:gd name="connsiteX2" fmla="*/ 1682 w 4585"/>
                <a:gd name="connsiteY2" fmla="*/ 4492 h 4800"/>
                <a:gd name="connsiteX3" fmla="*/ 2985 w 4585"/>
                <a:gd name="connsiteY3" fmla="*/ 4800 h 4800"/>
                <a:gd name="connsiteX4" fmla="*/ 4408 w 4585"/>
                <a:gd name="connsiteY4" fmla="*/ 4063 h 4800"/>
                <a:gd name="connsiteX5" fmla="*/ 2299 w 4585"/>
                <a:gd name="connsiteY5" fmla="*/ 0 h 4800"/>
                <a:gd name="connsiteX6" fmla="*/ 2128 w 4585"/>
                <a:gd name="connsiteY6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5" h="4800">
                  <a:moveTo>
                    <a:pt x="2128" y="0"/>
                  </a:moveTo>
                  <a:cubicBezTo>
                    <a:pt x="1168" y="0"/>
                    <a:pt x="448" y="617"/>
                    <a:pt x="139" y="1560"/>
                  </a:cubicBezTo>
                  <a:cubicBezTo>
                    <a:pt x="-324" y="3000"/>
                    <a:pt x="413" y="3960"/>
                    <a:pt x="1682" y="4492"/>
                  </a:cubicBezTo>
                  <a:cubicBezTo>
                    <a:pt x="2111" y="4681"/>
                    <a:pt x="2556" y="4800"/>
                    <a:pt x="2985" y="4800"/>
                  </a:cubicBezTo>
                  <a:cubicBezTo>
                    <a:pt x="3517" y="4800"/>
                    <a:pt x="3997" y="4595"/>
                    <a:pt x="4408" y="4063"/>
                  </a:cubicBezTo>
                  <a:cubicBezTo>
                    <a:pt x="5077" y="3189"/>
                    <a:pt x="3739" y="566"/>
                    <a:pt x="2299" y="0"/>
                  </a:cubicBezTo>
                  <a:cubicBezTo>
                    <a:pt x="2248" y="0"/>
                    <a:pt x="2179" y="0"/>
                    <a:pt x="2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46ABE091-6EAE-5CF9-9C69-BF777BD6D425}"/>
                </a:ext>
              </a:extLst>
            </p:cNvPr>
            <p:cNvSpPr/>
            <p:nvPr/>
          </p:nvSpPr>
          <p:spPr>
            <a:xfrm>
              <a:off x="4882193" y="3273391"/>
              <a:ext cx="5131" cy="4937"/>
            </a:xfrm>
            <a:custGeom>
              <a:avLst/>
              <a:gdLst>
                <a:gd name="connsiteX0" fmla="*/ 2188 w 5131"/>
                <a:gd name="connsiteY0" fmla="*/ 0 h 4937"/>
                <a:gd name="connsiteX1" fmla="*/ 97 w 5131"/>
                <a:gd name="connsiteY1" fmla="*/ 1440 h 4937"/>
                <a:gd name="connsiteX2" fmla="*/ 2274 w 5131"/>
                <a:gd name="connsiteY2" fmla="*/ 4663 h 4937"/>
                <a:gd name="connsiteX3" fmla="*/ 3286 w 5131"/>
                <a:gd name="connsiteY3" fmla="*/ 4938 h 4937"/>
                <a:gd name="connsiteX4" fmla="*/ 4915 w 5131"/>
                <a:gd name="connsiteY4" fmla="*/ 3909 h 4937"/>
                <a:gd name="connsiteX5" fmla="*/ 3217 w 5131"/>
                <a:gd name="connsiteY5" fmla="*/ 309 h 4937"/>
                <a:gd name="connsiteX6" fmla="*/ 2188 w 5131"/>
                <a:gd name="connsiteY6" fmla="*/ 0 h 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31" h="4937">
                  <a:moveTo>
                    <a:pt x="2188" y="0"/>
                  </a:moveTo>
                  <a:cubicBezTo>
                    <a:pt x="1400" y="0"/>
                    <a:pt x="645" y="532"/>
                    <a:pt x="97" y="1440"/>
                  </a:cubicBezTo>
                  <a:cubicBezTo>
                    <a:pt x="-401" y="3378"/>
                    <a:pt x="1126" y="3978"/>
                    <a:pt x="2274" y="4663"/>
                  </a:cubicBezTo>
                  <a:cubicBezTo>
                    <a:pt x="2600" y="4852"/>
                    <a:pt x="2943" y="4938"/>
                    <a:pt x="3286" y="4938"/>
                  </a:cubicBezTo>
                  <a:cubicBezTo>
                    <a:pt x="3989" y="4938"/>
                    <a:pt x="4640" y="4561"/>
                    <a:pt x="4915" y="3909"/>
                  </a:cubicBezTo>
                  <a:cubicBezTo>
                    <a:pt x="5652" y="2229"/>
                    <a:pt x="4366" y="1029"/>
                    <a:pt x="3217" y="309"/>
                  </a:cubicBezTo>
                  <a:cubicBezTo>
                    <a:pt x="2892" y="86"/>
                    <a:pt x="2531" y="0"/>
                    <a:pt x="21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2" name="任意多边形: 形状 371">
              <a:extLst>
                <a:ext uri="{FF2B5EF4-FFF2-40B4-BE49-F238E27FC236}">
                  <a16:creationId xmlns:a16="http://schemas.microsoft.com/office/drawing/2014/main" id="{018058F7-492D-CB2D-E1AB-2445A09254BB}"/>
                </a:ext>
              </a:extLst>
            </p:cNvPr>
            <p:cNvSpPr/>
            <p:nvPr/>
          </p:nvSpPr>
          <p:spPr>
            <a:xfrm>
              <a:off x="4745364" y="32013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2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4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90 h 20282"/>
                <a:gd name="connsiteX9" fmla="*/ 7018 w 10731"/>
                <a:gd name="connsiteY9" fmla="*/ 10321 h 20282"/>
                <a:gd name="connsiteX10" fmla="*/ 8629 w 10731"/>
                <a:gd name="connsiteY10" fmla="*/ 8195 h 20282"/>
                <a:gd name="connsiteX11" fmla="*/ 8304 w 10731"/>
                <a:gd name="connsiteY11" fmla="*/ 3326 h 20282"/>
                <a:gd name="connsiteX12" fmla="*/ 5578 w 10731"/>
                <a:gd name="connsiteY12" fmla="*/ 909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2" y="4115"/>
                  </a:cubicBezTo>
                  <a:cubicBezTo>
                    <a:pt x="57" y="4732"/>
                    <a:pt x="-11" y="5366"/>
                    <a:pt x="74" y="5984"/>
                  </a:cubicBezTo>
                  <a:cubicBezTo>
                    <a:pt x="331" y="7955"/>
                    <a:pt x="366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9" y="18637"/>
                    <a:pt x="4223" y="19888"/>
                  </a:cubicBezTo>
                  <a:cubicBezTo>
                    <a:pt x="4892" y="20163"/>
                    <a:pt x="5578" y="20283"/>
                    <a:pt x="6264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90"/>
                  </a:cubicBezTo>
                  <a:lnTo>
                    <a:pt x="7018" y="10321"/>
                  </a:lnTo>
                  <a:cubicBezTo>
                    <a:pt x="7532" y="9550"/>
                    <a:pt x="8047" y="8761"/>
                    <a:pt x="8629" y="8195"/>
                  </a:cubicBezTo>
                  <a:cubicBezTo>
                    <a:pt x="10276" y="6601"/>
                    <a:pt x="9898" y="4818"/>
                    <a:pt x="8304" y="3326"/>
                  </a:cubicBezTo>
                  <a:cubicBezTo>
                    <a:pt x="7275" y="2349"/>
                    <a:pt x="6178" y="1457"/>
                    <a:pt x="5578" y="909"/>
                  </a:cubicBezTo>
                  <a:cubicBezTo>
                    <a:pt x="4326" y="309"/>
                    <a:pt x="3280" y="0"/>
                    <a:pt x="24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3" name="任意多边形: 形状 372">
              <a:extLst>
                <a:ext uri="{FF2B5EF4-FFF2-40B4-BE49-F238E27FC236}">
                  <a16:creationId xmlns:a16="http://schemas.microsoft.com/office/drawing/2014/main" id="{1E09C937-6F20-4495-C05A-58B2739AAA7A}"/>
                </a:ext>
              </a:extLst>
            </p:cNvPr>
            <p:cNvSpPr/>
            <p:nvPr/>
          </p:nvSpPr>
          <p:spPr>
            <a:xfrm>
              <a:off x="4728942" y="3193907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29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29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4" name="任意多边形: 形状 373">
              <a:extLst>
                <a:ext uri="{FF2B5EF4-FFF2-40B4-BE49-F238E27FC236}">
                  <a16:creationId xmlns:a16="http://schemas.microsoft.com/office/drawing/2014/main" id="{F56CED7A-46AA-C85D-2A83-EC11E978A813}"/>
                </a:ext>
              </a:extLst>
            </p:cNvPr>
            <p:cNvSpPr/>
            <p:nvPr/>
          </p:nvSpPr>
          <p:spPr>
            <a:xfrm>
              <a:off x="4749037" y="30841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83 w 16478"/>
                <a:gd name="connsiteY9" fmla="*/ 3446 h 15962"/>
                <a:gd name="connsiteX10" fmla="*/ 9517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7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83" y="3446"/>
                  </a:cubicBezTo>
                  <a:cubicBezTo>
                    <a:pt x="10648" y="3446"/>
                    <a:pt x="10065" y="2863"/>
                    <a:pt x="9517" y="2246"/>
                  </a:cubicBezTo>
                  <a:cubicBezTo>
                    <a:pt x="8694" y="1286"/>
                    <a:pt x="8111" y="0"/>
                    <a:pt x="68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5" name="任意多边形: 形状 374">
              <a:extLst>
                <a:ext uri="{FF2B5EF4-FFF2-40B4-BE49-F238E27FC236}">
                  <a16:creationId xmlns:a16="http://schemas.microsoft.com/office/drawing/2014/main" id="{E3D0BE79-B183-86B8-238A-DFE011CF642F}"/>
                </a:ext>
              </a:extLst>
            </p:cNvPr>
            <p:cNvSpPr/>
            <p:nvPr/>
          </p:nvSpPr>
          <p:spPr>
            <a:xfrm>
              <a:off x="4761003" y="30271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4" y="5144"/>
                    <a:pt x="311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55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89" y="171"/>
                    <a:pt x="3398" y="0"/>
                    <a:pt x="26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6" name="任意多边形: 形状 375">
              <a:extLst>
                <a:ext uri="{FF2B5EF4-FFF2-40B4-BE49-F238E27FC236}">
                  <a16:creationId xmlns:a16="http://schemas.microsoft.com/office/drawing/2014/main" id="{716CC3AA-31FC-3498-283D-297D1EFCFE2A}"/>
                </a:ext>
              </a:extLst>
            </p:cNvPr>
            <p:cNvSpPr/>
            <p:nvPr/>
          </p:nvSpPr>
          <p:spPr>
            <a:xfrm>
              <a:off x="4744899" y="3052770"/>
              <a:ext cx="4576" cy="3891"/>
            </a:xfrm>
            <a:custGeom>
              <a:avLst/>
              <a:gdLst>
                <a:gd name="connsiteX0" fmla="*/ 2288 w 4576"/>
                <a:gd name="connsiteY0" fmla="*/ 0 h 3891"/>
                <a:gd name="connsiteX1" fmla="*/ 76 w 4576"/>
                <a:gd name="connsiteY1" fmla="*/ 1972 h 3891"/>
                <a:gd name="connsiteX2" fmla="*/ 1054 w 4576"/>
                <a:gd name="connsiteY2" fmla="*/ 3720 h 3891"/>
                <a:gd name="connsiteX3" fmla="*/ 2785 w 4576"/>
                <a:gd name="connsiteY3" fmla="*/ 3892 h 3891"/>
                <a:gd name="connsiteX4" fmla="*/ 4483 w 4576"/>
                <a:gd name="connsiteY4" fmla="*/ 2503 h 3891"/>
                <a:gd name="connsiteX5" fmla="*/ 3197 w 4576"/>
                <a:gd name="connsiteY5" fmla="*/ 137 h 3891"/>
                <a:gd name="connsiteX6" fmla="*/ 2288 w 4576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91">
                  <a:moveTo>
                    <a:pt x="2288" y="0"/>
                  </a:moveTo>
                  <a:cubicBezTo>
                    <a:pt x="1225" y="0"/>
                    <a:pt x="385" y="600"/>
                    <a:pt x="76" y="1972"/>
                  </a:cubicBezTo>
                  <a:cubicBezTo>
                    <a:pt x="-112" y="2794"/>
                    <a:pt x="-9" y="3600"/>
                    <a:pt x="1054" y="3720"/>
                  </a:cubicBezTo>
                  <a:cubicBezTo>
                    <a:pt x="1620" y="3737"/>
                    <a:pt x="2236" y="3892"/>
                    <a:pt x="2785" y="3892"/>
                  </a:cubicBezTo>
                  <a:cubicBezTo>
                    <a:pt x="3522" y="3892"/>
                    <a:pt x="4157" y="3635"/>
                    <a:pt x="4483" y="2503"/>
                  </a:cubicBezTo>
                  <a:cubicBezTo>
                    <a:pt x="4808" y="1389"/>
                    <a:pt x="4260" y="411"/>
                    <a:pt x="3197" y="137"/>
                  </a:cubicBezTo>
                  <a:cubicBezTo>
                    <a:pt x="2871" y="51"/>
                    <a:pt x="2580" y="0"/>
                    <a:pt x="22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7" name="任意多边形: 形状 376">
              <a:extLst>
                <a:ext uri="{FF2B5EF4-FFF2-40B4-BE49-F238E27FC236}">
                  <a16:creationId xmlns:a16="http://schemas.microsoft.com/office/drawing/2014/main" id="{1E380DBB-6137-EBA2-CDB8-8F27F936DA01}"/>
                </a:ext>
              </a:extLst>
            </p:cNvPr>
            <p:cNvSpPr/>
            <p:nvPr/>
          </p:nvSpPr>
          <p:spPr>
            <a:xfrm>
              <a:off x="4756815" y="31303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0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3" y="14042"/>
                    <a:pt x="5580" y="14196"/>
                  </a:cubicBezTo>
                  <a:cubicBezTo>
                    <a:pt x="5683" y="14196"/>
                    <a:pt x="5785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89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0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5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8" name="任意多边形: 形状 377">
              <a:extLst>
                <a:ext uri="{FF2B5EF4-FFF2-40B4-BE49-F238E27FC236}">
                  <a16:creationId xmlns:a16="http://schemas.microsoft.com/office/drawing/2014/main" id="{B700A922-713B-33A5-8674-6BD9C094102F}"/>
                </a:ext>
              </a:extLst>
            </p:cNvPr>
            <p:cNvSpPr/>
            <p:nvPr/>
          </p:nvSpPr>
          <p:spPr>
            <a:xfrm>
              <a:off x="4743808" y="3236958"/>
              <a:ext cx="19428" cy="19853"/>
            </a:xfrm>
            <a:custGeom>
              <a:avLst/>
              <a:gdLst>
                <a:gd name="connsiteX0" fmla="*/ 8283 w 19428"/>
                <a:gd name="connsiteY0" fmla="*/ 0 h 19853"/>
                <a:gd name="connsiteX1" fmla="*/ 825 w 19428"/>
                <a:gd name="connsiteY1" fmla="*/ 3995 h 19853"/>
                <a:gd name="connsiteX2" fmla="*/ 190 w 19428"/>
                <a:gd name="connsiteY2" fmla="*/ 10836 h 19853"/>
                <a:gd name="connsiteX3" fmla="*/ 4305 w 19428"/>
                <a:gd name="connsiteY3" fmla="*/ 15002 h 19853"/>
                <a:gd name="connsiteX4" fmla="*/ 7357 w 19428"/>
                <a:gd name="connsiteY4" fmla="*/ 18071 h 19853"/>
                <a:gd name="connsiteX5" fmla="*/ 11643 w 19428"/>
                <a:gd name="connsiteY5" fmla="*/ 19854 h 19853"/>
                <a:gd name="connsiteX6" fmla="*/ 16392 w 19428"/>
                <a:gd name="connsiteY6" fmla="*/ 17094 h 19853"/>
                <a:gd name="connsiteX7" fmla="*/ 12003 w 19428"/>
                <a:gd name="connsiteY7" fmla="*/ 789 h 19853"/>
                <a:gd name="connsiteX8" fmla="*/ 10889 w 19428"/>
                <a:gd name="connsiteY8" fmla="*/ 326 h 19853"/>
                <a:gd name="connsiteX9" fmla="*/ 8283 w 19428"/>
                <a:gd name="connsiteY9" fmla="*/ 0 h 1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53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54"/>
                    <a:pt x="11643" y="19854"/>
                  </a:cubicBezTo>
                  <a:cubicBezTo>
                    <a:pt x="13375" y="19854"/>
                    <a:pt x="15021" y="18945"/>
                    <a:pt x="16392" y="17094"/>
                  </a:cubicBezTo>
                  <a:cubicBezTo>
                    <a:pt x="21176" y="10579"/>
                    <a:pt x="20730" y="4269"/>
                    <a:pt x="12003" y="789"/>
                  </a:cubicBezTo>
                  <a:cubicBezTo>
                    <a:pt x="11626" y="634"/>
                    <a:pt x="11266" y="411"/>
                    <a:pt x="10889" y="326"/>
                  </a:cubicBezTo>
                  <a:cubicBezTo>
                    <a:pt x="10015" y="86"/>
                    <a:pt x="9140" y="0"/>
                    <a:pt x="8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9" name="任意多边形: 形状 378">
              <a:extLst>
                <a:ext uri="{FF2B5EF4-FFF2-40B4-BE49-F238E27FC236}">
                  <a16:creationId xmlns:a16="http://schemas.microsoft.com/office/drawing/2014/main" id="{BBAC15D5-CC72-19C3-B9BC-610719185298}"/>
                </a:ext>
              </a:extLst>
            </p:cNvPr>
            <p:cNvSpPr/>
            <p:nvPr/>
          </p:nvSpPr>
          <p:spPr>
            <a:xfrm>
              <a:off x="4785164" y="3058445"/>
              <a:ext cx="14691" cy="17745"/>
            </a:xfrm>
            <a:custGeom>
              <a:avLst/>
              <a:gdLst>
                <a:gd name="connsiteX0" fmla="*/ 7183 w 14691"/>
                <a:gd name="connsiteY0" fmla="*/ 0 h 17745"/>
                <a:gd name="connsiteX1" fmla="*/ 50 w 14691"/>
                <a:gd name="connsiteY1" fmla="*/ 6978 h 17745"/>
                <a:gd name="connsiteX2" fmla="*/ 2982 w 14691"/>
                <a:gd name="connsiteY2" fmla="*/ 15756 h 17745"/>
                <a:gd name="connsiteX3" fmla="*/ 6891 w 14691"/>
                <a:gd name="connsiteY3" fmla="*/ 17745 h 17745"/>
                <a:gd name="connsiteX4" fmla="*/ 9052 w 14691"/>
                <a:gd name="connsiteY4" fmla="*/ 17248 h 17745"/>
                <a:gd name="connsiteX5" fmla="*/ 14692 w 14691"/>
                <a:gd name="connsiteY5" fmla="*/ 10990 h 17745"/>
                <a:gd name="connsiteX6" fmla="*/ 14521 w 14691"/>
                <a:gd name="connsiteY6" fmla="*/ 10424 h 17745"/>
                <a:gd name="connsiteX7" fmla="*/ 12943 w 14691"/>
                <a:gd name="connsiteY7" fmla="*/ 6241 h 17745"/>
                <a:gd name="connsiteX8" fmla="*/ 9686 w 14691"/>
                <a:gd name="connsiteY8" fmla="*/ 463 h 17745"/>
                <a:gd name="connsiteX9" fmla="*/ 7183 w 14691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1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6" y="10407"/>
                    <a:pt x="1010" y="13339"/>
                    <a:pt x="2982" y="15756"/>
                  </a:cubicBezTo>
                  <a:cubicBezTo>
                    <a:pt x="3976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2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8" y="10030"/>
                    <a:pt x="12617" y="8075"/>
                    <a:pt x="12943" y="6241"/>
                  </a:cubicBezTo>
                  <a:cubicBezTo>
                    <a:pt x="13458" y="3378"/>
                    <a:pt x="12275" y="1423"/>
                    <a:pt x="9686" y="463"/>
                  </a:cubicBezTo>
                  <a:cubicBezTo>
                    <a:pt x="8863" y="154"/>
                    <a:pt x="8006" y="0"/>
                    <a:pt x="7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0" name="任意多边形: 形状 379">
              <a:extLst>
                <a:ext uri="{FF2B5EF4-FFF2-40B4-BE49-F238E27FC236}">
                  <a16:creationId xmlns:a16="http://schemas.microsoft.com/office/drawing/2014/main" id="{CA22798B-8958-9BD3-AB14-5C5977C4859D}"/>
                </a:ext>
              </a:extLst>
            </p:cNvPr>
            <p:cNvSpPr/>
            <p:nvPr/>
          </p:nvSpPr>
          <p:spPr>
            <a:xfrm>
              <a:off x="4797617" y="29912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1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7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1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85" y="86"/>
                    <a:pt x="4091" y="0"/>
                    <a:pt x="3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1" name="任意多边形: 形状 380">
              <a:extLst>
                <a:ext uri="{FF2B5EF4-FFF2-40B4-BE49-F238E27FC236}">
                  <a16:creationId xmlns:a16="http://schemas.microsoft.com/office/drawing/2014/main" id="{4D33E524-6E61-347D-AADD-58B1EB2D63BD}"/>
                </a:ext>
              </a:extLst>
            </p:cNvPr>
            <p:cNvSpPr/>
            <p:nvPr/>
          </p:nvSpPr>
          <p:spPr>
            <a:xfrm>
              <a:off x="4797457" y="31004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8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8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4" y="12242"/>
                    <a:pt x="7097" y="12756"/>
                    <a:pt x="7663" y="12927"/>
                  </a:cubicBezTo>
                  <a:cubicBezTo>
                    <a:pt x="9223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7" y="21174"/>
                    <a:pt x="19150" y="21671"/>
                    <a:pt x="20556" y="21671"/>
                  </a:cubicBezTo>
                  <a:cubicBezTo>
                    <a:pt x="21328" y="21671"/>
                    <a:pt x="22116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55" y="189"/>
                    <a:pt x="9086" y="0"/>
                    <a:pt x="78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2" name="任意多边形: 形状 381">
              <a:extLst>
                <a:ext uri="{FF2B5EF4-FFF2-40B4-BE49-F238E27FC236}">
                  <a16:creationId xmlns:a16="http://schemas.microsoft.com/office/drawing/2014/main" id="{F0CFCEC9-8A5B-710C-BC0D-8AD1C4E6DCC6}"/>
                </a:ext>
              </a:extLst>
            </p:cNvPr>
            <p:cNvSpPr/>
            <p:nvPr/>
          </p:nvSpPr>
          <p:spPr>
            <a:xfrm>
              <a:off x="4780140" y="2968331"/>
              <a:ext cx="12168" cy="18550"/>
            </a:xfrm>
            <a:custGeom>
              <a:avLst/>
              <a:gdLst>
                <a:gd name="connsiteX0" fmla="*/ 2777 w 12168"/>
                <a:gd name="connsiteY0" fmla="*/ 0 h 18550"/>
                <a:gd name="connsiteX1" fmla="*/ 1268 w 12168"/>
                <a:gd name="connsiteY1" fmla="*/ 617 h 18550"/>
                <a:gd name="connsiteX2" fmla="*/ 446 w 12168"/>
                <a:gd name="connsiteY2" fmla="*/ 5195 h 18550"/>
                <a:gd name="connsiteX3" fmla="*/ 4886 w 12168"/>
                <a:gd name="connsiteY3" fmla="*/ 16271 h 18550"/>
                <a:gd name="connsiteX4" fmla="*/ 7715 w 12168"/>
                <a:gd name="connsiteY4" fmla="*/ 18551 h 18550"/>
                <a:gd name="connsiteX5" fmla="*/ 8195 w 12168"/>
                <a:gd name="connsiteY5" fmla="*/ 18516 h 18550"/>
                <a:gd name="connsiteX6" fmla="*/ 11590 w 12168"/>
                <a:gd name="connsiteY6" fmla="*/ 15482 h 18550"/>
                <a:gd name="connsiteX7" fmla="*/ 12139 w 12168"/>
                <a:gd name="connsiteY7" fmla="*/ 5692 h 18550"/>
                <a:gd name="connsiteX8" fmla="*/ 10973 w 12168"/>
                <a:gd name="connsiteY8" fmla="*/ 3635 h 18550"/>
                <a:gd name="connsiteX9" fmla="*/ 7029 w 12168"/>
                <a:gd name="connsiteY9" fmla="*/ 1371 h 18550"/>
                <a:gd name="connsiteX10" fmla="*/ 6224 w 12168"/>
                <a:gd name="connsiteY10" fmla="*/ 1474 h 18550"/>
                <a:gd name="connsiteX11" fmla="*/ 5058 w 12168"/>
                <a:gd name="connsiteY11" fmla="*/ 926 h 18550"/>
                <a:gd name="connsiteX12" fmla="*/ 2777 w 12168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8" h="18550">
                  <a:moveTo>
                    <a:pt x="2777" y="0"/>
                  </a:moveTo>
                  <a:cubicBezTo>
                    <a:pt x="2315" y="0"/>
                    <a:pt x="1834" y="171"/>
                    <a:pt x="1268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71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9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4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600" y="0"/>
                    <a:pt x="27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3" name="任意多边形: 形状 382">
              <a:extLst>
                <a:ext uri="{FF2B5EF4-FFF2-40B4-BE49-F238E27FC236}">
                  <a16:creationId xmlns:a16="http://schemas.microsoft.com/office/drawing/2014/main" id="{0EA6FF77-7AC6-DA67-C429-A44E9763F1EE}"/>
                </a:ext>
              </a:extLst>
            </p:cNvPr>
            <p:cNvSpPr/>
            <p:nvPr/>
          </p:nvSpPr>
          <p:spPr>
            <a:xfrm>
              <a:off x="4780119" y="3122875"/>
              <a:ext cx="7273" cy="7235"/>
            </a:xfrm>
            <a:custGeom>
              <a:avLst/>
              <a:gdLst>
                <a:gd name="connsiteX0" fmla="*/ 3725 w 7273"/>
                <a:gd name="connsiteY0" fmla="*/ 0 h 7235"/>
                <a:gd name="connsiteX1" fmla="*/ 210 w 7273"/>
                <a:gd name="connsiteY1" fmla="*/ 3138 h 7235"/>
                <a:gd name="connsiteX2" fmla="*/ 2164 w 7273"/>
                <a:gd name="connsiteY2" fmla="*/ 7047 h 7235"/>
                <a:gd name="connsiteX3" fmla="*/ 3227 w 7273"/>
                <a:gd name="connsiteY3" fmla="*/ 7235 h 7235"/>
                <a:gd name="connsiteX4" fmla="*/ 7154 w 7273"/>
                <a:gd name="connsiteY4" fmla="*/ 4235 h 7235"/>
                <a:gd name="connsiteX5" fmla="*/ 4633 w 7273"/>
                <a:gd name="connsiteY5" fmla="*/ 223 h 7235"/>
                <a:gd name="connsiteX6" fmla="*/ 3725 w 7273"/>
                <a:gd name="connsiteY6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35">
                  <a:moveTo>
                    <a:pt x="3725" y="0"/>
                  </a:moveTo>
                  <a:cubicBezTo>
                    <a:pt x="2353" y="0"/>
                    <a:pt x="793" y="1320"/>
                    <a:pt x="210" y="3138"/>
                  </a:cubicBezTo>
                  <a:cubicBezTo>
                    <a:pt x="-442" y="5126"/>
                    <a:pt x="484" y="6395"/>
                    <a:pt x="2164" y="7047"/>
                  </a:cubicBezTo>
                  <a:cubicBezTo>
                    <a:pt x="2507" y="7184"/>
                    <a:pt x="2867" y="7235"/>
                    <a:pt x="3227" y="7235"/>
                  </a:cubicBezTo>
                  <a:cubicBezTo>
                    <a:pt x="4856" y="7235"/>
                    <a:pt x="6588" y="6035"/>
                    <a:pt x="7154" y="4235"/>
                  </a:cubicBezTo>
                  <a:cubicBezTo>
                    <a:pt x="7702" y="2280"/>
                    <a:pt x="6279" y="1114"/>
                    <a:pt x="4633" y="223"/>
                  </a:cubicBezTo>
                  <a:cubicBezTo>
                    <a:pt x="4342" y="69"/>
                    <a:pt x="4033" y="0"/>
                    <a:pt x="37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4" name="任意多边形: 形状 383">
              <a:extLst>
                <a:ext uri="{FF2B5EF4-FFF2-40B4-BE49-F238E27FC236}">
                  <a16:creationId xmlns:a16="http://schemas.microsoft.com/office/drawing/2014/main" id="{3E54BA76-6043-F40E-5DBC-7FB4D5A51A51}"/>
                </a:ext>
              </a:extLst>
            </p:cNvPr>
            <p:cNvSpPr/>
            <p:nvPr/>
          </p:nvSpPr>
          <p:spPr>
            <a:xfrm>
              <a:off x="4782684" y="30103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9" y="5503"/>
                    <a:pt x="-1276" y="8864"/>
                    <a:pt x="1467" y="10613"/>
                  </a:cubicBezTo>
                  <a:cubicBezTo>
                    <a:pt x="2068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8" y="0"/>
                    <a:pt x="3422" y="0"/>
                    <a:pt x="32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5" name="任意多边形: 形状 384">
              <a:extLst>
                <a:ext uri="{FF2B5EF4-FFF2-40B4-BE49-F238E27FC236}">
                  <a16:creationId xmlns:a16="http://schemas.microsoft.com/office/drawing/2014/main" id="{ED764687-7F01-6358-A95A-25FFA8C9D614}"/>
                </a:ext>
              </a:extLst>
            </p:cNvPr>
            <p:cNvSpPr/>
            <p:nvPr/>
          </p:nvSpPr>
          <p:spPr>
            <a:xfrm>
              <a:off x="4547911" y="3638186"/>
              <a:ext cx="12064" cy="15584"/>
            </a:xfrm>
            <a:custGeom>
              <a:avLst/>
              <a:gdLst>
                <a:gd name="connsiteX0" fmla="*/ 8058 w 12064"/>
                <a:gd name="connsiteY0" fmla="*/ 0 h 15584"/>
                <a:gd name="connsiteX1" fmla="*/ 857 w 12064"/>
                <a:gd name="connsiteY1" fmla="*/ 3463 h 15584"/>
                <a:gd name="connsiteX2" fmla="*/ 0 w 12064"/>
                <a:gd name="connsiteY2" fmla="*/ 5555 h 15584"/>
                <a:gd name="connsiteX3" fmla="*/ 3052 w 12064"/>
                <a:gd name="connsiteY3" fmla="*/ 12173 h 15584"/>
                <a:gd name="connsiteX4" fmla="*/ 4424 w 12064"/>
                <a:gd name="connsiteY4" fmla="*/ 15225 h 15584"/>
                <a:gd name="connsiteX5" fmla="*/ 5469 w 12064"/>
                <a:gd name="connsiteY5" fmla="*/ 15585 h 15584"/>
                <a:gd name="connsiteX6" fmla="*/ 6909 w 12064"/>
                <a:gd name="connsiteY6" fmla="*/ 14625 h 15584"/>
                <a:gd name="connsiteX7" fmla="*/ 7201 w 12064"/>
                <a:gd name="connsiteY7" fmla="*/ 13785 h 15584"/>
                <a:gd name="connsiteX8" fmla="*/ 8058 w 12064"/>
                <a:gd name="connsiteY8" fmla="*/ 13099 h 15584"/>
                <a:gd name="connsiteX9" fmla="*/ 11556 w 12064"/>
                <a:gd name="connsiteY9" fmla="*/ 5281 h 15584"/>
                <a:gd name="connsiteX10" fmla="*/ 8333 w 12064"/>
                <a:gd name="connsiteY10" fmla="*/ 0 h 15584"/>
                <a:gd name="connsiteX11" fmla="*/ 8058 w 12064"/>
                <a:gd name="connsiteY11" fmla="*/ 0 h 1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64" h="15584">
                  <a:moveTo>
                    <a:pt x="8058" y="0"/>
                  </a:moveTo>
                  <a:cubicBezTo>
                    <a:pt x="5161" y="0"/>
                    <a:pt x="3241" y="2280"/>
                    <a:pt x="857" y="3463"/>
                  </a:cubicBezTo>
                  <a:cubicBezTo>
                    <a:pt x="446" y="3669"/>
                    <a:pt x="360" y="4612"/>
                    <a:pt x="0" y="5555"/>
                  </a:cubicBezTo>
                  <a:cubicBezTo>
                    <a:pt x="857" y="7750"/>
                    <a:pt x="1646" y="10150"/>
                    <a:pt x="3052" y="12173"/>
                  </a:cubicBezTo>
                  <a:cubicBezTo>
                    <a:pt x="2640" y="13579"/>
                    <a:pt x="3652" y="14487"/>
                    <a:pt x="4424" y="15225"/>
                  </a:cubicBezTo>
                  <a:cubicBezTo>
                    <a:pt x="4663" y="15448"/>
                    <a:pt x="5058" y="15585"/>
                    <a:pt x="5469" y="15585"/>
                  </a:cubicBezTo>
                  <a:cubicBezTo>
                    <a:pt x="6035" y="15585"/>
                    <a:pt x="6635" y="15328"/>
                    <a:pt x="6909" y="14625"/>
                  </a:cubicBezTo>
                  <a:cubicBezTo>
                    <a:pt x="7012" y="14350"/>
                    <a:pt x="7115" y="14076"/>
                    <a:pt x="7201" y="13785"/>
                  </a:cubicBezTo>
                  <a:cubicBezTo>
                    <a:pt x="7493" y="13596"/>
                    <a:pt x="7767" y="13373"/>
                    <a:pt x="8058" y="13099"/>
                  </a:cubicBezTo>
                  <a:cubicBezTo>
                    <a:pt x="10373" y="10973"/>
                    <a:pt x="10338" y="7853"/>
                    <a:pt x="11556" y="5281"/>
                  </a:cubicBezTo>
                  <a:cubicBezTo>
                    <a:pt x="12945" y="2366"/>
                    <a:pt x="11367" y="137"/>
                    <a:pt x="8333" y="0"/>
                  </a:cubicBezTo>
                  <a:cubicBezTo>
                    <a:pt x="8230" y="17"/>
                    <a:pt x="8144" y="0"/>
                    <a:pt x="80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6" name="任意多边形: 形状 385">
              <a:extLst>
                <a:ext uri="{FF2B5EF4-FFF2-40B4-BE49-F238E27FC236}">
                  <a16:creationId xmlns:a16="http://schemas.microsoft.com/office/drawing/2014/main" id="{81F39C77-0D91-EB6E-C338-A269119E421F}"/>
                </a:ext>
              </a:extLst>
            </p:cNvPr>
            <p:cNvSpPr/>
            <p:nvPr/>
          </p:nvSpPr>
          <p:spPr>
            <a:xfrm>
              <a:off x="4486985" y="3728934"/>
              <a:ext cx="3104" cy="3960"/>
            </a:xfrm>
            <a:custGeom>
              <a:avLst/>
              <a:gdLst>
                <a:gd name="connsiteX0" fmla="*/ 1090 w 3104"/>
                <a:gd name="connsiteY0" fmla="*/ 0 h 3960"/>
                <a:gd name="connsiteX1" fmla="*/ 61 w 3104"/>
                <a:gd name="connsiteY1" fmla="*/ 2315 h 3960"/>
                <a:gd name="connsiteX2" fmla="*/ 1501 w 3104"/>
                <a:gd name="connsiteY2" fmla="*/ 3961 h 3960"/>
                <a:gd name="connsiteX3" fmla="*/ 1604 w 3104"/>
                <a:gd name="connsiteY3" fmla="*/ 3961 h 3960"/>
                <a:gd name="connsiteX4" fmla="*/ 3078 w 3104"/>
                <a:gd name="connsiteY4" fmla="*/ 1475 h 3960"/>
                <a:gd name="connsiteX5" fmla="*/ 1278 w 3104"/>
                <a:gd name="connsiteY5" fmla="*/ 17 h 3960"/>
                <a:gd name="connsiteX6" fmla="*/ 1090 w 3104"/>
                <a:gd name="connsiteY6" fmla="*/ 0 h 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4" h="3960">
                  <a:moveTo>
                    <a:pt x="1090" y="0"/>
                  </a:moveTo>
                  <a:cubicBezTo>
                    <a:pt x="-282" y="0"/>
                    <a:pt x="9" y="1406"/>
                    <a:pt x="61" y="2315"/>
                  </a:cubicBezTo>
                  <a:cubicBezTo>
                    <a:pt x="95" y="3103"/>
                    <a:pt x="455" y="3961"/>
                    <a:pt x="1501" y="3961"/>
                  </a:cubicBezTo>
                  <a:cubicBezTo>
                    <a:pt x="1536" y="3961"/>
                    <a:pt x="1570" y="3961"/>
                    <a:pt x="1604" y="3961"/>
                  </a:cubicBezTo>
                  <a:cubicBezTo>
                    <a:pt x="2701" y="3549"/>
                    <a:pt x="3233" y="2486"/>
                    <a:pt x="3078" y="1475"/>
                  </a:cubicBezTo>
                  <a:cubicBezTo>
                    <a:pt x="2976" y="874"/>
                    <a:pt x="1947" y="69"/>
                    <a:pt x="1278" y="17"/>
                  </a:cubicBezTo>
                  <a:cubicBezTo>
                    <a:pt x="1193" y="0"/>
                    <a:pt x="1141" y="0"/>
                    <a:pt x="1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7" name="任意多边形: 形状 386">
              <a:extLst>
                <a:ext uri="{FF2B5EF4-FFF2-40B4-BE49-F238E27FC236}">
                  <a16:creationId xmlns:a16="http://schemas.microsoft.com/office/drawing/2014/main" id="{8FD853A1-9E6F-45B1-955C-9893E31E64A9}"/>
                </a:ext>
              </a:extLst>
            </p:cNvPr>
            <p:cNvSpPr/>
            <p:nvPr/>
          </p:nvSpPr>
          <p:spPr>
            <a:xfrm>
              <a:off x="4491737" y="3881696"/>
              <a:ext cx="7048" cy="7595"/>
            </a:xfrm>
            <a:custGeom>
              <a:avLst/>
              <a:gdLst>
                <a:gd name="connsiteX0" fmla="*/ 3059 w 7048"/>
                <a:gd name="connsiteY0" fmla="*/ 0 h 7595"/>
                <a:gd name="connsiteX1" fmla="*/ 7 w 7048"/>
                <a:gd name="connsiteY1" fmla="*/ 4698 h 7595"/>
                <a:gd name="connsiteX2" fmla="*/ 3659 w 7048"/>
                <a:gd name="connsiteY2" fmla="*/ 7578 h 7595"/>
                <a:gd name="connsiteX3" fmla="*/ 4054 w 7048"/>
                <a:gd name="connsiteY3" fmla="*/ 7595 h 7595"/>
                <a:gd name="connsiteX4" fmla="*/ 7037 w 7048"/>
                <a:gd name="connsiteY4" fmla="*/ 4166 h 7595"/>
                <a:gd name="connsiteX5" fmla="*/ 3470 w 7048"/>
                <a:gd name="connsiteY5" fmla="*/ 34 h 7595"/>
                <a:gd name="connsiteX6" fmla="*/ 3059 w 7048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595">
                  <a:moveTo>
                    <a:pt x="3059" y="0"/>
                  </a:moveTo>
                  <a:cubicBezTo>
                    <a:pt x="1293" y="0"/>
                    <a:pt x="-113" y="2263"/>
                    <a:pt x="7" y="4698"/>
                  </a:cubicBezTo>
                  <a:cubicBezTo>
                    <a:pt x="144" y="7715"/>
                    <a:pt x="2288" y="7441"/>
                    <a:pt x="3659" y="7578"/>
                  </a:cubicBezTo>
                  <a:cubicBezTo>
                    <a:pt x="3796" y="7578"/>
                    <a:pt x="3916" y="7595"/>
                    <a:pt x="4054" y="7595"/>
                  </a:cubicBezTo>
                  <a:cubicBezTo>
                    <a:pt x="6591" y="7595"/>
                    <a:pt x="7140" y="6138"/>
                    <a:pt x="7037" y="4166"/>
                  </a:cubicBezTo>
                  <a:cubicBezTo>
                    <a:pt x="6899" y="1835"/>
                    <a:pt x="5528" y="446"/>
                    <a:pt x="3470" y="34"/>
                  </a:cubicBezTo>
                  <a:cubicBezTo>
                    <a:pt x="3316" y="17"/>
                    <a:pt x="3179" y="0"/>
                    <a:pt x="30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8" name="任意多边形: 形状 387">
              <a:extLst>
                <a:ext uri="{FF2B5EF4-FFF2-40B4-BE49-F238E27FC236}">
                  <a16:creationId xmlns:a16="http://schemas.microsoft.com/office/drawing/2014/main" id="{31B803B9-F46A-9DC0-0D9A-4832664D0E1E}"/>
                </a:ext>
              </a:extLst>
            </p:cNvPr>
            <p:cNvSpPr/>
            <p:nvPr/>
          </p:nvSpPr>
          <p:spPr>
            <a:xfrm>
              <a:off x="4478682" y="3889360"/>
              <a:ext cx="13156" cy="15344"/>
            </a:xfrm>
            <a:custGeom>
              <a:avLst/>
              <a:gdLst>
                <a:gd name="connsiteX0" fmla="*/ 6426 w 13156"/>
                <a:gd name="connsiteY0" fmla="*/ 0 h 15344"/>
                <a:gd name="connsiteX1" fmla="*/ 3974 w 13156"/>
                <a:gd name="connsiteY1" fmla="*/ 257 h 15344"/>
                <a:gd name="connsiteX2" fmla="*/ 117 w 13156"/>
                <a:gd name="connsiteY2" fmla="*/ 6824 h 15344"/>
                <a:gd name="connsiteX3" fmla="*/ 1609 w 13156"/>
                <a:gd name="connsiteY3" fmla="*/ 11487 h 15344"/>
                <a:gd name="connsiteX4" fmla="*/ 5672 w 13156"/>
                <a:gd name="connsiteY4" fmla="*/ 15345 h 15344"/>
                <a:gd name="connsiteX5" fmla="*/ 10095 w 13156"/>
                <a:gd name="connsiteY5" fmla="*/ 12207 h 15344"/>
                <a:gd name="connsiteX6" fmla="*/ 12958 w 13156"/>
                <a:gd name="connsiteY6" fmla="*/ 6326 h 15344"/>
                <a:gd name="connsiteX7" fmla="*/ 12256 w 13156"/>
                <a:gd name="connsiteY7" fmla="*/ 2537 h 15344"/>
                <a:gd name="connsiteX8" fmla="*/ 6426 w 13156"/>
                <a:gd name="connsiteY8" fmla="*/ 0 h 1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56" h="15344">
                  <a:moveTo>
                    <a:pt x="6426" y="0"/>
                  </a:moveTo>
                  <a:cubicBezTo>
                    <a:pt x="5621" y="0"/>
                    <a:pt x="4798" y="86"/>
                    <a:pt x="3974" y="257"/>
                  </a:cubicBezTo>
                  <a:cubicBezTo>
                    <a:pt x="1591" y="720"/>
                    <a:pt x="237" y="3121"/>
                    <a:pt x="117" y="6824"/>
                  </a:cubicBezTo>
                  <a:cubicBezTo>
                    <a:pt x="-380" y="8452"/>
                    <a:pt x="820" y="9979"/>
                    <a:pt x="1609" y="11487"/>
                  </a:cubicBezTo>
                  <a:cubicBezTo>
                    <a:pt x="2980" y="14093"/>
                    <a:pt x="4249" y="15345"/>
                    <a:pt x="5672" y="15345"/>
                  </a:cubicBezTo>
                  <a:cubicBezTo>
                    <a:pt x="6975" y="15345"/>
                    <a:pt x="8381" y="14282"/>
                    <a:pt x="10095" y="12207"/>
                  </a:cubicBezTo>
                  <a:cubicBezTo>
                    <a:pt x="11553" y="10424"/>
                    <a:pt x="12290" y="8452"/>
                    <a:pt x="12958" y="6326"/>
                  </a:cubicBezTo>
                  <a:cubicBezTo>
                    <a:pt x="13421" y="4835"/>
                    <a:pt x="13027" y="3429"/>
                    <a:pt x="12256" y="2537"/>
                  </a:cubicBezTo>
                  <a:cubicBezTo>
                    <a:pt x="10627" y="668"/>
                    <a:pt x="8587" y="0"/>
                    <a:pt x="64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9" name="任意多边形: 形状 388">
              <a:extLst>
                <a:ext uri="{FF2B5EF4-FFF2-40B4-BE49-F238E27FC236}">
                  <a16:creationId xmlns:a16="http://schemas.microsoft.com/office/drawing/2014/main" id="{83BC2FA4-290B-1DBF-FAD9-9588655474D0}"/>
                </a:ext>
              </a:extLst>
            </p:cNvPr>
            <p:cNvSpPr/>
            <p:nvPr/>
          </p:nvSpPr>
          <p:spPr>
            <a:xfrm>
              <a:off x="4490390" y="3908751"/>
              <a:ext cx="4268" cy="4714"/>
            </a:xfrm>
            <a:custGeom>
              <a:avLst/>
              <a:gdLst>
                <a:gd name="connsiteX0" fmla="*/ 1680 w 4268"/>
                <a:gd name="connsiteY0" fmla="*/ 0 h 4714"/>
                <a:gd name="connsiteX1" fmla="*/ 17 w 4268"/>
                <a:gd name="connsiteY1" fmla="*/ 1560 h 4714"/>
                <a:gd name="connsiteX2" fmla="*/ 2623 w 4268"/>
                <a:gd name="connsiteY2" fmla="*/ 4715 h 4714"/>
                <a:gd name="connsiteX3" fmla="*/ 4269 w 4268"/>
                <a:gd name="connsiteY3" fmla="*/ 3069 h 4714"/>
                <a:gd name="connsiteX4" fmla="*/ 1748 w 4268"/>
                <a:gd name="connsiteY4" fmla="*/ 0 h 4714"/>
                <a:gd name="connsiteX5" fmla="*/ 1680 w 4268"/>
                <a:gd name="connsiteY5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8" h="4714">
                  <a:moveTo>
                    <a:pt x="1680" y="0"/>
                  </a:moveTo>
                  <a:cubicBezTo>
                    <a:pt x="840" y="0"/>
                    <a:pt x="102" y="548"/>
                    <a:pt x="17" y="1560"/>
                  </a:cubicBezTo>
                  <a:cubicBezTo>
                    <a:pt x="-172" y="3549"/>
                    <a:pt x="1268" y="4115"/>
                    <a:pt x="2623" y="4715"/>
                  </a:cubicBezTo>
                  <a:cubicBezTo>
                    <a:pt x="3600" y="4612"/>
                    <a:pt x="4251" y="3977"/>
                    <a:pt x="4269" y="3069"/>
                  </a:cubicBezTo>
                  <a:cubicBezTo>
                    <a:pt x="4286" y="1355"/>
                    <a:pt x="3549" y="69"/>
                    <a:pt x="1748" y="0"/>
                  </a:cubicBezTo>
                  <a:cubicBezTo>
                    <a:pt x="1731" y="0"/>
                    <a:pt x="1697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0" name="任意多边形: 形状 389">
              <a:extLst>
                <a:ext uri="{FF2B5EF4-FFF2-40B4-BE49-F238E27FC236}">
                  <a16:creationId xmlns:a16="http://schemas.microsoft.com/office/drawing/2014/main" id="{2A8CD333-1033-605B-40E3-DA03D7474EE3}"/>
                </a:ext>
              </a:extLst>
            </p:cNvPr>
            <p:cNvSpPr/>
            <p:nvPr/>
          </p:nvSpPr>
          <p:spPr>
            <a:xfrm>
              <a:off x="4490741" y="3680894"/>
              <a:ext cx="3660" cy="4080"/>
            </a:xfrm>
            <a:custGeom>
              <a:avLst/>
              <a:gdLst>
                <a:gd name="connsiteX0" fmla="*/ 3163 w 3660"/>
                <a:gd name="connsiteY0" fmla="*/ 0 h 4080"/>
                <a:gd name="connsiteX1" fmla="*/ 3163 w 3660"/>
                <a:gd name="connsiteY1" fmla="*/ 0 h 4080"/>
                <a:gd name="connsiteX2" fmla="*/ 163 w 3660"/>
                <a:gd name="connsiteY2" fmla="*/ 2898 h 4080"/>
                <a:gd name="connsiteX3" fmla="*/ 557 w 3660"/>
                <a:gd name="connsiteY3" fmla="*/ 4081 h 4080"/>
                <a:gd name="connsiteX4" fmla="*/ 832 w 3660"/>
                <a:gd name="connsiteY4" fmla="*/ 4046 h 4080"/>
                <a:gd name="connsiteX5" fmla="*/ 3661 w 3660"/>
                <a:gd name="connsiteY5" fmla="*/ 943 h 4080"/>
                <a:gd name="connsiteX6" fmla="*/ 3163 w 3660"/>
                <a:gd name="connsiteY6" fmla="*/ 0 h 4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60" h="4080">
                  <a:moveTo>
                    <a:pt x="3163" y="0"/>
                  </a:moveTo>
                  <a:cubicBezTo>
                    <a:pt x="3163" y="0"/>
                    <a:pt x="3163" y="0"/>
                    <a:pt x="3163" y="0"/>
                  </a:cubicBezTo>
                  <a:cubicBezTo>
                    <a:pt x="1586" y="275"/>
                    <a:pt x="952" y="1732"/>
                    <a:pt x="163" y="2898"/>
                  </a:cubicBezTo>
                  <a:cubicBezTo>
                    <a:pt x="-111" y="3309"/>
                    <a:pt x="-77" y="4081"/>
                    <a:pt x="557" y="4081"/>
                  </a:cubicBezTo>
                  <a:cubicBezTo>
                    <a:pt x="643" y="4081"/>
                    <a:pt x="729" y="4064"/>
                    <a:pt x="832" y="4046"/>
                  </a:cubicBezTo>
                  <a:cubicBezTo>
                    <a:pt x="2323" y="3635"/>
                    <a:pt x="3232" y="2486"/>
                    <a:pt x="3661" y="943"/>
                  </a:cubicBezTo>
                  <a:cubicBezTo>
                    <a:pt x="3489" y="617"/>
                    <a:pt x="3283" y="0"/>
                    <a:pt x="31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1" name="任意多边形: 形状 390">
              <a:extLst>
                <a:ext uri="{FF2B5EF4-FFF2-40B4-BE49-F238E27FC236}">
                  <a16:creationId xmlns:a16="http://schemas.microsoft.com/office/drawing/2014/main" id="{8D7398F4-A453-AF27-36D4-A7A7B7C71E6D}"/>
                </a:ext>
              </a:extLst>
            </p:cNvPr>
            <p:cNvSpPr/>
            <p:nvPr/>
          </p:nvSpPr>
          <p:spPr>
            <a:xfrm>
              <a:off x="4481877" y="4000271"/>
              <a:ext cx="20359" cy="25254"/>
            </a:xfrm>
            <a:custGeom>
              <a:avLst/>
              <a:gdLst>
                <a:gd name="connsiteX0" fmla="*/ 12507 w 20359"/>
                <a:gd name="connsiteY0" fmla="*/ 0 h 25254"/>
                <a:gd name="connsiteX1" fmla="*/ 5838 w 20359"/>
                <a:gd name="connsiteY1" fmla="*/ 5949 h 25254"/>
                <a:gd name="connsiteX2" fmla="*/ 3644 w 20359"/>
                <a:gd name="connsiteY2" fmla="*/ 9173 h 25254"/>
                <a:gd name="connsiteX3" fmla="*/ 3506 w 20359"/>
                <a:gd name="connsiteY3" fmla="*/ 23403 h 25254"/>
                <a:gd name="connsiteX4" fmla="*/ 6952 w 20359"/>
                <a:gd name="connsiteY4" fmla="*/ 25255 h 25254"/>
                <a:gd name="connsiteX5" fmla="*/ 10484 w 20359"/>
                <a:gd name="connsiteY5" fmla="*/ 22237 h 25254"/>
                <a:gd name="connsiteX6" fmla="*/ 16417 w 20359"/>
                <a:gd name="connsiteY6" fmla="*/ 16854 h 25254"/>
                <a:gd name="connsiteX7" fmla="*/ 20360 w 20359"/>
                <a:gd name="connsiteY7" fmla="*/ 10664 h 25254"/>
                <a:gd name="connsiteX8" fmla="*/ 19931 w 20359"/>
                <a:gd name="connsiteY8" fmla="*/ 7475 h 25254"/>
                <a:gd name="connsiteX9" fmla="*/ 13296 w 20359"/>
                <a:gd name="connsiteY9" fmla="*/ 51 h 25254"/>
                <a:gd name="connsiteX10" fmla="*/ 12507 w 20359"/>
                <a:gd name="connsiteY10" fmla="*/ 0 h 2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59" h="25254">
                  <a:moveTo>
                    <a:pt x="12507" y="0"/>
                  </a:moveTo>
                  <a:cubicBezTo>
                    <a:pt x="9199" y="0"/>
                    <a:pt x="6747" y="2143"/>
                    <a:pt x="5838" y="5949"/>
                  </a:cubicBezTo>
                  <a:cubicBezTo>
                    <a:pt x="5512" y="7321"/>
                    <a:pt x="4604" y="8230"/>
                    <a:pt x="3644" y="9173"/>
                  </a:cubicBezTo>
                  <a:cubicBezTo>
                    <a:pt x="-1191" y="13991"/>
                    <a:pt x="-1191" y="18825"/>
                    <a:pt x="3506" y="23403"/>
                  </a:cubicBezTo>
                  <a:cubicBezTo>
                    <a:pt x="4758" y="24620"/>
                    <a:pt x="5906" y="25255"/>
                    <a:pt x="6952" y="25255"/>
                  </a:cubicBezTo>
                  <a:cubicBezTo>
                    <a:pt x="8273" y="25255"/>
                    <a:pt x="9438" y="24260"/>
                    <a:pt x="10484" y="22237"/>
                  </a:cubicBezTo>
                  <a:cubicBezTo>
                    <a:pt x="11856" y="19614"/>
                    <a:pt x="13022" y="17248"/>
                    <a:pt x="16417" y="16854"/>
                  </a:cubicBezTo>
                  <a:cubicBezTo>
                    <a:pt x="19486" y="16494"/>
                    <a:pt x="20308" y="13750"/>
                    <a:pt x="20360" y="10664"/>
                  </a:cubicBezTo>
                  <a:cubicBezTo>
                    <a:pt x="20240" y="9687"/>
                    <a:pt x="20240" y="8521"/>
                    <a:pt x="19931" y="7475"/>
                  </a:cubicBezTo>
                  <a:cubicBezTo>
                    <a:pt x="18885" y="3858"/>
                    <a:pt x="17119" y="446"/>
                    <a:pt x="13296" y="51"/>
                  </a:cubicBezTo>
                  <a:cubicBezTo>
                    <a:pt x="13056" y="17"/>
                    <a:pt x="12782" y="0"/>
                    <a:pt x="125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2" name="任意多边形: 形状 391">
              <a:extLst>
                <a:ext uri="{FF2B5EF4-FFF2-40B4-BE49-F238E27FC236}">
                  <a16:creationId xmlns:a16="http://schemas.microsoft.com/office/drawing/2014/main" id="{8B492AD1-E311-E323-67C9-7248C7796446}"/>
                </a:ext>
              </a:extLst>
            </p:cNvPr>
            <p:cNvSpPr/>
            <p:nvPr/>
          </p:nvSpPr>
          <p:spPr>
            <a:xfrm>
              <a:off x="4464624" y="3914186"/>
              <a:ext cx="8209" cy="7715"/>
            </a:xfrm>
            <a:custGeom>
              <a:avLst/>
              <a:gdLst>
                <a:gd name="connsiteX0" fmla="*/ 4215 w 8209"/>
                <a:gd name="connsiteY0" fmla="*/ 0 h 7715"/>
                <a:gd name="connsiteX1" fmla="*/ 14 w 8209"/>
                <a:gd name="connsiteY1" fmla="*/ 3395 h 7715"/>
                <a:gd name="connsiteX2" fmla="*/ 3855 w 8209"/>
                <a:gd name="connsiteY2" fmla="*/ 7698 h 7715"/>
                <a:gd name="connsiteX3" fmla="*/ 4180 w 8209"/>
                <a:gd name="connsiteY3" fmla="*/ 7715 h 7715"/>
                <a:gd name="connsiteX4" fmla="*/ 8209 w 8209"/>
                <a:gd name="connsiteY4" fmla="*/ 2966 h 7715"/>
                <a:gd name="connsiteX5" fmla="*/ 4780 w 8209"/>
                <a:gd name="connsiteY5" fmla="*/ 51 h 7715"/>
                <a:gd name="connsiteX6" fmla="*/ 4215 w 8209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9" h="7715">
                  <a:moveTo>
                    <a:pt x="4215" y="0"/>
                  </a:moveTo>
                  <a:cubicBezTo>
                    <a:pt x="2140" y="0"/>
                    <a:pt x="185" y="1594"/>
                    <a:pt x="14" y="3395"/>
                  </a:cubicBezTo>
                  <a:cubicBezTo>
                    <a:pt x="-175" y="5521"/>
                    <a:pt x="1591" y="7510"/>
                    <a:pt x="3855" y="7698"/>
                  </a:cubicBezTo>
                  <a:cubicBezTo>
                    <a:pt x="3957" y="7715"/>
                    <a:pt x="4077" y="7715"/>
                    <a:pt x="4180" y="7715"/>
                  </a:cubicBezTo>
                  <a:cubicBezTo>
                    <a:pt x="6375" y="7715"/>
                    <a:pt x="8055" y="5863"/>
                    <a:pt x="8209" y="2966"/>
                  </a:cubicBezTo>
                  <a:cubicBezTo>
                    <a:pt x="8072" y="943"/>
                    <a:pt x="6495" y="308"/>
                    <a:pt x="4780" y="51"/>
                  </a:cubicBezTo>
                  <a:cubicBezTo>
                    <a:pt x="4592" y="17"/>
                    <a:pt x="4403" y="0"/>
                    <a:pt x="42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3" name="任意多边形: 形状 392">
              <a:extLst>
                <a:ext uri="{FF2B5EF4-FFF2-40B4-BE49-F238E27FC236}">
                  <a16:creationId xmlns:a16="http://schemas.microsoft.com/office/drawing/2014/main" id="{8C3683DE-4196-2D46-ECB4-A4988041F03A}"/>
                </a:ext>
              </a:extLst>
            </p:cNvPr>
            <p:cNvSpPr/>
            <p:nvPr/>
          </p:nvSpPr>
          <p:spPr>
            <a:xfrm>
              <a:off x="4456711" y="3961901"/>
              <a:ext cx="4478" cy="4749"/>
            </a:xfrm>
            <a:custGeom>
              <a:avLst/>
              <a:gdLst>
                <a:gd name="connsiteX0" fmla="*/ 2029 w 4478"/>
                <a:gd name="connsiteY0" fmla="*/ 0 h 4749"/>
                <a:gd name="connsiteX1" fmla="*/ 1412 w 4478"/>
                <a:gd name="connsiteY1" fmla="*/ 69 h 4749"/>
                <a:gd name="connsiteX2" fmla="*/ 6 w 4478"/>
                <a:gd name="connsiteY2" fmla="*/ 2057 h 4749"/>
                <a:gd name="connsiteX3" fmla="*/ 3195 w 4478"/>
                <a:gd name="connsiteY3" fmla="*/ 4749 h 4749"/>
                <a:gd name="connsiteX4" fmla="*/ 4429 w 4478"/>
                <a:gd name="connsiteY4" fmla="*/ 2777 h 4749"/>
                <a:gd name="connsiteX5" fmla="*/ 2029 w 4478"/>
                <a:gd name="connsiteY5" fmla="*/ 0 h 4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8" h="4749">
                  <a:moveTo>
                    <a:pt x="2029" y="0"/>
                  </a:moveTo>
                  <a:cubicBezTo>
                    <a:pt x="1840" y="0"/>
                    <a:pt x="1634" y="17"/>
                    <a:pt x="1412" y="69"/>
                  </a:cubicBezTo>
                  <a:cubicBezTo>
                    <a:pt x="503" y="257"/>
                    <a:pt x="-63" y="1114"/>
                    <a:pt x="6" y="2057"/>
                  </a:cubicBezTo>
                  <a:cubicBezTo>
                    <a:pt x="143" y="3995"/>
                    <a:pt x="1446" y="4629"/>
                    <a:pt x="3195" y="4749"/>
                  </a:cubicBezTo>
                  <a:cubicBezTo>
                    <a:pt x="4001" y="4423"/>
                    <a:pt x="4669" y="3669"/>
                    <a:pt x="4429" y="2777"/>
                  </a:cubicBezTo>
                  <a:cubicBezTo>
                    <a:pt x="4086" y="1440"/>
                    <a:pt x="3555" y="0"/>
                    <a:pt x="20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4" name="任意多边形: 形状 393">
              <a:extLst>
                <a:ext uri="{FF2B5EF4-FFF2-40B4-BE49-F238E27FC236}">
                  <a16:creationId xmlns:a16="http://schemas.microsoft.com/office/drawing/2014/main" id="{E8CF11BA-8861-259D-D147-CB100DC51459}"/>
                </a:ext>
              </a:extLst>
            </p:cNvPr>
            <p:cNvSpPr/>
            <p:nvPr/>
          </p:nvSpPr>
          <p:spPr>
            <a:xfrm>
              <a:off x="4457743" y="4040802"/>
              <a:ext cx="7957" cy="8521"/>
            </a:xfrm>
            <a:custGeom>
              <a:avLst/>
              <a:gdLst>
                <a:gd name="connsiteX0" fmla="*/ 3706 w 7957"/>
                <a:gd name="connsiteY0" fmla="*/ 0 h 8521"/>
                <a:gd name="connsiteX1" fmla="*/ 3 w 7957"/>
                <a:gd name="connsiteY1" fmla="*/ 4543 h 8521"/>
                <a:gd name="connsiteX2" fmla="*/ 3809 w 7957"/>
                <a:gd name="connsiteY2" fmla="*/ 8521 h 8521"/>
                <a:gd name="connsiteX3" fmla="*/ 3860 w 7957"/>
                <a:gd name="connsiteY3" fmla="*/ 8521 h 8521"/>
                <a:gd name="connsiteX4" fmla="*/ 7958 w 7957"/>
                <a:gd name="connsiteY4" fmla="*/ 4252 h 8521"/>
                <a:gd name="connsiteX5" fmla="*/ 3826 w 7957"/>
                <a:gd name="connsiteY5" fmla="*/ 0 h 8521"/>
                <a:gd name="connsiteX6" fmla="*/ 3706 w 7957"/>
                <a:gd name="connsiteY6" fmla="*/ 0 h 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7" h="8521">
                  <a:moveTo>
                    <a:pt x="3706" y="0"/>
                  </a:moveTo>
                  <a:cubicBezTo>
                    <a:pt x="1837" y="0"/>
                    <a:pt x="-83" y="2349"/>
                    <a:pt x="3" y="4543"/>
                  </a:cubicBezTo>
                  <a:cubicBezTo>
                    <a:pt x="71" y="6326"/>
                    <a:pt x="2129" y="8487"/>
                    <a:pt x="3809" y="8521"/>
                  </a:cubicBezTo>
                  <a:cubicBezTo>
                    <a:pt x="3826" y="8521"/>
                    <a:pt x="3843" y="8521"/>
                    <a:pt x="3860" y="8521"/>
                  </a:cubicBezTo>
                  <a:cubicBezTo>
                    <a:pt x="5695" y="8521"/>
                    <a:pt x="7958" y="6172"/>
                    <a:pt x="7958" y="4252"/>
                  </a:cubicBezTo>
                  <a:cubicBezTo>
                    <a:pt x="7958" y="2023"/>
                    <a:pt x="6106" y="103"/>
                    <a:pt x="3826" y="0"/>
                  </a:cubicBezTo>
                  <a:cubicBezTo>
                    <a:pt x="3792" y="0"/>
                    <a:pt x="3757" y="0"/>
                    <a:pt x="37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5" name="任意多边形: 形状 394">
              <a:extLst>
                <a:ext uri="{FF2B5EF4-FFF2-40B4-BE49-F238E27FC236}">
                  <a16:creationId xmlns:a16="http://schemas.microsoft.com/office/drawing/2014/main" id="{BEB39B5B-7E9A-7FDE-1091-BE41B44A0996}"/>
                </a:ext>
              </a:extLst>
            </p:cNvPr>
            <p:cNvSpPr/>
            <p:nvPr/>
          </p:nvSpPr>
          <p:spPr>
            <a:xfrm>
              <a:off x="4495550" y="3660080"/>
              <a:ext cx="4607" cy="9429"/>
            </a:xfrm>
            <a:custGeom>
              <a:avLst/>
              <a:gdLst>
                <a:gd name="connsiteX0" fmla="*/ 2778 w 4607"/>
                <a:gd name="connsiteY0" fmla="*/ 0 h 9429"/>
                <a:gd name="connsiteX1" fmla="*/ 1337 w 4607"/>
                <a:gd name="connsiteY1" fmla="*/ 2520 h 9429"/>
                <a:gd name="connsiteX2" fmla="*/ 0 w 4607"/>
                <a:gd name="connsiteY2" fmla="*/ 9430 h 9429"/>
                <a:gd name="connsiteX3" fmla="*/ 4492 w 4607"/>
                <a:gd name="connsiteY3" fmla="*/ 3515 h 9429"/>
                <a:gd name="connsiteX4" fmla="*/ 3378 w 4607"/>
                <a:gd name="connsiteY4" fmla="*/ 120 h 9429"/>
                <a:gd name="connsiteX5" fmla="*/ 2778 w 4607"/>
                <a:gd name="connsiteY5" fmla="*/ 0 h 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7" h="9429">
                  <a:moveTo>
                    <a:pt x="2778" y="0"/>
                  </a:moveTo>
                  <a:cubicBezTo>
                    <a:pt x="1578" y="0"/>
                    <a:pt x="1595" y="1646"/>
                    <a:pt x="1337" y="2520"/>
                  </a:cubicBezTo>
                  <a:cubicBezTo>
                    <a:pt x="772" y="4355"/>
                    <a:pt x="583" y="6326"/>
                    <a:pt x="0" y="9430"/>
                  </a:cubicBezTo>
                  <a:cubicBezTo>
                    <a:pt x="2949" y="7904"/>
                    <a:pt x="4081" y="5915"/>
                    <a:pt x="4492" y="3515"/>
                  </a:cubicBezTo>
                  <a:cubicBezTo>
                    <a:pt x="4698" y="2298"/>
                    <a:pt x="4784" y="600"/>
                    <a:pt x="3378" y="120"/>
                  </a:cubicBezTo>
                  <a:cubicBezTo>
                    <a:pt x="3155" y="34"/>
                    <a:pt x="2966" y="0"/>
                    <a:pt x="27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6" name="任意多边形: 形状 395">
              <a:extLst>
                <a:ext uri="{FF2B5EF4-FFF2-40B4-BE49-F238E27FC236}">
                  <a16:creationId xmlns:a16="http://schemas.microsoft.com/office/drawing/2014/main" id="{67E4E7FD-3681-5FA7-BBA8-282CDFC981E2}"/>
                </a:ext>
              </a:extLst>
            </p:cNvPr>
            <p:cNvSpPr/>
            <p:nvPr/>
          </p:nvSpPr>
          <p:spPr>
            <a:xfrm>
              <a:off x="4475567" y="3823403"/>
              <a:ext cx="12199" cy="14247"/>
            </a:xfrm>
            <a:custGeom>
              <a:avLst/>
              <a:gdLst>
                <a:gd name="connsiteX0" fmla="*/ 4929 w 12199"/>
                <a:gd name="connsiteY0" fmla="*/ 0 h 14247"/>
                <a:gd name="connsiteX1" fmla="*/ 3249 w 12199"/>
                <a:gd name="connsiteY1" fmla="*/ 909 h 14247"/>
                <a:gd name="connsiteX2" fmla="*/ 163 w 12199"/>
                <a:gd name="connsiteY2" fmla="*/ 10081 h 14247"/>
                <a:gd name="connsiteX3" fmla="*/ 6918 w 12199"/>
                <a:gd name="connsiteY3" fmla="*/ 14230 h 14247"/>
                <a:gd name="connsiteX4" fmla="*/ 7518 w 12199"/>
                <a:gd name="connsiteY4" fmla="*/ 14248 h 14247"/>
                <a:gd name="connsiteX5" fmla="*/ 11993 w 12199"/>
                <a:gd name="connsiteY5" fmla="*/ 10356 h 14247"/>
                <a:gd name="connsiteX6" fmla="*/ 7124 w 12199"/>
                <a:gd name="connsiteY6" fmla="*/ 1114 h 14247"/>
                <a:gd name="connsiteX7" fmla="*/ 4929 w 12199"/>
                <a:gd name="connsiteY7" fmla="*/ 0 h 14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9" h="14247">
                  <a:moveTo>
                    <a:pt x="4929" y="0"/>
                  </a:moveTo>
                  <a:cubicBezTo>
                    <a:pt x="4364" y="0"/>
                    <a:pt x="3798" y="274"/>
                    <a:pt x="3249" y="909"/>
                  </a:cubicBezTo>
                  <a:cubicBezTo>
                    <a:pt x="1038" y="3498"/>
                    <a:pt x="-523" y="6875"/>
                    <a:pt x="163" y="10081"/>
                  </a:cubicBezTo>
                  <a:cubicBezTo>
                    <a:pt x="900" y="13493"/>
                    <a:pt x="4810" y="13236"/>
                    <a:pt x="6918" y="14230"/>
                  </a:cubicBezTo>
                  <a:cubicBezTo>
                    <a:pt x="7124" y="14248"/>
                    <a:pt x="7330" y="14248"/>
                    <a:pt x="7518" y="14248"/>
                  </a:cubicBezTo>
                  <a:cubicBezTo>
                    <a:pt x="10707" y="14248"/>
                    <a:pt x="12902" y="12361"/>
                    <a:pt x="11993" y="10356"/>
                  </a:cubicBezTo>
                  <a:cubicBezTo>
                    <a:pt x="10587" y="7201"/>
                    <a:pt x="9816" y="3583"/>
                    <a:pt x="7124" y="1114"/>
                  </a:cubicBezTo>
                  <a:cubicBezTo>
                    <a:pt x="6421" y="463"/>
                    <a:pt x="5667" y="0"/>
                    <a:pt x="49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7" name="任意多边形: 形状 396">
              <a:extLst>
                <a:ext uri="{FF2B5EF4-FFF2-40B4-BE49-F238E27FC236}">
                  <a16:creationId xmlns:a16="http://schemas.microsoft.com/office/drawing/2014/main" id="{69977262-BB02-45BF-DC17-1FC0C4C0219D}"/>
                </a:ext>
              </a:extLst>
            </p:cNvPr>
            <p:cNvSpPr/>
            <p:nvPr/>
          </p:nvSpPr>
          <p:spPr>
            <a:xfrm>
              <a:off x="4471807" y="4037716"/>
              <a:ext cx="8157" cy="7869"/>
            </a:xfrm>
            <a:custGeom>
              <a:avLst/>
              <a:gdLst>
                <a:gd name="connsiteX0" fmla="*/ 4472 w 8157"/>
                <a:gd name="connsiteY0" fmla="*/ 0 h 7869"/>
                <a:gd name="connsiteX1" fmla="*/ 14 w 8157"/>
                <a:gd name="connsiteY1" fmla="*/ 4166 h 7869"/>
                <a:gd name="connsiteX2" fmla="*/ 3855 w 8157"/>
                <a:gd name="connsiteY2" fmla="*/ 7853 h 7869"/>
                <a:gd name="connsiteX3" fmla="*/ 4215 w 8157"/>
                <a:gd name="connsiteY3" fmla="*/ 7869 h 7869"/>
                <a:gd name="connsiteX4" fmla="*/ 8158 w 8157"/>
                <a:gd name="connsiteY4" fmla="*/ 2915 h 7869"/>
                <a:gd name="connsiteX5" fmla="*/ 4849 w 8157"/>
                <a:gd name="connsiteY5" fmla="*/ 17 h 7869"/>
                <a:gd name="connsiteX6" fmla="*/ 4472 w 8157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7" h="7869">
                  <a:moveTo>
                    <a:pt x="4472" y="0"/>
                  </a:moveTo>
                  <a:cubicBezTo>
                    <a:pt x="2260" y="0"/>
                    <a:pt x="-209" y="2160"/>
                    <a:pt x="14" y="4166"/>
                  </a:cubicBezTo>
                  <a:cubicBezTo>
                    <a:pt x="271" y="6395"/>
                    <a:pt x="1591" y="7681"/>
                    <a:pt x="3855" y="7853"/>
                  </a:cubicBezTo>
                  <a:cubicBezTo>
                    <a:pt x="3974" y="7869"/>
                    <a:pt x="4094" y="7869"/>
                    <a:pt x="4215" y="7869"/>
                  </a:cubicBezTo>
                  <a:cubicBezTo>
                    <a:pt x="6495" y="7869"/>
                    <a:pt x="8038" y="6138"/>
                    <a:pt x="8158" y="2915"/>
                  </a:cubicBezTo>
                  <a:cubicBezTo>
                    <a:pt x="8106" y="1028"/>
                    <a:pt x="6683" y="240"/>
                    <a:pt x="4849" y="17"/>
                  </a:cubicBezTo>
                  <a:cubicBezTo>
                    <a:pt x="4729" y="0"/>
                    <a:pt x="4592" y="0"/>
                    <a:pt x="4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8" name="任意多边形: 形状 397">
              <a:extLst>
                <a:ext uri="{FF2B5EF4-FFF2-40B4-BE49-F238E27FC236}">
                  <a16:creationId xmlns:a16="http://schemas.microsoft.com/office/drawing/2014/main" id="{E40B7DA8-C082-3564-86CA-C37A96930DE3}"/>
                </a:ext>
              </a:extLst>
            </p:cNvPr>
            <p:cNvSpPr/>
            <p:nvPr/>
          </p:nvSpPr>
          <p:spPr>
            <a:xfrm>
              <a:off x="4578479" y="3940846"/>
              <a:ext cx="4853" cy="8692"/>
            </a:xfrm>
            <a:custGeom>
              <a:avLst/>
              <a:gdLst>
                <a:gd name="connsiteX0" fmla="*/ 4854 w 4853"/>
                <a:gd name="connsiteY0" fmla="*/ 0 h 8692"/>
                <a:gd name="connsiteX1" fmla="*/ 1442 w 4853"/>
                <a:gd name="connsiteY1" fmla="*/ 3257 h 8692"/>
                <a:gd name="connsiteX2" fmla="*/ 53 w 4853"/>
                <a:gd name="connsiteY2" fmla="*/ 8693 h 8692"/>
                <a:gd name="connsiteX3" fmla="*/ 4854 w 4853"/>
                <a:gd name="connsiteY3" fmla="*/ 0 h 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53" h="8692">
                  <a:moveTo>
                    <a:pt x="4854" y="0"/>
                  </a:moveTo>
                  <a:cubicBezTo>
                    <a:pt x="3551" y="463"/>
                    <a:pt x="2402" y="1577"/>
                    <a:pt x="1442" y="3257"/>
                  </a:cubicBezTo>
                  <a:cubicBezTo>
                    <a:pt x="310" y="5264"/>
                    <a:pt x="-170" y="7098"/>
                    <a:pt x="53" y="8693"/>
                  </a:cubicBezTo>
                  <a:cubicBezTo>
                    <a:pt x="1665" y="5795"/>
                    <a:pt x="3259" y="2897"/>
                    <a:pt x="48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9" name="任意多边形: 形状 398">
              <a:extLst>
                <a:ext uri="{FF2B5EF4-FFF2-40B4-BE49-F238E27FC236}">
                  <a16:creationId xmlns:a16="http://schemas.microsoft.com/office/drawing/2014/main" id="{BC0DB687-34AA-1164-7796-8B88C2DFA79C}"/>
                </a:ext>
              </a:extLst>
            </p:cNvPr>
            <p:cNvSpPr/>
            <p:nvPr/>
          </p:nvSpPr>
          <p:spPr>
            <a:xfrm>
              <a:off x="4578532" y="3940589"/>
              <a:ext cx="7955" cy="11967"/>
            </a:xfrm>
            <a:custGeom>
              <a:avLst/>
              <a:gdLst>
                <a:gd name="connsiteX0" fmla="*/ 6292 w 7955"/>
                <a:gd name="connsiteY0" fmla="*/ 0 h 11967"/>
                <a:gd name="connsiteX1" fmla="*/ 4801 w 7955"/>
                <a:gd name="connsiteY1" fmla="*/ 257 h 11967"/>
                <a:gd name="connsiteX2" fmla="*/ 0 w 7955"/>
                <a:gd name="connsiteY2" fmla="*/ 8950 h 11967"/>
                <a:gd name="connsiteX3" fmla="*/ 1509 w 7955"/>
                <a:gd name="connsiteY3" fmla="*/ 11968 h 11967"/>
                <a:gd name="connsiteX4" fmla="*/ 7955 w 7955"/>
                <a:gd name="connsiteY4" fmla="*/ 292 h 11967"/>
                <a:gd name="connsiteX5" fmla="*/ 6292 w 7955"/>
                <a:gd name="connsiteY5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5" h="11967">
                  <a:moveTo>
                    <a:pt x="6292" y="0"/>
                  </a:moveTo>
                  <a:cubicBezTo>
                    <a:pt x="5778" y="0"/>
                    <a:pt x="5280" y="86"/>
                    <a:pt x="4801" y="257"/>
                  </a:cubicBezTo>
                  <a:cubicBezTo>
                    <a:pt x="3206" y="3172"/>
                    <a:pt x="1612" y="6052"/>
                    <a:pt x="0" y="8950"/>
                  </a:cubicBezTo>
                  <a:cubicBezTo>
                    <a:pt x="154" y="10081"/>
                    <a:pt x="651" y="11093"/>
                    <a:pt x="1509" y="11968"/>
                  </a:cubicBezTo>
                  <a:cubicBezTo>
                    <a:pt x="3669" y="8076"/>
                    <a:pt x="5829" y="4184"/>
                    <a:pt x="7955" y="292"/>
                  </a:cubicBezTo>
                  <a:cubicBezTo>
                    <a:pt x="7390" y="86"/>
                    <a:pt x="6824" y="0"/>
                    <a:pt x="62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0" name="任意多边形: 形状 399">
              <a:extLst>
                <a:ext uri="{FF2B5EF4-FFF2-40B4-BE49-F238E27FC236}">
                  <a16:creationId xmlns:a16="http://schemas.microsoft.com/office/drawing/2014/main" id="{2EC57D8C-4A7C-7801-6177-ACF6F6062CE3}"/>
                </a:ext>
              </a:extLst>
            </p:cNvPr>
            <p:cNvSpPr/>
            <p:nvPr/>
          </p:nvSpPr>
          <p:spPr>
            <a:xfrm>
              <a:off x="5209834" y="3036945"/>
              <a:ext cx="15288" cy="17230"/>
            </a:xfrm>
            <a:custGeom>
              <a:avLst/>
              <a:gdLst>
                <a:gd name="connsiteX0" fmla="*/ 8069 w 15288"/>
                <a:gd name="connsiteY0" fmla="*/ 0 h 17230"/>
                <a:gd name="connsiteX1" fmla="*/ 4829 w 15288"/>
                <a:gd name="connsiteY1" fmla="*/ 2709 h 17230"/>
                <a:gd name="connsiteX2" fmla="*/ 765 w 15288"/>
                <a:gd name="connsiteY2" fmla="*/ 10424 h 17230"/>
                <a:gd name="connsiteX3" fmla="*/ 62 w 15288"/>
                <a:gd name="connsiteY3" fmla="*/ 12825 h 17230"/>
                <a:gd name="connsiteX4" fmla="*/ 2857 w 15288"/>
                <a:gd name="connsiteY4" fmla="*/ 17025 h 17230"/>
                <a:gd name="connsiteX5" fmla="*/ 4006 w 15288"/>
                <a:gd name="connsiteY5" fmla="*/ 17231 h 17230"/>
                <a:gd name="connsiteX6" fmla="*/ 6457 w 15288"/>
                <a:gd name="connsiteY6" fmla="*/ 14830 h 17230"/>
                <a:gd name="connsiteX7" fmla="*/ 11721 w 15288"/>
                <a:gd name="connsiteY7" fmla="*/ 9824 h 17230"/>
                <a:gd name="connsiteX8" fmla="*/ 12887 w 15288"/>
                <a:gd name="connsiteY8" fmla="*/ 3309 h 17230"/>
                <a:gd name="connsiteX9" fmla="*/ 11052 w 15288"/>
                <a:gd name="connsiteY9" fmla="*/ 1663 h 17230"/>
                <a:gd name="connsiteX10" fmla="*/ 8069 w 15288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8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199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8" y="17162"/>
                    <a:pt x="3663" y="17231"/>
                    <a:pt x="4006" y="17231"/>
                  </a:cubicBezTo>
                  <a:cubicBezTo>
                    <a:pt x="5309" y="17231"/>
                    <a:pt x="6217" y="16374"/>
                    <a:pt x="6457" y="14830"/>
                  </a:cubicBezTo>
                  <a:cubicBezTo>
                    <a:pt x="6955" y="11556"/>
                    <a:pt x="9217" y="10801"/>
                    <a:pt x="11721" y="9824"/>
                  </a:cubicBezTo>
                  <a:cubicBezTo>
                    <a:pt x="16178" y="8075"/>
                    <a:pt x="16333" y="6687"/>
                    <a:pt x="12887" y="3309"/>
                  </a:cubicBezTo>
                  <a:cubicBezTo>
                    <a:pt x="12304" y="2726"/>
                    <a:pt x="11687" y="2177"/>
                    <a:pt x="11052" y="1663"/>
                  </a:cubicBezTo>
                  <a:cubicBezTo>
                    <a:pt x="9698" y="566"/>
                    <a:pt x="8840" y="0"/>
                    <a:pt x="8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1" name="任意多边形: 形状 400">
              <a:extLst>
                <a:ext uri="{FF2B5EF4-FFF2-40B4-BE49-F238E27FC236}">
                  <a16:creationId xmlns:a16="http://schemas.microsoft.com/office/drawing/2014/main" id="{D3AFDC36-ABB2-7E19-D992-5FA72D9B7E79}"/>
                </a:ext>
              </a:extLst>
            </p:cNvPr>
            <p:cNvSpPr/>
            <p:nvPr/>
          </p:nvSpPr>
          <p:spPr>
            <a:xfrm>
              <a:off x="4464002" y="3879587"/>
              <a:ext cx="7533" cy="8006"/>
            </a:xfrm>
            <a:custGeom>
              <a:avLst/>
              <a:gdLst>
                <a:gd name="connsiteX0" fmla="*/ 4836 w 7533"/>
                <a:gd name="connsiteY0" fmla="*/ 0 h 8006"/>
                <a:gd name="connsiteX1" fmla="*/ 4031 w 7533"/>
                <a:gd name="connsiteY1" fmla="*/ 86 h 8006"/>
                <a:gd name="connsiteX2" fmla="*/ 87 w 7533"/>
                <a:gd name="connsiteY2" fmla="*/ 4269 h 8006"/>
                <a:gd name="connsiteX3" fmla="*/ 3911 w 7533"/>
                <a:gd name="connsiteY3" fmla="*/ 8007 h 8006"/>
                <a:gd name="connsiteX4" fmla="*/ 7477 w 7533"/>
                <a:gd name="connsiteY4" fmla="*/ 2949 h 8006"/>
                <a:gd name="connsiteX5" fmla="*/ 4836 w 7533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33" h="8006">
                  <a:moveTo>
                    <a:pt x="4836" y="0"/>
                  </a:moveTo>
                  <a:cubicBezTo>
                    <a:pt x="4596" y="0"/>
                    <a:pt x="4322" y="34"/>
                    <a:pt x="4031" y="86"/>
                  </a:cubicBezTo>
                  <a:cubicBezTo>
                    <a:pt x="1390" y="651"/>
                    <a:pt x="-427" y="2331"/>
                    <a:pt x="87" y="4269"/>
                  </a:cubicBezTo>
                  <a:cubicBezTo>
                    <a:pt x="636" y="6412"/>
                    <a:pt x="2436" y="7184"/>
                    <a:pt x="3911" y="8007"/>
                  </a:cubicBezTo>
                  <a:cubicBezTo>
                    <a:pt x="5642" y="7801"/>
                    <a:pt x="7922" y="4560"/>
                    <a:pt x="7477" y="2949"/>
                  </a:cubicBezTo>
                  <a:cubicBezTo>
                    <a:pt x="7082" y="1457"/>
                    <a:pt x="6568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2" name="任意多边形: 形状 401">
              <a:extLst>
                <a:ext uri="{FF2B5EF4-FFF2-40B4-BE49-F238E27FC236}">
                  <a16:creationId xmlns:a16="http://schemas.microsoft.com/office/drawing/2014/main" id="{AD5B2E5B-A1A1-A7C6-C4A9-543E8B6ECB42}"/>
                </a:ext>
              </a:extLst>
            </p:cNvPr>
            <p:cNvSpPr/>
            <p:nvPr/>
          </p:nvSpPr>
          <p:spPr>
            <a:xfrm>
              <a:off x="5234089" y="3015994"/>
              <a:ext cx="7221" cy="8109"/>
            </a:xfrm>
            <a:custGeom>
              <a:avLst/>
              <a:gdLst>
                <a:gd name="connsiteX0" fmla="*/ 3925 w 7221"/>
                <a:gd name="connsiteY0" fmla="*/ 0 h 8109"/>
                <a:gd name="connsiteX1" fmla="*/ 51 w 7221"/>
                <a:gd name="connsiteY1" fmla="*/ 3840 h 8109"/>
                <a:gd name="connsiteX2" fmla="*/ 3462 w 7221"/>
                <a:gd name="connsiteY2" fmla="*/ 8024 h 8109"/>
                <a:gd name="connsiteX3" fmla="*/ 4217 w 7221"/>
                <a:gd name="connsiteY3" fmla="*/ 8110 h 8109"/>
                <a:gd name="connsiteX4" fmla="*/ 7166 w 7221"/>
                <a:gd name="connsiteY4" fmla="*/ 5058 h 8109"/>
                <a:gd name="connsiteX5" fmla="*/ 4594 w 7221"/>
                <a:gd name="connsiteY5" fmla="*/ 51 h 8109"/>
                <a:gd name="connsiteX6" fmla="*/ 3925 w 7221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1" h="8109">
                  <a:moveTo>
                    <a:pt x="3925" y="0"/>
                  </a:moveTo>
                  <a:cubicBezTo>
                    <a:pt x="2040" y="0"/>
                    <a:pt x="359" y="1595"/>
                    <a:pt x="51" y="3840"/>
                  </a:cubicBezTo>
                  <a:cubicBezTo>
                    <a:pt x="-258" y="6052"/>
                    <a:pt x="839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7" y="6961"/>
                    <a:pt x="7166" y="5058"/>
                  </a:cubicBezTo>
                  <a:cubicBezTo>
                    <a:pt x="7509" y="2915"/>
                    <a:pt x="6206" y="394"/>
                    <a:pt x="4594" y="51"/>
                  </a:cubicBezTo>
                  <a:cubicBezTo>
                    <a:pt x="4371" y="17"/>
                    <a:pt x="4149" y="0"/>
                    <a:pt x="392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3" name="任意多边形: 形状 402">
              <a:extLst>
                <a:ext uri="{FF2B5EF4-FFF2-40B4-BE49-F238E27FC236}">
                  <a16:creationId xmlns:a16="http://schemas.microsoft.com/office/drawing/2014/main" id="{2B2CA393-DB92-E439-697E-97309856AE17}"/>
                </a:ext>
              </a:extLst>
            </p:cNvPr>
            <p:cNvSpPr/>
            <p:nvPr/>
          </p:nvSpPr>
          <p:spPr>
            <a:xfrm>
              <a:off x="4436723" y="3869780"/>
              <a:ext cx="12795" cy="13870"/>
            </a:xfrm>
            <a:custGeom>
              <a:avLst/>
              <a:gdLst>
                <a:gd name="connsiteX0" fmla="*/ 6157 w 12795"/>
                <a:gd name="connsiteY0" fmla="*/ 0 h 13870"/>
                <a:gd name="connsiteX1" fmla="*/ 6072 w 12795"/>
                <a:gd name="connsiteY1" fmla="*/ 0 h 13870"/>
                <a:gd name="connsiteX2" fmla="*/ 88 w 12795"/>
                <a:gd name="connsiteY2" fmla="*/ 6344 h 13870"/>
                <a:gd name="connsiteX3" fmla="*/ 5249 w 12795"/>
                <a:gd name="connsiteY3" fmla="*/ 12927 h 13870"/>
                <a:gd name="connsiteX4" fmla="*/ 7118 w 12795"/>
                <a:gd name="connsiteY4" fmla="*/ 13441 h 13870"/>
                <a:gd name="connsiteX5" fmla="*/ 9758 w 12795"/>
                <a:gd name="connsiteY5" fmla="*/ 13870 h 13870"/>
                <a:gd name="connsiteX6" fmla="*/ 12793 w 12795"/>
                <a:gd name="connsiteY6" fmla="*/ 8144 h 13870"/>
                <a:gd name="connsiteX7" fmla="*/ 12690 w 12795"/>
                <a:gd name="connsiteY7" fmla="*/ 6464 h 13870"/>
                <a:gd name="connsiteX8" fmla="*/ 6157 w 12795"/>
                <a:gd name="connsiteY8" fmla="*/ 0 h 13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95" h="13870">
                  <a:moveTo>
                    <a:pt x="6157" y="0"/>
                  </a:moveTo>
                  <a:cubicBezTo>
                    <a:pt x="6123" y="0"/>
                    <a:pt x="6106" y="0"/>
                    <a:pt x="6072" y="0"/>
                  </a:cubicBezTo>
                  <a:cubicBezTo>
                    <a:pt x="3877" y="51"/>
                    <a:pt x="517" y="3617"/>
                    <a:pt x="88" y="6344"/>
                  </a:cubicBezTo>
                  <a:cubicBezTo>
                    <a:pt x="-409" y="9447"/>
                    <a:pt x="1185" y="11470"/>
                    <a:pt x="5249" y="12927"/>
                  </a:cubicBezTo>
                  <a:cubicBezTo>
                    <a:pt x="5849" y="13150"/>
                    <a:pt x="6500" y="13287"/>
                    <a:pt x="7118" y="13441"/>
                  </a:cubicBezTo>
                  <a:cubicBezTo>
                    <a:pt x="8164" y="13716"/>
                    <a:pt x="9038" y="13870"/>
                    <a:pt x="9758" y="13870"/>
                  </a:cubicBezTo>
                  <a:cubicBezTo>
                    <a:pt x="12107" y="13870"/>
                    <a:pt x="12844" y="12259"/>
                    <a:pt x="12793" y="8144"/>
                  </a:cubicBezTo>
                  <a:cubicBezTo>
                    <a:pt x="12775" y="7818"/>
                    <a:pt x="12827" y="7132"/>
                    <a:pt x="12690" y="6464"/>
                  </a:cubicBezTo>
                  <a:cubicBezTo>
                    <a:pt x="12038" y="3206"/>
                    <a:pt x="8781" y="0"/>
                    <a:pt x="61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4" name="任意多边形: 形状 403">
              <a:extLst>
                <a:ext uri="{FF2B5EF4-FFF2-40B4-BE49-F238E27FC236}">
                  <a16:creationId xmlns:a16="http://schemas.microsoft.com/office/drawing/2014/main" id="{6C32C653-939E-75EA-E3D3-D355D35FE6B5}"/>
                </a:ext>
              </a:extLst>
            </p:cNvPr>
            <p:cNvSpPr/>
            <p:nvPr/>
          </p:nvSpPr>
          <p:spPr>
            <a:xfrm>
              <a:off x="5234954" y="3058959"/>
              <a:ext cx="17388" cy="16990"/>
            </a:xfrm>
            <a:custGeom>
              <a:avLst/>
              <a:gdLst>
                <a:gd name="connsiteX0" fmla="*/ 6986 w 17388"/>
                <a:gd name="connsiteY0" fmla="*/ 0 h 16990"/>
                <a:gd name="connsiteX1" fmla="*/ 4757 w 17388"/>
                <a:gd name="connsiteY1" fmla="*/ 669 h 16990"/>
                <a:gd name="connsiteX2" fmla="*/ 3660 w 17388"/>
                <a:gd name="connsiteY2" fmla="*/ 14573 h 16990"/>
                <a:gd name="connsiteX3" fmla="*/ 6472 w 17388"/>
                <a:gd name="connsiteY3" fmla="*/ 16082 h 16990"/>
                <a:gd name="connsiteX4" fmla="*/ 10947 w 17388"/>
                <a:gd name="connsiteY4" fmla="*/ 16991 h 16990"/>
                <a:gd name="connsiteX5" fmla="*/ 15799 w 17388"/>
                <a:gd name="connsiteY5" fmla="*/ 14539 h 16990"/>
                <a:gd name="connsiteX6" fmla="*/ 16416 w 17388"/>
                <a:gd name="connsiteY6" fmla="*/ 4800 h 16990"/>
                <a:gd name="connsiteX7" fmla="*/ 15233 w 17388"/>
                <a:gd name="connsiteY7" fmla="*/ 3583 h 16990"/>
                <a:gd name="connsiteX8" fmla="*/ 14616 w 17388"/>
                <a:gd name="connsiteY8" fmla="*/ 3806 h 16990"/>
                <a:gd name="connsiteX9" fmla="*/ 13124 w 17388"/>
                <a:gd name="connsiteY9" fmla="*/ 4389 h 16990"/>
                <a:gd name="connsiteX10" fmla="*/ 10638 w 17388"/>
                <a:gd name="connsiteY10" fmla="*/ 2434 h 16990"/>
                <a:gd name="connsiteX11" fmla="*/ 6986 w 17388"/>
                <a:gd name="connsiteY11" fmla="*/ 0 h 16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88" h="16990">
                  <a:moveTo>
                    <a:pt x="6986" y="0"/>
                  </a:moveTo>
                  <a:cubicBezTo>
                    <a:pt x="6318" y="0"/>
                    <a:pt x="5597" y="223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6991"/>
                    <a:pt x="10947" y="16991"/>
                  </a:cubicBezTo>
                  <a:cubicBezTo>
                    <a:pt x="12918" y="16991"/>
                    <a:pt x="14530" y="16253"/>
                    <a:pt x="15799" y="14539"/>
                  </a:cubicBezTo>
                  <a:cubicBezTo>
                    <a:pt x="17993" y="11590"/>
                    <a:pt x="17633" y="8144"/>
                    <a:pt x="16416" y="4800"/>
                  </a:cubicBezTo>
                  <a:cubicBezTo>
                    <a:pt x="16176" y="4166"/>
                    <a:pt x="15781" y="3583"/>
                    <a:pt x="15233" y="3583"/>
                  </a:cubicBezTo>
                  <a:cubicBezTo>
                    <a:pt x="15044" y="3583"/>
                    <a:pt x="14839" y="3652"/>
                    <a:pt x="14616" y="3806"/>
                  </a:cubicBezTo>
                  <a:cubicBezTo>
                    <a:pt x="14033" y="4218"/>
                    <a:pt x="13553" y="4389"/>
                    <a:pt x="13124" y="4389"/>
                  </a:cubicBezTo>
                  <a:cubicBezTo>
                    <a:pt x="12078" y="4389"/>
                    <a:pt x="11393" y="3378"/>
                    <a:pt x="10638" y="2434"/>
                  </a:cubicBezTo>
                  <a:cubicBezTo>
                    <a:pt x="9318" y="771"/>
                    <a:pt x="8221" y="0"/>
                    <a:pt x="698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5" name="任意多边形: 形状 404">
              <a:extLst>
                <a:ext uri="{FF2B5EF4-FFF2-40B4-BE49-F238E27FC236}">
                  <a16:creationId xmlns:a16="http://schemas.microsoft.com/office/drawing/2014/main" id="{9465D134-658C-B466-9CC9-7511FE634C76}"/>
                </a:ext>
              </a:extLst>
            </p:cNvPr>
            <p:cNvSpPr/>
            <p:nvPr/>
          </p:nvSpPr>
          <p:spPr>
            <a:xfrm>
              <a:off x="5247908" y="3032779"/>
              <a:ext cx="14858" cy="13338"/>
            </a:xfrm>
            <a:custGeom>
              <a:avLst/>
              <a:gdLst>
                <a:gd name="connsiteX0" fmla="*/ 8280 w 14858"/>
                <a:gd name="connsiteY0" fmla="*/ 0 h 13338"/>
                <a:gd name="connsiteX1" fmla="*/ 6325 w 14858"/>
                <a:gd name="connsiteY1" fmla="*/ 257 h 13338"/>
                <a:gd name="connsiteX2" fmla="*/ 171 w 14858"/>
                <a:gd name="connsiteY2" fmla="*/ 4715 h 13338"/>
                <a:gd name="connsiteX3" fmla="*/ 3771 w 14858"/>
                <a:gd name="connsiteY3" fmla="*/ 10733 h 13338"/>
                <a:gd name="connsiteX4" fmla="*/ 8949 w 14858"/>
                <a:gd name="connsiteY4" fmla="*/ 13339 h 13338"/>
                <a:gd name="connsiteX5" fmla="*/ 14281 w 14858"/>
                <a:gd name="connsiteY5" fmla="*/ 7852 h 13338"/>
                <a:gd name="connsiteX6" fmla="*/ 11092 w 14858"/>
                <a:gd name="connsiteY6" fmla="*/ 514 h 13338"/>
                <a:gd name="connsiteX7" fmla="*/ 8280 w 14858"/>
                <a:gd name="connsiteY7" fmla="*/ 0 h 1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58" h="13338">
                  <a:moveTo>
                    <a:pt x="8280" y="0"/>
                  </a:moveTo>
                  <a:cubicBezTo>
                    <a:pt x="7628" y="0"/>
                    <a:pt x="6977" y="86"/>
                    <a:pt x="6325" y="257"/>
                  </a:cubicBezTo>
                  <a:cubicBezTo>
                    <a:pt x="3788" y="977"/>
                    <a:pt x="1028" y="1680"/>
                    <a:pt x="171" y="4715"/>
                  </a:cubicBezTo>
                  <a:cubicBezTo>
                    <a:pt x="-721" y="7852"/>
                    <a:pt x="2091" y="9190"/>
                    <a:pt x="3771" y="10733"/>
                  </a:cubicBezTo>
                  <a:cubicBezTo>
                    <a:pt x="5674" y="12482"/>
                    <a:pt x="7406" y="13339"/>
                    <a:pt x="8949" y="13339"/>
                  </a:cubicBezTo>
                  <a:cubicBezTo>
                    <a:pt x="11212" y="13339"/>
                    <a:pt x="13047" y="11470"/>
                    <a:pt x="14281" y="7852"/>
                  </a:cubicBezTo>
                  <a:cubicBezTo>
                    <a:pt x="15601" y="3960"/>
                    <a:pt x="14710" y="1817"/>
                    <a:pt x="11092" y="514"/>
                  </a:cubicBezTo>
                  <a:cubicBezTo>
                    <a:pt x="10183" y="189"/>
                    <a:pt x="9223" y="0"/>
                    <a:pt x="82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6" name="任意多边形: 形状 405">
              <a:extLst>
                <a:ext uri="{FF2B5EF4-FFF2-40B4-BE49-F238E27FC236}">
                  <a16:creationId xmlns:a16="http://schemas.microsoft.com/office/drawing/2014/main" id="{B819CCFF-9AA3-1BD9-10FE-0816D222C3D3}"/>
                </a:ext>
              </a:extLst>
            </p:cNvPr>
            <p:cNvSpPr/>
            <p:nvPr/>
          </p:nvSpPr>
          <p:spPr>
            <a:xfrm>
              <a:off x="5113885" y="3175476"/>
              <a:ext cx="6510" cy="4783"/>
            </a:xfrm>
            <a:custGeom>
              <a:avLst/>
              <a:gdLst>
                <a:gd name="connsiteX0" fmla="*/ 6498 w 6510"/>
                <a:gd name="connsiteY0" fmla="*/ 0 h 4783"/>
                <a:gd name="connsiteX1" fmla="*/ 0 w 6510"/>
                <a:gd name="connsiteY1" fmla="*/ 4784 h 4783"/>
                <a:gd name="connsiteX2" fmla="*/ 0 w 6510"/>
                <a:gd name="connsiteY2" fmla="*/ 4784 h 4783"/>
                <a:gd name="connsiteX3" fmla="*/ 6498 w 6510"/>
                <a:gd name="connsiteY3" fmla="*/ 0 h 4783"/>
                <a:gd name="connsiteX4" fmla="*/ 6498 w 6510"/>
                <a:gd name="connsiteY4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0" h="4783">
                  <a:moveTo>
                    <a:pt x="6498" y="0"/>
                  </a:moveTo>
                  <a:cubicBezTo>
                    <a:pt x="4303" y="1612"/>
                    <a:pt x="2143" y="3206"/>
                    <a:pt x="0" y="4784"/>
                  </a:cubicBezTo>
                  <a:cubicBezTo>
                    <a:pt x="0" y="4784"/>
                    <a:pt x="0" y="4784"/>
                    <a:pt x="0" y="4784"/>
                  </a:cubicBezTo>
                  <a:cubicBezTo>
                    <a:pt x="2143" y="3206"/>
                    <a:pt x="4321" y="1612"/>
                    <a:pt x="6498" y="0"/>
                  </a:cubicBezTo>
                  <a:cubicBezTo>
                    <a:pt x="6515" y="0"/>
                    <a:pt x="6515" y="0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7" name="任意多边形: 形状 406">
              <a:extLst>
                <a:ext uri="{FF2B5EF4-FFF2-40B4-BE49-F238E27FC236}">
                  <a16:creationId xmlns:a16="http://schemas.microsoft.com/office/drawing/2014/main" id="{A9B41033-B92E-1FF1-191E-B02A8CC0F6A2}"/>
                </a:ext>
              </a:extLst>
            </p:cNvPr>
            <p:cNvSpPr/>
            <p:nvPr/>
          </p:nvSpPr>
          <p:spPr>
            <a:xfrm>
              <a:off x="5113902" y="3175459"/>
              <a:ext cx="6498" cy="4800"/>
            </a:xfrm>
            <a:custGeom>
              <a:avLst/>
              <a:gdLst>
                <a:gd name="connsiteX0" fmla="*/ 6206 w 6498"/>
                <a:gd name="connsiteY0" fmla="*/ 0 h 4800"/>
                <a:gd name="connsiteX1" fmla="*/ 0 w 6498"/>
                <a:gd name="connsiteY1" fmla="*/ 4801 h 4800"/>
                <a:gd name="connsiteX2" fmla="*/ 6498 w 6498"/>
                <a:gd name="connsiteY2" fmla="*/ 17 h 4800"/>
                <a:gd name="connsiteX3" fmla="*/ 6206 w 6498"/>
                <a:gd name="connsiteY3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8" h="4800">
                  <a:moveTo>
                    <a:pt x="6206" y="0"/>
                  </a:moveTo>
                  <a:cubicBezTo>
                    <a:pt x="3977" y="0"/>
                    <a:pt x="1337" y="1972"/>
                    <a:pt x="0" y="4801"/>
                  </a:cubicBezTo>
                  <a:cubicBezTo>
                    <a:pt x="2143" y="3223"/>
                    <a:pt x="4303" y="1629"/>
                    <a:pt x="6498" y="17"/>
                  </a:cubicBezTo>
                  <a:cubicBezTo>
                    <a:pt x="6395" y="0"/>
                    <a:pt x="6292" y="0"/>
                    <a:pt x="62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8" name="任意多边形: 形状 407">
              <a:extLst>
                <a:ext uri="{FF2B5EF4-FFF2-40B4-BE49-F238E27FC236}">
                  <a16:creationId xmlns:a16="http://schemas.microsoft.com/office/drawing/2014/main" id="{D8B80C6C-927F-8099-60C7-2660EEA115F8}"/>
                </a:ext>
              </a:extLst>
            </p:cNvPr>
            <p:cNvSpPr/>
            <p:nvPr/>
          </p:nvSpPr>
          <p:spPr>
            <a:xfrm>
              <a:off x="4441986" y="3966032"/>
              <a:ext cx="5355" cy="4389"/>
            </a:xfrm>
            <a:custGeom>
              <a:avLst/>
              <a:gdLst>
                <a:gd name="connsiteX0" fmla="*/ 2711 w 5355"/>
                <a:gd name="connsiteY0" fmla="*/ 0 h 4389"/>
                <a:gd name="connsiteX1" fmla="*/ 20 w 5355"/>
                <a:gd name="connsiteY1" fmla="*/ 1835 h 4389"/>
                <a:gd name="connsiteX2" fmla="*/ 2540 w 5355"/>
                <a:gd name="connsiteY2" fmla="*/ 4269 h 4389"/>
                <a:gd name="connsiteX3" fmla="*/ 3363 w 5355"/>
                <a:gd name="connsiteY3" fmla="*/ 4389 h 4389"/>
                <a:gd name="connsiteX4" fmla="*/ 5352 w 5355"/>
                <a:gd name="connsiteY4" fmla="*/ 2417 h 4389"/>
                <a:gd name="connsiteX5" fmla="*/ 3037 w 5355"/>
                <a:gd name="connsiteY5" fmla="*/ 17 h 4389"/>
                <a:gd name="connsiteX6" fmla="*/ 2711 w 5355"/>
                <a:gd name="connsiteY6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55" h="4389">
                  <a:moveTo>
                    <a:pt x="2711" y="0"/>
                  </a:moveTo>
                  <a:cubicBezTo>
                    <a:pt x="1426" y="0"/>
                    <a:pt x="191" y="583"/>
                    <a:pt x="20" y="1835"/>
                  </a:cubicBezTo>
                  <a:cubicBezTo>
                    <a:pt x="-186" y="3326"/>
                    <a:pt x="1271" y="3926"/>
                    <a:pt x="2540" y="4269"/>
                  </a:cubicBezTo>
                  <a:cubicBezTo>
                    <a:pt x="2832" y="4355"/>
                    <a:pt x="3106" y="4389"/>
                    <a:pt x="3363" y="4389"/>
                  </a:cubicBezTo>
                  <a:cubicBezTo>
                    <a:pt x="4392" y="4389"/>
                    <a:pt x="5043" y="3720"/>
                    <a:pt x="5352" y="2417"/>
                  </a:cubicBezTo>
                  <a:cubicBezTo>
                    <a:pt x="5420" y="771"/>
                    <a:pt x="4477" y="120"/>
                    <a:pt x="3037" y="17"/>
                  </a:cubicBezTo>
                  <a:cubicBezTo>
                    <a:pt x="2917" y="0"/>
                    <a:pt x="2814" y="0"/>
                    <a:pt x="27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9" name="任意多边形: 形状 408">
              <a:extLst>
                <a:ext uri="{FF2B5EF4-FFF2-40B4-BE49-F238E27FC236}">
                  <a16:creationId xmlns:a16="http://schemas.microsoft.com/office/drawing/2014/main" id="{E9FE2D83-4214-A12E-9EBF-CD05E0D664F3}"/>
                </a:ext>
              </a:extLst>
            </p:cNvPr>
            <p:cNvSpPr/>
            <p:nvPr/>
          </p:nvSpPr>
          <p:spPr>
            <a:xfrm>
              <a:off x="4593640" y="3491081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1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72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60" y="223"/>
                    <a:pt x="3648" y="34"/>
                  </a:cubicBezTo>
                  <a:cubicBezTo>
                    <a:pt x="3545" y="0"/>
                    <a:pt x="3425" y="0"/>
                    <a:pt x="3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0" name="任意多边形: 形状 409">
              <a:extLst>
                <a:ext uri="{FF2B5EF4-FFF2-40B4-BE49-F238E27FC236}">
                  <a16:creationId xmlns:a16="http://schemas.microsoft.com/office/drawing/2014/main" id="{CF22E69B-E235-2E08-A177-611720481143}"/>
                </a:ext>
              </a:extLst>
            </p:cNvPr>
            <p:cNvSpPr/>
            <p:nvPr/>
          </p:nvSpPr>
          <p:spPr>
            <a:xfrm>
              <a:off x="4504972" y="4024514"/>
              <a:ext cx="17917" cy="17093"/>
            </a:xfrm>
            <a:custGeom>
              <a:avLst/>
              <a:gdLst>
                <a:gd name="connsiteX0" fmla="*/ 4140 w 17917"/>
                <a:gd name="connsiteY0" fmla="*/ 0 h 17093"/>
                <a:gd name="connsiteX1" fmla="*/ 3145 w 17917"/>
                <a:gd name="connsiteY1" fmla="*/ 154 h 17093"/>
                <a:gd name="connsiteX2" fmla="*/ 179 w 17917"/>
                <a:gd name="connsiteY2" fmla="*/ 6481 h 17093"/>
                <a:gd name="connsiteX3" fmla="*/ 25 w 17917"/>
                <a:gd name="connsiteY3" fmla="*/ 7664 h 17093"/>
                <a:gd name="connsiteX4" fmla="*/ 2682 w 17917"/>
                <a:gd name="connsiteY4" fmla="*/ 11573 h 17093"/>
                <a:gd name="connsiteX5" fmla="*/ 11203 w 17917"/>
                <a:gd name="connsiteY5" fmla="*/ 15825 h 17093"/>
                <a:gd name="connsiteX6" fmla="*/ 13964 w 17917"/>
                <a:gd name="connsiteY6" fmla="*/ 17094 h 17093"/>
                <a:gd name="connsiteX7" fmla="*/ 17255 w 17917"/>
                <a:gd name="connsiteY7" fmla="*/ 15019 h 17093"/>
                <a:gd name="connsiteX8" fmla="*/ 15284 w 17917"/>
                <a:gd name="connsiteY8" fmla="*/ 8830 h 17093"/>
                <a:gd name="connsiteX9" fmla="*/ 8649 w 17917"/>
                <a:gd name="connsiteY9" fmla="*/ 3755 h 17093"/>
                <a:gd name="connsiteX10" fmla="*/ 4140 w 17917"/>
                <a:gd name="connsiteY10" fmla="*/ 0 h 1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17" h="17093">
                  <a:moveTo>
                    <a:pt x="4140" y="0"/>
                  </a:moveTo>
                  <a:cubicBezTo>
                    <a:pt x="3814" y="0"/>
                    <a:pt x="3488" y="51"/>
                    <a:pt x="3145" y="154"/>
                  </a:cubicBezTo>
                  <a:cubicBezTo>
                    <a:pt x="625" y="943"/>
                    <a:pt x="556" y="4029"/>
                    <a:pt x="179" y="6481"/>
                  </a:cubicBezTo>
                  <a:cubicBezTo>
                    <a:pt x="110" y="6926"/>
                    <a:pt x="59" y="7372"/>
                    <a:pt x="25" y="7664"/>
                  </a:cubicBezTo>
                  <a:cubicBezTo>
                    <a:pt x="-129" y="9876"/>
                    <a:pt x="402" y="11281"/>
                    <a:pt x="2682" y="11573"/>
                  </a:cubicBezTo>
                  <a:cubicBezTo>
                    <a:pt x="5940" y="11984"/>
                    <a:pt x="8734" y="13287"/>
                    <a:pt x="11203" y="15825"/>
                  </a:cubicBezTo>
                  <a:cubicBezTo>
                    <a:pt x="12060" y="16699"/>
                    <a:pt x="13038" y="17094"/>
                    <a:pt x="13964" y="17094"/>
                  </a:cubicBezTo>
                  <a:cubicBezTo>
                    <a:pt x="15267" y="17094"/>
                    <a:pt x="16518" y="16322"/>
                    <a:pt x="17255" y="15019"/>
                  </a:cubicBezTo>
                  <a:cubicBezTo>
                    <a:pt x="18576" y="12739"/>
                    <a:pt x="17924" y="10716"/>
                    <a:pt x="15284" y="8830"/>
                  </a:cubicBezTo>
                  <a:cubicBezTo>
                    <a:pt x="13038" y="7201"/>
                    <a:pt x="10158" y="6635"/>
                    <a:pt x="8649" y="3755"/>
                  </a:cubicBezTo>
                  <a:cubicBezTo>
                    <a:pt x="7706" y="1920"/>
                    <a:pt x="6128" y="0"/>
                    <a:pt x="4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1" name="任意多边形: 形状 410">
              <a:extLst>
                <a:ext uri="{FF2B5EF4-FFF2-40B4-BE49-F238E27FC236}">
                  <a16:creationId xmlns:a16="http://schemas.microsoft.com/office/drawing/2014/main" id="{3684BF9C-62B5-A085-C323-BB6CBA9B0B79}"/>
                </a:ext>
              </a:extLst>
            </p:cNvPr>
            <p:cNvSpPr/>
            <p:nvPr/>
          </p:nvSpPr>
          <p:spPr>
            <a:xfrm>
              <a:off x="4411328" y="3945664"/>
              <a:ext cx="15082" cy="14367"/>
            </a:xfrm>
            <a:custGeom>
              <a:avLst/>
              <a:gdLst>
                <a:gd name="connsiteX0" fmla="*/ 6401 w 15082"/>
                <a:gd name="connsiteY0" fmla="*/ 0 h 14367"/>
                <a:gd name="connsiteX1" fmla="*/ 4035 w 15082"/>
                <a:gd name="connsiteY1" fmla="*/ 566 h 14367"/>
                <a:gd name="connsiteX2" fmla="*/ 126 w 15082"/>
                <a:gd name="connsiteY2" fmla="*/ 9189 h 14367"/>
                <a:gd name="connsiteX3" fmla="*/ 7258 w 15082"/>
                <a:gd name="connsiteY3" fmla="*/ 14367 h 14367"/>
                <a:gd name="connsiteX4" fmla="*/ 13653 w 15082"/>
                <a:gd name="connsiteY4" fmla="*/ 12087 h 14367"/>
                <a:gd name="connsiteX5" fmla="*/ 14768 w 15082"/>
                <a:gd name="connsiteY5" fmla="*/ 8590 h 14367"/>
                <a:gd name="connsiteX6" fmla="*/ 10018 w 15082"/>
                <a:gd name="connsiteY6" fmla="*/ 1474 h 14367"/>
                <a:gd name="connsiteX7" fmla="*/ 6401 w 15082"/>
                <a:gd name="connsiteY7" fmla="*/ 0 h 1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2" h="14367">
                  <a:moveTo>
                    <a:pt x="6401" y="0"/>
                  </a:moveTo>
                  <a:cubicBezTo>
                    <a:pt x="5630" y="0"/>
                    <a:pt x="4841" y="188"/>
                    <a:pt x="4035" y="566"/>
                  </a:cubicBezTo>
                  <a:cubicBezTo>
                    <a:pt x="1549" y="1749"/>
                    <a:pt x="-543" y="6618"/>
                    <a:pt x="126" y="9189"/>
                  </a:cubicBezTo>
                  <a:cubicBezTo>
                    <a:pt x="777" y="11710"/>
                    <a:pt x="4241" y="14299"/>
                    <a:pt x="7258" y="14367"/>
                  </a:cubicBezTo>
                  <a:cubicBezTo>
                    <a:pt x="9367" y="14024"/>
                    <a:pt x="11733" y="13716"/>
                    <a:pt x="13653" y="12087"/>
                  </a:cubicBezTo>
                  <a:cubicBezTo>
                    <a:pt x="14699" y="11212"/>
                    <a:pt x="15574" y="9978"/>
                    <a:pt x="14768" y="8590"/>
                  </a:cubicBezTo>
                  <a:cubicBezTo>
                    <a:pt x="13362" y="6120"/>
                    <a:pt x="12282" y="3395"/>
                    <a:pt x="10018" y="1474"/>
                  </a:cubicBezTo>
                  <a:cubicBezTo>
                    <a:pt x="8870" y="497"/>
                    <a:pt x="7653" y="0"/>
                    <a:pt x="6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2" name="任意多边形: 形状 411">
              <a:extLst>
                <a:ext uri="{FF2B5EF4-FFF2-40B4-BE49-F238E27FC236}">
                  <a16:creationId xmlns:a16="http://schemas.microsoft.com/office/drawing/2014/main" id="{EBB8D044-8711-FEE8-E3B1-B0E24B1AA756}"/>
                </a:ext>
              </a:extLst>
            </p:cNvPr>
            <p:cNvSpPr/>
            <p:nvPr/>
          </p:nvSpPr>
          <p:spPr>
            <a:xfrm>
              <a:off x="4427380" y="3973079"/>
              <a:ext cx="8267" cy="8983"/>
            </a:xfrm>
            <a:custGeom>
              <a:avLst/>
              <a:gdLst>
                <a:gd name="connsiteX0" fmla="*/ 3893 w 8267"/>
                <a:gd name="connsiteY0" fmla="*/ 0 h 8983"/>
                <a:gd name="connsiteX1" fmla="*/ 1 w 8267"/>
                <a:gd name="connsiteY1" fmla="*/ 4440 h 8983"/>
                <a:gd name="connsiteX2" fmla="*/ 3670 w 8267"/>
                <a:gd name="connsiteY2" fmla="*/ 8984 h 8983"/>
                <a:gd name="connsiteX3" fmla="*/ 3739 w 8267"/>
                <a:gd name="connsiteY3" fmla="*/ 8984 h 8983"/>
                <a:gd name="connsiteX4" fmla="*/ 8265 w 8267"/>
                <a:gd name="connsiteY4" fmla="*/ 4372 h 8983"/>
                <a:gd name="connsiteX5" fmla="*/ 3996 w 8267"/>
                <a:gd name="connsiteY5" fmla="*/ 17 h 8983"/>
                <a:gd name="connsiteX6" fmla="*/ 3893 w 8267"/>
                <a:gd name="connsiteY6" fmla="*/ 0 h 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67" h="8983">
                  <a:moveTo>
                    <a:pt x="3893" y="0"/>
                  </a:moveTo>
                  <a:cubicBezTo>
                    <a:pt x="2144" y="0"/>
                    <a:pt x="36" y="2366"/>
                    <a:pt x="1" y="4440"/>
                  </a:cubicBezTo>
                  <a:cubicBezTo>
                    <a:pt x="-50" y="6995"/>
                    <a:pt x="1510" y="8915"/>
                    <a:pt x="3670" y="8984"/>
                  </a:cubicBezTo>
                  <a:cubicBezTo>
                    <a:pt x="3688" y="8984"/>
                    <a:pt x="3722" y="8984"/>
                    <a:pt x="3739" y="8984"/>
                  </a:cubicBezTo>
                  <a:cubicBezTo>
                    <a:pt x="5711" y="8984"/>
                    <a:pt x="8351" y="6309"/>
                    <a:pt x="8265" y="4372"/>
                  </a:cubicBezTo>
                  <a:cubicBezTo>
                    <a:pt x="8214" y="3206"/>
                    <a:pt x="5128" y="68"/>
                    <a:pt x="3996" y="17"/>
                  </a:cubicBezTo>
                  <a:cubicBezTo>
                    <a:pt x="3962" y="0"/>
                    <a:pt x="3927" y="0"/>
                    <a:pt x="38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3" name="任意多边形: 形状 412">
              <a:extLst>
                <a:ext uri="{FF2B5EF4-FFF2-40B4-BE49-F238E27FC236}">
                  <a16:creationId xmlns:a16="http://schemas.microsoft.com/office/drawing/2014/main" id="{C8E80BB2-5E4C-9D64-B73F-6810AD94D902}"/>
                </a:ext>
              </a:extLst>
            </p:cNvPr>
            <p:cNvSpPr/>
            <p:nvPr/>
          </p:nvSpPr>
          <p:spPr>
            <a:xfrm>
              <a:off x="4440166" y="3772294"/>
              <a:ext cx="7725" cy="8555"/>
            </a:xfrm>
            <a:custGeom>
              <a:avLst/>
              <a:gdLst>
                <a:gd name="connsiteX0" fmla="*/ 4001 w 7725"/>
                <a:gd name="connsiteY0" fmla="*/ 0 h 8555"/>
                <a:gd name="connsiteX1" fmla="*/ 6 w 7725"/>
                <a:gd name="connsiteY1" fmla="*/ 4629 h 8555"/>
                <a:gd name="connsiteX2" fmla="*/ 2646 w 7725"/>
                <a:gd name="connsiteY2" fmla="*/ 8538 h 8555"/>
                <a:gd name="connsiteX3" fmla="*/ 2989 w 7725"/>
                <a:gd name="connsiteY3" fmla="*/ 8555 h 8555"/>
                <a:gd name="connsiteX4" fmla="*/ 7721 w 7725"/>
                <a:gd name="connsiteY4" fmla="*/ 4509 h 8555"/>
                <a:gd name="connsiteX5" fmla="*/ 4498 w 7725"/>
                <a:gd name="connsiteY5" fmla="*/ 69 h 8555"/>
                <a:gd name="connsiteX6" fmla="*/ 4001 w 7725"/>
                <a:gd name="connsiteY6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5" h="8555">
                  <a:moveTo>
                    <a:pt x="4001" y="0"/>
                  </a:moveTo>
                  <a:cubicBezTo>
                    <a:pt x="2081" y="0"/>
                    <a:pt x="-131" y="2452"/>
                    <a:pt x="6" y="4629"/>
                  </a:cubicBezTo>
                  <a:cubicBezTo>
                    <a:pt x="160" y="6841"/>
                    <a:pt x="1155" y="8435"/>
                    <a:pt x="2646" y="8538"/>
                  </a:cubicBezTo>
                  <a:cubicBezTo>
                    <a:pt x="2766" y="8538"/>
                    <a:pt x="2869" y="8555"/>
                    <a:pt x="2989" y="8555"/>
                  </a:cubicBezTo>
                  <a:cubicBezTo>
                    <a:pt x="5835" y="8555"/>
                    <a:pt x="7824" y="6670"/>
                    <a:pt x="7721" y="4509"/>
                  </a:cubicBezTo>
                  <a:cubicBezTo>
                    <a:pt x="7618" y="2366"/>
                    <a:pt x="6624" y="600"/>
                    <a:pt x="4498" y="69"/>
                  </a:cubicBezTo>
                  <a:cubicBezTo>
                    <a:pt x="4343" y="17"/>
                    <a:pt x="4172" y="0"/>
                    <a:pt x="40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4" name="任意多边形: 形状 413">
              <a:extLst>
                <a:ext uri="{FF2B5EF4-FFF2-40B4-BE49-F238E27FC236}">
                  <a16:creationId xmlns:a16="http://schemas.microsoft.com/office/drawing/2014/main" id="{2DBC8B95-9087-8150-CE3B-98FD50883F50}"/>
                </a:ext>
              </a:extLst>
            </p:cNvPr>
            <p:cNvSpPr/>
            <p:nvPr/>
          </p:nvSpPr>
          <p:spPr>
            <a:xfrm>
              <a:off x="4529808" y="3594037"/>
              <a:ext cx="4237" cy="4680"/>
            </a:xfrm>
            <a:custGeom>
              <a:avLst/>
              <a:gdLst>
                <a:gd name="connsiteX0" fmla="*/ 2090 w 4237"/>
                <a:gd name="connsiteY0" fmla="*/ 0 h 4680"/>
                <a:gd name="connsiteX1" fmla="*/ 1198 w 4237"/>
                <a:gd name="connsiteY1" fmla="*/ 86 h 4680"/>
                <a:gd name="connsiteX2" fmla="*/ 49 w 4237"/>
                <a:gd name="connsiteY2" fmla="*/ 2400 h 4680"/>
                <a:gd name="connsiteX3" fmla="*/ 2330 w 4237"/>
                <a:gd name="connsiteY3" fmla="*/ 4681 h 4680"/>
                <a:gd name="connsiteX4" fmla="*/ 2776 w 4237"/>
                <a:gd name="connsiteY4" fmla="*/ 4646 h 4680"/>
                <a:gd name="connsiteX5" fmla="*/ 4233 w 4237"/>
                <a:gd name="connsiteY5" fmla="*/ 2177 h 4680"/>
                <a:gd name="connsiteX6" fmla="*/ 2090 w 4237"/>
                <a:gd name="connsiteY6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7" h="4680">
                  <a:moveTo>
                    <a:pt x="2090" y="0"/>
                  </a:moveTo>
                  <a:cubicBezTo>
                    <a:pt x="1815" y="0"/>
                    <a:pt x="1507" y="34"/>
                    <a:pt x="1198" y="86"/>
                  </a:cubicBezTo>
                  <a:cubicBezTo>
                    <a:pt x="204" y="257"/>
                    <a:pt x="-139" y="926"/>
                    <a:pt x="49" y="2400"/>
                  </a:cubicBezTo>
                  <a:cubicBezTo>
                    <a:pt x="581" y="3086"/>
                    <a:pt x="753" y="4681"/>
                    <a:pt x="2330" y="4681"/>
                  </a:cubicBezTo>
                  <a:cubicBezTo>
                    <a:pt x="2467" y="4681"/>
                    <a:pt x="2621" y="4663"/>
                    <a:pt x="2776" y="4646"/>
                  </a:cubicBezTo>
                  <a:cubicBezTo>
                    <a:pt x="4147" y="4424"/>
                    <a:pt x="4267" y="3121"/>
                    <a:pt x="4233" y="2177"/>
                  </a:cubicBezTo>
                  <a:cubicBezTo>
                    <a:pt x="4199" y="549"/>
                    <a:pt x="3290" y="0"/>
                    <a:pt x="2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5" name="任意多边形: 形状 414">
              <a:extLst>
                <a:ext uri="{FF2B5EF4-FFF2-40B4-BE49-F238E27FC236}">
                  <a16:creationId xmlns:a16="http://schemas.microsoft.com/office/drawing/2014/main" id="{3A608EA9-F384-A6BD-7B8C-75705E7B8BF7}"/>
                </a:ext>
              </a:extLst>
            </p:cNvPr>
            <p:cNvSpPr/>
            <p:nvPr/>
          </p:nvSpPr>
          <p:spPr>
            <a:xfrm>
              <a:off x="4531305" y="3644838"/>
              <a:ext cx="15570" cy="12756"/>
            </a:xfrm>
            <a:custGeom>
              <a:avLst/>
              <a:gdLst>
                <a:gd name="connsiteX0" fmla="*/ 8753 w 15570"/>
                <a:gd name="connsiteY0" fmla="*/ 0 h 12756"/>
                <a:gd name="connsiteX1" fmla="*/ 2067 w 15570"/>
                <a:gd name="connsiteY1" fmla="*/ 1886 h 12756"/>
                <a:gd name="connsiteX2" fmla="*/ 352 w 15570"/>
                <a:gd name="connsiteY2" fmla="*/ 6138 h 12756"/>
                <a:gd name="connsiteX3" fmla="*/ 6953 w 15570"/>
                <a:gd name="connsiteY3" fmla="*/ 12516 h 12756"/>
                <a:gd name="connsiteX4" fmla="*/ 8462 w 15570"/>
                <a:gd name="connsiteY4" fmla="*/ 12756 h 12756"/>
                <a:gd name="connsiteX5" fmla="*/ 14051 w 15570"/>
                <a:gd name="connsiteY5" fmla="*/ 9722 h 12756"/>
                <a:gd name="connsiteX6" fmla="*/ 14977 w 15570"/>
                <a:gd name="connsiteY6" fmla="*/ 3875 h 12756"/>
                <a:gd name="connsiteX7" fmla="*/ 9148 w 15570"/>
                <a:gd name="connsiteY7" fmla="*/ 34 h 12756"/>
                <a:gd name="connsiteX8" fmla="*/ 8753 w 15570"/>
                <a:gd name="connsiteY8" fmla="*/ 0 h 12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70" h="12756">
                  <a:moveTo>
                    <a:pt x="8753" y="0"/>
                  </a:moveTo>
                  <a:cubicBezTo>
                    <a:pt x="6370" y="0"/>
                    <a:pt x="4141" y="686"/>
                    <a:pt x="2067" y="1886"/>
                  </a:cubicBezTo>
                  <a:cubicBezTo>
                    <a:pt x="489" y="2795"/>
                    <a:pt x="-591" y="4355"/>
                    <a:pt x="352" y="6138"/>
                  </a:cubicBezTo>
                  <a:cubicBezTo>
                    <a:pt x="1844" y="8967"/>
                    <a:pt x="3764" y="11556"/>
                    <a:pt x="6953" y="12516"/>
                  </a:cubicBezTo>
                  <a:cubicBezTo>
                    <a:pt x="7484" y="12670"/>
                    <a:pt x="7982" y="12756"/>
                    <a:pt x="8462" y="12756"/>
                  </a:cubicBezTo>
                  <a:cubicBezTo>
                    <a:pt x="10691" y="12756"/>
                    <a:pt x="12388" y="11196"/>
                    <a:pt x="14051" y="9722"/>
                  </a:cubicBezTo>
                  <a:cubicBezTo>
                    <a:pt x="15903" y="8093"/>
                    <a:pt x="15868" y="6104"/>
                    <a:pt x="14977" y="3875"/>
                  </a:cubicBezTo>
                  <a:cubicBezTo>
                    <a:pt x="13863" y="1080"/>
                    <a:pt x="11805" y="103"/>
                    <a:pt x="9148" y="34"/>
                  </a:cubicBezTo>
                  <a:cubicBezTo>
                    <a:pt x="9028" y="0"/>
                    <a:pt x="8890" y="0"/>
                    <a:pt x="875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6" name="任意多边形: 形状 415">
              <a:extLst>
                <a:ext uri="{FF2B5EF4-FFF2-40B4-BE49-F238E27FC236}">
                  <a16:creationId xmlns:a16="http://schemas.microsoft.com/office/drawing/2014/main" id="{ED6CAD09-84B7-FAFD-95AA-7F3FB3B69813}"/>
                </a:ext>
              </a:extLst>
            </p:cNvPr>
            <p:cNvSpPr/>
            <p:nvPr/>
          </p:nvSpPr>
          <p:spPr>
            <a:xfrm>
              <a:off x="4537314" y="3969599"/>
              <a:ext cx="5517" cy="4766"/>
            </a:xfrm>
            <a:custGeom>
              <a:avLst/>
              <a:gdLst>
                <a:gd name="connsiteX0" fmla="*/ 3207 w 5517"/>
                <a:gd name="connsiteY0" fmla="*/ 0 h 4766"/>
                <a:gd name="connsiteX1" fmla="*/ 3104 w 5517"/>
                <a:gd name="connsiteY1" fmla="*/ 0 h 4766"/>
                <a:gd name="connsiteX2" fmla="*/ 1 w 5517"/>
                <a:gd name="connsiteY2" fmla="*/ 2280 h 4766"/>
                <a:gd name="connsiteX3" fmla="*/ 1904 w 5517"/>
                <a:gd name="connsiteY3" fmla="*/ 4766 h 4766"/>
                <a:gd name="connsiteX4" fmla="*/ 2007 w 5517"/>
                <a:gd name="connsiteY4" fmla="*/ 4766 h 4766"/>
                <a:gd name="connsiteX5" fmla="*/ 5487 w 5517"/>
                <a:gd name="connsiteY5" fmla="*/ 1749 h 4766"/>
                <a:gd name="connsiteX6" fmla="*/ 3207 w 5517"/>
                <a:gd name="connsiteY6" fmla="*/ 0 h 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7" h="4766">
                  <a:moveTo>
                    <a:pt x="3207" y="0"/>
                  </a:moveTo>
                  <a:cubicBezTo>
                    <a:pt x="3173" y="0"/>
                    <a:pt x="3138" y="0"/>
                    <a:pt x="3104" y="0"/>
                  </a:cubicBezTo>
                  <a:cubicBezTo>
                    <a:pt x="1509" y="69"/>
                    <a:pt x="292" y="668"/>
                    <a:pt x="1" y="2280"/>
                  </a:cubicBezTo>
                  <a:cubicBezTo>
                    <a:pt x="-34" y="3429"/>
                    <a:pt x="1013" y="4663"/>
                    <a:pt x="1904" y="4766"/>
                  </a:cubicBezTo>
                  <a:cubicBezTo>
                    <a:pt x="1938" y="4766"/>
                    <a:pt x="1972" y="4766"/>
                    <a:pt x="2007" y="4766"/>
                  </a:cubicBezTo>
                  <a:cubicBezTo>
                    <a:pt x="3207" y="4766"/>
                    <a:pt x="5830" y="2640"/>
                    <a:pt x="5487" y="1749"/>
                  </a:cubicBezTo>
                  <a:cubicBezTo>
                    <a:pt x="5127" y="857"/>
                    <a:pt x="4356" y="0"/>
                    <a:pt x="32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7" name="任意多边形: 形状 416">
              <a:extLst>
                <a:ext uri="{FF2B5EF4-FFF2-40B4-BE49-F238E27FC236}">
                  <a16:creationId xmlns:a16="http://schemas.microsoft.com/office/drawing/2014/main" id="{E5A8A8FC-D0E5-8C22-A7C6-4FCFD3ABCF7E}"/>
                </a:ext>
              </a:extLst>
            </p:cNvPr>
            <p:cNvSpPr/>
            <p:nvPr/>
          </p:nvSpPr>
          <p:spPr>
            <a:xfrm>
              <a:off x="4895166" y="2953346"/>
              <a:ext cx="20627" cy="18036"/>
            </a:xfrm>
            <a:custGeom>
              <a:avLst/>
              <a:gdLst>
                <a:gd name="connsiteX0" fmla="*/ 11076 w 20627"/>
                <a:gd name="connsiteY0" fmla="*/ 0 h 18036"/>
                <a:gd name="connsiteX1" fmla="*/ 6001 w 20627"/>
                <a:gd name="connsiteY1" fmla="*/ 1440 h 18036"/>
                <a:gd name="connsiteX2" fmla="*/ 0 w 20627"/>
                <a:gd name="connsiteY2" fmla="*/ 10338 h 18036"/>
                <a:gd name="connsiteX3" fmla="*/ 8178 w 20627"/>
                <a:gd name="connsiteY3" fmla="*/ 18037 h 18036"/>
                <a:gd name="connsiteX4" fmla="*/ 10561 w 20627"/>
                <a:gd name="connsiteY4" fmla="*/ 17677 h 18036"/>
                <a:gd name="connsiteX5" fmla="*/ 16528 w 20627"/>
                <a:gd name="connsiteY5" fmla="*/ 14642 h 18036"/>
                <a:gd name="connsiteX6" fmla="*/ 20471 w 20627"/>
                <a:gd name="connsiteY6" fmla="*/ 6704 h 18036"/>
                <a:gd name="connsiteX7" fmla="*/ 14230 w 20627"/>
                <a:gd name="connsiteY7" fmla="*/ 514 h 18036"/>
                <a:gd name="connsiteX8" fmla="*/ 11076 w 20627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7" h="18036">
                  <a:moveTo>
                    <a:pt x="11076" y="0"/>
                  </a:moveTo>
                  <a:cubicBezTo>
                    <a:pt x="9258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1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67" y="172"/>
                    <a:pt x="12104" y="0"/>
                    <a:pt x="110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8" name="任意多边形: 形状 417">
              <a:extLst>
                <a:ext uri="{FF2B5EF4-FFF2-40B4-BE49-F238E27FC236}">
                  <a16:creationId xmlns:a16="http://schemas.microsoft.com/office/drawing/2014/main" id="{ED39E7A5-956E-899D-DDFD-692A04098CC4}"/>
                </a:ext>
              </a:extLst>
            </p:cNvPr>
            <p:cNvSpPr/>
            <p:nvPr/>
          </p:nvSpPr>
          <p:spPr>
            <a:xfrm>
              <a:off x="4543537" y="3805075"/>
              <a:ext cx="6842" cy="7337"/>
            </a:xfrm>
            <a:custGeom>
              <a:avLst/>
              <a:gdLst>
                <a:gd name="connsiteX0" fmla="*/ 3808 w 6842"/>
                <a:gd name="connsiteY0" fmla="*/ 0 h 7337"/>
                <a:gd name="connsiteX1" fmla="*/ 2 w 6842"/>
                <a:gd name="connsiteY1" fmla="*/ 3755 h 7337"/>
                <a:gd name="connsiteX2" fmla="*/ 3036 w 6842"/>
                <a:gd name="connsiteY2" fmla="*/ 7269 h 7337"/>
                <a:gd name="connsiteX3" fmla="*/ 3533 w 6842"/>
                <a:gd name="connsiteY3" fmla="*/ 7338 h 7337"/>
                <a:gd name="connsiteX4" fmla="*/ 6842 w 6842"/>
                <a:gd name="connsiteY4" fmla="*/ 3840 h 7337"/>
                <a:gd name="connsiteX5" fmla="*/ 4271 w 6842"/>
                <a:gd name="connsiteY5" fmla="*/ 68 h 7337"/>
                <a:gd name="connsiteX6" fmla="*/ 3808 w 6842"/>
                <a:gd name="connsiteY6" fmla="*/ 0 h 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2" h="7337">
                  <a:moveTo>
                    <a:pt x="3808" y="0"/>
                  </a:moveTo>
                  <a:cubicBezTo>
                    <a:pt x="2179" y="0"/>
                    <a:pt x="-67" y="2126"/>
                    <a:pt x="2" y="3755"/>
                  </a:cubicBezTo>
                  <a:cubicBezTo>
                    <a:pt x="87" y="5726"/>
                    <a:pt x="1373" y="6824"/>
                    <a:pt x="3036" y="7269"/>
                  </a:cubicBezTo>
                  <a:cubicBezTo>
                    <a:pt x="3208" y="7321"/>
                    <a:pt x="3362" y="7338"/>
                    <a:pt x="3533" y="7338"/>
                  </a:cubicBezTo>
                  <a:cubicBezTo>
                    <a:pt x="5060" y="7338"/>
                    <a:pt x="6723" y="5640"/>
                    <a:pt x="6842" y="3840"/>
                  </a:cubicBezTo>
                  <a:cubicBezTo>
                    <a:pt x="6723" y="2109"/>
                    <a:pt x="6019" y="583"/>
                    <a:pt x="4271" y="68"/>
                  </a:cubicBezTo>
                  <a:cubicBezTo>
                    <a:pt x="4117" y="17"/>
                    <a:pt x="3962" y="0"/>
                    <a:pt x="38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9" name="任意多边形: 形状 418">
              <a:extLst>
                <a:ext uri="{FF2B5EF4-FFF2-40B4-BE49-F238E27FC236}">
                  <a16:creationId xmlns:a16="http://schemas.microsoft.com/office/drawing/2014/main" id="{189B2629-4F5A-F548-0DF6-8CA2E22855A0}"/>
                </a:ext>
              </a:extLst>
            </p:cNvPr>
            <p:cNvSpPr/>
            <p:nvPr/>
          </p:nvSpPr>
          <p:spPr>
            <a:xfrm>
              <a:off x="4530987" y="3748514"/>
              <a:ext cx="19102" cy="21293"/>
            </a:xfrm>
            <a:custGeom>
              <a:avLst/>
              <a:gdLst>
                <a:gd name="connsiteX0" fmla="*/ 10134 w 19102"/>
                <a:gd name="connsiteY0" fmla="*/ 0 h 21293"/>
                <a:gd name="connsiteX1" fmla="*/ 2 w 19102"/>
                <a:gd name="connsiteY1" fmla="*/ 10253 h 21293"/>
                <a:gd name="connsiteX2" fmla="*/ 10220 w 19102"/>
                <a:gd name="connsiteY2" fmla="*/ 21294 h 21293"/>
                <a:gd name="connsiteX3" fmla="*/ 19101 w 19102"/>
                <a:gd name="connsiteY3" fmla="*/ 12035 h 21293"/>
                <a:gd name="connsiteX4" fmla="*/ 10186 w 19102"/>
                <a:gd name="connsiteY4" fmla="*/ 0 h 21293"/>
                <a:gd name="connsiteX5" fmla="*/ 10134 w 19102"/>
                <a:gd name="connsiteY5" fmla="*/ 0 h 21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02" h="21293">
                  <a:moveTo>
                    <a:pt x="10134" y="0"/>
                  </a:moveTo>
                  <a:cubicBezTo>
                    <a:pt x="5111" y="0"/>
                    <a:pt x="-101" y="5246"/>
                    <a:pt x="2" y="10253"/>
                  </a:cubicBezTo>
                  <a:cubicBezTo>
                    <a:pt x="104" y="15979"/>
                    <a:pt x="5025" y="21294"/>
                    <a:pt x="10220" y="21294"/>
                  </a:cubicBezTo>
                  <a:cubicBezTo>
                    <a:pt x="15963" y="21294"/>
                    <a:pt x="19032" y="18105"/>
                    <a:pt x="19101" y="12035"/>
                  </a:cubicBezTo>
                  <a:cubicBezTo>
                    <a:pt x="19187" y="5503"/>
                    <a:pt x="15140" y="34"/>
                    <a:pt x="10186" y="0"/>
                  </a:cubicBezTo>
                  <a:cubicBezTo>
                    <a:pt x="10168" y="0"/>
                    <a:pt x="10151" y="0"/>
                    <a:pt x="101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0" name="任意多边形: 形状 419">
              <a:extLst>
                <a:ext uri="{FF2B5EF4-FFF2-40B4-BE49-F238E27FC236}">
                  <a16:creationId xmlns:a16="http://schemas.microsoft.com/office/drawing/2014/main" id="{7A76B798-8D24-57F8-08C7-4BC5BCB10265}"/>
                </a:ext>
              </a:extLst>
            </p:cNvPr>
            <p:cNvSpPr/>
            <p:nvPr/>
          </p:nvSpPr>
          <p:spPr>
            <a:xfrm>
              <a:off x="4555175" y="3659445"/>
              <a:ext cx="4445" cy="4200"/>
            </a:xfrm>
            <a:custGeom>
              <a:avLst/>
              <a:gdLst>
                <a:gd name="connsiteX0" fmla="*/ 2662 w 4445"/>
                <a:gd name="connsiteY0" fmla="*/ 0 h 4200"/>
                <a:gd name="connsiteX1" fmla="*/ 2542 w 4445"/>
                <a:gd name="connsiteY1" fmla="*/ 0 h 4200"/>
                <a:gd name="connsiteX2" fmla="*/ 5 w 4445"/>
                <a:gd name="connsiteY2" fmla="*/ 2761 h 4200"/>
                <a:gd name="connsiteX3" fmla="*/ 1102 w 4445"/>
                <a:gd name="connsiteY3" fmla="*/ 4201 h 4200"/>
                <a:gd name="connsiteX4" fmla="*/ 1445 w 4445"/>
                <a:gd name="connsiteY4" fmla="*/ 4167 h 4200"/>
                <a:gd name="connsiteX5" fmla="*/ 4446 w 4445"/>
                <a:gd name="connsiteY5" fmla="*/ 1920 h 4200"/>
                <a:gd name="connsiteX6" fmla="*/ 2662 w 4445"/>
                <a:gd name="connsiteY6" fmla="*/ 0 h 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5" h="4200">
                  <a:moveTo>
                    <a:pt x="2662" y="0"/>
                  </a:moveTo>
                  <a:cubicBezTo>
                    <a:pt x="2628" y="0"/>
                    <a:pt x="2594" y="0"/>
                    <a:pt x="2542" y="0"/>
                  </a:cubicBezTo>
                  <a:cubicBezTo>
                    <a:pt x="982" y="86"/>
                    <a:pt x="-81" y="960"/>
                    <a:pt x="5" y="2761"/>
                  </a:cubicBezTo>
                  <a:cubicBezTo>
                    <a:pt x="39" y="3515"/>
                    <a:pt x="297" y="4201"/>
                    <a:pt x="1102" y="4201"/>
                  </a:cubicBezTo>
                  <a:cubicBezTo>
                    <a:pt x="1205" y="4201"/>
                    <a:pt x="1325" y="4184"/>
                    <a:pt x="1445" y="4167"/>
                  </a:cubicBezTo>
                  <a:cubicBezTo>
                    <a:pt x="2714" y="3806"/>
                    <a:pt x="4463" y="4029"/>
                    <a:pt x="4446" y="1920"/>
                  </a:cubicBezTo>
                  <a:cubicBezTo>
                    <a:pt x="4463" y="772"/>
                    <a:pt x="3726" y="0"/>
                    <a:pt x="26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1" name="任意多边形: 形状 420">
              <a:extLst>
                <a:ext uri="{FF2B5EF4-FFF2-40B4-BE49-F238E27FC236}">
                  <a16:creationId xmlns:a16="http://schemas.microsoft.com/office/drawing/2014/main" id="{66A5B57B-5D9F-A77F-723E-68A590B0E6E6}"/>
                </a:ext>
              </a:extLst>
            </p:cNvPr>
            <p:cNvSpPr/>
            <p:nvPr/>
          </p:nvSpPr>
          <p:spPr>
            <a:xfrm>
              <a:off x="4563687" y="3629185"/>
              <a:ext cx="10889" cy="12173"/>
            </a:xfrm>
            <a:custGeom>
              <a:avLst/>
              <a:gdLst>
                <a:gd name="connsiteX0" fmla="*/ 4540 w 10889"/>
                <a:gd name="connsiteY0" fmla="*/ 0 h 12173"/>
                <a:gd name="connsiteX1" fmla="*/ 820 w 10889"/>
                <a:gd name="connsiteY1" fmla="*/ 5521 h 12173"/>
                <a:gd name="connsiteX2" fmla="*/ 1626 w 10889"/>
                <a:gd name="connsiteY2" fmla="*/ 7269 h 12173"/>
                <a:gd name="connsiteX3" fmla="*/ 6478 w 10889"/>
                <a:gd name="connsiteY3" fmla="*/ 12173 h 12173"/>
                <a:gd name="connsiteX4" fmla="*/ 6752 w 10889"/>
                <a:gd name="connsiteY4" fmla="*/ 12156 h 12173"/>
                <a:gd name="connsiteX5" fmla="*/ 10575 w 10889"/>
                <a:gd name="connsiteY5" fmla="*/ 5469 h 12173"/>
                <a:gd name="connsiteX6" fmla="*/ 8278 w 10889"/>
                <a:gd name="connsiteY6" fmla="*/ 1046 h 12173"/>
                <a:gd name="connsiteX7" fmla="*/ 4729 w 10889"/>
                <a:gd name="connsiteY7" fmla="*/ 0 h 12173"/>
                <a:gd name="connsiteX8" fmla="*/ 4540 w 10889"/>
                <a:gd name="connsiteY8" fmla="*/ 0 h 1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9" h="12173">
                  <a:moveTo>
                    <a:pt x="4540" y="0"/>
                  </a:moveTo>
                  <a:cubicBezTo>
                    <a:pt x="151" y="0"/>
                    <a:pt x="-980" y="2006"/>
                    <a:pt x="820" y="5521"/>
                  </a:cubicBezTo>
                  <a:cubicBezTo>
                    <a:pt x="1111" y="6087"/>
                    <a:pt x="1300" y="6721"/>
                    <a:pt x="1626" y="7269"/>
                  </a:cubicBezTo>
                  <a:cubicBezTo>
                    <a:pt x="2877" y="9344"/>
                    <a:pt x="4043" y="12173"/>
                    <a:pt x="6478" y="12173"/>
                  </a:cubicBezTo>
                  <a:cubicBezTo>
                    <a:pt x="6563" y="12173"/>
                    <a:pt x="6649" y="12173"/>
                    <a:pt x="6752" y="12156"/>
                  </a:cubicBezTo>
                  <a:cubicBezTo>
                    <a:pt x="10216" y="11864"/>
                    <a:pt x="9598" y="7904"/>
                    <a:pt x="10575" y="5469"/>
                  </a:cubicBezTo>
                  <a:cubicBezTo>
                    <a:pt x="11467" y="3223"/>
                    <a:pt x="10387" y="1732"/>
                    <a:pt x="8278" y="1046"/>
                  </a:cubicBezTo>
                  <a:cubicBezTo>
                    <a:pt x="6906" y="600"/>
                    <a:pt x="5518" y="240"/>
                    <a:pt x="4729" y="0"/>
                  </a:cubicBezTo>
                  <a:cubicBezTo>
                    <a:pt x="4661" y="0"/>
                    <a:pt x="4592" y="0"/>
                    <a:pt x="4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2" name="任意多边形: 形状 421">
              <a:extLst>
                <a:ext uri="{FF2B5EF4-FFF2-40B4-BE49-F238E27FC236}">
                  <a16:creationId xmlns:a16="http://schemas.microsoft.com/office/drawing/2014/main" id="{1A394C05-BC23-F516-CED1-700EF2BB5B58}"/>
                </a:ext>
              </a:extLst>
            </p:cNvPr>
            <p:cNvSpPr/>
            <p:nvPr/>
          </p:nvSpPr>
          <p:spPr>
            <a:xfrm>
              <a:off x="4580710" y="3605216"/>
              <a:ext cx="11464" cy="11967"/>
            </a:xfrm>
            <a:custGeom>
              <a:avLst/>
              <a:gdLst>
                <a:gd name="connsiteX0" fmla="*/ 6874 w 11464"/>
                <a:gd name="connsiteY0" fmla="*/ 0 h 11967"/>
                <a:gd name="connsiteX1" fmla="*/ 2519 w 11464"/>
                <a:gd name="connsiteY1" fmla="*/ 823 h 11967"/>
                <a:gd name="connsiteX2" fmla="*/ 187 w 11464"/>
                <a:gd name="connsiteY2" fmla="*/ 4560 h 11967"/>
                <a:gd name="connsiteX3" fmla="*/ 3188 w 11464"/>
                <a:gd name="connsiteY3" fmla="*/ 11847 h 11967"/>
                <a:gd name="connsiteX4" fmla="*/ 4096 w 11464"/>
                <a:gd name="connsiteY4" fmla="*/ 11967 h 11967"/>
                <a:gd name="connsiteX5" fmla="*/ 9343 w 11464"/>
                <a:gd name="connsiteY5" fmla="*/ 7287 h 11967"/>
                <a:gd name="connsiteX6" fmla="*/ 9669 w 11464"/>
                <a:gd name="connsiteY6" fmla="*/ 6738 h 11967"/>
                <a:gd name="connsiteX7" fmla="*/ 11280 w 11464"/>
                <a:gd name="connsiteY7" fmla="*/ 2863 h 11967"/>
                <a:gd name="connsiteX8" fmla="*/ 6874 w 11464"/>
                <a:gd name="connsiteY8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64" h="11967">
                  <a:moveTo>
                    <a:pt x="6874" y="0"/>
                  </a:moveTo>
                  <a:cubicBezTo>
                    <a:pt x="5348" y="291"/>
                    <a:pt x="3942" y="583"/>
                    <a:pt x="2519" y="823"/>
                  </a:cubicBezTo>
                  <a:cubicBezTo>
                    <a:pt x="445" y="1200"/>
                    <a:pt x="-412" y="2623"/>
                    <a:pt x="187" y="4560"/>
                  </a:cubicBezTo>
                  <a:cubicBezTo>
                    <a:pt x="993" y="7115"/>
                    <a:pt x="33" y="11007"/>
                    <a:pt x="3188" y="11847"/>
                  </a:cubicBezTo>
                  <a:cubicBezTo>
                    <a:pt x="3513" y="11933"/>
                    <a:pt x="3822" y="11967"/>
                    <a:pt x="4096" y="11967"/>
                  </a:cubicBezTo>
                  <a:cubicBezTo>
                    <a:pt x="6497" y="11967"/>
                    <a:pt x="7868" y="9224"/>
                    <a:pt x="9343" y="7287"/>
                  </a:cubicBezTo>
                  <a:cubicBezTo>
                    <a:pt x="9463" y="7115"/>
                    <a:pt x="9566" y="6927"/>
                    <a:pt x="9669" y="6738"/>
                  </a:cubicBezTo>
                  <a:cubicBezTo>
                    <a:pt x="10355" y="5521"/>
                    <a:pt x="12018" y="4835"/>
                    <a:pt x="11280" y="2863"/>
                  </a:cubicBezTo>
                  <a:cubicBezTo>
                    <a:pt x="10440" y="634"/>
                    <a:pt x="8486" y="600"/>
                    <a:pt x="68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3" name="任意多边形: 形状 422">
              <a:extLst>
                <a:ext uri="{FF2B5EF4-FFF2-40B4-BE49-F238E27FC236}">
                  <a16:creationId xmlns:a16="http://schemas.microsoft.com/office/drawing/2014/main" id="{CF0DB2F8-2F27-0F80-194A-DBCB7CAE48FF}"/>
                </a:ext>
              </a:extLst>
            </p:cNvPr>
            <p:cNvSpPr/>
            <p:nvPr/>
          </p:nvSpPr>
          <p:spPr>
            <a:xfrm>
              <a:off x="4558555" y="3670350"/>
              <a:ext cx="16890" cy="16201"/>
            </a:xfrm>
            <a:custGeom>
              <a:avLst/>
              <a:gdLst>
                <a:gd name="connsiteX0" fmla="*/ 8249 w 16890"/>
                <a:gd name="connsiteY0" fmla="*/ 0 h 16201"/>
                <a:gd name="connsiteX1" fmla="*/ 2 w 16890"/>
                <a:gd name="connsiteY1" fmla="*/ 9344 h 16201"/>
                <a:gd name="connsiteX2" fmla="*/ 7683 w 16890"/>
                <a:gd name="connsiteY2" fmla="*/ 16202 h 16201"/>
                <a:gd name="connsiteX3" fmla="*/ 7838 w 16890"/>
                <a:gd name="connsiteY3" fmla="*/ 16202 h 16201"/>
                <a:gd name="connsiteX4" fmla="*/ 16890 w 16890"/>
                <a:gd name="connsiteY4" fmla="*/ 8658 h 16201"/>
                <a:gd name="connsiteX5" fmla="*/ 8918 w 16890"/>
                <a:gd name="connsiteY5" fmla="*/ 34 h 16201"/>
                <a:gd name="connsiteX6" fmla="*/ 8249 w 16890"/>
                <a:gd name="connsiteY6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90" h="16201">
                  <a:moveTo>
                    <a:pt x="8249" y="0"/>
                  </a:moveTo>
                  <a:cubicBezTo>
                    <a:pt x="3243" y="0"/>
                    <a:pt x="-100" y="5161"/>
                    <a:pt x="2" y="9344"/>
                  </a:cubicBezTo>
                  <a:cubicBezTo>
                    <a:pt x="105" y="13339"/>
                    <a:pt x="3174" y="16202"/>
                    <a:pt x="7683" y="16202"/>
                  </a:cubicBezTo>
                  <a:cubicBezTo>
                    <a:pt x="7735" y="16202"/>
                    <a:pt x="7786" y="16202"/>
                    <a:pt x="7838" y="16202"/>
                  </a:cubicBezTo>
                  <a:cubicBezTo>
                    <a:pt x="12895" y="16133"/>
                    <a:pt x="16839" y="12842"/>
                    <a:pt x="16890" y="8658"/>
                  </a:cubicBezTo>
                  <a:cubicBezTo>
                    <a:pt x="16942" y="3772"/>
                    <a:pt x="13530" y="446"/>
                    <a:pt x="8918" y="34"/>
                  </a:cubicBezTo>
                  <a:cubicBezTo>
                    <a:pt x="8678" y="0"/>
                    <a:pt x="8455" y="0"/>
                    <a:pt x="8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4" name="任意多边形: 形状 423">
              <a:extLst>
                <a:ext uri="{FF2B5EF4-FFF2-40B4-BE49-F238E27FC236}">
                  <a16:creationId xmlns:a16="http://schemas.microsoft.com/office/drawing/2014/main" id="{712F620D-277B-68CD-A32D-04F155E3C7E8}"/>
                </a:ext>
              </a:extLst>
            </p:cNvPr>
            <p:cNvSpPr/>
            <p:nvPr/>
          </p:nvSpPr>
          <p:spPr>
            <a:xfrm>
              <a:off x="4538490" y="3664297"/>
              <a:ext cx="15567" cy="13973"/>
            </a:xfrm>
            <a:custGeom>
              <a:avLst/>
              <a:gdLst>
                <a:gd name="connsiteX0" fmla="*/ 11118 w 15567"/>
                <a:gd name="connsiteY0" fmla="*/ 0 h 13973"/>
                <a:gd name="connsiteX1" fmla="*/ 7998 w 15567"/>
                <a:gd name="connsiteY1" fmla="*/ 2932 h 13973"/>
                <a:gd name="connsiteX2" fmla="*/ 4397 w 15567"/>
                <a:gd name="connsiteY2" fmla="*/ 6190 h 13973"/>
                <a:gd name="connsiteX3" fmla="*/ 3385 w 15567"/>
                <a:gd name="connsiteY3" fmla="*/ 6104 h 13973"/>
                <a:gd name="connsiteX4" fmla="*/ 2939 w 15567"/>
                <a:gd name="connsiteY4" fmla="*/ 6069 h 13973"/>
                <a:gd name="connsiteX5" fmla="*/ 8 w 15567"/>
                <a:gd name="connsiteY5" fmla="*/ 10047 h 13973"/>
                <a:gd name="connsiteX6" fmla="*/ 4277 w 15567"/>
                <a:gd name="connsiteY6" fmla="*/ 13973 h 13973"/>
                <a:gd name="connsiteX7" fmla="*/ 4328 w 15567"/>
                <a:gd name="connsiteY7" fmla="*/ 13973 h 13973"/>
                <a:gd name="connsiteX8" fmla="*/ 5134 w 15567"/>
                <a:gd name="connsiteY8" fmla="*/ 13870 h 13973"/>
                <a:gd name="connsiteX9" fmla="*/ 5460 w 15567"/>
                <a:gd name="connsiteY9" fmla="*/ 13870 h 13973"/>
                <a:gd name="connsiteX10" fmla="*/ 5769 w 15567"/>
                <a:gd name="connsiteY10" fmla="*/ 13870 h 13973"/>
                <a:gd name="connsiteX11" fmla="*/ 7140 w 15567"/>
                <a:gd name="connsiteY11" fmla="*/ 13099 h 13973"/>
                <a:gd name="connsiteX12" fmla="*/ 13347 w 15567"/>
                <a:gd name="connsiteY12" fmla="*/ 7424 h 13973"/>
                <a:gd name="connsiteX13" fmla="*/ 14324 w 15567"/>
                <a:gd name="connsiteY13" fmla="*/ 2074 h 13973"/>
                <a:gd name="connsiteX14" fmla="*/ 11118 w 15567"/>
                <a:gd name="connsiteY14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567" h="13973">
                  <a:moveTo>
                    <a:pt x="11118" y="0"/>
                  </a:moveTo>
                  <a:cubicBezTo>
                    <a:pt x="9952" y="0"/>
                    <a:pt x="8889" y="943"/>
                    <a:pt x="7998" y="2932"/>
                  </a:cubicBezTo>
                  <a:cubicBezTo>
                    <a:pt x="7089" y="4921"/>
                    <a:pt x="6420" y="6190"/>
                    <a:pt x="4397" y="6190"/>
                  </a:cubicBezTo>
                  <a:cubicBezTo>
                    <a:pt x="4088" y="6190"/>
                    <a:pt x="3762" y="6155"/>
                    <a:pt x="3385" y="6104"/>
                  </a:cubicBezTo>
                  <a:cubicBezTo>
                    <a:pt x="3231" y="6087"/>
                    <a:pt x="3077" y="6069"/>
                    <a:pt x="2939" y="6069"/>
                  </a:cubicBezTo>
                  <a:cubicBezTo>
                    <a:pt x="1054" y="6069"/>
                    <a:pt x="145" y="8161"/>
                    <a:pt x="8" y="10047"/>
                  </a:cubicBezTo>
                  <a:cubicBezTo>
                    <a:pt x="-146" y="12173"/>
                    <a:pt x="2031" y="13973"/>
                    <a:pt x="4277" y="13973"/>
                  </a:cubicBezTo>
                  <a:cubicBezTo>
                    <a:pt x="4294" y="13973"/>
                    <a:pt x="4311" y="13973"/>
                    <a:pt x="4328" y="13973"/>
                  </a:cubicBezTo>
                  <a:cubicBezTo>
                    <a:pt x="4569" y="13888"/>
                    <a:pt x="4843" y="13870"/>
                    <a:pt x="5134" y="13870"/>
                  </a:cubicBezTo>
                  <a:cubicBezTo>
                    <a:pt x="5237" y="13870"/>
                    <a:pt x="5357" y="13870"/>
                    <a:pt x="5460" y="13870"/>
                  </a:cubicBezTo>
                  <a:cubicBezTo>
                    <a:pt x="5563" y="13870"/>
                    <a:pt x="5666" y="13870"/>
                    <a:pt x="5769" y="13870"/>
                  </a:cubicBezTo>
                  <a:cubicBezTo>
                    <a:pt x="6403" y="13870"/>
                    <a:pt x="6986" y="13785"/>
                    <a:pt x="7140" y="13099"/>
                  </a:cubicBezTo>
                  <a:cubicBezTo>
                    <a:pt x="7963" y="9516"/>
                    <a:pt x="11032" y="9053"/>
                    <a:pt x="13347" y="7424"/>
                  </a:cubicBezTo>
                  <a:cubicBezTo>
                    <a:pt x="16090" y="5503"/>
                    <a:pt x="16141" y="4252"/>
                    <a:pt x="14324" y="2074"/>
                  </a:cubicBezTo>
                  <a:cubicBezTo>
                    <a:pt x="13209" y="703"/>
                    <a:pt x="12112" y="0"/>
                    <a:pt x="11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5" name="任意多边形: 形状 424">
              <a:extLst>
                <a:ext uri="{FF2B5EF4-FFF2-40B4-BE49-F238E27FC236}">
                  <a16:creationId xmlns:a16="http://schemas.microsoft.com/office/drawing/2014/main" id="{421CE600-5170-CA57-0C54-137EB77ADA9E}"/>
                </a:ext>
              </a:extLst>
            </p:cNvPr>
            <p:cNvSpPr/>
            <p:nvPr/>
          </p:nvSpPr>
          <p:spPr>
            <a:xfrm>
              <a:off x="4530645" y="3682471"/>
              <a:ext cx="26853" cy="22836"/>
            </a:xfrm>
            <a:custGeom>
              <a:avLst/>
              <a:gdLst>
                <a:gd name="connsiteX0" fmla="*/ 8231 w 26853"/>
                <a:gd name="connsiteY0" fmla="*/ 0 h 22836"/>
                <a:gd name="connsiteX1" fmla="*/ 6825 w 26853"/>
                <a:gd name="connsiteY1" fmla="*/ 188 h 22836"/>
                <a:gd name="connsiteX2" fmla="*/ 1321 w 26853"/>
                <a:gd name="connsiteY2" fmla="*/ 4149 h 22836"/>
                <a:gd name="connsiteX3" fmla="*/ 635 w 26853"/>
                <a:gd name="connsiteY3" fmla="*/ 7166 h 22836"/>
                <a:gd name="connsiteX4" fmla="*/ 1 w 26853"/>
                <a:gd name="connsiteY4" fmla="*/ 9310 h 22836"/>
                <a:gd name="connsiteX5" fmla="*/ 5624 w 26853"/>
                <a:gd name="connsiteY5" fmla="*/ 16339 h 22836"/>
                <a:gd name="connsiteX6" fmla="*/ 5933 w 26853"/>
                <a:gd name="connsiteY6" fmla="*/ 16322 h 22836"/>
                <a:gd name="connsiteX7" fmla="*/ 7219 w 26853"/>
                <a:gd name="connsiteY7" fmla="*/ 16219 h 22836"/>
                <a:gd name="connsiteX8" fmla="*/ 13974 w 26853"/>
                <a:gd name="connsiteY8" fmla="*/ 20437 h 22836"/>
                <a:gd name="connsiteX9" fmla="*/ 18483 w 26853"/>
                <a:gd name="connsiteY9" fmla="*/ 22837 h 22836"/>
                <a:gd name="connsiteX10" fmla="*/ 23833 w 26853"/>
                <a:gd name="connsiteY10" fmla="*/ 19631 h 22836"/>
                <a:gd name="connsiteX11" fmla="*/ 26850 w 26853"/>
                <a:gd name="connsiteY11" fmla="*/ 12224 h 22836"/>
                <a:gd name="connsiteX12" fmla="*/ 19786 w 26853"/>
                <a:gd name="connsiteY12" fmla="*/ 3395 h 22836"/>
                <a:gd name="connsiteX13" fmla="*/ 18243 w 26853"/>
                <a:gd name="connsiteY13" fmla="*/ 3497 h 22836"/>
                <a:gd name="connsiteX14" fmla="*/ 14351 w 26853"/>
                <a:gd name="connsiteY14" fmla="*/ 3755 h 22836"/>
                <a:gd name="connsiteX15" fmla="*/ 10871 w 26853"/>
                <a:gd name="connsiteY15" fmla="*/ 3600 h 22836"/>
                <a:gd name="connsiteX16" fmla="*/ 8231 w 26853"/>
                <a:gd name="connsiteY16" fmla="*/ 0 h 2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853" h="22836">
                  <a:moveTo>
                    <a:pt x="8231" y="0"/>
                  </a:moveTo>
                  <a:cubicBezTo>
                    <a:pt x="7802" y="0"/>
                    <a:pt x="7339" y="68"/>
                    <a:pt x="6825" y="188"/>
                  </a:cubicBezTo>
                  <a:cubicBezTo>
                    <a:pt x="4407" y="771"/>
                    <a:pt x="3104" y="2760"/>
                    <a:pt x="1321" y="4149"/>
                  </a:cubicBezTo>
                  <a:cubicBezTo>
                    <a:pt x="275" y="4972"/>
                    <a:pt x="190" y="6189"/>
                    <a:pt x="635" y="7166"/>
                  </a:cubicBezTo>
                  <a:cubicBezTo>
                    <a:pt x="224" y="7886"/>
                    <a:pt x="-16" y="8641"/>
                    <a:pt x="1" y="9310"/>
                  </a:cubicBezTo>
                  <a:cubicBezTo>
                    <a:pt x="104" y="12002"/>
                    <a:pt x="3173" y="16339"/>
                    <a:pt x="5624" y="16339"/>
                  </a:cubicBezTo>
                  <a:cubicBezTo>
                    <a:pt x="5727" y="16339"/>
                    <a:pt x="5830" y="16339"/>
                    <a:pt x="5933" y="16322"/>
                  </a:cubicBezTo>
                  <a:cubicBezTo>
                    <a:pt x="6396" y="16253"/>
                    <a:pt x="6808" y="16219"/>
                    <a:pt x="7219" y="16219"/>
                  </a:cubicBezTo>
                  <a:cubicBezTo>
                    <a:pt x="10271" y="16219"/>
                    <a:pt x="11934" y="18173"/>
                    <a:pt x="13974" y="20437"/>
                  </a:cubicBezTo>
                  <a:cubicBezTo>
                    <a:pt x="15448" y="22065"/>
                    <a:pt x="16957" y="22837"/>
                    <a:pt x="18483" y="22837"/>
                  </a:cubicBezTo>
                  <a:cubicBezTo>
                    <a:pt x="20301" y="22837"/>
                    <a:pt x="22118" y="21723"/>
                    <a:pt x="23833" y="19631"/>
                  </a:cubicBezTo>
                  <a:cubicBezTo>
                    <a:pt x="25718" y="17299"/>
                    <a:pt x="26696" y="14659"/>
                    <a:pt x="26850" y="12224"/>
                  </a:cubicBezTo>
                  <a:cubicBezTo>
                    <a:pt x="26953" y="6618"/>
                    <a:pt x="24416" y="3395"/>
                    <a:pt x="19786" y="3395"/>
                  </a:cubicBezTo>
                  <a:cubicBezTo>
                    <a:pt x="19289" y="3395"/>
                    <a:pt x="18775" y="3429"/>
                    <a:pt x="18243" y="3497"/>
                  </a:cubicBezTo>
                  <a:cubicBezTo>
                    <a:pt x="16923" y="3686"/>
                    <a:pt x="15637" y="3755"/>
                    <a:pt x="14351" y="3755"/>
                  </a:cubicBezTo>
                  <a:cubicBezTo>
                    <a:pt x="13186" y="3755"/>
                    <a:pt x="12037" y="3703"/>
                    <a:pt x="10871" y="3600"/>
                  </a:cubicBezTo>
                  <a:cubicBezTo>
                    <a:pt x="11008" y="1149"/>
                    <a:pt x="10048" y="0"/>
                    <a:pt x="8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6" name="任意多边形: 形状 425">
              <a:extLst>
                <a:ext uri="{FF2B5EF4-FFF2-40B4-BE49-F238E27FC236}">
                  <a16:creationId xmlns:a16="http://schemas.microsoft.com/office/drawing/2014/main" id="{6B0BA653-C66D-C10F-F6B5-76EDB1E74629}"/>
                </a:ext>
              </a:extLst>
            </p:cNvPr>
            <p:cNvSpPr/>
            <p:nvPr/>
          </p:nvSpPr>
          <p:spPr>
            <a:xfrm>
              <a:off x="4601535" y="3880016"/>
              <a:ext cx="14475" cy="18396"/>
            </a:xfrm>
            <a:custGeom>
              <a:avLst/>
              <a:gdLst>
                <a:gd name="connsiteX0" fmla="*/ 14476 w 14475"/>
                <a:gd name="connsiteY0" fmla="*/ 0 h 18396"/>
                <a:gd name="connsiteX1" fmla="*/ 11390 w 14475"/>
                <a:gd name="connsiteY1" fmla="*/ 1303 h 18396"/>
                <a:gd name="connsiteX2" fmla="*/ 7772 w 14475"/>
                <a:gd name="connsiteY2" fmla="*/ 5229 h 18396"/>
                <a:gd name="connsiteX3" fmla="*/ 7600 w 14475"/>
                <a:gd name="connsiteY3" fmla="*/ 5229 h 18396"/>
                <a:gd name="connsiteX4" fmla="*/ 5715 w 14475"/>
                <a:gd name="connsiteY4" fmla="*/ 5624 h 18396"/>
                <a:gd name="connsiteX5" fmla="*/ 3074 w 14475"/>
                <a:gd name="connsiteY5" fmla="*/ 16819 h 18396"/>
                <a:gd name="connsiteX6" fmla="*/ 3966 w 14475"/>
                <a:gd name="connsiteY6" fmla="*/ 17796 h 18396"/>
                <a:gd name="connsiteX7" fmla="*/ 4772 w 14475"/>
                <a:gd name="connsiteY7" fmla="*/ 18397 h 18396"/>
                <a:gd name="connsiteX8" fmla="*/ 14476 w 14475"/>
                <a:gd name="connsiteY8" fmla="*/ 0 h 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5" h="18396">
                  <a:moveTo>
                    <a:pt x="14476" y="0"/>
                  </a:moveTo>
                  <a:cubicBezTo>
                    <a:pt x="13396" y="223"/>
                    <a:pt x="12367" y="686"/>
                    <a:pt x="11390" y="1303"/>
                  </a:cubicBezTo>
                  <a:cubicBezTo>
                    <a:pt x="9418" y="2537"/>
                    <a:pt x="8115" y="3875"/>
                    <a:pt x="7772" y="5229"/>
                  </a:cubicBezTo>
                  <a:cubicBezTo>
                    <a:pt x="7721" y="5229"/>
                    <a:pt x="7652" y="5229"/>
                    <a:pt x="7600" y="5229"/>
                  </a:cubicBezTo>
                  <a:cubicBezTo>
                    <a:pt x="7018" y="5229"/>
                    <a:pt x="6366" y="5349"/>
                    <a:pt x="5715" y="5624"/>
                  </a:cubicBezTo>
                  <a:cubicBezTo>
                    <a:pt x="-1040" y="8435"/>
                    <a:pt x="-1658" y="11076"/>
                    <a:pt x="3074" y="16819"/>
                  </a:cubicBezTo>
                  <a:cubicBezTo>
                    <a:pt x="3349" y="17162"/>
                    <a:pt x="3623" y="17539"/>
                    <a:pt x="3966" y="17796"/>
                  </a:cubicBezTo>
                  <a:cubicBezTo>
                    <a:pt x="4240" y="18002"/>
                    <a:pt x="4515" y="18191"/>
                    <a:pt x="4772" y="18397"/>
                  </a:cubicBezTo>
                  <a:cubicBezTo>
                    <a:pt x="7978" y="12327"/>
                    <a:pt x="11218" y="6189"/>
                    <a:pt x="144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7" name="任意多边形: 形状 426">
              <a:extLst>
                <a:ext uri="{FF2B5EF4-FFF2-40B4-BE49-F238E27FC236}">
                  <a16:creationId xmlns:a16="http://schemas.microsoft.com/office/drawing/2014/main" id="{65454CD7-6DCA-9F18-7255-8F55E2B3A965}"/>
                </a:ext>
              </a:extLst>
            </p:cNvPr>
            <p:cNvSpPr/>
            <p:nvPr/>
          </p:nvSpPr>
          <p:spPr>
            <a:xfrm>
              <a:off x="4606290" y="3879844"/>
              <a:ext cx="12858" cy="20659"/>
            </a:xfrm>
            <a:custGeom>
              <a:avLst/>
              <a:gdLst>
                <a:gd name="connsiteX0" fmla="*/ 11264 w 12858"/>
                <a:gd name="connsiteY0" fmla="*/ 0 h 20659"/>
                <a:gd name="connsiteX1" fmla="*/ 9721 w 12858"/>
                <a:gd name="connsiteY1" fmla="*/ 172 h 20659"/>
                <a:gd name="connsiteX2" fmla="*/ 0 w 12858"/>
                <a:gd name="connsiteY2" fmla="*/ 18568 h 20659"/>
                <a:gd name="connsiteX3" fmla="*/ 2057 w 12858"/>
                <a:gd name="connsiteY3" fmla="*/ 20660 h 20659"/>
                <a:gd name="connsiteX4" fmla="*/ 6258 w 12858"/>
                <a:gd name="connsiteY4" fmla="*/ 12721 h 20659"/>
                <a:gd name="connsiteX5" fmla="*/ 5521 w 12858"/>
                <a:gd name="connsiteY5" fmla="*/ 9721 h 20659"/>
                <a:gd name="connsiteX6" fmla="*/ 5932 w 12858"/>
                <a:gd name="connsiteY6" fmla="*/ 9979 h 20659"/>
                <a:gd name="connsiteX7" fmla="*/ 7201 w 12858"/>
                <a:gd name="connsiteY7" fmla="*/ 10939 h 20659"/>
                <a:gd name="connsiteX8" fmla="*/ 12859 w 12858"/>
                <a:gd name="connsiteY8" fmla="*/ 189 h 20659"/>
                <a:gd name="connsiteX9" fmla="*/ 12482 w 12858"/>
                <a:gd name="connsiteY9" fmla="*/ 103 h 20659"/>
                <a:gd name="connsiteX10" fmla="*/ 11264 w 12858"/>
                <a:gd name="connsiteY10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58" h="20659">
                  <a:moveTo>
                    <a:pt x="11264" y="0"/>
                  </a:moveTo>
                  <a:cubicBezTo>
                    <a:pt x="10733" y="0"/>
                    <a:pt x="10218" y="51"/>
                    <a:pt x="9721" y="172"/>
                  </a:cubicBezTo>
                  <a:cubicBezTo>
                    <a:pt x="6464" y="6361"/>
                    <a:pt x="3240" y="12499"/>
                    <a:pt x="0" y="18568"/>
                  </a:cubicBezTo>
                  <a:cubicBezTo>
                    <a:pt x="823" y="19219"/>
                    <a:pt x="1543" y="19906"/>
                    <a:pt x="2057" y="20660"/>
                  </a:cubicBezTo>
                  <a:cubicBezTo>
                    <a:pt x="3463" y="18019"/>
                    <a:pt x="4869" y="15362"/>
                    <a:pt x="6258" y="12721"/>
                  </a:cubicBezTo>
                  <a:cubicBezTo>
                    <a:pt x="5744" y="11916"/>
                    <a:pt x="5435" y="10973"/>
                    <a:pt x="5521" y="9721"/>
                  </a:cubicBezTo>
                  <a:lnTo>
                    <a:pt x="5932" y="9979"/>
                  </a:lnTo>
                  <a:cubicBezTo>
                    <a:pt x="6378" y="10236"/>
                    <a:pt x="6789" y="10595"/>
                    <a:pt x="7201" y="10939"/>
                  </a:cubicBezTo>
                  <a:cubicBezTo>
                    <a:pt x="9087" y="7355"/>
                    <a:pt x="10973" y="3772"/>
                    <a:pt x="12859" y="189"/>
                  </a:cubicBezTo>
                  <a:lnTo>
                    <a:pt x="12482" y="103"/>
                  </a:lnTo>
                  <a:cubicBezTo>
                    <a:pt x="12070" y="34"/>
                    <a:pt x="11659" y="0"/>
                    <a:pt x="112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8" name="任意多边形: 形状 427">
              <a:extLst>
                <a:ext uri="{FF2B5EF4-FFF2-40B4-BE49-F238E27FC236}">
                  <a16:creationId xmlns:a16="http://schemas.microsoft.com/office/drawing/2014/main" id="{CB21B885-481C-B3F1-7BFA-BA465CC81524}"/>
                </a:ext>
              </a:extLst>
            </p:cNvPr>
            <p:cNvSpPr/>
            <p:nvPr/>
          </p:nvSpPr>
          <p:spPr>
            <a:xfrm>
              <a:off x="4501555" y="3635271"/>
              <a:ext cx="4809" cy="12207"/>
            </a:xfrm>
            <a:custGeom>
              <a:avLst/>
              <a:gdLst>
                <a:gd name="connsiteX0" fmla="*/ 4128 w 4809"/>
                <a:gd name="connsiteY0" fmla="*/ 0 h 12207"/>
                <a:gd name="connsiteX1" fmla="*/ 150 w 4809"/>
                <a:gd name="connsiteY1" fmla="*/ 10030 h 12207"/>
                <a:gd name="connsiteX2" fmla="*/ 699 w 4809"/>
                <a:gd name="connsiteY2" fmla="*/ 12190 h 12207"/>
                <a:gd name="connsiteX3" fmla="*/ 853 w 4809"/>
                <a:gd name="connsiteY3" fmla="*/ 12207 h 12207"/>
                <a:gd name="connsiteX4" fmla="*/ 2722 w 4809"/>
                <a:gd name="connsiteY4" fmla="*/ 11007 h 12207"/>
                <a:gd name="connsiteX5" fmla="*/ 4128 w 4809"/>
                <a:gd name="connsiteY5" fmla="*/ 0 h 12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9" h="12207">
                  <a:moveTo>
                    <a:pt x="4128" y="0"/>
                  </a:moveTo>
                  <a:cubicBezTo>
                    <a:pt x="1968" y="3086"/>
                    <a:pt x="1093" y="6583"/>
                    <a:pt x="150" y="10030"/>
                  </a:cubicBezTo>
                  <a:cubicBezTo>
                    <a:pt x="-72" y="10801"/>
                    <a:pt x="-158" y="12002"/>
                    <a:pt x="699" y="12190"/>
                  </a:cubicBezTo>
                  <a:cubicBezTo>
                    <a:pt x="751" y="12207"/>
                    <a:pt x="802" y="12207"/>
                    <a:pt x="853" y="12207"/>
                  </a:cubicBezTo>
                  <a:cubicBezTo>
                    <a:pt x="1436" y="12207"/>
                    <a:pt x="2311" y="11573"/>
                    <a:pt x="2722" y="11007"/>
                  </a:cubicBezTo>
                  <a:cubicBezTo>
                    <a:pt x="5105" y="7715"/>
                    <a:pt x="5260" y="3943"/>
                    <a:pt x="4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9" name="任意多边形: 形状 428">
              <a:extLst>
                <a:ext uri="{FF2B5EF4-FFF2-40B4-BE49-F238E27FC236}">
                  <a16:creationId xmlns:a16="http://schemas.microsoft.com/office/drawing/2014/main" id="{CF060E10-2B82-BE27-0F41-E879B67AE43D}"/>
                </a:ext>
              </a:extLst>
            </p:cNvPr>
            <p:cNvSpPr/>
            <p:nvPr/>
          </p:nvSpPr>
          <p:spPr>
            <a:xfrm>
              <a:off x="4613870" y="3480332"/>
              <a:ext cx="18246" cy="20728"/>
            </a:xfrm>
            <a:custGeom>
              <a:avLst/>
              <a:gdLst>
                <a:gd name="connsiteX0" fmla="*/ 9976 w 18246"/>
                <a:gd name="connsiteY0" fmla="*/ 0 h 20728"/>
                <a:gd name="connsiteX1" fmla="*/ 940 w 18246"/>
                <a:gd name="connsiteY1" fmla="*/ 5161 h 20728"/>
                <a:gd name="connsiteX2" fmla="*/ 5192 w 18246"/>
                <a:gd name="connsiteY2" fmla="*/ 19425 h 20728"/>
                <a:gd name="connsiteX3" fmla="*/ 9804 w 18246"/>
                <a:gd name="connsiteY3" fmla="*/ 20728 h 20728"/>
                <a:gd name="connsiteX4" fmla="*/ 16748 w 18246"/>
                <a:gd name="connsiteY4" fmla="*/ 15465 h 20728"/>
                <a:gd name="connsiteX5" fmla="*/ 14039 w 18246"/>
                <a:gd name="connsiteY5" fmla="*/ 943 h 20728"/>
                <a:gd name="connsiteX6" fmla="*/ 9976 w 18246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46" h="20728">
                  <a:moveTo>
                    <a:pt x="9976" y="0"/>
                  </a:moveTo>
                  <a:cubicBezTo>
                    <a:pt x="6273" y="0"/>
                    <a:pt x="2381" y="2006"/>
                    <a:pt x="940" y="5161"/>
                  </a:cubicBezTo>
                  <a:cubicBezTo>
                    <a:pt x="-1340" y="10167"/>
                    <a:pt x="700" y="17042"/>
                    <a:pt x="5192" y="19425"/>
                  </a:cubicBezTo>
                  <a:cubicBezTo>
                    <a:pt x="6838" y="20300"/>
                    <a:pt x="8381" y="20728"/>
                    <a:pt x="9804" y="20728"/>
                  </a:cubicBezTo>
                  <a:cubicBezTo>
                    <a:pt x="12668" y="20728"/>
                    <a:pt x="15016" y="18962"/>
                    <a:pt x="16748" y="15465"/>
                  </a:cubicBezTo>
                  <a:cubicBezTo>
                    <a:pt x="19543" y="9824"/>
                    <a:pt x="18308" y="3240"/>
                    <a:pt x="14039" y="943"/>
                  </a:cubicBezTo>
                  <a:cubicBezTo>
                    <a:pt x="12805" y="309"/>
                    <a:pt x="11399" y="0"/>
                    <a:pt x="9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0" name="任意多边形: 形状 429">
              <a:extLst>
                <a:ext uri="{FF2B5EF4-FFF2-40B4-BE49-F238E27FC236}">
                  <a16:creationId xmlns:a16="http://schemas.microsoft.com/office/drawing/2014/main" id="{8491FDB2-78AF-5536-B16E-1A1A7609BFDA}"/>
                </a:ext>
              </a:extLst>
            </p:cNvPr>
            <p:cNvSpPr/>
            <p:nvPr/>
          </p:nvSpPr>
          <p:spPr>
            <a:xfrm>
              <a:off x="4621206" y="33848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89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783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89" y="497"/>
                  </a:cubicBezTo>
                  <a:cubicBezTo>
                    <a:pt x="6464" y="154"/>
                    <a:pt x="6155" y="0"/>
                    <a:pt x="58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1" name="任意多边形: 形状 430">
              <a:extLst>
                <a:ext uri="{FF2B5EF4-FFF2-40B4-BE49-F238E27FC236}">
                  <a16:creationId xmlns:a16="http://schemas.microsoft.com/office/drawing/2014/main" id="{1E2FC5EB-2754-E84A-BC5F-14EAA73F94C0}"/>
                </a:ext>
              </a:extLst>
            </p:cNvPr>
            <p:cNvSpPr/>
            <p:nvPr/>
          </p:nvSpPr>
          <p:spPr>
            <a:xfrm>
              <a:off x="5053223" y="2976560"/>
              <a:ext cx="14737" cy="15824"/>
            </a:xfrm>
            <a:custGeom>
              <a:avLst/>
              <a:gdLst>
                <a:gd name="connsiteX0" fmla="*/ 8198 w 14737"/>
                <a:gd name="connsiteY0" fmla="*/ 0 h 15824"/>
                <a:gd name="connsiteX1" fmla="*/ 4254 w 14737"/>
                <a:gd name="connsiteY1" fmla="*/ 1749 h 15824"/>
                <a:gd name="connsiteX2" fmla="*/ 106 w 14737"/>
                <a:gd name="connsiteY2" fmla="*/ 9258 h 15824"/>
                <a:gd name="connsiteX3" fmla="*/ 4100 w 14737"/>
                <a:gd name="connsiteY3" fmla="*/ 15499 h 15824"/>
                <a:gd name="connsiteX4" fmla="*/ 6003 w 14737"/>
                <a:gd name="connsiteY4" fmla="*/ 15825 h 15824"/>
                <a:gd name="connsiteX5" fmla="*/ 8661 w 14737"/>
                <a:gd name="connsiteY5" fmla="*/ 15465 h 15824"/>
                <a:gd name="connsiteX6" fmla="*/ 10204 w 14737"/>
                <a:gd name="connsiteY6" fmla="*/ 14693 h 15824"/>
                <a:gd name="connsiteX7" fmla="*/ 14079 w 14737"/>
                <a:gd name="connsiteY7" fmla="*/ 9704 h 15824"/>
                <a:gd name="connsiteX8" fmla="*/ 14662 w 14737"/>
                <a:gd name="connsiteY8" fmla="*/ 8041 h 15824"/>
                <a:gd name="connsiteX9" fmla="*/ 10890 w 14737"/>
                <a:gd name="connsiteY9" fmla="*/ 789 h 15824"/>
                <a:gd name="connsiteX10" fmla="*/ 8198 w 14737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7" h="15824">
                  <a:moveTo>
                    <a:pt x="8198" y="0"/>
                  </a:moveTo>
                  <a:cubicBezTo>
                    <a:pt x="6826" y="0"/>
                    <a:pt x="5540" y="634"/>
                    <a:pt x="4254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0" y="15722"/>
                    <a:pt x="5352" y="15825"/>
                    <a:pt x="6003" y="15825"/>
                  </a:cubicBezTo>
                  <a:cubicBezTo>
                    <a:pt x="6878" y="15825"/>
                    <a:pt x="7769" y="15671"/>
                    <a:pt x="8661" y="15465"/>
                  </a:cubicBezTo>
                  <a:cubicBezTo>
                    <a:pt x="9227" y="15345"/>
                    <a:pt x="10221" y="14796"/>
                    <a:pt x="10204" y="14693"/>
                  </a:cubicBezTo>
                  <a:cubicBezTo>
                    <a:pt x="9158" y="10956"/>
                    <a:pt x="12261" y="10921"/>
                    <a:pt x="14079" y="9704"/>
                  </a:cubicBezTo>
                  <a:cubicBezTo>
                    <a:pt x="14456" y="9447"/>
                    <a:pt x="14576" y="8624"/>
                    <a:pt x="14662" y="8041"/>
                  </a:cubicBezTo>
                  <a:cubicBezTo>
                    <a:pt x="15090" y="4955"/>
                    <a:pt x="13684" y="2349"/>
                    <a:pt x="10890" y="789"/>
                  </a:cubicBezTo>
                  <a:cubicBezTo>
                    <a:pt x="9947" y="257"/>
                    <a:pt x="9055" y="0"/>
                    <a:pt x="81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2" name="任意多边形: 形状 431">
              <a:extLst>
                <a:ext uri="{FF2B5EF4-FFF2-40B4-BE49-F238E27FC236}">
                  <a16:creationId xmlns:a16="http://schemas.microsoft.com/office/drawing/2014/main" id="{69EABBC6-FD24-2E06-D3C6-19F6BAB127C1}"/>
                </a:ext>
              </a:extLst>
            </p:cNvPr>
            <p:cNvSpPr/>
            <p:nvPr/>
          </p:nvSpPr>
          <p:spPr>
            <a:xfrm>
              <a:off x="4499174" y="3763584"/>
              <a:ext cx="11199" cy="11453"/>
            </a:xfrm>
            <a:custGeom>
              <a:avLst/>
              <a:gdLst>
                <a:gd name="connsiteX0" fmla="*/ 5309 w 11199"/>
                <a:gd name="connsiteY0" fmla="*/ 0 h 11453"/>
                <a:gd name="connsiteX1" fmla="*/ 3731 w 11199"/>
                <a:gd name="connsiteY1" fmla="*/ 137 h 11453"/>
                <a:gd name="connsiteX2" fmla="*/ 3594 w 11199"/>
                <a:gd name="connsiteY2" fmla="*/ 137 h 11453"/>
                <a:gd name="connsiteX3" fmla="*/ 491 w 11199"/>
                <a:gd name="connsiteY3" fmla="*/ 1612 h 11453"/>
                <a:gd name="connsiteX4" fmla="*/ 1999 w 11199"/>
                <a:gd name="connsiteY4" fmla="*/ 6550 h 11453"/>
                <a:gd name="connsiteX5" fmla="*/ 3302 w 11199"/>
                <a:gd name="connsiteY5" fmla="*/ 8693 h 11453"/>
                <a:gd name="connsiteX6" fmla="*/ 7486 w 11199"/>
                <a:gd name="connsiteY6" fmla="*/ 11453 h 11453"/>
                <a:gd name="connsiteX7" fmla="*/ 8497 w 11199"/>
                <a:gd name="connsiteY7" fmla="*/ 11299 h 11453"/>
                <a:gd name="connsiteX8" fmla="*/ 10520 w 11199"/>
                <a:gd name="connsiteY8" fmla="*/ 6944 h 11453"/>
                <a:gd name="connsiteX9" fmla="*/ 11155 w 11199"/>
                <a:gd name="connsiteY9" fmla="*/ 3789 h 11453"/>
                <a:gd name="connsiteX10" fmla="*/ 8480 w 11199"/>
                <a:gd name="connsiteY10" fmla="*/ 411 h 11453"/>
                <a:gd name="connsiteX11" fmla="*/ 5309 w 11199"/>
                <a:gd name="connsiteY11" fmla="*/ 0 h 11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99" h="11453">
                  <a:moveTo>
                    <a:pt x="5309" y="0"/>
                  </a:moveTo>
                  <a:cubicBezTo>
                    <a:pt x="4811" y="137"/>
                    <a:pt x="4280" y="137"/>
                    <a:pt x="3731" y="137"/>
                  </a:cubicBezTo>
                  <a:cubicBezTo>
                    <a:pt x="3679" y="137"/>
                    <a:pt x="3628" y="137"/>
                    <a:pt x="3594" y="137"/>
                  </a:cubicBezTo>
                  <a:cubicBezTo>
                    <a:pt x="2462" y="137"/>
                    <a:pt x="1296" y="189"/>
                    <a:pt x="491" y="1612"/>
                  </a:cubicBezTo>
                  <a:cubicBezTo>
                    <a:pt x="-847" y="3943"/>
                    <a:pt x="851" y="5092"/>
                    <a:pt x="1999" y="6550"/>
                  </a:cubicBezTo>
                  <a:cubicBezTo>
                    <a:pt x="2514" y="7201"/>
                    <a:pt x="2788" y="8058"/>
                    <a:pt x="3302" y="8693"/>
                  </a:cubicBezTo>
                  <a:cubicBezTo>
                    <a:pt x="4434" y="10116"/>
                    <a:pt x="5771" y="11453"/>
                    <a:pt x="7486" y="11453"/>
                  </a:cubicBezTo>
                  <a:cubicBezTo>
                    <a:pt x="7812" y="11453"/>
                    <a:pt x="8137" y="11402"/>
                    <a:pt x="8497" y="11299"/>
                  </a:cubicBezTo>
                  <a:cubicBezTo>
                    <a:pt x="10349" y="10750"/>
                    <a:pt x="10160" y="8573"/>
                    <a:pt x="10520" y="6944"/>
                  </a:cubicBezTo>
                  <a:cubicBezTo>
                    <a:pt x="10761" y="5898"/>
                    <a:pt x="11035" y="4852"/>
                    <a:pt x="11155" y="3789"/>
                  </a:cubicBezTo>
                  <a:cubicBezTo>
                    <a:pt x="11412" y="1715"/>
                    <a:pt x="10572" y="532"/>
                    <a:pt x="8480" y="411"/>
                  </a:cubicBezTo>
                  <a:cubicBezTo>
                    <a:pt x="7452" y="360"/>
                    <a:pt x="6440" y="154"/>
                    <a:pt x="53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3" name="任意多边形: 形状 432">
              <a:extLst>
                <a:ext uri="{FF2B5EF4-FFF2-40B4-BE49-F238E27FC236}">
                  <a16:creationId xmlns:a16="http://schemas.microsoft.com/office/drawing/2014/main" id="{E8A2E051-E629-98E8-C8E5-16E229F071DD}"/>
                </a:ext>
              </a:extLst>
            </p:cNvPr>
            <p:cNvSpPr/>
            <p:nvPr/>
          </p:nvSpPr>
          <p:spPr>
            <a:xfrm>
              <a:off x="4455275" y="4056644"/>
              <a:ext cx="15821" cy="17487"/>
            </a:xfrm>
            <a:custGeom>
              <a:avLst/>
              <a:gdLst>
                <a:gd name="connsiteX0" fmla="*/ 7614 w 15821"/>
                <a:gd name="connsiteY0" fmla="*/ 0 h 17487"/>
                <a:gd name="connsiteX1" fmla="*/ 2247 w 15821"/>
                <a:gd name="connsiteY1" fmla="*/ 2297 h 17487"/>
                <a:gd name="connsiteX2" fmla="*/ 18 w 15821"/>
                <a:gd name="connsiteY2" fmla="*/ 7750 h 17487"/>
                <a:gd name="connsiteX3" fmla="*/ 2813 w 15821"/>
                <a:gd name="connsiteY3" fmla="*/ 11041 h 17487"/>
                <a:gd name="connsiteX4" fmla="*/ 3242 w 15821"/>
                <a:gd name="connsiteY4" fmla="*/ 13750 h 17487"/>
                <a:gd name="connsiteX5" fmla="*/ 3447 w 15821"/>
                <a:gd name="connsiteY5" fmla="*/ 15396 h 17487"/>
                <a:gd name="connsiteX6" fmla="*/ 9620 w 15821"/>
                <a:gd name="connsiteY6" fmla="*/ 17488 h 17487"/>
                <a:gd name="connsiteX7" fmla="*/ 12620 w 15821"/>
                <a:gd name="connsiteY7" fmla="*/ 16853 h 17487"/>
                <a:gd name="connsiteX8" fmla="*/ 15775 w 15821"/>
                <a:gd name="connsiteY8" fmla="*/ 9464 h 17487"/>
                <a:gd name="connsiteX9" fmla="*/ 12157 w 15821"/>
                <a:gd name="connsiteY9" fmla="*/ 1749 h 17487"/>
                <a:gd name="connsiteX10" fmla="*/ 7614 w 15821"/>
                <a:gd name="connsiteY10" fmla="*/ 0 h 1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21" h="17487">
                  <a:moveTo>
                    <a:pt x="7614" y="0"/>
                  </a:moveTo>
                  <a:cubicBezTo>
                    <a:pt x="5711" y="0"/>
                    <a:pt x="3790" y="771"/>
                    <a:pt x="2247" y="2297"/>
                  </a:cubicBezTo>
                  <a:cubicBezTo>
                    <a:pt x="739" y="3789"/>
                    <a:pt x="259" y="5760"/>
                    <a:pt x="18" y="7750"/>
                  </a:cubicBezTo>
                  <a:cubicBezTo>
                    <a:pt x="-221" y="9807"/>
                    <a:pt x="1939" y="9893"/>
                    <a:pt x="2813" y="11041"/>
                  </a:cubicBezTo>
                  <a:cubicBezTo>
                    <a:pt x="3465" y="11881"/>
                    <a:pt x="4545" y="12550"/>
                    <a:pt x="3242" y="13750"/>
                  </a:cubicBezTo>
                  <a:cubicBezTo>
                    <a:pt x="2625" y="14316"/>
                    <a:pt x="2882" y="15036"/>
                    <a:pt x="3447" y="15396"/>
                  </a:cubicBezTo>
                  <a:cubicBezTo>
                    <a:pt x="5402" y="16596"/>
                    <a:pt x="7494" y="17488"/>
                    <a:pt x="9620" y="17488"/>
                  </a:cubicBezTo>
                  <a:cubicBezTo>
                    <a:pt x="10614" y="17488"/>
                    <a:pt x="11609" y="17299"/>
                    <a:pt x="12620" y="16853"/>
                  </a:cubicBezTo>
                  <a:cubicBezTo>
                    <a:pt x="15243" y="15705"/>
                    <a:pt x="16032" y="13030"/>
                    <a:pt x="15775" y="9464"/>
                  </a:cubicBezTo>
                  <a:cubicBezTo>
                    <a:pt x="15706" y="6995"/>
                    <a:pt x="14249" y="3686"/>
                    <a:pt x="12157" y="1749"/>
                  </a:cubicBezTo>
                  <a:cubicBezTo>
                    <a:pt x="10871" y="583"/>
                    <a:pt x="9243" y="0"/>
                    <a:pt x="761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4" name="任意多边形: 形状 433">
              <a:extLst>
                <a:ext uri="{FF2B5EF4-FFF2-40B4-BE49-F238E27FC236}">
                  <a16:creationId xmlns:a16="http://schemas.microsoft.com/office/drawing/2014/main" id="{172CB087-D010-917A-75F5-A48ACCF4B531}"/>
                </a:ext>
              </a:extLst>
            </p:cNvPr>
            <p:cNvSpPr/>
            <p:nvPr/>
          </p:nvSpPr>
          <p:spPr>
            <a:xfrm>
              <a:off x="5111587" y="30612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595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18" y="17"/>
                    <a:pt x="2880" y="0"/>
                    <a:pt x="27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5" name="任意多边形: 形状 434">
              <a:extLst>
                <a:ext uri="{FF2B5EF4-FFF2-40B4-BE49-F238E27FC236}">
                  <a16:creationId xmlns:a16="http://schemas.microsoft.com/office/drawing/2014/main" id="{F6E8B62E-5EA3-9772-3AE0-8FB37455AC09}"/>
                </a:ext>
              </a:extLst>
            </p:cNvPr>
            <p:cNvSpPr/>
            <p:nvPr/>
          </p:nvSpPr>
          <p:spPr>
            <a:xfrm>
              <a:off x="4462728" y="3985200"/>
              <a:ext cx="7225" cy="7526"/>
            </a:xfrm>
            <a:custGeom>
              <a:avLst/>
              <a:gdLst>
                <a:gd name="connsiteX0" fmla="*/ 3710 w 7225"/>
                <a:gd name="connsiteY0" fmla="*/ 0 h 7526"/>
                <a:gd name="connsiteX1" fmla="*/ 3710 w 7225"/>
                <a:gd name="connsiteY1" fmla="*/ 0 h 7526"/>
                <a:gd name="connsiteX2" fmla="*/ 7 w 7225"/>
                <a:gd name="connsiteY2" fmla="*/ 4612 h 7526"/>
                <a:gd name="connsiteX3" fmla="*/ 3744 w 7225"/>
                <a:gd name="connsiteY3" fmla="*/ 7527 h 7526"/>
                <a:gd name="connsiteX4" fmla="*/ 4276 w 7225"/>
                <a:gd name="connsiteY4" fmla="*/ 7493 h 7526"/>
                <a:gd name="connsiteX5" fmla="*/ 7225 w 7225"/>
                <a:gd name="connsiteY5" fmla="*/ 3892 h 7526"/>
                <a:gd name="connsiteX6" fmla="*/ 3710 w 7225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7526">
                  <a:moveTo>
                    <a:pt x="3710" y="0"/>
                  </a:moveTo>
                  <a:cubicBezTo>
                    <a:pt x="3710" y="0"/>
                    <a:pt x="3710" y="0"/>
                    <a:pt x="3710" y="0"/>
                  </a:cubicBezTo>
                  <a:cubicBezTo>
                    <a:pt x="1859" y="0"/>
                    <a:pt x="-131" y="2469"/>
                    <a:pt x="7" y="4612"/>
                  </a:cubicBezTo>
                  <a:cubicBezTo>
                    <a:pt x="127" y="6327"/>
                    <a:pt x="1756" y="7527"/>
                    <a:pt x="3744" y="7527"/>
                  </a:cubicBezTo>
                  <a:cubicBezTo>
                    <a:pt x="3916" y="7527"/>
                    <a:pt x="4104" y="7510"/>
                    <a:pt x="4276" y="7493"/>
                  </a:cubicBezTo>
                  <a:cubicBezTo>
                    <a:pt x="6385" y="7269"/>
                    <a:pt x="7190" y="5881"/>
                    <a:pt x="7225" y="3892"/>
                  </a:cubicBezTo>
                  <a:cubicBezTo>
                    <a:pt x="7276" y="1800"/>
                    <a:pt x="5596" y="0"/>
                    <a:pt x="37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6" name="任意多边形: 形状 435">
              <a:extLst>
                <a:ext uri="{FF2B5EF4-FFF2-40B4-BE49-F238E27FC236}">
                  <a16:creationId xmlns:a16="http://schemas.microsoft.com/office/drawing/2014/main" id="{E442EC07-768B-BFEB-DE97-4B5A7CC83CD6}"/>
                </a:ext>
              </a:extLst>
            </p:cNvPr>
            <p:cNvSpPr/>
            <p:nvPr/>
          </p:nvSpPr>
          <p:spPr>
            <a:xfrm>
              <a:off x="5079440" y="3203989"/>
              <a:ext cx="3103" cy="2400"/>
            </a:xfrm>
            <a:custGeom>
              <a:avLst/>
              <a:gdLst>
                <a:gd name="connsiteX0" fmla="*/ 3103 w 3103"/>
                <a:gd name="connsiteY0" fmla="*/ 0 h 2400"/>
                <a:gd name="connsiteX1" fmla="*/ 0 w 3103"/>
                <a:gd name="connsiteY1" fmla="*/ 2400 h 2400"/>
                <a:gd name="connsiteX2" fmla="*/ 0 w 3103"/>
                <a:gd name="connsiteY2" fmla="*/ 2400 h 2400"/>
                <a:gd name="connsiteX3" fmla="*/ 3103 w 3103"/>
                <a:gd name="connsiteY3" fmla="*/ 0 h 2400"/>
                <a:gd name="connsiteX4" fmla="*/ 3103 w 3103"/>
                <a:gd name="connsiteY4" fmla="*/ 0 h 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00">
                  <a:moveTo>
                    <a:pt x="3103" y="0"/>
                  </a:moveTo>
                  <a:cubicBezTo>
                    <a:pt x="2057" y="806"/>
                    <a:pt x="1029" y="1612"/>
                    <a:pt x="0" y="2400"/>
                  </a:cubicBezTo>
                  <a:lnTo>
                    <a:pt x="0" y="2400"/>
                  </a:lnTo>
                  <a:cubicBezTo>
                    <a:pt x="1029" y="1612"/>
                    <a:pt x="2057" y="806"/>
                    <a:pt x="3103" y="0"/>
                  </a:cubicBezTo>
                  <a:cubicBezTo>
                    <a:pt x="3103" y="0"/>
                    <a:pt x="3103" y="0"/>
                    <a:pt x="31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7" name="任意多边形: 形状 436">
              <a:extLst>
                <a:ext uri="{FF2B5EF4-FFF2-40B4-BE49-F238E27FC236}">
                  <a16:creationId xmlns:a16="http://schemas.microsoft.com/office/drawing/2014/main" id="{C1A99F4D-26E6-790E-2A1B-0F89909698AA}"/>
                </a:ext>
              </a:extLst>
            </p:cNvPr>
            <p:cNvSpPr/>
            <p:nvPr/>
          </p:nvSpPr>
          <p:spPr>
            <a:xfrm>
              <a:off x="5079457" y="3203920"/>
              <a:ext cx="3103" cy="2468"/>
            </a:xfrm>
            <a:custGeom>
              <a:avLst/>
              <a:gdLst>
                <a:gd name="connsiteX0" fmla="*/ 2555 w 3103"/>
                <a:gd name="connsiteY0" fmla="*/ 0 h 2468"/>
                <a:gd name="connsiteX1" fmla="*/ 34 w 3103"/>
                <a:gd name="connsiteY1" fmla="*/ 2332 h 2468"/>
                <a:gd name="connsiteX2" fmla="*/ 0 w 3103"/>
                <a:gd name="connsiteY2" fmla="*/ 2469 h 2468"/>
                <a:gd name="connsiteX3" fmla="*/ 3103 w 3103"/>
                <a:gd name="connsiteY3" fmla="*/ 69 h 2468"/>
                <a:gd name="connsiteX4" fmla="*/ 2555 w 3103"/>
                <a:gd name="connsiteY4" fmla="*/ 0 h 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68">
                  <a:moveTo>
                    <a:pt x="2555" y="0"/>
                  </a:moveTo>
                  <a:cubicBezTo>
                    <a:pt x="1492" y="0"/>
                    <a:pt x="652" y="772"/>
                    <a:pt x="34" y="2332"/>
                  </a:cubicBezTo>
                  <a:lnTo>
                    <a:pt x="0" y="2469"/>
                  </a:lnTo>
                  <a:cubicBezTo>
                    <a:pt x="1029" y="1663"/>
                    <a:pt x="2057" y="874"/>
                    <a:pt x="3103" y="69"/>
                  </a:cubicBezTo>
                  <a:cubicBezTo>
                    <a:pt x="2897" y="34"/>
                    <a:pt x="2726" y="0"/>
                    <a:pt x="255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8" name="任意多边形: 形状 437">
              <a:extLst>
                <a:ext uri="{FF2B5EF4-FFF2-40B4-BE49-F238E27FC236}">
                  <a16:creationId xmlns:a16="http://schemas.microsoft.com/office/drawing/2014/main" id="{354DDE8C-5CAC-7A50-9E0B-E28A1D727C02}"/>
                </a:ext>
              </a:extLst>
            </p:cNvPr>
            <p:cNvSpPr/>
            <p:nvPr/>
          </p:nvSpPr>
          <p:spPr>
            <a:xfrm>
              <a:off x="5096528" y="31074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66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18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2" y="6498"/>
                    <a:pt x="17202" y="5058"/>
                    <a:pt x="15368" y="3292"/>
                  </a:cubicBezTo>
                  <a:cubicBezTo>
                    <a:pt x="13071" y="1063"/>
                    <a:pt x="9984" y="0"/>
                    <a:pt x="68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9" name="任意多边形: 形状 438">
              <a:extLst>
                <a:ext uri="{FF2B5EF4-FFF2-40B4-BE49-F238E27FC236}">
                  <a16:creationId xmlns:a16="http://schemas.microsoft.com/office/drawing/2014/main" id="{8C1022FB-05AD-DCAE-55AF-B46BA2BD27D1}"/>
                </a:ext>
              </a:extLst>
            </p:cNvPr>
            <p:cNvSpPr/>
            <p:nvPr/>
          </p:nvSpPr>
          <p:spPr>
            <a:xfrm>
              <a:off x="4550321" y="3969375"/>
              <a:ext cx="11932" cy="11075"/>
            </a:xfrm>
            <a:custGeom>
              <a:avLst/>
              <a:gdLst>
                <a:gd name="connsiteX0" fmla="*/ 7945 w 11932"/>
                <a:gd name="connsiteY0" fmla="*/ 0 h 11075"/>
                <a:gd name="connsiteX1" fmla="*/ 6916 w 11932"/>
                <a:gd name="connsiteY1" fmla="*/ 86 h 11075"/>
                <a:gd name="connsiteX2" fmla="*/ 1258 w 11932"/>
                <a:gd name="connsiteY2" fmla="*/ 2041 h 11075"/>
                <a:gd name="connsiteX3" fmla="*/ 1155 w 11932"/>
                <a:gd name="connsiteY3" fmla="*/ 6652 h 11075"/>
                <a:gd name="connsiteX4" fmla="*/ 3264 w 11932"/>
                <a:gd name="connsiteY4" fmla="*/ 8195 h 11075"/>
                <a:gd name="connsiteX5" fmla="*/ 8459 w 11932"/>
                <a:gd name="connsiteY5" fmla="*/ 11076 h 11075"/>
                <a:gd name="connsiteX6" fmla="*/ 10637 w 11932"/>
                <a:gd name="connsiteY6" fmla="*/ 10321 h 11075"/>
                <a:gd name="connsiteX7" fmla="*/ 10911 w 11932"/>
                <a:gd name="connsiteY7" fmla="*/ 2761 h 11075"/>
                <a:gd name="connsiteX8" fmla="*/ 7945 w 11932"/>
                <a:gd name="connsiteY8" fmla="*/ 0 h 1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932" h="11075">
                  <a:moveTo>
                    <a:pt x="7945" y="0"/>
                  </a:moveTo>
                  <a:cubicBezTo>
                    <a:pt x="7619" y="0"/>
                    <a:pt x="7276" y="34"/>
                    <a:pt x="6916" y="86"/>
                  </a:cubicBezTo>
                  <a:cubicBezTo>
                    <a:pt x="5099" y="189"/>
                    <a:pt x="2904" y="429"/>
                    <a:pt x="1258" y="2041"/>
                  </a:cubicBezTo>
                  <a:cubicBezTo>
                    <a:pt x="-130" y="3412"/>
                    <a:pt x="-645" y="5092"/>
                    <a:pt x="1155" y="6652"/>
                  </a:cubicBezTo>
                  <a:cubicBezTo>
                    <a:pt x="1824" y="7218"/>
                    <a:pt x="2613" y="7613"/>
                    <a:pt x="3264" y="8195"/>
                  </a:cubicBezTo>
                  <a:cubicBezTo>
                    <a:pt x="4842" y="9567"/>
                    <a:pt x="6590" y="11076"/>
                    <a:pt x="8459" y="11076"/>
                  </a:cubicBezTo>
                  <a:cubicBezTo>
                    <a:pt x="9162" y="11076"/>
                    <a:pt x="9899" y="10853"/>
                    <a:pt x="10637" y="10321"/>
                  </a:cubicBezTo>
                  <a:cubicBezTo>
                    <a:pt x="13294" y="8418"/>
                    <a:pt x="11065" y="5315"/>
                    <a:pt x="10911" y="2761"/>
                  </a:cubicBezTo>
                  <a:cubicBezTo>
                    <a:pt x="10774" y="926"/>
                    <a:pt x="9745" y="0"/>
                    <a:pt x="79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0" name="任意多边形: 形状 439">
              <a:extLst>
                <a:ext uri="{FF2B5EF4-FFF2-40B4-BE49-F238E27FC236}">
                  <a16:creationId xmlns:a16="http://schemas.microsoft.com/office/drawing/2014/main" id="{2CF62F82-9938-0EBF-9D73-DB323291B7A6}"/>
                </a:ext>
              </a:extLst>
            </p:cNvPr>
            <p:cNvSpPr/>
            <p:nvPr/>
          </p:nvSpPr>
          <p:spPr>
            <a:xfrm>
              <a:off x="5089528" y="29496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0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8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78 h 29815"/>
                <a:gd name="connsiteX18" fmla="*/ 14567 w 24752"/>
                <a:gd name="connsiteY18" fmla="*/ 429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0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1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0" y="29781"/>
                  </a:cubicBezTo>
                  <a:cubicBezTo>
                    <a:pt x="11687" y="29558"/>
                    <a:pt x="12527" y="26489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8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78"/>
                  </a:cubicBezTo>
                  <a:cubicBezTo>
                    <a:pt x="18802" y="2692"/>
                    <a:pt x="16967" y="909"/>
                    <a:pt x="14567" y="429"/>
                  </a:cubicBezTo>
                  <a:cubicBezTo>
                    <a:pt x="13710" y="154"/>
                    <a:pt x="12972" y="0"/>
                    <a:pt x="123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1" name="任意多边形: 形状 440">
              <a:extLst>
                <a:ext uri="{FF2B5EF4-FFF2-40B4-BE49-F238E27FC236}">
                  <a16:creationId xmlns:a16="http://schemas.microsoft.com/office/drawing/2014/main" id="{1F258227-8771-A36D-1FB6-7805ED0C762E}"/>
                </a:ext>
              </a:extLst>
            </p:cNvPr>
            <p:cNvSpPr/>
            <p:nvPr/>
          </p:nvSpPr>
          <p:spPr>
            <a:xfrm>
              <a:off x="5038830" y="3174671"/>
              <a:ext cx="16285" cy="15824"/>
            </a:xfrm>
            <a:custGeom>
              <a:avLst/>
              <a:gdLst>
                <a:gd name="connsiteX0" fmla="*/ 6595 w 16285"/>
                <a:gd name="connsiteY0" fmla="*/ 0 h 15824"/>
                <a:gd name="connsiteX1" fmla="*/ 45 w 16285"/>
                <a:gd name="connsiteY1" fmla="*/ 5966 h 15824"/>
                <a:gd name="connsiteX2" fmla="*/ 8412 w 16285"/>
                <a:gd name="connsiteY2" fmla="*/ 15688 h 15824"/>
                <a:gd name="connsiteX3" fmla="*/ 10161 w 16285"/>
                <a:gd name="connsiteY3" fmla="*/ 15825 h 15824"/>
                <a:gd name="connsiteX4" fmla="*/ 15870 w 16285"/>
                <a:gd name="connsiteY4" fmla="*/ 10218 h 15824"/>
                <a:gd name="connsiteX5" fmla="*/ 16265 w 16285"/>
                <a:gd name="connsiteY5" fmla="*/ 7115 h 15824"/>
                <a:gd name="connsiteX6" fmla="*/ 13007 w 16285"/>
                <a:gd name="connsiteY6" fmla="*/ 2417 h 15824"/>
                <a:gd name="connsiteX7" fmla="*/ 12715 w 16285"/>
                <a:gd name="connsiteY7" fmla="*/ 2400 h 15824"/>
                <a:gd name="connsiteX8" fmla="*/ 11447 w 16285"/>
                <a:gd name="connsiteY8" fmla="*/ 2537 h 15824"/>
                <a:gd name="connsiteX9" fmla="*/ 10247 w 16285"/>
                <a:gd name="connsiteY9" fmla="*/ 2675 h 15824"/>
                <a:gd name="connsiteX10" fmla="*/ 8292 w 16285"/>
                <a:gd name="connsiteY10" fmla="*/ 274 h 15824"/>
                <a:gd name="connsiteX11" fmla="*/ 6595 w 16285"/>
                <a:gd name="connsiteY11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285" h="15824">
                  <a:moveTo>
                    <a:pt x="6595" y="0"/>
                  </a:moveTo>
                  <a:cubicBezTo>
                    <a:pt x="3440" y="0"/>
                    <a:pt x="405" y="2589"/>
                    <a:pt x="45" y="5966"/>
                  </a:cubicBezTo>
                  <a:cubicBezTo>
                    <a:pt x="-452" y="10750"/>
                    <a:pt x="3183" y="14968"/>
                    <a:pt x="8412" y="15688"/>
                  </a:cubicBezTo>
                  <a:cubicBezTo>
                    <a:pt x="9047" y="15773"/>
                    <a:pt x="9629" y="15825"/>
                    <a:pt x="10161" y="15825"/>
                  </a:cubicBezTo>
                  <a:cubicBezTo>
                    <a:pt x="13127" y="15825"/>
                    <a:pt x="14567" y="14350"/>
                    <a:pt x="15870" y="10218"/>
                  </a:cubicBezTo>
                  <a:cubicBezTo>
                    <a:pt x="15956" y="9618"/>
                    <a:pt x="16385" y="8350"/>
                    <a:pt x="16265" y="7115"/>
                  </a:cubicBezTo>
                  <a:cubicBezTo>
                    <a:pt x="16059" y="4955"/>
                    <a:pt x="15167" y="2589"/>
                    <a:pt x="13007" y="2417"/>
                  </a:cubicBezTo>
                  <a:cubicBezTo>
                    <a:pt x="12904" y="2417"/>
                    <a:pt x="12818" y="2400"/>
                    <a:pt x="12715" y="2400"/>
                  </a:cubicBezTo>
                  <a:cubicBezTo>
                    <a:pt x="12287" y="2400"/>
                    <a:pt x="11858" y="2469"/>
                    <a:pt x="11447" y="2537"/>
                  </a:cubicBezTo>
                  <a:cubicBezTo>
                    <a:pt x="11035" y="2606"/>
                    <a:pt x="10624" y="2675"/>
                    <a:pt x="10247" y="2675"/>
                  </a:cubicBezTo>
                  <a:cubicBezTo>
                    <a:pt x="9269" y="2675"/>
                    <a:pt x="8515" y="2246"/>
                    <a:pt x="8292" y="274"/>
                  </a:cubicBezTo>
                  <a:cubicBezTo>
                    <a:pt x="7744" y="86"/>
                    <a:pt x="7178" y="0"/>
                    <a:pt x="659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2" name="任意多边形: 形状 441">
              <a:extLst>
                <a:ext uri="{FF2B5EF4-FFF2-40B4-BE49-F238E27FC236}">
                  <a16:creationId xmlns:a16="http://schemas.microsoft.com/office/drawing/2014/main" id="{FD4B7615-73FD-9CC9-3E90-B180898FA0A7}"/>
                </a:ext>
              </a:extLst>
            </p:cNvPr>
            <p:cNvSpPr/>
            <p:nvPr/>
          </p:nvSpPr>
          <p:spPr>
            <a:xfrm>
              <a:off x="4877074" y="3378696"/>
              <a:ext cx="7307" cy="6823"/>
            </a:xfrm>
            <a:custGeom>
              <a:avLst/>
              <a:gdLst>
                <a:gd name="connsiteX0" fmla="*/ 4393 w 7307"/>
                <a:gd name="connsiteY0" fmla="*/ 0 h 6823"/>
                <a:gd name="connsiteX1" fmla="*/ 295 w 7307"/>
                <a:gd name="connsiteY1" fmla="*/ 2520 h 6823"/>
                <a:gd name="connsiteX2" fmla="*/ 2387 w 7307"/>
                <a:gd name="connsiteY2" fmla="*/ 6566 h 6823"/>
                <a:gd name="connsiteX3" fmla="*/ 2815 w 7307"/>
                <a:gd name="connsiteY3" fmla="*/ 6824 h 6823"/>
                <a:gd name="connsiteX4" fmla="*/ 7307 w 7307"/>
                <a:gd name="connsiteY4" fmla="*/ 2177 h 6823"/>
                <a:gd name="connsiteX5" fmla="*/ 6141 w 7307"/>
                <a:gd name="connsiteY5" fmla="*/ 480 h 6823"/>
                <a:gd name="connsiteX6" fmla="*/ 4393 w 7307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7" h="6823">
                  <a:moveTo>
                    <a:pt x="4393" y="0"/>
                  </a:moveTo>
                  <a:cubicBezTo>
                    <a:pt x="2867" y="0"/>
                    <a:pt x="1186" y="892"/>
                    <a:pt x="295" y="2520"/>
                  </a:cubicBezTo>
                  <a:cubicBezTo>
                    <a:pt x="-682" y="4475"/>
                    <a:pt x="964" y="5521"/>
                    <a:pt x="2387" y="6566"/>
                  </a:cubicBezTo>
                  <a:lnTo>
                    <a:pt x="2815" y="6824"/>
                  </a:lnTo>
                  <a:cubicBezTo>
                    <a:pt x="4324" y="5263"/>
                    <a:pt x="5816" y="3720"/>
                    <a:pt x="7307" y="2177"/>
                  </a:cubicBezTo>
                  <a:cubicBezTo>
                    <a:pt x="7067" y="1457"/>
                    <a:pt x="6673" y="823"/>
                    <a:pt x="6141" y="480"/>
                  </a:cubicBezTo>
                  <a:cubicBezTo>
                    <a:pt x="5627" y="154"/>
                    <a:pt x="5027" y="0"/>
                    <a:pt x="439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3" name="任意多边形: 形状 442">
              <a:extLst>
                <a:ext uri="{FF2B5EF4-FFF2-40B4-BE49-F238E27FC236}">
                  <a16:creationId xmlns:a16="http://schemas.microsoft.com/office/drawing/2014/main" id="{42A0B7E9-F231-5CEF-A836-7DE7D910B84B}"/>
                </a:ext>
              </a:extLst>
            </p:cNvPr>
            <p:cNvSpPr/>
            <p:nvPr/>
          </p:nvSpPr>
          <p:spPr>
            <a:xfrm>
              <a:off x="4875424" y="3322203"/>
              <a:ext cx="6725" cy="7423"/>
            </a:xfrm>
            <a:custGeom>
              <a:avLst/>
              <a:gdLst>
                <a:gd name="connsiteX0" fmla="*/ 2871 w 6725"/>
                <a:gd name="connsiteY0" fmla="*/ 0 h 7423"/>
                <a:gd name="connsiteX1" fmla="*/ 299 w 6725"/>
                <a:gd name="connsiteY1" fmla="*/ 1937 h 7423"/>
                <a:gd name="connsiteX2" fmla="*/ 1688 w 6725"/>
                <a:gd name="connsiteY2" fmla="*/ 6875 h 7423"/>
                <a:gd name="connsiteX3" fmla="*/ 3934 w 6725"/>
                <a:gd name="connsiteY3" fmla="*/ 7424 h 7423"/>
                <a:gd name="connsiteX4" fmla="*/ 6592 w 6725"/>
                <a:gd name="connsiteY4" fmla="*/ 5315 h 7423"/>
                <a:gd name="connsiteX5" fmla="*/ 4122 w 6725"/>
                <a:gd name="connsiteY5" fmla="*/ 257 h 7423"/>
                <a:gd name="connsiteX6" fmla="*/ 2871 w 6725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5" h="7423">
                  <a:moveTo>
                    <a:pt x="2871" y="0"/>
                  </a:moveTo>
                  <a:cubicBezTo>
                    <a:pt x="1722" y="0"/>
                    <a:pt x="882" y="737"/>
                    <a:pt x="299" y="1937"/>
                  </a:cubicBezTo>
                  <a:cubicBezTo>
                    <a:pt x="-438" y="3961"/>
                    <a:pt x="248" y="6224"/>
                    <a:pt x="1688" y="6875"/>
                  </a:cubicBezTo>
                  <a:cubicBezTo>
                    <a:pt x="2511" y="7252"/>
                    <a:pt x="3282" y="7424"/>
                    <a:pt x="3934" y="7424"/>
                  </a:cubicBezTo>
                  <a:cubicBezTo>
                    <a:pt x="5254" y="7424"/>
                    <a:pt x="6215" y="6704"/>
                    <a:pt x="6592" y="5315"/>
                  </a:cubicBezTo>
                  <a:cubicBezTo>
                    <a:pt x="7123" y="3378"/>
                    <a:pt x="6026" y="1029"/>
                    <a:pt x="4122" y="257"/>
                  </a:cubicBezTo>
                  <a:cubicBezTo>
                    <a:pt x="3677" y="86"/>
                    <a:pt x="3265" y="0"/>
                    <a:pt x="28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4" name="任意多边形: 形状 443">
              <a:extLst>
                <a:ext uri="{FF2B5EF4-FFF2-40B4-BE49-F238E27FC236}">
                  <a16:creationId xmlns:a16="http://schemas.microsoft.com/office/drawing/2014/main" id="{2650B03A-5804-E35B-2F7F-760EE085E1BA}"/>
                </a:ext>
              </a:extLst>
            </p:cNvPr>
            <p:cNvSpPr/>
            <p:nvPr/>
          </p:nvSpPr>
          <p:spPr>
            <a:xfrm>
              <a:off x="4895940" y="3348212"/>
              <a:ext cx="8449" cy="6909"/>
            </a:xfrm>
            <a:custGeom>
              <a:avLst/>
              <a:gdLst>
                <a:gd name="connsiteX0" fmla="*/ 3512 w 8449"/>
                <a:gd name="connsiteY0" fmla="*/ 0 h 6909"/>
                <a:gd name="connsiteX1" fmla="*/ 306 w 8449"/>
                <a:gd name="connsiteY1" fmla="*/ 2315 h 6909"/>
                <a:gd name="connsiteX2" fmla="*/ 1626 w 8449"/>
                <a:gd name="connsiteY2" fmla="*/ 6584 h 6909"/>
                <a:gd name="connsiteX3" fmla="*/ 2895 w 8449"/>
                <a:gd name="connsiteY3" fmla="*/ 6909 h 6909"/>
                <a:gd name="connsiteX4" fmla="*/ 4558 w 8449"/>
                <a:gd name="connsiteY4" fmla="*/ 6395 h 6909"/>
                <a:gd name="connsiteX5" fmla="*/ 4626 w 8449"/>
                <a:gd name="connsiteY5" fmla="*/ 6447 h 6909"/>
                <a:gd name="connsiteX6" fmla="*/ 5724 w 8449"/>
                <a:gd name="connsiteY6" fmla="*/ 6652 h 6909"/>
                <a:gd name="connsiteX7" fmla="*/ 8450 w 8449"/>
                <a:gd name="connsiteY7" fmla="*/ 5366 h 6909"/>
                <a:gd name="connsiteX8" fmla="*/ 7078 w 8449"/>
                <a:gd name="connsiteY8" fmla="*/ 2863 h 6909"/>
                <a:gd name="connsiteX9" fmla="*/ 6221 w 8449"/>
                <a:gd name="connsiteY9" fmla="*/ 2537 h 6909"/>
                <a:gd name="connsiteX10" fmla="*/ 4643 w 8449"/>
                <a:gd name="connsiteY10" fmla="*/ 343 h 6909"/>
                <a:gd name="connsiteX11" fmla="*/ 3512 w 8449"/>
                <a:gd name="connsiteY11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49" h="6909">
                  <a:moveTo>
                    <a:pt x="3512" y="0"/>
                  </a:moveTo>
                  <a:cubicBezTo>
                    <a:pt x="2243" y="0"/>
                    <a:pt x="769" y="977"/>
                    <a:pt x="306" y="2315"/>
                  </a:cubicBezTo>
                  <a:cubicBezTo>
                    <a:pt x="-311" y="4063"/>
                    <a:pt x="-54" y="5641"/>
                    <a:pt x="1626" y="6584"/>
                  </a:cubicBezTo>
                  <a:cubicBezTo>
                    <a:pt x="2037" y="6807"/>
                    <a:pt x="2466" y="6909"/>
                    <a:pt x="2895" y="6909"/>
                  </a:cubicBezTo>
                  <a:cubicBezTo>
                    <a:pt x="3478" y="6909"/>
                    <a:pt x="4044" y="6721"/>
                    <a:pt x="4558" y="6395"/>
                  </a:cubicBezTo>
                  <a:lnTo>
                    <a:pt x="4626" y="6447"/>
                  </a:lnTo>
                  <a:cubicBezTo>
                    <a:pt x="5004" y="6584"/>
                    <a:pt x="5381" y="6652"/>
                    <a:pt x="5724" y="6652"/>
                  </a:cubicBezTo>
                  <a:cubicBezTo>
                    <a:pt x="6735" y="6652"/>
                    <a:pt x="7644" y="6121"/>
                    <a:pt x="8450" y="5366"/>
                  </a:cubicBezTo>
                  <a:cubicBezTo>
                    <a:pt x="8381" y="4269"/>
                    <a:pt x="8175" y="3395"/>
                    <a:pt x="7078" y="2863"/>
                  </a:cubicBezTo>
                  <a:cubicBezTo>
                    <a:pt x="6769" y="2709"/>
                    <a:pt x="6495" y="2606"/>
                    <a:pt x="6221" y="2537"/>
                  </a:cubicBezTo>
                  <a:cubicBezTo>
                    <a:pt x="6032" y="1663"/>
                    <a:pt x="5450" y="926"/>
                    <a:pt x="4643" y="343"/>
                  </a:cubicBezTo>
                  <a:cubicBezTo>
                    <a:pt x="4335" y="103"/>
                    <a:pt x="3941" y="0"/>
                    <a:pt x="35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5" name="任意多边形: 形状 444">
              <a:extLst>
                <a:ext uri="{FF2B5EF4-FFF2-40B4-BE49-F238E27FC236}">
                  <a16:creationId xmlns:a16="http://schemas.microsoft.com/office/drawing/2014/main" id="{23DCEFA9-2878-0AEE-7DCB-34F34F41ABEE}"/>
                </a:ext>
              </a:extLst>
            </p:cNvPr>
            <p:cNvSpPr/>
            <p:nvPr/>
          </p:nvSpPr>
          <p:spPr>
            <a:xfrm>
              <a:off x="4906008" y="3352053"/>
              <a:ext cx="5582" cy="6206"/>
            </a:xfrm>
            <a:custGeom>
              <a:avLst/>
              <a:gdLst>
                <a:gd name="connsiteX0" fmla="*/ 3114 w 5582"/>
                <a:gd name="connsiteY0" fmla="*/ 0 h 6206"/>
                <a:gd name="connsiteX1" fmla="*/ 216 w 5582"/>
                <a:gd name="connsiteY1" fmla="*/ 2229 h 6206"/>
                <a:gd name="connsiteX2" fmla="*/ 576 w 5582"/>
                <a:gd name="connsiteY2" fmla="*/ 6206 h 6206"/>
                <a:gd name="connsiteX3" fmla="*/ 5583 w 5582"/>
                <a:gd name="connsiteY3" fmla="*/ 1183 h 6206"/>
                <a:gd name="connsiteX4" fmla="*/ 4503 w 5582"/>
                <a:gd name="connsiteY4" fmla="*/ 343 h 6206"/>
                <a:gd name="connsiteX5" fmla="*/ 3114 w 5582"/>
                <a:gd name="connsiteY5" fmla="*/ 0 h 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82" h="6206">
                  <a:moveTo>
                    <a:pt x="3114" y="0"/>
                  </a:moveTo>
                  <a:cubicBezTo>
                    <a:pt x="1879" y="0"/>
                    <a:pt x="748" y="823"/>
                    <a:pt x="216" y="2229"/>
                  </a:cubicBezTo>
                  <a:cubicBezTo>
                    <a:pt x="-195" y="3326"/>
                    <a:pt x="11" y="5024"/>
                    <a:pt x="576" y="6206"/>
                  </a:cubicBezTo>
                  <a:cubicBezTo>
                    <a:pt x="2257" y="4526"/>
                    <a:pt x="3920" y="2846"/>
                    <a:pt x="5583" y="1183"/>
                  </a:cubicBezTo>
                  <a:cubicBezTo>
                    <a:pt x="5274" y="857"/>
                    <a:pt x="4914" y="566"/>
                    <a:pt x="4503" y="343"/>
                  </a:cubicBezTo>
                  <a:cubicBezTo>
                    <a:pt x="4040" y="103"/>
                    <a:pt x="3560" y="0"/>
                    <a:pt x="311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6" name="任意多边形: 形状 445">
              <a:extLst>
                <a:ext uri="{FF2B5EF4-FFF2-40B4-BE49-F238E27FC236}">
                  <a16:creationId xmlns:a16="http://schemas.microsoft.com/office/drawing/2014/main" id="{7D1EA439-A45B-D96F-ACF9-90446BADA566}"/>
                </a:ext>
              </a:extLst>
            </p:cNvPr>
            <p:cNvSpPr/>
            <p:nvPr/>
          </p:nvSpPr>
          <p:spPr>
            <a:xfrm>
              <a:off x="4846784" y="3236135"/>
              <a:ext cx="16071" cy="17967"/>
            </a:xfrm>
            <a:custGeom>
              <a:avLst/>
              <a:gdLst>
                <a:gd name="connsiteX0" fmla="*/ 8297 w 16071"/>
                <a:gd name="connsiteY0" fmla="*/ 0 h 17967"/>
                <a:gd name="connsiteX1" fmla="*/ 16 w 16071"/>
                <a:gd name="connsiteY1" fmla="*/ 8384 h 17967"/>
                <a:gd name="connsiteX2" fmla="*/ 907 w 16071"/>
                <a:gd name="connsiteY2" fmla="*/ 9533 h 17967"/>
                <a:gd name="connsiteX3" fmla="*/ 1147 w 16071"/>
                <a:gd name="connsiteY3" fmla="*/ 9498 h 17967"/>
                <a:gd name="connsiteX4" fmla="*/ 2227 w 16071"/>
                <a:gd name="connsiteY4" fmla="*/ 9344 h 17967"/>
                <a:gd name="connsiteX5" fmla="*/ 2844 w 16071"/>
                <a:gd name="connsiteY5" fmla="*/ 12344 h 17967"/>
                <a:gd name="connsiteX6" fmla="*/ 4834 w 16071"/>
                <a:gd name="connsiteY6" fmla="*/ 17111 h 17967"/>
                <a:gd name="connsiteX7" fmla="*/ 8571 w 16071"/>
                <a:gd name="connsiteY7" fmla="*/ 17968 h 17967"/>
                <a:gd name="connsiteX8" fmla="*/ 15652 w 16071"/>
                <a:gd name="connsiteY8" fmla="*/ 13322 h 17967"/>
                <a:gd name="connsiteX9" fmla="*/ 9566 w 16071"/>
                <a:gd name="connsiteY9" fmla="*/ 223 h 17967"/>
                <a:gd name="connsiteX10" fmla="*/ 8297 w 16071"/>
                <a:gd name="connsiteY10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71" h="17967">
                  <a:moveTo>
                    <a:pt x="8297" y="0"/>
                  </a:moveTo>
                  <a:cubicBezTo>
                    <a:pt x="4490" y="0"/>
                    <a:pt x="-310" y="4509"/>
                    <a:pt x="16" y="8384"/>
                  </a:cubicBezTo>
                  <a:cubicBezTo>
                    <a:pt x="67" y="8915"/>
                    <a:pt x="324" y="9533"/>
                    <a:pt x="907" y="9533"/>
                  </a:cubicBezTo>
                  <a:cubicBezTo>
                    <a:pt x="976" y="9533"/>
                    <a:pt x="1061" y="9516"/>
                    <a:pt x="1147" y="9498"/>
                  </a:cubicBezTo>
                  <a:cubicBezTo>
                    <a:pt x="1576" y="9395"/>
                    <a:pt x="1936" y="9344"/>
                    <a:pt x="2227" y="9344"/>
                  </a:cubicBezTo>
                  <a:cubicBezTo>
                    <a:pt x="4165" y="9344"/>
                    <a:pt x="3359" y="11470"/>
                    <a:pt x="2844" y="12344"/>
                  </a:cubicBezTo>
                  <a:cubicBezTo>
                    <a:pt x="1164" y="15225"/>
                    <a:pt x="2879" y="16185"/>
                    <a:pt x="4834" y="17111"/>
                  </a:cubicBezTo>
                  <a:cubicBezTo>
                    <a:pt x="6051" y="17694"/>
                    <a:pt x="7337" y="17968"/>
                    <a:pt x="8571" y="17968"/>
                  </a:cubicBezTo>
                  <a:cubicBezTo>
                    <a:pt x="11709" y="17968"/>
                    <a:pt x="14606" y="16219"/>
                    <a:pt x="15652" y="13322"/>
                  </a:cubicBezTo>
                  <a:cubicBezTo>
                    <a:pt x="17281" y="8830"/>
                    <a:pt x="13937" y="1646"/>
                    <a:pt x="9566" y="223"/>
                  </a:cubicBezTo>
                  <a:cubicBezTo>
                    <a:pt x="9171" y="69"/>
                    <a:pt x="8726" y="0"/>
                    <a:pt x="82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7" name="任意多边形: 形状 446">
              <a:extLst>
                <a:ext uri="{FF2B5EF4-FFF2-40B4-BE49-F238E27FC236}">
                  <a16:creationId xmlns:a16="http://schemas.microsoft.com/office/drawing/2014/main" id="{A657E2E7-F6C3-F26F-9830-2897CE2F56B1}"/>
                </a:ext>
              </a:extLst>
            </p:cNvPr>
            <p:cNvSpPr/>
            <p:nvPr/>
          </p:nvSpPr>
          <p:spPr>
            <a:xfrm>
              <a:off x="4866115" y="3274592"/>
              <a:ext cx="11947" cy="7218"/>
            </a:xfrm>
            <a:custGeom>
              <a:avLst/>
              <a:gdLst>
                <a:gd name="connsiteX0" fmla="*/ 3933 w 11947"/>
                <a:gd name="connsiteY0" fmla="*/ 0 h 7218"/>
                <a:gd name="connsiteX1" fmla="*/ 58 w 11947"/>
                <a:gd name="connsiteY1" fmla="*/ 2692 h 7218"/>
                <a:gd name="connsiteX2" fmla="*/ 2613 w 11947"/>
                <a:gd name="connsiteY2" fmla="*/ 7115 h 7218"/>
                <a:gd name="connsiteX3" fmla="*/ 3504 w 11947"/>
                <a:gd name="connsiteY3" fmla="*/ 7218 h 7218"/>
                <a:gd name="connsiteX4" fmla="*/ 6865 w 11947"/>
                <a:gd name="connsiteY4" fmla="*/ 4681 h 7218"/>
                <a:gd name="connsiteX5" fmla="*/ 7053 w 11947"/>
                <a:gd name="connsiteY5" fmla="*/ 3652 h 7218"/>
                <a:gd name="connsiteX6" fmla="*/ 8254 w 11947"/>
                <a:gd name="connsiteY6" fmla="*/ 5246 h 7218"/>
                <a:gd name="connsiteX7" fmla="*/ 9573 w 11947"/>
                <a:gd name="connsiteY7" fmla="*/ 5761 h 7218"/>
                <a:gd name="connsiteX8" fmla="*/ 11716 w 11947"/>
                <a:gd name="connsiteY8" fmla="*/ 4269 h 7218"/>
                <a:gd name="connsiteX9" fmla="*/ 10568 w 11947"/>
                <a:gd name="connsiteY9" fmla="*/ 1749 h 7218"/>
                <a:gd name="connsiteX10" fmla="*/ 8442 w 11947"/>
                <a:gd name="connsiteY10" fmla="*/ 1012 h 7218"/>
                <a:gd name="connsiteX11" fmla="*/ 7070 w 11947"/>
                <a:gd name="connsiteY11" fmla="*/ 1989 h 7218"/>
                <a:gd name="connsiteX12" fmla="*/ 7019 w 11947"/>
                <a:gd name="connsiteY12" fmla="*/ 2109 h 7218"/>
                <a:gd name="connsiteX13" fmla="*/ 5459 w 11947"/>
                <a:gd name="connsiteY13" fmla="*/ 326 h 7218"/>
                <a:gd name="connsiteX14" fmla="*/ 3933 w 11947"/>
                <a:gd name="connsiteY14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947" h="7218">
                  <a:moveTo>
                    <a:pt x="3933" y="0"/>
                  </a:moveTo>
                  <a:cubicBezTo>
                    <a:pt x="2236" y="0"/>
                    <a:pt x="538" y="1080"/>
                    <a:pt x="58" y="2692"/>
                  </a:cubicBezTo>
                  <a:cubicBezTo>
                    <a:pt x="-319" y="3961"/>
                    <a:pt x="1207" y="6807"/>
                    <a:pt x="2613" y="7115"/>
                  </a:cubicBezTo>
                  <a:cubicBezTo>
                    <a:pt x="2921" y="7184"/>
                    <a:pt x="3230" y="7218"/>
                    <a:pt x="3504" y="7218"/>
                  </a:cubicBezTo>
                  <a:cubicBezTo>
                    <a:pt x="5064" y="7218"/>
                    <a:pt x="6144" y="6172"/>
                    <a:pt x="6865" y="4681"/>
                  </a:cubicBezTo>
                  <a:cubicBezTo>
                    <a:pt x="6951" y="4321"/>
                    <a:pt x="7019" y="3978"/>
                    <a:pt x="7053" y="3652"/>
                  </a:cubicBezTo>
                  <a:cubicBezTo>
                    <a:pt x="7293" y="4286"/>
                    <a:pt x="7773" y="4869"/>
                    <a:pt x="8254" y="5246"/>
                  </a:cubicBezTo>
                  <a:cubicBezTo>
                    <a:pt x="8699" y="5606"/>
                    <a:pt x="9145" y="5761"/>
                    <a:pt x="9573" y="5761"/>
                  </a:cubicBezTo>
                  <a:cubicBezTo>
                    <a:pt x="10414" y="5761"/>
                    <a:pt x="11185" y="5161"/>
                    <a:pt x="11716" y="4269"/>
                  </a:cubicBezTo>
                  <a:cubicBezTo>
                    <a:pt x="12403" y="3121"/>
                    <a:pt x="11425" y="2435"/>
                    <a:pt x="10568" y="1749"/>
                  </a:cubicBezTo>
                  <a:cubicBezTo>
                    <a:pt x="9899" y="1457"/>
                    <a:pt x="9145" y="1012"/>
                    <a:pt x="8442" y="1012"/>
                  </a:cubicBezTo>
                  <a:cubicBezTo>
                    <a:pt x="7927" y="1012"/>
                    <a:pt x="7447" y="1252"/>
                    <a:pt x="7070" y="1989"/>
                  </a:cubicBezTo>
                  <a:lnTo>
                    <a:pt x="7019" y="2109"/>
                  </a:lnTo>
                  <a:cubicBezTo>
                    <a:pt x="6848" y="1372"/>
                    <a:pt x="6402" y="754"/>
                    <a:pt x="5459" y="326"/>
                  </a:cubicBezTo>
                  <a:cubicBezTo>
                    <a:pt x="4996" y="103"/>
                    <a:pt x="4464" y="0"/>
                    <a:pt x="39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8" name="任意多边形: 形状 447">
              <a:extLst>
                <a:ext uri="{FF2B5EF4-FFF2-40B4-BE49-F238E27FC236}">
                  <a16:creationId xmlns:a16="http://schemas.microsoft.com/office/drawing/2014/main" id="{E4108126-00E6-D35F-C7E0-D042238C92D4}"/>
                </a:ext>
              </a:extLst>
            </p:cNvPr>
            <p:cNvSpPr/>
            <p:nvPr/>
          </p:nvSpPr>
          <p:spPr>
            <a:xfrm>
              <a:off x="4931289" y="3121195"/>
              <a:ext cx="16537" cy="14453"/>
            </a:xfrm>
            <a:custGeom>
              <a:avLst/>
              <a:gdLst>
                <a:gd name="connsiteX0" fmla="*/ 9088 w 16537"/>
                <a:gd name="connsiteY0" fmla="*/ 0 h 14453"/>
                <a:gd name="connsiteX1" fmla="*/ 8643 w 16537"/>
                <a:gd name="connsiteY1" fmla="*/ 583 h 14453"/>
                <a:gd name="connsiteX2" fmla="*/ 6894 w 16537"/>
                <a:gd name="connsiteY2" fmla="*/ 2486 h 14453"/>
                <a:gd name="connsiteX3" fmla="*/ 6499 w 16537"/>
                <a:gd name="connsiteY3" fmla="*/ 2332 h 14453"/>
                <a:gd name="connsiteX4" fmla="*/ 4082 w 16537"/>
                <a:gd name="connsiteY4" fmla="*/ 1303 h 14453"/>
                <a:gd name="connsiteX5" fmla="*/ 2659 w 16537"/>
                <a:gd name="connsiteY5" fmla="*/ 1835 h 14453"/>
                <a:gd name="connsiteX6" fmla="*/ 53 w 16537"/>
                <a:gd name="connsiteY6" fmla="*/ 8504 h 14453"/>
                <a:gd name="connsiteX7" fmla="*/ 3928 w 16537"/>
                <a:gd name="connsiteY7" fmla="*/ 13990 h 14453"/>
                <a:gd name="connsiteX8" fmla="*/ 6962 w 16537"/>
                <a:gd name="connsiteY8" fmla="*/ 14453 h 14453"/>
                <a:gd name="connsiteX9" fmla="*/ 16238 w 16537"/>
                <a:gd name="connsiteY9" fmla="*/ 9413 h 14453"/>
                <a:gd name="connsiteX10" fmla="*/ 10477 w 16537"/>
                <a:gd name="connsiteY10" fmla="*/ 377 h 14453"/>
                <a:gd name="connsiteX11" fmla="*/ 9311 w 16537"/>
                <a:gd name="connsiteY11" fmla="*/ 34 h 14453"/>
                <a:gd name="connsiteX12" fmla="*/ 9088 w 16537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7" h="14453">
                  <a:moveTo>
                    <a:pt x="9088" y="0"/>
                  </a:moveTo>
                  <a:cubicBezTo>
                    <a:pt x="8728" y="0"/>
                    <a:pt x="8797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82"/>
                    <a:pt x="1459" y="13339"/>
                    <a:pt x="3928" y="13990"/>
                  </a:cubicBezTo>
                  <a:cubicBezTo>
                    <a:pt x="4870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208" y="17"/>
                    <a:pt x="9139" y="0"/>
                    <a:pt x="90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9" name="任意多边形: 形状 448">
              <a:extLst>
                <a:ext uri="{FF2B5EF4-FFF2-40B4-BE49-F238E27FC236}">
                  <a16:creationId xmlns:a16="http://schemas.microsoft.com/office/drawing/2014/main" id="{985A5FA0-8CC0-1B81-E0FC-1880AA8B20AC}"/>
                </a:ext>
              </a:extLst>
            </p:cNvPr>
            <p:cNvSpPr/>
            <p:nvPr/>
          </p:nvSpPr>
          <p:spPr>
            <a:xfrm>
              <a:off x="4814423" y="3332473"/>
              <a:ext cx="43098" cy="44234"/>
            </a:xfrm>
            <a:custGeom>
              <a:avLst/>
              <a:gdLst>
                <a:gd name="connsiteX0" fmla="*/ 23649 w 43098"/>
                <a:gd name="connsiteY0" fmla="*/ 0 h 44234"/>
                <a:gd name="connsiteX1" fmla="*/ 19449 w 43098"/>
                <a:gd name="connsiteY1" fmla="*/ 926 h 44234"/>
                <a:gd name="connsiteX2" fmla="*/ 14871 w 43098"/>
                <a:gd name="connsiteY2" fmla="*/ 2520 h 44234"/>
                <a:gd name="connsiteX3" fmla="*/ 8253 w 43098"/>
                <a:gd name="connsiteY3" fmla="*/ 9893 h 44234"/>
                <a:gd name="connsiteX4" fmla="*/ 2132 w 43098"/>
                <a:gd name="connsiteY4" fmla="*/ 22391 h 44234"/>
                <a:gd name="connsiteX5" fmla="*/ 1309 w 43098"/>
                <a:gd name="connsiteY5" fmla="*/ 32987 h 44234"/>
                <a:gd name="connsiteX6" fmla="*/ 5064 w 43098"/>
                <a:gd name="connsiteY6" fmla="*/ 43137 h 44234"/>
                <a:gd name="connsiteX7" fmla="*/ 8613 w 43098"/>
                <a:gd name="connsiteY7" fmla="*/ 44234 h 44234"/>
                <a:gd name="connsiteX8" fmla="*/ 12454 w 43098"/>
                <a:gd name="connsiteY8" fmla="*/ 42965 h 44234"/>
                <a:gd name="connsiteX9" fmla="*/ 13962 w 43098"/>
                <a:gd name="connsiteY9" fmla="*/ 36279 h 44234"/>
                <a:gd name="connsiteX10" fmla="*/ 13620 w 43098"/>
                <a:gd name="connsiteY10" fmla="*/ 34479 h 44234"/>
                <a:gd name="connsiteX11" fmla="*/ 16517 w 43098"/>
                <a:gd name="connsiteY11" fmla="*/ 25735 h 44234"/>
                <a:gd name="connsiteX12" fmla="*/ 21489 w 43098"/>
                <a:gd name="connsiteY12" fmla="*/ 20300 h 44234"/>
                <a:gd name="connsiteX13" fmla="*/ 22518 w 43098"/>
                <a:gd name="connsiteY13" fmla="*/ 20163 h 44234"/>
                <a:gd name="connsiteX14" fmla="*/ 30748 w 43098"/>
                <a:gd name="connsiteY14" fmla="*/ 27552 h 44234"/>
                <a:gd name="connsiteX15" fmla="*/ 31673 w 43098"/>
                <a:gd name="connsiteY15" fmla="*/ 27501 h 44234"/>
                <a:gd name="connsiteX16" fmla="*/ 37965 w 43098"/>
                <a:gd name="connsiteY16" fmla="*/ 25598 h 44234"/>
                <a:gd name="connsiteX17" fmla="*/ 43092 w 43098"/>
                <a:gd name="connsiteY17" fmla="*/ 18568 h 44234"/>
                <a:gd name="connsiteX18" fmla="*/ 38000 w 43098"/>
                <a:gd name="connsiteY18" fmla="*/ 11436 h 44234"/>
                <a:gd name="connsiteX19" fmla="*/ 33422 w 43098"/>
                <a:gd name="connsiteY19" fmla="*/ 10236 h 44234"/>
                <a:gd name="connsiteX20" fmla="*/ 32068 w 43098"/>
                <a:gd name="connsiteY20" fmla="*/ 7150 h 44234"/>
                <a:gd name="connsiteX21" fmla="*/ 30524 w 43098"/>
                <a:gd name="connsiteY21" fmla="*/ 4406 h 44234"/>
                <a:gd name="connsiteX22" fmla="*/ 23649 w 43098"/>
                <a:gd name="connsiteY22" fmla="*/ 0 h 4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098" h="44234">
                  <a:moveTo>
                    <a:pt x="23649" y="0"/>
                  </a:moveTo>
                  <a:cubicBezTo>
                    <a:pt x="22381" y="0"/>
                    <a:pt x="20992" y="309"/>
                    <a:pt x="19449" y="926"/>
                  </a:cubicBezTo>
                  <a:cubicBezTo>
                    <a:pt x="17940" y="1526"/>
                    <a:pt x="16517" y="2246"/>
                    <a:pt x="14871" y="2520"/>
                  </a:cubicBezTo>
                  <a:cubicBezTo>
                    <a:pt x="10962" y="3189"/>
                    <a:pt x="8493" y="6292"/>
                    <a:pt x="8253" y="9893"/>
                  </a:cubicBezTo>
                  <a:cubicBezTo>
                    <a:pt x="7893" y="15242"/>
                    <a:pt x="5698" y="18825"/>
                    <a:pt x="2132" y="22391"/>
                  </a:cubicBezTo>
                  <a:cubicBezTo>
                    <a:pt x="-611" y="25135"/>
                    <a:pt x="-508" y="29695"/>
                    <a:pt x="1309" y="32987"/>
                  </a:cubicBezTo>
                  <a:cubicBezTo>
                    <a:pt x="-131" y="38165"/>
                    <a:pt x="795" y="40394"/>
                    <a:pt x="5064" y="43137"/>
                  </a:cubicBezTo>
                  <a:cubicBezTo>
                    <a:pt x="6247" y="43891"/>
                    <a:pt x="7447" y="44234"/>
                    <a:pt x="8613" y="44234"/>
                  </a:cubicBezTo>
                  <a:cubicBezTo>
                    <a:pt x="9968" y="44234"/>
                    <a:pt x="11288" y="43771"/>
                    <a:pt x="12454" y="42965"/>
                  </a:cubicBezTo>
                  <a:cubicBezTo>
                    <a:pt x="14614" y="41491"/>
                    <a:pt x="15300" y="38902"/>
                    <a:pt x="13962" y="36279"/>
                  </a:cubicBezTo>
                  <a:cubicBezTo>
                    <a:pt x="13585" y="35542"/>
                    <a:pt x="13482" y="35010"/>
                    <a:pt x="13620" y="34479"/>
                  </a:cubicBezTo>
                  <a:cubicBezTo>
                    <a:pt x="15746" y="32113"/>
                    <a:pt x="16345" y="29078"/>
                    <a:pt x="16517" y="25735"/>
                  </a:cubicBezTo>
                  <a:cubicBezTo>
                    <a:pt x="16740" y="21243"/>
                    <a:pt x="17186" y="20900"/>
                    <a:pt x="21489" y="20300"/>
                  </a:cubicBezTo>
                  <a:cubicBezTo>
                    <a:pt x="21832" y="20248"/>
                    <a:pt x="22175" y="20197"/>
                    <a:pt x="22518" y="20163"/>
                  </a:cubicBezTo>
                  <a:cubicBezTo>
                    <a:pt x="22843" y="24175"/>
                    <a:pt x="26513" y="27552"/>
                    <a:pt x="30748" y="27552"/>
                  </a:cubicBezTo>
                  <a:cubicBezTo>
                    <a:pt x="31056" y="27552"/>
                    <a:pt x="31365" y="27535"/>
                    <a:pt x="31673" y="27501"/>
                  </a:cubicBezTo>
                  <a:cubicBezTo>
                    <a:pt x="33817" y="27243"/>
                    <a:pt x="35994" y="26523"/>
                    <a:pt x="37965" y="25598"/>
                  </a:cubicBezTo>
                  <a:cubicBezTo>
                    <a:pt x="40811" y="24277"/>
                    <a:pt x="43246" y="22186"/>
                    <a:pt x="43092" y="18568"/>
                  </a:cubicBezTo>
                  <a:cubicBezTo>
                    <a:pt x="42955" y="15173"/>
                    <a:pt x="40760" y="12979"/>
                    <a:pt x="38000" y="11436"/>
                  </a:cubicBezTo>
                  <a:cubicBezTo>
                    <a:pt x="36542" y="10630"/>
                    <a:pt x="34965" y="10253"/>
                    <a:pt x="33422" y="10236"/>
                  </a:cubicBezTo>
                  <a:cubicBezTo>
                    <a:pt x="33148" y="9276"/>
                    <a:pt x="32719" y="8264"/>
                    <a:pt x="32068" y="7150"/>
                  </a:cubicBezTo>
                  <a:cubicBezTo>
                    <a:pt x="31536" y="6241"/>
                    <a:pt x="31125" y="5264"/>
                    <a:pt x="30524" y="4406"/>
                  </a:cubicBezTo>
                  <a:cubicBezTo>
                    <a:pt x="28519" y="1423"/>
                    <a:pt x="26358" y="0"/>
                    <a:pt x="236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0" name="任意多边形: 形状 449">
              <a:extLst>
                <a:ext uri="{FF2B5EF4-FFF2-40B4-BE49-F238E27FC236}">
                  <a16:creationId xmlns:a16="http://schemas.microsoft.com/office/drawing/2014/main" id="{C49BFE92-5A4D-99AD-9A5D-AFC5BE17350B}"/>
                </a:ext>
              </a:extLst>
            </p:cNvPr>
            <p:cNvSpPr/>
            <p:nvPr/>
          </p:nvSpPr>
          <p:spPr>
            <a:xfrm>
              <a:off x="4940394" y="3193787"/>
              <a:ext cx="12424" cy="10441"/>
            </a:xfrm>
            <a:custGeom>
              <a:avLst/>
              <a:gdLst>
                <a:gd name="connsiteX0" fmla="*/ 2469 w 12424"/>
                <a:gd name="connsiteY0" fmla="*/ 0 h 10441"/>
                <a:gd name="connsiteX1" fmla="*/ 0 w 12424"/>
                <a:gd name="connsiteY1" fmla="*/ 3206 h 10441"/>
                <a:gd name="connsiteX2" fmla="*/ 4698 w 12424"/>
                <a:gd name="connsiteY2" fmla="*/ 10441 h 10441"/>
                <a:gd name="connsiteX3" fmla="*/ 9069 w 12424"/>
                <a:gd name="connsiteY3" fmla="*/ 9070 h 10441"/>
                <a:gd name="connsiteX4" fmla="*/ 10613 w 12424"/>
                <a:gd name="connsiteY4" fmla="*/ 8058 h 10441"/>
                <a:gd name="connsiteX5" fmla="*/ 12310 w 12424"/>
                <a:gd name="connsiteY5" fmla="*/ 4286 h 10441"/>
                <a:gd name="connsiteX6" fmla="*/ 9069 w 12424"/>
                <a:gd name="connsiteY6" fmla="*/ 1423 h 10441"/>
                <a:gd name="connsiteX7" fmla="*/ 8212 w 12424"/>
                <a:gd name="connsiteY7" fmla="*/ 1474 h 10441"/>
                <a:gd name="connsiteX8" fmla="*/ 3446 w 12424"/>
                <a:gd name="connsiteY8" fmla="*/ 206 h 10441"/>
                <a:gd name="connsiteX9" fmla="*/ 2469 w 12424"/>
                <a:gd name="connsiteY9" fmla="*/ 0 h 1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24" h="10441">
                  <a:moveTo>
                    <a:pt x="2469" y="0"/>
                  </a:moveTo>
                  <a:cubicBezTo>
                    <a:pt x="1080" y="0"/>
                    <a:pt x="0" y="1440"/>
                    <a:pt x="0" y="3206"/>
                  </a:cubicBezTo>
                  <a:cubicBezTo>
                    <a:pt x="17" y="7921"/>
                    <a:pt x="1748" y="10441"/>
                    <a:pt x="4698" y="10441"/>
                  </a:cubicBezTo>
                  <a:cubicBezTo>
                    <a:pt x="5949" y="10441"/>
                    <a:pt x="7406" y="9995"/>
                    <a:pt x="9069" y="9070"/>
                  </a:cubicBezTo>
                  <a:cubicBezTo>
                    <a:pt x="9601" y="8778"/>
                    <a:pt x="10133" y="8452"/>
                    <a:pt x="10613" y="8058"/>
                  </a:cubicBezTo>
                  <a:cubicBezTo>
                    <a:pt x="11761" y="7098"/>
                    <a:pt x="12773" y="5949"/>
                    <a:pt x="12310" y="4286"/>
                  </a:cubicBezTo>
                  <a:cubicBezTo>
                    <a:pt x="11881" y="2760"/>
                    <a:pt x="10664" y="1937"/>
                    <a:pt x="9069" y="1423"/>
                  </a:cubicBezTo>
                  <a:cubicBezTo>
                    <a:pt x="8778" y="1457"/>
                    <a:pt x="8487" y="1474"/>
                    <a:pt x="8212" y="1474"/>
                  </a:cubicBezTo>
                  <a:cubicBezTo>
                    <a:pt x="6618" y="1474"/>
                    <a:pt x="5075" y="960"/>
                    <a:pt x="3446" y="206"/>
                  </a:cubicBezTo>
                  <a:cubicBezTo>
                    <a:pt x="3120" y="68"/>
                    <a:pt x="2794" y="0"/>
                    <a:pt x="24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1" name="任意多边形: 形状 450">
              <a:extLst>
                <a:ext uri="{FF2B5EF4-FFF2-40B4-BE49-F238E27FC236}">
                  <a16:creationId xmlns:a16="http://schemas.microsoft.com/office/drawing/2014/main" id="{3320F739-CD68-E38B-2F69-109992A588CA}"/>
                </a:ext>
              </a:extLst>
            </p:cNvPr>
            <p:cNvSpPr/>
            <p:nvPr/>
          </p:nvSpPr>
          <p:spPr>
            <a:xfrm>
              <a:off x="4917792" y="3199891"/>
              <a:ext cx="17130" cy="17282"/>
            </a:xfrm>
            <a:custGeom>
              <a:avLst/>
              <a:gdLst>
                <a:gd name="connsiteX0" fmla="*/ 8012 w 17130"/>
                <a:gd name="connsiteY0" fmla="*/ 0 h 17282"/>
                <a:gd name="connsiteX1" fmla="*/ 2885 w 17130"/>
                <a:gd name="connsiteY1" fmla="*/ 2983 h 17282"/>
                <a:gd name="connsiteX2" fmla="*/ 793 w 17130"/>
                <a:gd name="connsiteY2" fmla="*/ 6858 h 17282"/>
                <a:gd name="connsiteX3" fmla="*/ 5371 w 17130"/>
                <a:gd name="connsiteY3" fmla="*/ 16459 h 17282"/>
                <a:gd name="connsiteX4" fmla="*/ 7686 w 17130"/>
                <a:gd name="connsiteY4" fmla="*/ 16785 h 17282"/>
                <a:gd name="connsiteX5" fmla="*/ 9280 w 17130"/>
                <a:gd name="connsiteY5" fmla="*/ 16631 h 17282"/>
                <a:gd name="connsiteX6" fmla="*/ 10840 w 17130"/>
                <a:gd name="connsiteY6" fmla="*/ 17282 h 17282"/>
                <a:gd name="connsiteX7" fmla="*/ 13309 w 17130"/>
                <a:gd name="connsiteY7" fmla="*/ 16476 h 17282"/>
                <a:gd name="connsiteX8" fmla="*/ 16292 w 17130"/>
                <a:gd name="connsiteY8" fmla="*/ 12533 h 17282"/>
                <a:gd name="connsiteX9" fmla="*/ 16875 w 17130"/>
                <a:gd name="connsiteY9" fmla="*/ 10921 h 17282"/>
                <a:gd name="connsiteX10" fmla="*/ 14767 w 17130"/>
                <a:gd name="connsiteY10" fmla="*/ 3669 h 17282"/>
                <a:gd name="connsiteX11" fmla="*/ 12915 w 17130"/>
                <a:gd name="connsiteY11" fmla="*/ 2966 h 17282"/>
                <a:gd name="connsiteX12" fmla="*/ 8012 w 17130"/>
                <a:gd name="connsiteY12" fmla="*/ 0 h 1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30" h="17282">
                  <a:moveTo>
                    <a:pt x="8012" y="0"/>
                  </a:moveTo>
                  <a:cubicBezTo>
                    <a:pt x="6246" y="0"/>
                    <a:pt x="4445" y="977"/>
                    <a:pt x="2885" y="2983"/>
                  </a:cubicBezTo>
                  <a:cubicBezTo>
                    <a:pt x="1994" y="4115"/>
                    <a:pt x="1291" y="5486"/>
                    <a:pt x="793" y="6858"/>
                  </a:cubicBezTo>
                  <a:cubicBezTo>
                    <a:pt x="-1092" y="12002"/>
                    <a:pt x="365" y="14968"/>
                    <a:pt x="5371" y="16459"/>
                  </a:cubicBezTo>
                  <a:cubicBezTo>
                    <a:pt x="6126" y="16682"/>
                    <a:pt x="6914" y="16785"/>
                    <a:pt x="7686" y="16785"/>
                  </a:cubicBezTo>
                  <a:cubicBezTo>
                    <a:pt x="8234" y="16785"/>
                    <a:pt x="8783" y="16734"/>
                    <a:pt x="9280" y="16631"/>
                  </a:cubicBezTo>
                  <a:cubicBezTo>
                    <a:pt x="9760" y="17094"/>
                    <a:pt x="10274" y="17282"/>
                    <a:pt x="10840" y="17282"/>
                  </a:cubicBezTo>
                  <a:cubicBezTo>
                    <a:pt x="11595" y="17282"/>
                    <a:pt x="12418" y="16956"/>
                    <a:pt x="13309" y="16476"/>
                  </a:cubicBezTo>
                  <a:cubicBezTo>
                    <a:pt x="14887" y="15636"/>
                    <a:pt x="15504" y="14145"/>
                    <a:pt x="16292" y="12533"/>
                  </a:cubicBezTo>
                  <a:cubicBezTo>
                    <a:pt x="16464" y="12087"/>
                    <a:pt x="16738" y="11521"/>
                    <a:pt x="16875" y="10921"/>
                  </a:cubicBezTo>
                  <a:cubicBezTo>
                    <a:pt x="17613" y="7955"/>
                    <a:pt x="16704" y="4886"/>
                    <a:pt x="14767" y="3669"/>
                  </a:cubicBezTo>
                  <a:cubicBezTo>
                    <a:pt x="14235" y="3343"/>
                    <a:pt x="13601" y="3103"/>
                    <a:pt x="12915" y="2966"/>
                  </a:cubicBezTo>
                  <a:cubicBezTo>
                    <a:pt x="11509" y="994"/>
                    <a:pt x="9777" y="0"/>
                    <a:pt x="801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2" name="任意多边形: 形状 451">
              <a:extLst>
                <a:ext uri="{FF2B5EF4-FFF2-40B4-BE49-F238E27FC236}">
                  <a16:creationId xmlns:a16="http://schemas.microsoft.com/office/drawing/2014/main" id="{42721A4F-FFE3-C430-D595-B3DA99860265}"/>
                </a:ext>
              </a:extLst>
            </p:cNvPr>
            <p:cNvSpPr/>
            <p:nvPr/>
          </p:nvSpPr>
          <p:spPr>
            <a:xfrm>
              <a:off x="4950373" y="3165721"/>
              <a:ext cx="7241" cy="7663"/>
            </a:xfrm>
            <a:custGeom>
              <a:avLst/>
              <a:gdLst>
                <a:gd name="connsiteX0" fmla="*/ 2811 w 7241"/>
                <a:gd name="connsiteY0" fmla="*/ 0 h 7663"/>
                <a:gd name="connsiteX1" fmla="*/ 188 w 7241"/>
                <a:gd name="connsiteY1" fmla="*/ 2863 h 7663"/>
                <a:gd name="connsiteX2" fmla="*/ 2863 w 7241"/>
                <a:gd name="connsiteY2" fmla="*/ 7561 h 7663"/>
                <a:gd name="connsiteX3" fmla="*/ 3857 w 7241"/>
                <a:gd name="connsiteY3" fmla="*/ 7664 h 7663"/>
                <a:gd name="connsiteX4" fmla="*/ 7063 w 7241"/>
                <a:gd name="connsiteY4" fmla="*/ 5041 h 7663"/>
                <a:gd name="connsiteX5" fmla="*/ 3223 w 7241"/>
                <a:gd name="connsiteY5" fmla="*/ 51 h 7663"/>
                <a:gd name="connsiteX6" fmla="*/ 2811 w 7241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1" h="7663">
                  <a:moveTo>
                    <a:pt x="2811" y="0"/>
                  </a:moveTo>
                  <a:cubicBezTo>
                    <a:pt x="1817" y="0"/>
                    <a:pt x="754" y="1012"/>
                    <a:pt x="188" y="2863"/>
                  </a:cubicBezTo>
                  <a:cubicBezTo>
                    <a:pt x="-481" y="5058"/>
                    <a:pt x="685" y="7150"/>
                    <a:pt x="2863" y="7561"/>
                  </a:cubicBezTo>
                  <a:cubicBezTo>
                    <a:pt x="3206" y="7630"/>
                    <a:pt x="3531" y="7664"/>
                    <a:pt x="3857" y="7664"/>
                  </a:cubicBezTo>
                  <a:cubicBezTo>
                    <a:pt x="5383" y="7664"/>
                    <a:pt x="6532" y="6858"/>
                    <a:pt x="7063" y="5041"/>
                  </a:cubicBezTo>
                  <a:cubicBezTo>
                    <a:pt x="7715" y="2829"/>
                    <a:pt x="6618" y="960"/>
                    <a:pt x="3223" y="51"/>
                  </a:cubicBezTo>
                  <a:cubicBezTo>
                    <a:pt x="3086" y="17"/>
                    <a:pt x="2948" y="0"/>
                    <a:pt x="28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3" name="任意多边形: 形状 452">
              <a:extLst>
                <a:ext uri="{FF2B5EF4-FFF2-40B4-BE49-F238E27FC236}">
                  <a16:creationId xmlns:a16="http://schemas.microsoft.com/office/drawing/2014/main" id="{97491A88-1805-4887-F631-D7096C8E31C7}"/>
                </a:ext>
              </a:extLst>
            </p:cNvPr>
            <p:cNvSpPr/>
            <p:nvPr/>
          </p:nvSpPr>
          <p:spPr>
            <a:xfrm>
              <a:off x="4675768" y="34113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8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8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8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4" name="任意多边形: 形状 453">
              <a:extLst>
                <a:ext uri="{FF2B5EF4-FFF2-40B4-BE49-F238E27FC236}">
                  <a16:creationId xmlns:a16="http://schemas.microsoft.com/office/drawing/2014/main" id="{E3548EF1-F384-D033-B876-43ADED8D8D33}"/>
                </a:ext>
              </a:extLst>
            </p:cNvPr>
            <p:cNvSpPr/>
            <p:nvPr/>
          </p:nvSpPr>
          <p:spPr>
            <a:xfrm>
              <a:off x="4926337" y="3137929"/>
              <a:ext cx="13645" cy="12395"/>
            </a:xfrm>
            <a:custGeom>
              <a:avLst/>
              <a:gdLst>
                <a:gd name="connsiteX0" fmla="*/ 8073 w 13645"/>
                <a:gd name="connsiteY0" fmla="*/ 0 h 12395"/>
                <a:gd name="connsiteX1" fmla="*/ 221 w 13645"/>
                <a:gd name="connsiteY1" fmla="*/ 5435 h 12395"/>
                <a:gd name="connsiteX2" fmla="*/ 5451 w 13645"/>
                <a:gd name="connsiteY2" fmla="*/ 11864 h 12395"/>
                <a:gd name="connsiteX3" fmla="*/ 8485 w 13645"/>
                <a:gd name="connsiteY3" fmla="*/ 12396 h 12395"/>
                <a:gd name="connsiteX4" fmla="*/ 13320 w 13645"/>
                <a:gd name="connsiteY4" fmla="*/ 9481 h 12395"/>
                <a:gd name="connsiteX5" fmla="*/ 9720 w 13645"/>
                <a:gd name="connsiteY5" fmla="*/ 274 h 12395"/>
                <a:gd name="connsiteX6" fmla="*/ 8073 w 13645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5" h="12395">
                  <a:moveTo>
                    <a:pt x="8073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2" y="10407"/>
                    <a:pt x="5451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56" y="0"/>
                    <a:pt x="80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5" name="任意多边形: 形状 454">
              <a:extLst>
                <a:ext uri="{FF2B5EF4-FFF2-40B4-BE49-F238E27FC236}">
                  <a16:creationId xmlns:a16="http://schemas.microsoft.com/office/drawing/2014/main" id="{788A537E-DE92-C7DA-D954-5082EB5A347D}"/>
                </a:ext>
              </a:extLst>
            </p:cNvPr>
            <p:cNvSpPr/>
            <p:nvPr/>
          </p:nvSpPr>
          <p:spPr>
            <a:xfrm>
              <a:off x="4721067" y="3216984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43" y="120"/>
                    <a:pt x="2065" y="0"/>
                    <a:pt x="17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6" name="任意多边形: 形状 455">
              <a:extLst>
                <a:ext uri="{FF2B5EF4-FFF2-40B4-BE49-F238E27FC236}">
                  <a16:creationId xmlns:a16="http://schemas.microsoft.com/office/drawing/2014/main" id="{AB712B4F-47FB-BCDA-22CB-CE5E07A08271}"/>
                </a:ext>
              </a:extLst>
            </p:cNvPr>
            <p:cNvSpPr/>
            <p:nvPr/>
          </p:nvSpPr>
          <p:spPr>
            <a:xfrm>
              <a:off x="4726480" y="3224100"/>
              <a:ext cx="4600" cy="3891"/>
            </a:xfrm>
            <a:custGeom>
              <a:avLst/>
              <a:gdLst>
                <a:gd name="connsiteX0" fmla="*/ 2225 w 4600"/>
                <a:gd name="connsiteY0" fmla="*/ 0 h 3891"/>
                <a:gd name="connsiteX1" fmla="*/ 167 w 4600"/>
                <a:gd name="connsiteY1" fmla="*/ 1629 h 3891"/>
                <a:gd name="connsiteX2" fmla="*/ 904 w 4600"/>
                <a:gd name="connsiteY2" fmla="*/ 3463 h 3891"/>
                <a:gd name="connsiteX3" fmla="*/ 2928 w 4600"/>
                <a:gd name="connsiteY3" fmla="*/ 3892 h 3891"/>
                <a:gd name="connsiteX4" fmla="*/ 4419 w 4600"/>
                <a:gd name="connsiteY4" fmla="*/ 2743 h 3891"/>
                <a:gd name="connsiteX5" fmla="*/ 3459 w 4600"/>
                <a:gd name="connsiteY5" fmla="*/ 240 h 3891"/>
                <a:gd name="connsiteX6" fmla="*/ 2225 w 4600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0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4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0" y="3892"/>
                    <a:pt x="4042" y="3635"/>
                    <a:pt x="4419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7" name="任意多边形: 形状 456">
              <a:extLst>
                <a:ext uri="{FF2B5EF4-FFF2-40B4-BE49-F238E27FC236}">
                  <a16:creationId xmlns:a16="http://schemas.microsoft.com/office/drawing/2014/main" id="{A6F77388-790C-633D-0EAB-238D734E2C8B}"/>
                </a:ext>
              </a:extLst>
            </p:cNvPr>
            <p:cNvSpPr/>
            <p:nvPr/>
          </p:nvSpPr>
          <p:spPr>
            <a:xfrm>
              <a:off x="4718564" y="3376861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20" y="69"/>
                    <a:pt x="4226" y="0"/>
                    <a:pt x="3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8" name="任意多边形: 形状 457">
              <a:extLst>
                <a:ext uri="{FF2B5EF4-FFF2-40B4-BE49-F238E27FC236}">
                  <a16:creationId xmlns:a16="http://schemas.microsoft.com/office/drawing/2014/main" id="{D566B40E-DB8F-BD87-14E0-AFDDF963A022}"/>
                </a:ext>
              </a:extLst>
            </p:cNvPr>
            <p:cNvSpPr/>
            <p:nvPr/>
          </p:nvSpPr>
          <p:spPr>
            <a:xfrm>
              <a:off x="4953751" y="31557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7" y="0"/>
                    <a:pt x="668" y="874"/>
                    <a:pt x="171" y="2349"/>
                  </a:cubicBezTo>
                  <a:cubicBezTo>
                    <a:pt x="-430" y="4149"/>
                    <a:pt x="634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6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514" y="0"/>
                    <a:pt x="30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9" name="任意多边形: 形状 458">
              <a:extLst>
                <a:ext uri="{FF2B5EF4-FFF2-40B4-BE49-F238E27FC236}">
                  <a16:creationId xmlns:a16="http://schemas.microsoft.com/office/drawing/2014/main" id="{D92D5678-2025-1080-D89A-B1910FB1F632}"/>
                </a:ext>
              </a:extLst>
            </p:cNvPr>
            <p:cNvSpPr/>
            <p:nvPr/>
          </p:nvSpPr>
          <p:spPr>
            <a:xfrm>
              <a:off x="4695090" y="3236118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20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32" y="0"/>
                    <a:pt x="69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0" name="任意多边形: 形状 459">
              <a:extLst>
                <a:ext uri="{FF2B5EF4-FFF2-40B4-BE49-F238E27FC236}">
                  <a16:creationId xmlns:a16="http://schemas.microsoft.com/office/drawing/2014/main" id="{EFD62EA7-4B45-8BC7-15F9-14F4BE6A1C27}"/>
                </a:ext>
              </a:extLst>
            </p:cNvPr>
            <p:cNvSpPr/>
            <p:nvPr/>
          </p:nvSpPr>
          <p:spPr>
            <a:xfrm>
              <a:off x="4694145" y="3280695"/>
              <a:ext cx="7016" cy="7509"/>
            </a:xfrm>
            <a:custGeom>
              <a:avLst/>
              <a:gdLst>
                <a:gd name="connsiteX0" fmla="*/ 4008 w 7016"/>
                <a:gd name="connsiteY0" fmla="*/ 0 h 7509"/>
                <a:gd name="connsiteX1" fmla="*/ 64 w 7016"/>
                <a:gd name="connsiteY1" fmla="*/ 3223 h 7509"/>
                <a:gd name="connsiteX2" fmla="*/ 2842 w 7016"/>
                <a:gd name="connsiteY2" fmla="*/ 7441 h 7509"/>
                <a:gd name="connsiteX3" fmla="*/ 3545 w 7016"/>
                <a:gd name="connsiteY3" fmla="*/ 7510 h 7509"/>
                <a:gd name="connsiteX4" fmla="*/ 6837 w 7016"/>
                <a:gd name="connsiteY4" fmla="*/ 4561 h 7509"/>
                <a:gd name="connsiteX5" fmla="*/ 4642 w 7016"/>
                <a:gd name="connsiteY5" fmla="*/ 86 h 7509"/>
                <a:gd name="connsiteX6" fmla="*/ 4008 w 7016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16" h="7509">
                  <a:moveTo>
                    <a:pt x="4008" y="0"/>
                  </a:moveTo>
                  <a:cubicBezTo>
                    <a:pt x="2413" y="0"/>
                    <a:pt x="545" y="1457"/>
                    <a:pt x="64" y="3223"/>
                  </a:cubicBezTo>
                  <a:cubicBezTo>
                    <a:pt x="-330" y="4681"/>
                    <a:pt x="1144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37" y="4561"/>
                  </a:cubicBezTo>
                  <a:cubicBezTo>
                    <a:pt x="7454" y="2606"/>
                    <a:pt x="6425" y="583"/>
                    <a:pt x="4642" y="86"/>
                  </a:cubicBezTo>
                  <a:cubicBezTo>
                    <a:pt x="4454" y="34"/>
                    <a:pt x="4231" y="0"/>
                    <a:pt x="40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1" name="任意多边形: 形状 460">
              <a:extLst>
                <a:ext uri="{FF2B5EF4-FFF2-40B4-BE49-F238E27FC236}">
                  <a16:creationId xmlns:a16="http://schemas.microsoft.com/office/drawing/2014/main" id="{554BE3DF-421F-DB41-37FE-E01C9961EC7D}"/>
                </a:ext>
              </a:extLst>
            </p:cNvPr>
            <p:cNvSpPr/>
            <p:nvPr/>
          </p:nvSpPr>
          <p:spPr>
            <a:xfrm>
              <a:off x="4689636" y="3321706"/>
              <a:ext cx="10663" cy="12910"/>
            </a:xfrm>
            <a:custGeom>
              <a:avLst/>
              <a:gdLst>
                <a:gd name="connsiteX0" fmla="*/ 5791 w 10663"/>
                <a:gd name="connsiteY0" fmla="*/ 0 h 12910"/>
                <a:gd name="connsiteX1" fmla="*/ 3785 w 10663"/>
                <a:gd name="connsiteY1" fmla="*/ 754 h 12910"/>
                <a:gd name="connsiteX2" fmla="*/ 1247 w 10663"/>
                <a:gd name="connsiteY2" fmla="*/ 3703 h 12910"/>
                <a:gd name="connsiteX3" fmla="*/ 5534 w 10663"/>
                <a:gd name="connsiteY3" fmla="*/ 12464 h 12910"/>
                <a:gd name="connsiteX4" fmla="*/ 6665 w 10663"/>
                <a:gd name="connsiteY4" fmla="*/ 12842 h 12910"/>
                <a:gd name="connsiteX5" fmla="*/ 7557 w 10663"/>
                <a:gd name="connsiteY5" fmla="*/ 12910 h 12910"/>
                <a:gd name="connsiteX6" fmla="*/ 10660 w 10663"/>
                <a:gd name="connsiteY6" fmla="*/ 8984 h 12910"/>
                <a:gd name="connsiteX7" fmla="*/ 7574 w 10663"/>
                <a:gd name="connsiteY7" fmla="*/ 1715 h 12910"/>
                <a:gd name="connsiteX8" fmla="*/ 5791 w 10663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3" h="12910">
                  <a:moveTo>
                    <a:pt x="5791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4" y="11213"/>
                    <a:pt x="5534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7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31" y="429"/>
                    <a:pt x="6545" y="0"/>
                    <a:pt x="57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2" name="任意多边形: 形状 461">
              <a:extLst>
                <a:ext uri="{FF2B5EF4-FFF2-40B4-BE49-F238E27FC236}">
                  <a16:creationId xmlns:a16="http://schemas.microsoft.com/office/drawing/2014/main" id="{CB6565E8-BA42-1EC2-037A-261364155D71}"/>
                </a:ext>
              </a:extLst>
            </p:cNvPr>
            <p:cNvSpPr/>
            <p:nvPr/>
          </p:nvSpPr>
          <p:spPr>
            <a:xfrm>
              <a:off x="4724510" y="3255938"/>
              <a:ext cx="17408" cy="16133"/>
            </a:xfrm>
            <a:custGeom>
              <a:avLst/>
              <a:gdLst>
                <a:gd name="connsiteX0" fmla="*/ 8807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62 w 17408"/>
                <a:gd name="connsiteY12" fmla="*/ 4046 h 16133"/>
                <a:gd name="connsiteX13" fmla="*/ 11447 w 17408"/>
                <a:gd name="connsiteY13" fmla="*/ 2623 h 16133"/>
                <a:gd name="connsiteX14" fmla="*/ 8807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807" y="0"/>
                  </a:moveTo>
                  <a:cubicBezTo>
                    <a:pt x="8550" y="0"/>
                    <a:pt x="8276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0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7" y="11727"/>
                    <a:pt x="3681" y="13630"/>
                    <a:pt x="6389" y="14916"/>
                  </a:cubicBezTo>
                  <a:cubicBezTo>
                    <a:pt x="8104" y="15739"/>
                    <a:pt x="9784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3" y="2812"/>
                    <a:pt x="14774" y="2880"/>
                    <a:pt x="14653" y="3017"/>
                  </a:cubicBezTo>
                  <a:cubicBezTo>
                    <a:pt x="14088" y="3755"/>
                    <a:pt x="13590" y="4046"/>
                    <a:pt x="13162" y="4046"/>
                  </a:cubicBezTo>
                  <a:cubicBezTo>
                    <a:pt x="12476" y="4046"/>
                    <a:pt x="11944" y="3343"/>
                    <a:pt x="11447" y="2623"/>
                  </a:cubicBezTo>
                  <a:cubicBezTo>
                    <a:pt x="10693" y="1457"/>
                    <a:pt x="10299" y="0"/>
                    <a:pt x="88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3" name="任意多边形: 形状 462">
              <a:extLst>
                <a:ext uri="{FF2B5EF4-FFF2-40B4-BE49-F238E27FC236}">
                  <a16:creationId xmlns:a16="http://schemas.microsoft.com/office/drawing/2014/main" id="{23D5B169-AA7A-76DB-3086-FB3590E24E7C}"/>
                </a:ext>
              </a:extLst>
            </p:cNvPr>
            <p:cNvSpPr/>
            <p:nvPr/>
          </p:nvSpPr>
          <p:spPr>
            <a:xfrm>
              <a:off x="4733138" y="3381834"/>
              <a:ext cx="29091" cy="31443"/>
            </a:xfrm>
            <a:custGeom>
              <a:avLst/>
              <a:gdLst>
                <a:gd name="connsiteX0" fmla="*/ 16998 w 29091"/>
                <a:gd name="connsiteY0" fmla="*/ 0 h 31443"/>
                <a:gd name="connsiteX1" fmla="*/ 12146 w 29091"/>
                <a:gd name="connsiteY1" fmla="*/ 1749 h 31443"/>
                <a:gd name="connsiteX2" fmla="*/ 11786 w 29091"/>
                <a:gd name="connsiteY2" fmla="*/ 6618 h 31443"/>
                <a:gd name="connsiteX3" fmla="*/ 10500 w 29091"/>
                <a:gd name="connsiteY3" fmla="*/ 6550 h 31443"/>
                <a:gd name="connsiteX4" fmla="*/ 350 w 29091"/>
                <a:gd name="connsiteY4" fmla="*/ 12687 h 31443"/>
                <a:gd name="connsiteX5" fmla="*/ 1928 w 29091"/>
                <a:gd name="connsiteY5" fmla="*/ 22134 h 31443"/>
                <a:gd name="connsiteX6" fmla="*/ 3762 w 29091"/>
                <a:gd name="connsiteY6" fmla="*/ 27878 h 31443"/>
                <a:gd name="connsiteX7" fmla="*/ 10072 w 29091"/>
                <a:gd name="connsiteY7" fmla="*/ 31444 h 31443"/>
                <a:gd name="connsiteX8" fmla="*/ 13432 w 29091"/>
                <a:gd name="connsiteY8" fmla="*/ 29832 h 31443"/>
                <a:gd name="connsiteX9" fmla="*/ 16998 w 29091"/>
                <a:gd name="connsiteY9" fmla="*/ 24346 h 31443"/>
                <a:gd name="connsiteX10" fmla="*/ 17427 w 29091"/>
                <a:gd name="connsiteY10" fmla="*/ 22871 h 31443"/>
                <a:gd name="connsiteX11" fmla="*/ 18284 w 29091"/>
                <a:gd name="connsiteY11" fmla="*/ 21517 h 31443"/>
                <a:gd name="connsiteX12" fmla="*/ 19519 w 29091"/>
                <a:gd name="connsiteY12" fmla="*/ 25769 h 31443"/>
                <a:gd name="connsiteX13" fmla="*/ 22176 w 29091"/>
                <a:gd name="connsiteY13" fmla="*/ 29078 h 31443"/>
                <a:gd name="connsiteX14" fmla="*/ 25108 w 29091"/>
                <a:gd name="connsiteY14" fmla="*/ 31067 h 31443"/>
                <a:gd name="connsiteX15" fmla="*/ 28023 w 29091"/>
                <a:gd name="connsiteY15" fmla="*/ 28255 h 31443"/>
                <a:gd name="connsiteX16" fmla="*/ 29085 w 29091"/>
                <a:gd name="connsiteY16" fmla="*/ 22340 h 31443"/>
                <a:gd name="connsiteX17" fmla="*/ 24439 w 29091"/>
                <a:gd name="connsiteY17" fmla="*/ 19031 h 31443"/>
                <a:gd name="connsiteX18" fmla="*/ 21593 w 29091"/>
                <a:gd name="connsiteY18" fmla="*/ 18705 h 31443"/>
                <a:gd name="connsiteX19" fmla="*/ 19158 w 29091"/>
                <a:gd name="connsiteY19" fmla="*/ 19682 h 31443"/>
                <a:gd name="connsiteX20" fmla="*/ 19604 w 29091"/>
                <a:gd name="connsiteY20" fmla="*/ 18465 h 31443"/>
                <a:gd name="connsiteX21" fmla="*/ 19759 w 29091"/>
                <a:gd name="connsiteY21" fmla="*/ 12859 h 31443"/>
                <a:gd name="connsiteX22" fmla="*/ 22931 w 29091"/>
                <a:gd name="connsiteY22" fmla="*/ 9276 h 31443"/>
                <a:gd name="connsiteX23" fmla="*/ 20976 w 29091"/>
                <a:gd name="connsiteY23" fmla="*/ 1183 h 31443"/>
                <a:gd name="connsiteX24" fmla="*/ 16998 w 29091"/>
                <a:gd name="connsiteY24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091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3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5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6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1" y="27964"/>
                    <a:pt x="22176" y="29078"/>
                  </a:cubicBezTo>
                  <a:cubicBezTo>
                    <a:pt x="23222" y="30398"/>
                    <a:pt x="24199" y="31067"/>
                    <a:pt x="25108" y="31067"/>
                  </a:cubicBezTo>
                  <a:cubicBezTo>
                    <a:pt x="26171" y="31067"/>
                    <a:pt x="27148" y="30141"/>
                    <a:pt x="28023" y="28255"/>
                  </a:cubicBezTo>
                  <a:cubicBezTo>
                    <a:pt x="28948" y="26540"/>
                    <a:pt x="29000" y="24380"/>
                    <a:pt x="29085" y="22340"/>
                  </a:cubicBezTo>
                  <a:cubicBezTo>
                    <a:pt x="29240" y="18911"/>
                    <a:pt x="26514" y="19271"/>
                    <a:pt x="24439" y="19031"/>
                  </a:cubicBezTo>
                  <a:cubicBezTo>
                    <a:pt x="23513" y="18928"/>
                    <a:pt x="22519" y="18705"/>
                    <a:pt x="21593" y="18705"/>
                  </a:cubicBezTo>
                  <a:cubicBezTo>
                    <a:pt x="20667" y="18705"/>
                    <a:pt x="19810" y="18928"/>
                    <a:pt x="19158" y="19682"/>
                  </a:cubicBezTo>
                  <a:cubicBezTo>
                    <a:pt x="19313" y="19288"/>
                    <a:pt x="19467" y="18894"/>
                    <a:pt x="19604" y="18465"/>
                  </a:cubicBezTo>
                  <a:cubicBezTo>
                    <a:pt x="20239" y="16528"/>
                    <a:pt x="20239" y="14590"/>
                    <a:pt x="19759" y="12859"/>
                  </a:cubicBezTo>
                  <a:cubicBezTo>
                    <a:pt x="20941" y="12379"/>
                    <a:pt x="22039" y="11196"/>
                    <a:pt x="22931" y="9276"/>
                  </a:cubicBezTo>
                  <a:cubicBezTo>
                    <a:pt x="24662" y="5555"/>
                    <a:pt x="24182" y="3618"/>
                    <a:pt x="20976" y="1183"/>
                  </a:cubicBezTo>
                  <a:cubicBezTo>
                    <a:pt x="19896" y="394"/>
                    <a:pt x="18473" y="0"/>
                    <a:pt x="16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4" name="任意多边形: 形状 463">
              <a:extLst>
                <a:ext uri="{FF2B5EF4-FFF2-40B4-BE49-F238E27FC236}">
                  <a16:creationId xmlns:a16="http://schemas.microsoft.com/office/drawing/2014/main" id="{50BAE4DD-9DB3-F9F2-746D-97077B83F687}"/>
                </a:ext>
              </a:extLst>
            </p:cNvPr>
            <p:cNvSpPr/>
            <p:nvPr/>
          </p:nvSpPr>
          <p:spPr>
            <a:xfrm>
              <a:off x="4819980" y="32167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35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5" name="任意多边形: 形状 464">
              <a:extLst>
                <a:ext uri="{FF2B5EF4-FFF2-40B4-BE49-F238E27FC236}">
                  <a16:creationId xmlns:a16="http://schemas.microsoft.com/office/drawing/2014/main" id="{57B5A35F-B790-DBF1-22B5-0CD2E2850564}"/>
                </a:ext>
              </a:extLst>
            </p:cNvPr>
            <p:cNvSpPr/>
            <p:nvPr/>
          </p:nvSpPr>
          <p:spPr>
            <a:xfrm>
              <a:off x="4727745" y="32964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7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4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49 w 31378"/>
                <a:gd name="connsiteY27" fmla="*/ 1217 h 19682"/>
                <a:gd name="connsiteX28" fmla="*/ 27157 w 31378"/>
                <a:gd name="connsiteY28" fmla="*/ 1372 h 19682"/>
                <a:gd name="connsiteX29" fmla="*/ 25683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0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2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7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4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05" y="9121"/>
                    <a:pt x="24928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55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49" y="1217"/>
                  </a:cubicBezTo>
                  <a:cubicBezTo>
                    <a:pt x="27758" y="1217"/>
                    <a:pt x="27466" y="1269"/>
                    <a:pt x="27157" y="1372"/>
                  </a:cubicBezTo>
                  <a:cubicBezTo>
                    <a:pt x="26832" y="926"/>
                    <a:pt x="26352" y="532"/>
                    <a:pt x="25683" y="206"/>
                  </a:cubicBezTo>
                  <a:cubicBezTo>
                    <a:pt x="25408" y="51"/>
                    <a:pt x="25100" y="0"/>
                    <a:pt x="24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6" name="任意多边形: 形状 465">
              <a:extLst>
                <a:ext uri="{FF2B5EF4-FFF2-40B4-BE49-F238E27FC236}">
                  <a16:creationId xmlns:a16="http://schemas.microsoft.com/office/drawing/2014/main" id="{A46BDFA3-8B22-CF75-F131-2C24573386E5}"/>
                </a:ext>
              </a:extLst>
            </p:cNvPr>
            <p:cNvSpPr/>
            <p:nvPr/>
          </p:nvSpPr>
          <p:spPr>
            <a:xfrm>
              <a:off x="4823559" y="3226929"/>
              <a:ext cx="14867" cy="16441"/>
            </a:xfrm>
            <a:custGeom>
              <a:avLst/>
              <a:gdLst>
                <a:gd name="connsiteX0" fmla="*/ 7484 w 14867"/>
                <a:gd name="connsiteY0" fmla="*/ 0 h 16441"/>
                <a:gd name="connsiteX1" fmla="*/ 3369 w 14867"/>
                <a:gd name="connsiteY1" fmla="*/ 2023 h 16441"/>
                <a:gd name="connsiteX2" fmla="*/ 43 w 14867"/>
                <a:gd name="connsiteY2" fmla="*/ 9876 h 16441"/>
                <a:gd name="connsiteX3" fmla="*/ 2272 w 14867"/>
                <a:gd name="connsiteY3" fmla="*/ 15345 h 16441"/>
                <a:gd name="connsiteX4" fmla="*/ 6541 w 14867"/>
                <a:gd name="connsiteY4" fmla="*/ 16442 h 16441"/>
                <a:gd name="connsiteX5" fmla="*/ 10347 w 14867"/>
                <a:gd name="connsiteY5" fmla="*/ 15568 h 16441"/>
                <a:gd name="connsiteX6" fmla="*/ 10913 w 14867"/>
                <a:gd name="connsiteY6" fmla="*/ 14608 h 16441"/>
                <a:gd name="connsiteX7" fmla="*/ 12833 w 14867"/>
                <a:gd name="connsiteY7" fmla="*/ 10321 h 16441"/>
                <a:gd name="connsiteX8" fmla="*/ 14634 w 14867"/>
                <a:gd name="connsiteY8" fmla="*/ 5726 h 16441"/>
                <a:gd name="connsiteX9" fmla="*/ 10776 w 14867"/>
                <a:gd name="connsiteY9" fmla="*/ 909 h 16441"/>
                <a:gd name="connsiteX10" fmla="*/ 7484 w 14867"/>
                <a:gd name="connsiteY10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7" h="16441">
                  <a:moveTo>
                    <a:pt x="7484" y="0"/>
                  </a:moveTo>
                  <a:cubicBezTo>
                    <a:pt x="6010" y="0"/>
                    <a:pt x="4741" y="686"/>
                    <a:pt x="3369" y="2023"/>
                  </a:cubicBezTo>
                  <a:cubicBezTo>
                    <a:pt x="1175" y="4166"/>
                    <a:pt x="317" y="6892"/>
                    <a:pt x="43" y="9876"/>
                  </a:cubicBezTo>
                  <a:cubicBezTo>
                    <a:pt x="-163" y="12087"/>
                    <a:pt x="334" y="14333"/>
                    <a:pt x="2272" y="15345"/>
                  </a:cubicBezTo>
                  <a:cubicBezTo>
                    <a:pt x="3627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1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5199" y="9395"/>
                    <a:pt x="15028" y="7612"/>
                    <a:pt x="14634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2" y="308"/>
                    <a:pt x="8461" y="0"/>
                    <a:pt x="74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7" name="任意多边形: 形状 466">
              <a:extLst>
                <a:ext uri="{FF2B5EF4-FFF2-40B4-BE49-F238E27FC236}">
                  <a16:creationId xmlns:a16="http://schemas.microsoft.com/office/drawing/2014/main" id="{264607B8-8786-0E85-E53D-6EA6AFA8DF4C}"/>
                </a:ext>
              </a:extLst>
            </p:cNvPr>
            <p:cNvSpPr/>
            <p:nvPr/>
          </p:nvSpPr>
          <p:spPr>
            <a:xfrm>
              <a:off x="4734870" y="3277472"/>
              <a:ext cx="13899" cy="12687"/>
            </a:xfrm>
            <a:custGeom>
              <a:avLst/>
              <a:gdLst>
                <a:gd name="connsiteX0" fmla="*/ 7379 w 13899"/>
                <a:gd name="connsiteY0" fmla="*/ 0 h 12687"/>
                <a:gd name="connsiteX1" fmla="*/ 4876 w 13899"/>
                <a:gd name="connsiteY1" fmla="*/ 343 h 12687"/>
                <a:gd name="connsiteX2" fmla="*/ 1927 w 13899"/>
                <a:gd name="connsiteY2" fmla="*/ 8127 h 12687"/>
                <a:gd name="connsiteX3" fmla="*/ 3402 w 13899"/>
                <a:gd name="connsiteY3" fmla="*/ 10133 h 12687"/>
                <a:gd name="connsiteX4" fmla="*/ 8254 w 13899"/>
                <a:gd name="connsiteY4" fmla="*/ 12687 h 12687"/>
                <a:gd name="connsiteX5" fmla="*/ 13483 w 13899"/>
                <a:gd name="connsiteY5" fmla="*/ 7527 h 12687"/>
                <a:gd name="connsiteX6" fmla="*/ 10774 w 13899"/>
                <a:gd name="connsiteY6" fmla="*/ 806 h 12687"/>
                <a:gd name="connsiteX7" fmla="*/ 7379 w 13899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9" h="12687">
                  <a:moveTo>
                    <a:pt x="7379" y="0"/>
                  </a:moveTo>
                  <a:cubicBezTo>
                    <a:pt x="6556" y="0"/>
                    <a:pt x="5716" y="120"/>
                    <a:pt x="4876" y="343"/>
                  </a:cubicBezTo>
                  <a:cubicBezTo>
                    <a:pt x="213" y="1560"/>
                    <a:pt x="-1776" y="4098"/>
                    <a:pt x="1927" y="8127"/>
                  </a:cubicBezTo>
                  <a:cubicBezTo>
                    <a:pt x="2476" y="8727"/>
                    <a:pt x="2836" y="9533"/>
                    <a:pt x="3402" y="10133"/>
                  </a:cubicBezTo>
                  <a:cubicBezTo>
                    <a:pt x="5030" y="11864"/>
                    <a:pt x="6710" y="12687"/>
                    <a:pt x="8254" y="12687"/>
                  </a:cubicBezTo>
                  <a:cubicBezTo>
                    <a:pt x="10500" y="12687"/>
                    <a:pt x="12437" y="10921"/>
                    <a:pt x="13483" y="7527"/>
                  </a:cubicBezTo>
                  <a:cubicBezTo>
                    <a:pt x="14494" y="4235"/>
                    <a:pt x="13689" y="2297"/>
                    <a:pt x="10774" y="806"/>
                  </a:cubicBezTo>
                  <a:cubicBezTo>
                    <a:pt x="9659" y="240"/>
                    <a:pt x="8528" y="0"/>
                    <a:pt x="73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8" name="任意多边形: 形状 467">
              <a:extLst>
                <a:ext uri="{FF2B5EF4-FFF2-40B4-BE49-F238E27FC236}">
                  <a16:creationId xmlns:a16="http://schemas.microsoft.com/office/drawing/2014/main" id="{A2E3BE93-D07D-9008-96D3-4BAADC293482}"/>
                </a:ext>
              </a:extLst>
            </p:cNvPr>
            <p:cNvSpPr/>
            <p:nvPr/>
          </p:nvSpPr>
          <p:spPr>
            <a:xfrm>
              <a:off x="4943596" y="31523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4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4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20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9" name="任意多边形: 形状 468">
              <a:extLst>
                <a:ext uri="{FF2B5EF4-FFF2-40B4-BE49-F238E27FC236}">
                  <a16:creationId xmlns:a16="http://schemas.microsoft.com/office/drawing/2014/main" id="{0336195C-8376-EA55-3124-F026795F8C4E}"/>
                </a:ext>
              </a:extLst>
            </p:cNvPr>
            <p:cNvSpPr/>
            <p:nvPr/>
          </p:nvSpPr>
          <p:spPr>
            <a:xfrm>
              <a:off x="4711622" y="3494099"/>
              <a:ext cx="6892" cy="6978"/>
            </a:xfrm>
            <a:custGeom>
              <a:avLst/>
              <a:gdLst>
                <a:gd name="connsiteX0" fmla="*/ 3401 w 6892"/>
                <a:gd name="connsiteY0" fmla="*/ 0 h 6978"/>
                <a:gd name="connsiteX1" fmla="*/ 316 w 6892"/>
                <a:gd name="connsiteY1" fmla="*/ 1663 h 6978"/>
                <a:gd name="connsiteX2" fmla="*/ 2339 w 6892"/>
                <a:gd name="connsiteY2" fmla="*/ 6858 h 6978"/>
                <a:gd name="connsiteX3" fmla="*/ 3213 w 6892"/>
                <a:gd name="connsiteY3" fmla="*/ 6978 h 6978"/>
                <a:gd name="connsiteX4" fmla="*/ 6848 w 6892"/>
                <a:gd name="connsiteY4" fmla="*/ 4801 h 6978"/>
                <a:gd name="connsiteX5" fmla="*/ 5047 w 6892"/>
                <a:gd name="connsiteY5" fmla="*/ 394 h 6978"/>
                <a:gd name="connsiteX6" fmla="*/ 3401 w 6892"/>
                <a:gd name="connsiteY6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2" h="6978">
                  <a:moveTo>
                    <a:pt x="3401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8" y="6361"/>
                    <a:pt x="2339" y="6858"/>
                  </a:cubicBezTo>
                  <a:cubicBezTo>
                    <a:pt x="2647" y="6944"/>
                    <a:pt x="2938" y="6978"/>
                    <a:pt x="3213" y="6978"/>
                  </a:cubicBezTo>
                  <a:cubicBezTo>
                    <a:pt x="4739" y="6978"/>
                    <a:pt x="5819" y="5847"/>
                    <a:pt x="6848" y="4801"/>
                  </a:cubicBezTo>
                  <a:cubicBezTo>
                    <a:pt x="7019" y="2880"/>
                    <a:pt x="6762" y="1269"/>
                    <a:pt x="5047" y="394"/>
                  </a:cubicBezTo>
                  <a:cubicBezTo>
                    <a:pt x="4550" y="120"/>
                    <a:pt x="3967" y="0"/>
                    <a:pt x="3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0" name="任意多边形: 形状 469">
              <a:extLst>
                <a:ext uri="{FF2B5EF4-FFF2-40B4-BE49-F238E27FC236}">
                  <a16:creationId xmlns:a16="http://schemas.microsoft.com/office/drawing/2014/main" id="{AF0691E9-ECEE-6E2A-65C9-360DB1450366}"/>
                </a:ext>
              </a:extLst>
            </p:cNvPr>
            <p:cNvSpPr/>
            <p:nvPr/>
          </p:nvSpPr>
          <p:spPr>
            <a:xfrm>
              <a:off x="4706572" y="3545311"/>
              <a:ext cx="20891" cy="19630"/>
            </a:xfrm>
            <a:custGeom>
              <a:avLst/>
              <a:gdLst>
                <a:gd name="connsiteX0" fmla="*/ 16149 w 20891"/>
                <a:gd name="connsiteY0" fmla="*/ 0 h 19630"/>
                <a:gd name="connsiteX1" fmla="*/ 12514 w 20891"/>
                <a:gd name="connsiteY1" fmla="*/ 1766 h 19630"/>
                <a:gd name="connsiteX2" fmla="*/ 10680 w 20891"/>
                <a:gd name="connsiteY2" fmla="*/ 3257 h 19630"/>
                <a:gd name="connsiteX3" fmla="*/ 8640 w 20891"/>
                <a:gd name="connsiteY3" fmla="*/ 2691 h 19630"/>
                <a:gd name="connsiteX4" fmla="*/ 5742 w 20891"/>
                <a:gd name="connsiteY4" fmla="*/ 2074 h 19630"/>
                <a:gd name="connsiteX5" fmla="*/ 290 w 20891"/>
                <a:gd name="connsiteY5" fmla="*/ 7029 h 19630"/>
                <a:gd name="connsiteX6" fmla="*/ 650 w 20891"/>
                <a:gd name="connsiteY6" fmla="*/ 16888 h 19630"/>
                <a:gd name="connsiteX7" fmla="*/ 4353 w 20891"/>
                <a:gd name="connsiteY7" fmla="*/ 19631 h 19630"/>
                <a:gd name="connsiteX8" fmla="*/ 4885 w 20891"/>
                <a:gd name="connsiteY8" fmla="*/ 19614 h 19630"/>
                <a:gd name="connsiteX9" fmla="*/ 14332 w 20891"/>
                <a:gd name="connsiteY9" fmla="*/ 12978 h 19630"/>
                <a:gd name="connsiteX10" fmla="*/ 17503 w 20891"/>
                <a:gd name="connsiteY10" fmla="*/ 9893 h 19630"/>
                <a:gd name="connsiteX11" fmla="*/ 20538 w 20891"/>
                <a:gd name="connsiteY11" fmla="*/ 2177 h 19630"/>
                <a:gd name="connsiteX12" fmla="*/ 17966 w 20891"/>
                <a:gd name="connsiteY12" fmla="*/ 34 h 19630"/>
                <a:gd name="connsiteX13" fmla="*/ 17915 w 20891"/>
                <a:gd name="connsiteY13" fmla="*/ 34 h 19630"/>
                <a:gd name="connsiteX14" fmla="*/ 17692 w 20891"/>
                <a:gd name="connsiteY14" fmla="*/ 34 h 19630"/>
                <a:gd name="connsiteX15" fmla="*/ 16938 w 20891"/>
                <a:gd name="connsiteY15" fmla="*/ 17 h 19630"/>
                <a:gd name="connsiteX16" fmla="*/ 16149 w 20891"/>
                <a:gd name="connsiteY16" fmla="*/ 0 h 1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891" h="19630">
                  <a:moveTo>
                    <a:pt x="16149" y="0"/>
                  </a:moveTo>
                  <a:cubicBezTo>
                    <a:pt x="14709" y="0"/>
                    <a:pt x="13337" y="206"/>
                    <a:pt x="12514" y="1766"/>
                  </a:cubicBezTo>
                  <a:cubicBezTo>
                    <a:pt x="11931" y="2897"/>
                    <a:pt x="11349" y="3257"/>
                    <a:pt x="10680" y="3257"/>
                  </a:cubicBezTo>
                  <a:cubicBezTo>
                    <a:pt x="10097" y="3257"/>
                    <a:pt x="9428" y="2983"/>
                    <a:pt x="8640" y="2691"/>
                  </a:cubicBezTo>
                  <a:cubicBezTo>
                    <a:pt x="7525" y="2297"/>
                    <a:pt x="6582" y="2074"/>
                    <a:pt x="5742" y="2074"/>
                  </a:cubicBezTo>
                  <a:cubicBezTo>
                    <a:pt x="3513" y="2074"/>
                    <a:pt x="2021" y="3549"/>
                    <a:pt x="290" y="7029"/>
                  </a:cubicBezTo>
                  <a:cubicBezTo>
                    <a:pt x="-19" y="9601"/>
                    <a:pt x="-293" y="13287"/>
                    <a:pt x="650" y="16888"/>
                  </a:cubicBezTo>
                  <a:cubicBezTo>
                    <a:pt x="1130" y="18705"/>
                    <a:pt x="2536" y="19631"/>
                    <a:pt x="4353" y="19631"/>
                  </a:cubicBezTo>
                  <a:cubicBezTo>
                    <a:pt x="4524" y="19631"/>
                    <a:pt x="4713" y="19614"/>
                    <a:pt x="4885" y="19614"/>
                  </a:cubicBezTo>
                  <a:cubicBezTo>
                    <a:pt x="9205" y="19219"/>
                    <a:pt x="12634" y="16973"/>
                    <a:pt x="14332" y="12978"/>
                  </a:cubicBezTo>
                  <a:cubicBezTo>
                    <a:pt x="15120" y="11127"/>
                    <a:pt x="16046" y="10561"/>
                    <a:pt x="17503" y="9893"/>
                  </a:cubicBezTo>
                  <a:cubicBezTo>
                    <a:pt x="20230" y="8658"/>
                    <a:pt x="21584" y="5092"/>
                    <a:pt x="20538" y="2177"/>
                  </a:cubicBezTo>
                  <a:cubicBezTo>
                    <a:pt x="20109" y="977"/>
                    <a:pt x="19424" y="34"/>
                    <a:pt x="17966" y="34"/>
                  </a:cubicBezTo>
                  <a:cubicBezTo>
                    <a:pt x="17949" y="34"/>
                    <a:pt x="17932" y="34"/>
                    <a:pt x="17915" y="34"/>
                  </a:cubicBezTo>
                  <a:cubicBezTo>
                    <a:pt x="17846" y="34"/>
                    <a:pt x="17761" y="34"/>
                    <a:pt x="17692" y="34"/>
                  </a:cubicBezTo>
                  <a:cubicBezTo>
                    <a:pt x="17435" y="34"/>
                    <a:pt x="17195" y="34"/>
                    <a:pt x="16938" y="17"/>
                  </a:cubicBezTo>
                  <a:cubicBezTo>
                    <a:pt x="16680" y="0"/>
                    <a:pt x="16423" y="0"/>
                    <a:pt x="161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1" name="任意多边形: 形状 470">
              <a:extLst>
                <a:ext uri="{FF2B5EF4-FFF2-40B4-BE49-F238E27FC236}">
                  <a16:creationId xmlns:a16="http://schemas.microsoft.com/office/drawing/2014/main" id="{BB0A8DEE-F8A5-8725-A5E6-F6D302D6E48C}"/>
                </a:ext>
              </a:extLst>
            </p:cNvPr>
            <p:cNvSpPr/>
            <p:nvPr/>
          </p:nvSpPr>
          <p:spPr>
            <a:xfrm>
              <a:off x="4706537" y="3531715"/>
              <a:ext cx="6808" cy="7252"/>
            </a:xfrm>
            <a:custGeom>
              <a:avLst/>
              <a:gdLst>
                <a:gd name="connsiteX0" fmla="*/ 3994 w 6808"/>
                <a:gd name="connsiteY0" fmla="*/ 0 h 7252"/>
                <a:gd name="connsiteX1" fmla="*/ 154 w 6808"/>
                <a:gd name="connsiteY1" fmla="*/ 1526 h 7252"/>
                <a:gd name="connsiteX2" fmla="*/ 2743 w 6808"/>
                <a:gd name="connsiteY2" fmla="*/ 6687 h 7252"/>
                <a:gd name="connsiteX3" fmla="*/ 4148 w 6808"/>
                <a:gd name="connsiteY3" fmla="*/ 7252 h 7252"/>
                <a:gd name="connsiteX4" fmla="*/ 6308 w 6808"/>
                <a:gd name="connsiteY4" fmla="*/ 5778 h 7252"/>
                <a:gd name="connsiteX5" fmla="*/ 5040 w 6808"/>
                <a:gd name="connsiteY5" fmla="*/ 223 h 7252"/>
                <a:gd name="connsiteX6" fmla="*/ 3994 w 6808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252">
                  <a:moveTo>
                    <a:pt x="3994" y="0"/>
                  </a:moveTo>
                  <a:cubicBezTo>
                    <a:pt x="2588" y="0"/>
                    <a:pt x="548" y="720"/>
                    <a:pt x="154" y="1526"/>
                  </a:cubicBezTo>
                  <a:cubicBezTo>
                    <a:pt x="-481" y="2863"/>
                    <a:pt x="942" y="5315"/>
                    <a:pt x="2743" y="6687"/>
                  </a:cubicBezTo>
                  <a:cubicBezTo>
                    <a:pt x="3274" y="7081"/>
                    <a:pt x="3737" y="7252"/>
                    <a:pt x="4148" y="7252"/>
                  </a:cubicBezTo>
                  <a:cubicBezTo>
                    <a:pt x="5040" y="7252"/>
                    <a:pt x="5709" y="6481"/>
                    <a:pt x="6308" y="5778"/>
                  </a:cubicBezTo>
                  <a:cubicBezTo>
                    <a:pt x="7423" y="4458"/>
                    <a:pt x="6531" y="1115"/>
                    <a:pt x="5040" y="223"/>
                  </a:cubicBezTo>
                  <a:cubicBezTo>
                    <a:pt x="4783" y="51"/>
                    <a:pt x="4423" y="0"/>
                    <a:pt x="39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2" name="任意多边形: 形状 471">
              <a:extLst>
                <a:ext uri="{FF2B5EF4-FFF2-40B4-BE49-F238E27FC236}">
                  <a16:creationId xmlns:a16="http://schemas.microsoft.com/office/drawing/2014/main" id="{AFAA7578-A4D1-760E-E2D9-419BB83A4C15}"/>
                </a:ext>
              </a:extLst>
            </p:cNvPr>
            <p:cNvSpPr/>
            <p:nvPr/>
          </p:nvSpPr>
          <p:spPr>
            <a:xfrm>
              <a:off x="4701069" y="3604547"/>
              <a:ext cx="14588" cy="14161"/>
            </a:xfrm>
            <a:custGeom>
              <a:avLst/>
              <a:gdLst>
                <a:gd name="connsiteX0" fmla="*/ 4730 w 14588"/>
                <a:gd name="connsiteY0" fmla="*/ 0 h 14161"/>
                <a:gd name="connsiteX1" fmla="*/ 1506 w 14588"/>
                <a:gd name="connsiteY1" fmla="*/ 909 h 14161"/>
                <a:gd name="connsiteX2" fmla="*/ 49 w 14588"/>
                <a:gd name="connsiteY2" fmla="*/ 3618 h 14161"/>
                <a:gd name="connsiteX3" fmla="*/ 4696 w 14588"/>
                <a:gd name="connsiteY3" fmla="*/ 12910 h 14161"/>
                <a:gd name="connsiteX4" fmla="*/ 7730 w 14588"/>
                <a:gd name="connsiteY4" fmla="*/ 14162 h 14161"/>
                <a:gd name="connsiteX5" fmla="*/ 8296 w 14588"/>
                <a:gd name="connsiteY5" fmla="*/ 14111 h 14161"/>
                <a:gd name="connsiteX6" fmla="*/ 14588 w 14588"/>
                <a:gd name="connsiteY6" fmla="*/ 7012 h 14161"/>
                <a:gd name="connsiteX7" fmla="*/ 8416 w 14588"/>
                <a:gd name="connsiteY7" fmla="*/ 189 h 14161"/>
                <a:gd name="connsiteX8" fmla="*/ 6496 w 14588"/>
                <a:gd name="connsiteY8" fmla="*/ 51 h 14161"/>
                <a:gd name="connsiteX9" fmla="*/ 4730 w 14588"/>
                <a:gd name="connsiteY9" fmla="*/ 0 h 1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88" h="14161">
                  <a:moveTo>
                    <a:pt x="4730" y="0"/>
                  </a:moveTo>
                  <a:cubicBezTo>
                    <a:pt x="3615" y="0"/>
                    <a:pt x="2535" y="154"/>
                    <a:pt x="1506" y="909"/>
                  </a:cubicBezTo>
                  <a:cubicBezTo>
                    <a:pt x="581" y="1595"/>
                    <a:pt x="-208" y="2280"/>
                    <a:pt x="49" y="3618"/>
                  </a:cubicBezTo>
                  <a:cubicBezTo>
                    <a:pt x="735" y="7184"/>
                    <a:pt x="1815" y="10596"/>
                    <a:pt x="4696" y="12910"/>
                  </a:cubicBezTo>
                  <a:cubicBezTo>
                    <a:pt x="5553" y="13596"/>
                    <a:pt x="6582" y="14162"/>
                    <a:pt x="7730" y="14162"/>
                  </a:cubicBezTo>
                  <a:cubicBezTo>
                    <a:pt x="7919" y="14162"/>
                    <a:pt x="8107" y="14145"/>
                    <a:pt x="8296" y="14111"/>
                  </a:cubicBezTo>
                  <a:cubicBezTo>
                    <a:pt x="10559" y="13733"/>
                    <a:pt x="14571" y="9173"/>
                    <a:pt x="14588" y="7012"/>
                  </a:cubicBezTo>
                  <a:cubicBezTo>
                    <a:pt x="14605" y="4167"/>
                    <a:pt x="11502" y="720"/>
                    <a:pt x="8416" y="189"/>
                  </a:cubicBezTo>
                  <a:cubicBezTo>
                    <a:pt x="7782" y="86"/>
                    <a:pt x="7130" y="86"/>
                    <a:pt x="6496" y="51"/>
                  </a:cubicBezTo>
                  <a:cubicBezTo>
                    <a:pt x="5913" y="34"/>
                    <a:pt x="5313" y="0"/>
                    <a:pt x="47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3" name="任意多边形: 形状 472">
              <a:extLst>
                <a:ext uri="{FF2B5EF4-FFF2-40B4-BE49-F238E27FC236}">
                  <a16:creationId xmlns:a16="http://schemas.microsoft.com/office/drawing/2014/main" id="{7FC788A2-1678-9F4A-A1E2-734CC6251923}"/>
                </a:ext>
              </a:extLst>
            </p:cNvPr>
            <p:cNvSpPr/>
            <p:nvPr/>
          </p:nvSpPr>
          <p:spPr>
            <a:xfrm>
              <a:off x="4741134" y="3492402"/>
              <a:ext cx="7321" cy="7955"/>
            </a:xfrm>
            <a:custGeom>
              <a:avLst/>
              <a:gdLst>
                <a:gd name="connsiteX0" fmla="*/ 3172 w 7321"/>
                <a:gd name="connsiteY0" fmla="*/ 0 h 7955"/>
                <a:gd name="connsiteX1" fmla="*/ 3121 w 7321"/>
                <a:gd name="connsiteY1" fmla="*/ 0 h 7955"/>
                <a:gd name="connsiteX2" fmla="*/ 18 w 7321"/>
                <a:gd name="connsiteY2" fmla="*/ 3823 h 7955"/>
                <a:gd name="connsiteX3" fmla="*/ 3618 w 7321"/>
                <a:gd name="connsiteY3" fmla="*/ 7955 h 7955"/>
                <a:gd name="connsiteX4" fmla="*/ 3995 w 7321"/>
                <a:gd name="connsiteY4" fmla="*/ 7904 h 7955"/>
                <a:gd name="connsiteX5" fmla="*/ 7321 w 7321"/>
                <a:gd name="connsiteY5" fmla="*/ 4081 h 7955"/>
                <a:gd name="connsiteX6" fmla="*/ 3172 w 7321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1" h="7955">
                  <a:moveTo>
                    <a:pt x="3172" y="0"/>
                  </a:moveTo>
                  <a:cubicBezTo>
                    <a:pt x="3155" y="0"/>
                    <a:pt x="3138" y="0"/>
                    <a:pt x="3121" y="0"/>
                  </a:cubicBezTo>
                  <a:cubicBezTo>
                    <a:pt x="1167" y="34"/>
                    <a:pt x="-171" y="1680"/>
                    <a:pt x="18" y="3823"/>
                  </a:cubicBezTo>
                  <a:cubicBezTo>
                    <a:pt x="172" y="5624"/>
                    <a:pt x="2161" y="7955"/>
                    <a:pt x="3618" y="7955"/>
                  </a:cubicBezTo>
                  <a:cubicBezTo>
                    <a:pt x="3738" y="7955"/>
                    <a:pt x="3875" y="7938"/>
                    <a:pt x="3995" y="7904"/>
                  </a:cubicBezTo>
                  <a:cubicBezTo>
                    <a:pt x="5813" y="7321"/>
                    <a:pt x="7133" y="6001"/>
                    <a:pt x="7321" y="4081"/>
                  </a:cubicBezTo>
                  <a:cubicBezTo>
                    <a:pt x="7202" y="1732"/>
                    <a:pt x="5316" y="0"/>
                    <a:pt x="31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4" name="任意多边形: 形状 473">
              <a:extLst>
                <a:ext uri="{FF2B5EF4-FFF2-40B4-BE49-F238E27FC236}">
                  <a16:creationId xmlns:a16="http://schemas.microsoft.com/office/drawing/2014/main" id="{284061E5-89F9-3C46-E927-997F7F8CD13F}"/>
                </a:ext>
              </a:extLst>
            </p:cNvPr>
            <p:cNvSpPr/>
            <p:nvPr/>
          </p:nvSpPr>
          <p:spPr>
            <a:xfrm>
              <a:off x="4698459" y="34861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77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5" name="任意多边形: 形状 474">
              <a:extLst>
                <a:ext uri="{FF2B5EF4-FFF2-40B4-BE49-F238E27FC236}">
                  <a16:creationId xmlns:a16="http://schemas.microsoft.com/office/drawing/2014/main" id="{58487928-251F-A20E-2259-1307CE2B0320}"/>
                </a:ext>
              </a:extLst>
            </p:cNvPr>
            <p:cNvSpPr/>
            <p:nvPr/>
          </p:nvSpPr>
          <p:spPr>
            <a:xfrm>
              <a:off x="4746466" y="3559233"/>
              <a:ext cx="7477" cy="7132"/>
            </a:xfrm>
            <a:custGeom>
              <a:avLst/>
              <a:gdLst>
                <a:gd name="connsiteX0" fmla="*/ 3327 w 7477"/>
                <a:gd name="connsiteY0" fmla="*/ 17 h 7132"/>
                <a:gd name="connsiteX1" fmla="*/ 1 w 7477"/>
                <a:gd name="connsiteY1" fmla="*/ 3995 h 7132"/>
                <a:gd name="connsiteX2" fmla="*/ 3465 w 7477"/>
                <a:gd name="connsiteY2" fmla="*/ 7115 h 7132"/>
                <a:gd name="connsiteX3" fmla="*/ 3807 w 7477"/>
                <a:gd name="connsiteY3" fmla="*/ 7133 h 7132"/>
                <a:gd name="connsiteX4" fmla="*/ 7477 w 7477"/>
                <a:gd name="connsiteY4" fmla="*/ 3618 h 7132"/>
                <a:gd name="connsiteX5" fmla="*/ 3413 w 7477"/>
                <a:gd name="connsiteY5" fmla="*/ 0 h 7132"/>
                <a:gd name="connsiteX6" fmla="*/ 3327 w 7477"/>
                <a:gd name="connsiteY6" fmla="*/ 17 h 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77" h="7132">
                  <a:moveTo>
                    <a:pt x="3327" y="17"/>
                  </a:moveTo>
                  <a:cubicBezTo>
                    <a:pt x="1390" y="17"/>
                    <a:pt x="-50" y="1715"/>
                    <a:pt x="1" y="3995"/>
                  </a:cubicBezTo>
                  <a:cubicBezTo>
                    <a:pt x="36" y="6395"/>
                    <a:pt x="1750" y="6875"/>
                    <a:pt x="3465" y="7115"/>
                  </a:cubicBezTo>
                  <a:cubicBezTo>
                    <a:pt x="3585" y="7133"/>
                    <a:pt x="3705" y="7133"/>
                    <a:pt x="3807" y="7133"/>
                  </a:cubicBezTo>
                  <a:cubicBezTo>
                    <a:pt x="5625" y="7133"/>
                    <a:pt x="7511" y="5298"/>
                    <a:pt x="7477" y="3618"/>
                  </a:cubicBezTo>
                  <a:cubicBezTo>
                    <a:pt x="7460" y="2006"/>
                    <a:pt x="5248" y="51"/>
                    <a:pt x="3413" y="0"/>
                  </a:cubicBezTo>
                  <a:cubicBezTo>
                    <a:pt x="3379" y="17"/>
                    <a:pt x="3345" y="17"/>
                    <a:pt x="3327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6" name="任意多边形: 形状 475">
              <a:extLst>
                <a:ext uri="{FF2B5EF4-FFF2-40B4-BE49-F238E27FC236}">
                  <a16:creationId xmlns:a16="http://schemas.microsoft.com/office/drawing/2014/main" id="{37851048-E2AA-E29E-40AC-11728578F205}"/>
                </a:ext>
              </a:extLst>
            </p:cNvPr>
            <p:cNvSpPr/>
            <p:nvPr/>
          </p:nvSpPr>
          <p:spPr>
            <a:xfrm>
              <a:off x="4952190" y="3258458"/>
              <a:ext cx="12398" cy="15927"/>
            </a:xfrm>
            <a:custGeom>
              <a:avLst/>
              <a:gdLst>
                <a:gd name="connsiteX0" fmla="*/ 8847 w 12398"/>
                <a:gd name="connsiteY0" fmla="*/ 0 h 15927"/>
                <a:gd name="connsiteX1" fmla="*/ 5332 w 12398"/>
                <a:gd name="connsiteY1" fmla="*/ 2486 h 15927"/>
                <a:gd name="connsiteX2" fmla="*/ 5383 w 12398"/>
                <a:gd name="connsiteY2" fmla="*/ 5521 h 15927"/>
                <a:gd name="connsiteX3" fmla="*/ 4801 w 12398"/>
                <a:gd name="connsiteY3" fmla="*/ 5692 h 15927"/>
                <a:gd name="connsiteX4" fmla="*/ 0 w 12398"/>
                <a:gd name="connsiteY4" fmla="*/ 9464 h 15927"/>
                <a:gd name="connsiteX5" fmla="*/ 909 w 12398"/>
                <a:gd name="connsiteY5" fmla="*/ 12207 h 15927"/>
                <a:gd name="connsiteX6" fmla="*/ 9018 w 12398"/>
                <a:gd name="connsiteY6" fmla="*/ 15928 h 15927"/>
                <a:gd name="connsiteX7" fmla="*/ 9070 w 12398"/>
                <a:gd name="connsiteY7" fmla="*/ 15928 h 15927"/>
                <a:gd name="connsiteX8" fmla="*/ 12310 w 12398"/>
                <a:gd name="connsiteY8" fmla="*/ 12087 h 15927"/>
                <a:gd name="connsiteX9" fmla="*/ 11316 w 12398"/>
                <a:gd name="connsiteY9" fmla="*/ 9104 h 15927"/>
                <a:gd name="connsiteX10" fmla="*/ 10441 w 12398"/>
                <a:gd name="connsiteY10" fmla="*/ 6789 h 15927"/>
                <a:gd name="connsiteX11" fmla="*/ 11779 w 12398"/>
                <a:gd name="connsiteY11" fmla="*/ 4800 h 15927"/>
                <a:gd name="connsiteX12" fmla="*/ 10064 w 12398"/>
                <a:gd name="connsiteY12" fmla="*/ 240 h 15927"/>
                <a:gd name="connsiteX13" fmla="*/ 8847 w 12398"/>
                <a:gd name="connsiteY13" fmla="*/ 0 h 1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8" h="15927">
                  <a:moveTo>
                    <a:pt x="8847" y="0"/>
                  </a:moveTo>
                  <a:cubicBezTo>
                    <a:pt x="7269" y="0"/>
                    <a:pt x="5521" y="1011"/>
                    <a:pt x="5332" y="2486"/>
                  </a:cubicBezTo>
                  <a:cubicBezTo>
                    <a:pt x="5212" y="3480"/>
                    <a:pt x="5041" y="4595"/>
                    <a:pt x="5383" y="5521"/>
                  </a:cubicBezTo>
                  <a:cubicBezTo>
                    <a:pt x="5195" y="5589"/>
                    <a:pt x="5023" y="5624"/>
                    <a:pt x="4801" y="5692"/>
                  </a:cubicBezTo>
                  <a:cubicBezTo>
                    <a:pt x="2829" y="6344"/>
                    <a:pt x="1097" y="7252"/>
                    <a:pt x="0" y="9464"/>
                  </a:cubicBezTo>
                  <a:cubicBezTo>
                    <a:pt x="274" y="10338"/>
                    <a:pt x="291" y="11864"/>
                    <a:pt x="909" y="12207"/>
                  </a:cubicBezTo>
                  <a:cubicBezTo>
                    <a:pt x="3532" y="13613"/>
                    <a:pt x="5795" y="15911"/>
                    <a:pt x="9018" y="15928"/>
                  </a:cubicBezTo>
                  <a:cubicBezTo>
                    <a:pt x="9035" y="15928"/>
                    <a:pt x="9053" y="15928"/>
                    <a:pt x="9070" y="15928"/>
                  </a:cubicBezTo>
                  <a:cubicBezTo>
                    <a:pt x="11607" y="15928"/>
                    <a:pt x="12739" y="14693"/>
                    <a:pt x="12310" y="12087"/>
                  </a:cubicBezTo>
                  <a:cubicBezTo>
                    <a:pt x="12139" y="11058"/>
                    <a:pt x="11659" y="10098"/>
                    <a:pt x="11316" y="9104"/>
                  </a:cubicBezTo>
                  <a:cubicBezTo>
                    <a:pt x="10990" y="8144"/>
                    <a:pt x="10716" y="7407"/>
                    <a:pt x="10441" y="6789"/>
                  </a:cubicBezTo>
                  <a:cubicBezTo>
                    <a:pt x="11007" y="6361"/>
                    <a:pt x="11453" y="5692"/>
                    <a:pt x="11779" y="4800"/>
                  </a:cubicBezTo>
                  <a:cubicBezTo>
                    <a:pt x="12516" y="2760"/>
                    <a:pt x="12070" y="1166"/>
                    <a:pt x="10064" y="240"/>
                  </a:cubicBezTo>
                  <a:cubicBezTo>
                    <a:pt x="9704" y="68"/>
                    <a:pt x="9275" y="0"/>
                    <a:pt x="88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7" name="任意多边形: 形状 476">
              <a:extLst>
                <a:ext uri="{FF2B5EF4-FFF2-40B4-BE49-F238E27FC236}">
                  <a16:creationId xmlns:a16="http://schemas.microsoft.com/office/drawing/2014/main" id="{57CCEB5A-64FA-5076-73FE-911D1E05FA26}"/>
                </a:ext>
              </a:extLst>
            </p:cNvPr>
            <p:cNvSpPr/>
            <p:nvPr/>
          </p:nvSpPr>
          <p:spPr>
            <a:xfrm>
              <a:off x="4756028" y="3509958"/>
              <a:ext cx="34313" cy="34375"/>
            </a:xfrm>
            <a:custGeom>
              <a:avLst/>
              <a:gdLst>
                <a:gd name="connsiteX0" fmla="*/ 25500 w 34313"/>
                <a:gd name="connsiteY0" fmla="*/ 0 h 34375"/>
                <a:gd name="connsiteX1" fmla="*/ 22466 w 34313"/>
                <a:gd name="connsiteY1" fmla="*/ 394 h 34375"/>
                <a:gd name="connsiteX2" fmla="*/ 17802 w 34313"/>
                <a:gd name="connsiteY2" fmla="*/ 1320 h 34375"/>
                <a:gd name="connsiteX3" fmla="*/ 10413 w 34313"/>
                <a:gd name="connsiteY3" fmla="*/ 7595 h 34375"/>
                <a:gd name="connsiteX4" fmla="*/ 8596 w 34313"/>
                <a:gd name="connsiteY4" fmla="*/ 12721 h 34375"/>
                <a:gd name="connsiteX5" fmla="*/ 8510 w 34313"/>
                <a:gd name="connsiteY5" fmla="*/ 12721 h 34375"/>
                <a:gd name="connsiteX6" fmla="*/ 6966 w 34313"/>
                <a:gd name="connsiteY6" fmla="*/ 15105 h 34375"/>
                <a:gd name="connsiteX7" fmla="*/ 2869 w 34313"/>
                <a:gd name="connsiteY7" fmla="*/ 18962 h 34375"/>
                <a:gd name="connsiteX8" fmla="*/ 4395 w 34313"/>
                <a:gd name="connsiteY8" fmla="*/ 33484 h 34375"/>
                <a:gd name="connsiteX9" fmla="*/ 7773 w 34313"/>
                <a:gd name="connsiteY9" fmla="*/ 34376 h 34375"/>
                <a:gd name="connsiteX10" fmla="*/ 11082 w 34313"/>
                <a:gd name="connsiteY10" fmla="*/ 33450 h 34375"/>
                <a:gd name="connsiteX11" fmla="*/ 16516 w 34313"/>
                <a:gd name="connsiteY11" fmla="*/ 24260 h 34375"/>
                <a:gd name="connsiteX12" fmla="*/ 22071 w 34313"/>
                <a:gd name="connsiteY12" fmla="*/ 19631 h 34375"/>
                <a:gd name="connsiteX13" fmla="*/ 23014 w 34313"/>
                <a:gd name="connsiteY13" fmla="*/ 19631 h 34375"/>
                <a:gd name="connsiteX14" fmla="*/ 23837 w 34313"/>
                <a:gd name="connsiteY14" fmla="*/ 19631 h 34375"/>
                <a:gd name="connsiteX15" fmla="*/ 27455 w 34313"/>
                <a:gd name="connsiteY15" fmla="*/ 19477 h 34375"/>
                <a:gd name="connsiteX16" fmla="*/ 29461 w 34313"/>
                <a:gd name="connsiteY16" fmla="*/ 19117 h 34375"/>
                <a:gd name="connsiteX17" fmla="*/ 34313 w 34313"/>
                <a:gd name="connsiteY17" fmla="*/ 8744 h 34375"/>
                <a:gd name="connsiteX18" fmla="*/ 34090 w 34313"/>
                <a:gd name="connsiteY18" fmla="*/ 8195 h 34375"/>
                <a:gd name="connsiteX19" fmla="*/ 32941 w 34313"/>
                <a:gd name="connsiteY19" fmla="*/ 5298 h 34375"/>
                <a:gd name="connsiteX20" fmla="*/ 25500 w 34313"/>
                <a:gd name="connsiteY20" fmla="*/ 0 h 3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313" h="34375">
                  <a:moveTo>
                    <a:pt x="25500" y="0"/>
                  </a:moveTo>
                  <a:cubicBezTo>
                    <a:pt x="24574" y="0"/>
                    <a:pt x="23563" y="137"/>
                    <a:pt x="22466" y="394"/>
                  </a:cubicBezTo>
                  <a:cubicBezTo>
                    <a:pt x="20923" y="772"/>
                    <a:pt x="19448" y="1269"/>
                    <a:pt x="17802" y="1320"/>
                  </a:cubicBezTo>
                  <a:cubicBezTo>
                    <a:pt x="13893" y="1440"/>
                    <a:pt x="11099" y="4132"/>
                    <a:pt x="10413" y="7595"/>
                  </a:cubicBezTo>
                  <a:cubicBezTo>
                    <a:pt x="10018" y="9550"/>
                    <a:pt x="9419" y="11230"/>
                    <a:pt x="8596" y="12721"/>
                  </a:cubicBezTo>
                  <a:lnTo>
                    <a:pt x="8510" y="12721"/>
                  </a:lnTo>
                  <a:cubicBezTo>
                    <a:pt x="7344" y="12945"/>
                    <a:pt x="7190" y="14110"/>
                    <a:pt x="6966" y="15105"/>
                  </a:cubicBezTo>
                  <a:cubicBezTo>
                    <a:pt x="5835" y="16494"/>
                    <a:pt x="4463" y="17762"/>
                    <a:pt x="2869" y="18962"/>
                  </a:cubicBezTo>
                  <a:cubicBezTo>
                    <a:pt x="-1794" y="22512"/>
                    <a:pt x="-406" y="31187"/>
                    <a:pt x="4395" y="33484"/>
                  </a:cubicBezTo>
                  <a:cubicBezTo>
                    <a:pt x="5612" y="34102"/>
                    <a:pt x="6709" y="34376"/>
                    <a:pt x="7773" y="34376"/>
                  </a:cubicBezTo>
                  <a:cubicBezTo>
                    <a:pt x="8921" y="34376"/>
                    <a:pt x="10001" y="34050"/>
                    <a:pt x="11082" y="33450"/>
                  </a:cubicBezTo>
                  <a:cubicBezTo>
                    <a:pt x="14613" y="31478"/>
                    <a:pt x="15831" y="28101"/>
                    <a:pt x="16516" y="24260"/>
                  </a:cubicBezTo>
                  <a:cubicBezTo>
                    <a:pt x="17305" y="19906"/>
                    <a:pt x="17768" y="19631"/>
                    <a:pt x="22071" y="19631"/>
                  </a:cubicBezTo>
                  <a:cubicBezTo>
                    <a:pt x="22380" y="19631"/>
                    <a:pt x="22689" y="19631"/>
                    <a:pt x="23014" y="19631"/>
                  </a:cubicBezTo>
                  <a:cubicBezTo>
                    <a:pt x="23289" y="19631"/>
                    <a:pt x="23563" y="19631"/>
                    <a:pt x="23837" y="19631"/>
                  </a:cubicBezTo>
                  <a:cubicBezTo>
                    <a:pt x="25037" y="19631"/>
                    <a:pt x="26255" y="19614"/>
                    <a:pt x="27455" y="19477"/>
                  </a:cubicBezTo>
                  <a:cubicBezTo>
                    <a:pt x="28141" y="19408"/>
                    <a:pt x="28809" y="19288"/>
                    <a:pt x="29461" y="19117"/>
                  </a:cubicBezTo>
                  <a:lnTo>
                    <a:pt x="34313" y="8744"/>
                  </a:lnTo>
                  <a:cubicBezTo>
                    <a:pt x="34244" y="8573"/>
                    <a:pt x="34176" y="8384"/>
                    <a:pt x="34090" y="8195"/>
                  </a:cubicBezTo>
                  <a:cubicBezTo>
                    <a:pt x="33679" y="7235"/>
                    <a:pt x="33404" y="6224"/>
                    <a:pt x="32941" y="5298"/>
                  </a:cubicBezTo>
                  <a:cubicBezTo>
                    <a:pt x="31038" y="1697"/>
                    <a:pt x="28775" y="0"/>
                    <a:pt x="255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8" name="任意多边形: 形状 477">
              <a:extLst>
                <a:ext uri="{FF2B5EF4-FFF2-40B4-BE49-F238E27FC236}">
                  <a16:creationId xmlns:a16="http://schemas.microsoft.com/office/drawing/2014/main" id="{0155C282-8655-D2AB-0B03-6F0A725BF134}"/>
                </a:ext>
              </a:extLst>
            </p:cNvPr>
            <p:cNvSpPr/>
            <p:nvPr/>
          </p:nvSpPr>
          <p:spPr>
            <a:xfrm>
              <a:off x="4785455" y="3518737"/>
              <a:ext cx="5697" cy="10372"/>
            </a:xfrm>
            <a:custGeom>
              <a:avLst/>
              <a:gdLst>
                <a:gd name="connsiteX0" fmla="*/ 4852 w 5697"/>
                <a:gd name="connsiteY0" fmla="*/ 0 h 10372"/>
                <a:gd name="connsiteX1" fmla="*/ 0 w 5697"/>
                <a:gd name="connsiteY1" fmla="*/ 10372 h 10372"/>
                <a:gd name="connsiteX2" fmla="*/ 4183 w 5697"/>
                <a:gd name="connsiteY2" fmla="*/ 8092 h 10372"/>
                <a:gd name="connsiteX3" fmla="*/ 5641 w 5697"/>
                <a:gd name="connsiteY3" fmla="*/ 4989 h 10372"/>
                <a:gd name="connsiteX4" fmla="*/ 4852 w 5697"/>
                <a:gd name="connsiteY4" fmla="*/ 0 h 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97" h="10372">
                  <a:moveTo>
                    <a:pt x="4852" y="0"/>
                  </a:moveTo>
                  <a:lnTo>
                    <a:pt x="0" y="10372"/>
                  </a:lnTo>
                  <a:cubicBezTo>
                    <a:pt x="1663" y="9944"/>
                    <a:pt x="3138" y="9207"/>
                    <a:pt x="4183" y="8092"/>
                  </a:cubicBezTo>
                  <a:cubicBezTo>
                    <a:pt x="4663" y="7064"/>
                    <a:pt x="5144" y="6035"/>
                    <a:pt x="5641" y="4989"/>
                  </a:cubicBezTo>
                  <a:cubicBezTo>
                    <a:pt x="5812" y="3617"/>
                    <a:pt x="5606" y="1972"/>
                    <a:pt x="48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9" name="任意多边形: 形状 478">
              <a:extLst>
                <a:ext uri="{FF2B5EF4-FFF2-40B4-BE49-F238E27FC236}">
                  <a16:creationId xmlns:a16="http://schemas.microsoft.com/office/drawing/2014/main" id="{B9269EB6-AFA6-62AF-FB69-51FB02ADB328}"/>
                </a:ext>
              </a:extLst>
            </p:cNvPr>
            <p:cNvSpPr/>
            <p:nvPr/>
          </p:nvSpPr>
          <p:spPr>
            <a:xfrm>
              <a:off x="4779278" y="3305504"/>
              <a:ext cx="11377" cy="15499"/>
            </a:xfrm>
            <a:custGeom>
              <a:avLst/>
              <a:gdLst>
                <a:gd name="connsiteX0" fmla="*/ 3176 w 11377"/>
                <a:gd name="connsiteY0" fmla="*/ 0 h 15499"/>
                <a:gd name="connsiteX1" fmla="*/ 56 w 11377"/>
                <a:gd name="connsiteY1" fmla="*/ 5195 h 15499"/>
                <a:gd name="connsiteX2" fmla="*/ 1462 w 11377"/>
                <a:gd name="connsiteY2" fmla="*/ 10287 h 15499"/>
                <a:gd name="connsiteX3" fmla="*/ 1050 w 11377"/>
                <a:gd name="connsiteY3" fmla="*/ 11110 h 15499"/>
                <a:gd name="connsiteX4" fmla="*/ 2679 w 11377"/>
                <a:gd name="connsiteY4" fmla="*/ 15225 h 15499"/>
                <a:gd name="connsiteX5" fmla="*/ 3999 w 11377"/>
                <a:gd name="connsiteY5" fmla="*/ 15499 h 15499"/>
                <a:gd name="connsiteX6" fmla="*/ 7017 w 11377"/>
                <a:gd name="connsiteY6" fmla="*/ 13167 h 15499"/>
                <a:gd name="connsiteX7" fmla="*/ 7103 w 11377"/>
                <a:gd name="connsiteY7" fmla="*/ 12550 h 15499"/>
                <a:gd name="connsiteX8" fmla="*/ 11200 w 11377"/>
                <a:gd name="connsiteY8" fmla="*/ 7972 h 15499"/>
                <a:gd name="connsiteX9" fmla="*/ 8371 w 11377"/>
                <a:gd name="connsiteY9" fmla="*/ 1029 h 15499"/>
                <a:gd name="connsiteX10" fmla="*/ 4891 w 11377"/>
                <a:gd name="connsiteY10" fmla="*/ 189 h 15499"/>
                <a:gd name="connsiteX11" fmla="*/ 3176 w 11377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7" h="15499">
                  <a:moveTo>
                    <a:pt x="3176" y="0"/>
                  </a:moveTo>
                  <a:cubicBezTo>
                    <a:pt x="587" y="0"/>
                    <a:pt x="-236" y="1612"/>
                    <a:pt x="56" y="5195"/>
                  </a:cubicBezTo>
                  <a:cubicBezTo>
                    <a:pt x="210" y="7047"/>
                    <a:pt x="776" y="8693"/>
                    <a:pt x="1462" y="10287"/>
                  </a:cubicBezTo>
                  <a:cubicBezTo>
                    <a:pt x="1290" y="10544"/>
                    <a:pt x="1136" y="10819"/>
                    <a:pt x="1050" y="11110"/>
                  </a:cubicBezTo>
                  <a:cubicBezTo>
                    <a:pt x="484" y="12910"/>
                    <a:pt x="810" y="14453"/>
                    <a:pt x="2679" y="15225"/>
                  </a:cubicBezTo>
                  <a:cubicBezTo>
                    <a:pt x="3125" y="15413"/>
                    <a:pt x="3571" y="15499"/>
                    <a:pt x="3999" y="15499"/>
                  </a:cubicBezTo>
                  <a:cubicBezTo>
                    <a:pt x="5371" y="15499"/>
                    <a:pt x="6605" y="14625"/>
                    <a:pt x="7017" y="13167"/>
                  </a:cubicBezTo>
                  <a:cubicBezTo>
                    <a:pt x="7068" y="12962"/>
                    <a:pt x="7068" y="12756"/>
                    <a:pt x="7103" y="12550"/>
                  </a:cubicBezTo>
                  <a:cubicBezTo>
                    <a:pt x="8886" y="11573"/>
                    <a:pt x="10617" y="9773"/>
                    <a:pt x="11200" y="7972"/>
                  </a:cubicBezTo>
                  <a:cubicBezTo>
                    <a:pt x="11903" y="5847"/>
                    <a:pt x="10429" y="2212"/>
                    <a:pt x="8371" y="1029"/>
                  </a:cubicBezTo>
                  <a:cubicBezTo>
                    <a:pt x="7205" y="737"/>
                    <a:pt x="6057" y="411"/>
                    <a:pt x="4891" y="189"/>
                  </a:cubicBezTo>
                  <a:cubicBezTo>
                    <a:pt x="4273" y="69"/>
                    <a:pt x="3691" y="0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0" name="任意多边形: 形状 479">
              <a:extLst>
                <a:ext uri="{FF2B5EF4-FFF2-40B4-BE49-F238E27FC236}">
                  <a16:creationId xmlns:a16="http://schemas.microsoft.com/office/drawing/2014/main" id="{1C857EA4-EC65-49BE-2E88-CA5C0237A83D}"/>
                </a:ext>
              </a:extLst>
            </p:cNvPr>
            <p:cNvSpPr/>
            <p:nvPr/>
          </p:nvSpPr>
          <p:spPr>
            <a:xfrm>
              <a:off x="4756668" y="3441155"/>
              <a:ext cx="15672" cy="23231"/>
            </a:xfrm>
            <a:custGeom>
              <a:avLst/>
              <a:gdLst>
                <a:gd name="connsiteX0" fmla="*/ 7321 w 15672"/>
                <a:gd name="connsiteY0" fmla="*/ 0 h 23231"/>
                <a:gd name="connsiteX1" fmla="*/ 5555 w 15672"/>
                <a:gd name="connsiteY1" fmla="*/ 669 h 23231"/>
                <a:gd name="connsiteX2" fmla="*/ 0 w 15672"/>
                <a:gd name="connsiteY2" fmla="*/ 5847 h 23231"/>
                <a:gd name="connsiteX3" fmla="*/ 5641 w 15672"/>
                <a:gd name="connsiteY3" fmla="*/ 10321 h 23231"/>
                <a:gd name="connsiteX4" fmla="*/ 7030 w 15672"/>
                <a:gd name="connsiteY4" fmla="*/ 13956 h 23231"/>
                <a:gd name="connsiteX5" fmla="*/ 5932 w 15672"/>
                <a:gd name="connsiteY5" fmla="*/ 16185 h 23231"/>
                <a:gd name="connsiteX6" fmla="*/ 9344 w 15672"/>
                <a:gd name="connsiteY6" fmla="*/ 22666 h 23231"/>
                <a:gd name="connsiteX7" fmla="*/ 11659 w 15672"/>
                <a:gd name="connsiteY7" fmla="*/ 23232 h 23231"/>
                <a:gd name="connsiteX8" fmla="*/ 15105 w 15672"/>
                <a:gd name="connsiteY8" fmla="*/ 21174 h 23231"/>
                <a:gd name="connsiteX9" fmla="*/ 13150 w 15672"/>
                <a:gd name="connsiteY9" fmla="*/ 14882 h 23231"/>
                <a:gd name="connsiteX10" fmla="*/ 11487 w 15672"/>
                <a:gd name="connsiteY10" fmla="*/ 10956 h 23231"/>
                <a:gd name="connsiteX11" fmla="*/ 9927 w 15672"/>
                <a:gd name="connsiteY11" fmla="*/ 2143 h 23231"/>
                <a:gd name="connsiteX12" fmla="*/ 7321 w 15672"/>
                <a:gd name="connsiteY12" fmla="*/ 0 h 2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672" h="23231">
                  <a:moveTo>
                    <a:pt x="7321" y="0"/>
                  </a:moveTo>
                  <a:cubicBezTo>
                    <a:pt x="6755" y="0"/>
                    <a:pt x="6172" y="223"/>
                    <a:pt x="5555" y="669"/>
                  </a:cubicBezTo>
                  <a:cubicBezTo>
                    <a:pt x="3515" y="2177"/>
                    <a:pt x="-17" y="2640"/>
                    <a:pt x="0" y="5847"/>
                  </a:cubicBezTo>
                  <a:cubicBezTo>
                    <a:pt x="17" y="9190"/>
                    <a:pt x="3292" y="9430"/>
                    <a:pt x="5641" y="10321"/>
                  </a:cubicBezTo>
                  <a:cubicBezTo>
                    <a:pt x="7784" y="11110"/>
                    <a:pt x="7956" y="11539"/>
                    <a:pt x="7030" y="13956"/>
                  </a:cubicBezTo>
                  <a:cubicBezTo>
                    <a:pt x="6738" y="14728"/>
                    <a:pt x="6172" y="15396"/>
                    <a:pt x="5932" y="16185"/>
                  </a:cubicBezTo>
                  <a:cubicBezTo>
                    <a:pt x="5126" y="18671"/>
                    <a:pt x="6550" y="21311"/>
                    <a:pt x="9344" y="22666"/>
                  </a:cubicBezTo>
                  <a:cubicBezTo>
                    <a:pt x="10116" y="23043"/>
                    <a:pt x="10922" y="23232"/>
                    <a:pt x="11659" y="23232"/>
                  </a:cubicBezTo>
                  <a:cubicBezTo>
                    <a:pt x="13133" y="23232"/>
                    <a:pt x="14419" y="22511"/>
                    <a:pt x="15105" y="21174"/>
                  </a:cubicBezTo>
                  <a:cubicBezTo>
                    <a:pt x="16253" y="18962"/>
                    <a:pt x="15688" y="16751"/>
                    <a:pt x="13150" y="14882"/>
                  </a:cubicBezTo>
                  <a:cubicBezTo>
                    <a:pt x="11727" y="13836"/>
                    <a:pt x="10459" y="13099"/>
                    <a:pt x="11487" y="10956"/>
                  </a:cubicBezTo>
                  <a:cubicBezTo>
                    <a:pt x="13099" y="7630"/>
                    <a:pt x="11367" y="4955"/>
                    <a:pt x="9927" y="2143"/>
                  </a:cubicBezTo>
                  <a:cubicBezTo>
                    <a:pt x="9224" y="720"/>
                    <a:pt x="8316" y="0"/>
                    <a:pt x="73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1" name="任意多边形: 形状 480">
              <a:extLst>
                <a:ext uri="{FF2B5EF4-FFF2-40B4-BE49-F238E27FC236}">
                  <a16:creationId xmlns:a16="http://schemas.microsoft.com/office/drawing/2014/main" id="{A0D0E76F-6025-5A57-2DB7-7F90082306F6}"/>
                </a:ext>
              </a:extLst>
            </p:cNvPr>
            <p:cNvSpPr/>
            <p:nvPr/>
          </p:nvSpPr>
          <p:spPr>
            <a:xfrm>
              <a:off x="4749875" y="3468176"/>
              <a:ext cx="6973" cy="7766"/>
            </a:xfrm>
            <a:custGeom>
              <a:avLst/>
              <a:gdLst>
                <a:gd name="connsiteX0" fmla="*/ 4084 w 6973"/>
                <a:gd name="connsiteY0" fmla="*/ 0 h 7766"/>
                <a:gd name="connsiteX1" fmla="*/ 107 w 6973"/>
                <a:gd name="connsiteY1" fmla="*/ 2503 h 7766"/>
                <a:gd name="connsiteX2" fmla="*/ 2490 w 6973"/>
                <a:gd name="connsiteY2" fmla="*/ 7732 h 7766"/>
                <a:gd name="connsiteX3" fmla="*/ 2987 w 6973"/>
                <a:gd name="connsiteY3" fmla="*/ 7767 h 7766"/>
                <a:gd name="connsiteX4" fmla="*/ 6605 w 6973"/>
                <a:gd name="connsiteY4" fmla="*/ 4921 h 7766"/>
                <a:gd name="connsiteX5" fmla="*/ 5319 w 6973"/>
                <a:gd name="connsiteY5" fmla="*/ 240 h 7766"/>
                <a:gd name="connsiteX6" fmla="*/ 4084 w 6973"/>
                <a:gd name="connsiteY6" fmla="*/ 0 h 7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3" h="7766">
                  <a:moveTo>
                    <a:pt x="4084" y="0"/>
                  </a:moveTo>
                  <a:cubicBezTo>
                    <a:pt x="2455" y="0"/>
                    <a:pt x="689" y="1080"/>
                    <a:pt x="107" y="2503"/>
                  </a:cubicBezTo>
                  <a:cubicBezTo>
                    <a:pt x="-425" y="3823"/>
                    <a:pt x="1135" y="7578"/>
                    <a:pt x="2490" y="7732"/>
                  </a:cubicBezTo>
                  <a:cubicBezTo>
                    <a:pt x="2661" y="7750"/>
                    <a:pt x="2832" y="7767"/>
                    <a:pt x="2987" y="7767"/>
                  </a:cubicBezTo>
                  <a:cubicBezTo>
                    <a:pt x="4684" y="7767"/>
                    <a:pt x="5987" y="6790"/>
                    <a:pt x="6605" y="4921"/>
                  </a:cubicBezTo>
                  <a:cubicBezTo>
                    <a:pt x="7256" y="2949"/>
                    <a:pt x="7170" y="1200"/>
                    <a:pt x="5319" y="240"/>
                  </a:cubicBezTo>
                  <a:cubicBezTo>
                    <a:pt x="4924" y="86"/>
                    <a:pt x="4513" y="0"/>
                    <a:pt x="4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2" name="任意多边形: 形状 481">
              <a:extLst>
                <a:ext uri="{FF2B5EF4-FFF2-40B4-BE49-F238E27FC236}">
                  <a16:creationId xmlns:a16="http://schemas.microsoft.com/office/drawing/2014/main" id="{58903B84-152D-04B1-8C95-F8C4BC571433}"/>
                </a:ext>
              </a:extLst>
            </p:cNvPr>
            <p:cNvSpPr/>
            <p:nvPr/>
          </p:nvSpPr>
          <p:spPr>
            <a:xfrm>
              <a:off x="4664432" y="3598804"/>
              <a:ext cx="10094" cy="10509"/>
            </a:xfrm>
            <a:custGeom>
              <a:avLst/>
              <a:gdLst>
                <a:gd name="connsiteX0" fmla="*/ 6648 w 10094"/>
                <a:gd name="connsiteY0" fmla="*/ 0 h 10509"/>
                <a:gd name="connsiteX1" fmla="*/ 2825 w 10094"/>
                <a:gd name="connsiteY1" fmla="*/ 3378 h 10509"/>
                <a:gd name="connsiteX2" fmla="*/ 116 w 10094"/>
                <a:gd name="connsiteY2" fmla="*/ 5795 h 10509"/>
                <a:gd name="connsiteX3" fmla="*/ 2362 w 10094"/>
                <a:gd name="connsiteY3" fmla="*/ 10236 h 10509"/>
                <a:gd name="connsiteX4" fmla="*/ 3562 w 10094"/>
                <a:gd name="connsiteY4" fmla="*/ 10510 h 10509"/>
                <a:gd name="connsiteX5" fmla="*/ 6940 w 10094"/>
                <a:gd name="connsiteY5" fmla="*/ 8247 h 10509"/>
                <a:gd name="connsiteX6" fmla="*/ 6957 w 10094"/>
                <a:gd name="connsiteY6" fmla="*/ 8213 h 10509"/>
                <a:gd name="connsiteX7" fmla="*/ 10094 w 10094"/>
                <a:gd name="connsiteY7" fmla="*/ 4252 h 10509"/>
                <a:gd name="connsiteX8" fmla="*/ 6700 w 10094"/>
                <a:gd name="connsiteY8" fmla="*/ 0 h 10509"/>
                <a:gd name="connsiteX9" fmla="*/ 6648 w 10094"/>
                <a:gd name="connsiteY9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94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24"/>
                    <a:pt x="1179" y="9138"/>
                    <a:pt x="2362" y="10236"/>
                  </a:cubicBezTo>
                  <a:cubicBezTo>
                    <a:pt x="2739" y="10424"/>
                    <a:pt x="3151" y="10510"/>
                    <a:pt x="3562" y="10510"/>
                  </a:cubicBezTo>
                  <a:cubicBezTo>
                    <a:pt x="4934" y="10510"/>
                    <a:pt x="6374" y="9584"/>
                    <a:pt x="6940" y="8247"/>
                  </a:cubicBezTo>
                  <a:lnTo>
                    <a:pt x="6957" y="8213"/>
                  </a:lnTo>
                  <a:cubicBezTo>
                    <a:pt x="8706" y="7835"/>
                    <a:pt x="10112" y="6155"/>
                    <a:pt x="10094" y="4252"/>
                  </a:cubicBezTo>
                  <a:cubicBezTo>
                    <a:pt x="10077" y="2434"/>
                    <a:pt x="8174" y="51"/>
                    <a:pt x="6700" y="0"/>
                  </a:cubicBezTo>
                  <a:cubicBezTo>
                    <a:pt x="6683" y="0"/>
                    <a:pt x="6665" y="0"/>
                    <a:pt x="66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3" name="任意多边形: 形状 482">
              <a:extLst>
                <a:ext uri="{FF2B5EF4-FFF2-40B4-BE49-F238E27FC236}">
                  <a16:creationId xmlns:a16="http://schemas.microsoft.com/office/drawing/2014/main" id="{0B921A91-5C63-C5E8-EBF0-C4F1276A56AD}"/>
                </a:ext>
              </a:extLst>
            </p:cNvPr>
            <p:cNvSpPr/>
            <p:nvPr/>
          </p:nvSpPr>
          <p:spPr>
            <a:xfrm>
              <a:off x="4991957" y="3124864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6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4" y="1029"/>
                    <a:pt x="232" y="2315"/>
                  </a:cubicBezTo>
                  <a:cubicBezTo>
                    <a:pt x="-488" y="4561"/>
                    <a:pt x="524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3" y="5915"/>
                    <a:pt x="6610" y="4509"/>
                  </a:cubicBezTo>
                  <a:cubicBezTo>
                    <a:pt x="7227" y="3103"/>
                    <a:pt x="7176" y="1063"/>
                    <a:pt x="5256" y="223"/>
                  </a:cubicBezTo>
                  <a:cubicBezTo>
                    <a:pt x="4896" y="69"/>
                    <a:pt x="4484" y="0"/>
                    <a:pt x="40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4" name="任意多边形: 形状 483">
              <a:extLst>
                <a:ext uri="{FF2B5EF4-FFF2-40B4-BE49-F238E27FC236}">
                  <a16:creationId xmlns:a16="http://schemas.microsoft.com/office/drawing/2014/main" id="{D393E443-35E3-F5D8-377B-51BB70C47D7E}"/>
                </a:ext>
              </a:extLst>
            </p:cNvPr>
            <p:cNvSpPr/>
            <p:nvPr/>
          </p:nvSpPr>
          <p:spPr>
            <a:xfrm>
              <a:off x="4994457" y="3145661"/>
              <a:ext cx="11487" cy="9944"/>
            </a:xfrm>
            <a:custGeom>
              <a:avLst/>
              <a:gdLst>
                <a:gd name="connsiteX0" fmla="*/ 4505 w 11487"/>
                <a:gd name="connsiteY0" fmla="*/ 0 h 9944"/>
                <a:gd name="connsiteX1" fmla="*/ 1281 w 11487"/>
                <a:gd name="connsiteY1" fmla="*/ 3858 h 9944"/>
                <a:gd name="connsiteX2" fmla="*/ 647 w 11487"/>
                <a:gd name="connsiteY2" fmla="*/ 9035 h 9944"/>
                <a:gd name="connsiteX3" fmla="*/ 2636 w 11487"/>
                <a:gd name="connsiteY3" fmla="*/ 9944 h 9944"/>
                <a:gd name="connsiteX4" fmla="*/ 5122 w 11487"/>
                <a:gd name="connsiteY4" fmla="*/ 9601 h 9944"/>
                <a:gd name="connsiteX5" fmla="*/ 9717 w 11487"/>
                <a:gd name="connsiteY5" fmla="*/ 8367 h 9944"/>
                <a:gd name="connsiteX6" fmla="*/ 11277 w 11487"/>
                <a:gd name="connsiteY6" fmla="*/ 4835 h 9944"/>
                <a:gd name="connsiteX7" fmla="*/ 5311 w 11487"/>
                <a:gd name="connsiteY7" fmla="*/ 103 h 9944"/>
                <a:gd name="connsiteX8" fmla="*/ 4505 w 11487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87" h="9944">
                  <a:moveTo>
                    <a:pt x="4505" y="0"/>
                  </a:moveTo>
                  <a:cubicBezTo>
                    <a:pt x="2619" y="0"/>
                    <a:pt x="2173" y="2366"/>
                    <a:pt x="1281" y="3858"/>
                  </a:cubicBezTo>
                  <a:cubicBezTo>
                    <a:pt x="373" y="5503"/>
                    <a:pt x="-724" y="7269"/>
                    <a:pt x="647" y="9035"/>
                  </a:cubicBezTo>
                  <a:cubicBezTo>
                    <a:pt x="1196" y="9738"/>
                    <a:pt x="1899" y="9944"/>
                    <a:pt x="2636" y="9944"/>
                  </a:cubicBezTo>
                  <a:cubicBezTo>
                    <a:pt x="3459" y="9944"/>
                    <a:pt x="4333" y="9687"/>
                    <a:pt x="5122" y="9601"/>
                  </a:cubicBezTo>
                  <a:cubicBezTo>
                    <a:pt x="6682" y="9413"/>
                    <a:pt x="8208" y="8881"/>
                    <a:pt x="9717" y="8367"/>
                  </a:cubicBezTo>
                  <a:cubicBezTo>
                    <a:pt x="11346" y="7801"/>
                    <a:pt x="11809" y="6344"/>
                    <a:pt x="11277" y="4835"/>
                  </a:cubicBezTo>
                  <a:cubicBezTo>
                    <a:pt x="10283" y="2023"/>
                    <a:pt x="7745" y="806"/>
                    <a:pt x="5311" y="103"/>
                  </a:cubicBezTo>
                  <a:cubicBezTo>
                    <a:pt x="5019" y="34"/>
                    <a:pt x="4745" y="0"/>
                    <a:pt x="450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5" name="任意多边形: 形状 484">
              <a:extLst>
                <a:ext uri="{FF2B5EF4-FFF2-40B4-BE49-F238E27FC236}">
                  <a16:creationId xmlns:a16="http://schemas.microsoft.com/office/drawing/2014/main" id="{2ADB249C-3D53-9430-FDE3-63C5EE512B35}"/>
                </a:ext>
              </a:extLst>
            </p:cNvPr>
            <p:cNvSpPr/>
            <p:nvPr/>
          </p:nvSpPr>
          <p:spPr>
            <a:xfrm>
              <a:off x="4652323" y="3637243"/>
              <a:ext cx="16564" cy="12927"/>
            </a:xfrm>
            <a:custGeom>
              <a:avLst/>
              <a:gdLst>
                <a:gd name="connsiteX0" fmla="*/ 6002 w 16564"/>
                <a:gd name="connsiteY0" fmla="*/ 17 h 12927"/>
                <a:gd name="connsiteX1" fmla="*/ 1 w 16564"/>
                <a:gd name="connsiteY1" fmla="*/ 6995 h 12927"/>
                <a:gd name="connsiteX2" fmla="*/ 6019 w 16564"/>
                <a:gd name="connsiteY2" fmla="*/ 12876 h 12927"/>
                <a:gd name="connsiteX3" fmla="*/ 7510 w 16564"/>
                <a:gd name="connsiteY3" fmla="*/ 12927 h 12927"/>
                <a:gd name="connsiteX4" fmla="*/ 13117 w 16564"/>
                <a:gd name="connsiteY4" fmla="*/ 12104 h 12927"/>
                <a:gd name="connsiteX5" fmla="*/ 16477 w 16564"/>
                <a:gd name="connsiteY5" fmla="*/ 8487 h 12927"/>
                <a:gd name="connsiteX6" fmla="*/ 12739 w 16564"/>
                <a:gd name="connsiteY6" fmla="*/ 909 h 12927"/>
                <a:gd name="connsiteX7" fmla="*/ 6036 w 16564"/>
                <a:gd name="connsiteY7" fmla="*/ 0 h 12927"/>
                <a:gd name="connsiteX8" fmla="*/ 6002 w 16564"/>
                <a:gd name="connsiteY8" fmla="*/ 17 h 1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64" h="12927">
                  <a:moveTo>
                    <a:pt x="6002" y="17"/>
                  </a:moveTo>
                  <a:cubicBezTo>
                    <a:pt x="3961" y="17"/>
                    <a:pt x="-68" y="4972"/>
                    <a:pt x="1" y="6995"/>
                  </a:cubicBezTo>
                  <a:cubicBezTo>
                    <a:pt x="86" y="9721"/>
                    <a:pt x="2984" y="12670"/>
                    <a:pt x="6019" y="12876"/>
                  </a:cubicBezTo>
                  <a:cubicBezTo>
                    <a:pt x="6516" y="12910"/>
                    <a:pt x="7013" y="12927"/>
                    <a:pt x="7510" y="12927"/>
                  </a:cubicBezTo>
                  <a:cubicBezTo>
                    <a:pt x="9396" y="12927"/>
                    <a:pt x="11282" y="12670"/>
                    <a:pt x="13117" y="12104"/>
                  </a:cubicBezTo>
                  <a:cubicBezTo>
                    <a:pt x="14883" y="11573"/>
                    <a:pt x="17026" y="10801"/>
                    <a:pt x="16477" y="8487"/>
                  </a:cubicBezTo>
                  <a:cubicBezTo>
                    <a:pt x="15911" y="6035"/>
                    <a:pt x="16649" y="2795"/>
                    <a:pt x="12739" y="909"/>
                  </a:cubicBezTo>
                  <a:cubicBezTo>
                    <a:pt x="11128" y="669"/>
                    <a:pt x="8591" y="86"/>
                    <a:pt x="6036" y="0"/>
                  </a:cubicBezTo>
                  <a:cubicBezTo>
                    <a:pt x="6036" y="17"/>
                    <a:pt x="6019" y="17"/>
                    <a:pt x="6002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6" name="任意多边形: 形状 485">
              <a:extLst>
                <a:ext uri="{FF2B5EF4-FFF2-40B4-BE49-F238E27FC236}">
                  <a16:creationId xmlns:a16="http://schemas.microsoft.com/office/drawing/2014/main" id="{DC62EC8B-8105-4CA2-01F5-101F4DDE8C2E}"/>
                </a:ext>
              </a:extLst>
            </p:cNvPr>
            <p:cNvSpPr/>
            <p:nvPr/>
          </p:nvSpPr>
          <p:spPr>
            <a:xfrm>
              <a:off x="4989682" y="3227203"/>
              <a:ext cx="7024" cy="6806"/>
            </a:xfrm>
            <a:custGeom>
              <a:avLst/>
              <a:gdLst>
                <a:gd name="connsiteX0" fmla="*/ 3330 w 7024"/>
                <a:gd name="connsiteY0" fmla="*/ 0 h 6806"/>
                <a:gd name="connsiteX1" fmla="*/ 244 w 7024"/>
                <a:gd name="connsiteY1" fmla="*/ 2520 h 6806"/>
                <a:gd name="connsiteX2" fmla="*/ 1941 w 7024"/>
                <a:gd name="connsiteY2" fmla="*/ 6618 h 6806"/>
                <a:gd name="connsiteX3" fmla="*/ 3090 w 7024"/>
                <a:gd name="connsiteY3" fmla="*/ 6807 h 6806"/>
                <a:gd name="connsiteX4" fmla="*/ 6896 w 7024"/>
                <a:gd name="connsiteY4" fmla="*/ 4029 h 6806"/>
                <a:gd name="connsiteX5" fmla="*/ 4547 w 7024"/>
                <a:gd name="connsiteY5" fmla="*/ 206 h 6806"/>
                <a:gd name="connsiteX6" fmla="*/ 3330 w 7024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24" h="6806">
                  <a:moveTo>
                    <a:pt x="3330" y="0"/>
                  </a:moveTo>
                  <a:cubicBezTo>
                    <a:pt x="1907" y="0"/>
                    <a:pt x="707" y="891"/>
                    <a:pt x="244" y="2520"/>
                  </a:cubicBezTo>
                  <a:cubicBezTo>
                    <a:pt x="-288" y="4320"/>
                    <a:pt x="-47" y="5932"/>
                    <a:pt x="1941" y="6618"/>
                  </a:cubicBezTo>
                  <a:cubicBezTo>
                    <a:pt x="2318" y="6738"/>
                    <a:pt x="2696" y="6807"/>
                    <a:pt x="3090" y="6807"/>
                  </a:cubicBezTo>
                  <a:cubicBezTo>
                    <a:pt x="4719" y="6807"/>
                    <a:pt x="6313" y="5709"/>
                    <a:pt x="6896" y="4029"/>
                  </a:cubicBezTo>
                  <a:cubicBezTo>
                    <a:pt x="7410" y="2555"/>
                    <a:pt x="6330" y="806"/>
                    <a:pt x="4547" y="206"/>
                  </a:cubicBezTo>
                  <a:cubicBezTo>
                    <a:pt x="4119" y="68"/>
                    <a:pt x="3707" y="0"/>
                    <a:pt x="33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7" name="任意多边形: 形状 486">
              <a:extLst>
                <a:ext uri="{FF2B5EF4-FFF2-40B4-BE49-F238E27FC236}">
                  <a16:creationId xmlns:a16="http://schemas.microsoft.com/office/drawing/2014/main" id="{9F8A903F-C423-F341-B7B1-030BEBEA8582}"/>
                </a:ext>
              </a:extLst>
            </p:cNvPr>
            <p:cNvSpPr/>
            <p:nvPr/>
          </p:nvSpPr>
          <p:spPr>
            <a:xfrm>
              <a:off x="4949927" y="3313562"/>
              <a:ext cx="2452" cy="2314"/>
            </a:xfrm>
            <a:custGeom>
              <a:avLst/>
              <a:gdLst>
                <a:gd name="connsiteX0" fmla="*/ 2349 w 2452"/>
                <a:gd name="connsiteY0" fmla="*/ 0 h 2314"/>
                <a:gd name="connsiteX1" fmla="*/ 0 w 2452"/>
                <a:gd name="connsiteY1" fmla="*/ 2315 h 2314"/>
                <a:gd name="connsiteX2" fmla="*/ 2452 w 2452"/>
                <a:gd name="connsiteY2" fmla="*/ 0 h 2314"/>
                <a:gd name="connsiteX3" fmla="*/ 2349 w 2452"/>
                <a:gd name="connsiteY3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2" h="2314">
                  <a:moveTo>
                    <a:pt x="2349" y="0"/>
                  </a:moveTo>
                  <a:cubicBezTo>
                    <a:pt x="1440" y="0"/>
                    <a:pt x="652" y="926"/>
                    <a:pt x="0" y="2315"/>
                  </a:cubicBezTo>
                  <a:cubicBezTo>
                    <a:pt x="823" y="1543"/>
                    <a:pt x="1629" y="771"/>
                    <a:pt x="2452" y="0"/>
                  </a:cubicBezTo>
                  <a:cubicBezTo>
                    <a:pt x="2401" y="0"/>
                    <a:pt x="2366" y="0"/>
                    <a:pt x="23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8" name="任意多边形: 形状 487">
              <a:extLst>
                <a:ext uri="{FF2B5EF4-FFF2-40B4-BE49-F238E27FC236}">
                  <a16:creationId xmlns:a16="http://schemas.microsoft.com/office/drawing/2014/main" id="{32705FEA-C9EE-BFDD-EA32-F7F058D73190}"/>
                </a:ext>
              </a:extLst>
            </p:cNvPr>
            <p:cNvSpPr/>
            <p:nvPr/>
          </p:nvSpPr>
          <p:spPr>
            <a:xfrm>
              <a:off x="4995952" y="3216659"/>
              <a:ext cx="6808" cy="7903"/>
            </a:xfrm>
            <a:custGeom>
              <a:avLst/>
              <a:gdLst>
                <a:gd name="connsiteX0" fmla="*/ 3198 w 6808"/>
                <a:gd name="connsiteY0" fmla="*/ 0 h 7903"/>
                <a:gd name="connsiteX1" fmla="*/ 404 w 6808"/>
                <a:gd name="connsiteY1" fmla="*/ 2297 h 7903"/>
                <a:gd name="connsiteX2" fmla="*/ 1450 w 6808"/>
                <a:gd name="connsiteY2" fmla="*/ 7835 h 7903"/>
                <a:gd name="connsiteX3" fmla="*/ 1861 w 6808"/>
                <a:gd name="connsiteY3" fmla="*/ 7904 h 7903"/>
                <a:gd name="connsiteX4" fmla="*/ 6627 w 6808"/>
                <a:gd name="connsiteY4" fmla="*/ 5606 h 7903"/>
                <a:gd name="connsiteX5" fmla="*/ 4621 w 6808"/>
                <a:gd name="connsiteY5" fmla="*/ 377 h 7903"/>
                <a:gd name="connsiteX6" fmla="*/ 3198 w 6808"/>
                <a:gd name="connsiteY6" fmla="*/ 0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903">
                  <a:moveTo>
                    <a:pt x="3198" y="0"/>
                  </a:moveTo>
                  <a:cubicBezTo>
                    <a:pt x="2067" y="0"/>
                    <a:pt x="1072" y="789"/>
                    <a:pt x="404" y="2297"/>
                  </a:cubicBezTo>
                  <a:cubicBezTo>
                    <a:pt x="-454" y="4235"/>
                    <a:pt x="129" y="7287"/>
                    <a:pt x="1450" y="7835"/>
                  </a:cubicBezTo>
                  <a:cubicBezTo>
                    <a:pt x="1552" y="7887"/>
                    <a:pt x="1689" y="7904"/>
                    <a:pt x="1861" y="7904"/>
                  </a:cubicBezTo>
                  <a:cubicBezTo>
                    <a:pt x="3198" y="7904"/>
                    <a:pt x="6164" y="6549"/>
                    <a:pt x="6627" y="5606"/>
                  </a:cubicBezTo>
                  <a:cubicBezTo>
                    <a:pt x="7279" y="4252"/>
                    <a:pt x="6079" y="1132"/>
                    <a:pt x="4621" y="377"/>
                  </a:cubicBezTo>
                  <a:cubicBezTo>
                    <a:pt x="4141" y="120"/>
                    <a:pt x="3661" y="0"/>
                    <a:pt x="31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9" name="任意多边形: 形状 488">
              <a:extLst>
                <a:ext uri="{FF2B5EF4-FFF2-40B4-BE49-F238E27FC236}">
                  <a16:creationId xmlns:a16="http://schemas.microsoft.com/office/drawing/2014/main" id="{25F42592-82F6-7427-DCD7-D82F7454A311}"/>
                </a:ext>
              </a:extLst>
            </p:cNvPr>
            <p:cNvSpPr/>
            <p:nvPr/>
          </p:nvSpPr>
          <p:spPr>
            <a:xfrm>
              <a:off x="4990004" y="3188284"/>
              <a:ext cx="6993" cy="7372"/>
            </a:xfrm>
            <a:custGeom>
              <a:avLst/>
              <a:gdLst>
                <a:gd name="connsiteX0" fmla="*/ 3248 w 6993"/>
                <a:gd name="connsiteY0" fmla="*/ 0 h 7372"/>
                <a:gd name="connsiteX1" fmla="*/ 145 w 6993"/>
                <a:gd name="connsiteY1" fmla="*/ 2469 h 7372"/>
                <a:gd name="connsiteX2" fmla="*/ 2408 w 6993"/>
                <a:gd name="connsiteY2" fmla="*/ 7098 h 7372"/>
                <a:gd name="connsiteX3" fmla="*/ 3591 w 6993"/>
                <a:gd name="connsiteY3" fmla="*/ 7372 h 7372"/>
                <a:gd name="connsiteX4" fmla="*/ 6797 w 6993"/>
                <a:gd name="connsiteY4" fmla="*/ 5092 h 7372"/>
                <a:gd name="connsiteX5" fmla="*/ 4346 w 6993"/>
                <a:gd name="connsiteY5" fmla="*/ 171 h 7372"/>
                <a:gd name="connsiteX6" fmla="*/ 3248 w 6993"/>
                <a:gd name="connsiteY6" fmla="*/ 0 h 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72">
                  <a:moveTo>
                    <a:pt x="3248" y="0"/>
                  </a:moveTo>
                  <a:cubicBezTo>
                    <a:pt x="1757" y="0"/>
                    <a:pt x="882" y="1132"/>
                    <a:pt x="145" y="2469"/>
                  </a:cubicBezTo>
                  <a:cubicBezTo>
                    <a:pt x="-403" y="4801"/>
                    <a:pt x="659" y="6189"/>
                    <a:pt x="2408" y="7098"/>
                  </a:cubicBezTo>
                  <a:cubicBezTo>
                    <a:pt x="2785" y="7287"/>
                    <a:pt x="3180" y="7372"/>
                    <a:pt x="3591" y="7372"/>
                  </a:cubicBezTo>
                  <a:cubicBezTo>
                    <a:pt x="4928" y="7372"/>
                    <a:pt x="6317" y="6447"/>
                    <a:pt x="6797" y="5092"/>
                  </a:cubicBezTo>
                  <a:cubicBezTo>
                    <a:pt x="7483" y="3138"/>
                    <a:pt x="6300" y="789"/>
                    <a:pt x="4346" y="171"/>
                  </a:cubicBezTo>
                  <a:cubicBezTo>
                    <a:pt x="3951" y="51"/>
                    <a:pt x="3591" y="0"/>
                    <a:pt x="32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0" name="任意多边形: 形状 489">
              <a:extLst>
                <a:ext uri="{FF2B5EF4-FFF2-40B4-BE49-F238E27FC236}">
                  <a16:creationId xmlns:a16="http://schemas.microsoft.com/office/drawing/2014/main" id="{215DB02A-EA20-C08B-784C-FB9A6B1B04C8}"/>
                </a:ext>
              </a:extLst>
            </p:cNvPr>
            <p:cNvSpPr/>
            <p:nvPr/>
          </p:nvSpPr>
          <p:spPr>
            <a:xfrm>
              <a:off x="4646910" y="3744399"/>
              <a:ext cx="9992" cy="9635"/>
            </a:xfrm>
            <a:custGeom>
              <a:avLst/>
              <a:gdLst>
                <a:gd name="connsiteX0" fmla="*/ 2242 w 9992"/>
                <a:gd name="connsiteY0" fmla="*/ 0 h 9635"/>
                <a:gd name="connsiteX1" fmla="*/ 271 w 9992"/>
                <a:gd name="connsiteY1" fmla="*/ 1869 h 9635"/>
                <a:gd name="connsiteX2" fmla="*/ 682 w 9992"/>
                <a:gd name="connsiteY2" fmla="*/ 4646 h 9635"/>
                <a:gd name="connsiteX3" fmla="*/ 1916 w 9992"/>
                <a:gd name="connsiteY3" fmla="*/ 4972 h 9635"/>
                <a:gd name="connsiteX4" fmla="*/ 2962 w 9992"/>
                <a:gd name="connsiteY4" fmla="*/ 4732 h 9635"/>
                <a:gd name="connsiteX5" fmla="*/ 2739 w 9992"/>
                <a:gd name="connsiteY5" fmla="*/ 5949 h 9635"/>
                <a:gd name="connsiteX6" fmla="*/ 6425 w 9992"/>
                <a:gd name="connsiteY6" fmla="*/ 9636 h 9635"/>
                <a:gd name="connsiteX7" fmla="*/ 6460 w 9992"/>
                <a:gd name="connsiteY7" fmla="*/ 9636 h 9635"/>
                <a:gd name="connsiteX8" fmla="*/ 9992 w 9992"/>
                <a:gd name="connsiteY8" fmla="*/ 5761 h 9635"/>
                <a:gd name="connsiteX9" fmla="*/ 6254 w 9992"/>
                <a:gd name="connsiteY9" fmla="*/ 2074 h 9635"/>
                <a:gd name="connsiteX10" fmla="*/ 6065 w 9992"/>
                <a:gd name="connsiteY10" fmla="*/ 2074 h 9635"/>
                <a:gd name="connsiteX11" fmla="*/ 4951 w 9992"/>
                <a:gd name="connsiteY11" fmla="*/ 2332 h 9635"/>
                <a:gd name="connsiteX12" fmla="*/ 3373 w 9992"/>
                <a:gd name="connsiteY12" fmla="*/ 137 h 9635"/>
                <a:gd name="connsiteX13" fmla="*/ 2242 w 9992"/>
                <a:gd name="connsiteY13" fmla="*/ 0 h 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2" h="9635">
                  <a:moveTo>
                    <a:pt x="2242" y="0"/>
                  </a:moveTo>
                  <a:cubicBezTo>
                    <a:pt x="1282" y="0"/>
                    <a:pt x="528" y="411"/>
                    <a:pt x="271" y="1869"/>
                  </a:cubicBezTo>
                  <a:cubicBezTo>
                    <a:pt x="82" y="2880"/>
                    <a:pt x="-398" y="4081"/>
                    <a:pt x="682" y="4646"/>
                  </a:cubicBezTo>
                  <a:cubicBezTo>
                    <a:pt x="1111" y="4869"/>
                    <a:pt x="1522" y="4972"/>
                    <a:pt x="1916" y="4972"/>
                  </a:cubicBezTo>
                  <a:cubicBezTo>
                    <a:pt x="2276" y="4972"/>
                    <a:pt x="2636" y="4886"/>
                    <a:pt x="2962" y="4732"/>
                  </a:cubicBezTo>
                  <a:cubicBezTo>
                    <a:pt x="2842" y="5126"/>
                    <a:pt x="2756" y="5538"/>
                    <a:pt x="2739" y="5949"/>
                  </a:cubicBezTo>
                  <a:cubicBezTo>
                    <a:pt x="2722" y="8007"/>
                    <a:pt x="4317" y="9619"/>
                    <a:pt x="6425" y="9636"/>
                  </a:cubicBezTo>
                  <a:cubicBezTo>
                    <a:pt x="6442" y="9636"/>
                    <a:pt x="6442" y="9636"/>
                    <a:pt x="6460" y="9636"/>
                  </a:cubicBezTo>
                  <a:cubicBezTo>
                    <a:pt x="8397" y="9636"/>
                    <a:pt x="10043" y="7870"/>
                    <a:pt x="9992" y="5761"/>
                  </a:cubicBezTo>
                  <a:cubicBezTo>
                    <a:pt x="9735" y="3515"/>
                    <a:pt x="8465" y="2246"/>
                    <a:pt x="6254" y="2074"/>
                  </a:cubicBezTo>
                  <a:cubicBezTo>
                    <a:pt x="6185" y="2074"/>
                    <a:pt x="6134" y="2074"/>
                    <a:pt x="6065" y="2074"/>
                  </a:cubicBezTo>
                  <a:cubicBezTo>
                    <a:pt x="5671" y="2074"/>
                    <a:pt x="5294" y="2160"/>
                    <a:pt x="4951" y="2332"/>
                  </a:cubicBezTo>
                  <a:cubicBezTo>
                    <a:pt x="5003" y="1457"/>
                    <a:pt x="4265" y="652"/>
                    <a:pt x="3373" y="137"/>
                  </a:cubicBezTo>
                  <a:cubicBezTo>
                    <a:pt x="2962" y="51"/>
                    <a:pt x="2585" y="0"/>
                    <a:pt x="22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1" name="任意多边形: 形状 490">
              <a:extLst>
                <a:ext uri="{FF2B5EF4-FFF2-40B4-BE49-F238E27FC236}">
                  <a16:creationId xmlns:a16="http://schemas.microsoft.com/office/drawing/2014/main" id="{5B90E93D-BC7A-199D-5A91-2710D05523D7}"/>
                </a:ext>
              </a:extLst>
            </p:cNvPr>
            <p:cNvSpPr/>
            <p:nvPr/>
          </p:nvSpPr>
          <p:spPr>
            <a:xfrm>
              <a:off x="4648802" y="3674722"/>
              <a:ext cx="7088" cy="8349"/>
            </a:xfrm>
            <a:custGeom>
              <a:avLst/>
              <a:gdLst>
                <a:gd name="connsiteX0" fmla="*/ 3796 w 7088"/>
                <a:gd name="connsiteY0" fmla="*/ 0 h 8349"/>
                <a:gd name="connsiteX1" fmla="*/ 3796 w 7088"/>
                <a:gd name="connsiteY1" fmla="*/ 0 h 8349"/>
                <a:gd name="connsiteX2" fmla="*/ 7 w 7088"/>
                <a:gd name="connsiteY2" fmla="*/ 4629 h 8349"/>
                <a:gd name="connsiteX3" fmla="*/ 4122 w 7088"/>
                <a:gd name="connsiteY3" fmla="*/ 8349 h 8349"/>
                <a:gd name="connsiteX4" fmla="*/ 4499 w 7088"/>
                <a:gd name="connsiteY4" fmla="*/ 8281 h 8349"/>
                <a:gd name="connsiteX5" fmla="*/ 7036 w 7088"/>
                <a:gd name="connsiteY5" fmla="*/ 3686 h 8349"/>
                <a:gd name="connsiteX6" fmla="*/ 3796 w 7088"/>
                <a:gd name="connsiteY6" fmla="*/ 0 h 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8" h="8349">
                  <a:moveTo>
                    <a:pt x="3796" y="0"/>
                  </a:moveTo>
                  <a:cubicBezTo>
                    <a:pt x="3796" y="0"/>
                    <a:pt x="3779" y="0"/>
                    <a:pt x="3796" y="0"/>
                  </a:cubicBezTo>
                  <a:cubicBezTo>
                    <a:pt x="1739" y="188"/>
                    <a:pt x="-130" y="2606"/>
                    <a:pt x="7" y="4629"/>
                  </a:cubicBezTo>
                  <a:cubicBezTo>
                    <a:pt x="93" y="5984"/>
                    <a:pt x="2682" y="8349"/>
                    <a:pt x="4122" y="8349"/>
                  </a:cubicBezTo>
                  <a:cubicBezTo>
                    <a:pt x="4259" y="8349"/>
                    <a:pt x="4379" y="8332"/>
                    <a:pt x="4499" y="8281"/>
                  </a:cubicBezTo>
                  <a:cubicBezTo>
                    <a:pt x="6385" y="7526"/>
                    <a:pt x="7328" y="5898"/>
                    <a:pt x="7036" y="3686"/>
                  </a:cubicBezTo>
                  <a:cubicBezTo>
                    <a:pt x="6779" y="1560"/>
                    <a:pt x="5922" y="0"/>
                    <a:pt x="37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2" name="任意多边形: 形状 491">
              <a:extLst>
                <a:ext uri="{FF2B5EF4-FFF2-40B4-BE49-F238E27FC236}">
                  <a16:creationId xmlns:a16="http://schemas.microsoft.com/office/drawing/2014/main" id="{83452ADD-FF34-9F5C-0206-A88C75E9ACE3}"/>
                </a:ext>
              </a:extLst>
            </p:cNvPr>
            <p:cNvSpPr/>
            <p:nvPr/>
          </p:nvSpPr>
          <p:spPr>
            <a:xfrm>
              <a:off x="4645157" y="3760052"/>
              <a:ext cx="18392" cy="25545"/>
            </a:xfrm>
            <a:custGeom>
              <a:avLst/>
              <a:gdLst>
                <a:gd name="connsiteX0" fmla="*/ 14385 w 18392"/>
                <a:gd name="connsiteY0" fmla="*/ 0 h 25545"/>
                <a:gd name="connsiteX1" fmla="*/ 13133 w 18392"/>
                <a:gd name="connsiteY1" fmla="*/ 343 h 25545"/>
                <a:gd name="connsiteX2" fmla="*/ 8932 w 18392"/>
                <a:gd name="connsiteY2" fmla="*/ 4578 h 25545"/>
                <a:gd name="connsiteX3" fmla="*/ 5761 w 18392"/>
                <a:gd name="connsiteY3" fmla="*/ 7321 h 25545"/>
                <a:gd name="connsiteX4" fmla="*/ 0 w 18392"/>
                <a:gd name="connsiteY4" fmla="*/ 15379 h 25545"/>
                <a:gd name="connsiteX5" fmla="*/ 4681 w 18392"/>
                <a:gd name="connsiteY5" fmla="*/ 24277 h 25545"/>
                <a:gd name="connsiteX6" fmla="*/ 7287 w 18392"/>
                <a:gd name="connsiteY6" fmla="*/ 25546 h 25545"/>
                <a:gd name="connsiteX7" fmla="*/ 9773 w 18392"/>
                <a:gd name="connsiteY7" fmla="*/ 24723 h 25545"/>
                <a:gd name="connsiteX8" fmla="*/ 15533 w 18392"/>
                <a:gd name="connsiteY8" fmla="*/ 14007 h 25545"/>
                <a:gd name="connsiteX9" fmla="*/ 17094 w 18392"/>
                <a:gd name="connsiteY9" fmla="*/ 9618 h 25545"/>
                <a:gd name="connsiteX10" fmla="*/ 16477 w 18392"/>
                <a:gd name="connsiteY10" fmla="*/ 1046 h 25545"/>
                <a:gd name="connsiteX11" fmla="*/ 14385 w 18392"/>
                <a:gd name="connsiteY11" fmla="*/ 0 h 25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92" h="25545">
                  <a:moveTo>
                    <a:pt x="14385" y="0"/>
                  </a:moveTo>
                  <a:cubicBezTo>
                    <a:pt x="13991" y="0"/>
                    <a:pt x="13579" y="103"/>
                    <a:pt x="13133" y="343"/>
                  </a:cubicBezTo>
                  <a:cubicBezTo>
                    <a:pt x="11316" y="1337"/>
                    <a:pt x="9035" y="1989"/>
                    <a:pt x="8932" y="4578"/>
                  </a:cubicBezTo>
                  <a:cubicBezTo>
                    <a:pt x="8847" y="7064"/>
                    <a:pt x="7596" y="7046"/>
                    <a:pt x="5761" y="7321"/>
                  </a:cubicBezTo>
                  <a:cubicBezTo>
                    <a:pt x="1440" y="7938"/>
                    <a:pt x="69" y="9807"/>
                    <a:pt x="0" y="15379"/>
                  </a:cubicBezTo>
                  <a:cubicBezTo>
                    <a:pt x="840" y="17899"/>
                    <a:pt x="2229" y="21431"/>
                    <a:pt x="4681" y="24277"/>
                  </a:cubicBezTo>
                  <a:cubicBezTo>
                    <a:pt x="5418" y="25134"/>
                    <a:pt x="6327" y="25546"/>
                    <a:pt x="7287" y="25546"/>
                  </a:cubicBezTo>
                  <a:cubicBezTo>
                    <a:pt x="8092" y="25546"/>
                    <a:pt x="8950" y="25255"/>
                    <a:pt x="9773" y="24723"/>
                  </a:cubicBezTo>
                  <a:cubicBezTo>
                    <a:pt x="13562" y="22254"/>
                    <a:pt x="15722" y="18516"/>
                    <a:pt x="15533" y="14007"/>
                  </a:cubicBezTo>
                  <a:cubicBezTo>
                    <a:pt x="15448" y="11916"/>
                    <a:pt x="16031" y="10938"/>
                    <a:pt x="17094" y="9618"/>
                  </a:cubicBezTo>
                  <a:cubicBezTo>
                    <a:pt x="19065" y="7149"/>
                    <a:pt x="18740" y="3206"/>
                    <a:pt x="16477" y="1046"/>
                  </a:cubicBezTo>
                  <a:cubicBezTo>
                    <a:pt x="15859" y="446"/>
                    <a:pt x="15173" y="0"/>
                    <a:pt x="143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3" name="任意多边形: 形状 492">
              <a:extLst>
                <a:ext uri="{FF2B5EF4-FFF2-40B4-BE49-F238E27FC236}">
                  <a16:creationId xmlns:a16="http://schemas.microsoft.com/office/drawing/2014/main" id="{386B2245-6A02-4AB3-0959-C1D2EAB7DA06}"/>
                </a:ext>
              </a:extLst>
            </p:cNvPr>
            <p:cNvSpPr/>
            <p:nvPr/>
          </p:nvSpPr>
          <p:spPr>
            <a:xfrm>
              <a:off x="4694192" y="3718767"/>
              <a:ext cx="2228" cy="4663"/>
            </a:xfrm>
            <a:custGeom>
              <a:avLst/>
              <a:gdLst>
                <a:gd name="connsiteX0" fmla="*/ 2229 w 2228"/>
                <a:gd name="connsiteY0" fmla="*/ 0 h 4663"/>
                <a:gd name="connsiteX1" fmla="*/ 0 w 2228"/>
                <a:gd name="connsiteY1" fmla="*/ 4663 h 4663"/>
                <a:gd name="connsiteX2" fmla="*/ 2229 w 2228"/>
                <a:gd name="connsiteY2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8" h="4663">
                  <a:moveTo>
                    <a:pt x="2229" y="0"/>
                  </a:moveTo>
                  <a:cubicBezTo>
                    <a:pt x="960" y="1217"/>
                    <a:pt x="240" y="2897"/>
                    <a:pt x="0" y="4663"/>
                  </a:cubicBezTo>
                  <a:cubicBezTo>
                    <a:pt x="754" y="3103"/>
                    <a:pt x="1491" y="1560"/>
                    <a:pt x="22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4" name="任意多边形: 形状 493">
              <a:extLst>
                <a:ext uri="{FF2B5EF4-FFF2-40B4-BE49-F238E27FC236}">
                  <a16:creationId xmlns:a16="http://schemas.microsoft.com/office/drawing/2014/main" id="{7BC3AD76-F9BF-67E6-5273-72195779958B}"/>
                </a:ext>
              </a:extLst>
            </p:cNvPr>
            <p:cNvSpPr/>
            <p:nvPr/>
          </p:nvSpPr>
          <p:spPr>
            <a:xfrm>
              <a:off x="4694100" y="3713984"/>
              <a:ext cx="7703" cy="14659"/>
            </a:xfrm>
            <a:custGeom>
              <a:avLst/>
              <a:gdLst>
                <a:gd name="connsiteX0" fmla="*/ 7704 w 7703"/>
                <a:gd name="connsiteY0" fmla="*/ 0 h 14659"/>
                <a:gd name="connsiteX1" fmla="*/ 3109 w 7703"/>
                <a:gd name="connsiteY1" fmla="*/ 4132 h 14659"/>
                <a:gd name="connsiteX2" fmla="*/ 2320 w 7703"/>
                <a:gd name="connsiteY2" fmla="*/ 4784 h 14659"/>
                <a:gd name="connsiteX3" fmla="*/ 92 w 7703"/>
                <a:gd name="connsiteY3" fmla="*/ 9447 h 14659"/>
                <a:gd name="connsiteX4" fmla="*/ 726 w 7703"/>
                <a:gd name="connsiteY4" fmla="*/ 14659 h 14659"/>
                <a:gd name="connsiteX5" fmla="*/ 7704 w 7703"/>
                <a:gd name="connsiteY5" fmla="*/ 0 h 1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03" h="14659">
                  <a:moveTo>
                    <a:pt x="7704" y="0"/>
                  </a:moveTo>
                  <a:cubicBezTo>
                    <a:pt x="6452" y="1526"/>
                    <a:pt x="4927" y="2863"/>
                    <a:pt x="3109" y="4132"/>
                  </a:cubicBezTo>
                  <a:cubicBezTo>
                    <a:pt x="2818" y="4338"/>
                    <a:pt x="2560" y="4544"/>
                    <a:pt x="2320" y="4784"/>
                  </a:cubicBezTo>
                  <a:cubicBezTo>
                    <a:pt x="1566" y="6344"/>
                    <a:pt x="829" y="7887"/>
                    <a:pt x="92" y="9447"/>
                  </a:cubicBezTo>
                  <a:cubicBezTo>
                    <a:pt x="-149" y="11196"/>
                    <a:pt x="92" y="13030"/>
                    <a:pt x="726" y="14659"/>
                  </a:cubicBezTo>
                  <a:cubicBezTo>
                    <a:pt x="3058" y="9773"/>
                    <a:pt x="5372" y="4886"/>
                    <a:pt x="77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5" name="任意多边形: 形状 494">
              <a:extLst>
                <a:ext uri="{FF2B5EF4-FFF2-40B4-BE49-F238E27FC236}">
                  <a16:creationId xmlns:a16="http://schemas.microsoft.com/office/drawing/2014/main" id="{1F21A9CB-5783-114F-5172-EB9D556835CF}"/>
                </a:ext>
              </a:extLst>
            </p:cNvPr>
            <p:cNvSpPr/>
            <p:nvPr/>
          </p:nvSpPr>
          <p:spPr>
            <a:xfrm>
              <a:off x="4654295" y="3793862"/>
              <a:ext cx="5486" cy="8161"/>
            </a:xfrm>
            <a:custGeom>
              <a:avLst/>
              <a:gdLst>
                <a:gd name="connsiteX0" fmla="*/ 3806 w 5486"/>
                <a:gd name="connsiteY0" fmla="*/ 0 h 8161"/>
                <a:gd name="connsiteX1" fmla="*/ 138 w 5486"/>
                <a:gd name="connsiteY1" fmla="*/ 3977 h 8161"/>
                <a:gd name="connsiteX2" fmla="*/ 1560 w 5486"/>
                <a:gd name="connsiteY2" fmla="*/ 8161 h 8161"/>
                <a:gd name="connsiteX3" fmla="*/ 5487 w 5486"/>
                <a:gd name="connsiteY3" fmla="*/ 274 h 8161"/>
                <a:gd name="connsiteX4" fmla="*/ 4064 w 5486"/>
                <a:gd name="connsiteY4" fmla="*/ 0 h 8161"/>
                <a:gd name="connsiteX5" fmla="*/ 3806 w 5486"/>
                <a:gd name="connsiteY5" fmla="*/ 0 h 8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6" h="8161">
                  <a:moveTo>
                    <a:pt x="3806" y="0"/>
                  </a:moveTo>
                  <a:cubicBezTo>
                    <a:pt x="1543" y="0"/>
                    <a:pt x="-566" y="2040"/>
                    <a:pt x="138" y="3977"/>
                  </a:cubicBezTo>
                  <a:cubicBezTo>
                    <a:pt x="635" y="5349"/>
                    <a:pt x="1046" y="6772"/>
                    <a:pt x="1560" y="8161"/>
                  </a:cubicBezTo>
                  <a:cubicBezTo>
                    <a:pt x="2863" y="5538"/>
                    <a:pt x="4166" y="2915"/>
                    <a:pt x="5487" y="274"/>
                  </a:cubicBezTo>
                  <a:cubicBezTo>
                    <a:pt x="5024" y="137"/>
                    <a:pt x="4561" y="34"/>
                    <a:pt x="4064" y="0"/>
                  </a:cubicBezTo>
                  <a:cubicBezTo>
                    <a:pt x="3961" y="0"/>
                    <a:pt x="3892" y="0"/>
                    <a:pt x="38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6" name="任意多边形: 形状 495">
              <a:extLst>
                <a:ext uri="{FF2B5EF4-FFF2-40B4-BE49-F238E27FC236}">
                  <a16:creationId xmlns:a16="http://schemas.microsoft.com/office/drawing/2014/main" id="{8D9B22ED-6044-8546-82E3-B33523DE43D2}"/>
                </a:ext>
              </a:extLst>
            </p:cNvPr>
            <p:cNvSpPr/>
            <p:nvPr/>
          </p:nvSpPr>
          <p:spPr>
            <a:xfrm>
              <a:off x="4655838" y="3794154"/>
              <a:ext cx="6480" cy="11144"/>
            </a:xfrm>
            <a:custGeom>
              <a:avLst/>
              <a:gdLst>
                <a:gd name="connsiteX0" fmla="*/ 3926 w 6480"/>
                <a:gd name="connsiteY0" fmla="*/ 0 h 11144"/>
                <a:gd name="connsiteX1" fmla="*/ 0 w 6480"/>
                <a:gd name="connsiteY1" fmla="*/ 7887 h 11144"/>
                <a:gd name="connsiteX2" fmla="*/ 1526 w 6480"/>
                <a:gd name="connsiteY2" fmla="*/ 11144 h 11144"/>
                <a:gd name="connsiteX3" fmla="*/ 6481 w 6480"/>
                <a:gd name="connsiteY3" fmla="*/ 1200 h 11144"/>
                <a:gd name="connsiteX4" fmla="*/ 3926 w 6480"/>
                <a:gd name="connsiteY4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" h="11144">
                  <a:moveTo>
                    <a:pt x="3926" y="0"/>
                  </a:moveTo>
                  <a:cubicBezTo>
                    <a:pt x="2623" y="2640"/>
                    <a:pt x="1320" y="5264"/>
                    <a:pt x="0" y="7887"/>
                  </a:cubicBezTo>
                  <a:cubicBezTo>
                    <a:pt x="411" y="9018"/>
                    <a:pt x="892" y="10115"/>
                    <a:pt x="1526" y="11144"/>
                  </a:cubicBezTo>
                  <a:cubicBezTo>
                    <a:pt x="3172" y="7835"/>
                    <a:pt x="4835" y="4509"/>
                    <a:pt x="6481" y="1200"/>
                  </a:cubicBezTo>
                  <a:cubicBezTo>
                    <a:pt x="5658" y="720"/>
                    <a:pt x="4818" y="274"/>
                    <a:pt x="39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7" name="任意多边形: 形状 496">
              <a:extLst>
                <a:ext uri="{FF2B5EF4-FFF2-40B4-BE49-F238E27FC236}">
                  <a16:creationId xmlns:a16="http://schemas.microsoft.com/office/drawing/2014/main" id="{67670465-C8E8-8336-17F9-6966F05CD2A7}"/>
                </a:ext>
              </a:extLst>
            </p:cNvPr>
            <p:cNvSpPr/>
            <p:nvPr/>
          </p:nvSpPr>
          <p:spPr>
            <a:xfrm>
              <a:off x="4916375" y="3186363"/>
              <a:ext cx="7588" cy="7355"/>
            </a:xfrm>
            <a:custGeom>
              <a:avLst/>
              <a:gdLst>
                <a:gd name="connsiteX0" fmla="*/ 4474 w 7588"/>
                <a:gd name="connsiteY0" fmla="*/ 0 h 7355"/>
                <a:gd name="connsiteX1" fmla="*/ 170 w 7588"/>
                <a:gd name="connsiteY1" fmla="*/ 3155 h 7355"/>
                <a:gd name="connsiteX2" fmla="*/ 2794 w 7588"/>
                <a:gd name="connsiteY2" fmla="*/ 6927 h 7355"/>
                <a:gd name="connsiteX3" fmla="*/ 4285 w 7588"/>
                <a:gd name="connsiteY3" fmla="*/ 7355 h 7355"/>
                <a:gd name="connsiteX4" fmla="*/ 7217 w 7588"/>
                <a:gd name="connsiteY4" fmla="*/ 5126 h 7355"/>
                <a:gd name="connsiteX5" fmla="*/ 5760 w 7588"/>
                <a:gd name="connsiteY5" fmla="*/ 274 h 7355"/>
                <a:gd name="connsiteX6" fmla="*/ 4474 w 7588"/>
                <a:gd name="connsiteY6" fmla="*/ 0 h 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88" h="7355">
                  <a:moveTo>
                    <a:pt x="4474" y="0"/>
                  </a:moveTo>
                  <a:cubicBezTo>
                    <a:pt x="2794" y="0"/>
                    <a:pt x="925" y="1200"/>
                    <a:pt x="170" y="3155"/>
                  </a:cubicBezTo>
                  <a:cubicBezTo>
                    <a:pt x="-567" y="5264"/>
                    <a:pt x="1234" y="6069"/>
                    <a:pt x="2794" y="6927"/>
                  </a:cubicBezTo>
                  <a:cubicBezTo>
                    <a:pt x="3342" y="7218"/>
                    <a:pt x="3840" y="7355"/>
                    <a:pt x="4285" y="7355"/>
                  </a:cubicBezTo>
                  <a:cubicBezTo>
                    <a:pt x="5554" y="7355"/>
                    <a:pt x="6497" y="6327"/>
                    <a:pt x="7217" y="5126"/>
                  </a:cubicBezTo>
                  <a:cubicBezTo>
                    <a:pt x="8143" y="3566"/>
                    <a:pt x="7217" y="960"/>
                    <a:pt x="5760" y="274"/>
                  </a:cubicBezTo>
                  <a:cubicBezTo>
                    <a:pt x="5365" y="86"/>
                    <a:pt x="4920" y="0"/>
                    <a:pt x="44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8" name="任意多边形: 形状 497">
              <a:extLst>
                <a:ext uri="{FF2B5EF4-FFF2-40B4-BE49-F238E27FC236}">
                  <a16:creationId xmlns:a16="http://schemas.microsoft.com/office/drawing/2014/main" id="{3AF96DE3-88AB-F457-3B4C-055CA35D01C2}"/>
                </a:ext>
              </a:extLst>
            </p:cNvPr>
            <p:cNvSpPr/>
            <p:nvPr/>
          </p:nvSpPr>
          <p:spPr>
            <a:xfrm>
              <a:off x="5038393" y="2994699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3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59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6" y="6892"/>
                    <a:pt x="10923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6" y="240"/>
                    <a:pt x="9775" y="0"/>
                    <a:pt x="89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9" name="任意多边形: 形状 498">
              <a:extLst>
                <a:ext uri="{FF2B5EF4-FFF2-40B4-BE49-F238E27FC236}">
                  <a16:creationId xmlns:a16="http://schemas.microsoft.com/office/drawing/2014/main" id="{AFC769F5-8A2D-2BD4-EA24-54E9A83145CC}"/>
                </a:ext>
              </a:extLst>
            </p:cNvPr>
            <p:cNvSpPr/>
            <p:nvPr/>
          </p:nvSpPr>
          <p:spPr>
            <a:xfrm>
              <a:off x="5019692" y="3145541"/>
              <a:ext cx="22862" cy="25014"/>
            </a:xfrm>
            <a:custGeom>
              <a:avLst/>
              <a:gdLst>
                <a:gd name="connsiteX0" fmla="*/ 19269 w 22862"/>
                <a:gd name="connsiteY0" fmla="*/ 0 h 25014"/>
                <a:gd name="connsiteX1" fmla="*/ 12771 w 22862"/>
                <a:gd name="connsiteY1" fmla="*/ 686 h 25014"/>
                <a:gd name="connsiteX2" fmla="*/ 11485 w 22862"/>
                <a:gd name="connsiteY2" fmla="*/ 4578 h 25014"/>
                <a:gd name="connsiteX3" fmla="*/ 9050 w 22862"/>
                <a:gd name="connsiteY3" fmla="*/ 6618 h 25014"/>
                <a:gd name="connsiteX4" fmla="*/ 8982 w 22862"/>
                <a:gd name="connsiteY4" fmla="*/ 6618 h 25014"/>
                <a:gd name="connsiteX5" fmla="*/ 5398 w 22862"/>
                <a:gd name="connsiteY5" fmla="*/ 6018 h 25014"/>
                <a:gd name="connsiteX6" fmla="*/ 5227 w 22862"/>
                <a:gd name="connsiteY6" fmla="*/ 6018 h 25014"/>
                <a:gd name="connsiteX7" fmla="*/ 2432 w 22862"/>
                <a:gd name="connsiteY7" fmla="*/ 9087 h 25014"/>
                <a:gd name="connsiteX8" fmla="*/ 5055 w 22862"/>
                <a:gd name="connsiteY8" fmla="*/ 14865 h 25014"/>
                <a:gd name="connsiteX9" fmla="*/ 32 w 22862"/>
                <a:gd name="connsiteY9" fmla="*/ 19494 h 25014"/>
                <a:gd name="connsiteX10" fmla="*/ 15 w 22862"/>
                <a:gd name="connsiteY10" fmla="*/ 20951 h 25014"/>
                <a:gd name="connsiteX11" fmla="*/ 4644 w 22862"/>
                <a:gd name="connsiteY11" fmla="*/ 24912 h 25014"/>
                <a:gd name="connsiteX12" fmla="*/ 6753 w 22862"/>
                <a:gd name="connsiteY12" fmla="*/ 25014 h 25014"/>
                <a:gd name="connsiteX13" fmla="*/ 11193 w 22862"/>
                <a:gd name="connsiteY13" fmla="*/ 22477 h 25014"/>
                <a:gd name="connsiteX14" fmla="*/ 11073 w 22862"/>
                <a:gd name="connsiteY14" fmla="*/ 15362 h 25014"/>
                <a:gd name="connsiteX15" fmla="*/ 11999 w 22862"/>
                <a:gd name="connsiteY15" fmla="*/ 14625 h 25014"/>
                <a:gd name="connsiteX16" fmla="*/ 15702 w 22862"/>
                <a:gd name="connsiteY16" fmla="*/ 12447 h 25014"/>
                <a:gd name="connsiteX17" fmla="*/ 22303 w 22862"/>
                <a:gd name="connsiteY17" fmla="*/ 5126 h 25014"/>
                <a:gd name="connsiteX18" fmla="*/ 20520 w 22862"/>
                <a:gd name="connsiteY18" fmla="*/ 103 h 25014"/>
                <a:gd name="connsiteX19" fmla="*/ 19269 w 22862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62" h="25014">
                  <a:moveTo>
                    <a:pt x="19269" y="0"/>
                  </a:moveTo>
                  <a:cubicBezTo>
                    <a:pt x="17211" y="0"/>
                    <a:pt x="13405" y="343"/>
                    <a:pt x="12771" y="686"/>
                  </a:cubicBezTo>
                  <a:cubicBezTo>
                    <a:pt x="11176" y="1560"/>
                    <a:pt x="11433" y="3052"/>
                    <a:pt x="11485" y="4578"/>
                  </a:cubicBezTo>
                  <a:cubicBezTo>
                    <a:pt x="11553" y="6275"/>
                    <a:pt x="10250" y="6618"/>
                    <a:pt x="9050" y="6618"/>
                  </a:cubicBezTo>
                  <a:cubicBezTo>
                    <a:pt x="9033" y="6618"/>
                    <a:pt x="8999" y="6618"/>
                    <a:pt x="8982" y="6618"/>
                  </a:cubicBezTo>
                  <a:cubicBezTo>
                    <a:pt x="7781" y="6601"/>
                    <a:pt x="6598" y="6069"/>
                    <a:pt x="5398" y="6018"/>
                  </a:cubicBezTo>
                  <a:cubicBezTo>
                    <a:pt x="5347" y="6018"/>
                    <a:pt x="5278" y="6018"/>
                    <a:pt x="5227" y="6018"/>
                  </a:cubicBezTo>
                  <a:cubicBezTo>
                    <a:pt x="3410" y="6018"/>
                    <a:pt x="2415" y="7218"/>
                    <a:pt x="2432" y="9087"/>
                  </a:cubicBezTo>
                  <a:cubicBezTo>
                    <a:pt x="2449" y="11487"/>
                    <a:pt x="3632" y="13321"/>
                    <a:pt x="5055" y="14865"/>
                  </a:cubicBezTo>
                  <a:cubicBezTo>
                    <a:pt x="3307" y="16339"/>
                    <a:pt x="1901" y="18311"/>
                    <a:pt x="32" y="19494"/>
                  </a:cubicBezTo>
                  <a:cubicBezTo>
                    <a:pt x="15" y="20145"/>
                    <a:pt x="-19" y="20557"/>
                    <a:pt x="15" y="20951"/>
                  </a:cubicBezTo>
                  <a:cubicBezTo>
                    <a:pt x="152" y="23163"/>
                    <a:pt x="1935" y="24689"/>
                    <a:pt x="4644" y="24912"/>
                  </a:cubicBezTo>
                  <a:cubicBezTo>
                    <a:pt x="5415" y="24980"/>
                    <a:pt x="6118" y="25014"/>
                    <a:pt x="6753" y="25014"/>
                  </a:cubicBezTo>
                  <a:cubicBezTo>
                    <a:pt x="9633" y="25014"/>
                    <a:pt x="11005" y="24294"/>
                    <a:pt x="11193" y="22477"/>
                  </a:cubicBezTo>
                  <a:cubicBezTo>
                    <a:pt x="11433" y="20128"/>
                    <a:pt x="11296" y="17711"/>
                    <a:pt x="11073" y="15362"/>
                  </a:cubicBezTo>
                  <a:cubicBezTo>
                    <a:pt x="11382" y="15087"/>
                    <a:pt x="11690" y="14830"/>
                    <a:pt x="11999" y="14625"/>
                  </a:cubicBezTo>
                  <a:cubicBezTo>
                    <a:pt x="13182" y="13819"/>
                    <a:pt x="14485" y="13202"/>
                    <a:pt x="15702" y="12447"/>
                  </a:cubicBezTo>
                  <a:cubicBezTo>
                    <a:pt x="18548" y="10664"/>
                    <a:pt x="20743" y="8195"/>
                    <a:pt x="22303" y="5126"/>
                  </a:cubicBezTo>
                  <a:cubicBezTo>
                    <a:pt x="23469" y="2829"/>
                    <a:pt x="22783" y="960"/>
                    <a:pt x="20520" y="103"/>
                  </a:cubicBezTo>
                  <a:cubicBezTo>
                    <a:pt x="20331" y="34"/>
                    <a:pt x="19886" y="0"/>
                    <a:pt x="192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0" name="任意多边形: 形状 499">
              <a:extLst>
                <a:ext uri="{FF2B5EF4-FFF2-40B4-BE49-F238E27FC236}">
                  <a16:creationId xmlns:a16="http://schemas.microsoft.com/office/drawing/2014/main" id="{9451159E-BEC8-9489-EE13-BE4BBF5B9C6C}"/>
                </a:ext>
              </a:extLst>
            </p:cNvPr>
            <p:cNvSpPr/>
            <p:nvPr/>
          </p:nvSpPr>
          <p:spPr>
            <a:xfrm>
              <a:off x="5042755" y="30108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1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7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70" y="1577"/>
                    <a:pt x="2481" y="3155"/>
                  </a:cubicBezTo>
                  <a:cubicBezTo>
                    <a:pt x="1812" y="3926"/>
                    <a:pt x="1315" y="4869"/>
                    <a:pt x="801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2" y="12019"/>
                    <a:pt x="6493" y="12019"/>
                  </a:cubicBezTo>
                  <a:cubicBezTo>
                    <a:pt x="9116" y="12019"/>
                    <a:pt x="10916" y="10784"/>
                    <a:pt x="11687" y="8487"/>
                  </a:cubicBezTo>
                  <a:cubicBezTo>
                    <a:pt x="12494" y="6052"/>
                    <a:pt x="10779" y="823"/>
                    <a:pt x="8670" y="189"/>
                  </a:cubicBezTo>
                  <a:cubicBezTo>
                    <a:pt x="8225" y="69"/>
                    <a:pt x="7796" y="0"/>
                    <a:pt x="7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1" name="任意多边形: 形状 500">
              <a:extLst>
                <a:ext uri="{FF2B5EF4-FFF2-40B4-BE49-F238E27FC236}">
                  <a16:creationId xmlns:a16="http://schemas.microsoft.com/office/drawing/2014/main" id="{8019F210-17E3-8371-6405-6B4B6976DD37}"/>
                </a:ext>
              </a:extLst>
            </p:cNvPr>
            <p:cNvSpPr/>
            <p:nvPr/>
          </p:nvSpPr>
          <p:spPr>
            <a:xfrm>
              <a:off x="5027901" y="3096198"/>
              <a:ext cx="4413" cy="4474"/>
            </a:xfrm>
            <a:custGeom>
              <a:avLst/>
              <a:gdLst>
                <a:gd name="connsiteX0" fmla="*/ 1630 w 4413"/>
                <a:gd name="connsiteY0" fmla="*/ 0 h 4474"/>
                <a:gd name="connsiteX1" fmla="*/ 207 w 4413"/>
                <a:gd name="connsiteY1" fmla="*/ 1132 h 4474"/>
                <a:gd name="connsiteX2" fmla="*/ 1459 w 4413"/>
                <a:gd name="connsiteY2" fmla="*/ 4166 h 4474"/>
                <a:gd name="connsiteX3" fmla="*/ 2522 w 4413"/>
                <a:gd name="connsiteY3" fmla="*/ 4475 h 4474"/>
                <a:gd name="connsiteX4" fmla="*/ 3996 w 4413"/>
                <a:gd name="connsiteY4" fmla="*/ 3515 h 4474"/>
                <a:gd name="connsiteX5" fmla="*/ 3173 w 4413"/>
                <a:gd name="connsiteY5" fmla="*/ 463 h 4474"/>
                <a:gd name="connsiteX6" fmla="*/ 1630 w 4413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3" h="4474">
                  <a:moveTo>
                    <a:pt x="1630" y="0"/>
                  </a:moveTo>
                  <a:cubicBezTo>
                    <a:pt x="1064" y="0"/>
                    <a:pt x="550" y="292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6" y="2263"/>
                    <a:pt x="4545" y="1166"/>
                    <a:pt x="3173" y="463"/>
                  </a:cubicBezTo>
                  <a:cubicBezTo>
                    <a:pt x="2642" y="223"/>
                    <a:pt x="2110" y="0"/>
                    <a:pt x="16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2" name="任意多边形: 形状 501">
              <a:extLst>
                <a:ext uri="{FF2B5EF4-FFF2-40B4-BE49-F238E27FC236}">
                  <a16:creationId xmlns:a16="http://schemas.microsoft.com/office/drawing/2014/main" id="{D561D2DA-A7D4-F086-A518-B3EA95206ADB}"/>
                </a:ext>
              </a:extLst>
            </p:cNvPr>
            <p:cNvSpPr/>
            <p:nvPr/>
          </p:nvSpPr>
          <p:spPr>
            <a:xfrm>
              <a:off x="5033231" y="3033482"/>
              <a:ext cx="5862" cy="7698"/>
            </a:xfrm>
            <a:custGeom>
              <a:avLst/>
              <a:gdLst>
                <a:gd name="connsiteX0" fmla="*/ 3707 w 5862"/>
                <a:gd name="connsiteY0" fmla="*/ 0 h 7698"/>
                <a:gd name="connsiteX1" fmla="*/ 4 w 5862"/>
                <a:gd name="connsiteY1" fmla="*/ 3635 h 7698"/>
                <a:gd name="connsiteX2" fmla="*/ 2318 w 5862"/>
                <a:gd name="connsiteY2" fmla="*/ 7612 h 7698"/>
                <a:gd name="connsiteX3" fmla="*/ 2901 w 5862"/>
                <a:gd name="connsiteY3" fmla="*/ 7698 h 7698"/>
                <a:gd name="connsiteX4" fmla="*/ 5816 w 5862"/>
                <a:gd name="connsiteY4" fmla="*/ 4149 h 7698"/>
                <a:gd name="connsiteX5" fmla="*/ 3861 w 5862"/>
                <a:gd name="connsiteY5" fmla="*/ 17 h 7698"/>
                <a:gd name="connsiteX6" fmla="*/ 3707 w 5862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2" h="7698">
                  <a:moveTo>
                    <a:pt x="3707" y="0"/>
                  </a:moveTo>
                  <a:cubicBezTo>
                    <a:pt x="2370" y="0"/>
                    <a:pt x="55" y="2160"/>
                    <a:pt x="4" y="3635"/>
                  </a:cubicBezTo>
                  <a:cubicBezTo>
                    <a:pt x="-48" y="5401"/>
                    <a:pt x="415" y="7064"/>
                    <a:pt x="2318" y="7612"/>
                  </a:cubicBezTo>
                  <a:cubicBezTo>
                    <a:pt x="2507" y="7664"/>
                    <a:pt x="2713" y="7698"/>
                    <a:pt x="2901" y="7698"/>
                  </a:cubicBezTo>
                  <a:cubicBezTo>
                    <a:pt x="4324" y="7698"/>
                    <a:pt x="5542" y="6189"/>
                    <a:pt x="5816" y="4149"/>
                  </a:cubicBezTo>
                  <a:cubicBezTo>
                    <a:pt x="6073" y="2229"/>
                    <a:pt x="5250" y="943"/>
                    <a:pt x="3861" y="17"/>
                  </a:cubicBezTo>
                  <a:cubicBezTo>
                    <a:pt x="3810" y="0"/>
                    <a:pt x="3758" y="0"/>
                    <a:pt x="37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3" name="任意多边形: 形状 502">
              <a:extLst>
                <a:ext uri="{FF2B5EF4-FFF2-40B4-BE49-F238E27FC236}">
                  <a16:creationId xmlns:a16="http://schemas.microsoft.com/office/drawing/2014/main" id="{B903BF79-DDFD-41CB-68C1-6F79AEDCCE92}"/>
                </a:ext>
              </a:extLst>
            </p:cNvPr>
            <p:cNvSpPr/>
            <p:nvPr/>
          </p:nvSpPr>
          <p:spPr>
            <a:xfrm>
              <a:off x="5049630" y="30718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0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4" name="任意多边形: 形状 503">
              <a:extLst>
                <a:ext uri="{FF2B5EF4-FFF2-40B4-BE49-F238E27FC236}">
                  <a16:creationId xmlns:a16="http://schemas.microsoft.com/office/drawing/2014/main" id="{291C0439-B906-33F4-60DB-E39CEC982417}"/>
                </a:ext>
              </a:extLst>
            </p:cNvPr>
            <p:cNvSpPr/>
            <p:nvPr/>
          </p:nvSpPr>
          <p:spPr>
            <a:xfrm>
              <a:off x="5035200" y="3097861"/>
              <a:ext cx="7093" cy="7561"/>
            </a:xfrm>
            <a:custGeom>
              <a:avLst/>
              <a:gdLst>
                <a:gd name="connsiteX0" fmla="*/ 3333 w 7093"/>
                <a:gd name="connsiteY0" fmla="*/ 0 h 7561"/>
                <a:gd name="connsiteX1" fmla="*/ 195 w 7093"/>
                <a:gd name="connsiteY1" fmla="*/ 2589 h 7561"/>
                <a:gd name="connsiteX2" fmla="*/ 2801 w 7093"/>
                <a:gd name="connsiteY2" fmla="*/ 7475 h 7561"/>
                <a:gd name="connsiteX3" fmla="*/ 3641 w 7093"/>
                <a:gd name="connsiteY3" fmla="*/ 7561 h 7561"/>
                <a:gd name="connsiteX4" fmla="*/ 6864 w 7093"/>
                <a:gd name="connsiteY4" fmla="*/ 5589 h 7561"/>
                <a:gd name="connsiteX5" fmla="*/ 4413 w 7093"/>
                <a:gd name="connsiteY5" fmla="*/ 171 h 7561"/>
                <a:gd name="connsiteX6" fmla="*/ 3333 w 7093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3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4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36" y="51"/>
                    <a:pt x="3676" y="0"/>
                    <a:pt x="3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5" name="任意多边形: 形状 504">
              <a:extLst>
                <a:ext uri="{FF2B5EF4-FFF2-40B4-BE49-F238E27FC236}">
                  <a16:creationId xmlns:a16="http://schemas.microsoft.com/office/drawing/2014/main" id="{C06AEF91-FA0C-58E0-1453-C6E194B4F146}"/>
                </a:ext>
              </a:extLst>
            </p:cNvPr>
            <p:cNvSpPr/>
            <p:nvPr/>
          </p:nvSpPr>
          <p:spPr>
            <a:xfrm>
              <a:off x="4792561" y="3330176"/>
              <a:ext cx="4144" cy="4423"/>
            </a:xfrm>
            <a:custGeom>
              <a:avLst/>
              <a:gdLst>
                <a:gd name="connsiteX0" fmla="*/ 2118 w 4144"/>
                <a:gd name="connsiteY0" fmla="*/ 0 h 4423"/>
                <a:gd name="connsiteX1" fmla="*/ 370 w 4144"/>
                <a:gd name="connsiteY1" fmla="*/ 1509 h 4423"/>
                <a:gd name="connsiteX2" fmla="*/ 918 w 4144"/>
                <a:gd name="connsiteY2" fmla="*/ 4235 h 4423"/>
                <a:gd name="connsiteX3" fmla="*/ 2050 w 4144"/>
                <a:gd name="connsiteY3" fmla="*/ 4423 h 4423"/>
                <a:gd name="connsiteX4" fmla="*/ 3953 w 4144"/>
                <a:gd name="connsiteY4" fmla="*/ 3086 h 4423"/>
                <a:gd name="connsiteX5" fmla="*/ 3164 w 4144"/>
                <a:gd name="connsiteY5" fmla="*/ 343 h 4423"/>
                <a:gd name="connsiteX6" fmla="*/ 2118 w 4144"/>
                <a:gd name="connsiteY6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4" h="4423">
                  <a:moveTo>
                    <a:pt x="2118" y="0"/>
                  </a:moveTo>
                  <a:cubicBezTo>
                    <a:pt x="1312" y="0"/>
                    <a:pt x="798" y="720"/>
                    <a:pt x="370" y="1509"/>
                  </a:cubicBezTo>
                  <a:cubicBezTo>
                    <a:pt x="-110" y="2658"/>
                    <a:pt x="-299" y="3840"/>
                    <a:pt x="918" y="4235"/>
                  </a:cubicBezTo>
                  <a:cubicBezTo>
                    <a:pt x="1278" y="4355"/>
                    <a:pt x="1673" y="4423"/>
                    <a:pt x="2050" y="4423"/>
                  </a:cubicBezTo>
                  <a:cubicBezTo>
                    <a:pt x="2838" y="4423"/>
                    <a:pt x="3610" y="4098"/>
                    <a:pt x="3953" y="3086"/>
                  </a:cubicBezTo>
                  <a:cubicBezTo>
                    <a:pt x="4296" y="2109"/>
                    <a:pt x="4261" y="977"/>
                    <a:pt x="3164" y="343"/>
                  </a:cubicBezTo>
                  <a:cubicBezTo>
                    <a:pt x="2770" y="103"/>
                    <a:pt x="2427" y="0"/>
                    <a:pt x="2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6" name="任意多边形: 形状 505">
              <a:extLst>
                <a:ext uri="{FF2B5EF4-FFF2-40B4-BE49-F238E27FC236}">
                  <a16:creationId xmlns:a16="http://schemas.microsoft.com/office/drawing/2014/main" id="{61FF0521-9931-F3A7-DA62-D570354CDAE8}"/>
                </a:ext>
              </a:extLst>
            </p:cNvPr>
            <p:cNvSpPr/>
            <p:nvPr/>
          </p:nvSpPr>
          <p:spPr>
            <a:xfrm>
              <a:off x="5022099" y="3225111"/>
              <a:ext cx="15940" cy="11744"/>
            </a:xfrm>
            <a:custGeom>
              <a:avLst/>
              <a:gdLst>
                <a:gd name="connsiteX0" fmla="*/ 7758 w 15940"/>
                <a:gd name="connsiteY0" fmla="*/ 0 h 11744"/>
                <a:gd name="connsiteX1" fmla="*/ 3095 w 15940"/>
                <a:gd name="connsiteY1" fmla="*/ 2435 h 11744"/>
                <a:gd name="connsiteX2" fmla="*/ 1123 w 15940"/>
                <a:gd name="connsiteY2" fmla="*/ 4766 h 11744"/>
                <a:gd name="connsiteX3" fmla="*/ 2597 w 15940"/>
                <a:gd name="connsiteY3" fmla="*/ 10698 h 11744"/>
                <a:gd name="connsiteX4" fmla="*/ 4775 w 15940"/>
                <a:gd name="connsiteY4" fmla="*/ 11436 h 11744"/>
                <a:gd name="connsiteX5" fmla="*/ 6918 w 15940"/>
                <a:gd name="connsiteY5" fmla="*/ 11744 h 11744"/>
                <a:gd name="connsiteX6" fmla="*/ 11375 w 15940"/>
                <a:gd name="connsiteY6" fmla="*/ 9018 h 11744"/>
                <a:gd name="connsiteX7" fmla="*/ 12130 w 15940"/>
                <a:gd name="connsiteY7" fmla="*/ 9293 h 11744"/>
                <a:gd name="connsiteX8" fmla="*/ 12284 w 15940"/>
                <a:gd name="connsiteY8" fmla="*/ 9310 h 11744"/>
                <a:gd name="connsiteX9" fmla="*/ 15919 w 15940"/>
                <a:gd name="connsiteY9" fmla="*/ 5847 h 11744"/>
                <a:gd name="connsiteX10" fmla="*/ 13707 w 15940"/>
                <a:gd name="connsiteY10" fmla="*/ 1406 h 11744"/>
                <a:gd name="connsiteX11" fmla="*/ 12747 w 15940"/>
                <a:gd name="connsiteY11" fmla="*/ 1286 h 11744"/>
                <a:gd name="connsiteX12" fmla="*/ 10810 w 15940"/>
                <a:gd name="connsiteY12" fmla="*/ 1835 h 11744"/>
                <a:gd name="connsiteX13" fmla="*/ 9524 w 15940"/>
                <a:gd name="connsiteY13" fmla="*/ 411 h 11744"/>
                <a:gd name="connsiteX14" fmla="*/ 7758 w 15940"/>
                <a:gd name="connsiteY14" fmla="*/ 0 h 1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40" h="11744">
                  <a:moveTo>
                    <a:pt x="7758" y="0"/>
                  </a:moveTo>
                  <a:cubicBezTo>
                    <a:pt x="6009" y="0"/>
                    <a:pt x="4500" y="1217"/>
                    <a:pt x="3095" y="2435"/>
                  </a:cubicBezTo>
                  <a:cubicBezTo>
                    <a:pt x="2340" y="3086"/>
                    <a:pt x="1740" y="3943"/>
                    <a:pt x="1123" y="4766"/>
                  </a:cubicBezTo>
                  <a:cubicBezTo>
                    <a:pt x="-746" y="7304"/>
                    <a:pt x="-300" y="9173"/>
                    <a:pt x="2597" y="10698"/>
                  </a:cubicBezTo>
                  <a:cubicBezTo>
                    <a:pt x="3249" y="10921"/>
                    <a:pt x="4003" y="11230"/>
                    <a:pt x="4775" y="11436"/>
                  </a:cubicBezTo>
                  <a:cubicBezTo>
                    <a:pt x="5529" y="11642"/>
                    <a:pt x="6249" y="11744"/>
                    <a:pt x="6918" y="11744"/>
                  </a:cubicBezTo>
                  <a:cubicBezTo>
                    <a:pt x="8941" y="11744"/>
                    <a:pt x="10467" y="10801"/>
                    <a:pt x="11375" y="9018"/>
                  </a:cubicBezTo>
                  <a:cubicBezTo>
                    <a:pt x="11616" y="9156"/>
                    <a:pt x="11873" y="9258"/>
                    <a:pt x="12130" y="9293"/>
                  </a:cubicBezTo>
                  <a:cubicBezTo>
                    <a:pt x="12181" y="9293"/>
                    <a:pt x="12233" y="9310"/>
                    <a:pt x="12284" y="9310"/>
                  </a:cubicBezTo>
                  <a:cubicBezTo>
                    <a:pt x="13587" y="9310"/>
                    <a:pt x="15816" y="7338"/>
                    <a:pt x="15919" y="5847"/>
                  </a:cubicBezTo>
                  <a:cubicBezTo>
                    <a:pt x="16073" y="3772"/>
                    <a:pt x="15422" y="2092"/>
                    <a:pt x="13707" y="1406"/>
                  </a:cubicBezTo>
                  <a:cubicBezTo>
                    <a:pt x="13382" y="1320"/>
                    <a:pt x="13055" y="1286"/>
                    <a:pt x="12747" y="1286"/>
                  </a:cubicBezTo>
                  <a:cubicBezTo>
                    <a:pt x="12027" y="1286"/>
                    <a:pt x="11358" y="1492"/>
                    <a:pt x="10810" y="1835"/>
                  </a:cubicBezTo>
                  <a:cubicBezTo>
                    <a:pt x="10450" y="1166"/>
                    <a:pt x="10021" y="652"/>
                    <a:pt x="9524" y="411"/>
                  </a:cubicBezTo>
                  <a:cubicBezTo>
                    <a:pt x="8906" y="137"/>
                    <a:pt x="8323" y="0"/>
                    <a:pt x="775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7" name="任意多边形: 形状 506">
              <a:extLst>
                <a:ext uri="{FF2B5EF4-FFF2-40B4-BE49-F238E27FC236}">
                  <a16:creationId xmlns:a16="http://schemas.microsoft.com/office/drawing/2014/main" id="{E0B449FA-016D-D254-E2EE-1ED3BB7B1B07}"/>
                </a:ext>
              </a:extLst>
            </p:cNvPr>
            <p:cNvSpPr/>
            <p:nvPr/>
          </p:nvSpPr>
          <p:spPr>
            <a:xfrm>
              <a:off x="5012773" y="3230786"/>
              <a:ext cx="6575" cy="7389"/>
            </a:xfrm>
            <a:custGeom>
              <a:avLst/>
              <a:gdLst>
                <a:gd name="connsiteX0" fmla="*/ 2784 w 6575"/>
                <a:gd name="connsiteY0" fmla="*/ 0 h 7389"/>
                <a:gd name="connsiteX1" fmla="*/ 178 w 6575"/>
                <a:gd name="connsiteY1" fmla="*/ 2846 h 7389"/>
                <a:gd name="connsiteX2" fmla="*/ 2613 w 6575"/>
                <a:gd name="connsiteY2" fmla="*/ 7218 h 7389"/>
                <a:gd name="connsiteX3" fmla="*/ 3659 w 6575"/>
                <a:gd name="connsiteY3" fmla="*/ 7389 h 7389"/>
                <a:gd name="connsiteX4" fmla="*/ 6368 w 6575"/>
                <a:gd name="connsiteY4" fmla="*/ 5006 h 7389"/>
                <a:gd name="connsiteX5" fmla="*/ 3282 w 6575"/>
                <a:gd name="connsiteY5" fmla="*/ 69 h 7389"/>
                <a:gd name="connsiteX6" fmla="*/ 2784 w 6575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5" h="7389">
                  <a:moveTo>
                    <a:pt x="2784" y="0"/>
                  </a:moveTo>
                  <a:cubicBezTo>
                    <a:pt x="1396" y="0"/>
                    <a:pt x="658" y="1355"/>
                    <a:pt x="178" y="2846"/>
                  </a:cubicBezTo>
                  <a:cubicBezTo>
                    <a:pt x="-456" y="4800"/>
                    <a:pt x="658" y="6635"/>
                    <a:pt x="2613" y="7218"/>
                  </a:cubicBezTo>
                  <a:cubicBezTo>
                    <a:pt x="2990" y="7338"/>
                    <a:pt x="3350" y="7389"/>
                    <a:pt x="3659" y="7389"/>
                  </a:cubicBezTo>
                  <a:cubicBezTo>
                    <a:pt x="4996" y="7389"/>
                    <a:pt x="5853" y="6464"/>
                    <a:pt x="6368" y="5006"/>
                  </a:cubicBezTo>
                  <a:cubicBezTo>
                    <a:pt x="7105" y="2932"/>
                    <a:pt x="5836" y="737"/>
                    <a:pt x="3282" y="69"/>
                  </a:cubicBezTo>
                  <a:cubicBezTo>
                    <a:pt x="3093" y="17"/>
                    <a:pt x="2939" y="0"/>
                    <a:pt x="278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8" name="任意多边形: 形状 507">
              <a:extLst>
                <a:ext uri="{FF2B5EF4-FFF2-40B4-BE49-F238E27FC236}">
                  <a16:creationId xmlns:a16="http://schemas.microsoft.com/office/drawing/2014/main" id="{F3EDE3BA-7C3F-C0C0-B2C8-652765906D67}"/>
                </a:ext>
              </a:extLst>
            </p:cNvPr>
            <p:cNvSpPr/>
            <p:nvPr/>
          </p:nvSpPr>
          <p:spPr>
            <a:xfrm>
              <a:off x="5020266" y="3208926"/>
              <a:ext cx="11971" cy="10561"/>
            </a:xfrm>
            <a:custGeom>
              <a:avLst/>
              <a:gdLst>
                <a:gd name="connsiteX0" fmla="*/ 8768 w 11971"/>
                <a:gd name="connsiteY0" fmla="*/ 0 h 10561"/>
                <a:gd name="connsiteX1" fmla="*/ 7071 w 11971"/>
                <a:gd name="connsiteY1" fmla="*/ 154 h 10561"/>
                <a:gd name="connsiteX2" fmla="*/ 3642 w 11971"/>
                <a:gd name="connsiteY2" fmla="*/ 1234 h 10561"/>
                <a:gd name="connsiteX3" fmla="*/ 58 w 11971"/>
                <a:gd name="connsiteY3" fmla="*/ 3686 h 10561"/>
                <a:gd name="connsiteX4" fmla="*/ 2407 w 11971"/>
                <a:gd name="connsiteY4" fmla="*/ 8401 h 10561"/>
                <a:gd name="connsiteX5" fmla="*/ 5064 w 11971"/>
                <a:gd name="connsiteY5" fmla="*/ 9807 h 10561"/>
                <a:gd name="connsiteX6" fmla="*/ 7105 w 11971"/>
                <a:gd name="connsiteY6" fmla="*/ 10561 h 10561"/>
                <a:gd name="connsiteX7" fmla="*/ 9882 w 11971"/>
                <a:gd name="connsiteY7" fmla="*/ 8213 h 10561"/>
                <a:gd name="connsiteX8" fmla="*/ 10448 w 11971"/>
                <a:gd name="connsiteY8" fmla="*/ 6944 h 10561"/>
                <a:gd name="connsiteX9" fmla="*/ 11460 w 11971"/>
                <a:gd name="connsiteY9" fmla="*/ 1286 h 10561"/>
                <a:gd name="connsiteX10" fmla="*/ 8768 w 11971"/>
                <a:gd name="connsiteY10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71" h="10561">
                  <a:moveTo>
                    <a:pt x="8768" y="0"/>
                  </a:moveTo>
                  <a:cubicBezTo>
                    <a:pt x="8202" y="0"/>
                    <a:pt x="7619" y="86"/>
                    <a:pt x="7071" y="154"/>
                  </a:cubicBezTo>
                  <a:cubicBezTo>
                    <a:pt x="5905" y="308"/>
                    <a:pt x="4807" y="977"/>
                    <a:pt x="3642" y="1234"/>
                  </a:cubicBezTo>
                  <a:cubicBezTo>
                    <a:pt x="2133" y="1577"/>
                    <a:pt x="418" y="1320"/>
                    <a:pt x="58" y="3686"/>
                  </a:cubicBezTo>
                  <a:cubicBezTo>
                    <a:pt x="-302" y="5984"/>
                    <a:pt x="1070" y="7201"/>
                    <a:pt x="2407" y="8401"/>
                  </a:cubicBezTo>
                  <a:cubicBezTo>
                    <a:pt x="3144" y="9053"/>
                    <a:pt x="4242" y="9241"/>
                    <a:pt x="5064" y="9807"/>
                  </a:cubicBezTo>
                  <a:cubicBezTo>
                    <a:pt x="5836" y="10338"/>
                    <a:pt x="6505" y="10561"/>
                    <a:pt x="7105" y="10561"/>
                  </a:cubicBezTo>
                  <a:cubicBezTo>
                    <a:pt x="8271" y="10561"/>
                    <a:pt x="9162" y="9653"/>
                    <a:pt x="9882" y="8213"/>
                  </a:cubicBezTo>
                  <a:cubicBezTo>
                    <a:pt x="10174" y="7647"/>
                    <a:pt x="10414" y="7047"/>
                    <a:pt x="10448" y="6944"/>
                  </a:cubicBezTo>
                  <a:cubicBezTo>
                    <a:pt x="11734" y="4440"/>
                    <a:pt x="12557" y="2897"/>
                    <a:pt x="11460" y="1286"/>
                  </a:cubicBezTo>
                  <a:cubicBezTo>
                    <a:pt x="10791" y="257"/>
                    <a:pt x="9797" y="0"/>
                    <a:pt x="876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9" name="任意多边形: 形状 508">
              <a:extLst>
                <a:ext uri="{FF2B5EF4-FFF2-40B4-BE49-F238E27FC236}">
                  <a16:creationId xmlns:a16="http://schemas.microsoft.com/office/drawing/2014/main" id="{D97B3DAE-FFB2-EDD0-3871-EA8A533E6933}"/>
                </a:ext>
              </a:extLst>
            </p:cNvPr>
            <p:cNvSpPr/>
            <p:nvPr/>
          </p:nvSpPr>
          <p:spPr>
            <a:xfrm>
              <a:off x="5049967" y="30900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6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3" y="2040"/>
                    <a:pt x="35" y="3257"/>
                  </a:cubicBezTo>
                  <a:cubicBezTo>
                    <a:pt x="-257" y="5144"/>
                    <a:pt x="1321" y="7698"/>
                    <a:pt x="3035" y="8110"/>
                  </a:cubicBezTo>
                  <a:cubicBezTo>
                    <a:pt x="3361" y="8195"/>
                    <a:pt x="3652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6" y="17"/>
                  </a:cubicBezTo>
                  <a:cubicBezTo>
                    <a:pt x="4647" y="0"/>
                    <a:pt x="4578" y="0"/>
                    <a:pt x="45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0" name="任意多边形: 形状 509">
              <a:extLst>
                <a:ext uri="{FF2B5EF4-FFF2-40B4-BE49-F238E27FC236}">
                  <a16:creationId xmlns:a16="http://schemas.microsoft.com/office/drawing/2014/main" id="{5A96E844-CB12-AEB9-8EB9-749CF088107A}"/>
                </a:ext>
              </a:extLst>
            </p:cNvPr>
            <p:cNvSpPr/>
            <p:nvPr/>
          </p:nvSpPr>
          <p:spPr>
            <a:xfrm>
              <a:off x="5014958" y="3006752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1" name="任意多边形: 形状 510">
              <a:extLst>
                <a:ext uri="{FF2B5EF4-FFF2-40B4-BE49-F238E27FC236}">
                  <a16:creationId xmlns:a16="http://schemas.microsoft.com/office/drawing/2014/main" id="{F2E2E9CA-7537-4EA3-B575-E8E2C1513067}"/>
                </a:ext>
              </a:extLst>
            </p:cNvPr>
            <p:cNvSpPr/>
            <p:nvPr/>
          </p:nvSpPr>
          <p:spPr>
            <a:xfrm>
              <a:off x="5010635" y="3114114"/>
              <a:ext cx="13167" cy="11898"/>
            </a:xfrm>
            <a:custGeom>
              <a:avLst/>
              <a:gdLst>
                <a:gd name="connsiteX0" fmla="*/ 8249 w 13167"/>
                <a:gd name="connsiteY0" fmla="*/ 0 h 11898"/>
                <a:gd name="connsiteX1" fmla="*/ 6500 w 13167"/>
                <a:gd name="connsiteY1" fmla="*/ 154 h 11898"/>
                <a:gd name="connsiteX2" fmla="*/ 3020 w 13167"/>
                <a:gd name="connsiteY2" fmla="*/ 1252 h 11898"/>
                <a:gd name="connsiteX3" fmla="*/ 860 w 13167"/>
                <a:gd name="connsiteY3" fmla="*/ 7029 h 11898"/>
                <a:gd name="connsiteX4" fmla="*/ 5849 w 13167"/>
                <a:gd name="connsiteY4" fmla="*/ 11470 h 11898"/>
                <a:gd name="connsiteX5" fmla="*/ 8232 w 13167"/>
                <a:gd name="connsiteY5" fmla="*/ 11899 h 11898"/>
                <a:gd name="connsiteX6" fmla="*/ 12759 w 13167"/>
                <a:gd name="connsiteY6" fmla="*/ 7595 h 11898"/>
                <a:gd name="connsiteX7" fmla="*/ 8249 w 13167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7" h="11898">
                  <a:moveTo>
                    <a:pt x="8249" y="0"/>
                  </a:moveTo>
                  <a:cubicBezTo>
                    <a:pt x="7701" y="0"/>
                    <a:pt x="7118" y="51"/>
                    <a:pt x="6500" y="154"/>
                  </a:cubicBezTo>
                  <a:cubicBezTo>
                    <a:pt x="5318" y="343"/>
                    <a:pt x="4152" y="806"/>
                    <a:pt x="3020" y="1252"/>
                  </a:cubicBezTo>
                  <a:cubicBezTo>
                    <a:pt x="-134" y="2503"/>
                    <a:pt x="-752" y="4081"/>
                    <a:pt x="860" y="7029"/>
                  </a:cubicBezTo>
                  <a:cubicBezTo>
                    <a:pt x="1992" y="9104"/>
                    <a:pt x="3569" y="10733"/>
                    <a:pt x="5849" y="11470"/>
                  </a:cubicBezTo>
                  <a:cubicBezTo>
                    <a:pt x="6724" y="11761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9" y="7595"/>
                  </a:cubicBezTo>
                  <a:cubicBezTo>
                    <a:pt x="14027" y="2795"/>
                    <a:pt x="12296" y="0"/>
                    <a:pt x="82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2" name="任意多边形: 形状 511">
              <a:extLst>
                <a:ext uri="{FF2B5EF4-FFF2-40B4-BE49-F238E27FC236}">
                  <a16:creationId xmlns:a16="http://schemas.microsoft.com/office/drawing/2014/main" id="{11BB5D94-C22F-257F-AB2F-4F6ADF4A559F}"/>
                </a:ext>
              </a:extLst>
            </p:cNvPr>
            <p:cNvSpPr/>
            <p:nvPr/>
          </p:nvSpPr>
          <p:spPr>
            <a:xfrm>
              <a:off x="4934068" y="28939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8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1" y="2623"/>
                    <a:pt x="3428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3" name="任意多边形: 形状 512">
              <a:extLst>
                <a:ext uri="{FF2B5EF4-FFF2-40B4-BE49-F238E27FC236}">
                  <a16:creationId xmlns:a16="http://schemas.microsoft.com/office/drawing/2014/main" id="{5856299B-5760-A276-8B66-B6557CFEDB03}"/>
                </a:ext>
              </a:extLst>
            </p:cNvPr>
            <p:cNvSpPr/>
            <p:nvPr/>
          </p:nvSpPr>
          <p:spPr>
            <a:xfrm>
              <a:off x="4977231" y="2986281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3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2" y="1354"/>
                    <a:pt x="3556" y="154"/>
                    <a:pt x="2185" y="0"/>
                  </a:cubicBezTo>
                  <a:cubicBezTo>
                    <a:pt x="2134" y="0"/>
                    <a:pt x="2065" y="0"/>
                    <a:pt x="1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4" name="任意多边形: 形状 513">
              <a:extLst>
                <a:ext uri="{FF2B5EF4-FFF2-40B4-BE49-F238E27FC236}">
                  <a16:creationId xmlns:a16="http://schemas.microsoft.com/office/drawing/2014/main" id="{D1C328C5-578E-9CF3-7F01-82CC84EBE0AB}"/>
                </a:ext>
              </a:extLst>
            </p:cNvPr>
            <p:cNvSpPr/>
            <p:nvPr/>
          </p:nvSpPr>
          <p:spPr>
            <a:xfrm>
              <a:off x="4923896" y="30308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4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2" y="11624"/>
                    <a:pt x="8697" y="9498"/>
                    <a:pt x="10154" y="8435"/>
                  </a:cubicBezTo>
                  <a:cubicBezTo>
                    <a:pt x="10823" y="7955"/>
                    <a:pt x="11457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05" y="34"/>
                    <a:pt x="3262" y="0"/>
                    <a:pt x="29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5" name="任意多边形: 形状 514">
              <a:extLst>
                <a:ext uri="{FF2B5EF4-FFF2-40B4-BE49-F238E27FC236}">
                  <a16:creationId xmlns:a16="http://schemas.microsoft.com/office/drawing/2014/main" id="{107446FA-99CB-9DFB-7F12-651A2D859B40}"/>
                </a:ext>
              </a:extLst>
            </p:cNvPr>
            <p:cNvSpPr/>
            <p:nvPr/>
          </p:nvSpPr>
          <p:spPr>
            <a:xfrm>
              <a:off x="4920075" y="2951357"/>
              <a:ext cx="7065" cy="7029"/>
            </a:xfrm>
            <a:custGeom>
              <a:avLst/>
              <a:gdLst>
                <a:gd name="connsiteX0" fmla="*/ 4460 w 7065"/>
                <a:gd name="connsiteY0" fmla="*/ 0 h 7029"/>
                <a:gd name="connsiteX1" fmla="*/ 88 w 7065"/>
                <a:gd name="connsiteY1" fmla="*/ 2280 h 7029"/>
                <a:gd name="connsiteX2" fmla="*/ 2077 w 7065"/>
                <a:gd name="connsiteY2" fmla="*/ 6481 h 7029"/>
                <a:gd name="connsiteX3" fmla="*/ 4186 w 7065"/>
                <a:gd name="connsiteY3" fmla="*/ 7029 h 7029"/>
                <a:gd name="connsiteX4" fmla="*/ 6861 w 7065"/>
                <a:gd name="connsiteY4" fmla="*/ 5555 h 7029"/>
                <a:gd name="connsiteX5" fmla="*/ 4752 w 7065"/>
                <a:gd name="connsiteY5" fmla="*/ 51 h 7029"/>
                <a:gd name="connsiteX6" fmla="*/ 4460 w 7065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5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0" y="7029"/>
                    <a:pt x="6518" y="6498"/>
                    <a:pt x="6861" y="5555"/>
                  </a:cubicBezTo>
                  <a:cubicBezTo>
                    <a:pt x="7546" y="3755"/>
                    <a:pt x="6432" y="874"/>
                    <a:pt x="4752" y="51"/>
                  </a:cubicBezTo>
                  <a:cubicBezTo>
                    <a:pt x="4683" y="17"/>
                    <a:pt x="4580" y="0"/>
                    <a:pt x="44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6" name="任意多边形: 形状 515">
              <a:extLst>
                <a:ext uri="{FF2B5EF4-FFF2-40B4-BE49-F238E27FC236}">
                  <a16:creationId xmlns:a16="http://schemas.microsoft.com/office/drawing/2014/main" id="{B956F655-18FD-05E8-BDA0-E96A579DE3FF}"/>
                </a:ext>
              </a:extLst>
            </p:cNvPr>
            <p:cNvSpPr/>
            <p:nvPr/>
          </p:nvSpPr>
          <p:spPr>
            <a:xfrm>
              <a:off x="4910349" y="3149570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30 w 6824"/>
                <a:gd name="connsiteY1" fmla="*/ 1646 h 6892"/>
                <a:gd name="connsiteX2" fmla="*/ 1636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5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30" y="1646"/>
                  </a:cubicBezTo>
                  <a:cubicBezTo>
                    <a:pt x="-354" y="3378"/>
                    <a:pt x="195" y="4938"/>
                    <a:pt x="1636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8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5" y="120"/>
                  </a:cubicBezTo>
                  <a:cubicBezTo>
                    <a:pt x="4944" y="34"/>
                    <a:pt x="4739" y="0"/>
                    <a:pt x="44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7" name="任意多边形: 形状 516">
              <a:extLst>
                <a:ext uri="{FF2B5EF4-FFF2-40B4-BE49-F238E27FC236}">
                  <a16:creationId xmlns:a16="http://schemas.microsoft.com/office/drawing/2014/main" id="{02F41A24-3548-F36A-156F-CC0904DC624E}"/>
                </a:ext>
              </a:extLst>
            </p:cNvPr>
            <p:cNvSpPr/>
            <p:nvPr/>
          </p:nvSpPr>
          <p:spPr>
            <a:xfrm>
              <a:off x="4980662" y="3110823"/>
              <a:ext cx="7006" cy="7869"/>
            </a:xfrm>
            <a:custGeom>
              <a:avLst/>
              <a:gdLst>
                <a:gd name="connsiteX0" fmla="*/ 2595 w 7006"/>
                <a:gd name="connsiteY0" fmla="*/ 0 h 7869"/>
                <a:gd name="connsiteX1" fmla="*/ 211 w 7006"/>
                <a:gd name="connsiteY1" fmla="*/ 3103 h 7869"/>
                <a:gd name="connsiteX2" fmla="*/ 2217 w 7006"/>
                <a:gd name="connsiteY2" fmla="*/ 7664 h 7869"/>
                <a:gd name="connsiteX3" fmla="*/ 3212 w 7006"/>
                <a:gd name="connsiteY3" fmla="*/ 7869 h 7869"/>
                <a:gd name="connsiteX4" fmla="*/ 6932 w 7006"/>
                <a:gd name="connsiteY4" fmla="*/ 5023 h 7869"/>
                <a:gd name="connsiteX5" fmla="*/ 3040 w 7006"/>
                <a:gd name="connsiteY5" fmla="*/ 68 h 7869"/>
                <a:gd name="connsiteX6" fmla="*/ 2595 w 7006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6" h="7869">
                  <a:moveTo>
                    <a:pt x="2595" y="0"/>
                  </a:moveTo>
                  <a:cubicBezTo>
                    <a:pt x="1497" y="0"/>
                    <a:pt x="708" y="1269"/>
                    <a:pt x="211" y="3103"/>
                  </a:cubicBezTo>
                  <a:cubicBezTo>
                    <a:pt x="-406" y="5298"/>
                    <a:pt x="349" y="6841"/>
                    <a:pt x="2217" y="7664"/>
                  </a:cubicBezTo>
                  <a:cubicBezTo>
                    <a:pt x="2526" y="7801"/>
                    <a:pt x="2869" y="7869"/>
                    <a:pt x="3212" y="7869"/>
                  </a:cubicBezTo>
                  <a:cubicBezTo>
                    <a:pt x="4823" y="7869"/>
                    <a:pt x="6623" y="6532"/>
                    <a:pt x="6932" y="5023"/>
                  </a:cubicBezTo>
                  <a:cubicBezTo>
                    <a:pt x="7343" y="2932"/>
                    <a:pt x="6058" y="840"/>
                    <a:pt x="3040" y="68"/>
                  </a:cubicBezTo>
                  <a:cubicBezTo>
                    <a:pt x="2886" y="34"/>
                    <a:pt x="2731" y="0"/>
                    <a:pt x="25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8" name="任意多边形: 形状 517">
              <a:extLst>
                <a:ext uri="{FF2B5EF4-FFF2-40B4-BE49-F238E27FC236}">
                  <a16:creationId xmlns:a16="http://schemas.microsoft.com/office/drawing/2014/main" id="{1C260DEC-0FD3-E4E5-D279-69CAB681347B}"/>
                </a:ext>
              </a:extLst>
            </p:cNvPr>
            <p:cNvSpPr/>
            <p:nvPr/>
          </p:nvSpPr>
          <p:spPr>
            <a:xfrm>
              <a:off x="5004954" y="2900042"/>
              <a:ext cx="14531" cy="24414"/>
            </a:xfrm>
            <a:custGeom>
              <a:avLst/>
              <a:gdLst>
                <a:gd name="connsiteX0" fmla="*/ 6798 w 14531"/>
                <a:gd name="connsiteY0" fmla="*/ 0 h 24414"/>
                <a:gd name="connsiteX1" fmla="*/ 5701 w 14531"/>
                <a:gd name="connsiteY1" fmla="*/ 309 h 24414"/>
                <a:gd name="connsiteX2" fmla="*/ 317 w 14531"/>
                <a:gd name="connsiteY2" fmla="*/ 7853 h 24414"/>
                <a:gd name="connsiteX3" fmla="*/ 1946 w 14531"/>
                <a:gd name="connsiteY3" fmla="*/ 12242 h 24414"/>
                <a:gd name="connsiteX4" fmla="*/ 3437 w 14531"/>
                <a:gd name="connsiteY4" fmla="*/ 18311 h 24414"/>
                <a:gd name="connsiteX5" fmla="*/ 5803 w 14531"/>
                <a:gd name="connsiteY5" fmla="*/ 24277 h 24414"/>
                <a:gd name="connsiteX6" fmla="*/ 6815 w 14531"/>
                <a:gd name="connsiteY6" fmla="*/ 24414 h 24414"/>
                <a:gd name="connsiteX7" fmla="*/ 11855 w 14531"/>
                <a:gd name="connsiteY7" fmla="*/ 20780 h 24414"/>
                <a:gd name="connsiteX8" fmla="*/ 14444 w 14531"/>
                <a:gd name="connsiteY8" fmla="*/ 17179 h 24414"/>
                <a:gd name="connsiteX9" fmla="*/ 13707 w 14531"/>
                <a:gd name="connsiteY9" fmla="*/ 14350 h 24414"/>
                <a:gd name="connsiteX10" fmla="*/ 10158 w 14531"/>
                <a:gd name="connsiteY10" fmla="*/ 7064 h 24414"/>
                <a:gd name="connsiteX11" fmla="*/ 8598 w 14531"/>
                <a:gd name="connsiteY11" fmla="*/ 1577 h 24414"/>
                <a:gd name="connsiteX12" fmla="*/ 6798 w 14531"/>
                <a:gd name="connsiteY12" fmla="*/ 0 h 2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14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3" y="24277"/>
                  </a:cubicBezTo>
                  <a:cubicBezTo>
                    <a:pt x="6164" y="24380"/>
                    <a:pt x="6506" y="24414"/>
                    <a:pt x="6815" y="24414"/>
                  </a:cubicBezTo>
                  <a:cubicBezTo>
                    <a:pt x="8975" y="24414"/>
                    <a:pt x="10398" y="22357"/>
                    <a:pt x="11855" y="20780"/>
                  </a:cubicBezTo>
                  <a:cubicBezTo>
                    <a:pt x="12833" y="19717"/>
                    <a:pt x="13570" y="18431"/>
                    <a:pt x="14444" y="17179"/>
                  </a:cubicBezTo>
                  <a:cubicBezTo>
                    <a:pt x="14599" y="16134"/>
                    <a:pt x="14650" y="14711"/>
                    <a:pt x="13707" y="14350"/>
                  </a:cubicBezTo>
                  <a:cubicBezTo>
                    <a:pt x="10261" y="13030"/>
                    <a:pt x="10552" y="9979"/>
                    <a:pt x="10158" y="7064"/>
                  </a:cubicBezTo>
                  <a:cubicBezTo>
                    <a:pt x="9901" y="5195"/>
                    <a:pt x="9249" y="3360"/>
                    <a:pt x="8598" y="1577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9" name="任意多边形: 形状 518">
              <a:extLst>
                <a:ext uri="{FF2B5EF4-FFF2-40B4-BE49-F238E27FC236}">
                  <a16:creationId xmlns:a16="http://schemas.microsoft.com/office/drawing/2014/main" id="{2820631E-AC01-4CC6-34F4-B5227ED3FEC4}"/>
                </a:ext>
              </a:extLst>
            </p:cNvPr>
            <p:cNvSpPr/>
            <p:nvPr/>
          </p:nvSpPr>
          <p:spPr>
            <a:xfrm>
              <a:off x="4981542" y="30541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18" y="34"/>
                    <a:pt x="3960" y="0"/>
                    <a:pt x="37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0" name="任意多边形: 形状 519">
              <a:extLst>
                <a:ext uri="{FF2B5EF4-FFF2-40B4-BE49-F238E27FC236}">
                  <a16:creationId xmlns:a16="http://schemas.microsoft.com/office/drawing/2014/main" id="{69D44F0E-BD2D-6058-859A-5100B011DF1E}"/>
                </a:ext>
              </a:extLst>
            </p:cNvPr>
            <p:cNvSpPr/>
            <p:nvPr/>
          </p:nvSpPr>
          <p:spPr>
            <a:xfrm>
              <a:off x="5036333" y="3193153"/>
              <a:ext cx="14964" cy="15310"/>
            </a:xfrm>
            <a:custGeom>
              <a:avLst/>
              <a:gdLst>
                <a:gd name="connsiteX0" fmla="*/ 8748 w 14964"/>
                <a:gd name="connsiteY0" fmla="*/ 0 h 15310"/>
                <a:gd name="connsiteX1" fmla="*/ 5302 w 14964"/>
                <a:gd name="connsiteY1" fmla="*/ 1217 h 15310"/>
                <a:gd name="connsiteX2" fmla="*/ 313 w 14964"/>
                <a:gd name="connsiteY2" fmla="*/ 7990 h 15310"/>
                <a:gd name="connsiteX3" fmla="*/ 3433 w 14964"/>
                <a:gd name="connsiteY3" fmla="*/ 14642 h 15310"/>
                <a:gd name="connsiteX4" fmla="*/ 6536 w 14964"/>
                <a:gd name="connsiteY4" fmla="*/ 15311 h 15310"/>
                <a:gd name="connsiteX5" fmla="*/ 7908 w 14964"/>
                <a:gd name="connsiteY5" fmla="*/ 15242 h 15310"/>
                <a:gd name="connsiteX6" fmla="*/ 9503 w 14964"/>
                <a:gd name="connsiteY6" fmla="*/ 14693 h 15310"/>
                <a:gd name="connsiteX7" fmla="*/ 13926 w 14964"/>
                <a:gd name="connsiteY7" fmla="*/ 10356 h 15310"/>
                <a:gd name="connsiteX8" fmla="*/ 14697 w 14964"/>
                <a:gd name="connsiteY8" fmla="*/ 8813 h 15310"/>
                <a:gd name="connsiteX9" fmla="*/ 11920 w 14964"/>
                <a:gd name="connsiteY9" fmla="*/ 1200 h 15310"/>
                <a:gd name="connsiteX10" fmla="*/ 8748 w 14964"/>
                <a:gd name="connsiteY10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64" h="15310">
                  <a:moveTo>
                    <a:pt x="8748" y="0"/>
                  </a:moveTo>
                  <a:cubicBezTo>
                    <a:pt x="7617" y="0"/>
                    <a:pt x="6468" y="429"/>
                    <a:pt x="5302" y="1217"/>
                  </a:cubicBezTo>
                  <a:cubicBezTo>
                    <a:pt x="2816" y="2863"/>
                    <a:pt x="1153" y="5127"/>
                    <a:pt x="313" y="7990"/>
                  </a:cubicBezTo>
                  <a:cubicBezTo>
                    <a:pt x="-596" y="11076"/>
                    <a:pt x="484" y="13305"/>
                    <a:pt x="3433" y="14642"/>
                  </a:cubicBezTo>
                  <a:cubicBezTo>
                    <a:pt x="4359" y="15156"/>
                    <a:pt x="5422" y="15311"/>
                    <a:pt x="6536" y="15311"/>
                  </a:cubicBezTo>
                  <a:cubicBezTo>
                    <a:pt x="6982" y="15311"/>
                    <a:pt x="7445" y="15293"/>
                    <a:pt x="7908" y="15242"/>
                  </a:cubicBezTo>
                  <a:cubicBezTo>
                    <a:pt x="8474" y="15191"/>
                    <a:pt x="9519" y="14796"/>
                    <a:pt x="9503" y="14693"/>
                  </a:cubicBezTo>
                  <a:cubicBezTo>
                    <a:pt x="8937" y="10887"/>
                    <a:pt x="11972" y="11282"/>
                    <a:pt x="13926" y="10356"/>
                  </a:cubicBezTo>
                  <a:cubicBezTo>
                    <a:pt x="14337" y="10167"/>
                    <a:pt x="14543" y="9361"/>
                    <a:pt x="14697" y="8813"/>
                  </a:cubicBezTo>
                  <a:cubicBezTo>
                    <a:pt x="15503" y="5847"/>
                    <a:pt x="14457" y="3103"/>
                    <a:pt x="11920" y="1200"/>
                  </a:cubicBezTo>
                  <a:cubicBezTo>
                    <a:pt x="10857" y="360"/>
                    <a:pt x="9811" y="0"/>
                    <a:pt x="87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1" name="任意多边形: 形状 520">
              <a:extLst>
                <a:ext uri="{FF2B5EF4-FFF2-40B4-BE49-F238E27FC236}">
                  <a16:creationId xmlns:a16="http://schemas.microsoft.com/office/drawing/2014/main" id="{A2237B30-ED11-3E25-8D5F-D8D0E4BEF0D9}"/>
                </a:ext>
              </a:extLst>
            </p:cNvPr>
            <p:cNvSpPr/>
            <p:nvPr/>
          </p:nvSpPr>
          <p:spPr>
            <a:xfrm>
              <a:off x="5004667" y="2935429"/>
              <a:ext cx="11444" cy="10321"/>
            </a:xfrm>
            <a:custGeom>
              <a:avLst/>
              <a:gdLst>
                <a:gd name="connsiteX0" fmla="*/ 3981 w 11444"/>
                <a:gd name="connsiteY0" fmla="*/ 0 h 10321"/>
                <a:gd name="connsiteX1" fmla="*/ 878 w 11444"/>
                <a:gd name="connsiteY1" fmla="*/ 4355 h 10321"/>
                <a:gd name="connsiteX2" fmla="*/ 912 w 11444"/>
                <a:gd name="connsiteY2" fmla="*/ 9653 h 10321"/>
                <a:gd name="connsiteX3" fmla="*/ 2558 w 11444"/>
                <a:gd name="connsiteY3" fmla="*/ 10321 h 10321"/>
                <a:gd name="connsiteX4" fmla="*/ 5490 w 11444"/>
                <a:gd name="connsiteY4" fmla="*/ 9584 h 10321"/>
                <a:gd name="connsiteX5" fmla="*/ 9947 w 11444"/>
                <a:gd name="connsiteY5" fmla="*/ 7698 h 10321"/>
                <a:gd name="connsiteX6" fmla="*/ 11062 w 11444"/>
                <a:gd name="connsiteY6" fmla="*/ 3926 h 10321"/>
                <a:gd name="connsiteX7" fmla="*/ 4461 w 11444"/>
                <a:gd name="connsiteY7" fmla="*/ 17 h 10321"/>
                <a:gd name="connsiteX8" fmla="*/ 3981 w 11444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44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26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90" y="9584"/>
                  </a:cubicBezTo>
                  <a:cubicBezTo>
                    <a:pt x="7033" y="9173"/>
                    <a:pt x="8507" y="8418"/>
                    <a:pt x="9947" y="7698"/>
                  </a:cubicBezTo>
                  <a:cubicBezTo>
                    <a:pt x="11525" y="6892"/>
                    <a:pt x="11782" y="5366"/>
                    <a:pt x="11062" y="3926"/>
                  </a:cubicBezTo>
                  <a:cubicBezTo>
                    <a:pt x="9690" y="1234"/>
                    <a:pt x="6998" y="377"/>
                    <a:pt x="4461" y="17"/>
                  </a:cubicBezTo>
                  <a:cubicBezTo>
                    <a:pt x="4273" y="17"/>
                    <a:pt x="4118" y="0"/>
                    <a:pt x="39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2" name="任意多边形: 形状 521">
              <a:extLst>
                <a:ext uri="{FF2B5EF4-FFF2-40B4-BE49-F238E27FC236}">
                  <a16:creationId xmlns:a16="http://schemas.microsoft.com/office/drawing/2014/main" id="{10683909-9ECE-1F27-B2C3-8300FD41C271}"/>
                </a:ext>
              </a:extLst>
            </p:cNvPr>
            <p:cNvSpPr/>
            <p:nvPr/>
          </p:nvSpPr>
          <p:spPr>
            <a:xfrm>
              <a:off x="4991723" y="3024309"/>
              <a:ext cx="17819" cy="12275"/>
            </a:xfrm>
            <a:custGeom>
              <a:avLst/>
              <a:gdLst>
                <a:gd name="connsiteX0" fmla="*/ 9570 w 17819"/>
                <a:gd name="connsiteY0" fmla="*/ 0 h 12275"/>
                <a:gd name="connsiteX1" fmla="*/ 4753 w 17819"/>
                <a:gd name="connsiteY1" fmla="*/ 3121 h 12275"/>
                <a:gd name="connsiteX2" fmla="*/ 1169 w 17819"/>
                <a:gd name="connsiteY2" fmla="*/ 7527 h 12275"/>
                <a:gd name="connsiteX3" fmla="*/ 158 w 17819"/>
                <a:gd name="connsiteY3" fmla="*/ 10201 h 12275"/>
                <a:gd name="connsiteX4" fmla="*/ 1941 w 17819"/>
                <a:gd name="connsiteY4" fmla="*/ 11693 h 12275"/>
                <a:gd name="connsiteX5" fmla="*/ 2575 w 17819"/>
                <a:gd name="connsiteY5" fmla="*/ 11504 h 12275"/>
                <a:gd name="connsiteX6" fmla="*/ 4838 w 17819"/>
                <a:gd name="connsiteY6" fmla="*/ 10733 h 12275"/>
                <a:gd name="connsiteX7" fmla="*/ 7599 w 17819"/>
                <a:gd name="connsiteY7" fmla="*/ 12087 h 12275"/>
                <a:gd name="connsiteX8" fmla="*/ 8902 w 17819"/>
                <a:gd name="connsiteY8" fmla="*/ 12276 h 12275"/>
                <a:gd name="connsiteX9" fmla="*/ 17817 w 17819"/>
                <a:gd name="connsiteY9" fmla="*/ 4921 h 12275"/>
                <a:gd name="connsiteX10" fmla="*/ 17560 w 17819"/>
                <a:gd name="connsiteY10" fmla="*/ 3703 h 12275"/>
                <a:gd name="connsiteX11" fmla="*/ 10839 w 17819"/>
                <a:gd name="connsiteY11" fmla="*/ 86 h 12275"/>
                <a:gd name="connsiteX12" fmla="*/ 9570 w 1781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19" h="12275">
                  <a:moveTo>
                    <a:pt x="9570" y="0"/>
                  </a:moveTo>
                  <a:cubicBezTo>
                    <a:pt x="7479" y="0"/>
                    <a:pt x="5576" y="857"/>
                    <a:pt x="4753" y="3121"/>
                  </a:cubicBezTo>
                  <a:cubicBezTo>
                    <a:pt x="3998" y="5178"/>
                    <a:pt x="3295" y="6772"/>
                    <a:pt x="1169" y="7527"/>
                  </a:cubicBezTo>
                  <a:cubicBezTo>
                    <a:pt x="209" y="7870"/>
                    <a:pt x="-271" y="9035"/>
                    <a:pt x="158" y="10201"/>
                  </a:cubicBezTo>
                  <a:cubicBezTo>
                    <a:pt x="484" y="11059"/>
                    <a:pt x="1238" y="11693"/>
                    <a:pt x="1941" y="11693"/>
                  </a:cubicBezTo>
                  <a:cubicBezTo>
                    <a:pt x="2164" y="11693"/>
                    <a:pt x="2370" y="11642"/>
                    <a:pt x="2575" y="11504"/>
                  </a:cubicBezTo>
                  <a:cubicBezTo>
                    <a:pt x="3398" y="10973"/>
                    <a:pt x="4153" y="10733"/>
                    <a:pt x="4838" y="10733"/>
                  </a:cubicBezTo>
                  <a:cubicBezTo>
                    <a:pt x="5884" y="10733"/>
                    <a:pt x="6793" y="11264"/>
                    <a:pt x="7599" y="12087"/>
                  </a:cubicBezTo>
                  <a:cubicBezTo>
                    <a:pt x="8010" y="12224"/>
                    <a:pt x="8439" y="12276"/>
                    <a:pt x="8902" y="12276"/>
                  </a:cubicBezTo>
                  <a:cubicBezTo>
                    <a:pt x="12639" y="12276"/>
                    <a:pt x="17749" y="8195"/>
                    <a:pt x="17817" y="4921"/>
                  </a:cubicBezTo>
                  <a:cubicBezTo>
                    <a:pt x="17834" y="4509"/>
                    <a:pt x="17749" y="4063"/>
                    <a:pt x="17560" y="3703"/>
                  </a:cubicBezTo>
                  <a:cubicBezTo>
                    <a:pt x="16137" y="857"/>
                    <a:pt x="13411" y="480"/>
                    <a:pt x="10839" y="86"/>
                  </a:cubicBezTo>
                  <a:cubicBezTo>
                    <a:pt x="10428" y="34"/>
                    <a:pt x="9999" y="0"/>
                    <a:pt x="95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3" name="任意多边形: 形状 522">
              <a:extLst>
                <a:ext uri="{FF2B5EF4-FFF2-40B4-BE49-F238E27FC236}">
                  <a16:creationId xmlns:a16="http://schemas.microsoft.com/office/drawing/2014/main" id="{FF71FE93-64C0-7A76-B00C-F0B3AAE1B6EC}"/>
                </a:ext>
              </a:extLst>
            </p:cNvPr>
            <p:cNvSpPr/>
            <p:nvPr/>
          </p:nvSpPr>
          <p:spPr>
            <a:xfrm>
              <a:off x="5063035" y="3066469"/>
              <a:ext cx="17307" cy="14418"/>
            </a:xfrm>
            <a:custGeom>
              <a:avLst/>
              <a:gdLst>
                <a:gd name="connsiteX0" fmla="*/ 15033 w 17307"/>
                <a:gd name="connsiteY0" fmla="*/ 0 h 14418"/>
                <a:gd name="connsiteX1" fmla="*/ 13799 w 17307"/>
                <a:gd name="connsiteY1" fmla="*/ 634 h 14418"/>
                <a:gd name="connsiteX2" fmla="*/ 11587 w 17307"/>
                <a:gd name="connsiteY2" fmla="*/ 2555 h 14418"/>
                <a:gd name="connsiteX3" fmla="*/ 10524 w 17307"/>
                <a:gd name="connsiteY3" fmla="*/ 2280 h 14418"/>
                <a:gd name="connsiteX4" fmla="*/ 8313 w 17307"/>
                <a:gd name="connsiteY4" fmla="*/ 1783 h 14418"/>
                <a:gd name="connsiteX5" fmla="*/ 2449 w 17307"/>
                <a:gd name="connsiteY5" fmla="*/ 5229 h 14418"/>
                <a:gd name="connsiteX6" fmla="*/ 4506 w 17307"/>
                <a:gd name="connsiteY6" fmla="*/ 13682 h 14418"/>
                <a:gd name="connsiteX7" fmla="*/ 7695 w 17307"/>
                <a:gd name="connsiteY7" fmla="*/ 14419 h 14418"/>
                <a:gd name="connsiteX8" fmla="*/ 11793 w 17307"/>
                <a:gd name="connsiteY8" fmla="*/ 13253 h 14418"/>
                <a:gd name="connsiteX9" fmla="*/ 14005 w 17307"/>
                <a:gd name="connsiteY9" fmla="*/ 9155 h 14418"/>
                <a:gd name="connsiteX10" fmla="*/ 16285 w 17307"/>
                <a:gd name="connsiteY10" fmla="*/ 3926 h 14418"/>
                <a:gd name="connsiteX11" fmla="*/ 16919 w 17307"/>
                <a:gd name="connsiteY11" fmla="*/ 1200 h 14418"/>
                <a:gd name="connsiteX12" fmla="*/ 15033 w 17307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7" h="14418">
                  <a:moveTo>
                    <a:pt x="15033" y="0"/>
                  </a:moveTo>
                  <a:cubicBezTo>
                    <a:pt x="14622" y="0"/>
                    <a:pt x="14193" y="189"/>
                    <a:pt x="13799" y="634"/>
                  </a:cubicBezTo>
                  <a:cubicBezTo>
                    <a:pt x="13045" y="1457"/>
                    <a:pt x="12667" y="2555"/>
                    <a:pt x="11587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8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5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7" y="6258"/>
                    <a:pt x="13885" y="5006"/>
                    <a:pt x="16285" y="3926"/>
                  </a:cubicBezTo>
                  <a:cubicBezTo>
                    <a:pt x="17194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4" name="任意多边形: 形状 523">
              <a:extLst>
                <a:ext uri="{FF2B5EF4-FFF2-40B4-BE49-F238E27FC236}">
                  <a16:creationId xmlns:a16="http://schemas.microsoft.com/office/drawing/2014/main" id="{286119E4-3D0C-D93D-1188-DC5E25CB08A4}"/>
                </a:ext>
              </a:extLst>
            </p:cNvPr>
            <p:cNvSpPr/>
            <p:nvPr/>
          </p:nvSpPr>
          <p:spPr>
            <a:xfrm>
              <a:off x="4625166" y="3667058"/>
              <a:ext cx="11009" cy="11521"/>
            </a:xfrm>
            <a:custGeom>
              <a:avLst/>
              <a:gdLst>
                <a:gd name="connsiteX0" fmla="*/ 8470 w 11009"/>
                <a:gd name="connsiteY0" fmla="*/ 0 h 11521"/>
                <a:gd name="connsiteX1" fmla="*/ 8436 w 11009"/>
                <a:gd name="connsiteY1" fmla="*/ 0 h 11521"/>
                <a:gd name="connsiteX2" fmla="*/ 1081 w 11009"/>
                <a:gd name="connsiteY2" fmla="*/ 1749 h 11521"/>
                <a:gd name="connsiteX3" fmla="*/ 481 w 11009"/>
                <a:gd name="connsiteY3" fmla="*/ 5589 h 11521"/>
                <a:gd name="connsiteX4" fmla="*/ 6293 w 11009"/>
                <a:gd name="connsiteY4" fmla="*/ 10938 h 11521"/>
                <a:gd name="connsiteX5" fmla="*/ 8007 w 11009"/>
                <a:gd name="connsiteY5" fmla="*/ 11521 h 11521"/>
                <a:gd name="connsiteX6" fmla="*/ 10785 w 11009"/>
                <a:gd name="connsiteY6" fmla="*/ 8212 h 11521"/>
                <a:gd name="connsiteX7" fmla="*/ 10133 w 11009"/>
                <a:gd name="connsiteY7" fmla="*/ 1491 h 11521"/>
                <a:gd name="connsiteX8" fmla="*/ 8470 w 11009"/>
                <a:gd name="connsiteY8" fmla="*/ 0 h 1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09" h="11521">
                  <a:moveTo>
                    <a:pt x="8470" y="0"/>
                  </a:moveTo>
                  <a:cubicBezTo>
                    <a:pt x="8453" y="0"/>
                    <a:pt x="8436" y="0"/>
                    <a:pt x="8436" y="0"/>
                  </a:cubicBezTo>
                  <a:cubicBezTo>
                    <a:pt x="5881" y="68"/>
                    <a:pt x="3258" y="171"/>
                    <a:pt x="1081" y="1749"/>
                  </a:cubicBezTo>
                  <a:cubicBezTo>
                    <a:pt x="-188" y="2657"/>
                    <a:pt x="-274" y="3977"/>
                    <a:pt x="481" y="5589"/>
                  </a:cubicBezTo>
                  <a:cubicBezTo>
                    <a:pt x="1629" y="8007"/>
                    <a:pt x="3772" y="9069"/>
                    <a:pt x="6293" y="10938"/>
                  </a:cubicBezTo>
                  <a:cubicBezTo>
                    <a:pt x="6910" y="11315"/>
                    <a:pt x="7493" y="11521"/>
                    <a:pt x="8007" y="11521"/>
                  </a:cubicBezTo>
                  <a:cubicBezTo>
                    <a:pt x="9207" y="11521"/>
                    <a:pt x="10150" y="10475"/>
                    <a:pt x="10785" y="8212"/>
                  </a:cubicBezTo>
                  <a:cubicBezTo>
                    <a:pt x="11470" y="5812"/>
                    <a:pt x="10391" y="3720"/>
                    <a:pt x="10133" y="1491"/>
                  </a:cubicBezTo>
                  <a:cubicBezTo>
                    <a:pt x="10031" y="668"/>
                    <a:pt x="9242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5" name="任意多边形: 形状 524">
              <a:extLst>
                <a:ext uri="{FF2B5EF4-FFF2-40B4-BE49-F238E27FC236}">
                  <a16:creationId xmlns:a16="http://schemas.microsoft.com/office/drawing/2014/main" id="{24A08362-631E-742F-02B6-0779AFD35C7A}"/>
                </a:ext>
              </a:extLst>
            </p:cNvPr>
            <p:cNvSpPr/>
            <p:nvPr/>
          </p:nvSpPr>
          <p:spPr>
            <a:xfrm>
              <a:off x="4620048" y="3708549"/>
              <a:ext cx="12825" cy="16236"/>
            </a:xfrm>
            <a:custGeom>
              <a:avLst/>
              <a:gdLst>
                <a:gd name="connsiteX0" fmla="*/ 4672 w 12825"/>
                <a:gd name="connsiteY0" fmla="*/ 0 h 16236"/>
                <a:gd name="connsiteX1" fmla="*/ 3884 w 12825"/>
                <a:gd name="connsiteY1" fmla="*/ 34 h 16236"/>
                <a:gd name="connsiteX2" fmla="*/ 3524 w 12825"/>
                <a:gd name="connsiteY2" fmla="*/ 17 h 16236"/>
                <a:gd name="connsiteX3" fmla="*/ 1775 w 12825"/>
                <a:gd name="connsiteY3" fmla="*/ 549 h 16236"/>
                <a:gd name="connsiteX4" fmla="*/ 78 w 12825"/>
                <a:gd name="connsiteY4" fmla="*/ 3395 h 16236"/>
                <a:gd name="connsiteX5" fmla="*/ 1432 w 12825"/>
                <a:gd name="connsiteY5" fmla="*/ 9241 h 16236"/>
                <a:gd name="connsiteX6" fmla="*/ 3061 w 12825"/>
                <a:gd name="connsiteY6" fmla="*/ 12721 h 16236"/>
                <a:gd name="connsiteX7" fmla="*/ 5409 w 12825"/>
                <a:gd name="connsiteY7" fmla="*/ 14265 h 16236"/>
                <a:gd name="connsiteX8" fmla="*/ 8375 w 12825"/>
                <a:gd name="connsiteY8" fmla="*/ 16236 h 16236"/>
                <a:gd name="connsiteX9" fmla="*/ 8976 w 12825"/>
                <a:gd name="connsiteY9" fmla="*/ 16168 h 16236"/>
                <a:gd name="connsiteX10" fmla="*/ 12216 w 12825"/>
                <a:gd name="connsiteY10" fmla="*/ 12070 h 16236"/>
                <a:gd name="connsiteX11" fmla="*/ 10622 w 12825"/>
                <a:gd name="connsiteY11" fmla="*/ 9550 h 16236"/>
                <a:gd name="connsiteX12" fmla="*/ 11582 w 12825"/>
                <a:gd name="connsiteY12" fmla="*/ 7715 h 16236"/>
                <a:gd name="connsiteX13" fmla="*/ 12525 w 12825"/>
                <a:gd name="connsiteY13" fmla="*/ 6155 h 16236"/>
                <a:gd name="connsiteX14" fmla="*/ 11753 w 12825"/>
                <a:gd name="connsiteY14" fmla="*/ 2040 h 16236"/>
                <a:gd name="connsiteX15" fmla="*/ 4672 w 12825"/>
                <a:gd name="connsiteY15" fmla="*/ 0 h 1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825" h="16236">
                  <a:moveTo>
                    <a:pt x="4672" y="0"/>
                  </a:moveTo>
                  <a:cubicBezTo>
                    <a:pt x="4415" y="0"/>
                    <a:pt x="4158" y="17"/>
                    <a:pt x="3884" y="34"/>
                  </a:cubicBezTo>
                  <a:cubicBezTo>
                    <a:pt x="3764" y="17"/>
                    <a:pt x="3643" y="17"/>
                    <a:pt x="3524" y="17"/>
                  </a:cubicBezTo>
                  <a:cubicBezTo>
                    <a:pt x="2872" y="17"/>
                    <a:pt x="2272" y="206"/>
                    <a:pt x="1775" y="549"/>
                  </a:cubicBezTo>
                  <a:cubicBezTo>
                    <a:pt x="712" y="1080"/>
                    <a:pt x="249" y="2092"/>
                    <a:pt x="78" y="3395"/>
                  </a:cubicBezTo>
                  <a:cubicBezTo>
                    <a:pt x="-214" y="5572"/>
                    <a:pt x="335" y="7732"/>
                    <a:pt x="1432" y="9241"/>
                  </a:cubicBezTo>
                  <a:cubicBezTo>
                    <a:pt x="1723" y="10475"/>
                    <a:pt x="2169" y="11676"/>
                    <a:pt x="3061" y="12721"/>
                  </a:cubicBezTo>
                  <a:cubicBezTo>
                    <a:pt x="3798" y="13613"/>
                    <a:pt x="4621" y="14145"/>
                    <a:pt x="5409" y="14265"/>
                  </a:cubicBezTo>
                  <a:cubicBezTo>
                    <a:pt x="6061" y="15431"/>
                    <a:pt x="7193" y="16236"/>
                    <a:pt x="8375" y="16236"/>
                  </a:cubicBezTo>
                  <a:cubicBezTo>
                    <a:pt x="8581" y="16236"/>
                    <a:pt x="8787" y="16219"/>
                    <a:pt x="8976" y="16168"/>
                  </a:cubicBezTo>
                  <a:cubicBezTo>
                    <a:pt x="11050" y="15670"/>
                    <a:pt x="11650" y="13819"/>
                    <a:pt x="12216" y="12070"/>
                  </a:cubicBezTo>
                  <a:cubicBezTo>
                    <a:pt x="11822" y="11007"/>
                    <a:pt x="11342" y="10115"/>
                    <a:pt x="10622" y="9550"/>
                  </a:cubicBezTo>
                  <a:cubicBezTo>
                    <a:pt x="11016" y="8967"/>
                    <a:pt x="11342" y="8367"/>
                    <a:pt x="11582" y="7715"/>
                  </a:cubicBezTo>
                  <a:cubicBezTo>
                    <a:pt x="11942" y="7218"/>
                    <a:pt x="12285" y="6721"/>
                    <a:pt x="12525" y="6155"/>
                  </a:cubicBezTo>
                  <a:cubicBezTo>
                    <a:pt x="12508" y="4989"/>
                    <a:pt x="13588" y="2966"/>
                    <a:pt x="11753" y="2040"/>
                  </a:cubicBezTo>
                  <a:cubicBezTo>
                    <a:pt x="9524" y="909"/>
                    <a:pt x="7175" y="0"/>
                    <a:pt x="4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6" name="任意多边形: 形状 525">
              <a:extLst>
                <a:ext uri="{FF2B5EF4-FFF2-40B4-BE49-F238E27FC236}">
                  <a16:creationId xmlns:a16="http://schemas.microsoft.com/office/drawing/2014/main" id="{A505EF69-7538-27E5-BB35-084ECF7316CC}"/>
                </a:ext>
              </a:extLst>
            </p:cNvPr>
            <p:cNvSpPr/>
            <p:nvPr/>
          </p:nvSpPr>
          <p:spPr>
            <a:xfrm>
              <a:off x="4620860" y="3687478"/>
              <a:ext cx="28865" cy="18002"/>
            </a:xfrm>
            <a:custGeom>
              <a:avLst/>
              <a:gdLst>
                <a:gd name="connsiteX0" fmla="*/ 9862 w 28865"/>
                <a:gd name="connsiteY0" fmla="*/ 0 h 18002"/>
                <a:gd name="connsiteX1" fmla="*/ 260 w 28865"/>
                <a:gd name="connsiteY1" fmla="*/ 5932 h 18002"/>
                <a:gd name="connsiteX2" fmla="*/ 4890 w 28865"/>
                <a:gd name="connsiteY2" fmla="*/ 14899 h 18002"/>
                <a:gd name="connsiteX3" fmla="*/ 6981 w 28865"/>
                <a:gd name="connsiteY3" fmla="*/ 16202 h 18002"/>
                <a:gd name="connsiteX4" fmla="*/ 7290 w 28865"/>
                <a:gd name="connsiteY4" fmla="*/ 16253 h 18002"/>
                <a:gd name="connsiteX5" fmla="*/ 8044 w 28865"/>
                <a:gd name="connsiteY5" fmla="*/ 15207 h 18002"/>
                <a:gd name="connsiteX6" fmla="*/ 7856 w 28865"/>
                <a:gd name="connsiteY6" fmla="*/ 13099 h 18002"/>
                <a:gd name="connsiteX7" fmla="*/ 8662 w 28865"/>
                <a:gd name="connsiteY7" fmla="*/ 13167 h 18002"/>
                <a:gd name="connsiteX8" fmla="*/ 9433 w 28865"/>
                <a:gd name="connsiteY8" fmla="*/ 13236 h 18002"/>
                <a:gd name="connsiteX9" fmla="*/ 9467 w 28865"/>
                <a:gd name="connsiteY9" fmla="*/ 13236 h 18002"/>
                <a:gd name="connsiteX10" fmla="*/ 9484 w 28865"/>
                <a:gd name="connsiteY10" fmla="*/ 13236 h 18002"/>
                <a:gd name="connsiteX11" fmla="*/ 11490 w 28865"/>
                <a:gd name="connsiteY11" fmla="*/ 14230 h 18002"/>
                <a:gd name="connsiteX12" fmla="*/ 13308 w 28865"/>
                <a:gd name="connsiteY12" fmla="*/ 15225 h 18002"/>
                <a:gd name="connsiteX13" fmla="*/ 13874 w 28865"/>
                <a:gd name="connsiteY13" fmla="*/ 15088 h 18002"/>
                <a:gd name="connsiteX14" fmla="*/ 16000 w 28865"/>
                <a:gd name="connsiteY14" fmla="*/ 14505 h 18002"/>
                <a:gd name="connsiteX15" fmla="*/ 16823 w 28865"/>
                <a:gd name="connsiteY15" fmla="*/ 14608 h 18002"/>
                <a:gd name="connsiteX16" fmla="*/ 16737 w 28865"/>
                <a:gd name="connsiteY16" fmla="*/ 15002 h 18002"/>
                <a:gd name="connsiteX17" fmla="*/ 18914 w 28865"/>
                <a:gd name="connsiteY17" fmla="*/ 17591 h 18002"/>
                <a:gd name="connsiteX18" fmla="*/ 19137 w 28865"/>
                <a:gd name="connsiteY18" fmla="*/ 17608 h 18002"/>
                <a:gd name="connsiteX19" fmla="*/ 20355 w 28865"/>
                <a:gd name="connsiteY19" fmla="*/ 16939 h 18002"/>
                <a:gd name="connsiteX20" fmla="*/ 20371 w 28865"/>
                <a:gd name="connsiteY20" fmla="*/ 16956 h 18002"/>
                <a:gd name="connsiteX21" fmla="*/ 23029 w 28865"/>
                <a:gd name="connsiteY21" fmla="*/ 18002 h 18002"/>
                <a:gd name="connsiteX22" fmla="*/ 26698 w 28865"/>
                <a:gd name="connsiteY22" fmla="*/ 16682 h 18002"/>
                <a:gd name="connsiteX23" fmla="*/ 28292 w 28865"/>
                <a:gd name="connsiteY23" fmla="*/ 11041 h 18002"/>
                <a:gd name="connsiteX24" fmla="*/ 19308 w 28865"/>
                <a:gd name="connsiteY24" fmla="*/ 1509 h 18002"/>
                <a:gd name="connsiteX25" fmla="*/ 9862 w 28865"/>
                <a:gd name="connsiteY25" fmla="*/ 0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865" h="18002">
                  <a:moveTo>
                    <a:pt x="9862" y="0"/>
                  </a:moveTo>
                  <a:cubicBezTo>
                    <a:pt x="5250" y="17"/>
                    <a:pt x="1169" y="2452"/>
                    <a:pt x="260" y="5932"/>
                  </a:cubicBezTo>
                  <a:cubicBezTo>
                    <a:pt x="-906" y="10356"/>
                    <a:pt x="2061" y="12636"/>
                    <a:pt x="4890" y="14899"/>
                  </a:cubicBezTo>
                  <a:cubicBezTo>
                    <a:pt x="5541" y="15413"/>
                    <a:pt x="6227" y="15928"/>
                    <a:pt x="6981" y="16202"/>
                  </a:cubicBezTo>
                  <a:cubicBezTo>
                    <a:pt x="7084" y="16236"/>
                    <a:pt x="7187" y="16253"/>
                    <a:pt x="7290" y="16253"/>
                  </a:cubicBezTo>
                  <a:cubicBezTo>
                    <a:pt x="7873" y="16253"/>
                    <a:pt x="8387" y="15670"/>
                    <a:pt x="8044" y="15207"/>
                  </a:cubicBezTo>
                  <a:cubicBezTo>
                    <a:pt x="6707" y="13442"/>
                    <a:pt x="7084" y="13099"/>
                    <a:pt x="7856" y="13099"/>
                  </a:cubicBezTo>
                  <a:cubicBezTo>
                    <a:pt x="8096" y="13099"/>
                    <a:pt x="8387" y="13133"/>
                    <a:pt x="8662" y="13167"/>
                  </a:cubicBezTo>
                  <a:cubicBezTo>
                    <a:pt x="8936" y="13202"/>
                    <a:pt x="9210" y="13236"/>
                    <a:pt x="9433" y="13236"/>
                  </a:cubicBezTo>
                  <a:cubicBezTo>
                    <a:pt x="9450" y="13236"/>
                    <a:pt x="9467" y="13236"/>
                    <a:pt x="9467" y="13236"/>
                  </a:cubicBezTo>
                  <a:cubicBezTo>
                    <a:pt x="9467" y="13236"/>
                    <a:pt x="9484" y="13236"/>
                    <a:pt x="9484" y="13236"/>
                  </a:cubicBezTo>
                  <a:cubicBezTo>
                    <a:pt x="10239" y="13236"/>
                    <a:pt x="10873" y="13733"/>
                    <a:pt x="11490" y="14230"/>
                  </a:cubicBezTo>
                  <a:cubicBezTo>
                    <a:pt x="12108" y="14728"/>
                    <a:pt x="12673" y="15225"/>
                    <a:pt x="13308" y="15225"/>
                  </a:cubicBezTo>
                  <a:cubicBezTo>
                    <a:pt x="13497" y="15225"/>
                    <a:pt x="13685" y="15173"/>
                    <a:pt x="13874" y="15088"/>
                  </a:cubicBezTo>
                  <a:cubicBezTo>
                    <a:pt x="14662" y="14676"/>
                    <a:pt x="15365" y="14505"/>
                    <a:pt x="16000" y="14505"/>
                  </a:cubicBezTo>
                  <a:cubicBezTo>
                    <a:pt x="16291" y="14505"/>
                    <a:pt x="16565" y="14539"/>
                    <a:pt x="16823" y="14608"/>
                  </a:cubicBezTo>
                  <a:lnTo>
                    <a:pt x="16737" y="15002"/>
                  </a:lnTo>
                  <a:cubicBezTo>
                    <a:pt x="16959" y="16065"/>
                    <a:pt x="17491" y="17402"/>
                    <a:pt x="18914" y="17591"/>
                  </a:cubicBezTo>
                  <a:cubicBezTo>
                    <a:pt x="19000" y="17608"/>
                    <a:pt x="19069" y="17608"/>
                    <a:pt x="19137" y="17608"/>
                  </a:cubicBezTo>
                  <a:cubicBezTo>
                    <a:pt x="19668" y="17608"/>
                    <a:pt x="20080" y="17351"/>
                    <a:pt x="20355" y="16939"/>
                  </a:cubicBezTo>
                  <a:lnTo>
                    <a:pt x="20371" y="16956"/>
                  </a:lnTo>
                  <a:cubicBezTo>
                    <a:pt x="21246" y="17711"/>
                    <a:pt x="22137" y="18002"/>
                    <a:pt x="23029" y="18002"/>
                  </a:cubicBezTo>
                  <a:cubicBezTo>
                    <a:pt x="24263" y="18002"/>
                    <a:pt x="25515" y="17419"/>
                    <a:pt x="26698" y="16682"/>
                  </a:cubicBezTo>
                  <a:cubicBezTo>
                    <a:pt x="28876" y="15310"/>
                    <a:pt x="29424" y="12602"/>
                    <a:pt x="28292" y="11041"/>
                  </a:cubicBezTo>
                  <a:cubicBezTo>
                    <a:pt x="25738" y="7475"/>
                    <a:pt x="22840" y="3789"/>
                    <a:pt x="19308" y="1509"/>
                  </a:cubicBezTo>
                  <a:cubicBezTo>
                    <a:pt x="16754" y="-120"/>
                    <a:pt x="12931" y="429"/>
                    <a:pt x="98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7" name="任意多边形: 形状 526">
              <a:extLst>
                <a:ext uri="{FF2B5EF4-FFF2-40B4-BE49-F238E27FC236}">
                  <a16:creationId xmlns:a16="http://schemas.microsoft.com/office/drawing/2014/main" id="{6DB8DCA2-9AFD-C81C-1AD9-EC9B43909BAE}"/>
                </a:ext>
              </a:extLst>
            </p:cNvPr>
            <p:cNvSpPr/>
            <p:nvPr/>
          </p:nvSpPr>
          <p:spPr>
            <a:xfrm>
              <a:off x="4608971" y="3737575"/>
              <a:ext cx="19844" cy="20574"/>
            </a:xfrm>
            <a:custGeom>
              <a:avLst/>
              <a:gdLst>
                <a:gd name="connsiteX0" fmla="*/ 9475 w 19844"/>
                <a:gd name="connsiteY0" fmla="*/ 0 h 20574"/>
                <a:gd name="connsiteX1" fmla="*/ 902 w 19844"/>
                <a:gd name="connsiteY1" fmla="*/ 4406 h 20574"/>
                <a:gd name="connsiteX2" fmla="*/ 4897 w 19844"/>
                <a:gd name="connsiteY2" fmla="*/ 19494 h 20574"/>
                <a:gd name="connsiteX3" fmla="*/ 8789 w 19844"/>
                <a:gd name="connsiteY3" fmla="*/ 20574 h 20574"/>
                <a:gd name="connsiteX4" fmla="*/ 18716 w 19844"/>
                <a:gd name="connsiteY4" fmla="*/ 13476 h 20574"/>
                <a:gd name="connsiteX5" fmla="*/ 15767 w 19844"/>
                <a:gd name="connsiteY5" fmla="*/ 1697 h 20574"/>
                <a:gd name="connsiteX6" fmla="*/ 9475 w 19844"/>
                <a:gd name="connsiteY6" fmla="*/ 0 h 2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44" h="20574">
                  <a:moveTo>
                    <a:pt x="9475" y="0"/>
                  </a:moveTo>
                  <a:cubicBezTo>
                    <a:pt x="5788" y="0"/>
                    <a:pt x="2325" y="1577"/>
                    <a:pt x="902" y="4406"/>
                  </a:cubicBezTo>
                  <a:cubicBezTo>
                    <a:pt x="-1344" y="8847"/>
                    <a:pt x="834" y="17042"/>
                    <a:pt x="4897" y="19494"/>
                  </a:cubicBezTo>
                  <a:cubicBezTo>
                    <a:pt x="6114" y="20231"/>
                    <a:pt x="7451" y="20574"/>
                    <a:pt x="8789" y="20574"/>
                  </a:cubicBezTo>
                  <a:cubicBezTo>
                    <a:pt x="12492" y="20574"/>
                    <a:pt x="16367" y="17951"/>
                    <a:pt x="18716" y="13476"/>
                  </a:cubicBezTo>
                  <a:cubicBezTo>
                    <a:pt x="20996" y="9104"/>
                    <a:pt x="19727" y="4012"/>
                    <a:pt x="15767" y="1697"/>
                  </a:cubicBezTo>
                  <a:cubicBezTo>
                    <a:pt x="13846" y="532"/>
                    <a:pt x="11618" y="0"/>
                    <a:pt x="94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8" name="任意多边形: 形状 527">
              <a:extLst>
                <a:ext uri="{FF2B5EF4-FFF2-40B4-BE49-F238E27FC236}">
                  <a16:creationId xmlns:a16="http://schemas.microsoft.com/office/drawing/2014/main" id="{52E39359-E553-C10E-B7B9-5DF5A99371C5}"/>
                </a:ext>
              </a:extLst>
            </p:cNvPr>
            <p:cNvSpPr/>
            <p:nvPr/>
          </p:nvSpPr>
          <p:spPr>
            <a:xfrm>
              <a:off x="4615277" y="3613222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7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7"/>
                  </a:cubicBezTo>
                  <a:cubicBezTo>
                    <a:pt x="-89" y="3360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7" y="463"/>
                    <a:pt x="3632" y="189"/>
                    <a:pt x="2792" y="34"/>
                  </a:cubicBezTo>
                  <a:cubicBezTo>
                    <a:pt x="2603" y="17"/>
                    <a:pt x="2414" y="0"/>
                    <a:pt x="22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9" name="任意多边形: 形状 528">
              <a:extLst>
                <a:ext uri="{FF2B5EF4-FFF2-40B4-BE49-F238E27FC236}">
                  <a16:creationId xmlns:a16="http://schemas.microsoft.com/office/drawing/2014/main" id="{AB85E263-D256-A101-ECB1-6436006CD4CF}"/>
                </a:ext>
              </a:extLst>
            </p:cNvPr>
            <p:cNvSpPr/>
            <p:nvPr/>
          </p:nvSpPr>
          <p:spPr>
            <a:xfrm>
              <a:off x="4606558" y="3634997"/>
              <a:ext cx="7126" cy="8709"/>
            </a:xfrm>
            <a:custGeom>
              <a:avLst/>
              <a:gdLst>
                <a:gd name="connsiteX0" fmla="*/ 3658 w 7126"/>
                <a:gd name="connsiteY0" fmla="*/ 0 h 8709"/>
                <a:gd name="connsiteX1" fmla="*/ 6 w 7126"/>
                <a:gd name="connsiteY1" fmla="*/ 4235 h 8709"/>
                <a:gd name="connsiteX2" fmla="*/ 3023 w 7126"/>
                <a:gd name="connsiteY2" fmla="*/ 8710 h 8709"/>
                <a:gd name="connsiteX3" fmla="*/ 3041 w 7126"/>
                <a:gd name="connsiteY3" fmla="*/ 8710 h 8709"/>
                <a:gd name="connsiteX4" fmla="*/ 7121 w 7126"/>
                <a:gd name="connsiteY4" fmla="*/ 4372 h 8709"/>
                <a:gd name="connsiteX5" fmla="*/ 4018 w 7126"/>
                <a:gd name="connsiteY5" fmla="*/ 17 h 8709"/>
                <a:gd name="connsiteX6" fmla="*/ 3658 w 7126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26" h="8709">
                  <a:moveTo>
                    <a:pt x="3658" y="0"/>
                  </a:moveTo>
                  <a:cubicBezTo>
                    <a:pt x="1909" y="0"/>
                    <a:pt x="143" y="2023"/>
                    <a:pt x="6" y="4235"/>
                  </a:cubicBezTo>
                  <a:cubicBezTo>
                    <a:pt x="-114" y="6155"/>
                    <a:pt x="1601" y="8710"/>
                    <a:pt x="3023" y="8710"/>
                  </a:cubicBezTo>
                  <a:cubicBezTo>
                    <a:pt x="3023" y="8710"/>
                    <a:pt x="3023" y="8710"/>
                    <a:pt x="3041" y="8710"/>
                  </a:cubicBezTo>
                  <a:cubicBezTo>
                    <a:pt x="4532" y="8693"/>
                    <a:pt x="7258" y="5915"/>
                    <a:pt x="7121" y="4372"/>
                  </a:cubicBezTo>
                  <a:cubicBezTo>
                    <a:pt x="6933" y="2315"/>
                    <a:pt x="6350" y="394"/>
                    <a:pt x="4018" y="17"/>
                  </a:cubicBezTo>
                  <a:cubicBezTo>
                    <a:pt x="3898" y="17"/>
                    <a:pt x="3778" y="0"/>
                    <a:pt x="36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0" name="任意多边形: 形状 529">
              <a:extLst>
                <a:ext uri="{FF2B5EF4-FFF2-40B4-BE49-F238E27FC236}">
                  <a16:creationId xmlns:a16="http://schemas.microsoft.com/office/drawing/2014/main" id="{1DFC1C6A-20FE-192E-0C21-9885BA371505}"/>
                </a:ext>
              </a:extLst>
            </p:cNvPr>
            <p:cNvSpPr/>
            <p:nvPr/>
          </p:nvSpPr>
          <p:spPr>
            <a:xfrm>
              <a:off x="4624223" y="3615640"/>
              <a:ext cx="39881" cy="27037"/>
            </a:xfrm>
            <a:custGeom>
              <a:avLst/>
              <a:gdLst>
                <a:gd name="connsiteX0" fmla="*/ 32970 w 39881"/>
                <a:gd name="connsiteY0" fmla="*/ 0 h 27037"/>
                <a:gd name="connsiteX1" fmla="*/ 26523 w 39881"/>
                <a:gd name="connsiteY1" fmla="*/ 4389 h 27037"/>
                <a:gd name="connsiteX2" fmla="*/ 26232 w 39881"/>
                <a:gd name="connsiteY2" fmla="*/ 11967 h 27037"/>
                <a:gd name="connsiteX3" fmla="*/ 19288 w 39881"/>
                <a:gd name="connsiteY3" fmla="*/ 8675 h 27037"/>
                <a:gd name="connsiteX4" fmla="*/ 17797 w 39881"/>
                <a:gd name="connsiteY4" fmla="*/ 8864 h 27037"/>
                <a:gd name="connsiteX5" fmla="*/ 14950 w 39881"/>
                <a:gd name="connsiteY5" fmla="*/ 9275 h 27037"/>
                <a:gd name="connsiteX6" fmla="*/ 10459 w 39881"/>
                <a:gd name="connsiteY6" fmla="*/ 8470 h 27037"/>
                <a:gd name="connsiteX7" fmla="*/ 6858 w 39881"/>
                <a:gd name="connsiteY7" fmla="*/ 7886 h 27037"/>
                <a:gd name="connsiteX8" fmla="*/ 0 w 39881"/>
                <a:gd name="connsiteY8" fmla="*/ 16305 h 27037"/>
                <a:gd name="connsiteX9" fmla="*/ 1149 w 39881"/>
                <a:gd name="connsiteY9" fmla="*/ 21911 h 27037"/>
                <a:gd name="connsiteX10" fmla="*/ 7475 w 39881"/>
                <a:gd name="connsiteY10" fmla="*/ 27037 h 27037"/>
                <a:gd name="connsiteX11" fmla="*/ 11058 w 39881"/>
                <a:gd name="connsiteY11" fmla="*/ 26095 h 27037"/>
                <a:gd name="connsiteX12" fmla="*/ 12619 w 39881"/>
                <a:gd name="connsiteY12" fmla="*/ 26386 h 27037"/>
                <a:gd name="connsiteX13" fmla="*/ 17797 w 39881"/>
                <a:gd name="connsiteY13" fmla="*/ 22237 h 27037"/>
                <a:gd name="connsiteX14" fmla="*/ 17951 w 39881"/>
                <a:gd name="connsiteY14" fmla="*/ 21877 h 27037"/>
                <a:gd name="connsiteX15" fmla="*/ 18208 w 39881"/>
                <a:gd name="connsiteY15" fmla="*/ 22923 h 27037"/>
                <a:gd name="connsiteX16" fmla="*/ 18825 w 39881"/>
                <a:gd name="connsiteY16" fmla="*/ 24740 h 27037"/>
                <a:gd name="connsiteX17" fmla="*/ 21946 w 39881"/>
                <a:gd name="connsiteY17" fmla="*/ 25323 h 27037"/>
                <a:gd name="connsiteX18" fmla="*/ 26043 w 39881"/>
                <a:gd name="connsiteY18" fmla="*/ 23728 h 27037"/>
                <a:gd name="connsiteX19" fmla="*/ 29061 w 39881"/>
                <a:gd name="connsiteY19" fmla="*/ 16819 h 27037"/>
                <a:gd name="connsiteX20" fmla="*/ 30912 w 39881"/>
                <a:gd name="connsiteY20" fmla="*/ 17402 h 27037"/>
                <a:gd name="connsiteX21" fmla="*/ 31290 w 39881"/>
                <a:gd name="connsiteY21" fmla="*/ 17402 h 27037"/>
                <a:gd name="connsiteX22" fmla="*/ 38611 w 39881"/>
                <a:gd name="connsiteY22" fmla="*/ 13956 h 27037"/>
                <a:gd name="connsiteX23" fmla="*/ 38748 w 39881"/>
                <a:gd name="connsiteY23" fmla="*/ 12807 h 27037"/>
                <a:gd name="connsiteX24" fmla="*/ 38817 w 39881"/>
                <a:gd name="connsiteY24" fmla="*/ 7921 h 27037"/>
                <a:gd name="connsiteX25" fmla="*/ 38628 w 39881"/>
                <a:gd name="connsiteY25" fmla="*/ 2794 h 27037"/>
                <a:gd name="connsiteX26" fmla="*/ 33038 w 39881"/>
                <a:gd name="connsiteY26" fmla="*/ 0 h 27037"/>
                <a:gd name="connsiteX27" fmla="*/ 32970 w 39881"/>
                <a:gd name="connsiteY27" fmla="*/ 0 h 2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1" h="27037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3"/>
                    <a:pt x="25597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64"/>
                  </a:cubicBezTo>
                  <a:cubicBezTo>
                    <a:pt x="16785" y="9138"/>
                    <a:pt x="15859" y="9275"/>
                    <a:pt x="14950" y="9275"/>
                  </a:cubicBezTo>
                  <a:cubicBezTo>
                    <a:pt x="13459" y="9275"/>
                    <a:pt x="12053" y="8950"/>
                    <a:pt x="10459" y="8470"/>
                  </a:cubicBezTo>
                  <a:cubicBezTo>
                    <a:pt x="9156" y="8075"/>
                    <a:pt x="7956" y="7886"/>
                    <a:pt x="6858" y="7886"/>
                  </a:cubicBezTo>
                  <a:cubicBezTo>
                    <a:pt x="2520" y="7886"/>
                    <a:pt x="17" y="10904"/>
                    <a:pt x="0" y="16305"/>
                  </a:cubicBezTo>
                  <a:cubicBezTo>
                    <a:pt x="103" y="18053"/>
                    <a:pt x="206" y="20042"/>
                    <a:pt x="1149" y="21911"/>
                  </a:cubicBezTo>
                  <a:cubicBezTo>
                    <a:pt x="2880" y="25340"/>
                    <a:pt x="4938" y="27037"/>
                    <a:pt x="7475" y="27037"/>
                  </a:cubicBezTo>
                  <a:cubicBezTo>
                    <a:pt x="8573" y="27037"/>
                    <a:pt x="9773" y="26712"/>
                    <a:pt x="11058" y="26095"/>
                  </a:cubicBezTo>
                  <a:cubicBezTo>
                    <a:pt x="11573" y="26300"/>
                    <a:pt x="12104" y="26386"/>
                    <a:pt x="12619" y="26386"/>
                  </a:cubicBezTo>
                  <a:cubicBezTo>
                    <a:pt x="14539" y="26386"/>
                    <a:pt x="16408" y="24997"/>
                    <a:pt x="17797" y="22237"/>
                  </a:cubicBezTo>
                  <a:lnTo>
                    <a:pt x="17951" y="21877"/>
                  </a:lnTo>
                  <a:cubicBezTo>
                    <a:pt x="18088" y="22117"/>
                    <a:pt x="18088" y="22597"/>
                    <a:pt x="18208" y="22923"/>
                  </a:cubicBezTo>
                  <a:cubicBezTo>
                    <a:pt x="18414" y="23540"/>
                    <a:pt x="18465" y="24603"/>
                    <a:pt x="18825" y="24740"/>
                  </a:cubicBezTo>
                  <a:cubicBezTo>
                    <a:pt x="19871" y="25100"/>
                    <a:pt x="20917" y="25323"/>
                    <a:pt x="21946" y="25323"/>
                  </a:cubicBezTo>
                  <a:cubicBezTo>
                    <a:pt x="23386" y="25323"/>
                    <a:pt x="24774" y="24877"/>
                    <a:pt x="26043" y="23728"/>
                  </a:cubicBezTo>
                  <a:cubicBezTo>
                    <a:pt x="28032" y="21928"/>
                    <a:pt x="29695" y="19836"/>
                    <a:pt x="29061" y="16819"/>
                  </a:cubicBezTo>
                  <a:cubicBezTo>
                    <a:pt x="29592" y="17162"/>
                    <a:pt x="30210" y="17368"/>
                    <a:pt x="30912" y="17402"/>
                  </a:cubicBezTo>
                  <a:cubicBezTo>
                    <a:pt x="31033" y="17402"/>
                    <a:pt x="31169" y="17402"/>
                    <a:pt x="31290" y="17402"/>
                  </a:cubicBezTo>
                  <a:cubicBezTo>
                    <a:pt x="34084" y="17402"/>
                    <a:pt x="36656" y="16271"/>
                    <a:pt x="38611" y="13956"/>
                  </a:cubicBezTo>
                  <a:cubicBezTo>
                    <a:pt x="38817" y="13699"/>
                    <a:pt x="38868" y="12876"/>
                    <a:pt x="38748" y="12807"/>
                  </a:cubicBezTo>
                  <a:cubicBezTo>
                    <a:pt x="35610" y="11127"/>
                    <a:pt x="37479" y="9310"/>
                    <a:pt x="38817" y="7921"/>
                  </a:cubicBezTo>
                  <a:cubicBezTo>
                    <a:pt x="40668" y="5984"/>
                    <a:pt x="39776" y="4389"/>
                    <a:pt x="38628" y="2794"/>
                  </a:cubicBezTo>
                  <a:cubicBezTo>
                    <a:pt x="37153" y="720"/>
                    <a:pt x="34976" y="120"/>
                    <a:pt x="33038" y="0"/>
                  </a:cubicBezTo>
                  <a:cubicBezTo>
                    <a:pt x="33038" y="0"/>
                    <a:pt x="33004" y="0"/>
                    <a:pt x="329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1" name="任意多边形: 形状 530">
              <a:extLst>
                <a:ext uri="{FF2B5EF4-FFF2-40B4-BE49-F238E27FC236}">
                  <a16:creationId xmlns:a16="http://schemas.microsoft.com/office/drawing/2014/main" id="{5F7819C7-99B1-636B-113B-941F962BBBC5}"/>
                </a:ext>
              </a:extLst>
            </p:cNvPr>
            <p:cNvSpPr/>
            <p:nvPr/>
          </p:nvSpPr>
          <p:spPr>
            <a:xfrm>
              <a:off x="4643093" y="3582258"/>
              <a:ext cx="19797" cy="29472"/>
            </a:xfrm>
            <a:custGeom>
              <a:avLst/>
              <a:gdLst>
                <a:gd name="connsiteX0" fmla="*/ 8373 w 19797"/>
                <a:gd name="connsiteY0" fmla="*/ 0 h 29472"/>
                <a:gd name="connsiteX1" fmla="*/ 5064 w 19797"/>
                <a:gd name="connsiteY1" fmla="*/ 789 h 29472"/>
                <a:gd name="connsiteX2" fmla="*/ 504 w 19797"/>
                <a:gd name="connsiteY2" fmla="*/ 8693 h 29472"/>
                <a:gd name="connsiteX3" fmla="*/ 2304 w 19797"/>
                <a:gd name="connsiteY3" fmla="*/ 12293 h 29472"/>
                <a:gd name="connsiteX4" fmla="*/ 709 w 19797"/>
                <a:gd name="connsiteY4" fmla="*/ 18585 h 29472"/>
                <a:gd name="connsiteX5" fmla="*/ 4053 w 19797"/>
                <a:gd name="connsiteY5" fmla="*/ 23369 h 29472"/>
                <a:gd name="connsiteX6" fmla="*/ 6522 w 19797"/>
                <a:gd name="connsiteY6" fmla="*/ 26901 h 29472"/>
                <a:gd name="connsiteX7" fmla="*/ 11288 w 19797"/>
                <a:gd name="connsiteY7" fmla="*/ 29473 h 29472"/>
                <a:gd name="connsiteX8" fmla="*/ 15488 w 19797"/>
                <a:gd name="connsiteY8" fmla="*/ 27552 h 29472"/>
                <a:gd name="connsiteX9" fmla="*/ 13843 w 19797"/>
                <a:gd name="connsiteY9" fmla="*/ 10887 h 29472"/>
                <a:gd name="connsiteX10" fmla="*/ 12831 w 19797"/>
                <a:gd name="connsiteY10" fmla="*/ 10236 h 29472"/>
                <a:gd name="connsiteX11" fmla="*/ 12591 w 19797"/>
                <a:gd name="connsiteY11" fmla="*/ 10150 h 29472"/>
                <a:gd name="connsiteX12" fmla="*/ 13825 w 19797"/>
                <a:gd name="connsiteY12" fmla="*/ 8247 h 29472"/>
                <a:gd name="connsiteX13" fmla="*/ 12814 w 19797"/>
                <a:gd name="connsiteY13" fmla="*/ 2761 h 29472"/>
                <a:gd name="connsiteX14" fmla="*/ 8373 w 19797"/>
                <a:gd name="connsiteY14" fmla="*/ 0 h 29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72">
                  <a:moveTo>
                    <a:pt x="8373" y="0"/>
                  </a:moveTo>
                  <a:cubicBezTo>
                    <a:pt x="7344" y="0"/>
                    <a:pt x="6230" y="257"/>
                    <a:pt x="5064" y="789"/>
                  </a:cubicBezTo>
                  <a:cubicBezTo>
                    <a:pt x="641" y="2778"/>
                    <a:pt x="-902" y="5315"/>
                    <a:pt x="504" y="8693"/>
                  </a:cubicBezTo>
                  <a:cubicBezTo>
                    <a:pt x="1018" y="9927"/>
                    <a:pt x="1652" y="11127"/>
                    <a:pt x="2304" y="12293"/>
                  </a:cubicBezTo>
                  <a:cubicBezTo>
                    <a:pt x="1189" y="14162"/>
                    <a:pt x="761" y="16322"/>
                    <a:pt x="709" y="18585"/>
                  </a:cubicBezTo>
                  <a:cubicBezTo>
                    <a:pt x="658" y="21174"/>
                    <a:pt x="2715" y="21929"/>
                    <a:pt x="4053" y="23369"/>
                  </a:cubicBezTo>
                  <a:cubicBezTo>
                    <a:pt x="5013" y="24414"/>
                    <a:pt x="5596" y="25820"/>
                    <a:pt x="6522" y="26901"/>
                  </a:cubicBezTo>
                  <a:cubicBezTo>
                    <a:pt x="7962" y="28598"/>
                    <a:pt x="9608" y="29473"/>
                    <a:pt x="11288" y="29473"/>
                  </a:cubicBezTo>
                  <a:cubicBezTo>
                    <a:pt x="12711" y="29473"/>
                    <a:pt x="14134" y="28838"/>
                    <a:pt x="15488" y="27552"/>
                  </a:cubicBezTo>
                  <a:cubicBezTo>
                    <a:pt x="21198" y="22049"/>
                    <a:pt x="21798" y="15825"/>
                    <a:pt x="13843" y="10887"/>
                  </a:cubicBezTo>
                  <a:cubicBezTo>
                    <a:pt x="13500" y="10665"/>
                    <a:pt x="13191" y="10390"/>
                    <a:pt x="12831" y="10236"/>
                  </a:cubicBezTo>
                  <a:lnTo>
                    <a:pt x="12591" y="10150"/>
                  </a:lnTo>
                  <a:cubicBezTo>
                    <a:pt x="13757" y="9567"/>
                    <a:pt x="13774" y="9276"/>
                    <a:pt x="13825" y="8247"/>
                  </a:cubicBezTo>
                  <a:cubicBezTo>
                    <a:pt x="13928" y="6327"/>
                    <a:pt x="13654" y="4492"/>
                    <a:pt x="12814" y="2761"/>
                  </a:cubicBezTo>
                  <a:cubicBezTo>
                    <a:pt x="11939" y="943"/>
                    <a:pt x="10328" y="0"/>
                    <a:pt x="83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2" name="任意多边形: 形状 531">
              <a:extLst>
                <a:ext uri="{FF2B5EF4-FFF2-40B4-BE49-F238E27FC236}">
                  <a16:creationId xmlns:a16="http://schemas.microsoft.com/office/drawing/2014/main" id="{138B46C6-56E8-96FD-C90A-A23F71E9135C}"/>
                </a:ext>
              </a:extLst>
            </p:cNvPr>
            <p:cNvSpPr/>
            <p:nvPr/>
          </p:nvSpPr>
          <p:spPr>
            <a:xfrm>
              <a:off x="4657364" y="3368323"/>
              <a:ext cx="6486" cy="7389"/>
            </a:xfrm>
            <a:custGeom>
              <a:avLst/>
              <a:gdLst>
                <a:gd name="connsiteX0" fmla="*/ 3533 w 6486"/>
                <a:gd name="connsiteY0" fmla="*/ 0 h 7389"/>
                <a:gd name="connsiteX1" fmla="*/ 223 w 6486"/>
                <a:gd name="connsiteY1" fmla="*/ 2126 h 7389"/>
                <a:gd name="connsiteX2" fmla="*/ 1647 w 6486"/>
                <a:gd name="connsiteY2" fmla="*/ 7081 h 7389"/>
                <a:gd name="connsiteX3" fmla="*/ 2744 w 6486"/>
                <a:gd name="connsiteY3" fmla="*/ 7390 h 7389"/>
                <a:gd name="connsiteX4" fmla="*/ 6122 w 6486"/>
                <a:gd name="connsiteY4" fmla="*/ 5144 h 7389"/>
                <a:gd name="connsiteX5" fmla="*/ 4870 w 6486"/>
                <a:gd name="connsiteY5" fmla="*/ 274 h 7389"/>
                <a:gd name="connsiteX6" fmla="*/ 3533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3" y="0"/>
                  </a:moveTo>
                  <a:cubicBezTo>
                    <a:pt x="2161" y="0"/>
                    <a:pt x="1115" y="926"/>
                    <a:pt x="223" y="2126"/>
                  </a:cubicBezTo>
                  <a:cubicBezTo>
                    <a:pt x="-462" y="3052"/>
                    <a:pt x="549" y="6344"/>
                    <a:pt x="1647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6" y="7390"/>
                    <a:pt x="5521" y="6464"/>
                    <a:pt x="6122" y="5144"/>
                  </a:cubicBezTo>
                  <a:cubicBezTo>
                    <a:pt x="6945" y="3343"/>
                    <a:pt x="6310" y="840"/>
                    <a:pt x="4870" y="274"/>
                  </a:cubicBezTo>
                  <a:cubicBezTo>
                    <a:pt x="4373" y="86"/>
                    <a:pt x="3944" y="0"/>
                    <a:pt x="35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3" name="任意多边形: 形状 532">
              <a:extLst>
                <a:ext uri="{FF2B5EF4-FFF2-40B4-BE49-F238E27FC236}">
                  <a16:creationId xmlns:a16="http://schemas.microsoft.com/office/drawing/2014/main" id="{176DC791-4D0A-2298-D967-7C85CDE89422}"/>
                </a:ext>
              </a:extLst>
            </p:cNvPr>
            <p:cNvSpPr/>
            <p:nvPr/>
          </p:nvSpPr>
          <p:spPr>
            <a:xfrm>
              <a:off x="4640012" y="36104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7 w 4696"/>
                <a:gd name="connsiteY2" fmla="*/ 4578 h 4577"/>
                <a:gd name="connsiteX3" fmla="*/ 1768 w 4696"/>
                <a:gd name="connsiteY3" fmla="*/ 4560 h 4577"/>
                <a:gd name="connsiteX4" fmla="*/ 4683 w 4696"/>
                <a:gd name="connsiteY4" fmla="*/ 1851 h 4577"/>
                <a:gd name="connsiteX5" fmla="*/ 2797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1" y="4578"/>
                    <a:pt x="1597" y="4578"/>
                  </a:cubicBezTo>
                  <a:cubicBezTo>
                    <a:pt x="1648" y="4578"/>
                    <a:pt x="1717" y="4578"/>
                    <a:pt x="1768" y="4560"/>
                  </a:cubicBezTo>
                  <a:cubicBezTo>
                    <a:pt x="3208" y="4406"/>
                    <a:pt x="4511" y="3635"/>
                    <a:pt x="4683" y="1851"/>
                  </a:cubicBezTo>
                  <a:cubicBezTo>
                    <a:pt x="4820" y="480"/>
                    <a:pt x="3928" y="51"/>
                    <a:pt x="2797" y="17"/>
                  </a:cubicBezTo>
                  <a:cubicBezTo>
                    <a:pt x="2728" y="0"/>
                    <a:pt x="2660" y="0"/>
                    <a:pt x="25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4" name="任意多边形: 形状 533">
              <a:extLst>
                <a:ext uri="{FF2B5EF4-FFF2-40B4-BE49-F238E27FC236}">
                  <a16:creationId xmlns:a16="http://schemas.microsoft.com/office/drawing/2014/main" id="{87CF340E-DEDE-845E-7E9F-2AB87CC2776C}"/>
                </a:ext>
              </a:extLst>
            </p:cNvPr>
            <p:cNvSpPr/>
            <p:nvPr/>
          </p:nvSpPr>
          <p:spPr>
            <a:xfrm>
              <a:off x="4609733" y="3716487"/>
              <a:ext cx="7066" cy="7458"/>
            </a:xfrm>
            <a:custGeom>
              <a:avLst/>
              <a:gdLst>
                <a:gd name="connsiteX0" fmla="*/ 3140 w 7066"/>
                <a:gd name="connsiteY0" fmla="*/ 0 h 7458"/>
                <a:gd name="connsiteX1" fmla="*/ 3 w 7066"/>
                <a:gd name="connsiteY1" fmla="*/ 4252 h 7458"/>
                <a:gd name="connsiteX2" fmla="*/ 3003 w 7066"/>
                <a:gd name="connsiteY2" fmla="*/ 7458 h 7458"/>
                <a:gd name="connsiteX3" fmla="*/ 3158 w 7066"/>
                <a:gd name="connsiteY3" fmla="*/ 7458 h 7458"/>
                <a:gd name="connsiteX4" fmla="*/ 7066 w 7066"/>
                <a:gd name="connsiteY4" fmla="*/ 3172 h 7458"/>
                <a:gd name="connsiteX5" fmla="*/ 3483 w 7066"/>
                <a:gd name="connsiteY5" fmla="*/ 34 h 7458"/>
                <a:gd name="connsiteX6" fmla="*/ 3140 w 7066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58">
                  <a:moveTo>
                    <a:pt x="3140" y="0"/>
                  </a:moveTo>
                  <a:cubicBezTo>
                    <a:pt x="1580" y="0"/>
                    <a:pt x="71" y="2006"/>
                    <a:pt x="3" y="4252"/>
                  </a:cubicBezTo>
                  <a:cubicBezTo>
                    <a:pt x="-66" y="6395"/>
                    <a:pt x="1186" y="7355"/>
                    <a:pt x="3003" y="7458"/>
                  </a:cubicBezTo>
                  <a:cubicBezTo>
                    <a:pt x="3055" y="7458"/>
                    <a:pt x="3106" y="7458"/>
                    <a:pt x="3158" y="7458"/>
                  </a:cubicBezTo>
                  <a:cubicBezTo>
                    <a:pt x="5112" y="7458"/>
                    <a:pt x="7032" y="5470"/>
                    <a:pt x="7066" y="3172"/>
                  </a:cubicBezTo>
                  <a:cubicBezTo>
                    <a:pt x="7049" y="1098"/>
                    <a:pt x="5335" y="394"/>
                    <a:pt x="3483" y="34"/>
                  </a:cubicBezTo>
                  <a:cubicBezTo>
                    <a:pt x="3363" y="0"/>
                    <a:pt x="3260" y="0"/>
                    <a:pt x="3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5" name="任意多边形: 形状 534">
              <a:extLst>
                <a:ext uri="{FF2B5EF4-FFF2-40B4-BE49-F238E27FC236}">
                  <a16:creationId xmlns:a16="http://schemas.microsoft.com/office/drawing/2014/main" id="{FFFA6430-A387-BEDD-F83A-EDF3A3CBE3DB}"/>
                </a:ext>
              </a:extLst>
            </p:cNvPr>
            <p:cNvSpPr/>
            <p:nvPr/>
          </p:nvSpPr>
          <p:spPr>
            <a:xfrm>
              <a:off x="4638856" y="36497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5 w 7775"/>
                <a:gd name="connsiteY2" fmla="*/ 8435 h 8709"/>
                <a:gd name="connsiteX3" fmla="*/ 2837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2" y="960"/>
                    <a:pt x="557" y="2315"/>
                  </a:cubicBezTo>
                  <a:cubicBezTo>
                    <a:pt x="-557" y="4321"/>
                    <a:pt x="77" y="7526"/>
                    <a:pt x="1775" y="8435"/>
                  </a:cubicBezTo>
                  <a:cubicBezTo>
                    <a:pt x="2117" y="8624"/>
                    <a:pt x="2477" y="8710"/>
                    <a:pt x="2837" y="8710"/>
                  </a:cubicBezTo>
                  <a:cubicBezTo>
                    <a:pt x="4175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72" y="120"/>
                    <a:pt x="5358" y="0"/>
                    <a:pt x="48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6" name="任意多边形: 形状 535">
              <a:extLst>
                <a:ext uri="{FF2B5EF4-FFF2-40B4-BE49-F238E27FC236}">
                  <a16:creationId xmlns:a16="http://schemas.microsoft.com/office/drawing/2014/main" id="{24ECD400-A867-69EF-9326-B250EE1CA8F4}"/>
                </a:ext>
              </a:extLst>
            </p:cNvPr>
            <p:cNvSpPr/>
            <p:nvPr/>
          </p:nvSpPr>
          <p:spPr>
            <a:xfrm>
              <a:off x="4607210" y="3837136"/>
              <a:ext cx="25431" cy="19065"/>
            </a:xfrm>
            <a:custGeom>
              <a:avLst/>
              <a:gdLst>
                <a:gd name="connsiteX0" fmla="*/ 8989 w 25431"/>
                <a:gd name="connsiteY0" fmla="*/ 0 h 19065"/>
                <a:gd name="connsiteX1" fmla="*/ 8835 w 25431"/>
                <a:gd name="connsiteY1" fmla="*/ 0 h 19065"/>
                <a:gd name="connsiteX2" fmla="*/ 74 w 25431"/>
                <a:gd name="connsiteY2" fmla="*/ 6721 h 19065"/>
                <a:gd name="connsiteX3" fmla="*/ 1377 w 25431"/>
                <a:gd name="connsiteY3" fmla="*/ 13596 h 19065"/>
                <a:gd name="connsiteX4" fmla="*/ 6555 w 25431"/>
                <a:gd name="connsiteY4" fmla="*/ 16374 h 19065"/>
                <a:gd name="connsiteX5" fmla="*/ 10395 w 25431"/>
                <a:gd name="connsiteY5" fmla="*/ 18414 h 19065"/>
                <a:gd name="connsiteX6" fmla="*/ 13396 w 25431"/>
                <a:gd name="connsiteY6" fmla="*/ 19065 h 19065"/>
                <a:gd name="connsiteX7" fmla="*/ 18933 w 25431"/>
                <a:gd name="connsiteY7" fmla="*/ 14642 h 19065"/>
                <a:gd name="connsiteX8" fmla="*/ 20048 w 25431"/>
                <a:gd name="connsiteY8" fmla="*/ 8178 h 19065"/>
                <a:gd name="connsiteX9" fmla="*/ 21694 w 25431"/>
                <a:gd name="connsiteY9" fmla="*/ 8641 h 19065"/>
                <a:gd name="connsiteX10" fmla="*/ 24968 w 25431"/>
                <a:gd name="connsiteY10" fmla="*/ 6618 h 19065"/>
                <a:gd name="connsiteX11" fmla="*/ 23597 w 25431"/>
                <a:gd name="connsiteY11" fmla="*/ 1903 h 19065"/>
                <a:gd name="connsiteX12" fmla="*/ 21917 w 25431"/>
                <a:gd name="connsiteY12" fmla="*/ 1423 h 19065"/>
                <a:gd name="connsiteX13" fmla="*/ 18951 w 25431"/>
                <a:gd name="connsiteY13" fmla="*/ 3206 h 19065"/>
                <a:gd name="connsiteX14" fmla="*/ 18745 w 25431"/>
                <a:gd name="connsiteY14" fmla="*/ 4080 h 19065"/>
                <a:gd name="connsiteX15" fmla="*/ 10086 w 25431"/>
                <a:gd name="connsiteY15" fmla="*/ 103 h 19065"/>
                <a:gd name="connsiteX16" fmla="*/ 8989 w 25431"/>
                <a:gd name="connsiteY16" fmla="*/ 0 h 19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31" h="19065">
                  <a:moveTo>
                    <a:pt x="8989" y="0"/>
                  </a:moveTo>
                  <a:cubicBezTo>
                    <a:pt x="8938" y="0"/>
                    <a:pt x="8886" y="0"/>
                    <a:pt x="8835" y="0"/>
                  </a:cubicBezTo>
                  <a:cubicBezTo>
                    <a:pt x="4429" y="343"/>
                    <a:pt x="485" y="3240"/>
                    <a:pt x="74" y="6721"/>
                  </a:cubicBezTo>
                  <a:cubicBezTo>
                    <a:pt x="-218" y="9087"/>
                    <a:pt x="382" y="11384"/>
                    <a:pt x="1377" y="13596"/>
                  </a:cubicBezTo>
                  <a:cubicBezTo>
                    <a:pt x="2474" y="16013"/>
                    <a:pt x="4703" y="15688"/>
                    <a:pt x="6555" y="16374"/>
                  </a:cubicBezTo>
                  <a:cubicBezTo>
                    <a:pt x="7892" y="16870"/>
                    <a:pt x="9058" y="17865"/>
                    <a:pt x="10395" y="18414"/>
                  </a:cubicBezTo>
                  <a:cubicBezTo>
                    <a:pt x="11441" y="18842"/>
                    <a:pt x="12453" y="19065"/>
                    <a:pt x="13396" y="19065"/>
                  </a:cubicBezTo>
                  <a:cubicBezTo>
                    <a:pt x="15864" y="19065"/>
                    <a:pt x="17870" y="17574"/>
                    <a:pt x="18933" y="14642"/>
                  </a:cubicBezTo>
                  <a:cubicBezTo>
                    <a:pt x="19773" y="12293"/>
                    <a:pt x="20168" y="10115"/>
                    <a:pt x="20048" y="8178"/>
                  </a:cubicBezTo>
                  <a:cubicBezTo>
                    <a:pt x="20545" y="8487"/>
                    <a:pt x="21111" y="8641"/>
                    <a:pt x="21694" y="8641"/>
                  </a:cubicBezTo>
                  <a:cubicBezTo>
                    <a:pt x="22997" y="8641"/>
                    <a:pt x="24368" y="7886"/>
                    <a:pt x="24968" y="6618"/>
                  </a:cubicBezTo>
                  <a:cubicBezTo>
                    <a:pt x="25911" y="4629"/>
                    <a:pt x="25397" y="3018"/>
                    <a:pt x="23597" y="1903"/>
                  </a:cubicBezTo>
                  <a:cubicBezTo>
                    <a:pt x="23082" y="1577"/>
                    <a:pt x="22499" y="1423"/>
                    <a:pt x="21917" y="1423"/>
                  </a:cubicBezTo>
                  <a:cubicBezTo>
                    <a:pt x="20733" y="1423"/>
                    <a:pt x="19568" y="2057"/>
                    <a:pt x="18951" y="3206"/>
                  </a:cubicBezTo>
                  <a:cubicBezTo>
                    <a:pt x="18865" y="3498"/>
                    <a:pt x="18796" y="3789"/>
                    <a:pt x="18745" y="4080"/>
                  </a:cubicBezTo>
                  <a:cubicBezTo>
                    <a:pt x="17236" y="1869"/>
                    <a:pt x="14441" y="429"/>
                    <a:pt x="10086" y="103"/>
                  </a:cubicBezTo>
                  <a:cubicBezTo>
                    <a:pt x="9709" y="86"/>
                    <a:pt x="9349" y="0"/>
                    <a:pt x="898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7" name="任意多边形: 形状 536">
              <a:extLst>
                <a:ext uri="{FF2B5EF4-FFF2-40B4-BE49-F238E27FC236}">
                  <a16:creationId xmlns:a16="http://schemas.microsoft.com/office/drawing/2014/main" id="{546E45C1-E058-6B85-56A4-FB78D5CAB950}"/>
                </a:ext>
              </a:extLst>
            </p:cNvPr>
            <p:cNvSpPr/>
            <p:nvPr/>
          </p:nvSpPr>
          <p:spPr>
            <a:xfrm>
              <a:off x="5081721" y="3128705"/>
              <a:ext cx="20474" cy="14384"/>
            </a:xfrm>
            <a:custGeom>
              <a:avLst/>
              <a:gdLst>
                <a:gd name="connsiteX0" fmla="*/ 5143 w 20474"/>
                <a:gd name="connsiteY0" fmla="*/ 0 h 14384"/>
                <a:gd name="connsiteX1" fmla="*/ 1337 w 20474"/>
                <a:gd name="connsiteY1" fmla="*/ 1697 h 14384"/>
                <a:gd name="connsiteX2" fmla="*/ 857 w 20474"/>
                <a:gd name="connsiteY2" fmla="*/ 11419 h 14384"/>
                <a:gd name="connsiteX3" fmla="*/ 5623 w 20474"/>
                <a:gd name="connsiteY3" fmla="*/ 14385 h 14384"/>
                <a:gd name="connsiteX4" fmla="*/ 7681 w 20474"/>
                <a:gd name="connsiteY4" fmla="*/ 14059 h 14384"/>
                <a:gd name="connsiteX5" fmla="*/ 13047 w 20474"/>
                <a:gd name="connsiteY5" fmla="*/ 12687 h 14384"/>
                <a:gd name="connsiteX6" fmla="*/ 16305 w 20474"/>
                <a:gd name="connsiteY6" fmla="*/ 13682 h 14384"/>
                <a:gd name="connsiteX7" fmla="*/ 17025 w 20474"/>
                <a:gd name="connsiteY7" fmla="*/ 13870 h 14384"/>
                <a:gd name="connsiteX8" fmla="*/ 20471 w 20474"/>
                <a:gd name="connsiteY8" fmla="*/ 10184 h 14384"/>
                <a:gd name="connsiteX9" fmla="*/ 18276 w 20474"/>
                <a:gd name="connsiteY9" fmla="*/ 6052 h 14384"/>
                <a:gd name="connsiteX10" fmla="*/ 17813 w 20474"/>
                <a:gd name="connsiteY10" fmla="*/ 6121 h 14384"/>
                <a:gd name="connsiteX11" fmla="*/ 16459 w 20474"/>
                <a:gd name="connsiteY11" fmla="*/ 6361 h 14384"/>
                <a:gd name="connsiteX12" fmla="*/ 13853 w 20474"/>
                <a:gd name="connsiteY12" fmla="*/ 3772 h 14384"/>
                <a:gd name="connsiteX13" fmla="*/ 9515 w 20474"/>
                <a:gd name="connsiteY13" fmla="*/ 909 h 14384"/>
                <a:gd name="connsiteX14" fmla="*/ 5143 w 20474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74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9" y="13236"/>
                    <a:pt x="3463" y="14385"/>
                    <a:pt x="5623" y="14385"/>
                  </a:cubicBezTo>
                  <a:cubicBezTo>
                    <a:pt x="6275" y="14385"/>
                    <a:pt x="6961" y="14282"/>
                    <a:pt x="7681" y="14059"/>
                  </a:cubicBezTo>
                  <a:cubicBezTo>
                    <a:pt x="9532" y="13493"/>
                    <a:pt x="11247" y="12687"/>
                    <a:pt x="13047" y="12687"/>
                  </a:cubicBezTo>
                  <a:cubicBezTo>
                    <a:pt x="14093" y="12687"/>
                    <a:pt x="15156" y="12945"/>
                    <a:pt x="16305" y="13682"/>
                  </a:cubicBezTo>
                  <a:cubicBezTo>
                    <a:pt x="16510" y="13819"/>
                    <a:pt x="16768" y="13870"/>
                    <a:pt x="17025" y="13870"/>
                  </a:cubicBezTo>
                  <a:cubicBezTo>
                    <a:pt x="18482" y="13870"/>
                    <a:pt x="20402" y="11899"/>
                    <a:pt x="20471" y="10184"/>
                  </a:cubicBezTo>
                  <a:cubicBezTo>
                    <a:pt x="20539" y="8384"/>
                    <a:pt x="19734" y="6052"/>
                    <a:pt x="18276" y="6052"/>
                  </a:cubicBezTo>
                  <a:cubicBezTo>
                    <a:pt x="18122" y="6052"/>
                    <a:pt x="17968" y="6069"/>
                    <a:pt x="17813" y="6121"/>
                  </a:cubicBezTo>
                  <a:cubicBezTo>
                    <a:pt x="17265" y="6292"/>
                    <a:pt x="16819" y="6361"/>
                    <a:pt x="16459" y="6361"/>
                  </a:cubicBezTo>
                  <a:cubicBezTo>
                    <a:pt x="14933" y="6361"/>
                    <a:pt x="14590" y="5092"/>
                    <a:pt x="13853" y="3772"/>
                  </a:cubicBezTo>
                  <a:cubicBezTo>
                    <a:pt x="12876" y="2006"/>
                    <a:pt x="11144" y="1269"/>
                    <a:pt x="9515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8" name="任意多边形: 形状 537">
              <a:extLst>
                <a:ext uri="{FF2B5EF4-FFF2-40B4-BE49-F238E27FC236}">
                  <a16:creationId xmlns:a16="http://schemas.microsoft.com/office/drawing/2014/main" id="{A23875FF-E253-3878-E686-0227D3D8E1F2}"/>
                </a:ext>
              </a:extLst>
            </p:cNvPr>
            <p:cNvSpPr/>
            <p:nvPr/>
          </p:nvSpPr>
          <p:spPr>
            <a:xfrm>
              <a:off x="5073671" y="3172459"/>
              <a:ext cx="25934" cy="28717"/>
            </a:xfrm>
            <a:custGeom>
              <a:avLst/>
              <a:gdLst>
                <a:gd name="connsiteX0" fmla="*/ 10759 w 25934"/>
                <a:gd name="connsiteY0" fmla="*/ 0 h 28717"/>
                <a:gd name="connsiteX1" fmla="*/ 7193 w 25934"/>
                <a:gd name="connsiteY1" fmla="*/ 2469 h 28717"/>
                <a:gd name="connsiteX2" fmla="*/ 9456 w 25934"/>
                <a:gd name="connsiteY2" fmla="*/ 6909 h 28717"/>
                <a:gd name="connsiteX3" fmla="*/ 10656 w 25934"/>
                <a:gd name="connsiteY3" fmla="*/ 7098 h 28717"/>
                <a:gd name="connsiteX4" fmla="*/ 11273 w 25934"/>
                <a:gd name="connsiteY4" fmla="*/ 7047 h 28717"/>
                <a:gd name="connsiteX5" fmla="*/ 11085 w 25934"/>
                <a:gd name="connsiteY5" fmla="*/ 8041 h 28717"/>
                <a:gd name="connsiteX6" fmla="*/ 5958 w 25934"/>
                <a:gd name="connsiteY6" fmla="*/ 9087 h 28717"/>
                <a:gd name="connsiteX7" fmla="*/ 1432 w 25934"/>
                <a:gd name="connsiteY7" fmla="*/ 15396 h 28717"/>
                <a:gd name="connsiteX8" fmla="*/ 1895 w 25934"/>
                <a:gd name="connsiteY8" fmla="*/ 18534 h 28717"/>
                <a:gd name="connsiteX9" fmla="*/ 780 w 25934"/>
                <a:gd name="connsiteY9" fmla="*/ 23780 h 28717"/>
                <a:gd name="connsiteX10" fmla="*/ 8033 w 25934"/>
                <a:gd name="connsiteY10" fmla="*/ 28718 h 28717"/>
                <a:gd name="connsiteX11" fmla="*/ 8221 w 25934"/>
                <a:gd name="connsiteY11" fmla="*/ 28718 h 28717"/>
                <a:gd name="connsiteX12" fmla="*/ 12970 w 25934"/>
                <a:gd name="connsiteY12" fmla="*/ 23763 h 28717"/>
                <a:gd name="connsiteX13" fmla="*/ 14359 w 25934"/>
                <a:gd name="connsiteY13" fmla="*/ 18311 h 28717"/>
                <a:gd name="connsiteX14" fmla="*/ 14753 w 25934"/>
                <a:gd name="connsiteY14" fmla="*/ 12653 h 28717"/>
                <a:gd name="connsiteX15" fmla="*/ 15491 w 25934"/>
                <a:gd name="connsiteY15" fmla="*/ 11179 h 28717"/>
                <a:gd name="connsiteX16" fmla="*/ 16537 w 25934"/>
                <a:gd name="connsiteY16" fmla="*/ 11642 h 28717"/>
                <a:gd name="connsiteX17" fmla="*/ 18748 w 25934"/>
                <a:gd name="connsiteY17" fmla="*/ 13682 h 28717"/>
                <a:gd name="connsiteX18" fmla="*/ 20874 w 25934"/>
                <a:gd name="connsiteY18" fmla="*/ 14145 h 28717"/>
                <a:gd name="connsiteX19" fmla="*/ 25881 w 25934"/>
                <a:gd name="connsiteY19" fmla="*/ 11144 h 28717"/>
                <a:gd name="connsiteX20" fmla="*/ 23206 w 25934"/>
                <a:gd name="connsiteY20" fmla="*/ 4561 h 28717"/>
                <a:gd name="connsiteX21" fmla="*/ 17068 w 25934"/>
                <a:gd name="connsiteY21" fmla="*/ 754 h 28717"/>
                <a:gd name="connsiteX22" fmla="*/ 14514 w 25934"/>
                <a:gd name="connsiteY22" fmla="*/ 17 h 28717"/>
                <a:gd name="connsiteX23" fmla="*/ 13005 w 25934"/>
                <a:gd name="connsiteY23" fmla="*/ 497 h 28717"/>
                <a:gd name="connsiteX24" fmla="*/ 12353 w 25934"/>
                <a:gd name="connsiteY24" fmla="*/ 240 h 28717"/>
                <a:gd name="connsiteX25" fmla="*/ 10759 w 25934"/>
                <a:gd name="connsiteY25" fmla="*/ 0 h 28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934" h="28717">
                  <a:moveTo>
                    <a:pt x="10759" y="0"/>
                  </a:moveTo>
                  <a:cubicBezTo>
                    <a:pt x="9078" y="0"/>
                    <a:pt x="7724" y="926"/>
                    <a:pt x="7193" y="2469"/>
                  </a:cubicBezTo>
                  <a:cubicBezTo>
                    <a:pt x="6592" y="4269"/>
                    <a:pt x="7638" y="6344"/>
                    <a:pt x="9456" y="6909"/>
                  </a:cubicBezTo>
                  <a:cubicBezTo>
                    <a:pt x="9885" y="7029"/>
                    <a:pt x="10279" y="7098"/>
                    <a:pt x="10656" y="7098"/>
                  </a:cubicBezTo>
                  <a:cubicBezTo>
                    <a:pt x="10862" y="7098"/>
                    <a:pt x="11067" y="7081"/>
                    <a:pt x="11273" y="7047"/>
                  </a:cubicBezTo>
                  <a:cubicBezTo>
                    <a:pt x="11342" y="7492"/>
                    <a:pt x="11324" y="7852"/>
                    <a:pt x="11085" y="8041"/>
                  </a:cubicBezTo>
                  <a:cubicBezTo>
                    <a:pt x="9782" y="8984"/>
                    <a:pt x="7673" y="8298"/>
                    <a:pt x="5958" y="9087"/>
                  </a:cubicBezTo>
                  <a:cubicBezTo>
                    <a:pt x="3301" y="10321"/>
                    <a:pt x="2564" y="13047"/>
                    <a:pt x="1432" y="15396"/>
                  </a:cubicBezTo>
                  <a:cubicBezTo>
                    <a:pt x="1261" y="15739"/>
                    <a:pt x="4809" y="17008"/>
                    <a:pt x="1895" y="18534"/>
                  </a:cubicBezTo>
                  <a:cubicBezTo>
                    <a:pt x="-746" y="19922"/>
                    <a:pt x="-128" y="21860"/>
                    <a:pt x="780" y="23780"/>
                  </a:cubicBezTo>
                  <a:cubicBezTo>
                    <a:pt x="2255" y="26866"/>
                    <a:pt x="5067" y="28546"/>
                    <a:pt x="8033" y="28718"/>
                  </a:cubicBezTo>
                  <a:cubicBezTo>
                    <a:pt x="8101" y="28718"/>
                    <a:pt x="8153" y="28718"/>
                    <a:pt x="8221" y="28718"/>
                  </a:cubicBezTo>
                  <a:cubicBezTo>
                    <a:pt x="10673" y="28718"/>
                    <a:pt x="11856" y="25906"/>
                    <a:pt x="12970" y="23763"/>
                  </a:cubicBezTo>
                  <a:cubicBezTo>
                    <a:pt x="13845" y="22083"/>
                    <a:pt x="14222" y="20231"/>
                    <a:pt x="14359" y="18311"/>
                  </a:cubicBezTo>
                  <a:cubicBezTo>
                    <a:pt x="14496" y="16425"/>
                    <a:pt x="14753" y="14539"/>
                    <a:pt x="14753" y="12653"/>
                  </a:cubicBezTo>
                  <a:cubicBezTo>
                    <a:pt x="14753" y="11607"/>
                    <a:pt x="15028" y="11179"/>
                    <a:pt x="15491" y="11179"/>
                  </a:cubicBezTo>
                  <a:cubicBezTo>
                    <a:pt x="15782" y="11179"/>
                    <a:pt x="16125" y="11350"/>
                    <a:pt x="16537" y="11642"/>
                  </a:cubicBezTo>
                  <a:cubicBezTo>
                    <a:pt x="17342" y="12224"/>
                    <a:pt x="17908" y="13253"/>
                    <a:pt x="18748" y="13682"/>
                  </a:cubicBezTo>
                  <a:cubicBezTo>
                    <a:pt x="19365" y="14008"/>
                    <a:pt x="20103" y="14145"/>
                    <a:pt x="20874" y="14145"/>
                  </a:cubicBezTo>
                  <a:cubicBezTo>
                    <a:pt x="23172" y="14145"/>
                    <a:pt x="25709" y="12842"/>
                    <a:pt x="25881" y="11144"/>
                  </a:cubicBezTo>
                  <a:cubicBezTo>
                    <a:pt x="26138" y="8521"/>
                    <a:pt x="25503" y="5572"/>
                    <a:pt x="23206" y="4561"/>
                  </a:cubicBezTo>
                  <a:cubicBezTo>
                    <a:pt x="20926" y="3549"/>
                    <a:pt x="19365" y="1543"/>
                    <a:pt x="17068" y="754"/>
                  </a:cubicBezTo>
                  <a:cubicBezTo>
                    <a:pt x="16056" y="274"/>
                    <a:pt x="15216" y="17"/>
                    <a:pt x="14514" y="17"/>
                  </a:cubicBezTo>
                  <a:cubicBezTo>
                    <a:pt x="13948" y="17"/>
                    <a:pt x="13450" y="171"/>
                    <a:pt x="13005" y="497"/>
                  </a:cubicBezTo>
                  <a:cubicBezTo>
                    <a:pt x="12816" y="394"/>
                    <a:pt x="12593" y="309"/>
                    <a:pt x="12353" y="240"/>
                  </a:cubicBezTo>
                  <a:cubicBezTo>
                    <a:pt x="11805" y="86"/>
                    <a:pt x="11273" y="0"/>
                    <a:pt x="107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9" name="任意多边形: 形状 538">
              <a:extLst>
                <a:ext uri="{FF2B5EF4-FFF2-40B4-BE49-F238E27FC236}">
                  <a16:creationId xmlns:a16="http://schemas.microsoft.com/office/drawing/2014/main" id="{2D0C293B-010E-90EF-CE10-6193D21A5BD5}"/>
                </a:ext>
              </a:extLst>
            </p:cNvPr>
            <p:cNvSpPr/>
            <p:nvPr/>
          </p:nvSpPr>
          <p:spPr>
            <a:xfrm>
              <a:off x="5066264" y="3146810"/>
              <a:ext cx="19008" cy="21019"/>
            </a:xfrm>
            <a:custGeom>
              <a:avLst/>
              <a:gdLst>
                <a:gd name="connsiteX0" fmla="*/ 6627 w 19008"/>
                <a:gd name="connsiteY0" fmla="*/ 0 h 21019"/>
                <a:gd name="connsiteX1" fmla="*/ 2512 w 19008"/>
                <a:gd name="connsiteY1" fmla="*/ 2366 h 21019"/>
                <a:gd name="connsiteX2" fmla="*/ 5427 w 19008"/>
                <a:gd name="connsiteY2" fmla="*/ 20523 h 21019"/>
                <a:gd name="connsiteX3" fmla="*/ 7004 w 19008"/>
                <a:gd name="connsiteY3" fmla="*/ 21020 h 21019"/>
                <a:gd name="connsiteX4" fmla="*/ 7690 w 19008"/>
                <a:gd name="connsiteY4" fmla="*/ 20934 h 21019"/>
                <a:gd name="connsiteX5" fmla="*/ 17017 w 19008"/>
                <a:gd name="connsiteY5" fmla="*/ 14470 h 21019"/>
                <a:gd name="connsiteX6" fmla="*/ 18697 w 19008"/>
                <a:gd name="connsiteY6" fmla="*/ 10664 h 21019"/>
                <a:gd name="connsiteX7" fmla="*/ 18320 w 19008"/>
                <a:gd name="connsiteY7" fmla="*/ 7852 h 21019"/>
                <a:gd name="connsiteX8" fmla="*/ 8839 w 19008"/>
                <a:gd name="connsiteY8" fmla="*/ 463 h 21019"/>
                <a:gd name="connsiteX9" fmla="*/ 6627 w 19008"/>
                <a:gd name="connsiteY9" fmla="*/ 0 h 2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19">
                  <a:moveTo>
                    <a:pt x="6627" y="0"/>
                  </a:moveTo>
                  <a:cubicBezTo>
                    <a:pt x="5050" y="0"/>
                    <a:pt x="3695" y="789"/>
                    <a:pt x="2512" y="2366"/>
                  </a:cubicBezTo>
                  <a:cubicBezTo>
                    <a:pt x="-1791" y="8075"/>
                    <a:pt x="-402" y="16802"/>
                    <a:pt x="5427" y="20523"/>
                  </a:cubicBezTo>
                  <a:cubicBezTo>
                    <a:pt x="5941" y="20848"/>
                    <a:pt x="6473" y="21020"/>
                    <a:pt x="7004" y="21020"/>
                  </a:cubicBezTo>
                  <a:cubicBezTo>
                    <a:pt x="7227" y="21020"/>
                    <a:pt x="7467" y="20985"/>
                    <a:pt x="7690" y="20934"/>
                  </a:cubicBezTo>
                  <a:cubicBezTo>
                    <a:pt x="11685" y="19922"/>
                    <a:pt x="16194" y="19665"/>
                    <a:pt x="17017" y="14470"/>
                  </a:cubicBezTo>
                  <a:cubicBezTo>
                    <a:pt x="17686" y="12944"/>
                    <a:pt x="18217" y="11830"/>
                    <a:pt x="18697" y="10664"/>
                  </a:cubicBezTo>
                  <a:cubicBezTo>
                    <a:pt x="19109" y="9670"/>
                    <a:pt x="19229" y="8710"/>
                    <a:pt x="18320" y="7852"/>
                  </a:cubicBezTo>
                  <a:cubicBezTo>
                    <a:pt x="15354" y="5109"/>
                    <a:pt x="12645" y="1989"/>
                    <a:pt x="8839" y="463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0" name="任意多边形: 形状 539">
              <a:extLst>
                <a:ext uri="{FF2B5EF4-FFF2-40B4-BE49-F238E27FC236}">
                  <a16:creationId xmlns:a16="http://schemas.microsoft.com/office/drawing/2014/main" id="{D0DAA365-B576-11E0-1DBC-D567FB1B36CD}"/>
                </a:ext>
              </a:extLst>
            </p:cNvPr>
            <p:cNvSpPr/>
            <p:nvPr/>
          </p:nvSpPr>
          <p:spPr>
            <a:xfrm>
              <a:off x="4659963" y="33479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37"/>
                    <a:pt x="4482" y="0"/>
                    <a:pt x="38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1" name="任意多边形: 形状 540">
              <a:extLst>
                <a:ext uri="{FF2B5EF4-FFF2-40B4-BE49-F238E27FC236}">
                  <a16:creationId xmlns:a16="http://schemas.microsoft.com/office/drawing/2014/main" id="{8D743AA5-3D00-6DFA-53C4-704828BBB5B9}"/>
                </a:ext>
              </a:extLst>
            </p:cNvPr>
            <p:cNvSpPr/>
            <p:nvPr/>
          </p:nvSpPr>
          <p:spPr>
            <a:xfrm>
              <a:off x="5062978" y="3092940"/>
              <a:ext cx="7650" cy="7749"/>
            </a:xfrm>
            <a:custGeom>
              <a:avLst/>
              <a:gdLst>
                <a:gd name="connsiteX0" fmla="*/ 3980 w 7650"/>
                <a:gd name="connsiteY0" fmla="*/ 0 h 7749"/>
                <a:gd name="connsiteX1" fmla="*/ 243 w 7650"/>
                <a:gd name="connsiteY1" fmla="*/ 2383 h 7749"/>
                <a:gd name="connsiteX2" fmla="*/ 2609 w 7650"/>
                <a:gd name="connsiteY2" fmla="*/ 7578 h 7749"/>
                <a:gd name="connsiteX3" fmla="*/ 3586 w 7650"/>
                <a:gd name="connsiteY3" fmla="*/ 7750 h 7749"/>
                <a:gd name="connsiteX4" fmla="*/ 7444 w 7650"/>
                <a:gd name="connsiteY4" fmla="*/ 5949 h 7749"/>
                <a:gd name="connsiteX5" fmla="*/ 5969 w 7650"/>
                <a:gd name="connsiteY5" fmla="*/ 377 h 7749"/>
                <a:gd name="connsiteX6" fmla="*/ 3980 w 7650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0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101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2" name="任意多边形: 形状 541">
              <a:extLst>
                <a:ext uri="{FF2B5EF4-FFF2-40B4-BE49-F238E27FC236}">
                  <a16:creationId xmlns:a16="http://schemas.microsoft.com/office/drawing/2014/main" id="{A825BCCF-1D4B-D17D-4CF2-1213844BD707}"/>
                </a:ext>
              </a:extLst>
            </p:cNvPr>
            <p:cNvSpPr/>
            <p:nvPr/>
          </p:nvSpPr>
          <p:spPr>
            <a:xfrm>
              <a:off x="4603889" y="3677036"/>
              <a:ext cx="6762" cy="7423"/>
            </a:xfrm>
            <a:custGeom>
              <a:avLst/>
              <a:gdLst>
                <a:gd name="connsiteX0" fmla="*/ 3498 w 6762"/>
                <a:gd name="connsiteY0" fmla="*/ 0 h 7423"/>
                <a:gd name="connsiteX1" fmla="*/ 3224 w 6762"/>
                <a:gd name="connsiteY1" fmla="*/ 17 h 7423"/>
                <a:gd name="connsiteX2" fmla="*/ 18 w 6762"/>
                <a:gd name="connsiteY2" fmla="*/ 4098 h 7423"/>
                <a:gd name="connsiteX3" fmla="*/ 3481 w 6762"/>
                <a:gd name="connsiteY3" fmla="*/ 7424 h 7423"/>
                <a:gd name="connsiteX4" fmla="*/ 3961 w 6762"/>
                <a:gd name="connsiteY4" fmla="*/ 7355 h 7423"/>
                <a:gd name="connsiteX5" fmla="*/ 6756 w 6762"/>
                <a:gd name="connsiteY5" fmla="*/ 3635 h 7423"/>
                <a:gd name="connsiteX6" fmla="*/ 3498 w 6762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2" h="7423">
                  <a:moveTo>
                    <a:pt x="3498" y="0"/>
                  </a:moveTo>
                  <a:cubicBezTo>
                    <a:pt x="3412" y="0"/>
                    <a:pt x="3310" y="0"/>
                    <a:pt x="3224" y="17"/>
                  </a:cubicBezTo>
                  <a:cubicBezTo>
                    <a:pt x="1423" y="223"/>
                    <a:pt x="-188" y="2263"/>
                    <a:pt x="18" y="4098"/>
                  </a:cubicBezTo>
                  <a:cubicBezTo>
                    <a:pt x="206" y="5744"/>
                    <a:pt x="1972" y="7424"/>
                    <a:pt x="3481" y="7424"/>
                  </a:cubicBezTo>
                  <a:cubicBezTo>
                    <a:pt x="3652" y="7424"/>
                    <a:pt x="3807" y="7407"/>
                    <a:pt x="3961" y="7355"/>
                  </a:cubicBezTo>
                  <a:cubicBezTo>
                    <a:pt x="5710" y="6875"/>
                    <a:pt x="6859" y="5727"/>
                    <a:pt x="6756" y="3635"/>
                  </a:cubicBezTo>
                  <a:cubicBezTo>
                    <a:pt x="6636" y="1629"/>
                    <a:pt x="5161" y="0"/>
                    <a:pt x="34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3" name="任意多边形: 形状 542">
              <a:extLst>
                <a:ext uri="{FF2B5EF4-FFF2-40B4-BE49-F238E27FC236}">
                  <a16:creationId xmlns:a16="http://schemas.microsoft.com/office/drawing/2014/main" id="{6CC39F69-E344-A7A1-09F9-0D2BC7CCCEF5}"/>
                </a:ext>
              </a:extLst>
            </p:cNvPr>
            <p:cNvSpPr/>
            <p:nvPr/>
          </p:nvSpPr>
          <p:spPr>
            <a:xfrm>
              <a:off x="5016398" y="3247537"/>
              <a:ext cx="10527" cy="8743"/>
            </a:xfrm>
            <a:custGeom>
              <a:avLst/>
              <a:gdLst>
                <a:gd name="connsiteX0" fmla="*/ 10527 w 10527"/>
                <a:gd name="connsiteY0" fmla="*/ 0 h 8743"/>
                <a:gd name="connsiteX1" fmla="*/ 0 w 10527"/>
                <a:gd name="connsiteY1" fmla="*/ 8744 h 8743"/>
                <a:gd name="connsiteX2" fmla="*/ 0 w 10527"/>
                <a:gd name="connsiteY2" fmla="*/ 8744 h 8743"/>
                <a:gd name="connsiteX3" fmla="*/ 10527 w 10527"/>
                <a:gd name="connsiteY3" fmla="*/ 0 h 8743"/>
                <a:gd name="connsiteX4" fmla="*/ 10527 w 10527"/>
                <a:gd name="connsiteY4" fmla="*/ 0 h 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7" h="8743">
                  <a:moveTo>
                    <a:pt x="10527" y="0"/>
                  </a:moveTo>
                  <a:cubicBezTo>
                    <a:pt x="7047" y="2846"/>
                    <a:pt x="3532" y="5778"/>
                    <a:pt x="0" y="8744"/>
                  </a:cubicBezTo>
                  <a:lnTo>
                    <a:pt x="0" y="8744"/>
                  </a:lnTo>
                  <a:cubicBezTo>
                    <a:pt x="3532" y="5778"/>
                    <a:pt x="7047" y="2846"/>
                    <a:pt x="10527" y="0"/>
                  </a:cubicBezTo>
                  <a:lnTo>
                    <a:pt x="10527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4" name="任意多边形: 形状 543">
              <a:extLst>
                <a:ext uri="{FF2B5EF4-FFF2-40B4-BE49-F238E27FC236}">
                  <a16:creationId xmlns:a16="http://schemas.microsoft.com/office/drawing/2014/main" id="{82575A3A-C3FF-7890-7B38-71D470FD4E9D}"/>
                </a:ext>
              </a:extLst>
            </p:cNvPr>
            <p:cNvSpPr/>
            <p:nvPr/>
          </p:nvSpPr>
          <p:spPr>
            <a:xfrm>
              <a:off x="5010480" y="3245256"/>
              <a:ext cx="16444" cy="10990"/>
            </a:xfrm>
            <a:custGeom>
              <a:avLst/>
              <a:gdLst>
                <a:gd name="connsiteX0" fmla="*/ 11404 w 16444"/>
                <a:gd name="connsiteY0" fmla="*/ 0 h 10990"/>
                <a:gd name="connsiteX1" fmla="*/ 8215 w 16444"/>
                <a:gd name="connsiteY1" fmla="*/ 429 h 10990"/>
                <a:gd name="connsiteX2" fmla="*/ 5506 w 16444"/>
                <a:gd name="connsiteY2" fmla="*/ 1783 h 10990"/>
                <a:gd name="connsiteX3" fmla="*/ 4306 w 16444"/>
                <a:gd name="connsiteY3" fmla="*/ 189 h 10990"/>
                <a:gd name="connsiteX4" fmla="*/ 3963 w 16444"/>
                <a:gd name="connsiteY4" fmla="*/ 137 h 10990"/>
                <a:gd name="connsiteX5" fmla="*/ 89 w 16444"/>
                <a:gd name="connsiteY5" fmla="*/ 3189 h 10990"/>
                <a:gd name="connsiteX6" fmla="*/ 1854 w 16444"/>
                <a:gd name="connsiteY6" fmla="*/ 7390 h 10990"/>
                <a:gd name="connsiteX7" fmla="*/ 2677 w 16444"/>
                <a:gd name="connsiteY7" fmla="*/ 7561 h 10990"/>
                <a:gd name="connsiteX8" fmla="*/ 4220 w 16444"/>
                <a:gd name="connsiteY8" fmla="*/ 6944 h 10990"/>
                <a:gd name="connsiteX9" fmla="*/ 5918 w 16444"/>
                <a:gd name="connsiteY9" fmla="*/ 10990 h 10990"/>
                <a:gd name="connsiteX10" fmla="*/ 16445 w 16444"/>
                <a:gd name="connsiteY10" fmla="*/ 2246 h 10990"/>
                <a:gd name="connsiteX11" fmla="*/ 15227 w 16444"/>
                <a:gd name="connsiteY11" fmla="*/ 1200 h 10990"/>
                <a:gd name="connsiteX12" fmla="*/ 11404 w 16444"/>
                <a:gd name="connsiteY12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44" h="10990">
                  <a:moveTo>
                    <a:pt x="11404" y="0"/>
                  </a:moveTo>
                  <a:cubicBezTo>
                    <a:pt x="10341" y="0"/>
                    <a:pt x="9227" y="189"/>
                    <a:pt x="8215" y="429"/>
                  </a:cubicBezTo>
                  <a:cubicBezTo>
                    <a:pt x="7067" y="703"/>
                    <a:pt x="6175" y="1166"/>
                    <a:pt x="5506" y="1783"/>
                  </a:cubicBezTo>
                  <a:cubicBezTo>
                    <a:pt x="5232" y="1200"/>
                    <a:pt x="4838" y="652"/>
                    <a:pt x="4306" y="189"/>
                  </a:cubicBezTo>
                  <a:cubicBezTo>
                    <a:pt x="4203" y="154"/>
                    <a:pt x="4083" y="137"/>
                    <a:pt x="3963" y="137"/>
                  </a:cubicBezTo>
                  <a:cubicBezTo>
                    <a:pt x="2609" y="137"/>
                    <a:pt x="294" y="1835"/>
                    <a:pt x="89" y="3189"/>
                  </a:cubicBezTo>
                  <a:cubicBezTo>
                    <a:pt x="-169" y="4903"/>
                    <a:pt x="54" y="6601"/>
                    <a:pt x="1854" y="7390"/>
                  </a:cubicBezTo>
                  <a:cubicBezTo>
                    <a:pt x="2129" y="7510"/>
                    <a:pt x="2403" y="7561"/>
                    <a:pt x="2677" y="7561"/>
                  </a:cubicBezTo>
                  <a:cubicBezTo>
                    <a:pt x="3209" y="7561"/>
                    <a:pt x="3740" y="7338"/>
                    <a:pt x="4220" y="6944"/>
                  </a:cubicBezTo>
                  <a:cubicBezTo>
                    <a:pt x="4580" y="8607"/>
                    <a:pt x="5163" y="9996"/>
                    <a:pt x="5918" y="10990"/>
                  </a:cubicBezTo>
                  <a:cubicBezTo>
                    <a:pt x="9450" y="8024"/>
                    <a:pt x="12964" y="5109"/>
                    <a:pt x="16445" y="2246"/>
                  </a:cubicBezTo>
                  <a:cubicBezTo>
                    <a:pt x="16051" y="1920"/>
                    <a:pt x="15656" y="1560"/>
                    <a:pt x="15227" y="1200"/>
                  </a:cubicBezTo>
                  <a:cubicBezTo>
                    <a:pt x="14164" y="309"/>
                    <a:pt x="12810" y="0"/>
                    <a:pt x="114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5" name="任意多边形: 形状 544">
              <a:extLst>
                <a:ext uri="{FF2B5EF4-FFF2-40B4-BE49-F238E27FC236}">
                  <a16:creationId xmlns:a16="http://schemas.microsoft.com/office/drawing/2014/main" id="{74F6C121-0E3C-6A07-4369-8F1253E50FE9}"/>
                </a:ext>
              </a:extLst>
            </p:cNvPr>
            <p:cNvSpPr/>
            <p:nvPr/>
          </p:nvSpPr>
          <p:spPr>
            <a:xfrm>
              <a:off x="4589864" y="3726431"/>
              <a:ext cx="24038" cy="18139"/>
            </a:xfrm>
            <a:custGeom>
              <a:avLst/>
              <a:gdLst>
                <a:gd name="connsiteX0" fmla="*/ 20472 w 24038"/>
                <a:gd name="connsiteY0" fmla="*/ 0 h 18139"/>
                <a:gd name="connsiteX1" fmla="*/ 18483 w 24038"/>
                <a:gd name="connsiteY1" fmla="*/ 69 h 18139"/>
                <a:gd name="connsiteX2" fmla="*/ 18175 w 24038"/>
                <a:gd name="connsiteY2" fmla="*/ 69 h 18139"/>
                <a:gd name="connsiteX3" fmla="*/ 12208 w 24038"/>
                <a:gd name="connsiteY3" fmla="*/ 2366 h 18139"/>
                <a:gd name="connsiteX4" fmla="*/ 10099 w 24038"/>
                <a:gd name="connsiteY4" fmla="*/ 3601 h 18139"/>
                <a:gd name="connsiteX5" fmla="*/ 9499 w 24038"/>
                <a:gd name="connsiteY5" fmla="*/ 3498 h 18139"/>
                <a:gd name="connsiteX6" fmla="*/ 7442 w 24038"/>
                <a:gd name="connsiteY6" fmla="*/ 3103 h 18139"/>
                <a:gd name="connsiteX7" fmla="*/ 1201 w 24038"/>
                <a:gd name="connsiteY7" fmla="*/ 8418 h 18139"/>
                <a:gd name="connsiteX8" fmla="*/ 1218 w 24038"/>
                <a:gd name="connsiteY8" fmla="*/ 14985 h 18139"/>
                <a:gd name="connsiteX9" fmla="*/ 6173 w 24038"/>
                <a:gd name="connsiteY9" fmla="*/ 18140 h 18139"/>
                <a:gd name="connsiteX10" fmla="*/ 7579 w 24038"/>
                <a:gd name="connsiteY10" fmla="*/ 17951 h 18139"/>
                <a:gd name="connsiteX11" fmla="*/ 11642 w 24038"/>
                <a:gd name="connsiteY11" fmla="*/ 12773 h 18139"/>
                <a:gd name="connsiteX12" fmla="*/ 11797 w 24038"/>
                <a:gd name="connsiteY12" fmla="*/ 10836 h 18139"/>
                <a:gd name="connsiteX13" fmla="*/ 13528 w 24038"/>
                <a:gd name="connsiteY13" fmla="*/ 7629 h 18139"/>
                <a:gd name="connsiteX14" fmla="*/ 16083 w 24038"/>
                <a:gd name="connsiteY14" fmla="*/ 8898 h 18139"/>
                <a:gd name="connsiteX15" fmla="*/ 20798 w 24038"/>
                <a:gd name="connsiteY15" fmla="*/ 11590 h 18139"/>
                <a:gd name="connsiteX16" fmla="*/ 22633 w 24038"/>
                <a:gd name="connsiteY16" fmla="*/ 10956 h 18139"/>
                <a:gd name="connsiteX17" fmla="*/ 23352 w 24038"/>
                <a:gd name="connsiteY17" fmla="*/ 3652 h 18139"/>
                <a:gd name="connsiteX18" fmla="*/ 20472 w 24038"/>
                <a:gd name="connsiteY18" fmla="*/ 0 h 1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038" h="18139">
                  <a:moveTo>
                    <a:pt x="20472" y="0"/>
                  </a:moveTo>
                  <a:cubicBezTo>
                    <a:pt x="19923" y="0"/>
                    <a:pt x="19272" y="34"/>
                    <a:pt x="18483" y="69"/>
                  </a:cubicBezTo>
                  <a:cubicBezTo>
                    <a:pt x="18380" y="69"/>
                    <a:pt x="18278" y="69"/>
                    <a:pt x="18175" y="69"/>
                  </a:cubicBezTo>
                  <a:cubicBezTo>
                    <a:pt x="16271" y="69"/>
                    <a:pt x="13940" y="326"/>
                    <a:pt x="12208" y="2366"/>
                  </a:cubicBezTo>
                  <a:cubicBezTo>
                    <a:pt x="11591" y="3086"/>
                    <a:pt x="10871" y="3601"/>
                    <a:pt x="10099" y="3601"/>
                  </a:cubicBezTo>
                  <a:cubicBezTo>
                    <a:pt x="9893" y="3601"/>
                    <a:pt x="9705" y="3566"/>
                    <a:pt x="9499" y="3498"/>
                  </a:cubicBezTo>
                  <a:cubicBezTo>
                    <a:pt x="8745" y="3223"/>
                    <a:pt x="8059" y="3103"/>
                    <a:pt x="7442" y="3103"/>
                  </a:cubicBezTo>
                  <a:cubicBezTo>
                    <a:pt x="4373" y="3103"/>
                    <a:pt x="3001" y="6190"/>
                    <a:pt x="1201" y="8418"/>
                  </a:cubicBezTo>
                  <a:cubicBezTo>
                    <a:pt x="-479" y="10510"/>
                    <a:pt x="-325" y="12824"/>
                    <a:pt x="1218" y="14985"/>
                  </a:cubicBezTo>
                  <a:cubicBezTo>
                    <a:pt x="2521" y="16802"/>
                    <a:pt x="4099" y="18140"/>
                    <a:pt x="6173" y="18140"/>
                  </a:cubicBezTo>
                  <a:cubicBezTo>
                    <a:pt x="6619" y="18140"/>
                    <a:pt x="7082" y="18088"/>
                    <a:pt x="7579" y="17951"/>
                  </a:cubicBezTo>
                  <a:cubicBezTo>
                    <a:pt x="10082" y="17299"/>
                    <a:pt x="11248" y="15328"/>
                    <a:pt x="11642" y="12773"/>
                  </a:cubicBezTo>
                  <a:cubicBezTo>
                    <a:pt x="11745" y="12139"/>
                    <a:pt x="11694" y="11470"/>
                    <a:pt x="11797" y="10836"/>
                  </a:cubicBezTo>
                  <a:cubicBezTo>
                    <a:pt x="12157" y="8658"/>
                    <a:pt x="12585" y="7629"/>
                    <a:pt x="13528" y="7629"/>
                  </a:cubicBezTo>
                  <a:cubicBezTo>
                    <a:pt x="14145" y="7629"/>
                    <a:pt x="14951" y="8058"/>
                    <a:pt x="16083" y="8898"/>
                  </a:cubicBezTo>
                  <a:cubicBezTo>
                    <a:pt x="17574" y="9996"/>
                    <a:pt x="19083" y="11590"/>
                    <a:pt x="20798" y="11590"/>
                  </a:cubicBezTo>
                  <a:cubicBezTo>
                    <a:pt x="21381" y="11590"/>
                    <a:pt x="21981" y="11401"/>
                    <a:pt x="22633" y="10956"/>
                  </a:cubicBezTo>
                  <a:cubicBezTo>
                    <a:pt x="25153" y="9156"/>
                    <a:pt x="23558" y="6104"/>
                    <a:pt x="23352" y="3652"/>
                  </a:cubicBezTo>
                  <a:cubicBezTo>
                    <a:pt x="23095" y="600"/>
                    <a:pt x="22855" y="0"/>
                    <a:pt x="20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6" name="任意多边形: 形状 545">
              <a:extLst>
                <a:ext uri="{FF2B5EF4-FFF2-40B4-BE49-F238E27FC236}">
                  <a16:creationId xmlns:a16="http://schemas.microsoft.com/office/drawing/2014/main" id="{6DEE89D2-8338-F824-B134-AB8E6B93C261}"/>
                </a:ext>
              </a:extLst>
            </p:cNvPr>
            <p:cNvSpPr/>
            <p:nvPr/>
          </p:nvSpPr>
          <p:spPr>
            <a:xfrm>
              <a:off x="5071340" y="3112743"/>
              <a:ext cx="12364" cy="22408"/>
            </a:xfrm>
            <a:custGeom>
              <a:avLst/>
              <a:gdLst>
                <a:gd name="connsiteX0" fmla="*/ 7243 w 12364"/>
                <a:gd name="connsiteY0" fmla="*/ 0 h 22408"/>
                <a:gd name="connsiteX1" fmla="*/ 4826 w 12364"/>
                <a:gd name="connsiteY1" fmla="*/ 977 h 22408"/>
                <a:gd name="connsiteX2" fmla="*/ 4740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8 w 12364"/>
                <a:gd name="connsiteY6" fmla="*/ 14710 h 22408"/>
                <a:gd name="connsiteX7" fmla="*/ 145 w 12364"/>
                <a:gd name="connsiteY7" fmla="*/ 17351 h 22408"/>
                <a:gd name="connsiteX8" fmla="*/ 2031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43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43" y="0"/>
                  </a:moveTo>
                  <a:cubicBezTo>
                    <a:pt x="6523" y="0"/>
                    <a:pt x="5718" y="326"/>
                    <a:pt x="4826" y="977"/>
                  </a:cubicBezTo>
                  <a:lnTo>
                    <a:pt x="4740" y="857"/>
                  </a:lnTo>
                  <a:cubicBezTo>
                    <a:pt x="4209" y="1097"/>
                    <a:pt x="3317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80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8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1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7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09" y="1063"/>
                    <a:pt x="8529" y="0"/>
                    <a:pt x="72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7" name="任意多边形: 形状 546">
              <a:extLst>
                <a:ext uri="{FF2B5EF4-FFF2-40B4-BE49-F238E27FC236}">
                  <a16:creationId xmlns:a16="http://schemas.microsoft.com/office/drawing/2014/main" id="{280B9F44-EA4A-7826-38AE-1C05611CE078}"/>
                </a:ext>
              </a:extLst>
            </p:cNvPr>
            <p:cNvSpPr/>
            <p:nvPr/>
          </p:nvSpPr>
          <p:spPr>
            <a:xfrm>
              <a:off x="4601109" y="3812876"/>
              <a:ext cx="11007" cy="10218"/>
            </a:xfrm>
            <a:custGeom>
              <a:avLst/>
              <a:gdLst>
                <a:gd name="connsiteX0" fmla="*/ 5523 w 11007"/>
                <a:gd name="connsiteY0" fmla="*/ 0 h 10218"/>
                <a:gd name="connsiteX1" fmla="*/ 2 w 11007"/>
                <a:gd name="connsiteY1" fmla="*/ 5384 h 10218"/>
                <a:gd name="connsiteX2" fmla="*/ 5454 w 11007"/>
                <a:gd name="connsiteY2" fmla="*/ 10202 h 10218"/>
                <a:gd name="connsiteX3" fmla="*/ 5900 w 11007"/>
                <a:gd name="connsiteY3" fmla="*/ 10219 h 10218"/>
                <a:gd name="connsiteX4" fmla="*/ 10992 w 11007"/>
                <a:gd name="connsiteY4" fmla="*/ 6224 h 10218"/>
                <a:gd name="connsiteX5" fmla="*/ 5746 w 11007"/>
                <a:gd name="connsiteY5" fmla="*/ 0 h 10218"/>
                <a:gd name="connsiteX6" fmla="*/ 5523 w 11007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07" h="10218">
                  <a:moveTo>
                    <a:pt x="5523" y="0"/>
                  </a:moveTo>
                  <a:cubicBezTo>
                    <a:pt x="2523" y="0"/>
                    <a:pt x="105" y="2332"/>
                    <a:pt x="2" y="5384"/>
                  </a:cubicBezTo>
                  <a:cubicBezTo>
                    <a:pt x="-83" y="7956"/>
                    <a:pt x="2128" y="9927"/>
                    <a:pt x="5454" y="10202"/>
                  </a:cubicBezTo>
                  <a:cubicBezTo>
                    <a:pt x="5609" y="10219"/>
                    <a:pt x="5746" y="10219"/>
                    <a:pt x="5900" y="10219"/>
                  </a:cubicBezTo>
                  <a:cubicBezTo>
                    <a:pt x="8420" y="10219"/>
                    <a:pt x="10770" y="8418"/>
                    <a:pt x="10992" y="6224"/>
                  </a:cubicBezTo>
                  <a:cubicBezTo>
                    <a:pt x="11250" y="3738"/>
                    <a:pt x="8181" y="86"/>
                    <a:pt x="5746" y="0"/>
                  </a:cubicBezTo>
                  <a:cubicBezTo>
                    <a:pt x="5660" y="0"/>
                    <a:pt x="5592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8" name="任意多边形: 形状 547">
              <a:extLst>
                <a:ext uri="{FF2B5EF4-FFF2-40B4-BE49-F238E27FC236}">
                  <a16:creationId xmlns:a16="http://schemas.microsoft.com/office/drawing/2014/main" id="{97FD15B0-4120-4B79-6D04-4C07341E63B0}"/>
                </a:ext>
              </a:extLst>
            </p:cNvPr>
            <p:cNvSpPr/>
            <p:nvPr/>
          </p:nvSpPr>
          <p:spPr>
            <a:xfrm>
              <a:off x="5015014" y="3183260"/>
              <a:ext cx="14187" cy="16939"/>
            </a:xfrm>
            <a:custGeom>
              <a:avLst/>
              <a:gdLst>
                <a:gd name="connsiteX0" fmla="*/ 8499 w 14187"/>
                <a:gd name="connsiteY0" fmla="*/ 0 h 16939"/>
                <a:gd name="connsiteX1" fmla="*/ 4024 w 14187"/>
                <a:gd name="connsiteY1" fmla="*/ 1526 h 16939"/>
                <a:gd name="connsiteX2" fmla="*/ 1709 w 14187"/>
                <a:gd name="connsiteY2" fmla="*/ 3943 h 16939"/>
                <a:gd name="connsiteX3" fmla="*/ 1178 w 14187"/>
                <a:gd name="connsiteY3" fmla="*/ 8007 h 16939"/>
                <a:gd name="connsiteX4" fmla="*/ 2035 w 14187"/>
                <a:gd name="connsiteY4" fmla="*/ 15053 h 16939"/>
                <a:gd name="connsiteX5" fmla="*/ 6579 w 14187"/>
                <a:gd name="connsiteY5" fmla="*/ 16939 h 16939"/>
                <a:gd name="connsiteX6" fmla="*/ 13385 w 14187"/>
                <a:gd name="connsiteY6" fmla="*/ 11127 h 16939"/>
                <a:gd name="connsiteX7" fmla="*/ 14003 w 14187"/>
                <a:gd name="connsiteY7" fmla="*/ 9258 h 16939"/>
                <a:gd name="connsiteX8" fmla="*/ 11962 w 14187"/>
                <a:gd name="connsiteY8" fmla="*/ 1149 h 16939"/>
                <a:gd name="connsiteX9" fmla="*/ 8499 w 14187"/>
                <a:gd name="connsiteY9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87" h="16939">
                  <a:moveTo>
                    <a:pt x="8499" y="0"/>
                  </a:moveTo>
                  <a:cubicBezTo>
                    <a:pt x="6990" y="0"/>
                    <a:pt x="5464" y="566"/>
                    <a:pt x="4024" y="1526"/>
                  </a:cubicBezTo>
                  <a:cubicBezTo>
                    <a:pt x="3047" y="2177"/>
                    <a:pt x="1127" y="3172"/>
                    <a:pt x="1709" y="3943"/>
                  </a:cubicBezTo>
                  <a:cubicBezTo>
                    <a:pt x="3184" y="5846"/>
                    <a:pt x="2189" y="6618"/>
                    <a:pt x="1178" y="8007"/>
                  </a:cubicBezTo>
                  <a:cubicBezTo>
                    <a:pt x="-708" y="10578"/>
                    <a:pt x="-262" y="13133"/>
                    <a:pt x="2035" y="15053"/>
                  </a:cubicBezTo>
                  <a:cubicBezTo>
                    <a:pt x="3544" y="16322"/>
                    <a:pt x="5087" y="16939"/>
                    <a:pt x="6579" y="16939"/>
                  </a:cubicBezTo>
                  <a:cubicBezTo>
                    <a:pt x="9202" y="16939"/>
                    <a:pt x="11636" y="14985"/>
                    <a:pt x="13385" y="11127"/>
                  </a:cubicBezTo>
                  <a:cubicBezTo>
                    <a:pt x="13488" y="10853"/>
                    <a:pt x="13917" y="10081"/>
                    <a:pt x="14003" y="9258"/>
                  </a:cubicBezTo>
                  <a:cubicBezTo>
                    <a:pt x="14311" y="6292"/>
                    <a:pt x="14551" y="3052"/>
                    <a:pt x="11962" y="1149"/>
                  </a:cubicBezTo>
                  <a:cubicBezTo>
                    <a:pt x="10865" y="343"/>
                    <a:pt x="9682" y="0"/>
                    <a:pt x="849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9" name="任意多边形: 形状 548">
              <a:extLst>
                <a:ext uri="{FF2B5EF4-FFF2-40B4-BE49-F238E27FC236}">
                  <a16:creationId xmlns:a16="http://schemas.microsoft.com/office/drawing/2014/main" id="{25E2E8EC-0AA1-2A44-DE85-75BA1B78D1E2}"/>
                </a:ext>
              </a:extLst>
            </p:cNvPr>
            <p:cNvSpPr/>
            <p:nvPr/>
          </p:nvSpPr>
          <p:spPr>
            <a:xfrm>
              <a:off x="4633722" y="3814934"/>
              <a:ext cx="15087" cy="16219"/>
            </a:xfrm>
            <a:custGeom>
              <a:avLst/>
              <a:gdLst>
                <a:gd name="connsiteX0" fmla="*/ 10972 w 15087"/>
                <a:gd name="connsiteY0" fmla="*/ 0 h 16219"/>
                <a:gd name="connsiteX1" fmla="*/ 582 w 15087"/>
                <a:gd name="connsiteY1" fmla="*/ 4663 h 16219"/>
                <a:gd name="connsiteX2" fmla="*/ 514 w 15087"/>
                <a:gd name="connsiteY2" fmla="*/ 8315 h 16219"/>
                <a:gd name="connsiteX3" fmla="*/ 6360 w 15087"/>
                <a:gd name="connsiteY3" fmla="*/ 15550 h 16219"/>
                <a:gd name="connsiteX4" fmla="*/ 7475 w 15087"/>
                <a:gd name="connsiteY4" fmla="*/ 16219 h 16219"/>
                <a:gd name="connsiteX5" fmla="*/ 15087 w 15087"/>
                <a:gd name="connsiteY5" fmla="*/ 1149 h 16219"/>
                <a:gd name="connsiteX6" fmla="*/ 13835 w 15087"/>
                <a:gd name="connsiteY6" fmla="*/ 480 h 16219"/>
                <a:gd name="connsiteX7" fmla="*/ 10972 w 15087"/>
                <a:gd name="connsiteY7" fmla="*/ 0 h 16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7" h="16219">
                  <a:moveTo>
                    <a:pt x="10972" y="0"/>
                  </a:moveTo>
                  <a:cubicBezTo>
                    <a:pt x="7149" y="0"/>
                    <a:pt x="2245" y="1920"/>
                    <a:pt x="582" y="4663"/>
                  </a:cubicBezTo>
                  <a:cubicBezTo>
                    <a:pt x="-138" y="5863"/>
                    <a:pt x="-223" y="7132"/>
                    <a:pt x="514" y="8315"/>
                  </a:cubicBezTo>
                  <a:cubicBezTo>
                    <a:pt x="2177" y="10973"/>
                    <a:pt x="3943" y="13596"/>
                    <a:pt x="6360" y="15550"/>
                  </a:cubicBezTo>
                  <a:cubicBezTo>
                    <a:pt x="6703" y="15825"/>
                    <a:pt x="7063" y="16047"/>
                    <a:pt x="7475" y="16219"/>
                  </a:cubicBezTo>
                  <a:cubicBezTo>
                    <a:pt x="10012" y="11230"/>
                    <a:pt x="12532" y="6206"/>
                    <a:pt x="15087" y="1149"/>
                  </a:cubicBezTo>
                  <a:cubicBezTo>
                    <a:pt x="14727" y="892"/>
                    <a:pt x="14316" y="668"/>
                    <a:pt x="13835" y="480"/>
                  </a:cubicBezTo>
                  <a:cubicBezTo>
                    <a:pt x="13047" y="137"/>
                    <a:pt x="12052" y="0"/>
                    <a:pt x="109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0" name="任意多边形: 形状 549">
              <a:extLst>
                <a:ext uri="{FF2B5EF4-FFF2-40B4-BE49-F238E27FC236}">
                  <a16:creationId xmlns:a16="http://schemas.microsoft.com/office/drawing/2014/main" id="{D2FCA8E6-CB03-A889-50CA-E2CBBB76635B}"/>
                </a:ext>
              </a:extLst>
            </p:cNvPr>
            <p:cNvSpPr/>
            <p:nvPr/>
          </p:nvSpPr>
          <p:spPr>
            <a:xfrm>
              <a:off x="4641197" y="3816082"/>
              <a:ext cx="9429" cy="15636"/>
            </a:xfrm>
            <a:custGeom>
              <a:avLst/>
              <a:gdLst>
                <a:gd name="connsiteX0" fmla="*/ 7612 w 9429"/>
                <a:gd name="connsiteY0" fmla="*/ 0 h 15636"/>
                <a:gd name="connsiteX1" fmla="*/ 0 w 9429"/>
                <a:gd name="connsiteY1" fmla="*/ 15071 h 15636"/>
                <a:gd name="connsiteX2" fmla="*/ 2863 w 9429"/>
                <a:gd name="connsiteY2" fmla="*/ 15636 h 15636"/>
                <a:gd name="connsiteX3" fmla="*/ 9430 w 9429"/>
                <a:gd name="connsiteY3" fmla="*/ 2623 h 15636"/>
                <a:gd name="connsiteX4" fmla="*/ 7612 w 9429"/>
                <a:gd name="connsiteY4" fmla="*/ 0 h 1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9" h="15636">
                  <a:moveTo>
                    <a:pt x="7612" y="0"/>
                  </a:moveTo>
                  <a:cubicBezTo>
                    <a:pt x="5058" y="5075"/>
                    <a:pt x="2537" y="10098"/>
                    <a:pt x="0" y="15071"/>
                  </a:cubicBezTo>
                  <a:cubicBezTo>
                    <a:pt x="874" y="15448"/>
                    <a:pt x="1869" y="15636"/>
                    <a:pt x="2863" y="15636"/>
                  </a:cubicBezTo>
                  <a:cubicBezTo>
                    <a:pt x="5058" y="11299"/>
                    <a:pt x="7252" y="6961"/>
                    <a:pt x="9430" y="2623"/>
                  </a:cubicBezTo>
                  <a:cubicBezTo>
                    <a:pt x="9121" y="1543"/>
                    <a:pt x="8555" y="668"/>
                    <a:pt x="76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1" name="任意多边形: 形状 550">
              <a:extLst>
                <a:ext uri="{FF2B5EF4-FFF2-40B4-BE49-F238E27FC236}">
                  <a16:creationId xmlns:a16="http://schemas.microsoft.com/office/drawing/2014/main" id="{D2261A6C-12A6-AD47-FCEE-4B3C4DE90304}"/>
                </a:ext>
              </a:extLst>
            </p:cNvPr>
            <p:cNvSpPr/>
            <p:nvPr/>
          </p:nvSpPr>
          <p:spPr>
            <a:xfrm>
              <a:off x="5120632" y="2567240"/>
              <a:ext cx="1392594" cy="1140193"/>
            </a:xfrm>
            <a:custGeom>
              <a:avLst/>
              <a:gdLst>
                <a:gd name="connsiteX0" fmla="*/ 1391085 w 1392594"/>
                <a:gd name="connsiteY0" fmla="*/ 973270 h 1140193"/>
                <a:gd name="connsiteX1" fmla="*/ 1390399 w 1392594"/>
                <a:gd name="connsiteY1" fmla="*/ 961594 h 1140193"/>
                <a:gd name="connsiteX2" fmla="*/ 1383987 w 1392594"/>
                <a:gd name="connsiteY2" fmla="*/ 879161 h 1140193"/>
                <a:gd name="connsiteX3" fmla="*/ 1319710 w 1392594"/>
                <a:gd name="connsiteY3" fmla="*/ 676319 h 1140193"/>
                <a:gd name="connsiteX4" fmla="*/ 1300919 w 1392594"/>
                <a:gd name="connsiteY4" fmla="*/ 656979 h 1140193"/>
                <a:gd name="connsiteX5" fmla="*/ 1279282 w 1392594"/>
                <a:gd name="connsiteY5" fmla="*/ 652436 h 1140193"/>
                <a:gd name="connsiteX6" fmla="*/ 1235579 w 1392594"/>
                <a:gd name="connsiteY6" fmla="*/ 651047 h 1140193"/>
                <a:gd name="connsiteX7" fmla="*/ 1131029 w 1392594"/>
                <a:gd name="connsiteY7" fmla="*/ 655659 h 1140193"/>
                <a:gd name="connsiteX8" fmla="*/ 1058746 w 1392594"/>
                <a:gd name="connsiteY8" fmla="*/ 659671 h 1140193"/>
                <a:gd name="connsiteX9" fmla="*/ 987303 w 1392594"/>
                <a:gd name="connsiteY9" fmla="*/ 661540 h 1140193"/>
                <a:gd name="connsiteX10" fmla="*/ 844365 w 1392594"/>
                <a:gd name="connsiteY10" fmla="*/ 667095 h 1140193"/>
                <a:gd name="connsiteX11" fmla="*/ 844365 w 1392594"/>
                <a:gd name="connsiteY11" fmla="*/ 667078 h 1140193"/>
                <a:gd name="connsiteX12" fmla="*/ 717372 w 1392594"/>
                <a:gd name="connsiteY12" fmla="*/ 676336 h 1140193"/>
                <a:gd name="connsiteX13" fmla="*/ 604129 w 1392594"/>
                <a:gd name="connsiteY13" fmla="*/ 693687 h 1140193"/>
                <a:gd name="connsiteX14" fmla="*/ 556860 w 1392594"/>
                <a:gd name="connsiteY14" fmla="*/ 698539 h 1140193"/>
                <a:gd name="connsiteX15" fmla="*/ 556501 w 1392594"/>
                <a:gd name="connsiteY15" fmla="*/ 695761 h 1140193"/>
                <a:gd name="connsiteX16" fmla="*/ 542013 w 1392594"/>
                <a:gd name="connsiteY16" fmla="*/ 589582 h 1140193"/>
                <a:gd name="connsiteX17" fmla="*/ 458637 w 1392594"/>
                <a:gd name="connsiteY17" fmla="*/ 355227 h 1140193"/>
                <a:gd name="connsiteX18" fmla="*/ 446446 w 1392594"/>
                <a:gd name="connsiteY18" fmla="*/ 330470 h 1140193"/>
                <a:gd name="connsiteX19" fmla="*/ 268721 w 1392594"/>
                <a:gd name="connsiteY19" fmla="*/ 117666 h 1140193"/>
                <a:gd name="connsiteX20" fmla="*/ 152221 w 1392594"/>
                <a:gd name="connsiteY20" fmla="*/ 45777 h 1140193"/>
                <a:gd name="connsiteX21" fmla="*/ 119714 w 1392594"/>
                <a:gd name="connsiteY21" fmla="*/ 33313 h 1140193"/>
                <a:gd name="connsiteX22" fmla="*/ 93517 w 1392594"/>
                <a:gd name="connsiteY22" fmla="*/ 23626 h 1140193"/>
                <a:gd name="connsiteX23" fmla="*/ 91802 w 1392594"/>
                <a:gd name="connsiteY23" fmla="*/ 22889 h 1140193"/>
                <a:gd name="connsiteX24" fmla="*/ 23325 w 1392594"/>
                <a:gd name="connsiteY24" fmla="*/ 0 h 1140193"/>
                <a:gd name="connsiteX25" fmla="*/ 20050 w 1392594"/>
                <a:gd name="connsiteY25" fmla="*/ 583 h 1140193"/>
                <a:gd name="connsiteX26" fmla="*/ 11787 w 1392594"/>
                <a:gd name="connsiteY26" fmla="*/ 103230 h 1140193"/>
                <a:gd name="connsiteX27" fmla="*/ 59 w 1392594"/>
                <a:gd name="connsiteY27" fmla="*/ 260193 h 1140193"/>
                <a:gd name="connsiteX28" fmla="*/ 796 w 1392594"/>
                <a:gd name="connsiteY28" fmla="*/ 265576 h 1140193"/>
                <a:gd name="connsiteX29" fmla="*/ 4860 w 1392594"/>
                <a:gd name="connsiteY29" fmla="*/ 267616 h 1140193"/>
                <a:gd name="connsiteX30" fmla="*/ 37298 w 1392594"/>
                <a:gd name="connsiteY30" fmla="*/ 277475 h 1140193"/>
                <a:gd name="connsiteX31" fmla="*/ 37264 w 1392594"/>
                <a:gd name="connsiteY31" fmla="*/ 279686 h 1140193"/>
                <a:gd name="connsiteX32" fmla="*/ 61112 w 1392594"/>
                <a:gd name="connsiteY32" fmla="*/ 550646 h 1140193"/>
                <a:gd name="connsiteX33" fmla="*/ 129504 w 1392594"/>
                <a:gd name="connsiteY33" fmla="*/ 799763 h 1140193"/>
                <a:gd name="connsiteX34" fmla="*/ 180287 w 1392594"/>
                <a:gd name="connsiteY34" fmla="*/ 972876 h 1140193"/>
                <a:gd name="connsiteX35" fmla="*/ 191072 w 1392594"/>
                <a:gd name="connsiteY35" fmla="*/ 997342 h 1140193"/>
                <a:gd name="connsiteX36" fmla="*/ 209280 w 1392594"/>
                <a:gd name="connsiteY36" fmla="*/ 1013064 h 1140193"/>
                <a:gd name="connsiteX37" fmla="*/ 381639 w 1392594"/>
                <a:gd name="connsiteY37" fmla="*/ 1064910 h 1140193"/>
                <a:gd name="connsiteX38" fmla="*/ 456339 w 1392594"/>
                <a:gd name="connsiteY38" fmla="*/ 1080855 h 1140193"/>
                <a:gd name="connsiteX39" fmla="*/ 742112 w 1392594"/>
                <a:gd name="connsiteY39" fmla="*/ 1130524 h 1140193"/>
                <a:gd name="connsiteX40" fmla="*/ 937754 w 1392594"/>
                <a:gd name="connsiteY40" fmla="*/ 1140194 h 1140193"/>
                <a:gd name="connsiteX41" fmla="*/ 1313092 w 1392594"/>
                <a:gd name="connsiteY41" fmla="*/ 1104189 h 1140193"/>
                <a:gd name="connsiteX42" fmla="*/ 1314069 w 1392594"/>
                <a:gd name="connsiteY42" fmla="*/ 1104001 h 1140193"/>
                <a:gd name="connsiteX43" fmla="*/ 1384621 w 1392594"/>
                <a:gd name="connsiteY43" fmla="*/ 1062578 h 1140193"/>
                <a:gd name="connsiteX44" fmla="*/ 1391085 w 1392594"/>
                <a:gd name="connsiteY44" fmla="*/ 973270 h 114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392594" h="1140193">
                  <a:moveTo>
                    <a:pt x="1391085" y="973270"/>
                  </a:moveTo>
                  <a:cubicBezTo>
                    <a:pt x="1390828" y="969275"/>
                    <a:pt x="1390588" y="965383"/>
                    <a:pt x="1390399" y="961594"/>
                  </a:cubicBezTo>
                  <a:cubicBezTo>
                    <a:pt x="1389182" y="938997"/>
                    <a:pt x="1387347" y="909199"/>
                    <a:pt x="1383987" y="879161"/>
                  </a:cubicBezTo>
                  <a:cubicBezTo>
                    <a:pt x="1374214" y="791499"/>
                    <a:pt x="1353777" y="727034"/>
                    <a:pt x="1319710" y="676319"/>
                  </a:cubicBezTo>
                  <a:cubicBezTo>
                    <a:pt x="1313744" y="667438"/>
                    <a:pt x="1308257" y="660751"/>
                    <a:pt x="1300919" y="656979"/>
                  </a:cubicBezTo>
                  <a:cubicBezTo>
                    <a:pt x="1294507" y="653687"/>
                    <a:pt x="1287032" y="652950"/>
                    <a:pt x="1279282" y="652436"/>
                  </a:cubicBezTo>
                  <a:cubicBezTo>
                    <a:pt x="1265446" y="651510"/>
                    <a:pt x="1251147" y="651047"/>
                    <a:pt x="1235579" y="651047"/>
                  </a:cubicBezTo>
                  <a:cubicBezTo>
                    <a:pt x="1200758" y="651047"/>
                    <a:pt x="1165319" y="653396"/>
                    <a:pt x="1131029" y="655659"/>
                  </a:cubicBezTo>
                  <a:cubicBezTo>
                    <a:pt x="1107335" y="657219"/>
                    <a:pt x="1082835" y="658848"/>
                    <a:pt x="1058746" y="659671"/>
                  </a:cubicBezTo>
                  <a:cubicBezTo>
                    <a:pt x="1034983" y="660494"/>
                    <a:pt x="1010740" y="661026"/>
                    <a:pt x="987303" y="661540"/>
                  </a:cubicBezTo>
                  <a:cubicBezTo>
                    <a:pt x="940343" y="662568"/>
                    <a:pt x="891788" y="663631"/>
                    <a:pt x="844365" y="667095"/>
                  </a:cubicBezTo>
                  <a:lnTo>
                    <a:pt x="844365" y="667078"/>
                  </a:lnTo>
                  <a:cubicBezTo>
                    <a:pt x="842308" y="667249"/>
                    <a:pt x="827717" y="668312"/>
                    <a:pt x="717372" y="676336"/>
                  </a:cubicBezTo>
                  <a:cubicBezTo>
                    <a:pt x="679310" y="680554"/>
                    <a:pt x="641179" y="686400"/>
                    <a:pt x="604129" y="693687"/>
                  </a:cubicBezTo>
                  <a:lnTo>
                    <a:pt x="556860" y="698539"/>
                  </a:lnTo>
                  <a:lnTo>
                    <a:pt x="556501" y="695761"/>
                  </a:lnTo>
                  <a:cubicBezTo>
                    <a:pt x="552900" y="667283"/>
                    <a:pt x="548013" y="631570"/>
                    <a:pt x="542013" y="589582"/>
                  </a:cubicBezTo>
                  <a:cubicBezTo>
                    <a:pt x="530663" y="510321"/>
                    <a:pt x="487320" y="416983"/>
                    <a:pt x="458637" y="355227"/>
                  </a:cubicBezTo>
                  <a:cubicBezTo>
                    <a:pt x="454813" y="346981"/>
                    <a:pt x="450699" y="338648"/>
                    <a:pt x="446446" y="330470"/>
                  </a:cubicBezTo>
                  <a:cubicBezTo>
                    <a:pt x="403979" y="248980"/>
                    <a:pt x="342514" y="175393"/>
                    <a:pt x="268721" y="117666"/>
                  </a:cubicBezTo>
                  <a:cubicBezTo>
                    <a:pt x="231740" y="88725"/>
                    <a:pt x="192529" y="64551"/>
                    <a:pt x="152221" y="45777"/>
                  </a:cubicBezTo>
                  <a:cubicBezTo>
                    <a:pt x="141626" y="40839"/>
                    <a:pt x="130482" y="37016"/>
                    <a:pt x="119714" y="33313"/>
                  </a:cubicBezTo>
                  <a:cubicBezTo>
                    <a:pt x="111056" y="30330"/>
                    <a:pt x="102106" y="27261"/>
                    <a:pt x="93517" y="23626"/>
                  </a:cubicBezTo>
                  <a:lnTo>
                    <a:pt x="91802" y="22889"/>
                  </a:lnTo>
                  <a:cubicBezTo>
                    <a:pt x="45751" y="2983"/>
                    <a:pt x="29137" y="0"/>
                    <a:pt x="23325" y="0"/>
                  </a:cubicBezTo>
                  <a:cubicBezTo>
                    <a:pt x="20685" y="0"/>
                    <a:pt x="20067" y="583"/>
                    <a:pt x="20050" y="583"/>
                  </a:cubicBezTo>
                  <a:cubicBezTo>
                    <a:pt x="17650" y="34753"/>
                    <a:pt x="14667" y="69557"/>
                    <a:pt x="11787" y="103230"/>
                  </a:cubicBezTo>
                  <a:cubicBezTo>
                    <a:pt x="7380" y="154648"/>
                    <a:pt x="2837" y="207797"/>
                    <a:pt x="59" y="260193"/>
                  </a:cubicBezTo>
                  <a:cubicBezTo>
                    <a:pt x="-61" y="262370"/>
                    <a:pt x="-78" y="264427"/>
                    <a:pt x="796" y="265576"/>
                  </a:cubicBezTo>
                  <a:cubicBezTo>
                    <a:pt x="1534" y="266553"/>
                    <a:pt x="3077" y="267068"/>
                    <a:pt x="4860" y="267616"/>
                  </a:cubicBezTo>
                  <a:lnTo>
                    <a:pt x="37298" y="277475"/>
                  </a:lnTo>
                  <a:lnTo>
                    <a:pt x="37264" y="279686"/>
                  </a:lnTo>
                  <a:cubicBezTo>
                    <a:pt x="35755" y="372698"/>
                    <a:pt x="44002" y="466396"/>
                    <a:pt x="61112" y="550646"/>
                  </a:cubicBezTo>
                  <a:cubicBezTo>
                    <a:pt x="78309" y="635342"/>
                    <a:pt x="104335" y="718924"/>
                    <a:pt x="129504" y="799763"/>
                  </a:cubicBezTo>
                  <a:cubicBezTo>
                    <a:pt x="147078" y="856187"/>
                    <a:pt x="165234" y="914532"/>
                    <a:pt x="180287" y="972876"/>
                  </a:cubicBezTo>
                  <a:cubicBezTo>
                    <a:pt x="183134" y="982631"/>
                    <a:pt x="186785" y="990895"/>
                    <a:pt x="191072" y="997342"/>
                  </a:cubicBezTo>
                  <a:cubicBezTo>
                    <a:pt x="194724" y="1003308"/>
                    <a:pt x="200827" y="1008572"/>
                    <a:pt x="209280" y="1013064"/>
                  </a:cubicBezTo>
                  <a:cubicBezTo>
                    <a:pt x="263509" y="1041885"/>
                    <a:pt x="323568" y="1053577"/>
                    <a:pt x="381639" y="1064910"/>
                  </a:cubicBezTo>
                  <a:cubicBezTo>
                    <a:pt x="406224" y="1069711"/>
                    <a:pt x="431650" y="1074649"/>
                    <a:pt x="456339" y="1080855"/>
                  </a:cubicBezTo>
                  <a:cubicBezTo>
                    <a:pt x="549745" y="1104275"/>
                    <a:pt x="645877" y="1120992"/>
                    <a:pt x="742112" y="1130524"/>
                  </a:cubicBezTo>
                  <a:cubicBezTo>
                    <a:pt x="806869" y="1136936"/>
                    <a:pt x="872688" y="1140194"/>
                    <a:pt x="937754" y="1140194"/>
                  </a:cubicBezTo>
                  <a:cubicBezTo>
                    <a:pt x="1063872" y="1140194"/>
                    <a:pt x="1190145" y="1128073"/>
                    <a:pt x="1313092" y="1104189"/>
                  </a:cubicBezTo>
                  <a:lnTo>
                    <a:pt x="1314069" y="1104001"/>
                  </a:lnTo>
                  <a:cubicBezTo>
                    <a:pt x="1345496" y="1097897"/>
                    <a:pt x="1372637" y="1092616"/>
                    <a:pt x="1384621" y="1062578"/>
                  </a:cubicBezTo>
                  <a:cubicBezTo>
                    <a:pt x="1395011" y="1036621"/>
                    <a:pt x="1392919" y="1002966"/>
                    <a:pt x="1391085" y="973270"/>
                  </a:cubicBezTo>
                  <a:close/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2" name="任意多边形: 形状 551">
              <a:extLst>
                <a:ext uri="{FF2B5EF4-FFF2-40B4-BE49-F238E27FC236}">
                  <a16:creationId xmlns:a16="http://schemas.microsoft.com/office/drawing/2014/main" id="{688E1614-DB1D-8D8B-EB9F-7A2C36A67291}"/>
                </a:ext>
              </a:extLst>
            </p:cNvPr>
            <p:cNvSpPr/>
            <p:nvPr/>
          </p:nvSpPr>
          <p:spPr>
            <a:xfrm>
              <a:off x="5115028" y="2561497"/>
              <a:ext cx="1403796" cy="1151732"/>
            </a:xfrm>
            <a:custGeom>
              <a:avLst/>
              <a:gdLst>
                <a:gd name="connsiteX0" fmla="*/ 1402261 w 1403796"/>
                <a:gd name="connsiteY0" fmla="*/ 978654 h 1151732"/>
                <a:gd name="connsiteX1" fmla="*/ 1401575 w 1403796"/>
                <a:gd name="connsiteY1" fmla="*/ 967030 h 1151732"/>
                <a:gd name="connsiteX2" fmla="*/ 1395145 w 1403796"/>
                <a:gd name="connsiteY2" fmla="*/ 884253 h 1151732"/>
                <a:gd name="connsiteX3" fmla="*/ 1329909 w 1403796"/>
                <a:gd name="connsiteY3" fmla="*/ 678771 h 1151732"/>
                <a:gd name="connsiteX4" fmla="*/ 1309009 w 1403796"/>
                <a:gd name="connsiteY4" fmla="*/ 657545 h 1151732"/>
                <a:gd name="connsiteX5" fmla="*/ 1285246 w 1403796"/>
                <a:gd name="connsiteY5" fmla="*/ 652419 h 1151732"/>
                <a:gd name="connsiteX6" fmla="*/ 1241183 w 1403796"/>
                <a:gd name="connsiteY6" fmla="*/ 651030 h 1151732"/>
                <a:gd name="connsiteX7" fmla="*/ 1136273 w 1403796"/>
                <a:gd name="connsiteY7" fmla="*/ 655659 h 1151732"/>
                <a:gd name="connsiteX8" fmla="*/ 1064161 w 1403796"/>
                <a:gd name="connsiteY8" fmla="*/ 659671 h 1151732"/>
                <a:gd name="connsiteX9" fmla="*/ 992787 w 1403796"/>
                <a:gd name="connsiteY9" fmla="*/ 661540 h 1151732"/>
                <a:gd name="connsiteX10" fmla="*/ 849557 w 1403796"/>
                <a:gd name="connsiteY10" fmla="*/ 667095 h 1151732"/>
                <a:gd name="connsiteX11" fmla="*/ 722479 w 1403796"/>
                <a:gd name="connsiteY11" fmla="*/ 676353 h 1151732"/>
                <a:gd name="connsiteX12" fmla="*/ 608927 w 1403796"/>
                <a:gd name="connsiteY12" fmla="*/ 693755 h 1151732"/>
                <a:gd name="connsiteX13" fmla="*/ 567282 w 1403796"/>
                <a:gd name="connsiteY13" fmla="*/ 698024 h 1151732"/>
                <a:gd name="connsiteX14" fmla="*/ 553137 w 1403796"/>
                <a:gd name="connsiteY14" fmla="*/ 594520 h 1151732"/>
                <a:gd name="connsiteX15" fmla="*/ 469264 w 1403796"/>
                <a:gd name="connsiteY15" fmla="*/ 358502 h 1151732"/>
                <a:gd name="connsiteX16" fmla="*/ 456954 w 1403796"/>
                <a:gd name="connsiteY16" fmla="*/ 333505 h 1151732"/>
                <a:gd name="connsiteX17" fmla="*/ 277686 w 1403796"/>
                <a:gd name="connsiteY17" fmla="*/ 118832 h 1151732"/>
                <a:gd name="connsiteX18" fmla="*/ 160105 w 1403796"/>
                <a:gd name="connsiteY18" fmla="*/ 46292 h 1151732"/>
                <a:gd name="connsiteX19" fmla="*/ 127067 w 1403796"/>
                <a:gd name="connsiteY19" fmla="*/ 33604 h 1151732"/>
                <a:gd name="connsiteX20" fmla="*/ 101212 w 1403796"/>
                <a:gd name="connsiteY20" fmla="*/ 24054 h 1151732"/>
                <a:gd name="connsiteX21" fmla="*/ 99549 w 1403796"/>
                <a:gd name="connsiteY21" fmla="*/ 23334 h 1151732"/>
                <a:gd name="connsiteX22" fmla="*/ 28912 w 1403796"/>
                <a:gd name="connsiteY22" fmla="*/ 0 h 1151732"/>
                <a:gd name="connsiteX23" fmla="*/ 20116 w 1403796"/>
                <a:gd name="connsiteY23" fmla="*/ 5898 h 1151732"/>
                <a:gd name="connsiteX24" fmla="*/ 11818 w 1403796"/>
                <a:gd name="connsiteY24" fmla="*/ 108511 h 1151732"/>
                <a:gd name="connsiteX25" fmla="*/ 74 w 1403796"/>
                <a:gd name="connsiteY25" fmla="*/ 265679 h 1151732"/>
                <a:gd name="connsiteX26" fmla="*/ 1994 w 1403796"/>
                <a:gd name="connsiteY26" fmla="*/ 274972 h 1151732"/>
                <a:gd name="connsiteX27" fmla="*/ 8886 w 1403796"/>
                <a:gd name="connsiteY27" fmla="*/ 278983 h 1151732"/>
                <a:gd name="connsiteX28" fmla="*/ 37244 w 1403796"/>
                <a:gd name="connsiteY28" fmla="*/ 287607 h 1151732"/>
                <a:gd name="connsiteX29" fmla="*/ 61247 w 1403796"/>
                <a:gd name="connsiteY29" fmla="*/ 557658 h 1151732"/>
                <a:gd name="connsiteX30" fmla="*/ 129793 w 1403796"/>
                <a:gd name="connsiteY30" fmla="*/ 807375 h 1151732"/>
                <a:gd name="connsiteX31" fmla="*/ 180525 w 1403796"/>
                <a:gd name="connsiteY31" fmla="*/ 980300 h 1151732"/>
                <a:gd name="connsiteX32" fmla="*/ 192029 w 1403796"/>
                <a:gd name="connsiteY32" fmla="*/ 1006377 h 1151732"/>
                <a:gd name="connsiteX33" fmla="*/ 212363 w 1403796"/>
                <a:gd name="connsiteY33" fmla="*/ 1024071 h 1151732"/>
                <a:gd name="connsiteX34" fmla="*/ 386231 w 1403796"/>
                <a:gd name="connsiteY34" fmla="*/ 1076449 h 1151732"/>
                <a:gd name="connsiteX35" fmla="*/ 460640 w 1403796"/>
                <a:gd name="connsiteY35" fmla="*/ 1092325 h 1151732"/>
                <a:gd name="connsiteX36" fmla="*/ 747184 w 1403796"/>
                <a:gd name="connsiteY36" fmla="*/ 1142080 h 1151732"/>
                <a:gd name="connsiteX37" fmla="*/ 943357 w 1403796"/>
                <a:gd name="connsiteY37" fmla="*/ 1151733 h 1151732"/>
                <a:gd name="connsiteX38" fmla="*/ 943375 w 1403796"/>
                <a:gd name="connsiteY38" fmla="*/ 1151733 h 1151732"/>
                <a:gd name="connsiteX39" fmla="*/ 1319725 w 1403796"/>
                <a:gd name="connsiteY39" fmla="*/ 1115659 h 1151732"/>
                <a:gd name="connsiteX40" fmla="*/ 1320702 w 1403796"/>
                <a:gd name="connsiteY40" fmla="*/ 1115488 h 1151732"/>
                <a:gd name="connsiteX41" fmla="*/ 1395403 w 1403796"/>
                <a:gd name="connsiteY41" fmla="*/ 1070602 h 1151732"/>
                <a:gd name="connsiteX42" fmla="*/ 1402261 w 1403796"/>
                <a:gd name="connsiteY42" fmla="*/ 978654 h 1151732"/>
                <a:gd name="connsiteX43" fmla="*/ 1319690 w 1403796"/>
                <a:gd name="connsiteY43" fmla="*/ 1109779 h 1151732"/>
                <a:gd name="connsiteX44" fmla="*/ 1318713 w 1403796"/>
                <a:gd name="connsiteY44" fmla="*/ 1109967 h 1151732"/>
                <a:gd name="connsiteX45" fmla="*/ 943375 w 1403796"/>
                <a:gd name="connsiteY45" fmla="*/ 1145972 h 1151732"/>
                <a:gd name="connsiteX46" fmla="*/ 747733 w 1403796"/>
                <a:gd name="connsiteY46" fmla="*/ 1136302 h 1151732"/>
                <a:gd name="connsiteX47" fmla="*/ 461960 w 1403796"/>
                <a:gd name="connsiteY47" fmla="*/ 1086633 h 1151732"/>
                <a:gd name="connsiteX48" fmla="*/ 387259 w 1403796"/>
                <a:gd name="connsiteY48" fmla="*/ 1070688 h 1151732"/>
                <a:gd name="connsiteX49" fmla="*/ 214901 w 1403796"/>
                <a:gd name="connsiteY49" fmla="*/ 1018842 h 1151732"/>
                <a:gd name="connsiteX50" fmla="*/ 196693 w 1403796"/>
                <a:gd name="connsiteY50" fmla="*/ 1003120 h 1151732"/>
                <a:gd name="connsiteX51" fmla="*/ 185908 w 1403796"/>
                <a:gd name="connsiteY51" fmla="*/ 978654 h 1151732"/>
                <a:gd name="connsiteX52" fmla="*/ 135125 w 1403796"/>
                <a:gd name="connsiteY52" fmla="*/ 805541 h 1151732"/>
                <a:gd name="connsiteX53" fmla="*/ 66733 w 1403796"/>
                <a:gd name="connsiteY53" fmla="*/ 556424 h 1151732"/>
                <a:gd name="connsiteX54" fmla="*/ 42885 w 1403796"/>
                <a:gd name="connsiteY54" fmla="*/ 285464 h 1151732"/>
                <a:gd name="connsiteX55" fmla="*/ 42919 w 1403796"/>
                <a:gd name="connsiteY55" fmla="*/ 283252 h 1151732"/>
                <a:gd name="connsiteX56" fmla="*/ 10481 w 1403796"/>
                <a:gd name="connsiteY56" fmla="*/ 273394 h 1151732"/>
                <a:gd name="connsiteX57" fmla="*/ 6417 w 1403796"/>
                <a:gd name="connsiteY57" fmla="*/ 271354 h 1151732"/>
                <a:gd name="connsiteX58" fmla="*/ 5680 w 1403796"/>
                <a:gd name="connsiteY58" fmla="*/ 265970 h 1151732"/>
                <a:gd name="connsiteX59" fmla="*/ 17407 w 1403796"/>
                <a:gd name="connsiteY59" fmla="*/ 109008 h 1151732"/>
                <a:gd name="connsiteX60" fmla="*/ 25671 w 1403796"/>
                <a:gd name="connsiteY60" fmla="*/ 6361 h 1151732"/>
                <a:gd name="connsiteX61" fmla="*/ 28946 w 1403796"/>
                <a:gd name="connsiteY61" fmla="*/ 5778 h 1151732"/>
                <a:gd name="connsiteX62" fmla="*/ 97423 w 1403796"/>
                <a:gd name="connsiteY62" fmla="*/ 28666 h 1151732"/>
                <a:gd name="connsiteX63" fmla="*/ 99138 w 1403796"/>
                <a:gd name="connsiteY63" fmla="*/ 29404 h 1151732"/>
                <a:gd name="connsiteX64" fmla="*/ 125335 w 1403796"/>
                <a:gd name="connsiteY64" fmla="*/ 39090 h 1151732"/>
                <a:gd name="connsiteX65" fmla="*/ 157842 w 1403796"/>
                <a:gd name="connsiteY65" fmla="*/ 51555 h 1151732"/>
                <a:gd name="connsiteX66" fmla="*/ 274342 w 1403796"/>
                <a:gd name="connsiteY66" fmla="*/ 123444 h 1151732"/>
                <a:gd name="connsiteX67" fmla="*/ 452067 w 1403796"/>
                <a:gd name="connsiteY67" fmla="*/ 336248 h 1151732"/>
                <a:gd name="connsiteX68" fmla="*/ 464258 w 1403796"/>
                <a:gd name="connsiteY68" fmla="*/ 361005 h 1151732"/>
                <a:gd name="connsiteX69" fmla="*/ 547634 w 1403796"/>
                <a:gd name="connsiteY69" fmla="*/ 595360 h 1151732"/>
                <a:gd name="connsiteX70" fmla="*/ 562121 w 1403796"/>
                <a:gd name="connsiteY70" fmla="*/ 701539 h 1151732"/>
                <a:gd name="connsiteX71" fmla="*/ 562481 w 1403796"/>
                <a:gd name="connsiteY71" fmla="*/ 704317 h 1151732"/>
                <a:gd name="connsiteX72" fmla="*/ 609750 w 1403796"/>
                <a:gd name="connsiteY72" fmla="*/ 699465 h 1151732"/>
                <a:gd name="connsiteX73" fmla="*/ 722993 w 1403796"/>
                <a:gd name="connsiteY73" fmla="*/ 682114 h 1151732"/>
                <a:gd name="connsiteX74" fmla="*/ 849986 w 1403796"/>
                <a:gd name="connsiteY74" fmla="*/ 672855 h 1151732"/>
                <a:gd name="connsiteX75" fmla="*/ 849986 w 1403796"/>
                <a:gd name="connsiteY75" fmla="*/ 672873 h 1151732"/>
                <a:gd name="connsiteX76" fmla="*/ 992924 w 1403796"/>
                <a:gd name="connsiteY76" fmla="*/ 667318 h 1151732"/>
                <a:gd name="connsiteX77" fmla="*/ 1064367 w 1403796"/>
                <a:gd name="connsiteY77" fmla="*/ 665449 h 1151732"/>
                <a:gd name="connsiteX78" fmla="*/ 1136650 w 1403796"/>
                <a:gd name="connsiteY78" fmla="*/ 661437 h 1151732"/>
                <a:gd name="connsiteX79" fmla="*/ 1241200 w 1403796"/>
                <a:gd name="connsiteY79" fmla="*/ 656825 h 1151732"/>
                <a:gd name="connsiteX80" fmla="*/ 1284903 w 1403796"/>
                <a:gd name="connsiteY80" fmla="*/ 658214 h 1151732"/>
                <a:gd name="connsiteX81" fmla="*/ 1306540 w 1403796"/>
                <a:gd name="connsiteY81" fmla="*/ 662757 h 1151732"/>
                <a:gd name="connsiteX82" fmla="*/ 1325331 w 1403796"/>
                <a:gd name="connsiteY82" fmla="*/ 682097 h 1151732"/>
                <a:gd name="connsiteX83" fmla="*/ 1389608 w 1403796"/>
                <a:gd name="connsiteY83" fmla="*/ 884939 h 1151732"/>
                <a:gd name="connsiteX84" fmla="*/ 1396020 w 1403796"/>
                <a:gd name="connsiteY84" fmla="*/ 967372 h 1151732"/>
                <a:gd name="connsiteX85" fmla="*/ 1396706 w 1403796"/>
                <a:gd name="connsiteY85" fmla="*/ 979048 h 1151732"/>
                <a:gd name="connsiteX86" fmla="*/ 1390259 w 1403796"/>
                <a:gd name="connsiteY86" fmla="*/ 1068391 h 1151732"/>
                <a:gd name="connsiteX87" fmla="*/ 1319690 w 1403796"/>
                <a:gd name="connsiteY87" fmla="*/ 1109779 h 115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403796" h="1151732">
                  <a:moveTo>
                    <a:pt x="1402261" y="978654"/>
                  </a:moveTo>
                  <a:cubicBezTo>
                    <a:pt x="1402021" y="974676"/>
                    <a:pt x="1401764" y="970784"/>
                    <a:pt x="1401575" y="967030"/>
                  </a:cubicBezTo>
                  <a:cubicBezTo>
                    <a:pt x="1400340" y="944347"/>
                    <a:pt x="1398506" y="914446"/>
                    <a:pt x="1395145" y="884253"/>
                  </a:cubicBezTo>
                  <a:cubicBezTo>
                    <a:pt x="1385253" y="795597"/>
                    <a:pt x="1364525" y="730308"/>
                    <a:pt x="1329909" y="678771"/>
                  </a:cubicBezTo>
                  <a:cubicBezTo>
                    <a:pt x="1324319" y="670455"/>
                    <a:pt x="1317924" y="662123"/>
                    <a:pt x="1309009" y="657545"/>
                  </a:cubicBezTo>
                  <a:cubicBezTo>
                    <a:pt x="1301671" y="653790"/>
                    <a:pt x="1293578" y="652967"/>
                    <a:pt x="1285246" y="652419"/>
                  </a:cubicBezTo>
                  <a:cubicBezTo>
                    <a:pt x="1271273" y="651476"/>
                    <a:pt x="1256871" y="651030"/>
                    <a:pt x="1241183" y="651030"/>
                  </a:cubicBezTo>
                  <a:cubicBezTo>
                    <a:pt x="1206190" y="651030"/>
                    <a:pt x="1170649" y="653379"/>
                    <a:pt x="1136273" y="655659"/>
                  </a:cubicBezTo>
                  <a:cubicBezTo>
                    <a:pt x="1112613" y="657219"/>
                    <a:pt x="1088164" y="658848"/>
                    <a:pt x="1064161" y="659671"/>
                  </a:cubicBezTo>
                  <a:cubicBezTo>
                    <a:pt x="1040433" y="660494"/>
                    <a:pt x="1016206" y="661025"/>
                    <a:pt x="992787" y="661540"/>
                  </a:cubicBezTo>
                  <a:cubicBezTo>
                    <a:pt x="945758" y="662568"/>
                    <a:pt x="897135" y="663631"/>
                    <a:pt x="849557" y="667095"/>
                  </a:cubicBezTo>
                  <a:cubicBezTo>
                    <a:pt x="848803" y="667146"/>
                    <a:pt x="722564" y="676353"/>
                    <a:pt x="722479" y="676353"/>
                  </a:cubicBezTo>
                  <a:cubicBezTo>
                    <a:pt x="684177" y="680588"/>
                    <a:pt x="645892" y="686469"/>
                    <a:pt x="608927" y="693755"/>
                  </a:cubicBezTo>
                  <a:lnTo>
                    <a:pt x="567282" y="698024"/>
                  </a:lnTo>
                  <a:cubicBezTo>
                    <a:pt x="563716" y="669992"/>
                    <a:pt x="558949" y="635188"/>
                    <a:pt x="553137" y="594520"/>
                  </a:cubicBezTo>
                  <a:cubicBezTo>
                    <a:pt x="541650" y="514384"/>
                    <a:pt x="498102" y="420584"/>
                    <a:pt x="469264" y="358502"/>
                  </a:cubicBezTo>
                  <a:cubicBezTo>
                    <a:pt x="465389" y="350169"/>
                    <a:pt x="461257" y="341768"/>
                    <a:pt x="456954" y="333505"/>
                  </a:cubicBezTo>
                  <a:cubicBezTo>
                    <a:pt x="414108" y="251294"/>
                    <a:pt x="352112" y="177056"/>
                    <a:pt x="277686" y="118832"/>
                  </a:cubicBezTo>
                  <a:cubicBezTo>
                    <a:pt x="240361" y="89634"/>
                    <a:pt x="200808" y="65220"/>
                    <a:pt x="160105" y="46292"/>
                  </a:cubicBezTo>
                  <a:cubicBezTo>
                    <a:pt x="149235" y="41234"/>
                    <a:pt x="137971" y="37359"/>
                    <a:pt x="127067" y="33604"/>
                  </a:cubicBezTo>
                  <a:cubicBezTo>
                    <a:pt x="118494" y="30655"/>
                    <a:pt x="109630" y="27603"/>
                    <a:pt x="101212" y="24054"/>
                  </a:cubicBezTo>
                  <a:lnTo>
                    <a:pt x="99549" y="23334"/>
                  </a:lnTo>
                  <a:cubicBezTo>
                    <a:pt x="64247" y="8075"/>
                    <a:pt x="39833" y="0"/>
                    <a:pt x="28912" y="0"/>
                  </a:cubicBezTo>
                  <a:cubicBezTo>
                    <a:pt x="21625" y="0"/>
                    <a:pt x="20271" y="3703"/>
                    <a:pt x="20116" y="5898"/>
                  </a:cubicBezTo>
                  <a:cubicBezTo>
                    <a:pt x="17665" y="40068"/>
                    <a:pt x="14699" y="74872"/>
                    <a:pt x="11818" y="108511"/>
                  </a:cubicBezTo>
                  <a:cubicBezTo>
                    <a:pt x="7412" y="159963"/>
                    <a:pt x="2851" y="213181"/>
                    <a:pt x="74" y="265679"/>
                  </a:cubicBezTo>
                  <a:cubicBezTo>
                    <a:pt x="-64" y="268199"/>
                    <a:pt x="-252" y="272005"/>
                    <a:pt x="1994" y="274972"/>
                  </a:cubicBezTo>
                  <a:cubicBezTo>
                    <a:pt x="3897" y="277475"/>
                    <a:pt x="6777" y="278349"/>
                    <a:pt x="8886" y="278983"/>
                  </a:cubicBezTo>
                  <a:lnTo>
                    <a:pt x="37244" y="287607"/>
                  </a:lnTo>
                  <a:cubicBezTo>
                    <a:pt x="35890" y="380310"/>
                    <a:pt x="44188" y="473648"/>
                    <a:pt x="61247" y="557658"/>
                  </a:cubicBezTo>
                  <a:cubicBezTo>
                    <a:pt x="78512" y="642646"/>
                    <a:pt x="104572" y="726382"/>
                    <a:pt x="129793" y="807375"/>
                  </a:cubicBezTo>
                  <a:cubicBezTo>
                    <a:pt x="147332" y="863731"/>
                    <a:pt x="165489" y="922007"/>
                    <a:pt x="180525" y="980300"/>
                  </a:cubicBezTo>
                  <a:cubicBezTo>
                    <a:pt x="183560" y="990724"/>
                    <a:pt x="187452" y="999536"/>
                    <a:pt x="192029" y="1006377"/>
                  </a:cubicBezTo>
                  <a:cubicBezTo>
                    <a:pt x="196144" y="1013132"/>
                    <a:pt x="202985" y="1019082"/>
                    <a:pt x="212363" y="1024071"/>
                  </a:cubicBezTo>
                  <a:cubicBezTo>
                    <a:pt x="267313" y="1053269"/>
                    <a:pt x="327766" y="1065065"/>
                    <a:pt x="386231" y="1076449"/>
                  </a:cubicBezTo>
                  <a:cubicBezTo>
                    <a:pt x="410748" y="1081232"/>
                    <a:pt x="436106" y="1086170"/>
                    <a:pt x="460640" y="1092325"/>
                  </a:cubicBezTo>
                  <a:cubicBezTo>
                    <a:pt x="554286" y="1115814"/>
                    <a:pt x="650709" y="1132530"/>
                    <a:pt x="747184" y="1142080"/>
                  </a:cubicBezTo>
                  <a:cubicBezTo>
                    <a:pt x="812112" y="1148509"/>
                    <a:pt x="878103" y="1151733"/>
                    <a:pt x="943357" y="1151733"/>
                  </a:cubicBezTo>
                  <a:lnTo>
                    <a:pt x="943375" y="1151733"/>
                  </a:lnTo>
                  <a:cubicBezTo>
                    <a:pt x="1069819" y="1151733"/>
                    <a:pt x="1196452" y="1139628"/>
                    <a:pt x="1319725" y="1115659"/>
                  </a:cubicBezTo>
                  <a:lnTo>
                    <a:pt x="1320702" y="1115488"/>
                  </a:lnTo>
                  <a:cubicBezTo>
                    <a:pt x="1352351" y="1109333"/>
                    <a:pt x="1382252" y="1103538"/>
                    <a:pt x="1395403" y="1070602"/>
                  </a:cubicBezTo>
                  <a:cubicBezTo>
                    <a:pt x="1406290" y="1043325"/>
                    <a:pt x="1404146" y="1008966"/>
                    <a:pt x="1402261" y="978654"/>
                  </a:cubicBezTo>
                  <a:close/>
                  <a:moveTo>
                    <a:pt x="1319690" y="1109779"/>
                  </a:moveTo>
                  <a:lnTo>
                    <a:pt x="1318713" y="1109967"/>
                  </a:lnTo>
                  <a:cubicBezTo>
                    <a:pt x="1195766" y="1133868"/>
                    <a:pt x="1069493" y="1145989"/>
                    <a:pt x="943375" y="1145972"/>
                  </a:cubicBezTo>
                  <a:cubicBezTo>
                    <a:pt x="878309" y="1145972"/>
                    <a:pt x="812490" y="1142714"/>
                    <a:pt x="747733" y="1136302"/>
                  </a:cubicBezTo>
                  <a:cubicBezTo>
                    <a:pt x="651515" y="1126769"/>
                    <a:pt x="555366" y="1110070"/>
                    <a:pt x="461960" y="1086633"/>
                  </a:cubicBezTo>
                  <a:cubicBezTo>
                    <a:pt x="437271" y="1080444"/>
                    <a:pt x="411845" y="1075489"/>
                    <a:pt x="387259" y="1070688"/>
                  </a:cubicBezTo>
                  <a:cubicBezTo>
                    <a:pt x="329189" y="1059372"/>
                    <a:pt x="269130" y="1047663"/>
                    <a:pt x="214901" y="1018842"/>
                  </a:cubicBezTo>
                  <a:cubicBezTo>
                    <a:pt x="206431" y="1014349"/>
                    <a:pt x="200327" y="1009086"/>
                    <a:pt x="196693" y="1003120"/>
                  </a:cubicBezTo>
                  <a:cubicBezTo>
                    <a:pt x="192389" y="996673"/>
                    <a:pt x="188755" y="988409"/>
                    <a:pt x="185908" y="978654"/>
                  </a:cubicBezTo>
                  <a:cubicBezTo>
                    <a:pt x="170855" y="920309"/>
                    <a:pt x="152681" y="861965"/>
                    <a:pt x="135125" y="805541"/>
                  </a:cubicBezTo>
                  <a:cubicBezTo>
                    <a:pt x="109956" y="724702"/>
                    <a:pt x="83930" y="641103"/>
                    <a:pt x="66733" y="556424"/>
                  </a:cubicBezTo>
                  <a:cubicBezTo>
                    <a:pt x="49623" y="472156"/>
                    <a:pt x="41376" y="378459"/>
                    <a:pt x="42885" y="285464"/>
                  </a:cubicBezTo>
                  <a:lnTo>
                    <a:pt x="42919" y="283252"/>
                  </a:lnTo>
                  <a:lnTo>
                    <a:pt x="10481" y="273394"/>
                  </a:lnTo>
                  <a:cubicBezTo>
                    <a:pt x="8698" y="272846"/>
                    <a:pt x="7154" y="272331"/>
                    <a:pt x="6417" y="271354"/>
                  </a:cubicBezTo>
                  <a:cubicBezTo>
                    <a:pt x="5543" y="270188"/>
                    <a:pt x="5560" y="268148"/>
                    <a:pt x="5680" y="265970"/>
                  </a:cubicBezTo>
                  <a:cubicBezTo>
                    <a:pt x="8458" y="213575"/>
                    <a:pt x="13001" y="160409"/>
                    <a:pt x="17407" y="109008"/>
                  </a:cubicBezTo>
                  <a:cubicBezTo>
                    <a:pt x="20288" y="75335"/>
                    <a:pt x="23271" y="40531"/>
                    <a:pt x="25671" y="6361"/>
                  </a:cubicBezTo>
                  <a:cubicBezTo>
                    <a:pt x="25671" y="6361"/>
                    <a:pt x="26306" y="5778"/>
                    <a:pt x="28946" y="5778"/>
                  </a:cubicBezTo>
                  <a:cubicBezTo>
                    <a:pt x="34758" y="5778"/>
                    <a:pt x="51372" y="8744"/>
                    <a:pt x="97423" y="28666"/>
                  </a:cubicBezTo>
                  <a:lnTo>
                    <a:pt x="99138" y="29404"/>
                  </a:lnTo>
                  <a:cubicBezTo>
                    <a:pt x="107727" y="33038"/>
                    <a:pt x="116677" y="36107"/>
                    <a:pt x="125335" y="39090"/>
                  </a:cubicBezTo>
                  <a:cubicBezTo>
                    <a:pt x="136102" y="42794"/>
                    <a:pt x="147229" y="46634"/>
                    <a:pt x="157842" y="51555"/>
                  </a:cubicBezTo>
                  <a:cubicBezTo>
                    <a:pt x="198150" y="70312"/>
                    <a:pt x="237343" y="94503"/>
                    <a:pt x="274342" y="123444"/>
                  </a:cubicBezTo>
                  <a:cubicBezTo>
                    <a:pt x="348134" y="181171"/>
                    <a:pt x="409582" y="254758"/>
                    <a:pt x="452067" y="336248"/>
                  </a:cubicBezTo>
                  <a:cubicBezTo>
                    <a:pt x="456336" y="344426"/>
                    <a:pt x="460434" y="352758"/>
                    <a:pt x="464258" y="361005"/>
                  </a:cubicBezTo>
                  <a:cubicBezTo>
                    <a:pt x="492941" y="422761"/>
                    <a:pt x="536284" y="516099"/>
                    <a:pt x="547634" y="595360"/>
                  </a:cubicBezTo>
                  <a:cubicBezTo>
                    <a:pt x="553651" y="637348"/>
                    <a:pt x="558521" y="673078"/>
                    <a:pt x="562121" y="701539"/>
                  </a:cubicBezTo>
                  <a:lnTo>
                    <a:pt x="562481" y="704317"/>
                  </a:lnTo>
                  <a:lnTo>
                    <a:pt x="609750" y="699465"/>
                  </a:lnTo>
                  <a:cubicBezTo>
                    <a:pt x="646800" y="692161"/>
                    <a:pt x="684931" y="686331"/>
                    <a:pt x="722993" y="682114"/>
                  </a:cubicBezTo>
                  <a:cubicBezTo>
                    <a:pt x="833338" y="674073"/>
                    <a:pt x="847928" y="673010"/>
                    <a:pt x="849986" y="672855"/>
                  </a:cubicBezTo>
                  <a:lnTo>
                    <a:pt x="849986" y="672873"/>
                  </a:lnTo>
                  <a:cubicBezTo>
                    <a:pt x="897409" y="669426"/>
                    <a:pt x="945963" y="668346"/>
                    <a:pt x="992924" y="667318"/>
                  </a:cubicBezTo>
                  <a:cubicBezTo>
                    <a:pt x="1016361" y="666803"/>
                    <a:pt x="1040604" y="666272"/>
                    <a:pt x="1064367" y="665449"/>
                  </a:cubicBezTo>
                  <a:cubicBezTo>
                    <a:pt x="1088456" y="664609"/>
                    <a:pt x="1112956" y="662997"/>
                    <a:pt x="1136650" y="661437"/>
                  </a:cubicBezTo>
                  <a:cubicBezTo>
                    <a:pt x="1170923" y="659174"/>
                    <a:pt x="1206379" y="656825"/>
                    <a:pt x="1241200" y="656825"/>
                  </a:cubicBezTo>
                  <a:cubicBezTo>
                    <a:pt x="1256768" y="656825"/>
                    <a:pt x="1271050" y="657271"/>
                    <a:pt x="1284903" y="658214"/>
                  </a:cubicBezTo>
                  <a:cubicBezTo>
                    <a:pt x="1292652" y="658728"/>
                    <a:pt x="1300145" y="659465"/>
                    <a:pt x="1306540" y="662757"/>
                  </a:cubicBezTo>
                  <a:cubicBezTo>
                    <a:pt x="1313878" y="666512"/>
                    <a:pt x="1319347" y="673216"/>
                    <a:pt x="1325331" y="682097"/>
                  </a:cubicBezTo>
                  <a:cubicBezTo>
                    <a:pt x="1359415" y="732811"/>
                    <a:pt x="1379835" y="797260"/>
                    <a:pt x="1389608" y="884939"/>
                  </a:cubicBezTo>
                  <a:cubicBezTo>
                    <a:pt x="1392951" y="914977"/>
                    <a:pt x="1394785" y="944775"/>
                    <a:pt x="1396020" y="967372"/>
                  </a:cubicBezTo>
                  <a:cubicBezTo>
                    <a:pt x="1396226" y="971144"/>
                    <a:pt x="1396466" y="975053"/>
                    <a:pt x="1396706" y="979048"/>
                  </a:cubicBezTo>
                  <a:cubicBezTo>
                    <a:pt x="1398540" y="1008743"/>
                    <a:pt x="1400632" y="1042399"/>
                    <a:pt x="1390259" y="1068391"/>
                  </a:cubicBezTo>
                  <a:cubicBezTo>
                    <a:pt x="1378258" y="1098394"/>
                    <a:pt x="1351117" y="1103675"/>
                    <a:pt x="1319690" y="11097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3" name="任意多边形: 形状 552">
              <a:extLst>
                <a:ext uri="{FF2B5EF4-FFF2-40B4-BE49-F238E27FC236}">
                  <a16:creationId xmlns:a16="http://schemas.microsoft.com/office/drawing/2014/main" id="{E542904C-EB0F-DAC6-EAA5-98F4DC9EB7C3}"/>
                </a:ext>
              </a:extLst>
            </p:cNvPr>
            <p:cNvSpPr/>
            <p:nvPr/>
          </p:nvSpPr>
          <p:spPr>
            <a:xfrm>
              <a:off x="6307397" y="3214261"/>
              <a:ext cx="210360" cy="451543"/>
            </a:xfrm>
            <a:custGeom>
              <a:avLst/>
              <a:gdLst>
                <a:gd name="connsiteX0" fmla="*/ 92499 w 210360"/>
                <a:gd name="connsiteY0" fmla="*/ 445819 h 451543"/>
                <a:gd name="connsiteX1" fmla="*/ 193089 w 210360"/>
                <a:gd name="connsiteY1" fmla="*/ 422571 h 451543"/>
                <a:gd name="connsiteX2" fmla="*/ 206411 w 210360"/>
                <a:gd name="connsiteY2" fmla="*/ 306465 h 451543"/>
                <a:gd name="connsiteX3" fmla="*/ 199999 w 210360"/>
                <a:gd name="connsiteY3" fmla="*/ 223860 h 451543"/>
                <a:gd name="connsiteX4" fmla="*/ 139202 w 210360"/>
                <a:gd name="connsiteY4" fmla="*/ 19920 h 451543"/>
                <a:gd name="connsiteX5" fmla="*/ 30572 w 210360"/>
                <a:gd name="connsiteY5" fmla="*/ 47952 h 451543"/>
                <a:gd name="connsiteX6" fmla="*/ 12072 w 210360"/>
                <a:gd name="connsiteY6" fmla="*/ 314060 h 451543"/>
                <a:gd name="connsiteX7" fmla="*/ 92499 w 210360"/>
                <a:gd name="connsiteY7" fmla="*/ 445819 h 45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360" h="451543">
                  <a:moveTo>
                    <a:pt x="92499" y="445819"/>
                  </a:moveTo>
                  <a:cubicBezTo>
                    <a:pt x="125298" y="457924"/>
                    <a:pt x="169618" y="451134"/>
                    <a:pt x="193089" y="422571"/>
                  </a:cubicBezTo>
                  <a:cubicBezTo>
                    <a:pt x="219270" y="390698"/>
                    <a:pt x="208468" y="344390"/>
                    <a:pt x="206411" y="306465"/>
                  </a:cubicBezTo>
                  <a:cubicBezTo>
                    <a:pt x="204936" y="279118"/>
                    <a:pt x="203067" y="251395"/>
                    <a:pt x="199999" y="223860"/>
                  </a:cubicBezTo>
                  <a:cubicBezTo>
                    <a:pt x="192198" y="153857"/>
                    <a:pt x="175687" y="80339"/>
                    <a:pt x="139202" y="19920"/>
                  </a:cubicBezTo>
                  <a:cubicBezTo>
                    <a:pt x="112765" y="-23868"/>
                    <a:pt x="48643" y="13234"/>
                    <a:pt x="30572" y="47952"/>
                  </a:cubicBezTo>
                  <a:cubicBezTo>
                    <a:pt x="-10113" y="126116"/>
                    <a:pt x="-3461" y="229449"/>
                    <a:pt x="12072" y="314060"/>
                  </a:cubicBezTo>
                  <a:cubicBezTo>
                    <a:pt x="21211" y="363849"/>
                    <a:pt x="41870" y="427131"/>
                    <a:pt x="92499" y="44581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4" name="任意多边形: 形状 553">
              <a:extLst>
                <a:ext uri="{FF2B5EF4-FFF2-40B4-BE49-F238E27FC236}">
                  <a16:creationId xmlns:a16="http://schemas.microsoft.com/office/drawing/2014/main" id="{6B77C911-DBA0-12B7-8D79-A015C6BE2192}"/>
                </a:ext>
              </a:extLst>
            </p:cNvPr>
            <p:cNvSpPr/>
            <p:nvPr/>
          </p:nvSpPr>
          <p:spPr>
            <a:xfrm>
              <a:off x="4031066" y="3922360"/>
              <a:ext cx="360066" cy="353929"/>
            </a:xfrm>
            <a:custGeom>
              <a:avLst/>
              <a:gdLst>
                <a:gd name="connsiteX0" fmla="*/ 359179 w 360066"/>
                <a:gd name="connsiteY0" fmla="*/ 320067 h 353929"/>
                <a:gd name="connsiteX1" fmla="*/ 339891 w 360066"/>
                <a:gd name="connsiteY1" fmla="*/ 233416 h 353929"/>
                <a:gd name="connsiteX2" fmla="*/ 295262 w 360066"/>
                <a:gd name="connsiteY2" fmla="*/ 159470 h 353929"/>
                <a:gd name="connsiteX3" fmla="*/ 204068 w 360066"/>
                <a:gd name="connsiteY3" fmla="*/ 76334 h 353929"/>
                <a:gd name="connsiteX4" fmla="*/ 180494 w 360066"/>
                <a:gd name="connsiteY4" fmla="*/ 57817 h 353929"/>
                <a:gd name="connsiteX5" fmla="*/ 114142 w 360066"/>
                <a:gd name="connsiteY5" fmla="*/ 20783 h 353929"/>
                <a:gd name="connsiteX6" fmla="*/ 49334 w 360066"/>
                <a:gd name="connsiteY6" fmla="*/ 38 h 353929"/>
                <a:gd name="connsiteX7" fmla="*/ 16639 w 360066"/>
                <a:gd name="connsiteY7" fmla="*/ 8491 h 353929"/>
                <a:gd name="connsiteX8" fmla="*/ 780 w 360066"/>
                <a:gd name="connsiteY8" fmla="*/ 58297 h 353929"/>
                <a:gd name="connsiteX9" fmla="*/ 34607 w 360066"/>
                <a:gd name="connsiteY9" fmla="*/ 133581 h 353929"/>
                <a:gd name="connsiteX10" fmla="*/ 85853 w 360066"/>
                <a:gd name="connsiteY10" fmla="*/ 196571 h 353929"/>
                <a:gd name="connsiteX11" fmla="*/ 142620 w 360066"/>
                <a:gd name="connsiteY11" fmla="*/ 256527 h 353929"/>
                <a:gd name="connsiteX12" fmla="*/ 208131 w 360066"/>
                <a:gd name="connsiteY12" fmla="*/ 308014 h 353929"/>
                <a:gd name="connsiteX13" fmla="*/ 247051 w 360066"/>
                <a:gd name="connsiteY13" fmla="*/ 329617 h 353929"/>
                <a:gd name="connsiteX14" fmla="*/ 328455 w 360066"/>
                <a:gd name="connsiteY14" fmla="*/ 353380 h 353929"/>
                <a:gd name="connsiteX15" fmla="*/ 351498 w 360066"/>
                <a:gd name="connsiteY15" fmla="*/ 342218 h 353929"/>
                <a:gd name="connsiteX16" fmla="*/ 358236 w 360066"/>
                <a:gd name="connsiteY16" fmla="*/ 325656 h 353929"/>
                <a:gd name="connsiteX17" fmla="*/ 359179 w 360066"/>
                <a:gd name="connsiteY17" fmla="*/ 320067 h 353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0066" h="353929">
                  <a:moveTo>
                    <a:pt x="359179" y="320067"/>
                  </a:moveTo>
                  <a:cubicBezTo>
                    <a:pt x="363242" y="290457"/>
                    <a:pt x="352750" y="260231"/>
                    <a:pt x="339891" y="233416"/>
                  </a:cubicBezTo>
                  <a:cubicBezTo>
                    <a:pt x="327341" y="207235"/>
                    <a:pt x="312356" y="182427"/>
                    <a:pt x="295262" y="159470"/>
                  </a:cubicBezTo>
                  <a:cubicBezTo>
                    <a:pt x="270213" y="125831"/>
                    <a:pt x="235735" y="102154"/>
                    <a:pt x="204068" y="76334"/>
                  </a:cubicBezTo>
                  <a:cubicBezTo>
                    <a:pt x="196319" y="70007"/>
                    <a:pt x="188552" y="63680"/>
                    <a:pt x="180494" y="57817"/>
                  </a:cubicBezTo>
                  <a:cubicBezTo>
                    <a:pt x="159800" y="42729"/>
                    <a:pt x="137288" y="30762"/>
                    <a:pt x="114142" y="20783"/>
                  </a:cubicBezTo>
                  <a:cubicBezTo>
                    <a:pt x="93997" y="12091"/>
                    <a:pt x="71194" y="655"/>
                    <a:pt x="49334" y="38"/>
                  </a:cubicBezTo>
                  <a:cubicBezTo>
                    <a:pt x="37933" y="-287"/>
                    <a:pt x="25949" y="1376"/>
                    <a:pt x="16639" y="8491"/>
                  </a:cubicBezTo>
                  <a:cubicBezTo>
                    <a:pt x="2649" y="19172"/>
                    <a:pt x="-2032" y="40021"/>
                    <a:pt x="780" y="58297"/>
                  </a:cubicBezTo>
                  <a:cubicBezTo>
                    <a:pt x="4860" y="84769"/>
                    <a:pt x="21131" y="111446"/>
                    <a:pt x="34607" y="133581"/>
                  </a:cubicBezTo>
                  <a:cubicBezTo>
                    <a:pt x="48872" y="157001"/>
                    <a:pt x="66051" y="178432"/>
                    <a:pt x="85853" y="196571"/>
                  </a:cubicBezTo>
                  <a:cubicBezTo>
                    <a:pt x="105879" y="214917"/>
                    <a:pt x="122766" y="237719"/>
                    <a:pt x="142620" y="256527"/>
                  </a:cubicBezTo>
                  <a:cubicBezTo>
                    <a:pt x="162954" y="275781"/>
                    <a:pt x="184643" y="293492"/>
                    <a:pt x="208131" y="308014"/>
                  </a:cubicBezTo>
                  <a:cubicBezTo>
                    <a:pt x="220785" y="315849"/>
                    <a:pt x="233918" y="322741"/>
                    <a:pt x="247051" y="329617"/>
                  </a:cubicBezTo>
                  <a:cubicBezTo>
                    <a:pt x="272700" y="343076"/>
                    <a:pt x="300132" y="356877"/>
                    <a:pt x="328455" y="353380"/>
                  </a:cubicBezTo>
                  <a:cubicBezTo>
                    <a:pt x="337027" y="352317"/>
                    <a:pt x="345909" y="349333"/>
                    <a:pt x="351498" y="342218"/>
                  </a:cubicBezTo>
                  <a:cubicBezTo>
                    <a:pt x="355150" y="337572"/>
                    <a:pt x="357036" y="331605"/>
                    <a:pt x="358236" y="325656"/>
                  </a:cubicBezTo>
                  <a:cubicBezTo>
                    <a:pt x="358613" y="323805"/>
                    <a:pt x="358922" y="321936"/>
                    <a:pt x="359179" y="32006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5" name="任意多边形: 形状 554">
              <a:extLst>
                <a:ext uri="{FF2B5EF4-FFF2-40B4-BE49-F238E27FC236}">
                  <a16:creationId xmlns:a16="http://schemas.microsoft.com/office/drawing/2014/main" id="{A0F9029D-4AFC-8DD3-33E7-4D944F19E816}"/>
                </a:ext>
              </a:extLst>
            </p:cNvPr>
            <p:cNvSpPr/>
            <p:nvPr/>
          </p:nvSpPr>
          <p:spPr>
            <a:xfrm>
              <a:off x="6354793" y="3253685"/>
              <a:ext cx="408051" cy="334216"/>
            </a:xfrm>
            <a:custGeom>
              <a:avLst/>
              <a:gdLst>
                <a:gd name="connsiteX0" fmla="*/ 405972 w 408051"/>
                <a:gd name="connsiteY0" fmla="*/ 144437 h 334216"/>
                <a:gd name="connsiteX1" fmla="*/ 405029 w 408051"/>
                <a:gd name="connsiteY1" fmla="*/ 134818 h 334216"/>
                <a:gd name="connsiteX2" fmla="*/ 353457 w 408051"/>
                <a:gd name="connsiteY2" fmla="*/ 16209 h 334216"/>
                <a:gd name="connsiteX3" fmla="*/ 226738 w 408051"/>
                <a:gd name="connsiteY3" fmla="*/ 9917 h 334216"/>
                <a:gd name="connsiteX4" fmla="*/ 44058 w 408051"/>
                <a:gd name="connsiteY4" fmla="*/ 35857 h 334216"/>
                <a:gd name="connsiteX5" fmla="*/ 11705 w 408051"/>
                <a:gd name="connsiteY5" fmla="*/ 59569 h 334216"/>
                <a:gd name="connsiteX6" fmla="*/ 2258 w 408051"/>
                <a:gd name="connsiteY6" fmla="*/ 113781 h 334216"/>
                <a:gd name="connsiteX7" fmla="*/ 4864 w 408051"/>
                <a:gd name="connsiteY7" fmla="*/ 225258 h 334216"/>
                <a:gd name="connsiteX8" fmla="*/ 27976 w 408051"/>
                <a:gd name="connsiteY8" fmla="*/ 327494 h 334216"/>
                <a:gd name="connsiteX9" fmla="*/ 127400 w 408051"/>
                <a:gd name="connsiteY9" fmla="*/ 318013 h 334216"/>
                <a:gd name="connsiteX10" fmla="*/ 203952 w 408051"/>
                <a:gd name="connsiteY10" fmla="*/ 310194 h 334216"/>
                <a:gd name="connsiteX11" fmla="*/ 277659 w 408051"/>
                <a:gd name="connsiteY11" fmla="*/ 333855 h 334216"/>
                <a:gd name="connsiteX12" fmla="*/ 352856 w 408051"/>
                <a:gd name="connsiteY12" fmla="*/ 317018 h 334216"/>
                <a:gd name="connsiteX13" fmla="*/ 376414 w 408051"/>
                <a:gd name="connsiteY13" fmla="*/ 298176 h 334216"/>
                <a:gd name="connsiteX14" fmla="*/ 391501 w 408051"/>
                <a:gd name="connsiteY14" fmla="*/ 273864 h 334216"/>
                <a:gd name="connsiteX15" fmla="*/ 405972 w 408051"/>
                <a:gd name="connsiteY15" fmla="*/ 144437 h 334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8051" h="334216">
                  <a:moveTo>
                    <a:pt x="405972" y="144437"/>
                  </a:moveTo>
                  <a:cubicBezTo>
                    <a:pt x="405680" y="141213"/>
                    <a:pt x="405355" y="138007"/>
                    <a:pt x="405029" y="134818"/>
                  </a:cubicBezTo>
                  <a:cubicBezTo>
                    <a:pt x="400348" y="90241"/>
                    <a:pt x="389495" y="41052"/>
                    <a:pt x="353457" y="16209"/>
                  </a:cubicBezTo>
                  <a:cubicBezTo>
                    <a:pt x="317212" y="-8771"/>
                    <a:pt x="269241" y="110"/>
                    <a:pt x="226738" y="9917"/>
                  </a:cubicBezTo>
                  <a:cubicBezTo>
                    <a:pt x="166816" y="23770"/>
                    <a:pt x="105831" y="36217"/>
                    <a:pt x="44058" y="35857"/>
                  </a:cubicBezTo>
                  <a:cubicBezTo>
                    <a:pt x="22147" y="35737"/>
                    <a:pt x="17706" y="37212"/>
                    <a:pt x="11705" y="59569"/>
                  </a:cubicBezTo>
                  <a:cubicBezTo>
                    <a:pt x="6973" y="77194"/>
                    <a:pt x="4162" y="95625"/>
                    <a:pt x="2258" y="113781"/>
                  </a:cubicBezTo>
                  <a:cubicBezTo>
                    <a:pt x="-1650" y="150883"/>
                    <a:pt x="-296" y="188362"/>
                    <a:pt x="4864" y="225258"/>
                  </a:cubicBezTo>
                  <a:cubicBezTo>
                    <a:pt x="6287" y="235425"/>
                    <a:pt x="22112" y="328043"/>
                    <a:pt x="27976" y="327494"/>
                  </a:cubicBezTo>
                  <a:cubicBezTo>
                    <a:pt x="61117" y="324339"/>
                    <a:pt x="94259" y="321167"/>
                    <a:pt x="127400" y="318013"/>
                  </a:cubicBezTo>
                  <a:cubicBezTo>
                    <a:pt x="150820" y="315784"/>
                    <a:pt x="180618" y="307023"/>
                    <a:pt x="203952" y="310194"/>
                  </a:cubicBezTo>
                  <a:cubicBezTo>
                    <a:pt x="229378" y="313640"/>
                    <a:pt x="250501" y="331883"/>
                    <a:pt x="277659" y="333855"/>
                  </a:cubicBezTo>
                  <a:cubicBezTo>
                    <a:pt x="303582" y="335741"/>
                    <a:pt x="330139" y="330271"/>
                    <a:pt x="352856" y="317018"/>
                  </a:cubicBezTo>
                  <a:cubicBezTo>
                    <a:pt x="361532" y="311943"/>
                    <a:pt x="369727" y="305823"/>
                    <a:pt x="376414" y="298176"/>
                  </a:cubicBezTo>
                  <a:cubicBezTo>
                    <a:pt x="382672" y="291009"/>
                    <a:pt x="387507" y="282608"/>
                    <a:pt x="391501" y="273864"/>
                  </a:cubicBezTo>
                  <a:cubicBezTo>
                    <a:pt x="409624" y="234071"/>
                    <a:pt x="410001" y="188431"/>
                    <a:pt x="405972" y="144437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6" name="任意多边形: 形状 555">
              <a:extLst>
                <a:ext uri="{FF2B5EF4-FFF2-40B4-BE49-F238E27FC236}">
                  <a16:creationId xmlns:a16="http://schemas.microsoft.com/office/drawing/2014/main" id="{03F3D26A-D10C-63A5-BE58-F8653777B014}"/>
                </a:ext>
              </a:extLst>
            </p:cNvPr>
            <p:cNvSpPr/>
            <p:nvPr/>
          </p:nvSpPr>
          <p:spPr>
            <a:xfrm>
              <a:off x="6350596" y="3249303"/>
              <a:ext cx="416472" cy="342934"/>
            </a:xfrm>
            <a:custGeom>
              <a:avLst/>
              <a:gdLst>
                <a:gd name="connsiteX0" fmla="*/ 291834 w 416472"/>
                <a:gd name="connsiteY0" fmla="*/ 342934 h 342934"/>
                <a:gd name="connsiteX1" fmla="*/ 291834 w 416472"/>
                <a:gd name="connsiteY1" fmla="*/ 342934 h 342934"/>
                <a:gd name="connsiteX2" fmla="*/ 281564 w 416472"/>
                <a:gd name="connsiteY2" fmla="*/ 342557 h 342934"/>
                <a:gd name="connsiteX3" fmla="*/ 240450 w 416472"/>
                <a:gd name="connsiteY3" fmla="*/ 329938 h 342934"/>
                <a:gd name="connsiteX4" fmla="*/ 207600 w 416472"/>
                <a:gd name="connsiteY4" fmla="*/ 318863 h 342934"/>
                <a:gd name="connsiteX5" fmla="*/ 197227 w 416472"/>
                <a:gd name="connsiteY5" fmla="*/ 318211 h 342934"/>
                <a:gd name="connsiteX6" fmla="*/ 157400 w 416472"/>
                <a:gd name="connsiteY6" fmla="*/ 322926 h 342934"/>
                <a:gd name="connsiteX7" fmla="*/ 131957 w 416472"/>
                <a:gd name="connsiteY7" fmla="*/ 326698 h 342934"/>
                <a:gd name="connsiteX8" fmla="*/ 32104 w 416472"/>
                <a:gd name="connsiteY8" fmla="*/ 336196 h 342934"/>
                <a:gd name="connsiteX9" fmla="*/ 14788 w 416472"/>
                <a:gd name="connsiteY9" fmla="*/ 285413 h 342934"/>
                <a:gd name="connsiteX10" fmla="*/ 4895 w 416472"/>
                <a:gd name="connsiteY10" fmla="*/ 230240 h 342934"/>
                <a:gd name="connsiteX11" fmla="*/ 2272 w 416472"/>
                <a:gd name="connsiteY11" fmla="*/ 117666 h 342934"/>
                <a:gd name="connsiteX12" fmla="*/ 11856 w 416472"/>
                <a:gd name="connsiteY12" fmla="*/ 62751 h 342934"/>
                <a:gd name="connsiteX13" fmla="*/ 46146 w 416472"/>
                <a:gd name="connsiteY13" fmla="*/ 35850 h 342934"/>
                <a:gd name="connsiteX14" fmla="*/ 50895 w 416472"/>
                <a:gd name="connsiteY14" fmla="*/ 35867 h 342934"/>
                <a:gd name="connsiteX15" fmla="*/ 230043 w 416472"/>
                <a:gd name="connsiteY15" fmla="*/ 10030 h 342934"/>
                <a:gd name="connsiteX16" fmla="*/ 299035 w 416472"/>
                <a:gd name="connsiteY16" fmla="*/ 0 h 342934"/>
                <a:gd name="connsiteX17" fmla="*/ 359985 w 416472"/>
                <a:gd name="connsiteY17" fmla="*/ 16939 h 342934"/>
                <a:gd name="connsiteX18" fmla="*/ 413392 w 416472"/>
                <a:gd name="connsiteY18" fmla="*/ 138686 h 342934"/>
                <a:gd name="connsiteX19" fmla="*/ 414352 w 416472"/>
                <a:gd name="connsiteY19" fmla="*/ 148373 h 342934"/>
                <a:gd name="connsiteX20" fmla="*/ 399487 w 416472"/>
                <a:gd name="connsiteY20" fmla="*/ 280047 h 342934"/>
                <a:gd name="connsiteX21" fmla="*/ 383714 w 416472"/>
                <a:gd name="connsiteY21" fmla="*/ 305404 h 342934"/>
                <a:gd name="connsiteX22" fmla="*/ 359111 w 416472"/>
                <a:gd name="connsiteY22" fmla="*/ 325121 h 342934"/>
                <a:gd name="connsiteX23" fmla="*/ 291834 w 416472"/>
                <a:gd name="connsiteY23" fmla="*/ 342934 h 342934"/>
                <a:gd name="connsiteX24" fmla="*/ 197227 w 416472"/>
                <a:gd name="connsiteY24" fmla="*/ 309536 h 342934"/>
                <a:gd name="connsiteX25" fmla="*/ 208681 w 416472"/>
                <a:gd name="connsiteY25" fmla="*/ 310256 h 342934"/>
                <a:gd name="connsiteX26" fmla="*/ 243742 w 416472"/>
                <a:gd name="connsiteY26" fmla="*/ 321966 h 342934"/>
                <a:gd name="connsiteX27" fmla="*/ 282147 w 416472"/>
                <a:gd name="connsiteY27" fmla="*/ 333899 h 342934"/>
                <a:gd name="connsiteX28" fmla="*/ 291817 w 416472"/>
                <a:gd name="connsiteY28" fmla="*/ 334242 h 342934"/>
                <a:gd name="connsiteX29" fmla="*/ 354979 w 416472"/>
                <a:gd name="connsiteY29" fmla="*/ 317594 h 342934"/>
                <a:gd name="connsiteX30" fmla="*/ 377490 w 416472"/>
                <a:gd name="connsiteY30" fmla="*/ 299609 h 342934"/>
                <a:gd name="connsiteX31" fmla="*/ 391892 w 416472"/>
                <a:gd name="connsiteY31" fmla="*/ 276360 h 342934"/>
                <a:gd name="connsiteX32" fmla="*/ 405985 w 416472"/>
                <a:gd name="connsiteY32" fmla="*/ 149213 h 342934"/>
                <a:gd name="connsiteX33" fmla="*/ 405042 w 416472"/>
                <a:gd name="connsiteY33" fmla="*/ 139646 h 342934"/>
                <a:gd name="connsiteX34" fmla="*/ 355321 w 416472"/>
                <a:gd name="connsiteY34" fmla="*/ 24192 h 342934"/>
                <a:gd name="connsiteX35" fmla="*/ 299017 w 416472"/>
                <a:gd name="connsiteY35" fmla="*/ 8710 h 342934"/>
                <a:gd name="connsiteX36" fmla="*/ 231843 w 416472"/>
                <a:gd name="connsiteY36" fmla="*/ 18517 h 342934"/>
                <a:gd name="connsiteX37" fmla="*/ 50878 w 416472"/>
                <a:gd name="connsiteY37" fmla="*/ 44560 h 342934"/>
                <a:gd name="connsiteX38" fmla="*/ 46129 w 416472"/>
                <a:gd name="connsiteY38" fmla="*/ 44543 h 342934"/>
                <a:gd name="connsiteX39" fmla="*/ 19931 w 416472"/>
                <a:gd name="connsiteY39" fmla="*/ 65083 h 342934"/>
                <a:gd name="connsiteX40" fmla="*/ 10604 w 416472"/>
                <a:gd name="connsiteY40" fmla="*/ 118592 h 342934"/>
                <a:gd name="connsiteX41" fmla="*/ 13193 w 416472"/>
                <a:gd name="connsiteY41" fmla="*/ 228972 h 342934"/>
                <a:gd name="connsiteX42" fmla="*/ 33750 w 416472"/>
                <a:gd name="connsiteY42" fmla="*/ 327315 h 342934"/>
                <a:gd name="connsiteX43" fmla="*/ 131185 w 416472"/>
                <a:gd name="connsiteY43" fmla="*/ 318023 h 342934"/>
                <a:gd name="connsiteX44" fmla="*/ 156011 w 416472"/>
                <a:gd name="connsiteY44" fmla="*/ 314337 h 342934"/>
                <a:gd name="connsiteX45" fmla="*/ 197227 w 416472"/>
                <a:gd name="connsiteY45" fmla="*/ 309536 h 34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16472" h="342934">
                  <a:moveTo>
                    <a:pt x="291834" y="342934"/>
                  </a:moveTo>
                  <a:lnTo>
                    <a:pt x="291834" y="342934"/>
                  </a:lnTo>
                  <a:cubicBezTo>
                    <a:pt x="288422" y="342934"/>
                    <a:pt x="284959" y="342814"/>
                    <a:pt x="281564" y="342557"/>
                  </a:cubicBezTo>
                  <a:cubicBezTo>
                    <a:pt x="266425" y="341460"/>
                    <a:pt x="253223" y="335596"/>
                    <a:pt x="240450" y="329938"/>
                  </a:cubicBezTo>
                  <a:cubicBezTo>
                    <a:pt x="229374" y="325035"/>
                    <a:pt x="218933" y="320406"/>
                    <a:pt x="207600" y="318863"/>
                  </a:cubicBezTo>
                  <a:cubicBezTo>
                    <a:pt x="204445" y="318434"/>
                    <a:pt x="200965" y="318211"/>
                    <a:pt x="197227" y="318211"/>
                  </a:cubicBezTo>
                  <a:cubicBezTo>
                    <a:pt x="184695" y="318211"/>
                    <a:pt x="170824" y="320612"/>
                    <a:pt x="157400" y="322926"/>
                  </a:cubicBezTo>
                  <a:cubicBezTo>
                    <a:pt x="148416" y="324469"/>
                    <a:pt x="139946" y="325944"/>
                    <a:pt x="131957" y="326698"/>
                  </a:cubicBezTo>
                  <a:lnTo>
                    <a:pt x="32104" y="336196"/>
                  </a:lnTo>
                  <a:cubicBezTo>
                    <a:pt x="28092" y="336196"/>
                    <a:pt x="24920" y="336196"/>
                    <a:pt x="14788" y="285413"/>
                  </a:cubicBezTo>
                  <a:cubicBezTo>
                    <a:pt x="10004" y="261478"/>
                    <a:pt x="5683" y="235881"/>
                    <a:pt x="4895" y="230240"/>
                  </a:cubicBezTo>
                  <a:cubicBezTo>
                    <a:pt x="-591" y="191098"/>
                    <a:pt x="-1466" y="153225"/>
                    <a:pt x="2272" y="117666"/>
                  </a:cubicBezTo>
                  <a:cubicBezTo>
                    <a:pt x="4535" y="96081"/>
                    <a:pt x="7587" y="78644"/>
                    <a:pt x="11856" y="62751"/>
                  </a:cubicBezTo>
                  <a:cubicBezTo>
                    <a:pt x="18234" y="39022"/>
                    <a:pt x="24526" y="35850"/>
                    <a:pt x="46146" y="35850"/>
                  </a:cubicBezTo>
                  <a:lnTo>
                    <a:pt x="50895" y="35867"/>
                  </a:lnTo>
                  <a:cubicBezTo>
                    <a:pt x="113011" y="35867"/>
                    <a:pt x="175933" y="22529"/>
                    <a:pt x="230043" y="10030"/>
                  </a:cubicBezTo>
                  <a:cubicBezTo>
                    <a:pt x="251029" y="5178"/>
                    <a:pt x="275409" y="0"/>
                    <a:pt x="299035" y="0"/>
                  </a:cubicBezTo>
                  <a:cubicBezTo>
                    <a:pt x="323518" y="0"/>
                    <a:pt x="343440" y="5538"/>
                    <a:pt x="359985" y="16939"/>
                  </a:cubicBezTo>
                  <a:cubicBezTo>
                    <a:pt x="398818" y="43686"/>
                    <a:pt x="408917" y="96063"/>
                    <a:pt x="413392" y="138686"/>
                  </a:cubicBezTo>
                  <a:cubicBezTo>
                    <a:pt x="413735" y="141909"/>
                    <a:pt x="414043" y="145132"/>
                    <a:pt x="414352" y="148373"/>
                  </a:cubicBezTo>
                  <a:cubicBezTo>
                    <a:pt x="417867" y="186812"/>
                    <a:pt x="419341" y="236498"/>
                    <a:pt x="399487" y="280047"/>
                  </a:cubicBezTo>
                  <a:cubicBezTo>
                    <a:pt x="394806" y="290334"/>
                    <a:pt x="389646" y="298632"/>
                    <a:pt x="383714" y="305404"/>
                  </a:cubicBezTo>
                  <a:cubicBezTo>
                    <a:pt x="377301" y="312742"/>
                    <a:pt x="369243" y="319206"/>
                    <a:pt x="359111" y="325121"/>
                  </a:cubicBezTo>
                  <a:cubicBezTo>
                    <a:pt x="339205" y="336780"/>
                    <a:pt x="315939" y="342934"/>
                    <a:pt x="291834" y="342934"/>
                  </a:cubicBezTo>
                  <a:close/>
                  <a:moveTo>
                    <a:pt x="197227" y="309536"/>
                  </a:moveTo>
                  <a:cubicBezTo>
                    <a:pt x="201377" y="309536"/>
                    <a:pt x="205114" y="309776"/>
                    <a:pt x="208681" y="310256"/>
                  </a:cubicBezTo>
                  <a:cubicBezTo>
                    <a:pt x="221162" y="311953"/>
                    <a:pt x="232649" y="317046"/>
                    <a:pt x="243742" y="321966"/>
                  </a:cubicBezTo>
                  <a:cubicBezTo>
                    <a:pt x="255864" y="327333"/>
                    <a:pt x="268396" y="332905"/>
                    <a:pt x="282147" y="333899"/>
                  </a:cubicBezTo>
                  <a:cubicBezTo>
                    <a:pt x="285353" y="334139"/>
                    <a:pt x="288610" y="334242"/>
                    <a:pt x="291817" y="334242"/>
                  </a:cubicBezTo>
                  <a:cubicBezTo>
                    <a:pt x="314482" y="334242"/>
                    <a:pt x="336325" y="328481"/>
                    <a:pt x="354979" y="317594"/>
                  </a:cubicBezTo>
                  <a:cubicBezTo>
                    <a:pt x="364323" y="312142"/>
                    <a:pt x="371678" y="306261"/>
                    <a:pt x="377490" y="299609"/>
                  </a:cubicBezTo>
                  <a:cubicBezTo>
                    <a:pt x="382856" y="293471"/>
                    <a:pt x="387554" y="285876"/>
                    <a:pt x="391892" y="276360"/>
                  </a:cubicBezTo>
                  <a:cubicBezTo>
                    <a:pt x="410871" y="234715"/>
                    <a:pt x="409397" y="186538"/>
                    <a:pt x="405985" y="149213"/>
                  </a:cubicBezTo>
                  <a:cubicBezTo>
                    <a:pt x="405694" y="146024"/>
                    <a:pt x="405368" y="142835"/>
                    <a:pt x="405042" y="139646"/>
                  </a:cubicBezTo>
                  <a:cubicBezTo>
                    <a:pt x="400773" y="98892"/>
                    <a:pt x="391258" y="48949"/>
                    <a:pt x="355321" y="24192"/>
                  </a:cubicBezTo>
                  <a:cubicBezTo>
                    <a:pt x="340200" y="13767"/>
                    <a:pt x="321786" y="8710"/>
                    <a:pt x="299017" y="8710"/>
                  </a:cubicBezTo>
                  <a:cubicBezTo>
                    <a:pt x="276249" y="8710"/>
                    <a:pt x="252400" y="13767"/>
                    <a:pt x="231843" y="18517"/>
                  </a:cubicBezTo>
                  <a:cubicBezTo>
                    <a:pt x="177305" y="31118"/>
                    <a:pt x="113851" y="44560"/>
                    <a:pt x="50878" y="44560"/>
                  </a:cubicBezTo>
                  <a:lnTo>
                    <a:pt x="46129" y="44543"/>
                  </a:lnTo>
                  <a:cubicBezTo>
                    <a:pt x="27784" y="44543"/>
                    <a:pt x="25246" y="45297"/>
                    <a:pt x="19931" y="65083"/>
                  </a:cubicBezTo>
                  <a:cubicBezTo>
                    <a:pt x="15782" y="80496"/>
                    <a:pt x="12816" y="97504"/>
                    <a:pt x="10604" y="118592"/>
                  </a:cubicBezTo>
                  <a:cubicBezTo>
                    <a:pt x="6935" y="153414"/>
                    <a:pt x="7809" y="190550"/>
                    <a:pt x="13193" y="228972"/>
                  </a:cubicBezTo>
                  <a:cubicBezTo>
                    <a:pt x="15576" y="246031"/>
                    <a:pt x="28298" y="315914"/>
                    <a:pt x="33750" y="327315"/>
                  </a:cubicBezTo>
                  <a:lnTo>
                    <a:pt x="131185" y="318023"/>
                  </a:lnTo>
                  <a:cubicBezTo>
                    <a:pt x="138866" y="317285"/>
                    <a:pt x="147198" y="315845"/>
                    <a:pt x="156011" y="314337"/>
                  </a:cubicBezTo>
                  <a:cubicBezTo>
                    <a:pt x="169778" y="311988"/>
                    <a:pt x="184009" y="309536"/>
                    <a:pt x="197227" y="30953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7" name="任意多边形: 形状 556">
              <a:extLst>
                <a:ext uri="{FF2B5EF4-FFF2-40B4-BE49-F238E27FC236}">
                  <a16:creationId xmlns:a16="http://schemas.microsoft.com/office/drawing/2014/main" id="{C2B1D57B-D3F9-1850-0A97-B6B70CA2653F}"/>
                </a:ext>
              </a:extLst>
            </p:cNvPr>
            <p:cNvSpPr/>
            <p:nvPr/>
          </p:nvSpPr>
          <p:spPr>
            <a:xfrm>
              <a:off x="3931711" y="4000390"/>
              <a:ext cx="406803" cy="541965"/>
            </a:xfrm>
            <a:custGeom>
              <a:avLst/>
              <a:gdLst>
                <a:gd name="connsiteX0" fmla="*/ 182071 w 406803"/>
                <a:gd name="connsiteY0" fmla="*/ 13083 h 541965"/>
                <a:gd name="connsiteX1" fmla="*/ 85476 w 406803"/>
                <a:gd name="connsiteY1" fmla="*/ 198815 h 541965"/>
                <a:gd name="connsiteX2" fmla="*/ 34916 w 406803"/>
                <a:gd name="connsiteY2" fmla="*/ 281985 h 541965"/>
                <a:gd name="connsiteX3" fmla="*/ 797 w 406803"/>
                <a:gd name="connsiteY3" fmla="*/ 361744 h 541965"/>
                <a:gd name="connsiteX4" fmla="*/ 20222 w 406803"/>
                <a:gd name="connsiteY4" fmla="*/ 402291 h 541965"/>
                <a:gd name="connsiteX5" fmla="*/ 100530 w 406803"/>
                <a:gd name="connsiteY5" fmla="*/ 501098 h 541965"/>
                <a:gd name="connsiteX6" fmla="*/ 215881 w 406803"/>
                <a:gd name="connsiteY6" fmla="*/ 540840 h 541965"/>
                <a:gd name="connsiteX7" fmla="*/ 290325 w 406803"/>
                <a:gd name="connsiteY7" fmla="*/ 505984 h 541965"/>
                <a:gd name="connsiteX8" fmla="*/ 344743 w 406803"/>
                <a:gd name="connsiteY8" fmla="*/ 442840 h 541965"/>
                <a:gd name="connsiteX9" fmla="*/ 358836 w 406803"/>
                <a:gd name="connsiteY9" fmla="*/ 307257 h 541965"/>
                <a:gd name="connsiteX10" fmla="*/ 404236 w 406803"/>
                <a:gd name="connsiteY10" fmla="*/ 174435 h 541965"/>
                <a:gd name="connsiteX11" fmla="*/ 406739 w 406803"/>
                <a:gd name="connsiteY11" fmla="*/ 166599 h 541965"/>
                <a:gd name="connsiteX12" fmla="*/ 403482 w 406803"/>
                <a:gd name="connsiteY12" fmla="*/ 160787 h 541965"/>
                <a:gd name="connsiteX13" fmla="*/ 256035 w 406803"/>
                <a:gd name="connsiteY13" fmla="*/ 33331 h 541965"/>
                <a:gd name="connsiteX14" fmla="*/ 187232 w 406803"/>
                <a:gd name="connsiteY14" fmla="*/ 2282 h 541965"/>
                <a:gd name="connsiteX15" fmla="*/ 182071 w 406803"/>
                <a:gd name="connsiteY15" fmla="*/ 13083 h 541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6803" h="541965">
                  <a:moveTo>
                    <a:pt x="182071" y="13083"/>
                  </a:moveTo>
                  <a:cubicBezTo>
                    <a:pt x="151862" y="76074"/>
                    <a:pt x="121309" y="139013"/>
                    <a:pt x="85476" y="198815"/>
                  </a:cubicBezTo>
                  <a:cubicBezTo>
                    <a:pt x="68726" y="226778"/>
                    <a:pt x="50620" y="253850"/>
                    <a:pt x="34916" y="281985"/>
                  </a:cubicBezTo>
                  <a:cubicBezTo>
                    <a:pt x="20017" y="308663"/>
                    <a:pt x="-4758" y="327025"/>
                    <a:pt x="797" y="361744"/>
                  </a:cubicBezTo>
                  <a:cubicBezTo>
                    <a:pt x="3197" y="376763"/>
                    <a:pt x="11821" y="389793"/>
                    <a:pt x="20222" y="402291"/>
                  </a:cubicBezTo>
                  <a:cubicBezTo>
                    <a:pt x="44054" y="437748"/>
                    <a:pt x="68314" y="473684"/>
                    <a:pt x="100530" y="501098"/>
                  </a:cubicBezTo>
                  <a:cubicBezTo>
                    <a:pt x="132745" y="528513"/>
                    <a:pt x="174562" y="546790"/>
                    <a:pt x="215881" y="540840"/>
                  </a:cubicBezTo>
                  <a:cubicBezTo>
                    <a:pt x="243142" y="536914"/>
                    <a:pt x="268156" y="522855"/>
                    <a:pt x="290325" y="505984"/>
                  </a:cubicBezTo>
                  <a:cubicBezTo>
                    <a:pt x="312510" y="489114"/>
                    <a:pt x="332947" y="468591"/>
                    <a:pt x="344743" y="442840"/>
                  </a:cubicBezTo>
                  <a:cubicBezTo>
                    <a:pt x="364546" y="399549"/>
                    <a:pt x="356264" y="353120"/>
                    <a:pt x="358836" y="307257"/>
                  </a:cubicBezTo>
                  <a:cubicBezTo>
                    <a:pt x="361408" y="261514"/>
                    <a:pt x="381570" y="213182"/>
                    <a:pt x="404236" y="174435"/>
                  </a:cubicBezTo>
                  <a:cubicBezTo>
                    <a:pt x="405642" y="172034"/>
                    <a:pt x="407134" y="169377"/>
                    <a:pt x="406739" y="166599"/>
                  </a:cubicBezTo>
                  <a:cubicBezTo>
                    <a:pt x="406414" y="164353"/>
                    <a:pt x="404922" y="162502"/>
                    <a:pt x="403482" y="160787"/>
                  </a:cubicBezTo>
                  <a:cubicBezTo>
                    <a:pt x="360654" y="109729"/>
                    <a:pt x="310573" y="70999"/>
                    <a:pt x="256035" y="33331"/>
                  </a:cubicBezTo>
                  <a:cubicBezTo>
                    <a:pt x="250343" y="29336"/>
                    <a:pt x="192975" y="-9720"/>
                    <a:pt x="187232" y="2282"/>
                  </a:cubicBezTo>
                  <a:cubicBezTo>
                    <a:pt x="185517" y="5882"/>
                    <a:pt x="183803" y="9483"/>
                    <a:pt x="182071" y="13083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8" name="任意多边形: 形状 557">
              <a:extLst>
                <a:ext uri="{FF2B5EF4-FFF2-40B4-BE49-F238E27FC236}">
                  <a16:creationId xmlns:a16="http://schemas.microsoft.com/office/drawing/2014/main" id="{00A30532-E913-3179-A8E1-F1B4CB598371}"/>
                </a:ext>
              </a:extLst>
            </p:cNvPr>
            <p:cNvSpPr/>
            <p:nvPr/>
          </p:nvSpPr>
          <p:spPr>
            <a:xfrm>
              <a:off x="3927524" y="3996070"/>
              <a:ext cx="415186" cy="550628"/>
            </a:xfrm>
            <a:custGeom>
              <a:avLst/>
              <a:gdLst>
                <a:gd name="connsiteX0" fmla="*/ 204226 w 415186"/>
                <a:gd name="connsiteY0" fmla="*/ 550629 h 550628"/>
                <a:gd name="connsiteX1" fmla="*/ 204226 w 415186"/>
                <a:gd name="connsiteY1" fmla="*/ 550629 h 550628"/>
                <a:gd name="connsiteX2" fmla="*/ 102059 w 415186"/>
                <a:gd name="connsiteY2" fmla="*/ 508778 h 550628"/>
                <a:gd name="connsiteX3" fmla="*/ 20963 w 415186"/>
                <a:gd name="connsiteY3" fmla="*/ 409097 h 550628"/>
                <a:gd name="connsiteX4" fmla="*/ 852 w 415186"/>
                <a:gd name="connsiteY4" fmla="*/ 366783 h 550628"/>
                <a:gd name="connsiteX5" fmla="*/ 22112 w 415186"/>
                <a:gd name="connsiteY5" fmla="*/ 304272 h 550628"/>
                <a:gd name="connsiteX6" fmla="*/ 35468 w 415186"/>
                <a:gd name="connsiteY6" fmla="*/ 284144 h 550628"/>
                <a:gd name="connsiteX7" fmla="*/ 66534 w 415186"/>
                <a:gd name="connsiteY7" fmla="*/ 232572 h 550628"/>
                <a:gd name="connsiteX8" fmla="*/ 86097 w 415186"/>
                <a:gd name="connsiteY8" fmla="*/ 200854 h 550628"/>
                <a:gd name="connsiteX9" fmla="*/ 182503 w 415186"/>
                <a:gd name="connsiteY9" fmla="*/ 15482 h 550628"/>
                <a:gd name="connsiteX10" fmla="*/ 187681 w 415186"/>
                <a:gd name="connsiteY10" fmla="*/ 4698 h 550628"/>
                <a:gd name="connsiteX11" fmla="*/ 196185 w 415186"/>
                <a:gd name="connsiteY11" fmla="*/ 0 h 550628"/>
                <a:gd name="connsiteX12" fmla="*/ 262588 w 415186"/>
                <a:gd name="connsiteY12" fmla="*/ 34084 h 550628"/>
                <a:gd name="connsiteX13" fmla="*/ 410840 w 415186"/>
                <a:gd name="connsiteY13" fmla="*/ 162294 h 550628"/>
                <a:gd name="connsiteX14" fmla="*/ 415075 w 415186"/>
                <a:gd name="connsiteY14" fmla="*/ 170319 h 550628"/>
                <a:gd name="connsiteX15" fmla="*/ 412006 w 415186"/>
                <a:gd name="connsiteY15" fmla="*/ 181034 h 550628"/>
                <a:gd name="connsiteX16" fmla="*/ 367189 w 415186"/>
                <a:gd name="connsiteY16" fmla="*/ 311850 h 550628"/>
                <a:gd name="connsiteX17" fmla="*/ 366726 w 415186"/>
                <a:gd name="connsiteY17" fmla="*/ 349981 h 550628"/>
                <a:gd name="connsiteX18" fmla="*/ 352702 w 415186"/>
                <a:gd name="connsiteY18" fmla="*/ 449045 h 550628"/>
                <a:gd name="connsiteX19" fmla="*/ 296980 w 415186"/>
                <a:gd name="connsiteY19" fmla="*/ 513836 h 550628"/>
                <a:gd name="connsiteX20" fmla="*/ 220634 w 415186"/>
                <a:gd name="connsiteY20" fmla="*/ 549480 h 550628"/>
                <a:gd name="connsiteX21" fmla="*/ 204226 w 415186"/>
                <a:gd name="connsiteY21" fmla="*/ 550629 h 550628"/>
                <a:gd name="connsiteX22" fmla="*/ 195071 w 415186"/>
                <a:gd name="connsiteY22" fmla="*/ 8795 h 550628"/>
                <a:gd name="connsiteX23" fmla="*/ 190013 w 415186"/>
                <a:gd name="connsiteY23" fmla="*/ 19340 h 550628"/>
                <a:gd name="connsiteX24" fmla="*/ 93229 w 415186"/>
                <a:gd name="connsiteY24" fmla="*/ 205432 h 550628"/>
                <a:gd name="connsiteX25" fmla="*/ 73581 w 415186"/>
                <a:gd name="connsiteY25" fmla="*/ 237287 h 550628"/>
                <a:gd name="connsiteX26" fmla="*/ 42720 w 415186"/>
                <a:gd name="connsiteY26" fmla="*/ 288482 h 550628"/>
                <a:gd name="connsiteX27" fmla="*/ 28815 w 415186"/>
                <a:gd name="connsiteY27" fmla="*/ 309450 h 550628"/>
                <a:gd name="connsiteX28" fmla="*/ 9116 w 415186"/>
                <a:gd name="connsiteY28" fmla="*/ 365343 h 550628"/>
                <a:gd name="connsiteX29" fmla="*/ 27838 w 415186"/>
                <a:gd name="connsiteY29" fmla="*/ 404125 h 550628"/>
                <a:gd name="connsiteX30" fmla="*/ 107374 w 415186"/>
                <a:gd name="connsiteY30" fmla="*/ 502057 h 550628"/>
                <a:gd name="connsiteX31" fmla="*/ 204209 w 415186"/>
                <a:gd name="connsiteY31" fmla="*/ 541936 h 550628"/>
                <a:gd name="connsiteX32" fmla="*/ 204209 w 415186"/>
                <a:gd name="connsiteY32" fmla="*/ 541936 h 550628"/>
                <a:gd name="connsiteX33" fmla="*/ 219468 w 415186"/>
                <a:gd name="connsiteY33" fmla="*/ 540856 h 550628"/>
                <a:gd name="connsiteX34" fmla="*/ 292008 w 415186"/>
                <a:gd name="connsiteY34" fmla="*/ 506806 h 550628"/>
                <a:gd name="connsiteX35" fmla="*/ 345106 w 415186"/>
                <a:gd name="connsiteY35" fmla="*/ 445290 h 550628"/>
                <a:gd name="connsiteX36" fmla="*/ 358325 w 415186"/>
                <a:gd name="connsiteY36" fmla="*/ 350049 h 550628"/>
                <a:gd name="connsiteX37" fmla="*/ 358788 w 415186"/>
                <a:gd name="connsiteY37" fmla="*/ 311336 h 550628"/>
                <a:gd name="connsiteX38" fmla="*/ 404805 w 415186"/>
                <a:gd name="connsiteY38" fmla="*/ 176525 h 550628"/>
                <a:gd name="connsiteX39" fmla="*/ 406743 w 415186"/>
                <a:gd name="connsiteY39" fmla="*/ 171570 h 550628"/>
                <a:gd name="connsiteX40" fmla="*/ 404480 w 415186"/>
                <a:gd name="connsiteY40" fmla="*/ 167987 h 550628"/>
                <a:gd name="connsiteX41" fmla="*/ 257873 w 415186"/>
                <a:gd name="connsiteY41" fmla="*/ 41285 h 550628"/>
                <a:gd name="connsiteX42" fmla="*/ 196151 w 415186"/>
                <a:gd name="connsiteY42" fmla="*/ 8675 h 550628"/>
                <a:gd name="connsiteX43" fmla="*/ 195071 w 415186"/>
                <a:gd name="connsiteY43" fmla="*/ 8795 h 5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15186" h="550628">
                  <a:moveTo>
                    <a:pt x="204226" y="550629"/>
                  </a:moveTo>
                  <a:lnTo>
                    <a:pt x="204226" y="550629"/>
                  </a:lnTo>
                  <a:cubicBezTo>
                    <a:pt x="170073" y="550629"/>
                    <a:pt x="133794" y="535764"/>
                    <a:pt x="102059" y="508778"/>
                  </a:cubicBezTo>
                  <a:cubicBezTo>
                    <a:pt x="69141" y="480780"/>
                    <a:pt x="44657" y="444330"/>
                    <a:pt x="20963" y="409097"/>
                  </a:cubicBezTo>
                  <a:cubicBezTo>
                    <a:pt x="12751" y="396890"/>
                    <a:pt x="3458" y="383036"/>
                    <a:pt x="852" y="366783"/>
                  </a:cubicBezTo>
                  <a:cubicBezTo>
                    <a:pt x="-3486" y="339745"/>
                    <a:pt x="9527" y="321709"/>
                    <a:pt x="22112" y="304272"/>
                  </a:cubicBezTo>
                  <a:cubicBezTo>
                    <a:pt x="26741" y="297860"/>
                    <a:pt x="31524" y="291242"/>
                    <a:pt x="35468" y="284144"/>
                  </a:cubicBezTo>
                  <a:cubicBezTo>
                    <a:pt x="45223" y="266673"/>
                    <a:pt x="56059" y="249340"/>
                    <a:pt x="66534" y="232572"/>
                  </a:cubicBezTo>
                  <a:cubicBezTo>
                    <a:pt x="73015" y="222217"/>
                    <a:pt x="79702" y="211501"/>
                    <a:pt x="86097" y="200854"/>
                  </a:cubicBezTo>
                  <a:cubicBezTo>
                    <a:pt x="120850" y="142869"/>
                    <a:pt x="150322" y="82587"/>
                    <a:pt x="182503" y="15482"/>
                  </a:cubicBezTo>
                  <a:lnTo>
                    <a:pt x="187681" y="4698"/>
                  </a:lnTo>
                  <a:cubicBezTo>
                    <a:pt x="188521" y="2949"/>
                    <a:pt x="190733" y="0"/>
                    <a:pt x="196185" y="0"/>
                  </a:cubicBezTo>
                  <a:cubicBezTo>
                    <a:pt x="213793" y="0"/>
                    <a:pt x="260599" y="32696"/>
                    <a:pt x="262588" y="34084"/>
                  </a:cubicBezTo>
                  <a:cubicBezTo>
                    <a:pt x="312839" y="68803"/>
                    <a:pt x="365612" y="108373"/>
                    <a:pt x="410840" y="162294"/>
                  </a:cubicBezTo>
                  <a:cubicBezTo>
                    <a:pt x="412332" y="164060"/>
                    <a:pt x="414578" y="166735"/>
                    <a:pt x="415075" y="170319"/>
                  </a:cubicBezTo>
                  <a:cubicBezTo>
                    <a:pt x="415709" y="174742"/>
                    <a:pt x="413481" y="178531"/>
                    <a:pt x="412006" y="181034"/>
                  </a:cubicBezTo>
                  <a:cubicBezTo>
                    <a:pt x="385277" y="226691"/>
                    <a:pt x="369367" y="273154"/>
                    <a:pt x="367189" y="311850"/>
                  </a:cubicBezTo>
                  <a:cubicBezTo>
                    <a:pt x="366486" y="324486"/>
                    <a:pt x="366606" y="337448"/>
                    <a:pt x="366726" y="349981"/>
                  </a:cubicBezTo>
                  <a:cubicBezTo>
                    <a:pt x="367052" y="382899"/>
                    <a:pt x="367395" y="416915"/>
                    <a:pt x="352702" y="449045"/>
                  </a:cubicBezTo>
                  <a:cubicBezTo>
                    <a:pt x="342106" y="472173"/>
                    <a:pt x="323881" y="493382"/>
                    <a:pt x="296980" y="513836"/>
                  </a:cubicBezTo>
                  <a:cubicBezTo>
                    <a:pt x="270063" y="534307"/>
                    <a:pt x="245100" y="545965"/>
                    <a:pt x="220634" y="549480"/>
                  </a:cubicBezTo>
                  <a:cubicBezTo>
                    <a:pt x="215267" y="550234"/>
                    <a:pt x="209747" y="550629"/>
                    <a:pt x="204226" y="550629"/>
                  </a:cubicBezTo>
                  <a:close/>
                  <a:moveTo>
                    <a:pt x="195071" y="8795"/>
                  </a:moveTo>
                  <a:lnTo>
                    <a:pt x="190013" y="19340"/>
                  </a:lnTo>
                  <a:cubicBezTo>
                    <a:pt x="157729" y="86668"/>
                    <a:pt x="128171" y="147139"/>
                    <a:pt x="93229" y="205432"/>
                  </a:cubicBezTo>
                  <a:cubicBezTo>
                    <a:pt x="86800" y="216147"/>
                    <a:pt x="80079" y="226897"/>
                    <a:pt x="73581" y="237287"/>
                  </a:cubicBezTo>
                  <a:cubicBezTo>
                    <a:pt x="63157" y="253952"/>
                    <a:pt x="52373" y="271200"/>
                    <a:pt x="42720" y="288482"/>
                  </a:cubicBezTo>
                  <a:cubicBezTo>
                    <a:pt x="38519" y="296008"/>
                    <a:pt x="33582" y="302849"/>
                    <a:pt x="28815" y="309450"/>
                  </a:cubicBezTo>
                  <a:cubicBezTo>
                    <a:pt x="16231" y="326886"/>
                    <a:pt x="5361" y="341957"/>
                    <a:pt x="9116" y="365343"/>
                  </a:cubicBezTo>
                  <a:cubicBezTo>
                    <a:pt x="11413" y="379676"/>
                    <a:pt x="20140" y="392672"/>
                    <a:pt x="27838" y="404125"/>
                  </a:cubicBezTo>
                  <a:cubicBezTo>
                    <a:pt x="51190" y="438878"/>
                    <a:pt x="75347" y="474831"/>
                    <a:pt x="107374" y="502057"/>
                  </a:cubicBezTo>
                  <a:cubicBezTo>
                    <a:pt x="137600" y="527775"/>
                    <a:pt x="171993" y="541936"/>
                    <a:pt x="204209" y="541936"/>
                  </a:cubicBezTo>
                  <a:lnTo>
                    <a:pt x="204209" y="541936"/>
                  </a:lnTo>
                  <a:cubicBezTo>
                    <a:pt x="209352" y="541936"/>
                    <a:pt x="214479" y="541576"/>
                    <a:pt x="219468" y="540856"/>
                  </a:cubicBezTo>
                  <a:cubicBezTo>
                    <a:pt x="242528" y="537530"/>
                    <a:pt x="266257" y="526403"/>
                    <a:pt x="292008" y="506806"/>
                  </a:cubicBezTo>
                  <a:cubicBezTo>
                    <a:pt x="317760" y="487209"/>
                    <a:pt x="335145" y="467098"/>
                    <a:pt x="345106" y="445290"/>
                  </a:cubicBezTo>
                  <a:cubicBezTo>
                    <a:pt x="358977" y="414978"/>
                    <a:pt x="358668" y="383448"/>
                    <a:pt x="358325" y="350049"/>
                  </a:cubicBezTo>
                  <a:cubicBezTo>
                    <a:pt x="358205" y="337379"/>
                    <a:pt x="358068" y="324263"/>
                    <a:pt x="358788" y="311336"/>
                  </a:cubicBezTo>
                  <a:cubicBezTo>
                    <a:pt x="361823" y="257244"/>
                    <a:pt x="388912" y="203648"/>
                    <a:pt x="404805" y="176525"/>
                  </a:cubicBezTo>
                  <a:cubicBezTo>
                    <a:pt x="405697" y="174999"/>
                    <a:pt x="406931" y="172890"/>
                    <a:pt x="406743" y="171570"/>
                  </a:cubicBezTo>
                  <a:cubicBezTo>
                    <a:pt x="406588" y="170507"/>
                    <a:pt x="405422" y="169101"/>
                    <a:pt x="404480" y="167987"/>
                  </a:cubicBezTo>
                  <a:cubicBezTo>
                    <a:pt x="359903" y="114837"/>
                    <a:pt x="307662" y="75678"/>
                    <a:pt x="257873" y="41285"/>
                  </a:cubicBezTo>
                  <a:cubicBezTo>
                    <a:pt x="242682" y="30638"/>
                    <a:pt x="207655" y="8675"/>
                    <a:pt x="196151" y="8675"/>
                  </a:cubicBezTo>
                  <a:cubicBezTo>
                    <a:pt x="195585" y="8675"/>
                    <a:pt x="195242" y="8744"/>
                    <a:pt x="195071" y="8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9" name="任意多边形: 形状 558">
              <a:extLst>
                <a:ext uri="{FF2B5EF4-FFF2-40B4-BE49-F238E27FC236}">
                  <a16:creationId xmlns:a16="http://schemas.microsoft.com/office/drawing/2014/main" id="{C18D6CFC-E169-4114-4CBA-EB0D1D03B02D}"/>
                </a:ext>
              </a:extLst>
            </p:cNvPr>
            <p:cNvSpPr/>
            <p:nvPr/>
          </p:nvSpPr>
          <p:spPr>
            <a:xfrm>
              <a:off x="3510865" y="4288301"/>
              <a:ext cx="849195" cy="480158"/>
            </a:xfrm>
            <a:custGeom>
              <a:avLst/>
              <a:gdLst>
                <a:gd name="connsiteX0" fmla="*/ 773425 w 849195"/>
                <a:gd name="connsiteY0" fmla="*/ 93172 h 480158"/>
                <a:gd name="connsiteX1" fmla="*/ 739357 w 849195"/>
                <a:gd name="connsiteY1" fmla="*/ 93652 h 480158"/>
                <a:gd name="connsiteX2" fmla="*/ 660730 w 849195"/>
                <a:gd name="connsiteY2" fmla="*/ 102516 h 480158"/>
                <a:gd name="connsiteX3" fmla="*/ 626440 w 849195"/>
                <a:gd name="connsiteY3" fmla="*/ 128542 h 480158"/>
                <a:gd name="connsiteX4" fmla="*/ 596711 w 849195"/>
                <a:gd name="connsiteY4" fmla="*/ 157912 h 480158"/>
                <a:gd name="connsiteX5" fmla="*/ 567599 w 849195"/>
                <a:gd name="connsiteY5" fmla="*/ 160826 h 480158"/>
                <a:gd name="connsiteX6" fmla="*/ 508963 w 849195"/>
                <a:gd name="connsiteY6" fmla="*/ 149596 h 480158"/>
                <a:gd name="connsiteX7" fmla="*/ 494835 w 849195"/>
                <a:gd name="connsiteY7" fmla="*/ 12470 h 480158"/>
                <a:gd name="connsiteX8" fmla="*/ 386942 w 849195"/>
                <a:gd name="connsiteY8" fmla="*/ 23563 h 480158"/>
                <a:gd name="connsiteX9" fmla="*/ 308624 w 849195"/>
                <a:gd name="connsiteY9" fmla="*/ 111037 h 480158"/>
                <a:gd name="connsiteX10" fmla="*/ 133762 w 849195"/>
                <a:gd name="connsiteY10" fmla="*/ 207289 h 480158"/>
                <a:gd name="connsiteX11" fmla="*/ 14073 w 849195"/>
                <a:gd name="connsiteY11" fmla="*/ 299872 h 480158"/>
                <a:gd name="connsiteX12" fmla="*/ 5363 w 849195"/>
                <a:gd name="connsiteY12" fmla="*/ 431786 h 480158"/>
                <a:gd name="connsiteX13" fmla="*/ 12684 w 849195"/>
                <a:gd name="connsiteY13" fmla="*/ 451434 h 480158"/>
                <a:gd name="connsiteX14" fmla="*/ 24771 w 849195"/>
                <a:gd name="connsiteY14" fmla="*/ 457178 h 480158"/>
                <a:gd name="connsiteX15" fmla="*/ 275997 w 849195"/>
                <a:gd name="connsiteY15" fmla="*/ 473397 h 480158"/>
                <a:gd name="connsiteX16" fmla="*/ 491989 w 849195"/>
                <a:gd name="connsiteY16" fmla="*/ 435900 h 480158"/>
                <a:gd name="connsiteX17" fmla="*/ 815807 w 849195"/>
                <a:gd name="connsiteY17" fmla="*/ 476671 h 480158"/>
                <a:gd name="connsiteX18" fmla="*/ 842279 w 849195"/>
                <a:gd name="connsiteY18" fmla="*/ 466264 h 480158"/>
                <a:gd name="connsiteX19" fmla="*/ 847028 w 849195"/>
                <a:gd name="connsiteY19" fmla="*/ 449428 h 480158"/>
                <a:gd name="connsiteX20" fmla="*/ 842210 w 849195"/>
                <a:gd name="connsiteY20" fmla="*/ 326361 h 480158"/>
                <a:gd name="connsiteX21" fmla="*/ 821516 w 849195"/>
                <a:gd name="connsiteY21" fmla="*/ 215159 h 480158"/>
                <a:gd name="connsiteX22" fmla="*/ 835661 w 849195"/>
                <a:gd name="connsiteY22" fmla="*/ 171525 h 480158"/>
                <a:gd name="connsiteX23" fmla="*/ 833003 w 849195"/>
                <a:gd name="connsiteY23" fmla="*/ 119421 h 480158"/>
                <a:gd name="connsiteX24" fmla="*/ 821208 w 849195"/>
                <a:gd name="connsiteY24" fmla="*/ 97853 h 480158"/>
                <a:gd name="connsiteX25" fmla="*/ 773425 w 849195"/>
                <a:gd name="connsiteY25" fmla="*/ 93172 h 48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9195" h="480158">
                  <a:moveTo>
                    <a:pt x="773425" y="93172"/>
                  </a:moveTo>
                  <a:cubicBezTo>
                    <a:pt x="760566" y="93875"/>
                    <a:pt x="748084" y="94784"/>
                    <a:pt x="739357" y="93652"/>
                  </a:cubicBezTo>
                  <a:cubicBezTo>
                    <a:pt x="711446" y="90052"/>
                    <a:pt x="684888" y="85457"/>
                    <a:pt x="660730" y="102516"/>
                  </a:cubicBezTo>
                  <a:cubicBezTo>
                    <a:pt x="649106" y="110729"/>
                    <a:pt x="636419" y="118221"/>
                    <a:pt x="626440" y="128542"/>
                  </a:cubicBezTo>
                  <a:cubicBezTo>
                    <a:pt x="616719" y="138606"/>
                    <a:pt x="609896" y="152031"/>
                    <a:pt x="596711" y="157912"/>
                  </a:cubicBezTo>
                  <a:cubicBezTo>
                    <a:pt x="587676" y="161940"/>
                    <a:pt x="577423" y="161426"/>
                    <a:pt x="567599" y="160826"/>
                  </a:cubicBezTo>
                  <a:cubicBezTo>
                    <a:pt x="547625" y="159626"/>
                    <a:pt x="527120" y="158289"/>
                    <a:pt x="508963" y="149596"/>
                  </a:cubicBezTo>
                  <a:cubicBezTo>
                    <a:pt x="532692" y="104265"/>
                    <a:pt x="542979" y="46177"/>
                    <a:pt x="494835" y="12470"/>
                  </a:cubicBezTo>
                  <a:cubicBezTo>
                    <a:pt x="462946" y="-9870"/>
                    <a:pt x="418197" y="246"/>
                    <a:pt x="386942" y="23563"/>
                  </a:cubicBezTo>
                  <a:cubicBezTo>
                    <a:pt x="355687" y="46863"/>
                    <a:pt x="333810" y="80862"/>
                    <a:pt x="308624" y="111037"/>
                  </a:cubicBezTo>
                  <a:cubicBezTo>
                    <a:pt x="260926" y="168181"/>
                    <a:pt x="198690" y="181537"/>
                    <a:pt x="133762" y="207289"/>
                  </a:cubicBezTo>
                  <a:cubicBezTo>
                    <a:pt x="89288" y="224931"/>
                    <a:pt x="36755" y="254592"/>
                    <a:pt x="14073" y="299872"/>
                  </a:cubicBezTo>
                  <a:cubicBezTo>
                    <a:pt x="-5867" y="339649"/>
                    <a:pt x="-501" y="387380"/>
                    <a:pt x="5363" y="431786"/>
                  </a:cubicBezTo>
                  <a:cubicBezTo>
                    <a:pt x="6306" y="438901"/>
                    <a:pt x="7540" y="446633"/>
                    <a:pt x="12684" y="451434"/>
                  </a:cubicBezTo>
                  <a:cubicBezTo>
                    <a:pt x="16010" y="454537"/>
                    <a:pt x="20450" y="455926"/>
                    <a:pt x="24771" y="457178"/>
                  </a:cubicBezTo>
                  <a:cubicBezTo>
                    <a:pt x="106193" y="480701"/>
                    <a:pt x="192398" y="486273"/>
                    <a:pt x="275997" y="473397"/>
                  </a:cubicBezTo>
                  <a:cubicBezTo>
                    <a:pt x="348297" y="462270"/>
                    <a:pt x="418917" y="437546"/>
                    <a:pt x="491989" y="435900"/>
                  </a:cubicBezTo>
                  <a:cubicBezTo>
                    <a:pt x="600963" y="433432"/>
                    <a:pt x="706936" y="482467"/>
                    <a:pt x="815807" y="476671"/>
                  </a:cubicBezTo>
                  <a:cubicBezTo>
                    <a:pt x="825580" y="476157"/>
                    <a:pt x="836570" y="474494"/>
                    <a:pt x="842279" y="466264"/>
                  </a:cubicBezTo>
                  <a:cubicBezTo>
                    <a:pt x="845622" y="461464"/>
                    <a:pt x="846445" y="455309"/>
                    <a:pt x="847028" y="449428"/>
                  </a:cubicBezTo>
                  <a:cubicBezTo>
                    <a:pt x="851143" y="408880"/>
                    <a:pt x="849325" y="366429"/>
                    <a:pt x="842210" y="326361"/>
                  </a:cubicBezTo>
                  <a:cubicBezTo>
                    <a:pt x="835781" y="290151"/>
                    <a:pt x="814401" y="252792"/>
                    <a:pt x="821516" y="215159"/>
                  </a:cubicBezTo>
                  <a:cubicBezTo>
                    <a:pt x="824362" y="200088"/>
                    <a:pt x="832335" y="186492"/>
                    <a:pt x="835661" y="171525"/>
                  </a:cubicBezTo>
                  <a:cubicBezTo>
                    <a:pt x="839467" y="154414"/>
                    <a:pt x="837015" y="136480"/>
                    <a:pt x="833003" y="119421"/>
                  </a:cubicBezTo>
                  <a:cubicBezTo>
                    <a:pt x="831066" y="111174"/>
                    <a:pt x="828220" y="102242"/>
                    <a:pt x="821208" y="97853"/>
                  </a:cubicBezTo>
                  <a:cubicBezTo>
                    <a:pt x="811075" y="91526"/>
                    <a:pt x="791855" y="92160"/>
                    <a:pt x="773425" y="93172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0" name="任意多边形: 形状 559">
              <a:extLst>
                <a:ext uri="{FF2B5EF4-FFF2-40B4-BE49-F238E27FC236}">
                  <a16:creationId xmlns:a16="http://schemas.microsoft.com/office/drawing/2014/main" id="{4039554A-FCEE-DE40-AF94-A4B7E86E99FD}"/>
                </a:ext>
              </a:extLst>
            </p:cNvPr>
            <p:cNvSpPr/>
            <p:nvPr/>
          </p:nvSpPr>
          <p:spPr>
            <a:xfrm>
              <a:off x="3508079" y="4285409"/>
              <a:ext cx="854767" cy="485940"/>
            </a:xfrm>
            <a:custGeom>
              <a:avLst/>
              <a:gdLst>
                <a:gd name="connsiteX0" fmla="*/ 190212 w 854767"/>
                <a:gd name="connsiteY0" fmla="*/ 485941 h 485940"/>
                <a:gd name="connsiteX1" fmla="*/ 26802 w 854767"/>
                <a:gd name="connsiteY1" fmla="*/ 462864 h 485940"/>
                <a:gd name="connsiteX2" fmla="*/ 13601 w 854767"/>
                <a:gd name="connsiteY2" fmla="*/ 456486 h 485940"/>
                <a:gd name="connsiteX3" fmla="*/ 5388 w 854767"/>
                <a:gd name="connsiteY3" fmla="*/ 435072 h 485940"/>
                <a:gd name="connsiteX4" fmla="*/ 14389 w 854767"/>
                <a:gd name="connsiteY4" fmla="*/ 301426 h 485940"/>
                <a:gd name="connsiteX5" fmla="*/ 135570 w 854767"/>
                <a:gd name="connsiteY5" fmla="*/ 207472 h 485940"/>
                <a:gd name="connsiteX6" fmla="*/ 172072 w 854767"/>
                <a:gd name="connsiteY6" fmla="*/ 193790 h 485940"/>
                <a:gd name="connsiteX7" fmla="*/ 309318 w 854767"/>
                <a:gd name="connsiteY7" fmla="*/ 112026 h 485940"/>
                <a:gd name="connsiteX8" fmla="*/ 328606 w 854767"/>
                <a:gd name="connsiteY8" fmla="*/ 87868 h 485940"/>
                <a:gd name="connsiteX9" fmla="*/ 388116 w 854767"/>
                <a:gd name="connsiteY9" fmla="*/ 24106 h 485940"/>
                <a:gd name="connsiteX10" fmla="*/ 456130 w 854767"/>
                <a:gd name="connsiteY10" fmla="*/ 0 h 485940"/>
                <a:gd name="connsiteX11" fmla="*/ 499199 w 854767"/>
                <a:gd name="connsiteY11" fmla="*/ 12962 h 485940"/>
                <a:gd name="connsiteX12" fmla="*/ 515641 w 854767"/>
                <a:gd name="connsiteY12" fmla="*/ 151099 h 485940"/>
                <a:gd name="connsiteX13" fmla="*/ 570556 w 854767"/>
                <a:gd name="connsiteY13" fmla="*/ 160837 h 485940"/>
                <a:gd name="connsiteX14" fmla="*/ 580723 w 854767"/>
                <a:gd name="connsiteY14" fmla="*/ 161232 h 485940"/>
                <a:gd name="connsiteX15" fmla="*/ 598400 w 854767"/>
                <a:gd name="connsiteY15" fmla="*/ 158145 h 485940"/>
                <a:gd name="connsiteX16" fmla="*/ 618579 w 854767"/>
                <a:gd name="connsiteY16" fmla="*/ 139612 h 485940"/>
                <a:gd name="connsiteX17" fmla="*/ 627255 w 854767"/>
                <a:gd name="connsiteY17" fmla="*/ 129376 h 485940"/>
                <a:gd name="connsiteX18" fmla="*/ 653641 w 854767"/>
                <a:gd name="connsiteY18" fmla="*/ 108699 h 485940"/>
                <a:gd name="connsiteX19" fmla="*/ 661939 w 854767"/>
                <a:gd name="connsiteY19" fmla="*/ 103007 h 485940"/>
                <a:gd name="connsiteX20" fmla="*/ 705779 w 854767"/>
                <a:gd name="connsiteY20" fmla="*/ 90234 h 485940"/>
                <a:gd name="connsiteX21" fmla="*/ 738131 w 854767"/>
                <a:gd name="connsiteY21" fmla="*/ 93080 h 485940"/>
                <a:gd name="connsiteX22" fmla="*/ 742486 w 854767"/>
                <a:gd name="connsiteY22" fmla="*/ 93646 h 485940"/>
                <a:gd name="connsiteX23" fmla="*/ 752259 w 854767"/>
                <a:gd name="connsiteY23" fmla="*/ 94160 h 485940"/>
                <a:gd name="connsiteX24" fmla="*/ 771924 w 854767"/>
                <a:gd name="connsiteY24" fmla="*/ 93372 h 485940"/>
                <a:gd name="connsiteX25" fmla="*/ 776056 w 854767"/>
                <a:gd name="connsiteY25" fmla="*/ 93132 h 485940"/>
                <a:gd name="connsiteX26" fmla="*/ 794761 w 854767"/>
                <a:gd name="connsiteY26" fmla="*/ 92497 h 485940"/>
                <a:gd name="connsiteX27" fmla="*/ 825434 w 854767"/>
                <a:gd name="connsiteY27" fmla="*/ 98258 h 485940"/>
                <a:gd name="connsiteX28" fmla="*/ 838515 w 854767"/>
                <a:gd name="connsiteY28" fmla="*/ 121609 h 485940"/>
                <a:gd name="connsiteX29" fmla="*/ 841173 w 854767"/>
                <a:gd name="connsiteY29" fmla="*/ 175051 h 485940"/>
                <a:gd name="connsiteX30" fmla="*/ 834195 w 854767"/>
                <a:gd name="connsiteY30" fmla="*/ 196224 h 485940"/>
                <a:gd name="connsiteX31" fmla="*/ 827045 w 854767"/>
                <a:gd name="connsiteY31" fmla="*/ 218582 h 485940"/>
                <a:gd name="connsiteX32" fmla="*/ 837693 w 854767"/>
                <a:gd name="connsiteY32" fmla="*/ 291276 h 485940"/>
                <a:gd name="connsiteX33" fmla="*/ 847739 w 854767"/>
                <a:gd name="connsiteY33" fmla="*/ 328704 h 485940"/>
                <a:gd name="connsiteX34" fmla="*/ 852591 w 854767"/>
                <a:gd name="connsiteY34" fmla="*/ 452594 h 485940"/>
                <a:gd name="connsiteX35" fmla="*/ 847328 w 854767"/>
                <a:gd name="connsiteY35" fmla="*/ 470819 h 485940"/>
                <a:gd name="connsiteX36" fmla="*/ 818730 w 854767"/>
                <a:gd name="connsiteY36" fmla="*/ 482426 h 485940"/>
                <a:gd name="connsiteX37" fmla="*/ 800368 w 854767"/>
                <a:gd name="connsiteY37" fmla="*/ 482906 h 485940"/>
                <a:gd name="connsiteX38" fmla="*/ 800351 w 854767"/>
                <a:gd name="connsiteY38" fmla="*/ 482906 h 485940"/>
                <a:gd name="connsiteX39" fmla="*/ 651206 w 854767"/>
                <a:gd name="connsiteY39" fmla="*/ 462195 h 485940"/>
                <a:gd name="connsiteX40" fmla="*/ 494827 w 854767"/>
                <a:gd name="connsiteY40" fmla="*/ 441655 h 485940"/>
                <a:gd name="connsiteX41" fmla="*/ 359518 w 854767"/>
                <a:gd name="connsiteY41" fmla="*/ 462932 h 485940"/>
                <a:gd name="connsiteX42" fmla="*/ 279194 w 854767"/>
                <a:gd name="connsiteY42" fmla="*/ 479134 h 485940"/>
                <a:gd name="connsiteX43" fmla="*/ 190212 w 854767"/>
                <a:gd name="connsiteY43" fmla="*/ 485941 h 485940"/>
                <a:gd name="connsiteX44" fmla="*/ 456113 w 854767"/>
                <a:gd name="connsiteY44" fmla="*/ 5795 h 485940"/>
                <a:gd name="connsiteX45" fmla="*/ 391374 w 854767"/>
                <a:gd name="connsiteY45" fmla="*/ 28804 h 485940"/>
                <a:gd name="connsiteX46" fmla="*/ 332944 w 854767"/>
                <a:gd name="connsiteY46" fmla="*/ 91503 h 485940"/>
                <a:gd name="connsiteX47" fmla="*/ 313535 w 854767"/>
                <a:gd name="connsiteY47" fmla="*/ 115815 h 485940"/>
                <a:gd name="connsiteX48" fmla="*/ 173907 w 854767"/>
                <a:gd name="connsiteY48" fmla="*/ 199259 h 485940"/>
                <a:gd name="connsiteX49" fmla="*/ 137559 w 854767"/>
                <a:gd name="connsiteY49" fmla="*/ 212872 h 485940"/>
                <a:gd name="connsiteX50" fmla="*/ 19344 w 854767"/>
                <a:gd name="connsiteY50" fmla="*/ 304101 h 485940"/>
                <a:gd name="connsiteX51" fmla="*/ 10909 w 854767"/>
                <a:gd name="connsiteY51" fmla="*/ 434283 h 485940"/>
                <a:gd name="connsiteX52" fmla="*/ 17338 w 854767"/>
                <a:gd name="connsiteY52" fmla="*/ 452182 h 485940"/>
                <a:gd name="connsiteX53" fmla="*/ 28294 w 854767"/>
                <a:gd name="connsiteY53" fmla="*/ 457274 h 485940"/>
                <a:gd name="connsiteX54" fmla="*/ 190194 w 854767"/>
                <a:gd name="connsiteY54" fmla="*/ 480146 h 485940"/>
                <a:gd name="connsiteX55" fmla="*/ 278354 w 854767"/>
                <a:gd name="connsiteY55" fmla="*/ 473425 h 485940"/>
                <a:gd name="connsiteX56" fmla="*/ 358318 w 854767"/>
                <a:gd name="connsiteY56" fmla="*/ 457309 h 485940"/>
                <a:gd name="connsiteX57" fmla="*/ 494707 w 854767"/>
                <a:gd name="connsiteY57" fmla="*/ 435894 h 485940"/>
                <a:gd name="connsiteX58" fmla="*/ 652321 w 854767"/>
                <a:gd name="connsiteY58" fmla="*/ 456554 h 485940"/>
                <a:gd name="connsiteX59" fmla="*/ 800368 w 854767"/>
                <a:gd name="connsiteY59" fmla="*/ 477145 h 485940"/>
                <a:gd name="connsiteX60" fmla="*/ 800385 w 854767"/>
                <a:gd name="connsiteY60" fmla="*/ 477145 h 485940"/>
                <a:gd name="connsiteX61" fmla="*/ 818456 w 854767"/>
                <a:gd name="connsiteY61" fmla="*/ 476665 h 485940"/>
                <a:gd name="connsiteX62" fmla="*/ 842802 w 854767"/>
                <a:gd name="connsiteY62" fmla="*/ 467458 h 485940"/>
                <a:gd name="connsiteX63" fmla="*/ 847054 w 854767"/>
                <a:gd name="connsiteY63" fmla="*/ 452011 h 485940"/>
                <a:gd name="connsiteX64" fmla="*/ 842270 w 854767"/>
                <a:gd name="connsiteY64" fmla="*/ 329767 h 485940"/>
                <a:gd name="connsiteX65" fmla="*/ 832395 w 854767"/>
                <a:gd name="connsiteY65" fmla="*/ 293077 h 485940"/>
                <a:gd name="connsiteX66" fmla="*/ 821576 w 854767"/>
                <a:gd name="connsiteY66" fmla="*/ 217467 h 485940"/>
                <a:gd name="connsiteX67" fmla="*/ 829017 w 854767"/>
                <a:gd name="connsiteY67" fmla="*/ 194064 h 485940"/>
                <a:gd name="connsiteX68" fmla="*/ 835738 w 854767"/>
                <a:gd name="connsiteY68" fmla="*/ 173748 h 485940"/>
                <a:gd name="connsiteX69" fmla="*/ 833098 w 854767"/>
                <a:gd name="connsiteY69" fmla="*/ 122981 h 485940"/>
                <a:gd name="connsiteX70" fmla="*/ 822571 w 854767"/>
                <a:gd name="connsiteY70" fmla="*/ 103213 h 485940"/>
                <a:gd name="connsiteX71" fmla="*/ 794779 w 854767"/>
                <a:gd name="connsiteY71" fmla="*/ 98292 h 485940"/>
                <a:gd name="connsiteX72" fmla="*/ 776365 w 854767"/>
                <a:gd name="connsiteY72" fmla="*/ 98927 h 485940"/>
                <a:gd name="connsiteX73" fmla="*/ 772233 w 854767"/>
                <a:gd name="connsiteY73" fmla="*/ 99167 h 485940"/>
                <a:gd name="connsiteX74" fmla="*/ 752259 w 854767"/>
                <a:gd name="connsiteY74" fmla="*/ 99955 h 485940"/>
                <a:gd name="connsiteX75" fmla="*/ 741783 w 854767"/>
                <a:gd name="connsiteY75" fmla="*/ 99390 h 485940"/>
                <a:gd name="connsiteX76" fmla="*/ 737428 w 854767"/>
                <a:gd name="connsiteY76" fmla="*/ 98824 h 485940"/>
                <a:gd name="connsiteX77" fmla="*/ 705779 w 854767"/>
                <a:gd name="connsiteY77" fmla="*/ 96012 h 485940"/>
                <a:gd name="connsiteX78" fmla="*/ 665094 w 854767"/>
                <a:gd name="connsiteY78" fmla="*/ 107774 h 485940"/>
                <a:gd name="connsiteX79" fmla="*/ 656693 w 854767"/>
                <a:gd name="connsiteY79" fmla="*/ 113534 h 485940"/>
                <a:gd name="connsiteX80" fmla="*/ 631198 w 854767"/>
                <a:gd name="connsiteY80" fmla="*/ 133457 h 485940"/>
                <a:gd name="connsiteX81" fmla="*/ 622883 w 854767"/>
                <a:gd name="connsiteY81" fmla="*/ 143264 h 485940"/>
                <a:gd name="connsiteX82" fmla="*/ 600594 w 854767"/>
                <a:gd name="connsiteY82" fmla="*/ 163443 h 485940"/>
                <a:gd name="connsiteX83" fmla="*/ 580706 w 854767"/>
                <a:gd name="connsiteY83" fmla="*/ 167009 h 485940"/>
                <a:gd name="connsiteX84" fmla="*/ 570213 w 854767"/>
                <a:gd name="connsiteY84" fmla="*/ 166598 h 485940"/>
                <a:gd name="connsiteX85" fmla="*/ 510566 w 854767"/>
                <a:gd name="connsiteY85" fmla="*/ 155094 h 485940"/>
                <a:gd name="connsiteX86" fmla="*/ 507857 w 854767"/>
                <a:gd name="connsiteY86" fmla="*/ 153791 h 485940"/>
                <a:gd name="connsiteX87" fmla="*/ 509280 w 854767"/>
                <a:gd name="connsiteY87" fmla="*/ 151082 h 485940"/>
                <a:gd name="connsiteX88" fmla="*/ 496044 w 854767"/>
                <a:gd name="connsiteY88" fmla="*/ 17728 h 485940"/>
                <a:gd name="connsiteX89" fmla="*/ 456113 w 854767"/>
                <a:gd name="connsiteY89" fmla="*/ 5795 h 48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854767" h="485940">
                  <a:moveTo>
                    <a:pt x="190212" y="485941"/>
                  </a:moveTo>
                  <a:cubicBezTo>
                    <a:pt x="134799" y="485941"/>
                    <a:pt x="79832" y="478174"/>
                    <a:pt x="26802" y="462864"/>
                  </a:cubicBezTo>
                  <a:cubicBezTo>
                    <a:pt x="22893" y="461732"/>
                    <a:pt x="17544" y="460189"/>
                    <a:pt x="13601" y="456486"/>
                  </a:cubicBezTo>
                  <a:cubicBezTo>
                    <a:pt x="7926" y="451171"/>
                    <a:pt x="6468" y="443318"/>
                    <a:pt x="5388" y="435072"/>
                  </a:cubicBezTo>
                  <a:cubicBezTo>
                    <a:pt x="-1230" y="384974"/>
                    <a:pt x="-5104" y="340345"/>
                    <a:pt x="14389" y="301426"/>
                  </a:cubicBezTo>
                  <a:cubicBezTo>
                    <a:pt x="38101" y="254106"/>
                    <a:pt x="93377" y="224205"/>
                    <a:pt x="135570" y="207472"/>
                  </a:cubicBezTo>
                  <a:cubicBezTo>
                    <a:pt x="147863" y="202585"/>
                    <a:pt x="160173" y="198128"/>
                    <a:pt x="172072" y="193790"/>
                  </a:cubicBezTo>
                  <a:cubicBezTo>
                    <a:pt x="223010" y="175273"/>
                    <a:pt x="271119" y="157785"/>
                    <a:pt x="309318" y="112026"/>
                  </a:cubicBezTo>
                  <a:cubicBezTo>
                    <a:pt x="315884" y="104156"/>
                    <a:pt x="322348" y="95875"/>
                    <a:pt x="328606" y="87868"/>
                  </a:cubicBezTo>
                  <a:cubicBezTo>
                    <a:pt x="346385" y="65082"/>
                    <a:pt x="364765" y="41525"/>
                    <a:pt x="388116" y="24106"/>
                  </a:cubicBezTo>
                  <a:cubicBezTo>
                    <a:pt x="408656" y="8795"/>
                    <a:pt x="433448" y="0"/>
                    <a:pt x="456130" y="0"/>
                  </a:cubicBezTo>
                  <a:cubicBezTo>
                    <a:pt x="472435" y="0"/>
                    <a:pt x="486923" y="4355"/>
                    <a:pt x="499199" y="12962"/>
                  </a:cubicBezTo>
                  <a:cubicBezTo>
                    <a:pt x="556017" y="52755"/>
                    <a:pt x="530917" y="120821"/>
                    <a:pt x="515641" y="151099"/>
                  </a:cubicBezTo>
                  <a:cubicBezTo>
                    <a:pt x="532957" y="158574"/>
                    <a:pt x="552880" y="159774"/>
                    <a:pt x="570556" y="160837"/>
                  </a:cubicBezTo>
                  <a:cubicBezTo>
                    <a:pt x="574174" y="161060"/>
                    <a:pt x="577414" y="161232"/>
                    <a:pt x="580723" y="161232"/>
                  </a:cubicBezTo>
                  <a:cubicBezTo>
                    <a:pt x="588061" y="161232"/>
                    <a:pt x="593668" y="160254"/>
                    <a:pt x="598400" y="158145"/>
                  </a:cubicBezTo>
                  <a:cubicBezTo>
                    <a:pt x="606869" y="154374"/>
                    <a:pt x="612561" y="147207"/>
                    <a:pt x="618579" y="139612"/>
                  </a:cubicBezTo>
                  <a:cubicBezTo>
                    <a:pt x="621305" y="136165"/>
                    <a:pt x="624134" y="132600"/>
                    <a:pt x="627255" y="129376"/>
                  </a:cubicBezTo>
                  <a:cubicBezTo>
                    <a:pt x="635090" y="121267"/>
                    <a:pt x="644520" y="114872"/>
                    <a:pt x="653641" y="108699"/>
                  </a:cubicBezTo>
                  <a:cubicBezTo>
                    <a:pt x="656435" y="106813"/>
                    <a:pt x="659213" y="104927"/>
                    <a:pt x="661939" y="103007"/>
                  </a:cubicBezTo>
                  <a:cubicBezTo>
                    <a:pt x="674283" y="94298"/>
                    <a:pt x="688205" y="90234"/>
                    <a:pt x="705779" y="90234"/>
                  </a:cubicBezTo>
                  <a:cubicBezTo>
                    <a:pt x="716357" y="90234"/>
                    <a:pt x="726936" y="91623"/>
                    <a:pt x="738131" y="93080"/>
                  </a:cubicBezTo>
                  <a:lnTo>
                    <a:pt x="742486" y="93646"/>
                  </a:lnTo>
                  <a:cubicBezTo>
                    <a:pt x="745144" y="93989"/>
                    <a:pt x="748350" y="94160"/>
                    <a:pt x="752259" y="94160"/>
                  </a:cubicBezTo>
                  <a:cubicBezTo>
                    <a:pt x="758191" y="94160"/>
                    <a:pt x="764860" y="93783"/>
                    <a:pt x="771924" y="93372"/>
                  </a:cubicBezTo>
                  <a:lnTo>
                    <a:pt x="776056" y="93132"/>
                  </a:lnTo>
                  <a:cubicBezTo>
                    <a:pt x="782126" y="92806"/>
                    <a:pt x="788606" y="92497"/>
                    <a:pt x="794761" y="92497"/>
                  </a:cubicBezTo>
                  <a:cubicBezTo>
                    <a:pt x="809403" y="92497"/>
                    <a:pt x="819159" y="94332"/>
                    <a:pt x="825434" y="98258"/>
                  </a:cubicBezTo>
                  <a:cubicBezTo>
                    <a:pt x="833269" y="103144"/>
                    <a:pt x="836441" y="112814"/>
                    <a:pt x="838515" y="121609"/>
                  </a:cubicBezTo>
                  <a:cubicBezTo>
                    <a:pt x="841996" y="136406"/>
                    <a:pt x="845442" y="155865"/>
                    <a:pt x="841173" y="175051"/>
                  </a:cubicBezTo>
                  <a:cubicBezTo>
                    <a:pt x="839544" y="182388"/>
                    <a:pt x="836818" y="189418"/>
                    <a:pt x="834195" y="196224"/>
                  </a:cubicBezTo>
                  <a:cubicBezTo>
                    <a:pt x="831263" y="203802"/>
                    <a:pt x="828503" y="210952"/>
                    <a:pt x="827045" y="218582"/>
                  </a:cubicBezTo>
                  <a:cubicBezTo>
                    <a:pt x="822468" y="242773"/>
                    <a:pt x="830200" y="267428"/>
                    <a:pt x="837693" y="291276"/>
                  </a:cubicBezTo>
                  <a:cubicBezTo>
                    <a:pt x="841550" y="303569"/>
                    <a:pt x="845545" y="316291"/>
                    <a:pt x="847739" y="328704"/>
                  </a:cubicBezTo>
                  <a:cubicBezTo>
                    <a:pt x="854992" y="369492"/>
                    <a:pt x="856672" y="412337"/>
                    <a:pt x="852591" y="452594"/>
                  </a:cubicBezTo>
                  <a:cubicBezTo>
                    <a:pt x="851957" y="458903"/>
                    <a:pt x="851014" y="465504"/>
                    <a:pt x="847328" y="470819"/>
                  </a:cubicBezTo>
                  <a:cubicBezTo>
                    <a:pt x="840916" y="480043"/>
                    <a:pt x="829274" y="481860"/>
                    <a:pt x="818730" y="482426"/>
                  </a:cubicBezTo>
                  <a:cubicBezTo>
                    <a:pt x="812746" y="482735"/>
                    <a:pt x="806574" y="482906"/>
                    <a:pt x="800368" y="482906"/>
                  </a:cubicBezTo>
                  <a:lnTo>
                    <a:pt x="800351" y="482906"/>
                  </a:lnTo>
                  <a:cubicBezTo>
                    <a:pt x="750184" y="482906"/>
                    <a:pt x="699864" y="472379"/>
                    <a:pt x="651206" y="462195"/>
                  </a:cubicBezTo>
                  <a:cubicBezTo>
                    <a:pt x="600131" y="451514"/>
                    <a:pt x="547308" y="440455"/>
                    <a:pt x="494827" y="441655"/>
                  </a:cubicBezTo>
                  <a:cubicBezTo>
                    <a:pt x="449187" y="442684"/>
                    <a:pt x="403598" y="452971"/>
                    <a:pt x="359518" y="462932"/>
                  </a:cubicBezTo>
                  <a:cubicBezTo>
                    <a:pt x="333286" y="468847"/>
                    <a:pt x="306163" y="474985"/>
                    <a:pt x="279194" y="479134"/>
                  </a:cubicBezTo>
                  <a:cubicBezTo>
                    <a:pt x="249927" y="483661"/>
                    <a:pt x="219992" y="485941"/>
                    <a:pt x="190212" y="485941"/>
                  </a:cubicBezTo>
                  <a:close/>
                  <a:moveTo>
                    <a:pt x="456113" y="5795"/>
                  </a:moveTo>
                  <a:cubicBezTo>
                    <a:pt x="434579" y="5795"/>
                    <a:pt x="410971" y="14179"/>
                    <a:pt x="391374" y="28804"/>
                  </a:cubicBezTo>
                  <a:cubicBezTo>
                    <a:pt x="368622" y="45777"/>
                    <a:pt x="350483" y="69026"/>
                    <a:pt x="332944" y="91503"/>
                  </a:cubicBezTo>
                  <a:cubicBezTo>
                    <a:pt x="326669" y="99544"/>
                    <a:pt x="320171" y="107876"/>
                    <a:pt x="313535" y="115815"/>
                  </a:cubicBezTo>
                  <a:cubicBezTo>
                    <a:pt x="274359" y="162740"/>
                    <a:pt x="225564" y="180485"/>
                    <a:pt x="173907" y="199259"/>
                  </a:cubicBezTo>
                  <a:cubicBezTo>
                    <a:pt x="162042" y="203563"/>
                    <a:pt x="149783" y="208020"/>
                    <a:pt x="137559" y="212872"/>
                  </a:cubicBezTo>
                  <a:cubicBezTo>
                    <a:pt x="96274" y="229263"/>
                    <a:pt x="42250" y="258375"/>
                    <a:pt x="19344" y="304101"/>
                  </a:cubicBezTo>
                  <a:cubicBezTo>
                    <a:pt x="605" y="341511"/>
                    <a:pt x="4428" y="385197"/>
                    <a:pt x="10909" y="434283"/>
                  </a:cubicBezTo>
                  <a:cubicBezTo>
                    <a:pt x="11852" y="441432"/>
                    <a:pt x="13052" y="448170"/>
                    <a:pt x="17338" y="452182"/>
                  </a:cubicBezTo>
                  <a:cubicBezTo>
                    <a:pt x="20099" y="454754"/>
                    <a:pt x="23939" y="456023"/>
                    <a:pt x="28294" y="457274"/>
                  </a:cubicBezTo>
                  <a:cubicBezTo>
                    <a:pt x="80826" y="472448"/>
                    <a:pt x="135296" y="480146"/>
                    <a:pt x="190194" y="480146"/>
                  </a:cubicBezTo>
                  <a:cubicBezTo>
                    <a:pt x="219701" y="480146"/>
                    <a:pt x="249362" y="477883"/>
                    <a:pt x="278354" y="473425"/>
                  </a:cubicBezTo>
                  <a:cubicBezTo>
                    <a:pt x="305135" y="469310"/>
                    <a:pt x="332172" y="463206"/>
                    <a:pt x="358318" y="457309"/>
                  </a:cubicBezTo>
                  <a:cubicBezTo>
                    <a:pt x="402655" y="447296"/>
                    <a:pt x="448518" y="436941"/>
                    <a:pt x="494707" y="435894"/>
                  </a:cubicBezTo>
                  <a:cubicBezTo>
                    <a:pt x="547822" y="434712"/>
                    <a:pt x="600954" y="445804"/>
                    <a:pt x="652321" y="456554"/>
                  </a:cubicBezTo>
                  <a:cubicBezTo>
                    <a:pt x="700721" y="466687"/>
                    <a:pt x="750767" y="477145"/>
                    <a:pt x="800368" y="477145"/>
                  </a:cubicBezTo>
                  <a:lnTo>
                    <a:pt x="800385" y="477145"/>
                  </a:lnTo>
                  <a:cubicBezTo>
                    <a:pt x="806489" y="477145"/>
                    <a:pt x="812558" y="476991"/>
                    <a:pt x="818456" y="476665"/>
                  </a:cubicBezTo>
                  <a:cubicBezTo>
                    <a:pt x="827680" y="476168"/>
                    <a:pt x="837778" y="474693"/>
                    <a:pt x="842802" y="467458"/>
                  </a:cubicBezTo>
                  <a:cubicBezTo>
                    <a:pt x="845699" y="463292"/>
                    <a:pt x="846471" y="457772"/>
                    <a:pt x="847054" y="452011"/>
                  </a:cubicBezTo>
                  <a:cubicBezTo>
                    <a:pt x="851066" y="412303"/>
                    <a:pt x="849420" y="370024"/>
                    <a:pt x="842270" y="329767"/>
                  </a:cubicBezTo>
                  <a:cubicBezTo>
                    <a:pt x="840127" y="317731"/>
                    <a:pt x="836372" y="305747"/>
                    <a:pt x="832395" y="293077"/>
                  </a:cubicBezTo>
                  <a:cubicBezTo>
                    <a:pt x="824697" y="268525"/>
                    <a:pt x="816724" y="243133"/>
                    <a:pt x="821576" y="217467"/>
                  </a:cubicBezTo>
                  <a:cubicBezTo>
                    <a:pt x="823119" y="209306"/>
                    <a:pt x="826120" y="201557"/>
                    <a:pt x="829017" y="194064"/>
                  </a:cubicBezTo>
                  <a:cubicBezTo>
                    <a:pt x="831572" y="187464"/>
                    <a:pt x="834212" y="180657"/>
                    <a:pt x="835738" y="173748"/>
                  </a:cubicBezTo>
                  <a:cubicBezTo>
                    <a:pt x="839733" y="155745"/>
                    <a:pt x="836424" y="137160"/>
                    <a:pt x="833098" y="122981"/>
                  </a:cubicBezTo>
                  <a:cubicBezTo>
                    <a:pt x="831212" y="114957"/>
                    <a:pt x="828640" y="107002"/>
                    <a:pt x="822571" y="103213"/>
                  </a:cubicBezTo>
                  <a:cubicBezTo>
                    <a:pt x="817187" y="99852"/>
                    <a:pt x="808357" y="98292"/>
                    <a:pt x="794779" y="98292"/>
                  </a:cubicBezTo>
                  <a:cubicBezTo>
                    <a:pt x="788743" y="98292"/>
                    <a:pt x="782366" y="98601"/>
                    <a:pt x="776365" y="98927"/>
                  </a:cubicBezTo>
                  <a:lnTo>
                    <a:pt x="772233" y="99167"/>
                  </a:lnTo>
                  <a:cubicBezTo>
                    <a:pt x="765083" y="99578"/>
                    <a:pt x="758345" y="99955"/>
                    <a:pt x="752259" y="99955"/>
                  </a:cubicBezTo>
                  <a:cubicBezTo>
                    <a:pt x="748110" y="99955"/>
                    <a:pt x="744681" y="99767"/>
                    <a:pt x="741783" y="99390"/>
                  </a:cubicBezTo>
                  <a:lnTo>
                    <a:pt x="737428" y="98824"/>
                  </a:lnTo>
                  <a:cubicBezTo>
                    <a:pt x="726421" y="97384"/>
                    <a:pt x="716014" y="96012"/>
                    <a:pt x="705779" y="96012"/>
                  </a:cubicBezTo>
                  <a:cubicBezTo>
                    <a:pt x="689388" y="96012"/>
                    <a:pt x="676461" y="99749"/>
                    <a:pt x="665094" y="107774"/>
                  </a:cubicBezTo>
                  <a:cubicBezTo>
                    <a:pt x="662333" y="109728"/>
                    <a:pt x="659522" y="111631"/>
                    <a:pt x="656693" y="113534"/>
                  </a:cubicBezTo>
                  <a:cubicBezTo>
                    <a:pt x="647812" y="119552"/>
                    <a:pt x="638622" y="125776"/>
                    <a:pt x="631198" y="133457"/>
                  </a:cubicBezTo>
                  <a:cubicBezTo>
                    <a:pt x="628283" y="136492"/>
                    <a:pt x="625540" y="139937"/>
                    <a:pt x="622883" y="143264"/>
                  </a:cubicBezTo>
                  <a:cubicBezTo>
                    <a:pt x="616693" y="151048"/>
                    <a:pt x="610316" y="159106"/>
                    <a:pt x="600594" y="163443"/>
                  </a:cubicBezTo>
                  <a:cubicBezTo>
                    <a:pt x="595142" y="165878"/>
                    <a:pt x="588833" y="167009"/>
                    <a:pt x="580706" y="167009"/>
                  </a:cubicBezTo>
                  <a:cubicBezTo>
                    <a:pt x="577260" y="167009"/>
                    <a:pt x="573917" y="166821"/>
                    <a:pt x="570213" y="166598"/>
                  </a:cubicBezTo>
                  <a:cubicBezTo>
                    <a:pt x="551097" y="165449"/>
                    <a:pt x="529443" y="164146"/>
                    <a:pt x="510566" y="155094"/>
                  </a:cubicBezTo>
                  <a:lnTo>
                    <a:pt x="507857" y="153791"/>
                  </a:lnTo>
                  <a:lnTo>
                    <a:pt x="509280" y="151082"/>
                  </a:lnTo>
                  <a:cubicBezTo>
                    <a:pt x="523579" y="123787"/>
                    <a:pt x="550891" y="56150"/>
                    <a:pt x="496044" y="17728"/>
                  </a:cubicBezTo>
                  <a:cubicBezTo>
                    <a:pt x="484728" y="9824"/>
                    <a:pt x="471287" y="5795"/>
                    <a:pt x="456113" y="5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1" name="任意多边形: 形状 560">
              <a:extLst>
                <a:ext uri="{FF2B5EF4-FFF2-40B4-BE49-F238E27FC236}">
                  <a16:creationId xmlns:a16="http://schemas.microsoft.com/office/drawing/2014/main" id="{BF38115A-0432-5712-174E-291887507325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2" name="任意多边形: 形状 561">
              <a:extLst>
                <a:ext uri="{FF2B5EF4-FFF2-40B4-BE49-F238E27FC236}">
                  <a16:creationId xmlns:a16="http://schemas.microsoft.com/office/drawing/2014/main" id="{5D285617-1AF6-05F4-3EB7-DAB7EA37605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3" name="任意多边形: 形状 562">
              <a:extLst>
                <a:ext uri="{FF2B5EF4-FFF2-40B4-BE49-F238E27FC236}">
                  <a16:creationId xmlns:a16="http://schemas.microsoft.com/office/drawing/2014/main" id="{8C0397C9-14BF-FF72-A0EC-BF7E99EED2E8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4" name="任意多边形: 形状 563">
              <a:extLst>
                <a:ext uri="{FF2B5EF4-FFF2-40B4-BE49-F238E27FC236}">
                  <a16:creationId xmlns:a16="http://schemas.microsoft.com/office/drawing/2014/main" id="{45976EC9-B7BC-2600-9D6D-B7A21BABFA75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5" name="任意多边形: 形状 564">
              <a:extLst>
                <a:ext uri="{FF2B5EF4-FFF2-40B4-BE49-F238E27FC236}">
                  <a16:creationId xmlns:a16="http://schemas.microsoft.com/office/drawing/2014/main" id="{CCAB7480-EB30-D42A-980B-012E654F91FA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6" name="任意多边形: 形状 565">
              <a:extLst>
                <a:ext uri="{FF2B5EF4-FFF2-40B4-BE49-F238E27FC236}">
                  <a16:creationId xmlns:a16="http://schemas.microsoft.com/office/drawing/2014/main" id="{E70B37D4-ABFE-5D80-902B-6CC7CFD9708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7" name="任意多边形: 形状 566">
              <a:extLst>
                <a:ext uri="{FF2B5EF4-FFF2-40B4-BE49-F238E27FC236}">
                  <a16:creationId xmlns:a16="http://schemas.microsoft.com/office/drawing/2014/main" id="{42935934-6E2D-2A86-B69A-86029579C85A}"/>
                </a:ext>
              </a:extLst>
            </p:cNvPr>
            <p:cNvSpPr/>
            <p:nvPr/>
          </p:nvSpPr>
          <p:spPr>
            <a:xfrm>
              <a:off x="5603014" y="1697371"/>
              <a:ext cx="341932" cy="327649"/>
            </a:xfrm>
            <a:custGeom>
              <a:avLst/>
              <a:gdLst>
                <a:gd name="connsiteX0" fmla="*/ 206169 w 341932"/>
                <a:gd name="connsiteY0" fmla="*/ 26438 h 327649"/>
                <a:gd name="connsiteX1" fmla="*/ 158197 w 341932"/>
                <a:gd name="connsiteY1" fmla="*/ 99048 h 327649"/>
                <a:gd name="connsiteX2" fmla="*/ 92377 w 341932"/>
                <a:gd name="connsiteY2" fmla="*/ 168914 h 327649"/>
                <a:gd name="connsiteX3" fmla="*/ 0 w 341932"/>
                <a:gd name="connsiteY3" fmla="*/ 208141 h 327649"/>
                <a:gd name="connsiteX4" fmla="*/ 51503 w 341932"/>
                <a:gd name="connsiteY4" fmla="*/ 290574 h 327649"/>
                <a:gd name="connsiteX5" fmla="*/ 150550 w 341932"/>
                <a:gd name="connsiteY5" fmla="*/ 327573 h 327649"/>
                <a:gd name="connsiteX6" fmla="*/ 252889 w 341932"/>
                <a:gd name="connsiteY6" fmla="*/ 246615 h 327649"/>
                <a:gd name="connsiteX7" fmla="*/ 333384 w 341932"/>
                <a:gd name="connsiteY7" fmla="*/ 95584 h 327649"/>
                <a:gd name="connsiteX8" fmla="*/ 341854 w 341932"/>
                <a:gd name="connsiteY8" fmla="*/ 69455 h 327649"/>
                <a:gd name="connsiteX9" fmla="*/ 306089 w 341932"/>
                <a:gd name="connsiteY9" fmla="*/ 16477 h 327649"/>
                <a:gd name="connsiteX10" fmla="*/ 265182 w 341932"/>
                <a:gd name="connsiteY10" fmla="*/ 241 h 327649"/>
                <a:gd name="connsiteX11" fmla="*/ 206169 w 341932"/>
                <a:gd name="connsiteY11" fmla="*/ 26438 h 32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932" h="327649">
                  <a:moveTo>
                    <a:pt x="206169" y="26438"/>
                  </a:moveTo>
                  <a:cubicBezTo>
                    <a:pt x="183794" y="48144"/>
                    <a:pt x="171724" y="71753"/>
                    <a:pt x="158197" y="99048"/>
                  </a:cubicBezTo>
                  <a:cubicBezTo>
                    <a:pt x="144755" y="126188"/>
                    <a:pt x="115574" y="150843"/>
                    <a:pt x="92377" y="168914"/>
                  </a:cubicBezTo>
                  <a:cubicBezTo>
                    <a:pt x="62836" y="191939"/>
                    <a:pt x="33964" y="197871"/>
                    <a:pt x="0" y="208141"/>
                  </a:cubicBezTo>
                  <a:cubicBezTo>
                    <a:pt x="1371" y="240785"/>
                    <a:pt x="27998" y="271526"/>
                    <a:pt x="51503" y="290574"/>
                  </a:cubicBezTo>
                  <a:cubicBezTo>
                    <a:pt x="79724" y="313446"/>
                    <a:pt x="114751" y="328876"/>
                    <a:pt x="150550" y="327573"/>
                  </a:cubicBezTo>
                  <a:cubicBezTo>
                    <a:pt x="204677" y="325602"/>
                    <a:pt x="227325" y="289271"/>
                    <a:pt x="252889" y="246615"/>
                  </a:cubicBezTo>
                  <a:cubicBezTo>
                    <a:pt x="282172" y="197751"/>
                    <a:pt x="308936" y="147208"/>
                    <a:pt x="333384" y="95584"/>
                  </a:cubicBezTo>
                  <a:cubicBezTo>
                    <a:pt x="337311" y="87286"/>
                    <a:pt x="341254" y="78679"/>
                    <a:pt x="341854" y="69455"/>
                  </a:cubicBezTo>
                  <a:cubicBezTo>
                    <a:pt x="343294" y="46824"/>
                    <a:pt x="324709" y="28393"/>
                    <a:pt x="306089" y="16477"/>
                  </a:cubicBezTo>
                  <a:cubicBezTo>
                    <a:pt x="293557" y="8453"/>
                    <a:pt x="279858" y="1595"/>
                    <a:pt x="265182" y="241"/>
                  </a:cubicBezTo>
                  <a:cubicBezTo>
                    <a:pt x="243030" y="-1834"/>
                    <a:pt x="223416" y="9705"/>
                    <a:pt x="206169" y="2643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8" name="任意多边形: 形状 567">
              <a:extLst>
                <a:ext uri="{FF2B5EF4-FFF2-40B4-BE49-F238E27FC236}">
                  <a16:creationId xmlns:a16="http://schemas.microsoft.com/office/drawing/2014/main" id="{7B6365CD-8D17-EC87-B58D-9F3F38A94D72}"/>
                </a:ext>
              </a:extLst>
            </p:cNvPr>
            <p:cNvSpPr/>
            <p:nvPr/>
          </p:nvSpPr>
          <p:spPr>
            <a:xfrm>
              <a:off x="5598694" y="1693033"/>
              <a:ext cx="350463" cy="336334"/>
            </a:xfrm>
            <a:custGeom>
              <a:avLst/>
              <a:gdLst>
                <a:gd name="connsiteX0" fmla="*/ 150653 w 350463"/>
                <a:gd name="connsiteY0" fmla="*/ 336335 h 336334"/>
                <a:gd name="connsiteX1" fmla="*/ 53235 w 350463"/>
                <a:gd name="connsiteY1" fmla="*/ 298341 h 336334"/>
                <a:gd name="connsiteX2" fmla="*/ 137 w 350463"/>
                <a:gd name="connsiteY2" fmla="*/ 212685 h 336334"/>
                <a:gd name="connsiteX3" fmla="*/ 0 w 350463"/>
                <a:gd name="connsiteY3" fmla="*/ 209273 h 336334"/>
                <a:gd name="connsiteX4" fmla="*/ 3154 w 350463"/>
                <a:gd name="connsiteY4" fmla="*/ 208313 h 336334"/>
                <a:gd name="connsiteX5" fmla="*/ 17693 w 350463"/>
                <a:gd name="connsiteY5" fmla="*/ 204044 h 336334"/>
                <a:gd name="connsiteX6" fmla="*/ 94195 w 350463"/>
                <a:gd name="connsiteY6" fmla="*/ 169805 h 336334"/>
                <a:gd name="connsiteX7" fmla="*/ 158797 w 350463"/>
                <a:gd name="connsiteY7" fmla="*/ 101431 h 336334"/>
                <a:gd name="connsiteX8" fmla="*/ 207626 w 350463"/>
                <a:gd name="connsiteY8" fmla="*/ 27639 h 336334"/>
                <a:gd name="connsiteX9" fmla="*/ 269896 w 350463"/>
                <a:gd name="connsiteY9" fmla="*/ 258 h 336334"/>
                <a:gd name="connsiteX10" fmla="*/ 312622 w 350463"/>
                <a:gd name="connsiteY10" fmla="*/ 17129 h 336334"/>
                <a:gd name="connsiteX11" fmla="*/ 350375 w 350463"/>
                <a:gd name="connsiteY11" fmla="*/ 74084 h 336334"/>
                <a:gd name="connsiteX12" fmla="*/ 341494 w 350463"/>
                <a:gd name="connsiteY12" fmla="*/ 101842 h 336334"/>
                <a:gd name="connsiteX13" fmla="*/ 260792 w 350463"/>
                <a:gd name="connsiteY13" fmla="*/ 253250 h 336334"/>
                <a:gd name="connsiteX14" fmla="*/ 155025 w 350463"/>
                <a:gd name="connsiteY14" fmla="*/ 336249 h 336334"/>
                <a:gd name="connsiteX15" fmla="*/ 150653 w 350463"/>
                <a:gd name="connsiteY15" fmla="*/ 336335 h 336334"/>
                <a:gd name="connsiteX16" fmla="*/ 8761 w 350463"/>
                <a:gd name="connsiteY16" fmla="*/ 215668 h 336334"/>
                <a:gd name="connsiteX17" fmla="*/ 58413 w 350463"/>
                <a:gd name="connsiteY17" fmla="*/ 291483 h 336334"/>
                <a:gd name="connsiteX18" fmla="*/ 150653 w 350463"/>
                <a:gd name="connsiteY18" fmla="*/ 327642 h 336334"/>
                <a:gd name="connsiteX19" fmla="*/ 154734 w 350463"/>
                <a:gd name="connsiteY19" fmla="*/ 327573 h 336334"/>
                <a:gd name="connsiteX20" fmla="*/ 253660 w 350463"/>
                <a:gd name="connsiteY20" fmla="*/ 248672 h 336334"/>
                <a:gd name="connsiteX21" fmla="*/ 333950 w 350463"/>
                <a:gd name="connsiteY21" fmla="*/ 98019 h 336334"/>
                <a:gd name="connsiteX22" fmla="*/ 341991 w 350463"/>
                <a:gd name="connsiteY22" fmla="*/ 73519 h 336334"/>
                <a:gd name="connsiteX23" fmla="*/ 308199 w 350463"/>
                <a:gd name="connsiteY23" fmla="*/ 24535 h 336334"/>
                <a:gd name="connsiteX24" fmla="*/ 269125 w 350463"/>
                <a:gd name="connsiteY24" fmla="*/ 8916 h 336334"/>
                <a:gd name="connsiteX25" fmla="*/ 213335 w 350463"/>
                <a:gd name="connsiteY25" fmla="*/ 33982 h 336334"/>
                <a:gd name="connsiteX26" fmla="*/ 166238 w 350463"/>
                <a:gd name="connsiteY26" fmla="*/ 105391 h 336334"/>
                <a:gd name="connsiteX27" fmla="*/ 99218 w 350463"/>
                <a:gd name="connsiteY27" fmla="*/ 176749 h 336334"/>
                <a:gd name="connsiteX28" fmla="*/ 19939 w 350463"/>
                <a:gd name="connsiteY28" fmla="*/ 212410 h 336334"/>
                <a:gd name="connsiteX29" fmla="*/ 8761 w 350463"/>
                <a:gd name="connsiteY29" fmla="*/ 215668 h 33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50463" h="336334">
                  <a:moveTo>
                    <a:pt x="150653" y="336335"/>
                  </a:moveTo>
                  <a:cubicBezTo>
                    <a:pt x="118060" y="336335"/>
                    <a:pt x="83462" y="322841"/>
                    <a:pt x="53235" y="298341"/>
                  </a:cubicBezTo>
                  <a:cubicBezTo>
                    <a:pt x="37822" y="285860"/>
                    <a:pt x="1817" y="252513"/>
                    <a:pt x="137" y="212685"/>
                  </a:cubicBezTo>
                  <a:lnTo>
                    <a:pt x="0" y="209273"/>
                  </a:lnTo>
                  <a:lnTo>
                    <a:pt x="3154" y="208313"/>
                  </a:lnTo>
                  <a:cubicBezTo>
                    <a:pt x="8110" y="206821"/>
                    <a:pt x="12944" y="205415"/>
                    <a:pt x="17693" y="204044"/>
                  </a:cubicBezTo>
                  <a:cubicBezTo>
                    <a:pt x="45520" y="195968"/>
                    <a:pt x="69574" y="188990"/>
                    <a:pt x="94195" y="169805"/>
                  </a:cubicBezTo>
                  <a:cubicBezTo>
                    <a:pt x="117495" y="151631"/>
                    <a:pt x="145904" y="127457"/>
                    <a:pt x="158797" y="101431"/>
                  </a:cubicBezTo>
                  <a:cubicBezTo>
                    <a:pt x="171175" y="76434"/>
                    <a:pt x="183983" y="50579"/>
                    <a:pt x="207626" y="27639"/>
                  </a:cubicBezTo>
                  <a:cubicBezTo>
                    <a:pt x="228611" y="7270"/>
                    <a:pt x="249014" y="-1679"/>
                    <a:pt x="269896" y="258"/>
                  </a:cubicBezTo>
                  <a:cubicBezTo>
                    <a:pt x="287041" y="1853"/>
                    <a:pt x="302489" y="10665"/>
                    <a:pt x="312622" y="17129"/>
                  </a:cubicBezTo>
                  <a:cubicBezTo>
                    <a:pt x="327470" y="26627"/>
                    <a:pt x="352124" y="46653"/>
                    <a:pt x="350375" y="74084"/>
                  </a:cubicBezTo>
                  <a:cubicBezTo>
                    <a:pt x="349707" y="84492"/>
                    <a:pt x="345146" y="94110"/>
                    <a:pt x="341494" y="101842"/>
                  </a:cubicBezTo>
                  <a:cubicBezTo>
                    <a:pt x="316342" y="154923"/>
                    <a:pt x="289185" y="205878"/>
                    <a:pt x="260792" y="253250"/>
                  </a:cubicBezTo>
                  <a:cubicBezTo>
                    <a:pt x="235846" y="294861"/>
                    <a:pt x="212289" y="334174"/>
                    <a:pt x="155025" y="336249"/>
                  </a:cubicBezTo>
                  <a:cubicBezTo>
                    <a:pt x="153567" y="336300"/>
                    <a:pt x="152110" y="336335"/>
                    <a:pt x="150653" y="336335"/>
                  </a:cubicBezTo>
                  <a:close/>
                  <a:moveTo>
                    <a:pt x="8761" y="215668"/>
                  </a:moveTo>
                  <a:cubicBezTo>
                    <a:pt x="12156" y="250438"/>
                    <a:pt x="44371" y="280099"/>
                    <a:pt x="58413" y="291483"/>
                  </a:cubicBezTo>
                  <a:cubicBezTo>
                    <a:pt x="87165" y="314800"/>
                    <a:pt x="119929" y="327642"/>
                    <a:pt x="150653" y="327642"/>
                  </a:cubicBezTo>
                  <a:cubicBezTo>
                    <a:pt x="152007" y="327642"/>
                    <a:pt x="153362" y="327625"/>
                    <a:pt x="154734" y="327573"/>
                  </a:cubicBezTo>
                  <a:cubicBezTo>
                    <a:pt x="207523" y="325653"/>
                    <a:pt x="228903" y="289974"/>
                    <a:pt x="253660" y="248672"/>
                  </a:cubicBezTo>
                  <a:cubicBezTo>
                    <a:pt x="281915" y="201541"/>
                    <a:pt x="308936" y="150843"/>
                    <a:pt x="333950" y="98019"/>
                  </a:cubicBezTo>
                  <a:cubicBezTo>
                    <a:pt x="338185" y="89069"/>
                    <a:pt x="341477" y="81577"/>
                    <a:pt x="341991" y="73519"/>
                  </a:cubicBezTo>
                  <a:cubicBezTo>
                    <a:pt x="343448" y="50630"/>
                    <a:pt x="321452" y="33005"/>
                    <a:pt x="308199" y="24535"/>
                  </a:cubicBezTo>
                  <a:cubicBezTo>
                    <a:pt x="298786" y="18518"/>
                    <a:pt x="284504" y="10357"/>
                    <a:pt x="269125" y="8916"/>
                  </a:cubicBezTo>
                  <a:cubicBezTo>
                    <a:pt x="250728" y="7185"/>
                    <a:pt x="232503" y="15363"/>
                    <a:pt x="213335" y="33982"/>
                  </a:cubicBezTo>
                  <a:cubicBezTo>
                    <a:pt x="192333" y="54368"/>
                    <a:pt x="181051" y="75490"/>
                    <a:pt x="166238" y="105391"/>
                  </a:cubicBezTo>
                  <a:cubicBezTo>
                    <a:pt x="152556" y="132995"/>
                    <a:pt x="123238" y="158027"/>
                    <a:pt x="99218" y="176749"/>
                  </a:cubicBezTo>
                  <a:cubicBezTo>
                    <a:pt x="73329" y="196928"/>
                    <a:pt x="48589" y="204112"/>
                    <a:pt x="19939" y="212410"/>
                  </a:cubicBezTo>
                  <a:cubicBezTo>
                    <a:pt x="16271" y="213456"/>
                    <a:pt x="12550" y="214536"/>
                    <a:pt x="8761" y="21566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9" name="任意多边形: 形状 568">
              <a:extLst>
                <a:ext uri="{FF2B5EF4-FFF2-40B4-BE49-F238E27FC236}">
                  <a16:creationId xmlns:a16="http://schemas.microsoft.com/office/drawing/2014/main" id="{F36CB54D-1F35-2916-1324-9EED404F0739}"/>
                </a:ext>
              </a:extLst>
            </p:cNvPr>
            <p:cNvSpPr/>
            <p:nvPr/>
          </p:nvSpPr>
          <p:spPr>
            <a:xfrm>
              <a:off x="5722453" y="1504362"/>
              <a:ext cx="316365" cy="303447"/>
            </a:xfrm>
            <a:custGeom>
              <a:avLst/>
              <a:gdLst>
                <a:gd name="connsiteX0" fmla="*/ 277503 w 316365"/>
                <a:gd name="connsiteY0" fmla="*/ 47260 h 303447"/>
                <a:gd name="connsiteX1" fmla="*/ 130861 w 316365"/>
                <a:gd name="connsiteY1" fmla="*/ 41123 h 303447"/>
                <a:gd name="connsiteX2" fmla="*/ 35055 w 316365"/>
                <a:gd name="connsiteY2" fmla="*/ 152085 h 303447"/>
                <a:gd name="connsiteX3" fmla="*/ 165 w 316365"/>
                <a:gd name="connsiteY3" fmla="*/ 234724 h 303447"/>
                <a:gd name="connsiteX4" fmla="*/ 21150 w 316365"/>
                <a:gd name="connsiteY4" fmla="*/ 282713 h 303447"/>
                <a:gd name="connsiteX5" fmla="*/ 72105 w 316365"/>
                <a:gd name="connsiteY5" fmla="*/ 298880 h 303447"/>
                <a:gd name="connsiteX6" fmla="*/ 129301 w 316365"/>
                <a:gd name="connsiteY6" fmla="*/ 303424 h 303447"/>
                <a:gd name="connsiteX7" fmla="*/ 232908 w 316365"/>
                <a:gd name="connsiteY7" fmla="*/ 274346 h 303447"/>
                <a:gd name="connsiteX8" fmla="*/ 245716 w 316365"/>
                <a:gd name="connsiteY8" fmla="*/ 261744 h 303447"/>
                <a:gd name="connsiteX9" fmla="*/ 281737 w 316365"/>
                <a:gd name="connsiteY9" fmla="*/ 52918 h 303447"/>
                <a:gd name="connsiteX10" fmla="*/ 277503 w 316365"/>
                <a:gd name="connsiteY10" fmla="*/ 47260 h 3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6365" h="303447">
                  <a:moveTo>
                    <a:pt x="277503" y="47260"/>
                  </a:moveTo>
                  <a:cubicBezTo>
                    <a:pt x="239938" y="-12696"/>
                    <a:pt x="189446" y="-16553"/>
                    <a:pt x="130861" y="41123"/>
                  </a:cubicBezTo>
                  <a:cubicBezTo>
                    <a:pt x="96211" y="75224"/>
                    <a:pt x="62418" y="111331"/>
                    <a:pt x="35055" y="152085"/>
                  </a:cubicBezTo>
                  <a:cubicBezTo>
                    <a:pt x="18818" y="176259"/>
                    <a:pt x="2274" y="204600"/>
                    <a:pt x="165" y="234724"/>
                  </a:cubicBezTo>
                  <a:cubicBezTo>
                    <a:pt x="-1207" y="254132"/>
                    <a:pt x="5994" y="270643"/>
                    <a:pt x="21150" y="282713"/>
                  </a:cubicBezTo>
                  <a:cubicBezTo>
                    <a:pt x="34592" y="293428"/>
                    <a:pt x="55783" y="296086"/>
                    <a:pt x="72105" y="298880"/>
                  </a:cubicBezTo>
                  <a:cubicBezTo>
                    <a:pt x="90982" y="302104"/>
                    <a:pt x="110167" y="303664"/>
                    <a:pt x="129301" y="303424"/>
                  </a:cubicBezTo>
                  <a:cubicBezTo>
                    <a:pt x="164585" y="303012"/>
                    <a:pt x="204122" y="297269"/>
                    <a:pt x="232908" y="274346"/>
                  </a:cubicBezTo>
                  <a:cubicBezTo>
                    <a:pt x="237589" y="270626"/>
                    <a:pt x="241909" y="266425"/>
                    <a:pt x="245716" y="261744"/>
                  </a:cubicBezTo>
                  <a:cubicBezTo>
                    <a:pt x="316816" y="174082"/>
                    <a:pt x="343751" y="114795"/>
                    <a:pt x="281737" y="52918"/>
                  </a:cubicBezTo>
                  <a:lnTo>
                    <a:pt x="277503" y="47260"/>
                  </a:ln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0" name="任意多边形: 形状 569">
              <a:extLst>
                <a:ext uri="{FF2B5EF4-FFF2-40B4-BE49-F238E27FC236}">
                  <a16:creationId xmlns:a16="http://schemas.microsoft.com/office/drawing/2014/main" id="{951DFC6A-5ACD-1DE6-C8C2-E34769A205B5}"/>
                </a:ext>
              </a:extLst>
            </p:cNvPr>
            <p:cNvSpPr/>
            <p:nvPr/>
          </p:nvSpPr>
          <p:spPr>
            <a:xfrm>
              <a:off x="5718262" y="1500016"/>
              <a:ext cx="324761" cy="312124"/>
            </a:xfrm>
            <a:custGeom>
              <a:avLst/>
              <a:gdLst>
                <a:gd name="connsiteX0" fmla="*/ 129823 w 324761"/>
                <a:gd name="connsiteY0" fmla="*/ 312125 h 312124"/>
                <a:gd name="connsiteX1" fmla="*/ 75610 w 324761"/>
                <a:gd name="connsiteY1" fmla="*/ 307496 h 312124"/>
                <a:gd name="connsiteX2" fmla="*/ 71118 w 324761"/>
                <a:gd name="connsiteY2" fmla="*/ 306741 h 312124"/>
                <a:gd name="connsiteX3" fmla="*/ 22787 w 324761"/>
                <a:gd name="connsiteY3" fmla="*/ 290488 h 312124"/>
                <a:gd name="connsiteX4" fmla="*/ 172 w 324761"/>
                <a:gd name="connsiteY4" fmla="*/ 238744 h 312124"/>
                <a:gd name="connsiteX5" fmla="*/ 35799 w 324761"/>
                <a:gd name="connsiteY5" fmla="*/ 153945 h 312124"/>
                <a:gd name="connsiteX6" fmla="*/ 132154 w 324761"/>
                <a:gd name="connsiteY6" fmla="*/ 42314 h 312124"/>
                <a:gd name="connsiteX7" fmla="*/ 213096 w 324761"/>
                <a:gd name="connsiteY7" fmla="*/ 0 h 312124"/>
                <a:gd name="connsiteX8" fmla="*/ 285208 w 324761"/>
                <a:gd name="connsiteY8" fmla="*/ 49240 h 312124"/>
                <a:gd name="connsiteX9" fmla="*/ 285156 w 324761"/>
                <a:gd name="connsiteY9" fmla="*/ 49275 h 312124"/>
                <a:gd name="connsiteX10" fmla="*/ 289048 w 324761"/>
                <a:gd name="connsiteY10" fmla="*/ 54350 h 312124"/>
                <a:gd name="connsiteX11" fmla="*/ 321898 w 324761"/>
                <a:gd name="connsiteY11" fmla="*/ 153036 h 312124"/>
                <a:gd name="connsiteX12" fmla="*/ 253112 w 324761"/>
                <a:gd name="connsiteY12" fmla="*/ 268885 h 312124"/>
                <a:gd name="connsiteX13" fmla="*/ 239654 w 324761"/>
                <a:gd name="connsiteY13" fmla="*/ 282138 h 312124"/>
                <a:gd name="connsiteX14" fmla="*/ 133543 w 324761"/>
                <a:gd name="connsiteY14" fmla="*/ 312107 h 312124"/>
                <a:gd name="connsiteX15" fmla="*/ 129823 w 324761"/>
                <a:gd name="connsiteY15" fmla="*/ 312125 h 312124"/>
                <a:gd name="connsiteX16" fmla="*/ 213096 w 324761"/>
                <a:gd name="connsiteY16" fmla="*/ 8675 h 312124"/>
                <a:gd name="connsiteX17" fmla="*/ 137932 w 324761"/>
                <a:gd name="connsiteY17" fmla="*/ 48606 h 312124"/>
                <a:gd name="connsiteX18" fmla="*/ 42675 w 324761"/>
                <a:gd name="connsiteY18" fmla="*/ 158900 h 312124"/>
                <a:gd name="connsiteX19" fmla="*/ 8522 w 324761"/>
                <a:gd name="connsiteY19" fmla="*/ 239361 h 312124"/>
                <a:gd name="connsiteX20" fmla="*/ 27879 w 324761"/>
                <a:gd name="connsiteY20" fmla="*/ 283596 h 312124"/>
                <a:gd name="connsiteX21" fmla="*/ 72421 w 324761"/>
                <a:gd name="connsiteY21" fmla="*/ 298152 h 312124"/>
                <a:gd name="connsiteX22" fmla="*/ 76965 w 324761"/>
                <a:gd name="connsiteY22" fmla="*/ 298906 h 312124"/>
                <a:gd name="connsiteX23" fmla="*/ 133440 w 324761"/>
                <a:gd name="connsiteY23" fmla="*/ 303398 h 312124"/>
                <a:gd name="connsiteX24" fmla="*/ 234545 w 324761"/>
                <a:gd name="connsiteY24" fmla="*/ 275229 h 312124"/>
                <a:gd name="connsiteX25" fmla="*/ 246700 w 324761"/>
                <a:gd name="connsiteY25" fmla="*/ 263279 h 312124"/>
                <a:gd name="connsiteX26" fmla="*/ 283030 w 324761"/>
                <a:gd name="connsiteY26" fmla="*/ 60385 h 312124"/>
                <a:gd name="connsiteX27" fmla="*/ 282636 w 324761"/>
                <a:gd name="connsiteY27" fmla="*/ 59922 h 312124"/>
                <a:gd name="connsiteX28" fmla="*/ 279653 w 324761"/>
                <a:gd name="connsiteY28" fmla="*/ 55961 h 312124"/>
                <a:gd name="connsiteX29" fmla="*/ 279430 w 324761"/>
                <a:gd name="connsiteY29" fmla="*/ 55961 h 312124"/>
                <a:gd name="connsiteX30" fmla="*/ 278196 w 324761"/>
                <a:gd name="connsiteY30" fmla="*/ 53990 h 312124"/>
                <a:gd name="connsiteX31" fmla="*/ 213096 w 324761"/>
                <a:gd name="connsiteY31" fmla="*/ 8675 h 31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24761" h="312124">
                  <a:moveTo>
                    <a:pt x="129823" y="312125"/>
                  </a:moveTo>
                  <a:cubicBezTo>
                    <a:pt x="111855" y="312125"/>
                    <a:pt x="93612" y="310565"/>
                    <a:pt x="75610" y="307496"/>
                  </a:cubicBezTo>
                  <a:lnTo>
                    <a:pt x="71118" y="306741"/>
                  </a:lnTo>
                  <a:cubicBezTo>
                    <a:pt x="55413" y="304135"/>
                    <a:pt x="35851" y="300895"/>
                    <a:pt x="22787" y="290488"/>
                  </a:cubicBezTo>
                  <a:cubicBezTo>
                    <a:pt x="6533" y="277526"/>
                    <a:pt x="-1285" y="259627"/>
                    <a:pt x="172" y="238744"/>
                  </a:cubicBezTo>
                  <a:cubicBezTo>
                    <a:pt x="2367" y="207506"/>
                    <a:pt x="19426" y="178342"/>
                    <a:pt x="35799" y="153945"/>
                  </a:cubicBezTo>
                  <a:cubicBezTo>
                    <a:pt x="65066" y="110380"/>
                    <a:pt x="100933" y="73072"/>
                    <a:pt x="132154" y="42314"/>
                  </a:cubicBezTo>
                  <a:cubicBezTo>
                    <a:pt x="160684" y="14230"/>
                    <a:pt x="187910" y="0"/>
                    <a:pt x="213096" y="0"/>
                  </a:cubicBezTo>
                  <a:cubicBezTo>
                    <a:pt x="240477" y="0"/>
                    <a:pt x="264737" y="16562"/>
                    <a:pt x="285208" y="49240"/>
                  </a:cubicBezTo>
                  <a:lnTo>
                    <a:pt x="285156" y="49275"/>
                  </a:lnTo>
                  <a:cubicBezTo>
                    <a:pt x="286031" y="50321"/>
                    <a:pt x="287231" y="51915"/>
                    <a:pt x="289048" y="54350"/>
                  </a:cubicBezTo>
                  <a:cubicBezTo>
                    <a:pt x="319995" y="85331"/>
                    <a:pt x="330436" y="116689"/>
                    <a:pt x="321898" y="153036"/>
                  </a:cubicBezTo>
                  <a:cubicBezTo>
                    <a:pt x="314714" y="183657"/>
                    <a:pt x="294140" y="218290"/>
                    <a:pt x="253112" y="268885"/>
                  </a:cubicBezTo>
                  <a:cubicBezTo>
                    <a:pt x="249238" y="273651"/>
                    <a:pt x="244711" y="278109"/>
                    <a:pt x="239654" y="282138"/>
                  </a:cubicBezTo>
                  <a:cubicBezTo>
                    <a:pt x="215016" y="301752"/>
                    <a:pt x="180298" y="311559"/>
                    <a:pt x="133543" y="312107"/>
                  </a:cubicBezTo>
                  <a:cubicBezTo>
                    <a:pt x="132292" y="312125"/>
                    <a:pt x="131057" y="312125"/>
                    <a:pt x="129823" y="312125"/>
                  </a:cubicBezTo>
                  <a:close/>
                  <a:moveTo>
                    <a:pt x="213096" y="8675"/>
                  </a:moveTo>
                  <a:cubicBezTo>
                    <a:pt x="190139" y="8675"/>
                    <a:pt x="164850" y="22117"/>
                    <a:pt x="137932" y="48606"/>
                  </a:cubicBezTo>
                  <a:cubicBezTo>
                    <a:pt x="107003" y="79056"/>
                    <a:pt x="71513" y="115969"/>
                    <a:pt x="42675" y="158900"/>
                  </a:cubicBezTo>
                  <a:cubicBezTo>
                    <a:pt x="26936" y="182337"/>
                    <a:pt x="10579" y="210232"/>
                    <a:pt x="8522" y="239361"/>
                  </a:cubicBezTo>
                  <a:cubicBezTo>
                    <a:pt x="7270" y="257209"/>
                    <a:pt x="13957" y="272503"/>
                    <a:pt x="27879" y="283596"/>
                  </a:cubicBezTo>
                  <a:cubicBezTo>
                    <a:pt x="39263" y="292665"/>
                    <a:pt x="57642" y="295717"/>
                    <a:pt x="72421" y="298152"/>
                  </a:cubicBezTo>
                  <a:lnTo>
                    <a:pt x="76965" y="298906"/>
                  </a:lnTo>
                  <a:cubicBezTo>
                    <a:pt x="95738" y="302112"/>
                    <a:pt x="114701" y="303604"/>
                    <a:pt x="133440" y="303398"/>
                  </a:cubicBezTo>
                  <a:cubicBezTo>
                    <a:pt x="178326" y="302866"/>
                    <a:pt x="211382" y="293642"/>
                    <a:pt x="234545" y="275229"/>
                  </a:cubicBezTo>
                  <a:cubicBezTo>
                    <a:pt x="239122" y="271577"/>
                    <a:pt x="243220" y="267565"/>
                    <a:pt x="246700" y="263279"/>
                  </a:cubicBezTo>
                  <a:cubicBezTo>
                    <a:pt x="316223" y="177554"/>
                    <a:pt x="342609" y="119826"/>
                    <a:pt x="283030" y="60385"/>
                  </a:cubicBezTo>
                  <a:lnTo>
                    <a:pt x="282636" y="59922"/>
                  </a:lnTo>
                  <a:cubicBezTo>
                    <a:pt x="282636" y="59922"/>
                    <a:pt x="280904" y="57607"/>
                    <a:pt x="279653" y="55961"/>
                  </a:cubicBezTo>
                  <a:lnTo>
                    <a:pt x="279430" y="55961"/>
                  </a:lnTo>
                  <a:lnTo>
                    <a:pt x="278196" y="53990"/>
                  </a:lnTo>
                  <a:cubicBezTo>
                    <a:pt x="259353" y="23917"/>
                    <a:pt x="237459" y="8675"/>
                    <a:pt x="213096" y="867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1" name="任意多边形: 形状 570">
              <a:extLst>
                <a:ext uri="{FF2B5EF4-FFF2-40B4-BE49-F238E27FC236}">
                  <a16:creationId xmlns:a16="http://schemas.microsoft.com/office/drawing/2014/main" id="{BDC41434-3EFD-C4C5-1C29-A077886DBDE4}"/>
                </a:ext>
              </a:extLst>
            </p:cNvPr>
            <p:cNvSpPr/>
            <p:nvPr/>
          </p:nvSpPr>
          <p:spPr>
            <a:xfrm>
              <a:off x="5803669" y="1365781"/>
              <a:ext cx="259172" cy="460247"/>
            </a:xfrm>
            <a:custGeom>
              <a:avLst/>
              <a:gdLst>
                <a:gd name="connsiteX0" fmla="*/ 237091 w 259172"/>
                <a:gd name="connsiteY0" fmla="*/ 208164 h 460247"/>
                <a:gd name="connsiteX1" fmla="*/ 237743 w 259172"/>
                <a:gd name="connsiteY1" fmla="*/ 205421 h 460247"/>
                <a:gd name="connsiteX2" fmla="*/ 212196 w 259172"/>
                <a:gd name="connsiteY2" fmla="*/ 161444 h 460247"/>
                <a:gd name="connsiteX3" fmla="*/ 192034 w 259172"/>
                <a:gd name="connsiteY3" fmla="*/ 152580 h 460247"/>
                <a:gd name="connsiteX4" fmla="*/ 189668 w 259172"/>
                <a:gd name="connsiteY4" fmla="*/ 135075 h 460247"/>
                <a:gd name="connsiteX5" fmla="*/ 179073 w 259172"/>
                <a:gd name="connsiteY5" fmla="*/ 94527 h 460247"/>
                <a:gd name="connsiteX6" fmla="*/ 142177 w 259172"/>
                <a:gd name="connsiteY6" fmla="*/ 82526 h 460247"/>
                <a:gd name="connsiteX7" fmla="*/ 119905 w 259172"/>
                <a:gd name="connsiteY7" fmla="*/ 107866 h 460247"/>
                <a:gd name="connsiteX8" fmla="*/ 108915 w 259172"/>
                <a:gd name="connsiteY8" fmla="*/ 115393 h 460247"/>
                <a:gd name="connsiteX9" fmla="*/ 106000 w 259172"/>
                <a:gd name="connsiteY9" fmla="*/ 112084 h 460247"/>
                <a:gd name="connsiteX10" fmla="*/ 95834 w 259172"/>
                <a:gd name="connsiteY10" fmla="*/ 68381 h 460247"/>
                <a:gd name="connsiteX11" fmla="*/ 78380 w 259172"/>
                <a:gd name="connsiteY11" fmla="*/ 16260 h 460247"/>
                <a:gd name="connsiteX12" fmla="*/ 69224 w 259172"/>
                <a:gd name="connsiteY12" fmla="*/ 4242 h 460247"/>
                <a:gd name="connsiteX13" fmla="*/ 38655 w 259172"/>
                <a:gd name="connsiteY13" fmla="*/ 5939 h 460247"/>
                <a:gd name="connsiteX14" fmla="*/ 19676 w 259172"/>
                <a:gd name="connsiteY14" fmla="*/ 33097 h 460247"/>
                <a:gd name="connsiteX15" fmla="*/ 23550 w 259172"/>
                <a:gd name="connsiteY15" fmla="*/ 203278 h 460247"/>
                <a:gd name="connsiteX16" fmla="*/ 39066 w 259172"/>
                <a:gd name="connsiteY16" fmla="*/ 186870 h 460247"/>
                <a:gd name="connsiteX17" fmla="*/ 76923 w 259172"/>
                <a:gd name="connsiteY17" fmla="*/ 201718 h 460247"/>
                <a:gd name="connsiteX18" fmla="*/ 86438 w 259172"/>
                <a:gd name="connsiteY18" fmla="*/ 224846 h 460247"/>
                <a:gd name="connsiteX19" fmla="*/ 100943 w 259172"/>
                <a:gd name="connsiteY19" fmla="*/ 255776 h 460247"/>
                <a:gd name="connsiteX20" fmla="*/ 138130 w 259172"/>
                <a:gd name="connsiteY20" fmla="*/ 286363 h 460247"/>
                <a:gd name="connsiteX21" fmla="*/ 145228 w 259172"/>
                <a:gd name="connsiteY21" fmla="*/ 289226 h 460247"/>
                <a:gd name="connsiteX22" fmla="*/ 153509 w 259172"/>
                <a:gd name="connsiteY22" fmla="*/ 307519 h 460247"/>
                <a:gd name="connsiteX23" fmla="*/ 147234 w 259172"/>
                <a:gd name="connsiteY23" fmla="*/ 327579 h 460247"/>
                <a:gd name="connsiteX24" fmla="*/ 102349 w 259172"/>
                <a:gd name="connsiteY24" fmla="*/ 422254 h 460247"/>
                <a:gd name="connsiteX25" fmla="*/ 106875 w 259172"/>
                <a:gd name="connsiteY25" fmla="*/ 455138 h 460247"/>
                <a:gd name="connsiteX26" fmla="*/ 137050 w 259172"/>
                <a:gd name="connsiteY26" fmla="*/ 454949 h 460247"/>
                <a:gd name="connsiteX27" fmla="*/ 151281 w 259172"/>
                <a:gd name="connsiteY27" fmla="*/ 445091 h 460247"/>
                <a:gd name="connsiteX28" fmla="*/ 165082 w 259172"/>
                <a:gd name="connsiteY28" fmla="*/ 441936 h 460247"/>
                <a:gd name="connsiteX29" fmla="*/ 190268 w 259172"/>
                <a:gd name="connsiteY29" fmla="*/ 421654 h 460247"/>
                <a:gd name="connsiteX30" fmla="*/ 201446 w 259172"/>
                <a:gd name="connsiteY30" fmla="*/ 384603 h 460247"/>
                <a:gd name="connsiteX31" fmla="*/ 219140 w 259172"/>
                <a:gd name="connsiteY31" fmla="*/ 361835 h 460247"/>
                <a:gd name="connsiteX32" fmla="*/ 254888 w 259172"/>
                <a:gd name="connsiteY32" fmla="*/ 309971 h 460247"/>
                <a:gd name="connsiteX33" fmla="*/ 253876 w 259172"/>
                <a:gd name="connsiteY33" fmla="*/ 260234 h 460247"/>
                <a:gd name="connsiteX34" fmla="*/ 233114 w 259172"/>
                <a:gd name="connsiteY34" fmla="*/ 223560 h 460247"/>
                <a:gd name="connsiteX35" fmla="*/ 237091 w 259172"/>
                <a:gd name="connsiteY35" fmla="*/ 208164 h 46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9172" h="460247">
                  <a:moveTo>
                    <a:pt x="237091" y="208164"/>
                  </a:moveTo>
                  <a:cubicBezTo>
                    <a:pt x="237331" y="207256"/>
                    <a:pt x="237554" y="206347"/>
                    <a:pt x="237743" y="205421"/>
                  </a:cubicBezTo>
                  <a:cubicBezTo>
                    <a:pt x="241446" y="187007"/>
                    <a:pt x="229633" y="166656"/>
                    <a:pt x="212196" y="161444"/>
                  </a:cubicBezTo>
                  <a:cubicBezTo>
                    <a:pt x="205013" y="159284"/>
                    <a:pt x="196354" y="158890"/>
                    <a:pt x="192034" y="152580"/>
                  </a:cubicBezTo>
                  <a:cubicBezTo>
                    <a:pt x="188674" y="147677"/>
                    <a:pt x="189377" y="141076"/>
                    <a:pt x="189668" y="135075"/>
                  </a:cubicBezTo>
                  <a:cubicBezTo>
                    <a:pt x="190388" y="120776"/>
                    <a:pt x="187697" y="105706"/>
                    <a:pt x="179073" y="94527"/>
                  </a:cubicBezTo>
                  <a:cubicBezTo>
                    <a:pt x="170449" y="83332"/>
                    <a:pt x="154984" y="77159"/>
                    <a:pt x="142177" y="82526"/>
                  </a:cubicBezTo>
                  <a:cubicBezTo>
                    <a:pt x="131735" y="86898"/>
                    <a:pt x="125117" y="97510"/>
                    <a:pt x="119905" y="107866"/>
                  </a:cubicBezTo>
                  <a:cubicBezTo>
                    <a:pt x="117625" y="112392"/>
                    <a:pt x="113253" y="117810"/>
                    <a:pt x="108915" y="115393"/>
                  </a:cubicBezTo>
                  <a:cubicBezTo>
                    <a:pt x="107629" y="114673"/>
                    <a:pt x="106755" y="113387"/>
                    <a:pt x="106000" y="112084"/>
                  </a:cubicBezTo>
                  <a:cubicBezTo>
                    <a:pt x="98457" y="99156"/>
                    <a:pt x="98097" y="83297"/>
                    <a:pt x="95834" y="68381"/>
                  </a:cubicBezTo>
                  <a:cubicBezTo>
                    <a:pt x="93073" y="50122"/>
                    <a:pt x="87124" y="32377"/>
                    <a:pt x="78380" y="16260"/>
                  </a:cubicBezTo>
                  <a:cubicBezTo>
                    <a:pt x="75945" y="11785"/>
                    <a:pt x="73202" y="7311"/>
                    <a:pt x="69224" y="4242"/>
                  </a:cubicBezTo>
                  <a:cubicBezTo>
                    <a:pt x="60463" y="-2513"/>
                    <a:pt x="47536" y="-645"/>
                    <a:pt x="38655" y="5939"/>
                  </a:cubicBezTo>
                  <a:cubicBezTo>
                    <a:pt x="29774" y="12506"/>
                    <a:pt x="24184" y="22793"/>
                    <a:pt x="19676" y="33097"/>
                  </a:cubicBezTo>
                  <a:cubicBezTo>
                    <a:pt x="-2459" y="83726"/>
                    <a:pt x="-11820" y="156695"/>
                    <a:pt x="23550" y="203278"/>
                  </a:cubicBezTo>
                  <a:cubicBezTo>
                    <a:pt x="25608" y="205987"/>
                    <a:pt x="38072" y="188293"/>
                    <a:pt x="39066" y="186870"/>
                  </a:cubicBezTo>
                  <a:cubicBezTo>
                    <a:pt x="58389" y="191156"/>
                    <a:pt x="71008" y="196111"/>
                    <a:pt x="76923" y="201718"/>
                  </a:cubicBezTo>
                  <a:cubicBezTo>
                    <a:pt x="83369" y="207839"/>
                    <a:pt x="83763" y="216651"/>
                    <a:pt x="86438" y="224846"/>
                  </a:cubicBezTo>
                  <a:cubicBezTo>
                    <a:pt x="90004" y="235733"/>
                    <a:pt x="94633" y="246278"/>
                    <a:pt x="100943" y="255776"/>
                  </a:cubicBezTo>
                  <a:cubicBezTo>
                    <a:pt x="110064" y="269526"/>
                    <a:pt x="122854" y="281048"/>
                    <a:pt x="138130" y="286363"/>
                  </a:cubicBezTo>
                  <a:cubicBezTo>
                    <a:pt x="140548" y="287203"/>
                    <a:pt x="143034" y="287906"/>
                    <a:pt x="145228" y="289226"/>
                  </a:cubicBezTo>
                  <a:cubicBezTo>
                    <a:pt x="151126" y="292792"/>
                    <a:pt x="153852" y="300439"/>
                    <a:pt x="153509" y="307519"/>
                  </a:cubicBezTo>
                  <a:cubicBezTo>
                    <a:pt x="153166" y="314600"/>
                    <a:pt x="150286" y="321253"/>
                    <a:pt x="147234" y="327579"/>
                  </a:cubicBezTo>
                  <a:cubicBezTo>
                    <a:pt x="132044" y="359126"/>
                    <a:pt x="111075" y="388187"/>
                    <a:pt x="102349" y="422254"/>
                  </a:cubicBezTo>
                  <a:cubicBezTo>
                    <a:pt x="99468" y="433518"/>
                    <a:pt x="98628" y="447217"/>
                    <a:pt x="106875" y="455138"/>
                  </a:cubicBezTo>
                  <a:cubicBezTo>
                    <a:pt x="114830" y="462768"/>
                    <a:pt x="127998" y="461139"/>
                    <a:pt x="137050" y="454949"/>
                  </a:cubicBezTo>
                  <a:cubicBezTo>
                    <a:pt x="141834" y="451675"/>
                    <a:pt x="145983" y="447320"/>
                    <a:pt x="151281" y="445091"/>
                  </a:cubicBezTo>
                  <a:cubicBezTo>
                    <a:pt x="155652" y="443257"/>
                    <a:pt x="160470" y="443034"/>
                    <a:pt x="165082" y="441936"/>
                  </a:cubicBezTo>
                  <a:cubicBezTo>
                    <a:pt x="175780" y="439365"/>
                    <a:pt x="185245" y="431752"/>
                    <a:pt x="190268" y="421654"/>
                  </a:cubicBezTo>
                  <a:cubicBezTo>
                    <a:pt x="196012" y="410132"/>
                    <a:pt x="195994" y="396279"/>
                    <a:pt x="201446" y="384603"/>
                  </a:cubicBezTo>
                  <a:cubicBezTo>
                    <a:pt x="205562" y="375791"/>
                    <a:pt x="212488" y="368796"/>
                    <a:pt x="219140" y="361835"/>
                  </a:cubicBezTo>
                  <a:cubicBezTo>
                    <a:pt x="233679" y="346610"/>
                    <a:pt x="247789" y="330082"/>
                    <a:pt x="254888" y="309971"/>
                  </a:cubicBezTo>
                  <a:cubicBezTo>
                    <a:pt x="260443" y="294215"/>
                    <a:pt x="261094" y="275561"/>
                    <a:pt x="253876" y="260234"/>
                  </a:cubicBezTo>
                  <a:cubicBezTo>
                    <a:pt x="247309" y="246295"/>
                    <a:pt x="230953" y="242694"/>
                    <a:pt x="233114" y="223560"/>
                  </a:cubicBezTo>
                  <a:cubicBezTo>
                    <a:pt x="233696" y="218263"/>
                    <a:pt x="235736" y="213291"/>
                    <a:pt x="237091" y="208164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2" name="任意多边形: 形状 571">
              <a:extLst>
                <a:ext uri="{FF2B5EF4-FFF2-40B4-BE49-F238E27FC236}">
                  <a16:creationId xmlns:a16="http://schemas.microsoft.com/office/drawing/2014/main" id="{B10A0E77-ACF1-7C82-A36F-2100CE4681DC}"/>
                </a:ext>
              </a:extLst>
            </p:cNvPr>
            <p:cNvSpPr/>
            <p:nvPr/>
          </p:nvSpPr>
          <p:spPr>
            <a:xfrm>
              <a:off x="6655445" y="2689199"/>
              <a:ext cx="478748" cy="33968"/>
            </a:xfrm>
            <a:custGeom>
              <a:avLst/>
              <a:gdLst>
                <a:gd name="connsiteX0" fmla="*/ 469634 w 478748"/>
                <a:gd name="connsiteY0" fmla="*/ 20020 h 33968"/>
                <a:gd name="connsiteX1" fmla="*/ 469634 w 478748"/>
                <a:gd name="connsiteY1" fmla="*/ 20020 h 33968"/>
                <a:gd name="connsiteX2" fmla="*/ 398191 w 478748"/>
                <a:gd name="connsiteY2" fmla="*/ 17105 h 33968"/>
                <a:gd name="connsiteX3" fmla="*/ 398156 w 478748"/>
                <a:gd name="connsiteY3" fmla="*/ 17105 h 33968"/>
                <a:gd name="connsiteX4" fmla="*/ 369216 w 478748"/>
                <a:gd name="connsiteY4" fmla="*/ 19402 h 33968"/>
                <a:gd name="connsiteX5" fmla="*/ 369181 w 478748"/>
                <a:gd name="connsiteY5" fmla="*/ 19402 h 33968"/>
                <a:gd name="connsiteX6" fmla="*/ 297344 w 478748"/>
                <a:gd name="connsiteY6" fmla="*/ 27580 h 33968"/>
                <a:gd name="connsiteX7" fmla="*/ 297190 w 478748"/>
                <a:gd name="connsiteY7" fmla="*/ 27598 h 33968"/>
                <a:gd name="connsiteX8" fmla="*/ 297429 w 478748"/>
                <a:gd name="connsiteY8" fmla="*/ 27563 h 33968"/>
                <a:gd name="connsiteX9" fmla="*/ 297412 w 478748"/>
                <a:gd name="connsiteY9" fmla="*/ 27563 h 33968"/>
                <a:gd name="connsiteX10" fmla="*/ 297172 w 478748"/>
                <a:gd name="connsiteY10" fmla="*/ 27598 h 33968"/>
                <a:gd name="connsiteX11" fmla="*/ 272741 w 478748"/>
                <a:gd name="connsiteY11" fmla="*/ 29826 h 33968"/>
                <a:gd name="connsiteX12" fmla="*/ 272809 w 478748"/>
                <a:gd name="connsiteY12" fmla="*/ 29826 h 33968"/>
                <a:gd name="connsiteX13" fmla="*/ 182164 w 478748"/>
                <a:gd name="connsiteY13" fmla="*/ 33958 h 33968"/>
                <a:gd name="connsiteX14" fmla="*/ 182215 w 478748"/>
                <a:gd name="connsiteY14" fmla="*/ 33958 h 33968"/>
                <a:gd name="connsiteX15" fmla="*/ 85552 w 478748"/>
                <a:gd name="connsiteY15" fmla="*/ 30135 h 33968"/>
                <a:gd name="connsiteX16" fmla="*/ 85689 w 478748"/>
                <a:gd name="connsiteY16" fmla="*/ 30152 h 33968"/>
                <a:gd name="connsiteX17" fmla="*/ 6993 w 478748"/>
                <a:gd name="connsiteY17" fmla="*/ 21151 h 33968"/>
                <a:gd name="connsiteX18" fmla="*/ 67 w 478748"/>
                <a:gd name="connsiteY18" fmla="*/ 11841 h 33968"/>
                <a:gd name="connsiteX19" fmla="*/ 9051 w 478748"/>
                <a:gd name="connsiteY19" fmla="*/ 4675 h 33968"/>
                <a:gd name="connsiteX20" fmla="*/ 86546 w 478748"/>
                <a:gd name="connsiteY20" fmla="*/ 13556 h 33968"/>
                <a:gd name="connsiteX21" fmla="*/ 86683 w 478748"/>
                <a:gd name="connsiteY21" fmla="*/ 13573 h 33968"/>
                <a:gd name="connsiteX22" fmla="*/ 182146 w 478748"/>
                <a:gd name="connsiteY22" fmla="*/ 17345 h 33968"/>
                <a:gd name="connsiteX23" fmla="*/ 182198 w 478748"/>
                <a:gd name="connsiteY23" fmla="*/ 17345 h 33968"/>
                <a:gd name="connsiteX24" fmla="*/ 271489 w 478748"/>
                <a:gd name="connsiteY24" fmla="*/ 13264 h 33968"/>
                <a:gd name="connsiteX25" fmla="*/ 271558 w 478748"/>
                <a:gd name="connsiteY25" fmla="*/ 13264 h 33968"/>
                <a:gd name="connsiteX26" fmla="*/ 295389 w 478748"/>
                <a:gd name="connsiteY26" fmla="*/ 11104 h 33968"/>
                <a:gd name="connsiteX27" fmla="*/ 295149 w 478748"/>
                <a:gd name="connsiteY27" fmla="*/ 11138 h 33968"/>
                <a:gd name="connsiteX28" fmla="*/ 295167 w 478748"/>
                <a:gd name="connsiteY28" fmla="*/ 11138 h 33968"/>
                <a:gd name="connsiteX29" fmla="*/ 295252 w 478748"/>
                <a:gd name="connsiteY29" fmla="*/ 11121 h 33968"/>
                <a:gd name="connsiteX30" fmla="*/ 367672 w 478748"/>
                <a:gd name="connsiteY30" fmla="*/ 2875 h 33968"/>
                <a:gd name="connsiteX31" fmla="*/ 367655 w 478748"/>
                <a:gd name="connsiteY31" fmla="*/ 2875 h 33968"/>
                <a:gd name="connsiteX32" fmla="*/ 397522 w 478748"/>
                <a:gd name="connsiteY32" fmla="*/ 509 h 33968"/>
                <a:gd name="connsiteX33" fmla="*/ 397471 w 478748"/>
                <a:gd name="connsiteY33" fmla="*/ 509 h 33968"/>
                <a:gd name="connsiteX34" fmla="*/ 471828 w 478748"/>
                <a:gd name="connsiteY34" fmla="*/ 3560 h 33968"/>
                <a:gd name="connsiteX35" fmla="*/ 478669 w 478748"/>
                <a:gd name="connsiteY35" fmla="*/ 12939 h 33968"/>
                <a:gd name="connsiteX36" fmla="*/ 469634 w 478748"/>
                <a:gd name="connsiteY36" fmla="*/ 20020 h 3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78748" h="33968">
                  <a:moveTo>
                    <a:pt x="469634" y="20020"/>
                  </a:moveTo>
                  <a:lnTo>
                    <a:pt x="469634" y="20020"/>
                  </a:lnTo>
                  <a:cubicBezTo>
                    <a:pt x="447894" y="16882"/>
                    <a:pt x="424080" y="15922"/>
                    <a:pt x="398191" y="17105"/>
                  </a:cubicBezTo>
                  <a:lnTo>
                    <a:pt x="398156" y="17105"/>
                  </a:lnTo>
                  <a:cubicBezTo>
                    <a:pt x="391315" y="17379"/>
                    <a:pt x="381663" y="18151"/>
                    <a:pt x="369216" y="19402"/>
                  </a:cubicBezTo>
                  <a:lnTo>
                    <a:pt x="369181" y="19402"/>
                  </a:lnTo>
                  <a:cubicBezTo>
                    <a:pt x="341681" y="22094"/>
                    <a:pt x="317729" y="24820"/>
                    <a:pt x="297344" y="27580"/>
                  </a:cubicBezTo>
                  <a:lnTo>
                    <a:pt x="297190" y="27598"/>
                  </a:lnTo>
                  <a:lnTo>
                    <a:pt x="297429" y="27563"/>
                  </a:lnTo>
                  <a:lnTo>
                    <a:pt x="297412" y="27563"/>
                  </a:lnTo>
                  <a:lnTo>
                    <a:pt x="297172" y="27598"/>
                  </a:lnTo>
                  <a:cubicBezTo>
                    <a:pt x="291532" y="28249"/>
                    <a:pt x="283388" y="28986"/>
                    <a:pt x="272741" y="29826"/>
                  </a:cubicBezTo>
                  <a:lnTo>
                    <a:pt x="272809" y="29826"/>
                  </a:lnTo>
                  <a:cubicBezTo>
                    <a:pt x="240354" y="32621"/>
                    <a:pt x="210144" y="33993"/>
                    <a:pt x="182164" y="33958"/>
                  </a:cubicBezTo>
                  <a:lnTo>
                    <a:pt x="182215" y="33958"/>
                  </a:lnTo>
                  <a:cubicBezTo>
                    <a:pt x="154286" y="34096"/>
                    <a:pt x="122070" y="32827"/>
                    <a:pt x="85552" y="30135"/>
                  </a:cubicBezTo>
                  <a:lnTo>
                    <a:pt x="85689" y="30152"/>
                  </a:lnTo>
                  <a:cubicBezTo>
                    <a:pt x="72058" y="29381"/>
                    <a:pt x="45827" y="26380"/>
                    <a:pt x="6993" y="21151"/>
                  </a:cubicBezTo>
                  <a:cubicBezTo>
                    <a:pt x="2604" y="20551"/>
                    <a:pt x="-499" y="16385"/>
                    <a:pt x="67" y="11841"/>
                  </a:cubicBezTo>
                  <a:cubicBezTo>
                    <a:pt x="633" y="7281"/>
                    <a:pt x="4661" y="4075"/>
                    <a:pt x="9051" y="4675"/>
                  </a:cubicBezTo>
                  <a:cubicBezTo>
                    <a:pt x="47472" y="9853"/>
                    <a:pt x="73310" y="12819"/>
                    <a:pt x="86546" y="13556"/>
                  </a:cubicBezTo>
                  <a:lnTo>
                    <a:pt x="86683" y="13573"/>
                  </a:lnTo>
                  <a:cubicBezTo>
                    <a:pt x="122791" y="16230"/>
                    <a:pt x="154612" y="17482"/>
                    <a:pt x="182146" y="17345"/>
                  </a:cubicBezTo>
                  <a:lnTo>
                    <a:pt x="182198" y="17345"/>
                  </a:lnTo>
                  <a:cubicBezTo>
                    <a:pt x="209716" y="17379"/>
                    <a:pt x="239480" y="16025"/>
                    <a:pt x="271489" y="13264"/>
                  </a:cubicBezTo>
                  <a:lnTo>
                    <a:pt x="271558" y="13264"/>
                  </a:lnTo>
                  <a:cubicBezTo>
                    <a:pt x="281982" y="12459"/>
                    <a:pt x="289920" y="11738"/>
                    <a:pt x="295389" y="11104"/>
                  </a:cubicBezTo>
                  <a:lnTo>
                    <a:pt x="295149" y="11138"/>
                  </a:lnTo>
                  <a:lnTo>
                    <a:pt x="295167" y="11138"/>
                  </a:lnTo>
                  <a:lnTo>
                    <a:pt x="295252" y="11121"/>
                  </a:lnTo>
                  <a:cubicBezTo>
                    <a:pt x="315843" y="8327"/>
                    <a:pt x="339983" y="5566"/>
                    <a:pt x="367672" y="2875"/>
                  </a:cubicBezTo>
                  <a:lnTo>
                    <a:pt x="367655" y="2875"/>
                  </a:lnTo>
                  <a:cubicBezTo>
                    <a:pt x="380411" y="1589"/>
                    <a:pt x="390356" y="800"/>
                    <a:pt x="397522" y="509"/>
                  </a:cubicBezTo>
                  <a:lnTo>
                    <a:pt x="397471" y="509"/>
                  </a:lnTo>
                  <a:cubicBezTo>
                    <a:pt x="424337" y="-726"/>
                    <a:pt x="449111" y="286"/>
                    <a:pt x="471828" y="3560"/>
                  </a:cubicBezTo>
                  <a:cubicBezTo>
                    <a:pt x="476218" y="4195"/>
                    <a:pt x="479287" y="8395"/>
                    <a:pt x="478669" y="12939"/>
                  </a:cubicBezTo>
                  <a:cubicBezTo>
                    <a:pt x="478069" y="17482"/>
                    <a:pt x="474023" y="20654"/>
                    <a:pt x="469634" y="20020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3" name="任意多边形: 形状 572">
              <a:extLst>
                <a:ext uri="{FF2B5EF4-FFF2-40B4-BE49-F238E27FC236}">
                  <a16:creationId xmlns:a16="http://schemas.microsoft.com/office/drawing/2014/main" id="{C216994A-3306-3562-E97F-8476C809533C}"/>
                </a:ext>
              </a:extLst>
            </p:cNvPr>
            <p:cNvSpPr/>
            <p:nvPr/>
          </p:nvSpPr>
          <p:spPr>
            <a:xfrm>
              <a:off x="5876813" y="1618494"/>
              <a:ext cx="24323" cy="45376"/>
            </a:xfrm>
            <a:custGeom>
              <a:avLst/>
              <a:gdLst>
                <a:gd name="connsiteX0" fmla="*/ 2133 w 24323"/>
                <a:gd name="connsiteY0" fmla="*/ 577 h 45376"/>
                <a:gd name="connsiteX1" fmla="*/ 333 w 24323"/>
                <a:gd name="connsiteY1" fmla="*/ 7092 h 45376"/>
                <a:gd name="connsiteX2" fmla="*/ 4311 w 24323"/>
                <a:gd name="connsiteY2" fmla="*/ 13110 h 45376"/>
                <a:gd name="connsiteX3" fmla="*/ 19261 w 24323"/>
                <a:gd name="connsiteY3" fmla="*/ 43662 h 45376"/>
                <a:gd name="connsiteX4" fmla="*/ 20770 w 24323"/>
                <a:gd name="connsiteY4" fmla="*/ 45342 h 45376"/>
                <a:gd name="connsiteX5" fmla="*/ 23890 w 24323"/>
                <a:gd name="connsiteY5" fmla="*/ 22008 h 45376"/>
                <a:gd name="connsiteX6" fmla="*/ 20958 w 24323"/>
                <a:gd name="connsiteY6" fmla="*/ 14276 h 45376"/>
                <a:gd name="connsiteX7" fmla="*/ 13637 w 24323"/>
                <a:gd name="connsiteY7" fmla="*/ 12407 h 45376"/>
                <a:gd name="connsiteX8" fmla="*/ 6128 w 24323"/>
                <a:gd name="connsiteY8" fmla="*/ 217 h 45376"/>
                <a:gd name="connsiteX9" fmla="*/ 2133 w 24323"/>
                <a:gd name="connsiteY9" fmla="*/ 577 h 45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23" h="45376">
                  <a:moveTo>
                    <a:pt x="2133" y="577"/>
                  </a:moveTo>
                  <a:cubicBezTo>
                    <a:pt x="76" y="1794"/>
                    <a:pt x="-421" y="4760"/>
                    <a:pt x="333" y="7092"/>
                  </a:cubicBezTo>
                  <a:cubicBezTo>
                    <a:pt x="1087" y="9406"/>
                    <a:pt x="2767" y="11258"/>
                    <a:pt x="4311" y="13110"/>
                  </a:cubicBezTo>
                  <a:cubicBezTo>
                    <a:pt x="11597" y="21837"/>
                    <a:pt x="16775" y="32432"/>
                    <a:pt x="19261" y="43662"/>
                  </a:cubicBezTo>
                  <a:cubicBezTo>
                    <a:pt x="19449" y="44502"/>
                    <a:pt x="19964" y="45582"/>
                    <a:pt x="20770" y="45342"/>
                  </a:cubicBezTo>
                  <a:cubicBezTo>
                    <a:pt x="23924" y="38090"/>
                    <a:pt x="25022" y="29878"/>
                    <a:pt x="23890" y="22008"/>
                  </a:cubicBezTo>
                  <a:cubicBezTo>
                    <a:pt x="23496" y="19230"/>
                    <a:pt x="22776" y="16367"/>
                    <a:pt x="20958" y="14276"/>
                  </a:cubicBezTo>
                  <a:cubicBezTo>
                    <a:pt x="19158" y="12167"/>
                    <a:pt x="16020" y="11087"/>
                    <a:pt x="13637" y="12407"/>
                  </a:cubicBezTo>
                  <a:cubicBezTo>
                    <a:pt x="14684" y="7178"/>
                    <a:pt x="11134" y="1434"/>
                    <a:pt x="6128" y="217"/>
                  </a:cubicBezTo>
                  <a:cubicBezTo>
                    <a:pt x="4808" y="-109"/>
                    <a:pt x="3333" y="-126"/>
                    <a:pt x="2133" y="57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4" name="任意多边形: 形状 573">
              <a:extLst>
                <a:ext uri="{FF2B5EF4-FFF2-40B4-BE49-F238E27FC236}">
                  <a16:creationId xmlns:a16="http://schemas.microsoft.com/office/drawing/2014/main" id="{BF127030-F409-7CF8-1DB7-DCEBD49E2573}"/>
                </a:ext>
              </a:extLst>
            </p:cNvPr>
            <p:cNvSpPr/>
            <p:nvPr/>
          </p:nvSpPr>
          <p:spPr>
            <a:xfrm>
              <a:off x="5823070" y="1568536"/>
              <a:ext cx="22877" cy="28040"/>
            </a:xfrm>
            <a:custGeom>
              <a:avLst/>
              <a:gdLst>
                <a:gd name="connsiteX0" fmla="*/ 12344 w 22877"/>
                <a:gd name="connsiteY0" fmla="*/ 7038 h 28040"/>
                <a:gd name="connsiteX1" fmla="*/ 8572 w 22877"/>
                <a:gd name="connsiteY1" fmla="*/ 1637 h 28040"/>
                <a:gd name="connsiteX2" fmla="*/ 5469 w 22877"/>
                <a:gd name="connsiteY2" fmla="*/ 60 h 28040"/>
                <a:gd name="connsiteX3" fmla="*/ 1029 w 22877"/>
                <a:gd name="connsiteY3" fmla="*/ 1808 h 28040"/>
                <a:gd name="connsiteX4" fmla="*/ 326 w 22877"/>
                <a:gd name="connsiteY4" fmla="*/ 6678 h 28040"/>
                <a:gd name="connsiteX5" fmla="*/ 10253 w 22877"/>
                <a:gd name="connsiteY5" fmla="*/ 11993 h 28040"/>
                <a:gd name="connsiteX6" fmla="*/ 22168 w 22877"/>
                <a:gd name="connsiteY6" fmla="*/ 28040 h 28040"/>
                <a:gd name="connsiteX7" fmla="*/ 22734 w 22877"/>
                <a:gd name="connsiteY7" fmla="*/ 12713 h 28040"/>
                <a:gd name="connsiteX8" fmla="*/ 21071 w 22877"/>
                <a:gd name="connsiteY8" fmla="*/ 7346 h 28040"/>
                <a:gd name="connsiteX9" fmla="*/ 16802 w 22877"/>
                <a:gd name="connsiteY9" fmla="*/ 5872 h 28040"/>
                <a:gd name="connsiteX10" fmla="*/ 12344 w 22877"/>
                <a:gd name="connsiteY10" fmla="*/ 7038 h 2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77" h="28040">
                  <a:moveTo>
                    <a:pt x="12344" y="7038"/>
                  </a:moveTo>
                  <a:cubicBezTo>
                    <a:pt x="11590" y="4929"/>
                    <a:pt x="10270" y="3043"/>
                    <a:pt x="8572" y="1637"/>
                  </a:cubicBezTo>
                  <a:cubicBezTo>
                    <a:pt x="7664" y="883"/>
                    <a:pt x="6618" y="248"/>
                    <a:pt x="5469" y="60"/>
                  </a:cubicBezTo>
                  <a:cubicBezTo>
                    <a:pt x="3840" y="-215"/>
                    <a:pt x="2074" y="471"/>
                    <a:pt x="1029" y="1808"/>
                  </a:cubicBezTo>
                  <a:cubicBezTo>
                    <a:pt x="-17" y="3146"/>
                    <a:pt x="-291" y="5083"/>
                    <a:pt x="326" y="6678"/>
                  </a:cubicBezTo>
                  <a:cubicBezTo>
                    <a:pt x="3755" y="8186"/>
                    <a:pt x="7218" y="9729"/>
                    <a:pt x="10253" y="11993"/>
                  </a:cubicBezTo>
                  <a:cubicBezTo>
                    <a:pt x="15585" y="15970"/>
                    <a:pt x="19219" y="21937"/>
                    <a:pt x="22168" y="28040"/>
                  </a:cubicBezTo>
                  <a:cubicBezTo>
                    <a:pt x="22854" y="22965"/>
                    <a:pt x="23043" y="17822"/>
                    <a:pt x="22734" y="12713"/>
                  </a:cubicBezTo>
                  <a:cubicBezTo>
                    <a:pt x="22614" y="10792"/>
                    <a:pt x="22374" y="8718"/>
                    <a:pt x="21071" y="7346"/>
                  </a:cubicBezTo>
                  <a:cubicBezTo>
                    <a:pt x="19991" y="6215"/>
                    <a:pt x="18345" y="5786"/>
                    <a:pt x="16802" y="5872"/>
                  </a:cubicBezTo>
                  <a:cubicBezTo>
                    <a:pt x="15293" y="5975"/>
                    <a:pt x="13802" y="6506"/>
                    <a:pt x="12344" y="703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5" name="任意多边形: 形状 574">
              <a:extLst>
                <a:ext uri="{FF2B5EF4-FFF2-40B4-BE49-F238E27FC236}">
                  <a16:creationId xmlns:a16="http://schemas.microsoft.com/office/drawing/2014/main" id="{2E91A5F5-FC3E-6C4E-F2DD-977C1ADF1461}"/>
                </a:ext>
              </a:extLst>
            </p:cNvPr>
            <p:cNvSpPr/>
            <p:nvPr/>
          </p:nvSpPr>
          <p:spPr>
            <a:xfrm>
              <a:off x="5808465" y="1598007"/>
              <a:ext cx="16840" cy="17095"/>
            </a:xfrm>
            <a:custGeom>
              <a:avLst/>
              <a:gdLst>
                <a:gd name="connsiteX0" fmla="*/ 16560 w 16840"/>
                <a:gd name="connsiteY0" fmla="*/ 6593 h 17095"/>
                <a:gd name="connsiteX1" fmla="*/ 14382 w 16840"/>
                <a:gd name="connsiteY1" fmla="*/ 215 h 17095"/>
                <a:gd name="connsiteX2" fmla="*/ 1060 w 16840"/>
                <a:gd name="connsiteY2" fmla="*/ 15868 h 17095"/>
                <a:gd name="connsiteX3" fmla="*/ 5312 w 16840"/>
                <a:gd name="connsiteY3" fmla="*/ 17034 h 17095"/>
                <a:gd name="connsiteX4" fmla="*/ 14759 w 16840"/>
                <a:gd name="connsiteY4" fmla="*/ 11068 h 17095"/>
                <a:gd name="connsiteX5" fmla="*/ 16560 w 16840"/>
                <a:gd name="connsiteY5" fmla="*/ 6593 h 1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40" h="17095">
                  <a:moveTo>
                    <a:pt x="16560" y="6593"/>
                  </a:moveTo>
                  <a:cubicBezTo>
                    <a:pt x="17159" y="3953"/>
                    <a:pt x="16954" y="1192"/>
                    <a:pt x="14382" y="215"/>
                  </a:cubicBezTo>
                  <a:cubicBezTo>
                    <a:pt x="9101" y="-1774"/>
                    <a:pt x="-3757" y="10553"/>
                    <a:pt x="1060" y="15868"/>
                  </a:cubicBezTo>
                  <a:cubicBezTo>
                    <a:pt x="2106" y="17017"/>
                    <a:pt x="3803" y="17223"/>
                    <a:pt x="5312" y="17034"/>
                  </a:cubicBezTo>
                  <a:cubicBezTo>
                    <a:pt x="9239" y="16537"/>
                    <a:pt x="12633" y="14565"/>
                    <a:pt x="14759" y="11068"/>
                  </a:cubicBezTo>
                  <a:cubicBezTo>
                    <a:pt x="15411" y="9988"/>
                    <a:pt x="16165" y="8325"/>
                    <a:pt x="16560" y="65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6" name="任意多边形: 形状 575">
              <a:extLst>
                <a:ext uri="{FF2B5EF4-FFF2-40B4-BE49-F238E27FC236}">
                  <a16:creationId xmlns:a16="http://schemas.microsoft.com/office/drawing/2014/main" id="{B39A9F0F-A91A-8EE3-F1EF-535664D265EC}"/>
                </a:ext>
              </a:extLst>
            </p:cNvPr>
            <p:cNvSpPr/>
            <p:nvPr/>
          </p:nvSpPr>
          <p:spPr>
            <a:xfrm>
              <a:off x="5858219" y="1647406"/>
              <a:ext cx="17833" cy="19293"/>
            </a:xfrm>
            <a:custGeom>
              <a:avLst/>
              <a:gdLst>
                <a:gd name="connsiteX0" fmla="*/ 16046 w 17833"/>
                <a:gd name="connsiteY0" fmla="*/ 262 h 19293"/>
                <a:gd name="connsiteX1" fmla="*/ 15 w 17833"/>
                <a:gd name="connsiteY1" fmla="*/ 13601 h 19293"/>
                <a:gd name="connsiteX2" fmla="*/ 1215 w 17833"/>
                <a:gd name="connsiteY2" fmla="*/ 17904 h 19293"/>
                <a:gd name="connsiteX3" fmla="*/ 5382 w 17833"/>
                <a:gd name="connsiteY3" fmla="*/ 19276 h 19293"/>
                <a:gd name="connsiteX4" fmla="*/ 12308 w 17833"/>
                <a:gd name="connsiteY4" fmla="*/ 15830 h 19293"/>
                <a:gd name="connsiteX5" fmla="*/ 16594 w 17833"/>
                <a:gd name="connsiteY5" fmla="*/ 9074 h 19293"/>
                <a:gd name="connsiteX6" fmla="*/ 17829 w 17833"/>
                <a:gd name="connsiteY6" fmla="*/ 4428 h 19293"/>
                <a:gd name="connsiteX7" fmla="*/ 16046 w 17833"/>
                <a:gd name="connsiteY7" fmla="*/ 262 h 19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3" h="19293">
                  <a:moveTo>
                    <a:pt x="16046" y="262"/>
                  </a:moveTo>
                  <a:cubicBezTo>
                    <a:pt x="11588" y="-1710"/>
                    <a:pt x="358" y="7909"/>
                    <a:pt x="15" y="13601"/>
                  </a:cubicBezTo>
                  <a:cubicBezTo>
                    <a:pt x="-70" y="15127"/>
                    <a:pt x="187" y="16790"/>
                    <a:pt x="1215" y="17904"/>
                  </a:cubicBezTo>
                  <a:cubicBezTo>
                    <a:pt x="2261" y="19036"/>
                    <a:pt x="3873" y="19379"/>
                    <a:pt x="5382" y="19276"/>
                  </a:cubicBezTo>
                  <a:cubicBezTo>
                    <a:pt x="7988" y="19087"/>
                    <a:pt x="10440" y="17716"/>
                    <a:pt x="12308" y="15830"/>
                  </a:cubicBezTo>
                  <a:cubicBezTo>
                    <a:pt x="14177" y="13944"/>
                    <a:pt x="15532" y="11543"/>
                    <a:pt x="16594" y="9074"/>
                  </a:cubicBezTo>
                  <a:cubicBezTo>
                    <a:pt x="17229" y="7600"/>
                    <a:pt x="17795" y="6040"/>
                    <a:pt x="17829" y="4428"/>
                  </a:cubicBezTo>
                  <a:cubicBezTo>
                    <a:pt x="17897" y="2062"/>
                    <a:pt x="17195" y="776"/>
                    <a:pt x="16046" y="26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7" name="任意多边形: 形状 576">
              <a:extLst>
                <a:ext uri="{FF2B5EF4-FFF2-40B4-BE49-F238E27FC236}">
                  <a16:creationId xmlns:a16="http://schemas.microsoft.com/office/drawing/2014/main" id="{AA4654FB-0715-09FB-FE0E-249FE29ADD26}"/>
                </a:ext>
              </a:extLst>
            </p:cNvPr>
            <p:cNvSpPr/>
            <p:nvPr/>
          </p:nvSpPr>
          <p:spPr>
            <a:xfrm>
              <a:off x="5794802" y="1613667"/>
              <a:ext cx="62082" cy="65873"/>
            </a:xfrm>
            <a:custGeom>
              <a:avLst/>
              <a:gdLst>
                <a:gd name="connsiteX0" fmla="*/ 10626 w 62082"/>
                <a:gd name="connsiteY0" fmla="*/ 65873 h 65873"/>
                <a:gd name="connsiteX1" fmla="*/ 9597 w 62082"/>
                <a:gd name="connsiteY1" fmla="*/ 65668 h 65873"/>
                <a:gd name="connsiteX2" fmla="*/ 510 w 62082"/>
                <a:gd name="connsiteY2" fmla="*/ 43945 h 65873"/>
                <a:gd name="connsiteX3" fmla="*/ 7728 w 62082"/>
                <a:gd name="connsiteY3" fmla="*/ 32115 h 65873"/>
                <a:gd name="connsiteX4" fmla="*/ 18221 w 62082"/>
                <a:gd name="connsiteY4" fmla="*/ 28635 h 65873"/>
                <a:gd name="connsiteX5" fmla="*/ 23193 w 62082"/>
                <a:gd name="connsiteY5" fmla="*/ 27589 h 65873"/>
                <a:gd name="connsiteX6" fmla="*/ 37286 w 62082"/>
                <a:gd name="connsiteY6" fmla="*/ 18313 h 65873"/>
                <a:gd name="connsiteX7" fmla="*/ 57483 w 62082"/>
                <a:gd name="connsiteY7" fmla="*/ 688 h 65873"/>
                <a:gd name="connsiteX8" fmla="*/ 61427 w 62082"/>
                <a:gd name="connsiteY8" fmla="*/ 1031 h 65873"/>
                <a:gd name="connsiteX9" fmla="*/ 61084 w 62082"/>
                <a:gd name="connsiteY9" fmla="*/ 5112 h 65873"/>
                <a:gd name="connsiteX10" fmla="*/ 40887 w 62082"/>
                <a:gd name="connsiteY10" fmla="*/ 22737 h 65873"/>
                <a:gd name="connsiteX11" fmla="*/ 24753 w 62082"/>
                <a:gd name="connsiteY11" fmla="*/ 33144 h 65873"/>
                <a:gd name="connsiteX12" fmla="*/ 19113 w 62082"/>
                <a:gd name="connsiteY12" fmla="*/ 34344 h 65873"/>
                <a:gd name="connsiteX13" fmla="*/ 10832 w 62082"/>
                <a:gd name="connsiteY13" fmla="*/ 36915 h 65873"/>
                <a:gd name="connsiteX14" fmla="*/ 5945 w 62082"/>
                <a:gd name="connsiteY14" fmla="*/ 45214 h 65873"/>
                <a:gd name="connsiteX15" fmla="*/ 11655 w 62082"/>
                <a:gd name="connsiteY15" fmla="*/ 60267 h 65873"/>
                <a:gd name="connsiteX16" fmla="*/ 13215 w 62082"/>
                <a:gd name="connsiteY16" fmla="*/ 64039 h 65873"/>
                <a:gd name="connsiteX17" fmla="*/ 10626 w 62082"/>
                <a:gd name="connsiteY17" fmla="*/ 65873 h 6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2082" h="65873">
                  <a:moveTo>
                    <a:pt x="10626" y="65873"/>
                  </a:moveTo>
                  <a:cubicBezTo>
                    <a:pt x="10283" y="65873"/>
                    <a:pt x="9923" y="65805"/>
                    <a:pt x="9597" y="65668"/>
                  </a:cubicBezTo>
                  <a:cubicBezTo>
                    <a:pt x="1368" y="62256"/>
                    <a:pt x="-1221" y="51935"/>
                    <a:pt x="510" y="43945"/>
                  </a:cubicBezTo>
                  <a:cubicBezTo>
                    <a:pt x="1642" y="38767"/>
                    <a:pt x="4196" y="34567"/>
                    <a:pt x="7728" y="32115"/>
                  </a:cubicBezTo>
                  <a:cubicBezTo>
                    <a:pt x="11003" y="29852"/>
                    <a:pt x="14672" y="29235"/>
                    <a:pt x="18221" y="28635"/>
                  </a:cubicBezTo>
                  <a:cubicBezTo>
                    <a:pt x="19987" y="28343"/>
                    <a:pt x="21650" y="28069"/>
                    <a:pt x="23193" y="27589"/>
                  </a:cubicBezTo>
                  <a:cubicBezTo>
                    <a:pt x="28491" y="25994"/>
                    <a:pt x="33155" y="21914"/>
                    <a:pt x="37286" y="18313"/>
                  </a:cubicBezTo>
                  <a:lnTo>
                    <a:pt x="57483" y="688"/>
                  </a:lnTo>
                  <a:cubicBezTo>
                    <a:pt x="58666" y="-358"/>
                    <a:pt x="60432" y="-186"/>
                    <a:pt x="61427" y="1031"/>
                  </a:cubicBezTo>
                  <a:cubicBezTo>
                    <a:pt x="62421" y="2248"/>
                    <a:pt x="62267" y="4083"/>
                    <a:pt x="61084" y="5112"/>
                  </a:cubicBezTo>
                  <a:lnTo>
                    <a:pt x="40887" y="22737"/>
                  </a:lnTo>
                  <a:cubicBezTo>
                    <a:pt x="36343" y="26714"/>
                    <a:pt x="31183" y="31206"/>
                    <a:pt x="24753" y="33144"/>
                  </a:cubicBezTo>
                  <a:cubicBezTo>
                    <a:pt x="22868" y="33709"/>
                    <a:pt x="20964" y="34035"/>
                    <a:pt x="19113" y="34344"/>
                  </a:cubicBezTo>
                  <a:cubicBezTo>
                    <a:pt x="16010" y="34858"/>
                    <a:pt x="13095" y="35355"/>
                    <a:pt x="10832" y="36915"/>
                  </a:cubicBezTo>
                  <a:cubicBezTo>
                    <a:pt x="7677" y="39110"/>
                    <a:pt x="6425" y="43053"/>
                    <a:pt x="5945" y="45214"/>
                  </a:cubicBezTo>
                  <a:cubicBezTo>
                    <a:pt x="4728" y="50820"/>
                    <a:pt x="6563" y="58175"/>
                    <a:pt x="11655" y="60267"/>
                  </a:cubicBezTo>
                  <a:cubicBezTo>
                    <a:pt x="13095" y="60867"/>
                    <a:pt x="13781" y="62547"/>
                    <a:pt x="13215" y="64039"/>
                  </a:cubicBezTo>
                  <a:cubicBezTo>
                    <a:pt x="12786" y="65171"/>
                    <a:pt x="11740" y="65873"/>
                    <a:pt x="10626" y="6587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8" name="任意多边形: 形状 577">
              <a:extLst>
                <a:ext uri="{FF2B5EF4-FFF2-40B4-BE49-F238E27FC236}">
                  <a16:creationId xmlns:a16="http://schemas.microsoft.com/office/drawing/2014/main" id="{5926D200-AEA6-C9E7-8BC6-D4EACD1C7809}"/>
                </a:ext>
              </a:extLst>
            </p:cNvPr>
            <p:cNvSpPr/>
            <p:nvPr/>
          </p:nvSpPr>
          <p:spPr>
            <a:xfrm>
              <a:off x="5765415" y="1719314"/>
              <a:ext cx="55979" cy="21382"/>
            </a:xfrm>
            <a:custGeom>
              <a:avLst/>
              <a:gdLst>
                <a:gd name="connsiteX0" fmla="*/ 28063 w 55979"/>
                <a:gd name="connsiteY0" fmla="*/ 21383 h 21382"/>
                <a:gd name="connsiteX1" fmla="*/ 21359 w 55979"/>
                <a:gd name="connsiteY1" fmla="*/ 20782 h 21382"/>
                <a:gd name="connsiteX2" fmla="*/ 288 w 55979"/>
                <a:gd name="connsiteY2" fmla="*/ 4169 h 21382"/>
                <a:gd name="connsiteX3" fmla="*/ 1574 w 55979"/>
                <a:gd name="connsiteY3" fmla="*/ 294 h 21382"/>
                <a:gd name="connsiteX4" fmla="*/ 5311 w 55979"/>
                <a:gd name="connsiteY4" fmla="*/ 1632 h 21382"/>
                <a:gd name="connsiteX5" fmla="*/ 22388 w 55979"/>
                <a:gd name="connsiteY5" fmla="*/ 15090 h 21382"/>
                <a:gd name="connsiteX6" fmla="*/ 30858 w 55979"/>
                <a:gd name="connsiteY6" fmla="*/ 15502 h 21382"/>
                <a:gd name="connsiteX7" fmla="*/ 52117 w 55979"/>
                <a:gd name="connsiteY7" fmla="*/ 10513 h 21382"/>
                <a:gd name="connsiteX8" fmla="*/ 55769 w 55979"/>
                <a:gd name="connsiteY8" fmla="*/ 12090 h 21382"/>
                <a:gd name="connsiteX9" fmla="*/ 54243 w 55979"/>
                <a:gd name="connsiteY9" fmla="*/ 15879 h 21382"/>
                <a:gd name="connsiteX10" fmla="*/ 31149 w 55979"/>
                <a:gd name="connsiteY10" fmla="*/ 21297 h 21382"/>
                <a:gd name="connsiteX11" fmla="*/ 28063 w 55979"/>
                <a:gd name="connsiteY11" fmla="*/ 21383 h 2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979" h="21382">
                  <a:moveTo>
                    <a:pt x="28063" y="21383"/>
                  </a:moveTo>
                  <a:cubicBezTo>
                    <a:pt x="25594" y="21383"/>
                    <a:pt x="23416" y="21194"/>
                    <a:pt x="21359" y="20782"/>
                  </a:cubicBezTo>
                  <a:cubicBezTo>
                    <a:pt x="12375" y="19034"/>
                    <a:pt x="4300" y="12673"/>
                    <a:pt x="288" y="4169"/>
                  </a:cubicBezTo>
                  <a:cubicBezTo>
                    <a:pt x="-398" y="2729"/>
                    <a:pt x="185" y="997"/>
                    <a:pt x="1574" y="294"/>
                  </a:cubicBezTo>
                  <a:cubicBezTo>
                    <a:pt x="2963" y="-409"/>
                    <a:pt x="4626" y="191"/>
                    <a:pt x="5311" y="1632"/>
                  </a:cubicBezTo>
                  <a:cubicBezTo>
                    <a:pt x="8569" y="8524"/>
                    <a:pt x="15101" y="13684"/>
                    <a:pt x="22388" y="15090"/>
                  </a:cubicBezTo>
                  <a:cubicBezTo>
                    <a:pt x="24805" y="15553"/>
                    <a:pt x="27497" y="15690"/>
                    <a:pt x="30858" y="15502"/>
                  </a:cubicBezTo>
                  <a:cubicBezTo>
                    <a:pt x="38178" y="15090"/>
                    <a:pt x="45345" y="13410"/>
                    <a:pt x="52117" y="10513"/>
                  </a:cubicBezTo>
                  <a:cubicBezTo>
                    <a:pt x="53557" y="9913"/>
                    <a:pt x="55186" y="10616"/>
                    <a:pt x="55769" y="12090"/>
                  </a:cubicBezTo>
                  <a:cubicBezTo>
                    <a:pt x="56352" y="13564"/>
                    <a:pt x="55683" y="15262"/>
                    <a:pt x="54243" y="15879"/>
                  </a:cubicBezTo>
                  <a:cubicBezTo>
                    <a:pt x="46871" y="19017"/>
                    <a:pt x="39104" y="20851"/>
                    <a:pt x="31149" y="21297"/>
                  </a:cubicBezTo>
                  <a:cubicBezTo>
                    <a:pt x="30069" y="21348"/>
                    <a:pt x="29040" y="21383"/>
                    <a:pt x="28063" y="2138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9" name="任意多边形: 形状 578">
              <a:extLst>
                <a:ext uri="{FF2B5EF4-FFF2-40B4-BE49-F238E27FC236}">
                  <a16:creationId xmlns:a16="http://schemas.microsoft.com/office/drawing/2014/main" id="{56F1836B-AB7A-97FE-A80D-8F13139942CA}"/>
                </a:ext>
              </a:extLst>
            </p:cNvPr>
            <p:cNvSpPr/>
            <p:nvPr/>
          </p:nvSpPr>
          <p:spPr>
            <a:xfrm>
              <a:off x="5903021" y="1693539"/>
              <a:ext cx="72758" cy="62440"/>
            </a:xfrm>
            <a:custGeom>
              <a:avLst/>
              <a:gdLst>
                <a:gd name="connsiteX0" fmla="*/ 2465 w 72758"/>
                <a:gd name="connsiteY0" fmla="*/ 57308 h 62440"/>
                <a:gd name="connsiteX1" fmla="*/ 11501 w 72758"/>
                <a:gd name="connsiteY1" fmla="*/ 61680 h 62440"/>
                <a:gd name="connsiteX2" fmla="*/ 70360 w 72758"/>
                <a:gd name="connsiteY2" fmla="*/ 27373 h 62440"/>
                <a:gd name="connsiteX3" fmla="*/ 25714 w 72758"/>
                <a:gd name="connsiteY3" fmla="*/ 8342 h 62440"/>
                <a:gd name="connsiteX4" fmla="*/ 151 w 72758"/>
                <a:gd name="connsiteY4" fmla="*/ 46352 h 62440"/>
                <a:gd name="connsiteX5" fmla="*/ 2465 w 72758"/>
                <a:gd name="connsiteY5" fmla="*/ 57308 h 6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58" h="62440">
                  <a:moveTo>
                    <a:pt x="2465" y="57308"/>
                  </a:moveTo>
                  <a:cubicBezTo>
                    <a:pt x="4660" y="59982"/>
                    <a:pt x="8158" y="61062"/>
                    <a:pt x="11501" y="61680"/>
                  </a:cubicBezTo>
                  <a:cubicBezTo>
                    <a:pt x="35521" y="66086"/>
                    <a:pt x="61530" y="50913"/>
                    <a:pt x="70360" y="27373"/>
                  </a:cubicBezTo>
                  <a:cubicBezTo>
                    <a:pt x="82807" y="-5820"/>
                    <a:pt x="43631" y="-4346"/>
                    <a:pt x="25714" y="8342"/>
                  </a:cubicBezTo>
                  <a:cubicBezTo>
                    <a:pt x="12804" y="17480"/>
                    <a:pt x="2020" y="29910"/>
                    <a:pt x="151" y="46352"/>
                  </a:cubicBezTo>
                  <a:cubicBezTo>
                    <a:pt x="-261" y="50158"/>
                    <a:pt x="65" y="54376"/>
                    <a:pt x="2465" y="5730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0" name="任意多边形: 形状 579">
              <a:extLst>
                <a:ext uri="{FF2B5EF4-FFF2-40B4-BE49-F238E27FC236}">
                  <a16:creationId xmlns:a16="http://schemas.microsoft.com/office/drawing/2014/main" id="{DFAD6011-EA15-0D73-FA5C-737E0876F189}"/>
                </a:ext>
              </a:extLst>
            </p:cNvPr>
            <p:cNvSpPr/>
            <p:nvPr/>
          </p:nvSpPr>
          <p:spPr>
            <a:xfrm>
              <a:off x="5898853" y="1689176"/>
              <a:ext cx="81170" cy="71134"/>
            </a:xfrm>
            <a:custGeom>
              <a:avLst/>
              <a:gdLst>
                <a:gd name="connsiteX0" fmla="*/ 24121 w 81170"/>
                <a:gd name="connsiteY0" fmla="*/ 71135 h 71134"/>
                <a:gd name="connsiteX1" fmla="*/ 24121 w 81170"/>
                <a:gd name="connsiteY1" fmla="*/ 71135 h 71134"/>
                <a:gd name="connsiteX2" fmla="*/ 14966 w 81170"/>
                <a:gd name="connsiteY2" fmla="*/ 70312 h 71134"/>
                <a:gd name="connsiteX3" fmla="*/ 3462 w 81170"/>
                <a:gd name="connsiteY3" fmla="*/ 64482 h 71134"/>
                <a:gd name="connsiteX4" fmla="*/ 187 w 81170"/>
                <a:gd name="connsiteY4" fmla="*/ 50201 h 71134"/>
                <a:gd name="connsiteX5" fmla="*/ 27550 w 81170"/>
                <a:gd name="connsiteY5" fmla="*/ 9104 h 71134"/>
                <a:gd name="connsiteX6" fmla="*/ 56886 w 81170"/>
                <a:gd name="connsiteY6" fmla="*/ 0 h 71134"/>
                <a:gd name="connsiteX7" fmla="*/ 78077 w 81170"/>
                <a:gd name="connsiteY7" fmla="*/ 9224 h 71134"/>
                <a:gd name="connsiteX8" fmla="*/ 78471 w 81170"/>
                <a:gd name="connsiteY8" fmla="*/ 33279 h 71134"/>
                <a:gd name="connsiteX9" fmla="*/ 24121 w 81170"/>
                <a:gd name="connsiteY9" fmla="*/ 71135 h 71134"/>
                <a:gd name="connsiteX10" fmla="*/ 56868 w 81170"/>
                <a:gd name="connsiteY10" fmla="*/ 8693 h 71134"/>
                <a:gd name="connsiteX11" fmla="*/ 32265 w 81170"/>
                <a:gd name="connsiteY11" fmla="*/ 16271 h 71134"/>
                <a:gd name="connsiteX12" fmla="*/ 8502 w 81170"/>
                <a:gd name="connsiteY12" fmla="*/ 51212 h 71134"/>
                <a:gd name="connsiteX13" fmla="*/ 9822 w 81170"/>
                <a:gd name="connsiteY13" fmla="*/ 58859 h 71134"/>
                <a:gd name="connsiteX14" fmla="*/ 16406 w 81170"/>
                <a:gd name="connsiteY14" fmla="*/ 61773 h 71134"/>
                <a:gd name="connsiteX15" fmla="*/ 24104 w 81170"/>
                <a:gd name="connsiteY15" fmla="*/ 62459 h 71134"/>
                <a:gd name="connsiteX16" fmla="*/ 70619 w 81170"/>
                <a:gd name="connsiteY16" fmla="*/ 30158 h 71134"/>
                <a:gd name="connsiteX17" fmla="*/ 71116 w 81170"/>
                <a:gd name="connsiteY17" fmla="*/ 14145 h 71134"/>
                <a:gd name="connsiteX18" fmla="*/ 56868 w 81170"/>
                <a:gd name="connsiteY18" fmla="*/ 8693 h 7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170" h="71134">
                  <a:moveTo>
                    <a:pt x="24121" y="71135"/>
                  </a:moveTo>
                  <a:lnTo>
                    <a:pt x="24121" y="71135"/>
                  </a:lnTo>
                  <a:cubicBezTo>
                    <a:pt x="21035" y="71135"/>
                    <a:pt x="17949" y="70860"/>
                    <a:pt x="14966" y="70312"/>
                  </a:cubicBezTo>
                  <a:cubicBezTo>
                    <a:pt x="11571" y="69694"/>
                    <a:pt x="6685" y="68409"/>
                    <a:pt x="3462" y="64482"/>
                  </a:cubicBezTo>
                  <a:cubicBezTo>
                    <a:pt x="650" y="61070"/>
                    <a:pt x="-481" y="56116"/>
                    <a:pt x="187" y="50201"/>
                  </a:cubicBezTo>
                  <a:cubicBezTo>
                    <a:pt x="1953" y="34547"/>
                    <a:pt x="11160" y="20711"/>
                    <a:pt x="27550" y="9104"/>
                  </a:cubicBezTo>
                  <a:cubicBezTo>
                    <a:pt x="35472" y="3498"/>
                    <a:pt x="46718" y="0"/>
                    <a:pt x="56886" y="0"/>
                  </a:cubicBezTo>
                  <a:cubicBezTo>
                    <a:pt x="66624" y="0"/>
                    <a:pt x="74133" y="3275"/>
                    <a:pt x="78077" y="9224"/>
                  </a:cubicBezTo>
                  <a:cubicBezTo>
                    <a:pt x="82072" y="15259"/>
                    <a:pt x="82192" y="23351"/>
                    <a:pt x="78471" y="33279"/>
                  </a:cubicBezTo>
                  <a:cubicBezTo>
                    <a:pt x="70087" y="55584"/>
                    <a:pt x="47747" y="71135"/>
                    <a:pt x="24121" y="71135"/>
                  </a:cubicBezTo>
                  <a:close/>
                  <a:moveTo>
                    <a:pt x="56868" y="8693"/>
                  </a:moveTo>
                  <a:cubicBezTo>
                    <a:pt x="48416" y="8693"/>
                    <a:pt x="38763" y="11676"/>
                    <a:pt x="32265" y="16271"/>
                  </a:cubicBezTo>
                  <a:cubicBezTo>
                    <a:pt x="17983" y="26403"/>
                    <a:pt x="9977" y="38148"/>
                    <a:pt x="8502" y="51212"/>
                  </a:cubicBezTo>
                  <a:cubicBezTo>
                    <a:pt x="8228" y="53630"/>
                    <a:pt x="8228" y="56921"/>
                    <a:pt x="9822" y="58859"/>
                  </a:cubicBezTo>
                  <a:cubicBezTo>
                    <a:pt x="11297" y="60659"/>
                    <a:pt x="14280" y="61379"/>
                    <a:pt x="16406" y="61773"/>
                  </a:cubicBezTo>
                  <a:cubicBezTo>
                    <a:pt x="18909" y="62236"/>
                    <a:pt x="21515" y="62459"/>
                    <a:pt x="24104" y="62459"/>
                  </a:cubicBezTo>
                  <a:cubicBezTo>
                    <a:pt x="44044" y="62459"/>
                    <a:pt x="63606" y="48880"/>
                    <a:pt x="70619" y="30158"/>
                  </a:cubicBezTo>
                  <a:cubicBezTo>
                    <a:pt x="72453" y="25272"/>
                    <a:pt x="74031" y="18551"/>
                    <a:pt x="71116" y="14145"/>
                  </a:cubicBezTo>
                  <a:cubicBezTo>
                    <a:pt x="68013" y="9396"/>
                    <a:pt x="60863" y="8693"/>
                    <a:pt x="56868" y="86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1" name="任意多边形: 形状 580">
              <a:extLst>
                <a:ext uri="{FF2B5EF4-FFF2-40B4-BE49-F238E27FC236}">
                  <a16:creationId xmlns:a16="http://schemas.microsoft.com/office/drawing/2014/main" id="{7238A75A-DDF2-F461-B10C-57AB98944065}"/>
                </a:ext>
              </a:extLst>
            </p:cNvPr>
            <p:cNvSpPr/>
            <p:nvPr/>
          </p:nvSpPr>
          <p:spPr>
            <a:xfrm>
              <a:off x="5911521" y="1705580"/>
              <a:ext cx="42502" cy="32030"/>
            </a:xfrm>
            <a:custGeom>
              <a:avLst/>
              <a:gdLst>
                <a:gd name="connsiteX0" fmla="*/ 0 w 42502"/>
                <a:gd name="connsiteY0" fmla="*/ 32031 h 32030"/>
                <a:gd name="connsiteX1" fmla="*/ 6344 w 42502"/>
                <a:gd name="connsiteY1" fmla="*/ 22893 h 32030"/>
                <a:gd name="connsiteX2" fmla="*/ 37136 w 42502"/>
                <a:gd name="connsiteY2" fmla="*/ 124 h 32030"/>
                <a:gd name="connsiteX3" fmla="*/ 40616 w 42502"/>
                <a:gd name="connsiteY3" fmla="*/ 2061 h 32030"/>
                <a:gd name="connsiteX4" fmla="*/ 38747 w 42502"/>
                <a:gd name="connsiteY4" fmla="*/ 5662 h 32030"/>
                <a:gd name="connsiteX5" fmla="*/ 17934 w 42502"/>
                <a:gd name="connsiteY5" fmla="*/ 18006 h 32030"/>
                <a:gd name="connsiteX6" fmla="*/ 40033 w 42502"/>
                <a:gd name="connsiteY6" fmla="*/ 16429 h 32030"/>
                <a:gd name="connsiteX7" fmla="*/ 42485 w 42502"/>
                <a:gd name="connsiteY7" fmla="*/ 19652 h 32030"/>
                <a:gd name="connsiteX8" fmla="*/ 39382 w 42502"/>
                <a:gd name="connsiteY8" fmla="*/ 22172 h 32030"/>
                <a:gd name="connsiteX9" fmla="*/ 9824 w 42502"/>
                <a:gd name="connsiteY9" fmla="*/ 27179 h 32030"/>
                <a:gd name="connsiteX10" fmla="*/ 0 w 42502"/>
                <a:gd name="connsiteY10" fmla="*/ 32031 h 32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02" h="32030">
                  <a:moveTo>
                    <a:pt x="0" y="32031"/>
                  </a:moveTo>
                  <a:lnTo>
                    <a:pt x="6344" y="22893"/>
                  </a:lnTo>
                  <a:cubicBezTo>
                    <a:pt x="13870" y="12057"/>
                    <a:pt x="24809" y="3964"/>
                    <a:pt x="37136" y="124"/>
                  </a:cubicBezTo>
                  <a:cubicBezTo>
                    <a:pt x="38611" y="-339"/>
                    <a:pt x="40171" y="535"/>
                    <a:pt x="40616" y="2061"/>
                  </a:cubicBezTo>
                  <a:cubicBezTo>
                    <a:pt x="41062" y="3587"/>
                    <a:pt x="40222" y="5216"/>
                    <a:pt x="38747" y="5662"/>
                  </a:cubicBezTo>
                  <a:cubicBezTo>
                    <a:pt x="30998" y="8079"/>
                    <a:pt x="23866" y="12348"/>
                    <a:pt x="17934" y="18006"/>
                  </a:cubicBezTo>
                  <a:cubicBezTo>
                    <a:pt x="25134" y="16069"/>
                    <a:pt x="32713" y="15520"/>
                    <a:pt x="40033" y="16429"/>
                  </a:cubicBezTo>
                  <a:cubicBezTo>
                    <a:pt x="41559" y="16617"/>
                    <a:pt x="42657" y="18058"/>
                    <a:pt x="42485" y="19652"/>
                  </a:cubicBezTo>
                  <a:cubicBezTo>
                    <a:pt x="42297" y="21247"/>
                    <a:pt x="40891" y="22378"/>
                    <a:pt x="39382" y="22172"/>
                  </a:cubicBezTo>
                  <a:cubicBezTo>
                    <a:pt x="29404" y="20938"/>
                    <a:pt x="18911" y="22704"/>
                    <a:pt x="9824" y="27179"/>
                  </a:cubicBezTo>
                  <a:lnTo>
                    <a:pt x="0" y="3203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2" name="任意多边形: 形状 581">
              <a:extLst>
                <a:ext uri="{FF2B5EF4-FFF2-40B4-BE49-F238E27FC236}">
                  <a16:creationId xmlns:a16="http://schemas.microsoft.com/office/drawing/2014/main" id="{B04DDFF2-89C0-470B-1058-73D7BFD1AAC3}"/>
                </a:ext>
              </a:extLst>
            </p:cNvPr>
            <p:cNvSpPr/>
            <p:nvPr/>
          </p:nvSpPr>
          <p:spPr>
            <a:xfrm>
              <a:off x="5836886" y="1430206"/>
              <a:ext cx="129341" cy="206026"/>
            </a:xfrm>
            <a:custGeom>
              <a:avLst/>
              <a:gdLst>
                <a:gd name="connsiteX0" fmla="*/ 126499 w 129341"/>
                <a:gd name="connsiteY0" fmla="*/ 206026 h 206026"/>
                <a:gd name="connsiteX1" fmla="*/ 125144 w 129341"/>
                <a:gd name="connsiteY1" fmla="*/ 205667 h 206026"/>
                <a:gd name="connsiteX2" fmla="*/ 70692 w 129341"/>
                <a:gd name="connsiteY2" fmla="*/ 113666 h 206026"/>
                <a:gd name="connsiteX3" fmla="*/ 70606 w 129341"/>
                <a:gd name="connsiteY3" fmla="*/ 111009 h 206026"/>
                <a:gd name="connsiteX4" fmla="*/ 62548 w 129341"/>
                <a:gd name="connsiteY4" fmla="*/ 84400 h 206026"/>
                <a:gd name="connsiteX5" fmla="*/ 56256 w 129341"/>
                <a:gd name="connsiteY5" fmla="*/ 81605 h 206026"/>
                <a:gd name="connsiteX6" fmla="*/ 47100 w 129341"/>
                <a:gd name="connsiteY6" fmla="*/ 76907 h 206026"/>
                <a:gd name="connsiteX7" fmla="*/ 40242 w 129341"/>
                <a:gd name="connsiteY7" fmla="*/ 54328 h 206026"/>
                <a:gd name="connsiteX8" fmla="*/ 33967 w 129341"/>
                <a:gd name="connsiteY8" fmla="*/ 15220 h 206026"/>
                <a:gd name="connsiteX9" fmla="*/ 28601 w 129341"/>
                <a:gd name="connsiteY9" fmla="*/ 6699 h 206026"/>
                <a:gd name="connsiteX10" fmla="*/ 13668 w 129341"/>
                <a:gd name="connsiteY10" fmla="*/ 13248 h 206026"/>
                <a:gd name="connsiteX11" fmla="*/ 7598 w 129341"/>
                <a:gd name="connsiteY11" fmla="*/ 51447 h 206026"/>
                <a:gd name="connsiteX12" fmla="*/ 5832 w 129341"/>
                <a:gd name="connsiteY12" fmla="*/ 55116 h 206026"/>
                <a:gd name="connsiteX13" fmla="*/ 2301 w 129341"/>
                <a:gd name="connsiteY13" fmla="*/ 53282 h 206026"/>
                <a:gd name="connsiteX14" fmla="*/ 9227 w 129341"/>
                <a:gd name="connsiteY14" fmla="*/ 9733 h 206026"/>
                <a:gd name="connsiteX15" fmla="*/ 31361 w 129341"/>
                <a:gd name="connsiteY15" fmla="*/ 1658 h 206026"/>
                <a:gd name="connsiteX16" fmla="*/ 39265 w 129341"/>
                <a:gd name="connsiteY16" fmla="*/ 13317 h 206026"/>
                <a:gd name="connsiteX17" fmla="*/ 45849 w 129341"/>
                <a:gd name="connsiteY17" fmla="*/ 54156 h 206026"/>
                <a:gd name="connsiteX18" fmla="*/ 50770 w 129341"/>
                <a:gd name="connsiteY18" fmla="*/ 72536 h 206026"/>
                <a:gd name="connsiteX19" fmla="*/ 58073 w 129341"/>
                <a:gd name="connsiteY19" fmla="*/ 76153 h 206026"/>
                <a:gd name="connsiteX20" fmla="*/ 65617 w 129341"/>
                <a:gd name="connsiteY20" fmla="*/ 79582 h 206026"/>
                <a:gd name="connsiteX21" fmla="*/ 76213 w 129341"/>
                <a:gd name="connsiteY21" fmla="*/ 110855 h 206026"/>
                <a:gd name="connsiteX22" fmla="*/ 76298 w 129341"/>
                <a:gd name="connsiteY22" fmla="*/ 113478 h 206026"/>
                <a:gd name="connsiteX23" fmla="*/ 127905 w 129341"/>
                <a:gd name="connsiteY23" fmla="*/ 200643 h 206026"/>
                <a:gd name="connsiteX24" fmla="*/ 128985 w 129341"/>
                <a:gd name="connsiteY24" fmla="*/ 204586 h 206026"/>
                <a:gd name="connsiteX25" fmla="*/ 126499 w 129341"/>
                <a:gd name="connsiteY25" fmla="*/ 206026 h 206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9341" h="206026">
                  <a:moveTo>
                    <a:pt x="126499" y="206026"/>
                  </a:moveTo>
                  <a:cubicBezTo>
                    <a:pt x="126036" y="206026"/>
                    <a:pt x="125573" y="205907"/>
                    <a:pt x="125144" y="205667"/>
                  </a:cubicBezTo>
                  <a:cubicBezTo>
                    <a:pt x="93461" y="187356"/>
                    <a:pt x="72081" y="151231"/>
                    <a:pt x="70692" y="113666"/>
                  </a:cubicBezTo>
                  <a:lnTo>
                    <a:pt x="70606" y="111009"/>
                  </a:lnTo>
                  <a:cubicBezTo>
                    <a:pt x="70263" y="100379"/>
                    <a:pt x="69920" y="89389"/>
                    <a:pt x="62548" y="84400"/>
                  </a:cubicBezTo>
                  <a:cubicBezTo>
                    <a:pt x="60731" y="83183"/>
                    <a:pt x="58553" y="82411"/>
                    <a:pt x="56256" y="81605"/>
                  </a:cubicBezTo>
                  <a:cubicBezTo>
                    <a:pt x="53101" y="80491"/>
                    <a:pt x="49861" y="79342"/>
                    <a:pt x="47100" y="76907"/>
                  </a:cubicBezTo>
                  <a:cubicBezTo>
                    <a:pt x="40757" y="71267"/>
                    <a:pt x="40466" y="61871"/>
                    <a:pt x="40242" y="54328"/>
                  </a:cubicBezTo>
                  <a:cubicBezTo>
                    <a:pt x="39779" y="39103"/>
                    <a:pt x="37722" y="26313"/>
                    <a:pt x="33967" y="15220"/>
                  </a:cubicBezTo>
                  <a:cubicBezTo>
                    <a:pt x="32853" y="11894"/>
                    <a:pt x="31327" y="8293"/>
                    <a:pt x="28601" y="6699"/>
                  </a:cubicBezTo>
                  <a:cubicBezTo>
                    <a:pt x="24006" y="4007"/>
                    <a:pt x="17474" y="8070"/>
                    <a:pt x="13668" y="13248"/>
                  </a:cubicBezTo>
                  <a:cubicBezTo>
                    <a:pt x="5781" y="23998"/>
                    <a:pt x="3449" y="38640"/>
                    <a:pt x="7598" y="51447"/>
                  </a:cubicBezTo>
                  <a:cubicBezTo>
                    <a:pt x="8096" y="52973"/>
                    <a:pt x="7307" y="54602"/>
                    <a:pt x="5832" y="55116"/>
                  </a:cubicBezTo>
                  <a:cubicBezTo>
                    <a:pt x="4375" y="55613"/>
                    <a:pt x="2780" y="54808"/>
                    <a:pt x="2301" y="53282"/>
                  </a:cubicBezTo>
                  <a:cubicBezTo>
                    <a:pt x="-2414" y="38674"/>
                    <a:pt x="226" y="21992"/>
                    <a:pt x="9227" y="9733"/>
                  </a:cubicBezTo>
                  <a:cubicBezTo>
                    <a:pt x="14422" y="2652"/>
                    <a:pt x="23560" y="-2902"/>
                    <a:pt x="31361" y="1658"/>
                  </a:cubicBezTo>
                  <a:cubicBezTo>
                    <a:pt x="35716" y="4196"/>
                    <a:pt x="37791" y="8979"/>
                    <a:pt x="39265" y="13317"/>
                  </a:cubicBezTo>
                  <a:cubicBezTo>
                    <a:pt x="43208" y="24958"/>
                    <a:pt x="45352" y="38314"/>
                    <a:pt x="45849" y="54156"/>
                  </a:cubicBezTo>
                  <a:cubicBezTo>
                    <a:pt x="46055" y="60911"/>
                    <a:pt x="46295" y="68558"/>
                    <a:pt x="50770" y="72536"/>
                  </a:cubicBezTo>
                  <a:cubicBezTo>
                    <a:pt x="52707" y="74250"/>
                    <a:pt x="55313" y="75176"/>
                    <a:pt x="58073" y="76153"/>
                  </a:cubicBezTo>
                  <a:cubicBezTo>
                    <a:pt x="60611" y="77045"/>
                    <a:pt x="63217" y="77970"/>
                    <a:pt x="65617" y="79582"/>
                  </a:cubicBezTo>
                  <a:cubicBezTo>
                    <a:pt x="75424" y="86217"/>
                    <a:pt x="75853" y="99299"/>
                    <a:pt x="76213" y="110855"/>
                  </a:cubicBezTo>
                  <a:lnTo>
                    <a:pt x="76298" y="113478"/>
                  </a:lnTo>
                  <a:cubicBezTo>
                    <a:pt x="77619" y="149071"/>
                    <a:pt x="97867" y="183292"/>
                    <a:pt x="127905" y="200643"/>
                  </a:cubicBezTo>
                  <a:cubicBezTo>
                    <a:pt x="129259" y="201414"/>
                    <a:pt x="129739" y="203180"/>
                    <a:pt x="128985" y="204586"/>
                  </a:cubicBezTo>
                  <a:cubicBezTo>
                    <a:pt x="128419" y="205495"/>
                    <a:pt x="127476" y="206026"/>
                    <a:pt x="126499" y="206026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3" name="任意多边形: 形状 582">
              <a:extLst>
                <a:ext uri="{FF2B5EF4-FFF2-40B4-BE49-F238E27FC236}">
                  <a16:creationId xmlns:a16="http://schemas.microsoft.com/office/drawing/2014/main" id="{E8272205-17E5-7457-3A43-3274346355FE}"/>
                </a:ext>
              </a:extLst>
            </p:cNvPr>
            <p:cNvSpPr/>
            <p:nvPr/>
          </p:nvSpPr>
          <p:spPr>
            <a:xfrm>
              <a:off x="5907340" y="1486612"/>
              <a:ext cx="70497" cy="140979"/>
            </a:xfrm>
            <a:custGeom>
              <a:avLst/>
              <a:gdLst>
                <a:gd name="connsiteX0" fmla="*/ 67687 w 70497"/>
                <a:gd name="connsiteY0" fmla="*/ 140980 h 140979"/>
                <a:gd name="connsiteX1" fmla="*/ 64926 w 70497"/>
                <a:gd name="connsiteY1" fmla="*/ 138511 h 140979"/>
                <a:gd name="connsiteX2" fmla="*/ 49924 w 70497"/>
                <a:gd name="connsiteY2" fmla="*/ 94380 h 140979"/>
                <a:gd name="connsiteX3" fmla="*/ 44404 w 70497"/>
                <a:gd name="connsiteY3" fmla="*/ 88739 h 140979"/>
                <a:gd name="connsiteX4" fmla="*/ 35128 w 70497"/>
                <a:gd name="connsiteY4" fmla="*/ 78092 h 140979"/>
                <a:gd name="connsiteX5" fmla="*/ 29745 w 70497"/>
                <a:gd name="connsiteY5" fmla="*/ 46871 h 140979"/>
                <a:gd name="connsiteX6" fmla="*/ 23813 w 70497"/>
                <a:gd name="connsiteY6" fmla="*/ 17364 h 140979"/>
                <a:gd name="connsiteX7" fmla="*/ 2004 w 70497"/>
                <a:gd name="connsiteY7" fmla="*/ 5671 h 140979"/>
                <a:gd name="connsiteX8" fmla="*/ 118 w 70497"/>
                <a:gd name="connsiteY8" fmla="*/ 2071 h 140979"/>
                <a:gd name="connsiteX9" fmla="*/ 3599 w 70497"/>
                <a:gd name="connsiteY9" fmla="*/ 116 h 140979"/>
                <a:gd name="connsiteX10" fmla="*/ 28116 w 70497"/>
                <a:gd name="connsiteY10" fmla="*/ 13678 h 140979"/>
                <a:gd name="connsiteX11" fmla="*/ 35334 w 70497"/>
                <a:gd name="connsiteY11" fmla="*/ 46939 h 140979"/>
                <a:gd name="connsiteX12" fmla="*/ 39878 w 70497"/>
                <a:gd name="connsiteY12" fmla="*/ 75023 h 140979"/>
                <a:gd name="connsiteX13" fmla="*/ 48210 w 70497"/>
                <a:gd name="connsiteY13" fmla="*/ 84504 h 140979"/>
                <a:gd name="connsiteX14" fmla="*/ 54108 w 70497"/>
                <a:gd name="connsiteY14" fmla="*/ 90539 h 140979"/>
                <a:gd name="connsiteX15" fmla="*/ 70464 w 70497"/>
                <a:gd name="connsiteY15" fmla="*/ 137653 h 140979"/>
                <a:gd name="connsiteX16" fmla="*/ 68115 w 70497"/>
                <a:gd name="connsiteY16" fmla="*/ 140945 h 140979"/>
                <a:gd name="connsiteX17" fmla="*/ 67687 w 70497"/>
                <a:gd name="connsiteY17" fmla="*/ 140980 h 14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0497" h="140979">
                  <a:moveTo>
                    <a:pt x="67687" y="140980"/>
                  </a:moveTo>
                  <a:cubicBezTo>
                    <a:pt x="66332" y="140980"/>
                    <a:pt x="65132" y="139951"/>
                    <a:pt x="64926" y="138511"/>
                  </a:cubicBezTo>
                  <a:cubicBezTo>
                    <a:pt x="62835" y="124195"/>
                    <a:pt x="60229" y="106381"/>
                    <a:pt x="49924" y="94380"/>
                  </a:cubicBezTo>
                  <a:cubicBezTo>
                    <a:pt x="48244" y="92425"/>
                    <a:pt x="46375" y="90625"/>
                    <a:pt x="44404" y="88739"/>
                  </a:cubicBezTo>
                  <a:cubicBezTo>
                    <a:pt x="41095" y="85567"/>
                    <a:pt x="37666" y="82275"/>
                    <a:pt x="35128" y="78092"/>
                  </a:cubicBezTo>
                  <a:cubicBezTo>
                    <a:pt x="29522" y="68816"/>
                    <a:pt x="29625" y="57655"/>
                    <a:pt x="29745" y="46871"/>
                  </a:cubicBezTo>
                  <a:cubicBezTo>
                    <a:pt x="29848" y="35658"/>
                    <a:pt x="29968" y="25045"/>
                    <a:pt x="23813" y="17364"/>
                  </a:cubicBezTo>
                  <a:cubicBezTo>
                    <a:pt x="18515" y="10729"/>
                    <a:pt x="9359" y="7917"/>
                    <a:pt x="2004" y="5671"/>
                  </a:cubicBezTo>
                  <a:cubicBezTo>
                    <a:pt x="530" y="5208"/>
                    <a:pt x="-328" y="3597"/>
                    <a:pt x="118" y="2071"/>
                  </a:cubicBezTo>
                  <a:cubicBezTo>
                    <a:pt x="564" y="545"/>
                    <a:pt x="2107" y="-329"/>
                    <a:pt x="3599" y="116"/>
                  </a:cubicBezTo>
                  <a:cubicBezTo>
                    <a:pt x="11674" y="2602"/>
                    <a:pt x="21738" y="5688"/>
                    <a:pt x="28116" y="13678"/>
                  </a:cubicBezTo>
                  <a:cubicBezTo>
                    <a:pt x="35574" y="23005"/>
                    <a:pt x="35437" y="35178"/>
                    <a:pt x="35334" y="46939"/>
                  </a:cubicBezTo>
                  <a:cubicBezTo>
                    <a:pt x="35231" y="57346"/>
                    <a:pt x="35128" y="67188"/>
                    <a:pt x="39878" y="75023"/>
                  </a:cubicBezTo>
                  <a:cubicBezTo>
                    <a:pt x="42004" y="78555"/>
                    <a:pt x="45021" y="81435"/>
                    <a:pt x="48210" y="84504"/>
                  </a:cubicBezTo>
                  <a:cubicBezTo>
                    <a:pt x="50199" y="86407"/>
                    <a:pt x="52256" y="88379"/>
                    <a:pt x="54108" y="90539"/>
                  </a:cubicBezTo>
                  <a:cubicBezTo>
                    <a:pt x="65509" y="103809"/>
                    <a:pt x="68269" y="122583"/>
                    <a:pt x="70464" y="137653"/>
                  </a:cubicBezTo>
                  <a:cubicBezTo>
                    <a:pt x="70704" y="139231"/>
                    <a:pt x="69641" y="140705"/>
                    <a:pt x="68115" y="140945"/>
                  </a:cubicBezTo>
                  <a:lnTo>
                    <a:pt x="67687" y="140980"/>
                  </a:ln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4" name="任意多边形: 形状 583">
              <a:extLst>
                <a:ext uri="{FF2B5EF4-FFF2-40B4-BE49-F238E27FC236}">
                  <a16:creationId xmlns:a16="http://schemas.microsoft.com/office/drawing/2014/main" id="{9F3244C1-6189-F1D5-5934-F62C5D8B4958}"/>
                </a:ext>
              </a:extLst>
            </p:cNvPr>
            <p:cNvSpPr/>
            <p:nvPr/>
          </p:nvSpPr>
          <p:spPr>
            <a:xfrm>
              <a:off x="5951401" y="1609840"/>
              <a:ext cx="74031" cy="34965"/>
            </a:xfrm>
            <a:custGeom>
              <a:avLst/>
              <a:gdLst>
                <a:gd name="connsiteX0" fmla="*/ 3412 w 74031"/>
                <a:gd name="connsiteY0" fmla="*/ 34965 h 34965"/>
                <a:gd name="connsiteX1" fmla="*/ 0 w 74031"/>
                <a:gd name="connsiteY1" fmla="*/ 30388 h 34965"/>
                <a:gd name="connsiteX2" fmla="*/ 28941 w 74031"/>
                <a:gd name="connsiteY2" fmla="*/ 10671 h 34965"/>
                <a:gd name="connsiteX3" fmla="*/ 60333 w 74031"/>
                <a:gd name="connsiteY3" fmla="*/ 1036 h 34965"/>
                <a:gd name="connsiteX4" fmla="*/ 74032 w 74031"/>
                <a:gd name="connsiteY4" fmla="*/ 1481 h 34965"/>
                <a:gd name="connsiteX5" fmla="*/ 71460 w 74031"/>
                <a:gd name="connsiteY5" fmla="*/ 6625 h 34965"/>
                <a:gd name="connsiteX6" fmla="*/ 61533 w 74031"/>
                <a:gd name="connsiteY6" fmla="*/ 6711 h 34965"/>
                <a:gd name="connsiteX7" fmla="*/ 31290 w 74031"/>
                <a:gd name="connsiteY7" fmla="*/ 15952 h 34965"/>
                <a:gd name="connsiteX8" fmla="*/ 3412 w 74031"/>
                <a:gd name="connsiteY8" fmla="*/ 34965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31" h="34965">
                  <a:moveTo>
                    <a:pt x="3412" y="34965"/>
                  </a:moveTo>
                  <a:lnTo>
                    <a:pt x="0" y="30388"/>
                  </a:lnTo>
                  <a:cubicBezTo>
                    <a:pt x="8984" y="23187"/>
                    <a:pt x="18276" y="15746"/>
                    <a:pt x="28941" y="10671"/>
                  </a:cubicBezTo>
                  <a:cubicBezTo>
                    <a:pt x="39005" y="5888"/>
                    <a:pt x="49841" y="3419"/>
                    <a:pt x="60333" y="1036"/>
                  </a:cubicBezTo>
                  <a:cubicBezTo>
                    <a:pt x="63951" y="230"/>
                    <a:pt x="69403" y="-1022"/>
                    <a:pt x="74032" y="1481"/>
                  </a:cubicBezTo>
                  <a:lnTo>
                    <a:pt x="71460" y="6625"/>
                  </a:lnTo>
                  <a:cubicBezTo>
                    <a:pt x="68837" y="5219"/>
                    <a:pt x="65271" y="5853"/>
                    <a:pt x="61533" y="6711"/>
                  </a:cubicBezTo>
                  <a:cubicBezTo>
                    <a:pt x="51349" y="9025"/>
                    <a:pt x="40805" y="11425"/>
                    <a:pt x="31290" y="15952"/>
                  </a:cubicBezTo>
                  <a:cubicBezTo>
                    <a:pt x="21191" y="20718"/>
                    <a:pt x="12156" y="27953"/>
                    <a:pt x="3412" y="34965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5" name="任意多边形: 形状 584">
              <a:extLst>
                <a:ext uri="{FF2B5EF4-FFF2-40B4-BE49-F238E27FC236}">
                  <a16:creationId xmlns:a16="http://schemas.microsoft.com/office/drawing/2014/main" id="{343FC86E-9694-4ABC-FA57-F41CCEEA4F37}"/>
                </a:ext>
              </a:extLst>
            </p:cNvPr>
            <p:cNvSpPr/>
            <p:nvPr/>
          </p:nvSpPr>
          <p:spPr>
            <a:xfrm>
              <a:off x="5948495" y="1482959"/>
              <a:ext cx="44284" cy="128018"/>
            </a:xfrm>
            <a:custGeom>
              <a:avLst/>
              <a:gdLst>
                <a:gd name="connsiteX0" fmla="*/ 41207 w 44284"/>
                <a:gd name="connsiteY0" fmla="*/ 128019 h 128018"/>
                <a:gd name="connsiteX1" fmla="*/ 40933 w 44284"/>
                <a:gd name="connsiteY1" fmla="*/ 128002 h 128018"/>
                <a:gd name="connsiteX2" fmla="*/ 38413 w 44284"/>
                <a:gd name="connsiteY2" fmla="*/ 124847 h 128018"/>
                <a:gd name="connsiteX3" fmla="*/ 23411 w 44284"/>
                <a:gd name="connsiteY3" fmla="*/ 73172 h 128018"/>
                <a:gd name="connsiteX4" fmla="*/ 22451 w 44284"/>
                <a:gd name="connsiteY4" fmla="*/ 71955 h 128018"/>
                <a:gd name="connsiteX5" fmla="*/ 17599 w 44284"/>
                <a:gd name="connsiteY5" fmla="*/ 64497 h 128018"/>
                <a:gd name="connsiteX6" fmla="*/ 17907 w 44284"/>
                <a:gd name="connsiteY6" fmla="*/ 44403 h 128018"/>
                <a:gd name="connsiteX7" fmla="*/ 19639 w 44284"/>
                <a:gd name="connsiteY7" fmla="*/ 32813 h 128018"/>
                <a:gd name="connsiteX8" fmla="*/ 1122 w 44284"/>
                <a:gd name="connsiteY8" fmla="*/ 5226 h 128018"/>
                <a:gd name="connsiteX9" fmla="*/ 556 w 44284"/>
                <a:gd name="connsiteY9" fmla="*/ 1163 h 128018"/>
                <a:gd name="connsiteX10" fmla="*/ 4466 w 44284"/>
                <a:gd name="connsiteY10" fmla="*/ 580 h 128018"/>
                <a:gd name="connsiteX11" fmla="*/ 25228 w 44284"/>
                <a:gd name="connsiteY11" fmla="*/ 32676 h 128018"/>
                <a:gd name="connsiteX12" fmla="*/ 23342 w 44284"/>
                <a:gd name="connsiteY12" fmla="*/ 45740 h 128018"/>
                <a:gd name="connsiteX13" fmla="*/ 22725 w 44284"/>
                <a:gd name="connsiteY13" fmla="*/ 62182 h 128018"/>
                <a:gd name="connsiteX14" fmla="*/ 26754 w 44284"/>
                <a:gd name="connsiteY14" fmla="*/ 68269 h 128018"/>
                <a:gd name="connsiteX15" fmla="*/ 27749 w 44284"/>
                <a:gd name="connsiteY15" fmla="*/ 69520 h 128018"/>
                <a:gd name="connsiteX16" fmla="*/ 43950 w 44284"/>
                <a:gd name="connsiteY16" fmla="*/ 125396 h 128018"/>
                <a:gd name="connsiteX17" fmla="*/ 41207 w 44284"/>
                <a:gd name="connsiteY17" fmla="*/ 128019 h 12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284" h="128018">
                  <a:moveTo>
                    <a:pt x="41207" y="128019"/>
                  </a:moveTo>
                  <a:lnTo>
                    <a:pt x="40933" y="128002"/>
                  </a:lnTo>
                  <a:cubicBezTo>
                    <a:pt x="39390" y="127847"/>
                    <a:pt x="38275" y="126442"/>
                    <a:pt x="38413" y="124847"/>
                  </a:cubicBezTo>
                  <a:cubicBezTo>
                    <a:pt x="40110" y="106416"/>
                    <a:pt x="34641" y="87574"/>
                    <a:pt x="23411" y="73172"/>
                  </a:cubicBezTo>
                  <a:lnTo>
                    <a:pt x="22451" y="71955"/>
                  </a:lnTo>
                  <a:cubicBezTo>
                    <a:pt x="20667" y="69709"/>
                    <a:pt x="18816" y="67377"/>
                    <a:pt x="17599" y="64497"/>
                  </a:cubicBezTo>
                  <a:cubicBezTo>
                    <a:pt x="14821" y="57844"/>
                    <a:pt x="16398" y="51004"/>
                    <a:pt x="17907" y="44403"/>
                  </a:cubicBezTo>
                  <a:cubicBezTo>
                    <a:pt x="18833" y="40356"/>
                    <a:pt x="19725" y="36533"/>
                    <a:pt x="19639" y="32813"/>
                  </a:cubicBezTo>
                  <a:cubicBezTo>
                    <a:pt x="19450" y="23657"/>
                    <a:pt x="13570" y="14879"/>
                    <a:pt x="1122" y="5226"/>
                  </a:cubicBezTo>
                  <a:cubicBezTo>
                    <a:pt x="-112" y="4266"/>
                    <a:pt x="-370" y="2449"/>
                    <a:pt x="556" y="1163"/>
                  </a:cubicBezTo>
                  <a:cubicBezTo>
                    <a:pt x="1482" y="-123"/>
                    <a:pt x="3231" y="-380"/>
                    <a:pt x="4466" y="580"/>
                  </a:cubicBezTo>
                  <a:cubicBezTo>
                    <a:pt x="13227" y="7387"/>
                    <a:pt x="24919" y="18119"/>
                    <a:pt x="25228" y="32676"/>
                  </a:cubicBezTo>
                  <a:cubicBezTo>
                    <a:pt x="25314" y="37133"/>
                    <a:pt x="24320" y="41505"/>
                    <a:pt x="23342" y="45740"/>
                  </a:cubicBezTo>
                  <a:cubicBezTo>
                    <a:pt x="21970" y="51689"/>
                    <a:pt x="20685" y="57296"/>
                    <a:pt x="22725" y="62182"/>
                  </a:cubicBezTo>
                  <a:cubicBezTo>
                    <a:pt x="23616" y="64325"/>
                    <a:pt x="25142" y="66228"/>
                    <a:pt x="26754" y="68269"/>
                  </a:cubicBezTo>
                  <a:lnTo>
                    <a:pt x="27749" y="69520"/>
                  </a:lnTo>
                  <a:cubicBezTo>
                    <a:pt x="39887" y="85088"/>
                    <a:pt x="45802" y="105456"/>
                    <a:pt x="43950" y="125396"/>
                  </a:cubicBezTo>
                  <a:cubicBezTo>
                    <a:pt x="43848" y="126887"/>
                    <a:pt x="42630" y="128019"/>
                    <a:pt x="41207" y="128019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6" name="任意多边形: 形状 585">
              <a:extLst>
                <a:ext uri="{FF2B5EF4-FFF2-40B4-BE49-F238E27FC236}">
                  <a16:creationId xmlns:a16="http://schemas.microsoft.com/office/drawing/2014/main" id="{6D70943B-2212-FC11-0011-30675E63F58C}"/>
                </a:ext>
              </a:extLst>
            </p:cNvPr>
            <p:cNvSpPr/>
            <p:nvPr/>
          </p:nvSpPr>
          <p:spPr>
            <a:xfrm>
              <a:off x="5471794" y="816995"/>
              <a:ext cx="50338" cy="129442"/>
            </a:xfrm>
            <a:custGeom>
              <a:avLst/>
              <a:gdLst>
                <a:gd name="connsiteX0" fmla="*/ 2804 w 50338"/>
                <a:gd name="connsiteY0" fmla="*/ 129442 h 129442"/>
                <a:gd name="connsiteX1" fmla="*/ 1963 w 50338"/>
                <a:gd name="connsiteY1" fmla="*/ 129305 h 129442"/>
                <a:gd name="connsiteX2" fmla="*/ 129 w 50338"/>
                <a:gd name="connsiteY2" fmla="*/ 125671 h 129442"/>
                <a:gd name="connsiteX3" fmla="*/ 16948 w 50338"/>
                <a:gd name="connsiteY3" fmla="*/ 70395 h 129442"/>
                <a:gd name="connsiteX4" fmla="*/ 45220 w 50338"/>
                <a:gd name="connsiteY4" fmla="*/ 1284 h 129442"/>
                <a:gd name="connsiteX5" fmla="*/ 49095 w 50338"/>
                <a:gd name="connsiteY5" fmla="*/ 495 h 129442"/>
                <a:gd name="connsiteX6" fmla="*/ 49866 w 50338"/>
                <a:gd name="connsiteY6" fmla="*/ 4507 h 129442"/>
                <a:gd name="connsiteX7" fmla="*/ 22298 w 50338"/>
                <a:gd name="connsiteY7" fmla="*/ 72144 h 129442"/>
                <a:gd name="connsiteX8" fmla="*/ 5478 w 50338"/>
                <a:gd name="connsiteY8" fmla="*/ 127419 h 129442"/>
                <a:gd name="connsiteX9" fmla="*/ 2804 w 50338"/>
                <a:gd name="connsiteY9" fmla="*/ 129442 h 12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338" h="129442">
                  <a:moveTo>
                    <a:pt x="2804" y="129442"/>
                  </a:moveTo>
                  <a:cubicBezTo>
                    <a:pt x="2529" y="129442"/>
                    <a:pt x="2238" y="129391"/>
                    <a:pt x="1963" y="129305"/>
                  </a:cubicBezTo>
                  <a:cubicBezTo>
                    <a:pt x="489" y="128825"/>
                    <a:pt x="-334" y="127196"/>
                    <a:pt x="129" y="125671"/>
                  </a:cubicBezTo>
                  <a:lnTo>
                    <a:pt x="16948" y="70395"/>
                  </a:lnTo>
                  <a:cubicBezTo>
                    <a:pt x="24132" y="46804"/>
                    <a:pt x="31556" y="22423"/>
                    <a:pt x="45220" y="1284"/>
                  </a:cubicBezTo>
                  <a:cubicBezTo>
                    <a:pt x="46077" y="-54"/>
                    <a:pt x="47826" y="-397"/>
                    <a:pt x="49095" y="495"/>
                  </a:cubicBezTo>
                  <a:cubicBezTo>
                    <a:pt x="50381" y="1386"/>
                    <a:pt x="50724" y="3187"/>
                    <a:pt x="49866" y="4507"/>
                  </a:cubicBezTo>
                  <a:cubicBezTo>
                    <a:pt x="36648" y="24961"/>
                    <a:pt x="29344" y="48947"/>
                    <a:pt x="22298" y="72144"/>
                  </a:cubicBezTo>
                  <a:lnTo>
                    <a:pt x="5478" y="127419"/>
                  </a:lnTo>
                  <a:cubicBezTo>
                    <a:pt x="5101" y="128654"/>
                    <a:pt x="3986" y="129442"/>
                    <a:pt x="2804" y="1294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7" name="任意多边形: 形状 586">
              <a:extLst>
                <a:ext uri="{FF2B5EF4-FFF2-40B4-BE49-F238E27FC236}">
                  <a16:creationId xmlns:a16="http://schemas.microsoft.com/office/drawing/2014/main" id="{388964DB-97B5-9419-5C6B-6A3CD7BF5CA3}"/>
                </a:ext>
              </a:extLst>
            </p:cNvPr>
            <p:cNvSpPr/>
            <p:nvPr/>
          </p:nvSpPr>
          <p:spPr>
            <a:xfrm>
              <a:off x="5432252" y="799265"/>
              <a:ext cx="57264" cy="130850"/>
            </a:xfrm>
            <a:custGeom>
              <a:avLst/>
              <a:gdLst>
                <a:gd name="connsiteX0" fmla="*/ 2792 w 57264"/>
                <a:gd name="connsiteY0" fmla="*/ 130851 h 130850"/>
                <a:gd name="connsiteX1" fmla="*/ 2004 w 57264"/>
                <a:gd name="connsiteY1" fmla="*/ 130731 h 130850"/>
                <a:gd name="connsiteX2" fmla="*/ 118 w 57264"/>
                <a:gd name="connsiteY2" fmla="*/ 127130 h 130850"/>
                <a:gd name="connsiteX3" fmla="*/ 25527 w 57264"/>
                <a:gd name="connsiteY3" fmla="*/ 49652 h 130850"/>
                <a:gd name="connsiteX4" fmla="*/ 52496 w 57264"/>
                <a:gd name="connsiteY4" fmla="*/ 840 h 130850"/>
                <a:gd name="connsiteX5" fmla="*/ 56456 w 57264"/>
                <a:gd name="connsiteY5" fmla="*/ 857 h 130850"/>
                <a:gd name="connsiteX6" fmla="*/ 56439 w 57264"/>
                <a:gd name="connsiteY6" fmla="*/ 4955 h 130850"/>
                <a:gd name="connsiteX7" fmla="*/ 30756 w 57264"/>
                <a:gd name="connsiteY7" fmla="*/ 51744 h 130850"/>
                <a:gd name="connsiteX8" fmla="*/ 5501 w 57264"/>
                <a:gd name="connsiteY8" fmla="*/ 128759 h 130850"/>
                <a:gd name="connsiteX9" fmla="*/ 2792 w 57264"/>
                <a:gd name="connsiteY9" fmla="*/ 130851 h 13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264" h="130850">
                  <a:moveTo>
                    <a:pt x="2792" y="130851"/>
                  </a:moveTo>
                  <a:cubicBezTo>
                    <a:pt x="2535" y="130851"/>
                    <a:pt x="2261" y="130816"/>
                    <a:pt x="2004" y="130731"/>
                  </a:cubicBezTo>
                  <a:cubicBezTo>
                    <a:pt x="530" y="130285"/>
                    <a:pt x="-328" y="128673"/>
                    <a:pt x="118" y="127130"/>
                  </a:cubicBezTo>
                  <a:cubicBezTo>
                    <a:pt x="7524" y="101070"/>
                    <a:pt x="16063" y="75009"/>
                    <a:pt x="25527" y="49652"/>
                  </a:cubicBezTo>
                  <a:cubicBezTo>
                    <a:pt x="31990" y="32318"/>
                    <a:pt x="39414" y="14265"/>
                    <a:pt x="52496" y="840"/>
                  </a:cubicBezTo>
                  <a:cubicBezTo>
                    <a:pt x="53593" y="-291"/>
                    <a:pt x="55359" y="-274"/>
                    <a:pt x="56456" y="857"/>
                  </a:cubicBezTo>
                  <a:cubicBezTo>
                    <a:pt x="57537" y="1989"/>
                    <a:pt x="57537" y="3823"/>
                    <a:pt x="56439" y="4955"/>
                  </a:cubicBezTo>
                  <a:cubicBezTo>
                    <a:pt x="44129" y="17574"/>
                    <a:pt x="36997" y="34993"/>
                    <a:pt x="30756" y="51744"/>
                  </a:cubicBezTo>
                  <a:cubicBezTo>
                    <a:pt x="21361" y="76947"/>
                    <a:pt x="12857" y="102853"/>
                    <a:pt x="5501" y="128759"/>
                  </a:cubicBezTo>
                  <a:cubicBezTo>
                    <a:pt x="5124" y="130028"/>
                    <a:pt x="4010" y="130851"/>
                    <a:pt x="2792" y="1308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8" name="任意多边形: 形状 587">
              <a:extLst>
                <a:ext uri="{FF2B5EF4-FFF2-40B4-BE49-F238E27FC236}">
                  <a16:creationId xmlns:a16="http://schemas.microsoft.com/office/drawing/2014/main" id="{0B04F7AB-B145-442B-28AA-4831B6A99C46}"/>
                </a:ext>
              </a:extLst>
            </p:cNvPr>
            <p:cNvSpPr/>
            <p:nvPr/>
          </p:nvSpPr>
          <p:spPr>
            <a:xfrm>
              <a:off x="5396238" y="789466"/>
              <a:ext cx="52731" cy="134237"/>
            </a:xfrm>
            <a:custGeom>
              <a:avLst/>
              <a:gdLst>
                <a:gd name="connsiteX0" fmla="*/ 2802 w 52731"/>
                <a:gd name="connsiteY0" fmla="*/ 134237 h 134237"/>
                <a:gd name="connsiteX1" fmla="*/ 2030 w 52731"/>
                <a:gd name="connsiteY1" fmla="*/ 134117 h 134237"/>
                <a:gd name="connsiteX2" fmla="*/ 110 w 52731"/>
                <a:gd name="connsiteY2" fmla="*/ 130534 h 134237"/>
                <a:gd name="connsiteX3" fmla="*/ 47413 w 52731"/>
                <a:gd name="connsiteY3" fmla="*/ 1638 h 134237"/>
                <a:gd name="connsiteX4" fmla="*/ 51151 w 52731"/>
                <a:gd name="connsiteY4" fmla="*/ 283 h 134237"/>
                <a:gd name="connsiteX5" fmla="*/ 52454 w 52731"/>
                <a:gd name="connsiteY5" fmla="*/ 4158 h 134237"/>
                <a:gd name="connsiteX6" fmla="*/ 5494 w 52731"/>
                <a:gd name="connsiteY6" fmla="*/ 132111 h 134237"/>
                <a:gd name="connsiteX7" fmla="*/ 2802 w 52731"/>
                <a:gd name="connsiteY7" fmla="*/ 134237 h 13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731" h="134237">
                  <a:moveTo>
                    <a:pt x="2802" y="134237"/>
                  </a:moveTo>
                  <a:cubicBezTo>
                    <a:pt x="2545" y="134237"/>
                    <a:pt x="2288" y="134203"/>
                    <a:pt x="2030" y="134117"/>
                  </a:cubicBezTo>
                  <a:cubicBezTo>
                    <a:pt x="539" y="133672"/>
                    <a:pt x="-318" y="132077"/>
                    <a:pt x="110" y="130534"/>
                  </a:cubicBezTo>
                  <a:cubicBezTo>
                    <a:pt x="12249" y="86351"/>
                    <a:pt x="28159" y="42992"/>
                    <a:pt x="47413" y="1638"/>
                  </a:cubicBezTo>
                  <a:cubicBezTo>
                    <a:pt x="48082" y="198"/>
                    <a:pt x="49762" y="-402"/>
                    <a:pt x="51151" y="283"/>
                  </a:cubicBezTo>
                  <a:cubicBezTo>
                    <a:pt x="52540" y="986"/>
                    <a:pt x="53123" y="2701"/>
                    <a:pt x="52454" y="4158"/>
                  </a:cubicBezTo>
                  <a:cubicBezTo>
                    <a:pt x="33337" y="45203"/>
                    <a:pt x="17547" y="88254"/>
                    <a:pt x="5494" y="132111"/>
                  </a:cubicBezTo>
                  <a:cubicBezTo>
                    <a:pt x="5151" y="133414"/>
                    <a:pt x="4019" y="134237"/>
                    <a:pt x="2802" y="13423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9" name="任意多边形: 形状 588">
              <a:extLst>
                <a:ext uri="{FF2B5EF4-FFF2-40B4-BE49-F238E27FC236}">
                  <a16:creationId xmlns:a16="http://schemas.microsoft.com/office/drawing/2014/main" id="{B276F216-A16D-B5EB-3F1F-DCCE6B65F3E2}"/>
                </a:ext>
              </a:extLst>
            </p:cNvPr>
            <p:cNvSpPr/>
            <p:nvPr/>
          </p:nvSpPr>
          <p:spPr>
            <a:xfrm>
              <a:off x="5355524" y="1038994"/>
              <a:ext cx="167285" cy="47947"/>
            </a:xfrm>
            <a:custGeom>
              <a:avLst/>
              <a:gdLst>
                <a:gd name="connsiteX0" fmla="*/ 2796 w 167285"/>
                <a:gd name="connsiteY0" fmla="*/ 47947 h 47947"/>
                <a:gd name="connsiteX1" fmla="*/ 893 w 167285"/>
                <a:gd name="connsiteY1" fmla="*/ 47176 h 47947"/>
                <a:gd name="connsiteX2" fmla="*/ 756 w 167285"/>
                <a:gd name="connsiteY2" fmla="*/ 43078 h 47947"/>
                <a:gd name="connsiteX3" fmla="*/ 27794 w 167285"/>
                <a:gd name="connsiteY3" fmla="*/ 17704 h 47947"/>
                <a:gd name="connsiteX4" fmla="*/ 95225 w 167285"/>
                <a:gd name="connsiteY4" fmla="*/ 576 h 47947"/>
                <a:gd name="connsiteX5" fmla="*/ 126069 w 167285"/>
                <a:gd name="connsiteY5" fmla="*/ 1913 h 47947"/>
                <a:gd name="connsiteX6" fmla="*/ 131075 w 167285"/>
                <a:gd name="connsiteY6" fmla="*/ 3388 h 47947"/>
                <a:gd name="connsiteX7" fmla="*/ 138430 w 167285"/>
                <a:gd name="connsiteY7" fmla="*/ 5359 h 47947"/>
                <a:gd name="connsiteX8" fmla="*/ 163805 w 167285"/>
                <a:gd name="connsiteY8" fmla="*/ 2410 h 47947"/>
                <a:gd name="connsiteX9" fmla="*/ 167200 w 167285"/>
                <a:gd name="connsiteY9" fmla="*/ 4502 h 47947"/>
                <a:gd name="connsiteX10" fmla="*/ 165177 w 167285"/>
                <a:gd name="connsiteY10" fmla="*/ 8017 h 47947"/>
                <a:gd name="connsiteX11" fmla="*/ 137487 w 167285"/>
                <a:gd name="connsiteY11" fmla="*/ 11069 h 47947"/>
                <a:gd name="connsiteX12" fmla="*/ 129464 w 167285"/>
                <a:gd name="connsiteY12" fmla="*/ 8943 h 47947"/>
                <a:gd name="connsiteX13" fmla="*/ 124714 w 167285"/>
                <a:gd name="connsiteY13" fmla="*/ 7554 h 47947"/>
                <a:gd name="connsiteX14" fmla="*/ 95568 w 167285"/>
                <a:gd name="connsiteY14" fmla="*/ 6371 h 47947"/>
                <a:gd name="connsiteX15" fmla="*/ 30794 w 167285"/>
                <a:gd name="connsiteY15" fmla="*/ 22590 h 47947"/>
                <a:gd name="connsiteX16" fmla="*/ 4837 w 167285"/>
                <a:gd name="connsiteY16" fmla="*/ 47022 h 47947"/>
                <a:gd name="connsiteX17" fmla="*/ 2796 w 167285"/>
                <a:gd name="connsiteY17" fmla="*/ 47947 h 4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285" h="47947">
                  <a:moveTo>
                    <a:pt x="2796" y="47947"/>
                  </a:moveTo>
                  <a:cubicBezTo>
                    <a:pt x="2111" y="47947"/>
                    <a:pt x="1425" y="47690"/>
                    <a:pt x="893" y="47176"/>
                  </a:cubicBezTo>
                  <a:cubicBezTo>
                    <a:pt x="-238" y="46079"/>
                    <a:pt x="-307" y="44261"/>
                    <a:pt x="756" y="43078"/>
                  </a:cubicBezTo>
                  <a:cubicBezTo>
                    <a:pt x="8917" y="34009"/>
                    <a:pt x="17353" y="24613"/>
                    <a:pt x="27794" y="17704"/>
                  </a:cubicBezTo>
                  <a:cubicBezTo>
                    <a:pt x="47356" y="4759"/>
                    <a:pt x="70845" y="2222"/>
                    <a:pt x="95225" y="576"/>
                  </a:cubicBezTo>
                  <a:cubicBezTo>
                    <a:pt x="104261" y="-24"/>
                    <a:pt x="115525" y="-779"/>
                    <a:pt x="126069" y="1913"/>
                  </a:cubicBezTo>
                  <a:cubicBezTo>
                    <a:pt x="127749" y="2342"/>
                    <a:pt x="129412" y="2856"/>
                    <a:pt x="131075" y="3388"/>
                  </a:cubicBezTo>
                  <a:cubicBezTo>
                    <a:pt x="133595" y="4176"/>
                    <a:pt x="135996" y="4913"/>
                    <a:pt x="138430" y="5359"/>
                  </a:cubicBezTo>
                  <a:cubicBezTo>
                    <a:pt x="146831" y="6851"/>
                    <a:pt x="155850" y="4485"/>
                    <a:pt x="163805" y="2410"/>
                  </a:cubicBezTo>
                  <a:cubicBezTo>
                    <a:pt x="165314" y="2016"/>
                    <a:pt x="166823" y="2959"/>
                    <a:pt x="167200" y="4502"/>
                  </a:cubicBezTo>
                  <a:cubicBezTo>
                    <a:pt x="167577" y="6045"/>
                    <a:pt x="166668" y="7622"/>
                    <a:pt x="165177" y="8017"/>
                  </a:cubicBezTo>
                  <a:cubicBezTo>
                    <a:pt x="156673" y="10246"/>
                    <a:pt x="147054" y="12766"/>
                    <a:pt x="137487" y="11069"/>
                  </a:cubicBezTo>
                  <a:cubicBezTo>
                    <a:pt x="134710" y="10571"/>
                    <a:pt x="132035" y="9748"/>
                    <a:pt x="129464" y="8943"/>
                  </a:cubicBezTo>
                  <a:cubicBezTo>
                    <a:pt x="127886" y="8445"/>
                    <a:pt x="126309" y="7965"/>
                    <a:pt x="124714" y="7554"/>
                  </a:cubicBezTo>
                  <a:cubicBezTo>
                    <a:pt x="115730" y="5256"/>
                    <a:pt x="106592" y="5634"/>
                    <a:pt x="95568" y="6371"/>
                  </a:cubicBezTo>
                  <a:cubicBezTo>
                    <a:pt x="71959" y="7948"/>
                    <a:pt x="49242" y="10383"/>
                    <a:pt x="30794" y="22590"/>
                  </a:cubicBezTo>
                  <a:cubicBezTo>
                    <a:pt x="20953" y="29105"/>
                    <a:pt x="12757" y="38209"/>
                    <a:pt x="4837" y="47022"/>
                  </a:cubicBezTo>
                  <a:cubicBezTo>
                    <a:pt x="4288" y="47639"/>
                    <a:pt x="3534" y="47947"/>
                    <a:pt x="2796" y="4794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0" name="任意多边形: 形状 589">
              <a:extLst>
                <a:ext uri="{FF2B5EF4-FFF2-40B4-BE49-F238E27FC236}">
                  <a16:creationId xmlns:a16="http://schemas.microsoft.com/office/drawing/2014/main" id="{7DD3F95E-B248-B144-A085-18DD7606921F}"/>
                </a:ext>
              </a:extLst>
            </p:cNvPr>
            <p:cNvSpPr/>
            <p:nvPr/>
          </p:nvSpPr>
          <p:spPr>
            <a:xfrm>
              <a:off x="6208750" y="1455060"/>
              <a:ext cx="770568" cy="818604"/>
            </a:xfrm>
            <a:custGeom>
              <a:avLst/>
              <a:gdLst>
                <a:gd name="connsiteX0" fmla="*/ 512838 w 770568"/>
                <a:gd name="connsiteY0" fmla="*/ 165159 h 818604"/>
                <a:gd name="connsiteX1" fmla="*/ 612090 w 770568"/>
                <a:gd name="connsiteY1" fmla="*/ 87972 h 818604"/>
                <a:gd name="connsiteX2" fmla="*/ 662754 w 770568"/>
                <a:gd name="connsiteY2" fmla="*/ 41801 h 818604"/>
                <a:gd name="connsiteX3" fmla="*/ 699890 w 770568"/>
                <a:gd name="connsiteY3" fmla="*/ 51625 h 818604"/>
                <a:gd name="connsiteX4" fmla="*/ 742341 w 770568"/>
                <a:gd name="connsiteY4" fmla="*/ 87286 h 818604"/>
                <a:gd name="connsiteX5" fmla="*/ 770151 w 770568"/>
                <a:gd name="connsiteY5" fmla="*/ 132532 h 818604"/>
                <a:gd name="connsiteX6" fmla="*/ 608387 w 770568"/>
                <a:gd name="connsiteY6" fmla="*/ 315709 h 818604"/>
                <a:gd name="connsiteX7" fmla="*/ 584144 w 770568"/>
                <a:gd name="connsiteY7" fmla="*/ 337260 h 818604"/>
                <a:gd name="connsiteX8" fmla="*/ 569005 w 770568"/>
                <a:gd name="connsiteY8" fmla="*/ 357594 h 818604"/>
                <a:gd name="connsiteX9" fmla="*/ 356922 w 770568"/>
                <a:gd name="connsiteY9" fmla="*/ 651511 h 818604"/>
                <a:gd name="connsiteX10" fmla="*/ 299469 w 770568"/>
                <a:gd name="connsiteY10" fmla="*/ 715702 h 818604"/>
                <a:gd name="connsiteX11" fmla="*/ 293417 w 770568"/>
                <a:gd name="connsiteY11" fmla="*/ 740939 h 818604"/>
                <a:gd name="connsiteX12" fmla="*/ 275757 w 770568"/>
                <a:gd name="connsiteY12" fmla="*/ 757570 h 818604"/>
                <a:gd name="connsiteX13" fmla="*/ 231712 w 770568"/>
                <a:gd name="connsiteY13" fmla="*/ 771817 h 818604"/>
                <a:gd name="connsiteX14" fmla="*/ 171344 w 770568"/>
                <a:gd name="connsiteY14" fmla="*/ 786408 h 818604"/>
                <a:gd name="connsiteX15" fmla="*/ 14502 w 770568"/>
                <a:gd name="connsiteY15" fmla="*/ 818229 h 818604"/>
                <a:gd name="connsiteX16" fmla="*/ 9084 w 770568"/>
                <a:gd name="connsiteY16" fmla="*/ 818263 h 818604"/>
                <a:gd name="connsiteX17" fmla="*/ 3460 w 770568"/>
                <a:gd name="connsiteY17" fmla="*/ 807376 h 818604"/>
                <a:gd name="connsiteX18" fmla="*/ 2637 w 770568"/>
                <a:gd name="connsiteY18" fmla="*/ 687687 h 818604"/>
                <a:gd name="connsiteX19" fmla="*/ 11381 w 770568"/>
                <a:gd name="connsiteY19" fmla="*/ 579553 h 818604"/>
                <a:gd name="connsiteX20" fmla="*/ 147924 w 770568"/>
                <a:gd name="connsiteY20" fmla="*/ 551556 h 818604"/>
                <a:gd name="connsiteX21" fmla="*/ 224133 w 770568"/>
                <a:gd name="connsiteY21" fmla="*/ 478689 h 818604"/>
                <a:gd name="connsiteX22" fmla="*/ 269190 w 770568"/>
                <a:gd name="connsiteY22" fmla="*/ 426106 h 818604"/>
                <a:gd name="connsiteX23" fmla="*/ 345091 w 770568"/>
                <a:gd name="connsiteY23" fmla="*/ 331311 h 818604"/>
                <a:gd name="connsiteX24" fmla="*/ 431554 w 770568"/>
                <a:gd name="connsiteY24" fmla="*/ 251827 h 818604"/>
                <a:gd name="connsiteX25" fmla="*/ 424541 w 770568"/>
                <a:gd name="connsiteY25" fmla="*/ 174709 h 818604"/>
                <a:gd name="connsiteX26" fmla="*/ 448441 w 770568"/>
                <a:gd name="connsiteY26" fmla="*/ 117564 h 818604"/>
                <a:gd name="connsiteX27" fmla="*/ 482869 w 770568"/>
                <a:gd name="connsiteY27" fmla="*/ 8573 h 818604"/>
                <a:gd name="connsiteX28" fmla="*/ 490224 w 770568"/>
                <a:gd name="connsiteY28" fmla="*/ 773 h 818604"/>
                <a:gd name="connsiteX29" fmla="*/ 506135 w 770568"/>
                <a:gd name="connsiteY29" fmla="*/ 8934 h 818604"/>
                <a:gd name="connsiteX30" fmla="*/ 507626 w 770568"/>
                <a:gd name="connsiteY30" fmla="*/ 29010 h 818604"/>
                <a:gd name="connsiteX31" fmla="*/ 512838 w 770568"/>
                <a:gd name="connsiteY31" fmla="*/ 165159 h 81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70568" h="818604">
                  <a:moveTo>
                    <a:pt x="512838" y="165159"/>
                  </a:moveTo>
                  <a:cubicBezTo>
                    <a:pt x="550609" y="155798"/>
                    <a:pt x="584230" y="113347"/>
                    <a:pt x="612090" y="87972"/>
                  </a:cubicBezTo>
                  <a:cubicBezTo>
                    <a:pt x="628018" y="73467"/>
                    <a:pt x="644546" y="52962"/>
                    <a:pt x="662754" y="41801"/>
                  </a:cubicBezTo>
                  <a:cubicBezTo>
                    <a:pt x="677207" y="32954"/>
                    <a:pt x="685643" y="43172"/>
                    <a:pt x="699890" y="51625"/>
                  </a:cubicBezTo>
                  <a:cubicBezTo>
                    <a:pt x="715801" y="61054"/>
                    <a:pt x="730185" y="73073"/>
                    <a:pt x="742341" y="87286"/>
                  </a:cubicBezTo>
                  <a:cubicBezTo>
                    <a:pt x="746490" y="92138"/>
                    <a:pt x="774282" y="126394"/>
                    <a:pt x="770151" y="132532"/>
                  </a:cubicBezTo>
                  <a:cubicBezTo>
                    <a:pt x="724219" y="200700"/>
                    <a:pt x="671172" y="264085"/>
                    <a:pt x="608387" y="315709"/>
                  </a:cubicBezTo>
                  <a:cubicBezTo>
                    <a:pt x="600037" y="322567"/>
                    <a:pt x="591431" y="329185"/>
                    <a:pt x="584144" y="337260"/>
                  </a:cubicBezTo>
                  <a:cubicBezTo>
                    <a:pt x="578504" y="343518"/>
                    <a:pt x="573737" y="350582"/>
                    <a:pt x="569005" y="357594"/>
                  </a:cubicBezTo>
                  <a:cubicBezTo>
                    <a:pt x="501180" y="458201"/>
                    <a:pt x="436800" y="560848"/>
                    <a:pt x="356922" y="651511"/>
                  </a:cubicBezTo>
                  <a:lnTo>
                    <a:pt x="299469" y="715702"/>
                  </a:lnTo>
                  <a:cubicBezTo>
                    <a:pt x="297960" y="725132"/>
                    <a:pt x="295954" y="733567"/>
                    <a:pt x="293417" y="740939"/>
                  </a:cubicBezTo>
                  <a:cubicBezTo>
                    <a:pt x="290828" y="746032"/>
                    <a:pt x="284930" y="751569"/>
                    <a:pt x="275757" y="757570"/>
                  </a:cubicBezTo>
                  <a:cubicBezTo>
                    <a:pt x="264527" y="764908"/>
                    <a:pt x="244673" y="767771"/>
                    <a:pt x="231712" y="771817"/>
                  </a:cubicBezTo>
                  <a:cubicBezTo>
                    <a:pt x="212064" y="777956"/>
                    <a:pt x="191369" y="781744"/>
                    <a:pt x="171344" y="786408"/>
                  </a:cubicBezTo>
                  <a:cubicBezTo>
                    <a:pt x="119275" y="799352"/>
                    <a:pt x="67051" y="808902"/>
                    <a:pt x="14502" y="818229"/>
                  </a:cubicBezTo>
                  <a:cubicBezTo>
                    <a:pt x="12701" y="818555"/>
                    <a:pt x="10815" y="818863"/>
                    <a:pt x="9084" y="818263"/>
                  </a:cubicBezTo>
                  <a:cubicBezTo>
                    <a:pt x="5089" y="816892"/>
                    <a:pt x="3923" y="811714"/>
                    <a:pt x="3460" y="807376"/>
                  </a:cubicBezTo>
                  <a:cubicBezTo>
                    <a:pt x="-861" y="767651"/>
                    <a:pt x="-1135" y="727463"/>
                    <a:pt x="2637" y="687687"/>
                  </a:cubicBezTo>
                  <a:cubicBezTo>
                    <a:pt x="6066" y="651580"/>
                    <a:pt x="7541" y="615764"/>
                    <a:pt x="11381" y="579553"/>
                  </a:cubicBezTo>
                  <a:cubicBezTo>
                    <a:pt x="56644" y="568821"/>
                    <a:pt x="102181" y="559734"/>
                    <a:pt x="147924" y="551556"/>
                  </a:cubicBezTo>
                  <a:cubicBezTo>
                    <a:pt x="185317" y="544869"/>
                    <a:pt x="201091" y="506344"/>
                    <a:pt x="224133" y="478689"/>
                  </a:cubicBezTo>
                  <a:cubicBezTo>
                    <a:pt x="238690" y="461236"/>
                    <a:pt x="256109" y="444708"/>
                    <a:pt x="269190" y="426106"/>
                  </a:cubicBezTo>
                  <a:cubicBezTo>
                    <a:pt x="301200" y="380654"/>
                    <a:pt x="326506" y="349056"/>
                    <a:pt x="345091" y="331311"/>
                  </a:cubicBezTo>
                  <a:cubicBezTo>
                    <a:pt x="373518" y="304376"/>
                    <a:pt x="403179" y="278813"/>
                    <a:pt x="431554" y="251827"/>
                  </a:cubicBezTo>
                  <a:cubicBezTo>
                    <a:pt x="455677" y="228870"/>
                    <a:pt x="424370" y="203855"/>
                    <a:pt x="424541" y="174709"/>
                  </a:cubicBezTo>
                  <a:cubicBezTo>
                    <a:pt x="424662" y="153706"/>
                    <a:pt x="439355" y="136338"/>
                    <a:pt x="448441" y="117564"/>
                  </a:cubicBezTo>
                  <a:cubicBezTo>
                    <a:pt x="465038" y="83257"/>
                    <a:pt x="463564" y="41321"/>
                    <a:pt x="482869" y="8573"/>
                  </a:cubicBezTo>
                  <a:cubicBezTo>
                    <a:pt x="484737" y="5419"/>
                    <a:pt x="486949" y="2213"/>
                    <a:pt x="490224" y="773"/>
                  </a:cubicBezTo>
                  <a:cubicBezTo>
                    <a:pt x="496259" y="-1902"/>
                    <a:pt x="503426" y="2744"/>
                    <a:pt x="506135" y="8934"/>
                  </a:cubicBezTo>
                  <a:cubicBezTo>
                    <a:pt x="508843" y="15123"/>
                    <a:pt x="508295" y="22255"/>
                    <a:pt x="507626" y="29010"/>
                  </a:cubicBezTo>
                  <a:cubicBezTo>
                    <a:pt x="503546" y="70570"/>
                    <a:pt x="492624" y="126428"/>
                    <a:pt x="512838" y="16515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1" name="任意多边形: 形状 590">
              <a:extLst>
                <a:ext uri="{FF2B5EF4-FFF2-40B4-BE49-F238E27FC236}">
                  <a16:creationId xmlns:a16="http://schemas.microsoft.com/office/drawing/2014/main" id="{6E153E75-7D0F-36E8-8BEB-298E2655AC4B}"/>
                </a:ext>
              </a:extLst>
            </p:cNvPr>
            <p:cNvSpPr/>
            <p:nvPr/>
          </p:nvSpPr>
          <p:spPr>
            <a:xfrm>
              <a:off x="6204576" y="1450775"/>
              <a:ext cx="778740" cy="827229"/>
            </a:xfrm>
            <a:custGeom>
              <a:avLst/>
              <a:gdLst>
                <a:gd name="connsiteX0" fmla="*/ 15470 w 778740"/>
                <a:gd name="connsiteY0" fmla="*/ 827229 h 827229"/>
                <a:gd name="connsiteX1" fmla="*/ 11972 w 778740"/>
                <a:gd name="connsiteY1" fmla="*/ 826680 h 827229"/>
                <a:gd name="connsiteX2" fmla="*/ 3486 w 778740"/>
                <a:gd name="connsiteY2" fmla="*/ 812159 h 827229"/>
                <a:gd name="connsiteX3" fmla="*/ 2663 w 778740"/>
                <a:gd name="connsiteY3" fmla="*/ 691561 h 827229"/>
                <a:gd name="connsiteX4" fmla="*/ 6503 w 778740"/>
                <a:gd name="connsiteY4" fmla="*/ 642749 h 827229"/>
                <a:gd name="connsiteX5" fmla="*/ 11407 w 778740"/>
                <a:gd name="connsiteY5" fmla="*/ 583376 h 827229"/>
                <a:gd name="connsiteX6" fmla="*/ 11733 w 778740"/>
                <a:gd name="connsiteY6" fmla="*/ 580307 h 827229"/>
                <a:gd name="connsiteX7" fmla="*/ 14647 w 778740"/>
                <a:gd name="connsiteY7" fmla="*/ 579621 h 827229"/>
                <a:gd name="connsiteX8" fmla="*/ 151413 w 778740"/>
                <a:gd name="connsiteY8" fmla="*/ 551589 h 827229"/>
                <a:gd name="connsiteX9" fmla="*/ 208351 w 778740"/>
                <a:gd name="connsiteY9" fmla="*/ 502880 h 827229"/>
                <a:gd name="connsiteX10" fmla="*/ 225153 w 778740"/>
                <a:gd name="connsiteY10" fmla="*/ 480180 h 827229"/>
                <a:gd name="connsiteX11" fmla="*/ 242419 w 778740"/>
                <a:gd name="connsiteY11" fmla="*/ 460686 h 827229"/>
                <a:gd name="connsiteX12" fmla="*/ 269987 w 778740"/>
                <a:gd name="connsiteY12" fmla="*/ 427871 h 827229"/>
                <a:gd name="connsiteX13" fmla="*/ 346437 w 778740"/>
                <a:gd name="connsiteY13" fmla="*/ 332442 h 827229"/>
                <a:gd name="connsiteX14" fmla="*/ 388768 w 778740"/>
                <a:gd name="connsiteY14" fmla="*/ 293557 h 827229"/>
                <a:gd name="connsiteX15" fmla="*/ 432899 w 778740"/>
                <a:gd name="connsiteY15" fmla="*/ 252957 h 827229"/>
                <a:gd name="connsiteX16" fmla="*/ 433517 w 778740"/>
                <a:gd name="connsiteY16" fmla="*/ 212221 h 827229"/>
                <a:gd name="connsiteX17" fmla="*/ 424533 w 778740"/>
                <a:gd name="connsiteY17" fmla="*/ 179011 h 827229"/>
                <a:gd name="connsiteX18" fmla="*/ 440580 w 778740"/>
                <a:gd name="connsiteY18" fmla="*/ 135103 h 827229"/>
                <a:gd name="connsiteX19" fmla="*/ 448879 w 778740"/>
                <a:gd name="connsiteY19" fmla="*/ 119946 h 827229"/>
                <a:gd name="connsiteX20" fmla="*/ 463863 w 778740"/>
                <a:gd name="connsiteY20" fmla="*/ 69917 h 827229"/>
                <a:gd name="connsiteX21" fmla="*/ 483477 w 778740"/>
                <a:gd name="connsiteY21" fmla="*/ 10647 h 827229"/>
                <a:gd name="connsiteX22" fmla="*/ 492770 w 778740"/>
                <a:gd name="connsiteY22" fmla="*/ 1114 h 827229"/>
                <a:gd name="connsiteX23" fmla="*/ 498085 w 778740"/>
                <a:gd name="connsiteY23" fmla="*/ 0 h 827229"/>
                <a:gd name="connsiteX24" fmla="*/ 514150 w 778740"/>
                <a:gd name="connsiteY24" fmla="*/ 11487 h 827229"/>
                <a:gd name="connsiteX25" fmla="*/ 515984 w 778740"/>
                <a:gd name="connsiteY25" fmla="*/ 33810 h 827229"/>
                <a:gd name="connsiteX26" fmla="*/ 513789 w 778740"/>
                <a:gd name="connsiteY26" fmla="*/ 53475 h 827229"/>
                <a:gd name="connsiteX27" fmla="*/ 519207 w 778740"/>
                <a:gd name="connsiteY27" fmla="*/ 164403 h 827229"/>
                <a:gd name="connsiteX28" fmla="*/ 593000 w 778740"/>
                <a:gd name="connsiteY28" fmla="*/ 109025 h 827229"/>
                <a:gd name="connsiteX29" fmla="*/ 613505 w 778740"/>
                <a:gd name="connsiteY29" fmla="*/ 89034 h 827229"/>
                <a:gd name="connsiteX30" fmla="*/ 629192 w 778740"/>
                <a:gd name="connsiteY30" fmla="*/ 73569 h 827229"/>
                <a:gd name="connsiteX31" fmla="*/ 664785 w 778740"/>
                <a:gd name="connsiteY31" fmla="*/ 42382 h 827229"/>
                <a:gd name="connsiteX32" fmla="*/ 677644 w 778740"/>
                <a:gd name="connsiteY32" fmla="*/ 38371 h 827229"/>
                <a:gd name="connsiteX33" fmla="*/ 698510 w 778740"/>
                <a:gd name="connsiteY33" fmla="*/ 47252 h 827229"/>
                <a:gd name="connsiteX34" fmla="*/ 706157 w 778740"/>
                <a:gd name="connsiteY34" fmla="*/ 52172 h 827229"/>
                <a:gd name="connsiteX35" fmla="*/ 749653 w 778740"/>
                <a:gd name="connsiteY35" fmla="*/ 88725 h 827229"/>
                <a:gd name="connsiteX36" fmla="*/ 777771 w 778740"/>
                <a:gd name="connsiteY36" fmla="*/ 139337 h 827229"/>
                <a:gd name="connsiteX37" fmla="*/ 615168 w 778740"/>
                <a:gd name="connsiteY37" fmla="*/ 323423 h 827229"/>
                <a:gd name="connsiteX38" fmla="*/ 611276 w 778740"/>
                <a:gd name="connsiteY38" fmla="*/ 326595 h 827229"/>
                <a:gd name="connsiteX39" fmla="*/ 591388 w 778740"/>
                <a:gd name="connsiteY39" fmla="*/ 344529 h 827229"/>
                <a:gd name="connsiteX40" fmla="*/ 576626 w 778740"/>
                <a:gd name="connsiteY40" fmla="*/ 364400 h 827229"/>
                <a:gd name="connsiteX41" fmla="*/ 542319 w 778740"/>
                <a:gd name="connsiteY41" fmla="*/ 415698 h 827229"/>
                <a:gd name="connsiteX42" fmla="*/ 364216 w 778740"/>
                <a:gd name="connsiteY42" fmla="*/ 658762 h 827229"/>
                <a:gd name="connsiteX43" fmla="*/ 307604 w 778740"/>
                <a:gd name="connsiteY43" fmla="*/ 722044 h 827229"/>
                <a:gd name="connsiteX44" fmla="*/ 301586 w 778740"/>
                <a:gd name="connsiteY44" fmla="*/ 746733 h 827229"/>
                <a:gd name="connsiteX45" fmla="*/ 301346 w 778740"/>
                <a:gd name="connsiteY45" fmla="*/ 747299 h 827229"/>
                <a:gd name="connsiteX46" fmla="*/ 282212 w 778740"/>
                <a:gd name="connsiteY46" fmla="*/ 765576 h 827229"/>
                <a:gd name="connsiteX47" fmla="*/ 250168 w 778740"/>
                <a:gd name="connsiteY47" fmla="*/ 776857 h 827229"/>
                <a:gd name="connsiteX48" fmla="*/ 237138 w 778740"/>
                <a:gd name="connsiteY48" fmla="*/ 780303 h 827229"/>
                <a:gd name="connsiteX49" fmla="*/ 193435 w 778740"/>
                <a:gd name="connsiteY49" fmla="*/ 791190 h 827229"/>
                <a:gd name="connsiteX50" fmla="*/ 176496 w 778740"/>
                <a:gd name="connsiteY50" fmla="*/ 794962 h 827229"/>
                <a:gd name="connsiteX51" fmla="*/ 19448 w 778740"/>
                <a:gd name="connsiteY51" fmla="*/ 826818 h 827229"/>
                <a:gd name="connsiteX52" fmla="*/ 15470 w 778740"/>
                <a:gd name="connsiteY52" fmla="*/ 827229 h 827229"/>
                <a:gd name="connsiteX53" fmla="*/ 19413 w 778740"/>
                <a:gd name="connsiteY53" fmla="*/ 587405 h 827229"/>
                <a:gd name="connsiteX54" fmla="*/ 14853 w 778740"/>
                <a:gd name="connsiteY54" fmla="*/ 643400 h 827229"/>
                <a:gd name="connsiteX55" fmla="*/ 10995 w 778740"/>
                <a:gd name="connsiteY55" fmla="*/ 692418 h 827229"/>
                <a:gd name="connsiteX56" fmla="*/ 11801 w 778740"/>
                <a:gd name="connsiteY56" fmla="*/ 811198 h 827229"/>
                <a:gd name="connsiteX57" fmla="*/ 14578 w 778740"/>
                <a:gd name="connsiteY57" fmla="*/ 818434 h 827229"/>
                <a:gd name="connsiteX58" fmla="*/ 17956 w 778740"/>
                <a:gd name="connsiteY58" fmla="*/ 818228 h 827229"/>
                <a:gd name="connsiteX59" fmla="*/ 174524 w 778740"/>
                <a:gd name="connsiteY59" fmla="*/ 786458 h 827229"/>
                <a:gd name="connsiteX60" fmla="*/ 191635 w 778740"/>
                <a:gd name="connsiteY60" fmla="*/ 782635 h 827229"/>
                <a:gd name="connsiteX61" fmla="*/ 234652 w 778740"/>
                <a:gd name="connsiteY61" fmla="*/ 771937 h 827229"/>
                <a:gd name="connsiteX62" fmla="*/ 248162 w 778740"/>
                <a:gd name="connsiteY62" fmla="*/ 768353 h 827229"/>
                <a:gd name="connsiteX63" fmla="*/ 277668 w 778740"/>
                <a:gd name="connsiteY63" fmla="*/ 758169 h 827229"/>
                <a:gd name="connsiteX64" fmla="*/ 293733 w 778740"/>
                <a:gd name="connsiteY64" fmla="*/ 743442 h 827229"/>
                <a:gd name="connsiteX65" fmla="*/ 299494 w 778740"/>
                <a:gd name="connsiteY65" fmla="*/ 719267 h 827229"/>
                <a:gd name="connsiteX66" fmla="*/ 299700 w 778740"/>
                <a:gd name="connsiteY66" fmla="*/ 717981 h 827229"/>
                <a:gd name="connsiteX67" fmla="*/ 358010 w 778740"/>
                <a:gd name="connsiteY67" fmla="*/ 652830 h 827229"/>
                <a:gd name="connsiteX68" fmla="*/ 535392 w 778740"/>
                <a:gd name="connsiteY68" fmla="*/ 410726 h 827229"/>
                <a:gd name="connsiteX69" fmla="*/ 569734 w 778740"/>
                <a:gd name="connsiteY69" fmla="*/ 359376 h 827229"/>
                <a:gd name="connsiteX70" fmla="*/ 585233 w 778740"/>
                <a:gd name="connsiteY70" fmla="*/ 338562 h 827229"/>
                <a:gd name="connsiteX71" fmla="*/ 606081 w 778740"/>
                <a:gd name="connsiteY71" fmla="*/ 319720 h 827229"/>
                <a:gd name="connsiteX72" fmla="*/ 609939 w 778740"/>
                <a:gd name="connsiteY72" fmla="*/ 316565 h 827229"/>
                <a:gd name="connsiteX73" fmla="*/ 770519 w 778740"/>
                <a:gd name="connsiteY73" fmla="*/ 134828 h 827229"/>
                <a:gd name="connsiteX74" fmla="*/ 743361 w 778740"/>
                <a:gd name="connsiteY74" fmla="*/ 94435 h 827229"/>
                <a:gd name="connsiteX75" fmla="*/ 701973 w 778740"/>
                <a:gd name="connsiteY75" fmla="*/ 59665 h 827229"/>
                <a:gd name="connsiteX76" fmla="*/ 693932 w 778740"/>
                <a:gd name="connsiteY76" fmla="*/ 54487 h 827229"/>
                <a:gd name="connsiteX77" fmla="*/ 677644 w 778740"/>
                <a:gd name="connsiteY77" fmla="*/ 46995 h 827229"/>
                <a:gd name="connsiteX78" fmla="*/ 669072 w 778740"/>
                <a:gd name="connsiteY78" fmla="*/ 49806 h 827229"/>
                <a:gd name="connsiteX79" fmla="*/ 635090 w 778740"/>
                <a:gd name="connsiteY79" fmla="*/ 79690 h 827229"/>
                <a:gd name="connsiteX80" fmla="*/ 619043 w 778740"/>
                <a:gd name="connsiteY80" fmla="*/ 95498 h 827229"/>
                <a:gd name="connsiteX81" fmla="*/ 598846 w 778740"/>
                <a:gd name="connsiteY81" fmla="*/ 115197 h 827229"/>
                <a:gd name="connsiteX82" fmla="*/ 518007 w 778740"/>
                <a:gd name="connsiteY82" fmla="*/ 173645 h 827229"/>
                <a:gd name="connsiteX83" fmla="*/ 514870 w 778740"/>
                <a:gd name="connsiteY83" fmla="*/ 174416 h 827229"/>
                <a:gd name="connsiteX84" fmla="*/ 513344 w 778740"/>
                <a:gd name="connsiteY84" fmla="*/ 171484 h 827229"/>
                <a:gd name="connsiteX85" fmla="*/ 505491 w 778740"/>
                <a:gd name="connsiteY85" fmla="*/ 52361 h 827229"/>
                <a:gd name="connsiteX86" fmla="*/ 507669 w 778740"/>
                <a:gd name="connsiteY86" fmla="*/ 32850 h 827229"/>
                <a:gd name="connsiteX87" fmla="*/ 506537 w 778740"/>
                <a:gd name="connsiteY87" fmla="*/ 15002 h 827229"/>
                <a:gd name="connsiteX88" fmla="*/ 496079 w 778740"/>
                <a:gd name="connsiteY88" fmla="*/ 9035 h 827229"/>
                <a:gd name="connsiteX89" fmla="*/ 490644 w 778740"/>
                <a:gd name="connsiteY89" fmla="*/ 15105 h 827229"/>
                <a:gd name="connsiteX90" fmla="*/ 472041 w 778740"/>
                <a:gd name="connsiteY90" fmla="*/ 71752 h 827229"/>
                <a:gd name="connsiteX91" fmla="*/ 456371 w 778740"/>
                <a:gd name="connsiteY91" fmla="*/ 123770 h 827229"/>
                <a:gd name="connsiteX92" fmla="*/ 447764 w 778740"/>
                <a:gd name="connsiteY92" fmla="*/ 139509 h 827229"/>
                <a:gd name="connsiteX93" fmla="*/ 432899 w 778740"/>
                <a:gd name="connsiteY93" fmla="*/ 178994 h 827229"/>
                <a:gd name="connsiteX94" fmla="*/ 441163 w 778740"/>
                <a:gd name="connsiteY94" fmla="*/ 208655 h 827229"/>
                <a:gd name="connsiteX95" fmla="*/ 438557 w 778740"/>
                <a:gd name="connsiteY95" fmla="*/ 259301 h 827229"/>
                <a:gd name="connsiteX96" fmla="*/ 394272 w 778740"/>
                <a:gd name="connsiteY96" fmla="*/ 300038 h 827229"/>
                <a:gd name="connsiteX97" fmla="*/ 352095 w 778740"/>
                <a:gd name="connsiteY97" fmla="*/ 338785 h 827229"/>
                <a:gd name="connsiteX98" fmla="*/ 276760 w 778740"/>
                <a:gd name="connsiteY98" fmla="*/ 432945 h 827229"/>
                <a:gd name="connsiteX99" fmla="*/ 248505 w 778740"/>
                <a:gd name="connsiteY99" fmla="*/ 466601 h 827229"/>
                <a:gd name="connsiteX100" fmla="*/ 231480 w 778740"/>
                <a:gd name="connsiteY100" fmla="*/ 485804 h 827229"/>
                <a:gd name="connsiteX101" fmla="*/ 215123 w 778740"/>
                <a:gd name="connsiteY101" fmla="*/ 507921 h 827229"/>
                <a:gd name="connsiteX102" fmla="*/ 152819 w 778740"/>
                <a:gd name="connsiteY102" fmla="*/ 560110 h 827229"/>
                <a:gd name="connsiteX103" fmla="*/ 19413 w 778740"/>
                <a:gd name="connsiteY103" fmla="*/ 587405 h 8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78740" h="827229">
                  <a:moveTo>
                    <a:pt x="15470" y="827229"/>
                  </a:moveTo>
                  <a:cubicBezTo>
                    <a:pt x="14201" y="827229"/>
                    <a:pt x="13053" y="827041"/>
                    <a:pt x="11972" y="826680"/>
                  </a:cubicBezTo>
                  <a:cubicBezTo>
                    <a:pt x="4806" y="824229"/>
                    <a:pt x="3811" y="815142"/>
                    <a:pt x="3486" y="812159"/>
                  </a:cubicBezTo>
                  <a:cubicBezTo>
                    <a:pt x="-869" y="772228"/>
                    <a:pt x="-1143" y="731663"/>
                    <a:pt x="2663" y="691561"/>
                  </a:cubicBezTo>
                  <a:cubicBezTo>
                    <a:pt x="4206" y="675273"/>
                    <a:pt x="5372" y="658745"/>
                    <a:pt x="6503" y="642749"/>
                  </a:cubicBezTo>
                  <a:cubicBezTo>
                    <a:pt x="7875" y="623341"/>
                    <a:pt x="9298" y="603281"/>
                    <a:pt x="11407" y="583376"/>
                  </a:cubicBezTo>
                  <a:lnTo>
                    <a:pt x="11733" y="580307"/>
                  </a:lnTo>
                  <a:lnTo>
                    <a:pt x="14647" y="579621"/>
                  </a:lnTo>
                  <a:cubicBezTo>
                    <a:pt x="56052" y="569797"/>
                    <a:pt x="100784" y="560624"/>
                    <a:pt x="151413" y="551589"/>
                  </a:cubicBezTo>
                  <a:cubicBezTo>
                    <a:pt x="177645" y="546908"/>
                    <a:pt x="192561" y="525511"/>
                    <a:pt x="208351" y="502880"/>
                  </a:cubicBezTo>
                  <a:cubicBezTo>
                    <a:pt x="213684" y="495233"/>
                    <a:pt x="219204" y="487312"/>
                    <a:pt x="225153" y="480180"/>
                  </a:cubicBezTo>
                  <a:cubicBezTo>
                    <a:pt x="230657" y="473579"/>
                    <a:pt x="236641" y="467030"/>
                    <a:pt x="242419" y="460686"/>
                  </a:cubicBezTo>
                  <a:cubicBezTo>
                    <a:pt x="252020" y="450176"/>
                    <a:pt x="261947" y="439289"/>
                    <a:pt x="269987" y="427871"/>
                  </a:cubicBezTo>
                  <a:cubicBezTo>
                    <a:pt x="302015" y="382402"/>
                    <a:pt x="327732" y="350290"/>
                    <a:pt x="346437" y="332442"/>
                  </a:cubicBezTo>
                  <a:cubicBezTo>
                    <a:pt x="360376" y="319240"/>
                    <a:pt x="374812" y="306175"/>
                    <a:pt x="388768" y="293557"/>
                  </a:cubicBezTo>
                  <a:cubicBezTo>
                    <a:pt x="403359" y="280372"/>
                    <a:pt x="418429" y="266725"/>
                    <a:pt x="432899" y="252957"/>
                  </a:cubicBezTo>
                  <a:cubicBezTo>
                    <a:pt x="445072" y="241384"/>
                    <a:pt x="441060" y="229932"/>
                    <a:pt x="433517" y="212221"/>
                  </a:cubicBezTo>
                  <a:cubicBezTo>
                    <a:pt x="429059" y="201780"/>
                    <a:pt x="424464" y="190961"/>
                    <a:pt x="424533" y="179011"/>
                  </a:cubicBezTo>
                  <a:cubicBezTo>
                    <a:pt x="424618" y="162655"/>
                    <a:pt x="432745" y="148647"/>
                    <a:pt x="440580" y="135103"/>
                  </a:cubicBezTo>
                  <a:cubicBezTo>
                    <a:pt x="443461" y="130148"/>
                    <a:pt x="446427" y="125021"/>
                    <a:pt x="448879" y="119946"/>
                  </a:cubicBezTo>
                  <a:cubicBezTo>
                    <a:pt x="456354" y="104499"/>
                    <a:pt x="460160" y="86908"/>
                    <a:pt x="463863" y="69917"/>
                  </a:cubicBezTo>
                  <a:cubicBezTo>
                    <a:pt x="468253" y="49703"/>
                    <a:pt x="472779" y="28804"/>
                    <a:pt x="483477" y="10647"/>
                  </a:cubicBezTo>
                  <a:cubicBezTo>
                    <a:pt x="485620" y="7012"/>
                    <a:pt x="488398" y="3035"/>
                    <a:pt x="492770" y="1114"/>
                  </a:cubicBezTo>
                  <a:cubicBezTo>
                    <a:pt x="494450" y="377"/>
                    <a:pt x="496233" y="0"/>
                    <a:pt x="498085" y="0"/>
                  </a:cubicBezTo>
                  <a:cubicBezTo>
                    <a:pt x="504583" y="0"/>
                    <a:pt x="511184" y="4715"/>
                    <a:pt x="514150" y="11487"/>
                  </a:cubicBezTo>
                  <a:cubicBezTo>
                    <a:pt x="517441" y="19014"/>
                    <a:pt x="516601" y="27569"/>
                    <a:pt x="515984" y="33810"/>
                  </a:cubicBezTo>
                  <a:cubicBezTo>
                    <a:pt x="515367" y="40085"/>
                    <a:pt x="514596" y="46669"/>
                    <a:pt x="513789" y="53475"/>
                  </a:cubicBezTo>
                  <a:cubicBezTo>
                    <a:pt x="509418" y="90817"/>
                    <a:pt x="504463" y="132977"/>
                    <a:pt x="519207" y="164403"/>
                  </a:cubicBezTo>
                  <a:cubicBezTo>
                    <a:pt x="545885" y="156380"/>
                    <a:pt x="570865" y="131279"/>
                    <a:pt x="593000" y="109025"/>
                  </a:cubicBezTo>
                  <a:cubicBezTo>
                    <a:pt x="600166" y="101824"/>
                    <a:pt x="606938" y="95018"/>
                    <a:pt x="613505" y="89034"/>
                  </a:cubicBezTo>
                  <a:cubicBezTo>
                    <a:pt x="618631" y="84371"/>
                    <a:pt x="623758" y="79124"/>
                    <a:pt x="629192" y="73569"/>
                  </a:cubicBezTo>
                  <a:cubicBezTo>
                    <a:pt x="640457" y="62065"/>
                    <a:pt x="652098" y="50166"/>
                    <a:pt x="664785" y="42382"/>
                  </a:cubicBezTo>
                  <a:cubicBezTo>
                    <a:pt x="669192" y="39674"/>
                    <a:pt x="673392" y="38371"/>
                    <a:pt x="677644" y="38371"/>
                  </a:cubicBezTo>
                  <a:cubicBezTo>
                    <a:pt x="685274" y="38371"/>
                    <a:pt x="691703" y="42691"/>
                    <a:pt x="698510" y="47252"/>
                  </a:cubicBezTo>
                  <a:cubicBezTo>
                    <a:pt x="700927" y="48880"/>
                    <a:pt x="703448" y="50561"/>
                    <a:pt x="706157" y="52172"/>
                  </a:cubicBezTo>
                  <a:cubicBezTo>
                    <a:pt x="722633" y="61945"/>
                    <a:pt x="737275" y="74238"/>
                    <a:pt x="749653" y="88725"/>
                  </a:cubicBezTo>
                  <a:cubicBezTo>
                    <a:pt x="760112" y="100950"/>
                    <a:pt x="783806" y="130353"/>
                    <a:pt x="777771" y="139337"/>
                  </a:cubicBezTo>
                  <a:cubicBezTo>
                    <a:pt x="726525" y="215375"/>
                    <a:pt x="673341" y="275589"/>
                    <a:pt x="615168" y="323423"/>
                  </a:cubicBezTo>
                  <a:lnTo>
                    <a:pt x="611276" y="326595"/>
                  </a:lnTo>
                  <a:cubicBezTo>
                    <a:pt x="604418" y="332184"/>
                    <a:pt x="597320" y="337945"/>
                    <a:pt x="591388" y="344529"/>
                  </a:cubicBezTo>
                  <a:cubicBezTo>
                    <a:pt x="585918" y="350598"/>
                    <a:pt x="581204" y="357610"/>
                    <a:pt x="576626" y="364400"/>
                  </a:cubicBezTo>
                  <a:cubicBezTo>
                    <a:pt x="565122" y="381459"/>
                    <a:pt x="553720" y="398587"/>
                    <a:pt x="542319" y="415698"/>
                  </a:cubicBezTo>
                  <a:cubicBezTo>
                    <a:pt x="487455" y="498079"/>
                    <a:pt x="430722" y="583256"/>
                    <a:pt x="364216" y="658762"/>
                  </a:cubicBezTo>
                  <a:lnTo>
                    <a:pt x="307604" y="722044"/>
                  </a:lnTo>
                  <a:cubicBezTo>
                    <a:pt x="306061" y="731269"/>
                    <a:pt x="304038" y="739567"/>
                    <a:pt x="301586" y="746733"/>
                  </a:cubicBezTo>
                  <a:lnTo>
                    <a:pt x="301346" y="747299"/>
                  </a:lnTo>
                  <a:cubicBezTo>
                    <a:pt x="298380" y="753128"/>
                    <a:pt x="292122" y="759112"/>
                    <a:pt x="282212" y="765576"/>
                  </a:cubicBezTo>
                  <a:cubicBezTo>
                    <a:pt x="273794" y="771062"/>
                    <a:pt x="261244" y="774148"/>
                    <a:pt x="250168" y="776857"/>
                  </a:cubicBezTo>
                  <a:cubicBezTo>
                    <a:pt x="245436" y="778023"/>
                    <a:pt x="240944" y="779120"/>
                    <a:pt x="237138" y="780303"/>
                  </a:cubicBezTo>
                  <a:cubicBezTo>
                    <a:pt x="222839" y="784761"/>
                    <a:pt x="207888" y="788036"/>
                    <a:pt x="193435" y="791190"/>
                  </a:cubicBezTo>
                  <a:cubicBezTo>
                    <a:pt x="187760" y="792425"/>
                    <a:pt x="182102" y="793659"/>
                    <a:pt x="176496" y="794962"/>
                  </a:cubicBezTo>
                  <a:cubicBezTo>
                    <a:pt x="124890" y="807804"/>
                    <a:pt x="72751" y="817354"/>
                    <a:pt x="19448" y="826818"/>
                  </a:cubicBezTo>
                  <a:cubicBezTo>
                    <a:pt x="18350" y="826972"/>
                    <a:pt x="16928" y="827229"/>
                    <a:pt x="15470" y="827229"/>
                  </a:cubicBezTo>
                  <a:close/>
                  <a:moveTo>
                    <a:pt x="19413" y="587405"/>
                  </a:moveTo>
                  <a:cubicBezTo>
                    <a:pt x="17493" y="606144"/>
                    <a:pt x="16156" y="625072"/>
                    <a:pt x="14853" y="643400"/>
                  </a:cubicBezTo>
                  <a:cubicBezTo>
                    <a:pt x="13721" y="659431"/>
                    <a:pt x="12538" y="676027"/>
                    <a:pt x="10995" y="692418"/>
                  </a:cubicBezTo>
                  <a:cubicBezTo>
                    <a:pt x="7257" y="731903"/>
                    <a:pt x="7515" y="771868"/>
                    <a:pt x="11801" y="811198"/>
                  </a:cubicBezTo>
                  <a:cubicBezTo>
                    <a:pt x="12418" y="816891"/>
                    <a:pt x="13807" y="818177"/>
                    <a:pt x="14578" y="818434"/>
                  </a:cubicBezTo>
                  <a:cubicBezTo>
                    <a:pt x="15230" y="818657"/>
                    <a:pt x="16465" y="818502"/>
                    <a:pt x="17956" y="818228"/>
                  </a:cubicBezTo>
                  <a:cubicBezTo>
                    <a:pt x="71123" y="808781"/>
                    <a:pt x="123106" y="799248"/>
                    <a:pt x="174524" y="786458"/>
                  </a:cubicBezTo>
                  <a:cubicBezTo>
                    <a:pt x="180234" y="785138"/>
                    <a:pt x="185925" y="783887"/>
                    <a:pt x="191635" y="782635"/>
                  </a:cubicBezTo>
                  <a:cubicBezTo>
                    <a:pt x="205917" y="779515"/>
                    <a:pt x="220696" y="776291"/>
                    <a:pt x="234652" y="771937"/>
                  </a:cubicBezTo>
                  <a:cubicBezTo>
                    <a:pt x="238698" y="770668"/>
                    <a:pt x="243310" y="769553"/>
                    <a:pt x="248162" y="768353"/>
                  </a:cubicBezTo>
                  <a:cubicBezTo>
                    <a:pt x="258603" y="765799"/>
                    <a:pt x="270433" y="762901"/>
                    <a:pt x="277668" y="758169"/>
                  </a:cubicBezTo>
                  <a:cubicBezTo>
                    <a:pt x="286018" y="752717"/>
                    <a:pt x="291419" y="747779"/>
                    <a:pt x="293733" y="743442"/>
                  </a:cubicBezTo>
                  <a:cubicBezTo>
                    <a:pt x="296099" y="736498"/>
                    <a:pt x="298037" y="728371"/>
                    <a:pt x="299494" y="719267"/>
                  </a:cubicBezTo>
                  <a:lnTo>
                    <a:pt x="299700" y="717981"/>
                  </a:lnTo>
                  <a:lnTo>
                    <a:pt x="358010" y="652830"/>
                  </a:lnTo>
                  <a:cubicBezTo>
                    <a:pt x="424104" y="577787"/>
                    <a:pt x="480683" y="492867"/>
                    <a:pt x="535392" y="410726"/>
                  </a:cubicBezTo>
                  <a:cubicBezTo>
                    <a:pt x="546793" y="393598"/>
                    <a:pt x="558212" y="376470"/>
                    <a:pt x="569734" y="359376"/>
                  </a:cubicBezTo>
                  <a:cubicBezTo>
                    <a:pt x="574466" y="352347"/>
                    <a:pt x="579369" y="345077"/>
                    <a:pt x="585233" y="338562"/>
                  </a:cubicBezTo>
                  <a:cubicBezTo>
                    <a:pt x="591611" y="331499"/>
                    <a:pt x="598966" y="325515"/>
                    <a:pt x="606081" y="319720"/>
                  </a:cubicBezTo>
                  <a:lnTo>
                    <a:pt x="609939" y="316565"/>
                  </a:lnTo>
                  <a:cubicBezTo>
                    <a:pt x="667340" y="269365"/>
                    <a:pt x="719873" y="209923"/>
                    <a:pt x="770519" y="134828"/>
                  </a:cubicBezTo>
                  <a:cubicBezTo>
                    <a:pt x="770056" y="129239"/>
                    <a:pt x="754214" y="107122"/>
                    <a:pt x="743361" y="94435"/>
                  </a:cubicBezTo>
                  <a:cubicBezTo>
                    <a:pt x="731582" y="80667"/>
                    <a:pt x="717644" y="68974"/>
                    <a:pt x="701973" y="59665"/>
                  </a:cubicBezTo>
                  <a:cubicBezTo>
                    <a:pt x="699058" y="57933"/>
                    <a:pt x="696452" y="56184"/>
                    <a:pt x="693932" y="54487"/>
                  </a:cubicBezTo>
                  <a:cubicBezTo>
                    <a:pt x="687709" y="50303"/>
                    <a:pt x="682788" y="46995"/>
                    <a:pt x="677644" y="46995"/>
                  </a:cubicBezTo>
                  <a:cubicBezTo>
                    <a:pt x="674952" y="46995"/>
                    <a:pt x="672141" y="47920"/>
                    <a:pt x="669072" y="49806"/>
                  </a:cubicBezTo>
                  <a:cubicBezTo>
                    <a:pt x="657276" y="57041"/>
                    <a:pt x="645995" y="68563"/>
                    <a:pt x="635090" y="79690"/>
                  </a:cubicBezTo>
                  <a:cubicBezTo>
                    <a:pt x="629570" y="85331"/>
                    <a:pt x="624357" y="90663"/>
                    <a:pt x="619043" y="95498"/>
                  </a:cubicBezTo>
                  <a:cubicBezTo>
                    <a:pt x="612648" y="101327"/>
                    <a:pt x="605944" y="108065"/>
                    <a:pt x="598846" y="115197"/>
                  </a:cubicBezTo>
                  <a:cubicBezTo>
                    <a:pt x="575066" y="139097"/>
                    <a:pt x="548114" y="166204"/>
                    <a:pt x="518007" y="173645"/>
                  </a:cubicBezTo>
                  <a:lnTo>
                    <a:pt x="514870" y="174416"/>
                  </a:lnTo>
                  <a:lnTo>
                    <a:pt x="513344" y="171484"/>
                  </a:lnTo>
                  <a:cubicBezTo>
                    <a:pt x="495513" y="137349"/>
                    <a:pt x="500811" y="92189"/>
                    <a:pt x="505491" y="52361"/>
                  </a:cubicBezTo>
                  <a:cubicBezTo>
                    <a:pt x="506280" y="45606"/>
                    <a:pt x="507051" y="39073"/>
                    <a:pt x="507669" y="32850"/>
                  </a:cubicBezTo>
                  <a:cubicBezTo>
                    <a:pt x="508337" y="26043"/>
                    <a:pt x="508714" y="19991"/>
                    <a:pt x="506537" y="15002"/>
                  </a:cubicBezTo>
                  <a:cubicBezTo>
                    <a:pt x="504617" y="10613"/>
                    <a:pt x="499508" y="7527"/>
                    <a:pt x="496079" y="9035"/>
                  </a:cubicBezTo>
                  <a:cubicBezTo>
                    <a:pt x="493884" y="10013"/>
                    <a:pt x="492170" y="12533"/>
                    <a:pt x="490644" y="15105"/>
                  </a:cubicBezTo>
                  <a:cubicBezTo>
                    <a:pt x="480665" y="32044"/>
                    <a:pt x="476482" y="51332"/>
                    <a:pt x="472041" y="71752"/>
                  </a:cubicBezTo>
                  <a:cubicBezTo>
                    <a:pt x="468253" y="89257"/>
                    <a:pt x="464309" y="107379"/>
                    <a:pt x="456371" y="123770"/>
                  </a:cubicBezTo>
                  <a:cubicBezTo>
                    <a:pt x="453765" y="129136"/>
                    <a:pt x="450713" y="134417"/>
                    <a:pt x="447764" y="139509"/>
                  </a:cubicBezTo>
                  <a:cubicBezTo>
                    <a:pt x="440169" y="152625"/>
                    <a:pt x="432985" y="165021"/>
                    <a:pt x="432899" y="178994"/>
                  </a:cubicBezTo>
                  <a:cubicBezTo>
                    <a:pt x="432848" y="189092"/>
                    <a:pt x="437083" y="199036"/>
                    <a:pt x="441163" y="208655"/>
                  </a:cubicBezTo>
                  <a:cubicBezTo>
                    <a:pt x="448347" y="225508"/>
                    <a:pt x="455754" y="242910"/>
                    <a:pt x="438557" y="259301"/>
                  </a:cubicBezTo>
                  <a:cubicBezTo>
                    <a:pt x="424018" y="273154"/>
                    <a:pt x="408896" y="286819"/>
                    <a:pt x="394272" y="300038"/>
                  </a:cubicBezTo>
                  <a:cubicBezTo>
                    <a:pt x="380350" y="312639"/>
                    <a:pt x="365948" y="325652"/>
                    <a:pt x="352095" y="338785"/>
                  </a:cubicBezTo>
                  <a:cubicBezTo>
                    <a:pt x="333801" y="356256"/>
                    <a:pt x="308444" y="387923"/>
                    <a:pt x="276760" y="432945"/>
                  </a:cubicBezTo>
                  <a:cubicBezTo>
                    <a:pt x="268393" y="444810"/>
                    <a:pt x="258278" y="455886"/>
                    <a:pt x="248505" y="466601"/>
                  </a:cubicBezTo>
                  <a:cubicBezTo>
                    <a:pt x="242779" y="472876"/>
                    <a:pt x="236864" y="479357"/>
                    <a:pt x="231480" y="485804"/>
                  </a:cubicBezTo>
                  <a:cubicBezTo>
                    <a:pt x="225770" y="492662"/>
                    <a:pt x="220353" y="500411"/>
                    <a:pt x="215123" y="507921"/>
                  </a:cubicBezTo>
                  <a:cubicBezTo>
                    <a:pt x="199042" y="530981"/>
                    <a:pt x="182428" y="554812"/>
                    <a:pt x="152819" y="560110"/>
                  </a:cubicBezTo>
                  <a:cubicBezTo>
                    <a:pt x="103527" y="568940"/>
                    <a:pt x="59858" y="577872"/>
                    <a:pt x="19413" y="58740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5" name="任意多边形: 形状 594">
              <a:extLst>
                <a:ext uri="{FF2B5EF4-FFF2-40B4-BE49-F238E27FC236}">
                  <a16:creationId xmlns:a16="http://schemas.microsoft.com/office/drawing/2014/main" id="{CC6CE0E0-9E1D-3610-42BB-B663701461F8}"/>
                </a:ext>
              </a:extLst>
            </p:cNvPr>
            <p:cNvSpPr/>
            <p:nvPr/>
          </p:nvSpPr>
          <p:spPr>
            <a:xfrm>
              <a:off x="6714465" y="1608154"/>
              <a:ext cx="55358" cy="172885"/>
            </a:xfrm>
            <a:custGeom>
              <a:avLst/>
              <a:gdLst>
                <a:gd name="connsiteX0" fmla="*/ 43128 w 55358"/>
                <a:gd name="connsiteY0" fmla="*/ 172886 h 172885"/>
                <a:gd name="connsiteX1" fmla="*/ 42185 w 55358"/>
                <a:gd name="connsiteY1" fmla="*/ 172714 h 172885"/>
                <a:gd name="connsiteX2" fmla="*/ 40488 w 55358"/>
                <a:gd name="connsiteY2" fmla="*/ 169011 h 172885"/>
                <a:gd name="connsiteX3" fmla="*/ 49472 w 55358"/>
                <a:gd name="connsiteY3" fmla="*/ 133881 h 172885"/>
                <a:gd name="connsiteX4" fmla="*/ 33544 w 55358"/>
                <a:gd name="connsiteY4" fmla="*/ 66826 h 172885"/>
                <a:gd name="connsiteX5" fmla="*/ 19108 w 55358"/>
                <a:gd name="connsiteY5" fmla="*/ 40560 h 172885"/>
                <a:gd name="connsiteX6" fmla="*/ 15713 w 55358"/>
                <a:gd name="connsiteY6" fmla="*/ 36823 h 172885"/>
                <a:gd name="connsiteX7" fmla="*/ 10210 w 55358"/>
                <a:gd name="connsiteY7" fmla="*/ 30428 h 172885"/>
                <a:gd name="connsiteX8" fmla="*/ 77 w 55358"/>
                <a:gd name="connsiteY8" fmla="*/ 3561 h 172885"/>
                <a:gd name="connsiteX9" fmla="*/ 2168 w 55358"/>
                <a:gd name="connsiteY9" fmla="*/ 81 h 172885"/>
                <a:gd name="connsiteX10" fmla="*/ 5529 w 55358"/>
                <a:gd name="connsiteY10" fmla="*/ 2241 h 172885"/>
                <a:gd name="connsiteX11" fmla="*/ 14684 w 55358"/>
                <a:gd name="connsiteY11" fmla="*/ 26947 h 172885"/>
                <a:gd name="connsiteX12" fmla="*/ 19742 w 55358"/>
                <a:gd name="connsiteY12" fmla="*/ 32794 h 172885"/>
                <a:gd name="connsiteX13" fmla="*/ 23325 w 55358"/>
                <a:gd name="connsiteY13" fmla="*/ 36737 h 172885"/>
                <a:gd name="connsiteX14" fmla="*/ 38670 w 55358"/>
                <a:gd name="connsiteY14" fmla="*/ 64495 h 172885"/>
                <a:gd name="connsiteX15" fmla="*/ 55044 w 55358"/>
                <a:gd name="connsiteY15" fmla="*/ 134395 h 172885"/>
                <a:gd name="connsiteX16" fmla="*/ 45768 w 55358"/>
                <a:gd name="connsiteY16" fmla="*/ 170948 h 172885"/>
                <a:gd name="connsiteX17" fmla="*/ 43128 w 55358"/>
                <a:gd name="connsiteY17" fmla="*/ 172886 h 17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358" h="172885">
                  <a:moveTo>
                    <a:pt x="43128" y="172886"/>
                  </a:moveTo>
                  <a:cubicBezTo>
                    <a:pt x="42819" y="172886"/>
                    <a:pt x="42493" y="172834"/>
                    <a:pt x="42185" y="172714"/>
                  </a:cubicBezTo>
                  <a:cubicBezTo>
                    <a:pt x="40728" y="172183"/>
                    <a:pt x="39973" y="170520"/>
                    <a:pt x="40488" y="169011"/>
                  </a:cubicBezTo>
                  <a:cubicBezTo>
                    <a:pt x="44397" y="157661"/>
                    <a:pt x="48426" y="145934"/>
                    <a:pt x="49472" y="133881"/>
                  </a:cubicBezTo>
                  <a:cubicBezTo>
                    <a:pt x="51443" y="111283"/>
                    <a:pt x="43059" y="89269"/>
                    <a:pt x="33544" y="66826"/>
                  </a:cubicBezTo>
                  <a:cubicBezTo>
                    <a:pt x="30046" y="58597"/>
                    <a:pt x="25709" y="48344"/>
                    <a:pt x="19108" y="40560"/>
                  </a:cubicBezTo>
                  <a:cubicBezTo>
                    <a:pt x="18027" y="39274"/>
                    <a:pt x="16862" y="38057"/>
                    <a:pt x="15713" y="36823"/>
                  </a:cubicBezTo>
                  <a:cubicBezTo>
                    <a:pt x="13844" y="34817"/>
                    <a:pt x="11907" y="32759"/>
                    <a:pt x="10210" y="30428"/>
                  </a:cubicBezTo>
                  <a:cubicBezTo>
                    <a:pt x="4346" y="22404"/>
                    <a:pt x="2083" y="12391"/>
                    <a:pt x="77" y="3561"/>
                  </a:cubicBezTo>
                  <a:cubicBezTo>
                    <a:pt x="-283" y="2001"/>
                    <a:pt x="660" y="441"/>
                    <a:pt x="2168" y="81"/>
                  </a:cubicBezTo>
                  <a:cubicBezTo>
                    <a:pt x="3643" y="-296"/>
                    <a:pt x="5169" y="681"/>
                    <a:pt x="5529" y="2241"/>
                  </a:cubicBezTo>
                  <a:cubicBezTo>
                    <a:pt x="7415" y="10522"/>
                    <a:pt x="9541" y="19901"/>
                    <a:pt x="14684" y="26947"/>
                  </a:cubicBezTo>
                  <a:cubicBezTo>
                    <a:pt x="16176" y="28987"/>
                    <a:pt x="17908" y="30839"/>
                    <a:pt x="19742" y="32794"/>
                  </a:cubicBezTo>
                  <a:cubicBezTo>
                    <a:pt x="20960" y="34079"/>
                    <a:pt x="22177" y="35383"/>
                    <a:pt x="23325" y="36737"/>
                  </a:cubicBezTo>
                  <a:cubicBezTo>
                    <a:pt x="30492" y="45190"/>
                    <a:pt x="35036" y="55888"/>
                    <a:pt x="38670" y="64495"/>
                  </a:cubicBezTo>
                  <a:cubicBezTo>
                    <a:pt x="48494" y="87658"/>
                    <a:pt x="57135" y="110426"/>
                    <a:pt x="55044" y="134395"/>
                  </a:cubicBezTo>
                  <a:cubicBezTo>
                    <a:pt x="53929" y="147168"/>
                    <a:pt x="49780" y="159255"/>
                    <a:pt x="45768" y="170948"/>
                  </a:cubicBezTo>
                  <a:cubicBezTo>
                    <a:pt x="45340" y="172148"/>
                    <a:pt x="44277" y="172886"/>
                    <a:pt x="43128" y="17288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6" name="任意多边形: 形状 595">
              <a:extLst>
                <a:ext uri="{FF2B5EF4-FFF2-40B4-BE49-F238E27FC236}">
                  <a16:creationId xmlns:a16="http://schemas.microsoft.com/office/drawing/2014/main" id="{2691D86F-5AB2-1E6B-1910-6447CFA4FBA9}"/>
                </a:ext>
              </a:extLst>
            </p:cNvPr>
            <p:cNvSpPr/>
            <p:nvPr/>
          </p:nvSpPr>
          <p:spPr>
            <a:xfrm>
              <a:off x="5534785" y="1908533"/>
              <a:ext cx="300660" cy="161279"/>
            </a:xfrm>
            <a:custGeom>
              <a:avLst/>
              <a:gdLst>
                <a:gd name="connsiteX0" fmla="*/ 198411 w 300660"/>
                <a:gd name="connsiteY0" fmla="*/ 161279 h 161279"/>
                <a:gd name="connsiteX1" fmla="*/ 118755 w 300660"/>
                <a:gd name="connsiteY1" fmla="*/ 144906 h 161279"/>
                <a:gd name="connsiteX2" fmla="*/ 95 w 300660"/>
                <a:gd name="connsiteY2" fmla="*/ 3648 h 161279"/>
                <a:gd name="connsiteX3" fmla="*/ 2066 w 300660"/>
                <a:gd name="connsiteY3" fmla="*/ 99 h 161279"/>
                <a:gd name="connsiteX4" fmla="*/ 5495 w 300660"/>
                <a:gd name="connsiteY4" fmla="*/ 2139 h 161279"/>
                <a:gd name="connsiteX5" fmla="*/ 120933 w 300660"/>
                <a:gd name="connsiteY5" fmla="*/ 139556 h 161279"/>
                <a:gd name="connsiteX6" fmla="*/ 296497 w 300660"/>
                <a:gd name="connsiteY6" fmla="*/ 129647 h 161279"/>
                <a:gd name="connsiteX7" fmla="*/ 300303 w 300660"/>
                <a:gd name="connsiteY7" fmla="*/ 130761 h 161279"/>
                <a:gd name="connsiteX8" fmla="*/ 299223 w 300660"/>
                <a:gd name="connsiteY8" fmla="*/ 134704 h 161279"/>
                <a:gd name="connsiteX9" fmla="*/ 198411 w 300660"/>
                <a:gd name="connsiteY9" fmla="*/ 161279 h 1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660" h="161279">
                  <a:moveTo>
                    <a:pt x="198411" y="161279"/>
                  </a:moveTo>
                  <a:cubicBezTo>
                    <a:pt x="171065" y="161279"/>
                    <a:pt x="143769" y="155861"/>
                    <a:pt x="118755" y="144906"/>
                  </a:cubicBezTo>
                  <a:cubicBezTo>
                    <a:pt x="61611" y="119874"/>
                    <a:pt x="16142" y="65747"/>
                    <a:pt x="95" y="3648"/>
                  </a:cubicBezTo>
                  <a:cubicBezTo>
                    <a:pt x="-300" y="2105"/>
                    <a:pt x="574" y="510"/>
                    <a:pt x="2066" y="99"/>
                  </a:cubicBezTo>
                  <a:cubicBezTo>
                    <a:pt x="3558" y="-313"/>
                    <a:pt x="5101" y="596"/>
                    <a:pt x="5495" y="2139"/>
                  </a:cubicBezTo>
                  <a:cubicBezTo>
                    <a:pt x="21114" y="62541"/>
                    <a:pt x="65348" y="115193"/>
                    <a:pt x="120933" y="139556"/>
                  </a:cubicBezTo>
                  <a:cubicBezTo>
                    <a:pt x="176517" y="163920"/>
                    <a:pt x="243794" y="160113"/>
                    <a:pt x="296497" y="129647"/>
                  </a:cubicBezTo>
                  <a:cubicBezTo>
                    <a:pt x="297835" y="128875"/>
                    <a:pt x="299549" y="129372"/>
                    <a:pt x="300303" y="130761"/>
                  </a:cubicBezTo>
                  <a:cubicBezTo>
                    <a:pt x="301058" y="132167"/>
                    <a:pt x="300578" y="133916"/>
                    <a:pt x="299223" y="134704"/>
                  </a:cubicBezTo>
                  <a:cubicBezTo>
                    <a:pt x="268757" y="152329"/>
                    <a:pt x="233541" y="161279"/>
                    <a:pt x="198411" y="1612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7" name="任意多边形: 形状 596">
              <a:extLst>
                <a:ext uri="{FF2B5EF4-FFF2-40B4-BE49-F238E27FC236}">
                  <a16:creationId xmlns:a16="http://schemas.microsoft.com/office/drawing/2014/main" id="{BE97C914-07F4-B0A5-B424-D879CE5EE0F6}"/>
                </a:ext>
              </a:extLst>
            </p:cNvPr>
            <p:cNvSpPr/>
            <p:nvPr/>
          </p:nvSpPr>
          <p:spPr>
            <a:xfrm>
              <a:off x="5238302" y="1925655"/>
              <a:ext cx="160905" cy="182750"/>
            </a:xfrm>
            <a:custGeom>
              <a:avLst/>
              <a:gdLst>
                <a:gd name="connsiteX0" fmla="*/ 2798 w 160905"/>
                <a:gd name="connsiteY0" fmla="*/ 182751 h 182750"/>
                <a:gd name="connsiteX1" fmla="*/ 758 w 160905"/>
                <a:gd name="connsiteY1" fmla="*/ 181842 h 182750"/>
                <a:gd name="connsiteX2" fmla="*/ 878 w 160905"/>
                <a:gd name="connsiteY2" fmla="*/ 177744 h 182750"/>
                <a:gd name="connsiteX3" fmla="*/ 78133 w 160905"/>
                <a:gd name="connsiteY3" fmla="*/ 88642 h 182750"/>
                <a:gd name="connsiteX4" fmla="*/ 84855 w 160905"/>
                <a:gd name="connsiteY4" fmla="*/ 77052 h 182750"/>
                <a:gd name="connsiteX5" fmla="*/ 93358 w 160905"/>
                <a:gd name="connsiteY5" fmla="*/ 62530 h 182750"/>
                <a:gd name="connsiteX6" fmla="*/ 156726 w 160905"/>
                <a:gd name="connsiteY6" fmla="*/ 379 h 182750"/>
                <a:gd name="connsiteX7" fmla="*/ 160532 w 160905"/>
                <a:gd name="connsiteY7" fmla="*/ 1459 h 182750"/>
                <a:gd name="connsiteX8" fmla="*/ 159504 w 160905"/>
                <a:gd name="connsiteY8" fmla="*/ 5420 h 182750"/>
                <a:gd name="connsiteX9" fmla="*/ 98056 w 160905"/>
                <a:gd name="connsiteY9" fmla="*/ 65685 h 182750"/>
                <a:gd name="connsiteX10" fmla="*/ 89672 w 160905"/>
                <a:gd name="connsiteY10" fmla="*/ 79984 h 182750"/>
                <a:gd name="connsiteX11" fmla="*/ 82865 w 160905"/>
                <a:gd name="connsiteY11" fmla="*/ 91728 h 182750"/>
                <a:gd name="connsiteX12" fmla="*/ 4702 w 160905"/>
                <a:gd name="connsiteY12" fmla="*/ 181979 h 182750"/>
                <a:gd name="connsiteX13" fmla="*/ 2798 w 160905"/>
                <a:gd name="connsiteY13" fmla="*/ 182751 h 182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905" h="182750">
                  <a:moveTo>
                    <a:pt x="2798" y="182751"/>
                  </a:moveTo>
                  <a:cubicBezTo>
                    <a:pt x="2061" y="182751"/>
                    <a:pt x="1307" y="182442"/>
                    <a:pt x="758" y="181842"/>
                  </a:cubicBezTo>
                  <a:cubicBezTo>
                    <a:pt x="-305" y="180676"/>
                    <a:pt x="-236" y="178842"/>
                    <a:pt x="878" y="177744"/>
                  </a:cubicBezTo>
                  <a:cubicBezTo>
                    <a:pt x="28739" y="150672"/>
                    <a:pt x="57542" y="122674"/>
                    <a:pt x="78133" y="88642"/>
                  </a:cubicBezTo>
                  <a:cubicBezTo>
                    <a:pt x="80431" y="84836"/>
                    <a:pt x="82677" y="80875"/>
                    <a:pt x="84855" y="77052"/>
                  </a:cubicBezTo>
                  <a:cubicBezTo>
                    <a:pt x="87563" y="72251"/>
                    <a:pt x="90375" y="67296"/>
                    <a:pt x="93358" y="62530"/>
                  </a:cubicBezTo>
                  <a:cubicBezTo>
                    <a:pt x="109337" y="37001"/>
                    <a:pt x="131249" y="15518"/>
                    <a:pt x="156726" y="379"/>
                  </a:cubicBezTo>
                  <a:cubicBezTo>
                    <a:pt x="158064" y="-409"/>
                    <a:pt x="159778" y="71"/>
                    <a:pt x="160532" y="1459"/>
                  </a:cubicBezTo>
                  <a:cubicBezTo>
                    <a:pt x="161304" y="2848"/>
                    <a:pt x="160841" y="4614"/>
                    <a:pt x="159504" y="5420"/>
                  </a:cubicBezTo>
                  <a:cubicBezTo>
                    <a:pt x="134798" y="20096"/>
                    <a:pt x="113538" y="40944"/>
                    <a:pt x="98056" y="65685"/>
                  </a:cubicBezTo>
                  <a:cubicBezTo>
                    <a:pt x="95142" y="70348"/>
                    <a:pt x="92364" y="75234"/>
                    <a:pt x="89672" y="79984"/>
                  </a:cubicBezTo>
                  <a:cubicBezTo>
                    <a:pt x="87477" y="83841"/>
                    <a:pt x="85215" y="87853"/>
                    <a:pt x="82865" y="91728"/>
                  </a:cubicBezTo>
                  <a:cubicBezTo>
                    <a:pt x="61880" y="126395"/>
                    <a:pt x="32819" y="154650"/>
                    <a:pt x="4702" y="181979"/>
                  </a:cubicBezTo>
                  <a:cubicBezTo>
                    <a:pt x="4170" y="182493"/>
                    <a:pt x="3484" y="182751"/>
                    <a:pt x="2798" y="1827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8" name="任意多边形: 形状 597">
              <a:extLst>
                <a:ext uri="{FF2B5EF4-FFF2-40B4-BE49-F238E27FC236}">
                  <a16:creationId xmlns:a16="http://schemas.microsoft.com/office/drawing/2014/main" id="{FE485CD7-7D2B-2EAE-7F46-E9DDA9A8C81F}"/>
                </a:ext>
              </a:extLst>
            </p:cNvPr>
            <p:cNvSpPr/>
            <p:nvPr/>
          </p:nvSpPr>
          <p:spPr>
            <a:xfrm>
              <a:off x="5773366" y="2106199"/>
              <a:ext cx="79753" cy="282716"/>
            </a:xfrm>
            <a:custGeom>
              <a:avLst/>
              <a:gdLst>
                <a:gd name="connsiteX0" fmla="*/ 18501 w 79753"/>
                <a:gd name="connsiteY0" fmla="*/ 282716 h 282716"/>
                <a:gd name="connsiteX1" fmla="*/ 16700 w 79753"/>
                <a:gd name="connsiteY1" fmla="*/ 282030 h 282716"/>
                <a:gd name="connsiteX2" fmla="*/ 1116 w 79753"/>
                <a:gd name="connsiteY2" fmla="*/ 240625 h 282716"/>
                <a:gd name="connsiteX3" fmla="*/ 74822 w 79753"/>
                <a:gd name="connsiteY3" fmla="*/ 1024 h 282716"/>
                <a:gd name="connsiteX4" fmla="*/ 78765 w 79753"/>
                <a:gd name="connsiteY4" fmla="*/ 681 h 282716"/>
                <a:gd name="connsiteX5" fmla="*/ 79091 w 79753"/>
                <a:gd name="connsiteY5" fmla="*/ 4762 h 282716"/>
                <a:gd name="connsiteX6" fmla="*/ 6688 w 79753"/>
                <a:gd name="connsiteY6" fmla="*/ 240145 h 282716"/>
                <a:gd name="connsiteX7" fmla="*/ 20318 w 79753"/>
                <a:gd name="connsiteY7" fmla="*/ 277624 h 282716"/>
                <a:gd name="connsiteX8" fmla="*/ 20644 w 79753"/>
                <a:gd name="connsiteY8" fmla="*/ 281705 h 282716"/>
                <a:gd name="connsiteX9" fmla="*/ 18501 w 79753"/>
                <a:gd name="connsiteY9" fmla="*/ 282716 h 28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753" h="282716">
                  <a:moveTo>
                    <a:pt x="18501" y="282716"/>
                  </a:moveTo>
                  <a:cubicBezTo>
                    <a:pt x="17866" y="282716"/>
                    <a:pt x="17215" y="282493"/>
                    <a:pt x="16700" y="282030"/>
                  </a:cubicBezTo>
                  <a:cubicBezTo>
                    <a:pt x="5127" y="271846"/>
                    <a:pt x="2333" y="255387"/>
                    <a:pt x="1116" y="240625"/>
                  </a:cubicBezTo>
                  <a:cubicBezTo>
                    <a:pt x="-5965" y="154403"/>
                    <a:pt x="20901" y="67084"/>
                    <a:pt x="74822" y="1024"/>
                  </a:cubicBezTo>
                  <a:cubicBezTo>
                    <a:pt x="75816" y="-193"/>
                    <a:pt x="77582" y="-348"/>
                    <a:pt x="78765" y="681"/>
                  </a:cubicBezTo>
                  <a:cubicBezTo>
                    <a:pt x="79948" y="1710"/>
                    <a:pt x="80085" y="3544"/>
                    <a:pt x="79091" y="4762"/>
                  </a:cubicBezTo>
                  <a:cubicBezTo>
                    <a:pt x="26113" y="69655"/>
                    <a:pt x="-273" y="155449"/>
                    <a:pt x="6688" y="240145"/>
                  </a:cubicBezTo>
                  <a:cubicBezTo>
                    <a:pt x="7802" y="253724"/>
                    <a:pt x="10288" y="268795"/>
                    <a:pt x="20318" y="277624"/>
                  </a:cubicBezTo>
                  <a:cubicBezTo>
                    <a:pt x="21501" y="278653"/>
                    <a:pt x="21638" y="280488"/>
                    <a:pt x="20644" y="281705"/>
                  </a:cubicBezTo>
                  <a:cubicBezTo>
                    <a:pt x="20078" y="282356"/>
                    <a:pt x="19289" y="282716"/>
                    <a:pt x="18501" y="2827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9" name="任意多边形: 形状 598">
              <a:extLst>
                <a:ext uri="{FF2B5EF4-FFF2-40B4-BE49-F238E27FC236}">
                  <a16:creationId xmlns:a16="http://schemas.microsoft.com/office/drawing/2014/main" id="{7F9B19A6-F663-0F0F-F582-F3311BA0BF34}"/>
                </a:ext>
              </a:extLst>
            </p:cNvPr>
            <p:cNvSpPr/>
            <p:nvPr/>
          </p:nvSpPr>
          <p:spPr>
            <a:xfrm>
              <a:off x="5048322" y="2603518"/>
              <a:ext cx="463977" cy="194390"/>
            </a:xfrm>
            <a:custGeom>
              <a:avLst/>
              <a:gdLst>
                <a:gd name="connsiteX0" fmla="*/ 462743 w 463977"/>
                <a:gd name="connsiteY0" fmla="*/ 194391 h 194390"/>
                <a:gd name="connsiteX1" fmla="*/ 294688 w 463977"/>
                <a:gd name="connsiteY1" fmla="*/ 129017 h 194390"/>
                <a:gd name="connsiteX2" fmla="*/ 231440 w 463977"/>
                <a:gd name="connsiteY2" fmla="*/ 90184 h 194390"/>
                <a:gd name="connsiteX3" fmla="*/ 154836 w 463977"/>
                <a:gd name="connsiteY3" fmla="*/ 44081 h 194390"/>
                <a:gd name="connsiteX4" fmla="*/ 600 w 463977"/>
                <a:gd name="connsiteY4" fmla="*/ 6979 h 194390"/>
                <a:gd name="connsiteX5" fmla="*/ 0 w 463977"/>
                <a:gd name="connsiteY5" fmla="*/ 1218 h 194390"/>
                <a:gd name="connsiteX6" fmla="*/ 157391 w 463977"/>
                <a:gd name="connsiteY6" fmla="*/ 38920 h 194390"/>
                <a:gd name="connsiteX7" fmla="*/ 234406 w 463977"/>
                <a:gd name="connsiteY7" fmla="*/ 85263 h 194390"/>
                <a:gd name="connsiteX8" fmla="*/ 297380 w 463977"/>
                <a:gd name="connsiteY8" fmla="*/ 123942 h 194390"/>
                <a:gd name="connsiteX9" fmla="*/ 463978 w 463977"/>
                <a:gd name="connsiteY9" fmla="*/ 188750 h 194390"/>
                <a:gd name="connsiteX10" fmla="*/ 462743 w 463977"/>
                <a:gd name="connsiteY10" fmla="*/ 194391 h 19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977" h="194390">
                  <a:moveTo>
                    <a:pt x="462743" y="194391"/>
                  </a:moveTo>
                  <a:cubicBezTo>
                    <a:pt x="404090" y="180743"/>
                    <a:pt x="347546" y="158746"/>
                    <a:pt x="294688" y="129017"/>
                  </a:cubicBezTo>
                  <a:cubicBezTo>
                    <a:pt x="273137" y="116895"/>
                    <a:pt x="251946" y="103317"/>
                    <a:pt x="231440" y="90184"/>
                  </a:cubicBezTo>
                  <a:cubicBezTo>
                    <a:pt x="206700" y="74342"/>
                    <a:pt x="181120" y="57934"/>
                    <a:pt x="154836" y="44081"/>
                  </a:cubicBezTo>
                  <a:cubicBezTo>
                    <a:pt x="97572" y="13871"/>
                    <a:pt x="47114" y="1733"/>
                    <a:pt x="600" y="6979"/>
                  </a:cubicBezTo>
                  <a:lnTo>
                    <a:pt x="0" y="1218"/>
                  </a:lnTo>
                  <a:cubicBezTo>
                    <a:pt x="47646" y="-4148"/>
                    <a:pt x="99115" y="8179"/>
                    <a:pt x="157391" y="38920"/>
                  </a:cubicBezTo>
                  <a:cubicBezTo>
                    <a:pt x="183897" y="52893"/>
                    <a:pt x="209563" y="69352"/>
                    <a:pt x="234406" y="85263"/>
                  </a:cubicBezTo>
                  <a:cubicBezTo>
                    <a:pt x="254843" y="98362"/>
                    <a:pt x="275966" y="111889"/>
                    <a:pt x="297380" y="123942"/>
                  </a:cubicBezTo>
                  <a:cubicBezTo>
                    <a:pt x="349775" y="153414"/>
                    <a:pt x="405822" y="175223"/>
                    <a:pt x="463978" y="188750"/>
                  </a:cubicBezTo>
                  <a:lnTo>
                    <a:pt x="462743" y="19439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0" name="任意多边形: 形状 599">
              <a:extLst>
                <a:ext uri="{FF2B5EF4-FFF2-40B4-BE49-F238E27FC236}">
                  <a16:creationId xmlns:a16="http://schemas.microsoft.com/office/drawing/2014/main" id="{F6B90B45-BEA2-55FB-4E3E-64906D73DCCA}"/>
                </a:ext>
              </a:extLst>
            </p:cNvPr>
            <p:cNvSpPr/>
            <p:nvPr/>
          </p:nvSpPr>
          <p:spPr>
            <a:xfrm>
              <a:off x="5161016" y="2546615"/>
              <a:ext cx="30089" cy="280886"/>
            </a:xfrm>
            <a:custGeom>
              <a:avLst/>
              <a:gdLst>
                <a:gd name="connsiteX0" fmla="*/ 30090 w 30089"/>
                <a:gd name="connsiteY0" fmla="*/ 0 h 280886"/>
                <a:gd name="connsiteX1" fmla="*/ 0 w 30089"/>
                <a:gd name="connsiteY1" fmla="*/ 280887 h 280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89" h="280886">
                  <a:moveTo>
                    <a:pt x="30090" y="0"/>
                  </a:moveTo>
                  <a:cubicBezTo>
                    <a:pt x="20060" y="93629"/>
                    <a:pt x="10030" y="187258"/>
                    <a:pt x="0" y="280887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1" name="任意多边形: 形状 600">
              <a:extLst>
                <a:ext uri="{FF2B5EF4-FFF2-40B4-BE49-F238E27FC236}">
                  <a16:creationId xmlns:a16="http://schemas.microsoft.com/office/drawing/2014/main" id="{6311F9D1-B3DB-0747-22E9-640C9779C803}"/>
                </a:ext>
              </a:extLst>
            </p:cNvPr>
            <p:cNvSpPr/>
            <p:nvPr/>
          </p:nvSpPr>
          <p:spPr>
            <a:xfrm>
              <a:off x="5158221" y="2546289"/>
              <a:ext cx="35661" cy="281537"/>
            </a:xfrm>
            <a:custGeom>
              <a:avLst/>
              <a:gdLst>
                <a:gd name="connsiteX0" fmla="*/ 5555 w 35661"/>
                <a:gd name="connsiteY0" fmla="*/ 281538 h 281537"/>
                <a:gd name="connsiteX1" fmla="*/ 0 w 35661"/>
                <a:gd name="connsiteY1" fmla="*/ 280886 h 281537"/>
                <a:gd name="connsiteX2" fmla="*/ 30107 w 35661"/>
                <a:gd name="connsiteY2" fmla="*/ 0 h 281537"/>
                <a:gd name="connsiteX3" fmla="*/ 35662 w 35661"/>
                <a:gd name="connsiteY3" fmla="*/ 652 h 28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61" h="281537">
                  <a:moveTo>
                    <a:pt x="5555" y="281538"/>
                  </a:moveTo>
                  <a:lnTo>
                    <a:pt x="0" y="280886"/>
                  </a:lnTo>
                  <a:lnTo>
                    <a:pt x="30107" y="0"/>
                  </a:lnTo>
                  <a:lnTo>
                    <a:pt x="35662" y="652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2" name="任意多边形: 形状 601">
              <a:extLst>
                <a:ext uri="{FF2B5EF4-FFF2-40B4-BE49-F238E27FC236}">
                  <a16:creationId xmlns:a16="http://schemas.microsoft.com/office/drawing/2014/main" id="{68B22BAD-D31C-26F8-67C5-BC468C4F1241}"/>
                </a:ext>
              </a:extLst>
            </p:cNvPr>
            <p:cNvSpPr/>
            <p:nvPr/>
          </p:nvSpPr>
          <p:spPr>
            <a:xfrm>
              <a:off x="5362212" y="2741554"/>
              <a:ext cx="197802" cy="225285"/>
            </a:xfrm>
            <a:custGeom>
              <a:avLst/>
              <a:gdLst>
                <a:gd name="connsiteX0" fmla="*/ 197802 w 197802"/>
                <a:gd name="connsiteY0" fmla="*/ 225285 h 225285"/>
                <a:gd name="connsiteX1" fmla="*/ 40977 w 197802"/>
                <a:gd name="connsiteY1" fmla="*/ 146881 h 225285"/>
                <a:gd name="connsiteX2" fmla="*/ 19511 w 197802"/>
                <a:gd name="connsiteY2" fmla="*/ 104122 h 225285"/>
                <a:gd name="connsiteX3" fmla="*/ 0 w 197802"/>
                <a:gd name="connsiteY3" fmla="*/ 154 h 225285"/>
                <a:gd name="connsiteX4" fmla="*/ 5589 w 197802"/>
                <a:gd name="connsiteY4" fmla="*/ 0 h 225285"/>
                <a:gd name="connsiteX5" fmla="*/ 24741 w 197802"/>
                <a:gd name="connsiteY5" fmla="*/ 102081 h 225285"/>
                <a:gd name="connsiteX6" fmla="*/ 45434 w 197802"/>
                <a:gd name="connsiteY6" fmla="*/ 143401 h 225285"/>
                <a:gd name="connsiteX7" fmla="*/ 197785 w 197802"/>
                <a:gd name="connsiteY7" fmla="*/ 219490 h 225285"/>
                <a:gd name="connsiteX8" fmla="*/ 197785 w 197802"/>
                <a:gd name="connsiteY8" fmla="*/ 225285 h 22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02" h="225285">
                  <a:moveTo>
                    <a:pt x="197802" y="225285"/>
                  </a:moveTo>
                  <a:cubicBezTo>
                    <a:pt x="131880" y="225285"/>
                    <a:pt x="58002" y="170336"/>
                    <a:pt x="40977" y="146881"/>
                  </a:cubicBezTo>
                  <a:cubicBezTo>
                    <a:pt x="32833" y="135651"/>
                    <a:pt x="26009" y="122072"/>
                    <a:pt x="19511" y="104122"/>
                  </a:cubicBezTo>
                  <a:cubicBezTo>
                    <a:pt x="7441" y="70757"/>
                    <a:pt x="874" y="35782"/>
                    <a:pt x="0" y="154"/>
                  </a:cubicBezTo>
                  <a:lnTo>
                    <a:pt x="5589" y="0"/>
                  </a:lnTo>
                  <a:cubicBezTo>
                    <a:pt x="6447" y="34976"/>
                    <a:pt x="12876" y="69317"/>
                    <a:pt x="24741" y="102081"/>
                  </a:cubicBezTo>
                  <a:cubicBezTo>
                    <a:pt x="31050" y="119501"/>
                    <a:pt x="37634" y="132634"/>
                    <a:pt x="45434" y="143401"/>
                  </a:cubicBezTo>
                  <a:cubicBezTo>
                    <a:pt x="61945" y="166152"/>
                    <a:pt x="133697" y="219490"/>
                    <a:pt x="197785" y="219490"/>
                  </a:cubicBezTo>
                  <a:lnTo>
                    <a:pt x="197785" y="225285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3" name="任意多边形: 形状 602">
              <a:extLst>
                <a:ext uri="{FF2B5EF4-FFF2-40B4-BE49-F238E27FC236}">
                  <a16:creationId xmlns:a16="http://schemas.microsoft.com/office/drawing/2014/main" id="{93FA8948-4F67-0767-393B-6063C5714D6F}"/>
                </a:ext>
              </a:extLst>
            </p:cNvPr>
            <p:cNvSpPr/>
            <p:nvPr/>
          </p:nvSpPr>
          <p:spPr>
            <a:xfrm>
              <a:off x="5466283" y="2781639"/>
              <a:ext cx="889139" cy="516407"/>
            </a:xfrm>
            <a:custGeom>
              <a:avLst/>
              <a:gdLst>
                <a:gd name="connsiteX0" fmla="*/ 192967 w 889139"/>
                <a:gd name="connsiteY0" fmla="*/ 516407 h 516407"/>
                <a:gd name="connsiteX1" fmla="*/ 104276 w 889139"/>
                <a:gd name="connsiteY1" fmla="*/ 225988 h 516407"/>
                <a:gd name="connsiteX2" fmla="*/ 0 w 889139"/>
                <a:gd name="connsiteY2" fmla="*/ 3532 h 516407"/>
                <a:gd name="connsiteX3" fmla="*/ 4423 w 889139"/>
                <a:gd name="connsiteY3" fmla="*/ 0 h 516407"/>
                <a:gd name="connsiteX4" fmla="*/ 109608 w 889139"/>
                <a:gd name="connsiteY4" fmla="*/ 224256 h 516407"/>
                <a:gd name="connsiteX5" fmla="*/ 196944 w 889139"/>
                <a:gd name="connsiteY5" fmla="*/ 510201 h 516407"/>
                <a:gd name="connsiteX6" fmla="*/ 532043 w 889139"/>
                <a:gd name="connsiteY6" fmla="*/ 491959 h 516407"/>
                <a:gd name="connsiteX7" fmla="*/ 889140 w 889139"/>
                <a:gd name="connsiteY7" fmla="*/ 496519 h 516407"/>
                <a:gd name="connsiteX8" fmla="*/ 889071 w 889139"/>
                <a:gd name="connsiteY8" fmla="*/ 502314 h 516407"/>
                <a:gd name="connsiteX9" fmla="*/ 531975 w 889139"/>
                <a:gd name="connsiteY9" fmla="*/ 497754 h 516407"/>
                <a:gd name="connsiteX10" fmla="*/ 195230 w 889139"/>
                <a:gd name="connsiteY10" fmla="*/ 516184 h 516407"/>
                <a:gd name="connsiteX11" fmla="*/ 192967 w 889139"/>
                <a:gd name="connsiteY11" fmla="*/ 516407 h 516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9139" h="516407">
                  <a:moveTo>
                    <a:pt x="192967" y="516407"/>
                  </a:moveTo>
                  <a:lnTo>
                    <a:pt x="104276" y="225988"/>
                  </a:lnTo>
                  <a:cubicBezTo>
                    <a:pt x="75986" y="133354"/>
                    <a:pt x="40891" y="58516"/>
                    <a:pt x="0" y="3532"/>
                  </a:cubicBezTo>
                  <a:lnTo>
                    <a:pt x="4423" y="0"/>
                  </a:lnTo>
                  <a:cubicBezTo>
                    <a:pt x="45726" y="55533"/>
                    <a:pt x="81113" y="130971"/>
                    <a:pt x="109608" y="224256"/>
                  </a:cubicBezTo>
                  <a:lnTo>
                    <a:pt x="196944" y="510201"/>
                  </a:lnTo>
                  <a:cubicBezTo>
                    <a:pt x="301495" y="499811"/>
                    <a:pt x="414377" y="490450"/>
                    <a:pt x="532043" y="491959"/>
                  </a:cubicBezTo>
                  <a:lnTo>
                    <a:pt x="889140" y="496519"/>
                  </a:lnTo>
                  <a:lnTo>
                    <a:pt x="889071" y="502314"/>
                  </a:lnTo>
                  <a:lnTo>
                    <a:pt x="531975" y="497754"/>
                  </a:lnTo>
                  <a:cubicBezTo>
                    <a:pt x="413743" y="496262"/>
                    <a:pt x="300243" y="505726"/>
                    <a:pt x="195230" y="516184"/>
                  </a:cubicBezTo>
                  <a:lnTo>
                    <a:pt x="192967" y="516407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4" name="任意多边形: 形状 603">
              <a:extLst>
                <a:ext uri="{FF2B5EF4-FFF2-40B4-BE49-F238E27FC236}">
                  <a16:creationId xmlns:a16="http://schemas.microsoft.com/office/drawing/2014/main" id="{B87E2430-E8C5-5431-044A-6263D779C079}"/>
                </a:ext>
              </a:extLst>
            </p:cNvPr>
            <p:cNvSpPr/>
            <p:nvPr/>
          </p:nvSpPr>
          <p:spPr>
            <a:xfrm>
              <a:off x="6194886" y="3217409"/>
              <a:ext cx="70486" cy="476618"/>
            </a:xfrm>
            <a:custGeom>
              <a:avLst/>
              <a:gdLst>
                <a:gd name="connsiteX0" fmla="*/ 59707 w 70486"/>
                <a:gd name="connsiteY0" fmla="*/ 476618 h 476618"/>
                <a:gd name="connsiteX1" fmla="*/ 2237 w 70486"/>
                <a:gd name="connsiteY1" fmla="*/ 287303 h 476618"/>
                <a:gd name="connsiteX2" fmla="*/ 214 w 70486"/>
                <a:gd name="connsiteY2" fmla="*/ 214763 h 476618"/>
                <a:gd name="connsiteX3" fmla="*/ 5923 w 70486"/>
                <a:gd name="connsiteY3" fmla="*/ 148926 h 476618"/>
                <a:gd name="connsiteX4" fmla="*/ 19468 w 70486"/>
                <a:gd name="connsiteY4" fmla="*/ 89913 h 476618"/>
                <a:gd name="connsiteX5" fmla="*/ 40899 w 70486"/>
                <a:gd name="connsiteY5" fmla="*/ 37449 h 476618"/>
                <a:gd name="connsiteX6" fmla="*/ 51838 w 70486"/>
                <a:gd name="connsiteY6" fmla="*/ 18007 h 476618"/>
                <a:gd name="connsiteX7" fmla="*/ 57873 w 70486"/>
                <a:gd name="connsiteY7" fmla="*/ 8560 h 476618"/>
                <a:gd name="connsiteX8" fmla="*/ 61182 w 70486"/>
                <a:gd name="connsiteY8" fmla="*/ 3811 h 476618"/>
                <a:gd name="connsiteX9" fmla="*/ 64388 w 70486"/>
                <a:gd name="connsiteY9" fmla="*/ 433 h 476618"/>
                <a:gd name="connsiteX10" fmla="*/ 64731 w 70486"/>
                <a:gd name="connsiteY10" fmla="*/ 56 h 476618"/>
                <a:gd name="connsiteX11" fmla="*/ 65245 w 70486"/>
                <a:gd name="connsiteY11" fmla="*/ 21 h 476618"/>
                <a:gd name="connsiteX12" fmla="*/ 70183 w 70486"/>
                <a:gd name="connsiteY12" fmla="*/ 604 h 476618"/>
                <a:gd name="connsiteX13" fmla="*/ 70440 w 70486"/>
                <a:gd name="connsiteY13" fmla="*/ 673 h 476618"/>
                <a:gd name="connsiteX14" fmla="*/ 67422 w 70486"/>
                <a:gd name="connsiteY14" fmla="*/ 4771 h 476618"/>
                <a:gd name="connsiteX15" fmla="*/ 63119 w 70486"/>
                <a:gd name="connsiteY15" fmla="*/ 10446 h 476618"/>
                <a:gd name="connsiteX16" fmla="*/ 55438 w 70486"/>
                <a:gd name="connsiteY16" fmla="*/ 22276 h 476618"/>
                <a:gd name="connsiteX17" fmla="*/ 42322 w 70486"/>
                <a:gd name="connsiteY17" fmla="*/ 47205 h 476618"/>
                <a:gd name="connsiteX18" fmla="*/ 22194 w 70486"/>
                <a:gd name="connsiteY18" fmla="*/ 100371 h 476618"/>
                <a:gd name="connsiteX19" fmla="*/ 9969 w 70486"/>
                <a:gd name="connsiteY19" fmla="*/ 160224 h 476618"/>
                <a:gd name="connsiteX20" fmla="*/ 5598 w 70486"/>
                <a:gd name="connsiteY20" fmla="*/ 227038 h 476618"/>
                <a:gd name="connsiteX21" fmla="*/ 7792 w 70486"/>
                <a:gd name="connsiteY21" fmla="*/ 286840 h 476618"/>
                <a:gd name="connsiteX22" fmla="*/ 64354 w 70486"/>
                <a:gd name="connsiteY22" fmla="*/ 473446 h 476618"/>
                <a:gd name="connsiteX23" fmla="*/ 59707 w 70486"/>
                <a:gd name="connsiteY23" fmla="*/ 476618 h 476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0486" h="476618">
                  <a:moveTo>
                    <a:pt x="59707" y="476618"/>
                  </a:moveTo>
                  <a:cubicBezTo>
                    <a:pt x="28658" y="427532"/>
                    <a:pt x="7706" y="358523"/>
                    <a:pt x="2237" y="287303"/>
                  </a:cubicBezTo>
                  <a:cubicBezTo>
                    <a:pt x="385" y="263180"/>
                    <a:pt x="-420" y="238954"/>
                    <a:pt x="214" y="214763"/>
                  </a:cubicBezTo>
                  <a:cubicBezTo>
                    <a:pt x="797" y="192714"/>
                    <a:pt x="2580" y="170700"/>
                    <a:pt x="5923" y="148926"/>
                  </a:cubicBezTo>
                  <a:cubicBezTo>
                    <a:pt x="9009" y="128935"/>
                    <a:pt x="13433" y="109149"/>
                    <a:pt x="19468" y="89913"/>
                  </a:cubicBezTo>
                  <a:cubicBezTo>
                    <a:pt x="25143" y="71825"/>
                    <a:pt x="32258" y="54217"/>
                    <a:pt x="40899" y="37449"/>
                  </a:cubicBezTo>
                  <a:cubicBezTo>
                    <a:pt x="44311" y="30831"/>
                    <a:pt x="47963" y="24333"/>
                    <a:pt x="51838" y="18007"/>
                  </a:cubicBezTo>
                  <a:cubicBezTo>
                    <a:pt x="53792" y="14818"/>
                    <a:pt x="55798" y="11663"/>
                    <a:pt x="57873" y="8560"/>
                  </a:cubicBezTo>
                  <a:cubicBezTo>
                    <a:pt x="58918" y="6982"/>
                    <a:pt x="59964" y="5234"/>
                    <a:pt x="61182" y="3811"/>
                  </a:cubicBezTo>
                  <a:cubicBezTo>
                    <a:pt x="62193" y="2628"/>
                    <a:pt x="63496" y="1770"/>
                    <a:pt x="64388" y="433"/>
                  </a:cubicBezTo>
                  <a:lnTo>
                    <a:pt x="64731" y="56"/>
                  </a:lnTo>
                  <a:cubicBezTo>
                    <a:pt x="64885" y="-30"/>
                    <a:pt x="65074" y="4"/>
                    <a:pt x="65245" y="21"/>
                  </a:cubicBezTo>
                  <a:cubicBezTo>
                    <a:pt x="66891" y="210"/>
                    <a:pt x="68537" y="416"/>
                    <a:pt x="70183" y="604"/>
                  </a:cubicBezTo>
                  <a:lnTo>
                    <a:pt x="70440" y="673"/>
                  </a:lnTo>
                  <a:cubicBezTo>
                    <a:pt x="70903" y="965"/>
                    <a:pt x="67783" y="4325"/>
                    <a:pt x="67422" y="4771"/>
                  </a:cubicBezTo>
                  <a:cubicBezTo>
                    <a:pt x="65931" y="6622"/>
                    <a:pt x="64508" y="8508"/>
                    <a:pt x="63119" y="10446"/>
                  </a:cubicBezTo>
                  <a:cubicBezTo>
                    <a:pt x="60393" y="14269"/>
                    <a:pt x="57856" y="18229"/>
                    <a:pt x="55438" y="22276"/>
                  </a:cubicBezTo>
                  <a:cubicBezTo>
                    <a:pt x="50655" y="30334"/>
                    <a:pt x="46402" y="38735"/>
                    <a:pt x="42322" y="47205"/>
                  </a:cubicBezTo>
                  <a:cubicBezTo>
                    <a:pt x="34092" y="64230"/>
                    <a:pt x="27423" y="82077"/>
                    <a:pt x="22194" y="100371"/>
                  </a:cubicBezTo>
                  <a:cubicBezTo>
                    <a:pt x="16587" y="119934"/>
                    <a:pt x="12627" y="139993"/>
                    <a:pt x="9969" y="160224"/>
                  </a:cubicBezTo>
                  <a:cubicBezTo>
                    <a:pt x="7072" y="182358"/>
                    <a:pt x="5752" y="204716"/>
                    <a:pt x="5598" y="227038"/>
                  </a:cubicBezTo>
                  <a:cubicBezTo>
                    <a:pt x="5460" y="246995"/>
                    <a:pt x="6283" y="266952"/>
                    <a:pt x="7792" y="286840"/>
                  </a:cubicBezTo>
                  <a:cubicBezTo>
                    <a:pt x="13193" y="357117"/>
                    <a:pt x="33801" y="425132"/>
                    <a:pt x="64354" y="473446"/>
                  </a:cubicBezTo>
                  <a:lnTo>
                    <a:pt x="59707" y="476618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5" name="任意多边形: 形状 604">
              <a:extLst>
                <a:ext uri="{FF2B5EF4-FFF2-40B4-BE49-F238E27FC236}">
                  <a16:creationId xmlns:a16="http://schemas.microsoft.com/office/drawing/2014/main" id="{AAAC3C91-1AA3-070C-7EA0-F1738FD5CC31}"/>
                </a:ext>
              </a:extLst>
            </p:cNvPr>
            <p:cNvSpPr/>
            <p:nvPr/>
          </p:nvSpPr>
          <p:spPr>
            <a:xfrm>
              <a:off x="4342171" y="3010559"/>
              <a:ext cx="820765" cy="1107841"/>
            </a:xfrm>
            <a:custGeom>
              <a:avLst/>
              <a:gdLst>
                <a:gd name="connsiteX0" fmla="*/ 4183 w 820765"/>
                <a:gd name="connsiteY0" fmla="*/ 1107842 h 1107841"/>
                <a:gd name="connsiteX1" fmla="*/ 0 w 820765"/>
                <a:gd name="connsiteY1" fmla="*/ 1104001 h 1107841"/>
                <a:gd name="connsiteX2" fmla="*/ 259815 w 820765"/>
                <a:gd name="connsiteY2" fmla="*/ 688303 h 1107841"/>
                <a:gd name="connsiteX3" fmla="*/ 308302 w 820765"/>
                <a:gd name="connsiteY3" fmla="*/ 594897 h 1107841"/>
                <a:gd name="connsiteX4" fmla="*/ 366063 w 820765"/>
                <a:gd name="connsiteY4" fmla="*/ 476391 h 1107841"/>
                <a:gd name="connsiteX5" fmla="*/ 370486 w 820765"/>
                <a:gd name="connsiteY5" fmla="*/ 465521 h 1107841"/>
                <a:gd name="connsiteX6" fmla="*/ 396015 w 820765"/>
                <a:gd name="connsiteY6" fmla="*/ 412732 h 1107841"/>
                <a:gd name="connsiteX7" fmla="*/ 439495 w 820765"/>
                <a:gd name="connsiteY7" fmla="*/ 365189 h 1107841"/>
                <a:gd name="connsiteX8" fmla="*/ 816874 w 820765"/>
                <a:gd name="connsiteY8" fmla="*/ 0 h 1107841"/>
                <a:gd name="connsiteX9" fmla="*/ 820765 w 820765"/>
                <a:gd name="connsiteY9" fmla="*/ 4166 h 1107841"/>
                <a:gd name="connsiteX10" fmla="*/ 443439 w 820765"/>
                <a:gd name="connsiteY10" fmla="*/ 369321 h 1107841"/>
                <a:gd name="connsiteX11" fmla="*/ 400628 w 820765"/>
                <a:gd name="connsiteY11" fmla="*/ 416023 h 1107841"/>
                <a:gd name="connsiteX12" fmla="*/ 375647 w 820765"/>
                <a:gd name="connsiteY12" fmla="*/ 467767 h 1107841"/>
                <a:gd name="connsiteX13" fmla="*/ 371206 w 820765"/>
                <a:gd name="connsiteY13" fmla="*/ 478689 h 1107841"/>
                <a:gd name="connsiteX14" fmla="*/ 313205 w 820765"/>
                <a:gd name="connsiteY14" fmla="*/ 597692 h 1107841"/>
                <a:gd name="connsiteX15" fmla="*/ 264753 w 820765"/>
                <a:gd name="connsiteY15" fmla="*/ 691047 h 1107841"/>
                <a:gd name="connsiteX16" fmla="*/ 4183 w 820765"/>
                <a:gd name="connsiteY16" fmla="*/ 1107842 h 110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0765" h="1107841">
                  <a:moveTo>
                    <a:pt x="4183" y="1107842"/>
                  </a:moveTo>
                  <a:lnTo>
                    <a:pt x="0" y="1104001"/>
                  </a:lnTo>
                  <a:cubicBezTo>
                    <a:pt x="114477" y="970493"/>
                    <a:pt x="181823" y="839711"/>
                    <a:pt x="259815" y="688303"/>
                  </a:cubicBezTo>
                  <a:cubicBezTo>
                    <a:pt x="275366" y="658111"/>
                    <a:pt x="291448" y="626890"/>
                    <a:pt x="308302" y="594897"/>
                  </a:cubicBezTo>
                  <a:cubicBezTo>
                    <a:pt x="328395" y="556767"/>
                    <a:pt x="349158" y="517350"/>
                    <a:pt x="366063" y="476391"/>
                  </a:cubicBezTo>
                  <a:cubicBezTo>
                    <a:pt x="367555" y="472773"/>
                    <a:pt x="369012" y="469156"/>
                    <a:pt x="370486" y="465521"/>
                  </a:cubicBezTo>
                  <a:cubicBezTo>
                    <a:pt x="377739" y="447570"/>
                    <a:pt x="385231" y="428985"/>
                    <a:pt x="396015" y="412732"/>
                  </a:cubicBezTo>
                  <a:cubicBezTo>
                    <a:pt x="408120" y="394489"/>
                    <a:pt x="424082" y="379590"/>
                    <a:pt x="439495" y="365189"/>
                  </a:cubicBezTo>
                  <a:cubicBezTo>
                    <a:pt x="570414" y="242979"/>
                    <a:pt x="693790" y="123581"/>
                    <a:pt x="816874" y="0"/>
                  </a:cubicBezTo>
                  <a:lnTo>
                    <a:pt x="820765" y="4166"/>
                  </a:lnTo>
                  <a:cubicBezTo>
                    <a:pt x="697630" y="127799"/>
                    <a:pt x="574204" y="247248"/>
                    <a:pt x="443439" y="369321"/>
                  </a:cubicBezTo>
                  <a:cubicBezTo>
                    <a:pt x="428060" y="383671"/>
                    <a:pt x="412354" y="398330"/>
                    <a:pt x="400628" y="416023"/>
                  </a:cubicBezTo>
                  <a:cubicBezTo>
                    <a:pt x="390169" y="431780"/>
                    <a:pt x="382779" y="450073"/>
                    <a:pt x="375647" y="467767"/>
                  </a:cubicBezTo>
                  <a:cubicBezTo>
                    <a:pt x="374173" y="471419"/>
                    <a:pt x="372698" y="475054"/>
                    <a:pt x="371206" y="478689"/>
                  </a:cubicBezTo>
                  <a:cubicBezTo>
                    <a:pt x="354199" y="519888"/>
                    <a:pt x="333367" y="559441"/>
                    <a:pt x="313205" y="597692"/>
                  </a:cubicBezTo>
                  <a:cubicBezTo>
                    <a:pt x="296369" y="629650"/>
                    <a:pt x="280286" y="660871"/>
                    <a:pt x="264753" y="691047"/>
                  </a:cubicBezTo>
                  <a:cubicBezTo>
                    <a:pt x="186589" y="842763"/>
                    <a:pt x="119106" y="973819"/>
                    <a:pt x="4183" y="11078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6" name="任意多边形: 形状 605">
              <a:extLst>
                <a:ext uri="{FF2B5EF4-FFF2-40B4-BE49-F238E27FC236}">
                  <a16:creationId xmlns:a16="http://schemas.microsoft.com/office/drawing/2014/main" id="{8568C177-880C-2BD1-FD5A-BACE66F1B947}"/>
                </a:ext>
              </a:extLst>
            </p:cNvPr>
            <p:cNvSpPr/>
            <p:nvPr/>
          </p:nvSpPr>
          <p:spPr>
            <a:xfrm>
              <a:off x="3517788" y="4611524"/>
              <a:ext cx="841596" cy="45485"/>
            </a:xfrm>
            <a:custGeom>
              <a:avLst/>
              <a:gdLst>
                <a:gd name="connsiteX0" fmla="*/ 776120 w 841596"/>
                <a:gd name="connsiteY0" fmla="*/ 45486 h 45485"/>
                <a:gd name="connsiteX1" fmla="*/ 654888 w 841596"/>
                <a:gd name="connsiteY1" fmla="*/ 30553 h 45485"/>
                <a:gd name="connsiteX2" fmla="*/ 612094 w 841596"/>
                <a:gd name="connsiteY2" fmla="*/ 22923 h 45485"/>
                <a:gd name="connsiteX3" fmla="*/ 319737 w 841596"/>
                <a:gd name="connsiteY3" fmla="*/ 23420 h 45485"/>
                <a:gd name="connsiteX4" fmla="*/ 173473 w 841596"/>
                <a:gd name="connsiteY4" fmla="*/ 32696 h 45485"/>
                <a:gd name="connsiteX5" fmla="*/ 153362 w 841596"/>
                <a:gd name="connsiteY5" fmla="*/ 33295 h 45485"/>
                <a:gd name="connsiteX6" fmla="*/ 11436 w 841596"/>
                <a:gd name="connsiteY6" fmla="*/ 13408 h 45485"/>
                <a:gd name="connsiteX7" fmla="*/ 0 w 841596"/>
                <a:gd name="connsiteY7" fmla="*/ 669 h 45485"/>
                <a:gd name="connsiteX8" fmla="*/ 5555 w 841596"/>
                <a:gd name="connsiteY8" fmla="*/ 0 h 45485"/>
                <a:gd name="connsiteX9" fmla="*/ 13939 w 841596"/>
                <a:gd name="connsiteY9" fmla="*/ 8230 h 45485"/>
                <a:gd name="connsiteX10" fmla="*/ 153173 w 841596"/>
                <a:gd name="connsiteY10" fmla="*/ 27518 h 45485"/>
                <a:gd name="connsiteX11" fmla="*/ 173336 w 841596"/>
                <a:gd name="connsiteY11" fmla="*/ 26918 h 45485"/>
                <a:gd name="connsiteX12" fmla="*/ 319274 w 841596"/>
                <a:gd name="connsiteY12" fmla="*/ 17659 h 45485"/>
                <a:gd name="connsiteX13" fmla="*/ 612951 w 841596"/>
                <a:gd name="connsiteY13" fmla="*/ 17214 h 45485"/>
                <a:gd name="connsiteX14" fmla="*/ 655865 w 841596"/>
                <a:gd name="connsiteY14" fmla="*/ 24860 h 45485"/>
                <a:gd name="connsiteX15" fmla="*/ 834533 w 841596"/>
                <a:gd name="connsiteY15" fmla="*/ 34050 h 45485"/>
                <a:gd name="connsiteX16" fmla="*/ 834825 w 841596"/>
                <a:gd name="connsiteY16" fmla="*/ 33278 h 45485"/>
                <a:gd name="connsiteX17" fmla="*/ 838271 w 841596"/>
                <a:gd name="connsiteY17" fmla="*/ 30501 h 45485"/>
                <a:gd name="connsiteX18" fmla="*/ 839231 w 841596"/>
                <a:gd name="connsiteY18" fmla="*/ 36210 h 45485"/>
                <a:gd name="connsiteX19" fmla="*/ 839848 w 841596"/>
                <a:gd name="connsiteY19" fmla="*/ 35799 h 45485"/>
                <a:gd name="connsiteX20" fmla="*/ 839779 w 841596"/>
                <a:gd name="connsiteY20" fmla="*/ 35027 h 45485"/>
                <a:gd name="connsiteX21" fmla="*/ 841597 w 841596"/>
                <a:gd name="connsiteY21" fmla="*/ 38473 h 45485"/>
                <a:gd name="connsiteX22" fmla="*/ 837876 w 841596"/>
                <a:gd name="connsiteY22" fmla="*/ 39245 h 45485"/>
                <a:gd name="connsiteX23" fmla="*/ 776120 w 841596"/>
                <a:gd name="connsiteY23" fmla="*/ 45486 h 45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1596" h="45485">
                  <a:moveTo>
                    <a:pt x="776120" y="45486"/>
                  </a:moveTo>
                  <a:cubicBezTo>
                    <a:pt x="735349" y="45486"/>
                    <a:pt x="695881" y="38165"/>
                    <a:pt x="654888" y="30553"/>
                  </a:cubicBezTo>
                  <a:cubicBezTo>
                    <a:pt x="640966" y="27964"/>
                    <a:pt x="626581" y="25306"/>
                    <a:pt x="612094" y="22923"/>
                  </a:cubicBezTo>
                  <a:cubicBezTo>
                    <a:pt x="515567" y="7098"/>
                    <a:pt x="416006" y="15396"/>
                    <a:pt x="319737" y="23420"/>
                  </a:cubicBezTo>
                  <a:cubicBezTo>
                    <a:pt x="271783" y="27415"/>
                    <a:pt x="222199" y="31564"/>
                    <a:pt x="173473" y="32696"/>
                  </a:cubicBezTo>
                  <a:cubicBezTo>
                    <a:pt x="166787" y="32850"/>
                    <a:pt x="160066" y="33073"/>
                    <a:pt x="153362" y="33295"/>
                  </a:cubicBezTo>
                  <a:cubicBezTo>
                    <a:pt x="105442" y="34873"/>
                    <a:pt x="55876" y="36519"/>
                    <a:pt x="11436" y="13408"/>
                  </a:cubicBezTo>
                  <a:cubicBezTo>
                    <a:pt x="6172" y="10664"/>
                    <a:pt x="703" y="7012"/>
                    <a:pt x="0" y="669"/>
                  </a:cubicBezTo>
                  <a:lnTo>
                    <a:pt x="5555" y="0"/>
                  </a:lnTo>
                  <a:cubicBezTo>
                    <a:pt x="5966" y="3618"/>
                    <a:pt x="10030" y="6190"/>
                    <a:pt x="13939" y="8230"/>
                  </a:cubicBezTo>
                  <a:cubicBezTo>
                    <a:pt x="57110" y="30673"/>
                    <a:pt x="105956" y="29061"/>
                    <a:pt x="153173" y="27518"/>
                  </a:cubicBezTo>
                  <a:cubicBezTo>
                    <a:pt x="159911" y="27295"/>
                    <a:pt x="166632" y="27072"/>
                    <a:pt x="173336" y="26918"/>
                  </a:cubicBezTo>
                  <a:cubicBezTo>
                    <a:pt x="221908" y="25786"/>
                    <a:pt x="271405" y="21654"/>
                    <a:pt x="319274" y="17659"/>
                  </a:cubicBezTo>
                  <a:cubicBezTo>
                    <a:pt x="415886" y="9601"/>
                    <a:pt x="515773" y="1269"/>
                    <a:pt x="612951" y="17214"/>
                  </a:cubicBezTo>
                  <a:cubicBezTo>
                    <a:pt x="627490" y="19597"/>
                    <a:pt x="641909" y="22271"/>
                    <a:pt x="655865" y="24860"/>
                  </a:cubicBezTo>
                  <a:cubicBezTo>
                    <a:pt x="715855" y="35987"/>
                    <a:pt x="772571" y="46497"/>
                    <a:pt x="834533" y="34050"/>
                  </a:cubicBezTo>
                  <a:cubicBezTo>
                    <a:pt x="834602" y="33793"/>
                    <a:pt x="834704" y="33536"/>
                    <a:pt x="834825" y="33278"/>
                  </a:cubicBezTo>
                  <a:cubicBezTo>
                    <a:pt x="835510" y="31804"/>
                    <a:pt x="836796" y="30775"/>
                    <a:pt x="838271" y="30501"/>
                  </a:cubicBezTo>
                  <a:lnTo>
                    <a:pt x="839231" y="36210"/>
                  </a:lnTo>
                  <a:cubicBezTo>
                    <a:pt x="839522" y="36159"/>
                    <a:pt x="839762" y="35987"/>
                    <a:pt x="839848" y="35799"/>
                  </a:cubicBezTo>
                  <a:cubicBezTo>
                    <a:pt x="839934" y="35593"/>
                    <a:pt x="839917" y="35302"/>
                    <a:pt x="839779" y="35027"/>
                  </a:cubicBezTo>
                  <a:lnTo>
                    <a:pt x="841597" y="38473"/>
                  </a:lnTo>
                  <a:lnTo>
                    <a:pt x="837876" y="39245"/>
                  </a:lnTo>
                  <a:cubicBezTo>
                    <a:pt x="816754" y="43685"/>
                    <a:pt x="796265" y="45486"/>
                    <a:pt x="776120" y="4548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7" name="任意多边形: 形状 606">
              <a:extLst>
                <a:ext uri="{FF2B5EF4-FFF2-40B4-BE49-F238E27FC236}">
                  <a16:creationId xmlns:a16="http://schemas.microsoft.com/office/drawing/2014/main" id="{0CAC2EA9-543F-41E1-48E4-C38697AB742D}"/>
                </a:ext>
              </a:extLst>
            </p:cNvPr>
            <p:cNvSpPr/>
            <p:nvPr/>
          </p:nvSpPr>
          <p:spPr>
            <a:xfrm>
              <a:off x="4107216" y="4435326"/>
              <a:ext cx="239241" cy="39740"/>
            </a:xfrm>
            <a:custGeom>
              <a:avLst/>
              <a:gdLst>
                <a:gd name="connsiteX0" fmla="*/ 192693 w 239241"/>
                <a:gd name="connsiteY0" fmla="*/ 39741 h 39740"/>
                <a:gd name="connsiteX1" fmla="*/ 142612 w 239241"/>
                <a:gd name="connsiteY1" fmla="*/ 27037 h 39740"/>
                <a:gd name="connsiteX2" fmla="*/ 130593 w 239241"/>
                <a:gd name="connsiteY2" fmla="*/ 20299 h 39740"/>
                <a:gd name="connsiteX3" fmla="*/ 89943 w 239241"/>
                <a:gd name="connsiteY3" fmla="*/ 5863 h 39740"/>
                <a:gd name="connsiteX4" fmla="*/ 65185 w 239241"/>
                <a:gd name="connsiteY4" fmla="*/ 13663 h 39740"/>
                <a:gd name="connsiteX5" fmla="*/ 44371 w 239241"/>
                <a:gd name="connsiteY5" fmla="*/ 21190 h 39740"/>
                <a:gd name="connsiteX6" fmla="*/ 0 w 239241"/>
                <a:gd name="connsiteY6" fmla="*/ 16612 h 39740"/>
                <a:gd name="connsiteX7" fmla="*/ 1371 w 239241"/>
                <a:gd name="connsiteY7" fmla="*/ 10989 h 39740"/>
                <a:gd name="connsiteX8" fmla="*/ 43291 w 239241"/>
                <a:gd name="connsiteY8" fmla="*/ 15498 h 39740"/>
                <a:gd name="connsiteX9" fmla="*/ 62956 w 239241"/>
                <a:gd name="connsiteY9" fmla="*/ 8349 h 39740"/>
                <a:gd name="connsiteX10" fmla="*/ 89583 w 239241"/>
                <a:gd name="connsiteY10" fmla="*/ 85 h 39740"/>
                <a:gd name="connsiteX11" fmla="*/ 133302 w 239241"/>
                <a:gd name="connsiteY11" fmla="*/ 15258 h 39740"/>
                <a:gd name="connsiteX12" fmla="*/ 145081 w 239241"/>
                <a:gd name="connsiteY12" fmla="*/ 21876 h 39740"/>
                <a:gd name="connsiteX13" fmla="*/ 236224 w 239241"/>
                <a:gd name="connsiteY13" fmla="*/ 21464 h 39740"/>
                <a:gd name="connsiteX14" fmla="*/ 239241 w 239241"/>
                <a:gd name="connsiteY14" fmla="*/ 26334 h 39740"/>
                <a:gd name="connsiteX15" fmla="*/ 192693 w 239241"/>
                <a:gd name="connsiteY15" fmla="*/ 39741 h 3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241" h="39740">
                  <a:moveTo>
                    <a:pt x="192693" y="39741"/>
                  </a:moveTo>
                  <a:cubicBezTo>
                    <a:pt x="176199" y="39741"/>
                    <a:pt x="158917" y="35506"/>
                    <a:pt x="142612" y="27037"/>
                  </a:cubicBezTo>
                  <a:cubicBezTo>
                    <a:pt x="138583" y="24945"/>
                    <a:pt x="134520" y="22579"/>
                    <a:pt x="130593" y="20299"/>
                  </a:cubicBezTo>
                  <a:cubicBezTo>
                    <a:pt x="117632" y="12755"/>
                    <a:pt x="104207" y="4971"/>
                    <a:pt x="89943" y="5863"/>
                  </a:cubicBezTo>
                  <a:cubicBezTo>
                    <a:pt x="81422" y="6394"/>
                    <a:pt x="73535" y="9926"/>
                    <a:pt x="65185" y="13663"/>
                  </a:cubicBezTo>
                  <a:cubicBezTo>
                    <a:pt x="58533" y="16629"/>
                    <a:pt x="51675" y="19716"/>
                    <a:pt x="44371" y="21190"/>
                  </a:cubicBezTo>
                  <a:cubicBezTo>
                    <a:pt x="29181" y="24276"/>
                    <a:pt x="13665" y="20196"/>
                    <a:pt x="0" y="16612"/>
                  </a:cubicBezTo>
                  <a:lnTo>
                    <a:pt x="1371" y="10989"/>
                  </a:lnTo>
                  <a:cubicBezTo>
                    <a:pt x="14470" y="14435"/>
                    <a:pt x="29335" y="18327"/>
                    <a:pt x="43291" y="15498"/>
                  </a:cubicBezTo>
                  <a:cubicBezTo>
                    <a:pt x="49995" y="14144"/>
                    <a:pt x="56596" y="11195"/>
                    <a:pt x="62956" y="8349"/>
                  </a:cubicBezTo>
                  <a:cubicBezTo>
                    <a:pt x="71375" y="4577"/>
                    <a:pt x="80084" y="685"/>
                    <a:pt x="89583" y="85"/>
                  </a:cubicBezTo>
                  <a:cubicBezTo>
                    <a:pt x="105510" y="-927"/>
                    <a:pt x="119638" y="7303"/>
                    <a:pt x="133302" y="15258"/>
                  </a:cubicBezTo>
                  <a:cubicBezTo>
                    <a:pt x="137160" y="17504"/>
                    <a:pt x="141155" y="19836"/>
                    <a:pt x="145081" y="21876"/>
                  </a:cubicBezTo>
                  <a:cubicBezTo>
                    <a:pt x="175942" y="37924"/>
                    <a:pt x="211724" y="37752"/>
                    <a:pt x="236224" y="21464"/>
                  </a:cubicBezTo>
                  <a:lnTo>
                    <a:pt x="239241" y="26334"/>
                  </a:lnTo>
                  <a:cubicBezTo>
                    <a:pt x="225834" y="35249"/>
                    <a:pt x="209666" y="39741"/>
                    <a:pt x="192693" y="39741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8" name="任意多边形: 形状 607">
              <a:extLst>
                <a:ext uri="{FF2B5EF4-FFF2-40B4-BE49-F238E27FC236}">
                  <a16:creationId xmlns:a16="http://schemas.microsoft.com/office/drawing/2014/main" id="{FE3701B7-3D6A-9674-FA7A-D7C84B1F2CB6}"/>
                </a:ext>
              </a:extLst>
            </p:cNvPr>
            <p:cNvSpPr/>
            <p:nvPr/>
          </p:nvSpPr>
          <p:spPr>
            <a:xfrm>
              <a:off x="3844211" y="4303995"/>
              <a:ext cx="195164" cy="257689"/>
            </a:xfrm>
            <a:custGeom>
              <a:avLst/>
              <a:gdLst>
                <a:gd name="connsiteX0" fmla="*/ 2040 w 195164"/>
                <a:gd name="connsiteY0" fmla="*/ 257689 h 257689"/>
                <a:gd name="connsiteX1" fmla="*/ 0 w 195164"/>
                <a:gd name="connsiteY1" fmla="*/ 252289 h 257689"/>
                <a:gd name="connsiteX2" fmla="*/ 137726 w 195164"/>
                <a:gd name="connsiteY2" fmla="*/ 162363 h 257689"/>
                <a:gd name="connsiteX3" fmla="*/ 187618 w 195164"/>
                <a:gd name="connsiteY3" fmla="*/ 84868 h 257689"/>
                <a:gd name="connsiteX4" fmla="*/ 157460 w 195164"/>
                <a:gd name="connsiteY4" fmla="*/ 5195 h 257689"/>
                <a:gd name="connsiteX5" fmla="*/ 159946 w 195164"/>
                <a:gd name="connsiteY5" fmla="*/ 0 h 257689"/>
                <a:gd name="connsiteX6" fmla="*/ 193070 w 195164"/>
                <a:gd name="connsiteY6" fmla="*/ 86188 h 257689"/>
                <a:gd name="connsiteX7" fmla="*/ 141549 w 195164"/>
                <a:gd name="connsiteY7" fmla="*/ 166598 h 257689"/>
                <a:gd name="connsiteX8" fmla="*/ 2040 w 195164"/>
                <a:gd name="connsiteY8" fmla="*/ 25768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164" h="257689">
                  <a:moveTo>
                    <a:pt x="2040" y="257689"/>
                  </a:moveTo>
                  <a:lnTo>
                    <a:pt x="0" y="252289"/>
                  </a:lnTo>
                  <a:cubicBezTo>
                    <a:pt x="50492" y="231835"/>
                    <a:pt x="98121" y="200733"/>
                    <a:pt x="137726" y="162363"/>
                  </a:cubicBezTo>
                  <a:cubicBezTo>
                    <a:pt x="155539" y="145098"/>
                    <a:pt x="180091" y="118301"/>
                    <a:pt x="187618" y="84868"/>
                  </a:cubicBezTo>
                  <a:cubicBezTo>
                    <a:pt x="193910" y="56956"/>
                    <a:pt x="185475" y="19545"/>
                    <a:pt x="157460" y="5195"/>
                  </a:cubicBezTo>
                  <a:lnTo>
                    <a:pt x="159946" y="0"/>
                  </a:lnTo>
                  <a:cubicBezTo>
                    <a:pt x="190550" y="15688"/>
                    <a:pt x="199842" y="56116"/>
                    <a:pt x="193070" y="86188"/>
                  </a:cubicBezTo>
                  <a:cubicBezTo>
                    <a:pt x="185183" y="121146"/>
                    <a:pt x="159894" y="148818"/>
                    <a:pt x="141549" y="166598"/>
                  </a:cubicBezTo>
                  <a:cubicBezTo>
                    <a:pt x="101447" y="205483"/>
                    <a:pt x="53201" y="236961"/>
                    <a:pt x="2040" y="257689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9" name="任意多边形: 形状 608">
              <a:extLst>
                <a:ext uri="{FF2B5EF4-FFF2-40B4-BE49-F238E27FC236}">
                  <a16:creationId xmlns:a16="http://schemas.microsoft.com/office/drawing/2014/main" id="{336691AA-BE4A-31C2-FA2E-101426506EED}"/>
                </a:ext>
              </a:extLst>
            </p:cNvPr>
            <p:cNvSpPr/>
            <p:nvPr/>
          </p:nvSpPr>
          <p:spPr>
            <a:xfrm>
              <a:off x="3784015" y="4426136"/>
              <a:ext cx="63796" cy="111750"/>
            </a:xfrm>
            <a:custGeom>
              <a:avLst/>
              <a:gdLst>
                <a:gd name="connsiteX0" fmla="*/ 58499 w 63796"/>
                <a:gd name="connsiteY0" fmla="*/ 111751 h 111750"/>
                <a:gd name="connsiteX1" fmla="*/ 0 w 63796"/>
                <a:gd name="connsiteY1" fmla="*/ 3737 h 111750"/>
                <a:gd name="connsiteX2" fmla="*/ 4269 w 63796"/>
                <a:gd name="connsiteY2" fmla="*/ 0 h 111750"/>
                <a:gd name="connsiteX3" fmla="*/ 63796 w 63796"/>
                <a:gd name="connsiteY3" fmla="*/ 109934 h 111750"/>
                <a:gd name="connsiteX4" fmla="*/ 58499 w 63796"/>
                <a:gd name="connsiteY4" fmla="*/ 111751 h 11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96" h="111750">
                  <a:moveTo>
                    <a:pt x="58499" y="111751"/>
                  </a:moveTo>
                  <a:cubicBezTo>
                    <a:pt x="45931" y="72609"/>
                    <a:pt x="25700" y="35250"/>
                    <a:pt x="0" y="3737"/>
                  </a:cubicBezTo>
                  <a:lnTo>
                    <a:pt x="4269" y="0"/>
                  </a:lnTo>
                  <a:cubicBezTo>
                    <a:pt x="30432" y="32078"/>
                    <a:pt x="51006" y="70089"/>
                    <a:pt x="63796" y="109934"/>
                  </a:cubicBezTo>
                  <a:lnTo>
                    <a:pt x="58499" y="111751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0" name="任意多边形: 形状 609">
              <a:extLst>
                <a:ext uri="{FF2B5EF4-FFF2-40B4-BE49-F238E27FC236}">
                  <a16:creationId xmlns:a16="http://schemas.microsoft.com/office/drawing/2014/main" id="{C04CDF59-1B65-A68A-921D-28425186F01D}"/>
                </a:ext>
              </a:extLst>
            </p:cNvPr>
            <p:cNvSpPr/>
            <p:nvPr/>
          </p:nvSpPr>
          <p:spPr>
            <a:xfrm>
              <a:off x="3725345" y="4457960"/>
              <a:ext cx="169958" cy="35504"/>
            </a:xfrm>
            <a:custGeom>
              <a:avLst/>
              <a:gdLst>
                <a:gd name="connsiteX0" fmla="*/ 168192 w 169958"/>
                <a:gd name="connsiteY0" fmla="*/ 35504 h 35504"/>
                <a:gd name="connsiteX1" fmla="*/ 1011 w 169958"/>
                <a:gd name="connsiteY1" fmla="*/ 8930 h 35504"/>
                <a:gd name="connsiteX2" fmla="*/ 0 w 169958"/>
                <a:gd name="connsiteY2" fmla="*/ 3237 h 35504"/>
                <a:gd name="connsiteX3" fmla="*/ 169958 w 169958"/>
                <a:gd name="connsiteY3" fmla="*/ 30001 h 35504"/>
                <a:gd name="connsiteX4" fmla="*/ 168192 w 169958"/>
                <a:gd name="connsiteY4" fmla="*/ 35504 h 3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958" h="35504">
                  <a:moveTo>
                    <a:pt x="168192" y="35504"/>
                  </a:moveTo>
                  <a:cubicBezTo>
                    <a:pt x="116637" y="17914"/>
                    <a:pt x="58207" y="-2043"/>
                    <a:pt x="1011" y="8930"/>
                  </a:cubicBezTo>
                  <a:lnTo>
                    <a:pt x="0" y="3237"/>
                  </a:lnTo>
                  <a:cubicBezTo>
                    <a:pt x="58619" y="-7993"/>
                    <a:pt x="117769" y="12204"/>
                    <a:pt x="169958" y="30001"/>
                  </a:cubicBezTo>
                  <a:lnTo>
                    <a:pt x="168192" y="35504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1" name="任意多边形: 形状 610">
              <a:extLst>
                <a:ext uri="{FF2B5EF4-FFF2-40B4-BE49-F238E27FC236}">
                  <a16:creationId xmlns:a16="http://schemas.microsoft.com/office/drawing/2014/main" id="{D64F7875-1162-EED4-15C7-E9E0A6F84B4A}"/>
                </a:ext>
              </a:extLst>
            </p:cNvPr>
            <p:cNvSpPr/>
            <p:nvPr/>
          </p:nvSpPr>
          <p:spPr>
            <a:xfrm>
              <a:off x="3838553" y="4359459"/>
              <a:ext cx="62836" cy="117957"/>
            </a:xfrm>
            <a:custGeom>
              <a:avLst/>
              <a:gdLst>
                <a:gd name="connsiteX0" fmla="*/ 57590 w 62836"/>
                <a:gd name="connsiteY0" fmla="*/ 117958 h 117957"/>
                <a:gd name="connsiteX1" fmla="*/ 51846 w 62836"/>
                <a:gd name="connsiteY1" fmla="*/ 101773 h 117957"/>
                <a:gd name="connsiteX2" fmla="*/ 0 w 62836"/>
                <a:gd name="connsiteY2" fmla="*/ 4200 h 117957"/>
                <a:gd name="connsiteX3" fmla="*/ 3858 w 62836"/>
                <a:gd name="connsiteY3" fmla="*/ 0 h 117957"/>
                <a:gd name="connsiteX4" fmla="*/ 57093 w 62836"/>
                <a:gd name="connsiteY4" fmla="*/ 99767 h 117957"/>
                <a:gd name="connsiteX5" fmla="*/ 62836 w 62836"/>
                <a:gd name="connsiteY5" fmla="*/ 115952 h 117957"/>
                <a:gd name="connsiteX6" fmla="*/ 57590 w 62836"/>
                <a:gd name="connsiteY6" fmla="*/ 117958 h 117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6" h="117957">
                  <a:moveTo>
                    <a:pt x="57590" y="117958"/>
                  </a:moveTo>
                  <a:lnTo>
                    <a:pt x="51846" y="101773"/>
                  </a:lnTo>
                  <a:cubicBezTo>
                    <a:pt x="39982" y="68340"/>
                    <a:pt x="26540" y="30432"/>
                    <a:pt x="0" y="4200"/>
                  </a:cubicBezTo>
                  <a:lnTo>
                    <a:pt x="3858" y="0"/>
                  </a:lnTo>
                  <a:cubicBezTo>
                    <a:pt x="31341" y="27158"/>
                    <a:pt x="45023" y="65734"/>
                    <a:pt x="57093" y="99767"/>
                  </a:cubicBezTo>
                  <a:lnTo>
                    <a:pt x="62836" y="115952"/>
                  </a:lnTo>
                  <a:lnTo>
                    <a:pt x="57590" y="11795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2" name="任意多边形: 形状 611">
              <a:extLst>
                <a:ext uri="{FF2B5EF4-FFF2-40B4-BE49-F238E27FC236}">
                  <a16:creationId xmlns:a16="http://schemas.microsoft.com/office/drawing/2014/main" id="{421A51D1-EC28-E014-9CA1-51BA012D0BC6}"/>
                </a:ext>
              </a:extLst>
            </p:cNvPr>
            <p:cNvSpPr/>
            <p:nvPr/>
          </p:nvSpPr>
          <p:spPr>
            <a:xfrm>
              <a:off x="3803955" y="4397554"/>
              <a:ext cx="155093" cy="44852"/>
            </a:xfrm>
            <a:custGeom>
              <a:avLst/>
              <a:gdLst>
                <a:gd name="connsiteX0" fmla="*/ 151768 w 155093"/>
                <a:gd name="connsiteY0" fmla="*/ 44852 h 44852"/>
                <a:gd name="connsiteX1" fmla="*/ 1046 w 155093"/>
                <a:gd name="connsiteY1" fmla="*/ 9156 h 44852"/>
                <a:gd name="connsiteX2" fmla="*/ 0 w 155093"/>
                <a:gd name="connsiteY2" fmla="*/ 3464 h 44852"/>
                <a:gd name="connsiteX3" fmla="*/ 155094 w 155093"/>
                <a:gd name="connsiteY3" fmla="*/ 40206 h 44852"/>
                <a:gd name="connsiteX4" fmla="*/ 151768 w 155093"/>
                <a:gd name="connsiteY4" fmla="*/ 44852 h 4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093" h="44852">
                  <a:moveTo>
                    <a:pt x="151768" y="44852"/>
                  </a:moveTo>
                  <a:cubicBezTo>
                    <a:pt x="109299" y="12277"/>
                    <a:pt x="52944" y="-1062"/>
                    <a:pt x="1046" y="9156"/>
                  </a:cubicBezTo>
                  <a:lnTo>
                    <a:pt x="0" y="3464"/>
                  </a:lnTo>
                  <a:cubicBezTo>
                    <a:pt x="53407" y="-7046"/>
                    <a:pt x="111391" y="6687"/>
                    <a:pt x="155094" y="40206"/>
                  </a:cubicBezTo>
                  <a:lnTo>
                    <a:pt x="151768" y="44852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3" name="任意多边形: 形状 612">
              <a:extLst>
                <a:ext uri="{FF2B5EF4-FFF2-40B4-BE49-F238E27FC236}">
                  <a16:creationId xmlns:a16="http://schemas.microsoft.com/office/drawing/2014/main" id="{232BE789-83BA-C9F3-E056-3D4AF280F4EB}"/>
                </a:ext>
              </a:extLst>
            </p:cNvPr>
            <p:cNvSpPr/>
            <p:nvPr/>
          </p:nvSpPr>
          <p:spPr>
            <a:xfrm>
              <a:off x="3860070" y="4333433"/>
              <a:ext cx="109522" cy="91982"/>
            </a:xfrm>
            <a:custGeom>
              <a:avLst/>
              <a:gdLst>
                <a:gd name="connsiteX0" fmla="*/ 104602 w 109522"/>
                <a:gd name="connsiteY0" fmla="*/ 91983 h 91982"/>
                <a:gd name="connsiteX1" fmla="*/ 0 w 109522"/>
                <a:gd name="connsiteY1" fmla="*/ 5195 h 91982"/>
                <a:gd name="connsiteX2" fmla="*/ 2486 w 109522"/>
                <a:gd name="connsiteY2" fmla="*/ 0 h 91982"/>
                <a:gd name="connsiteX3" fmla="*/ 109522 w 109522"/>
                <a:gd name="connsiteY3" fmla="*/ 89240 h 91982"/>
                <a:gd name="connsiteX4" fmla="*/ 104602 w 109522"/>
                <a:gd name="connsiteY4" fmla="*/ 91983 h 9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22" h="91982">
                  <a:moveTo>
                    <a:pt x="104602" y="91983"/>
                  </a:moveTo>
                  <a:cubicBezTo>
                    <a:pt x="88931" y="61825"/>
                    <a:pt x="54710" y="33433"/>
                    <a:pt x="0" y="5195"/>
                  </a:cubicBezTo>
                  <a:lnTo>
                    <a:pt x="2486" y="0"/>
                  </a:lnTo>
                  <a:cubicBezTo>
                    <a:pt x="58276" y="28804"/>
                    <a:pt x="93286" y="57985"/>
                    <a:pt x="109522" y="89240"/>
                  </a:cubicBezTo>
                  <a:lnTo>
                    <a:pt x="104602" y="9198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4" name="任意多边形: 形状 613">
              <a:extLst>
                <a:ext uri="{FF2B5EF4-FFF2-40B4-BE49-F238E27FC236}">
                  <a16:creationId xmlns:a16="http://schemas.microsoft.com/office/drawing/2014/main" id="{CE12782C-81D8-F307-AD22-D5A4F4BA6234}"/>
                </a:ext>
              </a:extLst>
            </p:cNvPr>
            <p:cNvSpPr/>
            <p:nvPr/>
          </p:nvSpPr>
          <p:spPr>
            <a:xfrm>
              <a:off x="3880037" y="4158862"/>
              <a:ext cx="189163" cy="217604"/>
            </a:xfrm>
            <a:custGeom>
              <a:avLst/>
              <a:gdLst>
                <a:gd name="connsiteX0" fmla="*/ 33371 w 189163"/>
                <a:gd name="connsiteY0" fmla="*/ 217605 h 217604"/>
                <a:gd name="connsiteX1" fmla="*/ 33903 w 189163"/>
                <a:gd name="connsiteY1" fmla="*/ 216027 h 217604"/>
                <a:gd name="connsiteX2" fmla="*/ 32874 w 189163"/>
                <a:gd name="connsiteY2" fmla="*/ 213044 h 217604"/>
                <a:gd name="connsiteX3" fmla="*/ 1533 w 189163"/>
                <a:gd name="connsiteY3" fmla="*/ 72523 h 217604"/>
                <a:gd name="connsiteX4" fmla="*/ 5442 w 189163"/>
                <a:gd name="connsiteY4" fmla="*/ 16768 h 217604"/>
                <a:gd name="connsiteX5" fmla="*/ 25365 w 189163"/>
                <a:gd name="connsiteY5" fmla="*/ 0 h 217604"/>
                <a:gd name="connsiteX6" fmla="*/ 32857 w 189163"/>
                <a:gd name="connsiteY6" fmla="*/ 2640 h 217604"/>
                <a:gd name="connsiteX7" fmla="*/ 39664 w 189163"/>
                <a:gd name="connsiteY7" fmla="*/ 16099 h 217604"/>
                <a:gd name="connsiteX8" fmla="*/ 46025 w 189163"/>
                <a:gd name="connsiteY8" fmla="*/ 184943 h 217604"/>
                <a:gd name="connsiteX9" fmla="*/ 115702 w 189163"/>
                <a:gd name="connsiteY9" fmla="*/ 92755 h 217604"/>
                <a:gd name="connsiteX10" fmla="*/ 183750 w 189163"/>
                <a:gd name="connsiteY10" fmla="*/ 53904 h 217604"/>
                <a:gd name="connsiteX11" fmla="*/ 185448 w 189163"/>
                <a:gd name="connsiteY11" fmla="*/ 53990 h 217604"/>
                <a:gd name="connsiteX12" fmla="*/ 186151 w 189163"/>
                <a:gd name="connsiteY12" fmla="*/ 55601 h 217604"/>
                <a:gd name="connsiteX13" fmla="*/ 179310 w 189163"/>
                <a:gd name="connsiteY13" fmla="*/ 99630 h 217604"/>
                <a:gd name="connsiteX14" fmla="*/ 147763 w 189163"/>
                <a:gd name="connsiteY14" fmla="*/ 128090 h 217604"/>
                <a:gd name="connsiteX15" fmla="*/ 146871 w 189163"/>
                <a:gd name="connsiteY15" fmla="*/ 128725 h 217604"/>
                <a:gd name="connsiteX16" fmla="*/ 41635 w 189163"/>
                <a:gd name="connsiteY16" fmla="*/ 210627 h 217604"/>
                <a:gd name="connsiteX17" fmla="*/ 40675 w 189163"/>
                <a:gd name="connsiteY17" fmla="*/ 213627 h 217604"/>
                <a:gd name="connsiteX18" fmla="*/ 38738 w 189163"/>
                <a:gd name="connsiteY18" fmla="*/ 213078 h 217604"/>
                <a:gd name="connsiteX19" fmla="*/ 34212 w 189163"/>
                <a:gd name="connsiteY19" fmla="*/ 216919 h 217604"/>
                <a:gd name="connsiteX20" fmla="*/ 34212 w 189163"/>
                <a:gd name="connsiteY20" fmla="*/ 216901 h 217604"/>
                <a:gd name="connsiteX21" fmla="*/ 33371 w 189163"/>
                <a:gd name="connsiteY21" fmla="*/ 217605 h 217604"/>
                <a:gd name="connsiteX22" fmla="*/ 25365 w 189163"/>
                <a:gd name="connsiteY22" fmla="*/ 5795 h 217604"/>
                <a:gd name="connsiteX23" fmla="*/ 10603 w 189163"/>
                <a:gd name="connsiteY23" fmla="*/ 18980 h 217604"/>
                <a:gd name="connsiteX24" fmla="*/ 7088 w 189163"/>
                <a:gd name="connsiteY24" fmla="*/ 71872 h 217604"/>
                <a:gd name="connsiteX25" fmla="*/ 36509 w 189163"/>
                <a:gd name="connsiteY25" fmla="*/ 206306 h 217604"/>
                <a:gd name="connsiteX26" fmla="*/ 34229 w 189163"/>
                <a:gd name="connsiteY26" fmla="*/ 17453 h 217604"/>
                <a:gd name="connsiteX27" fmla="*/ 29480 w 189163"/>
                <a:gd name="connsiteY27" fmla="*/ 7269 h 217604"/>
                <a:gd name="connsiteX28" fmla="*/ 25365 w 189163"/>
                <a:gd name="connsiteY28" fmla="*/ 5795 h 217604"/>
                <a:gd name="connsiteX29" fmla="*/ 181059 w 189163"/>
                <a:gd name="connsiteY29" fmla="*/ 59630 h 217604"/>
                <a:gd name="connsiteX30" fmla="*/ 119679 w 189163"/>
                <a:gd name="connsiteY30" fmla="*/ 96818 h 217604"/>
                <a:gd name="connsiteX31" fmla="*/ 45544 w 189163"/>
                <a:gd name="connsiteY31" fmla="*/ 199877 h 217604"/>
                <a:gd name="connsiteX32" fmla="*/ 143682 w 189163"/>
                <a:gd name="connsiteY32" fmla="*/ 123958 h 217604"/>
                <a:gd name="connsiteX33" fmla="*/ 144574 w 189163"/>
                <a:gd name="connsiteY33" fmla="*/ 123324 h 217604"/>
                <a:gd name="connsiteX34" fmla="*/ 174783 w 189163"/>
                <a:gd name="connsiteY34" fmla="*/ 96218 h 217604"/>
                <a:gd name="connsiteX35" fmla="*/ 181710 w 189163"/>
                <a:gd name="connsiteY35" fmla="*/ 59630 h 217604"/>
                <a:gd name="connsiteX36" fmla="*/ 181059 w 189163"/>
                <a:gd name="connsiteY36" fmla="*/ 59630 h 217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89163" h="217604">
                  <a:moveTo>
                    <a:pt x="33371" y="217605"/>
                  </a:moveTo>
                  <a:lnTo>
                    <a:pt x="33903" y="216027"/>
                  </a:lnTo>
                  <a:lnTo>
                    <a:pt x="32874" y="213044"/>
                  </a:lnTo>
                  <a:cubicBezTo>
                    <a:pt x="17272" y="167661"/>
                    <a:pt x="6728" y="120392"/>
                    <a:pt x="1533" y="72523"/>
                  </a:cubicBezTo>
                  <a:cubicBezTo>
                    <a:pt x="-370" y="55018"/>
                    <a:pt x="-1776" y="34839"/>
                    <a:pt x="5442" y="16768"/>
                  </a:cubicBezTo>
                  <a:cubicBezTo>
                    <a:pt x="8700" y="8641"/>
                    <a:pt x="16775" y="0"/>
                    <a:pt x="25365" y="0"/>
                  </a:cubicBezTo>
                  <a:cubicBezTo>
                    <a:pt x="28108" y="0"/>
                    <a:pt x="30628" y="892"/>
                    <a:pt x="32857" y="2640"/>
                  </a:cubicBezTo>
                  <a:cubicBezTo>
                    <a:pt x="37023" y="5915"/>
                    <a:pt x="38498" y="11076"/>
                    <a:pt x="39664" y="16099"/>
                  </a:cubicBezTo>
                  <a:cubicBezTo>
                    <a:pt x="52420" y="71100"/>
                    <a:pt x="54563" y="128982"/>
                    <a:pt x="46025" y="184943"/>
                  </a:cubicBezTo>
                  <a:cubicBezTo>
                    <a:pt x="63015" y="149950"/>
                    <a:pt x="89539" y="120323"/>
                    <a:pt x="115702" y="92755"/>
                  </a:cubicBezTo>
                  <a:cubicBezTo>
                    <a:pt x="135573" y="71821"/>
                    <a:pt x="157638" y="52515"/>
                    <a:pt x="183750" y="53904"/>
                  </a:cubicBezTo>
                  <a:lnTo>
                    <a:pt x="185448" y="53990"/>
                  </a:lnTo>
                  <a:lnTo>
                    <a:pt x="186151" y="55601"/>
                  </a:lnTo>
                  <a:cubicBezTo>
                    <a:pt x="192991" y="71220"/>
                    <a:pt x="187094" y="88589"/>
                    <a:pt x="179310" y="99630"/>
                  </a:cubicBezTo>
                  <a:cubicBezTo>
                    <a:pt x="170943" y="111494"/>
                    <a:pt x="159164" y="119929"/>
                    <a:pt x="147763" y="128090"/>
                  </a:cubicBezTo>
                  <a:lnTo>
                    <a:pt x="146871" y="128725"/>
                  </a:lnTo>
                  <a:cubicBezTo>
                    <a:pt x="110918" y="154477"/>
                    <a:pt x="75514" y="182029"/>
                    <a:pt x="41635" y="210627"/>
                  </a:cubicBezTo>
                  <a:cubicBezTo>
                    <a:pt x="41310" y="211621"/>
                    <a:pt x="40984" y="212632"/>
                    <a:pt x="40675" y="213627"/>
                  </a:cubicBezTo>
                  <a:lnTo>
                    <a:pt x="38738" y="213078"/>
                  </a:lnTo>
                  <a:lnTo>
                    <a:pt x="34212" y="216919"/>
                  </a:lnTo>
                  <a:lnTo>
                    <a:pt x="34212" y="216901"/>
                  </a:lnTo>
                  <a:lnTo>
                    <a:pt x="33371" y="217605"/>
                  </a:lnTo>
                  <a:close/>
                  <a:moveTo>
                    <a:pt x="25365" y="5795"/>
                  </a:moveTo>
                  <a:cubicBezTo>
                    <a:pt x="19690" y="5795"/>
                    <a:pt x="13157" y="12619"/>
                    <a:pt x="10603" y="18980"/>
                  </a:cubicBezTo>
                  <a:cubicBezTo>
                    <a:pt x="3882" y="35782"/>
                    <a:pt x="5254" y="55087"/>
                    <a:pt x="7088" y="71872"/>
                  </a:cubicBezTo>
                  <a:cubicBezTo>
                    <a:pt x="12043" y="117615"/>
                    <a:pt x="21936" y="162809"/>
                    <a:pt x="36509" y="206306"/>
                  </a:cubicBezTo>
                  <a:cubicBezTo>
                    <a:pt x="49299" y="144293"/>
                    <a:pt x="48528" y="79056"/>
                    <a:pt x="34229" y="17453"/>
                  </a:cubicBezTo>
                  <a:cubicBezTo>
                    <a:pt x="33303" y="13459"/>
                    <a:pt x="32171" y="9378"/>
                    <a:pt x="29480" y="7269"/>
                  </a:cubicBezTo>
                  <a:cubicBezTo>
                    <a:pt x="28228" y="6275"/>
                    <a:pt x="26873" y="5795"/>
                    <a:pt x="25365" y="5795"/>
                  </a:cubicBezTo>
                  <a:close/>
                  <a:moveTo>
                    <a:pt x="181059" y="59630"/>
                  </a:moveTo>
                  <a:cubicBezTo>
                    <a:pt x="158136" y="59630"/>
                    <a:pt x="138025" y="77512"/>
                    <a:pt x="119679" y="96818"/>
                  </a:cubicBezTo>
                  <a:cubicBezTo>
                    <a:pt x="90807" y="127250"/>
                    <a:pt x="61507" y="160169"/>
                    <a:pt x="45544" y="199877"/>
                  </a:cubicBezTo>
                  <a:cubicBezTo>
                    <a:pt x="77263" y="173422"/>
                    <a:pt x="110232" y="147910"/>
                    <a:pt x="143682" y="123958"/>
                  </a:cubicBezTo>
                  <a:lnTo>
                    <a:pt x="144574" y="123324"/>
                  </a:lnTo>
                  <a:cubicBezTo>
                    <a:pt x="155598" y="115437"/>
                    <a:pt x="166983" y="107294"/>
                    <a:pt x="174783" y="96218"/>
                  </a:cubicBezTo>
                  <a:cubicBezTo>
                    <a:pt x="182979" y="84594"/>
                    <a:pt x="185602" y="70449"/>
                    <a:pt x="181710" y="59630"/>
                  </a:cubicBezTo>
                  <a:cubicBezTo>
                    <a:pt x="181487" y="59630"/>
                    <a:pt x="181264" y="59630"/>
                    <a:pt x="181059" y="5963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5" name="任意多边形: 形状 614">
              <a:extLst>
                <a:ext uri="{FF2B5EF4-FFF2-40B4-BE49-F238E27FC236}">
                  <a16:creationId xmlns:a16="http://schemas.microsoft.com/office/drawing/2014/main" id="{28B76F9C-A0CF-2360-61C2-187658ACEF3D}"/>
                </a:ext>
              </a:extLst>
            </p:cNvPr>
            <p:cNvSpPr/>
            <p:nvPr/>
          </p:nvSpPr>
          <p:spPr>
            <a:xfrm>
              <a:off x="6554884" y="3162985"/>
              <a:ext cx="441588" cy="781913"/>
            </a:xfrm>
            <a:custGeom>
              <a:avLst/>
              <a:gdLst>
                <a:gd name="connsiteX0" fmla="*/ 44255 w 441588"/>
                <a:gd name="connsiteY0" fmla="*/ 106497 h 781913"/>
                <a:gd name="connsiteX1" fmla="*/ 48438 w 441588"/>
                <a:gd name="connsiteY1" fmla="*/ 137479 h 781913"/>
                <a:gd name="connsiteX2" fmla="*/ 64657 w 441588"/>
                <a:gd name="connsiteY2" fmla="*/ 208116 h 781913"/>
                <a:gd name="connsiteX3" fmla="*/ 90529 w 441588"/>
                <a:gd name="connsiteY3" fmla="*/ 236474 h 781913"/>
                <a:gd name="connsiteX4" fmla="*/ 118733 w 441588"/>
                <a:gd name="connsiteY4" fmla="*/ 260288 h 781913"/>
                <a:gd name="connsiteX5" fmla="*/ 124425 w 441588"/>
                <a:gd name="connsiteY5" fmla="*/ 286469 h 781913"/>
                <a:gd name="connsiteX6" fmla="*/ 121373 w 441588"/>
                <a:gd name="connsiteY6" fmla="*/ 341127 h 781913"/>
                <a:gd name="connsiteX7" fmla="*/ 6587 w 441588"/>
                <a:gd name="connsiteY7" fmla="*/ 369159 h 781913"/>
                <a:gd name="connsiteX8" fmla="*/ 27916 w 441588"/>
                <a:gd name="connsiteY8" fmla="*/ 466200 h 781913"/>
                <a:gd name="connsiteX9" fmla="*/ 110794 w 441588"/>
                <a:gd name="connsiteY9" fmla="*/ 527853 h 781913"/>
                <a:gd name="connsiteX10" fmla="*/ 211796 w 441588"/>
                <a:gd name="connsiteY10" fmla="*/ 676466 h 781913"/>
                <a:gd name="connsiteX11" fmla="*/ 303590 w 441588"/>
                <a:gd name="connsiteY11" fmla="*/ 775238 h 781913"/>
                <a:gd name="connsiteX12" fmla="*/ 416473 w 441588"/>
                <a:gd name="connsiteY12" fmla="*/ 768586 h 781913"/>
                <a:gd name="connsiteX13" fmla="*/ 432332 w 441588"/>
                <a:gd name="connsiteY13" fmla="*/ 759739 h 781913"/>
                <a:gd name="connsiteX14" fmla="*/ 435864 w 441588"/>
                <a:gd name="connsiteY14" fmla="*/ 748098 h 781913"/>
                <a:gd name="connsiteX15" fmla="*/ 421839 w 441588"/>
                <a:gd name="connsiteY15" fmla="*/ 517480 h 781913"/>
                <a:gd name="connsiteX16" fmla="*/ 366135 w 441588"/>
                <a:gd name="connsiteY16" fmla="*/ 324890 h 781913"/>
                <a:gd name="connsiteX17" fmla="*/ 364917 w 441588"/>
                <a:gd name="connsiteY17" fmla="*/ 25453 h 781913"/>
                <a:gd name="connsiteX18" fmla="*/ 353173 w 441588"/>
                <a:gd name="connsiteY18" fmla="*/ 2496 h 781913"/>
                <a:gd name="connsiteX19" fmla="*/ 338360 w 441588"/>
                <a:gd name="connsiteY19" fmla="*/ 27 h 781913"/>
                <a:gd name="connsiteX20" fmla="*/ 234479 w 441588"/>
                <a:gd name="connsiteY20" fmla="*/ 18029 h 781913"/>
                <a:gd name="connsiteX21" fmla="*/ 142410 w 441588"/>
                <a:gd name="connsiteY21" fmla="*/ 49182 h 781913"/>
                <a:gd name="connsiteX22" fmla="*/ 103834 w 441588"/>
                <a:gd name="connsiteY22" fmla="*/ 41124 h 781913"/>
                <a:gd name="connsiteX23" fmla="*/ 59925 w 441588"/>
                <a:gd name="connsiteY23" fmla="*/ 49302 h 781913"/>
                <a:gd name="connsiteX24" fmla="*/ 42935 w 441588"/>
                <a:gd name="connsiteY24" fmla="*/ 62435 h 781913"/>
                <a:gd name="connsiteX25" fmla="*/ 44255 w 441588"/>
                <a:gd name="connsiteY25" fmla="*/ 106497 h 78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1588" h="781913">
                  <a:moveTo>
                    <a:pt x="44255" y="106497"/>
                  </a:moveTo>
                  <a:cubicBezTo>
                    <a:pt x="46278" y="118139"/>
                    <a:pt x="48421" y="129386"/>
                    <a:pt x="48438" y="137479"/>
                  </a:cubicBezTo>
                  <a:cubicBezTo>
                    <a:pt x="48472" y="163299"/>
                    <a:pt x="47512" y="187988"/>
                    <a:pt x="64657" y="208116"/>
                  </a:cubicBezTo>
                  <a:cubicBezTo>
                    <a:pt x="72904" y="217786"/>
                    <a:pt x="80671" y="228519"/>
                    <a:pt x="90529" y="236474"/>
                  </a:cubicBezTo>
                  <a:cubicBezTo>
                    <a:pt x="100130" y="244206"/>
                    <a:pt x="112286" y="248938"/>
                    <a:pt x="118733" y="260288"/>
                  </a:cubicBezTo>
                  <a:cubicBezTo>
                    <a:pt x="123156" y="268072"/>
                    <a:pt x="123842" y="277468"/>
                    <a:pt x="124425" y="286469"/>
                  </a:cubicBezTo>
                  <a:cubicBezTo>
                    <a:pt x="125608" y="304797"/>
                    <a:pt x="126739" y="323622"/>
                    <a:pt x="121373" y="341127"/>
                  </a:cubicBezTo>
                  <a:cubicBezTo>
                    <a:pt x="80294" y="324531"/>
                    <a:pt x="29870" y="321582"/>
                    <a:pt x="6587" y="369159"/>
                  </a:cubicBezTo>
                  <a:cubicBezTo>
                    <a:pt x="-8844" y="400672"/>
                    <a:pt x="4701" y="440311"/>
                    <a:pt x="27916" y="466200"/>
                  </a:cubicBezTo>
                  <a:cubicBezTo>
                    <a:pt x="51147" y="492089"/>
                    <a:pt x="82402" y="508256"/>
                    <a:pt x="110794" y="527853"/>
                  </a:cubicBezTo>
                  <a:cubicBezTo>
                    <a:pt x="164544" y="564972"/>
                    <a:pt x="182769" y="620196"/>
                    <a:pt x="211796" y="676466"/>
                  </a:cubicBezTo>
                  <a:cubicBezTo>
                    <a:pt x="231684" y="715025"/>
                    <a:pt x="262665" y="759585"/>
                    <a:pt x="303590" y="775238"/>
                  </a:cubicBezTo>
                  <a:cubicBezTo>
                    <a:pt x="339543" y="788989"/>
                    <a:pt x="379440" y="778839"/>
                    <a:pt x="416473" y="768586"/>
                  </a:cubicBezTo>
                  <a:cubicBezTo>
                    <a:pt x="422405" y="766940"/>
                    <a:pt x="428817" y="764951"/>
                    <a:pt x="432332" y="759739"/>
                  </a:cubicBezTo>
                  <a:cubicBezTo>
                    <a:pt x="434595" y="756379"/>
                    <a:pt x="435281" y="752161"/>
                    <a:pt x="435864" y="748098"/>
                  </a:cubicBezTo>
                  <a:cubicBezTo>
                    <a:pt x="446819" y="671339"/>
                    <a:pt x="442002" y="592215"/>
                    <a:pt x="421839" y="517480"/>
                  </a:cubicBezTo>
                  <a:cubicBezTo>
                    <a:pt x="404402" y="452861"/>
                    <a:pt x="375616" y="391276"/>
                    <a:pt x="366135" y="324890"/>
                  </a:cubicBezTo>
                  <a:cubicBezTo>
                    <a:pt x="351990" y="225895"/>
                    <a:pt x="381874" y="123968"/>
                    <a:pt x="364917" y="25453"/>
                  </a:cubicBezTo>
                  <a:cubicBezTo>
                    <a:pt x="363392" y="16624"/>
                    <a:pt x="360768" y="6782"/>
                    <a:pt x="353173" y="2496"/>
                  </a:cubicBezTo>
                  <a:cubicBezTo>
                    <a:pt x="348733" y="-7"/>
                    <a:pt x="343418" y="-76"/>
                    <a:pt x="338360" y="27"/>
                  </a:cubicBezTo>
                  <a:cubicBezTo>
                    <a:pt x="303504" y="764"/>
                    <a:pt x="267688" y="7108"/>
                    <a:pt x="234479" y="18029"/>
                  </a:cubicBezTo>
                  <a:cubicBezTo>
                    <a:pt x="204475" y="27888"/>
                    <a:pt x="175140" y="51496"/>
                    <a:pt x="142410" y="49182"/>
                  </a:cubicBezTo>
                  <a:cubicBezTo>
                    <a:pt x="129311" y="48256"/>
                    <a:pt x="116898" y="42495"/>
                    <a:pt x="103834" y="41124"/>
                  </a:cubicBezTo>
                  <a:cubicBezTo>
                    <a:pt x="88900" y="39546"/>
                    <a:pt x="73950" y="43764"/>
                    <a:pt x="59925" y="49302"/>
                  </a:cubicBezTo>
                  <a:cubicBezTo>
                    <a:pt x="53136" y="51976"/>
                    <a:pt x="45884" y="55560"/>
                    <a:pt x="42935" y="62435"/>
                  </a:cubicBezTo>
                  <a:cubicBezTo>
                    <a:pt x="38700" y="72379"/>
                    <a:pt x="41357" y="89815"/>
                    <a:pt x="44255" y="106497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6" name="任意多边形: 形状 615">
              <a:extLst>
                <a:ext uri="{FF2B5EF4-FFF2-40B4-BE49-F238E27FC236}">
                  <a16:creationId xmlns:a16="http://schemas.microsoft.com/office/drawing/2014/main" id="{524CBBF4-FCE1-7844-8B17-87F7AB53F6AE}"/>
                </a:ext>
              </a:extLst>
            </p:cNvPr>
            <p:cNvSpPr/>
            <p:nvPr/>
          </p:nvSpPr>
          <p:spPr>
            <a:xfrm>
              <a:off x="6552042" y="3160097"/>
              <a:ext cx="447227" cy="787692"/>
            </a:xfrm>
            <a:custGeom>
              <a:avLst/>
              <a:gdLst>
                <a:gd name="connsiteX0" fmla="*/ 345111 w 447227"/>
                <a:gd name="connsiteY0" fmla="*/ 787693 h 787692"/>
                <a:gd name="connsiteX1" fmla="*/ 305472 w 447227"/>
                <a:gd name="connsiteY1" fmla="*/ 780835 h 787692"/>
                <a:gd name="connsiteX2" fmla="*/ 212186 w 447227"/>
                <a:gd name="connsiteY2" fmla="*/ 680708 h 787692"/>
                <a:gd name="connsiteX3" fmla="*/ 196533 w 447227"/>
                <a:gd name="connsiteY3" fmla="*/ 648955 h 787692"/>
                <a:gd name="connsiteX4" fmla="*/ 112094 w 447227"/>
                <a:gd name="connsiteY4" fmla="*/ 533141 h 787692"/>
                <a:gd name="connsiteX5" fmla="*/ 89463 w 447227"/>
                <a:gd name="connsiteY5" fmla="*/ 518242 h 787692"/>
                <a:gd name="connsiteX6" fmla="*/ 28735 w 447227"/>
                <a:gd name="connsiteY6" fmla="*/ 471042 h 787692"/>
                <a:gd name="connsiteX7" fmla="*/ 6961 w 447227"/>
                <a:gd name="connsiteY7" fmla="*/ 370726 h 787692"/>
                <a:gd name="connsiteX8" fmla="*/ 73294 w 447227"/>
                <a:gd name="connsiteY8" fmla="*/ 330110 h 787692"/>
                <a:gd name="connsiteX9" fmla="*/ 122415 w 447227"/>
                <a:gd name="connsiteY9" fmla="*/ 340191 h 787692"/>
                <a:gd name="connsiteX10" fmla="*/ 124507 w 447227"/>
                <a:gd name="connsiteY10" fmla="*/ 289562 h 787692"/>
                <a:gd name="connsiteX11" fmla="*/ 119192 w 447227"/>
                <a:gd name="connsiteY11" fmla="*/ 264650 h 787692"/>
                <a:gd name="connsiteX12" fmla="*/ 101344 w 447227"/>
                <a:gd name="connsiteY12" fmla="*/ 248431 h 787692"/>
                <a:gd name="connsiteX13" fmla="*/ 91674 w 447227"/>
                <a:gd name="connsiteY13" fmla="*/ 241642 h 787692"/>
                <a:gd name="connsiteX14" fmla="*/ 71169 w 447227"/>
                <a:gd name="connsiteY14" fmla="*/ 219850 h 787692"/>
                <a:gd name="connsiteX15" fmla="*/ 65408 w 447227"/>
                <a:gd name="connsiteY15" fmla="*/ 212924 h 787692"/>
                <a:gd name="connsiteX16" fmla="*/ 48486 w 447227"/>
                <a:gd name="connsiteY16" fmla="*/ 144395 h 787692"/>
                <a:gd name="connsiteX17" fmla="*/ 48486 w 447227"/>
                <a:gd name="connsiteY17" fmla="*/ 140366 h 787692"/>
                <a:gd name="connsiteX18" fmla="*/ 45005 w 447227"/>
                <a:gd name="connsiteY18" fmla="*/ 113603 h 787692"/>
                <a:gd name="connsiteX19" fmla="*/ 44354 w 447227"/>
                <a:gd name="connsiteY19" fmla="*/ 109899 h 787692"/>
                <a:gd name="connsiteX20" fmla="*/ 43257 w 447227"/>
                <a:gd name="connsiteY20" fmla="*/ 64156 h 787692"/>
                <a:gd name="connsiteX21" fmla="*/ 61807 w 447227"/>
                <a:gd name="connsiteY21" fmla="*/ 49498 h 787692"/>
                <a:gd name="connsiteX22" fmla="*/ 100281 w 447227"/>
                <a:gd name="connsiteY22" fmla="*/ 40788 h 787692"/>
                <a:gd name="connsiteX23" fmla="*/ 107002 w 447227"/>
                <a:gd name="connsiteY23" fmla="*/ 41131 h 787692"/>
                <a:gd name="connsiteX24" fmla="*/ 125793 w 447227"/>
                <a:gd name="connsiteY24" fmla="*/ 45160 h 787692"/>
                <a:gd name="connsiteX25" fmla="*/ 145492 w 447227"/>
                <a:gd name="connsiteY25" fmla="*/ 49189 h 787692"/>
                <a:gd name="connsiteX26" fmla="*/ 205843 w 447227"/>
                <a:gd name="connsiteY26" fmla="*/ 31478 h 787692"/>
                <a:gd name="connsiteX27" fmla="*/ 236515 w 447227"/>
                <a:gd name="connsiteY27" fmla="*/ 18174 h 787692"/>
                <a:gd name="connsiteX28" fmla="*/ 341185 w 447227"/>
                <a:gd name="connsiteY28" fmla="*/ 34 h 787692"/>
                <a:gd name="connsiteX29" fmla="*/ 343586 w 447227"/>
                <a:gd name="connsiteY29" fmla="*/ 0 h 787692"/>
                <a:gd name="connsiteX30" fmla="*/ 357387 w 447227"/>
                <a:gd name="connsiteY30" fmla="*/ 2846 h 787692"/>
                <a:gd name="connsiteX31" fmla="*/ 370555 w 447227"/>
                <a:gd name="connsiteY31" fmla="*/ 27843 h 787692"/>
                <a:gd name="connsiteX32" fmla="*/ 371926 w 447227"/>
                <a:gd name="connsiteY32" fmla="*/ 182731 h 787692"/>
                <a:gd name="connsiteX33" fmla="*/ 371789 w 447227"/>
                <a:gd name="connsiteY33" fmla="*/ 327367 h 787692"/>
                <a:gd name="connsiteX34" fmla="*/ 404793 w 447227"/>
                <a:gd name="connsiteY34" fmla="*/ 448188 h 787692"/>
                <a:gd name="connsiteX35" fmla="*/ 427425 w 447227"/>
                <a:gd name="connsiteY35" fmla="*/ 519579 h 787692"/>
                <a:gd name="connsiteX36" fmla="*/ 441518 w 447227"/>
                <a:gd name="connsiteY36" fmla="*/ 751397 h 787692"/>
                <a:gd name="connsiteX37" fmla="*/ 437506 w 447227"/>
                <a:gd name="connsiteY37" fmla="*/ 764273 h 787692"/>
                <a:gd name="connsiteX38" fmla="*/ 420069 w 447227"/>
                <a:gd name="connsiteY38" fmla="*/ 774251 h 787692"/>
                <a:gd name="connsiteX39" fmla="*/ 345111 w 447227"/>
                <a:gd name="connsiteY39" fmla="*/ 787693 h 787692"/>
                <a:gd name="connsiteX40" fmla="*/ 73278 w 447227"/>
                <a:gd name="connsiteY40" fmla="*/ 335888 h 787692"/>
                <a:gd name="connsiteX41" fmla="*/ 11933 w 447227"/>
                <a:gd name="connsiteY41" fmla="*/ 373332 h 787692"/>
                <a:gd name="connsiteX42" fmla="*/ 32815 w 447227"/>
                <a:gd name="connsiteY42" fmla="*/ 467099 h 787692"/>
                <a:gd name="connsiteX43" fmla="*/ 92394 w 447227"/>
                <a:gd name="connsiteY43" fmla="*/ 513321 h 787692"/>
                <a:gd name="connsiteX44" fmla="*/ 115180 w 447227"/>
                <a:gd name="connsiteY44" fmla="*/ 528323 h 787692"/>
                <a:gd name="connsiteX45" fmla="*/ 201522 w 447227"/>
                <a:gd name="connsiteY45" fmla="*/ 646383 h 787692"/>
                <a:gd name="connsiteX46" fmla="*/ 217107 w 447227"/>
                <a:gd name="connsiteY46" fmla="*/ 677982 h 787692"/>
                <a:gd name="connsiteX47" fmla="*/ 307392 w 447227"/>
                <a:gd name="connsiteY47" fmla="*/ 775400 h 787692"/>
                <a:gd name="connsiteX48" fmla="*/ 345094 w 447227"/>
                <a:gd name="connsiteY48" fmla="*/ 781898 h 787692"/>
                <a:gd name="connsiteX49" fmla="*/ 418578 w 447227"/>
                <a:gd name="connsiteY49" fmla="*/ 768662 h 787692"/>
                <a:gd name="connsiteX50" fmla="*/ 432877 w 447227"/>
                <a:gd name="connsiteY50" fmla="*/ 760964 h 787692"/>
                <a:gd name="connsiteX51" fmla="*/ 435946 w 447227"/>
                <a:gd name="connsiteY51" fmla="*/ 750557 h 787692"/>
                <a:gd name="connsiteX52" fmla="*/ 422007 w 447227"/>
                <a:gd name="connsiteY52" fmla="*/ 521140 h 787692"/>
                <a:gd name="connsiteX53" fmla="*/ 399495 w 447227"/>
                <a:gd name="connsiteY53" fmla="*/ 450108 h 787692"/>
                <a:gd name="connsiteX54" fmla="*/ 366234 w 447227"/>
                <a:gd name="connsiteY54" fmla="*/ 328189 h 787692"/>
                <a:gd name="connsiteX55" fmla="*/ 366337 w 447227"/>
                <a:gd name="connsiteY55" fmla="*/ 182268 h 787692"/>
                <a:gd name="connsiteX56" fmla="*/ 365051 w 447227"/>
                <a:gd name="connsiteY56" fmla="*/ 28821 h 787692"/>
                <a:gd name="connsiteX57" fmla="*/ 354713 w 447227"/>
                <a:gd name="connsiteY57" fmla="*/ 7887 h 787692"/>
                <a:gd name="connsiteX58" fmla="*/ 343586 w 447227"/>
                <a:gd name="connsiteY58" fmla="*/ 5744 h 787692"/>
                <a:gd name="connsiteX59" fmla="*/ 341305 w 447227"/>
                <a:gd name="connsiteY59" fmla="*/ 5778 h 787692"/>
                <a:gd name="connsiteX60" fmla="*/ 238213 w 447227"/>
                <a:gd name="connsiteY60" fmla="*/ 23643 h 787692"/>
                <a:gd name="connsiteX61" fmla="*/ 208226 w 447227"/>
                <a:gd name="connsiteY61" fmla="*/ 36673 h 787692"/>
                <a:gd name="connsiteX62" fmla="*/ 145115 w 447227"/>
                <a:gd name="connsiteY62" fmla="*/ 54915 h 787692"/>
                <a:gd name="connsiteX63" fmla="*/ 124387 w 447227"/>
                <a:gd name="connsiteY63" fmla="*/ 50715 h 787692"/>
                <a:gd name="connsiteX64" fmla="*/ 106436 w 447227"/>
                <a:gd name="connsiteY64" fmla="*/ 46840 h 787692"/>
                <a:gd name="connsiteX65" fmla="*/ 100281 w 447227"/>
                <a:gd name="connsiteY65" fmla="*/ 46514 h 787692"/>
                <a:gd name="connsiteX66" fmla="*/ 63814 w 447227"/>
                <a:gd name="connsiteY66" fmla="*/ 54847 h 787692"/>
                <a:gd name="connsiteX67" fmla="*/ 48383 w 447227"/>
                <a:gd name="connsiteY67" fmla="*/ 66454 h 787692"/>
                <a:gd name="connsiteX68" fmla="*/ 49875 w 447227"/>
                <a:gd name="connsiteY68" fmla="*/ 108819 h 787692"/>
                <a:gd name="connsiteX69" fmla="*/ 50526 w 447227"/>
                <a:gd name="connsiteY69" fmla="*/ 112523 h 787692"/>
                <a:gd name="connsiteX70" fmla="*/ 54109 w 447227"/>
                <a:gd name="connsiteY70" fmla="*/ 140315 h 787692"/>
                <a:gd name="connsiteX71" fmla="*/ 54109 w 447227"/>
                <a:gd name="connsiteY71" fmla="*/ 144344 h 787692"/>
                <a:gd name="connsiteX72" fmla="*/ 69626 w 447227"/>
                <a:gd name="connsiteY72" fmla="*/ 209032 h 787692"/>
                <a:gd name="connsiteX73" fmla="*/ 75455 w 447227"/>
                <a:gd name="connsiteY73" fmla="*/ 216044 h 787692"/>
                <a:gd name="connsiteX74" fmla="*/ 95120 w 447227"/>
                <a:gd name="connsiteY74" fmla="*/ 237012 h 787692"/>
                <a:gd name="connsiteX75" fmla="*/ 104344 w 447227"/>
                <a:gd name="connsiteY75" fmla="*/ 243476 h 787692"/>
                <a:gd name="connsiteX76" fmla="*/ 124027 w 447227"/>
                <a:gd name="connsiteY76" fmla="*/ 261650 h 787692"/>
                <a:gd name="connsiteX77" fmla="*/ 130096 w 447227"/>
                <a:gd name="connsiteY77" fmla="*/ 289099 h 787692"/>
                <a:gd name="connsiteX78" fmla="*/ 126924 w 447227"/>
                <a:gd name="connsiteY78" fmla="*/ 344820 h 787692"/>
                <a:gd name="connsiteX79" fmla="*/ 126015 w 447227"/>
                <a:gd name="connsiteY79" fmla="*/ 347769 h 787692"/>
                <a:gd name="connsiteX80" fmla="*/ 123238 w 447227"/>
                <a:gd name="connsiteY80" fmla="*/ 346638 h 787692"/>
                <a:gd name="connsiteX81" fmla="*/ 73278 w 447227"/>
                <a:gd name="connsiteY81" fmla="*/ 335888 h 7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447227" h="787692">
                  <a:moveTo>
                    <a:pt x="345111" y="787693"/>
                  </a:moveTo>
                  <a:cubicBezTo>
                    <a:pt x="330487" y="787693"/>
                    <a:pt x="317525" y="785447"/>
                    <a:pt x="305472" y="780835"/>
                  </a:cubicBezTo>
                  <a:cubicBezTo>
                    <a:pt x="262610" y="764427"/>
                    <a:pt x="231080" y="717330"/>
                    <a:pt x="212186" y="680708"/>
                  </a:cubicBezTo>
                  <a:cubicBezTo>
                    <a:pt x="206683" y="670044"/>
                    <a:pt x="201522" y="659328"/>
                    <a:pt x="196533" y="648955"/>
                  </a:cubicBezTo>
                  <a:cubicBezTo>
                    <a:pt x="175205" y="604653"/>
                    <a:pt x="155076" y="562819"/>
                    <a:pt x="112094" y="533141"/>
                  </a:cubicBezTo>
                  <a:cubicBezTo>
                    <a:pt x="104687" y="528031"/>
                    <a:pt x="96955" y="523060"/>
                    <a:pt x="89463" y="518242"/>
                  </a:cubicBezTo>
                  <a:cubicBezTo>
                    <a:pt x="68151" y="504560"/>
                    <a:pt x="46120" y="490415"/>
                    <a:pt x="28735" y="471042"/>
                  </a:cubicBezTo>
                  <a:cubicBezTo>
                    <a:pt x="5898" y="445599"/>
                    <a:pt x="-9687" y="404708"/>
                    <a:pt x="6961" y="370726"/>
                  </a:cubicBezTo>
                  <a:cubicBezTo>
                    <a:pt x="19974" y="344152"/>
                    <a:pt x="42896" y="330110"/>
                    <a:pt x="73294" y="330110"/>
                  </a:cubicBezTo>
                  <a:cubicBezTo>
                    <a:pt x="88314" y="330110"/>
                    <a:pt x="105236" y="333590"/>
                    <a:pt x="122415" y="340191"/>
                  </a:cubicBezTo>
                  <a:cubicBezTo>
                    <a:pt x="126719" y="323749"/>
                    <a:pt x="125553" y="305644"/>
                    <a:pt x="124507" y="289562"/>
                  </a:cubicBezTo>
                  <a:cubicBezTo>
                    <a:pt x="123975" y="281332"/>
                    <a:pt x="123358" y="272005"/>
                    <a:pt x="119192" y="264650"/>
                  </a:cubicBezTo>
                  <a:cubicBezTo>
                    <a:pt x="115094" y="257432"/>
                    <a:pt x="108408" y="253060"/>
                    <a:pt x="101344" y="248431"/>
                  </a:cubicBezTo>
                  <a:cubicBezTo>
                    <a:pt x="98121" y="246322"/>
                    <a:pt x="94777" y="244128"/>
                    <a:pt x="91674" y="241642"/>
                  </a:cubicBezTo>
                  <a:cubicBezTo>
                    <a:pt x="83908" y="235384"/>
                    <a:pt x="77427" y="227480"/>
                    <a:pt x="71169" y="219850"/>
                  </a:cubicBezTo>
                  <a:cubicBezTo>
                    <a:pt x="69248" y="217519"/>
                    <a:pt x="67345" y="215187"/>
                    <a:pt x="65408" y="212924"/>
                  </a:cubicBezTo>
                  <a:cubicBezTo>
                    <a:pt x="48451" y="193036"/>
                    <a:pt x="48469" y="169410"/>
                    <a:pt x="48486" y="144395"/>
                  </a:cubicBezTo>
                  <a:lnTo>
                    <a:pt x="48486" y="140366"/>
                  </a:lnTo>
                  <a:cubicBezTo>
                    <a:pt x="48486" y="133405"/>
                    <a:pt x="46788" y="123787"/>
                    <a:pt x="45005" y="113603"/>
                  </a:cubicBezTo>
                  <a:lnTo>
                    <a:pt x="44354" y="109899"/>
                  </a:lnTo>
                  <a:cubicBezTo>
                    <a:pt x="41199" y="91794"/>
                    <a:pt x="38747" y="74666"/>
                    <a:pt x="43257" y="64156"/>
                  </a:cubicBezTo>
                  <a:cubicBezTo>
                    <a:pt x="46583" y="56373"/>
                    <a:pt x="54504" y="52378"/>
                    <a:pt x="61807" y="49498"/>
                  </a:cubicBezTo>
                  <a:cubicBezTo>
                    <a:pt x="71271" y="45760"/>
                    <a:pt x="85553" y="40788"/>
                    <a:pt x="100281" y="40788"/>
                  </a:cubicBezTo>
                  <a:cubicBezTo>
                    <a:pt x="102561" y="40788"/>
                    <a:pt x="104824" y="40908"/>
                    <a:pt x="107002" y="41131"/>
                  </a:cubicBezTo>
                  <a:cubicBezTo>
                    <a:pt x="113448" y="41817"/>
                    <a:pt x="119723" y="43514"/>
                    <a:pt x="125793" y="45160"/>
                  </a:cubicBezTo>
                  <a:cubicBezTo>
                    <a:pt x="132531" y="46994"/>
                    <a:pt x="138891" y="48709"/>
                    <a:pt x="145492" y="49189"/>
                  </a:cubicBezTo>
                  <a:cubicBezTo>
                    <a:pt x="166478" y="50698"/>
                    <a:pt x="186469" y="40925"/>
                    <a:pt x="205843" y="31478"/>
                  </a:cubicBezTo>
                  <a:cubicBezTo>
                    <a:pt x="215855" y="26609"/>
                    <a:pt x="226211" y="21551"/>
                    <a:pt x="236515" y="18174"/>
                  </a:cubicBezTo>
                  <a:cubicBezTo>
                    <a:pt x="270359" y="7047"/>
                    <a:pt x="306552" y="771"/>
                    <a:pt x="341185" y="34"/>
                  </a:cubicBezTo>
                  <a:cubicBezTo>
                    <a:pt x="341974" y="17"/>
                    <a:pt x="342780" y="0"/>
                    <a:pt x="343586" y="0"/>
                  </a:cubicBezTo>
                  <a:cubicBezTo>
                    <a:pt x="347906" y="0"/>
                    <a:pt x="352947" y="343"/>
                    <a:pt x="357387" y="2846"/>
                  </a:cubicBezTo>
                  <a:cubicBezTo>
                    <a:pt x="366045" y="7732"/>
                    <a:pt x="368892" y="18225"/>
                    <a:pt x="370555" y="27843"/>
                  </a:cubicBezTo>
                  <a:cubicBezTo>
                    <a:pt x="379350" y="78970"/>
                    <a:pt x="375578" y="131725"/>
                    <a:pt x="371926" y="182731"/>
                  </a:cubicBezTo>
                  <a:cubicBezTo>
                    <a:pt x="368515" y="230412"/>
                    <a:pt x="364983" y="279704"/>
                    <a:pt x="371789" y="327367"/>
                  </a:cubicBezTo>
                  <a:cubicBezTo>
                    <a:pt x="377704" y="368789"/>
                    <a:pt x="391472" y="409165"/>
                    <a:pt x="404793" y="448188"/>
                  </a:cubicBezTo>
                  <a:cubicBezTo>
                    <a:pt x="412714" y="471436"/>
                    <a:pt x="420909" y="495473"/>
                    <a:pt x="427425" y="519579"/>
                  </a:cubicBezTo>
                  <a:cubicBezTo>
                    <a:pt x="447604" y="594400"/>
                    <a:pt x="452474" y="674553"/>
                    <a:pt x="441518" y="751397"/>
                  </a:cubicBezTo>
                  <a:cubicBezTo>
                    <a:pt x="440987" y="755117"/>
                    <a:pt x="440249" y="760192"/>
                    <a:pt x="437506" y="764273"/>
                  </a:cubicBezTo>
                  <a:cubicBezTo>
                    <a:pt x="433563" y="770119"/>
                    <a:pt x="427013" y="772331"/>
                    <a:pt x="420069" y="774251"/>
                  </a:cubicBezTo>
                  <a:cubicBezTo>
                    <a:pt x="394489" y="781349"/>
                    <a:pt x="369526" y="787693"/>
                    <a:pt x="345111" y="787693"/>
                  </a:cubicBezTo>
                  <a:close/>
                  <a:moveTo>
                    <a:pt x="73278" y="335888"/>
                  </a:moveTo>
                  <a:cubicBezTo>
                    <a:pt x="44731" y="335888"/>
                    <a:pt x="24088" y="348489"/>
                    <a:pt x="11933" y="373332"/>
                  </a:cubicBezTo>
                  <a:cubicBezTo>
                    <a:pt x="-3480" y="404828"/>
                    <a:pt x="11315" y="443130"/>
                    <a:pt x="32815" y="467099"/>
                  </a:cubicBezTo>
                  <a:cubicBezTo>
                    <a:pt x="49703" y="485907"/>
                    <a:pt x="71409" y="499845"/>
                    <a:pt x="92394" y="513321"/>
                  </a:cubicBezTo>
                  <a:cubicBezTo>
                    <a:pt x="99921" y="518156"/>
                    <a:pt x="107705" y="523163"/>
                    <a:pt x="115180" y="528323"/>
                  </a:cubicBezTo>
                  <a:cubicBezTo>
                    <a:pt x="159397" y="558859"/>
                    <a:pt x="179851" y="601361"/>
                    <a:pt x="201522" y="646383"/>
                  </a:cubicBezTo>
                  <a:cubicBezTo>
                    <a:pt x="206494" y="656705"/>
                    <a:pt x="211638" y="667386"/>
                    <a:pt x="217107" y="677982"/>
                  </a:cubicBezTo>
                  <a:cubicBezTo>
                    <a:pt x="235538" y="713729"/>
                    <a:pt x="266176" y="759643"/>
                    <a:pt x="307392" y="775400"/>
                  </a:cubicBezTo>
                  <a:cubicBezTo>
                    <a:pt x="318828" y="779772"/>
                    <a:pt x="331156" y="781898"/>
                    <a:pt x="345094" y="781898"/>
                  </a:cubicBezTo>
                  <a:cubicBezTo>
                    <a:pt x="368823" y="781898"/>
                    <a:pt x="393392" y="775640"/>
                    <a:pt x="418578" y="768662"/>
                  </a:cubicBezTo>
                  <a:cubicBezTo>
                    <a:pt x="424476" y="767033"/>
                    <a:pt x="430013" y="765216"/>
                    <a:pt x="432877" y="760964"/>
                  </a:cubicBezTo>
                  <a:cubicBezTo>
                    <a:pt x="434711" y="758237"/>
                    <a:pt x="435346" y="754637"/>
                    <a:pt x="435946" y="750557"/>
                  </a:cubicBezTo>
                  <a:cubicBezTo>
                    <a:pt x="446799" y="674519"/>
                    <a:pt x="441981" y="595189"/>
                    <a:pt x="422007" y="521140"/>
                  </a:cubicBezTo>
                  <a:cubicBezTo>
                    <a:pt x="415543" y="497205"/>
                    <a:pt x="407382" y="473270"/>
                    <a:pt x="399495" y="450108"/>
                  </a:cubicBezTo>
                  <a:cubicBezTo>
                    <a:pt x="386088" y="410811"/>
                    <a:pt x="372235" y="370178"/>
                    <a:pt x="366234" y="328189"/>
                  </a:cubicBezTo>
                  <a:cubicBezTo>
                    <a:pt x="359342" y="279892"/>
                    <a:pt x="362891" y="230274"/>
                    <a:pt x="366337" y="182268"/>
                  </a:cubicBezTo>
                  <a:cubicBezTo>
                    <a:pt x="369972" y="131622"/>
                    <a:pt x="373727" y="79227"/>
                    <a:pt x="365051" y="28821"/>
                  </a:cubicBezTo>
                  <a:cubicBezTo>
                    <a:pt x="363628" y="20557"/>
                    <a:pt x="361297" y="11607"/>
                    <a:pt x="354713" y="7887"/>
                  </a:cubicBezTo>
                  <a:cubicBezTo>
                    <a:pt x="351370" y="6001"/>
                    <a:pt x="347203" y="5744"/>
                    <a:pt x="343586" y="5744"/>
                  </a:cubicBezTo>
                  <a:cubicBezTo>
                    <a:pt x="342814" y="5744"/>
                    <a:pt x="342060" y="5761"/>
                    <a:pt x="341305" y="5778"/>
                  </a:cubicBezTo>
                  <a:cubicBezTo>
                    <a:pt x="307204" y="6498"/>
                    <a:pt x="271560" y="12670"/>
                    <a:pt x="238213" y="23643"/>
                  </a:cubicBezTo>
                  <a:cubicBezTo>
                    <a:pt x="228251" y="26918"/>
                    <a:pt x="218530" y="31650"/>
                    <a:pt x="208226" y="36673"/>
                  </a:cubicBezTo>
                  <a:cubicBezTo>
                    <a:pt x="188235" y="46411"/>
                    <a:pt x="167507" y="56493"/>
                    <a:pt x="145115" y="54915"/>
                  </a:cubicBezTo>
                  <a:cubicBezTo>
                    <a:pt x="137983" y="54401"/>
                    <a:pt x="131073" y="52532"/>
                    <a:pt x="124387" y="50715"/>
                  </a:cubicBezTo>
                  <a:cubicBezTo>
                    <a:pt x="118523" y="49120"/>
                    <a:pt x="112454" y="47474"/>
                    <a:pt x="106436" y="46840"/>
                  </a:cubicBezTo>
                  <a:cubicBezTo>
                    <a:pt x="104430" y="46634"/>
                    <a:pt x="102356" y="46514"/>
                    <a:pt x="100281" y="46514"/>
                  </a:cubicBezTo>
                  <a:cubicBezTo>
                    <a:pt x="86479" y="46514"/>
                    <a:pt x="72849" y="51264"/>
                    <a:pt x="63814" y="54847"/>
                  </a:cubicBezTo>
                  <a:cubicBezTo>
                    <a:pt x="57264" y="57419"/>
                    <a:pt x="50886" y="60625"/>
                    <a:pt x="48383" y="66454"/>
                  </a:cubicBezTo>
                  <a:cubicBezTo>
                    <a:pt x="44526" y="75455"/>
                    <a:pt x="47011" y="92326"/>
                    <a:pt x="49875" y="108819"/>
                  </a:cubicBezTo>
                  <a:lnTo>
                    <a:pt x="50526" y="112523"/>
                  </a:lnTo>
                  <a:cubicBezTo>
                    <a:pt x="52360" y="122964"/>
                    <a:pt x="54092" y="132839"/>
                    <a:pt x="54109" y="140315"/>
                  </a:cubicBezTo>
                  <a:lnTo>
                    <a:pt x="54109" y="144344"/>
                  </a:lnTo>
                  <a:cubicBezTo>
                    <a:pt x="54092" y="168227"/>
                    <a:pt x="54075" y="190772"/>
                    <a:pt x="69626" y="209032"/>
                  </a:cubicBezTo>
                  <a:cubicBezTo>
                    <a:pt x="71580" y="211329"/>
                    <a:pt x="73518" y="213678"/>
                    <a:pt x="75455" y="216044"/>
                  </a:cubicBezTo>
                  <a:cubicBezTo>
                    <a:pt x="81524" y="223451"/>
                    <a:pt x="87817" y="231132"/>
                    <a:pt x="95120" y="237012"/>
                  </a:cubicBezTo>
                  <a:cubicBezTo>
                    <a:pt x="98001" y="239327"/>
                    <a:pt x="101224" y="241436"/>
                    <a:pt x="104344" y="243476"/>
                  </a:cubicBezTo>
                  <a:cubicBezTo>
                    <a:pt x="111665" y="248259"/>
                    <a:pt x="119243" y="253214"/>
                    <a:pt x="124027" y="261650"/>
                  </a:cubicBezTo>
                  <a:cubicBezTo>
                    <a:pt x="128862" y="270188"/>
                    <a:pt x="129530" y="280235"/>
                    <a:pt x="130096" y="289099"/>
                  </a:cubicBezTo>
                  <a:cubicBezTo>
                    <a:pt x="131228" y="306655"/>
                    <a:pt x="132531" y="326561"/>
                    <a:pt x="126924" y="344820"/>
                  </a:cubicBezTo>
                  <a:lnTo>
                    <a:pt x="126015" y="347769"/>
                  </a:lnTo>
                  <a:lnTo>
                    <a:pt x="123238" y="346638"/>
                  </a:lnTo>
                  <a:cubicBezTo>
                    <a:pt x="105699" y="339625"/>
                    <a:pt x="88434" y="335888"/>
                    <a:pt x="73278" y="3358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8" name="任意多边形: 形状 617">
              <a:extLst>
                <a:ext uri="{FF2B5EF4-FFF2-40B4-BE49-F238E27FC236}">
                  <a16:creationId xmlns:a16="http://schemas.microsoft.com/office/drawing/2014/main" id="{0DBE8382-B0D9-D20C-975D-20E8CD28651E}"/>
                </a:ext>
              </a:extLst>
            </p:cNvPr>
            <p:cNvSpPr/>
            <p:nvPr/>
          </p:nvSpPr>
          <p:spPr>
            <a:xfrm>
              <a:off x="6653537" y="3203714"/>
              <a:ext cx="26938" cy="219267"/>
            </a:xfrm>
            <a:custGeom>
              <a:avLst/>
              <a:gdLst>
                <a:gd name="connsiteX0" fmla="*/ 25258 w 26938"/>
                <a:gd name="connsiteY0" fmla="*/ 219267 h 219267"/>
                <a:gd name="connsiteX1" fmla="*/ 19703 w 26938"/>
                <a:gd name="connsiteY1" fmla="*/ 218547 h 219267"/>
                <a:gd name="connsiteX2" fmla="*/ 18897 w 26938"/>
                <a:gd name="connsiteY2" fmla="*/ 180005 h 219267"/>
                <a:gd name="connsiteX3" fmla="*/ 10685 w 26938"/>
                <a:gd name="connsiteY3" fmla="*/ 162929 h 219267"/>
                <a:gd name="connsiteX4" fmla="*/ 689 w 26938"/>
                <a:gd name="connsiteY4" fmla="*/ 139492 h 219267"/>
                <a:gd name="connsiteX5" fmla="*/ 8747 w 26938"/>
                <a:gd name="connsiteY5" fmla="*/ 97795 h 219267"/>
                <a:gd name="connsiteX6" fmla="*/ 13050 w 26938"/>
                <a:gd name="connsiteY6" fmla="*/ 86359 h 219267"/>
                <a:gd name="connsiteX7" fmla="*/ 2678 w 26938"/>
                <a:gd name="connsiteY7" fmla="*/ 3703 h 219267"/>
                <a:gd name="connsiteX8" fmla="*/ 6964 w 26938"/>
                <a:gd name="connsiteY8" fmla="*/ 0 h 219267"/>
                <a:gd name="connsiteX9" fmla="*/ 18314 w 26938"/>
                <a:gd name="connsiteY9" fmla="*/ 88297 h 219267"/>
                <a:gd name="connsiteX10" fmla="*/ 13925 w 26938"/>
                <a:gd name="connsiteY10" fmla="*/ 99990 h 219267"/>
                <a:gd name="connsiteX11" fmla="*/ 6175 w 26938"/>
                <a:gd name="connsiteY11" fmla="*/ 138429 h 219267"/>
                <a:gd name="connsiteX12" fmla="*/ 15485 w 26938"/>
                <a:gd name="connsiteY12" fmla="*/ 159997 h 219267"/>
                <a:gd name="connsiteX13" fmla="*/ 24195 w 26938"/>
                <a:gd name="connsiteY13" fmla="*/ 178188 h 219267"/>
                <a:gd name="connsiteX14" fmla="*/ 25258 w 26938"/>
                <a:gd name="connsiteY14" fmla="*/ 219267 h 219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38" h="219267">
                  <a:moveTo>
                    <a:pt x="25258" y="219267"/>
                  </a:moveTo>
                  <a:lnTo>
                    <a:pt x="19703" y="218547"/>
                  </a:lnTo>
                  <a:cubicBezTo>
                    <a:pt x="21160" y="206272"/>
                    <a:pt x="22823" y="192350"/>
                    <a:pt x="18897" y="180005"/>
                  </a:cubicBezTo>
                  <a:cubicBezTo>
                    <a:pt x="17011" y="174073"/>
                    <a:pt x="13942" y="168673"/>
                    <a:pt x="10685" y="162929"/>
                  </a:cubicBezTo>
                  <a:cubicBezTo>
                    <a:pt x="6535" y="155660"/>
                    <a:pt x="2266" y="148116"/>
                    <a:pt x="689" y="139492"/>
                  </a:cubicBezTo>
                  <a:cubicBezTo>
                    <a:pt x="-1951" y="125004"/>
                    <a:pt x="3484" y="111168"/>
                    <a:pt x="8747" y="97795"/>
                  </a:cubicBezTo>
                  <a:cubicBezTo>
                    <a:pt x="10222" y="94040"/>
                    <a:pt x="11747" y="90149"/>
                    <a:pt x="13050" y="86359"/>
                  </a:cubicBezTo>
                  <a:cubicBezTo>
                    <a:pt x="23218" y="56579"/>
                    <a:pt x="19137" y="24140"/>
                    <a:pt x="2678" y="3703"/>
                  </a:cubicBezTo>
                  <a:lnTo>
                    <a:pt x="6964" y="0"/>
                  </a:lnTo>
                  <a:cubicBezTo>
                    <a:pt x="24932" y="22306"/>
                    <a:pt x="29287" y="56150"/>
                    <a:pt x="18314" y="88297"/>
                  </a:cubicBezTo>
                  <a:cubicBezTo>
                    <a:pt x="16977" y="92206"/>
                    <a:pt x="15434" y="96166"/>
                    <a:pt x="13925" y="99990"/>
                  </a:cubicBezTo>
                  <a:cubicBezTo>
                    <a:pt x="8747" y="113174"/>
                    <a:pt x="3844" y="125621"/>
                    <a:pt x="6175" y="138429"/>
                  </a:cubicBezTo>
                  <a:cubicBezTo>
                    <a:pt x="7564" y="146076"/>
                    <a:pt x="11422" y="152831"/>
                    <a:pt x="15485" y="159997"/>
                  </a:cubicBezTo>
                  <a:cubicBezTo>
                    <a:pt x="18743" y="165741"/>
                    <a:pt x="22120" y="171673"/>
                    <a:pt x="24195" y="178188"/>
                  </a:cubicBezTo>
                  <a:cubicBezTo>
                    <a:pt x="28532" y="191784"/>
                    <a:pt x="26801" y="206392"/>
                    <a:pt x="25258" y="21926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9" name="任意多边形: 形状 618">
              <a:extLst>
                <a:ext uri="{FF2B5EF4-FFF2-40B4-BE49-F238E27FC236}">
                  <a16:creationId xmlns:a16="http://schemas.microsoft.com/office/drawing/2014/main" id="{224296BB-61D6-6F52-F04D-CD751BCC11F2}"/>
                </a:ext>
              </a:extLst>
            </p:cNvPr>
            <p:cNvSpPr/>
            <p:nvPr/>
          </p:nvSpPr>
          <p:spPr>
            <a:xfrm>
              <a:off x="6564077" y="3492745"/>
              <a:ext cx="236669" cy="158368"/>
            </a:xfrm>
            <a:custGeom>
              <a:avLst/>
              <a:gdLst>
                <a:gd name="connsiteX0" fmla="*/ 231766 w 236669"/>
                <a:gd name="connsiteY0" fmla="*/ 158368 h 158368"/>
                <a:gd name="connsiteX1" fmla="*/ 140315 w 236669"/>
                <a:gd name="connsiteY1" fmla="*/ 42965 h 158368"/>
                <a:gd name="connsiteX2" fmla="*/ 69215 w 236669"/>
                <a:gd name="connsiteY2" fmla="*/ 6155 h 158368"/>
                <a:gd name="connsiteX3" fmla="*/ 5281 w 236669"/>
                <a:gd name="connsiteY3" fmla="*/ 42211 h 158368"/>
                <a:gd name="connsiteX4" fmla="*/ 0 w 236669"/>
                <a:gd name="connsiteY4" fmla="*/ 40308 h 158368"/>
                <a:gd name="connsiteX5" fmla="*/ 69798 w 236669"/>
                <a:gd name="connsiteY5" fmla="*/ 394 h 158368"/>
                <a:gd name="connsiteX6" fmla="*/ 143881 w 236669"/>
                <a:gd name="connsiteY6" fmla="*/ 38507 h 158368"/>
                <a:gd name="connsiteX7" fmla="*/ 236670 w 236669"/>
                <a:gd name="connsiteY7" fmla="*/ 155591 h 158368"/>
                <a:gd name="connsiteX8" fmla="*/ 231766 w 236669"/>
                <a:gd name="connsiteY8" fmla="*/ 158368 h 15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669" h="158368">
                  <a:moveTo>
                    <a:pt x="231766" y="158368"/>
                  </a:moveTo>
                  <a:cubicBezTo>
                    <a:pt x="208843" y="114683"/>
                    <a:pt x="177228" y="74769"/>
                    <a:pt x="140315" y="42965"/>
                  </a:cubicBezTo>
                  <a:cubicBezTo>
                    <a:pt x="123736" y="28683"/>
                    <a:pt x="98327" y="9327"/>
                    <a:pt x="69215" y="6155"/>
                  </a:cubicBezTo>
                  <a:cubicBezTo>
                    <a:pt x="44971" y="3515"/>
                    <a:pt x="14316" y="15276"/>
                    <a:pt x="5281" y="42211"/>
                  </a:cubicBezTo>
                  <a:lnTo>
                    <a:pt x="0" y="40308"/>
                  </a:lnTo>
                  <a:cubicBezTo>
                    <a:pt x="9979" y="10544"/>
                    <a:pt x="43377" y="-2503"/>
                    <a:pt x="69798" y="394"/>
                  </a:cubicBezTo>
                  <a:cubicBezTo>
                    <a:pt x="100418" y="3720"/>
                    <a:pt x="126736" y="23729"/>
                    <a:pt x="143881" y="38507"/>
                  </a:cubicBezTo>
                  <a:cubicBezTo>
                    <a:pt x="181326" y="70774"/>
                    <a:pt x="213404" y="111271"/>
                    <a:pt x="236670" y="155591"/>
                  </a:cubicBezTo>
                  <a:lnTo>
                    <a:pt x="231766" y="15836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0" name="任意多边形: 形状 619">
              <a:extLst>
                <a:ext uri="{FF2B5EF4-FFF2-40B4-BE49-F238E27FC236}">
                  <a16:creationId xmlns:a16="http://schemas.microsoft.com/office/drawing/2014/main" id="{F08D45E3-A7C3-DEE5-8231-63DEEF13708F}"/>
                </a:ext>
              </a:extLst>
            </p:cNvPr>
            <p:cNvSpPr/>
            <p:nvPr/>
          </p:nvSpPr>
          <p:spPr>
            <a:xfrm>
              <a:off x="6691619" y="3649604"/>
              <a:ext cx="89205" cy="70380"/>
            </a:xfrm>
            <a:custGeom>
              <a:avLst/>
              <a:gdLst>
                <a:gd name="connsiteX0" fmla="*/ 4115 w 89205"/>
                <a:gd name="connsiteY0" fmla="*/ 70380 h 70380"/>
                <a:gd name="connsiteX1" fmla="*/ 0 w 89205"/>
                <a:gd name="connsiteY1" fmla="*/ 66454 h 70380"/>
                <a:gd name="connsiteX2" fmla="*/ 86788 w 89205"/>
                <a:gd name="connsiteY2" fmla="*/ 0 h 70380"/>
                <a:gd name="connsiteX3" fmla="*/ 89205 w 89205"/>
                <a:gd name="connsiteY3" fmla="*/ 5229 h 70380"/>
                <a:gd name="connsiteX4" fmla="*/ 4115 w 89205"/>
                <a:gd name="connsiteY4" fmla="*/ 70380 h 70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05" h="70380">
                  <a:moveTo>
                    <a:pt x="4115" y="70380"/>
                  </a:moveTo>
                  <a:lnTo>
                    <a:pt x="0" y="66454"/>
                  </a:lnTo>
                  <a:cubicBezTo>
                    <a:pt x="24346" y="39056"/>
                    <a:pt x="54350" y="16082"/>
                    <a:pt x="86788" y="0"/>
                  </a:cubicBezTo>
                  <a:lnTo>
                    <a:pt x="89205" y="5229"/>
                  </a:lnTo>
                  <a:cubicBezTo>
                    <a:pt x="57419" y="21003"/>
                    <a:pt x="27998" y="43531"/>
                    <a:pt x="4115" y="7038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1" name="任意多边形: 形状 620">
              <a:extLst>
                <a:ext uri="{FF2B5EF4-FFF2-40B4-BE49-F238E27FC236}">
                  <a16:creationId xmlns:a16="http://schemas.microsoft.com/office/drawing/2014/main" id="{951CB6CE-E786-329D-62BB-17B02BCE9739}"/>
                </a:ext>
              </a:extLst>
            </p:cNvPr>
            <p:cNvSpPr/>
            <p:nvPr/>
          </p:nvSpPr>
          <p:spPr>
            <a:xfrm>
              <a:off x="6720003" y="3611919"/>
              <a:ext cx="17666" cy="157922"/>
            </a:xfrm>
            <a:custGeom>
              <a:avLst/>
              <a:gdLst>
                <a:gd name="connsiteX0" fmla="*/ 8271 w 17666"/>
                <a:gd name="connsiteY0" fmla="*/ 157923 h 157922"/>
                <a:gd name="connsiteX1" fmla="*/ 12181 w 17666"/>
                <a:gd name="connsiteY1" fmla="*/ 0 h 157922"/>
                <a:gd name="connsiteX2" fmla="*/ 17667 w 17666"/>
                <a:gd name="connsiteY2" fmla="*/ 1115 h 157922"/>
                <a:gd name="connsiteX3" fmla="*/ 13604 w 17666"/>
                <a:gd name="connsiteY3" fmla="*/ 156157 h 157922"/>
                <a:gd name="connsiteX4" fmla="*/ 8271 w 17666"/>
                <a:gd name="connsiteY4" fmla="*/ 157923 h 15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66" h="157922">
                  <a:moveTo>
                    <a:pt x="8271" y="157923"/>
                  </a:moveTo>
                  <a:cubicBezTo>
                    <a:pt x="-7759" y="105699"/>
                    <a:pt x="2837" y="49549"/>
                    <a:pt x="12181" y="0"/>
                  </a:cubicBezTo>
                  <a:lnTo>
                    <a:pt x="17667" y="1115"/>
                  </a:lnTo>
                  <a:cubicBezTo>
                    <a:pt x="8443" y="49978"/>
                    <a:pt x="-1998" y="105356"/>
                    <a:pt x="13604" y="156157"/>
                  </a:cubicBezTo>
                  <a:lnTo>
                    <a:pt x="8271" y="15792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2" name="任意多边形: 形状 621">
              <a:extLst>
                <a:ext uri="{FF2B5EF4-FFF2-40B4-BE49-F238E27FC236}">
                  <a16:creationId xmlns:a16="http://schemas.microsoft.com/office/drawing/2014/main" id="{1CE6F196-6704-0AFA-A558-B5232DD2EE32}"/>
                </a:ext>
              </a:extLst>
            </p:cNvPr>
            <p:cNvSpPr/>
            <p:nvPr/>
          </p:nvSpPr>
          <p:spPr>
            <a:xfrm>
              <a:off x="6629074" y="3607530"/>
              <a:ext cx="94537" cy="70071"/>
            </a:xfrm>
            <a:custGeom>
              <a:avLst/>
              <a:gdLst>
                <a:gd name="connsiteX0" fmla="*/ 4492 w 94537"/>
                <a:gd name="connsiteY0" fmla="*/ 70072 h 70071"/>
                <a:gd name="connsiteX1" fmla="*/ 0 w 94537"/>
                <a:gd name="connsiteY1" fmla="*/ 66626 h 70071"/>
                <a:gd name="connsiteX2" fmla="*/ 78867 w 94537"/>
                <a:gd name="connsiteY2" fmla="*/ 7012 h 70071"/>
                <a:gd name="connsiteX3" fmla="*/ 91966 w 94537"/>
                <a:gd name="connsiteY3" fmla="*/ 0 h 70071"/>
                <a:gd name="connsiteX4" fmla="*/ 94537 w 94537"/>
                <a:gd name="connsiteY4" fmla="*/ 5144 h 70071"/>
                <a:gd name="connsiteX5" fmla="*/ 81439 w 94537"/>
                <a:gd name="connsiteY5" fmla="*/ 12156 h 70071"/>
                <a:gd name="connsiteX6" fmla="*/ 4492 w 94537"/>
                <a:gd name="connsiteY6" fmla="*/ 70072 h 7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537" h="70071">
                  <a:moveTo>
                    <a:pt x="4492" y="70072"/>
                  </a:moveTo>
                  <a:lnTo>
                    <a:pt x="0" y="66626"/>
                  </a:lnTo>
                  <a:cubicBezTo>
                    <a:pt x="20042" y="38525"/>
                    <a:pt x="51298" y="21792"/>
                    <a:pt x="78867" y="7012"/>
                  </a:cubicBezTo>
                  <a:lnTo>
                    <a:pt x="91966" y="0"/>
                  </a:lnTo>
                  <a:lnTo>
                    <a:pt x="94537" y="5144"/>
                  </a:lnTo>
                  <a:lnTo>
                    <a:pt x="81439" y="12156"/>
                  </a:lnTo>
                  <a:cubicBezTo>
                    <a:pt x="54401" y="26661"/>
                    <a:pt x="23780" y="43068"/>
                    <a:pt x="4492" y="70072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3" name="任意多边形: 形状 622">
              <a:extLst>
                <a:ext uri="{FF2B5EF4-FFF2-40B4-BE49-F238E27FC236}">
                  <a16:creationId xmlns:a16="http://schemas.microsoft.com/office/drawing/2014/main" id="{D4E91E69-A190-3694-43AD-4B6BAA53DBCB}"/>
                </a:ext>
              </a:extLst>
            </p:cNvPr>
            <p:cNvSpPr/>
            <p:nvPr/>
          </p:nvSpPr>
          <p:spPr>
            <a:xfrm>
              <a:off x="6660226" y="3559319"/>
              <a:ext cx="27227" cy="145595"/>
            </a:xfrm>
            <a:custGeom>
              <a:avLst/>
              <a:gdLst>
                <a:gd name="connsiteX0" fmla="*/ 8316 w 27227"/>
                <a:gd name="connsiteY0" fmla="*/ 145595 h 145595"/>
                <a:gd name="connsiteX1" fmla="*/ 22358 w 27227"/>
                <a:gd name="connsiteY1" fmla="*/ 0 h 145595"/>
                <a:gd name="connsiteX2" fmla="*/ 27227 w 27227"/>
                <a:gd name="connsiteY2" fmla="*/ 2846 h 145595"/>
                <a:gd name="connsiteX3" fmla="*/ 13631 w 27227"/>
                <a:gd name="connsiteY3" fmla="*/ 143812 h 145595"/>
                <a:gd name="connsiteX4" fmla="*/ 8316 w 27227"/>
                <a:gd name="connsiteY4" fmla="*/ 145595 h 14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227" h="145595">
                  <a:moveTo>
                    <a:pt x="8316" y="145595"/>
                  </a:moveTo>
                  <a:cubicBezTo>
                    <a:pt x="-6532" y="98018"/>
                    <a:pt x="-1285" y="43600"/>
                    <a:pt x="22358" y="0"/>
                  </a:cubicBezTo>
                  <a:lnTo>
                    <a:pt x="27227" y="2846"/>
                  </a:lnTo>
                  <a:cubicBezTo>
                    <a:pt x="4338" y="45057"/>
                    <a:pt x="-754" y="97744"/>
                    <a:pt x="13631" y="143812"/>
                  </a:cubicBezTo>
                  <a:lnTo>
                    <a:pt x="8316" y="145595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4" name="任意多边形: 形状 623">
              <a:extLst>
                <a:ext uri="{FF2B5EF4-FFF2-40B4-BE49-F238E27FC236}">
                  <a16:creationId xmlns:a16="http://schemas.microsoft.com/office/drawing/2014/main" id="{83C6B537-40C7-EA3D-1DC0-292891729436}"/>
                </a:ext>
              </a:extLst>
            </p:cNvPr>
            <p:cNvSpPr/>
            <p:nvPr/>
          </p:nvSpPr>
          <p:spPr>
            <a:xfrm>
              <a:off x="6604711" y="3551278"/>
              <a:ext cx="67225" cy="109436"/>
            </a:xfrm>
            <a:custGeom>
              <a:avLst/>
              <a:gdLst>
                <a:gd name="connsiteX0" fmla="*/ 5280 w 67225"/>
                <a:gd name="connsiteY0" fmla="*/ 109436 h 109436"/>
                <a:gd name="connsiteX1" fmla="*/ 0 w 67225"/>
                <a:gd name="connsiteY1" fmla="*/ 107516 h 109436"/>
                <a:gd name="connsiteX2" fmla="*/ 63985 w 67225"/>
                <a:gd name="connsiteY2" fmla="*/ 0 h 109436"/>
                <a:gd name="connsiteX3" fmla="*/ 67225 w 67225"/>
                <a:gd name="connsiteY3" fmla="*/ 4715 h 109436"/>
                <a:gd name="connsiteX4" fmla="*/ 5280 w 67225"/>
                <a:gd name="connsiteY4" fmla="*/ 109436 h 10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5" h="109436">
                  <a:moveTo>
                    <a:pt x="5280" y="109436"/>
                  </a:moveTo>
                  <a:lnTo>
                    <a:pt x="0" y="107516"/>
                  </a:lnTo>
                  <a:cubicBezTo>
                    <a:pt x="18276" y="53458"/>
                    <a:pt x="39210" y="18276"/>
                    <a:pt x="63985" y="0"/>
                  </a:cubicBezTo>
                  <a:lnTo>
                    <a:pt x="67225" y="4715"/>
                  </a:lnTo>
                  <a:cubicBezTo>
                    <a:pt x="43445" y="22271"/>
                    <a:pt x="23180" y="56527"/>
                    <a:pt x="5280" y="10943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5" name="任意多边形: 形状 624">
              <a:extLst>
                <a:ext uri="{FF2B5EF4-FFF2-40B4-BE49-F238E27FC236}">
                  <a16:creationId xmlns:a16="http://schemas.microsoft.com/office/drawing/2014/main" id="{60F19120-E3DE-A5D0-EFF7-072EFF858EA7}"/>
                </a:ext>
              </a:extLst>
            </p:cNvPr>
            <p:cNvSpPr/>
            <p:nvPr/>
          </p:nvSpPr>
          <p:spPr>
            <a:xfrm>
              <a:off x="6451764" y="3481652"/>
              <a:ext cx="185179" cy="176319"/>
            </a:xfrm>
            <a:custGeom>
              <a:avLst/>
              <a:gdLst>
                <a:gd name="connsiteX0" fmla="*/ 33360 w 185179"/>
                <a:gd name="connsiteY0" fmla="*/ 176319 h 176319"/>
                <a:gd name="connsiteX1" fmla="*/ 16747 w 185179"/>
                <a:gd name="connsiteY1" fmla="*/ 174142 h 176319"/>
                <a:gd name="connsiteX2" fmla="*/ 973 w 185179"/>
                <a:gd name="connsiteY2" fmla="*/ 160957 h 176319"/>
                <a:gd name="connsiteX3" fmla="*/ 1556 w 185179"/>
                <a:gd name="connsiteY3" fmla="*/ 150259 h 176319"/>
                <a:gd name="connsiteX4" fmla="*/ 12392 w 185179"/>
                <a:gd name="connsiteY4" fmla="*/ 142424 h 176319"/>
                <a:gd name="connsiteX5" fmla="*/ 153066 w 185179"/>
                <a:gd name="connsiteY5" fmla="*/ 117872 h 176319"/>
                <a:gd name="connsiteX6" fmla="*/ 68936 w 185179"/>
                <a:gd name="connsiteY6" fmla="*/ 65271 h 176319"/>
                <a:gd name="connsiteX7" fmla="*/ 28319 w 185179"/>
                <a:gd name="connsiteY7" fmla="*/ 7355 h 176319"/>
                <a:gd name="connsiteX8" fmla="*/ 28200 w 185179"/>
                <a:gd name="connsiteY8" fmla="*/ 5606 h 176319"/>
                <a:gd name="connsiteX9" fmla="*/ 29657 w 185179"/>
                <a:gd name="connsiteY9" fmla="*/ 4681 h 176319"/>
                <a:gd name="connsiteX10" fmla="*/ 46476 w 185179"/>
                <a:gd name="connsiteY10" fmla="*/ 0 h 176319"/>
                <a:gd name="connsiteX11" fmla="*/ 68096 w 185179"/>
                <a:gd name="connsiteY11" fmla="*/ 6035 h 176319"/>
                <a:gd name="connsiteX12" fmla="*/ 95802 w 185179"/>
                <a:gd name="connsiteY12" fmla="*/ 31684 h 176319"/>
                <a:gd name="connsiteX13" fmla="*/ 96436 w 185179"/>
                <a:gd name="connsiteY13" fmla="*/ 32421 h 176319"/>
                <a:gd name="connsiteX14" fmla="*/ 177481 w 185179"/>
                <a:gd name="connsiteY14" fmla="*/ 119141 h 176319"/>
                <a:gd name="connsiteX15" fmla="*/ 180036 w 185179"/>
                <a:gd name="connsiteY15" fmla="*/ 119655 h 176319"/>
                <a:gd name="connsiteX16" fmla="*/ 179796 w 185179"/>
                <a:gd name="connsiteY16" fmla="*/ 121421 h 176319"/>
                <a:gd name="connsiteX17" fmla="*/ 184030 w 185179"/>
                <a:gd name="connsiteY17" fmla="*/ 125587 h 176319"/>
                <a:gd name="connsiteX18" fmla="*/ 184013 w 185179"/>
                <a:gd name="connsiteY18" fmla="*/ 125604 h 176319"/>
                <a:gd name="connsiteX19" fmla="*/ 185179 w 185179"/>
                <a:gd name="connsiteY19" fmla="*/ 126753 h 176319"/>
                <a:gd name="connsiteX20" fmla="*/ 182796 w 185179"/>
                <a:gd name="connsiteY20" fmla="*/ 126239 h 176319"/>
                <a:gd name="connsiteX21" fmla="*/ 180481 w 185179"/>
                <a:gd name="connsiteY21" fmla="*/ 127456 h 176319"/>
                <a:gd name="connsiteX22" fmla="*/ 64667 w 185179"/>
                <a:gd name="connsiteY22" fmla="*/ 171553 h 176319"/>
                <a:gd name="connsiteX23" fmla="*/ 33360 w 185179"/>
                <a:gd name="connsiteY23" fmla="*/ 176319 h 176319"/>
                <a:gd name="connsiteX24" fmla="*/ 143277 w 185179"/>
                <a:gd name="connsiteY24" fmla="*/ 123530 h 176319"/>
                <a:gd name="connsiteX25" fmla="*/ 14346 w 185179"/>
                <a:gd name="connsiteY25" fmla="*/ 147841 h 176319"/>
                <a:gd name="connsiteX26" fmla="*/ 6391 w 185179"/>
                <a:gd name="connsiteY26" fmla="*/ 153156 h 176319"/>
                <a:gd name="connsiteX27" fmla="*/ 6151 w 185179"/>
                <a:gd name="connsiteY27" fmla="*/ 158763 h 176319"/>
                <a:gd name="connsiteX28" fmla="*/ 18238 w 185179"/>
                <a:gd name="connsiteY28" fmla="*/ 168570 h 176319"/>
                <a:gd name="connsiteX29" fmla="*/ 33378 w 185179"/>
                <a:gd name="connsiteY29" fmla="*/ 170541 h 176319"/>
                <a:gd name="connsiteX30" fmla="*/ 63347 w 185179"/>
                <a:gd name="connsiteY30" fmla="*/ 165912 h 176319"/>
                <a:gd name="connsiteX31" fmla="*/ 173058 w 185179"/>
                <a:gd name="connsiteY31" fmla="*/ 124799 h 176319"/>
                <a:gd name="connsiteX32" fmla="*/ 143277 w 185179"/>
                <a:gd name="connsiteY32" fmla="*/ 123530 h 176319"/>
                <a:gd name="connsiteX33" fmla="*/ 34046 w 185179"/>
                <a:gd name="connsiteY33" fmla="*/ 8727 h 176319"/>
                <a:gd name="connsiteX34" fmla="*/ 72297 w 185179"/>
                <a:gd name="connsiteY34" fmla="*/ 60659 h 176319"/>
                <a:gd name="connsiteX35" fmla="*/ 166611 w 185179"/>
                <a:gd name="connsiteY35" fmla="*/ 116380 h 176319"/>
                <a:gd name="connsiteX36" fmla="*/ 92253 w 185179"/>
                <a:gd name="connsiteY36" fmla="*/ 36296 h 176319"/>
                <a:gd name="connsiteX37" fmla="*/ 91602 w 185179"/>
                <a:gd name="connsiteY37" fmla="*/ 35542 h 176319"/>
                <a:gd name="connsiteX38" fmla="*/ 65353 w 185179"/>
                <a:gd name="connsiteY38" fmla="*/ 11093 h 176319"/>
                <a:gd name="connsiteX39" fmla="*/ 46442 w 185179"/>
                <a:gd name="connsiteY39" fmla="*/ 5778 h 176319"/>
                <a:gd name="connsiteX40" fmla="*/ 34046 w 185179"/>
                <a:gd name="connsiteY40" fmla="*/ 8727 h 176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5179" h="176319">
                  <a:moveTo>
                    <a:pt x="33360" y="176319"/>
                  </a:moveTo>
                  <a:cubicBezTo>
                    <a:pt x="27360" y="176319"/>
                    <a:pt x="21907" y="175599"/>
                    <a:pt x="16747" y="174142"/>
                  </a:cubicBezTo>
                  <a:cubicBezTo>
                    <a:pt x="9752" y="172153"/>
                    <a:pt x="3254" y="166735"/>
                    <a:pt x="973" y="160957"/>
                  </a:cubicBezTo>
                  <a:cubicBezTo>
                    <a:pt x="-501" y="157254"/>
                    <a:pt x="-295" y="153568"/>
                    <a:pt x="1556" y="150259"/>
                  </a:cubicBezTo>
                  <a:cubicBezTo>
                    <a:pt x="3922" y="146007"/>
                    <a:pt x="8380" y="143984"/>
                    <a:pt x="12392" y="142424"/>
                  </a:cubicBezTo>
                  <a:cubicBezTo>
                    <a:pt x="57278" y="124867"/>
                    <a:pt x="104632" y="116535"/>
                    <a:pt x="153066" y="117872"/>
                  </a:cubicBezTo>
                  <a:cubicBezTo>
                    <a:pt x="122223" y="106128"/>
                    <a:pt x="94722" y="85639"/>
                    <a:pt x="68936" y="65271"/>
                  </a:cubicBezTo>
                  <a:cubicBezTo>
                    <a:pt x="48842" y="49395"/>
                    <a:pt x="30034" y="31393"/>
                    <a:pt x="28319" y="7355"/>
                  </a:cubicBezTo>
                  <a:lnTo>
                    <a:pt x="28200" y="5606"/>
                  </a:lnTo>
                  <a:lnTo>
                    <a:pt x="29657" y="4681"/>
                  </a:lnTo>
                  <a:cubicBezTo>
                    <a:pt x="34526" y="1577"/>
                    <a:pt x="40184" y="0"/>
                    <a:pt x="46476" y="0"/>
                  </a:cubicBezTo>
                  <a:cubicBezTo>
                    <a:pt x="53643" y="0"/>
                    <a:pt x="61306" y="2143"/>
                    <a:pt x="68096" y="6035"/>
                  </a:cubicBezTo>
                  <a:cubicBezTo>
                    <a:pt x="79137" y="12362"/>
                    <a:pt x="87607" y="22186"/>
                    <a:pt x="95802" y="31684"/>
                  </a:cubicBezTo>
                  <a:lnTo>
                    <a:pt x="96436" y="32421"/>
                  </a:lnTo>
                  <a:cubicBezTo>
                    <a:pt x="122223" y="62271"/>
                    <a:pt x="149483" y="91452"/>
                    <a:pt x="177481" y="119141"/>
                  </a:cubicBezTo>
                  <a:cubicBezTo>
                    <a:pt x="178338" y="119329"/>
                    <a:pt x="179195" y="119501"/>
                    <a:pt x="180036" y="119655"/>
                  </a:cubicBezTo>
                  <a:lnTo>
                    <a:pt x="179796" y="121421"/>
                  </a:lnTo>
                  <a:lnTo>
                    <a:pt x="184030" y="125587"/>
                  </a:lnTo>
                  <a:lnTo>
                    <a:pt x="184013" y="125604"/>
                  </a:lnTo>
                  <a:lnTo>
                    <a:pt x="185179" y="126753"/>
                  </a:lnTo>
                  <a:lnTo>
                    <a:pt x="182796" y="126239"/>
                  </a:lnTo>
                  <a:lnTo>
                    <a:pt x="180481" y="127456"/>
                  </a:lnTo>
                  <a:cubicBezTo>
                    <a:pt x="143688" y="146693"/>
                    <a:pt x="104718" y="161540"/>
                    <a:pt x="64667" y="171553"/>
                  </a:cubicBezTo>
                  <a:cubicBezTo>
                    <a:pt x="54723" y="174022"/>
                    <a:pt x="44059" y="176319"/>
                    <a:pt x="33360" y="176319"/>
                  </a:cubicBezTo>
                  <a:close/>
                  <a:moveTo>
                    <a:pt x="143277" y="123530"/>
                  </a:moveTo>
                  <a:cubicBezTo>
                    <a:pt x="98957" y="123530"/>
                    <a:pt x="55580" y="131708"/>
                    <a:pt x="14346" y="147841"/>
                  </a:cubicBezTo>
                  <a:cubicBezTo>
                    <a:pt x="11106" y="149110"/>
                    <a:pt x="7831" y="150568"/>
                    <a:pt x="6391" y="153156"/>
                  </a:cubicBezTo>
                  <a:cubicBezTo>
                    <a:pt x="5414" y="154905"/>
                    <a:pt x="5345" y="156739"/>
                    <a:pt x="6151" y="158763"/>
                  </a:cubicBezTo>
                  <a:cubicBezTo>
                    <a:pt x="7780" y="162843"/>
                    <a:pt x="12975" y="167061"/>
                    <a:pt x="18238" y="168570"/>
                  </a:cubicBezTo>
                  <a:cubicBezTo>
                    <a:pt x="22919" y="169907"/>
                    <a:pt x="27874" y="170541"/>
                    <a:pt x="33378" y="170541"/>
                  </a:cubicBezTo>
                  <a:cubicBezTo>
                    <a:pt x="43476" y="170541"/>
                    <a:pt x="53746" y="168312"/>
                    <a:pt x="63347" y="165912"/>
                  </a:cubicBezTo>
                  <a:cubicBezTo>
                    <a:pt x="101203" y="156431"/>
                    <a:pt x="138099" y="142612"/>
                    <a:pt x="173058" y="124799"/>
                  </a:cubicBezTo>
                  <a:cubicBezTo>
                    <a:pt x="163182" y="123958"/>
                    <a:pt x="153187" y="123530"/>
                    <a:pt x="143277" y="123530"/>
                  </a:cubicBezTo>
                  <a:close/>
                  <a:moveTo>
                    <a:pt x="34046" y="8727"/>
                  </a:moveTo>
                  <a:cubicBezTo>
                    <a:pt x="36412" y="29609"/>
                    <a:pt x="53780" y="46017"/>
                    <a:pt x="72297" y="60659"/>
                  </a:cubicBezTo>
                  <a:cubicBezTo>
                    <a:pt x="100946" y="83308"/>
                    <a:pt x="131704" y="106076"/>
                    <a:pt x="166611" y="116380"/>
                  </a:cubicBezTo>
                  <a:cubicBezTo>
                    <a:pt x="140945" y="90680"/>
                    <a:pt x="115965" y="63762"/>
                    <a:pt x="92253" y="36296"/>
                  </a:cubicBezTo>
                  <a:lnTo>
                    <a:pt x="91602" y="35542"/>
                  </a:lnTo>
                  <a:cubicBezTo>
                    <a:pt x="83715" y="26403"/>
                    <a:pt x="75554" y="16956"/>
                    <a:pt x="65353" y="11093"/>
                  </a:cubicBezTo>
                  <a:cubicBezTo>
                    <a:pt x="59386" y="7664"/>
                    <a:pt x="52666" y="5778"/>
                    <a:pt x="46442" y="5778"/>
                  </a:cubicBezTo>
                  <a:cubicBezTo>
                    <a:pt x="41864" y="5778"/>
                    <a:pt x="37698" y="6772"/>
                    <a:pt x="34046" y="872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1" name="任意多边形: 形状 640">
              <a:extLst>
                <a:ext uri="{FF2B5EF4-FFF2-40B4-BE49-F238E27FC236}">
                  <a16:creationId xmlns:a16="http://schemas.microsoft.com/office/drawing/2014/main" id="{7BB62DFF-2794-6F2F-4ADE-FDDDCFDBC4B3}"/>
                </a:ext>
              </a:extLst>
            </p:cNvPr>
            <p:cNvSpPr/>
            <p:nvPr/>
          </p:nvSpPr>
          <p:spPr>
            <a:xfrm>
              <a:off x="5693078" y="2480589"/>
              <a:ext cx="35893" cy="23094"/>
            </a:xfrm>
            <a:custGeom>
              <a:avLst/>
              <a:gdLst>
                <a:gd name="connsiteX0" fmla="*/ 18739 w 35893"/>
                <a:gd name="connsiteY0" fmla="*/ 0 h 23094"/>
                <a:gd name="connsiteX1" fmla="*/ 13098 w 35893"/>
                <a:gd name="connsiteY1" fmla="*/ 2366 h 23094"/>
                <a:gd name="connsiteX2" fmla="*/ 12806 w 35893"/>
                <a:gd name="connsiteY2" fmla="*/ 2829 h 23094"/>
                <a:gd name="connsiteX3" fmla="*/ 11726 w 35893"/>
                <a:gd name="connsiteY3" fmla="*/ 2400 h 23094"/>
                <a:gd name="connsiteX4" fmla="*/ 4902 w 35893"/>
                <a:gd name="connsiteY4" fmla="*/ 2726 h 23094"/>
                <a:gd name="connsiteX5" fmla="*/ 33 w 35893"/>
                <a:gd name="connsiteY5" fmla="*/ 10784 h 23094"/>
                <a:gd name="connsiteX6" fmla="*/ 6411 w 35893"/>
                <a:gd name="connsiteY6" fmla="*/ 15585 h 23094"/>
                <a:gd name="connsiteX7" fmla="*/ 7011 w 35893"/>
                <a:gd name="connsiteY7" fmla="*/ 15551 h 23094"/>
                <a:gd name="connsiteX8" fmla="*/ 13955 w 35893"/>
                <a:gd name="connsiteY8" fmla="*/ 13493 h 23094"/>
                <a:gd name="connsiteX9" fmla="*/ 14349 w 35893"/>
                <a:gd name="connsiteY9" fmla="*/ 13287 h 23094"/>
                <a:gd name="connsiteX10" fmla="*/ 15086 w 35893"/>
                <a:gd name="connsiteY10" fmla="*/ 14248 h 23094"/>
                <a:gd name="connsiteX11" fmla="*/ 15721 w 35893"/>
                <a:gd name="connsiteY11" fmla="*/ 14522 h 23094"/>
                <a:gd name="connsiteX12" fmla="*/ 16389 w 35893"/>
                <a:gd name="connsiteY12" fmla="*/ 13836 h 23094"/>
                <a:gd name="connsiteX13" fmla="*/ 16578 w 35893"/>
                <a:gd name="connsiteY13" fmla="*/ 11761 h 23094"/>
                <a:gd name="connsiteX14" fmla="*/ 17778 w 35893"/>
                <a:gd name="connsiteY14" fmla="*/ 12327 h 23094"/>
                <a:gd name="connsiteX15" fmla="*/ 17761 w 35893"/>
                <a:gd name="connsiteY15" fmla="*/ 12362 h 23094"/>
                <a:gd name="connsiteX16" fmla="*/ 19647 w 35893"/>
                <a:gd name="connsiteY16" fmla="*/ 16459 h 23094"/>
                <a:gd name="connsiteX17" fmla="*/ 20607 w 35893"/>
                <a:gd name="connsiteY17" fmla="*/ 16631 h 23094"/>
                <a:gd name="connsiteX18" fmla="*/ 22287 w 35893"/>
                <a:gd name="connsiteY18" fmla="*/ 16219 h 23094"/>
                <a:gd name="connsiteX19" fmla="*/ 26591 w 35893"/>
                <a:gd name="connsiteY19" fmla="*/ 20574 h 23094"/>
                <a:gd name="connsiteX20" fmla="*/ 30928 w 35893"/>
                <a:gd name="connsiteY20" fmla="*/ 23094 h 23094"/>
                <a:gd name="connsiteX21" fmla="*/ 32266 w 35893"/>
                <a:gd name="connsiteY21" fmla="*/ 23009 h 23094"/>
                <a:gd name="connsiteX22" fmla="*/ 35832 w 35893"/>
                <a:gd name="connsiteY22" fmla="*/ 18705 h 23094"/>
                <a:gd name="connsiteX23" fmla="*/ 31563 w 35893"/>
                <a:gd name="connsiteY23" fmla="*/ 6515 h 23094"/>
                <a:gd name="connsiteX24" fmla="*/ 23831 w 35893"/>
                <a:gd name="connsiteY24" fmla="*/ 1183 h 23094"/>
                <a:gd name="connsiteX25" fmla="*/ 18739 w 35893"/>
                <a:gd name="connsiteY25" fmla="*/ 0 h 2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094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18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6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98" y="14316"/>
                    <a:pt x="17830" y="15756"/>
                    <a:pt x="19647" y="16459"/>
                  </a:cubicBezTo>
                  <a:cubicBezTo>
                    <a:pt x="19956" y="16579"/>
                    <a:pt x="20264" y="16631"/>
                    <a:pt x="20607" y="16631"/>
                  </a:cubicBezTo>
                  <a:cubicBezTo>
                    <a:pt x="21156" y="16631"/>
                    <a:pt x="21739" y="16476"/>
                    <a:pt x="22287" y="16219"/>
                  </a:cubicBezTo>
                  <a:cubicBezTo>
                    <a:pt x="24859" y="16459"/>
                    <a:pt x="25597" y="18448"/>
                    <a:pt x="26591" y="20574"/>
                  </a:cubicBezTo>
                  <a:cubicBezTo>
                    <a:pt x="27499" y="22546"/>
                    <a:pt x="29128" y="23094"/>
                    <a:pt x="30928" y="23094"/>
                  </a:cubicBezTo>
                  <a:cubicBezTo>
                    <a:pt x="31374" y="23094"/>
                    <a:pt x="31820" y="23060"/>
                    <a:pt x="32266" y="23009"/>
                  </a:cubicBezTo>
                  <a:cubicBezTo>
                    <a:pt x="34701" y="22734"/>
                    <a:pt x="36226" y="20574"/>
                    <a:pt x="35832" y="18705"/>
                  </a:cubicBezTo>
                  <a:cubicBezTo>
                    <a:pt x="34940" y="14488"/>
                    <a:pt x="33809" y="10030"/>
                    <a:pt x="31563" y="6515"/>
                  </a:cubicBezTo>
                  <a:cubicBezTo>
                    <a:pt x="29951" y="3978"/>
                    <a:pt x="26368" y="2846"/>
                    <a:pt x="23831" y="1183"/>
                  </a:cubicBezTo>
                  <a:cubicBezTo>
                    <a:pt x="22150" y="395"/>
                    <a:pt x="20384" y="0"/>
                    <a:pt x="1873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2" name="任意多边形: 形状 641">
              <a:extLst>
                <a:ext uri="{FF2B5EF4-FFF2-40B4-BE49-F238E27FC236}">
                  <a16:creationId xmlns:a16="http://schemas.microsoft.com/office/drawing/2014/main" id="{69471E05-B570-5A46-7E2A-27F16E0C641F}"/>
                </a:ext>
              </a:extLst>
            </p:cNvPr>
            <p:cNvSpPr/>
            <p:nvPr/>
          </p:nvSpPr>
          <p:spPr>
            <a:xfrm>
              <a:off x="5701533" y="23898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3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80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41"/>
                    <a:pt x="8638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3" y="137"/>
                  </a:cubicBezTo>
                  <a:cubicBezTo>
                    <a:pt x="4369" y="51"/>
                    <a:pt x="4008" y="0"/>
                    <a:pt x="36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3" name="任意多边形: 形状 642">
              <a:extLst>
                <a:ext uri="{FF2B5EF4-FFF2-40B4-BE49-F238E27FC236}">
                  <a16:creationId xmlns:a16="http://schemas.microsoft.com/office/drawing/2014/main" id="{7F4E5854-D4FA-580A-BABE-D7BC9454273A}"/>
                </a:ext>
              </a:extLst>
            </p:cNvPr>
            <p:cNvSpPr/>
            <p:nvPr/>
          </p:nvSpPr>
          <p:spPr>
            <a:xfrm>
              <a:off x="5737155" y="2467799"/>
              <a:ext cx="13854" cy="21859"/>
            </a:xfrm>
            <a:custGeom>
              <a:avLst/>
              <a:gdLst>
                <a:gd name="connsiteX0" fmla="*/ 6928 w 13854"/>
                <a:gd name="connsiteY0" fmla="*/ 0 h 21859"/>
                <a:gd name="connsiteX1" fmla="*/ 4956 w 13854"/>
                <a:gd name="connsiteY1" fmla="*/ 943 h 21859"/>
                <a:gd name="connsiteX2" fmla="*/ 36 w 13854"/>
                <a:gd name="connsiteY2" fmla="*/ 6927 h 21859"/>
                <a:gd name="connsiteX3" fmla="*/ 6277 w 13854"/>
                <a:gd name="connsiteY3" fmla="*/ 10613 h 21859"/>
                <a:gd name="connsiteX4" fmla="*/ 8146 w 13854"/>
                <a:gd name="connsiteY4" fmla="*/ 14059 h 21859"/>
                <a:gd name="connsiteX5" fmla="*/ 7323 w 13854"/>
                <a:gd name="connsiteY5" fmla="*/ 16442 h 21859"/>
                <a:gd name="connsiteX6" fmla="*/ 10203 w 13854"/>
                <a:gd name="connsiteY6" fmla="*/ 21860 h 21859"/>
                <a:gd name="connsiteX7" fmla="*/ 13855 w 13854"/>
                <a:gd name="connsiteY7" fmla="*/ 13802 h 21859"/>
                <a:gd name="connsiteX8" fmla="*/ 12243 w 13854"/>
                <a:gd name="connsiteY8" fmla="*/ 10407 h 21859"/>
                <a:gd name="connsiteX9" fmla="*/ 9534 w 13854"/>
                <a:gd name="connsiteY9" fmla="*/ 1766 h 21859"/>
                <a:gd name="connsiteX10" fmla="*/ 6928 w 13854"/>
                <a:gd name="connsiteY10" fmla="*/ 0 h 2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54" h="21859">
                  <a:moveTo>
                    <a:pt x="6928" y="0"/>
                  </a:moveTo>
                  <a:cubicBezTo>
                    <a:pt x="6277" y="0"/>
                    <a:pt x="5608" y="309"/>
                    <a:pt x="4956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911" y="18619"/>
                    <a:pt x="8077" y="20677"/>
                    <a:pt x="10203" y="21860"/>
                  </a:cubicBezTo>
                  <a:lnTo>
                    <a:pt x="13855" y="13802"/>
                  </a:lnTo>
                  <a:cubicBezTo>
                    <a:pt x="12552" y="13099"/>
                    <a:pt x="11575" y="12413"/>
                    <a:pt x="12243" y="10407"/>
                  </a:cubicBezTo>
                  <a:cubicBezTo>
                    <a:pt x="13443" y="6841"/>
                    <a:pt x="11352" y="4406"/>
                    <a:pt x="9534" y="1766"/>
                  </a:cubicBezTo>
                  <a:cubicBezTo>
                    <a:pt x="8728" y="600"/>
                    <a:pt x="7837" y="0"/>
                    <a:pt x="6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4" name="任意多边形: 形状 643">
              <a:extLst>
                <a:ext uri="{FF2B5EF4-FFF2-40B4-BE49-F238E27FC236}">
                  <a16:creationId xmlns:a16="http://schemas.microsoft.com/office/drawing/2014/main" id="{79B4614D-CAD2-8A06-5503-7C82B1C8D14A}"/>
                </a:ext>
              </a:extLst>
            </p:cNvPr>
            <p:cNvSpPr/>
            <p:nvPr/>
          </p:nvSpPr>
          <p:spPr>
            <a:xfrm>
              <a:off x="5747358" y="2481635"/>
              <a:ext cx="6017" cy="8898"/>
            </a:xfrm>
            <a:custGeom>
              <a:avLst/>
              <a:gdLst>
                <a:gd name="connsiteX0" fmla="*/ 3652 w 6017"/>
                <a:gd name="connsiteY0" fmla="*/ 0 h 8898"/>
                <a:gd name="connsiteX1" fmla="*/ 0 w 6017"/>
                <a:gd name="connsiteY1" fmla="*/ 8058 h 8898"/>
                <a:gd name="connsiteX2" fmla="*/ 1389 w 6017"/>
                <a:gd name="connsiteY2" fmla="*/ 8658 h 8898"/>
                <a:gd name="connsiteX3" fmla="*/ 2709 w 6017"/>
                <a:gd name="connsiteY3" fmla="*/ 8898 h 8898"/>
                <a:gd name="connsiteX4" fmla="*/ 6018 w 6017"/>
                <a:gd name="connsiteY4" fmla="*/ 1612 h 8898"/>
                <a:gd name="connsiteX5" fmla="*/ 4218 w 6017"/>
                <a:gd name="connsiteY5" fmla="*/ 292 h 8898"/>
                <a:gd name="connsiteX6" fmla="*/ 3652 w 6017"/>
                <a:gd name="connsiteY6" fmla="*/ 0 h 8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" h="8898">
                  <a:moveTo>
                    <a:pt x="3652" y="0"/>
                  </a:moveTo>
                  <a:lnTo>
                    <a:pt x="0" y="8058"/>
                  </a:lnTo>
                  <a:cubicBezTo>
                    <a:pt x="429" y="8298"/>
                    <a:pt x="892" y="8504"/>
                    <a:pt x="1389" y="8658"/>
                  </a:cubicBezTo>
                  <a:cubicBezTo>
                    <a:pt x="1835" y="8795"/>
                    <a:pt x="2280" y="8864"/>
                    <a:pt x="2709" y="8898"/>
                  </a:cubicBezTo>
                  <a:cubicBezTo>
                    <a:pt x="3806" y="6464"/>
                    <a:pt x="4903" y="4046"/>
                    <a:pt x="6018" y="1612"/>
                  </a:cubicBezTo>
                  <a:cubicBezTo>
                    <a:pt x="5555" y="1132"/>
                    <a:pt x="4955" y="686"/>
                    <a:pt x="4218" y="292"/>
                  </a:cubicBezTo>
                  <a:cubicBezTo>
                    <a:pt x="4012" y="189"/>
                    <a:pt x="3823" y="103"/>
                    <a:pt x="36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5" name="任意多边形: 形状 644">
              <a:extLst>
                <a:ext uri="{FF2B5EF4-FFF2-40B4-BE49-F238E27FC236}">
                  <a16:creationId xmlns:a16="http://schemas.microsoft.com/office/drawing/2014/main" id="{722F46B0-0898-0F06-75B0-EA72D4157FDA}"/>
                </a:ext>
              </a:extLst>
            </p:cNvPr>
            <p:cNvSpPr/>
            <p:nvPr/>
          </p:nvSpPr>
          <p:spPr>
            <a:xfrm>
              <a:off x="5695611" y="2462467"/>
              <a:ext cx="6498" cy="7046"/>
            </a:xfrm>
            <a:custGeom>
              <a:avLst/>
              <a:gdLst>
                <a:gd name="connsiteX0" fmla="*/ 3552 w 6498"/>
                <a:gd name="connsiteY0" fmla="*/ 0 h 7046"/>
                <a:gd name="connsiteX1" fmla="*/ 123 w 6498"/>
                <a:gd name="connsiteY1" fmla="*/ 2400 h 7046"/>
                <a:gd name="connsiteX2" fmla="*/ 2352 w 6498"/>
                <a:gd name="connsiteY2" fmla="*/ 6961 h 7046"/>
                <a:gd name="connsiteX3" fmla="*/ 3261 w 6498"/>
                <a:gd name="connsiteY3" fmla="*/ 7047 h 7046"/>
                <a:gd name="connsiteX4" fmla="*/ 6244 w 6498"/>
                <a:gd name="connsiteY4" fmla="*/ 4852 h 7046"/>
                <a:gd name="connsiteX5" fmla="*/ 4512 w 6498"/>
                <a:gd name="connsiteY5" fmla="*/ 154 h 7046"/>
                <a:gd name="connsiteX6" fmla="*/ 3552 w 6498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8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61" y="7047"/>
                  </a:cubicBezTo>
                  <a:cubicBezTo>
                    <a:pt x="4581" y="7047"/>
                    <a:pt x="5661" y="6412"/>
                    <a:pt x="6244" y="4852"/>
                  </a:cubicBezTo>
                  <a:cubicBezTo>
                    <a:pt x="6947" y="2915"/>
                    <a:pt x="6141" y="720"/>
                    <a:pt x="4512" y="154"/>
                  </a:cubicBezTo>
                  <a:cubicBezTo>
                    <a:pt x="4187" y="51"/>
                    <a:pt x="3878" y="0"/>
                    <a:pt x="35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6" name="任意多边形: 形状 645">
              <a:extLst>
                <a:ext uri="{FF2B5EF4-FFF2-40B4-BE49-F238E27FC236}">
                  <a16:creationId xmlns:a16="http://schemas.microsoft.com/office/drawing/2014/main" id="{42F54C18-2C95-7194-BB9C-370281A66047}"/>
                </a:ext>
              </a:extLst>
            </p:cNvPr>
            <p:cNvSpPr/>
            <p:nvPr/>
          </p:nvSpPr>
          <p:spPr>
            <a:xfrm>
              <a:off x="5757019" y="2428829"/>
              <a:ext cx="14822" cy="16441"/>
            </a:xfrm>
            <a:custGeom>
              <a:avLst/>
              <a:gdLst>
                <a:gd name="connsiteX0" fmla="*/ 7484 w 14822"/>
                <a:gd name="connsiteY0" fmla="*/ 0 h 16441"/>
                <a:gd name="connsiteX1" fmla="*/ 3369 w 14822"/>
                <a:gd name="connsiteY1" fmla="*/ 2023 h 16441"/>
                <a:gd name="connsiteX2" fmla="*/ 43 w 14822"/>
                <a:gd name="connsiteY2" fmla="*/ 9876 h 16441"/>
                <a:gd name="connsiteX3" fmla="*/ 2272 w 14822"/>
                <a:gd name="connsiteY3" fmla="*/ 15345 h 16441"/>
                <a:gd name="connsiteX4" fmla="*/ 6541 w 14822"/>
                <a:gd name="connsiteY4" fmla="*/ 16442 h 16441"/>
                <a:gd name="connsiteX5" fmla="*/ 10347 w 14822"/>
                <a:gd name="connsiteY5" fmla="*/ 15568 h 16441"/>
                <a:gd name="connsiteX6" fmla="*/ 10913 w 14822"/>
                <a:gd name="connsiteY6" fmla="*/ 14608 h 16441"/>
                <a:gd name="connsiteX7" fmla="*/ 12833 w 14822"/>
                <a:gd name="connsiteY7" fmla="*/ 10321 h 16441"/>
                <a:gd name="connsiteX8" fmla="*/ 13365 w 14822"/>
                <a:gd name="connsiteY8" fmla="*/ 10081 h 16441"/>
                <a:gd name="connsiteX9" fmla="*/ 14822 w 14822"/>
                <a:gd name="connsiteY9" fmla="*/ 6858 h 16441"/>
                <a:gd name="connsiteX10" fmla="*/ 14633 w 14822"/>
                <a:gd name="connsiteY10" fmla="*/ 5726 h 16441"/>
                <a:gd name="connsiteX11" fmla="*/ 10776 w 14822"/>
                <a:gd name="connsiteY11" fmla="*/ 909 h 16441"/>
                <a:gd name="connsiteX12" fmla="*/ 7484 w 14822"/>
                <a:gd name="connsiteY12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22" h="16441">
                  <a:moveTo>
                    <a:pt x="7484" y="0"/>
                  </a:moveTo>
                  <a:cubicBezTo>
                    <a:pt x="6009" y="0"/>
                    <a:pt x="4741" y="686"/>
                    <a:pt x="3369" y="2023"/>
                  </a:cubicBezTo>
                  <a:cubicBezTo>
                    <a:pt x="1175" y="4166"/>
                    <a:pt x="318" y="6892"/>
                    <a:pt x="43" y="9876"/>
                  </a:cubicBezTo>
                  <a:cubicBezTo>
                    <a:pt x="-163" y="12087"/>
                    <a:pt x="335" y="14333"/>
                    <a:pt x="2272" y="15345"/>
                  </a:cubicBezTo>
                  <a:cubicBezTo>
                    <a:pt x="3626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2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3022" y="10253"/>
                    <a:pt x="13210" y="10167"/>
                    <a:pt x="13365" y="10081"/>
                  </a:cubicBezTo>
                  <a:lnTo>
                    <a:pt x="14822" y="6858"/>
                  </a:lnTo>
                  <a:cubicBezTo>
                    <a:pt x="14788" y="6498"/>
                    <a:pt x="14702" y="6121"/>
                    <a:pt x="14633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1" y="308"/>
                    <a:pt x="8461" y="0"/>
                    <a:pt x="74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7" name="任意多边形: 形状 646">
              <a:extLst>
                <a:ext uri="{FF2B5EF4-FFF2-40B4-BE49-F238E27FC236}">
                  <a16:creationId xmlns:a16="http://schemas.microsoft.com/office/drawing/2014/main" id="{7148F9C5-0930-5048-CC14-83D06BEE922D}"/>
                </a:ext>
              </a:extLst>
            </p:cNvPr>
            <p:cNvSpPr/>
            <p:nvPr/>
          </p:nvSpPr>
          <p:spPr>
            <a:xfrm>
              <a:off x="5770401" y="2435687"/>
              <a:ext cx="1500" cy="3223"/>
            </a:xfrm>
            <a:custGeom>
              <a:avLst/>
              <a:gdLst>
                <a:gd name="connsiteX0" fmla="*/ 1457 w 1500"/>
                <a:gd name="connsiteY0" fmla="*/ 0 h 3223"/>
                <a:gd name="connsiteX1" fmla="*/ 0 w 1500"/>
                <a:gd name="connsiteY1" fmla="*/ 3223 h 3223"/>
                <a:gd name="connsiteX2" fmla="*/ 1457 w 1500"/>
                <a:gd name="connsiteY2" fmla="*/ 0 h 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0" h="3223">
                  <a:moveTo>
                    <a:pt x="1457" y="0"/>
                  </a:moveTo>
                  <a:lnTo>
                    <a:pt x="0" y="3223"/>
                  </a:lnTo>
                  <a:cubicBezTo>
                    <a:pt x="1406" y="2469"/>
                    <a:pt x="1612" y="1303"/>
                    <a:pt x="145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8" name="任意多边形: 形状 647">
              <a:extLst>
                <a:ext uri="{FF2B5EF4-FFF2-40B4-BE49-F238E27FC236}">
                  <a16:creationId xmlns:a16="http://schemas.microsoft.com/office/drawing/2014/main" id="{7539AAA8-349B-DB74-37A0-81BB25C11CE5}"/>
                </a:ext>
              </a:extLst>
            </p:cNvPr>
            <p:cNvSpPr/>
            <p:nvPr/>
          </p:nvSpPr>
          <p:spPr>
            <a:xfrm>
              <a:off x="5697829" y="24377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1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7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4" y="2263"/>
                    <a:pt x="271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6" y="16322"/>
                    <a:pt x="12770" y="14642"/>
                    <a:pt x="14073" y="11847"/>
                  </a:cubicBezTo>
                  <a:lnTo>
                    <a:pt x="13987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27" y="274"/>
                    <a:pt x="8278" y="0"/>
                    <a:pt x="71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9" name="任意多边形: 形状 648">
              <a:extLst>
                <a:ext uri="{FF2B5EF4-FFF2-40B4-BE49-F238E27FC236}">
                  <a16:creationId xmlns:a16="http://schemas.microsoft.com/office/drawing/2014/main" id="{62E80CD9-B19A-3745-F354-28495FDE68D9}"/>
                </a:ext>
              </a:extLst>
            </p:cNvPr>
            <p:cNvSpPr/>
            <p:nvPr/>
          </p:nvSpPr>
          <p:spPr>
            <a:xfrm>
              <a:off x="5690686" y="2363884"/>
              <a:ext cx="13450" cy="13098"/>
            </a:xfrm>
            <a:custGeom>
              <a:avLst/>
              <a:gdLst>
                <a:gd name="connsiteX0" fmla="*/ 11238 w 13450"/>
                <a:gd name="connsiteY0" fmla="*/ 0 h 13098"/>
                <a:gd name="connsiteX1" fmla="*/ 9489 w 13450"/>
                <a:gd name="connsiteY1" fmla="*/ 480 h 13098"/>
                <a:gd name="connsiteX2" fmla="*/ 1345 w 13450"/>
                <a:gd name="connsiteY2" fmla="*/ 5641 h 13098"/>
                <a:gd name="connsiteX3" fmla="*/ 42 w 13450"/>
                <a:gd name="connsiteY3" fmla="*/ 8281 h 13098"/>
                <a:gd name="connsiteX4" fmla="*/ 5614 w 13450"/>
                <a:gd name="connsiteY4" fmla="*/ 13099 h 13098"/>
                <a:gd name="connsiteX5" fmla="*/ 5974 w 13450"/>
                <a:gd name="connsiteY5" fmla="*/ 13099 h 13098"/>
                <a:gd name="connsiteX6" fmla="*/ 13089 w 13450"/>
                <a:gd name="connsiteY6" fmla="*/ 8778 h 13098"/>
                <a:gd name="connsiteX7" fmla="*/ 13449 w 13450"/>
                <a:gd name="connsiteY7" fmla="*/ 3240 h 13098"/>
                <a:gd name="connsiteX8" fmla="*/ 11238 w 13450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50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3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7" y="5161"/>
                    <a:pt x="13449" y="3240"/>
                  </a:cubicBezTo>
                  <a:cubicBezTo>
                    <a:pt x="13432" y="1183"/>
                    <a:pt x="12626" y="0"/>
                    <a:pt x="112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0" name="任意多边形: 形状 649">
              <a:extLst>
                <a:ext uri="{FF2B5EF4-FFF2-40B4-BE49-F238E27FC236}">
                  <a16:creationId xmlns:a16="http://schemas.microsoft.com/office/drawing/2014/main" id="{F26DBE68-1CEE-B8F3-5B38-40C1A7203666}"/>
                </a:ext>
              </a:extLst>
            </p:cNvPr>
            <p:cNvSpPr/>
            <p:nvPr/>
          </p:nvSpPr>
          <p:spPr>
            <a:xfrm>
              <a:off x="5864748" y="2323096"/>
              <a:ext cx="16538" cy="14453"/>
            </a:xfrm>
            <a:custGeom>
              <a:avLst/>
              <a:gdLst>
                <a:gd name="connsiteX0" fmla="*/ 9071 w 16538"/>
                <a:gd name="connsiteY0" fmla="*/ 0 h 14453"/>
                <a:gd name="connsiteX1" fmla="*/ 8643 w 16538"/>
                <a:gd name="connsiteY1" fmla="*/ 583 h 14453"/>
                <a:gd name="connsiteX2" fmla="*/ 6894 w 16538"/>
                <a:gd name="connsiteY2" fmla="*/ 2486 h 14453"/>
                <a:gd name="connsiteX3" fmla="*/ 6499 w 16538"/>
                <a:gd name="connsiteY3" fmla="*/ 2332 h 14453"/>
                <a:gd name="connsiteX4" fmla="*/ 4082 w 16538"/>
                <a:gd name="connsiteY4" fmla="*/ 1303 h 14453"/>
                <a:gd name="connsiteX5" fmla="*/ 2659 w 16538"/>
                <a:gd name="connsiteY5" fmla="*/ 1835 h 14453"/>
                <a:gd name="connsiteX6" fmla="*/ 53 w 16538"/>
                <a:gd name="connsiteY6" fmla="*/ 8504 h 14453"/>
                <a:gd name="connsiteX7" fmla="*/ 3928 w 16538"/>
                <a:gd name="connsiteY7" fmla="*/ 13990 h 14453"/>
                <a:gd name="connsiteX8" fmla="*/ 6962 w 16538"/>
                <a:gd name="connsiteY8" fmla="*/ 14453 h 14453"/>
                <a:gd name="connsiteX9" fmla="*/ 16238 w 16538"/>
                <a:gd name="connsiteY9" fmla="*/ 9413 h 14453"/>
                <a:gd name="connsiteX10" fmla="*/ 10477 w 16538"/>
                <a:gd name="connsiteY10" fmla="*/ 377 h 14453"/>
                <a:gd name="connsiteX11" fmla="*/ 9311 w 16538"/>
                <a:gd name="connsiteY11" fmla="*/ 34 h 14453"/>
                <a:gd name="connsiteX12" fmla="*/ 9071 w 16538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8" h="14453">
                  <a:moveTo>
                    <a:pt x="9071" y="0"/>
                  </a:moveTo>
                  <a:cubicBezTo>
                    <a:pt x="8711" y="0"/>
                    <a:pt x="8779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99"/>
                    <a:pt x="1459" y="13339"/>
                    <a:pt x="3928" y="13990"/>
                  </a:cubicBezTo>
                  <a:cubicBezTo>
                    <a:pt x="4888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191" y="17"/>
                    <a:pt x="9123" y="0"/>
                    <a:pt x="907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1" name="任意多边形: 形状 650">
              <a:extLst>
                <a:ext uri="{FF2B5EF4-FFF2-40B4-BE49-F238E27FC236}">
                  <a16:creationId xmlns:a16="http://schemas.microsoft.com/office/drawing/2014/main" id="{C2020AFF-287E-1396-26B8-64D4CB8287E7}"/>
                </a:ext>
              </a:extLst>
            </p:cNvPr>
            <p:cNvSpPr/>
            <p:nvPr/>
          </p:nvSpPr>
          <p:spPr>
            <a:xfrm>
              <a:off x="5877055" y="23542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5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5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19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2" name="任意多边形: 形状 651">
              <a:extLst>
                <a:ext uri="{FF2B5EF4-FFF2-40B4-BE49-F238E27FC236}">
                  <a16:creationId xmlns:a16="http://schemas.microsoft.com/office/drawing/2014/main" id="{2820E908-708C-2810-9E93-7F4C3BA962BB}"/>
                </a:ext>
              </a:extLst>
            </p:cNvPr>
            <p:cNvSpPr/>
            <p:nvPr/>
          </p:nvSpPr>
          <p:spPr>
            <a:xfrm>
              <a:off x="5859797" y="2339829"/>
              <a:ext cx="13644" cy="12395"/>
            </a:xfrm>
            <a:custGeom>
              <a:avLst/>
              <a:gdLst>
                <a:gd name="connsiteX0" fmla="*/ 8074 w 13644"/>
                <a:gd name="connsiteY0" fmla="*/ 0 h 12395"/>
                <a:gd name="connsiteX1" fmla="*/ 221 w 13644"/>
                <a:gd name="connsiteY1" fmla="*/ 5435 h 12395"/>
                <a:gd name="connsiteX2" fmla="*/ 5450 w 13644"/>
                <a:gd name="connsiteY2" fmla="*/ 11864 h 12395"/>
                <a:gd name="connsiteX3" fmla="*/ 8485 w 13644"/>
                <a:gd name="connsiteY3" fmla="*/ 12396 h 12395"/>
                <a:gd name="connsiteX4" fmla="*/ 13320 w 13644"/>
                <a:gd name="connsiteY4" fmla="*/ 9481 h 12395"/>
                <a:gd name="connsiteX5" fmla="*/ 9720 w 13644"/>
                <a:gd name="connsiteY5" fmla="*/ 274 h 12395"/>
                <a:gd name="connsiteX6" fmla="*/ 8074 w 13644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4" h="12395">
                  <a:moveTo>
                    <a:pt x="8074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3" y="10407"/>
                    <a:pt x="5450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39" y="0"/>
                    <a:pt x="80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3" name="任意多边形: 形状 652">
              <a:extLst>
                <a:ext uri="{FF2B5EF4-FFF2-40B4-BE49-F238E27FC236}">
                  <a16:creationId xmlns:a16="http://schemas.microsoft.com/office/drawing/2014/main" id="{FFD996F2-4347-A97F-6F7D-90AE8A744B50}"/>
                </a:ext>
              </a:extLst>
            </p:cNvPr>
            <p:cNvSpPr/>
            <p:nvPr/>
          </p:nvSpPr>
          <p:spPr>
            <a:xfrm>
              <a:off x="5754084" y="2446745"/>
              <a:ext cx="9805" cy="7852"/>
            </a:xfrm>
            <a:custGeom>
              <a:avLst/>
              <a:gdLst>
                <a:gd name="connsiteX0" fmla="*/ 3544 w 9805"/>
                <a:gd name="connsiteY0" fmla="*/ 0 h 7852"/>
                <a:gd name="connsiteX1" fmla="*/ 1504 w 9805"/>
                <a:gd name="connsiteY1" fmla="*/ 874 h 7852"/>
                <a:gd name="connsiteX2" fmla="*/ 12 w 9805"/>
                <a:gd name="connsiteY2" fmla="*/ 4149 h 7852"/>
                <a:gd name="connsiteX3" fmla="*/ 3544 w 9805"/>
                <a:gd name="connsiteY3" fmla="*/ 7218 h 7852"/>
                <a:gd name="connsiteX4" fmla="*/ 6973 w 9805"/>
                <a:gd name="connsiteY4" fmla="*/ 7853 h 7852"/>
                <a:gd name="connsiteX5" fmla="*/ 9648 w 9805"/>
                <a:gd name="connsiteY5" fmla="*/ 6738 h 7852"/>
                <a:gd name="connsiteX6" fmla="*/ 5944 w 9805"/>
                <a:gd name="connsiteY6" fmla="*/ 874 h 7852"/>
                <a:gd name="connsiteX7" fmla="*/ 3544 w 9805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05" h="7852">
                  <a:moveTo>
                    <a:pt x="3544" y="0"/>
                  </a:moveTo>
                  <a:cubicBezTo>
                    <a:pt x="2875" y="0"/>
                    <a:pt x="2207" y="240"/>
                    <a:pt x="1504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44" y="7218"/>
                  </a:cubicBezTo>
                  <a:cubicBezTo>
                    <a:pt x="4830" y="7647"/>
                    <a:pt x="5996" y="7853"/>
                    <a:pt x="6973" y="7853"/>
                  </a:cubicBezTo>
                  <a:cubicBezTo>
                    <a:pt x="8276" y="7853"/>
                    <a:pt x="9236" y="7475"/>
                    <a:pt x="9648" y="6738"/>
                  </a:cubicBezTo>
                  <a:cubicBezTo>
                    <a:pt x="10385" y="5418"/>
                    <a:pt x="8430" y="2400"/>
                    <a:pt x="5944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4" name="任意多边形: 形状 653">
              <a:extLst>
                <a:ext uri="{FF2B5EF4-FFF2-40B4-BE49-F238E27FC236}">
                  <a16:creationId xmlns:a16="http://schemas.microsoft.com/office/drawing/2014/main" id="{DB95B024-2456-69EA-8946-842E65ED7202}"/>
                </a:ext>
              </a:extLst>
            </p:cNvPr>
            <p:cNvSpPr/>
            <p:nvPr/>
          </p:nvSpPr>
          <p:spPr>
            <a:xfrm>
              <a:off x="5773360" y="2341372"/>
              <a:ext cx="932" cy="3360"/>
            </a:xfrm>
            <a:custGeom>
              <a:avLst/>
              <a:gdLst>
                <a:gd name="connsiteX0" fmla="*/ 710 w 932"/>
                <a:gd name="connsiteY0" fmla="*/ 0 h 3360"/>
                <a:gd name="connsiteX1" fmla="*/ 315 w 932"/>
                <a:gd name="connsiteY1" fmla="*/ 686 h 3360"/>
                <a:gd name="connsiteX2" fmla="*/ 932 w 932"/>
                <a:gd name="connsiteY2" fmla="*/ 3360 h 3360"/>
                <a:gd name="connsiteX3" fmla="*/ 710 w 932"/>
                <a:gd name="connsiteY3" fmla="*/ 0 h 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" h="3360">
                  <a:moveTo>
                    <a:pt x="710" y="0"/>
                  </a:moveTo>
                  <a:cubicBezTo>
                    <a:pt x="572" y="206"/>
                    <a:pt x="435" y="446"/>
                    <a:pt x="315" y="686"/>
                  </a:cubicBezTo>
                  <a:cubicBezTo>
                    <a:pt x="-114" y="1834"/>
                    <a:pt x="-268" y="3018"/>
                    <a:pt x="932" y="3360"/>
                  </a:cubicBezTo>
                  <a:cubicBezTo>
                    <a:pt x="864" y="2229"/>
                    <a:pt x="778" y="1114"/>
                    <a:pt x="7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5" name="任意多边形: 形状 654">
              <a:extLst>
                <a:ext uri="{FF2B5EF4-FFF2-40B4-BE49-F238E27FC236}">
                  <a16:creationId xmlns:a16="http://schemas.microsoft.com/office/drawing/2014/main" id="{6D91CE06-2087-BFC6-1FCE-E53CF4D1347A}"/>
                </a:ext>
              </a:extLst>
            </p:cNvPr>
            <p:cNvSpPr/>
            <p:nvPr/>
          </p:nvSpPr>
          <p:spPr>
            <a:xfrm>
              <a:off x="5774070" y="2340481"/>
              <a:ext cx="3415" cy="4423"/>
            </a:xfrm>
            <a:custGeom>
              <a:avLst/>
              <a:gdLst>
                <a:gd name="connsiteX0" fmla="*/ 1371 w 3415"/>
                <a:gd name="connsiteY0" fmla="*/ 0 h 4423"/>
                <a:gd name="connsiteX1" fmla="*/ 0 w 3415"/>
                <a:gd name="connsiteY1" fmla="*/ 892 h 4423"/>
                <a:gd name="connsiteX2" fmla="*/ 240 w 3415"/>
                <a:gd name="connsiteY2" fmla="*/ 4252 h 4423"/>
                <a:gd name="connsiteX3" fmla="*/ 274 w 3415"/>
                <a:gd name="connsiteY3" fmla="*/ 4269 h 4423"/>
                <a:gd name="connsiteX4" fmla="*/ 1286 w 3415"/>
                <a:gd name="connsiteY4" fmla="*/ 4423 h 4423"/>
                <a:gd name="connsiteX5" fmla="*/ 3257 w 3415"/>
                <a:gd name="connsiteY5" fmla="*/ 3018 h 4423"/>
                <a:gd name="connsiteX6" fmla="*/ 2366 w 3415"/>
                <a:gd name="connsiteY6" fmla="*/ 309 h 4423"/>
                <a:gd name="connsiteX7" fmla="*/ 1371 w 3415"/>
                <a:gd name="connsiteY7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5" h="4423">
                  <a:moveTo>
                    <a:pt x="1371" y="0"/>
                  </a:moveTo>
                  <a:cubicBezTo>
                    <a:pt x="771" y="0"/>
                    <a:pt x="343" y="377"/>
                    <a:pt x="0" y="892"/>
                  </a:cubicBezTo>
                  <a:cubicBezTo>
                    <a:pt x="68" y="2006"/>
                    <a:pt x="154" y="3137"/>
                    <a:pt x="240" y="4252"/>
                  </a:cubicBezTo>
                  <a:cubicBezTo>
                    <a:pt x="257" y="4252"/>
                    <a:pt x="257" y="4252"/>
                    <a:pt x="274" y="4269"/>
                  </a:cubicBezTo>
                  <a:cubicBezTo>
                    <a:pt x="600" y="4355"/>
                    <a:pt x="943" y="4423"/>
                    <a:pt x="1286" y="4423"/>
                  </a:cubicBezTo>
                  <a:cubicBezTo>
                    <a:pt x="2126" y="4423"/>
                    <a:pt x="2932" y="4081"/>
                    <a:pt x="3257" y="3018"/>
                  </a:cubicBezTo>
                  <a:cubicBezTo>
                    <a:pt x="3566" y="2040"/>
                    <a:pt x="3497" y="909"/>
                    <a:pt x="2366" y="309"/>
                  </a:cubicBezTo>
                  <a:cubicBezTo>
                    <a:pt x="1989" y="86"/>
                    <a:pt x="1663" y="0"/>
                    <a:pt x="13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6" name="任意多边形: 形状 655">
              <a:extLst>
                <a:ext uri="{FF2B5EF4-FFF2-40B4-BE49-F238E27FC236}">
                  <a16:creationId xmlns:a16="http://schemas.microsoft.com/office/drawing/2014/main" id="{EFED338A-D72C-22BC-0C63-F44D8085EEF0}"/>
                </a:ext>
              </a:extLst>
            </p:cNvPr>
            <p:cNvSpPr/>
            <p:nvPr/>
          </p:nvSpPr>
          <p:spPr>
            <a:xfrm>
              <a:off x="5873032" y="2204504"/>
              <a:ext cx="12585" cy="14761"/>
            </a:xfrm>
            <a:custGeom>
              <a:avLst/>
              <a:gdLst>
                <a:gd name="connsiteX0" fmla="*/ 6976 w 12585"/>
                <a:gd name="connsiteY0" fmla="*/ 0 h 14761"/>
                <a:gd name="connsiteX1" fmla="*/ 993 w 12585"/>
                <a:gd name="connsiteY1" fmla="*/ 2297 h 14761"/>
                <a:gd name="connsiteX2" fmla="*/ 1713 w 12585"/>
                <a:gd name="connsiteY2" fmla="*/ 9858 h 14761"/>
                <a:gd name="connsiteX3" fmla="*/ 4542 w 12585"/>
                <a:gd name="connsiteY3" fmla="*/ 13116 h 14761"/>
                <a:gd name="connsiteX4" fmla="*/ 6942 w 12585"/>
                <a:gd name="connsiteY4" fmla="*/ 14762 h 14761"/>
                <a:gd name="connsiteX5" fmla="*/ 9668 w 12585"/>
                <a:gd name="connsiteY5" fmla="*/ 13562 h 14761"/>
                <a:gd name="connsiteX6" fmla="*/ 12154 w 12585"/>
                <a:gd name="connsiteY6" fmla="*/ 9173 h 14761"/>
                <a:gd name="connsiteX7" fmla="*/ 12531 w 12585"/>
                <a:gd name="connsiteY7" fmla="*/ 7475 h 14761"/>
                <a:gd name="connsiteX8" fmla="*/ 9480 w 12585"/>
                <a:gd name="connsiteY8" fmla="*/ 480 h 14761"/>
                <a:gd name="connsiteX9" fmla="*/ 6976 w 12585"/>
                <a:gd name="connsiteY9" fmla="*/ 0 h 1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61">
                  <a:moveTo>
                    <a:pt x="6976" y="0"/>
                  </a:moveTo>
                  <a:cubicBezTo>
                    <a:pt x="4765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16"/>
                    <a:pt x="4542" y="13116"/>
                  </a:cubicBezTo>
                  <a:cubicBezTo>
                    <a:pt x="5330" y="14299"/>
                    <a:pt x="6119" y="14762"/>
                    <a:pt x="6942" y="14762"/>
                  </a:cubicBezTo>
                  <a:cubicBezTo>
                    <a:pt x="7799" y="14762"/>
                    <a:pt x="8708" y="14265"/>
                    <a:pt x="9668" y="13562"/>
                  </a:cubicBezTo>
                  <a:cubicBezTo>
                    <a:pt x="11143" y="12499"/>
                    <a:pt x="11571" y="10904"/>
                    <a:pt x="12154" y="9173"/>
                  </a:cubicBezTo>
                  <a:cubicBezTo>
                    <a:pt x="12257" y="8710"/>
                    <a:pt x="12463" y="8092"/>
                    <a:pt x="12531" y="7475"/>
                  </a:cubicBezTo>
                  <a:cubicBezTo>
                    <a:pt x="12874" y="4389"/>
                    <a:pt x="11571" y="1423"/>
                    <a:pt x="9480" y="480"/>
                  </a:cubicBezTo>
                  <a:cubicBezTo>
                    <a:pt x="8759" y="154"/>
                    <a:pt x="7902" y="0"/>
                    <a:pt x="69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7" name="任意多边形: 形状 656">
              <a:extLst>
                <a:ext uri="{FF2B5EF4-FFF2-40B4-BE49-F238E27FC236}">
                  <a16:creationId xmlns:a16="http://schemas.microsoft.com/office/drawing/2014/main" id="{3921D5AB-395B-C8B6-DF78-F8594802FAFB}"/>
                </a:ext>
              </a:extLst>
            </p:cNvPr>
            <p:cNvSpPr/>
            <p:nvPr/>
          </p:nvSpPr>
          <p:spPr>
            <a:xfrm>
              <a:off x="5863741" y="2298407"/>
              <a:ext cx="19053" cy="19682"/>
            </a:xfrm>
            <a:custGeom>
              <a:avLst/>
              <a:gdLst>
                <a:gd name="connsiteX0" fmla="*/ 12564 w 19053"/>
                <a:gd name="connsiteY0" fmla="*/ 0 h 19682"/>
                <a:gd name="connsiteX1" fmla="*/ 9821 w 19053"/>
                <a:gd name="connsiteY1" fmla="*/ 395 h 19682"/>
                <a:gd name="connsiteX2" fmla="*/ 4197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89 w 19053"/>
                <a:gd name="connsiteY5" fmla="*/ 19683 h 19682"/>
                <a:gd name="connsiteX6" fmla="*/ 18050 w 19053"/>
                <a:gd name="connsiteY6" fmla="*/ 14711 h 19682"/>
                <a:gd name="connsiteX7" fmla="*/ 18513 w 19053"/>
                <a:gd name="connsiteY7" fmla="*/ 6121 h 19682"/>
                <a:gd name="connsiteX8" fmla="*/ 12564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64" y="0"/>
                  </a:moveTo>
                  <a:cubicBezTo>
                    <a:pt x="11741" y="0"/>
                    <a:pt x="10832" y="137"/>
                    <a:pt x="9821" y="395"/>
                  </a:cubicBezTo>
                  <a:cubicBezTo>
                    <a:pt x="7901" y="892"/>
                    <a:pt x="5980" y="1612"/>
                    <a:pt x="4197" y="2520"/>
                  </a:cubicBezTo>
                  <a:cubicBezTo>
                    <a:pt x="2380" y="3446"/>
                    <a:pt x="905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89" y="19683"/>
                  </a:cubicBezTo>
                  <a:cubicBezTo>
                    <a:pt x="13490" y="19683"/>
                    <a:pt x="16782" y="17728"/>
                    <a:pt x="18050" y="14711"/>
                  </a:cubicBezTo>
                  <a:cubicBezTo>
                    <a:pt x="19542" y="11487"/>
                    <a:pt x="19079" y="8744"/>
                    <a:pt x="18513" y="6121"/>
                  </a:cubicBezTo>
                  <a:cubicBezTo>
                    <a:pt x="17622" y="1955"/>
                    <a:pt x="15753" y="0"/>
                    <a:pt x="125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8" name="任意多边形: 形状 657">
              <a:extLst>
                <a:ext uri="{FF2B5EF4-FFF2-40B4-BE49-F238E27FC236}">
                  <a16:creationId xmlns:a16="http://schemas.microsoft.com/office/drawing/2014/main" id="{E976A9F6-1EA3-7465-1F19-0F999E3AD986}"/>
                </a:ext>
              </a:extLst>
            </p:cNvPr>
            <p:cNvSpPr/>
            <p:nvPr/>
          </p:nvSpPr>
          <p:spPr>
            <a:xfrm>
              <a:off x="5718994" y="22860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8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83" y="17"/>
                    <a:pt x="3795" y="0"/>
                    <a:pt x="36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9" name="任意多边形: 形状 658">
              <a:extLst>
                <a:ext uri="{FF2B5EF4-FFF2-40B4-BE49-F238E27FC236}">
                  <a16:creationId xmlns:a16="http://schemas.microsoft.com/office/drawing/2014/main" id="{8F7993B0-0683-D1FD-5659-998BBA7991A2}"/>
                </a:ext>
              </a:extLst>
            </p:cNvPr>
            <p:cNvSpPr/>
            <p:nvPr/>
          </p:nvSpPr>
          <p:spPr>
            <a:xfrm>
              <a:off x="5637858" y="2418113"/>
              <a:ext cx="14741" cy="21362"/>
            </a:xfrm>
            <a:custGeom>
              <a:avLst/>
              <a:gdLst>
                <a:gd name="connsiteX0" fmla="*/ 7315 w 14741"/>
                <a:gd name="connsiteY0" fmla="*/ 0 h 21362"/>
                <a:gd name="connsiteX1" fmla="*/ 1503 w 14741"/>
                <a:gd name="connsiteY1" fmla="*/ 3120 h 21362"/>
                <a:gd name="connsiteX2" fmla="*/ 2395 w 14741"/>
                <a:gd name="connsiteY2" fmla="*/ 7527 h 21362"/>
                <a:gd name="connsiteX3" fmla="*/ 1623 w 14741"/>
                <a:gd name="connsiteY3" fmla="*/ 10167 h 21362"/>
                <a:gd name="connsiteX4" fmla="*/ 560 w 14741"/>
                <a:gd name="connsiteY4" fmla="*/ 12482 h 21362"/>
                <a:gd name="connsiteX5" fmla="*/ 2275 w 14741"/>
                <a:gd name="connsiteY5" fmla="*/ 15825 h 21362"/>
                <a:gd name="connsiteX6" fmla="*/ 6047 w 14741"/>
                <a:gd name="connsiteY6" fmla="*/ 21363 h 21362"/>
                <a:gd name="connsiteX7" fmla="*/ 10847 w 14741"/>
                <a:gd name="connsiteY7" fmla="*/ 17282 h 21362"/>
                <a:gd name="connsiteX8" fmla="*/ 13608 w 14741"/>
                <a:gd name="connsiteY8" fmla="*/ 13099 h 21362"/>
                <a:gd name="connsiteX9" fmla="*/ 9733 w 14741"/>
                <a:gd name="connsiteY9" fmla="*/ 377 h 21362"/>
                <a:gd name="connsiteX10" fmla="*/ 8550 w 14741"/>
                <a:gd name="connsiteY10" fmla="*/ 103 h 21362"/>
                <a:gd name="connsiteX11" fmla="*/ 7315 w 14741"/>
                <a:gd name="connsiteY11" fmla="*/ 0 h 2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62">
                  <a:moveTo>
                    <a:pt x="7315" y="0"/>
                  </a:moveTo>
                  <a:cubicBezTo>
                    <a:pt x="4967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82"/>
                  </a:cubicBezTo>
                  <a:cubicBezTo>
                    <a:pt x="1092" y="13613"/>
                    <a:pt x="1846" y="14659"/>
                    <a:pt x="2275" y="15825"/>
                  </a:cubicBezTo>
                  <a:cubicBezTo>
                    <a:pt x="3664" y="19563"/>
                    <a:pt x="4675" y="21363"/>
                    <a:pt x="6047" y="21363"/>
                  </a:cubicBezTo>
                  <a:cubicBezTo>
                    <a:pt x="7229" y="21363"/>
                    <a:pt x="8687" y="19974"/>
                    <a:pt x="10847" y="17282"/>
                  </a:cubicBezTo>
                  <a:cubicBezTo>
                    <a:pt x="11893" y="15996"/>
                    <a:pt x="12905" y="14608"/>
                    <a:pt x="13608" y="13099"/>
                  </a:cubicBezTo>
                  <a:cubicBezTo>
                    <a:pt x="16128" y="7664"/>
                    <a:pt x="14276" y="1766"/>
                    <a:pt x="9733" y="377"/>
                  </a:cubicBezTo>
                  <a:cubicBezTo>
                    <a:pt x="9339" y="292"/>
                    <a:pt x="8944" y="189"/>
                    <a:pt x="8550" y="103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0" name="任意多边形: 形状 659">
              <a:extLst>
                <a:ext uri="{FF2B5EF4-FFF2-40B4-BE49-F238E27FC236}">
                  <a16:creationId xmlns:a16="http://schemas.microsoft.com/office/drawing/2014/main" id="{8AFAE05B-23D2-2496-0650-76FDB77FB3BF}"/>
                </a:ext>
              </a:extLst>
            </p:cNvPr>
            <p:cNvSpPr/>
            <p:nvPr/>
          </p:nvSpPr>
          <p:spPr>
            <a:xfrm>
              <a:off x="5607217" y="2644564"/>
              <a:ext cx="54372" cy="29095"/>
            </a:xfrm>
            <a:custGeom>
              <a:avLst/>
              <a:gdLst>
                <a:gd name="connsiteX0" fmla="*/ 34305 w 54372"/>
                <a:gd name="connsiteY0" fmla="*/ 0 h 29095"/>
                <a:gd name="connsiteX1" fmla="*/ 29350 w 54372"/>
                <a:gd name="connsiteY1" fmla="*/ 2229 h 29095"/>
                <a:gd name="connsiteX2" fmla="*/ 27567 w 54372"/>
                <a:gd name="connsiteY2" fmla="*/ 3875 h 29095"/>
                <a:gd name="connsiteX3" fmla="*/ 25424 w 54372"/>
                <a:gd name="connsiteY3" fmla="*/ 1612 h 29095"/>
                <a:gd name="connsiteX4" fmla="*/ 20984 w 54372"/>
                <a:gd name="connsiteY4" fmla="*/ 274 h 29095"/>
                <a:gd name="connsiteX5" fmla="*/ 19732 w 54372"/>
                <a:gd name="connsiteY5" fmla="*/ 343 h 29095"/>
                <a:gd name="connsiteX6" fmla="*/ 14468 w 54372"/>
                <a:gd name="connsiteY6" fmla="*/ 4218 h 29095"/>
                <a:gd name="connsiteX7" fmla="*/ 13885 w 54372"/>
                <a:gd name="connsiteY7" fmla="*/ 3840 h 29095"/>
                <a:gd name="connsiteX8" fmla="*/ 13542 w 54372"/>
                <a:gd name="connsiteY8" fmla="*/ 4029 h 29095"/>
                <a:gd name="connsiteX9" fmla="*/ 12034 w 54372"/>
                <a:gd name="connsiteY9" fmla="*/ 5006 h 29095"/>
                <a:gd name="connsiteX10" fmla="*/ 10337 w 54372"/>
                <a:gd name="connsiteY10" fmla="*/ 3515 h 29095"/>
                <a:gd name="connsiteX11" fmla="*/ 7679 w 54372"/>
                <a:gd name="connsiteY11" fmla="*/ 789 h 29095"/>
                <a:gd name="connsiteX12" fmla="*/ 6925 w 54372"/>
                <a:gd name="connsiteY12" fmla="*/ 892 h 29095"/>
                <a:gd name="connsiteX13" fmla="*/ 2210 w 54372"/>
                <a:gd name="connsiteY13" fmla="*/ 3326 h 29095"/>
                <a:gd name="connsiteX14" fmla="*/ 4833 w 54372"/>
                <a:gd name="connsiteY14" fmla="*/ 15636 h 29095"/>
                <a:gd name="connsiteX15" fmla="*/ 10045 w 54372"/>
                <a:gd name="connsiteY15" fmla="*/ 17059 h 29095"/>
                <a:gd name="connsiteX16" fmla="*/ 14383 w 54372"/>
                <a:gd name="connsiteY16" fmla="*/ 15413 h 29095"/>
                <a:gd name="connsiteX17" fmla="*/ 15771 w 54372"/>
                <a:gd name="connsiteY17" fmla="*/ 7355 h 29095"/>
                <a:gd name="connsiteX18" fmla="*/ 15891 w 54372"/>
                <a:gd name="connsiteY18" fmla="*/ 7544 h 29095"/>
                <a:gd name="connsiteX19" fmla="*/ 16954 w 54372"/>
                <a:gd name="connsiteY19" fmla="*/ 9704 h 29095"/>
                <a:gd name="connsiteX20" fmla="*/ 21858 w 54372"/>
                <a:gd name="connsiteY20" fmla="*/ 12910 h 29095"/>
                <a:gd name="connsiteX21" fmla="*/ 22886 w 54372"/>
                <a:gd name="connsiteY21" fmla="*/ 12773 h 29095"/>
                <a:gd name="connsiteX22" fmla="*/ 22886 w 54372"/>
                <a:gd name="connsiteY22" fmla="*/ 12807 h 29095"/>
                <a:gd name="connsiteX23" fmla="*/ 29007 w 54372"/>
                <a:gd name="connsiteY23" fmla="*/ 20368 h 29095"/>
                <a:gd name="connsiteX24" fmla="*/ 25115 w 54372"/>
                <a:gd name="connsiteY24" fmla="*/ 22803 h 29095"/>
                <a:gd name="connsiteX25" fmla="*/ 26573 w 54372"/>
                <a:gd name="connsiteY25" fmla="*/ 28855 h 29095"/>
                <a:gd name="connsiteX26" fmla="*/ 27567 w 54372"/>
                <a:gd name="connsiteY26" fmla="*/ 29095 h 29095"/>
                <a:gd name="connsiteX27" fmla="*/ 31648 w 54372"/>
                <a:gd name="connsiteY27" fmla="*/ 25375 h 29095"/>
                <a:gd name="connsiteX28" fmla="*/ 31391 w 54372"/>
                <a:gd name="connsiteY28" fmla="*/ 21157 h 29095"/>
                <a:gd name="connsiteX29" fmla="*/ 33122 w 54372"/>
                <a:gd name="connsiteY29" fmla="*/ 21363 h 29095"/>
                <a:gd name="connsiteX30" fmla="*/ 33517 w 54372"/>
                <a:gd name="connsiteY30" fmla="*/ 21346 h 29095"/>
                <a:gd name="connsiteX31" fmla="*/ 40031 w 54372"/>
                <a:gd name="connsiteY31" fmla="*/ 18465 h 29095"/>
                <a:gd name="connsiteX32" fmla="*/ 43992 w 54372"/>
                <a:gd name="connsiteY32" fmla="*/ 20128 h 29095"/>
                <a:gd name="connsiteX33" fmla="*/ 44627 w 54372"/>
                <a:gd name="connsiteY33" fmla="*/ 20145 h 29095"/>
                <a:gd name="connsiteX34" fmla="*/ 51039 w 54372"/>
                <a:gd name="connsiteY34" fmla="*/ 19100 h 29095"/>
                <a:gd name="connsiteX35" fmla="*/ 54262 w 54372"/>
                <a:gd name="connsiteY35" fmla="*/ 15362 h 29095"/>
                <a:gd name="connsiteX36" fmla="*/ 50267 w 54372"/>
                <a:gd name="connsiteY36" fmla="*/ 7972 h 29095"/>
                <a:gd name="connsiteX37" fmla="*/ 43666 w 54372"/>
                <a:gd name="connsiteY37" fmla="*/ 7338 h 29095"/>
                <a:gd name="connsiteX38" fmla="*/ 43546 w 54372"/>
                <a:gd name="connsiteY38" fmla="*/ 7338 h 29095"/>
                <a:gd name="connsiteX39" fmla="*/ 42277 w 54372"/>
                <a:gd name="connsiteY39" fmla="*/ 7818 h 29095"/>
                <a:gd name="connsiteX40" fmla="*/ 39912 w 54372"/>
                <a:gd name="connsiteY40" fmla="*/ 3721 h 29095"/>
                <a:gd name="connsiteX41" fmla="*/ 34305 w 54372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72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5" y="3069"/>
                    <a:pt x="26453" y="2315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6" y="3840"/>
                    <a:pt x="13645" y="3892"/>
                    <a:pt x="13542" y="4029"/>
                  </a:cubicBezTo>
                  <a:cubicBezTo>
                    <a:pt x="12960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7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5" y="892"/>
                  </a:cubicBezTo>
                  <a:cubicBezTo>
                    <a:pt x="5142" y="1320"/>
                    <a:pt x="3479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6" y="17059"/>
                    <a:pt x="13285" y="16511"/>
                    <a:pt x="14383" y="15413"/>
                  </a:cubicBezTo>
                  <a:cubicBezTo>
                    <a:pt x="15960" y="13853"/>
                    <a:pt x="16474" y="10458"/>
                    <a:pt x="15771" y="7355"/>
                  </a:cubicBezTo>
                  <a:lnTo>
                    <a:pt x="15891" y="7544"/>
                  </a:lnTo>
                  <a:cubicBezTo>
                    <a:pt x="16354" y="8213"/>
                    <a:pt x="16474" y="9053"/>
                    <a:pt x="16954" y="9704"/>
                  </a:cubicBezTo>
                  <a:cubicBezTo>
                    <a:pt x="18498" y="11864"/>
                    <a:pt x="20229" y="12910"/>
                    <a:pt x="21858" y="12910"/>
                  </a:cubicBezTo>
                  <a:cubicBezTo>
                    <a:pt x="22201" y="12910"/>
                    <a:pt x="22544" y="12859"/>
                    <a:pt x="22886" y="12773"/>
                  </a:cubicBezTo>
                  <a:lnTo>
                    <a:pt x="22886" y="12807"/>
                  </a:lnTo>
                  <a:cubicBezTo>
                    <a:pt x="22886" y="15911"/>
                    <a:pt x="25973" y="18877"/>
                    <a:pt x="29007" y="20368"/>
                  </a:cubicBezTo>
                  <a:cubicBezTo>
                    <a:pt x="27499" y="20506"/>
                    <a:pt x="25784" y="21500"/>
                    <a:pt x="25115" y="22803"/>
                  </a:cubicBezTo>
                  <a:cubicBezTo>
                    <a:pt x="24070" y="24843"/>
                    <a:pt x="24858" y="28015"/>
                    <a:pt x="26573" y="28855"/>
                  </a:cubicBezTo>
                  <a:cubicBezTo>
                    <a:pt x="26898" y="29009"/>
                    <a:pt x="27224" y="29095"/>
                    <a:pt x="27567" y="29095"/>
                  </a:cubicBezTo>
                  <a:cubicBezTo>
                    <a:pt x="28939" y="29095"/>
                    <a:pt x="30379" y="27809"/>
                    <a:pt x="31648" y="25375"/>
                  </a:cubicBezTo>
                  <a:cubicBezTo>
                    <a:pt x="32659" y="23814"/>
                    <a:pt x="32694" y="22340"/>
                    <a:pt x="31391" y="21157"/>
                  </a:cubicBezTo>
                  <a:cubicBezTo>
                    <a:pt x="31973" y="21277"/>
                    <a:pt x="32556" y="21363"/>
                    <a:pt x="33122" y="21363"/>
                  </a:cubicBezTo>
                  <a:cubicBezTo>
                    <a:pt x="33259" y="21363"/>
                    <a:pt x="33379" y="21363"/>
                    <a:pt x="33517" y="21346"/>
                  </a:cubicBezTo>
                  <a:cubicBezTo>
                    <a:pt x="36071" y="21191"/>
                    <a:pt x="38334" y="20077"/>
                    <a:pt x="40031" y="18465"/>
                  </a:cubicBezTo>
                  <a:cubicBezTo>
                    <a:pt x="41163" y="19425"/>
                    <a:pt x="42569" y="20077"/>
                    <a:pt x="43992" y="20128"/>
                  </a:cubicBezTo>
                  <a:cubicBezTo>
                    <a:pt x="44198" y="20128"/>
                    <a:pt x="44403" y="20145"/>
                    <a:pt x="44627" y="20145"/>
                  </a:cubicBezTo>
                  <a:cubicBezTo>
                    <a:pt x="46804" y="20145"/>
                    <a:pt x="48964" y="19820"/>
                    <a:pt x="51039" y="19100"/>
                  </a:cubicBezTo>
                  <a:cubicBezTo>
                    <a:pt x="52788" y="18500"/>
                    <a:pt x="54879" y="17642"/>
                    <a:pt x="54262" y="15362"/>
                  </a:cubicBezTo>
                  <a:cubicBezTo>
                    <a:pt x="53610" y="12945"/>
                    <a:pt x="54227" y="9687"/>
                    <a:pt x="50267" y="7972"/>
                  </a:cubicBezTo>
                  <a:cubicBezTo>
                    <a:pt x="48673" y="7801"/>
                    <a:pt x="46169" y="7338"/>
                    <a:pt x="43666" y="7338"/>
                  </a:cubicBezTo>
                  <a:cubicBezTo>
                    <a:pt x="43632" y="7338"/>
                    <a:pt x="43598" y="7338"/>
                    <a:pt x="43546" y="7338"/>
                  </a:cubicBezTo>
                  <a:cubicBezTo>
                    <a:pt x="43169" y="7338"/>
                    <a:pt x="42740" y="7527"/>
                    <a:pt x="42277" y="7818"/>
                  </a:cubicBezTo>
                  <a:cubicBezTo>
                    <a:pt x="41695" y="6275"/>
                    <a:pt x="40820" y="4972"/>
                    <a:pt x="39912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1" name="任意多边形: 形状 660">
              <a:extLst>
                <a:ext uri="{FF2B5EF4-FFF2-40B4-BE49-F238E27FC236}">
                  <a16:creationId xmlns:a16="http://schemas.microsoft.com/office/drawing/2014/main" id="{5659C768-0353-F121-8DAE-43289789ACE9}"/>
                </a:ext>
              </a:extLst>
            </p:cNvPr>
            <p:cNvSpPr/>
            <p:nvPr/>
          </p:nvSpPr>
          <p:spPr>
            <a:xfrm>
              <a:off x="5613918" y="26247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2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2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0" y="3086"/>
                    <a:pt x="6910" y="1355"/>
                    <a:pt x="5333" y="412"/>
                  </a:cubicBezTo>
                  <a:cubicBezTo>
                    <a:pt x="4767" y="120"/>
                    <a:pt x="4184" y="0"/>
                    <a:pt x="36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2" name="任意多边形: 形状 661">
              <a:extLst>
                <a:ext uri="{FF2B5EF4-FFF2-40B4-BE49-F238E27FC236}">
                  <a16:creationId xmlns:a16="http://schemas.microsoft.com/office/drawing/2014/main" id="{45D91353-34AB-1331-7658-FC35FB89DC46}"/>
                </a:ext>
              </a:extLst>
            </p:cNvPr>
            <p:cNvSpPr/>
            <p:nvPr/>
          </p:nvSpPr>
          <p:spPr>
            <a:xfrm>
              <a:off x="5614810" y="2544592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66" y="17"/>
                    <a:pt x="1594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3" name="任意多边形: 形状 662">
              <a:extLst>
                <a:ext uri="{FF2B5EF4-FFF2-40B4-BE49-F238E27FC236}">
                  <a16:creationId xmlns:a16="http://schemas.microsoft.com/office/drawing/2014/main" id="{2724F6B5-DE8B-CAB6-437F-030CFF2B9BF2}"/>
                </a:ext>
              </a:extLst>
            </p:cNvPr>
            <p:cNvSpPr/>
            <p:nvPr/>
          </p:nvSpPr>
          <p:spPr>
            <a:xfrm>
              <a:off x="5577265" y="2624230"/>
              <a:ext cx="11044" cy="11693"/>
            </a:xfrm>
            <a:custGeom>
              <a:avLst/>
              <a:gdLst>
                <a:gd name="connsiteX0" fmla="*/ 6873 w 11044"/>
                <a:gd name="connsiteY0" fmla="*/ 0 h 11693"/>
                <a:gd name="connsiteX1" fmla="*/ 1849 w 11044"/>
                <a:gd name="connsiteY1" fmla="*/ 1097 h 11693"/>
                <a:gd name="connsiteX2" fmla="*/ 32 w 11044"/>
                <a:gd name="connsiteY2" fmla="*/ 3926 h 11693"/>
                <a:gd name="connsiteX3" fmla="*/ 1609 w 11044"/>
                <a:gd name="connsiteY3" fmla="*/ 9927 h 11693"/>
                <a:gd name="connsiteX4" fmla="*/ 3855 w 11044"/>
                <a:gd name="connsiteY4" fmla="*/ 11693 h 11693"/>
                <a:gd name="connsiteX5" fmla="*/ 6067 w 11044"/>
                <a:gd name="connsiteY5" fmla="*/ 10921 h 11693"/>
                <a:gd name="connsiteX6" fmla="*/ 10370 w 11044"/>
                <a:gd name="connsiteY6" fmla="*/ 5041 h 11693"/>
                <a:gd name="connsiteX7" fmla="*/ 8295 w 11044"/>
                <a:gd name="connsiteY7" fmla="*/ 206 h 11693"/>
                <a:gd name="connsiteX8" fmla="*/ 6873 w 11044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44" h="11693">
                  <a:moveTo>
                    <a:pt x="6873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4" y="1372"/>
                    <a:pt x="-140" y="2692"/>
                    <a:pt x="32" y="3926"/>
                  </a:cubicBezTo>
                  <a:cubicBezTo>
                    <a:pt x="323" y="5966"/>
                    <a:pt x="820" y="8041"/>
                    <a:pt x="1609" y="9927"/>
                  </a:cubicBezTo>
                  <a:cubicBezTo>
                    <a:pt x="2123" y="11144"/>
                    <a:pt x="2912" y="11693"/>
                    <a:pt x="3855" y="11693"/>
                  </a:cubicBezTo>
                  <a:cubicBezTo>
                    <a:pt x="4523" y="11693"/>
                    <a:pt x="5278" y="11419"/>
                    <a:pt x="6067" y="10921"/>
                  </a:cubicBezTo>
                  <a:cubicBezTo>
                    <a:pt x="8278" y="9516"/>
                    <a:pt x="8536" y="6635"/>
                    <a:pt x="10370" y="5041"/>
                  </a:cubicBezTo>
                  <a:cubicBezTo>
                    <a:pt x="11776" y="2486"/>
                    <a:pt x="10936" y="892"/>
                    <a:pt x="8295" y="206"/>
                  </a:cubicBezTo>
                  <a:cubicBezTo>
                    <a:pt x="7781" y="51"/>
                    <a:pt x="7318" y="0"/>
                    <a:pt x="68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4" name="任意多边形: 形状 663">
              <a:extLst>
                <a:ext uri="{FF2B5EF4-FFF2-40B4-BE49-F238E27FC236}">
                  <a16:creationId xmlns:a16="http://schemas.microsoft.com/office/drawing/2014/main" id="{A575B299-5D3E-A5E8-9C88-FBEFE72F967C}"/>
                </a:ext>
              </a:extLst>
            </p:cNvPr>
            <p:cNvSpPr/>
            <p:nvPr/>
          </p:nvSpPr>
          <p:spPr>
            <a:xfrm>
              <a:off x="5593702" y="2580768"/>
              <a:ext cx="19928" cy="23471"/>
            </a:xfrm>
            <a:custGeom>
              <a:avLst/>
              <a:gdLst>
                <a:gd name="connsiteX0" fmla="*/ 12844 w 19928"/>
                <a:gd name="connsiteY0" fmla="*/ 0 h 23471"/>
                <a:gd name="connsiteX1" fmla="*/ 7546 w 19928"/>
                <a:gd name="connsiteY1" fmla="*/ 2297 h 23471"/>
                <a:gd name="connsiteX2" fmla="*/ 7855 w 19928"/>
                <a:gd name="connsiteY2" fmla="*/ 6721 h 23471"/>
                <a:gd name="connsiteX3" fmla="*/ 6894 w 19928"/>
                <a:gd name="connsiteY3" fmla="*/ 9190 h 23471"/>
                <a:gd name="connsiteX4" fmla="*/ 6775 w 19928"/>
                <a:gd name="connsiteY4" fmla="*/ 9190 h 23471"/>
                <a:gd name="connsiteX5" fmla="*/ 6175 w 19928"/>
                <a:gd name="connsiteY5" fmla="*/ 9155 h 23471"/>
                <a:gd name="connsiteX6" fmla="*/ 5231 w 19928"/>
                <a:gd name="connsiteY6" fmla="*/ 10647 h 23471"/>
                <a:gd name="connsiteX7" fmla="*/ 3723 w 19928"/>
                <a:gd name="connsiteY7" fmla="*/ 10561 h 23471"/>
                <a:gd name="connsiteX8" fmla="*/ 3260 w 19928"/>
                <a:gd name="connsiteY8" fmla="*/ 10561 h 23471"/>
                <a:gd name="connsiteX9" fmla="*/ 2 w 19928"/>
                <a:gd name="connsiteY9" fmla="*/ 13459 h 23471"/>
                <a:gd name="connsiteX10" fmla="*/ 3071 w 19928"/>
                <a:gd name="connsiteY10" fmla="*/ 22014 h 23471"/>
                <a:gd name="connsiteX11" fmla="*/ 6706 w 19928"/>
                <a:gd name="connsiteY11" fmla="*/ 23471 h 23471"/>
                <a:gd name="connsiteX12" fmla="*/ 10392 w 19928"/>
                <a:gd name="connsiteY12" fmla="*/ 22837 h 23471"/>
                <a:gd name="connsiteX13" fmla="*/ 13581 w 19928"/>
                <a:gd name="connsiteY13" fmla="*/ 18619 h 23471"/>
                <a:gd name="connsiteX14" fmla="*/ 14884 w 19928"/>
                <a:gd name="connsiteY14" fmla="*/ 17419 h 23471"/>
                <a:gd name="connsiteX15" fmla="*/ 18107 w 19928"/>
                <a:gd name="connsiteY15" fmla="*/ 13716 h 23471"/>
                <a:gd name="connsiteX16" fmla="*/ 15913 w 19928"/>
                <a:gd name="connsiteY16" fmla="*/ 737 h 23471"/>
                <a:gd name="connsiteX17" fmla="*/ 14781 w 19928"/>
                <a:gd name="connsiteY17" fmla="*/ 308 h 23471"/>
                <a:gd name="connsiteX18" fmla="*/ 12844 w 19928"/>
                <a:gd name="connsiteY18" fmla="*/ 0 h 2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471">
                  <a:moveTo>
                    <a:pt x="12844" y="0"/>
                  </a:moveTo>
                  <a:cubicBezTo>
                    <a:pt x="10872" y="0"/>
                    <a:pt x="9175" y="1063"/>
                    <a:pt x="7546" y="2297"/>
                  </a:cubicBezTo>
                  <a:cubicBezTo>
                    <a:pt x="5506" y="3858"/>
                    <a:pt x="7786" y="5246"/>
                    <a:pt x="7855" y="6721"/>
                  </a:cubicBezTo>
                  <a:cubicBezTo>
                    <a:pt x="7906" y="7732"/>
                    <a:pt x="7855" y="9190"/>
                    <a:pt x="6894" y="9190"/>
                  </a:cubicBezTo>
                  <a:cubicBezTo>
                    <a:pt x="6860" y="9190"/>
                    <a:pt x="6809" y="9190"/>
                    <a:pt x="6775" y="9190"/>
                  </a:cubicBezTo>
                  <a:cubicBezTo>
                    <a:pt x="6552" y="9155"/>
                    <a:pt x="6346" y="9155"/>
                    <a:pt x="6175" y="9155"/>
                  </a:cubicBezTo>
                  <a:cubicBezTo>
                    <a:pt x="4940" y="9155"/>
                    <a:pt x="4974" y="9824"/>
                    <a:pt x="5231" y="10647"/>
                  </a:cubicBezTo>
                  <a:cubicBezTo>
                    <a:pt x="4734" y="10595"/>
                    <a:pt x="4220" y="10561"/>
                    <a:pt x="3723" y="10561"/>
                  </a:cubicBezTo>
                  <a:cubicBezTo>
                    <a:pt x="3568" y="10561"/>
                    <a:pt x="3414" y="10561"/>
                    <a:pt x="3260" y="10561"/>
                  </a:cubicBezTo>
                  <a:cubicBezTo>
                    <a:pt x="1511" y="10613"/>
                    <a:pt x="-66" y="11470"/>
                    <a:pt x="2" y="13459"/>
                  </a:cubicBezTo>
                  <a:cubicBezTo>
                    <a:pt x="122" y="16596"/>
                    <a:pt x="705" y="19717"/>
                    <a:pt x="3071" y="22014"/>
                  </a:cubicBezTo>
                  <a:cubicBezTo>
                    <a:pt x="4203" y="23111"/>
                    <a:pt x="5437" y="23471"/>
                    <a:pt x="6706" y="23471"/>
                  </a:cubicBezTo>
                  <a:cubicBezTo>
                    <a:pt x="7923" y="23471"/>
                    <a:pt x="9158" y="23146"/>
                    <a:pt x="10392" y="22837"/>
                  </a:cubicBezTo>
                  <a:cubicBezTo>
                    <a:pt x="12535" y="22306"/>
                    <a:pt x="13358" y="20728"/>
                    <a:pt x="13581" y="18619"/>
                  </a:cubicBezTo>
                  <a:cubicBezTo>
                    <a:pt x="13993" y="18259"/>
                    <a:pt x="14421" y="17865"/>
                    <a:pt x="14884" y="17419"/>
                  </a:cubicBezTo>
                  <a:cubicBezTo>
                    <a:pt x="16067" y="16305"/>
                    <a:pt x="17233" y="15088"/>
                    <a:pt x="18107" y="13716"/>
                  </a:cubicBezTo>
                  <a:cubicBezTo>
                    <a:pt x="21262" y="8744"/>
                    <a:pt x="20182" y="2726"/>
                    <a:pt x="15913" y="737"/>
                  </a:cubicBezTo>
                  <a:cubicBezTo>
                    <a:pt x="15536" y="600"/>
                    <a:pt x="15158" y="446"/>
                    <a:pt x="14781" y="308"/>
                  </a:cubicBezTo>
                  <a:cubicBezTo>
                    <a:pt x="14112" y="103"/>
                    <a:pt x="13461" y="0"/>
                    <a:pt x="128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5" name="任意多边形: 形状 664">
              <a:extLst>
                <a:ext uri="{FF2B5EF4-FFF2-40B4-BE49-F238E27FC236}">
                  <a16:creationId xmlns:a16="http://schemas.microsoft.com/office/drawing/2014/main" id="{7F3F3A08-781D-653D-8FB8-79A55D5A353E}"/>
                </a:ext>
              </a:extLst>
            </p:cNvPr>
            <p:cNvSpPr/>
            <p:nvPr/>
          </p:nvSpPr>
          <p:spPr>
            <a:xfrm>
              <a:off x="5583841" y="27683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7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4" y="9670"/>
                    <a:pt x="9606" y="8538"/>
                  </a:cubicBezTo>
                  <a:cubicBezTo>
                    <a:pt x="10858" y="6498"/>
                    <a:pt x="9709" y="1920"/>
                    <a:pt x="7652" y="737"/>
                  </a:cubicBezTo>
                  <a:cubicBezTo>
                    <a:pt x="6794" y="240"/>
                    <a:pt x="5869" y="0"/>
                    <a:pt x="4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6" name="任意多边形: 形状 665">
              <a:extLst>
                <a:ext uri="{FF2B5EF4-FFF2-40B4-BE49-F238E27FC236}">
                  <a16:creationId xmlns:a16="http://schemas.microsoft.com/office/drawing/2014/main" id="{10E45CCC-5E62-6B52-04AE-CEB8F2FC973B}"/>
                </a:ext>
              </a:extLst>
            </p:cNvPr>
            <p:cNvSpPr/>
            <p:nvPr/>
          </p:nvSpPr>
          <p:spPr>
            <a:xfrm>
              <a:off x="5663005" y="2357403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7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7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7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43" y="0"/>
                    <a:pt x="14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7" name="任意多边形: 形状 666">
              <a:extLst>
                <a:ext uri="{FF2B5EF4-FFF2-40B4-BE49-F238E27FC236}">
                  <a16:creationId xmlns:a16="http://schemas.microsoft.com/office/drawing/2014/main" id="{52E57E7C-E77E-C28C-7B6A-D0C3138FCD1D}"/>
                </a:ext>
              </a:extLst>
            </p:cNvPr>
            <p:cNvSpPr/>
            <p:nvPr/>
          </p:nvSpPr>
          <p:spPr>
            <a:xfrm>
              <a:off x="5718944" y="2373348"/>
              <a:ext cx="6846" cy="7818"/>
            </a:xfrm>
            <a:custGeom>
              <a:avLst/>
              <a:gdLst>
                <a:gd name="connsiteX0" fmla="*/ 3862 w 6846"/>
                <a:gd name="connsiteY0" fmla="*/ 0 h 7818"/>
                <a:gd name="connsiteX1" fmla="*/ 622 w 6846"/>
                <a:gd name="connsiteY1" fmla="*/ 2434 h 7818"/>
                <a:gd name="connsiteX2" fmla="*/ 2251 w 6846"/>
                <a:gd name="connsiteY2" fmla="*/ 7149 h 7818"/>
                <a:gd name="connsiteX3" fmla="*/ 3845 w 6846"/>
                <a:gd name="connsiteY3" fmla="*/ 7818 h 7818"/>
                <a:gd name="connsiteX4" fmla="*/ 6211 w 6846"/>
                <a:gd name="connsiteY4" fmla="*/ 6052 h 7818"/>
                <a:gd name="connsiteX5" fmla="*/ 5337 w 6846"/>
                <a:gd name="connsiteY5" fmla="*/ 480 h 7818"/>
                <a:gd name="connsiteX6" fmla="*/ 3862 w 6846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6" h="7818">
                  <a:moveTo>
                    <a:pt x="3862" y="0"/>
                  </a:moveTo>
                  <a:cubicBezTo>
                    <a:pt x="2645" y="0"/>
                    <a:pt x="1428" y="892"/>
                    <a:pt x="622" y="2434"/>
                  </a:cubicBezTo>
                  <a:cubicBezTo>
                    <a:pt x="-1007" y="5023"/>
                    <a:pt x="930" y="6052"/>
                    <a:pt x="2251" y="7149"/>
                  </a:cubicBezTo>
                  <a:cubicBezTo>
                    <a:pt x="2817" y="7612"/>
                    <a:pt x="3348" y="7818"/>
                    <a:pt x="3845" y="7818"/>
                  </a:cubicBezTo>
                  <a:cubicBezTo>
                    <a:pt x="4788" y="7818"/>
                    <a:pt x="5594" y="7081"/>
                    <a:pt x="6211" y="6052"/>
                  </a:cubicBezTo>
                  <a:cubicBezTo>
                    <a:pt x="7360" y="4149"/>
                    <a:pt x="6880" y="1492"/>
                    <a:pt x="5337" y="480"/>
                  </a:cubicBezTo>
                  <a:cubicBezTo>
                    <a:pt x="4840" y="137"/>
                    <a:pt x="4342" y="0"/>
                    <a:pt x="386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8" name="任意多边形: 形状 667">
              <a:extLst>
                <a:ext uri="{FF2B5EF4-FFF2-40B4-BE49-F238E27FC236}">
                  <a16:creationId xmlns:a16="http://schemas.microsoft.com/office/drawing/2014/main" id="{8E651E30-DE88-B53F-293B-1FC72E103217}"/>
                </a:ext>
              </a:extLst>
            </p:cNvPr>
            <p:cNvSpPr/>
            <p:nvPr/>
          </p:nvSpPr>
          <p:spPr>
            <a:xfrm>
              <a:off x="5708849" y="2426206"/>
              <a:ext cx="16807" cy="16630"/>
            </a:xfrm>
            <a:custGeom>
              <a:avLst/>
              <a:gdLst>
                <a:gd name="connsiteX0" fmla="*/ 7768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8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8" y="0"/>
                  </a:moveTo>
                  <a:cubicBezTo>
                    <a:pt x="5179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5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37" y="669"/>
                    <a:pt x="10476" y="0"/>
                    <a:pt x="77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9" name="任意多边形: 形状 668">
              <a:extLst>
                <a:ext uri="{FF2B5EF4-FFF2-40B4-BE49-F238E27FC236}">
                  <a16:creationId xmlns:a16="http://schemas.microsoft.com/office/drawing/2014/main" id="{CD66B53C-9F48-458F-85C6-98D4DF947A1E}"/>
                </a:ext>
              </a:extLst>
            </p:cNvPr>
            <p:cNvSpPr/>
            <p:nvPr/>
          </p:nvSpPr>
          <p:spPr>
            <a:xfrm>
              <a:off x="5703042" y="2462827"/>
              <a:ext cx="12795" cy="12687"/>
            </a:xfrm>
            <a:custGeom>
              <a:avLst/>
              <a:gdLst>
                <a:gd name="connsiteX0" fmla="*/ 6408 w 12795"/>
                <a:gd name="connsiteY0" fmla="*/ 0 h 12687"/>
                <a:gd name="connsiteX1" fmla="*/ 5465 w 12795"/>
                <a:gd name="connsiteY1" fmla="*/ 103 h 12687"/>
                <a:gd name="connsiteX2" fmla="*/ 13 w 12795"/>
                <a:gd name="connsiteY2" fmla="*/ 5658 h 12687"/>
                <a:gd name="connsiteX3" fmla="*/ 5070 w 12795"/>
                <a:gd name="connsiteY3" fmla="*/ 12276 h 12687"/>
                <a:gd name="connsiteX4" fmla="*/ 9031 w 12795"/>
                <a:gd name="connsiteY4" fmla="*/ 12687 h 12687"/>
                <a:gd name="connsiteX5" fmla="*/ 11963 w 12795"/>
                <a:gd name="connsiteY5" fmla="*/ 11436 h 12687"/>
                <a:gd name="connsiteX6" fmla="*/ 11483 w 12795"/>
                <a:gd name="connsiteY6" fmla="*/ 4269 h 12687"/>
                <a:gd name="connsiteX7" fmla="*/ 6408 w 12795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5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49" y="9241"/>
                    <a:pt x="12014" y="6550"/>
                    <a:pt x="11483" y="4269"/>
                  </a:cubicBezTo>
                  <a:cubicBezTo>
                    <a:pt x="10848" y="1577"/>
                    <a:pt x="8568" y="0"/>
                    <a:pt x="6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0" name="任意多边形: 形状 669">
              <a:extLst>
                <a:ext uri="{FF2B5EF4-FFF2-40B4-BE49-F238E27FC236}">
                  <a16:creationId xmlns:a16="http://schemas.microsoft.com/office/drawing/2014/main" id="{40B07BFE-F7CA-2133-0BE4-35073697C6DB}"/>
                </a:ext>
              </a:extLst>
            </p:cNvPr>
            <p:cNvSpPr/>
            <p:nvPr/>
          </p:nvSpPr>
          <p:spPr>
            <a:xfrm>
              <a:off x="5640062" y="23838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1" y="0"/>
                    <a:pt x="1049" y="977"/>
                    <a:pt x="191" y="2246"/>
                  </a:cubicBezTo>
                  <a:cubicBezTo>
                    <a:pt x="-460" y="3206"/>
                    <a:pt x="672" y="6429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1" name="任意多边形: 形状 670">
              <a:extLst>
                <a:ext uri="{FF2B5EF4-FFF2-40B4-BE49-F238E27FC236}">
                  <a16:creationId xmlns:a16="http://schemas.microsoft.com/office/drawing/2014/main" id="{9BA78DBD-FF3D-A1AA-6464-3EBE0ABFB974}"/>
                </a:ext>
              </a:extLst>
            </p:cNvPr>
            <p:cNvSpPr/>
            <p:nvPr/>
          </p:nvSpPr>
          <p:spPr>
            <a:xfrm>
              <a:off x="5704913" y="23484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1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9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86" y="703"/>
                    <a:pt x="3801" y="0"/>
                    <a:pt x="28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2" name="任意多边形: 形状 671">
              <a:extLst>
                <a:ext uri="{FF2B5EF4-FFF2-40B4-BE49-F238E27FC236}">
                  <a16:creationId xmlns:a16="http://schemas.microsoft.com/office/drawing/2014/main" id="{83E72C56-8F91-1745-2672-1D1617B40FFD}"/>
                </a:ext>
              </a:extLst>
            </p:cNvPr>
            <p:cNvSpPr/>
            <p:nvPr/>
          </p:nvSpPr>
          <p:spPr>
            <a:xfrm>
              <a:off x="5654672" y="2357523"/>
              <a:ext cx="10884" cy="12807"/>
            </a:xfrm>
            <a:custGeom>
              <a:avLst/>
              <a:gdLst>
                <a:gd name="connsiteX0" fmla="*/ 5041 w 10884"/>
                <a:gd name="connsiteY0" fmla="*/ 0 h 12807"/>
                <a:gd name="connsiteX1" fmla="*/ 2863 w 10884"/>
                <a:gd name="connsiteY1" fmla="*/ 1063 h 12807"/>
                <a:gd name="connsiteX2" fmla="*/ 703 w 10884"/>
                <a:gd name="connsiteY2" fmla="*/ 4389 h 12807"/>
                <a:gd name="connsiteX3" fmla="*/ 6138 w 10884"/>
                <a:gd name="connsiteY3" fmla="*/ 12584 h 12807"/>
                <a:gd name="connsiteX4" fmla="*/ 7321 w 10884"/>
                <a:gd name="connsiteY4" fmla="*/ 12807 h 12807"/>
                <a:gd name="connsiteX5" fmla="*/ 10836 w 10884"/>
                <a:gd name="connsiteY5" fmla="*/ 8350 h 12807"/>
                <a:gd name="connsiteX6" fmla="*/ 6790 w 10884"/>
                <a:gd name="connsiteY6" fmla="*/ 1492 h 12807"/>
                <a:gd name="connsiteX7" fmla="*/ 5041 w 10884"/>
                <a:gd name="connsiteY7" fmla="*/ 0 h 12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807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807"/>
                    <a:pt x="7321" y="12807"/>
                  </a:cubicBezTo>
                  <a:cubicBezTo>
                    <a:pt x="10133" y="12807"/>
                    <a:pt x="11127" y="11367"/>
                    <a:pt x="10836" y="8350"/>
                  </a:cubicBezTo>
                  <a:cubicBezTo>
                    <a:pt x="10544" y="5298"/>
                    <a:pt x="7853" y="3978"/>
                    <a:pt x="6790" y="1492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3" name="任意多边形: 形状 672">
              <a:extLst>
                <a:ext uri="{FF2B5EF4-FFF2-40B4-BE49-F238E27FC236}">
                  <a16:creationId xmlns:a16="http://schemas.microsoft.com/office/drawing/2014/main" id="{6C054A85-A2C5-0E3A-F3C8-F6953690E533}"/>
                </a:ext>
              </a:extLst>
            </p:cNvPr>
            <p:cNvSpPr/>
            <p:nvPr/>
          </p:nvSpPr>
          <p:spPr>
            <a:xfrm>
              <a:off x="6004765" y="2314643"/>
              <a:ext cx="12364" cy="22408"/>
            </a:xfrm>
            <a:custGeom>
              <a:avLst/>
              <a:gdLst>
                <a:gd name="connsiteX0" fmla="*/ 7260 w 12364"/>
                <a:gd name="connsiteY0" fmla="*/ 0 h 22408"/>
                <a:gd name="connsiteX1" fmla="*/ 4843 w 12364"/>
                <a:gd name="connsiteY1" fmla="*/ 977 h 22408"/>
                <a:gd name="connsiteX2" fmla="*/ 4757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9 w 12364"/>
                <a:gd name="connsiteY6" fmla="*/ 14710 h 22408"/>
                <a:gd name="connsiteX7" fmla="*/ 145 w 12364"/>
                <a:gd name="connsiteY7" fmla="*/ 17351 h 22408"/>
                <a:gd name="connsiteX8" fmla="*/ 2032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60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60" y="0"/>
                  </a:moveTo>
                  <a:cubicBezTo>
                    <a:pt x="6540" y="0"/>
                    <a:pt x="5735" y="326"/>
                    <a:pt x="4843" y="977"/>
                  </a:cubicBezTo>
                  <a:lnTo>
                    <a:pt x="4757" y="857"/>
                  </a:lnTo>
                  <a:cubicBezTo>
                    <a:pt x="4226" y="1097"/>
                    <a:pt x="3335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97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9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2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8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27" y="1063"/>
                    <a:pt x="8563" y="0"/>
                    <a:pt x="72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4" name="任意多边形: 形状 673">
              <a:extLst>
                <a:ext uri="{FF2B5EF4-FFF2-40B4-BE49-F238E27FC236}">
                  <a16:creationId xmlns:a16="http://schemas.microsoft.com/office/drawing/2014/main" id="{9212ABFC-1FDA-1B22-FF42-793D717EE603}"/>
                </a:ext>
              </a:extLst>
            </p:cNvPr>
            <p:cNvSpPr/>
            <p:nvPr/>
          </p:nvSpPr>
          <p:spPr>
            <a:xfrm>
              <a:off x="5701670" y="2577099"/>
              <a:ext cx="5619" cy="6772"/>
            </a:xfrm>
            <a:custGeom>
              <a:avLst/>
              <a:gdLst>
                <a:gd name="connsiteX0" fmla="*/ 3408 w 5619"/>
                <a:gd name="connsiteY0" fmla="*/ 0 h 6772"/>
                <a:gd name="connsiteX1" fmla="*/ 253 w 5619"/>
                <a:gd name="connsiteY1" fmla="*/ 2057 h 6772"/>
                <a:gd name="connsiteX2" fmla="*/ 1642 w 5619"/>
                <a:gd name="connsiteY2" fmla="*/ 6361 h 6772"/>
                <a:gd name="connsiteX3" fmla="*/ 2945 w 5619"/>
                <a:gd name="connsiteY3" fmla="*/ 6772 h 6772"/>
                <a:gd name="connsiteX4" fmla="*/ 5620 w 5619"/>
                <a:gd name="connsiteY4" fmla="*/ 892 h 6772"/>
                <a:gd name="connsiteX5" fmla="*/ 4865 w 5619"/>
                <a:gd name="connsiteY5" fmla="*/ 292 h 6772"/>
                <a:gd name="connsiteX6" fmla="*/ 3408 w 5619"/>
                <a:gd name="connsiteY6" fmla="*/ 0 h 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19" h="6772">
                  <a:moveTo>
                    <a:pt x="3408" y="0"/>
                  </a:moveTo>
                  <a:cubicBezTo>
                    <a:pt x="2002" y="0"/>
                    <a:pt x="579" y="806"/>
                    <a:pt x="253" y="2057"/>
                  </a:cubicBezTo>
                  <a:cubicBezTo>
                    <a:pt x="-192" y="3703"/>
                    <a:pt x="-227" y="5401"/>
                    <a:pt x="1642" y="6361"/>
                  </a:cubicBezTo>
                  <a:cubicBezTo>
                    <a:pt x="2071" y="6584"/>
                    <a:pt x="2517" y="6721"/>
                    <a:pt x="2945" y="6772"/>
                  </a:cubicBezTo>
                  <a:lnTo>
                    <a:pt x="5620" y="892"/>
                  </a:lnTo>
                  <a:cubicBezTo>
                    <a:pt x="5397" y="686"/>
                    <a:pt x="5139" y="480"/>
                    <a:pt x="4865" y="292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5" name="任意多边形: 形状 674">
              <a:extLst>
                <a:ext uri="{FF2B5EF4-FFF2-40B4-BE49-F238E27FC236}">
                  <a16:creationId xmlns:a16="http://schemas.microsoft.com/office/drawing/2014/main" id="{002FB114-A27E-BF61-5438-A463A0814934}"/>
                </a:ext>
              </a:extLst>
            </p:cNvPr>
            <p:cNvSpPr/>
            <p:nvPr/>
          </p:nvSpPr>
          <p:spPr>
            <a:xfrm>
              <a:off x="5704598" y="2577990"/>
              <a:ext cx="3827" cy="5914"/>
            </a:xfrm>
            <a:custGeom>
              <a:avLst/>
              <a:gdLst>
                <a:gd name="connsiteX0" fmla="*/ 2674 w 3827"/>
                <a:gd name="connsiteY0" fmla="*/ 0 h 5914"/>
                <a:gd name="connsiteX1" fmla="*/ 0 w 3827"/>
                <a:gd name="connsiteY1" fmla="*/ 5881 h 5914"/>
                <a:gd name="connsiteX2" fmla="*/ 463 w 3827"/>
                <a:gd name="connsiteY2" fmla="*/ 5915 h 5914"/>
                <a:gd name="connsiteX3" fmla="*/ 3652 w 3827"/>
                <a:gd name="connsiteY3" fmla="*/ 3566 h 5914"/>
                <a:gd name="connsiteX4" fmla="*/ 2674 w 3827"/>
                <a:gd name="connsiteY4" fmla="*/ 0 h 5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7" h="5914">
                  <a:moveTo>
                    <a:pt x="2674" y="0"/>
                  </a:moveTo>
                  <a:lnTo>
                    <a:pt x="0" y="5881"/>
                  </a:lnTo>
                  <a:cubicBezTo>
                    <a:pt x="154" y="5898"/>
                    <a:pt x="308" y="5915"/>
                    <a:pt x="463" y="5915"/>
                  </a:cubicBezTo>
                  <a:cubicBezTo>
                    <a:pt x="1886" y="5915"/>
                    <a:pt x="3189" y="5075"/>
                    <a:pt x="3652" y="3566"/>
                  </a:cubicBezTo>
                  <a:cubicBezTo>
                    <a:pt x="4115" y="2040"/>
                    <a:pt x="3617" y="892"/>
                    <a:pt x="267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6" name="任意多边形: 形状 675">
              <a:extLst>
                <a:ext uri="{FF2B5EF4-FFF2-40B4-BE49-F238E27FC236}">
                  <a16:creationId xmlns:a16="http://schemas.microsoft.com/office/drawing/2014/main" id="{2056B3D2-FA27-3C3B-44EF-DCAEE178D186}"/>
                </a:ext>
              </a:extLst>
            </p:cNvPr>
            <p:cNvSpPr/>
            <p:nvPr/>
          </p:nvSpPr>
          <p:spPr>
            <a:xfrm>
              <a:off x="5712732" y="2507404"/>
              <a:ext cx="11383" cy="15499"/>
            </a:xfrm>
            <a:custGeom>
              <a:avLst/>
              <a:gdLst>
                <a:gd name="connsiteX0" fmla="*/ 3165 w 11383"/>
                <a:gd name="connsiteY0" fmla="*/ 0 h 15499"/>
                <a:gd name="connsiteX1" fmla="*/ 62 w 11383"/>
                <a:gd name="connsiteY1" fmla="*/ 5195 h 15499"/>
                <a:gd name="connsiteX2" fmla="*/ 1468 w 11383"/>
                <a:gd name="connsiteY2" fmla="*/ 10287 h 15499"/>
                <a:gd name="connsiteX3" fmla="*/ 1056 w 11383"/>
                <a:gd name="connsiteY3" fmla="*/ 11110 h 15499"/>
                <a:gd name="connsiteX4" fmla="*/ 2685 w 11383"/>
                <a:gd name="connsiteY4" fmla="*/ 15225 h 15499"/>
                <a:gd name="connsiteX5" fmla="*/ 4005 w 11383"/>
                <a:gd name="connsiteY5" fmla="*/ 15499 h 15499"/>
                <a:gd name="connsiteX6" fmla="*/ 7023 w 11383"/>
                <a:gd name="connsiteY6" fmla="*/ 13167 h 15499"/>
                <a:gd name="connsiteX7" fmla="*/ 7108 w 11383"/>
                <a:gd name="connsiteY7" fmla="*/ 12550 h 15499"/>
                <a:gd name="connsiteX8" fmla="*/ 11206 w 11383"/>
                <a:gd name="connsiteY8" fmla="*/ 7972 h 15499"/>
                <a:gd name="connsiteX9" fmla="*/ 8377 w 11383"/>
                <a:gd name="connsiteY9" fmla="*/ 1029 h 15499"/>
                <a:gd name="connsiteX10" fmla="*/ 4897 w 11383"/>
                <a:gd name="connsiteY10" fmla="*/ 189 h 15499"/>
                <a:gd name="connsiteX11" fmla="*/ 3165 w 11383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83" h="15499">
                  <a:moveTo>
                    <a:pt x="3165" y="0"/>
                  </a:moveTo>
                  <a:cubicBezTo>
                    <a:pt x="576" y="0"/>
                    <a:pt x="-247" y="1612"/>
                    <a:pt x="62" y="5195"/>
                  </a:cubicBezTo>
                  <a:cubicBezTo>
                    <a:pt x="216" y="7047"/>
                    <a:pt x="782" y="8693"/>
                    <a:pt x="1468" y="10287"/>
                  </a:cubicBezTo>
                  <a:cubicBezTo>
                    <a:pt x="1296" y="10544"/>
                    <a:pt x="1142" y="10819"/>
                    <a:pt x="1056" y="11110"/>
                  </a:cubicBezTo>
                  <a:cubicBezTo>
                    <a:pt x="490" y="12910"/>
                    <a:pt x="816" y="14453"/>
                    <a:pt x="2685" y="15225"/>
                  </a:cubicBezTo>
                  <a:cubicBezTo>
                    <a:pt x="3131" y="15413"/>
                    <a:pt x="3576" y="15499"/>
                    <a:pt x="4005" y="15499"/>
                  </a:cubicBezTo>
                  <a:cubicBezTo>
                    <a:pt x="5377" y="15499"/>
                    <a:pt x="6611" y="14625"/>
                    <a:pt x="7023" y="13167"/>
                  </a:cubicBezTo>
                  <a:cubicBezTo>
                    <a:pt x="7074" y="12962"/>
                    <a:pt x="7074" y="12756"/>
                    <a:pt x="7108" y="12550"/>
                  </a:cubicBezTo>
                  <a:cubicBezTo>
                    <a:pt x="8891" y="11573"/>
                    <a:pt x="10623" y="9773"/>
                    <a:pt x="11206" y="7972"/>
                  </a:cubicBezTo>
                  <a:cubicBezTo>
                    <a:pt x="11909" y="5847"/>
                    <a:pt x="10434" y="2212"/>
                    <a:pt x="8377" y="1029"/>
                  </a:cubicBezTo>
                  <a:cubicBezTo>
                    <a:pt x="7211" y="737"/>
                    <a:pt x="6062" y="411"/>
                    <a:pt x="4897" y="189"/>
                  </a:cubicBezTo>
                  <a:cubicBezTo>
                    <a:pt x="4262" y="69"/>
                    <a:pt x="3679" y="0"/>
                    <a:pt x="316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7" name="任意多边形: 形状 676">
              <a:extLst>
                <a:ext uri="{FF2B5EF4-FFF2-40B4-BE49-F238E27FC236}">
                  <a16:creationId xmlns:a16="http://schemas.microsoft.com/office/drawing/2014/main" id="{0094D6F3-28C2-CD8E-E43F-D823D0277B38}"/>
                </a:ext>
              </a:extLst>
            </p:cNvPr>
            <p:cNvSpPr/>
            <p:nvPr/>
          </p:nvSpPr>
          <p:spPr>
            <a:xfrm>
              <a:off x="5695785" y="2557622"/>
              <a:ext cx="19991" cy="20093"/>
            </a:xfrm>
            <a:custGeom>
              <a:avLst/>
              <a:gdLst>
                <a:gd name="connsiteX0" fmla="*/ 17643 w 19991"/>
                <a:gd name="connsiteY0" fmla="*/ 0 h 20093"/>
                <a:gd name="connsiteX1" fmla="*/ 17471 w 19991"/>
                <a:gd name="connsiteY1" fmla="*/ 0 h 20093"/>
                <a:gd name="connsiteX2" fmla="*/ 12156 w 19991"/>
                <a:gd name="connsiteY2" fmla="*/ 1955 h 20093"/>
                <a:gd name="connsiteX3" fmla="*/ 10305 w 19991"/>
                <a:gd name="connsiteY3" fmla="*/ 3515 h 20093"/>
                <a:gd name="connsiteX4" fmla="*/ 8316 w 19991"/>
                <a:gd name="connsiteY4" fmla="*/ 3035 h 20093"/>
                <a:gd name="connsiteX5" fmla="*/ 5607 w 19991"/>
                <a:gd name="connsiteY5" fmla="*/ 2537 h 20093"/>
                <a:gd name="connsiteX6" fmla="*/ 155 w 19991"/>
                <a:gd name="connsiteY6" fmla="*/ 7698 h 20093"/>
                <a:gd name="connsiteX7" fmla="*/ 875 w 19991"/>
                <a:gd name="connsiteY7" fmla="*/ 17505 h 20093"/>
                <a:gd name="connsiteX8" fmla="*/ 4441 w 19991"/>
                <a:gd name="connsiteY8" fmla="*/ 20094 h 20093"/>
                <a:gd name="connsiteX9" fmla="*/ 5178 w 19991"/>
                <a:gd name="connsiteY9" fmla="*/ 20042 h 20093"/>
                <a:gd name="connsiteX10" fmla="*/ 14351 w 19991"/>
                <a:gd name="connsiteY10" fmla="*/ 13047 h 20093"/>
                <a:gd name="connsiteX11" fmla="*/ 15843 w 19991"/>
                <a:gd name="connsiteY11" fmla="*/ 10801 h 20093"/>
                <a:gd name="connsiteX12" fmla="*/ 19992 w 19991"/>
                <a:gd name="connsiteY12" fmla="*/ 1680 h 20093"/>
                <a:gd name="connsiteX13" fmla="*/ 17643 w 19991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91" h="20093">
                  <a:moveTo>
                    <a:pt x="17643" y="0"/>
                  </a:moveTo>
                  <a:cubicBezTo>
                    <a:pt x="17591" y="0"/>
                    <a:pt x="17523" y="0"/>
                    <a:pt x="17471" y="0"/>
                  </a:cubicBezTo>
                  <a:cubicBezTo>
                    <a:pt x="15483" y="103"/>
                    <a:pt x="13219" y="-292"/>
                    <a:pt x="12156" y="1955"/>
                  </a:cubicBezTo>
                  <a:cubicBezTo>
                    <a:pt x="11591" y="3137"/>
                    <a:pt x="11007" y="3515"/>
                    <a:pt x="10305" y="3515"/>
                  </a:cubicBezTo>
                  <a:cubicBezTo>
                    <a:pt x="9739" y="3515"/>
                    <a:pt x="9087" y="3275"/>
                    <a:pt x="8316" y="3035"/>
                  </a:cubicBezTo>
                  <a:cubicBezTo>
                    <a:pt x="7287" y="2709"/>
                    <a:pt x="6396" y="2537"/>
                    <a:pt x="5607" y="2537"/>
                  </a:cubicBezTo>
                  <a:cubicBezTo>
                    <a:pt x="3276" y="2537"/>
                    <a:pt x="1784" y="4046"/>
                    <a:pt x="155" y="7698"/>
                  </a:cubicBezTo>
                  <a:cubicBezTo>
                    <a:pt x="-68" y="10287"/>
                    <a:pt x="-205" y="13956"/>
                    <a:pt x="875" y="17505"/>
                  </a:cubicBezTo>
                  <a:cubicBezTo>
                    <a:pt x="1389" y="19219"/>
                    <a:pt x="2727" y="20094"/>
                    <a:pt x="4441" y="20094"/>
                  </a:cubicBezTo>
                  <a:cubicBezTo>
                    <a:pt x="4681" y="20094"/>
                    <a:pt x="4921" y="20077"/>
                    <a:pt x="5178" y="20042"/>
                  </a:cubicBezTo>
                  <a:cubicBezTo>
                    <a:pt x="9465" y="19460"/>
                    <a:pt x="12791" y="17094"/>
                    <a:pt x="14351" y="13047"/>
                  </a:cubicBezTo>
                  <a:cubicBezTo>
                    <a:pt x="14763" y="11967"/>
                    <a:pt x="15243" y="11298"/>
                    <a:pt x="15843" y="10801"/>
                  </a:cubicBezTo>
                  <a:lnTo>
                    <a:pt x="19992" y="1680"/>
                  </a:lnTo>
                  <a:cubicBezTo>
                    <a:pt x="19529" y="703"/>
                    <a:pt x="18860" y="0"/>
                    <a:pt x="176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8" name="任意多边形: 形状 677">
              <a:extLst>
                <a:ext uri="{FF2B5EF4-FFF2-40B4-BE49-F238E27FC236}">
                  <a16:creationId xmlns:a16="http://schemas.microsoft.com/office/drawing/2014/main" id="{5671A71D-A5A8-4742-F53A-4F3AAC3FF7D6}"/>
                </a:ext>
              </a:extLst>
            </p:cNvPr>
            <p:cNvSpPr/>
            <p:nvPr/>
          </p:nvSpPr>
          <p:spPr>
            <a:xfrm>
              <a:off x="5711610" y="2559285"/>
              <a:ext cx="4735" cy="9121"/>
            </a:xfrm>
            <a:custGeom>
              <a:avLst/>
              <a:gdLst>
                <a:gd name="connsiteX0" fmla="*/ 4149 w 4735"/>
                <a:gd name="connsiteY0" fmla="*/ 0 h 9121"/>
                <a:gd name="connsiteX1" fmla="*/ 0 w 4735"/>
                <a:gd name="connsiteY1" fmla="*/ 9121 h 9121"/>
                <a:gd name="connsiteX2" fmla="*/ 1560 w 4735"/>
                <a:gd name="connsiteY2" fmla="*/ 8161 h 9121"/>
                <a:gd name="connsiteX3" fmla="*/ 4303 w 4735"/>
                <a:gd name="connsiteY3" fmla="*/ 360 h 9121"/>
                <a:gd name="connsiteX4" fmla="*/ 4149 w 4735"/>
                <a:gd name="connsiteY4" fmla="*/ 0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5" h="9121">
                  <a:moveTo>
                    <a:pt x="4149" y="0"/>
                  </a:moveTo>
                  <a:lnTo>
                    <a:pt x="0" y="9121"/>
                  </a:lnTo>
                  <a:cubicBezTo>
                    <a:pt x="446" y="8744"/>
                    <a:pt x="960" y="8470"/>
                    <a:pt x="1560" y="8161"/>
                  </a:cubicBezTo>
                  <a:cubicBezTo>
                    <a:pt x="4235" y="6824"/>
                    <a:pt x="5452" y="3206"/>
                    <a:pt x="4303" y="360"/>
                  </a:cubicBezTo>
                  <a:cubicBezTo>
                    <a:pt x="4269" y="257"/>
                    <a:pt x="4218" y="120"/>
                    <a:pt x="41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9" name="任意多边形: 形状 678">
              <a:extLst>
                <a:ext uri="{FF2B5EF4-FFF2-40B4-BE49-F238E27FC236}">
                  <a16:creationId xmlns:a16="http://schemas.microsoft.com/office/drawing/2014/main" id="{DA8D46EE-FB67-7E36-4EA5-5F64505DDB8B}"/>
                </a:ext>
              </a:extLst>
            </p:cNvPr>
            <p:cNvSpPr/>
            <p:nvPr/>
          </p:nvSpPr>
          <p:spPr>
            <a:xfrm>
              <a:off x="5698702" y="2506958"/>
              <a:ext cx="6907" cy="6960"/>
            </a:xfrm>
            <a:custGeom>
              <a:avLst/>
              <a:gdLst>
                <a:gd name="connsiteX0" fmla="*/ 3427 w 6907"/>
                <a:gd name="connsiteY0" fmla="*/ 0 h 6960"/>
                <a:gd name="connsiteX1" fmla="*/ 255 w 6907"/>
                <a:gd name="connsiteY1" fmla="*/ 1783 h 6960"/>
                <a:gd name="connsiteX2" fmla="*/ 2467 w 6907"/>
                <a:gd name="connsiteY2" fmla="*/ 6875 h 6960"/>
                <a:gd name="connsiteX3" fmla="*/ 3221 w 6907"/>
                <a:gd name="connsiteY3" fmla="*/ 6961 h 6960"/>
                <a:gd name="connsiteX4" fmla="*/ 6890 w 6907"/>
                <a:gd name="connsiteY4" fmla="*/ 4629 h 6960"/>
                <a:gd name="connsiteX5" fmla="*/ 4936 w 6907"/>
                <a:gd name="connsiteY5" fmla="*/ 309 h 6960"/>
                <a:gd name="connsiteX6" fmla="*/ 3427 w 6907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7" h="6960">
                  <a:moveTo>
                    <a:pt x="3427" y="0"/>
                  </a:moveTo>
                  <a:cubicBezTo>
                    <a:pt x="2038" y="0"/>
                    <a:pt x="632" y="703"/>
                    <a:pt x="255" y="1783"/>
                  </a:cubicBezTo>
                  <a:cubicBezTo>
                    <a:pt x="-516" y="3909"/>
                    <a:pt x="529" y="6447"/>
                    <a:pt x="2467" y="6875"/>
                  </a:cubicBezTo>
                  <a:cubicBezTo>
                    <a:pt x="2724" y="6927"/>
                    <a:pt x="2981" y="6961"/>
                    <a:pt x="3221" y="6961"/>
                  </a:cubicBezTo>
                  <a:cubicBezTo>
                    <a:pt x="4816" y="6961"/>
                    <a:pt x="5879" y="5761"/>
                    <a:pt x="6890" y="4629"/>
                  </a:cubicBezTo>
                  <a:cubicBezTo>
                    <a:pt x="6993" y="2726"/>
                    <a:pt x="6685" y="1114"/>
                    <a:pt x="4936" y="309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0" name="任意多边形: 形状 679">
              <a:extLst>
                <a:ext uri="{FF2B5EF4-FFF2-40B4-BE49-F238E27FC236}">
                  <a16:creationId xmlns:a16="http://schemas.microsoft.com/office/drawing/2014/main" id="{40ABF4CA-822D-9BB1-D2AE-C43B5891C572}"/>
                </a:ext>
              </a:extLst>
            </p:cNvPr>
            <p:cNvSpPr/>
            <p:nvPr/>
          </p:nvSpPr>
          <p:spPr>
            <a:xfrm>
              <a:off x="5657093" y="2535676"/>
              <a:ext cx="14293" cy="20711"/>
            </a:xfrm>
            <a:custGeom>
              <a:avLst/>
              <a:gdLst>
                <a:gd name="connsiteX0" fmla="*/ 12135 w 14293"/>
                <a:gd name="connsiteY0" fmla="*/ 0 h 20711"/>
                <a:gd name="connsiteX1" fmla="*/ 10746 w 14293"/>
                <a:gd name="connsiteY1" fmla="*/ 257 h 20711"/>
                <a:gd name="connsiteX2" fmla="*/ 5020 w 14293"/>
                <a:gd name="connsiteY2" fmla="*/ 2743 h 20711"/>
                <a:gd name="connsiteX3" fmla="*/ 2928 w 14293"/>
                <a:gd name="connsiteY3" fmla="*/ 1663 h 20711"/>
                <a:gd name="connsiteX4" fmla="*/ 1693 w 14293"/>
                <a:gd name="connsiteY4" fmla="*/ 2023 h 20711"/>
                <a:gd name="connsiteX5" fmla="*/ 151 w 14293"/>
                <a:gd name="connsiteY5" fmla="*/ 6344 h 20711"/>
                <a:gd name="connsiteX6" fmla="*/ 2688 w 14293"/>
                <a:gd name="connsiteY6" fmla="*/ 17934 h 20711"/>
                <a:gd name="connsiteX7" fmla="*/ 5551 w 14293"/>
                <a:gd name="connsiteY7" fmla="*/ 20711 h 20711"/>
                <a:gd name="connsiteX8" fmla="*/ 5774 w 14293"/>
                <a:gd name="connsiteY8" fmla="*/ 20711 h 20711"/>
                <a:gd name="connsiteX9" fmla="*/ 9358 w 14293"/>
                <a:gd name="connsiteY9" fmla="*/ 18345 h 20711"/>
                <a:gd name="connsiteX10" fmla="*/ 10112 w 14293"/>
                <a:gd name="connsiteY10" fmla="*/ 11607 h 20711"/>
                <a:gd name="connsiteX11" fmla="*/ 13198 w 14293"/>
                <a:gd name="connsiteY11" fmla="*/ 8881 h 20711"/>
                <a:gd name="connsiteX12" fmla="*/ 14244 w 14293"/>
                <a:gd name="connsiteY12" fmla="*/ 3532 h 20711"/>
                <a:gd name="connsiteX13" fmla="*/ 12135 w 14293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3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3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89" y="20711"/>
                    <a:pt x="9066" y="20043"/>
                    <a:pt x="9358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81"/>
                  </a:cubicBezTo>
                  <a:cubicBezTo>
                    <a:pt x="13524" y="7235"/>
                    <a:pt x="14021" y="5401"/>
                    <a:pt x="14244" y="3532"/>
                  </a:cubicBezTo>
                  <a:cubicBezTo>
                    <a:pt x="14501" y="1286"/>
                    <a:pt x="13746" y="0"/>
                    <a:pt x="121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1" name="任意多边形: 形状 680">
              <a:extLst>
                <a:ext uri="{FF2B5EF4-FFF2-40B4-BE49-F238E27FC236}">
                  <a16:creationId xmlns:a16="http://schemas.microsoft.com/office/drawing/2014/main" id="{3013C228-A74F-F8AE-90E2-C758BA54007E}"/>
                </a:ext>
              </a:extLst>
            </p:cNvPr>
            <p:cNvSpPr/>
            <p:nvPr/>
          </p:nvSpPr>
          <p:spPr>
            <a:xfrm>
              <a:off x="5670222" y="25602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8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4" y="223"/>
                    <a:pt x="3892" y="806"/>
                  </a:cubicBezTo>
                  <a:cubicBezTo>
                    <a:pt x="2658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3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8" y="960"/>
                  </a:cubicBezTo>
                  <a:cubicBezTo>
                    <a:pt x="11624" y="394"/>
                    <a:pt x="9807" y="0"/>
                    <a:pt x="79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2" name="任意多边形: 形状 681">
              <a:extLst>
                <a:ext uri="{FF2B5EF4-FFF2-40B4-BE49-F238E27FC236}">
                  <a16:creationId xmlns:a16="http://schemas.microsoft.com/office/drawing/2014/main" id="{776D586C-377F-76DD-ECCB-5D4F5CFB03C8}"/>
                </a:ext>
              </a:extLst>
            </p:cNvPr>
            <p:cNvSpPr/>
            <p:nvPr/>
          </p:nvSpPr>
          <p:spPr>
            <a:xfrm>
              <a:off x="5670361" y="2517486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8 w 11576"/>
                <a:gd name="connsiteY2" fmla="*/ 3103 h 11624"/>
                <a:gd name="connsiteX3" fmla="*/ 822 w 11576"/>
                <a:gd name="connsiteY3" fmla="*/ 7047 h 11624"/>
                <a:gd name="connsiteX4" fmla="*/ 7508 w 11576"/>
                <a:gd name="connsiteY4" fmla="*/ 11316 h 11624"/>
                <a:gd name="connsiteX5" fmla="*/ 8897 w 11576"/>
                <a:gd name="connsiteY5" fmla="*/ 11624 h 11624"/>
                <a:gd name="connsiteX6" fmla="*/ 11538 w 11576"/>
                <a:gd name="connsiteY6" fmla="*/ 7784 h 11624"/>
                <a:gd name="connsiteX7" fmla="*/ 9772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8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8" y="11316"/>
                  </a:cubicBezTo>
                  <a:cubicBezTo>
                    <a:pt x="8023" y="11521"/>
                    <a:pt x="8486" y="11624"/>
                    <a:pt x="8897" y="11624"/>
                  </a:cubicBezTo>
                  <a:cubicBezTo>
                    <a:pt x="10337" y="11624"/>
                    <a:pt x="11229" y="10407"/>
                    <a:pt x="11538" y="7784"/>
                  </a:cubicBezTo>
                  <a:cubicBezTo>
                    <a:pt x="11829" y="5281"/>
                    <a:pt x="10406" y="3378"/>
                    <a:pt x="9772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3" name="任意多边形: 形状 682">
              <a:extLst>
                <a:ext uri="{FF2B5EF4-FFF2-40B4-BE49-F238E27FC236}">
                  <a16:creationId xmlns:a16="http://schemas.microsoft.com/office/drawing/2014/main" id="{A3BCCC3A-C678-817E-F076-C0E0101C4960}"/>
                </a:ext>
              </a:extLst>
            </p:cNvPr>
            <p:cNvSpPr/>
            <p:nvPr/>
          </p:nvSpPr>
          <p:spPr>
            <a:xfrm>
              <a:off x="5631901" y="26880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95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4" name="任意多边形: 形状 683">
              <a:extLst>
                <a:ext uri="{FF2B5EF4-FFF2-40B4-BE49-F238E27FC236}">
                  <a16:creationId xmlns:a16="http://schemas.microsoft.com/office/drawing/2014/main" id="{A9F611F9-789C-8797-D1CB-D9A3A9574296}"/>
                </a:ext>
              </a:extLst>
            </p:cNvPr>
            <p:cNvSpPr/>
            <p:nvPr/>
          </p:nvSpPr>
          <p:spPr>
            <a:xfrm>
              <a:off x="5597875" y="2800704"/>
              <a:ext cx="9905" cy="10509"/>
            </a:xfrm>
            <a:custGeom>
              <a:avLst/>
              <a:gdLst>
                <a:gd name="connsiteX0" fmla="*/ 6648 w 9905"/>
                <a:gd name="connsiteY0" fmla="*/ 0 h 10509"/>
                <a:gd name="connsiteX1" fmla="*/ 2825 w 9905"/>
                <a:gd name="connsiteY1" fmla="*/ 3378 h 10509"/>
                <a:gd name="connsiteX2" fmla="*/ 116 w 9905"/>
                <a:gd name="connsiteY2" fmla="*/ 5795 h 10509"/>
                <a:gd name="connsiteX3" fmla="*/ 2379 w 9905"/>
                <a:gd name="connsiteY3" fmla="*/ 10236 h 10509"/>
                <a:gd name="connsiteX4" fmla="*/ 3579 w 9905"/>
                <a:gd name="connsiteY4" fmla="*/ 10510 h 10509"/>
                <a:gd name="connsiteX5" fmla="*/ 6957 w 9905"/>
                <a:gd name="connsiteY5" fmla="*/ 8247 h 10509"/>
                <a:gd name="connsiteX6" fmla="*/ 6974 w 9905"/>
                <a:gd name="connsiteY6" fmla="*/ 8212 h 10509"/>
                <a:gd name="connsiteX7" fmla="*/ 7985 w 9905"/>
                <a:gd name="connsiteY7" fmla="*/ 7835 h 10509"/>
                <a:gd name="connsiteX8" fmla="*/ 9905 w 9905"/>
                <a:gd name="connsiteY8" fmla="*/ 3155 h 10509"/>
                <a:gd name="connsiteX9" fmla="*/ 6717 w 9905"/>
                <a:gd name="connsiteY9" fmla="*/ 0 h 10509"/>
                <a:gd name="connsiteX10" fmla="*/ 6648 w 9905"/>
                <a:gd name="connsiteY10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05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07"/>
                    <a:pt x="1179" y="9138"/>
                    <a:pt x="2379" y="10236"/>
                  </a:cubicBezTo>
                  <a:cubicBezTo>
                    <a:pt x="2756" y="10424"/>
                    <a:pt x="3168" y="10510"/>
                    <a:pt x="3579" y="10510"/>
                  </a:cubicBezTo>
                  <a:cubicBezTo>
                    <a:pt x="4951" y="10510"/>
                    <a:pt x="6391" y="9584"/>
                    <a:pt x="6957" y="8247"/>
                  </a:cubicBezTo>
                  <a:lnTo>
                    <a:pt x="6974" y="8212"/>
                  </a:lnTo>
                  <a:cubicBezTo>
                    <a:pt x="7334" y="8144"/>
                    <a:pt x="7660" y="8007"/>
                    <a:pt x="7985" y="7835"/>
                  </a:cubicBezTo>
                  <a:cubicBezTo>
                    <a:pt x="8637" y="6275"/>
                    <a:pt x="9271" y="4715"/>
                    <a:pt x="9905" y="3155"/>
                  </a:cubicBezTo>
                  <a:cubicBezTo>
                    <a:pt x="9374" y="1594"/>
                    <a:pt x="7900" y="34"/>
                    <a:pt x="6717" y="0"/>
                  </a:cubicBezTo>
                  <a:cubicBezTo>
                    <a:pt x="6682" y="0"/>
                    <a:pt x="6665" y="0"/>
                    <a:pt x="664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5" name="任意多边形: 形状 684">
              <a:extLst>
                <a:ext uri="{FF2B5EF4-FFF2-40B4-BE49-F238E27FC236}">
                  <a16:creationId xmlns:a16="http://schemas.microsoft.com/office/drawing/2014/main" id="{B84F8C6E-089A-2B3B-D3A0-23F334E234C0}"/>
                </a:ext>
              </a:extLst>
            </p:cNvPr>
            <p:cNvSpPr/>
            <p:nvPr/>
          </p:nvSpPr>
          <p:spPr>
            <a:xfrm>
              <a:off x="5605860" y="2803859"/>
              <a:ext cx="2126" cy="4680"/>
            </a:xfrm>
            <a:custGeom>
              <a:avLst/>
              <a:gdLst>
                <a:gd name="connsiteX0" fmla="*/ 1920 w 2126"/>
                <a:gd name="connsiteY0" fmla="*/ 0 h 4680"/>
                <a:gd name="connsiteX1" fmla="*/ 0 w 2126"/>
                <a:gd name="connsiteY1" fmla="*/ 4681 h 4680"/>
                <a:gd name="connsiteX2" fmla="*/ 2126 w 2126"/>
                <a:gd name="connsiteY2" fmla="*/ 1097 h 4680"/>
                <a:gd name="connsiteX3" fmla="*/ 1920 w 2126"/>
                <a:gd name="connsiteY3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6" h="4680">
                  <a:moveTo>
                    <a:pt x="1920" y="0"/>
                  </a:moveTo>
                  <a:cubicBezTo>
                    <a:pt x="1286" y="1560"/>
                    <a:pt x="634" y="3120"/>
                    <a:pt x="0" y="4681"/>
                  </a:cubicBezTo>
                  <a:cubicBezTo>
                    <a:pt x="1252" y="3995"/>
                    <a:pt x="2143" y="2623"/>
                    <a:pt x="2126" y="1097"/>
                  </a:cubicBezTo>
                  <a:cubicBezTo>
                    <a:pt x="2109" y="754"/>
                    <a:pt x="2040" y="377"/>
                    <a:pt x="192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6" name="任意多边形: 形状 685">
              <a:extLst>
                <a:ext uri="{FF2B5EF4-FFF2-40B4-BE49-F238E27FC236}">
                  <a16:creationId xmlns:a16="http://schemas.microsoft.com/office/drawing/2014/main" id="{34C0BF92-C869-ED05-B9B6-8D152B696EE2}"/>
                </a:ext>
              </a:extLst>
            </p:cNvPr>
            <p:cNvSpPr/>
            <p:nvPr/>
          </p:nvSpPr>
          <p:spPr>
            <a:xfrm>
              <a:off x="5623265" y="2591192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4 w 15309"/>
                <a:gd name="connsiteY3" fmla="*/ 4921 h 17059"/>
                <a:gd name="connsiteX4" fmla="*/ 769 w 15309"/>
                <a:gd name="connsiteY4" fmla="*/ 6412 h 17059"/>
                <a:gd name="connsiteX5" fmla="*/ 2654 w 15309"/>
                <a:gd name="connsiteY5" fmla="*/ 13116 h 17059"/>
                <a:gd name="connsiteX6" fmla="*/ 6923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5 w 15309"/>
                <a:gd name="connsiteY10" fmla="*/ 3549 h 17059"/>
                <a:gd name="connsiteX11" fmla="*/ 11364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4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8" y="11041"/>
                    <a:pt x="2654" y="13116"/>
                  </a:cubicBezTo>
                  <a:cubicBezTo>
                    <a:pt x="3443" y="14916"/>
                    <a:pt x="4677" y="17059"/>
                    <a:pt x="6923" y="17059"/>
                  </a:cubicBezTo>
                  <a:cubicBezTo>
                    <a:pt x="7147" y="17059"/>
                    <a:pt x="7369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8" y="11350"/>
                    <a:pt x="12993" y="9498"/>
                    <a:pt x="14159" y="8435"/>
                  </a:cubicBezTo>
                  <a:cubicBezTo>
                    <a:pt x="15873" y="6892"/>
                    <a:pt x="15547" y="5109"/>
                    <a:pt x="14005" y="3549"/>
                  </a:cubicBezTo>
                  <a:cubicBezTo>
                    <a:pt x="13010" y="2537"/>
                    <a:pt x="11947" y="1577"/>
                    <a:pt x="11364" y="1029"/>
                  </a:cubicBezTo>
                  <a:cubicBezTo>
                    <a:pt x="10044" y="326"/>
                    <a:pt x="8981" y="0"/>
                    <a:pt x="81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7" name="任意多边形: 形状 686">
              <a:extLst>
                <a:ext uri="{FF2B5EF4-FFF2-40B4-BE49-F238E27FC236}">
                  <a16:creationId xmlns:a16="http://schemas.microsoft.com/office/drawing/2014/main" id="{7A9328ED-B917-F123-3B41-7455A6F4A903}"/>
                </a:ext>
              </a:extLst>
            </p:cNvPr>
            <p:cNvSpPr/>
            <p:nvPr/>
          </p:nvSpPr>
          <p:spPr>
            <a:xfrm>
              <a:off x="5599073" y="2821672"/>
              <a:ext cx="4420" cy="8178"/>
            </a:xfrm>
            <a:custGeom>
              <a:avLst/>
              <a:gdLst>
                <a:gd name="connsiteX0" fmla="*/ 4421 w 4420"/>
                <a:gd name="connsiteY0" fmla="*/ 0 h 8178"/>
                <a:gd name="connsiteX1" fmla="*/ 100 w 4420"/>
                <a:gd name="connsiteY1" fmla="*/ 3943 h 8178"/>
                <a:gd name="connsiteX2" fmla="*/ 1043 w 4420"/>
                <a:gd name="connsiteY2" fmla="*/ 8178 h 8178"/>
                <a:gd name="connsiteX3" fmla="*/ 4421 w 4420"/>
                <a:gd name="connsiteY3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0" h="8178">
                  <a:moveTo>
                    <a:pt x="4421" y="0"/>
                  </a:moveTo>
                  <a:cubicBezTo>
                    <a:pt x="2501" y="823"/>
                    <a:pt x="478" y="2555"/>
                    <a:pt x="100" y="3943"/>
                  </a:cubicBezTo>
                  <a:cubicBezTo>
                    <a:pt x="-208" y="5075"/>
                    <a:pt x="220" y="6704"/>
                    <a:pt x="1043" y="8178"/>
                  </a:cubicBezTo>
                  <a:cubicBezTo>
                    <a:pt x="2141" y="5503"/>
                    <a:pt x="3272" y="2777"/>
                    <a:pt x="44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8" name="任意多边形: 形状 687">
              <a:extLst>
                <a:ext uri="{FF2B5EF4-FFF2-40B4-BE49-F238E27FC236}">
                  <a16:creationId xmlns:a16="http://schemas.microsoft.com/office/drawing/2014/main" id="{57F6D3F4-061C-D3A9-D85C-7A5497D8DEBF}"/>
                </a:ext>
              </a:extLst>
            </p:cNvPr>
            <p:cNvSpPr/>
            <p:nvPr/>
          </p:nvSpPr>
          <p:spPr>
            <a:xfrm>
              <a:off x="5605437" y="2753367"/>
              <a:ext cx="19763" cy="20522"/>
            </a:xfrm>
            <a:custGeom>
              <a:avLst/>
              <a:gdLst>
                <a:gd name="connsiteX0" fmla="*/ 9647 w 19763"/>
                <a:gd name="connsiteY0" fmla="*/ 0 h 20522"/>
                <a:gd name="connsiteX1" fmla="*/ 749 w 19763"/>
                <a:gd name="connsiteY1" fmla="*/ 4732 h 20522"/>
                <a:gd name="connsiteX2" fmla="*/ 5276 w 19763"/>
                <a:gd name="connsiteY2" fmla="*/ 19597 h 20522"/>
                <a:gd name="connsiteX3" fmla="*/ 8893 w 19763"/>
                <a:gd name="connsiteY3" fmla="*/ 20523 h 20522"/>
                <a:gd name="connsiteX4" fmla="*/ 16026 w 19763"/>
                <a:gd name="connsiteY4" fmla="*/ 17145 h 20522"/>
                <a:gd name="connsiteX5" fmla="*/ 19763 w 19763"/>
                <a:gd name="connsiteY5" fmla="*/ 8075 h 20522"/>
                <a:gd name="connsiteX6" fmla="*/ 15477 w 19763"/>
                <a:gd name="connsiteY6" fmla="*/ 1406 h 20522"/>
                <a:gd name="connsiteX7" fmla="*/ 9647 w 19763"/>
                <a:gd name="connsiteY7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763" h="20522">
                  <a:moveTo>
                    <a:pt x="9647" y="0"/>
                  </a:moveTo>
                  <a:cubicBezTo>
                    <a:pt x="5790" y="0"/>
                    <a:pt x="2138" y="1731"/>
                    <a:pt x="749" y="4732"/>
                  </a:cubicBezTo>
                  <a:cubicBezTo>
                    <a:pt x="-1325" y="9241"/>
                    <a:pt x="1143" y="17334"/>
                    <a:pt x="5276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1396" y="20523"/>
                    <a:pt x="13933" y="19305"/>
                    <a:pt x="16026" y="17145"/>
                  </a:cubicBezTo>
                  <a:cubicBezTo>
                    <a:pt x="17294" y="14042"/>
                    <a:pt x="18546" y="11024"/>
                    <a:pt x="19763" y="8075"/>
                  </a:cubicBezTo>
                  <a:cubicBezTo>
                    <a:pt x="19523" y="5281"/>
                    <a:pt x="18014" y="2777"/>
                    <a:pt x="15477" y="1406"/>
                  </a:cubicBezTo>
                  <a:cubicBezTo>
                    <a:pt x="13659" y="463"/>
                    <a:pt x="11619" y="0"/>
                    <a:pt x="964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9" name="任意多边形: 形状 688">
              <a:extLst>
                <a:ext uri="{FF2B5EF4-FFF2-40B4-BE49-F238E27FC236}">
                  <a16:creationId xmlns:a16="http://schemas.microsoft.com/office/drawing/2014/main" id="{50EE3C52-DEA6-0C64-A83B-4B32710A4851}"/>
                </a:ext>
              </a:extLst>
            </p:cNvPr>
            <p:cNvSpPr/>
            <p:nvPr/>
          </p:nvSpPr>
          <p:spPr>
            <a:xfrm>
              <a:off x="5621462" y="2761459"/>
              <a:ext cx="3770" cy="9069"/>
            </a:xfrm>
            <a:custGeom>
              <a:avLst/>
              <a:gdLst>
                <a:gd name="connsiteX0" fmla="*/ 3737 w 3770"/>
                <a:gd name="connsiteY0" fmla="*/ 0 h 9069"/>
                <a:gd name="connsiteX1" fmla="*/ 0 w 3770"/>
                <a:gd name="connsiteY1" fmla="*/ 9070 h 9069"/>
                <a:gd name="connsiteX2" fmla="*/ 2794 w 3770"/>
                <a:gd name="connsiteY2" fmla="*/ 4972 h 9069"/>
                <a:gd name="connsiteX3" fmla="*/ 3737 w 3770"/>
                <a:gd name="connsiteY3" fmla="*/ 0 h 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0" h="9069">
                  <a:moveTo>
                    <a:pt x="3737" y="0"/>
                  </a:moveTo>
                  <a:cubicBezTo>
                    <a:pt x="2520" y="2949"/>
                    <a:pt x="1269" y="5966"/>
                    <a:pt x="0" y="9070"/>
                  </a:cubicBezTo>
                  <a:cubicBezTo>
                    <a:pt x="1080" y="7955"/>
                    <a:pt x="2040" y="6566"/>
                    <a:pt x="2794" y="4972"/>
                  </a:cubicBezTo>
                  <a:cubicBezTo>
                    <a:pt x="3583" y="3326"/>
                    <a:pt x="3875" y="1629"/>
                    <a:pt x="37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0" name="任意多边形: 形状 689">
              <a:extLst>
                <a:ext uri="{FF2B5EF4-FFF2-40B4-BE49-F238E27FC236}">
                  <a16:creationId xmlns:a16="http://schemas.microsoft.com/office/drawing/2014/main" id="{6B2351E8-CF56-BC2E-4F72-160982065FFB}"/>
                </a:ext>
              </a:extLst>
            </p:cNvPr>
            <p:cNvSpPr/>
            <p:nvPr/>
          </p:nvSpPr>
          <p:spPr>
            <a:xfrm>
              <a:off x="5661735" y="2660183"/>
              <a:ext cx="6721" cy="7492"/>
            </a:xfrm>
            <a:custGeom>
              <a:avLst/>
              <a:gdLst>
                <a:gd name="connsiteX0" fmla="*/ 4424 w 6721"/>
                <a:gd name="connsiteY0" fmla="*/ 0 h 7492"/>
                <a:gd name="connsiteX1" fmla="*/ 344 w 6721"/>
                <a:gd name="connsiteY1" fmla="*/ 2880 h 7492"/>
                <a:gd name="connsiteX2" fmla="*/ 1681 w 6721"/>
                <a:gd name="connsiteY2" fmla="*/ 7150 h 7492"/>
                <a:gd name="connsiteX3" fmla="*/ 3086 w 6721"/>
                <a:gd name="connsiteY3" fmla="*/ 7492 h 7492"/>
                <a:gd name="connsiteX4" fmla="*/ 5093 w 6721"/>
                <a:gd name="connsiteY4" fmla="*/ 6961 h 7492"/>
                <a:gd name="connsiteX5" fmla="*/ 6721 w 6721"/>
                <a:gd name="connsiteY5" fmla="*/ 3378 h 7492"/>
                <a:gd name="connsiteX6" fmla="*/ 5161 w 6721"/>
                <a:gd name="connsiteY6" fmla="*/ 137 h 7492"/>
                <a:gd name="connsiteX7" fmla="*/ 4424 w 6721"/>
                <a:gd name="connsiteY7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1" h="7492">
                  <a:moveTo>
                    <a:pt x="4424" y="0"/>
                  </a:moveTo>
                  <a:cubicBezTo>
                    <a:pt x="2967" y="0"/>
                    <a:pt x="909" y="1355"/>
                    <a:pt x="344" y="2880"/>
                  </a:cubicBezTo>
                  <a:cubicBezTo>
                    <a:pt x="-360" y="4715"/>
                    <a:pt x="-16" y="6206"/>
                    <a:pt x="1681" y="7150"/>
                  </a:cubicBezTo>
                  <a:cubicBezTo>
                    <a:pt x="2092" y="7390"/>
                    <a:pt x="2590" y="7492"/>
                    <a:pt x="3086" y="7492"/>
                  </a:cubicBezTo>
                  <a:cubicBezTo>
                    <a:pt x="3755" y="7492"/>
                    <a:pt x="4475" y="7304"/>
                    <a:pt x="5093" y="6961"/>
                  </a:cubicBezTo>
                  <a:lnTo>
                    <a:pt x="6721" y="3378"/>
                  </a:lnTo>
                  <a:cubicBezTo>
                    <a:pt x="6413" y="1989"/>
                    <a:pt x="5727" y="377"/>
                    <a:pt x="5161" y="137"/>
                  </a:cubicBezTo>
                  <a:cubicBezTo>
                    <a:pt x="4938" y="51"/>
                    <a:pt x="4698" y="0"/>
                    <a:pt x="44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1" name="任意多边形: 形状 690">
              <a:extLst>
                <a:ext uri="{FF2B5EF4-FFF2-40B4-BE49-F238E27FC236}">
                  <a16:creationId xmlns:a16="http://schemas.microsoft.com/office/drawing/2014/main" id="{9F825506-DEB7-7092-667B-6CFFEB984BAC}"/>
                </a:ext>
              </a:extLst>
            </p:cNvPr>
            <p:cNvSpPr/>
            <p:nvPr/>
          </p:nvSpPr>
          <p:spPr>
            <a:xfrm>
              <a:off x="5666811" y="2663578"/>
              <a:ext cx="1789" cy="3583"/>
            </a:xfrm>
            <a:custGeom>
              <a:avLst/>
              <a:gdLst>
                <a:gd name="connsiteX0" fmla="*/ 1629 w 1789"/>
                <a:gd name="connsiteY0" fmla="*/ 0 h 3583"/>
                <a:gd name="connsiteX1" fmla="*/ 0 w 1789"/>
                <a:gd name="connsiteY1" fmla="*/ 3583 h 3583"/>
                <a:gd name="connsiteX2" fmla="*/ 1697 w 1789"/>
                <a:gd name="connsiteY2" fmla="*/ 1783 h 3583"/>
                <a:gd name="connsiteX3" fmla="*/ 1629 w 1789"/>
                <a:gd name="connsiteY3" fmla="*/ 0 h 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9" h="3583">
                  <a:moveTo>
                    <a:pt x="1629" y="0"/>
                  </a:moveTo>
                  <a:lnTo>
                    <a:pt x="0" y="3583"/>
                  </a:lnTo>
                  <a:cubicBezTo>
                    <a:pt x="771" y="3172"/>
                    <a:pt x="1406" y="2537"/>
                    <a:pt x="1697" y="1783"/>
                  </a:cubicBezTo>
                  <a:cubicBezTo>
                    <a:pt x="1851" y="1406"/>
                    <a:pt x="1800" y="737"/>
                    <a:pt x="162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2" name="任意多边形: 形状 691">
              <a:extLst>
                <a:ext uri="{FF2B5EF4-FFF2-40B4-BE49-F238E27FC236}">
                  <a16:creationId xmlns:a16="http://schemas.microsoft.com/office/drawing/2014/main" id="{88424FDA-514E-1418-3C4F-AF49910CD71A}"/>
                </a:ext>
              </a:extLst>
            </p:cNvPr>
            <p:cNvSpPr/>
            <p:nvPr/>
          </p:nvSpPr>
          <p:spPr>
            <a:xfrm>
              <a:off x="5631010" y="27075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6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7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6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11" y="0"/>
                    <a:pt x="3894" y="0"/>
                    <a:pt x="38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3" name="任意多边形: 形状 692">
              <a:extLst>
                <a:ext uri="{FF2B5EF4-FFF2-40B4-BE49-F238E27FC236}">
                  <a16:creationId xmlns:a16="http://schemas.microsoft.com/office/drawing/2014/main" id="{303DB7C3-3BE8-100D-EDC1-00DBCAE66D11}"/>
                </a:ext>
              </a:extLst>
            </p:cNvPr>
            <p:cNvSpPr/>
            <p:nvPr/>
          </p:nvSpPr>
          <p:spPr>
            <a:xfrm>
              <a:off x="5610911" y="2786731"/>
              <a:ext cx="3898" cy="8006"/>
            </a:xfrm>
            <a:custGeom>
              <a:avLst/>
              <a:gdLst>
                <a:gd name="connsiteX0" fmla="*/ 3899 w 3898"/>
                <a:gd name="connsiteY0" fmla="*/ 0 h 8006"/>
                <a:gd name="connsiteX1" fmla="*/ 1601 w 3898"/>
                <a:gd name="connsiteY1" fmla="*/ 806 h 8006"/>
                <a:gd name="connsiteX2" fmla="*/ 24 w 3898"/>
                <a:gd name="connsiteY2" fmla="*/ 3943 h 8006"/>
                <a:gd name="connsiteX3" fmla="*/ 607 w 3898"/>
                <a:gd name="connsiteY3" fmla="*/ 8007 h 8006"/>
                <a:gd name="connsiteX4" fmla="*/ 1721 w 3898"/>
                <a:gd name="connsiteY4" fmla="*/ 5298 h 8006"/>
                <a:gd name="connsiteX5" fmla="*/ 3899 w 3898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8" h="8006">
                  <a:moveTo>
                    <a:pt x="3899" y="0"/>
                  </a:moveTo>
                  <a:cubicBezTo>
                    <a:pt x="3024" y="137"/>
                    <a:pt x="2236" y="411"/>
                    <a:pt x="1601" y="806"/>
                  </a:cubicBezTo>
                  <a:cubicBezTo>
                    <a:pt x="470" y="1509"/>
                    <a:pt x="-131" y="2572"/>
                    <a:pt x="24" y="3943"/>
                  </a:cubicBezTo>
                  <a:cubicBezTo>
                    <a:pt x="178" y="5315"/>
                    <a:pt x="350" y="6669"/>
                    <a:pt x="607" y="8007"/>
                  </a:cubicBezTo>
                  <a:cubicBezTo>
                    <a:pt x="984" y="7098"/>
                    <a:pt x="1344" y="6189"/>
                    <a:pt x="1721" y="5298"/>
                  </a:cubicBezTo>
                  <a:cubicBezTo>
                    <a:pt x="2458" y="3532"/>
                    <a:pt x="3179" y="1766"/>
                    <a:pt x="38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4" name="任意多边形: 形状 693">
              <a:extLst>
                <a:ext uri="{FF2B5EF4-FFF2-40B4-BE49-F238E27FC236}">
                  <a16:creationId xmlns:a16="http://schemas.microsoft.com/office/drawing/2014/main" id="{AA9BAEFA-8252-D8D0-42DA-3C32097616C9}"/>
                </a:ext>
              </a:extLst>
            </p:cNvPr>
            <p:cNvSpPr/>
            <p:nvPr/>
          </p:nvSpPr>
          <p:spPr>
            <a:xfrm>
              <a:off x="5611518" y="2786594"/>
              <a:ext cx="6343" cy="12498"/>
            </a:xfrm>
            <a:custGeom>
              <a:avLst/>
              <a:gdLst>
                <a:gd name="connsiteX0" fmla="*/ 5075 w 6343"/>
                <a:gd name="connsiteY0" fmla="*/ 0 h 12498"/>
                <a:gd name="connsiteX1" fmla="*/ 3292 w 6343"/>
                <a:gd name="connsiteY1" fmla="*/ 137 h 12498"/>
                <a:gd name="connsiteX2" fmla="*/ 1114 w 6343"/>
                <a:gd name="connsiteY2" fmla="*/ 5452 h 12498"/>
                <a:gd name="connsiteX3" fmla="*/ 0 w 6343"/>
                <a:gd name="connsiteY3" fmla="*/ 8161 h 12498"/>
                <a:gd name="connsiteX4" fmla="*/ 1252 w 6343"/>
                <a:gd name="connsiteY4" fmla="*/ 12499 h 12498"/>
                <a:gd name="connsiteX5" fmla="*/ 6344 w 6343"/>
                <a:gd name="connsiteY5" fmla="*/ 68 h 12498"/>
                <a:gd name="connsiteX6" fmla="*/ 5075 w 6343"/>
                <a:gd name="connsiteY6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43" h="12498">
                  <a:moveTo>
                    <a:pt x="5075" y="0"/>
                  </a:moveTo>
                  <a:cubicBezTo>
                    <a:pt x="4457" y="0"/>
                    <a:pt x="3858" y="51"/>
                    <a:pt x="3292" y="137"/>
                  </a:cubicBezTo>
                  <a:cubicBezTo>
                    <a:pt x="2572" y="1903"/>
                    <a:pt x="1834" y="3669"/>
                    <a:pt x="1114" y="5452"/>
                  </a:cubicBezTo>
                  <a:cubicBezTo>
                    <a:pt x="737" y="6344"/>
                    <a:pt x="377" y="7252"/>
                    <a:pt x="0" y="8161"/>
                  </a:cubicBezTo>
                  <a:cubicBezTo>
                    <a:pt x="291" y="9635"/>
                    <a:pt x="686" y="11093"/>
                    <a:pt x="1252" y="12499"/>
                  </a:cubicBezTo>
                  <a:cubicBezTo>
                    <a:pt x="2966" y="8350"/>
                    <a:pt x="4663" y="4183"/>
                    <a:pt x="6344" y="68"/>
                  </a:cubicBezTo>
                  <a:cubicBezTo>
                    <a:pt x="5932" y="17"/>
                    <a:pt x="5486" y="0"/>
                    <a:pt x="507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5" name="任意多边形: 形状 694">
              <a:extLst>
                <a:ext uri="{FF2B5EF4-FFF2-40B4-BE49-F238E27FC236}">
                  <a16:creationId xmlns:a16="http://schemas.microsoft.com/office/drawing/2014/main" id="{86941F80-788C-85C2-1767-0F86C3D629CF}"/>
                </a:ext>
              </a:extLst>
            </p:cNvPr>
            <p:cNvSpPr/>
            <p:nvPr/>
          </p:nvSpPr>
          <p:spPr>
            <a:xfrm>
              <a:off x="5585783" y="2839160"/>
              <a:ext cx="7390" cy="11470"/>
            </a:xfrm>
            <a:custGeom>
              <a:avLst/>
              <a:gdLst>
                <a:gd name="connsiteX0" fmla="*/ 6002 w 7390"/>
                <a:gd name="connsiteY0" fmla="*/ 0 h 11470"/>
                <a:gd name="connsiteX1" fmla="*/ 1 w 7390"/>
                <a:gd name="connsiteY1" fmla="*/ 6978 h 11470"/>
                <a:gd name="connsiteX2" fmla="*/ 2624 w 7390"/>
                <a:gd name="connsiteY2" fmla="*/ 11470 h 11470"/>
                <a:gd name="connsiteX3" fmla="*/ 7390 w 7390"/>
                <a:gd name="connsiteY3" fmla="*/ 86 h 11470"/>
                <a:gd name="connsiteX4" fmla="*/ 6053 w 7390"/>
                <a:gd name="connsiteY4" fmla="*/ 0 h 11470"/>
                <a:gd name="connsiteX5" fmla="*/ 6002 w 7390"/>
                <a:gd name="connsiteY5" fmla="*/ 0 h 1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" h="11470">
                  <a:moveTo>
                    <a:pt x="6002" y="0"/>
                  </a:moveTo>
                  <a:cubicBezTo>
                    <a:pt x="3961" y="0"/>
                    <a:pt x="-68" y="4955"/>
                    <a:pt x="1" y="6978"/>
                  </a:cubicBezTo>
                  <a:cubicBezTo>
                    <a:pt x="52" y="8624"/>
                    <a:pt x="1115" y="10321"/>
                    <a:pt x="2624" y="11470"/>
                  </a:cubicBezTo>
                  <a:cubicBezTo>
                    <a:pt x="4133" y="7887"/>
                    <a:pt x="5727" y="4063"/>
                    <a:pt x="7390" y="86"/>
                  </a:cubicBezTo>
                  <a:cubicBezTo>
                    <a:pt x="6945" y="51"/>
                    <a:pt x="6499" y="17"/>
                    <a:pt x="6053" y="0"/>
                  </a:cubicBezTo>
                  <a:cubicBezTo>
                    <a:pt x="6036" y="17"/>
                    <a:pt x="6019" y="0"/>
                    <a:pt x="60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6" name="任意多边形: 形状 695">
              <a:extLst>
                <a:ext uri="{FF2B5EF4-FFF2-40B4-BE49-F238E27FC236}">
                  <a16:creationId xmlns:a16="http://schemas.microsoft.com/office/drawing/2014/main" id="{3D62C07C-3F4C-59EB-890C-BFBD4DDC24C4}"/>
                </a:ext>
              </a:extLst>
            </p:cNvPr>
            <p:cNvSpPr/>
            <p:nvPr/>
          </p:nvSpPr>
          <p:spPr>
            <a:xfrm>
              <a:off x="5588390" y="2839263"/>
              <a:ext cx="7663" cy="12618"/>
            </a:xfrm>
            <a:custGeom>
              <a:avLst/>
              <a:gdLst>
                <a:gd name="connsiteX0" fmla="*/ 4766 w 7663"/>
                <a:gd name="connsiteY0" fmla="*/ 0 h 12618"/>
                <a:gd name="connsiteX1" fmla="*/ 0 w 7663"/>
                <a:gd name="connsiteY1" fmla="*/ 11384 h 12618"/>
                <a:gd name="connsiteX2" fmla="*/ 2537 w 7663"/>
                <a:gd name="connsiteY2" fmla="*/ 12619 h 12618"/>
                <a:gd name="connsiteX3" fmla="*/ 7664 w 7663"/>
                <a:gd name="connsiteY3" fmla="*/ 394 h 12618"/>
                <a:gd name="connsiteX4" fmla="*/ 4766 w 7663"/>
                <a:gd name="connsiteY4" fmla="*/ 0 h 1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63" h="12618">
                  <a:moveTo>
                    <a:pt x="4766" y="0"/>
                  </a:moveTo>
                  <a:cubicBezTo>
                    <a:pt x="3103" y="3995"/>
                    <a:pt x="1509" y="7801"/>
                    <a:pt x="0" y="11384"/>
                  </a:cubicBezTo>
                  <a:cubicBezTo>
                    <a:pt x="754" y="11967"/>
                    <a:pt x="1629" y="12396"/>
                    <a:pt x="2537" y="12619"/>
                  </a:cubicBezTo>
                  <a:cubicBezTo>
                    <a:pt x="4149" y="8813"/>
                    <a:pt x="5863" y="4715"/>
                    <a:pt x="7664" y="394"/>
                  </a:cubicBezTo>
                  <a:cubicBezTo>
                    <a:pt x="6755" y="240"/>
                    <a:pt x="5778" y="86"/>
                    <a:pt x="47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7" name="任意多边形: 形状 696">
              <a:extLst>
                <a:ext uri="{FF2B5EF4-FFF2-40B4-BE49-F238E27FC236}">
                  <a16:creationId xmlns:a16="http://schemas.microsoft.com/office/drawing/2014/main" id="{B039A7DD-27A2-3F4A-98DA-C1123D894AA5}"/>
                </a:ext>
              </a:extLst>
            </p:cNvPr>
            <p:cNvSpPr/>
            <p:nvPr/>
          </p:nvSpPr>
          <p:spPr>
            <a:xfrm>
              <a:off x="6014323" y="2374359"/>
              <a:ext cx="10767" cy="2485"/>
            </a:xfrm>
            <a:custGeom>
              <a:avLst/>
              <a:gdLst>
                <a:gd name="connsiteX0" fmla="*/ 3566 w 10767"/>
                <a:gd name="connsiteY0" fmla="*/ 0 h 2485"/>
                <a:gd name="connsiteX1" fmla="*/ 0 w 10767"/>
                <a:gd name="connsiteY1" fmla="*/ 2469 h 2485"/>
                <a:gd name="connsiteX2" fmla="*/ 0 w 10767"/>
                <a:gd name="connsiteY2" fmla="*/ 2486 h 2485"/>
                <a:gd name="connsiteX3" fmla="*/ 10767 w 10767"/>
                <a:gd name="connsiteY3" fmla="*/ 1149 h 2485"/>
                <a:gd name="connsiteX4" fmla="*/ 9876 w 10767"/>
                <a:gd name="connsiteY4" fmla="*/ 771 h 2485"/>
                <a:gd name="connsiteX5" fmla="*/ 7321 w 10767"/>
                <a:gd name="connsiteY5" fmla="*/ 34 h 2485"/>
                <a:gd name="connsiteX6" fmla="*/ 5812 w 10767"/>
                <a:gd name="connsiteY6" fmla="*/ 514 h 2485"/>
                <a:gd name="connsiteX7" fmla="*/ 5161 w 10767"/>
                <a:gd name="connsiteY7" fmla="*/ 257 h 2485"/>
                <a:gd name="connsiteX8" fmla="*/ 3566 w 10767"/>
                <a:gd name="connsiteY8" fmla="*/ 0 h 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67" h="2485">
                  <a:moveTo>
                    <a:pt x="3566" y="0"/>
                  </a:moveTo>
                  <a:cubicBezTo>
                    <a:pt x="1886" y="0"/>
                    <a:pt x="532" y="926"/>
                    <a:pt x="0" y="2469"/>
                  </a:cubicBezTo>
                  <a:lnTo>
                    <a:pt x="0" y="2486"/>
                  </a:lnTo>
                  <a:cubicBezTo>
                    <a:pt x="3583" y="1955"/>
                    <a:pt x="7166" y="1492"/>
                    <a:pt x="10767" y="1149"/>
                  </a:cubicBezTo>
                  <a:cubicBezTo>
                    <a:pt x="10476" y="1011"/>
                    <a:pt x="10184" y="874"/>
                    <a:pt x="9876" y="771"/>
                  </a:cubicBezTo>
                  <a:cubicBezTo>
                    <a:pt x="8864" y="292"/>
                    <a:pt x="8024" y="34"/>
                    <a:pt x="7321" y="34"/>
                  </a:cubicBezTo>
                  <a:cubicBezTo>
                    <a:pt x="6755" y="34"/>
                    <a:pt x="6258" y="189"/>
                    <a:pt x="5812" y="514"/>
                  </a:cubicBezTo>
                  <a:cubicBezTo>
                    <a:pt x="5624" y="411"/>
                    <a:pt x="5401" y="326"/>
                    <a:pt x="5161" y="257"/>
                  </a:cubicBezTo>
                  <a:cubicBezTo>
                    <a:pt x="4612" y="86"/>
                    <a:pt x="4064" y="0"/>
                    <a:pt x="35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8" name="任意多边形: 形状 697">
              <a:extLst>
                <a:ext uri="{FF2B5EF4-FFF2-40B4-BE49-F238E27FC236}">
                  <a16:creationId xmlns:a16="http://schemas.microsoft.com/office/drawing/2014/main" id="{6012278A-1425-693C-4F10-36CD9FE4AC73}"/>
                </a:ext>
              </a:extLst>
            </p:cNvPr>
            <p:cNvSpPr/>
            <p:nvPr/>
          </p:nvSpPr>
          <p:spPr>
            <a:xfrm>
              <a:off x="5868394" y="23572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74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9" name="任意多边形: 形状 698">
              <a:extLst>
                <a:ext uri="{FF2B5EF4-FFF2-40B4-BE49-F238E27FC236}">
                  <a16:creationId xmlns:a16="http://schemas.microsoft.com/office/drawing/2014/main" id="{6CD42052-030E-0171-1486-5665C9B7A1AC}"/>
                </a:ext>
              </a:extLst>
            </p:cNvPr>
            <p:cNvSpPr/>
            <p:nvPr/>
          </p:nvSpPr>
          <p:spPr>
            <a:xfrm>
              <a:off x="5996421" y="2294841"/>
              <a:ext cx="7648" cy="7749"/>
            </a:xfrm>
            <a:custGeom>
              <a:avLst/>
              <a:gdLst>
                <a:gd name="connsiteX0" fmla="*/ 3980 w 7648"/>
                <a:gd name="connsiteY0" fmla="*/ 0 h 7749"/>
                <a:gd name="connsiteX1" fmla="*/ 243 w 7648"/>
                <a:gd name="connsiteY1" fmla="*/ 2383 h 7749"/>
                <a:gd name="connsiteX2" fmla="*/ 2609 w 7648"/>
                <a:gd name="connsiteY2" fmla="*/ 7578 h 7749"/>
                <a:gd name="connsiteX3" fmla="*/ 3586 w 7648"/>
                <a:gd name="connsiteY3" fmla="*/ 7750 h 7749"/>
                <a:gd name="connsiteX4" fmla="*/ 7444 w 7648"/>
                <a:gd name="connsiteY4" fmla="*/ 5949 h 7749"/>
                <a:gd name="connsiteX5" fmla="*/ 5969 w 7648"/>
                <a:gd name="connsiteY5" fmla="*/ 377 h 7749"/>
                <a:gd name="connsiteX6" fmla="*/ 3980 w 7648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48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084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0" name="任意多边形: 形状 699">
              <a:extLst>
                <a:ext uri="{FF2B5EF4-FFF2-40B4-BE49-F238E27FC236}">
                  <a16:creationId xmlns:a16="http://schemas.microsoft.com/office/drawing/2014/main" id="{212F9069-B172-9997-9188-9E78178AC19B}"/>
                </a:ext>
              </a:extLst>
            </p:cNvPr>
            <p:cNvSpPr/>
            <p:nvPr/>
          </p:nvSpPr>
          <p:spPr>
            <a:xfrm>
              <a:off x="5972592" y="2376571"/>
              <a:ext cx="13013" cy="4732"/>
            </a:xfrm>
            <a:custGeom>
              <a:avLst/>
              <a:gdLst>
                <a:gd name="connsiteX0" fmla="*/ 6293 w 13013"/>
                <a:gd name="connsiteY0" fmla="*/ 0 h 4732"/>
                <a:gd name="connsiteX1" fmla="*/ 0 w 13013"/>
                <a:gd name="connsiteY1" fmla="*/ 4732 h 4732"/>
                <a:gd name="connsiteX2" fmla="*/ 1578 w 13013"/>
                <a:gd name="connsiteY2" fmla="*/ 4475 h 4732"/>
                <a:gd name="connsiteX3" fmla="*/ 13013 w 13013"/>
                <a:gd name="connsiteY3" fmla="*/ 2452 h 4732"/>
                <a:gd name="connsiteX4" fmla="*/ 12705 w 13013"/>
                <a:gd name="connsiteY4" fmla="*/ 2417 h 4732"/>
                <a:gd name="connsiteX5" fmla="*/ 12413 w 13013"/>
                <a:gd name="connsiteY5" fmla="*/ 2400 h 4732"/>
                <a:gd name="connsiteX6" fmla="*/ 11144 w 13013"/>
                <a:gd name="connsiteY6" fmla="*/ 2537 h 4732"/>
                <a:gd name="connsiteX7" fmla="*/ 9944 w 13013"/>
                <a:gd name="connsiteY7" fmla="*/ 2675 h 4732"/>
                <a:gd name="connsiteX8" fmla="*/ 7990 w 13013"/>
                <a:gd name="connsiteY8" fmla="*/ 274 h 4732"/>
                <a:gd name="connsiteX9" fmla="*/ 6293 w 13013"/>
                <a:gd name="connsiteY9" fmla="*/ 0 h 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3" h="4732">
                  <a:moveTo>
                    <a:pt x="6293" y="0"/>
                  </a:moveTo>
                  <a:cubicBezTo>
                    <a:pt x="3549" y="0"/>
                    <a:pt x="857" y="1972"/>
                    <a:pt x="0" y="4732"/>
                  </a:cubicBezTo>
                  <a:cubicBezTo>
                    <a:pt x="532" y="4646"/>
                    <a:pt x="1046" y="4560"/>
                    <a:pt x="1578" y="4475"/>
                  </a:cubicBezTo>
                  <a:cubicBezTo>
                    <a:pt x="5367" y="3858"/>
                    <a:pt x="9207" y="3172"/>
                    <a:pt x="13013" y="2452"/>
                  </a:cubicBezTo>
                  <a:cubicBezTo>
                    <a:pt x="12910" y="2434"/>
                    <a:pt x="12807" y="2417"/>
                    <a:pt x="12705" y="2417"/>
                  </a:cubicBezTo>
                  <a:cubicBezTo>
                    <a:pt x="12619" y="2417"/>
                    <a:pt x="12516" y="2400"/>
                    <a:pt x="12413" y="2400"/>
                  </a:cubicBezTo>
                  <a:cubicBezTo>
                    <a:pt x="11984" y="2400"/>
                    <a:pt x="11556" y="2469"/>
                    <a:pt x="11144" y="2537"/>
                  </a:cubicBezTo>
                  <a:cubicBezTo>
                    <a:pt x="10733" y="2606"/>
                    <a:pt x="10321" y="2675"/>
                    <a:pt x="9944" y="2675"/>
                  </a:cubicBezTo>
                  <a:cubicBezTo>
                    <a:pt x="8967" y="2675"/>
                    <a:pt x="8213" y="2246"/>
                    <a:pt x="7990" y="274"/>
                  </a:cubicBezTo>
                  <a:cubicBezTo>
                    <a:pt x="7441" y="86"/>
                    <a:pt x="6858" y="0"/>
                    <a:pt x="629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1" name="任意多边形: 形状 700">
              <a:extLst>
                <a:ext uri="{FF2B5EF4-FFF2-40B4-BE49-F238E27FC236}">
                  <a16:creationId xmlns:a16="http://schemas.microsoft.com/office/drawing/2014/main" id="{CD7DAFB6-C333-9B5A-8066-A24597E88532}"/>
                </a:ext>
              </a:extLst>
            </p:cNvPr>
            <p:cNvSpPr/>
            <p:nvPr/>
          </p:nvSpPr>
          <p:spPr>
            <a:xfrm>
              <a:off x="5972296" y="2379040"/>
              <a:ext cx="15777" cy="5229"/>
            </a:xfrm>
            <a:custGeom>
              <a:avLst/>
              <a:gdLst>
                <a:gd name="connsiteX0" fmla="*/ 13309 w 15777"/>
                <a:gd name="connsiteY0" fmla="*/ 0 h 5229"/>
                <a:gd name="connsiteX1" fmla="*/ 1873 w 15777"/>
                <a:gd name="connsiteY1" fmla="*/ 2023 h 5229"/>
                <a:gd name="connsiteX2" fmla="*/ 296 w 15777"/>
                <a:gd name="connsiteY2" fmla="*/ 2280 h 5229"/>
                <a:gd name="connsiteX3" fmla="*/ 39 w 15777"/>
                <a:gd name="connsiteY3" fmla="*/ 3515 h 5229"/>
                <a:gd name="connsiteX4" fmla="*/ 39 w 15777"/>
                <a:gd name="connsiteY4" fmla="*/ 5229 h 5229"/>
                <a:gd name="connsiteX5" fmla="*/ 2302 w 15777"/>
                <a:gd name="connsiteY5" fmla="*/ 4886 h 5229"/>
                <a:gd name="connsiteX6" fmla="*/ 15778 w 15777"/>
                <a:gd name="connsiteY6" fmla="*/ 2486 h 5229"/>
                <a:gd name="connsiteX7" fmla="*/ 13309 w 15777"/>
                <a:gd name="connsiteY7" fmla="*/ 0 h 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7" h="5229">
                  <a:moveTo>
                    <a:pt x="13309" y="0"/>
                  </a:moveTo>
                  <a:cubicBezTo>
                    <a:pt x="9503" y="703"/>
                    <a:pt x="5662" y="1406"/>
                    <a:pt x="1873" y="2023"/>
                  </a:cubicBezTo>
                  <a:cubicBezTo>
                    <a:pt x="1342" y="2109"/>
                    <a:pt x="827" y="2195"/>
                    <a:pt x="296" y="2280"/>
                  </a:cubicBezTo>
                  <a:cubicBezTo>
                    <a:pt x="176" y="2675"/>
                    <a:pt x="90" y="3086"/>
                    <a:pt x="39" y="3515"/>
                  </a:cubicBezTo>
                  <a:cubicBezTo>
                    <a:pt x="-13" y="4098"/>
                    <a:pt x="-13" y="4681"/>
                    <a:pt x="39" y="5229"/>
                  </a:cubicBezTo>
                  <a:cubicBezTo>
                    <a:pt x="793" y="5109"/>
                    <a:pt x="1547" y="5006"/>
                    <a:pt x="2302" y="4886"/>
                  </a:cubicBezTo>
                  <a:cubicBezTo>
                    <a:pt x="6794" y="4149"/>
                    <a:pt x="11286" y="3326"/>
                    <a:pt x="15778" y="2486"/>
                  </a:cubicBezTo>
                  <a:cubicBezTo>
                    <a:pt x="15332" y="1234"/>
                    <a:pt x="14560" y="240"/>
                    <a:pt x="1330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2" name="任意多边形: 形状 701">
              <a:extLst>
                <a:ext uri="{FF2B5EF4-FFF2-40B4-BE49-F238E27FC236}">
                  <a16:creationId xmlns:a16="http://schemas.microsoft.com/office/drawing/2014/main" id="{99521754-28D6-2920-BF25-168F3B2EEC8B}"/>
                </a:ext>
              </a:extLst>
            </p:cNvPr>
            <p:cNvSpPr/>
            <p:nvPr/>
          </p:nvSpPr>
          <p:spPr>
            <a:xfrm>
              <a:off x="5999723" y="2348710"/>
              <a:ext cx="19008" cy="21036"/>
            </a:xfrm>
            <a:custGeom>
              <a:avLst/>
              <a:gdLst>
                <a:gd name="connsiteX0" fmla="*/ 6627 w 19008"/>
                <a:gd name="connsiteY0" fmla="*/ 0 h 21036"/>
                <a:gd name="connsiteX1" fmla="*/ 2512 w 19008"/>
                <a:gd name="connsiteY1" fmla="*/ 2383 h 21036"/>
                <a:gd name="connsiteX2" fmla="*/ 5427 w 19008"/>
                <a:gd name="connsiteY2" fmla="*/ 20540 h 21036"/>
                <a:gd name="connsiteX3" fmla="*/ 7004 w 19008"/>
                <a:gd name="connsiteY3" fmla="*/ 21037 h 21036"/>
                <a:gd name="connsiteX4" fmla="*/ 7690 w 19008"/>
                <a:gd name="connsiteY4" fmla="*/ 20951 h 21036"/>
                <a:gd name="connsiteX5" fmla="*/ 17017 w 19008"/>
                <a:gd name="connsiteY5" fmla="*/ 14487 h 21036"/>
                <a:gd name="connsiteX6" fmla="*/ 18697 w 19008"/>
                <a:gd name="connsiteY6" fmla="*/ 10681 h 21036"/>
                <a:gd name="connsiteX7" fmla="*/ 18320 w 19008"/>
                <a:gd name="connsiteY7" fmla="*/ 7869 h 21036"/>
                <a:gd name="connsiteX8" fmla="*/ 8839 w 19008"/>
                <a:gd name="connsiteY8" fmla="*/ 480 h 21036"/>
                <a:gd name="connsiteX9" fmla="*/ 6627 w 19008"/>
                <a:gd name="connsiteY9" fmla="*/ 0 h 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36">
                  <a:moveTo>
                    <a:pt x="6627" y="0"/>
                  </a:moveTo>
                  <a:cubicBezTo>
                    <a:pt x="5050" y="0"/>
                    <a:pt x="3695" y="789"/>
                    <a:pt x="2512" y="2383"/>
                  </a:cubicBezTo>
                  <a:cubicBezTo>
                    <a:pt x="-1791" y="8092"/>
                    <a:pt x="-402" y="16819"/>
                    <a:pt x="5427" y="20540"/>
                  </a:cubicBezTo>
                  <a:cubicBezTo>
                    <a:pt x="5941" y="20865"/>
                    <a:pt x="6473" y="21037"/>
                    <a:pt x="7004" y="21037"/>
                  </a:cubicBezTo>
                  <a:cubicBezTo>
                    <a:pt x="7227" y="21037"/>
                    <a:pt x="7467" y="21003"/>
                    <a:pt x="7690" y="20951"/>
                  </a:cubicBezTo>
                  <a:cubicBezTo>
                    <a:pt x="11685" y="19940"/>
                    <a:pt x="16194" y="19682"/>
                    <a:pt x="17017" y="14487"/>
                  </a:cubicBezTo>
                  <a:cubicBezTo>
                    <a:pt x="17686" y="12962"/>
                    <a:pt x="18217" y="11847"/>
                    <a:pt x="18697" y="10681"/>
                  </a:cubicBezTo>
                  <a:cubicBezTo>
                    <a:pt x="19109" y="9687"/>
                    <a:pt x="19229" y="8727"/>
                    <a:pt x="18320" y="7869"/>
                  </a:cubicBezTo>
                  <a:cubicBezTo>
                    <a:pt x="15354" y="5126"/>
                    <a:pt x="12645" y="2006"/>
                    <a:pt x="8839" y="480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3" name="任意多边形: 形状 702">
              <a:extLst>
                <a:ext uri="{FF2B5EF4-FFF2-40B4-BE49-F238E27FC236}">
                  <a16:creationId xmlns:a16="http://schemas.microsoft.com/office/drawing/2014/main" id="{2512F7A1-B616-0A62-F93B-198C87244CEE}"/>
                </a:ext>
              </a:extLst>
            </p:cNvPr>
            <p:cNvSpPr/>
            <p:nvPr/>
          </p:nvSpPr>
          <p:spPr>
            <a:xfrm>
              <a:off x="5602740" y="2714722"/>
              <a:ext cx="26486" cy="20745"/>
            </a:xfrm>
            <a:custGeom>
              <a:avLst/>
              <a:gdLst>
                <a:gd name="connsiteX0" fmla="*/ 17642 w 26486"/>
                <a:gd name="connsiteY0" fmla="*/ 17 h 20745"/>
                <a:gd name="connsiteX1" fmla="*/ 10081 w 26486"/>
                <a:gd name="connsiteY1" fmla="*/ 3463 h 20745"/>
                <a:gd name="connsiteX2" fmla="*/ 6498 w 26486"/>
                <a:gd name="connsiteY2" fmla="*/ 10390 h 20745"/>
                <a:gd name="connsiteX3" fmla="*/ 1697 w 26486"/>
                <a:gd name="connsiteY3" fmla="*/ 12516 h 20745"/>
                <a:gd name="connsiteX4" fmla="*/ 0 w 26486"/>
                <a:gd name="connsiteY4" fmla="*/ 14848 h 20745"/>
                <a:gd name="connsiteX5" fmla="*/ 4646 w 26486"/>
                <a:gd name="connsiteY5" fmla="*/ 20540 h 20745"/>
                <a:gd name="connsiteX6" fmla="*/ 6584 w 26486"/>
                <a:gd name="connsiteY6" fmla="*/ 20745 h 20745"/>
                <a:gd name="connsiteX7" fmla="*/ 11693 w 26486"/>
                <a:gd name="connsiteY7" fmla="*/ 18928 h 20745"/>
                <a:gd name="connsiteX8" fmla="*/ 14333 w 26486"/>
                <a:gd name="connsiteY8" fmla="*/ 19340 h 20745"/>
                <a:gd name="connsiteX9" fmla="*/ 14659 w 26486"/>
                <a:gd name="connsiteY9" fmla="*/ 19340 h 20745"/>
                <a:gd name="connsiteX10" fmla="*/ 16682 w 26486"/>
                <a:gd name="connsiteY10" fmla="*/ 20574 h 20745"/>
                <a:gd name="connsiteX11" fmla="*/ 17762 w 26486"/>
                <a:gd name="connsiteY11" fmla="*/ 20711 h 20745"/>
                <a:gd name="connsiteX12" fmla="*/ 25101 w 26486"/>
                <a:gd name="connsiteY12" fmla="*/ 15310 h 20745"/>
                <a:gd name="connsiteX13" fmla="*/ 24929 w 26486"/>
                <a:gd name="connsiteY13" fmla="*/ 11847 h 20745"/>
                <a:gd name="connsiteX14" fmla="*/ 25683 w 26486"/>
                <a:gd name="connsiteY14" fmla="*/ 4098 h 20745"/>
                <a:gd name="connsiteX15" fmla="*/ 17848 w 26486"/>
                <a:gd name="connsiteY15" fmla="*/ 0 h 20745"/>
                <a:gd name="connsiteX16" fmla="*/ 17642 w 26486"/>
                <a:gd name="connsiteY16" fmla="*/ 17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86" h="20745">
                  <a:moveTo>
                    <a:pt x="17642" y="17"/>
                  </a:moveTo>
                  <a:cubicBezTo>
                    <a:pt x="14659" y="17"/>
                    <a:pt x="11916" y="1355"/>
                    <a:pt x="10081" y="3463"/>
                  </a:cubicBezTo>
                  <a:cubicBezTo>
                    <a:pt x="8367" y="5418"/>
                    <a:pt x="6858" y="7750"/>
                    <a:pt x="6498" y="10390"/>
                  </a:cubicBezTo>
                  <a:cubicBezTo>
                    <a:pt x="4886" y="11058"/>
                    <a:pt x="3292" y="11796"/>
                    <a:pt x="1697" y="12516"/>
                  </a:cubicBezTo>
                  <a:cubicBezTo>
                    <a:pt x="806" y="12910"/>
                    <a:pt x="0" y="13562"/>
                    <a:pt x="0" y="14848"/>
                  </a:cubicBezTo>
                  <a:cubicBezTo>
                    <a:pt x="0" y="17505"/>
                    <a:pt x="1938" y="19922"/>
                    <a:pt x="4646" y="20540"/>
                  </a:cubicBezTo>
                  <a:cubicBezTo>
                    <a:pt x="5281" y="20677"/>
                    <a:pt x="5932" y="20745"/>
                    <a:pt x="6584" y="20745"/>
                  </a:cubicBezTo>
                  <a:cubicBezTo>
                    <a:pt x="8573" y="20745"/>
                    <a:pt x="10476" y="20077"/>
                    <a:pt x="11693" y="18928"/>
                  </a:cubicBezTo>
                  <a:cubicBezTo>
                    <a:pt x="12533" y="19202"/>
                    <a:pt x="13425" y="19340"/>
                    <a:pt x="14333" y="19340"/>
                  </a:cubicBezTo>
                  <a:cubicBezTo>
                    <a:pt x="14436" y="19340"/>
                    <a:pt x="14539" y="19340"/>
                    <a:pt x="14659" y="19340"/>
                  </a:cubicBezTo>
                  <a:cubicBezTo>
                    <a:pt x="15242" y="19922"/>
                    <a:pt x="15928" y="20368"/>
                    <a:pt x="16682" y="20574"/>
                  </a:cubicBezTo>
                  <a:cubicBezTo>
                    <a:pt x="17025" y="20660"/>
                    <a:pt x="17385" y="20711"/>
                    <a:pt x="17762" y="20711"/>
                  </a:cubicBezTo>
                  <a:cubicBezTo>
                    <a:pt x="20488" y="20711"/>
                    <a:pt x="23883" y="18431"/>
                    <a:pt x="25101" y="15310"/>
                  </a:cubicBezTo>
                  <a:cubicBezTo>
                    <a:pt x="25049" y="14368"/>
                    <a:pt x="25683" y="12842"/>
                    <a:pt x="24929" y="11847"/>
                  </a:cubicBezTo>
                  <a:cubicBezTo>
                    <a:pt x="26421" y="9515"/>
                    <a:pt x="27158" y="6858"/>
                    <a:pt x="25683" y="4098"/>
                  </a:cubicBezTo>
                  <a:cubicBezTo>
                    <a:pt x="24054" y="1046"/>
                    <a:pt x="21071" y="86"/>
                    <a:pt x="17848" y="0"/>
                  </a:cubicBezTo>
                  <a:cubicBezTo>
                    <a:pt x="17762" y="17"/>
                    <a:pt x="17694" y="17"/>
                    <a:pt x="17642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4" name="任意多边形: 形状 703">
              <a:extLst>
                <a:ext uri="{FF2B5EF4-FFF2-40B4-BE49-F238E27FC236}">
                  <a16:creationId xmlns:a16="http://schemas.microsoft.com/office/drawing/2014/main" id="{DCC0B858-DEB6-92B7-483B-07889BC58437}"/>
                </a:ext>
              </a:extLst>
            </p:cNvPr>
            <p:cNvSpPr/>
            <p:nvPr/>
          </p:nvSpPr>
          <p:spPr>
            <a:xfrm>
              <a:off x="5581538" y="2641941"/>
              <a:ext cx="6959" cy="7320"/>
            </a:xfrm>
            <a:custGeom>
              <a:avLst/>
              <a:gdLst>
                <a:gd name="connsiteX0" fmla="*/ 4022 w 6959"/>
                <a:gd name="connsiteY0" fmla="*/ 0 h 7320"/>
                <a:gd name="connsiteX1" fmla="*/ 147 w 6959"/>
                <a:gd name="connsiteY1" fmla="*/ 2623 h 7320"/>
                <a:gd name="connsiteX2" fmla="*/ 2342 w 6959"/>
                <a:gd name="connsiteY2" fmla="*/ 7132 h 7320"/>
                <a:gd name="connsiteX3" fmla="*/ 3491 w 6959"/>
                <a:gd name="connsiteY3" fmla="*/ 7321 h 7320"/>
                <a:gd name="connsiteX4" fmla="*/ 6611 w 6959"/>
                <a:gd name="connsiteY4" fmla="*/ 4869 h 7320"/>
                <a:gd name="connsiteX5" fmla="*/ 5034 w 6959"/>
                <a:gd name="connsiteY5" fmla="*/ 189 h 7320"/>
                <a:gd name="connsiteX6" fmla="*/ 4022 w 6959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20">
                  <a:moveTo>
                    <a:pt x="4022" y="0"/>
                  </a:moveTo>
                  <a:cubicBezTo>
                    <a:pt x="2531" y="0"/>
                    <a:pt x="782" y="1097"/>
                    <a:pt x="147" y="2623"/>
                  </a:cubicBezTo>
                  <a:cubicBezTo>
                    <a:pt x="-418" y="3995"/>
                    <a:pt x="713" y="6601"/>
                    <a:pt x="2342" y="7132"/>
                  </a:cubicBezTo>
                  <a:cubicBezTo>
                    <a:pt x="2754" y="7270"/>
                    <a:pt x="3131" y="7321"/>
                    <a:pt x="3491" y="7321"/>
                  </a:cubicBezTo>
                  <a:cubicBezTo>
                    <a:pt x="4897" y="7321"/>
                    <a:pt x="5926" y="6344"/>
                    <a:pt x="6611" y="4869"/>
                  </a:cubicBezTo>
                  <a:cubicBezTo>
                    <a:pt x="7451" y="3052"/>
                    <a:pt x="6714" y="926"/>
                    <a:pt x="5034" y="189"/>
                  </a:cubicBezTo>
                  <a:cubicBezTo>
                    <a:pt x="4708" y="51"/>
                    <a:pt x="4382" y="0"/>
                    <a:pt x="4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5" name="任意多边形: 形状 704">
              <a:extLst>
                <a:ext uri="{FF2B5EF4-FFF2-40B4-BE49-F238E27FC236}">
                  <a16:creationId xmlns:a16="http://schemas.microsoft.com/office/drawing/2014/main" id="{F9BD4C58-C0EB-D618-3920-F3B7C0023FFC}"/>
                </a:ext>
              </a:extLst>
            </p:cNvPr>
            <p:cNvSpPr/>
            <p:nvPr/>
          </p:nvSpPr>
          <p:spPr>
            <a:xfrm>
              <a:off x="5645064" y="2695999"/>
              <a:ext cx="6882" cy="6978"/>
            </a:xfrm>
            <a:custGeom>
              <a:avLst/>
              <a:gdLst>
                <a:gd name="connsiteX0" fmla="*/ 3402 w 6882"/>
                <a:gd name="connsiteY0" fmla="*/ 0 h 6978"/>
                <a:gd name="connsiteX1" fmla="*/ 316 w 6882"/>
                <a:gd name="connsiteY1" fmla="*/ 1663 h 6978"/>
                <a:gd name="connsiteX2" fmla="*/ 2339 w 6882"/>
                <a:gd name="connsiteY2" fmla="*/ 6858 h 6978"/>
                <a:gd name="connsiteX3" fmla="*/ 3213 w 6882"/>
                <a:gd name="connsiteY3" fmla="*/ 6978 h 6978"/>
                <a:gd name="connsiteX4" fmla="*/ 6179 w 6882"/>
                <a:gd name="connsiteY4" fmla="*/ 5469 h 6978"/>
                <a:gd name="connsiteX5" fmla="*/ 6882 w 6882"/>
                <a:gd name="connsiteY5" fmla="*/ 3909 h 6978"/>
                <a:gd name="connsiteX6" fmla="*/ 5030 w 6882"/>
                <a:gd name="connsiteY6" fmla="*/ 394 h 6978"/>
                <a:gd name="connsiteX7" fmla="*/ 3402 w 6882"/>
                <a:gd name="connsiteY7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82" h="6978">
                  <a:moveTo>
                    <a:pt x="3402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9" y="6361"/>
                    <a:pt x="2339" y="6858"/>
                  </a:cubicBezTo>
                  <a:cubicBezTo>
                    <a:pt x="2647" y="6944"/>
                    <a:pt x="2939" y="6978"/>
                    <a:pt x="3213" y="6978"/>
                  </a:cubicBezTo>
                  <a:cubicBezTo>
                    <a:pt x="4413" y="6978"/>
                    <a:pt x="5339" y="6275"/>
                    <a:pt x="6179" y="5469"/>
                  </a:cubicBezTo>
                  <a:lnTo>
                    <a:pt x="6882" y="3909"/>
                  </a:lnTo>
                  <a:cubicBezTo>
                    <a:pt x="6899" y="2383"/>
                    <a:pt x="6488" y="1132"/>
                    <a:pt x="5030" y="394"/>
                  </a:cubicBezTo>
                  <a:cubicBezTo>
                    <a:pt x="4550" y="120"/>
                    <a:pt x="3984" y="0"/>
                    <a:pt x="34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6" name="任意多边形: 形状 705">
              <a:extLst>
                <a:ext uri="{FF2B5EF4-FFF2-40B4-BE49-F238E27FC236}">
                  <a16:creationId xmlns:a16="http://schemas.microsoft.com/office/drawing/2014/main" id="{00A4871C-5951-CFB0-80C8-F399A4282FE6}"/>
                </a:ext>
              </a:extLst>
            </p:cNvPr>
            <p:cNvSpPr/>
            <p:nvPr/>
          </p:nvSpPr>
          <p:spPr>
            <a:xfrm>
              <a:off x="5651260" y="2699891"/>
              <a:ext cx="702" cy="1560"/>
            </a:xfrm>
            <a:custGeom>
              <a:avLst/>
              <a:gdLst>
                <a:gd name="connsiteX0" fmla="*/ 703 w 702"/>
                <a:gd name="connsiteY0" fmla="*/ 0 h 1560"/>
                <a:gd name="connsiteX1" fmla="*/ 0 w 702"/>
                <a:gd name="connsiteY1" fmla="*/ 1560 h 1560"/>
                <a:gd name="connsiteX2" fmla="*/ 668 w 702"/>
                <a:gd name="connsiteY2" fmla="*/ 892 h 1560"/>
                <a:gd name="connsiteX3" fmla="*/ 703 w 702"/>
                <a:gd name="connsiteY3" fmla="*/ 0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" h="1560">
                  <a:moveTo>
                    <a:pt x="703" y="0"/>
                  </a:moveTo>
                  <a:lnTo>
                    <a:pt x="0" y="1560"/>
                  </a:lnTo>
                  <a:cubicBezTo>
                    <a:pt x="223" y="1337"/>
                    <a:pt x="446" y="1114"/>
                    <a:pt x="668" y="892"/>
                  </a:cubicBezTo>
                  <a:cubicBezTo>
                    <a:pt x="686" y="583"/>
                    <a:pt x="703" y="292"/>
                    <a:pt x="7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7" name="任意多边形: 形状 706">
              <a:extLst>
                <a:ext uri="{FF2B5EF4-FFF2-40B4-BE49-F238E27FC236}">
                  <a16:creationId xmlns:a16="http://schemas.microsoft.com/office/drawing/2014/main" id="{2563E3AA-71AD-2572-B231-3AD441B81F33}"/>
                </a:ext>
              </a:extLst>
            </p:cNvPr>
            <p:cNvSpPr/>
            <p:nvPr/>
          </p:nvSpPr>
          <p:spPr>
            <a:xfrm>
              <a:off x="5634867" y="2606571"/>
              <a:ext cx="37383" cy="43959"/>
            </a:xfrm>
            <a:custGeom>
              <a:avLst/>
              <a:gdLst>
                <a:gd name="connsiteX0" fmla="*/ 7769 w 37383"/>
                <a:gd name="connsiteY0" fmla="*/ 0 h 43959"/>
                <a:gd name="connsiteX1" fmla="*/ 1494 w 37383"/>
                <a:gd name="connsiteY1" fmla="*/ 2966 h 43959"/>
                <a:gd name="connsiteX2" fmla="*/ 2 w 37383"/>
                <a:gd name="connsiteY2" fmla="*/ 9567 h 43959"/>
                <a:gd name="connsiteX3" fmla="*/ 3500 w 37383"/>
                <a:gd name="connsiteY3" fmla="*/ 14213 h 43959"/>
                <a:gd name="connsiteX4" fmla="*/ 6089 w 37383"/>
                <a:gd name="connsiteY4" fmla="*/ 17642 h 43959"/>
                <a:gd name="connsiteX5" fmla="*/ 10735 w 37383"/>
                <a:gd name="connsiteY5" fmla="*/ 20008 h 43959"/>
                <a:gd name="connsiteX6" fmla="*/ 11627 w 37383"/>
                <a:gd name="connsiteY6" fmla="*/ 19922 h 43959"/>
                <a:gd name="connsiteX7" fmla="*/ 10838 w 37383"/>
                <a:gd name="connsiteY7" fmla="*/ 20351 h 43959"/>
                <a:gd name="connsiteX8" fmla="*/ 7272 w 37383"/>
                <a:gd name="connsiteY8" fmla="*/ 28941 h 43959"/>
                <a:gd name="connsiteX9" fmla="*/ 11232 w 37383"/>
                <a:gd name="connsiteY9" fmla="*/ 34564 h 43959"/>
                <a:gd name="connsiteX10" fmla="*/ 13890 w 37383"/>
                <a:gd name="connsiteY10" fmla="*/ 36210 h 43959"/>
                <a:gd name="connsiteX11" fmla="*/ 14404 w 37383"/>
                <a:gd name="connsiteY11" fmla="*/ 36159 h 43959"/>
                <a:gd name="connsiteX12" fmla="*/ 17799 w 37383"/>
                <a:gd name="connsiteY12" fmla="*/ 37616 h 43959"/>
                <a:gd name="connsiteX13" fmla="*/ 19136 w 37383"/>
                <a:gd name="connsiteY13" fmla="*/ 37427 h 43959"/>
                <a:gd name="connsiteX14" fmla="*/ 23440 w 37383"/>
                <a:gd name="connsiteY14" fmla="*/ 35130 h 43959"/>
                <a:gd name="connsiteX15" fmla="*/ 26766 w 37383"/>
                <a:gd name="connsiteY15" fmla="*/ 38662 h 43959"/>
                <a:gd name="connsiteX16" fmla="*/ 30143 w 37383"/>
                <a:gd name="connsiteY16" fmla="*/ 39536 h 43959"/>
                <a:gd name="connsiteX17" fmla="*/ 30092 w 37383"/>
                <a:gd name="connsiteY17" fmla="*/ 39691 h 43959"/>
                <a:gd name="connsiteX18" fmla="*/ 32938 w 37383"/>
                <a:gd name="connsiteY18" fmla="*/ 43823 h 43959"/>
                <a:gd name="connsiteX19" fmla="*/ 33761 w 37383"/>
                <a:gd name="connsiteY19" fmla="*/ 43960 h 43959"/>
                <a:gd name="connsiteX20" fmla="*/ 37275 w 37383"/>
                <a:gd name="connsiteY20" fmla="*/ 41182 h 43959"/>
                <a:gd name="connsiteX21" fmla="*/ 35287 w 37383"/>
                <a:gd name="connsiteY21" fmla="*/ 36433 h 43959"/>
                <a:gd name="connsiteX22" fmla="*/ 34738 w 37383"/>
                <a:gd name="connsiteY22" fmla="*/ 36364 h 43959"/>
                <a:gd name="connsiteX23" fmla="*/ 34035 w 37383"/>
                <a:gd name="connsiteY23" fmla="*/ 31770 h 43959"/>
                <a:gd name="connsiteX24" fmla="*/ 28995 w 37383"/>
                <a:gd name="connsiteY24" fmla="*/ 26832 h 43959"/>
                <a:gd name="connsiteX25" fmla="*/ 28651 w 37383"/>
                <a:gd name="connsiteY25" fmla="*/ 26849 h 43959"/>
                <a:gd name="connsiteX26" fmla="*/ 23903 w 37383"/>
                <a:gd name="connsiteY26" fmla="*/ 29524 h 43959"/>
                <a:gd name="connsiteX27" fmla="*/ 24691 w 37383"/>
                <a:gd name="connsiteY27" fmla="*/ 27415 h 43959"/>
                <a:gd name="connsiteX28" fmla="*/ 22462 w 37383"/>
                <a:gd name="connsiteY28" fmla="*/ 21208 h 43959"/>
                <a:gd name="connsiteX29" fmla="*/ 18913 w 37383"/>
                <a:gd name="connsiteY29" fmla="*/ 20231 h 43959"/>
                <a:gd name="connsiteX30" fmla="*/ 18039 w 37383"/>
                <a:gd name="connsiteY30" fmla="*/ 20282 h 43959"/>
                <a:gd name="connsiteX31" fmla="*/ 14850 w 37383"/>
                <a:gd name="connsiteY31" fmla="*/ 19065 h 43959"/>
                <a:gd name="connsiteX32" fmla="*/ 13324 w 37383"/>
                <a:gd name="connsiteY32" fmla="*/ 19271 h 43959"/>
                <a:gd name="connsiteX33" fmla="*/ 15021 w 37383"/>
                <a:gd name="connsiteY33" fmla="*/ 17951 h 43959"/>
                <a:gd name="connsiteX34" fmla="*/ 12792 w 37383"/>
                <a:gd name="connsiteY34" fmla="*/ 1406 h 43959"/>
                <a:gd name="connsiteX35" fmla="*/ 11764 w 37383"/>
                <a:gd name="connsiteY35" fmla="*/ 789 h 43959"/>
                <a:gd name="connsiteX36" fmla="*/ 7769 w 37383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3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7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1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6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40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5" y="39296"/>
                    <a:pt x="30143" y="39536"/>
                  </a:cubicBezTo>
                  <a:lnTo>
                    <a:pt x="30092" y="39691"/>
                  </a:lnTo>
                  <a:cubicBezTo>
                    <a:pt x="29818" y="42005"/>
                    <a:pt x="31584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38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90" y="33193"/>
                    <a:pt x="34035" y="31770"/>
                  </a:cubicBezTo>
                  <a:cubicBezTo>
                    <a:pt x="33727" y="28786"/>
                    <a:pt x="31326" y="26832"/>
                    <a:pt x="28995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9" y="28169"/>
                    <a:pt x="23903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4" y="20523"/>
                    <a:pt x="20096" y="20231"/>
                    <a:pt x="18913" y="20231"/>
                  </a:cubicBezTo>
                  <a:cubicBezTo>
                    <a:pt x="18622" y="20231"/>
                    <a:pt x="18331" y="20248"/>
                    <a:pt x="18039" y="20282"/>
                  </a:cubicBezTo>
                  <a:cubicBezTo>
                    <a:pt x="17147" y="19477"/>
                    <a:pt x="16050" y="19065"/>
                    <a:pt x="14850" y="19065"/>
                  </a:cubicBezTo>
                  <a:cubicBezTo>
                    <a:pt x="14353" y="19065"/>
                    <a:pt x="13838" y="19134"/>
                    <a:pt x="13324" y="19271"/>
                  </a:cubicBezTo>
                  <a:cubicBezTo>
                    <a:pt x="13907" y="18928"/>
                    <a:pt x="14473" y="18516"/>
                    <a:pt x="15021" y="17951"/>
                  </a:cubicBezTo>
                  <a:cubicBezTo>
                    <a:pt x="20508" y="12241"/>
                    <a:pt x="20885" y="6018"/>
                    <a:pt x="12792" y="1406"/>
                  </a:cubicBezTo>
                  <a:cubicBezTo>
                    <a:pt x="12449" y="1200"/>
                    <a:pt x="12124" y="943"/>
                    <a:pt x="11764" y="789"/>
                  </a:cubicBezTo>
                  <a:cubicBezTo>
                    <a:pt x="10461" y="257"/>
                    <a:pt x="9089" y="0"/>
                    <a:pt x="77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8" name="任意多边形: 形状 707">
              <a:extLst>
                <a:ext uri="{FF2B5EF4-FFF2-40B4-BE49-F238E27FC236}">
                  <a16:creationId xmlns:a16="http://schemas.microsoft.com/office/drawing/2014/main" id="{175BC722-FF3A-BC48-95F5-57A7A40CC475}"/>
                </a:ext>
              </a:extLst>
            </p:cNvPr>
            <p:cNvSpPr/>
            <p:nvPr/>
          </p:nvSpPr>
          <p:spPr>
            <a:xfrm>
              <a:off x="5626213" y="2562131"/>
              <a:ext cx="15329" cy="15722"/>
            </a:xfrm>
            <a:custGeom>
              <a:avLst/>
              <a:gdLst>
                <a:gd name="connsiteX0" fmla="*/ 5519 w 15329"/>
                <a:gd name="connsiteY0" fmla="*/ 0 h 15722"/>
                <a:gd name="connsiteX1" fmla="*/ 2707 w 15329"/>
                <a:gd name="connsiteY1" fmla="*/ 823 h 15722"/>
                <a:gd name="connsiteX2" fmla="*/ 136 w 15329"/>
                <a:gd name="connsiteY2" fmla="*/ 6601 h 15722"/>
                <a:gd name="connsiteX3" fmla="*/ 6377 w 15329"/>
                <a:gd name="connsiteY3" fmla="*/ 15208 h 15722"/>
                <a:gd name="connsiteX4" fmla="*/ 8828 w 15329"/>
                <a:gd name="connsiteY4" fmla="*/ 15722 h 15722"/>
                <a:gd name="connsiteX5" fmla="*/ 15155 w 15329"/>
                <a:gd name="connsiteY5" fmla="*/ 10476 h 15722"/>
                <a:gd name="connsiteX6" fmla="*/ 12977 w 15329"/>
                <a:gd name="connsiteY6" fmla="*/ 5486 h 15722"/>
                <a:gd name="connsiteX7" fmla="*/ 9051 w 15329"/>
                <a:gd name="connsiteY7" fmla="*/ 1972 h 15722"/>
                <a:gd name="connsiteX8" fmla="*/ 5519 w 15329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9" h="15722">
                  <a:moveTo>
                    <a:pt x="5519" y="0"/>
                  </a:moveTo>
                  <a:cubicBezTo>
                    <a:pt x="4611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7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55" y="10476"/>
                  </a:cubicBezTo>
                  <a:cubicBezTo>
                    <a:pt x="15378" y="8692"/>
                    <a:pt x="15857" y="6138"/>
                    <a:pt x="12977" y="5486"/>
                  </a:cubicBezTo>
                  <a:cubicBezTo>
                    <a:pt x="11109" y="5058"/>
                    <a:pt x="10114" y="3600"/>
                    <a:pt x="9051" y="1972"/>
                  </a:cubicBezTo>
                  <a:cubicBezTo>
                    <a:pt x="8159" y="634"/>
                    <a:pt x="6908" y="0"/>
                    <a:pt x="55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9" name="任意多边形: 形状 708">
              <a:extLst>
                <a:ext uri="{FF2B5EF4-FFF2-40B4-BE49-F238E27FC236}">
                  <a16:creationId xmlns:a16="http://schemas.microsoft.com/office/drawing/2014/main" id="{A7442113-4A7E-FA59-FC5B-04D7CB50925A}"/>
                </a:ext>
              </a:extLst>
            </p:cNvPr>
            <p:cNvSpPr/>
            <p:nvPr/>
          </p:nvSpPr>
          <p:spPr>
            <a:xfrm>
              <a:off x="5652007" y="2669939"/>
              <a:ext cx="12780" cy="14435"/>
            </a:xfrm>
            <a:custGeom>
              <a:avLst/>
              <a:gdLst>
                <a:gd name="connsiteX0" fmla="*/ 6917 w 12780"/>
                <a:gd name="connsiteY0" fmla="*/ 0 h 14435"/>
                <a:gd name="connsiteX1" fmla="*/ 1568 w 12780"/>
                <a:gd name="connsiteY1" fmla="*/ 2160 h 14435"/>
                <a:gd name="connsiteX2" fmla="*/ 1842 w 12780"/>
                <a:gd name="connsiteY2" fmla="*/ 12053 h 14435"/>
                <a:gd name="connsiteX3" fmla="*/ 3110 w 12780"/>
                <a:gd name="connsiteY3" fmla="*/ 14145 h 14435"/>
                <a:gd name="connsiteX4" fmla="*/ 3779 w 12780"/>
                <a:gd name="connsiteY4" fmla="*/ 14436 h 14435"/>
                <a:gd name="connsiteX5" fmla="*/ 4431 w 12780"/>
                <a:gd name="connsiteY5" fmla="*/ 13767 h 14435"/>
                <a:gd name="connsiteX6" fmla="*/ 4688 w 12780"/>
                <a:gd name="connsiteY6" fmla="*/ 11693 h 14435"/>
                <a:gd name="connsiteX7" fmla="*/ 6505 w 12780"/>
                <a:gd name="connsiteY7" fmla="*/ 12705 h 14435"/>
                <a:gd name="connsiteX8" fmla="*/ 7380 w 12780"/>
                <a:gd name="connsiteY8" fmla="*/ 13562 h 14435"/>
                <a:gd name="connsiteX9" fmla="*/ 12780 w 12780"/>
                <a:gd name="connsiteY9" fmla="*/ 1680 h 14435"/>
                <a:gd name="connsiteX10" fmla="*/ 12369 w 12780"/>
                <a:gd name="connsiteY10" fmla="*/ 1406 h 14435"/>
                <a:gd name="connsiteX11" fmla="*/ 6917 w 12780"/>
                <a:gd name="connsiteY11" fmla="*/ 0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0" h="14435">
                  <a:moveTo>
                    <a:pt x="6917" y="0"/>
                  </a:moveTo>
                  <a:cubicBezTo>
                    <a:pt x="4756" y="0"/>
                    <a:pt x="2802" y="720"/>
                    <a:pt x="1568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0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4" y="14436"/>
                    <a:pt x="4516" y="14179"/>
                    <a:pt x="4431" y="13767"/>
                  </a:cubicBezTo>
                  <a:cubicBezTo>
                    <a:pt x="4122" y="12173"/>
                    <a:pt x="4293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6865" y="12893"/>
                    <a:pt x="7140" y="13202"/>
                    <a:pt x="7380" y="13562"/>
                  </a:cubicBezTo>
                  <a:lnTo>
                    <a:pt x="12780" y="1680"/>
                  </a:lnTo>
                  <a:cubicBezTo>
                    <a:pt x="12643" y="1594"/>
                    <a:pt x="12506" y="1492"/>
                    <a:pt x="12369" y="1406"/>
                  </a:cubicBezTo>
                  <a:cubicBezTo>
                    <a:pt x="10569" y="480"/>
                    <a:pt x="8665" y="0"/>
                    <a:pt x="691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0" name="任意多边形: 形状 709">
              <a:extLst>
                <a:ext uri="{FF2B5EF4-FFF2-40B4-BE49-F238E27FC236}">
                  <a16:creationId xmlns:a16="http://schemas.microsoft.com/office/drawing/2014/main" id="{FE7E4891-3542-5E01-34A8-733EB3262415}"/>
                </a:ext>
              </a:extLst>
            </p:cNvPr>
            <p:cNvSpPr/>
            <p:nvPr/>
          </p:nvSpPr>
          <p:spPr>
            <a:xfrm>
              <a:off x="5659387" y="2671636"/>
              <a:ext cx="8178" cy="14573"/>
            </a:xfrm>
            <a:custGeom>
              <a:avLst/>
              <a:gdLst>
                <a:gd name="connsiteX0" fmla="*/ 5401 w 8178"/>
                <a:gd name="connsiteY0" fmla="*/ 0 h 14573"/>
                <a:gd name="connsiteX1" fmla="*/ 0 w 8178"/>
                <a:gd name="connsiteY1" fmla="*/ 11881 h 14573"/>
                <a:gd name="connsiteX2" fmla="*/ 1869 w 8178"/>
                <a:gd name="connsiteY2" fmla="*/ 14573 h 14573"/>
                <a:gd name="connsiteX3" fmla="*/ 8178 w 8178"/>
                <a:gd name="connsiteY3" fmla="*/ 652 h 14573"/>
                <a:gd name="connsiteX4" fmla="*/ 7287 w 8178"/>
                <a:gd name="connsiteY4" fmla="*/ 1132 h 14573"/>
                <a:gd name="connsiteX5" fmla="*/ 5401 w 8178"/>
                <a:gd name="connsiteY5" fmla="*/ 0 h 1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78" h="14573">
                  <a:moveTo>
                    <a:pt x="5401" y="0"/>
                  </a:moveTo>
                  <a:lnTo>
                    <a:pt x="0" y="11881"/>
                  </a:lnTo>
                  <a:cubicBezTo>
                    <a:pt x="635" y="12893"/>
                    <a:pt x="909" y="14299"/>
                    <a:pt x="1869" y="14573"/>
                  </a:cubicBezTo>
                  <a:cubicBezTo>
                    <a:pt x="3978" y="9927"/>
                    <a:pt x="6069" y="5298"/>
                    <a:pt x="8178" y="652"/>
                  </a:cubicBezTo>
                  <a:cubicBezTo>
                    <a:pt x="7870" y="806"/>
                    <a:pt x="7561" y="960"/>
                    <a:pt x="7287" y="1132"/>
                  </a:cubicBezTo>
                  <a:cubicBezTo>
                    <a:pt x="6635" y="771"/>
                    <a:pt x="5984" y="394"/>
                    <a:pt x="540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1" name="任意多边形: 形状 710">
              <a:extLst>
                <a:ext uri="{FF2B5EF4-FFF2-40B4-BE49-F238E27FC236}">
                  <a16:creationId xmlns:a16="http://schemas.microsoft.com/office/drawing/2014/main" id="{DCEC361B-67D2-5EB9-28AA-BAF4F2E0F3B7}"/>
                </a:ext>
              </a:extLst>
            </p:cNvPr>
            <p:cNvSpPr/>
            <p:nvPr/>
          </p:nvSpPr>
          <p:spPr>
            <a:xfrm>
              <a:off x="5607460" y="2682540"/>
              <a:ext cx="24705" cy="23780"/>
            </a:xfrm>
            <a:custGeom>
              <a:avLst/>
              <a:gdLst>
                <a:gd name="connsiteX0" fmla="*/ 19729 w 24705"/>
                <a:gd name="connsiteY0" fmla="*/ 0 h 23780"/>
                <a:gd name="connsiteX1" fmla="*/ 19626 w 24705"/>
                <a:gd name="connsiteY1" fmla="*/ 0 h 23780"/>
                <a:gd name="connsiteX2" fmla="*/ 12356 w 24705"/>
                <a:gd name="connsiteY2" fmla="*/ 2023 h 23780"/>
                <a:gd name="connsiteX3" fmla="*/ 11893 w 24705"/>
                <a:gd name="connsiteY3" fmla="*/ 5881 h 23780"/>
                <a:gd name="connsiteX4" fmla="*/ 17877 w 24705"/>
                <a:gd name="connsiteY4" fmla="*/ 10990 h 23780"/>
                <a:gd name="connsiteX5" fmla="*/ 18426 w 24705"/>
                <a:gd name="connsiteY5" fmla="*/ 11247 h 23780"/>
                <a:gd name="connsiteX6" fmla="*/ 17003 w 24705"/>
                <a:gd name="connsiteY6" fmla="*/ 11076 h 23780"/>
                <a:gd name="connsiteX7" fmla="*/ 14860 w 24705"/>
                <a:gd name="connsiteY7" fmla="*/ 11504 h 23780"/>
                <a:gd name="connsiteX8" fmla="*/ 13454 w 24705"/>
                <a:gd name="connsiteY8" fmla="*/ 11813 h 23780"/>
                <a:gd name="connsiteX9" fmla="*/ 12048 w 24705"/>
                <a:gd name="connsiteY9" fmla="*/ 11230 h 23780"/>
                <a:gd name="connsiteX10" fmla="*/ 8550 w 24705"/>
                <a:gd name="connsiteY10" fmla="*/ 9464 h 23780"/>
                <a:gd name="connsiteX11" fmla="*/ 2824 w 24705"/>
                <a:gd name="connsiteY11" fmla="*/ 11693 h 23780"/>
                <a:gd name="connsiteX12" fmla="*/ 115 w 24705"/>
                <a:gd name="connsiteY12" fmla="*/ 17385 h 23780"/>
                <a:gd name="connsiteX13" fmla="*/ 4401 w 24705"/>
                <a:gd name="connsiteY13" fmla="*/ 22889 h 23780"/>
                <a:gd name="connsiteX14" fmla="*/ 5618 w 24705"/>
                <a:gd name="connsiteY14" fmla="*/ 23043 h 23780"/>
                <a:gd name="connsiteX15" fmla="*/ 10076 w 24705"/>
                <a:gd name="connsiteY15" fmla="*/ 20282 h 23780"/>
                <a:gd name="connsiteX16" fmla="*/ 11019 w 24705"/>
                <a:gd name="connsiteY16" fmla="*/ 18671 h 23780"/>
                <a:gd name="connsiteX17" fmla="*/ 13368 w 24705"/>
                <a:gd name="connsiteY17" fmla="*/ 16562 h 23780"/>
                <a:gd name="connsiteX18" fmla="*/ 15528 w 24705"/>
                <a:gd name="connsiteY18" fmla="*/ 18962 h 23780"/>
                <a:gd name="connsiteX19" fmla="*/ 19832 w 24705"/>
                <a:gd name="connsiteY19" fmla="*/ 23780 h 23780"/>
                <a:gd name="connsiteX20" fmla="*/ 20346 w 24705"/>
                <a:gd name="connsiteY20" fmla="*/ 23746 h 23780"/>
                <a:gd name="connsiteX21" fmla="*/ 23998 w 24705"/>
                <a:gd name="connsiteY21" fmla="*/ 17745 h 23780"/>
                <a:gd name="connsiteX22" fmla="*/ 21272 w 24705"/>
                <a:gd name="connsiteY22" fmla="*/ 12413 h 23780"/>
                <a:gd name="connsiteX23" fmla="*/ 19249 w 24705"/>
                <a:gd name="connsiteY23" fmla="*/ 11487 h 23780"/>
                <a:gd name="connsiteX24" fmla="*/ 19558 w 24705"/>
                <a:gd name="connsiteY24" fmla="*/ 11504 h 23780"/>
                <a:gd name="connsiteX25" fmla="*/ 22300 w 24705"/>
                <a:gd name="connsiteY25" fmla="*/ 8110 h 23780"/>
                <a:gd name="connsiteX26" fmla="*/ 21392 w 24705"/>
                <a:gd name="connsiteY26" fmla="*/ 1440 h 23780"/>
                <a:gd name="connsiteX27" fmla="*/ 19729 w 24705"/>
                <a:gd name="connsiteY27" fmla="*/ 0 h 2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80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60" y="11504"/>
                  </a:cubicBezTo>
                  <a:cubicBezTo>
                    <a:pt x="14380" y="11693"/>
                    <a:pt x="13900" y="11813"/>
                    <a:pt x="13454" y="11813"/>
                  </a:cubicBezTo>
                  <a:cubicBezTo>
                    <a:pt x="12922" y="11813"/>
                    <a:pt x="12442" y="11642"/>
                    <a:pt x="12048" y="11230"/>
                  </a:cubicBezTo>
                  <a:cubicBezTo>
                    <a:pt x="10848" y="9927"/>
                    <a:pt x="9682" y="9464"/>
                    <a:pt x="8550" y="9464"/>
                  </a:cubicBezTo>
                  <a:cubicBezTo>
                    <a:pt x="6579" y="9464"/>
                    <a:pt x="4710" y="10853"/>
                    <a:pt x="2824" y="11693"/>
                  </a:cubicBezTo>
                  <a:cubicBezTo>
                    <a:pt x="509" y="12739"/>
                    <a:pt x="-331" y="14813"/>
                    <a:pt x="115" y="17385"/>
                  </a:cubicBezTo>
                  <a:cubicBezTo>
                    <a:pt x="578" y="20025"/>
                    <a:pt x="1658" y="22237"/>
                    <a:pt x="4401" y="22889"/>
                  </a:cubicBezTo>
                  <a:cubicBezTo>
                    <a:pt x="4830" y="22992"/>
                    <a:pt x="5224" y="23043"/>
                    <a:pt x="5618" y="23043"/>
                  </a:cubicBezTo>
                  <a:cubicBezTo>
                    <a:pt x="7470" y="23043"/>
                    <a:pt x="8910" y="21946"/>
                    <a:pt x="10076" y="20282"/>
                  </a:cubicBezTo>
                  <a:cubicBezTo>
                    <a:pt x="10436" y="19768"/>
                    <a:pt x="10659" y="19168"/>
                    <a:pt x="11019" y="18671"/>
                  </a:cubicBezTo>
                  <a:cubicBezTo>
                    <a:pt x="11996" y="17282"/>
                    <a:pt x="12717" y="16562"/>
                    <a:pt x="13368" y="16562"/>
                  </a:cubicBezTo>
                  <a:cubicBezTo>
                    <a:pt x="14071" y="16562"/>
                    <a:pt x="14705" y="17351"/>
                    <a:pt x="15528" y="18962"/>
                  </a:cubicBezTo>
                  <a:cubicBezTo>
                    <a:pt x="16591" y="21037"/>
                    <a:pt x="17329" y="23780"/>
                    <a:pt x="19832" y="23780"/>
                  </a:cubicBezTo>
                  <a:cubicBezTo>
                    <a:pt x="19986" y="23780"/>
                    <a:pt x="20157" y="23763"/>
                    <a:pt x="20346" y="23746"/>
                  </a:cubicBezTo>
                  <a:cubicBezTo>
                    <a:pt x="23278" y="23351"/>
                    <a:pt x="23175" y="19957"/>
                    <a:pt x="23998" y="17745"/>
                  </a:cubicBezTo>
                  <a:cubicBezTo>
                    <a:pt x="25284" y="14350"/>
                    <a:pt x="25061" y="14179"/>
                    <a:pt x="21272" y="12413"/>
                  </a:cubicBezTo>
                  <a:cubicBezTo>
                    <a:pt x="20672" y="12087"/>
                    <a:pt x="19986" y="11744"/>
                    <a:pt x="19249" y="11487"/>
                  </a:cubicBezTo>
                  <a:cubicBezTo>
                    <a:pt x="19352" y="11504"/>
                    <a:pt x="19455" y="11504"/>
                    <a:pt x="19558" y="11504"/>
                  </a:cubicBezTo>
                  <a:cubicBezTo>
                    <a:pt x="20792" y="11504"/>
                    <a:pt x="21718" y="10424"/>
                    <a:pt x="22300" y="8110"/>
                  </a:cubicBezTo>
                  <a:cubicBezTo>
                    <a:pt x="22901" y="5692"/>
                    <a:pt x="21752" y="3652"/>
                    <a:pt x="21392" y="1440"/>
                  </a:cubicBezTo>
                  <a:cubicBezTo>
                    <a:pt x="21255" y="600"/>
                    <a:pt x="20500" y="0"/>
                    <a:pt x="1972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2" name="任意多边形: 形状 711">
              <a:extLst>
                <a:ext uri="{FF2B5EF4-FFF2-40B4-BE49-F238E27FC236}">
                  <a16:creationId xmlns:a16="http://schemas.microsoft.com/office/drawing/2014/main" id="{D1511F75-3483-8B49-BD5F-D6973E46EBC4}"/>
                </a:ext>
              </a:extLst>
            </p:cNvPr>
            <p:cNvSpPr/>
            <p:nvPr/>
          </p:nvSpPr>
          <p:spPr>
            <a:xfrm>
              <a:off x="5604043" y="26058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4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886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4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3" name="任意多边形: 形状 712">
              <a:extLst>
                <a:ext uri="{FF2B5EF4-FFF2-40B4-BE49-F238E27FC236}">
                  <a16:creationId xmlns:a16="http://schemas.microsoft.com/office/drawing/2014/main" id="{D98715D0-207B-30BE-4015-2336A68CCE39}"/>
                </a:ext>
              </a:extLst>
            </p:cNvPr>
            <p:cNvSpPr/>
            <p:nvPr/>
          </p:nvSpPr>
          <p:spPr>
            <a:xfrm>
              <a:off x="5640367" y="2581454"/>
              <a:ext cx="10172" cy="10218"/>
            </a:xfrm>
            <a:custGeom>
              <a:avLst/>
              <a:gdLst>
                <a:gd name="connsiteX0" fmla="*/ 4978 w 10172"/>
                <a:gd name="connsiteY0" fmla="*/ 0 h 10218"/>
                <a:gd name="connsiteX1" fmla="*/ 383 w 10172"/>
                <a:gd name="connsiteY1" fmla="*/ 2949 h 10218"/>
                <a:gd name="connsiteX2" fmla="*/ 3332 w 10172"/>
                <a:gd name="connsiteY2" fmla="*/ 9498 h 10218"/>
                <a:gd name="connsiteX3" fmla="*/ 6041 w 10172"/>
                <a:gd name="connsiteY3" fmla="*/ 10218 h 10218"/>
                <a:gd name="connsiteX4" fmla="*/ 9727 w 10172"/>
                <a:gd name="connsiteY4" fmla="*/ 8332 h 10218"/>
                <a:gd name="connsiteX5" fmla="*/ 7498 w 10172"/>
                <a:gd name="connsiteY5" fmla="*/ 634 h 10218"/>
                <a:gd name="connsiteX6" fmla="*/ 4978 w 10172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2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0" y="7835"/>
                    <a:pt x="3332" y="9498"/>
                  </a:cubicBezTo>
                  <a:cubicBezTo>
                    <a:pt x="4172" y="9995"/>
                    <a:pt x="5116" y="10218"/>
                    <a:pt x="6041" y="10218"/>
                  </a:cubicBezTo>
                  <a:cubicBezTo>
                    <a:pt x="7584" y="10218"/>
                    <a:pt x="9041" y="9550"/>
                    <a:pt x="9727" y="8332"/>
                  </a:cubicBezTo>
                  <a:cubicBezTo>
                    <a:pt x="10910" y="6241"/>
                    <a:pt x="9590" y="1749"/>
                    <a:pt x="7498" y="634"/>
                  </a:cubicBezTo>
                  <a:cubicBezTo>
                    <a:pt x="6658" y="206"/>
                    <a:pt x="5801" y="0"/>
                    <a:pt x="49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4" name="任意多边形: 形状 713">
              <a:extLst>
                <a:ext uri="{FF2B5EF4-FFF2-40B4-BE49-F238E27FC236}">
                  <a16:creationId xmlns:a16="http://schemas.microsoft.com/office/drawing/2014/main" id="{847B247B-8A00-7370-91EB-CDBF13358A52}"/>
                </a:ext>
              </a:extLst>
            </p:cNvPr>
            <p:cNvSpPr/>
            <p:nvPr/>
          </p:nvSpPr>
          <p:spPr>
            <a:xfrm>
              <a:off x="5887444" y="2151457"/>
              <a:ext cx="6266" cy="7080"/>
            </a:xfrm>
            <a:custGeom>
              <a:avLst/>
              <a:gdLst>
                <a:gd name="connsiteX0" fmla="*/ 3315 w 6266"/>
                <a:gd name="connsiteY0" fmla="*/ 0 h 7080"/>
                <a:gd name="connsiteX1" fmla="*/ 91 w 6266"/>
                <a:gd name="connsiteY1" fmla="*/ 2932 h 7080"/>
                <a:gd name="connsiteX2" fmla="*/ 2114 w 6266"/>
                <a:gd name="connsiteY2" fmla="*/ 6944 h 7080"/>
                <a:gd name="connsiteX3" fmla="*/ 2972 w 6266"/>
                <a:gd name="connsiteY3" fmla="*/ 7081 h 7080"/>
                <a:gd name="connsiteX4" fmla="*/ 6144 w 6266"/>
                <a:gd name="connsiteY4" fmla="*/ 4201 h 7080"/>
                <a:gd name="connsiteX5" fmla="*/ 4103 w 6266"/>
                <a:gd name="connsiteY5" fmla="*/ 171 h 7080"/>
                <a:gd name="connsiteX6" fmla="*/ 3315 w 6266"/>
                <a:gd name="connsiteY6" fmla="*/ 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6" h="7080">
                  <a:moveTo>
                    <a:pt x="3315" y="0"/>
                  </a:moveTo>
                  <a:cubicBezTo>
                    <a:pt x="1943" y="0"/>
                    <a:pt x="366" y="1372"/>
                    <a:pt x="91" y="2932"/>
                  </a:cubicBezTo>
                  <a:cubicBezTo>
                    <a:pt x="-234" y="4784"/>
                    <a:pt x="280" y="6309"/>
                    <a:pt x="2114" y="6944"/>
                  </a:cubicBezTo>
                  <a:cubicBezTo>
                    <a:pt x="2406" y="7047"/>
                    <a:pt x="2680" y="7081"/>
                    <a:pt x="2972" y="7081"/>
                  </a:cubicBezTo>
                  <a:cubicBezTo>
                    <a:pt x="4412" y="7081"/>
                    <a:pt x="5767" y="5881"/>
                    <a:pt x="6144" y="4201"/>
                  </a:cubicBezTo>
                  <a:cubicBezTo>
                    <a:pt x="6624" y="2212"/>
                    <a:pt x="5646" y="909"/>
                    <a:pt x="4103" y="171"/>
                  </a:cubicBezTo>
                  <a:cubicBezTo>
                    <a:pt x="3846" y="51"/>
                    <a:pt x="3589" y="0"/>
                    <a:pt x="3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5" name="任意多边形: 形状 714">
              <a:extLst>
                <a:ext uri="{FF2B5EF4-FFF2-40B4-BE49-F238E27FC236}">
                  <a16:creationId xmlns:a16="http://schemas.microsoft.com/office/drawing/2014/main" id="{22EC10F9-C5A0-19AA-09FA-9A6A829C570B}"/>
                </a:ext>
              </a:extLst>
            </p:cNvPr>
            <p:cNvSpPr/>
            <p:nvPr/>
          </p:nvSpPr>
          <p:spPr>
            <a:xfrm>
              <a:off x="6091321" y="2188645"/>
              <a:ext cx="11358" cy="11452"/>
            </a:xfrm>
            <a:custGeom>
              <a:avLst/>
              <a:gdLst>
                <a:gd name="connsiteX0" fmla="*/ 8453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5 w 11358"/>
                <a:gd name="connsiteY6" fmla="*/ 4475 h 11452"/>
                <a:gd name="connsiteX7" fmla="*/ 8573 w 11358"/>
                <a:gd name="connsiteY7" fmla="*/ 17 h 11452"/>
                <a:gd name="connsiteX8" fmla="*/ 8453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3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4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5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38" y="17"/>
                    <a:pt x="8504" y="0"/>
                    <a:pt x="84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6" name="任意多边形: 形状 715">
              <a:extLst>
                <a:ext uri="{FF2B5EF4-FFF2-40B4-BE49-F238E27FC236}">
                  <a16:creationId xmlns:a16="http://schemas.microsoft.com/office/drawing/2014/main" id="{688A110D-9381-DBE1-B928-FB959DD189BF}"/>
                </a:ext>
              </a:extLst>
            </p:cNvPr>
            <p:cNvSpPr/>
            <p:nvPr/>
          </p:nvSpPr>
          <p:spPr>
            <a:xfrm>
              <a:off x="6090394" y="2219231"/>
              <a:ext cx="11138" cy="11315"/>
            </a:xfrm>
            <a:custGeom>
              <a:avLst/>
              <a:gdLst>
                <a:gd name="connsiteX0" fmla="*/ 8094 w 11138"/>
                <a:gd name="connsiteY0" fmla="*/ 0 h 11315"/>
                <a:gd name="connsiteX1" fmla="*/ 6619 w 11138"/>
                <a:gd name="connsiteY1" fmla="*/ 223 h 11315"/>
                <a:gd name="connsiteX2" fmla="*/ 5162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94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94" y="0"/>
                  </a:moveTo>
                  <a:cubicBezTo>
                    <a:pt x="7631" y="0"/>
                    <a:pt x="7117" y="103"/>
                    <a:pt x="6619" y="223"/>
                  </a:cubicBezTo>
                  <a:cubicBezTo>
                    <a:pt x="6122" y="326"/>
                    <a:pt x="5625" y="446"/>
                    <a:pt x="5162" y="446"/>
                  </a:cubicBezTo>
                  <a:cubicBezTo>
                    <a:pt x="5025" y="446"/>
                    <a:pt x="4871" y="429"/>
                    <a:pt x="4733" y="411"/>
                  </a:cubicBezTo>
                  <a:cubicBezTo>
                    <a:pt x="4493" y="377"/>
                    <a:pt x="4254" y="343"/>
                    <a:pt x="4031" y="343"/>
                  </a:cubicBezTo>
                  <a:cubicBezTo>
                    <a:pt x="2265" y="343"/>
                    <a:pt x="842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73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3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7" name="任意多边形: 形状 716">
              <a:extLst>
                <a:ext uri="{FF2B5EF4-FFF2-40B4-BE49-F238E27FC236}">
                  <a16:creationId xmlns:a16="http://schemas.microsoft.com/office/drawing/2014/main" id="{3E5EAC48-9640-44EA-4684-1A6E5C559BB7}"/>
                </a:ext>
              </a:extLst>
            </p:cNvPr>
            <p:cNvSpPr/>
            <p:nvPr/>
          </p:nvSpPr>
          <p:spPr>
            <a:xfrm>
              <a:off x="6060792" y="2238314"/>
              <a:ext cx="4591" cy="4148"/>
            </a:xfrm>
            <a:custGeom>
              <a:avLst/>
              <a:gdLst>
                <a:gd name="connsiteX0" fmla="*/ 1880 w 4591"/>
                <a:gd name="connsiteY0" fmla="*/ 0 h 4148"/>
                <a:gd name="connsiteX1" fmla="*/ 97 w 4591"/>
                <a:gd name="connsiteY1" fmla="*/ 1629 h 4148"/>
                <a:gd name="connsiteX2" fmla="*/ 1365 w 4591"/>
                <a:gd name="connsiteY2" fmla="*/ 4012 h 4148"/>
                <a:gd name="connsiteX3" fmla="*/ 2429 w 4591"/>
                <a:gd name="connsiteY3" fmla="*/ 4149 h 4148"/>
                <a:gd name="connsiteX4" fmla="*/ 4555 w 4591"/>
                <a:gd name="connsiteY4" fmla="*/ 2246 h 4148"/>
                <a:gd name="connsiteX5" fmla="*/ 2857 w 4591"/>
                <a:gd name="connsiteY5" fmla="*/ 171 h 4148"/>
                <a:gd name="connsiteX6" fmla="*/ 1880 w 4591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1" h="4148">
                  <a:moveTo>
                    <a:pt x="1880" y="0"/>
                  </a:moveTo>
                  <a:cubicBezTo>
                    <a:pt x="1023" y="0"/>
                    <a:pt x="389" y="514"/>
                    <a:pt x="97" y="1629"/>
                  </a:cubicBezTo>
                  <a:cubicBezTo>
                    <a:pt x="-229" y="2812"/>
                    <a:pt x="286" y="3755"/>
                    <a:pt x="1365" y="4012"/>
                  </a:cubicBezTo>
                  <a:cubicBezTo>
                    <a:pt x="1726" y="4098"/>
                    <a:pt x="2086" y="4149"/>
                    <a:pt x="2429" y="4149"/>
                  </a:cubicBezTo>
                  <a:cubicBezTo>
                    <a:pt x="3440" y="4149"/>
                    <a:pt x="4298" y="3669"/>
                    <a:pt x="4555" y="2246"/>
                  </a:cubicBezTo>
                  <a:cubicBezTo>
                    <a:pt x="4794" y="909"/>
                    <a:pt x="3818" y="497"/>
                    <a:pt x="2857" y="171"/>
                  </a:cubicBezTo>
                  <a:cubicBezTo>
                    <a:pt x="2497" y="69"/>
                    <a:pt x="2188" y="0"/>
                    <a:pt x="18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8" name="任意多边形: 形状 717">
              <a:extLst>
                <a:ext uri="{FF2B5EF4-FFF2-40B4-BE49-F238E27FC236}">
                  <a16:creationId xmlns:a16="http://schemas.microsoft.com/office/drawing/2014/main" id="{66A0A4F0-0B98-BA7E-2603-F2A28A59D6A8}"/>
                </a:ext>
              </a:extLst>
            </p:cNvPr>
            <p:cNvSpPr/>
            <p:nvPr/>
          </p:nvSpPr>
          <p:spPr>
            <a:xfrm>
              <a:off x="6094437" y="2360986"/>
              <a:ext cx="9521" cy="11693"/>
            </a:xfrm>
            <a:custGeom>
              <a:avLst/>
              <a:gdLst>
                <a:gd name="connsiteX0" fmla="*/ 2353 w 9521"/>
                <a:gd name="connsiteY0" fmla="*/ 0 h 11693"/>
                <a:gd name="connsiteX1" fmla="*/ 330 w 9521"/>
                <a:gd name="connsiteY1" fmla="*/ 4269 h 11693"/>
                <a:gd name="connsiteX2" fmla="*/ 3810 w 9521"/>
                <a:gd name="connsiteY2" fmla="*/ 10733 h 11693"/>
                <a:gd name="connsiteX3" fmla="*/ 5542 w 9521"/>
                <a:gd name="connsiteY3" fmla="*/ 11693 h 11693"/>
                <a:gd name="connsiteX4" fmla="*/ 7616 w 9521"/>
                <a:gd name="connsiteY4" fmla="*/ 11144 h 11693"/>
                <a:gd name="connsiteX5" fmla="*/ 9519 w 9521"/>
                <a:gd name="connsiteY5" fmla="*/ 7561 h 11693"/>
                <a:gd name="connsiteX6" fmla="*/ 2576 w 9521"/>
                <a:gd name="connsiteY6" fmla="*/ 34 h 11693"/>
                <a:gd name="connsiteX7" fmla="*/ 2353 w 9521"/>
                <a:gd name="connsiteY7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1" h="11693">
                  <a:moveTo>
                    <a:pt x="2353" y="0"/>
                  </a:moveTo>
                  <a:cubicBezTo>
                    <a:pt x="998" y="0"/>
                    <a:pt x="-733" y="2898"/>
                    <a:pt x="330" y="4269"/>
                  </a:cubicBezTo>
                  <a:cubicBezTo>
                    <a:pt x="1890" y="6275"/>
                    <a:pt x="2336" y="8778"/>
                    <a:pt x="3810" y="10733"/>
                  </a:cubicBezTo>
                  <a:cubicBezTo>
                    <a:pt x="4359" y="11453"/>
                    <a:pt x="4942" y="11693"/>
                    <a:pt x="5542" y="11693"/>
                  </a:cubicBezTo>
                  <a:cubicBezTo>
                    <a:pt x="6228" y="11693"/>
                    <a:pt x="6931" y="11384"/>
                    <a:pt x="7616" y="11144"/>
                  </a:cubicBezTo>
                  <a:cubicBezTo>
                    <a:pt x="9211" y="10561"/>
                    <a:pt x="9554" y="9121"/>
                    <a:pt x="9519" y="7561"/>
                  </a:cubicBezTo>
                  <a:cubicBezTo>
                    <a:pt x="9502" y="6858"/>
                    <a:pt x="3261" y="206"/>
                    <a:pt x="2576" y="34"/>
                  </a:cubicBezTo>
                  <a:cubicBezTo>
                    <a:pt x="2507" y="0"/>
                    <a:pt x="2438" y="0"/>
                    <a:pt x="23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9" name="任意多边形: 形状 718">
              <a:extLst>
                <a:ext uri="{FF2B5EF4-FFF2-40B4-BE49-F238E27FC236}">
                  <a16:creationId xmlns:a16="http://schemas.microsoft.com/office/drawing/2014/main" id="{EAC4CA0A-0738-A437-DFDE-08E437DB2416}"/>
                </a:ext>
              </a:extLst>
            </p:cNvPr>
            <p:cNvSpPr/>
            <p:nvPr/>
          </p:nvSpPr>
          <p:spPr>
            <a:xfrm>
              <a:off x="6061855" y="2344938"/>
              <a:ext cx="6809" cy="6566"/>
            </a:xfrm>
            <a:custGeom>
              <a:avLst/>
              <a:gdLst>
                <a:gd name="connsiteX0" fmla="*/ 2411 w 6809"/>
                <a:gd name="connsiteY0" fmla="*/ 0 h 6566"/>
                <a:gd name="connsiteX1" fmla="*/ 217 w 6809"/>
                <a:gd name="connsiteY1" fmla="*/ 1577 h 6566"/>
                <a:gd name="connsiteX2" fmla="*/ 2771 w 6809"/>
                <a:gd name="connsiteY2" fmla="*/ 6481 h 6566"/>
                <a:gd name="connsiteX3" fmla="*/ 3594 w 6809"/>
                <a:gd name="connsiteY3" fmla="*/ 6567 h 6566"/>
                <a:gd name="connsiteX4" fmla="*/ 6766 w 6809"/>
                <a:gd name="connsiteY4" fmla="*/ 4612 h 6566"/>
                <a:gd name="connsiteX5" fmla="*/ 3149 w 6809"/>
                <a:gd name="connsiteY5" fmla="*/ 69 h 6566"/>
                <a:gd name="connsiteX6" fmla="*/ 2411 w 6809"/>
                <a:gd name="connsiteY6" fmla="*/ 0 h 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9" h="6566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5" y="6052"/>
                    <a:pt x="2771" y="6481"/>
                  </a:cubicBezTo>
                  <a:cubicBezTo>
                    <a:pt x="3063" y="6550"/>
                    <a:pt x="3337" y="6567"/>
                    <a:pt x="3594" y="6567"/>
                  </a:cubicBezTo>
                  <a:cubicBezTo>
                    <a:pt x="4949" y="6567"/>
                    <a:pt x="5960" y="5761"/>
                    <a:pt x="6766" y="4612"/>
                  </a:cubicBezTo>
                  <a:cubicBezTo>
                    <a:pt x="7143" y="3172"/>
                    <a:pt x="5017" y="497"/>
                    <a:pt x="3149" y="69"/>
                  </a:cubicBezTo>
                  <a:cubicBezTo>
                    <a:pt x="2908" y="34"/>
                    <a:pt x="2651" y="0"/>
                    <a:pt x="241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0" name="任意多边形: 形状 719">
              <a:extLst>
                <a:ext uri="{FF2B5EF4-FFF2-40B4-BE49-F238E27FC236}">
                  <a16:creationId xmlns:a16="http://schemas.microsoft.com/office/drawing/2014/main" id="{30DEC8E1-BD83-33B6-2439-B42A8FCBB2E2}"/>
                </a:ext>
              </a:extLst>
            </p:cNvPr>
            <p:cNvSpPr/>
            <p:nvPr/>
          </p:nvSpPr>
          <p:spPr>
            <a:xfrm>
              <a:off x="6078863" y="2161984"/>
              <a:ext cx="10284" cy="22014"/>
            </a:xfrm>
            <a:custGeom>
              <a:avLst/>
              <a:gdLst>
                <a:gd name="connsiteX0" fmla="*/ 3936 w 10284"/>
                <a:gd name="connsiteY0" fmla="*/ 0 h 22014"/>
                <a:gd name="connsiteX1" fmla="*/ 3525 w 10284"/>
                <a:gd name="connsiteY1" fmla="*/ 34 h 22014"/>
                <a:gd name="connsiteX2" fmla="*/ 96 w 10284"/>
                <a:gd name="connsiteY2" fmla="*/ 3926 h 22014"/>
                <a:gd name="connsiteX3" fmla="*/ 422 w 10284"/>
                <a:gd name="connsiteY3" fmla="*/ 5795 h 22014"/>
                <a:gd name="connsiteX4" fmla="*/ 456 w 10284"/>
                <a:gd name="connsiteY4" fmla="*/ 10630 h 22014"/>
                <a:gd name="connsiteX5" fmla="*/ 62 w 10284"/>
                <a:gd name="connsiteY5" fmla="*/ 14368 h 22014"/>
                <a:gd name="connsiteX6" fmla="*/ 4279 w 10284"/>
                <a:gd name="connsiteY6" fmla="*/ 22014 h 22014"/>
                <a:gd name="connsiteX7" fmla="*/ 4331 w 10284"/>
                <a:gd name="connsiteY7" fmla="*/ 22014 h 22014"/>
                <a:gd name="connsiteX8" fmla="*/ 9732 w 10284"/>
                <a:gd name="connsiteY8" fmla="*/ 15876 h 22014"/>
                <a:gd name="connsiteX9" fmla="*/ 9046 w 10284"/>
                <a:gd name="connsiteY9" fmla="*/ 12121 h 22014"/>
                <a:gd name="connsiteX10" fmla="*/ 6422 w 10284"/>
                <a:gd name="connsiteY10" fmla="*/ 5281 h 22014"/>
                <a:gd name="connsiteX11" fmla="*/ 6491 w 10284"/>
                <a:gd name="connsiteY11" fmla="*/ 3412 h 22014"/>
                <a:gd name="connsiteX12" fmla="*/ 3936 w 10284"/>
                <a:gd name="connsiteY12" fmla="*/ 0 h 2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84" h="22014">
                  <a:moveTo>
                    <a:pt x="3936" y="0"/>
                  </a:moveTo>
                  <a:cubicBezTo>
                    <a:pt x="3800" y="0"/>
                    <a:pt x="3662" y="17"/>
                    <a:pt x="3525" y="34"/>
                  </a:cubicBezTo>
                  <a:cubicBezTo>
                    <a:pt x="1725" y="326"/>
                    <a:pt x="165" y="1612"/>
                    <a:pt x="96" y="3926"/>
                  </a:cubicBezTo>
                  <a:cubicBezTo>
                    <a:pt x="79" y="4543"/>
                    <a:pt x="147" y="5246"/>
                    <a:pt x="422" y="5795"/>
                  </a:cubicBezTo>
                  <a:cubicBezTo>
                    <a:pt x="1228" y="7424"/>
                    <a:pt x="1262" y="8915"/>
                    <a:pt x="456" y="10630"/>
                  </a:cubicBezTo>
                  <a:cubicBezTo>
                    <a:pt x="-41" y="11693"/>
                    <a:pt x="-58" y="13133"/>
                    <a:pt x="62" y="14368"/>
                  </a:cubicBezTo>
                  <a:cubicBezTo>
                    <a:pt x="439" y="18414"/>
                    <a:pt x="2445" y="22014"/>
                    <a:pt x="4279" y="22014"/>
                  </a:cubicBezTo>
                  <a:cubicBezTo>
                    <a:pt x="4296" y="22014"/>
                    <a:pt x="4314" y="22014"/>
                    <a:pt x="4331" y="22014"/>
                  </a:cubicBezTo>
                  <a:cubicBezTo>
                    <a:pt x="8017" y="21860"/>
                    <a:pt x="8291" y="18277"/>
                    <a:pt x="9732" y="15876"/>
                  </a:cubicBezTo>
                  <a:cubicBezTo>
                    <a:pt x="10520" y="13853"/>
                    <a:pt x="10606" y="12945"/>
                    <a:pt x="9046" y="12121"/>
                  </a:cubicBezTo>
                  <a:cubicBezTo>
                    <a:pt x="6097" y="10561"/>
                    <a:pt x="4245" y="8898"/>
                    <a:pt x="6422" y="5281"/>
                  </a:cubicBezTo>
                  <a:cubicBezTo>
                    <a:pt x="6697" y="4818"/>
                    <a:pt x="6663" y="3978"/>
                    <a:pt x="6491" y="3412"/>
                  </a:cubicBezTo>
                  <a:cubicBezTo>
                    <a:pt x="6045" y="1903"/>
                    <a:pt x="5634" y="0"/>
                    <a:pt x="3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1" name="任意多边形: 形状 720">
              <a:extLst>
                <a:ext uri="{FF2B5EF4-FFF2-40B4-BE49-F238E27FC236}">
                  <a16:creationId xmlns:a16="http://schemas.microsoft.com/office/drawing/2014/main" id="{15AAB4CE-EBCA-5633-1DDA-18DB72C613CE}"/>
                </a:ext>
              </a:extLst>
            </p:cNvPr>
            <p:cNvSpPr/>
            <p:nvPr/>
          </p:nvSpPr>
          <p:spPr>
            <a:xfrm>
              <a:off x="6076430" y="22592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6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24" y="0"/>
                    <a:pt x="2170" y="0"/>
                    <a:pt x="20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2" name="任意多边形: 形状 721">
              <a:extLst>
                <a:ext uri="{FF2B5EF4-FFF2-40B4-BE49-F238E27FC236}">
                  <a16:creationId xmlns:a16="http://schemas.microsoft.com/office/drawing/2014/main" id="{F1AA92F5-957A-ECBF-72F4-D551295A6E07}"/>
                </a:ext>
              </a:extLst>
            </p:cNvPr>
            <p:cNvSpPr/>
            <p:nvPr/>
          </p:nvSpPr>
          <p:spPr>
            <a:xfrm>
              <a:off x="6071823" y="21159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0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515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0" y="17"/>
                  </a:cubicBezTo>
                  <a:cubicBezTo>
                    <a:pt x="2747" y="0"/>
                    <a:pt x="2645" y="0"/>
                    <a:pt x="254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3" name="任意多边形: 形状 722">
              <a:extLst>
                <a:ext uri="{FF2B5EF4-FFF2-40B4-BE49-F238E27FC236}">
                  <a16:creationId xmlns:a16="http://schemas.microsoft.com/office/drawing/2014/main" id="{512CC344-5FAF-437B-4199-64D6B7C904A6}"/>
                </a:ext>
              </a:extLst>
            </p:cNvPr>
            <p:cNvSpPr/>
            <p:nvPr/>
          </p:nvSpPr>
          <p:spPr>
            <a:xfrm>
              <a:off x="5570524" y="24943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5 w 10373"/>
                <a:gd name="connsiteY6" fmla="*/ 9498 h 12498"/>
                <a:gd name="connsiteX7" fmla="*/ 9791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7" y="7184"/>
                    <a:pt x="1012" y="7972"/>
                  </a:cubicBezTo>
                  <a:cubicBezTo>
                    <a:pt x="1561" y="10013"/>
                    <a:pt x="2384" y="12104"/>
                    <a:pt x="4579" y="12464"/>
                  </a:cubicBezTo>
                  <a:cubicBezTo>
                    <a:pt x="4698" y="12482"/>
                    <a:pt x="4818" y="12499"/>
                    <a:pt x="4939" y="12499"/>
                  </a:cubicBezTo>
                  <a:cubicBezTo>
                    <a:pt x="6516" y="12499"/>
                    <a:pt x="7150" y="10682"/>
                    <a:pt x="8025" y="9498"/>
                  </a:cubicBezTo>
                  <a:cubicBezTo>
                    <a:pt x="8625" y="8675"/>
                    <a:pt x="9276" y="7870"/>
                    <a:pt x="9791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4" name="任意多边形: 形状 723">
              <a:extLst>
                <a:ext uri="{FF2B5EF4-FFF2-40B4-BE49-F238E27FC236}">
                  <a16:creationId xmlns:a16="http://schemas.microsoft.com/office/drawing/2014/main" id="{18E205C5-8DAD-B12D-A154-C1DE8C809AE0}"/>
                </a:ext>
              </a:extLst>
            </p:cNvPr>
            <p:cNvSpPr/>
            <p:nvPr/>
          </p:nvSpPr>
          <p:spPr>
            <a:xfrm>
              <a:off x="5573488" y="24578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094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4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49"/>
                    <a:pt x="2094" y="223"/>
                  </a:cubicBezTo>
                  <a:cubicBezTo>
                    <a:pt x="1836" y="69"/>
                    <a:pt x="1614" y="0"/>
                    <a:pt x="14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5" name="任意多边形: 形状 724">
              <a:extLst>
                <a:ext uri="{FF2B5EF4-FFF2-40B4-BE49-F238E27FC236}">
                  <a16:creationId xmlns:a16="http://schemas.microsoft.com/office/drawing/2014/main" id="{E9619CE8-DF2D-6FB3-A449-32448FDC2F20}"/>
                </a:ext>
              </a:extLst>
            </p:cNvPr>
            <p:cNvSpPr/>
            <p:nvPr/>
          </p:nvSpPr>
          <p:spPr>
            <a:xfrm>
              <a:off x="5554665" y="25867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90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800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90" y="497"/>
                  </a:cubicBezTo>
                  <a:cubicBezTo>
                    <a:pt x="6447" y="154"/>
                    <a:pt x="6138" y="0"/>
                    <a:pt x="58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6" name="任意多边形: 形状 725">
              <a:extLst>
                <a:ext uri="{FF2B5EF4-FFF2-40B4-BE49-F238E27FC236}">
                  <a16:creationId xmlns:a16="http://schemas.microsoft.com/office/drawing/2014/main" id="{B4CD8C4F-4E48-67AD-DF20-CAF6D2F05689}"/>
                </a:ext>
              </a:extLst>
            </p:cNvPr>
            <p:cNvSpPr/>
            <p:nvPr/>
          </p:nvSpPr>
          <p:spPr>
            <a:xfrm>
              <a:off x="5517075" y="2678134"/>
              <a:ext cx="10329" cy="12601"/>
            </a:xfrm>
            <a:custGeom>
              <a:avLst/>
              <a:gdLst>
                <a:gd name="connsiteX0" fmla="*/ 2752 w 10329"/>
                <a:gd name="connsiteY0" fmla="*/ 0 h 12601"/>
                <a:gd name="connsiteX1" fmla="*/ 1329 w 10329"/>
                <a:gd name="connsiteY1" fmla="*/ 463 h 12601"/>
                <a:gd name="connsiteX2" fmla="*/ 592 w 10329"/>
                <a:gd name="connsiteY2" fmla="*/ 5435 h 12601"/>
                <a:gd name="connsiteX3" fmla="*/ 832 w 10329"/>
                <a:gd name="connsiteY3" fmla="*/ 7904 h 12601"/>
                <a:gd name="connsiteX4" fmla="*/ 4243 w 10329"/>
                <a:gd name="connsiteY4" fmla="*/ 12550 h 12601"/>
                <a:gd name="connsiteX5" fmla="*/ 4689 w 10329"/>
                <a:gd name="connsiteY5" fmla="*/ 12602 h 12601"/>
                <a:gd name="connsiteX6" fmla="*/ 7810 w 10329"/>
                <a:gd name="connsiteY6" fmla="*/ 9721 h 12601"/>
                <a:gd name="connsiteX7" fmla="*/ 9679 w 10329"/>
                <a:gd name="connsiteY7" fmla="*/ 7287 h 12601"/>
                <a:gd name="connsiteX8" fmla="*/ 8770 w 10329"/>
                <a:gd name="connsiteY8" fmla="*/ 3120 h 12601"/>
                <a:gd name="connsiteX9" fmla="*/ 6198 w 10329"/>
                <a:gd name="connsiteY9" fmla="*/ 1303 h 12601"/>
                <a:gd name="connsiteX10" fmla="*/ 2752 w 10329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9" h="12601">
                  <a:moveTo>
                    <a:pt x="2752" y="0"/>
                  </a:moveTo>
                  <a:cubicBezTo>
                    <a:pt x="2306" y="0"/>
                    <a:pt x="1843" y="120"/>
                    <a:pt x="1329" y="463"/>
                  </a:cubicBezTo>
                  <a:cubicBezTo>
                    <a:pt x="-814" y="1869"/>
                    <a:pt x="180" y="3652"/>
                    <a:pt x="592" y="5435"/>
                  </a:cubicBezTo>
                  <a:cubicBezTo>
                    <a:pt x="780" y="6224"/>
                    <a:pt x="643" y="7098"/>
                    <a:pt x="832" y="7904"/>
                  </a:cubicBezTo>
                  <a:cubicBezTo>
                    <a:pt x="1295" y="9978"/>
                    <a:pt x="2066" y="12087"/>
                    <a:pt x="4243" y="12550"/>
                  </a:cubicBezTo>
                  <a:cubicBezTo>
                    <a:pt x="4398" y="12584"/>
                    <a:pt x="4552" y="12602"/>
                    <a:pt x="4689" y="12602"/>
                  </a:cubicBezTo>
                  <a:cubicBezTo>
                    <a:pt x="6215" y="12602"/>
                    <a:pt x="6901" y="10853"/>
                    <a:pt x="7810" y="9721"/>
                  </a:cubicBezTo>
                  <a:cubicBezTo>
                    <a:pt x="8444" y="8915"/>
                    <a:pt x="9130" y="8144"/>
                    <a:pt x="9679" y="7287"/>
                  </a:cubicBezTo>
                  <a:cubicBezTo>
                    <a:pt x="10759" y="5589"/>
                    <a:pt x="10519" y="4183"/>
                    <a:pt x="8770" y="3120"/>
                  </a:cubicBezTo>
                  <a:cubicBezTo>
                    <a:pt x="7913" y="2606"/>
                    <a:pt x="7124" y="1954"/>
                    <a:pt x="6198" y="1303"/>
                  </a:cubicBezTo>
                  <a:cubicBezTo>
                    <a:pt x="5049" y="1063"/>
                    <a:pt x="4021" y="0"/>
                    <a:pt x="27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7" name="任意多边形: 形状 726">
              <a:extLst>
                <a:ext uri="{FF2B5EF4-FFF2-40B4-BE49-F238E27FC236}">
                  <a16:creationId xmlns:a16="http://schemas.microsoft.com/office/drawing/2014/main" id="{E704A4E2-7921-C45C-357C-AD805287303C}"/>
                </a:ext>
              </a:extLst>
            </p:cNvPr>
            <p:cNvSpPr/>
            <p:nvPr/>
          </p:nvSpPr>
          <p:spPr>
            <a:xfrm>
              <a:off x="5553728" y="2810699"/>
              <a:ext cx="12106" cy="13596"/>
            </a:xfrm>
            <a:custGeom>
              <a:avLst/>
              <a:gdLst>
                <a:gd name="connsiteX0" fmla="*/ 5720 w 12106"/>
                <a:gd name="connsiteY0" fmla="*/ 0 h 13596"/>
                <a:gd name="connsiteX1" fmla="*/ 2360 w 12106"/>
                <a:gd name="connsiteY1" fmla="*/ 2486 h 13596"/>
                <a:gd name="connsiteX2" fmla="*/ 2120 w 12106"/>
                <a:gd name="connsiteY2" fmla="*/ 3600 h 13596"/>
                <a:gd name="connsiteX3" fmla="*/ 45 w 12106"/>
                <a:gd name="connsiteY3" fmla="*/ 7441 h 13596"/>
                <a:gd name="connsiteX4" fmla="*/ 3148 w 12106"/>
                <a:gd name="connsiteY4" fmla="*/ 11196 h 13596"/>
                <a:gd name="connsiteX5" fmla="*/ 7058 w 12106"/>
                <a:gd name="connsiteY5" fmla="*/ 12945 h 13596"/>
                <a:gd name="connsiteX6" fmla="*/ 9526 w 12106"/>
                <a:gd name="connsiteY6" fmla="*/ 13596 h 13596"/>
                <a:gd name="connsiteX7" fmla="*/ 12098 w 12106"/>
                <a:gd name="connsiteY7" fmla="*/ 9344 h 13596"/>
                <a:gd name="connsiteX8" fmla="*/ 10469 w 12106"/>
                <a:gd name="connsiteY8" fmla="*/ 3378 h 13596"/>
                <a:gd name="connsiteX9" fmla="*/ 8601 w 12106"/>
                <a:gd name="connsiteY9" fmla="*/ 1509 h 13596"/>
                <a:gd name="connsiteX10" fmla="*/ 7572 w 12106"/>
                <a:gd name="connsiteY10" fmla="*/ 463 h 13596"/>
                <a:gd name="connsiteX11" fmla="*/ 5720 w 12106"/>
                <a:gd name="connsiteY11" fmla="*/ 0 h 13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06" h="13596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8"/>
                    <a:pt x="2137" y="3258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6" y="10356"/>
                    <a:pt x="3148" y="11196"/>
                  </a:cubicBezTo>
                  <a:cubicBezTo>
                    <a:pt x="4383" y="11916"/>
                    <a:pt x="5755" y="12344"/>
                    <a:pt x="7058" y="12945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98" y="9344"/>
                  </a:cubicBezTo>
                  <a:cubicBezTo>
                    <a:pt x="12201" y="7304"/>
                    <a:pt x="11292" y="5298"/>
                    <a:pt x="10469" y="3378"/>
                  </a:cubicBezTo>
                  <a:cubicBezTo>
                    <a:pt x="9955" y="2177"/>
                    <a:pt x="9321" y="1663"/>
                    <a:pt x="8601" y="1509"/>
                  </a:cubicBezTo>
                  <a:cubicBezTo>
                    <a:pt x="8361" y="1097"/>
                    <a:pt x="8018" y="737"/>
                    <a:pt x="7572" y="463"/>
                  </a:cubicBezTo>
                  <a:cubicBezTo>
                    <a:pt x="6937" y="154"/>
                    <a:pt x="6303" y="0"/>
                    <a:pt x="57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8" name="任意多边形: 形状 727">
              <a:extLst>
                <a:ext uri="{FF2B5EF4-FFF2-40B4-BE49-F238E27FC236}">
                  <a16:creationId xmlns:a16="http://schemas.microsoft.com/office/drawing/2014/main" id="{E8F3E004-8230-FBB5-4294-35DC8BF2A074}"/>
                </a:ext>
              </a:extLst>
            </p:cNvPr>
            <p:cNvSpPr/>
            <p:nvPr/>
          </p:nvSpPr>
          <p:spPr>
            <a:xfrm>
              <a:off x="5521384" y="2641701"/>
              <a:ext cx="3171" cy="3840"/>
            </a:xfrm>
            <a:custGeom>
              <a:avLst/>
              <a:gdLst>
                <a:gd name="connsiteX0" fmla="*/ 1495 w 3171"/>
                <a:gd name="connsiteY0" fmla="*/ 0 h 3840"/>
                <a:gd name="connsiteX1" fmla="*/ 192 w 3171"/>
                <a:gd name="connsiteY1" fmla="*/ 1697 h 3840"/>
                <a:gd name="connsiteX2" fmla="*/ 843 w 3171"/>
                <a:gd name="connsiteY2" fmla="*/ 3823 h 3840"/>
                <a:gd name="connsiteX3" fmla="*/ 1152 w 3171"/>
                <a:gd name="connsiteY3" fmla="*/ 3840 h 3840"/>
                <a:gd name="connsiteX4" fmla="*/ 3141 w 3171"/>
                <a:gd name="connsiteY4" fmla="*/ 2349 h 3840"/>
                <a:gd name="connsiteX5" fmla="*/ 2198 w 3171"/>
                <a:gd name="connsiteY5" fmla="*/ 257 h 3840"/>
                <a:gd name="connsiteX6" fmla="*/ 1495 w 3171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1" h="3840">
                  <a:moveTo>
                    <a:pt x="1495" y="0"/>
                  </a:moveTo>
                  <a:cubicBezTo>
                    <a:pt x="740" y="0"/>
                    <a:pt x="466" y="1029"/>
                    <a:pt x="192" y="1697"/>
                  </a:cubicBezTo>
                  <a:cubicBezTo>
                    <a:pt x="-117" y="2417"/>
                    <a:pt x="-151" y="3360"/>
                    <a:pt x="843" y="3823"/>
                  </a:cubicBezTo>
                  <a:cubicBezTo>
                    <a:pt x="946" y="3840"/>
                    <a:pt x="1049" y="3840"/>
                    <a:pt x="1152" y="3840"/>
                  </a:cubicBezTo>
                  <a:cubicBezTo>
                    <a:pt x="2129" y="3840"/>
                    <a:pt x="2901" y="3206"/>
                    <a:pt x="3141" y="2349"/>
                  </a:cubicBezTo>
                  <a:cubicBezTo>
                    <a:pt x="3312" y="1783"/>
                    <a:pt x="2747" y="600"/>
                    <a:pt x="2198" y="257"/>
                  </a:cubicBezTo>
                  <a:cubicBezTo>
                    <a:pt x="1924" y="68"/>
                    <a:pt x="1700" y="0"/>
                    <a:pt x="14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9" name="任意多边形: 形状 728">
              <a:extLst>
                <a:ext uri="{FF2B5EF4-FFF2-40B4-BE49-F238E27FC236}">
                  <a16:creationId xmlns:a16="http://schemas.microsoft.com/office/drawing/2014/main" id="{A7E54303-9B5C-45B7-7932-0E7B02702BB9}"/>
                </a:ext>
              </a:extLst>
            </p:cNvPr>
            <p:cNvSpPr/>
            <p:nvPr/>
          </p:nvSpPr>
          <p:spPr>
            <a:xfrm>
              <a:off x="6107572" y="2305042"/>
              <a:ext cx="27824" cy="15241"/>
            </a:xfrm>
            <a:custGeom>
              <a:avLst/>
              <a:gdLst>
                <a:gd name="connsiteX0" fmla="*/ 18690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21 w 27824"/>
                <a:gd name="connsiteY4" fmla="*/ 14625 h 15241"/>
                <a:gd name="connsiteX5" fmla="*/ 17473 w 27824"/>
                <a:gd name="connsiteY5" fmla="*/ 12585 h 15241"/>
                <a:gd name="connsiteX6" fmla="*/ 18073 w 27824"/>
                <a:gd name="connsiteY6" fmla="*/ 12499 h 15241"/>
                <a:gd name="connsiteX7" fmla="*/ 18604 w 27824"/>
                <a:gd name="connsiteY7" fmla="*/ 15053 h 15241"/>
                <a:gd name="connsiteX8" fmla="*/ 18981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690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690" y="0"/>
                  </a:moveTo>
                  <a:cubicBezTo>
                    <a:pt x="12483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2" y="13716"/>
                    <a:pt x="6809" y="15242"/>
                    <a:pt x="10323" y="15242"/>
                  </a:cubicBezTo>
                  <a:cubicBezTo>
                    <a:pt x="11575" y="15242"/>
                    <a:pt x="12775" y="15053"/>
                    <a:pt x="13821" y="14625"/>
                  </a:cubicBezTo>
                  <a:cubicBezTo>
                    <a:pt x="15107" y="14111"/>
                    <a:pt x="16170" y="12893"/>
                    <a:pt x="17473" y="12585"/>
                  </a:cubicBezTo>
                  <a:cubicBezTo>
                    <a:pt x="17730" y="12533"/>
                    <a:pt x="17919" y="12499"/>
                    <a:pt x="18073" y="12499"/>
                  </a:cubicBezTo>
                  <a:cubicBezTo>
                    <a:pt x="19513" y="12499"/>
                    <a:pt x="16667" y="14899"/>
                    <a:pt x="18604" y="15053"/>
                  </a:cubicBezTo>
                  <a:cubicBezTo>
                    <a:pt x="18724" y="15071"/>
                    <a:pt x="18861" y="15071"/>
                    <a:pt x="18981" y="15071"/>
                  </a:cubicBezTo>
                  <a:cubicBezTo>
                    <a:pt x="21862" y="15071"/>
                    <a:pt x="26234" y="12807"/>
                    <a:pt x="27400" y="10373"/>
                  </a:cubicBezTo>
                  <a:cubicBezTo>
                    <a:pt x="28531" y="8007"/>
                    <a:pt x="27366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10" y="120"/>
                    <a:pt x="19701" y="0"/>
                    <a:pt x="186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0" name="任意多边形: 形状 729">
              <a:extLst>
                <a:ext uri="{FF2B5EF4-FFF2-40B4-BE49-F238E27FC236}">
                  <a16:creationId xmlns:a16="http://schemas.microsoft.com/office/drawing/2014/main" id="{A1290BD3-FF3A-F380-0B03-4D0113C225D0}"/>
                </a:ext>
              </a:extLst>
            </p:cNvPr>
            <p:cNvSpPr/>
            <p:nvPr/>
          </p:nvSpPr>
          <p:spPr>
            <a:xfrm>
              <a:off x="5619095" y="2322633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8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90" y="7338"/>
                    <a:pt x="3499" y="7390"/>
                    <a:pt x="3773" y="7390"/>
                  </a:cubicBezTo>
                  <a:cubicBezTo>
                    <a:pt x="5333" y="7390"/>
                    <a:pt x="6208" y="5812"/>
                    <a:pt x="6859" y="4406"/>
                  </a:cubicBezTo>
                  <a:cubicBezTo>
                    <a:pt x="7579" y="2898"/>
                    <a:pt x="6122" y="497"/>
                    <a:pt x="4528" y="103"/>
                  </a:cubicBezTo>
                  <a:cubicBezTo>
                    <a:pt x="4219" y="51"/>
                    <a:pt x="3893" y="0"/>
                    <a:pt x="35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1" name="任意多边形: 形状 730">
              <a:extLst>
                <a:ext uri="{FF2B5EF4-FFF2-40B4-BE49-F238E27FC236}">
                  <a16:creationId xmlns:a16="http://schemas.microsoft.com/office/drawing/2014/main" id="{0D6D76BF-1103-4273-E17B-6973062A12B1}"/>
                </a:ext>
              </a:extLst>
            </p:cNvPr>
            <p:cNvSpPr/>
            <p:nvPr/>
          </p:nvSpPr>
          <p:spPr>
            <a:xfrm>
              <a:off x="6144463" y="2316032"/>
              <a:ext cx="3945" cy="5006"/>
            </a:xfrm>
            <a:custGeom>
              <a:avLst/>
              <a:gdLst>
                <a:gd name="connsiteX0" fmla="*/ 1928 w 3945"/>
                <a:gd name="connsiteY0" fmla="*/ 0 h 5006"/>
                <a:gd name="connsiteX1" fmla="*/ 59 w 3945"/>
                <a:gd name="connsiteY1" fmla="*/ 1286 h 5006"/>
                <a:gd name="connsiteX2" fmla="*/ 1739 w 3945"/>
                <a:gd name="connsiteY2" fmla="*/ 4921 h 5006"/>
                <a:gd name="connsiteX3" fmla="*/ 2168 w 3945"/>
                <a:gd name="connsiteY3" fmla="*/ 5006 h 5006"/>
                <a:gd name="connsiteX4" fmla="*/ 3848 w 3945"/>
                <a:gd name="connsiteY4" fmla="*/ 3172 h 5006"/>
                <a:gd name="connsiteX5" fmla="*/ 2613 w 3945"/>
                <a:gd name="connsiteY5" fmla="*/ 103 h 5006"/>
                <a:gd name="connsiteX6" fmla="*/ 1928 w 3945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" h="5006">
                  <a:moveTo>
                    <a:pt x="1928" y="0"/>
                  </a:moveTo>
                  <a:cubicBezTo>
                    <a:pt x="1191" y="0"/>
                    <a:pt x="453" y="343"/>
                    <a:pt x="59" y="1286"/>
                  </a:cubicBezTo>
                  <a:cubicBezTo>
                    <a:pt x="-181" y="2898"/>
                    <a:pt x="299" y="4389"/>
                    <a:pt x="1739" y="4921"/>
                  </a:cubicBezTo>
                  <a:cubicBezTo>
                    <a:pt x="1876" y="4972"/>
                    <a:pt x="2014" y="5006"/>
                    <a:pt x="2168" y="5006"/>
                  </a:cubicBezTo>
                  <a:cubicBezTo>
                    <a:pt x="2973" y="5006"/>
                    <a:pt x="3711" y="4149"/>
                    <a:pt x="3848" y="3172"/>
                  </a:cubicBezTo>
                  <a:cubicBezTo>
                    <a:pt x="4019" y="1955"/>
                    <a:pt x="4140" y="480"/>
                    <a:pt x="2613" y="103"/>
                  </a:cubicBezTo>
                  <a:cubicBezTo>
                    <a:pt x="2374" y="17"/>
                    <a:pt x="2151" y="0"/>
                    <a:pt x="1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2" name="任意多边形: 形状 731">
              <a:extLst>
                <a:ext uri="{FF2B5EF4-FFF2-40B4-BE49-F238E27FC236}">
                  <a16:creationId xmlns:a16="http://schemas.microsoft.com/office/drawing/2014/main" id="{B1AEF314-9A71-3DAF-C003-6AFE627822AC}"/>
                </a:ext>
              </a:extLst>
            </p:cNvPr>
            <p:cNvSpPr/>
            <p:nvPr/>
          </p:nvSpPr>
          <p:spPr>
            <a:xfrm>
              <a:off x="6061113" y="2149983"/>
              <a:ext cx="13367" cy="12858"/>
            </a:xfrm>
            <a:custGeom>
              <a:avLst/>
              <a:gdLst>
                <a:gd name="connsiteX0" fmla="*/ 6736 w 13367"/>
                <a:gd name="connsiteY0" fmla="*/ 0 h 12858"/>
                <a:gd name="connsiteX1" fmla="*/ 461 w 13367"/>
                <a:gd name="connsiteY1" fmla="*/ 6172 h 12858"/>
                <a:gd name="connsiteX2" fmla="*/ 1575 w 13367"/>
                <a:gd name="connsiteY2" fmla="*/ 11847 h 12858"/>
                <a:gd name="connsiteX3" fmla="*/ 4336 w 13367"/>
                <a:gd name="connsiteY3" fmla="*/ 12859 h 12858"/>
                <a:gd name="connsiteX4" fmla="*/ 9119 w 13367"/>
                <a:gd name="connsiteY4" fmla="*/ 11521 h 12858"/>
                <a:gd name="connsiteX5" fmla="*/ 13354 w 13367"/>
                <a:gd name="connsiteY5" fmla="*/ 7441 h 12858"/>
                <a:gd name="connsiteX6" fmla="*/ 13251 w 13367"/>
                <a:gd name="connsiteY6" fmla="*/ 6189 h 12858"/>
                <a:gd name="connsiteX7" fmla="*/ 6873 w 13367"/>
                <a:gd name="connsiteY7" fmla="*/ 0 h 12858"/>
                <a:gd name="connsiteX8" fmla="*/ 6736 w 13367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7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5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9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3" y="0"/>
                  </a:cubicBezTo>
                  <a:cubicBezTo>
                    <a:pt x="6822" y="0"/>
                    <a:pt x="6770" y="0"/>
                    <a:pt x="67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3" name="任意多边形: 形状 732">
              <a:extLst>
                <a:ext uri="{FF2B5EF4-FFF2-40B4-BE49-F238E27FC236}">
                  <a16:creationId xmlns:a16="http://schemas.microsoft.com/office/drawing/2014/main" id="{60A1B798-7301-6E2F-90CC-A9027D97AFD4}"/>
                </a:ext>
              </a:extLst>
            </p:cNvPr>
            <p:cNvSpPr/>
            <p:nvPr/>
          </p:nvSpPr>
          <p:spPr>
            <a:xfrm>
              <a:off x="6143277" y="2238845"/>
              <a:ext cx="15271" cy="17230"/>
            </a:xfrm>
            <a:custGeom>
              <a:avLst/>
              <a:gdLst>
                <a:gd name="connsiteX0" fmla="*/ 8069 w 15271"/>
                <a:gd name="connsiteY0" fmla="*/ 0 h 17230"/>
                <a:gd name="connsiteX1" fmla="*/ 4829 w 15271"/>
                <a:gd name="connsiteY1" fmla="*/ 2709 h 17230"/>
                <a:gd name="connsiteX2" fmla="*/ 765 w 15271"/>
                <a:gd name="connsiteY2" fmla="*/ 10424 h 17230"/>
                <a:gd name="connsiteX3" fmla="*/ 62 w 15271"/>
                <a:gd name="connsiteY3" fmla="*/ 12825 h 17230"/>
                <a:gd name="connsiteX4" fmla="*/ 2857 w 15271"/>
                <a:gd name="connsiteY4" fmla="*/ 17025 h 17230"/>
                <a:gd name="connsiteX5" fmla="*/ 4006 w 15271"/>
                <a:gd name="connsiteY5" fmla="*/ 17231 h 17230"/>
                <a:gd name="connsiteX6" fmla="*/ 6440 w 15271"/>
                <a:gd name="connsiteY6" fmla="*/ 14830 h 17230"/>
                <a:gd name="connsiteX7" fmla="*/ 11704 w 15271"/>
                <a:gd name="connsiteY7" fmla="*/ 9824 h 17230"/>
                <a:gd name="connsiteX8" fmla="*/ 12870 w 15271"/>
                <a:gd name="connsiteY8" fmla="*/ 3309 h 17230"/>
                <a:gd name="connsiteX9" fmla="*/ 11035 w 15271"/>
                <a:gd name="connsiteY9" fmla="*/ 1663 h 17230"/>
                <a:gd name="connsiteX10" fmla="*/ 8069 w 15271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71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200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9" y="17162"/>
                    <a:pt x="3663" y="17231"/>
                    <a:pt x="4006" y="17231"/>
                  </a:cubicBezTo>
                  <a:cubicBezTo>
                    <a:pt x="5309" y="17231"/>
                    <a:pt x="6218" y="16374"/>
                    <a:pt x="6440" y="14830"/>
                  </a:cubicBezTo>
                  <a:cubicBezTo>
                    <a:pt x="6955" y="11556"/>
                    <a:pt x="9201" y="10801"/>
                    <a:pt x="11704" y="9824"/>
                  </a:cubicBezTo>
                  <a:cubicBezTo>
                    <a:pt x="16161" y="8075"/>
                    <a:pt x="16316" y="6687"/>
                    <a:pt x="12870" y="3309"/>
                  </a:cubicBezTo>
                  <a:cubicBezTo>
                    <a:pt x="12287" y="2726"/>
                    <a:pt x="11670" y="2177"/>
                    <a:pt x="11035" y="1663"/>
                  </a:cubicBezTo>
                  <a:cubicBezTo>
                    <a:pt x="9698" y="566"/>
                    <a:pt x="8841" y="0"/>
                    <a:pt x="80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4" name="任意多边形: 形状 733">
              <a:extLst>
                <a:ext uri="{FF2B5EF4-FFF2-40B4-BE49-F238E27FC236}">
                  <a16:creationId xmlns:a16="http://schemas.microsoft.com/office/drawing/2014/main" id="{F9064A08-2E57-4047-48B4-D136128AC50A}"/>
                </a:ext>
              </a:extLst>
            </p:cNvPr>
            <p:cNvSpPr/>
            <p:nvPr/>
          </p:nvSpPr>
          <p:spPr>
            <a:xfrm>
              <a:off x="6181350" y="2234679"/>
              <a:ext cx="14866" cy="13355"/>
            </a:xfrm>
            <a:custGeom>
              <a:avLst/>
              <a:gdLst>
                <a:gd name="connsiteX0" fmla="*/ 8280 w 14866"/>
                <a:gd name="connsiteY0" fmla="*/ 0 h 13355"/>
                <a:gd name="connsiteX1" fmla="*/ 6326 w 14866"/>
                <a:gd name="connsiteY1" fmla="*/ 274 h 13355"/>
                <a:gd name="connsiteX2" fmla="*/ 171 w 14866"/>
                <a:gd name="connsiteY2" fmla="*/ 4732 h 13355"/>
                <a:gd name="connsiteX3" fmla="*/ 3771 w 14866"/>
                <a:gd name="connsiteY3" fmla="*/ 10750 h 13355"/>
                <a:gd name="connsiteX4" fmla="*/ 8949 w 14866"/>
                <a:gd name="connsiteY4" fmla="*/ 13356 h 13355"/>
                <a:gd name="connsiteX5" fmla="*/ 14281 w 14866"/>
                <a:gd name="connsiteY5" fmla="*/ 7869 h 13355"/>
                <a:gd name="connsiteX6" fmla="*/ 11109 w 14866"/>
                <a:gd name="connsiteY6" fmla="*/ 531 h 13355"/>
                <a:gd name="connsiteX7" fmla="*/ 8280 w 14866"/>
                <a:gd name="connsiteY7" fmla="*/ 0 h 1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66" h="13355">
                  <a:moveTo>
                    <a:pt x="8280" y="0"/>
                  </a:moveTo>
                  <a:cubicBezTo>
                    <a:pt x="7629" y="0"/>
                    <a:pt x="6977" y="86"/>
                    <a:pt x="6326" y="274"/>
                  </a:cubicBezTo>
                  <a:cubicBezTo>
                    <a:pt x="3788" y="994"/>
                    <a:pt x="1028" y="1697"/>
                    <a:pt x="171" y="4732"/>
                  </a:cubicBezTo>
                  <a:cubicBezTo>
                    <a:pt x="-721" y="7869"/>
                    <a:pt x="2091" y="9207"/>
                    <a:pt x="3771" y="10750"/>
                  </a:cubicBezTo>
                  <a:cubicBezTo>
                    <a:pt x="5674" y="12499"/>
                    <a:pt x="7406" y="13356"/>
                    <a:pt x="8949" y="13356"/>
                  </a:cubicBezTo>
                  <a:cubicBezTo>
                    <a:pt x="11212" y="13356"/>
                    <a:pt x="13047" y="11487"/>
                    <a:pt x="14281" y="7869"/>
                  </a:cubicBezTo>
                  <a:cubicBezTo>
                    <a:pt x="15618" y="3978"/>
                    <a:pt x="14710" y="1834"/>
                    <a:pt x="11109" y="531"/>
                  </a:cubicBezTo>
                  <a:cubicBezTo>
                    <a:pt x="10183" y="189"/>
                    <a:pt x="9240" y="0"/>
                    <a:pt x="8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5" name="任意多边形: 形状 734">
              <a:extLst>
                <a:ext uri="{FF2B5EF4-FFF2-40B4-BE49-F238E27FC236}">
                  <a16:creationId xmlns:a16="http://schemas.microsoft.com/office/drawing/2014/main" id="{207A4ECF-79F4-B2F0-BB6D-E0062B17175F}"/>
                </a:ext>
              </a:extLst>
            </p:cNvPr>
            <p:cNvSpPr/>
            <p:nvPr/>
          </p:nvSpPr>
          <p:spPr>
            <a:xfrm>
              <a:off x="6167531" y="2217894"/>
              <a:ext cx="7225" cy="8109"/>
            </a:xfrm>
            <a:custGeom>
              <a:avLst/>
              <a:gdLst>
                <a:gd name="connsiteX0" fmla="*/ 3925 w 7225"/>
                <a:gd name="connsiteY0" fmla="*/ 0 h 8109"/>
                <a:gd name="connsiteX1" fmla="*/ 51 w 7225"/>
                <a:gd name="connsiteY1" fmla="*/ 3840 h 8109"/>
                <a:gd name="connsiteX2" fmla="*/ 3462 w 7225"/>
                <a:gd name="connsiteY2" fmla="*/ 8024 h 8109"/>
                <a:gd name="connsiteX3" fmla="*/ 4217 w 7225"/>
                <a:gd name="connsiteY3" fmla="*/ 8110 h 8109"/>
                <a:gd name="connsiteX4" fmla="*/ 7166 w 7225"/>
                <a:gd name="connsiteY4" fmla="*/ 5058 h 8109"/>
                <a:gd name="connsiteX5" fmla="*/ 4594 w 7225"/>
                <a:gd name="connsiteY5" fmla="*/ 51 h 8109"/>
                <a:gd name="connsiteX6" fmla="*/ 3925 w 7225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8109">
                  <a:moveTo>
                    <a:pt x="3925" y="0"/>
                  </a:moveTo>
                  <a:cubicBezTo>
                    <a:pt x="2040" y="0"/>
                    <a:pt x="360" y="1595"/>
                    <a:pt x="51" y="3840"/>
                  </a:cubicBezTo>
                  <a:cubicBezTo>
                    <a:pt x="-258" y="6052"/>
                    <a:pt x="840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8" y="6961"/>
                    <a:pt x="7166" y="5058"/>
                  </a:cubicBezTo>
                  <a:cubicBezTo>
                    <a:pt x="7526" y="2915"/>
                    <a:pt x="6206" y="394"/>
                    <a:pt x="4594" y="51"/>
                  </a:cubicBezTo>
                  <a:cubicBezTo>
                    <a:pt x="4371" y="17"/>
                    <a:pt x="4148" y="0"/>
                    <a:pt x="39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6" name="任意多边形: 形状 735">
              <a:extLst>
                <a:ext uri="{FF2B5EF4-FFF2-40B4-BE49-F238E27FC236}">
                  <a16:creationId xmlns:a16="http://schemas.microsoft.com/office/drawing/2014/main" id="{4713DDA1-0FE5-CFB1-6898-A345FEAF1D85}"/>
                </a:ext>
              </a:extLst>
            </p:cNvPr>
            <p:cNvSpPr/>
            <p:nvPr/>
          </p:nvSpPr>
          <p:spPr>
            <a:xfrm>
              <a:off x="6168414" y="2260859"/>
              <a:ext cx="17394" cy="17007"/>
            </a:xfrm>
            <a:custGeom>
              <a:avLst/>
              <a:gdLst>
                <a:gd name="connsiteX0" fmla="*/ 6986 w 17394"/>
                <a:gd name="connsiteY0" fmla="*/ 0 h 17007"/>
                <a:gd name="connsiteX1" fmla="*/ 4757 w 17394"/>
                <a:gd name="connsiteY1" fmla="*/ 669 h 17007"/>
                <a:gd name="connsiteX2" fmla="*/ 3660 w 17394"/>
                <a:gd name="connsiteY2" fmla="*/ 14573 h 17007"/>
                <a:gd name="connsiteX3" fmla="*/ 6472 w 17394"/>
                <a:gd name="connsiteY3" fmla="*/ 16082 h 17007"/>
                <a:gd name="connsiteX4" fmla="*/ 10947 w 17394"/>
                <a:gd name="connsiteY4" fmla="*/ 17008 h 17007"/>
                <a:gd name="connsiteX5" fmla="*/ 15799 w 17394"/>
                <a:gd name="connsiteY5" fmla="*/ 14556 h 17007"/>
                <a:gd name="connsiteX6" fmla="*/ 16416 w 17394"/>
                <a:gd name="connsiteY6" fmla="*/ 4818 h 17007"/>
                <a:gd name="connsiteX7" fmla="*/ 15233 w 17394"/>
                <a:gd name="connsiteY7" fmla="*/ 3600 h 17007"/>
                <a:gd name="connsiteX8" fmla="*/ 14616 w 17394"/>
                <a:gd name="connsiteY8" fmla="*/ 3823 h 17007"/>
                <a:gd name="connsiteX9" fmla="*/ 13124 w 17394"/>
                <a:gd name="connsiteY9" fmla="*/ 4406 h 17007"/>
                <a:gd name="connsiteX10" fmla="*/ 10638 w 17394"/>
                <a:gd name="connsiteY10" fmla="*/ 2452 h 17007"/>
                <a:gd name="connsiteX11" fmla="*/ 6986 w 17394"/>
                <a:gd name="connsiteY11" fmla="*/ 0 h 1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94" h="17007">
                  <a:moveTo>
                    <a:pt x="6986" y="0"/>
                  </a:moveTo>
                  <a:cubicBezTo>
                    <a:pt x="6318" y="0"/>
                    <a:pt x="5597" y="240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7008"/>
                    <a:pt x="10947" y="17008"/>
                  </a:cubicBezTo>
                  <a:cubicBezTo>
                    <a:pt x="12918" y="17008"/>
                    <a:pt x="14530" y="16271"/>
                    <a:pt x="15799" y="14556"/>
                  </a:cubicBezTo>
                  <a:cubicBezTo>
                    <a:pt x="18010" y="11607"/>
                    <a:pt x="17633" y="8161"/>
                    <a:pt x="16416" y="4818"/>
                  </a:cubicBezTo>
                  <a:cubicBezTo>
                    <a:pt x="16176" y="4183"/>
                    <a:pt x="15782" y="3600"/>
                    <a:pt x="15233" y="3600"/>
                  </a:cubicBezTo>
                  <a:cubicBezTo>
                    <a:pt x="15044" y="3600"/>
                    <a:pt x="14839" y="3669"/>
                    <a:pt x="14616" y="3823"/>
                  </a:cubicBezTo>
                  <a:cubicBezTo>
                    <a:pt x="14033" y="4235"/>
                    <a:pt x="13553" y="4406"/>
                    <a:pt x="13124" y="4406"/>
                  </a:cubicBezTo>
                  <a:cubicBezTo>
                    <a:pt x="12078" y="4406"/>
                    <a:pt x="11393" y="3395"/>
                    <a:pt x="10638" y="2452"/>
                  </a:cubicBezTo>
                  <a:cubicBezTo>
                    <a:pt x="9301" y="771"/>
                    <a:pt x="8221" y="0"/>
                    <a:pt x="6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7" name="任意多边形: 形状 736">
              <a:extLst>
                <a:ext uri="{FF2B5EF4-FFF2-40B4-BE49-F238E27FC236}">
                  <a16:creationId xmlns:a16="http://schemas.microsoft.com/office/drawing/2014/main" id="{02A2FEDC-870E-993D-CE16-6B3749927D33}"/>
                </a:ext>
              </a:extLst>
            </p:cNvPr>
            <p:cNvSpPr/>
            <p:nvPr/>
          </p:nvSpPr>
          <p:spPr>
            <a:xfrm>
              <a:off x="6151915" y="2360077"/>
              <a:ext cx="14599" cy="14298"/>
            </a:xfrm>
            <a:custGeom>
              <a:avLst/>
              <a:gdLst>
                <a:gd name="connsiteX0" fmla="*/ 5637 w 14599"/>
                <a:gd name="connsiteY0" fmla="*/ 0 h 14298"/>
                <a:gd name="connsiteX1" fmla="*/ 3014 w 14599"/>
                <a:gd name="connsiteY1" fmla="*/ 669 h 14298"/>
                <a:gd name="connsiteX2" fmla="*/ 819 w 14599"/>
                <a:gd name="connsiteY2" fmla="*/ 7407 h 14298"/>
                <a:gd name="connsiteX3" fmla="*/ 7300 w 14599"/>
                <a:gd name="connsiteY3" fmla="*/ 14299 h 14298"/>
                <a:gd name="connsiteX4" fmla="*/ 13490 w 14599"/>
                <a:gd name="connsiteY4" fmla="*/ 13750 h 14298"/>
                <a:gd name="connsiteX5" fmla="*/ 8140 w 14599"/>
                <a:gd name="connsiteY5" fmla="*/ 617 h 14298"/>
                <a:gd name="connsiteX6" fmla="*/ 5637 w 14599"/>
                <a:gd name="connsiteY6" fmla="*/ 0 h 1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14298">
                  <a:moveTo>
                    <a:pt x="5637" y="0"/>
                  </a:moveTo>
                  <a:cubicBezTo>
                    <a:pt x="4763" y="0"/>
                    <a:pt x="3889" y="223"/>
                    <a:pt x="3014" y="669"/>
                  </a:cubicBezTo>
                  <a:cubicBezTo>
                    <a:pt x="305" y="2057"/>
                    <a:pt x="-946" y="5109"/>
                    <a:pt x="819" y="7407"/>
                  </a:cubicBezTo>
                  <a:cubicBezTo>
                    <a:pt x="2740" y="9910"/>
                    <a:pt x="4780" y="12413"/>
                    <a:pt x="7300" y="14299"/>
                  </a:cubicBezTo>
                  <a:cubicBezTo>
                    <a:pt x="9392" y="14145"/>
                    <a:pt x="11449" y="13956"/>
                    <a:pt x="13490" y="13750"/>
                  </a:cubicBezTo>
                  <a:cubicBezTo>
                    <a:pt x="16147" y="8298"/>
                    <a:pt x="13901" y="2555"/>
                    <a:pt x="8140" y="617"/>
                  </a:cubicBezTo>
                  <a:cubicBezTo>
                    <a:pt x="7335" y="206"/>
                    <a:pt x="6495" y="0"/>
                    <a:pt x="56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8" name="任意多边形: 形状 737">
              <a:extLst>
                <a:ext uri="{FF2B5EF4-FFF2-40B4-BE49-F238E27FC236}">
                  <a16:creationId xmlns:a16="http://schemas.microsoft.com/office/drawing/2014/main" id="{AECB234F-9746-F667-6D73-512984205847}"/>
                </a:ext>
              </a:extLst>
            </p:cNvPr>
            <p:cNvSpPr/>
            <p:nvPr/>
          </p:nvSpPr>
          <p:spPr>
            <a:xfrm>
              <a:off x="6159215" y="2373845"/>
              <a:ext cx="6189" cy="2314"/>
            </a:xfrm>
            <a:custGeom>
              <a:avLst/>
              <a:gdLst>
                <a:gd name="connsiteX0" fmla="*/ 6190 w 6189"/>
                <a:gd name="connsiteY0" fmla="*/ 0 h 2314"/>
                <a:gd name="connsiteX1" fmla="*/ 0 w 6189"/>
                <a:gd name="connsiteY1" fmla="*/ 549 h 2314"/>
                <a:gd name="connsiteX2" fmla="*/ 2263 w 6189"/>
                <a:gd name="connsiteY2" fmla="*/ 1972 h 2314"/>
                <a:gd name="connsiteX3" fmla="*/ 3549 w 6189"/>
                <a:gd name="connsiteY3" fmla="*/ 2315 h 2314"/>
                <a:gd name="connsiteX4" fmla="*/ 5846 w 6189"/>
                <a:gd name="connsiteY4" fmla="*/ 669 h 2314"/>
                <a:gd name="connsiteX5" fmla="*/ 6190 w 6189"/>
                <a:gd name="connsiteY5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9" h="2314">
                  <a:moveTo>
                    <a:pt x="6190" y="0"/>
                  </a:moveTo>
                  <a:cubicBezTo>
                    <a:pt x="4149" y="206"/>
                    <a:pt x="2092" y="377"/>
                    <a:pt x="0" y="549"/>
                  </a:cubicBezTo>
                  <a:cubicBezTo>
                    <a:pt x="703" y="1080"/>
                    <a:pt x="1457" y="1560"/>
                    <a:pt x="2263" y="1972"/>
                  </a:cubicBezTo>
                  <a:cubicBezTo>
                    <a:pt x="2709" y="2212"/>
                    <a:pt x="3138" y="2315"/>
                    <a:pt x="3549" y="2315"/>
                  </a:cubicBezTo>
                  <a:cubicBezTo>
                    <a:pt x="4492" y="2315"/>
                    <a:pt x="5281" y="1698"/>
                    <a:pt x="5846" y="669"/>
                  </a:cubicBezTo>
                  <a:cubicBezTo>
                    <a:pt x="5966" y="446"/>
                    <a:pt x="6087" y="223"/>
                    <a:pt x="619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9" name="任意多边形: 形状 738">
              <a:extLst>
                <a:ext uri="{FF2B5EF4-FFF2-40B4-BE49-F238E27FC236}">
                  <a16:creationId xmlns:a16="http://schemas.microsoft.com/office/drawing/2014/main" id="{C4E244B4-E26D-82FA-C4B6-9CE83FF14005}"/>
                </a:ext>
              </a:extLst>
            </p:cNvPr>
            <p:cNvSpPr/>
            <p:nvPr/>
          </p:nvSpPr>
          <p:spPr>
            <a:xfrm>
              <a:off x="6095984" y="2323901"/>
              <a:ext cx="240" cy="205"/>
            </a:xfrm>
            <a:custGeom>
              <a:avLst/>
              <a:gdLst>
                <a:gd name="connsiteX0" fmla="*/ 69 w 240"/>
                <a:gd name="connsiteY0" fmla="*/ 0 h 205"/>
                <a:gd name="connsiteX1" fmla="*/ 0 w 240"/>
                <a:gd name="connsiteY1" fmla="*/ 120 h 205"/>
                <a:gd name="connsiteX2" fmla="*/ 120 w 240"/>
                <a:gd name="connsiteY2" fmla="*/ 206 h 205"/>
                <a:gd name="connsiteX3" fmla="*/ 120 w 240"/>
                <a:gd name="connsiteY3" fmla="*/ 206 h 205"/>
                <a:gd name="connsiteX4" fmla="*/ 120 w 240"/>
                <a:gd name="connsiteY4" fmla="*/ 206 h 205"/>
                <a:gd name="connsiteX5" fmla="*/ 240 w 240"/>
                <a:gd name="connsiteY5" fmla="*/ 17 h 205"/>
                <a:gd name="connsiteX6" fmla="*/ 69 w 240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" h="205">
                  <a:moveTo>
                    <a:pt x="69" y="0"/>
                  </a:moveTo>
                  <a:lnTo>
                    <a:pt x="0" y="120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240" y="17"/>
                  </a:lnTo>
                  <a:lnTo>
                    <a:pt x="69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0" name="任意多边形: 形状 739">
              <a:extLst>
                <a:ext uri="{FF2B5EF4-FFF2-40B4-BE49-F238E27FC236}">
                  <a16:creationId xmlns:a16="http://schemas.microsoft.com/office/drawing/2014/main" id="{F5DFB358-9944-8C87-7951-A202BF78F77A}"/>
                </a:ext>
              </a:extLst>
            </p:cNvPr>
            <p:cNvSpPr/>
            <p:nvPr/>
          </p:nvSpPr>
          <p:spPr>
            <a:xfrm>
              <a:off x="6084176" y="2306225"/>
              <a:ext cx="14939" cy="18088"/>
            </a:xfrm>
            <a:custGeom>
              <a:avLst/>
              <a:gdLst>
                <a:gd name="connsiteX0" fmla="*/ 5602 w 14939"/>
                <a:gd name="connsiteY0" fmla="*/ 0 h 18088"/>
                <a:gd name="connsiteX1" fmla="*/ 1213 w 14939"/>
                <a:gd name="connsiteY1" fmla="*/ 3172 h 18088"/>
                <a:gd name="connsiteX2" fmla="*/ 1830 w 14939"/>
                <a:gd name="connsiteY2" fmla="*/ 14727 h 18088"/>
                <a:gd name="connsiteX3" fmla="*/ 7060 w 14939"/>
                <a:gd name="connsiteY3" fmla="*/ 18088 h 18088"/>
                <a:gd name="connsiteX4" fmla="*/ 9649 w 14939"/>
                <a:gd name="connsiteY4" fmla="*/ 17779 h 18088"/>
                <a:gd name="connsiteX5" fmla="*/ 10746 w 14939"/>
                <a:gd name="connsiteY5" fmla="*/ 17676 h 18088"/>
                <a:gd name="connsiteX6" fmla="*/ 11877 w 14939"/>
                <a:gd name="connsiteY6" fmla="*/ 17694 h 18088"/>
                <a:gd name="connsiteX7" fmla="*/ 13455 w 14939"/>
                <a:gd name="connsiteY7" fmla="*/ 15156 h 18088"/>
                <a:gd name="connsiteX8" fmla="*/ 12855 w 14939"/>
                <a:gd name="connsiteY8" fmla="*/ 8110 h 18088"/>
                <a:gd name="connsiteX9" fmla="*/ 13180 w 14939"/>
                <a:gd name="connsiteY9" fmla="*/ 5709 h 18088"/>
                <a:gd name="connsiteX10" fmla="*/ 12837 w 14939"/>
                <a:gd name="connsiteY10" fmla="*/ 2709 h 18088"/>
                <a:gd name="connsiteX11" fmla="*/ 7265 w 14939"/>
                <a:gd name="connsiteY11" fmla="*/ 257 h 18088"/>
                <a:gd name="connsiteX12" fmla="*/ 5602 w 14939"/>
                <a:gd name="connsiteY12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39" h="18088">
                  <a:moveTo>
                    <a:pt x="5602" y="0"/>
                  </a:moveTo>
                  <a:cubicBezTo>
                    <a:pt x="3614" y="0"/>
                    <a:pt x="2190" y="1252"/>
                    <a:pt x="1213" y="3172"/>
                  </a:cubicBezTo>
                  <a:cubicBezTo>
                    <a:pt x="-776" y="7081"/>
                    <a:pt x="-142" y="10921"/>
                    <a:pt x="1830" y="14727"/>
                  </a:cubicBezTo>
                  <a:cubicBezTo>
                    <a:pt x="3151" y="17265"/>
                    <a:pt x="4950" y="18088"/>
                    <a:pt x="7060" y="18088"/>
                  </a:cubicBezTo>
                  <a:cubicBezTo>
                    <a:pt x="7883" y="18088"/>
                    <a:pt x="8740" y="17968"/>
                    <a:pt x="9649" y="17779"/>
                  </a:cubicBezTo>
                  <a:cubicBezTo>
                    <a:pt x="10009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cubicBezTo>
                    <a:pt x="12409" y="16853"/>
                    <a:pt x="12923" y="15996"/>
                    <a:pt x="13455" y="15156"/>
                  </a:cubicBezTo>
                  <a:cubicBezTo>
                    <a:pt x="15015" y="12653"/>
                    <a:pt x="16044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82" y="86"/>
                    <a:pt x="6117" y="0"/>
                    <a:pt x="56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1" name="任意多边形: 形状 740">
              <a:extLst>
                <a:ext uri="{FF2B5EF4-FFF2-40B4-BE49-F238E27FC236}">
                  <a16:creationId xmlns:a16="http://schemas.microsoft.com/office/drawing/2014/main" id="{3F5EF712-B2E8-F240-178D-DF9C5DE138EC}"/>
                </a:ext>
              </a:extLst>
            </p:cNvPr>
            <p:cNvSpPr/>
            <p:nvPr/>
          </p:nvSpPr>
          <p:spPr>
            <a:xfrm>
              <a:off x="6109560" y="2284776"/>
              <a:ext cx="4353" cy="5212"/>
            </a:xfrm>
            <a:custGeom>
              <a:avLst/>
              <a:gdLst>
                <a:gd name="connsiteX0" fmla="*/ 1975 w 4353"/>
                <a:gd name="connsiteY0" fmla="*/ 0 h 5212"/>
                <a:gd name="connsiteX1" fmla="*/ 124 w 4353"/>
                <a:gd name="connsiteY1" fmla="*/ 1337 h 5212"/>
                <a:gd name="connsiteX2" fmla="*/ 2233 w 4353"/>
                <a:gd name="connsiteY2" fmla="*/ 5109 h 5212"/>
                <a:gd name="connsiteX3" fmla="*/ 2798 w 4353"/>
                <a:gd name="connsiteY3" fmla="*/ 5212 h 5212"/>
                <a:gd name="connsiteX4" fmla="*/ 4118 w 4353"/>
                <a:gd name="connsiteY4" fmla="*/ 4166 h 5212"/>
                <a:gd name="connsiteX5" fmla="*/ 2576 w 4353"/>
                <a:gd name="connsiteY5" fmla="*/ 103 h 5212"/>
                <a:gd name="connsiteX6" fmla="*/ 1975 w 4353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3" h="5212">
                  <a:moveTo>
                    <a:pt x="1975" y="0"/>
                  </a:moveTo>
                  <a:cubicBezTo>
                    <a:pt x="1238" y="0"/>
                    <a:pt x="586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8" y="5212"/>
                  </a:cubicBezTo>
                  <a:cubicBezTo>
                    <a:pt x="3364" y="5212"/>
                    <a:pt x="3896" y="4886"/>
                    <a:pt x="4118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70" y="34"/>
                    <a:pt x="2164" y="0"/>
                    <a:pt x="19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2" name="任意多边形: 形状 741">
              <a:extLst>
                <a:ext uri="{FF2B5EF4-FFF2-40B4-BE49-F238E27FC236}">
                  <a16:creationId xmlns:a16="http://schemas.microsoft.com/office/drawing/2014/main" id="{32110906-3748-84C2-9B95-0F9D0DE0AE9B}"/>
                </a:ext>
              </a:extLst>
            </p:cNvPr>
            <p:cNvSpPr/>
            <p:nvPr/>
          </p:nvSpPr>
          <p:spPr>
            <a:xfrm>
              <a:off x="6093568" y="23241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2536 w 6959"/>
                <a:gd name="connsiteY1" fmla="*/ 0 h 9463"/>
                <a:gd name="connsiteX2" fmla="*/ 153 w 6959"/>
                <a:gd name="connsiteY2" fmla="*/ 5932 h 9463"/>
                <a:gd name="connsiteX3" fmla="*/ 2605 w 6959"/>
                <a:gd name="connsiteY3" fmla="*/ 9224 h 9463"/>
                <a:gd name="connsiteX4" fmla="*/ 4114 w 6959"/>
                <a:gd name="connsiteY4" fmla="*/ 9464 h 9463"/>
                <a:gd name="connsiteX5" fmla="*/ 5914 w 6959"/>
                <a:gd name="connsiteY5" fmla="*/ 8504 h 9463"/>
                <a:gd name="connsiteX6" fmla="*/ 6445 w 6959"/>
                <a:gd name="connsiteY6" fmla="*/ 3703 h 9463"/>
                <a:gd name="connsiteX7" fmla="*/ 2536 w 6959"/>
                <a:gd name="connsiteY7" fmla="*/ 0 h 9463"/>
                <a:gd name="connsiteX8" fmla="*/ 2536 w 6959"/>
                <a:gd name="connsiteY8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lnTo>
                    <a:pt x="2536" y="0"/>
                  </a:ln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7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19" y="2092"/>
                    <a:pt x="4028" y="1046"/>
                    <a:pt x="2536" y="0"/>
                  </a:cubicBezTo>
                  <a:lnTo>
                    <a:pt x="253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3" name="任意多边形: 形状 742">
              <a:extLst>
                <a:ext uri="{FF2B5EF4-FFF2-40B4-BE49-F238E27FC236}">
                  <a16:creationId xmlns:a16="http://schemas.microsoft.com/office/drawing/2014/main" id="{B186BAD3-3A98-3338-2CE3-FE628D973000}"/>
                </a:ext>
              </a:extLst>
            </p:cNvPr>
            <p:cNvSpPr/>
            <p:nvPr/>
          </p:nvSpPr>
          <p:spPr>
            <a:xfrm>
              <a:off x="6121817" y="22543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0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7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0" y="3652"/>
                  </a:cubicBezTo>
                  <a:cubicBezTo>
                    <a:pt x="4633" y="1955"/>
                    <a:pt x="3639" y="977"/>
                    <a:pt x="2405" y="103"/>
                  </a:cubicBezTo>
                  <a:cubicBezTo>
                    <a:pt x="2147" y="34"/>
                    <a:pt x="1890" y="0"/>
                    <a:pt x="16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4" name="任意多边形: 形状 743">
              <a:extLst>
                <a:ext uri="{FF2B5EF4-FFF2-40B4-BE49-F238E27FC236}">
                  <a16:creationId xmlns:a16="http://schemas.microsoft.com/office/drawing/2014/main" id="{45E0931D-81BB-9537-2941-A76708EF81D5}"/>
                </a:ext>
              </a:extLst>
            </p:cNvPr>
            <p:cNvSpPr/>
            <p:nvPr/>
          </p:nvSpPr>
          <p:spPr>
            <a:xfrm>
              <a:off x="6129962" y="2330194"/>
              <a:ext cx="11641" cy="17607"/>
            </a:xfrm>
            <a:custGeom>
              <a:avLst/>
              <a:gdLst>
                <a:gd name="connsiteX0" fmla="*/ 5661 w 11641"/>
                <a:gd name="connsiteY0" fmla="*/ 0 h 17607"/>
                <a:gd name="connsiteX1" fmla="*/ 3415 w 11641"/>
                <a:gd name="connsiteY1" fmla="*/ 1029 h 17607"/>
                <a:gd name="connsiteX2" fmla="*/ 741 w 11641"/>
                <a:gd name="connsiteY2" fmla="*/ 6566 h 17607"/>
                <a:gd name="connsiteX3" fmla="*/ 809 w 11641"/>
                <a:gd name="connsiteY3" fmla="*/ 15413 h 17607"/>
                <a:gd name="connsiteX4" fmla="*/ 2918 w 11641"/>
                <a:gd name="connsiteY4" fmla="*/ 17608 h 17607"/>
                <a:gd name="connsiteX5" fmla="*/ 4307 w 11641"/>
                <a:gd name="connsiteY5" fmla="*/ 17488 h 17607"/>
                <a:gd name="connsiteX6" fmla="*/ 8490 w 11641"/>
                <a:gd name="connsiteY6" fmla="*/ 14025 h 17607"/>
                <a:gd name="connsiteX7" fmla="*/ 10342 w 11641"/>
                <a:gd name="connsiteY7" fmla="*/ 5778 h 17607"/>
                <a:gd name="connsiteX8" fmla="*/ 8233 w 11641"/>
                <a:gd name="connsiteY8" fmla="*/ 1920 h 17607"/>
                <a:gd name="connsiteX9" fmla="*/ 5661 w 11641"/>
                <a:gd name="connsiteY9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41" h="17607">
                  <a:moveTo>
                    <a:pt x="5661" y="0"/>
                  </a:moveTo>
                  <a:cubicBezTo>
                    <a:pt x="4959" y="0"/>
                    <a:pt x="4204" y="343"/>
                    <a:pt x="3415" y="1029"/>
                  </a:cubicBezTo>
                  <a:cubicBezTo>
                    <a:pt x="2095" y="2177"/>
                    <a:pt x="1615" y="3789"/>
                    <a:pt x="741" y="6566"/>
                  </a:cubicBezTo>
                  <a:cubicBezTo>
                    <a:pt x="-957" y="8675"/>
                    <a:pt x="792" y="12087"/>
                    <a:pt x="809" y="15413"/>
                  </a:cubicBezTo>
                  <a:cubicBezTo>
                    <a:pt x="809" y="17214"/>
                    <a:pt x="1752" y="17608"/>
                    <a:pt x="2918" y="17608"/>
                  </a:cubicBezTo>
                  <a:cubicBezTo>
                    <a:pt x="3364" y="17608"/>
                    <a:pt x="3844" y="17556"/>
                    <a:pt x="4307" y="17488"/>
                  </a:cubicBezTo>
                  <a:cubicBezTo>
                    <a:pt x="6399" y="17231"/>
                    <a:pt x="6999" y="15088"/>
                    <a:pt x="8490" y="14025"/>
                  </a:cubicBezTo>
                  <a:cubicBezTo>
                    <a:pt x="12177" y="11401"/>
                    <a:pt x="12399" y="9841"/>
                    <a:pt x="10342" y="5778"/>
                  </a:cubicBezTo>
                  <a:cubicBezTo>
                    <a:pt x="9674" y="4475"/>
                    <a:pt x="8970" y="3189"/>
                    <a:pt x="8233" y="1920"/>
                  </a:cubicBezTo>
                  <a:cubicBezTo>
                    <a:pt x="7496" y="652"/>
                    <a:pt x="6622" y="0"/>
                    <a:pt x="56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5" name="任意多边形: 形状 744">
              <a:extLst>
                <a:ext uri="{FF2B5EF4-FFF2-40B4-BE49-F238E27FC236}">
                  <a16:creationId xmlns:a16="http://schemas.microsoft.com/office/drawing/2014/main" id="{EEC04047-870F-4A0C-FC85-D530D79FEBAC}"/>
                </a:ext>
              </a:extLst>
            </p:cNvPr>
            <p:cNvSpPr/>
            <p:nvPr/>
          </p:nvSpPr>
          <p:spPr>
            <a:xfrm>
              <a:off x="5547305" y="2682232"/>
              <a:ext cx="18253" cy="20728"/>
            </a:xfrm>
            <a:custGeom>
              <a:avLst/>
              <a:gdLst>
                <a:gd name="connsiteX0" fmla="*/ 9983 w 18253"/>
                <a:gd name="connsiteY0" fmla="*/ 0 h 20728"/>
                <a:gd name="connsiteX1" fmla="*/ 948 w 18253"/>
                <a:gd name="connsiteY1" fmla="*/ 5161 h 20728"/>
                <a:gd name="connsiteX2" fmla="*/ 5200 w 18253"/>
                <a:gd name="connsiteY2" fmla="*/ 19425 h 20728"/>
                <a:gd name="connsiteX3" fmla="*/ 9812 w 18253"/>
                <a:gd name="connsiteY3" fmla="*/ 20728 h 20728"/>
                <a:gd name="connsiteX4" fmla="*/ 16755 w 18253"/>
                <a:gd name="connsiteY4" fmla="*/ 15465 h 20728"/>
                <a:gd name="connsiteX5" fmla="*/ 14047 w 18253"/>
                <a:gd name="connsiteY5" fmla="*/ 943 h 20728"/>
                <a:gd name="connsiteX6" fmla="*/ 9983 w 18253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53" h="20728">
                  <a:moveTo>
                    <a:pt x="9983" y="0"/>
                  </a:moveTo>
                  <a:cubicBezTo>
                    <a:pt x="6280" y="0"/>
                    <a:pt x="2388" y="2006"/>
                    <a:pt x="948" y="5161"/>
                  </a:cubicBezTo>
                  <a:cubicBezTo>
                    <a:pt x="-1350" y="10167"/>
                    <a:pt x="708" y="17042"/>
                    <a:pt x="5200" y="19425"/>
                  </a:cubicBezTo>
                  <a:cubicBezTo>
                    <a:pt x="6846" y="20300"/>
                    <a:pt x="8389" y="20728"/>
                    <a:pt x="9812" y="20728"/>
                  </a:cubicBezTo>
                  <a:cubicBezTo>
                    <a:pt x="12675" y="20728"/>
                    <a:pt x="15024" y="18962"/>
                    <a:pt x="16755" y="15465"/>
                  </a:cubicBezTo>
                  <a:cubicBezTo>
                    <a:pt x="19550" y="9824"/>
                    <a:pt x="18316" y="3240"/>
                    <a:pt x="14047" y="943"/>
                  </a:cubicBezTo>
                  <a:cubicBezTo>
                    <a:pt x="12812" y="309"/>
                    <a:pt x="11423" y="0"/>
                    <a:pt x="99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6" name="任意多边形: 形状 745">
              <a:extLst>
                <a:ext uri="{FF2B5EF4-FFF2-40B4-BE49-F238E27FC236}">
                  <a16:creationId xmlns:a16="http://schemas.microsoft.com/office/drawing/2014/main" id="{1397E92E-AD94-49BE-E7CE-2AB0E26189AC}"/>
                </a:ext>
              </a:extLst>
            </p:cNvPr>
            <p:cNvSpPr/>
            <p:nvPr/>
          </p:nvSpPr>
          <p:spPr>
            <a:xfrm>
              <a:off x="6022987" y="21515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1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9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60 h 29815"/>
                <a:gd name="connsiteX18" fmla="*/ 14567 w 24752"/>
                <a:gd name="connsiteY18" fmla="*/ 411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1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2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1" y="29781"/>
                  </a:cubicBezTo>
                  <a:cubicBezTo>
                    <a:pt x="11687" y="29558"/>
                    <a:pt x="12527" y="26472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9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60"/>
                  </a:cubicBezTo>
                  <a:cubicBezTo>
                    <a:pt x="18802" y="2675"/>
                    <a:pt x="16967" y="891"/>
                    <a:pt x="14567" y="411"/>
                  </a:cubicBezTo>
                  <a:cubicBezTo>
                    <a:pt x="13693" y="154"/>
                    <a:pt x="12973" y="0"/>
                    <a:pt x="123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7" name="任意多边形: 形状 746">
              <a:extLst>
                <a:ext uri="{FF2B5EF4-FFF2-40B4-BE49-F238E27FC236}">
                  <a16:creationId xmlns:a16="http://schemas.microsoft.com/office/drawing/2014/main" id="{0B1E341A-C782-571F-72CA-5648C9648420}"/>
                </a:ext>
              </a:extLst>
            </p:cNvPr>
            <p:cNvSpPr/>
            <p:nvPr/>
          </p:nvSpPr>
          <p:spPr>
            <a:xfrm>
              <a:off x="6012564" y="21080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9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9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485" y="17"/>
                    <a:pt x="4347" y="0"/>
                    <a:pt x="42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8" name="任意多边形: 形状 747">
              <a:extLst>
                <a:ext uri="{FF2B5EF4-FFF2-40B4-BE49-F238E27FC236}">
                  <a16:creationId xmlns:a16="http://schemas.microsoft.com/office/drawing/2014/main" id="{022F62ED-C478-2F48-DB0F-C72D466CC1B0}"/>
                </a:ext>
              </a:extLst>
            </p:cNvPr>
            <p:cNvSpPr/>
            <p:nvPr/>
          </p:nvSpPr>
          <p:spPr>
            <a:xfrm>
              <a:off x="5882049" y="2329371"/>
              <a:ext cx="25750" cy="22940"/>
            </a:xfrm>
            <a:custGeom>
              <a:avLst/>
              <a:gdLst>
                <a:gd name="connsiteX0" fmla="*/ 17505 w 25750"/>
                <a:gd name="connsiteY0" fmla="*/ 0 h 22940"/>
                <a:gd name="connsiteX1" fmla="*/ 12019 w 25750"/>
                <a:gd name="connsiteY1" fmla="*/ 3463 h 22940"/>
                <a:gd name="connsiteX2" fmla="*/ 11796 w 25750"/>
                <a:gd name="connsiteY2" fmla="*/ 5589 h 22940"/>
                <a:gd name="connsiteX3" fmla="*/ 10236 w 25750"/>
                <a:gd name="connsiteY3" fmla="*/ 5058 h 22940"/>
                <a:gd name="connsiteX4" fmla="*/ 8881 w 25750"/>
                <a:gd name="connsiteY4" fmla="*/ 4972 h 22940"/>
                <a:gd name="connsiteX5" fmla="*/ 1234 w 25750"/>
                <a:gd name="connsiteY5" fmla="*/ 9001 h 22940"/>
                <a:gd name="connsiteX6" fmla="*/ 1166 w 25750"/>
                <a:gd name="connsiteY6" fmla="*/ 10544 h 22940"/>
                <a:gd name="connsiteX7" fmla="*/ 1577 w 25750"/>
                <a:gd name="connsiteY7" fmla="*/ 10664 h 22940"/>
                <a:gd name="connsiteX8" fmla="*/ 2143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8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05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05" y="0"/>
                  </a:moveTo>
                  <a:cubicBezTo>
                    <a:pt x="14676" y="0"/>
                    <a:pt x="12670" y="1269"/>
                    <a:pt x="12019" y="3463"/>
                  </a:cubicBezTo>
                  <a:cubicBezTo>
                    <a:pt x="11830" y="4098"/>
                    <a:pt x="11761" y="4835"/>
                    <a:pt x="11796" y="5589"/>
                  </a:cubicBezTo>
                  <a:cubicBezTo>
                    <a:pt x="11298" y="5332"/>
                    <a:pt x="10784" y="5126"/>
                    <a:pt x="10236" y="5058"/>
                  </a:cubicBezTo>
                  <a:cubicBezTo>
                    <a:pt x="9773" y="4989"/>
                    <a:pt x="9327" y="4972"/>
                    <a:pt x="8881" y="4972"/>
                  </a:cubicBezTo>
                  <a:cubicBezTo>
                    <a:pt x="5829" y="4972"/>
                    <a:pt x="3292" y="6464"/>
                    <a:pt x="1234" y="9001"/>
                  </a:cubicBezTo>
                  <a:cubicBezTo>
                    <a:pt x="892" y="9430"/>
                    <a:pt x="548" y="10047"/>
                    <a:pt x="1166" y="10544"/>
                  </a:cubicBezTo>
                  <a:cubicBezTo>
                    <a:pt x="1286" y="10630"/>
                    <a:pt x="1423" y="10664"/>
                    <a:pt x="1577" y="10664"/>
                  </a:cubicBezTo>
                  <a:cubicBezTo>
                    <a:pt x="1749" y="10664"/>
                    <a:pt x="1954" y="10630"/>
                    <a:pt x="2143" y="10596"/>
                  </a:cubicBezTo>
                  <a:cubicBezTo>
                    <a:pt x="2332" y="10561"/>
                    <a:pt x="2520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8" y="13167"/>
                  </a:cubicBezTo>
                  <a:cubicBezTo>
                    <a:pt x="15465" y="12773"/>
                    <a:pt x="15431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6" y="1303"/>
                    <a:pt x="21928" y="960"/>
                    <a:pt x="21431" y="720"/>
                  </a:cubicBezTo>
                  <a:cubicBezTo>
                    <a:pt x="19991" y="223"/>
                    <a:pt x="18688" y="0"/>
                    <a:pt x="175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9" name="任意多边形: 形状 748">
              <a:extLst>
                <a:ext uri="{FF2B5EF4-FFF2-40B4-BE49-F238E27FC236}">
                  <a16:creationId xmlns:a16="http://schemas.microsoft.com/office/drawing/2014/main" id="{21811CBB-BE4B-2CCC-5F51-F3E371C1F114}"/>
                </a:ext>
              </a:extLst>
            </p:cNvPr>
            <p:cNvSpPr/>
            <p:nvPr/>
          </p:nvSpPr>
          <p:spPr>
            <a:xfrm>
              <a:off x="6012383" y="2094158"/>
              <a:ext cx="3985" cy="4663"/>
            </a:xfrm>
            <a:custGeom>
              <a:avLst/>
              <a:gdLst>
                <a:gd name="connsiteX0" fmla="*/ 2694 w 3985"/>
                <a:gd name="connsiteY0" fmla="*/ 0 h 4663"/>
                <a:gd name="connsiteX1" fmla="*/ 774 w 3985"/>
                <a:gd name="connsiteY1" fmla="*/ 1269 h 4663"/>
                <a:gd name="connsiteX2" fmla="*/ 843 w 3985"/>
                <a:gd name="connsiteY2" fmla="*/ 4424 h 4663"/>
                <a:gd name="connsiteX3" fmla="*/ 1614 w 3985"/>
                <a:gd name="connsiteY3" fmla="*/ 4664 h 4663"/>
                <a:gd name="connsiteX4" fmla="*/ 3414 w 3985"/>
                <a:gd name="connsiteY4" fmla="*/ 3652 h 4663"/>
                <a:gd name="connsiteX5" fmla="*/ 2694 w 3985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5" h="4663">
                  <a:moveTo>
                    <a:pt x="2694" y="0"/>
                  </a:moveTo>
                  <a:cubicBezTo>
                    <a:pt x="2197" y="309"/>
                    <a:pt x="1322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69" y="1423"/>
                    <a:pt x="26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0" name="任意多边形: 形状 749">
              <a:extLst>
                <a:ext uri="{FF2B5EF4-FFF2-40B4-BE49-F238E27FC236}">
                  <a16:creationId xmlns:a16="http://schemas.microsoft.com/office/drawing/2014/main" id="{188C61CC-7CC5-383C-B149-80D56ADDA5E4}"/>
                </a:ext>
              </a:extLst>
            </p:cNvPr>
            <p:cNvSpPr/>
            <p:nvPr/>
          </p:nvSpPr>
          <p:spPr>
            <a:xfrm>
              <a:off x="5964675" y="2083288"/>
              <a:ext cx="4478" cy="4406"/>
            </a:xfrm>
            <a:custGeom>
              <a:avLst/>
              <a:gdLst>
                <a:gd name="connsiteX0" fmla="*/ 1658 w 4478"/>
                <a:gd name="connsiteY0" fmla="*/ 0 h 4406"/>
                <a:gd name="connsiteX1" fmla="*/ 98 w 4478"/>
                <a:gd name="connsiteY1" fmla="*/ 1355 h 4406"/>
                <a:gd name="connsiteX2" fmla="*/ 1744 w 4478"/>
                <a:gd name="connsiteY2" fmla="*/ 4235 h 4406"/>
                <a:gd name="connsiteX3" fmla="*/ 2601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8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8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4" y="4235"/>
                  </a:cubicBezTo>
                  <a:cubicBezTo>
                    <a:pt x="2036" y="4355"/>
                    <a:pt x="2327" y="4406"/>
                    <a:pt x="2601" y="4406"/>
                  </a:cubicBezTo>
                  <a:cubicBezTo>
                    <a:pt x="3287" y="4406"/>
                    <a:pt x="3870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1" name="任意多边形: 形状 750">
              <a:extLst>
                <a:ext uri="{FF2B5EF4-FFF2-40B4-BE49-F238E27FC236}">
                  <a16:creationId xmlns:a16="http://schemas.microsoft.com/office/drawing/2014/main" id="{EBE45002-9E15-6D43-3C76-9C13C75EB1D7}"/>
                </a:ext>
              </a:extLst>
            </p:cNvPr>
            <p:cNvSpPr/>
            <p:nvPr/>
          </p:nvSpPr>
          <p:spPr>
            <a:xfrm>
              <a:off x="5904051" y="2354900"/>
              <a:ext cx="15484" cy="16253"/>
            </a:xfrm>
            <a:custGeom>
              <a:avLst/>
              <a:gdLst>
                <a:gd name="connsiteX0" fmla="*/ 8070 w 15484"/>
                <a:gd name="connsiteY0" fmla="*/ 0 h 16253"/>
                <a:gd name="connsiteX1" fmla="*/ 6288 w 15484"/>
                <a:gd name="connsiteY1" fmla="*/ 154 h 16253"/>
                <a:gd name="connsiteX2" fmla="*/ 4693 w 15484"/>
                <a:gd name="connsiteY2" fmla="*/ 1492 h 16253"/>
                <a:gd name="connsiteX3" fmla="*/ 2738 w 15484"/>
                <a:gd name="connsiteY3" fmla="*/ 4818 h 16253"/>
                <a:gd name="connsiteX4" fmla="*/ 115 w 15484"/>
                <a:gd name="connsiteY4" fmla="*/ 6738 h 16253"/>
                <a:gd name="connsiteX5" fmla="*/ 4213 w 15484"/>
                <a:gd name="connsiteY5" fmla="*/ 15756 h 16253"/>
                <a:gd name="connsiteX6" fmla="*/ 6322 w 15484"/>
                <a:gd name="connsiteY6" fmla="*/ 16253 h 16253"/>
                <a:gd name="connsiteX7" fmla="*/ 13540 w 15484"/>
                <a:gd name="connsiteY7" fmla="*/ 11950 h 16253"/>
                <a:gd name="connsiteX8" fmla="*/ 14174 w 15484"/>
                <a:gd name="connsiteY8" fmla="*/ 2126 h 16253"/>
                <a:gd name="connsiteX9" fmla="*/ 13025 w 15484"/>
                <a:gd name="connsiteY9" fmla="*/ 1303 h 16253"/>
                <a:gd name="connsiteX10" fmla="*/ 13060 w 15484"/>
                <a:gd name="connsiteY10" fmla="*/ 1337 h 16253"/>
                <a:gd name="connsiteX11" fmla="*/ 8070 w 15484"/>
                <a:gd name="connsiteY11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84" h="16253">
                  <a:moveTo>
                    <a:pt x="8070" y="0"/>
                  </a:moveTo>
                  <a:cubicBezTo>
                    <a:pt x="7453" y="0"/>
                    <a:pt x="6870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4" y="4509"/>
                    <a:pt x="3818" y="4149"/>
                    <a:pt x="2738" y="4818"/>
                  </a:cubicBezTo>
                  <a:cubicBezTo>
                    <a:pt x="1813" y="5384"/>
                    <a:pt x="458" y="4921"/>
                    <a:pt x="115" y="6738"/>
                  </a:cubicBezTo>
                  <a:cubicBezTo>
                    <a:pt x="-485" y="9927"/>
                    <a:pt x="1315" y="14213"/>
                    <a:pt x="4213" y="15756"/>
                  </a:cubicBezTo>
                  <a:cubicBezTo>
                    <a:pt x="4847" y="16099"/>
                    <a:pt x="5567" y="16253"/>
                    <a:pt x="6322" y="16253"/>
                  </a:cubicBezTo>
                  <a:cubicBezTo>
                    <a:pt x="8739" y="16253"/>
                    <a:pt x="11585" y="14642"/>
                    <a:pt x="13540" y="11950"/>
                  </a:cubicBezTo>
                  <a:cubicBezTo>
                    <a:pt x="15837" y="8795"/>
                    <a:pt x="16163" y="4235"/>
                    <a:pt x="14174" y="2126"/>
                  </a:cubicBezTo>
                  <a:cubicBezTo>
                    <a:pt x="13711" y="1629"/>
                    <a:pt x="13077" y="1303"/>
                    <a:pt x="13025" y="1303"/>
                  </a:cubicBezTo>
                  <a:cubicBezTo>
                    <a:pt x="13025" y="1303"/>
                    <a:pt x="13025" y="1320"/>
                    <a:pt x="13060" y="1337"/>
                  </a:cubicBezTo>
                  <a:cubicBezTo>
                    <a:pt x="11088" y="326"/>
                    <a:pt x="9528" y="0"/>
                    <a:pt x="80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2" name="任意多边形: 形状 751">
              <a:extLst>
                <a:ext uri="{FF2B5EF4-FFF2-40B4-BE49-F238E27FC236}">
                  <a16:creationId xmlns:a16="http://schemas.microsoft.com/office/drawing/2014/main" id="{CDCB334D-62FE-A6E2-9400-171A9B00EE17}"/>
                </a:ext>
              </a:extLst>
            </p:cNvPr>
            <p:cNvSpPr/>
            <p:nvPr/>
          </p:nvSpPr>
          <p:spPr>
            <a:xfrm>
              <a:off x="5964145" y="2171585"/>
              <a:ext cx="13865" cy="17402"/>
            </a:xfrm>
            <a:custGeom>
              <a:avLst/>
              <a:gdLst>
                <a:gd name="connsiteX0" fmla="*/ 7950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30 w 13865"/>
                <a:gd name="connsiteY5" fmla="*/ 17402 h 17402"/>
                <a:gd name="connsiteX6" fmla="*/ 13488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37 h 17402"/>
                <a:gd name="connsiteX9" fmla="*/ 7950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50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2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4" y="17402"/>
                    <a:pt x="6630" y="17402"/>
                  </a:cubicBezTo>
                  <a:cubicBezTo>
                    <a:pt x="9596" y="17402"/>
                    <a:pt x="12099" y="15071"/>
                    <a:pt x="13488" y="10544"/>
                  </a:cubicBezTo>
                  <a:cubicBezTo>
                    <a:pt x="13539" y="10253"/>
                    <a:pt x="13882" y="9413"/>
                    <a:pt x="13865" y="8590"/>
                  </a:cubicBezTo>
                  <a:cubicBezTo>
                    <a:pt x="13779" y="5555"/>
                    <a:pt x="13624" y="2263"/>
                    <a:pt x="10761" y="737"/>
                  </a:cubicBezTo>
                  <a:cubicBezTo>
                    <a:pt x="9818" y="223"/>
                    <a:pt x="8875" y="0"/>
                    <a:pt x="79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3" name="任意多边形: 形状 752">
              <a:extLst>
                <a:ext uri="{FF2B5EF4-FFF2-40B4-BE49-F238E27FC236}">
                  <a16:creationId xmlns:a16="http://schemas.microsoft.com/office/drawing/2014/main" id="{7C3D64BF-6B7F-F20B-5107-18E8632D26F0}"/>
                </a:ext>
              </a:extLst>
            </p:cNvPr>
            <p:cNvSpPr/>
            <p:nvPr/>
          </p:nvSpPr>
          <p:spPr>
            <a:xfrm>
              <a:off x="6010710" y="2127934"/>
              <a:ext cx="19157" cy="21139"/>
            </a:xfrm>
            <a:custGeom>
              <a:avLst/>
              <a:gdLst>
                <a:gd name="connsiteX0" fmla="*/ 6184 w 19157"/>
                <a:gd name="connsiteY0" fmla="*/ 0 h 21139"/>
                <a:gd name="connsiteX1" fmla="*/ 1641 w 19157"/>
                <a:gd name="connsiteY1" fmla="*/ 3018 h 21139"/>
                <a:gd name="connsiteX2" fmla="*/ 6921 w 19157"/>
                <a:gd name="connsiteY2" fmla="*/ 20848 h 21139"/>
                <a:gd name="connsiteX3" fmla="*/ 8190 w 19157"/>
                <a:gd name="connsiteY3" fmla="*/ 21140 h 21139"/>
                <a:gd name="connsiteX4" fmla="*/ 9253 w 19157"/>
                <a:gd name="connsiteY4" fmla="*/ 20934 h 21139"/>
                <a:gd name="connsiteX5" fmla="*/ 17791 w 19157"/>
                <a:gd name="connsiteY5" fmla="*/ 13099 h 21139"/>
                <a:gd name="connsiteX6" fmla="*/ 18991 w 19157"/>
                <a:gd name="connsiteY6" fmla="*/ 9035 h 21139"/>
                <a:gd name="connsiteX7" fmla="*/ 18237 w 19157"/>
                <a:gd name="connsiteY7" fmla="*/ 6258 h 21139"/>
                <a:gd name="connsiteX8" fmla="*/ 7744 w 19157"/>
                <a:gd name="connsiteY8" fmla="*/ 189 h 21139"/>
                <a:gd name="connsiteX9" fmla="*/ 6184 w 19157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7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3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34"/>
                  </a:cubicBezTo>
                  <a:cubicBezTo>
                    <a:pt x="13128" y="19340"/>
                    <a:pt x="17637" y="18448"/>
                    <a:pt x="17791" y="13099"/>
                  </a:cubicBezTo>
                  <a:cubicBezTo>
                    <a:pt x="18271" y="11470"/>
                    <a:pt x="18649" y="10270"/>
                    <a:pt x="18991" y="9035"/>
                  </a:cubicBezTo>
                  <a:cubicBezTo>
                    <a:pt x="19283" y="7972"/>
                    <a:pt x="19283" y="6978"/>
                    <a:pt x="18237" y="6258"/>
                  </a:cubicBezTo>
                  <a:cubicBezTo>
                    <a:pt x="14911" y="3909"/>
                    <a:pt x="11773" y="1183"/>
                    <a:pt x="7744" y="189"/>
                  </a:cubicBezTo>
                  <a:cubicBezTo>
                    <a:pt x="7196" y="69"/>
                    <a:pt x="6664" y="0"/>
                    <a:pt x="6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4" name="任意多边形: 形状 753">
              <a:extLst>
                <a:ext uri="{FF2B5EF4-FFF2-40B4-BE49-F238E27FC236}">
                  <a16:creationId xmlns:a16="http://schemas.microsoft.com/office/drawing/2014/main" id="{0674BB51-D2B4-FC66-7836-7B1127992321}"/>
                </a:ext>
              </a:extLst>
            </p:cNvPr>
            <p:cNvSpPr/>
            <p:nvPr/>
          </p:nvSpPr>
          <p:spPr>
            <a:xfrm>
              <a:off x="5557985" y="2782444"/>
              <a:ext cx="6958" cy="7149"/>
            </a:xfrm>
            <a:custGeom>
              <a:avLst/>
              <a:gdLst>
                <a:gd name="connsiteX0" fmla="*/ 3487 w 6958"/>
                <a:gd name="connsiteY0" fmla="*/ 0 h 7149"/>
                <a:gd name="connsiteX1" fmla="*/ 41 w 6958"/>
                <a:gd name="connsiteY1" fmla="*/ 3858 h 7149"/>
                <a:gd name="connsiteX2" fmla="*/ 3179 w 6958"/>
                <a:gd name="connsiteY2" fmla="*/ 7150 h 7149"/>
                <a:gd name="connsiteX3" fmla="*/ 3213 w 6958"/>
                <a:gd name="connsiteY3" fmla="*/ 7150 h 7149"/>
                <a:gd name="connsiteX4" fmla="*/ 6916 w 6958"/>
                <a:gd name="connsiteY4" fmla="*/ 2983 h 7149"/>
                <a:gd name="connsiteX5" fmla="*/ 3487 w 6958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8" h="7149">
                  <a:moveTo>
                    <a:pt x="3487" y="0"/>
                  </a:moveTo>
                  <a:cubicBezTo>
                    <a:pt x="1550" y="86"/>
                    <a:pt x="-302" y="2057"/>
                    <a:pt x="41" y="3858"/>
                  </a:cubicBezTo>
                  <a:cubicBezTo>
                    <a:pt x="367" y="5589"/>
                    <a:pt x="1070" y="7150"/>
                    <a:pt x="3179" y="7150"/>
                  </a:cubicBezTo>
                  <a:cubicBezTo>
                    <a:pt x="3196" y="7150"/>
                    <a:pt x="3196" y="7150"/>
                    <a:pt x="3213" y="7150"/>
                  </a:cubicBezTo>
                  <a:cubicBezTo>
                    <a:pt x="5476" y="7132"/>
                    <a:pt x="7259" y="5246"/>
                    <a:pt x="6916" y="2983"/>
                  </a:cubicBezTo>
                  <a:cubicBezTo>
                    <a:pt x="6608" y="943"/>
                    <a:pt x="5185" y="189"/>
                    <a:pt x="348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5" name="任意多边形: 形状 754">
              <a:extLst>
                <a:ext uri="{FF2B5EF4-FFF2-40B4-BE49-F238E27FC236}">
                  <a16:creationId xmlns:a16="http://schemas.microsoft.com/office/drawing/2014/main" id="{E9D0EDD8-38C1-5823-5884-514EC00E5AD7}"/>
                </a:ext>
              </a:extLst>
            </p:cNvPr>
            <p:cNvSpPr/>
            <p:nvPr/>
          </p:nvSpPr>
          <p:spPr>
            <a:xfrm>
              <a:off x="5560392" y="2730032"/>
              <a:ext cx="4013" cy="4714"/>
            </a:xfrm>
            <a:custGeom>
              <a:avLst/>
              <a:gdLst>
                <a:gd name="connsiteX0" fmla="*/ 1920 w 4013"/>
                <a:gd name="connsiteY0" fmla="*/ 0 h 4714"/>
                <a:gd name="connsiteX1" fmla="*/ 0 w 4013"/>
                <a:gd name="connsiteY1" fmla="*/ 2452 h 4714"/>
                <a:gd name="connsiteX2" fmla="*/ 1406 w 4013"/>
                <a:gd name="connsiteY2" fmla="*/ 4715 h 4714"/>
                <a:gd name="connsiteX3" fmla="*/ 1715 w 4013"/>
                <a:gd name="connsiteY3" fmla="*/ 4681 h 4714"/>
                <a:gd name="connsiteX4" fmla="*/ 3995 w 4013"/>
                <a:gd name="connsiteY4" fmla="*/ 2143 h 4714"/>
                <a:gd name="connsiteX5" fmla="*/ 2057 w 4013"/>
                <a:gd name="connsiteY5" fmla="*/ 0 h 4714"/>
                <a:gd name="connsiteX6" fmla="*/ 1920 w 4013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3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3995" y="2143"/>
                  </a:cubicBezTo>
                  <a:cubicBezTo>
                    <a:pt x="3875" y="1080"/>
                    <a:pt x="3360" y="51"/>
                    <a:pt x="2057" y="0"/>
                  </a:cubicBezTo>
                  <a:cubicBezTo>
                    <a:pt x="2023" y="0"/>
                    <a:pt x="1972" y="0"/>
                    <a:pt x="19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6" name="任意多边形: 形状 755">
              <a:extLst>
                <a:ext uri="{FF2B5EF4-FFF2-40B4-BE49-F238E27FC236}">
                  <a16:creationId xmlns:a16="http://schemas.microsoft.com/office/drawing/2014/main" id="{8B96BD98-827B-DFDB-F1CF-A166FB8C9BFB}"/>
                </a:ext>
              </a:extLst>
            </p:cNvPr>
            <p:cNvSpPr/>
            <p:nvPr/>
          </p:nvSpPr>
          <p:spPr>
            <a:xfrm>
              <a:off x="5523262" y="2784553"/>
              <a:ext cx="6804" cy="7801"/>
            </a:xfrm>
            <a:custGeom>
              <a:avLst/>
              <a:gdLst>
                <a:gd name="connsiteX0" fmla="*/ 3268 w 6804"/>
                <a:gd name="connsiteY0" fmla="*/ 0 h 7801"/>
                <a:gd name="connsiteX1" fmla="*/ 62 w 6804"/>
                <a:gd name="connsiteY1" fmla="*/ 3995 h 7801"/>
                <a:gd name="connsiteX2" fmla="*/ 3508 w 6804"/>
                <a:gd name="connsiteY2" fmla="*/ 7681 h 7801"/>
                <a:gd name="connsiteX3" fmla="*/ 4331 w 6804"/>
                <a:gd name="connsiteY3" fmla="*/ 7801 h 7801"/>
                <a:gd name="connsiteX4" fmla="*/ 6766 w 6804"/>
                <a:gd name="connsiteY4" fmla="*/ 4869 h 7801"/>
                <a:gd name="connsiteX5" fmla="*/ 3662 w 6804"/>
                <a:gd name="connsiteY5" fmla="*/ 34 h 7801"/>
                <a:gd name="connsiteX6" fmla="*/ 3268 w 6804"/>
                <a:gd name="connsiteY6" fmla="*/ 0 h 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4" h="7801">
                  <a:moveTo>
                    <a:pt x="3268" y="0"/>
                  </a:moveTo>
                  <a:cubicBezTo>
                    <a:pt x="1502" y="0"/>
                    <a:pt x="233" y="1629"/>
                    <a:pt x="62" y="3995"/>
                  </a:cubicBezTo>
                  <a:cubicBezTo>
                    <a:pt x="-401" y="7167"/>
                    <a:pt x="1828" y="7252"/>
                    <a:pt x="3508" y="7681"/>
                  </a:cubicBezTo>
                  <a:cubicBezTo>
                    <a:pt x="3817" y="7750"/>
                    <a:pt x="4091" y="7801"/>
                    <a:pt x="4331" y="7801"/>
                  </a:cubicBezTo>
                  <a:cubicBezTo>
                    <a:pt x="5857" y="7801"/>
                    <a:pt x="6542" y="6498"/>
                    <a:pt x="6766" y="4869"/>
                  </a:cubicBezTo>
                  <a:cubicBezTo>
                    <a:pt x="7074" y="2572"/>
                    <a:pt x="5531" y="274"/>
                    <a:pt x="3662" y="34"/>
                  </a:cubicBezTo>
                  <a:cubicBezTo>
                    <a:pt x="3525" y="17"/>
                    <a:pt x="3388" y="0"/>
                    <a:pt x="32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7" name="任意多边形: 形状 756">
              <a:extLst>
                <a:ext uri="{FF2B5EF4-FFF2-40B4-BE49-F238E27FC236}">
                  <a16:creationId xmlns:a16="http://schemas.microsoft.com/office/drawing/2014/main" id="{523A09C7-F514-A1DC-D978-89C7E34812EC}"/>
                </a:ext>
              </a:extLst>
            </p:cNvPr>
            <p:cNvSpPr/>
            <p:nvPr/>
          </p:nvSpPr>
          <p:spPr>
            <a:xfrm>
              <a:off x="5620416" y="22375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1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1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92" y="0"/>
                    <a:pt x="48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8" name="任意多边形: 形状 757">
              <a:extLst>
                <a:ext uri="{FF2B5EF4-FFF2-40B4-BE49-F238E27FC236}">
                  <a16:creationId xmlns:a16="http://schemas.microsoft.com/office/drawing/2014/main" id="{E99054BD-D944-45D7-1EBD-87DC3A25EB4D}"/>
                </a:ext>
              </a:extLst>
            </p:cNvPr>
            <p:cNvSpPr/>
            <p:nvPr/>
          </p:nvSpPr>
          <p:spPr>
            <a:xfrm>
              <a:off x="6045046" y="22631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612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00" y="17"/>
                    <a:pt x="2863" y="0"/>
                    <a:pt x="27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9" name="任意多边形: 形状 758">
              <a:extLst>
                <a:ext uri="{FF2B5EF4-FFF2-40B4-BE49-F238E27FC236}">
                  <a16:creationId xmlns:a16="http://schemas.microsoft.com/office/drawing/2014/main" id="{07637E7F-6DC5-FFE1-B64E-E155FAB11EE0}"/>
                </a:ext>
              </a:extLst>
            </p:cNvPr>
            <p:cNvSpPr/>
            <p:nvPr/>
          </p:nvSpPr>
          <p:spPr>
            <a:xfrm>
              <a:off x="5521644" y="2795286"/>
              <a:ext cx="11762" cy="10646"/>
            </a:xfrm>
            <a:custGeom>
              <a:avLst/>
              <a:gdLst>
                <a:gd name="connsiteX0" fmla="*/ 3034 w 11762"/>
                <a:gd name="connsiteY0" fmla="*/ 0 h 10646"/>
                <a:gd name="connsiteX1" fmla="*/ 720 w 11762"/>
                <a:gd name="connsiteY1" fmla="*/ 1252 h 10646"/>
                <a:gd name="connsiteX2" fmla="*/ 1697 w 11762"/>
                <a:gd name="connsiteY2" fmla="*/ 7715 h 10646"/>
                <a:gd name="connsiteX3" fmla="*/ 3480 w 11762"/>
                <a:gd name="connsiteY3" fmla="*/ 10493 h 10646"/>
                <a:gd name="connsiteX4" fmla="*/ 4303 w 11762"/>
                <a:gd name="connsiteY4" fmla="*/ 10647 h 10646"/>
                <a:gd name="connsiteX5" fmla="*/ 5400 w 11762"/>
                <a:gd name="connsiteY5" fmla="*/ 10424 h 10646"/>
                <a:gd name="connsiteX6" fmla="*/ 9275 w 11762"/>
                <a:gd name="connsiteY6" fmla="*/ 8864 h 10646"/>
                <a:gd name="connsiteX7" fmla="*/ 11761 w 11762"/>
                <a:gd name="connsiteY7" fmla="*/ 5624 h 10646"/>
                <a:gd name="connsiteX8" fmla="*/ 8846 w 11762"/>
                <a:gd name="connsiteY8" fmla="*/ 2297 h 10646"/>
                <a:gd name="connsiteX9" fmla="*/ 7697 w 11762"/>
                <a:gd name="connsiteY9" fmla="*/ 1783 h 10646"/>
                <a:gd name="connsiteX10" fmla="*/ 3034 w 11762"/>
                <a:gd name="connsiteY10" fmla="*/ 0 h 10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2" h="10646">
                  <a:moveTo>
                    <a:pt x="3034" y="0"/>
                  </a:moveTo>
                  <a:cubicBezTo>
                    <a:pt x="2194" y="0"/>
                    <a:pt x="1405" y="326"/>
                    <a:pt x="720" y="1252"/>
                  </a:cubicBezTo>
                  <a:cubicBezTo>
                    <a:pt x="-909" y="3412"/>
                    <a:pt x="582" y="5589"/>
                    <a:pt x="1697" y="7715"/>
                  </a:cubicBezTo>
                  <a:cubicBezTo>
                    <a:pt x="2280" y="8641"/>
                    <a:pt x="2880" y="9567"/>
                    <a:pt x="3480" y="10493"/>
                  </a:cubicBezTo>
                  <a:cubicBezTo>
                    <a:pt x="3737" y="10596"/>
                    <a:pt x="4011" y="10647"/>
                    <a:pt x="4303" y="10647"/>
                  </a:cubicBezTo>
                  <a:cubicBezTo>
                    <a:pt x="4646" y="10647"/>
                    <a:pt x="5023" y="10579"/>
                    <a:pt x="5400" y="10424"/>
                  </a:cubicBezTo>
                  <a:cubicBezTo>
                    <a:pt x="6703" y="9910"/>
                    <a:pt x="8126" y="9618"/>
                    <a:pt x="9275" y="8864"/>
                  </a:cubicBezTo>
                  <a:cubicBezTo>
                    <a:pt x="10389" y="8127"/>
                    <a:pt x="11727" y="7201"/>
                    <a:pt x="11761" y="5624"/>
                  </a:cubicBezTo>
                  <a:cubicBezTo>
                    <a:pt x="11812" y="3669"/>
                    <a:pt x="10458" y="2709"/>
                    <a:pt x="8846" y="2297"/>
                  </a:cubicBezTo>
                  <a:cubicBezTo>
                    <a:pt x="8418" y="2109"/>
                    <a:pt x="8058" y="1937"/>
                    <a:pt x="7697" y="1783"/>
                  </a:cubicBezTo>
                  <a:cubicBezTo>
                    <a:pt x="6223" y="1080"/>
                    <a:pt x="4560" y="0"/>
                    <a:pt x="3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0" name="任意多边形: 形状 759">
              <a:extLst>
                <a:ext uri="{FF2B5EF4-FFF2-40B4-BE49-F238E27FC236}">
                  <a16:creationId xmlns:a16="http://schemas.microsoft.com/office/drawing/2014/main" id="{4B7F365A-3224-3AD3-BEA8-250ECFC15B52}"/>
                </a:ext>
              </a:extLst>
            </p:cNvPr>
            <p:cNvSpPr/>
            <p:nvPr/>
          </p:nvSpPr>
          <p:spPr>
            <a:xfrm>
              <a:off x="5523358" y="2803001"/>
              <a:ext cx="1800" cy="2777"/>
            </a:xfrm>
            <a:custGeom>
              <a:avLst/>
              <a:gdLst>
                <a:gd name="connsiteX0" fmla="*/ 0 w 1800"/>
                <a:gd name="connsiteY0" fmla="*/ 0 h 2777"/>
                <a:gd name="connsiteX1" fmla="*/ 720 w 1800"/>
                <a:gd name="connsiteY1" fmla="*/ 1577 h 2777"/>
                <a:gd name="connsiteX2" fmla="*/ 1800 w 1800"/>
                <a:gd name="connsiteY2" fmla="*/ 2777 h 2777"/>
                <a:gd name="connsiteX3" fmla="*/ 0 w 1800"/>
                <a:gd name="connsiteY3" fmla="*/ 0 h 2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0" h="2777">
                  <a:moveTo>
                    <a:pt x="0" y="0"/>
                  </a:moveTo>
                  <a:cubicBezTo>
                    <a:pt x="275" y="531"/>
                    <a:pt x="532" y="1063"/>
                    <a:pt x="720" y="1577"/>
                  </a:cubicBezTo>
                  <a:cubicBezTo>
                    <a:pt x="926" y="2160"/>
                    <a:pt x="1303" y="2572"/>
                    <a:pt x="1800" y="2777"/>
                  </a:cubicBezTo>
                  <a:cubicBezTo>
                    <a:pt x="1183" y="1834"/>
                    <a:pt x="583" y="909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1" name="任意多边形: 形状 760">
              <a:extLst>
                <a:ext uri="{FF2B5EF4-FFF2-40B4-BE49-F238E27FC236}">
                  <a16:creationId xmlns:a16="http://schemas.microsoft.com/office/drawing/2014/main" id="{32DA4324-005F-FA06-068E-A3EE740A925F}"/>
                </a:ext>
              </a:extLst>
            </p:cNvPr>
            <p:cNvSpPr/>
            <p:nvPr/>
          </p:nvSpPr>
          <p:spPr>
            <a:xfrm>
              <a:off x="6034577" y="2356014"/>
              <a:ext cx="14044" cy="15979"/>
            </a:xfrm>
            <a:custGeom>
              <a:avLst/>
              <a:gdLst>
                <a:gd name="connsiteX0" fmla="*/ 6064 w 14044"/>
                <a:gd name="connsiteY0" fmla="*/ 0 h 15979"/>
                <a:gd name="connsiteX1" fmla="*/ 5447 w 14044"/>
                <a:gd name="connsiteY1" fmla="*/ 17 h 15979"/>
                <a:gd name="connsiteX2" fmla="*/ 869 w 14044"/>
                <a:gd name="connsiteY2" fmla="*/ 4149 h 15979"/>
                <a:gd name="connsiteX3" fmla="*/ 920 w 14044"/>
                <a:gd name="connsiteY3" fmla="*/ 13716 h 15979"/>
                <a:gd name="connsiteX4" fmla="*/ 2292 w 14044"/>
                <a:gd name="connsiteY4" fmla="*/ 15910 h 15979"/>
                <a:gd name="connsiteX5" fmla="*/ 4863 w 14044"/>
                <a:gd name="connsiteY5" fmla="*/ 15876 h 15979"/>
                <a:gd name="connsiteX6" fmla="*/ 7367 w 14044"/>
                <a:gd name="connsiteY6" fmla="*/ 15893 h 15979"/>
                <a:gd name="connsiteX7" fmla="*/ 10933 w 14044"/>
                <a:gd name="connsiteY7" fmla="*/ 15979 h 15979"/>
                <a:gd name="connsiteX8" fmla="*/ 13024 w 14044"/>
                <a:gd name="connsiteY8" fmla="*/ 13733 h 15979"/>
                <a:gd name="connsiteX9" fmla="*/ 14019 w 14044"/>
                <a:gd name="connsiteY9" fmla="*/ 5349 h 15979"/>
                <a:gd name="connsiteX10" fmla="*/ 13402 w 14044"/>
                <a:gd name="connsiteY10" fmla="*/ 3600 h 15979"/>
                <a:gd name="connsiteX11" fmla="*/ 6064 w 14044"/>
                <a:gd name="connsiteY11" fmla="*/ 0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44" h="15979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6" y="11007"/>
                    <a:pt x="920" y="13716"/>
                  </a:cubicBezTo>
                  <a:cubicBezTo>
                    <a:pt x="1280" y="14573"/>
                    <a:pt x="1743" y="15310"/>
                    <a:pt x="2292" y="15910"/>
                  </a:cubicBezTo>
                  <a:cubicBezTo>
                    <a:pt x="3149" y="15893"/>
                    <a:pt x="4006" y="15876"/>
                    <a:pt x="4863" y="15876"/>
                  </a:cubicBezTo>
                  <a:cubicBezTo>
                    <a:pt x="5704" y="15876"/>
                    <a:pt x="6527" y="15876"/>
                    <a:pt x="7367" y="15893"/>
                  </a:cubicBezTo>
                  <a:cubicBezTo>
                    <a:pt x="8550" y="15910"/>
                    <a:pt x="9750" y="15945"/>
                    <a:pt x="10933" y="15979"/>
                  </a:cubicBezTo>
                  <a:cubicBezTo>
                    <a:pt x="12287" y="15156"/>
                    <a:pt x="13265" y="14247"/>
                    <a:pt x="13024" y="13733"/>
                  </a:cubicBezTo>
                  <a:cubicBezTo>
                    <a:pt x="11482" y="10407"/>
                    <a:pt x="13213" y="8058"/>
                    <a:pt x="14019" y="5349"/>
                  </a:cubicBezTo>
                  <a:cubicBezTo>
                    <a:pt x="14156" y="4869"/>
                    <a:pt x="13711" y="4132"/>
                    <a:pt x="13402" y="3600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2" name="任意多边形: 形状 761">
              <a:extLst>
                <a:ext uri="{FF2B5EF4-FFF2-40B4-BE49-F238E27FC236}">
                  <a16:creationId xmlns:a16="http://schemas.microsoft.com/office/drawing/2014/main" id="{D1E9F25D-C5A6-DEB7-4AF3-031C57C3AD6B}"/>
                </a:ext>
              </a:extLst>
            </p:cNvPr>
            <p:cNvSpPr/>
            <p:nvPr/>
          </p:nvSpPr>
          <p:spPr>
            <a:xfrm>
              <a:off x="6036868" y="2371873"/>
              <a:ext cx="8623" cy="1834"/>
            </a:xfrm>
            <a:custGeom>
              <a:avLst/>
              <a:gdLst>
                <a:gd name="connsiteX0" fmla="*/ 2572 w 8623"/>
                <a:gd name="connsiteY0" fmla="*/ 0 h 1834"/>
                <a:gd name="connsiteX1" fmla="*/ 0 w 8623"/>
                <a:gd name="connsiteY1" fmla="*/ 34 h 1834"/>
                <a:gd name="connsiteX2" fmla="*/ 3686 w 8623"/>
                <a:gd name="connsiteY2" fmla="*/ 1817 h 1834"/>
                <a:gd name="connsiteX3" fmla="*/ 3909 w 8623"/>
                <a:gd name="connsiteY3" fmla="*/ 1834 h 1834"/>
                <a:gd name="connsiteX4" fmla="*/ 8624 w 8623"/>
                <a:gd name="connsiteY4" fmla="*/ 120 h 1834"/>
                <a:gd name="connsiteX5" fmla="*/ 5058 w 8623"/>
                <a:gd name="connsiteY5" fmla="*/ 34 h 1834"/>
                <a:gd name="connsiteX6" fmla="*/ 2572 w 8623"/>
                <a:gd name="connsiteY6" fmla="*/ 0 h 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23" h="1834">
                  <a:moveTo>
                    <a:pt x="2572" y="0"/>
                  </a:moveTo>
                  <a:cubicBezTo>
                    <a:pt x="1715" y="0"/>
                    <a:pt x="857" y="17"/>
                    <a:pt x="0" y="34"/>
                  </a:cubicBezTo>
                  <a:cubicBezTo>
                    <a:pt x="943" y="1063"/>
                    <a:pt x="2160" y="1680"/>
                    <a:pt x="3686" y="1817"/>
                  </a:cubicBezTo>
                  <a:cubicBezTo>
                    <a:pt x="3755" y="1817"/>
                    <a:pt x="3840" y="1834"/>
                    <a:pt x="3909" y="1834"/>
                  </a:cubicBezTo>
                  <a:cubicBezTo>
                    <a:pt x="5161" y="1834"/>
                    <a:pt x="7133" y="1046"/>
                    <a:pt x="8624" y="120"/>
                  </a:cubicBezTo>
                  <a:cubicBezTo>
                    <a:pt x="7441" y="86"/>
                    <a:pt x="6258" y="68"/>
                    <a:pt x="5058" y="34"/>
                  </a:cubicBezTo>
                  <a:cubicBezTo>
                    <a:pt x="4252" y="17"/>
                    <a:pt x="3412" y="0"/>
                    <a:pt x="257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3" name="任意多边形: 形状 762">
              <a:extLst>
                <a:ext uri="{FF2B5EF4-FFF2-40B4-BE49-F238E27FC236}">
                  <a16:creationId xmlns:a16="http://schemas.microsoft.com/office/drawing/2014/main" id="{68D26798-AB48-6F38-E840-4A322DCD2D00}"/>
                </a:ext>
              </a:extLst>
            </p:cNvPr>
            <p:cNvSpPr/>
            <p:nvPr/>
          </p:nvSpPr>
          <p:spPr>
            <a:xfrm>
              <a:off x="5741907" y="2212047"/>
              <a:ext cx="13178" cy="13030"/>
            </a:xfrm>
            <a:custGeom>
              <a:avLst/>
              <a:gdLst>
                <a:gd name="connsiteX0" fmla="*/ 6668 w 13178"/>
                <a:gd name="connsiteY0" fmla="*/ 0 h 13030"/>
                <a:gd name="connsiteX1" fmla="*/ 736 w 13178"/>
                <a:gd name="connsiteY1" fmla="*/ 2761 h 13030"/>
                <a:gd name="connsiteX2" fmla="*/ 2896 w 13178"/>
                <a:gd name="connsiteY2" fmla="*/ 9807 h 13030"/>
                <a:gd name="connsiteX3" fmla="*/ 4234 w 13178"/>
                <a:gd name="connsiteY3" fmla="*/ 11076 h 13030"/>
                <a:gd name="connsiteX4" fmla="*/ 8366 w 13178"/>
                <a:gd name="connsiteY4" fmla="*/ 13030 h 13030"/>
                <a:gd name="connsiteX5" fmla="*/ 12720 w 13178"/>
                <a:gd name="connsiteY5" fmla="*/ 8315 h 13030"/>
                <a:gd name="connsiteX6" fmla="*/ 9429 w 13178"/>
                <a:gd name="connsiteY6" fmla="*/ 617 h 13030"/>
                <a:gd name="connsiteX7" fmla="*/ 6668 w 13178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78" h="13030">
                  <a:moveTo>
                    <a:pt x="6668" y="0"/>
                  </a:moveTo>
                  <a:cubicBezTo>
                    <a:pt x="4439" y="0"/>
                    <a:pt x="2056" y="1012"/>
                    <a:pt x="736" y="2761"/>
                  </a:cubicBezTo>
                  <a:cubicBezTo>
                    <a:pt x="-670" y="4629"/>
                    <a:pt x="-121" y="6429"/>
                    <a:pt x="2896" y="9807"/>
                  </a:cubicBezTo>
                  <a:cubicBezTo>
                    <a:pt x="3308" y="10270"/>
                    <a:pt x="3771" y="10682"/>
                    <a:pt x="4234" y="11076"/>
                  </a:cubicBezTo>
                  <a:cubicBezTo>
                    <a:pt x="5725" y="12379"/>
                    <a:pt x="7131" y="13030"/>
                    <a:pt x="8366" y="13030"/>
                  </a:cubicBezTo>
                  <a:cubicBezTo>
                    <a:pt x="10320" y="13030"/>
                    <a:pt x="11863" y="11436"/>
                    <a:pt x="12720" y="8315"/>
                  </a:cubicBezTo>
                  <a:cubicBezTo>
                    <a:pt x="13818" y="4303"/>
                    <a:pt x="13029" y="2452"/>
                    <a:pt x="9429" y="617"/>
                  </a:cubicBezTo>
                  <a:cubicBezTo>
                    <a:pt x="8605" y="206"/>
                    <a:pt x="7663" y="0"/>
                    <a:pt x="66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4" name="任意多边形: 形状 763">
              <a:extLst>
                <a:ext uri="{FF2B5EF4-FFF2-40B4-BE49-F238E27FC236}">
                  <a16:creationId xmlns:a16="http://schemas.microsoft.com/office/drawing/2014/main" id="{FCC25D51-524F-47F0-7A6D-EE72A095663F}"/>
                </a:ext>
              </a:extLst>
            </p:cNvPr>
            <p:cNvSpPr/>
            <p:nvPr/>
          </p:nvSpPr>
          <p:spPr>
            <a:xfrm>
              <a:off x="5777263" y="2243440"/>
              <a:ext cx="14657" cy="16201"/>
            </a:xfrm>
            <a:custGeom>
              <a:avLst/>
              <a:gdLst>
                <a:gd name="connsiteX0" fmla="*/ 10420 w 14657"/>
                <a:gd name="connsiteY0" fmla="*/ 292 h 16201"/>
                <a:gd name="connsiteX1" fmla="*/ 7110 w 14657"/>
                <a:gd name="connsiteY1" fmla="*/ 16202 h 16201"/>
                <a:gd name="connsiteX2" fmla="*/ 11105 w 14657"/>
                <a:gd name="connsiteY2" fmla="*/ 14745 h 16201"/>
                <a:gd name="connsiteX3" fmla="*/ 11551 w 14657"/>
                <a:gd name="connsiteY3" fmla="*/ 13699 h 16201"/>
                <a:gd name="connsiteX4" fmla="*/ 12940 w 14657"/>
                <a:gd name="connsiteY4" fmla="*/ 9121 h 16201"/>
                <a:gd name="connsiteX5" fmla="*/ 14157 w 14657"/>
                <a:gd name="connsiteY5" fmla="*/ 4252 h 16201"/>
                <a:gd name="connsiteX6" fmla="*/ 10420 w 14657"/>
                <a:gd name="connsiteY6" fmla="*/ 292 h 16201"/>
                <a:gd name="connsiteX7" fmla="*/ 4744 w 14657"/>
                <a:gd name="connsiteY7" fmla="*/ 0 h 16201"/>
                <a:gd name="connsiteX8" fmla="*/ 2344 w 14657"/>
                <a:gd name="connsiteY8" fmla="*/ 2143 h 16201"/>
                <a:gd name="connsiteX9" fmla="*/ 12 w 14657"/>
                <a:gd name="connsiteY9" fmla="*/ 10510 h 16201"/>
                <a:gd name="connsiteX10" fmla="*/ 1658 w 14657"/>
                <a:gd name="connsiteY10" fmla="*/ 14899 h 16201"/>
                <a:gd name="connsiteX11" fmla="*/ 4744 w 14657"/>
                <a:gd name="connsiteY11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57" h="16201">
                  <a:moveTo>
                    <a:pt x="10420" y="292"/>
                  </a:moveTo>
                  <a:cubicBezTo>
                    <a:pt x="9185" y="5572"/>
                    <a:pt x="8088" y="10870"/>
                    <a:pt x="7110" y="16202"/>
                  </a:cubicBezTo>
                  <a:cubicBezTo>
                    <a:pt x="8482" y="16048"/>
                    <a:pt x="9837" y="15585"/>
                    <a:pt x="11105" y="14745"/>
                  </a:cubicBezTo>
                  <a:cubicBezTo>
                    <a:pt x="11380" y="14573"/>
                    <a:pt x="11637" y="13802"/>
                    <a:pt x="11551" y="13699"/>
                  </a:cubicBezTo>
                  <a:cubicBezTo>
                    <a:pt x="9065" y="11179"/>
                    <a:pt x="11311" y="10030"/>
                    <a:pt x="12940" y="9121"/>
                  </a:cubicBezTo>
                  <a:cubicBezTo>
                    <a:pt x="15203" y="7852"/>
                    <a:pt x="14792" y="6087"/>
                    <a:pt x="14157" y="4252"/>
                  </a:cubicBezTo>
                  <a:cubicBezTo>
                    <a:pt x="13471" y="2212"/>
                    <a:pt x="11962" y="1029"/>
                    <a:pt x="10420" y="292"/>
                  </a:cubicBezTo>
                  <a:moveTo>
                    <a:pt x="4744" y="0"/>
                  </a:moveTo>
                  <a:cubicBezTo>
                    <a:pt x="3904" y="446"/>
                    <a:pt x="3133" y="1149"/>
                    <a:pt x="2344" y="2143"/>
                  </a:cubicBezTo>
                  <a:cubicBezTo>
                    <a:pt x="424" y="4595"/>
                    <a:pt x="-91" y="7475"/>
                    <a:pt x="12" y="10510"/>
                  </a:cubicBezTo>
                  <a:cubicBezTo>
                    <a:pt x="64" y="12207"/>
                    <a:pt x="544" y="13870"/>
                    <a:pt x="1658" y="14899"/>
                  </a:cubicBezTo>
                  <a:cubicBezTo>
                    <a:pt x="2584" y="9910"/>
                    <a:pt x="3613" y="4938"/>
                    <a:pt x="47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5" name="任意多边形: 形状 764">
              <a:extLst>
                <a:ext uri="{FF2B5EF4-FFF2-40B4-BE49-F238E27FC236}">
                  <a16:creationId xmlns:a16="http://schemas.microsoft.com/office/drawing/2014/main" id="{C0BAF35D-4276-50BE-E0C0-2AFEA9E7D966}"/>
                </a:ext>
              </a:extLst>
            </p:cNvPr>
            <p:cNvSpPr/>
            <p:nvPr/>
          </p:nvSpPr>
          <p:spPr>
            <a:xfrm>
              <a:off x="5778956" y="2242908"/>
              <a:ext cx="8761" cy="16785"/>
            </a:xfrm>
            <a:custGeom>
              <a:avLst/>
              <a:gdLst>
                <a:gd name="connsiteX0" fmla="*/ 5281 w 8761"/>
                <a:gd name="connsiteY0" fmla="*/ 0 h 16785"/>
                <a:gd name="connsiteX1" fmla="*/ 3069 w 8761"/>
                <a:gd name="connsiteY1" fmla="*/ 532 h 16785"/>
                <a:gd name="connsiteX2" fmla="*/ 0 w 8761"/>
                <a:gd name="connsiteY2" fmla="*/ 15431 h 16785"/>
                <a:gd name="connsiteX3" fmla="*/ 1303 w 8761"/>
                <a:gd name="connsiteY3" fmla="*/ 16202 h 16785"/>
                <a:gd name="connsiteX4" fmla="*/ 4509 w 8761"/>
                <a:gd name="connsiteY4" fmla="*/ 16785 h 16785"/>
                <a:gd name="connsiteX5" fmla="*/ 5452 w 8761"/>
                <a:gd name="connsiteY5" fmla="*/ 16734 h 16785"/>
                <a:gd name="connsiteX6" fmla="*/ 8761 w 8761"/>
                <a:gd name="connsiteY6" fmla="*/ 823 h 16785"/>
                <a:gd name="connsiteX7" fmla="*/ 8007 w 8761"/>
                <a:gd name="connsiteY7" fmla="*/ 497 h 16785"/>
                <a:gd name="connsiteX8" fmla="*/ 5281 w 8761"/>
                <a:gd name="connsiteY8" fmla="*/ 0 h 1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61" h="16785">
                  <a:moveTo>
                    <a:pt x="5281" y="0"/>
                  </a:moveTo>
                  <a:cubicBezTo>
                    <a:pt x="4458" y="0"/>
                    <a:pt x="3737" y="172"/>
                    <a:pt x="3069" y="532"/>
                  </a:cubicBezTo>
                  <a:cubicBezTo>
                    <a:pt x="1938" y="5469"/>
                    <a:pt x="909" y="10441"/>
                    <a:pt x="0" y="15431"/>
                  </a:cubicBezTo>
                  <a:cubicBezTo>
                    <a:pt x="360" y="15756"/>
                    <a:pt x="789" y="16031"/>
                    <a:pt x="1303" y="16202"/>
                  </a:cubicBezTo>
                  <a:cubicBezTo>
                    <a:pt x="2366" y="16579"/>
                    <a:pt x="3429" y="16785"/>
                    <a:pt x="4509" y="16785"/>
                  </a:cubicBezTo>
                  <a:cubicBezTo>
                    <a:pt x="4818" y="16785"/>
                    <a:pt x="5144" y="16768"/>
                    <a:pt x="5452" y="16734"/>
                  </a:cubicBezTo>
                  <a:cubicBezTo>
                    <a:pt x="6429" y="11401"/>
                    <a:pt x="7527" y="6104"/>
                    <a:pt x="8761" y="823"/>
                  </a:cubicBezTo>
                  <a:cubicBezTo>
                    <a:pt x="8504" y="703"/>
                    <a:pt x="8264" y="600"/>
                    <a:pt x="8007" y="497"/>
                  </a:cubicBezTo>
                  <a:cubicBezTo>
                    <a:pt x="6961" y="172"/>
                    <a:pt x="6069" y="0"/>
                    <a:pt x="52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6" name="任意多边形: 形状 765">
              <a:extLst>
                <a:ext uri="{FF2B5EF4-FFF2-40B4-BE49-F238E27FC236}">
                  <a16:creationId xmlns:a16="http://schemas.microsoft.com/office/drawing/2014/main" id="{9F36361A-DDCB-0DF5-033B-EDEE39F3EB0F}"/>
                </a:ext>
              </a:extLst>
            </p:cNvPr>
            <p:cNvSpPr/>
            <p:nvPr/>
          </p:nvSpPr>
          <p:spPr>
            <a:xfrm>
              <a:off x="5730916" y="23023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9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9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5" y="12242"/>
                    <a:pt x="7098" y="12756"/>
                    <a:pt x="7663" y="12927"/>
                  </a:cubicBezTo>
                  <a:cubicBezTo>
                    <a:pt x="9224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8" y="21174"/>
                    <a:pt x="19151" y="21671"/>
                    <a:pt x="20556" y="21671"/>
                  </a:cubicBezTo>
                  <a:cubicBezTo>
                    <a:pt x="21328" y="21671"/>
                    <a:pt x="22117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38" y="189"/>
                    <a:pt x="9069" y="0"/>
                    <a:pt x="78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7" name="任意多边形: 形状 766">
              <a:extLst>
                <a:ext uri="{FF2B5EF4-FFF2-40B4-BE49-F238E27FC236}">
                  <a16:creationId xmlns:a16="http://schemas.microsoft.com/office/drawing/2014/main" id="{3C7F8523-1A03-5A52-F1E8-562FD1F6305E}"/>
                </a:ext>
              </a:extLst>
            </p:cNvPr>
            <p:cNvSpPr/>
            <p:nvPr/>
          </p:nvSpPr>
          <p:spPr>
            <a:xfrm>
              <a:off x="5632264" y="2216539"/>
              <a:ext cx="6959" cy="10527"/>
            </a:xfrm>
            <a:custGeom>
              <a:avLst/>
              <a:gdLst>
                <a:gd name="connsiteX0" fmla="*/ 6960 w 6959"/>
                <a:gd name="connsiteY0" fmla="*/ 0 h 10527"/>
                <a:gd name="connsiteX1" fmla="*/ 496 w 6959"/>
                <a:gd name="connsiteY1" fmla="*/ 8230 h 10527"/>
                <a:gd name="connsiteX2" fmla="*/ 428 w 6959"/>
                <a:gd name="connsiteY2" fmla="*/ 10424 h 10527"/>
                <a:gd name="connsiteX3" fmla="*/ 908 w 6959"/>
                <a:gd name="connsiteY3" fmla="*/ 10527 h 10527"/>
                <a:gd name="connsiteX4" fmla="*/ 2639 w 6959"/>
                <a:gd name="connsiteY4" fmla="*/ 9910 h 10527"/>
                <a:gd name="connsiteX5" fmla="*/ 6960 w 6959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9" h="10527">
                  <a:moveTo>
                    <a:pt x="6960" y="0"/>
                  </a:moveTo>
                  <a:cubicBezTo>
                    <a:pt x="4080" y="2263"/>
                    <a:pt x="2331" y="5281"/>
                    <a:pt x="496" y="8230"/>
                  </a:cubicBezTo>
                  <a:cubicBezTo>
                    <a:pt x="85" y="8898"/>
                    <a:pt x="-344" y="9979"/>
                    <a:pt x="428" y="10424"/>
                  </a:cubicBezTo>
                  <a:cubicBezTo>
                    <a:pt x="548" y="10493"/>
                    <a:pt x="719" y="10527"/>
                    <a:pt x="908" y="10527"/>
                  </a:cubicBezTo>
                  <a:cubicBezTo>
                    <a:pt x="1457" y="10527"/>
                    <a:pt x="2194" y="10236"/>
                    <a:pt x="2639" y="9910"/>
                  </a:cubicBezTo>
                  <a:cubicBezTo>
                    <a:pt x="5777" y="7527"/>
                    <a:pt x="6926" y="4046"/>
                    <a:pt x="6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8" name="任意多边形: 形状 767">
              <a:extLst>
                <a:ext uri="{FF2B5EF4-FFF2-40B4-BE49-F238E27FC236}">
                  <a16:creationId xmlns:a16="http://schemas.microsoft.com/office/drawing/2014/main" id="{8FA8F03D-FBEA-C931-4AA7-2A9E914163E8}"/>
                </a:ext>
              </a:extLst>
            </p:cNvPr>
            <p:cNvSpPr/>
            <p:nvPr/>
          </p:nvSpPr>
          <p:spPr>
            <a:xfrm>
              <a:off x="5781357" y="2152589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97" y="892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34" y="51"/>
                    <a:pt x="2177" y="0"/>
                    <a:pt x="19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9" name="任意多边形: 形状 768">
              <a:extLst>
                <a:ext uri="{FF2B5EF4-FFF2-40B4-BE49-F238E27FC236}">
                  <a16:creationId xmlns:a16="http://schemas.microsoft.com/office/drawing/2014/main" id="{00C2AB75-95DA-FF28-F5DB-85838B80F938}"/>
                </a:ext>
              </a:extLst>
            </p:cNvPr>
            <p:cNvSpPr/>
            <p:nvPr/>
          </p:nvSpPr>
          <p:spPr>
            <a:xfrm>
              <a:off x="5618808" y="2383017"/>
              <a:ext cx="8020" cy="9481"/>
            </a:xfrm>
            <a:custGeom>
              <a:avLst/>
              <a:gdLst>
                <a:gd name="connsiteX0" fmla="*/ 8021 w 8020"/>
                <a:gd name="connsiteY0" fmla="*/ 0 h 9481"/>
                <a:gd name="connsiteX1" fmla="*/ 665 w 8020"/>
                <a:gd name="connsiteY1" fmla="*/ 7149 h 9481"/>
                <a:gd name="connsiteX2" fmla="*/ 323 w 8020"/>
                <a:gd name="connsiteY2" fmla="*/ 9292 h 9481"/>
                <a:gd name="connsiteX3" fmla="*/ 1043 w 8020"/>
                <a:gd name="connsiteY3" fmla="*/ 9481 h 9481"/>
                <a:gd name="connsiteX4" fmla="*/ 2552 w 8020"/>
                <a:gd name="connsiteY4" fmla="*/ 9087 h 9481"/>
                <a:gd name="connsiteX5" fmla="*/ 8021 w 8020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0" h="9481">
                  <a:moveTo>
                    <a:pt x="8021" y="0"/>
                  </a:moveTo>
                  <a:cubicBezTo>
                    <a:pt x="4934" y="1800"/>
                    <a:pt x="2826" y="4509"/>
                    <a:pt x="665" y="7149"/>
                  </a:cubicBezTo>
                  <a:cubicBezTo>
                    <a:pt x="185" y="7749"/>
                    <a:pt x="-363" y="8744"/>
                    <a:pt x="323" y="9292"/>
                  </a:cubicBezTo>
                  <a:cubicBezTo>
                    <a:pt x="494" y="9430"/>
                    <a:pt x="751" y="9481"/>
                    <a:pt x="1043" y="9481"/>
                  </a:cubicBezTo>
                  <a:cubicBezTo>
                    <a:pt x="1540" y="9481"/>
                    <a:pt x="2157" y="9310"/>
                    <a:pt x="2552" y="9087"/>
                  </a:cubicBezTo>
                  <a:cubicBezTo>
                    <a:pt x="5929" y="7201"/>
                    <a:pt x="7489" y="3943"/>
                    <a:pt x="802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0" name="任意多边形: 形状 769">
              <a:extLst>
                <a:ext uri="{FF2B5EF4-FFF2-40B4-BE49-F238E27FC236}">
                  <a16:creationId xmlns:a16="http://schemas.microsoft.com/office/drawing/2014/main" id="{BC87D155-5B35-23E1-92E0-4877A4162A0B}"/>
                </a:ext>
              </a:extLst>
            </p:cNvPr>
            <p:cNvSpPr/>
            <p:nvPr/>
          </p:nvSpPr>
          <p:spPr>
            <a:xfrm>
              <a:off x="5629130" y="23331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2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29" y="120"/>
                    <a:pt x="11089" y="0"/>
                    <a:pt x="102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1" name="任意多边形: 形状 770">
              <a:extLst>
                <a:ext uri="{FF2B5EF4-FFF2-40B4-BE49-F238E27FC236}">
                  <a16:creationId xmlns:a16="http://schemas.microsoft.com/office/drawing/2014/main" id="{76E4B25F-7C92-84A7-34DC-6CAAA5660A75}"/>
                </a:ext>
              </a:extLst>
            </p:cNvPr>
            <p:cNvSpPr/>
            <p:nvPr/>
          </p:nvSpPr>
          <p:spPr>
            <a:xfrm>
              <a:off x="5888116" y="2281725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2" y="2023"/>
                    <a:pt x="3089" y="3429"/>
                    <a:pt x="2060" y="4406"/>
                  </a:cubicBezTo>
                  <a:cubicBezTo>
                    <a:pt x="826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7" y="11247"/>
                    <a:pt x="5832" y="11264"/>
                    <a:pt x="6312" y="11264"/>
                  </a:cubicBezTo>
                  <a:cubicBezTo>
                    <a:pt x="10769" y="11264"/>
                    <a:pt x="11335" y="10064"/>
                    <a:pt x="10735" y="4475"/>
                  </a:cubicBezTo>
                  <a:cubicBezTo>
                    <a:pt x="10650" y="3635"/>
                    <a:pt x="10735" y="2726"/>
                    <a:pt x="10444" y="1989"/>
                  </a:cubicBezTo>
                  <a:cubicBezTo>
                    <a:pt x="10152" y="1252"/>
                    <a:pt x="9466" y="703"/>
                    <a:pt x="9175" y="326"/>
                  </a:cubicBezTo>
                  <a:cubicBezTo>
                    <a:pt x="8643" y="86"/>
                    <a:pt x="8163" y="0"/>
                    <a:pt x="771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2" name="任意多边形: 形状 771">
              <a:extLst>
                <a:ext uri="{FF2B5EF4-FFF2-40B4-BE49-F238E27FC236}">
                  <a16:creationId xmlns:a16="http://schemas.microsoft.com/office/drawing/2014/main" id="{8D562B34-AFB9-D595-675B-315F37FC761F}"/>
                </a:ext>
              </a:extLst>
            </p:cNvPr>
            <p:cNvSpPr/>
            <p:nvPr/>
          </p:nvSpPr>
          <p:spPr>
            <a:xfrm>
              <a:off x="5898020" y="21535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7" y="0"/>
                    <a:pt x="402" y="1080"/>
                    <a:pt x="59" y="2794"/>
                  </a:cubicBezTo>
                  <a:cubicBezTo>
                    <a:pt x="-318" y="4681"/>
                    <a:pt x="1174" y="7801"/>
                    <a:pt x="2682" y="7801"/>
                  </a:cubicBezTo>
                  <a:cubicBezTo>
                    <a:pt x="2682" y="7801"/>
                    <a:pt x="2682" y="7801"/>
                    <a:pt x="2682" y="7801"/>
                  </a:cubicBez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711" y="51"/>
                    <a:pt x="3402" y="0"/>
                    <a:pt x="3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3" name="任意多边形: 形状 772">
              <a:extLst>
                <a:ext uri="{FF2B5EF4-FFF2-40B4-BE49-F238E27FC236}">
                  <a16:creationId xmlns:a16="http://schemas.microsoft.com/office/drawing/2014/main" id="{05A36A80-6CBB-977F-D9EE-D65EBD43EA42}"/>
                </a:ext>
              </a:extLst>
            </p:cNvPr>
            <p:cNvSpPr/>
            <p:nvPr/>
          </p:nvSpPr>
          <p:spPr>
            <a:xfrm>
              <a:off x="5893605" y="2226449"/>
              <a:ext cx="7437" cy="7715"/>
            </a:xfrm>
            <a:custGeom>
              <a:avLst/>
              <a:gdLst>
                <a:gd name="connsiteX0" fmla="*/ 3600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3 w 7437"/>
                <a:gd name="connsiteY5" fmla="*/ 171 h 7715"/>
                <a:gd name="connsiteX6" fmla="*/ 3600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0" y="0"/>
                  </a:moveTo>
                  <a:cubicBezTo>
                    <a:pt x="2109" y="0"/>
                    <a:pt x="377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0" y="7647"/>
                    <a:pt x="2863" y="7715"/>
                    <a:pt x="3206" y="7715"/>
                  </a:cubicBezTo>
                  <a:cubicBezTo>
                    <a:pt x="4920" y="7715"/>
                    <a:pt x="7029" y="6069"/>
                    <a:pt x="7355" y="4321"/>
                  </a:cubicBezTo>
                  <a:cubicBezTo>
                    <a:pt x="7835" y="1800"/>
                    <a:pt x="6138" y="857"/>
                    <a:pt x="4423" y="171"/>
                  </a:cubicBezTo>
                  <a:cubicBezTo>
                    <a:pt x="4166" y="34"/>
                    <a:pt x="3892" y="0"/>
                    <a:pt x="3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4" name="任意多边形: 形状 773">
              <a:extLst>
                <a:ext uri="{FF2B5EF4-FFF2-40B4-BE49-F238E27FC236}">
                  <a16:creationId xmlns:a16="http://schemas.microsoft.com/office/drawing/2014/main" id="{1EA024CE-EE4C-9AC4-4418-C37DD56DCB62}"/>
                </a:ext>
              </a:extLst>
            </p:cNvPr>
            <p:cNvSpPr/>
            <p:nvPr/>
          </p:nvSpPr>
          <p:spPr>
            <a:xfrm>
              <a:off x="5785769" y="2375954"/>
              <a:ext cx="14197" cy="17676"/>
            </a:xfrm>
            <a:custGeom>
              <a:avLst/>
              <a:gdLst>
                <a:gd name="connsiteX0" fmla="*/ 268 w 14197"/>
                <a:gd name="connsiteY0" fmla="*/ 8075 h 17676"/>
                <a:gd name="connsiteX1" fmla="*/ 4486 w 14197"/>
                <a:gd name="connsiteY1" fmla="*/ 17676 h 17676"/>
                <a:gd name="connsiteX2" fmla="*/ 7161 w 14197"/>
                <a:gd name="connsiteY2" fmla="*/ 12739 h 17676"/>
                <a:gd name="connsiteX3" fmla="*/ 6098 w 14197"/>
                <a:gd name="connsiteY3" fmla="*/ 12962 h 17676"/>
                <a:gd name="connsiteX4" fmla="*/ 4297 w 14197"/>
                <a:gd name="connsiteY4" fmla="*/ 12276 h 17676"/>
                <a:gd name="connsiteX5" fmla="*/ 268 w 14197"/>
                <a:gd name="connsiteY5" fmla="*/ 8075 h 17676"/>
                <a:gd name="connsiteX6" fmla="*/ 1914 w 14197"/>
                <a:gd name="connsiteY6" fmla="*/ 0 h 17676"/>
                <a:gd name="connsiteX7" fmla="*/ 1605 w 14197"/>
                <a:gd name="connsiteY7" fmla="*/ 34 h 17676"/>
                <a:gd name="connsiteX8" fmla="*/ 7898 w 14197"/>
                <a:gd name="connsiteY8" fmla="*/ 7869 h 17676"/>
                <a:gd name="connsiteX9" fmla="*/ 8738 w 14197"/>
                <a:gd name="connsiteY9" fmla="*/ 11007 h 17676"/>
                <a:gd name="connsiteX10" fmla="*/ 8824 w 14197"/>
                <a:gd name="connsiteY10" fmla="*/ 10921 h 17676"/>
                <a:gd name="connsiteX11" fmla="*/ 9818 w 14197"/>
                <a:gd name="connsiteY11" fmla="*/ 10836 h 17676"/>
                <a:gd name="connsiteX12" fmla="*/ 13727 w 14197"/>
                <a:gd name="connsiteY12" fmla="*/ 10458 h 17676"/>
                <a:gd name="connsiteX13" fmla="*/ 13401 w 14197"/>
                <a:gd name="connsiteY13" fmla="*/ 9927 h 17676"/>
                <a:gd name="connsiteX14" fmla="*/ 13453 w 14197"/>
                <a:gd name="connsiteY14" fmla="*/ 6686 h 17676"/>
                <a:gd name="connsiteX15" fmla="*/ 10692 w 14197"/>
                <a:gd name="connsiteY15" fmla="*/ 1149 h 17676"/>
                <a:gd name="connsiteX16" fmla="*/ 9733 w 14197"/>
                <a:gd name="connsiteY16" fmla="*/ 1252 h 17676"/>
                <a:gd name="connsiteX17" fmla="*/ 6766 w 14197"/>
                <a:gd name="connsiteY17" fmla="*/ 1920 h 17676"/>
                <a:gd name="connsiteX18" fmla="*/ 4657 w 14197"/>
                <a:gd name="connsiteY18" fmla="*/ 891 h 17676"/>
                <a:gd name="connsiteX19" fmla="*/ 1914 w 14197"/>
                <a:gd name="connsiteY19" fmla="*/ 0 h 1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197" h="17676">
                  <a:moveTo>
                    <a:pt x="268" y="8075"/>
                  </a:moveTo>
                  <a:cubicBezTo>
                    <a:pt x="-554" y="13407"/>
                    <a:pt x="422" y="15602"/>
                    <a:pt x="4486" y="17676"/>
                  </a:cubicBezTo>
                  <a:cubicBezTo>
                    <a:pt x="5257" y="15842"/>
                    <a:pt x="6115" y="14127"/>
                    <a:pt x="7161" y="12739"/>
                  </a:cubicBezTo>
                  <a:cubicBezTo>
                    <a:pt x="6818" y="12893"/>
                    <a:pt x="6458" y="12962"/>
                    <a:pt x="6098" y="12962"/>
                  </a:cubicBezTo>
                  <a:cubicBezTo>
                    <a:pt x="5463" y="12962"/>
                    <a:pt x="4812" y="12739"/>
                    <a:pt x="4297" y="12276"/>
                  </a:cubicBezTo>
                  <a:cubicBezTo>
                    <a:pt x="2823" y="10955"/>
                    <a:pt x="1486" y="9567"/>
                    <a:pt x="268" y="8075"/>
                  </a:cubicBezTo>
                  <a:moveTo>
                    <a:pt x="1914" y="0"/>
                  </a:moveTo>
                  <a:cubicBezTo>
                    <a:pt x="1811" y="0"/>
                    <a:pt x="1708" y="17"/>
                    <a:pt x="1605" y="34"/>
                  </a:cubicBezTo>
                  <a:cubicBezTo>
                    <a:pt x="3286" y="2966"/>
                    <a:pt x="5343" y="5623"/>
                    <a:pt x="7898" y="7869"/>
                  </a:cubicBezTo>
                  <a:cubicBezTo>
                    <a:pt x="8807" y="8658"/>
                    <a:pt x="9098" y="9927"/>
                    <a:pt x="8738" y="11007"/>
                  </a:cubicBezTo>
                  <a:lnTo>
                    <a:pt x="8824" y="10921"/>
                  </a:lnTo>
                  <a:lnTo>
                    <a:pt x="9818" y="10836"/>
                  </a:lnTo>
                  <a:cubicBezTo>
                    <a:pt x="11121" y="10716"/>
                    <a:pt x="12424" y="10595"/>
                    <a:pt x="13727" y="10458"/>
                  </a:cubicBezTo>
                  <a:cubicBezTo>
                    <a:pt x="13624" y="10287"/>
                    <a:pt x="13521" y="10098"/>
                    <a:pt x="13401" y="9927"/>
                  </a:cubicBezTo>
                  <a:cubicBezTo>
                    <a:pt x="12561" y="8710"/>
                    <a:pt x="12578" y="8041"/>
                    <a:pt x="13453" y="6686"/>
                  </a:cubicBezTo>
                  <a:cubicBezTo>
                    <a:pt x="15321" y="3823"/>
                    <a:pt x="13401" y="1149"/>
                    <a:pt x="10692" y="1149"/>
                  </a:cubicBezTo>
                  <a:cubicBezTo>
                    <a:pt x="10384" y="1149"/>
                    <a:pt x="10058" y="1183"/>
                    <a:pt x="9733" y="1252"/>
                  </a:cubicBezTo>
                  <a:cubicBezTo>
                    <a:pt x="8721" y="1474"/>
                    <a:pt x="7726" y="1920"/>
                    <a:pt x="6766" y="1920"/>
                  </a:cubicBezTo>
                  <a:cubicBezTo>
                    <a:pt x="6046" y="1920"/>
                    <a:pt x="5326" y="1663"/>
                    <a:pt x="4657" y="891"/>
                  </a:cubicBezTo>
                  <a:cubicBezTo>
                    <a:pt x="3320" y="274"/>
                    <a:pt x="2531" y="0"/>
                    <a:pt x="191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5" name="任意多边形: 形状 774">
              <a:extLst>
                <a:ext uri="{FF2B5EF4-FFF2-40B4-BE49-F238E27FC236}">
                  <a16:creationId xmlns:a16="http://schemas.microsoft.com/office/drawing/2014/main" id="{CF4A4BD6-29EB-4CE3-EC38-01BF98716081}"/>
                </a:ext>
              </a:extLst>
            </p:cNvPr>
            <p:cNvSpPr/>
            <p:nvPr/>
          </p:nvSpPr>
          <p:spPr>
            <a:xfrm>
              <a:off x="5790255" y="2386412"/>
              <a:ext cx="9964" cy="8195"/>
            </a:xfrm>
            <a:custGeom>
              <a:avLst/>
              <a:gdLst>
                <a:gd name="connsiteX0" fmla="*/ 9241 w 9964"/>
                <a:gd name="connsiteY0" fmla="*/ 0 h 8195"/>
                <a:gd name="connsiteX1" fmla="*/ 5332 w 9964"/>
                <a:gd name="connsiteY1" fmla="*/ 377 h 8195"/>
                <a:gd name="connsiteX2" fmla="*/ 4338 w 9964"/>
                <a:gd name="connsiteY2" fmla="*/ 463 h 8195"/>
                <a:gd name="connsiteX3" fmla="*/ 4252 w 9964"/>
                <a:gd name="connsiteY3" fmla="*/ 549 h 8195"/>
                <a:gd name="connsiteX4" fmla="*/ 3737 w 9964"/>
                <a:gd name="connsiteY4" fmla="*/ 1492 h 8195"/>
                <a:gd name="connsiteX5" fmla="*/ 2675 w 9964"/>
                <a:gd name="connsiteY5" fmla="*/ 2297 h 8195"/>
                <a:gd name="connsiteX6" fmla="*/ 0 w 9964"/>
                <a:gd name="connsiteY6" fmla="*/ 7235 h 8195"/>
                <a:gd name="connsiteX7" fmla="*/ 840 w 9964"/>
                <a:gd name="connsiteY7" fmla="*/ 7647 h 8195"/>
                <a:gd name="connsiteX8" fmla="*/ 2658 w 9964"/>
                <a:gd name="connsiteY8" fmla="*/ 8195 h 8195"/>
                <a:gd name="connsiteX9" fmla="*/ 5589 w 9964"/>
                <a:gd name="connsiteY9" fmla="*/ 3275 h 8195"/>
                <a:gd name="connsiteX10" fmla="*/ 9961 w 9964"/>
                <a:gd name="connsiteY10" fmla="*/ 2863 h 8195"/>
                <a:gd name="connsiteX11" fmla="*/ 9241 w 9964"/>
                <a:gd name="connsiteY11" fmla="*/ 0 h 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4" h="8195">
                  <a:moveTo>
                    <a:pt x="9241" y="0"/>
                  </a:moveTo>
                  <a:cubicBezTo>
                    <a:pt x="7938" y="120"/>
                    <a:pt x="6635" y="257"/>
                    <a:pt x="5332" y="377"/>
                  </a:cubicBezTo>
                  <a:lnTo>
                    <a:pt x="4338" y="463"/>
                  </a:lnTo>
                  <a:lnTo>
                    <a:pt x="4252" y="549"/>
                  </a:lnTo>
                  <a:cubicBezTo>
                    <a:pt x="4149" y="892"/>
                    <a:pt x="3977" y="1200"/>
                    <a:pt x="3737" y="1492"/>
                  </a:cubicBezTo>
                  <a:cubicBezTo>
                    <a:pt x="3446" y="1852"/>
                    <a:pt x="3069" y="2126"/>
                    <a:pt x="2675" y="2297"/>
                  </a:cubicBezTo>
                  <a:cubicBezTo>
                    <a:pt x="1629" y="3686"/>
                    <a:pt x="754" y="5418"/>
                    <a:pt x="0" y="7235"/>
                  </a:cubicBezTo>
                  <a:cubicBezTo>
                    <a:pt x="257" y="7372"/>
                    <a:pt x="548" y="7510"/>
                    <a:pt x="840" y="7647"/>
                  </a:cubicBezTo>
                  <a:cubicBezTo>
                    <a:pt x="1457" y="7938"/>
                    <a:pt x="2057" y="8110"/>
                    <a:pt x="2658" y="8195"/>
                  </a:cubicBezTo>
                  <a:cubicBezTo>
                    <a:pt x="3498" y="6206"/>
                    <a:pt x="4457" y="4406"/>
                    <a:pt x="5589" y="3275"/>
                  </a:cubicBezTo>
                  <a:cubicBezTo>
                    <a:pt x="7046" y="3137"/>
                    <a:pt x="8504" y="3000"/>
                    <a:pt x="9961" y="2863"/>
                  </a:cubicBezTo>
                  <a:cubicBezTo>
                    <a:pt x="9995" y="1903"/>
                    <a:pt x="9755" y="943"/>
                    <a:pt x="92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6" name="任意多边形: 形状 775">
              <a:extLst>
                <a:ext uri="{FF2B5EF4-FFF2-40B4-BE49-F238E27FC236}">
                  <a16:creationId xmlns:a16="http://schemas.microsoft.com/office/drawing/2014/main" id="{50CC3F44-36A0-B833-0DE2-C59463DA0244}"/>
                </a:ext>
              </a:extLst>
            </p:cNvPr>
            <p:cNvSpPr/>
            <p:nvPr/>
          </p:nvSpPr>
          <p:spPr>
            <a:xfrm>
              <a:off x="5785144" y="2375971"/>
              <a:ext cx="9495" cy="12910"/>
            </a:xfrm>
            <a:custGeom>
              <a:avLst/>
              <a:gdLst>
                <a:gd name="connsiteX0" fmla="*/ 2247 w 9495"/>
                <a:gd name="connsiteY0" fmla="*/ 0 h 12910"/>
                <a:gd name="connsiteX1" fmla="*/ 910 w 9495"/>
                <a:gd name="connsiteY1" fmla="*/ 789 h 12910"/>
                <a:gd name="connsiteX2" fmla="*/ 430 w 9495"/>
                <a:gd name="connsiteY2" fmla="*/ 4852 h 12910"/>
                <a:gd name="connsiteX3" fmla="*/ 928 w 9495"/>
                <a:gd name="connsiteY3" fmla="*/ 7869 h 12910"/>
                <a:gd name="connsiteX4" fmla="*/ 893 w 9495"/>
                <a:gd name="connsiteY4" fmla="*/ 8041 h 12910"/>
                <a:gd name="connsiteX5" fmla="*/ 4905 w 9495"/>
                <a:gd name="connsiteY5" fmla="*/ 12224 h 12910"/>
                <a:gd name="connsiteX6" fmla="*/ 6705 w 9495"/>
                <a:gd name="connsiteY6" fmla="*/ 12910 h 12910"/>
                <a:gd name="connsiteX7" fmla="*/ 7768 w 9495"/>
                <a:gd name="connsiteY7" fmla="*/ 12687 h 12910"/>
                <a:gd name="connsiteX8" fmla="*/ 8831 w 9495"/>
                <a:gd name="connsiteY8" fmla="*/ 11881 h 12910"/>
                <a:gd name="connsiteX9" fmla="*/ 9346 w 9495"/>
                <a:gd name="connsiteY9" fmla="*/ 10938 h 12910"/>
                <a:gd name="connsiteX10" fmla="*/ 8506 w 9495"/>
                <a:gd name="connsiteY10" fmla="*/ 7801 h 12910"/>
                <a:gd name="connsiteX11" fmla="*/ 2247 w 9495"/>
                <a:gd name="connsiteY11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95" h="12910">
                  <a:moveTo>
                    <a:pt x="2247" y="0"/>
                  </a:moveTo>
                  <a:cubicBezTo>
                    <a:pt x="1802" y="86"/>
                    <a:pt x="1424" y="343"/>
                    <a:pt x="910" y="789"/>
                  </a:cubicBezTo>
                  <a:cubicBezTo>
                    <a:pt x="-547" y="2040"/>
                    <a:pt x="104" y="3480"/>
                    <a:pt x="430" y="4852"/>
                  </a:cubicBezTo>
                  <a:cubicBezTo>
                    <a:pt x="670" y="5846"/>
                    <a:pt x="1116" y="6704"/>
                    <a:pt x="928" y="7869"/>
                  </a:cubicBezTo>
                  <a:cubicBezTo>
                    <a:pt x="910" y="7921"/>
                    <a:pt x="910" y="7989"/>
                    <a:pt x="893" y="8041"/>
                  </a:cubicBezTo>
                  <a:cubicBezTo>
                    <a:pt x="2093" y="9533"/>
                    <a:pt x="3431" y="10938"/>
                    <a:pt x="4905" y="12224"/>
                  </a:cubicBezTo>
                  <a:cubicBezTo>
                    <a:pt x="5436" y="12687"/>
                    <a:pt x="6071" y="12910"/>
                    <a:pt x="6705" y="12910"/>
                  </a:cubicBezTo>
                  <a:cubicBezTo>
                    <a:pt x="7065" y="12910"/>
                    <a:pt x="7442" y="12842"/>
                    <a:pt x="7768" y="12687"/>
                  </a:cubicBezTo>
                  <a:cubicBezTo>
                    <a:pt x="8163" y="12516"/>
                    <a:pt x="8540" y="12241"/>
                    <a:pt x="8831" y="11881"/>
                  </a:cubicBezTo>
                  <a:cubicBezTo>
                    <a:pt x="9071" y="11590"/>
                    <a:pt x="9243" y="11281"/>
                    <a:pt x="9346" y="10938"/>
                  </a:cubicBezTo>
                  <a:cubicBezTo>
                    <a:pt x="9706" y="9841"/>
                    <a:pt x="9414" y="8589"/>
                    <a:pt x="8506" y="7801"/>
                  </a:cubicBezTo>
                  <a:cubicBezTo>
                    <a:pt x="5985" y="5589"/>
                    <a:pt x="3911" y="2932"/>
                    <a:pt x="2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7" name="任意多边形: 形状 776">
              <a:extLst>
                <a:ext uri="{FF2B5EF4-FFF2-40B4-BE49-F238E27FC236}">
                  <a16:creationId xmlns:a16="http://schemas.microsoft.com/office/drawing/2014/main" id="{EE2BB4A2-015E-A789-CE87-6EF567452E25}"/>
                </a:ext>
              </a:extLst>
            </p:cNvPr>
            <p:cNvSpPr/>
            <p:nvPr/>
          </p:nvSpPr>
          <p:spPr>
            <a:xfrm>
              <a:off x="5572316" y="28516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4 w 7775"/>
                <a:gd name="connsiteY2" fmla="*/ 8435 h 8709"/>
                <a:gd name="connsiteX3" fmla="*/ 2838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1" y="960"/>
                    <a:pt x="557" y="2315"/>
                  </a:cubicBezTo>
                  <a:cubicBezTo>
                    <a:pt x="-557" y="4321"/>
                    <a:pt x="77" y="7527"/>
                    <a:pt x="1774" y="8435"/>
                  </a:cubicBezTo>
                  <a:cubicBezTo>
                    <a:pt x="2117" y="8624"/>
                    <a:pt x="2477" y="8710"/>
                    <a:pt x="2838" y="8710"/>
                  </a:cubicBezTo>
                  <a:cubicBezTo>
                    <a:pt x="4174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55" y="120"/>
                    <a:pt x="5358" y="0"/>
                    <a:pt x="48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8" name="任意多边形: 形状 777">
              <a:extLst>
                <a:ext uri="{FF2B5EF4-FFF2-40B4-BE49-F238E27FC236}">
                  <a16:creationId xmlns:a16="http://schemas.microsoft.com/office/drawing/2014/main" id="{CCBE0A73-077E-6263-5A13-F58D04206C77}"/>
                </a:ext>
              </a:extLst>
            </p:cNvPr>
            <p:cNvSpPr/>
            <p:nvPr/>
          </p:nvSpPr>
          <p:spPr>
            <a:xfrm>
              <a:off x="5802136" y="2380068"/>
              <a:ext cx="13201" cy="6086"/>
            </a:xfrm>
            <a:custGeom>
              <a:avLst/>
              <a:gdLst>
                <a:gd name="connsiteX0" fmla="*/ 7458 w 13201"/>
                <a:gd name="connsiteY0" fmla="*/ 0 h 6086"/>
                <a:gd name="connsiteX1" fmla="*/ 0 w 13201"/>
                <a:gd name="connsiteY1" fmla="*/ 6087 h 6086"/>
                <a:gd name="connsiteX2" fmla="*/ 8864 w 13201"/>
                <a:gd name="connsiteY2" fmla="*/ 5195 h 6086"/>
                <a:gd name="connsiteX3" fmla="*/ 13202 w 13201"/>
                <a:gd name="connsiteY3" fmla="*/ 4749 h 6086"/>
                <a:gd name="connsiteX4" fmla="*/ 7629 w 13201"/>
                <a:gd name="connsiteY4" fmla="*/ 0 h 6086"/>
                <a:gd name="connsiteX5" fmla="*/ 7458 w 13201"/>
                <a:gd name="connsiteY5" fmla="*/ 0 h 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01" h="6086">
                  <a:moveTo>
                    <a:pt x="7458" y="0"/>
                  </a:moveTo>
                  <a:cubicBezTo>
                    <a:pt x="3703" y="0"/>
                    <a:pt x="840" y="2366"/>
                    <a:pt x="0" y="6087"/>
                  </a:cubicBezTo>
                  <a:cubicBezTo>
                    <a:pt x="2949" y="5795"/>
                    <a:pt x="5898" y="5487"/>
                    <a:pt x="8864" y="5195"/>
                  </a:cubicBezTo>
                  <a:cubicBezTo>
                    <a:pt x="10304" y="5041"/>
                    <a:pt x="11744" y="4904"/>
                    <a:pt x="13202" y="4749"/>
                  </a:cubicBezTo>
                  <a:cubicBezTo>
                    <a:pt x="12156" y="1989"/>
                    <a:pt x="9858" y="34"/>
                    <a:pt x="7629" y="0"/>
                  </a:cubicBezTo>
                  <a:cubicBezTo>
                    <a:pt x="7561" y="0"/>
                    <a:pt x="7510" y="0"/>
                    <a:pt x="74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9" name="任意多边形: 形状 778">
              <a:extLst>
                <a:ext uri="{FF2B5EF4-FFF2-40B4-BE49-F238E27FC236}">
                  <a16:creationId xmlns:a16="http://schemas.microsoft.com/office/drawing/2014/main" id="{1A888F9F-6815-DE45-8439-3CDA46219F6B}"/>
                </a:ext>
              </a:extLst>
            </p:cNvPr>
            <p:cNvSpPr/>
            <p:nvPr/>
          </p:nvSpPr>
          <p:spPr>
            <a:xfrm>
              <a:off x="5801878" y="2384818"/>
              <a:ext cx="13991" cy="4251"/>
            </a:xfrm>
            <a:custGeom>
              <a:avLst/>
              <a:gdLst>
                <a:gd name="connsiteX0" fmla="*/ 13442 w 13991"/>
                <a:gd name="connsiteY0" fmla="*/ 0 h 4251"/>
                <a:gd name="connsiteX1" fmla="*/ 9105 w 13991"/>
                <a:gd name="connsiteY1" fmla="*/ 446 h 4251"/>
                <a:gd name="connsiteX2" fmla="*/ 241 w 13991"/>
                <a:gd name="connsiteY2" fmla="*/ 1337 h 4251"/>
                <a:gd name="connsiteX3" fmla="*/ 69 w 13991"/>
                <a:gd name="connsiteY3" fmla="*/ 2349 h 4251"/>
                <a:gd name="connsiteX4" fmla="*/ 35 w 13991"/>
                <a:gd name="connsiteY4" fmla="*/ 4252 h 4251"/>
                <a:gd name="connsiteX5" fmla="*/ 13991 w 13991"/>
                <a:gd name="connsiteY5" fmla="*/ 2846 h 4251"/>
                <a:gd name="connsiteX6" fmla="*/ 13528 w 13991"/>
                <a:gd name="connsiteY6" fmla="*/ 240 h 4251"/>
                <a:gd name="connsiteX7" fmla="*/ 13442 w 13991"/>
                <a:gd name="connsiteY7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1" h="4251">
                  <a:moveTo>
                    <a:pt x="13442" y="0"/>
                  </a:moveTo>
                  <a:cubicBezTo>
                    <a:pt x="12002" y="154"/>
                    <a:pt x="10545" y="292"/>
                    <a:pt x="9105" y="446"/>
                  </a:cubicBezTo>
                  <a:cubicBezTo>
                    <a:pt x="6138" y="754"/>
                    <a:pt x="3190" y="1046"/>
                    <a:pt x="241" y="1337"/>
                  </a:cubicBezTo>
                  <a:cubicBezTo>
                    <a:pt x="172" y="1663"/>
                    <a:pt x="103" y="2006"/>
                    <a:pt x="69" y="2349"/>
                  </a:cubicBezTo>
                  <a:cubicBezTo>
                    <a:pt x="-16" y="3035"/>
                    <a:pt x="-16" y="3669"/>
                    <a:pt x="35" y="4252"/>
                  </a:cubicBezTo>
                  <a:cubicBezTo>
                    <a:pt x="4664" y="3789"/>
                    <a:pt x="9328" y="3309"/>
                    <a:pt x="13991" y="2846"/>
                  </a:cubicBezTo>
                  <a:cubicBezTo>
                    <a:pt x="13974" y="2006"/>
                    <a:pt x="13837" y="1132"/>
                    <a:pt x="13528" y="240"/>
                  </a:cubicBezTo>
                  <a:cubicBezTo>
                    <a:pt x="13511" y="154"/>
                    <a:pt x="13477" y="69"/>
                    <a:pt x="1344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0" name="任意多边形: 形状 779">
              <a:extLst>
                <a:ext uri="{FF2B5EF4-FFF2-40B4-BE49-F238E27FC236}">
                  <a16:creationId xmlns:a16="http://schemas.microsoft.com/office/drawing/2014/main" id="{83998933-F78D-4C4F-004C-2D8A176FDD6A}"/>
                </a:ext>
              </a:extLst>
            </p:cNvPr>
            <p:cNvSpPr/>
            <p:nvPr/>
          </p:nvSpPr>
          <p:spPr>
            <a:xfrm>
              <a:off x="5819151" y="2259728"/>
              <a:ext cx="14070" cy="17367"/>
            </a:xfrm>
            <a:custGeom>
              <a:avLst/>
              <a:gdLst>
                <a:gd name="connsiteX0" fmla="*/ 8600 w 14070"/>
                <a:gd name="connsiteY0" fmla="*/ 0 h 17367"/>
                <a:gd name="connsiteX1" fmla="*/ 1656 w 14070"/>
                <a:gd name="connsiteY1" fmla="*/ 2795 h 17367"/>
                <a:gd name="connsiteX2" fmla="*/ 594 w 14070"/>
                <a:gd name="connsiteY2" fmla="*/ 4303 h 17367"/>
                <a:gd name="connsiteX3" fmla="*/ 576 w 14070"/>
                <a:gd name="connsiteY3" fmla="*/ 5469 h 17367"/>
                <a:gd name="connsiteX4" fmla="*/ 1177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00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00" y="0"/>
                  </a:moveTo>
                  <a:cubicBezTo>
                    <a:pt x="6388" y="0"/>
                    <a:pt x="3645" y="1011"/>
                    <a:pt x="1656" y="2795"/>
                  </a:cubicBezTo>
                  <a:cubicBezTo>
                    <a:pt x="1211" y="3189"/>
                    <a:pt x="851" y="3755"/>
                    <a:pt x="594" y="4303"/>
                  </a:cubicBezTo>
                  <a:cubicBezTo>
                    <a:pt x="439" y="4629"/>
                    <a:pt x="508" y="5469"/>
                    <a:pt x="576" y="5469"/>
                  </a:cubicBezTo>
                  <a:cubicBezTo>
                    <a:pt x="3594" y="5932"/>
                    <a:pt x="2531" y="7355"/>
                    <a:pt x="1177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8" y="17368"/>
                    <a:pt x="7452" y="17351"/>
                    <a:pt x="7691" y="17334"/>
                  </a:cubicBezTo>
                  <a:cubicBezTo>
                    <a:pt x="10863" y="17025"/>
                    <a:pt x="12784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03" y="206"/>
                    <a:pt x="9612" y="0"/>
                    <a:pt x="8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1" name="任意多边形: 形状 780">
              <a:extLst>
                <a:ext uri="{FF2B5EF4-FFF2-40B4-BE49-F238E27FC236}">
                  <a16:creationId xmlns:a16="http://schemas.microsoft.com/office/drawing/2014/main" id="{0BF4BBAC-B862-FF11-79A6-10F78B588569}"/>
                </a:ext>
              </a:extLst>
            </p:cNvPr>
            <p:cNvSpPr/>
            <p:nvPr/>
          </p:nvSpPr>
          <p:spPr>
            <a:xfrm>
              <a:off x="5652987" y="22149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7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7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54" y="17"/>
                    <a:pt x="3897" y="0"/>
                    <a:pt x="36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2" name="任意多边形: 形状 781">
              <a:extLst>
                <a:ext uri="{FF2B5EF4-FFF2-40B4-BE49-F238E27FC236}">
                  <a16:creationId xmlns:a16="http://schemas.microsoft.com/office/drawing/2014/main" id="{DB546B7B-A87F-4A1B-9515-CB66754B1339}"/>
                </a:ext>
              </a:extLst>
            </p:cNvPr>
            <p:cNvSpPr/>
            <p:nvPr/>
          </p:nvSpPr>
          <p:spPr>
            <a:xfrm>
              <a:off x="5690257" y="23322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1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4" y="14042"/>
                    <a:pt x="5580" y="14196"/>
                  </a:cubicBezTo>
                  <a:cubicBezTo>
                    <a:pt x="5683" y="14196"/>
                    <a:pt x="5786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90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1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6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3" name="任意多边形: 形状 782">
              <a:extLst>
                <a:ext uri="{FF2B5EF4-FFF2-40B4-BE49-F238E27FC236}">
                  <a16:creationId xmlns:a16="http://schemas.microsoft.com/office/drawing/2014/main" id="{C4CD809F-659F-5709-F466-FC1D544B3B80}"/>
                </a:ext>
              </a:extLst>
            </p:cNvPr>
            <p:cNvSpPr/>
            <p:nvPr/>
          </p:nvSpPr>
          <p:spPr>
            <a:xfrm>
              <a:off x="5694463" y="22290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5" y="5144"/>
                    <a:pt x="312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72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72" y="171"/>
                    <a:pt x="3380" y="0"/>
                    <a:pt x="26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4" name="任意多边形: 形状 783">
              <a:extLst>
                <a:ext uri="{FF2B5EF4-FFF2-40B4-BE49-F238E27FC236}">
                  <a16:creationId xmlns:a16="http://schemas.microsoft.com/office/drawing/2014/main" id="{94E08EE5-4A77-3386-2478-0C32D699C3C4}"/>
                </a:ext>
              </a:extLst>
            </p:cNvPr>
            <p:cNvSpPr/>
            <p:nvPr/>
          </p:nvSpPr>
          <p:spPr>
            <a:xfrm>
              <a:off x="5713561" y="2324776"/>
              <a:ext cx="7273" cy="7252"/>
            </a:xfrm>
            <a:custGeom>
              <a:avLst/>
              <a:gdLst>
                <a:gd name="connsiteX0" fmla="*/ 3724 w 7273"/>
                <a:gd name="connsiteY0" fmla="*/ 0 h 7252"/>
                <a:gd name="connsiteX1" fmla="*/ 210 w 7273"/>
                <a:gd name="connsiteY1" fmla="*/ 3155 h 7252"/>
                <a:gd name="connsiteX2" fmla="*/ 2164 w 7273"/>
                <a:gd name="connsiteY2" fmla="*/ 7064 h 7252"/>
                <a:gd name="connsiteX3" fmla="*/ 3227 w 7273"/>
                <a:gd name="connsiteY3" fmla="*/ 7253 h 7252"/>
                <a:gd name="connsiteX4" fmla="*/ 7153 w 7273"/>
                <a:gd name="connsiteY4" fmla="*/ 4252 h 7252"/>
                <a:gd name="connsiteX5" fmla="*/ 4633 w 7273"/>
                <a:gd name="connsiteY5" fmla="*/ 240 h 7252"/>
                <a:gd name="connsiteX6" fmla="*/ 3724 w 7273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52">
                  <a:moveTo>
                    <a:pt x="3724" y="0"/>
                  </a:moveTo>
                  <a:cubicBezTo>
                    <a:pt x="2353" y="0"/>
                    <a:pt x="793" y="1320"/>
                    <a:pt x="210" y="3155"/>
                  </a:cubicBezTo>
                  <a:cubicBezTo>
                    <a:pt x="-442" y="5144"/>
                    <a:pt x="484" y="6412"/>
                    <a:pt x="2164" y="7064"/>
                  </a:cubicBezTo>
                  <a:cubicBezTo>
                    <a:pt x="2507" y="7201"/>
                    <a:pt x="2867" y="7253"/>
                    <a:pt x="3227" y="7253"/>
                  </a:cubicBezTo>
                  <a:cubicBezTo>
                    <a:pt x="4856" y="7253"/>
                    <a:pt x="6588" y="6052"/>
                    <a:pt x="7153" y="4252"/>
                  </a:cubicBezTo>
                  <a:cubicBezTo>
                    <a:pt x="7702" y="2298"/>
                    <a:pt x="6279" y="1132"/>
                    <a:pt x="4633" y="240"/>
                  </a:cubicBezTo>
                  <a:cubicBezTo>
                    <a:pt x="4342" y="69"/>
                    <a:pt x="4050" y="0"/>
                    <a:pt x="37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5" name="任意多边形: 形状 784">
              <a:extLst>
                <a:ext uri="{FF2B5EF4-FFF2-40B4-BE49-F238E27FC236}">
                  <a16:creationId xmlns:a16="http://schemas.microsoft.com/office/drawing/2014/main" id="{B7D4323D-A07D-69BB-8019-BEAB684C9E34}"/>
                </a:ext>
              </a:extLst>
            </p:cNvPr>
            <p:cNvSpPr/>
            <p:nvPr/>
          </p:nvSpPr>
          <p:spPr>
            <a:xfrm>
              <a:off x="5718624" y="2260345"/>
              <a:ext cx="14692" cy="17745"/>
            </a:xfrm>
            <a:custGeom>
              <a:avLst/>
              <a:gdLst>
                <a:gd name="connsiteX0" fmla="*/ 7183 w 14692"/>
                <a:gd name="connsiteY0" fmla="*/ 0 h 17745"/>
                <a:gd name="connsiteX1" fmla="*/ 50 w 14692"/>
                <a:gd name="connsiteY1" fmla="*/ 6978 h 17745"/>
                <a:gd name="connsiteX2" fmla="*/ 2982 w 14692"/>
                <a:gd name="connsiteY2" fmla="*/ 15756 h 17745"/>
                <a:gd name="connsiteX3" fmla="*/ 6891 w 14692"/>
                <a:gd name="connsiteY3" fmla="*/ 17745 h 17745"/>
                <a:gd name="connsiteX4" fmla="*/ 9051 w 14692"/>
                <a:gd name="connsiteY4" fmla="*/ 17248 h 17745"/>
                <a:gd name="connsiteX5" fmla="*/ 14692 w 14692"/>
                <a:gd name="connsiteY5" fmla="*/ 10990 h 17745"/>
                <a:gd name="connsiteX6" fmla="*/ 14521 w 14692"/>
                <a:gd name="connsiteY6" fmla="*/ 10424 h 17745"/>
                <a:gd name="connsiteX7" fmla="*/ 12943 w 14692"/>
                <a:gd name="connsiteY7" fmla="*/ 6241 h 17745"/>
                <a:gd name="connsiteX8" fmla="*/ 9686 w 14692"/>
                <a:gd name="connsiteY8" fmla="*/ 463 h 17745"/>
                <a:gd name="connsiteX9" fmla="*/ 7183 w 14692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2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5" y="10407"/>
                    <a:pt x="1011" y="13339"/>
                    <a:pt x="2982" y="15756"/>
                  </a:cubicBezTo>
                  <a:cubicBezTo>
                    <a:pt x="3977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1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7" y="10030"/>
                    <a:pt x="12617" y="8075"/>
                    <a:pt x="12943" y="6241"/>
                  </a:cubicBezTo>
                  <a:cubicBezTo>
                    <a:pt x="13457" y="3378"/>
                    <a:pt x="12257" y="1423"/>
                    <a:pt x="9686" y="463"/>
                  </a:cubicBezTo>
                  <a:cubicBezTo>
                    <a:pt x="8863" y="154"/>
                    <a:pt x="8005" y="0"/>
                    <a:pt x="71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6" name="任意多边形: 形状 785">
              <a:extLst>
                <a:ext uri="{FF2B5EF4-FFF2-40B4-BE49-F238E27FC236}">
                  <a16:creationId xmlns:a16="http://schemas.microsoft.com/office/drawing/2014/main" id="{F2152EF9-78E4-01BE-3E23-38058495DDEC}"/>
                </a:ext>
              </a:extLst>
            </p:cNvPr>
            <p:cNvSpPr/>
            <p:nvPr/>
          </p:nvSpPr>
          <p:spPr>
            <a:xfrm>
              <a:off x="5713600" y="2170231"/>
              <a:ext cx="12167" cy="18550"/>
            </a:xfrm>
            <a:custGeom>
              <a:avLst/>
              <a:gdLst>
                <a:gd name="connsiteX0" fmla="*/ 2777 w 12167"/>
                <a:gd name="connsiteY0" fmla="*/ 0 h 18550"/>
                <a:gd name="connsiteX1" fmla="*/ 1269 w 12167"/>
                <a:gd name="connsiteY1" fmla="*/ 617 h 18550"/>
                <a:gd name="connsiteX2" fmla="*/ 446 w 12167"/>
                <a:gd name="connsiteY2" fmla="*/ 5195 h 18550"/>
                <a:gd name="connsiteX3" fmla="*/ 4886 w 12167"/>
                <a:gd name="connsiteY3" fmla="*/ 16271 h 18550"/>
                <a:gd name="connsiteX4" fmla="*/ 7715 w 12167"/>
                <a:gd name="connsiteY4" fmla="*/ 18551 h 18550"/>
                <a:gd name="connsiteX5" fmla="*/ 8195 w 12167"/>
                <a:gd name="connsiteY5" fmla="*/ 18516 h 18550"/>
                <a:gd name="connsiteX6" fmla="*/ 11590 w 12167"/>
                <a:gd name="connsiteY6" fmla="*/ 15482 h 18550"/>
                <a:gd name="connsiteX7" fmla="*/ 12138 w 12167"/>
                <a:gd name="connsiteY7" fmla="*/ 5692 h 18550"/>
                <a:gd name="connsiteX8" fmla="*/ 10973 w 12167"/>
                <a:gd name="connsiteY8" fmla="*/ 3635 h 18550"/>
                <a:gd name="connsiteX9" fmla="*/ 7029 w 12167"/>
                <a:gd name="connsiteY9" fmla="*/ 1371 h 18550"/>
                <a:gd name="connsiteX10" fmla="*/ 6223 w 12167"/>
                <a:gd name="connsiteY10" fmla="*/ 1474 h 18550"/>
                <a:gd name="connsiteX11" fmla="*/ 5058 w 12167"/>
                <a:gd name="connsiteY11" fmla="*/ 926 h 18550"/>
                <a:gd name="connsiteX12" fmla="*/ 2777 w 12167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7" h="18550">
                  <a:moveTo>
                    <a:pt x="2777" y="0"/>
                  </a:moveTo>
                  <a:cubicBezTo>
                    <a:pt x="2314" y="0"/>
                    <a:pt x="1834" y="171"/>
                    <a:pt x="1269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88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8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3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583" y="0"/>
                    <a:pt x="27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7" name="任意多边形: 形状 786">
              <a:extLst>
                <a:ext uri="{FF2B5EF4-FFF2-40B4-BE49-F238E27FC236}">
                  <a16:creationId xmlns:a16="http://schemas.microsoft.com/office/drawing/2014/main" id="{6A5410DB-2AA3-4ECC-4738-4D0BCEFC066B}"/>
                </a:ext>
              </a:extLst>
            </p:cNvPr>
            <p:cNvSpPr/>
            <p:nvPr/>
          </p:nvSpPr>
          <p:spPr>
            <a:xfrm>
              <a:off x="5682497" y="22860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66 w 16478"/>
                <a:gd name="connsiteY9" fmla="*/ 3446 h 15962"/>
                <a:gd name="connsiteX10" fmla="*/ 9500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8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66" y="3446"/>
                  </a:cubicBezTo>
                  <a:cubicBezTo>
                    <a:pt x="10631" y="3446"/>
                    <a:pt x="10049" y="2863"/>
                    <a:pt x="9500" y="2246"/>
                  </a:cubicBezTo>
                  <a:cubicBezTo>
                    <a:pt x="8677" y="1286"/>
                    <a:pt x="8111" y="0"/>
                    <a:pt x="68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8" name="任意多边形: 形状 787">
              <a:extLst>
                <a:ext uri="{FF2B5EF4-FFF2-40B4-BE49-F238E27FC236}">
                  <a16:creationId xmlns:a16="http://schemas.microsoft.com/office/drawing/2014/main" id="{81A2B771-6A66-803D-190D-6BDDE88A73BB}"/>
                </a:ext>
              </a:extLst>
            </p:cNvPr>
            <p:cNvSpPr/>
            <p:nvPr/>
          </p:nvSpPr>
          <p:spPr>
            <a:xfrm>
              <a:off x="5983410" y="22919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5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4" y="2040"/>
                    <a:pt x="35" y="3257"/>
                  </a:cubicBezTo>
                  <a:cubicBezTo>
                    <a:pt x="-256" y="5144"/>
                    <a:pt x="1321" y="7698"/>
                    <a:pt x="3035" y="8110"/>
                  </a:cubicBezTo>
                  <a:cubicBezTo>
                    <a:pt x="3361" y="8195"/>
                    <a:pt x="3653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5" y="17"/>
                  </a:cubicBezTo>
                  <a:cubicBezTo>
                    <a:pt x="4647" y="0"/>
                    <a:pt x="4595" y="0"/>
                    <a:pt x="45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9" name="任意多边形: 形状 788">
              <a:extLst>
                <a:ext uri="{FF2B5EF4-FFF2-40B4-BE49-F238E27FC236}">
                  <a16:creationId xmlns:a16="http://schemas.microsoft.com/office/drawing/2014/main" id="{972F764C-3A81-C2EE-202C-E4D49B08B276}"/>
                </a:ext>
              </a:extLst>
            </p:cNvPr>
            <p:cNvSpPr/>
            <p:nvPr/>
          </p:nvSpPr>
          <p:spPr>
            <a:xfrm>
              <a:off x="5677267" y="2438859"/>
              <a:ext cx="19428" cy="19836"/>
            </a:xfrm>
            <a:custGeom>
              <a:avLst/>
              <a:gdLst>
                <a:gd name="connsiteX0" fmla="*/ 8283 w 19428"/>
                <a:gd name="connsiteY0" fmla="*/ 0 h 19836"/>
                <a:gd name="connsiteX1" fmla="*/ 825 w 19428"/>
                <a:gd name="connsiteY1" fmla="*/ 3995 h 19836"/>
                <a:gd name="connsiteX2" fmla="*/ 190 w 19428"/>
                <a:gd name="connsiteY2" fmla="*/ 10836 h 19836"/>
                <a:gd name="connsiteX3" fmla="*/ 4305 w 19428"/>
                <a:gd name="connsiteY3" fmla="*/ 15002 h 19836"/>
                <a:gd name="connsiteX4" fmla="*/ 7357 w 19428"/>
                <a:gd name="connsiteY4" fmla="*/ 18071 h 19836"/>
                <a:gd name="connsiteX5" fmla="*/ 11643 w 19428"/>
                <a:gd name="connsiteY5" fmla="*/ 19837 h 19836"/>
                <a:gd name="connsiteX6" fmla="*/ 16392 w 19428"/>
                <a:gd name="connsiteY6" fmla="*/ 17076 h 19836"/>
                <a:gd name="connsiteX7" fmla="*/ 12003 w 19428"/>
                <a:gd name="connsiteY7" fmla="*/ 771 h 19836"/>
                <a:gd name="connsiteX8" fmla="*/ 10889 w 19428"/>
                <a:gd name="connsiteY8" fmla="*/ 309 h 19836"/>
                <a:gd name="connsiteX9" fmla="*/ 8283 w 19428"/>
                <a:gd name="connsiteY9" fmla="*/ 0 h 19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36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37"/>
                    <a:pt x="11643" y="19837"/>
                  </a:cubicBezTo>
                  <a:cubicBezTo>
                    <a:pt x="13375" y="19837"/>
                    <a:pt x="15021" y="18928"/>
                    <a:pt x="16392" y="17076"/>
                  </a:cubicBezTo>
                  <a:cubicBezTo>
                    <a:pt x="21176" y="10561"/>
                    <a:pt x="20730" y="4252"/>
                    <a:pt x="12003" y="771"/>
                  </a:cubicBezTo>
                  <a:cubicBezTo>
                    <a:pt x="11626" y="617"/>
                    <a:pt x="11266" y="394"/>
                    <a:pt x="10889" y="309"/>
                  </a:cubicBezTo>
                  <a:cubicBezTo>
                    <a:pt x="9997" y="86"/>
                    <a:pt x="9123" y="0"/>
                    <a:pt x="82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0" name="任意多边形: 形状 789">
              <a:extLst>
                <a:ext uri="{FF2B5EF4-FFF2-40B4-BE49-F238E27FC236}">
                  <a16:creationId xmlns:a16="http://schemas.microsoft.com/office/drawing/2014/main" id="{582BCF64-0FD0-9F9C-1A0C-25F0D866266F}"/>
                </a:ext>
              </a:extLst>
            </p:cNvPr>
            <p:cNvSpPr/>
            <p:nvPr/>
          </p:nvSpPr>
          <p:spPr>
            <a:xfrm>
              <a:off x="5672469" y="2185438"/>
              <a:ext cx="4103" cy="4783"/>
            </a:xfrm>
            <a:custGeom>
              <a:avLst/>
              <a:gdLst>
                <a:gd name="connsiteX0" fmla="*/ 1423 w 4103"/>
                <a:gd name="connsiteY0" fmla="*/ 0 h 4783"/>
                <a:gd name="connsiteX1" fmla="*/ 0 w 4103"/>
                <a:gd name="connsiteY1" fmla="*/ 1852 h 4783"/>
                <a:gd name="connsiteX2" fmla="*/ 1954 w 4103"/>
                <a:gd name="connsiteY2" fmla="*/ 4766 h 4783"/>
                <a:gd name="connsiteX3" fmla="*/ 2246 w 4103"/>
                <a:gd name="connsiteY3" fmla="*/ 4783 h 4783"/>
                <a:gd name="connsiteX4" fmla="*/ 3995 w 4103"/>
                <a:gd name="connsiteY4" fmla="*/ 2863 h 4783"/>
                <a:gd name="connsiteX5" fmla="*/ 1697 w 4103"/>
                <a:gd name="connsiteY5" fmla="*/ 0 h 4783"/>
                <a:gd name="connsiteX6" fmla="*/ 1423 w 4103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3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43" y="2726"/>
                    <a:pt x="-17" y="4475"/>
                    <a:pt x="1954" y="4766"/>
                  </a:cubicBezTo>
                  <a:cubicBezTo>
                    <a:pt x="2057" y="4783"/>
                    <a:pt x="2160" y="4783"/>
                    <a:pt x="2246" y="4783"/>
                  </a:cubicBezTo>
                  <a:cubicBezTo>
                    <a:pt x="3378" y="4783"/>
                    <a:pt x="3789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594" y="0"/>
                    <a:pt x="1509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1" name="任意多边形: 形状 790">
              <a:extLst>
                <a:ext uri="{FF2B5EF4-FFF2-40B4-BE49-F238E27FC236}">
                  <a16:creationId xmlns:a16="http://schemas.microsoft.com/office/drawing/2014/main" id="{4729E43B-D7FD-CD05-D0DC-83F15F2D565F}"/>
                </a:ext>
              </a:extLst>
            </p:cNvPr>
            <p:cNvSpPr/>
            <p:nvPr/>
          </p:nvSpPr>
          <p:spPr>
            <a:xfrm>
              <a:off x="5659299" y="2235210"/>
              <a:ext cx="14487" cy="12653"/>
            </a:xfrm>
            <a:custGeom>
              <a:avLst/>
              <a:gdLst>
                <a:gd name="connsiteX0" fmla="*/ 5883 w 14487"/>
                <a:gd name="connsiteY0" fmla="*/ 0 h 12653"/>
                <a:gd name="connsiteX1" fmla="*/ 2831 w 14487"/>
                <a:gd name="connsiteY1" fmla="*/ 343 h 12653"/>
                <a:gd name="connsiteX2" fmla="*/ 71 w 14487"/>
                <a:gd name="connsiteY2" fmla="*/ 3806 h 12653"/>
                <a:gd name="connsiteX3" fmla="*/ 4546 w 14487"/>
                <a:gd name="connsiteY3" fmla="*/ 11761 h 12653"/>
                <a:gd name="connsiteX4" fmla="*/ 7358 w 14487"/>
                <a:gd name="connsiteY4" fmla="*/ 12653 h 12653"/>
                <a:gd name="connsiteX5" fmla="*/ 11987 w 14487"/>
                <a:gd name="connsiteY5" fmla="*/ 11247 h 12653"/>
                <a:gd name="connsiteX6" fmla="*/ 14439 w 14487"/>
                <a:gd name="connsiteY6" fmla="*/ 6035 h 12653"/>
                <a:gd name="connsiteX7" fmla="*/ 9998 w 14487"/>
                <a:gd name="connsiteY7" fmla="*/ 686 h 12653"/>
                <a:gd name="connsiteX8" fmla="*/ 5883 w 14487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87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6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61" y="8384"/>
                    <a:pt x="14439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26" y="223"/>
                    <a:pt x="7255" y="0"/>
                    <a:pt x="58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2" name="任意多边形: 形状 791">
              <a:extLst>
                <a:ext uri="{FF2B5EF4-FFF2-40B4-BE49-F238E27FC236}">
                  <a16:creationId xmlns:a16="http://schemas.microsoft.com/office/drawing/2014/main" id="{FC377930-5542-A13E-D527-D22C08DE9D21}"/>
                </a:ext>
              </a:extLst>
            </p:cNvPr>
            <p:cNvSpPr/>
            <p:nvPr/>
          </p:nvSpPr>
          <p:spPr>
            <a:xfrm>
              <a:off x="5671938" y="2248395"/>
              <a:ext cx="3969" cy="5006"/>
            </a:xfrm>
            <a:custGeom>
              <a:avLst/>
              <a:gdLst>
                <a:gd name="connsiteX0" fmla="*/ 1697 w 3969"/>
                <a:gd name="connsiteY0" fmla="*/ 0 h 5006"/>
                <a:gd name="connsiteX1" fmla="*/ 136 w 3969"/>
                <a:gd name="connsiteY1" fmla="*/ 1200 h 5006"/>
                <a:gd name="connsiteX2" fmla="*/ 1817 w 3969"/>
                <a:gd name="connsiteY2" fmla="*/ 4818 h 5006"/>
                <a:gd name="connsiteX3" fmla="*/ 2485 w 3969"/>
                <a:gd name="connsiteY3" fmla="*/ 5006 h 5006"/>
                <a:gd name="connsiteX4" fmla="*/ 3788 w 3969"/>
                <a:gd name="connsiteY4" fmla="*/ 3926 h 5006"/>
                <a:gd name="connsiteX5" fmla="*/ 2605 w 3969"/>
                <a:gd name="connsiteY5" fmla="*/ 257 h 5006"/>
                <a:gd name="connsiteX6" fmla="*/ 1697 w 3969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9" h="5006">
                  <a:moveTo>
                    <a:pt x="1697" y="0"/>
                  </a:moveTo>
                  <a:cubicBezTo>
                    <a:pt x="977" y="0"/>
                    <a:pt x="377" y="446"/>
                    <a:pt x="136" y="1200"/>
                  </a:cubicBezTo>
                  <a:cubicBezTo>
                    <a:pt x="-343" y="2777"/>
                    <a:pt x="497" y="4081"/>
                    <a:pt x="1817" y="4818"/>
                  </a:cubicBezTo>
                  <a:cubicBezTo>
                    <a:pt x="2040" y="4938"/>
                    <a:pt x="2263" y="5006"/>
                    <a:pt x="2485" y="5006"/>
                  </a:cubicBezTo>
                  <a:cubicBezTo>
                    <a:pt x="3000" y="5006"/>
                    <a:pt x="3497" y="4681"/>
                    <a:pt x="3788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97" y="68"/>
                    <a:pt x="1988" y="0"/>
                    <a:pt x="1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3" name="任意多边形: 形状 792">
              <a:extLst>
                <a:ext uri="{FF2B5EF4-FFF2-40B4-BE49-F238E27FC236}">
                  <a16:creationId xmlns:a16="http://schemas.microsoft.com/office/drawing/2014/main" id="{5B79BACB-98BC-70C4-83B3-3CEE1A7BA666}"/>
                </a:ext>
              </a:extLst>
            </p:cNvPr>
            <p:cNvSpPr/>
            <p:nvPr/>
          </p:nvSpPr>
          <p:spPr>
            <a:xfrm>
              <a:off x="5678824" y="24032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3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3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73 h 20282"/>
                <a:gd name="connsiteX9" fmla="*/ 7017 w 10731"/>
                <a:gd name="connsiteY9" fmla="*/ 10304 h 20282"/>
                <a:gd name="connsiteX10" fmla="*/ 8629 w 10731"/>
                <a:gd name="connsiteY10" fmla="*/ 8161 h 20282"/>
                <a:gd name="connsiteX11" fmla="*/ 8303 w 10731"/>
                <a:gd name="connsiteY11" fmla="*/ 3292 h 20282"/>
                <a:gd name="connsiteX12" fmla="*/ 5578 w 10731"/>
                <a:gd name="connsiteY12" fmla="*/ 874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3" y="4115"/>
                  </a:cubicBezTo>
                  <a:cubicBezTo>
                    <a:pt x="57" y="4732"/>
                    <a:pt x="-12" y="5366"/>
                    <a:pt x="74" y="5984"/>
                  </a:cubicBezTo>
                  <a:cubicBezTo>
                    <a:pt x="331" y="7955"/>
                    <a:pt x="365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8" y="18637"/>
                    <a:pt x="4223" y="19888"/>
                  </a:cubicBezTo>
                  <a:cubicBezTo>
                    <a:pt x="4874" y="20163"/>
                    <a:pt x="5578" y="20283"/>
                    <a:pt x="6263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73"/>
                  </a:cubicBezTo>
                  <a:lnTo>
                    <a:pt x="7017" y="10304"/>
                  </a:lnTo>
                  <a:cubicBezTo>
                    <a:pt x="7532" y="9533"/>
                    <a:pt x="8046" y="8744"/>
                    <a:pt x="8629" y="8161"/>
                  </a:cubicBezTo>
                  <a:cubicBezTo>
                    <a:pt x="10275" y="6567"/>
                    <a:pt x="9898" y="4784"/>
                    <a:pt x="8303" y="3292"/>
                  </a:cubicBezTo>
                  <a:cubicBezTo>
                    <a:pt x="7275" y="2332"/>
                    <a:pt x="6177" y="1423"/>
                    <a:pt x="5578" y="874"/>
                  </a:cubicBezTo>
                  <a:cubicBezTo>
                    <a:pt x="4309" y="309"/>
                    <a:pt x="3280" y="0"/>
                    <a:pt x="24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4" name="任意多边形: 形状 793">
              <a:extLst>
                <a:ext uri="{FF2B5EF4-FFF2-40B4-BE49-F238E27FC236}">
                  <a16:creationId xmlns:a16="http://schemas.microsoft.com/office/drawing/2014/main" id="{1AD2C687-615E-8960-915F-800AA7604134}"/>
                </a:ext>
              </a:extLst>
            </p:cNvPr>
            <p:cNvSpPr/>
            <p:nvPr/>
          </p:nvSpPr>
          <p:spPr>
            <a:xfrm>
              <a:off x="5662385" y="2395808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30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30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5" name="任意多边形: 形状 794">
              <a:extLst>
                <a:ext uri="{FF2B5EF4-FFF2-40B4-BE49-F238E27FC236}">
                  <a16:creationId xmlns:a16="http://schemas.microsoft.com/office/drawing/2014/main" id="{12331A40-E348-16D7-7978-87DC19C00BF7}"/>
                </a:ext>
              </a:extLst>
            </p:cNvPr>
            <p:cNvSpPr/>
            <p:nvPr/>
          </p:nvSpPr>
          <p:spPr>
            <a:xfrm>
              <a:off x="5731077" y="21931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2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6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2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68" y="86"/>
                    <a:pt x="4074" y="0"/>
                    <a:pt x="3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6" name="任意多边形: 形状 795">
              <a:extLst>
                <a:ext uri="{FF2B5EF4-FFF2-40B4-BE49-F238E27FC236}">
                  <a16:creationId xmlns:a16="http://schemas.microsoft.com/office/drawing/2014/main" id="{E4F95C33-A551-DCC4-04E1-A7085AF449F3}"/>
                </a:ext>
              </a:extLst>
            </p:cNvPr>
            <p:cNvSpPr/>
            <p:nvPr/>
          </p:nvSpPr>
          <p:spPr>
            <a:xfrm>
              <a:off x="5840847" y="2331960"/>
              <a:ext cx="6916" cy="7389"/>
            </a:xfrm>
            <a:custGeom>
              <a:avLst/>
              <a:gdLst>
                <a:gd name="connsiteX0" fmla="*/ 2849 w 6916"/>
                <a:gd name="connsiteY0" fmla="*/ 0 h 7389"/>
                <a:gd name="connsiteX1" fmla="*/ 123 w 6916"/>
                <a:gd name="connsiteY1" fmla="*/ 2349 h 7389"/>
                <a:gd name="connsiteX2" fmla="*/ 2146 w 6916"/>
                <a:gd name="connsiteY2" fmla="*/ 7115 h 7389"/>
                <a:gd name="connsiteX3" fmla="*/ 3895 w 6916"/>
                <a:gd name="connsiteY3" fmla="*/ 7389 h 7389"/>
                <a:gd name="connsiteX4" fmla="*/ 6878 w 6916"/>
                <a:gd name="connsiteY4" fmla="*/ 4852 h 7389"/>
                <a:gd name="connsiteX5" fmla="*/ 3741 w 6916"/>
                <a:gd name="connsiteY5" fmla="*/ 137 h 7389"/>
                <a:gd name="connsiteX6" fmla="*/ 2849 w 691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6" h="7389">
                  <a:moveTo>
                    <a:pt x="2849" y="0"/>
                  </a:moveTo>
                  <a:cubicBezTo>
                    <a:pt x="1477" y="0"/>
                    <a:pt x="586" y="909"/>
                    <a:pt x="123" y="2349"/>
                  </a:cubicBezTo>
                  <a:cubicBezTo>
                    <a:pt x="-357" y="4475"/>
                    <a:pt x="620" y="6669"/>
                    <a:pt x="2146" y="7115"/>
                  </a:cubicBezTo>
                  <a:cubicBezTo>
                    <a:pt x="2780" y="7304"/>
                    <a:pt x="3364" y="7389"/>
                    <a:pt x="3895" y="7389"/>
                  </a:cubicBezTo>
                  <a:cubicBezTo>
                    <a:pt x="5558" y="7389"/>
                    <a:pt x="6655" y="6498"/>
                    <a:pt x="6878" y="4852"/>
                  </a:cubicBezTo>
                  <a:cubicBezTo>
                    <a:pt x="7170" y="2829"/>
                    <a:pt x="5764" y="634"/>
                    <a:pt x="3741" y="137"/>
                  </a:cubicBezTo>
                  <a:cubicBezTo>
                    <a:pt x="3415" y="34"/>
                    <a:pt x="3123" y="0"/>
                    <a:pt x="2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7" name="任意多边形: 形状 796">
              <a:extLst>
                <a:ext uri="{FF2B5EF4-FFF2-40B4-BE49-F238E27FC236}">
                  <a16:creationId xmlns:a16="http://schemas.microsoft.com/office/drawing/2014/main" id="{1E611743-1C29-FCCD-03E1-B424BAA368A4}"/>
                </a:ext>
              </a:extLst>
            </p:cNvPr>
            <p:cNvSpPr/>
            <p:nvPr/>
          </p:nvSpPr>
          <p:spPr>
            <a:xfrm>
              <a:off x="5823910" y="2379726"/>
              <a:ext cx="10612" cy="4234"/>
            </a:xfrm>
            <a:custGeom>
              <a:avLst/>
              <a:gdLst>
                <a:gd name="connsiteX0" fmla="*/ 5675 w 10612"/>
                <a:gd name="connsiteY0" fmla="*/ 0 h 4234"/>
                <a:gd name="connsiteX1" fmla="*/ 4183 w 10612"/>
                <a:gd name="connsiteY1" fmla="*/ 326 h 4234"/>
                <a:gd name="connsiteX2" fmla="*/ 0 w 10612"/>
                <a:gd name="connsiteY2" fmla="*/ 4235 h 4234"/>
                <a:gd name="connsiteX3" fmla="*/ 10613 w 10612"/>
                <a:gd name="connsiteY3" fmla="*/ 3292 h 4234"/>
                <a:gd name="connsiteX4" fmla="*/ 9636 w 10612"/>
                <a:gd name="connsiteY4" fmla="*/ 2092 h 4234"/>
                <a:gd name="connsiteX5" fmla="*/ 5675 w 10612"/>
                <a:gd name="connsiteY5" fmla="*/ 0 h 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12" h="4234">
                  <a:moveTo>
                    <a:pt x="5675" y="0"/>
                  </a:moveTo>
                  <a:cubicBezTo>
                    <a:pt x="5195" y="0"/>
                    <a:pt x="4681" y="103"/>
                    <a:pt x="4183" y="326"/>
                  </a:cubicBezTo>
                  <a:cubicBezTo>
                    <a:pt x="2349" y="1114"/>
                    <a:pt x="857" y="2418"/>
                    <a:pt x="0" y="4235"/>
                  </a:cubicBezTo>
                  <a:cubicBezTo>
                    <a:pt x="3515" y="3892"/>
                    <a:pt x="7064" y="3583"/>
                    <a:pt x="10613" y="3292"/>
                  </a:cubicBezTo>
                  <a:cubicBezTo>
                    <a:pt x="10338" y="2863"/>
                    <a:pt x="10013" y="2469"/>
                    <a:pt x="9636" y="2092"/>
                  </a:cubicBezTo>
                  <a:cubicBezTo>
                    <a:pt x="8487" y="909"/>
                    <a:pt x="7133" y="0"/>
                    <a:pt x="56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8" name="任意多边形: 形状 797">
              <a:extLst>
                <a:ext uri="{FF2B5EF4-FFF2-40B4-BE49-F238E27FC236}">
                  <a16:creationId xmlns:a16="http://schemas.microsoft.com/office/drawing/2014/main" id="{202A93E6-DE65-BBEE-725C-4342F1CDA963}"/>
                </a:ext>
              </a:extLst>
            </p:cNvPr>
            <p:cNvSpPr/>
            <p:nvPr/>
          </p:nvSpPr>
          <p:spPr>
            <a:xfrm>
              <a:off x="5823190" y="2383017"/>
              <a:ext cx="12447" cy="3926"/>
            </a:xfrm>
            <a:custGeom>
              <a:avLst/>
              <a:gdLst>
                <a:gd name="connsiteX0" fmla="*/ 11333 w 12447"/>
                <a:gd name="connsiteY0" fmla="*/ 0 h 3926"/>
                <a:gd name="connsiteX1" fmla="*/ 720 w 12447"/>
                <a:gd name="connsiteY1" fmla="*/ 943 h 3926"/>
                <a:gd name="connsiteX2" fmla="*/ 51 w 12447"/>
                <a:gd name="connsiteY2" fmla="*/ 3137 h 3926"/>
                <a:gd name="connsiteX3" fmla="*/ 0 w 12447"/>
                <a:gd name="connsiteY3" fmla="*/ 3926 h 3926"/>
                <a:gd name="connsiteX4" fmla="*/ 12447 w 12447"/>
                <a:gd name="connsiteY4" fmla="*/ 2829 h 3926"/>
                <a:gd name="connsiteX5" fmla="*/ 12413 w 12447"/>
                <a:gd name="connsiteY5" fmla="*/ 2623 h 3926"/>
                <a:gd name="connsiteX6" fmla="*/ 11333 w 12447"/>
                <a:gd name="connsiteY6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47" h="3926">
                  <a:moveTo>
                    <a:pt x="11333" y="0"/>
                  </a:moveTo>
                  <a:cubicBezTo>
                    <a:pt x="7784" y="274"/>
                    <a:pt x="4252" y="600"/>
                    <a:pt x="720" y="943"/>
                  </a:cubicBezTo>
                  <a:cubicBezTo>
                    <a:pt x="411" y="1612"/>
                    <a:pt x="188" y="2332"/>
                    <a:pt x="51" y="3137"/>
                  </a:cubicBezTo>
                  <a:cubicBezTo>
                    <a:pt x="0" y="3412"/>
                    <a:pt x="0" y="3686"/>
                    <a:pt x="0" y="3926"/>
                  </a:cubicBezTo>
                  <a:cubicBezTo>
                    <a:pt x="4149" y="3532"/>
                    <a:pt x="8298" y="3155"/>
                    <a:pt x="12447" y="2829"/>
                  </a:cubicBezTo>
                  <a:lnTo>
                    <a:pt x="12413" y="2623"/>
                  </a:lnTo>
                  <a:cubicBezTo>
                    <a:pt x="12224" y="1646"/>
                    <a:pt x="11847" y="789"/>
                    <a:pt x="11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9" name="任意多边形: 形状 798">
              <a:extLst>
                <a:ext uri="{FF2B5EF4-FFF2-40B4-BE49-F238E27FC236}">
                  <a16:creationId xmlns:a16="http://schemas.microsoft.com/office/drawing/2014/main" id="{92E1E063-B991-B4CE-5457-E56EDBFB7CBE}"/>
                </a:ext>
              </a:extLst>
            </p:cNvPr>
            <p:cNvSpPr/>
            <p:nvPr/>
          </p:nvSpPr>
          <p:spPr>
            <a:xfrm>
              <a:off x="5764646" y="22015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66" y="0"/>
                    <a:pt x="349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0" name="任意多边形: 形状 799">
              <a:extLst>
                <a:ext uri="{FF2B5EF4-FFF2-40B4-BE49-F238E27FC236}">
                  <a16:creationId xmlns:a16="http://schemas.microsoft.com/office/drawing/2014/main" id="{F33BC61A-3539-73F4-947F-9B471726CD5C}"/>
                </a:ext>
              </a:extLst>
            </p:cNvPr>
            <p:cNvSpPr/>
            <p:nvPr/>
          </p:nvSpPr>
          <p:spPr>
            <a:xfrm>
              <a:off x="5759270" y="2316375"/>
              <a:ext cx="24040" cy="16819"/>
            </a:xfrm>
            <a:custGeom>
              <a:avLst/>
              <a:gdLst>
                <a:gd name="connsiteX0" fmla="*/ 19669 w 24040"/>
                <a:gd name="connsiteY0" fmla="*/ 2434 h 16819"/>
                <a:gd name="connsiteX1" fmla="*/ 19926 w 24040"/>
                <a:gd name="connsiteY1" fmla="*/ 16271 h 16819"/>
                <a:gd name="connsiteX2" fmla="*/ 23338 w 24040"/>
                <a:gd name="connsiteY2" fmla="*/ 12087 h 16819"/>
                <a:gd name="connsiteX3" fmla="*/ 21418 w 24040"/>
                <a:gd name="connsiteY3" fmla="*/ 3497 h 16819"/>
                <a:gd name="connsiteX4" fmla="*/ 19669 w 24040"/>
                <a:gd name="connsiteY4" fmla="*/ 2434 h 16819"/>
                <a:gd name="connsiteX5" fmla="*/ 3295 w 24040"/>
                <a:gd name="connsiteY5" fmla="*/ 0 h 16819"/>
                <a:gd name="connsiteX6" fmla="*/ 107 w 24040"/>
                <a:gd name="connsiteY6" fmla="*/ 5315 h 16819"/>
                <a:gd name="connsiteX7" fmla="*/ 2370 w 24040"/>
                <a:gd name="connsiteY7" fmla="*/ 11641 h 16819"/>
                <a:gd name="connsiteX8" fmla="*/ 4787 w 24040"/>
                <a:gd name="connsiteY8" fmla="*/ 13167 h 16819"/>
                <a:gd name="connsiteX9" fmla="*/ 4942 w 24040"/>
                <a:gd name="connsiteY9" fmla="*/ 13167 h 16819"/>
                <a:gd name="connsiteX10" fmla="*/ 9708 w 24040"/>
                <a:gd name="connsiteY10" fmla="*/ 10407 h 16819"/>
                <a:gd name="connsiteX11" fmla="*/ 9742 w 24040"/>
                <a:gd name="connsiteY11" fmla="*/ 10544 h 16819"/>
                <a:gd name="connsiteX12" fmla="*/ 10377 w 24040"/>
                <a:gd name="connsiteY12" fmla="*/ 12344 h 16819"/>
                <a:gd name="connsiteX13" fmla="*/ 14354 w 24040"/>
                <a:gd name="connsiteY13" fmla="*/ 16819 h 16819"/>
                <a:gd name="connsiteX14" fmla="*/ 14080 w 24040"/>
                <a:gd name="connsiteY14" fmla="*/ 1286 h 16819"/>
                <a:gd name="connsiteX15" fmla="*/ 10445 w 24040"/>
                <a:gd name="connsiteY15" fmla="*/ 2315 h 16819"/>
                <a:gd name="connsiteX16" fmla="*/ 10136 w 24040"/>
                <a:gd name="connsiteY16" fmla="*/ 2623 h 16819"/>
                <a:gd name="connsiteX17" fmla="*/ 8268 w 24040"/>
                <a:gd name="connsiteY17" fmla="*/ 806 h 16819"/>
                <a:gd name="connsiteX18" fmla="*/ 4770 w 24040"/>
                <a:gd name="connsiteY18" fmla="*/ 103 h 16819"/>
                <a:gd name="connsiteX19" fmla="*/ 3295 w 24040"/>
                <a:gd name="connsiteY19" fmla="*/ 0 h 1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040" h="16819">
                  <a:moveTo>
                    <a:pt x="19669" y="2434"/>
                  </a:moveTo>
                  <a:cubicBezTo>
                    <a:pt x="19652" y="7047"/>
                    <a:pt x="19755" y="11658"/>
                    <a:pt x="19926" y="16271"/>
                  </a:cubicBezTo>
                  <a:cubicBezTo>
                    <a:pt x="21418" y="15379"/>
                    <a:pt x="22532" y="13905"/>
                    <a:pt x="23338" y="12087"/>
                  </a:cubicBezTo>
                  <a:cubicBezTo>
                    <a:pt x="24727" y="8710"/>
                    <a:pt x="24041" y="5623"/>
                    <a:pt x="21418" y="3497"/>
                  </a:cubicBezTo>
                  <a:cubicBezTo>
                    <a:pt x="20938" y="3103"/>
                    <a:pt x="20338" y="2743"/>
                    <a:pt x="19669" y="2434"/>
                  </a:cubicBezTo>
                  <a:moveTo>
                    <a:pt x="3295" y="0"/>
                  </a:moveTo>
                  <a:cubicBezTo>
                    <a:pt x="501" y="0"/>
                    <a:pt x="-322" y="1629"/>
                    <a:pt x="107" y="5315"/>
                  </a:cubicBezTo>
                  <a:cubicBezTo>
                    <a:pt x="398" y="7681"/>
                    <a:pt x="1324" y="9653"/>
                    <a:pt x="2370" y="11641"/>
                  </a:cubicBezTo>
                  <a:cubicBezTo>
                    <a:pt x="2884" y="12636"/>
                    <a:pt x="3724" y="13116"/>
                    <a:pt x="4787" y="13167"/>
                  </a:cubicBezTo>
                  <a:cubicBezTo>
                    <a:pt x="4839" y="13167"/>
                    <a:pt x="4890" y="13167"/>
                    <a:pt x="4942" y="13167"/>
                  </a:cubicBezTo>
                  <a:cubicBezTo>
                    <a:pt x="6450" y="13167"/>
                    <a:pt x="8336" y="11967"/>
                    <a:pt x="9708" y="10407"/>
                  </a:cubicBezTo>
                  <a:lnTo>
                    <a:pt x="9742" y="10544"/>
                  </a:lnTo>
                  <a:cubicBezTo>
                    <a:pt x="9879" y="11161"/>
                    <a:pt x="10153" y="11744"/>
                    <a:pt x="10377" y="12344"/>
                  </a:cubicBezTo>
                  <a:cubicBezTo>
                    <a:pt x="11217" y="14522"/>
                    <a:pt x="12503" y="16133"/>
                    <a:pt x="14354" y="16819"/>
                  </a:cubicBezTo>
                  <a:cubicBezTo>
                    <a:pt x="14148" y="11641"/>
                    <a:pt x="14045" y="6463"/>
                    <a:pt x="14080" y="1286"/>
                  </a:cubicBezTo>
                  <a:cubicBezTo>
                    <a:pt x="12605" y="1320"/>
                    <a:pt x="11285" y="1646"/>
                    <a:pt x="10445" y="2315"/>
                  </a:cubicBezTo>
                  <a:lnTo>
                    <a:pt x="10136" y="2623"/>
                  </a:lnTo>
                  <a:cubicBezTo>
                    <a:pt x="9605" y="1834"/>
                    <a:pt x="8971" y="1166"/>
                    <a:pt x="8268" y="806"/>
                  </a:cubicBezTo>
                  <a:cubicBezTo>
                    <a:pt x="7102" y="566"/>
                    <a:pt x="5953" y="291"/>
                    <a:pt x="4770" y="103"/>
                  </a:cubicBezTo>
                  <a:cubicBezTo>
                    <a:pt x="4239" y="51"/>
                    <a:pt x="3741" y="0"/>
                    <a:pt x="32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1" name="任意多边形: 形状 800">
              <a:extLst>
                <a:ext uri="{FF2B5EF4-FFF2-40B4-BE49-F238E27FC236}">
                  <a16:creationId xmlns:a16="http://schemas.microsoft.com/office/drawing/2014/main" id="{8CC57569-C981-C38A-E435-B7162935A415}"/>
                </a:ext>
              </a:extLst>
            </p:cNvPr>
            <p:cNvSpPr/>
            <p:nvPr/>
          </p:nvSpPr>
          <p:spPr>
            <a:xfrm>
              <a:off x="5773360" y="2317678"/>
              <a:ext cx="5853" cy="15893"/>
            </a:xfrm>
            <a:custGeom>
              <a:avLst/>
              <a:gdLst>
                <a:gd name="connsiteX0" fmla="*/ 247 w 5853"/>
                <a:gd name="connsiteY0" fmla="*/ 0 h 15893"/>
                <a:gd name="connsiteX1" fmla="*/ 7 w 5853"/>
                <a:gd name="connsiteY1" fmla="*/ 0 h 15893"/>
                <a:gd name="connsiteX2" fmla="*/ 281 w 5853"/>
                <a:gd name="connsiteY2" fmla="*/ 15533 h 15893"/>
                <a:gd name="connsiteX3" fmla="*/ 2407 w 5853"/>
                <a:gd name="connsiteY3" fmla="*/ 15893 h 15893"/>
                <a:gd name="connsiteX4" fmla="*/ 2767 w 5853"/>
                <a:gd name="connsiteY4" fmla="*/ 15876 h 15893"/>
                <a:gd name="connsiteX5" fmla="*/ 5853 w 5853"/>
                <a:gd name="connsiteY5" fmla="*/ 14968 h 15893"/>
                <a:gd name="connsiteX6" fmla="*/ 5596 w 5853"/>
                <a:gd name="connsiteY6" fmla="*/ 1131 h 15893"/>
                <a:gd name="connsiteX7" fmla="*/ 247 w 5853"/>
                <a:gd name="connsiteY7" fmla="*/ 0 h 1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3" h="15893">
                  <a:moveTo>
                    <a:pt x="247" y="0"/>
                  </a:moveTo>
                  <a:cubicBezTo>
                    <a:pt x="161" y="0"/>
                    <a:pt x="92" y="0"/>
                    <a:pt x="7" y="0"/>
                  </a:cubicBezTo>
                  <a:cubicBezTo>
                    <a:pt x="-28" y="5178"/>
                    <a:pt x="75" y="10355"/>
                    <a:pt x="281" y="15533"/>
                  </a:cubicBezTo>
                  <a:cubicBezTo>
                    <a:pt x="915" y="15773"/>
                    <a:pt x="1635" y="15893"/>
                    <a:pt x="2407" y="15893"/>
                  </a:cubicBezTo>
                  <a:cubicBezTo>
                    <a:pt x="2527" y="15893"/>
                    <a:pt x="2647" y="15893"/>
                    <a:pt x="2767" y="15876"/>
                  </a:cubicBezTo>
                  <a:cubicBezTo>
                    <a:pt x="3933" y="15825"/>
                    <a:pt x="4962" y="15499"/>
                    <a:pt x="5853" y="14968"/>
                  </a:cubicBezTo>
                  <a:cubicBezTo>
                    <a:pt x="5664" y="10355"/>
                    <a:pt x="5579" y="5726"/>
                    <a:pt x="5596" y="1131"/>
                  </a:cubicBezTo>
                  <a:cubicBezTo>
                    <a:pt x="3984" y="411"/>
                    <a:pt x="2012" y="0"/>
                    <a:pt x="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2" name="任意多边形: 形状 801">
              <a:extLst>
                <a:ext uri="{FF2B5EF4-FFF2-40B4-BE49-F238E27FC236}">
                  <a16:creationId xmlns:a16="http://schemas.microsoft.com/office/drawing/2014/main" id="{A55A27EF-B35F-8D5E-73AD-B23B76DB49CC}"/>
                </a:ext>
              </a:extLst>
            </p:cNvPr>
            <p:cNvSpPr/>
            <p:nvPr/>
          </p:nvSpPr>
          <p:spPr>
            <a:xfrm>
              <a:off x="5818282" y="2350802"/>
              <a:ext cx="20532" cy="17402"/>
            </a:xfrm>
            <a:custGeom>
              <a:avLst/>
              <a:gdLst>
                <a:gd name="connsiteX0" fmla="*/ 10823 w 20532"/>
                <a:gd name="connsiteY0" fmla="*/ 0 h 17402"/>
                <a:gd name="connsiteX1" fmla="*/ 7034 w 20532"/>
                <a:gd name="connsiteY1" fmla="*/ 806 h 17402"/>
                <a:gd name="connsiteX2" fmla="*/ 56 w 20532"/>
                <a:gd name="connsiteY2" fmla="*/ 8658 h 17402"/>
                <a:gd name="connsiteX3" fmla="*/ 8200 w 20532"/>
                <a:gd name="connsiteY3" fmla="*/ 17402 h 17402"/>
                <a:gd name="connsiteX4" fmla="*/ 9451 w 20532"/>
                <a:gd name="connsiteY4" fmla="*/ 17299 h 17402"/>
                <a:gd name="connsiteX5" fmla="*/ 15658 w 20532"/>
                <a:gd name="connsiteY5" fmla="*/ 15156 h 17402"/>
                <a:gd name="connsiteX6" fmla="*/ 20510 w 20532"/>
                <a:gd name="connsiteY6" fmla="*/ 7955 h 17402"/>
                <a:gd name="connsiteX7" fmla="*/ 15178 w 20532"/>
                <a:gd name="connsiteY7" fmla="*/ 1046 h 17402"/>
                <a:gd name="connsiteX8" fmla="*/ 10823 w 20532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2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1" y="17299"/>
                  </a:cubicBezTo>
                  <a:cubicBezTo>
                    <a:pt x="11577" y="16956"/>
                    <a:pt x="13703" y="16151"/>
                    <a:pt x="15658" y="15156"/>
                  </a:cubicBezTo>
                  <a:cubicBezTo>
                    <a:pt x="18435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55" y="343"/>
                    <a:pt x="12281" y="0"/>
                    <a:pt x="108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3" name="任意多边形: 形状 802">
              <a:extLst>
                <a:ext uri="{FF2B5EF4-FFF2-40B4-BE49-F238E27FC236}">
                  <a16:creationId xmlns:a16="http://schemas.microsoft.com/office/drawing/2014/main" id="{8CD3D344-839F-F997-4402-EE324B712AE6}"/>
                </a:ext>
              </a:extLst>
            </p:cNvPr>
            <p:cNvSpPr/>
            <p:nvPr/>
          </p:nvSpPr>
          <p:spPr>
            <a:xfrm>
              <a:off x="5843792" y="2351471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29 w 6824"/>
                <a:gd name="connsiteY1" fmla="*/ 1646 h 6892"/>
                <a:gd name="connsiteX2" fmla="*/ 1635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4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29" y="1646"/>
                  </a:cubicBezTo>
                  <a:cubicBezTo>
                    <a:pt x="-353" y="3378"/>
                    <a:pt x="195" y="4938"/>
                    <a:pt x="1635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7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4" y="120"/>
                  </a:cubicBezTo>
                  <a:cubicBezTo>
                    <a:pt x="4944" y="34"/>
                    <a:pt x="4756" y="0"/>
                    <a:pt x="44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4" name="任意多边形: 形状 803">
              <a:extLst>
                <a:ext uri="{FF2B5EF4-FFF2-40B4-BE49-F238E27FC236}">
                  <a16:creationId xmlns:a16="http://schemas.microsoft.com/office/drawing/2014/main" id="{1E5F4308-0D05-DA75-A521-01159AA2C57A}"/>
                </a:ext>
              </a:extLst>
            </p:cNvPr>
            <p:cNvSpPr/>
            <p:nvPr/>
          </p:nvSpPr>
          <p:spPr>
            <a:xfrm>
              <a:off x="5744021" y="2337395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5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6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1" y="6944"/>
                    <a:pt x="6132" y="5829"/>
                    <a:pt x="6372" y="4132"/>
                  </a:cubicBezTo>
                  <a:cubicBezTo>
                    <a:pt x="6646" y="2246"/>
                    <a:pt x="5995" y="806"/>
                    <a:pt x="4315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5" name="任意多边形: 形状 804">
              <a:extLst>
                <a:ext uri="{FF2B5EF4-FFF2-40B4-BE49-F238E27FC236}">
                  <a16:creationId xmlns:a16="http://schemas.microsoft.com/office/drawing/2014/main" id="{574BEC73-F4EB-624A-5B3D-0B6979951077}"/>
                </a:ext>
              </a:extLst>
            </p:cNvPr>
            <p:cNvSpPr/>
            <p:nvPr/>
          </p:nvSpPr>
          <p:spPr>
            <a:xfrm>
              <a:off x="5832184" y="22856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1 w 5207"/>
                <a:gd name="connsiteY1" fmla="*/ 1200 h 4646"/>
                <a:gd name="connsiteX2" fmla="*/ 1705 w 5207"/>
                <a:gd name="connsiteY2" fmla="*/ 4303 h 4646"/>
                <a:gd name="connsiteX3" fmla="*/ 2853 w 5207"/>
                <a:gd name="connsiteY3" fmla="*/ 4646 h 4646"/>
                <a:gd name="connsiteX4" fmla="*/ 5065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1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3" y="4646"/>
                  </a:cubicBezTo>
                  <a:cubicBezTo>
                    <a:pt x="3814" y="4646"/>
                    <a:pt x="4602" y="3892"/>
                    <a:pt x="5065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56" y="292"/>
                    <a:pt x="2254" y="0"/>
                    <a:pt x="16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6" name="任意多边形: 形状 805">
              <a:extLst>
                <a:ext uri="{FF2B5EF4-FFF2-40B4-BE49-F238E27FC236}">
                  <a16:creationId xmlns:a16="http://schemas.microsoft.com/office/drawing/2014/main" id="{5D72B5FE-B104-6EAE-A293-F7459CF2C316}"/>
                </a:ext>
              </a:extLst>
            </p:cNvPr>
            <p:cNvSpPr/>
            <p:nvPr/>
          </p:nvSpPr>
          <p:spPr>
            <a:xfrm>
              <a:off x="5828608" y="2155246"/>
              <a:ext cx="20628" cy="18036"/>
            </a:xfrm>
            <a:custGeom>
              <a:avLst/>
              <a:gdLst>
                <a:gd name="connsiteX0" fmla="*/ 11076 w 20628"/>
                <a:gd name="connsiteY0" fmla="*/ 0 h 18036"/>
                <a:gd name="connsiteX1" fmla="*/ 6001 w 20628"/>
                <a:gd name="connsiteY1" fmla="*/ 1440 h 18036"/>
                <a:gd name="connsiteX2" fmla="*/ 0 w 20628"/>
                <a:gd name="connsiteY2" fmla="*/ 10338 h 18036"/>
                <a:gd name="connsiteX3" fmla="*/ 8178 w 20628"/>
                <a:gd name="connsiteY3" fmla="*/ 18037 h 18036"/>
                <a:gd name="connsiteX4" fmla="*/ 10562 w 20628"/>
                <a:gd name="connsiteY4" fmla="*/ 17677 h 18036"/>
                <a:gd name="connsiteX5" fmla="*/ 16528 w 20628"/>
                <a:gd name="connsiteY5" fmla="*/ 14642 h 18036"/>
                <a:gd name="connsiteX6" fmla="*/ 20471 w 20628"/>
                <a:gd name="connsiteY6" fmla="*/ 6704 h 18036"/>
                <a:gd name="connsiteX7" fmla="*/ 14230 w 20628"/>
                <a:gd name="connsiteY7" fmla="*/ 514 h 18036"/>
                <a:gd name="connsiteX8" fmla="*/ 11076 w 20628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8" h="18036">
                  <a:moveTo>
                    <a:pt x="11076" y="0"/>
                  </a:moveTo>
                  <a:cubicBezTo>
                    <a:pt x="9259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2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85" y="172"/>
                    <a:pt x="12122" y="0"/>
                    <a:pt x="110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7" name="任意多边形: 形状 806">
              <a:extLst>
                <a:ext uri="{FF2B5EF4-FFF2-40B4-BE49-F238E27FC236}">
                  <a16:creationId xmlns:a16="http://schemas.microsoft.com/office/drawing/2014/main" id="{0B39119C-4A31-4102-BD93-B32A491B9D0B}"/>
                </a:ext>
              </a:extLst>
            </p:cNvPr>
            <p:cNvSpPr/>
            <p:nvPr/>
          </p:nvSpPr>
          <p:spPr>
            <a:xfrm>
              <a:off x="5753422" y="24186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52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8" name="任意多边形: 形状 807">
              <a:extLst>
                <a:ext uri="{FF2B5EF4-FFF2-40B4-BE49-F238E27FC236}">
                  <a16:creationId xmlns:a16="http://schemas.microsoft.com/office/drawing/2014/main" id="{C49CBFF1-F5B0-BBC6-1EBE-33F87980A7D0}"/>
                </a:ext>
              </a:extLst>
            </p:cNvPr>
            <p:cNvSpPr/>
            <p:nvPr/>
          </p:nvSpPr>
          <p:spPr>
            <a:xfrm>
              <a:off x="5727111" y="2379640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2 w 30416"/>
                <a:gd name="connsiteY4" fmla="*/ 4406 h 27123"/>
                <a:gd name="connsiteX5" fmla="*/ 10834 w 30416"/>
                <a:gd name="connsiteY5" fmla="*/ 4235 h 27123"/>
                <a:gd name="connsiteX6" fmla="*/ 5107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2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0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1" y="4629"/>
                    <a:pt x="14417" y="4629"/>
                  </a:cubicBezTo>
                  <a:cubicBezTo>
                    <a:pt x="13920" y="4629"/>
                    <a:pt x="13354" y="4509"/>
                    <a:pt x="12702" y="4406"/>
                  </a:cubicBezTo>
                  <a:cubicBezTo>
                    <a:pt x="12017" y="4286"/>
                    <a:pt x="11399" y="4235"/>
                    <a:pt x="10834" y="4235"/>
                  </a:cubicBezTo>
                  <a:cubicBezTo>
                    <a:pt x="7902" y="4235"/>
                    <a:pt x="6428" y="5881"/>
                    <a:pt x="5107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1" y="24157"/>
                    <a:pt x="3376" y="24603"/>
                  </a:cubicBezTo>
                  <a:cubicBezTo>
                    <a:pt x="4850" y="26283"/>
                    <a:pt x="6307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2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5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1" y="13390"/>
                    <a:pt x="29847" y="12482"/>
                    <a:pt x="30276" y="10921"/>
                  </a:cubicBezTo>
                  <a:cubicBezTo>
                    <a:pt x="30791" y="9001"/>
                    <a:pt x="29830" y="7732"/>
                    <a:pt x="28390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33" y="754"/>
                    <a:pt x="23230" y="0"/>
                    <a:pt x="220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9" name="任意多边形: 形状 808">
              <a:extLst>
                <a:ext uri="{FF2B5EF4-FFF2-40B4-BE49-F238E27FC236}">
                  <a16:creationId xmlns:a16="http://schemas.microsoft.com/office/drawing/2014/main" id="{35DCFF17-5BCE-171F-7C3F-A7893FE0E8CB}"/>
                </a:ext>
              </a:extLst>
            </p:cNvPr>
            <p:cNvSpPr/>
            <p:nvPr/>
          </p:nvSpPr>
          <p:spPr>
            <a:xfrm>
              <a:off x="5771353" y="2233976"/>
              <a:ext cx="4849" cy="4337"/>
            </a:xfrm>
            <a:custGeom>
              <a:avLst/>
              <a:gdLst>
                <a:gd name="connsiteX0" fmla="*/ 2099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2 w 4849"/>
                <a:gd name="connsiteY3" fmla="*/ 4338 h 4337"/>
                <a:gd name="connsiteX4" fmla="*/ 4688 w 4849"/>
                <a:gd name="connsiteY4" fmla="*/ 2572 h 4337"/>
                <a:gd name="connsiteX5" fmla="*/ 3420 w 4849"/>
                <a:gd name="connsiteY5" fmla="*/ 274 h 4337"/>
                <a:gd name="connsiteX6" fmla="*/ 2099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099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2" y="4338"/>
                  </a:cubicBezTo>
                  <a:cubicBezTo>
                    <a:pt x="3162" y="4338"/>
                    <a:pt x="4174" y="3858"/>
                    <a:pt x="4688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22" y="86"/>
                    <a:pt x="2494" y="0"/>
                    <a:pt x="20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0" name="任意多边形: 形状 809">
              <a:extLst>
                <a:ext uri="{FF2B5EF4-FFF2-40B4-BE49-F238E27FC236}">
                  <a16:creationId xmlns:a16="http://schemas.microsoft.com/office/drawing/2014/main" id="{0651A109-B7FC-3658-E16B-318E0C540A69}"/>
                </a:ext>
              </a:extLst>
            </p:cNvPr>
            <p:cNvSpPr/>
            <p:nvPr/>
          </p:nvSpPr>
          <p:spPr>
            <a:xfrm>
              <a:off x="5727848" y="2330331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1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27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1" y="154"/>
                  </a:cubicBezTo>
                  <a:cubicBezTo>
                    <a:pt x="4285" y="51"/>
                    <a:pt x="3942" y="0"/>
                    <a:pt x="361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1" name="任意多边形: 形状 810">
              <a:extLst>
                <a:ext uri="{FF2B5EF4-FFF2-40B4-BE49-F238E27FC236}">
                  <a16:creationId xmlns:a16="http://schemas.microsoft.com/office/drawing/2014/main" id="{8AB4B844-FE26-1881-BDA7-D29499EAAC19}"/>
                </a:ext>
              </a:extLst>
            </p:cNvPr>
            <p:cNvSpPr/>
            <p:nvPr/>
          </p:nvSpPr>
          <p:spPr>
            <a:xfrm>
              <a:off x="5764123" y="2130129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97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75" y="17"/>
                    <a:pt x="4340" y="17"/>
                    <a:pt x="4323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2" name="任意多边形: 形状 811">
              <a:extLst>
                <a:ext uri="{FF2B5EF4-FFF2-40B4-BE49-F238E27FC236}">
                  <a16:creationId xmlns:a16="http://schemas.microsoft.com/office/drawing/2014/main" id="{3F592454-B000-D49C-8056-7FC2F70AB7A6}"/>
                </a:ext>
              </a:extLst>
            </p:cNvPr>
            <p:cNvSpPr/>
            <p:nvPr/>
          </p:nvSpPr>
          <p:spPr>
            <a:xfrm>
              <a:off x="5757642" y="22943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8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1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2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8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5" y="11161"/>
                    <a:pt x="7273" y="11161"/>
                    <a:pt x="7307" y="11161"/>
                  </a:cubicBezTo>
                  <a:cubicBezTo>
                    <a:pt x="9278" y="11007"/>
                    <a:pt x="10616" y="9773"/>
                    <a:pt x="10941" y="7612"/>
                  </a:cubicBezTo>
                  <a:cubicBezTo>
                    <a:pt x="11268" y="5538"/>
                    <a:pt x="10890" y="3806"/>
                    <a:pt x="8884" y="3189"/>
                  </a:cubicBezTo>
                  <a:cubicBezTo>
                    <a:pt x="8679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2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3" name="任意多边形: 形状 812">
              <a:extLst>
                <a:ext uri="{FF2B5EF4-FFF2-40B4-BE49-F238E27FC236}">
                  <a16:creationId xmlns:a16="http://schemas.microsoft.com/office/drawing/2014/main" id="{2DB663FD-7D47-0C9A-D15A-7841D8497223}"/>
                </a:ext>
              </a:extLst>
            </p:cNvPr>
            <p:cNvSpPr/>
            <p:nvPr/>
          </p:nvSpPr>
          <p:spPr>
            <a:xfrm>
              <a:off x="5716127" y="22122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8" y="5503"/>
                    <a:pt x="-1276" y="8864"/>
                    <a:pt x="1467" y="10613"/>
                  </a:cubicBezTo>
                  <a:cubicBezTo>
                    <a:pt x="2067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7" y="0"/>
                    <a:pt x="3439" y="0"/>
                    <a:pt x="32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4" name="任意多边形: 形状 813">
              <a:extLst>
                <a:ext uri="{FF2B5EF4-FFF2-40B4-BE49-F238E27FC236}">
                  <a16:creationId xmlns:a16="http://schemas.microsoft.com/office/drawing/2014/main" id="{3F7A562D-52AD-3FC5-155E-D26AD3D88397}"/>
                </a:ext>
              </a:extLst>
            </p:cNvPr>
            <p:cNvSpPr/>
            <p:nvPr/>
          </p:nvSpPr>
          <p:spPr>
            <a:xfrm>
              <a:off x="5537321" y="2711893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7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5 h 13441"/>
                <a:gd name="connsiteX6" fmla="*/ 12801 w 12850"/>
                <a:gd name="connsiteY6" fmla="*/ 5024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60" y="309"/>
                    <a:pt x="4742" y="549"/>
                    <a:pt x="3577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5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5"/>
                  </a:cubicBezTo>
                  <a:cubicBezTo>
                    <a:pt x="11172" y="12259"/>
                    <a:pt x="13195" y="7972"/>
                    <a:pt x="12801" y="5024"/>
                  </a:cubicBezTo>
                  <a:cubicBezTo>
                    <a:pt x="12509" y="2709"/>
                    <a:pt x="9543" y="103"/>
                    <a:pt x="7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5" name="任意多边形: 形状 814">
              <a:extLst>
                <a:ext uri="{FF2B5EF4-FFF2-40B4-BE49-F238E27FC236}">
                  <a16:creationId xmlns:a16="http://schemas.microsoft.com/office/drawing/2014/main" id="{3CDEC0FB-149F-575D-165A-80EEAB135A46}"/>
                </a:ext>
              </a:extLst>
            </p:cNvPr>
            <p:cNvSpPr/>
            <p:nvPr/>
          </p:nvSpPr>
          <p:spPr>
            <a:xfrm>
              <a:off x="5915162" y="2147531"/>
              <a:ext cx="15441" cy="16733"/>
            </a:xfrm>
            <a:custGeom>
              <a:avLst/>
              <a:gdLst>
                <a:gd name="connsiteX0" fmla="*/ 8412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7 w 15441"/>
                <a:gd name="connsiteY9" fmla="*/ 720 h 16733"/>
                <a:gd name="connsiteX10" fmla="*/ 12321 w 15441"/>
                <a:gd name="connsiteY10" fmla="*/ 737 h 16733"/>
                <a:gd name="connsiteX11" fmla="*/ 8412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12" y="0"/>
                  </a:moveTo>
                  <a:cubicBezTo>
                    <a:pt x="7314" y="0"/>
                    <a:pt x="6320" y="206"/>
                    <a:pt x="5360" y="497"/>
                  </a:cubicBezTo>
                  <a:cubicBezTo>
                    <a:pt x="4623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60"/>
                    <a:pt x="12355" y="720"/>
                    <a:pt x="12287" y="720"/>
                  </a:cubicBezTo>
                  <a:cubicBezTo>
                    <a:pt x="12270" y="720"/>
                    <a:pt x="12287" y="720"/>
                    <a:pt x="12321" y="737"/>
                  </a:cubicBezTo>
                  <a:cubicBezTo>
                    <a:pt x="10795" y="223"/>
                    <a:pt x="9543" y="0"/>
                    <a:pt x="841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6" name="任意多边形: 形状 815">
              <a:extLst>
                <a:ext uri="{FF2B5EF4-FFF2-40B4-BE49-F238E27FC236}">
                  <a16:creationId xmlns:a16="http://schemas.microsoft.com/office/drawing/2014/main" id="{BB5E6C21-FDFA-E57B-5E44-72EED6519B82}"/>
                </a:ext>
              </a:extLst>
            </p:cNvPr>
            <p:cNvSpPr/>
            <p:nvPr/>
          </p:nvSpPr>
          <p:spPr>
            <a:xfrm>
              <a:off x="6029970" y="23093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49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00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3" y="6498"/>
                    <a:pt x="17202" y="5058"/>
                    <a:pt x="15368" y="3292"/>
                  </a:cubicBezTo>
                  <a:cubicBezTo>
                    <a:pt x="13070" y="1063"/>
                    <a:pt x="9984" y="0"/>
                    <a:pt x="68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7" name="任意多边形: 形状 816">
              <a:extLst>
                <a:ext uri="{FF2B5EF4-FFF2-40B4-BE49-F238E27FC236}">
                  <a16:creationId xmlns:a16="http://schemas.microsoft.com/office/drawing/2014/main" id="{49C63173-3759-534B-D0D9-1021113417B8}"/>
                </a:ext>
              </a:extLst>
            </p:cNvPr>
            <p:cNvSpPr/>
            <p:nvPr/>
          </p:nvSpPr>
          <p:spPr>
            <a:xfrm>
              <a:off x="5965099" y="21460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3" y="0"/>
                    <a:pt x="7938" y="51"/>
                    <a:pt x="7647" y="154"/>
                  </a:cubicBezTo>
                  <a:cubicBezTo>
                    <a:pt x="3978" y="1560"/>
                    <a:pt x="2709" y="5555"/>
                    <a:pt x="0" y="7835"/>
                  </a:cubicBezTo>
                  <a:cubicBezTo>
                    <a:pt x="69" y="8487"/>
                    <a:pt x="86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9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53" y="754"/>
                    <a:pt x="9481" y="0"/>
                    <a:pt x="8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8" name="任意多边形: 形状 817">
              <a:extLst>
                <a:ext uri="{FF2B5EF4-FFF2-40B4-BE49-F238E27FC236}">
                  <a16:creationId xmlns:a16="http://schemas.microsoft.com/office/drawing/2014/main" id="{30EA4DBC-BC11-E9ED-2667-3ADD220EE4AA}"/>
                </a:ext>
              </a:extLst>
            </p:cNvPr>
            <p:cNvSpPr/>
            <p:nvPr/>
          </p:nvSpPr>
          <p:spPr>
            <a:xfrm>
              <a:off x="5527100" y="2692982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0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55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59" y="223"/>
                    <a:pt x="3648" y="34"/>
                  </a:cubicBezTo>
                  <a:cubicBezTo>
                    <a:pt x="3528" y="0"/>
                    <a:pt x="3425" y="0"/>
                    <a:pt x="3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9" name="任意多边形: 形状 818">
              <a:extLst>
                <a:ext uri="{FF2B5EF4-FFF2-40B4-BE49-F238E27FC236}">
                  <a16:creationId xmlns:a16="http://schemas.microsoft.com/office/drawing/2014/main" id="{054D9B01-3B62-53BA-E15B-60E398ACA93F}"/>
                </a:ext>
              </a:extLst>
            </p:cNvPr>
            <p:cNvSpPr/>
            <p:nvPr/>
          </p:nvSpPr>
          <p:spPr>
            <a:xfrm>
              <a:off x="5543127" y="2836897"/>
              <a:ext cx="4019" cy="5246"/>
            </a:xfrm>
            <a:custGeom>
              <a:avLst/>
              <a:gdLst>
                <a:gd name="connsiteX0" fmla="*/ 617 w 4019"/>
                <a:gd name="connsiteY0" fmla="*/ 0 h 5246"/>
                <a:gd name="connsiteX1" fmla="*/ 0 w 4019"/>
                <a:gd name="connsiteY1" fmla="*/ 86 h 5246"/>
                <a:gd name="connsiteX2" fmla="*/ 3840 w 4019"/>
                <a:gd name="connsiteY2" fmla="*/ 5246 h 5246"/>
                <a:gd name="connsiteX3" fmla="*/ 4012 w 4019"/>
                <a:gd name="connsiteY3" fmla="*/ 4389 h 5246"/>
                <a:gd name="connsiteX4" fmla="*/ 909 w 4019"/>
                <a:gd name="connsiteY4" fmla="*/ 34 h 5246"/>
                <a:gd name="connsiteX5" fmla="*/ 617 w 4019"/>
                <a:gd name="connsiteY5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" h="5246">
                  <a:moveTo>
                    <a:pt x="617" y="0"/>
                  </a:moveTo>
                  <a:cubicBezTo>
                    <a:pt x="411" y="0"/>
                    <a:pt x="206" y="34"/>
                    <a:pt x="0" y="86"/>
                  </a:cubicBezTo>
                  <a:cubicBezTo>
                    <a:pt x="1269" y="1817"/>
                    <a:pt x="2537" y="3532"/>
                    <a:pt x="3840" y="5246"/>
                  </a:cubicBezTo>
                  <a:cubicBezTo>
                    <a:pt x="3961" y="4938"/>
                    <a:pt x="4046" y="4646"/>
                    <a:pt x="4012" y="4389"/>
                  </a:cubicBezTo>
                  <a:cubicBezTo>
                    <a:pt x="3823" y="2332"/>
                    <a:pt x="3241" y="411"/>
                    <a:pt x="909" y="34"/>
                  </a:cubicBezTo>
                  <a:cubicBezTo>
                    <a:pt x="806" y="17"/>
                    <a:pt x="703" y="0"/>
                    <a:pt x="6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0" name="任意多边形: 形状 819">
              <a:extLst>
                <a:ext uri="{FF2B5EF4-FFF2-40B4-BE49-F238E27FC236}">
                  <a16:creationId xmlns:a16="http://schemas.microsoft.com/office/drawing/2014/main" id="{465BD60D-CB99-8824-42FF-9B729BCD14E9}"/>
                </a:ext>
              </a:extLst>
            </p:cNvPr>
            <p:cNvSpPr/>
            <p:nvPr/>
          </p:nvSpPr>
          <p:spPr>
            <a:xfrm>
              <a:off x="5523084" y="2807768"/>
              <a:ext cx="2536" cy="3737"/>
            </a:xfrm>
            <a:custGeom>
              <a:avLst/>
              <a:gdLst>
                <a:gd name="connsiteX0" fmla="*/ 0 w 2536"/>
                <a:gd name="connsiteY0" fmla="*/ 0 h 3737"/>
                <a:gd name="connsiteX1" fmla="*/ 2434 w 2536"/>
                <a:gd name="connsiteY1" fmla="*/ 3737 h 3737"/>
                <a:gd name="connsiteX2" fmla="*/ 2366 w 2536"/>
                <a:gd name="connsiteY2" fmla="*/ 2229 h 3737"/>
                <a:gd name="connsiteX3" fmla="*/ 0 w 2536"/>
                <a:gd name="connsiteY3" fmla="*/ 0 h 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6" h="3737">
                  <a:moveTo>
                    <a:pt x="0" y="0"/>
                  </a:moveTo>
                  <a:cubicBezTo>
                    <a:pt x="806" y="1252"/>
                    <a:pt x="1612" y="2486"/>
                    <a:pt x="2434" y="3737"/>
                  </a:cubicBezTo>
                  <a:cubicBezTo>
                    <a:pt x="2572" y="3326"/>
                    <a:pt x="2589" y="2846"/>
                    <a:pt x="2366" y="2229"/>
                  </a:cubicBezTo>
                  <a:cubicBezTo>
                    <a:pt x="1869" y="909"/>
                    <a:pt x="977" y="360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1" name="任意多边形: 形状 820">
              <a:extLst>
                <a:ext uri="{FF2B5EF4-FFF2-40B4-BE49-F238E27FC236}">
                  <a16:creationId xmlns:a16="http://schemas.microsoft.com/office/drawing/2014/main" id="{E3AC5B75-A31C-37A2-4A4E-BE5B02574828}"/>
                </a:ext>
              </a:extLst>
            </p:cNvPr>
            <p:cNvSpPr/>
            <p:nvPr/>
          </p:nvSpPr>
          <p:spPr>
            <a:xfrm>
              <a:off x="5902788" y="2248720"/>
              <a:ext cx="4595" cy="4337"/>
            </a:xfrm>
            <a:custGeom>
              <a:avLst/>
              <a:gdLst>
                <a:gd name="connsiteX0" fmla="*/ 2664 w 4595"/>
                <a:gd name="connsiteY0" fmla="*/ 0 h 4337"/>
                <a:gd name="connsiteX1" fmla="*/ 41 w 4595"/>
                <a:gd name="connsiteY1" fmla="*/ 2092 h 4337"/>
                <a:gd name="connsiteX2" fmla="*/ 1618 w 4595"/>
                <a:gd name="connsiteY2" fmla="*/ 4321 h 4337"/>
                <a:gd name="connsiteX3" fmla="*/ 1858 w 4595"/>
                <a:gd name="connsiteY3" fmla="*/ 4338 h 4337"/>
                <a:gd name="connsiteX4" fmla="*/ 4550 w 4595"/>
                <a:gd name="connsiteY4" fmla="*/ 1800 h 4337"/>
                <a:gd name="connsiteX5" fmla="*/ 3195 w 4595"/>
                <a:gd name="connsiteY5" fmla="*/ 51 h 4337"/>
                <a:gd name="connsiteX6" fmla="*/ 2664 w 4595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5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89" y="4338"/>
                    <a:pt x="1858" y="4338"/>
                  </a:cubicBezTo>
                  <a:cubicBezTo>
                    <a:pt x="3349" y="4338"/>
                    <a:pt x="4207" y="3275"/>
                    <a:pt x="4550" y="1800"/>
                  </a:cubicBezTo>
                  <a:cubicBezTo>
                    <a:pt x="4790" y="789"/>
                    <a:pt x="4035" y="343"/>
                    <a:pt x="3195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2" name="任意多边形: 形状 821">
              <a:extLst>
                <a:ext uri="{FF2B5EF4-FFF2-40B4-BE49-F238E27FC236}">
                  <a16:creationId xmlns:a16="http://schemas.microsoft.com/office/drawing/2014/main" id="{7399BAC1-5915-968E-C90E-BC29BFDC8960}"/>
                </a:ext>
              </a:extLst>
            </p:cNvPr>
            <p:cNvSpPr/>
            <p:nvPr/>
          </p:nvSpPr>
          <p:spPr>
            <a:xfrm>
              <a:off x="5604797" y="24016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4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4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3" y="1474"/>
                    <a:pt x="6550" y="463"/>
                  </a:cubicBezTo>
                  <a:cubicBezTo>
                    <a:pt x="6190" y="137"/>
                    <a:pt x="5898" y="0"/>
                    <a:pt x="56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3" name="任意多边形: 形状 822">
              <a:extLst>
                <a:ext uri="{FF2B5EF4-FFF2-40B4-BE49-F238E27FC236}">
                  <a16:creationId xmlns:a16="http://schemas.microsoft.com/office/drawing/2014/main" id="{395E97C8-0261-373E-AFB1-A938874DDD05}"/>
                </a:ext>
              </a:extLst>
            </p:cNvPr>
            <p:cNvSpPr/>
            <p:nvPr/>
          </p:nvSpPr>
          <p:spPr>
            <a:xfrm>
              <a:off x="5678342" y="2254670"/>
              <a:ext cx="4576" cy="3874"/>
            </a:xfrm>
            <a:custGeom>
              <a:avLst/>
              <a:gdLst>
                <a:gd name="connsiteX0" fmla="*/ 2305 w 4576"/>
                <a:gd name="connsiteY0" fmla="*/ 0 h 3874"/>
                <a:gd name="connsiteX1" fmla="*/ 76 w 4576"/>
                <a:gd name="connsiteY1" fmla="*/ 1954 h 3874"/>
                <a:gd name="connsiteX2" fmla="*/ 1053 w 4576"/>
                <a:gd name="connsiteY2" fmla="*/ 3703 h 3874"/>
                <a:gd name="connsiteX3" fmla="*/ 2785 w 4576"/>
                <a:gd name="connsiteY3" fmla="*/ 3875 h 3874"/>
                <a:gd name="connsiteX4" fmla="*/ 4482 w 4576"/>
                <a:gd name="connsiteY4" fmla="*/ 2486 h 3874"/>
                <a:gd name="connsiteX5" fmla="*/ 3197 w 4576"/>
                <a:gd name="connsiteY5" fmla="*/ 120 h 3874"/>
                <a:gd name="connsiteX6" fmla="*/ 2305 w 4576"/>
                <a:gd name="connsiteY6" fmla="*/ 0 h 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74">
                  <a:moveTo>
                    <a:pt x="2305" y="0"/>
                  </a:moveTo>
                  <a:cubicBezTo>
                    <a:pt x="1242" y="0"/>
                    <a:pt x="402" y="600"/>
                    <a:pt x="76" y="1954"/>
                  </a:cubicBezTo>
                  <a:cubicBezTo>
                    <a:pt x="-112" y="2777"/>
                    <a:pt x="-9" y="3583"/>
                    <a:pt x="1053" y="3703"/>
                  </a:cubicBezTo>
                  <a:cubicBezTo>
                    <a:pt x="1619" y="3720"/>
                    <a:pt x="2237" y="3875"/>
                    <a:pt x="2785" y="3875"/>
                  </a:cubicBezTo>
                  <a:cubicBezTo>
                    <a:pt x="3523" y="3875"/>
                    <a:pt x="4157" y="3618"/>
                    <a:pt x="4482" y="2486"/>
                  </a:cubicBezTo>
                  <a:cubicBezTo>
                    <a:pt x="4808" y="1371"/>
                    <a:pt x="4260" y="394"/>
                    <a:pt x="3197" y="120"/>
                  </a:cubicBezTo>
                  <a:cubicBezTo>
                    <a:pt x="2888" y="51"/>
                    <a:pt x="2580" y="0"/>
                    <a:pt x="2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4" name="任意多边形: 形状 823">
              <a:extLst>
                <a:ext uri="{FF2B5EF4-FFF2-40B4-BE49-F238E27FC236}">
                  <a16:creationId xmlns:a16="http://schemas.microsoft.com/office/drawing/2014/main" id="{11207812-1A1F-88FF-9F89-439D632CFD6F}"/>
                </a:ext>
              </a:extLst>
            </p:cNvPr>
            <p:cNvSpPr/>
            <p:nvPr/>
          </p:nvSpPr>
          <p:spPr>
            <a:xfrm>
              <a:off x="5501259" y="2767957"/>
              <a:ext cx="13162" cy="16579"/>
            </a:xfrm>
            <a:custGeom>
              <a:avLst/>
              <a:gdLst>
                <a:gd name="connsiteX0" fmla="*/ 5538 w 13162"/>
                <a:gd name="connsiteY0" fmla="*/ 0 h 16579"/>
                <a:gd name="connsiteX1" fmla="*/ 3892 w 13162"/>
                <a:gd name="connsiteY1" fmla="*/ 497 h 16579"/>
                <a:gd name="connsiteX2" fmla="*/ 2606 w 13162"/>
                <a:gd name="connsiteY2" fmla="*/ 326 h 16579"/>
                <a:gd name="connsiteX3" fmla="*/ 754 w 13162"/>
                <a:gd name="connsiteY3" fmla="*/ 34 h 16579"/>
                <a:gd name="connsiteX4" fmla="*/ 0 w 13162"/>
                <a:gd name="connsiteY4" fmla="*/ 154 h 16579"/>
                <a:gd name="connsiteX5" fmla="*/ 10407 w 13162"/>
                <a:gd name="connsiteY5" fmla="*/ 16579 h 16579"/>
                <a:gd name="connsiteX6" fmla="*/ 10595 w 13162"/>
                <a:gd name="connsiteY6" fmla="*/ 16494 h 16579"/>
                <a:gd name="connsiteX7" fmla="*/ 13048 w 13162"/>
                <a:gd name="connsiteY7" fmla="*/ 12464 h 16579"/>
                <a:gd name="connsiteX8" fmla="*/ 10836 w 13162"/>
                <a:gd name="connsiteY8" fmla="*/ 2743 h 16579"/>
                <a:gd name="connsiteX9" fmla="*/ 9121 w 13162"/>
                <a:gd name="connsiteY9" fmla="*/ 1097 h 16579"/>
                <a:gd name="connsiteX10" fmla="*/ 5538 w 13162"/>
                <a:gd name="connsiteY10" fmla="*/ 0 h 16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162" h="16579">
                  <a:moveTo>
                    <a:pt x="5538" y="0"/>
                  </a:moveTo>
                  <a:cubicBezTo>
                    <a:pt x="4989" y="0"/>
                    <a:pt x="4441" y="137"/>
                    <a:pt x="3892" y="497"/>
                  </a:cubicBezTo>
                  <a:cubicBezTo>
                    <a:pt x="3412" y="429"/>
                    <a:pt x="3018" y="377"/>
                    <a:pt x="2606" y="326"/>
                  </a:cubicBezTo>
                  <a:cubicBezTo>
                    <a:pt x="1972" y="223"/>
                    <a:pt x="1355" y="34"/>
                    <a:pt x="754" y="34"/>
                  </a:cubicBezTo>
                  <a:cubicBezTo>
                    <a:pt x="497" y="34"/>
                    <a:pt x="257" y="69"/>
                    <a:pt x="0" y="154"/>
                  </a:cubicBezTo>
                  <a:cubicBezTo>
                    <a:pt x="3498" y="5658"/>
                    <a:pt x="6961" y="11144"/>
                    <a:pt x="10407" y="16579"/>
                  </a:cubicBezTo>
                  <a:cubicBezTo>
                    <a:pt x="10476" y="16562"/>
                    <a:pt x="10527" y="16528"/>
                    <a:pt x="10595" y="16494"/>
                  </a:cubicBezTo>
                  <a:cubicBezTo>
                    <a:pt x="12276" y="15671"/>
                    <a:pt x="13562" y="14248"/>
                    <a:pt x="13048" y="12464"/>
                  </a:cubicBezTo>
                  <a:cubicBezTo>
                    <a:pt x="12122" y="9276"/>
                    <a:pt x="9944" y="6464"/>
                    <a:pt x="10836" y="2743"/>
                  </a:cubicBezTo>
                  <a:cubicBezTo>
                    <a:pt x="10922" y="2349"/>
                    <a:pt x="9824" y="1355"/>
                    <a:pt x="9121" y="1097"/>
                  </a:cubicBezTo>
                  <a:cubicBezTo>
                    <a:pt x="7938" y="686"/>
                    <a:pt x="6755" y="0"/>
                    <a:pt x="55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5" name="任意多边形: 形状 824">
              <a:extLst>
                <a:ext uri="{FF2B5EF4-FFF2-40B4-BE49-F238E27FC236}">
                  <a16:creationId xmlns:a16="http://schemas.microsoft.com/office/drawing/2014/main" id="{3BC8B835-14D8-FCE9-C191-40CB6C1E3007}"/>
                </a:ext>
              </a:extLst>
            </p:cNvPr>
            <p:cNvSpPr/>
            <p:nvPr/>
          </p:nvSpPr>
          <p:spPr>
            <a:xfrm>
              <a:off x="5499424" y="2768111"/>
              <a:ext cx="12224" cy="16664"/>
            </a:xfrm>
            <a:custGeom>
              <a:avLst/>
              <a:gdLst>
                <a:gd name="connsiteX0" fmla="*/ 1817 w 12224"/>
                <a:gd name="connsiteY0" fmla="*/ 0 h 16664"/>
                <a:gd name="connsiteX1" fmla="*/ 600 w 12224"/>
                <a:gd name="connsiteY1" fmla="*/ 1046 h 16664"/>
                <a:gd name="connsiteX2" fmla="*/ 0 w 12224"/>
                <a:gd name="connsiteY2" fmla="*/ 2417 h 16664"/>
                <a:gd name="connsiteX3" fmla="*/ 6635 w 12224"/>
                <a:gd name="connsiteY3" fmla="*/ 12876 h 16664"/>
                <a:gd name="connsiteX4" fmla="*/ 8538 w 12224"/>
                <a:gd name="connsiteY4" fmla="*/ 15190 h 16664"/>
                <a:gd name="connsiteX5" fmla="*/ 11127 w 12224"/>
                <a:gd name="connsiteY5" fmla="*/ 16665 h 16664"/>
                <a:gd name="connsiteX6" fmla="*/ 12225 w 12224"/>
                <a:gd name="connsiteY6" fmla="*/ 16425 h 16664"/>
                <a:gd name="connsiteX7" fmla="*/ 1817 w 12224"/>
                <a:gd name="connsiteY7" fmla="*/ 0 h 16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24" h="16664">
                  <a:moveTo>
                    <a:pt x="1817" y="0"/>
                  </a:moveTo>
                  <a:cubicBezTo>
                    <a:pt x="1406" y="154"/>
                    <a:pt x="995" y="463"/>
                    <a:pt x="600" y="1046"/>
                  </a:cubicBezTo>
                  <a:cubicBezTo>
                    <a:pt x="275" y="1526"/>
                    <a:pt x="86" y="1989"/>
                    <a:pt x="0" y="2417"/>
                  </a:cubicBezTo>
                  <a:cubicBezTo>
                    <a:pt x="2212" y="5898"/>
                    <a:pt x="4424" y="9395"/>
                    <a:pt x="6635" y="12876"/>
                  </a:cubicBezTo>
                  <a:cubicBezTo>
                    <a:pt x="7269" y="13647"/>
                    <a:pt x="7887" y="14419"/>
                    <a:pt x="8538" y="15190"/>
                  </a:cubicBezTo>
                  <a:cubicBezTo>
                    <a:pt x="9224" y="15996"/>
                    <a:pt x="10081" y="16665"/>
                    <a:pt x="11127" y="16665"/>
                  </a:cubicBezTo>
                  <a:cubicBezTo>
                    <a:pt x="11470" y="16665"/>
                    <a:pt x="11830" y="16596"/>
                    <a:pt x="12225" y="16425"/>
                  </a:cubicBezTo>
                  <a:cubicBezTo>
                    <a:pt x="8796" y="10973"/>
                    <a:pt x="5332" y="5503"/>
                    <a:pt x="18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6" name="任意多边形: 形状 825">
              <a:extLst>
                <a:ext uri="{FF2B5EF4-FFF2-40B4-BE49-F238E27FC236}">
                  <a16:creationId xmlns:a16="http://schemas.microsoft.com/office/drawing/2014/main" id="{AB3B9F25-DB6C-A1CD-2315-E1A75F4D3C2B}"/>
                </a:ext>
              </a:extLst>
            </p:cNvPr>
            <p:cNvSpPr/>
            <p:nvPr/>
          </p:nvSpPr>
          <p:spPr>
            <a:xfrm>
              <a:off x="5751995" y="2229604"/>
              <a:ext cx="11233" cy="12070"/>
            </a:xfrm>
            <a:custGeom>
              <a:avLst/>
              <a:gdLst>
                <a:gd name="connsiteX0" fmla="*/ 8136 w 11233"/>
                <a:gd name="connsiteY0" fmla="*/ 0 h 12070"/>
                <a:gd name="connsiteX1" fmla="*/ 5770 w 11233"/>
                <a:gd name="connsiteY1" fmla="*/ 189 h 12070"/>
                <a:gd name="connsiteX2" fmla="*/ 44 w 11233"/>
                <a:gd name="connsiteY2" fmla="*/ 3343 h 12070"/>
                <a:gd name="connsiteX3" fmla="*/ 1947 w 11233"/>
                <a:gd name="connsiteY3" fmla="*/ 7784 h 12070"/>
                <a:gd name="connsiteX4" fmla="*/ 5153 w 11233"/>
                <a:gd name="connsiteY4" fmla="*/ 10596 h 12070"/>
                <a:gd name="connsiteX5" fmla="*/ 8050 w 11233"/>
                <a:gd name="connsiteY5" fmla="*/ 12070 h 12070"/>
                <a:gd name="connsiteX6" fmla="*/ 10845 w 11233"/>
                <a:gd name="connsiteY6" fmla="*/ 8710 h 12070"/>
                <a:gd name="connsiteX7" fmla="*/ 10931 w 11233"/>
                <a:gd name="connsiteY7" fmla="*/ 2623 h 12070"/>
                <a:gd name="connsiteX8" fmla="*/ 8136 w 11233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33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10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73"/>
                    <a:pt x="10845" y="8710"/>
                  </a:cubicBezTo>
                  <a:cubicBezTo>
                    <a:pt x="11496" y="6824"/>
                    <a:pt x="11188" y="4681"/>
                    <a:pt x="10931" y="2623"/>
                  </a:cubicBezTo>
                  <a:cubicBezTo>
                    <a:pt x="10656" y="446"/>
                    <a:pt x="9491" y="0"/>
                    <a:pt x="81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7" name="任意多边形: 形状 826">
              <a:extLst>
                <a:ext uri="{FF2B5EF4-FFF2-40B4-BE49-F238E27FC236}">
                  <a16:creationId xmlns:a16="http://schemas.microsoft.com/office/drawing/2014/main" id="{3739F535-F38E-D6C6-8CE9-CE0E73A19EA9}"/>
                </a:ext>
              </a:extLst>
            </p:cNvPr>
            <p:cNvSpPr/>
            <p:nvPr/>
          </p:nvSpPr>
          <p:spPr>
            <a:xfrm>
              <a:off x="5759683" y="2108252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79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5" y="86"/>
                    <a:pt x="3911" y="0"/>
                    <a:pt x="35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8" name="任意多边形: 形状 827">
              <a:extLst>
                <a:ext uri="{FF2B5EF4-FFF2-40B4-BE49-F238E27FC236}">
                  <a16:creationId xmlns:a16="http://schemas.microsoft.com/office/drawing/2014/main" id="{70A06BED-3537-22C3-AFEB-297E2315F127}"/>
                </a:ext>
              </a:extLst>
            </p:cNvPr>
            <p:cNvSpPr/>
            <p:nvPr/>
          </p:nvSpPr>
          <p:spPr>
            <a:xfrm>
              <a:off x="5890808" y="21298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72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19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79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7" y="15499"/>
                    <a:pt x="5180" y="18208"/>
                    <a:pt x="8712" y="18208"/>
                  </a:cubicBezTo>
                  <a:cubicBezTo>
                    <a:pt x="8815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16" y="3189"/>
                    <a:pt x="12089" y="0"/>
                    <a:pt x="89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9" name="任意多边形: 形状 828">
              <a:extLst>
                <a:ext uri="{FF2B5EF4-FFF2-40B4-BE49-F238E27FC236}">
                  <a16:creationId xmlns:a16="http://schemas.microsoft.com/office/drawing/2014/main" id="{5365EF91-6EBE-09DC-777C-4E5AFA6719C3}"/>
                </a:ext>
              </a:extLst>
            </p:cNvPr>
            <p:cNvSpPr/>
            <p:nvPr/>
          </p:nvSpPr>
          <p:spPr>
            <a:xfrm>
              <a:off x="5627581" y="23883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8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8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0" name="任意多边形: 形状 829">
              <a:extLst>
                <a:ext uri="{FF2B5EF4-FFF2-40B4-BE49-F238E27FC236}">
                  <a16:creationId xmlns:a16="http://schemas.microsoft.com/office/drawing/2014/main" id="{5AAD0F16-D7AF-98F9-A975-49F21F5580BA}"/>
                </a:ext>
              </a:extLst>
            </p:cNvPr>
            <p:cNvSpPr/>
            <p:nvPr/>
          </p:nvSpPr>
          <p:spPr>
            <a:xfrm>
              <a:off x="5597333" y="2336006"/>
              <a:ext cx="10787" cy="12258"/>
            </a:xfrm>
            <a:custGeom>
              <a:avLst/>
              <a:gdLst>
                <a:gd name="connsiteX0" fmla="*/ 2766 w 10787"/>
                <a:gd name="connsiteY0" fmla="*/ 0 h 12258"/>
                <a:gd name="connsiteX1" fmla="*/ 983 w 10787"/>
                <a:gd name="connsiteY1" fmla="*/ 754 h 12258"/>
                <a:gd name="connsiteX2" fmla="*/ 1069 w 10787"/>
                <a:gd name="connsiteY2" fmla="*/ 5847 h 12258"/>
                <a:gd name="connsiteX3" fmla="*/ 1720 w 10787"/>
                <a:gd name="connsiteY3" fmla="*/ 8264 h 12258"/>
                <a:gd name="connsiteX4" fmla="*/ 5886 w 10787"/>
                <a:gd name="connsiteY4" fmla="*/ 12259 h 12258"/>
                <a:gd name="connsiteX5" fmla="*/ 5938 w 10787"/>
                <a:gd name="connsiteY5" fmla="*/ 12259 h 12258"/>
                <a:gd name="connsiteX6" fmla="*/ 8955 w 10787"/>
                <a:gd name="connsiteY6" fmla="*/ 8778 h 12258"/>
                <a:gd name="connsiteX7" fmla="*/ 10413 w 10787"/>
                <a:gd name="connsiteY7" fmla="*/ 6001 h 12258"/>
                <a:gd name="connsiteX8" fmla="*/ 8818 w 10787"/>
                <a:gd name="connsiteY8" fmla="*/ 2023 h 12258"/>
                <a:gd name="connsiteX9" fmla="*/ 5955 w 10787"/>
                <a:gd name="connsiteY9" fmla="*/ 686 h 12258"/>
                <a:gd name="connsiteX10" fmla="*/ 2766 w 10787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87" h="12258">
                  <a:moveTo>
                    <a:pt x="2766" y="0"/>
                  </a:moveTo>
                  <a:cubicBezTo>
                    <a:pt x="2183" y="0"/>
                    <a:pt x="1583" y="189"/>
                    <a:pt x="983" y="754"/>
                  </a:cubicBezTo>
                  <a:cubicBezTo>
                    <a:pt x="-903" y="2555"/>
                    <a:pt x="383" y="4149"/>
                    <a:pt x="1069" y="5847"/>
                  </a:cubicBezTo>
                  <a:cubicBezTo>
                    <a:pt x="1378" y="6601"/>
                    <a:pt x="1395" y="7492"/>
                    <a:pt x="1720" y="8264"/>
                  </a:cubicBezTo>
                  <a:cubicBezTo>
                    <a:pt x="2526" y="10253"/>
                    <a:pt x="3640" y="12207"/>
                    <a:pt x="5886" y="12259"/>
                  </a:cubicBezTo>
                  <a:cubicBezTo>
                    <a:pt x="5904" y="12259"/>
                    <a:pt x="5921" y="12259"/>
                    <a:pt x="5938" y="12259"/>
                  </a:cubicBezTo>
                  <a:cubicBezTo>
                    <a:pt x="7773" y="12259"/>
                    <a:pt x="8184" y="10184"/>
                    <a:pt x="8955" y="8778"/>
                  </a:cubicBezTo>
                  <a:cubicBezTo>
                    <a:pt x="9453" y="7869"/>
                    <a:pt x="10002" y="6961"/>
                    <a:pt x="10413" y="6001"/>
                  </a:cubicBezTo>
                  <a:cubicBezTo>
                    <a:pt x="11219" y="4115"/>
                    <a:pt x="10739" y="2760"/>
                    <a:pt x="8818" y="2023"/>
                  </a:cubicBezTo>
                  <a:cubicBezTo>
                    <a:pt x="7875" y="1663"/>
                    <a:pt x="6984" y="1166"/>
                    <a:pt x="5955" y="686"/>
                  </a:cubicBezTo>
                  <a:cubicBezTo>
                    <a:pt x="4926" y="669"/>
                    <a:pt x="3863" y="0"/>
                    <a:pt x="2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1" name="任意多边形: 形状 830">
              <a:extLst>
                <a:ext uri="{FF2B5EF4-FFF2-40B4-BE49-F238E27FC236}">
                  <a16:creationId xmlns:a16="http://schemas.microsoft.com/office/drawing/2014/main" id="{7E82DC70-9633-58EF-E309-CA8B92E8CE90}"/>
                </a:ext>
              </a:extLst>
            </p:cNvPr>
            <p:cNvSpPr/>
            <p:nvPr/>
          </p:nvSpPr>
          <p:spPr>
            <a:xfrm>
              <a:off x="5595592" y="2299178"/>
              <a:ext cx="3122" cy="3926"/>
            </a:xfrm>
            <a:custGeom>
              <a:avLst/>
              <a:gdLst>
                <a:gd name="connsiteX0" fmla="*/ 1250 w 3122"/>
                <a:gd name="connsiteY0" fmla="*/ 0 h 3926"/>
                <a:gd name="connsiteX1" fmla="*/ 67 w 3122"/>
                <a:gd name="connsiteY1" fmla="*/ 1937 h 3926"/>
                <a:gd name="connsiteX2" fmla="*/ 1061 w 3122"/>
                <a:gd name="connsiteY2" fmla="*/ 3926 h 3926"/>
                <a:gd name="connsiteX3" fmla="*/ 3119 w 3122"/>
                <a:gd name="connsiteY3" fmla="*/ 2040 h 3926"/>
                <a:gd name="connsiteX4" fmla="*/ 1833 w 3122"/>
                <a:gd name="connsiteY4" fmla="*/ 137 h 3926"/>
                <a:gd name="connsiteX5" fmla="*/ 1250 w 3122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2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19" y="2040"/>
                  </a:cubicBezTo>
                  <a:cubicBezTo>
                    <a:pt x="3187" y="1440"/>
                    <a:pt x="2432" y="377"/>
                    <a:pt x="1833" y="137"/>
                  </a:cubicBezTo>
                  <a:cubicBezTo>
                    <a:pt x="1610" y="34"/>
                    <a:pt x="1421" y="0"/>
                    <a:pt x="1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2" name="任意多边形: 形状 831">
              <a:extLst>
                <a:ext uri="{FF2B5EF4-FFF2-40B4-BE49-F238E27FC236}">
                  <a16:creationId xmlns:a16="http://schemas.microsoft.com/office/drawing/2014/main" id="{F192B282-BE73-C92A-E09B-EB2F98701B96}"/>
                </a:ext>
              </a:extLst>
            </p:cNvPr>
            <p:cNvSpPr/>
            <p:nvPr/>
          </p:nvSpPr>
          <p:spPr>
            <a:xfrm>
              <a:off x="5593321" y="24843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5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9" y="7218"/>
                    <a:pt x="3213" y="7304"/>
                    <a:pt x="3590" y="7304"/>
                  </a:cubicBezTo>
                  <a:cubicBezTo>
                    <a:pt x="4962" y="7304"/>
                    <a:pt x="5904" y="5984"/>
                    <a:pt x="6676" y="4800"/>
                  </a:cubicBezTo>
                  <a:cubicBezTo>
                    <a:pt x="7568" y="3429"/>
                    <a:pt x="6453" y="874"/>
                    <a:pt x="4945" y="274"/>
                  </a:cubicBezTo>
                  <a:cubicBezTo>
                    <a:pt x="4430" y="103"/>
                    <a:pt x="3950" y="0"/>
                    <a:pt x="3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3" name="任意多边形: 形状 832">
              <a:extLst>
                <a:ext uri="{FF2B5EF4-FFF2-40B4-BE49-F238E27FC236}">
                  <a16:creationId xmlns:a16="http://schemas.microsoft.com/office/drawing/2014/main" id="{83230692-EFCE-AAA0-2422-1936187C4CAA}"/>
                </a:ext>
              </a:extLst>
            </p:cNvPr>
            <p:cNvSpPr/>
            <p:nvPr/>
          </p:nvSpPr>
          <p:spPr>
            <a:xfrm>
              <a:off x="5593102" y="25136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6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31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68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6" y="171"/>
                  </a:cubicBezTo>
                  <a:cubicBezTo>
                    <a:pt x="2865" y="51"/>
                    <a:pt x="2608" y="0"/>
                    <a:pt x="23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4" name="任意多边形: 形状 833">
              <a:extLst>
                <a:ext uri="{FF2B5EF4-FFF2-40B4-BE49-F238E27FC236}">
                  <a16:creationId xmlns:a16="http://schemas.microsoft.com/office/drawing/2014/main" id="{DB6FF9D5-4DA8-F190-AE82-821CD88D3D22}"/>
                </a:ext>
              </a:extLst>
            </p:cNvPr>
            <p:cNvSpPr/>
            <p:nvPr/>
          </p:nvSpPr>
          <p:spPr>
            <a:xfrm>
              <a:off x="5643672" y="24047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3" y="0"/>
                    <a:pt x="3525" y="17"/>
                    <a:pt x="3148" y="51"/>
                  </a:cubicBezTo>
                  <a:cubicBezTo>
                    <a:pt x="1416" y="189"/>
                    <a:pt x="-144" y="1097"/>
                    <a:pt x="11" y="3069"/>
                  </a:cubicBezTo>
                  <a:cubicBezTo>
                    <a:pt x="233" y="6189"/>
                    <a:pt x="936" y="9276"/>
                    <a:pt x="3388" y="11470"/>
                  </a:cubicBezTo>
                  <a:cubicBezTo>
                    <a:pt x="4485" y="12447"/>
                    <a:pt x="5634" y="12790"/>
                    <a:pt x="6817" y="12790"/>
                  </a:cubicBezTo>
                  <a:cubicBezTo>
                    <a:pt x="8103" y="12790"/>
                    <a:pt x="9423" y="12396"/>
                    <a:pt x="10726" y="12002"/>
                  </a:cubicBezTo>
                  <a:cubicBezTo>
                    <a:pt x="12972" y="11350"/>
                    <a:pt x="13709" y="9584"/>
                    <a:pt x="13778" y="7253"/>
                  </a:cubicBezTo>
                  <a:cubicBezTo>
                    <a:pt x="13863" y="4321"/>
                    <a:pt x="12424" y="2589"/>
                    <a:pt x="10109" y="1406"/>
                  </a:cubicBezTo>
                  <a:cubicBezTo>
                    <a:pt x="8257" y="429"/>
                    <a:pt x="6303" y="0"/>
                    <a:pt x="4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5" name="任意多边形: 形状 834">
              <a:extLst>
                <a:ext uri="{FF2B5EF4-FFF2-40B4-BE49-F238E27FC236}">
                  <a16:creationId xmlns:a16="http://schemas.microsoft.com/office/drawing/2014/main" id="{730005DF-7C4E-05D4-1A09-8509EA71E120}"/>
                </a:ext>
              </a:extLst>
            </p:cNvPr>
            <p:cNvSpPr/>
            <p:nvPr/>
          </p:nvSpPr>
          <p:spPr>
            <a:xfrm>
              <a:off x="5601008" y="2496894"/>
              <a:ext cx="18176" cy="20694"/>
            </a:xfrm>
            <a:custGeom>
              <a:avLst/>
              <a:gdLst>
                <a:gd name="connsiteX0" fmla="*/ 10013 w 18176"/>
                <a:gd name="connsiteY0" fmla="*/ 0 h 20694"/>
                <a:gd name="connsiteX1" fmla="*/ 789 w 18176"/>
                <a:gd name="connsiteY1" fmla="*/ 5521 h 20694"/>
                <a:gd name="connsiteX2" fmla="*/ 5555 w 18176"/>
                <a:gd name="connsiteY2" fmla="*/ 19563 h 20694"/>
                <a:gd name="connsiteX3" fmla="*/ 9910 w 18176"/>
                <a:gd name="connsiteY3" fmla="*/ 20694 h 20694"/>
                <a:gd name="connsiteX4" fmla="*/ 16905 w 18176"/>
                <a:gd name="connsiteY4" fmla="*/ 15156 h 20694"/>
                <a:gd name="connsiteX5" fmla="*/ 13665 w 18176"/>
                <a:gd name="connsiteY5" fmla="*/ 806 h 20694"/>
                <a:gd name="connsiteX6" fmla="*/ 10013 w 18176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76" h="20694">
                  <a:moveTo>
                    <a:pt x="10013" y="0"/>
                  </a:moveTo>
                  <a:cubicBezTo>
                    <a:pt x="6207" y="0"/>
                    <a:pt x="2161" y="2195"/>
                    <a:pt x="789" y="5521"/>
                  </a:cubicBezTo>
                  <a:cubicBezTo>
                    <a:pt x="-1320" y="10613"/>
                    <a:pt x="978" y="17368"/>
                    <a:pt x="5555" y="19563"/>
                  </a:cubicBezTo>
                  <a:cubicBezTo>
                    <a:pt x="7116" y="20317"/>
                    <a:pt x="8573" y="20694"/>
                    <a:pt x="9910" y="20694"/>
                  </a:cubicBezTo>
                  <a:cubicBezTo>
                    <a:pt x="12893" y="20694"/>
                    <a:pt x="15260" y="18842"/>
                    <a:pt x="16905" y="15156"/>
                  </a:cubicBezTo>
                  <a:cubicBezTo>
                    <a:pt x="19477" y="9430"/>
                    <a:pt x="18020" y="2915"/>
                    <a:pt x="13665" y="806"/>
                  </a:cubicBezTo>
                  <a:cubicBezTo>
                    <a:pt x="12568" y="240"/>
                    <a:pt x="11299" y="0"/>
                    <a:pt x="100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6" name="任意多边形: 形状 835">
              <a:extLst>
                <a:ext uri="{FF2B5EF4-FFF2-40B4-BE49-F238E27FC236}">
                  <a16:creationId xmlns:a16="http://schemas.microsoft.com/office/drawing/2014/main" id="{850AC762-8328-DEDD-A517-39ABA8BAE44E}"/>
                </a:ext>
              </a:extLst>
            </p:cNvPr>
            <p:cNvSpPr/>
            <p:nvPr/>
          </p:nvSpPr>
          <p:spPr>
            <a:xfrm>
              <a:off x="5621332" y="24517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5" y="4784"/>
                    <a:pt x="2102" y="6978"/>
                    <a:pt x="3439" y="9413"/>
                  </a:cubicBezTo>
                  <a:cubicBezTo>
                    <a:pt x="3816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9" y="9241"/>
                    <a:pt x="9200" y="8692"/>
                    <a:pt x="10229" y="7732"/>
                  </a:cubicBezTo>
                  <a:cubicBezTo>
                    <a:pt x="11223" y="6789"/>
                    <a:pt x="12389" y="5624"/>
                    <a:pt x="12166" y="4046"/>
                  </a:cubicBezTo>
                  <a:cubicBezTo>
                    <a:pt x="11875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97" y="634"/>
                    <a:pt x="4554" y="0"/>
                    <a:pt x="31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7" name="任意多边形: 形状 836">
              <a:extLst>
                <a:ext uri="{FF2B5EF4-FFF2-40B4-BE49-F238E27FC236}">
                  <a16:creationId xmlns:a16="http://schemas.microsoft.com/office/drawing/2014/main" id="{76C7B926-B5EB-FBF3-BDEF-65F1A6BA3A22}"/>
                </a:ext>
              </a:extLst>
            </p:cNvPr>
            <p:cNvSpPr/>
            <p:nvPr/>
          </p:nvSpPr>
          <p:spPr>
            <a:xfrm>
              <a:off x="5579328" y="26108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4" y="10578"/>
                    <a:pt x="5238" y="10493"/>
                    <a:pt x="5649" y="10304"/>
                  </a:cubicBezTo>
                  <a:cubicBezTo>
                    <a:pt x="6918" y="9738"/>
                    <a:pt x="8324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16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64" y="977"/>
                    <a:pt x="4500" y="0"/>
                    <a:pt x="30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8" name="任意多边形: 形状 837">
              <a:extLst>
                <a:ext uri="{FF2B5EF4-FFF2-40B4-BE49-F238E27FC236}">
                  <a16:creationId xmlns:a16="http://schemas.microsoft.com/office/drawing/2014/main" id="{778313EF-0BC8-6E98-0882-6E2A6DF708D4}"/>
                </a:ext>
              </a:extLst>
            </p:cNvPr>
            <p:cNvSpPr/>
            <p:nvPr/>
          </p:nvSpPr>
          <p:spPr>
            <a:xfrm>
              <a:off x="5563078" y="2748463"/>
              <a:ext cx="22508" cy="16133"/>
            </a:xfrm>
            <a:custGeom>
              <a:avLst/>
              <a:gdLst>
                <a:gd name="connsiteX0" fmla="*/ 12813 w 22508"/>
                <a:gd name="connsiteY0" fmla="*/ 0 h 16133"/>
                <a:gd name="connsiteX1" fmla="*/ 10138 w 22508"/>
                <a:gd name="connsiteY1" fmla="*/ 703 h 16133"/>
                <a:gd name="connsiteX2" fmla="*/ 7292 w 22508"/>
                <a:gd name="connsiteY2" fmla="*/ 4852 h 16133"/>
                <a:gd name="connsiteX3" fmla="*/ 3571 w 22508"/>
                <a:gd name="connsiteY3" fmla="*/ 3738 h 16133"/>
                <a:gd name="connsiteX4" fmla="*/ 1017 w 22508"/>
                <a:gd name="connsiteY4" fmla="*/ 4818 h 16133"/>
                <a:gd name="connsiteX5" fmla="*/ 2011 w 22508"/>
                <a:gd name="connsiteY5" fmla="*/ 11642 h 16133"/>
                <a:gd name="connsiteX6" fmla="*/ 6195 w 22508"/>
                <a:gd name="connsiteY6" fmla="*/ 16134 h 16133"/>
                <a:gd name="connsiteX7" fmla="*/ 6349 w 22508"/>
                <a:gd name="connsiteY7" fmla="*/ 16134 h 16133"/>
                <a:gd name="connsiteX8" fmla="*/ 9898 w 22508"/>
                <a:gd name="connsiteY8" fmla="*/ 12533 h 16133"/>
                <a:gd name="connsiteX9" fmla="*/ 13293 w 22508"/>
                <a:gd name="connsiteY9" fmla="*/ 15311 h 16133"/>
                <a:gd name="connsiteX10" fmla="*/ 15984 w 22508"/>
                <a:gd name="connsiteY10" fmla="*/ 15945 h 16133"/>
                <a:gd name="connsiteX11" fmla="*/ 22260 w 22508"/>
                <a:gd name="connsiteY11" fmla="*/ 10939 h 16133"/>
                <a:gd name="connsiteX12" fmla="*/ 20254 w 22508"/>
                <a:gd name="connsiteY12" fmla="*/ 5864 h 16133"/>
                <a:gd name="connsiteX13" fmla="*/ 16447 w 22508"/>
                <a:gd name="connsiteY13" fmla="*/ 2195 h 16133"/>
                <a:gd name="connsiteX14" fmla="*/ 12813 w 225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08" h="16133">
                  <a:moveTo>
                    <a:pt x="12813" y="0"/>
                  </a:moveTo>
                  <a:cubicBezTo>
                    <a:pt x="11955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5" y="4286"/>
                    <a:pt x="4806" y="3738"/>
                    <a:pt x="3571" y="3738"/>
                  </a:cubicBezTo>
                  <a:cubicBezTo>
                    <a:pt x="2680" y="3738"/>
                    <a:pt x="1823" y="4029"/>
                    <a:pt x="1017" y="4818"/>
                  </a:cubicBezTo>
                  <a:cubicBezTo>
                    <a:pt x="-1504" y="7253"/>
                    <a:pt x="1377" y="9464"/>
                    <a:pt x="2011" y="11642"/>
                  </a:cubicBezTo>
                  <a:cubicBezTo>
                    <a:pt x="2612" y="13665"/>
                    <a:pt x="3640" y="16134"/>
                    <a:pt x="6195" y="16134"/>
                  </a:cubicBezTo>
                  <a:cubicBezTo>
                    <a:pt x="6246" y="16134"/>
                    <a:pt x="6298" y="16134"/>
                    <a:pt x="6349" y="16134"/>
                  </a:cubicBezTo>
                  <a:cubicBezTo>
                    <a:pt x="8561" y="16048"/>
                    <a:pt x="9281" y="14299"/>
                    <a:pt x="9898" y="12533"/>
                  </a:cubicBezTo>
                  <a:cubicBezTo>
                    <a:pt x="10773" y="13648"/>
                    <a:pt x="11887" y="14590"/>
                    <a:pt x="13293" y="15311"/>
                  </a:cubicBezTo>
                  <a:cubicBezTo>
                    <a:pt x="14150" y="15739"/>
                    <a:pt x="15059" y="15945"/>
                    <a:pt x="15984" y="15945"/>
                  </a:cubicBezTo>
                  <a:cubicBezTo>
                    <a:pt x="18882" y="15945"/>
                    <a:pt x="21779" y="13956"/>
                    <a:pt x="22260" y="10939"/>
                  </a:cubicBezTo>
                  <a:cubicBezTo>
                    <a:pt x="22551" y="9156"/>
                    <a:pt x="23117" y="6618"/>
                    <a:pt x="20254" y="5864"/>
                  </a:cubicBezTo>
                  <a:cubicBezTo>
                    <a:pt x="18385" y="5366"/>
                    <a:pt x="17459" y="3858"/>
                    <a:pt x="16447" y="2195"/>
                  </a:cubicBezTo>
                  <a:cubicBezTo>
                    <a:pt x="15590" y="686"/>
                    <a:pt x="14270" y="0"/>
                    <a:pt x="128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9" name="任意多边形: 形状 838">
              <a:extLst>
                <a:ext uri="{FF2B5EF4-FFF2-40B4-BE49-F238E27FC236}">
                  <a16:creationId xmlns:a16="http://schemas.microsoft.com/office/drawing/2014/main" id="{6F3C58C9-32E5-0755-F42D-A171457026F3}"/>
                </a:ext>
              </a:extLst>
            </p:cNvPr>
            <p:cNvSpPr/>
            <p:nvPr/>
          </p:nvSpPr>
          <p:spPr>
            <a:xfrm>
              <a:off x="5568515" y="2709732"/>
              <a:ext cx="10697" cy="12996"/>
            </a:xfrm>
            <a:custGeom>
              <a:avLst/>
              <a:gdLst>
                <a:gd name="connsiteX0" fmla="*/ 6022 w 10697"/>
                <a:gd name="connsiteY0" fmla="*/ 0 h 12996"/>
                <a:gd name="connsiteX1" fmla="*/ 4067 w 10697"/>
                <a:gd name="connsiteY1" fmla="*/ 669 h 12996"/>
                <a:gd name="connsiteX2" fmla="*/ 1427 w 10697"/>
                <a:gd name="connsiteY2" fmla="*/ 3532 h 12996"/>
                <a:gd name="connsiteX3" fmla="*/ 5404 w 10697"/>
                <a:gd name="connsiteY3" fmla="*/ 12482 h 12996"/>
                <a:gd name="connsiteX4" fmla="*/ 6536 w 10697"/>
                <a:gd name="connsiteY4" fmla="*/ 12893 h 12996"/>
                <a:gd name="connsiteX5" fmla="*/ 7633 w 10697"/>
                <a:gd name="connsiteY5" fmla="*/ 12996 h 12996"/>
                <a:gd name="connsiteX6" fmla="*/ 10685 w 10697"/>
                <a:gd name="connsiteY6" fmla="*/ 9173 h 12996"/>
                <a:gd name="connsiteX7" fmla="*/ 7856 w 10697"/>
                <a:gd name="connsiteY7" fmla="*/ 1766 h 12996"/>
                <a:gd name="connsiteX8" fmla="*/ 6022 w 10697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7" h="12996">
                  <a:moveTo>
                    <a:pt x="6022" y="0"/>
                  </a:moveTo>
                  <a:cubicBezTo>
                    <a:pt x="5387" y="0"/>
                    <a:pt x="4684" y="292"/>
                    <a:pt x="4067" y="669"/>
                  </a:cubicBezTo>
                  <a:cubicBezTo>
                    <a:pt x="2918" y="1389"/>
                    <a:pt x="2130" y="2726"/>
                    <a:pt x="1427" y="3532"/>
                  </a:cubicBezTo>
                  <a:cubicBezTo>
                    <a:pt x="-1214" y="9224"/>
                    <a:pt x="-356" y="11007"/>
                    <a:pt x="5404" y="12482"/>
                  </a:cubicBezTo>
                  <a:cubicBezTo>
                    <a:pt x="5782" y="12584"/>
                    <a:pt x="6142" y="12824"/>
                    <a:pt x="6536" y="12893"/>
                  </a:cubicBezTo>
                  <a:cubicBezTo>
                    <a:pt x="6930" y="12962"/>
                    <a:pt x="7290" y="12996"/>
                    <a:pt x="7633" y="12996"/>
                  </a:cubicBezTo>
                  <a:cubicBezTo>
                    <a:pt x="9605" y="12996"/>
                    <a:pt x="10514" y="11727"/>
                    <a:pt x="10685" y="9173"/>
                  </a:cubicBezTo>
                  <a:cubicBezTo>
                    <a:pt x="10891" y="6155"/>
                    <a:pt x="8490" y="4372"/>
                    <a:pt x="7856" y="1766"/>
                  </a:cubicBezTo>
                  <a:cubicBezTo>
                    <a:pt x="7513" y="463"/>
                    <a:pt x="6810" y="0"/>
                    <a:pt x="6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0" name="任意多边形: 形状 839">
              <a:extLst>
                <a:ext uri="{FF2B5EF4-FFF2-40B4-BE49-F238E27FC236}">
                  <a16:creationId xmlns:a16="http://schemas.microsoft.com/office/drawing/2014/main" id="{E3C41AF4-2066-FA32-BC3F-17AB2EAF787B}"/>
                </a:ext>
              </a:extLst>
            </p:cNvPr>
            <p:cNvSpPr/>
            <p:nvPr/>
          </p:nvSpPr>
          <p:spPr>
            <a:xfrm>
              <a:off x="5540278" y="2667299"/>
              <a:ext cx="8245" cy="9155"/>
            </a:xfrm>
            <a:custGeom>
              <a:avLst/>
              <a:gdLst>
                <a:gd name="connsiteX0" fmla="*/ 6141 w 8245"/>
                <a:gd name="connsiteY0" fmla="*/ 0 h 9155"/>
                <a:gd name="connsiteX1" fmla="*/ 4221 w 8245"/>
                <a:gd name="connsiteY1" fmla="*/ 1080 h 9155"/>
                <a:gd name="connsiteX2" fmla="*/ 3895 w 8245"/>
                <a:gd name="connsiteY2" fmla="*/ 1869 h 9155"/>
                <a:gd name="connsiteX3" fmla="*/ 3466 w 8245"/>
                <a:gd name="connsiteY3" fmla="*/ 1852 h 9155"/>
                <a:gd name="connsiteX4" fmla="*/ 243 w 8245"/>
                <a:gd name="connsiteY4" fmla="*/ 4218 h 9155"/>
                <a:gd name="connsiteX5" fmla="*/ 2283 w 8245"/>
                <a:gd name="connsiteY5" fmla="*/ 8795 h 9155"/>
                <a:gd name="connsiteX6" fmla="*/ 3552 w 8245"/>
                <a:gd name="connsiteY6" fmla="*/ 9155 h 9155"/>
                <a:gd name="connsiteX7" fmla="*/ 6655 w 8245"/>
                <a:gd name="connsiteY7" fmla="*/ 6772 h 9155"/>
                <a:gd name="connsiteX8" fmla="*/ 6981 w 8245"/>
                <a:gd name="connsiteY8" fmla="*/ 5075 h 9155"/>
                <a:gd name="connsiteX9" fmla="*/ 7838 w 8245"/>
                <a:gd name="connsiteY9" fmla="*/ 4183 h 9155"/>
                <a:gd name="connsiteX10" fmla="*/ 7204 w 8245"/>
                <a:gd name="connsiteY10" fmla="*/ 292 h 9155"/>
                <a:gd name="connsiteX11" fmla="*/ 6141 w 8245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5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4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8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50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04" y="292"/>
                  </a:cubicBezTo>
                  <a:cubicBezTo>
                    <a:pt x="6844" y="86"/>
                    <a:pt x="6484" y="0"/>
                    <a:pt x="61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1" name="任意多边形: 形状 840">
              <a:extLst>
                <a:ext uri="{FF2B5EF4-FFF2-40B4-BE49-F238E27FC236}">
                  <a16:creationId xmlns:a16="http://schemas.microsoft.com/office/drawing/2014/main" id="{2869513B-7FCE-E336-273B-40FD2744DD92}"/>
                </a:ext>
              </a:extLst>
            </p:cNvPr>
            <p:cNvSpPr/>
            <p:nvPr/>
          </p:nvSpPr>
          <p:spPr>
            <a:xfrm>
              <a:off x="5569332" y="2568749"/>
              <a:ext cx="8359" cy="9224"/>
            </a:xfrm>
            <a:custGeom>
              <a:avLst/>
              <a:gdLst>
                <a:gd name="connsiteX0" fmla="*/ 8359 w 8359"/>
                <a:gd name="connsiteY0" fmla="*/ 0 h 9224"/>
                <a:gd name="connsiteX1" fmla="*/ 729 w 8359"/>
                <a:gd name="connsiteY1" fmla="*/ 6875 h 9224"/>
                <a:gd name="connsiteX2" fmla="*/ 301 w 8359"/>
                <a:gd name="connsiteY2" fmla="*/ 9001 h 9224"/>
                <a:gd name="connsiteX3" fmla="*/ 1107 w 8359"/>
                <a:gd name="connsiteY3" fmla="*/ 9224 h 9224"/>
                <a:gd name="connsiteX4" fmla="*/ 2529 w 8359"/>
                <a:gd name="connsiteY4" fmla="*/ 8898 h 9224"/>
                <a:gd name="connsiteX5" fmla="*/ 8359 w 8359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9" h="9224">
                  <a:moveTo>
                    <a:pt x="8359" y="0"/>
                  </a:moveTo>
                  <a:cubicBezTo>
                    <a:pt x="5187" y="1680"/>
                    <a:pt x="2992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07" y="9224"/>
                  </a:cubicBezTo>
                  <a:cubicBezTo>
                    <a:pt x="1586" y="9224"/>
                    <a:pt x="2152" y="9087"/>
                    <a:pt x="2529" y="8898"/>
                  </a:cubicBezTo>
                  <a:cubicBezTo>
                    <a:pt x="5993" y="7132"/>
                    <a:pt x="7673" y="3926"/>
                    <a:pt x="835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2" name="任意多边形: 形状 841">
              <a:extLst>
                <a:ext uri="{FF2B5EF4-FFF2-40B4-BE49-F238E27FC236}">
                  <a16:creationId xmlns:a16="http://schemas.microsoft.com/office/drawing/2014/main" id="{CF891B34-DDBC-09B2-F4D9-4C52B9FCECBC}"/>
                </a:ext>
              </a:extLst>
            </p:cNvPr>
            <p:cNvSpPr/>
            <p:nvPr/>
          </p:nvSpPr>
          <p:spPr>
            <a:xfrm>
              <a:off x="5538942" y="2677311"/>
              <a:ext cx="4318" cy="6755"/>
            </a:xfrm>
            <a:custGeom>
              <a:avLst/>
              <a:gdLst>
                <a:gd name="connsiteX0" fmla="*/ 979 w 4318"/>
                <a:gd name="connsiteY0" fmla="*/ 0 h 6755"/>
                <a:gd name="connsiteX1" fmla="*/ 87 w 4318"/>
                <a:gd name="connsiteY1" fmla="*/ 909 h 6755"/>
                <a:gd name="connsiteX2" fmla="*/ 1048 w 4318"/>
                <a:gd name="connsiteY2" fmla="*/ 6258 h 6755"/>
                <a:gd name="connsiteX3" fmla="*/ 1750 w 4318"/>
                <a:gd name="connsiteY3" fmla="*/ 6755 h 6755"/>
                <a:gd name="connsiteX4" fmla="*/ 2556 w 4318"/>
                <a:gd name="connsiteY4" fmla="*/ 6515 h 6755"/>
                <a:gd name="connsiteX5" fmla="*/ 4305 w 4318"/>
                <a:gd name="connsiteY5" fmla="*/ 2949 h 6755"/>
                <a:gd name="connsiteX6" fmla="*/ 2453 w 4318"/>
                <a:gd name="connsiteY6" fmla="*/ 103 h 6755"/>
                <a:gd name="connsiteX7" fmla="*/ 2162 w 4318"/>
                <a:gd name="connsiteY7" fmla="*/ 137 h 6755"/>
                <a:gd name="connsiteX8" fmla="*/ 1579 w 4318"/>
                <a:gd name="connsiteY8" fmla="*/ 69 h 6755"/>
                <a:gd name="connsiteX9" fmla="*/ 979 w 4318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8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8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305" y="2949"/>
                  </a:cubicBezTo>
                  <a:cubicBezTo>
                    <a:pt x="4236" y="1715"/>
                    <a:pt x="3928" y="480"/>
                    <a:pt x="2453" y="103"/>
                  </a:cubicBezTo>
                  <a:cubicBezTo>
                    <a:pt x="2368" y="120"/>
                    <a:pt x="2265" y="137"/>
                    <a:pt x="2162" y="137"/>
                  </a:cubicBezTo>
                  <a:cubicBezTo>
                    <a:pt x="1973" y="137"/>
                    <a:pt x="1785" y="103"/>
                    <a:pt x="1579" y="69"/>
                  </a:cubicBezTo>
                  <a:cubicBezTo>
                    <a:pt x="1373" y="34"/>
                    <a:pt x="1167" y="0"/>
                    <a:pt x="97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3" name="任意多边形: 形状 842">
              <a:extLst>
                <a:ext uri="{FF2B5EF4-FFF2-40B4-BE49-F238E27FC236}">
                  <a16:creationId xmlns:a16="http://schemas.microsoft.com/office/drawing/2014/main" id="{9A176CE0-6D25-CDEB-1876-F126B46EFFC4}"/>
                </a:ext>
              </a:extLst>
            </p:cNvPr>
            <p:cNvSpPr/>
            <p:nvPr/>
          </p:nvSpPr>
          <p:spPr>
            <a:xfrm>
              <a:off x="5589161" y="2524566"/>
              <a:ext cx="4627" cy="6789"/>
            </a:xfrm>
            <a:custGeom>
              <a:avLst/>
              <a:gdLst>
                <a:gd name="connsiteX0" fmla="*/ 2246 w 4627"/>
                <a:gd name="connsiteY0" fmla="*/ 0 h 6789"/>
                <a:gd name="connsiteX1" fmla="*/ 1560 w 4627"/>
                <a:gd name="connsiteY1" fmla="*/ 103 h 6789"/>
                <a:gd name="connsiteX2" fmla="*/ 1372 w 4627"/>
                <a:gd name="connsiteY2" fmla="*/ 103 h 6789"/>
                <a:gd name="connsiteX3" fmla="*/ 1166 w 4627"/>
                <a:gd name="connsiteY3" fmla="*/ 103 h 6789"/>
                <a:gd name="connsiteX4" fmla="*/ 0 w 4627"/>
                <a:gd name="connsiteY4" fmla="*/ 1149 h 6789"/>
                <a:gd name="connsiteX5" fmla="*/ 1663 w 4627"/>
                <a:gd name="connsiteY5" fmla="*/ 6378 h 6789"/>
                <a:gd name="connsiteX6" fmla="*/ 2332 w 4627"/>
                <a:gd name="connsiteY6" fmla="*/ 6789 h 6789"/>
                <a:gd name="connsiteX7" fmla="*/ 3223 w 4627"/>
                <a:gd name="connsiteY7" fmla="*/ 6412 h 6789"/>
                <a:gd name="connsiteX8" fmla="*/ 4509 w 4627"/>
                <a:gd name="connsiteY8" fmla="*/ 2589 h 6789"/>
                <a:gd name="connsiteX9" fmla="*/ 2246 w 4627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7" h="6789">
                  <a:moveTo>
                    <a:pt x="2246" y="0"/>
                  </a:moveTo>
                  <a:cubicBezTo>
                    <a:pt x="2058" y="86"/>
                    <a:pt x="1818" y="103"/>
                    <a:pt x="1560" y="103"/>
                  </a:cubicBezTo>
                  <a:cubicBezTo>
                    <a:pt x="1492" y="103"/>
                    <a:pt x="1424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63" y="6378"/>
                  </a:cubicBezTo>
                  <a:cubicBezTo>
                    <a:pt x="1887" y="6687"/>
                    <a:pt x="2109" y="6789"/>
                    <a:pt x="2332" y="6789"/>
                  </a:cubicBezTo>
                  <a:cubicBezTo>
                    <a:pt x="2641" y="6789"/>
                    <a:pt x="2949" y="6584"/>
                    <a:pt x="3223" y="6412"/>
                  </a:cubicBezTo>
                  <a:cubicBezTo>
                    <a:pt x="4664" y="5538"/>
                    <a:pt x="4784" y="4063"/>
                    <a:pt x="4509" y="2589"/>
                  </a:cubicBezTo>
                  <a:cubicBezTo>
                    <a:pt x="4252" y="1372"/>
                    <a:pt x="3772" y="171"/>
                    <a:pt x="224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4" name="任意多边形: 形状 843">
              <a:extLst>
                <a:ext uri="{FF2B5EF4-FFF2-40B4-BE49-F238E27FC236}">
                  <a16:creationId xmlns:a16="http://schemas.microsoft.com/office/drawing/2014/main" id="{6B0DEB25-5FA0-1219-24FC-056C4375D2B9}"/>
                </a:ext>
              </a:extLst>
            </p:cNvPr>
            <p:cNvSpPr/>
            <p:nvPr/>
          </p:nvSpPr>
          <p:spPr>
            <a:xfrm>
              <a:off x="5648499" y="2270529"/>
              <a:ext cx="10947" cy="12309"/>
            </a:xfrm>
            <a:custGeom>
              <a:avLst/>
              <a:gdLst>
                <a:gd name="connsiteX0" fmla="*/ 7322 w 10947"/>
                <a:gd name="connsiteY0" fmla="*/ 0 h 12309"/>
                <a:gd name="connsiteX1" fmla="*/ 1492 w 10947"/>
                <a:gd name="connsiteY1" fmla="*/ 2092 h 12309"/>
                <a:gd name="connsiteX2" fmla="*/ 138 w 10947"/>
                <a:gd name="connsiteY2" fmla="*/ 5229 h 12309"/>
                <a:gd name="connsiteX3" fmla="*/ 2693 w 10947"/>
                <a:gd name="connsiteY3" fmla="*/ 10921 h 12309"/>
                <a:gd name="connsiteX4" fmla="*/ 4801 w 10947"/>
                <a:gd name="connsiteY4" fmla="*/ 12310 h 12309"/>
                <a:gd name="connsiteX5" fmla="*/ 7287 w 10947"/>
                <a:gd name="connsiteY5" fmla="*/ 11093 h 12309"/>
                <a:gd name="connsiteX6" fmla="*/ 10597 w 10947"/>
                <a:gd name="connsiteY6" fmla="*/ 4440 h 12309"/>
                <a:gd name="connsiteX7" fmla="*/ 7716 w 10947"/>
                <a:gd name="connsiteY7" fmla="*/ 0 h 12309"/>
                <a:gd name="connsiteX8" fmla="*/ 7322 w 10947"/>
                <a:gd name="connsiteY8" fmla="*/ 0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47" h="12309">
                  <a:moveTo>
                    <a:pt x="7322" y="0"/>
                  </a:moveTo>
                  <a:cubicBezTo>
                    <a:pt x="5093" y="0"/>
                    <a:pt x="3413" y="1354"/>
                    <a:pt x="1492" y="2092"/>
                  </a:cubicBezTo>
                  <a:cubicBezTo>
                    <a:pt x="86" y="2640"/>
                    <a:pt x="-222" y="4046"/>
                    <a:pt x="138" y="5229"/>
                  </a:cubicBezTo>
                  <a:cubicBezTo>
                    <a:pt x="773" y="7201"/>
                    <a:pt x="1595" y="9190"/>
                    <a:pt x="2693" y="10921"/>
                  </a:cubicBezTo>
                  <a:cubicBezTo>
                    <a:pt x="3293" y="11864"/>
                    <a:pt x="4013" y="12310"/>
                    <a:pt x="4801" y="12310"/>
                  </a:cubicBezTo>
                  <a:cubicBezTo>
                    <a:pt x="5590" y="12310"/>
                    <a:pt x="6430" y="11881"/>
                    <a:pt x="7287" y="11093"/>
                  </a:cubicBezTo>
                  <a:cubicBezTo>
                    <a:pt x="9242" y="9275"/>
                    <a:pt x="9036" y="6378"/>
                    <a:pt x="10597" y="4440"/>
                  </a:cubicBezTo>
                  <a:cubicBezTo>
                    <a:pt x="11574" y="1646"/>
                    <a:pt x="10476" y="206"/>
                    <a:pt x="7716" y="0"/>
                  </a:cubicBezTo>
                  <a:cubicBezTo>
                    <a:pt x="7579" y="0"/>
                    <a:pt x="7459" y="0"/>
                    <a:pt x="73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5" name="任意多边形: 形状 844">
              <a:extLst>
                <a:ext uri="{FF2B5EF4-FFF2-40B4-BE49-F238E27FC236}">
                  <a16:creationId xmlns:a16="http://schemas.microsoft.com/office/drawing/2014/main" id="{3B363097-DE39-5419-BDF3-73B0679A8BFF}"/>
                </a:ext>
              </a:extLst>
            </p:cNvPr>
            <p:cNvSpPr/>
            <p:nvPr/>
          </p:nvSpPr>
          <p:spPr>
            <a:xfrm>
              <a:off x="5623078" y="2523606"/>
              <a:ext cx="10662" cy="12910"/>
            </a:xfrm>
            <a:custGeom>
              <a:avLst/>
              <a:gdLst>
                <a:gd name="connsiteX0" fmla="*/ 5790 w 10662"/>
                <a:gd name="connsiteY0" fmla="*/ 0 h 12910"/>
                <a:gd name="connsiteX1" fmla="*/ 3785 w 10662"/>
                <a:gd name="connsiteY1" fmla="*/ 754 h 12910"/>
                <a:gd name="connsiteX2" fmla="*/ 1247 w 10662"/>
                <a:gd name="connsiteY2" fmla="*/ 3703 h 12910"/>
                <a:gd name="connsiteX3" fmla="*/ 5533 w 10662"/>
                <a:gd name="connsiteY3" fmla="*/ 12464 h 12910"/>
                <a:gd name="connsiteX4" fmla="*/ 6665 w 10662"/>
                <a:gd name="connsiteY4" fmla="*/ 12842 h 12910"/>
                <a:gd name="connsiteX5" fmla="*/ 7556 w 10662"/>
                <a:gd name="connsiteY5" fmla="*/ 12910 h 12910"/>
                <a:gd name="connsiteX6" fmla="*/ 10660 w 10662"/>
                <a:gd name="connsiteY6" fmla="*/ 8984 h 12910"/>
                <a:gd name="connsiteX7" fmla="*/ 7574 w 10662"/>
                <a:gd name="connsiteY7" fmla="*/ 1715 h 12910"/>
                <a:gd name="connsiteX8" fmla="*/ 5790 w 10662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2" h="12910">
                  <a:moveTo>
                    <a:pt x="5790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5" y="11213"/>
                    <a:pt x="5533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6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48" y="429"/>
                    <a:pt x="6562" y="0"/>
                    <a:pt x="5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6" name="任意多边形: 形状 845">
              <a:extLst>
                <a:ext uri="{FF2B5EF4-FFF2-40B4-BE49-F238E27FC236}">
                  <a16:creationId xmlns:a16="http://schemas.microsoft.com/office/drawing/2014/main" id="{6B56C0FB-8B0F-1D5B-B5CC-713AF781D35B}"/>
                </a:ext>
              </a:extLst>
            </p:cNvPr>
            <p:cNvSpPr/>
            <p:nvPr/>
          </p:nvSpPr>
          <p:spPr>
            <a:xfrm>
              <a:off x="5557683" y="2817540"/>
              <a:ext cx="39882" cy="27054"/>
            </a:xfrm>
            <a:custGeom>
              <a:avLst/>
              <a:gdLst>
                <a:gd name="connsiteX0" fmla="*/ 32970 w 39882"/>
                <a:gd name="connsiteY0" fmla="*/ 0 h 27054"/>
                <a:gd name="connsiteX1" fmla="*/ 26523 w 39882"/>
                <a:gd name="connsiteY1" fmla="*/ 4389 h 27054"/>
                <a:gd name="connsiteX2" fmla="*/ 26232 w 39882"/>
                <a:gd name="connsiteY2" fmla="*/ 11967 h 27054"/>
                <a:gd name="connsiteX3" fmla="*/ 19288 w 39882"/>
                <a:gd name="connsiteY3" fmla="*/ 8675 h 27054"/>
                <a:gd name="connsiteX4" fmla="*/ 17797 w 39882"/>
                <a:gd name="connsiteY4" fmla="*/ 8881 h 27054"/>
                <a:gd name="connsiteX5" fmla="*/ 14950 w 39882"/>
                <a:gd name="connsiteY5" fmla="*/ 9293 h 27054"/>
                <a:gd name="connsiteX6" fmla="*/ 10459 w 39882"/>
                <a:gd name="connsiteY6" fmla="*/ 8487 h 27054"/>
                <a:gd name="connsiteX7" fmla="*/ 6858 w 39882"/>
                <a:gd name="connsiteY7" fmla="*/ 7904 h 27054"/>
                <a:gd name="connsiteX8" fmla="*/ 0 w 39882"/>
                <a:gd name="connsiteY8" fmla="*/ 16322 h 27054"/>
                <a:gd name="connsiteX9" fmla="*/ 1149 w 39882"/>
                <a:gd name="connsiteY9" fmla="*/ 21929 h 27054"/>
                <a:gd name="connsiteX10" fmla="*/ 7475 w 39882"/>
                <a:gd name="connsiteY10" fmla="*/ 27055 h 27054"/>
                <a:gd name="connsiteX11" fmla="*/ 11059 w 39882"/>
                <a:gd name="connsiteY11" fmla="*/ 26112 h 27054"/>
                <a:gd name="connsiteX12" fmla="*/ 12619 w 39882"/>
                <a:gd name="connsiteY12" fmla="*/ 26403 h 27054"/>
                <a:gd name="connsiteX13" fmla="*/ 17797 w 39882"/>
                <a:gd name="connsiteY13" fmla="*/ 22254 h 27054"/>
                <a:gd name="connsiteX14" fmla="*/ 17951 w 39882"/>
                <a:gd name="connsiteY14" fmla="*/ 21894 h 27054"/>
                <a:gd name="connsiteX15" fmla="*/ 18208 w 39882"/>
                <a:gd name="connsiteY15" fmla="*/ 22940 h 27054"/>
                <a:gd name="connsiteX16" fmla="*/ 18825 w 39882"/>
                <a:gd name="connsiteY16" fmla="*/ 24757 h 27054"/>
                <a:gd name="connsiteX17" fmla="*/ 21946 w 39882"/>
                <a:gd name="connsiteY17" fmla="*/ 25358 h 27054"/>
                <a:gd name="connsiteX18" fmla="*/ 26044 w 39882"/>
                <a:gd name="connsiteY18" fmla="*/ 23763 h 27054"/>
                <a:gd name="connsiteX19" fmla="*/ 29061 w 39882"/>
                <a:gd name="connsiteY19" fmla="*/ 16853 h 27054"/>
                <a:gd name="connsiteX20" fmla="*/ 30912 w 39882"/>
                <a:gd name="connsiteY20" fmla="*/ 17437 h 27054"/>
                <a:gd name="connsiteX21" fmla="*/ 31290 w 39882"/>
                <a:gd name="connsiteY21" fmla="*/ 17437 h 27054"/>
                <a:gd name="connsiteX22" fmla="*/ 38611 w 39882"/>
                <a:gd name="connsiteY22" fmla="*/ 13990 h 27054"/>
                <a:gd name="connsiteX23" fmla="*/ 38748 w 39882"/>
                <a:gd name="connsiteY23" fmla="*/ 12842 h 27054"/>
                <a:gd name="connsiteX24" fmla="*/ 38817 w 39882"/>
                <a:gd name="connsiteY24" fmla="*/ 7955 h 27054"/>
                <a:gd name="connsiteX25" fmla="*/ 38628 w 39882"/>
                <a:gd name="connsiteY25" fmla="*/ 2829 h 27054"/>
                <a:gd name="connsiteX26" fmla="*/ 33038 w 39882"/>
                <a:gd name="connsiteY26" fmla="*/ 34 h 27054"/>
                <a:gd name="connsiteX27" fmla="*/ 32970 w 39882"/>
                <a:gd name="connsiteY27" fmla="*/ 0 h 27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2" h="27054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4"/>
                    <a:pt x="25598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81"/>
                  </a:cubicBezTo>
                  <a:cubicBezTo>
                    <a:pt x="16785" y="9155"/>
                    <a:pt x="15859" y="9293"/>
                    <a:pt x="14950" y="9293"/>
                  </a:cubicBezTo>
                  <a:cubicBezTo>
                    <a:pt x="13459" y="9293"/>
                    <a:pt x="12053" y="8967"/>
                    <a:pt x="10459" y="8487"/>
                  </a:cubicBezTo>
                  <a:cubicBezTo>
                    <a:pt x="9156" y="8092"/>
                    <a:pt x="7956" y="7904"/>
                    <a:pt x="6858" y="7904"/>
                  </a:cubicBezTo>
                  <a:cubicBezTo>
                    <a:pt x="2520" y="7904"/>
                    <a:pt x="17" y="10921"/>
                    <a:pt x="0" y="16322"/>
                  </a:cubicBezTo>
                  <a:cubicBezTo>
                    <a:pt x="103" y="18071"/>
                    <a:pt x="206" y="20060"/>
                    <a:pt x="1149" y="21929"/>
                  </a:cubicBezTo>
                  <a:cubicBezTo>
                    <a:pt x="2881" y="25358"/>
                    <a:pt x="4938" y="27055"/>
                    <a:pt x="7475" y="27055"/>
                  </a:cubicBezTo>
                  <a:cubicBezTo>
                    <a:pt x="8573" y="27055"/>
                    <a:pt x="9773" y="26729"/>
                    <a:pt x="11059" y="26112"/>
                  </a:cubicBezTo>
                  <a:cubicBezTo>
                    <a:pt x="11573" y="26318"/>
                    <a:pt x="12104" y="26403"/>
                    <a:pt x="12619" y="26403"/>
                  </a:cubicBezTo>
                  <a:cubicBezTo>
                    <a:pt x="14539" y="26403"/>
                    <a:pt x="16408" y="25014"/>
                    <a:pt x="17797" y="22254"/>
                  </a:cubicBezTo>
                  <a:lnTo>
                    <a:pt x="17951" y="21894"/>
                  </a:lnTo>
                  <a:cubicBezTo>
                    <a:pt x="18088" y="22134"/>
                    <a:pt x="18088" y="22614"/>
                    <a:pt x="18208" y="22940"/>
                  </a:cubicBezTo>
                  <a:cubicBezTo>
                    <a:pt x="18414" y="23557"/>
                    <a:pt x="18465" y="24620"/>
                    <a:pt x="18825" y="24757"/>
                  </a:cubicBezTo>
                  <a:cubicBezTo>
                    <a:pt x="19871" y="25117"/>
                    <a:pt x="20917" y="25358"/>
                    <a:pt x="21946" y="25358"/>
                  </a:cubicBezTo>
                  <a:cubicBezTo>
                    <a:pt x="23386" y="25358"/>
                    <a:pt x="24775" y="24912"/>
                    <a:pt x="26044" y="23763"/>
                  </a:cubicBezTo>
                  <a:cubicBezTo>
                    <a:pt x="28032" y="21963"/>
                    <a:pt x="29695" y="19871"/>
                    <a:pt x="29061" y="16853"/>
                  </a:cubicBezTo>
                  <a:cubicBezTo>
                    <a:pt x="29592" y="17196"/>
                    <a:pt x="30210" y="17402"/>
                    <a:pt x="30912" y="17437"/>
                  </a:cubicBezTo>
                  <a:cubicBezTo>
                    <a:pt x="31033" y="17437"/>
                    <a:pt x="31170" y="17437"/>
                    <a:pt x="31290" y="17437"/>
                  </a:cubicBezTo>
                  <a:cubicBezTo>
                    <a:pt x="34084" y="17437"/>
                    <a:pt x="36656" y="16305"/>
                    <a:pt x="38611" y="13990"/>
                  </a:cubicBezTo>
                  <a:cubicBezTo>
                    <a:pt x="38817" y="13733"/>
                    <a:pt x="38868" y="12910"/>
                    <a:pt x="38748" y="12842"/>
                  </a:cubicBezTo>
                  <a:cubicBezTo>
                    <a:pt x="35610" y="11161"/>
                    <a:pt x="37479" y="9344"/>
                    <a:pt x="38817" y="7955"/>
                  </a:cubicBezTo>
                  <a:cubicBezTo>
                    <a:pt x="40668" y="6018"/>
                    <a:pt x="39777" y="4423"/>
                    <a:pt x="38628" y="2829"/>
                  </a:cubicBezTo>
                  <a:cubicBezTo>
                    <a:pt x="37154" y="754"/>
                    <a:pt x="34976" y="154"/>
                    <a:pt x="33038" y="34"/>
                  </a:cubicBezTo>
                  <a:cubicBezTo>
                    <a:pt x="33021" y="0"/>
                    <a:pt x="32987" y="0"/>
                    <a:pt x="329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7" name="任意多边形: 形状 846">
              <a:extLst>
                <a:ext uri="{FF2B5EF4-FFF2-40B4-BE49-F238E27FC236}">
                  <a16:creationId xmlns:a16="http://schemas.microsoft.com/office/drawing/2014/main" id="{11044706-B490-63DB-4202-5B21A80B6B09}"/>
                </a:ext>
              </a:extLst>
            </p:cNvPr>
            <p:cNvSpPr/>
            <p:nvPr/>
          </p:nvSpPr>
          <p:spPr>
            <a:xfrm>
              <a:off x="5576536" y="2784159"/>
              <a:ext cx="19797" cy="29454"/>
            </a:xfrm>
            <a:custGeom>
              <a:avLst/>
              <a:gdLst>
                <a:gd name="connsiteX0" fmla="*/ 8373 w 19797"/>
                <a:gd name="connsiteY0" fmla="*/ 0 h 29454"/>
                <a:gd name="connsiteX1" fmla="*/ 5064 w 19797"/>
                <a:gd name="connsiteY1" fmla="*/ 771 h 29454"/>
                <a:gd name="connsiteX2" fmla="*/ 504 w 19797"/>
                <a:gd name="connsiteY2" fmla="*/ 8675 h 29454"/>
                <a:gd name="connsiteX3" fmla="*/ 2304 w 19797"/>
                <a:gd name="connsiteY3" fmla="*/ 12276 h 29454"/>
                <a:gd name="connsiteX4" fmla="*/ 710 w 19797"/>
                <a:gd name="connsiteY4" fmla="*/ 18568 h 29454"/>
                <a:gd name="connsiteX5" fmla="*/ 4053 w 19797"/>
                <a:gd name="connsiteY5" fmla="*/ 23351 h 29454"/>
                <a:gd name="connsiteX6" fmla="*/ 6522 w 19797"/>
                <a:gd name="connsiteY6" fmla="*/ 26883 h 29454"/>
                <a:gd name="connsiteX7" fmla="*/ 11288 w 19797"/>
                <a:gd name="connsiteY7" fmla="*/ 29455 h 29454"/>
                <a:gd name="connsiteX8" fmla="*/ 15488 w 19797"/>
                <a:gd name="connsiteY8" fmla="*/ 27535 h 29454"/>
                <a:gd name="connsiteX9" fmla="*/ 13843 w 19797"/>
                <a:gd name="connsiteY9" fmla="*/ 10870 h 29454"/>
                <a:gd name="connsiteX10" fmla="*/ 12831 w 19797"/>
                <a:gd name="connsiteY10" fmla="*/ 10218 h 29454"/>
                <a:gd name="connsiteX11" fmla="*/ 12591 w 19797"/>
                <a:gd name="connsiteY11" fmla="*/ 10133 h 29454"/>
                <a:gd name="connsiteX12" fmla="*/ 13825 w 19797"/>
                <a:gd name="connsiteY12" fmla="*/ 8229 h 29454"/>
                <a:gd name="connsiteX13" fmla="*/ 12814 w 19797"/>
                <a:gd name="connsiteY13" fmla="*/ 2743 h 29454"/>
                <a:gd name="connsiteX14" fmla="*/ 8373 w 19797"/>
                <a:gd name="connsiteY14" fmla="*/ 0 h 2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54">
                  <a:moveTo>
                    <a:pt x="8373" y="0"/>
                  </a:moveTo>
                  <a:cubicBezTo>
                    <a:pt x="7344" y="0"/>
                    <a:pt x="6230" y="257"/>
                    <a:pt x="5064" y="771"/>
                  </a:cubicBezTo>
                  <a:cubicBezTo>
                    <a:pt x="641" y="2760"/>
                    <a:pt x="-902" y="5298"/>
                    <a:pt x="504" y="8675"/>
                  </a:cubicBezTo>
                  <a:cubicBezTo>
                    <a:pt x="1018" y="9910"/>
                    <a:pt x="1653" y="11110"/>
                    <a:pt x="2304" y="12276"/>
                  </a:cubicBezTo>
                  <a:cubicBezTo>
                    <a:pt x="1190" y="14145"/>
                    <a:pt x="761" y="16305"/>
                    <a:pt x="710" y="18568"/>
                  </a:cubicBezTo>
                  <a:cubicBezTo>
                    <a:pt x="658" y="21157"/>
                    <a:pt x="2715" y="21911"/>
                    <a:pt x="4053" y="23351"/>
                  </a:cubicBezTo>
                  <a:cubicBezTo>
                    <a:pt x="5013" y="24397"/>
                    <a:pt x="5596" y="25803"/>
                    <a:pt x="6522" y="26883"/>
                  </a:cubicBezTo>
                  <a:cubicBezTo>
                    <a:pt x="7962" y="28581"/>
                    <a:pt x="9608" y="29455"/>
                    <a:pt x="11288" y="29455"/>
                  </a:cubicBezTo>
                  <a:cubicBezTo>
                    <a:pt x="12711" y="29455"/>
                    <a:pt x="14134" y="28821"/>
                    <a:pt x="15488" y="27535"/>
                  </a:cubicBezTo>
                  <a:cubicBezTo>
                    <a:pt x="21198" y="22031"/>
                    <a:pt x="21798" y="15808"/>
                    <a:pt x="13843" y="10870"/>
                  </a:cubicBezTo>
                  <a:cubicBezTo>
                    <a:pt x="13500" y="10647"/>
                    <a:pt x="13191" y="10373"/>
                    <a:pt x="12831" y="10218"/>
                  </a:cubicBezTo>
                  <a:lnTo>
                    <a:pt x="12591" y="10133"/>
                  </a:lnTo>
                  <a:cubicBezTo>
                    <a:pt x="13757" y="9550"/>
                    <a:pt x="13774" y="9258"/>
                    <a:pt x="13825" y="8229"/>
                  </a:cubicBezTo>
                  <a:cubicBezTo>
                    <a:pt x="13928" y="6309"/>
                    <a:pt x="13654" y="4458"/>
                    <a:pt x="12814" y="2743"/>
                  </a:cubicBezTo>
                  <a:cubicBezTo>
                    <a:pt x="11940" y="943"/>
                    <a:pt x="10345" y="0"/>
                    <a:pt x="83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8" name="任意多边形: 形状 847">
              <a:extLst>
                <a:ext uri="{FF2B5EF4-FFF2-40B4-BE49-F238E27FC236}">
                  <a16:creationId xmlns:a16="http://schemas.microsoft.com/office/drawing/2014/main" id="{D98098F8-EDF3-AECA-0449-22EF586C397A}"/>
                </a:ext>
              </a:extLst>
            </p:cNvPr>
            <p:cNvSpPr/>
            <p:nvPr/>
          </p:nvSpPr>
          <p:spPr>
            <a:xfrm>
              <a:off x="5593405" y="25498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54"/>
                    <a:pt x="4500" y="0"/>
                    <a:pt x="38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9" name="任意多边形: 形状 848">
              <a:extLst>
                <a:ext uri="{FF2B5EF4-FFF2-40B4-BE49-F238E27FC236}">
                  <a16:creationId xmlns:a16="http://schemas.microsoft.com/office/drawing/2014/main" id="{EEC42E74-257F-9016-6186-AFDF63FC6926}"/>
                </a:ext>
              </a:extLst>
            </p:cNvPr>
            <p:cNvSpPr/>
            <p:nvPr/>
          </p:nvSpPr>
          <p:spPr>
            <a:xfrm>
              <a:off x="5609211" y="26132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9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9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7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0" name="任意多边形: 形状 849">
              <a:extLst>
                <a:ext uri="{FF2B5EF4-FFF2-40B4-BE49-F238E27FC236}">
                  <a16:creationId xmlns:a16="http://schemas.microsoft.com/office/drawing/2014/main" id="{F5B2F1C9-EDD2-2749-5F54-4B6FE1755BEF}"/>
                </a:ext>
              </a:extLst>
            </p:cNvPr>
            <p:cNvSpPr/>
            <p:nvPr/>
          </p:nvSpPr>
          <p:spPr>
            <a:xfrm>
              <a:off x="5541982" y="2766140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6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2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5 h 20745"/>
                <a:gd name="connsiteX9" fmla="*/ 9563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0"/>
                    <a:pt x="2910" y="5075"/>
                    <a:pt x="2927" y="6566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2"/>
                    <a:pt x="990" y="8932"/>
                  </a:cubicBezTo>
                  <a:cubicBezTo>
                    <a:pt x="-416" y="8932"/>
                    <a:pt x="-4" y="9961"/>
                    <a:pt x="304" y="11076"/>
                  </a:cubicBezTo>
                  <a:cubicBezTo>
                    <a:pt x="647" y="12276"/>
                    <a:pt x="1196" y="13424"/>
                    <a:pt x="1436" y="14642"/>
                  </a:cubicBezTo>
                  <a:cubicBezTo>
                    <a:pt x="2242" y="18791"/>
                    <a:pt x="2979" y="20745"/>
                    <a:pt x="4505" y="20745"/>
                  </a:cubicBezTo>
                  <a:cubicBezTo>
                    <a:pt x="5636" y="20745"/>
                    <a:pt x="7214" y="19665"/>
                    <a:pt x="9563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1"/>
                    <a:pt x="10471" y="600"/>
                    <a:pt x="10094" y="446"/>
                  </a:cubicBezTo>
                  <a:cubicBezTo>
                    <a:pt x="9340" y="120"/>
                    <a:pt x="8637" y="0"/>
                    <a:pt x="795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1" name="任意多边形: 形状 850">
              <a:extLst>
                <a:ext uri="{FF2B5EF4-FFF2-40B4-BE49-F238E27FC236}">
                  <a16:creationId xmlns:a16="http://schemas.microsoft.com/office/drawing/2014/main" id="{25C1B7B4-FAAA-BA02-81C5-9371B26459EB}"/>
                </a:ext>
              </a:extLst>
            </p:cNvPr>
            <p:cNvSpPr/>
            <p:nvPr/>
          </p:nvSpPr>
          <p:spPr>
            <a:xfrm>
              <a:off x="5590806" y="2570224"/>
              <a:ext cx="6486" cy="7389"/>
            </a:xfrm>
            <a:custGeom>
              <a:avLst/>
              <a:gdLst>
                <a:gd name="connsiteX0" fmla="*/ 3532 w 6486"/>
                <a:gd name="connsiteY0" fmla="*/ 0 h 7389"/>
                <a:gd name="connsiteX1" fmla="*/ 224 w 6486"/>
                <a:gd name="connsiteY1" fmla="*/ 2126 h 7389"/>
                <a:gd name="connsiteX2" fmla="*/ 1646 w 6486"/>
                <a:gd name="connsiteY2" fmla="*/ 7081 h 7389"/>
                <a:gd name="connsiteX3" fmla="*/ 2744 w 6486"/>
                <a:gd name="connsiteY3" fmla="*/ 7390 h 7389"/>
                <a:gd name="connsiteX4" fmla="*/ 6121 w 6486"/>
                <a:gd name="connsiteY4" fmla="*/ 5144 h 7389"/>
                <a:gd name="connsiteX5" fmla="*/ 4870 w 6486"/>
                <a:gd name="connsiteY5" fmla="*/ 274 h 7389"/>
                <a:gd name="connsiteX6" fmla="*/ 3532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2" y="0"/>
                  </a:moveTo>
                  <a:cubicBezTo>
                    <a:pt x="2161" y="0"/>
                    <a:pt x="1115" y="926"/>
                    <a:pt x="224" y="2126"/>
                  </a:cubicBezTo>
                  <a:cubicBezTo>
                    <a:pt x="-462" y="3052"/>
                    <a:pt x="549" y="6344"/>
                    <a:pt x="1646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5" y="7390"/>
                    <a:pt x="5521" y="6464"/>
                    <a:pt x="6121" y="5144"/>
                  </a:cubicBezTo>
                  <a:cubicBezTo>
                    <a:pt x="6944" y="3343"/>
                    <a:pt x="6310" y="840"/>
                    <a:pt x="4870" y="274"/>
                  </a:cubicBezTo>
                  <a:cubicBezTo>
                    <a:pt x="4390" y="86"/>
                    <a:pt x="3944" y="0"/>
                    <a:pt x="3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2" name="任意多边形: 形状 851">
              <a:extLst>
                <a:ext uri="{FF2B5EF4-FFF2-40B4-BE49-F238E27FC236}">
                  <a16:creationId xmlns:a16="http://schemas.microsoft.com/office/drawing/2014/main" id="{930BD74F-FF30-B7FE-A39D-8BC43D2847C5}"/>
                </a:ext>
              </a:extLst>
            </p:cNvPr>
            <p:cNvSpPr/>
            <p:nvPr/>
          </p:nvSpPr>
          <p:spPr>
            <a:xfrm>
              <a:off x="5573471" y="28123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6 w 4696"/>
                <a:gd name="connsiteY2" fmla="*/ 4578 h 4577"/>
                <a:gd name="connsiteX3" fmla="*/ 1768 w 4696"/>
                <a:gd name="connsiteY3" fmla="*/ 4561 h 4577"/>
                <a:gd name="connsiteX4" fmla="*/ 4683 w 4696"/>
                <a:gd name="connsiteY4" fmla="*/ 1852 h 4577"/>
                <a:gd name="connsiteX5" fmla="*/ 2796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0" y="4578"/>
                    <a:pt x="1596" y="4578"/>
                  </a:cubicBezTo>
                  <a:cubicBezTo>
                    <a:pt x="1648" y="4578"/>
                    <a:pt x="1717" y="4578"/>
                    <a:pt x="1768" y="4561"/>
                  </a:cubicBezTo>
                  <a:cubicBezTo>
                    <a:pt x="3208" y="4406"/>
                    <a:pt x="4511" y="3635"/>
                    <a:pt x="4683" y="1852"/>
                  </a:cubicBezTo>
                  <a:cubicBezTo>
                    <a:pt x="4819" y="463"/>
                    <a:pt x="3928" y="51"/>
                    <a:pt x="2796" y="17"/>
                  </a:cubicBezTo>
                  <a:cubicBezTo>
                    <a:pt x="2728" y="0"/>
                    <a:pt x="2642" y="0"/>
                    <a:pt x="25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3" name="任意多边形: 形状 852">
              <a:extLst>
                <a:ext uri="{FF2B5EF4-FFF2-40B4-BE49-F238E27FC236}">
                  <a16:creationId xmlns:a16="http://schemas.microsoft.com/office/drawing/2014/main" id="{F247EBAC-7E9B-2B7E-0AD0-81726B8C1560}"/>
                </a:ext>
              </a:extLst>
            </p:cNvPr>
            <p:cNvSpPr/>
            <p:nvPr/>
          </p:nvSpPr>
          <p:spPr>
            <a:xfrm>
              <a:off x="6030134" y="21945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8535 w 10609"/>
                <a:gd name="connsiteY6" fmla="*/ 11196 h 11710"/>
                <a:gd name="connsiteX7" fmla="*/ 10609 w 10609"/>
                <a:gd name="connsiteY7" fmla="*/ 8367 h 11710"/>
                <a:gd name="connsiteX8" fmla="*/ 10283 w 10609"/>
                <a:gd name="connsiteY8" fmla="*/ 2092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792" y="11710"/>
                    <a:pt x="7180" y="11333"/>
                    <a:pt x="8535" y="11196"/>
                  </a:cubicBezTo>
                  <a:cubicBezTo>
                    <a:pt x="9803" y="11059"/>
                    <a:pt x="10095" y="10047"/>
                    <a:pt x="10609" y="8367"/>
                  </a:cubicBezTo>
                  <a:cubicBezTo>
                    <a:pt x="10541" y="6704"/>
                    <a:pt x="10729" y="4338"/>
                    <a:pt x="10283" y="2092"/>
                  </a:cubicBezTo>
                  <a:cubicBezTo>
                    <a:pt x="9992" y="652"/>
                    <a:pt x="9221" y="0"/>
                    <a:pt x="81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4" name="任意多边形: 形状 853">
              <a:extLst>
                <a:ext uri="{FF2B5EF4-FFF2-40B4-BE49-F238E27FC236}">
                  <a16:creationId xmlns:a16="http://schemas.microsoft.com/office/drawing/2014/main" id="{5B9F1C52-93B5-4C28-1E2F-329739AC3644}"/>
                </a:ext>
              </a:extLst>
            </p:cNvPr>
            <p:cNvSpPr/>
            <p:nvPr/>
          </p:nvSpPr>
          <p:spPr>
            <a:xfrm>
              <a:off x="5537974" y="27347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4 h 6789"/>
                <a:gd name="connsiteX3" fmla="*/ 3061 w 6627"/>
                <a:gd name="connsiteY3" fmla="*/ 6790 h 6789"/>
                <a:gd name="connsiteX4" fmla="*/ 6216 w 6627"/>
                <a:gd name="connsiteY4" fmla="*/ 5006 h 6789"/>
                <a:gd name="connsiteX5" fmla="*/ 5547 w 6627"/>
                <a:gd name="connsiteY5" fmla="*/ 549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4"/>
                  </a:cubicBezTo>
                  <a:cubicBezTo>
                    <a:pt x="1895" y="6601"/>
                    <a:pt x="2461" y="6790"/>
                    <a:pt x="3061" y="6790"/>
                  </a:cubicBezTo>
                  <a:cubicBezTo>
                    <a:pt x="4244" y="6790"/>
                    <a:pt x="5564" y="6104"/>
                    <a:pt x="6216" y="5006"/>
                  </a:cubicBezTo>
                  <a:cubicBezTo>
                    <a:pt x="6833" y="3446"/>
                    <a:pt x="6867" y="1800"/>
                    <a:pt x="5547" y="549"/>
                  </a:cubicBezTo>
                  <a:cubicBezTo>
                    <a:pt x="5153" y="171"/>
                    <a:pt x="4536" y="0"/>
                    <a:pt x="38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5" name="任意多边形: 形状 854">
              <a:extLst>
                <a:ext uri="{FF2B5EF4-FFF2-40B4-BE49-F238E27FC236}">
                  <a16:creationId xmlns:a16="http://schemas.microsoft.com/office/drawing/2014/main" id="{19AE7FF2-6505-D05F-6174-47B668675A94}"/>
                </a:ext>
              </a:extLst>
            </p:cNvPr>
            <p:cNvSpPr/>
            <p:nvPr/>
          </p:nvSpPr>
          <p:spPr>
            <a:xfrm>
              <a:off x="6015163" y="2330605"/>
              <a:ext cx="20457" cy="14384"/>
            </a:xfrm>
            <a:custGeom>
              <a:avLst/>
              <a:gdLst>
                <a:gd name="connsiteX0" fmla="*/ 5143 w 20457"/>
                <a:gd name="connsiteY0" fmla="*/ 0 h 14384"/>
                <a:gd name="connsiteX1" fmla="*/ 1337 w 20457"/>
                <a:gd name="connsiteY1" fmla="*/ 1697 h 14384"/>
                <a:gd name="connsiteX2" fmla="*/ 857 w 20457"/>
                <a:gd name="connsiteY2" fmla="*/ 11419 h 14384"/>
                <a:gd name="connsiteX3" fmla="*/ 5606 w 20457"/>
                <a:gd name="connsiteY3" fmla="*/ 14385 h 14384"/>
                <a:gd name="connsiteX4" fmla="*/ 7663 w 20457"/>
                <a:gd name="connsiteY4" fmla="*/ 14059 h 14384"/>
                <a:gd name="connsiteX5" fmla="*/ 13047 w 20457"/>
                <a:gd name="connsiteY5" fmla="*/ 12687 h 14384"/>
                <a:gd name="connsiteX6" fmla="*/ 16305 w 20457"/>
                <a:gd name="connsiteY6" fmla="*/ 13682 h 14384"/>
                <a:gd name="connsiteX7" fmla="*/ 17007 w 20457"/>
                <a:gd name="connsiteY7" fmla="*/ 13870 h 14384"/>
                <a:gd name="connsiteX8" fmla="*/ 20453 w 20457"/>
                <a:gd name="connsiteY8" fmla="*/ 10184 h 14384"/>
                <a:gd name="connsiteX9" fmla="*/ 18259 w 20457"/>
                <a:gd name="connsiteY9" fmla="*/ 6052 h 14384"/>
                <a:gd name="connsiteX10" fmla="*/ 17796 w 20457"/>
                <a:gd name="connsiteY10" fmla="*/ 6121 h 14384"/>
                <a:gd name="connsiteX11" fmla="*/ 16442 w 20457"/>
                <a:gd name="connsiteY11" fmla="*/ 6361 h 14384"/>
                <a:gd name="connsiteX12" fmla="*/ 13836 w 20457"/>
                <a:gd name="connsiteY12" fmla="*/ 3772 h 14384"/>
                <a:gd name="connsiteX13" fmla="*/ 9498 w 20457"/>
                <a:gd name="connsiteY13" fmla="*/ 909 h 14384"/>
                <a:gd name="connsiteX14" fmla="*/ 5143 w 20457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57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8" y="13236"/>
                    <a:pt x="3463" y="14385"/>
                    <a:pt x="5606" y="14385"/>
                  </a:cubicBezTo>
                  <a:cubicBezTo>
                    <a:pt x="6257" y="14385"/>
                    <a:pt x="6943" y="14282"/>
                    <a:pt x="7663" y="14059"/>
                  </a:cubicBezTo>
                  <a:cubicBezTo>
                    <a:pt x="9515" y="13493"/>
                    <a:pt x="11230" y="12687"/>
                    <a:pt x="13047" y="12687"/>
                  </a:cubicBezTo>
                  <a:cubicBezTo>
                    <a:pt x="14076" y="12687"/>
                    <a:pt x="15156" y="12945"/>
                    <a:pt x="16305" y="13682"/>
                  </a:cubicBezTo>
                  <a:cubicBezTo>
                    <a:pt x="16510" y="13819"/>
                    <a:pt x="16767" y="13870"/>
                    <a:pt x="17007" y="13870"/>
                  </a:cubicBezTo>
                  <a:cubicBezTo>
                    <a:pt x="18465" y="13870"/>
                    <a:pt x="20385" y="11899"/>
                    <a:pt x="20453" y="10184"/>
                  </a:cubicBezTo>
                  <a:cubicBezTo>
                    <a:pt x="20522" y="8384"/>
                    <a:pt x="19716" y="6052"/>
                    <a:pt x="18259" y="6052"/>
                  </a:cubicBezTo>
                  <a:cubicBezTo>
                    <a:pt x="18105" y="6052"/>
                    <a:pt x="17950" y="6069"/>
                    <a:pt x="17796" y="6121"/>
                  </a:cubicBezTo>
                  <a:cubicBezTo>
                    <a:pt x="17248" y="6292"/>
                    <a:pt x="16802" y="6361"/>
                    <a:pt x="16442" y="6361"/>
                  </a:cubicBezTo>
                  <a:cubicBezTo>
                    <a:pt x="14916" y="6361"/>
                    <a:pt x="14573" y="5092"/>
                    <a:pt x="13836" y="3772"/>
                  </a:cubicBezTo>
                  <a:cubicBezTo>
                    <a:pt x="12858" y="2006"/>
                    <a:pt x="11127" y="1269"/>
                    <a:pt x="9498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6" name="任意多边形: 形状 855">
              <a:extLst>
                <a:ext uri="{FF2B5EF4-FFF2-40B4-BE49-F238E27FC236}">
                  <a16:creationId xmlns:a16="http://schemas.microsoft.com/office/drawing/2014/main" id="{A7E0CCD2-E535-B436-C936-4B0455B2F7F3}"/>
                </a:ext>
              </a:extLst>
            </p:cNvPr>
            <p:cNvSpPr/>
            <p:nvPr/>
          </p:nvSpPr>
          <p:spPr>
            <a:xfrm>
              <a:off x="6027916" y="2223895"/>
              <a:ext cx="15496" cy="16956"/>
            </a:xfrm>
            <a:custGeom>
              <a:avLst/>
              <a:gdLst>
                <a:gd name="connsiteX0" fmla="*/ 5678 w 15496"/>
                <a:gd name="connsiteY0" fmla="*/ 0 h 16956"/>
                <a:gd name="connsiteX1" fmla="*/ 689 w 15496"/>
                <a:gd name="connsiteY1" fmla="*/ 3618 h 16956"/>
                <a:gd name="connsiteX2" fmla="*/ 295 w 15496"/>
                <a:gd name="connsiteY2" fmla="*/ 10527 h 16956"/>
                <a:gd name="connsiteX3" fmla="*/ 1169 w 15496"/>
                <a:gd name="connsiteY3" fmla="*/ 11676 h 16956"/>
                <a:gd name="connsiteX4" fmla="*/ 2026 w 15496"/>
                <a:gd name="connsiteY4" fmla="*/ 11436 h 16956"/>
                <a:gd name="connsiteX5" fmla="*/ 2884 w 15496"/>
                <a:gd name="connsiteY5" fmla="*/ 11196 h 16956"/>
                <a:gd name="connsiteX6" fmla="*/ 3072 w 15496"/>
                <a:gd name="connsiteY6" fmla="*/ 11213 h 16956"/>
                <a:gd name="connsiteX7" fmla="*/ 4992 w 15496"/>
                <a:gd name="connsiteY7" fmla="*/ 13510 h 16956"/>
                <a:gd name="connsiteX8" fmla="*/ 7616 w 15496"/>
                <a:gd name="connsiteY8" fmla="*/ 16956 h 16956"/>
                <a:gd name="connsiteX9" fmla="*/ 9827 w 15496"/>
                <a:gd name="connsiteY9" fmla="*/ 16305 h 16956"/>
                <a:gd name="connsiteX10" fmla="*/ 15468 w 15496"/>
                <a:gd name="connsiteY10" fmla="*/ 9395 h 16956"/>
                <a:gd name="connsiteX11" fmla="*/ 11353 w 15496"/>
                <a:gd name="connsiteY11" fmla="*/ 2092 h 16956"/>
                <a:gd name="connsiteX12" fmla="*/ 8747 w 15496"/>
                <a:gd name="connsiteY12" fmla="*/ 566 h 16956"/>
                <a:gd name="connsiteX13" fmla="*/ 5678 w 15496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96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4" y="11676"/>
                    <a:pt x="1169" y="11676"/>
                  </a:cubicBezTo>
                  <a:cubicBezTo>
                    <a:pt x="1443" y="11676"/>
                    <a:pt x="1735" y="11556"/>
                    <a:pt x="2026" y="11436"/>
                  </a:cubicBezTo>
                  <a:cubicBezTo>
                    <a:pt x="2318" y="11316"/>
                    <a:pt x="2626" y="11196"/>
                    <a:pt x="2884" y="11196"/>
                  </a:cubicBezTo>
                  <a:cubicBezTo>
                    <a:pt x="2952" y="11196"/>
                    <a:pt x="3003" y="11196"/>
                    <a:pt x="3072" y="11213"/>
                  </a:cubicBezTo>
                  <a:cubicBezTo>
                    <a:pt x="4066" y="11470"/>
                    <a:pt x="4666" y="12447"/>
                    <a:pt x="4992" y="13510"/>
                  </a:cubicBezTo>
                  <a:cubicBezTo>
                    <a:pt x="5730" y="15911"/>
                    <a:pt x="6364" y="16956"/>
                    <a:pt x="7616" y="16956"/>
                  </a:cubicBezTo>
                  <a:cubicBezTo>
                    <a:pt x="8198" y="16956"/>
                    <a:pt x="8918" y="16734"/>
                    <a:pt x="9827" y="16305"/>
                  </a:cubicBezTo>
                  <a:cubicBezTo>
                    <a:pt x="12742" y="14985"/>
                    <a:pt x="15159" y="12962"/>
                    <a:pt x="15468" y="9395"/>
                  </a:cubicBezTo>
                  <a:cubicBezTo>
                    <a:pt x="15760" y="6069"/>
                    <a:pt x="13822" y="3823"/>
                    <a:pt x="11353" y="2092"/>
                  </a:cubicBezTo>
                  <a:cubicBezTo>
                    <a:pt x="10359" y="1389"/>
                    <a:pt x="9244" y="857"/>
                    <a:pt x="8747" y="566"/>
                  </a:cubicBezTo>
                  <a:cubicBezTo>
                    <a:pt x="7616" y="171"/>
                    <a:pt x="6587" y="0"/>
                    <a:pt x="56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7" name="任意多边形: 形状 856">
              <a:extLst>
                <a:ext uri="{FF2B5EF4-FFF2-40B4-BE49-F238E27FC236}">
                  <a16:creationId xmlns:a16="http://schemas.microsoft.com/office/drawing/2014/main" id="{AF6C131D-B411-1393-0F71-32E0F1807FD3}"/>
                </a:ext>
              </a:extLst>
            </p:cNvPr>
            <p:cNvSpPr/>
            <p:nvPr/>
          </p:nvSpPr>
          <p:spPr>
            <a:xfrm>
              <a:off x="5548719" y="2815123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8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8"/>
                  </a:cubicBezTo>
                  <a:cubicBezTo>
                    <a:pt x="-89" y="3361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8" y="463"/>
                    <a:pt x="3632" y="189"/>
                    <a:pt x="2792" y="34"/>
                  </a:cubicBezTo>
                  <a:cubicBezTo>
                    <a:pt x="2620" y="17"/>
                    <a:pt x="2432" y="0"/>
                    <a:pt x="22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8" name="任意多边形: 形状 857">
              <a:extLst>
                <a:ext uri="{FF2B5EF4-FFF2-40B4-BE49-F238E27FC236}">
                  <a16:creationId xmlns:a16="http://schemas.microsoft.com/office/drawing/2014/main" id="{A0EA7C1D-08DF-2368-0F58-9C0A7FF17509}"/>
                </a:ext>
              </a:extLst>
            </p:cNvPr>
            <p:cNvSpPr/>
            <p:nvPr/>
          </p:nvSpPr>
          <p:spPr>
            <a:xfrm>
              <a:off x="5539212" y="2798526"/>
              <a:ext cx="13516" cy="12670"/>
            </a:xfrm>
            <a:custGeom>
              <a:avLst/>
              <a:gdLst>
                <a:gd name="connsiteX0" fmla="*/ 7292 w 13516"/>
                <a:gd name="connsiteY0" fmla="*/ 0 h 12670"/>
                <a:gd name="connsiteX1" fmla="*/ 280 w 13516"/>
                <a:gd name="connsiteY1" fmla="*/ 4852 h 12670"/>
                <a:gd name="connsiteX2" fmla="*/ 4360 w 13516"/>
                <a:gd name="connsiteY2" fmla="*/ 11041 h 12670"/>
                <a:gd name="connsiteX3" fmla="*/ 6023 w 13516"/>
                <a:gd name="connsiteY3" fmla="*/ 11864 h 12670"/>
                <a:gd name="connsiteX4" fmla="*/ 9298 w 13516"/>
                <a:gd name="connsiteY4" fmla="*/ 12670 h 12670"/>
                <a:gd name="connsiteX5" fmla="*/ 13516 w 13516"/>
                <a:gd name="connsiteY5" fmla="*/ 6532 h 12670"/>
                <a:gd name="connsiteX6" fmla="*/ 8149 w 13516"/>
                <a:gd name="connsiteY6" fmla="*/ 51 h 12670"/>
                <a:gd name="connsiteX7" fmla="*/ 7292 w 13516"/>
                <a:gd name="connsiteY7" fmla="*/ 0 h 1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70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2"/>
                    <a:pt x="4360" y="11041"/>
                  </a:cubicBezTo>
                  <a:cubicBezTo>
                    <a:pt x="4892" y="11367"/>
                    <a:pt x="5458" y="11607"/>
                    <a:pt x="6023" y="11864"/>
                  </a:cubicBezTo>
                  <a:cubicBezTo>
                    <a:pt x="7241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9" name="任意多边形: 形状 858">
              <a:extLst>
                <a:ext uri="{FF2B5EF4-FFF2-40B4-BE49-F238E27FC236}">
                  <a16:creationId xmlns:a16="http://schemas.microsoft.com/office/drawing/2014/main" id="{95A8871C-9624-C61F-ADD9-E7F811C51E2F}"/>
                </a:ext>
              </a:extLst>
            </p:cNvPr>
            <p:cNvSpPr/>
            <p:nvPr/>
          </p:nvSpPr>
          <p:spPr>
            <a:xfrm>
              <a:off x="6022561" y="22446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7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5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7" y="1372"/>
                  </a:cubicBezTo>
                  <a:cubicBezTo>
                    <a:pt x="7759" y="2195"/>
                    <a:pt x="6267" y="3138"/>
                    <a:pt x="4381" y="3549"/>
                  </a:cubicBezTo>
                  <a:cubicBezTo>
                    <a:pt x="43" y="4509"/>
                    <a:pt x="-1225" y="8350"/>
                    <a:pt x="1261" y="12122"/>
                  </a:cubicBezTo>
                  <a:cubicBezTo>
                    <a:pt x="3009" y="14779"/>
                    <a:pt x="5633" y="15791"/>
                    <a:pt x="7415" y="16031"/>
                  </a:cubicBezTo>
                  <a:cubicBezTo>
                    <a:pt x="9833" y="16819"/>
                    <a:pt x="11170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82" y="0"/>
                    <a:pt x="129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0" name="任意多边形: 形状 859">
              <a:extLst>
                <a:ext uri="{FF2B5EF4-FFF2-40B4-BE49-F238E27FC236}">
                  <a16:creationId xmlns:a16="http://schemas.microsoft.com/office/drawing/2014/main" id="{750C477E-F389-9DFD-9806-BA840E43B8AB}"/>
                </a:ext>
              </a:extLst>
            </p:cNvPr>
            <p:cNvSpPr/>
            <p:nvPr/>
          </p:nvSpPr>
          <p:spPr>
            <a:xfrm>
              <a:off x="5739373" y="2500581"/>
              <a:ext cx="3046" cy="6343"/>
            </a:xfrm>
            <a:custGeom>
              <a:avLst/>
              <a:gdLst>
                <a:gd name="connsiteX0" fmla="*/ 3047 w 3046"/>
                <a:gd name="connsiteY0" fmla="*/ 0 h 6343"/>
                <a:gd name="connsiteX1" fmla="*/ 2155 w 3046"/>
                <a:gd name="connsiteY1" fmla="*/ 377 h 6343"/>
                <a:gd name="connsiteX2" fmla="*/ 167 w 3046"/>
                <a:gd name="connsiteY2" fmla="*/ 6344 h 6343"/>
                <a:gd name="connsiteX3" fmla="*/ 3047 w 3046"/>
                <a:gd name="connsiteY3" fmla="*/ 0 h 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6" h="6343">
                  <a:moveTo>
                    <a:pt x="3047" y="0"/>
                  </a:moveTo>
                  <a:cubicBezTo>
                    <a:pt x="2721" y="86"/>
                    <a:pt x="2413" y="206"/>
                    <a:pt x="2155" y="377"/>
                  </a:cubicBezTo>
                  <a:cubicBezTo>
                    <a:pt x="-279" y="1852"/>
                    <a:pt x="-142" y="4081"/>
                    <a:pt x="167" y="6344"/>
                  </a:cubicBezTo>
                  <a:lnTo>
                    <a:pt x="3047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1" name="任意多边形: 形状 860">
              <a:extLst>
                <a:ext uri="{FF2B5EF4-FFF2-40B4-BE49-F238E27FC236}">
                  <a16:creationId xmlns:a16="http://schemas.microsoft.com/office/drawing/2014/main" id="{DB3657D3-80F4-6A9A-E44A-8CEBE6399D8B}"/>
                </a:ext>
              </a:extLst>
            </p:cNvPr>
            <p:cNvSpPr/>
            <p:nvPr/>
          </p:nvSpPr>
          <p:spPr>
            <a:xfrm>
              <a:off x="5739540" y="2500375"/>
              <a:ext cx="6000" cy="11281"/>
            </a:xfrm>
            <a:custGeom>
              <a:avLst/>
              <a:gdLst>
                <a:gd name="connsiteX0" fmla="*/ 4492 w 6000"/>
                <a:gd name="connsiteY0" fmla="*/ 0 h 11281"/>
                <a:gd name="connsiteX1" fmla="*/ 2880 w 6000"/>
                <a:gd name="connsiteY1" fmla="*/ 189 h 11281"/>
                <a:gd name="connsiteX2" fmla="*/ 0 w 6000"/>
                <a:gd name="connsiteY2" fmla="*/ 6532 h 11281"/>
                <a:gd name="connsiteX3" fmla="*/ 274 w 6000"/>
                <a:gd name="connsiteY3" fmla="*/ 8504 h 11281"/>
                <a:gd name="connsiteX4" fmla="*/ 669 w 6000"/>
                <a:gd name="connsiteY4" fmla="*/ 10356 h 11281"/>
                <a:gd name="connsiteX5" fmla="*/ 943 w 6000"/>
                <a:gd name="connsiteY5" fmla="*/ 11281 h 11281"/>
                <a:gd name="connsiteX6" fmla="*/ 6001 w 6000"/>
                <a:gd name="connsiteY6" fmla="*/ 120 h 11281"/>
                <a:gd name="connsiteX7" fmla="*/ 4492 w 6000"/>
                <a:gd name="connsiteY7" fmla="*/ 0 h 1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00" h="11281">
                  <a:moveTo>
                    <a:pt x="4492" y="0"/>
                  </a:moveTo>
                  <a:cubicBezTo>
                    <a:pt x="3909" y="0"/>
                    <a:pt x="3360" y="69"/>
                    <a:pt x="2880" y="189"/>
                  </a:cubicBezTo>
                  <a:lnTo>
                    <a:pt x="0" y="6532"/>
                  </a:lnTo>
                  <a:cubicBezTo>
                    <a:pt x="86" y="7201"/>
                    <a:pt x="206" y="7852"/>
                    <a:pt x="274" y="8504"/>
                  </a:cubicBezTo>
                  <a:cubicBezTo>
                    <a:pt x="343" y="9121"/>
                    <a:pt x="532" y="9738"/>
                    <a:pt x="669" y="10356"/>
                  </a:cubicBezTo>
                  <a:cubicBezTo>
                    <a:pt x="754" y="10681"/>
                    <a:pt x="840" y="10990"/>
                    <a:pt x="943" y="11281"/>
                  </a:cubicBezTo>
                  <a:cubicBezTo>
                    <a:pt x="2640" y="7561"/>
                    <a:pt x="4321" y="3840"/>
                    <a:pt x="6001" y="120"/>
                  </a:cubicBezTo>
                  <a:cubicBezTo>
                    <a:pt x="5486" y="51"/>
                    <a:pt x="4972" y="0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2" name="任意多边形: 形状 861">
              <a:extLst>
                <a:ext uri="{FF2B5EF4-FFF2-40B4-BE49-F238E27FC236}">
                  <a16:creationId xmlns:a16="http://schemas.microsoft.com/office/drawing/2014/main" id="{0D437087-3A41-F396-688D-D6159B609DD1}"/>
                </a:ext>
              </a:extLst>
            </p:cNvPr>
            <p:cNvSpPr/>
            <p:nvPr/>
          </p:nvSpPr>
          <p:spPr>
            <a:xfrm>
              <a:off x="5661187" y="24983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8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5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32 w 31378"/>
                <a:gd name="connsiteY27" fmla="*/ 1217 h 19682"/>
                <a:gd name="connsiteX28" fmla="*/ 27141 w 31378"/>
                <a:gd name="connsiteY28" fmla="*/ 1372 h 19682"/>
                <a:gd name="connsiteX29" fmla="*/ 25666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1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3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8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5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23" y="9121"/>
                    <a:pt x="24912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72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32" y="1217"/>
                  </a:cubicBezTo>
                  <a:cubicBezTo>
                    <a:pt x="27740" y="1217"/>
                    <a:pt x="27449" y="1269"/>
                    <a:pt x="27141" y="1372"/>
                  </a:cubicBezTo>
                  <a:cubicBezTo>
                    <a:pt x="26814" y="926"/>
                    <a:pt x="26334" y="532"/>
                    <a:pt x="25666" y="206"/>
                  </a:cubicBezTo>
                  <a:cubicBezTo>
                    <a:pt x="25426" y="69"/>
                    <a:pt x="25117" y="0"/>
                    <a:pt x="247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3" name="任意多边形: 形状 862">
              <a:extLst>
                <a:ext uri="{FF2B5EF4-FFF2-40B4-BE49-F238E27FC236}">
                  <a16:creationId xmlns:a16="http://schemas.microsoft.com/office/drawing/2014/main" id="{5692D754-8BE4-BFC7-ACDE-D3D35910A3C0}"/>
                </a:ext>
              </a:extLst>
            </p:cNvPr>
            <p:cNvSpPr/>
            <p:nvPr/>
          </p:nvSpPr>
          <p:spPr>
            <a:xfrm>
              <a:off x="5666597" y="2583734"/>
              <a:ext cx="28776" cy="31443"/>
            </a:xfrm>
            <a:custGeom>
              <a:avLst/>
              <a:gdLst>
                <a:gd name="connsiteX0" fmla="*/ 16998 w 28776"/>
                <a:gd name="connsiteY0" fmla="*/ 0 h 31443"/>
                <a:gd name="connsiteX1" fmla="*/ 12146 w 28776"/>
                <a:gd name="connsiteY1" fmla="*/ 1749 h 31443"/>
                <a:gd name="connsiteX2" fmla="*/ 11786 w 28776"/>
                <a:gd name="connsiteY2" fmla="*/ 6618 h 31443"/>
                <a:gd name="connsiteX3" fmla="*/ 10500 w 28776"/>
                <a:gd name="connsiteY3" fmla="*/ 6550 h 31443"/>
                <a:gd name="connsiteX4" fmla="*/ 350 w 28776"/>
                <a:gd name="connsiteY4" fmla="*/ 12687 h 31443"/>
                <a:gd name="connsiteX5" fmla="*/ 1928 w 28776"/>
                <a:gd name="connsiteY5" fmla="*/ 22134 h 31443"/>
                <a:gd name="connsiteX6" fmla="*/ 3762 w 28776"/>
                <a:gd name="connsiteY6" fmla="*/ 27878 h 31443"/>
                <a:gd name="connsiteX7" fmla="*/ 10072 w 28776"/>
                <a:gd name="connsiteY7" fmla="*/ 31444 h 31443"/>
                <a:gd name="connsiteX8" fmla="*/ 13432 w 28776"/>
                <a:gd name="connsiteY8" fmla="*/ 29832 h 31443"/>
                <a:gd name="connsiteX9" fmla="*/ 16998 w 28776"/>
                <a:gd name="connsiteY9" fmla="*/ 24346 h 31443"/>
                <a:gd name="connsiteX10" fmla="*/ 17427 w 28776"/>
                <a:gd name="connsiteY10" fmla="*/ 22871 h 31443"/>
                <a:gd name="connsiteX11" fmla="*/ 18284 w 28776"/>
                <a:gd name="connsiteY11" fmla="*/ 21517 h 31443"/>
                <a:gd name="connsiteX12" fmla="*/ 19519 w 28776"/>
                <a:gd name="connsiteY12" fmla="*/ 25769 h 31443"/>
                <a:gd name="connsiteX13" fmla="*/ 22176 w 28776"/>
                <a:gd name="connsiteY13" fmla="*/ 29078 h 31443"/>
                <a:gd name="connsiteX14" fmla="*/ 24096 w 28776"/>
                <a:gd name="connsiteY14" fmla="*/ 30810 h 31443"/>
                <a:gd name="connsiteX15" fmla="*/ 28777 w 28776"/>
                <a:gd name="connsiteY15" fmla="*/ 20505 h 31443"/>
                <a:gd name="connsiteX16" fmla="*/ 24456 w 28776"/>
                <a:gd name="connsiteY16" fmla="*/ 19048 h 31443"/>
                <a:gd name="connsiteX17" fmla="*/ 21610 w 28776"/>
                <a:gd name="connsiteY17" fmla="*/ 18722 h 31443"/>
                <a:gd name="connsiteX18" fmla="*/ 19176 w 28776"/>
                <a:gd name="connsiteY18" fmla="*/ 19700 h 31443"/>
                <a:gd name="connsiteX19" fmla="*/ 19621 w 28776"/>
                <a:gd name="connsiteY19" fmla="*/ 18482 h 31443"/>
                <a:gd name="connsiteX20" fmla="*/ 19776 w 28776"/>
                <a:gd name="connsiteY20" fmla="*/ 12876 h 31443"/>
                <a:gd name="connsiteX21" fmla="*/ 22948 w 28776"/>
                <a:gd name="connsiteY21" fmla="*/ 9293 h 31443"/>
                <a:gd name="connsiteX22" fmla="*/ 20993 w 28776"/>
                <a:gd name="connsiteY22" fmla="*/ 1217 h 31443"/>
                <a:gd name="connsiteX23" fmla="*/ 16998 w 28776"/>
                <a:gd name="connsiteY23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6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4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4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5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2" y="27964"/>
                    <a:pt x="22176" y="29078"/>
                  </a:cubicBezTo>
                  <a:cubicBezTo>
                    <a:pt x="22845" y="29918"/>
                    <a:pt x="23496" y="30501"/>
                    <a:pt x="24096" y="30810"/>
                  </a:cubicBezTo>
                  <a:lnTo>
                    <a:pt x="28777" y="20505"/>
                  </a:lnTo>
                  <a:cubicBezTo>
                    <a:pt x="28005" y="19065"/>
                    <a:pt x="26051" y="19237"/>
                    <a:pt x="24456" y="19048"/>
                  </a:cubicBezTo>
                  <a:cubicBezTo>
                    <a:pt x="23530" y="18945"/>
                    <a:pt x="22536" y="18722"/>
                    <a:pt x="21610" y="18722"/>
                  </a:cubicBezTo>
                  <a:cubicBezTo>
                    <a:pt x="20684" y="18722"/>
                    <a:pt x="19827" y="18945"/>
                    <a:pt x="19176" y="19700"/>
                  </a:cubicBezTo>
                  <a:cubicBezTo>
                    <a:pt x="19330" y="19305"/>
                    <a:pt x="19484" y="18911"/>
                    <a:pt x="19621" y="18482"/>
                  </a:cubicBezTo>
                  <a:cubicBezTo>
                    <a:pt x="20256" y="16545"/>
                    <a:pt x="20256" y="14608"/>
                    <a:pt x="19776" y="12876"/>
                  </a:cubicBezTo>
                  <a:cubicBezTo>
                    <a:pt x="20959" y="12396"/>
                    <a:pt x="22056" y="11213"/>
                    <a:pt x="22948" y="9293"/>
                  </a:cubicBezTo>
                  <a:cubicBezTo>
                    <a:pt x="24662" y="5572"/>
                    <a:pt x="24199" y="3635"/>
                    <a:pt x="20993" y="1217"/>
                  </a:cubicBezTo>
                  <a:cubicBezTo>
                    <a:pt x="19896" y="394"/>
                    <a:pt x="18455" y="0"/>
                    <a:pt x="169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4" name="任意多边形: 形状 863">
              <a:extLst>
                <a:ext uri="{FF2B5EF4-FFF2-40B4-BE49-F238E27FC236}">
                  <a16:creationId xmlns:a16="http://schemas.microsoft.com/office/drawing/2014/main" id="{761D6BC1-2891-AB85-7A3D-52F9C8CF3AF0}"/>
                </a:ext>
              </a:extLst>
            </p:cNvPr>
            <p:cNvSpPr/>
            <p:nvPr/>
          </p:nvSpPr>
          <p:spPr>
            <a:xfrm>
              <a:off x="5690694" y="2604239"/>
              <a:ext cx="5011" cy="10561"/>
            </a:xfrm>
            <a:custGeom>
              <a:avLst/>
              <a:gdLst>
                <a:gd name="connsiteX0" fmla="*/ 4681 w 5011"/>
                <a:gd name="connsiteY0" fmla="*/ 0 h 10561"/>
                <a:gd name="connsiteX1" fmla="*/ 0 w 5011"/>
                <a:gd name="connsiteY1" fmla="*/ 10304 h 10561"/>
                <a:gd name="connsiteX2" fmla="*/ 1012 w 5011"/>
                <a:gd name="connsiteY2" fmla="*/ 10561 h 10561"/>
                <a:gd name="connsiteX3" fmla="*/ 3926 w 5011"/>
                <a:gd name="connsiteY3" fmla="*/ 7767 h 10561"/>
                <a:gd name="connsiteX4" fmla="*/ 5006 w 5011"/>
                <a:gd name="connsiteY4" fmla="*/ 1852 h 10561"/>
                <a:gd name="connsiteX5" fmla="*/ 4681 w 5011"/>
                <a:gd name="connsiteY5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11" h="10561">
                  <a:moveTo>
                    <a:pt x="4681" y="0"/>
                  </a:moveTo>
                  <a:lnTo>
                    <a:pt x="0" y="10304"/>
                  </a:lnTo>
                  <a:cubicBezTo>
                    <a:pt x="343" y="10476"/>
                    <a:pt x="686" y="10561"/>
                    <a:pt x="1012" y="10561"/>
                  </a:cubicBezTo>
                  <a:cubicBezTo>
                    <a:pt x="2074" y="10561"/>
                    <a:pt x="3052" y="9635"/>
                    <a:pt x="3926" y="7767"/>
                  </a:cubicBezTo>
                  <a:cubicBezTo>
                    <a:pt x="4852" y="6052"/>
                    <a:pt x="4904" y="3892"/>
                    <a:pt x="5006" y="1852"/>
                  </a:cubicBezTo>
                  <a:cubicBezTo>
                    <a:pt x="5041" y="1046"/>
                    <a:pt x="4904" y="446"/>
                    <a:pt x="46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5" name="任意多边形: 形状 864">
              <a:extLst>
                <a:ext uri="{FF2B5EF4-FFF2-40B4-BE49-F238E27FC236}">
                  <a16:creationId xmlns:a16="http://schemas.microsoft.com/office/drawing/2014/main" id="{89F1D28F-4D4F-1F80-D5DB-BADDD2F5562B}"/>
                </a:ext>
              </a:extLst>
            </p:cNvPr>
            <p:cNvSpPr/>
            <p:nvPr/>
          </p:nvSpPr>
          <p:spPr>
            <a:xfrm>
              <a:off x="5726005" y="2532076"/>
              <a:ext cx="2115" cy="3891"/>
            </a:xfrm>
            <a:custGeom>
              <a:avLst/>
              <a:gdLst>
                <a:gd name="connsiteX0" fmla="*/ 2116 w 2115"/>
                <a:gd name="connsiteY0" fmla="*/ 0 h 3891"/>
                <a:gd name="connsiteX1" fmla="*/ 367 w 2115"/>
                <a:gd name="connsiteY1" fmla="*/ 1509 h 3891"/>
                <a:gd name="connsiteX2" fmla="*/ 350 w 2115"/>
                <a:gd name="connsiteY2" fmla="*/ 3892 h 3891"/>
                <a:gd name="connsiteX3" fmla="*/ 2116 w 2115"/>
                <a:gd name="connsiteY3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3891">
                  <a:moveTo>
                    <a:pt x="2116" y="0"/>
                  </a:moveTo>
                  <a:cubicBezTo>
                    <a:pt x="1310" y="0"/>
                    <a:pt x="796" y="720"/>
                    <a:pt x="367" y="1509"/>
                  </a:cubicBezTo>
                  <a:cubicBezTo>
                    <a:pt x="-10" y="2418"/>
                    <a:pt x="-216" y="3360"/>
                    <a:pt x="350" y="3892"/>
                  </a:cubicBezTo>
                  <a:lnTo>
                    <a:pt x="211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6" name="任意多边形: 形状 865">
              <a:extLst>
                <a:ext uri="{FF2B5EF4-FFF2-40B4-BE49-F238E27FC236}">
                  <a16:creationId xmlns:a16="http://schemas.microsoft.com/office/drawing/2014/main" id="{11DA84CC-F02E-AB1D-049F-F5398511A053}"/>
                </a:ext>
              </a:extLst>
            </p:cNvPr>
            <p:cNvSpPr/>
            <p:nvPr/>
          </p:nvSpPr>
          <p:spPr>
            <a:xfrm>
              <a:off x="5726338" y="2532076"/>
              <a:ext cx="3812" cy="4406"/>
            </a:xfrm>
            <a:custGeom>
              <a:avLst/>
              <a:gdLst>
                <a:gd name="connsiteX0" fmla="*/ 1783 w 3812"/>
                <a:gd name="connsiteY0" fmla="*/ 0 h 4406"/>
                <a:gd name="connsiteX1" fmla="*/ 1783 w 3812"/>
                <a:gd name="connsiteY1" fmla="*/ 0 h 4406"/>
                <a:gd name="connsiteX2" fmla="*/ 0 w 3812"/>
                <a:gd name="connsiteY2" fmla="*/ 3892 h 4406"/>
                <a:gd name="connsiteX3" fmla="*/ 583 w 3812"/>
                <a:gd name="connsiteY3" fmla="*/ 4218 h 4406"/>
                <a:gd name="connsiteX4" fmla="*/ 1715 w 3812"/>
                <a:gd name="connsiteY4" fmla="*/ 4406 h 4406"/>
                <a:gd name="connsiteX5" fmla="*/ 3069 w 3812"/>
                <a:gd name="connsiteY5" fmla="*/ 3926 h 4406"/>
                <a:gd name="connsiteX6" fmla="*/ 3789 w 3812"/>
                <a:gd name="connsiteY6" fmla="*/ 2349 h 4406"/>
                <a:gd name="connsiteX7" fmla="*/ 2829 w 3812"/>
                <a:gd name="connsiteY7" fmla="*/ 326 h 4406"/>
                <a:gd name="connsiteX8" fmla="*/ 1783 w 3812"/>
                <a:gd name="connsiteY8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2" h="4406">
                  <a:moveTo>
                    <a:pt x="1783" y="0"/>
                  </a:moveTo>
                  <a:cubicBezTo>
                    <a:pt x="1783" y="0"/>
                    <a:pt x="1783" y="0"/>
                    <a:pt x="1783" y="0"/>
                  </a:cubicBezTo>
                  <a:lnTo>
                    <a:pt x="0" y="3892"/>
                  </a:lnTo>
                  <a:cubicBezTo>
                    <a:pt x="137" y="4029"/>
                    <a:pt x="326" y="4149"/>
                    <a:pt x="583" y="4218"/>
                  </a:cubicBezTo>
                  <a:cubicBezTo>
                    <a:pt x="943" y="4338"/>
                    <a:pt x="1337" y="4406"/>
                    <a:pt x="1715" y="4406"/>
                  </a:cubicBezTo>
                  <a:cubicBezTo>
                    <a:pt x="2212" y="4406"/>
                    <a:pt x="2692" y="4269"/>
                    <a:pt x="3069" y="3926"/>
                  </a:cubicBezTo>
                  <a:cubicBezTo>
                    <a:pt x="3309" y="3395"/>
                    <a:pt x="3549" y="2880"/>
                    <a:pt x="3789" y="2349"/>
                  </a:cubicBezTo>
                  <a:cubicBezTo>
                    <a:pt x="3892" y="1577"/>
                    <a:pt x="3669" y="806"/>
                    <a:pt x="2829" y="326"/>
                  </a:cubicBezTo>
                  <a:cubicBezTo>
                    <a:pt x="2434" y="103"/>
                    <a:pt x="2092" y="0"/>
                    <a:pt x="17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7" name="任意多边形: 形状 866">
              <a:extLst>
                <a:ext uri="{FF2B5EF4-FFF2-40B4-BE49-F238E27FC236}">
                  <a16:creationId xmlns:a16="http://schemas.microsoft.com/office/drawing/2014/main" id="{ABC782B8-38DE-D352-67F8-A261455B1DD8}"/>
                </a:ext>
              </a:extLst>
            </p:cNvPr>
            <p:cNvSpPr/>
            <p:nvPr/>
          </p:nvSpPr>
          <p:spPr>
            <a:xfrm>
              <a:off x="5983073" y="22737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1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8" name="任意多边形: 形状 867">
              <a:extLst>
                <a:ext uri="{FF2B5EF4-FFF2-40B4-BE49-F238E27FC236}">
                  <a16:creationId xmlns:a16="http://schemas.microsoft.com/office/drawing/2014/main" id="{BC095511-38C5-2374-E3E9-736C925D2022}"/>
                </a:ext>
              </a:extLst>
            </p:cNvPr>
            <p:cNvSpPr/>
            <p:nvPr/>
          </p:nvSpPr>
          <p:spPr>
            <a:xfrm>
              <a:off x="5627604" y="2482596"/>
              <a:ext cx="6999" cy="7509"/>
            </a:xfrm>
            <a:custGeom>
              <a:avLst/>
              <a:gdLst>
                <a:gd name="connsiteX0" fmla="*/ 4008 w 6999"/>
                <a:gd name="connsiteY0" fmla="*/ 0 h 7509"/>
                <a:gd name="connsiteX1" fmla="*/ 64 w 6999"/>
                <a:gd name="connsiteY1" fmla="*/ 3223 h 7509"/>
                <a:gd name="connsiteX2" fmla="*/ 2842 w 6999"/>
                <a:gd name="connsiteY2" fmla="*/ 7441 h 7509"/>
                <a:gd name="connsiteX3" fmla="*/ 3545 w 6999"/>
                <a:gd name="connsiteY3" fmla="*/ 7510 h 7509"/>
                <a:gd name="connsiteX4" fmla="*/ 6820 w 6999"/>
                <a:gd name="connsiteY4" fmla="*/ 4561 h 7509"/>
                <a:gd name="connsiteX5" fmla="*/ 4625 w 6999"/>
                <a:gd name="connsiteY5" fmla="*/ 86 h 7509"/>
                <a:gd name="connsiteX6" fmla="*/ 4008 w 6999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9" h="7509">
                  <a:moveTo>
                    <a:pt x="4008" y="0"/>
                  </a:moveTo>
                  <a:cubicBezTo>
                    <a:pt x="2414" y="0"/>
                    <a:pt x="545" y="1457"/>
                    <a:pt x="64" y="3223"/>
                  </a:cubicBezTo>
                  <a:cubicBezTo>
                    <a:pt x="-330" y="4681"/>
                    <a:pt x="1145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20" y="4561"/>
                  </a:cubicBezTo>
                  <a:cubicBezTo>
                    <a:pt x="7437" y="2606"/>
                    <a:pt x="6408" y="583"/>
                    <a:pt x="4625" y="86"/>
                  </a:cubicBezTo>
                  <a:cubicBezTo>
                    <a:pt x="4437" y="34"/>
                    <a:pt x="4231" y="0"/>
                    <a:pt x="40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9" name="任意多边形: 形状 868">
              <a:extLst>
                <a:ext uri="{FF2B5EF4-FFF2-40B4-BE49-F238E27FC236}">
                  <a16:creationId xmlns:a16="http://schemas.microsoft.com/office/drawing/2014/main" id="{3BF28A96-A13E-D047-2F62-7E1537CCF2E5}"/>
                </a:ext>
              </a:extLst>
            </p:cNvPr>
            <p:cNvSpPr/>
            <p:nvPr/>
          </p:nvSpPr>
          <p:spPr>
            <a:xfrm>
              <a:off x="5735856" y="2479595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3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1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3" y="189"/>
                  </a:cubicBezTo>
                  <a:cubicBezTo>
                    <a:pt x="4832" y="51"/>
                    <a:pt x="4472" y="0"/>
                    <a:pt x="40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0" name="任意多边形: 形状 869">
              <a:extLst>
                <a:ext uri="{FF2B5EF4-FFF2-40B4-BE49-F238E27FC236}">
                  <a16:creationId xmlns:a16="http://schemas.microsoft.com/office/drawing/2014/main" id="{A85356DF-893C-2789-72EA-6093DFDBD1AF}"/>
                </a:ext>
              </a:extLst>
            </p:cNvPr>
            <p:cNvSpPr/>
            <p:nvPr/>
          </p:nvSpPr>
          <p:spPr>
            <a:xfrm>
              <a:off x="5734868" y="2412164"/>
              <a:ext cx="10896" cy="12190"/>
            </a:xfrm>
            <a:custGeom>
              <a:avLst/>
              <a:gdLst>
                <a:gd name="connsiteX0" fmla="*/ 3472 w 10896"/>
                <a:gd name="connsiteY0" fmla="*/ 0 h 12190"/>
                <a:gd name="connsiteX1" fmla="*/ 146 w 10896"/>
                <a:gd name="connsiteY1" fmla="*/ 2520 h 12190"/>
                <a:gd name="connsiteX2" fmla="*/ 1449 w 10896"/>
                <a:gd name="connsiteY2" fmla="*/ 7132 h 12190"/>
                <a:gd name="connsiteX3" fmla="*/ 4226 w 10896"/>
                <a:gd name="connsiteY3" fmla="*/ 10321 h 12190"/>
                <a:gd name="connsiteX4" fmla="*/ 7158 w 10896"/>
                <a:gd name="connsiteY4" fmla="*/ 12190 h 12190"/>
                <a:gd name="connsiteX5" fmla="*/ 10039 w 10896"/>
                <a:gd name="connsiteY5" fmla="*/ 9275 h 12190"/>
                <a:gd name="connsiteX6" fmla="*/ 10896 w 10896"/>
                <a:gd name="connsiteY6" fmla="*/ 3343 h 12190"/>
                <a:gd name="connsiteX7" fmla="*/ 6147 w 10896"/>
                <a:gd name="connsiteY7" fmla="*/ 240 h 12190"/>
                <a:gd name="connsiteX8" fmla="*/ 3472 w 10896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6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0" y="9258"/>
                    <a:pt x="4226" y="10321"/>
                  </a:cubicBezTo>
                  <a:cubicBezTo>
                    <a:pt x="5289" y="11556"/>
                    <a:pt x="6266" y="12190"/>
                    <a:pt x="7158" y="12190"/>
                  </a:cubicBezTo>
                  <a:cubicBezTo>
                    <a:pt x="8256" y="12190"/>
                    <a:pt x="9215" y="11230"/>
                    <a:pt x="10039" y="9275"/>
                  </a:cubicBezTo>
                  <a:cubicBezTo>
                    <a:pt x="10913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6" y="0"/>
                    <a:pt x="347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1" name="任意多边形: 形状 870">
              <a:extLst>
                <a:ext uri="{FF2B5EF4-FFF2-40B4-BE49-F238E27FC236}">
                  <a16:creationId xmlns:a16="http://schemas.microsoft.com/office/drawing/2014/main" id="{B171EC56-91F6-2AD3-2B02-51A77DD4DA25}"/>
                </a:ext>
              </a:extLst>
            </p:cNvPr>
            <p:cNvSpPr/>
            <p:nvPr/>
          </p:nvSpPr>
          <p:spPr>
            <a:xfrm>
              <a:off x="5652023" y="2578762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04" y="69"/>
                    <a:pt x="4209" y="0"/>
                    <a:pt x="3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2" name="任意多边形: 形状 871">
              <a:extLst>
                <a:ext uri="{FF2B5EF4-FFF2-40B4-BE49-F238E27FC236}">
                  <a16:creationId xmlns:a16="http://schemas.microsoft.com/office/drawing/2014/main" id="{7B15A7AC-A19F-D7D2-F93C-A2D0532F5E7F}"/>
                </a:ext>
              </a:extLst>
            </p:cNvPr>
            <p:cNvSpPr/>
            <p:nvPr/>
          </p:nvSpPr>
          <p:spPr>
            <a:xfrm>
              <a:off x="5654527" y="2418885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26" y="137"/>
                    <a:pt x="2049" y="0"/>
                    <a:pt x="1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3" name="任意多边形: 形状 872">
              <a:extLst>
                <a:ext uri="{FF2B5EF4-FFF2-40B4-BE49-F238E27FC236}">
                  <a16:creationId xmlns:a16="http://schemas.microsoft.com/office/drawing/2014/main" id="{A2FBDF31-DF4E-C3BA-9406-BD113E1DFF76}"/>
                </a:ext>
              </a:extLst>
            </p:cNvPr>
            <p:cNvSpPr/>
            <p:nvPr/>
          </p:nvSpPr>
          <p:spPr>
            <a:xfrm>
              <a:off x="5628532" y="2438019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03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49" y="0"/>
                    <a:pt x="69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4" name="任意多边形: 形状 873">
              <a:extLst>
                <a:ext uri="{FF2B5EF4-FFF2-40B4-BE49-F238E27FC236}">
                  <a16:creationId xmlns:a16="http://schemas.microsoft.com/office/drawing/2014/main" id="{DAB1D3CA-C1B1-D4A3-7C57-7365F41D8441}"/>
                </a:ext>
              </a:extLst>
            </p:cNvPr>
            <p:cNvSpPr/>
            <p:nvPr/>
          </p:nvSpPr>
          <p:spPr>
            <a:xfrm>
              <a:off x="5657986" y="2457838"/>
              <a:ext cx="17408" cy="16133"/>
            </a:xfrm>
            <a:custGeom>
              <a:avLst/>
              <a:gdLst>
                <a:gd name="connsiteX0" fmla="*/ 8790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45 w 17408"/>
                <a:gd name="connsiteY12" fmla="*/ 4046 h 16133"/>
                <a:gd name="connsiteX13" fmla="*/ 11430 w 17408"/>
                <a:gd name="connsiteY13" fmla="*/ 2623 h 16133"/>
                <a:gd name="connsiteX14" fmla="*/ 8790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790" y="0"/>
                  </a:moveTo>
                  <a:cubicBezTo>
                    <a:pt x="8533" y="0"/>
                    <a:pt x="8258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1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8" y="11727"/>
                    <a:pt x="3681" y="13630"/>
                    <a:pt x="6389" y="14916"/>
                  </a:cubicBezTo>
                  <a:cubicBezTo>
                    <a:pt x="8104" y="15739"/>
                    <a:pt x="9785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4" y="2812"/>
                    <a:pt x="14774" y="2880"/>
                    <a:pt x="14653" y="3017"/>
                  </a:cubicBezTo>
                  <a:cubicBezTo>
                    <a:pt x="14088" y="3755"/>
                    <a:pt x="13591" y="4046"/>
                    <a:pt x="13145" y="4046"/>
                  </a:cubicBezTo>
                  <a:cubicBezTo>
                    <a:pt x="12459" y="4046"/>
                    <a:pt x="11928" y="3343"/>
                    <a:pt x="11430" y="2623"/>
                  </a:cubicBezTo>
                  <a:cubicBezTo>
                    <a:pt x="10676" y="1457"/>
                    <a:pt x="10264" y="0"/>
                    <a:pt x="8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5" name="任意多边形: 形状 874">
              <a:extLst>
                <a:ext uri="{FF2B5EF4-FFF2-40B4-BE49-F238E27FC236}">
                  <a16:creationId xmlns:a16="http://schemas.microsoft.com/office/drawing/2014/main" id="{B22C8498-C9C8-005F-8C9B-CDDB8021F700}"/>
                </a:ext>
              </a:extLst>
            </p:cNvPr>
            <p:cNvSpPr/>
            <p:nvPr/>
          </p:nvSpPr>
          <p:spPr>
            <a:xfrm>
              <a:off x="5659922" y="2426000"/>
              <a:ext cx="4601" cy="3891"/>
            </a:xfrm>
            <a:custGeom>
              <a:avLst/>
              <a:gdLst>
                <a:gd name="connsiteX0" fmla="*/ 2225 w 4601"/>
                <a:gd name="connsiteY0" fmla="*/ 0 h 3891"/>
                <a:gd name="connsiteX1" fmla="*/ 167 w 4601"/>
                <a:gd name="connsiteY1" fmla="*/ 1629 h 3891"/>
                <a:gd name="connsiteX2" fmla="*/ 905 w 4601"/>
                <a:gd name="connsiteY2" fmla="*/ 3463 h 3891"/>
                <a:gd name="connsiteX3" fmla="*/ 2928 w 4601"/>
                <a:gd name="connsiteY3" fmla="*/ 3892 h 3891"/>
                <a:gd name="connsiteX4" fmla="*/ 4420 w 4601"/>
                <a:gd name="connsiteY4" fmla="*/ 2743 h 3891"/>
                <a:gd name="connsiteX5" fmla="*/ 3459 w 4601"/>
                <a:gd name="connsiteY5" fmla="*/ 240 h 3891"/>
                <a:gd name="connsiteX6" fmla="*/ 2225 w 4601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1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5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1" y="3892"/>
                    <a:pt x="4042" y="3635"/>
                    <a:pt x="4420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6" name="任意多边形: 形状 875">
              <a:extLst>
                <a:ext uri="{FF2B5EF4-FFF2-40B4-BE49-F238E27FC236}">
                  <a16:creationId xmlns:a16="http://schemas.microsoft.com/office/drawing/2014/main" id="{6B445A51-2A06-8D76-3D6D-9701081DDB0C}"/>
                </a:ext>
              </a:extLst>
            </p:cNvPr>
            <p:cNvSpPr/>
            <p:nvPr/>
          </p:nvSpPr>
          <p:spPr>
            <a:xfrm>
              <a:off x="5668325" y="2479372"/>
              <a:ext cx="13886" cy="12687"/>
            </a:xfrm>
            <a:custGeom>
              <a:avLst/>
              <a:gdLst>
                <a:gd name="connsiteX0" fmla="*/ 7384 w 13886"/>
                <a:gd name="connsiteY0" fmla="*/ 0 h 12687"/>
                <a:gd name="connsiteX1" fmla="*/ 4881 w 13886"/>
                <a:gd name="connsiteY1" fmla="*/ 343 h 12687"/>
                <a:gd name="connsiteX2" fmla="*/ 1915 w 13886"/>
                <a:gd name="connsiteY2" fmla="*/ 8127 h 12687"/>
                <a:gd name="connsiteX3" fmla="*/ 3389 w 13886"/>
                <a:gd name="connsiteY3" fmla="*/ 10133 h 12687"/>
                <a:gd name="connsiteX4" fmla="*/ 8241 w 13886"/>
                <a:gd name="connsiteY4" fmla="*/ 12687 h 12687"/>
                <a:gd name="connsiteX5" fmla="*/ 13470 w 13886"/>
                <a:gd name="connsiteY5" fmla="*/ 7527 h 12687"/>
                <a:gd name="connsiteX6" fmla="*/ 10761 w 13886"/>
                <a:gd name="connsiteY6" fmla="*/ 806 h 12687"/>
                <a:gd name="connsiteX7" fmla="*/ 7384 w 13886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12687">
                  <a:moveTo>
                    <a:pt x="7384" y="0"/>
                  </a:moveTo>
                  <a:cubicBezTo>
                    <a:pt x="6561" y="0"/>
                    <a:pt x="5721" y="120"/>
                    <a:pt x="4881" y="343"/>
                  </a:cubicBezTo>
                  <a:cubicBezTo>
                    <a:pt x="217" y="1560"/>
                    <a:pt x="-1772" y="4098"/>
                    <a:pt x="1915" y="8127"/>
                  </a:cubicBezTo>
                  <a:cubicBezTo>
                    <a:pt x="2463" y="8727"/>
                    <a:pt x="2823" y="9533"/>
                    <a:pt x="3389" y="10133"/>
                  </a:cubicBezTo>
                  <a:cubicBezTo>
                    <a:pt x="5018" y="11864"/>
                    <a:pt x="6698" y="12687"/>
                    <a:pt x="8241" y="12687"/>
                  </a:cubicBezTo>
                  <a:cubicBezTo>
                    <a:pt x="10487" y="12687"/>
                    <a:pt x="12424" y="10921"/>
                    <a:pt x="13470" y="7527"/>
                  </a:cubicBezTo>
                  <a:cubicBezTo>
                    <a:pt x="14482" y="4235"/>
                    <a:pt x="13676" y="2297"/>
                    <a:pt x="10761" y="806"/>
                  </a:cubicBezTo>
                  <a:cubicBezTo>
                    <a:pt x="9647" y="240"/>
                    <a:pt x="8515" y="0"/>
                    <a:pt x="73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7" name="任意多边形: 形状 876">
              <a:extLst>
                <a:ext uri="{FF2B5EF4-FFF2-40B4-BE49-F238E27FC236}">
                  <a16:creationId xmlns:a16="http://schemas.microsoft.com/office/drawing/2014/main" id="{B287763F-1179-53DC-2A78-6BCB58193E9B}"/>
                </a:ext>
              </a:extLst>
            </p:cNvPr>
            <p:cNvSpPr/>
            <p:nvPr/>
          </p:nvSpPr>
          <p:spPr>
            <a:xfrm>
              <a:off x="5927912" y="2347561"/>
              <a:ext cx="11490" cy="9944"/>
            </a:xfrm>
            <a:custGeom>
              <a:avLst/>
              <a:gdLst>
                <a:gd name="connsiteX0" fmla="*/ 4509 w 11490"/>
                <a:gd name="connsiteY0" fmla="*/ 0 h 9944"/>
                <a:gd name="connsiteX1" fmla="*/ 1286 w 11490"/>
                <a:gd name="connsiteY1" fmla="*/ 3858 h 9944"/>
                <a:gd name="connsiteX2" fmla="*/ 651 w 11490"/>
                <a:gd name="connsiteY2" fmla="*/ 9035 h 9944"/>
                <a:gd name="connsiteX3" fmla="*/ 2640 w 11490"/>
                <a:gd name="connsiteY3" fmla="*/ 9944 h 9944"/>
                <a:gd name="connsiteX4" fmla="*/ 5126 w 11490"/>
                <a:gd name="connsiteY4" fmla="*/ 9601 h 9944"/>
                <a:gd name="connsiteX5" fmla="*/ 9721 w 11490"/>
                <a:gd name="connsiteY5" fmla="*/ 8367 h 9944"/>
                <a:gd name="connsiteX6" fmla="*/ 11281 w 11490"/>
                <a:gd name="connsiteY6" fmla="*/ 4835 h 9944"/>
                <a:gd name="connsiteX7" fmla="*/ 5315 w 11490"/>
                <a:gd name="connsiteY7" fmla="*/ 103 h 9944"/>
                <a:gd name="connsiteX8" fmla="*/ 4509 w 11490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0" h="9944">
                  <a:moveTo>
                    <a:pt x="4509" y="0"/>
                  </a:moveTo>
                  <a:cubicBezTo>
                    <a:pt x="2623" y="0"/>
                    <a:pt x="2177" y="2366"/>
                    <a:pt x="1286" y="3858"/>
                  </a:cubicBezTo>
                  <a:cubicBezTo>
                    <a:pt x="360" y="5503"/>
                    <a:pt x="-720" y="7269"/>
                    <a:pt x="651" y="9035"/>
                  </a:cubicBezTo>
                  <a:cubicBezTo>
                    <a:pt x="1200" y="9738"/>
                    <a:pt x="1903" y="9944"/>
                    <a:pt x="2640" y="9944"/>
                  </a:cubicBezTo>
                  <a:cubicBezTo>
                    <a:pt x="3463" y="9944"/>
                    <a:pt x="4337" y="9687"/>
                    <a:pt x="5126" y="9601"/>
                  </a:cubicBezTo>
                  <a:cubicBezTo>
                    <a:pt x="6686" y="9413"/>
                    <a:pt x="8212" y="8881"/>
                    <a:pt x="9721" y="8367"/>
                  </a:cubicBezTo>
                  <a:cubicBezTo>
                    <a:pt x="11350" y="7801"/>
                    <a:pt x="11813" y="6344"/>
                    <a:pt x="11281" y="4835"/>
                  </a:cubicBezTo>
                  <a:cubicBezTo>
                    <a:pt x="10287" y="2023"/>
                    <a:pt x="7749" y="806"/>
                    <a:pt x="5315" y="103"/>
                  </a:cubicBezTo>
                  <a:cubicBezTo>
                    <a:pt x="5006" y="34"/>
                    <a:pt x="4749" y="0"/>
                    <a:pt x="45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8" name="任意多边形: 形状 877">
              <a:extLst>
                <a:ext uri="{FF2B5EF4-FFF2-40B4-BE49-F238E27FC236}">
                  <a16:creationId xmlns:a16="http://schemas.microsoft.com/office/drawing/2014/main" id="{AE7195F4-37CE-6398-3BBF-67F0BE0AD2A7}"/>
                </a:ext>
              </a:extLst>
            </p:cNvPr>
            <p:cNvSpPr/>
            <p:nvPr/>
          </p:nvSpPr>
          <p:spPr>
            <a:xfrm>
              <a:off x="5907506" y="2374188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9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9" y="7149"/>
                  </a:cubicBezTo>
                  <a:cubicBezTo>
                    <a:pt x="2901" y="7321"/>
                    <a:pt x="3364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0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9" name="任意多边形: 形状 878">
              <a:extLst>
                <a:ext uri="{FF2B5EF4-FFF2-40B4-BE49-F238E27FC236}">
                  <a16:creationId xmlns:a16="http://schemas.microsoft.com/office/drawing/2014/main" id="{AAF019E7-45F6-A88B-2404-761B4C29EB9C}"/>
                </a:ext>
              </a:extLst>
            </p:cNvPr>
            <p:cNvSpPr/>
            <p:nvPr/>
          </p:nvSpPr>
          <p:spPr>
            <a:xfrm>
              <a:off x="5948417" y="2208653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0" name="任意多边形: 形状 879">
              <a:extLst>
                <a:ext uri="{FF2B5EF4-FFF2-40B4-BE49-F238E27FC236}">
                  <a16:creationId xmlns:a16="http://schemas.microsoft.com/office/drawing/2014/main" id="{0C0007EA-0365-EB7F-BE82-A598006FB084}"/>
                </a:ext>
              </a:extLst>
            </p:cNvPr>
            <p:cNvSpPr/>
            <p:nvPr/>
          </p:nvSpPr>
          <p:spPr>
            <a:xfrm>
              <a:off x="5887211" y="23576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6" y="0"/>
                    <a:pt x="668" y="874"/>
                    <a:pt x="171" y="2349"/>
                  </a:cubicBezTo>
                  <a:cubicBezTo>
                    <a:pt x="-429" y="4149"/>
                    <a:pt x="633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5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497" y="0"/>
                    <a:pt x="308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1" name="任意多边形: 形状 880">
              <a:extLst>
                <a:ext uri="{FF2B5EF4-FFF2-40B4-BE49-F238E27FC236}">
                  <a16:creationId xmlns:a16="http://schemas.microsoft.com/office/drawing/2014/main" id="{70AD5A62-8B55-F2DA-95AE-D521C126C209}"/>
                </a:ext>
              </a:extLst>
            </p:cNvPr>
            <p:cNvSpPr/>
            <p:nvPr/>
          </p:nvSpPr>
          <p:spPr>
            <a:xfrm>
              <a:off x="5952549" y="2385178"/>
              <a:ext cx="7252" cy="1474"/>
            </a:xfrm>
            <a:custGeom>
              <a:avLst/>
              <a:gdLst>
                <a:gd name="connsiteX0" fmla="*/ 4389 w 7252"/>
                <a:gd name="connsiteY0" fmla="*/ 0 h 1474"/>
                <a:gd name="connsiteX1" fmla="*/ 0 w 7252"/>
                <a:gd name="connsiteY1" fmla="*/ 1474 h 1474"/>
                <a:gd name="connsiteX2" fmla="*/ 7252 w 7252"/>
                <a:gd name="connsiteY2" fmla="*/ 754 h 1474"/>
                <a:gd name="connsiteX3" fmla="*/ 4389 w 7252"/>
                <a:gd name="connsiteY3" fmla="*/ 0 h 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2" h="1474">
                  <a:moveTo>
                    <a:pt x="4389" y="0"/>
                  </a:moveTo>
                  <a:cubicBezTo>
                    <a:pt x="2915" y="0"/>
                    <a:pt x="1406" y="549"/>
                    <a:pt x="0" y="1474"/>
                  </a:cubicBezTo>
                  <a:cubicBezTo>
                    <a:pt x="2417" y="1269"/>
                    <a:pt x="4835" y="1011"/>
                    <a:pt x="7252" y="754"/>
                  </a:cubicBezTo>
                  <a:cubicBezTo>
                    <a:pt x="6309" y="223"/>
                    <a:pt x="5349" y="0"/>
                    <a:pt x="43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2" name="任意多边形: 形状 881">
              <a:extLst>
                <a:ext uri="{FF2B5EF4-FFF2-40B4-BE49-F238E27FC236}">
                  <a16:creationId xmlns:a16="http://schemas.microsoft.com/office/drawing/2014/main" id="{A10EF827-9807-2D0A-F616-97E6B2D3CE1D}"/>
                </a:ext>
              </a:extLst>
            </p:cNvPr>
            <p:cNvSpPr/>
            <p:nvPr/>
          </p:nvSpPr>
          <p:spPr>
            <a:xfrm>
              <a:off x="5925190" y="2226209"/>
              <a:ext cx="17829" cy="12275"/>
            </a:xfrm>
            <a:custGeom>
              <a:avLst/>
              <a:gdLst>
                <a:gd name="connsiteX0" fmla="*/ 9563 w 17829"/>
                <a:gd name="connsiteY0" fmla="*/ 0 h 12275"/>
                <a:gd name="connsiteX1" fmla="*/ 4745 w 17829"/>
                <a:gd name="connsiteY1" fmla="*/ 3121 h 12275"/>
                <a:gd name="connsiteX2" fmla="*/ 1162 w 17829"/>
                <a:gd name="connsiteY2" fmla="*/ 7527 h 12275"/>
                <a:gd name="connsiteX3" fmla="*/ 168 w 17829"/>
                <a:gd name="connsiteY3" fmla="*/ 10201 h 12275"/>
                <a:gd name="connsiteX4" fmla="*/ 1951 w 17829"/>
                <a:gd name="connsiteY4" fmla="*/ 11693 h 12275"/>
                <a:gd name="connsiteX5" fmla="*/ 2585 w 17829"/>
                <a:gd name="connsiteY5" fmla="*/ 11504 h 12275"/>
                <a:gd name="connsiteX6" fmla="*/ 4848 w 17829"/>
                <a:gd name="connsiteY6" fmla="*/ 10733 h 12275"/>
                <a:gd name="connsiteX7" fmla="*/ 7609 w 17829"/>
                <a:gd name="connsiteY7" fmla="*/ 12087 h 12275"/>
                <a:gd name="connsiteX8" fmla="*/ 8912 w 17829"/>
                <a:gd name="connsiteY8" fmla="*/ 12276 h 12275"/>
                <a:gd name="connsiteX9" fmla="*/ 17827 w 17829"/>
                <a:gd name="connsiteY9" fmla="*/ 4921 h 12275"/>
                <a:gd name="connsiteX10" fmla="*/ 17570 w 17829"/>
                <a:gd name="connsiteY10" fmla="*/ 3703 h 12275"/>
                <a:gd name="connsiteX11" fmla="*/ 10849 w 17829"/>
                <a:gd name="connsiteY11" fmla="*/ 86 h 12275"/>
                <a:gd name="connsiteX12" fmla="*/ 9563 w 1782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9" h="12275">
                  <a:moveTo>
                    <a:pt x="9563" y="0"/>
                  </a:moveTo>
                  <a:cubicBezTo>
                    <a:pt x="7472" y="0"/>
                    <a:pt x="5568" y="857"/>
                    <a:pt x="4745" y="3121"/>
                  </a:cubicBezTo>
                  <a:cubicBezTo>
                    <a:pt x="3991" y="5178"/>
                    <a:pt x="3288" y="6772"/>
                    <a:pt x="1162" y="7527"/>
                  </a:cubicBezTo>
                  <a:cubicBezTo>
                    <a:pt x="202" y="7870"/>
                    <a:pt x="-278" y="9035"/>
                    <a:pt x="168" y="10201"/>
                  </a:cubicBezTo>
                  <a:cubicBezTo>
                    <a:pt x="494" y="11059"/>
                    <a:pt x="1248" y="11693"/>
                    <a:pt x="1951" y="11693"/>
                  </a:cubicBezTo>
                  <a:cubicBezTo>
                    <a:pt x="2174" y="11693"/>
                    <a:pt x="2379" y="11642"/>
                    <a:pt x="2585" y="11504"/>
                  </a:cubicBezTo>
                  <a:cubicBezTo>
                    <a:pt x="3408" y="10973"/>
                    <a:pt x="4162" y="10733"/>
                    <a:pt x="4848" y="10733"/>
                  </a:cubicBezTo>
                  <a:cubicBezTo>
                    <a:pt x="5894" y="10733"/>
                    <a:pt x="6803" y="11264"/>
                    <a:pt x="7609" y="12087"/>
                  </a:cubicBezTo>
                  <a:cubicBezTo>
                    <a:pt x="8020" y="12224"/>
                    <a:pt x="8449" y="12276"/>
                    <a:pt x="8912" y="12276"/>
                  </a:cubicBezTo>
                  <a:cubicBezTo>
                    <a:pt x="12649" y="12276"/>
                    <a:pt x="17759" y="8195"/>
                    <a:pt x="17827" y="4921"/>
                  </a:cubicBezTo>
                  <a:cubicBezTo>
                    <a:pt x="17844" y="4509"/>
                    <a:pt x="17759" y="4063"/>
                    <a:pt x="17570" y="3703"/>
                  </a:cubicBezTo>
                  <a:cubicBezTo>
                    <a:pt x="16147" y="857"/>
                    <a:pt x="13421" y="480"/>
                    <a:pt x="10849" y="86"/>
                  </a:cubicBezTo>
                  <a:cubicBezTo>
                    <a:pt x="10403" y="34"/>
                    <a:pt x="9975" y="0"/>
                    <a:pt x="95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3" name="任意多边形: 形状 882">
              <a:extLst>
                <a:ext uri="{FF2B5EF4-FFF2-40B4-BE49-F238E27FC236}">
                  <a16:creationId xmlns:a16="http://schemas.microsoft.com/office/drawing/2014/main" id="{52963417-EFB4-2537-5998-4EA63F01AFEA}"/>
                </a:ext>
              </a:extLst>
            </p:cNvPr>
            <p:cNvSpPr/>
            <p:nvPr/>
          </p:nvSpPr>
          <p:spPr>
            <a:xfrm>
              <a:off x="5938396" y="2101942"/>
              <a:ext cx="14531" cy="24431"/>
            </a:xfrm>
            <a:custGeom>
              <a:avLst/>
              <a:gdLst>
                <a:gd name="connsiteX0" fmla="*/ 6798 w 14531"/>
                <a:gd name="connsiteY0" fmla="*/ 0 h 24431"/>
                <a:gd name="connsiteX1" fmla="*/ 5701 w 14531"/>
                <a:gd name="connsiteY1" fmla="*/ 309 h 24431"/>
                <a:gd name="connsiteX2" fmla="*/ 317 w 14531"/>
                <a:gd name="connsiteY2" fmla="*/ 7853 h 24431"/>
                <a:gd name="connsiteX3" fmla="*/ 1946 w 14531"/>
                <a:gd name="connsiteY3" fmla="*/ 12242 h 24431"/>
                <a:gd name="connsiteX4" fmla="*/ 3437 w 14531"/>
                <a:gd name="connsiteY4" fmla="*/ 18311 h 24431"/>
                <a:gd name="connsiteX5" fmla="*/ 5804 w 14531"/>
                <a:gd name="connsiteY5" fmla="*/ 24277 h 24431"/>
                <a:gd name="connsiteX6" fmla="*/ 6815 w 14531"/>
                <a:gd name="connsiteY6" fmla="*/ 24432 h 24431"/>
                <a:gd name="connsiteX7" fmla="*/ 11855 w 14531"/>
                <a:gd name="connsiteY7" fmla="*/ 20797 h 24431"/>
                <a:gd name="connsiteX8" fmla="*/ 14444 w 14531"/>
                <a:gd name="connsiteY8" fmla="*/ 17196 h 24431"/>
                <a:gd name="connsiteX9" fmla="*/ 13707 w 14531"/>
                <a:gd name="connsiteY9" fmla="*/ 14368 h 24431"/>
                <a:gd name="connsiteX10" fmla="*/ 10158 w 14531"/>
                <a:gd name="connsiteY10" fmla="*/ 7081 h 24431"/>
                <a:gd name="connsiteX11" fmla="*/ 8598 w 14531"/>
                <a:gd name="connsiteY11" fmla="*/ 1595 h 24431"/>
                <a:gd name="connsiteX12" fmla="*/ 6798 w 14531"/>
                <a:gd name="connsiteY12" fmla="*/ 0 h 2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31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4" y="24277"/>
                  </a:cubicBezTo>
                  <a:cubicBezTo>
                    <a:pt x="6164" y="24380"/>
                    <a:pt x="6506" y="24432"/>
                    <a:pt x="6815" y="24432"/>
                  </a:cubicBezTo>
                  <a:cubicBezTo>
                    <a:pt x="8975" y="24432"/>
                    <a:pt x="10398" y="22374"/>
                    <a:pt x="11855" y="20797"/>
                  </a:cubicBezTo>
                  <a:cubicBezTo>
                    <a:pt x="12833" y="19734"/>
                    <a:pt x="13570" y="18448"/>
                    <a:pt x="14444" y="17196"/>
                  </a:cubicBezTo>
                  <a:cubicBezTo>
                    <a:pt x="14599" y="16151"/>
                    <a:pt x="14650" y="14727"/>
                    <a:pt x="13707" y="14368"/>
                  </a:cubicBezTo>
                  <a:cubicBezTo>
                    <a:pt x="10261" y="13047"/>
                    <a:pt x="10553" y="9996"/>
                    <a:pt x="10158" y="7081"/>
                  </a:cubicBezTo>
                  <a:cubicBezTo>
                    <a:pt x="9901" y="5212"/>
                    <a:pt x="9250" y="3378"/>
                    <a:pt x="8598" y="1595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4" name="任意多边形: 形状 883">
              <a:extLst>
                <a:ext uri="{FF2B5EF4-FFF2-40B4-BE49-F238E27FC236}">
                  <a16:creationId xmlns:a16="http://schemas.microsoft.com/office/drawing/2014/main" id="{E6D7FD52-1E02-5EF9-525D-39CA637AAE96}"/>
                </a:ext>
              </a:extLst>
            </p:cNvPr>
            <p:cNvSpPr/>
            <p:nvPr/>
          </p:nvSpPr>
          <p:spPr>
            <a:xfrm>
              <a:off x="5938110" y="2137329"/>
              <a:ext cx="11426" cy="10321"/>
            </a:xfrm>
            <a:custGeom>
              <a:avLst/>
              <a:gdLst>
                <a:gd name="connsiteX0" fmla="*/ 3981 w 11426"/>
                <a:gd name="connsiteY0" fmla="*/ 0 h 10321"/>
                <a:gd name="connsiteX1" fmla="*/ 878 w 11426"/>
                <a:gd name="connsiteY1" fmla="*/ 4355 h 10321"/>
                <a:gd name="connsiteX2" fmla="*/ 912 w 11426"/>
                <a:gd name="connsiteY2" fmla="*/ 9653 h 10321"/>
                <a:gd name="connsiteX3" fmla="*/ 2558 w 11426"/>
                <a:gd name="connsiteY3" fmla="*/ 10321 h 10321"/>
                <a:gd name="connsiteX4" fmla="*/ 5473 w 11426"/>
                <a:gd name="connsiteY4" fmla="*/ 9584 h 10321"/>
                <a:gd name="connsiteX5" fmla="*/ 9930 w 11426"/>
                <a:gd name="connsiteY5" fmla="*/ 7698 h 10321"/>
                <a:gd name="connsiteX6" fmla="*/ 11045 w 11426"/>
                <a:gd name="connsiteY6" fmla="*/ 3926 h 10321"/>
                <a:gd name="connsiteX7" fmla="*/ 4444 w 11426"/>
                <a:gd name="connsiteY7" fmla="*/ 34 h 10321"/>
                <a:gd name="connsiteX8" fmla="*/ 3981 w 11426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26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09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73" y="9584"/>
                  </a:cubicBezTo>
                  <a:cubicBezTo>
                    <a:pt x="7016" y="9173"/>
                    <a:pt x="8490" y="8418"/>
                    <a:pt x="9930" y="7698"/>
                  </a:cubicBezTo>
                  <a:cubicBezTo>
                    <a:pt x="11508" y="6892"/>
                    <a:pt x="11765" y="5366"/>
                    <a:pt x="11045" y="3926"/>
                  </a:cubicBezTo>
                  <a:cubicBezTo>
                    <a:pt x="9673" y="1234"/>
                    <a:pt x="6982" y="377"/>
                    <a:pt x="4444" y="34"/>
                  </a:cubicBezTo>
                  <a:cubicBezTo>
                    <a:pt x="4290" y="17"/>
                    <a:pt x="4135" y="0"/>
                    <a:pt x="39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5" name="任意多边形: 形状 884">
              <a:extLst>
                <a:ext uri="{FF2B5EF4-FFF2-40B4-BE49-F238E27FC236}">
                  <a16:creationId xmlns:a16="http://schemas.microsoft.com/office/drawing/2014/main" id="{AC91FA67-F451-1103-8282-775FCDCB82AB}"/>
                </a:ext>
              </a:extLst>
            </p:cNvPr>
            <p:cNvSpPr/>
            <p:nvPr/>
          </p:nvSpPr>
          <p:spPr>
            <a:xfrm>
              <a:off x="5883839" y="2367621"/>
              <a:ext cx="7235" cy="7663"/>
            </a:xfrm>
            <a:custGeom>
              <a:avLst/>
              <a:gdLst>
                <a:gd name="connsiteX0" fmla="*/ 2805 w 7235"/>
                <a:gd name="connsiteY0" fmla="*/ 0 h 7663"/>
                <a:gd name="connsiteX1" fmla="*/ 182 w 7235"/>
                <a:gd name="connsiteY1" fmla="*/ 2863 h 7663"/>
                <a:gd name="connsiteX2" fmla="*/ 2856 w 7235"/>
                <a:gd name="connsiteY2" fmla="*/ 7561 h 7663"/>
                <a:gd name="connsiteX3" fmla="*/ 3850 w 7235"/>
                <a:gd name="connsiteY3" fmla="*/ 7664 h 7663"/>
                <a:gd name="connsiteX4" fmla="*/ 7057 w 7235"/>
                <a:gd name="connsiteY4" fmla="*/ 5041 h 7663"/>
                <a:gd name="connsiteX5" fmla="*/ 3216 w 7235"/>
                <a:gd name="connsiteY5" fmla="*/ 51 h 7663"/>
                <a:gd name="connsiteX6" fmla="*/ 2805 w 723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7663">
                  <a:moveTo>
                    <a:pt x="2805" y="0"/>
                  </a:moveTo>
                  <a:cubicBezTo>
                    <a:pt x="1810" y="0"/>
                    <a:pt x="748" y="1012"/>
                    <a:pt x="182" y="2863"/>
                  </a:cubicBezTo>
                  <a:cubicBezTo>
                    <a:pt x="-470" y="5058"/>
                    <a:pt x="679" y="7150"/>
                    <a:pt x="2856" y="7561"/>
                  </a:cubicBezTo>
                  <a:cubicBezTo>
                    <a:pt x="3199" y="7630"/>
                    <a:pt x="3542" y="7664"/>
                    <a:pt x="3850" y="7664"/>
                  </a:cubicBezTo>
                  <a:cubicBezTo>
                    <a:pt x="5377" y="7664"/>
                    <a:pt x="6525" y="6858"/>
                    <a:pt x="7057" y="5041"/>
                  </a:cubicBezTo>
                  <a:cubicBezTo>
                    <a:pt x="7708" y="2812"/>
                    <a:pt x="6611" y="960"/>
                    <a:pt x="3216" y="51"/>
                  </a:cubicBezTo>
                  <a:cubicBezTo>
                    <a:pt x="3079" y="17"/>
                    <a:pt x="2942" y="0"/>
                    <a:pt x="28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6" name="任意多边形: 形状 885">
              <a:extLst>
                <a:ext uri="{FF2B5EF4-FFF2-40B4-BE49-F238E27FC236}">
                  <a16:creationId xmlns:a16="http://schemas.microsoft.com/office/drawing/2014/main" id="{B1F6BC29-C5FE-33A7-2D3F-7B8563BED5F4}"/>
                </a:ext>
              </a:extLst>
            </p:cNvPr>
            <p:cNvSpPr/>
            <p:nvPr/>
          </p:nvSpPr>
          <p:spPr>
            <a:xfrm>
              <a:off x="5857338" y="22327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5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3" y="11624"/>
                    <a:pt x="8697" y="9498"/>
                    <a:pt x="10155" y="8435"/>
                  </a:cubicBezTo>
                  <a:cubicBezTo>
                    <a:pt x="10806" y="7955"/>
                    <a:pt x="11458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22" y="34"/>
                    <a:pt x="3262" y="0"/>
                    <a:pt x="2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7" name="任意多边形: 形状 886">
              <a:extLst>
                <a:ext uri="{FF2B5EF4-FFF2-40B4-BE49-F238E27FC236}">
                  <a16:creationId xmlns:a16="http://schemas.microsoft.com/office/drawing/2014/main" id="{A144E5EA-AE7C-514E-47A1-32657D4108E0}"/>
                </a:ext>
              </a:extLst>
            </p:cNvPr>
            <p:cNvSpPr/>
            <p:nvPr/>
          </p:nvSpPr>
          <p:spPr>
            <a:xfrm>
              <a:off x="5867511" y="20958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9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2" y="2623"/>
                    <a:pt x="3429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8" name="任意多边形: 形状 887">
              <a:extLst>
                <a:ext uri="{FF2B5EF4-FFF2-40B4-BE49-F238E27FC236}">
                  <a16:creationId xmlns:a16="http://schemas.microsoft.com/office/drawing/2014/main" id="{AB6FF565-AE0E-F0F6-2B11-7EC87AEBE597}"/>
                </a:ext>
              </a:extLst>
            </p:cNvPr>
            <p:cNvSpPr/>
            <p:nvPr/>
          </p:nvSpPr>
          <p:spPr>
            <a:xfrm>
              <a:off x="5853517" y="2153257"/>
              <a:ext cx="7083" cy="7029"/>
            </a:xfrm>
            <a:custGeom>
              <a:avLst/>
              <a:gdLst>
                <a:gd name="connsiteX0" fmla="*/ 4460 w 7083"/>
                <a:gd name="connsiteY0" fmla="*/ 0 h 7029"/>
                <a:gd name="connsiteX1" fmla="*/ 88 w 7083"/>
                <a:gd name="connsiteY1" fmla="*/ 2280 h 7029"/>
                <a:gd name="connsiteX2" fmla="*/ 2077 w 7083"/>
                <a:gd name="connsiteY2" fmla="*/ 6481 h 7029"/>
                <a:gd name="connsiteX3" fmla="*/ 4186 w 7083"/>
                <a:gd name="connsiteY3" fmla="*/ 7029 h 7029"/>
                <a:gd name="connsiteX4" fmla="*/ 6878 w 7083"/>
                <a:gd name="connsiteY4" fmla="*/ 5555 h 7029"/>
                <a:gd name="connsiteX5" fmla="*/ 4769 w 7083"/>
                <a:gd name="connsiteY5" fmla="*/ 51 h 7029"/>
                <a:gd name="connsiteX6" fmla="*/ 4460 w 7083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3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1" y="7029"/>
                    <a:pt x="6518" y="6498"/>
                    <a:pt x="6878" y="5555"/>
                  </a:cubicBezTo>
                  <a:cubicBezTo>
                    <a:pt x="7564" y="3755"/>
                    <a:pt x="6449" y="874"/>
                    <a:pt x="4769" y="51"/>
                  </a:cubicBezTo>
                  <a:cubicBezTo>
                    <a:pt x="4700" y="17"/>
                    <a:pt x="4597" y="0"/>
                    <a:pt x="44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9" name="任意多边形: 形状 888">
              <a:extLst>
                <a:ext uri="{FF2B5EF4-FFF2-40B4-BE49-F238E27FC236}">
                  <a16:creationId xmlns:a16="http://schemas.microsoft.com/office/drawing/2014/main" id="{AF3F315C-168C-C4B7-B143-A98B81A86AB3}"/>
                </a:ext>
              </a:extLst>
            </p:cNvPr>
            <p:cNvSpPr/>
            <p:nvPr/>
          </p:nvSpPr>
          <p:spPr>
            <a:xfrm>
              <a:off x="5914112" y="2312723"/>
              <a:ext cx="7000" cy="7869"/>
            </a:xfrm>
            <a:custGeom>
              <a:avLst/>
              <a:gdLst>
                <a:gd name="connsiteX0" fmla="*/ 2588 w 7000"/>
                <a:gd name="connsiteY0" fmla="*/ 0 h 7869"/>
                <a:gd name="connsiteX1" fmla="*/ 204 w 7000"/>
                <a:gd name="connsiteY1" fmla="*/ 3103 h 7869"/>
                <a:gd name="connsiteX2" fmla="*/ 2210 w 7000"/>
                <a:gd name="connsiteY2" fmla="*/ 7664 h 7869"/>
                <a:gd name="connsiteX3" fmla="*/ 3205 w 7000"/>
                <a:gd name="connsiteY3" fmla="*/ 7869 h 7869"/>
                <a:gd name="connsiteX4" fmla="*/ 6925 w 7000"/>
                <a:gd name="connsiteY4" fmla="*/ 5023 h 7869"/>
                <a:gd name="connsiteX5" fmla="*/ 3016 w 7000"/>
                <a:gd name="connsiteY5" fmla="*/ 68 h 7869"/>
                <a:gd name="connsiteX6" fmla="*/ 2588 w 7000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0" h="7869">
                  <a:moveTo>
                    <a:pt x="2588" y="0"/>
                  </a:moveTo>
                  <a:cubicBezTo>
                    <a:pt x="1490" y="0"/>
                    <a:pt x="701" y="1269"/>
                    <a:pt x="204" y="3103"/>
                  </a:cubicBezTo>
                  <a:cubicBezTo>
                    <a:pt x="-396" y="5298"/>
                    <a:pt x="342" y="6841"/>
                    <a:pt x="2210" y="7664"/>
                  </a:cubicBezTo>
                  <a:cubicBezTo>
                    <a:pt x="2519" y="7801"/>
                    <a:pt x="2862" y="7869"/>
                    <a:pt x="3205" y="7869"/>
                  </a:cubicBezTo>
                  <a:cubicBezTo>
                    <a:pt x="4817" y="7869"/>
                    <a:pt x="6616" y="6532"/>
                    <a:pt x="6925" y="5023"/>
                  </a:cubicBezTo>
                  <a:cubicBezTo>
                    <a:pt x="7337" y="2932"/>
                    <a:pt x="6051" y="840"/>
                    <a:pt x="3016" y="68"/>
                  </a:cubicBezTo>
                  <a:cubicBezTo>
                    <a:pt x="2879" y="34"/>
                    <a:pt x="2724" y="0"/>
                    <a:pt x="258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0" name="任意多边形: 形状 889">
              <a:extLst>
                <a:ext uri="{FF2B5EF4-FFF2-40B4-BE49-F238E27FC236}">
                  <a16:creationId xmlns:a16="http://schemas.microsoft.com/office/drawing/2014/main" id="{C7324B3E-285E-EF59-F266-693183EEEC07}"/>
                </a:ext>
              </a:extLst>
            </p:cNvPr>
            <p:cNvSpPr/>
            <p:nvPr/>
          </p:nvSpPr>
          <p:spPr>
            <a:xfrm>
              <a:off x="5910691" y="2188182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4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3" y="1354"/>
                    <a:pt x="3556" y="154"/>
                    <a:pt x="2185" y="0"/>
                  </a:cubicBezTo>
                  <a:cubicBezTo>
                    <a:pt x="2117" y="0"/>
                    <a:pt x="2048" y="0"/>
                    <a:pt x="1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1" name="任意多边形: 形状 890">
              <a:extLst>
                <a:ext uri="{FF2B5EF4-FFF2-40B4-BE49-F238E27FC236}">
                  <a16:creationId xmlns:a16="http://schemas.microsoft.com/office/drawing/2014/main" id="{F9605883-E647-4993-04B2-C7CC278C7C1A}"/>
                </a:ext>
              </a:extLst>
            </p:cNvPr>
            <p:cNvSpPr/>
            <p:nvPr/>
          </p:nvSpPr>
          <p:spPr>
            <a:xfrm>
              <a:off x="5914985" y="22560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35" y="34"/>
                    <a:pt x="3977" y="0"/>
                    <a:pt x="37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2" name="任意多边形: 形状 891">
              <a:extLst>
                <a:ext uri="{FF2B5EF4-FFF2-40B4-BE49-F238E27FC236}">
                  <a16:creationId xmlns:a16="http://schemas.microsoft.com/office/drawing/2014/main" id="{FB93FECA-E2F4-15E8-2968-8625E63C8136}"/>
                </a:ext>
              </a:extLst>
            </p:cNvPr>
            <p:cNvSpPr/>
            <p:nvPr/>
          </p:nvSpPr>
          <p:spPr>
            <a:xfrm>
              <a:off x="5966675" y="2235382"/>
              <a:ext cx="5860" cy="7698"/>
            </a:xfrm>
            <a:custGeom>
              <a:avLst/>
              <a:gdLst>
                <a:gd name="connsiteX0" fmla="*/ 3705 w 5860"/>
                <a:gd name="connsiteY0" fmla="*/ 0 h 7698"/>
                <a:gd name="connsiteX1" fmla="*/ 2 w 5860"/>
                <a:gd name="connsiteY1" fmla="*/ 3635 h 7698"/>
                <a:gd name="connsiteX2" fmla="*/ 2317 w 5860"/>
                <a:gd name="connsiteY2" fmla="*/ 7612 h 7698"/>
                <a:gd name="connsiteX3" fmla="*/ 2899 w 5860"/>
                <a:gd name="connsiteY3" fmla="*/ 7698 h 7698"/>
                <a:gd name="connsiteX4" fmla="*/ 5814 w 5860"/>
                <a:gd name="connsiteY4" fmla="*/ 4149 h 7698"/>
                <a:gd name="connsiteX5" fmla="*/ 3859 w 5860"/>
                <a:gd name="connsiteY5" fmla="*/ 17 h 7698"/>
                <a:gd name="connsiteX6" fmla="*/ 3705 w 5860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0" h="7698">
                  <a:moveTo>
                    <a:pt x="3705" y="0"/>
                  </a:moveTo>
                  <a:cubicBezTo>
                    <a:pt x="2368" y="0"/>
                    <a:pt x="36" y="2160"/>
                    <a:pt x="2" y="3635"/>
                  </a:cubicBezTo>
                  <a:cubicBezTo>
                    <a:pt x="-33" y="5401"/>
                    <a:pt x="413" y="7064"/>
                    <a:pt x="2317" y="7612"/>
                  </a:cubicBezTo>
                  <a:cubicBezTo>
                    <a:pt x="2505" y="7664"/>
                    <a:pt x="2711" y="7698"/>
                    <a:pt x="2899" y="7698"/>
                  </a:cubicBezTo>
                  <a:cubicBezTo>
                    <a:pt x="4322" y="7698"/>
                    <a:pt x="5540" y="6189"/>
                    <a:pt x="5814" y="4149"/>
                  </a:cubicBezTo>
                  <a:cubicBezTo>
                    <a:pt x="6071" y="2229"/>
                    <a:pt x="5248" y="943"/>
                    <a:pt x="3859" y="17"/>
                  </a:cubicBezTo>
                  <a:cubicBezTo>
                    <a:pt x="3808" y="0"/>
                    <a:pt x="3756" y="0"/>
                    <a:pt x="3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3" name="任意多边形: 形状 892">
              <a:extLst>
                <a:ext uri="{FF2B5EF4-FFF2-40B4-BE49-F238E27FC236}">
                  <a16:creationId xmlns:a16="http://schemas.microsoft.com/office/drawing/2014/main" id="{AEFD868C-8BAB-E680-BC60-EEE9E9F5A40E}"/>
                </a:ext>
              </a:extLst>
            </p:cNvPr>
            <p:cNvSpPr/>
            <p:nvPr/>
          </p:nvSpPr>
          <p:spPr>
            <a:xfrm>
              <a:off x="5968659" y="2299761"/>
              <a:ext cx="7094" cy="7561"/>
            </a:xfrm>
            <a:custGeom>
              <a:avLst/>
              <a:gdLst>
                <a:gd name="connsiteX0" fmla="*/ 3333 w 7094"/>
                <a:gd name="connsiteY0" fmla="*/ 0 h 7561"/>
                <a:gd name="connsiteX1" fmla="*/ 195 w 7094"/>
                <a:gd name="connsiteY1" fmla="*/ 2589 h 7561"/>
                <a:gd name="connsiteX2" fmla="*/ 2801 w 7094"/>
                <a:gd name="connsiteY2" fmla="*/ 7475 h 7561"/>
                <a:gd name="connsiteX3" fmla="*/ 3641 w 7094"/>
                <a:gd name="connsiteY3" fmla="*/ 7561 h 7561"/>
                <a:gd name="connsiteX4" fmla="*/ 6865 w 7094"/>
                <a:gd name="connsiteY4" fmla="*/ 5589 h 7561"/>
                <a:gd name="connsiteX5" fmla="*/ 4413 w 7094"/>
                <a:gd name="connsiteY5" fmla="*/ 171 h 7561"/>
                <a:gd name="connsiteX6" fmla="*/ 3333 w 7094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4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5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18" y="51"/>
                    <a:pt x="3658" y="0"/>
                    <a:pt x="33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4" name="任意多边形: 形状 893">
              <a:extLst>
                <a:ext uri="{FF2B5EF4-FFF2-40B4-BE49-F238E27FC236}">
                  <a16:creationId xmlns:a16="http://schemas.microsoft.com/office/drawing/2014/main" id="{B82DEE91-1C6F-1121-6B1F-B99340694612}"/>
                </a:ext>
              </a:extLst>
            </p:cNvPr>
            <p:cNvSpPr/>
            <p:nvPr/>
          </p:nvSpPr>
          <p:spPr>
            <a:xfrm>
              <a:off x="6030325" y="2184050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7" y="8487"/>
                    <a:pt x="2926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5" name="任意多边形: 形状 894">
              <a:extLst>
                <a:ext uri="{FF2B5EF4-FFF2-40B4-BE49-F238E27FC236}">
                  <a16:creationId xmlns:a16="http://schemas.microsoft.com/office/drawing/2014/main" id="{E36B6560-FEB3-9923-93C5-D2848C85236D}"/>
                </a:ext>
              </a:extLst>
            </p:cNvPr>
            <p:cNvSpPr/>
            <p:nvPr/>
          </p:nvSpPr>
          <p:spPr>
            <a:xfrm>
              <a:off x="5971835" y="2196600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4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60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7" y="6892"/>
                    <a:pt x="10924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7" y="240"/>
                    <a:pt x="9792" y="0"/>
                    <a:pt x="8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6" name="任意多边形: 形状 895">
              <a:extLst>
                <a:ext uri="{FF2B5EF4-FFF2-40B4-BE49-F238E27FC236}">
                  <a16:creationId xmlns:a16="http://schemas.microsoft.com/office/drawing/2014/main" id="{3CF4338F-AAED-D538-5163-E2B162806E93}"/>
                </a:ext>
              </a:extLst>
            </p:cNvPr>
            <p:cNvSpPr/>
            <p:nvPr/>
          </p:nvSpPr>
          <p:spPr>
            <a:xfrm>
              <a:off x="5961343" y="2298115"/>
              <a:ext cx="4414" cy="4474"/>
            </a:xfrm>
            <a:custGeom>
              <a:avLst/>
              <a:gdLst>
                <a:gd name="connsiteX0" fmla="*/ 1630 w 4414"/>
                <a:gd name="connsiteY0" fmla="*/ 0 h 4474"/>
                <a:gd name="connsiteX1" fmla="*/ 207 w 4414"/>
                <a:gd name="connsiteY1" fmla="*/ 1132 h 4474"/>
                <a:gd name="connsiteX2" fmla="*/ 1459 w 4414"/>
                <a:gd name="connsiteY2" fmla="*/ 4166 h 4474"/>
                <a:gd name="connsiteX3" fmla="*/ 2522 w 4414"/>
                <a:gd name="connsiteY3" fmla="*/ 4475 h 4474"/>
                <a:gd name="connsiteX4" fmla="*/ 3996 w 4414"/>
                <a:gd name="connsiteY4" fmla="*/ 3515 h 4474"/>
                <a:gd name="connsiteX5" fmla="*/ 3173 w 4414"/>
                <a:gd name="connsiteY5" fmla="*/ 463 h 4474"/>
                <a:gd name="connsiteX6" fmla="*/ 1630 w 4414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4" h="4474">
                  <a:moveTo>
                    <a:pt x="1630" y="0"/>
                  </a:moveTo>
                  <a:cubicBezTo>
                    <a:pt x="1064" y="0"/>
                    <a:pt x="550" y="291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7" y="2263"/>
                    <a:pt x="4545" y="1166"/>
                    <a:pt x="3173" y="463"/>
                  </a:cubicBezTo>
                  <a:cubicBezTo>
                    <a:pt x="2642" y="206"/>
                    <a:pt x="2111" y="0"/>
                    <a:pt x="163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7" name="任意多边形: 形状 896">
              <a:extLst>
                <a:ext uri="{FF2B5EF4-FFF2-40B4-BE49-F238E27FC236}">
                  <a16:creationId xmlns:a16="http://schemas.microsoft.com/office/drawing/2014/main" id="{B86056F4-5438-DAF7-D597-B73B5A1BA112}"/>
                </a:ext>
              </a:extLst>
            </p:cNvPr>
            <p:cNvSpPr/>
            <p:nvPr/>
          </p:nvSpPr>
          <p:spPr>
            <a:xfrm>
              <a:off x="5996477" y="2268369"/>
              <a:ext cx="17303" cy="14418"/>
            </a:xfrm>
            <a:custGeom>
              <a:avLst/>
              <a:gdLst>
                <a:gd name="connsiteX0" fmla="*/ 15034 w 17303"/>
                <a:gd name="connsiteY0" fmla="*/ 0 h 14418"/>
                <a:gd name="connsiteX1" fmla="*/ 13799 w 17303"/>
                <a:gd name="connsiteY1" fmla="*/ 634 h 14418"/>
                <a:gd name="connsiteX2" fmla="*/ 11588 w 17303"/>
                <a:gd name="connsiteY2" fmla="*/ 2555 h 14418"/>
                <a:gd name="connsiteX3" fmla="*/ 10524 w 17303"/>
                <a:gd name="connsiteY3" fmla="*/ 2280 h 14418"/>
                <a:gd name="connsiteX4" fmla="*/ 8313 w 17303"/>
                <a:gd name="connsiteY4" fmla="*/ 1783 h 14418"/>
                <a:gd name="connsiteX5" fmla="*/ 2449 w 17303"/>
                <a:gd name="connsiteY5" fmla="*/ 5229 h 14418"/>
                <a:gd name="connsiteX6" fmla="*/ 4506 w 17303"/>
                <a:gd name="connsiteY6" fmla="*/ 13682 h 14418"/>
                <a:gd name="connsiteX7" fmla="*/ 7696 w 17303"/>
                <a:gd name="connsiteY7" fmla="*/ 14419 h 14418"/>
                <a:gd name="connsiteX8" fmla="*/ 11793 w 17303"/>
                <a:gd name="connsiteY8" fmla="*/ 13253 h 14418"/>
                <a:gd name="connsiteX9" fmla="*/ 14005 w 17303"/>
                <a:gd name="connsiteY9" fmla="*/ 9155 h 14418"/>
                <a:gd name="connsiteX10" fmla="*/ 16285 w 17303"/>
                <a:gd name="connsiteY10" fmla="*/ 3926 h 14418"/>
                <a:gd name="connsiteX11" fmla="*/ 16919 w 17303"/>
                <a:gd name="connsiteY11" fmla="*/ 1200 h 14418"/>
                <a:gd name="connsiteX12" fmla="*/ 15034 w 17303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3" h="14418">
                  <a:moveTo>
                    <a:pt x="15034" y="0"/>
                  </a:moveTo>
                  <a:cubicBezTo>
                    <a:pt x="14622" y="0"/>
                    <a:pt x="14194" y="189"/>
                    <a:pt x="13799" y="634"/>
                  </a:cubicBezTo>
                  <a:cubicBezTo>
                    <a:pt x="13045" y="1457"/>
                    <a:pt x="12667" y="2555"/>
                    <a:pt x="11588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9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6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8" y="6258"/>
                    <a:pt x="13885" y="5006"/>
                    <a:pt x="16285" y="3926"/>
                  </a:cubicBezTo>
                  <a:cubicBezTo>
                    <a:pt x="17177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8" name="任意多边形: 形状 897">
              <a:extLst>
                <a:ext uri="{FF2B5EF4-FFF2-40B4-BE49-F238E27FC236}">
                  <a16:creationId xmlns:a16="http://schemas.microsoft.com/office/drawing/2014/main" id="{37EB97E0-2863-E138-B66A-235B737BBDDA}"/>
                </a:ext>
              </a:extLst>
            </p:cNvPr>
            <p:cNvSpPr/>
            <p:nvPr/>
          </p:nvSpPr>
          <p:spPr>
            <a:xfrm>
              <a:off x="5932459" y="2313409"/>
              <a:ext cx="13381" cy="23900"/>
            </a:xfrm>
            <a:custGeom>
              <a:avLst/>
              <a:gdLst>
                <a:gd name="connsiteX0" fmla="*/ 7540 w 13381"/>
                <a:gd name="connsiteY0" fmla="*/ 0 h 23900"/>
                <a:gd name="connsiteX1" fmla="*/ 6683 w 13381"/>
                <a:gd name="connsiteY1" fmla="*/ 172 h 23900"/>
                <a:gd name="connsiteX2" fmla="*/ 477 w 13381"/>
                <a:gd name="connsiteY2" fmla="*/ 6790 h 23900"/>
                <a:gd name="connsiteX3" fmla="*/ 1523 w 13381"/>
                <a:gd name="connsiteY3" fmla="*/ 11299 h 23900"/>
                <a:gd name="connsiteX4" fmla="*/ 2226 w 13381"/>
                <a:gd name="connsiteY4" fmla="*/ 17437 h 23900"/>
                <a:gd name="connsiteX5" fmla="*/ 3786 w 13381"/>
                <a:gd name="connsiteY5" fmla="*/ 23592 h 23900"/>
                <a:gd name="connsiteX6" fmla="*/ 5226 w 13381"/>
                <a:gd name="connsiteY6" fmla="*/ 23900 h 23900"/>
                <a:gd name="connsiteX7" fmla="*/ 10147 w 13381"/>
                <a:gd name="connsiteY7" fmla="*/ 21020 h 23900"/>
                <a:gd name="connsiteX8" fmla="*/ 13130 w 13381"/>
                <a:gd name="connsiteY8" fmla="*/ 17865 h 23900"/>
                <a:gd name="connsiteX9" fmla="*/ 12770 w 13381"/>
                <a:gd name="connsiteY9" fmla="*/ 15002 h 23900"/>
                <a:gd name="connsiteX10" fmla="*/ 10215 w 13381"/>
                <a:gd name="connsiteY10" fmla="*/ 7390 h 23900"/>
                <a:gd name="connsiteX11" fmla="*/ 9375 w 13381"/>
                <a:gd name="connsiteY11" fmla="*/ 1800 h 23900"/>
                <a:gd name="connsiteX12" fmla="*/ 7540 w 13381"/>
                <a:gd name="connsiteY12" fmla="*/ 0 h 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81" h="23900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706" y="13270"/>
                    <a:pt x="2037" y="15396"/>
                    <a:pt x="2226" y="17437"/>
                  </a:cubicBezTo>
                  <a:cubicBezTo>
                    <a:pt x="2431" y="19614"/>
                    <a:pt x="1094" y="22409"/>
                    <a:pt x="3786" y="23592"/>
                  </a:cubicBezTo>
                  <a:cubicBezTo>
                    <a:pt x="4283" y="23814"/>
                    <a:pt x="4763" y="23900"/>
                    <a:pt x="5226" y="23900"/>
                  </a:cubicBezTo>
                  <a:cubicBezTo>
                    <a:pt x="7112" y="23900"/>
                    <a:pt x="8655" y="22254"/>
                    <a:pt x="10147" y="21020"/>
                  </a:cubicBezTo>
                  <a:cubicBezTo>
                    <a:pt x="11227" y="20111"/>
                    <a:pt x="12118" y="18962"/>
                    <a:pt x="13130" y="17865"/>
                  </a:cubicBezTo>
                  <a:cubicBezTo>
                    <a:pt x="13404" y="16871"/>
                    <a:pt x="13644" y="15482"/>
                    <a:pt x="12770" y="15002"/>
                  </a:cubicBezTo>
                  <a:cubicBezTo>
                    <a:pt x="9564" y="13219"/>
                    <a:pt x="10232" y="10287"/>
                    <a:pt x="10215" y="7390"/>
                  </a:cubicBezTo>
                  <a:cubicBezTo>
                    <a:pt x="10198" y="5521"/>
                    <a:pt x="9787" y="3635"/>
                    <a:pt x="9375" y="1800"/>
                  </a:cubicBezTo>
                  <a:cubicBezTo>
                    <a:pt x="9118" y="737"/>
                    <a:pt x="8501" y="0"/>
                    <a:pt x="75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9" name="任意多边形: 形状 898">
              <a:extLst>
                <a:ext uri="{FF2B5EF4-FFF2-40B4-BE49-F238E27FC236}">
                  <a16:creationId xmlns:a16="http://schemas.microsoft.com/office/drawing/2014/main" id="{86BD593E-4FFF-F07B-0FB5-BBC62AEA0871}"/>
                </a:ext>
              </a:extLst>
            </p:cNvPr>
            <p:cNvSpPr/>
            <p:nvPr/>
          </p:nvSpPr>
          <p:spPr>
            <a:xfrm>
              <a:off x="5986665" y="2178460"/>
              <a:ext cx="14754" cy="15824"/>
            </a:xfrm>
            <a:custGeom>
              <a:avLst/>
              <a:gdLst>
                <a:gd name="connsiteX0" fmla="*/ 8198 w 14754"/>
                <a:gd name="connsiteY0" fmla="*/ 0 h 15824"/>
                <a:gd name="connsiteX1" fmla="*/ 4255 w 14754"/>
                <a:gd name="connsiteY1" fmla="*/ 1749 h 15824"/>
                <a:gd name="connsiteX2" fmla="*/ 106 w 14754"/>
                <a:gd name="connsiteY2" fmla="*/ 9258 h 15824"/>
                <a:gd name="connsiteX3" fmla="*/ 4100 w 14754"/>
                <a:gd name="connsiteY3" fmla="*/ 15499 h 15824"/>
                <a:gd name="connsiteX4" fmla="*/ 6004 w 14754"/>
                <a:gd name="connsiteY4" fmla="*/ 15825 h 15824"/>
                <a:gd name="connsiteX5" fmla="*/ 8678 w 14754"/>
                <a:gd name="connsiteY5" fmla="*/ 15465 h 15824"/>
                <a:gd name="connsiteX6" fmla="*/ 10221 w 14754"/>
                <a:gd name="connsiteY6" fmla="*/ 14693 h 15824"/>
                <a:gd name="connsiteX7" fmla="*/ 14096 w 14754"/>
                <a:gd name="connsiteY7" fmla="*/ 9704 h 15824"/>
                <a:gd name="connsiteX8" fmla="*/ 14679 w 14754"/>
                <a:gd name="connsiteY8" fmla="*/ 8041 h 15824"/>
                <a:gd name="connsiteX9" fmla="*/ 10907 w 14754"/>
                <a:gd name="connsiteY9" fmla="*/ 789 h 15824"/>
                <a:gd name="connsiteX10" fmla="*/ 8198 w 14754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54" h="15824">
                  <a:moveTo>
                    <a:pt x="8198" y="0"/>
                  </a:moveTo>
                  <a:cubicBezTo>
                    <a:pt x="6827" y="0"/>
                    <a:pt x="5541" y="634"/>
                    <a:pt x="4255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1" y="15722"/>
                    <a:pt x="5352" y="15825"/>
                    <a:pt x="6004" y="15825"/>
                  </a:cubicBezTo>
                  <a:cubicBezTo>
                    <a:pt x="6878" y="15825"/>
                    <a:pt x="7769" y="15671"/>
                    <a:pt x="8678" y="15465"/>
                  </a:cubicBezTo>
                  <a:cubicBezTo>
                    <a:pt x="9244" y="15345"/>
                    <a:pt x="10239" y="14796"/>
                    <a:pt x="10221" y="14693"/>
                  </a:cubicBezTo>
                  <a:cubicBezTo>
                    <a:pt x="9175" y="10956"/>
                    <a:pt x="12279" y="10921"/>
                    <a:pt x="14096" y="9704"/>
                  </a:cubicBezTo>
                  <a:cubicBezTo>
                    <a:pt x="14473" y="9447"/>
                    <a:pt x="14593" y="8624"/>
                    <a:pt x="14679" y="8041"/>
                  </a:cubicBezTo>
                  <a:cubicBezTo>
                    <a:pt x="15107" y="4955"/>
                    <a:pt x="13702" y="2349"/>
                    <a:pt x="10907" y="789"/>
                  </a:cubicBezTo>
                  <a:cubicBezTo>
                    <a:pt x="9964" y="257"/>
                    <a:pt x="9055" y="0"/>
                    <a:pt x="81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0" name="任意多边形: 形状 899">
              <a:extLst>
                <a:ext uri="{FF2B5EF4-FFF2-40B4-BE49-F238E27FC236}">
                  <a16:creationId xmlns:a16="http://schemas.microsoft.com/office/drawing/2014/main" id="{BFF7C054-B482-2FBF-5B43-2C8BB3D63B73}"/>
                </a:ext>
              </a:extLst>
            </p:cNvPr>
            <p:cNvSpPr/>
            <p:nvPr/>
          </p:nvSpPr>
          <p:spPr>
            <a:xfrm>
              <a:off x="5976198" y="22127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0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8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69" y="1595"/>
                    <a:pt x="2481" y="3155"/>
                  </a:cubicBezTo>
                  <a:cubicBezTo>
                    <a:pt x="1812" y="3926"/>
                    <a:pt x="1315" y="4869"/>
                    <a:pt x="800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3" y="12019"/>
                    <a:pt x="6493" y="12019"/>
                  </a:cubicBezTo>
                  <a:cubicBezTo>
                    <a:pt x="9116" y="12019"/>
                    <a:pt x="10916" y="10784"/>
                    <a:pt x="11688" y="8487"/>
                  </a:cubicBezTo>
                  <a:cubicBezTo>
                    <a:pt x="12493" y="6052"/>
                    <a:pt x="10779" y="823"/>
                    <a:pt x="8670" y="189"/>
                  </a:cubicBezTo>
                  <a:cubicBezTo>
                    <a:pt x="8241" y="69"/>
                    <a:pt x="7813" y="0"/>
                    <a:pt x="740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1" name="任意多边形: 形状 900">
              <a:extLst>
                <a:ext uri="{FF2B5EF4-FFF2-40B4-BE49-F238E27FC236}">
                  <a16:creationId xmlns:a16="http://schemas.microsoft.com/office/drawing/2014/main" id="{2417D603-09E5-FC46-E4CE-A848D4DFFB75}"/>
                </a:ext>
              </a:extLst>
            </p:cNvPr>
            <p:cNvSpPr/>
            <p:nvPr/>
          </p:nvSpPr>
          <p:spPr>
            <a:xfrm>
              <a:off x="5925417" y="2326765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5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3" y="1029"/>
                    <a:pt x="232" y="2315"/>
                  </a:cubicBezTo>
                  <a:cubicBezTo>
                    <a:pt x="-488" y="4561"/>
                    <a:pt x="523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2" y="5915"/>
                    <a:pt x="6610" y="4509"/>
                  </a:cubicBezTo>
                  <a:cubicBezTo>
                    <a:pt x="7227" y="3103"/>
                    <a:pt x="7176" y="1063"/>
                    <a:pt x="5255" y="223"/>
                  </a:cubicBezTo>
                  <a:cubicBezTo>
                    <a:pt x="4895" y="69"/>
                    <a:pt x="4484" y="0"/>
                    <a:pt x="40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2" name="任意多边形: 形状 901">
              <a:extLst>
                <a:ext uri="{FF2B5EF4-FFF2-40B4-BE49-F238E27FC236}">
                  <a16:creationId xmlns:a16="http://schemas.microsoft.com/office/drawing/2014/main" id="{DA33F490-9EF8-2F31-E085-1976F2487E53}"/>
                </a:ext>
              </a:extLst>
            </p:cNvPr>
            <p:cNvSpPr/>
            <p:nvPr/>
          </p:nvSpPr>
          <p:spPr>
            <a:xfrm>
              <a:off x="5840339" y="2358106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6 w 9640"/>
                <a:gd name="connsiteY3" fmla="*/ 10887 h 10887"/>
                <a:gd name="connsiteX4" fmla="*/ 9340 w 9640"/>
                <a:gd name="connsiteY4" fmla="*/ 6944 h 10887"/>
                <a:gd name="connsiteX5" fmla="*/ 5516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0" y="0"/>
                    <a:pt x="973" y="1371"/>
                    <a:pt x="150" y="3909"/>
                  </a:cubicBezTo>
                  <a:cubicBezTo>
                    <a:pt x="-536" y="6035"/>
                    <a:pt x="1247" y="10218"/>
                    <a:pt x="3065" y="10784"/>
                  </a:cubicBezTo>
                  <a:cubicBezTo>
                    <a:pt x="3305" y="10853"/>
                    <a:pt x="3562" y="10887"/>
                    <a:pt x="3836" y="10887"/>
                  </a:cubicBezTo>
                  <a:cubicBezTo>
                    <a:pt x="5859" y="10887"/>
                    <a:pt x="8654" y="8984"/>
                    <a:pt x="9340" y="6944"/>
                  </a:cubicBezTo>
                  <a:cubicBezTo>
                    <a:pt x="10334" y="3995"/>
                    <a:pt x="8808" y="1303"/>
                    <a:pt x="5516" y="223"/>
                  </a:cubicBezTo>
                  <a:cubicBezTo>
                    <a:pt x="5088" y="86"/>
                    <a:pt x="4642" y="0"/>
                    <a:pt x="423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3" name="任意多边形: 形状 902">
              <a:extLst>
                <a:ext uri="{FF2B5EF4-FFF2-40B4-BE49-F238E27FC236}">
                  <a16:creationId xmlns:a16="http://schemas.microsoft.com/office/drawing/2014/main" id="{41805306-56E6-0A4E-BD83-047AB8C6A26B}"/>
                </a:ext>
              </a:extLst>
            </p:cNvPr>
            <p:cNvSpPr/>
            <p:nvPr/>
          </p:nvSpPr>
          <p:spPr>
            <a:xfrm>
              <a:off x="5936782" y="2248463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9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1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70"/>
                    <a:pt x="3475" y="7287"/>
                    <a:pt x="3732" y="7287"/>
                  </a:cubicBezTo>
                  <a:cubicBezTo>
                    <a:pt x="5206" y="7287"/>
                    <a:pt x="6081" y="6292"/>
                    <a:pt x="6458" y="4698"/>
                  </a:cubicBezTo>
                  <a:cubicBezTo>
                    <a:pt x="6955" y="2538"/>
                    <a:pt x="5978" y="1046"/>
                    <a:pt x="4263" y="69"/>
                  </a:cubicBezTo>
                  <a:cubicBezTo>
                    <a:pt x="4109" y="17"/>
                    <a:pt x="3938" y="0"/>
                    <a:pt x="3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4" name="任意多边形: 形状 903">
              <a:extLst>
                <a:ext uri="{FF2B5EF4-FFF2-40B4-BE49-F238E27FC236}">
                  <a16:creationId xmlns:a16="http://schemas.microsoft.com/office/drawing/2014/main" id="{4CE0D0C7-902F-7B14-DE08-FF73D04AE438}"/>
                </a:ext>
              </a:extLst>
            </p:cNvPr>
            <p:cNvSpPr/>
            <p:nvPr/>
          </p:nvSpPr>
          <p:spPr>
            <a:xfrm>
              <a:off x="5929874" y="2279873"/>
              <a:ext cx="17844" cy="17967"/>
            </a:xfrm>
            <a:custGeom>
              <a:avLst/>
              <a:gdLst>
                <a:gd name="connsiteX0" fmla="*/ 8308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6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8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8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2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5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1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6" y="15533"/>
                  </a:cubicBezTo>
                  <a:cubicBezTo>
                    <a:pt x="19058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96" y="0"/>
                    <a:pt x="83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5" name="任意多边形: 形状 904">
              <a:extLst>
                <a:ext uri="{FF2B5EF4-FFF2-40B4-BE49-F238E27FC236}">
                  <a16:creationId xmlns:a16="http://schemas.microsoft.com/office/drawing/2014/main" id="{A9B1F75F-9662-F38E-FB9A-92893A721C47}"/>
                </a:ext>
              </a:extLst>
            </p:cNvPr>
            <p:cNvSpPr/>
            <p:nvPr/>
          </p:nvSpPr>
          <p:spPr>
            <a:xfrm>
              <a:off x="5953160" y="2347442"/>
              <a:ext cx="22854" cy="25014"/>
            </a:xfrm>
            <a:custGeom>
              <a:avLst/>
              <a:gdLst>
                <a:gd name="connsiteX0" fmla="*/ 19261 w 22854"/>
                <a:gd name="connsiteY0" fmla="*/ 0 h 25014"/>
                <a:gd name="connsiteX1" fmla="*/ 12763 w 22854"/>
                <a:gd name="connsiteY1" fmla="*/ 686 h 25014"/>
                <a:gd name="connsiteX2" fmla="*/ 11477 w 22854"/>
                <a:gd name="connsiteY2" fmla="*/ 4578 h 25014"/>
                <a:gd name="connsiteX3" fmla="*/ 9043 w 22854"/>
                <a:gd name="connsiteY3" fmla="*/ 6618 h 25014"/>
                <a:gd name="connsiteX4" fmla="*/ 8974 w 22854"/>
                <a:gd name="connsiteY4" fmla="*/ 6618 h 25014"/>
                <a:gd name="connsiteX5" fmla="*/ 5390 w 22854"/>
                <a:gd name="connsiteY5" fmla="*/ 6018 h 25014"/>
                <a:gd name="connsiteX6" fmla="*/ 5219 w 22854"/>
                <a:gd name="connsiteY6" fmla="*/ 6018 h 25014"/>
                <a:gd name="connsiteX7" fmla="*/ 2424 w 22854"/>
                <a:gd name="connsiteY7" fmla="*/ 9087 h 25014"/>
                <a:gd name="connsiteX8" fmla="*/ 5048 w 22854"/>
                <a:gd name="connsiteY8" fmla="*/ 14865 h 25014"/>
                <a:gd name="connsiteX9" fmla="*/ 24 w 22854"/>
                <a:gd name="connsiteY9" fmla="*/ 19494 h 25014"/>
                <a:gd name="connsiteX10" fmla="*/ 7 w 22854"/>
                <a:gd name="connsiteY10" fmla="*/ 20951 h 25014"/>
                <a:gd name="connsiteX11" fmla="*/ 4636 w 22854"/>
                <a:gd name="connsiteY11" fmla="*/ 24912 h 25014"/>
                <a:gd name="connsiteX12" fmla="*/ 6745 w 22854"/>
                <a:gd name="connsiteY12" fmla="*/ 25014 h 25014"/>
                <a:gd name="connsiteX13" fmla="*/ 11186 w 22854"/>
                <a:gd name="connsiteY13" fmla="*/ 22477 h 25014"/>
                <a:gd name="connsiteX14" fmla="*/ 11066 w 22854"/>
                <a:gd name="connsiteY14" fmla="*/ 15362 h 25014"/>
                <a:gd name="connsiteX15" fmla="*/ 11991 w 22854"/>
                <a:gd name="connsiteY15" fmla="*/ 14625 h 25014"/>
                <a:gd name="connsiteX16" fmla="*/ 15695 w 22854"/>
                <a:gd name="connsiteY16" fmla="*/ 12447 h 25014"/>
                <a:gd name="connsiteX17" fmla="*/ 22296 w 22854"/>
                <a:gd name="connsiteY17" fmla="*/ 5126 h 25014"/>
                <a:gd name="connsiteX18" fmla="*/ 20512 w 22854"/>
                <a:gd name="connsiteY18" fmla="*/ 103 h 25014"/>
                <a:gd name="connsiteX19" fmla="*/ 19261 w 22854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54" h="25014">
                  <a:moveTo>
                    <a:pt x="19261" y="0"/>
                  </a:moveTo>
                  <a:cubicBezTo>
                    <a:pt x="17204" y="0"/>
                    <a:pt x="13397" y="343"/>
                    <a:pt x="12763" y="686"/>
                  </a:cubicBezTo>
                  <a:cubicBezTo>
                    <a:pt x="11169" y="1560"/>
                    <a:pt x="11426" y="3052"/>
                    <a:pt x="11477" y="4578"/>
                  </a:cubicBezTo>
                  <a:cubicBezTo>
                    <a:pt x="11546" y="6275"/>
                    <a:pt x="10243" y="6618"/>
                    <a:pt x="9043" y="6618"/>
                  </a:cubicBezTo>
                  <a:cubicBezTo>
                    <a:pt x="9025" y="6618"/>
                    <a:pt x="9008" y="6618"/>
                    <a:pt x="8974" y="6618"/>
                  </a:cubicBezTo>
                  <a:cubicBezTo>
                    <a:pt x="7774" y="6601"/>
                    <a:pt x="6591" y="6069"/>
                    <a:pt x="5390" y="6018"/>
                  </a:cubicBezTo>
                  <a:cubicBezTo>
                    <a:pt x="5339" y="6018"/>
                    <a:pt x="5270" y="6018"/>
                    <a:pt x="5219" y="6018"/>
                  </a:cubicBezTo>
                  <a:cubicBezTo>
                    <a:pt x="3402" y="6018"/>
                    <a:pt x="2407" y="7218"/>
                    <a:pt x="2424" y="9087"/>
                  </a:cubicBezTo>
                  <a:cubicBezTo>
                    <a:pt x="2442" y="11487"/>
                    <a:pt x="3624" y="13321"/>
                    <a:pt x="5048" y="14865"/>
                  </a:cubicBezTo>
                  <a:cubicBezTo>
                    <a:pt x="3299" y="16339"/>
                    <a:pt x="1893" y="18311"/>
                    <a:pt x="24" y="19494"/>
                  </a:cubicBezTo>
                  <a:cubicBezTo>
                    <a:pt x="7" y="20145"/>
                    <a:pt x="-10" y="20557"/>
                    <a:pt x="7" y="20951"/>
                  </a:cubicBezTo>
                  <a:cubicBezTo>
                    <a:pt x="144" y="23180"/>
                    <a:pt x="1927" y="24689"/>
                    <a:pt x="4636" y="24912"/>
                  </a:cubicBezTo>
                  <a:cubicBezTo>
                    <a:pt x="5408" y="24980"/>
                    <a:pt x="6110" y="25014"/>
                    <a:pt x="6745" y="25014"/>
                  </a:cubicBezTo>
                  <a:cubicBezTo>
                    <a:pt x="9625" y="25014"/>
                    <a:pt x="10997" y="24294"/>
                    <a:pt x="11186" y="22477"/>
                  </a:cubicBezTo>
                  <a:cubicBezTo>
                    <a:pt x="11426" y="20128"/>
                    <a:pt x="11288" y="17711"/>
                    <a:pt x="11066" y="15362"/>
                  </a:cubicBezTo>
                  <a:cubicBezTo>
                    <a:pt x="11374" y="15087"/>
                    <a:pt x="11683" y="14830"/>
                    <a:pt x="11991" y="14625"/>
                  </a:cubicBezTo>
                  <a:cubicBezTo>
                    <a:pt x="13174" y="13819"/>
                    <a:pt x="14477" y="13202"/>
                    <a:pt x="15695" y="12447"/>
                  </a:cubicBezTo>
                  <a:cubicBezTo>
                    <a:pt x="18541" y="10664"/>
                    <a:pt x="20735" y="8195"/>
                    <a:pt x="22296" y="5126"/>
                  </a:cubicBezTo>
                  <a:cubicBezTo>
                    <a:pt x="23461" y="2829"/>
                    <a:pt x="22776" y="960"/>
                    <a:pt x="20512" y="103"/>
                  </a:cubicBezTo>
                  <a:cubicBezTo>
                    <a:pt x="20324" y="34"/>
                    <a:pt x="19861" y="0"/>
                    <a:pt x="192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6" name="任意多边形: 形状 905">
              <a:extLst>
                <a:ext uri="{FF2B5EF4-FFF2-40B4-BE49-F238E27FC236}">
                  <a16:creationId xmlns:a16="http://schemas.microsoft.com/office/drawing/2014/main" id="{F0B7C08C-2449-BD62-5C89-CDC9E82BFFF3}"/>
                </a:ext>
              </a:extLst>
            </p:cNvPr>
            <p:cNvSpPr/>
            <p:nvPr/>
          </p:nvSpPr>
          <p:spPr>
            <a:xfrm>
              <a:off x="5944077" y="2316015"/>
              <a:ext cx="13169" cy="11898"/>
            </a:xfrm>
            <a:custGeom>
              <a:avLst/>
              <a:gdLst>
                <a:gd name="connsiteX0" fmla="*/ 8250 w 13169"/>
                <a:gd name="connsiteY0" fmla="*/ 0 h 11898"/>
                <a:gd name="connsiteX1" fmla="*/ 6501 w 13169"/>
                <a:gd name="connsiteY1" fmla="*/ 154 h 11898"/>
                <a:gd name="connsiteX2" fmla="*/ 3020 w 13169"/>
                <a:gd name="connsiteY2" fmla="*/ 1252 h 11898"/>
                <a:gd name="connsiteX3" fmla="*/ 860 w 13169"/>
                <a:gd name="connsiteY3" fmla="*/ 7029 h 11898"/>
                <a:gd name="connsiteX4" fmla="*/ 5849 w 13169"/>
                <a:gd name="connsiteY4" fmla="*/ 11470 h 11898"/>
                <a:gd name="connsiteX5" fmla="*/ 8232 w 13169"/>
                <a:gd name="connsiteY5" fmla="*/ 11899 h 11898"/>
                <a:gd name="connsiteX6" fmla="*/ 12758 w 13169"/>
                <a:gd name="connsiteY6" fmla="*/ 7595 h 11898"/>
                <a:gd name="connsiteX7" fmla="*/ 8250 w 13169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9" h="11898">
                  <a:moveTo>
                    <a:pt x="8250" y="0"/>
                  </a:moveTo>
                  <a:cubicBezTo>
                    <a:pt x="7701" y="0"/>
                    <a:pt x="7118" y="51"/>
                    <a:pt x="6501" y="154"/>
                  </a:cubicBezTo>
                  <a:cubicBezTo>
                    <a:pt x="5317" y="343"/>
                    <a:pt x="4152" y="806"/>
                    <a:pt x="3020" y="1252"/>
                  </a:cubicBezTo>
                  <a:cubicBezTo>
                    <a:pt x="-135" y="2503"/>
                    <a:pt x="-752" y="4081"/>
                    <a:pt x="860" y="7029"/>
                  </a:cubicBezTo>
                  <a:cubicBezTo>
                    <a:pt x="2009" y="9104"/>
                    <a:pt x="3569" y="10733"/>
                    <a:pt x="5849" y="11470"/>
                  </a:cubicBezTo>
                  <a:cubicBezTo>
                    <a:pt x="6723" y="11744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8" y="7595"/>
                  </a:cubicBezTo>
                  <a:cubicBezTo>
                    <a:pt x="14027" y="2795"/>
                    <a:pt x="12313" y="0"/>
                    <a:pt x="8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7" name="任意多边形: 形状 906">
              <a:extLst>
                <a:ext uri="{FF2B5EF4-FFF2-40B4-BE49-F238E27FC236}">
                  <a16:creationId xmlns:a16="http://schemas.microsoft.com/office/drawing/2014/main" id="{B7004DB6-1B07-A15B-FA50-8DECF2ABEF1F}"/>
                </a:ext>
              </a:extLst>
            </p:cNvPr>
            <p:cNvSpPr/>
            <p:nvPr/>
          </p:nvSpPr>
          <p:spPr>
            <a:xfrm>
              <a:off x="5031691" y="2056334"/>
              <a:ext cx="2188010" cy="820978"/>
            </a:xfrm>
            <a:custGeom>
              <a:avLst/>
              <a:gdLst>
                <a:gd name="connsiteX0" fmla="*/ 1837773 w 2188010"/>
                <a:gd name="connsiteY0" fmla="*/ 589825 h 820978"/>
                <a:gd name="connsiteX1" fmla="*/ 2169906 w 2188010"/>
                <a:gd name="connsiteY1" fmla="*/ 501391 h 820978"/>
                <a:gd name="connsiteX2" fmla="*/ 2188011 w 2188010"/>
                <a:gd name="connsiteY2" fmla="*/ 746582 h 820978"/>
                <a:gd name="connsiteX3" fmla="*/ 2112538 w 2188010"/>
                <a:gd name="connsiteY3" fmla="*/ 763298 h 820978"/>
                <a:gd name="connsiteX4" fmla="*/ 1476699 w 2188010"/>
                <a:gd name="connsiteY4" fmla="*/ 818951 h 820978"/>
                <a:gd name="connsiteX5" fmla="*/ 906627 w 2188010"/>
                <a:gd name="connsiteY5" fmla="*/ 656176 h 820978"/>
                <a:gd name="connsiteX6" fmla="*/ 583187 w 2188010"/>
                <a:gd name="connsiteY6" fmla="*/ 380227 h 820978"/>
                <a:gd name="connsiteX7" fmla="*/ 329150 w 2188010"/>
                <a:gd name="connsiteY7" fmla="*/ 184191 h 820978"/>
                <a:gd name="connsiteX8" fmla="*/ 81576 w 2188010"/>
                <a:gd name="connsiteY8" fmla="*/ 112954 h 820978"/>
                <a:gd name="connsiteX9" fmla="*/ 0 w 2188010"/>
                <a:gd name="connsiteY9" fmla="*/ 133631 h 820978"/>
                <a:gd name="connsiteX10" fmla="*/ 102013 w 2188010"/>
                <a:gd name="connsiteY10" fmla="*/ 2009 h 820978"/>
                <a:gd name="connsiteX11" fmla="*/ 663769 w 2188010"/>
                <a:gd name="connsiteY11" fmla="*/ 191529 h 820978"/>
                <a:gd name="connsiteX12" fmla="*/ 1050645 w 2188010"/>
                <a:gd name="connsiteY12" fmla="*/ 541493 h 820978"/>
                <a:gd name="connsiteX13" fmla="*/ 1436957 w 2188010"/>
                <a:gd name="connsiteY13" fmla="*/ 616845 h 820978"/>
                <a:gd name="connsiteX14" fmla="*/ 1815141 w 2188010"/>
                <a:gd name="connsiteY14" fmla="*/ 593374 h 820978"/>
                <a:gd name="connsiteX15" fmla="*/ 1837773 w 2188010"/>
                <a:gd name="connsiteY15" fmla="*/ 589825 h 82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88010" h="820978">
                  <a:moveTo>
                    <a:pt x="1837773" y="589825"/>
                  </a:moveTo>
                  <a:cubicBezTo>
                    <a:pt x="1954324" y="571891"/>
                    <a:pt x="2061000" y="558844"/>
                    <a:pt x="2169906" y="501391"/>
                  </a:cubicBezTo>
                  <a:cubicBezTo>
                    <a:pt x="2137982" y="584750"/>
                    <a:pt x="2151886" y="668263"/>
                    <a:pt x="2188011" y="746582"/>
                  </a:cubicBezTo>
                  <a:cubicBezTo>
                    <a:pt x="2163785" y="752445"/>
                    <a:pt x="2137587" y="757692"/>
                    <a:pt x="2112538" y="763298"/>
                  </a:cubicBezTo>
                  <a:cubicBezTo>
                    <a:pt x="1906044" y="809538"/>
                    <a:pt x="1687188" y="827403"/>
                    <a:pt x="1476699" y="818951"/>
                  </a:cubicBezTo>
                  <a:cubicBezTo>
                    <a:pt x="1277062" y="810927"/>
                    <a:pt x="1076569" y="770225"/>
                    <a:pt x="906627" y="656176"/>
                  </a:cubicBezTo>
                  <a:cubicBezTo>
                    <a:pt x="789613" y="577652"/>
                    <a:pt x="684531" y="477954"/>
                    <a:pt x="583187" y="380227"/>
                  </a:cubicBezTo>
                  <a:cubicBezTo>
                    <a:pt x="505966" y="305749"/>
                    <a:pt x="422298" y="236244"/>
                    <a:pt x="329150" y="184191"/>
                  </a:cubicBezTo>
                  <a:cubicBezTo>
                    <a:pt x="254243" y="142323"/>
                    <a:pt x="168158" y="108205"/>
                    <a:pt x="81576" y="112954"/>
                  </a:cubicBezTo>
                  <a:cubicBezTo>
                    <a:pt x="62785" y="113982"/>
                    <a:pt x="13870" y="115731"/>
                    <a:pt x="0" y="133631"/>
                  </a:cubicBezTo>
                  <a:lnTo>
                    <a:pt x="102013" y="2009"/>
                  </a:lnTo>
                  <a:cubicBezTo>
                    <a:pt x="302283" y="-14554"/>
                    <a:pt x="504200" y="73315"/>
                    <a:pt x="663769" y="191529"/>
                  </a:cubicBezTo>
                  <a:cubicBezTo>
                    <a:pt x="803535" y="295068"/>
                    <a:pt x="906182" y="444127"/>
                    <a:pt x="1050645" y="541493"/>
                  </a:cubicBezTo>
                  <a:cubicBezTo>
                    <a:pt x="1166871" y="619829"/>
                    <a:pt x="1302540" y="616657"/>
                    <a:pt x="1436957" y="616845"/>
                  </a:cubicBezTo>
                  <a:cubicBezTo>
                    <a:pt x="1562750" y="617034"/>
                    <a:pt x="1691286" y="613091"/>
                    <a:pt x="1815141" y="593374"/>
                  </a:cubicBezTo>
                  <a:cubicBezTo>
                    <a:pt x="1822719" y="592157"/>
                    <a:pt x="1830263" y="590991"/>
                    <a:pt x="1837773" y="589825"/>
                  </a:cubicBez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 dirty="0"/>
            </a:p>
          </p:txBody>
        </p:sp>
        <p:sp>
          <p:nvSpPr>
            <p:cNvPr id="908" name="任意多边形: 形状 907">
              <a:extLst>
                <a:ext uri="{FF2B5EF4-FFF2-40B4-BE49-F238E27FC236}">
                  <a16:creationId xmlns:a16="http://schemas.microsoft.com/office/drawing/2014/main" id="{DC6B602D-701A-BF97-CE2B-521DD37AB3AB}"/>
                </a:ext>
              </a:extLst>
            </p:cNvPr>
            <p:cNvSpPr/>
            <p:nvPr/>
          </p:nvSpPr>
          <p:spPr>
            <a:xfrm>
              <a:off x="5028417" y="2052016"/>
              <a:ext cx="2197269" cy="829646"/>
            </a:xfrm>
            <a:custGeom>
              <a:avLst/>
              <a:gdLst>
                <a:gd name="connsiteX0" fmla="*/ 1581284 w 2197269"/>
                <a:gd name="connsiteY0" fmla="*/ 829647 h 829646"/>
                <a:gd name="connsiteX1" fmla="*/ 1479802 w 2197269"/>
                <a:gd name="connsiteY1" fmla="*/ 827623 h 829646"/>
                <a:gd name="connsiteX2" fmla="*/ 907605 w 2197269"/>
                <a:gd name="connsiteY2" fmla="*/ 664146 h 829646"/>
                <a:gd name="connsiteX3" fmla="*/ 583599 w 2197269"/>
                <a:gd name="connsiteY3" fmla="*/ 387734 h 829646"/>
                <a:gd name="connsiteX4" fmla="*/ 330436 w 2197269"/>
                <a:gd name="connsiteY4" fmla="*/ 192350 h 829646"/>
                <a:gd name="connsiteX5" fmla="*/ 101121 w 2197269"/>
                <a:gd name="connsiteY5" fmla="*/ 121198 h 829646"/>
                <a:gd name="connsiteX6" fmla="*/ 85057 w 2197269"/>
                <a:gd name="connsiteY6" fmla="*/ 121644 h 829646"/>
                <a:gd name="connsiteX7" fmla="*/ 82245 w 2197269"/>
                <a:gd name="connsiteY7" fmla="*/ 121798 h 829646"/>
                <a:gd name="connsiteX8" fmla="*/ 6567 w 2197269"/>
                <a:gd name="connsiteY8" fmla="*/ 140658 h 829646"/>
                <a:gd name="connsiteX9" fmla="*/ 6532 w 2197269"/>
                <a:gd name="connsiteY9" fmla="*/ 140692 h 829646"/>
                <a:gd name="connsiteX10" fmla="*/ 0 w 2197269"/>
                <a:gd name="connsiteY10" fmla="*/ 135257 h 829646"/>
                <a:gd name="connsiteX11" fmla="*/ 0 w 2197269"/>
                <a:gd name="connsiteY11" fmla="*/ 135257 h 829646"/>
                <a:gd name="connsiteX12" fmla="*/ 101996 w 2197269"/>
                <a:gd name="connsiteY12" fmla="*/ 3635 h 829646"/>
                <a:gd name="connsiteX13" fmla="*/ 103127 w 2197269"/>
                <a:gd name="connsiteY13" fmla="*/ 2177 h 829646"/>
                <a:gd name="connsiteX14" fmla="*/ 104927 w 2197269"/>
                <a:gd name="connsiteY14" fmla="*/ 2023 h 829646"/>
                <a:gd name="connsiteX15" fmla="*/ 154322 w 2197269"/>
                <a:gd name="connsiteY15" fmla="*/ 0 h 829646"/>
                <a:gd name="connsiteX16" fmla="*/ 669444 w 2197269"/>
                <a:gd name="connsiteY16" fmla="*/ 192333 h 829646"/>
                <a:gd name="connsiteX17" fmla="*/ 850306 w 2197269"/>
                <a:gd name="connsiteY17" fmla="*/ 358519 h 829646"/>
                <a:gd name="connsiteX18" fmla="*/ 1056166 w 2197269"/>
                <a:gd name="connsiteY18" fmla="*/ 542193 h 829646"/>
                <a:gd name="connsiteX19" fmla="*/ 1424201 w 2197269"/>
                <a:gd name="connsiteY19" fmla="*/ 616843 h 829646"/>
                <a:gd name="connsiteX20" fmla="*/ 1448136 w 2197269"/>
                <a:gd name="connsiteY20" fmla="*/ 616860 h 829646"/>
                <a:gd name="connsiteX21" fmla="*/ 1817730 w 2197269"/>
                <a:gd name="connsiteY21" fmla="*/ 593423 h 829646"/>
                <a:gd name="connsiteX22" fmla="*/ 1840396 w 2197269"/>
                <a:gd name="connsiteY22" fmla="*/ 589874 h 829646"/>
                <a:gd name="connsiteX23" fmla="*/ 1865273 w 2197269"/>
                <a:gd name="connsiteY23" fmla="*/ 586085 h 829646"/>
                <a:gd name="connsiteX24" fmla="*/ 2171243 w 2197269"/>
                <a:gd name="connsiteY24" fmla="*/ 501868 h 829646"/>
                <a:gd name="connsiteX25" fmla="*/ 2181136 w 2197269"/>
                <a:gd name="connsiteY25" fmla="*/ 496656 h 829646"/>
                <a:gd name="connsiteX26" fmla="*/ 2177038 w 2197269"/>
                <a:gd name="connsiteY26" fmla="*/ 507355 h 829646"/>
                <a:gd name="connsiteX27" fmla="*/ 2195023 w 2197269"/>
                <a:gd name="connsiteY27" fmla="*/ 749065 h 829646"/>
                <a:gd name="connsiteX28" fmla="*/ 2197269 w 2197269"/>
                <a:gd name="connsiteY28" fmla="*/ 753934 h 829646"/>
                <a:gd name="connsiteX29" fmla="*/ 2192194 w 2197269"/>
                <a:gd name="connsiteY29" fmla="*/ 755169 h 829646"/>
                <a:gd name="connsiteX30" fmla="*/ 2144754 w 2197269"/>
                <a:gd name="connsiteY30" fmla="*/ 765781 h 829646"/>
                <a:gd name="connsiteX31" fmla="*/ 2116653 w 2197269"/>
                <a:gd name="connsiteY31" fmla="*/ 771902 h 829646"/>
                <a:gd name="connsiteX32" fmla="*/ 1581284 w 2197269"/>
                <a:gd name="connsiteY32" fmla="*/ 829647 h 829646"/>
                <a:gd name="connsiteX33" fmla="*/ 101121 w 2197269"/>
                <a:gd name="connsiteY33" fmla="*/ 112488 h 829646"/>
                <a:gd name="connsiteX34" fmla="*/ 334413 w 2197269"/>
                <a:gd name="connsiteY34" fmla="*/ 184686 h 829646"/>
                <a:gd name="connsiteX35" fmla="*/ 589325 w 2197269"/>
                <a:gd name="connsiteY35" fmla="*/ 381374 h 829646"/>
                <a:gd name="connsiteX36" fmla="*/ 912183 w 2197269"/>
                <a:gd name="connsiteY36" fmla="*/ 656859 h 829646"/>
                <a:gd name="connsiteX37" fmla="*/ 1480145 w 2197269"/>
                <a:gd name="connsiteY37" fmla="*/ 818948 h 829646"/>
                <a:gd name="connsiteX38" fmla="*/ 1581301 w 2197269"/>
                <a:gd name="connsiteY38" fmla="*/ 820971 h 829646"/>
                <a:gd name="connsiteX39" fmla="*/ 2114939 w 2197269"/>
                <a:gd name="connsiteY39" fmla="*/ 763381 h 829646"/>
                <a:gd name="connsiteX40" fmla="*/ 2143108 w 2197269"/>
                <a:gd name="connsiteY40" fmla="*/ 757243 h 829646"/>
                <a:gd name="connsiteX41" fmla="*/ 2185302 w 2197269"/>
                <a:gd name="connsiteY41" fmla="*/ 747882 h 829646"/>
                <a:gd name="connsiteX42" fmla="*/ 2165568 w 2197269"/>
                <a:gd name="connsiteY42" fmla="*/ 514521 h 829646"/>
                <a:gd name="connsiteX43" fmla="*/ 1866559 w 2197269"/>
                <a:gd name="connsiteY43" fmla="*/ 594657 h 829646"/>
                <a:gd name="connsiteX44" fmla="*/ 1841699 w 2197269"/>
                <a:gd name="connsiteY44" fmla="*/ 598446 h 829646"/>
                <a:gd name="connsiteX45" fmla="*/ 1819085 w 2197269"/>
                <a:gd name="connsiteY45" fmla="*/ 601978 h 829646"/>
                <a:gd name="connsiteX46" fmla="*/ 1448221 w 2197269"/>
                <a:gd name="connsiteY46" fmla="*/ 625518 h 829646"/>
                <a:gd name="connsiteX47" fmla="*/ 1424287 w 2197269"/>
                <a:gd name="connsiteY47" fmla="*/ 625501 h 829646"/>
                <a:gd name="connsiteX48" fmla="*/ 1051675 w 2197269"/>
                <a:gd name="connsiteY48" fmla="*/ 549446 h 829646"/>
                <a:gd name="connsiteX49" fmla="*/ 844511 w 2197269"/>
                <a:gd name="connsiteY49" fmla="*/ 364674 h 829646"/>
                <a:gd name="connsiteX50" fmla="*/ 664660 w 2197269"/>
                <a:gd name="connsiteY50" fmla="*/ 199362 h 829646"/>
                <a:gd name="connsiteX51" fmla="*/ 154408 w 2197269"/>
                <a:gd name="connsiteY51" fmla="*/ 8641 h 829646"/>
                <a:gd name="connsiteX52" fmla="*/ 107482 w 2197269"/>
                <a:gd name="connsiteY52" fmla="*/ 10493 h 829646"/>
                <a:gd name="connsiteX53" fmla="*/ 21003 w 2197269"/>
                <a:gd name="connsiteY53" fmla="*/ 122089 h 829646"/>
                <a:gd name="connsiteX54" fmla="*/ 81885 w 2197269"/>
                <a:gd name="connsiteY54" fmla="*/ 113071 h 829646"/>
                <a:gd name="connsiteX55" fmla="*/ 84679 w 2197269"/>
                <a:gd name="connsiteY55" fmla="*/ 112917 h 829646"/>
                <a:gd name="connsiteX56" fmla="*/ 101121 w 2197269"/>
                <a:gd name="connsiteY56" fmla="*/ 112488 h 829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197269" h="829646">
                  <a:moveTo>
                    <a:pt x="1581284" y="829647"/>
                  </a:moveTo>
                  <a:cubicBezTo>
                    <a:pt x="1547508" y="829647"/>
                    <a:pt x="1513372" y="828961"/>
                    <a:pt x="1479802" y="827623"/>
                  </a:cubicBezTo>
                  <a:cubicBezTo>
                    <a:pt x="1244624" y="818177"/>
                    <a:pt x="1057452" y="764701"/>
                    <a:pt x="907605" y="664146"/>
                  </a:cubicBezTo>
                  <a:cubicBezTo>
                    <a:pt x="793917" y="587868"/>
                    <a:pt x="693601" y="493828"/>
                    <a:pt x="583599" y="387734"/>
                  </a:cubicBezTo>
                  <a:cubicBezTo>
                    <a:pt x="492919" y="300278"/>
                    <a:pt x="412475" y="238196"/>
                    <a:pt x="330436" y="192350"/>
                  </a:cubicBezTo>
                  <a:cubicBezTo>
                    <a:pt x="244762" y="144464"/>
                    <a:pt x="169753" y="121198"/>
                    <a:pt x="101121" y="121198"/>
                  </a:cubicBezTo>
                  <a:cubicBezTo>
                    <a:pt x="95755" y="121198"/>
                    <a:pt x="90354" y="121352"/>
                    <a:pt x="85057" y="121644"/>
                  </a:cubicBezTo>
                  <a:lnTo>
                    <a:pt x="82245" y="121798"/>
                  </a:lnTo>
                  <a:cubicBezTo>
                    <a:pt x="63214" y="122810"/>
                    <a:pt x="18671" y="125159"/>
                    <a:pt x="6567" y="140658"/>
                  </a:cubicBezTo>
                  <a:lnTo>
                    <a:pt x="6532" y="140692"/>
                  </a:lnTo>
                  <a:lnTo>
                    <a:pt x="0" y="135257"/>
                  </a:lnTo>
                  <a:lnTo>
                    <a:pt x="0" y="135257"/>
                  </a:lnTo>
                  <a:cubicBezTo>
                    <a:pt x="566" y="134520"/>
                    <a:pt x="101996" y="3635"/>
                    <a:pt x="101996" y="3635"/>
                  </a:cubicBezTo>
                  <a:lnTo>
                    <a:pt x="103127" y="2177"/>
                  </a:lnTo>
                  <a:lnTo>
                    <a:pt x="104927" y="2023"/>
                  </a:lnTo>
                  <a:cubicBezTo>
                    <a:pt x="121147" y="686"/>
                    <a:pt x="137777" y="0"/>
                    <a:pt x="154322" y="0"/>
                  </a:cubicBezTo>
                  <a:cubicBezTo>
                    <a:pt x="319069" y="0"/>
                    <a:pt x="502023" y="68306"/>
                    <a:pt x="669444" y="192333"/>
                  </a:cubicBezTo>
                  <a:cubicBezTo>
                    <a:pt x="735281" y="241110"/>
                    <a:pt x="793762" y="300792"/>
                    <a:pt x="850306" y="358519"/>
                  </a:cubicBezTo>
                  <a:cubicBezTo>
                    <a:pt x="913983" y="423516"/>
                    <a:pt x="979837" y="490741"/>
                    <a:pt x="1056166" y="542193"/>
                  </a:cubicBezTo>
                  <a:cubicBezTo>
                    <a:pt x="1166752" y="616723"/>
                    <a:pt x="1297637" y="616791"/>
                    <a:pt x="1424201" y="616843"/>
                  </a:cubicBezTo>
                  <a:lnTo>
                    <a:pt x="1448136" y="616860"/>
                  </a:lnTo>
                  <a:cubicBezTo>
                    <a:pt x="1551691" y="616860"/>
                    <a:pt x="1687291" y="614202"/>
                    <a:pt x="1817730" y="593423"/>
                  </a:cubicBezTo>
                  <a:cubicBezTo>
                    <a:pt x="1825326" y="592206"/>
                    <a:pt x="1832869" y="591040"/>
                    <a:pt x="1840396" y="589874"/>
                  </a:cubicBezTo>
                  <a:cubicBezTo>
                    <a:pt x="1848746" y="588588"/>
                    <a:pt x="1857027" y="587336"/>
                    <a:pt x="1865273" y="586085"/>
                  </a:cubicBezTo>
                  <a:cubicBezTo>
                    <a:pt x="1970938" y="570037"/>
                    <a:pt x="2070739" y="554898"/>
                    <a:pt x="2171243" y="501868"/>
                  </a:cubicBezTo>
                  <a:lnTo>
                    <a:pt x="2181136" y="496656"/>
                  </a:lnTo>
                  <a:lnTo>
                    <a:pt x="2177038" y="507355"/>
                  </a:lnTo>
                  <a:cubicBezTo>
                    <a:pt x="2148886" y="580821"/>
                    <a:pt x="2154938" y="662140"/>
                    <a:pt x="2195023" y="749065"/>
                  </a:cubicBezTo>
                  <a:lnTo>
                    <a:pt x="2197269" y="753934"/>
                  </a:lnTo>
                  <a:lnTo>
                    <a:pt x="2192194" y="755169"/>
                  </a:lnTo>
                  <a:cubicBezTo>
                    <a:pt x="2176884" y="758872"/>
                    <a:pt x="2160545" y="762387"/>
                    <a:pt x="2144754" y="765781"/>
                  </a:cubicBezTo>
                  <a:cubicBezTo>
                    <a:pt x="2135341" y="767804"/>
                    <a:pt x="2125912" y="769828"/>
                    <a:pt x="2116653" y="771902"/>
                  </a:cubicBezTo>
                  <a:cubicBezTo>
                    <a:pt x="1945478" y="810204"/>
                    <a:pt x="1765335" y="829647"/>
                    <a:pt x="1581284" y="829647"/>
                  </a:cubicBezTo>
                  <a:close/>
                  <a:moveTo>
                    <a:pt x="101121" y="112488"/>
                  </a:moveTo>
                  <a:cubicBezTo>
                    <a:pt x="171176" y="112488"/>
                    <a:pt x="247488" y="136097"/>
                    <a:pt x="334413" y="184686"/>
                  </a:cubicBezTo>
                  <a:cubicBezTo>
                    <a:pt x="417104" y="230892"/>
                    <a:pt x="498097" y="293385"/>
                    <a:pt x="589325" y="381374"/>
                  </a:cubicBezTo>
                  <a:cubicBezTo>
                    <a:pt x="699036" y="487192"/>
                    <a:pt x="799060" y="580958"/>
                    <a:pt x="912183" y="656859"/>
                  </a:cubicBezTo>
                  <a:cubicBezTo>
                    <a:pt x="1060727" y="756540"/>
                    <a:pt x="1246510" y="809570"/>
                    <a:pt x="1480145" y="818948"/>
                  </a:cubicBezTo>
                  <a:cubicBezTo>
                    <a:pt x="1513595" y="820286"/>
                    <a:pt x="1547628" y="820971"/>
                    <a:pt x="1581301" y="820971"/>
                  </a:cubicBezTo>
                  <a:cubicBezTo>
                    <a:pt x="1764769" y="820971"/>
                    <a:pt x="1944312" y="801597"/>
                    <a:pt x="2114939" y="763381"/>
                  </a:cubicBezTo>
                  <a:cubicBezTo>
                    <a:pt x="2124231" y="761307"/>
                    <a:pt x="2133661" y="759266"/>
                    <a:pt x="2143108" y="757243"/>
                  </a:cubicBezTo>
                  <a:cubicBezTo>
                    <a:pt x="2157133" y="754226"/>
                    <a:pt x="2171569" y="751122"/>
                    <a:pt x="2185302" y="747882"/>
                  </a:cubicBezTo>
                  <a:cubicBezTo>
                    <a:pt x="2147995" y="664575"/>
                    <a:pt x="2141376" y="586153"/>
                    <a:pt x="2165568" y="514521"/>
                  </a:cubicBezTo>
                  <a:cubicBezTo>
                    <a:pt x="2067087" y="564208"/>
                    <a:pt x="1969584" y="579021"/>
                    <a:pt x="1866559" y="594657"/>
                  </a:cubicBezTo>
                  <a:cubicBezTo>
                    <a:pt x="1858313" y="595909"/>
                    <a:pt x="1850031" y="597160"/>
                    <a:pt x="1841699" y="598446"/>
                  </a:cubicBezTo>
                  <a:cubicBezTo>
                    <a:pt x="1834207" y="599595"/>
                    <a:pt x="1826663" y="600778"/>
                    <a:pt x="1819085" y="601978"/>
                  </a:cubicBezTo>
                  <a:cubicBezTo>
                    <a:pt x="1688097" y="622844"/>
                    <a:pt x="1552086" y="625518"/>
                    <a:pt x="1448221" y="625518"/>
                  </a:cubicBezTo>
                  <a:lnTo>
                    <a:pt x="1424287" y="625501"/>
                  </a:lnTo>
                  <a:cubicBezTo>
                    <a:pt x="1296488" y="625450"/>
                    <a:pt x="1164352" y="625381"/>
                    <a:pt x="1051675" y="549446"/>
                  </a:cubicBezTo>
                  <a:cubicBezTo>
                    <a:pt x="974642" y="497514"/>
                    <a:pt x="908480" y="429980"/>
                    <a:pt x="844511" y="364674"/>
                  </a:cubicBezTo>
                  <a:cubicBezTo>
                    <a:pt x="788190" y="307187"/>
                    <a:pt x="729966" y="247745"/>
                    <a:pt x="664660" y="199362"/>
                  </a:cubicBezTo>
                  <a:cubicBezTo>
                    <a:pt x="498645" y="76381"/>
                    <a:pt x="317423" y="8641"/>
                    <a:pt x="154408" y="8641"/>
                  </a:cubicBezTo>
                  <a:cubicBezTo>
                    <a:pt x="138686" y="8641"/>
                    <a:pt x="122912" y="9258"/>
                    <a:pt x="107482" y="10493"/>
                  </a:cubicBezTo>
                  <a:cubicBezTo>
                    <a:pt x="99133" y="21260"/>
                    <a:pt x="46823" y="88760"/>
                    <a:pt x="21003" y="122089"/>
                  </a:cubicBezTo>
                  <a:cubicBezTo>
                    <a:pt x="40599" y="115266"/>
                    <a:pt x="66848" y="113877"/>
                    <a:pt x="81885" y="113071"/>
                  </a:cubicBezTo>
                  <a:lnTo>
                    <a:pt x="84679" y="112917"/>
                  </a:lnTo>
                  <a:cubicBezTo>
                    <a:pt x="90046" y="112643"/>
                    <a:pt x="95601" y="112488"/>
                    <a:pt x="101121" y="1124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9" name="任意多边形: 形状 908">
              <a:extLst>
                <a:ext uri="{FF2B5EF4-FFF2-40B4-BE49-F238E27FC236}">
                  <a16:creationId xmlns:a16="http://schemas.microsoft.com/office/drawing/2014/main" id="{4C45D053-C2FF-1DB1-DAED-DE0B3AFAB0E0}"/>
                </a:ext>
              </a:extLst>
            </p:cNvPr>
            <p:cNvSpPr/>
            <p:nvPr/>
          </p:nvSpPr>
          <p:spPr>
            <a:xfrm>
              <a:off x="4134631" y="3780095"/>
              <a:ext cx="369234" cy="311455"/>
            </a:xfrm>
            <a:custGeom>
              <a:avLst/>
              <a:gdLst>
                <a:gd name="connsiteX0" fmla="*/ 0 w 369234"/>
                <a:gd name="connsiteY0" fmla="*/ 7989 h 311455"/>
                <a:gd name="connsiteX1" fmla="*/ 118558 w 369234"/>
                <a:gd name="connsiteY1" fmla="*/ 45331 h 311455"/>
                <a:gd name="connsiteX2" fmla="*/ 217844 w 369234"/>
                <a:gd name="connsiteY2" fmla="*/ 126993 h 311455"/>
                <a:gd name="connsiteX3" fmla="*/ 362257 w 369234"/>
                <a:gd name="connsiteY3" fmla="*/ 311456 h 311455"/>
                <a:gd name="connsiteX4" fmla="*/ 369235 w 369234"/>
                <a:gd name="connsiteY4" fmla="*/ 308233 h 311455"/>
                <a:gd name="connsiteX5" fmla="*/ 223039 w 369234"/>
                <a:gd name="connsiteY5" fmla="*/ 121146 h 311455"/>
                <a:gd name="connsiteX6" fmla="*/ 122415 w 369234"/>
                <a:gd name="connsiteY6" fmla="*/ 38439 h 311455"/>
                <a:gd name="connsiteX7" fmla="*/ 34 w 369234"/>
                <a:gd name="connsiteY7" fmla="*/ 0 h 311455"/>
                <a:gd name="connsiteX8" fmla="*/ 0 w 369234"/>
                <a:gd name="connsiteY8" fmla="*/ 7989 h 311455"/>
                <a:gd name="connsiteX9" fmla="*/ 0 w 369234"/>
                <a:gd name="connsiteY9" fmla="*/ 7989 h 31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9234" h="311455">
                  <a:moveTo>
                    <a:pt x="0" y="7989"/>
                  </a:moveTo>
                  <a:cubicBezTo>
                    <a:pt x="41525" y="8092"/>
                    <a:pt x="82347" y="23129"/>
                    <a:pt x="118558" y="45331"/>
                  </a:cubicBezTo>
                  <a:cubicBezTo>
                    <a:pt x="154768" y="67534"/>
                    <a:pt x="186846" y="96732"/>
                    <a:pt x="217844" y="126993"/>
                  </a:cubicBezTo>
                  <a:cubicBezTo>
                    <a:pt x="273154" y="180966"/>
                    <a:pt x="331756" y="238710"/>
                    <a:pt x="362257" y="311456"/>
                  </a:cubicBezTo>
                  <a:lnTo>
                    <a:pt x="369235" y="308233"/>
                  </a:lnTo>
                  <a:cubicBezTo>
                    <a:pt x="337825" y="233446"/>
                    <a:pt x="278332" y="175153"/>
                    <a:pt x="223039" y="121146"/>
                  </a:cubicBezTo>
                  <a:cubicBezTo>
                    <a:pt x="191921" y="90766"/>
                    <a:pt x="159431" y="61156"/>
                    <a:pt x="122415" y="38439"/>
                  </a:cubicBezTo>
                  <a:cubicBezTo>
                    <a:pt x="85365" y="15739"/>
                    <a:pt x="43325" y="120"/>
                    <a:pt x="34" y="0"/>
                  </a:cubicBezTo>
                  <a:lnTo>
                    <a:pt x="0" y="7989"/>
                  </a:lnTo>
                  <a:lnTo>
                    <a:pt x="0" y="7989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26C56729-6A5B-D1D9-007E-2A6B00160733}"/>
              </a:ext>
            </a:extLst>
          </p:cNvPr>
          <p:cNvSpPr txBox="1"/>
          <p:nvPr/>
        </p:nvSpPr>
        <p:spPr>
          <a:xfrm>
            <a:off x="1391478" y="1220755"/>
            <a:ext cx="641714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个人述职报告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0682743-979D-5FF2-9E11-B6C30E68D4D8}"/>
              </a:ext>
            </a:extLst>
          </p:cNvPr>
          <p:cNvSpPr txBox="1"/>
          <p:nvPr/>
        </p:nvSpPr>
        <p:spPr>
          <a:xfrm>
            <a:off x="2302520" y="2721404"/>
            <a:ext cx="44186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Personal job report</a:t>
            </a:r>
          </a:p>
        </p:txBody>
      </p:sp>
      <p:grpSp>
        <p:nvGrpSpPr>
          <p:cNvPr id="1850" name="组合 1849">
            <a:extLst>
              <a:ext uri="{FF2B5EF4-FFF2-40B4-BE49-F238E27FC236}">
                <a16:creationId xmlns:a16="http://schemas.microsoft.com/office/drawing/2014/main" id="{4A2D907B-1AAC-B25B-71EF-84125A9820EA}"/>
              </a:ext>
            </a:extLst>
          </p:cNvPr>
          <p:cNvGrpSpPr/>
          <p:nvPr/>
        </p:nvGrpSpPr>
        <p:grpSpPr>
          <a:xfrm>
            <a:off x="3791051" y="5230385"/>
            <a:ext cx="2954235" cy="307777"/>
            <a:chOff x="2843288" y="3922789"/>
            <a:chExt cx="2215676" cy="230833"/>
          </a:xfrm>
        </p:grpSpPr>
        <p:sp>
          <p:nvSpPr>
            <p:cNvPr id="1843" name="文本框 1842">
              <a:extLst>
                <a:ext uri="{FF2B5EF4-FFF2-40B4-BE49-F238E27FC236}">
                  <a16:creationId xmlns:a16="http://schemas.microsoft.com/office/drawing/2014/main" id="{B5233DB5-5F05-186E-D196-359BDEE79F94}"/>
                </a:ext>
              </a:extLst>
            </p:cNvPr>
            <p:cNvSpPr txBox="1"/>
            <p:nvPr/>
          </p:nvSpPr>
          <p:spPr>
            <a:xfrm>
              <a:off x="3031836" y="3922789"/>
              <a:ext cx="2027128" cy="23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0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400" dirty="0">
                  <a:solidFill>
                    <a:schemeClr val="bg1"/>
                  </a:solidFill>
                  <a:sym typeface="+mn-lt"/>
                </a:rPr>
                <a:t>汇报人：</a:t>
              </a:r>
              <a:r>
                <a:rPr lang="en-US" altLang="zh-CN" sz="1400" dirty="0">
                  <a:solidFill>
                    <a:schemeClr val="bg1"/>
                  </a:solidFill>
                  <a:sym typeface="+mn-lt"/>
                </a:rPr>
                <a:t>51PPT</a:t>
              </a:r>
              <a:r>
                <a:rPr lang="zh-CN" altLang="en-US" sz="1400" dirty="0">
                  <a:solidFill>
                    <a:schemeClr val="bg1"/>
                  </a:solidFill>
                  <a:sym typeface="+mn-lt"/>
                </a:rPr>
                <a:t>模板网</a:t>
              </a:r>
            </a:p>
          </p:txBody>
        </p:sp>
        <p:sp>
          <p:nvSpPr>
            <p:cNvPr id="1844" name="iconfont-10019-4889788">
              <a:extLst>
                <a:ext uri="{FF2B5EF4-FFF2-40B4-BE49-F238E27FC236}">
                  <a16:creationId xmlns:a16="http://schemas.microsoft.com/office/drawing/2014/main" id="{2B0E212F-F498-EF2A-2A05-91B27622E6AB}"/>
                </a:ext>
              </a:extLst>
            </p:cNvPr>
            <p:cNvSpPr/>
            <p:nvPr/>
          </p:nvSpPr>
          <p:spPr>
            <a:xfrm>
              <a:off x="2843288" y="3938001"/>
              <a:ext cx="204721" cy="204721"/>
            </a:xfrm>
            <a:custGeom>
              <a:avLst/>
              <a:gdLst>
                <a:gd name="T0" fmla="*/ 6383 w 12767"/>
                <a:gd name="T1" fmla="*/ 0 h 12767"/>
                <a:gd name="T2" fmla="*/ 0 w 12767"/>
                <a:gd name="T3" fmla="*/ 6383 h 12767"/>
                <a:gd name="T4" fmla="*/ 6383 w 12767"/>
                <a:gd name="T5" fmla="*/ 12767 h 12767"/>
                <a:gd name="T6" fmla="*/ 12767 w 12767"/>
                <a:gd name="T7" fmla="*/ 6383 h 12767"/>
                <a:gd name="T8" fmla="*/ 6383 w 12767"/>
                <a:gd name="T9" fmla="*/ 0 h 12767"/>
                <a:gd name="T10" fmla="*/ 6383 w 12767"/>
                <a:gd name="T11" fmla="*/ 870 h 12767"/>
                <a:gd name="T12" fmla="*/ 11897 w 12767"/>
                <a:gd name="T13" fmla="*/ 6383 h 12767"/>
                <a:gd name="T14" fmla="*/ 11032 w 12767"/>
                <a:gd name="T15" fmla="*/ 9349 h 12767"/>
                <a:gd name="T16" fmla="*/ 7524 w 12767"/>
                <a:gd name="T17" fmla="*/ 7451 h 12767"/>
                <a:gd name="T18" fmla="*/ 9004 w 12767"/>
                <a:gd name="T19" fmla="*/ 5101 h 12767"/>
                <a:gd name="T20" fmla="*/ 6393 w 12767"/>
                <a:gd name="T21" fmla="*/ 2489 h 12767"/>
                <a:gd name="T22" fmla="*/ 3781 w 12767"/>
                <a:gd name="T23" fmla="*/ 5101 h 12767"/>
                <a:gd name="T24" fmla="*/ 5261 w 12767"/>
                <a:gd name="T25" fmla="*/ 7451 h 12767"/>
                <a:gd name="T26" fmla="*/ 1743 w 12767"/>
                <a:gd name="T27" fmla="*/ 9361 h 12767"/>
                <a:gd name="T28" fmla="*/ 870 w 12767"/>
                <a:gd name="T29" fmla="*/ 6383 h 12767"/>
                <a:gd name="T30" fmla="*/ 6383 w 12767"/>
                <a:gd name="T31" fmla="*/ 870 h 12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767" h="12767">
                  <a:moveTo>
                    <a:pt x="6383" y="0"/>
                  </a:moveTo>
                  <a:cubicBezTo>
                    <a:pt x="2858" y="0"/>
                    <a:pt x="0" y="2858"/>
                    <a:pt x="0" y="6383"/>
                  </a:cubicBezTo>
                  <a:cubicBezTo>
                    <a:pt x="0" y="9909"/>
                    <a:pt x="2858" y="12767"/>
                    <a:pt x="6383" y="12767"/>
                  </a:cubicBezTo>
                  <a:cubicBezTo>
                    <a:pt x="9909" y="12767"/>
                    <a:pt x="12767" y="9909"/>
                    <a:pt x="12767" y="6383"/>
                  </a:cubicBezTo>
                  <a:cubicBezTo>
                    <a:pt x="12767" y="2858"/>
                    <a:pt x="9909" y="0"/>
                    <a:pt x="6383" y="0"/>
                  </a:cubicBezTo>
                  <a:close/>
                  <a:moveTo>
                    <a:pt x="6383" y="870"/>
                  </a:moveTo>
                  <a:cubicBezTo>
                    <a:pt x="9428" y="870"/>
                    <a:pt x="11897" y="3339"/>
                    <a:pt x="11897" y="6383"/>
                  </a:cubicBezTo>
                  <a:cubicBezTo>
                    <a:pt x="11897" y="7475"/>
                    <a:pt x="11579" y="8493"/>
                    <a:pt x="11032" y="9349"/>
                  </a:cubicBezTo>
                  <a:cubicBezTo>
                    <a:pt x="10114" y="8379"/>
                    <a:pt x="8895" y="7697"/>
                    <a:pt x="7524" y="7451"/>
                  </a:cubicBezTo>
                  <a:cubicBezTo>
                    <a:pt x="8399" y="7030"/>
                    <a:pt x="9004" y="6137"/>
                    <a:pt x="9004" y="5101"/>
                  </a:cubicBezTo>
                  <a:cubicBezTo>
                    <a:pt x="9004" y="3658"/>
                    <a:pt x="7835" y="2489"/>
                    <a:pt x="6393" y="2489"/>
                  </a:cubicBezTo>
                  <a:cubicBezTo>
                    <a:pt x="4950" y="2489"/>
                    <a:pt x="3781" y="3658"/>
                    <a:pt x="3781" y="5101"/>
                  </a:cubicBezTo>
                  <a:cubicBezTo>
                    <a:pt x="3781" y="6137"/>
                    <a:pt x="4386" y="7030"/>
                    <a:pt x="5261" y="7451"/>
                  </a:cubicBezTo>
                  <a:cubicBezTo>
                    <a:pt x="3885" y="7698"/>
                    <a:pt x="2662" y="8385"/>
                    <a:pt x="1743" y="9361"/>
                  </a:cubicBezTo>
                  <a:cubicBezTo>
                    <a:pt x="1190" y="8502"/>
                    <a:pt x="870" y="7480"/>
                    <a:pt x="870" y="6383"/>
                  </a:cubicBezTo>
                  <a:cubicBezTo>
                    <a:pt x="870" y="3339"/>
                    <a:pt x="3339" y="870"/>
                    <a:pt x="6383" y="870"/>
                  </a:cubicBezTo>
                  <a:close/>
                </a:path>
              </a:pathLst>
            </a:custGeom>
            <a:gradFill>
              <a:gsLst>
                <a:gs pos="0">
                  <a:schemeClr val="accent6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1851" name="组合 1850">
            <a:extLst>
              <a:ext uri="{FF2B5EF4-FFF2-40B4-BE49-F238E27FC236}">
                <a16:creationId xmlns:a16="http://schemas.microsoft.com/office/drawing/2014/main" id="{7AB06806-479F-3526-9D53-2FF4563856FC}"/>
              </a:ext>
            </a:extLst>
          </p:cNvPr>
          <p:cNvGrpSpPr/>
          <p:nvPr/>
        </p:nvGrpSpPr>
        <p:grpSpPr>
          <a:xfrm>
            <a:off x="2166013" y="5811660"/>
            <a:ext cx="2497289" cy="307777"/>
            <a:chOff x="1624509" y="4358746"/>
            <a:chExt cx="1872967" cy="230833"/>
          </a:xfrm>
        </p:grpSpPr>
        <p:sp>
          <p:nvSpPr>
            <p:cNvPr id="1845" name="文本框 1844">
              <a:extLst>
                <a:ext uri="{FF2B5EF4-FFF2-40B4-BE49-F238E27FC236}">
                  <a16:creationId xmlns:a16="http://schemas.microsoft.com/office/drawing/2014/main" id="{D079318A-711A-326C-8D81-A5D1FB57D5A3}"/>
                </a:ext>
              </a:extLst>
            </p:cNvPr>
            <p:cNvSpPr txBox="1"/>
            <p:nvPr/>
          </p:nvSpPr>
          <p:spPr>
            <a:xfrm>
              <a:off x="1829271" y="4358746"/>
              <a:ext cx="1668205" cy="23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000" b="1">
                  <a:solidFill>
                    <a:schemeClr val="bg1"/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400" dirty="0">
                  <a:sym typeface="+mn-lt"/>
                </a:rPr>
                <a:t>时间：</a:t>
              </a:r>
              <a:r>
                <a:rPr lang="en-US" altLang="zh-CN" sz="1400" dirty="0">
                  <a:sym typeface="+mn-lt"/>
                </a:rPr>
                <a:t>2023.12.12</a:t>
              </a:r>
              <a:endParaRPr lang="zh-CN" altLang="en-US" sz="1400" dirty="0">
                <a:sym typeface="+mn-lt"/>
              </a:endParaRPr>
            </a:p>
          </p:txBody>
        </p:sp>
        <p:sp>
          <p:nvSpPr>
            <p:cNvPr id="1846" name="iconfont-11899-5651509">
              <a:extLst>
                <a:ext uri="{FF2B5EF4-FFF2-40B4-BE49-F238E27FC236}">
                  <a16:creationId xmlns:a16="http://schemas.microsoft.com/office/drawing/2014/main" id="{B51B028E-B702-295C-E604-4E725FC9FA51}"/>
                </a:ext>
              </a:extLst>
            </p:cNvPr>
            <p:cNvSpPr/>
            <p:nvPr/>
          </p:nvSpPr>
          <p:spPr>
            <a:xfrm>
              <a:off x="1624509" y="4364055"/>
              <a:ext cx="204762" cy="204721"/>
            </a:xfrm>
            <a:custGeom>
              <a:avLst/>
              <a:gdLst>
                <a:gd name="T0" fmla="*/ 5872 w 10378"/>
                <a:gd name="T1" fmla="*/ 5277 h 10377"/>
                <a:gd name="T2" fmla="*/ 5872 w 10378"/>
                <a:gd name="T3" fmla="*/ 2783 h 10377"/>
                <a:gd name="T4" fmla="*/ 5223 w 10378"/>
                <a:gd name="T5" fmla="*/ 2135 h 10377"/>
                <a:gd name="T6" fmla="*/ 4574 w 10378"/>
                <a:gd name="T7" fmla="*/ 2783 h 10377"/>
                <a:gd name="T8" fmla="*/ 4574 w 10378"/>
                <a:gd name="T9" fmla="*/ 6026 h 10377"/>
                <a:gd name="T10" fmla="*/ 7383 w 10378"/>
                <a:gd name="T11" fmla="*/ 7647 h 10377"/>
                <a:gd name="T12" fmla="*/ 8267 w 10378"/>
                <a:gd name="T13" fmla="*/ 7403 h 10377"/>
                <a:gd name="T14" fmla="*/ 8031 w 10378"/>
                <a:gd name="T15" fmla="*/ 6523 h 10377"/>
                <a:gd name="T16" fmla="*/ 5872 w 10378"/>
                <a:gd name="T17" fmla="*/ 5277 h 10377"/>
                <a:gd name="T18" fmla="*/ 5189 w 10378"/>
                <a:gd name="T19" fmla="*/ 10377 h 10377"/>
                <a:gd name="T20" fmla="*/ 0 w 10378"/>
                <a:gd name="T21" fmla="*/ 5188 h 10377"/>
                <a:gd name="T22" fmla="*/ 5189 w 10378"/>
                <a:gd name="T23" fmla="*/ 0 h 10377"/>
                <a:gd name="T24" fmla="*/ 10378 w 10378"/>
                <a:gd name="T25" fmla="*/ 5188 h 10377"/>
                <a:gd name="T26" fmla="*/ 5189 w 10378"/>
                <a:gd name="T27" fmla="*/ 10377 h 10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378" h="10377">
                  <a:moveTo>
                    <a:pt x="5872" y="5277"/>
                  </a:moveTo>
                  <a:lnTo>
                    <a:pt x="5872" y="2783"/>
                  </a:lnTo>
                  <a:cubicBezTo>
                    <a:pt x="5872" y="2425"/>
                    <a:pt x="5582" y="2135"/>
                    <a:pt x="5223" y="2135"/>
                  </a:cubicBezTo>
                  <a:cubicBezTo>
                    <a:pt x="4864" y="2135"/>
                    <a:pt x="4574" y="2425"/>
                    <a:pt x="4574" y="2783"/>
                  </a:cubicBezTo>
                  <a:lnTo>
                    <a:pt x="4574" y="6026"/>
                  </a:lnTo>
                  <a:lnTo>
                    <a:pt x="7383" y="7647"/>
                  </a:lnTo>
                  <a:cubicBezTo>
                    <a:pt x="7694" y="7825"/>
                    <a:pt x="8091" y="7716"/>
                    <a:pt x="8267" y="7403"/>
                  </a:cubicBezTo>
                  <a:cubicBezTo>
                    <a:pt x="8442" y="7095"/>
                    <a:pt x="8337" y="6703"/>
                    <a:pt x="8031" y="6523"/>
                  </a:cubicBezTo>
                  <a:lnTo>
                    <a:pt x="5872" y="5277"/>
                  </a:lnTo>
                  <a:close/>
                  <a:moveTo>
                    <a:pt x="5189" y="10377"/>
                  </a:moveTo>
                  <a:cubicBezTo>
                    <a:pt x="2324" y="10377"/>
                    <a:pt x="0" y="8054"/>
                    <a:pt x="0" y="5188"/>
                  </a:cubicBezTo>
                  <a:cubicBezTo>
                    <a:pt x="0" y="2322"/>
                    <a:pt x="2324" y="0"/>
                    <a:pt x="5189" y="0"/>
                  </a:cubicBezTo>
                  <a:cubicBezTo>
                    <a:pt x="8054" y="0"/>
                    <a:pt x="10378" y="2322"/>
                    <a:pt x="10378" y="5188"/>
                  </a:cubicBezTo>
                  <a:cubicBezTo>
                    <a:pt x="10378" y="8054"/>
                    <a:pt x="8056" y="10377"/>
                    <a:pt x="5189" y="10377"/>
                  </a:cubicBezTo>
                  <a:close/>
                </a:path>
              </a:pathLst>
            </a:custGeom>
            <a:gradFill>
              <a:gsLst>
                <a:gs pos="0">
                  <a:schemeClr val="accent6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1848" name="文本框 1847">
            <a:extLst>
              <a:ext uri="{FF2B5EF4-FFF2-40B4-BE49-F238E27FC236}">
                <a16:creationId xmlns:a16="http://schemas.microsoft.com/office/drawing/2014/main" id="{1960341B-4046-7576-B277-2A159AAC2B4C}"/>
              </a:ext>
            </a:extLst>
          </p:cNvPr>
          <p:cNvSpPr txBox="1"/>
          <p:nvPr/>
        </p:nvSpPr>
        <p:spPr>
          <a:xfrm>
            <a:off x="1645478" y="3445365"/>
            <a:ext cx="57479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algn="ctr"/>
            <a:r>
              <a:rPr lang="zh-CN" altLang="en-US" sz="1600" dirty="0"/>
              <a:t>Your content to play here, or through paste in this box, and select only the text. Your content to play here</a:t>
            </a:r>
          </a:p>
        </p:txBody>
      </p:sp>
      <p:grpSp>
        <p:nvGrpSpPr>
          <p:cNvPr id="1864" name="组合 1863">
            <a:extLst>
              <a:ext uri="{FF2B5EF4-FFF2-40B4-BE49-F238E27FC236}">
                <a16:creationId xmlns:a16="http://schemas.microsoft.com/office/drawing/2014/main" id="{274E201E-9960-9708-0E88-68473EA93319}"/>
              </a:ext>
            </a:extLst>
          </p:cNvPr>
          <p:cNvGrpSpPr/>
          <p:nvPr/>
        </p:nvGrpSpPr>
        <p:grpSpPr>
          <a:xfrm>
            <a:off x="11154043" y="380581"/>
            <a:ext cx="482940" cy="360121"/>
            <a:chOff x="8100392" y="285435"/>
            <a:chExt cx="720080" cy="536952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351284FB-4A1E-9C76-05D1-BF49E561D152}"/>
                </a:ext>
              </a:extLst>
            </p:cNvPr>
            <p:cNvGrpSpPr/>
            <p:nvPr/>
          </p:nvGrpSpPr>
          <p:grpSpPr>
            <a:xfrm>
              <a:off x="8316416" y="285435"/>
              <a:ext cx="504056" cy="126014"/>
              <a:chOff x="683568" y="231490"/>
              <a:chExt cx="864096" cy="216024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ADE77C88-3A7B-67FE-F8BE-ABDCBEA6CB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1C72AD11-615C-AC13-BDA3-E490C69095B7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0B7AC6A5-1AFD-AA23-102A-57DC0D4A8B55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56" name="组合 1855">
              <a:extLst>
                <a:ext uri="{FF2B5EF4-FFF2-40B4-BE49-F238E27FC236}">
                  <a16:creationId xmlns:a16="http://schemas.microsoft.com/office/drawing/2014/main" id="{5CF4E543-DE13-0C1F-A089-6359F517963C}"/>
                </a:ext>
              </a:extLst>
            </p:cNvPr>
            <p:cNvGrpSpPr/>
            <p:nvPr/>
          </p:nvGrpSpPr>
          <p:grpSpPr>
            <a:xfrm>
              <a:off x="8100392" y="497581"/>
              <a:ext cx="504056" cy="126014"/>
              <a:chOff x="683568" y="231490"/>
              <a:chExt cx="864096" cy="216024"/>
            </a:xfrm>
          </p:grpSpPr>
          <p:sp>
            <p:nvSpPr>
              <p:cNvPr id="1857" name="椭圆 1856">
                <a:extLst>
                  <a:ext uri="{FF2B5EF4-FFF2-40B4-BE49-F238E27FC236}">
                    <a16:creationId xmlns:a16="http://schemas.microsoft.com/office/drawing/2014/main" id="{B0E4DED3-963F-A2CA-4DF4-CE905CD0B447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8" name="椭圆 1857">
                <a:extLst>
                  <a:ext uri="{FF2B5EF4-FFF2-40B4-BE49-F238E27FC236}">
                    <a16:creationId xmlns:a16="http://schemas.microsoft.com/office/drawing/2014/main" id="{D2DE7798-86F7-0F1D-EB9D-0596E978AC2D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9" name="椭圆 1858">
                <a:extLst>
                  <a:ext uri="{FF2B5EF4-FFF2-40B4-BE49-F238E27FC236}">
                    <a16:creationId xmlns:a16="http://schemas.microsoft.com/office/drawing/2014/main" id="{0B09CBAB-AA2A-EF3A-96CE-E274F70FEE9A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60" name="组合 1859">
              <a:extLst>
                <a:ext uri="{FF2B5EF4-FFF2-40B4-BE49-F238E27FC236}">
                  <a16:creationId xmlns:a16="http://schemas.microsoft.com/office/drawing/2014/main" id="{9B2A45A1-8DD2-9B04-9018-DF9FB856D663}"/>
                </a:ext>
              </a:extLst>
            </p:cNvPr>
            <p:cNvGrpSpPr/>
            <p:nvPr/>
          </p:nvGrpSpPr>
          <p:grpSpPr>
            <a:xfrm>
              <a:off x="8316416" y="696373"/>
              <a:ext cx="504056" cy="126014"/>
              <a:chOff x="683568" y="231490"/>
              <a:chExt cx="864096" cy="216024"/>
            </a:xfrm>
          </p:grpSpPr>
          <p:sp>
            <p:nvSpPr>
              <p:cNvPr id="1861" name="椭圆 1860">
                <a:extLst>
                  <a:ext uri="{FF2B5EF4-FFF2-40B4-BE49-F238E27FC236}">
                    <a16:creationId xmlns:a16="http://schemas.microsoft.com/office/drawing/2014/main" id="{CB5E3DB9-2E82-CAAC-3BB5-8DDA545CEC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2" name="椭圆 1861">
                <a:extLst>
                  <a:ext uri="{FF2B5EF4-FFF2-40B4-BE49-F238E27FC236}">
                    <a16:creationId xmlns:a16="http://schemas.microsoft.com/office/drawing/2014/main" id="{9FAA25F2-4899-3C15-7DA1-4FA40E8EC161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3" name="椭圆 1862">
                <a:extLst>
                  <a:ext uri="{FF2B5EF4-FFF2-40B4-BE49-F238E27FC236}">
                    <a16:creationId xmlns:a16="http://schemas.microsoft.com/office/drawing/2014/main" id="{5271C744-84B8-D921-7957-0D49C4312E3B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grpSp>
        <p:nvGrpSpPr>
          <p:cNvPr id="1879" name="组合 1878">
            <a:extLst>
              <a:ext uri="{FF2B5EF4-FFF2-40B4-BE49-F238E27FC236}">
                <a16:creationId xmlns:a16="http://schemas.microsoft.com/office/drawing/2014/main" id="{1E659F00-9AC2-6854-8EE1-944D64B29752}"/>
              </a:ext>
            </a:extLst>
          </p:cNvPr>
          <p:cNvGrpSpPr/>
          <p:nvPr/>
        </p:nvGrpSpPr>
        <p:grpSpPr>
          <a:xfrm>
            <a:off x="431371" y="250331"/>
            <a:ext cx="576064" cy="968048"/>
            <a:chOff x="0" y="759388"/>
            <a:chExt cx="725145" cy="1218572"/>
          </a:xfrm>
          <a:gradFill flip="none" rotWithShape="1"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  <a:tileRect/>
          </a:gradFill>
        </p:grpSpPr>
        <p:grpSp>
          <p:nvGrpSpPr>
            <p:cNvPr id="1870" name="组合 1869">
              <a:extLst>
                <a:ext uri="{FF2B5EF4-FFF2-40B4-BE49-F238E27FC236}">
                  <a16:creationId xmlns:a16="http://schemas.microsoft.com/office/drawing/2014/main" id="{CDF68865-A8B2-45D2-788B-8F28A504D171}"/>
                </a:ext>
              </a:extLst>
            </p:cNvPr>
            <p:cNvGrpSpPr/>
            <p:nvPr/>
          </p:nvGrpSpPr>
          <p:grpSpPr>
            <a:xfrm>
              <a:off x="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67" name="任意多边形: 形状 1866">
                <a:extLst>
                  <a:ext uri="{FF2B5EF4-FFF2-40B4-BE49-F238E27FC236}">
                    <a16:creationId xmlns:a16="http://schemas.microsoft.com/office/drawing/2014/main" id="{27B40469-8D20-062D-B06E-12EC2CF02949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8" name="任意多边形: 形状 1867">
                <a:extLst>
                  <a:ext uri="{FF2B5EF4-FFF2-40B4-BE49-F238E27FC236}">
                    <a16:creationId xmlns:a16="http://schemas.microsoft.com/office/drawing/2014/main" id="{2326B6C5-48D1-2FB3-AE3A-BE5717BFA3F2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9" name="任意多边形: 形状 1868">
                <a:extLst>
                  <a:ext uri="{FF2B5EF4-FFF2-40B4-BE49-F238E27FC236}">
                    <a16:creationId xmlns:a16="http://schemas.microsoft.com/office/drawing/2014/main" id="{01B0CD8E-FC40-FD59-FD7D-97514FBA4043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1" name="组合 1870">
              <a:extLst>
                <a:ext uri="{FF2B5EF4-FFF2-40B4-BE49-F238E27FC236}">
                  <a16:creationId xmlns:a16="http://schemas.microsoft.com/office/drawing/2014/main" id="{FD5DD228-E810-5392-1FC0-4C460549A48E}"/>
                </a:ext>
              </a:extLst>
            </p:cNvPr>
            <p:cNvGrpSpPr/>
            <p:nvPr/>
          </p:nvGrpSpPr>
          <p:grpSpPr>
            <a:xfrm>
              <a:off x="25152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2" name="任意多边形: 形状 1871">
                <a:extLst>
                  <a:ext uri="{FF2B5EF4-FFF2-40B4-BE49-F238E27FC236}">
                    <a16:creationId xmlns:a16="http://schemas.microsoft.com/office/drawing/2014/main" id="{01B14A27-3263-3956-4A61-F03E2A86E245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3" name="任意多边形: 形状 1872">
                <a:extLst>
                  <a:ext uri="{FF2B5EF4-FFF2-40B4-BE49-F238E27FC236}">
                    <a16:creationId xmlns:a16="http://schemas.microsoft.com/office/drawing/2014/main" id="{4D5AAB5A-6778-F04D-F765-DFBB193E911E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4" name="任意多边形: 形状 1873">
                <a:extLst>
                  <a:ext uri="{FF2B5EF4-FFF2-40B4-BE49-F238E27FC236}">
                    <a16:creationId xmlns:a16="http://schemas.microsoft.com/office/drawing/2014/main" id="{87D95C5A-BF57-9C92-F3EF-82A25FD6FD14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5" name="组合 1874">
              <a:extLst>
                <a:ext uri="{FF2B5EF4-FFF2-40B4-BE49-F238E27FC236}">
                  <a16:creationId xmlns:a16="http://schemas.microsoft.com/office/drawing/2014/main" id="{64E6059F-9402-0830-F17A-27A1B0C9D943}"/>
                </a:ext>
              </a:extLst>
            </p:cNvPr>
            <p:cNvGrpSpPr/>
            <p:nvPr/>
          </p:nvGrpSpPr>
          <p:grpSpPr>
            <a:xfrm>
              <a:off x="50304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6" name="任意多边形: 形状 1875">
                <a:extLst>
                  <a:ext uri="{FF2B5EF4-FFF2-40B4-BE49-F238E27FC236}">
                    <a16:creationId xmlns:a16="http://schemas.microsoft.com/office/drawing/2014/main" id="{88EA2651-F26B-BC18-A7DB-72EDDB14DEAB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7" name="任意多边形: 形状 1876">
                <a:extLst>
                  <a:ext uri="{FF2B5EF4-FFF2-40B4-BE49-F238E27FC236}">
                    <a16:creationId xmlns:a16="http://schemas.microsoft.com/office/drawing/2014/main" id="{97E2FBD4-6092-8E04-64A9-27E96591BF28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8" name="任意多边形: 形状 1877">
                <a:extLst>
                  <a:ext uri="{FF2B5EF4-FFF2-40B4-BE49-F238E27FC236}">
                    <a16:creationId xmlns:a16="http://schemas.microsoft.com/office/drawing/2014/main" id="{88504B66-830C-9C2A-1551-C55AB4C60D0F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09595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CE843FA-4427-AFB0-F487-67CBB7A9839C}"/>
              </a:ext>
            </a:extLst>
          </p:cNvPr>
          <p:cNvSpPr txBox="1"/>
          <p:nvPr/>
        </p:nvSpPr>
        <p:spPr>
          <a:xfrm>
            <a:off x="548269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02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FBCF147-42C7-4F9D-582C-0AFD2869529D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工作完成情况</a:t>
            </a:r>
          </a:p>
        </p:txBody>
      </p:sp>
      <p:sp>
        <p:nvSpPr>
          <p:cNvPr id="4" name="燕尾形 6">
            <a:extLst>
              <a:ext uri="{FF2B5EF4-FFF2-40B4-BE49-F238E27FC236}">
                <a16:creationId xmlns:a16="http://schemas.microsoft.com/office/drawing/2014/main" id="{4481F688-8CC2-BFFE-8ECE-DBAD2E31E034}"/>
              </a:ext>
            </a:extLst>
          </p:cNvPr>
          <p:cNvSpPr/>
          <p:nvPr/>
        </p:nvSpPr>
        <p:spPr>
          <a:xfrm>
            <a:off x="1092200" y="1348530"/>
            <a:ext cx="2848495" cy="2955386"/>
          </a:xfrm>
          <a:prstGeom prst="chevron">
            <a:avLst>
              <a:gd name="adj" fmla="val 23276"/>
            </a:avLst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5" name="燕尾形 8">
            <a:extLst>
              <a:ext uri="{FF2B5EF4-FFF2-40B4-BE49-F238E27FC236}">
                <a16:creationId xmlns:a16="http://schemas.microsoft.com/office/drawing/2014/main" id="{A862BE74-69C6-E2E1-E855-3A14DCD569EE}"/>
              </a:ext>
            </a:extLst>
          </p:cNvPr>
          <p:cNvSpPr/>
          <p:nvPr/>
        </p:nvSpPr>
        <p:spPr>
          <a:xfrm>
            <a:off x="3478568" y="1348530"/>
            <a:ext cx="2848495" cy="2955386"/>
          </a:xfrm>
          <a:prstGeom prst="chevron">
            <a:avLst>
              <a:gd name="adj" fmla="val 23276"/>
            </a:avLst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6" name="燕尾形 9">
            <a:extLst>
              <a:ext uri="{FF2B5EF4-FFF2-40B4-BE49-F238E27FC236}">
                <a16:creationId xmlns:a16="http://schemas.microsoft.com/office/drawing/2014/main" id="{05CBB867-AD05-74DF-9DB3-F064A5F4E719}"/>
              </a:ext>
            </a:extLst>
          </p:cNvPr>
          <p:cNvSpPr/>
          <p:nvPr/>
        </p:nvSpPr>
        <p:spPr>
          <a:xfrm>
            <a:off x="5864936" y="1348530"/>
            <a:ext cx="2848495" cy="2955386"/>
          </a:xfrm>
          <a:prstGeom prst="chevron">
            <a:avLst>
              <a:gd name="adj" fmla="val 23276"/>
            </a:avLst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tx1">
                  <a:lumMod val="95000"/>
                  <a:lumOff val="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燕尾形 10">
            <a:extLst>
              <a:ext uri="{FF2B5EF4-FFF2-40B4-BE49-F238E27FC236}">
                <a16:creationId xmlns:a16="http://schemas.microsoft.com/office/drawing/2014/main" id="{1EC89691-AEC6-E7C4-CB17-F77F86809971}"/>
              </a:ext>
            </a:extLst>
          </p:cNvPr>
          <p:cNvSpPr/>
          <p:nvPr/>
        </p:nvSpPr>
        <p:spPr>
          <a:xfrm>
            <a:off x="8251305" y="1348530"/>
            <a:ext cx="2848495" cy="2955386"/>
          </a:xfrm>
          <a:prstGeom prst="chevron">
            <a:avLst>
              <a:gd name="adj" fmla="val 23276"/>
            </a:avLst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tx1"/>
              </a:solidFill>
              <a:cs typeface="+mn-ea"/>
              <a:sym typeface="+mn-lt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3039865-A6C1-962B-0090-3D93870DE192}"/>
              </a:ext>
            </a:extLst>
          </p:cNvPr>
          <p:cNvGrpSpPr/>
          <p:nvPr/>
        </p:nvGrpSpPr>
        <p:grpSpPr>
          <a:xfrm>
            <a:off x="1779864" y="2728433"/>
            <a:ext cx="1805083" cy="1369439"/>
            <a:chOff x="830687" y="1808744"/>
            <a:chExt cx="1805083" cy="1369439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AAF80D1-F43D-8245-BC0B-915C4A7EF81C}"/>
                </a:ext>
              </a:extLst>
            </p:cNvPr>
            <p:cNvSpPr txBox="1"/>
            <p:nvPr/>
          </p:nvSpPr>
          <p:spPr>
            <a:xfrm>
              <a:off x="830687" y="2184065"/>
              <a:ext cx="1523966" cy="9941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9423F8F-4A4E-693F-25DE-EA844E6262E1}"/>
                </a:ext>
              </a:extLst>
            </p:cNvPr>
            <p:cNvSpPr txBox="1"/>
            <p:nvPr/>
          </p:nvSpPr>
          <p:spPr>
            <a:xfrm>
              <a:off x="1111804" y="1808744"/>
              <a:ext cx="15239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19" name="Freeform 101" descr="D:\51PPT模板网\51pptmoban.com\图片001.jpg">
            <a:extLst>
              <a:ext uri="{FF2B5EF4-FFF2-40B4-BE49-F238E27FC236}">
                <a16:creationId xmlns:a16="http://schemas.microsoft.com/office/drawing/2014/main" id="{41E10D3E-9107-9E4C-881D-7F1CE16E330A}"/>
              </a:ext>
            </a:extLst>
          </p:cNvPr>
          <p:cNvSpPr>
            <a:spLocks noEditPoints="1"/>
          </p:cNvSpPr>
          <p:nvPr/>
        </p:nvSpPr>
        <p:spPr bwMode="auto">
          <a:xfrm>
            <a:off x="9281265" y="1664517"/>
            <a:ext cx="788574" cy="737463"/>
          </a:xfrm>
          <a:custGeom>
            <a:avLst/>
            <a:gdLst>
              <a:gd name="T0" fmla="*/ 41 w 650"/>
              <a:gd name="T1" fmla="*/ 356 h 606"/>
              <a:gd name="T2" fmla="*/ 178 w 650"/>
              <a:gd name="T3" fmla="*/ 566 h 606"/>
              <a:gd name="T4" fmla="*/ 277 w 650"/>
              <a:gd name="T5" fmla="*/ 510 h 606"/>
              <a:gd name="T6" fmla="*/ 387 w 650"/>
              <a:gd name="T7" fmla="*/ 512 h 606"/>
              <a:gd name="T8" fmla="*/ 460 w 650"/>
              <a:gd name="T9" fmla="*/ 569 h 606"/>
              <a:gd name="T10" fmla="*/ 517 w 650"/>
              <a:gd name="T11" fmla="*/ 331 h 606"/>
              <a:gd name="T12" fmla="*/ 476 w 650"/>
              <a:gd name="T13" fmla="*/ 281 h 606"/>
              <a:gd name="T14" fmla="*/ 432 w 650"/>
              <a:gd name="T15" fmla="*/ 252 h 606"/>
              <a:gd name="T16" fmla="*/ 361 w 650"/>
              <a:gd name="T17" fmla="*/ 242 h 606"/>
              <a:gd name="T18" fmla="*/ 254 w 650"/>
              <a:gd name="T19" fmla="*/ 269 h 606"/>
              <a:gd name="T20" fmla="*/ 197 w 650"/>
              <a:gd name="T21" fmla="*/ 314 h 606"/>
              <a:gd name="T22" fmla="*/ 164 w 650"/>
              <a:gd name="T23" fmla="*/ 267 h 606"/>
              <a:gd name="T24" fmla="*/ 110 w 650"/>
              <a:gd name="T25" fmla="*/ 331 h 606"/>
              <a:gd name="T26" fmla="*/ 270 w 650"/>
              <a:gd name="T27" fmla="*/ 264 h 606"/>
              <a:gd name="T28" fmla="*/ 311 w 650"/>
              <a:gd name="T29" fmla="*/ 7 h 606"/>
              <a:gd name="T30" fmla="*/ 273 w 650"/>
              <a:gd name="T31" fmla="*/ 35 h 606"/>
              <a:gd name="T32" fmla="*/ 253 w 650"/>
              <a:gd name="T33" fmla="*/ 78 h 606"/>
              <a:gd name="T34" fmla="*/ 256 w 650"/>
              <a:gd name="T35" fmla="*/ 126 h 606"/>
              <a:gd name="T36" fmla="*/ 279 w 650"/>
              <a:gd name="T37" fmla="*/ 166 h 606"/>
              <a:gd name="T38" fmla="*/ 319 w 650"/>
              <a:gd name="T39" fmla="*/ 190 h 606"/>
              <a:gd name="T40" fmla="*/ 368 w 650"/>
              <a:gd name="T41" fmla="*/ 193 h 606"/>
              <a:gd name="T42" fmla="*/ 411 w 650"/>
              <a:gd name="T43" fmla="*/ 173 h 606"/>
              <a:gd name="T44" fmla="*/ 438 w 650"/>
              <a:gd name="T45" fmla="*/ 135 h 606"/>
              <a:gd name="T46" fmla="*/ 445 w 650"/>
              <a:gd name="T47" fmla="*/ 87 h 606"/>
              <a:gd name="T48" fmla="*/ 429 w 650"/>
              <a:gd name="T49" fmla="*/ 42 h 606"/>
              <a:gd name="T50" fmla="*/ 394 w 650"/>
              <a:gd name="T51" fmla="*/ 12 h 606"/>
              <a:gd name="T52" fmla="*/ 348 w 650"/>
              <a:gd name="T53" fmla="*/ 0 h 606"/>
              <a:gd name="T54" fmla="*/ 129 w 650"/>
              <a:gd name="T55" fmla="*/ 348 h 606"/>
              <a:gd name="T56" fmla="*/ 117 w 650"/>
              <a:gd name="T57" fmla="*/ 371 h 606"/>
              <a:gd name="T58" fmla="*/ 129 w 650"/>
              <a:gd name="T59" fmla="*/ 395 h 606"/>
              <a:gd name="T60" fmla="*/ 156 w 650"/>
              <a:gd name="T61" fmla="*/ 397 h 606"/>
              <a:gd name="T62" fmla="*/ 172 w 650"/>
              <a:gd name="T63" fmla="*/ 377 h 606"/>
              <a:gd name="T64" fmla="*/ 164 w 650"/>
              <a:gd name="T65" fmla="*/ 351 h 606"/>
              <a:gd name="T66" fmla="*/ 145 w 650"/>
              <a:gd name="T67" fmla="*/ 343 h 606"/>
              <a:gd name="T68" fmla="*/ 610 w 650"/>
              <a:gd name="T69" fmla="*/ 407 h 606"/>
              <a:gd name="T70" fmla="*/ 605 w 650"/>
              <a:gd name="T71" fmla="*/ 424 h 606"/>
              <a:gd name="T72" fmla="*/ 622 w 650"/>
              <a:gd name="T73" fmla="*/ 416 h 606"/>
              <a:gd name="T74" fmla="*/ 38 w 650"/>
              <a:gd name="T75" fmla="*/ 318 h 606"/>
              <a:gd name="T76" fmla="*/ 98 w 650"/>
              <a:gd name="T77" fmla="*/ 206 h 606"/>
              <a:gd name="T78" fmla="*/ 166 w 650"/>
              <a:gd name="T79" fmla="*/ 220 h 606"/>
              <a:gd name="T80" fmla="*/ 203 w 650"/>
              <a:gd name="T81" fmla="*/ 244 h 606"/>
              <a:gd name="T82" fmla="*/ 269 w 650"/>
              <a:gd name="T83" fmla="*/ 224 h 606"/>
              <a:gd name="T84" fmla="*/ 379 w 650"/>
              <a:gd name="T85" fmla="*/ 203 h 606"/>
              <a:gd name="T86" fmla="*/ 438 w 650"/>
              <a:gd name="T87" fmla="*/ 213 h 606"/>
              <a:gd name="T88" fmla="*/ 492 w 650"/>
              <a:gd name="T89" fmla="*/ 242 h 606"/>
              <a:gd name="T90" fmla="*/ 540 w 650"/>
              <a:gd name="T91" fmla="*/ 296 h 606"/>
              <a:gd name="T92" fmla="*/ 589 w 650"/>
              <a:gd name="T93" fmla="*/ 365 h 606"/>
              <a:gd name="T94" fmla="*/ 644 w 650"/>
              <a:gd name="T95" fmla="*/ 369 h 606"/>
              <a:gd name="T96" fmla="*/ 648 w 650"/>
              <a:gd name="T97" fmla="*/ 406 h 606"/>
              <a:gd name="T98" fmla="*/ 642 w 650"/>
              <a:gd name="T99" fmla="*/ 436 h 606"/>
              <a:gd name="T100" fmla="*/ 612 w 650"/>
              <a:gd name="T101" fmla="*/ 450 h 606"/>
              <a:gd name="T102" fmla="*/ 583 w 650"/>
              <a:gd name="T103" fmla="*/ 440 h 606"/>
              <a:gd name="T104" fmla="*/ 578 w 650"/>
              <a:gd name="T105" fmla="*/ 410 h 606"/>
              <a:gd name="T106" fmla="*/ 554 w 650"/>
              <a:gd name="T107" fmla="*/ 589 h 606"/>
              <a:gd name="T108" fmla="*/ 427 w 650"/>
              <a:gd name="T109" fmla="*/ 591 h 606"/>
              <a:gd name="T110" fmla="*/ 344 w 650"/>
              <a:gd name="T111" fmla="*/ 552 h 606"/>
              <a:gd name="T112" fmla="*/ 251 w 650"/>
              <a:gd name="T113" fmla="*/ 589 h 606"/>
              <a:gd name="T114" fmla="*/ 149 w 650"/>
              <a:gd name="T115" fmla="*/ 592 h 606"/>
              <a:gd name="T116" fmla="*/ 4 w 650"/>
              <a:gd name="T117" fmla="*/ 339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50" h="606">
                <a:moveTo>
                  <a:pt x="110" y="331"/>
                </a:moveTo>
                <a:lnTo>
                  <a:pt x="92" y="338"/>
                </a:lnTo>
                <a:lnTo>
                  <a:pt x="75" y="345"/>
                </a:lnTo>
                <a:lnTo>
                  <a:pt x="57" y="351"/>
                </a:lnTo>
                <a:lnTo>
                  <a:pt x="41" y="356"/>
                </a:lnTo>
                <a:lnTo>
                  <a:pt x="37" y="403"/>
                </a:lnTo>
                <a:lnTo>
                  <a:pt x="149" y="504"/>
                </a:lnTo>
                <a:lnTo>
                  <a:pt x="152" y="507"/>
                </a:lnTo>
                <a:lnTo>
                  <a:pt x="154" y="511"/>
                </a:lnTo>
                <a:lnTo>
                  <a:pt x="178" y="566"/>
                </a:lnTo>
                <a:lnTo>
                  <a:pt x="219" y="566"/>
                </a:lnTo>
                <a:lnTo>
                  <a:pt x="232" y="519"/>
                </a:lnTo>
                <a:lnTo>
                  <a:pt x="236" y="503"/>
                </a:lnTo>
                <a:lnTo>
                  <a:pt x="253" y="506"/>
                </a:lnTo>
                <a:lnTo>
                  <a:pt x="277" y="510"/>
                </a:lnTo>
                <a:lnTo>
                  <a:pt x="299" y="513"/>
                </a:lnTo>
                <a:lnTo>
                  <a:pt x="321" y="514"/>
                </a:lnTo>
                <a:lnTo>
                  <a:pt x="344" y="514"/>
                </a:lnTo>
                <a:lnTo>
                  <a:pt x="366" y="514"/>
                </a:lnTo>
                <a:lnTo>
                  <a:pt x="387" y="512"/>
                </a:lnTo>
                <a:lnTo>
                  <a:pt x="409" y="510"/>
                </a:lnTo>
                <a:lnTo>
                  <a:pt x="431" y="506"/>
                </a:lnTo>
                <a:lnTo>
                  <a:pt x="448" y="503"/>
                </a:lnTo>
                <a:lnTo>
                  <a:pt x="452" y="521"/>
                </a:lnTo>
                <a:lnTo>
                  <a:pt x="460" y="569"/>
                </a:lnTo>
                <a:lnTo>
                  <a:pt x="520" y="569"/>
                </a:lnTo>
                <a:lnTo>
                  <a:pt x="538" y="373"/>
                </a:lnTo>
                <a:lnTo>
                  <a:pt x="531" y="358"/>
                </a:lnTo>
                <a:lnTo>
                  <a:pt x="524" y="344"/>
                </a:lnTo>
                <a:lnTo>
                  <a:pt x="517" y="331"/>
                </a:lnTo>
                <a:lnTo>
                  <a:pt x="509" y="318"/>
                </a:lnTo>
                <a:lnTo>
                  <a:pt x="502" y="308"/>
                </a:lnTo>
                <a:lnTo>
                  <a:pt x="494" y="298"/>
                </a:lnTo>
                <a:lnTo>
                  <a:pt x="486" y="289"/>
                </a:lnTo>
                <a:lnTo>
                  <a:pt x="476" y="281"/>
                </a:lnTo>
                <a:lnTo>
                  <a:pt x="468" y="274"/>
                </a:lnTo>
                <a:lnTo>
                  <a:pt x="459" y="267"/>
                </a:lnTo>
                <a:lnTo>
                  <a:pt x="450" y="262"/>
                </a:lnTo>
                <a:lnTo>
                  <a:pt x="441" y="256"/>
                </a:lnTo>
                <a:lnTo>
                  <a:pt x="432" y="252"/>
                </a:lnTo>
                <a:lnTo>
                  <a:pt x="421" y="249"/>
                </a:lnTo>
                <a:lnTo>
                  <a:pt x="412" y="247"/>
                </a:lnTo>
                <a:lnTo>
                  <a:pt x="402" y="244"/>
                </a:lnTo>
                <a:lnTo>
                  <a:pt x="382" y="242"/>
                </a:lnTo>
                <a:lnTo>
                  <a:pt x="361" y="242"/>
                </a:lnTo>
                <a:lnTo>
                  <a:pt x="340" y="244"/>
                </a:lnTo>
                <a:lnTo>
                  <a:pt x="319" y="249"/>
                </a:lnTo>
                <a:lnTo>
                  <a:pt x="298" y="254"/>
                </a:lnTo>
                <a:lnTo>
                  <a:pt x="276" y="261"/>
                </a:lnTo>
                <a:lnTo>
                  <a:pt x="254" y="269"/>
                </a:lnTo>
                <a:lnTo>
                  <a:pt x="232" y="277"/>
                </a:lnTo>
                <a:lnTo>
                  <a:pt x="229" y="279"/>
                </a:lnTo>
                <a:lnTo>
                  <a:pt x="233" y="289"/>
                </a:lnTo>
                <a:lnTo>
                  <a:pt x="237" y="299"/>
                </a:lnTo>
                <a:lnTo>
                  <a:pt x="197" y="314"/>
                </a:lnTo>
                <a:lnTo>
                  <a:pt x="192" y="302"/>
                </a:lnTo>
                <a:lnTo>
                  <a:pt x="186" y="290"/>
                </a:lnTo>
                <a:lnTo>
                  <a:pt x="179" y="281"/>
                </a:lnTo>
                <a:lnTo>
                  <a:pt x="170" y="271"/>
                </a:lnTo>
                <a:lnTo>
                  <a:pt x="164" y="267"/>
                </a:lnTo>
                <a:lnTo>
                  <a:pt x="158" y="263"/>
                </a:lnTo>
                <a:lnTo>
                  <a:pt x="150" y="258"/>
                </a:lnTo>
                <a:lnTo>
                  <a:pt x="142" y="256"/>
                </a:lnTo>
                <a:lnTo>
                  <a:pt x="144" y="330"/>
                </a:lnTo>
                <a:lnTo>
                  <a:pt x="110" y="331"/>
                </a:lnTo>
                <a:close/>
                <a:moveTo>
                  <a:pt x="270" y="264"/>
                </a:moveTo>
                <a:lnTo>
                  <a:pt x="270" y="296"/>
                </a:lnTo>
                <a:lnTo>
                  <a:pt x="416" y="296"/>
                </a:lnTo>
                <a:lnTo>
                  <a:pt x="416" y="264"/>
                </a:lnTo>
                <a:lnTo>
                  <a:pt x="270" y="264"/>
                </a:lnTo>
                <a:close/>
                <a:moveTo>
                  <a:pt x="348" y="0"/>
                </a:moveTo>
                <a:lnTo>
                  <a:pt x="338" y="0"/>
                </a:lnTo>
                <a:lnTo>
                  <a:pt x="328" y="2"/>
                </a:lnTo>
                <a:lnTo>
                  <a:pt x="319" y="5"/>
                </a:lnTo>
                <a:lnTo>
                  <a:pt x="311" y="7"/>
                </a:lnTo>
                <a:lnTo>
                  <a:pt x="301" y="12"/>
                </a:lnTo>
                <a:lnTo>
                  <a:pt x="294" y="17"/>
                </a:lnTo>
                <a:lnTo>
                  <a:pt x="286" y="22"/>
                </a:lnTo>
                <a:lnTo>
                  <a:pt x="279" y="28"/>
                </a:lnTo>
                <a:lnTo>
                  <a:pt x="273" y="35"/>
                </a:lnTo>
                <a:lnTo>
                  <a:pt x="267" y="42"/>
                </a:lnTo>
                <a:lnTo>
                  <a:pt x="263" y="51"/>
                </a:lnTo>
                <a:lnTo>
                  <a:pt x="258" y="60"/>
                </a:lnTo>
                <a:lnTo>
                  <a:pt x="256" y="68"/>
                </a:lnTo>
                <a:lnTo>
                  <a:pt x="253" y="78"/>
                </a:lnTo>
                <a:lnTo>
                  <a:pt x="251" y="87"/>
                </a:lnTo>
                <a:lnTo>
                  <a:pt x="251" y="98"/>
                </a:lnTo>
                <a:lnTo>
                  <a:pt x="251" y="107"/>
                </a:lnTo>
                <a:lnTo>
                  <a:pt x="253" y="116"/>
                </a:lnTo>
                <a:lnTo>
                  <a:pt x="256" y="126"/>
                </a:lnTo>
                <a:lnTo>
                  <a:pt x="258" y="135"/>
                </a:lnTo>
                <a:lnTo>
                  <a:pt x="263" y="143"/>
                </a:lnTo>
                <a:lnTo>
                  <a:pt x="267" y="152"/>
                </a:lnTo>
                <a:lnTo>
                  <a:pt x="273" y="160"/>
                </a:lnTo>
                <a:lnTo>
                  <a:pt x="279" y="166"/>
                </a:lnTo>
                <a:lnTo>
                  <a:pt x="286" y="173"/>
                </a:lnTo>
                <a:lnTo>
                  <a:pt x="294" y="179"/>
                </a:lnTo>
                <a:lnTo>
                  <a:pt x="301" y="183"/>
                </a:lnTo>
                <a:lnTo>
                  <a:pt x="311" y="187"/>
                </a:lnTo>
                <a:lnTo>
                  <a:pt x="319" y="190"/>
                </a:lnTo>
                <a:lnTo>
                  <a:pt x="328" y="193"/>
                </a:lnTo>
                <a:lnTo>
                  <a:pt x="338" y="194"/>
                </a:lnTo>
                <a:lnTo>
                  <a:pt x="348" y="195"/>
                </a:lnTo>
                <a:lnTo>
                  <a:pt x="358" y="194"/>
                </a:lnTo>
                <a:lnTo>
                  <a:pt x="368" y="193"/>
                </a:lnTo>
                <a:lnTo>
                  <a:pt x="378" y="190"/>
                </a:lnTo>
                <a:lnTo>
                  <a:pt x="386" y="187"/>
                </a:lnTo>
                <a:lnTo>
                  <a:pt x="394" y="183"/>
                </a:lnTo>
                <a:lnTo>
                  <a:pt x="402" y="179"/>
                </a:lnTo>
                <a:lnTo>
                  <a:pt x="411" y="173"/>
                </a:lnTo>
                <a:lnTo>
                  <a:pt x="416" y="166"/>
                </a:lnTo>
                <a:lnTo>
                  <a:pt x="423" y="160"/>
                </a:lnTo>
                <a:lnTo>
                  <a:pt x="429" y="152"/>
                </a:lnTo>
                <a:lnTo>
                  <a:pt x="434" y="143"/>
                </a:lnTo>
                <a:lnTo>
                  <a:pt x="438" y="135"/>
                </a:lnTo>
                <a:lnTo>
                  <a:pt x="441" y="126"/>
                </a:lnTo>
                <a:lnTo>
                  <a:pt x="443" y="116"/>
                </a:lnTo>
                <a:lnTo>
                  <a:pt x="445" y="107"/>
                </a:lnTo>
                <a:lnTo>
                  <a:pt x="446" y="98"/>
                </a:lnTo>
                <a:lnTo>
                  <a:pt x="445" y="87"/>
                </a:lnTo>
                <a:lnTo>
                  <a:pt x="443" y="78"/>
                </a:lnTo>
                <a:lnTo>
                  <a:pt x="441" y="68"/>
                </a:lnTo>
                <a:lnTo>
                  <a:pt x="438" y="60"/>
                </a:lnTo>
                <a:lnTo>
                  <a:pt x="434" y="51"/>
                </a:lnTo>
                <a:lnTo>
                  <a:pt x="429" y="42"/>
                </a:lnTo>
                <a:lnTo>
                  <a:pt x="423" y="35"/>
                </a:lnTo>
                <a:lnTo>
                  <a:pt x="416" y="28"/>
                </a:lnTo>
                <a:lnTo>
                  <a:pt x="411" y="22"/>
                </a:lnTo>
                <a:lnTo>
                  <a:pt x="402" y="17"/>
                </a:lnTo>
                <a:lnTo>
                  <a:pt x="394" y="12"/>
                </a:lnTo>
                <a:lnTo>
                  <a:pt x="386" y="7"/>
                </a:lnTo>
                <a:lnTo>
                  <a:pt x="378" y="5"/>
                </a:lnTo>
                <a:lnTo>
                  <a:pt x="368" y="2"/>
                </a:lnTo>
                <a:lnTo>
                  <a:pt x="358" y="0"/>
                </a:lnTo>
                <a:lnTo>
                  <a:pt x="348" y="0"/>
                </a:lnTo>
                <a:lnTo>
                  <a:pt x="348" y="0"/>
                </a:lnTo>
                <a:close/>
                <a:moveTo>
                  <a:pt x="145" y="343"/>
                </a:moveTo>
                <a:lnTo>
                  <a:pt x="139" y="344"/>
                </a:lnTo>
                <a:lnTo>
                  <a:pt x="134" y="345"/>
                </a:lnTo>
                <a:lnTo>
                  <a:pt x="129" y="348"/>
                </a:lnTo>
                <a:lnTo>
                  <a:pt x="125" y="351"/>
                </a:lnTo>
                <a:lnTo>
                  <a:pt x="122" y="356"/>
                </a:lnTo>
                <a:lnTo>
                  <a:pt x="119" y="360"/>
                </a:lnTo>
                <a:lnTo>
                  <a:pt x="117" y="365"/>
                </a:lnTo>
                <a:lnTo>
                  <a:pt x="117" y="371"/>
                </a:lnTo>
                <a:lnTo>
                  <a:pt x="117" y="377"/>
                </a:lnTo>
                <a:lnTo>
                  <a:pt x="119" y="382"/>
                </a:lnTo>
                <a:lnTo>
                  <a:pt x="122" y="386"/>
                </a:lnTo>
                <a:lnTo>
                  <a:pt x="125" y="391"/>
                </a:lnTo>
                <a:lnTo>
                  <a:pt x="129" y="395"/>
                </a:lnTo>
                <a:lnTo>
                  <a:pt x="134" y="397"/>
                </a:lnTo>
                <a:lnTo>
                  <a:pt x="139" y="398"/>
                </a:lnTo>
                <a:lnTo>
                  <a:pt x="145" y="399"/>
                </a:lnTo>
                <a:lnTo>
                  <a:pt x="150" y="398"/>
                </a:lnTo>
                <a:lnTo>
                  <a:pt x="156" y="397"/>
                </a:lnTo>
                <a:lnTo>
                  <a:pt x="161" y="395"/>
                </a:lnTo>
                <a:lnTo>
                  <a:pt x="164" y="391"/>
                </a:lnTo>
                <a:lnTo>
                  <a:pt x="168" y="386"/>
                </a:lnTo>
                <a:lnTo>
                  <a:pt x="170" y="382"/>
                </a:lnTo>
                <a:lnTo>
                  <a:pt x="172" y="377"/>
                </a:lnTo>
                <a:lnTo>
                  <a:pt x="172" y="371"/>
                </a:lnTo>
                <a:lnTo>
                  <a:pt x="172" y="365"/>
                </a:lnTo>
                <a:lnTo>
                  <a:pt x="170" y="360"/>
                </a:lnTo>
                <a:lnTo>
                  <a:pt x="168" y="356"/>
                </a:lnTo>
                <a:lnTo>
                  <a:pt x="164" y="351"/>
                </a:lnTo>
                <a:lnTo>
                  <a:pt x="161" y="348"/>
                </a:lnTo>
                <a:lnTo>
                  <a:pt x="156" y="345"/>
                </a:lnTo>
                <a:lnTo>
                  <a:pt x="150" y="344"/>
                </a:lnTo>
                <a:lnTo>
                  <a:pt x="145" y="343"/>
                </a:lnTo>
                <a:lnTo>
                  <a:pt x="145" y="343"/>
                </a:lnTo>
                <a:close/>
                <a:moveTo>
                  <a:pt x="618" y="409"/>
                </a:moveTo>
                <a:lnTo>
                  <a:pt x="616" y="406"/>
                </a:lnTo>
                <a:lnTo>
                  <a:pt x="612" y="404"/>
                </a:lnTo>
                <a:lnTo>
                  <a:pt x="611" y="405"/>
                </a:lnTo>
                <a:lnTo>
                  <a:pt x="610" y="407"/>
                </a:lnTo>
                <a:lnTo>
                  <a:pt x="605" y="414"/>
                </a:lnTo>
                <a:lnTo>
                  <a:pt x="603" y="418"/>
                </a:lnTo>
                <a:lnTo>
                  <a:pt x="602" y="422"/>
                </a:lnTo>
                <a:lnTo>
                  <a:pt x="602" y="423"/>
                </a:lnTo>
                <a:lnTo>
                  <a:pt x="605" y="424"/>
                </a:lnTo>
                <a:lnTo>
                  <a:pt x="610" y="423"/>
                </a:lnTo>
                <a:lnTo>
                  <a:pt x="616" y="422"/>
                </a:lnTo>
                <a:lnTo>
                  <a:pt x="621" y="419"/>
                </a:lnTo>
                <a:lnTo>
                  <a:pt x="622" y="418"/>
                </a:lnTo>
                <a:lnTo>
                  <a:pt x="622" y="416"/>
                </a:lnTo>
                <a:lnTo>
                  <a:pt x="621" y="412"/>
                </a:lnTo>
                <a:lnTo>
                  <a:pt x="618" y="409"/>
                </a:lnTo>
                <a:lnTo>
                  <a:pt x="618" y="409"/>
                </a:lnTo>
                <a:close/>
                <a:moveTo>
                  <a:pt x="20" y="323"/>
                </a:moveTo>
                <a:lnTo>
                  <a:pt x="38" y="318"/>
                </a:lnTo>
                <a:lnTo>
                  <a:pt x="58" y="312"/>
                </a:lnTo>
                <a:lnTo>
                  <a:pt x="80" y="304"/>
                </a:lnTo>
                <a:lnTo>
                  <a:pt x="101" y="296"/>
                </a:lnTo>
                <a:lnTo>
                  <a:pt x="98" y="230"/>
                </a:lnTo>
                <a:lnTo>
                  <a:pt x="98" y="206"/>
                </a:lnTo>
                <a:lnTo>
                  <a:pt x="123" y="208"/>
                </a:lnTo>
                <a:lnTo>
                  <a:pt x="135" y="210"/>
                </a:lnTo>
                <a:lnTo>
                  <a:pt x="145" y="213"/>
                </a:lnTo>
                <a:lnTo>
                  <a:pt x="156" y="216"/>
                </a:lnTo>
                <a:lnTo>
                  <a:pt x="166" y="220"/>
                </a:lnTo>
                <a:lnTo>
                  <a:pt x="175" y="224"/>
                </a:lnTo>
                <a:lnTo>
                  <a:pt x="183" y="229"/>
                </a:lnTo>
                <a:lnTo>
                  <a:pt x="191" y="234"/>
                </a:lnTo>
                <a:lnTo>
                  <a:pt x="198" y="240"/>
                </a:lnTo>
                <a:lnTo>
                  <a:pt x="203" y="244"/>
                </a:lnTo>
                <a:lnTo>
                  <a:pt x="206" y="248"/>
                </a:lnTo>
                <a:lnTo>
                  <a:pt x="212" y="245"/>
                </a:lnTo>
                <a:lnTo>
                  <a:pt x="218" y="243"/>
                </a:lnTo>
                <a:lnTo>
                  <a:pt x="244" y="234"/>
                </a:lnTo>
                <a:lnTo>
                  <a:pt x="269" y="224"/>
                </a:lnTo>
                <a:lnTo>
                  <a:pt x="293" y="216"/>
                </a:lnTo>
                <a:lnTo>
                  <a:pt x="319" y="210"/>
                </a:lnTo>
                <a:lnTo>
                  <a:pt x="342" y="206"/>
                </a:lnTo>
                <a:lnTo>
                  <a:pt x="367" y="203"/>
                </a:lnTo>
                <a:lnTo>
                  <a:pt x="379" y="203"/>
                </a:lnTo>
                <a:lnTo>
                  <a:pt x="391" y="203"/>
                </a:lnTo>
                <a:lnTo>
                  <a:pt x="402" y="204"/>
                </a:lnTo>
                <a:lnTo>
                  <a:pt x="414" y="207"/>
                </a:lnTo>
                <a:lnTo>
                  <a:pt x="426" y="209"/>
                </a:lnTo>
                <a:lnTo>
                  <a:pt x="438" y="213"/>
                </a:lnTo>
                <a:lnTo>
                  <a:pt x="448" y="216"/>
                </a:lnTo>
                <a:lnTo>
                  <a:pt x="460" y="222"/>
                </a:lnTo>
                <a:lnTo>
                  <a:pt x="470" y="227"/>
                </a:lnTo>
                <a:lnTo>
                  <a:pt x="481" y="234"/>
                </a:lnTo>
                <a:lnTo>
                  <a:pt x="492" y="242"/>
                </a:lnTo>
                <a:lnTo>
                  <a:pt x="501" y="250"/>
                </a:lnTo>
                <a:lnTo>
                  <a:pt x="511" y="261"/>
                </a:lnTo>
                <a:lnTo>
                  <a:pt x="521" y="271"/>
                </a:lnTo>
                <a:lnTo>
                  <a:pt x="530" y="283"/>
                </a:lnTo>
                <a:lnTo>
                  <a:pt x="540" y="296"/>
                </a:lnTo>
                <a:lnTo>
                  <a:pt x="548" y="310"/>
                </a:lnTo>
                <a:lnTo>
                  <a:pt x="557" y="326"/>
                </a:lnTo>
                <a:lnTo>
                  <a:pt x="565" y="343"/>
                </a:lnTo>
                <a:lnTo>
                  <a:pt x="574" y="360"/>
                </a:lnTo>
                <a:lnTo>
                  <a:pt x="589" y="365"/>
                </a:lnTo>
                <a:lnTo>
                  <a:pt x="605" y="371"/>
                </a:lnTo>
                <a:lnTo>
                  <a:pt x="623" y="351"/>
                </a:lnTo>
                <a:lnTo>
                  <a:pt x="631" y="343"/>
                </a:lnTo>
                <a:lnTo>
                  <a:pt x="650" y="362"/>
                </a:lnTo>
                <a:lnTo>
                  <a:pt x="644" y="369"/>
                </a:lnTo>
                <a:lnTo>
                  <a:pt x="630" y="384"/>
                </a:lnTo>
                <a:lnTo>
                  <a:pt x="635" y="387"/>
                </a:lnTo>
                <a:lnTo>
                  <a:pt x="638" y="391"/>
                </a:lnTo>
                <a:lnTo>
                  <a:pt x="644" y="399"/>
                </a:lnTo>
                <a:lnTo>
                  <a:pt x="648" y="406"/>
                </a:lnTo>
                <a:lnTo>
                  <a:pt x="649" y="412"/>
                </a:lnTo>
                <a:lnTo>
                  <a:pt x="649" y="419"/>
                </a:lnTo>
                <a:lnTo>
                  <a:pt x="648" y="425"/>
                </a:lnTo>
                <a:lnTo>
                  <a:pt x="645" y="430"/>
                </a:lnTo>
                <a:lnTo>
                  <a:pt x="642" y="436"/>
                </a:lnTo>
                <a:lnTo>
                  <a:pt x="637" y="439"/>
                </a:lnTo>
                <a:lnTo>
                  <a:pt x="632" y="444"/>
                </a:lnTo>
                <a:lnTo>
                  <a:pt x="627" y="446"/>
                </a:lnTo>
                <a:lnTo>
                  <a:pt x="619" y="449"/>
                </a:lnTo>
                <a:lnTo>
                  <a:pt x="612" y="450"/>
                </a:lnTo>
                <a:lnTo>
                  <a:pt x="605" y="450"/>
                </a:lnTo>
                <a:lnTo>
                  <a:pt x="600" y="449"/>
                </a:lnTo>
                <a:lnTo>
                  <a:pt x="592" y="447"/>
                </a:lnTo>
                <a:lnTo>
                  <a:pt x="587" y="444"/>
                </a:lnTo>
                <a:lnTo>
                  <a:pt x="583" y="440"/>
                </a:lnTo>
                <a:lnTo>
                  <a:pt x="580" y="436"/>
                </a:lnTo>
                <a:lnTo>
                  <a:pt x="577" y="430"/>
                </a:lnTo>
                <a:lnTo>
                  <a:pt x="576" y="424"/>
                </a:lnTo>
                <a:lnTo>
                  <a:pt x="576" y="417"/>
                </a:lnTo>
                <a:lnTo>
                  <a:pt x="578" y="410"/>
                </a:lnTo>
                <a:lnTo>
                  <a:pt x="582" y="402"/>
                </a:lnTo>
                <a:lnTo>
                  <a:pt x="588" y="392"/>
                </a:lnTo>
                <a:lnTo>
                  <a:pt x="581" y="390"/>
                </a:lnTo>
                <a:lnTo>
                  <a:pt x="574" y="389"/>
                </a:lnTo>
                <a:lnTo>
                  <a:pt x="554" y="589"/>
                </a:lnTo>
                <a:lnTo>
                  <a:pt x="553" y="606"/>
                </a:lnTo>
                <a:lnTo>
                  <a:pt x="536" y="606"/>
                </a:lnTo>
                <a:lnTo>
                  <a:pt x="445" y="606"/>
                </a:lnTo>
                <a:lnTo>
                  <a:pt x="429" y="606"/>
                </a:lnTo>
                <a:lnTo>
                  <a:pt x="427" y="591"/>
                </a:lnTo>
                <a:lnTo>
                  <a:pt x="419" y="545"/>
                </a:lnTo>
                <a:lnTo>
                  <a:pt x="401" y="548"/>
                </a:lnTo>
                <a:lnTo>
                  <a:pt x="382" y="549"/>
                </a:lnTo>
                <a:lnTo>
                  <a:pt x="364" y="551"/>
                </a:lnTo>
                <a:lnTo>
                  <a:pt x="344" y="552"/>
                </a:lnTo>
                <a:lnTo>
                  <a:pt x="324" y="551"/>
                </a:lnTo>
                <a:lnTo>
                  <a:pt x="304" y="549"/>
                </a:lnTo>
                <a:lnTo>
                  <a:pt x="284" y="548"/>
                </a:lnTo>
                <a:lnTo>
                  <a:pt x="263" y="545"/>
                </a:lnTo>
                <a:lnTo>
                  <a:pt x="251" y="589"/>
                </a:lnTo>
                <a:lnTo>
                  <a:pt x="247" y="602"/>
                </a:lnTo>
                <a:lnTo>
                  <a:pt x="233" y="602"/>
                </a:lnTo>
                <a:lnTo>
                  <a:pt x="166" y="602"/>
                </a:lnTo>
                <a:lnTo>
                  <a:pt x="155" y="602"/>
                </a:lnTo>
                <a:lnTo>
                  <a:pt x="149" y="592"/>
                </a:lnTo>
                <a:lnTo>
                  <a:pt x="122" y="528"/>
                </a:lnTo>
                <a:lnTo>
                  <a:pt x="7" y="424"/>
                </a:lnTo>
                <a:lnTo>
                  <a:pt x="0" y="418"/>
                </a:lnTo>
                <a:lnTo>
                  <a:pt x="0" y="410"/>
                </a:lnTo>
                <a:lnTo>
                  <a:pt x="4" y="339"/>
                </a:lnTo>
                <a:lnTo>
                  <a:pt x="6" y="325"/>
                </a:lnTo>
                <a:lnTo>
                  <a:pt x="20" y="3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20" name="Freeform 144">
            <a:extLst>
              <a:ext uri="{FF2B5EF4-FFF2-40B4-BE49-F238E27FC236}">
                <a16:creationId xmlns:a16="http://schemas.microsoft.com/office/drawing/2014/main" id="{19343E1D-CC8F-7B1F-CF5A-8039364C8501}"/>
              </a:ext>
            </a:extLst>
          </p:cNvPr>
          <p:cNvSpPr>
            <a:spLocks noEditPoints="1"/>
          </p:cNvSpPr>
          <p:nvPr/>
        </p:nvSpPr>
        <p:spPr bwMode="auto">
          <a:xfrm>
            <a:off x="6972318" y="1725892"/>
            <a:ext cx="695152" cy="772395"/>
          </a:xfrm>
          <a:custGeom>
            <a:avLst/>
            <a:gdLst>
              <a:gd name="T0" fmla="*/ 203 w 542"/>
              <a:gd name="T1" fmla="*/ 458 h 601"/>
              <a:gd name="T2" fmla="*/ 203 w 542"/>
              <a:gd name="T3" fmla="*/ 463 h 601"/>
              <a:gd name="T4" fmla="*/ 345 w 542"/>
              <a:gd name="T5" fmla="*/ 446 h 601"/>
              <a:gd name="T6" fmla="*/ 345 w 542"/>
              <a:gd name="T7" fmla="*/ 498 h 601"/>
              <a:gd name="T8" fmla="*/ 203 w 542"/>
              <a:gd name="T9" fmla="*/ 514 h 601"/>
              <a:gd name="T10" fmla="*/ 345 w 542"/>
              <a:gd name="T11" fmla="*/ 504 h 601"/>
              <a:gd name="T12" fmla="*/ 345 w 542"/>
              <a:gd name="T13" fmla="*/ 499 h 601"/>
              <a:gd name="T14" fmla="*/ 315 w 542"/>
              <a:gd name="T15" fmla="*/ 558 h 601"/>
              <a:gd name="T16" fmla="*/ 314 w 542"/>
              <a:gd name="T17" fmla="*/ 568 h 601"/>
              <a:gd name="T18" fmla="*/ 303 w 542"/>
              <a:gd name="T19" fmla="*/ 589 h 601"/>
              <a:gd name="T20" fmla="*/ 282 w 542"/>
              <a:gd name="T21" fmla="*/ 600 h 601"/>
              <a:gd name="T22" fmla="*/ 258 w 542"/>
              <a:gd name="T23" fmla="*/ 599 h 601"/>
              <a:gd name="T24" fmla="*/ 241 w 542"/>
              <a:gd name="T25" fmla="*/ 586 h 601"/>
              <a:gd name="T26" fmla="*/ 233 w 542"/>
              <a:gd name="T27" fmla="*/ 566 h 601"/>
              <a:gd name="T28" fmla="*/ 285 w 542"/>
              <a:gd name="T29" fmla="*/ 132 h 601"/>
              <a:gd name="T30" fmla="*/ 326 w 542"/>
              <a:gd name="T31" fmla="*/ 143 h 601"/>
              <a:gd name="T32" fmla="*/ 364 w 542"/>
              <a:gd name="T33" fmla="*/ 164 h 601"/>
              <a:gd name="T34" fmla="*/ 392 w 542"/>
              <a:gd name="T35" fmla="*/ 195 h 601"/>
              <a:gd name="T36" fmla="*/ 410 w 542"/>
              <a:gd name="T37" fmla="*/ 233 h 601"/>
              <a:gd name="T38" fmla="*/ 417 w 542"/>
              <a:gd name="T39" fmla="*/ 276 h 601"/>
              <a:gd name="T40" fmla="*/ 413 w 542"/>
              <a:gd name="T41" fmla="*/ 305 h 601"/>
              <a:gd name="T42" fmla="*/ 405 w 542"/>
              <a:gd name="T43" fmla="*/ 332 h 601"/>
              <a:gd name="T44" fmla="*/ 386 w 542"/>
              <a:gd name="T45" fmla="*/ 364 h 601"/>
              <a:gd name="T46" fmla="*/ 349 w 542"/>
              <a:gd name="T47" fmla="*/ 398 h 601"/>
              <a:gd name="T48" fmla="*/ 365 w 542"/>
              <a:gd name="T49" fmla="*/ 411 h 601"/>
              <a:gd name="T50" fmla="*/ 373 w 542"/>
              <a:gd name="T51" fmla="*/ 434 h 601"/>
              <a:gd name="T52" fmla="*/ 375 w 542"/>
              <a:gd name="T53" fmla="*/ 452 h 601"/>
              <a:gd name="T54" fmla="*/ 370 w 542"/>
              <a:gd name="T55" fmla="*/ 470 h 601"/>
              <a:gd name="T56" fmla="*/ 372 w 542"/>
              <a:gd name="T57" fmla="*/ 481 h 601"/>
              <a:gd name="T58" fmla="*/ 375 w 542"/>
              <a:gd name="T59" fmla="*/ 500 h 601"/>
              <a:gd name="T60" fmla="*/ 372 w 542"/>
              <a:gd name="T61" fmla="*/ 518 h 601"/>
              <a:gd name="T62" fmla="*/ 357 w 542"/>
              <a:gd name="T63" fmla="*/ 533 h 601"/>
              <a:gd name="T64" fmla="*/ 179 w 542"/>
              <a:gd name="T65" fmla="*/ 538 h 601"/>
              <a:gd name="T66" fmla="*/ 174 w 542"/>
              <a:gd name="T67" fmla="*/ 510 h 601"/>
              <a:gd name="T68" fmla="*/ 179 w 542"/>
              <a:gd name="T69" fmla="*/ 490 h 601"/>
              <a:gd name="T70" fmla="*/ 175 w 542"/>
              <a:gd name="T71" fmla="*/ 473 h 601"/>
              <a:gd name="T72" fmla="*/ 174 w 542"/>
              <a:gd name="T73" fmla="*/ 449 h 601"/>
              <a:gd name="T74" fmla="*/ 182 w 542"/>
              <a:gd name="T75" fmla="*/ 427 h 601"/>
              <a:gd name="T76" fmla="*/ 197 w 542"/>
              <a:gd name="T77" fmla="*/ 399 h 601"/>
              <a:gd name="T78" fmla="*/ 159 w 542"/>
              <a:gd name="T79" fmla="*/ 365 h 601"/>
              <a:gd name="T80" fmla="*/ 140 w 542"/>
              <a:gd name="T81" fmla="*/ 334 h 601"/>
              <a:gd name="T82" fmla="*/ 130 w 542"/>
              <a:gd name="T83" fmla="*/ 305 h 601"/>
              <a:gd name="T84" fmla="*/ 127 w 542"/>
              <a:gd name="T85" fmla="*/ 276 h 601"/>
              <a:gd name="T86" fmla="*/ 134 w 542"/>
              <a:gd name="T87" fmla="*/ 233 h 601"/>
              <a:gd name="T88" fmla="*/ 152 w 542"/>
              <a:gd name="T89" fmla="*/ 195 h 601"/>
              <a:gd name="T90" fmla="*/ 180 w 542"/>
              <a:gd name="T91" fmla="*/ 164 h 601"/>
              <a:gd name="T92" fmla="*/ 216 w 542"/>
              <a:gd name="T93" fmla="*/ 142 h 601"/>
              <a:gd name="T94" fmla="*/ 257 w 542"/>
              <a:gd name="T95" fmla="*/ 132 h 601"/>
              <a:gd name="T96" fmla="*/ 121 w 542"/>
              <a:gd name="T97" fmla="*/ 45 h 601"/>
              <a:gd name="T98" fmla="*/ 150 w 542"/>
              <a:gd name="T99" fmla="*/ 27 h 601"/>
              <a:gd name="T100" fmla="*/ 45 w 542"/>
              <a:gd name="T101" fmla="*/ 121 h 601"/>
              <a:gd name="T102" fmla="*/ 28 w 542"/>
              <a:gd name="T103" fmla="*/ 149 h 601"/>
              <a:gd name="T104" fmla="*/ 89 w 542"/>
              <a:gd name="T105" fmla="*/ 254 h 601"/>
              <a:gd name="T106" fmla="*/ 392 w 542"/>
              <a:gd name="T107" fmla="*/ 28 h 601"/>
              <a:gd name="T108" fmla="*/ 422 w 542"/>
              <a:gd name="T109" fmla="*/ 45 h 601"/>
              <a:gd name="T110" fmla="*/ 514 w 542"/>
              <a:gd name="T111" fmla="*/ 150 h 601"/>
              <a:gd name="T112" fmla="*/ 498 w 542"/>
              <a:gd name="T113" fmla="*/ 121 h 601"/>
              <a:gd name="T114" fmla="*/ 453 w 542"/>
              <a:gd name="T115" fmla="*/ 288 h 601"/>
              <a:gd name="T116" fmla="*/ 255 w 542"/>
              <a:gd name="T117" fmla="*/ 0 h 601"/>
              <a:gd name="T118" fmla="*/ 255 w 542"/>
              <a:gd name="T119" fmla="*/ 89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42" h="601">
                <a:moveTo>
                  <a:pt x="345" y="444"/>
                </a:moveTo>
                <a:lnTo>
                  <a:pt x="203" y="456"/>
                </a:lnTo>
                <a:lnTo>
                  <a:pt x="203" y="458"/>
                </a:lnTo>
                <a:lnTo>
                  <a:pt x="203" y="460"/>
                </a:lnTo>
                <a:lnTo>
                  <a:pt x="203" y="461"/>
                </a:lnTo>
                <a:lnTo>
                  <a:pt x="203" y="463"/>
                </a:lnTo>
                <a:lnTo>
                  <a:pt x="345" y="450"/>
                </a:lnTo>
                <a:lnTo>
                  <a:pt x="345" y="449"/>
                </a:lnTo>
                <a:lnTo>
                  <a:pt x="345" y="446"/>
                </a:lnTo>
                <a:lnTo>
                  <a:pt x="345" y="445"/>
                </a:lnTo>
                <a:lnTo>
                  <a:pt x="345" y="444"/>
                </a:lnTo>
                <a:close/>
                <a:moveTo>
                  <a:pt x="345" y="498"/>
                </a:moveTo>
                <a:lnTo>
                  <a:pt x="203" y="510"/>
                </a:lnTo>
                <a:lnTo>
                  <a:pt x="203" y="512"/>
                </a:lnTo>
                <a:lnTo>
                  <a:pt x="203" y="514"/>
                </a:lnTo>
                <a:lnTo>
                  <a:pt x="203" y="515"/>
                </a:lnTo>
                <a:lnTo>
                  <a:pt x="203" y="517"/>
                </a:lnTo>
                <a:lnTo>
                  <a:pt x="345" y="504"/>
                </a:lnTo>
                <a:lnTo>
                  <a:pt x="345" y="501"/>
                </a:lnTo>
                <a:lnTo>
                  <a:pt x="345" y="500"/>
                </a:lnTo>
                <a:lnTo>
                  <a:pt x="345" y="499"/>
                </a:lnTo>
                <a:lnTo>
                  <a:pt x="345" y="498"/>
                </a:lnTo>
                <a:lnTo>
                  <a:pt x="345" y="498"/>
                </a:lnTo>
                <a:close/>
                <a:moveTo>
                  <a:pt x="315" y="558"/>
                </a:moveTo>
                <a:lnTo>
                  <a:pt x="315" y="559"/>
                </a:lnTo>
                <a:lnTo>
                  <a:pt x="315" y="560"/>
                </a:lnTo>
                <a:lnTo>
                  <a:pt x="314" y="568"/>
                </a:lnTo>
                <a:lnTo>
                  <a:pt x="311" y="576"/>
                </a:lnTo>
                <a:lnTo>
                  <a:pt x="308" y="584"/>
                </a:lnTo>
                <a:lnTo>
                  <a:pt x="303" y="589"/>
                </a:lnTo>
                <a:lnTo>
                  <a:pt x="297" y="594"/>
                </a:lnTo>
                <a:lnTo>
                  <a:pt x="290" y="598"/>
                </a:lnTo>
                <a:lnTo>
                  <a:pt x="282" y="600"/>
                </a:lnTo>
                <a:lnTo>
                  <a:pt x="274" y="601"/>
                </a:lnTo>
                <a:lnTo>
                  <a:pt x="265" y="601"/>
                </a:lnTo>
                <a:lnTo>
                  <a:pt x="258" y="599"/>
                </a:lnTo>
                <a:lnTo>
                  <a:pt x="251" y="595"/>
                </a:lnTo>
                <a:lnTo>
                  <a:pt x="245" y="591"/>
                </a:lnTo>
                <a:lnTo>
                  <a:pt x="241" y="586"/>
                </a:lnTo>
                <a:lnTo>
                  <a:pt x="237" y="580"/>
                </a:lnTo>
                <a:lnTo>
                  <a:pt x="234" y="573"/>
                </a:lnTo>
                <a:lnTo>
                  <a:pt x="233" y="566"/>
                </a:lnTo>
                <a:lnTo>
                  <a:pt x="315" y="558"/>
                </a:lnTo>
                <a:close/>
                <a:moveTo>
                  <a:pt x="272" y="132"/>
                </a:moveTo>
                <a:lnTo>
                  <a:pt x="285" y="132"/>
                </a:lnTo>
                <a:lnTo>
                  <a:pt x="299" y="134"/>
                </a:lnTo>
                <a:lnTo>
                  <a:pt x="314" y="139"/>
                </a:lnTo>
                <a:lnTo>
                  <a:pt x="326" y="143"/>
                </a:lnTo>
                <a:lnTo>
                  <a:pt x="341" y="149"/>
                </a:lnTo>
                <a:lnTo>
                  <a:pt x="352" y="156"/>
                </a:lnTo>
                <a:lnTo>
                  <a:pt x="364" y="164"/>
                </a:lnTo>
                <a:lnTo>
                  <a:pt x="375" y="174"/>
                </a:lnTo>
                <a:lnTo>
                  <a:pt x="384" y="184"/>
                </a:lnTo>
                <a:lnTo>
                  <a:pt x="392" y="195"/>
                </a:lnTo>
                <a:lnTo>
                  <a:pt x="399" y="207"/>
                </a:lnTo>
                <a:lnTo>
                  <a:pt x="405" y="220"/>
                </a:lnTo>
                <a:lnTo>
                  <a:pt x="410" y="233"/>
                </a:lnTo>
                <a:lnTo>
                  <a:pt x="413" y="247"/>
                </a:lnTo>
                <a:lnTo>
                  <a:pt x="416" y="261"/>
                </a:lnTo>
                <a:lnTo>
                  <a:pt x="417" y="276"/>
                </a:lnTo>
                <a:lnTo>
                  <a:pt x="416" y="285"/>
                </a:lnTo>
                <a:lnTo>
                  <a:pt x="416" y="296"/>
                </a:lnTo>
                <a:lnTo>
                  <a:pt x="413" y="305"/>
                </a:lnTo>
                <a:lnTo>
                  <a:pt x="411" y="315"/>
                </a:lnTo>
                <a:lnTo>
                  <a:pt x="409" y="324"/>
                </a:lnTo>
                <a:lnTo>
                  <a:pt x="405" y="332"/>
                </a:lnTo>
                <a:lnTo>
                  <a:pt x="400" y="341"/>
                </a:lnTo>
                <a:lnTo>
                  <a:pt x="397" y="350"/>
                </a:lnTo>
                <a:lnTo>
                  <a:pt x="386" y="364"/>
                </a:lnTo>
                <a:lnTo>
                  <a:pt x="376" y="377"/>
                </a:lnTo>
                <a:lnTo>
                  <a:pt x="363" y="388"/>
                </a:lnTo>
                <a:lnTo>
                  <a:pt x="349" y="398"/>
                </a:lnTo>
                <a:lnTo>
                  <a:pt x="349" y="413"/>
                </a:lnTo>
                <a:lnTo>
                  <a:pt x="355" y="412"/>
                </a:lnTo>
                <a:lnTo>
                  <a:pt x="365" y="411"/>
                </a:lnTo>
                <a:lnTo>
                  <a:pt x="370" y="422"/>
                </a:lnTo>
                <a:lnTo>
                  <a:pt x="372" y="427"/>
                </a:lnTo>
                <a:lnTo>
                  <a:pt x="373" y="434"/>
                </a:lnTo>
                <a:lnTo>
                  <a:pt x="375" y="440"/>
                </a:lnTo>
                <a:lnTo>
                  <a:pt x="375" y="446"/>
                </a:lnTo>
                <a:lnTo>
                  <a:pt x="375" y="452"/>
                </a:lnTo>
                <a:lnTo>
                  <a:pt x="373" y="458"/>
                </a:lnTo>
                <a:lnTo>
                  <a:pt x="372" y="464"/>
                </a:lnTo>
                <a:lnTo>
                  <a:pt x="370" y="470"/>
                </a:lnTo>
                <a:lnTo>
                  <a:pt x="369" y="472"/>
                </a:lnTo>
                <a:lnTo>
                  <a:pt x="370" y="476"/>
                </a:lnTo>
                <a:lnTo>
                  <a:pt x="372" y="481"/>
                </a:lnTo>
                <a:lnTo>
                  <a:pt x="373" y="487"/>
                </a:lnTo>
                <a:lnTo>
                  <a:pt x="375" y="494"/>
                </a:lnTo>
                <a:lnTo>
                  <a:pt x="375" y="500"/>
                </a:lnTo>
                <a:lnTo>
                  <a:pt x="375" y="506"/>
                </a:lnTo>
                <a:lnTo>
                  <a:pt x="373" y="512"/>
                </a:lnTo>
                <a:lnTo>
                  <a:pt x="372" y="518"/>
                </a:lnTo>
                <a:lnTo>
                  <a:pt x="370" y="524"/>
                </a:lnTo>
                <a:lnTo>
                  <a:pt x="366" y="532"/>
                </a:lnTo>
                <a:lnTo>
                  <a:pt x="357" y="533"/>
                </a:lnTo>
                <a:lnTo>
                  <a:pt x="194" y="547"/>
                </a:lnTo>
                <a:lnTo>
                  <a:pt x="182" y="548"/>
                </a:lnTo>
                <a:lnTo>
                  <a:pt x="179" y="538"/>
                </a:lnTo>
                <a:lnTo>
                  <a:pt x="175" y="527"/>
                </a:lnTo>
                <a:lnTo>
                  <a:pt x="174" y="515"/>
                </a:lnTo>
                <a:lnTo>
                  <a:pt x="174" y="510"/>
                </a:lnTo>
                <a:lnTo>
                  <a:pt x="174" y="503"/>
                </a:lnTo>
                <a:lnTo>
                  <a:pt x="176" y="497"/>
                </a:lnTo>
                <a:lnTo>
                  <a:pt x="179" y="490"/>
                </a:lnTo>
                <a:lnTo>
                  <a:pt x="180" y="487"/>
                </a:lnTo>
                <a:lnTo>
                  <a:pt x="179" y="484"/>
                </a:lnTo>
                <a:lnTo>
                  <a:pt x="175" y="473"/>
                </a:lnTo>
                <a:lnTo>
                  <a:pt x="174" y="461"/>
                </a:lnTo>
                <a:lnTo>
                  <a:pt x="174" y="456"/>
                </a:lnTo>
                <a:lnTo>
                  <a:pt x="174" y="449"/>
                </a:lnTo>
                <a:lnTo>
                  <a:pt x="176" y="443"/>
                </a:lnTo>
                <a:lnTo>
                  <a:pt x="179" y="436"/>
                </a:lnTo>
                <a:lnTo>
                  <a:pt x="182" y="427"/>
                </a:lnTo>
                <a:lnTo>
                  <a:pt x="191" y="427"/>
                </a:lnTo>
                <a:lnTo>
                  <a:pt x="197" y="426"/>
                </a:lnTo>
                <a:lnTo>
                  <a:pt x="197" y="399"/>
                </a:lnTo>
                <a:lnTo>
                  <a:pt x="183" y="390"/>
                </a:lnTo>
                <a:lnTo>
                  <a:pt x="170" y="378"/>
                </a:lnTo>
                <a:lnTo>
                  <a:pt x="159" y="365"/>
                </a:lnTo>
                <a:lnTo>
                  <a:pt x="148" y="351"/>
                </a:lnTo>
                <a:lnTo>
                  <a:pt x="143" y="343"/>
                </a:lnTo>
                <a:lnTo>
                  <a:pt x="140" y="334"/>
                </a:lnTo>
                <a:lnTo>
                  <a:pt x="136" y="324"/>
                </a:lnTo>
                <a:lnTo>
                  <a:pt x="133" y="316"/>
                </a:lnTo>
                <a:lnTo>
                  <a:pt x="130" y="305"/>
                </a:lnTo>
                <a:lnTo>
                  <a:pt x="129" y="296"/>
                </a:lnTo>
                <a:lnTo>
                  <a:pt x="128" y="287"/>
                </a:lnTo>
                <a:lnTo>
                  <a:pt x="127" y="276"/>
                </a:lnTo>
                <a:lnTo>
                  <a:pt x="128" y="261"/>
                </a:lnTo>
                <a:lnTo>
                  <a:pt x="130" y="247"/>
                </a:lnTo>
                <a:lnTo>
                  <a:pt x="134" y="233"/>
                </a:lnTo>
                <a:lnTo>
                  <a:pt x="139" y="220"/>
                </a:lnTo>
                <a:lnTo>
                  <a:pt x="145" y="207"/>
                </a:lnTo>
                <a:lnTo>
                  <a:pt x="152" y="195"/>
                </a:lnTo>
                <a:lnTo>
                  <a:pt x="160" y="184"/>
                </a:lnTo>
                <a:lnTo>
                  <a:pt x="169" y="174"/>
                </a:lnTo>
                <a:lnTo>
                  <a:pt x="180" y="164"/>
                </a:lnTo>
                <a:lnTo>
                  <a:pt x="191" y="156"/>
                </a:lnTo>
                <a:lnTo>
                  <a:pt x="203" y="149"/>
                </a:lnTo>
                <a:lnTo>
                  <a:pt x="216" y="142"/>
                </a:lnTo>
                <a:lnTo>
                  <a:pt x="229" y="137"/>
                </a:lnTo>
                <a:lnTo>
                  <a:pt x="243" y="134"/>
                </a:lnTo>
                <a:lnTo>
                  <a:pt x="257" y="132"/>
                </a:lnTo>
                <a:lnTo>
                  <a:pt x="272" y="132"/>
                </a:lnTo>
                <a:lnTo>
                  <a:pt x="272" y="132"/>
                </a:lnTo>
                <a:close/>
                <a:moveTo>
                  <a:pt x="121" y="45"/>
                </a:moveTo>
                <a:lnTo>
                  <a:pt x="167" y="122"/>
                </a:lnTo>
                <a:lnTo>
                  <a:pt x="195" y="106"/>
                </a:lnTo>
                <a:lnTo>
                  <a:pt x="150" y="27"/>
                </a:lnTo>
                <a:lnTo>
                  <a:pt x="121" y="45"/>
                </a:lnTo>
                <a:close/>
                <a:moveTo>
                  <a:pt x="28" y="149"/>
                </a:moveTo>
                <a:lnTo>
                  <a:pt x="45" y="121"/>
                </a:lnTo>
                <a:lnTo>
                  <a:pt x="122" y="166"/>
                </a:lnTo>
                <a:lnTo>
                  <a:pt x="106" y="195"/>
                </a:lnTo>
                <a:lnTo>
                  <a:pt x="28" y="149"/>
                </a:lnTo>
                <a:close/>
                <a:moveTo>
                  <a:pt x="0" y="288"/>
                </a:moveTo>
                <a:lnTo>
                  <a:pt x="0" y="254"/>
                </a:lnTo>
                <a:lnTo>
                  <a:pt x="89" y="254"/>
                </a:lnTo>
                <a:lnTo>
                  <a:pt x="89" y="288"/>
                </a:lnTo>
                <a:lnTo>
                  <a:pt x="0" y="288"/>
                </a:lnTo>
                <a:close/>
                <a:moveTo>
                  <a:pt x="392" y="28"/>
                </a:moveTo>
                <a:lnTo>
                  <a:pt x="348" y="106"/>
                </a:lnTo>
                <a:lnTo>
                  <a:pt x="377" y="122"/>
                </a:lnTo>
                <a:lnTo>
                  <a:pt x="422" y="45"/>
                </a:lnTo>
                <a:lnTo>
                  <a:pt x="392" y="28"/>
                </a:lnTo>
                <a:close/>
                <a:moveTo>
                  <a:pt x="498" y="121"/>
                </a:moveTo>
                <a:lnTo>
                  <a:pt x="514" y="150"/>
                </a:lnTo>
                <a:lnTo>
                  <a:pt x="437" y="195"/>
                </a:lnTo>
                <a:lnTo>
                  <a:pt x="420" y="166"/>
                </a:lnTo>
                <a:lnTo>
                  <a:pt x="498" y="121"/>
                </a:lnTo>
                <a:close/>
                <a:moveTo>
                  <a:pt x="542" y="255"/>
                </a:moveTo>
                <a:lnTo>
                  <a:pt x="542" y="288"/>
                </a:lnTo>
                <a:lnTo>
                  <a:pt x="453" y="288"/>
                </a:lnTo>
                <a:lnTo>
                  <a:pt x="453" y="255"/>
                </a:lnTo>
                <a:lnTo>
                  <a:pt x="542" y="255"/>
                </a:lnTo>
                <a:close/>
                <a:moveTo>
                  <a:pt x="255" y="0"/>
                </a:moveTo>
                <a:lnTo>
                  <a:pt x="289" y="0"/>
                </a:lnTo>
                <a:lnTo>
                  <a:pt x="289" y="89"/>
                </a:lnTo>
                <a:lnTo>
                  <a:pt x="255" y="89"/>
                </a:lnTo>
                <a:lnTo>
                  <a:pt x="25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21" name="Freeform 346" descr="D:\51PPT模板网\51pptmoban.com\图片001.jpg">
            <a:extLst>
              <a:ext uri="{FF2B5EF4-FFF2-40B4-BE49-F238E27FC236}">
                <a16:creationId xmlns:a16="http://schemas.microsoft.com/office/drawing/2014/main" id="{AB5649B1-C8FF-E82D-D6AC-99F008B68F82}"/>
              </a:ext>
            </a:extLst>
          </p:cNvPr>
          <p:cNvSpPr>
            <a:spLocks noEditPoints="1"/>
          </p:cNvSpPr>
          <p:nvPr/>
        </p:nvSpPr>
        <p:spPr bwMode="auto">
          <a:xfrm>
            <a:off x="4549689" y="1786452"/>
            <a:ext cx="706251" cy="597107"/>
          </a:xfrm>
          <a:custGeom>
            <a:avLst/>
            <a:gdLst>
              <a:gd name="T0" fmla="*/ 306 w 659"/>
              <a:gd name="T1" fmla="*/ 173 h 557"/>
              <a:gd name="T2" fmla="*/ 286 w 659"/>
              <a:gd name="T3" fmla="*/ 190 h 557"/>
              <a:gd name="T4" fmla="*/ 278 w 659"/>
              <a:gd name="T5" fmla="*/ 215 h 557"/>
              <a:gd name="T6" fmla="*/ 286 w 659"/>
              <a:gd name="T7" fmla="*/ 241 h 557"/>
              <a:gd name="T8" fmla="*/ 306 w 659"/>
              <a:gd name="T9" fmla="*/ 258 h 557"/>
              <a:gd name="T10" fmla="*/ 333 w 659"/>
              <a:gd name="T11" fmla="*/ 261 h 557"/>
              <a:gd name="T12" fmla="*/ 356 w 659"/>
              <a:gd name="T13" fmla="*/ 248 h 557"/>
              <a:gd name="T14" fmla="*/ 369 w 659"/>
              <a:gd name="T15" fmla="*/ 225 h 557"/>
              <a:gd name="T16" fmla="*/ 367 w 659"/>
              <a:gd name="T17" fmla="*/ 198 h 557"/>
              <a:gd name="T18" fmla="*/ 349 w 659"/>
              <a:gd name="T19" fmla="*/ 178 h 557"/>
              <a:gd name="T20" fmla="*/ 324 w 659"/>
              <a:gd name="T21" fmla="*/ 170 h 557"/>
              <a:gd name="T22" fmla="*/ 481 w 659"/>
              <a:gd name="T23" fmla="*/ 173 h 557"/>
              <a:gd name="T24" fmla="*/ 461 w 659"/>
              <a:gd name="T25" fmla="*/ 190 h 557"/>
              <a:gd name="T26" fmla="*/ 453 w 659"/>
              <a:gd name="T27" fmla="*/ 215 h 557"/>
              <a:gd name="T28" fmla="*/ 461 w 659"/>
              <a:gd name="T29" fmla="*/ 241 h 557"/>
              <a:gd name="T30" fmla="*/ 481 w 659"/>
              <a:gd name="T31" fmla="*/ 258 h 557"/>
              <a:gd name="T32" fmla="*/ 508 w 659"/>
              <a:gd name="T33" fmla="*/ 261 h 557"/>
              <a:gd name="T34" fmla="*/ 531 w 659"/>
              <a:gd name="T35" fmla="*/ 248 h 557"/>
              <a:gd name="T36" fmla="*/ 544 w 659"/>
              <a:gd name="T37" fmla="*/ 225 h 557"/>
              <a:gd name="T38" fmla="*/ 541 w 659"/>
              <a:gd name="T39" fmla="*/ 198 h 557"/>
              <a:gd name="T40" fmla="*/ 524 w 659"/>
              <a:gd name="T41" fmla="*/ 178 h 557"/>
              <a:gd name="T42" fmla="*/ 498 w 659"/>
              <a:gd name="T43" fmla="*/ 170 h 557"/>
              <a:gd name="T44" fmla="*/ 149 w 659"/>
              <a:gd name="T45" fmla="*/ 171 h 557"/>
              <a:gd name="T46" fmla="*/ 125 w 659"/>
              <a:gd name="T47" fmla="*/ 183 h 557"/>
              <a:gd name="T48" fmla="*/ 113 w 659"/>
              <a:gd name="T49" fmla="*/ 206 h 557"/>
              <a:gd name="T50" fmla="*/ 116 w 659"/>
              <a:gd name="T51" fmla="*/ 233 h 557"/>
              <a:gd name="T52" fmla="*/ 132 w 659"/>
              <a:gd name="T53" fmla="*/ 254 h 557"/>
              <a:gd name="T54" fmla="*/ 158 w 659"/>
              <a:gd name="T55" fmla="*/ 261 h 557"/>
              <a:gd name="T56" fmla="*/ 184 w 659"/>
              <a:gd name="T57" fmla="*/ 254 h 557"/>
              <a:gd name="T58" fmla="*/ 200 w 659"/>
              <a:gd name="T59" fmla="*/ 233 h 557"/>
              <a:gd name="T60" fmla="*/ 203 w 659"/>
              <a:gd name="T61" fmla="*/ 206 h 557"/>
              <a:gd name="T62" fmla="*/ 191 w 659"/>
              <a:gd name="T63" fmla="*/ 183 h 557"/>
              <a:gd name="T64" fmla="*/ 167 w 659"/>
              <a:gd name="T65" fmla="*/ 171 h 557"/>
              <a:gd name="T66" fmla="*/ 130 w 659"/>
              <a:gd name="T67" fmla="*/ 0 h 557"/>
              <a:gd name="T68" fmla="*/ 556 w 659"/>
              <a:gd name="T69" fmla="*/ 3 h 557"/>
              <a:gd name="T70" fmla="*/ 591 w 659"/>
              <a:gd name="T71" fmla="*/ 16 h 557"/>
              <a:gd name="T72" fmla="*/ 622 w 659"/>
              <a:gd name="T73" fmla="*/ 38 h 557"/>
              <a:gd name="T74" fmla="*/ 644 w 659"/>
              <a:gd name="T75" fmla="*/ 69 h 557"/>
              <a:gd name="T76" fmla="*/ 657 w 659"/>
              <a:gd name="T77" fmla="*/ 104 h 557"/>
              <a:gd name="T78" fmla="*/ 659 w 659"/>
              <a:gd name="T79" fmla="*/ 313 h 557"/>
              <a:gd name="T80" fmla="*/ 653 w 659"/>
              <a:gd name="T81" fmla="*/ 350 h 557"/>
              <a:gd name="T82" fmla="*/ 637 w 659"/>
              <a:gd name="T83" fmla="*/ 385 h 557"/>
              <a:gd name="T84" fmla="*/ 612 w 659"/>
              <a:gd name="T85" fmla="*/ 413 h 557"/>
              <a:gd name="T86" fmla="*/ 581 w 659"/>
              <a:gd name="T87" fmla="*/ 433 h 557"/>
              <a:gd name="T88" fmla="*/ 543 w 659"/>
              <a:gd name="T89" fmla="*/ 442 h 557"/>
              <a:gd name="T90" fmla="*/ 517 w 659"/>
              <a:gd name="T91" fmla="*/ 557 h 557"/>
              <a:gd name="T92" fmla="*/ 117 w 659"/>
              <a:gd name="T93" fmla="*/ 442 h 557"/>
              <a:gd name="T94" fmla="*/ 79 w 659"/>
              <a:gd name="T95" fmla="*/ 433 h 557"/>
              <a:gd name="T96" fmla="*/ 48 w 659"/>
              <a:gd name="T97" fmla="*/ 413 h 557"/>
              <a:gd name="T98" fmla="*/ 22 w 659"/>
              <a:gd name="T99" fmla="*/ 385 h 557"/>
              <a:gd name="T100" fmla="*/ 5 w 659"/>
              <a:gd name="T101" fmla="*/ 350 h 557"/>
              <a:gd name="T102" fmla="*/ 0 w 659"/>
              <a:gd name="T103" fmla="*/ 313 h 557"/>
              <a:gd name="T104" fmla="*/ 3 w 659"/>
              <a:gd name="T105" fmla="*/ 104 h 557"/>
              <a:gd name="T106" fmla="*/ 16 w 659"/>
              <a:gd name="T107" fmla="*/ 69 h 557"/>
              <a:gd name="T108" fmla="*/ 38 w 659"/>
              <a:gd name="T109" fmla="*/ 38 h 557"/>
              <a:gd name="T110" fmla="*/ 69 w 659"/>
              <a:gd name="T111" fmla="*/ 16 h 557"/>
              <a:gd name="T112" fmla="*/ 104 w 659"/>
              <a:gd name="T113" fmla="*/ 3 h 557"/>
              <a:gd name="T114" fmla="*/ 130 w 659"/>
              <a:gd name="T115" fmla="*/ 0 h 5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59" h="557">
                <a:moveTo>
                  <a:pt x="324" y="170"/>
                </a:moveTo>
                <a:lnTo>
                  <a:pt x="314" y="171"/>
                </a:lnTo>
                <a:lnTo>
                  <a:pt x="306" y="173"/>
                </a:lnTo>
                <a:lnTo>
                  <a:pt x="298" y="178"/>
                </a:lnTo>
                <a:lnTo>
                  <a:pt x="292" y="183"/>
                </a:lnTo>
                <a:lnTo>
                  <a:pt x="286" y="190"/>
                </a:lnTo>
                <a:lnTo>
                  <a:pt x="281" y="198"/>
                </a:lnTo>
                <a:lnTo>
                  <a:pt x="279" y="206"/>
                </a:lnTo>
                <a:lnTo>
                  <a:pt x="278" y="215"/>
                </a:lnTo>
                <a:lnTo>
                  <a:pt x="279" y="225"/>
                </a:lnTo>
                <a:lnTo>
                  <a:pt x="281" y="233"/>
                </a:lnTo>
                <a:lnTo>
                  <a:pt x="286" y="241"/>
                </a:lnTo>
                <a:lnTo>
                  <a:pt x="292" y="248"/>
                </a:lnTo>
                <a:lnTo>
                  <a:pt x="298" y="254"/>
                </a:lnTo>
                <a:lnTo>
                  <a:pt x="306" y="258"/>
                </a:lnTo>
                <a:lnTo>
                  <a:pt x="314" y="261"/>
                </a:lnTo>
                <a:lnTo>
                  <a:pt x="324" y="261"/>
                </a:lnTo>
                <a:lnTo>
                  <a:pt x="333" y="261"/>
                </a:lnTo>
                <a:lnTo>
                  <a:pt x="342" y="258"/>
                </a:lnTo>
                <a:lnTo>
                  <a:pt x="349" y="254"/>
                </a:lnTo>
                <a:lnTo>
                  <a:pt x="356" y="248"/>
                </a:lnTo>
                <a:lnTo>
                  <a:pt x="362" y="241"/>
                </a:lnTo>
                <a:lnTo>
                  <a:pt x="367" y="233"/>
                </a:lnTo>
                <a:lnTo>
                  <a:pt x="369" y="225"/>
                </a:lnTo>
                <a:lnTo>
                  <a:pt x="370" y="215"/>
                </a:lnTo>
                <a:lnTo>
                  <a:pt x="369" y="206"/>
                </a:lnTo>
                <a:lnTo>
                  <a:pt x="367" y="198"/>
                </a:lnTo>
                <a:lnTo>
                  <a:pt x="362" y="190"/>
                </a:lnTo>
                <a:lnTo>
                  <a:pt x="356" y="183"/>
                </a:lnTo>
                <a:lnTo>
                  <a:pt x="349" y="178"/>
                </a:lnTo>
                <a:lnTo>
                  <a:pt x="342" y="173"/>
                </a:lnTo>
                <a:lnTo>
                  <a:pt x="333" y="171"/>
                </a:lnTo>
                <a:lnTo>
                  <a:pt x="324" y="170"/>
                </a:lnTo>
                <a:close/>
                <a:moveTo>
                  <a:pt x="498" y="170"/>
                </a:moveTo>
                <a:lnTo>
                  <a:pt x="489" y="171"/>
                </a:lnTo>
                <a:lnTo>
                  <a:pt x="481" y="173"/>
                </a:lnTo>
                <a:lnTo>
                  <a:pt x="473" y="178"/>
                </a:lnTo>
                <a:lnTo>
                  <a:pt x="466" y="183"/>
                </a:lnTo>
                <a:lnTo>
                  <a:pt x="461" y="190"/>
                </a:lnTo>
                <a:lnTo>
                  <a:pt x="456" y="198"/>
                </a:lnTo>
                <a:lnTo>
                  <a:pt x="454" y="206"/>
                </a:lnTo>
                <a:lnTo>
                  <a:pt x="453" y="215"/>
                </a:lnTo>
                <a:lnTo>
                  <a:pt x="454" y="225"/>
                </a:lnTo>
                <a:lnTo>
                  <a:pt x="456" y="233"/>
                </a:lnTo>
                <a:lnTo>
                  <a:pt x="461" y="241"/>
                </a:lnTo>
                <a:lnTo>
                  <a:pt x="466" y="248"/>
                </a:lnTo>
                <a:lnTo>
                  <a:pt x="473" y="254"/>
                </a:lnTo>
                <a:lnTo>
                  <a:pt x="481" y="258"/>
                </a:lnTo>
                <a:lnTo>
                  <a:pt x="489" y="261"/>
                </a:lnTo>
                <a:lnTo>
                  <a:pt x="498" y="261"/>
                </a:lnTo>
                <a:lnTo>
                  <a:pt x="508" y="261"/>
                </a:lnTo>
                <a:lnTo>
                  <a:pt x="516" y="258"/>
                </a:lnTo>
                <a:lnTo>
                  <a:pt x="524" y="254"/>
                </a:lnTo>
                <a:lnTo>
                  <a:pt x="531" y="248"/>
                </a:lnTo>
                <a:lnTo>
                  <a:pt x="537" y="241"/>
                </a:lnTo>
                <a:lnTo>
                  <a:pt x="541" y="233"/>
                </a:lnTo>
                <a:lnTo>
                  <a:pt x="544" y="225"/>
                </a:lnTo>
                <a:lnTo>
                  <a:pt x="544" y="215"/>
                </a:lnTo>
                <a:lnTo>
                  <a:pt x="544" y="206"/>
                </a:lnTo>
                <a:lnTo>
                  <a:pt x="541" y="198"/>
                </a:lnTo>
                <a:lnTo>
                  <a:pt x="537" y="190"/>
                </a:lnTo>
                <a:lnTo>
                  <a:pt x="531" y="183"/>
                </a:lnTo>
                <a:lnTo>
                  <a:pt x="524" y="178"/>
                </a:lnTo>
                <a:lnTo>
                  <a:pt x="516" y="173"/>
                </a:lnTo>
                <a:lnTo>
                  <a:pt x="508" y="171"/>
                </a:lnTo>
                <a:lnTo>
                  <a:pt x="498" y="170"/>
                </a:lnTo>
                <a:lnTo>
                  <a:pt x="498" y="170"/>
                </a:lnTo>
                <a:close/>
                <a:moveTo>
                  <a:pt x="158" y="170"/>
                </a:moveTo>
                <a:lnTo>
                  <a:pt x="149" y="171"/>
                </a:lnTo>
                <a:lnTo>
                  <a:pt x="140" y="173"/>
                </a:lnTo>
                <a:lnTo>
                  <a:pt x="132" y="178"/>
                </a:lnTo>
                <a:lnTo>
                  <a:pt x="125" y="183"/>
                </a:lnTo>
                <a:lnTo>
                  <a:pt x="120" y="190"/>
                </a:lnTo>
                <a:lnTo>
                  <a:pt x="116" y="198"/>
                </a:lnTo>
                <a:lnTo>
                  <a:pt x="113" y="206"/>
                </a:lnTo>
                <a:lnTo>
                  <a:pt x="112" y="215"/>
                </a:lnTo>
                <a:lnTo>
                  <a:pt x="113" y="225"/>
                </a:lnTo>
                <a:lnTo>
                  <a:pt x="116" y="233"/>
                </a:lnTo>
                <a:lnTo>
                  <a:pt x="120" y="241"/>
                </a:lnTo>
                <a:lnTo>
                  <a:pt x="125" y="248"/>
                </a:lnTo>
                <a:lnTo>
                  <a:pt x="132" y="254"/>
                </a:lnTo>
                <a:lnTo>
                  <a:pt x="140" y="258"/>
                </a:lnTo>
                <a:lnTo>
                  <a:pt x="149" y="261"/>
                </a:lnTo>
                <a:lnTo>
                  <a:pt x="158" y="261"/>
                </a:lnTo>
                <a:lnTo>
                  <a:pt x="167" y="261"/>
                </a:lnTo>
                <a:lnTo>
                  <a:pt x="176" y="258"/>
                </a:lnTo>
                <a:lnTo>
                  <a:pt x="184" y="254"/>
                </a:lnTo>
                <a:lnTo>
                  <a:pt x="191" y="248"/>
                </a:lnTo>
                <a:lnTo>
                  <a:pt x="197" y="241"/>
                </a:lnTo>
                <a:lnTo>
                  <a:pt x="200" y="233"/>
                </a:lnTo>
                <a:lnTo>
                  <a:pt x="203" y="225"/>
                </a:lnTo>
                <a:lnTo>
                  <a:pt x="204" y="215"/>
                </a:lnTo>
                <a:lnTo>
                  <a:pt x="203" y="206"/>
                </a:lnTo>
                <a:lnTo>
                  <a:pt x="200" y="198"/>
                </a:lnTo>
                <a:lnTo>
                  <a:pt x="197" y="190"/>
                </a:lnTo>
                <a:lnTo>
                  <a:pt x="191" y="183"/>
                </a:lnTo>
                <a:lnTo>
                  <a:pt x="184" y="178"/>
                </a:lnTo>
                <a:lnTo>
                  <a:pt x="176" y="173"/>
                </a:lnTo>
                <a:lnTo>
                  <a:pt x="167" y="171"/>
                </a:lnTo>
                <a:lnTo>
                  <a:pt x="158" y="170"/>
                </a:lnTo>
                <a:lnTo>
                  <a:pt x="158" y="170"/>
                </a:lnTo>
                <a:close/>
                <a:moveTo>
                  <a:pt x="130" y="0"/>
                </a:moveTo>
                <a:lnTo>
                  <a:pt x="529" y="0"/>
                </a:lnTo>
                <a:lnTo>
                  <a:pt x="543" y="1"/>
                </a:lnTo>
                <a:lnTo>
                  <a:pt x="556" y="3"/>
                </a:lnTo>
                <a:lnTo>
                  <a:pt x="568" y="5"/>
                </a:lnTo>
                <a:lnTo>
                  <a:pt x="581" y="10"/>
                </a:lnTo>
                <a:lnTo>
                  <a:pt x="591" y="16"/>
                </a:lnTo>
                <a:lnTo>
                  <a:pt x="602" y="22"/>
                </a:lnTo>
                <a:lnTo>
                  <a:pt x="612" y="30"/>
                </a:lnTo>
                <a:lnTo>
                  <a:pt x="622" y="38"/>
                </a:lnTo>
                <a:lnTo>
                  <a:pt x="630" y="48"/>
                </a:lnTo>
                <a:lnTo>
                  <a:pt x="637" y="57"/>
                </a:lnTo>
                <a:lnTo>
                  <a:pt x="644" y="69"/>
                </a:lnTo>
                <a:lnTo>
                  <a:pt x="650" y="79"/>
                </a:lnTo>
                <a:lnTo>
                  <a:pt x="653" y="91"/>
                </a:lnTo>
                <a:lnTo>
                  <a:pt x="657" y="104"/>
                </a:lnTo>
                <a:lnTo>
                  <a:pt x="659" y="117"/>
                </a:lnTo>
                <a:lnTo>
                  <a:pt x="659" y="130"/>
                </a:lnTo>
                <a:lnTo>
                  <a:pt x="659" y="313"/>
                </a:lnTo>
                <a:lnTo>
                  <a:pt x="659" y="326"/>
                </a:lnTo>
                <a:lnTo>
                  <a:pt x="657" y="339"/>
                </a:lnTo>
                <a:lnTo>
                  <a:pt x="653" y="350"/>
                </a:lnTo>
                <a:lnTo>
                  <a:pt x="650" y="363"/>
                </a:lnTo>
                <a:lnTo>
                  <a:pt x="644" y="374"/>
                </a:lnTo>
                <a:lnTo>
                  <a:pt x="637" y="385"/>
                </a:lnTo>
                <a:lnTo>
                  <a:pt x="630" y="395"/>
                </a:lnTo>
                <a:lnTo>
                  <a:pt x="622" y="404"/>
                </a:lnTo>
                <a:lnTo>
                  <a:pt x="612" y="413"/>
                </a:lnTo>
                <a:lnTo>
                  <a:pt x="602" y="420"/>
                </a:lnTo>
                <a:lnTo>
                  <a:pt x="591" y="427"/>
                </a:lnTo>
                <a:lnTo>
                  <a:pt x="581" y="433"/>
                </a:lnTo>
                <a:lnTo>
                  <a:pt x="568" y="436"/>
                </a:lnTo>
                <a:lnTo>
                  <a:pt x="556" y="440"/>
                </a:lnTo>
                <a:lnTo>
                  <a:pt x="543" y="442"/>
                </a:lnTo>
                <a:lnTo>
                  <a:pt x="529" y="442"/>
                </a:lnTo>
                <a:lnTo>
                  <a:pt x="510" y="442"/>
                </a:lnTo>
                <a:lnTo>
                  <a:pt x="517" y="557"/>
                </a:lnTo>
                <a:lnTo>
                  <a:pt x="417" y="442"/>
                </a:lnTo>
                <a:lnTo>
                  <a:pt x="130" y="442"/>
                </a:lnTo>
                <a:lnTo>
                  <a:pt x="117" y="442"/>
                </a:lnTo>
                <a:lnTo>
                  <a:pt x="104" y="440"/>
                </a:lnTo>
                <a:lnTo>
                  <a:pt x="91" y="436"/>
                </a:lnTo>
                <a:lnTo>
                  <a:pt x="79" y="433"/>
                </a:lnTo>
                <a:lnTo>
                  <a:pt x="69" y="427"/>
                </a:lnTo>
                <a:lnTo>
                  <a:pt x="57" y="420"/>
                </a:lnTo>
                <a:lnTo>
                  <a:pt x="48" y="413"/>
                </a:lnTo>
                <a:lnTo>
                  <a:pt x="38" y="404"/>
                </a:lnTo>
                <a:lnTo>
                  <a:pt x="30" y="395"/>
                </a:lnTo>
                <a:lnTo>
                  <a:pt x="22" y="385"/>
                </a:lnTo>
                <a:lnTo>
                  <a:pt x="16" y="374"/>
                </a:lnTo>
                <a:lnTo>
                  <a:pt x="10" y="363"/>
                </a:lnTo>
                <a:lnTo>
                  <a:pt x="5" y="350"/>
                </a:lnTo>
                <a:lnTo>
                  <a:pt x="3" y="339"/>
                </a:lnTo>
                <a:lnTo>
                  <a:pt x="1" y="326"/>
                </a:lnTo>
                <a:lnTo>
                  <a:pt x="0" y="313"/>
                </a:lnTo>
                <a:lnTo>
                  <a:pt x="0" y="130"/>
                </a:lnTo>
                <a:lnTo>
                  <a:pt x="1" y="117"/>
                </a:lnTo>
                <a:lnTo>
                  <a:pt x="3" y="104"/>
                </a:lnTo>
                <a:lnTo>
                  <a:pt x="5" y="91"/>
                </a:lnTo>
                <a:lnTo>
                  <a:pt x="10" y="79"/>
                </a:lnTo>
                <a:lnTo>
                  <a:pt x="16" y="69"/>
                </a:lnTo>
                <a:lnTo>
                  <a:pt x="22" y="57"/>
                </a:lnTo>
                <a:lnTo>
                  <a:pt x="30" y="48"/>
                </a:lnTo>
                <a:lnTo>
                  <a:pt x="38" y="38"/>
                </a:lnTo>
                <a:lnTo>
                  <a:pt x="48" y="30"/>
                </a:lnTo>
                <a:lnTo>
                  <a:pt x="57" y="22"/>
                </a:lnTo>
                <a:lnTo>
                  <a:pt x="69" y="16"/>
                </a:lnTo>
                <a:lnTo>
                  <a:pt x="79" y="10"/>
                </a:lnTo>
                <a:lnTo>
                  <a:pt x="91" y="5"/>
                </a:lnTo>
                <a:lnTo>
                  <a:pt x="104" y="3"/>
                </a:lnTo>
                <a:lnTo>
                  <a:pt x="117" y="1"/>
                </a:lnTo>
                <a:lnTo>
                  <a:pt x="130" y="0"/>
                </a:lnTo>
                <a:lnTo>
                  <a:pt x="13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sp>
        <p:nvSpPr>
          <p:cNvPr id="22" name="Freeform 419">
            <a:extLst>
              <a:ext uri="{FF2B5EF4-FFF2-40B4-BE49-F238E27FC236}">
                <a16:creationId xmlns:a16="http://schemas.microsoft.com/office/drawing/2014/main" id="{767C22FA-1DEB-ED56-3473-1F4535A283D6}"/>
              </a:ext>
            </a:extLst>
          </p:cNvPr>
          <p:cNvSpPr>
            <a:spLocks noEditPoints="1"/>
          </p:cNvSpPr>
          <p:nvPr/>
        </p:nvSpPr>
        <p:spPr bwMode="auto">
          <a:xfrm>
            <a:off x="2292383" y="1725892"/>
            <a:ext cx="530581" cy="718229"/>
          </a:xfrm>
          <a:custGeom>
            <a:avLst/>
            <a:gdLst>
              <a:gd name="T0" fmla="*/ 332 w 487"/>
              <a:gd name="T1" fmla="*/ 230 h 667"/>
              <a:gd name="T2" fmla="*/ 386 w 487"/>
              <a:gd name="T3" fmla="*/ 144 h 667"/>
              <a:gd name="T4" fmla="*/ 398 w 487"/>
              <a:gd name="T5" fmla="*/ 64 h 667"/>
              <a:gd name="T6" fmla="*/ 333 w 487"/>
              <a:gd name="T7" fmla="*/ 124 h 667"/>
              <a:gd name="T8" fmla="*/ 290 w 487"/>
              <a:gd name="T9" fmla="*/ 208 h 667"/>
              <a:gd name="T10" fmla="*/ 216 w 487"/>
              <a:gd name="T11" fmla="*/ 195 h 667"/>
              <a:gd name="T12" fmla="*/ 250 w 487"/>
              <a:gd name="T13" fmla="*/ 205 h 667"/>
              <a:gd name="T14" fmla="*/ 300 w 487"/>
              <a:gd name="T15" fmla="*/ 128 h 667"/>
              <a:gd name="T16" fmla="*/ 378 w 487"/>
              <a:gd name="T17" fmla="*/ 67 h 667"/>
              <a:gd name="T18" fmla="*/ 306 w 487"/>
              <a:gd name="T19" fmla="*/ 77 h 667"/>
              <a:gd name="T20" fmla="*/ 236 w 487"/>
              <a:gd name="T21" fmla="*/ 125 h 667"/>
              <a:gd name="T22" fmla="*/ 216 w 487"/>
              <a:gd name="T23" fmla="*/ 178 h 667"/>
              <a:gd name="T24" fmla="*/ 169 w 487"/>
              <a:gd name="T25" fmla="*/ 326 h 667"/>
              <a:gd name="T26" fmla="*/ 108 w 487"/>
              <a:gd name="T27" fmla="*/ 314 h 667"/>
              <a:gd name="T28" fmla="*/ 42 w 487"/>
              <a:gd name="T29" fmla="*/ 244 h 667"/>
              <a:gd name="T30" fmla="*/ 0 w 487"/>
              <a:gd name="T31" fmla="*/ 118 h 667"/>
              <a:gd name="T32" fmla="*/ 116 w 487"/>
              <a:gd name="T33" fmla="*/ 129 h 667"/>
              <a:gd name="T34" fmla="*/ 170 w 487"/>
              <a:gd name="T35" fmla="*/ 127 h 667"/>
              <a:gd name="T36" fmla="*/ 231 w 487"/>
              <a:gd name="T37" fmla="*/ 54 h 667"/>
              <a:gd name="T38" fmla="*/ 306 w 487"/>
              <a:gd name="T39" fmla="*/ 19 h 667"/>
              <a:gd name="T40" fmla="*/ 454 w 487"/>
              <a:gd name="T41" fmla="*/ 0 h 667"/>
              <a:gd name="T42" fmla="*/ 453 w 487"/>
              <a:gd name="T43" fmla="*/ 130 h 667"/>
              <a:gd name="T44" fmla="*/ 379 w 487"/>
              <a:gd name="T45" fmla="*/ 262 h 667"/>
              <a:gd name="T46" fmla="*/ 307 w 487"/>
              <a:gd name="T47" fmla="*/ 317 h 667"/>
              <a:gd name="T48" fmla="*/ 263 w 487"/>
              <a:gd name="T49" fmla="*/ 350 h 667"/>
              <a:gd name="T50" fmla="*/ 346 w 487"/>
              <a:gd name="T51" fmla="*/ 418 h 667"/>
              <a:gd name="T52" fmla="*/ 368 w 487"/>
              <a:gd name="T53" fmla="*/ 498 h 667"/>
              <a:gd name="T54" fmla="*/ 343 w 487"/>
              <a:gd name="T55" fmla="*/ 595 h 667"/>
              <a:gd name="T56" fmla="*/ 275 w 487"/>
              <a:gd name="T57" fmla="*/ 622 h 667"/>
              <a:gd name="T58" fmla="*/ 230 w 487"/>
              <a:gd name="T59" fmla="*/ 663 h 667"/>
              <a:gd name="T60" fmla="*/ 169 w 487"/>
              <a:gd name="T61" fmla="*/ 655 h 667"/>
              <a:gd name="T62" fmla="*/ 116 w 487"/>
              <a:gd name="T63" fmla="*/ 614 h 667"/>
              <a:gd name="T64" fmla="*/ 55 w 487"/>
              <a:gd name="T65" fmla="*/ 555 h 667"/>
              <a:gd name="T66" fmla="*/ 76 w 487"/>
              <a:gd name="T67" fmla="*/ 464 h 667"/>
              <a:gd name="T68" fmla="*/ 70 w 487"/>
              <a:gd name="T69" fmla="*/ 380 h 667"/>
              <a:gd name="T70" fmla="*/ 217 w 487"/>
              <a:gd name="T71" fmla="*/ 332 h 667"/>
              <a:gd name="T72" fmla="*/ 164 w 487"/>
              <a:gd name="T73" fmla="*/ 229 h 667"/>
              <a:gd name="T74" fmla="*/ 157 w 487"/>
              <a:gd name="T75" fmla="*/ 205 h 667"/>
              <a:gd name="T76" fmla="*/ 120 w 487"/>
              <a:gd name="T77" fmla="*/ 175 h 667"/>
              <a:gd name="T78" fmla="*/ 54 w 487"/>
              <a:gd name="T79" fmla="*/ 160 h 667"/>
              <a:gd name="T80" fmla="*/ 97 w 487"/>
              <a:gd name="T81" fmla="*/ 252 h 667"/>
              <a:gd name="T82" fmla="*/ 147 w 487"/>
              <a:gd name="T83" fmla="*/ 283 h 667"/>
              <a:gd name="T84" fmla="*/ 236 w 487"/>
              <a:gd name="T85" fmla="*/ 530 h 667"/>
              <a:gd name="T86" fmla="*/ 324 w 487"/>
              <a:gd name="T87" fmla="*/ 488 h 667"/>
              <a:gd name="T88" fmla="*/ 189 w 487"/>
              <a:gd name="T89" fmla="*/ 495 h 667"/>
              <a:gd name="T90" fmla="*/ 214 w 487"/>
              <a:gd name="T91" fmla="*/ 475 h 667"/>
              <a:gd name="T92" fmla="*/ 318 w 487"/>
              <a:gd name="T93" fmla="*/ 467 h 667"/>
              <a:gd name="T94" fmla="*/ 113 w 487"/>
              <a:gd name="T95" fmla="*/ 471 h 667"/>
              <a:gd name="T96" fmla="*/ 89 w 487"/>
              <a:gd name="T97" fmla="*/ 556 h 667"/>
              <a:gd name="T98" fmla="*/ 170 w 487"/>
              <a:gd name="T99" fmla="*/ 600 h 667"/>
              <a:gd name="T100" fmla="*/ 251 w 487"/>
              <a:gd name="T101" fmla="*/ 600 h 667"/>
              <a:gd name="T102" fmla="*/ 330 w 487"/>
              <a:gd name="T103" fmla="*/ 556 h 667"/>
              <a:gd name="T104" fmla="*/ 212 w 487"/>
              <a:gd name="T105" fmla="*/ 550 h 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87" h="667">
                <a:moveTo>
                  <a:pt x="272" y="271"/>
                </a:moveTo>
                <a:lnTo>
                  <a:pt x="285" y="265"/>
                </a:lnTo>
                <a:lnTo>
                  <a:pt x="298" y="258"/>
                </a:lnTo>
                <a:lnTo>
                  <a:pt x="310" y="250"/>
                </a:lnTo>
                <a:lnTo>
                  <a:pt x="322" y="240"/>
                </a:lnTo>
                <a:lnTo>
                  <a:pt x="332" y="230"/>
                </a:lnTo>
                <a:lnTo>
                  <a:pt x="341" y="218"/>
                </a:lnTo>
                <a:lnTo>
                  <a:pt x="351" y="206"/>
                </a:lnTo>
                <a:lnTo>
                  <a:pt x="360" y="194"/>
                </a:lnTo>
                <a:lnTo>
                  <a:pt x="370" y="177"/>
                </a:lnTo>
                <a:lnTo>
                  <a:pt x="378" y="161"/>
                </a:lnTo>
                <a:lnTo>
                  <a:pt x="386" y="144"/>
                </a:lnTo>
                <a:lnTo>
                  <a:pt x="393" y="127"/>
                </a:lnTo>
                <a:lnTo>
                  <a:pt x="406" y="91"/>
                </a:lnTo>
                <a:lnTo>
                  <a:pt x="417" y="56"/>
                </a:lnTo>
                <a:lnTo>
                  <a:pt x="406" y="57"/>
                </a:lnTo>
                <a:lnTo>
                  <a:pt x="394" y="57"/>
                </a:lnTo>
                <a:lnTo>
                  <a:pt x="398" y="64"/>
                </a:lnTo>
                <a:lnTo>
                  <a:pt x="386" y="73"/>
                </a:lnTo>
                <a:lnTo>
                  <a:pt x="374" y="81"/>
                </a:lnTo>
                <a:lnTo>
                  <a:pt x="364" y="90"/>
                </a:lnTo>
                <a:lnTo>
                  <a:pt x="353" y="101"/>
                </a:lnTo>
                <a:lnTo>
                  <a:pt x="343" y="113"/>
                </a:lnTo>
                <a:lnTo>
                  <a:pt x="333" y="124"/>
                </a:lnTo>
                <a:lnTo>
                  <a:pt x="325" y="137"/>
                </a:lnTo>
                <a:lnTo>
                  <a:pt x="317" y="150"/>
                </a:lnTo>
                <a:lnTo>
                  <a:pt x="309" y="164"/>
                </a:lnTo>
                <a:lnTo>
                  <a:pt x="302" y="178"/>
                </a:lnTo>
                <a:lnTo>
                  <a:pt x="296" y="194"/>
                </a:lnTo>
                <a:lnTo>
                  <a:pt x="290" y="208"/>
                </a:lnTo>
                <a:lnTo>
                  <a:pt x="284" y="224"/>
                </a:lnTo>
                <a:lnTo>
                  <a:pt x="279" y="239"/>
                </a:lnTo>
                <a:lnTo>
                  <a:pt x="276" y="255"/>
                </a:lnTo>
                <a:lnTo>
                  <a:pt x="272" y="271"/>
                </a:lnTo>
                <a:close/>
                <a:moveTo>
                  <a:pt x="216" y="178"/>
                </a:moveTo>
                <a:lnTo>
                  <a:pt x="216" y="195"/>
                </a:lnTo>
                <a:lnTo>
                  <a:pt x="219" y="212"/>
                </a:lnTo>
                <a:lnTo>
                  <a:pt x="224" y="230"/>
                </a:lnTo>
                <a:lnTo>
                  <a:pt x="232" y="250"/>
                </a:lnTo>
                <a:lnTo>
                  <a:pt x="238" y="235"/>
                </a:lnTo>
                <a:lnTo>
                  <a:pt x="243" y="221"/>
                </a:lnTo>
                <a:lnTo>
                  <a:pt x="250" y="205"/>
                </a:lnTo>
                <a:lnTo>
                  <a:pt x="256" y="192"/>
                </a:lnTo>
                <a:lnTo>
                  <a:pt x="264" y="178"/>
                </a:lnTo>
                <a:lnTo>
                  <a:pt x="272" y="165"/>
                </a:lnTo>
                <a:lnTo>
                  <a:pt x="280" y="152"/>
                </a:lnTo>
                <a:lnTo>
                  <a:pt x="290" y="140"/>
                </a:lnTo>
                <a:lnTo>
                  <a:pt x="300" y="128"/>
                </a:lnTo>
                <a:lnTo>
                  <a:pt x="311" y="116"/>
                </a:lnTo>
                <a:lnTo>
                  <a:pt x="323" y="106"/>
                </a:lnTo>
                <a:lnTo>
                  <a:pt x="336" y="95"/>
                </a:lnTo>
                <a:lnTo>
                  <a:pt x="350" y="84"/>
                </a:lnTo>
                <a:lnTo>
                  <a:pt x="364" y="75"/>
                </a:lnTo>
                <a:lnTo>
                  <a:pt x="378" y="67"/>
                </a:lnTo>
                <a:lnTo>
                  <a:pt x="394" y="57"/>
                </a:lnTo>
                <a:lnTo>
                  <a:pt x="376" y="60"/>
                </a:lnTo>
                <a:lnTo>
                  <a:pt x="358" y="63"/>
                </a:lnTo>
                <a:lnTo>
                  <a:pt x="340" y="67"/>
                </a:lnTo>
                <a:lnTo>
                  <a:pt x="323" y="71"/>
                </a:lnTo>
                <a:lnTo>
                  <a:pt x="306" y="77"/>
                </a:lnTo>
                <a:lnTo>
                  <a:pt x="291" y="84"/>
                </a:lnTo>
                <a:lnTo>
                  <a:pt x="277" y="91"/>
                </a:lnTo>
                <a:lnTo>
                  <a:pt x="264" y="100"/>
                </a:lnTo>
                <a:lnTo>
                  <a:pt x="253" y="108"/>
                </a:lnTo>
                <a:lnTo>
                  <a:pt x="244" y="116"/>
                </a:lnTo>
                <a:lnTo>
                  <a:pt x="236" y="125"/>
                </a:lnTo>
                <a:lnTo>
                  <a:pt x="229" y="135"/>
                </a:lnTo>
                <a:lnTo>
                  <a:pt x="223" y="145"/>
                </a:lnTo>
                <a:lnTo>
                  <a:pt x="219" y="156"/>
                </a:lnTo>
                <a:lnTo>
                  <a:pt x="217" y="167"/>
                </a:lnTo>
                <a:lnTo>
                  <a:pt x="216" y="178"/>
                </a:lnTo>
                <a:lnTo>
                  <a:pt x="216" y="178"/>
                </a:lnTo>
                <a:close/>
                <a:moveTo>
                  <a:pt x="210" y="323"/>
                </a:moveTo>
                <a:lnTo>
                  <a:pt x="199" y="306"/>
                </a:lnTo>
                <a:lnTo>
                  <a:pt x="191" y="291"/>
                </a:lnTo>
                <a:lnTo>
                  <a:pt x="184" y="304"/>
                </a:lnTo>
                <a:lnTo>
                  <a:pt x="175" y="317"/>
                </a:lnTo>
                <a:lnTo>
                  <a:pt x="169" y="326"/>
                </a:lnTo>
                <a:lnTo>
                  <a:pt x="157" y="326"/>
                </a:lnTo>
                <a:lnTo>
                  <a:pt x="148" y="326"/>
                </a:lnTo>
                <a:lnTo>
                  <a:pt x="140" y="325"/>
                </a:lnTo>
                <a:lnTo>
                  <a:pt x="131" y="323"/>
                </a:lnTo>
                <a:lnTo>
                  <a:pt x="123" y="320"/>
                </a:lnTo>
                <a:lnTo>
                  <a:pt x="108" y="314"/>
                </a:lnTo>
                <a:lnTo>
                  <a:pt x="94" y="306"/>
                </a:lnTo>
                <a:lnTo>
                  <a:pt x="82" y="296"/>
                </a:lnTo>
                <a:lnTo>
                  <a:pt x="70" y="285"/>
                </a:lnTo>
                <a:lnTo>
                  <a:pt x="60" y="272"/>
                </a:lnTo>
                <a:lnTo>
                  <a:pt x="49" y="258"/>
                </a:lnTo>
                <a:lnTo>
                  <a:pt x="42" y="244"/>
                </a:lnTo>
                <a:lnTo>
                  <a:pt x="35" y="230"/>
                </a:lnTo>
                <a:lnTo>
                  <a:pt x="28" y="216"/>
                </a:lnTo>
                <a:lnTo>
                  <a:pt x="22" y="201"/>
                </a:lnTo>
                <a:lnTo>
                  <a:pt x="13" y="171"/>
                </a:lnTo>
                <a:lnTo>
                  <a:pt x="6" y="143"/>
                </a:lnTo>
                <a:lnTo>
                  <a:pt x="0" y="118"/>
                </a:lnTo>
                <a:lnTo>
                  <a:pt x="26" y="117"/>
                </a:lnTo>
                <a:lnTo>
                  <a:pt x="43" y="117"/>
                </a:lnTo>
                <a:lnTo>
                  <a:pt x="62" y="118"/>
                </a:lnTo>
                <a:lnTo>
                  <a:pt x="81" y="121"/>
                </a:lnTo>
                <a:lnTo>
                  <a:pt x="99" y="124"/>
                </a:lnTo>
                <a:lnTo>
                  <a:pt x="116" y="129"/>
                </a:lnTo>
                <a:lnTo>
                  <a:pt x="133" y="135"/>
                </a:lnTo>
                <a:lnTo>
                  <a:pt x="148" y="142"/>
                </a:lnTo>
                <a:lnTo>
                  <a:pt x="162" y="150"/>
                </a:lnTo>
                <a:lnTo>
                  <a:pt x="162" y="151"/>
                </a:lnTo>
                <a:lnTo>
                  <a:pt x="165" y="138"/>
                </a:lnTo>
                <a:lnTo>
                  <a:pt x="170" y="127"/>
                </a:lnTo>
                <a:lnTo>
                  <a:pt x="175" y="116"/>
                </a:lnTo>
                <a:lnTo>
                  <a:pt x="181" y="106"/>
                </a:lnTo>
                <a:lnTo>
                  <a:pt x="191" y="90"/>
                </a:lnTo>
                <a:lnTo>
                  <a:pt x="203" y="77"/>
                </a:lnTo>
                <a:lnTo>
                  <a:pt x="217" y="64"/>
                </a:lnTo>
                <a:lnTo>
                  <a:pt x="231" y="54"/>
                </a:lnTo>
                <a:lnTo>
                  <a:pt x="243" y="47"/>
                </a:lnTo>
                <a:lnTo>
                  <a:pt x="255" y="40"/>
                </a:lnTo>
                <a:lnTo>
                  <a:pt x="266" y="34"/>
                </a:lnTo>
                <a:lnTo>
                  <a:pt x="279" y="28"/>
                </a:lnTo>
                <a:lnTo>
                  <a:pt x="292" y="23"/>
                </a:lnTo>
                <a:lnTo>
                  <a:pt x="306" y="19"/>
                </a:lnTo>
                <a:lnTo>
                  <a:pt x="319" y="14"/>
                </a:lnTo>
                <a:lnTo>
                  <a:pt x="334" y="10"/>
                </a:lnTo>
                <a:lnTo>
                  <a:pt x="363" y="6"/>
                </a:lnTo>
                <a:lnTo>
                  <a:pt x="393" y="1"/>
                </a:lnTo>
                <a:lnTo>
                  <a:pt x="424" y="0"/>
                </a:lnTo>
                <a:lnTo>
                  <a:pt x="454" y="0"/>
                </a:lnTo>
                <a:lnTo>
                  <a:pt x="487" y="1"/>
                </a:lnTo>
                <a:lnTo>
                  <a:pt x="480" y="34"/>
                </a:lnTo>
                <a:lnTo>
                  <a:pt x="474" y="57"/>
                </a:lnTo>
                <a:lnTo>
                  <a:pt x="468" y="81"/>
                </a:lnTo>
                <a:lnTo>
                  <a:pt x="461" y="106"/>
                </a:lnTo>
                <a:lnTo>
                  <a:pt x="453" y="130"/>
                </a:lnTo>
                <a:lnTo>
                  <a:pt x="444" y="154"/>
                </a:lnTo>
                <a:lnTo>
                  <a:pt x="433" y="178"/>
                </a:lnTo>
                <a:lnTo>
                  <a:pt x="420" y="202"/>
                </a:lnTo>
                <a:lnTo>
                  <a:pt x="407" y="224"/>
                </a:lnTo>
                <a:lnTo>
                  <a:pt x="394" y="243"/>
                </a:lnTo>
                <a:lnTo>
                  <a:pt x="379" y="262"/>
                </a:lnTo>
                <a:lnTo>
                  <a:pt x="364" y="278"/>
                </a:lnTo>
                <a:lnTo>
                  <a:pt x="346" y="293"/>
                </a:lnTo>
                <a:lnTo>
                  <a:pt x="337" y="300"/>
                </a:lnTo>
                <a:lnTo>
                  <a:pt x="327" y="306"/>
                </a:lnTo>
                <a:lnTo>
                  <a:pt x="318" y="312"/>
                </a:lnTo>
                <a:lnTo>
                  <a:pt x="307" y="317"/>
                </a:lnTo>
                <a:lnTo>
                  <a:pt x="297" y="321"/>
                </a:lnTo>
                <a:lnTo>
                  <a:pt x="286" y="325"/>
                </a:lnTo>
                <a:lnTo>
                  <a:pt x="275" y="329"/>
                </a:lnTo>
                <a:lnTo>
                  <a:pt x="263" y="331"/>
                </a:lnTo>
                <a:lnTo>
                  <a:pt x="263" y="340"/>
                </a:lnTo>
                <a:lnTo>
                  <a:pt x="263" y="350"/>
                </a:lnTo>
                <a:lnTo>
                  <a:pt x="262" y="359"/>
                </a:lnTo>
                <a:lnTo>
                  <a:pt x="263" y="368"/>
                </a:lnTo>
                <a:lnTo>
                  <a:pt x="357" y="368"/>
                </a:lnTo>
                <a:lnTo>
                  <a:pt x="353" y="380"/>
                </a:lnTo>
                <a:lnTo>
                  <a:pt x="351" y="393"/>
                </a:lnTo>
                <a:lnTo>
                  <a:pt x="346" y="418"/>
                </a:lnTo>
                <a:lnTo>
                  <a:pt x="359" y="438"/>
                </a:lnTo>
                <a:lnTo>
                  <a:pt x="365" y="445"/>
                </a:lnTo>
                <a:lnTo>
                  <a:pt x="360" y="453"/>
                </a:lnTo>
                <a:lnTo>
                  <a:pt x="347" y="473"/>
                </a:lnTo>
                <a:lnTo>
                  <a:pt x="361" y="489"/>
                </a:lnTo>
                <a:lnTo>
                  <a:pt x="368" y="498"/>
                </a:lnTo>
                <a:lnTo>
                  <a:pt x="363" y="507"/>
                </a:lnTo>
                <a:lnTo>
                  <a:pt x="346" y="532"/>
                </a:lnTo>
                <a:lnTo>
                  <a:pt x="357" y="546"/>
                </a:lnTo>
                <a:lnTo>
                  <a:pt x="361" y="553"/>
                </a:lnTo>
                <a:lnTo>
                  <a:pt x="358" y="560"/>
                </a:lnTo>
                <a:lnTo>
                  <a:pt x="343" y="595"/>
                </a:lnTo>
                <a:lnTo>
                  <a:pt x="340" y="601"/>
                </a:lnTo>
                <a:lnTo>
                  <a:pt x="336" y="602"/>
                </a:lnTo>
                <a:lnTo>
                  <a:pt x="320" y="609"/>
                </a:lnTo>
                <a:lnTo>
                  <a:pt x="305" y="614"/>
                </a:lnTo>
                <a:lnTo>
                  <a:pt x="290" y="618"/>
                </a:lnTo>
                <a:lnTo>
                  <a:pt x="275" y="622"/>
                </a:lnTo>
                <a:lnTo>
                  <a:pt x="270" y="631"/>
                </a:lnTo>
                <a:lnTo>
                  <a:pt x="264" y="641"/>
                </a:lnTo>
                <a:lnTo>
                  <a:pt x="257" y="648"/>
                </a:lnTo>
                <a:lnTo>
                  <a:pt x="249" y="655"/>
                </a:lnTo>
                <a:lnTo>
                  <a:pt x="241" y="660"/>
                </a:lnTo>
                <a:lnTo>
                  <a:pt x="230" y="663"/>
                </a:lnTo>
                <a:lnTo>
                  <a:pt x="221" y="665"/>
                </a:lnTo>
                <a:lnTo>
                  <a:pt x="209" y="667"/>
                </a:lnTo>
                <a:lnTo>
                  <a:pt x="198" y="665"/>
                </a:lnTo>
                <a:lnTo>
                  <a:pt x="188" y="663"/>
                </a:lnTo>
                <a:lnTo>
                  <a:pt x="178" y="660"/>
                </a:lnTo>
                <a:lnTo>
                  <a:pt x="169" y="655"/>
                </a:lnTo>
                <a:lnTo>
                  <a:pt x="161" y="648"/>
                </a:lnTo>
                <a:lnTo>
                  <a:pt x="154" y="641"/>
                </a:lnTo>
                <a:lnTo>
                  <a:pt x="148" y="631"/>
                </a:lnTo>
                <a:lnTo>
                  <a:pt x="143" y="622"/>
                </a:lnTo>
                <a:lnTo>
                  <a:pt x="129" y="618"/>
                </a:lnTo>
                <a:lnTo>
                  <a:pt x="116" y="614"/>
                </a:lnTo>
                <a:lnTo>
                  <a:pt x="102" y="609"/>
                </a:lnTo>
                <a:lnTo>
                  <a:pt x="89" y="602"/>
                </a:lnTo>
                <a:lnTo>
                  <a:pt x="86" y="601"/>
                </a:lnTo>
                <a:lnTo>
                  <a:pt x="83" y="597"/>
                </a:lnTo>
                <a:lnTo>
                  <a:pt x="61" y="563"/>
                </a:lnTo>
                <a:lnTo>
                  <a:pt x="55" y="555"/>
                </a:lnTo>
                <a:lnTo>
                  <a:pt x="61" y="547"/>
                </a:lnTo>
                <a:lnTo>
                  <a:pt x="77" y="527"/>
                </a:lnTo>
                <a:lnTo>
                  <a:pt x="57" y="494"/>
                </a:lnTo>
                <a:lnTo>
                  <a:pt x="52" y="483"/>
                </a:lnTo>
                <a:lnTo>
                  <a:pt x="61" y="476"/>
                </a:lnTo>
                <a:lnTo>
                  <a:pt x="76" y="464"/>
                </a:lnTo>
                <a:lnTo>
                  <a:pt x="61" y="439"/>
                </a:lnTo>
                <a:lnTo>
                  <a:pt x="53" y="427"/>
                </a:lnTo>
                <a:lnTo>
                  <a:pt x="66" y="420"/>
                </a:lnTo>
                <a:lnTo>
                  <a:pt x="77" y="413"/>
                </a:lnTo>
                <a:lnTo>
                  <a:pt x="74" y="393"/>
                </a:lnTo>
                <a:lnTo>
                  <a:pt x="70" y="380"/>
                </a:lnTo>
                <a:lnTo>
                  <a:pt x="67" y="368"/>
                </a:lnTo>
                <a:lnTo>
                  <a:pt x="215" y="368"/>
                </a:lnTo>
                <a:lnTo>
                  <a:pt x="216" y="359"/>
                </a:lnTo>
                <a:lnTo>
                  <a:pt x="216" y="351"/>
                </a:lnTo>
                <a:lnTo>
                  <a:pt x="217" y="341"/>
                </a:lnTo>
                <a:lnTo>
                  <a:pt x="217" y="332"/>
                </a:lnTo>
                <a:lnTo>
                  <a:pt x="210" y="323"/>
                </a:lnTo>
                <a:close/>
                <a:moveTo>
                  <a:pt x="147" y="283"/>
                </a:moveTo>
                <a:lnTo>
                  <a:pt x="155" y="267"/>
                </a:lnTo>
                <a:lnTo>
                  <a:pt x="161" y="253"/>
                </a:lnTo>
                <a:lnTo>
                  <a:pt x="164" y="240"/>
                </a:lnTo>
                <a:lnTo>
                  <a:pt x="164" y="229"/>
                </a:lnTo>
                <a:lnTo>
                  <a:pt x="164" y="226"/>
                </a:lnTo>
                <a:lnTo>
                  <a:pt x="164" y="224"/>
                </a:lnTo>
                <a:lnTo>
                  <a:pt x="163" y="221"/>
                </a:lnTo>
                <a:lnTo>
                  <a:pt x="162" y="216"/>
                </a:lnTo>
                <a:lnTo>
                  <a:pt x="160" y="210"/>
                </a:lnTo>
                <a:lnTo>
                  <a:pt x="157" y="205"/>
                </a:lnTo>
                <a:lnTo>
                  <a:pt x="154" y="199"/>
                </a:lnTo>
                <a:lnTo>
                  <a:pt x="149" y="194"/>
                </a:lnTo>
                <a:lnTo>
                  <a:pt x="143" y="189"/>
                </a:lnTo>
                <a:lnTo>
                  <a:pt x="137" y="185"/>
                </a:lnTo>
                <a:lnTo>
                  <a:pt x="129" y="179"/>
                </a:lnTo>
                <a:lnTo>
                  <a:pt x="120" y="175"/>
                </a:lnTo>
                <a:lnTo>
                  <a:pt x="110" y="171"/>
                </a:lnTo>
                <a:lnTo>
                  <a:pt x="100" y="168"/>
                </a:lnTo>
                <a:lnTo>
                  <a:pt x="88" y="164"/>
                </a:lnTo>
                <a:lnTo>
                  <a:pt x="77" y="162"/>
                </a:lnTo>
                <a:lnTo>
                  <a:pt x="66" y="161"/>
                </a:lnTo>
                <a:lnTo>
                  <a:pt x="54" y="160"/>
                </a:lnTo>
                <a:lnTo>
                  <a:pt x="60" y="179"/>
                </a:lnTo>
                <a:lnTo>
                  <a:pt x="67" y="198"/>
                </a:lnTo>
                <a:lnTo>
                  <a:pt x="75" y="217"/>
                </a:lnTo>
                <a:lnTo>
                  <a:pt x="86" y="235"/>
                </a:lnTo>
                <a:lnTo>
                  <a:pt x="91" y="244"/>
                </a:lnTo>
                <a:lnTo>
                  <a:pt x="97" y="252"/>
                </a:lnTo>
                <a:lnTo>
                  <a:pt x="104" y="259"/>
                </a:lnTo>
                <a:lnTo>
                  <a:pt x="113" y="266"/>
                </a:lnTo>
                <a:lnTo>
                  <a:pt x="120" y="272"/>
                </a:lnTo>
                <a:lnTo>
                  <a:pt x="129" y="277"/>
                </a:lnTo>
                <a:lnTo>
                  <a:pt x="137" y="280"/>
                </a:lnTo>
                <a:lnTo>
                  <a:pt x="147" y="283"/>
                </a:lnTo>
                <a:lnTo>
                  <a:pt x="147" y="283"/>
                </a:lnTo>
                <a:close/>
                <a:moveTo>
                  <a:pt x="147" y="525"/>
                </a:moveTo>
                <a:lnTo>
                  <a:pt x="169" y="528"/>
                </a:lnTo>
                <a:lnTo>
                  <a:pt x="191" y="529"/>
                </a:lnTo>
                <a:lnTo>
                  <a:pt x="214" y="530"/>
                </a:lnTo>
                <a:lnTo>
                  <a:pt x="236" y="530"/>
                </a:lnTo>
                <a:lnTo>
                  <a:pt x="257" y="529"/>
                </a:lnTo>
                <a:lnTo>
                  <a:pt x="278" y="527"/>
                </a:lnTo>
                <a:lnTo>
                  <a:pt x="299" y="525"/>
                </a:lnTo>
                <a:lnTo>
                  <a:pt x="320" y="522"/>
                </a:lnTo>
                <a:lnTo>
                  <a:pt x="334" y="500"/>
                </a:lnTo>
                <a:lnTo>
                  <a:pt x="324" y="488"/>
                </a:lnTo>
                <a:lnTo>
                  <a:pt x="302" y="491"/>
                </a:lnTo>
                <a:lnTo>
                  <a:pt x="279" y="493"/>
                </a:lnTo>
                <a:lnTo>
                  <a:pt x="258" y="495"/>
                </a:lnTo>
                <a:lnTo>
                  <a:pt x="236" y="496"/>
                </a:lnTo>
                <a:lnTo>
                  <a:pt x="212" y="496"/>
                </a:lnTo>
                <a:lnTo>
                  <a:pt x="189" y="495"/>
                </a:lnTo>
                <a:lnTo>
                  <a:pt x="167" y="494"/>
                </a:lnTo>
                <a:lnTo>
                  <a:pt x="143" y="491"/>
                </a:lnTo>
                <a:lnTo>
                  <a:pt x="147" y="471"/>
                </a:lnTo>
                <a:lnTo>
                  <a:pt x="169" y="473"/>
                </a:lnTo>
                <a:lnTo>
                  <a:pt x="191" y="475"/>
                </a:lnTo>
                <a:lnTo>
                  <a:pt x="214" y="475"/>
                </a:lnTo>
                <a:lnTo>
                  <a:pt x="236" y="475"/>
                </a:lnTo>
                <a:lnTo>
                  <a:pt x="256" y="474"/>
                </a:lnTo>
                <a:lnTo>
                  <a:pt x="277" y="473"/>
                </a:lnTo>
                <a:lnTo>
                  <a:pt x="297" y="471"/>
                </a:lnTo>
                <a:lnTo>
                  <a:pt x="318" y="468"/>
                </a:lnTo>
                <a:lnTo>
                  <a:pt x="318" y="467"/>
                </a:lnTo>
                <a:lnTo>
                  <a:pt x="332" y="446"/>
                </a:lnTo>
                <a:lnTo>
                  <a:pt x="323" y="433"/>
                </a:lnTo>
                <a:lnTo>
                  <a:pt x="99" y="433"/>
                </a:lnTo>
                <a:lnTo>
                  <a:pt x="91" y="437"/>
                </a:lnTo>
                <a:lnTo>
                  <a:pt x="107" y="460"/>
                </a:lnTo>
                <a:lnTo>
                  <a:pt x="113" y="471"/>
                </a:lnTo>
                <a:lnTo>
                  <a:pt x="103" y="478"/>
                </a:lnTo>
                <a:lnTo>
                  <a:pt x="88" y="491"/>
                </a:lnTo>
                <a:lnTo>
                  <a:pt x="107" y="521"/>
                </a:lnTo>
                <a:lnTo>
                  <a:pt x="111" y="529"/>
                </a:lnTo>
                <a:lnTo>
                  <a:pt x="106" y="536"/>
                </a:lnTo>
                <a:lnTo>
                  <a:pt x="89" y="556"/>
                </a:lnTo>
                <a:lnTo>
                  <a:pt x="104" y="579"/>
                </a:lnTo>
                <a:lnTo>
                  <a:pt x="117" y="584"/>
                </a:lnTo>
                <a:lnTo>
                  <a:pt x="130" y="589"/>
                </a:lnTo>
                <a:lnTo>
                  <a:pt x="143" y="594"/>
                </a:lnTo>
                <a:lnTo>
                  <a:pt x="157" y="597"/>
                </a:lnTo>
                <a:lnTo>
                  <a:pt x="170" y="600"/>
                </a:lnTo>
                <a:lnTo>
                  <a:pt x="183" y="601"/>
                </a:lnTo>
                <a:lnTo>
                  <a:pt x="197" y="602"/>
                </a:lnTo>
                <a:lnTo>
                  <a:pt x="210" y="603"/>
                </a:lnTo>
                <a:lnTo>
                  <a:pt x="223" y="602"/>
                </a:lnTo>
                <a:lnTo>
                  <a:pt x="237" y="601"/>
                </a:lnTo>
                <a:lnTo>
                  <a:pt x="251" y="600"/>
                </a:lnTo>
                <a:lnTo>
                  <a:pt x="264" y="596"/>
                </a:lnTo>
                <a:lnTo>
                  <a:pt x="278" y="594"/>
                </a:lnTo>
                <a:lnTo>
                  <a:pt x="292" y="589"/>
                </a:lnTo>
                <a:lnTo>
                  <a:pt x="305" y="584"/>
                </a:lnTo>
                <a:lnTo>
                  <a:pt x="319" y="580"/>
                </a:lnTo>
                <a:lnTo>
                  <a:pt x="330" y="556"/>
                </a:lnTo>
                <a:lnTo>
                  <a:pt x="320" y="543"/>
                </a:lnTo>
                <a:lnTo>
                  <a:pt x="299" y="546"/>
                </a:lnTo>
                <a:lnTo>
                  <a:pt x="278" y="548"/>
                </a:lnTo>
                <a:lnTo>
                  <a:pt x="257" y="549"/>
                </a:lnTo>
                <a:lnTo>
                  <a:pt x="236" y="550"/>
                </a:lnTo>
                <a:lnTo>
                  <a:pt x="212" y="550"/>
                </a:lnTo>
                <a:lnTo>
                  <a:pt x="189" y="550"/>
                </a:lnTo>
                <a:lnTo>
                  <a:pt x="167" y="548"/>
                </a:lnTo>
                <a:lnTo>
                  <a:pt x="143" y="546"/>
                </a:lnTo>
                <a:lnTo>
                  <a:pt x="147" y="5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2A23404-76AE-E204-20BC-060DD685CBE8}"/>
              </a:ext>
            </a:extLst>
          </p:cNvPr>
          <p:cNvGrpSpPr/>
          <p:nvPr/>
        </p:nvGrpSpPr>
        <p:grpSpPr>
          <a:xfrm>
            <a:off x="4150922" y="2728433"/>
            <a:ext cx="1805083" cy="1369439"/>
            <a:chOff x="830687" y="1808744"/>
            <a:chExt cx="1805083" cy="1369439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14C117EA-4D23-FA32-1DFC-8D8F420E3109}"/>
                </a:ext>
              </a:extLst>
            </p:cNvPr>
            <p:cNvSpPr txBox="1"/>
            <p:nvPr/>
          </p:nvSpPr>
          <p:spPr>
            <a:xfrm>
              <a:off x="830687" y="2184065"/>
              <a:ext cx="1523966" cy="9941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DD2EC247-6324-6177-0557-8FC14D1E54C3}"/>
                </a:ext>
              </a:extLst>
            </p:cNvPr>
            <p:cNvSpPr txBox="1"/>
            <p:nvPr/>
          </p:nvSpPr>
          <p:spPr>
            <a:xfrm>
              <a:off x="1111804" y="1808744"/>
              <a:ext cx="15239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F62B828A-F690-A918-F3E4-EF8BEB39EED6}"/>
              </a:ext>
            </a:extLst>
          </p:cNvPr>
          <p:cNvGrpSpPr/>
          <p:nvPr/>
        </p:nvGrpSpPr>
        <p:grpSpPr>
          <a:xfrm>
            <a:off x="6511889" y="2728433"/>
            <a:ext cx="1805083" cy="1369439"/>
            <a:chOff x="830687" y="1808744"/>
            <a:chExt cx="1805083" cy="1369439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88367FE8-6AD3-5E6B-54E3-123301F19015}"/>
                </a:ext>
              </a:extLst>
            </p:cNvPr>
            <p:cNvSpPr txBox="1"/>
            <p:nvPr/>
          </p:nvSpPr>
          <p:spPr>
            <a:xfrm>
              <a:off x="830687" y="2184065"/>
              <a:ext cx="1523966" cy="9941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3CBBB30A-7A95-2904-4B67-498FFC1B89A6}"/>
                </a:ext>
              </a:extLst>
            </p:cNvPr>
            <p:cNvSpPr txBox="1"/>
            <p:nvPr/>
          </p:nvSpPr>
          <p:spPr>
            <a:xfrm>
              <a:off x="1111804" y="1808744"/>
              <a:ext cx="15239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0E020BC8-8999-48D1-D5C3-DB183148DDA4}"/>
              </a:ext>
            </a:extLst>
          </p:cNvPr>
          <p:cNvGrpSpPr/>
          <p:nvPr/>
        </p:nvGrpSpPr>
        <p:grpSpPr>
          <a:xfrm>
            <a:off x="8902335" y="2728433"/>
            <a:ext cx="1805083" cy="1369439"/>
            <a:chOff x="830687" y="1808744"/>
            <a:chExt cx="1805083" cy="1369439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CACF0859-1A3F-4F6B-970B-C8E9A17CAFDA}"/>
                </a:ext>
              </a:extLst>
            </p:cNvPr>
            <p:cNvSpPr txBox="1"/>
            <p:nvPr/>
          </p:nvSpPr>
          <p:spPr>
            <a:xfrm>
              <a:off x="830687" y="2184065"/>
              <a:ext cx="1523966" cy="9941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38806EC-945C-D856-AC29-CF3E5B9D5BDA}"/>
                </a:ext>
              </a:extLst>
            </p:cNvPr>
            <p:cNvSpPr txBox="1"/>
            <p:nvPr/>
          </p:nvSpPr>
          <p:spPr>
            <a:xfrm>
              <a:off x="1111804" y="1808744"/>
              <a:ext cx="15239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33" name="文本框 32">
            <a:extLst>
              <a:ext uri="{FF2B5EF4-FFF2-40B4-BE49-F238E27FC236}">
                <a16:creationId xmlns:a16="http://schemas.microsoft.com/office/drawing/2014/main" id="{D761A04A-8EC5-1992-0F3A-5167AC1087DC}"/>
              </a:ext>
            </a:extLst>
          </p:cNvPr>
          <p:cNvSpPr txBox="1"/>
          <p:nvPr/>
        </p:nvSpPr>
        <p:spPr>
          <a:xfrm>
            <a:off x="1345202" y="4559126"/>
            <a:ext cx="9501595" cy="57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>
                    <a:lumMod val="65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此处添加详细文本描述，建议与标题相关并符合整体语言风格，语言描述尽量简洁生动。</a:t>
            </a: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AF647DA3-4384-7507-BDF0-78B52A945C16}"/>
              </a:ext>
            </a:extLst>
          </p:cNvPr>
          <p:cNvSpPr/>
          <p:nvPr/>
        </p:nvSpPr>
        <p:spPr>
          <a:xfrm rot="5400000">
            <a:off x="927725" y="4723438"/>
            <a:ext cx="422611" cy="93663"/>
          </a:xfrm>
          <a:prstGeom prst="roundRect">
            <a:avLst>
              <a:gd name="adj" fmla="val 50000"/>
            </a:avLst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32966CA4-79DB-BDEA-60D7-7939D7ABE934}"/>
              </a:ext>
            </a:extLst>
          </p:cNvPr>
          <p:cNvSpPr/>
          <p:nvPr/>
        </p:nvSpPr>
        <p:spPr>
          <a:xfrm rot="5400000">
            <a:off x="927725" y="4934743"/>
            <a:ext cx="422611" cy="93663"/>
          </a:xfrm>
          <a:prstGeom prst="roundRect">
            <a:avLst>
              <a:gd name="adj" fmla="val 50000"/>
            </a:avLst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2464696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C0E5265-486D-92DE-5067-DF9B37E361E9}"/>
              </a:ext>
            </a:extLst>
          </p:cNvPr>
          <p:cNvSpPr txBox="1"/>
          <p:nvPr/>
        </p:nvSpPr>
        <p:spPr>
          <a:xfrm>
            <a:off x="548269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02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8F5E7AD-D26E-594D-6EEE-1BE3E48055B6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工作完成情况</a:t>
            </a:r>
          </a:p>
        </p:txBody>
      </p:sp>
      <p:grpSp>
        <p:nvGrpSpPr>
          <p:cNvPr id="5" name="图形 3" descr="D:\51PPT模板网\51pptmoban.com\图片001.jpg">
            <a:extLst>
              <a:ext uri="{FF2B5EF4-FFF2-40B4-BE49-F238E27FC236}">
                <a16:creationId xmlns:a16="http://schemas.microsoft.com/office/drawing/2014/main" id="{66BD3D38-32A1-060E-DBC4-49C7DE163BC1}"/>
              </a:ext>
            </a:extLst>
          </p:cNvPr>
          <p:cNvGrpSpPr/>
          <p:nvPr/>
        </p:nvGrpSpPr>
        <p:grpSpPr>
          <a:xfrm>
            <a:off x="815958" y="2683279"/>
            <a:ext cx="12190035" cy="4232777"/>
            <a:chOff x="3620" y="1313431"/>
            <a:chExt cx="12190035" cy="4232777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6EA33C47-92BA-DF6F-9BD1-CEFBCFDE6AB3}"/>
                </a:ext>
              </a:extLst>
            </p:cNvPr>
            <p:cNvSpPr/>
            <p:nvPr/>
          </p:nvSpPr>
          <p:spPr>
            <a:xfrm>
              <a:off x="3620" y="1313431"/>
              <a:ext cx="12190035" cy="4177116"/>
            </a:xfrm>
            <a:custGeom>
              <a:avLst/>
              <a:gdLst>
                <a:gd name="connsiteX0" fmla="*/ 5921782 w 12190035"/>
                <a:gd name="connsiteY0" fmla="*/ -524 h 4177116"/>
                <a:gd name="connsiteX1" fmla="*/ 3824994 w 12190035"/>
                <a:gd name="connsiteY1" fmla="*/ 527946 h 4177116"/>
                <a:gd name="connsiteX2" fmla="*/ 4726886 w 12190035"/>
                <a:gd name="connsiteY2" fmla="*/ 1144490 h 4177116"/>
                <a:gd name="connsiteX3" fmla="*/ 465605 w 12190035"/>
                <a:gd name="connsiteY3" fmla="*/ 2039911 h 4177116"/>
                <a:gd name="connsiteX4" fmla="*/ 5403247 w 12190035"/>
                <a:gd name="connsiteY4" fmla="*/ 4153744 h 4177116"/>
                <a:gd name="connsiteX5" fmla="*/ 12189731 w 12190035"/>
                <a:gd name="connsiteY5" fmla="*/ 4176592 h 4177116"/>
                <a:gd name="connsiteX6" fmla="*/ 3103732 w 12190035"/>
                <a:gd name="connsiteY6" fmla="*/ 2142619 h 4177116"/>
                <a:gd name="connsiteX7" fmla="*/ 6057353 w 12190035"/>
                <a:gd name="connsiteY7" fmla="*/ 1247197 h 4177116"/>
                <a:gd name="connsiteX8" fmla="*/ 4366335 w 12190035"/>
                <a:gd name="connsiteY8" fmla="*/ 498537 h 4177116"/>
                <a:gd name="connsiteX9" fmla="*/ 6039993 w 12190035"/>
                <a:gd name="connsiteY9" fmla="*/ 3732 h 417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0035" h="4177116">
                  <a:moveTo>
                    <a:pt x="5921782" y="-524"/>
                  </a:moveTo>
                  <a:cubicBezTo>
                    <a:pt x="5393753" y="71035"/>
                    <a:pt x="3999154" y="255973"/>
                    <a:pt x="3824994" y="527946"/>
                  </a:cubicBezTo>
                  <a:cubicBezTo>
                    <a:pt x="3696934" y="727895"/>
                    <a:pt x="5717398" y="910987"/>
                    <a:pt x="4726886" y="1144490"/>
                  </a:cubicBezTo>
                  <a:cubicBezTo>
                    <a:pt x="3501058" y="1433460"/>
                    <a:pt x="1850442" y="1589131"/>
                    <a:pt x="465605" y="2039911"/>
                  </a:cubicBezTo>
                  <a:cubicBezTo>
                    <a:pt x="-1725089" y="2753077"/>
                    <a:pt x="4469316" y="3829571"/>
                    <a:pt x="5403247" y="4153744"/>
                  </a:cubicBezTo>
                  <a:lnTo>
                    <a:pt x="12189731" y="4176592"/>
                  </a:lnTo>
                  <a:cubicBezTo>
                    <a:pt x="8104741" y="3381626"/>
                    <a:pt x="1702244" y="2562197"/>
                    <a:pt x="3103732" y="2142619"/>
                  </a:cubicBezTo>
                  <a:cubicBezTo>
                    <a:pt x="4510429" y="1721509"/>
                    <a:pt x="4763817" y="1668252"/>
                    <a:pt x="6057353" y="1247197"/>
                  </a:cubicBezTo>
                  <a:cubicBezTo>
                    <a:pt x="6999649" y="940448"/>
                    <a:pt x="4637163" y="648779"/>
                    <a:pt x="4366335" y="498537"/>
                  </a:cubicBezTo>
                  <a:cubicBezTo>
                    <a:pt x="3949352" y="267221"/>
                    <a:pt x="5631541" y="79440"/>
                    <a:pt x="6039993" y="3732"/>
                  </a:cubicBezTo>
                  <a:close/>
                </a:path>
              </a:pathLst>
            </a:custGeom>
            <a:solidFill>
              <a:srgbClr val="2F55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1E25488E-26F0-6E72-6BAA-33B5B6A0FB2C}"/>
                </a:ext>
              </a:extLst>
            </p:cNvPr>
            <p:cNvSpPr/>
            <p:nvPr/>
          </p:nvSpPr>
          <p:spPr>
            <a:xfrm>
              <a:off x="1588382" y="1318639"/>
              <a:ext cx="7453823" cy="4227569"/>
            </a:xfrm>
            <a:custGeom>
              <a:avLst/>
              <a:gdLst>
                <a:gd name="connsiteX0" fmla="*/ 4384368 w 7453823"/>
                <a:gd name="connsiteY0" fmla="*/ -524 h 4227569"/>
                <a:gd name="connsiteX1" fmla="*/ 3853893 w 7453823"/>
                <a:gd name="connsiteY1" fmla="*/ 75316 h 4227569"/>
                <a:gd name="connsiteX2" fmla="*/ 3208941 w 7453823"/>
                <a:gd name="connsiteY2" fmla="*/ 188374 h 4227569"/>
                <a:gd name="connsiteX3" fmla="*/ 2915757 w 7453823"/>
                <a:gd name="connsiteY3" fmla="*/ 254608 h 4227569"/>
                <a:gd name="connsiteX4" fmla="*/ 2915756 w 7453823"/>
                <a:gd name="connsiteY4" fmla="*/ 254608 h 4227569"/>
                <a:gd name="connsiteX5" fmla="*/ 2680494 w 7453823"/>
                <a:gd name="connsiteY5" fmla="*/ 325097 h 4227569"/>
                <a:gd name="connsiteX6" fmla="*/ 2680494 w 7453823"/>
                <a:gd name="connsiteY6" fmla="*/ 325097 h 4227569"/>
                <a:gd name="connsiteX7" fmla="*/ 2593476 w 7453823"/>
                <a:gd name="connsiteY7" fmla="*/ 361493 h 4227569"/>
                <a:gd name="connsiteX8" fmla="*/ 2531453 w 7453823"/>
                <a:gd name="connsiteY8" fmla="*/ 398618 h 4227569"/>
                <a:gd name="connsiteX9" fmla="*/ 2497799 w 7453823"/>
                <a:gd name="connsiteY9" fmla="*/ 437272 h 4227569"/>
                <a:gd name="connsiteX10" fmla="*/ 2493274 w 7453823"/>
                <a:gd name="connsiteY10" fmla="*/ 457727 h 4227569"/>
                <a:gd name="connsiteX11" fmla="*/ 2498289 w 7453823"/>
                <a:gd name="connsiteY11" fmla="*/ 478245 h 4227569"/>
                <a:gd name="connsiteX12" fmla="*/ 2498289 w 7453823"/>
                <a:gd name="connsiteY12" fmla="*/ 478245 h 4227569"/>
                <a:gd name="connsiteX13" fmla="*/ 2510587 w 7453823"/>
                <a:gd name="connsiteY13" fmla="*/ 493337 h 4227569"/>
                <a:gd name="connsiteX14" fmla="*/ 2531543 w 7453823"/>
                <a:gd name="connsiteY14" fmla="*/ 508495 h 4227569"/>
                <a:gd name="connsiteX15" fmla="*/ 2597350 w 7453823"/>
                <a:gd name="connsiteY15" fmla="*/ 541032 h 4227569"/>
                <a:gd name="connsiteX16" fmla="*/ 2691129 w 7453823"/>
                <a:gd name="connsiteY16" fmla="*/ 576762 h 4227569"/>
                <a:gd name="connsiteX17" fmla="*/ 2691130 w 7453823"/>
                <a:gd name="connsiteY17" fmla="*/ 576762 h 4227569"/>
                <a:gd name="connsiteX18" fmla="*/ 2807724 w 7453823"/>
                <a:gd name="connsiteY18" fmla="*/ 615283 h 4227569"/>
                <a:gd name="connsiteX19" fmla="*/ 3087997 w 7453823"/>
                <a:gd name="connsiteY19" fmla="*/ 698527 h 4227569"/>
                <a:gd name="connsiteX20" fmla="*/ 3395189 w 7453823"/>
                <a:gd name="connsiteY20" fmla="*/ 786263 h 4227569"/>
                <a:gd name="connsiteX21" fmla="*/ 3686092 w 7453823"/>
                <a:gd name="connsiteY21" fmla="*/ 873887 h 4227569"/>
                <a:gd name="connsiteX22" fmla="*/ 3917267 w 7453823"/>
                <a:gd name="connsiteY22" fmla="*/ 956690 h 4227569"/>
                <a:gd name="connsiteX23" fmla="*/ 3996590 w 7453823"/>
                <a:gd name="connsiteY23" fmla="*/ 994606 h 4227569"/>
                <a:gd name="connsiteX24" fmla="*/ 3996590 w 7453823"/>
                <a:gd name="connsiteY24" fmla="*/ 994606 h 4227569"/>
                <a:gd name="connsiteX25" fmla="*/ 4043678 w 7453823"/>
                <a:gd name="connsiteY25" fmla="*/ 1028416 h 4227569"/>
                <a:gd name="connsiteX26" fmla="*/ 4053157 w 7453823"/>
                <a:gd name="connsiteY26" fmla="*/ 1042071 h 4227569"/>
                <a:gd name="connsiteX27" fmla="*/ 4054247 w 7453823"/>
                <a:gd name="connsiteY27" fmla="*/ 1052010 h 4227569"/>
                <a:gd name="connsiteX28" fmla="*/ 4054247 w 7453823"/>
                <a:gd name="connsiteY28" fmla="*/ 1052010 h 4227569"/>
                <a:gd name="connsiteX29" fmla="*/ 4047869 w 7453823"/>
                <a:gd name="connsiteY29" fmla="*/ 1062061 h 4227569"/>
                <a:gd name="connsiteX30" fmla="*/ 4030175 w 7453823"/>
                <a:gd name="connsiteY30" fmla="*/ 1073857 h 4227569"/>
                <a:gd name="connsiteX31" fmla="*/ 4006474 w 7453823"/>
                <a:gd name="connsiteY31" fmla="*/ 1083507 h 4227569"/>
                <a:gd name="connsiteX32" fmla="*/ 4006474 w 7453823"/>
                <a:gd name="connsiteY32" fmla="*/ 1083507 h 4227569"/>
                <a:gd name="connsiteX33" fmla="*/ 3966200 w 7453823"/>
                <a:gd name="connsiteY33" fmla="*/ 1097084 h 4227569"/>
                <a:gd name="connsiteX34" fmla="*/ 3841487 w 7453823"/>
                <a:gd name="connsiteY34" fmla="*/ 1134307 h 4227569"/>
                <a:gd name="connsiteX35" fmla="*/ 3445014 w 7453823"/>
                <a:gd name="connsiteY35" fmla="*/ 1241928 h 4227569"/>
                <a:gd name="connsiteX36" fmla="*/ 2291785 w 7453823"/>
                <a:gd name="connsiteY36" fmla="*/ 1536690 h 4227569"/>
                <a:gd name="connsiteX37" fmla="*/ 2291785 w 7453823"/>
                <a:gd name="connsiteY37" fmla="*/ 1536690 h 4227569"/>
                <a:gd name="connsiteX38" fmla="*/ 1090182 w 7453823"/>
                <a:gd name="connsiteY38" fmla="*/ 1836827 h 4227569"/>
                <a:gd name="connsiteX39" fmla="*/ 633136 w 7453823"/>
                <a:gd name="connsiteY39" fmla="*/ 1951194 h 4227569"/>
                <a:gd name="connsiteX40" fmla="*/ 358094 w 7453823"/>
                <a:gd name="connsiteY40" fmla="*/ 2021702 h 4227569"/>
                <a:gd name="connsiteX41" fmla="*/ 187130 w 7453823"/>
                <a:gd name="connsiteY41" fmla="*/ 2078168 h 4227569"/>
                <a:gd name="connsiteX42" fmla="*/ 187129 w 7453823"/>
                <a:gd name="connsiteY42" fmla="*/ 2078168 h 4227569"/>
                <a:gd name="connsiteX43" fmla="*/ 72264 w 7453823"/>
                <a:gd name="connsiteY43" fmla="*/ 2140781 h 4227569"/>
                <a:gd name="connsiteX44" fmla="*/ 34616 w 7453823"/>
                <a:gd name="connsiteY44" fmla="*/ 2175289 h 4227569"/>
                <a:gd name="connsiteX45" fmla="*/ 34616 w 7453823"/>
                <a:gd name="connsiteY45" fmla="*/ 2175290 h 4227569"/>
                <a:gd name="connsiteX46" fmla="*/ 10141 w 7453823"/>
                <a:gd name="connsiteY46" fmla="*/ 2212840 h 4227569"/>
                <a:gd name="connsiteX47" fmla="*/ 10141 w 7453823"/>
                <a:gd name="connsiteY47" fmla="*/ 2212841 h 4227569"/>
                <a:gd name="connsiteX48" fmla="*/ -78 w 7453823"/>
                <a:gd name="connsiteY48" fmla="*/ 2253306 h 4227569"/>
                <a:gd name="connsiteX49" fmla="*/ 4562 w 7453823"/>
                <a:gd name="connsiteY49" fmla="*/ 2294627 h 4227569"/>
                <a:gd name="connsiteX50" fmla="*/ 52489 w 7453823"/>
                <a:gd name="connsiteY50" fmla="*/ 2374163 h 4227569"/>
                <a:gd name="connsiteX51" fmla="*/ 144233 w 7453823"/>
                <a:gd name="connsiteY51" fmla="*/ 2451778 h 4227569"/>
                <a:gd name="connsiteX52" fmla="*/ 276199 w 7453823"/>
                <a:gd name="connsiteY52" fmla="*/ 2530326 h 4227569"/>
                <a:gd name="connsiteX53" fmla="*/ 445664 w 7453823"/>
                <a:gd name="connsiteY53" fmla="*/ 2610525 h 4227569"/>
                <a:gd name="connsiteX54" fmla="*/ 445664 w 7453823"/>
                <a:gd name="connsiteY54" fmla="*/ 2610525 h 4227569"/>
                <a:gd name="connsiteX55" fmla="*/ 885128 w 7453823"/>
                <a:gd name="connsiteY55" fmla="*/ 2775571 h 4227569"/>
                <a:gd name="connsiteX56" fmla="*/ 885129 w 7453823"/>
                <a:gd name="connsiteY56" fmla="*/ 2775571 h 4227569"/>
                <a:gd name="connsiteX57" fmla="*/ 1437557 w 7453823"/>
                <a:gd name="connsiteY57" fmla="*/ 2944886 h 4227569"/>
                <a:gd name="connsiteX58" fmla="*/ 1437558 w 7453823"/>
                <a:gd name="connsiteY58" fmla="*/ 2944886 h 4227569"/>
                <a:gd name="connsiteX59" fmla="*/ 2777731 w 7453823"/>
                <a:gd name="connsiteY59" fmla="*/ 3285008 h 4227569"/>
                <a:gd name="connsiteX60" fmla="*/ 4257422 w 7453823"/>
                <a:gd name="connsiteY60" fmla="*/ 3607327 h 4227569"/>
                <a:gd name="connsiteX61" fmla="*/ 5667195 w 7453823"/>
                <a:gd name="connsiteY61" fmla="*/ 3887853 h 4227569"/>
                <a:gd name="connsiteX62" fmla="*/ 6797225 w 7453823"/>
                <a:gd name="connsiteY62" fmla="*/ 4102519 h 4227569"/>
                <a:gd name="connsiteX63" fmla="*/ 6797226 w 7453823"/>
                <a:gd name="connsiteY63" fmla="*/ 4102520 h 4227569"/>
                <a:gd name="connsiteX64" fmla="*/ 7191646 w 7453823"/>
                <a:gd name="connsiteY64" fmla="*/ 4177604 h 4227569"/>
                <a:gd name="connsiteX65" fmla="*/ 7334604 w 7453823"/>
                <a:gd name="connsiteY65" fmla="*/ 4205742 h 4227569"/>
                <a:gd name="connsiteX66" fmla="*/ 7436749 w 7453823"/>
                <a:gd name="connsiteY66" fmla="*/ 4227045 h 4227569"/>
                <a:gd name="connsiteX67" fmla="*/ 7453519 w 7453823"/>
                <a:gd name="connsiteY67" fmla="*/ 4149935 h 4227569"/>
                <a:gd name="connsiteX68" fmla="*/ 7349884 w 7453823"/>
                <a:gd name="connsiteY68" fmla="*/ 4128862 h 4227569"/>
                <a:gd name="connsiteX69" fmla="*/ 7206215 w 7453823"/>
                <a:gd name="connsiteY69" fmla="*/ 4101335 h 4227569"/>
                <a:gd name="connsiteX70" fmla="*/ 6811068 w 7453823"/>
                <a:gd name="connsiteY70" fmla="*/ 4028167 h 4227569"/>
                <a:gd name="connsiteX71" fmla="*/ 5680250 w 7453823"/>
                <a:gd name="connsiteY71" fmla="*/ 3819239 h 4227569"/>
                <a:gd name="connsiteX72" fmla="*/ 4269924 w 7453823"/>
                <a:gd name="connsiteY72" fmla="*/ 3545972 h 4227569"/>
                <a:gd name="connsiteX73" fmla="*/ 2789996 w 7453823"/>
                <a:gd name="connsiteY73" fmla="*/ 3231403 h 4227569"/>
                <a:gd name="connsiteX74" fmla="*/ 1450534 w 7453823"/>
                <a:gd name="connsiteY74" fmla="*/ 2898636 h 4227569"/>
                <a:gd name="connsiteX75" fmla="*/ 1450533 w 7453823"/>
                <a:gd name="connsiteY75" fmla="*/ 2898636 h 4227569"/>
                <a:gd name="connsiteX76" fmla="*/ 899328 w 7453823"/>
                <a:gd name="connsiteY76" fmla="*/ 2732730 h 4227569"/>
                <a:gd name="connsiteX77" fmla="*/ 899328 w 7453823"/>
                <a:gd name="connsiteY77" fmla="*/ 2732730 h 4227569"/>
                <a:gd name="connsiteX78" fmla="*/ 462531 w 7453823"/>
                <a:gd name="connsiteY78" fmla="*/ 2571211 h 4227569"/>
                <a:gd name="connsiteX79" fmla="*/ 462530 w 7453823"/>
                <a:gd name="connsiteY79" fmla="*/ 2571211 h 4227569"/>
                <a:gd name="connsiteX80" fmla="*/ 295527 w 7453823"/>
                <a:gd name="connsiteY80" fmla="*/ 2493217 h 4227569"/>
                <a:gd name="connsiteX81" fmla="*/ 167538 w 7453823"/>
                <a:gd name="connsiteY81" fmla="*/ 2417948 h 4227569"/>
                <a:gd name="connsiteX82" fmla="*/ 82392 w 7453823"/>
                <a:gd name="connsiteY82" fmla="*/ 2346855 h 4227569"/>
                <a:gd name="connsiteX83" fmla="*/ 43063 w 7453823"/>
                <a:gd name="connsiteY83" fmla="*/ 2283530 h 4227569"/>
                <a:gd name="connsiteX84" fmla="*/ 39734 w 7453823"/>
                <a:gd name="connsiteY84" fmla="*/ 2255842 h 4227569"/>
                <a:gd name="connsiteX85" fmla="*/ 46412 w 7453823"/>
                <a:gd name="connsiteY85" fmla="*/ 2229036 h 4227569"/>
                <a:gd name="connsiteX86" fmla="*/ 64520 w 7453823"/>
                <a:gd name="connsiteY86" fmla="*/ 2201144 h 4227569"/>
                <a:gd name="connsiteX87" fmla="*/ 64521 w 7453823"/>
                <a:gd name="connsiteY87" fmla="*/ 2201144 h 4227569"/>
                <a:gd name="connsiteX88" fmla="*/ 95961 w 7453823"/>
                <a:gd name="connsiteY88" fmla="*/ 2172133 h 4227569"/>
                <a:gd name="connsiteX89" fmla="*/ 202067 w 7453823"/>
                <a:gd name="connsiteY89" fmla="*/ 2113835 h 4227569"/>
                <a:gd name="connsiteX90" fmla="*/ 202067 w 7453823"/>
                <a:gd name="connsiteY90" fmla="*/ 2113835 h 4227569"/>
                <a:gd name="connsiteX91" fmla="*/ 367934 w 7453823"/>
                <a:gd name="connsiteY91" fmla="*/ 2058178 h 4227569"/>
                <a:gd name="connsiteX92" fmla="*/ 642076 w 7453823"/>
                <a:gd name="connsiteY92" fmla="*/ 1986434 h 4227569"/>
                <a:gd name="connsiteX93" fmla="*/ 642077 w 7453823"/>
                <a:gd name="connsiteY93" fmla="*/ 1986433 h 4227569"/>
                <a:gd name="connsiteX94" fmla="*/ 1098461 w 7453823"/>
                <a:gd name="connsiteY94" fmla="*/ 1869785 h 4227569"/>
                <a:gd name="connsiteX95" fmla="*/ 2298642 w 7453823"/>
                <a:gd name="connsiteY95" fmla="*/ 1563596 h 4227569"/>
                <a:gd name="connsiteX96" fmla="*/ 2298643 w 7453823"/>
                <a:gd name="connsiteY96" fmla="*/ 1563595 h 4227569"/>
                <a:gd name="connsiteX97" fmla="*/ 3450689 w 7453823"/>
                <a:gd name="connsiteY97" fmla="*/ 1262962 h 4227569"/>
                <a:gd name="connsiteX98" fmla="*/ 3847028 w 7453823"/>
                <a:gd name="connsiteY98" fmla="*/ 1153234 h 4227569"/>
                <a:gd name="connsiteX99" fmla="*/ 3972128 w 7453823"/>
                <a:gd name="connsiteY99" fmla="*/ 1115207 h 4227569"/>
                <a:gd name="connsiteX100" fmla="*/ 4013030 w 7453823"/>
                <a:gd name="connsiteY100" fmla="*/ 1101185 h 4227569"/>
                <a:gd name="connsiteX101" fmla="*/ 4038657 w 7453823"/>
                <a:gd name="connsiteY101" fmla="*/ 1090555 h 4227569"/>
                <a:gd name="connsiteX102" fmla="*/ 4038657 w 7453823"/>
                <a:gd name="connsiteY102" fmla="*/ 1090555 h 4227569"/>
                <a:gd name="connsiteX103" fmla="*/ 4060958 w 7453823"/>
                <a:gd name="connsiteY103" fmla="*/ 1075315 h 4227569"/>
                <a:gd name="connsiteX104" fmla="*/ 4072326 w 7453823"/>
                <a:gd name="connsiteY104" fmla="*/ 1056231 h 4227569"/>
                <a:gd name="connsiteX105" fmla="*/ 4072326 w 7453823"/>
                <a:gd name="connsiteY105" fmla="*/ 1056231 h 4227569"/>
                <a:gd name="connsiteX106" fmla="*/ 4070265 w 7453823"/>
                <a:gd name="connsiteY106" fmla="*/ 1035076 h 4227569"/>
                <a:gd name="connsiteX107" fmla="*/ 4057041 w 7453823"/>
                <a:gd name="connsiteY107" fmla="*/ 1015818 h 4227569"/>
                <a:gd name="connsiteX108" fmla="*/ 4005474 w 7453823"/>
                <a:gd name="connsiteY108" fmla="*/ 978905 h 4227569"/>
                <a:gd name="connsiteX109" fmla="*/ 4005473 w 7453823"/>
                <a:gd name="connsiteY109" fmla="*/ 978904 h 4227569"/>
                <a:gd name="connsiteX110" fmla="*/ 3924130 w 7453823"/>
                <a:gd name="connsiteY110" fmla="*/ 940499 h 4227569"/>
                <a:gd name="connsiteX111" fmla="*/ 3691125 w 7453823"/>
                <a:gd name="connsiteY111" fmla="*/ 858343 h 4227569"/>
                <a:gd name="connsiteX112" fmla="*/ 3399345 w 7453823"/>
                <a:gd name="connsiteY112" fmla="*/ 772052 h 4227569"/>
                <a:gd name="connsiteX113" fmla="*/ 3399345 w 7453823"/>
                <a:gd name="connsiteY113" fmla="*/ 772052 h 4227569"/>
                <a:gd name="connsiteX114" fmla="*/ 3091688 w 7453823"/>
                <a:gd name="connsiteY114" fmla="*/ 685856 h 4227569"/>
                <a:gd name="connsiteX115" fmla="*/ 2811304 w 7453823"/>
                <a:gd name="connsiteY115" fmla="*/ 604118 h 4227569"/>
                <a:gd name="connsiteX116" fmla="*/ 2694868 w 7453823"/>
                <a:gd name="connsiteY116" fmla="*/ 566299 h 4227569"/>
                <a:gd name="connsiteX117" fmla="*/ 2601546 w 7453823"/>
                <a:gd name="connsiteY117" fmla="*/ 531284 h 4227569"/>
                <a:gd name="connsiteX118" fmla="*/ 2536972 w 7453823"/>
                <a:gd name="connsiteY118" fmla="*/ 499791 h 4227569"/>
                <a:gd name="connsiteX119" fmla="*/ 2517381 w 7453823"/>
                <a:gd name="connsiteY119" fmla="*/ 485800 h 4227569"/>
                <a:gd name="connsiteX120" fmla="*/ 2507359 w 7453823"/>
                <a:gd name="connsiteY120" fmla="*/ 473842 h 4227569"/>
                <a:gd name="connsiteX121" fmla="*/ 2503273 w 7453823"/>
                <a:gd name="connsiteY121" fmla="*/ 457644 h 4227569"/>
                <a:gd name="connsiteX122" fmla="*/ 2506855 w 7453823"/>
                <a:gd name="connsiteY122" fmla="*/ 441274 h 4227569"/>
                <a:gd name="connsiteX123" fmla="*/ 2537430 w 7453823"/>
                <a:gd name="connsiteY123" fmla="*/ 406169 h 4227569"/>
                <a:gd name="connsiteX124" fmla="*/ 2597633 w 7453823"/>
                <a:gd name="connsiteY124" fmla="*/ 369762 h 4227569"/>
                <a:gd name="connsiteX125" fmla="*/ 2683609 w 7453823"/>
                <a:gd name="connsiteY125" fmla="*/ 333301 h 4227569"/>
                <a:gd name="connsiteX126" fmla="*/ 2683610 w 7453823"/>
                <a:gd name="connsiteY126" fmla="*/ 333301 h 4227569"/>
                <a:gd name="connsiteX127" fmla="*/ 2917720 w 7453823"/>
                <a:gd name="connsiteY127" fmla="*/ 261880 h 4227569"/>
                <a:gd name="connsiteX128" fmla="*/ 3210241 w 7453823"/>
                <a:gd name="connsiteY128" fmla="*/ 194250 h 4227569"/>
                <a:gd name="connsiteX129" fmla="*/ 3854405 w 7453823"/>
                <a:gd name="connsiteY129" fmla="*/ 77988 h 4227569"/>
                <a:gd name="connsiteX130" fmla="*/ 4384461 w 7453823"/>
                <a:gd name="connsiteY130" fmla="*/ -514 h 4227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</a:cxnLst>
              <a:rect l="l" t="t" r="r" b="b"/>
              <a:pathLst>
                <a:path w="7453823" h="4227569">
                  <a:moveTo>
                    <a:pt x="4384368" y="-524"/>
                  </a:moveTo>
                  <a:cubicBezTo>
                    <a:pt x="4207304" y="23019"/>
                    <a:pt x="4030429" y="48048"/>
                    <a:pt x="3853893" y="75316"/>
                  </a:cubicBezTo>
                  <a:cubicBezTo>
                    <a:pt x="3638194" y="108631"/>
                    <a:pt x="3422880" y="144873"/>
                    <a:pt x="3208941" y="188374"/>
                  </a:cubicBezTo>
                  <a:cubicBezTo>
                    <a:pt x="3110773" y="208337"/>
                    <a:pt x="3012874" y="229831"/>
                    <a:pt x="2915757" y="254608"/>
                  </a:cubicBezTo>
                  <a:lnTo>
                    <a:pt x="2915756" y="254608"/>
                  </a:lnTo>
                  <a:cubicBezTo>
                    <a:pt x="2836480" y="274829"/>
                    <a:pt x="2757481" y="296890"/>
                    <a:pt x="2680494" y="325097"/>
                  </a:cubicBezTo>
                  <a:lnTo>
                    <a:pt x="2680494" y="325097"/>
                  </a:lnTo>
                  <a:cubicBezTo>
                    <a:pt x="2651020" y="335895"/>
                    <a:pt x="2621794" y="347643"/>
                    <a:pt x="2593476" y="361493"/>
                  </a:cubicBezTo>
                  <a:cubicBezTo>
                    <a:pt x="2571947" y="372007"/>
                    <a:pt x="2550671" y="383716"/>
                    <a:pt x="2531453" y="398618"/>
                  </a:cubicBezTo>
                  <a:cubicBezTo>
                    <a:pt x="2518147" y="408814"/>
                    <a:pt x="2505190" y="421110"/>
                    <a:pt x="2497799" y="437272"/>
                  </a:cubicBezTo>
                  <a:cubicBezTo>
                    <a:pt x="2494946" y="443588"/>
                    <a:pt x="2493250" y="450560"/>
                    <a:pt x="2493274" y="457727"/>
                  </a:cubicBezTo>
                  <a:cubicBezTo>
                    <a:pt x="2493352" y="464930"/>
                    <a:pt x="2495191" y="471945"/>
                    <a:pt x="2498289" y="478245"/>
                  </a:cubicBezTo>
                  <a:lnTo>
                    <a:pt x="2498289" y="478245"/>
                  </a:lnTo>
                  <a:cubicBezTo>
                    <a:pt x="2501399" y="484423"/>
                    <a:pt x="2505950" y="489291"/>
                    <a:pt x="2510587" y="493337"/>
                  </a:cubicBezTo>
                  <a:cubicBezTo>
                    <a:pt x="2517145" y="499173"/>
                    <a:pt x="2524312" y="504055"/>
                    <a:pt x="2531543" y="508495"/>
                  </a:cubicBezTo>
                  <a:cubicBezTo>
                    <a:pt x="2552552" y="521422"/>
                    <a:pt x="2574959" y="531555"/>
                    <a:pt x="2597350" y="541032"/>
                  </a:cubicBezTo>
                  <a:cubicBezTo>
                    <a:pt x="2628203" y="554108"/>
                    <a:pt x="2659610" y="565706"/>
                    <a:pt x="2691129" y="576762"/>
                  </a:cubicBezTo>
                  <a:lnTo>
                    <a:pt x="2691130" y="576762"/>
                  </a:lnTo>
                  <a:cubicBezTo>
                    <a:pt x="2729775" y="590319"/>
                    <a:pt x="2768702" y="602997"/>
                    <a:pt x="2807724" y="615283"/>
                  </a:cubicBezTo>
                  <a:cubicBezTo>
                    <a:pt x="2900722" y="644560"/>
                    <a:pt x="2994352" y="671683"/>
                    <a:pt x="3087997" y="698527"/>
                  </a:cubicBezTo>
                  <a:cubicBezTo>
                    <a:pt x="3190395" y="727876"/>
                    <a:pt x="3292910" y="756721"/>
                    <a:pt x="3395189" y="786263"/>
                  </a:cubicBezTo>
                  <a:cubicBezTo>
                    <a:pt x="3492535" y="814378"/>
                    <a:pt x="3589708" y="842986"/>
                    <a:pt x="3686092" y="873887"/>
                  </a:cubicBezTo>
                  <a:cubicBezTo>
                    <a:pt x="3764233" y="898947"/>
                    <a:pt x="3842000" y="924943"/>
                    <a:pt x="3917267" y="956690"/>
                  </a:cubicBezTo>
                  <a:cubicBezTo>
                    <a:pt x="3944450" y="968164"/>
                    <a:pt x="3971218" y="980284"/>
                    <a:pt x="3996590" y="994606"/>
                  </a:cubicBezTo>
                  <a:lnTo>
                    <a:pt x="3996590" y="994606"/>
                  </a:lnTo>
                  <a:cubicBezTo>
                    <a:pt x="4014044" y="1004563"/>
                    <a:pt x="4030957" y="1014757"/>
                    <a:pt x="4043678" y="1028416"/>
                  </a:cubicBezTo>
                  <a:cubicBezTo>
                    <a:pt x="4047791" y="1032911"/>
                    <a:pt x="4051362" y="1037375"/>
                    <a:pt x="4053157" y="1042071"/>
                  </a:cubicBezTo>
                  <a:cubicBezTo>
                    <a:pt x="4054469" y="1045541"/>
                    <a:pt x="4055080" y="1049165"/>
                    <a:pt x="4054247" y="1052010"/>
                  </a:cubicBezTo>
                  <a:lnTo>
                    <a:pt x="4054247" y="1052010"/>
                  </a:lnTo>
                  <a:cubicBezTo>
                    <a:pt x="4053655" y="1055343"/>
                    <a:pt x="4051041" y="1058754"/>
                    <a:pt x="4047869" y="1062061"/>
                  </a:cubicBezTo>
                  <a:cubicBezTo>
                    <a:pt x="4043182" y="1066744"/>
                    <a:pt x="4036935" y="1070398"/>
                    <a:pt x="4030175" y="1073857"/>
                  </a:cubicBezTo>
                  <a:cubicBezTo>
                    <a:pt x="4022858" y="1077536"/>
                    <a:pt x="4014813" y="1080457"/>
                    <a:pt x="4006474" y="1083507"/>
                  </a:cubicBezTo>
                  <a:lnTo>
                    <a:pt x="4006474" y="1083507"/>
                  </a:lnTo>
                  <a:cubicBezTo>
                    <a:pt x="3993225" y="1088322"/>
                    <a:pt x="3979762" y="1092747"/>
                    <a:pt x="3966200" y="1097084"/>
                  </a:cubicBezTo>
                  <a:cubicBezTo>
                    <a:pt x="3924944" y="1110277"/>
                    <a:pt x="3883271" y="1122373"/>
                    <a:pt x="3841487" y="1134307"/>
                  </a:cubicBezTo>
                  <a:cubicBezTo>
                    <a:pt x="3709861" y="1171898"/>
                    <a:pt x="3577493" y="1207043"/>
                    <a:pt x="3445014" y="1241928"/>
                  </a:cubicBezTo>
                  <a:cubicBezTo>
                    <a:pt x="3061349" y="1342968"/>
                    <a:pt x="2676610" y="1439991"/>
                    <a:pt x="2291785" y="1536690"/>
                  </a:cubicBezTo>
                  <a:lnTo>
                    <a:pt x="2291785" y="1536690"/>
                  </a:lnTo>
                  <a:cubicBezTo>
                    <a:pt x="1891398" y="1637296"/>
                    <a:pt x="1490743" y="1736939"/>
                    <a:pt x="1090182" y="1836827"/>
                  </a:cubicBezTo>
                  <a:cubicBezTo>
                    <a:pt x="937818" y="1874820"/>
                    <a:pt x="785437" y="1912821"/>
                    <a:pt x="633136" y="1951194"/>
                  </a:cubicBezTo>
                  <a:cubicBezTo>
                    <a:pt x="541479" y="1974287"/>
                    <a:pt x="449640" y="1997161"/>
                    <a:pt x="358094" y="2021702"/>
                  </a:cubicBezTo>
                  <a:cubicBezTo>
                    <a:pt x="300439" y="2037136"/>
                    <a:pt x="242929" y="2054931"/>
                    <a:pt x="187130" y="2078168"/>
                  </a:cubicBezTo>
                  <a:lnTo>
                    <a:pt x="187129" y="2078168"/>
                  </a:lnTo>
                  <a:cubicBezTo>
                    <a:pt x="147526" y="2094572"/>
                    <a:pt x="107956" y="2114044"/>
                    <a:pt x="72264" y="2140781"/>
                  </a:cubicBezTo>
                  <a:cubicBezTo>
                    <a:pt x="58921" y="2150782"/>
                    <a:pt x="46081" y="2162139"/>
                    <a:pt x="34616" y="2175289"/>
                  </a:cubicBezTo>
                  <a:lnTo>
                    <a:pt x="34616" y="2175290"/>
                  </a:lnTo>
                  <a:cubicBezTo>
                    <a:pt x="25019" y="2186262"/>
                    <a:pt x="16522" y="2198780"/>
                    <a:pt x="10141" y="2212840"/>
                  </a:cubicBezTo>
                  <a:lnTo>
                    <a:pt x="10141" y="2212841"/>
                  </a:lnTo>
                  <a:cubicBezTo>
                    <a:pt x="4459" y="2225445"/>
                    <a:pt x="889" y="2239144"/>
                    <a:pt x="-78" y="2253306"/>
                  </a:cubicBezTo>
                  <a:cubicBezTo>
                    <a:pt x="-958" y="2267475"/>
                    <a:pt x="758" y="2281460"/>
                    <a:pt x="4562" y="2294627"/>
                  </a:cubicBezTo>
                  <a:cubicBezTo>
                    <a:pt x="13920" y="2325997"/>
                    <a:pt x="32219" y="2352319"/>
                    <a:pt x="52489" y="2374163"/>
                  </a:cubicBezTo>
                  <a:cubicBezTo>
                    <a:pt x="80035" y="2404358"/>
                    <a:pt x="111794" y="2429389"/>
                    <a:pt x="144233" y="2451778"/>
                  </a:cubicBezTo>
                  <a:cubicBezTo>
                    <a:pt x="186605" y="2481128"/>
                    <a:pt x="231116" y="2506691"/>
                    <a:pt x="276199" y="2530326"/>
                  </a:cubicBezTo>
                  <a:cubicBezTo>
                    <a:pt x="331692" y="2559442"/>
                    <a:pt x="388444" y="2585764"/>
                    <a:pt x="445664" y="2610525"/>
                  </a:cubicBezTo>
                  <a:lnTo>
                    <a:pt x="445664" y="2610525"/>
                  </a:lnTo>
                  <a:cubicBezTo>
                    <a:pt x="589561" y="2672792"/>
                    <a:pt x="736978" y="2725935"/>
                    <a:pt x="885128" y="2775571"/>
                  </a:cubicBezTo>
                  <a:lnTo>
                    <a:pt x="885129" y="2775571"/>
                  </a:lnTo>
                  <a:cubicBezTo>
                    <a:pt x="1067867" y="2836804"/>
                    <a:pt x="1252388" y="2892283"/>
                    <a:pt x="1437557" y="2944886"/>
                  </a:cubicBezTo>
                  <a:lnTo>
                    <a:pt x="1437558" y="2944886"/>
                  </a:lnTo>
                  <a:cubicBezTo>
                    <a:pt x="1881094" y="3070878"/>
                    <a:pt x="2328876" y="3180882"/>
                    <a:pt x="2777731" y="3285008"/>
                  </a:cubicBezTo>
                  <a:cubicBezTo>
                    <a:pt x="3269546" y="3399108"/>
                    <a:pt x="3763113" y="3505284"/>
                    <a:pt x="4257422" y="3607327"/>
                  </a:cubicBezTo>
                  <a:cubicBezTo>
                    <a:pt x="4726691" y="3704192"/>
                    <a:pt x="5196718" y="3797143"/>
                    <a:pt x="5667195" y="3887853"/>
                  </a:cubicBezTo>
                  <a:cubicBezTo>
                    <a:pt x="6043728" y="3960457"/>
                    <a:pt x="6420519" y="4031411"/>
                    <a:pt x="6797225" y="4102519"/>
                  </a:cubicBezTo>
                  <a:lnTo>
                    <a:pt x="6797226" y="4102520"/>
                  </a:lnTo>
                  <a:cubicBezTo>
                    <a:pt x="6928796" y="4127357"/>
                    <a:pt x="7060312" y="4152171"/>
                    <a:pt x="7191646" y="4177604"/>
                  </a:cubicBezTo>
                  <a:cubicBezTo>
                    <a:pt x="7239377" y="4186848"/>
                    <a:pt x="7287043" y="4196166"/>
                    <a:pt x="7334604" y="4205742"/>
                  </a:cubicBezTo>
                  <a:cubicBezTo>
                    <a:pt x="7368859" y="4212641"/>
                    <a:pt x="7402940" y="4219600"/>
                    <a:pt x="7436749" y="4227045"/>
                  </a:cubicBezTo>
                  <a:lnTo>
                    <a:pt x="7453519" y="4149935"/>
                  </a:lnTo>
                  <a:cubicBezTo>
                    <a:pt x="7418894" y="4142495"/>
                    <a:pt x="7384318" y="4135612"/>
                    <a:pt x="7349884" y="4128862"/>
                  </a:cubicBezTo>
                  <a:cubicBezTo>
                    <a:pt x="7301985" y="4119468"/>
                    <a:pt x="7254084" y="4110354"/>
                    <a:pt x="7206215" y="4101335"/>
                  </a:cubicBezTo>
                  <a:cubicBezTo>
                    <a:pt x="7074510" y="4076517"/>
                    <a:pt x="6942757" y="4052342"/>
                    <a:pt x="6811068" y="4028167"/>
                  </a:cubicBezTo>
                  <a:cubicBezTo>
                    <a:pt x="6433991" y="3958950"/>
                    <a:pt x="6056948" y="3889913"/>
                    <a:pt x="5680250" y="3819239"/>
                  </a:cubicBezTo>
                  <a:cubicBezTo>
                    <a:pt x="5209584" y="3730935"/>
                    <a:pt x="4739375" y="3640406"/>
                    <a:pt x="4269924" y="3545972"/>
                  </a:cubicBezTo>
                  <a:cubicBezTo>
                    <a:pt x="3775425" y="3446487"/>
                    <a:pt x="3281780" y="3342898"/>
                    <a:pt x="2789996" y="3231403"/>
                  </a:cubicBezTo>
                  <a:cubicBezTo>
                    <a:pt x="2341118" y="3129629"/>
                    <a:pt x="1893628" y="3022095"/>
                    <a:pt x="1450534" y="2898636"/>
                  </a:cubicBezTo>
                  <a:lnTo>
                    <a:pt x="1450533" y="2898636"/>
                  </a:lnTo>
                  <a:cubicBezTo>
                    <a:pt x="1265570" y="2847093"/>
                    <a:pt x="1081474" y="2792751"/>
                    <a:pt x="899328" y="2732730"/>
                  </a:cubicBezTo>
                  <a:lnTo>
                    <a:pt x="899328" y="2732730"/>
                  </a:lnTo>
                  <a:cubicBezTo>
                    <a:pt x="751587" y="2684034"/>
                    <a:pt x="605086" y="2632077"/>
                    <a:pt x="462531" y="2571211"/>
                  </a:cubicBezTo>
                  <a:lnTo>
                    <a:pt x="462530" y="2571211"/>
                  </a:lnTo>
                  <a:cubicBezTo>
                    <a:pt x="405864" y="2547017"/>
                    <a:pt x="349937" y="2521433"/>
                    <a:pt x="295527" y="2493217"/>
                  </a:cubicBezTo>
                  <a:cubicBezTo>
                    <a:pt x="251281" y="2470258"/>
                    <a:pt x="208099" y="2445795"/>
                    <a:pt x="167538" y="2417948"/>
                  </a:cubicBezTo>
                  <a:cubicBezTo>
                    <a:pt x="136429" y="2396514"/>
                    <a:pt x="106882" y="2373675"/>
                    <a:pt x="82392" y="2346855"/>
                  </a:cubicBezTo>
                  <a:cubicBezTo>
                    <a:pt x="64719" y="2327127"/>
                    <a:pt x="49290" y="2306245"/>
                    <a:pt x="43063" y="2283530"/>
                  </a:cubicBezTo>
                  <a:cubicBezTo>
                    <a:pt x="40422" y="2274336"/>
                    <a:pt x="39139" y="2264898"/>
                    <a:pt x="39734" y="2255842"/>
                  </a:cubicBezTo>
                  <a:cubicBezTo>
                    <a:pt x="40240" y="2246807"/>
                    <a:pt x="42626" y="2237661"/>
                    <a:pt x="46412" y="2229036"/>
                  </a:cubicBezTo>
                  <a:cubicBezTo>
                    <a:pt x="50671" y="2219243"/>
                    <a:pt x="57046" y="2209940"/>
                    <a:pt x="64520" y="2201144"/>
                  </a:cubicBezTo>
                  <a:lnTo>
                    <a:pt x="64521" y="2201144"/>
                  </a:lnTo>
                  <a:cubicBezTo>
                    <a:pt x="73541" y="2190575"/>
                    <a:pt x="84314" y="2181045"/>
                    <a:pt x="95961" y="2172133"/>
                  </a:cubicBezTo>
                  <a:cubicBezTo>
                    <a:pt x="127389" y="2148069"/>
                    <a:pt x="164062" y="2130016"/>
                    <a:pt x="202067" y="2113835"/>
                  </a:cubicBezTo>
                  <a:lnTo>
                    <a:pt x="202067" y="2113835"/>
                  </a:lnTo>
                  <a:cubicBezTo>
                    <a:pt x="255458" y="2091229"/>
                    <a:pt x="311283" y="2073695"/>
                    <a:pt x="367934" y="2058178"/>
                  </a:cubicBezTo>
                  <a:cubicBezTo>
                    <a:pt x="458920" y="2033294"/>
                    <a:pt x="550474" y="2010006"/>
                    <a:pt x="642076" y="1986434"/>
                  </a:cubicBezTo>
                  <a:lnTo>
                    <a:pt x="642077" y="1986433"/>
                  </a:lnTo>
                  <a:cubicBezTo>
                    <a:pt x="794126" y="1947308"/>
                    <a:pt x="946286" y="1908546"/>
                    <a:pt x="1098461" y="1869785"/>
                  </a:cubicBezTo>
                  <a:cubicBezTo>
                    <a:pt x="1498540" y="1767885"/>
                    <a:pt x="1898713" y="1666230"/>
                    <a:pt x="2298642" y="1563596"/>
                  </a:cubicBezTo>
                  <a:lnTo>
                    <a:pt x="2298643" y="1563595"/>
                  </a:lnTo>
                  <a:cubicBezTo>
                    <a:pt x="2683019" y="1464955"/>
                    <a:pt x="3067363" y="1365967"/>
                    <a:pt x="3450689" y="1262962"/>
                  </a:cubicBezTo>
                  <a:cubicBezTo>
                    <a:pt x="3583025" y="1227401"/>
                    <a:pt x="3715354" y="1191550"/>
                    <a:pt x="3847028" y="1153234"/>
                  </a:cubicBezTo>
                  <a:cubicBezTo>
                    <a:pt x="3888808" y="1141076"/>
                    <a:pt x="3930612" y="1128711"/>
                    <a:pt x="3972128" y="1115207"/>
                  </a:cubicBezTo>
                  <a:cubicBezTo>
                    <a:pt x="3985768" y="1110772"/>
                    <a:pt x="3999441" y="1106198"/>
                    <a:pt x="4013030" y="1101185"/>
                  </a:cubicBezTo>
                  <a:cubicBezTo>
                    <a:pt x="4021393" y="1098118"/>
                    <a:pt x="4030084" y="1094868"/>
                    <a:pt x="4038657" y="1090555"/>
                  </a:cubicBezTo>
                  <a:lnTo>
                    <a:pt x="4038657" y="1090555"/>
                  </a:lnTo>
                  <a:cubicBezTo>
                    <a:pt x="4046328" y="1086753"/>
                    <a:pt x="4054114" y="1081945"/>
                    <a:pt x="4060958" y="1075315"/>
                  </a:cubicBezTo>
                  <a:cubicBezTo>
                    <a:pt x="4066012" y="1070549"/>
                    <a:pt x="4070286" y="1064119"/>
                    <a:pt x="4072326" y="1056231"/>
                  </a:cubicBezTo>
                  <a:lnTo>
                    <a:pt x="4072326" y="1056231"/>
                  </a:lnTo>
                  <a:cubicBezTo>
                    <a:pt x="4073914" y="1048763"/>
                    <a:pt x="4072973" y="1041404"/>
                    <a:pt x="4070265" y="1035076"/>
                  </a:cubicBezTo>
                  <a:cubicBezTo>
                    <a:pt x="4066968" y="1027374"/>
                    <a:pt x="4062150" y="1021048"/>
                    <a:pt x="4057041" y="1015818"/>
                  </a:cubicBezTo>
                  <a:cubicBezTo>
                    <a:pt x="4041825" y="1000015"/>
                    <a:pt x="4023435" y="988805"/>
                    <a:pt x="4005474" y="978905"/>
                  </a:cubicBezTo>
                  <a:lnTo>
                    <a:pt x="4005473" y="978904"/>
                  </a:lnTo>
                  <a:cubicBezTo>
                    <a:pt x="3979099" y="964214"/>
                    <a:pt x="3951664" y="951936"/>
                    <a:pt x="3924130" y="940499"/>
                  </a:cubicBezTo>
                  <a:cubicBezTo>
                    <a:pt x="3847879" y="908805"/>
                    <a:pt x="3769524" y="883033"/>
                    <a:pt x="3691125" y="858343"/>
                  </a:cubicBezTo>
                  <a:cubicBezTo>
                    <a:pt x="3594330" y="827849"/>
                    <a:pt x="3496881" y="799687"/>
                    <a:pt x="3399345" y="772052"/>
                  </a:cubicBezTo>
                  <a:lnTo>
                    <a:pt x="3399345" y="772052"/>
                  </a:lnTo>
                  <a:cubicBezTo>
                    <a:pt x="3296853" y="743008"/>
                    <a:pt x="3194188" y="714678"/>
                    <a:pt x="3091688" y="685856"/>
                  </a:cubicBezTo>
                  <a:cubicBezTo>
                    <a:pt x="2997924" y="659491"/>
                    <a:pt x="2904271" y="632872"/>
                    <a:pt x="2811304" y="604118"/>
                  </a:cubicBezTo>
                  <a:cubicBezTo>
                    <a:pt x="2772295" y="592052"/>
                    <a:pt x="2733423" y="579607"/>
                    <a:pt x="2694868" y="566299"/>
                  </a:cubicBezTo>
                  <a:cubicBezTo>
                    <a:pt x="2663406" y="555438"/>
                    <a:pt x="2632159" y="544080"/>
                    <a:pt x="2601546" y="531284"/>
                  </a:cubicBezTo>
                  <a:cubicBezTo>
                    <a:pt x="2579271" y="521960"/>
                    <a:pt x="2557285" y="512181"/>
                    <a:pt x="2536972" y="499791"/>
                  </a:cubicBezTo>
                  <a:cubicBezTo>
                    <a:pt x="2529991" y="495524"/>
                    <a:pt x="2523282" y="491033"/>
                    <a:pt x="2517381" y="485800"/>
                  </a:cubicBezTo>
                  <a:cubicBezTo>
                    <a:pt x="2513226" y="482035"/>
                    <a:pt x="2509436" y="478218"/>
                    <a:pt x="2507359" y="473842"/>
                  </a:cubicBezTo>
                  <a:cubicBezTo>
                    <a:pt x="2504848" y="468729"/>
                    <a:pt x="2503315" y="463157"/>
                    <a:pt x="2503273" y="457644"/>
                  </a:cubicBezTo>
                  <a:cubicBezTo>
                    <a:pt x="2503231" y="452132"/>
                    <a:pt x="2504556" y="446530"/>
                    <a:pt x="2506855" y="441274"/>
                  </a:cubicBezTo>
                  <a:cubicBezTo>
                    <a:pt x="2512851" y="427366"/>
                    <a:pt x="2524791" y="416227"/>
                    <a:pt x="2537430" y="406169"/>
                  </a:cubicBezTo>
                  <a:cubicBezTo>
                    <a:pt x="2555755" y="391763"/>
                    <a:pt x="2576434" y="380286"/>
                    <a:pt x="2597633" y="369762"/>
                  </a:cubicBezTo>
                  <a:cubicBezTo>
                    <a:pt x="2625476" y="355962"/>
                    <a:pt x="2654362" y="344189"/>
                    <a:pt x="2683609" y="333301"/>
                  </a:cubicBezTo>
                  <a:lnTo>
                    <a:pt x="2683610" y="333301"/>
                  </a:lnTo>
                  <a:cubicBezTo>
                    <a:pt x="2760017" y="304859"/>
                    <a:pt x="2838657" y="282479"/>
                    <a:pt x="2917720" y="261880"/>
                  </a:cubicBezTo>
                  <a:cubicBezTo>
                    <a:pt x="3014553" y="236658"/>
                    <a:pt x="3112239" y="214694"/>
                    <a:pt x="3210241" y="194250"/>
                  </a:cubicBezTo>
                  <a:cubicBezTo>
                    <a:pt x="3423818" y="149697"/>
                    <a:pt x="3638894" y="112386"/>
                    <a:pt x="3854405" y="77988"/>
                  </a:cubicBezTo>
                  <a:cubicBezTo>
                    <a:pt x="4030782" y="49837"/>
                    <a:pt x="4207523" y="23919"/>
                    <a:pt x="4384461" y="-514"/>
                  </a:cubicBezTo>
                  <a:close/>
                </a:path>
              </a:pathLst>
            </a:custGeom>
            <a:solidFill>
              <a:srgbClr val="FFFFFF"/>
            </a:solidFill>
            <a:ln w="6367" cap="flat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B91EDB53-1436-5959-F841-8FAAF2BA39B7}"/>
              </a:ext>
            </a:extLst>
          </p:cNvPr>
          <p:cNvGrpSpPr/>
          <p:nvPr/>
        </p:nvGrpSpPr>
        <p:grpSpPr>
          <a:xfrm>
            <a:off x="6910975" y="4660900"/>
            <a:ext cx="279439" cy="1824303"/>
            <a:chOff x="6910975" y="4660900"/>
            <a:chExt cx="279439" cy="1824303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91598082-8845-AF42-C2EF-377892A04A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55584" y="4660900"/>
              <a:ext cx="0" cy="1494064"/>
            </a:xfrm>
            <a:prstGeom prst="line">
              <a:avLst/>
            </a:prstGeom>
            <a:ln w="25400">
              <a:gradFill>
                <a:gsLst>
                  <a:gs pos="100000">
                    <a:srgbClr val="2F5596">
                      <a:alpha val="0"/>
                    </a:srgbClr>
                  </a:gs>
                  <a:gs pos="0">
                    <a:srgbClr val="2F5596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C6E708DC-1A56-561D-29D2-77008EE85A31}"/>
                </a:ext>
              </a:extLst>
            </p:cNvPr>
            <p:cNvSpPr/>
            <p:nvPr/>
          </p:nvSpPr>
          <p:spPr>
            <a:xfrm>
              <a:off x="6910975" y="6205764"/>
              <a:ext cx="279439" cy="279439"/>
            </a:xfrm>
            <a:prstGeom prst="ellipse">
              <a:avLst/>
            </a:prstGeom>
            <a:solidFill>
              <a:srgbClr val="2F5596"/>
            </a:solidFill>
            <a:ln w="25400" cap="flat">
              <a:solidFill>
                <a:schemeClr val="bg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F73406C-150F-DC89-946A-49F5D3C55687}"/>
              </a:ext>
            </a:extLst>
          </p:cNvPr>
          <p:cNvGrpSpPr/>
          <p:nvPr/>
        </p:nvGrpSpPr>
        <p:grpSpPr>
          <a:xfrm>
            <a:off x="1309053" y="3251200"/>
            <a:ext cx="279439" cy="1824303"/>
            <a:chOff x="6910975" y="4660900"/>
            <a:chExt cx="279439" cy="1824303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4736BA69-2207-D182-8832-F0FDC1BEEE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55584" y="4660900"/>
              <a:ext cx="0" cy="1494064"/>
            </a:xfrm>
            <a:prstGeom prst="line">
              <a:avLst/>
            </a:prstGeom>
            <a:ln w="25400">
              <a:gradFill>
                <a:gsLst>
                  <a:gs pos="100000">
                    <a:srgbClr val="2F5596">
                      <a:alpha val="0"/>
                    </a:srgbClr>
                  </a:gs>
                  <a:gs pos="0">
                    <a:srgbClr val="2F5596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712B68F5-7873-CE59-7586-77C4746FD793}"/>
                </a:ext>
              </a:extLst>
            </p:cNvPr>
            <p:cNvSpPr/>
            <p:nvPr/>
          </p:nvSpPr>
          <p:spPr>
            <a:xfrm>
              <a:off x="6910975" y="6205764"/>
              <a:ext cx="279439" cy="279439"/>
            </a:xfrm>
            <a:prstGeom prst="ellipse">
              <a:avLst/>
            </a:prstGeom>
            <a:solidFill>
              <a:srgbClr val="2F5596"/>
            </a:solidFill>
            <a:ln w="25400" cap="flat">
              <a:solidFill>
                <a:schemeClr val="bg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DFCC4F6-4E18-B867-1410-B6E367802C68}"/>
              </a:ext>
            </a:extLst>
          </p:cNvPr>
          <p:cNvGrpSpPr/>
          <p:nvPr/>
        </p:nvGrpSpPr>
        <p:grpSpPr>
          <a:xfrm>
            <a:off x="7249401" y="2059609"/>
            <a:ext cx="279439" cy="1824303"/>
            <a:chOff x="6910975" y="4660900"/>
            <a:chExt cx="279439" cy="1824303"/>
          </a:xfrm>
        </p:grpSpPr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E518EA84-CB97-B4C5-CA2D-19B88867A8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55584" y="4660900"/>
              <a:ext cx="0" cy="1494064"/>
            </a:xfrm>
            <a:prstGeom prst="line">
              <a:avLst/>
            </a:prstGeom>
            <a:ln w="25400">
              <a:gradFill>
                <a:gsLst>
                  <a:gs pos="100000">
                    <a:srgbClr val="06AB87">
                      <a:alpha val="0"/>
                    </a:srgbClr>
                  </a:gs>
                  <a:gs pos="0">
                    <a:srgbClr val="06AB87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8C4DC720-0E5A-063B-4D38-FA9C359B7734}"/>
                </a:ext>
              </a:extLst>
            </p:cNvPr>
            <p:cNvSpPr/>
            <p:nvPr/>
          </p:nvSpPr>
          <p:spPr>
            <a:xfrm>
              <a:off x="6910975" y="6205764"/>
              <a:ext cx="279439" cy="279439"/>
            </a:xfrm>
            <a:prstGeom prst="ellipse">
              <a:avLst/>
            </a:prstGeom>
            <a:solidFill>
              <a:srgbClr val="06AB87"/>
            </a:solidFill>
            <a:ln w="25400" cap="flat">
              <a:solidFill>
                <a:schemeClr val="bg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978D2AD-0F58-9DD3-2124-5274201AE912}"/>
              </a:ext>
            </a:extLst>
          </p:cNvPr>
          <p:cNvGrpSpPr/>
          <p:nvPr/>
        </p:nvGrpSpPr>
        <p:grpSpPr>
          <a:xfrm>
            <a:off x="4282987" y="1426897"/>
            <a:ext cx="279439" cy="1824303"/>
            <a:chOff x="6910975" y="4660900"/>
            <a:chExt cx="279439" cy="1824303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3F53C94E-1FD5-E28E-31B8-495F5E4CFB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55584" y="4660900"/>
              <a:ext cx="0" cy="1494064"/>
            </a:xfrm>
            <a:prstGeom prst="line">
              <a:avLst/>
            </a:prstGeom>
            <a:ln w="25400">
              <a:gradFill>
                <a:gsLst>
                  <a:gs pos="100000">
                    <a:srgbClr val="06AB87">
                      <a:alpha val="0"/>
                    </a:srgbClr>
                  </a:gs>
                  <a:gs pos="0">
                    <a:srgbClr val="06AB87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3EDCE3EA-2EE6-0367-7C01-CA3209FD48CE}"/>
                </a:ext>
              </a:extLst>
            </p:cNvPr>
            <p:cNvSpPr/>
            <p:nvPr/>
          </p:nvSpPr>
          <p:spPr>
            <a:xfrm>
              <a:off x="6910975" y="6205764"/>
              <a:ext cx="279439" cy="279439"/>
            </a:xfrm>
            <a:prstGeom prst="ellipse">
              <a:avLst/>
            </a:prstGeom>
            <a:solidFill>
              <a:srgbClr val="06AB87"/>
            </a:solidFill>
            <a:ln w="25400" cap="flat">
              <a:solidFill>
                <a:schemeClr val="bg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462455B-3BA5-A286-4EDE-8C52154E10D4}"/>
              </a:ext>
            </a:extLst>
          </p:cNvPr>
          <p:cNvGrpSpPr/>
          <p:nvPr/>
        </p:nvGrpSpPr>
        <p:grpSpPr>
          <a:xfrm>
            <a:off x="7613416" y="2736245"/>
            <a:ext cx="2975949" cy="817428"/>
            <a:chOff x="283599" y="1848478"/>
            <a:chExt cx="2975949" cy="817428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03A93F27-F014-3A59-A1D8-849CF965B0E9}"/>
                </a:ext>
              </a:extLst>
            </p:cNvPr>
            <p:cNvSpPr txBox="1"/>
            <p:nvPr/>
          </p:nvSpPr>
          <p:spPr>
            <a:xfrm>
              <a:off x="293123" y="213345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87001232-ED21-4C26-D69E-76402AF4A6CF}"/>
                </a:ext>
              </a:extLst>
            </p:cNvPr>
            <p:cNvSpPr txBox="1"/>
            <p:nvPr/>
          </p:nvSpPr>
          <p:spPr>
            <a:xfrm>
              <a:off x="283599" y="1848478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51CC33C-306A-326D-F570-0316A28FB5FF}"/>
              </a:ext>
            </a:extLst>
          </p:cNvPr>
          <p:cNvGrpSpPr/>
          <p:nvPr/>
        </p:nvGrpSpPr>
        <p:grpSpPr>
          <a:xfrm>
            <a:off x="7212915" y="4963439"/>
            <a:ext cx="2975949" cy="817428"/>
            <a:chOff x="283599" y="1848478"/>
            <a:chExt cx="2975949" cy="817428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FEF2F59-49B4-F59F-8955-EE0BA8B41611}"/>
                </a:ext>
              </a:extLst>
            </p:cNvPr>
            <p:cNvSpPr txBox="1"/>
            <p:nvPr/>
          </p:nvSpPr>
          <p:spPr>
            <a:xfrm>
              <a:off x="293123" y="213345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BC8828F4-93DB-871D-91B3-8B06C3AB8F36}"/>
                </a:ext>
              </a:extLst>
            </p:cNvPr>
            <p:cNvSpPr txBox="1"/>
            <p:nvPr/>
          </p:nvSpPr>
          <p:spPr>
            <a:xfrm>
              <a:off x="283599" y="1848478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B6A584F5-CE52-63D8-F87A-2BB07BFC2A68}"/>
              </a:ext>
            </a:extLst>
          </p:cNvPr>
          <p:cNvGrpSpPr/>
          <p:nvPr/>
        </p:nvGrpSpPr>
        <p:grpSpPr>
          <a:xfrm>
            <a:off x="1550450" y="3345761"/>
            <a:ext cx="2975949" cy="817428"/>
            <a:chOff x="283599" y="1848478"/>
            <a:chExt cx="2975949" cy="817428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23781CBC-A909-7BE0-3F3C-20143E48331E}"/>
                </a:ext>
              </a:extLst>
            </p:cNvPr>
            <p:cNvSpPr txBox="1"/>
            <p:nvPr/>
          </p:nvSpPr>
          <p:spPr>
            <a:xfrm>
              <a:off x="293123" y="213345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12D4F4F6-50F5-AF38-FC17-04AB5FE93BEF}"/>
                </a:ext>
              </a:extLst>
            </p:cNvPr>
            <p:cNvSpPr txBox="1"/>
            <p:nvPr/>
          </p:nvSpPr>
          <p:spPr>
            <a:xfrm>
              <a:off x="283599" y="1848478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7F1BA9E0-001C-5768-B2E7-B5CD92664B1F}"/>
              </a:ext>
            </a:extLst>
          </p:cNvPr>
          <p:cNvGrpSpPr/>
          <p:nvPr/>
        </p:nvGrpSpPr>
        <p:grpSpPr>
          <a:xfrm>
            <a:off x="1370173" y="1641690"/>
            <a:ext cx="2966425" cy="817428"/>
            <a:chOff x="293123" y="1848478"/>
            <a:chExt cx="2966425" cy="817428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B78F5553-7BFF-6387-2E45-1753805E15DC}"/>
                </a:ext>
              </a:extLst>
            </p:cNvPr>
            <p:cNvSpPr txBox="1"/>
            <p:nvPr/>
          </p:nvSpPr>
          <p:spPr>
            <a:xfrm>
              <a:off x="293123" y="213345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AC2173E2-DAF0-117D-3714-9D1A90253DBD}"/>
                </a:ext>
              </a:extLst>
            </p:cNvPr>
            <p:cNvSpPr txBox="1"/>
            <p:nvPr/>
          </p:nvSpPr>
          <p:spPr>
            <a:xfrm>
              <a:off x="1023981" y="1848478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36" name="图形 23" descr="D:\51PPT模板网\51pptmoban.com\图片001.jpg">
            <a:extLst>
              <a:ext uri="{FF2B5EF4-FFF2-40B4-BE49-F238E27FC236}">
                <a16:creationId xmlns:a16="http://schemas.microsoft.com/office/drawing/2014/main" id="{3CE870F2-6FAF-1969-544C-8C49297655B8}"/>
              </a:ext>
            </a:extLst>
          </p:cNvPr>
          <p:cNvSpPr/>
          <p:nvPr/>
        </p:nvSpPr>
        <p:spPr>
          <a:xfrm flipH="1">
            <a:off x="6528568" y="1474471"/>
            <a:ext cx="705019" cy="1096727"/>
          </a:xfrm>
          <a:custGeom>
            <a:avLst/>
            <a:gdLst>
              <a:gd name="connsiteX0" fmla="*/ 6394 w 137974"/>
              <a:gd name="connsiteY0" fmla="*/ 60920 h 184507"/>
              <a:gd name="connsiteX1" fmla="*/ 6661 w 137974"/>
              <a:gd name="connsiteY1" fmla="*/ 61012 h 184507"/>
              <a:gd name="connsiteX2" fmla="*/ 6247 w 137974"/>
              <a:gd name="connsiteY2" fmla="*/ 61044 h 184507"/>
              <a:gd name="connsiteX3" fmla="*/ 5801 w 137974"/>
              <a:gd name="connsiteY3" fmla="*/ 61012 h 184507"/>
              <a:gd name="connsiteX4" fmla="*/ 6167 w 137974"/>
              <a:gd name="connsiteY4" fmla="*/ 60926 h 184507"/>
              <a:gd name="connsiteX5" fmla="*/ 6394 w 137974"/>
              <a:gd name="connsiteY5" fmla="*/ 60920 h 184507"/>
              <a:gd name="connsiteX6" fmla="*/ 3867 w 137974"/>
              <a:gd name="connsiteY6" fmla="*/ 60879 h 184507"/>
              <a:gd name="connsiteX7" fmla="*/ 4058 w 137974"/>
              <a:gd name="connsiteY7" fmla="*/ 60991 h 184507"/>
              <a:gd name="connsiteX8" fmla="*/ 3849 w 137974"/>
              <a:gd name="connsiteY8" fmla="*/ 61051 h 184507"/>
              <a:gd name="connsiteX9" fmla="*/ 3649 w 137974"/>
              <a:gd name="connsiteY9" fmla="*/ 61012 h 184507"/>
              <a:gd name="connsiteX10" fmla="*/ 3779 w 137974"/>
              <a:gd name="connsiteY10" fmla="*/ 60883 h 184507"/>
              <a:gd name="connsiteX11" fmla="*/ 3867 w 137974"/>
              <a:gd name="connsiteY11" fmla="*/ 60879 h 184507"/>
              <a:gd name="connsiteX12" fmla="*/ 4513 w 137974"/>
              <a:gd name="connsiteY12" fmla="*/ 63030 h 184507"/>
              <a:gd name="connsiteX13" fmla="*/ 4704 w 137974"/>
              <a:gd name="connsiteY13" fmla="*/ 63142 h 184507"/>
              <a:gd name="connsiteX14" fmla="*/ 4494 w 137974"/>
              <a:gd name="connsiteY14" fmla="*/ 63202 h 184507"/>
              <a:gd name="connsiteX15" fmla="*/ 4295 w 137974"/>
              <a:gd name="connsiteY15" fmla="*/ 63163 h 184507"/>
              <a:gd name="connsiteX16" fmla="*/ 4424 w 137974"/>
              <a:gd name="connsiteY16" fmla="*/ 63034 h 184507"/>
              <a:gd name="connsiteX17" fmla="*/ 4513 w 137974"/>
              <a:gd name="connsiteY17" fmla="*/ 63030 h 184507"/>
              <a:gd name="connsiteX18" fmla="*/ 6059 w 137974"/>
              <a:gd name="connsiteY18" fmla="*/ 65228 h 184507"/>
              <a:gd name="connsiteX19" fmla="*/ 6554 w 137974"/>
              <a:gd name="connsiteY19" fmla="*/ 65314 h 184507"/>
              <a:gd name="connsiteX20" fmla="*/ 6062 w 137974"/>
              <a:gd name="connsiteY20" fmla="*/ 65347 h 184507"/>
              <a:gd name="connsiteX21" fmla="*/ 5586 w 137974"/>
              <a:gd name="connsiteY21" fmla="*/ 65314 h 184507"/>
              <a:gd name="connsiteX22" fmla="*/ 6059 w 137974"/>
              <a:gd name="connsiteY22" fmla="*/ 65228 h 184507"/>
              <a:gd name="connsiteX23" fmla="*/ 112814 w 137974"/>
              <a:gd name="connsiteY23" fmla="*/ 78854 h 184507"/>
              <a:gd name="connsiteX24" fmla="*/ 112977 w 137974"/>
              <a:gd name="connsiteY24" fmla="*/ 79384 h 184507"/>
              <a:gd name="connsiteX25" fmla="*/ 113213 w 137974"/>
              <a:gd name="connsiteY25" fmla="*/ 80244 h 184507"/>
              <a:gd name="connsiteX26" fmla="*/ 112675 w 137974"/>
              <a:gd name="connsiteY26" fmla="*/ 80976 h 184507"/>
              <a:gd name="connsiteX27" fmla="*/ 111802 w 137974"/>
              <a:gd name="connsiteY27" fmla="*/ 81281 h 184507"/>
              <a:gd name="connsiteX28" fmla="*/ 111987 w 137974"/>
              <a:gd name="connsiteY28" fmla="*/ 80890 h 184507"/>
              <a:gd name="connsiteX29" fmla="*/ 112482 w 137974"/>
              <a:gd name="connsiteY29" fmla="*/ 79599 h 184507"/>
              <a:gd name="connsiteX30" fmla="*/ 112814 w 137974"/>
              <a:gd name="connsiteY30" fmla="*/ 78854 h 184507"/>
              <a:gd name="connsiteX31" fmla="*/ 111228 w 137974"/>
              <a:gd name="connsiteY31" fmla="*/ 81298 h 184507"/>
              <a:gd name="connsiteX32" fmla="*/ 111228 w 137974"/>
              <a:gd name="connsiteY32" fmla="*/ 81298 h 184507"/>
              <a:gd name="connsiteX33" fmla="*/ 111127 w 137974"/>
              <a:gd name="connsiteY33" fmla="*/ 81600 h 184507"/>
              <a:gd name="connsiteX34" fmla="*/ 110679 w 137974"/>
              <a:gd name="connsiteY34" fmla="*/ 81826 h 184507"/>
              <a:gd name="connsiteX35" fmla="*/ 110718 w 137974"/>
              <a:gd name="connsiteY35" fmla="*/ 81535 h 184507"/>
              <a:gd name="connsiteX36" fmla="*/ 111205 w 137974"/>
              <a:gd name="connsiteY36" fmla="*/ 81298 h 184507"/>
              <a:gd name="connsiteX37" fmla="*/ 103400 w 137974"/>
              <a:gd name="connsiteY37" fmla="*/ 83974 h 184507"/>
              <a:gd name="connsiteX38" fmla="*/ 104544 w 137974"/>
              <a:gd name="connsiteY38" fmla="*/ 84396 h 184507"/>
              <a:gd name="connsiteX39" fmla="*/ 103812 w 137974"/>
              <a:gd name="connsiteY39" fmla="*/ 85364 h 184507"/>
              <a:gd name="connsiteX40" fmla="*/ 102608 w 137974"/>
              <a:gd name="connsiteY40" fmla="*/ 86031 h 184507"/>
              <a:gd name="connsiteX41" fmla="*/ 102435 w 137974"/>
              <a:gd name="connsiteY41" fmla="*/ 85171 h 184507"/>
              <a:gd name="connsiteX42" fmla="*/ 102823 w 137974"/>
              <a:gd name="connsiteY42" fmla="*/ 84117 h 184507"/>
              <a:gd name="connsiteX43" fmla="*/ 103400 w 137974"/>
              <a:gd name="connsiteY43" fmla="*/ 83974 h 184507"/>
              <a:gd name="connsiteX44" fmla="*/ 84365 w 137974"/>
              <a:gd name="connsiteY44" fmla="*/ 49675 h 184507"/>
              <a:gd name="connsiteX45" fmla="*/ 84860 w 137974"/>
              <a:gd name="connsiteY45" fmla="*/ 49976 h 184507"/>
              <a:gd name="connsiteX46" fmla="*/ 86193 w 137974"/>
              <a:gd name="connsiteY46" fmla="*/ 50600 h 184507"/>
              <a:gd name="connsiteX47" fmla="*/ 87893 w 137974"/>
              <a:gd name="connsiteY47" fmla="*/ 51482 h 184507"/>
              <a:gd name="connsiteX48" fmla="*/ 89420 w 137974"/>
              <a:gd name="connsiteY48" fmla="*/ 52041 h 184507"/>
              <a:gd name="connsiteX49" fmla="*/ 90388 w 137974"/>
              <a:gd name="connsiteY49" fmla="*/ 52687 h 184507"/>
              <a:gd name="connsiteX50" fmla="*/ 91443 w 137974"/>
              <a:gd name="connsiteY50" fmla="*/ 54171 h 184507"/>
              <a:gd name="connsiteX51" fmla="*/ 95616 w 137974"/>
              <a:gd name="connsiteY51" fmla="*/ 59592 h 184507"/>
              <a:gd name="connsiteX52" fmla="*/ 96842 w 137974"/>
              <a:gd name="connsiteY52" fmla="*/ 61399 h 184507"/>
              <a:gd name="connsiteX53" fmla="*/ 97272 w 137974"/>
              <a:gd name="connsiteY53" fmla="*/ 62518 h 184507"/>
              <a:gd name="connsiteX54" fmla="*/ 98219 w 137974"/>
              <a:gd name="connsiteY54" fmla="*/ 65121 h 184507"/>
              <a:gd name="connsiteX55" fmla="*/ 99746 w 137974"/>
              <a:gd name="connsiteY55" fmla="*/ 68498 h 184507"/>
              <a:gd name="connsiteX56" fmla="*/ 101532 w 137974"/>
              <a:gd name="connsiteY56" fmla="*/ 71575 h 184507"/>
              <a:gd name="connsiteX57" fmla="*/ 102027 w 137974"/>
              <a:gd name="connsiteY57" fmla="*/ 76781 h 184507"/>
              <a:gd name="connsiteX58" fmla="*/ 101575 w 137974"/>
              <a:gd name="connsiteY58" fmla="*/ 80653 h 184507"/>
              <a:gd name="connsiteX59" fmla="*/ 101597 w 137974"/>
              <a:gd name="connsiteY59" fmla="*/ 81578 h 184507"/>
              <a:gd name="connsiteX60" fmla="*/ 101360 w 137974"/>
              <a:gd name="connsiteY60" fmla="*/ 82116 h 184507"/>
              <a:gd name="connsiteX61" fmla="*/ 100951 w 137974"/>
              <a:gd name="connsiteY61" fmla="*/ 82933 h 184507"/>
              <a:gd name="connsiteX62" fmla="*/ 100650 w 137974"/>
              <a:gd name="connsiteY62" fmla="*/ 84913 h 184507"/>
              <a:gd name="connsiteX63" fmla="*/ 100757 w 137974"/>
              <a:gd name="connsiteY63" fmla="*/ 86354 h 184507"/>
              <a:gd name="connsiteX64" fmla="*/ 99617 w 137974"/>
              <a:gd name="connsiteY64" fmla="*/ 86913 h 184507"/>
              <a:gd name="connsiteX65" fmla="*/ 90109 w 137974"/>
              <a:gd name="connsiteY65" fmla="*/ 92012 h 184507"/>
              <a:gd name="connsiteX66" fmla="*/ 89485 w 137974"/>
              <a:gd name="connsiteY66" fmla="*/ 93130 h 184507"/>
              <a:gd name="connsiteX67" fmla="*/ 89471 w 137974"/>
              <a:gd name="connsiteY67" fmla="*/ 93181 h 184507"/>
              <a:gd name="connsiteX68" fmla="*/ 89420 w 137974"/>
              <a:gd name="connsiteY68" fmla="*/ 90764 h 184507"/>
              <a:gd name="connsiteX69" fmla="*/ 89420 w 137974"/>
              <a:gd name="connsiteY69" fmla="*/ 87860 h 184507"/>
              <a:gd name="connsiteX70" fmla="*/ 89958 w 137974"/>
              <a:gd name="connsiteY70" fmla="*/ 87795 h 184507"/>
              <a:gd name="connsiteX71" fmla="*/ 90840 w 137974"/>
              <a:gd name="connsiteY71" fmla="*/ 87408 h 184507"/>
              <a:gd name="connsiteX72" fmla="*/ 90689 w 137974"/>
              <a:gd name="connsiteY72" fmla="*/ 83192 h 184507"/>
              <a:gd name="connsiteX73" fmla="*/ 86086 w 137974"/>
              <a:gd name="connsiteY73" fmla="*/ 63357 h 184507"/>
              <a:gd name="connsiteX74" fmla="*/ 85570 w 137974"/>
              <a:gd name="connsiteY74" fmla="*/ 60453 h 184507"/>
              <a:gd name="connsiteX75" fmla="*/ 84989 w 137974"/>
              <a:gd name="connsiteY75" fmla="*/ 56666 h 184507"/>
              <a:gd name="connsiteX76" fmla="*/ 84580 w 137974"/>
              <a:gd name="connsiteY76" fmla="*/ 53332 h 184507"/>
              <a:gd name="connsiteX77" fmla="*/ 84386 w 137974"/>
              <a:gd name="connsiteY77" fmla="*/ 50901 h 184507"/>
              <a:gd name="connsiteX78" fmla="*/ 84365 w 137974"/>
              <a:gd name="connsiteY78" fmla="*/ 49675 h 184507"/>
              <a:gd name="connsiteX79" fmla="*/ 46971 w 137974"/>
              <a:gd name="connsiteY79" fmla="*/ 0 h 184507"/>
              <a:gd name="connsiteX80" fmla="*/ 46137 w 137974"/>
              <a:gd name="connsiteY80" fmla="*/ 475 h 184507"/>
              <a:gd name="connsiteX81" fmla="*/ 44846 w 137974"/>
              <a:gd name="connsiteY81" fmla="*/ 1379 h 184507"/>
              <a:gd name="connsiteX82" fmla="*/ 44029 w 137974"/>
              <a:gd name="connsiteY82" fmla="*/ 4391 h 184507"/>
              <a:gd name="connsiteX83" fmla="*/ 42523 w 137974"/>
              <a:gd name="connsiteY83" fmla="*/ 6521 h 184507"/>
              <a:gd name="connsiteX84" fmla="*/ 40909 w 137974"/>
              <a:gd name="connsiteY84" fmla="*/ 8586 h 184507"/>
              <a:gd name="connsiteX85" fmla="*/ 40587 w 137974"/>
              <a:gd name="connsiteY85" fmla="*/ 9726 h 184507"/>
              <a:gd name="connsiteX86" fmla="*/ 40264 w 137974"/>
              <a:gd name="connsiteY86" fmla="*/ 11017 h 184507"/>
              <a:gd name="connsiteX87" fmla="*/ 39683 w 137974"/>
              <a:gd name="connsiteY87" fmla="*/ 12157 h 184507"/>
              <a:gd name="connsiteX88" fmla="*/ 38156 w 137974"/>
              <a:gd name="connsiteY88" fmla="*/ 13921 h 184507"/>
              <a:gd name="connsiteX89" fmla="*/ 38177 w 137974"/>
              <a:gd name="connsiteY89" fmla="*/ 16352 h 184507"/>
              <a:gd name="connsiteX90" fmla="*/ 38866 w 137974"/>
              <a:gd name="connsiteY90" fmla="*/ 17664 h 184507"/>
              <a:gd name="connsiteX91" fmla="*/ 39898 w 137974"/>
              <a:gd name="connsiteY91" fmla="*/ 19084 h 184507"/>
              <a:gd name="connsiteX92" fmla="*/ 40931 w 137974"/>
              <a:gd name="connsiteY92" fmla="*/ 19622 h 184507"/>
              <a:gd name="connsiteX93" fmla="*/ 40178 w 137974"/>
              <a:gd name="connsiteY93" fmla="*/ 20052 h 184507"/>
              <a:gd name="connsiteX94" fmla="*/ 39296 w 137974"/>
              <a:gd name="connsiteY94" fmla="*/ 22246 h 184507"/>
              <a:gd name="connsiteX95" fmla="*/ 39210 w 137974"/>
              <a:gd name="connsiteY95" fmla="*/ 24397 h 184507"/>
              <a:gd name="connsiteX96" fmla="*/ 45470 w 137974"/>
              <a:gd name="connsiteY96" fmla="*/ 26549 h 184507"/>
              <a:gd name="connsiteX97" fmla="*/ 47148 w 137974"/>
              <a:gd name="connsiteY97" fmla="*/ 28205 h 184507"/>
              <a:gd name="connsiteX98" fmla="*/ 48224 w 137974"/>
              <a:gd name="connsiteY98" fmla="*/ 29754 h 184507"/>
              <a:gd name="connsiteX99" fmla="*/ 48998 w 137974"/>
              <a:gd name="connsiteY99" fmla="*/ 31153 h 184507"/>
              <a:gd name="connsiteX100" fmla="*/ 48439 w 137974"/>
              <a:gd name="connsiteY100" fmla="*/ 32529 h 184507"/>
              <a:gd name="connsiteX101" fmla="*/ 47621 w 137974"/>
              <a:gd name="connsiteY101" fmla="*/ 34616 h 184507"/>
              <a:gd name="connsiteX102" fmla="*/ 46825 w 137974"/>
              <a:gd name="connsiteY102" fmla="*/ 35950 h 184507"/>
              <a:gd name="connsiteX103" fmla="*/ 46008 w 137974"/>
              <a:gd name="connsiteY103" fmla="*/ 37154 h 184507"/>
              <a:gd name="connsiteX104" fmla="*/ 43598 w 137974"/>
              <a:gd name="connsiteY104" fmla="*/ 44254 h 184507"/>
              <a:gd name="connsiteX105" fmla="*/ 43814 w 137974"/>
              <a:gd name="connsiteY105" fmla="*/ 47072 h 184507"/>
              <a:gd name="connsiteX106" fmla="*/ 44179 w 137974"/>
              <a:gd name="connsiteY106" fmla="*/ 48556 h 184507"/>
              <a:gd name="connsiteX107" fmla="*/ 43620 w 137974"/>
              <a:gd name="connsiteY107" fmla="*/ 49417 h 184507"/>
              <a:gd name="connsiteX108" fmla="*/ 42846 w 137974"/>
              <a:gd name="connsiteY108" fmla="*/ 50428 h 184507"/>
              <a:gd name="connsiteX109" fmla="*/ 42630 w 137974"/>
              <a:gd name="connsiteY109" fmla="*/ 51181 h 184507"/>
              <a:gd name="connsiteX110" fmla="*/ 42222 w 137974"/>
              <a:gd name="connsiteY110" fmla="*/ 51934 h 184507"/>
              <a:gd name="connsiteX111" fmla="*/ 40264 w 137974"/>
              <a:gd name="connsiteY111" fmla="*/ 55160 h 184507"/>
              <a:gd name="connsiteX112" fmla="*/ 37833 w 137974"/>
              <a:gd name="connsiteY112" fmla="*/ 57936 h 184507"/>
              <a:gd name="connsiteX113" fmla="*/ 36758 w 137974"/>
              <a:gd name="connsiteY113" fmla="*/ 58560 h 184507"/>
              <a:gd name="connsiteX114" fmla="*/ 31831 w 137974"/>
              <a:gd name="connsiteY114" fmla="*/ 59764 h 184507"/>
              <a:gd name="connsiteX115" fmla="*/ 28992 w 137974"/>
              <a:gd name="connsiteY115" fmla="*/ 60539 h 184507"/>
              <a:gd name="connsiteX116" fmla="*/ 27623 w 137974"/>
              <a:gd name="connsiteY116" fmla="*/ 61025 h 184507"/>
              <a:gd name="connsiteX117" fmla="*/ 26926 w 137974"/>
              <a:gd name="connsiteY117" fmla="*/ 60904 h 184507"/>
              <a:gd name="connsiteX118" fmla="*/ 25126 w 137974"/>
              <a:gd name="connsiteY118" fmla="*/ 60814 h 184507"/>
              <a:gd name="connsiteX119" fmla="*/ 17525 w 137974"/>
              <a:gd name="connsiteY119" fmla="*/ 61335 h 184507"/>
              <a:gd name="connsiteX120" fmla="*/ 17246 w 137974"/>
              <a:gd name="connsiteY120" fmla="*/ 61829 h 184507"/>
              <a:gd name="connsiteX121" fmla="*/ 17021 w 137974"/>
              <a:gd name="connsiteY121" fmla="*/ 62076 h 184507"/>
              <a:gd name="connsiteX122" fmla="*/ 15137 w 137974"/>
              <a:gd name="connsiteY122" fmla="*/ 60668 h 184507"/>
              <a:gd name="connsiteX123" fmla="*/ 12620 w 137974"/>
              <a:gd name="connsiteY123" fmla="*/ 58065 h 184507"/>
              <a:gd name="connsiteX124" fmla="*/ 10232 w 137974"/>
              <a:gd name="connsiteY124" fmla="*/ 55741 h 184507"/>
              <a:gd name="connsiteX125" fmla="*/ 8931 w 137974"/>
              <a:gd name="connsiteY125" fmla="*/ 54863 h 184507"/>
              <a:gd name="connsiteX126" fmla="*/ 8447 w 137974"/>
              <a:gd name="connsiteY126" fmla="*/ 55139 h 184507"/>
              <a:gd name="connsiteX127" fmla="*/ 9609 w 137974"/>
              <a:gd name="connsiteY127" fmla="*/ 58258 h 184507"/>
              <a:gd name="connsiteX128" fmla="*/ 10577 w 137974"/>
              <a:gd name="connsiteY128" fmla="*/ 59442 h 184507"/>
              <a:gd name="connsiteX129" fmla="*/ 10559 w 137974"/>
              <a:gd name="connsiteY129" fmla="*/ 59444 h 184507"/>
              <a:gd name="connsiteX130" fmla="*/ 8813 w 137974"/>
              <a:gd name="connsiteY130" fmla="*/ 59205 h 184507"/>
              <a:gd name="connsiteX131" fmla="*/ 5414 w 137974"/>
              <a:gd name="connsiteY131" fmla="*/ 58796 h 184507"/>
              <a:gd name="connsiteX132" fmla="*/ 4520 w 137974"/>
              <a:gd name="connsiteY132" fmla="*/ 58762 h 184507"/>
              <a:gd name="connsiteX133" fmla="*/ 2617 w 137974"/>
              <a:gd name="connsiteY133" fmla="*/ 59291 h 184507"/>
              <a:gd name="connsiteX134" fmla="*/ 1434 w 137974"/>
              <a:gd name="connsiteY134" fmla="*/ 60431 h 184507"/>
              <a:gd name="connsiteX135" fmla="*/ 2402 w 137974"/>
              <a:gd name="connsiteY135" fmla="*/ 61077 h 184507"/>
              <a:gd name="connsiteX136" fmla="*/ 3370 w 137974"/>
              <a:gd name="connsiteY136" fmla="*/ 61184 h 184507"/>
              <a:gd name="connsiteX137" fmla="*/ 2273 w 137974"/>
              <a:gd name="connsiteY137" fmla="*/ 61464 h 184507"/>
              <a:gd name="connsiteX138" fmla="*/ 509 w 137974"/>
              <a:gd name="connsiteY138" fmla="*/ 63400 h 184507"/>
              <a:gd name="connsiteX139" fmla="*/ 401 w 137974"/>
              <a:gd name="connsiteY139" fmla="*/ 64045 h 184507"/>
              <a:gd name="connsiteX140" fmla="*/ 1975 w 137974"/>
              <a:gd name="connsiteY140" fmla="*/ 65528 h 184507"/>
              <a:gd name="connsiteX141" fmla="*/ 2660 w 137974"/>
              <a:gd name="connsiteY141" fmla="*/ 65508 h 184507"/>
              <a:gd name="connsiteX142" fmla="*/ 3639 w 137974"/>
              <a:gd name="connsiteY142" fmla="*/ 65478 h 184507"/>
              <a:gd name="connsiteX143" fmla="*/ 3693 w 137974"/>
              <a:gd name="connsiteY143" fmla="*/ 65530 h 184507"/>
              <a:gd name="connsiteX144" fmla="*/ 2187 w 137974"/>
              <a:gd name="connsiteY144" fmla="*/ 66584 h 184507"/>
              <a:gd name="connsiteX145" fmla="*/ 5737 w 137974"/>
              <a:gd name="connsiteY145" fmla="*/ 67489 h 184507"/>
              <a:gd name="connsiteX146" fmla="*/ 6167 w 137974"/>
              <a:gd name="connsiteY146" fmla="*/ 67487 h 184507"/>
              <a:gd name="connsiteX147" fmla="*/ 6769 w 137974"/>
              <a:gd name="connsiteY147" fmla="*/ 67484 h 184507"/>
              <a:gd name="connsiteX148" fmla="*/ 10792 w 137974"/>
              <a:gd name="connsiteY148" fmla="*/ 67831 h 184507"/>
              <a:gd name="connsiteX149" fmla="*/ 12718 w 137974"/>
              <a:gd name="connsiteY149" fmla="*/ 68098 h 184507"/>
              <a:gd name="connsiteX150" fmla="*/ 14707 w 137974"/>
              <a:gd name="connsiteY150" fmla="*/ 67939 h 184507"/>
              <a:gd name="connsiteX151" fmla="*/ 16786 w 137974"/>
              <a:gd name="connsiteY151" fmla="*/ 67799 h 184507"/>
              <a:gd name="connsiteX152" fmla="*/ 18106 w 137974"/>
              <a:gd name="connsiteY152" fmla="*/ 68305 h 184507"/>
              <a:gd name="connsiteX153" fmla="*/ 19849 w 137974"/>
              <a:gd name="connsiteY153" fmla="*/ 72070 h 184507"/>
              <a:gd name="connsiteX154" fmla="*/ 20365 w 137974"/>
              <a:gd name="connsiteY154" fmla="*/ 72157 h 184507"/>
              <a:gd name="connsiteX155" fmla="*/ 22043 w 137974"/>
              <a:gd name="connsiteY155" fmla="*/ 71940 h 184507"/>
              <a:gd name="connsiteX156" fmla="*/ 28325 w 137974"/>
              <a:gd name="connsiteY156" fmla="*/ 70843 h 184507"/>
              <a:gd name="connsiteX157" fmla="*/ 36392 w 137974"/>
              <a:gd name="connsiteY157" fmla="*/ 69789 h 184507"/>
              <a:gd name="connsiteX158" fmla="*/ 43814 w 137974"/>
              <a:gd name="connsiteY158" fmla="*/ 68434 h 184507"/>
              <a:gd name="connsiteX159" fmla="*/ 47105 w 137974"/>
              <a:gd name="connsiteY159" fmla="*/ 65680 h 184507"/>
              <a:gd name="connsiteX160" fmla="*/ 49536 w 137974"/>
              <a:gd name="connsiteY160" fmla="*/ 63292 h 184507"/>
              <a:gd name="connsiteX161" fmla="*/ 49966 w 137974"/>
              <a:gd name="connsiteY161" fmla="*/ 64131 h 184507"/>
              <a:gd name="connsiteX162" fmla="*/ 50805 w 137974"/>
              <a:gd name="connsiteY162" fmla="*/ 65702 h 184507"/>
              <a:gd name="connsiteX163" fmla="*/ 51515 w 137974"/>
              <a:gd name="connsiteY163" fmla="*/ 72048 h 184507"/>
              <a:gd name="connsiteX164" fmla="*/ 51623 w 137974"/>
              <a:gd name="connsiteY164" fmla="*/ 76953 h 184507"/>
              <a:gd name="connsiteX165" fmla="*/ 51408 w 137974"/>
              <a:gd name="connsiteY165" fmla="*/ 83084 h 184507"/>
              <a:gd name="connsiteX166" fmla="*/ 51558 w 137974"/>
              <a:gd name="connsiteY166" fmla="*/ 95669 h 184507"/>
              <a:gd name="connsiteX167" fmla="*/ 53473 w 137974"/>
              <a:gd name="connsiteY167" fmla="*/ 97433 h 184507"/>
              <a:gd name="connsiteX168" fmla="*/ 54118 w 137974"/>
              <a:gd name="connsiteY168" fmla="*/ 99068 h 184507"/>
              <a:gd name="connsiteX169" fmla="*/ 52397 w 137974"/>
              <a:gd name="connsiteY169" fmla="*/ 106468 h 184507"/>
              <a:gd name="connsiteX170" fmla="*/ 51967 w 137974"/>
              <a:gd name="connsiteY170" fmla="*/ 107974 h 184507"/>
              <a:gd name="connsiteX171" fmla="*/ 51472 w 137974"/>
              <a:gd name="connsiteY171" fmla="*/ 109157 h 184507"/>
              <a:gd name="connsiteX172" fmla="*/ 50698 w 137974"/>
              <a:gd name="connsiteY172" fmla="*/ 112018 h 184507"/>
              <a:gd name="connsiteX173" fmla="*/ 49945 w 137974"/>
              <a:gd name="connsiteY173" fmla="*/ 115826 h 184507"/>
              <a:gd name="connsiteX174" fmla="*/ 48331 w 137974"/>
              <a:gd name="connsiteY174" fmla="*/ 121656 h 184507"/>
              <a:gd name="connsiteX175" fmla="*/ 46933 w 137974"/>
              <a:gd name="connsiteY175" fmla="*/ 125722 h 184507"/>
              <a:gd name="connsiteX176" fmla="*/ 46933 w 137974"/>
              <a:gd name="connsiteY176" fmla="*/ 128411 h 184507"/>
              <a:gd name="connsiteX177" fmla="*/ 47256 w 137974"/>
              <a:gd name="connsiteY177" fmla="*/ 133251 h 184507"/>
              <a:gd name="connsiteX178" fmla="*/ 47815 w 137974"/>
              <a:gd name="connsiteY178" fmla="*/ 137016 h 184507"/>
              <a:gd name="connsiteX179" fmla="*/ 48439 w 137974"/>
              <a:gd name="connsiteY179" fmla="*/ 140888 h 184507"/>
              <a:gd name="connsiteX180" fmla="*/ 49192 w 137974"/>
              <a:gd name="connsiteY180" fmla="*/ 148633 h 184507"/>
              <a:gd name="connsiteX181" fmla="*/ 49837 w 137974"/>
              <a:gd name="connsiteY181" fmla="*/ 156055 h 184507"/>
              <a:gd name="connsiteX182" fmla="*/ 50461 w 137974"/>
              <a:gd name="connsiteY182" fmla="*/ 160250 h 184507"/>
              <a:gd name="connsiteX183" fmla="*/ 52182 w 137974"/>
              <a:gd name="connsiteY183" fmla="*/ 166703 h 184507"/>
              <a:gd name="connsiteX184" fmla="*/ 53107 w 137974"/>
              <a:gd name="connsiteY184" fmla="*/ 168855 h 184507"/>
              <a:gd name="connsiteX185" fmla="*/ 52655 w 137974"/>
              <a:gd name="connsiteY185" fmla="*/ 172727 h 184507"/>
              <a:gd name="connsiteX186" fmla="*/ 52204 w 137974"/>
              <a:gd name="connsiteY186" fmla="*/ 174276 h 184507"/>
              <a:gd name="connsiteX187" fmla="*/ 48891 w 137974"/>
              <a:gd name="connsiteY187" fmla="*/ 176470 h 184507"/>
              <a:gd name="connsiteX188" fmla="*/ 47921 w 137974"/>
              <a:gd name="connsiteY188" fmla="*/ 176792 h 184507"/>
              <a:gd name="connsiteX189" fmla="*/ 47898 w 137974"/>
              <a:gd name="connsiteY189" fmla="*/ 176792 h 184507"/>
              <a:gd name="connsiteX190" fmla="*/ 45724 w 137974"/>
              <a:gd name="connsiteY190" fmla="*/ 176861 h 184507"/>
              <a:gd name="connsiteX191" fmla="*/ 43470 w 137974"/>
              <a:gd name="connsiteY191" fmla="*/ 176896 h 184507"/>
              <a:gd name="connsiteX192" fmla="*/ 43408 w 137974"/>
              <a:gd name="connsiteY192" fmla="*/ 176896 h 184507"/>
              <a:gd name="connsiteX193" fmla="*/ 43386 w 137974"/>
              <a:gd name="connsiteY193" fmla="*/ 176896 h 184507"/>
              <a:gd name="connsiteX194" fmla="*/ 43018 w 137974"/>
              <a:gd name="connsiteY194" fmla="*/ 176814 h 184507"/>
              <a:gd name="connsiteX195" fmla="*/ 42360 w 137974"/>
              <a:gd name="connsiteY195" fmla="*/ 176889 h 184507"/>
              <a:gd name="connsiteX196" fmla="*/ 42360 w 137974"/>
              <a:gd name="connsiteY196" fmla="*/ 176889 h 184507"/>
              <a:gd name="connsiteX197" fmla="*/ 40827 w 137974"/>
              <a:gd name="connsiteY197" fmla="*/ 176858 h 184507"/>
              <a:gd name="connsiteX198" fmla="*/ 40098 w 137974"/>
              <a:gd name="connsiteY198" fmla="*/ 176906 h 184507"/>
              <a:gd name="connsiteX199" fmla="*/ 38298 w 137974"/>
              <a:gd name="connsiteY199" fmla="*/ 177739 h 184507"/>
              <a:gd name="connsiteX200" fmla="*/ 37505 w 137974"/>
              <a:gd name="connsiteY200" fmla="*/ 178932 h 184507"/>
              <a:gd name="connsiteX201" fmla="*/ 43039 w 137974"/>
              <a:gd name="connsiteY201" fmla="*/ 181873 h 184507"/>
              <a:gd name="connsiteX202" fmla="*/ 59827 w 137974"/>
              <a:gd name="connsiteY202" fmla="*/ 184092 h 184507"/>
              <a:gd name="connsiteX203" fmla="*/ 62661 w 137974"/>
              <a:gd name="connsiteY203" fmla="*/ 184175 h 184507"/>
              <a:gd name="connsiteX204" fmla="*/ 62926 w 137974"/>
              <a:gd name="connsiteY204" fmla="*/ 184174 h 184507"/>
              <a:gd name="connsiteX205" fmla="*/ 62949 w 137974"/>
              <a:gd name="connsiteY205" fmla="*/ 184174 h 184507"/>
              <a:gd name="connsiteX206" fmla="*/ 63175 w 137974"/>
              <a:gd name="connsiteY206" fmla="*/ 184193 h 184507"/>
              <a:gd name="connsiteX207" fmla="*/ 68160 w 137974"/>
              <a:gd name="connsiteY207" fmla="*/ 184507 h 184507"/>
              <a:gd name="connsiteX208" fmla="*/ 69155 w 137974"/>
              <a:gd name="connsiteY208" fmla="*/ 184301 h 184507"/>
              <a:gd name="connsiteX209" fmla="*/ 69951 w 137974"/>
              <a:gd name="connsiteY209" fmla="*/ 178170 h 184507"/>
              <a:gd name="connsiteX210" fmla="*/ 69306 w 137974"/>
              <a:gd name="connsiteY210" fmla="*/ 170877 h 184507"/>
              <a:gd name="connsiteX211" fmla="*/ 68015 w 137974"/>
              <a:gd name="connsiteY211" fmla="*/ 165735 h 184507"/>
              <a:gd name="connsiteX212" fmla="*/ 65864 w 137974"/>
              <a:gd name="connsiteY212" fmla="*/ 153688 h 184507"/>
              <a:gd name="connsiteX213" fmla="*/ 65219 w 137974"/>
              <a:gd name="connsiteY213" fmla="*/ 149493 h 184507"/>
              <a:gd name="connsiteX214" fmla="*/ 64638 w 137974"/>
              <a:gd name="connsiteY214" fmla="*/ 143362 h 184507"/>
              <a:gd name="connsiteX215" fmla="*/ 64165 w 137974"/>
              <a:gd name="connsiteY215" fmla="*/ 137769 h 184507"/>
              <a:gd name="connsiteX216" fmla="*/ 63734 w 137974"/>
              <a:gd name="connsiteY216" fmla="*/ 134241 h 184507"/>
              <a:gd name="connsiteX217" fmla="*/ 63541 w 137974"/>
              <a:gd name="connsiteY217" fmla="*/ 131423 h 184507"/>
              <a:gd name="connsiteX218" fmla="*/ 64595 w 137974"/>
              <a:gd name="connsiteY218" fmla="*/ 129594 h 184507"/>
              <a:gd name="connsiteX219" fmla="*/ 66961 w 137974"/>
              <a:gd name="connsiteY219" fmla="*/ 124969 h 184507"/>
              <a:gd name="connsiteX220" fmla="*/ 68747 w 137974"/>
              <a:gd name="connsiteY220" fmla="*/ 120882 h 184507"/>
              <a:gd name="connsiteX221" fmla="*/ 69263 w 137974"/>
              <a:gd name="connsiteY221" fmla="*/ 119784 h 184507"/>
              <a:gd name="connsiteX222" fmla="*/ 70167 w 137974"/>
              <a:gd name="connsiteY222" fmla="*/ 121893 h 184507"/>
              <a:gd name="connsiteX223" fmla="*/ 72038 w 137974"/>
              <a:gd name="connsiteY223" fmla="*/ 126045 h 184507"/>
              <a:gd name="connsiteX224" fmla="*/ 73178 w 137974"/>
              <a:gd name="connsiteY224" fmla="*/ 128519 h 184507"/>
              <a:gd name="connsiteX225" fmla="*/ 74340 w 137974"/>
              <a:gd name="connsiteY225" fmla="*/ 131272 h 184507"/>
              <a:gd name="connsiteX226" fmla="*/ 76341 w 137974"/>
              <a:gd name="connsiteY226" fmla="*/ 135338 h 184507"/>
              <a:gd name="connsiteX227" fmla="*/ 87269 w 137974"/>
              <a:gd name="connsiteY227" fmla="*/ 142609 h 184507"/>
              <a:gd name="connsiteX228" fmla="*/ 90603 w 137974"/>
              <a:gd name="connsiteY228" fmla="*/ 144180 h 184507"/>
              <a:gd name="connsiteX229" fmla="*/ 100177 w 137974"/>
              <a:gd name="connsiteY229" fmla="*/ 148439 h 184507"/>
              <a:gd name="connsiteX230" fmla="*/ 119968 w 137974"/>
              <a:gd name="connsiteY230" fmla="*/ 158851 h 184507"/>
              <a:gd name="connsiteX231" fmla="*/ 122464 w 137974"/>
              <a:gd name="connsiteY231" fmla="*/ 160250 h 184507"/>
              <a:gd name="connsiteX232" fmla="*/ 122786 w 137974"/>
              <a:gd name="connsiteY232" fmla="*/ 163520 h 184507"/>
              <a:gd name="connsiteX233" fmla="*/ 122636 w 137974"/>
              <a:gd name="connsiteY233" fmla="*/ 166789 h 184507"/>
              <a:gd name="connsiteX234" fmla="*/ 121775 w 137974"/>
              <a:gd name="connsiteY234" fmla="*/ 168510 h 184507"/>
              <a:gd name="connsiteX235" fmla="*/ 121151 w 137974"/>
              <a:gd name="connsiteY235" fmla="*/ 173114 h 184507"/>
              <a:gd name="connsiteX236" fmla="*/ 122242 w 137974"/>
              <a:gd name="connsiteY236" fmla="*/ 173644 h 184507"/>
              <a:gd name="connsiteX237" fmla="*/ 123281 w 137974"/>
              <a:gd name="connsiteY237" fmla="*/ 173351 h 184507"/>
              <a:gd name="connsiteX238" fmla="*/ 129477 w 137974"/>
              <a:gd name="connsiteY238" fmla="*/ 166703 h 184507"/>
              <a:gd name="connsiteX239" fmla="*/ 132446 w 137974"/>
              <a:gd name="connsiteY239" fmla="*/ 159368 h 184507"/>
              <a:gd name="connsiteX240" fmla="*/ 133650 w 137974"/>
              <a:gd name="connsiteY240" fmla="*/ 155259 h 184507"/>
              <a:gd name="connsiteX241" fmla="*/ 134618 w 137974"/>
              <a:gd name="connsiteY241" fmla="*/ 154829 h 184507"/>
              <a:gd name="connsiteX242" fmla="*/ 136597 w 137974"/>
              <a:gd name="connsiteY242" fmla="*/ 152182 h 184507"/>
              <a:gd name="connsiteX243" fmla="*/ 137888 w 137974"/>
              <a:gd name="connsiteY243" fmla="*/ 148375 h 184507"/>
              <a:gd name="connsiteX244" fmla="*/ 137974 w 137974"/>
              <a:gd name="connsiteY244" fmla="*/ 147170 h 184507"/>
              <a:gd name="connsiteX245" fmla="*/ 136834 w 137974"/>
              <a:gd name="connsiteY245" fmla="*/ 146589 h 184507"/>
              <a:gd name="connsiteX246" fmla="*/ 135393 w 137974"/>
              <a:gd name="connsiteY246" fmla="*/ 145707 h 184507"/>
              <a:gd name="connsiteX247" fmla="*/ 129757 w 137974"/>
              <a:gd name="connsiteY247" fmla="*/ 143427 h 184507"/>
              <a:gd name="connsiteX248" fmla="*/ 123152 w 137974"/>
              <a:gd name="connsiteY248" fmla="*/ 141878 h 184507"/>
              <a:gd name="connsiteX249" fmla="*/ 119538 w 137974"/>
              <a:gd name="connsiteY249" fmla="*/ 140802 h 184507"/>
              <a:gd name="connsiteX250" fmla="*/ 114095 w 137974"/>
              <a:gd name="connsiteY250" fmla="*/ 138199 h 184507"/>
              <a:gd name="connsiteX251" fmla="*/ 112482 w 137974"/>
              <a:gd name="connsiteY251" fmla="*/ 137382 h 184507"/>
              <a:gd name="connsiteX252" fmla="*/ 108760 w 137974"/>
              <a:gd name="connsiteY252" fmla="*/ 135360 h 184507"/>
              <a:gd name="connsiteX253" fmla="*/ 105318 w 137974"/>
              <a:gd name="connsiteY253" fmla="*/ 133617 h 184507"/>
              <a:gd name="connsiteX254" fmla="*/ 104156 w 137974"/>
              <a:gd name="connsiteY254" fmla="*/ 133058 h 184507"/>
              <a:gd name="connsiteX255" fmla="*/ 101252 w 137974"/>
              <a:gd name="connsiteY255" fmla="*/ 131789 h 184507"/>
              <a:gd name="connsiteX256" fmla="*/ 95637 w 137974"/>
              <a:gd name="connsiteY256" fmla="*/ 129917 h 184507"/>
              <a:gd name="connsiteX257" fmla="*/ 94282 w 137974"/>
              <a:gd name="connsiteY257" fmla="*/ 129056 h 184507"/>
              <a:gd name="connsiteX258" fmla="*/ 92561 w 137974"/>
              <a:gd name="connsiteY258" fmla="*/ 128024 h 184507"/>
              <a:gd name="connsiteX259" fmla="*/ 90647 w 137974"/>
              <a:gd name="connsiteY259" fmla="*/ 126281 h 184507"/>
              <a:gd name="connsiteX260" fmla="*/ 89678 w 137974"/>
              <a:gd name="connsiteY260" fmla="*/ 124668 h 184507"/>
              <a:gd name="connsiteX261" fmla="*/ 89937 w 137974"/>
              <a:gd name="connsiteY261" fmla="*/ 122710 h 184507"/>
              <a:gd name="connsiteX262" fmla="*/ 89980 w 137974"/>
              <a:gd name="connsiteY262" fmla="*/ 119354 h 184507"/>
              <a:gd name="connsiteX263" fmla="*/ 89528 w 137974"/>
              <a:gd name="connsiteY263" fmla="*/ 115073 h 184507"/>
              <a:gd name="connsiteX264" fmla="*/ 88969 w 137974"/>
              <a:gd name="connsiteY264" fmla="*/ 109480 h 184507"/>
              <a:gd name="connsiteX265" fmla="*/ 89055 w 137974"/>
              <a:gd name="connsiteY265" fmla="*/ 96572 h 184507"/>
              <a:gd name="connsiteX266" fmla="*/ 89257 w 137974"/>
              <a:gd name="connsiteY266" fmla="*/ 96184 h 184507"/>
              <a:gd name="connsiteX267" fmla="*/ 89291 w 137974"/>
              <a:gd name="connsiteY267" fmla="*/ 96701 h 184507"/>
              <a:gd name="connsiteX268" fmla="*/ 91550 w 137974"/>
              <a:gd name="connsiteY268" fmla="*/ 104102 h 184507"/>
              <a:gd name="connsiteX269" fmla="*/ 93293 w 137974"/>
              <a:gd name="connsiteY269" fmla="*/ 108146 h 184507"/>
              <a:gd name="connsiteX270" fmla="*/ 96971 w 137974"/>
              <a:gd name="connsiteY270" fmla="*/ 115009 h 184507"/>
              <a:gd name="connsiteX271" fmla="*/ 101769 w 137974"/>
              <a:gd name="connsiteY271" fmla="*/ 120688 h 184507"/>
              <a:gd name="connsiteX272" fmla="*/ 102230 w 137974"/>
              <a:gd name="connsiteY272" fmla="*/ 120793 h 184507"/>
              <a:gd name="connsiteX273" fmla="*/ 117172 w 137974"/>
              <a:gd name="connsiteY273" fmla="*/ 113912 h 184507"/>
              <a:gd name="connsiteX274" fmla="*/ 136877 w 137974"/>
              <a:gd name="connsiteY274" fmla="*/ 103822 h 184507"/>
              <a:gd name="connsiteX275" fmla="*/ 133478 w 137974"/>
              <a:gd name="connsiteY275" fmla="*/ 91409 h 184507"/>
              <a:gd name="connsiteX276" fmla="*/ 130467 w 137974"/>
              <a:gd name="connsiteY276" fmla="*/ 83772 h 184507"/>
              <a:gd name="connsiteX277" fmla="*/ 126723 w 137974"/>
              <a:gd name="connsiteY277" fmla="*/ 75684 h 184507"/>
              <a:gd name="connsiteX278" fmla="*/ 126091 w 137974"/>
              <a:gd name="connsiteY278" fmla="*/ 75185 h 184507"/>
              <a:gd name="connsiteX279" fmla="*/ 123023 w 137974"/>
              <a:gd name="connsiteY279" fmla="*/ 76523 h 184507"/>
              <a:gd name="connsiteX280" fmla="*/ 120657 w 137974"/>
              <a:gd name="connsiteY280" fmla="*/ 77405 h 184507"/>
              <a:gd name="connsiteX281" fmla="*/ 120641 w 137974"/>
              <a:gd name="connsiteY281" fmla="*/ 77404 h 184507"/>
              <a:gd name="connsiteX282" fmla="*/ 115623 w 137974"/>
              <a:gd name="connsiteY282" fmla="*/ 79083 h 184507"/>
              <a:gd name="connsiteX283" fmla="*/ 114902 w 137974"/>
              <a:gd name="connsiteY283" fmla="*/ 79331 h 184507"/>
              <a:gd name="connsiteX284" fmla="*/ 114784 w 137974"/>
              <a:gd name="connsiteY284" fmla="*/ 79298 h 184507"/>
              <a:gd name="connsiteX285" fmla="*/ 114526 w 137974"/>
              <a:gd name="connsiteY285" fmla="*/ 78029 h 184507"/>
              <a:gd name="connsiteX286" fmla="*/ 113505 w 137974"/>
              <a:gd name="connsiteY286" fmla="*/ 76385 h 184507"/>
              <a:gd name="connsiteX287" fmla="*/ 113063 w 137974"/>
              <a:gd name="connsiteY287" fmla="*/ 76415 h 184507"/>
              <a:gd name="connsiteX288" fmla="*/ 112159 w 137974"/>
              <a:gd name="connsiteY288" fmla="*/ 76501 h 184507"/>
              <a:gd name="connsiteX289" fmla="*/ 111707 w 137974"/>
              <a:gd name="connsiteY289" fmla="*/ 75318 h 184507"/>
              <a:gd name="connsiteX290" fmla="*/ 110524 w 137974"/>
              <a:gd name="connsiteY290" fmla="*/ 73145 h 184507"/>
              <a:gd name="connsiteX291" fmla="*/ 108674 w 137974"/>
              <a:gd name="connsiteY291" fmla="*/ 69703 h 184507"/>
              <a:gd name="connsiteX292" fmla="*/ 109922 w 137974"/>
              <a:gd name="connsiteY292" fmla="*/ 68649 h 184507"/>
              <a:gd name="connsiteX293" fmla="*/ 112546 w 137974"/>
              <a:gd name="connsiteY293" fmla="*/ 65745 h 184507"/>
              <a:gd name="connsiteX294" fmla="*/ 111987 w 137974"/>
              <a:gd name="connsiteY294" fmla="*/ 64927 h 184507"/>
              <a:gd name="connsiteX295" fmla="*/ 110868 w 137974"/>
              <a:gd name="connsiteY295" fmla="*/ 63443 h 184507"/>
              <a:gd name="connsiteX296" fmla="*/ 110051 w 137974"/>
              <a:gd name="connsiteY296" fmla="*/ 62152 h 184507"/>
              <a:gd name="connsiteX297" fmla="*/ 108459 w 137974"/>
              <a:gd name="connsiteY297" fmla="*/ 59269 h 184507"/>
              <a:gd name="connsiteX298" fmla="*/ 105791 w 137974"/>
              <a:gd name="connsiteY298" fmla="*/ 54644 h 184507"/>
              <a:gd name="connsiteX299" fmla="*/ 102780 w 137974"/>
              <a:gd name="connsiteY299" fmla="*/ 49245 h 184507"/>
              <a:gd name="connsiteX300" fmla="*/ 98757 w 137974"/>
              <a:gd name="connsiteY300" fmla="*/ 43501 h 184507"/>
              <a:gd name="connsiteX301" fmla="*/ 96541 w 137974"/>
              <a:gd name="connsiteY301" fmla="*/ 41823 h 184507"/>
              <a:gd name="connsiteX302" fmla="*/ 94669 w 137974"/>
              <a:gd name="connsiteY302" fmla="*/ 40446 h 184507"/>
              <a:gd name="connsiteX303" fmla="*/ 89872 w 137974"/>
              <a:gd name="connsiteY303" fmla="*/ 37176 h 184507"/>
              <a:gd name="connsiteX304" fmla="*/ 88667 w 137974"/>
              <a:gd name="connsiteY304" fmla="*/ 36445 h 184507"/>
              <a:gd name="connsiteX305" fmla="*/ 87463 w 137974"/>
              <a:gd name="connsiteY305" fmla="*/ 35778 h 184507"/>
              <a:gd name="connsiteX306" fmla="*/ 86645 w 137974"/>
              <a:gd name="connsiteY306" fmla="*/ 35261 h 184507"/>
              <a:gd name="connsiteX307" fmla="*/ 85355 w 137974"/>
              <a:gd name="connsiteY307" fmla="*/ 34336 h 184507"/>
              <a:gd name="connsiteX308" fmla="*/ 83849 w 137974"/>
              <a:gd name="connsiteY308" fmla="*/ 33218 h 184507"/>
              <a:gd name="connsiteX309" fmla="*/ 82859 w 137974"/>
              <a:gd name="connsiteY309" fmla="*/ 31174 h 184507"/>
              <a:gd name="connsiteX310" fmla="*/ 75846 w 137974"/>
              <a:gd name="connsiteY310" fmla="*/ 23881 h 184507"/>
              <a:gd name="connsiteX311" fmla="*/ 74193 w 137974"/>
              <a:gd name="connsiteY311" fmla="*/ 23783 h 184507"/>
              <a:gd name="connsiteX312" fmla="*/ 66079 w 137974"/>
              <a:gd name="connsiteY312" fmla="*/ 24204 h 184507"/>
              <a:gd name="connsiteX313" fmla="*/ 64874 w 137974"/>
              <a:gd name="connsiteY313" fmla="*/ 24268 h 184507"/>
              <a:gd name="connsiteX314" fmla="*/ 62960 w 137974"/>
              <a:gd name="connsiteY314" fmla="*/ 23559 h 184507"/>
              <a:gd name="connsiteX315" fmla="*/ 61110 w 137974"/>
              <a:gd name="connsiteY315" fmla="*/ 21106 h 184507"/>
              <a:gd name="connsiteX316" fmla="*/ 61648 w 137974"/>
              <a:gd name="connsiteY316" fmla="*/ 19665 h 184507"/>
              <a:gd name="connsiteX317" fmla="*/ 63820 w 137974"/>
              <a:gd name="connsiteY317" fmla="*/ 13749 h 184507"/>
              <a:gd name="connsiteX318" fmla="*/ 63605 w 137974"/>
              <a:gd name="connsiteY318" fmla="*/ 8048 h 184507"/>
              <a:gd name="connsiteX319" fmla="*/ 63110 w 137974"/>
              <a:gd name="connsiteY319" fmla="*/ 6757 h 184507"/>
              <a:gd name="connsiteX320" fmla="*/ 59130 w 137974"/>
              <a:gd name="connsiteY320" fmla="*/ 2777 h 184507"/>
              <a:gd name="connsiteX321" fmla="*/ 55667 w 137974"/>
              <a:gd name="connsiteY321" fmla="*/ 1659 h 184507"/>
              <a:gd name="connsiteX322" fmla="*/ 54097 w 137974"/>
              <a:gd name="connsiteY322" fmla="*/ 1487 h 184507"/>
              <a:gd name="connsiteX323" fmla="*/ 52741 w 137974"/>
              <a:gd name="connsiteY323" fmla="*/ 1272 h 184507"/>
              <a:gd name="connsiteX324" fmla="*/ 52622 w 137974"/>
              <a:gd name="connsiteY324" fmla="*/ 1095 h 184507"/>
              <a:gd name="connsiteX325" fmla="*/ 52591 w 137974"/>
              <a:gd name="connsiteY325" fmla="*/ 1099 h 184507"/>
              <a:gd name="connsiteX326" fmla="*/ 52526 w 137974"/>
              <a:gd name="connsiteY326" fmla="*/ 1109 h 184507"/>
              <a:gd name="connsiteX327" fmla="*/ 51730 w 137974"/>
              <a:gd name="connsiteY327" fmla="*/ 863 h 184507"/>
              <a:gd name="connsiteX328" fmla="*/ 51120 w 137974"/>
              <a:gd name="connsiteY328" fmla="*/ 695 h 184507"/>
              <a:gd name="connsiteX329" fmla="*/ 50289 w 137974"/>
              <a:gd name="connsiteY329" fmla="*/ 1056 h 184507"/>
              <a:gd name="connsiteX330" fmla="*/ 49515 w 137974"/>
              <a:gd name="connsiteY330" fmla="*/ 1508 h 184507"/>
              <a:gd name="connsiteX331" fmla="*/ 48805 w 137974"/>
              <a:gd name="connsiteY331" fmla="*/ 970 h 184507"/>
              <a:gd name="connsiteX332" fmla="*/ 47729 w 137974"/>
              <a:gd name="connsiteY332" fmla="*/ 411 h 184507"/>
              <a:gd name="connsiteX333" fmla="*/ 47256 w 137974"/>
              <a:gd name="connsiteY333" fmla="*/ 196 h 184507"/>
              <a:gd name="connsiteX334" fmla="*/ 46971 w 137974"/>
              <a:gd name="connsiteY334" fmla="*/ 0 h 184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</a:cxnLst>
            <a:rect l="l" t="t" r="r" b="b"/>
            <a:pathLst>
              <a:path w="137974" h="184507">
                <a:moveTo>
                  <a:pt x="6394" y="60920"/>
                </a:moveTo>
                <a:cubicBezTo>
                  <a:pt x="6703" y="60920"/>
                  <a:pt x="6821" y="60959"/>
                  <a:pt x="6661" y="61012"/>
                </a:cubicBezTo>
                <a:cubicBezTo>
                  <a:pt x="6554" y="61033"/>
                  <a:pt x="6403" y="61044"/>
                  <a:pt x="6247" y="61044"/>
                </a:cubicBezTo>
                <a:cubicBezTo>
                  <a:pt x="6091" y="61044"/>
                  <a:pt x="5930" y="61033"/>
                  <a:pt x="5801" y="61012"/>
                </a:cubicBezTo>
                <a:cubicBezTo>
                  <a:pt x="5521" y="60969"/>
                  <a:pt x="5693" y="60926"/>
                  <a:pt x="6167" y="60926"/>
                </a:cubicBezTo>
                <a:cubicBezTo>
                  <a:pt x="6251" y="60922"/>
                  <a:pt x="6327" y="60920"/>
                  <a:pt x="6394" y="60920"/>
                </a:cubicBezTo>
                <a:close/>
                <a:moveTo>
                  <a:pt x="3867" y="60879"/>
                </a:moveTo>
                <a:cubicBezTo>
                  <a:pt x="4046" y="60879"/>
                  <a:pt x="4133" y="60935"/>
                  <a:pt x="4058" y="60991"/>
                </a:cubicBezTo>
                <a:cubicBezTo>
                  <a:pt x="4021" y="61028"/>
                  <a:pt x="3940" y="61051"/>
                  <a:pt x="3849" y="61051"/>
                </a:cubicBezTo>
                <a:cubicBezTo>
                  <a:pt x="3783" y="61051"/>
                  <a:pt x="3713" y="61039"/>
                  <a:pt x="3649" y="61012"/>
                </a:cubicBezTo>
                <a:cubicBezTo>
                  <a:pt x="3477" y="60947"/>
                  <a:pt x="3542" y="60883"/>
                  <a:pt x="3779" y="60883"/>
                </a:cubicBezTo>
                <a:cubicBezTo>
                  <a:pt x="3810" y="60880"/>
                  <a:pt x="3840" y="60879"/>
                  <a:pt x="3867" y="60879"/>
                </a:cubicBezTo>
                <a:close/>
                <a:moveTo>
                  <a:pt x="4513" y="63030"/>
                </a:moveTo>
                <a:cubicBezTo>
                  <a:pt x="4691" y="63030"/>
                  <a:pt x="4778" y="63086"/>
                  <a:pt x="4704" y="63142"/>
                </a:cubicBezTo>
                <a:cubicBezTo>
                  <a:pt x="4666" y="63179"/>
                  <a:pt x="4585" y="63202"/>
                  <a:pt x="4494" y="63202"/>
                </a:cubicBezTo>
                <a:cubicBezTo>
                  <a:pt x="4429" y="63202"/>
                  <a:pt x="4358" y="63190"/>
                  <a:pt x="4295" y="63163"/>
                </a:cubicBezTo>
                <a:cubicBezTo>
                  <a:pt x="4123" y="63099"/>
                  <a:pt x="4187" y="63034"/>
                  <a:pt x="4424" y="63034"/>
                </a:cubicBezTo>
                <a:cubicBezTo>
                  <a:pt x="4456" y="63031"/>
                  <a:pt x="4485" y="63030"/>
                  <a:pt x="4513" y="63030"/>
                </a:cubicBezTo>
                <a:close/>
                <a:moveTo>
                  <a:pt x="6059" y="65228"/>
                </a:moveTo>
                <a:cubicBezTo>
                  <a:pt x="6597" y="65228"/>
                  <a:pt x="6812" y="65272"/>
                  <a:pt x="6554" y="65314"/>
                </a:cubicBezTo>
                <a:cubicBezTo>
                  <a:pt x="6414" y="65336"/>
                  <a:pt x="6236" y="65347"/>
                  <a:pt x="6062" y="65347"/>
                </a:cubicBezTo>
                <a:cubicBezTo>
                  <a:pt x="5887" y="65347"/>
                  <a:pt x="5715" y="65336"/>
                  <a:pt x="5586" y="65314"/>
                </a:cubicBezTo>
                <a:cubicBezTo>
                  <a:pt x="5306" y="65272"/>
                  <a:pt x="5521" y="65228"/>
                  <a:pt x="6059" y="65228"/>
                </a:cubicBezTo>
                <a:close/>
                <a:moveTo>
                  <a:pt x="112814" y="78854"/>
                </a:moveTo>
                <a:cubicBezTo>
                  <a:pt x="112905" y="78854"/>
                  <a:pt x="112977" y="79022"/>
                  <a:pt x="112977" y="79384"/>
                </a:cubicBezTo>
                <a:cubicBezTo>
                  <a:pt x="112977" y="79620"/>
                  <a:pt x="113084" y="80008"/>
                  <a:pt x="113213" y="80244"/>
                </a:cubicBezTo>
                <a:cubicBezTo>
                  <a:pt x="113407" y="80610"/>
                  <a:pt x="113321" y="80718"/>
                  <a:pt x="112675" y="80976"/>
                </a:cubicBezTo>
                <a:cubicBezTo>
                  <a:pt x="112199" y="81178"/>
                  <a:pt x="111919" y="81281"/>
                  <a:pt x="111802" y="81281"/>
                </a:cubicBezTo>
                <a:cubicBezTo>
                  <a:pt x="111672" y="81281"/>
                  <a:pt x="111748" y="81152"/>
                  <a:pt x="111987" y="80890"/>
                </a:cubicBezTo>
                <a:cubicBezTo>
                  <a:pt x="112202" y="80653"/>
                  <a:pt x="112417" y="80072"/>
                  <a:pt x="112482" y="79599"/>
                </a:cubicBezTo>
                <a:cubicBezTo>
                  <a:pt x="112554" y="79119"/>
                  <a:pt x="112699" y="78854"/>
                  <a:pt x="112814" y="78854"/>
                </a:cubicBezTo>
                <a:close/>
                <a:moveTo>
                  <a:pt x="111228" y="81298"/>
                </a:moveTo>
                <a:lnTo>
                  <a:pt x="111228" y="81298"/>
                </a:lnTo>
                <a:cubicBezTo>
                  <a:pt x="111492" y="81300"/>
                  <a:pt x="111485" y="81346"/>
                  <a:pt x="111127" y="81600"/>
                </a:cubicBezTo>
                <a:cubicBezTo>
                  <a:pt x="110915" y="81751"/>
                  <a:pt x="110760" y="81826"/>
                  <a:pt x="110679" y="81826"/>
                </a:cubicBezTo>
                <a:cubicBezTo>
                  <a:pt x="110588" y="81826"/>
                  <a:pt x="110592" y="81729"/>
                  <a:pt x="110718" y="81535"/>
                </a:cubicBezTo>
                <a:cubicBezTo>
                  <a:pt x="110781" y="81407"/>
                  <a:pt x="111013" y="81301"/>
                  <a:pt x="111205" y="81298"/>
                </a:cubicBezTo>
                <a:close/>
                <a:moveTo>
                  <a:pt x="103400" y="83974"/>
                </a:moveTo>
                <a:cubicBezTo>
                  <a:pt x="103812" y="83974"/>
                  <a:pt x="104278" y="84130"/>
                  <a:pt x="104544" y="84396"/>
                </a:cubicBezTo>
                <a:cubicBezTo>
                  <a:pt x="104780" y="84633"/>
                  <a:pt x="104651" y="84805"/>
                  <a:pt x="103812" y="85364"/>
                </a:cubicBezTo>
                <a:cubicBezTo>
                  <a:pt x="103253" y="85730"/>
                  <a:pt x="102715" y="86031"/>
                  <a:pt x="102608" y="86031"/>
                </a:cubicBezTo>
                <a:cubicBezTo>
                  <a:pt x="102522" y="86031"/>
                  <a:pt x="102435" y="85644"/>
                  <a:pt x="102435" y="85171"/>
                </a:cubicBezTo>
                <a:cubicBezTo>
                  <a:pt x="102435" y="84611"/>
                  <a:pt x="102565" y="84267"/>
                  <a:pt x="102823" y="84117"/>
                </a:cubicBezTo>
                <a:cubicBezTo>
                  <a:pt x="102973" y="84019"/>
                  <a:pt x="103178" y="83974"/>
                  <a:pt x="103400" y="83974"/>
                </a:cubicBezTo>
                <a:close/>
                <a:moveTo>
                  <a:pt x="84365" y="49675"/>
                </a:moveTo>
                <a:lnTo>
                  <a:pt x="84860" y="49976"/>
                </a:lnTo>
                <a:cubicBezTo>
                  <a:pt x="85118" y="50170"/>
                  <a:pt x="85720" y="50449"/>
                  <a:pt x="86193" y="50600"/>
                </a:cubicBezTo>
                <a:cubicBezTo>
                  <a:pt x="86667" y="50772"/>
                  <a:pt x="87441" y="51159"/>
                  <a:pt x="87893" y="51482"/>
                </a:cubicBezTo>
                <a:cubicBezTo>
                  <a:pt x="88366" y="51805"/>
                  <a:pt x="89033" y="52041"/>
                  <a:pt x="89420" y="52041"/>
                </a:cubicBezTo>
                <a:cubicBezTo>
                  <a:pt x="90001" y="52041"/>
                  <a:pt x="90173" y="52149"/>
                  <a:pt x="90388" y="52687"/>
                </a:cubicBezTo>
                <a:cubicBezTo>
                  <a:pt x="90539" y="53052"/>
                  <a:pt x="91012" y="53698"/>
                  <a:pt x="91443" y="54171"/>
                </a:cubicBezTo>
                <a:cubicBezTo>
                  <a:pt x="93035" y="55849"/>
                  <a:pt x="94842" y="58215"/>
                  <a:pt x="95616" y="59592"/>
                </a:cubicBezTo>
                <a:cubicBezTo>
                  <a:pt x="96046" y="60367"/>
                  <a:pt x="96606" y="61184"/>
                  <a:pt x="96842" y="61399"/>
                </a:cubicBezTo>
                <a:cubicBezTo>
                  <a:pt x="97122" y="61636"/>
                  <a:pt x="97272" y="62066"/>
                  <a:pt x="97272" y="62518"/>
                </a:cubicBezTo>
                <a:cubicBezTo>
                  <a:pt x="97272" y="62970"/>
                  <a:pt x="97638" y="64002"/>
                  <a:pt x="98219" y="65121"/>
                </a:cubicBezTo>
                <a:cubicBezTo>
                  <a:pt x="98735" y="66154"/>
                  <a:pt x="99424" y="67659"/>
                  <a:pt x="99746" y="68498"/>
                </a:cubicBezTo>
                <a:cubicBezTo>
                  <a:pt x="100693" y="71015"/>
                  <a:pt x="100887" y="71338"/>
                  <a:pt x="101532" y="71575"/>
                </a:cubicBezTo>
                <a:cubicBezTo>
                  <a:pt x="102737" y="71983"/>
                  <a:pt x="102973" y="74651"/>
                  <a:pt x="102027" y="76781"/>
                </a:cubicBezTo>
                <a:cubicBezTo>
                  <a:pt x="101446" y="78115"/>
                  <a:pt x="101231" y="79836"/>
                  <a:pt x="101575" y="80653"/>
                </a:cubicBezTo>
                <a:cubicBezTo>
                  <a:pt x="101790" y="81148"/>
                  <a:pt x="101790" y="81384"/>
                  <a:pt x="101597" y="81578"/>
                </a:cubicBezTo>
                <a:cubicBezTo>
                  <a:pt x="101467" y="81707"/>
                  <a:pt x="101360" y="81944"/>
                  <a:pt x="101360" y="82116"/>
                </a:cubicBezTo>
                <a:cubicBezTo>
                  <a:pt x="101360" y="82288"/>
                  <a:pt x="101166" y="82654"/>
                  <a:pt x="100951" y="82933"/>
                </a:cubicBezTo>
                <a:cubicBezTo>
                  <a:pt x="100585" y="83385"/>
                  <a:pt x="100542" y="83708"/>
                  <a:pt x="100650" y="84913"/>
                </a:cubicBezTo>
                <a:lnTo>
                  <a:pt x="100757" y="86354"/>
                </a:lnTo>
                <a:lnTo>
                  <a:pt x="99617" y="86913"/>
                </a:lnTo>
                <a:cubicBezTo>
                  <a:pt x="95788" y="88720"/>
                  <a:pt x="90582" y="91517"/>
                  <a:pt x="90109" y="92012"/>
                </a:cubicBezTo>
                <a:cubicBezTo>
                  <a:pt x="89807" y="92334"/>
                  <a:pt x="89528" y="92829"/>
                  <a:pt x="89485" y="93130"/>
                </a:cubicBezTo>
                <a:cubicBezTo>
                  <a:pt x="89480" y="93165"/>
                  <a:pt x="89475" y="93181"/>
                  <a:pt x="89471" y="93181"/>
                </a:cubicBezTo>
                <a:cubicBezTo>
                  <a:pt x="89437" y="93181"/>
                  <a:pt x="89420" y="92175"/>
                  <a:pt x="89420" y="90764"/>
                </a:cubicBezTo>
                <a:lnTo>
                  <a:pt x="89420" y="87860"/>
                </a:lnTo>
                <a:lnTo>
                  <a:pt x="89958" y="87795"/>
                </a:lnTo>
                <a:cubicBezTo>
                  <a:pt x="90259" y="87752"/>
                  <a:pt x="90647" y="87580"/>
                  <a:pt x="90840" y="87408"/>
                </a:cubicBezTo>
                <a:cubicBezTo>
                  <a:pt x="91507" y="86806"/>
                  <a:pt x="91485" y="85945"/>
                  <a:pt x="90689" y="83192"/>
                </a:cubicBezTo>
                <a:cubicBezTo>
                  <a:pt x="88840" y="76652"/>
                  <a:pt x="86710" y="67466"/>
                  <a:pt x="86086" y="63357"/>
                </a:cubicBezTo>
                <a:cubicBezTo>
                  <a:pt x="85978" y="62668"/>
                  <a:pt x="85742" y="61356"/>
                  <a:pt x="85570" y="60453"/>
                </a:cubicBezTo>
                <a:cubicBezTo>
                  <a:pt x="85397" y="59549"/>
                  <a:pt x="85139" y="57850"/>
                  <a:pt x="84989" y="56666"/>
                </a:cubicBezTo>
                <a:cubicBezTo>
                  <a:pt x="84860" y="55483"/>
                  <a:pt x="84666" y="53977"/>
                  <a:pt x="84580" y="53332"/>
                </a:cubicBezTo>
                <a:cubicBezTo>
                  <a:pt x="84472" y="52687"/>
                  <a:pt x="84386" y="51589"/>
                  <a:pt x="84386" y="50901"/>
                </a:cubicBezTo>
                <a:lnTo>
                  <a:pt x="84365" y="49675"/>
                </a:lnTo>
                <a:close/>
                <a:moveTo>
                  <a:pt x="46971" y="0"/>
                </a:moveTo>
                <a:cubicBezTo>
                  <a:pt x="46791" y="0"/>
                  <a:pt x="46538" y="152"/>
                  <a:pt x="46137" y="475"/>
                </a:cubicBezTo>
                <a:cubicBezTo>
                  <a:pt x="45814" y="755"/>
                  <a:pt x="45233" y="1164"/>
                  <a:pt x="44846" y="1379"/>
                </a:cubicBezTo>
                <a:cubicBezTo>
                  <a:pt x="43728" y="2046"/>
                  <a:pt x="43512" y="2799"/>
                  <a:pt x="44029" y="4391"/>
                </a:cubicBezTo>
                <a:cubicBezTo>
                  <a:pt x="44136" y="4735"/>
                  <a:pt x="43792" y="5208"/>
                  <a:pt x="42523" y="6521"/>
                </a:cubicBezTo>
                <a:cubicBezTo>
                  <a:pt x="41641" y="7467"/>
                  <a:pt x="40909" y="8392"/>
                  <a:pt x="40909" y="8586"/>
                </a:cubicBezTo>
                <a:cubicBezTo>
                  <a:pt x="40909" y="8801"/>
                  <a:pt x="40759" y="9317"/>
                  <a:pt x="40587" y="9726"/>
                </a:cubicBezTo>
                <a:cubicBezTo>
                  <a:pt x="40415" y="10156"/>
                  <a:pt x="40264" y="10737"/>
                  <a:pt x="40264" y="11017"/>
                </a:cubicBezTo>
                <a:cubicBezTo>
                  <a:pt x="40264" y="11296"/>
                  <a:pt x="40006" y="11813"/>
                  <a:pt x="39683" y="12157"/>
                </a:cubicBezTo>
                <a:cubicBezTo>
                  <a:pt x="39361" y="12501"/>
                  <a:pt x="38672" y="13297"/>
                  <a:pt x="38156" y="13921"/>
                </a:cubicBezTo>
                <a:cubicBezTo>
                  <a:pt x="37102" y="15233"/>
                  <a:pt x="37102" y="15685"/>
                  <a:pt x="38177" y="16352"/>
                </a:cubicBezTo>
                <a:cubicBezTo>
                  <a:pt x="38780" y="16696"/>
                  <a:pt x="38866" y="16890"/>
                  <a:pt x="38866" y="17664"/>
                </a:cubicBezTo>
                <a:cubicBezTo>
                  <a:pt x="38866" y="18525"/>
                  <a:pt x="38909" y="18589"/>
                  <a:pt x="39898" y="19084"/>
                </a:cubicBezTo>
                <a:lnTo>
                  <a:pt x="40931" y="19622"/>
                </a:lnTo>
                <a:lnTo>
                  <a:pt x="40178" y="20052"/>
                </a:lnTo>
                <a:cubicBezTo>
                  <a:pt x="39447" y="20482"/>
                  <a:pt x="39425" y="20525"/>
                  <a:pt x="39296" y="22246"/>
                </a:cubicBezTo>
                <a:cubicBezTo>
                  <a:pt x="39210" y="23214"/>
                  <a:pt x="39188" y="24182"/>
                  <a:pt x="39210" y="24397"/>
                </a:cubicBezTo>
                <a:cubicBezTo>
                  <a:pt x="39403" y="25323"/>
                  <a:pt x="40544" y="25710"/>
                  <a:pt x="45470" y="26549"/>
                </a:cubicBezTo>
                <a:cubicBezTo>
                  <a:pt x="46331" y="26678"/>
                  <a:pt x="47148" y="27495"/>
                  <a:pt x="47148" y="28205"/>
                </a:cubicBezTo>
                <a:cubicBezTo>
                  <a:pt x="47148" y="28442"/>
                  <a:pt x="47643" y="29130"/>
                  <a:pt x="48224" y="29754"/>
                </a:cubicBezTo>
                <a:cubicBezTo>
                  <a:pt x="49127" y="30722"/>
                  <a:pt x="49256" y="30937"/>
                  <a:pt x="48998" y="31153"/>
                </a:cubicBezTo>
                <a:cubicBezTo>
                  <a:pt x="48826" y="31303"/>
                  <a:pt x="48568" y="31927"/>
                  <a:pt x="48439" y="32529"/>
                </a:cubicBezTo>
                <a:cubicBezTo>
                  <a:pt x="48310" y="33132"/>
                  <a:pt x="47944" y="34078"/>
                  <a:pt x="47621" y="34616"/>
                </a:cubicBezTo>
                <a:cubicBezTo>
                  <a:pt x="47299" y="35154"/>
                  <a:pt x="46954" y="35756"/>
                  <a:pt x="46825" y="35950"/>
                </a:cubicBezTo>
                <a:cubicBezTo>
                  <a:pt x="46718" y="36165"/>
                  <a:pt x="46331" y="36703"/>
                  <a:pt x="46008" y="37154"/>
                </a:cubicBezTo>
                <a:cubicBezTo>
                  <a:pt x="45255" y="38230"/>
                  <a:pt x="43792" y="42490"/>
                  <a:pt x="43598" y="44254"/>
                </a:cubicBezTo>
                <a:cubicBezTo>
                  <a:pt x="43491" y="45222"/>
                  <a:pt x="43555" y="46018"/>
                  <a:pt x="43814" y="47072"/>
                </a:cubicBezTo>
                <a:lnTo>
                  <a:pt x="44179" y="48556"/>
                </a:lnTo>
                <a:lnTo>
                  <a:pt x="43620" y="49417"/>
                </a:lnTo>
                <a:cubicBezTo>
                  <a:pt x="43319" y="49890"/>
                  <a:pt x="42975" y="50342"/>
                  <a:pt x="42846" y="50428"/>
                </a:cubicBezTo>
                <a:cubicBezTo>
                  <a:pt x="42738" y="50492"/>
                  <a:pt x="42630" y="50837"/>
                  <a:pt x="42630" y="51181"/>
                </a:cubicBezTo>
                <a:cubicBezTo>
                  <a:pt x="42630" y="51611"/>
                  <a:pt x="42501" y="51848"/>
                  <a:pt x="42222" y="51934"/>
                </a:cubicBezTo>
                <a:cubicBezTo>
                  <a:pt x="41791" y="52063"/>
                  <a:pt x="40264" y="54601"/>
                  <a:pt x="40264" y="55160"/>
                </a:cubicBezTo>
                <a:cubicBezTo>
                  <a:pt x="40264" y="55741"/>
                  <a:pt x="38479" y="57785"/>
                  <a:pt x="37833" y="57936"/>
                </a:cubicBezTo>
                <a:cubicBezTo>
                  <a:pt x="37510" y="58000"/>
                  <a:pt x="37016" y="58280"/>
                  <a:pt x="36758" y="58560"/>
                </a:cubicBezTo>
                <a:cubicBezTo>
                  <a:pt x="36241" y="59119"/>
                  <a:pt x="34778" y="59485"/>
                  <a:pt x="31831" y="59764"/>
                </a:cubicBezTo>
                <a:cubicBezTo>
                  <a:pt x="30712" y="59893"/>
                  <a:pt x="29809" y="60130"/>
                  <a:pt x="28992" y="60539"/>
                </a:cubicBezTo>
                <a:cubicBezTo>
                  <a:pt x="28315" y="60884"/>
                  <a:pt x="27984" y="61025"/>
                  <a:pt x="27623" y="61025"/>
                </a:cubicBezTo>
                <a:cubicBezTo>
                  <a:pt x="27422" y="61025"/>
                  <a:pt x="27211" y="60981"/>
                  <a:pt x="26926" y="60904"/>
                </a:cubicBezTo>
                <a:cubicBezTo>
                  <a:pt x="26664" y="60842"/>
                  <a:pt x="25994" y="60814"/>
                  <a:pt x="25126" y="60814"/>
                </a:cubicBezTo>
                <a:cubicBezTo>
                  <a:pt x="22435" y="60814"/>
                  <a:pt x="17834" y="61075"/>
                  <a:pt x="17525" y="61335"/>
                </a:cubicBezTo>
                <a:cubicBezTo>
                  <a:pt x="17375" y="61464"/>
                  <a:pt x="17246" y="61679"/>
                  <a:pt x="17246" y="61829"/>
                </a:cubicBezTo>
                <a:cubicBezTo>
                  <a:pt x="17246" y="61998"/>
                  <a:pt x="17162" y="62076"/>
                  <a:pt x="17021" y="62076"/>
                </a:cubicBezTo>
                <a:cubicBezTo>
                  <a:pt x="16640" y="62076"/>
                  <a:pt x="15843" y="61515"/>
                  <a:pt x="15137" y="60668"/>
                </a:cubicBezTo>
                <a:cubicBezTo>
                  <a:pt x="14578" y="60001"/>
                  <a:pt x="13459" y="58839"/>
                  <a:pt x="12620" y="58065"/>
                </a:cubicBezTo>
                <a:cubicBezTo>
                  <a:pt x="11803" y="57290"/>
                  <a:pt x="10706" y="56258"/>
                  <a:pt x="10232" y="55741"/>
                </a:cubicBezTo>
                <a:cubicBezTo>
                  <a:pt x="9634" y="55143"/>
                  <a:pt x="9242" y="54863"/>
                  <a:pt x="8931" y="54863"/>
                </a:cubicBezTo>
                <a:cubicBezTo>
                  <a:pt x="8750" y="54863"/>
                  <a:pt x="8597" y="54957"/>
                  <a:pt x="8447" y="55139"/>
                </a:cubicBezTo>
                <a:cubicBezTo>
                  <a:pt x="8017" y="55655"/>
                  <a:pt x="8533" y="56989"/>
                  <a:pt x="9609" y="58258"/>
                </a:cubicBezTo>
                <a:cubicBezTo>
                  <a:pt x="10146" y="58882"/>
                  <a:pt x="10577" y="59420"/>
                  <a:pt x="10577" y="59442"/>
                </a:cubicBezTo>
                <a:cubicBezTo>
                  <a:pt x="10577" y="59444"/>
                  <a:pt x="10571" y="59444"/>
                  <a:pt x="10559" y="59444"/>
                </a:cubicBezTo>
                <a:cubicBezTo>
                  <a:pt x="10439" y="59444"/>
                  <a:pt x="9698" y="59343"/>
                  <a:pt x="8813" y="59205"/>
                </a:cubicBezTo>
                <a:cubicBezTo>
                  <a:pt x="7823" y="59033"/>
                  <a:pt x="6296" y="58861"/>
                  <a:pt x="5414" y="58796"/>
                </a:cubicBezTo>
                <a:cubicBezTo>
                  <a:pt x="5052" y="58775"/>
                  <a:pt x="4765" y="58762"/>
                  <a:pt x="4520" y="58762"/>
                </a:cubicBezTo>
                <a:cubicBezTo>
                  <a:pt x="3773" y="58762"/>
                  <a:pt x="3427" y="58886"/>
                  <a:pt x="2617" y="59291"/>
                </a:cubicBezTo>
                <a:cubicBezTo>
                  <a:pt x="1649" y="59786"/>
                  <a:pt x="1434" y="60001"/>
                  <a:pt x="1434" y="60431"/>
                </a:cubicBezTo>
                <a:cubicBezTo>
                  <a:pt x="1434" y="60904"/>
                  <a:pt x="1541" y="60991"/>
                  <a:pt x="2402" y="61077"/>
                </a:cubicBezTo>
                <a:lnTo>
                  <a:pt x="3370" y="61184"/>
                </a:lnTo>
                <a:lnTo>
                  <a:pt x="2273" y="61464"/>
                </a:lnTo>
                <a:cubicBezTo>
                  <a:pt x="638" y="61894"/>
                  <a:pt x="-137" y="62754"/>
                  <a:pt x="509" y="63400"/>
                </a:cubicBezTo>
                <a:cubicBezTo>
                  <a:pt x="702" y="63594"/>
                  <a:pt x="681" y="63744"/>
                  <a:pt x="401" y="64045"/>
                </a:cubicBezTo>
                <a:cubicBezTo>
                  <a:pt x="-469" y="65013"/>
                  <a:pt x="87" y="65528"/>
                  <a:pt x="1975" y="65528"/>
                </a:cubicBezTo>
                <a:cubicBezTo>
                  <a:pt x="2187" y="65528"/>
                  <a:pt x="2415" y="65521"/>
                  <a:pt x="2660" y="65508"/>
                </a:cubicBezTo>
                <a:cubicBezTo>
                  <a:pt x="3104" y="65489"/>
                  <a:pt x="3440" y="65478"/>
                  <a:pt x="3639" y="65478"/>
                </a:cubicBezTo>
                <a:cubicBezTo>
                  <a:pt x="3882" y="65478"/>
                  <a:pt x="3918" y="65494"/>
                  <a:pt x="3693" y="65530"/>
                </a:cubicBezTo>
                <a:cubicBezTo>
                  <a:pt x="2897" y="65637"/>
                  <a:pt x="2187" y="66132"/>
                  <a:pt x="2187" y="66584"/>
                </a:cubicBezTo>
                <a:cubicBezTo>
                  <a:pt x="2187" y="67280"/>
                  <a:pt x="3005" y="67489"/>
                  <a:pt x="5737" y="67489"/>
                </a:cubicBezTo>
                <a:cubicBezTo>
                  <a:pt x="5876" y="67489"/>
                  <a:pt x="6019" y="67488"/>
                  <a:pt x="6167" y="67487"/>
                </a:cubicBezTo>
                <a:cubicBezTo>
                  <a:pt x="6375" y="67485"/>
                  <a:pt x="6576" y="67484"/>
                  <a:pt x="6769" y="67484"/>
                </a:cubicBezTo>
                <a:cubicBezTo>
                  <a:pt x="8586" y="67484"/>
                  <a:pt x="9742" y="67579"/>
                  <a:pt x="10792" y="67831"/>
                </a:cubicBezTo>
                <a:cubicBezTo>
                  <a:pt x="11584" y="68012"/>
                  <a:pt x="12082" y="68098"/>
                  <a:pt x="12718" y="68098"/>
                </a:cubicBezTo>
                <a:cubicBezTo>
                  <a:pt x="13222" y="68098"/>
                  <a:pt x="13813" y="68044"/>
                  <a:pt x="14707" y="67939"/>
                </a:cubicBezTo>
                <a:cubicBezTo>
                  <a:pt x="15586" y="67847"/>
                  <a:pt x="16270" y="67799"/>
                  <a:pt x="16786" y="67799"/>
                </a:cubicBezTo>
                <a:cubicBezTo>
                  <a:pt x="17722" y="67799"/>
                  <a:pt x="18106" y="67958"/>
                  <a:pt x="18106" y="68305"/>
                </a:cubicBezTo>
                <a:cubicBezTo>
                  <a:pt x="18106" y="68950"/>
                  <a:pt x="19440" y="71854"/>
                  <a:pt x="19849" y="72070"/>
                </a:cubicBezTo>
                <a:cubicBezTo>
                  <a:pt x="19966" y="72128"/>
                  <a:pt x="20131" y="72157"/>
                  <a:pt x="20365" y="72157"/>
                </a:cubicBezTo>
                <a:cubicBezTo>
                  <a:pt x="20733" y="72157"/>
                  <a:pt x="21267" y="72085"/>
                  <a:pt x="22043" y="71940"/>
                </a:cubicBezTo>
                <a:cubicBezTo>
                  <a:pt x="25764" y="71252"/>
                  <a:pt x="26238" y="71166"/>
                  <a:pt x="28325" y="70843"/>
                </a:cubicBezTo>
                <a:cubicBezTo>
                  <a:pt x="32864" y="70176"/>
                  <a:pt x="34843" y="69918"/>
                  <a:pt x="36392" y="69789"/>
                </a:cubicBezTo>
                <a:cubicBezTo>
                  <a:pt x="38607" y="69617"/>
                  <a:pt x="42760" y="68864"/>
                  <a:pt x="43814" y="68434"/>
                </a:cubicBezTo>
                <a:cubicBezTo>
                  <a:pt x="44351" y="68219"/>
                  <a:pt x="45599" y="67165"/>
                  <a:pt x="47105" y="65680"/>
                </a:cubicBezTo>
                <a:lnTo>
                  <a:pt x="49536" y="63292"/>
                </a:lnTo>
                <a:lnTo>
                  <a:pt x="49966" y="64131"/>
                </a:lnTo>
                <a:cubicBezTo>
                  <a:pt x="50203" y="64605"/>
                  <a:pt x="50590" y="65293"/>
                  <a:pt x="50805" y="65702"/>
                </a:cubicBezTo>
                <a:cubicBezTo>
                  <a:pt x="51450" y="66864"/>
                  <a:pt x="51644" y="68498"/>
                  <a:pt x="51515" y="72048"/>
                </a:cubicBezTo>
                <a:cubicBezTo>
                  <a:pt x="51450" y="73920"/>
                  <a:pt x="51494" y="76071"/>
                  <a:pt x="51623" y="76953"/>
                </a:cubicBezTo>
                <a:cubicBezTo>
                  <a:pt x="51795" y="78222"/>
                  <a:pt x="51773" y="79448"/>
                  <a:pt x="51408" y="83084"/>
                </a:cubicBezTo>
                <a:cubicBezTo>
                  <a:pt x="50891" y="88656"/>
                  <a:pt x="50956" y="94163"/>
                  <a:pt x="51558" y="95669"/>
                </a:cubicBezTo>
                <a:cubicBezTo>
                  <a:pt x="51967" y="96680"/>
                  <a:pt x="52784" y="97433"/>
                  <a:pt x="53473" y="97433"/>
                </a:cubicBezTo>
                <a:cubicBezTo>
                  <a:pt x="54398" y="97433"/>
                  <a:pt x="54505" y="97691"/>
                  <a:pt x="54118" y="99068"/>
                </a:cubicBezTo>
                <a:cubicBezTo>
                  <a:pt x="53215" y="102381"/>
                  <a:pt x="52505" y="105393"/>
                  <a:pt x="52397" y="106468"/>
                </a:cubicBezTo>
                <a:cubicBezTo>
                  <a:pt x="52311" y="107114"/>
                  <a:pt x="52117" y="107802"/>
                  <a:pt x="51967" y="107974"/>
                </a:cubicBezTo>
                <a:cubicBezTo>
                  <a:pt x="51816" y="108146"/>
                  <a:pt x="51580" y="108684"/>
                  <a:pt x="51472" y="109157"/>
                </a:cubicBezTo>
                <a:cubicBezTo>
                  <a:pt x="51343" y="109630"/>
                  <a:pt x="50999" y="110921"/>
                  <a:pt x="50698" y="112018"/>
                </a:cubicBezTo>
                <a:cubicBezTo>
                  <a:pt x="50418" y="113116"/>
                  <a:pt x="50074" y="114836"/>
                  <a:pt x="49945" y="115826"/>
                </a:cubicBezTo>
                <a:cubicBezTo>
                  <a:pt x="49794" y="117009"/>
                  <a:pt x="49256" y="118988"/>
                  <a:pt x="48331" y="121656"/>
                </a:cubicBezTo>
                <a:lnTo>
                  <a:pt x="46933" y="125722"/>
                </a:lnTo>
                <a:lnTo>
                  <a:pt x="46933" y="128411"/>
                </a:lnTo>
                <a:cubicBezTo>
                  <a:pt x="46933" y="129895"/>
                  <a:pt x="47083" y="132068"/>
                  <a:pt x="47256" y="133251"/>
                </a:cubicBezTo>
                <a:cubicBezTo>
                  <a:pt x="47449" y="134434"/>
                  <a:pt x="47686" y="136134"/>
                  <a:pt x="47815" y="137016"/>
                </a:cubicBezTo>
                <a:cubicBezTo>
                  <a:pt x="47923" y="137898"/>
                  <a:pt x="48202" y="139641"/>
                  <a:pt x="48439" y="140888"/>
                </a:cubicBezTo>
                <a:cubicBezTo>
                  <a:pt x="48675" y="142136"/>
                  <a:pt x="49020" y="145621"/>
                  <a:pt x="49192" y="148633"/>
                </a:cubicBezTo>
                <a:cubicBezTo>
                  <a:pt x="49385" y="151645"/>
                  <a:pt x="49665" y="154979"/>
                  <a:pt x="49837" y="156055"/>
                </a:cubicBezTo>
                <a:cubicBezTo>
                  <a:pt x="49988" y="157109"/>
                  <a:pt x="50267" y="159002"/>
                  <a:pt x="50461" y="160250"/>
                </a:cubicBezTo>
                <a:cubicBezTo>
                  <a:pt x="50934" y="163433"/>
                  <a:pt x="51537" y="165735"/>
                  <a:pt x="52182" y="166703"/>
                </a:cubicBezTo>
                <a:cubicBezTo>
                  <a:pt x="52483" y="167177"/>
                  <a:pt x="52892" y="168145"/>
                  <a:pt x="53107" y="168855"/>
                </a:cubicBezTo>
                <a:cubicBezTo>
                  <a:pt x="53494" y="170253"/>
                  <a:pt x="53473" y="170404"/>
                  <a:pt x="52655" y="172727"/>
                </a:cubicBezTo>
                <a:cubicBezTo>
                  <a:pt x="52462" y="173265"/>
                  <a:pt x="52268" y="173953"/>
                  <a:pt x="52204" y="174276"/>
                </a:cubicBezTo>
                <a:cubicBezTo>
                  <a:pt x="52053" y="175050"/>
                  <a:pt x="50848" y="175846"/>
                  <a:pt x="48891" y="176470"/>
                </a:cubicBezTo>
                <a:cubicBezTo>
                  <a:pt x="48537" y="176579"/>
                  <a:pt x="48199" y="176692"/>
                  <a:pt x="47921" y="176792"/>
                </a:cubicBezTo>
                <a:lnTo>
                  <a:pt x="47898" y="176792"/>
                </a:lnTo>
                <a:cubicBezTo>
                  <a:pt x="47106" y="176821"/>
                  <a:pt x="46381" y="176844"/>
                  <a:pt x="45724" y="176861"/>
                </a:cubicBezTo>
                <a:cubicBezTo>
                  <a:pt x="45015" y="176885"/>
                  <a:pt x="44264" y="176896"/>
                  <a:pt x="43470" y="176896"/>
                </a:cubicBezTo>
                <a:cubicBezTo>
                  <a:pt x="43450" y="176896"/>
                  <a:pt x="43429" y="176896"/>
                  <a:pt x="43408" y="176896"/>
                </a:cubicBezTo>
                <a:lnTo>
                  <a:pt x="43386" y="176896"/>
                </a:lnTo>
                <a:cubicBezTo>
                  <a:pt x="43329" y="176834"/>
                  <a:pt x="43213" y="176814"/>
                  <a:pt x="43018" y="176814"/>
                </a:cubicBezTo>
                <a:cubicBezTo>
                  <a:pt x="42855" y="176814"/>
                  <a:pt x="42611" y="176843"/>
                  <a:pt x="42360" y="176889"/>
                </a:cubicBezTo>
                <a:lnTo>
                  <a:pt x="42360" y="176889"/>
                </a:lnTo>
                <a:cubicBezTo>
                  <a:pt x="41864" y="176883"/>
                  <a:pt x="41353" y="176872"/>
                  <a:pt x="40827" y="176858"/>
                </a:cubicBezTo>
                <a:cubicBezTo>
                  <a:pt x="40572" y="176858"/>
                  <a:pt x="40329" y="176875"/>
                  <a:pt x="40098" y="176906"/>
                </a:cubicBezTo>
                <a:cubicBezTo>
                  <a:pt x="39550" y="176972"/>
                  <a:pt x="38950" y="177249"/>
                  <a:pt x="38298" y="177739"/>
                </a:cubicBezTo>
                <a:cubicBezTo>
                  <a:pt x="37799" y="178128"/>
                  <a:pt x="37534" y="178526"/>
                  <a:pt x="37505" y="178932"/>
                </a:cubicBezTo>
                <a:cubicBezTo>
                  <a:pt x="37460" y="180048"/>
                  <a:pt x="39305" y="181029"/>
                  <a:pt x="43039" y="181873"/>
                </a:cubicBezTo>
                <a:cubicBezTo>
                  <a:pt x="48140" y="182986"/>
                  <a:pt x="53736" y="183725"/>
                  <a:pt x="59827" y="184092"/>
                </a:cubicBezTo>
                <a:cubicBezTo>
                  <a:pt x="60859" y="184147"/>
                  <a:pt x="61803" y="184175"/>
                  <a:pt x="62661" y="184175"/>
                </a:cubicBezTo>
                <a:cubicBezTo>
                  <a:pt x="62750" y="184175"/>
                  <a:pt x="62839" y="184174"/>
                  <a:pt x="62926" y="184174"/>
                </a:cubicBezTo>
                <a:lnTo>
                  <a:pt x="62949" y="184174"/>
                </a:lnTo>
                <a:cubicBezTo>
                  <a:pt x="63026" y="184180"/>
                  <a:pt x="63102" y="184187"/>
                  <a:pt x="63175" y="184193"/>
                </a:cubicBezTo>
                <a:cubicBezTo>
                  <a:pt x="65988" y="184405"/>
                  <a:pt x="67397" y="184507"/>
                  <a:pt x="68160" y="184507"/>
                </a:cubicBezTo>
                <a:cubicBezTo>
                  <a:pt x="68791" y="184507"/>
                  <a:pt x="68980" y="184437"/>
                  <a:pt x="69155" y="184301"/>
                </a:cubicBezTo>
                <a:cubicBezTo>
                  <a:pt x="69758" y="183849"/>
                  <a:pt x="69973" y="182257"/>
                  <a:pt x="69951" y="178170"/>
                </a:cubicBezTo>
                <a:cubicBezTo>
                  <a:pt x="69951" y="174469"/>
                  <a:pt x="69736" y="172017"/>
                  <a:pt x="69306" y="170877"/>
                </a:cubicBezTo>
                <a:cubicBezTo>
                  <a:pt x="68768" y="169479"/>
                  <a:pt x="68187" y="167134"/>
                  <a:pt x="68015" y="165735"/>
                </a:cubicBezTo>
                <a:cubicBezTo>
                  <a:pt x="67112" y="158400"/>
                  <a:pt x="66445" y="154678"/>
                  <a:pt x="65864" y="153688"/>
                </a:cubicBezTo>
                <a:cubicBezTo>
                  <a:pt x="65584" y="153194"/>
                  <a:pt x="65412" y="152161"/>
                  <a:pt x="65219" y="149493"/>
                </a:cubicBezTo>
                <a:cubicBezTo>
                  <a:pt x="65090" y="147536"/>
                  <a:pt x="64831" y="144782"/>
                  <a:pt x="64638" y="143362"/>
                </a:cubicBezTo>
                <a:cubicBezTo>
                  <a:pt x="64466" y="141942"/>
                  <a:pt x="64251" y="139425"/>
                  <a:pt x="64165" y="137769"/>
                </a:cubicBezTo>
                <a:cubicBezTo>
                  <a:pt x="64078" y="136005"/>
                  <a:pt x="63885" y="134542"/>
                  <a:pt x="63734" y="134241"/>
                </a:cubicBezTo>
                <a:cubicBezTo>
                  <a:pt x="63089" y="133079"/>
                  <a:pt x="63046" y="132455"/>
                  <a:pt x="63541" y="131423"/>
                </a:cubicBezTo>
                <a:cubicBezTo>
                  <a:pt x="63799" y="130885"/>
                  <a:pt x="64272" y="130067"/>
                  <a:pt x="64595" y="129594"/>
                </a:cubicBezTo>
                <a:cubicBezTo>
                  <a:pt x="65391" y="128368"/>
                  <a:pt x="66187" y="126841"/>
                  <a:pt x="66961" y="124969"/>
                </a:cubicBezTo>
                <a:cubicBezTo>
                  <a:pt x="67650" y="123291"/>
                  <a:pt x="67886" y="122753"/>
                  <a:pt x="68747" y="120882"/>
                </a:cubicBezTo>
                <a:lnTo>
                  <a:pt x="69263" y="119784"/>
                </a:lnTo>
                <a:lnTo>
                  <a:pt x="70167" y="121893"/>
                </a:lnTo>
                <a:cubicBezTo>
                  <a:pt x="70683" y="123054"/>
                  <a:pt x="71522" y="124926"/>
                  <a:pt x="72038" y="126045"/>
                </a:cubicBezTo>
                <a:cubicBezTo>
                  <a:pt x="72554" y="127163"/>
                  <a:pt x="73071" y="128282"/>
                  <a:pt x="73178" y="128519"/>
                </a:cubicBezTo>
                <a:cubicBezTo>
                  <a:pt x="73307" y="128755"/>
                  <a:pt x="73824" y="130003"/>
                  <a:pt x="74340" y="131272"/>
                </a:cubicBezTo>
                <a:cubicBezTo>
                  <a:pt x="74878" y="132541"/>
                  <a:pt x="75781" y="134370"/>
                  <a:pt x="76341" y="135338"/>
                </a:cubicBezTo>
                <a:cubicBezTo>
                  <a:pt x="77954" y="138070"/>
                  <a:pt x="78922" y="138715"/>
                  <a:pt x="87269" y="142609"/>
                </a:cubicBezTo>
                <a:cubicBezTo>
                  <a:pt x="88216" y="143040"/>
                  <a:pt x="89722" y="143750"/>
                  <a:pt x="90603" y="144180"/>
                </a:cubicBezTo>
                <a:cubicBezTo>
                  <a:pt x="92346" y="144997"/>
                  <a:pt x="96713" y="146933"/>
                  <a:pt x="100177" y="148439"/>
                </a:cubicBezTo>
                <a:cubicBezTo>
                  <a:pt x="105748" y="150849"/>
                  <a:pt x="117946" y="157281"/>
                  <a:pt x="119968" y="158851"/>
                </a:cubicBezTo>
                <a:cubicBezTo>
                  <a:pt x="121280" y="159862"/>
                  <a:pt x="121947" y="160250"/>
                  <a:pt x="122464" y="160250"/>
                </a:cubicBezTo>
                <a:cubicBezTo>
                  <a:pt x="122937" y="160250"/>
                  <a:pt x="122937" y="160250"/>
                  <a:pt x="122786" y="163520"/>
                </a:cubicBezTo>
                <a:lnTo>
                  <a:pt x="122636" y="166789"/>
                </a:lnTo>
                <a:lnTo>
                  <a:pt x="121775" y="168510"/>
                </a:lnTo>
                <a:cubicBezTo>
                  <a:pt x="120657" y="170726"/>
                  <a:pt x="120420" y="172426"/>
                  <a:pt x="121151" y="173114"/>
                </a:cubicBezTo>
                <a:cubicBezTo>
                  <a:pt x="121544" y="173470"/>
                  <a:pt x="121859" y="173644"/>
                  <a:pt x="122242" y="173644"/>
                </a:cubicBezTo>
                <a:cubicBezTo>
                  <a:pt x="122530" y="173644"/>
                  <a:pt x="122856" y="173545"/>
                  <a:pt x="123281" y="173351"/>
                </a:cubicBezTo>
                <a:cubicBezTo>
                  <a:pt x="124873" y="172641"/>
                  <a:pt x="127196" y="170146"/>
                  <a:pt x="129477" y="166703"/>
                </a:cubicBezTo>
                <a:cubicBezTo>
                  <a:pt x="130940" y="164509"/>
                  <a:pt x="131284" y="163670"/>
                  <a:pt x="132446" y="159368"/>
                </a:cubicBezTo>
                <a:cubicBezTo>
                  <a:pt x="133005" y="157302"/>
                  <a:pt x="133564" y="155452"/>
                  <a:pt x="133650" y="155259"/>
                </a:cubicBezTo>
                <a:cubicBezTo>
                  <a:pt x="133779" y="155044"/>
                  <a:pt x="134167" y="154871"/>
                  <a:pt x="134618" y="154829"/>
                </a:cubicBezTo>
                <a:cubicBezTo>
                  <a:pt x="135393" y="154764"/>
                  <a:pt x="135414" y="154742"/>
                  <a:pt x="136597" y="152182"/>
                </a:cubicBezTo>
                <a:cubicBezTo>
                  <a:pt x="137458" y="150311"/>
                  <a:pt x="137802" y="149257"/>
                  <a:pt x="137888" y="148375"/>
                </a:cubicBezTo>
                <a:lnTo>
                  <a:pt x="137974" y="147170"/>
                </a:lnTo>
                <a:lnTo>
                  <a:pt x="136834" y="146589"/>
                </a:lnTo>
                <a:cubicBezTo>
                  <a:pt x="136210" y="146267"/>
                  <a:pt x="135565" y="145858"/>
                  <a:pt x="135393" y="145707"/>
                </a:cubicBezTo>
                <a:cubicBezTo>
                  <a:pt x="134833" y="145126"/>
                  <a:pt x="133758" y="144696"/>
                  <a:pt x="129757" y="143427"/>
                </a:cubicBezTo>
                <a:cubicBezTo>
                  <a:pt x="126487" y="142373"/>
                  <a:pt x="125303" y="142093"/>
                  <a:pt x="123152" y="141878"/>
                </a:cubicBezTo>
                <a:cubicBezTo>
                  <a:pt x="120614" y="141620"/>
                  <a:pt x="120528" y="141598"/>
                  <a:pt x="119538" y="140802"/>
                </a:cubicBezTo>
                <a:cubicBezTo>
                  <a:pt x="118591" y="140028"/>
                  <a:pt x="116096" y="138823"/>
                  <a:pt x="114095" y="138199"/>
                </a:cubicBezTo>
                <a:cubicBezTo>
                  <a:pt x="113579" y="138049"/>
                  <a:pt x="112869" y="137683"/>
                  <a:pt x="112482" y="137382"/>
                </a:cubicBezTo>
                <a:cubicBezTo>
                  <a:pt x="112095" y="137102"/>
                  <a:pt x="110438" y="136177"/>
                  <a:pt x="108760" y="135360"/>
                </a:cubicBezTo>
                <a:cubicBezTo>
                  <a:pt x="107104" y="134521"/>
                  <a:pt x="105555" y="133746"/>
                  <a:pt x="105318" y="133617"/>
                </a:cubicBezTo>
                <a:cubicBezTo>
                  <a:pt x="105103" y="133488"/>
                  <a:pt x="104565" y="133230"/>
                  <a:pt x="104156" y="133058"/>
                </a:cubicBezTo>
                <a:cubicBezTo>
                  <a:pt x="103748" y="132886"/>
                  <a:pt x="102435" y="132305"/>
                  <a:pt x="101252" y="131789"/>
                </a:cubicBezTo>
                <a:cubicBezTo>
                  <a:pt x="98735" y="130691"/>
                  <a:pt x="96455" y="129917"/>
                  <a:pt x="95637" y="129917"/>
                </a:cubicBezTo>
                <a:cubicBezTo>
                  <a:pt x="95250" y="129917"/>
                  <a:pt x="94820" y="129637"/>
                  <a:pt x="94282" y="129056"/>
                </a:cubicBezTo>
                <a:cubicBezTo>
                  <a:pt x="93680" y="128389"/>
                  <a:pt x="93271" y="128153"/>
                  <a:pt x="92561" y="128024"/>
                </a:cubicBezTo>
                <a:cubicBezTo>
                  <a:pt x="91679" y="127873"/>
                  <a:pt x="91550" y="127766"/>
                  <a:pt x="90647" y="126281"/>
                </a:cubicBezTo>
                <a:lnTo>
                  <a:pt x="89678" y="124668"/>
                </a:lnTo>
                <a:lnTo>
                  <a:pt x="89937" y="122710"/>
                </a:lnTo>
                <a:cubicBezTo>
                  <a:pt x="90130" y="121312"/>
                  <a:pt x="90130" y="120344"/>
                  <a:pt x="89980" y="119354"/>
                </a:cubicBezTo>
                <a:cubicBezTo>
                  <a:pt x="89851" y="118601"/>
                  <a:pt x="89657" y="116665"/>
                  <a:pt x="89528" y="115073"/>
                </a:cubicBezTo>
                <a:cubicBezTo>
                  <a:pt x="89399" y="113481"/>
                  <a:pt x="89162" y="110964"/>
                  <a:pt x="88969" y="109480"/>
                </a:cubicBezTo>
                <a:cubicBezTo>
                  <a:pt x="88474" y="105651"/>
                  <a:pt x="88538" y="97863"/>
                  <a:pt x="89055" y="96572"/>
                </a:cubicBezTo>
                <a:cubicBezTo>
                  <a:pt x="89167" y="96318"/>
                  <a:pt x="89226" y="96184"/>
                  <a:pt x="89257" y="96184"/>
                </a:cubicBezTo>
                <a:cubicBezTo>
                  <a:pt x="89291" y="96184"/>
                  <a:pt x="89291" y="96350"/>
                  <a:pt x="89291" y="96701"/>
                </a:cubicBezTo>
                <a:cubicBezTo>
                  <a:pt x="89313" y="97669"/>
                  <a:pt x="90711" y="102252"/>
                  <a:pt x="91550" y="104102"/>
                </a:cubicBezTo>
                <a:cubicBezTo>
                  <a:pt x="91937" y="104984"/>
                  <a:pt x="92733" y="106812"/>
                  <a:pt x="93293" y="108146"/>
                </a:cubicBezTo>
                <a:cubicBezTo>
                  <a:pt x="93852" y="109480"/>
                  <a:pt x="95508" y="112556"/>
                  <a:pt x="96971" y="115009"/>
                </a:cubicBezTo>
                <a:cubicBezTo>
                  <a:pt x="99682" y="119548"/>
                  <a:pt x="100069" y="119999"/>
                  <a:pt x="101769" y="120688"/>
                </a:cubicBezTo>
                <a:cubicBezTo>
                  <a:pt x="101916" y="120747"/>
                  <a:pt x="102045" y="120793"/>
                  <a:pt x="102230" y="120793"/>
                </a:cubicBezTo>
                <a:cubicBezTo>
                  <a:pt x="103123" y="120793"/>
                  <a:pt x="105316" y="119723"/>
                  <a:pt x="117172" y="113912"/>
                </a:cubicBezTo>
                <a:cubicBezTo>
                  <a:pt x="131520" y="106855"/>
                  <a:pt x="136253" y="104425"/>
                  <a:pt x="136877" y="103822"/>
                </a:cubicBezTo>
                <a:cubicBezTo>
                  <a:pt x="137996" y="102725"/>
                  <a:pt x="137953" y="102574"/>
                  <a:pt x="133478" y="91409"/>
                </a:cubicBezTo>
                <a:cubicBezTo>
                  <a:pt x="132123" y="88032"/>
                  <a:pt x="130768" y="84590"/>
                  <a:pt x="130467" y="83772"/>
                </a:cubicBezTo>
                <a:cubicBezTo>
                  <a:pt x="129412" y="80847"/>
                  <a:pt x="127325" y="76329"/>
                  <a:pt x="126723" y="75684"/>
                </a:cubicBezTo>
                <a:cubicBezTo>
                  <a:pt x="126445" y="75378"/>
                  <a:pt x="126354" y="75185"/>
                  <a:pt x="126091" y="75185"/>
                </a:cubicBezTo>
                <a:cubicBezTo>
                  <a:pt x="125725" y="75185"/>
                  <a:pt x="125026" y="75559"/>
                  <a:pt x="123023" y="76523"/>
                </a:cubicBezTo>
                <a:cubicBezTo>
                  <a:pt x="121969" y="77017"/>
                  <a:pt x="120915" y="77405"/>
                  <a:pt x="120657" y="77405"/>
                </a:cubicBezTo>
                <a:cubicBezTo>
                  <a:pt x="120652" y="77404"/>
                  <a:pt x="120647" y="77404"/>
                  <a:pt x="120641" y="77404"/>
                </a:cubicBezTo>
                <a:cubicBezTo>
                  <a:pt x="120077" y="77404"/>
                  <a:pt x="116688" y="78528"/>
                  <a:pt x="115623" y="79083"/>
                </a:cubicBezTo>
                <a:cubicBezTo>
                  <a:pt x="115335" y="79242"/>
                  <a:pt x="115060" y="79331"/>
                  <a:pt x="114902" y="79331"/>
                </a:cubicBezTo>
                <a:cubicBezTo>
                  <a:pt x="114847" y="79331"/>
                  <a:pt x="114806" y="79320"/>
                  <a:pt x="114784" y="79298"/>
                </a:cubicBezTo>
                <a:cubicBezTo>
                  <a:pt x="114698" y="79233"/>
                  <a:pt x="114590" y="78652"/>
                  <a:pt x="114526" y="78029"/>
                </a:cubicBezTo>
                <a:cubicBezTo>
                  <a:pt x="114416" y="76747"/>
                  <a:pt x="114244" y="76385"/>
                  <a:pt x="113505" y="76385"/>
                </a:cubicBezTo>
                <a:cubicBezTo>
                  <a:pt x="113376" y="76385"/>
                  <a:pt x="113229" y="76396"/>
                  <a:pt x="113063" y="76415"/>
                </a:cubicBezTo>
                <a:lnTo>
                  <a:pt x="112159" y="76501"/>
                </a:lnTo>
                <a:lnTo>
                  <a:pt x="111707" y="75318"/>
                </a:lnTo>
                <a:cubicBezTo>
                  <a:pt x="111449" y="74672"/>
                  <a:pt x="110911" y="73683"/>
                  <a:pt x="110524" y="73145"/>
                </a:cubicBezTo>
                <a:cubicBezTo>
                  <a:pt x="109771" y="72112"/>
                  <a:pt x="108674" y="70069"/>
                  <a:pt x="108674" y="69703"/>
                </a:cubicBezTo>
                <a:cubicBezTo>
                  <a:pt x="108674" y="69574"/>
                  <a:pt x="109233" y="69101"/>
                  <a:pt x="109922" y="68649"/>
                </a:cubicBezTo>
                <a:cubicBezTo>
                  <a:pt x="111191" y="67767"/>
                  <a:pt x="112546" y="66283"/>
                  <a:pt x="112546" y="65745"/>
                </a:cubicBezTo>
                <a:cubicBezTo>
                  <a:pt x="112546" y="65594"/>
                  <a:pt x="112288" y="65228"/>
                  <a:pt x="111987" y="64927"/>
                </a:cubicBezTo>
                <a:cubicBezTo>
                  <a:pt x="111686" y="64648"/>
                  <a:pt x="111191" y="63981"/>
                  <a:pt x="110868" y="63443"/>
                </a:cubicBezTo>
                <a:cubicBezTo>
                  <a:pt x="110567" y="62905"/>
                  <a:pt x="110201" y="62324"/>
                  <a:pt x="110051" y="62152"/>
                </a:cubicBezTo>
                <a:cubicBezTo>
                  <a:pt x="109900" y="61980"/>
                  <a:pt x="109190" y="60689"/>
                  <a:pt x="108459" y="59269"/>
                </a:cubicBezTo>
                <a:cubicBezTo>
                  <a:pt x="107749" y="57871"/>
                  <a:pt x="106544" y="55784"/>
                  <a:pt x="105791" y="54644"/>
                </a:cubicBezTo>
                <a:cubicBezTo>
                  <a:pt x="105038" y="53504"/>
                  <a:pt x="103683" y="51073"/>
                  <a:pt x="102780" y="49245"/>
                </a:cubicBezTo>
                <a:cubicBezTo>
                  <a:pt x="100714" y="45050"/>
                  <a:pt x="100241" y="44383"/>
                  <a:pt x="98757" y="43501"/>
                </a:cubicBezTo>
                <a:cubicBezTo>
                  <a:pt x="98090" y="43113"/>
                  <a:pt x="97079" y="42361"/>
                  <a:pt x="96541" y="41823"/>
                </a:cubicBezTo>
                <a:cubicBezTo>
                  <a:pt x="95982" y="41306"/>
                  <a:pt x="95143" y="40661"/>
                  <a:pt x="94669" y="40446"/>
                </a:cubicBezTo>
                <a:cubicBezTo>
                  <a:pt x="93787" y="40016"/>
                  <a:pt x="91055" y="38144"/>
                  <a:pt x="89872" y="37176"/>
                </a:cubicBezTo>
                <a:cubicBezTo>
                  <a:pt x="89506" y="36853"/>
                  <a:pt x="88969" y="36531"/>
                  <a:pt x="88667" y="36445"/>
                </a:cubicBezTo>
                <a:cubicBezTo>
                  <a:pt x="88366" y="36358"/>
                  <a:pt x="87828" y="36057"/>
                  <a:pt x="87463" y="35778"/>
                </a:cubicBezTo>
                <a:cubicBezTo>
                  <a:pt x="87097" y="35498"/>
                  <a:pt x="86731" y="35261"/>
                  <a:pt x="86645" y="35261"/>
                </a:cubicBezTo>
                <a:cubicBezTo>
                  <a:pt x="86581" y="35261"/>
                  <a:pt x="86000" y="34853"/>
                  <a:pt x="85355" y="34336"/>
                </a:cubicBezTo>
                <a:cubicBezTo>
                  <a:pt x="84731" y="33842"/>
                  <a:pt x="84064" y="33325"/>
                  <a:pt x="83849" y="33218"/>
                </a:cubicBezTo>
                <a:cubicBezTo>
                  <a:pt x="83655" y="33089"/>
                  <a:pt x="83203" y="32185"/>
                  <a:pt x="82859" y="31174"/>
                </a:cubicBezTo>
                <a:cubicBezTo>
                  <a:pt x="81525" y="27366"/>
                  <a:pt x="78750" y="24484"/>
                  <a:pt x="75846" y="23881"/>
                </a:cubicBezTo>
                <a:cubicBezTo>
                  <a:pt x="75502" y="23817"/>
                  <a:pt x="74971" y="23783"/>
                  <a:pt x="74193" y="23783"/>
                </a:cubicBezTo>
                <a:cubicBezTo>
                  <a:pt x="72638" y="23783"/>
                  <a:pt x="70095" y="23917"/>
                  <a:pt x="66079" y="24204"/>
                </a:cubicBezTo>
                <a:cubicBezTo>
                  <a:pt x="65549" y="24242"/>
                  <a:pt x="65173" y="24268"/>
                  <a:pt x="64874" y="24268"/>
                </a:cubicBezTo>
                <a:cubicBezTo>
                  <a:pt x="64142" y="24268"/>
                  <a:pt x="63876" y="24109"/>
                  <a:pt x="62960" y="23559"/>
                </a:cubicBezTo>
                <a:cubicBezTo>
                  <a:pt x="60809" y="22289"/>
                  <a:pt x="60636" y="22053"/>
                  <a:pt x="61110" y="21106"/>
                </a:cubicBezTo>
                <a:cubicBezTo>
                  <a:pt x="61196" y="20912"/>
                  <a:pt x="61454" y="20246"/>
                  <a:pt x="61648" y="19665"/>
                </a:cubicBezTo>
                <a:cubicBezTo>
                  <a:pt x="62035" y="18546"/>
                  <a:pt x="63326" y="15061"/>
                  <a:pt x="63820" y="13749"/>
                </a:cubicBezTo>
                <a:cubicBezTo>
                  <a:pt x="64186" y="12845"/>
                  <a:pt x="64036" y="9059"/>
                  <a:pt x="63605" y="8048"/>
                </a:cubicBezTo>
                <a:cubicBezTo>
                  <a:pt x="63455" y="7682"/>
                  <a:pt x="63240" y="7101"/>
                  <a:pt x="63110" y="6757"/>
                </a:cubicBezTo>
                <a:cubicBezTo>
                  <a:pt x="62551" y="5015"/>
                  <a:pt x="60701" y="3165"/>
                  <a:pt x="59130" y="2777"/>
                </a:cubicBezTo>
                <a:cubicBezTo>
                  <a:pt x="57646" y="2433"/>
                  <a:pt x="55882" y="1852"/>
                  <a:pt x="55667" y="1659"/>
                </a:cubicBezTo>
                <a:cubicBezTo>
                  <a:pt x="55538" y="1573"/>
                  <a:pt x="54849" y="1487"/>
                  <a:pt x="54097" y="1487"/>
                </a:cubicBezTo>
                <a:cubicBezTo>
                  <a:pt x="53344" y="1487"/>
                  <a:pt x="52741" y="1400"/>
                  <a:pt x="52741" y="1272"/>
                </a:cubicBezTo>
                <a:cubicBezTo>
                  <a:pt x="52741" y="1159"/>
                  <a:pt x="52692" y="1095"/>
                  <a:pt x="52622" y="1095"/>
                </a:cubicBezTo>
                <a:cubicBezTo>
                  <a:pt x="52612" y="1095"/>
                  <a:pt x="52602" y="1097"/>
                  <a:pt x="52591" y="1099"/>
                </a:cubicBezTo>
                <a:cubicBezTo>
                  <a:pt x="52575" y="1106"/>
                  <a:pt x="52553" y="1109"/>
                  <a:pt x="52526" y="1109"/>
                </a:cubicBezTo>
                <a:cubicBezTo>
                  <a:pt x="52373" y="1109"/>
                  <a:pt x="52059" y="1009"/>
                  <a:pt x="51730" y="863"/>
                </a:cubicBezTo>
                <a:cubicBezTo>
                  <a:pt x="51468" y="754"/>
                  <a:pt x="51289" y="695"/>
                  <a:pt x="51120" y="695"/>
                </a:cubicBezTo>
                <a:cubicBezTo>
                  <a:pt x="50888" y="695"/>
                  <a:pt x="50675" y="807"/>
                  <a:pt x="50289" y="1056"/>
                </a:cubicBezTo>
                <a:lnTo>
                  <a:pt x="49515" y="1508"/>
                </a:lnTo>
                <a:lnTo>
                  <a:pt x="48805" y="970"/>
                </a:lnTo>
                <a:cubicBezTo>
                  <a:pt x="48396" y="669"/>
                  <a:pt x="47923" y="411"/>
                  <a:pt x="47729" y="411"/>
                </a:cubicBezTo>
                <a:cubicBezTo>
                  <a:pt x="47535" y="411"/>
                  <a:pt x="47320" y="303"/>
                  <a:pt x="47256" y="196"/>
                </a:cubicBezTo>
                <a:cubicBezTo>
                  <a:pt x="47178" y="67"/>
                  <a:pt x="47091" y="0"/>
                  <a:pt x="46971" y="0"/>
                </a:cubicBezTo>
                <a:close/>
              </a:path>
            </a:pathLst>
          </a:custGeom>
          <a:solidFill>
            <a:srgbClr val="06AB87"/>
          </a:solidFill>
          <a:ln w="7017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46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8CC60A-D30C-BBBD-6D07-AA7B15D03DDE}"/>
              </a:ext>
            </a:extLst>
          </p:cNvPr>
          <p:cNvSpPr txBox="1"/>
          <p:nvPr/>
        </p:nvSpPr>
        <p:spPr>
          <a:xfrm>
            <a:off x="548269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02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ABE39A-0930-CEAF-13A1-57290F804D65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工作完成情况</a:t>
            </a:r>
          </a:p>
        </p:txBody>
      </p:sp>
      <p:sp>
        <p:nvSpPr>
          <p:cNvPr id="8" name="Rounded Rectangle 17">
            <a:extLst>
              <a:ext uri="{FF2B5EF4-FFF2-40B4-BE49-F238E27FC236}">
                <a16:creationId xmlns:a16="http://schemas.microsoft.com/office/drawing/2014/main" id="{41F8A36F-8683-7DDE-6A19-4F167BAF04D9}"/>
              </a:ext>
            </a:extLst>
          </p:cNvPr>
          <p:cNvSpPr/>
          <p:nvPr/>
        </p:nvSpPr>
        <p:spPr>
          <a:xfrm>
            <a:off x="1353455" y="1556510"/>
            <a:ext cx="1073657" cy="1037639"/>
          </a:xfrm>
          <a:prstGeom prst="roundRect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  <a:cs typeface="+mn-ea"/>
              <a:sym typeface="HarmonyOS Sans SC Light" panose="00000400000000000000" pitchFamily="2" charset="-122"/>
            </a:endParaRPr>
          </a:p>
        </p:txBody>
      </p:sp>
      <p:sp>
        <p:nvSpPr>
          <p:cNvPr id="9" name="Rounded Rectangle 18">
            <a:extLst>
              <a:ext uri="{FF2B5EF4-FFF2-40B4-BE49-F238E27FC236}">
                <a16:creationId xmlns:a16="http://schemas.microsoft.com/office/drawing/2014/main" id="{24457DAC-AB44-C289-8934-94494FB898B4}"/>
              </a:ext>
            </a:extLst>
          </p:cNvPr>
          <p:cNvSpPr/>
          <p:nvPr/>
        </p:nvSpPr>
        <p:spPr>
          <a:xfrm>
            <a:off x="1353455" y="2894161"/>
            <a:ext cx="1073657" cy="1037639"/>
          </a:xfrm>
          <a:prstGeom prst="roundRect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accent1"/>
              </a:solidFill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0" name="Rounded Rectangle 19">
            <a:extLst>
              <a:ext uri="{FF2B5EF4-FFF2-40B4-BE49-F238E27FC236}">
                <a16:creationId xmlns:a16="http://schemas.microsoft.com/office/drawing/2014/main" id="{0B03F337-092F-A605-4284-CDE82DB579C7}"/>
              </a:ext>
            </a:extLst>
          </p:cNvPr>
          <p:cNvSpPr/>
          <p:nvPr/>
        </p:nvSpPr>
        <p:spPr>
          <a:xfrm>
            <a:off x="1353455" y="4262782"/>
            <a:ext cx="1073657" cy="1037639"/>
          </a:xfrm>
          <a:prstGeom prst="roundRect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  <a:cs typeface="+mn-ea"/>
              <a:sym typeface="HarmonyOS Sans SC Light" panose="00000400000000000000" pitchFamily="2" charset="-122"/>
            </a:endParaRPr>
          </a:p>
        </p:txBody>
      </p:sp>
      <p:sp>
        <p:nvSpPr>
          <p:cNvPr id="11" name="Rounded Rectangle 23">
            <a:extLst>
              <a:ext uri="{FF2B5EF4-FFF2-40B4-BE49-F238E27FC236}">
                <a16:creationId xmlns:a16="http://schemas.microsoft.com/office/drawing/2014/main" id="{2C7A7F08-F7FF-AAAC-B3EA-476CBF35FE93}"/>
              </a:ext>
            </a:extLst>
          </p:cNvPr>
          <p:cNvSpPr/>
          <p:nvPr/>
        </p:nvSpPr>
        <p:spPr>
          <a:xfrm>
            <a:off x="6687952" y="1588536"/>
            <a:ext cx="1073657" cy="1037639"/>
          </a:xfrm>
          <a:prstGeom prst="roundRect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accent1"/>
              </a:solidFill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12" name="Rounded Rectangle 24">
            <a:extLst>
              <a:ext uri="{FF2B5EF4-FFF2-40B4-BE49-F238E27FC236}">
                <a16:creationId xmlns:a16="http://schemas.microsoft.com/office/drawing/2014/main" id="{5CA3B48D-9B4C-205E-6FAE-46369901BA95}"/>
              </a:ext>
            </a:extLst>
          </p:cNvPr>
          <p:cNvSpPr/>
          <p:nvPr/>
        </p:nvSpPr>
        <p:spPr>
          <a:xfrm>
            <a:off x="6687952" y="2926186"/>
            <a:ext cx="1073657" cy="1037639"/>
          </a:xfrm>
          <a:prstGeom prst="roundRect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  <a:cs typeface="+mn-ea"/>
              <a:sym typeface="HarmonyOS Sans SC Light" panose="00000400000000000000" pitchFamily="2" charset="-122"/>
            </a:endParaRPr>
          </a:p>
        </p:txBody>
      </p:sp>
      <p:sp>
        <p:nvSpPr>
          <p:cNvPr id="13" name="Rounded Rectangle 25">
            <a:extLst>
              <a:ext uri="{FF2B5EF4-FFF2-40B4-BE49-F238E27FC236}">
                <a16:creationId xmlns:a16="http://schemas.microsoft.com/office/drawing/2014/main" id="{014D7168-68BD-2812-01EA-0F07F430C9EF}"/>
              </a:ext>
            </a:extLst>
          </p:cNvPr>
          <p:cNvSpPr/>
          <p:nvPr/>
        </p:nvSpPr>
        <p:spPr>
          <a:xfrm>
            <a:off x="6687952" y="4294808"/>
            <a:ext cx="1073657" cy="1037639"/>
          </a:xfrm>
          <a:prstGeom prst="roundRect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accent1"/>
              </a:solidFill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grpSp>
        <p:nvGrpSpPr>
          <p:cNvPr id="15" name="Group 26">
            <a:extLst>
              <a:ext uri="{FF2B5EF4-FFF2-40B4-BE49-F238E27FC236}">
                <a16:creationId xmlns:a16="http://schemas.microsoft.com/office/drawing/2014/main" id="{EE51B134-ADA5-3B2D-DDF5-CBB6D5600C64}"/>
              </a:ext>
            </a:extLst>
          </p:cNvPr>
          <p:cNvGrpSpPr/>
          <p:nvPr/>
        </p:nvGrpSpPr>
        <p:grpSpPr>
          <a:xfrm>
            <a:off x="1621673" y="3182947"/>
            <a:ext cx="519747" cy="524115"/>
            <a:chOff x="6418263" y="2255838"/>
            <a:chExt cx="188913" cy="190501"/>
          </a:xfrm>
          <a:solidFill>
            <a:schemeClr val="bg1"/>
          </a:solidFill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067A3FAA-66B2-6998-1057-1DDB8D7EC5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38913" y="2255838"/>
              <a:ext cx="68263" cy="69850"/>
            </a:xfrm>
            <a:custGeom>
              <a:avLst/>
              <a:gdLst>
                <a:gd name="T0" fmla="*/ 43 w 43"/>
                <a:gd name="T1" fmla="*/ 23 h 44"/>
                <a:gd name="T2" fmla="*/ 20 w 43"/>
                <a:gd name="T3" fmla="*/ 0 h 44"/>
                <a:gd name="T4" fmla="*/ 0 w 43"/>
                <a:gd name="T5" fmla="*/ 22 h 44"/>
                <a:gd name="T6" fmla="*/ 22 w 43"/>
                <a:gd name="T7" fmla="*/ 44 h 44"/>
                <a:gd name="T8" fmla="*/ 43 w 43"/>
                <a:gd name="T9" fmla="*/ 23 h 44"/>
                <a:gd name="T10" fmla="*/ 24 w 43"/>
                <a:gd name="T11" fmla="*/ 17 h 44"/>
                <a:gd name="T12" fmla="*/ 17 w 43"/>
                <a:gd name="T13" fmla="*/ 10 h 44"/>
                <a:gd name="T14" fmla="*/ 21 w 43"/>
                <a:gd name="T15" fmla="*/ 7 h 44"/>
                <a:gd name="T16" fmla="*/ 27 w 43"/>
                <a:gd name="T17" fmla="*/ 13 h 44"/>
                <a:gd name="T18" fmla="*/ 24 w 43"/>
                <a:gd name="T19" fmla="*/ 17 h 44"/>
                <a:gd name="T20" fmla="*/ 34 w 43"/>
                <a:gd name="T21" fmla="*/ 26 h 44"/>
                <a:gd name="T22" fmla="*/ 26 w 43"/>
                <a:gd name="T23" fmla="*/ 20 h 44"/>
                <a:gd name="T24" fmla="*/ 30 w 43"/>
                <a:gd name="T25" fmla="*/ 15 h 44"/>
                <a:gd name="T26" fmla="*/ 37 w 43"/>
                <a:gd name="T27" fmla="*/ 23 h 44"/>
                <a:gd name="T28" fmla="*/ 34 w 43"/>
                <a:gd name="T29" fmla="*/ 2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" h="44">
                  <a:moveTo>
                    <a:pt x="43" y="23"/>
                  </a:moveTo>
                  <a:lnTo>
                    <a:pt x="20" y="0"/>
                  </a:lnTo>
                  <a:lnTo>
                    <a:pt x="0" y="22"/>
                  </a:lnTo>
                  <a:lnTo>
                    <a:pt x="22" y="44"/>
                  </a:lnTo>
                  <a:lnTo>
                    <a:pt x="43" y="23"/>
                  </a:lnTo>
                  <a:close/>
                  <a:moveTo>
                    <a:pt x="24" y="17"/>
                  </a:moveTo>
                  <a:lnTo>
                    <a:pt x="17" y="10"/>
                  </a:lnTo>
                  <a:lnTo>
                    <a:pt x="21" y="7"/>
                  </a:lnTo>
                  <a:lnTo>
                    <a:pt x="27" y="13"/>
                  </a:lnTo>
                  <a:lnTo>
                    <a:pt x="24" y="17"/>
                  </a:lnTo>
                  <a:close/>
                  <a:moveTo>
                    <a:pt x="34" y="26"/>
                  </a:moveTo>
                  <a:lnTo>
                    <a:pt x="26" y="20"/>
                  </a:lnTo>
                  <a:lnTo>
                    <a:pt x="30" y="15"/>
                  </a:lnTo>
                  <a:lnTo>
                    <a:pt x="37" y="23"/>
                  </a:lnTo>
                  <a:lnTo>
                    <a:pt x="34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accent1"/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18784FAF-E1CA-4273-8DEC-00F4BE6757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18263" y="2282826"/>
              <a:ext cx="161925" cy="163513"/>
            </a:xfrm>
            <a:custGeom>
              <a:avLst/>
              <a:gdLst>
                <a:gd name="T0" fmla="*/ 66 w 102"/>
                <a:gd name="T1" fmla="*/ 0 h 103"/>
                <a:gd name="T2" fmla="*/ 0 w 102"/>
                <a:gd name="T3" fmla="*/ 67 h 103"/>
                <a:gd name="T4" fmla="*/ 36 w 102"/>
                <a:gd name="T5" fmla="*/ 103 h 103"/>
                <a:gd name="T6" fmla="*/ 102 w 102"/>
                <a:gd name="T7" fmla="*/ 36 h 103"/>
                <a:gd name="T8" fmla="*/ 66 w 102"/>
                <a:gd name="T9" fmla="*/ 0 h 103"/>
                <a:gd name="T10" fmla="*/ 32 w 102"/>
                <a:gd name="T11" fmla="*/ 79 h 103"/>
                <a:gd name="T12" fmla="*/ 22 w 102"/>
                <a:gd name="T13" fmla="*/ 71 h 103"/>
                <a:gd name="T14" fmla="*/ 73 w 102"/>
                <a:gd name="T15" fmla="*/ 21 h 103"/>
                <a:gd name="T16" fmla="*/ 82 w 102"/>
                <a:gd name="T17" fmla="*/ 30 h 103"/>
                <a:gd name="T18" fmla="*/ 32 w 102"/>
                <a:gd name="T19" fmla="*/ 7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103">
                  <a:moveTo>
                    <a:pt x="66" y="0"/>
                  </a:moveTo>
                  <a:lnTo>
                    <a:pt x="0" y="67"/>
                  </a:lnTo>
                  <a:lnTo>
                    <a:pt x="36" y="103"/>
                  </a:lnTo>
                  <a:lnTo>
                    <a:pt x="102" y="36"/>
                  </a:lnTo>
                  <a:lnTo>
                    <a:pt x="66" y="0"/>
                  </a:lnTo>
                  <a:close/>
                  <a:moveTo>
                    <a:pt x="32" y="79"/>
                  </a:moveTo>
                  <a:lnTo>
                    <a:pt x="22" y="71"/>
                  </a:lnTo>
                  <a:lnTo>
                    <a:pt x="73" y="21"/>
                  </a:lnTo>
                  <a:lnTo>
                    <a:pt x="82" y="30"/>
                  </a:lnTo>
                  <a:lnTo>
                    <a:pt x="32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accent1"/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</p:grpSp>
      <p:sp>
        <p:nvSpPr>
          <p:cNvPr id="18" name="Freeform 38" descr="D:\51PPT模板网\51pptmoban.com\图片001.jpg">
            <a:extLst>
              <a:ext uri="{FF2B5EF4-FFF2-40B4-BE49-F238E27FC236}">
                <a16:creationId xmlns:a16="http://schemas.microsoft.com/office/drawing/2014/main" id="{CE6456D9-97BC-BD44-F975-D3130C353A04}"/>
              </a:ext>
            </a:extLst>
          </p:cNvPr>
          <p:cNvSpPr>
            <a:spLocks noEditPoints="1"/>
          </p:cNvSpPr>
          <p:nvPr/>
        </p:nvSpPr>
        <p:spPr bwMode="auto">
          <a:xfrm>
            <a:off x="1621673" y="1822980"/>
            <a:ext cx="537219" cy="528481"/>
          </a:xfrm>
          <a:custGeom>
            <a:avLst/>
            <a:gdLst>
              <a:gd name="T0" fmla="*/ 54 w 120"/>
              <a:gd name="T1" fmla="*/ 35 h 118"/>
              <a:gd name="T2" fmla="*/ 47 w 120"/>
              <a:gd name="T3" fmla="*/ 9 h 118"/>
              <a:gd name="T4" fmla="*/ 21 w 120"/>
              <a:gd name="T5" fmla="*/ 2 h 118"/>
              <a:gd name="T6" fmla="*/ 36 w 120"/>
              <a:gd name="T7" fmla="*/ 17 h 118"/>
              <a:gd name="T8" fmla="*/ 32 w 120"/>
              <a:gd name="T9" fmla="*/ 32 h 118"/>
              <a:gd name="T10" fmla="*/ 18 w 120"/>
              <a:gd name="T11" fmla="*/ 36 h 118"/>
              <a:gd name="T12" fmla="*/ 3 w 120"/>
              <a:gd name="T13" fmla="*/ 21 h 118"/>
              <a:gd name="T14" fmla="*/ 9 w 120"/>
              <a:gd name="T15" fmla="*/ 46 h 118"/>
              <a:gd name="T16" fmla="*/ 36 w 120"/>
              <a:gd name="T17" fmla="*/ 53 h 118"/>
              <a:gd name="T18" fmla="*/ 36 w 120"/>
              <a:gd name="T19" fmla="*/ 53 h 118"/>
              <a:gd name="T20" fmla="*/ 98 w 120"/>
              <a:gd name="T21" fmla="*/ 114 h 118"/>
              <a:gd name="T22" fmla="*/ 107 w 120"/>
              <a:gd name="T23" fmla="*/ 118 h 118"/>
              <a:gd name="T24" fmla="*/ 116 w 120"/>
              <a:gd name="T25" fmla="*/ 114 h 118"/>
              <a:gd name="T26" fmla="*/ 116 w 120"/>
              <a:gd name="T27" fmla="*/ 97 h 118"/>
              <a:gd name="T28" fmla="*/ 54 w 120"/>
              <a:gd name="T29" fmla="*/ 35 h 118"/>
              <a:gd name="T30" fmla="*/ 108 w 120"/>
              <a:gd name="T31" fmla="*/ 112 h 118"/>
              <a:gd name="T32" fmla="*/ 103 w 120"/>
              <a:gd name="T33" fmla="*/ 107 h 118"/>
              <a:gd name="T34" fmla="*/ 108 w 120"/>
              <a:gd name="T35" fmla="*/ 103 h 118"/>
              <a:gd name="T36" fmla="*/ 113 w 120"/>
              <a:gd name="T37" fmla="*/ 107 h 118"/>
              <a:gd name="T38" fmla="*/ 108 w 120"/>
              <a:gd name="T39" fmla="*/ 112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0" h="118">
                <a:moveTo>
                  <a:pt x="54" y="35"/>
                </a:moveTo>
                <a:cubicBezTo>
                  <a:pt x="56" y="26"/>
                  <a:pt x="54" y="16"/>
                  <a:pt x="47" y="9"/>
                </a:cubicBezTo>
                <a:cubicBezTo>
                  <a:pt x="40" y="2"/>
                  <a:pt x="30" y="0"/>
                  <a:pt x="21" y="2"/>
                </a:cubicBezTo>
                <a:cubicBezTo>
                  <a:pt x="36" y="17"/>
                  <a:pt x="36" y="17"/>
                  <a:pt x="36" y="17"/>
                </a:cubicBezTo>
                <a:cubicBezTo>
                  <a:pt x="32" y="32"/>
                  <a:pt x="32" y="32"/>
                  <a:pt x="32" y="32"/>
                </a:cubicBezTo>
                <a:cubicBezTo>
                  <a:pt x="18" y="36"/>
                  <a:pt x="18" y="36"/>
                  <a:pt x="18" y="36"/>
                </a:cubicBezTo>
                <a:cubicBezTo>
                  <a:pt x="3" y="21"/>
                  <a:pt x="3" y="21"/>
                  <a:pt x="3" y="21"/>
                </a:cubicBezTo>
                <a:cubicBezTo>
                  <a:pt x="0" y="29"/>
                  <a:pt x="2" y="39"/>
                  <a:pt x="9" y="46"/>
                </a:cubicBezTo>
                <a:cubicBezTo>
                  <a:pt x="17" y="54"/>
                  <a:pt x="27" y="56"/>
                  <a:pt x="36" y="53"/>
                </a:cubicBezTo>
                <a:cubicBezTo>
                  <a:pt x="36" y="53"/>
                  <a:pt x="36" y="53"/>
                  <a:pt x="36" y="53"/>
                </a:cubicBezTo>
                <a:cubicBezTo>
                  <a:pt x="98" y="114"/>
                  <a:pt x="98" y="114"/>
                  <a:pt x="98" y="114"/>
                </a:cubicBezTo>
                <a:cubicBezTo>
                  <a:pt x="100" y="117"/>
                  <a:pt x="104" y="118"/>
                  <a:pt x="107" y="118"/>
                </a:cubicBezTo>
                <a:cubicBezTo>
                  <a:pt x="110" y="118"/>
                  <a:pt x="113" y="117"/>
                  <a:pt x="116" y="114"/>
                </a:cubicBezTo>
                <a:cubicBezTo>
                  <a:pt x="120" y="109"/>
                  <a:pt x="120" y="102"/>
                  <a:pt x="116" y="97"/>
                </a:cubicBezTo>
                <a:lnTo>
                  <a:pt x="54" y="35"/>
                </a:lnTo>
                <a:close/>
                <a:moveTo>
                  <a:pt x="108" y="112"/>
                </a:moveTo>
                <a:cubicBezTo>
                  <a:pt x="105" y="112"/>
                  <a:pt x="103" y="110"/>
                  <a:pt x="103" y="107"/>
                </a:cubicBezTo>
                <a:cubicBezTo>
                  <a:pt x="103" y="105"/>
                  <a:pt x="105" y="103"/>
                  <a:pt x="108" y="103"/>
                </a:cubicBezTo>
                <a:cubicBezTo>
                  <a:pt x="111" y="103"/>
                  <a:pt x="113" y="105"/>
                  <a:pt x="113" y="107"/>
                </a:cubicBezTo>
                <a:cubicBezTo>
                  <a:pt x="113" y="110"/>
                  <a:pt x="111" y="112"/>
                  <a:pt x="108" y="1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accent1"/>
              </a:solidFill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grpSp>
        <p:nvGrpSpPr>
          <p:cNvPr id="19" name="Group 34">
            <a:extLst>
              <a:ext uri="{FF2B5EF4-FFF2-40B4-BE49-F238E27FC236}">
                <a16:creationId xmlns:a16="http://schemas.microsoft.com/office/drawing/2014/main" id="{066ED3AB-DC7D-7942-C6CA-9D5E53B10870}"/>
              </a:ext>
            </a:extLst>
          </p:cNvPr>
          <p:cNvGrpSpPr/>
          <p:nvPr/>
        </p:nvGrpSpPr>
        <p:grpSpPr>
          <a:xfrm>
            <a:off x="7002674" y="1840450"/>
            <a:ext cx="441129" cy="511011"/>
            <a:chOff x="3581400" y="3905251"/>
            <a:chExt cx="160338" cy="185738"/>
          </a:xfrm>
          <a:solidFill>
            <a:schemeClr val="bg1"/>
          </a:solidFill>
        </p:grpSpPr>
        <p:sp>
          <p:nvSpPr>
            <p:cNvPr id="20" name="Rectangle 33">
              <a:extLst>
                <a:ext uri="{FF2B5EF4-FFF2-40B4-BE49-F238E27FC236}">
                  <a16:creationId xmlns:a16="http://schemas.microsoft.com/office/drawing/2014/main" id="{CF2DDD45-8F72-4174-BFF2-77008FDC6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0300" y="3941763"/>
              <a:ext cx="28575" cy="149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accent1"/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1" name="Rectangle 34">
              <a:extLst>
                <a:ext uri="{FF2B5EF4-FFF2-40B4-BE49-F238E27FC236}">
                  <a16:creationId xmlns:a16="http://schemas.microsoft.com/office/drawing/2014/main" id="{C201A6F7-5C4D-B3B6-E38E-63C18423E3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7438" y="3971926"/>
              <a:ext cx="26988" cy="1190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accent1"/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2" name="Rectangle 35">
              <a:extLst>
                <a:ext uri="{FF2B5EF4-FFF2-40B4-BE49-F238E27FC236}">
                  <a16:creationId xmlns:a16="http://schemas.microsoft.com/office/drawing/2014/main" id="{8AED3DBD-E097-85FA-B053-0252FD22BC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81400" y="3994151"/>
              <a:ext cx="26988" cy="968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accent1"/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3" name="Rectangle 36">
              <a:extLst>
                <a:ext uri="{FF2B5EF4-FFF2-40B4-BE49-F238E27FC236}">
                  <a16:creationId xmlns:a16="http://schemas.microsoft.com/office/drawing/2014/main" id="{0B3D493B-DE9F-8140-1A24-5C3983FB93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4750" y="3905251"/>
              <a:ext cx="26988" cy="1857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accent1"/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</p:grpSp>
      <p:grpSp>
        <p:nvGrpSpPr>
          <p:cNvPr id="24" name="Group 39">
            <a:extLst>
              <a:ext uri="{FF2B5EF4-FFF2-40B4-BE49-F238E27FC236}">
                <a16:creationId xmlns:a16="http://schemas.microsoft.com/office/drawing/2014/main" id="{DAF22E08-953F-ACDC-593D-230900A7A137}"/>
              </a:ext>
            </a:extLst>
          </p:cNvPr>
          <p:cNvGrpSpPr/>
          <p:nvPr/>
        </p:nvGrpSpPr>
        <p:grpSpPr>
          <a:xfrm>
            <a:off x="6943711" y="4527547"/>
            <a:ext cx="593995" cy="572157"/>
            <a:chOff x="4616450" y="1549401"/>
            <a:chExt cx="215900" cy="207963"/>
          </a:xfrm>
          <a:solidFill>
            <a:schemeClr val="bg1"/>
          </a:solidFill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0BD3507F-D9EE-3F5A-3548-CA46865136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16450" y="1549401"/>
              <a:ext cx="215900" cy="207963"/>
            </a:xfrm>
            <a:custGeom>
              <a:avLst/>
              <a:gdLst>
                <a:gd name="T0" fmla="*/ 124 w 133"/>
                <a:gd name="T1" fmla="*/ 0 h 127"/>
                <a:gd name="T2" fmla="*/ 9 w 133"/>
                <a:gd name="T3" fmla="*/ 0 h 127"/>
                <a:gd name="T4" fmla="*/ 0 w 133"/>
                <a:gd name="T5" fmla="*/ 9 h 127"/>
                <a:gd name="T6" fmla="*/ 0 w 133"/>
                <a:gd name="T7" fmla="*/ 91 h 127"/>
                <a:gd name="T8" fmla="*/ 9 w 133"/>
                <a:gd name="T9" fmla="*/ 100 h 127"/>
                <a:gd name="T10" fmla="*/ 53 w 133"/>
                <a:gd name="T11" fmla="*/ 100 h 127"/>
                <a:gd name="T12" fmla="*/ 39 w 133"/>
                <a:gd name="T13" fmla="*/ 118 h 127"/>
                <a:gd name="T14" fmla="*/ 39 w 133"/>
                <a:gd name="T15" fmla="*/ 127 h 127"/>
                <a:gd name="T16" fmla="*/ 53 w 133"/>
                <a:gd name="T17" fmla="*/ 127 h 127"/>
                <a:gd name="T18" fmla="*/ 80 w 133"/>
                <a:gd name="T19" fmla="*/ 127 h 127"/>
                <a:gd name="T20" fmla="*/ 93 w 133"/>
                <a:gd name="T21" fmla="*/ 127 h 127"/>
                <a:gd name="T22" fmla="*/ 93 w 133"/>
                <a:gd name="T23" fmla="*/ 118 h 127"/>
                <a:gd name="T24" fmla="*/ 80 w 133"/>
                <a:gd name="T25" fmla="*/ 100 h 127"/>
                <a:gd name="T26" fmla="*/ 124 w 133"/>
                <a:gd name="T27" fmla="*/ 100 h 127"/>
                <a:gd name="T28" fmla="*/ 133 w 133"/>
                <a:gd name="T29" fmla="*/ 91 h 127"/>
                <a:gd name="T30" fmla="*/ 133 w 133"/>
                <a:gd name="T31" fmla="*/ 9 h 127"/>
                <a:gd name="T32" fmla="*/ 124 w 133"/>
                <a:gd name="T33" fmla="*/ 0 h 127"/>
                <a:gd name="T34" fmla="*/ 59 w 133"/>
                <a:gd name="T35" fmla="*/ 89 h 127"/>
                <a:gd name="T36" fmla="*/ 67 w 133"/>
                <a:gd name="T37" fmla="*/ 82 h 127"/>
                <a:gd name="T38" fmla="*/ 75 w 133"/>
                <a:gd name="T39" fmla="*/ 89 h 127"/>
                <a:gd name="T40" fmla="*/ 67 w 133"/>
                <a:gd name="T41" fmla="*/ 97 h 127"/>
                <a:gd name="T42" fmla="*/ 59 w 133"/>
                <a:gd name="T43" fmla="*/ 89 h 127"/>
                <a:gd name="T44" fmla="*/ 123 w 133"/>
                <a:gd name="T45" fmla="*/ 79 h 127"/>
                <a:gd name="T46" fmla="*/ 9 w 133"/>
                <a:gd name="T47" fmla="*/ 79 h 127"/>
                <a:gd name="T48" fmla="*/ 9 w 133"/>
                <a:gd name="T49" fmla="*/ 10 h 127"/>
                <a:gd name="T50" fmla="*/ 123 w 133"/>
                <a:gd name="T51" fmla="*/ 10 h 127"/>
                <a:gd name="T52" fmla="*/ 123 w 133"/>
                <a:gd name="T53" fmla="*/ 79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3" h="127">
                  <a:moveTo>
                    <a:pt x="124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6"/>
                    <a:pt x="4" y="100"/>
                    <a:pt x="9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5" y="118"/>
                    <a:pt x="39" y="118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77" y="118"/>
                    <a:pt x="80" y="100"/>
                    <a:pt x="80" y="10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9" y="100"/>
                    <a:pt x="133" y="96"/>
                    <a:pt x="133" y="91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4"/>
                    <a:pt x="129" y="0"/>
                    <a:pt x="124" y="0"/>
                  </a:cubicBezTo>
                  <a:close/>
                  <a:moveTo>
                    <a:pt x="59" y="89"/>
                  </a:moveTo>
                  <a:cubicBezTo>
                    <a:pt x="59" y="85"/>
                    <a:pt x="63" y="82"/>
                    <a:pt x="67" y="82"/>
                  </a:cubicBezTo>
                  <a:cubicBezTo>
                    <a:pt x="71" y="82"/>
                    <a:pt x="75" y="85"/>
                    <a:pt x="75" y="89"/>
                  </a:cubicBezTo>
                  <a:cubicBezTo>
                    <a:pt x="75" y="93"/>
                    <a:pt x="71" y="97"/>
                    <a:pt x="67" y="97"/>
                  </a:cubicBezTo>
                  <a:cubicBezTo>
                    <a:pt x="63" y="97"/>
                    <a:pt x="59" y="93"/>
                    <a:pt x="59" y="89"/>
                  </a:cubicBezTo>
                  <a:close/>
                  <a:moveTo>
                    <a:pt x="123" y="79"/>
                  </a:moveTo>
                  <a:cubicBezTo>
                    <a:pt x="9" y="79"/>
                    <a:pt x="9" y="79"/>
                    <a:pt x="9" y="7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23" y="10"/>
                    <a:pt x="123" y="10"/>
                    <a:pt x="123" y="10"/>
                  </a:cubicBezTo>
                  <a:lnTo>
                    <a:pt x="123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accent1"/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  <p:sp>
          <p:nvSpPr>
            <p:cNvPr id="26" name="Oval 7">
              <a:extLst>
                <a:ext uri="{FF2B5EF4-FFF2-40B4-BE49-F238E27FC236}">
                  <a16:creationId xmlns:a16="http://schemas.microsoft.com/office/drawing/2014/main" id="{F684FF06-8FE6-B791-6BCE-AC8336B1EA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8050" y="1685926"/>
              <a:ext cx="15875" cy="174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solidFill>
                  <a:schemeClr val="accent1"/>
                </a:solidFill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  <a:sym typeface="HarmonyOS Sans SC Light" panose="00000400000000000000" pitchFamily="2" charset="-122"/>
              </a:endParaRPr>
            </a:p>
          </p:txBody>
        </p:sp>
      </p:grpSp>
      <p:sp>
        <p:nvSpPr>
          <p:cNvPr id="27" name="Freeform 32" descr="D:\51PPT模板网\51pptmoban.com\图片001.jpg">
            <a:extLst>
              <a:ext uri="{FF2B5EF4-FFF2-40B4-BE49-F238E27FC236}">
                <a16:creationId xmlns:a16="http://schemas.microsoft.com/office/drawing/2014/main" id="{CFED3C54-9BE1-16D9-6B17-34794FB87202}"/>
              </a:ext>
            </a:extLst>
          </p:cNvPr>
          <p:cNvSpPr>
            <a:spLocks/>
          </p:cNvSpPr>
          <p:nvPr/>
        </p:nvSpPr>
        <p:spPr bwMode="auto">
          <a:xfrm>
            <a:off x="6912505" y="3230161"/>
            <a:ext cx="605547" cy="534957"/>
          </a:xfrm>
          <a:custGeom>
            <a:avLst/>
            <a:gdLst>
              <a:gd name="T0" fmla="*/ 136 w 136"/>
              <a:gd name="T1" fmla="*/ 48 h 120"/>
              <a:gd name="T2" fmla="*/ 68 w 136"/>
              <a:gd name="T3" fmla="*/ 0 h 120"/>
              <a:gd name="T4" fmla="*/ 0 w 136"/>
              <a:gd name="T5" fmla="*/ 48 h 120"/>
              <a:gd name="T6" fmla="*/ 37 w 136"/>
              <a:gd name="T7" fmla="*/ 91 h 120"/>
              <a:gd name="T8" fmla="*/ 21 w 136"/>
              <a:gd name="T9" fmla="*/ 120 h 120"/>
              <a:gd name="T10" fmla="*/ 72 w 136"/>
              <a:gd name="T11" fmla="*/ 96 h 120"/>
              <a:gd name="T12" fmla="*/ 136 w 136"/>
              <a:gd name="T13" fmla="*/ 48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120">
                <a:moveTo>
                  <a:pt x="136" y="48"/>
                </a:moveTo>
                <a:cubicBezTo>
                  <a:pt x="136" y="22"/>
                  <a:pt x="105" y="0"/>
                  <a:pt x="68" y="0"/>
                </a:cubicBezTo>
                <a:cubicBezTo>
                  <a:pt x="30" y="0"/>
                  <a:pt x="0" y="22"/>
                  <a:pt x="0" y="48"/>
                </a:cubicBezTo>
                <a:cubicBezTo>
                  <a:pt x="0" y="67"/>
                  <a:pt x="15" y="83"/>
                  <a:pt x="37" y="91"/>
                </a:cubicBezTo>
                <a:cubicBezTo>
                  <a:pt x="38" y="96"/>
                  <a:pt x="36" y="106"/>
                  <a:pt x="21" y="120"/>
                </a:cubicBezTo>
                <a:cubicBezTo>
                  <a:pt x="21" y="120"/>
                  <a:pt x="54" y="111"/>
                  <a:pt x="72" y="96"/>
                </a:cubicBezTo>
                <a:cubicBezTo>
                  <a:pt x="108" y="94"/>
                  <a:pt x="136" y="73"/>
                  <a:pt x="136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accent1"/>
              </a:solidFill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8" name="Freeform 58" descr="D:\51PPT模板网\51pptmoban.com\图片001.jpg">
            <a:extLst>
              <a:ext uri="{FF2B5EF4-FFF2-40B4-BE49-F238E27FC236}">
                <a16:creationId xmlns:a16="http://schemas.microsoft.com/office/drawing/2014/main" id="{BF59FFB2-477B-7C50-1AB1-F0802518CD1E}"/>
              </a:ext>
            </a:extLst>
          </p:cNvPr>
          <p:cNvSpPr>
            <a:spLocks/>
          </p:cNvSpPr>
          <p:nvPr/>
        </p:nvSpPr>
        <p:spPr bwMode="auto">
          <a:xfrm>
            <a:off x="1624292" y="4529353"/>
            <a:ext cx="517127" cy="536044"/>
          </a:xfrm>
          <a:custGeom>
            <a:avLst/>
            <a:gdLst>
              <a:gd name="T0" fmla="*/ 99 w 137"/>
              <a:gd name="T1" fmla="*/ 57 h 142"/>
              <a:gd name="T2" fmla="*/ 137 w 137"/>
              <a:gd name="T3" fmla="*/ 57 h 142"/>
              <a:gd name="T4" fmla="*/ 76 w 137"/>
              <a:gd name="T5" fmla="*/ 4 h 142"/>
              <a:gd name="T6" fmla="*/ 69 w 137"/>
              <a:gd name="T7" fmla="*/ 0 h 142"/>
              <a:gd name="T8" fmla="*/ 62 w 137"/>
              <a:gd name="T9" fmla="*/ 4 h 142"/>
              <a:gd name="T10" fmla="*/ 0 w 137"/>
              <a:gd name="T11" fmla="*/ 57 h 142"/>
              <a:gd name="T12" fmla="*/ 39 w 137"/>
              <a:gd name="T13" fmla="*/ 57 h 142"/>
              <a:gd name="T14" fmla="*/ 62 w 137"/>
              <a:gd name="T15" fmla="*/ 5 h 142"/>
              <a:gd name="T16" fmla="*/ 62 w 137"/>
              <a:gd name="T17" fmla="*/ 6 h 142"/>
              <a:gd name="T18" fmla="*/ 44 w 137"/>
              <a:gd name="T19" fmla="*/ 57 h 142"/>
              <a:gd name="T20" fmla="*/ 64 w 137"/>
              <a:gd name="T21" fmla="*/ 57 h 142"/>
              <a:gd name="T22" fmla="*/ 64 w 137"/>
              <a:gd name="T23" fmla="*/ 123 h 142"/>
              <a:gd name="T24" fmla="*/ 64 w 137"/>
              <a:gd name="T25" fmla="*/ 125 h 142"/>
              <a:gd name="T26" fmla="*/ 64 w 137"/>
              <a:gd name="T27" fmla="*/ 130 h 142"/>
              <a:gd name="T28" fmla="*/ 76 w 137"/>
              <a:gd name="T29" fmla="*/ 142 h 142"/>
              <a:gd name="T30" fmla="*/ 88 w 137"/>
              <a:gd name="T31" fmla="*/ 130 h 142"/>
              <a:gd name="T32" fmla="*/ 88 w 137"/>
              <a:gd name="T33" fmla="*/ 125 h 142"/>
              <a:gd name="T34" fmla="*/ 79 w 137"/>
              <a:gd name="T35" fmla="*/ 125 h 142"/>
              <a:gd name="T36" fmla="*/ 79 w 137"/>
              <a:gd name="T37" fmla="*/ 127 h 142"/>
              <a:gd name="T38" fmla="*/ 79 w 137"/>
              <a:gd name="T39" fmla="*/ 130 h 142"/>
              <a:gd name="T40" fmla="*/ 76 w 137"/>
              <a:gd name="T41" fmla="*/ 134 h 142"/>
              <a:gd name="T42" fmla="*/ 72 w 137"/>
              <a:gd name="T43" fmla="*/ 130 h 142"/>
              <a:gd name="T44" fmla="*/ 72 w 137"/>
              <a:gd name="T45" fmla="*/ 127 h 142"/>
              <a:gd name="T46" fmla="*/ 72 w 137"/>
              <a:gd name="T47" fmla="*/ 125 h 142"/>
              <a:gd name="T48" fmla="*/ 72 w 137"/>
              <a:gd name="T49" fmla="*/ 112 h 142"/>
              <a:gd name="T50" fmla="*/ 72 w 137"/>
              <a:gd name="T51" fmla="*/ 57 h 142"/>
              <a:gd name="T52" fmla="*/ 94 w 137"/>
              <a:gd name="T53" fmla="*/ 57 h 142"/>
              <a:gd name="T54" fmla="*/ 76 w 137"/>
              <a:gd name="T55" fmla="*/ 6 h 142"/>
              <a:gd name="T56" fmla="*/ 76 w 137"/>
              <a:gd name="T57" fmla="*/ 5 h 142"/>
              <a:gd name="T58" fmla="*/ 99 w 137"/>
              <a:gd name="T59" fmla="*/ 5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7" h="142">
                <a:moveTo>
                  <a:pt x="99" y="57"/>
                </a:moveTo>
                <a:cubicBezTo>
                  <a:pt x="137" y="57"/>
                  <a:pt x="137" y="57"/>
                  <a:pt x="137" y="57"/>
                </a:cubicBezTo>
                <a:cubicBezTo>
                  <a:pt x="130" y="29"/>
                  <a:pt x="105" y="7"/>
                  <a:pt x="76" y="4"/>
                </a:cubicBezTo>
                <a:cubicBezTo>
                  <a:pt x="74" y="2"/>
                  <a:pt x="72" y="0"/>
                  <a:pt x="69" y="0"/>
                </a:cubicBezTo>
                <a:cubicBezTo>
                  <a:pt x="66" y="0"/>
                  <a:pt x="64" y="2"/>
                  <a:pt x="62" y="4"/>
                </a:cubicBezTo>
                <a:cubicBezTo>
                  <a:pt x="32" y="7"/>
                  <a:pt x="7" y="28"/>
                  <a:pt x="0" y="57"/>
                </a:cubicBezTo>
                <a:cubicBezTo>
                  <a:pt x="39" y="57"/>
                  <a:pt x="39" y="57"/>
                  <a:pt x="39" y="57"/>
                </a:cubicBezTo>
                <a:cubicBezTo>
                  <a:pt x="39" y="24"/>
                  <a:pt x="58" y="8"/>
                  <a:pt x="62" y="5"/>
                </a:cubicBezTo>
                <a:cubicBezTo>
                  <a:pt x="62" y="5"/>
                  <a:pt x="62" y="5"/>
                  <a:pt x="62" y="6"/>
                </a:cubicBezTo>
                <a:cubicBezTo>
                  <a:pt x="41" y="32"/>
                  <a:pt x="44" y="57"/>
                  <a:pt x="44" y="57"/>
                </a:cubicBezTo>
                <a:cubicBezTo>
                  <a:pt x="64" y="57"/>
                  <a:pt x="64" y="57"/>
                  <a:pt x="64" y="57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4" y="125"/>
                  <a:pt x="64" y="125"/>
                  <a:pt x="64" y="125"/>
                </a:cubicBezTo>
                <a:cubicBezTo>
                  <a:pt x="64" y="130"/>
                  <a:pt x="64" y="130"/>
                  <a:pt x="64" y="130"/>
                </a:cubicBezTo>
                <a:cubicBezTo>
                  <a:pt x="64" y="137"/>
                  <a:pt x="69" y="142"/>
                  <a:pt x="76" y="142"/>
                </a:cubicBezTo>
                <a:cubicBezTo>
                  <a:pt x="82" y="142"/>
                  <a:pt x="88" y="137"/>
                  <a:pt x="88" y="130"/>
                </a:cubicBezTo>
                <a:cubicBezTo>
                  <a:pt x="88" y="125"/>
                  <a:pt x="88" y="125"/>
                  <a:pt x="88" y="125"/>
                </a:cubicBezTo>
                <a:cubicBezTo>
                  <a:pt x="79" y="125"/>
                  <a:pt x="79" y="125"/>
                  <a:pt x="79" y="125"/>
                </a:cubicBezTo>
                <a:cubicBezTo>
                  <a:pt x="79" y="127"/>
                  <a:pt x="79" y="127"/>
                  <a:pt x="79" y="127"/>
                </a:cubicBezTo>
                <a:cubicBezTo>
                  <a:pt x="79" y="130"/>
                  <a:pt x="79" y="130"/>
                  <a:pt x="79" y="130"/>
                </a:cubicBezTo>
                <a:cubicBezTo>
                  <a:pt x="79" y="132"/>
                  <a:pt x="78" y="134"/>
                  <a:pt x="76" y="134"/>
                </a:cubicBezTo>
                <a:cubicBezTo>
                  <a:pt x="74" y="134"/>
                  <a:pt x="72" y="132"/>
                  <a:pt x="72" y="130"/>
                </a:cubicBezTo>
                <a:cubicBezTo>
                  <a:pt x="72" y="127"/>
                  <a:pt x="72" y="127"/>
                  <a:pt x="72" y="127"/>
                </a:cubicBezTo>
                <a:cubicBezTo>
                  <a:pt x="72" y="125"/>
                  <a:pt x="72" y="125"/>
                  <a:pt x="72" y="125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57"/>
                  <a:pt x="72" y="57"/>
                  <a:pt x="72" y="57"/>
                </a:cubicBezTo>
                <a:cubicBezTo>
                  <a:pt x="94" y="57"/>
                  <a:pt x="94" y="57"/>
                  <a:pt x="94" y="57"/>
                </a:cubicBezTo>
                <a:cubicBezTo>
                  <a:pt x="94" y="57"/>
                  <a:pt x="97" y="32"/>
                  <a:pt x="76" y="6"/>
                </a:cubicBezTo>
                <a:cubicBezTo>
                  <a:pt x="76" y="5"/>
                  <a:pt x="76" y="5"/>
                  <a:pt x="76" y="5"/>
                </a:cubicBezTo>
                <a:cubicBezTo>
                  <a:pt x="80" y="8"/>
                  <a:pt x="99" y="24"/>
                  <a:pt x="99" y="5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accent1"/>
              </a:solidFill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F782950B-74D7-31E5-B2D9-61563D3618EE}"/>
              </a:ext>
            </a:extLst>
          </p:cNvPr>
          <p:cNvGrpSpPr/>
          <p:nvPr/>
        </p:nvGrpSpPr>
        <p:grpSpPr>
          <a:xfrm>
            <a:off x="2585762" y="1665968"/>
            <a:ext cx="2966425" cy="816522"/>
            <a:chOff x="283598" y="1906534"/>
            <a:chExt cx="2966425" cy="816522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BE7AEF02-F31E-FC40-7987-7C40E87BEB0E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D7E7E85E-7133-619A-5A5E-FFCDA7F79EDC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556D4A-664B-09B7-4C0B-6D4665B1487E}"/>
              </a:ext>
            </a:extLst>
          </p:cNvPr>
          <p:cNvGrpSpPr/>
          <p:nvPr/>
        </p:nvGrpSpPr>
        <p:grpSpPr>
          <a:xfrm>
            <a:off x="7914213" y="1665968"/>
            <a:ext cx="2966425" cy="816522"/>
            <a:chOff x="283598" y="1906534"/>
            <a:chExt cx="2966425" cy="816522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4BDDC768-7D96-2602-F359-6951615AD30F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EF173139-E315-89DF-8FED-D754713221CF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8F06DCF7-6BF8-52B4-A8E3-83CFAA0F2C3B}"/>
              </a:ext>
            </a:extLst>
          </p:cNvPr>
          <p:cNvGrpSpPr/>
          <p:nvPr/>
        </p:nvGrpSpPr>
        <p:grpSpPr>
          <a:xfrm>
            <a:off x="2585762" y="3061528"/>
            <a:ext cx="2966425" cy="816522"/>
            <a:chOff x="283598" y="1906534"/>
            <a:chExt cx="2966425" cy="816522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39DC3E28-7544-EA2B-6269-BFE49DD7FCB8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915BC5F8-1A78-1F53-0F1C-95E3B7185D0C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46ACAF30-789E-E990-AE5B-C58D787F4A5C}"/>
              </a:ext>
            </a:extLst>
          </p:cNvPr>
          <p:cNvGrpSpPr/>
          <p:nvPr/>
        </p:nvGrpSpPr>
        <p:grpSpPr>
          <a:xfrm>
            <a:off x="7914213" y="3061528"/>
            <a:ext cx="2966425" cy="816522"/>
            <a:chOff x="283598" y="1906534"/>
            <a:chExt cx="2966425" cy="816522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85091FDC-DD5C-2D1D-CE86-F882930B30FF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190594CC-A545-94F9-78E8-85660603F4D9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8BA327A8-4024-BA52-D456-FB75E9BC233D}"/>
              </a:ext>
            </a:extLst>
          </p:cNvPr>
          <p:cNvGrpSpPr/>
          <p:nvPr/>
        </p:nvGrpSpPr>
        <p:grpSpPr>
          <a:xfrm>
            <a:off x="2585762" y="4375983"/>
            <a:ext cx="2966425" cy="816522"/>
            <a:chOff x="283598" y="1906534"/>
            <a:chExt cx="2966425" cy="816522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7E36B9D-F254-9CA3-B298-E2A5C63E580E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EB159CF5-7ECB-2F77-8011-726071D39D58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860E162A-41B6-D7DB-8A52-E9FDD453F126}"/>
              </a:ext>
            </a:extLst>
          </p:cNvPr>
          <p:cNvGrpSpPr/>
          <p:nvPr/>
        </p:nvGrpSpPr>
        <p:grpSpPr>
          <a:xfrm>
            <a:off x="7914213" y="4375983"/>
            <a:ext cx="2966425" cy="816522"/>
            <a:chOff x="283598" y="1906534"/>
            <a:chExt cx="2966425" cy="816522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8035D80A-58FE-E93A-7CD2-B175200F2A51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492AD3FE-8011-0AA3-45B6-D46F39786973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186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3F1F7E0D-B4F7-02DF-9A52-8C86B4B68BE8}"/>
              </a:ext>
            </a:extLst>
          </p:cNvPr>
          <p:cNvSpPr/>
          <p:nvPr/>
        </p:nvSpPr>
        <p:spPr>
          <a:xfrm>
            <a:off x="5823434" y="2156650"/>
            <a:ext cx="2895731" cy="51576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9595760-D68B-409F-09CA-304FC91FEFB9}"/>
              </a:ext>
            </a:extLst>
          </p:cNvPr>
          <p:cNvGrpSpPr/>
          <p:nvPr/>
        </p:nvGrpSpPr>
        <p:grpSpPr>
          <a:xfrm>
            <a:off x="2264405" y="762223"/>
            <a:ext cx="2815596" cy="4389770"/>
            <a:chOff x="1196689" y="1748365"/>
            <a:chExt cx="2100241" cy="3274468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C5C2E41C-D9F0-CE35-571F-A79FC2C87B13}"/>
                </a:ext>
              </a:extLst>
            </p:cNvPr>
            <p:cNvSpPr/>
            <p:nvPr/>
          </p:nvSpPr>
          <p:spPr>
            <a:xfrm>
              <a:off x="1348058" y="1936438"/>
              <a:ext cx="1948872" cy="3086395"/>
            </a:xfrm>
            <a:custGeom>
              <a:avLst/>
              <a:gdLst>
                <a:gd name="connsiteX0" fmla="*/ 1948872 w 1948872"/>
                <a:gd name="connsiteY0" fmla="*/ 0 h 3086395"/>
                <a:gd name="connsiteX1" fmla="*/ 1903010 w 1948872"/>
                <a:gd name="connsiteY1" fmla="*/ 145115 h 3086395"/>
                <a:gd name="connsiteX2" fmla="*/ 1720645 w 1948872"/>
                <a:gd name="connsiteY2" fmla="*/ 1557741 h 3086395"/>
                <a:gd name="connsiteX3" fmla="*/ 1825942 w 1948872"/>
                <a:gd name="connsiteY3" fmla="*/ 2653111 h 3086395"/>
                <a:gd name="connsiteX4" fmla="*/ 1849747 w 1948872"/>
                <a:gd name="connsiteY4" fmla="*/ 2759875 h 3086395"/>
                <a:gd name="connsiteX5" fmla="*/ 1534600 w 1948872"/>
                <a:gd name="connsiteY5" fmla="*/ 2799066 h 3086395"/>
                <a:gd name="connsiteX6" fmla="*/ 1166237 w 1948872"/>
                <a:gd name="connsiteY6" fmla="*/ 2852410 h 3086395"/>
                <a:gd name="connsiteX7" fmla="*/ 301293 w 1948872"/>
                <a:gd name="connsiteY7" fmla="*/ 3014523 h 3086395"/>
                <a:gd name="connsiteX8" fmla="*/ 0 w 1948872"/>
                <a:gd name="connsiteY8" fmla="*/ 3086395 h 3086395"/>
                <a:gd name="connsiteX9" fmla="*/ 36670 w 1948872"/>
                <a:gd name="connsiteY9" fmla="*/ 2970367 h 3086395"/>
                <a:gd name="connsiteX10" fmla="*/ 219035 w 1948872"/>
                <a:gd name="connsiteY10" fmla="*/ 1557741 h 3086395"/>
                <a:gd name="connsiteX11" fmla="*/ 171028 w 1948872"/>
                <a:gd name="connsiteY11" fmla="*/ 806418 h 3086395"/>
                <a:gd name="connsiteX12" fmla="*/ 124606 w 1948872"/>
                <a:gd name="connsiteY12" fmla="*/ 527642 h 3086395"/>
                <a:gd name="connsiteX13" fmla="*/ 346101 w 1948872"/>
                <a:gd name="connsiteY13" fmla="*/ 482405 h 3086395"/>
                <a:gd name="connsiteX14" fmla="*/ 1775535 w 1948872"/>
                <a:gd name="connsiteY14" fmla="*/ 67087 h 3086395"/>
                <a:gd name="connsiteX15" fmla="*/ 1948872 w 1948872"/>
                <a:gd name="connsiteY15" fmla="*/ 0 h 308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8872" h="3086395">
                  <a:moveTo>
                    <a:pt x="1948872" y="0"/>
                  </a:moveTo>
                  <a:lnTo>
                    <a:pt x="1903010" y="145115"/>
                  </a:lnTo>
                  <a:cubicBezTo>
                    <a:pt x="1787874" y="548357"/>
                    <a:pt x="1720645" y="1034473"/>
                    <a:pt x="1720645" y="1557741"/>
                  </a:cubicBezTo>
                  <a:cubicBezTo>
                    <a:pt x="1720645" y="1950193"/>
                    <a:pt x="1758461" y="2321746"/>
                    <a:pt x="1825942" y="2653111"/>
                  </a:cubicBezTo>
                  <a:lnTo>
                    <a:pt x="1849747" y="2759875"/>
                  </a:lnTo>
                  <a:lnTo>
                    <a:pt x="1534600" y="2799066"/>
                  </a:lnTo>
                  <a:cubicBezTo>
                    <a:pt x="1408819" y="2815940"/>
                    <a:pt x="1285974" y="2833704"/>
                    <a:pt x="1166237" y="2852410"/>
                  </a:cubicBezTo>
                  <a:cubicBezTo>
                    <a:pt x="858342" y="2900511"/>
                    <a:pt x="570990" y="2954841"/>
                    <a:pt x="301293" y="3014523"/>
                  </a:cubicBezTo>
                  <a:lnTo>
                    <a:pt x="0" y="3086395"/>
                  </a:lnTo>
                  <a:lnTo>
                    <a:pt x="36670" y="2970367"/>
                  </a:lnTo>
                  <a:cubicBezTo>
                    <a:pt x="151805" y="2567125"/>
                    <a:pt x="219035" y="2081010"/>
                    <a:pt x="219035" y="1557741"/>
                  </a:cubicBezTo>
                  <a:cubicBezTo>
                    <a:pt x="219035" y="1296107"/>
                    <a:pt x="202228" y="1043761"/>
                    <a:pt x="171028" y="806418"/>
                  </a:cubicBezTo>
                  <a:lnTo>
                    <a:pt x="124606" y="527642"/>
                  </a:lnTo>
                  <a:lnTo>
                    <a:pt x="346101" y="482405"/>
                  </a:lnTo>
                  <a:cubicBezTo>
                    <a:pt x="885495" y="363040"/>
                    <a:pt x="1354269" y="222265"/>
                    <a:pt x="1775535" y="67087"/>
                  </a:cubicBezTo>
                  <a:lnTo>
                    <a:pt x="1948872" y="0"/>
                  </a:ln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rgbClr val="06AB87">
                      <a:alpha val="0"/>
                    </a:srgbClr>
                  </a:gs>
                  <a:gs pos="100000">
                    <a:srgbClr val="06AB87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E3D3F044-A0C6-5A51-ECF7-5E02FEF8839A}"/>
                </a:ext>
              </a:extLst>
            </p:cNvPr>
            <p:cNvSpPr/>
            <p:nvPr/>
          </p:nvSpPr>
          <p:spPr>
            <a:xfrm>
              <a:off x="1196689" y="1748365"/>
              <a:ext cx="1948872" cy="3086395"/>
            </a:xfrm>
            <a:custGeom>
              <a:avLst/>
              <a:gdLst>
                <a:gd name="connsiteX0" fmla="*/ 1948872 w 1948872"/>
                <a:gd name="connsiteY0" fmla="*/ 0 h 3086395"/>
                <a:gd name="connsiteX1" fmla="*/ 1903010 w 1948872"/>
                <a:gd name="connsiteY1" fmla="*/ 145115 h 3086395"/>
                <a:gd name="connsiteX2" fmla="*/ 1720645 w 1948872"/>
                <a:gd name="connsiteY2" fmla="*/ 1557741 h 3086395"/>
                <a:gd name="connsiteX3" fmla="*/ 1825942 w 1948872"/>
                <a:gd name="connsiteY3" fmla="*/ 2653111 h 3086395"/>
                <a:gd name="connsiteX4" fmla="*/ 1849747 w 1948872"/>
                <a:gd name="connsiteY4" fmla="*/ 2759875 h 3086395"/>
                <a:gd name="connsiteX5" fmla="*/ 1534600 w 1948872"/>
                <a:gd name="connsiteY5" fmla="*/ 2799066 h 3086395"/>
                <a:gd name="connsiteX6" fmla="*/ 1166237 w 1948872"/>
                <a:gd name="connsiteY6" fmla="*/ 2852410 h 3086395"/>
                <a:gd name="connsiteX7" fmla="*/ 301293 w 1948872"/>
                <a:gd name="connsiteY7" fmla="*/ 3014523 h 3086395"/>
                <a:gd name="connsiteX8" fmla="*/ 0 w 1948872"/>
                <a:gd name="connsiteY8" fmla="*/ 3086395 h 3086395"/>
                <a:gd name="connsiteX9" fmla="*/ 36670 w 1948872"/>
                <a:gd name="connsiteY9" fmla="*/ 2970367 h 3086395"/>
                <a:gd name="connsiteX10" fmla="*/ 219035 w 1948872"/>
                <a:gd name="connsiteY10" fmla="*/ 1557741 h 3086395"/>
                <a:gd name="connsiteX11" fmla="*/ 171028 w 1948872"/>
                <a:gd name="connsiteY11" fmla="*/ 806418 h 3086395"/>
                <a:gd name="connsiteX12" fmla="*/ 124606 w 1948872"/>
                <a:gd name="connsiteY12" fmla="*/ 527642 h 3086395"/>
                <a:gd name="connsiteX13" fmla="*/ 346101 w 1948872"/>
                <a:gd name="connsiteY13" fmla="*/ 482405 h 3086395"/>
                <a:gd name="connsiteX14" fmla="*/ 1775535 w 1948872"/>
                <a:gd name="connsiteY14" fmla="*/ 67087 h 3086395"/>
                <a:gd name="connsiteX15" fmla="*/ 1948872 w 1948872"/>
                <a:gd name="connsiteY15" fmla="*/ 0 h 308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8872" h="3086395">
                  <a:moveTo>
                    <a:pt x="1948872" y="0"/>
                  </a:moveTo>
                  <a:lnTo>
                    <a:pt x="1903010" y="145115"/>
                  </a:lnTo>
                  <a:cubicBezTo>
                    <a:pt x="1787874" y="548357"/>
                    <a:pt x="1720645" y="1034473"/>
                    <a:pt x="1720645" y="1557741"/>
                  </a:cubicBezTo>
                  <a:cubicBezTo>
                    <a:pt x="1720645" y="1950193"/>
                    <a:pt x="1758461" y="2321746"/>
                    <a:pt x="1825942" y="2653111"/>
                  </a:cubicBezTo>
                  <a:lnTo>
                    <a:pt x="1849747" y="2759875"/>
                  </a:lnTo>
                  <a:lnTo>
                    <a:pt x="1534600" y="2799066"/>
                  </a:lnTo>
                  <a:cubicBezTo>
                    <a:pt x="1408819" y="2815940"/>
                    <a:pt x="1285974" y="2833704"/>
                    <a:pt x="1166237" y="2852410"/>
                  </a:cubicBezTo>
                  <a:cubicBezTo>
                    <a:pt x="858342" y="2900511"/>
                    <a:pt x="570990" y="2954841"/>
                    <a:pt x="301293" y="3014523"/>
                  </a:cubicBezTo>
                  <a:lnTo>
                    <a:pt x="0" y="3086395"/>
                  </a:lnTo>
                  <a:lnTo>
                    <a:pt x="36670" y="2970367"/>
                  </a:lnTo>
                  <a:cubicBezTo>
                    <a:pt x="151805" y="2567125"/>
                    <a:pt x="219035" y="2081010"/>
                    <a:pt x="219035" y="1557741"/>
                  </a:cubicBezTo>
                  <a:cubicBezTo>
                    <a:pt x="219035" y="1296107"/>
                    <a:pt x="202228" y="1043761"/>
                    <a:pt x="171028" y="806418"/>
                  </a:cubicBezTo>
                  <a:lnTo>
                    <a:pt x="124606" y="527642"/>
                  </a:lnTo>
                  <a:lnTo>
                    <a:pt x="346101" y="482405"/>
                  </a:lnTo>
                  <a:cubicBezTo>
                    <a:pt x="885495" y="363040"/>
                    <a:pt x="1354269" y="222265"/>
                    <a:pt x="1775535" y="67087"/>
                  </a:cubicBezTo>
                  <a:lnTo>
                    <a:pt x="1948872" y="0"/>
                  </a:lnTo>
                  <a:close/>
                </a:path>
              </a:pathLst>
            </a:custGeom>
            <a:gradFill>
              <a:gsLst>
                <a:gs pos="0">
                  <a:srgbClr val="06AB87">
                    <a:alpha val="7000"/>
                  </a:srgbClr>
                </a:gs>
                <a:gs pos="100000">
                  <a:srgbClr val="06AB87">
                    <a:alpha val="20000"/>
                  </a:srgb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839" name="任意多边形: 形状 1838">
            <a:extLst>
              <a:ext uri="{FF2B5EF4-FFF2-40B4-BE49-F238E27FC236}">
                <a16:creationId xmlns:a16="http://schemas.microsoft.com/office/drawing/2014/main" id="{2DE11847-53F0-9C2B-0A33-B14A6C1837EB}"/>
              </a:ext>
            </a:extLst>
          </p:cNvPr>
          <p:cNvSpPr/>
          <p:nvPr/>
        </p:nvSpPr>
        <p:spPr>
          <a:xfrm flipH="1">
            <a:off x="0" y="5003904"/>
            <a:ext cx="6159448" cy="3002600"/>
          </a:xfrm>
          <a:custGeom>
            <a:avLst/>
            <a:gdLst>
              <a:gd name="connsiteX0" fmla="*/ 3512413 w 4619586"/>
              <a:gd name="connsiteY0" fmla="*/ 0 h 2251950"/>
              <a:gd name="connsiteX1" fmla="*/ 3492644 w 4619586"/>
              <a:gd name="connsiteY1" fmla="*/ 0 h 2251950"/>
              <a:gd name="connsiteX2" fmla="*/ 3492644 w 4619586"/>
              <a:gd name="connsiteY2" fmla="*/ 46874 h 2251950"/>
              <a:gd name="connsiteX3" fmla="*/ 3477839 w 4619586"/>
              <a:gd name="connsiteY3" fmla="*/ 46874 h 2251950"/>
              <a:gd name="connsiteX4" fmla="*/ 3477839 w 4619586"/>
              <a:gd name="connsiteY4" fmla="*/ 58779 h 2251950"/>
              <a:gd name="connsiteX5" fmla="*/ 3452800 w 4619586"/>
              <a:gd name="connsiteY5" fmla="*/ 58779 h 2251950"/>
              <a:gd name="connsiteX6" fmla="*/ 3452800 w 4619586"/>
              <a:gd name="connsiteY6" fmla="*/ 28555 h 2251950"/>
              <a:gd name="connsiteX7" fmla="*/ 3429429 w 4619586"/>
              <a:gd name="connsiteY7" fmla="*/ 28555 h 2251950"/>
              <a:gd name="connsiteX8" fmla="*/ 3429429 w 4619586"/>
              <a:gd name="connsiteY8" fmla="*/ 58779 h 2251950"/>
              <a:gd name="connsiteX9" fmla="*/ 3422707 w 4619586"/>
              <a:gd name="connsiteY9" fmla="*/ 58779 h 2251950"/>
              <a:gd name="connsiteX10" fmla="*/ 3422707 w 4619586"/>
              <a:gd name="connsiteY10" fmla="*/ 103764 h 2251950"/>
              <a:gd name="connsiteX11" fmla="*/ 3397096 w 4619586"/>
              <a:gd name="connsiteY11" fmla="*/ 103764 h 2251950"/>
              <a:gd name="connsiteX12" fmla="*/ 3397096 w 4619586"/>
              <a:gd name="connsiteY12" fmla="*/ 364226 h 2251950"/>
              <a:gd name="connsiteX13" fmla="*/ 3304447 w 4619586"/>
              <a:gd name="connsiteY13" fmla="*/ 364226 h 2251950"/>
              <a:gd name="connsiteX14" fmla="*/ 3304447 w 4619586"/>
              <a:gd name="connsiteY14" fmla="*/ 670816 h 2251950"/>
              <a:gd name="connsiteX15" fmla="*/ 3287314 w 4619586"/>
              <a:gd name="connsiteY15" fmla="*/ 670816 h 2251950"/>
              <a:gd name="connsiteX16" fmla="*/ 3287314 w 4619586"/>
              <a:gd name="connsiteY16" fmla="*/ 364226 h 2251950"/>
              <a:gd name="connsiteX17" fmla="*/ 3265612 w 4619586"/>
              <a:gd name="connsiteY17" fmla="*/ 364226 h 2251950"/>
              <a:gd name="connsiteX18" fmla="*/ 3265612 w 4619586"/>
              <a:gd name="connsiteY18" fmla="*/ 335803 h 2251950"/>
              <a:gd name="connsiteX19" fmla="*/ 3246635 w 4619586"/>
              <a:gd name="connsiteY19" fmla="*/ 335803 h 2251950"/>
              <a:gd name="connsiteX20" fmla="*/ 3246679 w 4619586"/>
              <a:gd name="connsiteY20" fmla="*/ 335408 h 2251950"/>
              <a:gd name="connsiteX21" fmla="*/ 3210656 w 4619586"/>
              <a:gd name="connsiteY21" fmla="*/ 313575 h 2251950"/>
              <a:gd name="connsiteX22" fmla="*/ 3174633 w 4619586"/>
              <a:gd name="connsiteY22" fmla="*/ 335408 h 2251950"/>
              <a:gd name="connsiteX23" fmla="*/ 3174677 w 4619586"/>
              <a:gd name="connsiteY23" fmla="*/ 335803 h 2251950"/>
              <a:gd name="connsiteX24" fmla="*/ 3163123 w 4619586"/>
              <a:gd name="connsiteY24" fmla="*/ 335803 h 2251950"/>
              <a:gd name="connsiteX25" fmla="*/ 3163123 w 4619586"/>
              <a:gd name="connsiteY25" fmla="*/ 364226 h 2251950"/>
              <a:gd name="connsiteX26" fmla="*/ 3125562 w 4619586"/>
              <a:gd name="connsiteY26" fmla="*/ 364226 h 2251950"/>
              <a:gd name="connsiteX27" fmla="*/ 3125562 w 4619586"/>
              <a:gd name="connsiteY27" fmla="*/ 618539 h 2251950"/>
              <a:gd name="connsiteX28" fmla="*/ 3113350 w 4619586"/>
              <a:gd name="connsiteY28" fmla="*/ 618539 h 2251950"/>
              <a:gd name="connsiteX29" fmla="*/ 3113350 w 4619586"/>
              <a:gd name="connsiteY29" fmla="*/ 733329 h 2251950"/>
              <a:gd name="connsiteX30" fmla="*/ 3105442 w 4619586"/>
              <a:gd name="connsiteY30" fmla="*/ 733329 h 2251950"/>
              <a:gd name="connsiteX31" fmla="*/ 3105442 w 4619586"/>
              <a:gd name="connsiteY31" fmla="*/ 618539 h 2251950"/>
              <a:gd name="connsiteX32" fmla="*/ 3036780 w 4619586"/>
              <a:gd name="connsiteY32" fmla="*/ 618539 h 2251950"/>
              <a:gd name="connsiteX33" fmla="*/ 3036780 w 4619586"/>
              <a:gd name="connsiteY33" fmla="*/ 432889 h 2251950"/>
              <a:gd name="connsiteX34" fmla="*/ 3019691 w 4619586"/>
              <a:gd name="connsiteY34" fmla="*/ 432889 h 2251950"/>
              <a:gd name="connsiteX35" fmla="*/ 3019691 w 4619586"/>
              <a:gd name="connsiteY35" fmla="*/ 379602 h 2251950"/>
              <a:gd name="connsiteX36" fmla="*/ 2993332 w 4619586"/>
              <a:gd name="connsiteY36" fmla="*/ 379602 h 2251950"/>
              <a:gd name="connsiteX37" fmla="*/ 2993332 w 4619586"/>
              <a:gd name="connsiteY37" fmla="*/ 314497 h 2251950"/>
              <a:gd name="connsiteX38" fmla="*/ 2993113 w 4619586"/>
              <a:gd name="connsiteY38" fmla="*/ 314497 h 2251950"/>
              <a:gd name="connsiteX39" fmla="*/ 2992542 w 4619586"/>
              <a:gd name="connsiteY39" fmla="*/ 282780 h 2251950"/>
              <a:gd name="connsiteX40" fmla="*/ 2932357 w 4619586"/>
              <a:gd name="connsiteY40" fmla="*/ 314497 h 2251950"/>
              <a:gd name="connsiteX41" fmla="*/ 2932577 w 4619586"/>
              <a:gd name="connsiteY41" fmla="*/ 314497 h 2251950"/>
              <a:gd name="connsiteX42" fmla="*/ 2932577 w 4619586"/>
              <a:gd name="connsiteY42" fmla="*/ 432889 h 2251950"/>
              <a:gd name="connsiteX43" fmla="*/ 2924054 w 4619586"/>
              <a:gd name="connsiteY43" fmla="*/ 432889 h 2251950"/>
              <a:gd name="connsiteX44" fmla="*/ 2924054 w 4619586"/>
              <a:gd name="connsiteY44" fmla="*/ 819564 h 2251950"/>
              <a:gd name="connsiteX45" fmla="*/ 2905296 w 4619586"/>
              <a:gd name="connsiteY45" fmla="*/ 819564 h 2251950"/>
              <a:gd name="connsiteX46" fmla="*/ 2905296 w 4619586"/>
              <a:gd name="connsiteY46" fmla="*/ 239904 h 2251950"/>
              <a:gd name="connsiteX47" fmla="*/ 2879465 w 4619586"/>
              <a:gd name="connsiteY47" fmla="*/ 239904 h 2251950"/>
              <a:gd name="connsiteX48" fmla="*/ 2879465 w 4619586"/>
              <a:gd name="connsiteY48" fmla="*/ 170757 h 2251950"/>
              <a:gd name="connsiteX49" fmla="*/ 2788090 w 4619586"/>
              <a:gd name="connsiteY49" fmla="*/ 239904 h 2251950"/>
              <a:gd name="connsiteX50" fmla="*/ 2760853 w 4619586"/>
              <a:gd name="connsiteY50" fmla="*/ 239904 h 2251950"/>
              <a:gd name="connsiteX51" fmla="*/ 2760853 w 4619586"/>
              <a:gd name="connsiteY51" fmla="*/ 205286 h 2251950"/>
              <a:gd name="connsiteX52" fmla="*/ 2661571 w 4619586"/>
              <a:gd name="connsiteY52" fmla="*/ 205286 h 2251950"/>
              <a:gd name="connsiteX53" fmla="*/ 2661571 w 4619586"/>
              <a:gd name="connsiteY53" fmla="*/ 239904 h 2251950"/>
              <a:gd name="connsiteX54" fmla="*/ 2643998 w 4619586"/>
              <a:gd name="connsiteY54" fmla="*/ 239904 h 2251950"/>
              <a:gd name="connsiteX55" fmla="*/ 2643998 w 4619586"/>
              <a:gd name="connsiteY55" fmla="*/ 488286 h 2251950"/>
              <a:gd name="connsiteX56" fmla="*/ 2634993 w 4619586"/>
              <a:gd name="connsiteY56" fmla="*/ 488286 h 2251950"/>
              <a:gd name="connsiteX57" fmla="*/ 2634993 w 4619586"/>
              <a:gd name="connsiteY57" fmla="*/ 652497 h 2251950"/>
              <a:gd name="connsiteX58" fmla="*/ 2628403 w 4619586"/>
              <a:gd name="connsiteY58" fmla="*/ 652497 h 2251950"/>
              <a:gd name="connsiteX59" fmla="*/ 2628403 w 4619586"/>
              <a:gd name="connsiteY59" fmla="*/ 488286 h 2251950"/>
              <a:gd name="connsiteX60" fmla="*/ 2580739 w 4619586"/>
              <a:gd name="connsiteY60" fmla="*/ 488286 h 2251950"/>
              <a:gd name="connsiteX61" fmla="*/ 2580739 w 4619586"/>
              <a:gd name="connsiteY61" fmla="*/ 447606 h 2251950"/>
              <a:gd name="connsiteX62" fmla="*/ 2570723 w 4619586"/>
              <a:gd name="connsiteY62" fmla="*/ 436008 h 2251950"/>
              <a:gd name="connsiteX63" fmla="*/ 2558335 w 4619586"/>
              <a:gd name="connsiteY63" fmla="*/ 436008 h 2251950"/>
              <a:gd name="connsiteX64" fmla="*/ 2558335 w 4619586"/>
              <a:gd name="connsiteY64" fmla="*/ 406444 h 2251950"/>
              <a:gd name="connsiteX65" fmla="*/ 2548319 w 4619586"/>
              <a:gd name="connsiteY65" fmla="*/ 394846 h 2251950"/>
              <a:gd name="connsiteX66" fmla="*/ 2519632 w 4619586"/>
              <a:gd name="connsiteY66" fmla="*/ 394846 h 2251950"/>
              <a:gd name="connsiteX67" fmla="*/ 2509616 w 4619586"/>
              <a:gd name="connsiteY67" fmla="*/ 406444 h 2251950"/>
              <a:gd name="connsiteX68" fmla="*/ 2509616 w 4619586"/>
              <a:gd name="connsiteY68" fmla="*/ 436008 h 2251950"/>
              <a:gd name="connsiteX69" fmla="*/ 2419515 w 4619586"/>
              <a:gd name="connsiteY69" fmla="*/ 436008 h 2251950"/>
              <a:gd name="connsiteX70" fmla="*/ 2409498 w 4619586"/>
              <a:gd name="connsiteY70" fmla="*/ 447606 h 2251950"/>
              <a:gd name="connsiteX71" fmla="*/ 2409498 w 4619586"/>
              <a:gd name="connsiteY71" fmla="*/ 488286 h 2251950"/>
              <a:gd name="connsiteX72" fmla="*/ 2344394 w 4619586"/>
              <a:gd name="connsiteY72" fmla="*/ 488286 h 2251950"/>
              <a:gd name="connsiteX73" fmla="*/ 2344394 w 4619586"/>
              <a:gd name="connsiteY73" fmla="*/ 520487 h 2251950"/>
              <a:gd name="connsiteX74" fmla="*/ 2324099 w 4619586"/>
              <a:gd name="connsiteY74" fmla="*/ 520487 h 2251950"/>
              <a:gd name="connsiteX75" fmla="*/ 2324099 w 4619586"/>
              <a:gd name="connsiteY75" fmla="*/ 737854 h 2251950"/>
              <a:gd name="connsiteX76" fmla="*/ 2313555 w 4619586"/>
              <a:gd name="connsiteY76" fmla="*/ 737854 h 2251950"/>
              <a:gd name="connsiteX77" fmla="*/ 2313555 w 4619586"/>
              <a:gd name="connsiteY77" fmla="*/ 520487 h 2251950"/>
              <a:gd name="connsiteX78" fmla="*/ 2296203 w 4619586"/>
              <a:gd name="connsiteY78" fmla="*/ 520487 h 2251950"/>
              <a:gd name="connsiteX79" fmla="*/ 2296203 w 4619586"/>
              <a:gd name="connsiteY79" fmla="*/ 491932 h 2251950"/>
              <a:gd name="connsiteX80" fmla="*/ 2286538 w 4619586"/>
              <a:gd name="connsiteY80" fmla="*/ 491932 h 2251950"/>
              <a:gd name="connsiteX81" fmla="*/ 2286538 w 4619586"/>
              <a:gd name="connsiteY81" fmla="*/ 460434 h 2251950"/>
              <a:gd name="connsiteX82" fmla="*/ 2232943 w 4619586"/>
              <a:gd name="connsiteY82" fmla="*/ 460434 h 2251950"/>
              <a:gd name="connsiteX83" fmla="*/ 2232943 w 4619586"/>
              <a:gd name="connsiteY83" fmla="*/ 491932 h 2251950"/>
              <a:gd name="connsiteX84" fmla="*/ 2199775 w 4619586"/>
              <a:gd name="connsiteY84" fmla="*/ 491932 h 2251950"/>
              <a:gd name="connsiteX85" fmla="*/ 2199775 w 4619586"/>
              <a:gd name="connsiteY85" fmla="*/ 475765 h 2251950"/>
              <a:gd name="connsiteX86" fmla="*/ 2164631 w 4619586"/>
              <a:gd name="connsiteY86" fmla="*/ 475765 h 2251950"/>
              <a:gd name="connsiteX87" fmla="*/ 2164631 w 4619586"/>
              <a:gd name="connsiteY87" fmla="*/ 491932 h 2251950"/>
              <a:gd name="connsiteX88" fmla="*/ 2149475 w 4619586"/>
              <a:gd name="connsiteY88" fmla="*/ 491932 h 2251950"/>
              <a:gd name="connsiteX89" fmla="*/ 2149475 w 4619586"/>
              <a:gd name="connsiteY89" fmla="*/ 520487 h 2251950"/>
              <a:gd name="connsiteX90" fmla="*/ 2121536 w 4619586"/>
              <a:gd name="connsiteY90" fmla="*/ 520487 h 2251950"/>
              <a:gd name="connsiteX91" fmla="*/ 2121536 w 4619586"/>
              <a:gd name="connsiteY91" fmla="*/ 819564 h 2251950"/>
              <a:gd name="connsiteX92" fmla="*/ 2098473 w 4619586"/>
              <a:gd name="connsiteY92" fmla="*/ 819564 h 2251950"/>
              <a:gd name="connsiteX93" fmla="*/ 2098473 w 4619586"/>
              <a:gd name="connsiteY93" fmla="*/ 314497 h 2251950"/>
              <a:gd name="connsiteX94" fmla="*/ 2068204 w 4619586"/>
              <a:gd name="connsiteY94" fmla="*/ 314497 h 2251950"/>
              <a:gd name="connsiteX95" fmla="*/ 2068204 w 4619586"/>
              <a:gd name="connsiteY95" fmla="*/ 298814 h 2251950"/>
              <a:gd name="connsiteX96" fmla="*/ 2050764 w 4619586"/>
              <a:gd name="connsiteY96" fmla="*/ 298814 h 2251950"/>
              <a:gd name="connsiteX97" fmla="*/ 2050764 w 4619586"/>
              <a:gd name="connsiteY97" fmla="*/ 253082 h 2251950"/>
              <a:gd name="connsiteX98" fmla="*/ 2047776 w 4619586"/>
              <a:gd name="connsiteY98" fmla="*/ 253082 h 2251950"/>
              <a:gd name="connsiteX99" fmla="*/ 2047776 w 4619586"/>
              <a:gd name="connsiteY99" fmla="*/ 298814 h 2251950"/>
              <a:gd name="connsiteX100" fmla="*/ 2033280 w 4619586"/>
              <a:gd name="connsiteY100" fmla="*/ 298814 h 2251950"/>
              <a:gd name="connsiteX101" fmla="*/ 2033280 w 4619586"/>
              <a:gd name="connsiteY101" fmla="*/ 314497 h 2251950"/>
              <a:gd name="connsiteX102" fmla="*/ 2017816 w 4619586"/>
              <a:gd name="connsiteY102" fmla="*/ 314497 h 2251950"/>
              <a:gd name="connsiteX103" fmla="*/ 2017816 w 4619586"/>
              <a:gd name="connsiteY103" fmla="*/ 219784 h 2251950"/>
              <a:gd name="connsiteX104" fmla="*/ 1975556 w 4619586"/>
              <a:gd name="connsiteY104" fmla="*/ 219784 h 2251950"/>
              <a:gd name="connsiteX105" fmla="*/ 1975556 w 4619586"/>
              <a:gd name="connsiteY105" fmla="*/ 125070 h 2251950"/>
              <a:gd name="connsiteX106" fmla="*/ 1768073 w 4619586"/>
              <a:gd name="connsiteY106" fmla="*/ 125070 h 2251950"/>
              <a:gd name="connsiteX107" fmla="*/ 1768073 w 4619586"/>
              <a:gd name="connsiteY107" fmla="*/ 819521 h 2251950"/>
              <a:gd name="connsiteX108" fmla="*/ 1741188 w 4619586"/>
              <a:gd name="connsiteY108" fmla="*/ 819521 h 2251950"/>
              <a:gd name="connsiteX109" fmla="*/ 1741188 w 4619586"/>
              <a:gd name="connsiteY109" fmla="*/ 335803 h 2251950"/>
              <a:gd name="connsiteX110" fmla="*/ 1734158 w 4619586"/>
              <a:gd name="connsiteY110" fmla="*/ 335803 h 2251950"/>
              <a:gd name="connsiteX111" fmla="*/ 1734158 w 4619586"/>
              <a:gd name="connsiteY111" fmla="*/ 286338 h 2251950"/>
              <a:gd name="connsiteX112" fmla="*/ 1688691 w 4619586"/>
              <a:gd name="connsiteY112" fmla="*/ 313267 h 2251950"/>
              <a:gd name="connsiteX113" fmla="*/ 1688691 w 4619586"/>
              <a:gd name="connsiteY113" fmla="*/ 335803 h 2251950"/>
              <a:gd name="connsiteX114" fmla="*/ 1684078 w 4619586"/>
              <a:gd name="connsiteY114" fmla="*/ 335803 h 2251950"/>
              <a:gd name="connsiteX115" fmla="*/ 1684078 w 4619586"/>
              <a:gd name="connsiteY115" fmla="*/ 327018 h 2251950"/>
              <a:gd name="connsiteX116" fmla="*/ 1631362 w 4619586"/>
              <a:gd name="connsiteY116" fmla="*/ 327018 h 2251950"/>
              <a:gd name="connsiteX117" fmla="*/ 1631362 w 4619586"/>
              <a:gd name="connsiteY117" fmla="*/ 335803 h 2251950"/>
              <a:gd name="connsiteX118" fmla="*/ 1611153 w 4619586"/>
              <a:gd name="connsiteY118" fmla="*/ 335803 h 2251950"/>
              <a:gd name="connsiteX119" fmla="*/ 1611153 w 4619586"/>
              <a:gd name="connsiteY119" fmla="*/ 654034 h 2251950"/>
              <a:gd name="connsiteX120" fmla="*/ 1596657 w 4619586"/>
              <a:gd name="connsiteY120" fmla="*/ 654034 h 2251950"/>
              <a:gd name="connsiteX121" fmla="*/ 1596657 w 4619586"/>
              <a:gd name="connsiteY121" fmla="*/ 568459 h 2251950"/>
              <a:gd name="connsiteX122" fmla="*/ 1529839 w 4619586"/>
              <a:gd name="connsiteY122" fmla="*/ 568459 h 2251950"/>
              <a:gd name="connsiteX123" fmla="*/ 1529839 w 4619586"/>
              <a:gd name="connsiteY123" fmla="*/ 593675 h 2251950"/>
              <a:gd name="connsiteX124" fmla="*/ 1410744 w 4619586"/>
              <a:gd name="connsiteY124" fmla="*/ 593675 h 2251950"/>
              <a:gd name="connsiteX125" fmla="*/ 1410744 w 4619586"/>
              <a:gd name="connsiteY125" fmla="*/ 819564 h 2251950"/>
              <a:gd name="connsiteX126" fmla="*/ 1349285 w 4619586"/>
              <a:gd name="connsiteY126" fmla="*/ 819564 h 2251950"/>
              <a:gd name="connsiteX127" fmla="*/ 1349285 w 4619586"/>
              <a:gd name="connsiteY127" fmla="*/ 498960 h 2251950"/>
              <a:gd name="connsiteX128" fmla="*/ 1282423 w 4619586"/>
              <a:gd name="connsiteY128" fmla="*/ 498960 h 2251950"/>
              <a:gd name="connsiteX129" fmla="*/ 1282423 w 4619586"/>
              <a:gd name="connsiteY129" fmla="*/ 469528 h 2251950"/>
              <a:gd name="connsiteX130" fmla="*/ 1168732 w 4619586"/>
              <a:gd name="connsiteY130" fmla="*/ 469528 h 2251950"/>
              <a:gd name="connsiteX131" fmla="*/ 1168732 w 4619586"/>
              <a:gd name="connsiteY131" fmla="*/ 498960 h 2251950"/>
              <a:gd name="connsiteX132" fmla="*/ 1107273 w 4619586"/>
              <a:gd name="connsiteY132" fmla="*/ 498960 h 2251950"/>
              <a:gd name="connsiteX133" fmla="*/ 1107273 w 4619586"/>
              <a:gd name="connsiteY133" fmla="*/ 819564 h 2251950"/>
              <a:gd name="connsiteX134" fmla="*/ 1053327 w 4619586"/>
              <a:gd name="connsiteY134" fmla="*/ 819564 h 2251950"/>
              <a:gd name="connsiteX135" fmla="*/ 1053327 w 4619586"/>
              <a:gd name="connsiteY135" fmla="*/ 546318 h 2251950"/>
              <a:gd name="connsiteX136" fmla="*/ 1011065 w 4619586"/>
              <a:gd name="connsiteY136" fmla="*/ 546318 h 2251950"/>
              <a:gd name="connsiteX137" fmla="*/ 1011065 w 4619586"/>
              <a:gd name="connsiteY137" fmla="*/ 539816 h 2251950"/>
              <a:gd name="connsiteX138" fmla="*/ 903480 w 4619586"/>
              <a:gd name="connsiteY138" fmla="*/ 539816 h 2251950"/>
              <a:gd name="connsiteX139" fmla="*/ 903480 w 4619586"/>
              <a:gd name="connsiteY139" fmla="*/ 546318 h 2251950"/>
              <a:gd name="connsiteX140" fmla="*/ 845844 w 4619586"/>
              <a:gd name="connsiteY140" fmla="*/ 546318 h 2251950"/>
              <a:gd name="connsiteX141" fmla="*/ 845844 w 4619586"/>
              <a:gd name="connsiteY141" fmla="*/ 819564 h 2251950"/>
              <a:gd name="connsiteX142" fmla="*/ 833587 w 4619586"/>
              <a:gd name="connsiteY142" fmla="*/ 819564 h 2251950"/>
              <a:gd name="connsiteX143" fmla="*/ 833587 w 4619586"/>
              <a:gd name="connsiteY143" fmla="*/ 618978 h 2251950"/>
              <a:gd name="connsiteX144" fmla="*/ 794050 w 4619586"/>
              <a:gd name="connsiteY144" fmla="*/ 646435 h 2251950"/>
              <a:gd name="connsiteX145" fmla="*/ 794050 w 4619586"/>
              <a:gd name="connsiteY145" fmla="*/ 819608 h 2251950"/>
              <a:gd name="connsiteX146" fmla="*/ 780871 w 4619586"/>
              <a:gd name="connsiteY146" fmla="*/ 819608 h 2251950"/>
              <a:gd name="connsiteX147" fmla="*/ 780871 w 4619586"/>
              <a:gd name="connsiteY147" fmla="*/ 779104 h 2251950"/>
              <a:gd name="connsiteX148" fmla="*/ 697843 w 4619586"/>
              <a:gd name="connsiteY148" fmla="*/ 779104 h 2251950"/>
              <a:gd name="connsiteX149" fmla="*/ 697843 w 4619586"/>
              <a:gd name="connsiteY149" fmla="*/ 819608 h 2251950"/>
              <a:gd name="connsiteX150" fmla="*/ 661820 w 4619586"/>
              <a:gd name="connsiteY150" fmla="*/ 819608 h 2251950"/>
              <a:gd name="connsiteX151" fmla="*/ 661820 w 4619586"/>
              <a:gd name="connsiteY151" fmla="*/ 870260 h 2251950"/>
              <a:gd name="connsiteX152" fmla="*/ 551643 w 4619586"/>
              <a:gd name="connsiteY152" fmla="*/ 870260 h 2251950"/>
              <a:gd name="connsiteX153" fmla="*/ 0 w 4619586"/>
              <a:gd name="connsiteY153" fmla="*/ 2251950 h 2251950"/>
              <a:gd name="connsiteX154" fmla="*/ 4619586 w 4619586"/>
              <a:gd name="connsiteY154" fmla="*/ 2251950 h 2251950"/>
              <a:gd name="connsiteX155" fmla="*/ 4619586 w 4619586"/>
              <a:gd name="connsiteY155" fmla="*/ 870260 h 2251950"/>
              <a:gd name="connsiteX156" fmla="*/ 4435125 w 4619586"/>
              <a:gd name="connsiteY156" fmla="*/ 870260 h 2251950"/>
              <a:gd name="connsiteX157" fmla="*/ 4435125 w 4619586"/>
              <a:gd name="connsiteY157" fmla="*/ 870216 h 2251950"/>
              <a:gd name="connsiteX158" fmla="*/ 4435125 w 4619586"/>
              <a:gd name="connsiteY158" fmla="*/ 819564 h 2251950"/>
              <a:gd name="connsiteX159" fmla="*/ 4397872 w 4619586"/>
              <a:gd name="connsiteY159" fmla="*/ 819564 h 2251950"/>
              <a:gd name="connsiteX160" fmla="*/ 4397872 w 4619586"/>
              <a:gd name="connsiteY160" fmla="*/ 520487 h 2251950"/>
              <a:gd name="connsiteX161" fmla="*/ 4284664 w 4619586"/>
              <a:gd name="connsiteY161" fmla="*/ 520487 h 2251950"/>
              <a:gd name="connsiteX162" fmla="*/ 4284664 w 4619586"/>
              <a:gd name="connsiteY162" fmla="*/ 398712 h 2251950"/>
              <a:gd name="connsiteX163" fmla="*/ 4262962 w 4619586"/>
              <a:gd name="connsiteY163" fmla="*/ 398712 h 2251950"/>
              <a:gd name="connsiteX164" fmla="*/ 4262962 w 4619586"/>
              <a:gd name="connsiteY164" fmla="*/ 238718 h 2251950"/>
              <a:gd name="connsiteX165" fmla="*/ 4251013 w 4619586"/>
              <a:gd name="connsiteY165" fmla="*/ 238718 h 2251950"/>
              <a:gd name="connsiteX166" fmla="*/ 4251013 w 4619586"/>
              <a:gd name="connsiteY166" fmla="*/ 222024 h 2251950"/>
              <a:gd name="connsiteX167" fmla="*/ 4253517 w 4619586"/>
              <a:gd name="connsiteY167" fmla="*/ 218949 h 2251950"/>
              <a:gd name="connsiteX168" fmla="*/ 4253517 w 4619586"/>
              <a:gd name="connsiteY168" fmla="*/ 216489 h 2251950"/>
              <a:gd name="connsiteX169" fmla="*/ 4250837 w 4619586"/>
              <a:gd name="connsiteY169" fmla="*/ 213413 h 2251950"/>
              <a:gd name="connsiteX170" fmla="*/ 4243413 w 4619586"/>
              <a:gd name="connsiteY170" fmla="*/ 213413 h 2251950"/>
              <a:gd name="connsiteX171" fmla="*/ 4243413 w 4619586"/>
              <a:gd name="connsiteY171" fmla="*/ 206912 h 2251950"/>
              <a:gd name="connsiteX172" fmla="*/ 4240909 w 4619586"/>
              <a:gd name="connsiteY172" fmla="*/ 204013 h 2251950"/>
              <a:gd name="connsiteX173" fmla="*/ 4219691 w 4619586"/>
              <a:gd name="connsiteY173" fmla="*/ 204013 h 2251950"/>
              <a:gd name="connsiteX174" fmla="*/ 4219691 w 4619586"/>
              <a:gd name="connsiteY174" fmla="*/ 159599 h 2251950"/>
              <a:gd name="connsiteX175" fmla="*/ 4219207 w 4619586"/>
              <a:gd name="connsiteY175" fmla="*/ 159072 h 2251950"/>
              <a:gd name="connsiteX176" fmla="*/ 4218856 w 4619586"/>
              <a:gd name="connsiteY176" fmla="*/ 159072 h 2251950"/>
              <a:gd name="connsiteX177" fmla="*/ 4218372 w 4619586"/>
              <a:gd name="connsiteY177" fmla="*/ 159599 h 2251950"/>
              <a:gd name="connsiteX178" fmla="*/ 4218372 w 4619586"/>
              <a:gd name="connsiteY178" fmla="*/ 204013 h 2251950"/>
              <a:gd name="connsiteX179" fmla="*/ 4198472 w 4619586"/>
              <a:gd name="connsiteY179" fmla="*/ 204013 h 2251950"/>
              <a:gd name="connsiteX180" fmla="*/ 4195968 w 4619586"/>
              <a:gd name="connsiteY180" fmla="*/ 206912 h 2251950"/>
              <a:gd name="connsiteX181" fmla="*/ 4195968 w 4619586"/>
              <a:gd name="connsiteY181" fmla="*/ 213413 h 2251950"/>
              <a:gd name="connsiteX182" fmla="*/ 4185909 w 4619586"/>
              <a:gd name="connsiteY182" fmla="*/ 213413 h 2251950"/>
              <a:gd name="connsiteX183" fmla="*/ 4183228 w 4619586"/>
              <a:gd name="connsiteY183" fmla="*/ 216489 h 2251950"/>
              <a:gd name="connsiteX184" fmla="*/ 4183228 w 4619586"/>
              <a:gd name="connsiteY184" fmla="*/ 218949 h 2251950"/>
              <a:gd name="connsiteX185" fmla="*/ 4185909 w 4619586"/>
              <a:gd name="connsiteY185" fmla="*/ 222024 h 2251950"/>
              <a:gd name="connsiteX186" fmla="*/ 4186699 w 4619586"/>
              <a:gd name="connsiteY186" fmla="*/ 222024 h 2251950"/>
              <a:gd name="connsiteX187" fmla="*/ 4186699 w 4619586"/>
              <a:gd name="connsiteY187" fmla="*/ 238674 h 2251950"/>
              <a:gd name="connsiteX188" fmla="*/ 4136575 w 4619586"/>
              <a:gd name="connsiteY188" fmla="*/ 238674 h 2251950"/>
              <a:gd name="connsiteX189" fmla="*/ 4136575 w 4619586"/>
              <a:gd name="connsiteY189" fmla="*/ 398668 h 2251950"/>
              <a:gd name="connsiteX190" fmla="*/ 4088691 w 4619586"/>
              <a:gd name="connsiteY190" fmla="*/ 398668 h 2251950"/>
              <a:gd name="connsiteX191" fmla="*/ 4088691 w 4619586"/>
              <a:gd name="connsiteY191" fmla="*/ 451779 h 2251950"/>
              <a:gd name="connsiteX192" fmla="*/ 4014756 w 4619586"/>
              <a:gd name="connsiteY192" fmla="*/ 451779 h 2251950"/>
              <a:gd name="connsiteX193" fmla="*/ 4014756 w 4619586"/>
              <a:gd name="connsiteY193" fmla="*/ 654474 h 2251950"/>
              <a:gd name="connsiteX194" fmla="*/ 4005970 w 4619586"/>
              <a:gd name="connsiteY194" fmla="*/ 654474 h 2251950"/>
              <a:gd name="connsiteX195" fmla="*/ 4005970 w 4619586"/>
              <a:gd name="connsiteY195" fmla="*/ 723577 h 2251950"/>
              <a:gd name="connsiteX196" fmla="*/ 3994547 w 4619586"/>
              <a:gd name="connsiteY196" fmla="*/ 723577 h 2251950"/>
              <a:gd name="connsiteX197" fmla="*/ 3994547 w 4619586"/>
              <a:gd name="connsiteY197" fmla="*/ 520399 h 2251950"/>
              <a:gd name="connsiteX198" fmla="*/ 3973242 w 4619586"/>
              <a:gd name="connsiteY198" fmla="*/ 520399 h 2251950"/>
              <a:gd name="connsiteX199" fmla="*/ 3973242 w 4619586"/>
              <a:gd name="connsiteY199" fmla="*/ 484727 h 2251950"/>
              <a:gd name="connsiteX200" fmla="*/ 3945126 w 4619586"/>
              <a:gd name="connsiteY200" fmla="*/ 484727 h 2251950"/>
              <a:gd name="connsiteX201" fmla="*/ 3945126 w 4619586"/>
              <a:gd name="connsiteY201" fmla="*/ 460785 h 2251950"/>
              <a:gd name="connsiteX202" fmla="*/ 3935111 w 4619586"/>
              <a:gd name="connsiteY202" fmla="*/ 449188 h 2251950"/>
              <a:gd name="connsiteX203" fmla="*/ 3920525 w 4619586"/>
              <a:gd name="connsiteY203" fmla="*/ 449188 h 2251950"/>
              <a:gd name="connsiteX204" fmla="*/ 3920525 w 4619586"/>
              <a:gd name="connsiteY204" fmla="*/ 439435 h 2251950"/>
              <a:gd name="connsiteX205" fmla="*/ 3910509 w 4619586"/>
              <a:gd name="connsiteY205" fmla="*/ 427837 h 2251950"/>
              <a:gd name="connsiteX206" fmla="*/ 3890214 w 4619586"/>
              <a:gd name="connsiteY206" fmla="*/ 427837 h 2251950"/>
              <a:gd name="connsiteX207" fmla="*/ 3890214 w 4619586"/>
              <a:gd name="connsiteY207" fmla="*/ 387510 h 2251950"/>
              <a:gd name="connsiteX208" fmla="*/ 3887139 w 4619586"/>
              <a:gd name="connsiteY208" fmla="*/ 387510 h 2251950"/>
              <a:gd name="connsiteX209" fmla="*/ 3887139 w 4619586"/>
              <a:gd name="connsiteY209" fmla="*/ 427837 h 2251950"/>
              <a:gd name="connsiteX210" fmla="*/ 3871675 w 4619586"/>
              <a:gd name="connsiteY210" fmla="*/ 427837 h 2251950"/>
              <a:gd name="connsiteX211" fmla="*/ 3861659 w 4619586"/>
              <a:gd name="connsiteY211" fmla="*/ 439435 h 2251950"/>
              <a:gd name="connsiteX212" fmla="*/ 3861659 w 4619586"/>
              <a:gd name="connsiteY212" fmla="*/ 449188 h 2251950"/>
              <a:gd name="connsiteX213" fmla="*/ 3833060 w 4619586"/>
              <a:gd name="connsiteY213" fmla="*/ 449188 h 2251950"/>
              <a:gd name="connsiteX214" fmla="*/ 3823044 w 4619586"/>
              <a:gd name="connsiteY214" fmla="*/ 460785 h 2251950"/>
              <a:gd name="connsiteX215" fmla="*/ 3823044 w 4619586"/>
              <a:gd name="connsiteY215" fmla="*/ 484727 h 2251950"/>
              <a:gd name="connsiteX216" fmla="*/ 3801079 w 4619586"/>
              <a:gd name="connsiteY216" fmla="*/ 484727 h 2251950"/>
              <a:gd name="connsiteX217" fmla="*/ 3801079 w 4619586"/>
              <a:gd name="connsiteY217" fmla="*/ 520399 h 2251950"/>
              <a:gd name="connsiteX218" fmla="*/ 3774062 w 4619586"/>
              <a:gd name="connsiteY218" fmla="*/ 520399 h 2251950"/>
              <a:gd name="connsiteX219" fmla="*/ 3774062 w 4619586"/>
              <a:gd name="connsiteY219" fmla="*/ 675780 h 2251950"/>
              <a:gd name="connsiteX220" fmla="*/ 3758247 w 4619586"/>
              <a:gd name="connsiteY220" fmla="*/ 675780 h 2251950"/>
              <a:gd name="connsiteX221" fmla="*/ 3758247 w 4619586"/>
              <a:gd name="connsiteY221" fmla="*/ 603603 h 2251950"/>
              <a:gd name="connsiteX222" fmla="*/ 3754732 w 4619586"/>
              <a:gd name="connsiteY222" fmla="*/ 603603 h 2251950"/>
              <a:gd name="connsiteX223" fmla="*/ 3754732 w 4619586"/>
              <a:gd name="connsiteY223" fmla="*/ 520355 h 2251950"/>
              <a:gd name="connsiteX224" fmla="*/ 3723322 w 4619586"/>
              <a:gd name="connsiteY224" fmla="*/ 520355 h 2251950"/>
              <a:gd name="connsiteX225" fmla="*/ 3723322 w 4619586"/>
              <a:gd name="connsiteY225" fmla="*/ 305711 h 2251950"/>
              <a:gd name="connsiteX226" fmla="*/ 3725958 w 4619586"/>
              <a:gd name="connsiteY226" fmla="*/ 302329 h 2251950"/>
              <a:gd name="connsiteX227" fmla="*/ 3725958 w 4619586"/>
              <a:gd name="connsiteY227" fmla="*/ 299605 h 2251950"/>
              <a:gd name="connsiteX228" fmla="*/ 3722971 w 4619586"/>
              <a:gd name="connsiteY228" fmla="*/ 296134 h 2251950"/>
              <a:gd name="connsiteX229" fmla="*/ 3708825 w 4619586"/>
              <a:gd name="connsiteY229" fmla="*/ 296134 h 2251950"/>
              <a:gd name="connsiteX230" fmla="*/ 3708825 w 4619586"/>
              <a:gd name="connsiteY230" fmla="*/ 296003 h 2251950"/>
              <a:gd name="connsiteX231" fmla="*/ 3704080 w 4619586"/>
              <a:gd name="connsiteY231" fmla="*/ 290555 h 2251950"/>
              <a:gd name="connsiteX232" fmla="*/ 3700347 w 4619586"/>
              <a:gd name="connsiteY232" fmla="*/ 290555 h 2251950"/>
              <a:gd name="connsiteX233" fmla="*/ 3695602 w 4619586"/>
              <a:gd name="connsiteY233" fmla="*/ 296003 h 2251950"/>
              <a:gd name="connsiteX234" fmla="*/ 3695602 w 4619586"/>
              <a:gd name="connsiteY234" fmla="*/ 296266 h 2251950"/>
              <a:gd name="connsiteX235" fmla="*/ 3658261 w 4619586"/>
              <a:gd name="connsiteY235" fmla="*/ 296266 h 2251950"/>
              <a:gd name="connsiteX236" fmla="*/ 3658261 w 4619586"/>
              <a:gd name="connsiteY236" fmla="*/ 284668 h 2251950"/>
              <a:gd name="connsiteX237" fmla="*/ 3650705 w 4619586"/>
              <a:gd name="connsiteY237" fmla="*/ 275927 h 2251950"/>
              <a:gd name="connsiteX238" fmla="*/ 3644731 w 4619586"/>
              <a:gd name="connsiteY238" fmla="*/ 275927 h 2251950"/>
              <a:gd name="connsiteX239" fmla="*/ 3637175 w 4619586"/>
              <a:gd name="connsiteY239" fmla="*/ 284668 h 2251950"/>
              <a:gd name="connsiteX240" fmla="*/ 3637175 w 4619586"/>
              <a:gd name="connsiteY240" fmla="*/ 296266 h 2251950"/>
              <a:gd name="connsiteX241" fmla="*/ 3626104 w 4619586"/>
              <a:gd name="connsiteY241" fmla="*/ 296266 h 2251950"/>
              <a:gd name="connsiteX242" fmla="*/ 3623117 w 4619586"/>
              <a:gd name="connsiteY242" fmla="*/ 299737 h 2251950"/>
              <a:gd name="connsiteX243" fmla="*/ 3623117 w 4619586"/>
              <a:gd name="connsiteY243" fmla="*/ 302461 h 2251950"/>
              <a:gd name="connsiteX244" fmla="*/ 3626104 w 4619586"/>
              <a:gd name="connsiteY244" fmla="*/ 305931 h 2251950"/>
              <a:gd name="connsiteX245" fmla="*/ 3626412 w 4619586"/>
              <a:gd name="connsiteY245" fmla="*/ 305931 h 2251950"/>
              <a:gd name="connsiteX246" fmla="*/ 3626412 w 4619586"/>
              <a:gd name="connsiteY246" fmla="*/ 385225 h 2251950"/>
              <a:gd name="connsiteX247" fmla="*/ 3614990 w 4619586"/>
              <a:gd name="connsiteY247" fmla="*/ 385225 h 2251950"/>
              <a:gd name="connsiteX248" fmla="*/ 3614990 w 4619586"/>
              <a:gd name="connsiteY248" fmla="*/ 302680 h 2251950"/>
              <a:gd name="connsiteX249" fmla="*/ 3591751 w 4619586"/>
              <a:gd name="connsiteY249" fmla="*/ 302680 h 2251950"/>
              <a:gd name="connsiteX250" fmla="*/ 3591751 w 4619586"/>
              <a:gd name="connsiteY250" fmla="*/ 103808 h 2251950"/>
              <a:gd name="connsiteX251" fmla="*/ 3579802 w 4619586"/>
              <a:gd name="connsiteY251" fmla="*/ 103808 h 2251950"/>
              <a:gd name="connsiteX252" fmla="*/ 3579802 w 4619586"/>
              <a:gd name="connsiteY252" fmla="*/ 87246 h 2251950"/>
              <a:gd name="connsiteX253" fmla="*/ 3545668 w 4619586"/>
              <a:gd name="connsiteY253" fmla="*/ 87246 h 2251950"/>
              <a:gd name="connsiteX254" fmla="*/ 3545668 w 4619586"/>
              <a:gd name="connsiteY254" fmla="*/ 58823 h 2251950"/>
              <a:gd name="connsiteX255" fmla="*/ 3523615 w 4619586"/>
              <a:gd name="connsiteY255" fmla="*/ 58823 h 2251950"/>
              <a:gd name="connsiteX256" fmla="*/ 3523615 w 4619586"/>
              <a:gd name="connsiteY256" fmla="*/ 46918 h 2251950"/>
              <a:gd name="connsiteX257" fmla="*/ 3512413 w 4619586"/>
              <a:gd name="connsiteY257" fmla="*/ 46918 h 225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4619586" h="2251950">
                <a:moveTo>
                  <a:pt x="3512413" y="0"/>
                </a:moveTo>
                <a:lnTo>
                  <a:pt x="3492644" y="0"/>
                </a:lnTo>
                <a:lnTo>
                  <a:pt x="3492644" y="46874"/>
                </a:lnTo>
                <a:lnTo>
                  <a:pt x="3477839" y="46874"/>
                </a:lnTo>
                <a:lnTo>
                  <a:pt x="3477839" y="58779"/>
                </a:lnTo>
                <a:lnTo>
                  <a:pt x="3452800" y="58779"/>
                </a:lnTo>
                <a:lnTo>
                  <a:pt x="3452800" y="28555"/>
                </a:lnTo>
                <a:lnTo>
                  <a:pt x="3429429" y="28555"/>
                </a:lnTo>
                <a:lnTo>
                  <a:pt x="3429429" y="58779"/>
                </a:lnTo>
                <a:lnTo>
                  <a:pt x="3422707" y="58779"/>
                </a:lnTo>
                <a:lnTo>
                  <a:pt x="3422707" y="103764"/>
                </a:lnTo>
                <a:lnTo>
                  <a:pt x="3397096" y="103764"/>
                </a:lnTo>
                <a:lnTo>
                  <a:pt x="3397096" y="364226"/>
                </a:lnTo>
                <a:lnTo>
                  <a:pt x="3304447" y="364226"/>
                </a:lnTo>
                <a:lnTo>
                  <a:pt x="3304447" y="670816"/>
                </a:lnTo>
                <a:lnTo>
                  <a:pt x="3287314" y="670816"/>
                </a:lnTo>
                <a:lnTo>
                  <a:pt x="3287314" y="364226"/>
                </a:lnTo>
                <a:lnTo>
                  <a:pt x="3265612" y="364226"/>
                </a:lnTo>
                <a:lnTo>
                  <a:pt x="3265612" y="335803"/>
                </a:lnTo>
                <a:lnTo>
                  <a:pt x="3246635" y="335803"/>
                </a:lnTo>
                <a:cubicBezTo>
                  <a:pt x="3246635" y="335672"/>
                  <a:pt x="3246679" y="335540"/>
                  <a:pt x="3246679" y="335408"/>
                </a:cubicBezTo>
                <a:cubicBezTo>
                  <a:pt x="3246679" y="323328"/>
                  <a:pt x="3230556" y="313575"/>
                  <a:pt x="3210656" y="313575"/>
                </a:cubicBezTo>
                <a:cubicBezTo>
                  <a:pt x="3190755" y="313575"/>
                  <a:pt x="3174633" y="323372"/>
                  <a:pt x="3174633" y="335408"/>
                </a:cubicBezTo>
                <a:cubicBezTo>
                  <a:pt x="3174633" y="335540"/>
                  <a:pt x="3174677" y="335672"/>
                  <a:pt x="3174677" y="335803"/>
                </a:cubicBezTo>
                <a:lnTo>
                  <a:pt x="3163123" y="335803"/>
                </a:lnTo>
                <a:lnTo>
                  <a:pt x="3163123" y="364226"/>
                </a:lnTo>
                <a:lnTo>
                  <a:pt x="3125562" y="364226"/>
                </a:lnTo>
                <a:lnTo>
                  <a:pt x="3125562" y="618539"/>
                </a:lnTo>
                <a:lnTo>
                  <a:pt x="3113350" y="618539"/>
                </a:lnTo>
                <a:lnTo>
                  <a:pt x="3113350" y="733329"/>
                </a:lnTo>
                <a:lnTo>
                  <a:pt x="3105442" y="733329"/>
                </a:lnTo>
                <a:lnTo>
                  <a:pt x="3105442" y="618539"/>
                </a:lnTo>
                <a:lnTo>
                  <a:pt x="3036780" y="618539"/>
                </a:lnTo>
                <a:lnTo>
                  <a:pt x="3036780" y="432889"/>
                </a:lnTo>
                <a:lnTo>
                  <a:pt x="3019691" y="432889"/>
                </a:lnTo>
                <a:lnTo>
                  <a:pt x="3019691" y="379602"/>
                </a:lnTo>
                <a:lnTo>
                  <a:pt x="2993332" y="379602"/>
                </a:lnTo>
                <a:lnTo>
                  <a:pt x="2993332" y="314497"/>
                </a:lnTo>
                <a:lnTo>
                  <a:pt x="2993113" y="314497"/>
                </a:lnTo>
                <a:cubicBezTo>
                  <a:pt x="2992922" y="303925"/>
                  <a:pt x="2992733" y="293353"/>
                  <a:pt x="2992542" y="282780"/>
                </a:cubicBezTo>
                <a:lnTo>
                  <a:pt x="2932357" y="314497"/>
                </a:lnTo>
                <a:lnTo>
                  <a:pt x="2932577" y="314497"/>
                </a:lnTo>
                <a:lnTo>
                  <a:pt x="2932577" y="432889"/>
                </a:lnTo>
                <a:lnTo>
                  <a:pt x="2924054" y="432889"/>
                </a:lnTo>
                <a:lnTo>
                  <a:pt x="2924054" y="819564"/>
                </a:lnTo>
                <a:lnTo>
                  <a:pt x="2905296" y="819564"/>
                </a:lnTo>
                <a:lnTo>
                  <a:pt x="2905296" y="239904"/>
                </a:lnTo>
                <a:lnTo>
                  <a:pt x="2879465" y="239904"/>
                </a:lnTo>
                <a:lnTo>
                  <a:pt x="2879465" y="170757"/>
                </a:lnTo>
                <a:lnTo>
                  <a:pt x="2788090" y="239904"/>
                </a:lnTo>
                <a:lnTo>
                  <a:pt x="2760853" y="239904"/>
                </a:lnTo>
                <a:lnTo>
                  <a:pt x="2760853" y="205286"/>
                </a:lnTo>
                <a:lnTo>
                  <a:pt x="2661571" y="205286"/>
                </a:lnTo>
                <a:lnTo>
                  <a:pt x="2661571" y="239904"/>
                </a:lnTo>
                <a:lnTo>
                  <a:pt x="2643998" y="239904"/>
                </a:lnTo>
                <a:lnTo>
                  <a:pt x="2643998" y="488286"/>
                </a:lnTo>
                <a:lnTo>
                  <a:pt x="2634993" y="488286"/>
                </a:lnTo>
                <a:lnTo>
                  <a:pt x="2634993" y="652497"/>
                </a:lnTo>
                <a:lnTo>
                  <a:pt x="2628403" y="652497"/>
                </a:lnTo>
                <a:lnTo>
                  <a:pt x="2628403" y="488286"/>
                </a:lnTo>
                <a:lnTo>
                  <a:pt x="2580739" y="488286"/>
                </a:lnTo>
                <a:lnTo>
                  <a:pt x="2580739" y="447606"/>
                </a:lnTo>
                <a:cubicBezTo>
                  <a:pt x="2580739" y="441236"/>
                  <a:pt x="2576214" y="436008"/>
                  <a:pt x="2570723" y="436008"/>
                </a:cubicBezTo>
                <a:lnTo>
                  <a:pt x="2558335" y="436008"/>
                </a:lnTo>
                <a:lnTo>
                  <a:pt x="2558335" y="406444"/>
                </a:lnTo>
                <a:cubicBezTo>
                  <a:pt x="2558335" y="400073"/>
                  <a:pt x="2553810" y="394846"/>
                  <a:pt x="2548319" y="394846"/>
                </a:cubicBezTo>
                <a:lnTo>
                  <a:pt x="2519632" y="394846"/>
                </a:lnTo>
                <a:cubicBezTo>
                  <a:pt x="2514097" y="394846"/>
                  <a:pt x="2509616" y="400073"/>
                  <a:pt x="2509616" y="406444"/>
                </a:cubicBezTo>
                <a:lnTo>
                  <a:pt x="2509616" y="436008"/>
                </a:lnTo>
                <a:lnTo>
                  <a:pt x="2419515" y="436008"/>
                </a:lnTo>
                <a:cubicBezTo>
                  <a:pt x="2413979" y="436008"/>
                  <a:pt x="2409498" y="441236"/>
                  <a:pt x="2409498" y="447606"/>
                </a:cubicBezTo>
                <a:lnTo>
                  <a:pt x="2409498" y="488286"/>
                </a:lnTo>
                <a:lnTo>
                  <a:pt x="2344394" y="488286"/>
                </a:lnTo>
                <a:lnTo>
                  <a:pt x="2344394" y="520487"/>
                </a:lnTo>
                <a:lnTo>
                  <a:pt x="2324099" y="520487"/>
                </a:lnTo>
                <a:lnTo>
                  <a:pt x="2324099" y="737854"/>
                </a:lnTo>
                <a:lnTo>
                  <a:pt x="2313555" y="737854"/>
                </a:lnTo>
                <a:lnTo>
                  <a:pt x="2313555" y="520487"/>
                </a:lnTo>
                <a:lnTo>
                  <a:pt x="2296203" y="520487"/>
                </a:lnTo>
                <a:lnTo>
                  <a:pt x="2296203" y="491932"/>
                </a:lnTo>
                <a:lnTo>
                  <a:pt x="2286538" y="491932"/>
                </a:lnTo>
                <a:lnTo>
                  <a:pt x="2286538" y="460434"/>
                </a:lnTo>
                <a:lnTo>
                  <a:pt x="2232943" y="460434"/>
                </a:lnTo>
                <a:lnTo>
                  <a:pt x="2232943" y="491932"/>
                </a:lnTo>
                <a:lnTo>
                  <a:pt x="2199775" y="491932"/>
                </a:lnTo>
                <a:lnTo>
                  <a:pt x="2199775" y="475765"/>
                </a:lnTo>
                <a:lnTo>
                  <a:pt x="2164631" y="475765"/>
                </a:lnTo>
                <a:lnTo>
                  <a:pt x="2164631" y="491932"/>
                </a:lnTo>
                <a:lnTo>
                  <a:pt x="2149475" y="491932"/>
                </a:lnTo>
                <a:lnTo>
                  <a:pt x="2149475" y="520487"/>
                </a:lnTo>
                <a:lnTo>
                  <a:pt x="2121536" y="520487"/>
                </a:lnTo>
                <a:lnTo>
                  <a:pt x="2121536" y="819564"/>
                </a:lnTo>
                <a:lnTo>
                  <a:pt x="2098473" y="819564"/>
                </a:lnTo>
                <a:lnTo>
                  <a:pt x="2098473" y="314497"/>
                </a:lnTo>
                <a:lnTo>
                  <a:pt x="2068204" y="314497"/>
                </a:lnTo>
                <a:lnTo>
                  <a:pt x="2068204" y="298814"/>
                </a:lnTo>
                <a:lnTo>
                  <a:pt x="2050764" y="298814"/>
                </a:lnTo>
                <a:lnTo>
                  <a:pt x="2050764" y="253082"/>
                </a:lnTo>
                <a:lnTo>
                  <a:pt x="2047776" y="253082"/>
                </a:lnTo>
                <a:lnTo>
                  <a:pt x="2047776" y="298814"/>
                </a:lnTo>
                <a:lnTo>
                  <a:pt x="2033280" y="298814"/>
                </a:lnTo>
                <a:lnTo>
                  <a:pt x="2033280" y="314497"/>
                </a:lnTo>
                <a:lnTo>
                  <a:pt x="2017816" y="314497"/>
                </a:lnTo>
                <a:lnTo>
                  <a:pt x="2017816" y="219784"/>
                </a:lnTo>
                <a:lnTo>
                  <a:pt x="1975556" y="219784"/>
                </a:lnTo>
                <a:lnTo>
                  <a:pt x="1975556" y="125070"/>
                </a:lnTo>
                <a:lnTo>
                  <a:pt x="1768073" y="125070"/>
                </a:lnTo>
                <a:lnTo>
                  <a:pt x="1768073" y="819521"/>
                </a:lnTo>
                <a:lnTo>
                  <a:pt x="1741188" y="819521"/>
                </a:lnTo>
                <a:lnTo>
                  <a:pt x="1741188" y="335803"/>
                </a:lnTo>
                <a:lnTo>
                  <a:pt x="1734158" y="335803"/>
                </a:lnTo>
                <a:lnTo>
                  <a:pt x="1734158" y="286338"/>
                </a:lnTo>
                <a:lnTo>
                  <a:pt x="1688691" y="313267"/>
                </a:lnTo>
                <a:lnTo>
                  <a:pt x="1688691" y="335803"/>
                </a:lnTo>
                <a:lnTo>
                  <a:pt x="1684078" y="335803"/>
                </a:lnTo>
                <a:lnTo>
                  <a:pt x="1684078" y="327018"/>
                </a:lnTo>
                <a:lnTo>
                  <a:pt x="1631362" y="327018"/>
                </a:lnTo>
                <a:lnTo>
                  <a:pt x="1631362" y="335803"/>
                </a:lnTo>
                <a:lnTo>
                  <a:pt x="1611153" y="335803"/>
                </a:lnTo>
                <a:lnTo>
                  <a:pt x="1611153" y="654034"/>
                </a:lnTo>
                <a:lnTo>
                  <a:pt x="1596657" y="654034"/>
                </a:lnTo>
                <a:lnTo>
                  <a:pt x="1596657" y="568459"/>
                </a:lnTo>
                <a:lnTo>
                  <a:pt x="1529839" y="568459"/>
                </a:lnTo>
                <a:lnTo>
                  <a:pt x="1529839" y="593675"/>
                </a:lnTo>
                <a:lnTo>
                  <a:pt x="1410744" y="593675"/>
                </a:lnTo>
                <a:lnTo>
                  <a:pt x="1410744" y="819564"/>
                </a:lnTo>
                <a:lnTo>
                  <a:pt x="1349285" y="819564"/>
                </a:lnTo>
                <a:lnTo>
                  <a:pt x="1349285" y="498960"/>
                </a:lnTo>
                <a:lnTo>
                  <a:pt x="1282423" y="498960"/>
                </a:lnTo>
                <a:lnTo>
                  <a:pt x="1282423" y="469528"/>
                </a:lnTo>
                <a:lnTo>
                  <a:pt x="1168732" y="469528"/>
                </a:lnTo>
                <a:lnTo>
                  <a:pt x="1168732" y="498960"/>
                </a:lnTo>
                <a:lnTo>
                  <a:pt x="1107273" y="498960"/>
                </a:lnTo>
                <a:lnTo>
                  <a:pt x="1107273" y="819564"/>
                </a:lnTo>
                <a:lnTo>
                  <a:pt x="1053327" y="819564"/>
                </a:lnTo>
                <a:lnTo>
                  <a:pt x="1053327" y="546318"/>
                </a:lnTo>
                <a:lnTo>
                  <a:pt x="1011065" y="546318"/>
                </a:lnTo>
                <a:lnTo>
                  <a:pt x="1011065" y="539816"/>
                </a:lnTo>
                <a:lnTo>
                  <a:pt x="903480" y="539816"/>
                </a:lnTo>
                <a:lnTo>
                  <a:pt x="903480" y="546318"/>
                </a:lnTo>
                <a:lnTo>
                  <a:pt x="845844" y="546318"/>
                </a:lnTo>
                <a:lnTo>
                  <a:pt x="845844" y="819564"/>
                </a:lnTo>
                <a:lnTo>
                  <a:pt x="833587" y="819564"/>
                </a:lnTo>
                <a:lnTo>
                  <a:pt x="833587" y="618978"/>
                </a:lnTo>
                <a:lnTo>
                  <a:pt x="794050" y="646435"/>
                </a:lnTo>
                <a:lnTo>
                  <a:pt x="794050" y="819608"/>
                </a:lnTo>
                <a:lnTo>
                  <a:pt x="780871" y="819608"/>
                </a:lnTo>
                <a:lnTo>
                  <a:pt x="780871" y="779104"/>
                </a:lnTo>
                <a:lnTo>
                  <a:pt x="697843" y="779104"/>
                </a:lnTo>
                <a:lnTo>
                  <a:pt x="697843" y="819608"/>
                </a:lnTo>
                <a:lnTo>
                  <a:pt x="661820" y="819608"/>
                </a:lnTo>
                <a:lnTo>
                  <a:pt x="661820" y="870260"/>
                </a:lnTo>
                <a:lnTo>
                  <a:pt x="551643" y="870260"/>
                </a:lnTo>
                <a:lnTo>
                  <a:pt x="0" y="2251950"/>
                </a:lnTo>
                <a:lnTo>
                  <a:pt x="4619586" y="2251950"/>
                </a:lnTo>
                <a:lnTo>
                  <a:pt x="4619586" y="870260"/>
                </a:lnTo>
                <a:lnTo>
                  <a:pt x="4435125" y="870260"/>
                </a:lnTo>
                <a:lnTo>
                  <a:pt x="4435125" y="870216"/>
                </a:lnTo>
                <a:lnTo>
                  <a:pt x="4435125" y="819564"/>
                </a:lnTo>
                <a:lnTo>
                  <a:pt x="4397872" y="819564"/>
                </a:lnTo>
                <a:lnTo>
                  <a:pt x="4397872" y="520487"/>
                </a:lnTo>
                <a:lnTo>
                  <a:pt x="4284664" y="520487"/>
                </a:lnTo>
                <a:lnTo>
                  <a:pt x="4284664" y="398712"/>
                </a:lnTo>
                <a:lnTo>
                  <a:pt x="4262962" y="398712"/>
                </a:lnTo>
                <a:lnTo>
                  <a:pt x="4262962" y="238718"/>
                </a:lnTo>
                <a:lnTo>
                  <a:pt x="4251013" y="238718"/>
                </a:lnTo>
                <a:lnTo>
                  <a:pt x="4251013" y="222024"/>
                </a:lnTo>
                <a:cubicBezTo>
                  <a:pt x="4252419" y="221936"/>
                  <a:pt x="4253517" y="220618"/>
                  <a:pt x="4253517" y="218949"/>
                </a:cubicBezTo>
                <a:lnTo>
                  <a:pt x="4253517" y="216489"/>
                </a:lnTo>
                <a:cubicBezTo>
                  <a:pt x="4253517" y="214776"/>
                  <a:pt x="4252331" y="213413"/>
                  <a:pt x="4250837" y="213413"/>
                </a:cubicBezTo>
                <a:lnTo>
                  <a:pt x="4243413" y="213413"/>
                </a:lnTo>
                <a:lnTo>
                  <a:pt x="4243413" y="206912"/>
                </a:lnTo>
                <a:cubicBezTo>
                  <a:pt x="4243413" y="205330"/>
                  <a:pt x="4242271" y="204013"/>
                  <a:pt x="4240909" y="204013"/>
                </a:cubicBezTo>
                <a:lnTo>
                  <a:pt x="4219691" y="204013"/>
                </a:lnTo>
                <a:lnTo>
                  <a:pt x="4219691" y="159599"/>
                </a:lnTo>
                <a:cubicBezTo>
                  <a:pt x="4219691" y="159292"/>
                  <a:pt x="4219471" y="159072"/>
                  <a:pt x="4219207" y="159072"/>
                </a:cubicBezTo>
                <a:lnTo>
                  <a:pt x="4218856" y="159072"/>
                </a:lnTo>
                <a:cubicBezTo>
                  <a:pt x="4218592" y="159072"/>
                  <a:pt x="4218372" y="159335"/>
                  <a:pt x="4218372" y="159599"/>
                </a:cubicBezTo>
                <a:lnTo>
                  <a:pt x="4218372" y="204013"/>
                </a:lnTo>
                <a:lnTo>
                  <a:pt x="4198472" y="204013"/>
                </a:lnTo>
                <a:cubicBezTo>
                  <a:pt x="4197067" y="204013"/>
                  <a:pt x="4195968" y="205330"/>
                  <a:pt x="4195968" y="206912"/>
                </a:cubicBezTo>
                <a:lnTo>
                  <a:pt x="4195968" y="213413"/>
                </a:lnTo>
                <a:lnTo>
                  <a:pt x="4185909" y="213413"/>
                </a:lnTo>
                <a:cubicBezTo>
                  <a:pt x="4184415" y="213413"/>
                  <a:pt x="4183228" y="214819"/>
                  <a:pt x="4183228" y="216489"/>
                </a:cubicBezTo>
                <a:lnTo>
                  <a:pt x="4183228" y="218949"/>
                </a:lnTo>
                <a:cubicBezTo>
                  <a:pt x="4183228" y="220662"/>
                  <a:pt x="4184415" y="222024"/>
                  <a:pt x="4185909" y="222024"/>
                </a:cubicBezTo>
                <a:lnTo>
                  <a:pt x="4186699" y="222024"/>
                </a:lnTo>
                <a:lnTo>
                  <a:pt x="4186699" y="238674"/>
                </a:lnTo>
                <a:lnTo>
                  <a:pt x="4136575" y="238674"/>
                </a:lnTo>
                <a:lnTo>
                  <a:pt x="4136575" y="398668"/>
                </a:lnTo>
                <a:lnTo>
                  <a:pt x="4088691" y="398668"/>
                </a:lnTo>
                <a:lnTo>
                  <a:pt x="4088691" y="451779"/>
                </a:lnTo>
                <a:lnTo>
                  <a:pt x="4014756" y="451779"/>
                </a:lnTo>
                <a:lnTo>
                  <a:pt x="4014756" y="654474"/>
                </a:lnTo>
                <a:lnTo>
                  <a:pt x="4005970" y="654474"/>
                </a:lnTo>
                <a:lnTo>
                  <a:pt x="4005970" y="723577"/>
                </a:lnTo>
                <a:lnTo>
                  <a:pt x="3994547" y="723577"/>
                </a:lnTo>
                <a:lnTo>
                  <a:pt x="3994547" y="520399"/>
                </a:lnTo>
                <a:lnTo>
                  <a:pt x="3973242" y="520399"/>
                </a:lnTo>
                <a:lnTo>
                  <a:pt x="3973242" y="484727"/>
                </a:lnTo>
                <a:lnTo>
                  <a:pt x="3945126" y="484727"/>
                </a:lnTo>
                <a:lnTo>
                  <a:pt x="3945126" y="460785"/>
                </a:lnTo>
                <a:cubicBezTo>
                  <a:pt x="3945126" y="454416"/>
                  <a:pt x="3940601" y="449188"/>
                  <a:pt x="3935111" y="449188"/>
                </a:cubicBezTo>
                <a:lnTo>
                  <a:pt x="3920525" y="449188"/>
                </a:lnTo>
                <a:lnTo>
                  <a:pt x="3920525" y="439435"/>
                </a:lnTo>
                <a:cubicBezTo>
                  <a:pt x="3920525" y="433065"/>
                  <a:pt x="3916001" y="427837"/>
                  <a:pt x="3910509" y="427837"/>
                </a:cubicBezTo>
                <a:lnTo>
                  <a:pt x="3890214" y="427837"/>
                </a:lnTo>
                <a:lnTo>
                  <a:pt x="3890214" y="387510"/>
                </a:lnTo>
                <a:lnTo>
                  <a:pt x="3887139" y="387510"/>
                </a:lnTo>
                <a:lnTo>
                  <a:pt x="3887139" y="427837"/>
                </a:lnTo>
                <a:lnTo>
                  <a:pt x="3871675" y="427837"/>
                </a:lnTo>
                <a:cubicBezTo>
                  <a:pt x="3866140" y="427837"/>
                  <a:pt x="3861659" y="433065"/>
                  <a:pt x="3861659" y="439435"/>
                </a:cubicBezTo>
                <a:lnTo>
                  <a:pt x="3861659" y="449188"/>
                </a:lnTo>
                <a:lnTo>
                  <a:pt x="3833060" y="449188"/>
                </a:lnTo>
                <a:cubicBezTo>
                  <a:pt x="3827525" y="449188"/>
                  <a:pt x="3823044" y="454416"/>
                  <a:pt x="3823044" y="460785"/>
                </a:cubicBezTo>
                <a:lnTo>
                  <a:pt x="3823044" y="484727"/>
                </a:lnTo>
                <a:lnTo>
                  <a:pt x="3801079" y="484727"/>
                </a:lnTo>
                <a:lnTo>
                  <a:pt x="3801079" y="520399"/>
                </a:lnTo>
                <a:lnTo>
                  <a:pt x="3774062" y="520399"/>
                </a:lnTo>
                <a:lnTo>
                  <a:pt x="3774062" y="675780"/>
                </a:lnTo>
                <a:lnTo>
                  <a:pt x="3758247" y="675780"/>
                </a:lnTo>
                <a:lnTo>
                  <a:pt x="3758247" y="603603"/>
                </a:lnTo>
                <a:lnTo>
                  <a:pt x="3754732" y="603603"/>
                </a:lnTo>
                <a:lnTo>
                  <a:pt x="3754732" y="520355"/>
                </a:lnTo>
                <a:lnTo>
                  <a:pt x="3723322" y="520355"/>
                </a:lnTo>
                <a:lnTo>
                  <a:pt x="3723322" y="305711"/>
                </a:lnTo>
                <a:cubicBezTo>
                  <a:pt x="3724816" y="305492"/>
                  <a:pt x="3725958" y="304085"/>
                  <a:pt x="3725958" y="302329"/>
                </a:cubicBezTo>
                <a:lnTo>
                  <a:pt x="3725958" y="299605"/>
                </a:lnTo>
                <a:cubicBezTo>
                  <a:pt x="3725958" y="297716"/>
                  <a:pt x="3724597" y="296134"/>
                  <a:pt x="3722971" y="296134"/>
                </a:cubicBezTo>
                <a:lnTo>
                  <a:pt x="3708825" y="296134"/>
                </a:lnTo>
                <a:lnTo>
                  <a:pt x="3708825" y="296003"/>
                </a:lnTo>
                <a:cubicBezTo>
                  <a:pt x="3708825" y="293015"/>
                  <a:pt x="3706717" y="290555"/>
                  <a:pt x="3704080" y="290555"/>
                </a:cubicBezTo>
                <a:lnTo>
                  <a:pt x="3700347" y="290555"/>
                </a:lnTo>
                <a:cubicBezTo>
                  <a:pt x="3697755" y="290555"/>
                  <a:pt x="3695602" y="293015"/>
                  <a:pt x="3695602" y="296003"/>
                </a:cubicBezTo>
                <a:lnTo>
                  <a:pt x="3695602" y="296266"/>
                </a:lnTo>
                <a:lnTo>
                  <a:pt x="3658261" y="296266"/>
                </a:lnTo>
                <a:lnTo>
                  <a:pt x="3658261" y="284668"/>
                </a:lnTo>
                <a:cubicBezTo>
                  <a:pt x="3658261" y="279881"/>
                  <a:pt x="3654879" y="275927"/>
                  <a:pt x="3650705" y="275927"/>
                </a:cubicBezTo>
                <a:lnTo>
                  <a:pt x="3644731" y="275927"/>
                </a:lnTo>
                <a:cubicBezTo>
                  <a:pt x="3640558" y="275927"/>
                  <a:pt x="3637175" y="279881"/>
                  <a:pt x="3637175" y="284668"/>
                </a:cubicBezTo>
                <a:lnTo>
                  <a:pt x="3637175" y="296266"/>
                </a:lnTo>
                <a:lnTo>
                  <a:pt x="3626104" y="296266"/>
                </a:lnTo>
                <a:cubicBezTo>
                  <a:pt x="3624479" y="296266"/>
                  <a:pt x="3623117" y="297804"/>
                  <a:pt x="3623117" y="299737"/>
                </a:cubicBezTo>
                <a:lnTo>
                  <a:pt x="3623117" y="302461"/>
                </a:lnTo>
                <a:cubicBezTo>
                  <a:pt x="3623117" y="304349"/>
                  <a:pt x="3624479" y="305931"/>
                  <a:pt x="3626104" y="305931"/>
                </a:cubicBezTo>
                <a:lnTo>
                  <a:pt x="3626412" y="305931"/>
                </a:lnTo>
                <a:lnTo>
                  <a:pt x="3626412" y="385225"/>
                </a:lnTo>
                <a:lnTo>
                  <a:pt x="3614990" y="385225"/>
                </a:lnTo>
                <a:lnTo>
                  <a:pt x="3614990" y="302680"/>
                </a:lnTo>
                <a:lnTo>
                  <a:pt x="3591751" y="302680"/>
                </a:lnTo>
                <a:lnTo>
                  <a:pt x="3591751" y="103808"/>
                </a:lnTo>
                <a:lnTo>
                  <a:pt x="3579802" y="103808"/>
                </a:lnTo>
                <a:lnTo>
                  <a:pt x="3579802" y="87246"/>
                </a:lnTo>
                <a:lnTo>
                  <a:pt x="3545668" y="87246"/>
                </a:lnTo>
                <a:lnTo>
                  <a:pt x="3545668" y="58823"/>
                </a:lnTo>
                <a:lnTo>
                  <a:pt x="3523615" y="58823"/>
                </a:lnTo>
                <a:lnTo>
                  <a:pt x="3523615" y="46918"/>
                </a:lnTo>
                <a:lnTo>
                  <a:pt x="3512413" y="46918"/>
                </a:lnTo>
                <a:close/>
              </a:path>
            </a:pathLst>
          </a:custGeom>
          <a:gradFill>
            <a:gsLst>
              <a:gs pos="0">
                <a:srgbClr val="0A436E"/>
              </a:gs>
              <a:gs pos="395">
                <a:srgbClr val="06AB87">
                  <a:alpha val="25000"/>
                </a:srgbClr>
              </a:gs>
              <a:gs pos="100000">
                <a:srgbClr val="06AB87">
                  <a:alpha val="0"/>
                </a:srgbClr>
              </a:gs>
            </a:gsLst>
            <a:lin ang="5400000" scaled="1"/>
          </a:gradFill>
          <a:ln w="55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FE4BFAF0-ABA3-689E-74F3-209786FF2AE5}"/>
              </a:ext>
            </a:extLst>
          </p:cNvPr>
          <p:cNvSpPr/>
          <p:nvPr/>
        </p:nvSpPr>
        <p:spPr>
          <a:xfrm>
            <a:off x="718486" y="5579774"/>
            <a:ext cx="11473515" cy="1278227"/>
          </a:xfrm>
          <a:custGeom>
            <a:avLst/>
            <a:gdLst>
              <a:gd name="connsiteX0" fmla="*/ 11473515 w 11473515"/>
              <a:gd name="connsiteY0" fmla="*/ 0 h 1278227"/>
              <a:gd name="connsiteX1" fmla="*/ 11473515 w 11473515"/>
              <a:gd name="connsiteY1" fmla="*/ 1278227 h 1278227"/>
              <a:gd name="connsiteX2" fmla="*/ 0 w 11473515"/>
              <a:gd name="connsiteY2" fmla="*/ 1278227 h 1278227"/>
              <a:gd name="connsiteX3" fmla="*/ 137019 w 11473515"/>
              <a:gd name="connsiteY3" fmla="*/ 1214553 h 1278227"/>
              <a:gd name="connsiteX4" fmla="*/ 3030555 w 11473515"/>
              <a:gd name="connsiteY4" fmla="*/ 394428 h 1278227"/>
              <a:gd name="connsiteX5" fmla="*/ 10468116 w 11473515"/>
              <a:gd name="connsiteY5" fmla="*/ 8964 h 1278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73515" h="1278227">
                <a:moveTo>
                  <a:pt x="11473515" y="0"/>
                </a:moveTo>
                <a:lnTo>
                  <a:pt x="11473515" y="1278227"/>
                </a:lnTo>
                <a:lnTo>
                  <a:pt x="0" y="1278227"/>
                </a:lnTo>
                <a:lnTo>
                  <a:pt x="137019" y="1214553"/>
                </a:lnTo>
                <a:cubicBezTo>
                  <a:pt x="896092" y="878894"/>
                  <a:pt x="1798973" y="586833"/>
                  <a:pt x="3030555" y="394428"/>
                </a:cubicBezTo>
                <a:cubicBezTo>
                  <a:pt x="4946351" y="95132"/>
                  <a:pt x="7657523" y="36976"/>
                  <a:pt x="10468116" y="8964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C10E2B6-CB7D-C82E-74AD-A0B6C4A000B3}"/>
              </a:ext>
            </a:extLst>
          </p:cNvPr>
          <p:cNvSpPr/>
          <p:nvPr/>
        </p:nvSpPr>
        <p:spPr>
          <a:xfrm>
            <a:off x="5678654" y="5553512"/>
            <a:ext cx="6513345" cy="1304489"/>
          </a:xfrm>
          <a:custGeom>
            <a:avLst/>
            <a:gdLst>
              <a:gd name="connsiteX0" fmla="*/ 6081974 w 6513345"/>
              <a:gd name="connsiteY0" fmla="*/ 0 h 1304489"/>
              <a:gd name="connsiteX1" fmla="*/ 6513345 w 6513345"/>
              <a:gd name="connsiteY1" fmla="*/ 4655 h 1304489"/>
              <a:gd name="connsiteX2" fmla="*/ 6513345 w 6513345"/>
              <a:gd name="connsiteY2" fmla="*/ 294374 h 1304489"/>
              <a:gd name="connsiteX3" fmla="*/ 6354098 w 6513345"/>
              <a:gd name="connsiteY3" fmla="*/ 319344 h 1304489"/>
              <a:gd name="connsiteX4" fmla="*/ 3117279 w 6513345"/>
              <a:gd name="connsiteY4" fmla="*/ 1282528 h 1304489"/>
              <a:gd name="connsiteX5" fmla="*/ 3074477 w 6513345"/>
              <a:gd name="connsiteY5" fmla="*/ 1304489 h 1304489"/>
              <a:gd name="connsiteX6" fmla="*/ 0 w 6513345"/>
              <a:gd name="connsiteY6" fmla="*/ 1304489 h 1304489"/>
              <a:gd name="connsiteX7" fmla="*/ 41118 w 6513345"/>
              <a:gd name="connsiteY7" fmla="*/ 1284503 h 1304489"/>
              <a:gd name="connsiteX8" fmla="*/ 6081974 w 6513345"/>
              <a:gd name="connsiteY8" fmla="*/ 0 h 130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13345" h="1304489">
                <a:moveTo>
                  <a:pt x="6081974" y="0"/>
                </a:moveTo>
                <a:lnTo>
                  <a:pt x="6513345" y="4655"/>
                </a:lnTo>
                <a:lnTo>
                  <a:pt x="6513345" y="294374"/>
                </a:lnTo>
                <a:lnTo>
                  <a:pt x="6354098" y="319344"/>
                </a:lnTo>
                <a:cubicBezTo>
                  <a:pt x="5062721" y="543778"/>
                  <a:pt x="3951656" y="876074"/>
                  <a:pt x="3117279" y="1282528"/>
                </a:cubicBezTo>
                <a:lnTo>
                  <a:pt x="3074477" y="1304489"/>
                </a:lnTo>
                <a:lnTo>
                  <a:pt x="0" y="1304489"/>
                </a:lnTo>
                <a:lnTo>
                  <a:pt x="41118" y="1284503"/>
                </a:lnTo>
                <a:cubicBezTo>
                  <a:pt x="1575442" y="582836"/>
                  <a:pt x="3867343" y="0"/>
                  <a:pt x="6081974" y="0"/>
                </a:cubicBezTo>
                <a:close/>
              </a:path>
            </a:pathLst>
          </a:custGeom>
          <a:solidFill>
            <a:srgbClr val="2F5596">
              <a:alpha val="22000"/>
            </a:srgbClr>
          </a:solidFill>
          <a:ln w="25400" cap="flat">
            <a:solidFill>
              <a:schemeClr val="accent6">
                <a:lumMod val="20000"/>
                <a:lumOff val="8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C7C69B0-9653-E43F-642A-1449F29B4FD5}"/>
              </a:ext>
            </a:extLst>
          </p:cNvPr>
          <p:cNvGrpSpPr/>
          <p:nvPr/>
        </p:nvGrpSpPr>
        <p:grpSpPr>
          <a:xfrm>
            <a:off x="8935326" y="2961332"/>
            <a:ext cx="3022906" cy="3240481"/>
            <a:chOff x="3508079" y="786166"/>
            <a:chExt cx="3717607" cy="3985183"/>
          </a:xfrm>
        </p:grpSpPr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87FF3306-86E8-BE35-2FEC-35EC35D02E73}"/>
                </a:ext>
              </a:extLst>
            </p:cNvPr>
            <p:cNvSpPr/>
            <p:nvPr/>
          </p:nvSpPr>
          <p:spPr>
            <a:xfrm>
              <a:off x="5032171" y="2151616"/>
              <a:ext cx="1708053" cy="913957"/>
            </a:xfrm>
            <a:custGeom>
              <a:avLst/>
              <a:gdLst>
                <a:gd name="connsiteX0" fmla="*/ 977 w 1708053"/>
                <a:gd name="connsiteY0" fmla="*/ 57088 h 913957"/>
                <a:gd name="connsiteX1" fmla="*/ 17831 w 1708053"/>
                <a:gd name="connsiteY1" fmla="*/ 115792 h 913957"/>
                <a:gd name="connsiteX2" fmla="*/ 67431 w 1708053"/>
                <a:gd name="connsiteY2" fmla="*/ 173417 h 913957"/>
                <a:gd name="connsiteX3" fmla="*/ 192573 w 1708053"/>
                <a:gd name="connsiteY3" fmla="*/ 301576 h 913957"/>
                <a:gd name="connsiteX4" fmla="*/ 480146 w 1708053"/>
                <a:gd name="connsiteY4" fmla="*/ 515151 h 913957"/>
                <a:gd name="connsiteX5" fmla="*/ 919864 w 1708053"/>
                <a:gd name="connsiteY5" fmla="*/ 761165 h 913957"/>
                <a:gd name="connsiteX6" fmla="*/ 1388814 w 1708053"/>
                <a:gd name="connsiteY6" fmla="*/ 905628 h 913957"/>
                <a:gd name="connsiteX7" fmla="*/ 1708054 w 1708053"/>
                <a:gd name="connsiteY7" fmla="*/ 908903 h 913957"/>
                <a:gd name="connsiteX8" fmla="*/ 1698212 w 1708053"/>
                <a:gd name="connsiteY8" fmla="*/ 692910 h 913957"/>
                <a:gd name="connsiteX9" fmla="*/ 1131656 w 1708053"/>
                <a:gd name="connsiteY9" fmla="*/ 636881 h 913957"/>
                <a:gd name="connsiteX10" fmla="*/ 800757 w 1708053"/>
                <a:gd name="connsiteY10" fmla="*/ 498332 h 913957"/>
                <a:gd name="connsiteX11" fmla="*/ 526317 w 1708053"/>
                <a:gd name="connsiteY11" fmla="*/ 266446 h 913957"/>
                <a:gd name="connsiteX12" fmla="*/ 339386 w 1708053"/>
                <a:gd name="connsiteY12" fmla="*/ 91635 h 913957"/>
                <a:gd name="connsiteX13" fmla="*/ 156191 w 1708053"/>
                <a:gd name="connsiteY13" fmla="*/ 1092 h 913957"/>
                <a:gd name="connsiteX14" fmla="*/ 0 w 1708053"/>
                <a:gd name="connsiteY14" fmla="*/ 35400 h 913957"/>
                <a:gd name="connsiteX15" fmla="*/ 977 w 1708053"/>
                <a:gd name="connsiteY15" fmla="*/ 57088 h 913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8053" h="913957">
                  <a:moveTo>
                    <a:pt x="977" y="57088"/>
                  </a:moveTo>
                  <a:cubicBezTo>
                    <a:pt x="2881" y="77679"/>
                    <a:pt x="7801" y="98785"/>
                    <a:pt x="17831" y="115792"/>
                  </a:cubicBezTo>
                  <a:cubicBezTo>
                    <a:pt x="30810" y="137772"/>
                    <a:pt x="50749" y="154609"/>
                    <a:pt x="67431" y="173417"/>
                  </a:cubicBezTo>
                  <a:cubicBezTo>
                    <a:pt x="107294" y="218388"/>
                    <a:pt x="147910" y="261645"/>
                    <a:pt x="192573" y="301576"/>
                  </a:cubicBezTo>
                  <a:cubicBezTo>
                    <a:pt x="282001" y="381540"/>
                    <a:pt x="380311" y="450051"/>
                    <a:pt x="480146" y="515151"/>
                  </a:cubicBezTo>
                  <a:cubicBezTo>
                    <a:pt x="621181" y="607100"/>
                    <a:pt x="766467" y="693168"/>
                    <a:pt x="919864" y="761165"/>
                  </a:cubicBezTo>
                  <a:cubicBezTo>
                    <a:pt x="1071066" y="828184"/>
                    <a:pt x="1224359" y="890335"/>
                    <a:pt x="1388814" y="905628"/>
                  </a:cubicBezTo>
                  <a:cubicBezTo>
                    <a:pt x="1494924" y="915504"/>
                    <a:pt x="1601772" y="916601"/>
                    <a:pt x="1708054" y="908903"/>
                  </a:cubicBezTo>
                  <a:cubicBezTo>
                    <a:pt x="1686845" y="839397"/>
                    <a:pt x="1683416" y="764165"/>
                    <a:pt x="1698212" y="692910"/>
                  </a:cubicBezTo>
                  <a:cubicBezTo>
                    <a:pt x="1508246" y="687201"/>
                    <a:pt x="1316805" y="681286"/>
                    <a:pt x="1131656" y="636881"/>
                  </a:cubicBezTo>
                  <a:cubicBezTo>
                    <a:pt x="1013870" y="608625"/>
                    <a:pt x="901587" y="567598"/>
                    <a:pt x="800757" y="498332"/>
                  </a:cubicBezTo>
                  <a:cubicBezTo>
                    <a:pt x="702174" y="430609"/>
                    <a:pt x="613380" y="349050"/>
                    <a:pt x="526317" y="266446"/>
                  </a:cubicBezTo>
                  <a:cubicBezTo>
                    <a:pt x="464407" y="207707"/>
                    <a:pt x="403216" y="148111"/>
                    <a:pt x="339386" y="91635"/>
                  </a:cubicBezTo>
                  <a:cubicBezTo>
                    <a:pt x="290231" y="48138"/>
                    <a:pt x="221616" y="8036"/>
                    <a:pt x="156191" y="1092"/>
                  </a:cubicBezTo>
                  <a:cubicBezTo>
                    <a:pt x="102630" y="-4583"/>
                    <a:pt x="49138" y="12597"/>
                    <a:pt x="0" y="35400"/>
                  </a:cubicBezTo>
                  <a:cubicBezTo>
                    <a:pt x="0" y="42446"/>
                    <a:pt x="292" y="49733"/>
                    <a:pt x="977" y="57088"/>
                  </a:cubicBezTo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D3688113-BA76-F5A6-AF24-C800A0BA62C6}"/>
                </a:ext>
              </a:extLst>
            </p:cNvPr>
            <p:cNvSpPr/>
            <p:nvPr/>
          </p:nvSpPr>
          <p:spPr>
            <a:xfrm>
              <a:off x="5027988" y="2147325"/>
              <a:ext cx="1717826" cy="922623"/>
            </a:xfrm>
            <a:custGeom>
              <a:avLst/>
              <a:gdLst>
                <a:gd name="connsiteX0" fmla="*/ 1572420 w 1717826"/>
                <a:gd name="connsiteY0" fmla="*/ 922624 h 922623"/>
                <a:gd name="connsiteX1" fmla="*/ 1572420 w 1717826"/>
                <a:gd name="connsiteY1" fmla="*/ 922624 h 922623"/>
                <a:gd name="connsiteX2" fmla="*/ 1392620 w 1717826"/>
                <a:gd name="connsiteY2" fmla="*/ 914274 h 922623"/>
                <a:gd name="connsiteX3" fmla="*/ 922401 w 1717826"/>
                <a:gd name="connsiteY3" fmla="*/ 769468 h 922623"/>
                <a:gd name="connsiteX4" fmla="*/ 482100 w 1717826"/>
                <a:gd name="connsiteY4" fmla="*/ 523128 h 922623"/>
                <a:gd name="connsiteX5" fmla="*/ 194030 w 1717826"/>
                <a:gd name="connsiteY5" fmla="*/ 309176 h 922623"/>
                <a:gd name="connsiteX6" fmla="*/ 68529 w 1717826"/>
                <a:gd name="connsiteY6" fmla="*/ 180657 h 922623"/>
                <a:gd name="connsiteX7" fmla="*/ 52910 w 1717826"/>
                <a:gd name="connsiteY7" fmla="*/ 164078 h 922623"/>
                <a:gd name="connsiteX8" fmla="*/ 18448 w 1717826"/>
                <a:gd name="connsiteY8" fmla="*/ 122364 h 922623"/>
                <a:gd name="connsiteX9" fmla="*/ 995 w 1717826"/>
                <a:gd name="connsiteY9" fmla="*/ 61808 h 922623"/>
                <a:gd name="connsiteX10" fmla="*/ 0 w 1717826"/>
                <a:gd name="connsiteY10" fmla="*/ 39742 h 922623"/>
                <a:gd name="connsiteX11" fmla="*/ 0 w 1717826"/>
                <a:gd name="connsiteY11" fmla="*/ 36930 h 922623"/>
                <a:gd name="connsiteX12" fmla="*/ 2486 w 1717826"/>
                <a:gd name="connsiteY12" fmla="*/ 35782 h 922623"/>
                <a:gd name="connsiteX13" fmla="*/ 139406 w 1717826"/>
                <a:gd name="connsiteY13" fmla="*/ 0 h 922623"/>
                <a:gd name="connsiteX14" fmla="*/ 160803 w 1717826"/>
                <a:gd name="connsiteY14" fmla="*/ 1114 h 922623"/>
                <a:gd name="connsiteX15" fmla="*/ 346278 w 1717826"/>
                <a:gd name="connsiteY15" fmla="*/ 92669 h 922623"/>
                <a:gd name="connsiteX16" fmla="*/ 493571 w 1717826"/>
                <a:gd name="connsiteY16" fmla="*/ 229726 h 922623"/>
                <a:gd name="connsiteX17" fmla="*/ 533330 w 1717826"/>
                <a:gd name="connsiteY17" fmla="*/ 267582 h 922623"/>
                <a:gd name="connsiteX18" fmla="*/ 807255 w 1717826"/>
                <a:gd name="connsiteY18" fmla="*/ 499057 h 922623"/>
                <a:gd name="connsiteX19" fmla="*/ 1136782 w 1717826"/>
                <a:gd name="connsiteY19" fmla="*/ 636988 h 922623"/>
                <a:gd name="connsiteX20" fmla="*/ 1702516 w 1717826"/>
                <a:gd name="connsiteY20" fmla="*/ 692915 h 922623"/>
                <a:gd name="connsiteX21" fmla="*/ 1707556 w 1717826"/>
                <a:gd name="connsiteY21" fmla="*/ 693069 h 922623"/>
                <a:gd name="connsiteX22" fmla="*/ 1706494 w 1717826"/>
                <a:gd name="connsiteY22" fmla="*/ 698179 h 922623"/>
                <a:gd name="connsiteX23" fmla="*/ 1716232 w 1717826"/>
                <a:gd name="connsiteY23" fmla="*/ 911943 h 922623"/>
                <a:gd name="connsiteX24" fmla="*/ 1717826 w 1717826"/>
                <a:gd name="connsiteY24" fmla="*/ 917206 h 922623"/>
                <a:gd name="connsiteX25" fmla="*/ 1712512 w 1717826"/>
                <a:gd name="connsiteY25" fmla="*/ 917583 h 922623"/>
                <a:gd name="connsiteX26" fmla="*/ 1572420 w 1717826"/>
                <a:gd name="connsiteY26" fmla="*/ 922624 h 922623"/>
                <a:gd name="connsiteX27" fmla="*/ 8384 w 1717826"/>
                <a:gd name="connsiteY27" fmla="*/ 42537 h 922623"/>
                <a:gd name="connsiteX28" fmla="*/ 9327 w 1717826"/>
                <a:gd name="connsiteY28" fmla="*/ 60968 h 922623"/>
                <a:gd name="connsiteX29" fmla="*/ 25580 w 1717826"/>
                <a:gd name="connsiteY29" fmla="*/ 117821 h 922623"/>
                <a:gd name="connsiteX30" fmla="*/ 58807 w 1717826"/>
                <a:gd name="connsiteY30" fmla="*/ 157906 h 922623"/>
                <a:gd name="connsiteX31" fmla="*/ 74684 w 1717826"/>
                <a:gd name="connsiteY31" fmla="*/ 174776 h 922623"/>
                <a:gd name="connsiteX32" fmla="*/ 199482 w 1717826"/>
                <a:gd name="connsiteY32" fmla="*/ 302592 h 922623"/>
                <a:gd name="connsiteX33" fmla="*/ 486541 w 1717826"/>
                <a:gd name="connsiteY33" fmla="*/ 515773 h 922623"/>
                <a:gd name="connsiteX34" fmla="*/ 925676 w 1717826"/>
                <a:gd name="connsiteY34" fmla="*/ 761478 h 922623"/>
                <a:gd name="connsiteX35" fmla="*/ 1393357 w 1717826"/>
                <a:gd name="connsiteY35" fmla="*/ 905616 h 922623"/>
                <a:gd name="connsiteX36" fmla="*/ 1572403 w 1717826"/>
                <a:gd name="connsiteY36" fmla="*/ 913932 h 922623"/>
                <a:gd name="connsiteX37" fmla="*/ 1572403 w 1717826"/>
                <a:gd name="connsiteY37" fmla="*/ 913932 h 922623"/>
                <a:gd name="connsiteX38" fmla="*/ 1706631 w 1717826"/>
                <a:gd name="connsiteY38" fmla="*/ 909268 h 922623"/>
                <a:gd name="connsiteX39" fmla="*/ 1697235 w 1717826"/>
                <a:gd name="connsiteY39" fmla="*/ 701419 h 922623"/>
                <a:gd name="connsiteX40" fmla="*/ 1134862 w 1717826"/>
                <a:gd name="connsiteY40" fmla="*/ 645424 h 922623"/>
                <a:gd name="connsiteX41" fmla="*/ 802592 w 1717826"/>
                <a:gd name="connsiteY41" fmla="*/ 506275 h 922623"/>
                <a:gd name="connsiteX42" fmla="*/ 527637 w 1717826"/>
                <a:gd name="connsiteY42" fmla="*/ 273977 h 922623"/>
                <a:gd name="connsiteX43" fmla="*/ 487861 w 1717826"/>
                <a:gd name="connsiteY43" fmla="*/ 236104 h 922623"/>
                <a:gd name="connsiteX44" fmla="*/ 340808 w 1717826"/>
                <a:gd name="connsiteY44" fmla="*/ 99270 h 922623"/>
                <a:gd name="connsiteX45" fmla="*/ 159911 w 1717826"/>
                <a:gd name="connsiteY45" fmla="*/ 9756 h 922623"/>
                <a:gd name="connsiteX46" fmla="*/ 139355 w 1717826"/>
                <a:gd name="connsiteY46" fmla="*/ 8693 h 922623"/>
                <a:gd name="connsiteX47" fmla="*/ 8384 w 1717826"/>
                <a:gd name="connsiteY47" fmla="*/ 42537 h 92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7826" h="922623">
                  <a:moveTo>
                    <a:pt x="1572420" y="922624"/>
                  </a:moveTo>
                  <a:lnTo>
                    <a:pt x="1572420" y="922624"/>
                  </a:lnTo>
                  <a:cubicBezTo>
                    <a:pt x="1512601" y="922624"/>
                    <a:pt x="1452113" y="919812"/>
                    <a:pt x="1392620" y="914274"/>
                  </a:cubicBezTo>
                  <a:cubicBezTo>
                    <a:pt x="1224907" y="898655"/>
                    <a:pt x="1068374" y="834173"/>
                    <a:pt x="922401" y="769468"/>
                  </a:cubicBezTo>
                  <a:cubicBezTo>
                    <a:pt x="789219" y="710437"/>
                    <a:pt x="649315" y="632153"/>
                    <a:pt x="482100" y="523128"/>
                  </a:cubicBezTo>
                  <a:cubicBezTo>
                    <a:pt x="393015" y="465041"/>
                    <a:pt x="289134" y="394215"/>
                    <a:pt x="194030" y="309176"/>
                  </a:cubicBezTo>
                  <a:cubicBezTo>
                    <a:pt x="144653" y="265028"/>
                    <a:pt x="101018" y="217296"/>
                    <a:pt x="68529" y="180657"/>
                  </a:cubicBezTo>
                  <a:cubicBezTo>
                    <a:pt x="63539" y="175033"/>
                    <a:pt x="58139" y="169461"/>
                    <a:pt x="52910" y="164078"/>
                  </a:cubicBezTo>
                  <a:cubicBezTo>
                    <a:pt x="40548" y="151322"/>
                    <a:pt x="27758" y="138137"/>
                    <a:pt x="18448" y="122364"/>
                  </a:cubicBezTo>
                  <a:cubicBezTo>
                    <a:pt x="9121" y="106556"/>
                    <a:pt x="3241" y="86188"/>
                    <a:pt x="995" y="61808"/>
                  </a:cubicBezTo>
                  <a:cubicBezTo>
                    <a:pt x="343" y="54710"/>
                    <a:pt x="0" y="47286"/>
                    <a:pt x="0" y="39742"/>
                  </a:cubicBezTo>
                  <a:lnTo>
                    <a:pt x="0" y="36930"/>
                  </a:lnTo>
                  <a:lnTo>
                    <a:pt x="2486" y="35782"/>
                  </a:lnTo>
                  <a:cubicBezTo>
                    <a:pt x="55087" y="11367"/>
                    <a:pt x="98584" y="0"/>
                    <a:pt x="139406" y="0"/>
                  </a:cubicBezTo>
                  <a:cubicBezTo>
                    <a:pt x="146624" y="0"/>
                    <a:pt x="153825" y="377"/>
                    <a:pt x="160803" y="1114"/>
                  </a:cubicBezTo>
                  <a:cubicBezTo>
                    <a:pt x="219130" y="7304"/>
                    <a:pt x="288482" y="41525"/>
                    <a:pt x="346278" y="92669"/>
                  </a:cubicBezTo>
                  <a:cubicBezTo>
                    <a:pt x="396495" y="137092"/>
                    <a:pt x="445839" y="184172"/>
                    <a:pt x="493571" y="229726"/>
                  </a:cubicBezTo>
                  <a:cubicBezTo>
                    <a:pt x="506806" y="242362"/>
                    <a:pt x="520042" y="254998"/>
                    <a:pt x="533330" y="267582"/>
                  </a:cubicBezTo>
                  <a:cubicBezTo>
                    <a:pt x="617015" y="346981"/>
                    <a:pt x="707094" y="430254"/>
                    <a:pt x="807255" y="499057"/>
                  </a:cubicBezTo>
                  <a:cubicBezTo>
                    <a:pt x="897147" y="560796"/>
                    <a:pt x="1001851" y="604618"/>
                    <a:pt x="1136782" y="636988"/>
                  </a:cubicBezTo>
                  <a:cubicBezTo>
                    <a:pt x="1322205" y="681463"/>
                    <a:pt x="1515550" y="687275"/>
                    <a:pt x="1702516" y="692915"/>
                  </a:cubicBezTo>
                  <a:lnTo>
                    <a:pt x="1707556" y="693069"/>
                  </a:lnTo>
                  <a:lnTo>
                    <a:pt x="1706494" y="698179"/>
                  </a:lnTo>
                  <a:cubicBezTo>
                    <a:pt x="1691800" y="768988"/>
                    <a:pt x="1695161" y="842900"/>
                    <a:pt x="1716232" y="911943"/>
                  </a:cubicBezTo>
                  <a:lnTo>
                    <a:pt x="1717826" y="917206"/>
                  </a:lnTo>
                  <a:lnTo>
                    <a:pt x="1712512" y="917583"/>
                  </a:lnTo>
                  <a:cubicBezTo>
                    <a:pt x="1666117" y="920909"/>
                    <a:pt x="1618968" y="922624"/>
                    <a:pt x="1572420" y="922624"/>
                  </a:cubicBezTo>
                  <a:moveTo>
                    <a:pt x="8384" y="42537"/>
                  </a:moveTo>
                  <a:cubicBezTo>
                    <a:pt x="8470" y="48829"/>
                    <a:pt x="8778" y="55018"/>
                    <a:pt x="9327" y="60968"/>
                  </a:cubicBezTo>
                  <a:cubicBezTo>
                    <a:pt x="11453" y="84028"/>
                    <a:pt x="16922" y="103144"/>
                    <a:pt x="25580" y="117821"/>
                  </a:cubicBezTo>
                  <a:cubicBezTo>
                    <a:pt x="34376" y="132702"/>
                    <a:pt x="46789" y="145527"/>
                    <a:pt x="58807" y="157906"/>
                  </a:cubicBezTo>
                  <a:cubicBezTo>
                    <a:pt x="64105" y="163358"/>
                    <a:pt x="69575" y="169016"/>
                    <a:pt x="74684" y="174776"/>
                  </a:cubicBezTo>
                  <a:cubicBezTo>
                    <a:pt x="107019" y="211244"/>
                    <a:pt x="150430" y="258735"/>
                    <a:pt x="199482" y="302592"/>
                  </a:cubicBezTo>
                  <a:cubicBezTo>
                    <a:pt x="294174" y="387254"/>
                    <a:pt x="397730" y="457874"/>
                    <a:pt x="486541" y="515773"/>
                  </a:cubicBezTo>
                  <a:cubicBezTo>
                    <a:pt x="653362" y="624541"/>
                    <a:pt x="792905" y="702619"/>
                    <a:pt x="925676" y="761478"/>
                  </a:cubicBezTo>
                  <a:cubicBezTo>
                    <a:pt x="1071031" y="825909"/>
                    <a:pt x="1226862" y="890117"/>
                    <a:pt x="1393357" y="905616"/>
                  </a:cubicBezTo>
                  <a:cubicBezTo>
                    <a:pt x="1452610" y="911137"/>
                    <a:pt x="1512841" y="913932"/>
                    <a:pt x="1572403" y="913932"/>
                  </a:cubicBezTo>
                  <a:lnTo>
                    <a:pt x="1572403" y="913932"/>
                  </a:lnTo>
                  <a:cubicBezTo>
                    <a:pt x="1616997" y="913932"/>
                    <a:pt x="1662122" y="912354"/>
                    <a:pt x="1706631" y="909268"/>
                  </a:cubicBezTo>
                  <a:cubicBezTo>
                    <a:pt x="1687017" y="841957"/>
                    <a:pt x="1683776" y="770342"/>
                    <a:pt x="1697235" y="701419"/>
                  </a:cubicBezTo>
                  <a:cubicBezTo>
                    <a:pt x="1511418" y="695830"/>
                    <a:pt x="1319445" y="689709"/>
                    <a:pt x="1134862" y="645424"/>
                  </a:cubicBezTo>
                  <a:cubicBezTo>
                    <a:pt x="998919" y="612814"/>
                    <a:pt x="893340" y="568597"/>
                    <a:pt x="802592" y="506275"/>
                  </a:cubicBezTo>
                  <a:cubicBezTo>
                    <a:pt x="701917" y="437129"/>
                    <a:pt x="611562" y="353598"/>
                    <a:pt x="527637" y="273977"/>
                  </a:cubicBezTo>
                  <a:cubicBezTo>
                    <a:pt x="514367" y="261376"/>
                    <a:pt x="501114" y="248740"/>
                    <a:pt x="487861" y="236104"/>
                  </a:cubicBezTo>
                  <a:cubicBezTo>
                    <a:pt x="440198" y="190618"/>
                    <a:pt x="390889" y="143589"/>
                    <a:pt x="340808" y="99270"/>
                  </a:cubicBezTo>
                  <a:cubicBezTo>
                    <a:pt x="284247" y="49223"/>
                    <a:pt x="216627" y="15756"/>
                    <a:pt x="159911" y="9756"/>
                  </a:cubicBezTo>
                  <a:cubicBezTo>
                    <a:pt x="153208" y="9035"/>
                    <a:pt x="146298" y="8693"/>
                    <a:pt x="139355" y="8693"/>
                  </a:cubicBezTo>
                  <a:cubicBezTo>
                    <a:pt x="100436" y="8658"/>
                    <a:pt x="58739" y="19443"/>
                    <a:pt x="8384" y="4253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65DD9159-68FE-0E55-D959-66C2A8E4E5B8}"/>
                </a:ext>
              </a:extLst>
            </p:cNvPr>
            <p:cNvSpPr/>
            <p:nvPr/>
          </p:nvSpPr>
          <p:spPr>
            <a:xfrm>
              <a:off x="5032154" y="2151644"/>
              <a:ext cx="1693377" cy="737297"/>
            </a:xfrm>
            <a:custGeom>
              <a:avLst/>
              <a:gdLst>
                <a:gd name="connsiteX0" fmla="*/ 92309 w 1693377"/>
                <a:gd name="connsiteY0" fmla="*/ 201027 h 737297"/>
                <a:gd name="connsiteX1" fmla="*/ 112728 w 1693377"/>
                <a:gd name="connsiteY1" fmla="*/ 223109 h 737297"/>
                <a:gd name="connsiteX2" fmla="*/ 112883 w 1693377"/>
                <a:gd name="connsiteY2" fmla="*/ 223281 h 737297"/>
                <a:gd name="connsiteX3" fmla="*/ 130371 w 1693377"/>
                <a:gd name="connsiteY3" fmla="*/ 241557 h 737297"/>
                <a:gd name="connsiteX4" fmla="*/ 135908 w 1693377"/>
                <a:gd name="connsiteY4" fmla="*/ 247198 h 737297"/>
                <a:gd name="connsiteX5" fmla="*/ 148527 w 1693377"/>
                <a:gd name="connsiteY5" fmla="*/ 259903 h 737297"/>
                <a:gd name="connsiteX6" fmla="*/ 154905 w 1693377"/>
                <a:gd name="connsiteY6" fmla="*/ 266195 h 737297"/>
                <a:gd name="connsiteX7" fmla="*/ 167781 w 1693377"/>
                <a:gd name="connsiteY7" fmla="*/ 278608 h 737297"/>
                <a:gd name="connsiteX8" fmla="*/ 173645 w 1693377"/>
                <a:gd name="connsiteY8" fmla="*/ 284180 h 737297"/>
                <a:gd name="connsiteX9" fmla="*/ 192556 w 1693377"/>
                <a:gd name="connsiteY9" fmla="*/ 301548 h 737297"/>
                <a:gd name="connsiteX10" fmla="*/ 192590 w 1693377"/>
                <a:gd name="connsiteY10" fmla="*/ 301582 h 737297"/>
                <a:gd name="connsiteX11" fmla="*/ 192864 w 1693377"/>
                <a:gd name="connsiteY11" fmla="*/ 301822 h 737297"/>
                <a:gd name="connsiteX12" fmla="*/ 210352 w 1693377"/>
                <a:gd name="connsiteY12" fmla="*/ 317201 h 737297"/>
                <a:gd name="connsiteX13" fmla="*/ 238041 w 1693377"/>
                <a:gd name="connsiteY13" fmla="*/ 340621 h 737297"/>
                <a:gd name="connsiteX14" fmla="*/ 242653 w 1693377"/>
                <a:gd name="connsiteY14" fmla="*/ 344462 h 737297"/>
                <a:gd name="connsiteX15" fmla="*/ 253009 w 1693377"/>
                <a:gd name="connsiteY15" fmla="*/ 352880 h 737297"/>
                <a:gd name="connsiteX16" fmla="*/ 259490 w 1693377"/>
                <a:gd name="connsiteY16" fmla="*/ 358126 h 737297"/>
                <a:gd name="connsiteX17" fmla="*/ 269434 w 1693377"/>
                <a:gd name="connsiteY17" fmla="*/ 366030 h 737297"/>
                <a:gd name="connsiteX18" fmla="*/ 276480 w 1693377"/>
                <a:gd name="connsiteY18" fmla="*/ 371602 h 737297"/>
                <a:gd name="connsiteX19" fmla="*/ 286219 w 1693377"/>
                <a:gd name="connsiteY19" fmla="*/ 379163 h 737297"/>
                <a:gd name="connsiteX20" fmla="*/ 293642 w 1693377"/>
                <a:gd name="connsiteY20" fmla="*/ 384890 h 737297"/>
                <a:gd name="connsiteX21" fmla="*/ 303227 w 1693377"/>
                <a:gd name="connsiteY21" fmla="*/ 392176 h 737297"/>
                <a:gd name="connsiteX22" fmla="*/ 310959 w 1693377"/>
                <a:gd name="connsiteY22" fmla="*/ 398006 h 737297"/>
                <a:gd name="connsiteX23" fmla="*/ 320423 w 1693377"/>
                <a:gd name="connsiteY23" fmla="*/ 405052 h 737297"/>
                <a:gd name="connsiteX24" fmla="*/ 328413 w 1693377"/>
                <a:gd name="connsiteY24" fmla="*/ 410950 h 737297"/>
                <a:gd name="connsiteX25" fmla="*/ 337791 w 1693377"/>
                <a:gd name="connsiteY25" fmla="*/ 417791 h 737297"/>
                <a:gd name="connsiteX26" fmla="*/ 346021 w 1693377"/>
                <a:gd name="connsiteY26" fmla="*/ 423740 h 737297"/>
                <a:gd name="connsiteX27" fmla="*/ 355279 w 1693377"/>
                <a:gd name="connsiteY27" fmla="*/ 430375 h 737297"/>
                <a:gd name="connsiteX28" fmla="*/ 363749 w 1693377"/>
                <a:gd name="connsiteY28" fmla="*/ 436393 h 737297"/>
                <a:gd name="connsiteX29" fmla="*/ 372870 w 1693377"/>
                <a:gd name="connsiteY29" fmla="*/ 442823 h 737297"/>
                <a:gd name="connsiteX30" fmla="*/ 381614 w 1693377"/>
                <a:gd name="connsiteY30" fmla="*/ 448926 h 737297"/>
                <a:gd name="connsiteX31" fmla="*/ 390563 w 1693377"/>
                <a:gd name="connsiteY31" fmla="*/ 455150 h 737297"/>
                <a:gd name="connsiteX32" fmla="*/ 399650 w 1693377"/>
                <a:gd name="connsiteY32" fmla="*/ 461391 h 737297"/>
                <a:gd name="connsiteX33" fmla="*/ 408343 w 1693377"/>
                <a:gd name="connsiteY33" fmla="*/ 467340 h 737297"/>
                <a:gd name="connsiteX34" fmla="*/ 417909 w 1693377"/>
                <a:gd name="connsiteY34" fmla="*/ 473821 h 737297"/>
                <a:gd name="connsiteX35" fmla="*/ 426225 w 1693377"/>
                <a:gd name="connsiteY35" fmla="*/ 479444 h 737297"/>
                <a:gd name="connsiteX36" fmla="*/ 436357 w 1693377"/>
                <a:gd name="connsiteY36" fmla="*/ 486217 h 737297"/>
                <a:gd name="connsiteX37" fmla="*/ 444193 w 1693377"/>
                <a:gd name="connsiteY37" fmla="*/ 491446 h 737297"/>
                <a:gd name="connsiteX38" fmla="*/ 455509 w 1693377"/>
                <a:gd name="connsiteY38" fmla="*/ 498938 h 737297"/>
                <a:gd name="connsiteX39" fmla="*/ 462178 w 1693377"/>
                <a:gd name="connsiteY39" fmla="*/ 503345 h 737297"/>
                <a:gd name="connsiteX40" fmla="*/ 478226 w 1693377"/>
                <a:gd name="connsiteY40" fmla="*/ 513855 h 737297"/>
                <a:gd name="connsiteX41" fmla="*/ 480180 w 1693377"/>
                <a:gd name="connsiteY41" fmla="*/ 515140 h 737297"/>
                <a:gd name="connsiteX42" fmla="*/ 533655 w 1693377"/>
                <a:gd name="connsiteY42" fmla="*/ 549567 h 737297"/>
                <a:gd name="connsiteX43" fmla="*/ 695384 w 1693377"/>
                <a:gd name="connsiteY43" fmla="*/ 647123 h 737297"/>
                <a:gd name="connsiteX44" fmla="*/ 671467 w 1693377"/>
                <a:gd name="connsiteY44" fmla="*/ 557214 h 737297"/>
                <a:gd name="connsiteX45" fmla="*/ 933683 w 1693377"/>
                <a:gd name="connsiteY45" fmla="*/ 617342 h 737297"/>
                <a:gd name="connsiteX46" fmla="*/ 1137588 w 1693377"/>
                <a:gd name="connsiteY46" fmla="*/ 678652 h 737297"/>
                <a:gd name="connsiteX47" fmla="*/ 1693018 w 1693377"/>
                <a:gd name="connsiteY47" fmla="*/ 723864 h 737297"/>
                <a:gd name="connsiteX48" fmla="*/ 1693378 w 1693377"/>
                <a:gd name="connsiteY48" fmla="*/ 721035 h 737297"/>
                <a:gd name="connsiteX49" fmla="*/ 1427099 w 1693377"/>
                <a:gd name="connsiteY49" fmla="*/ 680487 h 737297"/>
                <a:gd name="connsiteX50" fmla="*/ 1135428 w 1693377"/>
                <a:gd name="connsiteY50" fmla="*/ 637744 h 737297"/>
                <a:gd name="connsiteX51" fmla="*/ 1130593 w 1693377"/>
                <a:gd name="connsiteY51" fmla="*/ 636596 h 737297"/>
                <a:gd name="connsiteX52" fmla="*/ 1111648 w 1693377"/>
                <a:gd name="connsiteY52" fmla="*/ 631915 h 737297"/>
                <a:gd name="connsiteX53" fmla="*/ 1111151 w 1693377"/>
                <a:gd name="connsiteY53" fmla="*/ 631795 h 737297"/>
                <a:gd name="connsiteX54" fmla="*/ 1093166 w 1693377"/>
                <a:gd name="connsiteY54" fmla="*/ 627080 h 737297"/>
                <a:gd name="connsiteX55" fmla="*/ 1091314 w 1693377"/>
                <a:gd name="connsiteY55" fmla="*/ 626583 h 737297"/>
                <a:gd name="connsiteX56" fmla="*/ 1073757 w 1693377"/>
                <a:gd name="connsiteY56" fmla="*/ 621731 h 737297"/>
                <a:gd name="connsiteX57" fmla="*/ 1072077 w 1693377"/>
                <a:gd name="connsiteY57" fmla="*/ 621251 h 737297"/>
                <a:gd name="connsiteX58" fmla="*/ 1035404 w 1693377"/>
                <a:gd name="connsiteY58" fmla="*/ 610175 h 737297"/>
                <a:gd name="connsiteX59" fmla="*/ 1035164 w 1693377"/>
                <a:gd name="connsiteY59" fmla="*/ 610106 h 737297"/>
                <a:gd name="connsiteX60" fmla="*/ 1017453 w 1693377"/>
                <a:gd name="connsiteY60" fmla="*/ 604277 h 737297"/>
                <a:gd name="connsiteX61" fmla="*/ 1015824 w 1693377"/>
                <a:gd name="connsiteY61" fmla="*/ 603728 h 737297"/>
                <a:gd name="connsiteX62" fmla="*/ 998628 w 1693377"/>
                <a:gd name="connsiteY62" fmla="*/ 597728 h 737297"/>
                <a:gd name="connsiteX63" fmla="*/ 997033 w 1693377"/>
                <a:gd name="connsiteY63" fmla="*/ 597162 h 737297"/>
                <a:gd name="connsiteX64" fmla="*/ 979528 w 1693377"/>
                <a:gd name="connsiteY64" fmla="*/ 590681 h 737297"/>
                <a:gd name="connsiteX65" fmla="*/ 979511 w 1693377"/>
                <a:gd name="connsiteY65" fmla="*/ 590664 h 737297"/>
                <a:gd name="connsiteX66" fmla="*/ 978843 w 1693377"/>
                <a:gd name="connsiteY66" fmla="*/ 590424 h 737297"/>
                <a:gd name="connsiteX67" fmla="*/ 976065 w 1693377"/>
                <a:gd name="connsiteY67" fmla="*/ 589344 h 737297"/>
                <a:gd name="connsiteX68" fmla="*/ 967938 w 1693377"/>
                <a:gd name="connsiteY68" fmla="*/ 586189 h 737297"/>
                <a:gd name="connsiteX69" fmla="*/ 967938 w 1693377"/>
                <a:gd name="connsiteY69" fmla="*/ 586189 h 737297"/>
                <a:gd name="connsiteX70" fmla="*/ 965984 w 1693377"/>
                <a:gd name="connsiteY70" fmla="*/ 585401 h 737297"/>
                <a:gd name="connsiteX71" fmla="*/ 965950 w 1693377"/>
                <a:gd name="connsiteY71" fmla="*/ 585383 h 737297"/>
                <a:gd name="connsiteX72" fmla="*/ 955371 w 1693377"/>
                <a:gd name="connsiteY72" fmla="*/ 581114 h 737297"/>
                <a:gd name="connsiteX73" fmla="*/ 955045 w 1693377"/>
                <a:gd name="connsiteY73" fmla="*/ 580977 h 737297"/>
                <a:gd name="connsiteX74" fmla="*/ 944810 w 1693377"/>
                <a:gd name="connsiteY74" fmla="*/ 576691 h 737297"/>
                <a:gd name="connsiteX75" fmla="*/ 944193 w 1693377"/>
                <a:gd name="connsiteY75" fmla="*/ 576434 h 737297"/>
                <a:gd name="connsiteX76" fmla="*/ 934317 w 1693377"/>
                <a:gd name="connsiteY76" fmla="*/ 572164 h 737297"/>
                <a:gd name="connsiteX77" fmla="*/ 933391 w 1693377"/>
                <a:gd name="connsiteY77" fmla="*/ 571753 h 737297"/>
                <a:gd name="connsiteX78" fmla="*/ 923927 w 1693377"/>
                <a:gd name="connsiteY78" fmla="*/ 567518 h 737297"/>
                <a:gd name="connsiteX79" fmla="*/ 922676 w 1693377"/>
                <a:gd name="connsiteY79" fmla="*/ 566953 h 737297"/>
                <a:gd name="connsiteX80" fmla="*/ 913589 w 1693377"/>
                <a:gd name="connsiteY80" fmla="*/ 562735 h 737297"/>
                <a:gd name="connsiteX81" fmla="*/ 912063 w 1693377"/>
                <a:gd name="connsiteY81" fmla="*/ 562015 h 737297"/>
                <a:gd name="connsiteX82" fmla="*/ 903336 w 1693377"/>
                <a:gd name="connsiteY82" fmla="*/ 557831 h 737297"/>
                <a:gd name="connsiteX83" fmla="*/ 901501 w 1693377"/>
                <a:gd name="connsiteY83" fmla="*/ 556940 h 737297"/>
                <a:gd name="connsiteX84" fmla="*/ 893169 w 1693377"/>
                <a:gd name="connsiteY84" fmla="*/ 552808 h 737297"/>
                <a:gd name="connsiteX85" fmla="*/ 891026 w 1693377"/>
                <a:gd name="connsiteY85" fmla="*/ 551728 h 737297"/>
                <a:gd name="connsiteX86" fmla="*/ 883053 w 1693377"/>
                <a:gd name="connsiteY86" fmla="*/ 547630 h 737297"/>
                <a:gd name="connsiteX87" fmla="*/ 880636 w 1693377"/>
                <a:gd name="connsiteY87" fmla="*/ 546379 h 737297"/>
                <a:gd name="connsiteX88" fmla="*/ 873024 w 1693377"/>
                <a:gd name="connsiteY88" fmla="*/ 542332 h 737297"/>
                <a:gd name="connsiteX89" fmla="*/ 870349 w 1693377"/>
                <a:gd name="connsiteY89" fmla="*/ 540892 h 737297"/>
                <a:gd name="connsiteX90" fmla="*/ 863080 w 1693377"/>
                <a:gd name="connsiteY90" fmla="*/ 536897 h 737297"/>
                <a:gd name="connsiteX91" fmla="*/ 860131 w 1693377"/>
                <a:gd name="connsiteY91" fmla="*/ 535269 h 737297"/>
                <a:gd name="connsiteX92" fmla="*/ 853153 w 1693377"/>
                <a:gd name="connsiteY92" fmla="*/ 531291 h 737297"/>
                <a:gd name="connsiteX93" fmla="*/ 850015 w 1693377"/>
                <a:gd name="connsiteY93" fmla="*/ 529491 h 737297"/>
                <a:gd name="connsiteX94" fmla="*/ 843277 w 1693377"/>
                <a:gd name="connsiteY94" fmla="*/ 525513 h 737297"/>
                <a:gd name="connsiteX95" fmla="*/ 839985 w 1693377"/>
                <a:gd name="connsiteY95" fmla="*/ 523558 h 737297"/>
                <a:gd name="connsiteX96" fmla="*/ 833436 w 1693377"/>
                <a:gd name="connsiteY96" fmla="*/ 519564 h 737297"/>
                <a:gd name="connsiteX97" fmla="*/ 830058 w 1693377"/>
                <a:gd name="connsiteY97" fmla="*/ 517489 h 737297"/>
                <a:gd name="connsiteX98" fmla="*/ 823526 w 1693377"/>
                <a:gd name="connsiteY98" fmla="*/ 513357 h 737297"/>
                <a:gd name="connsiteX99" fmla="*/ 820217 w 1693377"/>
                <a:gd name="connsiteY99" fmla="*/ 511266 h 737297"/>
                <a:gd name="connsiteX100" fmla="*/ 813428 w 1693377"/>
                <a:gd name="connsiteY100" fmla="*/ 506825 h 737297"/>
                <a:gd name="connsiteX101" fmla="*/ 810445 w 1693377"/>
                <a:gd name="connsiteY101" fmla="*/ 504870 h 737297"/>
                <a:gd name="connsiteX102" fmla="*/ 800775 w 1693377"/>
                <a:gd name="connsiteY102" fmla="*/ 498338 h 737297"/>
                <a:gd name="connsiteX103" fmla="*/ 575541 w 1693377"/>
                <a:gd name="connsiteY103" fmla="*/ 312726 h 737297"/>
                <a:gd name="connsiteX104" fmla="*/ 559082 w 1693377"/>
                <a:gd name="connsiteY104" fmla="*/ 297365 h 737297"/>
                <a:gd name="connsiteX105" fmla="*/ 526334 w 1693377"/>
                <a:gd name="connsiteY105" fmla="*/ 266469 h 737297"/>
                <a:gd name="connsiteX106" fmla="*/ 467922 w 1693377"/>
                <a:gd name="connsiteY106" fmla="*/ 210817 h 737297"/>
                <a:gd name="connsiteX107" fmla="*/ 435569 w 1693377"/>
                <a:gd name="connsiteY107" fmla="*/ 180093 h 737297"/>
                <a:gd name="connsiteX108" fmla="*/ 431437 w 1693377"/>
                <a:gd name="connsiteY108" fmla="*/ 176201 h 737297"/>
                <a:gd name="connsiteX109" fmla="*/ 339403 w 1693377"/>
                <a:gd name="connsiteY109" fmla="*/ 91659 h 737297"/>
                <a:gd name="connsiteX110" fmla="*/ 320098 w 1693377"/>
                <a:gd name="connsiteY110" fmla="*/ 75560 h 737297"/>
                <a:gd name="connsiteX111" fmla="*/ 309845 w 1693377"/>
                <a:gd name="connsiteY111" fmla="*/ 67741 h 737297"/>
                <a:gd name="connsiteX112" fmla="*/ 299232 w 1693377"/>
                <a:gd name="connsiteY112" fmla="*/ 60129 h 737297"/>
                <a:gd name="connsiteX113" fmla="*/ 288293 w 1693377"/>
                <a:gd name="connsiteY113" fmla="*/ 52774 h 737297"/>
                <a:gd name="connsiteX114" fmla="*/ 282721 w 1693377"/>
                <a:gd name="connsiteY114" fmla="*/ 49208 h 737297"/>
                <a:gd name="connsiteX115" fmla="*/ 271371 w 1693377"/>
                <a:gd name="connsiteY115" fmla="*/ 42316 h 737297"/>
                <a:gd name="connsiteX116" fmla="*/ 247968 w 1693377"/>
                <a:gd name="connsiteY116" fmla="*/ 29662 h 737297"/>
                <a:gd name="connsiteX117" fmla="*/ 229949 w 1693377"/>
                <a:gd name="connsiteY117" fmla="*/ 21330 h 737297"/>
                <a:gd name="connsiteX118" fmla="*/ 217776 w 1693377"/>
                <a:gd name="connsiteY118" fmla="*/ 16409 h 737297"/>
                <a:gd name="connsiteX119" fmla="*/ 156191 w 1693377"/>
                <a:gd name="connsiteY119" fmla="*/ 1099 h 737297"/>
                <a:gd name="connsiteX120" fmla="*/ 136114 w 1693377"/>
                <a:gd name="connsiteY120" fmla="*/ 2 h 737297"/>
                <a:gd name="connsiteX121" fmla="*/ 96184 w 1693377"/>
                <a:gd name="connsiteY121" fmla="*/ 3448 h 737297"/>
                <a:gd name="connsiteX122" fmla="*/ 56887 w 1693377"/>
                <a:gd name="connsiteY122" fmla="*/ 13032 h 737297"/>
                <a:gd name="connsiteX123" fmla="*/ 0 w 1693377"/>
                <a:gd name="connsiteY123" fmla="*/ 35406 h 737297"/>
                <a:gd name="connsiteX124" fmla="*/ 240 w 1693377"/>
                <a:gd name="connsiteY124" fmla="*/ 46104 h 737297"/>
                <a:gd name="connsiteX125" fmla="*/ 977 w 1693377"/>
                <a:gd name="connsiteY125" fmla="*/ 57060 h 737297"/>
                <a:gd name="connsiteX126" fmla="*/ 14299 w 1693377"/>
                <a:gd name="connsiteY126" fmla="*/ 109215 h 737297"/>
                <a:gd name="connsiteX127" fmla="*/ 17831 w 1693377"/>
                <a:gd name="connsiteY127" fmla="*/ 115782 h 737297"/>
                <a:gd name="connsiteX128" fmla="*/ 25803 w 1693377"/>
                <a:gd name="connsiteY128" fmla="*/ 127646 h 737297"/>
                <a:gd name="connsiteX129" fmla="*/ 36485 w 1693377"/>
                <a:gd name="connsiteY129" fmla="*/ 140556 h 737297"/>
                <a:gd name="connsiteX130" fmla="*/ 41251 w 1693377"/>
                <a:gd name="connsiteY130" fmla="*/ 145786 h 737297"/>
                <a:gd name="connsiteX131" fmla="*/ 51161 w 1693377"/>
                <a:gd name="connsiteY131" fmla="*/ 156141 h 737297"/>
                <a:gd name="connsiteX132" fmla="*/ 54487 w 1693377"/>
                <a:gd name="connsiteY132" fmla="*/ 159570 h 737297"/>
                <a:gd name="connsiteX133" fmla="*/ 61054 w 1693377"/>
                <a:gd name="connsiteY133" fmla="*/ 166445 h 737297"/>
                <a:gd name="connsiteX134" fmla="*/ 67449 w 1693377"/>
                <a:gd name="connsiteY134" fmla="*/ 173423 h 737297"/>
                <a:gd name="connsiteX135" fmla="*/ 87251 w 1693377"/>
                <a:gd name="connsiteY135" fmla="*/ 195489 h 737297"/>
                <a:gd name="connsiteX136" fmla="*/ 92309 w 1693377"/>
                <a:gd name="connsiteY136" fmla="*/ 201027 h 73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1693377" h="737297">
                  <a:moveTo>
                    <a:pt x="92309" y="201027"/>
                  </a:moveTo>
                  <a:cubicBezTo>
                    <a:pt x="99081" y="208451"/>
                    <a:pt x="105870" y="215823"/>
                    <a:pt x="112728" y="223109"/>
                  </a:cubicBezTo>
                  <a:lnTo>
                    <a:pt x="112883" y="223281"/>
                  </a:lnTo>
                  <a:cubicBezTo>
                    <a:pt x="118661" y="229419"/>
                    <a:pt x="124507" y="235505"/>
                    <a:pt x="130371" y="241557"/>
                  </a:cubicBezTo>
                  <a:cubicBezTo>
                    <a:pt x="132205" y="243443"/>
                    <a:pt x="134057" y="245312"/>
                    <a:pt x="135908" y="247198"/>
                  </a:cubicBezTo>
                  <a:cubicBezTo>
                    <a:pt x="140092" y="251450"/>
                    <a:pt x="144293" y="255702"/>
                    <a:pt x="148527" y="259903"/>
                  </a:cubicBezTo>
                  <a:cubicBezTo>
                    <a:pt x="150653" y="262012"/>
                    <a:pt x="152779" y="264103"/>
                    <a:pt x="154905" y="266195"/>
                  </a:cubicBezTo>
                  <a:cubicBezTo>
                    <a:pt x="159157" y="270361"/>
                    <a:pt x="163461" y="274493"/>
                    <a:pt x="167781" y="278608"/>
                  </a:cubicBezTo>
                  <a:cubicBezTo>
                    <a:pt x="169736" y="280477"/>
                    <a:pt x="171673" y="282346"/>
                    <a:pt x="173645" y="284180"/>
                  </a:cubicBezTo>
                  <a:cubicBezTo>
                    <a:pt x="179886" y="290026"/>
                    <a:pt x="186161" y="295821"/>
                    <a:pt x="192556" y="301548"/>
                  </a:cubicBezTo>
                  <a:lnTo>
                    <a:pt x="192590" y="301582"/>
                  </a:lnTo>
                  <a:lnTo>
                    <a:pt x="192864" y="301822"/>
                  </a:lnTo>
                  <a:cubicBezTo>
                    <a:pt x="198642" y="306983"/>
                    <a:pt x="204488" y="312109"/>
                    <a:pt x="210352" y="317201"/>
                  </a:cubicBezTo>
                  <a:cubicBezTo>
                    <a:pt x="219490" y="325122"/>
                    <a:pt x="228732" y="332906"/>
                    <a:pt x="238041" y="340621"/>
                  </a:cubicBezTo>
                  <a:cubicBezTo>
                    <a:pt x="239584" y="341907"/>
                    <a:pt x="241110" y="343193"/>
                    <a:pt x="242653" y="344462"/>
                  </a:cubicBezTo>
                  <a:cubicBezTo>
                    <a:pt x="246082" y="347291"/>
                    <a:pt x="249546" y="350085"/>
                    <a:pt x="253009" y="352880"/>
                  </a:cubicBezTo>
                  <a:cubicBezTo>
                    <a:pt x="255169" y="354629"/>
                    <a:pt x="257329" y="356395"/>
                    <a:pt x="259490" y="358126"/>
                  </a:cubicBezTo>
                  <a:cubicBezTo>
                    <a:pt x="262799" y="360784"/>
                    <a:pt x="266125" y="363390"/>
                    <a:pt x="269434" y="366030"/>
                  </a:cubicBezTo>
                  <a:cubicBezTo>
                    <a:pt x="271783" y="367882"/>
                    <a:pt x="274132" y="369751"/>
                    <a:pt x="276480" y="371602"/>
                  </a:cubicBezTo>
                  <a:cubicBezTo>
                    <a:pt x="279721" y="374140"/>
                    <a:pt x="282978" y="376643"/>
                    <a:pt x="286219" y="379163"/>
                  </a:cubicBezTo>
                  <a:cubicBezTo>
                    <a:pt x="288688" y="381084"/>
                    <a:pt x="291157" y="382987"/>
                    <a:pt x="293642" y="384890"/>
                  </a:cubicBezTo>
                  <a:cubicBezTo>
                    <a:pt x="296832" y="387324"/>
                    <a:pt x="300020" y="389742"/>
                    <a:pt x="303227" y="392176"/>
                  </a:cubicBezTo>
                  <a:cubicBezTo>
                    <a:pt x="305798" y="394131"/>
                    <a:pt x="308370" y="396068"/>
                    <a:pt x="310959" y="398006"/>
                  </a:cubicBezTo>
                  <a:cubicBezTo>
                    <a:pt x="314114" y="400372"/>
                    <a:pt x="317268" y="402703"/>
                    <a:pt x="320423" y="405052"/>
                  </a:cubicBezTo>
                  <a:cubicBezTo>
                    <a:pt x="323081" y="407024"/>
                    <a:pt x="325738" y="408996"/>
                    <a:pt x="328413" y="410950"/>
                  </a:cubicBezTo>
                  <a:cubicBezTo>
                    <a:pt x="331533" y="413248"/>
                    <a:pt x="334654" y="415511"/>
                    <a:pt x="337791" y="417791"/>
                  </a:cubicBezTo>
                  <a:cubicBezTo>
                    <a:pt x="340534" y="419780"/>
                    <a:pt x="343278" y="421769"/>
                    <a:pt x="346021" y="423740"/>
                  </a:cubicBezTo>
                  <a:cubicBezTo>
                    <a:pt x="349107" y="425952"/>
                    <a:pt x="352193" y="428164"/>
                    <a:pt x="355279" y="430375"/>
                  </a:cubicBezTo>
                  <a:cubicBezTo>
                    <a:pt x="358091" y="432381"/>
                    <a:pt x="360919" y="434387"/>
                    <a:pt x="363749" y="436393"/>
                  </a:cubicBezTo>
                  <a:cubicBezTo>
                    <a:pt x="366783" y="438536"/>
                    <a:pt x="369818" y="440697"/>
                    <a:pt x="372870" y="442823"/>
                  </a:cubicBezTo>
                  <a:cubicBezTo>
                    <a:pt x="375784" y="444863"/>
                    <a:pt x="378699" y="446903"/>
                    <a:pt x="381614" y="448926"/>
                  </a:cubicBezTo>
                  <a:cubicBezTo>
                    <a:pt x="384597" y="451001"/>
                    <a:pt x="387580" y="453075"/>
                    <a:pt x="390563" y="455150"/>
                  </a:cubicBezTo>
                  <a:cubicBezTo>
                    <a:pt x="393581" y="457242"/>
                    <a:pt x="396615" y="459316"/>
                    <a:pt x="399650" y="461391"/>
                  </a:cubicBezTo>
                  <a:cubicBezTo>
                    <a:pt x="402548" y="463380"/>
                    <a:pt x="405445" y="465368"/>
                    <a:pt x="408343" y="467340"/>
                  </a:cubicBezTo>
                  <a:cubicBezTo>
                    <a:pt x="411532" y="469500"/>
                    <a:pt x="414721" y="471660"/>
                    <a:pt x="417909" y="473821"/>
                  </a:cubicBezTo>
                  <a:cubicBezTo>
                    <a:pt x="420687" y="475690"/>
                    <a:pt x="423448" y="477576"/>
                    <a:pt x="426225" y="479444"/>
                  </a:cubicBezTo>
                  <a:cubicBezTo>
                    <a:pt x="429602" y="481708"/>
                    <a:pt x="432980" y="483971"/>
                    <a:pt x="436357" y="486217"/>
                  </a:cubicBezTo>
                  <a:cubicBezTo>
                    <a:pt x="438964" y="487965"/>
                    <a:pt x="441587" y="489714"/>
                    <a:pt x="444193" y="491446"/>
                  </a:cubicBezTo>
                  <a:cubicBezTo>
                    <a:pt x="447965" y="493949"/>
                    <a:pt x="451737" y="496435"/>
                    <a:pt x="455509" y="498938"/>
                  </a:cubicBezTo>
                  <a:cubicBezTo>
                    <a:pt x="457738" y="500413"/>
                    <a:pt x="459949" y="501887"/>
                    <a:pt x="462178" y="503345"/>
                  </a:cubicBezTo>
                  <a:cubicBezTo>
                    <a:pt x="467527" y="506859"/>
                    <a:pt x="472876" y="510357"/>
                    <a:pt x="478226" y="513855"/>
                  </a:cubicBezTo>
                  <a:cubicBezTo>
                    <a:pt x="478877" y="514283"/>
                    <a:pt x="479529" y="514712"/>
                    <a:pt x="480180" y="515140"/>
                  </a:cubicBezTo>
                  <a:cubicBezTo>
                    <a:pt x="497651" y="526542"/>
                    <a:pt x="515808" y="537806"/>
                    <a:pt x="533655" y="549567"/>
                  </a:cubicBezTo>
                  <a:cubicBezTo>
                    <a:pt x="586839" y="583343"/>
                    <a:pt x="640675" y="616073"/>
                    <a:pt x="695384" y="647123"/>
                  </a:cubicBezTo>
                  <a:cubicBezTo>
                    <a:pt x="684720" y="617907"/>
                    <a:pt x="675993" y="588075"/>
                    <a:pt x="671467" y="557214"/>
                  </a:cubicBezTo>
                  <a:cubicBezTo>
                    <a:pt x="765868" y="555671"/>
                    <a:pt x="846003" y="587595"/>
                    <a:pt x="933683" y="617342"/>
                  </a:cubicBezTo>
                  <a:cubicBezTo>
                    <a:pt x="1000960" y="640162"/>
                    <a:pt x="1068888" y="660941"/>
                    <a:pt x="1137588" y="678652"/>
                  </a:cubicBezTo>
                  <a:cubicBezTo>
                    <a:pt x="1316668" y="724824"/>
                    <a:pt x="1509138" y="756611"/>
                    <a:pt x="1693018" y="723864"/>
                  </a:cubicBezTo>
                  <a:cubicBezTo>
                    <a:pt x="1693138" y="722921"/>
                    <a:pt x="1693241" y="721977"/>
                    <a:pt x="1693378" y="721035"/>
                  </a:cubicBezTo>
                  <a:cubicBezTo>
                    <a:pt x="1665774" y="714897"/>
                    <a:pt x="1547919" y="697769"/>
                    <a:pt x="1427099" y="680487"/>
                  </a:cubicBezTo>
                  <a:cubicBezTo>
                    <a:pt x="1328926" y="672943"/>
                    <a:pt x="1231337" y="660461"/>
                    <a:pt x="1135428" y="637744"/>
                  </a:cubicBezTo>
                  <a:cubicBezTo>
                    <a:pt x="1132788" y="637230"/>
                    <a:pt x="1131142" y="636853"/>
                    <a:pt x="1130593" y="636596"/>
                  </a:cubicBezTo>
                  <a:cubicBezTo>
                    <a:pt x="1124266" y="635070"/>
                    <a:pt x="1117940" y="633509"/>
                    <a:pt x="1111648" y="631915"/>
                  </a:cubicBezTo>
                  <a:lnTo>
                    <a:pt x="1111151" y="631795"/>
                  </a:lnTo>
                  <a:cubicBezTo>
                    <a:pt x="1105133" y="630269"/>
                    <a:pt x="1099132" y="628692"/>
                    <a:pt x="1093166" y="627080"/>
                  </a:cubicBezTo>
                  <a:cubicBezTo>
                    <a:pt x="1092548" y="626909"/>
                    <a:pt x="1091931" y="626754"/>
                    <a:pt x="1091314" y="626583"/>
                  </a:cubicBezTo>
                  <a:cubicBezTo>
                    <a:pt x="1085450" y="625005"/>
                    <a:pt x="1079587" y="623377"/>
                    <a:pt x="1073757" y="621731"/>
                  </a:cubicBezTo>
                  <a:cubicBezTo>
                    <a:pt x="1073192" y="621576"/>
                    <a:pt x="1072626" y="621405"/>
                    <a:pt x="1072077" y="621251"/>
                  </a:cubicBezTo>
                  <a:cubicBezTo>
                    <a:pt x="1059784" y="617736"/>
                    <a:pt x="1047560" y="614050"/>
                    <a:pt x="1035404" y="610175"/>
                  </a:cubicBezTo>
                  <a:lnTo>
                    <a:pt x="1035164" y="610106"/>
                  </a:lnTo>
                  <a:cubicBezTo>
                    <a:pt x="1029232" y="608220"/>
                    <a:pt x="1023334" y="606266"/>
                    <a:pt x="1017453" y="604277"/>
                  </a:cubicBezTo>
                  <a:cubicBezTo>
                    <a:pt x="1016905" y="604089"/>
                    <a:pt x="1016373" y="603917"/>
                    <a:pt x="1015824" y="603728"/>
                  </a:cubicBezTo>
                  <a:cubicBezTo>
                    <a:pt x="1010081" y="601774"/>
                    <a:pt x="1004337" y="599785"/>
                    <a:pt x="998628" y="597728"/>
                  </a:cubicBezTo>
                  <a:cubicBezTo>
                    <a:pt x="998097" y="597539"/>
                    <a:pt x="997565" y="597351"/>
                    <a:pt x="997033" y="597162"/>
                  </a:cubicBezTo>
                  <a:cubicBezTo>
                    <a:pt x="991170" y="595053"/>
                    <a:pt x="985341" y="592910"/>
                    <a:pt x="979528" y="590681"/>
                  </a:cubicBezTo>
                  <a:lnTo>
                    <a:pt x="979511" y="590664"/>
                  </a:lnTo>
                  <a:cubicBezTo>
                    <a:pt x="979289" y="590578"/>
                    <a:pt x="979065" y="590510"/>
                    <a:pt x="978843" y="590424"/>
                  </a:cubicBezTo>
                  <a:cubicBezTo>
                    <a:pt x="977917" y="590064"/>
                    <a:pt x="976991" y="589704"/>
                    <a:pt x="976065" y="589344"/>
                  </a:cubicBezTo>
                  <a:cubicBezTo>
                    <a:pt x="973356" y="588298"/>
                    <a:pt x="970647" y="587252"/>
                    <a:pt x="967938" y="586189"/>
                  </a:cubicBezTo>
                  <a:lnTo>
                    <a:pt x="967938" y="586189"/>
                  </a:lnTo>
                  <a:cubicBezTo>
                    <a:pt x="967287" y="585932"/>
                    <a:pt x="966635" y="585675"/>
                    <a:pt x="965984" y="585401"/>
                  </a:cubicBezTo>
                  <a:lnTo>
                    <a:pt x="965950" y="585383"/>
                  </a:lnTo>
                  <a:cubicBezTo>
                    <a:pt x="962418" y="583977"/>
                    <a:pt x="958886" y="582554"/>
                    <a:pt x="955371" y="581114"/>
                  </a:cubicBezTo>
                  <a:lnTo>
                    <a:pt x="955045" y="580977"/>
                  </a:lnTo>
                  <a:cubicBezTo>
                    <a:pt x="951633" y="579571"/>
                    <a:pt x="948204" y="578148"/>
                    <a:pt x="944810" y="576691"/>
                  </a:cubicBezTo>
                  <a:cubicBezTo>
                    <a:pt x="944604" y="576605"/>
                    <a:pt x="944398" y="576519"/>
                    <a:pt x="944193" y="576434"/>
                  </a:cubicBezTo>
                  <a:cubicBezTo>
                    <a:pt x="940901" y="575028"/>
                    <a:pt x="937609" y="573605"/>
                    <a:pt x="934317" y="572164"/>
                  </a:cubicBezTo>
                  <a:cubicBezTo>
                    <a:pt x="934008" y="572027"/>
                    <a:pt x="933700" y="571890"/>
                    <a:pt x="933391" y="571753"/>
                  </a:cubicBezTo>
                  <a:cubicBezTo>
                    <a:pt x="930236" y="570364"/>
                    <a:pt x="927065" y="568941"/>
                    <a:pt x="923927" y="567518"/>
                  </a:cubicBezTo>
                  <a:cubicBezTo>
                    <a:pt x="923516" y="567330"/>
                    <a:pt x="923087" y="567141"/>
                    <a:pt x="922676" y="566953"/>
                  </a:cubicBezTo>
                  <a:cubicBezTo>
                    <a:pt x="919641" y="565564"/>
                    <a:pt x="916606" y="564158"/>
                    <a:pt x="913589" y="562735"/>
                  </a:cubicBezTo>
                  <a:cubicBezTo>
                    <a:pt x="913074" y="562495"/>
                    <a:pt x="912577" y="562255"/>
                    <a:pt x="912063" y="562015"/>
                  </a:cubicBezTo>
                  <a:cubicBezTo>
                    <a:pt x="909148" y="560626"/>
                    <a:pt x="906233" y="559237"/>
                    <a:pt x="903336" y="557831"/>
                  </a:cubicBezTo>
                  <a:cubicBezTo>
                    <a:pt x="902719" y="557540"/>
                    <a:pt x="902119" y="557231"/>
                    <a:pt x="901501" y="556940"/>
                  </a:cubicBezTo>
                  <a:cubicBezTo>
                    <a:pt x="898724" y="555585"/>
                    <a:pt x="895946" y="554197"/>
                    <a:pt x="893169" y="552808"/>
                  </a:cubicBezTo>
                  <a:cubicBezTo>
                    <a:pt x="892449" y="552448"/>
                    <a:pt x="891746" y="552088"/>
                    <a:pt x="891026" y="551728"/>
                  </a:cubicBezTo>
                  <a:cubicBezTo>
                    <a:pt x="888369" y="550373"/>
                    <a:pt x="885711" y="549002"/>
                    <a:pt x="883053" y="547630"/>
                  </a:cubicBezTo>
                  <a:cubicBezTo>
                    <a:pt x="882248" y="547219"/>
                    <a:pt x="881442" y="546807"/>
                    <a:pt x="880636" y="546379"/>
                  </a:cubicBezTo>
                  <a:cubicBezTo>
                    <a:pt x="878099" y="545041"/>
                    <a:pt x="875561" y="543687"/>
                    <a:pt x="873024" y="542332"/>
                  </a:cubicBezTo>
                  <a:cubicBezTo>
                    <a:pt x="872132" y="541852"/>
                    <a:pt x="871241" y="541372"/>
                    <a:pt x="870349" y="540892"/>
                  </a:cubicBezTo>
                  <a:cubicBezTo>
                    <a:pt x="867915" y="539572"/>
                    <a:pt x="865497" y="538235"/>
                    <a:pt x="863080" y="536897"/>
                  </a:cubicBezTo>
                  <a:cubicBezTo>
                    <a:pt x="862102" y="536349"/>
                    <a:pt x="861125" y="535817"/>
                    <a:pt x="860131" y="535269"/>
                  </a:cubicBezTo>
                  <a:cubicBezTo>
                    <a:pt x="857799" y="533966"/>
                    <a:pt x="855485" y="532628"/>
                    <a:pt x="853153" y="531291"/>
                  </a:cubicBezTo>
                  <a:cubicBezTo>
                    <a:pt x="852107" y="530691"/>
                    <a:pt x="851061" y="530091"/>
                    <a:pt x="850015" y="529491"/>
                  </a:cubicBezTo>
                  <a:cubicBezTo>
                    <a:pt x="847769" y="528188"/>
                    <a:pt x="845523" y="526850"/>
                    <a:pt x="843277" y="525513"/>
                  </a:cubicBezTo>
                  <a:cubicBezTo>
                    <a:pt x="842180" y="524861"/>
                    <a:pt x="841082" y="524227"/>
                    <a:pt x="839985" y="523558"/>
                  </a:cubicBezTo>
                  <a:cubicBezTo>
                    <a:pt x="837791" y="522238"/>
                    <a:pt x="835613" y="520901"/>
                    <a:pt x="833436" y="519564"/>
                  </a:cubicBezTo>
                  <a:cubicBezTo>
                    <a:pt x="832304" y="518878"/>
                    <a:pt x="831173" y="518192"/>
                    <a:pt x="830058" y="517489"/>
                  </a:cubicBezTo>
                  <a:cubicBezTo>
                    <a:pt x="827864" y="516135"/>
                    <a:pt x="825703" y="514746"/>
                    <a:pt x="823526" y="513357"/>
                  </a:cubicBezTo>
                  <a:cubicBezTo>
                    <a:pt x="822429" y="512654"/>
                    <a:pt x="821314" y="511968"/>
                    <a:pt x="820217" y="511266"/>
                  </a:cubicBezTo>
                  <a:cubicBezTo>
                    <a:pt x="817954" y="509808"/>
                    <a:pt x="815691" y="508316"/>
                    <a:pt x="813428" y="506825"/>
                  </a:cubicBezTo>
                  <a:cubicBezTo>
                    <a:pt x="812433" y="506173"/>
                    <a:pt x="811439" y="505539"/>
                    <a:pt x="810445" y="504870"/>
                  </a:cubicBezTo>
                  <a:cubicBezTo>
                    <a:pt x="807204" y="502727"/>
                    <a:pt x="803981" y="500550"/>
                    <a:pt x="800775" y="498338"/>
                  </a:cubicBezTo>
                  <a:cubicBezTo>
                    <a:pt x="720673" y="443320"/>
                    <a:pt x="647035" y="379146"/>
                    <a:pt x="575541" y="312726"/>
                  </a:cubicBezTo>
                  <a:cubicBezTo>
                    <a:pt x="570037" y="307617"/>
                    <a:pt x="564551" y="302491"/>
                    <a:pt x="559082" y="297365"/>
                  </a:cubicBezTo>
                  <a:cubicBezTo>
                    <a:pt x="548126" y="287095"/>
                    <a:pt x="537222" y="276791"/>
                    <a:pt x="526334" y="266469"/>
                  </a:cubicBezTo>
                  <a:cubicBezTo>
                    <a:pt x="506824" y="247953"/>
                    <a:pt x="487381" y="229367"/>
                    <a:pt x="467922" y="210817"/>
                  </a:cubicBezTo>
                  <a:cubicBezTo>
                    <a:pt x="457155" y="200564"/>
                    <a:pt x="446370" y="190311"/>
                    <a:pt x="435569" y="180093"/>
                  </a:cubicBezTo>
                  <a:cubicBezTo>
                    <a:pt x="434197" y="178790"/>
                    <a:pt x="432809" y="177487"/>
                    <a:pt x="431437" y="176201"/>
                  </a:cubicBezTo>
                  <a:cubicBezTo>
                    <a:pt x="401125" y="147586"/>
                    <a:pt x="370589" y="119262"/>
                    <a:pt x="339403" y="91659"/>
                  </a:cubicBezTo>
                  <a:cubicBezTo>
                    <a:pt x="333265" y="86224"/>
                    <a:pt x="326801" y="80840"/>
                    <a:pt x="320098" y="75560"/>
                  </a:cubicBezTo>
                  <a:cubicBezTo>
                    <a:pt x="316737" y="72919"/>
                    <a:pt x="313325" y="70313"/>
                    <a:pt x="309845" y="67741"/>
                  </a:cubicBezTo>
                  <a:cubicBezTo>
                    <a:pt x="306364" y="65170"/>
                    <a:pt x="302832" y="62632"/>
                    <a:pt x="299232" y="60129"/>
                  </a:cubicBezTo>
                  <a:cubicBezTo>
                    <a:pt x="295632" y="57626"/>
                    <a:pt x="291997" y="55174"/>
                    <a:pt x="288293" y="52774"/>
                  </a:cubicBezTo>
                  <a:cubicBezTo>
                    <a:pt x="286442" y="51574"/>
                    <a:pt x="284590" y="50374"/>
                    <a:pt x="282721" y="49208"/>
                  </a:cubicBezTo>
                  <a:cubicBezTo>
                    <a:pt x="278984" y="46859"/>
                    <a:pt x="275194" y="44561"/>
                    <a:pt x="271371" y="42316"/>
                  </a:cubicBezTo>
                  <a:cubicBezTo>
                    <a:pt x="263725" y="37841"/>
                    <a:pt x="255906" y="33606"/>
                    <a:pt x="247968" y="29662"/>
                  </a:cubicBezTo>
                  <a:cubicBezTo>
                    <a:pt x="242019" y="26714"/>
                    <a:pt x="236001" y="23919"/>
                    <a:pt x="229949" y="21330"/>
                  </a:cubicBezTo>
                  <a:cubicBezTo>
                    <a:pt x="225903" y="19598"/>
                    <a:pt x="221857" y="17969"/>
                    <a:pt x="217776" y="16409"/>
                  </a:cubicBezTo>
                  <a:cubicBezTo>
                    <a:pt x="197408" y="8677"/>
                    <a:pt x="176645" y="3259"/>
                    <a:pt x="156191" y="1099"/>
                  </a:cubicBezTo>
                  <a:cubicBezTo>
                    <a:pt x="149505" y="379"/>
                    <a:pt x="142801" y="36"/>
                    <a:pt x="136114" y="2"/>
                  </a:cubicBezTo>
                  <a:cubicBezTo>
                    <a:pt x="122741" y="-50"/>
                    <a:pt x="109420" y="1185"/>
                    <a:pt x="96184" y="3448"/>
                  </a:cubicBezTo>
                  <a:cubicBezTo>
                    <a:pt x="82965" y="5711"/>
                    <a:pt x="69832" y="9003"/>
                    <a:pt x="56887" y="13032"/>
                  </a:cubicBezTo>
                  <a:cubicBezTo>
                    <a:pt x="37462" y="19101"/>
                    <a:pt x="18431" y="26851"/>
                    <a:pt x="0" y="35406"/>
                  </a:cubicBezTo>
                  <a:cubicBezTo>
                    <a:pt x="0" y="38921"/>
                    <a:pt x="86" y="42487"/>
                    <a:pt x="240" y="46104"/>
                  </a:cubicBezTo>
                  <a:cubicBezTo>
                    <a:pt x="395" y="49722"/>
                    <a:pt x="635" y="53391"/>
                    <a:pt x="977" y="57060"/>
                  </a:cubicBezTo>
                  <a:cubicBezTo>
                    <a:pt x="2640" y="75080"/>
                    <a:pt x="6618" y="93493"/>
                    <a:pt x="14299" y="109215"/>
                  </a:cubicBezTo>
                  <a:cubicBezTo>
                    <a:pt x="15397" y="111461"/>
                    <a:pt x="16580" y="113656"/>
                    <a:pt x="17831" y="115782"/>
                  </a:cubicBezTo>
                  <a:cubicBezTo>
                    <a:pt x="20266" y="119897"/>
                    <a:pt x="22940" y="123840"/>
                    <a:pt x="25803" y="127646"/>
                  </a:cubicBezTo>
                  <a:cubicBezTo>
                    <a:pt x="29147" y="132121"/>
                    <a:pt x="32747" y="136390"/>
                    <a:pt x="36485" y="140556"/>
                  </a:cubicBezTo>
                  <a:cubicBezTo>
                    <a:pt x="38062" y="142305"/>
                    <a:pt x="39639" y="144054"/>
                    <a:pt x="41251" y="145786"/>
                  </a:cubicBezTo>
                  <a:cubicBezTo>
                    <a:pt x="44509" y="149266"/>
                    <a:pt x="47835" y="152712"/>
                    <a:pt x="51161" y="156141"/>
                  </a:cubicBezTo>
                  <a:cubicBezTo>
                    <a:pt x="52275" y="157290"/>
                    <a:pt x="53373" y="158421"/>
                    <a:pt x="54487" y="159570"/>
                  </a:cubicBezTo>
                  <a:cubicBezTo>
                    <a:pt x="56699" y="161850"/>
                    <a:pt x="58893" y="164131"/>
                    <a:pt x="61054" y="166445"/>
                  </a:cubicBezTo>
                  <a:cubicBezTo>
                    <a:pt x="63231" y="168743"/>
                    <a:pt x="65357" y="171074"/>
                    <a:pt x="67449" y="173423"/>
                  </a:cubicBezTo>
                  <a:cubicBezTo>
                    <a:pt x="74015" y="180830"/>
                    <a:pt x="80633" y="188185"/>
                    <a:pt x="87251" y="195489"/>
                  </a:cubicBezTo>
                  <a:cubicBezTo>
                    <a:pt x="88931" y="197324"/>
                    <a:pt x="90629" y="199175"/>
                    <a:pt x="92309" y="20102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FF7023D0-0299-B9BF-0461-D0E7AD816D47}"/>
                </a:ext>
              </a:extLst>
            </p:cNvPr>
            <p:cNvSpPr/>
            <p:nvPr/>
          </p:nvSpPr>
          <p:spPr>
            <a:xfrm>
              <a:off x="5111686" y="790520"/>
              <a:ext cx="549735" cy="977660"/>
            </a:xfrm>
            <a:custGeom>
              <a:avLst/>
              <a:gdLst>
                <a:gd name="connsiteX0" fmla="*/ 398488 w 549735"/>
                <a:gd name="connsiteY0" fmla="*/ 253919 h 977660"/>
                <a:gd name="connsiteX1" fmla="*/ 418925 w 549735"/>
                <a:gd name="connsiteY1" fmla="*/ 127097 h 977660"/>
                <a:gd name="connsiteX2" fmla="*/ 435144 w 549735"/>
                <a:gd name="connsiteY2" fmla="*/ 59255 h 977660"/>
                <a:gd name="connsiteX3" fmla="*/ 409632 w 549735"/>
                <a:gd name="connsiteY3" fmla="*/ 29628 h 977660"/>
                <a:gd name="connsiteX4" fmla="*/ 359535 w 549735"/>
                <a:gd name="connsiteY4" fmla="*/ 7014 h 977660"/>
                <a:gd name="connsiteX5" fmla="*/ 307962 w 549735"/>
                <a:gd name="connsiteY5" fmla="*/ 2282 h 977660"/>
                <a:gd name="connsiteX6" fmla="*/ 225530 w 549735"/>
                <a:gd name="connsiteY6" fmla="*/ 235402 h 977660"/>
                <a:gd name="connsiteX7" fmla="*/ 218226 w 549735"/>
                <a:gd name="connsiteY7" fmla="*/ 267618 h 977660"/>
                <a:gd name="connsiteX8" fmla="*/ 207767 w 549735"/>
                <a:gd name="connsiteY8" fmla="*/ 290901 h 977660"/>
                <a:gd name="connsiteX9" fmla="*/ 53617 w 549735"/>
                <a:gd name="connsiteY9" fmla="*/ 621302 h 977660"/>
                <a:gd name="connsiteX10" fmla="*/ 25070 w 549735"/>
                <a:gd name="connsiteY10" fmla="*/ 703701 h 977660"/>
                <a:gd name="connsiteX11" fmla="*/ 6245 w 549735"/>
                <a:gd name="connsiteY11" fmla="*/ 720880 h 977660"/>
                <a:gd name="connsiteX12" fmla="*/ 124 w 549735"/>
                <a:gd name="connsiteY12" fmla="*/ 744780 h 977660"/>
                <a:gd name="connsiteX13" fmla="*/ 8199 w 549735"/>
                <a:gd name="connsiteY13" fmla="*/ 791860 h 977660"/>
                <a:gd name="connsiteX14" fmla="*/ 23493 w 549735"/>
                <a:gd name="connsiteY14" fmla="*/ 854097 h 977660"/>
                <a:gd name="connsiteX15" fmla="*/ 57149 w 549735"/>
                <a:gd name="connsiteY15" fmla="*/ 977661 h 977660"/>
                <a:gd name="connsiteX16" fmla="*/ 284799 w 549735"/>
                <a:gd name="connsiteY16" fmla="*/ 903886 h 977660"/>
                <a:gd name="connsiteX17" fmla="*/ 255139 w 549735"/>
                <a:gd name="connsiteY17" fmla="*/ 818367 h 977660"/>
                <a:gd name="connsiteX18" fmla="*/ 231719 w 549735"/>
                <a:gd name="connsiteY18" fmla="*/ 742586 h 977660"/>
                <a:gd name="connsiteX19" fmla="*/ 262786 w 549735"/>
                <a:gd name="connsiteY19" fmla="*/ 663856 h 977660"/>
                <a:gd name="connsiteX20" fmla="*/ 287080 w 549735"/>
                <a:gd name="connsiteY20" fmla="*/ 598190 h 977660"/>
                <a:gd name="connsiteX21" fmla="*/ 333354 w 549735"/>
                <a:gd name="connsiteY21" fmla="*/ 484725 h 977660"/>
                <a:gd name="connsiteX22" fmla="*/ 361643 w 549735"/>
                <a:gd name="connsiteY22" fmla="*/ 368602 h 977660"/>
                <a:gd name="connsiteX23" fmla="*/ 430943 w 549735"/>
                <a:gd name="connsiteY23" fmla="*/ 339541 h 977660"/>
                <a:gd name="connsiteX24" fmla="*/ 468903 w 549735"/>
                <a:gd name="connsiteY24" fmla="*/ 291244 h 977660"/>
                <a:gd name="connsiteX25" fmla="*/ 546415 w 549735"/>
                <a:gd name="connsiteY25" fmla="*/ 209393 h 977660"/>
                <a:gd name="connsiteX26" fmla="*/ 549707 w 549735"/>
                <a:gd name="connsiteY26" fmla="*/ 199021 h 977660"/>
                <a:gd name="connsiteX27" fmla="*/ 535391 w 549735"/>
                <a:gd name="connsiteY27" fmla="*/ 188134 h 977660"/>
                <a:gd name="connsiteX28" fmla="*/ 517509 w 549735"/>
                <a:gd name="connsiteY28" fmla="*/ 196020 h 977660"/>
                <a:gd name="connsiteX29" fmla="*/ 398488 w 549735"/>
                <a:gd name="connsiteY29" fmla="*/ 253919 h 97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49735" h="977660">
                  <a:moveTo>
                    <a:pt x="398488" y="253919"/>
                  </a:moveTo>
                  <a:cubicBezTo>
                    <a:pt x="389110" y="214880"/>
                    <a:pt x="410009" y="164405"/>
                    <a:pt x="418925" y="127097"/>
                  </a:cubicBezTo>
                  <a:cubicBezTo>
                    <a:pt x="424017" y="105769"/>
                    <a:pt x="433978" y="81114"/>
                    <a:pt x="435144" y="59255"/>
                  </a:cubicBezTo>
                  <a:cubicBezTo>
                    <a:pt x="436070" y="41887"/>
                    <a:pt x="423434" y="38835"/>
                    <a:pt x="409632" y="29628"/>
                  </a:cubicBezTo>
                  <a:cubicBezTo>
                    <a:pt x="394236" y="19341"/>
                    <a:pt x="377314" y="11643"/>
                    <a:pt x="359535" y="7014"/>
                  </a:cubicBezTo>
                  <a:cubicBezTo>
                    <a:pt x="353465" y="5436"/>
                    <a:pt x="311323" y="-4353"/>
                    <a:pt x="307962" y="2282"/>
                  </a:cubicBezTo>
                  <a:cubicBezTo>
                    <a:pt x="270706" y="75919"/>
                    <a:pt x="240840" y="153895"/>
                    <a:pt x="225530" y="235402"/>
                  </a:cubicBezTo>
                  <a:cubicBezTo>
                    <a:pt x="223489" y="246238"/>
                    <a:pt x="221792" y="257211"/>
                    <a:pt x="218226" y="267618"/>
                  </a:cubicBezTo>
                  <a:cubicBezTo>
                    <a:pt x="215465" y="275693"/>
                    <a:pt x="211608" y="283323"/>
                    <a:pt x="207767" y="290901"/>
                  </a:cubicBezTo>
                  <a:cubicBezTo>
                    <a:pt x="152800" y="399600"/>
                    <a:pt x="94507" y="506088"/>
                    <a:pt x="53617" y="621302"/>
                  </a:cubicBezTo>
                  <a:lnTo>
                    <a:pt x="25070" y="703701"/>
                  </a:lnTo>
                  <a:cubicBezTo>
                    <a:pt x="17681" y="709444"/>
                    <a:pt x="11388" y="715171"/>
                    <a:pt x="6245" y="720880"/>
                  </a:cubicBezTo>
                  <a:cubicBezTo>
                    <a:pt x="3073" y="725612"/>
                    <a:pt x="1033" y="733585"/>
                    <a:pt x="124" y="744780"/>
                  </a:cubicBezTo>
                  <a:cubicBezTo>
                    <a:pt x="-990" y="758479"/>
                    <a:pt x="5696" y="778076"/>
                    <a:pt x="8199" y="791860"/>
                  </a:cubicBezTo>
                  <a:cubicBezTo>
                    <a:pt x="11988" y="812760"/>
                    <a:pt x="18263" y="833540"/>
                    <a:pt x="23493" y="854097"/>
                  </a:cubicBezTo>
                  <a:cubicBezTo>
                    <a:pt x="34037" y="895485"/>
                    <a:pt x="45250" y="936667"/>
                    <a:pt x="57149" y="977661"/>
                  </a:cubicBezTo>
                  <a:cubicBezTo>
                    <a:pt x="134884" y="959899"/>
                    <a:pt x="211145" y="935176"/>
                    <a:pt x="284799" y="903886"/>
                  </a:cubicBezTo>
                  <a:cubicBezTo>
                    <a:pt x="275233" y="875271"/>
                    <a:pt x="265340" y="846759"/>
                    <a:pt x="255139" y="818367"/>
                  </a:cubicBezTo>
                  <a:cubicBezTo>
                    <a:pt x="247407" y="796850"/>
                    <a:pt x="228307" y="765560"/>
                    <a:pt x="231719" y="742586"/>
                  </a:cubicBezTo>
                  <a:cubicBezTo>
                    <a:pt x="235508" y="717040"/>
                    <a:pt x="253476" y="688047"/>
                    <a:pt x="262786" y="663856"/>
                  </a:cubicBezTo>
                  <a:cubicBezTo>
                    <a:pt x="271032" y="642442"/>
                    <a:pt x="277187" y="618799"/>
                    <a:pt x="287080" y="598190"/>
                  </a:cubicBezTo>
                  <a:cubicBezTo>
                    <a:pt x="311272" y="547818"/>
                    <a:pt x="326702" y="509997"/>
                    <a:pt x="333354" y="484725"/>
                  </a:cubicBezTo>
                  <a:cubicBezTo>
                    <a:pt x="343350" y="446166"/>
                    <a:pt x="351580" y="407127"/>
                    <a:pt x="361643" y="368602"/>
                  </a:cubicBezTo>
                  <a:cubicBezTo>
                    <a:pt x="370199" y="335838"/>
                    <a:pt x="406049" y="353120"/>
                    <a:pt x="430943" y="339541"/>
                  </a:cubicBezTo>
                  <a:cubicBezTo>
                    <a:pt x="448895" y="329768"/>
                    <a:pt x="456987" y="308251"/>
                    <a:pt x="468903" y="291244"/>
                  </a:cubicBezTo>
                  <a:cubicBezTo>
                    <a:pt x="490642" y="260177"/>
                    <a:pt x="527247" y="242226"/>
                    <a:pt x="546415" y="209393"/>
                  </a:cubicBezTo>
                  <a:cubicBezTo>
                    <a:pt x="548267" y="206221"/>
                    <a:pt x="549982" y="202724"/>
                    <a:pt x="549707" y="199021"/>
                  </a:cubicBezTo>
                  <a:cubicBezTo>
                    <a:pt x="549210" y="192248"/>
                    <a:pt x="541941" y="187773"/>
                    <a:pt x="535391" y="188134"/>
                  </a:cubicBezTo>
                  <a:cubicBezTo>
                    <a:pt x="528842" y="188494"/>
                    <a:pt x="522995" y="192283"/>
                    <a:pt x="517509" y="196020"/>
                  </a:cubicBezTo>
                  <a:cubicBezTo>
                    <a:pt x="483819" y="218909"/>
                    <a:pt x="440991" y="254673"/>
                    <a:pt x="398488" y="25391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67A02C48-E7EB-C753-EFDF-3FBA293D995B}"/>
                </a:ext>
              </a:extLst>
            </p:cNvPr>
            <p:cNvSpPr/>
            <p:nvPr/>
          </p:nvSpPr>
          <p:spPr>
            <a:xfrm>
              <a:off x="5107488" y="786166"/>
              <a:ext cx="558145" cy="987089"/>
            </a:xfrm>
            <a:custGeom>
              <a:avLst/>
              <a:gdLst>
                <a:gd name="connsiteX0" fmla="*/ 58465 w 558145"/>
                <a:gd name="connsiteY0" fmla="*/ 987089 h 987089"/>
                <a:gd name="connsiteX1" fmla="*/ 57351 w 558145"/>
                <a:gd name="connsiteY1" fmla="*/ 983232 h 987089"/>
                <a:gd name="connsiteX2" fmla="*/ 23661 w 558145"/>
                <a:gd name="connsiteY2" fmla="*/ 859530 h 987089"/>
                <a:gd name="connsiteX3" fmla="*/ 19101 w 558145"/>
                <a:gd name="connsiteY3" fmla="*/ 842265 h 987089"/>
                <a:gd name="connsiteX4" fmla="*/ 8282 w 558145"/>
                <a:gd name="connsiteY4" fmla="*/ 797003 h 987089"/>
                <a:gd name="connsiteX5" fmla="*/ 5230 w 558145"/>
                <a:gd name="connsiteY5" fmla="*/ 783441 h 987089"/>
                <a:gd name="connsiteX6" fmla="*/ 138 w 558145"/>
                <a:gd name="connsiteY6" fmla="*/ 748756 h 987089"/>
                <a:gd name="connsiteX7" fmla="*/ 6979 w 558145"/>
                <a:gd name="connsiteY7" fmla="*/ 722730 h 987089"/>
                <a:gd name="connsiteX8" fmla="*/ 7356 w 558145"/>
                <a:gd name="connsiteY8" fmla="*/ 722250 h 987089"/>
                <a:gd name="connsiteX9" fmla="*/ 25736 w 558145"/>
                <a:gd name="connsiteY9" fmla="*/ 705345 h 987089"/>
                <a:gd name="connsiteX10" fmla="*/ 53854 w 558145"/>
                <a:gd name="connsiteY10" fmla="*/ 624164 h 987089"/>
                <a:gd name="connsiteX11" fmla="*/ 180092 w 558145"/>
                <a:gd name="connsiteY11" fmla="*/ 348404 h 987089"/>
                <a:gd name="connsiteX12" fmla="*/ 208244 w 558145"/>
                <a:gd name="connsiteY12" fmla="*/ 293231 h 987089"/>
                <a:gd name="connsiteX13" fmla="*/ 218463 w 558145"/>
                <a:gd name="connsiteY13" fmla="*/ 270497 h 987089"/>
                <a:gd name="connsiteX14" fmla="*/ 224669 w 558145"/>
                <a:gd name="connsiteY14" fmla="*/ 243973 h 987089"/>
                <a:gd name="connsiteX15" fmla="*/ 225595 w 558145"/>
                <a:gd name="connsiteY15" fmla="*/ 238916 h 987089"/>
                <a:gd name="connsiteX16" fmla="*/ 308440 w 558145"/>
                <a:gd name="connsiteY16" fmla="*/ 4612 h 987089"/>
                <a:gd name="connsiteX17" fmla="*/ 320664 w 558145"/>
                <a:gd name="connsiteY17" fmla="*/ 0 h 987089"/>
                <a:gd name="connsiteX18" fmla="*/ 364744 w 558145"/>
                <a:gd name="connsiteY18" fmla="*/ 7149 h 987089"/>
                <a:gd name="connsiteX19" fmla="*/ 416093 w 558145"/>
                <a:gd name="connsiteY19" fmla="*/ 30330 h 987089"/>
                <a:gd name="connsiteX20" fmla="*/ 423826 w 558145"/>
                <a:gd name="connsiteY20" fmla="*/ 35096 h 987089"/>
                <a:gd name="connsiteX21" fmla="*/ 443525 w 558145"/>
                <a:gd name="connsiteY21" fmla="*/ 63865 h 987089"/>
                <a:gd name="connsiteX22" fmla="*/ 433204 w 558145"/>
                <a:gd name="connsiteY22" fmla="*/ 110962 h 987089"/>
                <a:gd name="connsiteX23" fmla="*/ 427186 w 558145"/>
                <a:gd name="connsiteY23" fmla="*/ 132514 h 987089"/>
                <a:gd name="connsiteX24" fmla="*/ 419505 w 558145"/>
                <a:gd name="connsiteY24" fmla="*/ 160563 h 987089"/>
                <a:gd name="connsiteX25" fmla="*/ 406046 w 558145"/>
                <a:gd name="connsiteY25" fmla="*/ 253935 h 987089"/>
                <a:gd name="connsiteX26" fmla="*/ 503567 w 558145"/>
                <a:gd name="connsiteY26" fmla="*/ 207832 h 987089"/>
                <a:gd name="connsiteX27" fmla="*/ 519409 w 558145"/>
                <a:gd name="connsiteY27" fmla="*/ 196756 h 987089"/>
                <a:gd name="connsiteX28" fmla="*/ 539383 w 558145"/>
                <a:gd name="connsiteY28" fmla="*/ 188166 h 987089"/>
                <a:gd name="connsiteX29" fmla="*/ 558105 w 558145"/>
                <a:gd name="connsiteY29" fmla="*/ 203065 h 987089"/>
                <a:gd name="connsiteX30" fmla="*/ 554213 w 558145"/>
                <a:gd name="connsiteY30" fmla="*/ 216010 h 987089"/>
                <a:gd name="connsiteX31" fmla="*/ 512465 w 558145"/>
                <a:gd name="connsiteY31" fmla="*/ 261341 h 987089"/>
                <a:gd name="connsiteX32" fmla="*/ 476495 w 558145"/>
                <a:gd name="connsiteY32" fmla="*/ 298152 h 987089"/>
                <a:gd name="connsiteX33" fmla="*/ 467322 w 558145"/>
                <a:gd name="connsiteY33" fmla="*/ 312759 h 987089"/>
                <a:gd name="connsiteX34" fmla="*/ 437096 w 558145"/>
                <a:gd name="connsiteY34" fmla="*/ 347752 h 987089"/>
                <a:gd name="connsiteX35" fmla="*/ 404503 w 558145"/>
                <a:gd name="connsiteY35" fmla="*/ 354781 h 987089"/>
                <a:gd name="connsiteX36" fmla="*/ 369887 w 558145"/>
                <a:gd name="connsiteY36" fmla="*/ 374104 h 987089"/>
                <a:gd name="connsiteX37" fmla="*/ 355417 w 558145"/>
                <a:gd name="connsiteY37" fmla="*/ 433374 h 987089"/>
                <a:gd name="connsiteX38" fmla="*/ 341598 w 558145"/>
                <a:gd name="connsiteY38" fmla="*/ 490193 h 987089"/>
                <a:gd name="connsiteX39" fmla="*/ 295032 w 558145"/>
                <a:gd name="connsiteY39" fmla="*/ 604464 h 987089"/>
                <a:gd name="connsiteX40" fmla="*/ 279619 w 558145"/>
                <a:gd name="connsiteY40" fmla="*/ 644944 h 987089"/>
                <a:gd name="connsiteX41" fmla="*/ 270875 w 558145"/>
                <a:gd name="connsiteY41" fmla="*/ 669804 h 987089"/>
                <a:gd name="connsiteX42" fmla="*/ 259251 w 558145"/>
                <a:gd name="connsiteY42" fmla="*/ 695881 h 987089"/>
                <a:gd name="connsiteX43" fmla="*/ 240048 w 558145"/>
                <a:gd name="connsiteY43" fmla="*/ 747591 h 987089"/>
                <a:gd name="connsiteX44" fmla="*/ 254999 w 558145"/>
                <a:gd name="connsiteY44" fmla="*/ 801597 h 987089"/>
                <a:gd name="connsiteX45" fmla="*/ 263246 w 558145"/>
                <a:gd name="connsiteY45" fmla="*/ 821194 h 987089"/>
                <a:gd name="connsiteX46" fmla="*/ 292940 w 558145"/>
                <a:gd name="connsiteY46" fmla="*/ 906799 h 987089"/>
                <a:gd name="connsiteX47" fmla="*/ 294244 w 558145"/>
                <a:gd name="connsiteY47" fmla="*/ 910674 h 987089"/>
                <a:gd name="connsiteX48" fmla="*/ 290575 w 558145"/>
                <a:gd name="connsiteY48" fmla="*/ 912234 h 987089"/>
                <a:gd name="connsiteX49" fmla="*/ 62220 w 558145"/>
                <a:gd name="connsiteY49" fmla="*/ 986232 h 987089"/>
                <a:gd name="connsiteX50" fmla="*/ 58465 w 558145"/>
                <a:gd name="connsiteY50" fmla="*/ 987089 h 987089"/>
                <a:gd name="connsiteX51" fmla="*/ 13717 w 558145"/>
                <a:gd name="connsiteY51" fmla="*/ 727925 h 987089"/>
                <a:gd name="connsiteX52" fmla="*/ 8505 w 558145"/>
                <a:gd name="connsiteY52" fmla="*/ 749477 h 987089"/>
                <a:gd name="connsiteX53" fmla="*/ 13374 w 558145"/>
                <a:gd name="connsiteY53" fmla="*/ 781315 h 987089"/>
                <a:gd name="connsiteX54" fmla="*/ 16529 w 558145"/>
                <a:gd name="connsiteY54" fmla="*/ 795391 h 987089"/>
                <a:gd name="connsiteX55" fmla="*/ 27193 w 558145"/>
                <a:gd name="connsiteY55" fmla="*/ 839934 h 987089"/>
                <a:gd name="connsiteX56" fmla="*/ 31771 w 558145"/>
                <a:gd name="connsiteY56" fmla="*/ 857319 h 987089"/>
                <a:gd name="connsiteX57" fmla="*/ 64261 w 558145"/>
                <a:gd name="connsiteY57" fmla="*/ 976871 h 987089"/>
                <a:gd name="connsiteX58" fmla="*/ 283768 w 558145"/>
                <a:gd name="connsiteY58" fmla="*/ 905736 h 987089"/>
                <a:gd name="connsiteX59" fmla="*/ 255427 w 558145"/>
                <a:gd name="connsiteY59" fmla="*/ 824212 h 987089"/>
                <a:gd name="connsiteX60" fmla="*/ 247438 w 558145"/>
                <a:gd name="connsiteY60" fmla="*/ 805232 h 987089"/>
                <a:gd name="connsiteX61" fmla="*/ 231802 w 558145"/>
                <a:gd name="connsiteY61" fmla="*/ 746253 h 987089"/>
                <a:gd name="connsiteX62" fmla="*/ 251758 w 558145"/>
                <a:gd name="connsiteY62" fmla="*/ 692041 h 987089"/>
                <a:gd name="connsiteX63" fmla="*/ 263108 w 558145"/>
                <a:gd name="connsiteY63" fmla="*/ 666581 h 987089"/>
                <a:gd name="connsiteX64" fmla="*/ 271715 w 558145"/>
                <a:gd name="connsiteY64" fmla="*/ 642097 h 987089"/>
                <a:gd name="connsiteX65" fmla="*/ 287540 w 558145"/>
                <a:gd name="connsiteY65" fmla="*/ 600606 h 987089"/>
                <a:gd name="connsiteX66" fmla="*/ 333506 w 558145"/>
                <a:gd name="connsiteY66" fmla="*/ 487947 h 987089"/>
                <a:gd name="connsiteX67" fmla="*/ 347273 w 558145"/>
                <a:gd name="connsiteY67" fmla="*/ 431334 h 987089"/>
                <a:gd name="connsiteX68" fmla="*/ 361795 w 558145"/>
                <a:gd name="connsiteY68" fmla="*/ 371841 h 987089"/>
                <a:gd name="connsiteX69" fmla="*/ 403972 w 558145"/>
                <a:gd name="connsiteY69" fmla="*/ 346123 h 987089"/>
                <a:gd name="connsiteX70" fmla="*/ 433187 w 558145"/>
                <a:gd name="connsiteY70" fmla="*/ 340071 h 987089"/>
                <a:gd name="connsiteX71" fmla="*/ 460173 w 558145"/>
                <a:gd name="connsiteY71" fmla="*/ 308216 h 987089"/>
                <a:gd name="connsiteX72" fmla="*/ 469688 w 558145"/>
                <a:gd name="connsiteY72" fmla="*/ 293059 h 987089"/>
                <a:gd name="connsiteX73" fmla="*/ 507047 w 558145"/>
                <a:gd name="connsiteY73" fmla="*/ 254689 h 987089"/>
                <a:gd name="connsiteX74" fmla="*/ 547012 w 558145"/>
                <a:gd name="connsiteY74" fmla="*/ 211501 h 987089"/>
                <a:gd name="connsiteX75" fmla="*/ 549721 w 558145"/>
                <a:gd name="connsiteY75" fmla="*/ 203700 h 987089"/>
                <a:gd name="connsiteX76" fmla="*/ 540326 w 558145"/>
                <a:gd name="connsiteY76" fmla="*/ 196825 h 987089"/>
                <a:gd name="connsiteX77" fmla="*/ 539811 w 558145"/>
                <a:gd name="connsiteY77" fmla="*/ 196842 h 987089"/>
                <a:gd name="connsiteX78" fmla="*/ 524004 w 558145"/>
                <a:gd name="connsiteY78" fmla="*/ 204008 h 987089"/>
                <a:gd name="connsiteX79" fmla="*/ 508299 w 558145"/>
                <a:gd name="connsiteY79" fmla="*/ 214981 h 987089"/>
                <a:gd name="connsiteX80" fmla="*/ 404023 w 558145"/>
                <a:gd name="connsiteY80" fmla="*/ 262627 h 987089"/>
                <a:gd name="connsiteX81" fmla="*/ 399394 w 558145"/>
                <a:gd name="connsiteY81" fmla="*/ 262559 h 987089"/>
                <a:gd name="connsiteX82" fmla="*/ 398622 w 558145"/>
                <a:gd name="connsiteY82" fmla="*/ 259318 h 987089"/>
                <a:gd name="connsiteX83" fmla="*/ 411481 w 558145"/>
                <a:gd name="connsiteY83" fmla="*/ 158043 h 987089"/>
                <a:gd name="connsiteX84" fmla="*/ 419059 w 558145"/>
                <a:gd name="connsiteY84" fmla="*/ 130405 h 987089"/>
                <a:gd name="connsiteX85" fmla="*/ 425214 w 558145"/>
                <a:gd name="connsiteY85" fmla="*/ 108374 h 987089"/>
                <a:gd name="connsiteX86" fmla="*/ 435175 w 558145"/>
                <a:gd name="connsiteY86" fmla="*/ 63351 h 987089"/>
                <a:gd name="connsiteX87" fmla="*/ 419711 w 558145"/>
                <a:gd name="connsiteY87" fmla="*/ 42622 h 987089"/>
                <a:gd name="connsiteX88" fmla="*/ 411584 w 558145"/>
                <a:gd name="connsiteY88" fmla="*/ 37616 h 987089"/>
                <a:gd name="connsiteX89" fmla="*/ 362738 w 558145"/>
                <a:gd name="connsiteY89" fmla="*/ 15550 h 987089"/>
                <a:gd name="connsiteX90" fmla="*/ 320715 w 558145"/>
                <a:gd name="connsiteY90" fmla="*/ 8658 h 987089"/>
                <a:gd name="connsiteX91" fmla="*/ 315623 w 558145"/>
                <a:gd name="connsiteY91" fmla="*/ 9190 h 987089"/>
                <a:gd name="connsiteX92" fmla="*/ 233876 w 558145"/>
                <a:gd name="connsiteY92" fmla="*/ 240544 h 987089"/>
                <a:gd name="connsiteX93" fmla="*/ 232950 w 558145"/>
                <a:gd name="connsiteY93" fmla="*/ 245568 h 987089"/>
                <a:gd name="connsiteX94" fmla="*/ 226418 w 558145"/>
                <a:gd name="connsiteY94" fmla="*/ 273377 h 987089"/>
                <a:gd name="connsiteX95" fmla="*/ 215719 w 558145"/>
                <a:gd name="connsiteY95" fmla="*/ 297226 h 987089"/>
                <a:gd name="connsiteX96" fmla="*/ 187550 w 558145"/>
                <a:gd name="connsiteY96" fmla="*/ 352450 h 987089"/>
                <a:gd name="connsiteX97" fmla="*/ 61792 w 558145"/>
                <a:gd name="connsiteY97" fmla="*/ 627113 h 987089"/>
                <a:gd name="connsiteX98" fmla="*/ 32834 w 558145"/>
                <a:gd name="connsiteY98" fmla="*/ 710712 h 987089"/>
                <a:gd name="connsiteX99" fmla="*/ 31822 w 558145"/>
                <a:gd name="connsiteY99" fmla="*/ 711500 h 987089"/>
                <a:gd name="connsiteX100" fmla="*/ 13717 w 558145"/>
                <a:gd name="connsiteY100" fmla="*/ 727925 h 98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58145" h="987089">
                  <a:moveTo>
                    <a:pt x="58465" y="987089"/>
                  </a:moveTo>
                  <a:lnTo>
                    <a:pt x="57351" y="983232"/>
                  </a:lnTo>
                  <a:cubicBezTo>
                    <a:pt x="45504" y="942392"/>
                    <a:pt x="34171" y="900764"/>
                    <a:pt x="23661" y="859530"/>
                  </a:cubicBezTo>
                  <a:cubicBezTo>
                    <a:pt x="22204" y="853787"/>
                    <a:pt x="20661" y="848026"/>
                    <a:pt x="19101" y="842265"/>
                  </a:cubicBezTo>
                  <a:cubicBezTo>
                    <a:pt x="15140" y="827503"/>
                    <a:pt x="11060" y="812227"/>
                    <a:pt x="8282" y="797003"/>
                  </a:cubicBezTo>
                  <a:cubicBezTo>
                    <a:pt x="7545" y="792956"/>
                    <a:pt x="6431" y="788327"/>
                    <a:pt x="5230" y="783441"/>
                  </a:cubicBezTo>
                  <a:cubicBezTo>
                    <a:pt x="2453" y="772005"/>
                    <a:pt x="-702" y="759026"/>
                    <a:pt x="138" y="748756"/>
                  </a:cubicBezTo>
                  <a:cubicBezTo>
                    <a:pt x="1115" y="736669"/>
                    <a:pt x="3362" y="728148"/>
                    <a:pt x="6979" y="722730"/>
                  </a:cubicBezTo>
                  <a:lnTo>
                    <a:pt x="7356" y="722250"/>
                  </a:lnTo>
                  <a:cubicBezTo>
                    <a:pt x="12363" y="716695"/>
                    <a:pt x="18535" y="711003"/>
                    <a:pt x="25736" y="705345"/>
                  </a:cubicBezTo>
                  <a:lnTo>
                    <a:pt x="53854" y="624164"/>
                  </a:lnTo>
                  <a:cubicBezTo>
                    <a:pt x="87921" y="528203"/>
                    <a:pt x="134778" y="436786"/>
                    <a:pt x="180092" y="348404"/>
                  </a:cubicBezTo>
                  <a:cubicBezTo>
                    <a:pt x="189505" y="330041"/>
                    <a:pt x="198918" y="311662"/>
                    <a:pt x="208244" y="293231"/>
                  </a:cubicBezTo>
                  <a:cubicBezTo>
                    <a:pt x="211947" y="285910"/>
                    <a:pt x="215788" y="278332"/>
                    <a:pt x="218463" y="270497"/>
                  </a:cubicBezTo>
                  <a:cubicBezTo>
                    <a:pt x="221360" y="262027"/>
                    <a:pt x="223040" y="252837"/>
                    <a:pt x="224669" y="243973"/>
                  </a:cubicBezTo>
                  <a:lnTo>
                    <a:pt x="225595" y="238916"/>
                  </a:lnTo>
                  <a:cubicBezTo>
                    <a:pt x="239791" y="163392"/>
                    <a:pt x="266880" y="86737"/>
                    <a:pt x="308440" y="4612"/>
                  </a:cubicBezTo>
                  <a:cubicBezTo>
                    <a:pt x="310497" y="531"/>
                    <a:pt x="316052" y="0"/>
                    <a:pt x="320664" y="0"/>
                  </a:cubicBezTo>
                  <a:cubicBezTo>
                    <a:pt x="334380" y="0"/>
                    <a:pt x="359309" y="5726"/>
                    <a:pt x="364744" y="7149"/>
                  </a:cubicBezTo>
                  <a:cubicBezTo>
                    <a:pt x="382849" y="11881"/>
                    <a:pt x="400131" y="19682"/>
                    <a:pt x="416093" y="30330"/>
                  </a:cubicBezTo>
                  <a:cubicBezTo>
                    <a:pt x="418716" y="32078"/>
                    <a:pt x="421305" y="33604"/>
                    <a:pt x="423826" y="35096"/>
                  </a:cubicBezTo>
                  <a:cubicBezTo>
                    <a:pt x="434421" y="41337"/>
                    <a:pt x="444417" y="47234"/>
                    <a:pt x="443525" y="63865"/>
                  </a:cubicBezTo>
                  <a:cubicBezTo>
                    <a:pt x="442702" y="79107"/>
                    <a:pt x="437884" y="95309"/>
                    <a:pt x="433204" y="110962"/>
                  </a:cubicBezTo>
                  <a:cubicBezTo>
                    <a:pt x="430958" y="118523"/>
                    <a:pt x="428815" y="125656"/>
                    <a:pt x="427186" y="132514"/>
                  </a:cubicBezTo>
                  <a:cubicBezTo>
                    <a:pt x="425094" y="141292"/>
                    <a:pt x="422368" y="150653"/>
                    <a:pt x="419505" y="160563"/>
                  </a:cubicBezTo>
                  <a:cubicBezTo>
                    <a:pt x="410641" y="191167"/>
                    <a:pt x="400628" y="225697"/>
                    <a:pt x="406046" y="253935"/>
                  </a:cubicBezTo>
                  <a:cubicBezTo>
                    <a:pt x="439753" y="253009"/>
                    <a:pt x="473632" y="229040"/>
                    <a:pt x="503567" y="207832"/>
                  </a:cubicBezTo>
                  <a:cubicBezTo>
                    <a:pt x="509036" y="203957"/>
                    <a:pt x="514317" y="200219"/>
                    <a:pt x="519409" y="196756"/>
                  </a:cubicBezTo>
                  <a:cubicBezTo>
                    <a:pt x="524467" y="193310"/>
                    <a:pt x="531410" y="188612"/>
                    <a:pt x="539383" y="188166"/>
                  </a:cubicBezTo>
                  <a:cubicBezTo>
                    <a:pt x="547664" y="187721"/>
                    <a:pt x="557402" y="193481"/>
                    <a:pt x="558105" y="203065"/>
                  </a:cubicBezTo>
                  <a:cubicBezTo>
                    <a:pt x="558465" y="207986"/>
                    <a:pt x="556339" y="212375"/>
                    <a:pt x="554213" y="216010"/>
                  </a:cubicBezTo>
                  <a:cubicBezTo>
                    <a:pt x="543583" y="234218"/>
                    <a:pt x="527758" y="248002"/>
                    <a:pt x="512465" y="261341"/>
                  </a:cubicBezTo>
                  <a:cubicBezTo>
                    <a:pt x="499589" y="272554"/>
                    <a:pt x="486285" y="284161"/>
                    <a:pt x="476495" y="298152"/>
                  </a:cubicBezTo>
                  <a:cubicBezTo>
                    <a:pt x="473272" y="302746"/>
                    <a:pt x="470254" y="307839"/>
                    <a:pt x="467322" y="312759"/>
                  </a:cubicBezTo>
                  <a:cubicBezTo>
                    <a:pt x="459333" y="326218"/>
                    <a:pt x="451069" y="340140"/>
                    <a:pt x="437096" y="347752"/>
                  </a:cubicBezTo>
                  <a:cubicBezTo>
                    <a:pt x="426877" y="353324"/>
                    <a:pt x="415493" y="354061"/>
                    <a:pt x="404503" y="354781"/>
                  </a:cubicBezTo>
                  <a:cubicBezTo>
                    <a:pt x="385849" y="355999"/>
                    <a:pt x="374208" y="357576"/>
                    <a:pt x="369887" y="374104"/>
                  </a:cubicBezTo>
                  <a:cubicBezTo>
                    <a:pt x="364744" y="393752"/>
                    <a:pt x="360012" y="413897"/>
                    <a:pt x="355417" y="433374"/>
                  </a:cubicBezTo>
                  <a:cubicBezTo>
                    <a:pt x="351028" y="452028"/>
                    <a:pt x="346484" y="471316"/>
                    <a:pt x="341598" y="490193"/>
                  </a:cubicBezTo>
                  <a:cubicBezTo>
                    <a:pt x="334911" y="515636"/>
                    <a:pt x="319241" y="554075"/>
                    <a:pt x="295032" y="604464"/>
                  </a:cubicBezTo>
                  <a:cubicBezTo>
                    <a:pt x="288946" y="617117"/>
                    <a:pt x="284214" y="631262"/>
                    <a:pt x="279619" y="644944"/>
                  </a:cubicBezTo>
                  <a:cubicBezTo>
                    <a:pt x="276859" y="653190"/>
                    <a:pt x="273995" y="661711"/>
                    <a:pt x="270875" y="669804"/>
                  </a:cubicBezTo>
                  <a:cubicBezTo>
                    <a:pt x="267669" y="678102"/>
                    <a:pt x="263588" y="686743"/>
                    <a:pt x="259251" y="695881"/>
                  </a:cubicBezTo>
                  <a:cubicBezTo>
                    <a:pt x="251004" y="713301"/>
                    <a:pt x="242466" y="731303"/>
                    <a:pt x="240048" y="747591"/>
                  </a:cubicBezTo>
                  <a:cubicBezTo>
                    <a:pt x="237751" y="763055"/>
                    <a:pt x="246924" y="783526"/>
                    <a:pt x="254999" y="801597"/>
                  </a:cubicBezTo>
                  <a:cubicBezTo>
                    <a:pt x="258136" y="808592"/>
                    <a:pt x="261085" y="815193"/>
                    <a:pt x="263246" y="821194"/>
                  </a:cubicBezTo>
                  <a:cubicBezTo>
                    <a:pt x="273430" y="849535"/>
                    <a:pt x="283425" y="878321"/>
                    <a:pt x="292940" y="906799"/>
                  </a:cubicBezTo>
                  <a:lnTo>
                    <a:pt x="294244" y="910674"/>
                  </a:lnTo>
                  <a:lnTo>
                    <a:pt x="290575" y="912234"/>
                  </a:lnTo>
                  <a:cubicBezTo>
                    <a:pt x="216868" y="943558"/>
                    <a:pt x="140041" y="968453"/>
                    <a:pt x="62220" y="986232"/>
                  </a:cubicBezTo>
                  <a:lnTo>
                    <a:pt x="58465" y="987089"/>
                  </a:lnTo>
                  <a:close/>
                  <a:moveTo>
                    <a:pt x="13717" y="727925"/>
                  </a:moveTo>
                  <a:cubicBezTo>
                    <a:pt x="11865" y="730823"/>
                    <a:pt x="9516" y="736909"/>
                    <a:pt x="8505" y="749477"/>
                  </a:cubicBezTo>
                  <a:cubicBezTo>
                    <a:pt x="7785" y="758306"/>
                    <a:pt x="10751" y="770531"/>
                    <a:pt x="13374" y="781315"/>
                  </a:cubicBezTo>
                  <a:cubicBezTo>
                    <a:pt x="14592" y="786338"/>
                    <a:pt x="15740" y="791070"/>
                    <a:pt x="16529" y="795391"/>
                  </a:cubicBezTo>
                  <a:cubicBezTo>
                    <a:pt x="19238" y="810256"/>
                    <a:pt x="23267" y="825343"/>
                    <a:pt x="27193" y="839934"/>
                  </a:cubicBezTo>
                  <a:cubicBezTo>
                    <a:pt x="28753" y="845746"/>
                    <a:pt x="30296" y="851541"/>
                    <a:pt x="31771" y="857319"/>
                  </a:cubicBezTo>
                  <a:cubicBezTo>
                    <a:pt x="41921" y="897164"/>
                    <a:pt x="52842" y="937369"/>
                    <a:pt x="64261" y="976871"/>
                  </a:cubicBezTo>
                  <a:cubicBezTo>
                    <a:pt x="139013" y="959554"/>
                    <a:pt x="212822" y="935637"/>
                    <a:pt x="283768" y="905736"/>
                  </a:cubicBezTo>
                  <a:cubicBezTo>
                    <a:pt x="274664" y="878596"/>
                    <a:pt x="265131" y="851181"/>
                    <a:pt x="255427" y="824212"/>
                  </a:cubicBezTo>
                  <a:cubicBezTo>
                    <a:pt x="253387" y="818537"/>
                    <a:pt x="250489" y="812073"/>
                    <a:pt x="247438" y="805232"/>
                  </a:cubicBezTo>
                  <a:cubicBezTo>
                    <a:pt x="238848" y="786047"/>
                    <a:pt x="229127" y="764290"/>
                    <a:pt x="231802" y="746253"/>
                  </a:cubicBezTo>
                  <a:cubicBezTo>
                    <a:pt x="234408" y="728645"/>
                    <a:pt x="243237" y="710043"/>
                    <a:pt x="251758" y="692041"/>
                  </a:cubicBezTo>
                  <a:cubicBezTo>
                    <a:pt x="256010" y="683057"/>
                    <a:pt x="260039" y="674570"/>
                    <a:pt x="263108" y="666581"/>
                  </a:cubicBezTo>
                  <a:cubicBezTo>
                    <a:pt x="266160" y="658660"/>
                    <a:pt x="268989" y="650241"/>
                    <a:pt x="271715" y="642097"/>
                  </a:cubicBezTo>
                  <a:cubicBezTo>
                    <a:pt x="276396" y="628158"/>
                    <a:pt x="281231" y="613757"/>
                    <a:pt x="287540" y="600606"/>
                  </a:cubicBezTo>
                  <a:cubicBezTo>
                    <a:pt x="311509" y="550715"/>
                    <a:pt x="326973" y="512824"/>
                    <a:pt x="333506" y="487947"/>
                  </a:cubicBezTo>
                  <a:cubicBezTo>
                    <a:pt x="338375" y="469173"/>
                    <a:pt x="342901" y="449936"/>
                    <a:pt x="347273" y="431334"/>
                  </a:cubicBezTo>
                  <a:cubicBezTo>
                    <a:pt x="351868" y="411789"/>
                    <a:pt x="356617" y="391592"/>
                    <a:pt x="361795" y="371841"/>
                  </a:cubicBezTo>
                  <a:cubicBezTo>
                    <a:pt x="367898" y="348472"/>
                    <a:pt x="386244" y="347272"/>
                    <a:pt x="403972" y="346123"/>
                  </a:cubicBezTo>
                  <a:cubicBezTo>
                    <a:pt x="414087" y="345472"/>
                    <a:pt x="424563" y="344786"/>
                    <a:pt x="433187" y="340071"/>
                  </a:cubicBezTo>
                  <a:cubicBezTo>
                    <a:pt x="445120" y="333573"/>
                    <a:pt x="452440" y="321246"/>
                    <a:pt x="460173" y="308216"/>
                  </a:cubicBezTo>
                  <a:cubicBezTo>
                    <a:pt x="463173" y="303158"/>
                    <a:pt x="466294" y="297929"/>
                    <a:pt x="469688" y="293059"/>
                  </a:cubicBezTo>
                  <a:cubicBezTo>
                    <a:pt x="480078" y="278212"/>
                    <a:pt x="493794" y="266262"/>
                    <a:pt x="507047" y="254689"/>
                  </a:cubicBezTo>
                  <a:cubicBezTo>
                    <a:pt x="522512" y="241213"/>
                    <a:pt x="537103" y="228474"/>
                    <a:pt x="547012" y="211501"/>
                  </a:cubicBezTo>
                  <a:cubicBezTo>
                    <a:pt x="548521" y="208912"/>
                    <a:pt x="549893" y="206169"/>
                    <a:pt x="549721" y="203700"/>
                  </a:cubicBezTo>
                  <a:cubicBezTo>
                    <a:pt x="549430" y="199654"/>
                    <a:pt x="544526" y="196825"/>
                    <a:pt x="540326" y="196825"/>
                  </a:cubicBezTo>
                  <a:lnTo>
                    <a:pt x="539811" y="196842"/>
                  </a:lnTo>
                  <a:cubicBezTo>
                    <a:pt x="534531" y="197133"/>
                    <a:pt x="529524" y="200254"/>
                    <a:pt x="524004" y="204008"/>
                  </a:cubicBezTo>
                  <a:cubicBezTo>
                    <a:pt x="518963" y="207437"/>
                    <a:pt x="513717" y="211158"/>
                    <a:pt x="508299" y="214981"/>
                  </a:cubicBezTo>
                  <a:cubicBezTo>
                    <a:pt x="476752" y="237321"/>
                    <a:pt x="441005" y="262627"/>
                    <a:pt x="404023" y="262627"/>
                  </a:cubicBezTo>
                  <a:lnTo>
                    <a:pt x="399394" y="262559"/>
                  </a:lnTo>
                  <a:lnTo>
                    <a:pt x="398622" y="259318"/>
                  </a:lnTo>
                  <a:cubicBezTo>
                    <a:pt x="391147" y="228200"/>
                    <a:pt x="401949" y="190927"/>
                    <a:pt x="411481" y="158043"/>
                  </a:cubicBezTo>
                  <a:cubicBezTo>
                    <a:pt x="414327" y="148236"/>
                    <a:pt x="417002" y="138977"/>
                    <a:pt x="419059" y="130405"/>
                  </a:cubicBezTo>
                  <a:cubicBezTo>
                    <a:pt x="420757" y="123307"/>
                    <a:pt x="422917" y="116054"/>
                    <a:pt x="425214" y="108374"/>
                  </a:cubicBezTo>
                  <a:cubicBezTo>
                    <a:pt x="429741" y="93217"/>
                    <a:pt x="434404" y="77530"/>
                    <a:pt x="435175" y="63351"/>
                  </a:cubicBezTo>
                  <a:cubicBezTo>
                    <a:pt x="435758" y="52567"/>
                    <a:pt x="430563" y="49018"/>
                    <a:pt x="419711" y="42622"/>
                  </a:cubicBezTo>
                  <a:cubicBezTo>
                    <a:pt x="417105" y="41079"/>
                    <a:pt x="414396" y="39502"/>
                    <a:pt x="411584" y="37616"/>
                  </a:cubicBezTo>
                  <a:cubicBezTo>
                    <a:pt x="396394" y="27466"/>
                    <a:pt x="379951" y="20060"/>
                    <a:pt x="362738" y="15550"/>
                  </a:cubicBezTo>
                  <a:cubicBezTo>
                    <a:pt x="358400" y="14419"/>
                    <a:pt x="333643" y="8658"/>
                    <a:pt x="320715" y="8658"/>
                  </a:cubicBezTo>
                  <a:cubicBezTo>
                    <a:pt x="317578" y="8658"/>
                    <a:pt x="316155" y="9001"/>
                    <a:pt x="315623" y="9190"/>
                  </a:cubicBezTo>
                  <a:cubicBezTo>
                    <a:pt x="274630" y="90354"/>
                    <a:pt x="247883" y="166032"/>
                    <a:pt x="233876" y="240544"/>
                  </a:cubicBezTo>
                  <a:lnTo>
                    <a:pt x="232950" y="245568"/>
                  </a:lnTo>
                  <a:cubicBezTo>
                    <a:pt x="231270" y="254758"/>
                    <a:pt x="229538" y="264273"/>
                    <a:pt x="226418" y="273377"/>
                  </a:cubicBezTo>
                  <a:cubicBezTo>
                    <a:pt x="223538" y="281778"/>
                    <a:pt x="219560" y="289630"/>
                    <a:pt x="215719" y="297226"/>
                  </a:cubicBezTo>
                  <a:cubicBezTo>
                    <a:pt x="206393" y="315674"/>
                    <a:pt x="196963" y="334070"/>
                    <a:pt x="187550" y="352450"/>
                  </a:cubicBezTo>
                  <a:cubicBezTo>
                    <a:pt x="142373" y="440592"/>
                    <a:pt x="95653" y="531735"/>
                    <a:pt x="61792" y="627113"/>
                  </a:cubicBezTo>
                  <a:lnTo>
                    <a:pt x="32834" y="710712"/>
                  </a:lnTo>
                  <a:lnTo>
                    <a:pt x="31822" y="711500"/>
                  </a:lnTo>
                  <a:cubicBezTo>
                    <a:pt x="24656" y="717038"/>
                    <a:pt x="18569" y="722576"/>
                    <a:pt x="13717" y="72792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7661AE3-84E7-3D80-DC4F-FBBB8CD78E67}"/>
                </a:ext>
              </a:extLst>
            </p:cNvPr>
            <p:cNvSpPr/>
            <p:nvPr/>
          </p:nvSpPr>
          <p:spPr>
            <a:xfrm>
              <a:off x="6156195" y="1996670"/>
              <a:ext cx="113654" cy="376257"/>
            </a:xfrm>
            <a:custGeom>
              <a:avLst/>
              <a:gdLst>
                <a:gd name="connsiteX0" fmla="*/ 103387 w 113654"/>
                <a:gd name="connsiteY0" fmla="*/ 272916 h 376257"/>
                <a:gd name="connsiteX1" fmla="*/ 113211 w 113654"/>
                <a:gd name="connsiteY1" fmla="*/ 199055 h 376257"/>
                <a:gd name="connsiteX2" fmla="*/ 105890 w 113654"/>
                <a:gd name="connsiteY2" fmla="*/ 79160 h 376257"/>
                <a:gd name="connsiteX3" fmla="*/ 79521 w 113654"/>
                <a:gd name="connsiteY3" fmla="*/ 70 h 376257"/>
                <a:gd name="connsiteX4" fmla="*/ 71515 w 113654"/>
                <a:gd name="connsiteY4" fmla="*/ 1836 h 376257"/>
                <a:gd name="connsiteX5" fmla="*/ 54130 w 113654"/>
                <a:gd name="connsiteY5" fmla="*/ 14198 h 376257"/>
                <a:gd name="connsiteX6" fmla="*/ 39865 w 113654"/>
                <a:gd name="connsiteY6" fmla="*/ 33692 h 376257"/>
                <a:gd name="connsiteX7" fmla="*/ 11627 w 113654"/>
                <a:gd name="connsiteY7" fmla="*/ 117514 h 376257"/>
                <a:gd name="connsiteX8" fmla="*/ 3672 w 113654"/>
                <a:gd name="connsiteY8" fmla="*/ 207714 h 376257"/>
                <a:gd name="connsiteX9" fmla="*/ 7478 w 113654"/>
                <a:gd name="connsiteY9" fmla="*/ 309829 h 376257"/>
                <a:gd name="connsiteX10" fmla="*/ 32287 w 113654"/>
                <a:gd name="connsiteY10" fmla="*/ 360904 h 376257"/>
                <a:gd name="connsiteX11" fmla="*/ 37585 w 113654"/>
                <a:gd name="connsiteY11" fmla="*/ 369271 h 376257"/>
                <a:gd name="connsiteX12" fmla="*/ 90237 w 113654"/>
                <a:gd name="connsiteY12" fmla="*/ 334089 h 376257"/>
                <a:gd name="connsiteX13" fmla="*/ 103387 w 113654"/>
                <a:gd name="connsiteY13" fmla="*/ 272916 h 376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654" h="376257">
                  <a:moveTo>
                    <a:pt x="103387" y="272916"/>
                  </a:moveTo>
                  <a:cubicBezTo>
                    <a:pt x="106610" y="248433"/>
                    <a:pt x="112028" y="223744"/>
                    <a:pt x="113211" y="199055"/>
                  </a:cubicBezTo>
                  <a:cubicBezTo>
                    <a:pt x="115183" y="158353"/>
                    <a:pt x="110194" y="119434"/>
                    <a:pt x="105890" y="79160"/>
                  </a:cubicBezTo>
                  <a:cubicBezTo>
                    <a:pt x="103867" y="60267"/>
                    <a:pt x="106885" y="3534"/>
                    <a:pt x="79521" y="70"/>
                  </a:cubicBezTo>
                  <a:cubicBezTo>
                    <a:pt x="76778" y="-272"/>
                    <a:pt x="74052" y="688"/>
                    <a:pt x="71515" y="1836"/>
                  </a:cubicBezTo>
                  <a:cubicBezTo>
                    <a:pt x="65017" y="4802"/>
                    <a:pt x="59205" y="9072"/>
                    <a:pt x="54130" y="14198"/>
                  </a:cubicBezTo>
                  <a:cubicBezTo>
                    <a:pt x="48489" y="19873"/>
                    <a:pt x="43740" y="26594"/>
                    <a:pt x="39865" y="33692"/>
                  </a:cubicBezTo>
                  <a:cubicBezTo>
                    <a:pt x="25686" y="59666"/>
                    <a:pt x="16788" y="88247"/>
                    <a:pt x="11627" y="117514"/>
                  </a:cubicBezTo>
                  <a:cubicBezTo>
                    <a:pt x="6364" y="147363"/>
                    <a:pt x="8507" y="178104"/>
                    <a:pt x="3672" y="207714"/>
                  </a:cubicBezTo>
                  <a:cubicBezTo>
                    <a:pt x="-1866" y="241558"/>
                    <a:pt x="-1557" y="276653"/>
                    <a:pt x="7478" y="309829"/>
                  </a:cubicBezTo>
                  <a:cubicBezTo>
                    <a:pt x="12502" y="328260"/>
                    <a:pt x="23560" y="344051"/>
                    <a:pt x="32287" y="360904"/>
                  </a:cubicBezTo>
                  <a:cubicBezTo>
                    <a:pt x="33813" y="363853"/>
                    <a:pt x="35373" y="366836"/>
                    <a:pt x="37585" y="369271"/>
                  </a:cubicBezTo>
                  <a:cubicBezTo>
                    <a:pt x="59153" y="392931"/>
                    <a:pt x="84031" y="350223"/>
                    <a:pt x="90237" y="334089"/>
                  </a:cubicBezTo>
                  <a:cubicBezTo>
                    <a:pt x="97747" y="314630"/>
                    <a:pt x="100661" y="293559"/>
                    <a:pt x="103387" y="2729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96DEFDDB-6BD0-013C-D697-264D45BE3824}"/>
                </a:ext>
              </a:extLst>
            </p:cNvPr>
            <p:cNvSpPr/>
            <p:nvPr/>
          </p:nvSpPr>
          <p:spPr>
            <a:xfrm>
              <a:off x="4968818" y="2409183"/>
              <a:ext cx="613550" cy="494441"/>
            </a:xfrm>
            <a:custGeom>
              <a:avLst/>
              <a:gdLst>
                <a:gd name="connsiteX0" fmla="*/ 608907 w 613550"/>
                <a:gd name="connsiteY0" fmla="*/ 436646 h 494441"/>
                <a:gd name="connsiteX1" fmla="*/ 564553 w 613550"/>
                <a:gd name="connsiteY1" fmla="*/ 374942 h 494441"/>
                <a:gd name="connsiteX2" fmla="*/ 462969 w 613550"/>
                <a:gd name="connsiteY2" fmla="*/ 257310 h 494441"/>
                <a:gd name="connsiteX3" fmla="*/ 387154 w 613550"/>
                <a:gd name="connsiteY3" fmla="*/ 186484 h 494441"/>
                <a:gd name="connsiteX4" fmla="*/ 296491 w 613550"/>
                <a:gd name="connsiteY4" fmla="*/ 114457 h 494441"/>
                <a:gd name="connsiteX5" fmla="*/ 156828 w 613550"/>
                <a:gd name="connsiteY5" fmla="*/ 35985 h 494441"/>
                <a:gd name="connsiteX6" fmla="*/ 22737 w 613550"/>
                <a:gd name="connsiteY6" fmla="*/ 409 h 494441"/>
                <a:gd name="connsiteX7" fmla="*/ 2866 w 613550"/>
                <a:gd name="connsiteY7" fmla="*/ 8947 h 494441"/>
                <a:gd name="connsiteX8" fmla="*/ 1597 w 613550"/>
                <a:gd name="connsiteY8" fmla="*/ 31356 h 494441"/>
                <a:gd name="connsiteX9" fmla="*/ 244113 w 613550"/>
                <a:gd name="connsiteY9" fmla="*/ 379982 h 494441"/>
                <a:gd name="connsiteX10" fmla="*/ 320871 w 613550"/>
                <a:gd name="connsiteY10" fmla="*/ 437349 h 494441"/>
                <a:gd name="connsiteX11" fmla="*/ 404796 w 613550"/>
                <a:gd name="connsiteY11" fmla="*/ 469342 h 494441"/>
                <a:gd name="connsiteX12" fmla="*/ 592208 w 613550"/>
                <a:gd name="connsiteY12" fmla="*/ 483675 h 494441"/>
                <a:gd name="connsiteX13" fmla="*/ 608856 w 613550"/>
                <a:gd name="connsiteY13" fmla="*/ 472325 h 494441"/>
                <a:gd name="connsiteX14" fmla="*/ 608907 w 613550"/>
                <a:gd name="connsiteY14" fmla="*/ 436646 h 494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13550" h="494441">
                  <a:moveTo>
                    <a:pt x="608907" y="436646"/>
                  </a:moveTo>
                  <a:cubicBezTo>
                    <a:pt x="598740" y="412832"/>
                    <a:pt x="574566" y="388143"/>
                    <a:pt x="564553" y="374942"/>
                  </a:cubicBezTo>
                  <a:cubicBezTo>
                    <a:pt x="533160" y="333553"/>
                    <a:pt x="498630" y="294754"/>
                    <a:pt x="462969" y="257310"/>
                  </a:cubicBezTo>
                  <a:lnTo>
                    <a:pt x="387154" y="186484"/>
                  </a:lnTo>
                  <a:cubicBezTo>
                    <a:pt x="340845" y="153771"/>
                    <a:pt x="310619" y="129768"/>
                    <a:pt x="296491" y="114457"/>
                  </a:cubicBezTo>
                  <a:cubicBezTo>
                    <a:pt x="260212" y="76859"/>
                    <a:pt x="202554" y="56696"/>
                    <a:pt x="156828" y="35985"/>
                  </a:cubicBezTo>
                  <a:cubicBezTo>
                    <a:pt x="114102" y="16645"/>
                    <a:pt x="69234" y="-3106"/>
                    <a:pt x="22737" y="409"/>
                  </a:cubicBezTo>
                  <a:cubicBezTo>
                    <a:pt x="15330" y="975"/>
                    <a:pt x="7118" y="2638"/>
                    <a:pt x="2866" y="8947"/>
                  </a:cubicBezTo>
                  <a:cubicBezTo>
                    <a:pt x="-1404" y="15274"/>
                    <a:pt x="-84" y="23829"/>
                    <a:pt x="1597" y="31356"/>
                  </a:cubicBezTo>
                  <a:cubicBezTo>
                    <a:pt x="33658" y="173985"/>
                    <a:pt x="139820" y="287313"/>
                    <a:pt x="244113" y="379982"/>
                  </a:cubicBezTo>
                  <a:cubicBezTo>
                    <a:pt x="268116" y="401311"/>
                    <a:pt x="292839" y="422193"/>
                    <a:pt x="320871" y="437349"/>
                  </a:cubicBezTo>
                  <a:cubicBezTo>
                    <a:pt x="347343" y="451665"/>
                    <a:pt x="376181" y="460547"/>
                    <a:pt x="404796" y="469342"/>
                  </a:cubicBezTo>
                  <a:cubicBezTo>
                    <a:pt x="465986" y="488150"/>
                    <a:pt x="532440" y="506855"/>
                    <a:pt x="592208" y="483675"/>
                  </a:cubicBezTo>
                  <a:cubicBezTo>
                    <a:pt x="598534" y="481223"/>
                    <a:pt x="604998" y="478069"/>
                    <a:pt x="608856" y="472325"/>
                  </a:cubicBezTo>
                  <a:cubicBezTo>
                    <a:pt x="615800" y="461952"/>
                    <a:pt x="614376" y="449420"/>
                    <a:pt x="608907" y="43664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CDB6F042-4FC0-6D68-56C8-605447BD3B5B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112D6BE-D45D-2AAD-2EB2-2978B80B4979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342B6C2C-E3B9-5D72-EA8D-2574B9D64F0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C901675F-3898-F017-D5F6-C486B8CC4AA5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46E3917B-F0E9-707F-0C29-1C2EBE0022EC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AD0147D-44B8-4ADB-EA38-31B8071DE7B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41BF6F3-783D-F4C0-F275-05C59B1AF8F4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3A68B642-10AF-1F65-E04B-072BF8451C0D}"/>
                </a:ext>
              </a:extLst>
            </p:cNvPr>
            <p:cNvSpPr/>
            <p:nvPr/>
          </p:nvSpPr>
          <p:spPr>
            <a:xfrm>
              <a:off x="4860841" y="2791502"/>
              <a:ext cx="664183" cy="614008"/>
            </a:xfrm>
            <a:custGeom>
              <a:avLst/>
              <a:gdLst>
                <a:gd name="connsiteX0" fmla="*/ 626033 w 664183"/>
                <a:gd name="connsiteY0" fmla="*/ 8447 h 614008"/>
                <a:gd name="connsiteX1" fmla="*/ 538302 w 664183"/>
                <a:gd name="connsiteY1" fmla="*/ 13882 h 614008"/>
                <a:gd name="connsiteX2" fmla="*/ 145235 w 664183"/>
                <a:gd name="connsiteY2" fmla="*/ 330225 h 614008"/>
                <a:gd name="connsiteX3" fmla="*/ 7287 w 664183"/>
                <a:gd name="connsiteY3" fmla="*/ 590486 h 614008"/>
                <a:gd name="connsiteX4" fmla="*/ 0 w 664183"/>
                <a:gd name="connsiteY4" fmla="*/ 614009 h 614008"/>
                <a:gd name="connsiteX5" fmla="*/ 203905 w 664183"/>
                <a:gd name="connsiteY5" fmla="*/ 426528 h 614008"/>
                <a:gd name="connsiteX6" fmla="*/ 539330 w 664183"/>
                <a:gd name="connsiteY6" fmla="*/ 196494 h 614008"/>
                <a:gd name="connsiteX7" fmla="*/ 658917 w 664183"/>
                <a:gd name="connsiteY7" fmla="*/ 107460 h 614008"/>
                <a:gd name="connsiteX8" fmla="*/ 663615 w 664183"/>
                <a:gd name="connsiteY8" fmla="*/ 104477 h 614008"/>
                <a:gd name="connsiteX9" fmla="*/ 626033 w 664183"/>
                <a:gd name="connsiteY9" fmla="*/ 8447 h 61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4183" h="614008">
                  <a:moveTo>
                    <a:pt x="626033" y="8447"/>
                  </a:moveTo>
                  <a:cubicBezTo>
                    <a:pt x="599904" y="-7652"/>
                    <a:pt x="566505" y="2155"/>
                    <a:pt x="538302" y="13882"/>
                  </a:cubicBezTo>
                  <a:cubicBezTo>
                    <a:pt x="378767" y="80233"/>
                    <a:pt x="246425" y="186927"/>
                    <a:pt x="145235" y="330225"/>
                  </a:cubicBezTo>
                  <a:cubicBezTo>
                    <a:pt x="88622" y="410412"/>
                    <a:pt x="38525" y="496566"/>
                    <a:pt x="7287" y="590486"/>
                  </a:cubicBezTo>
                  <a:cubicBezTo>
                    <a:pt x="4698" y="598270"/>
                    <a:pt x="2298" y="606122"/>
                    <a:pt x="0" y="614009"/>
                  </a:cubicBezTo>
                  <a:cubicBezTo>
                    <a:pt x="76964" y="532587"/>
                    <a:pt x="144961" y="470059"/>
                    <a:pt x="203905" y="426528"/>
                  </a:cubicBezTo>
                  <a:cubicBezTo>
                    <a:pt x="272640" y="371236"/>
                    <a:pt x="384460" y="294563"/>
                    <a:pt x="539330" y="196494"/>
                  </a:cubicBezTo>
                  <a:cubicBezTo>
                    <a:pt x="549257" y="189036"/>
                    <a:pt x="617443" y="134257"/>
                    <a:pt x="658917" y="107460"/>
                  </a:cubicBezTo>
                  <a:cubicBezTo>
                    <a:pt x="660528" y="106414"/>
                    <a:pt x="662088" y="105437"/>
                    <a:pt x="663615" y="104477"/>
                  </a:cubicBezTo>
                  <a:cubicBezTo>
                    <a:pt x="666701" y="63603"/>
                    <a:pt x="657665" y="27941"/>
                    <a:pt x="626033" y="844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F812236D-B9D7-230F-6BFD-C0390898843F}"/>
                </a:ext>
              </a:extLst>
            </p:cNvPr>
            <p:cNvSpPr/>
            <p:nvPr/>
          </p:nvSpPr>
          <p:spPr>
            <a:xfrm>
              <a:off x="4723634" y="3333776"/>
              <a:ext cx="14298" cy="20711"/>
            </a:xfrm>
            <a:custGeom>
              <a:avLst/>
              <a:gdLst>
                <a:gd name="connsiteX0" fmla="*/ 12135 w 14298"/>
                <a:gd name="connsiteY0" fmla="*/ 0 h 20711"/>
                <a:gd name="connsiteX1" fmla="*/ 10746 w 14298"/>
                <a:gd name="connsiteY1" fmla="*/ 257 h 20711"/>
                <a:gd name="connsiteX2" fmla="*/ 5020 w 14298"/>
                <a:gd name="connsiteY2" fmla="*/ 2743 h 20711"/>
                <a:gd name="connsiteX3" fmla="*/ 2928 w 14298"/>
                <a:gd name="connsiteY3" fmla="*/ 1663 h 20711"/>
                <a:gd name="connsiteX4" fmla="*/ 1693 w 14298"/>
                <a:gd name="connsiteY4" fmla="*/ 2023 h 20711"/>
                <a:gd name="connsiteX5" fmla="*/ 151 w 14298"/>
                <a:gd name="connsiteY5" fmla="*/ 6344 h 20711"/>
                <a:gd name="connsiteX6" fmla="*/ 2688 w 14298"/>
                <a:gd name="connsiteY6" fmla="*/ 17934 h 20711"/>
                <a:gd name="connsiteX7" fmla="*/ 5551 w 14298"/>
                <a:gd name="connsiteY7" fmla="*/ 20711 h 20711"/>
                <a:gd name="connsiteX8" fmla="*/ 5774 w 14298"/>
                <a:gd name="connsiteY8" fmla="*/ 20711 h 20711"/>
                <a:gd name="connsiteX9" fmla="*/ 9357 w 14298"/>
                <a:gd name="connsiteY9" fmla="*/ 18345 h 20711"/>
                <a:gd name="connsiteX10" fmla="*/ 10112 w 14298"/>
                <a:gd name="connsiteY10" fmla="*/ 11607 h 20711"/>
                <a:gd name="connsiteX11" fmla="*/ 13198 w 14298"/>
                <a:gd name="connsiteY11" fmla="*/ 8864 h 20711"/>
                <a:gd name="connsiteX12" fmla="*/ 14244 w 14298"/>
                <a:gd name="connsiteY12" fmla="*/ 3515 h 20711"/>
                <a:gd name="connsiteX13" fmla="*/ 12135 w 14298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8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2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72" y="20711"/>
                    <a:pt x="9066" y="20043"/>
                    <a:pt x="9357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64"/>
                  </a:cubicBezTo>
                  <a:cubicBezTo>
                    <a:pt x="13524" y="7218"/>
                    <a:pt x="14021" y="5384"/>
                    <a:pt x="14244" y="3515"/>
                  </a:cubicBezTo>
                  <a:cubicBezTo>
                    <a:pt x="14518" y="1286"/>
                    <a:pt x="13746" y="0"/>
                    <a:pt x="121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94927DE-7EAB-5E98-9F53-52CA8E36CC51}"/>
                </a:ext>
              </a:extLst>
            </p:cNvPr>
            <p:cNvSpPr/>
            <p:nvPr/>
          </p:nvSpPr>
          <p:spPr>
            <a:xfrm>
              <a:off x="4736918" y="3315585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7 w 11576"/>
                <a:gd name="connsiteY2" fmla="*/ 3103 h 11624"/>
                <a:gd name="connsiteX3" fmla="*/ 822 w 11576"/>
                <a:gd name="connsiteY3" fmla="*/ 7047 h 11624"/>
                <a:gd name="connsiteX4" fmla="*/ 7509 w 11576"/>
                <a:gd name="connsiteY4" fmla="*/ 11316 h 11624"/>
                <a:gd name="connsiteX5" fmla="*/ 8897 w 11576"/>
                <a:gd name="connsiteY5" fmla="*/ 11624 h 11624"/>
                <a:gd name="connsiteX6" fmla="*/ 11537 w 11576"/>
                <a:gd name="connsiteY6" fmla="*/ 7784 h 11624"/>
                <a:gd name="connsiteX7" fmla="*/ 9771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7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9" y="11316"/>
                  </a:cubicBezTo>
                  <a:cubicBezTo>
                    <a:pt x="8023" y="11521"/>
                    <a:pt x="8485" y="11624"/>
                    <a:pt x="8897" y="11624"/>
                  </a:cubicBezTo>
                  <a:cubicBezTo>
                    <a:pt x="10337" y="11624"/>
                    <a:pt x="11229" y="10407"/>
                    <a:pt x="11537" y="7784"/>
                  </a:cubicBezTo>
                  <a:cubicBezTo>
                    <a:pt x="11829" y="5281"/>
                    <a:pt x="10406" y="3378"/>
                    <a:pt x="9771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651D8C50-AC6C-57CA-BEB7-CCCA05EBC392}"/>
                </a:ext>
              </a:extLst>
            </p:cNvPr>
            <p:cNvSpPr/>
            <p:nvPr/>
          </p:nvSpPr>
          <p:spPr>
            <a:xfrm>
              <a:off x="4728293" y="3458283"/>
              <a:ext cx="6874" cy="7492"/>
            </a:xfrm>
            <a:custGeom>
              <a:avLst/>
              <a:gdLst>
                <a:gd name="connsiteX0" fmla="*/ 4424 w 6874"/>
                <a:gd name="connsiteY0" fmla="*/ 0 h 7492"/>
                <a:gd name="connsiteX1" fmla="*/ 344 w 6874"/>
                <a:gd name="connsiteY1" fmla="*/ 2880 h 7492"/>
                <a:gd name="connsiteX2" fmla="*/ 1681 w 6874"/>
                <a:gd name="connsiteY2" fmla="*/ 7150 h 7492"/>
                <a:gd name="connsiteX3" fmla="*/ 3087 w 6874"/>
                <a:gd name="connsiteY3" fmla="*/ 7492 h 7492"/>
                <a:gd name="connsiteX4" fmla="*/ 6790 w 6874"/>
                <a:gd name="connsiteY4" fmla="*/ 5161 h 7492"/>
                <a:gd name="connsiteX5" fmla="*/ 5161 w 6874"/>
                <a:gd name="connsiteY5" fmla="*/ 137 h 7492"/>
                <a:gd name="connsiteX6" fmla="*/ 4424 w 6874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4" h="7492">
                  <a:moveTo>
                    <a:pt x="4424" y="0"/>
                  </a:moveTo>
                  <a:cubicBezTo>
                    <a:pt x="2966" y="0"/>
                    <a:pt x="909" y="1355"/>
                    <a:pt x="344" y="2880"/>
                  </a:cubicBezTo>
                  <a:cubicBezTo>
                    <a:pt x="-360" y="4715"/>
                    <a:pt x="-17" y="6206"/>
                    <a:pt x="1681" y="7150"/>
                  </a:cubicBezTo>
                  <a:cubicBezTo>
                    <a:pt x="2092" y="7390"/>
                    <a:pt x="2589" y="7492"/>
                    <a:pt x="3087" y="7492"/>
                  </a:cubicBezTo>
                  <a:cubicBezTo>
                    <a:pt x="4596" y="7492"/>
                    <a:pt x="6259" y="6532"/>
                    <a:pt x="6790" y="5161"/>
                  </a:cubicBezTo>
                  <a:cubicBezTo>
                    <a:pt x="7202" y="4132"/>
                    <a:pt x="6018" y="514"/>
                    <a:pt x="5161" y="137"/>
                  </a:cubicBezTo>
                  <a:cubicBezTo>
                    <a:pt x="4938" y="51"/>
                    <a:pt x="4681" y="0"/>
                    <a:pt x="44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7E9FA2CF-90FC-2C41-4B1A-E5D48003C90D}"/>
                </a:ext>
              </a:extLst>
            </p:cNvPr>
            <p:cNvSpPr/>
            <p:nvPr/>
          </p:nvSpPr>
          <p:spPr>
            <a:xfrm>
              <a:off x="4762347" y="3355722"/>
              <a:ext cx="20573" cy="20093"/>
            </a:xfrm>
            <a:custGeom>
              <a:avLst/>
              <a:gdLst>
                <a:gd name="connsiteX0" fmla="*/ 17638 w 20573"/>
                <a:gd name="connsiteY0" fmla="*/ 0 h 20093"/>
                <a:gd name="connsiteX1" fmla="*/ 17467 w 20573"/>
                <a:gd name="connsiteY1" fmla="*/ 0 h 20093"/>
                <a:gd name="connsiteX2" fmla="*/ 12152 w 20573"/>
                <a:gd name="connsiteY2" fmla="*/ 1955 h 20093"/>
                <a:gd name="connsiteX3" fmla="*/ 10300 w 20573"/>
                <a:gd name="connsiteY3" fmla="*/ 3515 h 20093"/>
                <a:gd name="connsiteX4" fmla="*/ 8312 w 20573"/>
                <a:gd name="connsiteY4" fmla="*/ 3035 h 20093"/>
                <a:gd name="connsiteX5" fmla="*/ 5603 w 20573"/>
                <a:gd name="connsiteY5" fmla="*/ 2537 h 20093"/>
                <a:gd name="connsiteX6" fmla="*/ 151 w 20573"/>
                <a:gd name="connsiteY6" fmla="*/ 7698 h 20093"/>
                <a:gd name="connsiteX7" fmla="*/ 871 w 20573"/>
                <a:gd name="connsiteY7" fmla="*/ 17505 h 20093"/>
                <a:gd name="connsiteX8" fmla="*/ 4437 w 20573"/>
                <a:gd name="connsiteY8" fmla="*/ 20094 h 20093"/>
                <a:gd name="connsiteX9" fmla="*/ 5174 w 20573"/>
                <a:gd name="connsiteY9" fmla="*/ 20042 h 20093"/>
                <a:gd name="connsiteX10" fmla="*/ 14346 w 20573"/>
                <a:gd name="connsiteY10" fmla="*/ 13047 h 20093"/>
                <a:gd name="connsiteX11" fmla="*/ 17398 w 20573"/>
                <a:gd name="connsiteY11" fmla="*/ 9841 h 20093"/>
                <a:gd name="connsiteX12" fmla="*/ 20142 w 20573"/>
                <a:gd name="connsiteY12" fmla="*/ 2040 h 20093"/>
                <a:gd name="connsiteX13" fmla="*/ 17638 w 20573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73" h="20093">
                  <a:moveTo>
                    <a:pt x="17638" y="0"/>
                  </a:moveTo>
                  <a:cubicBezTo>
                    <a:pt x="17587" y="0"/>
                    <a:pt x="17518" y="0"/>
                    <a:pt x="17467" y="0"/>
                  </a:cubicBezTo>
                  <a:cubicBezTo>
                    <a:pt x="15478" y="103"/>
                    <a:pt x="13215" y="-292"/>
                    <a:pt x="12152" y="1955"/>
                  </a:cubicBezTo>
                  <a:cubicBezTo>
                    <a:pt x="11586" y="3137"/>
                    <a:pt x="11003" y="3515"/>
                    <a:pt x="10300" y="3515"/>
                  </a:cubicBezTo>
                  <a:cubicBezTo>
                    <a:pt x="9734" y="3515"/>
                    <a:pt x="9083" y="3275"/>
                    <a:pt x="8312" y="3035"/>
                  </a:cubicBezTo>
                  <a:cubicBezTo>
                    <a:pt x="7283" y="2709"/>
                    <a:pt x="6391" y="2537"/>
                    <a:pt x="5603" y="2537"/>
                  </a:cubicBezTo>
                  <a:cubicBezTo>
                    <a:pt x="3271" y="2537"/>
                    <a:pt x="1796" y="4046"/>
                    <a:pt x="151" y="7698"/>
                  </a:cubicBezTo>
                  <a:cubicBezTo>
                    <a:pt x="-72" y="10287"/>
                    <a:pt x="-193" y="13956"/>
                    <a:pt x="871" y="17505"/>
                  </a:cubicBezTo>
                  <a:cubicBezTo>
                    <a:pt x="1385" y="19219"/>
                    <a:pt x="2740" y="20094"/>
                    <a:pt x="4437" y="20094"/>
                  </a:cubicBezTo>
                  <a:cubicBezTo>
                    <a:pt x="4677" y="20094"/>
                    <a:pt x="4917" y="20077"/>
                    <a:pt x="5174" y="20042"/>
                  </a:cubicBezTo>
                  <a:cubicBezTo>
                    <a:pt x="9460" y="19460"/>
                    <a:pt x="12786" y="17094"/>
                    <a:pt x="14346" y="13047"/>
                  </a:cubicBezTo>
                  <a:cubicBezTo>
                    <a:pt x="15067" y="11179"/>
                    <a:pt x="15958" y="10561"/>
                    <a:pt x="17398" y="9841"/>
                  </a:cubicBezTo>
                  <a:cubicBezTo>
                    <a:pt x="20073" y="8504"/>
                    <a:pt x="21290" y="4886"/>
                    <a:pt x="20142" y="2040"/>
                  </a:cubicBezTo>
                  <a:cubicBezTo>
                    <a:pt x="19661" y="892"/>
                    <a:pt x="18993" y="0"/>
                    <a:pt x="176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07230E39-F082-F963-8A5D-27C318A826B9}"/>
                </a:ext>
              </a:extLst>
            </p:cNvPr>
            <p:cNvSpPr/>
            <p:nvPr/>
          </p:nvSpPr>
          <p:spPr>
            <a:xfrm>
              <a:off x="4718548" y="3468039"/>
              <a:ext cx="25742" cy="23643"/>
            </a:xfrm>
            <a:custGeom>
              <a:avLst/>
              <a:gdLst>
                <a:gd name="connsiteX0" fmla="*/ 6917 w 25742"/>
                <a:gd name="connsiteY0" fmla="*/ 0 h 23643"/>
                <a:gd name="connsiteX1" fmla="*/ 1567 w 25742"/>
                <a:gd name="connsiteY1" fmla="*/ 2160 h 23643"/>
                <a:gd name="connsiteX2" fmla="*/ 1842 w 25742"/>
                <a:gd name="connsiteY2" fmla="*/ 12053 h 23643"/>
                <a:gd name="connsiteX3" fmla="*/ 3111 w 25742"/>
                <a:gd name="connsiteY3" fmla="*/ 14145 h 23643"/>
                <a:gd name="connsiteX4" fmla="*/ 3779 w 25742"/>
                <a:gd name="connsiteY4" fmla="*/ 14436 h 23643"/>
                <a:gd name="connsiteX5" fmla="*/ 4431 w 25742"/>
                <a:gd name="connsiteY5" fmla="*/ 13767 h 23643"/>
                <a:gd name="connsiteX6" fmla="*/ 4688 w 25742"/>
                <a:gd name="connsiteY6" fmla="*/ 11693 h 23643"/>
                <a:gd name="connsiteX7" fmla="*/ 6505 w 25742"/>
                <a:gd name="connsiteY7" fmla="*/ 12705 h 23643"/>
                <a:gd name="connsiteX8" fmla="*/ 9557 w 25742"/>
                <a:gd name="connsiteY8" fmla="*/ 16339 h 23643"/>
                <a:gd name="connsiteX9" fmla="*/ 11666 w 25742"/>
                <a:gd name="connsiteY9" fmla="*/ 16836 h 23643"/>
                <a:gd name="connsiteX10" fmla="*/ 11683 w 25742"/>
                <a:gd name="connsiteY10" fmla="*/ 16888 h 23643"/>
                <a:gd name="connsiteX11" fmla="*/ 13157 w 25742"/>
                <a:gd name="connsiteY11" fmla="*/ 18294 h 23643"/>
                <a:gd name="connsiteX12" fmla="*/ 14409 w 25742"/>
                <a:gd name="connsiteY12" fmla="*/ 20934 h 23643"/>
                <a:gd name="connsiteX13" fmla="*/ 19038 w 25742"/>
                <a:gd name="connsiteY13" fmla="*/ 23643 h 23643"/>
                <a:gd name="connsiteX14" fmla="*/ 19998 w 25742"/>
                <a:gd name="connsiteY14" fmla="*/ 23609 h 23643"/>
                <a:gd name="connsiteX15" fmla="*/ 23736 w 25742"/>
                <a:gd name="connsiteY15" fmla="*/ 19442 h 23643"/>
                <a:gd name="connsiteX16" fmla="*/ 23599 w 25742"/>
                <a:gd name="connsiteY16" fmla="*/ 18654 h 23643"/>
                <a:gd name="connsiteX17" fmla="*/ 25742 w 25742"/>
                <a:gd name="connsiteY17" fmla="*/ 11247 h 23643"/>
                <a:gd name="connsiteX18" fmla="*/ 24919 w 25742"/>
                <a:gd name="connsiteY18" fmla="*/ 7132 h 23643"/>
                <a:gd name="connsiteX19" fmla="*/ 18216 w 25742"/>
                <a:gd name="connsiteY19" fmla="*/ 1646 h 23643"/>
                <a:gd name="connsiteX20" fmla="*/ 16724 w 25742"/>
                <a:gd name="connsiteY20" fmla="*/ 1886 h 23643"/>
                <a:gd name="connsiteX21" fmla="*/ 14649 w 25742"/>
                <a:gd name="connsiteY21" fmla="*/ 2846 h 23643"/>
                <a:gd name="connsiteX22" fmla="*/ 12352 w 25742"/>
                <a:gd name="connsiteY22" fmla="*/ 1423 h 23643"/>
                <a:gd name="connsiteX23" fmla="*/ 6917 w 25742"/>
                <a:gd name="connsiteY23" fmla="*/ 0 h 2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42" h="23643">
                  <a:moveTo>
                    <a:pt x="6917" y="0"/>
                  </a:moveTo>
                  <a:cubicBezTo>
                    <a:pt x="4757" y="0"/>
                    <a:pt x="2802" y="720"/>
                    <a:pt x="1567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1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3" y="14436"/>
                    <a:pt x="4517" y="14179"/>
                    <a:pt x="4431" y="13767"/>
                  </a:cubicBezTo>
                  <a:cubicBezTo>
                    <a:pt x="4122" y="12173"/>
                    <a:pt x="4294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8014" y="13476"/>
                    <a:pt x="7911" y="16305"/>
                    <a:pt x="9557" y="16339"/>
                  </a:cubicBezTo>
                  <a:cubicBezTo>
                    <a:pt x="10432" y="16356"/>
                    <a:pt x="11100" y="16528"/>
                    <a:pt x="11666" y="16836"/>
                  </a:cubicBezTo>
                  <a:lnTo>
                    <a:pt x="11683" y="16888"/>
                  </a:lnTo>
                  <a:cubicBezTo>
                    <a:pt x="12060" y="17419"/>
                    <a:pt x="12575" y="17882"/>
                    <a:pt x="13157" y="18294"/>
                  </a:cubicBezTo>
                  <a:cubicBezTo>
                    <a:pt x="13655" y="19065"/>
                    <a:pt x="13998" y="19991"/>
                    <a:pt x="14409" y="20934"/>
                  </a:cubicBezTo>
                  <a:cubicBezTo>
                    <a:pt x="15318" y="23094"/>
                    <a:pt x="17084" y="23643"/>
                    <a:pt x="19038" y="23643"/>
                  </a:cubicBezTo>
                  <a:cubicBezTo>
                    <a:pt x="19364" y="23643"/>
                    <a:pt x="19673" y="23626"/>
                    <a:pt x="19998" y="23609"/>
                  </a:cubicBezTo>
                  <a:cubicBezTo>
                    <a:pt x="22450" y="23420"/>
                    <a:pt x="24062" y="21328"/>
                    <a:pt x="23736" y="19442"/>
                  </a:cubicBezTo>
                  <a:cubicBezTo>
                    <a:pt x="23685" y="19185"/>
                    <a:pt x="23633" y="18911"/>
                    <a:pt x="23599" y="18654"/>
                  </a:cubicBezTo>
                  <a:cubicBezTo>
                    <a:pt x="25074" y="17385"/>
                    <a:pt x="25725" y="15173"/>
                    <a:pt x="25742" y="11247"/>
                  </a:cubicBezTo>
                  <a:cubicBezTo>
                    <a:pt x="25605" y="10493"/>
                    <a:pt x="25519" y="8710"/>
                    <a:pt x="24919" y="7132"/>
                  </a:cubicBezTo>
                  <a:cubicBezTo>
                    <a:pt x="23616" y="3772"/>
                    <a:pt x="20890" y="1646"/>
                    <a:pt x="18216" y="1646"/>
                  </a:cubicBezTo>
                  <a:cubicBezTo>
                    <a:pt x="17718" y="1646"/>
                    <a:pt x="17204" y="1715"/>
                    <a:pt x="16724" y="1886"/>
                  </a:cubicBezTo>
                  <a:cubicBezTo>
                    <a:pt x="15969" y="2126"/>
                    <a:pt x="15283" y="2469"/>
                    <a:pt x="14649" y="2846"/>
                  </a:cubicBezTo>
                  <a:cubicBezTo>
                    <a:pt x="13843" y="2383"/>
                    <a:pt x="13055" y="1920"/>
                    <a:pt x="12352" y="1423"/>
                  </a:cubicBezTo>
                  <a:cubicBezTo>
                    <a:pt x="10586" y="480"/>
                    <a:pt x="8683" y="0"/>
                    <a:pt x="69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D4A5864E-DF4C-2570-6A72-7E14442ED713}"/>
                </a:ext>
              </a:extLst>
            </p:cNvPr>
            <p:cNvSpPr/>
            <p:nvPr/>
          </p:nvSpPr>
          <p:spPr>
            <a:xfrm>
              <a:off x="4691607" y="3576344"/>
              <a:ext cx="12733" cy="13476"/>
            </a:xfrm>
            <a:custGeom>
              <a:avLst/>
              <a:gdLst>
                <a:gd name="connsiteX0" fmla="*/ 3220 w 12733"/>
                <a:gd name="connsiteY0" fmla="*/ 0 h 13476"/>
                <a:gd name="connsiteX1" fmla="*/ 1059 w 12733"/>
                <a:gd name="connsiteY1" fmla="*/ 1063 h 13476"/>
                <a:gd name="connsiteX2" fmla="*/ 991 w 12733"/>
                <a:gd name="connsiteY2" fmla="*/ 8658 h 13476"/>
                <a:gd name="connsiteX3" fmla="*/ 4660 w 12733"/>
                <a:gd name="connsiteY3" fmla="*/ 13476 h 13476"/>
                <a:gd name="connsiteX4" fmla="*/ 5466 w 12733"/>
                <a:gd name="connsiteY4" fmla="*/ 13408 h 13476"/>
                <a:gd name="connsiteX5" fmla="*/ 12598 w 12733"/>
                <a:gd name="connsiteY5" fmla="*/ 8847 h 13476"/>
                <a:gd name="connsiteX6" fmla="*/ 8106 w 12733"/>
                <a:gd name="connsiteY6" fmla="*/ 1955 h 13476"/>
                <a:gd name="connsiteX7" fmla="*/ 3220 w 12733"/>
                <a:gd name="connsiteY7" fmla="*/ 0 h 13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33" h="13476">
                  <a:moveTo>
                    <a:pt x="3220" y="0"/>
                  </a:moveTo>
                  <a:cubicBezTo>
                    <a:pt x="2500" y="0"/>
                    <a:pt x="1762" y="292"/>
                    <a:pt x="1059" y="1063"/>
                  </a:cubicBezTo>
                  <a:cubicBezTo>
                    <a:pt x="-981" y="3275"/>
                    <a:pt x="459" y="6035"/>
                    <a:pt x="991" y="8658"/>
                  </a:cubicBezTo>
                  <a:cubicBezTo>
                    <a:pt x="1539" y="11367"/>
                    <a:pt x="2174" y="13476"/>
                    <a:pt x="4660" y="13476"/>
                  </a:cubicBezTo>
                  <a:cubicBezTo>
                    <a:pt x="4917" y="13476"/>
                    <a:pt x="5174" y="13459"/>
                    <a:pt x="5466" y="13408"/>
                  </a:cubicBezTo>
                  <a:cubicBezTo>
                    <a:pt x="9992" y="13339"/>
                    <a:pt x="12135" y="11899"/>
                    <a:pt x="12598" y="8847"/>
                  </a:cubicBezTo>
                  <a:cubicBezTo>
                    <a:pt x="13147" y="5229"/>
                    <a:pt x="12101" y="3155"/>
                    <a:pt x="8106" y="1955"/>
                  </a:cubicBezTo>
                  <a:cubicBezTo>
                    <a:pt x="6563" y="1492"/>
                    <a:pt x="4883" y="0"/>
                    <a:pt x="32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66522F3-8E73-143E-9C45-CBC551509ECA}"/>
                </a:ext>
              </a:extLst>
            </p:cNvPr>
            <p:cNvSpPr/>
            <p:nvPr/>
          </p:nvSpPr>
          <p:spPr>
            <a:xfrm>
              <a:off x="4736763" y="33583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7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3" y="223"/>
                    <a:pt x="3892" y="806"/>
                  </a:cubicBezTo>
                  <a:cubicBezTo>
                    <a:pt x="2657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2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7" y="960"/>
                  </a:cubicBezTo>
                  <a:cubicBezTo>
                    <a:pt x="11624" y="394"/>
                    <a:pt x="9824" y="0"/>
                    <a:pt x="79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34E44AF4-AC55-C8B8-07FB-33FD745D06F5}"/>
                </a:ext>
              </a:extLst>
            </p:cNvPr>
            <p:cNvSpPr/>
            <p:nvPr/>
          </p:nvSpPr>
          <p:spPr>
            <a:xfrm>
              <a:off x="4765243" y="3305058"/>
              <a:ext cx="6908" cy="6960"/>
            </a:xfrm>
            <a:custGeom>
              <a:avLst/>
              <a:gdLst>
                <a:gd name="connsiteX0" fmla="*/ 3427 w 6908"/>
                <a:gd name="connsiteY0" fmla="*/ 0 h 6960"/>
                <a:gd name="connsiteX1" fmla="*/ 255 w 6908"/>
                <a:gd name="connsiteY1" fmla="*/ 1783 h 6960"/>
                <a:gd name="connsiteX2" fmla="*/ 2467 w 6908"/>
                <a:gd name="connsiteY2" fmla="*/ 6875 h 6960"/>
                <a:gd name="connsiteX3" fmla="*/ 3222 w 6908"/>
                <a:gd name="connsiteY3" fmla="*/ 6961 h 6960"/>
                <a:gd name="connsiteX4" fmla="*/ 6890 w 6908"/>
                <a:gd name="connsiteY4" fmla="*/ 4646 h 6960"/>
                <a:gd name="connsiteX5" fmla="*/ 4936 w 6908"/>
                <a:gd name="connsiteY5" fmla="*/ 326 h 6960"/>
                <a:gd name="connsiteX6" fmla="*/ 3427 w 6908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8" h="6960">
                  <a:moveTo>
                    <a:pt x="3427" y="0"/>
                  </a:moveTo>
                  <a:cubicBezTo>
                    <a:pt x="2038" y="0"/>
                    <a:pt x="633" y="703"/>
                    <a:pt x="255" y="1783"/>
                  </a:cubicBezTo>
                  <a:cubicBezTo>
                    <a:pt x="-516" y="3909"/>
                    <a:pt x="530" y="6447"/>
                    <a:pt x="2467" y="6875"/>
                  </a:cubicBezTo>
                  <a:cubicBezTo>
                    <a:pt x="2724" y="6927"/>
                    <a:pt x="2981" y="6961"/>
                    <a:pt x="3222" y="6961"/>
                  </a:cubicBezTo>
                  <a:cubicBezTo>
                    <a:pt x="4816" y="6961"/>
                    <a:pt x="5879" y="5761"/>
                    <a:pt x="6890" y="4646"/>
                  </a:cubicBezTo>
                  <a:cubicBezTo>
                    <a:pt x="6993" y="2743"/>
                    <a:pt x="6685" y="1132"/>
                    <a:pt x="4936" y="326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A5DB9A37-AED0-565C-188B-55118D0BBA76}"/>
                </a:ext>
              </a:extLst>
            </p:cNvPr>
            <p:cNvSpPr/>
            <p:nvPr/>
          </p:nvSpPr>
          <p:spPr>
            <a:xfrm>
              <a:off x="4674017" y="3480640"/>
              <a:ext cx="24705" cy="23797"/>
            </a:xfrm>
            <a:custGeom>
              <a:avLst/>
              <a:gdLst>
                <a:gd name="connsiteX0" fmla="*/ 19729 w 24705"/>
                <a:gd name="connsiteY0" fmla="*/ 0 h 23797"/>
                <a:gd name="connsiteX1" fmla="*/ 19626 w 24705"/>
                <a:gd name="connsiteY1" fmla="*/ 0 h 23797"/>
                <a:gd name="connsiteX2" fmla="*/ 12356 w 24705"/>
                <a:gd name="connsiteY2" fmla="*/ 2023 h 23797"/>
                <a:gd name="connsiteX3" fmla="*/ 11893 w 24705"/>
                <a:gd name="connsiteY3" fmla="*/ 5881 h 23797"/>
                <a:gd name="connsiteX4" fmla="*/ 17877 w 24705"/>
                <a:gd name="connsiteY4" fmla="*/ 10990 h 23797"/>
                <a:gd name="connsiteX5" fmla="*/ 18426 w 24705"/>
                <a:gd name="connsiteY5" fmla="*/ 11247 h 23797"/>
                <a:gd name="connsiteX6" fmla="*/ 17003 w 24705"/>
                <a:gd name="connsiteY6" fmla="*/ 11076 h 23797"/>
                <a:gd name="connsiteX7" fmla="*/ 14859 w 24705"/>
                <a:gd name="connsiteY7" fmla="*/ 11504 h 23797"/>
                <a:gd name="connsiteX8" fmla="*/ 13454 w 24705"/>
                <a:gd name="connsiteY8" fmla="*/ 11830 h 23797"/>
                <a:gd name="connsiteX9" fmla="*/ 12048 w 24705"/>
                <a:gd name="connsiteY9" fmla="*/ 11247 h 23797"/>
                <a:gd name="connsiteX10" fmla="*/ 8550 w 24705"/>
                <a:gd name="connsiteY10" fmla="*/ 9481 h 23797"/>
                <a:gd name="connsiteX11" fmla="*/ 2824 w 24705"/>
                <a:gd name="connsiteY11" fmla="*/ 11710 h 23797"/>
                <a:gd name="connsiteX12" fmla="*/ 115 w 24705"/>
                <a:gd name="connsiteY12" fmla="*/ 17402 h 23797"/>
                <a:gd name="connsiteX13" fmla="*/ 4384 w 24705"/>
                <a:gd name="connsiteY13" fmla="*/ 22906 h 23797"/>
                <a:gd name="connsiteX14" fmla="*/ 5601 w 24705"/>
                <a:gd name="connsiteY14" fmla="*/ 23060 h 23797"/>
                <a:gd name="connsiteX15" fmla="*/ 10059 w 24705"/>
                <a:gd name="connsiteY15" fmla="*/ 20300 h 23797"/>
                <a:gd name="connsiteX16" fmla="*/ 11002 w 24705"/>
                <a:gd name="connsiteY16" fmla="*/ 18688 h 23797"/>
                <a:gd name="connsiteX17" fmla="*/ 13351 w 24705"/>
                <a:gd name="connsiteY17" fmla="*/ 16579 h 23797"/>
                <a:gd name="connsiteX18" fmla="*/ 15511 w 24705"/>
                <a:gd name="connsiteY18" fmla="*/ 18979 h 23797"/>
                <a:gd name="connsiteX19" fmla="*/ 19815 w 24705"/>
                <a:gd name="connsiteY19" fmla="*/ 23797 h 23797"/>
                <a:gd name="connsiteX20" fmla="*/ 20329 w 24705"/>
                <a:gd name="connsiteY20" fmla="*/ 23763 h 23797"/>
                <a:gd name="connsiteX21" fmla="*/ 23998 w 24705"/>
                <a:gd name="connsiteY21" fmla="*/ 17762 h 23797"/>
                <a:gd name="connsiteX22" fmla="*/ 21272 w 24705"/>
                <a:gd name="connsiteY22" fmla="*/ 12430 h 23797"/>
                <a:gd name="connsiteX23" fmla="*/ 19231 w 24705"/>
                <a:gd name="connsiteY23" fmla="*/ 11504 h 23797"/>
                <a:gd name="connsiteX24" fmla="*/ 19540 w 24705"/>
                <a:gd name="connsiteY24" fmla="*/ 11521 h 23797"/>
                <a:gd name="connsiteX25" fmla="*/ 22283 w 24705"/>
                <a:gd name="connsiteY25" fmla="*/ 8127 h 23797"/>
                <a:gd name="connsiteX26" fmla="*/ 21375 w 24705"/>
                <a:gd name="connsiteY26" fmla="*/ 1457 h 23797"/>
                <a:gd name="connsiteX27" fmla="*/ 19729 w 24705"/>
                <a:gd name="connsiteY27" fmla="*/ 0 h 23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97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59" y="11504"/>
                  </a:cubicBezTo>
                  <a:cubicBezTo>
                    <a:pt x="14379" y="11710"/>
                    <a:pt x="13900" y="11830"/>
                    <a:pt x="13454" y="11830"/>
                  </a:cubicBezTo>
                  <a:cubicBezTo>
                    <a:pt x="12922" y="11830"/>
                    <a:pt x="12442" y="11659"/>
                    <a:pt x="12048" y="11247"/>
                  </a:cubicBezTo>
                  <a:cubicBezTo>
                    <a:pt x="10848" y="9944"/>
                    <a:pt x="9682" y="9481"/>
                    <a:pt x="8550" y="9481"/>
                  </a:cubicBezTo>
                  <a:cubicBezTo>
                    <a:pt x="6579" y="9481"/>
                    <a:pt x="4710" y="10870"/>
                    <a:pt x="2824" y="11710"/>
                  </a:cubicBezTo>
                  <a:cubicBezTo>
                    <a:pt x="509" y="12756"/>
                    <a:pt x="-331" y="14830"/>
                    <a:pt x="115" y="17402"/>
                  </a:cubicBezTo>
                  <a:cubicBezTo>
                    <a:pt x="561" y="20043"/>
                    <a:pt x="1658" y="22254"/>
                    <a:pt x="4384" y="22906"/>
                  </a:cubicBezTo>
                  <a:cubicBezTo>
                    <a:pt x="4813" y="23009"/>
                    <a:pt x="5207" y="23060"/>
                    <a:pt x="5601" y="23060"/>
                  </a:cubicBezTo>
                  <a:cubicBezTo>
                    <a:pt x="7453" y="23060"/>
                    <a:pt x="8893" y="21963"/>
                    <a:pt x="10059" y="20300"/>
                  </a:cubicBezTo>
                  <a:cubicBezTo>
                    <a:pt x="10419" y="19785"/>
                    <a:pt x="10642" y="19185"/>
                    <a:pt x="11002" y="18688"/>
                  </a:cubicBezTo>
                  <a:cubicBezTo>
                    <a:pt x="11979" y="17299"/>
                    <a:pt x="12699" y="16579"/>
                    <a:pt x="13351" y="16579"/>
                  </a:cubicBezTo>
                  <a:cubicBezTo>
                    <a:pt x="14054" y="16579"/>
                    <a:pt x="14688" y="17368"/>
                    <a:pt x="15511" y="18979"/>
                  </a:cubicBezTo>
                  <a:cubicBezTo>
                    <a:pt x="16574" y="21054"/>
                    <a:pt x="17311" y="23797"/>
                    <a:pt x="19815" y="23797"/>
                  </a:cubicBezTo>
                  <a:cubicBezTo>
                    <a:pt x="19969" y="23797"/>
                    <a:pt x="20140" y="23780"/>
                    <a:pt x="20329" y="23763"/>
                  </a:cubicBezTo>
                  <a:cubicBezTo>
                    <a:pt x="23261" y="23369"/>
                    <a:pt x="23158" y="19974"/>
                    <a:pt x="23998" y="17762"/>
                  </a:cubicBezTo>
                  <a:cubicBezTo>
                    <a:pt x="25284" y="14368"/>
                    <a:pt x="25061" y="14196"/>
                    <a:pt x="21272" y="12430"/>
                  </a:cubicBezTo>
                  <a:cubicBezTo>
                    <a:pt x="20655" y="12104"/>
                    <a:pt x="19986" y="11761"/>
                    <a:pt x="19231" y="11504"/>
                  </a:cubicBezTo>
                  <a:cubicBezTo>
                    <a:pt x="19334" y="11521"/>
                    <a:pt x="19437" y="11521"/>
                    <a:pt x="19540" y="11521"/>
                  </a:cubicBezTo>
                  <a:cubicBezTo>
                    <a:pt x="20775" y="11521"/>
                    <a:pt x="21700" y="10441"/>
                    <a:pt x="22283" y="8127"/>
                  </a:cubicBezTo>
                  <a:cubicBezTo>
                    <a:pt x="22884" y="5709"/>
                    <a:pt x="21735" y="3669"/>
                    <a:pt x="21375" y="1457"/>
                  </a:cubicBezTo>
                  <a:cubicBezTo>
                    <a:pt x="21254" y="600"/>
                    <a:pt x="20483" y="0"/>
                    <a:pt x="197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23947263-E943-66C3-95B0-8555085DA702}"/>
                </a:ext>
              </a:extLst>
            </p:cNvPr>
            <p:cNvSpPr/>
            <p:nvPr/>
          </p:nvSpPr>
          <p:spPr>
            <a:xfrm>
              <a:off x="4692771" y="3360231"/>
              <a:ext cx="15311" cy="15722"/>
            </a:xfrm>
            <a:custGeom>
              <a:avLst/>
              <a:gdLst>
                <a:gd name="connsiteX0" fmla="*/ 5519 w 15311"/>
                <a:gd name="connsiteY0" fmla="*/ 0 h 15722"/>
                <a:gd name="connsiteX1" fmla="*/ 2707 w 15311"/>
                <a:gd name="connsiteY1" fmla="*/ 823 h 15722"/>
                <a:gd name="connsiteX2" fmla="*/ 136 w 15311"/>
                <a:gd name="connsiteY2" fmla="*/ 6601 h 15722"/>
                <a:gd name="connsiteX3" fmla="*/ 6376 w 15311"/>
                <a:gd name="connsiteY3" fmla="*/ 15208 h 15722"/>
                <a:gd name="connsiteX4" fmla="*/ 8828 w 15311"/>
                <a:gd name="connsiteY4" fmla="*/ 15722 h 15722"/>
                <a:gd name="connsiteX5" fmla="*/ 15137 w 15311"/>
                <a:gd name="connsiteY5" fmla="*/ 10476 h 15722"/>
                <a:gd name="connsiteX6" fmla="*/ 12960 w 15311"/>
                <a:gd name="connsiteY6" fmla="*/ 5486 h 15722"/>
                <a:gd name="connsiteX7" fmla="*/ 9034 w 15311"/>
                <a:gd name="connsiteY7" fmla="*/ 1972 h 15722"/>
                <a:gd name="connsiteX8" fmla="*/ 5519 w 15311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11" h="15722">
                  <a:moveTo>
                    <a:pt x="5519" y="0"/>
                  </a:moveTo>
                  <a:cubicBezTo>
                    <a:pt x="4610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6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37" y="10476"/>
                  </a:cubicBezTo>
                  <a:cubicBezTo>
                    <a:pt x="15360" y="8692"/>
                    <a:pt x="15840" y="6138"/>
                    <a:pt x="12960" y="5486"/>
                  </a:cubicBezTo>
                  <a:cubicBezTo>
                    <a:pt x="11091" y="5058"/>
                    <a:pt x="10097" y="3600"/>
                    <a:pt x="9034" y="1972"/>
                  </a:cubicBezTo>
                  <a:cubicBezTo>
                    <a:pt x="8159" y="634"/>
                    <a:pt x="6891" y="0"/>
                    <a:pt x="55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01915A66-2118-780A-9274-77AF64AB2A0C}"/>
                </a:ext>
              </a:extLst>
            </p:cNvPr>
            <p:cNvSpPr/>
            <p:nvPr/>
          </p:nvSpPr>
          <p:spPr>
            <a:xfrm>
              <a:off x="4689823" y="3389274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5 w 15309"/>
                <a:gd name="connsiteY3" fmla="*/ 4921 h 17059"/>
                <a:gd name="connsiteX4" fmla="*/ 769 w 15309"/>
                <a:gd name="connsiteY4" fmla="*/ 6412 h 17059"/>
                <a:gd name="connsiteX5" fmla="*/ 2655 w 15309"/>
                <a:gd name="connsiteY5" fmla="*/ 13116 h 17059"/>
                <a:gd name="connsiteX6" fmla="*/ 6924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4 w 15309"/>
                <a:gd name="connsiteY10" fmla="*/ 3549 h 17059"/>
                <a:gd name="connsiteX11" fmla="*/ 11365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5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9" y="11041"/>
                    <a:pt x="2655" y="13116"/>
                  </a:cubicBezTo>
                  <a:cubicBezTo>
                    <a:pt x="3460" y="14916"/>
                    <a:pt x="4678" y="17059"/>
                    <a:pt x="6924" y="17059"/>
                  </a:cubicBezTo>
                  <a:cubicBezTo>
                    <a:pt x="7146" y="17059"/>
                    <a:pt x="7370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9" y="11350"/>
                    <a:pt x="12993" y="9498"/>
                    <a:pt x="14159" y="8435"/>
                  </a:cubicBezTo>
                  <a:cubicBezTo>
                    <a:pt x="15873" y="6892"/>
                    <a:pt x="15548" y="5109"/>
                    <a:pt x="14004" y="3549"/>
                  </a:cubicBezTo>
                  <a:cubicBezTo>
                    <a:pt x="13010" y="2538"/>
                    <a:pt x="11947" y="1577"/>
                    <a:pt x="11365" y="1029"/>
                  </a:cubicBezTo>
                  <a:cubicBezTo>
                    <a:pt x="10044" y="343"/>
                    <a:pt x="8964" y="0"/>
                    <a:pt x="81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EC7B1D77-6755-3ED9-58A8-09292A6BA278}"/>
                </a:ext>
              </a:extLst>
            </p:cNvPr>
            <p:cNvSpPr/>
            <p:nvPr/>
          </p:nvSpPr>
          <p:spPr>
            <a:xfrm>
              <a:off x="4706907" y="3379553"/>
              <a:ext cx="10173" cy="10218"/>
            </a:xfrm>
            <a:custGeom>
              <a:avLst/>
              <a:gdLst>
                <a:gd name="connsiteX0" fmla="*/ 4978 w 10173"/>
                <a:gd name="connsiteY0" fmla="*/ 0 h 10218"/>
                <a:gd name="connsiteX1" fmla="*/ 383 w 10173"/>
                <a:gd name="connsiteY1" fmla="*/ 2949 h 10218"/>
                <a:gd name="connsiteX2" fmla="*/ 3332 w 10173"/>
                <a:gd name="connsiteY2" fmla="*/ 9498 h 10218"/>
                <a:gd name="connsiteX3" fmla="*/ 6041 w 10173"/>
                <a:gd name="connsiteY3" fmla="*/ 10218 h 10218"/>
                <a:gd name="connsiteX4" fmla="*/ 9728 w 10173"/>
                <a:gd name="connsiteY4" fmla="*/ 8332 h 10218"/>
                <a:gd name="connsiteX5" fmla="*/ 7499 w 10173"/>
                <a:gd name="connsiteY5" fmla="*/ 634 h 10218"/>
                <a:gd name="connsiteX6" fmla="*/ 4978 w 10173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3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1" y="7835"/>
                    <a:pt x="3332" y="9498"/>
                  </a:cubicBezTo>
                  <a:cubicBezTo>
                    <a:pt x="4173" y="9995"/>
                    <a:pt x="5115" y="10218"/>
                    <a:pt x="6041" y="10218"/>
                  </a:cubicBezTo>
                  <a:cubicBezTo>
                    <a:pt x="7584" y="10218"/>
                    <a:pt x="9042" y="9550"/>
                    <a:pt x="9728" y="8332"/>
                  </a:cubicBezTo>
                  <a:cubicBezTo>
                    <a:pt x="10911" y="6241"/>
                    <a:pt x="9590" y="1749"/>
                    <a:pt x="7499" y="634"/>
                  </a:cubicBezTo>
                  <a:cubicBezTo>
                    <a:pt x="6676" y="206"/>
                    <a:pt x="5819" y="0"/>
                    <a:pt x="49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D0341E36-E1BB-EA7D-4D63-A1468AEB47F5}"/>
                </a:ext>
              </a:extLst>
            </p:cNvPr>
            <p:cNvSpPr/>
            <p:nvPr/>
          </p:nvSpPr>
          <p:spPr>
            <a:xfrm>
              <a:off x="4820624" y="3244845"/>
              <a:ext cx="9787" cy="7852"/>
            </a:xfrm>
            <a:custGeom>
              <a:avLst/>
              <a:gdLst>
                <a:gd name="connsiteX0" fmla="*/ 3544 w 9787"/>
                <a:gd name="connsiteY0" fmla="*/ 0 h 7852"/>
                <a:gd name="connsiteX1" fmla="*/ 1503 w 9787"/>
                <a:gd name="connsiteY1" fmla="*/ 874 h 7852"/>
                <a:gd name="connsiteX2" fmla="*/ 12 w 9787"/>
                <a:gd name="connsiteY2" fmla="*/ 4149 h 7852"/>
                <a:gd name="connsiteX3" fmla="*/ 3527 w 9787"/>
                <a:gd name="connsiteY3" fmla="*/ 7218 h 7852"/>
                <a:gd name="connsiteX4" fmla="*/ 6956 w 9787"/>
                <a:gd name="connsiteY4" fmla="*/ 7853 h 7852"/>
                <a:gd name="connsiteX5" fmla="*/ 9630 w 9787"/>
                <a:gd name="connsiteY5" fmla="*/ 6738 h 7852"/>
                <a:gd name="connsiteX6" fmla="*/ 5927 w 9787"/>
                <a:gd name="connsiteY6" fmla="*/ 874 h 7852"/>
                <a:gd name="connsiteX7" fmla="*/ 3544 w 9787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7" h="7852">
                  <a:moveTo>
                    <a:pt x="3544" y="0"/>
                  </a:moveTo>
                  <a:cubicBezTo>
                    <a:pt x="2875" y="0"/>
                    <a:pt x="2207" y="257"/>
                    <a:pt x="1503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27" y="7218"/>
                  </a:cubicBezTo>
                  <a:cubicBezTo>
                    <a:pt x="4813" y="7647"/>
                    <a:pt x="5978" y="7853"/>
                    <a:pt x="6956" y="7853"/>
                  </a:cubicBezTo>
                  <a:cubicBezTo>
                    <a:pt x="8259" y="7853"/>
                    <a:pt x="9219" y="7475"/>
                    <a:pt x="9630" y="6738"/>
                  </a:cubicBezTo>
                  <a:cubicBezTo>
                    <a:pt x="10368" y="5418"/>
                    <a:pt x="8413" y="2400"/>
                    <a:pt x="5927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D90352B5-650B-1AC3-CAF4-AC103A85F585}"/>
                </a:ext>
              </a:extLst>
            </p:cNvPr>
            <p:cNvSpPr/>
            <p:nvPr/>
          </p:nvSpPr>
          <p:spPr>
            <a:xfrm>
              <a:off x="4667970" y="3755646"/>
              <a:ext cx="6779" cy="6669"/>
            </a:xfrm>
            <a:custGeom>
              <a:avLst/>
              <a:gdLst>
                <a:gd name="connsiteX0" fmla="*/ 3402 w 6779"/>
                <a:gd name="connsiteY0" fmla="*/ 0 h 6669"/>
                <a:gd name="connsiteX1" fmla="*/ 539 w 6779"/>
                <a:gd name="connsiteY1" fmla="*/ 1852 h 6669"/>
                <a:gd name="connsiteX2" fmla="*/ 1807 w 6779"/>
                <a:gd name="connsiteY2" fmla="*/ 6121 h 6669"/>
                <a:gd name="connsiteX3" fmla="*/ 3591 w 6779"/>
                <a:gd name="connsiteY3" fmla="*/ 6669 h 6669"/>
                <a:gd name="connsiteX4" fmla="*/ 6385 w 6779"/>
                <a:gd name="connsiteY4" fmla="*/ 4818 h 6669"/>
                <a:gd name="connsiteX5" fmla="*/ 5065 w 6779"/>
                <a:gd name="connsiteY5" fmla="*/ 549 h 6669"/>
                <a:gd name="connsiteX6" fmla="*/ 3402 w 6779"/>
                <a:gd name="connsiteY6" fmla="*/ 0 h 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9" h="6669">
                  <a:moveTo>
                    <a:pt x="3402" y="0"/>
                  </a:moveTo>
                  <a:cubicBezTo>
                    <a:pt x="2253" y="0"/>
                    <a:pt x="1327" y="840"/>
                    <a:pt x="539" y="1852"/>
                  </a:cubicBezTo>
                  <a:cubicBezTo>
                    <a:pt x="-679" y="3926"/>
                    <a:pt x="350" y="5161"/>
                    <a:pt x="1807" y="6121"/>
                  </a:cubicBezTo>
                  <a:cubicBezTo>
                    <a:pt x="2391" y="6498"/>
                    <a:pt x="3007" y="6669"/>
                    <a:pt x="3591" y="6669"/>
                  </a:cubicBezTo>
                  <a:cubicBezTo>
                    <a:pt x="4739" y="6669"/>
                    <a:pt x="5820" y="6001"/>
                    <a:pt x="6385" y="4818"/>
                  </a:cubicBezTo>
                  <a:cubicBezTo>
                    <a:pt x="7242" y="2983"/>
                    <a:pt x="6660" y="1543"/>
                    <a:pt x="5065" y="549"/>
                  </a:cubicBezTo>
                  <a:cubicBezTo>
                    <a:pt x="4465" y="172"/>
                    <a:pt x="3916" y="0"/>
                    <a:pt x="340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7AA46EE2-3B41-9F37-F055-363CD72631ED}"/>
                </a:ext>
              </a:extLst>
            </p:cNvPr>
            <p:cNvSpPr/>
            <p:nvPr/>
          </p:nvSpPr>
          <p:spPr>
            <a:xfrm>
              <a:off x="4660807" y="3691558"/>
              <a:ext cx="16288" cy="15962"/>
            </a:xfrm>
            <a:custGeom>
              <a:avLst/>
              <a:gdLst>
                <a:gd name="connsiteX0" fmla="*/ 8508 w 16288"/>
                <a:gd name="connsiteY0" fmla="*/ 0 h 15962"/>
                <a:gd name="connsiteX1" fmla="*/ 878 w 16288"/>
                <a:gd name="connsiteY1" fmla="*/ 2846 h 15962"/>
                <a:gd name="connsiteX2" fmla="*/ 2507 w 16288"/>
                <a:gd name="connsiteY2" fmla="*/ 11076 h 15962"/>
                <a:gd name="connsiteX3" fmla="*/ 3639 w 16288"/>
                <a:gd name="connsiteY3" fmla="*/ 12636 h 15962"/>
                <a:gd name="connsiteX4" fmla="*/ 4187 w 16288"/>
                <a:gd name="connsiteY4" fmla="*/ 13287 h 15962"/>
                <a:gd name="connsiteX5" fmla="*/ 4187 w 16288"/>
                <a:gd name="connsiteY5" fmla="*/ 13956 h 15962"/>
                <a:gd name="connsiteX6" fmla="*/ 5405 w 16288"/>
                <a:gd name="connsiteY6" fmla="*/ 15962 h 15962"/>
                <a:gd name="connsiteX7" fmla="*/ 5936 w 16288"/>
                <a:gd name="connsiteY7" fmla="*/ 15876 h 15962"/>
                <a:gd name="connsiteX8" fmla="*/ 7068 w 16288"/>
                <a:gd name="connsiteY8" fmla="*/ 15413 h 15962"/>
                <a:gd name="connsiteX9" fmla="*/ 9057 w 16288"/>
                <a:gd name="connsiteY9" fmla="*/ 15791 h 15962"/>
                <a:gd name="connsiteX10" fmla="*/ 11319 w 16288"/>
                <a:gd name="connsiteY10" fmla="*/ 15362 h 15962"/>
                <a:gd name="connsiteX11" fmla="*/ 16223 w 16288"/>
                <a:gd name="connsiteY11" fmla="*/ 8384 h 15962"/>
                <a:gd name="connsiteX12" fmla="*/ 11937 w 16288"/>
                <a:gd name="connsiteY12" fmla="*/ 600 h 15962"/>
                <a:gd name="connsiteX13" fmla="*/ 8508 w 16288"/>
                <a:gd name="connsiteY13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88" h="15962">
                  <a:moveTo>
                    <a:pt x="8508" y="0"/>
                  </a:moveTo>
                  <a:cubicBezTo>
                    <a:pt x="5473" y="0"/>
                    <a:pt x="2096" y="1063"/>
                    <a:pt x="878" y="2846"/>
                  </a:cubicBezTo>
                  <a:cubicBezTo>
                    <a:pt x="-1299" y="6069"/>
                    <a:pt x="1084" y="8521"/>
                    <a:pt x="2507" y="11076"/>
                  </a:cubicBezTo>
                  <a:cubicBezTo>
                    <a:pt x="2816" y="11642"/>
                    <a:pt x="3244" y="12122"/>
                    <a:pt x="3639" y="12636"/>
                  </a:cubicBezTo>
                  <a:cubicBezTo>
                    <a:pt x="3810" y="12876"/>
                    <a:pt x="3999" y="13082"/>
                    <a:pt x="4187" y="13287"/>
                  </a:cubicBezTo>
                  <a:cubicBezTo>
                    <a:pt x="4170" y="13510"/>
                    <a:pt x="4170" y="13733"/>
                    <a:pt x="4187" y="13956"/>
                  </a:cubicBezTo>
                  <a:cubicBezTo>
                    <a:pt x="4204" y="14968"/>
                    <a:pt x="4496" y="15962"/>
                    <a:pt x="5405" y="15962"/>
                  </a:cubicBezTo>
                  <a:cubicBezTo>
                    <a:pt x="5559" y="15962"/>
                    <a:pt x="5730" y="15928"/>
                    <a:pt x="5936" y="15876"/>
                  </a:cubicBezTo>
                  <a:cubicBezTo>
                    <a:pt x="6313" y="15757"/>
                    <a:pt x="6708" y="15602"/>
                    <a:pt x="7068" y="15413"/>
                  </a:cubicBezTo>
                  <a:cubicBezTo>
                    <a:pt x="7702" y="15654"/>
                    <a:pt x="8353" y="15791"/>
                    <a:pt x="9057" y="15791"/>
                  </a:cubicBezTo>
                  <a:cubicBezTo>
                    <a:pt x="9777" y="15791"/>
                    <a:pt x="10531" y="15654"/>
                    <a:pt x="11319" y="15362"/>
                  </a:cubicBezTo>
                  <a:cubicBezTo>
                    <a:pt x="14320" y="14248"/>
                    <a:pt x="15777" y="11642"/>
                    <a:pt x="16223" y="8384"/>
                  </a:cubicBezTo>
                  <a:cubicBezTo>
                    <a:pt x="16635" y="4664"/>
                    <a:pt x="15092" y="1869"/>
                    <a:pt x="11937" y="600"/>
                  </a:cubicBezTo>
                  <a:cubicBezTo>
                    <a:pt x="10959" y="172"/>
                    <a:pt x="9759" y="0"/>
                    <a:pt x="85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D016DBDB-2E52-E7E5-79BC-8737FFC7AC92}"/>
                </a:ext>
              </a:extLst>
            </p:cNvPr>
            <p:cNvSpPr/>
            <p:nvPr/>
          </p:nvSpPr>
          <p:spPr>
            <a:xfrm>
              <a:off x="4927299" y="3327398"/>
              <a:ext cx="9495" cy="9412"/>
            </a:xfrm>
            <a:custGeom>
              <a:avLst/>
              <a:gdLst>
                <a:gd name="connsiteX0" fmla="*/ 5106 w 9495"/>
                <a:gd name="connsiteY0" fmla="*/ 0 h 9412"/>
                <a:gd name="connsiteX1" fmla="*/ 511 w 9495"/>
                <a:gd name="connsiteY1" fmla="*/ 2692 h 9412"/>
                <a:gd name="connsiteX2" fmla="*/ 905 w 9495"/>
                <a:gd name="connsiteY2" fmla="*/ 9413 h 9412"/>
                <a:gd name="connsiteX3" fmla="*/ 9495 w 9495"/>
                <a:gd name="connsiteY3" fmla="*/ 1063 h 9412"/>
                <a:gd name="connsiteX4" fmla="*/ 5106 w 9495"/>
                <a:gd name="connsiteY4" fmla="*/ 0 h 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5" h="9412">
                  <a:moveTo>
                    <a:pt x="5106" y="0"/>
                  </a:moveTo>
                  <a:cubicBezTo>
                    <a:pt x="2928" y="0"/>
                    <a:pt x="1283" y="943"/>
                    <a:pt x="511" y="2692"/>
                  </a:cubicBezTo>
                  <a:cubicBezTo>
                    <a:pt x="-329" y="4561"/>
                    <a:pt x="-89" y="7424"/>
                    <a:pt x="905" y="9413"/>
                  </a:cubicBezTo>
                  <a:cubicBezTo>
                    <a:pt x="3786" y="6601"/>
                    <a:pt x="6649" y="3806"/>
                    <a:pt x="9495" y="1063"/>
                  </a:cubicBezTo>
                  <a:cubicBezTo>
                    <a:pt x="7901" y="343"/>
                    <a:pt x="6409" y="0"/>
                    <a:pt x="51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295745A0-76E5-4B9E-E3C8-0230CAE20A41}"/>
                </a:ext>
              </a:extLst>
            </p:cNvPr>
            <p:cNvSpPr/>
            <p:nvPr/>
          </p:nvSpPr>
          <p:spPr>
            <a:xfrm>
              <a:off x="4665632" y="3619275"/>
              <a:ext cx="12037" cy="12996"/>
            </a:xfrm>
            <a:custGeom>
              <a:avLst/>
              <a:gdLst>
                <a:gd name="connsiteX0" fmla="*/ 6477 w 12037"/>
                <a:gd name="connsiteY0" fmla="*/ 0 h 12996"/>
                <a:gd name="connsiteX1" fmla="*/ 6306 w 12037"/>
                <a:gd name="connsiteY1" fmla="*/ 0 h 12996"/>
                <a:gd name="connsiteX2" fmla="*/ 99 w 12037"/>
                <a:gd name="connsiteY2" fmla="*/ 4441 h 12996"/>
                <a:gd name="connsiteX3" fmla="*/ 3957 w 12037"/>
                <a:gd name="connsiteY3" fmla="*/ 11796 h 12996"/>
                <a:gd name="connsiteX4" fmla="*/ 8637 w 12037"/>
                <a:gd name="connsiteY4" fmla="*/ 12996 h 12996"/>
                <a:gd name="connsiteX5" fmla="*/ 10798 w 12037"/>
                <a:gd name="connsiteY5" fmla="*/ 12225 h 12996"/>
                <a:gd name="connsiteX6" fmla="*/ 11484 w 12037"/>
                <a:gd name="connsiteY6" fmla="*/ 5161 h 12996"/>
                <a:gd name="connsiteX7" fmla="*/ 6477 w 12037"/>
                <a:gd name="connsiteY7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7" h="12996">
                  <a:moveTo>
                    <a:pt x="6477" y="0"/>
                  </a:moveTo>
                  <a:cubicBezTo>
                    <a:pt x="6426" y="0"/>
                    <a:pt x="6357" y="0"/>
                    <a:pt x="6306" y="0"/>
                  </a:cubicBezTo>
                  <a:cubicBezTo>
                    <a:pt x="4060" y="103"/>
                    <a:pt x="614" y="2572"/>
                    <a:pt x="99" y="4441"/>
                  </a:cubicBezTo>
                  <a:cubicBezTo>
                    <a:pt x="-483" y="6601"/>
                    <a:pt x="1591" y="10630"/>
                    <a:pt x="3957" y="11796"/>
                  </a:cubicBezTo>
                  <a:cubicBezTo>
                    <a:pt x="5466" y="12087"/>
                    <a:pt x="7077" y="12996"/>
                    <a:pt x="8637" y="12996"/>
                  </a:cubicBezTo>
                  <a:cubicBezTo>
                    <a:pt x="9375" y="12996"/>
                    <a:pt x="10112" y="12790"/>
                    <a:pt x="10798" y="12225"/>
                  </a:cubicBezTo>
                  <a:cubicBezTo>
                    <a:pt x="12992" y="10424"/>
                    <a:pt x="11638" y="7475"/>
                    <a:pt x="11484" y="5161"/>
                  </a:cubicBezTo>
                  <a:cubicBezTo>
                    <a:pt x="11295" y="2074"/>
                    <a:pt x="8843" y="0"/>
                    <a:pt x="64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9CD8F409-48B4-24D3-9441-C5885D758826}"/>
                </a:ext>
              </a:extLst>
            </p:cNvPr>
            <p:cNvSpPr/>
            <p:nvPr/>
          </p:nvSpPr>
          <p:spPr>
            <a:xfrm>
              <a:off x="4913498" y="3310116"/>
              <a:ext cx="4110" cy="5211"/>
            </a:xfrm>
            <a:custGeom>
              <a:avLst/>
              <a:gdLst>
                <a:gd name="connsiteX0" fmla="*/ 2859 w 4110"/>
                <a:gd name="connsiteY0" fmla="*/ 0 h 5211"/>
                <a:gd name="connsiteX1" fmla="*/ 29 w 4110"/>
                <a:gd name="connsiteY1" fmla="*/ 2777 h 5211"/>
                <a:gd name="connsiteX2" fmla="*/ 1573 w 4110"/>
                <a:gd name="connsiteY2" fmla="*/ 5126 h 5211"/>
                <a:gd name="connsiteX3" fmla="*/ 2224 w 4110"/>
                <a:gd name="connsiteY3" fmla="*/ 5212 h 5211"/>
                <a:gd name="connsiteX4" fmla="*/ 4042 w 4110"/>
                <a:gd name="connsiteY4" fmla="*/ 3172 h 5211"/>
                <a:gd name="connsiteX5" fmla="*/ 2859 w 4110"/>
                <a:gd name="connsiteY5" fmla="*/ 0 h 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0" h="5211">
                  <a:moveTo>
                    <a:pt x="2859" y="0"/>
                  </a:moveTo>
                  <a:cubicBezTo>
                    <a:pt x="1195" y="154"/>
                    <a:pt x="270" y="1200"/>
                    <a:pt x="29" y="2777"/>
                  </a:cubicBezTo>
                  <a:cubicBezTo>
                    <a:pt x="-142" y="3892"/>
                    <a:pt x="441" y="4818"/>
                    <a:pt x="1573" y="5126"/>
                  </a:cubicBezTo>
                  <a:cubicBezTo>
                    <a:pt x="1813" y="5195"/>
                    <a:pt x="2036" y="5212"/>
                    <a:pt x="2224" y="5212"/>
                  </a:cubicBezTo>
                  <a:cubicBezTo>
                    <a:pt x="3322" y="5212"/>
                    <a:pt x="3887" y="4321"/>
                    <a:pt x="4042" y="3172"/>
                  </a:cubicBezTo>
                  <a:cubicBezTo>
                    <a:pt x="4230" y="1989"/>
                    <a:pt x="4093" y="720"/>
                    <a:pt x="28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410AF75B-3EBA-427F-2438-D73974474E91}"/>
                </a:ext>
              </a:extLst>
            </p:cNvPr>
            <p:cNvSpPr/>
            <p:nvPr/>
          </p:nvSpPr>
          <p:spPr>
            <a:xfrm>
              <a:off x="4668960" y="3646227"/>
              <a:ext cx="6890" cy="7458"/>
            </a:xfrm>
            <a:custGeom>
              <a:avLst/>
              <a:gdLst>
                <a:gd name="connsiteX0" fmla="*/ 4504 w 6890"/>
                <a:gd name="connsiteY0" fmla="*/ 0 h 7458"/>
                <a:gd name="connsiteX1" fmla="*/ 406 w 6890"/>
                <a:gd name="connsiteY1" fmla="*/ 2726 h 7458"/>
                <a:gd name="connsiteX2" fmla="*/ 1589 w 6890"/>
                <a:gd name="connsiteY2" fmla="*/ 7064 h 7458"/>
                <a:gd name="connsiteX3" fmla="*/ 3132 w 6890"/>
                <a:gd name="connsiteY3" fmla="*/ 7458 h 7458"/>
                <a:gd name="connsiteX4" fmla="*/ 6784 w 6890"/>
                <a:gd name="connsiteY4" fmla="*/ 5281 h 7458"/>
                <a:gd name="connsiteX5" fmla="*/ 5327 w 6890"/>
                <a:gd name="connsiteY5" fmla="*/ 172 h 7458"/>
                <a:gd name="connsiteX6" fmla="*/ 4504 w 6890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" h="7458">
                  <a:moveTo>
                    <a:pt x="4504" y="0"/>
                  </a:moveTo>
                  <a:cubicBezTo>
                    <a:pt x="3047" y="0"/>
                    <a:pt x="1023" y="1252"/>
                    <a:pt x="406" y="2726"/>
                  </a:cubicBezTo>
                  <a:cubicBezTo>
                    <a:pt x="-365" y="4544"/>
                    <a:pt x="-74" y="6052"/>
                    <a:pt x="1589" y="7064"/>
                  </a:cubicBezTo>
                  <a:cubicBezTo>
                    <a:pt x="2035" y="7338"/>
                    <a:pt x="2584" y="7458"/>
                    <a:pt x="3132" y="7458"/>
                  </a:cubicBezTo>
                  <a:cubicBezTo>
                    <a:pt x="4607" y="7458"/>
                    <a:pt x="6218" y="6567"/>
                    <a:pt x="6784" y="5281"/>
                  </a:cubicBezTo>
                  <a:cubicBezTo>
                    <a:pt x="7230" y="4269"/>
                    <a:pt x="6184" y="600"/>
                    <a:pt x="5327" y="172"/>
                  </a:cubicBezTo>
                  <a:cubicBezTo>
                    <a:pt x="5087" y="51"/>
                    <a:pt x="4813" y="0"/>
                    <a:pt x="4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3B2543C0-F6EA-E80B-9201-91E7B87EE1C1}"/>
                </a:ext>
              </a:extLst>
            </p:cNvPr>
            <p:cNvSpPr/>
            <p:nvPr/>
          </p:nvSpPr>
          <p:spPr>
            <a:xfrm>
              <a:off x="4803695" y="3265899"/>
              <a:ext cx="17516" cy="22751"/>
            </a:xfrm>
            <a:custGeom>
              <a:avLst/>
              <a:gdLst>
                <a:gd name="connsiteX0" fmla="*/ 6928 w 17516"/>
                <a:gd name="connsiteY0" fmla="*/ 0 h 22751"/>
                <a:gd name="connsiteX1" fmla="*/ 4957 w 17516"/>
                <a:gd name="connsiteY1" fmla="*/ 943 h 22751"/>
                <a:gd name="connsiteX2" fmla="*/ 36 w 17516"/>
                <a:gd name="connsiteY2" fmla="*/ 6927 h 22751"/>
                <a:gd name="connsiteX3" fmla="*/ 6277 w 17516"/>
                <a:gd name="connsiteY3" fmla="*/ 10613 h 22751"/>
                <a:gd name="connsiteX4" fmla="*/ 8146 w 17516"/>
                <a:gd name="connsiteY4" fmla="*/ 14059 h 22751"/>
                <a:gd name="connsiteX5" fmla="*/ 7323 w 17516"/>
                <a:gd name="connsiteY5" fmla="*/ 16442 h 22751"/>
                <a:gd name="connsiteX6" fmla="*/ 11592 w 17516"/>
                <a:gd name="connsiteY6" fmla="*/ 22460 h 22751"/>
                <a:gd name="connsiteX7" fmla="*/ 13323 w 17516"/>
                <a:gd name="connsiteY7" fmla="*/ 22751 h 22751"/>
                <a:gd name="connsiteX8" fmla="*/ 17198 w 17516"/>
                <a:gd name="connsiteY8" fmla="*/ 20163 h 22751"/>
                <a:gd name="connsiteX9" fmla="*/ 14421 w 17516"/>
                <a:gd name="connsiteY9" fmla="*/ 14110 h 22751"/>
                <a:gd name="connsiteX10" fmla="*/ 12243 w 17516"/>
                <a:gd name="connsiteY10" fmla="*/ 10407 h 22751"/>
                <a:gd name="connsiteX11" fmla="*/ 9534 w 17516"/>
                <a:gd name="connsiteY11" fmla="*/ 1766 h 22751"/>
                <a:gd name="connsiteX12" fmla="*/ 6928 w 17516"/>
                <a:gd name="connsiteY12" fmla="*/ 0 h 22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16" h="22751">
                  <a:moveTo>
                    <a:pt x="6928" y="0"/>
                  </a:moveTo>
                  <a:cubicBezTo>
                    <a:pt x="6277" y="0"/>
                    <a:pt x="5608" y="309"/>
                    <a:pt x="4957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843" y="19048"/>
                    <a:pt x="8609" y="21500"/>
                    <a:pt x="11592" y="22460"/>
                  </a:cubicBezTo>
                  <a:cubicBezTo>
                    <a:pt x="12175" y="22648"/>
                    <a:pt x="12758" y="22751"/>
                    <a:pt x="13323" y="22751"/>
                  </a:cubicBezTo>
                  <a:cubicBezTo>
                    <a:pt x="15107" y="22751"/>
                    <a:pt x="16616" y="21791"/>
                    <a:pt x="17198" y="20163"/>
                  </a:cubicBezTo>
                  <a:cubicBezTo>
                    <a:pt x="18055" y="17779"/>
                    <a:pt x="17198" y="15619"/>
                    <a:pt x="14421" y="14110"/>
                  </a:cubicBezTo>
                  <a:cubicBezTo>
                    <a:pt x="12860" y="13270"/>
                    <a:pt x="11489" y="12705"/>
                    <a:pt x="12243" y="10407"/>
                  </a:cubicBezTo>
                  <a:cubicBezTo>
                    <a:pt x="13444" y="6841"/>
                    <a:pt x="11352" y="4406"/>
                    <a:pt x="9534" y="1766"/>
                  </a:cubicBezTo>
                  <a:cubicBezTo>
                    <a:pt x="8729" y="600"/>
                    <a:pt x="7837" y="0"/>
                    <a:pt x="69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9C234F34-2191-1A0A-832F-F5271DB46A3C}"/>
                </a:ext>
              </a:extLst>
            </p:cNvPr>
            <p:cNvSpPr/>
            <p:nvPr/>
          </p:nvSpPr>
          <p:spPr>
            <a:xfrm>
              <a:off x="4821118" y="3401602"/>
              <a:ext cx="13892" cy="17607"/>
            </a:xfrm>
            <a:custGeom>
              <a:avLst/>
              <a:gdLst>
                <a:gd name="connsiteX0" fmla="*/ 7799 w 13892"/>
                <a:gd name="connsiteY0" fmla="*/ 0 h 17607"/>
                <a:gd name="connsiteX1" fmla="*/ 6290 w 13892"/>
                <a:gd name="connsiteY1" fmla="*/ 223 h 17607"/>
                <a:gd name="connsiteX2" fmla="*/ 684 w 13892"/>
                <a:gd name="connsiteY2" fmla="*/ 3755 h 17607"/>
                <a:gd name="connsiteX3" fmla="*/ 410 w 13892"/>
                <a:gd name="connsiteY3" fmla="*/ 5915 h 17607"/>
                <a:gd name="connsiteX4" fmla="*/ 1198 w 13892"/>
                <a:gd name="connsiteY4" fmla="*/ 9533 h 17607"/>
                <a:gd name="connsiteX5" fmla="*/ 290 w 13892"/>
                <a:gd name="connsiteY5" fmla="*/ 13373 h 17607"/>
                <a:gd name="connsiteX6" fmla="*/ 7285 w 13892"/>
                <a:gd name="connsiteY6" fmla="*/ 17608 h 17607"/>
                <a:gd name="connsiteX7" fmla="*/ 9000 w 13892"/>
                <a:gd name="connsiteY7" fmla="*/ 17385 h 17607"/>
                <a:gd name="connsiteX8" fmla="*/ 13886 w 13892"/>
                <a:gd name="connsiteY8" fmla="*/ 8195 h 17607"/>
                <a:gd name="connsiteX9" fmla="*/ 8657 w 13892"/>
                <a:gd name="connsiteY9" fmla="*/ 51 h 17607"/>
                <a:gd name="connsiteX10" fmla="*/ 7799 w 13892"/>
                <a:gd name="connsiteY10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2" h="17607">
                  <a:moveTo>
                    <a:pt x="7799" y="0"/>
                  </a:moveTo>
                  <a:cubicBezTo>
                    <a:pt x="7285" y="0"/>
                    <a:pt x="6753" y="69"/>
                    <a:pt x="6290" y="223"/>
                  </a:cubicBezTo>
                  <a:cubicBezTo>
                    <a:pt x="4147" y="909"/>
                    <a:pt x="2381" y="2297"/>
                    <a:pt x="684" y="3755"/>
                  </a:cubicBezTo>
                  <a:cubicBezTo>
                    <a:pt x="67" y="4286"/>
                    <a:pt x="-156" y="5847"/>
                    <a:pt x="410" y="5915"/>
                  </a:cubicBezTo>
                  <a:cubicBezTo>
                    <a:pt x="4027" y="6447"/>
                    <a:pt x="1541" y="8213"/>
                    <a:pt x="1198" y="9533"/>
                  </a:cubicBezTo>
                  <a:cubicBezTo>
                    <a:pt x="-190" y="12430"/>
                    <a:pt x="-190" y="12430"/>
                    <a:pt x="290" y="13373"/>
                  </a:cubicBezTo>
                  <a:cubicBezTo>
                    <a:pt x="1576" y="15945"/>
                    <a:pt x="4456" y="17608"/>
                    <a:pt x="7285" y="17608"/>
                  </a:cubicBezTo>
                  <a:cubicBezTo>
                    <a:pt x="7868" y="17608"/>
                    <a:pt x="8451" y="17539"/>
                    <a:pt x="9000" y="17385"/>
                  </a:cubicBezTo>
                  <a:cubicBezTo>
                    <a:pt x="11983" y="16613"/>
                    <a:pt x="14023" y="12773"/>
                    <a:pt x="13886" y="8195"/>
                  </a:cubicBezTo>
                  <a:cubicBezTo>
                    <a:pt x="13749" y="3926"/>
                    <a:pt x="11606" y="531"/>
                    <a:pt x="8657" y="51"/>
                  </a:cubicBezTo>
                  <a:cubicBezTo>
                    <a:pt x="8382" y="17"/>
                    <a:pt x="8091" y="0"/>
                    <a:pt x="779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06ADCA99-F392-025F-F9CE-7A4D724153B1}"/>
                </a:ext>
              </a:extLst>
            </p:cNvPr>
            <p:cNvSpPr/>
            <p:nvPr/>
          </p:nvSpPr>
          <p:spPr>
            <a:xfrm>
              <a:off x="4871476" y="3347886"/>
              <a:ext cx="8156" cy="10664"/>
            </a:xfrm>
            <a:custGeom>
              <a:avLst/>
              <a:gdLst>
                <a:gd name="connsiteX0" fmla="*/ 4316 w 8156"/>
                <a:gd name="connsiteY0" fmla="*/ 0 h 10664"/>
                <a:gd name="connsiteX1" fmla="*/ 322 w 8156"/>
                <a:gd name="connsiteY1" fmla="*/ 3292 h 10664"/>
                <a:gd name="connsiteX2" fmla="*/ 2310 w 8156"/>
                <a:gd name="connsiteY2" fmla="*/ 10424 h 10664"/>
                <a:gd name="connsiteX3" fmla="*/ 3562 w 8156"/>
                <a:gd name="connsiteY3" fmla="*/ 10664 h 10664"/>
                <a:gd name="connsiteX4" fmla="*/ 4968 w 8156"/>
                <a:gd name="connsiteY4" fmla="*/ 10459 h 10664"/>
                <a:gd name="connsiteX5" fmla="*/ 8157 w 8156"/>
                <a:gd name="connsiteY5" fmla="*/ 2006 h 10664"/>
                <a:gd name="connsiteX6" fmla="*/ 6031 w 8156"/>
                <a:gd name="connsiteY6" fmla="*/ 446 h 10664"/>
                <a:gd name="connsiteX7" fmla="*/ 4316 w 8156"/>
                <a:gd name="connsiteY7" fmla="*/ 0 h 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56" h="10664">
                  <a:moveTo>
                    <a:pt x="4316" y="0"/>
                  </a:moveTo>
                  <a:cubicBezTo>
                    <a:pt x="2739" y="0"/>
                    <a:pt x="1333" y="1132"/>
                    <a:pt x="322" y="3292"/>
                  </a:cubicBezTo>
                  <a:cubicBezTo>
                    <a:pt x="-604" y="5281"/>
                    <a:pt x="596" y="9619"/>
                    <a:pt x="2310" y="10424"/>
                  </a:cubicBezTo>
                  <a:cubicBezTo>
                    <a:pt x="2670" y="10596"/>
                    <a:pt x="3099" y="10664"/>
                    <a:pt x="3562" y="10664"/>
                  </a:cubicBezTo>
                  <a:cubicBezTo>
                    <a:pt x="4008" y="10664"/>
                    <a:pt x="4488" y="10596"/>
                    <a:pt x="4968" y="10459"/>
                  </a:cubicBezTo>
                  <a:cubicBezTo>
                    <a:pt x="6013" y="7630"/>
                    <a:pt x="7077" y="4818"/>
                    <a:pt x="8157" y="2006"/>
                  </a:cubicBezTo>
                  <a:cubicBezTo>
                    <a:pt x="7608" y="1406"/>
                    <a:pt x="6888" y="874"/>
                    <a:pt x="6031" y="446"/>
                  </a:cubicBezTo>
                  <a:cubicBezTo>
                    <a:pt x="5448" y="137"/>
                    <a:pt x="4865" y="0"/>
                    <a:pt x="43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309EF798-7223-0044-8D01-99D07D5E5F4B}"/>
                </a:ext>
              </a:extLst>
            </p:cNvPr>
            <p:cNvSpPr/>
            <p:nvPr/>
          </p:nvSpPr>
          <p:spPr>
            <a:xfrm>
              <a:off x="4876443" y="3349875"/>
              <a:ext cx="4509" cy="8452"/>
            </a:xfrm>
            <a:custGeom>
              <a:avLst/>
              <a:gdLst>
                <a:gd name="connsiteX0" fmla="*/ 3189 w 4509"/>
                <a:gd name="connsiteY0" fmla="*/ 0 h 8452"/>
                <a:gd name="connsiteX1" fmla="*/ 0 w 4509"/>
                <a:gd name="connsiteY1" fmla="*/ 8453 h 8452"/>
                <a:gd name="connsiteX2" fmla="*/ 3960 w 4509"/>
                <a:gd name="connsiteY2" fmla="*/ 5538 h 8452"/>
                <a:gd name="connsiteX3" fmla="*/ 3189 w 4509"/>
                <a:gd name="connsiteY3" fmla="*/ 0 h 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9" h="8452">
                  <a:moveTo>
                    <a:pt x="3189" y="0"/>
                  </a:moveTo>
                  <a:cubicBezTo>
                    <a:pt x="2109" y="2812"/>
                    <a:pt x="1046" y="5641"/>
                    <a:pt x="0" y="8453"/>
                  </a:cubicBezTo>
                  <a:cubicBezTo>
                    <a:pt x="1629" y="8007"/>
                    <a:pt x="3309" y="6875"/>
                    <a:pt x="3960" y="5538"/>
                  </a:cubicBezTo>
                  <a:cubicBezTo>
                    <a:pt x="4920" y="3566"/>
                    <a:pt x="4595" y="1543"/>
                    <a:pt x="31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9902D302-77D6-EDE5-C747-3B44A0220001}"/>
                </a:ext>
              </a:extLst>
            </p:cNvPr>
            <p:cNvSpPr/>
            <p:nvPr/>
          </p:nvSpPr>
          <p:spPr>
            <a:xfrm>
              <a:off x="4918238" y="3317814"/>
              <a:ext cx="4102" cy="5246"/>
            </a:xfrm>
            <a:custGeom>
              <a:avLst/>
              <a:gdLst>
                <a:gd name="connsiteX0" fmla="*/ 1771 w 4102"/>
                <a:gd name="connsiteY0" fmla="*/ 0 h 5246"/>
                <a:gd name="connsiteX1" fmla="*/ 211 w 4102"/>
                <a:gd name="connsiteY1" fmla="*/ 1955 h 5246"/>
                <a:gd name="connsiteX2" fmla="*/ 1753 w 4102"/>
                <a:gd name="connsiteY2" fmla="*/ 5195 h 5246"/>
                <a:gd name="connsiteX3" fmla="*/ 2593 w 4102"/>
                <a:gd name="connsiteY3" fmla="*/ 5246 h 5246"/>
                <a:gd name="connsiteX4" fmla="*/ 4102 w 4102"/>
                <a:gd name="connsiteY4" fmla="*/ 4132 h 5246"/>
                <a:gd name="connsiteX5" fmla="*/ 2096 w 4102"/>
                <a:gd name="connsiteY5" fmla="*/ 17 h 5246"/>
                <a:gd name="connsiteX6" fmla="*/ 1771 w 4102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2" h="5246">
                  <a:moveTo>
                    <a:pt x="1771" y="0"/>
                  </a:moveTo>
                  <a:cubicBezTo>
                    <a:pt x="776" y="0"/>
                    <a:pt x="433" y="1114"/>
                    <a:pt x="211" y="1955"/>
                  </a:cubicBezTo>
                  <a:cubicBezTo>
                    <a:pt x="-184" y="3429"/>
                    <a:pt x="-201" y="5023"/>
                    <a:pt x="1753" y="5195"/>
                  </a:cubicBezTo>
                  <a:cubicBezTo>
                    <a:pt x="2011" y="5212"/>
                    <a:pt x="2302" y="5246"/>
                    <a:pt x="2593" y="5246"/>
                  </a:cubicBezTo>
                  <a:cubicBezTo>
                    <a:pt x="3245" y="5246"/>
                    <a:pt x="3897" y="5058"/>
                    <a:pt x="4102" y="4132"/>
                  </a:cubicBezTo>
                  <a:cubicBezTo>
                    <a:pt x="4017" y="2349"/>
                    <a:pt x="4154" y="480"/>
                    <a:pt x="2096" y="17"/>
                  </a:cubicBezTo>
                  <a:cubicBezTo>
                    <a:pt x="1977" y="17"/>
                    <a:pt x="1874" y="0"/>
                    <a:pt x="17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C21FFE5E-597B-24C6-D8BA-35AF4E440A68}"/>
                </a:ext>
              </a:extLst>
            </p:cNvPr>
            <p:cNvSpPr/>
            <p:nvPr/>
          </p:nvSpPr>
          <p:spPr>
            <a:xfrm>
              <a:off x="4670600" y="34039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3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904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3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05C220E9-E71D-17DA-DF34-F0B0023E681A}"/>
                </a:ext>
              </a:extLst>
            </p:cNvPr>
            <p:cNvSpPr/>
            <p:nvPr/>
          </p:nvSpPr>
          <p:spPr>
            <a:xfrm>
              <a:off x="4906977" y="3283336"/>
              <a:ext cx="16395" cy="19648"/>
            </a:xfrm>
            <a:custGeom>
              <a:avLst/>
              <a:gdLst>
                <a:gd name="connsiteX0" fmla="*/ 6773 w 16395"/>
                <a:gd name="connsiteY0" fmla="*/ 0 h 19648"/>
                <a:gd name="connsiteX1" fmla="*/ 756 w 16395"/>
                <a:gd name="connsiteY1" fmla="*/ 4286 h 19648"/>
                <a:gd name="connsiteX2" fmla="*/ 978 w 16395"/>
                <a:gd name="connsiteY2" fmla="*/ 13116 h 19648"/>
                <a:gd name="connsiteX3" fmla="*/ 4219 w 16395"/>
                <a:gd name="connsiteY3" fmla="*/ 18105 h 19648"/>
                <a:gd name="connsiteX4" fmla="*/ 8985 w 16395"/>
                <a:gd name="connsiteY4" fmla="*/ 19648 h 19648"/>
                <a:gd name="connsiteX5" fmla="*/ 15980 w 16395"/>
                <a:gd name="connsiteY5" fmla="*/ 14127 h 19648"/>
                <a:gd name="connsiteX6" fmla="*/ 12431 w 16395"/>
                <a:gd name="connsiteY6" fmla="*/ 3343 h 19648"/>
                <a:gd name="connsiteX7" fmla="*/ 6773 w 16395"/>
                <a:gd name="connsiteY7" fmla="*/ 0 h 1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5" h="19648">
                  <a:moveTo>
                    <a:pt x="6773" y="0"/>
                  </a:moveTo>
                  <a:cubicBezTo>
                    <a:pt x="4613" y="0"/>
                    <a:pt x="2522" y="1457"/>
                    <a:pt x="756" y="4286"/>
                  </a:cubicBezTo>
                  <a:cubicBezTo>
                    <a:pt x="-1251" y="7492"/>
                    <a:pt x="1424" y="10115"/>
                    <a:pt x="978" y="13116"/>
                  </a:cubicBezTo>
                  <a:cubicBezTo>
                    <a:pt x="670" y="15225"/>
                    <a:pt x="2419" y="16905"/>
                    <a:pt x="4219" y="18105"/>
                  </a:cubicBezTo>
                  <a:cubicBezTo>
                    <a:pt x="5762" y="19151"/>
                    <a:pt x="7408" y="19648"/>
                    <a:pt x="8985" y="19648"/>
                  </a:cubicBezTo>
                  <a:cubicBezTo>
                    <a:pt x="12157" y="19648"/>
                    <a:pt x="15003" y="17642"/>
                    <a:pt x="15980" y="14127"/>
                  </a:cubicBezTo>
                  <a:cubicBezTo>
                    <a:pt x="17009" y="10407"/>
                    <a:pt x="16238" y="8041"/>
                    <a:pt x="12431" y="3343"/>
                  </a:cubicBezTo>
                  <a:cubicBezTo>
                    <a:pt x="10580" y="1097"/>
                    <a:pt x="8659" y="0"/>
                    <a:pt x="67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45E5115E-AF17-F591-3097-EAC8B3679E6E}"/>
                </a:ext>
              </a:extLst>
            </p:cNvPr>
            <p:cNvSpPr/>
            <p:nvPr/>
          </p:nvSpPr>
          <p:spPr>
            <a:xfrm>
              <a:off x="4701425" y="3404671"/>
              <a:ext cx="37388" cy="43959"/>
            </a:xfrm>
            <a:custGeom>
              <a:avLst/>
              <a:gdLst>
                <a:gd name="connsiteX0" fmla="*/ 7769 w 37388"/>
                <a:gd name="connsiteY0" fmla="*/ 0 h 43959"/>
                <a:gd name="connsiteX1" fmla="*/ 1494 w 37388"/>
                <a:gd name="connsiteY1" fmla="*/ 2966 h 43959"/>
                <a:gd name="connsiteX2" fmla="*/ 2 w 37388"/>
                <a:gd name="connsiteY2" fmla="*/ 9567 h 43959"/>
                <a:gd name="connsiteX3" fmla="*/ 3500 w 37388"/>
                <a:gd name="connsiteY3" fmla="*/ 14213 h 43959"/>
                <a:gd name="connsiteX4" fmla="*/ 6089 w 37388"/>
                <a:gd name="connsiteY4" fmla="*/ 17642 h 43959"/>
                <a:gd name="connsiteX5" fmla="*/ 10735 w 37388"/>
                <a:gd name="connsiteY5" fmla="*/ 20008 h 43959"/>
                <a:gd name="connsiteX6" fmla="*/ 11627 w 37388"/>
                <a:gd name="connsiteY6" fmla="*/ 19922 h 43959"/>
                <a:gd name="connsiteX7" fmla="*/ 10838 w 37388"/>
                <a:gd name="connsiteY7" fmla="*/ 20351 h 43959"/>
                <a:gd name="connsiteX8" fmla="*/ 7272 w 37388"/>
                <a:gd name="connsiteY8" fmla="*/ 28941 h 43959"/>
                <a:gd name="connsiteX9" fmla="*/ 11232 w 37388"/>
                <a:gd name="connsiteY9" fmla="*/ 34564 h 43959"/>
                <a:gd name="connsiteX10" fmla="*/ 13890 w 37388"/>
                <a:gd name="connsiteY10" fmla="*/ 36210 h 43959"/>
                <a:gd name="connsiteX11" fmla="*/ 14404 w 37388"/>
                <a:gd name="connsiteY11" fmla="*/ 36159 h 43959"/>
                <a:gd name="connsiteX12" fmla="*/ 17799 w 37388"/>
                <a:gd name="connsiteY12" fmla="*/ 37616 h 43959"/>
                <a:gd name="connsiteX13" fmla="*/ 19136 w 37388"/>
                <a:gd name="connsiteY13" fmla="*/ 37427 h 43959"/>
                <a:gd name="connsiteX14" fmla="*/ 23439 w 37388"/>
                <a:gd name="connsiteY14" fmla="*/ 35130 h 43959"/>
                <a:gd name="connsiteX15" fmla="*/ 26766 w 37388"/>
                <a:gd name="connsiteY15" fmla="*/ 38662 h 43959"/>
                <a:gd name="connsiteX16" fmla="*/ 30143 w 37388"/>
                <a:gd name="connsiteY16" fmla="*/ 39536 h 43959"/>
                <a:gd name="connsiteX17" fmla="*/ 30092 w 37388"/>
                <a:gd name="connsiteY17" fmla="*/ 39691 h 43959"/>
                <a:gd name="connsiteX18" fmla="*/ 32938 w 37388"/>
                <a:gd name="connsiteY18" fmla="*/ 43823 h 43959"/>
                <a:gd name="connsiteX19" fmla="*/ 33761 w 37388"/>
                <a:gd name="connsiteY19" fmla="*/ 43960 h 43959"/>
                <a:gd name="connsiteX20" fmla="*/ 37275 w 37388"/>
                <a:gd name="connsiteY20" fmla="*/ 41182 h 43959"/>
                <a:gd name="connsiteX21" fmla="*/ 35287 w 37388"/>
                <a:gd name="connsiteY21" fmla="*/ 36433 h 43959"/>
                <a:gd name="connsiteX22" fmla="*/ 34738 w 37388"/>
                <a:gd name="connsiteY22" fmla="*/ 36364 h 43959"/>
                <a:gd name="connsiteX23" fmla="*/ 34035 w 37388"/>
                <a:gd name="connsiteY23" fmla="*/ 31770 h 43959"/>
                <a:gd name="connsiteX24" fmla="*/ 28994 w 37388"/>
                <a:gd name="connsiteY24" fmla="*/ 26832 h 43959"/>
                <a:gd name="connsiteX25" fmla="*/ 28651 w 37388"/>
                <a:gd name="connsiteY25" fmla="*/ 26849 h 43959"/>
                <a:gd name="connsiteX26" fmla="*/ 23902 w 37388"/>
                <a:gd name="connsiteY26" fmla="*/ 29524 h 43959"/>
                <a:gd name="connsiteX27" fmla="*/ 24691 w 37388"/>
                <a:gd name="connsiteY27" fmla="*/ 27415 h 43959"/>
                <a:gd name="connsiteX28" fmla="*/ 22462 w 37388"/>
                <a:gd name="connsiteY28" fmla="*/ 21208 h 43959"/>
                <a:gd name="connsiteX29" fmla="*/ 18913 w 37388"/>
                <a:gd name="connsiteY29" fmla="*/ 20231 h 43959"/>
                <a:gd name="connsiteX30" fmla="*/ 18039 w 37388"/>
                <a:gd name="connsiteY30" fmla="*/ 20282 h 43959"/>
                <a:gd name="connsiteX31" fmla="*/ 14832 w 37388"/>
                <a:gd name="connsiteY31" fmla="*/ 19065 h 43959"/>
                <a:gd name="connsiteX32" fmla="*/ 13307 w 37388"/>
                <a:gd name="connsiteY32" fmla="*/ 19271 h 43959"/>
                <a:gd name="connsiteX33" fmla="*/ 15004 w 37388"/>
                <a:gd name="connsiteY33" fmla="*/ 17951 h 43959"/>
                <a:gd name="connsiteX34" fmla="*/ 12758 w 37388"/>
                <a:gd name="connsiteY34" fmla="*/ 1406 h 43959"/>
                <a:gd name="connsiteX35" fmla="*/ 11730 w 37388"/>
                <a:gd name="connsiteY35" fmla="*/ 789 h 43959"/>
                <a:gd name="connsiteX36" fmla="*/ 7769 w 37388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8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6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0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5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39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4" y="39296"/>
                    <a:pt x="30143" y="39536"/>
                  </a:cubicBezTo>
                  <a:lnTo>
                    <a:pt x="30092" y="39691"/>
                  </a:lnTo>
                  <a:cubicBezTo>
                    <a:pt x="29817" y="42005"/>
                    <a:pt x="31583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56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89" y="33193"/>
                    <a:pt x="34035" y="31770"/>
                  </a:cubicBezTo>
                  <a:cubicBezTo>
                    <a:pt x="33726" y="28786"/>
                    <a:pt x="31326" y="26832"/>
                    <a:pt x="28994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8" y="28169"/>
                    <a:pt x="23902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3" y="20523"/>
                    <a:pt x="20096" y="20231"/>
                    <a:pt x="18913" y="20231"/>
                  </a:cubicBezTo>
                  <a:cubicBezTo>
                    <a:pt x="18622" y="20231"/>
                    <a:pt x="18330" y="20248"/>
                    <a:pt x="18039" y="20282"/>
                  </a:cubicBezTo>
                  <a:cubicBezTo>
                    <a:pt x="17147" y="19477"/>
                    <a:pt x="16050" y="19065"/>
                    <a:pt x="14832" y="19065"/>
                  </a:cubicBezTo>
                  <a:cubicBezTo>
                    <a:pt x="14336" y="19065"/>
                    <a:pt x="13821" y="19134"/>
                    <a:pt x="13307" y="19271"/>
                  </a:cubicBezTo>
                  <a:cubicBezTo>
                    <a:pt x="13890" y="18945"/>
                    <a:pt x="14455" y="18516"/>
                    <a:pt x="15004" y="17951"/>
                  </a:cubicBezTo>
                  <a:cubicBezTo>
                    <a:pt x="20490" y="12241"/>
                    <a:pt x="20850" y="6018"/>
                    <a:pt x="12758" y="1406"/>
                  </a:cubicBezTo>
                  <a:cubicBezTo>
                    <a:pt x="12415" y="1200"/>
                    <a:pt x="12090" y="943"/>
                    <a:pt x="11730" y="789"/>
                  </a:cubicBezTo>
                  <a:cubicBezTo>
                    <a:pt x="10461" y="257"/>
                    <a:pt x="9072" y="0"/>
                    <a:pt x="7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73EB1739-0D2B-C909-3FEC-2419C0730E56}"/>
                </a:ext>
              </a:extLst>
            </p:cNvPr>
            <p:cNvSpPr/>
            <p:nvPr/>
          </p:nvSpPr>
          <p:spPr>
            <a:xfrm>
              <a:off x="4939590" y="3002603"/>
              <a:ext cx="12585" cy="14778"/>
            </a:xfrm>
            <a:custGeom>
              <a:avLst/>
              <a:gdLst>
                <a:gd name="connsiteX0" fmla="*/ 6976 w 12585"/>
                <a:gd name="connsiteY0" fmla="*/ 0 h 14778"/>
                <a:gd name="connsiteX1" fmla="*/ 993 w 12585"/>
                <a:gd name="connsiteY1" fmla="*/ 2297 h 14778"/>
                <a:gd name="connsiteX2" fmla="*/ 1713 w 12585"/>
                <a:gd name="connsiteY2" fmla="*/ 9858 h 14778"/>
                <a:gd name="connsiteX3" fmla="*/ 4542 w 12585"/>
                <a:gd name="connsiteY3" fmla="*/ 13133 h 14778"/>
                <a:gd name="connsiteX4" fmla="*/ 6942 w 12585"/>
                <a:gd name="connsiteY4" fmla="*/ 14779 h 14778"/>
                <a:gd name="connsiteX5" fmla="*/ 9668 w 12585"/>
                <a:gd name="connsiteY5" fmla="*/ 13579 h 14778"/>
                <a:gd name="connsiteX6" fmla="*/ 12154 w 12585"/>
                <a:gd name="connsiteY6" fmla="*/ 9190 h 14778"/>
                <a:gd name="connsiteX7" fmla="*/ 12531 w 12585"/>
                <a:gd name="connsiteY7" fmla="*/ 7492 h 14778"/>
                <a:gd name="connsiteX8" fmla="*/ 9479 w 12585"/>
                <a:gd name="connsiteY8" fmla="*/ 497 h 14778"/>
                <a:gd name="connsiteX9" fmla="*/ 6976 w 12585"/>
                <a:gd name="connsiteY9" fmla="*/ 0 h 1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78">
                  <a:moveTo>
                    <a:pt x="6976" y="0"/>
                  </a:moveTo>
                  <a:cubicBezTo>
                    <a:pt x="4782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33"/>
                    <a:pt x="4542" y="13133"/>
                  </a:cubicBezTo>
                  <a:cubicBezTo>
                    <a:pt x="5330" y="14316"/>
                    <a:pt x="6119" y="14779"/>
                    <a:pt x="6942" y="14779"/>
                  </a:cubicBezTo>
                  <a:cubicBezTo>
                    <a:pt x="7799" y="14779"/>
                    <a:pt x="8708" y="14282"/>
                    <a:pt x="9668" y="13579"/>
                  </a:cubicBezTo>
                  <a:cubicBezTo>
                    <a:pt x="11142" y="12516"/>
                    <a:pt x="11571" y="10921"/>
                    <a:pt x="12154" y="9190"/>
                  </a:cubicBezTo>
                  <a:cubicBezTo>
                    <a:pt x="12257" y="8727"/>
                    <a:pt x="12463" y="8110"/>
                    <a:pt x="12531" y="7492"/>
                  </a:cubicBezTo>
                  <a:cubicBezTo>
                    <a:pt x="12874" y="4406"/>
                    <a:pt x="11571" y="1440"/>
                    <a:pt x="9479" y="497"/>
                  </a:cubicBezTo>
                  <a:cubicBezTo>
                    <a:pt x="8759" y="154"/>
                    <a:pt x="7885" y="0"/>
                    <a:pt x="6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D3E4AAF2-8285-D5C1-F037-00B77D5649F0}"/>
                </a:ext>
              </a:extLst>
            </p:cNvPr>
            <p:cNvSpPr/>
            <p:nvPr/>
          </p:nvSpPr>
          <p:spPr>
            <a:xfrm>
              <a:off x="4904078" y="3219419"/>
              <a:ext cx="30689" cy="22905"/>
            </a:xfrm>
            <a:custGeom>
              <a:avLst/>
              <a:gdLst>
                <a:gd name="connsiteX0" fmla="*/ 24675 w 30689"/>
                <a:gd name="connsiteY0" fmla="*/ 0 h 22905"/>
                <a:gd name="connsiteX1" fmla="*/ 21829 w 30689"/>
                <a:gd name="connsiteY1" fmla="*/ 1612 h 22905"/>
                <a:gd name="connsiteX2" fmla="*/ 18897 w 30689"/>
                <a:gd name="connsiteY2" fmla="*/ 9704 h 22905"/>
                <a:gd name="connsiteX3" fmla="*/ 18211 w 30689"/>
                <a:gd name="connsiteY3" fmla="*/ 6789 h 22905"/>
                <a:gd name="connsiteX4" fmla="*/ 11970 w 30689"/>
                <a:gd name="connsiteY4" fmla="*/ 1680 h 22905"/>
                <a:gd name="connsiteX5" fmla="*/ 10393 w 30689"/>
                <a:gd name="connsiteY5" fmla="*/ 1852 h 22905"/>
                <a:gd name="connsiteX6" fmla="*/ 6690 w 30689"/>
                <a:gd name="connsiteY6" fmla="*/ 8830 h 22905"/>
                <a:gd name="connsiteX7" fmla="*/ 6742 w 30689"/>
                <a:gd name="connsiteY7" fmla="*/ 9190 h 22905"/>
                <a:gd name="connsiteX8" fmla="*/ 4307 w 30689"/>
                <a:gd name="connsiteY8" fmla="*/ 8452 h 22905"/>
                <a:gd name="connsiteX9" fmla="*/ 2712 w 30689"/>
                <a:gd name="connsiteY9" fmla="*/ 8161 h 22905"/>
                <a:gd name="connsiteX10" fmla="*/ 3 w 30689"/>
                <a:gd name="connsiteY10" fmla="*/ 11607 h 22905"/>
                <a:gd name="connsiteX11" fmla="*/ 3415 w 30689"/>
                <a:gd name="connsiteY11" fmla="*/ 19425 h 22905"/>
                <a:gd name="connsiteX12" fmla="*/ 4632 w 30689"/>
                <a:gd name="connsiteY12" fmla="*/ 19940 h 22905"/>
                <a:gd name="connsiteX13" fmla="*/ 7238 w 30689"/>
                <a:gd name="connsiteY13" fmla="*/ 18808 h 22905"/>
                <a:gd name="connsiteX14" fmla="*/ 7221 w 30689"/>
                <a:gd name="connsiteY14" fmla="*/ 18928 h 22905"/>
                <a:gd name="connsiteX15" fmla="*/ 10273 w 30689"/>
                <a:gd name="connsiteY15" fmla="*/ 22906 h 22905"/>
                <a:gd name="connsiteX16" fmla="*/ 11988 w 30689"/>
                <a:gd name="connsiteY16" fmla="*/ 22546 h 22905"/>
                <a:gd name="connsiteX17" fmla="*/ 14405 w 30689"/>
                <a:gd name="connsiteY17" fmla="*/ 17076 h 22905"/>
                <a:gd name="connsiteX18" fmla="*/ 16120 w 30689"/>
                <a:gd name="connsiteY18" fmla="*/ 12224 h 22905"/>
                <a:gd name="connsiteX19" fmla="*/ 17937 w 30689"/>
                <a:gd name="connsiteY19" fmla="*/ 11333 h 22905"/>
                <a:gd name="connsiteX20" fmla="*/ 20337 w 30689"/>
                <a:gd name="connsiteY20" fmla="*/ 12361 h 22905"/>
                <a:gd name="connsiteX21" fmla="*/ 22635 w 30689"/>
                <a:gd name="connsiteY21" fmla="*/ 12927 h 22905"/>
                <a:gd name="connsiteX22" fmla="*/ 30110 w 30689"/>
                <a:gd name="connsiteY22" fmla="*/ 9395 h 22905"/>
                <a:gd name="connsiteX23" fmla="*/ 28275 w 30689"/>
                <a:gd name="connsiteY23" fmla="*/ 3343 h 22905"/>
                <a:gd name="connsiteX24" fmla="*/ 26938 w 30689"/>
                <a:gd name="connsiteY24" fmla="*/ 1217 h 22905"/>
                <a:gd name="connsiteX25" fmla="*/ 24675 w 30689"/>
                <a:gd name="connsiteY25" fmla="*/ 0 h 2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689" h="22905">
                  <a:moveTo>
                    <a:pt x="24675" y="0"/>
                  </a:moveTo>
                  <a:cubicBezTo>
                    <a:pt x="23766" y="0"/>
                    <a:pt x="22840" y="583"/>
                    <a:pt x="21829" y="1612"/>
                  </a:cubicBezTo>
                  <a:cubicBezTo>
                    <a:pt x="19737" y="3755"/>
                    <a:pt x="20440" y="6858"/>
                    <a:pt x="18897" y="9704"/>
                  </a:cubicBezTo>
                  <a:cubicBezTo>
                    <a:pt x="18589" y="8384"/>
                    <a:pt x="18451" y="7578"/>
                    <a:pt x="18211" y="6789"/>
                  </a:cubicBezTo>
                  <a:cubicBezTo>
                    <a:pt x="17251" y="3532"/>
                    <a:pt x="14902" y="1680"/>
                    <a:pt x="11970" y="1680"/>
                  </a:cubicBezTo>
                  <a:cubicBezTo>
                    <a:pt x="11456" y="1680"/>
                    <a:pt x="10925" y="1732"/>
                    <a:pt x="10393" y="1852"/>
                  </a:cubicBezTo>
                  <a:cubicBezTo>
                    <a:pt x="7667" y="2435"/>
                    <a:pt x="6107" y="4955"/>
                    <a:pt x="6690" y="8830"/>
                  </a:cubicBezTo>
                  <a:lnTo>
                    <a:pt x="6742" y="9190"/>
                  </a:lnTo>
                  <a:cubicBezTo>
                    <a:pt x="5884" y="9001"/>
                    <a:pt x="5095" y="8727"/>
                    <a:pt x="4307" y="8452"/>
                  </a:cubicBezTo>
                  <a:cubicBezTo>
                    <a:pt x="3724" y="8247"/>
                    <a:pt x="3192" y="8161"/>
                    <a:pt x="2712" y="8161"/>
                  </a:cubicBezTo>
                  <a:cubicBezTo>
                    <a:pt x="963" y="8161"/>
                    <a:pt x="-65" y="9430"/>
                    <a:pt x="3" y="11607"/>
                  </a:cubicBezTo>
                  <a:cubicBezTo>
                    <a:pt x="72" y="14693"/>
                    <a:pt x="1547" y="17625"/>
                    <a:pt x="3415" y="19425"/>
                  </a:cubicBezTo>
                  <a:cubicBezTo>
                    <a:pt x="3792" y="19785"/>
                    <a:pt x="4204" y="19940"/>
                    <a:pt x="4632" y="19940"/>
                  </a:cubicBezTo>
                  <a:cubicBezTo>
                    <a:pt x="5456" y="19940"/>
                    <a:pt x="6347" y="19408"/>
                    <a:pt x="7238" y="18808"/>
                  </a:cubicBezTo>
                  <a:lnTo>
                    <a:pt x="7221" y="18928"/>
                  </a:lnTo>
                  <a:cubicBezTo>
                    <a:pt x="6878" y="21363"/>
                    <a:pt x="8319" y="22906"/>
                    <a:pt x="10273" y="22906"/>
                  </a:cubicBezTo>
                  <a:cubicBezTo>
                    <a:pt x="10822" y="22906"/>
                    <a:pt x="11405" y="22786"/>
                    <a:pt x="11988" y="22546"/>
                  </a:cubicBezTo>
                  <a:cubicBezTo>
                    <a:pt x="14337" y="21568"/>
                    <a:pt x="15691" y="19854"/>
                    <a:pt x="14405" y="17076"/>
                  </a:cubicBezTo>
                  <a:cubicBezTo>
                    <a:pt x="13325" y="14745"/>
                    <a:pt x="14748" y="13562"/>
                    <a:pt x="16120" y="12224"/>
                  </a:cubicBezTo>
                  <a:cubicBezTo>
                    <a:pt x="16771" y="11590"/>
                    <a:pt x="17354" y="11333"/>
                    <a:pt x="17937" y="11333"/>
                  </a:cubicBezTo>
                  <a:cubicBezTo>
                    <a:pt x="18692" y="11333"/>
                    <a:pt x="19429" y="11761"/>
                    <a:pt x="20337" y="12361"/>
                  </a:cubicBezTo>
                  <a:cubicBezTo>
                    <a:pt x="20920" y="12756"/>
                    <a:pt x="21726" y="12927"/>
                    <a:pt x="22635" y="12927"/>
                  </a:cubicBezTo>
                  <a:cubicBezTo>
                    <a:pt x="25241" y="12927"/>
                    <a:pt x="28670" y="11470"/>
                    <a:pt x="30110" y="9395"/>
                  </a:cubicBezTo>
                  <a:cubicBezTo>
                    <a:pt x="31842" y="6909"/>
                    <a:pt x="29236" y="5263"/>
                    <a:pt x="28275" y="3343"/>
                  </a:cubicBezTo>
                  <a:cubicBezTo>
                    <a:pt x="27898" y="2589"/>
                    <a:pt x="27504" y="1817"/>
                    <a:pt x="26938" y="1217"/>
                  </a:cubicBezTo>
                  <a:cubicBezTo>
                    <a:pt x="26149" y="377"/>
                    <a:pt x="25412" y="0"/>
                    <a:pt x="246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D3B2C48A-1CAA-D5A3-C05D-C596329154F8}"/>
                </a:ext>
              </a:extLst>
            </p:cNvPr>
            <p:cNvSpPr/>
            <p:nvPr/>
          </p:nvSpPr>
          <p:spPr>
            <a:xfrm>
              <a:off x="4973785" y="3200954"/>
              <a:ext cx="13086" cy="12515"/>
            </a:xfrm>
            <a:custGeom>
              <a:avLst/>
              <a:gdLst>
                <a:gd name="connsiteX0" fmla="*/ 8837 w 13086"/>
                <a:gd name="connsiteY0" fmla="*/ 0 h 12515"/>
                <a:gd name="connsiteX1" fmla="*/ 76 w 13086"/>
                <a:gd name="connsiteY1" fmla="*/ 6550 h 12515"/>
                <a:gd name="connsiteX2" fmla="*/ 5631 w 13086"/>
                <a:gd name="connsiteY2" fmla="*/ 12207 h 12515"/>
                <a:gd name="connsiteX3" fmla="*/ 7843 w 13086"/>
                <a:gd name="connsiteY3" fmla="*/ 12516 h 12515"/>
                <a:gd name="connsiteX4" fmla="*/ 12901 w 13086"/>
                <a:gd name="connsiteY4" fmla="*/ 8521 h 12515"/>
                <a:gd name="connsiteX5" fmla="*/ 9197 w 13086"/>
                <a:gd name="connsiteY5" fmla="*/ 34 h 12515"/>
                <a:gd name="connsiteX6" fmla="*/ 8837 w 13086"/>
                <a:gd name="connsiteY6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86" h="12515">
                  <a:moveTo>
                    <a:pt x="8837" y="0"/>
                  </a:moveTo>
                  <a:cubicBezTo>
                    <a:pt x="6197" y="0"/>
                    <a:pt x="659" y="4046"/>
                    <a:pt x="76" y="6550"/>
                  </a:cubicBezTo>
                  <a:cubicBezTo>
                    <a:pt x="-455" y="8847"/>
                    <a:pt x="1842" y="11196"/>
                    <a:pt x="5631" y="12207"/>
                  </a:cubicBezTo>
                  <a:cubicBezTo>
                    <a:pt x="6420" y="12413"/>
                    <a:pt x="7157" y="12516"/>
                    <a:pt x="7843" y="12516"/>
                  </a:cubicBezTo>
                  <a:cubicBezTo>
                    <a:pt x="10449" y="12516"/>
                    <a:pt x="12335" y="11093"/>
                    <a:pt x="12901" y="8521"/>
                  </a:cubicBezTo>
                  <a:cubicBezTo>
                    <a:pt x="13707" y="4903"/>
                    <a:pt x="11786" y="480"/>
                    <a:pt x="9197" y="34"/>
                  </a:cubicBezTo>
                  <a:cubicBezTo>
                    <a:pt x="9094" y="17"/>
                    <a:pt x="8975" y="0"/>
                    <a:pt x="88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2F2A33B1-1773-3CC4-A971-907EE2FF246F}"/>
                </a:ext>
              </a:extLst>
            </p:cNvPr>
            <p:cNvSpPr/>
            <p:nvPr/>
          </p:nvSpPr>
          <p:spPr>
            <a:xfrm>
              <a:off x="4960016" y="3220842"/>
              <a:ext cx="6658" cy="8023"/>
            </a:xfrm>
            <a:custGeom>
              <a:avLst/>
              <a:gdLst>
                <a:gd name="connsiteX0" fmla="*/ 4552 w 6658"/>
                <a:gd name="connsiteY0" fmla="*/ 0 h 8023"/>
                <a:gd name="connsiteX1" fmla="*/ 335 w 6658"/>
                <a:gd name="connsiteY1" fmla="*/ 2332 h 8023"/>
                <a:gd name="connsiteX2" fmla="*/ 2101 w 6658"/>
                <a:gd name="connsiteY2" fmla="*/ 7664 h 8023"/>
                <a:gd name="connsiteX3" fmla="*/ 3592 w 6658"/>
                <a:gd name="connsiteY3" fmla="*/ 8024 h 8023"/>
                <a:gd name="connsiteX4" fmla="*/ 6404 w 6658"/>
                <a:gd name="connsiteY4" fmla="*/ 5675 h 8023"/>
                <a:gd name="connsiteX5" fmla="*/ 4912 w 6658"/>
                <a:gd name="connsiteY5" fmla="*/ 51 h 8023"/>
                <a:gd name="connsiteX6" fmla="*/ 4552 w 6658"/>
                <a:gd name="connsiteY6" fmla="*/ 0 h 8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" h="8023">
                  <a:moveTo>
                    <a:pt x="4552" y="0"/>
                  </a:moveTo>
                  <a:cubicBezTo>
                    <a:pt x="3387" y="0"/>
                    <a:pt x="832" y="1337"/>
                    <a:pt x="335" y="2332"/>
                  </a:cubicBezTo>
                  <a:cubicBezTo>
                    <a:pt x="-540" y="4063"/>
                    <a:pt x="386" y="6858"/>
                    <a:pt x="2101" y="7664"/>
                  </a:cubicBezTo>
                  <a:cubicBezTo>
                    <a:pt x="2615" y="7904"/>
                    <a:pt x="3129" y="8024"/>
                    <a:pt x="3592" y="8024"/>
                  </a:cubicBezTo>
                  <a:cubicBezTo>
                    <a:pt x="4810" y="8024"/>
                    <a:pt x="5804" y="7201"/>
                    <a:pt x="6404" y="5675"/>
                  </a:cubicBezTo>
                  <a:cubicBezTo>
                    <a:pt x="7107" y="3875"/>
                    <a:pt x="6267" y="703"/>
                    <a:pt x="4912" y="51"/>
                  </a:cubicBezTo>
                  <a:cubicBezTo>
                    <a:pt x="4827" y="17"/>
                    <a:pt x="4707" y="0"/>
                    <a:pt x="45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29FE2FCE-88FE-2C7F-2448-6AF6C4D52341}"/>
                </a:ext>
              </a:extLst>
            </p:cNvPr>
            <p:cNvSpPr/>
            <p:nvPr/>
          </p:nvSpPr>
          <p:spPr>
            <a:xfrm>
              <a:off x="4968285" y="3252303"/>
              <a:ext cx="32331" cy="45005"/>
            </a:xfrm>
            <a:custGeom>
              <a:avLst/>
              <a:gdLst>
                <a:gd name="connsiteX0" fmla="*/ 26716 w 32331"/>
                <a:gd name="connsiteY0" fmla="*/ 0 h 45005"/>
                <a:gd name="connsiteX1" fmla="*/ 24127 w 32331"/>
                <a:gd name="connsiteY1" fmla="*/ 120 h 45005"/>
                <a:gd name="connsiteX2" fmla="*/ 20767 w 32331"/>
                <a:gd name="connsiteY2" fmla="*/ 3583 h 45005"/>
                <a:gd name="connsiteX3" fmla="*/ 17801 w 32331"/>
                <a:gd name="connsiteY3" fmla="*/ 8110 h 45005"/>
                <a:gd name="connsiteX4" fmla="*/ 16326 w 32331"/>
                <a:gd name="connsiteY4" fmla="*/ 9944 h 45005"/>
                <a:gd name="connsiteX5" fmla="*/ 15298 w 32331"/>
                <a:gd name="connsiteY5" fmla="*/ 11556 h 45005"/>
                <a:gd name="connsiteX6" fmla="*/ 14046 w 32331"/>
                <a:gd name="connsiteY6" fmla="*/ 10579 h 45005"/>
                <a:gd name="connsiteX7" fmla="*/ 11560 w 32331"/>
                <a:gd name="connsiteY7" fmla="*/ 8435 h 45005"/>
                <a:gd name="connsiteX8" fmla="*/ 8508 w 32331"/>
                <a:gd name="connsiteY8" fmla="*/ 9550 h 45005"/>
                <a:gd name="connsiteX9" fmla="*/ 4548 w 32331"/>
                <a:gd name="connsiteY9" fmla="*/ 18122 h 45005"/>
                <a:gd name="connsiteX10" fmla="*/ 5405 w 32331"/>
                <a:gd name="connsiteY10" fmla="*/ 24723 h 45005"/>
                <a:gd name="connsiteX11" fmla="*/ 8576 w 32331"/>
                <a:gd name="connsiteY11" fmla="*/ 28529 h 45005"/>
                <a:gd name="connsiteX12" fmla="*/ 11474 w 32331"/>
                <a:gd name="connsiteY12" fmla="*/ 27466 h 45005"/>
                <a:gd name="connsiteX13" fmla="*/ 12931 w 32331"/>
                <a:gd name="connsiteY13" fmla="*/ 25923 h 45005"/>
                <a:gd name="connsiteX14" fmla="*/ 13635 w 32331"/>
                <a:gd name="connsiteY14" fmla="*/ 26301 h 45005"/>
                <a:gd name="connsiteX15" fmla="*/ 13257 w 32331"/>
                <a:gd name="connsiteY15" fmla="*/ 29181 h 45005"/>
                <a:gd name="connsiteX16" fmla="*/ 11594 w 32331"/>
                <a:gd name="connsiteY16" fmla="*/ 32816 h 45005"/>
                <a:gd name="connsiteX17" fmla="*/ 8988 w 32331"/>
                <a:gd name="connsiteY17" fmla="*/ 32113 h 45005"/>
                <a:gd name="connsiteX18" fmla="*/ 8131 w 32331"/>
                <a:gd name="connsiteY18" fmla="*/ 32901 h 45005"/>
                <a:gd name="connsiteX19" fmla="*/ 6965 w 32331"/>
                <a:gd name="connsiteY19" fmla="*/ 35319 h 45005"/>
                <a:gd name="connsiteX20" fmla="*/ 5919 w 32331"/>
                <a:gd name="connsiteY20" fmla="*/ 34873 h 45005"/>
                <a:gd name="connsiteX21" fmla="*/ 3947 w 32331"/>
                <a:gd name="connsiteY21" fmla="*/ 34084 h 45005"/>
                <a:gd name="connsiteX22" fmla="*/ 1084 w 32331"/>
                <a:gd name="connsiteY22" fmla="*/ 36570 h 45005"/>
                <a:gd name="connsiteX23" fmla="*/ 1496 w 32331"/>
                <a:gd name="connsiteY23" fmla="*/ 45006 h 45005"/>
                <a:gd name="connsiteX24" fmla="*/ 20030 w 32331"/>
                <a:gd name="connsiteY24" fmla="*/ 28238 h 45005"/>
                <a:gd name="connsiteX25" fmla="*/ 21624 w 32331"/>
                <a:gd name="connsiteY25" fmla="*/ 20608 h 45005"/>
                <a:gd name="connsiteX26" fmla="*/ 21452 w 32331"/>
                <a:gd name="connsiteY26" fmla="*/ 16751 h 45005"/>
                <a:gd name="connsiteX27" fmla="*/ 24402 w 32331"/>
                <a:gd name="connsiteY27" fmla="*/ 11710 h 45005"/>
                <a:gd name="connsiteX28" fmla="*/ 31602 w 32331"/>
                <a:gd name="connsiteY28" fmla="*/ 5144 h 45005"/>
                <a:gd name="connsiteX29" fmla="*/ 30625 w 32331"/>
                <a:gd name="connsiteY29" fmla="*/ 960 h 45005"/>
                <a:gd name="connsiteX30" fmla="*/ 26716 w 32331"/>
                <a:gd name="connsiteY30" fmla="*/ 0 h 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2331" h="45005">
                  <a:moveTo>
                    <a:pt x="26716" y="0"/>
                  </a:moveTo>
                  <a:cubicBezTo>
                    <a:pt x="25859" y="0"/>
                    <a:pt x="24984" y="69"/>
                    <a:pt x="24127" y="120"/>
                  </a:cubicBezTo>
                  <a:cubicBezTo>
                    <a:pt x="21881" y="240"/>
                    <a:pt x="20561" y="1200"/>
                    <a:pt x="20767" y="3583"/>
                  </a:cubicBezTo>
                  <a:cubicBezTo>
                    <a:pt x="21007" y="6104"/>
                    <a:pt x="20407" y="7698"/>
                    <a:pt x="17801" y="8110"/>
                  </a:cubicBezTo>
                  <a:cubicBezTo>
                    <a:pt x="16978" y="8247"/>
                    <a:pt x="16412" y="9035"/>
                    <a:pt x="16326" y="9944"/>
                  </a:cubicBezTo>
                  <a:cubicBezTo>
                    <a:pt x="16206" y="11144"/>
                    <a:pt x="15761" y="11556"/>
                    <a:pt x="15298" y="11556"/>
                  </a:cubicBezTo>
                  <a:cubicBezTo>
                    <a:pt x="14800" y="11556"/>
                    <a:pt x="14269" y="11093"/>
                    <a:pt x="14046" y="10579"/>
                  </a:cubicBezTo>
                  <a:cubicBezTo>
                    <a:pt x="13326" y="8967"/>
                    <a:pt x="12486" y="8435"/>
                    <a:pt x="11560" y="8435"/>
                  </a:cubicBezTo>
                  <a:cubicBezTo>
                    <a:pt x="10566" y="8435"/>
                    <a:pt x="9520" y="9053"/>
                    <a:pt x="8508" y="9550"/>
                  </a:cubicBezTo>
                  <a:cubicBezTo>
                    <a:pt x="6039" y="10767"/>
                    <a:pt x="3587" y="15465"/>
                    <a:pt x="4548" y="18122"/>
                  </a:cubicBezTo>
                  <a:cubicBezTo>
                    <a:pt x="5371" y="20385"/>
                    <a:pt x="5130" y="22529"/>
                    <a:pt x="5405" y="24723"/>
                  </a:cubicBezTo>
                  <a:cubicBezTo>
                    <a:pt x="5713" y="27209"/>
                    <a:pt x="6913" y="28529"/>
                    <a:pt x="8576" y="28529"/>
                  </a:cubicBezTo>
                  <a:cubicBezTo>
                    <a:pt x="9434" y="28529"/>
                    <a:pt x="10411" y="28186"/>
                    <a:pt x="11474" y="27466"/>
                  </a:cubicBezTo>
                  <a:cubicBezTo>
                    <a:pt x="12023" y="27106"/>
                    <a:pt x="12280" y="25923"/>
                    <a:pt x="12931" y="25923"/>
                  </a:cubicBezTo>
                  <a:cubicBezTo>
                    <a:pt x="13120" y="25923"/>
                    <a:pt x="13360" y="26026"/>
                    <a:pt x="13635" y="26301"/>
                  </a:cubicBezTo>
                  <a:cubicBezTo>
                    <a:pt x="14509" y="27124"/>
                    <a:pt x="13703" y="28238"/>
                    <a:pt x="13257" y="29181"/>
                  </a:cubicBezTo>
                  <a:cubicBezTo>
                    <a:pt x="12692" y="30381"/>
                    <a:pt x="12126" y="31581"/>
                    <a:pt x="11594" y="32816"/>
                  </a:cubicBezTo>
                  <a:cubicBezTo>
                    <a:pt x="10823" y="32644"/>
                    <a:pt x="9743" y="32113"/>
                    <a:pt x="8988" y="32113"/>
                  </a:cubicBezTo>
                  <a:cubicBezTo>
                    <a:pt x="8543" y="32113"/>
                    <a:pt x="8199" y="32301"/>
                    <a:pt x="8131" y="32901"/>
                  </a:cubicBezTo>
                  <a:cubicBezTo>
                    <a:pt x="7942" y="34359"/>
                    <a:pt x="7685" y="35319"/>
                    <a:pt x="6965" y="35319"/>
                  </a:cubicBezTo>
                  <a:cubicBezTo>
                    <a:pt x="6691" y="35319"/>
                    <a:pt x="6348" y="35182"/>
                    <a:pt x="5919" y="34873"/>
                  </a:cubicBezTo>
                  <a:cubicBezTo>
                    <a:pt x="5147" y="34307"/>
                    <a:pt x="4496" y="34084"/>
                    <a:pt x="3947" y="34084"/>
                  </a:cubicBezTo>
                  <a:cubicBezTo>
                    <a:pt x="2644" y="34084"/>
                    <a:pt x="1890" y="35387"/>
                    <a:pt x="1084" y="36570"/>
                  </a:cubicBezTo>
                  <a:cubicBezTo>
                    <a:pt x="-596" y="39074"/>
                    <a:pt x="-219" y="42605"/>
                    <a:pt x="1496" y="45006"/>
                  </a:cubicBezTo>
                  <a:cubicBezTo>
                    <a:pt x="7754" y="39262"/>
                    <a:pt x="13926" y="33673"/>
                    <a:pt x="20030" y="28238"/>
                  </a:cubicBezTo>
                  <a:cubicBezTo>
                    <a:pt x="19344" y="25701"/>
                    <a:pt x="19429" y="23180"/>
                    <a:pt x="21624" y="20608"/>
                  </a:cubicBezTo>
                  <a:cubicBezTo>
                    <a:pt x="21573" y="19271"/>
                    <a:pt x="21727" y="17968"/>
                    <a:pt x="21452" y="16751"/>
                  </a:cubicBezTo>
                  <a:cubicBezTo>
                    <a:pt x="20818" y="13956"/>
                    <a:pt x="21521" y="12413"/>
                    <a:pt x="24402" y="11710"/>
                  </a:cubicBezTo>
                  <a:cubicBezTo>
                    <a:pt x="27762" y="10870"/>
                    <a:pt x="29305" y="7475"/>
                    <a:pt x="31602" y="5144"/>
                  </a:cubicBezTo>
                  <a:cubicBezTo>
                    <a:pt x="33025" y="3703"/>
                    <a:pt x="32185" y="1937"/>
                    <a:pt x="30625" y="960"/>
                  </a:cubicBezTo>
                  <a:cubicBezTo>
                    <a:pt x="29408" y="189"/>
                    <a:pt x="28071" y="0"/>
                    <a:pt x="2671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BE1C12F9-DCE9-164E-2974-53F9365D8567}"/>
                </a:ext>
              </a:extLst>
            </p:cNvPr>
            <p:cNvSpPr/>
            <p:nvPr/>
          </p:nvSpPr>
          <p:spPr>
            <a:xfrm>
              <a:off x="4669297" y="3512838"/>
              <a:ext cx="26468" cy="20728"/>
            </a:xfrm>
            <a:custGeom>
              <a:avLst/>
              <a:gdLst>
                <a:gd name="connsiteX0" fmla="*/ 17642 w 26468"/>
                <a:gd name="connsiteY0" fmla="*/ 0 h 20728"/>
                <a:gd name="connsiteX1" fmla="*/ 10081 w 26468"/>
                <a:gd name="connsiteY1" fmla="*/ 3446 h 20728"/>
                <a:gd name="connsiteX2" fmla="*/ 6498 w 26468"/>
                <a:gd name="connsiteY2" fmla="*/ 10373 h 20728"/>
                <a:gd name="connsiteX3" fmla="*/ 1697 w 26468"/>
                <a:gd name="connsiteY3" fmla="*/ 12499 h 20728"/>
                <a:gd name="connsiteX4" fmla="*/ 0 w 26468"/>
                <a:gd name="connsiteY4" fmla="*/ 14831 h 20728"/>
                <a:gd name="connsiteX5" fmla="*/ 4646 w 26468"/>
                <a:gd name="connsiteY5" fmla="*/ 20523 h 20728"/>
                <a:gd name="connsiteX6" fmla="*/ 6584 w 26468"/>
                <a:gd name="connsiteY6" fmla="*/ 20728 h 20728"/>
                <a:gd name="connsiteX7" fmla="*/ 11676 w 26468"/>
                <a:gd name="connsiteY7" fmla="*/ 18911 h 20728"/>
                <a:gd name="connsiteX8" fmla="*/ 14316 w 26468"/>
                <a:gd name="connsiteY8" fmla="*/ 19322 h 20728"/>
                <a:gd name="connsiteX9" fmla="*/ 14642 w 26468"/>
                <a:gd name="connsiteY9" fmla="*/ 19322 h 20728"/>
                <a:gd name="connsiteX10" fmla="*/ 16665 w 26468"/>
                <a:gd name="connsiteY10" fmla="*/ 20557 h 20728"/>
                <a:gd name="connsiteX11" fmla="*/ 17745 w 26468"/>
                <a:gd name="connsiteY11" fmla="*/ 20694 h 20728"/>
                <a:gd name="connsiteX12" fmla="*/ 25083 w 26468"/>
                <a:gd name="connsiteY12" fmla="*/ 15294 h 20728"/>
                <a:gd name="connsiteX13" fmla="*/ 24912 w 26468"/>
                <a:gd name="connsiteY13" fmla="*/ 11830 h 20728"/>
                <a:gd name="connsiteX14" fmla="*/ 25666 w 26468"/>
                <a:gd name="connsiteY14" fmla="*/ 4098 h 20728"/>
                <a:gd name="connsiteX15" fmla="*/ 17831 w 26468"/>
                <a:gd name="connsiteY15" fmla="*/ 0 h 20728"/>
                <a:gd name="connsiteX16" fmla="*/ 17642 w 26468"/>
                <a:gd name="connsiteY1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68" h="20728">
                  <a:moveTo>
                    <a:pt x="17642" y="0"/>
                  </a:moveTo>
                  <a:cubicBezTo>
                    <a:pt x="14659" y="0"/>
                    <a:pt x="11916" y="1337"/>
                    <a:pt x="10081" y="3446"/>
                  </a:cubicBezTo>
                  <a:cubicBezTo>
                    <a:pt x="8367" y="5418"/>
                    <a:pt x="6858" y="7732"/>
                    <a:pt x="6498" y="10373"/>
                  </a:cubicBezTo>
                  <a:cubicBezTo>
                    <a:pt x="4886" y="11042"/>
                    <a:pt x="3292" y="11779"/>
                    <a:pt x="1697" y="12499"/>
                  </a:cubicBezTo>
                  <a:cubicBezTo>
                    <a:pt x="806" y="12893"/>
                    <a:pt x="0" y="13545"/>
                    <a:pt x="0" y="14831"/>
                  </a:cubicBezTo>
                  <a:cubicBezTo>
                    <a:pt x="0" y="17488"/>
                    <a:pt x="1937" y="19906"/>
                    <a:pt x="4646" y="20523"/>
                  </a:cubicBezTo>
                  <a:cubicBezTo>
                    <a:pt x="5281" y="20660"/>
                    <a:pt x="5932" y="20728"/>
                    <a:pt x="6584" y="20728"/>
                  </a:cubicBezTo>
                  <a:cubicBezTo>
                    <a:pt x="8573" y="20728"/>
                    <a:pt x="10476" y="20060"/>
                    <a:pt x="11676" y="18911"/>
                  </a:cubicBezTo>
                  <a:cubicBezTo>
                    <a:pt x="12516" y="19186"/>
                    <a:pt x="13408" y="19322"/>
                    <a:pt x="14316" y="19322"/>
                  </a:cubicBezTo>
                  <a:cubicBezTo>
                    <a:pt x="14419" y="19322"/>
                    <a:pt x="14522" y="19322"/>
                    <a:pt x="14642" y="19322"/>
                  </a:cubicBezTo>
                  <a:cubicBezTo>
                    <a:pt x="15225" y="19906"/>
                    <a:pt x="15911" y="20351"/>
                    <a:pt x="16665" y="20557"/>
                  </a:cubicBezTo>
                  <a:cubicBezTo>
                    <a:pt x="17008" y="20643"/>
                    <a:pt x="17368" y="20694"/>
                    <a:pt x="17745" y="20694"/>
                  </a:cubicBezTo>
                  <a:cubicBezTo>
                    <a:pt x="20471" y="20694"/>
                    <a:pt x="23866" y="18414"/>
                    <a:pt x="25083" y="15294"/>
                  </a:cubicBezTo>
                  <a:cubicBezTo>
                    <a:pt x="25032" y="14351"/>
                    <a:pt x="25666" y="12824"/>
                    <a:pt x="24912" y="11830"/>
                  </a:cubicBezTo>
                  <a:cubicBezTo>
                    <a:pt x="26403" y="9498"/>
                    <a:pt x="27141" y="6858"/>
                    <a:pt x="25666" y="4098"/>
                  </a:cubicBezTo>
                  <a:cubicBezTo>
                    <a:pt x="24037" y="1046"/>
                    <a:pt x="21054" y="86"/>
                    <a:pt x="17831" y="0"/>
                  </a:cubicBezTo>
                  <a:cubicBezTo>
                    <a:pt x="17745" y="0"/>
                    <a:pt x="17694" y="0"/>
                    <a:pt x="176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61D4F215-BF73-B6F5-8E85-33D2351E9EAA}"/>
                </a:ext>
              </a:extLst>
            </p:cNvPr>
            <p:cNvSpPr/>
            <p:nvPr/>
          </p:nvSpPr>
          <p:spPr>
            <a:xfrm>
              <a:off x="4930282" y="3096506"/>
              <a:ext cx="19053" cy="19682"/>
            </a:xfrm>
            <a:custGeom>
              <a:avLst/>
              <a:gdLst>
                <a:gd name="connsiteX0" fmla="*/ 12582 w 19053"/>
                <a:gd name="connsiteY0" fmla="*/ 0 h 19682"/>
                <a:gd name="connsiteX1" fmla="*/ 9838 w 19053"/>
                <a:gd name="connsiteY1" fmla="*/ 395 h 19682"/>
                <a:gd name="connsiteX2" fmla="*/ 4215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90 w 19053"/>
                <a:gd name="connsiteY5" fmla="*/ 19683 h 19682"/>
                <a:gd name="connsiteX6" fmla="*/ 18051 w 19053"/>
                <a:gd name="connsiteY6" fmla="*/ 14711 h 19682"/>
                <a:gd name="connsiteX7" fmla="*/ 18514 w 19053"/>
                <a:gd name="connsiteY7" fmla="*/ 6121 h 19682"/>
                <a:gd name="connsiteX8" fmla="*/ 12582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82" y="0"/>
                  </a:moveTo>
                  <a:cubicBezTo>
                    <a:pt x="11759" y="0"/>
                    <a:pt x="10850" y="137"/>
                    <a:pt x="9838" y="395"/>
                  </a:cubicBezTo>
                  <a:cubicBezTo>
                    <a:pt x="7918" y="892"/>
                    <a:pt x="5998" y="1612"/>
                    <a:pt x="4215" y="2520"/>
                  </a:cubicBezTo>
                  <a:cubicBezTo>
                    <a:pt x="2398" y="3446"/>
                    <a:pt x="923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90" y="19683"/>
                  </a:cubicBezTo>
                  <a:cubicBezTo>
                    <a:pt x="13490" y="19683"/>
                    <a:pt x="16782" y="17728"/>
                    <a:pt x="18051" y="14711"/>
                  </a:cubicBezTo>
                  <a:cubicBezTo>
                    <a:pt x="19543" y="11487"/>
                    <a:pt x="19080" y="8744"/>
                    <a:pt x="18514" y="6121"/>
                  </a:cubicBezTo>
                  <a:cubicBezTo>
                    <a:pt x="17639" y="1955"/>
                    <a:pt x="15753" y="0"/>
                    <a:pt x="125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7A95A602-B7CF-379B-DEB7-E11782FFF1C6}"/>
                </a:ext>
              </a:extLst>
            </p:cNvPr>
            <p:cNvSpPr/>
            <p:nvPr/>
          </p:nvSpPr>
          <p:spPr>
            <a:xfrm>
              <a:off x="4896444" y="3269294"/>
              <a:ext cx="5051" cy="4372"/>
            </a:xfrm>
            <a:custGeom>
              <a:avLst/>
              <a:gdLst>
                <a:gd name="connsiteX0" fmla="*/ 3094 w 5051"/>
                <a:gd name="connsiteY0" fmla="*/ 0 h 4372"/>
                <a:gd name="connsiteX1" fmla="*/ 197 w 5051"/>
                <a:gd name="connsiteY1" fmla="*/ 1595 h 4372"/>
                <a:gd name="connsiteX2" fmla="*/ 1379 w 5051"/>
                <a:gd name="connsiteY2" fmla="*/ 3995 h 4372"/>
                <a:gd name="connsiteX3" fmla="*/ 2974 w 5051"/>
                <a:gd name="connsiteY3" fmla="*/ 4372 h 4372"/>
                <a:gd name="connsiteX4" fmla="*/ 4911 w 5051"/>
                <a:gd name="connsiteY4" fmla="*/ 2863 h 4372"/>
                <a:gd name="connsiteX5" fmla="*/ 3626 w 5051"/>
                <a:gd name="connsiteY5" fmla="*/ 17 h 4372"/>
                <a:gd name="connsiteX6" fmla="*/ 3094 w 5051"/>
                <a:gd name="connsiteY6" fmla="*/ 0 h 4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1" h="4372">
                  <a:moveTo>
                    <a:pt x="3094" y="0"/>
                  </a:moveTo>
                  <a:cubicBezTo>
                    <a:pt x="1979" y="0"/>
                    <a:pt x="848" y="394"/>
                    <a:pt x="197" y="1595"/>
                  </a:cubicBezTo>
                  <a:cubicBezTo>
                    <a:pt x="-369" y="2640"/>
                    <a:pt x="368" y="3583"/>
                    <a:pt x="1379" y="3995"/>
                  </a:cubicBezTo>
                  <a:cubicBezTo>
                    <a:pt x="1928" y="4218"/>
                    <a:pt x="2477" y="4372"/>
                    <a:pt x="2974" y="4372"/>
                  </a:cubicBezTo>
                  <a:cubicBezTo>
                    <a:pt x="3780" y="4372"/>
                    <a:pt x="4483" y="3978"/>
                    <a:pt x="4911" y="2863"/>
                  </a:cubicBezTo>
                  <a:cubicBezTo>
                    <a:pt x="5357" y="1732"/>
                    <a:pt x="4688" y="892"/>
                    <a:pt x="3626" y="17"/>
                  </a:cubicBezTo>
                  <a:cubicBezTo>
                    <a:pt x="3454" y="0"/>
                    <a:pt x="3282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C2274D62-45A3-D40D-3790-59133A96FE6B}"/>
                </a:ext>
              </a:extLst>
            </p:cNvPr>
            <p:cNvSpPr/>
            <p:nvPr/>
          </p:nvSpPr>
          <p:spPr>
            <a:xfrm>
              <a:off x="4889755" y="3177825"/>
              <a:ext cx="12786" cy="13458"/>
            </a:xfrm>
            <a:custGeom>
              <a:avLst/>
              <a:gdLst>
                <a:gd name="connsiteX0" fmla="*/ 6388 w 12786"/>
                <a:gd name="connsiteY0" fmla="*/ 0 h 13458"/>
                <a:gd name="connsiteX1" fmla="*/ 4896 w 12786"/>
                <a:gd name="connsiteY1" fmla="*/ 326 h 13458"/>
                <a:gd name="connsiteX2" fmla="*/ 61 w 12786"/>
                <a:gd name="connsiteY2" fmla="*/ 6412 h 13458"/>
                <a:gd name="connsiteX3" fmla="*/ 3181 w 12786"/>
                <a:gd name="connsiteY3" fmla="*/ 11316 h 13458"/>
                <a:gd name="connsiteX4" fmla="*/ 5736 w 12786"/>
                <a:gd name="connsiteY4" fmla="*/ 12739 h 13458"/>
                <a:gd name="connsiteX5" fmla="*/ 6216 w 12786"/>
                <a:gd name="connsiteY5" fmla="*/ 12705 h 13458"/>
                <a:gd name="connsiteX6" fmla="*/ 8016 w 12786"/>
                <a:gd name="connsiteY6" fmla="*/ 13082 h 13458"/>
                <a:gd name="connsiteX7" fmla="*/ 9765 w 12786"/>
                <a:gd name="connsiteY7" fmla="*/ 13459 h 13458"/>
                <a:gd name="connsiteX8" fmla="*/ 11548 w 12786"/>
                <a:gd name="connsiteY8" fmla="*/ 12550 h 13458"/>
                <a:gd name="connsiteX9" fmla="*/ 12406 w 12786"/>
                <a:gd name="connsiteY9" fmla="*/ 5898 h 13458"/>
                <a:gd name="connsiteX10" fmla="*/ 10348 w 12786"/>
                <a:gd name="connsiteY10" fmla="*/ 2092 h 13458"/>
                <a:gd name="connsiteX11" fmla="*/ 6388 w 12786"/>
                <a:gd name="connsiteY11" fmla="*/ 0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6" h="13458">
                  <a:moveTo>
                    <a:pt x="6388" y="0"/>
                  </a:moveTo>
                  <a:cubicBezTo>
                    <a:pt x="5908" y="0"/>
                    <a:pt x="5393" y="103"/>
                    <a:pt x="4896" y="326"/>
                  </a:cubicBezTo>
                  <a:cubicBezTo>
                    <a:pt x="2393" y="1406"/>
                    <a:pt x="524" y="3429"/>
                    <a:pt x="61" y="6412"/>
                  </a:cubicBezTo>
                  <a:cubicBezTo>
                    <a:pt x="-351" y="9001"/>
                    <a:pt x="1381" y="10218"/>
                    <a:pt x="3181" y="11316"/>
                  </a:cubicBezTo>
                  <a:cubicBezTo>
                    <a:pt x="4056" y="11830"/>
                    <a:pt x="4947" y="12310"/>
                    <a:pt x="5736" y="12739"/>
                  </a:cubicBezTo>
                  <a:cubicBezTo>
                    <a:pt x="5890" y="12705"/>
                    <a:pt x="6062" y="12705"/>
                    <a:pt x="6216" y="12705"/>
                  </a:cubicBezTo>
                  <a:cubicBezTo>
                    <a:pt x="6834" y="12705"/>
                    <a:pt x="7433" y="12893"/>
                    <a:pt x="8016" y="13082"/>
                  </a:cubicBezTo>
                  <a:cubicBezTo>
                    <a:pt x="8617" y="13270"/>
                    <a:pt x="9199" y="13459"/>
                    <a:pt x="9765" y="13459"/>
                  </a:cubicBezTo>
                  <a:cubicBezTo>
                    <a:pt x="10382" y="13459"/>
                    <a:pt x="10982" y="13236"/>
                    <a:pt x="11548" y="12550"/>
                  </a:cubicBezTo>
                  <a:cubicBezTo>
                    <a:pt x="13211" y="10579"/>
                    <a:pt x="12869" y="8230"/>
                    <a:pt x="12406" y="5898"/>
                  </a:cubicBezTo>
                  <a:cubicBezTo>
                    <a:pt x="12114" y="4389"/>
                    <a:pt x="11394" y="3172"/>
                    <a:pt x="10348" y="2092"/>
                  </a:cubicBezTo>
                  <a:cubicBezTo>
                    <a:pt x="9182" y="909"/>
                    <a:pt x="7845" y="0"/>
                    <a:pt x="63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4E6BEA54-C986-1416-65CC-FA879C88F41F}"/>
                </a:ext>
              </a:extLst>
            </p:cNvPr>
            <p:cNvSpPr/>
            <p:nvPr/>
          </p:nvSpPr>
          <p:spPr>
            <a:xfrm>
              <a:off x="4907393" y="3130059"/>
              <a:ext cx="6910" cy="7389"/>
            </a:xfrm>
            <a:custGeom>
              <a:avLst/>
              <a:gdLst>
                <a:gd name="connsiteX0" fmla="*/ 2843 w 6910"/>
                <a:gd name="connsiteY0" fmla="*/ 0 h 7389"/>
                <a:gd name="connsiteX1" fmla="*/ 117 w 6910"/>
                <a:gd name="connsiteY1" fmla="*/ 2349 h 7389"/>
                <a:gd name="connsiteX2" fmla="*/ 2140 w 6910"/>
                <a:gd name="connsiteY2" fmla="*/ 7115 h 7389"/>
                <a:gd name="connsiteX3" fmla="*/ 3889 w 6910"/>
                <a:gd name="connsiteY3" fmla="*/ 7389 h 7389"/>
                <a:gd name="connsiteX4" fmla="*/ 6872 w 6910"/>
                <a:gd name="connsiteY4" fmla="*/ 4852 h 7389"/>
                <a:gd name="connsiteX5" fmla="*/ 3735 w 6910"/>
                <a:gd name="connsiteY5" fmla="*/ 137 h 7389"/>
                <a:gd name="connsiteX6" fmla="*/ 2843 w 6910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0" h="7389">
                  <a:moveTo>
                    <a:pt x="2843" y="0"/>
                  </a:moveTo>
                  <a:cubicBezTo>
                    <a:pt x="1471" y="0"/>
                    <a:pt x="580" y="909"/>
                    <a:pt x="117" y="2349"/>
                  </a:cubicBezTo>
                  <a:cubicBezTo>
                    <a:pt x="-346" y="4475"/>
                    <a:pt x="614" y="6669"/>
                    <a:pt x="2140" y="7115"/>
                  </a:cubicBezTo>
                  <a:cubicBezTo>
                    <a:pt x="2774" y="7304"/>
                    <a:pt x="3358" y="7389"/>
                    <a:pt x="3889" y="7389"/>
                  </a:cubicBezTo>
                  <a:cubicBezTo>
                    <a:pt x="5552" y="7389"/>
                    <a:pt x="6649" y="6498"/>
                    <a:pt x="6872" y="4852"/>
                  </a:cubicBezTo>
                  <a:cubicBezTo>
                    <a:pt x="7164" y="2829"/>
                    <a:pt x="5758" y="617"/>
                    <a:pt x="3735" y="137"/>
                  </a:cubicBezTo>
                  <a:cubicBezTo>
                    <a:pt x="3426" y="34"/>
                    <a:pt x="3134" y="0"/>
                    <a:pt x="28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13EA4E7C-7572-FBCE-9440-6C8DBDF67A03}"/>
                </a:ext>
              </a:extLst>
            </p:cNvPr>
            <p:cNvSpPr/>
            <p:nvPr/>
          </p:nvSpPr>
          <p:spPr>
            <a:xfrm>
              <a:off x="4906897" y="3156205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7 w 9640"/>
                <a:gd name="connsiteY3" fmla="*/ 10887 h 10887"/>
                <a:gd name="connsiteX4" fmla="*/ 9340 w 9640"/>
                <a:gd name="connsiteY4" fmla="*/ 6944 h 10887"/>
                <a:gd name="connsiteX5" fmla="*/ 5517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1" y="0"/>
                    <a:pt x="973" y="1371"/>
                    <a:pt x="150" y="3909"/>
                  </a:cubicBezTo>
                  <a:cubicBezTo>
                    <a:pt x="-536" y="6035"/>
                    <a:pt x="1248" y="10218"/>
                    <a:pt x="3065" y="10784"/>
                  </a:cubicBezTo>
                  <a:cubicBezTo>
                    <a:pt x="3305" y="10853"/>
                    <a:pt x="3562" y="10887"/>
                    <a:pt x="3837" y="10887"/>
                  </a:cubicBezTo>
                  <a:cubicBezTo>
                    <a:pt x="5860" y="10887"/>
                    <a:pt x="8654" y="8984"/>
                    <a:pt x="9340" y="6944"/>
                  </a:cubicBezTo>
                  <a:cubicBezTo>
                    <a:pt x="10335" y="3995"/>
                    <a:pt x="8808" y="1303"/>
                    <a:pt x="5517" y="223"/>
                  </a:cubicBezTo>
                  <a:cubicBezTo>
                    <a:pt x="5071" y="86"/>
                    <a:pt x="4642" y="0"/>
                    <a:pt x="4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3CB78280-6600-6E3D-0E8F-6815F2AAABD9}"/>
                </a:ext>
              </a:extLst>
            </p:cNvPr>
            <p:cNvSpPr/>
            <p:nvPr/>
          </p:nvSpPr>
          <p:spPr>
            <a:xfrm>
              <a:off x="4884440" y="3292062"/>
              <a:ext cx="18080" cy="21277"/>
            </a:xfrm>
            <a:custGeom>
              <a:avLst/>
              <a:gdLst>
                <a:gd name="connsiteX0" fmla="*/ 12611 w 18080"/>
                <a:gd name="connsiteY0" fmla="*/ 0 h 21277"/>
                <a:gd name="connsiteX1" fmla="*/ 10176 w 18080"/>
                <a:gd name="connsiteY1" fmla="*/ 292 h 21277"/>
                <a:gd name="connsiteX2" fmla="*/ 4467 w 18080"/>
                <a:gd name="connsiteY2" fmla="*/ 2195 h 21277"/>
                <a:gd name="connsiteX3" fmla="*/ 370 w 18080"/>
                <a:gd name="connsiteY3" fmla="*/ 6601 h 21277"/>
                <a:gd name="connsiteX4" fmla="*/ 5788 w 18080"/>
                <a:gd name="connsiteY4" fmla="*/ 18740 h 21277"/>
                <a:gd name="connsiteX5" fmla="*/ 9336 w 18080"/>
                <a:gd name="connsiteY5" fmla="*/ 19614 h 21277"/>
                <a:gd name="connsiteX6" fmla="*/ 10279 w 18080"/>
                <a:gd name="connsiteY6" fmla="*/ 21277 h 21277"/>
                <a:gd name="connsiteX7" fmla="*/ 18081 w 18080"/>
                <a:gd name="connsiteY7" fmla="*/ 4132 h 21277"/>
                <a:gd name="connsiteX8" fmla="*/ 12611 w 18080"/>
                <a:gd name="connsiteY8" fmla="*/ 0 h 21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80" h="21277">
                  <a:moveTo>
                    <a:pt x="12611" y="0"/>
                  </a:moveTo>
                  <a:cubicBezTo>
                    <a:pt x="11874" y="0"/>
                    <a:pt x="11068" y="103"/>
                    <a:pt x="10176" y="292"/>
                  </a:cubicBezTo>
                  <a:cubicBezTo>
                    <a:pt x="8222" y="703"/>
                    <a:pt x="6285" y="1355"/>
                    <a:pt x="4467" y="2195"/>
                  </a:cubicBezTo>
                  <a:cubicBezTo>
                    <a:pt x="2616" y="3052"/>
                    <a:pt x="1073" y="4509"/>
                    <a:pt x="370" y="6601"/>
                  </a:cubicBezTo>
                  <a:cubicBezTo>
                    <a:pt x="-1036" y="10801"/>
                    <a:pt x="1741" y="16905"/>
                    <a:pt x="5788" y="18740"/>
                  </a:cubicBezTo>
                  <a:cubicBezTo>
                    <a:pt x="6953" y="19271"/>
                    <a:pt x="8153" y="19545"/>
                    <a:pt x="9336" y="19614"/>
                  </a:cubicBezTo>
                  <a:cubicBezTo>
                    <a:pt x="9611" y="20197"/>
                    <a:pt x="9937" y="20763"/>
                    <a:pt x="10279" y="21277"/>
                  </a:cubicBezTo>
                  <a:cubicBezTo>
                    <a:pt x="12817" y="15533"/>
                    <a:pt x="15423" y="9807"/>
                    <a:pt x="18081" y="4132"/>
                  </a:cubicBezTo>
                  <a:cubicBezTo>
                    <a:pt x="17120" y="1320"/>
                    <a:pt x="15337" y="0"/>
                    <a:pt x="126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80427D3D-F3CB-E46D-BB23-7222282F5889}"/>
                </a:ext>
              </a:extLst>
            </p:cNvPr>
            <p:cNvSpPr/>
            <p:nvPr/>
          </p:nvSpPr>
          <p:spPr>
            <a:xfrm>
              <a:off x="4892569" y="3296177"/>
              <a:ext cx="24453" cy="50440"/>
            </a:xfrm>
            <a:custGeom>
              <a:avLst/>
              <a:gdLst>
                <a:gd name="connsiteX0" fmla="*/ 9969 w 24453"/>
                <a:gd name="connsiteY0" fmla="*/ 0 h 50440"/>
                <a:gd name="connsiteX1" fmla="*/ 2168 w 24453"/>
                <a:gd name="connsiteY1" fmla="*/ 17145 h 50440"/>
                <a:gd name="connsiteX2" fmla="*/ 6094 w 24453"/>
                <a:gd name="connsiteY2" fmla="*/ 20900 h 50440"/>
                <a:gd name="connsiteX3" fmla="*/ 6386 w 24453"/>
                <a:gd name="connsiteY3" fmla="*/ 21448 h 50440"/>
                <a:gd name="connsiteX4" fmla="*/ 6557 w 24453"/>
                <a:gd name="connsiteY4" fmla="*/ 24363 h 50440"/>
                <a:gd name="connsiteX5" fmla="*/ 7929 w 24453"/>
                <a:gd name="connsiteY5" fmla="*/ 24534 h 50440"/>
                <a:gd name="connsiteX6" fmla="*/ 6780 w 24453"/>
                <a:gd name="connsiteY6" fmla="*/ 28632 h 50440"/>
                <a:gd name="connsiteX7" fmla="*/ 9866 w 24453"/>
                <a:gd name="connsiteY7" fmla="*/ 34530 h 50440"/>
                <a:gd name="connsiteX8" fmla="*/ 11426 w 24453"/>
                <a:gd name="connsiteY8" fmla="*/ 35113 h 50440"/>
                <a:gd name="connsiteX9" fmla="*/ 10364 w 24453"/>
                <a:gd name="connsiteY9" fmla="*/ 36193 h 50440"/>
                <a:gd name="connsiteX10" fmla="*/ 10055 w 24453"/>
                <a:gd name="connsiteY10" fmla="*/ 37462 h 50440"/>
                <a:gd name="connsiteX11" fmla="*/ 7809 w 24453"/>
                <a:gd name="connsiteY11" fmla="*/ 37050 h 50440"/>
                <a:gd name="connsiteX12" fmla="*/ 402 w 24453"/>
                <a:gd name="connsiteY12" fmla="*/ 41302 h 50440"/>
                <a:gd name="connsiteX13" fmla="*/ 4706 w 24453"/>
                <a:gd name="connsiteY13" fmla="*/ 48297 h 50440"/>
                <a:gd name="connsiteX14" fmla="*/ 8598 w 24453"/>
                <a:gd name="connsiteY14" fmla="*/ 49309 h 50440"/>
                <a:gd name="connsiteX15" fmla="*/ 11958 w 24453"/>
                <a:gd name="connsiteY15" fmla="*/ 48092 h 50440"/>
                <a:gd name="connsiteX16" fmla="*/ 16656 w 24453"/>
                <a:gd name="connsiteY16" fmla="*/ 50389 h 50440"/>
                <a:gd name="connsiteX17" fmla="*/ 17461 w 24453"/>
                <a:gd name="connsiteY17" fmla="*/ 50440 h 50440"/>
                <a:gd name="connsiteX18" fmla="*/ 23428 w 24453"/>
                <a:gd name="connsiteY18" fmla="*/ 44885 h 50440"/>
                <a:gd name="connsiteX19" fmla="*/ 24422 w 24453"/>
                <a:gd name="connsiteY19" fmla="*/ 40942 h 50440"/>
                <a:gd name="connsiteX20" fmla="*/ 21199 w 24453"/>
                <a:gd name="connsiteY20" fmla="*/ 33313 h 50440"/>
                <a:gd name="connsiteX21" fmla="*/ 22451 w 24453"/>
                <a:gd name="connsiteY21" fmla="*/ 31753 h 50440"/>
                <a:gd name="connsiteX22" fmla="*/ 17942 w 24453"/>
                <a:gd name="connsiteY22" fmla="*/ 22134 h 50440"/>
                <a:gd name="connsiteX23" fmla="*/ 16844 w 24453"/>
                <a:gd name="connsiteY23" fmla="*/ 21637 h 50440"/>
                <a:gd name="connsiteX24" fmla="*/ 16587 w 24453"/>
                <a:gd name="connsiteY24" fmla="*/ 21568 h 50440"/>
                <a:gd name="connsiteX25" fmla="*/ 16158 w 24453"/>
                <a:gd name="connsiteY25" fmla="*/ 22083 h 50440"/>
                <a:gd name="connsiteX26" fmla="*/ 15901 w 24453"/>
                <a:gd name="connsiteY26" fmla="*/ 22357 h 50440"/>
                <a:gd name="connsiteX27" fmla="*/ 16364 w 24453"/>
                <a:gd name="connsiteY27" fmla="*/ 16099 h 50440"/>
                <a:gd name="connsiteX28" fmla="*/ 10672 w 24453"/>
                <a:gd name="connsiteY28" fmla="*/ 8247 h 50440"/>
                <a:gd name="connsiteX29" fmla="*/ 10535 w 24453"/>
                <a:gd name="connsiteY29" fmla="*/ 2246 h 50440"/>
                <a:gd name="connsiteX30" fmla="*/ 9969 w 24453"/>
                <a:gd name="connsiteY30" fmla="*/ 0 h 5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453" h="50440">
                  <a:moveTo>
                    <a:pt x="9969" y="0"/>
                  </a:moveTo>
                  <a:cubicBezTo>
                    <a:pt x="7312" y="5692"/>
                    <a:pt x="4706" y="11401"/>
                    <a:pt x="2168" y="17145"/>
                  </a:cubicBezTo>
                  <a:cubicBezTo>
                    <a:pt x="3163" y="18619"/>
                    <a:pt x="4483" y="19854"/>
                    <a:pt x="6094" y="20900"/>
                  </a:cubicBezTo>
                  <a:cubicBezTo>
                    <a:pt x="6249" y="21003"/>
                    <a:pt x="6283" y="21260"/>
                    <a:pt x="6386" y="21448"/>
                  </a:cubicBezTo>
                  <a:cubicBezTo>
                    <a:pt x="3025" y="22511"/>
                    <a:pt x="4946" y="23403"/>
                    <a:pt x="6557" y="24363"/>
                  </a:cubicBezTo>
                  <a:cubicBezTo>
                    <a:pt x="7003" y="24414"/>
                    <a:pt x="7466" y="24466"/>
                    <a:pt x="7929" y="24534"/>
                  </a:cubicBezTo>
                  <a:cubicBezTo>
                    <a:pt x="7174" y="25666"/>
                    <a:pt x="6832" y="27055"/>
                    <a:pt x="6780" y="28632"/>
                  </a:cubicBezTo>
                  <a:cubicBezTo>
                    <a:pt x="6694" y="31392"/>
                    <a:pt x="7535" y="33536"/>
                    <a:pt x="9866" y="34530"/>
                  </a:cubicBezTo>
                  <a:cubicBezTo>
                    <a:pt x="10364" y="34770"/>
                    <a:pt x="10878" y="34976"/>
                    <a:pt x="11426" y="35113"/>
                  </a:cubicBezTo>
                  <a:cubicBezTo>
                    <a:pt x="11066" y="35456"/>
                    <a:pt x="10706" y="35816"/>
                    <a:pt x="10364" y="36193"/>
                  </a:cubicBezTo>
                  <a:cubicBezTo>
                    <a:pt x="10072" y="36536"/>
                    <a:pt x="9798" y="37016"/>
                    <a:pt x="10055" y="37462"/>
                  </a:cubicBezTo>
                  <a:cubicBezTo>
                    <a:pt x="9369" y="37170"/>
                    <a:pt x="8615" y="37050"/>
                    <a:pt x="7809" y="37050"/>
                  </a:cubicBezTo>
                  <a:cubicBezTo>
                    <a:pt x="4946" y="37050"/>
                    <a:pt x="1671" y="38765"/>
                    <a:pt x="402" y="41302"/>
                  </a:cubicBezTo>
                  <a:cubicBezTo>
                    <a:pt x="-815" y="43737"/>
                    <a:pt x="762" y="46309"/>
                    <a:pt x="4706" y="48297"/>
                  </a:cubicBezTo>
                  <a:cubicBezTo>
                    <a:pt x="6043" y="48983"/>
                    <a:pt x="7380" y="49309"/>
                    <a:pt x="8598" y="49309"/>
                  </a:cubicBezTo>
                  <a:cubicBezTo>
                    <a:pt x="9969" y="49309"/>
                    <a:pt x="11152" y="48880"/>
                    <a:pt x="11958" y="48092"/>
                  </a:cubicBezTo>
                  <a:cubicBezTo>
                    <a:pt x="13347" y="49275"/>
                    <a:pt x="15010" y="50166"/>
                    <a:pt x="16656" y="50389"/>
                  </a:cubicBezTo>
                  <a:cubicBezTo>
                    <a:pt x="16930" y="50423"/>
                    <a:pt x="17204" y="50440"/>
                    <a:pt x="17461" y="50440"/>
                  </a:cubicBezTo>
                  <a:cubicBezTo>
                    <a:pt x="19759" y="50440"/>
                    <a:pt x="21473" y="48915"/>
                    <a:pt x="23428" y="44885"/>
                  </a:cubicBezTo>
                  <a:cubicBezTo>
                    <a:pt x="23617" y="44166"/>
                    <a:pt x="24302" y="42571"/>
                    <a:pt x="24422" y="40942"/>
                  </a:cubicBezTo>
                  <a:cubicBezTo>
                    <a:pt x="24680" y="37599"/>
                    <a:pt x="23325" y="34650"/>
                    <a:pt x="21199" y="33313"/>
                  </a:cubicBezTo>
                  <a:cubicBezTo>
                    <a:pt x="21730" y="32850"/>
                    <a:pt x="22176" y="32335"/>
                    <a:pt x="22451" y="31753"/>
                  </a:cubicBezTo>
                  <a:cubicBezTo>
                    <a:pt x="23994" y="28581"/>
                    <a:pt x="22279" y="24895"/>
                    <a:pt x="17942" y="22134"/>
                  </a:cubicBezTo>
                  <a:cubicBezTo>
                    <a:pt x="17599" y="21911"/>
                    <a:pt x="17222" y="21791"/>
                    <a:pt x="16844" y="21637"/>
                  </a:cubicBezTo>
                  <a:cubicBezTo>
                    <a:pt x="16741" y="21585"/>
                    <a:pt x="16656" y="21568"/>
                    <a:pt x="16587" y="21568"/>
                  </a:cubicBezTo>
                  <a:cubicBezTo>
                    <a:pt x="16296" y="21568"/>
                    <a:pt x="16313" y="21911"/>
                    <a:pt x="16158" y="22083"/>
                  </a:cubicBezTo>
                  <a:lnTo>
                    <a:pt x="15901" y="22357"/>
                  </a:lnTo>
                  <a:cubicBezTo>
                    <a:pt x="16862" y="20900"/>
                    <a:pt x="17050" y="18808"/>
                    <a:pt x="16364" y="16099"/>
                  </a:cubicBezTo>
                  <a:cubicBezTo>
                    <a:pt x="15490" y="12602"/>
                    <a:pt x="13638" y="9876"/>
                    <a:pt x="10672" y="8247"/>
                  </a:cubicBezTo>
                  <a:cubicBezTo>
                    <a:pt x="11135" y="6121"/>
                    <a:pt x="10861" y="4149"/>
                    <a:pt x="10535" y="2246"/>
                  </a:cubicBezTo>
                  <a:cubicBezTo>
                    <a:pt x="10398" y="1406"/>
                    <a:pt x="10209" y="669"/>
                    <a:pt x="99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D6D56CBB-D2E7-0B4A-5F5E-1C67EA19B071}"/>
                </a:ext>
              </a:extLst>
            </p:cNvPr>
            <p:cNvSpPr/>
            <p:nvPr/>
          </p:nvSpPr>
          <p:spPr>
            <a:xfrm>
              <a:off x="4862372" y="3249371"/>
              <a:ext cx="14315" cy="16904"/>
            </a:xfrm>
            <a:custGeom>
              <a:avLst/>
              <a:gdLst>
                <a:gd name="connsiteX0" fmla="*/ 8688 w 14315"/>
                <a:gd name="connsiteY0" fmla="*/ 0 h 16904"/>
                <a:gd name="connsiteX1" fmla="*/ 2670 w 14315"/>
                <a:gd name="connsiteY1" fmla="*/ 1852 h 16904"/>
                <a:gd name="connsiteX2" fmla="*/ 1453 w 14315"/>
                <a:gd name="connsiteY2" fmla="*/ 3189 h 16904"/>
                <a:gd name="connsiteX3" fmla="*/ 1282 w 14315"/>
                <a:gd name="connsiteY3" fmla="*/ 4321 h 16904"/>
                <a:gd name="connsiteX4" fmla="*/ 1470 w 14315"/>
                <a:gd name="connsiteY4" fmla="*/ 7475 h 16904"/>
                <a:gd name="connsiteX5" fmla="*/ 664 w 14315"/>
                <a:gd name="connsiteY5" fmla="*/ 12430 h 16904"/>
                <a:gd name="connsiteX6" fmla="*/ 6733 w 14315"/>
                <a:gd name="connsiteY6" fmla="*/ 16905 h 16904"/>
                <a:gd name="connsiteX7" fmla="*/ 7059 w 14315"/>
                <a:gd name="connsiteY7" fmla="*/ 16905 h 16904"/>
                <a:gd name="connsiteX8" fmla="*/ 12872 w 14315"/>
                <a:gd name="connsiteY8" fmla="*/ 12670 h 16904"/>
                <a:gd name="connsiteX9" fmla="*/ 12237 w 14315"/>
                <a:gd name="connsiteY9" fmla="*/ 1080 h 16904"/>
                <a:gd name="connsiteX10" fmla="*/ 8688 w 14315"/>
                <a:gd name="connsiteY10" fmla="*/ 0 h 1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15" h="16904">
                  <a:moveTo>
                    <a:pt x="8688" y="0"/>
                  </a:moveTo>
                  <a:cubicBezTo>
                    <a:pt x="6733" y="0"/>
                    <a:pt x="4487" y="634"/>
                    <a:pt x="2670" y="1852"/>
                  </a:cubicBezTo>
                  <a:cubicBezTo>
                    <a:pt x="2190" y="2177"/>
                    <a:pt x="1761" y="2675"/>
                    <a:pt x="1453" y="3189"/>
                  </a:cubicBezTo>
                  <a:cubicBezTo>
                    <a:pt x="1264" y="3498"/>
                    <a:pt x="1230" y="4303"/>
                    <a:pt x="1282" y="4321"/>
                  </a:cubicBezTo>
                  <a:cubicBezTo>
                    <a:pt x="4179" y="5195"/>
                    <a:pt x="2945" y="6429"/>
                    <a:pt x="1470" y="7475"/>
                  </a:cubicBezTo>
                  <a:cubicBezTo>
                    <a:pt x="-536" y="8881"/>
                    <a:pt x="-159" y="10630"/>
                    <a:pt x="664" y="12430"/>
                  </a:cubicBezTo>
                  <a:cubicBezTo>
                    <a:pt x="1881" y="15071"/>
                    <a:pt x="3904" y="16785"/>
                    <a:pt x="6733" y="16905"/>
                  </a:cubicBezTo>
                  <a:cubicBezTo>
                    <a:pt x="6836" y="16905"/>
                    <a:pt x="6956" y="16905"/>
                    <a:pt x="7059" y="16905"/>
                  </a:cubicBezTo>
                  <a:cubicBezTo>
                    <a:pt x="10025" y="16905"/>
                    <a:pt x="12031" y="15190"/>
                    <a:pt x="12872" y="12670"/>
                  </a:cubicBezTo>
                  <a:cubicBezTo>
                    <a:pt x="15049" y="7750"/>
                    <a:pt x="14706" y="3292"/>
                    <a:pt x="12237" y="1080"/>
                  </a:cubicBezTo>
                  <a:cubicBezTo>
                    <a:pt x="11431" y="343"/>
                    <a:pt x="10145" y="0"/>
                    <a:pt x="86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59F6FA00-3F58-F935-700F-CAECE52907FF}"/>
                </a:ext>
              </a:extLst>
            </p:cNvPr>
            <p:cNvSpPr/>
            <p:nvPr/>
          </p:nvSpPr>
          <p:spPr>
            <a:xfrm>
              <a:off x="4607401" y="3785838"/>
              <a:ext cx="26450" cy="29421"/>
            </a:xfrm>
            <a:custGeom>
              <a:avLst/>
              <a:gdLst>
                <a:gd name="connsiteX0" fmla="*/ 13376 w 26450"/>
                <a:gd name="connsiteY0" fmla="*/ 0 h 29421"/>
                <a:gd name="connsiteX1" fmla="*/ 13153 w 26450"/>
                <a:gd name="connsiteY1" fmla="*/ 0 h 29421"/>
                <a:gd name="connsiteX2" fmla="*/ 8147 w 26450"/>
                <a:gd name="connsiteY2" fmla="*/ 1149 h 29421"/>
                <a:gd name="connsiteX3" fmla="*/ 5643 w 26450"/>
                <a:gd name="connsiteY3" fmla="*/ 4509 h 29421"/>
                <a:gd name="connsiteX4" fmla="*/ 1271 w 26450"/>
                <a:gd name="connsiteY4" fmla="*/ 10973 h 29421"/>
                <a:gd name="connsiteX5" fmla="*/ 346 w 26450"/>
                <a:gd name="connsiteY5" fmla="*/ 14333 h 29421"/>
                <a:gd name="connsiteX6" fmla="*/ 2249 w 26450"/>
                <a:gd name="connsiteY6" fmla="*/ 15825 h 29421"/>
                <a:gd name="connsiteX7" fmla="*/ 2952 w 26450"/>
                <a:gd name="connsiteY7" fmla="*/ 15551 h 29421"/>
                <a:gd name="connsiteX8" fmla="*/ 6055 w 26450"/>
                <a:gd name="connsiteY8" fmla="*/ 13888 h 29421"/>
                <a:gd name="connsiteX9" fmla="*/ 10084 w 26450"/>
                <a:gd name="connsiteY9" fmla="*/ 17162 h 29421"/>
                <a:gd name="connsiteX10" fmla="*/ 12313 w 26450"/>
                <a:gd name="connsiteY10" fmla="*/ 18277 h 29421"/>
                <a:gd name="connsiteX11" fmla="*/ 15468 w 26450"/>
                <a:gd name="connsiteY11" fmla="*/ 24929 h 29421"/>
                <a:gd name="connsiteX12" fmla="*/ 18931 w 26450"/>
                <a:gd name="connsiteY12" fmla="*/ 29421 h 29421"/>
                <a:gd name="connsiteX13" fmla="*/ 18965 w 26450"/>
                <a:gd name="connsiteY13" fmla="*/ 29421 h 29421"/>
                <a:gd name="connsiteX14" fmla="*/ 24126 w 26450"/>
                <a:gd name="connsiteY14" fmla="*/ 27072 h 29421"/>
                <a:gd name="connsiteX15" fmla="*/ 25618 w 26450"/>
                <a:gd name="connsiteY15" fmla="*/ 21792 h 29421"/>
                <a:gd name="connsiteX16" fmla="*/ 20148 w 26450"/>
                <a:gd name="connsiteY16" fmla="*/ 6190 h 29421"/>
                <a:gd name="connsiteX17" fmla="*/ 13376 w 26450"/>
                <a:gd name="connsiteY17" fmla="*/ 0 h 2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450" h="29421">
                  <a:moveTo>
                    <a:pt x="13376" y="0"/>
                  </a:moveTo>
                  <a:cubicBezTo>
                    <a:pt x="13307" y="0"/>
                    <a:pt x="13222" y="0"/>
                    <a:pt x="13153" y="0"/>
                  </a:cubicBezTo>
                  <a:cubicBezTo>
                    <a:pt x="11490" y="395"/>
                    <a:pt x="9827" y="857"/>
                    <a:pt x="8147" y="1149"/>
                  </a:cubicBezTo>
                  <a:cubicBezTo>
                    <a:pt x="6244" y="1475"/>
                    <a:pt x="5301" y="3223"/>
                    <a:pt x="5643" y="4509"/>
                  </a:cubicBezTo>
                  <a:cubicBezTo>
                    <a:pt x="6758" y="8830"/>
                    <a:pt x="4683" y="10133"/>
                    <a:pt x="1271" y="10973"/>
                  </a:cubicBezTo>
                  <a:cubicBezTo>
                    <a:pt x="-340" y="11367"/>
                    <a:pt x="-134" y="13065"/>
                    <a:pt x="346" y="14333"/>
                  </a:cubicBezTo>
                  <a:cubicBezTo>
                    <a:pt x="672" y="15191"/>
                    <a:pt x="1529" y="15825"/>
                    <a:pt x="2249" y="15825"/>
                  </a:cubicBezTo>
                  <a:cubicBezTo>
                    <a:pt x="2506" y="15825"/>
                    <a:pt x="2763" y="15739"/>
                    <a:pt x="2952" y="15551"/>
                  </a:cubicBezTo>
                  <a:cubicBezTo>
                    <a:pt x="4152" y="14368"/>
                    <a:pt x="5163" y="13888"/>
                    <a:pt x="6055" y="13888"/>
                  </a:cubicBezTo>
                  <a:cubicBezTo>
                    <a:pt x="7633" y="13888"/>
                    <a:pt x="8833" y="15362"/>
                    <a:pt x="10084" y="17162"/>
                  </a:cubicBezTo>
                  <a:cubicBezTo>
                    <a:pt x="10513" y="17780"/>
                    <a:pt x="11541" y="17968"/>
                    <a:pt x="12313" y="18277"/>
                  </a:cubicBezTo>
                  <a:cubicBezTo>
                    <a:pt x="16565" y="19940"/>
                    <a:pt x="16582" y="19940"/>
                    <a:pt x="15468" y="24929"/>
                  </a:cubicBezTo>
                  <a:cubicBezTo>
                    <a:pt x="14782" y="28067"/>
                    <a:pt x="15862" y="29387"/>
                    <a:pt x="18931" y="29421"/>
                  </a:cubicBezTo>
                  <a:cubicBezTo>
                    <a:pt x="18948" y="29421"/>
                    <a:pt x="18965" y="29421"/>
                    <a:pt x="18965" y="29421"/>
                  </a:cubicBezTo>
                  <a:cubicBezTo>
                    <a:pt x="21074" y="29421"/>
                    <a:pt x="22428" y="27929"/>
                    <a:pt x="24126" y="27072"/>
                  </a:cubicBezTo>
                  <a:cubicBezTo>
                    <a:pt x="26646" y="25803"/>
                    <a:pt x="27075" y="24432"/>
                    <a:pt x="25618" y="21792"/>
                  </a:cubicBezTo>
                  <a:cubicBezTo>
                    <a:pt x="22960" y="16957"/>
                    <a:pt x="20423" y="12087"/>
                    <a:pt x="20148" y="6190"/>
                  </a:cubicBezTo>
                  <a:cubicBezTo>
                    <a:pt x="19977" y="2143"/>
                    <a:pt x="17148" y="0"/>
                    <a:pt x="133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E3180923-34B6-F096-E473-E911E3B4A3D8}"/>
                </a:ext>
              </a:extLst>
            </p:cNvPr>
            <p:cNvSpPr/>
            <p:nvPr/>
          </p:nvSpPr>
          <p:spPr>
            <a:xfrm>
              <a:off x="4599485" y="3758578"/>
              <a:ext cx="22751" cy="15653"/>
            </a:xfrm>
            <a:custGeom>
              <a:avLst/>
              <a:gdLst>
                <a:gd name="connsiteX0" fmla="*/ 16423 w 22751"/>
                <a:gd name="connsiteY0" fmla="*/ 0 h 15653"/>
                <a:gd name="connsiteX1" fmla="*/ 14948 w 22751"/>
                <a:gd name="connsiteY1" fmla="*/ 189 h 15653"/>
                <a:gd name="connsiteX2" fmla="*/ 11519 w 22751"/>
                <a:gd name="connsiteY2" fmla="*/ 2400 h 15653"/>
                <a:gd name="connsiteX3" fmla="*/ 9479 w 22751"/>
                <a:gd name="connsiteY3" fmla="*/ 789 h 15653"/>
                <a:gd name="connsiteX4" fmla="*/ 7285 w 22751"/>
                <a:gd name="connsiteY4" fmla="*/ 1903 h 15653"/>
                <a:gd name="connsiteX5" fmla="*/ 787 w 22751"/>
                <a:gd name="connsiteY5" fmla="*/ 9481 h 15653"/>
                <a:gd name="connsiteX6" fmla="*/ 255 w 22751"/>
                <a:gd name="connsiteY6" fmla="*/ 12464 h 15653"/>
                <a:gd name="connsiteX7" fmla="*/ 5433 w 22751"/>
                <a:gd name="connsiteY7" fmla="*/ 15654 h 15653"/>
                <a:gd name="connsiteX8" fmla="*/ 7027 w 22751"/>
                <a:gd name="connsiteY8" fmla="*/ 15431 h 15653"/>
                <a:gd name="connsiteX9" fmla="*/ 11948 w 22751"/>
                <a:gd name="connsiteY9" fmla="*/ 12104 h 15653"/>
                <a:gd name="connsiteX10" fmla="*/ 13783 w 22751"/>
                <a:gd name="connsiteY10" fmla="*/ 13150 h 15653"/>
                <a:gd name="connsiteX11" fmla="*/ 17349 w 22751"/>
                <a:gd name="connsiteY11" fmla="*/ 14230 h 15653"/>
                <a:gd name="connsiteX12" fmla="*/ 18155 w 22751"/>
                <a:gd name="connsiteY12" fmla="*/ 14265 h 15653"/>
                <a:gd name="connsiteX13" fmla="*/ 22321 w 22751"/>
                <a:gd name="connsiteY13" fmla="*/ 7595 h 15653"/>
                <a:gd name="connsiteX14" fmla="*/ 19937 w 22751"/>
                <a:gd name="connsiteY14" fmla="*/ 2126 h 15653"/>
                <a:gd name="connsiteX15" fmla="*/ 16423 w 22751"/>
                <a:gd name="connsiteY15" fmla="*/ 0 h 1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51" h="15653">
                  <a:moveTo>
                    <a:pt x="16423" y="0"/>
                  </a:moveTo>
                  <a:cubicBezTo>
                    <a:pt x="15943" y="0"/>
                    <a:pt x="15446" y="69"/>
                    <a:pt x="14948" y="189"/>
                  </a:cubicBezTo>
                  <a:cubicBezTo>
                    <a:pt x="13817" y="463"/>
                    <a:pt x="12565" y="1337"/>
                    <a:pt x="11519" y="2400"/>
                  </a:cubicBezTo>
                  <a:cubicBezTo>
                    <a:pt x="11005" y="1355"/>
                    <a:pt x="10302" y="789"/>
                    <a:pt x="9479" y="789"/>
                  </a:cubicBezTo>
                  <a:cubicBezTo>
                    <a:pt x="8810" y="789"/>
                    <a:pt x="8073" y="1149"/>
                    <a:pt x="7285" y="1903"/>
                  </a:cubicBezTo>
                  <a:cubicBezTo>
                    <a:pt x="4901" y="4183"/>
                    <a:pt x="2878" y="6875"/>
                    <a:pt x="787" y="9481"/>
                  </a:cubicBezTo>
                  <a:cubicBezTo>
                    <a:pt x="153" y="10270"/>
                    <a:pt x="-310" y="11282"/>
                    <a:pt x="255" y="12464"/>
                  </a:cubicBezTo>
                  <a:cubicBezTo>
                    <a:pt x="1198" y="14436"/>
                    <a:pt x="3238" y="15654"/>
                    <a:pt x="5433" y="15654"/>
                  </a:cubicBezTo>
                  <a:cubicBezTo>
                    <a:pt x="5964" y="15654"/>
                    <a:pt x="6496" y="15585"/>
                    <a:pt x="7027" y="15431"/>
                  </a:cubicBezTo>
                  <a:cubicBezTo>
                    <a:pt x="9051" y="14882"/>
                    <a:pt x="10834" y="13613"/>
                    <a:pt x="11948" y="12104"/>
                  </a:cubicBezTo>
                  <a:cubicBezTo>
                    <a:pt x="12497" y="12499"/>
                    <a:pt x="13097" y="12859"/>
                    <a:pt x="13783" y="13150"/>
                  </a:cubicBezTo>
                  <a:cubicBezTo>
                    <a:pt x="14966" y="13647"/>
                    <a:pt x="16234" y="13905"/>
                    <a:pt x="17349" y="14230"/>
                  </a:cubicBezTo>
                  <a:cubicBezTo>
                    <a:pt x="17623" y="14265"/>
                    <a:pt x="17897" y="14265"/>
                    <a:pt x="18155" y="14265"/>
                  </a:cubicBezTo>
                  <a:cubicBezTo>
                    <a:pt x="21892" y="14265"/>
                    <a:pt x="23624" y="11573"/>
                    <a:pt x="22321" y="7595"/>
                  </a:cubicBezTo>
                  <a:cubicBezTo>
                    <a:pt x="21703" y="5709"/>
                    <a:pt x="20863" y="3875"/>
                    <a:pt x="19937" y="2126"/>
                  </a:cubicBezTo>
                  <a:cubicBezTo>
                    <a:pt x="19115" y="600"/>
                    <a:pt x="17863" y="0"/>
                    <a:pt x="16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0122FA93-8A96-BC3A-899F-FC8514A987D6}"/>
                </a:ext>
              </a:extLst>
            </p:cNvPr>
            <p:cNvSpPr/>
            <p:nvPr/>
          </p:nvSpPr>
          <p:spPr>
            <a:xfrm>
              <a:off x="4630505" y="3774523"/>
              <a:ext cx="13026" cy="14058"/>
            </a:xfrm>
            <a:custGeom>
              <a:avLst/>
              <a:gdLst>
                <a:gd name="connsiteX0" fmla="*/ 9183 w 13026"/>
                <a:gd name="connsiteY0" fmla="*/ 0 h 14058"/>
                <a:gd name="connsiteX1" fmla="*/ 8703 w 13026"/>
                <a:gd name="connsiteY1" fmla="*/ 17 h 14058"/>
                <a:gd name="connsiteX2" fmla="*/ 988 w 13026"/>
                <a:gd name="connsiteY2" fmla="*/ 4200 h 14058"/>
                <a:gd name="connsiteX3" fmla="*/ 816 w 13026"/>
                <a:gd name="connsiteY3" fmla="*/ 9910 h 14058"/>
                <a:gd name="connsiteX4" fmla="*/ 7057 w 13026"/>
                <a:gd name="connsiteY4" fmla="*/ 14059 h 14058"/>
                <a:gd name="connsiteX5" fmla="*/ 7160 w 13026"/>
                <a:gd name="connsiteY5" fmla="*/ 14059 h 14058"/>
                <a:gd name="connsiteX6" fmla="*/ 12200 w 13026"/>
                <a:gd name="connsiteY6" fmla="*/ 8624 h 14058"/>
                <a:gd name="connsiteX7" fmla="*/ 12835 w 13026"/>
                <a:gd name="connsiteY7" fmla="*/ 5298 h 14058"/>
                <a:gd name="connsiteX8" fmla="*/ 9183 w 13026"/>
                <a:gd name="connsiteY8" fmla="*/ 0 h 1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6" h="14058">
                  <a:moveTo>
                    <a:pt x="9183" y="0"/>
                  </a:moveTo>
                  <a:cubicBezTo>
                    <a:pt x="9028" y="0"/>
                    <a:pt x="8857" y="0"/>
                    <a:pt x="8703" y="17"/>
                  </a:cubicBezTo>
                  <a:cubicBezTo>
                    <a:pt x="5531" y="206"/>
                    <a:pt x="2788" y="1252"/>
                    <a:pt x="988" y="4200"/>
                  </a:cubicBezTo>
                  <a:cubicBezTo>
                    <a:pt x="-144" y="6069"/>
                    <a:pt x="-435" y="8161"/>
                    <a:pt x="816" y="9910"/>
                  </a:cubicBezTo>
                  <a:cubicBezTo>
                    <a:pt x="2359" y="12036"/>
                    <a:pt x="4382" y="14059"/>
                    <a:pt x="7057" y="14059"/>
                  </a:cubicBezTo>
                  <a:cubicBezTo>
                    <a:pt x="7091" y="14059"/>
                    <a:pt x="7126" y="14059"/>
                    <a:pt x="7160" y="14059"/>
                  </a:cubicBezTo>
                  <a:cubicBezTo>
                    <a:pt x="10195" y="13990"/>
                    <a:pt x="11378" y="11299"/>
                    <a:pt x="12200" y="8624"/>
                  </a:cubicBezTo>
                  <a:cubicBezTo>
                    <a:pt x="12526" y="7561"/>
                    <a:pt x="12629" y="6412"/>
                    <a:pt x="12835" y="5298"/>
                  </a:cubicBezTo>
                  <a:cubicBezTo>
                    <a:pt x="13503" y="1543"/>
                    <a:pt x="12457" y="0"/>
                    <a:pt x="9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6314D69C-3FEF-E950-3D8E-5719292D4D72}"/>
                </a:ext>
              </a:extLst>
            </p:cNvPr>
            <p:cNvSpPr/>
            <p:nvPr/>
          </p:nvSpPr>
          <p:spPr>
            <a:xfrm>
              <a:off x="4599743" y="3787604"/>
              <a:ext cx="7216" cy="7423"/>
            </a:xfrm>
            <a:custGeom>
              <a:avLst/>
              <a:gdLst>
                <a:gd name="connsiteX0" fmla="*/ 4352 w 7216"/>
                <a:gd name="connsiteY0" fmla="*/ 0 h 7423"/>
                <a:gd name="connsiteX1" fmla="*/ 151 w 7216"/>
                <a:gd name="connsiteY1" fmla="*/ 2555 h 7423"/>
                <a:gd name="connsiteX2" fmla="*/ 2243 w 7216"/>
                <a:gd name="connsiteY2" fmla="*/ 7098 h 7423"/>
                <a:gd name="connsiteX3" fmla="*/ 3563 w 7216"/>
                <a:gd name="connsiteY3" fmla="*/ 7424 h 7423"/>
                <a:gd name="connsiteX4" fmla="*/ 6906 w 7216"/>
                <a:gd name="connsiteY4" fmla="*/ 5281 h 7423"/>
                <a:gd name="connsiteX5" fmla="*/ 5741 w 7216"/>
                <a:gd name="connsiteY5" fmla="*/ 292 h 7423"/>
                <a:gd name="connsiteX6" fmla="*/ 4352 w 7216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423">
                  <a:moveTo>
                    <a:pt x="4352" y="0"/>
                  </a:moveTo>
                  <a:cubicBezTo>
                    <a:pt x="2620" y="0"/>
                    <a:pt x="597" y="1063"/>
                    <a:pt x="151" y="2555"/>
                  </a:cubicBezTo>
                  <a:cubicBezTo>
                    <a:pt x="-500" y="4749"/>
                    <a:pt x="1094" y="5949"/>
                    <a:pt x="2243" y="7098"/>
                  </a:cubicBezTo>
                  <a:cubicBezTo>
                    <a:pt x="2654" y="7321"/>
                    <a:pt x="3100" y="7424"/>
                    <a:pt x="3563" y="7424"/>
                  </a:cubicBezTo>
                  <a:cubicBezTo>
                    <a:pt x="4901" y="7424"/>
                    <a:pt x="6324" y="6567"/>
                    <a:pt x="6906" y="5281"/>
                  </a:cubicBezTo>
                  <a:cubicBezTo>
                    <a:pt x="7643" y="3704"/>
                    <a:pt x="6992" y="909"/>
                    <a:pt x="5741" y="292"/>
                  </a:cubicBezTo>
                  <a:cubicBezTo>
                    <a:pt x="5346" y="103"/>
                    <a:pt x="4866" y="0"/>
                    <a:pt x="43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EB0B168F-0CD9-E2A4-7EDE-0B8A14278887}"/>
                </a:ext>
              </a:extLst>
            </p:cNvPr>
            <p:cNvSpPr/>
            <p:nvPr/>
          </p:nvSpPr>
          <p:spPr>
            <a:xfrm>
              <a:off x="4642791" y="3718939"/>
              <a:ext cx="8522" cy="7612"/>
            </a:xfrm>
            <a:custGeom>
              <a:avLst/>
              <a:gdLst>
                <a:gd name="connsiteX0" fmla="*/ 5693 w 8522"/>
                <a:gd name="connsiteY0" fmla="*/ 0 h 7612"/>
                <a:gd name="connsiteX1" fmla="*/ 3378 w 8522"/>
                <a:gd name="connsiteY1" fmla="*/ 429 h 7612"/>
                <a:gd name="connsiteX2" fmla="*/ 3326 w 8522"/>
                <a:gd name="connsiteY2" fmla="*/ 411 h 7612"/>
                <a:gd name="connsiteX3" fmla="*/ 17 w 8522"/>
                <a:gd name="connsiteY3" fmla="*/ 4475 h 7612"/>
                <a:gd name="connsiteX4" fmla="*/ 2984 w 8522"/>
                <a:gd name="connsiteY4" fmla="*/ 7612 h 7612"/>
                <a:gd name="connsiteX5" fmla="*/ 3241 w 8522"/>
                <a:gd name="connsiteY5" fmla="*/ 7612 h 7612"/>
                <a:gd name="connsiteX6" fmla="*/ 4938 w 8522"/>
                <a:gd name="connsiteY6" fmla="*/ 7046 h 7612"/>
                <a:gd name="connsiteX7" fmla="*/ 5812 w 8522"/>
                <a:gd name="connsiteY7" fmla="*/ 7287 h 7612"/>
                <a:gd name="connsiteX8" fmla="*/ 7955 w 8522"/>
                <a:gd name="connsiteY8" fmla="*/ 5898 h 7612"/>
                <a:gd name="connsiteX9" fmla="*/ 6893 w 8522"/>
                <a:gd name="connsiteY9" fmla="*/ 274 h 7612"/>
                <a:gd name="connsiteX10" fmla="*/ 5693 w 8522"/>
                <a:gd name="connsiteY10" fmla="*/ 0 h 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22" h="7612">
                  <a:moveTo>
                    <a:pt x="5693" y="0"/>
                  </a:moveTo>
                  <a:cubicBezTo>
                    <a:pt x="4972" y="0"/>
                    <a:pt x="4098" y="171"/>
                    <a:pt x="3378" y="429"/>
                  </a:cubicBezTo>
                  <a:lnTo>
                    <a:pt x="3326" y="411"/>
                  </a:lnTo>
                  <a:cubicBezTo>
                    <a:pt x="1457" y="480"/>
                    <a:pt x="-188" y="2452"/>
                    <a:pt x="17" y="4475"/>
                  </a:cubicBezTo>
                  <a:cubicBezTo>
                    <a:pt x="206" y="6344"/>
                    <a:pt x="1080" y="7612"/>
                    <a:pt x="2984" y="7612"/>
                  </a:cubicBezTo>
                  <a:cubicBezTo>
                    <a:pt x="3069" y="7612"/>
                    <a:pt x="3155" y="7612"/>
                    <a:pt x="3241" y="7612"/>
                  </a:cubicBezTo>
                  <a:cubicBezTo>
                    <a:pt x="3875" y="7578"/>
                    <a:pt x="4458" y="7372"/>
                    <a:pt x="4938" y="7046"/>
                  </a:cubicBezTo>
                  <a:cubicBezTo>
                    <a:pt x="5247" y="7201"/>
                    <a:pt x="5538" y="7287"/>
                    <a:pt x="5812" y="7287"/>
                  </a:cubicBezTo>
                  <a:cubicBezTo>
                    <a:pt x="6687" y="7287"/>
                    <a:pt x="7356" y="6566"/>
                    <a:pt x="7955" y="5898"/>
                  </a:cubicBezTo>
                  <a:cubicBezTo>
                    <a:pt x="9122" y="4629"/>
                    <a:pt x="8350" y="1234"/>
                    <a:pt x="6893" y="274"/>
                  </a:cubicBezTo>
                  <a:cubicBezTo>
                    <a:pt x="6618" y="68"/>
                    <a:pt x="6189" y="0"/>
                    <a:pt x="56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FE74AA33-48F5-CA25-26FA-BA945D9919A1}"/>
                </a:ext>
              </a:extLst>
            </p:cNvPr>
            <p:cNvSpPr/>
            <p:nvPr/>
          </p:nvSpPr>
          <p:spPr>
            <a:xfrm>
              <a:off x="4637259" y="3750725"/>
              <a:ext cx="7778" cy="8384"/>
            </a:xfrm>
            <a:custGeom>
              <a:avLst/>
              <a:gdLst>
                <a:gd name="connsiteX0" fmla="*/ 4006 w 7778"/>
                <a:gd name="connsiteY0" fmla="*/ 0 h 8384"/>
                <a:gd name="connsiteX1" fmla="*/ 3869 w 7778"/>
                <a:gd name="connsiteY1" fmla="*/ 17 h 8384"/>
                <a:gd name="connsiteX2" fmla="*/ 29 w 7778"/>
                <a:gd name="connsiteY2" fmla="*/ 2915 h 8384"/>
                <a:gd name="connsiteX3" fmla="*/ 3852 w 7778"/>
                <a:gd name="connsiteY3" fmla="*/ 8367 h 8384"/>
                <a:gd name="connsiteX4" fmla="*/ 4040 w 7778"/>
                <a:gd name="connsiteY4" fmla="*/ 8384 h 8384"/>
                <a:gd name="connsiteX5" fmla="*/ 7778 w 7778"/>
                <a:gd name="connsiteY5" fmla="*/ 3909 h 8384"/>
                <a:gd name="connsiteX6" fmla="*/ 4006 w 7778"/>
                <a:gd name="connsiteY6" fmla="*/ 0 h 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8" h="8384">
                  <a:moveTo>
                    <a:pt x="4006" y="0"/>
                  </a:moveTo>
                  <a:cubicBezTo>
                    <a:pt x="3955" y="0"/>
                    <a:pt x="3921" y="0"/>
                    <a:pt x="3869" y="17"/>
                  </a:cubicBezTo>
                  <a:cubicBezTo>
                    <a:pt x="2240" y="309"/>
                    <a:pt x="372" y="686"/>
                    <a:pt x="29" y="2915"/>
                  </a:cubicBezTo>
                  <a:cubicBezTo>
                    <a:pt x="-280" y="5007"/>
                    <a:pt x="1966" y="8076"/>
                    <a:pt x="3852" y="8367"/>
                  </a:cubicBezTo>
                  <a:cubicBezTo>
                    <a:pt x="3903" y="8384"/>
                    <a:pt x="3972" y="8384"/>
                    <a:pt x="4040" y="8384"/>
                  </a:cubicBezTo>
                  <a:cubicBezTo>
                    <a:pt x="5532" y="8384"/>
                    <a:pt x="7710" y="5830"/>
                    <a:pt x="7778" y="3909"/>
                  </a:cubicBezTo>
                  <a:cubicBezTo>
                    <a:pt x="7813" y="2778"/>
                    <a:pt x="5292" y="0"/>
                    <a:pt x="4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96EF0F4C-382D-74AF-5362-F857EA081E2E}"/>
                </a:ext>
              </a:extLst>
            </p:cNvPr>
            <p:cNvSpPr/>
            <p:nvPr/>
          </p:nvSpPr>
          <p:spPr>
            <a:xfrm>
              <a:off x="4970435" y="3231455"/>
              <a:ext cx="18016" cy="12035"/>
            </a:xfrm>
            <a:custGeom>
              <a:avLst/>
              <a:gdLst>
                <a:gd name="connsiteX0" fmla="*/ 9564 w 18016"/>
                <a:gd name="connsiteY0" fmla="*/ 0 h 12035"/>
                <a:gd name="connsiteX1" fmla="*/ 5432 w 18016"/>
                <a:gd name="connsiteY1" fmla="*/ 2452 h 12035"/>
                <a:gd name="connsiteX2" fmla="*/ 1386 w 18016"/>
                <a:gd name="connsiteY2" fmla="*/ 6258 h 12035"/>
                <a:gd name="connsiteX3" fmla="*/ 65 w 18016"/>
                <a:gd name="connsiteY3" fmla="*/ 8727 h 12035"/>
                <a:gd name="connsiteX4" fmla="*/ 1780 w 18016"/>
                <a:gd name="connsiteY4" fmla="*/ 10458 h 12035"/>
                <a:gd name="connsiteX5" fmla="*/ 2260 w 18016"/>
                <a:gd name="connsiteY5" fmla="*/ 10355 h 12035"/>
                <a:gd name="connsiteX6" fmla="*/ 4129 w 18016"/>
                <a:gd name="connsiteY6" fmla="*/ 9876 h 12035"/>
                <a:gd name="connsiteX7" fmla="*/ 7095 w 18016"/>
                <a:gd name="connsiteY7" fmla="*/ 11607 h 12035"/>
                <a:gd name="connsiteX8" fmla="*/ 9135 w 18016"/>
                <a:gd name="connsiteY8" fmla="*/ 12036 h 12035"/>
                <a:gd name="connsiteX9" fmla="*/ 17982 w 18016"/>
                <a:gd name="connsiteY9" fmla="*/ 6035 h 12035"/>
                <a:gd name="connsiteX10" fmla="*/ 17879 w 18016"/>
                <a:gd name="connsiteY10" fmla="*/ 4818 h 12035"/>
                <a:gd name="connsiteX11" fmla="*/ 11758 w 18016"/>
                <a:gd name="connsiteY11" fmla="*/ 343 h 12035"/>
                <a:gd name="connsiteX12" fmla="*/ 9564 w 18016"/>
                <a:gd name="connsiteY12" fmla="*/ 0 h 1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16" h="12035">
                  <a:moveTo>
                    <a:pt x="9564" y="0"/>
                  </a:moveTo>
                  <a:cubicBezTo>
                    <a:pt x="7884" y="0"/>
                    <a:pt x="6341" y="686"/>
                    <a:pt x="5432" y="2452"/>
                  </a:cubicBezTo>
                  <a:cubicBezTo>
                    <a:pt x="4437" y="4372"/>
                    <a:pt x="3546" y="5812"/>
                    <a:pt x="1386" y="6258"/>
                  </a:cubicBezTo>
                  <a:cubicBezTo>
                    <a:pt x="408" y="6464"/>
                    <a:pt x="-209" y="7527"/>
                    <a:pt x="65" y="8727"/>
                  </a:cubicBezTo>
                  <a:cubicBezTo>
                    <a:pt x="288" y="9670"/>
                    <a:pt x="1026" y="10458"/>
                    <a:pt x="1780" y="10458"/>
                  </a:cubicBezTo>
                  <a:cubicBezTo>
                    <a:pt x="1934" y="10458"/>
                    <a:pt x="2106" y="10424"/>
                    <a:pt x="2260" y="10355"/>
                  </a:cubicBezTo>
                  <a:cubicBezTo>
                    <a:pt x="2946" y="10030"/>
                    <a:pt x="3563" y="9876"/>
                    <a:pt x="4129" y="9876"/>
                  </a:cubicBezTo>
                  <a:cubicBezTo>
                    <a:pt x="5363" y="9876"/>
                    <a:pt x="6306" y="10578"/>
                    <a:pt x="7095" y="11607"/>
                  </a:cubicBezTo>
                  <a:cubicBezTo>
                    <a:pt x="7695" y="11899"/>
                    <a:pt x="8398" y="12036"/>
                    <a:pt x="9135" y="12036"/>
                  </a:cubicBezTo>
                  <a:cubicBezTo>
                    <a:pt x="12736" y="12036"/>
                    <a:pt x="17519" y="9001"/>
                    <a:pt x="17982" y="6035"/>
                  </a:cubicBezTo>
                  <a:cubicBezTo>
                    <a:pt x="18050" y="5641"/>
                    <a:pt x="18016" y="5178"/>
                    <a:pt x="17879" y="4818"/>
                  </a:cubicBezTo>
                  <a:cubicBezTo>
                    <a:pt x="16833" y="1834"/>
                    <a:pt x="14227" y="1097"/>
                    <a:pt x="11758" y="343"/>
                  </a:cubicBezTo>
                  <a:cubicBezTo>
                    <a:pt x="11021" y="120"/>
                    <a:pt x="10284" y="0"/>
                    <a:pt x="95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B3E6842D-0CF4-C668-BCB6-4023421096DA}"/>
                </a:ext>
              </a:extLst>
            </p:cNvPr>
            <p:cNvSpPr/>
            <p:nvPr/>
          </p:nvSpPr>
          <p:spPr>
            <a:xfrm>
              <a:off x="4974063" y="3172287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8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8" y="7149"/>
                  </a:cubicBezTo>
                  <a:cubicBezTo>
                    <a:pt x="2901" y="7321"/>
                    <a:pt x="3347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1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DB5DA246-122C-5F73-4A94-A7E18C46C092}"/>
                </a:ext>
              </a:extLst>
            </p:cNvPr>
            <p:cNvSpPr/>
            <p:nvPr/>
          </p:nvSpPr>
          <p:spPr>
            <a:xfrm>
              <a:off x="4979660" y="3254035"/>
              <a:ext cx="6511" cy="7183"/>
            </a:xfrm>
            <a:custGeom>
              <a:avLst/>
              <a:gdLst>
                <a:gd name="connsiteX0" fmla="*/ 3871 w 6511"/>
                <a:gd name="connsiteY0" fmla="*/ 0 h 7183"/>
                <a:gd name="connsiteX1" fmla="*/ 219 w 6511"/>
                <a:gd name="connsiteY1" fmla="*/ 2520 h 7183"/>
                <a:gd name="connsiteX2" fmla="*/ 2448 w 6511"/>
                <a:gd name="connsiteY2" fmla="*/ 6944 h 7183"/>
                <a:gd name="connsiteX3" fmla="*/ 3648 w 6511"/>
                <a:gd name="connsiteY3" fmla="*/ 7184 h 7183"/>
                <a:gd name="connsiteX4" fmla="*/ 6219 w 6511"/>
                <a:gd name="connsiteY4" fmla="*/ 5006 h 7183"/>
                <a:gd name="connsiteX5" fmla="*/ 4659 w 6511"/>
                <a:gd name="connsiteY5" fmla="*/ 189 h 7183"/>
                <a:gd name="connsiteX6" fmla="*/ 3871 w 6511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1" h="7183">
                  <a:moveTo>
                    <a:pt x="3871" y="0"/>
                  </a:moveTo>
                  <a:cubicBezTo>
                    <a:pt x="2499" y="0"/>
                    <a:pt x="750" y="1149"/>
                    <a:pt x="219" y="2520"/>
                  </a:cubicBezTo>
                  <a:cubicBezTo>
                    <a:pt x="-467" y="4321"/>
                    <a:pt x="510" y="6241"/>
                    <a:pt x="2448" y="6944"/>
                  </a:cubicBezTo>
                  <a:cubicBezTo>
                    <a:pt x="2876" y="7098"/>
                    <a:pt x="3288" y="7184"/>
                    <a:pt x="3648" y="7184"/>
                  </a:cubicBezTo>
                  <a:cubicBezTo>
                    <a:pt x="4865" y="7184"/>
                    <a:pt x="5705" y="6361"/>
                    <a:pt x="6219" y="5006"/>
                  </a:cubicBezTo>
                  <a:cubicBezTo>
                    <a:pt x="6974" y="2966"/>
                    <a:pt x="6202" y="1372"/>
                    <a:pt x="4659" y="189"/>
                  </a:cubicBezTo>
                  <a:cubicBezTo>
                    <a:pt x="4419" y="51"/>
                    <a:pt x="4145" y="0"/>
                    <a:pt x="38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2BC0B2D3-3B52-A43A-65FC-B8727F82CBB3}"/>
                </a:ext>
              </a:extLst>
            </p:cNvPr>
            <p:cNvSpPr/>
            <p:nvPr/>
          </p:nvSpPr>
          <p:spPr>
            <a:xfrm>
              <a:off x="4999016" y="3111508"/>
              <a:ext cx="10095" cy="17128"/>
            </a:xfrm>
            <a:custGeom>
              <a:avLst/>
              <a:gdLst>
                <a:gd name="connsiteX0" fmla="*/ 7540 w 10095"/>
                <a:gd name="connsiteY0" fmla="*/ 0 h 17128"/>
                <a:gd name="connsiteX1" fmla="*/ 6683 w 10095"/>
                <a:gd name="connsiteY1" fmla="*/ 172 h 17128"/>
                <a:gd name="connsiteX2" fmla="*/ 477 w 10095"/>
                <a:gd name="connsiteY2" fmla="*/ 6790 h 17128"/>
                <a:gd name="connsiteX3" fmla="*/ 1523 w 10095"/>
                <a:gd name="connsiteY3" fmla="*/ 11299 h 17128"/>
                <a:gd name="connsiteX4" fmla="*/ 2191 w 10095"/>
                <a:gd name="connsiteY4" fmla="*/ 17128 h 17128"/>
                <a:gd name="connsiteX5" fmla="*/ 7043 w 10095"/>
                <a:gd name="connsiteY5" fmla="*/ 10201 h 17128"/>
                <a:gd name="connsiteX6" fmla="*/ 10095 w 10095"/>
                <a:gd name="connsiteY6" fmla="*/ 5915 h 17128"/>
                <a:gd name="connsiteX7" fmla="*/ 9341 w 10095"/>
                <a:gd name="connsiteY7" fmla="*/ 1800 h 17128"/>
                <a:gd name="connsiteX8" fmla="*/ 7540 w 10095"/>
                <a:gd name="connsiteY8" fmla="*/ 0 h 17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95" h="17128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654" y="13167"/>
                    <a:pt x="2088" y="15191"/>
                    <a:pt x="2191" y="17128"/>
                  </a:cubicBezTo>
                  <a:cubicBezTo>
                    <a:pt x="3803" y="14813"/>
                    <a:pt x="5432" y="12516"/>
                    <a:pt x="7043" y="10201"/>
                  </a:cubicBezTo>
                  <a:cubicBezTo>
                    <a:pt x="8055" y="8761"/>
                    <a:pt x="9067" y="7338"/>
                    <a:pt x="10095" y="5915"/>
                  </a:cubicBezTo>
                  <a:cubicBezTo>
                    <a:pt x="9958" y="4543"/>
                    <a:pt x="9649" y="3155"/>
                    <a:pt x="9341" y="1800"/>
                  </a:cubicBezTo>
                  <a:cubicBezTo>
                    <a:pt x="9101" y="737"/>
                    <a:pt x="8501" y="0"/>
                    <a:pt x="7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8110609F-DC7E-276F-C9AB-071D020E53D7}"/>
                </a:ext>
              </a:extLst>
            </p:cNvPr>
            <p:cNvSpPr/>
            <p:nvPr/>
          </p:nvSpPr>
          <p:spPr>
            <a:xfrm>
              <a:off x="5001070" y="3117441"/>
              <a:ext cx="11316" cy="17985"/>
            </a:xfrm>
            <a:custGeom>
              <a:avLst/>
              <a:gdLst>
                <a:gd name="connsiteX0" fmla="*/ 8041 w 11316"/>
                <a:gd name="connsiteY0" fmla="*/ 0 h 17985"/>
                <a:gd name="connsiteX1" fmla="*/ 4989 w 11316"/>
                <a:gd name="connsiteY1" fmla="*/ 4286 h 17985"/>
                <a:gd name="connsiteX2" fmla="*/ 137 w 11316"/>
                <a:gd name="connsiteY2" fmla="*/ 11213 h 17985"/>
                <a:gd name="connsiteX3" fmla="*/ 154 w 11316"/>
                <a:gd name="connsiteY3" fmla="*/ 11521 h 17985"/>
                <a:gd name="connsiteX4" fmla="*/ 1714 w 11316"/>
                <a:gd name="connsiteY4" fmla="*/ 17676 h 17985"/>
                <a:gd name="connsiteX5" fmla="*/ 3155 w 11316"/>
                <a:gd name="connsiteY5" fmla="*/ 17985 h 17985"/>
                <a:gd name="connsiteX6" fmla="*/ 8075 w 11316"/>
                <a:gd name="connsiteY6" fmla="*/ 15105 h 17985"/>
                <a:gd name="connsiteX7" fmla="*/ 11058 w 11316"/>
                <a:gd name="connsiteY7" fmla="*/ 11950 h 17985"/>
                <a:gd name="connsiteX8" fmla="*/ 10698 w 11316"/>
                <a:gd name="connsiteY8" fmla="*/ 9087 h 17985"/>
                <a:gd name="connsiteX9" fmla="*/ 8144 w 11316"/>
                <a:gd name="connsiteY9" fmla="*/ 1474 h 17985"/>
                <a:gd name="connsiteX10" fmla="*/ 8041 w 11316"/>
                <a:gd name="connsiteY10" fmla="*/ 0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16" h="17985">
                  <a:moveTo>
                    <a:pt x="8041" y="0"/>
                  </a:moveTo>
                  <a:cubicBezTo>
                    <a:pt x="7029" y="1423"/>
                    <a:pt x="6001" y="2846"/>
                    <a:pt x="4989" y="4286"/>
                  </a:cubicBezTo>
                  <a:cubicBezTo>
                    <a:pt x="3360" y="6584"/>
                    <a:pt x="1749" y="8898"/>
                    <a:pt x="137" y="11213"/>
                  </a:cubicBezTo>
                  <a:cubicBezTo>
                    <a:pt x="137" y="11316"/>
                    <a:pt x="154" y="11418"/>
                    <a:pt x="154" y="11521"/>
                  </a:cubicBezTo>
                  <a:cubicBezTo>
                    <a:pt x="360" y="13699"/>
                    <a:pt x="-978" y="16493"/>
                    <a:pt x="1714" y="17676"/>
                  </a:cubicBezTo>
                  <a:cubicBezTo>
                    <a:pt x="2212" y="17899"/>
                    <a:pt x="2692" y="17985"/>
                    <a:pt x="3155" y="17985"/>
                  </a:cubicBezTo>
                  <a:cubicBezTo>
                    <a:pt x="5040" y="17985"/>
                    <a:pt x="6584" y="16339"/>
                    <a:pt x="8075" y="15105"/>
                  </a:cubicBezTo>
                  <a:cubicBezTo>
                    <a:pt x="9155" y="14196"/>
                    <a:pt x="10047" y="13030"/>
                    <a:pt x="11058" y="11950"/>
                  </a:cubicBezTo>
                  <a:cubicBezTo>
                    <a:pt x="11350" y="10956"/>
                    <a:pt x="11573" y="9567"/>
                    <a:pt x="10698" y="9087"/>
                  </a:cubicBezTo>
                  <a:cubicBezTo>
                    <a:pt x="7492" y="7304"/>
                    <a:pt x="8161" y="4372"/>
                    <a:pt x="8144" y="1474"/>
                  </a:cubicBezTo>
                  <a:cubicBezTo>
                    <a:pt x="8127" y="977"/>
                    <a:pt x="8092" y="497"/>
                    <a:pt x="80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51497D89-3330-CFC8-F396-6E16EC99DAA7}"/>
                </a:ext>
              </a:extLst>
            </p:cNvPr>
            <p:cNvSpPr/>
            <p:nvPr/>
          </p:nvSpPr>
          <p:spPr>
            <a:xfrm>
              <a:off x="5003339" y="3046546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8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2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69"/>
                    <a:pt x="3475" y="7287"/>
                    <a:pt x="3732" y="7287"/>
                  </a:cubicBezTo>
                  <a:cubicBezTo>
                    <a:pt x="5207" y="7287"/>
                    <a:pt x="6081" y="6292"/>
                    <a:pt x="6458" y="4698"/>
                  </a:cubicBezTo>
                  <a:cubicBezTo>
                    <a:pt x="6955" y="2537"/>
                    <a:pt x="5978" y="1046"/>
                    <a:pt x="4263" y="68"/>
                  </a:cubicBezTo>
                  <a:cubicBezTo>
                    <a:pt x="4092" y="34"/>
                    <a:pt x="3937" y="0"/>
                    <a:pt x="376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684F2B8D-B3D9-7CDD-32AE-C5379E8B3645}"/>
                </a:ext>
              </a:extLst>
            </p:cNvPr>
            <p:cNvSpPr/>
            <p:nvPr/>
          </p:nvSpPr>
          <p:spPr>
            <a:xfrm>
              <a:off x="4996432" y="3077973"/>
              <a:ext cx="17844" cy="17967"/>
            </a:xfrm>
            <a:custGeom>
              <a:avLst/>
              <a:gdLst>
                <a:gd name="connsiteX0" fmla="*/ 8307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5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7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7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1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4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0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5" y="15533"/>
                  </a:cubicBezTo>
                  <a:cubicBezTo>
                    <a:pt x="19057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79" y="0"/>
                    <a:pt x="83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25055A25-31C8-8327-B814-9EA094C7BCD5}"/>
                </a:ext>
              </a:extLst>
            </p:cNvPr>
            <p:cNvSpPr/>
            <p:nvPr/>
          </p:nvSpPr>
          <p:spPr>
            <a:xfrm>
              <a:off x="4961924" y="3191284"/>
              <a:ext cx="3497" cy="4251"/>
            </a:xfrm>
            <a:custGeom>
              <a:avLst/>
              <a:gdLst>
                <a:gd name="connsiteX0" fmla="*/ 2061 w 3497"/>
                <a:gd name="connsiteY0" fmla="*/ 0 h 4251"/>
                <a:gd name="connsiteX1" fmla="*/ 107 w 3497"/>
                <a:gd name="connsiteY1" fmla="*/ 1595 h 4251"/>
                <a:gd name="connsiteX2" fmla="*/ 1153 w 3497"/>
                <a:gd name="connsiteY2" fmla="*/ 4149 h 4251"/>
                <a:gd name="connsiteX3" fmla="*/ 1736 w 3497"/>
                <a:gd name="connsiteY3" fmla="*/ 4252 h 4251"/>
                <a:gd name="connsiteX4" fmla="*/ 3262 w 3497"/>
                <a:gd name="connsiteY4" fmla="*/ 2572 h 4251"/>
                <a:gd name="connsiteX5" fmla="*/ 2439 w 3497"/>
                <a:gd name="connsiteY5" fmla="*/ 51 h 4251"/>
                <a:gd name="connsiteX6" fmla="*/ 2061 w 3497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7" h="4251">
                  <a:moveTo>
                    <a:pt x="2061" y="0"/>
                  </a:moveTo>
                  <a:cubicBezTo>
                    <a:pt x="1153" y="0"/>
                    <a:pt x="638" y="892"/>
                    <a:pt x="107" y="1595"/>
                  </a:cubicBezTo>
                  <a:cubicBezTo>
                    <a:pt x="-150" y="2743"/>
                    <a:pt x="4" y="3755"/>
                    <a:pt x="1153" y="4149"/>
                  </a:cubicBezTo>
                  <a:cubicBezTo>
                    <a:pt x="1376" y="4218"/>
                    <a:pt x="1564" y="4252"/>
                    <a:pt x="1736" y="4252"/>
                  </a:cubicBezTo>
                  <a:cubicBezTo>
                    <a:pt x="2593" y="4252"/>
                    <a:pt x="2987" y="3429"/>
                    <a:pt x="3262" y="2572"/>
                  </a:cubicBezTo>
                  <a:cubicBezTo>
                    <a:pt x="3587" y="1560"/>
                    <a:pt x="3776" y="394"/>
                    <a:pt x="2439" y="51"/>
                  </a:cubicBezTo>
                  <a:cubicBezTo>
                    <a:pt x="2301" y="0"/>
                    <a:pt x="2181" y="0"/>
                    <a:pt x="20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6F967104-1187-190E-7364-A2375712D1E1}"/>
                </a:ext>
              </a:extLst>
            </p:cNvPr>
            <p:cNvSpPr/>
            <p:nvPr/>
          </p:nvSpPr>
          <p:spPr>
            <a:xfrm>
              <a:off x="4933058" y="3237438"/>
              <a:ext cx="13019" cy="13287"/>
            </a:xfrm>
            <a:custGeom>
              <a:avLst/>
              <a:gdLst>
                <a:gd name="connsiteX0" fmla="*/ 3444 w 13019"/>
                <a:gd name="connsiteY0" fmla="*/ 0 h 13287"/>
                <a:gd name="connsiteX1" fmla="*/ 1044 w 13019"/>
                <a:gd name="connsiteY1" fmla="*/ 1097 h 13287"/>
                <a:gd name="connsiteX2" fmla="*/ 563 w 13019"/>
                <a:gd name="connsiteY2" fmla="*/ 7852 h 13287"/>
                <a:gd name="connsiteX3" fmla="*/ 1524 w 13019"/>
                <a:gd name="connsiteY3" fmla="*/ 10184 h 13287"/>
                <a:gd name="connsiteX4" fmla="*/ 6839 w 13019"/>
                <a:gd name="connsiteY4" fmla="*/ 13287 h 13287"/>
                <a:gd name="connsiteX5" fmla="*/ 7850 w 13019"/>
                <a:gd name="connsiteY5" fmla="*/ 13150 h 13287"/>
                <a:gd name="connsiteX6" fmla="*/ 13011 w 13019"/>
                <a:gd name="connsiteY6" fmla="*/ 6515 h 13287"/>
                <a:gd name="connsiteX7" fmla="*/ 9016 w 13019"/>
                <a:gd name="connsiteY7" fmla="*/ 1457 h 13287"/>
                <a:gd name="connsiteX8" fmla="*/ 7799 w 13019"/>
                <a:gd name="connsiteY8" fmla="*/ 943 h 13287"/>
                <a:gd name="connsiteX9" fmla="*/ 3444 w 13019"/>
                <a:gd name="connsiteY9" fmla="*/ 0 h 1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9" h="13287">
                  <a:moveTo>
                    <a:pt x="3444" y="0"/>
                  </a:moveTo>
                  <a:cubicBezTo>
                    <a:pt x="2295" y="0"/>
                    <a:pt x="1558" y="360"/>
                    <a:pt x="1044" y="1097"/>
                  </a:cubicBezTo>
                  <a:cubicBezTo>
                    <a:pt x="-499" y="3206"/>
                    <a:pt x="-36" y="5555"/>
                    <a:pt x="563" y="7852"/>
                  </a:cubicBezTo>
                  <a:cubicBezTo>
                    <a:pt x="769" y="8658"/>
                    <a:pt x="1078" y="9498"/>
                    <a:pt x="1524" y="10184"/>
                  </a:cubicBezTo>
                  <a:cubicBezTo>
                    <a:pt x="2707" y="12053"/>
                    <a:pt x="4953" y="13287"/>
                    <a:pt x="6839" y="13287"/>
                  </a:cubicBezTo>
                  <a:cubicBezTo>
                    <a:pt x="7199" y="13287"/>
                    <a:pt x="7524" y="13236"/>
                    <a:pt x="7850" y="13150"/>
                  </a:cubicBezTo>
                  <a:cubicBezTo>
                    <a:pt x="10113" y="12516"/>
                    <a:pt x="12874" y="8967"/>
                    <a:pt x="13011" y="6515"/>
                  </a:cubicBezTo>
                  <a:cubicBezTo>
                    <a:pt x="13182" y="3515"/>
                    <a:pt x="10868" y="2675"/>
                    <a:pt x="9016" y="1457"/>
                  </a:cubicBezTo>
                  <a:cubicBezTo>
                    <a:pt x="8502" y="1132"/>
                    <a:pt x="7884" y="977"/>
                    <a:pt x="7799" y="943"/>
                  </a:cubicBezTo>
                  <a:cubicBezTo>
                    <a:pt x="5896" y="308"/>
                    <a:pt x="4490" y="0"/>
                    <a:pt x="34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1D3EED08-F0E9-F2DA-7EAF-0BA8B82A57A6}"/>
                </a:ext>
              </a:extLst>
            </p:cNvPr>
            <p:cNvSpPr/>
            <p:nvPr/>
          </p:nvSpPr>
          <p:spPr>
            <a:xfrm>
              <a:off x="4697551" y="35056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5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6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5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28" y="0"/>
                    <a:pt x="3894" y="0"/>
                    <a:pt x="38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F11E3C90-2780-09FA-EF80-C701B0BCD44E}"/>
                </a:ext>
              </a:extLst>
            </p:cNvPr>
            <p:cNvSpPr/>
            <p:nvPr/>
          </p:nvSpPr>
          <p:spPr>
            <a:xfrm>
              <a:off x="4855652" y="3270374"/>
              <a:ext cx="3753" cy="4560"/>
            </a:xfrm>
            <a:custGeom>
              <a:avLst/>
              <a:gdLst>
                <a:gd name="connsiteX0" fmla="*/ 1915 w 3753"/>
                <a:gd name="connsiteY0" fmla="*/ 0 h 4560"/>
                <a:gd name="connsiteX1" fmla="*/ 286 w 3753"/>
                <a:gd name="connsiteY1" fmla="*/ 1372 h 4560"/>
                <a:gd name="connsiteX2" fmla="*/ 1178 w 3753"/>
                <a:gd name="connsiteY2" fmla="*/ 4424 h 4560"/>
                <a:gd name="connsiteX3" fmla="*/ 1898 w 3753"/>
                <a:gd name="connsiteY3" fmla="*/ 4561 h 4560"/>
                <a:gd name="connsiteX4" fmla="*/ 3544 w 3753"/>
                <a:gd name="connsiteY4" fmla="*/ 3292 h 4560"/>
                <a:gd name="connsiteX5" fmla="*/ 2584 w 3753"/>
                <a:gd name="connsiteY5" fmla="*/ 103 h 4560"/>
                <a:gd name="connsiteX6" fmla="*/ 1915 w 3753"/>
                <a:gd name="connsiteY6" fmla="*/ 0 h 4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3" h="4560">
                  <a:moveTo>
                    <a:pt x="1915" y="0"/>
                  </a:moveTo>
                  <a:cubicBezTo>
                    <a:pt x="1109" y="0"/>
                    <a:pt x="561" y="532"/>
                    <a:pt x="286" y="1372"/>
                  </a:cubicBezTo>
                  <a:cubicBezTo>
                    <a:pt x="-108" y="2555"/>
                    <a:pt x="-314" y="3858"/>
                    <a:pt x="1178" y="4424"/>
                  </a:cubicBezTo>
                  <a:cubicBezTo>
                    <a:pt x="1435" y="4526"/>
                    <a:pt x="1675" y="4561"/>
                    <a:pt x="1898" y="4561"/>
                  </a:cubicBezTo>
                  <a:cubicBezTo>
                    <a:pt x="2618" y="4561"/>
                    <a:pt x="3201" y="4098"/>
                    <a:pt x="3544" y="3292"/>
                  </a:cubicBezTo>
                  <a:cubicBezTo>
                    <a:pt x="4092" y="1955"/>
                    <a:pt x="3492" y="943"/>
                    <a:pt x="2584" y="103"/>
                  </a:cubicBezTo>
                  <a:cubicBezTo>
                    <a:pt x="2344" y="34"/>
                    <a:pt x="2121" y="0"/>
                    <a:pt x="19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39A832C8-D7DA-EF46-4801-87F65335F486}"/>
                </a:ext>
              </a:extLst>
            </p:cNvPr>
            <p:cNvSpPr/>
            <p:nvPr/>
          </p:nvSpPr>
          <p:spPr>
            <a:xfrm>
              <a:off x="4857896" y="3329490"/>
              <a:ext cx="7216" cy="7646"/>
            </a:xfrm>
            <a:custGeom>
              <a:avLst/>
              <a:gdLst>
                <a:gd name="connsiteX0" fmla="*/ 3922 w 7216"/>
                <a:gd name="connsiteY0" fmla="*/ 0 h 7646"/>
                <a:gd name="connsiteX1" fmla="*/ 82 w 7216"/>
                <a:gd name="connsiteY1" fmla="*/ 3035 h 7646"/>
                <a:gd name="connsiteX2" fmla="*/ 2191 w 7216"/>
                <a:gd name="connsiteY2" fmla="*/ 7647 h 7646"/>
                <a:gd name="connsiteX3" fmla="*/ 2328 w 7216"/>
                <a:gd name="connsiteY3" fmla="*/ 7630 h 7646"/>
                <a:gd name="connsiteX4" fmla="*/ 6991 w 7216"/>
                <a:gd name="connsiteY4" fmla="*/ 5435 h 7646"/>
                <a:gd name="connsiteX5" fmla="*/ 4814 w 7216"/>
                <a:gd name="connsiteY5" fmla="*/ 137 h 7646"/>
                <a:gd name="connsiteX6" fmla="*/ 3922 w 7216"/>
                <a:gd name="connsiteY6" fmla="*/ 0 h 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646">
                  <a:moveTo>
                    <a:pt x="3922" y="0"/>
                  </a:moveTo>
                  <a:cubicBezTo>
                    <a:pt x="2311" y="0"/>
                    <a:pt x="579" y="1286"/>
                    <a:pt x="82" y="3035"/>
                  </a:cubicBezTo>
                  <a:cubicBezTo>
                    <a:pt x="-347" y="4561"/>
                    <a:pt x="991" y="7647"/>
                    <a:pt x="2191" y="7647"/>
                  </a:cubicBezTo>
                  <a:cubicBezTo>
                    <a:pt x="2242" y="7647"/>
                    <a:pt x="2294" y="7647"/>
                    <a:pt x="2328" y="7630"/>
                  </a:cubicBezTo>
                  <a:cubicBezTo>
                    <a:pt x="3957" y="7287"/>
                    <a:pt x="6168" y="7681"/>
                    <a:pt x="6991" y="5435"/>
                  </a:cubicBezTo>
                  <a:cubicBezTo>
                    <a:pt x="7728" y="3429"/>
                    <a:pt x="6563" y="754"/>
                    <a:pt x="4814" y="137"/>
                  </a:cubicBezTo>
                  <a:cubicBezTo>
                    <a:pt x="4539" y="51"/>
                    <a:pt x="4231" y="0"/>
                    <a:pt x="39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96E8707F-CAB1-7FEA-A102-104F363E2C38}"/>
                </a:ext>
              </a:extLst>
            </p:cNvPr>
            <p:cNvSpPr/>
            <p:nvPr/>
          </p:nvSpPr>
          <p:spPr>
            <a:xfrm>
              <a:off x="4862719" y="3344132"/>
              <a:ext cx="6829" cy="6892"/>
            </a:xfrm>
            <a:custGeom>
              <a:avLst/>
              <a:gdLst>
                <a:gd name="connsiteX0" fmla="*/ 4483 w 6829"/>
                <a:gd name="connsiteY0" fmla="*/ 0 h 6892"/>
                <a:gd name="connsiteX1" fmla="*/ 283 w 6829"/>
                <a:gd name="connsiteY1" fmla="*/ 1474 h 6892"/>
                <a:gd name="connsiteX2" fmla="*/ 1534 w 6829"/>
                <a:gd name="connsiteY2" fmla="*/ 5915 h 6892"/>
                <a:gd name="connsiteX3" fmla="*/ 4226 w 6829"/>
                <a:gd name="connsiteY3" fmla="*/ 6892 h 6892"/>
                <a:gd name="connsiteX4" fmla="*/ 6369 w 6829"/>
                <a:gd name="connsiteY4" fmla="*/ 5864 h 6892"/>
                <a:gd name="connsiteX5" fmla="*/ 5204 w 6829"/>
                <a:gd name="connsiteY5" fmla="*/ 120 h 6892"/>
                <a:gd name="connsiteX6" fmla="*/ 4483 w 6829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9" h="6892">
                  <a:moveTo>
                    <a:pt x="4483" y="0"/>
                  </a:moveTo>
                  <a:cubicBezTo>
                    <a:pt x="3146" y="0"/>
                    <a:pt x="574" y="720"/>
                    <a:pt x="283" y="1474"/>
                  </a:cubicBezTo>
                  <a:cubicBezTo>
                    <a:pt x="-369" y="3189"/>
                    <a:pt x="128" y="4766"/>
                    <a:pt x="1534" y="5915"/>
                  </a:cubicBezTo>
                  <a:cubicBezTo>
                    <a:pt x="2340" y="6566"/>
                    <a:pt x="3335" y="6892"/>
                    <a:pt x="4226" y="6892"/>
                  </a:cubicBezTo>
                  <a:cubicBezTo>
                    <a:pt x="5152" y="6892"/>
                    <a:pt x="5975" y="6549"/>
                    <a:pt x="6369" y="5864"/>
                  </a:cubicBezTo>
                  <a:cubicBezTo>
                    <a:pt x="7330" y="4235"/>
                    <a:pt x="6712" y="1234"/>
                    <a:pt x="5204" y="120"/>
                  </a:cubicBezTo>
                  <a:cubicBezTo>
                    <a:pt x="5066" y="34"/>
                    <a:pt x="4809" y="0"/>
                    <a:pt x="44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7D5EA67B-9A07-BC72-3784-B0EFC5C26514}"/>
                </a:ext>
              </a:extLst>
            </p:cNvPr>
            <p:cNvSpPr/>
            <p:nvPr/>
          </p:nvSpPr>
          <p:spPr>
            <a:xfrm>
              <a:off x="4936928" y="3217722"/>
              <a:ext cx="6963" cy="11315"/>
            </a:xfrm>
            <a:custGeom>
              <a:avLst/>
              <a:gdLst>
                <a:gd name="connsiteX0" fmla="*/ 6586 w 6963"/>
                <a:gd name="connsiteY0" fmla="*/ 0 h 11315"/>
                <a:gd name="connsiteX1" fmla="*/ 3689 w 6963"/>
                <a:gd name="connsiteY1" fmla="*/ 1440 h 11315"/>
                <a:gd name="connsiteX2" fmla="*/ 363 w 6963"/>
                <a:gd name="connsiteY2" fmla="*/ 7681 h 11315"/>
                <a:gd name="connsiteX3" fmla="*/ 466 w 6963"/>
                <a:gd name="connsiteY3" fmla="*/ 11316 h 11315"/>
                <a:gd name="connsiteX4" fmla="*/ 6963 w 6963"/>
                <a:gd name="connsiteY4" fmla="*/ 51 h 11315"/>
                <a:gd name="connsiteX5" fmla="*/ 6586 w 6963"/>
                <a:gd name="connsiteY5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1315">
                  <a:moveTo>
                    <a:pt x="6586" y="0"/>
                  </a:moveTo>
                  <a:cubicBezTo>
                    <a:pt x="5643" y="0"/>
                    <a:pt x="4615" y="497"/>
                    <a:pt x="3689" y="1440"/>
                  </a:cubicBezTo>
                  <a:cubicBezTo>
                    <a:pt x="2008" y="3155"/>
                    <a:pt x="1597" y="5538"/>
                    <a:pt x="363" y="7681"/>
                  </a:cubicBezTo>
                  <a:cubicBezTo>
                    <a:pt x="-169" y="9035"/>
                    <a:pt x="-100" y="10407"/>
                    <a:pt x="466" y="11316"/>
                  </a:cubicBezTo>
                  <a:cubicBezTo>
                    <a:pt x="2609" y="7544"/>
                    <a:pt x="4769" y="3789"/>
                    <a:pt x="6963" y="51"/>
                  </a:cubicBezTo>
                  <a:cubicBezTo>
                    <a:pt x="6843" y="0"/>
                    <a:pt x="6706" y="0"/>
                    <a:pt x="65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C2D72D51-25F4-B333-D139-AD37E13D9C96}"/>
                </a:ext>
              </a:extLst>
            </p:cNvPr>
            <p:cNvSpPr/>
            <p:nvPr/>
          </p:nvSpPr>
          <p:spPr>
            <a:xfrm>
              <a:off x="4937394" y="3217756"/>
              <a:ext cx="10768" cy="16287"/>
            </a:xfrm>
            <a:custGeom>
              <a:avLst/>
              <a:gdLst>
                <a:gd name="connsiteX0" fmla="*/ 6498 w 10768"/>
                <a:gd name="connsiteY0" fmla="*/ 0 h 16287"/>
                <a:gd name="connsiteX1" fmla="*/ 0 w 10768"/>
                <a:gd name="connsiteY1" fmla="*/ 11264 h 16287"/>
                <a:gd name="connsiteX2" fmla="*/ 1800 w 10768"/>
                <a:gd name="connsiteY2" fmla="*/ 12293 h 16287"/>
                <a:gd name="connsiteX3" fmla="*/ 2691 w 10768"/>
                <a:gd name="connsiteY3" fmla="*/ 12310 h 16287"/>
                <a:gd name="connsiteX4" fmla="*/ 3000 w 10768"/>
                <a:gd name="connsiteY4" fmla="*/ 12310 h 16287"/>
                <a:gd name="connsiteX5" fmla="*/ 4560 w 10768"/>
                <a:gd name="connsiteY5" fmla="*/ 15910 h 16287"/>
                <a:gd name="connsiteX6" fmla="*/ 5898 w 10768"/>
                <a:gd name="connsiteY6" fmla="*/ 16288 h 16287"/>
                <a:gd name="connsiteX7" fmla="*/ 9978 w 10768"/>
                <a:gd name="connsiteY7" fmla="*/ 13510 h 16287"/>
                <a:gd name="connsiteX8" fmla="*/ 9430 w 10768"/>
                <a:gd name="connsiteY8" fmla="*/ 10407 h 16287"/>
                <a:gd name="connsiteX9" fmla="*/ 10201 w 10768"/>
                <a:gd name="connsiteY9" fmla="*/ 9584 h 16287"/>
                <a:gd name="connsiteX10" fmla="*/ 8573 w 10768"/>
                <a:gd name="connsiteY10" fmla="*/ 1903 h 16287"/>
                <a:gd name="connsiteX11" fmla="*/ 6498 w 10768"/>
                <a:gd name="connsiteY11" fmla="*/ 0 h 1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68" h="16287">
                  <a:moveTo>
                    <a:pt x="6498" y="0"/>
                  </a:moveTo>
                  <a:cubicBezTo>
                    <a:pt x="4303" y="3737"/>
                    <a:pt x="2143" y="7510"/>
                    <a:pt x="0" y="11264"/>
                  </a:cubicBezTo>
                  <a:cubicBezTo>
                    <a:pt x="377" y="11881"/>
                    <a:pt x="994" y="12276"/>
                    <a:pt x="1800" y="12293"/>
                  </a:cubicBezTo>
                  <a:cubicBezTo>
                    <a:pt x="2092" y="12310"/>
                    <a:pt x="2400" y="12310"/>
                    <a:pt x="2691" y="12310"/>
                  </a:cubicBezTo>
                  <a:cubicBezTo>
                    <a:pt x="2794" y="12310"/>
                    <a:pt x="2897" y="12310"/>
                    <a:pt x="3000" y="12310"/>
                  </a:cubicBezTo>
                  <a:cubicBezTo>
                    <a:pt x="3051" y="13647"/>
                    <a:pt x="3240" y="15002"/>
                    <a:pt x="4560" y="15910"/>
                  </a:cubicBezTo>
                  <a:cubicBezTo>
                    <a:pt x="4938" y="16168"/>
                    <a:pt x="5401" y="16288"/>
                    <a:pt x="5898" y="16288"/>
                  </a:cubicBezTo>
                  <a:cubicBezTo>
                    <a:pt x="7509" y="16288"/>
                    <a:pt x="9464" y="15053"/>
                    <a:pt x="9978" y="13510"/>
                  </a:cubicBezTo>
                  <a:cubicBezTo>
                    <a:pt x="10441" y="12121"/>
                    <a:pt x="10098" y="11161"/>
                    <a:pt x="9430" y="10407"/>
                  </a:cubicBezTo>
                  <a:cubicBezTo>
                    <a:pt x="9704" y="10167"/>
                    <a:pt x="9961" y="9893"/>
                    <a:pt x="10201" y="9584"/>
                  </a:cubicBezTo>
                  <a:cubicBezTo>
                    <a:pt x="11847" y="7389"/>
                    <a:pt x="9481" y="4372"/>
                    <a:pt x="8573" y="1903"/>
                  </a:cubicBezTo>
                  <a:cubicBezTo>
                    <a:pt x="8144" y="754"/>
                    <a:pt x="7389" y="137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7F8FA357-C908-C90D-C386-B262CA5A3A69}"/>
                </a:ext>
              </a:extLst>
            </p:cNvPr>
            <p:cNvSpPr/>
            <p:nvPr/>
          </p:nvSpPr>
          <p:spPr>
            <a:xfrm>
              <a:off x="4677469" y="3584676"/>
              <a:ext cx="16217" cy="16870"/>
            </a:xfrm>
            <a:custGeom>
              <a:avLst/>
              <a:gdLst>
                <a:gd name="connsiteX0" fmla="*/ 5682 w 16217"/>
                <a:gd name="connsiteY0" fmla="*/ 0 h 16870"/>
                <a:gd name="connsiteX1" fmla="*/ 1601 w 16217"/>
                <a:gd name="connsiteY1" fmla="*/ 960 h 16870"/>
                <a:gd name="connsiteX2" fmla="*/ 24 w 16217"/>
                <a:gd name="connsiteY2" fmla="*/ 4097 h 16870"/>
                <a:gd name="connsiteX3" fmla="*/ 2081 w 16217"/>
                <a:gd name="connsiteY3" fmla="*/ 13047 h 16870"/>
                <a:gd name="connsiteX4" fmla="*/ 8511 w 16217"/>
                <a:gd name="connsiteY4" fmla="*/ 16870 h 16870"/>
                <a:gd name="connsiteX5" fmla="*/ 11700 w 16217"/>
                <a:gd name="connsiteY5" fmla="*/ 15379 h 16870"/>
                <a:gd name="connsiteX6" fmla="*/ 15472 w 16217"/>
                <a:gd name="connsiteY6" fmla="*/ 10030 h 16870"/>
                <a:gd name="connsiteX7" fmla="*/ 14854 w 16217"/>
                <a:gd name="connsiteY7" fmla="*/ 3412 h 16870"/>
                <a:gd name="connsiteX8" fmla="*/ 5682 w 16217"/>
                <a:gd name="connsiteY8" fmla="*/ 0 h 1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17" h="16870">
                  <a:moveTo>
                    <a:pt x="5682" y="0"/>
                  </a:moveTo>
                  <a:cubicBezTo>
                    <a:pt x="4104" y="0"/>
                    <a:pt x="2647" y="291"/>
                    <a:pt x="1601" y="960"/>
                  </a:cubicBezTo>
                  <a:cubicBezTo>
                    <a:pt x="470" y="1663"/>
                    <a:pt x="-131" y="2726"/>
                    <a:pt x="24" y="4097"/>
                  </a:cubicBezTo>
                  <a:cubicBezTo>
                    <a:pt x="367" y="7166"/>
                    <a:pt x="795" y="10253"/>
                    <a:pt x="2081" y="13047"/>
                  </a:cubicBezTo>
                  <a:cubicBezTo>
                    <a:pt x="3127" y="15345"/>
                    <a:pt x="6059" y="16870"/>
                    <a:pt x="8511" y="16870"/>
                  </a:cubicBezTo>
                  <a:cubicBezTo>
                    <a:pt x="9848" y="16870"/>
                    <a:pt x="11031" y="16408"/>
                    <a:pt x="11700" y="15379"/>
                  </a:cubicBezTo>
                  <a:cubicBezTo>
                    <a:pt x="12917" y="13459"/>
                    <a:pt x="13997" y="11453"/>
                    <a:pt x="15472" y="10030"/>
                  </a:cubicBezTo>
                  <a:cubicBezTo>
                    <a:pt x="16466" y="7509"/>
                    <a:pt x="16655" y="5521"/>
                    <a:pt x="14854" y="3412"/>
                  </a:cubicBezTo>
                  <a:cubicBezTo>
                    <a:pt x="13088" y="1372"/>
                    <a:pt x="9094" y="0"/>
                    <a:pt x="5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54D6D8FE-B8B0-4C7E-C119-DC49BC254434}"/>
                </a:ext>
              </a:extLst>
            </p:cNvPr>
            <p:cNvSpPr/>
            <p:nvPr/>
          </p:nvSpPr>
          <p:spPr>
            <a:xfrm>
              <a:off x="4694288" y="3682540"/>
              <a:ext cx="9573" cy="9018"/>
            </a:xfrm>
            <a:custGeom>
              <a:avLst/>
              <a:gdLst>
                <a:gd name="connsiteX0" fmla="*/ 6985 w 9573"/>
                <a:gd name="connsiteY0" fmla="*/ 0 h 9018"/>
                <a:gd name="connsiteX1" fmla="*/ 5116 w 9573"/>
                <a:gd name="connsiteY1" fmla="*/ 137 h 9018"/>
                <a:gd name="connsiteX2" fmla="*/ 590 w 9573"/>
                <a:gd name="connsiteY2" fmla="*/ 3721 h 9018"/>
                <a:gd name="connsiteX3" fmla="*/ 1362 w 9573"/>
                <a:gd name="connsiteY3" fmla="*/ 8761 h 9018"/>
                <a:gd name="connsiteX4" fmla="*/ 2441 w 9573"/>
                <a:gd name="connsiteY4" fmla="*/ 9018 h 9018"/>
                <a:gd name="connsiteX5" fmla="*/ 9574 w 9573"/>
                <a:gd name="connsiteY5" fmla="*/ 5589 h 9018"/>
                <a:gd name="connsiteX6" fmla="*/ 8459 w 9573"/>
                <a:gd name="connsiteY6" fmla="*/ 686 h 9018"/>
                <a:gd name="connsiteX7" fmla="*/ 6985 w 9573"/>
                <a:gd name="connsiteY7" fmla="*/ 0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73" h="9018">
                  <a:moveTo>
                    <a:pt x="6985" y="0"/>
                  </a:moveTo>
                  <a:cubicBezTo>
                    <a:pt x="6368" y="0"/>
                    <a:pt x="5682" y="120"/>
                    <a:pt x="5116" y="137"/>
                  </a:cubicBezTo>
                  <a:cubicBezTo>
                    <a:pt x="2836" y="172"/>
                    <a:pt x="1550" y="2195"/>
                    <a:pt x="590" y="3721"/>
                  </a:cubicBezTo>
                  <a:cubicBezTo>
                    <a:pt x="-199" y="4972"/>
                    <a:pt x="-422" y="7424"/>
                    <a:pt x="1362" y="8761"/>
                  </a:cubicBezTo>
                  <a:cubicBezTo>
                    <a:pt x="1601" y="8933"/>
                    <a:pt x="1979" y="9018"/>
                    <a:pt x="2441" y="9018"/>
                  </a:cubicBezTo>
                  <a:cubicBezTo>
                    <a:pt x="4653" y="9018"/>
                    <a:pt x="8837" y="7253"/>
                    <a:pt x="9574" y="5589"/>
                  </a:cubicBezTo>
                  <a:cubicBezTo>
                    <a:pt x="9282" y="4184"/>
                    <a:pt x="9231" y="2246"/>
                    <a:pt x="8459" y="686"/>
                  </a:cubicBezTo>
                  <a:cubicBezTo>
                    <a:pt x="8185" y="137"/>
                    <a:pt x="7636" y="0"/>
                    <a:pt x="69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952F1F8D-9DC4-C079-CBFC-F9F5999A85C1}"/>
                </a:ext>
              </a:extLst>
            </p:cNvPr>
            <p:cNvSpPr/>
            <p:nvPr/>
          </p:nvSpPr>
          <p:spPr>
            <a:xfrm>
              <a:off x="4690489" y="3651679"/>
              <a:ext cx="11893" cy="17145"/>
            </a:xfrm>
            <a:custGeom>
              <a:avLst/>
              <a:gdLst>
                <a:gd name="connsiteX0" fmla="*/ 5023 w 11893"/>
                <a:gd name="connsiteY0" fmla="*/ 0 h 17145"/>
                <a:gd name="connsiteX1" fmla="*/ 2006 w 11893"/>
                <a:gd name="connsiteY1" fmla="*/ 1886 h 17145"/>
                <a:gd name="connsiteX2" fmla="*/ 2503 w 11893"/>
                <a:gd name="connsiteY2" fmla="*/ 6155 h 17145"/>
                <a:gd name="connsiteX3" fmla="*/ 0 w 11893"/>
                <a:gd name="connsiteY3" fmla="*/ 10956 h 17145"/>
                <a:gd name="connsiteX4" fmla="*/ 600 w 11893"/>
                <a:gd name="connsiteY4" fmla="*/ 13030 h 17145"/>
                <a:gd name="connsiteX5" fmla="*/ 9189 w 11893"/>
                <a:gd name="connsiteY5" fmla="*/ 17145 h 17145"/>
                <a:gd name="connsiteX6" fmla="*/ 9224 w 11893"/>
                <a:gd name="connsiteY6" fmla="*/ 17145 h 17145"/>
                <a:gd name="connsiteX7" fmla="*/ 11796 w 11893"/>
                <a:gd name="connsiteY7" fmla="*/ 14008 h 17145"/>
                <a:gd name="connsiteX8" fmla="*/ 8984 w 11893"/>
                <a:gd name="connsiteY8" fmla="*/ 5075 h 17145"/>
                <a:gd name="connsiteX9" fmla="*/ 8384 w 11893"/>
                <a:gd name="connsiteY9" fmla="*/ 4286 h 17145"/>
                <a:gd name="connsiteX10" fmla="*/ 6583 w 11893"/>
                <a:gd name="connsiteY10" fmla="*/ 395 h 17145"/>
                <a:gd name="connsiteX11" fmla="*/ 5023 w 11893"/>
                <a:gd name="connsiteY11" fmla="*/ 0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893" h="17145">
                  <a:moveTo>
                    <a:pt x="5023" y="0"/>
                  </a:moveTo>
                  <a:cubicBezTo>
                    <a:pt x="3806" y="0"/>
                    <a:pt x="2589" y="686"/>
                    <a:pt x="2006" y="1886"/>
                  </a:cubicBezTo>
                  <a:cubicBezTo>
                    <a:pt x="1646" y="3395"/>
                    <a:pt x="1406" y="4955"/>
                    <a:pt x="2503" y="6155"/>
                  </a:cubicBezTo>
                  <a:cubicBezTo>
                    <a:pt x="1440" y="7596"/>
                    <a:pt x="720" y="9293"/>
                    <a:pt x="0" y="10956"/>
                  </a:cubicBezTo>
                  <a:cubicBezTo>
                    <a:pt x="223" y="11796"/>
                    <a:pt x="206" y="12670"/>
                    <a:pt x="600" y="13030"/>
                  </a:cubicBezTo>
                  <a:cubicBezTo>
                    <a:pt x="3034" y="15328"/>
                    <a:pt x="5881" y="17077"/>
                    <a:pt x="9189" y="17145"/>
                  </a:cubicBezTo>
                  <a:cubicBezTo>
                    <a:pt x="9207" y="17145"/>
                    <a:pt x="9207" y="17145"/>
                    <a:pt x="9224" y="17145"/>
                  </a:cubicBezTo>
                  <a:cubicBezTo>
                    <a:pt x="10578" y="17145"/>
                    <a:pt x="12327" y="15465"/>
                    <a:pt x="11796" y="14008"/>
                  </a:cubicBezTo>
                  <a:cubicBezTo>
                    <a:pt x="10733" y="11076"/>
                    <a:pt x="10716" y="7818"/>
                    <a:pt x="8984" y="5075"/>
                  </a:cubicBezTo>
                  <a:cubicBezTo>
                    <a:pt x="8795" y="4766"/>
                    <a:pt x="8590" y="4527"/>
                    <a:pt x="8384" y="4286"/>
                  </a:cubicBezTo>
                  <a:cubicBezTo>
                    <a:pt x="8830" y="2623"/>
                    <a:pt x="8195" y="1303"/>
                    <a:pt x="6583" y="395"/>
                  </a:cubicBezTo>
                  <a:cubicBezTo>
                    <a:pt x="6103" y="137"/>
                    <a:pt x="5572" y="0"/>
                    <a:pt x="50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E96C4C41-5667-B98E-7B02-C4DF4EF6C586}"/>
                </a:ext>
              </a:extLst>
            </p:cNvPr>
            <p:cNvSpPr/>
            <p:nvPr/>
          </p:nvSpPr>
          <p:spPr>
            <a:xfrm>
              <a:off x="4705353" y="3704297"/>
              <a:ext cx="1062" cy="2228"/>
            </a:xfrm>
            <a:custGeom>
              <a:avLst/>
              <a:gdLst>
                <a:gd name="connsiteX0" fmla="*/ 1063 w 1062"/>
                <a:gd name="connsiteY0" fmla="*/ 0 h 2228"/>
                <a:gd name="connsiteX1" fmla="*/ 0 w 1062"/>
                <a:gd name="connsiteY1" fmla="*/ 2229 h 2228"/>
                <a:gd name="connsiteX2" fmla="*/ 1063 w 1062"/>
                <a:gd name="connsiteY2" fmla="*/ 0 h 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2" h="2228">
                  <a:moveTo>
                    <a:pt x="1063" y="0"/>
                  </a:moveTo>
                  <a:cubicBezTo>
                    <a:pt x="600" y="668"/>
                    <a:pt x="240" y="1423"/>
                    <a:pt x="0" y="2229"/>
                  </a:cubicBezTo>
                  <a:cubicBezTo>
                    <a:pt x="360" y="1491"/>
                    <a:pt x="703" y="737"/>
                    <a:pt x="106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7A5D5F22-C1A0-5E39-4C0E-13EC09F2331E}"/>
                </a:ext>
              </a:extLst>
            </p:cNvPr>
            <p:cNvSpPr/>
            <p:nvPr/>
          </p:nvSpPr>
          <p:spPr>
            <a:xfrm>
              <a:off x="4944172" y="3291668"/>
              <a:ext cx="7173" cy="7972"/>
            </a:xfrm>
            <a:custGeom>
              <a:avLst/>
              <a:gdLst>
                <a:gd name="connsiteX0" fmla="*/ 3303 w 7173"/>
                <a:gd name="connsiteY0" fmla="*/ 0 h 7972"/>
                <a:gd name="connsiteX1" fmla="*/ 234 w 7173"/>
                <a:gd name="connsiteY1" fmla="*/ 2537 h 7972"/>
                <a:gd name="connsiteX2" fmla="*/ 2497 w 7173"/>
                <a:gd name="connsiteY2" fmla="*/ 7852 h 7972"/>
                <a:gd name="connsiteX3" fmla="*/ 3165 w 7173"/>
                <a:gd name="connsiteY3" fmla="*/ 7972 h 7972"/>
                <a:gd name="connsiteX4" fmla="*/ 6903 w 7173"/>
                <a:gd name="connsiteY4" fmla="*/ 5332 h 7972"/>
                <a:gd name="connsiteX5" fmla="*/ 4606 w 7173"/>
                <a:gd name="connsiteY5" fmla="*/ 257 h 7972"/>
                <a:gd name="connsiteX6" fmla="*/ 3303 w 7173"/>
                <a:gd name="connsiteY6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73" h="7972">
                  <a:moveTo>
                    <a:pt x="3303" y="0"/>
                  </a:moveTo>
                  <a:cubicBezTo>
                    <a:pt x="1862" y="0"/>
                    <a:pt x="920" y="1166"/>
                    <a:pt x="234" y="2537"/>
                  </a:cubicBezTo>
                  <a:cubicBezTo>
                    <a:pt x="-572" y="4132"/>
                    <a:pt x="834" y="7166"/>
                    <a:pt x="2497" y="7852"/>
                  </a:cubicBezTo>
                  <a:cubicBezTo>
                    <a:pt x="2702" y="7938"/>
                    <a:pt x="2926" y="7972"/>
                    <a:pt x="3165" y="7972"/>
                  </a:cubicBezTo>
                  <a:cubicBezTo>
                    <a:pt x="4503" y="7972"/>
                    <a:pt x="6320" y="6772"/>
                    <a:pt x="6903" y="5332"/>
                  </a:cubicBezTo>
                  <a:cubicBezTo>
                    <a:pt x="7709" y="3343"/>
                    <a:pt x="6646" y="994"/>
                    <a:pt x="4606" y="257"/>
                  </a:cubicBezTo>
                  <a:cubicBezTo>
                    <a:pt x="4126" y="86"/>
                    <a:pt x="3697" y="0"/>
                    <a:pt x="33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4EBC3B69-818F-5EC2-9033-5242D52CADAA}"/>
                </a:ext>
              </a:extLst>
            </p:cNvPr>
            <p:cNvSpPr/>
            <p:nvPr/>
          </p:nvSpPr>
          <p:spPr>
            <a:xfrm>
              <a:off x="4942854" y="3318860"/>
              <a:ext cx="3832" cy="3686"/>
            </a:xfrm>
            <a:custGeom>
              <a:avLst/>
              <a:gdLst>
                <a:gd name="connsiteX0" fmla="*/ 2992 w 3832"/>
                <a:gd name="connsiteY0" fmla="*/ 0 h 3686"/>
                <a:gd name="connsiteX1" fmla="*/ 146 w 3832"/>
                <a:gd name="connsiteY1" fmla="*/ 2006 h 3686"/>
                <a:gd name="connsiteX2" fmla="*/ 77 w 3832"/>
                <a:gd name="connsiteY2" fmla="*/ 3686 h 3686"/>
                <a:gd name="connsiteX3" fmla="*/ 3832 w 3832"/>
                <a:gd name="connsiteY3" fmla="*/ 103 h 3686"/>
                <a:gd name="connsiteX4" fmla="*/ 2992 w 3832"/>
                <a:gd name="connsiteY4" fmla="*/ 0 h 3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" h="3686">
                  <a:moveTo>
                    <a:pt x="2992" y="0"/>
                  </a:moveTo>
                  <a:cubicBezTo>
                    <a:pt x="1723" y="0"/>
                    <a:pt x="557" y="771"/>
                    <a:pt x="146" y="2006"/>
                  </a:cubicBezTo>
                  <a:cubicBezTo>
                    <a:pt x="-25" y="2555"/>
                    <a:pt x="-43" y="3120"/>
                    <a:pt x="77" y="3686"/>
                  </a:cubicBezTo>
                  <a:cubicBezTo>
                    <a:pt x="1329" y="2486"/>
                    <a:pt x="2581" y="1303"/>
                    <a:pt x="3832" y="103"/>
                  </a:cubicBezTo>
                  <a:cubicBezTo>
                    <a:pt x="3541" y="34"/>
                    <a:pt x="3266" y="0"/>
                    <a:pt x="29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C05B6334-5B6B-8E34-BA4A-FB4959161120}"/>
                </a:ext>
              </a:extLst>
            </p:cNvPr>
            <p:cNvSpPr/>
            <p:nvPr/>
          </p:nvSpPr>
          <p:spPr>
            <a:xfrm>
              <a:off x="4946574" y="3249423"/>
              <a:ext cx="4668" cy="4183"/>
            </a:xfrm>
            <a:custGeom>
              <a:avLst/>
              <a:gdLst>
                <a:gd name="connsiteX0" fmla="*/ 2410 w 4668"/>
                <a:gd name="connsiteY0" fmla="*/ 0 h 4183"/>
                <a:gd name="connsiteX1" fmla="*/ 112 w 4668"/>
                <a:gd name="connsiteY1" fmla="*/ 1715 h 4183"/>
                <a:gd name="connsiteX2" fmla="*/ 1381 w 4668"/>
                <a:gd name="connsiteY2" fmla="*/ 4115 h 4183"/>
                <a:gd name="connsiteX3" fmla="*/ 2015 w 4668"/>
                <a:gd name="connsiteY3" fmla="*/ 4183 h 4183"/>
                <a:gd name="connsiteX4" fmla="*/ 4570 w 4668"/>
                <a:gd name="connsiteY4" fmla="*/ 2040 h 4183"/>
                <a:gd name="connsiteX5" fmla="*/ 3473 w 4668"/>
                <a:gd name="connsiteY5" fmla="*/ 137 h 4183"/>
                <a:gd name="connsiteX6" fmla="*/ 2410 w 4668"/>
                <a:gd name="connsiteY6" fmla="*/ 0 h 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8" h="4183">
                  <a:moveTo>
                    <a:pt x="2410" y="0"/>
                  </a:moveTo>
                  <a:cubicBezTo>
                    <a:pt x="1381" y="0"/>
                    <a:pt x="524" y="480"/>
                    <a:pt x="112" y="1715"/>
                  </a:cubicBezTo>
                  <a:cubicBezTo>
                    <a:pt x="-230" y="2743"/>
                    <a:pt x="215" y="3858"/>
                    <a:pt x="1381" y="4115"/>
                  </a:cubicBezTo>
                  <a:cubicBezTo>
                    <a:pt x="1604" y="4166"/>
                    <a:pt x="1827" y="4183"/>
                    <a:pt x="2015" y="4183"/>
                  </a:cubicBezTo>
                  <a:cubicBezTo>
                    <a:pt x="3250" y="4183"/>
                    <a:pt x="4090" y="3309"/>
                    <a:pt x="4570" y="2040"/>
                  </a:cubicBezTo>
                  <a:cubicBezTo>
                    <a:pt x="4930" y="1080"/>
                    <a:pt x="4244" y="549"/>
                    <a:pt x="3473" y="137"/>
                  </a:cubicBezTo>
                  <a:cubicBezTo>
                    <a:pt x="3096" y="51"/>
                    <a:pt x="2736" y="0"/>
                    <a:pt x="241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924CF560-0DD2-273C-C13E-40B6737AF144}"/>
                </a:ext>
              </a:extLst>
            </p:cNvPr>
            <p:cNvSpPr/>
            <p:nvPr/>
          </p:nvSpPr>
          <p:spPr>
            <a:xfrm>
              <a:off x="4934952" y="31553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57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986BA004-3C4F-1ADC-70C6-B78B9DC1B748}"/>
                </a:ext>
              </a:extLst>
            </p:cNvPr>
            <p:cNvSpPr/>
            <p:nvPr/>
          </p:nvSpPr>
          <p:spPr>
            <a:xfrm>
              <a:off x="4808689" y="3318637"/>
              <a:ext cx="9547" cy="9944"/>
            </a:xfrm>
            <a:custGeom>
              <a:avLst/>
              <a:gdLst>
                <a:gd name="connsiteX0" fmla="*/ 6581 w 9547"/>
                <a:gd name="connsiteY0" fmla="*/ 0 h 9944"/>
                <a:gd name="connsiteX1" fmla="*/ 4215 w 9547"/>
                <a:gd name="connsiteY1" fmla="*/ 531 h 9944"/>
                <a:gd name="connsiteX2" fmla="*/ 289 w 9547"/>
                <a:gd name="connsiteY2" fmla="*/ 4938 h 9944"/>
                <a:gd name="connsiteX3" fmla="*/ 1884 w 9547"/>
                <a:gd name="connsiteY3" fmla="*/ 9824 h 9944"/>
                <a:gd name="connsiteX4" fmla="*/ 2467 w 9547"/>
                <a:gd name="connsiteY4" fmla="*/ 9944 h 9944"/>
                <a:gd name="connsiteX5" fmla="*/ 9548 w 9547"/>
                <a:gd name="connsiteY5" fmla="*/ 5178 h 9944"/>
                <a:gd name="connsiteX6" fmla="*/ 7627 w 9547"/>
                <a:gd name="connsiteY6" fmla="*/ 497 h 9944"/>
                <a:gd name="connsiteX7" fmla="*/ 6581 w 9547"/>
                <a:gd name="connsiteY7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7" h="9944">
                  <a:moveTo>
                    <a:pt x="6581" y="0"/>
                  </a:moveTo>
                  <a:cubicBezTo>
                    <a:pt x="5844" y="0"/>
                    <a:pt x="4935" y="377"/>
                    <a:pt x="4215" y="531"/>
                  </a:cubicBezTo>
                  <a:cubicBezTo>
                    <a:pt x="1952" y="994"/>
                    <a:pt x="1009" y="3223"/>
                    <a:pt x="289" y="4938"/>
                  </a:cubicBezTo>
                  <a:cubicBezTo>
                    <a:pt x="-294" y="6326"/>
                    <a:pt x="-105" y="8813"/>
                    <a:pt x="1884" y="9824"/>
                  </a:cubicBezTo>
                  <a:cubicBezTo>
                    <a:pt x="2038" y="9910"/>
                    <a:pt x="2227" y="9944"/>
                    <a:pt x="2467" y="9944"/>
                  </a:cubicBezTo>
                  <a:cubicBezTo>
                    <a:pt x="4472" y="9944"/>
                    <a:pt x="9050" y="7132"/>
                    <a:pt x="9548" y="5178"/>
                  </a:cubicBezTo>
                  <a:cubicBezTo>
                    <a:pt x="9033" y="3840"/>
                    <a:pt x="8656" y="1920"/>
                    <a:pt x="7627" y="497"/>
                  </a:cubicBezTo>
                  <a:cubicBezTo>
                    <a:pt x="7370" y="137"/>
                    <a:pt x="6993" y="0"/>
                    <a:pt x="65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02A493FB-EAE2-5156-7A05-F6C811D0377C}"/>
                </a:ext>
              </a:extLst>
            </p:cNvPr>
            <p:cNvSpPr/>
            <p:nvPr/>
          </p:nvSpPr>
          <p:spPr>
            <a:xfrm>
              <a:off x="4805910" y="3298475"/>
              <a:ext cx="14682" cy="16030"/>
            </a:xfrm>
            <a:custGeom>
              <a:avLst/>
              <a:gdLst>
                <a:gd name="connsiteX0" fmla="*/ 4696 w 14682"/>
                <a:gd name="connsiteY0" fmla="*/ 0 h 16030"/>
                <a:gd name="connsiteX1" fmla="*/ 2159 w 14682"/>
                <a:gd name="connsiteY1" fmla="*/ 583 h 16030"/>
                <a:gd name="connsiteX2" fmla="*/ 444 w 14682"/>
                <a:gd name="connsiteY2" fmla="*/ 8521 h 16030"/>
                <a:gd name="connsiteX3" fmla="*/ 838 w 14682"/>
                <a:gd name="connsiteY3" fmla="*/ 10373 h 16030"/>
                <a:gd name="connsiteX4" fmla="*/ 6548 w 14682"/>
                <a:gd name="connsiteY4" fmla="*/ 15996 h 16030"/>
                <a:gd name="connsiteX5" fmla="*/ 7199 w 14682"/>
                <a:gd name="connsiteY5" fmla="*/ 16031 h 16030"/>
                <a:gd name="connsiteX6" fmla="*/ 13526 w 14682"/>
                <a:gd name="connsiteY6" fmla="*/ 11916 h 16030"/>
                <a:gd name="connsiteX7" fmla="*/ 12737 w 14682"/>
                <a:gd name="connsiteY7" fmla="*/ 3240 h 16030"/>
                <a:gd name="connsiteX8" fmla="*/ 4696 w 14682"/>
                <a:gd name="connsiteY8" fmla="*/ 0 h 1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82" h="16030">
                  <a:moveTo>
                    <a:pt x="4696" y="0"/>
                  </a:moveTo>
                  <a:cubicBezTo>
                    <a:pt x="3702" y="0"/>
                    <a:pt x="2810" y="171"/>
                    <a:pt x="2159" y="583"/>
                  </a:cubicBezTo>
                  <a:cubicBezTo>
                    <a:pt x="-996" y="2486"/>
                    <a:pt x="153" y="5675"/>
                    <a:pt x="444" y="8521"/>
                  </a:cubicBezTo>
                  <a:cubicBezTo>
                    <a:pt x="513" y="9138"/>
                    <a:pt x="701" y="9756"/>
                    <a:pt x="838" y="10373"/>
                  </a:cubicBezTo>
                  <a:cubicBezTo>
                    <a:pt x="1593" y="13527"/>
                    <a:pt x="3393" y="15705"/>
                    <a:pt x="6548" y="15996"/>
                  </a:cubicBezTo>
                  <a:cubicBezTo>
                    <a:pt x="6770" y="16013"/>
                    <a:pt x="6994" y="16031"/>
                    <a:pt x="7199" y="16031"/>
                  </a:cubicBezTo>
                  <a:cubicBezTo>
                    <a:pt x="9942" y="16031"/>
                    <a:pt x="12017" y="14402"/>
                    <a:pt x="13526" y="11916"/>
                  </a:cubicBezTo>
                  <a:cubicBezTo>
                    <a:pt x="15309" y="8795"/>
                    <a:pt x="15017" y="5692"/>
                    <a:pt x="12737" y="3240"/>
                  </a:cubicBezTo>
                  <a:cubicBezTo>
                    <a:pt x="10988" y="1355"/>
                    <a:pt x="7439" y="0"/>
                    <a:pt x="46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88576841-18AC-E0E2-23E2-8EF9BBB05325}"/>
                </a:ext>
              </a:extLst>
            </p:cNvPr>
            <p:cNvSpPr/>
            <p:nvPr/>
          </p:nvSpPr>
          <p:spPr>
            <a:xfrm>
              <a:off x="4802396" y="3277678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2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0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2" y="189"/>
                  </a:cubicBezTo>
                  <a:cubicBezTo>
                    <a:pt x="4850" y="69"/>
                    <a:pt x="4472" y="0"/>
                    <a:pt x="40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9E1C6EB8-67D6-BAF8-71C4-B930C230F481}"/>
                </a:ext>
              </a:extLst>
            </p:cNvPr>
            <p:cNvSpPr/>
            <p:nvPr/>
          </p:nvSpPr>
          <p:spPr>
            <a:xfrm>
              <a:off x="4801408" y="3210264"/>
              <a:ext cx="10895" cy="12190"/>
            </a:xfrm>
            <a:custGeom>
              <a:avLst/>
              <a:gdLst>
                <a:gd name="connsiteX0" fmla="*/ 3472 w 10895"/>
                <a:gd name="connsiteY0" fmla="*/ 0 h 12190"/>
                <a:gd name="connsiteX1" fmla="*/ 146 w 10895"/>
                <a:gd name="connsiteY1" fmla="*/ 2520 h 12190"/>
                <a:gd name="connsiteX2" fmla="*/ 1449 w 10895"/>
                <a:gd name="connsiteY2" fmla="*/ 7132 h 12190"/>
                <a:gd name="connsiteX3" fmla="*/ 4227 w 10895"/>
                <a:gd name="connsiteY3" fmla="*/ 10321 h 12190"/>
                <a:gd name="connsiteX4" fmla="*/ 7158 w 10895"/>
                <a:gd name="connsiteY4" fmla="*/ 12190 h 12190"/>
                <a:gd name="connsiteX5" fmla="*/ 10038 w 10895"/>
                <a:gd name="connsiteY5" fmla="*/ 9275 h 12190"/>
                <a:gd name="connsiteX6" fmla="*/ 10896 w 10895"/>
                <a:gd name="connsiteY6" fmla="*/ 3343 h 12190"/>
                <a:gd name="connsiteX7" fmla="*/ 6147 w 10895"/>
                <a:gd name="connsiteY7" fmla="*/ 240 h 12190"/>
                <a:gd name="connsiteX8" fmla="*/ 3472 w 10895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5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1" y="9258"/>
                    <a:pt x="4227" y="10321"/>
                  </a:cubicBezTo>
                  <a:cubicBezTo>
                    <a:pt x="5289" y="11556"/>
                    <a:pt x="6267" y="12190"/>
                    <a:pt x="7158" y="12190"/>
                  </a:cubicBezTo>
                  <a:cubicBezTo>
                    <a:pt x="8256" y="12190"/>
                    <a:pt x="9216" y="11230"/>
                    <a:pt x="10038" y="9275"/>
                  </a:cubicBezTo>
                  <a:cubicBezTo>
                    <a:pt x="10896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7" y="0"/>
                    <a:pt x="3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CF40F98C-A08F-61AF-AC08-73F2B89DAB55}"/>
                </a:ext>
              </a:extLst>
            </p:cNvPr>
            <p:cNvSpPr/>
            <p:nvPr/>
          </p:nvSpPr>
          <p:spPr>
            <a:xfrm>
              <a:off x="4793560" y="3432429"/>
              <a:ext cx="15870" cy="20865"/>
            </a:xfrm>
            <a:custGeom>
              <a:avLst/>
              <a:gdLst>
                <a:gd name="connsiteX0" fmla="*/ 3845 w 15870"/>
                <a:gd name="connsiteY0" fmla="*/ 0 h 20865"/>
                <a:gd name="connsiteX1" fmla="*/ 913 w 15870"/>
                <a:gd name="connsiteY1" fmla="*/ 2795 h 20865"/>
                <a:gd name="connsiteX2" fmla="*/ 382 w 15870"/>
                <a:gd name="connsiteY2" fmla="*/ 10133 h 20865"/>
                <a:gd name="connsiteX3" fmla="*/ 742 w 15870"/>
                <a:gd name="connsiteY3" fmla="*/ 16185 h 20865"/>
                <a:gd name="connsiteX4" fmla="*/ 4136 w 15870"/>
                <a:gd name="connsiteY4" fmla="*/ 20420 h 20865"/>
                <a:gd name="connsiteX5" fmla="*/ 4788 w 15870"/>
                <a:gd name="connsiteY5" fmla="*/ 20420 h 20865"/>
                <a:gd name="connsiteX6" fmla="*/ 5920 w 15870"/>
                <a:gd name="connsiteY6" fmla="*/ 20403 h 20865"/>
                <a:gd name="connsiteX7" fmla="*/ 7737 w 15870"/>
                <a:gd name="connsiteY7" fmla="*/ 20608 h 20865"/>
                <a:gd name="connsiteX8" fmla="*/ 9109 w 15870"/>
                <a:gd name="connsiteY8" fmla="*/ 20831 h 20865"/>
                <a:gd name="connsiteX9" fmla="*/ 10463 w 15870"/>
                <a:gd name="connsiteY9" fmla="*/ 20540 h 20865"/>
                <a:gd name="connsiteX10" fmla="*/ 10634 w 15870"/>
                <a:gd name="connsiteY10" fmla="*/ 20660 h 20865"/>
                <a:gd name="connsiteX11" fmla="*/ 11526 w 15870"/>
                <a:gd name="connsiteY11" fmla="*/ 20866 h 20865"/>
                <a:gd name="connsiteX12" fmla="*/ 15709 w 15870"/>
                <a:gd name="connsiteY12" fmla="*/ 16476 h 20865"/>
                <a:gd name="connsiteX13" fmla="*/ 14612 w 15870"/>
                <a:gd name="connsiteY13" fmla="*/ 14076 h 20865"/>
                <a:gd name="connsiteX14" fmla="*/ 13806 w 15870"/>
                <a:gd name="connsiteY14" fmla="*/ 13956 h 20865"/>
                <a:gd name="connsiteX15" fmla="*/ 6023 w 15870"/>
                <a:gd name="connsiteY15" fmla="*/ 600 h 20865"/>
                <a:gd name="connsiteX16" fmla="*/ 3845 w 15870"/>
                <a:gd name="connsiteY16" fmla="*/ 0 h 2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70" h="20865">
                  <a:moveTo>
                    <a:pt x="3845" y="0"/>
                  </a:moveTo>
                  <a:cubicBezTo>
                    <a:pt x="2559" y="0"/>
                    <a:pt x="1668" y="874"/>
                    <a:pt x="913" y="2795"/>
                  </a:cubicBezTo>
                  <a:cubicBezTo>
                    <a:pt x="-30" y="5161"/>
                    <a:pt x="-304" y="7578"/>
                    <a:pt x="382" y="10133"/>
                  </a:cubicBezTo>
                  <a:cubicBezTo>
                    <a:pt x="913" y="12087"/>
                    <a:pt x="1308" y="13939"/>
                    <a:pt x="742" y="16185"/>
                  </a:cubicBezTo>
                  <a:cubicBezTo>
                    <a:pt x="-133" y="19665"/>
                    <a:pt x="622" y="20420"/>
                    <a:pt x="4136" y="20420"/>
                  </a:cubicBezTo>
                  <a:cubicBezTo>
                    <a:pt x="4342" y="20420"/>
                    <a:pt x="4565" y="20420"/>
                    <a:pt x="4788" y="20420"/>
                  </a:cubicBezTo>
                  <a:cubicBezTo>
                    <a:pt x="5165" y="20420"/>
                    <a:pt x="5542" y="20403"/>
                    <a:pt x="5920" y="20403"/>
                  </a:cubicBezTo>
                  <a:cubicBezTo>
                    <a:pt x="6537" y="20403"/>
                    <a:pt x="7154" y="20437"/>
                    <a:pt x="7737" y="20608"/>
                  </a:cubicBezTo>
                  <a:cubicBezTo>
                    <a:pt x="8234" y="20763"/>
                    <a:pt x="8697" y="20831"/>
                    <a:pt x="9109" y="20831"/>
                  </a:cubicBezTo>
                  <a:cubicBezTo>
                    <a:pt x="9623" y="20831"/>
                    <a:pt x="10069" y="20728"/>
                    <a:pt x="10463" y="20540"/>
                  </a:cubicBezTo>
                  <a:lnTo>
                    <a:pt x="10634" y="20660"/>
                  </a:lnTo>
                  <a:cubicBezTo>
                    <a:pt x="10926" y="20797"/>
                    <a:pt x="11218" y="20866"/>
                    <a:pt x="11526" y="20866"/>
                  </a:cubicBezTo>
                  <a:cubicBezTo>
                    <a:pt x="13104" y="20866"/>
                    <a:pt x="14852" y="19100"/>
                    <a:pt x="15709" y="16476"/>
                  </a:cubicBezTo>
                  <a:cubicBezTo>
                    <a:pt x="16087" y="15311"/>
                    <a:pt x="15829" y="14385"/>
                    <a:pt x="14612" y="14076"/>
                  </a:cubicBezTo>
                  <a:cubicBezTo>
                    <a:pt x="14338" y="14008"/>
                    <a:pt x="14063" y="13973"/>
                    <a:pt x="13806" y="13956"/>
                  </a:cubicBezTo>
                  <a:cubicBezTo>
                    <a:pt x="14338" y="9207"/>
                    <a:pt x="12178" y="3789"/>
                    <a:pt x="6023" y="600"/>
                  </a:cubicBezTo>
                  <a:cubicBezTo>
                    <a:pt x="5182" y="206"/>
                    <a:pt x="4463" y="0"/>
                    <a:pt x="38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6D3BA15C-73B1-64AA-FB7A-FD6774B850D4}"/>
                </a:ext>
              </a:extLst>
            </p:cNvPr>
            <p:cNvSpPr/>
            <p:nvPr/>
          </p:nvSpPr>
          <p:spPr>
            <a:xfrm>
              <a:off x="4802288" y="3418215"/>
              <a:ext cx="15512" cy="17710"/>
            </a:xfrm>
            <a:custGeom>
              <a:avLst/>
              <a:gdLst>
                <a:gd name="connsiteX0" fmla="*/ 8421 w 15512"/>
                <a:gd name="connsiteY0" fmla="*/ 0 h 17710"/>
                <a:gd name="connsiteX1" fmla="*/ 3 w 15512"/>
                <a:gd name="connsiteY1" fmla="*/ 7098 h 17710"/>
                <a:gd name="connsiteX2" fmla="*/ 861 w 15512"/>
                <a:gd name="connsiteY2" fmla="*/ 8350 h 17710"/>
                <a:gd name="connsiteX3" fmla="*/ 980 w 15512"/>
                <a:gd name="connsiteY3" fmla="*/ 8350 h 17710"/>
                <a:gd name="connsiteX4" fmla="*/ 1581 w 15512"/>
                <a:gd name="connsiteY4" fmla="*/ 8315 h 17710"/>
                <a:gd name="connsiteX5" fmla="*/ 2283 w 15512"/>
                <a:gd name="connsiteY5" fmla="*/ 11350 h 17710"/>
                <a:gd name="connsiteX6" fmla="*/ 3638 w 15512"/>
                <a:gd name="connsiteY6" fmla="*/ 16271 h 17710"/>
                <a:gd name="connsiteX7" fmla="*/ 8353 w 15512"/>
                <a:gd name="connsiteY7" fmla="*/ 17711 h 17710"/>
                <a:gd name="connsiteX8" fmla="*/ 14696 w 15512"/>
                <a:gd name="connsiteY8" fmla="*/ 14076 h 17710"/>
                <a:gd name="connsiteX9" fmla="*/ 10393 w 15512"/>
                <a:gd name="connsiteY9" fmla="*/ 446 h 17710"/>
                <a:gd name="connsiteX10" fmla="*/ 8421 w 15512"/>
                <a:gd name="connsiteY10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12" h="17710">
                  <a:moveTo>
                    <a:pt x="8421" y="0"/>
                  </a:moveTo>
                  <a:cubicBezTo>
                    <a:pt x="4787" y="0"/>
                    <a:pt x="175" y="3515"/>
                    <a:pt x="3" y="7098"/>
                  </a:cubicBezTo>
                  <a:cubicBezTo>
                    <a:pt x="-31" y="7664"/>
                    <a:pt x="192" y="8350"/>
                    <a:pt x="861" y="8350"/>
                  </a:cubicBezTo>
                  <a:cubicBezTo>
                    <a:pt x="895" y="8350"/>
                    <a:pt x="929" y="8350"/>
                    <a:pt x="980" y="8350"/>
                  </a:cubicBezTo>
                  <a:cubicBezTo>
                    <a:pt x="1203" y="8332"/>
                    <a:pt x="1409" y="8315"/>
                    <a:pt x="1581" y="8315"/>
                  </a:cubicBezTo>
                  <a:cubicBezTo>
                    <a:pt x="4101" y="8315"/>
                    <a:pt x="2935" y="10510"/>
                    <a:pt x="2283" y="11350"/>
                  </a:cubicBezTo>
                  <a:cubicBezTo>
                    <a:pt x="278" y="13922"/>
                    <a:pt x="1838" y="15105"/>
                    <a:pt x="3638" y="16271"/>
                  </a:cubicBezTo>
                  <a:cubicBezTo>
                    <a:pt x="5130" y="17248"/>
                    <a:pt x="6776" y="17711"/>
                    <a:pt x="8353" y="17711"/>
                  </a:cubicBezTo>
                  <a:cubicBezTo>
                    <a:pt x="11010" y="17711"/>
                    <a:pt x="13479" y="16425"/>
                    <a:pt x="14696" y="14076"/>
                  </a:cubicBezTo>
                  <a:cubicBezTo>
                    <a:pt x="16857" y="9910"/>
                    <a:pt x="14491" y="2418"/>
                    <a:pt x="10393" y="446"/>
                  </a:cubicBezTo>
                  <a:cubicBezTo>
                    <a:pt x="9793" y="137"/>
                    <a:pt x="9124" y="0"/>
                    <a:pt x="84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3AD41B72-E2EE-978A-A6B5-3C8B4A991CF1}"/>
                </a:ext>
              </a:extLst>
            </p:cNvPr>
            <p:cNvSpPr/>
            <p:nvPr/>
          </p:nvSpPr>
          <p:spPr>
            <a:xfrm>
              <a:off x="4830650" y="3364431"/>
              <a:ext cx="13896" cy="15224"/>
            </a:xfrm>
            <a:custGeom>
              <a:avLst/>
              <a:gdLst>
                <a:gd name="connsiteX0" fmla="*/ 7492 w 13896"/>
                <a:gd name="connsiteY0" fmla="*/ 0 h 15224"/>
                <a:gd name="connsiteX1" fmla="*/ 308 w 13896"/>
                <a:gd name="connsiteY1" fmla="*/ 5966 h 15224"/>
                <a:gd name="connsiteX2" fmla="*/ 4868 w 13896"/>
                <a:gd name="connsiteY2" fmla="*/ 14265 h 15224"/>
                <a:gd name="connsiteX3" fmla="*/ 8675 w 13896"/>
                <a:gd name="connsiteY3" fmla="*/ 15225 h 15224"/>
                <a:gd name="connsiteX4" fmla="*/ 10869 w 13896"/>
                <a:gd name="connsiteY4" fmla="*/ 14265 h 15224"/>
                <a:gd name="connsiteX5" fmla="*/ 13716 w 13896"/>
                <a:gd name="connsiteY5" fmla="*/ 5778 h 15224"/>
                <a:gd name="connsiteX6" fmla="*/ 8812 w 13896"/>
                <a:gd name="connsiteY6" fmla="*/ 120 h 15224"/>
                <a:gd name="connsiteX7" fmla="*/ 7492 w 13896"/>
                <a:gd name="connsiteY7" fmla="*/ 0 h 15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6" h="15224">
                  <a:moveTo>
                    <a:pt x="7492" y="0"/>
                  </a:moveTo>
                  <a:cubicBezTo>
                    <a:pt x="4028" y="0"/>
                    <a:pt x="1251" y="2263"/>
                    <a:pt x="308" y="5966"/>
                  </a:cubicBezTo>
                  <a:cubicBezTo>
                    <a:pt x="-669" y="9824"/>
                    <a:pt x="634" y="12259"/>
                    <a:pt x="4868" y="14265"/>
                  </a:cubicBezTo>
                  <a:cubicBezTo>
                    <a:pt x="6051" y="14573"/>
                    <a:pt x="7406" y="15225"/>
                    <a:pt x="8675" y="15225"/>
                  </a:cubicBezTo>
                  <a:cubicBezTo>
                    <a:pt x="9463" y="15225"/>
                    <a:pt x="10218" y="14985"/>
                    <a:pt x="10869" y="14265"/>
                  </a:cubicBezTo>
                  <a:cubicBezTo>
                    <a:pt x="12909" y="12036"/>
                    <a:pt x="14436" y="9207"/>
                    <a:pt x="13716" y="5778"/>
                  </a:cubicBezTo>
                  <a:cubicBezTo>
                    <a:pt x="13098" y="2812"/>
                    <a:pt x="11058" y="480"/>
                    <a:pt x="8812" y="120"/>
                  </a:cubicBezTo>
                  <a:cubicBezTo>
                    <a:pt x="8383" y="34"/>
                    <a:pt x="7937" y="0"/>
                    <a:pt x="74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C6529C60-34F5-DA45-1845-50B09C9A946E}"/>
                </a:ext>
              </a:extLst>
            </p:cNvPr>
            <p:cNvSpPr/>
            <p:nvPr/>
          </p:nvSpPr>
          <p:spPr>
            <a:xfrm>
              <a:off x="4840353" y="3422604"/>
              <a:ext cx="4423" cy="4474"/>
            </a:xfrm>
            <a:custGeom>
              <a:avLst/>
              <a:gdLst>
                <a:gd name="connsiteX0" fmla="*/ 4424 w 4423"/>
                <a:gd name="connsiteY0" fmla="*/ 0 h 4474"/>
                <a:gd name="connsiteX1" fmla="*/ 2074 w 4423"/>
                <a:gd name="connsiteY1" fmla="*/ 1371 h 4474"/>
                <a:gd name="connsiteX2" fmla="*/ 0 w 4423"/>
                <a:gd name="connsiteY2" fmla="*/ 3429 h 4474"/>
                <a:gd name="connsiteX3" fmla="*/ 257 w 4423"/>
                <a:gd name="connsiteY3" fmla="*/ 4475 h 4474"/>
                <a:gd name="connsiteX4" fmla="*/ 4424 w 4423"/>
                <a:gd name="connsiteY4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3" h="4474">
                  <a:moveTo>
                    <a:pt x="4424" y="0"/>
                  </a:moveTo>
                  <a:cubicBezTo>
                    <a:pt x="3617" y="411"/>
                    <a:pt x="2829" y="857"/>
                    <a:pt x="2074" y="1371"/>
                  </a:cubicBezTo>
                  <a:cubicBezTo>
                    <a:pt x="1252" y="1937"/>
                    <a:pt x="617" y="2795"/>
                    <a:pt x="0" y="3429"/>
                  </a:cubicBezTo>
                  <a:cubicBezTo>
                    <a:pt x="69" y="3806"/>
                    <a:pt x="154" y="4149"/>
                    <a:pt x="257" y="4475"/>
                  </a:cubicBezTo>
                  <a:cubicBezTo>
                    <a:pt x="1663" y="2966"/>
                    <a:pt x="3035" y="1492"/>
                    <a:pt x="442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8ACDE045-5602-3383-9842-709075141B50}"/>
                </a:ext>
              </a:extLst>
            </p:cNvPr>
            <p:cNvSpPr/>
            <p:nvPr/>
          </p:nvSpPr>
          <p:spPr>
            <a:xfrm>
              <a:off x="4840114" y="3412283"/>
              <a:ext cx="7405" cy="8040"/>
            </a:xfrm>
            <a:custGeom>
              <a:avLst/>
              <a:gdLst>
                <a:gd name="connsiteX0" fmla="*/ 3617 w 7405"/>
                <a:gd name="connsiteY0" fmla="*/ 0 h 8040"/>
                <a:gd name="connsiteX1" fmla="*/ 3582 w 7405"/>
                <a:gd name="connsiteY1" fmla="*/ 0 h 8040"/>
                <a:gd name="connsiteX2" fmla="*/ 33 w 7405"/>
                <a:gd name="connsiteY2" fmla="*/ 4612 h 8040"/>
                <a:gd name="connsiteX3" fmla="*/ 2914 w 7405"/>
                <a:gd name="connsiteY3" fmla="*/ 8041 h 8040"/>
                <a:gd name="connsiteX4" fmla="*/ 7406 w 7405"/>
                <a:gd name="connsiteY4" fmla="*/ 3240 h 8040"/>
                <a:gd name="connsiteX5" fmla="*/ 3617 w 7405"/>
                <a:gd name="connsiteY5" fmla="*/ 0 h 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05" h="8040">
                  <a:moveTo>
                    <a:pt x="3617" y="0"/>
                  </a:moveTo>
                  <a:cubicBezTo>
                    <a:pt x="3599" y="0"/>
                    <a:pt x="3582" y="0"/>
                    <a:pt x="3582" y="0"/>
                  </a:cubicBezTo>
                  <a:cubicBezTo>
                    <a:pt x="2091" y="34"/>
                    <a:pt x="-310" y="2915"/>
                    <a:pt x="33" y="4612"/>
                  </a:cubicBezTo>
                  <a:cubicBezTo>
                    <a:pt x="376" y="6326"/>
                    <a:pt x="1251" y="7664"/>
                    <a:pt x="2914" y="8041"/>
                  </a:cubicBezTo>
                  <a:cubicBezTo>
                    <a:pt x="4405" y="6429"/>
                    <a:pt x="5914" y="4835"/>
                    <a:pt x="7406" y="3240"/>
                  </a:cubicBezTo>
                  <a:cubicBezTo>
                    <a:pt x="6789" y="1646"/>
                    <a:pt x="4971" y="0"/>
                    <a:pt x="3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26B3B612-EB3F-9F1C-8196-20D9AE91FB74}"/>
                </a:ext>
              </a:extLst>
            </p:cNvPr>
            <p:cNvSpPr/>
            <p:nvPr/>
          </p:nvSpPr>
          <p:spPr>
            <a:xfrm>
              <a:off x="4843011" y="3415524"/>
              <a:ext cx="4681" cy="4903"/>
            </a:xfrm>
            <a:custGeom>
              <a:avLst/>
              <a:gdLst>
                <a:gd name="connsiteX0" fmla="*/ 4492 w 4681"/>
                <a:gd name="connsiteY0" fmla="*/ 0 h 4903"/>
                <a:gd name="connsiteX1" fmla="*/ 0 w 4681"/>
                <a:gd name="connsiteY1" fmla="*/ 4800 h 4903"/>
                <a:gd name="connsiteX2" fmla="*/ 806 w 4681"/>
                <a:gd name="connsiteY2" fmla="*/ 4903 h 4903"/>
                <a:gd name="connsiteX3" fmla="*/ 943 w 4681"/>
                <a:gd name="connsiteY3" fmla="*/ 4903 h 4903"/>
                <a:gd name="connsiteX4" fmla="*/ 4681 w 4681"/>
                <a:gd name="connsiteY4" fmla="*/ 943 h 4903"/>
                <a:gd name="connsiteX5" fmla="*/ 4492 w 4681"/>
                <a:gd name="connsiteY5" fmla="*/ 0 h 4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" h="4903">
                  <a:moveTo>
                    <a:pt x="4492" y="0"/>
                  </a:moveTo>
                  <a:cubicBezTo>
                    <a:pt x="3000" y="1594"/>
                    <a:pt x="1509" y="3189"/>
                    <a:pt x="0" y="4800"/>
                  </a:cubicBezTo>
                  <a:cubicBezTo>
                    <a:pt x="257" y="4852"/>
                    <a:pt x="514" y="4886"/>
                    <a:pt x="806" y="4903"/>
                  </a:cubicBezTo>
                  <a:cubicBezTo>
                    <a:pt x="857" y="4903"/>
                    <a:pt x="909" y="4903"/>
                    <a:pt x="943" y="4903"/>
                  </a:cubicBezTo>
                  <a:cubicBezTo>
                    <a:pt x="2949" y="4903"/>
                    <a:pt x="4715" y="3069"/>
                    <a:pt x="4681" y="943"/>
                  </a:cubicBezTo>
                  <a:cubicBezTo>
                    <a:pt x="4681" y="652"/>
                    <a:pt x="4612" y="326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95D5C5B9-63C9-24A1-3137-44C11F550F76}"/>
                </a:ext>
              </a:extLst>
            </p:cNvPr>
            <p:cNvSpPr/>
            <p:nvPr/>
          </p:nvSpPr>
          <p:spPr>
            <a:xfrm>
              <a:off x="4810773" y="3442390"/>
              <a:ext cx="12383" cy="16253"/>
            </a:xfrm>
            <a:custGeom>
              <a:avLst/>
              <a:gdLst>
                <a:gd name="connsiteX0" fmla="*/ 8697 w 12383"/>
                <a:gd name="connsiteY0" fmla="*/ 0 h 16253"/>
                <a:gd name="connsiteX1" fmla="*/ 2971 w 12383"/>
                <a:gd name="connsiteY1" fmla="*/ 1612 h 16253"/>
                <a:gd name="connsiteX2" fmla="*/ 1702 w 12383"/>
                <a:gd name="connsiteY2" fmla="*/ 2897 h 16253"/>
                <a:gd name="connsiteX3" fmla="*/ 1479 w 12383"/>
                <a:gd name="connsiteY3" fmla="*/ 4029 h 16253"/>
                <a:gd name="connsiteX4" fmla="*/ 1565 w 12383"/>
                <a:gd name="connsiteY4" fmla="*/ 7201 h 16253"/>
                <a:gd name="connsiteX5" fmla="*/ 588 w 12383"/>
                <a:gd name="connsiteY5" fmla="*/ 12139 h 16253"/>
                <a:gd name="connsiteX6" fmla="*/ 4222 w 12383"/>
                <a:gd name="connsiteY6" fmla="*/ 16253 h 16253"/>
                <a:gd name="connsiteX7" fmla="*/ 12383 w 12383"/>
                <a:gd name="connsiteY7" fmla="*/ 1029 h 16253"/>
                <a:gd name="connsiteX8" fmla="*/ 8697 w 12383"/>
                <a:gd name="connsiteY8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83" h="16253">
                  <a:moveTo>
                    <a:pt x="8697" y="0"/>
                  </a:moveTo>
                  <a:cubicBezTo>
                    <a:pt x="6828" y="0"/>
                    <a:pt x="4719" y="549"/>
                    <a:pt x="2971" y="1612"/>
                  </a:cubicBezTo>
                  <a:cubicBezTo>
                    <a:pt x="2473" y="1920"/>
                    <a:pt x="2045" y="2400"/>
                    <a:pt x="1702" y="2897"/>
                  </a:cubicBezTo>
                  <a:cubicBezTo>
                    <a:pt x="1496" y="3189"/>
                    <a:pt x="1428" y="4012"/>
                    <a:pt x="1479" y="4029"/>
                  </a:cubicBezTo>
                  <a:cubicBezTo>
                    <a:pt x="4342" y="5023"/>
                    <a:pt x="3074" y="6223"/>
                    <a:pt x="1565" y="7201"/>
                  </a:cubicBezTo>
                  <a:cubicBezTo>
                    <a:pt x="-493" y="8538"/>
                    <a:pt x="-184" y="10304"/>
                    <a:pt x="588" y="12139"/>
                  </a:cubicBezTo>
                  <a:cubicBezTo>
                    <a:pt x="1376" y="14042"/>
                    <a:pt x="2594" y="15482"/>
                    <a:pt x="4222" y="16253"/>
                  </a:cubicBezTo>
                  <a:cubicBezTo>
                    <a:pt x="6760" y="10784"/>
                    <a:pt x="9469" y="5606"/>
                    <a:pt x="12383" y="1029"/>
                  </a:cubicBezTo>
                  <a:cubicBezTo>
                    <a:pt x="11509" y="343"/>
                    <a:pt x="10189" y="0"/>
                    <a:pt x="8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04B9306F-BE6C-6E07-3FEC-F71D3CE11315}"/>
                </a:ext>
              </a:extLst>
            </p:cNvPr>
            <p:cNvSpPr/>
            <p:nvPr/>
          </p:nvSpPr>
          <p:spPr>
            <a:xfrm>
              <a:off x="4814996" y="3443436"/>
              <a:ext cx="9858" cy="17573"/>
            </a:xfrm>
            <a:custGeom>
              <a:avLst/>
              <a:gdLst>
                <a:gd name="connsiteX0" fmla="*/ 8161 w 9858"/>
                <a:gd name="connsiteY0" fmla="*/ 0 h 17573"/>
                <a:gd name="connsiteX1" fmla="*/ 0 w 9858"/>
                <a:gd name="connsiteY1" fmla="*/ 15225 h 17573"/>
                <a:gd name="connsiteX2" fmla="*/ 2280 w 9858"/>
                <a:gd name="connsiteY2" fmla="*/ 15825 h 17573"/>
                <a:gd name="connsiteX3" fmla="*/ 2606 w 9858"/>
                <a:gd name="connsiteY3" fmla="*/ 15825 h 17573"/>
                <a:gd name="connsiteX4" fmla="*/ 2126 w 9858"/>
                <a:gd name="connsiteY4" fmla="*/ 16579 h 17573"/>
                <a:gd name="connsiteX5" fmla="*/ 2023 w 9858"/>
                <a:gd name="connsiteY5" fmla="*/ 17574 h 17573"/>
                <a:gd name="connsiteX6" fmla="*/ 9858 w 9858"/>
                <a:gd name="connsiteY6" fmla="*/ 2623 h 17573"/>
                <a:gd name="connsiteX7" fmla="*/ 8384 w 9858"/>
                <a:gd name="connsiteY7" fmla="*/ 189 h 17573"/>
                <a:gd name="connsiteX8" fmla="*/ 8161 w 9858"/>
                <a:gd name="connsiteY8" fmla="*/ 0 h 1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8" h="17573">
                  <a:moveTo>
                    <a:pt x="8161" y="0"/>
                  </a:moveTo>
                  <a:cubicBezTo>
                    <a:pt x="5229" y="4578"/>
                    <a:pt x="2520" y="9755"/>
                    <a:pt x="0" y="15225"/>
                  </a:cubicBezTo>
                  <a:cubicBezTo>
                    <a:pt x="686" y="15550"/>
                    <a:pt x="1440" y="15756"/>
                    <a:pt x="2280" y="15825"/>
                  </a:cubicBezTo>
                  <a:lnTo>
                    <a:pt x="2606" y="15825"/>
                  </a:lnTo>
                  <a:cubicBezTo>
                    <a:pt x="2417" y="16048"/>
                    <a:pt x="2246" y="16305"/>
                    <a:pt x="2126" y="16579"/>
                  </a:cubicBezTo>
                  <a:cubicBezTo>
                    <a:pt x="2006" y="16836"/>
                    <a:pt x="1989" y="17196"/>
                    <a:pt x="2023" y="17574"/>
                  </a:cubicBezTo>
                  <a:cubicBezTo>
                    <a:pt x="4475" y="12207"/>
                    <a:pt x="7064" y="7132"/>
                    <a:pt x="9858" y="2623"/>
                  </a:cubicBezTo>
                  <a:cubicBezTo>
                    <a:pt x="9550" y="1680"/>
                    <a:pt x="9070" y="840"/>
                    <a:pt x="8384" y="189"/>
                  </a:cubicBezTo>
                  <a:cubicBezTo>
                    <a:pt x="8315" y="120"/>
                    <a:pt x="8230" y="51"/>
                    <a:pt x="81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B6ABA705-CA79-9E9F-D8E0-FD86D3A56183}"/>
                </a:ext>
              </a:extLst>
            </p:cNvPr>
            <p:cNvSpPr/>
            <p:nvPr/>
          </p:nvSpPr>
          <p:spPr>
            <a:xfrm>
              <a:off x="4841338" y="3397898"/>
              <a:ext cx="4360" cy="4869"/>
            </a:xfrm>
            <a:custGeom>
              <a:avLst/>
              <a:gdLst>
                <a:gd name="connsiteX0" fmla="*/ 2084 w 4360"/>
                <a:gd name="connsiteY0" fmla="*/ 0 h 4869"/>
                <a:gd name="connsiteX1" fmla="*/ 250 w 4360"/>
                <a:gd name="connsiteY1" fmla="*/ 1286 h 4869"/>
                <a:gd name="connsiteX2" fmla="*/ 1381 w 4360"/>
                <a:gd name="connsiteY2" fmla="*/ 4372 h 4869"/>
                <a:gd name="connsiteX3" fmla="*/ 2873 w 4360"/>
                <a:gd name="connsiteY3" fmla="*/ 4869 h 4869"/>
                <a:gd name="connsiteX4" fmla="*/ 4090 w 4360"/>
                <a:gd name="connsiteY4" fmla="*/ 4321 h 4869"/>
                <a:gd name="connsiteX5" fmla="*/ 2547 w 4360"/>
                <a:gd name="connsiteY5" fmla="*/ 51 h 4869"/>
                <a:gd name="connsiteX6" fmla="*/ 2084 w 4360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0" h="4869">
                  <a:moveTo>
                    <a:pt x="2084" y="0"/>
                  </a:moveTo>
                  <a:cubicBezTo>
                    <a:pt x="1279" y="0"/>
                    <a:pt x="610" y="480"/>
                    <a:pt x="250" y="1286"/>
                  </a:cubicBezTo>
                  <a:cubicBezTo>
                    <a:pt x="-368" y="2623"/>
                    <a:pt x="216" y="3669"/>
                    <a:pt x="1381" y="4372"/>
                  </a:cubicBezTo>
                  <a:cubicBezTo>
                    <a:pt x="1861" y="4663"/>
                    <a:pt x="2376" y="4869"/>
                    <a:pt x="2873" y="4869"/>
                  </a:cubicBezTo>
                  <a:cubicBezTo>
                    <a:pt x="3302" y="4869"/>
                    <a:pt x="3713" y="4715"/>
                    <a:pt x="4090" y="4321"/>
                  </a:cubicBezTo>
                  <a:cubicBezTo>
                    <a:pt x="4862" y="3549"/>
                    <a:pt x="3868" y="823"/>
                    <a:pt x="2547" y="51"/>
                  </a:cubicBezTo>
                  <a:cubicBezTo>
                    <a:pt x="2393" y="17"/>
                    <a:pt x="2239" y="0"/>
                    <a:pt x="2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0F2FF764-0BEE-F5D0-38D9-A02887F433C5}"/>
                </a:ext>
              </a:extLst>
            </p:cNvPr>
            <p:cNvSpPr/>
            <p:nvPr/>
          </p:nvSpPr>
          <p:spPr>
            <a:xfrm>
              <a:off x="4851709" y="3366935"/>
              <a:ext cx="12406" cy="13681"/>
            </a:xfrm>
            <a:custGeom>
              <a:avLst/>
              <a:gdLst>
                <a:gd name="connsiteX0" fmla="*/ 6698 w 12406"/>
                <a:gd name="connsiteY0" fmla="*/ 0 h 13681"/>
                <a:gd name="connsiteX1" fmla="*/ 5687 w 12406"/>
                <a:gd name="connsiteY1" fmla="*/ 137 h 13681"/>
                <a:gd name="connsiteX2" fmla="*/ 183 w 12406"/>
                <a:gd name="connsiteY2" fmla="*/ 5418 h 13681"/>
                <a:gd name="connsiteX3" fmla="*/ 2618 w 12406"/>
                <a:gd name="connsiteY3" fmla="*/ 10630 h 13681"/>
                <a:gd name="connsiteX4" fmla="*/ 4932 w 12406"/>
                <a:gd name="connsiteY4" fmla="*/ 12379 h 13681"/>
                <a:gd name="connsiteX5" fmla="*/ 5035 w 12406"/>
                <a:gd name="connsiteY5" fmla="*/ 12379 h 13681"/>
                <a:gd name="connsiteX6" fmla="*/ 7127 w 12406"/>
                <a:gd name="connsiteY6" fmla="*/ 13030 h 13681"/>
                <a:gd name="connsiteX7" fmla="*/ 9116 w 12406"/>
                <a:gd name="connsiteY7" fmla="*/ 13682 h 13681"/>
                <a:gd name="connsiteX8" fmla="*/ 10659 w 12406"/>
                <a:gd name="connsiteY8" fmla="*/ 13030 h 13681"/>
                <a:gd name="connsiteX9" fmla="*/ 12339 w 12406"/>
                <a:gd name="connsiteY9" fmla="*/ 6652 h 13681"/>
                <a:gd name="connsiteX10" fmla="*/ 10813 w 12406"/>
                <a:gd name="connsiteY10" fmla="*/ 2640 h 13681"/>
                <a:gd name="connsiteX11" fmla="*/ 6698 w 12406"/>
                <a:gd name="connsiteY11" fmla="*/ 0 h 1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06" h="13681">
                  <a:moveTo>
                    <a:pt x="6698" y="0"/>
                  </a:moveTo>
                  <a:cubicBezTo>
                    <a:pt x="6373" y="0"/>
                    <a:pt x="6029" y="51"/>
                    <a:pt x="5687" y="137"/>
                  </a:cubicBezTo>
                  <a:cubicBezTo>
                    <a:pt x="3115" y="857"/>
                    <a:pt x="1023" y="2572"/>
                    <a:pt x="183" y="5418"/>
                  </a:cubicBezTo>
                  <a:cubicBezTo>
                    <a:pt x="-537" y="7887"/>
                    <a:pt x="989" y="9327"/>
                    <a:pt x="2618" y="10630"/>
                  </a:cubicBezTo>
                  <a:cubicBezTo>
                    <a:pt x="3389" y="11264"/>
                    <a:pt x="4212" y="11830"/>
                    <a:pt x="4932" y="12379"/>
                  </a:cubicBezTo>
                  <a:cubicBezTo>
                    <a:pt x="4967" y="12379"/>
                    <a:pt x="5001" y="12379"/>
                    <a:pt x="5035" y="12379"/>
                  </a:cubicBezTo>
                  <a:cubicBezTo>
                    <a:pt x="5772" y="12379"/>
                    <a:pt x="6441" y="12704"/>
                    <a:pt x="7127" y="13030"/>
                  </a:cubicBezTo>
                  <a:cubicBezTo>
                    <a:pt x="7795" y="13356"/>
                    <a:pt x="8447" y="13682"/>
                    <a:pt x="9116" y="13682"/>
                  </a:cubicBezTo>
                  <a:cubicBezTo>
                    <a:pt x="9613" y="13682"/>
                    <a:pt x="10127" y="13510"/>
                    <a:pt x="10659" y="13030"/>
                  </a:cubicBezTo>
                  <a:cubicBezTo>
                    <a:pt x="12545" y="11333"/>
                    <a:pt x="12493" y="8984"/>
                    <a:pt x="12339" y="6652"/>
                  </a:cubicBezTo>
                  <a:cubicBezTo>
                    <a:pt x="12236" y="5144"/>
                    <a:pt x="11687" y="3840"/>
                    <a:pt x="10813" y="2640"/>
                  </a:cubicBezTo>
                  <a:cubicBezTo>
                    <a:pt x="9716" y="1149"/>
                    <a:pt x="8344" y="0"/>
                    <a:pt x="66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01532ADA-CC80-0805-7057-461BAD18F7B3}"/>
                </a:ext>
              </a:extLst>
            </p:cNvPr>
            <p:cNvSpPr/>
            <p:nvPr/>
          </p:nvSpPr>
          <p:spPr>
            <a:xfrm>
              <a:off x="4927470" y="3280352"/>
              <a:ext cx="10980" cy="11006"/>
            </a:xfrm>
            <a:custGeom>
              <a:avLst/>
              <a:gdLst>
                <a:gd name="connsiteX0" fmla="*/ 8073 w 10980"/>
                <a:gd name="connsiteY0" fmla="*/ 0 h 11006"/>
                <a:gd name="connsiteX1" fmla="*/ 5604 w 10980"/>
                <a:gd name="connsiteY1" fmla="*/ 823 h 11006"/>
                <a:gd name="connsiteX2" fmla="*/ 2415 w 10980"/>
                <a:gd name="connsiteY2" fmla="*/ 3566 h 11006"/>
                <a:gd name="connsiteX3" fmla="*/ 134 w 10980"/>
                <a:gd name="connsiteY3" fmla="*/ 7441 h 11006"/>
                <a:gd name="connsiteX4" fmla="*/ 4181 w 10980"/>
                <a:gd name="connsiteY4" fmla="*/ 10595 h 11006"/>
                <a:gd name="connsiteX5" fmla="*/ 7524 w 10980"/>
                <a:gd name="connsiteY5" fmla="*/ 11007 h 11006"/>
                <a:gd name="connsiteX6" fmla="*/ 10867 w 10980"/>
                <a:gd name="connsiteY6" fmla="*/ 4818 h 11006"/>
                <a:gd name="connsiteX7" fmla="*/ 10901 w 10980"/>
                <a:gd name="connsiteY7" fmla="*/ 2349 h 11006"/>
                <a:gd name="connsiteX8" fmla="*/ 9873 w 10980"/>
                <a:gd name="connsiteY8" fmla="*/ 549 h 11006"/>
                <a:gd name="connsiteX9" fmla="*/ 8073 w 10980"/>
                <a:gd name="connsiteY9" fmla="*/ 0 h 1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80" h="11006">
                  <a:moveTo>
                    <a:pt x="8073" y="0"/>
                  </a:moveTo>
                  <a:cubicBezTo>
                    <a:pt x="7147" y="0"/>
                    <a:pt x="6324" y="429"/>
                    <a:pt x="5604" y="823"/>
                  </a:cubicBezTo>
                  <a:cubicBezTo>
                    <a:pt x="4403" y="1457"/>
                    <a:pt x="3546" y="2760"/>
                    <a:pt x="2415" y="3566"/>
                  </a:cubicBezTo>
                  <a:cubicBezTo>
                    <a:pt x="1060" y="4526"/>
                    <a:pt x="-466" y="5366"/>
                    <a:pt x="134" y="7441"/>
                  </a:cubicBezTo>
                  <a:cubicBezTo>
                    <a:pt x="717" y="9447"/>
                    <a:pt x="2277" y="10253"/>
                    <a:pt x="4181" y="10595"/>
                  </a:cubicBezTo>
                  <a:cubicBezTo>
                    <a:pt x="5552" y="10853"/>
                    <a:pt x="6649" y="11007"/>
                    <a:pt x="7524" y="11007"/>
                  </a:cubicBezTo>
                  <a:cubicBezTo>
                    <a:pt x="10267" y="11007"/>
                    <a:pt x="10765" y="9481"/>
                    <a:pt x="10867" y="4818"/>
                  </a:cubicBezTo>
                  <a:cubicBezTo>
                    <a:pt x="10884" y="3995"/>
                    <a:pt x="11090" y="3103"/>
                    <a:pt x="10901" y="2349"/>
                  </a:cubicBezTo>
                  <a:cubicBezTo>
                    <a:pt x="10713" y="1594"/>
                    <a:pt x="10113" y="960"/>
                    <a:pt x="9873" y="549"/>
                  </a:cubicBezTo>
                  <a:cubicBezTo>
                    <a:pt x="9221" y="137"/>
                    <a:pt x="8621" y="0"/>
                    <a:pt x="80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6B54D747-F3F2-C218-822F-9AC62023A96B}"/>
                </a:ext>
              </a:extLst>
            </p:cNvPr>
            <p:cNvSpPr/>
            <p:nvPr/>
          </p:nvSpPr>
          <p:spPr>
            <a:xfrm>
              <a:off x="4776779" y="3463718"/>
              <a:ext cx="10826" cy="10990"/>
            </a:xfrm>
            <a:custGeom>
              <a:avLst/>
              <a:gdLst>
                <a:gd name="connsiteX0" fmla="*/ 4836 w 10826"/>
                <a:gd name="connsiteY0" fmla="*/ 0 h 10990"/>
                <a:gd name="connsiteX1" fmla="*/ 2401 w 10826"/>
                <a:gd name="connsiteY1" fmla="*/ 223 h 10990"/>
                <a:gd name="connsiteX2" fmla="*/ 138 w 10826"/>
                <a:gd name="connsiteY2" fmla="*/ 5555 h 10990"/>
                <a:gd name="connsiteX3" fmla="*/ 1664 w 10826"/>
                <a:gd name="connsiteY3" fmla="*/ 10716 h 10990"/>
                <a:gd name="connsiteX4" fmla="*/ 2710 w 10826"/>
                <a:gd name="connsiteY4" fmla="*/ 10990 h 10990"/>
                <a:gd name="connsiteX5" fmla="*/ 6104 w 10826"/>
                <a:gd name="connsiteY5" fmla="*/ 9241 h 10990"/>
                <a:gd name="connsiteX6" fmla="*/ 9910 w 10826"/>
                <a:gd name="connsiteY6" fmla="*/ 6018 h 10990"/>
                <a:gd name="connsiteX7" fmla="*/ 9928 w 10826"/>
                <a:gd name="connsiteY7" fmla="*/ 2006 h 10990"/>
                <a:gd name="connsiteX8" fmla="*/ 4836 w 10826"/>
                <a:gd name="connsiteY8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6" h="10990">
                  <a:moveTo>
                    <a:pt x="4836" y="0"/>
                  </a:moveTo>
                  <a:cubicBezTo>
                    <a:pt x="4013" y="0"/>
                    <a:pt x="3190" y="86"/>
                    <a:pt x="2401" y="223"/>
                  </a:cubicBezTo>
                  <a:cubicBezTo>
                    <a:pt x="-325" y="686"/>
                    <a:pt x="395" y="3515"/>
                    <a:pt x="138" y="5555"/>
                  </a:cubicBezTo>
                  <a:cubicBezTo>
                    <a:pt x="-51" y="7510"/>
                    <a:pt x="-359" y="9653"/>
                    <a:pt x="1664" y="10716"/>
                  </a:cubicBezTo>
                  <a:cubicBezTo>
                    <a:pt x="2024" y="10904"/>
                    <a:pt x="2367" y="10990"/>
                    <a:pt x="2710" y="10990"/>
                  </a:cubicBezTo>
                  <a:cubicBezTo>
                    <a:pt x="3961" y="10990"/>
                    <a:pt x="5041" y="9910"/>
                    <a:pt x="6104" y="9241"/>
                  </a:cubicBezTo>
                  <a:cubicBezTo>
                    <a:pt x="7493" y="8367"/>
                    <a:pt x="8710" y="7184"/>
                    <a:pt x="9910" y="6018"/>
                  </a:cubicBezTo>
                  <a:cubicBezTo>
                    <a:pt x="11214" y="4749"/>
                    <a:pt x="11042" y="3172"/>
                    <a:pt x="9928" y="2006"/>
                  </a:cubicBezTo>
                  <a:cubicBezTo>
                    <a:pt x="8470" y="463"/>
                    <a:pt x="6653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4009B4AF-9F50-8C87-A432-95F8879AD656}"/>
                </a:ext>
              </a:extLst>
            </p:cNvPr>
            <p:cNvSpPr/>
            <p:nvPr/>
          </p:nvSpPr>
          <p:spPr>
            <a:xfrm>
              <a:off x="4785969" y="3403693"/>
              <a:ext cx="4566" cy="4251"/>
            </a:xfrm>
            <a:custGeom>
              <a:avLst/>
              <a:gdLst>
                <a:gd name="connsiteX0" fmla="*/ 2315 w 4566"/>
                <a:gd name="connsiteY0" fmla="*/ 0 h 4251"/>
                <a:gd name="connsiteX1" fmla="*/ 0 w 4566"/>
                <a:gd name="connsiteY1" fmla="*/ 1955 h 4251"/>
                <a:gd name="connsiteX2" fmla="*/ 2417 w 4566"/>
                <a:gd name="connsiteY2" fmla="*/ 4252 h 4251"/>
                <a:gd name="connsiteX3" fmla="*/ 2623 w 4566"/>
                <a:gd name="connsiteY3" fmla="*/ 4252 h 4251"/>
                <a:gd name="connsiteX4" fmla="*/ 4543 w 4566"/>
                <a:gd name="connsiteY4" fmla="*/ 2503 h 4251"/>
                <a:gd name="connsiteX5" fmla="*/ 2520 w 4566"/>
                <a:gd name="connsiteY5" fmla="*/ 17 h 4251"/>
                <a:gd name="connsiteX6" fmla="*/ 2315 w 4566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" h="4251">
                  <a:moveTo>
                    <a:pt x="2315" y="0"/>
                  </a:moveTo>
                  <a:cubicBezTo>
                    <a:pt x="1080" y="0"/>
                    <a:pt x="-17" y="292"/>
                    <a:pt x="0" y="1955"/>
                  </a:cubicBezTo>
                  <a:cubicBezTo>
                    <a:pt x="17" y="3515"/>
                    <a:pt x="1114" y="4149"/>
                    <a:pt x="2417" y="4252"/>
                  </a:cubicBezTo>
                  <a:cubicBezTo>
                    <a:pt x="2486" y="4252"/>
                    <a:pt x="2555" y="4252"/>
                    <a:pt x="2623" y="4252"/>
                  </a:cubicBezTo>
                  <a:cubicBezTo>
                    <a:pt x="3635" y="4252"/>
                    <a:pt x="4407" y="3669"/>
                    <a:pt x="4543" y="2503"/>
                  </a:cubicBezTo>
                  <a:cubicBezTo>
                    <a:pt x="4698" y="994"/>
                    <a:pt x="4098" y="34"/>
                    <a:pt x="2520" y="17"/>
                  </a:cubicBezTo>
                  <a:cubicBezTo>
                    <a:pt x="2452" y="0"/>
                    <a:pt x="2383" y="0"/>
                    <a:pt x="2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C77F6BCC-4105-6E29-19CD-107683271294}"/>
                </a:ext>
              </a:extLst>
            </p:cNvPr>
            <p:cNvSpPr/>
            <p:nvPr/>
          </p:nvSpPr>
          <p:spPr>
            <a:xfrm>
              <a:off x="4781023" y="3480400"/>
              <a:ext cx="4410" cy="4646"/>
            </a:xfrm>
            <a:custGeom>
              <a:avLst/>
              <a:gdLst>
                <a:gd name="connsiteX0" fmla="*/ 2169 w 4410"/>
                <a:gd name="connsiteY0" fmla="*/ 0 h 4646"/>
                <a:gd name="connsiteX1" fmla="*/ 94 w 4410"/>
                <a:gd name="connsiteY1" fmla="*/ 1749 h 4646"/>
                <a:gd name="connsiteX2" fmla="*/ 1809 w 4410"/>
                <a:gd name="connsiteY2" fmla="*/ 4440 h 4646"/>
                <a:gd name="connsiteX3" fmla="*/ 2855 w 4410"/>
                <a:gd name="connsiteY3" fmla="*/ 4646 h 4646"/>
                <a:gd name="connsiteX4" fmla="*/ 4278 w 4410"/>
                <a:gd name="connsiteY4" fmla="*/ 3600 h 4646"/>
                <a:gd name="connsiteX5" fmla="*/ 2821 w 4410"/>
                <a:gd name="connsiteY5" fmla="*/ 51 h 4646"/>
                <a:gd name="connsiteX6" fmla="*/ 2169 w 4410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" h="4646">
                  <a:moveTo>
                    <a:pt x="2169" y="0"/>
                  </a:moveTo>
                  <a:cubicBezTo>
                    <a:pt x="1106" y="0"/>
                    <a:pt x="386" y="549"/>
                    <a:pt x="94" y="1749"/>
                  </a:cubicBezTo>
                  <a:cubicBezTo>
                    <a:pt x="-300" y="3292"/>
                    <a:pt x="592" y="3995"/>
                    <a:pt x="1809" y="4440"/>
                  </a:cubicBezTo>
                  <a:cubicBezTo>
                    <a:pt x="2152" y="4561"/>
                    <a:pt x="2512" y="4646"/>
                    <a:pt x="2855" y="4646"/>
                  </a:cubicBezTo>
                  <a:cubicBezTo>
                    <a:pt x="3506" y="4646"/>
                    <a:pt x="4089" y="4355"/>
                    <a:pt x="4278" y="3600"/>
                  </a:cubicBezTo>
                  <a:cubicBezTo>
                    <a:pt x="4655" y="2177"/>
                    <a:pt x="4243" y="754"/>
                    <a:pt x="2821" y="51"/>
                  </a:cubicBezTo>
                  <a:cubicBezTo>
                    <a:pt x="2580" y="17"/>
                    <a:pt x="2375" y="0"/>
                    <a:pt x="21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8524A6D6-8EDB-E0D9-3F06-427B50BE08F2}"/>
                </a:ext>
              </a:extLst>
            </p:cNvPr>
            <p:cNvSpPr/>
            <p:nvPr/>
          </p:nvSpPr>
          <p:spPr>
            <a:xfrm>
              <a:off x="4805789" y="3462672"/>
              <a:ext cx="7320" cy="13235"/>
            </a:xfrm>
            <a:custGeom>
              <a:avLst/>
              <a:gdLst>
                <a:gd name="connsiteX0" fmla="*/ 6635 w 7320"/>
                <a:gd name="connsiteY0" fmla="*/ 0 h 13235"/>
                <a:gd name="connsiteX1" fmla="*/ 5298 w 7320"/>
                <a:gd name="connsiteY1" fmla="*/ 497 h 13235"/>
                <a:gd name="connsiteX2" fmla="*/ 0 w 7320"/>
                <a:gd name="connsiteY2" fmla="*/ 10356 h 13235"/>
                <a:gd name="connsiteX3" fmla="*/ 583 w 7320"/>
                <a:gd name="connsiteY3" fmla="*/ 11727 h 13235"/>
                <a:gd name="connsiteX4" fmla="*/ 1937 w 7320"/>
                <a:gd name="connsiteY4" fmla="*/ 13236 h 13235"/>
                <a:gd name="connsiteX5" fmla="*/ 7321 w 7320"/>
                <a:gd name="connsiteY5" fmla="*/ 120 h 13235"/>
                <a:gd name="connsiteX6" fmla="*/ 6635 w 7320"/>
                <a:gd name="connsiteY6" fmla="*/ 0 h 13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0" h="13235">
                  <a:moveTo>
                    <a:pt x="6635" y="0"/>
                  </a:moveTo>
                  <a:cubicBezTo>
                    <a:pt x="6189" y="0"/>
                    <a:pt x="5726" y="154"/>
                    <a:pt x="5298" y="497"/>
                  </a:cubicBezTo>
                  <a:cubicBezTo>
                    <a:pt x="2109" y="3000"/>
                    <a:pt x="2006" y="7304"/>
                    <a:pt x="0" y="10356"/>
                  </a:cubicBezTo>
                  <a:cubicBezTo>
                    <a:pt x="257" y="10973"/>
                    <a:pt x="394" y="11367"/>
                    <a:pt x="583" y="11727"/>
                  </a:cubicBezTo>
                  <a:cubicBezTo>
                    <a:pt x="908" y="12379"/>
                    <a:pt x="1371" y="12876"/>
                    <a:pt x="1937" y="13236"/>
                  </a:cubicBezTo>
                  <a:cubicBezTo>
                    <a:pt x="3652" y="8830"/>
                    <a:pt x="5435" y="4406"/>
                    <a:pt x="7321" y="120"/>
                  </a:cubicBezTo>
                  <a:cubicBezTo>
                    <a:pt x="7115" y="51"/>
                    <a:pt x="6875" y="0"/>
                    <a:pt x="66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408042C9-7C02-C8EF-854D-A23EBD73C98B}"/>
                </a:ext>
              </a:extLst>
            </p:cNvPr>
            <p:cNvSpPr/>
            <p:nvPr/>
          </p:nvSpPr>
          <p:spPr>
            <a:xfrm>
              <a:off x="4807726" y="3462809"/>
              <a:ext cx="7355" cy="13716"/>
            </a:xfrm>
            <a:custGeom>
              <a:avLst/>
              <a:gdLst>
                <a:gd name="connsiteX0" fmla="*/ 5383 w 7355"/>
                <a:gd name="connsiteY0" fmla="*/ 0 h 13716"/>
                <a:gd name="connsiteX1" fmla="*/ 0 w 7355"/>
                <a:gd name="connsiteY1" fmla="*/ 13116 h 13716"/>
                <a:gd name="connsiteX2" fmla="*/ 2246 w 7355"/>
                <a:gd name="connsiteY2" fmla="*/ 13716 h 13716"/>
                <a:gd name="connsiteX3" fmla="*/ 2795 w 7355"/>
                <a:gd name="connsiteY3" fmla="*/ 13682 h 13716"/>
                <a:gd name="connsiteX4" fmla="*/ 7355 w 7355"/>
                <a:gd name="connsiteY4" fmla="*/ 2503 h 13716"/>
                <a:gd name="connsiteX5" fmla="*/ 6567 w 7355"/>
                <a:gd name="connsiteY5" fmla="*/ 1063 h 13716"/>
                <a:gd name="connsiteX6" fmla="*/ 5383 w 7355"/>
                <a:gd name="connsiteY6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55" h="13716">
                  <a:moveTo>
                    <a:pt x="5383" y="0"/>
                  </a:moveTo>
                  <a:cubicBezTo>
                    <a:pt x="3498" y="4286"/>
                    <a:pt x="1715" y="8710"/>
                    <a:pt x="0" y="13116"/>
                  </a:cubicBezTo>
                  <a:cubicBezTo>
                    <a:pt x="635" y="13510"/>
                    <a:pt x="1389" y="13716"/>
                    <a:pt x="2246" y="13716"/>
                  </a:cubicBezTo>
                  <a:cubicBezTo>
                    <a:pt x="2434" y="13716"/>
                    <a:pt x="2606" y="13699"/>
                    <a:pt x="2795" y="13682"/>
                  </a:cubicBezTo>
                  <a:cubicBezTo>
                    <a:pt x="4269" y="9910"/>
                    <a:pt x="5778" y="6155"/>
                    <a:pt x="7355" y="2503"/>
                  </a:cubicBezTo>
                  <a:cubicBezTo>
                    <a:pt x="7098" y="2023"/>
                    <a:pt x="6841" y="1543"/>
                    <a:pt x="6567" y="1063"/>
                  </a:cubicBezTo>
                  <a:cubicBezTo>
                    <a:pt x="6292" y="566"/>
                    <a:pt x="5863" y="189"/>
                    <a:pt x="5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22B9FD80-C99F-013E-3D46-02308FC2BFAD}"/>
                </a:ext>
              </a:extLst>
            </p:cNvPr>
            <p:cNvSpPr/>
            <p:nvPr/>
          </p:nvSpPr>
          <p:spPr>
            <a:xfrm>
              <a:off x="4757317" y="3548603"/>
              <a:ext cx="16856" cy="24037"/>
            </a:xfrm>
            <a:custGeom>
              <a:avLst/>
              <a:gdLst>
                <a:gd name="connsiteX0" fmla="*/ 5541 w 16856"/>
                <a:gd name="connsiteY0" fmla="*/ 0 h 24037"/>
                <a:gd name="connsiteX1" fmla="*/ 4118 w 16856"/>
                <a:gd name="connsiteY1" fmla="*/ 532 h 24037"/>
                <a:gd name="connsiteX2" fmla="*/ 2986 w 16856"/>
                <a:gd name="connsiteY2" fmla="*/ 4406 h 24037"/>
                <a:gd name="connsiteX3" fmla="*/ 2986 w 16856"/>
                <a:gd name="connsiteY3" fmla="*/ 7441 h 24037"/>
                <a:gd name="connsiteX4" fmla="*/ 3775 w 16856"/>
                <a:gd name="connsiteY4" fmla="*/ 16185 h 24037"/>
                <a:gd name="connsiteX5" fmla="*/ 3552 w 16856"/>
                <a:gd name="connsiteY5" fmla="*/ 16168 h 24037"/>
                <a:gd name="connsiteX6" fmla="*/ 3398 w 16856"/>
                <a:gd name="connsiteY6" fmla="*/ 16168 h 24037"/>
                <a:gd name="connsiteX7" fmla="*/ 3 w 16856"/>
                <a:gd name="connsiteY7" fmla="*/ 20180 h 24037"/>
                <a:gd name="connsiteX8" fmla="*/ 3483 w 16856"/>
                <a:gd name="connsiteY8" fmla="*/ 24020 h 24037"/>
                <a:gd name="connsiteX9" fmla="*/ 3792 w 16856"/>
                <a:gd name="connsiteY9" fmla="*/ 24037 h 24037"/>
                <a:gd name="connsiteX10" fmla="*/ 7598 w 16856"/>
                <a:gd name="connsiteY10" fmla="*/ 19322 h 24037"/>
                <a:gd name="connsiteX11" fmla="*/ 7529 w 16856"/>
                <a:gd name="connsiteY11" fmla="*/ 18962 h 24037"/>
                <a:gd name="connsiteX12" fmla="*/ 9913 w 16856"/>
                <a:gd name="connsiteY12" fmla="*/ 19494 h 24037"/>
                <a:gd name="connsiteX13" fmla="*/ 16856 w 16856"/>
                <a:gd name="connsiteY13" fmla="*/ 4663 h 24037"/>
                <a:gd name="connsiteX14" fmla="*/ 13462 w 16856"/>
                <a:gd name="connsiteY14" fmla="*/ 2658 h 24037"/>
                <a:gd name="connsiteX15" fmla="*/ 13273 w 16856"/>
                <a:gd name="connsiteY15" fmla="*/ 2658 h 24037"/>
                <a:gd name="connsiteX16" fmla="*/ 11010 w 16856"/>
                <a:gd name="connsiteY16" fmla="*/ 2829 h 24037"/>
                <a:gd name="connsiteX17" fmla="*/ 8387 w 16856"/>
                <a:gd name="connsiteY17" fmla="*/ 1389 h 24037"/>
                <a:gd name="connsiteX18" fmla="*/ 5541 w 16856"/>
                <a:gd name="connsiteY18" fmla="*/ 0 h 2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856" h="24037">
                  <a:moveTo>
                    <a:pt x="5541" y="0"/>
                  </a:moveTo>
                  <a:cubicBezTo>
                    <a:pt x="5095" y="0"/>
                    <a:pt x="4684" y="189"/>
                    <a:pt x="4118" y="532"/>
                  </a:cubicBezTo>
                  <a:cubicBezTo>
                    <a:pt x="2506" y="1491"/>
                    <a:pt x="2900" y="3018"/>
                    <a:pt x="2986" y="4406"/>
                  </a:cubicBezTo>
                  <a:cubicBezTo>
                    <a:pt x="3055" y="5418"/>
                    <a:pt x="3363" y="6344"/>
                    <a:pt x="2986" y="7441"/>
                  </a:cubicBezTo>
                  <a:cubicBezTo>
                    <a:pt x="1580" y="11642"/>
                    <a:pt x="1700" y="13973"/>
                    <a:pt x="3775" y="16185"/>
                  </a:cubicBezTo>
                  <a:lnTo>
                    <a:pt x="3552" y="16168"/>
                  </a:lnTo>
                  <a:cubicBezTo>
                    <a:pt x="3500" y="16168"/>
                    <a:pt x="3449" y="16168"/>
                    <a:pt x="3398" y="16168"/>
                  </a:cubicBezTo>
                  <a:cubicBezTo>
                    <a:pt x="1700" y="16168"/>
                    <a:pt x="-83" y="18294"/>
                    <a:pt x="3" y="20180"/>
                  </a:cubicBezTo>
                  <a:cubicBezTo>
                    <a:pt x="723" y="21723"/>
                    <a:pt x="1357" y="23677"/>
                    <a:pt x="3483" y="24020"/>
                  </a:cubicBezTo>
                  <a:cubicBezTo>
                    <a:pt x="3586" y="24037"/>
                    <a:pt x="3689" y="24037"/>
                    <a:pt x="3792" y="24037"/>
                  </a:cubicBezTo>
                  <a:cubicBezTo>
                    <a:pt x="5678" y="24037"/>
                    <a:pt x="7786" y="21397"/>
                    <a:pt x="7598" y="19322"/>
                  </a:cubicBezTo>
                  <a:lnTo>
                    <a:pt x="7529" y="18962"/>
                  </a:lnTo>
                  <a:cubicBezTo>
                    <a:pt x="8318" y="19305"/>
                    <a:pt x="9124" y="19477"/>
                    <a:pt x="9913" y="19494"/>
                  </a:cubicBezTo>
                  <a:lnTo>
                    <a:pt x="16856" y="4663"/>
                  </a:lnTo>
                  <a:cubicBezTo>
                    <a:pt x="16308" y="3498"/>
                    <a:pt x="15022" y="2658"/>
                    <a:pt x="13462" y="2658"/>
                  </a:cubicBezTo>
                  <a:cubicBezTo>
                    <a:pt x="13393" y="2658"/>
                    <a:pt x="13342" y="2658"/>
                    <a:pt x="13273" y="2658"/>
                  </a:cubicBezTo>
                  <a:cubicBezTo>
                    <a:pt x="12518" y="2692"/>
                    <a:pt x="11747" y="2829"/>
                    <a:pt x="11010" y="2829"/>
                  </a:cubicBezTo>
                  <a:cubicBezTo>
                    <a:pt x="10015" y="2829"/>
                    <a:pt x="9107" y="2555"/>
                    <a:pt x="8387" y="1389"/>
                  </a:cubicBezTo>
                  <a:cubicBezTo>
                    <a:pt x="6929" y="411"/>
                    <a:pt x="6192" y="0"/>
                    <a:pt x="55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A12FF74C-4281-0253-D3F6-00AC34523286}"/>
                </a:ext>
              </a:extLst>
            </p:cNvPr>
            <p:cNvSpPr/>
            <p:nvPr/>
          </p:nvSpPr>
          <p:spPr>
            <a:xfrm>
              <a:off x="4767196" y="3553266"/>
              <a:ext cx="7245" cy="14830"/>
            </a:xfrm>
            <a:custGeom>
              <a:avLst/>
              <a:gdLst>
                <a:gd name="connsiteX0" fmla="*/ 6943 w 7245"/>
                <a:gd name="connsiteY0" fmla="*/ 0 h 14830"/>
                <a:gd name="connsiteX1" fmla="*/ 0 w 7245"/>
                <a:gd name="connsiteY1" fmla="*/ 14830 h 14830"/>
                <a:gd name="connsiteX2" fmla="*/ 137 w 7245"/>
                <a:gd name="connsiteY2" fmla="*/ 14830 h 14830"/>
                <a:gd name="connsiteX3" fmla="*/ 3566 w 7245"/>
                <a:gd name="connsiteY3" fmla="*/ 13853 h 14830"/>
                <a:gd name="connsiteX4" fmla="*/ 6018 w 7245"/>
                <a:gd name="connsiteY4" fmla="*/ 8624 h 14830"/>
                <a:gd name="connsiteX5" fmla="*/ 5538 w 7245"/>
                <a:gd name="connsiteY5" fmla="*/ 7081 h 14830"/>
                <a:gd name="connsiteX6" fmla="*/ 6103 w 7245"/>
                <a:gd name="connsiteY6" fmla="*/ 3943 h 14830"/>
                <a:gd name="connsiteX7" fmla="*/ 6943 w 7245"/>
                <a:gd name="connsiteY7" fmla="*/ 0 h 1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5" h="14830">
                  <a:moveTo>
                    <a:pt x="6943" y="0"/>
                  </a:moveTo>
                  <a:lnTo>
                    <a:pt x="0" y="14830"/>
                  </a:lnTo>
                  <a:cubicBezTo>
                    <a:pt x="51" y="14830"/>
                    <a:pt x="85" y="14830"/>
                    <a:pt x="137" y="14830"/>
                  </a:cubicBezTo>
                  <a:cubicBezTo>
                    <a:pt x="1320" y="14830"/>
                    <a:pt x="2486" y="14487"/>
                    <a:pt x="3566" y="13853"/>
                  </a:cubicBezTo>
                  <a:cubicBezTo>
                    <a:pt x="4389" y="12104"/>
                    <a:pt x="5195" y="10373"/>
                    <a:pt x="6018" y="8624"/>
                  </a:cubicBezTo>
                  <a:cubicBezTo>
                    <a:pt x="5932" y="8127"/>
                    <a:pt x="5778" y="7612"/>
                    <a:pt x="5538" y="7081"/>
                  </a:cubicBezTo>
                  <a:cubicBezTo>
                    <a:pt x="4920" y="5744"/>
                    <a:pt x="5041" y="5092"/>
                    <a:pt x="6103" y="3943"/>
                  </a:cubicBezTo>
                  <a:cubicBezTo>
                    <a:pt x="7338" y="2623"/>
                    <a:pt x="7492" y="1149"/>
                    <a:pt x="69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410D60E9-CEBE-B250-CBE8-DA1F603D3E1A}"/>
                </a:ext>
              </a:extLst>
            </p:cNvPr>
            <p:cNvSpPr/>
            <p:nvPr/>
          </p:nvSpPr>
          <p:spPr>
            <a:xfrm>
              <a:off x="4767590" y="3418301"/>
              <a:ext cx="20111" cy="34272"/>
            </a:xfrm>
            <a:custGeom>
              <a:avLst/>
              <a:gdLst>
                <a:gd name="connsiteX0" fmla="*/ 12773 w 20111"/>
                <a:gd name="connsiteY0" fmla="*/ 0 h 34272"/>
                <a:gd name="connsiteX1" fmla="*/ 8761 w 20111"/>
                <a:gd name="connsiteY1" fmla="*/ 1869 h 34272"/>
                <a:gd name="connsiteX2" fmla="*/ 5144 w 20111"/>
                <a:gd name="connsiteY2" fmla="*/ 9618 h 34272"/>
                <a:gd name="connsiteX3" fmla="*/ 5075 w 20111"/>
                <a:gd name="connsiteY3" fmla="*/ 10304 h 34272"/>
                <a:gd name="connsiteX4" fmla="*/ 4647 w 20111"/>
                <a:gd name="connsiteY4" fmla="*/ 10236 h 34272"/>
                <a:gd name="connsiteX5" fmla="*/ 3206 w 20111"/>
                <a:gd name="connsiteY5" fmla="*/ 10939 h 34272"/>
                <a:gd name="connsiteX6" fmla="*/ 69 w 20111"/>
                <a:gd name="connsiteY6" fmla="*/ 19974 h 34272"/>
                <a:gd name="connsiteX7" fmla="*/ 2898 w 20111"/>
                <a:gd name="connsiteY7" fmla="*/ 23746 h 34272"/>
                <a:gd name="connsiteX8" fmla="*/ 6070 w 20111"/>
                <a:gd name="connsiteY8" fmla="*/ 29198 h 34272"/>
                <a:gd name="connsiteX9" fmla="*/ 9910 w 20111"/>
                <a:gd name="connsiteY9" fmla="*/ 34273 h 34272"/>
                <a:gd name="connsiteX10" fmla="*/ 10047 w 20111"/>
                <a:gd name="connsiteY10" fmla="*/ 34273 h 34272"/>
                <a:gd name="connsiteX11" fmla="*/ 14968 w 20111"/>
                <a:gd name="connsiteY11" fmla="*/ 28992 h 34272"/>
                <a:gd name="connsiteX12" fmla="*/ 16476 w 20111"/>
                <a:gd name="connsiteY12" fmla="*/ 24689 h 34272"/>
                <a:gd name="connsiteX13" fmla="*/ 14968 w 20111"/>
                <a:gd name="connsiteY13" fmla="*/ 22168 h 34272"/>
                <a:gd name="connsiteX14" fmla="*/ 9447 w 20111"/>
                <a:gd name="connsiteY14" fmla="*/ 16168 h 34272"/>
                <a:gd name="connsiteX15" fmla="*/ 9430 w 20111"/>
                <a:gd name="connsiteY15" fmla="*/ 16116 h 34272"/>
                <a:gd name="connsiteX16" fmla="*/ 11796 w 20111"/>
                <a:gd name="connsiteY16" fmla="*/ 16442 h 34272"/>
                <a:gd name="connsiteX17" fmla="*/ 15276 w 20111"/>
                <a:gd name="connsiteY17" fmla="*/ 15722 h 34272"/>
                <a:gd name="connsiteX18" fmla="*/ 15877 w 20111"/>
                <a:gd name="connsiteY18" fmla="*/ 14779 h 34272"/>
                <a:gd name="connsiteX19" fmla="*/ 15191 w 20111"/>
                <a:gd name="connsiteY19" fmla="*/ 12344 h 34272"/>
                <a:gd name="connsiteX20" fmla="*/ 15722 w 20111"/>
                <a:gd name="connsiteY20" fmla="*/ 12379 h 34272"/>
                <a:gd name="connsiteX21" fmla="*/ 17694 w 20111"/>
                <a:gd name="connsiteY21" fmla="*/ 11607 h 34272"/>
                <a:gd name="connsiteX22" fmla="*/ 17917 w 20111"/>
                <a:gd name="connsiteY22" fmla="*/ 10595 h 34272"/>
                <a:gd name="connsiteX23" fmla="*/ 17968 w 20111"/>
                <a:gd name="connsiteY23" fmla="*/ 10579 h 34272"/>
                <a:gd name="connsiteX24" fmla="*/ 19940 w 20111"/>
                <a:gd name="connsiteY24" fmla="*/ 6052 h 34272"/>
                <a:gd name="connsiteX25" fmla="*/ 16254 w 20111"/>
                <a:gd name="connsiteY25" fmla="*/ 1063 h 34272"/>
                <a:gd name="connsiteX26" fmla="*/ 12773 w 20111"/>
                <a:gd name="connsiteY26" fmla="*/ 0 h 3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111" h="34272">
                  <a:moveTo>
                    <a:pt x="12773" y="0"/>
                  </a:moveTo>
                  <a:cubicBezTo>
                    <a:pt x="11367" y="0"/>
                    <a:pt x="10133" y="634"/>
                    <a:pt x="8761" y="1869"/>
                  </a:cubicBezTo>
                  <a:cubicBezTo>
                    <a:pt x="6481" y="3926"/>
                    <a:pt x="5521" y="6635"/>
                    <a:pt x="5144" y="9618"/>
                  </a:cubicBezTo>
                  <a:cubicBezTo>
                    <a:pt x="5109" y="9841"/>
                    <a:pt x="5092" y="10064"/>
                    <a:pt x="5075" y="10304"/>
                  </a:cubicBezTo>
                  <a:cubicBezTo>
                    <a:pt x="4938" y="10270"/>
                    <a:pt x="4784" y="10236"/>
                    <a:pt x="4647" y="10236"/>
                  </a:cubicBezTo>
                  <a:cubicBezTo>
                    <a:pt x="4184" y="10236"/>
                    <a:pt x="3686" y="10441"/>
                    <a:pt x="3206" y="10939"/>
                  </a:cubicBezTo>
                  <a:cubicBezTo>
                    <a:pt x="755" y="13390"/>
                    <a:pt x="737" y="16836"/>
                    <a:pt x="69" y="19974"/>
                  </a:cubicBezTo>
                  <a:cubicBezTo>
                    <a:pt x="-394" y="22134"/>
                    <a:pt x="1578" y="22837"/>
                    <a:pt x="2898" y="23746"/>
                  </a:cubicBezTo>
                  <a:cubicBezTo>
                    <a:pt x="4818" y="25049"/>
                    <a:pt x="5058" y="27363"/>
                    <a:pt x="6070" y="29198"/>
                  </a:cubicBezTo>
                  <a:cubicBezTo>
                    <a:pt x="7132" y="31135"/>
                    <a:pt x="7047" y="34273"/>
                    <a:pt x="9910" y="34273"/>
                  </a:cubicBezTo>
                  <a:cubicBezTo>
                    <a:pt x="9961" y="34273"/>
                    <a:pt x="9996" y="34273"/>
                    <a:pt x="10047" y="34273"/>
                  </a:cubicBezTo>
                  <a:cubicBezTo>
                    <a:pt x="12944" y="34170"/>
                    <a:pt x="13853" y="31272"/>
                    <a:pt x="14968" y="28992"/>
                  </a:cubicBezTo>
                  <a:cubicBezTo>
                    <a:pt x="15619" y="27655"/>
                    <a:pt x="15979" y="26163"/>
                    <a:pt x="16476" y="24689"/>
                  </a:cubicBezTo>
                  <a:cubicBezTo>
                    <a:pt x="16340" y="23626"/>
                    <a:pt x="15979" y="22220"/>
                    <a:pt x="14968" y="22168"/>
                  </a:cubicBezTo>
                  <a:cubicBezTo>
                    <a:pt x="11230" y="21946"/>
                    <a:pt x="10664" y="18877"/>
                    <a:pt x="9447" y="16168"/>
                  </a:cubicBezTo>
                  <a:lnTo>
                    <a:pt x="9430" y="16116"/>
                  </a:lnTo>
                  <a:cubicBezTo>
                    <a:pt x="10201" y="16339"/>
                    <a:pt x="10990" y="16442"/>
                    <a:pt x="11796" y="16442"/>
                  </a:cubicBezTo>
                  <a:cubicBezTo>
                    <a:pt x="12944" y="16442"/>
                    <a:pt x="14111" y="16219"/>
                    <a:pt x="15276" y="15722"/>
                  </a:cubicBezTo>
                  <a:cubicBezTo>
                    <a:pt x="15568" y="15602"/>
                    <a:pt x="15945" y="14899"/>
                    <a:pt x="15877" y="14779"/>
                  </a:cubicBezTo>
                  <a:cubicBezTo>
                    <a:pt x="15122" y="13699"/>
                    <a:pt x="14985" y="12927"/>
                    <a:pt x="15191" y="12344"/>
                  </a:cubicBezTo>
                  <a:cubicBezTo>
                    <a:pt x="15379" y="12361"/>
                    <a:pt x="15551" y="12379"/>
                    <a:pt x="15722" y="12379"/>
                  </a:cubicBezTo>
                  <a:cubicBezTo>
                    <a:pt x="16614" y="12379"/>
                    <a:pt x="17299" y="12139"/>
                    <a:pt x="17694" y="11607"/>
                  </a:cubicBezTo>
                  <a:cubicBezTo>
                    <a:pt x="17882" y="11350"/>
                    <a:pt x="17934" y="10990"/>
                    <a:pt x="17917" y="10595"/>
                  </a:cubicBezTo>
                  <a:lnTo>
                    <a:pt x="17968" y="10579"/>
                  </a:lnTo>
                  <a:cubicBezTo>
                    <a:pt x="20368" y="9738"/>
                    <a:pt x="20265" y="7955"/>
                    <a:pt x="19940" y="6052"/>
                  </a:cubicBezTo>
                  <a:cubicBezTo>
                    <a:pt x="19528" y="3583"/>
                    <a:pt x="17882" y="2057"/>
                    <a:pt x="16254" y="1063"/>
                  </a:cubicBezTo>
                  <a:cubicBezTo>
                    <a:pt x="14934" y="343"/>
                    <a:pt x="13802" y="0"/>
                    <a:pt x="127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0A737211-B5A3-AC78-5558-5E6635EBC5DD}"/>
                </a:ext>
              </a:extLst>
            </p:cNvPr>
            <p:cNvSpPr/>
            <p:nvPr/>
          </p:nvSpPr>
          <p:spPr>
            <a:xfrm>
              <a:off x="4752586" y="3479252"/>
              <a:ext cx="20138" cy="26077"/>
            </a:xfrm>
            <a:custGeom>
              <a:avLst/>
              <a:gdLst>
                <a:gd name="connsiteX0" fmla="*/ 14987 w 20138"/>
                <a:gd name="connsiteY0" fmla="*/ 0 h 26077"/>
                <a:gd name="connsiteX1" fmla="*/ 14935 w 20138"/>
                <a:gd name="connsiteY1" fmla="*/ 17 h 26077"/>
                <a:gd name="connsiteX2" fmla="*/ 14352 w 20138"/>
                <a:gd name="connsiteY2" fmla="*/ 0 h 26077"/>
                <a:gd name="connsiteX3" fmla="*/ 8094 w 20138"/>
                <a:gd name="connsiteY3" fmla="*/ 1920 h 26077"/>
                <a:gd name="connsiteX4" fmla="*/ 7151 w 20138"/>
                <a:gd name="connsiteY4" fmla="*/ 3909 h 26077"/>
                <a:gd name="connsiteX5" fmla="*/ 6671 w 20138"/>
                <a:gd name="connsiteY5" fmla="*/ 7921 h 26077"/>
                <a:gd name="connsiteX6" fmla="*/ 4957 w 20138"/>
                <a:gd name="connsiteY6" fmla="*/ 9944 h 26077"/>
                <a:gd name="connsiteX7" fmla="*/ 4528 w 20138"/>
                <a:gd name="connsiteY7" fmla="*/ 9927 h 26077"/>
                <a:gd name="connsiteX8" fmla="*/ 2316 w 20138"/>
                <a:gd name="connsiteY8" fmla="*/ 10390 h 26077"/>
                <a:gd name="connsiteX9" fmla="*/ 310 w 20138"/>
                <a:gd name="connsiteY9" fmla="*/ 18276 h 26077"/>
                <a:gd name="connsiteX10" fmla="*/ 636 w 20138"/>
                <a:gd name="connsiteY10" fmla="*/ 20145 h 26077"/>
                <a:gd name="connsiteX11" fmla="*/ 6157 w 20138"/>
                <a:gd name="connsiteY11" fmla="*/ 26009 h 26077"/>
                <a:gd name="connsiteX12" fmla="*/ 7100 w 20138"/>
                <a:gd name="connsiteY12" fmla="*/ 26077 h 26077"/>
                <a:gd name="connsiteX13" fmla="*/ 13323 w 20138"/>
                <a:gd name="connsiteY13" fmla="*/ 22203 h 26077"/>
                <a:gd name="connsiteX14" fmla="*/ 14541 w 20138"/>
                <a:gd name="connsiteY14" fmla="*/ 17111 h 26077"/>
                <a:gd name="connsiteX15" fmla="*/ 17044 w 20138"/>
                <a:gd name="connsiteY15" fmla="*/ 15225 h 26077"/>
                <a:gd name="connsiteX16" fmla="*/ 19941 w 20138"/>
                <a:gd name="connsiteY16" fmla="*/ 12619 h 26077"/>
                <a:gd name="connsiteX17" fmla="*/ 19736 w 20138"/>
                <a:gd name="connsiteY17" fmla="*/ 9721 h 26077"/>
                <a:gd name="connsiteX18" fmla="*/ 16307 w 20138"/>
                <a:gd name="connsiteY18" fmla="*/ 257 h 26077"/>
                <a:gd name="connsiteX19" fmla="*/ 14987 w 20138"/>
                <a:gd name="connsiteY19" fmla="*/ 0 h 2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138" h="26077">
                  <a:moveTo>
                    <a:pt x="14987" y="0"/>
                  </a:moveTo>
                  <a:cubicBezTo>
                    <a:pt x="14901" y="0"/>
                    <a:pt x="14866" y="17"/>
                    <a:pt x="14935" y="17"/>
                  </a:cubicBezTo>
                  <a:cubicBezTo>
                    <a:pt x="14729" y="17"/>
                    <a:pt x="14541" y="0"/>
                    <a:pt x="14352" y="0"/>
                  </a:cubicBezTo>
                  <a:cubicBezTo>
                    <a:pt x="11489" y="0"/>
                    <a:pt x="9723" y="806"/>
                    <a:pt x="8094" y="1920"/>
                  </a:cubicBezTo>
                  <a:cubicBezTo>
                    <a:pt x="7442" y="2366"/>
                    <a:pt x="6465" y="3497"/>
                    <a:pt x="7151" y="3909"/>
                  </a:cubicBezTo>
                  <a:cubicBezTo>
                    <a:pt x="10357" y="5795"/>
                    <a:pt x="7425" y="6807"/>
                    <a:pt x="6671" y="7921"/>
                  </a:cubicBezTo>
                  <a:cubicBezTo>
                    <a:pt x="6157" y="8675"/>
                    <a:pt x="5162" y="8950"/>
                    <a:pt x="4957" y="9944"/>
                  </a:cubicBezTo>
                  <a:cubicBezTo>
                    <a:pt x="4819" y="9944"/>
                    <a:pt x="4665" y="9927"/>
                    <a:pt x="4528" y="9927"/>
                  </a:cubicBezTo>
                  <a:cubicBezTo>
                    <a:pt x="3671" y="9927"/>
                    <a:pt x="2899" y="10064"/>
                    <a:pt x="2316" y="10390"/>
                  </a:cubicBezTo>
                  <a:cubicBezTo>
                    <a:pt x="-924" y="12173"/>
                    <a:pt x="122" y="15413"/>
                    <a:pt x="310" y="18276"/>
                  </a:cubicBezTo>
                  <a:cubicBezTo>
                    <a:pt x="345" y="18911"/>
                    <a:pt x="516" y="19528"/>
                    <a:pt x="636" y="20145"/>
                  </a:cubicBezTo>
                  <a:cubicBezTo>
                    <a:pt x="1288" y="23334"/>
                    <a:pt x="3002" y="25580"/>
                    <a:pt x="6157" y="26009"/>
                  </a:cubicBezTo>
                  <a:cubicBezTo>
                    <a:pt x="6483" y="26043"/>
                    <a:pt x="6791" y="26077"/>
                    <a:pt x="7100" y="26077"/>
                  </a:cubicBezTo>
                  <a:cubicBezTo>
                    <a:pt x="9723" y="26077"/>
                    <a:pt x="11763" y="24552"/>
                    <a:pt x="13323" y="22203"/>
                  </a:cubicBezTo>
                  <a:cubicBezTo>
                    <a:pt x="14403" y="20488"/>
                    <a:pt x="14781" y="18757"/>
                    <a:pt x="14541" y="17111"/>
                  </a:cubicBezTo>
                  <a:cubicBezTo>
                    <a:pt x="15432" y="16716"/>
                    <a:pt x="16290" y="16082"/>
                    <a:pt x="17044" y="15225"/>
                  </a:cubicBezTo>
                  <a:cubicBezTo>
                    <a:pt x="18330" y="14968"/>
                    <a:pt x="19564" y="13990"/>
                    <a:pt x="19941" y="12619"/>
                  </a:cubicBezTo>
                  <a:cubicBezTo>
                    <a:pt x="20267" y="11470"/>
                    <a:pt x="20181" y="10493"/>
                    <a:pt x="19736" y="9721"/>
                  </a:cubicBezTo>
                  <a:cubicBezTo>
                    <a:pt x="20593" y="5726"/>
                    <a:pt x="19032" y="1320"/>
                    <a:pt x="16307" y="257"/>
                  </a:cubicBezTo>
                  <a:cubicBezTo>
                    <a:pt x="15775" y="51"/>
                    <a:pt x="15192" y="0"/>
                    <a:pt x="149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6630536E-BA62-E51A-2CFF-48727FE8FF9D}"/>
                </a:ext>
              </a:extLst>
            </p:cNvPr>
            <p:cNvSpPr/>
            <p:nvPr/>
          </p:nvSpPr>
          <p:spPr>
            <a:xfrm>
              <a:off x="4695060" y="3618589"/>
              <a:ext cx="18152" cy="35181"/>
            </a:xfrm>
            <a:custGeom>
              <a:avLst/>
              <a:gdLst>
                <a:gd name="connsiteX0" fmla="*/ 8304 w 18152"/>
                <a:gd name="connsiteY0" fmla="*/ 0 h 35181"/>
                <a:gd name="connsiteX1" fmla="*/ 606 w 18152"/>
                <a:gd name="connsiteY1" fmla="*/ 5178 h 35181"/>
                <a:gd name="connsiteX2" fmla="*/ 6 w 18152"/>
                <a:gd name="connsiteY2" fmla="*/ 6978 h 35181"/>
                <a:gd name="connsiteX3" fmla="*/ 315 w 18152"/>
                <a:gd name="connsiteY3" fmla="*/ 8127 h 35181"/>
                <a:gd name="connsiteX4" fmla="*/ 315 w 18152"/>
                <a:gd name="connsiteY4" fmla="*/ 8127 h 35181"/>
                <a:gd name="connsiteX5" fmla="*/ 1240 w 18152"/>
                <a:gd name="connsiteY5" fmla="*/ 8041 h 35181"/>
                <a:gd name="connsiteX6" fmla="*/ 1789 w 18152"/>
                <a:gd name="connsiteY6" fmla="*/ 11007 h 35181"/>
                <a:gd name="connsiteX7" fmla="*/ 3075 w 18152"/>
                <a:gd name="connsiteY7" fmla="*/ 16030 h 35181"/>
                <a:gd name="connsiteX8" fmla="*/ 3178 w 18152"/>
                <a:gd name="connsiteY8" fmla="*/ 16116 h 35181"/>
                <a:gd name="connsiteX9" fmla="*/ 2921 w 18152"/>
                <a:gd name="connsiteY9" fmla="*/ 17316 h 35181"/>
                <a:gd name="connsiteX10" fmla="*/ 8407 w 18152"/>
                <a:gd name="connsiteY10" fmla="*/ 22014 h 35181"/>
                <a:gd name="connsiteX11" fmla="*/ 9676 w 18152"/>
                <a:gd name="connsiteY11" fmla="*/ 25700 h 35181"/>
                <a:gd name="connsiteX12" fmla="*/ 8493 w 18152"/>
                <a:gd name="connsiteY12" fmla="*/ 27878 h 35181"/>
                <a:gd name="connsiteX13" fmla="*/ 11665 w 18152"/>
                <a:gd name="connsiteY13" fmla="*/ 34513 h 35181"/>
                <a:gd name="connsiteX14" fmla="*/ 14151 w 18152"/>
                <a:gd name="connsiteY14" fmla="*/ 35182 h 35181"/>
                <a:gd name="connsiteX15" fmla="*/ 17511 w 18152"/>
                <a:gd name="connsiteY15" fmla="*/ 33261 h 35181"/>
                <a:gd name="connsiteX16" fmla="*/ 15779 w 18152"/>
                <a:gd name="connsiteY16" fmla="*/ 26883 h 35181"/>
                <a:gd name="connsiteX17" fmla="*/ 14271 w 18152"/>
                <a:gd name="connsiteY17" fmla="*/ 22888 h 35181"/>
                <a:gd name="connsiteX18" fmla="*/ 13568 w 18152"/>
                <a:gd name="connsiteY18" fmla="*/ 15122 h 35181"/>
                <a:gd name="connsiteX19" fmla="*/ 14665 w 18152"/>
                <a:gd name="connsiteY19" fmla="*/ 10733 h 35181"/>
                <a:gd name="connsiteX20" fmla="*/ 9333 w 18152"/>
                <a:gd name="connsiteY20" fmla="*/ 137 h 35181"/>
                <a:gd name="connsiteX21" fmla="*/ 8304 w 18152"/>
                <a:gd name="connsiteY21" fmla="*/ 0 h 35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152" h="35181">
                  <a:moveTo>
                    <a:pt x="8304" y="0"/>
                  </a:moveTo>
                  <a:cubicBezTo>
                    <a:pt x="5835" y="0"/>
                    <a:pt x="2458" y="2177"/>
                    <a:pt x="606" y="5178"/>
                  </a:cubicBezTo>
                  <a:cubicBezTo>
                    <a:pt x="280" y="5709"/>
                    <a:pt x="92" y="6361"/>
                    <a:pt x="6" y="6978"/>
                  </a:cubicBezTo>
                  <a:cubicBezTo>
                    <a:pt x="-45" y="7355"/>
                    <a:pt x="246" y="8127"/>
                    <a:pt x="315" y="8127"/>
                  </a:cubicBezTo>
                  <a:lnTo>
                    <a:pt x="315" y="8127"/>
                  </a:lnTo>
                  <a:cubicBezTo>
                    <a:pt x="675" y="8075"/>
                    <a:pt x="983" y="8041"/>
                    <a:pt x="1240" y="8041"/>
                  </a:cubicBezTo>
                  <a:cubicBezTo>
                    <a:pt x="3229" y="8041"/>
                    <a:pt x="2629" y="9549"/>
                    <a:pt x="1789" y="11007"/>
                  </a:cubicBezTo>
                  <a:cubicBezTo>
                    <a:pt x="486" y="13236"/>
                    <a:pt x="1549" y="14710"/>
                    <a:pt x="3075" y="16030"/>
                  </a:cubicBezTo>
                  <a:lnTo>
                    <a:pt x="3178" y="16116"/>
                  </a:lnTo>
                  <a:cubicBezTo>
                    <a:pt x="3041" y="16476"/>
                    <a:pt x="2938" y="16853"/>
                    <a:pt x="2921" y="17316"/>
                  </a:cubicBezTo>
                  <a:cubicBezTo>
                    <a:pt x="2818" y="20677"/>
                    <a:pt x="6093" y="21037"/>
                    <a:pt x="8407" y="22014"/>
                  </a:cubicBezTo>
                  <a:cubicBezTo>
                    <a:pt x="10533" y="22888"/>
                    <a:pt x="10687" y="23317"/>
                    <a:pt x="9676" y="25700"/>
                  </a:cubicBezTo>
                  <a:cubicBezTo>
                    <a:pt x="9350" y="26455"/>
                    <a:pt x="8767" y="27106"/>
                    <a:pt x="8493" y="27878"/>
                  </a:cubicBezTo>
                  <a:cubicBezTo>
                    <a:pt x="7601" y="30347"/>
                    <a:pt x="8921" y="33038"/>
                    <a:pt x="11665" y="34513"/>
                  </a:cubicBezTo>
                  <a:cubicBezTo>
                    <a:pt x="12488" y="34958"/>
                    <a:pt x="13345" y="35182"/>
                    <a:pt x="14151" y="35182"/>
                  </a:cubicBezTo>
                  <a:cubicBezTo>
                    <a:pt x="15557" y="35182"/>
                    <a:pt x="16808" y="34513"/>
                    <a:pt x="17511" y="33261"/>
                  </a:cubicBezTo>
                  <a:cubicBezTo>
                    <a:pt x="18728" y="31084"/>
                    <a:pt x="18248" y="28838"/>
                    <a:pt x="15779" y="26883"/>
                  </a:cubicBezTo>
                  <a:cubicBezTo>
                    <a:pt x="14391" y="25786"/>
                    <a:pt x="13139" y="24980"/>
                    <a:pt x="14271" y="22888"/>
                  </a:cubicBezTo>
                  <a:cubicBezTo>
                    <a:pt x="15779" y="20042"/>
                    <a:pt x="14751" y="17608"/>
                    <a:pt x="13568" y="15122"/>
                  </a:cubicBezTo>
                  <a:cubicBezTo>
                    <a:pt x="14425" y="13870"/>
                    <a:pt x="14802" y="12344"/>
                    <a:pt x="14665" y="10733"/>
                  </a:cubicBezTo>
                  <a:cubicBezTo>
                    <a:pt x="14699" y="5144"/>
                    <a:pt x="12556" y="1080"/>
                    <a:pt x="9333" y="137"/>
                  </a:cubicBezTo>
                  <a:cubicBezTo>
                    <a:pt x="8990" y="34"/>
                    <a:pt x="8664" y="0"/>
                    <a:pt x="83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3" name="任意多边形: 形状 202">
              <a:extLst>
                <a:ext uri="{FF2B5EF4-FFF2-40B4-BE49-F238E27FC236}">
                  <a16:creationId xmlns:a16="http://schemas.microsoft.com/office/drawing/2014/main" id="{C393394B-1C85-AB1A-212B-EE54488B022A}"/>
                </a:ext>
              </a:extLst>
            </p:cNvPr>
            <p:cNvSpPr/>
            <p:nvPr/>
          </p:nvSpPr>
          <p:spPr>
            <a:xfrm>
              <a:off x="4807339" y="3452042"/>
              <a:ext cx="3767" cy="4492"/>
            </a:xfrm>
            <a:custGeom>
              <a:avLst/>
              <a:gdLst>
                <a:gd name="connsiteX0" fmla="*/ 1998 w 3767"/>
                <a:gd name="connsiteY0" fmla="*/ 0 h 4492"/>
                <a:gd name="connsiteX1" fmla="*/ 472 w 3767"/>
                <a:gd name="connsiteY1" fmla="*/ 1132 h 4492"/>
                <a:gd name="connsiteX2" fmla="*/ 970 w 3767"/>
                <a:gd name="connsiteY2" fmla="*/ 4235 h 4492"/>
                <a:gd name="connsiteX3" fmla="*/ 1878 w 3767"/>
                <a:gd name="connsiteY3" fmla="*/ 4492 h 4492"/>
                <a:gd name="connsiteX4" fmla="*/ 3421 w 3767"/>
                <a:gd name="connsiteY4" fmla="*/ 3463 h 4492"/>
                <a:gd name="connsiteX5" fmla="*/ 2890 w 3767"/>
                <a:gd name="connsiteY5" fmla="*/ 223 h 4492"/>
                <a:gd name="connsiteX6" fmla="*/ 1998 w 3767"/>
                <a:gd name="connsiteY6" fmla="*/ 0 h 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7" h="4492">
                  <a:moveTo>
                    <a:pt x="1998" y="0"/>
                  </a:moveTo>
                  <a:cubicBezTo>
                    <a:pt x="1330" y="0"/>
                    <a:pt x="798" y="429"/>
                    <a:pt x="472" y="1132"/>
                  </a:cubicBezTo>
                  <a:cubicBezTo>
                    <a:pt x="-59" y="2229"/>
                    <a:pt x="-419" y="3480"/>
                    <a:pt x="970" y="4235"/>
                  </a:cubicBezTo>
                  <a:cubicBezTo>
                    <a:pt x="1278" y="4406"/>
                    <a:pt x="1587" y="4492"/>
                    <a:pt x="1878" y="4492"/>
                  </a:cubicBezTo>
                  <a:cubicBezTo>
                    <a:pt x="2495" y="4492"/>
                    <a:pt x="3027" y="4132"/>
                    <a:pt x="3421" y="3463"/>
                  </a:cubicBezTo>
                  <a:cubicBezTo>
                    <a:pt x="4124" y="2246"/>
                    <a:pt x="3661" y="1166"/>
                    <a:pt x="2890" y="223"/>
                  </a:cubicBezTo>
                  <a:cubicBezTo>
                    <a:pt x="2564" y="69"/>
                    <a:pt x="2273" y="0"/>
                    <a:pt x="1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9E787DA5-E8D0-C605-6953-79E8AD44F663}"/>
                </a:ext>
              </a:extLst>
            </p:cNvPr>
            <p:cNvSpPr/>
            <p:nvPr/>
          </p:nvSpPr>
          <p:spPr>
            <a:xfrm>
              <a:off x="4769729" y="3407705"/>
              <a:ext cx="4896" cy="4303"/>
            </a:xfrm>
            <a:custGeom>
              <a:avLst/>
              <a:gdLst>
                <a:gd name="connsiteX0" fmla="*/ 2078 w 4896"/>
                <a:gd name="connsiteY0" fmla="*/ 0 h 4303"/>
                <a:gd name="connsiteX1" fmla="*/ 278 w 4896"/>
                <a:gd name="connsiteY1" fmla="*/ 1355 h 4303"/>
                <a:gd name="connsiteX2" fmla="*/ 929 w 4896"/>
                <a:gd name="connsiteY2" fmla="*/ 3995 h 4303"/>
                <a:gd name="connsiteX3" fmla="*/ 2369 w 4896"/>
                <a:gd name="connsiteY3" fmla="*/ 4303 h 4303"/>
                <a:gd name="connsiteX4" fmla="*/ 4598 w 4896"/>
                <a:gd name="connsiteY4" fmla="*/ 2983 h 4303"/>
                <a:gd name="connsiteX5" fmla="*/ 3724 w 4896"/>
                <a:gd name="connsiteY5" fmla="*/ 514 h 4303"/>
                <a:gd name="connsiteX6" fmla="*/ 2078 w 4896"/>
                <a:gd name="connsiteY6" fmla="*/ 0 h 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6" h="4303">
                  <a:moveTo>
                    <a:pt x="2078" y="0"/>
                  </a:moveTo>
                  <a:cubicBezTo>
                    <a:pt x="1289" y="0"/>
                    <a:pt x="672" y="446"/>
                    <a:pt x="278" y="1355"/>
                  </a:cubicBezTo>
                  <a:cubicBezTo>
                    <a:pt x="-185" y="2383"/>
                    <a:pt x="-134" y="3566"/>
                    <a:pt x="929" y="3995"/>
                  </a:cubicBezTo>
                  <a:cubicBezTo>
                    <a:pt x="1392" y="4183"/>
                    <a:pt x="1889" y="4303"/>
                    <a:pt x="2369" y="4303"/>
                  </a:cubicBezTo>
                  <a:cubicBezTo>
                    <a:pt x="3227" y="4303"/>
                    <a:pt x="4015" y="3943"/>
                    <a:pt x="4598" y="2983"/>
                  </a:cubicBezTo>
                  <a:cubicBezTo>
                    <a:pt x="5284" y="1852"/>
                    <a:pt x="4701" y="1080"/>
                    <a:pt x="3724" y="514"/>
                  </a:cubicBezTo>
                  <a:cubicBezTo>
                    <a:pt x="3124" y="172"/>
                    <a:pt x="2558" y="0"/>
                    <a:pt x="20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3D29D509-F3A6-E83C-A6F7-795569EFBE47}"/>
                </a:ext>
              </a:extLst>
            </p:cNvPr>
            <p:cNvSpPr/>
            <p:nvPr/>
          </p:nvSpPr>
          <p:spPr>
            <a:xfrm>
              <a:off x="4768228" y="3375198"/>
              <a:ext cx="6776" cy="6823"/>
            </a:xfrm>
            <a:custGeom>
              <a:avLst/>
              <a:gdLst>
                <a:gd name="connsiteX0" fmla="*/ 3408 w 6776"/>
                <a:gd name="connsiteY0" fmla="*/ 0 h 6823"/>
                <a:gd name="connsiteX1" fmla="*/ 253 w 6776"/>
                <a:gd name="connsiteY1" fmla="*/ 2057 h 6823"/>
                <a:gd name="connsiteX2" fmla="*/ 1642 w 6776"/>
                <a:gd name="connsiteY2" fmla="*/ 6378 h 6823"/>
                <a:gd name="connsiteX3" fmla="*/ 3408 w 6776"/>
                <a:gd name="connsiteY3" fmla="*/ 6824 h 6823"/>
                <a:gd name="connsiteX4" fmla="*/ 6597 w 6776"/>
                <a:gd name="connsiteY4" fmla="*/ 4475 h 6823"/>
                <a:gd name="connsiteX5" fmla="*/ 4865 w 6776"/>
                <a:gd name="connsiteY5" fmla="*/ 326 h 6823"/>
                <a:gd name="connsiteX6" fmla="*/ 3408 w 6776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6" h="6823">
                  <a:moveTo>
                    <a:pt x="3408" y="0"/>
                  </a:moveTo>
                  <a:cubicBezTo>
                    <a:pt x="2002" y="0"/>
                    <a:pt x="579" y="789"/>
                    <a:pt x="253" y="2057"/>
                  </a:cubicBezTo>
                  <a:cubicBezTo>
                    <a:pt x="-192" y="3703"/>
                    <a:pt x="-227" y="5401"/>
                    <a:pt x="1642" y="6378"/>
                  </a:cubicBezTo>
                  <a:cubicBezTo>
                    <a:pt x="2208" y="6669"/>
                    <a:pt x="2825" y="6824"/>
                    <a:pt x="3408" y="6824"/>
                  </a:cubicBezTo>
                  <a:cubicBezTo>
                    <a:pt x="4831" y="6824"/>
                    <a:pt x="6134" y="5984"/>
                    <a:pt x="6597" y="4475"/>
                  </a:cubicBezTo>
                  <a:cubicBezTo>
                    <a:pt x="7180" y="2572"/>
                    <a:pt x="6271" y="1252"/>
                    <a:pt x="4865" y="326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3055F48D-0EA3-B748-EF17-878C408840C3}"/>
                </a:ext>
              </a:extLst>
            </p:cNvPr>
            <p:cNvSpPr/>
            <p:nvPr/>
          </p:nvSpPr>
          <p:spPr>
            <a:xfrm>
              <a:off x="4771321" y="3389720"/>
              <a:ext cx="4793" cy="5126"/>
            </a:xfrm>
            <a:custGeom>
              <a:avLst/>
              <a:gdLst>
                <a:gd name="connsiteX0" fmla="*/ 2647 w 4793"/>
                <a:gd name="connsiteY0" fmla="*/ 0 h 5126"/>
                <a:gd name="connsiteX1" fmla="*/ 41 w 4793"/>
                <a:gd name="connsiteY1" fmla="*/ 2298 h 5126"/>
                <a:gd name="connsiteX2" fmla="*/ 898 w 4793"/>
                <a:gd name="connsiteY2" fmla="*/ 4989 h 5126"/>
                <a:gd name="connsiteX3" fmla="*/ 1755 w 4793"/>
                <a:gd name="connsiteY3" fmla="*/ 5126 h 5126"/>
                <a:gd name="connsiteX4" fmla="*/ 4670 w 4793"/>
                <a:gd name="connsiteY4" fmla="*/ 2675 h 5126"/>
                <a:gd name="connsiteX5" fmla="*/ 2835 w 4793"/>
                <a:gd name="connsiteY5" fmla="*/ 0 h 5126"/>
                <a:gd name="connsiteX6" fmla="*/ 2647 w 4793"/>
                <a:gd name="connsiteY6" fmla="*/ 0 h 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3" h="5126">
                  <a:moveTo>
                    <a:pt x="2647" y="0"/>
                  </a:moveTo>
                  <a:cubicBezTo>
                    <a:pt x="1224" y="0"/>
                    <a:pt x="75" y="326"/>
                    <a:pt x="41" y="2298"/>
                  </a:cubicBezTo>
                  <a:cubicBezTo>
                    <a:pt x="23" y="3343"/>
                    <a:pt x="-251" y="4629"/>
                    <a:pt x="898" y="4989"/>
                  </a:cubicBezTo>
                  <a:cubicBezTo>
                    <a:pt x="1189" y="5075"/>
                    <a:pt x="1481" y="5126"/>
                    <a:pt x="1755" y="5126"/>
                  </a:cubicBezTo>
                  <a:cubicBezTo>
                    <a:pt x="3161" y="5126"/>
                    <a:pt x="4155" y="3943"/>
                    <a:pt x="4670" y="2675"/>
                  </a:cubicBezTo>
                  <a:cubicBezTo>
                    <a:pt x="5167" y="1423"/>
                    <a:pt x="4087" y="463"/>
                    <a:pt x="2835" y="0"/>
                  </a:cubicBezTo>
                  <a:cubicBezTo>
                    <a:pt x="2767" y="0"/>
                    <a:pt x="2715" y="0"/>
                    <a:pt x="2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9309473A-A36E-C4E8-C880-F7577AA97DEA}"/>
                </a:ext>
              </a:extLst>
            </p:cNvPr>
            <p:cNvSpPr/>
            <p:nvPr/>
          </p:nvSpPr>
          <p:spPr>
            <a:xfrm>
              <a:off x="4835863" y="3399321"/>
              <a:ext cx="3815" cy="4954"/>
            </a:xfrm>
            <a:custGeom>
              <a:avLst/>
              <a:gdLst>
                <a:gd name="connsiteX0" fmla="*/ 1849 w 3815"/>
                <a:gd name="connsiteY0" fmla="*/ 0 h 4954"/>
                <a:gd name="connsiteX1" fmla="*/ 341 w 3815"/>
                <a:gd name="connsiteY1" fmla="*/ 1835 h 4954"/>
                <a:gd name="connsiteX2" fmla="*/ 1283 w 3815"/>
                <a:gd name="connsiteY2" fmla="*/ 4886 h 4954"/>
                <a:gd name="connsiteX3" fmla="*/ 1695 w 3815"/>
                <a:gd name="connsiteY3" fmla="*/ 4955 h 4954"/>
                <a:gd name="connsiteX4" fmla="*/ 3564 w 3815"/>
                <a:gd name="connsiteY4" fmla="*/ 3343 h 4954"/>
                <a:gd name="connsiteX5" fmla="*/ 1849 w 3815"/>
                <a:gd name="connsiteY5" fmla="*/ 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5" h="4954">
                  <a:moveTo>
                    <a:pt x="1849" y="0"/>
                  </a:moveTo>
                  <a:cubicBezTo>
                    <a:pt x="1455" y="463"/>
                    <a:pt x="701" y="1046"/>
                    <a:pt x="341" y="1835"/>
                  </a:cubicBezTo>
                  <a:cubicBezTo>
                    <a:pt x="-208" y="3035"/>
                    <a:pt x="-225" y="4424"/>
                    <a:pt x="1283" y="4886"/>
                  </a:cubicBezTo>
                  <a:cubicBezTo>
                    <a:pt x="1421" y="4938"/>
                    <a:pt x="1558" y="4955"/>
                    <a:pt x="1695" y="4955"/>
                  </a:cubicBezTo>
                  <a:cubicBezTo>
                    <a:pt x="2569" y="4955"/>
                    <a:pt x="3221" y="4081"/>
                    <a:pt x="3564" y="3343"/>
                  </a:cubicBezTo>
                  <a:cubicBezTo>
                    <a:pt x="4181" y="2058"/>
                    <a:pt x="3684" y="926"/>
                    <a:pt x="1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BFC732C8-AC4E-D92E-2002-6E6C3D54E672}"/>
                </a:ext>
              </a:extLst>
            </p:cNvPr>
            <p:cNvSpPr/>
            <p:nvPr/>
          </p:nvSpPr>
          <p:spPr>
            <a:xfrm>
              <a:off x="4723624" y="3581299"/>
              <a:ext cx="13269" cy="11812"/>
            </a:xfrm>
            <a:custGeom>
              <a:avLst/>
              <a:gdLst>
                <a:gd name="connsiteX0" fmla="*/ 7618 w 13269"/>
                <a:gd name="connsiteY0" fmla="*/ 0 h 11812"/>
                <a:gd name="connsiteX1" fmla="*/ 3246 w 13269"/>
                <a:gd name="connsiteY1" fmla="*/ 994 h 11812"/>
                <a:gd name="connsiteX2" fmla="*/ 486 w 13269"/>
                <a:gd name="connsiteY2" fmla="*/ 5898 h 11812"/>
                <a:gd name="connsiteX3" fmla="*/ 6881 w 13269"/>
                <a:gd name="connsiteY3" fmla="*/ 11710 h 11812"/>
                <a:gd name="connsiteX4" fmla="*/ 7498 w 13269"/>
                <a:gd name="connsiteY4" fmla="*/ 11813 h 11812"/>
                <a:gd name="connsiteX5" fmla="*/ 11596 w 13269"/>
                <a:gd name="connsiteY5" fmla="*/ 7201 h 11812"/>
                <a:gd name="connsiteX6" fmla="*/ 12933 w 13269"/>
                <a:gd name="connsiteY6" fmla="*/ 5023 h 11812"/>
                <a:gd name="connsiteX7" fmla="*/ 11596 w 13269"/>
                <a:gd name="connsiteY7" fmla="*/ 1234 h 11812"/>
                <a:gd name="connsiteX8" fmla="*/ 7618 w 13269"/>
                <a:gd name="connsiteY8" fmla="*/ 0 h 1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69" h="11812">
                  <a:moveTo>
                    <a:pt x="7618" y="0"/>
                  </a:moveTo>
                  <a:cubicBezTo>
                    <a:pt x="6075" y="686"/>
                    <a:pt x="4669" y="823"/>
                    <a:pt x="3246" y="994"/>
                  </a:cubicBezTo>
                  <a:cubicBezTo>
                    <a:pt x="348" y="1337"/>
                    <a:pt x="-714" y="3326"/>
                    <a:pt x="486" y="5898"/>
                  </a:cubicBezTo>
                  <a:cubicBezTo>
                    <a:pt x="1823" y="8761"/>
                    <a:pt x="4395" y="10853"/>
                    <a:pt x="6881" y="11710"/>
                  </a:cubicBezTo>
                  <a:cubicBezTo>
                    <a:pt x="7087" y="11778"/>
                    <a:pt x="7292" y="11813"/>
                    <a:pt x="7498" y="11813"/>
                  </a:cubicBezTo>
                  <a:cubicBezTo>
                    <a:pt x="9316" y="11813"/>
                    <a:pt x="10344" y="8847"/>
                    <a:pt x="11596" y="7201"/>
                  </a:cubicBezTo>
                  <a:cubicBezTo>
                    <a:pt x="12110" y="6532"/>
                    <a:pt x="12573" y="5795"/>
                    <a:pt x="12933" y="5023"/>
                  </a:cubicBezTo>
                  <a:cubicBezTo>
                    <a:pt x="13739" y="3309"/>
                    <a:pt x="13019" y="1972"/>
                    <a:pt x="11596" y="1234"/>
                  </a:cubicBezTo>
                  <a:cubicBezTo>
                    <a:pt x="10293" y="583"/>
                    <a:pt x="8835" y="360"/>
                    <a:pt x="76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E83F43FE-C664-4A22-6D31-05A6CCFBA74E}"/>
                </a:ext>
              </a:extLst>
            </p:cNvPr>
            <p:cNvSpPr/>
            <p:nvPr/>
          </p:nvSpPr>
          <p:spPr>
            <a:xfrm>
              <a:off x="4726151" y="3503872"/>
              <a:ext cx="6469" cy="6789"/>
            </a:xfrm>
            <a:custGeom>
              <a:avLst/>
              <a:gdLst>
                <a:gd name="connsiteX0" fmla="*/ 3583 w 6469"/>
                <a:gd name="connsiteY0" fmla="*/ 0 h 6789"/>
                <a:gd name="connsiteX1" fmla="*/ 308 w 6469"/>
                <a:gd name="connsiteY1" fmla="*/ 2280 h 6789"/>
                <a:gd name="connsiteX2" fmla="*/ 1800 w 6469"/>
                <a:gd name="connsiteY2" fmla="*/ 6463 h 6789"/>
                <a:gd name="connsiteX3" fmla="*/ 3240 w 6469"/>
                <a:gd name="connsiteY3" fmla="*/ 6789 h 6789"/>
                <a:gd name="connsiteX4" fmla="*/ 6223 w 6469"/>
                <a:gd name="connsiteY4" fmla="*/ 4578 h 6789"/>
                <a:gd name="connsiteX5" fmla="*/ 4869 w 6469"/>
                <a:gd name="connsiteY5" fmla="*/ 291 h 6789"/>
                <a:gd name="connsiteX6" fmla="*/ 3583 w 6469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9" h="6789">
                  <a:moveTo>
                    <a:pt x="3583" y="0"/>
                  </a:moveTo>
                  <a:cubicBezTo>
                    <a:pt x="2211" y="0"/>
                    <a:pt x="805" y="891"/>
                    <a:pt x="308" y="2280"/>
                  </a:cubicBezTo>
                  <a:cubicBezTo>
                    <a:pt x="-326" y="4046"/>
                    <a:pt x="-52" y="5606"/>
                    <a:pt x="1800" y="6463"/>
                  </a:cubicBezTo>
                  <a:cubicBezTo>
                    <a:pt x="2280" y="6686"/>
                    <a:pt x="2760" y="6789"/>
                    <a:pt x="3240" y="6789"/>
                  </a:cubicBezTo>
                  <a:cubicBezTo>
                    <a:pt x="4560" y="6789"/>
                    <a:pt x="5777" y="5966"/>
                    <a:pt x="6223" y="4578"/>
                  </a:cubicBezTo>
                  <a:cubicBezTo>
                    <a:pt x="6789" y="2795"/>
                    <a:pt x="6394" y="1269"/>
                    <a:pt x="4869" y="291"/>
                  </a:cubicBezTo>
                  <a:cubicBezTo>
                    <a:pt x="4457" y="86"/>
                    <a:pt x="4029" y="0"/>
                    <a:pt x="35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CA7B43E5-2F27-0825-61F5-76CCF208D923}"/>
                </a:ext>
              </a:extLst>
            </p:cNvPr>
            <p:cNvSpPr/>
            <p:nvPr/>
          </p:nvSpPr>
          <p:spPr>
            <a:xfrm>
              <a:off x="4730284" y="3493670"/>
              <a:ext cx="6282" cy="7218"/>
            </a:xfrm>
            <a:custGeom>
              <a:avLst/>
              <a:gdLst>
                <a:gd name="connsiteX0" fmla="*/ 2913 w 6282"/>
                <a:gd name="connsiteY0" fmla="*/ 0 h 7218"/>
                <a:gd name="connsiteX1" fmla="*/ 16 w 6282"/>
                <a:gd name="connsiteY1" fmla="*/ 3943 h 7218"/>
                <a:gd name="connsiteX2" fmla="*/ 3119 w 6282"/>
                <a:gd name="connsiteY2" fmla="*/ 7218 h 7218"/>
                <a:gd name="connsiteX3" fmla="*/ 3187 w 6282"/>
                <a:gd name="connsiteY3" fmla="*/ 7218 h 7218"/>
                <a:gd name="connsiteX4" fmla="*/ 6274 w 6282"/>
                <a:gd name="connsiteY4" fmla="*/ 3309 h 7218"/>
                <a:gd name="connsiteX5" fmla="*/ 3153 w 6282"/>
                <a:gd name="connsiteY5" fmla="*/ 17 h 7218"/>
                <a:gd name="connsiteX6" fmla="*/ 2913 w 6282"/>
                <a:gd name="connsiteY6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2" h="7218">
                  <a:moveTo>
                    <a:pt x="2913" y="0"/>
                  </a:moveTo>
                  <a:cubicBezTo>
                    <a:pt x="1353" y="0"/>
                    <a:pt x="-173" y="2109"/>
                    <a:pt x="16" y="3943"/>
                  </a:cubicBezTo>
                  <a:cubicBezTo>
                    <a:pt x="221" y="5847"/>
                    <a:pt x="1164" y="7167"/>
                    <a:pt x="3119" y="7218"/>
                  </a:cubicBezTo>
                  <a:cubicBezTo>
                    <a:pt x="3136" y="7218"/>
                    <a:pt x="3170" y="7218"/>
                    <a:pt x="3187" y="7218"/>
                  </a:cubicBezTo>
                  <a:cubicBezTo>
                    <a:pt x="5005" y="7218"/>
                    <a:pt x="6411" y="5366"/>
                    <a:pt x="6274" y="3309"/>
                  </a:cubicBezTo>
                  <a:cubicBezTo>
                    <a:pt x="6171" y="1234"/>
                    <a:pt x="4868" y="257"/>
                    <a:pt x="3153" y="17"/>
                  </a:cubicBezTo>
                  <a:cubicBezTo>
                    <a:pt x="3068" y="0"/>
                    <a:pt x="2982" y="0"/>
                    <a:pt x="29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CCC8C032-EE42-F060-ECC9-854ED3FAC10B}"/>
                </a:ext>
              </a:extLst>
            </p:cNvPr>
            <p:cNvSpPr/>
            <p:nvPr/>
          </p:nvSpPr>
          <p:spPr>
            <a:xfrm>
              <a:off x="4671977" y="3551466"/>
              <a:ext cx="19800" cy="20522"/>
            </a:xfrm>
            <a:custGeom>
              <a:avLst/>
              <a:gdLst>
                <a:gd name="connsiteX0" fmla="*/ 9647 w 19800"/>
                <a:gd name="connsiteY0" fmla="*/ 0 h 20522"/>
                <a:gd name="connsiteX1" fmla="*/ 749 w 19800"/>
                <a:gd name="connsiteY1" fmla="*/ 4732 h 20522"/>
                <a:gd name="connsiteX2" fmla="*/ 5275 w 19800"/>
                <a:gd name="connsiteY2" fmla="*/ 19597 h 20522"/>
                <a:gd name="connsiteX3" fmla="*/ 8893 w 19800"/>
                <a:gd name="connsiteY3" fmla="*/ 20523 h 20522"/>
                <a:gd name="connsiteX4" fmla="*/ 18837 w 19800"/>
                <a:gd name="connsiteY4" fmla="*/ 13048 h 20522"/>
                <a:gd name="connsiteX5" fmla="*/ 15477 w 19800"/>
                <a:gd name="connsiteY5" fmla="*/ 1423 h 20522"/>
                <a:gd name="connsiteX6" fmla="*/ 9647 w 19800"/>
                <a:gd name="connsiteY6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00" h="20522">
                  <a:moveTo>
                    <a:pt x="9647" y="0"/>
                  </a:moveTo>
                  <a:cubicBezTo>
                    <a:pt x="5790" y="0"/>
                    <a:pt x="2138" y="1732"/>
                    <a:pt x="749" y="4732"/>
                  </a:cubicBezTo>
                  <a:cubicBezTo>
                    <a:pt x="-1325" y="9241"/>
                    <a:pt x="1143" y="17334"/>
                    <a:pt x="5275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2682" y="20523"/>
                    <a:pt x="16608" y="17728"/>
                    <a:pt x="18837" y="13048"/>
                  </a:cubicBezTo>
                  <a:cubicBezTo>
                    <a:pt x="20946" y="8607"/>
                    <a:pt x="19488" y="3583"/>
                    <a:pt x="15477" y="1423"/>
                  </a:cubicBezTo>
                  <a:cubicBezTo>
                    <a:pt x="13676" y="463"/>
                    <a:pt x="11636" y="0"/>
                    <a:pt x="9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91FD400A-71C5-8827-AFBF-501C6C67428C}"/>
                </a:ext>
              </a:extLst>
            </p:cNvPr>
            <p:cNvSpPr/>
            <p:nvPr/>
          </p:nvSpPr>
          <p:spPr>
            <a:xfrm>
              <a:off x="4731509" y="3548466"/>
              <a:ext cx="13192" cy="14864"/>
            </a:xfrm>
            <a:custGeom>
              <a:avLst/>
              <a:gdLst>
                <a:gd name="connsiteX0" fmla="*/ 7603 w 13192"/>
                <a:gd name="connsiteY0" fmla="*/ 0 h 14864"/>
                <a:gd name="connsiteX1" fmla="*/ 385 w 13192"/>
                <a:gd name="connsiteY1" fmla="*/ 4441 h 14864"/>
                <a:gd name="connsiteX2" fmla="*/ 3214 w 13192"/>
                <a:gd name="connsiteY2" fmla="*/ 11590 h 14864"/>
                <a:gd name="connsiteX3" fmla="*/ 6883 w 13192"/>
                <a:gd name="connsiteY3" fmla="*/ 13905 h 14864"/>
                <a:gd name="connsiteX4" fmla="*/ 9043 w 13192"/>
                <a:gd name="connsiteY4" fmla="*/ 14865 h 14864"/>
                <a:gd name="connsiteX5" fmla="*/ 12010 w 13192"/>
                <a:gd name="connsiteY5" fmla="*/ 12739 h 14864"/>
                <a:gd name="connsiteX6" fmla="*/ 13192 w 13192"/>
                <a:gd name="connsiteY6" fmla="*/ 7681 h 14864"/>
                <a:gd name="connsiteX7" fmla="*/ 13089 w 13192"/>
                <a:gd name="connsiteY7" fmla="*/ 5898 h 14864"/>
                <a:gd name="connsiteX8" fmla="*/ 8152 w 13192"/>
                <a:gd name="connsiteY8" fmla="*/ 17 h 14864"/>
                <a:gd name="connsiteX9" fmla="*/ 7603 w 13192"/>
                <a:gd name="connsiteY9" fmla="*/ 0 h 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92" h="14864">
                  <a:moveTo>
                    <a:pt x="7603" y="0"/>
                  </a:moveTo>
                  <a:cubicBezTo>
                    <a:pt x="4963" y="0"/>
                    <a:pt x="1534" y="2074"/>
                    <a:pt x="385" y="4441"/>
                  </a:cubicBezTo>
                  <a:cubicBezTo>
                    <a:pt x="-627" y="6550"/>
                    <a:pt x="368" y="9241"/>
                    <a:pt x="3214" y="11590"/>
                  </a:cubicBezTo>
                  <a:cubicBezTo>
                    <a:pt x="4329" y="12516"/>
                    <a:pt x="5786" y="12979"/>
                    <a:pt x="6883" y="13905"/>
                  </a:cubicBezTo>
                  <a:cubicBezTo>
                    <a:pt x="7689" y="14590"/>
                    <a:pt x="8409" y="14865"/>
                    <a:pt x="9043" y="14865"/>
                  </a:cubicBezTo>
                  <a:cubicBezTo>
                    <a:pt x="10158" y="14865"/>
                    <a:pt x="11084" y="13973"/>
                    <a:pt x="12010" y="12739"/>
                  </a:cubicBezTo>
                  <a:cubicBezTo>
                    <a:pt x="13141" y="11247"/>
                    <a:pt x="13124" y="9550"/>
                    <a:pt x="13192" y="7681"/>
                  </a:cubicBezTo>
                  <a:cubicBezTo>
                    <a:pt x="13158" y="7201"/>
                    <a:pt x="13192" y="6532"/>
                    <a:pt x="13089" y="5898"/>
                  </a:cubicBezTo>
                  <a:cubicBezTo>
                    <a:pt x="12558" y="2778"/>
                    <a:pt x="10466" y="292"/>
                    <a:pt x="8152" y="17"/>
                  </a:cubicBezTo>
                  <a:cubicBezTo>
                    <a:pt x="7963" y="17"/>
                    <a:pt x="7792" y="0"/>
                    <a:pt x="7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3" name="任意多边形: 形状 212">
              <a:extLst>
                <a:ext uri="{FF2B5EF4-FFF2-40B4-BE49-F238E27FC236}">
                  <a16:creationId xmlns:a16="http://schemas.microsoft.com/office/drawing/2014/main" id="{AE4972FD-44BF-9771-5548-CF335BCF771A}"/>
                </a:ext>
              </a:extLst>
            </p:cNvPr>
            <p:cNvSpPr/>
            <p:nvPr/>
          </p:nvSpPr>
          <p:spPr>
            <a:xfrm>
              <a:off x="4713733" y="3642112"/>
              <a:ext cx="5315" cy="4389"/>
            </a:xfrm>
            <a:custGeom>
              <a:avLst/>
              <a:gdLst>
                <a:gd name="connsiteX0" fmla="*/ 3176 w 5315"/>
                <a:gd name="connsiteY0" fmla="*/ 0 h 4389"/>
                <a:gd name="connsiteX1" fmla="*/ 4 w 5315"/>
                <a:gd name="connsiteY1" fmla="*/ 1800 h 4389"/>
                <a:gd name="connsiteX2" fmla="*/ 2439 w 5315"/>
                <a:gd name="connsiteY2" fmla="*/ 4321 h 4389"/>
                <a:gd name="connsiteX3" fmla="*/ 3038 w 5315"/>
                <a:gd name="connsiteY3" fmla="*/ 4389 h 4389"/>
                <a:gd name="connsiteX4" fmla="*/ 5302 w 5315"/>
                <a:gd name="connsiteY4" fmla="*/ 1835 h 4389"/>
                <a:gd name="connsiteX5" fmla="*/ 3176 w 5315"/>
                <a:gd name="connsiteY5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5" h="4389">
                  <a:moveTo>
                    <a:pt x="3176" y="0"/>
                  </a:moveTo>
                  <a:cubicBezTo>
                    <a:pt x="1890" y="51"/>
                    <a:pt x="124" y="-240"/>
                    <a:pt x="4" y="1800"/>
                  </a:cubicBezTo>
                  <a:cubicBezTo>
                    <a:pt x="-82" y="3189"/>
                    <a:pt x="1324" y="4063"/>
                    <a:pt x="2439" y="4321"/>
                  </a:cubicBezTo>
                  <a:cubicBezTo>
                    <a:pt x="2644" y="4372"/>
                    <a:pt x="2850" y="4389"/>
                    <a:pt x="3038" y="4389"/>
                  </a:cubicBezTo>
                  <a:cubicBezTo>
                    <a:pt x="4341" y="4389"/>
                    <a:pt x="5113" y="3257"/>
                    <a:pt x="5302" y="1835"/>
                  </a:cubicBezTo>
                  <a:cubicBezTo>
                    <a:pt x="5456" y="463"/>
                    <a:pt x="4256" y="257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CAAACF28-5F4A-DB82-8071-B783A2A7B596}"/>
                </a:ext>
              </a:extLst>
            </p:cNvPr>
            <p:cNvSpPr/>
            <p:nvPr/>
          </p:nvSpPr>
          <p:spPr>
            <a:xfrm>
              <a:off x="4718279" y="3612211"/>
              <a:ext cx="9257" cy="8383"/>
            </a:xfrm>
            <a:custGeom>
              <a:avLst/>
              <a:gdLst>
                <a:gd name="connsiteX0" fmla="*/ 3670 w 9257"/>
                <a:gd name="connsiteY0" fmla="*/ 0 h 8383"/>
                <a:gd name="connsiteX1" fmla="*/ 2007 w 9257"/>
                <a:gd name="connsiteY1" fmla="*/ 514 h 8383"/>
                <a:gd name="connsiteX2" fmla="*/ 19 w 9257"/>
                <a:gd name="connsiteY2" fmla="*/ 3446 h 8383"/>
                <a:gd name="connsiteX3" fmla="*/ 2950 w 9257"/>
                <a:gd name="connsiteY3" fmla="*/ 7064 h 8383"/>
                <a:gd name="connsiteX4" fmla="*/ 7151 w 9257"/>
                <a:gd name="connsiteY4" fmla="*/ 8384 h 8383"/>
                <a:gd name="connsiteX5" fmla="*/ 8968 w 9257"/>
                <a:gd name="connsiteY5" fmla="*/ 7681 h 8383"/>
                <a:gd name="connsiteX6" fmla="*/ 6311 w 9257"/>
                <a:gd name="connsiteY6" fmla="*/ 1303 h 8383"/>
                <a:gd name="connsiteX7" fmla="*/ 3670 w 9257"/>
                <a:gd name="connsiteY7" fmla="*/ 0 h 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7" h="8383">
                  <a:moveTo>
                    <a:pt x="3670" y="0"/>
                  </a:moveTo>
                  <a:cubicBezTo>
                    <a:pt x="3156" y="0"/>
                    <a:pt x="2608" y="154"/>
                    <a:pt x="2007" y="514"/>
                  </a:cubicBezTo>
                  <a:cubicBezTo>
                    <a:pt x="859" y="1217"/>
                    <a:pt x="138" y="2126"/>
                    <a:pt x="19" y="3446"/>
                  </a:cubicBezTo>
                  <a:cubicBezTo>
                    <a:pt x="-187" y="5555"/>
                    <a:pt x="1339" y="6292"/>
                    <a:pt x="2950" y="7064"/>
                  </a:cubicBezTo>
                  <a:cubicBezTo>
                    <a:pt x="4562" y="7938"/>
                    <a:pt x="6037" y="8384"/>
                    <a:pt x="7151" y="8384"/>
                  </a:cubicBezTo>
                  <a:cubicBezTo>
                    <a:pt x="7957" y="8384"/>
                    <a:pt x="8591" y="8144"/>
                    <a:pt x="8968" y="7681"/>
                  </a:cubicBezTo>
                  <a:cubicBezTo>
                    <a:pt x="9894" y="6515"/>
                    <a:pt x="8488" y="3240"/>
                    <a:pt x="6311" y="1303"/>
                  </a:cubicBezTo>
                  <a:cubicBezTo>
                    <a:pt x="5471" y="548"/>
                    <a:pt x="4631" y="0"/>
                    <a:pt x="36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35E2A27A-42BE-617C-8740-361F3D7F56DF}"/>
                </a:ext>
              </a:extLst>
            </p:cNvPr>
            <p:cNvSpPr/>
            <p:nvPr/>
          </p:nvSpPr>
          <p:spPr>
            <a:xfrm>
              <a:off x="4733555" y="3617011"/>
              <a:ext cx="6672" cy="6549"/>
            </a:xfrm>
            <a:custGeom>
              <a:avLst/>
              <a:gdLst>
                <a:gd name="connsiteX0" fmla="*/ 4031 w 6672"/>
                <a:gd name="connsiteY0" fmla="*/ 0 h 6549"/>
                <a:gd name="connsiteX1" fmla="*/ 396 w 6672"/>
                <a:gd name="connsiteY1" fmla="*/ 3103 h 6549"/>
                <a:gd name="connsiteX2" fmla="*/ 893 w 6672"/>
                <a:gd name="connsiteY2" fmla="*/ 6207 h 6549"/>
                <a:gd name="connsiteX3" fmla="*/ 2042 w 6672"/>
                <a:gd name="connsiteY3" fmla="*/ 6550 h 6549"/>
                <a:gd name="connsiteX4" fmla="*/ 6380 w 6672"/>
                <a:gd name="connsiteY4" fmla="*/ 2829 h 6549"/>
                <a:gd name="connsiteX5" fmla="*/ 5608 w 6672"/>
                <a:gd name="connsiteY5" fmla="*/ 343 h 6549"/>
                <a:gd name="connsiteX6" fmla="*/ 4031 w 6672"/>
                <a:gd name="connsiteY6" fmla="*/ 0 h 6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72" h="6549">
                  <a:moveTo>
                    <a:pt x="4031" y="0"/>
                  </a:moveTo>
                  <a:cubicBezTo>
                    <a:pt x="2488" y="0"/>
                    <a:pt x="1202" y="1063"/>
                    <a:pt x="396" y="3103"/>
                  </a:cubicBezTo>
                  <a:cubicBezTo>
                    <a:pt x="-50" y="4115"/>
                    <a:pt x="-376" y="5332"/>
                    <a:pt x="893" y="6207"/>
                  </a:cubicBezTo>
                  <a:cubicBezTo>
                    <a:pt x="1236" y="6447"/>
                    <a:pt x="1630" y="6550"/>
                    <a:pt x="2042" y="6550"/>
                  </a:cubicBezTo>
                  <a:cubicBezTo>
                    <a:pt x="3534" y="6550"/>
                    <a:pt x="5282" y="5109"/>
                    <a:pt x="6380" y="2829"/>
                  </a:cubicBezTo>
                  <a:cubicBezTo>
                    <a:pt x="6911" y="1732"/>
                    <a:pt x="6757" y="806"/>
                    <a:pt x="5608" y="343"/>
                  </a:cubicBezTo>
                  <a:cubicBezTo>
                    <a:pt x="5076" y="103"/>
                    <a:pt x="4545" y="0"/>
                    <a:pt x="4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6" name="任意多边形: 形状 215">
              <a:extLst>
                <a:ext uri="{FF2B5EF4-FFF2-40B4-BE49-F238E27FC236}">
                  <a16:creationId xmlns:a16="http://schemas.microsoft.com/office/drawing/2014/main" id="{81F6DE1E-0A91-6F4C-0CB8-A2F72701BFC8}"/>
                </a:ext>
              </a:extLst>
            </p:cNvPr>
            <p:cNvSpPr/>
            <p:nvPr/>
          </p:nvSpPr>
          <p:spPr>
            <a:xfrm>
              <a:off x="4715198" y="3656548"/>
              <a:ext cx="7406" cy="8538"/>
            </a:xfrm>
            <a:custGeom>
              <a:avLst/>
              <a:gdLst>
                <a:gd name="connsiteX0" fmla="*/ 3974 w 7406"/>
                <a:gd name="connsiteY0" fmla="*/ 0 h 8538"/>
                <a:gd name="connsiteX1" fmla="*/ 3854 w 7406"/>
                <a:gd name="connsiteY1" fmla="*/ 0 h 8538"/>
                <a:gd name="connsiteX2" fmla="*/ 82 w 7406"/>
                <a:gd name="connsiteY2" fmla="*/ 4578 h 8538"/>
                <a:gd name="connsiteX3" fmla="*/ 3837 w 7406"/>
                <a:gd name="connsiteY3" fmla="*/ 8538 h 8538"/>
                <a:gd name="connsiteX4" fmla="*/ 3922 w 7406"/>
                <a:gd name="connsiteY4" fmla="*/ 8538 h 8538"/>
                <a:gd name="connsiteX5" fmla="*/ 7403 w 7406"/>
                <a:gd name="connsiteY5" fmla="*/ 3858 h 8538"/>
                <a:gd name="connsiteX6" fmla="*/ 3974 w 7406"/>
                <a:gd name="connsiteY6" fmla="*/ 0 h 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06" h="8538">
                  <a:moveTo>
                    <a:pt x="3974" y="0"/>
                  </a:moveTo>
                  <a:cubicBezTo>
                    <a:pt x="3940" y="0"/>
                    <a:pt x="3888" y="0"/>
                    <a:pt x="3854" y="0"/>
                  </a:cubicBezTo>
                  <a:cubicBezTo>
                    <a:pt x="1848" y="69"/>
                    <a:pt x="-467" y="2606"/>
                    <a:pt x="82" y="4578"/>
                  </a:cubicBezTo>
                  <a:cubicBezTo>
                    <a:pt x="613" y="6429"/>
                    <a:pt x="1454" y="8470"/>
                    <a:pt x="3837" y="8538"/>
                  </a:cubicBezTo>
                  <a:cubicBezTo>
                    <a:pt x="3871" y="8538"/>
                    <a:pt x="3888" y="8538"/>
                    <a:pt x="3922" y="8538"/>
                  </a:cubicBezTo>
                  <a:cubicBezTo>
                    <a:pt x="5963" y="8538"/>
                    <a:pt x="7488" y="6412"/>
                    <a:pt x="7403" y="3858"/>
                  </a:cubicBezTo>
                  <a:cubicBezTo>
                    <a:pt x="7300" y="1594"/>
                    <a:pt x="5894" y="0"/>
                    <a:pt x="39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7" name="任意多边形: 形状 216">
              <a:extLst>
                <a:ext uri="{FF2B5EF4-FFF2-40B4-BE49-F238E27FC236}">
                  <a16:creationId xmlns:a16="http://schemas.microsoft.com/office/drawing/2014/main" id="{16B8206E-CF86-0561-33F9-4F70F1E05AD1}"/>
                </a:ext>
              </a:extLst>
            </p:cNvPr>
            <p:cNvSpPr/>
            <p:nvPr/>
          </p:nvSpPr>
          <p:spPr>
            <a:xfrm>
              <a:off x="4731231" y="3567377"/>
              <a:ext cx="6744" cy="6635"/>
            </a:xfrm>
            <a:custGeom>
              <a:avLst/>
              <a:gdLst>
                <a:gd name="connsiteX0" fmla="*/ 3354 w 6744"/>
                <a:gd name="connsiteY0" fmla="*/ 0 h 6635"/>
                <a:gd name="connsiteX1" fmla="*/ 474 w 6744"/>
                <a:gd name="connsiteY1" fmla="*/ 1955 h 6635"/>
                <a:gd name="connsiteX2" fmla="*/ 1897 w 6744"/>
                <a:gd name="connsiteY2" fmla="*/ 6155 h 6635"/>
                <a:gd name="connsiteX3" fmla="*/ 3577 w 6744"/>
                <a:gd name="connsiteY3" fmla="*/ 6635 h 6635"/>
                <a:gd name="connsiteX4" fmla="*/ 6406 w 6744"/>
                <a:gd name="connsiteY4" fmla="*/ 4663 h 6635"/>
                <a:gd name="connsiteX5" fmla="*/ 4949 w 6744"/>
                <a:gd name="connsiteY5" fmla="*/ 463 h 6635"/>
                <a:gd name="connsiteX6" fmla="*/ 3354 w 6744"/>
                <a:gd name="connsiteY6" fmla="*/ 0 h 6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44" h="6635">
                  <a:moveTo>
                    <a:pt x="3354" y="0"/>
                  </a:moveTo>
                  <a:cubicBezTo>
                    <a:pt x="2171" y="0"/>
                    <a:pt x="1246" y="892"/>
                    <a:pt x="474" y="1955"/>
                  </a:cubicBezTo>
                  <a:cubicBezTo>
                    <a:pt x="-658" y="4064"/>
                    <a:pt x="406" y="5264"/>
                    <a:pt x="1897" y="6155"/>
                  </a:cubicBezTo>
                  <a:cubicBezTo>
                    <a:pt x="2446" y="6481"/>
                    <a:pt x="3028" y="6635"/>
                    <a:pt x="3577" y="6635"/>
                  </a:cubicBezTo>
                  <a:cubicBezTo>
                    <a:pt x="4777" y="6635"/>
                    <a:pt x="5875" y="5915"/>
                    <a:pt x="6406" y="4663"/>
                  </a:cubicBezTo>
                  <a:cubicBezTo>
                    <a:pt x="7195" y="2812"/>
                    <a:pt x="6560" y="1389"/>
                    <a:pt x="4949" y="463"/>
                  </a:cubicBezTo>
                  <a:cubicBezTo>
                    <a:pt x="4366" y="154"/>
                    <a:pt x="3852" y="0"/>
                    <a:pt x="33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8" name="任意多边形: 形状 217">
              <a:extLst>
                <a:ext uri="{FF2B5EF4-FFF2-40B4-BE49-F238E27FC236}">
                  <a16:creationId xmlns:a16="http://schemas.microsoft.com/office/drawing/2014/main" id="{1F840E34-F2F6-D15C-BC94-20120F103F04}"/>
                </a:ext>
              </a:extLst>
            </p:cNvPr>
            <p:cNvSpPr/>
            <p:nvPr/>
          </p:nvSpPr>
          <p:spPr>
            <a:xfrm>
              <a:off x="4744506" y="3612040"/>
              <a:ext cx="2098" cy="4423"/>
            </a:xfrm>
            <a:custGeom>
              <a:avLst/>
              <a:gdLst>
                <a:gd name="connsiteX0" fmla="*/ 2099 w 2098"/>
                <a:gd name="connsiteY0" fmla="*/ 0 h 4423"/>
                <a:gd name="connsiteX1" fmla="*/ 7 w 2098"/>
                <a:gd name="connsiteY1" fmla="*/ 3926 h 4423"/>
                <a:gd name="connsiteX2" fmla="*/ 24 w 2098"/>
                <a:gd name="connsiteY2" fmla="*/ 4424 h 4423"/>
                <a:gd name="connsiteX3" fmla="*/ 2099 w 2098"/>
                <a:gd name="connsiteY3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8" h="4423">
                  <a:moveTo>
                    <a:pt x="2099" y="0"/>
                  </a:moveTo>
                  <a:cubicBezTo>
                    <a:pt x="933" y="1131"/>
                    <a:pt x="127" y="2503"/>
                    <a:pt x="7" y="3926"/>
                  </a:cubicBezTo>
                  <a:cubicBezTo>
                    <a:pt x="-10" y="4080"/>
                    <a:pt x="7" y="4269"/>
                    <a:pt x="24" y="4424"/>
                  </a:cubicBezTo>
                  <a:lnTo>
                    <a:pt x="2099" y="0"/>
                  </a:ln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9" name="任意多边形: 形状 218">
              <a:extLst>
                <a:ext uri="{FF2B5EF4-FFF2-40B4-BE49-F238E27FC236}">
                  <a16:creationId xmlns:a16="http://schemas.microsoft.com/office/drawing/2014/main" id="{6F94D3C6-CA0C-545F-4FC7-67A0D0EA88F1}"/>
                </a:ext>
              </a:extLst>
            </p:cNvPr>
            <p:cNvSpPr/>
            <p:nvPr/>
          </p:nvSpPr>
          <p:spPr>
            <a:xfrm>
              <a:off x="4744529" y="3609536"/>
              <a:ext cx="6361" cy="7989"/>
            </a:xfrm>
            <a:custGeom>
              <a:avLst/>
              <a:gdLst>
                <a:gd name="connsiteX0" fmla="*/ 6361 w 6361"/>
                <a:gd name="connsiteY0" fmla="*/ 0 h 7989"/>
                <a:gd name="connsiteX1" fmla="*/ 2075 w 6361"/>
                <a:gd name="connsiteY1" fmla="*/ 2503 h 7989"/>
                <a:gd name="connsiteX2" fmla="*/ 0 w 6361"/>
                <a:gd name="connsiteY2" fmla="*/ 6927 h 7989"/>
                <a:gd name="connsiteX3" fmla="*/ 823 w 6361"/>
                <a:gd name="connsiteY3" fmla="*/ 7715 h 7989"/>
                <a:gd name="connsiteX4" fmla="*/ 909 w 6361"/>
                <a:gd name="connsiteY4" fmla="*/ 7715 h 7989"/>
                <a:gd name="connsiteX5" fmla="*/ 1320 w 6361"/>
                <a:gd name="connsiteY5" fmla="*/ 7698 h 7989"/>
                <a:gd name="connsiteX6" fmla="*/ 2623 w 6361"/>
                <a:gd name="connsiteY6" fmla="*/ 7989 h 7989"/>
                <a:gd name="connsiteX7" fmla="*/ 6361 w 6361"/>
                <a:gd name="connsiteY7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1" h="7989">
                  <a:moveTo>
                    <a:pt x="6361" y="0"/>
                  </a:moveTo>
                  <a:cubicBezTo>
                    <a:pt x="4818" y="446"/>
                    <a:pt x="3258" y="1355"/>
                    <a:pt x="2075" y="2503"/>
                  </a:cubicBezTo>
                  <a:lnTo>
                    <a:pt x="0" y="6927"/>
                  </a:lnTo>
                  <a:cubicBezTo>
                    <a:pt x="86" y="7338"/>
                    <a:pt x="326" y="7715"/>
                    <a:pt x="823" y="7715"/>
                  </a:cubicBezTo>
                  <a:cubicBezTo>
                    <a:pt x="857" y="7715"/>
                    <a:pt x="874" y="7715"/>
                    <a:pt x="909" y="7715"/>
                  </a:cubicBezTo>
                  <a:cubicBezTo>
                    <a:pt x="1063" y="7698"/>
                    <a:pt x="1200" y="7698"/>
                    <a:pt x="1320" y="7698"/>
                  </a:cubicBezTo>
                  <a:cubicBezTo>
                    <a:pt x="1938" y="7698"/>
                    <a:pt x="2349" y="7801"/>
                    <a:pt x="2623" y="7989"/>
                  </a:cubicBezTo>
                  <a:cubicBezTo>
                    <a:pt x="3858" y="5332"/>
                    <a:pt x="5110" y="2658"/>
                    <a:pt x="63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8C7B22D5-880A-6DB5-7024-1DFF9A5AFA87}"/>
                </a:ext>
              </a:extLst>
            </p:cNvPr>
            <p:cNvSpPr/>
            <p:nvPr/>
          </p:nvSpPr>
          <p:spPr>
            <a:xfrm>
              <a:off x="4735221" y="3622910"/>
              <a:ext cx="6034" cy="12018"/>
            </a:xfrm>
            <a:custGeom>
              <a:avLst/>
              <a:gdLst>
                <a:gd name="connsiteX0" fmla="*/ 4011 w 6034"/>
                <a:gd name="connsiteY0" fmla="*/ 0 h 12018"/>
                <a:gd name="connsiteX1" fmla="*/ 1080 w 6034"/>
                <a:gd name="connsiteY1" fmla="*/ 2691 h 12018"/>
                <a:gd name="connsiteX2" fmla="*/ 291 w 6034"/>
                <a:gd name="connsiteY2" fmla="*/ 10030 h 12018"/>
                <a:gd name="connsiteX3" fmla="*/ 668 w 6034"/>
                <a:gd name="connsiteY3" fmla="*/ 12019 h 12018"/>
                <a:gd name="connsiteX4" fmla="*/ 6034 w 6034"/>
                <a:gd name="connsiteY4" fmla="*/ 583 h 12018"/>
                <a:gd name="connsiteX5" fmla="*/ 4011 w 6034"/>
                <a:gd name="connsiteY5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4" h="12018">
                  <a:moveTo>
                    <a:pt x="4011" y="0"/>
                  </a:moveTo>
                  <a:cubicBezTo>
                    <a:pt x="2777" y="0"/>
                    <a:pt x="1885" y="857"/>
                    <a:pt x="1080" y="2691"/>
                  </a:cubicBezTo>
                  <a:cubicBezTo>
                    <a:pt x="51" y="5023"/>
                    <a:pt x="-309" y="7441"/>
                    <a:pt x="291" y="10030"/>
                  </a:cubicBezTo>
                  <a:cubicBezTo>
                    <a:pt x="445" y="10698"/>
                    <a:pt x="582" y="11350"/>
                    <a:pt x="668" y="12019"/>
                  </a:cubicBezTo>
                  <a:lnTo>
                    <a:pt x="6034" y="583"/>
                  </a:lnTo>
                  <a:cubicBezTo>
                    <a:pt x="5263" y="206"/>
                    <a:pt x="4594" y="0"/>
                    <a:pt x="40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307555AA-4DA3-FA62-DC6A-7A6D28491005}"/>
                </a:ext>
              </a:extLst>
            </p:cNvPr>
            <p:cNvSpPr/>
            <p:nvPr/>
          </p:nvSpPr>
          <p:spPr>
            <a:xfrm>
              <a:off x="4735234" y="3623475"/>
              <a:ext cx="8387" cy="18842"/>
            </a:xfrm>
            <a:custGeom>
              <a:avLst/>
              <a:gdLst>
                <a:gd name="connsiteX0" fmla="*/ 6021 w 8387"/>
                <a:gd name="connsiteY0" fmla="*/ 0 h 18842"/>
                <a:gd name="connsiteX1" fmla="*/ 655 w 8387"/>
                <a:gd name="connsiteY1" fmla="*/ 11436 h 18842"/>
                <a:gd name="connsiteX2" fmla="*/ 397 w 8387"/>
                <a:gd name="connsiteY2" fmla="*/ 15533 h 18842"/>
                <a:gd name="connsiteX3" fmla="*/ 278 w 8387"/>
                <a:gd name="connsiteY3" fmla="*/ 18842 h 18842"/>
                <a:gd name="connsiteX4" fmla="*/ 8387 w 8387"/>
                <a:gd name="connsiteY4" fmla="*/ 1526 h 18842"/>
                <a:gd name="connsiteX5" fmla="*/ 6278 w 8387"/>
                <a:gd name="connsiteY5" fmla="*/ 103 h 18842"/>
                <a:gd name="connsiteX6" fmla="*/ 6021 w 8387"/>
                <a:gd name="connsiteY6" fmla="*/ 0 h 1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87" h="18842">
                  <a:moveTo>
                    <a:pt x="6021" y="0"/>
                  </a:moveTo>
                  <a:lnTo>
                    <a:pt x="655" y="11436"/>
                  </a:lnTo>
                  <a:cubicBezTo>
                    <a:pt x="843" y="12739"/>
                    <a:pt x="843" y="14059"/>
                    <a:pt x="397" y="15533"/>
                  </a:cubicBezTo>
                  <a:cubicBezTo>
                    <a:pt x="-83" y="17179"/>
                    <a:pt x="-134" y="18191"/>
                    <a:pt x="278" y="18842"/>
                  </a:cubicBezTo>
                  <a:cubicBezTo>
                    <a:pt x="2986" y="13065"/>
                    <a:pt x="5678" y="7304"/>
                    <a:pt x="8387" y="1526"/>
                  </a:cubicBezTo>
                  <a:cubicBezTo>
                    <a:pt x="7753" y="1029"/>
                    <a:pt x="7050" y="549"/>
                    <a:pt x="6278" y="103"/>
                  </a:cubicBezTo>
                  <a:cubicBezTo>
                    <a:pt x="6193" y="86"/>
                    <a:pt x="6107" y="34"/>
                    <a:pt x="60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A3120890-EE10-7A47-9DD3-3F1845F8D0F2}"/>
                </a:ext>
              </a:extLst>
            </p:cNvPr>
            <p:cNvSpPr/>
            <p:nvPr/>
          </p:nvSpPr>
          <p:spPr>
            <a:xfrm>
              <a:off x="4721212" y="3155623"/>
              <a:ext cx="10884" cy="12790"/>
            </a:xfrm>
            <a:custGeom>
              <a:avLst/>
              <a:gdLst>
                <a:gd name="connsiteX0" fmla="*/ 5041 w 10884"/>
                <a:gd name="connsiteY0" fmla="*/ 0 h 12790"/>
                <a:gd name="connsiteX1" fmla="*/ 2863 w 10884"/>
                <a:gd name="connsiteY1" fmla="*/ 1063 h 12790"/>
                <a:gd name="connsiteX2" fmla="*/ 703 w 10884"/>
                <a:gd name="connsiteY2" fmla="*/ 4389 h 12790"/>
                <a:gd name="connsiteX3" fmla="*/ 6138 w 10884"/>
                <a:gd name="connsiteY3" fmla="*/ 12584 h 12790"/>
                <a:gd name="connsiteX4" fmla="*/ 7321 w 10884"/>
                <a:gd name="connsiteY4" fmla="*/ 12790 h 12790"/>
                <a:gd name="connsiteX5" fmla="*/ 10836 w 10884"/>
                <a:gd name="connsiteY5" fmla="*/ 8332 h 12790"/>
                <a:gd name="connsiteX6" fmla="*/ 6790 w 10884"/>
                <a:gd name="connsiteY6" fmla="*/ 1474 h 12790"/>
                <a:gd name="connsiteX7" fmla="*/ 5041 w 10884"/>
                <a:gd name="connsiteY7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790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790"/>
                    <a:pt x="7321" y="12790"/>
                  </a:cubicBezTo>
                  <a:cubicBezTo>
                    <a:pt x="10133" y="12790"/>
                    <a:pt x="11127" y="11350"/>
                    <a:pt x="10836" y="8332"/>
                  </a:cubicBezTo>
                  <a:cubicBezTo>
                    <a:pt x="10544" y="5281"/>
                    <a:pt x="7853" y="3960"/>
                    <a:pt x="6790" y="1474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03EE93C5-6593-A122-0C9E-74D26694281E}"/>
                </a:ext>
              </a:extLst>
            </p:cNvPr>
            <p:cNvSpPr/>
            <p:nvPr/>
          </p:nvSpPr>
          <p:spPr>
            <a:xfrm>
              <a:off x="4637064" y="32924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4 w 10373"/>
                <a:gd name="connsiteY6" fmla="*/ 9498 h 12498"/>
                <a:gd name="connsiteX7" fmla="*/ 9790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6" y="7184"/>
                    <a:pt x="1012" y="7972"/>
                  </a:cubicBezTo>
                  <a:cubicBezTo>
                    <a:pt x="1561" y="10030"/>
                    <a:pt x="2384" y="12104"/>
                    <a:pt x="4579" y="12464"/>
                  </a:cubicBezTo>
                  <a:cubicBezTo>
                    <a:pt x="4698" y="12482"/>
                    <a:pt x="4819" y="12499"/>
                    <a:pt x="4939" y="12499"/>
                  </a:cubicBezTo>
                  <a:cubicBezTo>
                    <a:pt x="6516" y="12499"/>
                    <a:pt x="7150" y="10682"/>
                    <a:pt x="8024" y="9498"/>
                  </a:cubicBezTo>
                  <a:cubicBezTo>
                    <a:pt x="8625" y="8675"/>
                    <a:pt x="9276" y="7870"/>
                    <a:pt x="9790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C39ADEF0-A344-C6DE-D8DB-7AEAB972E3B5}"/>
                </a:ext>
              </a:extLst>
            </p:cNvPr>
            <p:cNvSpPr/>
            <p:nvPr/>
          </p:nvSpPr>
          <p:spPr>
            <a:xfrm>
              <a:off x="4587949" y="3439801"/>
              <a:ext cx="3164" cy="3840"/>
            </a:xfrm>
            <a:custGeom>
              <a:avLst/>
              <a:gdLst>
                <a:gd name="connsiteX0" fmla="*/ 1487 w 3164"/>
                <a:gd name="connsiteY0" fmla="*/ 0 h 3840"/>
                <a:gd name="connsiteX1" fmla="*/ 184 w 3164"/>
                <a:gd name="connsiteY1" fmla="*/ 1697 h 3840"/>
                <a:gd name="connsiteX2" fmla="*/ 836 w 3164"/>
                <a:gd name="connsiteY2" fmla="*/ 3823 h 3840"/>
                <a:gd name="connsiteX3" fmla="*/ 1144 w 3164"/>
                <a:gd name="connsiteY3" fmla="*/ 3840 h 3840"/>
                <a:gd name="connsiteX4" fmla="*/ 3133 w 3164"/>
                <a:gd name="connsiteY4" fmla="*/ 2349 h 3840"/>
                <a:gd name="connsiteX5" fmla="*/ 2190 w 3164"/>
                <a:gd name="connsiteY5" fmla="*/ 257 h 3840"/>
                <a:gd name="connsiteX6" fmla="*/ 1487 w 3164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" h="3840">
                  <a:moveTo>
                    <a:pt x="1487" y="0"/>
                  </a:moveTo>
                  <a:cubicBezTo>
                    <a:pt x="733" y="0"/>
                    <a:pt x="459" y="1029"/>
                    <a:pt x="184" y="1697"/>
                  </a:cubicBezTo>
                  <a:cubicBezTo>
                    <a:pt x="-107" y="2417"/>
                    <a:pt x="-159" y="3360"/>
                    <a:pt x="836" y="3823"/>
                  </a:cubicBezTo>
                  <a:cubicBezTo>
                    <a:pt x="939" y="3840"/>
                    <a:pt x="1041" y="3840"/>
                    <a:pt x="1144" y="3840"/>
                  </a:cubicBezTo>
                  <a:cubicBezTo>
                    <a:pt x="2122" y="3840"/>
                    <a:pt x="2893" y="3206"/>
                    <a:pt x="3133" y="2349"/>
                  </a:cubicBezTo>
                  <a:cubicBezTo>
                    <a:pt x="3305" y="1783"/>
                    <a:pt x="2739" y="600"/>
                    <a:pt x="2190" y="257"/>
                  </a:cubicBezTo>
                  <a:cubicBezTo>
                    <a:pt x="1916" y="68"/>
                    <a:pt x="1676" y="0"/>
                    <a:pt x="14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5" name="任意多边形: 形状 224">
              <a:extLst>
                <a:ext uri="{FF2B5EF4-FFF2-40B4-BE49-F238E27FC236}">
                  <a16:creationId xmlns:a16="http://schemas.microsoft.com/office/drawing/2014/main" id="{CAD3DE30-C3D7-0584-57A0-2028C920ACE7}"/>
                </a:ext>
              </a:extLst>
            </p:cNvPr>
            <p:cNvSpPr/>
            <p:nvPr/>
          </p:nvSpPr>
          <p:spPr>
            <a:xfrm>
              <a:off x="4583638" y="3476234"/>
              <a:ext cx="10322" cy="12601"/>
            </a:xfrm>
            <a:custGeom>
              <a:avLst/>
              <a:gdLst>
                <a:gd name="connsiteX0" fmla="*/ 2746 w 10322"/>
                <a:gd name="connsiteY0" fmla="*/ 0 h 12601"/>
                <a:gd name="connsiteX1" fmla="*/ 1323 w 10322"/>
                <a:gd name="connsiteY1" fmla="*/ 463 h 12601"/>
                <a:gd name="connsiteX2" fmla="*/ 585 w 10322"/>
                <a:gd name="connsiteY2" fmla="*/ 5435 h 12601"/>
                <a:gd name="connsiteX3" fmla="*/ 826 w 10322"/>
                <a:gd name="connsiteY3" fmla="*/ 7904 h 12601"/>
                <a:gd name="connsiteX4" fmla="*/ 4238 w 10322"/>
                <a:gd name="connsiteY4" fmla="*/ 12550 h 12601"/>
                <a:gd name="connsiteX5" fmla="*/ 4683 w 10322"/>
                <a:gd name="connsiteY5" fmla="*/ 12602 h 12601"/>
                <a:gd name="connsiteX6" fmla="*/ 7804 w 10322"/>
                <a:gd name="connsiteY6" fmla="*/ 9721 h 12601"/>
                <a:gd name="connsiteX7" fmla="*/ 9672 w 10322"/>
                <a:gd name="connsiteY7" fmla="*/ 7287 h 12601"/>
                <a:gd name="connsiteX8" fmla="*/ 8764 w 10322"/>
                <a:gd name="connsiteY8" fmla="*/ 3137 h 12601"/>
                <a:gd name="connsiteX9" fmla="*/ 6192 w 10322"/>
                <a:gd name="connsiteY9" fmla="*/ 1320 h 12601"/>
                <a:gd name="connsiteX10" fmla="*/ 2746 w 10322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2" h="12601">
                  <a:moveTo>
                    <a:pt x="2746" y="0"/>
                  </a:moveTo>
                  <a:cubicBezTo>
                    <a:pt x="2300" y="0"/>
                    <a:pt x="1837" y="120"/>
                    <a:pt x="1323" y="463"/>
                  </a:cubicBezTo>
                  <a:cubicBezTo>
                    <a:pt x="-820" y="1869"/>
                    <a:pt x="191" y="3652"/>
                    <a:pt x="585" y="5435"/>
                  </a:cubicBezTo>
                  <a:cubicBezTo>
                    <a:pt x="774" y="6224"/>
                    <a:pt x="637" y="7098"/>
                    <a:pt x="826" y="7904"/>
                  </a:cubicBezTo>
                  <a:cubicBezTo>
                    <a:pt x="1289" y="9978"/>
                    <a:pt x="2060" y="12087"/>
                    <a:pt x="4238" y="12550"/>
                  </a:cubicBezTo>
                  <a:cubicBezTo>
                    <a:pt x="4392" y="12584"/>
                    <a:pt x="4546" y="12602"/>
                    <a:pt x="4683" y="12602"/>
                  </a:cubicBezTo>
                  <a:cubicBezTo>
                    <a:pt x="6209" y="12602"/>
                    <a:pt x="6895" y="10853"/>
                    <a:pt x="7804" y="9721"/>
                  </a:cubicBezTo>
                  <a:cubicBezTo>
                    <a:pt x="8438" y="8915"/>
                    <a:pt x="9124" y="8144"/>
                    <a:pt x="9672" y="7287"/>
                  </a:cubicBezTo>
                  <a:cubicBezTo>
                    <a:pt x="10753" y="5589"/>
                    <a:pt x="10512" y="4183"/>
                    <a:pt x="8764" y="3137"/>
                  </a:cubicBezTo>
                  <a:cubicBezTo>
                    <a:pt x="7906" y="2623"/>
                    <a:pt x="7118" y="1972"/>
                    <a:pt x="6192" y="1320"/>
                  </a:cubicBezTo>
                  <a:cubicBezTo>
                    <a:pt x="5043" y="1063"/>
                    <a:pt x="3998" y="0"/>
                    <a:pt x="27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6" name="任意多边形: 形状 225">
              <a:extLst>
                <a:ext uri="{FF2B5EF4-FFF2-40B4-BE49-F238E27FC236}">
                  <a16:creationId xmlns:a16="http://schemas.microsoft.com/office/drawing/2014/main" id="{8636C306-F763-3267-3F3D-401C81DBD888}"/>
                </a:ext>
              </a:extLst>
            </p:cNvPr>
            <p:cNvSpPr/>
            <p:nvPr/>
          </p:nvSpPr>
          <p:spPr>
            <a:xfrm>
              <a:off x="4606818" y="3465398"/>
              <a:ext cx="8247" cy="9155"/>
            </a:xfrm>
            <a:custGeom>
              <a:avLst/>
              <a:gdLst>
                <a:gd name="connsiteX0" fmla="*/ 6141 w 8247"/>
                <a:gd name="connsiteY0" fmla="*/ 0 h 9155"/>
                <a:gd name="connsiteX1" fmla="*/ 4221 w 8247"/>
                <a:gd name="connsiteY1" fmla="*/ 1080 h 9155"/>
                <a:gd name="connsiteX2" fmla="*/ 3895 w 8247"/>
                <a:gd name="connsiteY2" fmla="*/ 1869 h 9155"/>
                <a:gd name="connsiteX3" fmla="*/ 3466 w 8247"/>
                <a:gd name="connsiteY3" fmla="*/ 1852 h 9155"/>
                <a:gd name="connsiteX4" fmla="*/ 243 w 8247"/>
                <a:gd name="connsiteY4" fmla="*/ 4218 h 9155"/>
                <a:gd name="connsiteX5" fmla="*/ 2283 w 8247"/>
                <a:gd name="connsiteY5" fmla="*/ 8795 h 9155"/>
                <a:gd name="connsiteX6" fmla="*/ 3552 w 8247"/>
                <a:gd name="connsiteY6" fmla="*/ 9155 h 9155"/>
                <a:gd name="connsiteX7" fmla="*/ 6655 w 8247"/>
                <a:gd name="connsiteY7" fmla="*/ 6772 h 9155"/>
                <a:gd name="connsiteX8" fmla="*/ 6981 w 8247"/>
                <a:gd name="connsiteY8" fmla="*/ 5075 h 9155"/>
                <a:gd name="connsiteX9" fmla="*/ 7838 w 8247"/>
                <a:gd name="connsiteY9" fmla="*/ 4183 h 9155"/>
                <a:gd name="connsiteX10" fmla="*/ 7221 w 8247"/>
                <a:gd name="connsiteY10" fmla="*/ 292 h 9155"/>
                <a:gd name="connsiteX11" fmla="*/ 6141 w 8247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7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3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7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49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21" y="292"/>
                  </a:cubicBezTo>
                  <a:cubicBezTo>
                    <a:pt x="6861" y="86"/>
                    <a:pt x="6501" y="0"/>
                    <a:pt x="61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E8745483-A9AA-12E5-5377-0E78E36317DF}"/>
                </a:ext>
              </a:extLst>
            </p:cNvPr>
            <p:cNvSpPr/>
            <p:nvPr/>
          </p:nvSpPr>
          <p:spPr>
            <a:xfrm>
              <a:off x="4603879" y="3509992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6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4 h 13441"/>
                <a:gd name="connsiteX6" fmla="*/ 12801 w 12850"/>
                <a:gd name="connsiteY6" fmla="*/ 5023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43" y="309"/>
                    <a:pt x="4742" y="549"/>
                    <a:pt x="3576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6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4"/>
                  </a:cubicBezTo>
                  <a:cubicBezTo>
                    <a:pt x="11172" y="12259"/>
                    <a:pt x="13195" y="7972"/>
                    <a:pt x="12801" y="5023"/>
                  </a:cubicBezTo>
                  <a:cubicBezTo>
                    <a:pt x="12492" y="2709"/>
                    <a:pt x="9543" y="103"/>
                    <a:pt x="7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8" name="任意多边形: 形状 227">
              <a:extLst>
                <a:ext uri="{FF2B5EF4-FFF2-40B4-BE49-F238E27FC236}">
                  <a16:creationId xmlns:a16="http://schemas.microsoft.com/office/drawing/2014/main" id="{D5B9530F-DB4B-8EF6-836B-5E5955DBD0CC}"/>
                </a:ext>
              </a:extLst>
            </p:cNvPr>
            <p:cNvSpPr/>
            <p:nvPr/>
          </p:nvSpPr>
          <p:spPr>
            <a:xfrm>
              <a:off x="4565934" y="3566057"/>
              <a:ext cx="15027" cy="16836"/>
            </a:xfrm>
            <a:custGeom>
              <a:avLst/>
              <a:gdLst>
                <a:gd name="connsiteX0" fmla="*/ 7403 w 15027"/>
                <a:gd name="connsiteY0" fmla="*/ 0 h 16836"/>
                <a:gd name="connsiteX1" fmla="*/ 5757 w 15027"/>
                <a:gd name="connsiteY1" fmla="*/ 497 h 16836"/>
                <a:gd name="connsiteX2" fmla="*/ 4471 w 15027"/>
                <a:gd name="connsiteY2" fmla="*/ 326 h 16836"/>
                <a:gd name="connsiteX3" fmla="*/ 2620 w 15027"/>
                <a:gd name="connsiteY3" fmla="*/ 34 h 16836"/>
                <a:gd name="connsiteX4" fmla="*/ 665 w 15027"/>
                <a:gd name="connsiteY4" fmla="*/ 1200 h 16836"/>
                <a:gd name="connsiteX5" fmla="*/ 1145 w 15027"/>
                <a:gd name="connsiteY5" fmla="*/ 5932 h 16836"/>
                <a:gd name="connsiteX6" fmla="*/ 8586 w 15027"/>
                <a:gd name="connsiteY6" fmla="*/ 15362 h 16836"/>
                <a:gd name="connsiteX7" fmla="*/ 11175 w 15027"/>
                <a:gd name="connsiteY7" fmla="*/ 16837 h 16836"/>
                <a:gd name="connsiteX8" fmla="*/ 12461 w 15027"/>
                <a:gd name="connsiteY8" fmla="*/ 16511 h 16836"/>
                <a:gd name="connsiteX9" fmla="*/ 14912 w 15027"/>
                <a:gd name="connsiteY9" fmla="*/ 12482 h 16836"/>
                <a:gd name="connsiteX10" fmla="*/ 12701 w 15027"/>
                <a:gd name="connsiteY10" fmla="*/ 2761 h 16836"/>
                <a:gd name="connsiteX11" fmla="*/ 10986 w 15027"/>
                <a:gd name="connsiteY11" fmla="*/ 1115 h 16836"/>
                <a:gd name="connsiteX12" fmla="*/ 7403 w 15027"/>
                <a:gd name="connsiteY12" fmla="*/ 0 h 1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27" h="16836">
                  <a:moveTo>
                    <a:pt x="7403" y="0"/>
                  </a:moveTo>
                  <a:cubicBezTo>
                    <a:pt x="6854" y="0"/>
                    <a:pt x="6306" y="137"/>
                    <a:pt x="5757" y="497"/>
                  </a:cubicBezTo>
                  <a:cubicBezTo>
                    <a:pt x="5277" y="429"/>
                    <a:pt x="4883" y="377"/>
                    <a:pt x="4471" y="326"/>
                  </a:cubicBezTo>
                  <a:cubicBezTo>
                    <a:pt x="3837" y="223"/>
                    <a:pt x="3220" y="34"/>
                    <a:pt x="2620" y="34"/>
                  </a:cubicBezTo>
                  <a:cubicBezTo>
                    <a:pt x="1934" y="34"/>
                    <a:pt x="1282" y="275"/>
                    <a:pt x="665" y="1200"/>
                  </a:cubicBezTo>
                  <a:cubicBezTo>
                    <a:pt x="-638" y="3121"/>
                    <a:pt x="219" y="4629"/>
                    <a:pt x="1145" y="5932"/>
                  </a:cubicBezTo>
                  <a:cubicBezTo>
                    <a:pt x="3494" y="9190"/>
                    <a:pt x="6014" y="12310"/>
                    <a:pt x="8586" y="15362"/>
                  </a:cubicBezTo>
                  <a:cubicBezTo>
                    <a:pt x="9272" y="16168"/>
                    <a:pt x="10129" y="16837"/>
                    <a:pt x="11175" y="16837"/>
                  </a:cubicBezTo>
                  <a:cubicBezTo>
                    <a:pt x="11569" y="16837"/>
                    <a:pt x="11998" y="16734"/>
                    <a:pt x="12461" y="16511"/>
                  </a:cubicBezTo>
                  <a:cubicBezTo>
                    <a:pt x="14141" y="15688"/>
                    <a:pt x="15427" y="14265"/>
                    <a:pt x="14912" y="12482"/>
                  </a:cubicBezTo>
                  <a:cubicBezTo>
                    <a:pt x="13987" y="9293"/>
                    <a:pt x="11809" y="6481"/>
                    <a:pt x="12701" y="2761"/>
                  </a:cubicBezTo>
                  <a:cubicBezTo>
                    <a:pt x="12786" y="2366"/>
                    <a:pt x="11689" y="1372"/>
                    <a:pt x="10986" y="1115"/>
                  </a:cubicBezTo>
                  <a:cubicBezTo>
                    <a:pt x="9803" y="686"/>
                    <a:pt x="8637" y="0"/>
                    <a:pt x="74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3020D7D7-B2C1-D877-B686-E1F53D427AA6}"/>
                </a:ext>
              </a:extLst>
            </p:cNvPr>
            <p:cNvSpPr/>
            <p:nvPr/>
          </p:nvSpPr>
          <p:spPr>
            <a:xfrm>
              <a:off x="4605499" y="3475411"/>
              <a:ext cx="4305" cy="6755"/>
            </a:xfrm>
            <a:custGeom>
              <a:avLst/>
              <a:gdLst>
                <a:gd name="connsiteX0" fmla="*/ 979 w 4305"/>
                <a:gd name="connsiteY0" fmla="*/ 0 h 6755"/>
                <a:gd name="connsiteX1" fmla="*/ 87 w 4305"/>
                <a:gd name="connsiteY1" fmla="*/ 909 h 6755"/>
                <a:gd name="connsiteX2" fmla="*/ 1047 w 4305"/>
                <a:gd name="connsiteY2" fmla="*/ 6258 h 6755"/>
                <a:gd name="connsiteX3" fmla="*/ 1750 w 4305"/>
                <a:gd name="connsiteY3" fmla="*/ 6755 h 6755"/>
                <a:gd name="connsiteX4" fmla="*/ 2556 w 4305"/>
                <a:gd name="connsiteY4" fmla="*/ 6515 h 6755"/>
                <a:gd name="connsiteX5" fmla="*/ 4288 w 4305"/>
                <a:gd name="connsiteY5" fmla="*/ 2949 h 6755"/>
                <a:gd name="connsiteX6" fmla="*/ 2436 w 4305"/>
                <a:gd name="connsiteY6" fmla="*/ 103 h 6755"/>
                <a:gd name="connsiteX7" fmla="*/ 2145 w 4305"/>
                <a:gd name="connsiteY7" fmla="*/ 137 h 6755"/>
                <a:gd name="connsiteX8" fmla="*/ 1562 w 4305"/>
                <a:gd name="connsiteY8" fmla="*/ 69 h 6755"/>
                <a:gd name="connsiteX9" fmla="*/ 979 w 4305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05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7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288" y="2949"/>
                  </a:cubicBezTo>
                  <a:cubicBezTo>
                    <a:pt x="4219" y="1715"/>
                    <a:pt x="3911" y="480"/>
                    <a:pt x="2436" y="103"/>
                  </a:cubicBezTo>
                  <a:cubicBezTo>
                    <a:pt x="2350" y="137"/>
                    <a:pt x="2248" y="137"/>
                    <a:pt x="2145" y="137"/>
                  </a:cubicBezTo>
                  <a:cubicBezTo>
                    <a:pt x="1956" y="137"/>
                    <a:pt x="1768" y="103"/>
                    <a:pt x="1562" y="69"/>
                  </a:cubicBezTo>
                  <a:cubicBezTo>
                    <a:pt x="1356" y="34"/>
                    <a:pt x="1167" y="0"/>
                    <a:pt x="9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B4210B76-5C92-8DBC-B2D0-29E284038428}"/>
                </a:ext>
              </a:extLst>
            </p:cNvPr>
            <p:cNvSpPr/>
            <p:nvPr/>
          </p:nvSpPr>
          <p:spPr>
            <a:xfrm>
              <a:off x="4545337" y="3655571"/>
              <a:ext cx="6002" cy="9549"/>
            </a:xfrm>
            <a:custGeom>
              <a:avLst/>
              <a:gdLst>
                <a:gd name="connsiteX0" fmla="*/ 3431 w 6002"/>
                <a:gd name="connsiteY0" fmla="*/ 0 h 9549"/>
                <a:gd name="connsiteX1" fmla="*/ 1699 w 6002"/>
                <a:gd name="connsiteY1" fmla="*/ 1732 h 9549"/>
                <a:gd name="connsiteX2" fmla="*/ 1905 w 6002"/>
                <a:gd name="connsiteY2" fmla="*/ 2881 h 9549"/>
                <a:gd name="connsiteX3" fmla="*/ 1014 w 6002"/>
                <a:gd name="connsiteY3" fmla="*/ 2743 h 9549"/>
                <a:gd name="connsiteX4" fmla="*/ 139 w 6002"/>
                <a:gd name="connsiteY4" fmla="*/ 3618 h 9549"/>
                <a:gd name="connsiteX5" fmla="*/ 911 w 6002"/>
                <a:gd name="connsiteY5" fmla="*/ 9018 h 9549"/>
                <a:gd name="connsiteX6" fmla="*/ 1631 w 6002"/>
                <a:gd name="connsiteY6" fmla="*/ 9550 h 9549"/>
                <a:gd name="connsiteX7" fmla="*/ 2420 w 6002"/>
                <a:gd name="connsiteY7" fmla="*/ 9327 h 9549"/>
                <a:gd name="connsiteX8" fmla="*/ 4288 w 6002"/>
                <a:gd name="connsiteY8" fmla="*/ 5830 h 9549"/>
                <a:gd name="connsiteX9" fmla="*/ 4152 w 6002"/>
                <a:gd name="connsiteY9" fmla="*/ 4681 h 9549"/>
                <a:gd name="connsiteX10" fmla="*/ 4340 w 6002"/>
                <a:gd name="connsiteY10" fmla="*/ 4732 h 9549"/>
                <a:gd name="connsiteX11" fmla="*/ 4648 w 6002"/>
                <a:gd name="connsiteY11" fmla="*/ 4766 h 9549"/>
                <a:gd name="connsiteX12" fmla="*/ 6003 w 6002"/>
                <a:gd name="connsiteY12" fmla="*/ 3241 h 9549"/>
                <a:gd name="connsiteX13" fmla="*/ 3808 w 6002"/>
                <a:gd name="connsiteY13" fmla="*/ 34 h 9549"/>
                <a:gd name="connsiteX14" fmla="*/ 3431 w 6002"/>
                <a:gd name="connsiteY14" fmla="*/ 0 h 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2" h="9549">
                  <a:moveTo>
                    <a:pt x="3431" y="0"/>
                  </a:moveTo>
                  <a:cubicBezTo>
                    <a:pt x="2437" y="0"/>
                    <a:pt x="1717" y="738"/>
                    <a:pt x="1699" y="1732"/>
                  </a:cubicBezTo>
                  <a:cubicBezTo>
                    <a:pt x="1699" y="2160"/>
                    <a:pt x="1768" y="2537"/>
                    <a:pt x="1905" y="2881"/>
                  </a:cubicBezTo>
                  <a:cubicBezTo>
                    <a:pt x="1614" y="2829"/>
                    <a:pt x="1288" y="2743"/>
                    <a:pt x="1014" y="2743"/>
                  </a:cubicBezTo>
                  <a:cubicBezTo>
                    <a:pt x="602" y="2743"/>
                    <a:pt x="277" y="2915"/>
                    <a:pt x="139" y="3618"/>
                  </a:cubicBezTo>
                  <a:cubicBezTo>
                    <a:pt x="-186" y="5435"/>
                    <a:pt x="54" y="7304"/>
                    <a:pt x="911" y="9018"/>
                  </a:cubicBezTo>
                  <a:cubicBezTo>
                    <a:pt x="1117" y="9413"/>
                    <a:pt x="1357" y="9550"/>
                    <a:pt x="1631" y="9550"/>
                  </a:cubicBezTo>
                  <a:cubicBezTo>
                    <a:pt x="1888" y="9550"/>
                    <a:pt x="2162" y="9430"/>
                    <a:pt x="2420" y="9327"/>
                  </a:cubicBezTo>
                  <a:cubicBezTo>
                    <a:pt x="3963" y="8727"/>
                    <a:pt x="4323" y="7304"/>
                    <a:pt x="4288" y="5830"/>
                  </a:cubicBezTo>
                  <a:cubicBezTo>
                    <a:pt x="4271" y="5435"/>
                    <a:pt x="4237" y="5058"/>
                    <a:pt x="4152" y="4681"/>
                  </a:cubicBezTo>
                  <a:lnTo>
                    <a:pt x="4340" y="4732"/>
                  </a:lnTo>
                  <a:cubicBezTo>
                    <a:pt x="4443" y="4749"/>
                    <a:pt x="4546" y="4766"/>
                    <a:pt x="4648" y="4766"/>
                  </a:cubicBezTo>
                  <a:cubicBezTo>
                    <a:pt x="5334" y="4766"/>
                    <a:pt x="5934" y="4286"/>
                    <a:pt x="6003" y="3241"/>
                  </a:cubicBezTo>
                  <a:cubicBezTo>
                    <a:pt x="5934" y="1749"/>
                    <a:pt x="5506" y="360"/>
                    <a:pt x="3808" y="34"/>
                  </a:cubicBezTo>
                  <a:cubicBezTo>
                    <a:pt x="3689" y="17"/>
                    <a:pt x="3551" y="0"/>
                    <a:pt x="34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DA9D8250-8F4C-11EF-A52F-0A14A33AFA30}"/>
                </a:ext>
              </a:extLst>
            </p:cNvPr>
            <p:cNvSpPr/>
            <p:nvPr/>
          </p:nvSpPr>
          <p:spPr>
            <a:xfrm>
              <a:off x="4516819" y="3743662"/>
              <a:ext cx="7066" cy="7441"/>
            </a:xfrm>
            <a:custGeom>
              <a:avLst/>
              <a:gdLst>
                <a:gd name="connsiteX0" fmla="*/ 3728 w 7066"/>
                <a:gd name="connsiteY0" fmla="*/ 0 h 7441"/>
                <a:gd name="connsiteX1" fmla="*/ 3574 w 7066"/>
                <a:gd name="connsiteY1" fmla="*/ 0 h 7441"/>
                <a:gd name="connsiteX2" fmla="*/ 25 w 7066"/>
                <a:gd name="connsiteY2" fmla="*/ 4218 h 7441"/>
                <a:gd name="connsiteX3" fmla="*/ 3917 w 7066"/>
                <a:gd name="connsiteY3" fmla="*/ 7441 h 7441"/>
                <a:gd name="connsiteX4" fmla="*/ 4002 w 7066"/>
                <a:gd name="connsiteY4" fmla="*/ 7441 h 7441"/>
                <a:gd name="connsiteX5" fmla="*/ 7037 w 7066"/>
                <a:gd name="connsiteY5" fmla="*/ 3463 h 7441"/>
                <a:gd name="connsiteX6" fmla="*/ 3728 w 7066"/>
                <a:gd name="connsiteY6" fmla="*/ 0 h 7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41">
                  <a:moveTo>
                    <a:pt x="3728" y="0"/>
                  </a:moveTo>
                  <a:cubicBezTo>
                    <a:pt x="3677" y="0"/>
                    <a:pt x="3625" y="0"/>
                    <a:pt x="3574" y="0"/>
                  </a:cubicBezTo>
                  <a:cubicBezTo>
                    <a:pt x="1294" y="171"/>
                    <a:pt x="-215" y="1989"/>
                    <a:pt x="25" y="4218"/>
                  </a:cubicBezTo>
                  <a:cubicBezTo>
                    <a:pt x="299" y="6686"/>
                    <a:pt x="2082" y="7407"/>
                    <a:pt x="3917" y="7441"/>
                  </a:cubicBezTo>
                  <a:cubicBezTo>
                    <a:pt x="3951" y="7441"/>
                    <a:pt x="3968" y="7441"/>
                    <a:pt x="4002" y="7441"/>
                  </a:cubicBezTo>
                  <a:cubicBezTo>
                    <a:pt x="6249" y="7441"/>
                    <a:pt x="6746" y="5281"/>
                    <a:pt x="7037" y="3463"/>
                  </a:cubicBezTo>
                  <a:cubicBezTo>
                    <a:pt x="7329" y="1852"/>
                    <a:pt x="5374" y="0"/>
                    <a:pt x="37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F39F5712-C739-E1C6-DDCA-0AD982147EEB}"/>
                </a:ext>
              </a:extLst>
            </p:cNvPr>
            <p:cNvSpPr/>
            <p:nvPr/>
          </p:nvSpPr>
          <p:spPr>
            <a:xfrm>
              <a:off x="4525344" y="3833038"/>
              <a:ext cx="6711" cy="7492"/>
            </a:xfrm>
            <a:custGeom>
              <a:avLst/>
              <a:gdLst>
                <a:gd name="connsiteX0" fmla="*/ 3227 w 6711"/>
                <a:gd name="connsiteY0" fmla="*/ 0 h 7492"/>
                <a:gd name="connsiteX1" fmla="*/ 3227 w 6711"/>
                <a:gd name="connsiteY1" fmla="*/ 0 h 7492"/>
                <a:gd name="connsiteX2" fmla="*/ 4 w 6711"/>
                <a:gd name="connsiteY2" fmla="*/ 4132 h 7492"/>
                <a:gd name="connsiteX3" fmla="*/ 3810 w 6711"/>
                <a:gd name="connsiteY3" fmla="*/ 7458 h 7492"/>
                <a:gd name="connsiteX4" fmla="*/ 4307 w 6711"/>
                <a:gd name="connsiteY4" fmla="*/ 7493 h 7492"/>
                <a:gd name="connsiteX5" fmla="*/ 6707 w 6711"/>
                <a:gd name="connsiteY5" fmla="*/ 4749 h 7492"/>
                <a:gd name="connsiteX6" fmla="*/ 3227 w 6711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11" h="7492">
                  <a:moveTo>
                    <a:pt x="3227" y="0"/>
                  </a:moveTo>
                  <a:cubicBezTo>
                    <a:pt x="3227" y="0"/>
                    <a:pt x="3227" y="0"/>
                    <a:pt x="3227" y="0"/>
                  </a:cubicBezTo>
                  <a:cubicBezTo>
                    <a:pt x="1375" y="0"/>
                    <a:pt x="89" y="1800"/>
                    <a:pt x="4" y="4132"/>
                  </a:cubicBezTo>
                  <a:cubicBezTo>
                    <a:pt x="-99" y="7064"/>
                    <a:pt x="2009" y="7201"/>
                    <a:pt x="3810" y="7458"/>
                  </a:cubicBezTo>
                  <a:cubicBezTo>
                    <a:pt x="3981" y="7475"/>
                    <a:pt x="4153" y="7493"/>
                    <a:pt x="4307" y="7493"/>
                  </a:cubicBezTo>
                  <a:cubicBezTo>
                    <a:pt x="5747" y="7493"/>
                    <a:pt x="6604" y="6481"/>
                    <a:pt x="6707" y="4749"/>
                  </a:cubicBezTo>
                  <a:cubicBezTo>
                    <a:pt x="6810" y="2572"/>
                    <a:pt x="4941" y="0"/>
                    <a:pt x="32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89D5E6EC-435F-C17D-745B-ADDCA4C33A37}"/>
                </a:ext>
              </a:extLst>
            </p:cNvPr>
            <p:cNvSpPr/>
            <p:nvPr/>
          </p:nvSpPr>
          <p:spPr>
            <a:xfrm>
              <a:off x="4517084" y="3793571"/>
              <a:ext cx="13374" cy="13750"/>
            </a:xfrm>
            <a:custGeom>
              <a:avLst/>
              <a:gdLst>
                <a:gd name="connsiteX0" fmla="*/ 9310 w 13374"/>
                <a:gd name="connsiteY0" fmla="*/ 0 h 13750"/>
                <a:gd name="connsiteX1" fmla="*/ 8933 w 13374"/>
                <a:gd name="connsiteY1" fmla="*/ 17 h 13750"/>
                <a:gd name="connsiteX2" fmla="*/ 0 w 13374"/>
                <a:gd name="connsiteY2" fmla="*/ 7081 h 13750"/>
                <a:gd name="connsiteX3" fmla="*/ 6584 w 13374"/>
                <a:gd name="connsiteY3" fmla="*/ 13750 h 13750"/>
                <a:gd name="connsiteX4" fmla="*/ 6704 w 13374"/>
                <a:gd name="connsiteY4" fmla="*/ 13750 h 13750"/>
                <a:gd name="connsiteX5" fmla="*/ 13373 w 13374"/>
                <a:gd name="connsiteY5" fmla="*/ 3618 h 13750"/>
                <a:gd name="connsiteX6" fmla="*/ 9310 w 13374"/>
                <a:gd name="connsiteY6" fmla="*/ 0 h 1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" h="13750">
                  <a:moveTo>
                    <a:pt x="9310" y="0"/>
                  </a:moveTo>
                  <a:cubicBezTo>
                    <a:pt x="9190" y="0"/>
                    <a:pt x="9070" y="0"/>
                    <a:pt x="8933" y="17"/>
                  </a:cubicBezTo>
                  <a:cubicBezTo>
                    <a:pt x="4475" y="309"/>
                    <a:pt x="-34" y="3892"/>
                    <a:pt x="0" y="7081"/>
                  </a:cubicBezTo>
                  <a:cubicBezTo>
                    <a:pt x="35" y="9156"/>
                    <a:pt x="4475" y="13648"/>
                    <a:pt x="6584" y="13750"/>
                  </a:cubicBezTo>
                  <a:cubicBezTo>
                    <a:pt x="6618" y="13750"/>
                    <a:pt x="6670" y="13750"/>
                    <a:pt x="6704" y="13750"/>
                  </a:cubicBezTo>
                  <a:cubicBezTo>
                    <a:pt x="9704" y="13750"/>
                    <a:pt x="13459" y="8093"/>
                    <a:pt x="13373" y="3618"/>
                  </a:cubicBezTo>
                  <a:cubicBezTo>
                    <a:pt x="13356" y="1509"/>
                    <a:pt x="11625" y="0"/>
                    <a:pt x="93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4" name="任意多边形: 形状 233">
              <a:extLst>
                <a:ext uri="{FF2B5EF4-FFF2-40B4-BE49-F238E27FC236}">
                  <a16:creationId xmlns:a16="http://schemas.microsoft.com/office/drawing/2014/main" id="{B692EBEA-E31A-9C7E-7573-38CC93BBE257}"/>
                </a:ext>
              </a:extLst>
            </p:cNvPr>
            <p:cNvSpPr/>
            <p:nvPr/>
          </p:nvSpPr>
          <p:spPr>
            <a:xfrm>
              <a:off x="4523170" y="3771265"/>
              <a:ext cx="10873" cy="7972"/>
            </a:xfrm>
            <a:custGeom>
              <a:avLst/>
              <a:gdLst>
                <a:gd name="connsiteX0" fmla="*/ 5230 w 10873"/>
                <a:gd name="connsiteY0" fmla="*/ 0 h 7972"/>
                <a:gd name="connsiteX1" fmla="*/ 1 w 10873"/>
                <a:gd name="connsiteY1" fmla="*/ 4492 h 7972"/>
                <a:gd name="connsiteX2" fmla="*/ 4887 w 10873"/>
                <a:gd name="connsiteY2" fmla="*/ 7956 h 7972"/>
                <a:gd name="connsiteX3" fmla="*/ 5127 w 10873"/>
                <a:gd name="connsiteY3" fmla="*/ 7956 h 7972"/>
                <a:gd name="connsiteX4" fmla="*/ 5985 w 10873"/>
                <a:gd name="connsiteY4" fmla="*/ 7938 h 7972"/>
                <a:gd name="connsiteX5" fmla="*/ 6396 w 10873"/>
                <a:gd name="connsiteY5" fmla="*/ 7956 h 7972"/>
                <a:gd name="connsiteX6" fmla="*/ 6773 w 10873"/>
                <a:gd name="connsiteY6" fmla="*/ 7973 h 7972"/>
                <a:gd name="connsiteX7" fmla="*/ 10820 w 10873"/>
                <a:gd name="connsiteY7" fmla="*/ 4064 h 7972"/>
                <a:gd name="connsiteX8" fmla="*/ 6499 w 10873"/>
                <a:gd name="connsiteY8" fmla="*/ 69 h 7972"/>
                <a:gd name="connsiteX9" fmla="*/ 5230 w 10873"/>
                <a:gd name="connsiteY9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73" h="7972">
                  <a:moveTo>
                    <a:pt x="5230" y="0"/>
                  </a:moveTo>
                  <a:cubicBezTo>
                    <a:pt x="2075" y="0"/>
                    <a:pt x="-51" y="1817"/>
                    <a:pt x="1" y="4492"/>
                  </a:cubicBezTo>
                  <a:cubicBezTo>
                    <a:pt x="52" y="6875"/>
                    <a:pt x="1578" y="7956"/>
                    <a:pt x="4887" y="7956"/>
                  </a:cubicBezTo>
                  <a:cubicBezTo>
                    <a:pt x="4973" y="7956"/>
                    <a:pt x="5041" y="7956"/>
                    <a:pt x="5127" y="7956"/>
                  </a:cubicBezTo>
                  <a:cubicBezTo>
                    <a:pt x="5419" y="7956"/>
                    <a:pt x="5710" y="7938"/>
                    <a:pt x="5985" y="7938"/>
                  </a:cubicBezTo>
                  <a:cubicBezTo>
                    <a:pt x="6122" y="7938"/>
                    <a:pt x="6259" y="7938"/>
                    <a:pt x="6396" y="7956"/>
                  </a:cubicBezTo>
                  <a:cubicBezTo>
                    <a:pt x="6516" y="7973"/>
                    <a:pt x="6653" y="7973"/>
                    <a:pt x="6773" y="7973"/>
                  </a:cubicBezTo>
                  <a:cubicBezTo>
                    <a:pt x="9174" y="7973"/>
                    <a:pt x="10254" y="6155"/>
                    <a:pt x="10820" y="4064"/>
                  </a:cubicBezTo>
                  <a:cubicBezTo>
                    <a:pt x="11265" y="2418"/>
                    <a:pt x="8899" y="412"/>
                    <a:pt x="6499" y="69"/>
                  </a:cubicBezTo>
                  <a:cubicBezTo>
                    <a:pt x="6087" y="0"/>
                    <a:pt x="5659" y="0"/>
                    <a:pt x="52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5" name="任意多边形: 形状 234">
              <a:extLst>
                <a:ext uri="{FF2B5EF4-FFF2-40B4-BE49-F238E27FC236}">
                  <a16:creationId xmlns:a16="http://schemas.microsoft.com/office/drawing/2014/main" id="{4364148F-02D6-7CE2-65D2-3EFE5935DC79}"/>
                </a:ext>
              </a:extLst>
            </p:cNvPr>
            <p:cNvSpPr/>
            <p:nvPr/>
          </p:nvSpPr>
          <p:spPr>
            <a:xfrm>
              <a:off x="4520636" y="4020330"/>
              <a:ext cx="12341" cy="11675"/>
            </a:xfrm>
            <a:custGeom>
              <a:avLst/>
              <a:gdLst>
                <a:gd name="connsiteX0" fmla="*/ 9341 w 12341"/>
                <a:gd name="connsiteY0" fmla="*/ 0 h 11675"/>
                <a:gd name="connsiteX1" fmla="*/ 9273 w 12341"/>
                <a:gd name="connsiteY1" fmla="*/ 17 h 11675"/>
                <a:gd name="connsiteX2" fmla="*/ 992 w 12341"/>
                <a:gd name="connsiteY2" fmla="*/ 3069 h 11675"/>
                <a:gd name="connsiteX3" fmla="*/ 838 w 12341"/>
                <a:gd name="connsiteY3" fmla="*/ 7252 h 11675"/>
                <a:gd name="connsiteX4" fmla="*/ 8604 w 12341"/>
                <a:gd name="connsiteY4" fmla="*/ 11642 h 11675"/>
                <a:gd name="connsiteX5" fmla="*/ 9187 w 12341"/>
                <a:gd name="connsiteY5" fmla="*/ 11676 h 11675"/>
                <a:gd name="connsiteX6" fmla="*/ 10696 w 12341"/>
                <a:gd name="connsiteY6" fmla="*/ 11333 h 11675"/>
                <a:gd name="connsiteX7" fmla="*/ 12273 w 12341"/>
                <a:gd name="connsiteY7" fmla="*/ 8693 h 11675"/>
                <a:gd name="connsiteX8" fmla="*/ 12342 w 12341"/>
                <a:gd name="connsiteY8" fmla="*/ 7835 h 11675"/>
                <a:gd name="connsiteX9" fmla="*/ 10662 w 12341"/>
                <a:gd name="connsiteY9" fmla="*/ 1200 h 11675"/>
                <a:gd name="connsiteX10" fmla="*/ 9341 w 12341"/>
                <a:gd name="connsiteY10" fmla="*/ 0 h 1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41" h="11675">
                  <a:moveTo>
                    <a:pt x="9341" y="0"/>
                  </a:moveTo>
                  <a:cubicBezTo>
                    <a:pt x="9307" y="0"/>
                    <a:pt x="9290" y="0"/>
                    <a:pt x="9273" y="17"/>
                  </a:cubicBezTo>
                  <a:cubicBezTo>
                    <a:pt x="6496" y="995"/>
                    <a:pt x="3186" y="429"/>
                    <a:pt x="992" y="3069"/>
                  </a:cubicBezTo>
                  <a:cubicBezTo>
                    <a:pt x="-140" y="4424"/>
                    <a:pt x="-448" y="6275"/>
                    <a:pt x="838" y="7252"/>
                  </a:cubicBezTo>
                  <a:cubicBezTo>
                    <a:pt x="3221" y="9018"/>
                    <a:pt x="5450" y="11282"/>
                    <a:pt x="8604" y="11642"/>
                  </a:cubicBezTo>
                  <a:cubicBezTo>
                    <a:pt x="8810" y="11659"/>
                    <a:pt x="8999" y="11676"/>
                    <a:pt x="9187" y="11676"/>
                  </a:cubicBezTo>
                  <a:cubicBezTo>
                    <a:pt x="9770" y="11676"/>
                    <a:pt x="10267" y="11573"/>
                    <a:pt x="10696" y="11333"/>
                  </a:cubicBezTo>
                  <a:cubicBezTo>
                    <a:pt x="11228" y="10459"/>
                    <a:pt x="11742" y="9584"/>
                    <a:pt x="12273" y="8693"/>
                  </a:cubicBezTo>
                  <a:cubicBezTo>
                    <a:pt x="12308" y="8418"/>
                    <a:pt x="12342" y="8144"/>
                    <a:pt x="12342" y="7835"/>
                  </a:cubicBezTo>
                  <a:cubicBezTo>
                    <a:pt x="11879" y="5933"/>
                    <a:pt x="11347" y="3532"/>
                    <a:pt x="10662" y="1200"/>
                  </a:cubicBezTo>
                  <a:cubicBezTo>
                    <a:pt x="10524" y="703"/>
                    <a:pt x="9701" y="0"/>
                    <a:pt x="93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6" name="任意多边形: 形状 235">
              <a:extLst>
                <a:ext uri="{FF2B5EF4-FFF2-40B4-BE49-F238E27FC236}">
                  <a16:creationId xmlns:a16="http://schemas.microsoft.com/office/drawing/2014/main" id="{88C44302-2D49-EDE3-E8EC-4E705FCC079F}"/>
                </a:ext>
              </a:extLst>
            </p:cNvPr>
            <p:cNvSpPr/>
            <p:nvPr/>
          </p:nvSpPr>
          <p:spPr>
            <a:xfrm>
              <a:off x="4531332" y="4029023"/>
              <a:ext cx="1577" cy="2640"/>
            </a:xfrm>
            <a:custGeom>
              <a:avLst/>
              <a:gdLst>
                <a:gd name="connsiteX0" fmla="*/ 1577 w 1577"/>
                <a:gd name="connsiteY0" fmla="*/ 0 h 2640"/>
                <a:gd name="connsiteX1" fmla="*/ 0 w 1577"/>
                <a:gd name="connsiteY1" fmla="*/ 2640 h 2640"/>
                <a:gd name="connsiteX2" fmla="*/ 1577 w 1577"/>
                <a:gd name="connsiteY2" fmla="*/ 0 h 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7" h="2640">
                  <a:moveTo>
                    <a:pt x="1577" y="0"/>
                  </a:moveTo>
                  <a:cubicBezTo>
                    <a:pt x="1046" y="892"/>
                    <a:pt x="532" y="1749"/>
                    <a:pt x="0" y="2640"/>
                  </a:cubicBezTo>
                  <a:cubicBezTo>
                    <a:pt x="840" y="2195"/>
                    <a:pt x="1389" y="1337"/>
                    <a:pt x="15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DC7267B0-DB0F-3ABF-7C3A-4AE7E49C65B3}"/>
                </a:ext>
              </a:extLst>
            </p:cNvPr>
            <p:cNvSpPr/>
            <p:nvPr/>
          </p:nvSpPr>
          <p:spPr>
            <a:xfrm>
              <a:off x="4960145" y="3024549"/>
              <a:ext cx="7437" cy="7715"/>
            </a:xfrm>
            <a:custGeom>
              <a:avLst/>
              <a:gdLst>
                <a:gd name="connsiteX0" fmla="*/ 3601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4 w 7437"/>
                <a:gd name="connsiteY5" fmla="*/ 171 h 7715"/>
                <a:gd name="connsiteX6" fmla="*/ 3601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1" y="0"/>
                  </a:moveTo>
                  <a:cubicBezTo>
                    <a:pt x="2109" y="0"/>
                    <a:pt x="378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1" y="7647"/>
                    <a:pt x="2863" y="7715"/>
                    <a:pt x="3206" y="7715"/>
                  </a:cubicBezTo>
                  <a:cubicBezTo>
                    <a:pt x="4921" y="7715"/>
                    <a:pt x="7030" y="6069"/>
                    <a:pt x="7355" y="4321"/>
                  </a:cubicBezTo>
                  <a:cubicBezTo>
                    <a:pt x="7835" y="1800"/>
                    <a:pt x="6138" y="857"/>
                    <a:pt x="4424" y="171"/>
                  </a:cubicBezTo>
                  <a:cubicBezTo>
                    <a:pt x="4167" y="34"/>
                    <a:pt x="3892" y="0"/>
                    <a:pt x="36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0E53AF64-B075-6AE2-DC87-0253DF6FC8B8}"/>
                </a:ext>
              </a:extLst>
            </p:cNvPr>
            <p:cNvSpPr/>
            <p:nvPr/>
          </p:nvSpPr>
          <p:spPr>
            <a:xfrm>
              <a:off x="4851684" y="3174053"/>
              <a:ext cx="15101" cy="18722"/>
            </a:xfrm>
            <a:custGeom>
              <a:avLst/>
              <a:gdLst>
                <a:gd name="connsiteX0" fmla="*/ 2556 w 15101"/>
                <a:gd name="connsiteY0" fmla="*/ 0 h 18722"/>
                <a:gd name="connsiteX1" fmla="*/ 910 w 15101"/>
                <a:gd name="connsiteY1" fmla="*/ 806 h 18722"/>
                <a:gd name="connsiteX2" fmla="*/ 430 w 15101"/>
                <a:gd name="connsiteY2" fmla="*/ 4869 h 18722"/>
                <a:gd name="connsiteX3" fmla="*/ 927 w 15101"/>
                <a:gd name="connsiteY3" fmla="*/ 7887 h 18722"/>
                <a:gd name="connsiteX4" fmla="*/ 5951 w 15101"/>
                <a:gd name="connsiteY4" fmla="*/ 18071 h 18722"/>
                <a:gd name="connsiteX5" fmla="*/ 8814 w 15101"/>
                <a:gd name="connsiteY5" fmla="*/ 18722 h 18722"/>
                <a:gd name="connsiteX6" fmla="*/ 13375 w 15101"/>
                <a:gd name="connsiteY6" fmla="*/ 16853 h 18722"/>
                <a:gd name="connsiteX7" fmla="*/ 14026 w 15101"/>
                <a:gd name="connsiteY7" fmla="*/ 9927 h 18722"/>
                <a:gd name="connsiteX8" fmla="*/ 14078 w 15101"/>
                <a:gd name="connsiteY8" fmla="*/ 6686 h 18722"/>
                <a:gd name="connsiteX9" fmla="*/ 11317 w 15101"/>
                <a:gd name="connsiteY9" fmla="*/ 1149 h 18722"/>
                <a:gd name="connsiteX10" fmla="*/ 10357 w 15101"/>
                <a:gd name="connsiteY10" fmla="*/ 1252 h 18722"/>
                <a:gd name="connsiteX11" fmla="*/ 7391 w 15101"/>
                <a:gd name="connsiteY11" fmla="*/ 1920 h 18722"/>
                <a:gd name="connsiteX12" fmla="*/ 5282 w 15101"/>
                <a:gd name="connsiteY12" fmla="*/ 891 h 18722"/>
                <a:gd name="connsiteX13" fmla="*/ 2556 w 15101"/>
                <a:gd name="connsiteY13" fmla="*/ 0 h 1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1" h="18722">
                  <a:moveTo>
                    <a:pt x="2556" y="0"/>
                  </a:moveTo>
                  <a:cubicBezTo>
                    <a:pt x="1956" y="0"/>
                    <a:pt x="1527" y="291"/>
                    <a:pt x="910" y="806"/>
                  </a:cubicBezTo>
                  <a:cubicBezTo>
                    <a:pt x="-547" y="2057"/>
                    <a:pt x="104" y="3497"/>
                    <a:pt x="430" y="4869"/>
                  </a:cubicBezTo>
                  <a:cubicBezTo>
                    <a:pt x="670" y="5863"/>
                    <a:pt x="1116" y="6721"/>
                    <a:pt x="927" y="7887"/>
                  </a:cubicBezTo>
                  <a:cubicBezTo>
                    <a:pt x="1" y="13699"/>
                    <a:pt x="1150" y="15842"/>
                    <a:pt x="5951" y="18071"/>
                  </a:cubicBezTo>
                  <a:cubicBezTo>
                    <a:pt x="6928" y="18516"/>
                    <a:pt x="7888" y="18722"/>
                    <a:pt x="8814" y="18722"/>
                  </a:cubicBezTo>
                  <a:cubicBezTo>
                    <a:pt x="10511" y="18722"/>
                    <a:pt x="12072" y="18019"/>
                    <a:pt x="13375" y="16853"/>
                  </a:cubicBezTo>
                  <a:cubicBezTo>
                    <a:pt x="15364" y="15053"/>
                    <a:pt x="15706" y="12361"/>
                    <a:pt x="14026" y="9927"/>
                  </a:cubicBezTo>
                  <a:cubicBezTo>
                    <a:pt x="13186" y="8710"/>
                    <a:pt x="13203" y="8041"/>
                    <a:pt x="14078" y="6686"/>
                  </a:cubicBezTo>
                  <a:cubicBezTo>
                    <a:pt x="15946" y="3823"/>
                    <a:pt x="14026" y="1149"/>
                    <a:pt x="11317" y="1149"/>
                  </a:cubicBezTo>
                  <a:cubicBezTo>
                    <a:pt x="11009" y="1149"/>
                    <a:pt x="10683" y="1183"/>
                    <a:pt x="10357" y="1252"/>
                  </a:cubicBezTo>
                  <a:cubicBezTo>
                    <a:pt x="9346" y="1474"/>
                    <a:pt x="8351" y="1920"/>
                    <a:pt x="7391" y="1920"/>
                  </a:cubicBezTo>
                  <a:cubicBezTo>
                    <a:pt x="6671" y="1920"/>
                    <a:pt x="5951" y="1663"/>
                    <a:pt x="5282" y="891"/>
                  </a:cubicBezTo>
                  <a:cubicBezTo>
                    <a:pt x="3945" y="274"/>
                    <a:pt x="3156" y="0"/>
                    <a:pt x="25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7A03FB23-F729-5606-9503-5723B07E1D6C}"/>
                </a:ext>
              </a:extLst>
            </p:cNvPr>
            <p:cNvSpPr/>
            <p:nvPr/>
          </p:nvSpPr>
          <p:spPr>
            <a:xfrm>
              <a:off x="4885691" y="3057827"/>
              <a:ext cx="14070" cy="17367"/>
            </a:xfrm>
            <a:custGeom>
              <a:avLst/>
              <a:gdLst>
                <a:gd name="connsiteX0" fmla="*/ 8617 w 14070"/>
                <a:gd name="connsiteY0" fmla="*/ 0 h 17367"/>
                <a:gd name="connsiteX1" fmla="*/ 1656 w 14070"/>
                <a:gd name="connsiteY1" fmla="*/ 2795 h 17367"/>
                <a:gd name="connsiteX2" fmla="*/ 611 w 14070"/>
                <a:gd name="connsiteY2" fmla="*/ 4303 h 17367"/>
                <a:gd name="connsiteX3" fmla="*/ 576 w 14070"/>
                <a:gd name="connsiteY3" fmla="*/ 5469 h 17367"/>
                <a:gd name="connsiteX4" fmla="*/ 1176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17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17" y="0"/>
                  </a:moveTo>
                  <a:cubicBezTo>
                    <a:pt x="6406" y="0"/>
                    <a:pt x="3663" y="1011"/>
                    <a:pt x="1656" y="2795"/>
                  </a:cubicBezTo>
                  <a:cubicBezTo>
                    <a:pt x="1211" y="3189"/>
                    <a:pt x="851" y="3755"/>
                    <a:pt x="611" y="4303"/>
                  </a:cubicBezTo>
                  <a:cubicBezTo>
                    <a:pt x="456" y="4629"/>
                    <a:pt x="525" y="5469"/>
                    <a:pt x="576" y="5469"/>
                  </a:cubicBezTo>
                  <a:cubicBezTo>
                    <a:pt x="3594" y="5932"/>
                    <a:pt x="2531" y="7355"/>
                    <a:pt x="1176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9" y="17368"/>
                    <a:pt x="7452" y="17351"/>
                    <a:pt x="7691" y="17334"/>
                  </a:cubicBezTo>
                  <a:cubicBezTo>
                    <a:pt x="10863" y="17025"/>
                    <a:pt x="12766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21" y="206"/>
                    <a:pt x="9612" y="0"/>
                    <a:pt x="8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54F067C4-0B29-D765-8427-E42700772CE3}"/>
                </a:ext>
              </a:extLst>
            </p:cNvPr>
            <p:cNvSpPr/>
            <p:nvPr/>
          </p:nvSpPr>
          <p:spPr>
            <a:xfrm>
              <a:off x="4847897" y="2950688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80" y="874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52" y="51"/>
                    <a:pt x="2177" y="0"/>
                    <a:pt x="19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E8608152-4AA0-AB96-DE0D-8643A77C3C34}"/>
                </a:ext>
              </a:extLst>
            </p:cNvPr>
            <p:cNvSpPr/>
            <p:nvPr/>
          </p:nvSpPr>
          <p:spPr>
            <a:xfrm>
              <a:off x="4519538" y="3628121"/>
              <a:ext cx="6754" cy="7869"/>
            </a:xfrm>
            <a:custGeom>
              <a:avLst/>
              <a:gdLst>
                <a:gd name="connsiteX0" fmla="*/ 3667 w 6754"/>
                <a:gd name="connsiteY0" fmla="*/ 0 h 7869"/>
                <a:gd name="connsiteX1" fmla="*/ 3461 w 6754"/>
                <a:gd name="connsiteY1" fmla="*/ 17 h 7869"/>
                <a:gd name="connsiteX2" fmla="*/ 15 w 6754"/>
                <a:gd name="connsiteY2" fmla="*/ 3978 h 7869"/>
                <a:gd name="connsiteX3" fmla="*/ 3512 w 6754"/>
                <a:gd name="connsiteY3" fmla="*/ 7853 h 7869"/>
                <a:gd name="connsiteX4" fmla="*/ 3684 w 6754"/>
                <a:gd name="connsiteY4" fmla="*/ 7870 h 7869"/>
                <a:gd name="connsiteX5" fmla="*/ 6753 w 6754"/>
                <a:gd name="connsiteY5" fmla="*/ 3892 h 7869"/>
                <a:gd name="connsiteX6" fmla="*/ 3667 w 6754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54" h="7869">
                  <a:moveTo>
                    <a:pt x="3667" y="0"/>
                  </a:moveTo>
                  <a:cubicBezTo>
                    <a:pt x="3598" y="0"/>
                    <a:pt x="3529" y="0"/>
                    <a:pt x="3461" y="17"/>
                  </a:cubicBezTo>
                  <a:cubicBezTo>
                    <a:pt x="1232" y="292"/>
                    <a:pt x="392" y="1972"/>
                    <a:pt x="15" y="3978"/>
                  </a:cubicBezTo>
                  <a:cubicBezTo>
                    <a:pt x="-208" y="5161"/>
                    <a:pt x="2175" y="7698"/>
                    <a:pt x="3512" y="7853"/>
                  </a:cubicBezTo>
                  <a:cubicBezTo>
                    <a:pt x="3564" y="7853"/>
                    <a:pt x="3632" y="7870"/>
                    <a:pt x="3684" y="7870"/>
                  </a:cubicBezTo>
                  <a:cubicBezTo>
                    <a:pt x="5192" y="7870"/>
                    <a:pt x="6804" y="5830"/>
                    <a:pt x="6753" y="3892"/>
                  </a:cubicBezTo>
                  <a:cubicBezTo>
                    <a:pt x="6719" y="1903"/>
                    <a:pt x="5175" y="0"/>
                    <a:pt x="36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B2874196-AB1D-2415-00DC-31BCB4E51259}"/>
                </a:ext>
              </a:extLst>
            </p:cNvPr>
            <p:cNvSpPr/>
            <p:nvPr/>
          </p:nvSpPr>
          <p:spPr>
            <a:xfrm>
              <a:off x="4843821" y="3041008"/>
              <a:ext cx="14673" cy="16802"/>
            </a:xfrm>
            <a:custGeom>
              <a:avLst/>
              <a:gdLst>
                <a:gd name="connsiteX0" fmla="*/ 6956 w 14673"/>
                <a:gd name="connsiteY0" fmla="*/ 0 h 16802"/>
                <a:gd name="connsiteX1" fmla="*/ 2344 w 14673"/>
                <a:gd name="connsiteY1" fmla="*/ 2675 h 16802"/>
                <a:gd name="connsiteX2" fmla="*/ 12 w 14673"/>
                <a:gd name="connsiteY2" fmla="*/ 11041 h 16802"/>
                <a:gd name="connsiteX3" fmla="*/ 2961 w 14673"/>
                <a:gd name="connsiteY3" fmla="*/ 16219 h 16802"/>
                <a:gd name="connsiteX4" fmla="*/ 6167 w 14673"/>
                <a:gd name="connsiteY4" fmla="*/ 16802 h 16802"/>
                <a:gd name="connsiteX5" fmla="*/ 11122 w 14673"/>
                <a:gd name="connsiteY5" fmla="*/ 15293 h 16802"/>
                <a:gd name="connsiteX6" fmla="*/ 11568 w 14673"/>
                <a:gd name="connsiteY6" fmla="*/ 14248 h 16802"/>
                <a:gd name="connsiteX7" fmla="*/ 12957 w 14673"/>
                <a:gd name="connsiteY7" fmla="*/ 9670 h 16802"/>
                <a:gd name="connsiteX8" fmla="*/ 14174 w 14673"/>
                <a:gd name="connsiteY8" fmla="*/ 4801 h 16802"/>
                <a:gd name="connsiteX9" fmla="*/ 9682 w 14673"/>
                <a:gd name="connsiteY9" fmla="*/ 497 h 16802"/>
                <a:gd name="connsiteX10" fmla="*/ 6956 w 14673"/>
                <a:gd name="connsiteY10" fmla="*/ 0 h 1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73" h="16802">
                  <a:moveTo>
                    <a:pt x="6956" y="0"/>
                  </a:moveTo>
                  <a:cubicBezTo>
                    <a:pt x="5122" y="0"/>
                    <a:pt x="3750" y="874"/>
                    <a:pt x="2344" y="2675"/>
                  </a:cubicBezTo>
                  <a:cubicBezTo>
                    <a:pt x="424" y="5126"/>
                    <a:pt x="-91" y="8007"/>
                    <a:pt x="12" y="11041"/>
                  </a:cubicBezTo>
                  <a:cubicBezTo>
                    <a:pt x="81" y="13305"/>
                    <a:pt x="887" y="15465"/>
                    <a:pt x="2961" y="16219"/>
                  </a:cubicBezTo>
                  <a:cubicBezTo>
                    <a:pt x="4024" y="16596"/>
                    <a:pt x="5087" y="16802"/>
                    <a:pt x="6167" y="16802"/>
                  </a:cubicBezTo>
                  <a:cubicBezTo>
                    <a:pt x="7865" y="16802"/>
                    <a:pt x="9545" y="16322"/>
                    <a:pt x="11122" y="15293"/>
                  </a:cubicBezTo>
                  <a:cubicBezTo>
                    <a:pt x="11397" y="15122"/>
                    <a:pt x="11654" y="14350"/>
                    <a:pt x="11568" y="14248"/>
                  </a:cubicBezTo>
                  <a:cubicBezTo>
                    <a:pt x="9082" y="11727"/>
                    <a:pt x="11328" y="10579"/>
                    <a:pt x="12957" y="9670"/>
                  </a:cubicBezTo>
                  <a:cubicBezTo>
                    <a:pt x="15220" y="8401"/>
                    <a:pt x="14808" y="6635"/>
                    <a:pt x="14174" y="4801"/>
                  </a:cubicBezTo>
                  <a:cubicBezTo>
                    <a:pt x="13351" y="2418"/>
                    <a:pt x="11465" y="1200"/>
                    <a:pt x="9682" y="497"/>
                  </a:cubicBezTo>
                  <a:cubicBezTo>
                    <a:pt x="8654" y="172"/>
                    <a:pt x="7762" y="0"/>
                    <a:pt x="69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ABB3209F-1CDD-78A2-76E9-7FE4A97FE29A}"/>
                </a:ext>
              </a:extLst>
            </p:cNvPr>
            <p:cNvSpPr/>
            <p:nvPr/>
          </p:nvSpPr>
          <p:spPr>
            <a:xfrm>
              <a:off x="4957348" y="29279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89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20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80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6" y="15499"/>
                    <a:pt x="5180" y="18208"/>
                    <a:pt x="8712" y="18208"/>
                  </a:cubicBezTo>
                  <a:cubicBezTo>
                    <a:pt x="8814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32" y="3189"/>
                    <a:pt x="12089" y="0"/>
                    <a:pt x="89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51F27404-2B17-AC60-F109-CD80D639CFE5}"/>
                </a:ext>
              </a:extLst>
            </p:cNvPr>
            <p:cNvSpPr/>
            <p:nvPr/>
          </p:nvSpPr>
          <p:spPr>
            <a:xfrm>
              <a:off x="4685653" y="3120732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7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73" y="7338"/>
                    <a:pt x="3481" y="7390"/>
                    <a:pt x="3773" y="7390"/>
                  </a:cubicBezTo>
                  <a:cubicBezTo>
                    <a:pt x="5333" y="7390"/>
                    <a:pt x="6207" y="5812"/>
                    <a:pt x="6859" y="4406"/>
                  </a:cubicBezTo>
                  <a:cubicBezTo>
                    <a:pt x="7579" y="2898"/>
                    <a:pt x="6122" y="497"/>
                    <a:pt x="4527" y="103"/>
                  </a:cubicBezTo>
                  <a:cubicBezTo>
                    <a:pt x="4201" y="51"/>
                    <a:pt x="3876" y="0"/>
                    <a:pt x="35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79E01BA2-0248-CF7E-1C0D-3333D77A14DB}"/>
                </a:ext>
              </a:extLst>
            </p:cNvPr>
            <p:cNvSpPr/>
            <p:nvPr/>
          </p:nvSpPr>
          <p:spPr>
            <a:xfrm>
              <a:off x="4698801" y="3014639"/>
              <a:ext cx="6963" cy="10527"/>
            </a:xfrm>
            <a:custGeom>
              <a:avLst/>
              <a:gdLst>
                <a:gd name="connsiteX0" fmla="*/ 6964 w 6963"/>
                <a:gd name="connsiteY0" fmla="*/ 0 h 10527"/>
                <a:gd name="connsiteX1" fmla="*/ 500 w 6963"/>
                <a:gd name="connsiteY1" fmla="*/ 8230 h 10527"/>
                <a:gd name="connsiteX2" fmla="*/ 414 w 6963"/>
                <a:gd name="connsiteY2" fmla="*/ 10424 h 10527"/>
                <a:gd name="connsiteX3" fmla="*/ 894 w 6963"/>
                <a:gd name="connsiteY3" fmla="*/ 10527 h 10527"/>
                <a:gd name="connsiteX4" fmla="*/ 2626 w 6963"/>
                <a:gd name="connsiteY4" fmla="*/ 9910 h 10527"/>
                <a:gd name="connsiteX5" fmla="*/ 6964 w 6963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0527">
                  <a:moveTo>
                    <a:pt x="6964" y="0"/>
                  </a:moveTo>
                  <a:cubicBezTo>
                    <a:pt x="4083" y="2263"/>
                    <a:pt x="2335" y="5281"/>
                    <a:pt x="500" y="8230"/>
                  </a:cubicBezTo>
                  <a:cubicBezTo>
                    <a:pt x="88" y="8898"/>
                    <a:pt x="-340" y="9979"/>
                    <a:pt x="414" y="10424"/>
                  </a:cubicBezTo>
                  <a:cubicBezTo>
                    <a:pt x="534" y="10493"/>
                    <a:pt x="706" y="10527"/>
                    <a:pt x="894" y="10527"/>
                  </a:cubicBezTo>
                  <a:cubicBezTo>
                    <a:pt x="1443" y="10527"/>
                    <a:pt x="2180" y="10236"/>
                    <a:pt x="2626" y="9910"/>
                  </a:cubicBezTo>
                  <a:cubicBezTo>
                    <a:pt x="5798" y="7527"/>
                    <a:pt x="6946" y="4046"/>
                    <a:pt x="69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2CB62380-C754-D2C5-BBCC-E68FB21BAE81}"/>
                </a:ext>
              </a:extLst>
            </p:cNvPr>
            <p:cNvSpPr/>
            <p:nvPr/>
          </p:nvSpPr>
          <p:spPr>
            <a:xfrm>
              <a:off x="4839921" y="3138580"/>
              <a:ext cx="4105" cy="4406"/>
            </a:xfrm>
            <a:custGeom>
              <a:avLst/>
              <a:gdLst>
                <a:gd name="connsiteX0" fmla="*/ 2061 w 4105"/>
                <a:gd name="connsiteY0" fmla="*/ 0 h 4406"/>
                <a:gd name="connsiteX1" fmla="*/ 312 w 4105"/>
                <a:gd name="connsiteY1" fmla="*/ 1560 h 4406"/>
                <a:gd name="connsiteX2" fmla="*/ 964 w 4105"/>
                <a:gd name="connsiteY2" fmla="*/ 4252 h 4406"/>
                <a:gd name="connsiteX3" fmla="*/ 1975 w 4105"/>
                <a:gd name="connsiteY3" fmla="*/ 4406 h 4406"/>
                <a:gd name="connsiteX4" fmla="*/ 3947 w 4105"/>
                <a:gd name="connsiteY4" fmla="*/ 3000 h 4406"/>
                <a:gd name="connsiteX5" fmla="*/ 3056 w 4105"/>
                <a:gd name="connsiteY5" fmla="*/ 292 h 4406"/>
                <a:gd name="connsiteX6" fmla="*/ 2061 w 4105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5" h="4406">
                  <a:moveTo>
                    <a:pt x="2061" y="0"/>
                  </a:moveTo>
                  <a:cubicBezTo>
                    <a:pt x="1221" y="0"/>
                    <a:pt x="724" y="754"/>
                    <a:pt x="312" y="1560"/>
                  </a:cubicBezTo>
                  <a:cubicBezTo>
                    <a:pt x="-116" y="2726"/>
                    <a:pt x="-270" y="3909"/>
                    <a:pt x="964" y="4252"/>
                  </a:cubicBezTo>
                  <a:cubicBezTo>
                    <a:pt x="1290" y="4338"/>
                    <a:pt x="1632" y="4406"/>
                    <a:pt x="1975" y="4406"/>
                  </a:cubicBezTo>
                  <a:cubicBezTo>
                    <a:pt x="2815" y="4406"/>
                    <a:pt x="3621" y="4063"/>
                    <a:pt x="3947" y="3000"/>
                  </a:cubicBezTo>
                  <a:cubicBezTo>
                    <a:pt x="4256" y="2023"/>
                    <a:pt x="4187" y="892"/>
                    <a:pt x="3056" y="292"/>
                  </a:cubicBezTo>
                  <a:cubicBezTo>
                    <a:pt x="2678" y="86"/>
                    <a:pt x="2352" y="0"/>
                    <a:pt x="20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21693823-0D8B-9FDE-B667-487D7502FBC1}"/>
                </a:ext>
              </a:extLst>
            </p:cNvPr>
            <p:cNvSpPr/>
            <p:nvPr/>
          </p:nvSpPr>
          <p:spPr>
            <a:xfrm>
              <a:off x="4640029" y="32559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111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3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32"/>
                    <a:pt x="2111" y="223"/>
                  </a:cubicBezTo>
                  <a:cubicBezTo>
                    <a:pt x="1836" y="51"/>
                    <a:pt x="1614" y="0"/>
                    <a:pt x="14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24DB1D57-F3F4-4F9C-B4DE-D67207D1E133}"/>
                </a:ext>
              </a:extLst>
            </p:cNvPr>
            <p:cNvSpPr/>
            <p:nvPr/>
          </p:nvSpPr>
          <p:spPr>
            <a:xfrm>
              <a:off x="4685360" y="3181117"/>
              <a:ext cx="8025" cy="9481"/>
            </a:xfrm>
            <a:custGeom>
              <a:avLst/>
              <a:gdLst>
                <a:gd name="connsiteX0" fmla="*/ 8026 w 8025"/>
                <a:gd name="connsiteY0" fmla="*/ 0 h 9481"/>
                <a:gd name="connsiteX1" fmla="*/ 671 w 8025"/>
                <a:gd name="connsiteY1" fmla="*/ 7149 h 9481"/>
                <a:gd name="connsiteX2" fmla="*/ 311 w 8025"/>
                <a:gd name="connsiteY2" fmla="*/ 9292 h 9481"/>
                <a:gd name="connsiteX3" fmla="*/ 1031 w 8025"/>
                <a:gd name="connsiteY3" fmla="*/ 9481 h 9481"/>
                <a:gd name="connsiteX4" fmla="*/ 2540 w 8025"/>
                <a:gd name="connsiteY4" fmla="*/ 9087 h 9481"/>
                <a:gd name="connsiteX5" fmla="*/ 8026 w 8025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5" h="9481">
                  <a:moveTo>
                    <a:pt x="8026" y="0"/>
                  </a:moveTo>
                  <a:cubicBezTo>
                    <a:pt x="4940" y="1800"/>
                    <a:pt x="2831" y="4509"/>
                    <a:pt x="671" y="7149"/>
                  </a:cubicBezTo>
                  <a:cubicBezTo>
                    <a:pt x="191" y="7749"/>
                    <a:pt x="-358" y="8744"/>
                    <a:pt x="311" y="9292"/>
                  </a:cubicBezTo>
                  <a:cubicBezTo>
                    <a:pt x="482" y="9430"/>
                    <a:pt x="739" y="9481"/>
                    <a:pt x="1031" y="9481"/>
                  </a:cubicBezTo>
                  <a:cubicBezTo>
                    <a:pt x="1528" y="9481"/>
                    <a:pt x="2145" y="9310"/>
                    <a:pt x="2540" y="9087"/>
                  </a:cubicBezTo>
                  <a:cubicBezTo>
                    <a:pt x="5934" y="7201"/>
                    <a:pt x="7494" y="3943"/>
                    <a:pt x="8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7959C987-A902-B923-548B-60E3148AC25B}"/>
                </a:ext>
              </a:extLst>
            </p:cNvPr>
            <p:cNvSpPr/>
            <p:nvPr/>
          </p:nvSpPr>
          <p:spPr>
            <a:xfrm>
              <a:off x="4695687" y="31312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1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12" y="120"/>
                    <a:pt x="11089" y="0"/>
                    <a:pt x="10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71C07820-7C6A-2DD4-B6BF-2FE0BF64CD4E}"/>
                </a:ext>
              </a:extLst>
            </p:cNvPr>
            <p:cNvSpPr/>
            <p:nvPr/>
          </p:nvSpPr>
          <p:spPr>
            <a:xfrm>
              <a:off x="5174113" y="3103142"/>
              <a:ext cx="27824" cy="15241"/>
            </a:xfrm>
            <a:custGeom>
              <a:avLst/>
              <a:gdLst>
                <a:gd name="connsiteX0" fmla="*/ 18707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04 w 27824"/>
                <a:gd name="connsiteY4" fmla="*/ 14625 h 15241"/>
                <a:gd name="connsiteX5" fmla="*/ 17456 w 27824"/>
                <a:gd name="connsiteY5" fmla="*/ 12585 h 15241"/>
                <a:gd name="connsiteX6" fmla="*/ 18056 w 27824"/>
                <a:gd name="connsiteY6" fmla="*/ 12499 h 15241"/>
                <a:gd name="connsiteX7" fmla="*/ 18587 w 27824"/>
                <a:gd name="connsiteY7" fmla="*/ 15053 h 15241"/>
                <a:gd name="connsiteX8" fmla="*/ 18964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707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707" y="0"/>
                  </a:moveTo>
                  <a:cubicBezTo>
                    <a:pt x="12501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3" y="13716"/>
                    <a:pt x="6808" y="15242"/>
                    <a:pt x="10323" y="15242"/>
                  </a:cubicBezTo>
                  <a:cubicBezTo>
                    <a:pt x="11575" y="15242"/>
                    <a:pt x="12775" y="15053"/>
                    <a:pt x="13804" y="14625"/>
                  </a:cubicBezTo>
                  <a:cubicBezTo>
                    <a:pt x="15090" y="14111"/>
                    <a:pt x="16153" y="12893"/>
                    <a:pt x="17456" y="12585"/>
                  </a:cubicBezTo>
                  <a:cubicBezTo>
                    <a:pt x="17713" y="12533"/>
                    <a:pt x="17901" y="12499"/>
                    <a:pt x="18056" y="12499"/>
                  </a:cubicBezTo>
                  <a:cubicBezTo>
                    <a:pt x="19496" y="12499"/>
                    <a:pt x="16650" y="14899"/>
                    <a:pt x="18587" y="15053"/>
                  </a:cubicBezTo>
                  <a:cubicBezTo>
                    <a:pt x="18707" y="15071"/>
                    <a:pt x="18844" y="15071"/>
                    <a:pt x="18964" y="15071"/>
                  </a:cubicBezTo>
                  <a:cubicBezTo>
                    <a:pt x="21845" y="15071"/>
                    <a:pt x="26217" y="12807"/>
                    <a:pt x="27400" y="10373"/>
                  </a:cubicBezTo>
                  <a:cubicBezTo>
                    <a:pt x="28531" y="8007"/>
                    <a:pt x="27365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27" y="120"/>
                    <a:pt x="19719" y="0"/>
                    <a:pt x="1870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A11C5849-084A-7147-2C05-47EA56D2F269}"/>
                </a:ext>
              </a:extLst>
            </p:cNvPr>
            <p:cNvSpPr/>
            <p:nvPr/>
          </p:nvSpPr>
          <p:spPr>
            <a:xfrm>
              <a:off x="5145517" y="2960084"/>
              <a:ext cx="4800" cy="4491"/>
            </a:xfrm>
            <a:custGeom>
              <a:avLst/>
              <a:gdLst>
                <a:gd name="connsiteX0" fmla="*/ 3840 w 4800"/>
                <a:gd name="connsiteY0" fmla="*/ 0 h 4491"/>
                <a:gd name="connsiteX1" fmla="*/ 3429 w 4800"/>
                <a:gd name="connsiteY1" fmla="*/ 34 h 4491"/>
                <a:gd name="connsiteX2" fmla="*/ 0 w 4800"/>
                <a:gd name="connsiteY2" fmla="*/ 3926 h 4491"/>
                <a:gd name="connsiteX3" fmla="*/ 17 w 4800"/>
                <a:gd name="connsiteY3" fmla="*/ 4492 h 4491"/>
                <a:gd name="connsiteX4" fmla="*/ 4801 w 4800"/>
                <a:gd name="connsiteY4" fmla="*/ 257 h 4491"/>
                <a:gd name="connsiteX5" fmla="*/ 3840 w 4800"/>
                <a:gd name="connsiteY5" fmla="*/ 0 h 4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0" h="4491">
                  <a:moveTo>
                    <a:pt x="3840" y="0"/>
                  </a:moveTo>
                  <a:cubicBezTo>
                    <a:pt x="3703" y="0"/>
                    <a:pt x="3566" y="17"/>
                    <a:pt x="3429" y="34"/>
                  </a:cubicBezTo>
                  <a:cubicBezTo>
                    <a:pt x="1629" y="326"/>
                    <a:pt x="69" y="1612"/>
                    <a:pt x="0" y="3926"/>
                  </a:cubicBezTo>
                  <a:cubicBezTo>
                    <a:pt x="0" y="4115"/>
                    <a:pt x="0" y="4303"/>
                    <a:pt x="17" y="4492"/>
                  </a:cubicBezTo>
                  <a:cubicBezTo>
                    <a:pt x="1612" y="3069"/>
                    <a:pt x="3189" y="1663"/>
                    <a:pt x="4801" y="257"/>
                  </a:cubicBezTo>
                  <a:cubicBezTo>
                    <a:pt x="4526" y="86"/>
                    <a:pt x="4218" y="0"/>
                    <a:pt x="38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293D0E46-1664-3797-B028-4C38ED827F5C}"/>
                </a:ext>
              </a:extLst>
            </p:cNvPr>
            <p:cNvSpPr/>
            <p:nvPr/>
          </p:nvSpPr>
          <p:spPr>
            <a:xfrm>
              <a:off x="5145404" y="2960324"/>
              <a:ext cx="10284" cy="21756"/>
            </a:xfrm>
            <a:custGeom>
              <a:avLst/>
              <a:gdLst>
                <a:gd name="connsiteX0" fmla="*/ 4897 w 10284"/>
                <a:gd name="connsiteY0" fmla="*/ 0 h 21756"/>
                <a:gd name="connsiteX1" fmla="*/ 113 w 10284"/>
                <a:gd name="connsiteY1" fmla="*/ 4235 h 21756"/>
                <a:gd name="connsiteX2" fmla="*/ 422 w 10284"/>
                <a:gd name="connsiteY2" fmla="*/ 5538 h 21756"/>
                <a:gd name="connsiteX3" fmla="*/ 456 w 10284"/>
                <a:gd name="connsiteY3" fmla="*/ 10373 h 21756"/>
                <a:gd name="connsiteX4" fmla="*/ 62 w 10284"/>
                <a:gd name="connsiteY4" fmla="*/ 14110 h 21756"/>
                <a:gd name="connsiteX5" fmla="*/ 4280 w 10284"/>
                <a:gd name="connsiteY5" fmla="*/ 21757 h 21756"/>
                <a:gd name="connsiteX6" fmla="*/ 4331 w 10284"/>
                <a:gd name="connsiteY6" fmla="*/ 21757 h 21756"/>
                <a:gd name="connsiteX7" fmla="*/ 9732 w 10284"/>
                <a:gd name="connsiteY7" fmla="*/ 15619 h 21756"/>
                <a:gd name="connsiteX8" fmla="*/ 9046 w 10284"/>
                <a:gd name="connsiteY8" fmla="*/ 11864 h 21756"/>
                <a:gd name="connsiteX9" fmla="*/ 6423 w 10284"/>
                <a:gd name="connsiteY9" fmla="*/ 5023 h 21756"/>
                <a:gd name="connsiteX10" fmla="*/ 6491 w 10284"/>
                <a:gd name="connsiteY10" fmla="*/ 3155 h 21756"/>
                <a:gd name="connsiteX11" fmla="*/ 4897 w 10284"/>
                <a:gd name="connsiteY11" fmla="*/ 0 h 21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84" h="21756">
                  <a:moveTo>
                    <a:pt x="4897" y="0"/>
                  </a:moveTo>
                  <a:cubicBezTo>
                    <a:pt x="3303" y="1406"/>
                    <a:pt x="1708" y="2812"/>
                    <a:pt x="113" y="4235"/>
                  </a:cubicBezTo>
                  <a:cubicBezTo>
                    <a:pt x="148" y="4698"/>
                    <a:pt x="234" y="5144"/>
                    <a:pt x="422" y="5538"/>
                  </a:cubicBezTo>
                  <a:cubicBezTo>
                    <a:pt x="1228" y="7166"/>
                    <a:pt x="1262" y="8658"/>
                    <a:pt x="456" y="10373"/>
                  </a:cubicBezTo>
                  <a:cubicBezTo>
                    <a:pt x="-41" y="11436"/>
                    <a:pt x="-58" y="12876"/>
                    <a:pt x="62" y="14110"/>
                  </a:cubicBezTo>
                  <a:cubicBezTo>
                    <a:pt x="439" y="18156"/>
                    <a:pt x="2445" y="21757"/>
                    <a:pt x="4280" y="21757"/>
                  </a:cubicBezTo>
                  <a:cubicBezTo>
                    <a:pt x="4297" y="21757"/>
                    <a:pt x="4314" y="21757"/>
                    <a:pt x="4331" y="21757"/>
                  </a:cubicBezTo>
                  <a:cubicBezTo>
                    <a:pt x="8017" y="21603"/>
                    <a:pt x="8292" y="18019"/>
                    <a:pt x="9732" y="15619"/>
                  </a:cubicBezTo>
                  <a:cubicBezTo>
                    <a:pt x="10521" y="13596"/>
                    <a:pt x="10606" y="12687"/>
                    <a:pt x="9046" y="11864"/>
                  </a:cubicBezTo>
                  <a:cubicBezTo>
                    <a:pt x="6097" y="10304"/>
                    <a:pt x="4245" y="8641"/>
                    <a:pt x="6423" y="5023"/>
                  </a:cubicBezTo>
                  <a:cubicBezTo>
                    <a:pt x="6697" y="4561"/>
                    <a:pt x="6663" y="3721"/>
                    <a:pt x="6491" y="3155"/>
                  </a:cubicBezTo>
                  <a:cubicBezTo>
                    <a:pt x="6166" y="1989"/>
                    <a:pt x="5823" y="566"/>
                    <a:pt x="489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1B04BB6A-71D6-6AFA-6080-9F9E75EF28BE}"/>
                </a:ext>
              </a:extLst>
            </p:cNvPr>
            <p:cNvSpPr/>
            <p:nvPr/>
          </p:nvSpPr>
          <p:spPr>
            <a:xfrm>
              <a:off x="5160126" y="31222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153 w 6959"/>
                <a:gd name="connsiteY1" fmla="*/ 5932 h 9463"/>
                <a:gd name="connsiteX2" fmla="*/ 2605 w 6959"/>
                <a:gd name="connsiteY2" fmla="*/ 9224 h 9463"/>
                <a:gd name="connsiteX3" fmla="*/ 4114 w 6959"/>
                <a:gd name="connsiteY3" fmla="*/ 9464 h 9463"/>
                <a:gd name="connsiteX4" fmla="*/ 5914 w 6959"/>
                <a:gd name="connsiteY4" fmla="*/ 8504 h 9463"/>
                <a:gd name="connsiteX5" fmla="*/ 6445 w 6959"/>
                <a:gd name="connsiteY5" fmla="*/ 3703 h 9463"/>
                <a:gd name="connsiteX6" fmla="*/ 2536 w 6959"/>
                <a:gd name="connsiteY6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6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02" y="2092"/>
                    <a:pt x="4011" y="1046"/>
                    <a:pt x="253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8F91B8E8-DA92-EFA9-DE1B-A7A9174C22DF}"/>
                </a:ext>
              </a:extLst>
            </p:cNvPr>
            <p:cNvSpPr/>
            <p:nvPr/>
          </p:nvSpPr>
          <p:spPr>
            <a:xfrm>
              <a:off x="5142970" y="30573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5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41" y="0"/>
                    <a:pt x="2187" y="0"/>
                    <a:pt x="20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D63D074F-362D-C37E-5982-34D5EFA93F0A}"/>
                </a:ext>
              </a:extLst>
            </p:cNvPr>
            <p:cNvSpPr/>
            <p:nvPr/>
          </p:nvSpPr>
          <p:spPr>
            <a:xfrm>
              <a:off x="5138363" y="29140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1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498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1" y="17"/>
                  </a:cubicBezTo>
                  <a:cubicBezTo>
                    <a:pt x="2748" y="0"/>
                    <a:pt x="2645" y="0"/>
                    <a:pt x="25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6CCB9E2D-3EEC-8A64-0F9B-E26620505BB3}"/>
                </a:ext>
              </a:extLst>
            </p:cNvPr>
            <p:cNvSpPr/>
            <p:nvPr/>
          </p:nvSpPr>
          <p:spPr>
            <a:xfrm>
              <a:off x="5157878" y="2986744"/>
              <a:ext cx="11358" cy="11452"/>
            </a:xfrm>
            <a:custGeom>
              <a:avLst/>
              <a:gdLst>
                <a:gd name="connsiteX0" fmla="*/ 8452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4 w 11358"/>
                <a:gd name="connsiteY6" fmla="*/ 4475 h 11452"/>
                <a:gd name="connsiteX7" fmla="*/ 8573 w 11358"/>
                <a:gd name="connsiteY7" fmla="*/ 17 h 11452"/>
                <a:gd name="connsiteX8" fmla="*/ 8452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2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3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4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21" y="17"/>
                    <a:pt x="8487" y="0"/>
                    <a:pt x="84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B3B5AE30-6D29-235E-75A1-C0D7FD169F68}"/>
                </a:ext>
              </a:extLst>
            </p:cNvPr>
            <p:cNvSpPr/>
            <p:nvPr/>
          </p:nvSpPr>
          <p:spPr>
            <a:xfrm>
              <a:off x="5156951" y="3017331"/>
              <a:ext cx="11138" cy="11315"/>
            </a:xfrm>
            <a:custGeom>
              <a:avLst/>
              <a:gdLst>
                <a:gd name="connsiteX0" fmla="*/ 8077 w 11138"/>
                <a:gd name="connsiteY0" fmla="*/ 0 h 11315"/>
                <a:gd name="connsiteX1" fmla="*/ 6602 w 11138"/>
                <a:gd name="connsiteY1" fmla="*/ 223 h 11315"/>
                <a:gd name="connsiteX2" fmla="*/ 5145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77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77" y="0"/>
                  </a:moveTo>
                  <a:cubicBezTo>
                    <a:pt x="7614" y="0"/>
                    <a:pt x="7100" y="103"/>
                    <a:pt x="6602" y="223"/>
                  </a:cubicBezTo>
                  <a:cubicBezTo>
                    <a:pt x="6105" y="326"/>
                    <a:pt x="5608" y="446"/>
                    <a:pt x="5145" y="446"/>
                  </a:cubicBezTo>
                  <a:cubicBezTo>
                    <a:pt x="5008" y="446"/>
                    <a:pt x="4853" y="429"/>
                    <a:pt x="4733" y="411"/>
                  </a:cubicBezTo>
                  <a:cubicBezTo>
                    <a:pt x="4493" y="377"/>
                    <a:pt x="4253" y="343"/>
                    <a:pt x="4031" y="343"/>
                  </a:cubicBezTo>
                  <a:cubicBezTo>
                    <a:pt x="2265" y="343"/>
                    <a:pt x="841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56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2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C7B15D45-9E14-905B-BB37-51D4BE5B350D}"/>
                </a:ext>
              </a:extLst>
            </p:cNvPr>
            <p:cNvSpPr/>
            <p:nvPr/>
          </p:nvSpPr>
          <p:spPr>
            <a:xfrm>
              <a:off x="5150733" y="3104325"/>
              <a:ext cx="14938" cy="18088"/>
            </a:xfrm>
            <a:custGeom>
              <a:avLst/>
              <a:gdLst>
                <a:gd name="connsiteX0" fmla="*/ 5602 w 14938"/>
                <a:gd name="connsiteY0" fmla="*/ 0 h 18088"/>
                <a:gd name="connsiteX1" fmla="*/ 1213 w 14938"/>
                <a:gd name="connsiteY1" fmla="*/ 3172 h 18088"/>
                <a:gd name="connsiteX2" fmla="*/ 1830 w 14938"/>
                <a:gd name="connsiteY2" fmla="*/ 14727 h 18088"/>
                <a:gd name="connsiteX3" fmla="*/ 7059 w 14938"/>
                <a:gd name="connsiteY3" fmla="*/ 18088 h 18088"/>
                <a:gd name="connsiteX4" fmla="*/ 9648 w 14938"/>
                <a:gd name="connsiteY4" fmla="*/ 17779 h 18088"/>
                <a:gd name="connsiteX5" fmla="*/ 10746 w 14938"/>
                <a:gd name="connsiteY5" fmla="*/ 17676 h 18088"/>
                <a:gd name="connsiteX6" fmla="*/ 11877 w 14938"/>
                <a:gd name="connsiteY6" fmla="*/ 17694 h 18088"/>
                <a:gd name="connsiteX7" fmla="*/ 11877 w 14938"/>
                <a:gd name="connsiteY7" fmla="*/ 17694 h 18088"/>
                <a:gd name="connsiteX8" fmla="*/ 13454 w 14938"/>
                <a:gd name="connsiteY8" fmla="*/ 15156 h 18088"/>
                <a:gd name="connsiteX9" fmla="*/ 12855 w 14938"/>
                <a:gd name="connsiteY9" fmla="*/ 8110 h 18088"/>
                <a:gd name="connsiteX10" fmla="*/ 13180 w 14938"/>
                <a:gd name="connsiteY10" fmla="*/ 5709 h 18088"/>
                <a:gd name="connsiteX11" fmla="*/ 12837 w 14938"/>
                <a:gd name="connsiteY11" fmla="*/ 2709 h 18088"/>
                <a:gd name="connsiteX12" fmla="*/ 7265 w 14938"/>
                <a:gd name="connsiteY12" fmla="*/ 257 h 18088"/>
                <a:gd name="connsiteX13" fmla="*/ 5602 w 14938"/>
                <a:gd name="connsiteY13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38" h="18088">
                  <a:moveTo>
                    <a:pt x="5602" y="0"/>
                  </a:moveTo>
                  <a:cubicBezTo>
                    <a:pt x="3613" y="0"/>
                    <a:pt x="2190" y="1252"/>
                    <a:pt x="1213" y="3172"/>
                  </a:cubicBezTo>
                  <a:cubicBezTo>
                    <a:pt x="-776" y="7081"/>
                    <a:pt x="-142" y="10904"/>
                    <a:pt x="1830" y="14727"/>
                  </a:cubicBezTo>
                  <a:cubicBezTo>
                    <a:pt x="3150" y="17265"/>
                    <a:pt x="4950" y="18088"/>
                    <a:pt x="7059" y="18088"/>
                  </a:cubicBezTo>
                  <a:cubicBezTo>
                    <a:pt x="7882" y="18088"/>
                    <a:pt x="8739" y="17968"/>
                    <a:pt x="9648" y="17779"/>
                  </a:cubicBezTo>
                  <a:cubicBezTo>
                    <a:pt x="10008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lnTo>
                    <a:pt x="11877" y="17694"/>
                  </a:lnTo>
                  <a:cubicBezTo>
                    <a:pt x="12409" y="16853"/>
                    <a:pt x="12923" y="15996"/>
                    <a:pt x="13454" y="15156"/>
                  </a:cubicBezTo>
                  <a:cubicBezTo>
                    <a:pt x="15015" y="12653"/>
                    <a:pt x="16043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65" y="86"/>
                    <a:pt x="6117" y="0"/>
                    <a:pt x="56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52B3FF31-3405-C5FA-F28D-781B4CE43264}"/>
                </a:ext>
              </a:extLst>
            </p:cNvPr>
            <p:cNvSpPr/>
            <p:nvPr/>
          </p:nvSpPr>
          <p:spPr>
            <a:xfrm>
              <a:off x="5176117" y="3082876"/>
              <a:ext cx="4354" cy="5212"/>
            </a:xfrm>
            <a:custGeom>
              <a:avLst/>
              <a:gdLst>
                <a:gd name="connsiteX0" fmla="*/ 1976 w 4354"/>
                <a:gd name="connsiteY0" fmla="*/ 0 h 5212"/>
                <a:gd name="connsiteX1" fmla="*/ 124 w 4354"/>
                <a:gd name="connsiteY1" fmla="*/ 1337 h 5212"/>
                <a:gd name="connsiteX2" fmla="*/ 2233 w 4354"/>
                <a:gd name="connsiteY2" fmla="*/ 5109 h 5212"/>
                <a:gd name="connsiteX3" fmla="*/ 2799 w 4354"/>
                <a:gd name="connsiteY3" fmla="*/ 5212 h 5212"/>
                <a:gd name="connsiteX4" fmla="*/ 4119 w 4354"/>
                <a:gd name="connsiteY4" fmla="*/ 4166 h 5212"/>
                <a:gd name="connsiteX5" fmla="*/ 2576 w 4354"/>
                <a:gd name="connsiteY5" fmla="*/ 103 h 5212"/>
                <a:gd name="connsiteX6" fmla="*/ 1976 w 4354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4" h="5212">
                  <a:moveTo>
                    <a:pt x="1976" y="0"/>
                  </a:moveTo>
                  <a:cubicBezTo>
                    <a:pt x="1239" y="0"/>
                    <a:pt x="587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9" y="5212"/>
                  </a:cubicBezTo>
                  <a:cubicBezTo>
                    <a:pt x="3365" y="5212"/>
                    <a:pt x="3896" y="4886"/>
                    <a:pt x="4119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53" y="34"/>
                    <a:pt x="2164" y="0"/>
                    <a:pt x="197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80578C00-D09F-212D-0BCD-A179AA12C024}"/>
                </a:ext>
              </a:extLst>
            </p:cNvPr>
            <p:cNvSpPr/>
            <p:nvPr/>
          </p:nvSpPr>
          <p:spPr>
            <a:xfrm>
              <a:off x="4954673" y="3079824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1" y="2023"/>
                    <a:pt x="3089" y="3429"/>
                    <a:pt x="2060" y="4406"/>
                  </a:cubicBezTo>
                  <a:cubicBezTo>
                    <a:pt x="825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8" y="11247"/>
                    <a:pt x="5832" y="11264"/>
                    <a:pt x="6312" y="11264"/>
                  </a:cubicBezTo>
                  <a:cubicBezTo>
                    <a:pt x="10770" y="11264"/>
                    <a:pt x="11335" y="10064"/>
                    <a:pt x="10735" y="4475"/>
                  </a:cubicBezTo>
                  <a:cubicBezTo>
                    <a:pt x="10649" y="3635"/>
                    <a:pt x="10735" y="2726"/>
                    <a:pt x="10444" y="1989"/>
                  </a:cubicBezTo>
                  <a:cubicBezTo>
                    <a:pt x="10153" y="1252"/>
                    <a:pt x="9466" y="703"/>
                    <a:pt x="9175" y="326"/>
                  </a:cubicBezTo>
                  <a:cubicBezTo>
                    <a:pt x="8644" y="86"/>
                    <a:pt x="8163" y="0"/>
                    <a:pt x="77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D6F71C46-0B30-771F-898D-0D5697593637}"/>
                </a:ext>
              </a:extLst>
            </p:cNvPr>
            <p:cNvSpPr/>
            <p:nvPr/>
          </p:nvSpPr>
          <p:spPr>
            <a:xfrm>
              <a:off x="5188358" y="30524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1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8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1" y="3652"/>
                  </a:cubicBezTo>
                  <a:cubicBezTo>
                    <a:pt x="4634" y="1955"/>
                    <a:pt x="3639" y="977"/>
                    <a:pt x="2405" y="103"/>
                  </a:cubicBezTo>
                  <a:cubicBezTo>
                    <a:pt x="2148" y="34"/>
                    <a:pt x="1891" y="0"/>
                    <a:pt x="165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E56FBD77-9978-A353-81E2-A7C6F488C2A1}"/>
                </a:ext>
              </a:extLst>
            </p:cNvPr>
            <p:cNvSpPr/>
            <p:nvPr/>
          </p:nvSpPr>
          <p:spPr>
            <a:xfrm>
              <a:off x="5162525" y="3122001"/>
              <a:ext cx="257" cy="205"/>
            </a:xfrm>
            <a:custGeom>
              <a:avLst/>
              <a:gdLst>
                <a:gd name="connsiteX0" fmla="*/ 86 w 257"/>
                <a:gd name="connsiteY0" fmla="*/ 0 h 205"/>
                <a:gd name="connsiteX1" fmla="*/ 86 w 257"/>
                <a:gd name="connsiteY1" fmla="*/ 0 h 205"/>
                <a:gd name="connsiteX2" fmla="*/ 86 w 257"/>
                <a:gd name="connsiteY2" fmla="*/ 0 h 205"/>
                <a:gd name="connsiteX3" fmla="*/ 0 w 257"/>
                <a:gd name="connsiteY3" fmla="*/ 120 h 205"/>
                <a:gd name="connsiteX4" fmla="*/ 137 w 257"/>
                <a:gd name="connsiteY4" fmla="*/ 206 h 205"/>
                <a:gd name="connsiteX5" fmla="*/ 257 w 257"/>
                <a:gd name="connsiteY5" fmla="*/ 17 h 205"/>
                <a:gd name="connsiteX6" fmla="*/ 86 w 257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" h="205">
                  <a:moveTo>
                    <a:pt x="86" y="0"/>
                  </a:moveTo>
                  <a:lnTo>
                    <a:pt x="86" y="0"/>
                  </a:lnTo>
                  <a:lnTo>
                    <a:pt x="86" y="0"/>
                  </a:lnTo>
                  <a:lnTo>
                    <a:pt x="0" y="120"/>
                  </a:lnTo>
                  <a:lnTo>
                    <a:pt x="137" y="206"/>
                  </a:lnTo>
                  <a:lnTo>
                    <a:pt x="257" y="17"/>
                  </a:lnTo>
                  <a:lnTo>
                    <a:pt x="86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3" name="任意多边形: 形状 262">
              <a:extLst>
                <a:ext uri="{FF2B5EF4-FFF2-40B4-BE49-F238E27FC236}">
                  <a16:creationId xmlns:a16="http://schemas.microsoft.com/office/drawing/2014/main" id="{E5B7A7F8-A5A0-825A-E5EC-4D36CB6E0F09}"/>
                </a:ext>
              </a:extLst>
            </p:cNvPr>
            <p:cNvSpPr/>
            <p:nvPr/>
          </p:nvSpPr>
          <p:spPr>
            <a:xfrm>
              <a:off x="5127654" y="2948082"/>
              <a:ext cx="13366" cy="12858"/>
            </a:xfrm>
            <a:custGeom>
              <a:avLst/>
              <a:gdLst>
                <a:gd name="connsiteX0" fmla="*/ 6736 w 13366"/>
                <a:gd name="connsiteY0" fmla="*/ 0 h 12858"/>
                <a:gd name="connsiteX1" fmla="*/ 461 w 13366"/>
                <a:gd name="connsiteY1" fmla="*/ 6172 h 12858"/>
                <a:gd name="connsiteX2" fmla="*/ 1576 w 13366"/>
                <a:gd name="connsiteY2" fmla="*/ 11847 h 12858"/>
                <a:gd name="connsiteX3" fmla="*/ 4336 w 13366"/>
                <a:gd name="connsiteY3" fmla="*/ 12859 h 12858"/>
                <a:gd name="connsiteX4" fmla="*/ 9119 w 13366"/>
                <a:gd name="connsiteY4" fmla="*/ 11521 h 12858"/>
                <a:gd name="connsiteX5" fmla="*/ 13354 w 13366"/>
                <a:gd name="connsiteY5" fmla="*/ 7441 h 12858"/>
                <a:gd name="connsiteX6" fmla="*/ 13251 w 13366"/>
                <a:gd name="connsiteY6" fmla="*/ 6189 h 12858"/>
                <a:gd name="connsiteX7" fmla="*/ 6874 w 13366"/>
                <a:gd name="connsiteY7" fmla="*/ 0 h 12858"/>
                <a:gd name="connsiteX8" fmla="*/ 6736 w 13366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6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6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8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4" y="0"/>
                  </a:cubicBezTo>
                  <a:cubicBezTo>
                    <a:pt x="6839" y="0"/>
                    <a:pt x="6788" y="0"/>
                    <a:pt x="67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4" name="任意多边形: 形状 263">
              <a:extLst>
                <a:ext uri="{FF2B5EF4-FFF2-40B4-BE49-F238E27FC236}">
                  <a16:creationId xmlns:a16="http://schemas.microsoft.com/office/drawing/2014/main" id="{8B85D2B2-050D-C41A-5C3E-A1ECCC8644E6}"/>
                </a:ext>
              </a:extLst>
            </p:cNvPr>
            <p:cNvSpPr/>
            <p:nvPr/>
          </p:nvSpPr>
          <p:spPr>
            <a:xfrm>
              <a:off x="5101134" y="3154114"/>
              <a:ext cx="14044" cy="17710"/>
            </a:xfrm>
            <a:custGeom>
              <a:avLst/>
              <a:gdLst>
                <a:gd name="connsiteX0" fmla="*/ 6064 w 14044"/>
                <a:gd name="connsiteY0" fmla="*/ 0 h 17710"/>
                <a:gd name="connsiteX1" fmla="*/ 5447 w 14044"/>
                <a:gd name="connsiteY1" fmla="*/ 17 h 17710"/>
                <a:gd name="connsiteX2" fmla="*/ 869 w 14044"/>
                <a:gd name="connsiteY2" fmla="*/ 4149 h 17710"/>
                <a:gd name="connsiteX3" fmla="*/ 920 w 14044"/>
                <a:gd name="connsiteY3" fmla="*/ 13716 h 17710"/>
                <a:gd name="connsiteX4" fmla="*/ 5996 w 14044"/>
                <a:gd name="connsiteY4" fmla="*/ 17694 h 17710"/>
                <a:gd name="connsiteX5" fmla="*/ 6218 w 14044"/>
                <a:gd name="connsiteY5" fmla="*/ 17711 h 17710"/>
                <a:gd name="connsiteX6" fmla="*/ 13025 w 14044"/>
                <a:gd name="connsiteY6" fmla="*/ 13750 h 17710"/>
                <a:gd name="connsiteX7" fmla="*/ 14019 w 14044"/>
                <a:gd name="connsiteY7" fmla="*/ 5366 h 17710"/>
                <a:gd name="connsiteX8" fmla="*/ 13402 w 14044"/>
                <a:gd name="connsiteY8" fmla="*/ 3618 h 17710"/>
                <a:gd name="connsiteX9" fmla="*/ 6064 w 14044"/>
                <a:gd name="connsiteY9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44" h="17710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5" y="11007"/>
                    <a:pt x="920" y="13716"/>
                  </a:cubicBezTo>
                  <a:cubicBezTo>
                    <a:pt x="1915" y="16013"/>
                    <a:pt x="3561" y="17471"/>
                    <a:pt x="5996" y="17694"/>
                  </a:cubicBezTo>
                  <a:cubicBezTo>
                    <a:pt x="6064" y="17694"/>
                    <a:pt x="6150" y="17711"/>
                    <a:pt x="6218" y="17711"/>
                  </a:cubicBezTo>
                  <a:cubicBezTo>
                    <a:pt x="8584" y="17711"/>
                    <a:pt x="13539" y="14847"/>
                    <a:pt x="13025" y="13750"/>
                  </a:cubicBezTo>
                  <a:cubicBezTo>
                    <a:pt x="11482" y="10424"/>
                    <a:pt x="13214" y="8075"/>
                    <a:pt x="14019" y="5366"/>
                  </a:cubicBezTo>
                  <a:cubicBezTo>
                    <a:pt x="14156" y="4886"/>
                    <a:pt x="13711" y="4149"/>
                    <a:pt x="13402" y="3618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5" name="任意多边形: 形状 264">
              <a:extLst>
                <a:ext uri="{FF2B5EF4-FFF2-40B4-BE49-F238E27FC236}">
                  <a16:creationId xmlns:a16="http://schemas.microsoft.com/office/drawing/2014/main" id="{2A922758-6EC0-6F4F-88B1-D5831320D8E9}"/>
                </a:ext>
              </a:extLst>
            </p:cNvPr>
            <p:cNvSpPr/>
            <p:nvPr/>
          </p:nvSpPr>
          <p:spPr>
            <a:xfrm>
              <a:off x="4542252" y="3844234"/>
              <a:ext cx="13272" cy="12052"/>
            </a:xfrm>
            <a:custGeom>
              <a:avLst/>
              <a:gdLst>
                <a:gd name="connsiteX0" fmla="*/ 7939 w 13272"/>
                <a:gd name="connsiteY0" fmla="*/ 0 h 12052"/>
                <a:gd name="connsiteX1" fmla="*/ 1 w 13272"/>
                <a:gd name="connsiteY1" fmla="*/ 6481 h 12052"/>
                <a:gd name="connsiteX2" fmla="*/ 8505 w 13272"/>
                <a:gd name="connsiteY2" fmla="*/ 12053 h 12052"/>
                <a:gd name="connsiteX3" fmla="*/ 8677 w 13272"/>
                <a:gd name="connsiteY3" fmla="*/ 12053 h 12052"/>
                <a:gd name="connsiteX4" fmla="*/ 13271 w 13272"/>
                <a:gd name="connsiteY4" fmla="*/ 6052 h 12052"/>
                <a:gd name="connsiteX5" fmla="*/ 7974 w 13272"/>
                <a:gd name="connsiteY5" fmla="*/ 0 h 12052"/>
                <a:gd name="connsiteX6" fmla="*/ 7939 w 13272"/>
                <a:gd name="connsiteY6" fmla="*/ 0 h 12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72" h="12052">
                  <a:moveTo>
                    <a:pt x="7939" y="0"/>
                  </a:moveTo>
                  <a:cubicBezTo>
                    <a:pt x="4065" y="0"/>
                    <a:pt x="121" y="3206"/>
                    <a:pt x="1" y="6481"/>
                  </a:cubicBezTo>
                  <a:cubicBezTo>
                    <a:pt x="-84" y="8727"/>
                    <a:pt x="5042" y="12053"/>
                    <a:pt x="8505" y="12053"/>
                  </a:cubicBezTo>
                  <a:cubicBezTo>
                    <a:pt x="8556" y="12053"/>
                    <a:pt x="8625" y="12053"/>
                    <a:pt x="8677" y="12053"/>
                  </a:cubicBezTo>
                  <a:cubicBezTo>
                    <a:pt x="11763" y="11950"/>
                    <a:pt x="13323" y="9927"/>
                    <a:pt x="13271" y="6052"/>
                  </a:cubicBezTo>
                  <a:cubicBezTo>
                    <a:pt x="13220" y="1886"/>
                    <a:pt x="11591" y="34"/>
                    <a:pt x="7974" y="0"/>
                  </a:cubicBezTo>
                  <a:cubicBezTo>
                    <a:pt x="7974" y="0"/>
                    <a:pt x="7957" y="0"/>
                    <a:pt x="79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6" name="任意多边形: 形状 265">
              <a:extLst>
                <a:ext uri="{FF2B5EF4-FFF2-40B4-BE49-F238E27FC236}">
                  <a16:creationId xmlns:a16="http://schemas.microsoft.com/office/drawing/2014/main" id="{1C6EEED3-6D6C-0CAF-8ED4-6897A4BBA8D8}"/>
                </a:ext>
              </a:extLst>
            </p:cNvPr>
            <p:cNvSpPr/>
            <p:nvPr/>
          </p:nvSpPr>
          <p:spPr>
            <a:xfrm>
              <a:off x="4544970" y="3938480"/>
              <a:ext cx="4692" cy="5177"/>
            </a:xfrm>
            <a:custGeom>
              <a:avLst/>
              <a:gdLst>
                <a:gd name="connsiteX0" fmla="*/ 2290 w 4692"/>
                <a:gd name="connsiteY0" fmla="*/ 0 h 5177"/>
                <a:gd name="connsiteX1" fmla="*/ 26 w 4692"/>
                <a:gd name="connsiteY1" fmla="*/ 2092 h 5177"/>
                <a:gd name="connsiteX2" fmla="*/ 2667 w 4692"/>
                <a:gd name="connsiteY2" fmla="*/ 5144 h 5177"/>
                <a:gd name="connsiteX3" fmla="*/ 2975 w 4692"/>
                <a:gd name="connsiteY3" fmla="*/ 5178 h 5177"/>
                <a:gd name="connsiteX4" fmla="*/ 4690 w 4692"/>
                <a:gd name="connsiteY4" fmla="*/ 3378 h 5177"/>
                <a:gd name="connsiteX5" fmla="*/ 2512 w 4692"/>
                <a:gd name="connsiteY5" fmla="*/ 0 h 5177"/>
                <a:gd name="connsiteX6" fmla="*/ 2290 w 4692"/>
                <a:gd name="connsiteY6" fmla="*/ 0 h 5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2" h="5177">
                  <a:moveTo>
                    <a:pt x="2290" y="0"/>
                  </a:moveTo>
                  <a:cubicBezTo>
                    <a:pt x="1158" y="0"/>
                    <a:pt x="232" y="909"/>
                    <a:pt x="26" y="2092"/>
                  </a:cubicBezTo>
                  <a:cubicBezTo>
                    <a:pt x="-231" y="4389"/>
                    <a:pt x="1449" y="4801"/>
                    <a:pt x="2667" y="5144"/>
                  </a:cubicBezTo>
                  <a:cubicBezTo>
                    <a:pt x="2753" y="5178"/>
                    <a:pt x="2872" y="5178"/>
                    <a:pt x="2975" y="5178"/>
                  </a:cubicBezTo>
                  <a:cubicBezTo>
                    <a:pt x="3729" y="5178"/>
                    <a:pt x="4758" y="4561"/>
                    <a:pt x="4690" y="3378"/>
                  </a:cubicBezTo>
                  <a:cubicBezTo>
                    <a:pt x="4587" y="1886"/>
                    <a:pt x="4210" y="154"/>
                    <a:pt x="2512" y="0"/>
                  </a:cubicBezTo>
                  <a:cubicBezTo>
                    <a:pt x="2444" y="0"/>
                    <a:pt x="2375" y="0"/>
                    <a:pt x="22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7" name="任意多边形: 形状 266">
              <a:extLst>
                <a:ext uri="{FF2B5EF4-FFF2-40B4-BE49-F238E27FC236}">
                  <a16:creationId xmlns:a16="http://schemas.microsoft.com/office/drawing/2014/main" id="{8B256B5B-D135-7F90-EC0F-B4A36C1F7341}"/>
                </a:ext>
              </a:extLst>
            </p:cNvPr>
            <p:cNvSpPr/>
            <p:nvPr/>
          </p:nvSpPr>
          <p:spPr>
            <a:xfrm>
              <a:off x="4514688" y="3968759"/>
              <a:ext cx="15798" cy="18156"/>
            </a:xfrm>
            <a:custGeom>
              <a:avLst/>
              <a:gdLst>
                <a:gd name="connsiteX0" fmla="*/ 7454 w 15798"/>
                <a:gd name="connsiteY0" fmla="*/ 0 h 18156"/>
                <a:gd name="connsiteX1" fmla="*/ 236 w 15798"/>
                <a:gd name="connsiteY1" fmla="*/ 2966 h 18156"/>
                <a:gd name="connsiteX2" fmla="*/ 1093 w 15798"/>
                <a:gd name="connsiteY2" fmla="*/ 10304 h 18156"/>
                <a:gd name="connsiteX3" fmla="*/ 1728 w 15798"/>
                <a:gd name="connsiteY3" fmla="*/ 9207 h 18156"/>
                <a:gd name="connsiteX4" fmla="*/ 2585 w 15798"/>
                <a:gd name="connsiteY4" fmla="*/ 8418 h 18156"/>
                <a:gd name="connsiteX5" fmla="*/ 3511 w 15798"/>
                <a:gd name="connsiteY5" fmla="*/ 9275 h 18156"/>
                <a:gd name="connsiteX6" fmla="*/ 3956 w 15798"/>
                <a:gd name="connsiteY6" fmla="*/ 11693 h 18156"/>
                <a:gd name="connsiteX7" fmla="*/ 5225 w 15798"/>
                <a:gd name="connsiteY7" fmla="*/ 17111 h 18156"/>
                <a:gd name="connsiteX8" fmla="*/ 8894 w 15798"/>
                <a:gd name="connsiteY8" fmla="*/ 18156 h 18156"/>
                <a:gd name="connsiteX9" fmla="*/ 14552 w 15798"/>
                <a:gd name="connsiteY9" fmla="*/ 15482 h 18156"/>
                <a:gd name="connsiteX10" fmla="*/ 11877 w 15798"/>
                <a:gd name="connsiteY10" fmla="*/ 1372 h 18156"/>
                <a:gd name="connsiteX11" fmla="*/ 7454 w 15798"/>
                <a:gd name="connsiteY11" fmla="*/ 0 h 1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98" h="18156">
                  <a:moveTo>
                    <a:pt x="7454" y="0"/>
                  </a:moveTo>
                  <a:cubicBezTo>
                    <a:pt x="4797" y="0"/>
                    <a:pt x="1864" y="1063"/>
                    <a:pt x="236" y="2966"/>
                  </a:cubicBezTo>
                  <a:cubicBezTo>
                    <a:pt x="-381" y="3686"/>
                    <a:pt x="322" y="9738"/>
                    <a:pt x="1093" y="10304"/>
                  </a:cubicBezTo>
                  <a:cubicBezTo>
                    <a:pt x="1299" y="9944"/>
                    <a:pt x="1539" y="9584"/>
                    <a:pt x="1728" y="9207"/>
                  </a:cubicBezTo>
                  <a:cubicBezTo>
                    <a:pt x="2002" y="8641"/>
                    <a:pt x="2310" y="8418"/>
                    <a:pt x="2585" y="8418"/>
                  </a:cubicBezTo>
                  <a:cubicBezTo>
                    <a:pt x="2945" y="8418"/>
                    <a:pt x="3288" y="8795"/>
                    <a:pt x="3511" y="9275"/>
                  </a:cubicBezTo>
                  <a:cubicBezTo>
                    <a:pt x="3871" y="10030"/>
                    <a:pt x="3836" y="10990"/>
                    <a:pt x="3956" y="11693"/>
                  </a:cubicBezTo>
                  <a:cubicBezTo>
                    <a:pt x="2876" y="14059"/>
                    <a:pt x="3236" y="15790"/>
                    <a:pt x="5225" y="17111"/>
                  </a:cubicBezTo>
                  <a:cubicBezTo>
                    <a:pt x="6288" y="17813"/>
                    <a:pt x="7591" y="18156"/>
                    <a:pt x="8894" y="18156"/>
                  </a:cubicBezTo>
                  <a:cubicBezTo>
                    <a:pt x="11072" y="18156"/>
                    <a:pt x="13283" y="17214"/>
                    <a:pt x="14552" y="15482"/>
                  </a:cubicBezTo>
                  <a:cubicBezTo>
                    <a:pt x="17038" y="12053"/>
                    <a:pt x="15632" y="4646"/>
                    <a:pt x="11877" y="1372"/>
                  </a:cubicBezTo>
                  <a:cubicBezTo>
                    <a:pt x="10763" y="446"/>
                    <a:pt x="9168" y="0"/>
                    <a:pt x="74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8" name="任意多边形: 形状 267">
              <a:extLst>
                <a:ext uri="{FF2B5EF4-FFF2-40B4-BE49-F238E27FC236}">
                  <a16:creationId xmlns:a16="http://schemas.microsoft.com/office/drawing/2014/main" id="{15C433FC-547E-FAE9-94D4-821E47B75AFC}"/>
                </a:ext>
              </a:extLst>
            </p:cNvPr>
            <p:cNvSpPr/>
            <p:nvPr/>
          </p:nvSpPr>
          <p:spPr>
            <a:xfrm>
              <a:off x="5128412" y="3143038"/>
              <a:ext cx="6792" cy="6583"/>
            </a:xfrm>
            <a:custGeom>
              <a:avLst/>
              <a:gdLst>
                <a:gd name="connsiteX0" fmla="*/ 2411 w 6792"/>
                <a:gd name="connsiteY0" fmla="*/ 0 h 6583"/>
                <a:gd name="connsiteX1" fmla="*/ 217 w 6792"/>
                <a:gd name="connsiteY1" fmla="*/ 1577 h 6583"/>
                <a:gd name="connsiteX2" fmla="*/ 2754 w 6792"/>
                <a:gd name="connsiteY2" fmla="*/ 6481 h 6583"/>
                <a:gd name="connsiteX3" fmla="*/ 3578 w 6792"/>
                <a:gd name="connsiteY3" fmla="*/ 6584 h 6583"/>
                <a:gd name="connsiteX4" fmla="*/ 6749 w 6792"/>
                <a:gd name="connsiteY4" fmla="*/ 4629 h 6583"/>
                <a:gd name="connsiteX5" fmla="*/ 3132 w 6792"/>
                <a:gd name="connsiteY5" fmla="*/ 86 h 6583"/>
                <a:gd name="connsiteX6" fmla="*/ 2411 w 6792"/>
                <a:gd name="connsiteY6" fmla="*/ 0 h 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92" h="6583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6" y="6052"/>
                    <a:pt x="2754" y="6481"/>
                  </a:cubicBezTo>
                  <a:cubicBezTo>
                    <a:pt x="3046" y="6550"/>
                    <a:pt x="3320" y="6584"/>
                    <a:pt x="3578" y="6584"/>
                  </a:cubicBezTo>
                  <a:cubicBezTo>
                    <a:pt x="4932" y="6584"/>
                    <a:pt x="5943" y="5778"/>
                    <a:pt x="6749" y="4629"/>
                  </a:cubicBezTo>
                  <a:cubicBezTo>
                    <a:pt x="7126" y="3189"/>
                    <a:pt x="5000" y="514"/>
                    <a:pt x="3132" y="86"/>
                  </a:cubicBezTo>
                  <a:cubicBezTo>
                    <a:pt x="2891" y="34"/>
                    <a:pt x="2652" y="0"/>
                    <a:pt x="241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9" name="任意多边形: 形状 268">
              <a:extLst>
                <a:ext uri="{FF2B5EF4-FFF2-40B4-BE49-F238E27FC236}">
                  <a16:creationId xmlns:a16="http://schemas.microsoft.com/office/drawing/2014/main" id="{273C27C5-6AAD-BDE0-A1FE-67C26F50122D}"/>
                </a:ext>
              </a:extLst>
            </p:cNvPr>
            <p:cNvSpPr/>
            <p:nvPr/>
          </p:nvSpPr>
          <p:spPr>
            <a:xfrm>
              <a:off x="4505957" y="3926462"/>
              <a:ext cx="4635" cy="6069"/>
            </a:xfrm>
            <a:custGeom>
              <a:avLst/>
              <a:gdLst>
                <a:gd name="connsiteX0" fmla="*/ 1697 w 4635"/>
                <a:gd name="connsiteY0" fmla="*/ 0 h 6069"/>
                <a:gd name="connsiteX1" fmla="*/ 0 w 4635"/>
                <a:gd name="connsiteY1" fmla="*/ 2761 h 6069"/>
                <a:gd name="connsiteX2" fmla="*/ 2074 w 4635"/>
                <a:gd name="connsiteY2" fmla="*/ 6069 h 6069"/>
                <a:gd name="connsiteX3" fmla="*/ 2263 w 4635"/>
                <a:gd name="connsiteY3" fmla="*/ 6069 h 6069"/>
                <a:gd name="connsiteX4" fmla="*/ 4629 w 4635"/>
                <a:gd name="connsiteY4" fmla="*/ 3772 h 6069"/>
                <a:gd name="connsiteX5" fmla="*/ 2023 w 4635"/>
                <a:gd name="connsiteY5" fmla="*/ 17 h 6069"/>
                <a:gd name="connsiteX6" fmla="*/ 1697 w 4635"/>
                <a:gd name="connsiteY6" fmla="*/ 0 h 6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5" h="6069">
                  <a:moveTo>
                    <a:pt x="1697" y="0"/>
                  </a:moveTo>
                  <a:cubicBezTo>
                    <a:pt x="257" y="0"/>
                    <a:pt x="120" y="1423"/>
                    <a:pt x="0" y="2761"/>
                  </a:cubicBezTo>
                  <a:cubicBezTo>
                    <a:pt x="137" y="4184"/>
                    <a:pt x="-86" y="5933"/>
                    <a:pt x="2074" y="6069"/>
                  </a:cubicBezTo>
                  <a:cubicBezTo>
                    <a:pt x="2143" y="6069"/>
                    <a:pt x="2195" y="6069"/>
                    <a:pt x="2263" y="6069"/>
                  </a:cubicBezTo>
                  <a:cubicBezTo>
                    <a:pt x="3669" y="6069"/>
                    <a:pt x="4560" y="5109"/>
                    <a:pt x="4629" y="3772"/>
                  </a:cubicBezTo>
                  <a:cubicBezTo>
                    <a:pt x="4715" y="1972"/>
                    <a:pt x="3995" y="275"/>
                    <a:pt x="2023" y="17"/>
                  </a:cubicBezTo>
                  <a:cubicBezTo>
                    <a:pt x="1920" y="0"/>
                    <a:pt x="1800" y="0"/>
                    <a:pt x="1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0" name="任意多边形: 形状 269">
              <a:extLst>
                <a:ext uri="{FF2B5EF4-FFF2-40B4-BE49-F238E27FC236}">
                  <a16:creationId xmlns:a16="http://schemas.microsoft.com/office/drawing/2014/main" id="{A98650D2-4FB9-3ED1-03A4-D9F50804FFB5}"/>
                </a:ext>
              </a:extLst>
            </p:cNvPr>
            <p:cNvSpPr/>
            <p:nvPr/>
          </p:nvSpPr>
          <p:spPr>
            <a:xfrm>
              <a:off x="4509717" y="3891760"/>
              <a:ext cx="13838" cy="12464"/>
            </a:xfrm>
            <a:custGeom>
              <a:avLst/>
              <a:gdLst>
                <a:gd name="connsiteX0" fmla="*/ 8327 w 13838"/>
                <a:gd name="connsiteY0" fmla="*/ 0 h 12464"/>
                <a:gd name="connsiteX1" fmla="*/ 3801 w 13838"/>
                <a:gd name="connsiteY1" fmla="*/ 1595 h 12464"/>
                <a:gd name="connsiteX2" fmla="*/ 46 w 13838"/>
                <a:gd name="connsiteY2" fmla="*/ 7372 h 12464"/>
                <a:gd name="connsiteX3" fmla="*/ 5841 w 13838"/>
                <a:gd name="connsiteY3" fmla="*/ 11899 h 12464"/>
                <a:gd name="connsiteX4" fmla="*/ 8910 w 13838"/>
                <a:gd name="connsiteY4" fmla="*/ 12464 h 12464"/>
                <a:gd name="connsiteX5" fmla="*/ 13608 w 13838"/>
                <a:gd name="connsiteY5" fmla="*/ 8813 h 12464"/>
                <a:gd name="connsiteX6" fmla="*/ 11670 w 13838"/>
                <a:gd name="connsiteY6" fmla="*/ 892 h 12464"/>
                <a:gd name="connsiteX7" fmla="*/ 8327 w 13838"/>
                <a:gd name="connsiteY7" fmla="*/ 0 h 1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12464">
                  <a:moveTo>
                    <a:pt x="8327" y="0"/>
                  </a:moveTo>
                  <a:cubicBezTo>
                    <a:pt x="6767" y="0"/>
                    <a:pt x="5241" y="566"/>
                    <a:pt x="3801" y="1595"/>
                  </a:cubicBezTo>
                  <a:cubicBezTo>
                    <a:pt x="1864" y="2966"/>
                    <a:pt x="-348" y="4527"/>
                    <a:pt x="46" y="7372"/>
                  </a:cubicBezTo>
                  <a:cubicBezTo>
                    <a:pt x="509" y="10613"/>
                    <a:pt x="3784" y="10562"/>
                    <a:pt x="5841" y="11899"/>
                  </a:cubicBezTo>
                  <a:cubicBezTo>
                    <a:pt x="6681" y="12447"/>
                    <a:pt x="7899" y="12310"/>
                    <a:pt x="8910" y="12464"/>
                  </a:cubicBezTo>
                  <a:cubicBezTo>
                    <a:pt x="11242" y="12259"/>
                    <a:pt x="13076" y="11590"/>
                    <a:pt x="13608" y="8813"/>
                  </a:cubicBezTo>
                  <a:cubicBezTo>
                    <a:pt x="14242" y="5435"/>
                    <a:pt x="13557" y="1920"/>
                    <a:pt x="11670" y="892"/>
                  </a:cubicBezTo>
                  <a:cubicBezTo>
                    <a:pt x="10556" y="292"/>
                    <a:pt x="9424" y="0"/>
                    <a:pt x="83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1" name="任意多边形: 形状 270">
              <a:extLst>
                <a:ext uri="{FF2B5EF4-FFF2-40B4-BE49-F238E27FC236}">
                  <a16:creationId xmlns:a16="http://schemas.microsoft.com/office/drawing/2014/main" id="{3829E839-B8FA-2A21-DF9A-8F7CD4D29DDD}"/>
                </a:ext>
              </a:extLst>
            </p:cNvPr>
            <p:cNvSpPr/>
            <p:nvPr/>
          </p:nvSpPr>
          <p:spPr>
            <a:xfrm>
              <a:off x="4543812" y="3950379"/>
              <a:ext cx="5462" cy="6686"/>
            </a:xfrm>
            <a:custGeom>
              <a:avLst/>
              <a:gdLst>
                <a:gd name="connsiteX0" fmla="*/ 2504 w 5462"/>
                <a:gd name="connsiteY0" fmla="*/ 0 h 6686"/>
                <a:gd name="connsiteX1" fmla="*/ 1955 w 5462"/>
                <a:gd name="connsiteY1" fmla="*/ 51 h 6686"/>
                <a:gd name="connsiteX2" fmla="*/ 70 w 5462"/>
                <a:gd name="connsiteY2" fmla="*/ 1869 h 6686"/>
                <a:gd name="connsiteX3" fmla="*/ 3155 w 5462"/>
                <a:gd name="connsiteY3" fmla="*/ 6464 h 6686"/>
                <a:gd name="connsiteX4" fmla="*/ 3721 w 5462"/>
                <a:gd name="connsiteY4" fmla="*/ 6686 h 6686"/>
                <a:gd name="connsiteX5" fmla="*/ 4682 w 5462"/>
                <a:gd name="connsiteY5" fmla="*/ 6018 h 6686"/>
                <a:gd name="connsiteX6" fmla="*/ 4853 w 5462"/>
                <a:gd name="connsiteY6" fmla="*/ 1886 h 6686"/>
                <a:gd name="connsiteX7" fmla="*/ 2504 w 5462"/>
                <a:gd name="connsiteY7" fmla="*/ 0 h 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2" h="6686">
                  <a:moveTo>
                    <a:pt x="2504" y="0"/>
                  </a:moveTo>
                  <a:cubicBezTo>
                    <a:pt x="2333" y="0"/>
                    <a:pt x="2161" y="17"/>
                    <a:pt x="1955" y="51"/>
                  </a:cubicBezTo>
                  <a:cubicBezTo>
                    <a:pt x="1304" y="617"/>
                    <a:pt x="-359" y="326"/>
                    <a:pt x="70" y="1869"/>
                  </a:cubicBezTo>
                  <a:cubicBezTo>
                    <a:pt x="584" y="3703"/>
                    <a:pt x="1613" y="5298"/>
                    <a:pt x="3155" y="6464"/>
                  </a:cubicBezTo>
                  <a:cubicBezTo>
                    <a:pt x="3361" y="6618"/>
                    <a:pt x="3550" y="6686"/>
                    <a:pt x="3721" y="6686"/>
                  </a:cubicBezTo>
                  <a:cubicBezTo>
                    <a:pt x="4116" y="6686"/>
                    <a:pt x="4407" y="6326"/>
                    <a:pt x="4682" y="6018"/>
                  </a:cubicBezTo>
                  <a:cubicBezTo>
                    <a:pt x="5847" y="4715"/>
                    <a:pt x="5539" y="3240"/>
                    <a:pt x="4853" y="1886"/>
                  </a:cubicBezTo>
                  <a:cubicBezTo>
                    <a:pt x="4373" y="908"/>
                    <a:pt x="3704" y="0"/>
                    <a:pt x="2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2" name="任意多边形: 形状 271">
              <a:extLst>
                <a:ext uri="{FF2B5EF4-FFF2-40B4-BE49-F238E27FC236}">
                  <a16:creationId xmlns:a16="http://schemas.microsoft.com/office/drawing/2014/main" id="{39761511-7A84-8FD0-2576-51A2429EE8E0}"/>
                </a:ext>
              </a:extLst>
            </p:cNvPr>
            <p:cNvSpPr/>
            <p:nvPr/>
          </p:nvSpPr>
          <p:spPr>
            <a:xfrm>
              <a:off x="5127349" y="3036413"/>
              <a:ext cx="4574" cy="4148"/>
            </a:xfrm>
            <a:custGeom>
              <a:avLst/>
              <a:gdLst>
                <a:gd name="connsiteX0" fmla="*/ 1880 w 4574"/>
                <a:gd name="connsiteY0" fmla="*/ 0 h 4148"/>
                <a:gd name="connsiteX1" fmla="*/ 97 w 4574"/>
                <a:gd name="connsiteY1" fmla="*/ 1629 h 4148"/>
                <a:gd name="connsiteX2" fmla="*/ 1348 w 4574"/>
                <a:gd name="connsiteY2" fmla="*/ 4012 h 4148"/>
                <a:gd name="connsiteX3" fmla="*/ 2412 w 4574"/>
                <a:gd name="connsiteY3" fmla="*/ 4149 h 4148"/>
                <a:gd name="connsiteX4" fmla="*/ 4538 w 4574"/>
                <a:gd name="connsiteY4" fmla="*/ 2246 h 4148"/>
                <a:gd name="connsiteX5" fmla="*/ 2840 w 4574"/>
                <a:gd name="connsiteY5" fmla="*/ 171 h 4148"/>
                <a:gd name="connsiteX6" fmla="*/ 1880 w 4574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" h="4148">
                  <a:moveTo>
                    <a:pt x="1880" y="0"/>
                  </a:moveTo>
                  <a:cubicBezTo>
                    <a:pt x="1023" y="0"/>
                    <a:pt x="388" y="514"/>
                    <a:pt x="97" y="1629"/>
                  </a:cubicBezTo>
                  <a:cubicBezTo>
                    <a:pt x="-229" y="2812"/>
                    <a:pt x="286" y="3755"/>
                    <a:pt x="1348" y="4012"/>
                  </a:cubicBezTo>
                  <a:cubicBezTo>
                    <a:pt x="1708" y="4098"/>
                    <a:pt x="2069" y="4149"/>
                    <a:pt x="2412" y="4149"/>
                  </a:cubicBezTo>
                  <a:cubicBezTo>
                    <a:pt x="3423" y="4149"/>
                    <a:pt x="4280" y="3669"/>
                    <a:pt x="4538" y="2246"/>
                  </a:cubicBezTo>
                  <a:cubicBezTo>
                    <a:pt x="4777" y="909"/>
                    <a:pt x="3800" y="497"/>
                    <a:pt x="2840" y="171"/>
                  </a:cubicBezTo>
                  <a:cubicBezTo>
                    <a:pt x="2497" y="69"/>
                    <a:pt x="2171" y="0"/>
                    <a:pt x="18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3" name="任意多边形: 形状 272">
              <a:extLst>
                <a:ext uri="{FF2B5EF4-FFF2-40B4-BE49-F238E27FC236}">
                  <a16:creationId xmlns:a16="http://schemas.microsoft.com/office/drawing/2014/main" id="{C1C7988A-8A10-348C-4FE4-119D49A6DEC8}"/>
                </a:ext>
              </a:extLst>
            </p:cNvPr>
            <p:cNvSpPr/>
            <p:nvPr/>
          </p:nvSpPr>
          <p:spPr>
            <a:xfrm>
              <a:off x="4518427" y="3698056"/>
              <a:ext cx="7759" cy="8555"/>
            </a:xfrm>
            <a:custGeom>
              <a:avLst/>
              <a:gdLst>
                <a:gd name="connsiteX0" fmla="*/ 3406 w 7759"/>
                <a:gd name="connsiteY0" fmla="*/ 0 h 8555"/>
                <a:gd name="connsiteX1" fmla="*/ 28 w 7759"/>
                <a:gd name="connsiteY1" fmla="*/ 3172 h 8555"/>
                <a:gd name="connsiteX2" fmla="*/ 3920 w 7759"/>
                <a:gd name="connsiteY2" fmla="*/ 8555 h 8555"/>
                <a:gd name="connsiteX3" fmla="*/ 7692 w 7759"/>
                <a:gd name="connsiteY3" fmla="*/ 4681 h 8555"/>
                <a:gd name="connsiteX4" fmla="*/ 4126 w 7759"/>
                <a:gd name="connsiteY4" fmla="*/ 51 h 8555"/>
                <a:gd name="connsiteX5" fmla="*/ 3406 w 7759"/>
                <a:gd name="connsiteY5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59" h="8555">
                  <a:moveTo>
                    <a:pt x="3406" y="0"/>
                  </a:moveTo>
                  <a:cubicBezTo>
                    <a:pt x="1503" y="0"/>
                    <a:pt x="285" y="1132"/>
                    <a:pt x="28" y="3172"/>
                  </a:cubicBezTo>
                  <a:cubicBezTo>
                    <a:pt x="-263" y="5555"/>
                    <a:pt x="1743" y="8384"/>
                    <a:pt x="3920" y="8555"/>
                  </a:cubicBezTo>
                  <a:cubicBezTo>
                    <a:pt x="6081" y="8315"/>
                    <a:pt x="7246" y="6772"/>
                    <a:pt x="7692" y="4681"/>
                  </a:cubicBezTo>
                  <a:cubicBezTo>
                    <a:pt x="8138" y="2537"/>
                    <a:pt x="6320" y="326"/>
                    <a:pt x="4126" y="51"/>
                  </a:cubicBezTo>
                  <a:cubicBezTo>
                    <a:pt x="3869" y="17"/>
                    <a:pt x="3629" y="0"/>
                    <a:pt x="3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4" name="任意多边形: 形状 273">
              <a:extLst>
                <a:ext uri="{FF2B5EF4-FFF2-40B4-BE49-F238E27FC236}">
                  <a16:creationId xmlns:a16="http://schemas.microsoft.com/office/drawing/2014/main" id="{579245DB-EDC5-8F33-BC33-1122A90DAA4B}"/>
                </a:ext>
              </a:extLst>
            </p:cNvPr>
            <p:cNvSpPr/>
            <p:nvPr/>
          </p:nvSpPr>
          <p:spPr>
            <a:xfrm>
              <a:off x="4548133" y="3817162"/>
              <a:ext cx="41174" cy="54795"/>
            </a:xfrm>
            <a:custGeom>
              <a:avLst/>
              <a:gdLst>
                <a:gd name="connsiteX0" fmla="*/ 7287 w 41174"/>
                <a:gd name="connsiteY0" fmla="*/ 0 h 54795"/>
                <a:gd name="connsiteX1" fmla="*/ 5298 w 41174"/>
                <a:gd name="connsiteY1" fmla="*/ 411 h 54795"/>
                <a:gd name="connsiteX2" fmla="*/ 1 w 41174"/>
                <a:gd name="connsiteY2" fmla="*/ 7544 h 54795"/>
                <a:gd name="connsiteX3" fmla="*/ 395 w 41174"/>
                <a:gd name="connsiteY3" fmla="*/ 8710 h 54795"/>
                <a:gd name="connsiteX4" fmla="*/ 1818 w 41174"/>
                <a:gd name="connsiteY4" fmla="*/ 12945 h 54795"/>
                <a:gd name="connsiteX5" fmla="*/ 2298 w 41174"/>
                <a:gd name="connsiteY5" fmla="*/ 16631 h 54795"/>
                <a:gd name="connsiteX6" fmla="*/ 5950 w 41174"/>
                <a:gd name="connsiteY6" fmla="*/ 23592 h 54795"/>
                <a:gd name="connsiteX7" fmla="*/ 12756 w 41174"/>
                <a:gd name="connsiteY7" fmla="*/ 28187 h 54795"/>
                <a:gd name="connsiteX8" fmla="*/ 13116 w 41174"/>
                <a:gd name="connsiteY8" fmla="*/ 28187 h 54795"/>
                <a:gd name="connsiteX9" fmla="*/ 16923 w 41174"/>
                <a:gd name="connsiteY9" fmla="*/ 26969 h 54795"/>
                <a:gd name="connsiteX10" fmla="*/ 17043 w 41174"/>
                <a:gd name="connsiteY10" fmla="*/ 27089 h 54795"/>
                <a:gd name="connsiteX11" fmla="*/ 19649 w 41174"/>
                <a:gd name="connsiteY11" fmla="*/ 29815 h 54795"/>
                <a:gd name="connsiteX12" fmla="*/ 24072 w 41174"/>
                <a:gd name="connsiteY12" fmla="*/ 34067 h 54795"/>
                <a:gd name="connsiteX13" fmla="*/ 15894 w 41174"/>
                <a:gd name="connsiteY13" fmla="*/ 36811 h 54795"/>
                <a:gd name="connsiteX14" fmla="*/ 15431 w 41174"/>
                <a:gd name="connsiteY14" fmla="*/ 45760 h 54795"/>
                <a:gd name="connsiteX15" fmla="*/ 21020 w 41174"/>
                <a:gd name="connsiteY15" fmla="*/ 47698 h 54795"/>
                <a:gd name="connsiteX16" fmla="*/ 22118 w 41174"/>
                <a:gd name="connsiteY16" fmla="*/ 47629 h 54795"/>
                <a:gd name="connsiteX17" fmla="*/ 22546 w 41174"/>
                <a:gd name="connsiteY17" fmla="*/ 47595 h 54795"/>
                <a:gd name="connsiteX18" fmla="*/ 24706 w 41174"/>
                <a:gd name="connsiteY18" fmla="*/ 48915 h 54795"/>
                <a:gd name="connsiteX19" fmla="*/ 26181 w 41174"/>
                <a:gd name="connsiteY19" fmla="*/ 51504 h 54795"/>
                <a:gd name="connsiteX20" fmla="*/ 26490 w 41174"/>
                <a:gd name="connsiteY20" fmla="*/ 51504 h 54795"/>
                <a:gd name="connsiteX21" fmla="*/ 26678 w 41174"/>
                <a:gd name="connsiteY21" fmla="*/ 51504 h 54795"/>
                <a:gd name="connsiteX22" fmla="*/ 31067 w 41174"/>
                <a:gd name="connsiteY22" fmla="*/ 53664 h 54795"/>
                <a:gd name="connsiteX23" fmla="*/ 33073 w 41174"/>
                <a:gd name="connsiteY23" fmla="*/ 54796 h 54795"/>
                <a:gd name="connsiteX24" fmla="*/ 33914 w 41174"/>
                <a:gd name="connsiteY24" fmla="*/ 54504 h 54795"/>
                <a:gd name="connsiteX25" fmla="*/ 40548 w 41174"/>
                <a:gd name="connsiteY25" fmla="*/ 48384 h 54795"/>
                <a:gd name="connsiteX26" fmla="*/ 39091 w 41174"/>
                <a:gd name="connsiteY26" fmla="*/ 41886 h 54795"/>
                <a:gd name="connsiteX27" fmla="*/ 28170 w 41174"/>
                <a:gd name="connsiteY27" fmla="*/ 34976 h 54795"/>
                <a:gd name="connsiteX28" fmla="*/ 25187 w 41174"/>
                <a:gd name="connsiteY28" fmla="*/ 33930 h 54795"/>
                <a:gd name="connsiteX29" fmla="*/ 28444 w 41174"/>
                <a:gd name="connsiteY29" fmla="*/ 28598 h 54795"/>
                <a:gd name="connsiteX30" fmla="*/ 29953 w 41174"/>
                <a:gd name="connsiteY30" fmla="*/ 23660 h 54795"/>
                <a:gd name="connsiteX31" fmla="*/ 22666 w 41174"/>
                <a:gd name="connsiteY31" fmla="*/ 12464 h 54795"/>
                <a:gd name="connsiteX32" fmla="*/ 22581 w 41174"/>
                <a:gd name="connsiteY32" fmla="*/ 12464 h 54795"/>
                <a:gd name="connsiteX33" fmla="*/ 22375 w 41174"/>
                <a:gd name="connsiteY33" fmla="*/ 12482 h 54795"/>
                <a:gd name="connsiteX34" fmla="*/ 22221 w 41174"/>
                <a:gd name="connsiteY34" fmla="*/ 12430 h 54795"/>
                <a:gd name="connsiteX35" fmla="*/ 13219 w 41174"/>
                <a:gd name="connsiteY35" fmla="*/ 4475 h 54795"/>
                <a:gd name="connsiteX36" fmla="*/ 11642 w 41174"/>
                <a:gd name="connsiteY36" fmla="*/ 2349 h 54795"/>
                <a:gd name="connsiteX37" fmla="*/ 7287 w 41174"/>
                <a:gd name="connsiteY37" fmla="*/ 0 h 5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1174" h="54795">
                  <a:moveTo>
                    <a:pt x="7287" y="0"/>
                  </a:moveTo>
                  <a:cubicBezTo>
                    <a:pt x="6653" y="0"/>
                    <a:pt x="6001" y="137"/>
                    <a:pt x="5298" y="411"/>
                  </a:cubicBezTo>
                  <a:cubicBezTo>
                    <a:pt x="2795" y="1406"/>
                    <a:pt x="-51" y="5264"/>
                    <a:pt x="1" y="7544"/>
                  </a:cubicBezTo>
                  <a:cubicBezTo>
                    <a:pt x="18" y="7956"/>
                    <a:pt x="189" y="8658"/>
                    <a:pt x="395" y="8710"/>
                  </a:cubicBezTo>
                  <a:cubicBezTo>
                    <a:pt x="3172" y="9276"/>
                    <a:pt x="2178" y="11350"/>
                    <a:pt x="1818" y="12945"/>
                  </a:cubicBezTo>
                  <a:cubicBezTo>
                    <a:pt x="1492" y="14333"/>
                    <a:pt x="1063" y="15654"/>
                    <a:pt x="2298" y="16631"/>
                  </a:cubicBezTo>
                  <a:cubicBezTo>
                    <a:pt x="4527" y="18414"/>
                    <a:pt x="4990" y="21106"/>
                    <a:pt x="5950" y="23592"/>
                  </a:cubicBezTo>
                  <a:cubicBezTo>
                    <a:pt x="7081" y="26524"/>
                    <a:pt x="9773" y="28187"/>
                    <a:pt x="12756" y="28187"/>
                  </a:cubicBezTo>
                  <a:cubicBezTo>
                    <a:pt x="12877" y="28187"/>
                    <a:pt x="12996" y="28187"/>
                    <a:pt x="13116" y="28187"/>
                  </a:cubicBezTo>
                  <a:cubicBezTo>
                    <a:pt x="14488" y="28118"/>
                    <a:pt x="15774" y="27689"/>
                    <a:pt x="16923" y="26969"/>
                  </a:cubicBezTo>
                  <a:lnTo>
                    <a:pt x="17043" y="27089"/>
                  </a:lnTo>
                  <a:cubicBezTo>
                    <a:pt x="17883" y="28032"/>
                    <a:pt x="18912" y="28804"/>
                    <a:pt x="19649" y="29815"/>
                  </a:cubicBezTo>
                  <a:cubicBezTo>
                    <a:pt x="21569" y="32387"/>
                    <a:pt x="22923" y="33810"/>
                    <a:pt x="24072" y="34067"/>
                  </a:cubicBezTo>
                  <a:cubicBezTo>
                    <a:pt x="21380" y="34890"/>
                    <a:pt x="18534" y="35593"/>
                    <a:pt x="15894" y="36811"/>
                  </a:cubicBezTo>
                  <a:cubicBezTo>
                    <a:pt x="11813" y="38714"/>
                    <a:pt x="11642" y="43154"/>
                    <a:pt x="15431" y="45760"/>
                  </a:cubicBezTo>
                  <a:cubicBezTo>
                    <a:pt x="17129" y="46926"/>
                    <a:pt x="18980" y="47698"/>
                    <a:pt x="21020" y="47698"/>
                  </a:cubicBezTo>
                  <a:cubicBezTo>
                    <a:pt x="21380" y="47698"/>
                    <a:pt x="21740" y="47680"/>
                    <a:pt x="22118" y="47629"/>
                  </a:cubicBezTo>
                  <a:cubicBezTo>
                    <a:pt x="22255" y="47612"/>
                    <a:pt x="22392" y="47595"/>
                    <a:pt x="22546" y="47595"/>
                  </a:cubicBezTo>
                  <a:cubicBezTo>
                    <a:pt x="23592" y="47595"/>
                    <a:pt x="24895" y="48023"/>
                    <a:pt x="24706" y="48915"/>
                  </a:cubicBezTo>
                  <a:cubicBezTo>
                    <a:pt x="24295" y="50801"/>
                    <a:pt x="24552" y="51504"/>
                    <a:pt x="26181" y="51504"/>
                  </a:cubicBezTo>
                  <a:cubicBezTo>
                    <a:pt x="26284" y="51504"/>
                    <a:pt x="26370" y="51504"/>
                    <a:pt x="26490" y="51504"/>
                  </a:cubicBezTo>
                  <a:cubicBezTo>
                    <a:pt x="26558" y="51504"/>
                    <a:pt x="26627" y="51504"/>
                    <a:pt x="26678" y="51504"/>
                  </a:cubicBezTo>
                  <a:cubicBezTo>
                    <a:pt x="28444" y="51504"/>
                    <a:pt x="29764" y="52567"/>
                    <a:pt x="31067" y="53664"/>
                  </a:cubicBezTo>
                  <a:cubicBezTo>
                    <a:pt x="31667" y="54178"/>
                    <a:pt x="32353" y="54796"/>
                    <a:pt x="33073" y="54796"/>
                  </a:cubicBezTo>
                  <a:cubicBezTo>
                    <a:pt x="33348" y="54796"/>
                    <a:pt x="33622" y="54710"/>
                    <a:pt x="33914" y="54504"/>
                  </a:cubicBezTo>
                  <a:cubicBezTo>
                    <a:pt x="36331" y="52721"/>
                    <a:pt x="39280" y="51589"/>
                    <a:pt x="40548" y="48384"/>
                  </a:cubicBezTo>
                  <a:cubicBezTo>
                    <a:pt x="41560" y="45812"/>
                    <a:pt x="41526" y="43497"/>
                    <a:pt x="39091" y="41886"/>
                  </a:cubicBezTo>
                  <a:cubicBezTo>
                    <a:pt x="35508" y="39502"/>
                    <a:pt x="31856" y="37205"/>
                    <a:pt x="28170" y="34976"/>
                  </a:cubicBezTo>
                  <a:cubicBezTo>
                    <a:pt x="27347" y="34479"/>
                    <a:pt x="26335" y="34273"/>
                    <a:pt x="25187" y="33930"/>
                  </a:cubicBezTo>
                  <a:cubicBezTo>
                    <a:pt x="26232" y="33382"/>
                    <a:pt x="27192" y="31616"/>
                    <a:pt x="28444" y="28598"/>
                  </a:cubicBezTo>
                  <a:cubicBezTo>
                    <a:pt x="29096" y="27021"/>
                    <a:pt x="29696" y="25358"/>
                    <a:pt x="29953" y="23660"/>
                  </a:cubicBezTo>
                  <a:cubicBezTo>
                    <a:pt x="30879" y="17608"/>
                    <a:pt x="27450" y="12464"/>
                    <a:pt x="22666" y="12464"/>
                  </a:cubicBezTo>
                  <a:cubicBezTo>
                    <a:pt x="22632" y="12464"/>
                    <a:pt x="22615" y="12464"/>
                    <a:pt x="22581" y="12464"/>
                  </a:cubicBezTo>
                  <a:lnTo>
                    <a:pt x="22375" y="12482"/>
                  </a:lnTo>
                  <a:lnTo>
                    <a:pt x="22221" y="12430"/>
                  </a:lnTo>
                  <a:cubicBezTo>
                    <a:pt x="18174" y="11042"/>
                    <a:pt x="15054" y="8590"/>
                    <a:pt x="13219" y="4475"/>
                  </a:cubicBezTo>
                  <a:cubicBezTo>
                    <a:pt x="12859" y="3686"/>
                    <a:pt x="12225" y="3000"/>
                    <a:pt x="11642" y="2349"/>
                  </a:cubicBezTo>
                  <a:cubicBezTo>
                    <a:pt x="10373" y="892"/>
                    <a:pt x="8950" y="0"/>
                    <a:pt x="72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5" name="任意多边形: 形状 274">
              <a:extLst>
                <a:ext uri="{FF2B5EF4-FFF2-40B4-BE49-F238E27FC236}">
                  <a16:creationId xmlns:a16="http://schemas.microsoft.com/office/drawing/2014/main" id="{A8569BFB-1BDE-4335-F206-4D5077F58B4A}"/>
                </a:ext>
              </a:extLst>
            </p:cNvPr>
            <p:cNvSpPr/>
            <p:nvPr/>
          </p:nvSpPr>
          <p:spPr>
            <a:xfrm>
              <a:off x="4555293" y="3868563"/>
              <a:ext cx="12410" cy="14213"/>
            </a:xfrm>
            <a:custGeom>
              <a:avLst/>
              <a:gdLst>
                <a:gd name="connsiteX0" fmla="*/ 9317 w 12410"/>
                <a:gd name="connsiteY0" fmla="*/ 0 h 14213"/>
                <a:gd name="connsiteX1" fmla="*/ 8014 w 12410"/>
                <a:gd name="connsiteY1" fmla="*/ 172 h 14213"/>
                <a:gd name="connsiteX2" fmla="*/ 6728 w 12410"/>
                <a:gd name="connsiteY2" fmla="*/ 257 h 14213"/>
                <a:gd name="connsiteX3" fmla="*/ 76 w 12410"/>
                <a:gd name="connsiteY3" fmla="*/ 3172 h 14213"/>
                <a:gd name="connsiteX4" fmla="*/ 3488 w 12410"/>
                <a:gd name="connsiteY4" fmla="*/ 8401 h 14213"/>
                <a:gd name="connsiteX5" fmla="*/ 3111 w 12410"/>
                <a:gd name="connsiteY5" fmla="*/ 10081 h 14213"/>
                <a:gd name="connsiteX6" fmla="*/ 6609 w 12410"/>
                <a:gd name="connsiteY6" fmla="*/ 14213 h 14213"/>
                <a:gd name="connsiteX7" fmla="*/ 6626 w 12410"/>
                <a:gd name="connsiteY7" fmla="*/ 14213 h 14213"/>
                <a:gd name="connsiteX8" fmla="*/ 10500 w 12410"/>
                <a:gd name="connsiteY8" fmla="*/ 9430 h 14213"/>
                <a:gd name="connsiteX9" fmla="*/ 9815 w 12410"/>
                <a:gd name="connsiteY9" fmla="*/ 7853 h 14213"/>
                <a:gd name="connsiteX10" fmla="*/ 11306 w 12410"/>
                <a:gd name="connsiteY10" fmla="*/ 5984 h 14213"/>
                <a:gd name="connsiteX11" fmla="*/ 12164 w 12410"/>
                <a:gd name="connsiteY11" fmla="*/ 1800 h 14213"/>
                <a:gd name="connsiteX12" fmla="*/ 9317 w 12410"/>
                <a:gd name="connsiteY12" fmla="*/ 0 h 14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0" h="14213">
                  <a:moveTo>
                    <a:pt x="9317" y="0"/>
                  </a:moveTo>
                  <a:cubicBezTo>
                    <a:pt x="8889" y="0"/>
                    <a:pt x="8443" y="69"/>
                    <a:pt x="8014" y="172"/>
                  </a:cubicBezTo>
                  <a:cubicBezTo>
                    <a:pt x="7534" y="206"/>
                    <a:pt x="7123" y="223"/>
                    <a:pt x="6728" y="257"/>
                  </a:cubicBezTo>
                  <a:cubicBezTo>
                    <a:pt x="4140" y="412"/>
                    <a:pt x="711" y="-137"/>
                    <a:pt x="76" y="3172"/>
                  </a:cubicBezTo>
                  <a:cubicBezTo>
                    <a:pt x="-421" y="5795"/>
                    <a:pt x="1602" y="7081"/>
                    <a:pt x="3488" y="8401"/>
                  </a:cubicBezTo>
                  <a:cubicBezTo>
                    <a:pt x="3231" y="8899"/>
                    <a:pt x="3094" y="9464"/>
                    <a:pt x="3111" y="10081"/>
                  </a:cubicBezTo>
                  <a:cubicBezTo>
                    <a:pt x="3163" y="12585"/>
                    <a:pt x="4980" y="13339"/>
                    <a:pt x="6609" y="14213"/>
                  </a:cubicBezTo>
                  <a:cubicBezTo>
                    <a:pt x="6609" y="14213"/>
                    <a:pt x="6626" y="14213"/>
                    <a:pt x="6626" y="14213"/>
                  </a:cubicBezTo>
                  <a:cubicBezTo>
                    <a:pt x="8323" y="14213"/>
                    <a:pt x="10861" y="11230"/>
                    <a:pt x="10500" y="9430"/>
                  </a:cubicBezTo>
                  <a:cubicBezTo>
                    <a:pt x="10381" y="8813"/>
                    <a:pt x="10123" y="8298"/>
                    <a:pt x="9815" y="7853"/>
                  </a:cubicBezTo>
                  <a:cubicBezTo>
                    <a:pt x="10381" y="7270"/>
                    <a:pt x="10912" y="6670"/>
                    <a:pt x="11306" y="5984"/>
                  </a:cubicBezTo>
                  <a:cubicBezTo>
                    <a:pt x="12009" y="4766"/>
                    <a:pt x="12832" y="3258"/>
                    <a:pt x="12164" y="1800"/>
                  </a:cubicBezTo>
                  <a:cubicBezTo>
                    <a:pt x="11546" y="480"/>
                    <a:pt x="10500" y="0"/>
                    <a:pt x="93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6" name="任意多边形: 形状 275">
              <a:extLst>
                <a:ext uri="{FF2B5EF4-FFF2-40B4-BE49-F238E27FC236}">
                  <a16:creationId xmlns:a16="http://schemas.microsoft.com/office/drawing/2014/main" id="{2B007CC3-359F-C86A-F73B-D07184AB2D8A}"/>
                </a:ext>
              </a:extLst>
            </p:cNvPr>
            <p:cNvSpPr/>
            <p:nvPr/>
          </p:nvSpPr>
          <p:spPr>
            <a:xfrm>
              <a:off x="4570233" y="3896938"/>
              <a:ext cx="6979" cy="7749"/>
            </a:xfrm>
            <a:custGeom>
              <a:avLst/>
              <a:gdLst>
                <a:gd name="connsiteX0" fmla="*/ 3687 w 6979"/>
                <a:gd name="connsiteY0" fmla="*/ 0 h 7749"/>
                <a:gd name="connsiteX1" fmla="*/ 3584 w 6979"/>
                <a:gd name="connsiteY1" fmla="*/ 0 h 7749"/>
                <a:gd name="connsiteX2" fmla="*/ 0 w 6979"/>
                <a:gd name="connsiteY2" fmla="*/ 4492 h 7749"/>
                <a:gd name="connsiteX3" fmla="*/ 3601 w 6979"/>
                <a:gd name="connsiteY3" fmla="*/ 7750 h 7749"/>
                <a:gd name="connsiteX4" fmla="*/ 3892 w 6979"/>
                <a:gd name="connsiteY4" fmla="*/ 7732 h 7749"/>
                <a:gd name="connsiteX5" fmla="*/ 6979 w 6979"/>
                <a:gd name="connsiteY5" fmla="*/ 3686 h 7749"/>
                <a:gd name="connsiteX6" fmla="*/ 3687 w 6979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9" h="7749">
                  <a:moveTo>
                    <a:pt x="3687" y="0"/>
                  </a:moveTo>
                  <a:cubicBezTo>
                    <a:pt x="3653" y="0"/>
                    <a:pt x="3618" y="0"/>
                    <a:pt x="3584" y="0"/>
                  </a:cubicBezTo>
                  <a:cubicBezTo>
                    <a:pt x="1784" y="69"/>
                    <a:pt x="-34" y="2349"/>
                    <a:pt x="0" y="4492"/>
                  </a:cubicBezTo>
                  <a:cubicBezTo>
                    <a:pt x="18" y="5949"/>
                    <a:pt x="1921" y="7750"/>
                    <a:pt x="3601" y="7750"/>
                  </a:cubicBezTo>
                  <a:cubicBezTo>
                    <a:pt x="3704" y="7750"/>
                    <a:pt x="3789" y="7750"/>
                    <a:pt x="3892" y="7732"/>
                  </a:cubicBezTo>
                  <a:cubicBezTo>
                    <a:pt x="6036" y="7441"/>
                    <a:pt x="6927" y="5830"/>
                    <a:pt x="6979" y="3686"/>
                  </a:cubicBezTo>
                  <a:cubicBezTo>
                    <a:pt x="7013" y="1629"/>
                    <a:pt x="5521" y="0"/>
                    <a:pt x="36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7" name="任意多边形: 形状 276">
              <a:extLst>
                <a:ext uri="{FF2B5EF4-FFF2-40B4-BE49-F238E27FC236}">
                  <a16:creationId xmlns:a16="http://schemas.microsoft.com/office/drawing/2014/main" id="{F25291C6-1409-B187-3AB9-3CB83FE31EC5}"/>
                </a:ext>
              </a:extLst>
            </p:cNvPr>
            <p:cNvSpPr/>
            <p:nvPr/>
          </p:nvSpPr>
          <p:spPr>
            <a:xfrm>
              <a:off x="4686974" y="30356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0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0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75" y="0"/>
                    <a:pt x="48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8" name="任意多边形: 形状 277">
              <a:extLst>
                <a:ext uri="{FF2B5EF4-FFF2-40B4-BE49-F238E27FC236}">
                  <a16:creationId xmlns:a16="http://schemas.microsoft.com/office/drawing/2014/main" id="{C548DB24-764B-B044-B1F6-28C4A66CC86D}"/>
                </a:ext>
              </a:extLst>
            </p:cNvPr>
            <p:cNvSpPr/>
            <p:nvPr/>
          </p:nvSpPr>
          <p:spPr>
            <a:xfrm>
              <a:off x="4729545" y="3155502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8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8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8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60" y="0"/>
                    <a:pt x="1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9" name="任意多边形: 形状 278">
              <a:extLst>
                <a:ext uri="{FF2B5EF4-FFF2-40B4-BE49-F238E27FC236}">
                  <a16:creationId xmlns:a16="http://schemas.microsoft.com/office/drawing/2014/main" id="{B94B96B1-5E3C-39B4-6802-43A140FE03DA}"/>
                </a:ext>
              </a:extLst>
            </p:cNvPr>
            <p:cNvSpPr/>
            <p:nvPr/>
          </p:nvSpPr>
          <p:spPr>
            <a:xfrm>
              <a:off x="4785482" y="3171430"/>
              <a:ext cx="6848" cy="7818"/>
            </a:xfrm>
            <a:custGeom>
              <a:avLst/>
              <a:gdLst>
                <a:gd name="connsiteX0" fmla="*/ 3865 w 6848"/>
                <a:gd name="connsiteY0" fmla="*/ 0 h 7818"/>
                <a:gd name="connsiteX1" fmla="*/ 624 w 6848"/>
                <a:gd name="connsiteY1" fmla="*/ 2434 h 7818"/>
                <a:gd name="connsiteX2" fmla="*/ 2254 w 6848"/>
                <a:gd name="connsiteY2" fmla="*/ 7149 h 7818"/>
                <a:gd name="connsiteX3" fmla="*/ 3848 w 6848"/>
                <a:gd name="connsiteY3" fmla="*/ 7818 h 7818"/>
                <a:gd name="connsiteX4" fmla="*/ 6214 w 6848"/>
                <a:gd name="connsiteY4" fmla="*/ 6035 h 7818"/>
                <a:gd name="connsiteX5" fmla="*/ 5323 w 6848"/>
                <a:gd name="connsiteY5" fmla="*/ 463 h 7818"/>
                <a:gd name="connsiteX6" fmla="*/ 3865 w 6848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8" h="7818">
                  <a:moveTo>
                    <a:pt x="3865" y="0"/>
                  </a:moveTo>
                  <a:cubicBezTo>
                    <a:pt x="2648" y="0"/>
                    <a:pt x="1431" y="892"/>
                    <a:pt x="624" y="2434"/>
                  </a:cubicBezTo>
                  <a:cubicBezTo>
                    <a:pt x="-1004" y="5023"/>
                    <a:pt x="916" y="6052"/>
                    <a:pt x="2254" y="7149"/>
                  </a:cubicBezTo>
                  <a:cubicBezTo>
                    <a:pt x="2819" y="7612"/>
                    <a:pt x="3351" y="7818"/>
                    <a:pt x="3848" y="7818"/>
                  </a:cubicBezTo>
                  <a:cubicBezTo>
                    <a:pt x="4791" y="7818"/>
                    <a:pt x="5597" y="7081"/>
                    <a:pt x="6214" y="6035"/>
                  </a:cubicBezTo>
                  <a:cubicBezTo>
                    <a:pt x="7363" y="4132"/>
                    <a:pt x="6883" y="1474"/>
                    <a:pt x="5323" y="463"/>
                  </a:cubicBezTo>
                  <a:cubicBezTo>
                    <a:pt x="4860" y="154"/>
                    <a:pt x="4362" y="0"/>
                    <a:pt x="386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0" name="任意多边形: 形状 279">
              <a:extLst>
                <a:ext uri="{FF2B5EF4-FFF2-40B4-BE49-F238E27FC236}">
                  <a16:creationId xmlns:a16="http://schemas.microsoft.com/office/drawing/2014/main" id="{90A265B4-F57F-7B6C-EFBF-EBB1EB34CCA8}"/>
                </a:ext>
              </a:extLst>
            </p:cNvPr>
            <p:cNvSpPr/>
            <p:nvPr/>
          </p:nvSpPr>
          <p:spPr>
            <a:xfrm>
              <a:off x="4794190" y="3396921"/>
              <a:ext cx="6767" cy="6703"/>
            </a:xfrm>
            <a:custGeom>
              <a:avLst/>
              <a:gdLst>
                <a:gd name="connsiteX0" fmla="*/ 3283 w 6767"/>
                <a:gd name="connsiteY0" fmla="*/ 0 h 6703"/>
                <a:gd name="connsiteX1" fmla="*/ 283 w 6767"/>
                <a:gd name="connsiteY1" fmla="*/ 2400 h 6703"/>
                <a:gd name="connsiteX2" fmla="*/ 2254 w 6767"/>
                <a:gd name="connsiteY2" fmla="*/ 6429 h 6703"/>
                <a:gd name="connsiteX3" fmla="*/ 3574 w 6767"/>
                <a:gd name="connsiteY3" fmla="*/ 6704 h 6703"/>
                <a:gd name="connsiteX4" fmla="*/ 6592 w 6767"/>
                <a:gd name="connsiteY4" fmla="*/ 4286 h 6703"/>
                <a:gd name="connsiteX5" fmla="*/ 4586 w 6767"/>
                <a:gd name="connsiteY5" fmla="*/ 274 h 6703"/>
                <a:gd name="connsiteX6" fmla="*/ 3283 w 6767"/>
                <a:gd name="connsiteY6" fmla="*/ 0 h 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7" h="6703">
                  <a:moveTo>
                    <a:pt x="3283" y="0"/>
                  </a:moveTo>
                  <a:cubicBezTo>
                    <a:pt x="1894" y="0"/>
                    <a:pt x="986" y="1097"/>
                    <a:pt x="283" y="2400"/>
                  </a:cubicBezTo>
                  <a:cubicBezTo>
                    <a:pt x="-574" y="4681"/>
                    <a:pt x="643" y="5726"/>
                    <a:pt x="2254" y="6429"/>
                  </a:cubicBezTo>
                  <a:cubicBezTo>
                    <a:pt x="2700" y="6618"/>
                    <a:pt x="3146" y="6704"/>
                    <a:pt x="3574" y="6704"/>
                  </a:cubicBezTo>
                  <a:cubicBezTo>
                    <a:pt x="4963" y="6704"/>
                    <a:pt x="6181" y="5778"/>
                    <a:pt x="6592" y="4286"/>
                  </a:cubicBezTo>
                  <a:cubicBezTo>
                    <a:pt x="7158" y="2315"/>
                    <a:pt x="6318" y="977"/>
                    <a:pt x="4586" y="274"/>
                  </a:cubicBezTo>
                  <a:cubicBezTo>
                    <a:pt x="4106" y="86"/>
                    <a:pt x="3677" y="0"/>
                    <a:pt x="3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1" name="任意多边形: 形状 280">
              <a:extLst>
                <a:ext uri="{FF2B5EF4-FFF2-40B4-BE49-F238E27FC236}">
                  <a16:creationId xmlns:a16="http://schemas.microsoft.com/office/drawing/2014/main" id="{DB7829C5-4DE1-97A3-454B-3AA08BD2BAE7}"/>
                </a:ext>
              </a:extLst>
            </p:cNvPr>
            <p:cNvSpPr/>
            <p:nvPr/>
          </p:nvSpPr>
          <p:spPr>
            <a:xfrm>
              <a:off x="4964578" y="29516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6" y="0"/>
                    <a:pt x="402" y="1080"/>
                    <a:pt x="59" y="2794"/>
                  </a:cubicBezTo>
                  <a:cubicBezTo>
                    <a:pt x="-318" y="4681"/>
                    <a:pt x="1173" y="7801"/>
                    <a:pt x="2682" y="7801"/>
                  </a:cubicBezTo>
                  <a:lnTo>
                    <a:pt x="2682" y="7801"/>
                  </a:ln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694" y="51"/>
                    <a:pt x="3385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2" name="任意多边形: 形状 281">
              <a:extLst>
                <a:ext uri="{FF2B5EF4-FFF2-40B4-BE49-F238E27FC236}">
                  <a16:creationId xmlns:a16="http://schemas.microsoft.com/office/drawing/2014/main" id="{E9B98700-2118-472E-E8B7-881285CBDB53}"/>
                </a:ext>
              </a:extLst>
            </p:cNvPr>
            <p:cNvSpPr/>
            <p:nvPr/>
          </p:nvSpPr>
          <p:spPr>
            <a:xfrm>
              <a:off x="4706619" y="31819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2" y="0"/>
                    <a:pt x="1066" y="977"/>
                    <a:pt x="191" y="2246"/>
                  </a:cubicBezTo>
                  <a:cubicBezTo>
                    <a:pt x="-460" y="3206"/>
                    <a:pt x="671" y="6447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3" name="任意多边形: 形状 282">
              <a:extLst>
                <a:ext uri="{FF2B5EF4-FFF2-40B4-BE49-F238E27FC236}">
                  <a16:creationId xmlns:a16="http://schemas.microsoft.com/office/drawing/2014/main" id="{C96DF929-C5AE-4AEF-8C8C-7AC2473EBA00}"/>
                </a:ext>
              </a:extLst>
            </p:cNvPr>
            <p:cNvSpPr/>
            <p:nvPr/>
          </p:nvSpPr>
          <p:spPr>
            <a:xfrm>
              <a:off x="4775407" y="3224305"/>
              <a:ext cx="16807" cy="16630"/>
            </a:xfrm>
            <a:custGeom>
              <a:avLst/>
              <a:gdLst>
                <a:gd name="connsiteX0" fmla="*/ 7767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7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7" y="0"/>
                  </a:moveTo>
                  <a:cubicBezTo>
                    <a:pt x="5178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4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20" y="669"/>
                    <a:pt x="10476" y="0"/>
                    <a:pt x="77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4" name="任意多边形: 形状 283">
              <a:extLst>
                <a:ext uri="{FF2B5EF4-FFF2-40B4-BE49-F238E27FC236}">
                  <a16:creationId xmlns:a16="http://schemas.microsoft.com/office/drawing/2014/main" id="{305D5205-F2C7-00C5-1726-54695FA3EA7D}"/>
                </a:ext>
              </a:extLst>
            </p:cNvPr>
            <p:cNvSpPr/>
            <p:nvPr/>
          </p:nvSpPr>
          <p:spPr>
            <a:xfrm>
              <a:off x="4660243" y="3378868"/>
              <a:ext cx="19928" cy="23505"/>
            </a:xfrm>
            <a:custGeom>
              <a:avLst/>
              <a:gdLst>
                <a:gd name="connsiteX0" fmla="*/ 12861 w 19928"/>
                <a:gd name="connsiteY0" fmla="*/ 0 h 23505"/>
                <a:gd name="connsiteX1" fmla="*/ 7563 w 19928"/>
                <a:gd name="connsiteY1" fmla="*/ 2315 h 23505"/>
                <a:gd name="connsiteX2" fmla="*/ 7872 w 19928"/>
                <a:gd name="connsiteY2" fmla="*/ 6738 h 23505"/>
                <a:gd name="connsiteX3" fmla="*/ 6912 w 19928"/>
                <a:gd name="connsiteY3" fmla="*/ 9207 h 23505"/>
                <a:gd name="connsiteX4" fmla="*/ 6792 w 19928"/>
                <a:gd name="connsiteY4" fmla="*/ 9207 h 23505"/>
                <a:gd name="connsiteX5" fmla="*/ 6192 w 19928"/>
                <a:gd name="connsiteY5" fmla="*/ 9173 h 23505"/>
                <a:gd name="connsiteX6" fmla="*/ 5249 w 19928"/>
                <a:gd name="connsiteY6" fmla="*/ 10664 h 23505"/>
                <a:gd name="connsiteX7" fmla="*/ 3740 w 19928"/>
                <a:gd name="connsiteY7" fmla="*/ 10579 h 23505"/>
                <a:gd name="connsiteX8" fmla="*/ 3260 w 19928"/>
                <a:gd name="connsiteY8" fmla="*/ 10595 h 23505"/>
                <a:gd name="connsiteX9" fmla="*/ 2 w 19928"/>
                <a:gd name="connsiteY9" fmla="*/ 13493 h 23505"/>
                <a:gd name="connsiteX10" fmla="*/ 3071 w 19928"/>
                <a:gd name="connsiteY10" fmla="*/ 22048 h 23505"/>
                <a:gd name="connsiteX11" fmla="*/ 6706 w 19928"/>
                <a:gd name="connsiteY11" fmla="*/ 23506 h 23505"/>
                <a:gd name="connsiteX12" fmla="*/ 10392 w 19928"/>
                <a:gd name="connsiteY12" fmla="*/ 22871 h 23505"/>
                <a:gd name="connsiteX13" fmla="*/ 13581 w 19928"/>
                <a:gd name="connsiteY13" fmla="*/ 18654 h 23505"/>
                <a:gd name="connsiteX14" fmla="*/ 14884 w 19928"/>
                <a:gd name="connsiteY14" fmla="*/ 17453 h 23505"/>
                <a:gd name="connsiteX15" fmla="*/ 18107 w 19928"/>
                <a:gd name="connsiteY15" fmla="*/ 13750 h 23505"/>
                <a:gd name="connsiteX16" fmla="*/ 15913 w 19928"/>
                <a:gd name="connsiteY16" fmla="*/ 771 h 23505"/>
                <a:gd name="connsiteX17" fmla="*/ 14781 w 19928"/>
                <a:gd name="connsiteY17" fmla="*/ 343 h 23505"/>
                <a:gd name="connsiteX18" fmla="*/ 12861 w 19928"/>
                <a:gd name="connsiteY18" fmla="*/ 0 h 2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505">
                  <a:moveTo>
                    <a:pt x="12861" y="0"/>
                  </a:moveTo>
                  <a:cubicBezTo>
                    <a:pt x="10889" y="0"/>
                    <a:pt x="9192" y="1063"/>
                    <a:pt x="7563" y="2315"/>
                  </a:cubicBezTo>
                  <a:cubicBezTo>
                    <a:pt x="5523" y="3875"/>
                    <a:pt x="7803" y="5263"/>
                    <a:pt x="7872" y="6738"/>
                  </a:cubicBezTo>
                  <a:cubicBezTo>
                    <a:pt x="7923" y="7750"/>
                    <a:pt x="7872" y="9207"/>
                    <a:pt x="6912" y="9207"/>
                  </a:cubicBezTo>
                  <a:cubicBezTo>
                    <a:pt x="6877" y="9207"/>
                    <a:pt x="6826" y="9207"/>
                    <a:pt x="6792" y="9207"/>
                  </a:cubicBezTo>
                  <a:cubicBezTo>
                    <a:pt x="6569" y="9173"/>
                    <a:pt x="6363" y="9173"/>
                    <a:pt x="6192" y="9173"/>
                  </a:cubicBezTo>
                  <a:cubicBezTo>
                    <a:pt x="4957" y="9173"/>
                    <a:pt x="4991" y="9841"/>
                    <a:pt x="5249" y="10664"/>
                  </a:cubicBezTo>
                  <a:cubicBezTo>
                    <a:pt x="4751" y="10613"/>
                    <a:pt x="4254" y="10579"/>
                    <a:pt x="3740" y="10579"/>
                  </a:cubicBezTo>
                  <a:cubicBezTo>
                    <a:pt x="3586" y="10579"/>
                    <a:pt x="3414" y="10579"/>
                    <a:pt x="3260" y="10595"/>
                  </a:cubicBezTo>
                  <a:cubicBezTo>
                    <a:pt x="1511" y="10647"/>
                    <a:pt x="-66" y="11504"/>
                    <a:pt x="2" y="13493"/>
                  </a:cubicBezTo>
                  <a:cubicBezTo>
                    <a:pt x="122" y="16631"/>
                    <a:pt x="705" y="19751"/>
                    <a:pt x="3071" y="22048"/>
                  </a:cubicBezTo>
                  <a:cubicBezTo>
                    <a:pt x="4203" y="23146"/>
                    <a:pt x="5437" y="23506"/>
                    <a:pt x="6706" y="23506"/>
                  </a:cubicBezTo>
                  <a:cubicBezTo>
                    <a:pt x="7923" y="23506"/>
                    <a:pt x="9158" y="23180"/>
                    <a:pt x="10392" y="22871"/>
                  </a:cubicBezTo>
                  <a:cubicBezTo>
                    <a:pt x="12535" y="22340"/>
                    <a:pt x="13358" y="20763"/>
                    <a:pt x="13581" y="18654"/>
                  </a:cubicBezTo>
                  <a:cubicBezTo>
                    <a:pt x="13992" y="18294"/>
                    <a:pt x="14421" y="17916"/>
                    <a:pt x="14884" y="17453"/>
                  </a:cubicBezTo>
                  <a:cubicBezTo>
                    <a:pt x="16067" y="16339"/>
                    <a:pt x="17233" y="15122"/>
                    <a:pt x="18107" y="13750"/>
                  </a:cubicBezTo>
                  <a:cubicBezTo>
                    <a:pt x="21262" y="8778"/>
                    <a:pt x="20182" y="2760"/>
                    <a:pt x="15913" y="771"/>
                  </a:cubicBezTo>
                  <a:cubicBezTo>
                    <a:pt x="15536" y="634"/>
                    <a:pt x="15158" y="480"/>
                    <a:pt x="14781" y="343"/>
                  </a:cubicBezTo>
                  <a:cubicBezTo>
                    <a:pt x="14112" y="103"/>
                    <a:pt x="13478" y="0"/>
                    <a:pt x="128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5" name="任意多边形: 形状 284">
              <a:extLst>
                <a:ext uri="{FF2B5EF4-FFF2-40B4-BE49-F238E27FC236}">
                  <a16:creationId xmlns:a16="http://schemas.microsoft.com/office/drawing/2014/main" id="{3BA0CAC8-DCD2-F9A4-E369-177339F5E1FA}"/>
                </a:ext>
              </a:extLst>
            </p:cNvPr>
            <p:cNvSpPr/>
            <p:nvPr/>
          </p:nvSpPr>
          <p:spPr>
            <a:xfrm>
              <a:off x="4704416" y="3216213"/>
              <a:ext cx="14741" cy="21379"/>
            </a:xfrm>
            <a:custGeom>
              <a:avLst/>
              <a:gdLst>
                <a:gd name="connsiteX0" fmla="*/ 7315 w 14741"/>
                <a:gd name="connsiteY0" fmla="*/ 0 h 21379"/>
                <a:gd name="connsiteX1" fmla="*/ 1503 w 14741"/>
                <a:gd name="connsiteY1" fmla="*/ 3120 h 21379"/>
                <a:gd name="connsiteX2" fmla="*/ 2395 w 14741"/>
                <a:gd name="connsiteY2" fmla="*/ 7527 h 21379"/>
                <a:gd name="connsiteX3" fmla="*/ 1623 w 14741"/>
                <a:gd name="connsiteY3" fmla="*/ 10167 h 21379"/>
                <a:gd name="connsiteX4" fmla="*/ 560 w 14741"/>
                <a:gd name="connsiteY4" fmla="*/ 12499 h 21379"/>
                <a:gd name="connsiteX5" fmla="*/ 2275 w 14741"/>
                <a:gd name="connsiteY5" fmla="*/ 15842 h 21379"/>
                <a:gd name="connsiteX6" fmla="*/ 6047 w 14741"/>
                <a:gd name="connsiteY6" fmla="*/ 21380 h 21379"/>
                <a:gd name="connsiteX7" fmla="*/ 10847 w 14741"/>
                <a:gd name="connsiteY7" fmla="*/ 17299 h 21379"/>
                <a:gd name="connsiteX8" fmla="*/ 13607 w 14741"/>
                <a:gd name="connsiteY8" fmla="*/ 13116 h 21379"/>
                <a:gd name="connsiteX9" fmla="*/ 9733 w 14741"/>
                <a:gd name="connsiteY9" fmla="*/ 394 h 21379"/>
                <a:gd name="connsiteX10" fmla="*/ 8550 w 14741"/>
                <a:gd name="connsiteY10" fmla="*/ 120 h 21379"/>
                <a:gd name="connsiteX11" fmla="*/ 7315 w 14741"/>
                <a:gd name="connsiteY11" fmla="*/ 0 h 2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79">
                  <a:moveTo>
                    <a:pt x="7315" y="0"/>
                  </a:moveTo>
                  <a:cubicBezTo>
                    <a:pt x="4966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99"/>
                  </a:cubicBezTo>
                  <a:cubicBezTo>
                    <a:pt x="1092" y="13630"/>
                    <a:pt x="1846" y="14676"/>
                    <a:pt x="2275" y="15842"/>
                  </a:cubicBezTo>
                  <a:cubicBezTo>
                    <a:pt x="3664" y="19580"/>
                    <a:pt x="4675" y="21380"/>
                    <a:pt x="6047" y="21380"/>
                  </a:cubicBezTo>
                  <a:cubicBezTo>
                    <a:pt x="7230" y="21380"/>
                    <a:pt x="8687" y="19991"/>
                    <a:pt x="10847" y="17299"/>
                  </a:cubicBezTo>
                  <a:cubicBezTo>
                    <a:pt x="11893" y="16013"/>
                    <a:pt x="12905" y="14625"/>
                    <a:pt x="13607" y="13116"/>
                  </a:cubicBezTo>
                  <a:cubicBezTo>
                    <a:pt x="16128" y="7681"/>
                    <a:pt x="14276" y="1783"/>
                    <a:pt x="9733" y="394"/>
                  </a:cubicBezTo>
                  <a:cubicBezTo>
                    <a:pt x="9338" y="308"/>
                    <a:pt x="8944" y="206"/>
                    <a:pt x="8550" y="120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6" name="任意多边形: 形状 285">
              <a:extLst>
                <a:ext uri="{FF2B5EF4-FFF2-40B4-BE49-F238E27FC236}">
                  <a16:creationId xmlns:a16="http://schemas.microsoft.com/office/drawing/2014/main" id="{04EE1214-409E-FB05-353F-52B3847F0B5E}"/>
                </a:ext>
              </a:extLst>
            </p:cNvPr>
            <p:cNvSpPr/>
            <p:nvPr/>
          </p:nvSpPr>
          <p:spPr>
            <a:xfrm>
              <a:off x="4680475" y="34228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3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3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1" y="3086"/>
                    <a:pt x="6911" y="1355"/>
                    <a:pt x="5333" y="412"/>
                  </a:cubicBezTo>
                  <a:cubicBezTo>
                    <a:pt x="4768" y="120"/>
                    <a:pt x="4184" y="0"/>
                    <a:pt x="36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7" name="任意多边形: 形状 286">
              <a:extLst>
                <a:ext uri="{FF2B5EF4-FFF2-40B4-BE49-F238E27FC236}">
                  <a16:creationId xmlns:a16="http://schemas.microsoft.com/office/drawing/2014/main" id="{818CE6EB-2E3A-BFA5-FC8A-F593D0CCD9E3}"/>
                </a:ext>
              </a:extLst>
            </p:cNvPr>
            <p:cNvSpPr/>
            <p:nvPr/>
          </p:nvSpPr>
          <p:spPr>
            <a:xfrm>
              <a:off x="4769583" y="3260927"/>
              <a:ext cx="12802" cy="12687"/>
            </a:xfrm>
            <a:custGeom>
              <a:avLst/>
              <a:gdLst>
                <a:gd name="connsiteX0" fmla="*/ 6408 w 12802"/>
                <a:gd name="connsiteY0" fmla="*/ 0 h 12687"/>
                <a:gd name="connsiteX1" fmla="*/ 5465 w 12802"/>
                <a:gd name="connsiteY1" fmla="*/ 103 h 12687"/>
                <a:gd name="connsiteX2" fmla="*/ 13 w 12802"/>
                <a:gd name="connsiteY2" fmla="*/ 5658 h 12687"/>
                <a:gd name="connsiteX3" fmla="*/ 5070 w 12802"/>
                <a:gd name="connsiteY3" fmla="*/ 12276 h 12687"/>
                <a:gd name="connsiteX4" fmla="*/ 9031 w 12802"/>
                <a:gd name="connsiteY4" fmla="*/ 12687 h 12687"/>
                <a:gd name="connsiteX5" fmla="*/ 11963 w 12802"/>
                <a:gd name="connsiteY5" fmla="*/ 11436 h 12687"/>
                <a:gd name="connsiteX6" fmla="*/ 11483 w 12802"/>
                <a:gd name="connsiteY6" fmla="*/ 4269 h 12687"/>
                <a:gd name="connsiteX7" fmla="*/ 6408 w 12802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02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66" y="9241"/>
                    <a:pt x="12014" y="6550"/>
                    <a:pt x="11483" y="4269"/>
                  </a:cubicBezTo>
                  <a:cubicBezTo>
                    <a:pt x="10866" y="1577"/>
                    <a:pt x="8585" y="0"/>
                    <a:pt x="6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8" name="任意多边形: 形状 287">
              <a:extLst>
                <a:ext uri="{FF2B5EF4-FFF2-40B4-BE49-F238E27FC236}">
                  <a16:creationId xmlns:a16="http://schemas.microsoft.com/office/drawing/2014/main" id="{294EB473-F03F-C8A9-6777-4FEE6EF49D99}"/>
                </a:ext>
              </a:extLst>
            </p:cNvPr>
            <p:cNvSpPr/>
            <p:nvPr/>
          </p:nvSpPr>
          <p:spPr>
            <a:xfrm>
              <a:off x="4673774" y="3442664"/>
              <a:ext cx="54338" cy="29095"/>
            </a:xfrm>
            <a:custGeom>
              <a:avLst/>
              <a:gdLst>
                <a:gd name="connsiteX0" fmla="*/ 34305 w 54338"/>
                <a:gd name="connsiteY0" fmla="*/ 0 h 29095"/>
                <a:gd name="connsiteX1" fmla="*/ 29350 w 54338"/>
                <a:gd name="connsiteY1" fmla="*/ 2229 h 29095"/>
                <a:gd name="connsiteX2" fmla="*/ 27567 w 54338"/>
                <a:gd name="connsiteY2" fmla="*/ 3875 h 29095"/>
                <a:gd name="connsiteX3" fmla="*/ 25424 w 54338"/>
                <a:gd name="connsiteY3" fmla="*/ 1612 h 29095"/>
                <a:gd name="connsiteX4" fmla="*/ 20984 w 54338"/>
                <a:gd name="connsiteY4" fmla="*/ 274 h 29095"/>
                <a:gd name="connsiteX5" fmla="*/ 19732 w 54338"/>
                <a:gd name="connsiteY5" fmla="*/ 343 h 29095"/>
                <a:gd name="connsiteX6" fmla="*/ 14468 w 54338"/>
                <a:gd name="connsiteY6" fmla="*/ 4218 h 29095"/>
                <a:gd name="connsiteX7" fmla="*/ 13885 w 54338"/>
                <a:gd name="connsiteY7" fmla="*/ 3840 h 29095"/>
                <a:gd name="connsiteX8" fmla="*/ 13543 w 54338"/>
                <a:gd name="connsiteY8" fmla="*/ 4029 h 29095"/>
                <a:gd name="connsiteX9" fmla="*/ 12034 w 54338"/>
                <a:gd name="connsiteY9" fmla="*/ 5006 h 29095"/>
                <a:gd name="connsiteX10" fmla="*/ 10336 w 54338"/>
                <a:gd name="connsiteY10" fmla="*/ 3515 h 29095"/>
                <a:gd name="connsiteX11" fmla="*/ 7679 w 54338"/>
                <a:gd name="connsiteY11" fmla="*/ 789 h 29095"/>
                <a:gd name="connsiteX12" fmla="*/ 6924 w 54338"/>
                <a:gd name="connsiteY12" fmla="*/ 892 h 29095"/>
                <a:gd name="connsiteX13" fmla="*/ 2210 w 54338"/>
                <a:gd name="connsiteY13" fmla="*/ 3326 h 29095"/>
                <a:gd name="connsiteX14" fmla="*/ 4833 w 54338"/>
                <a:gd name="connsiteY14" fmla="*/ 15636 h 29095"/>
                <a:gd name="connsiteX15" fmla="*/ 10045 w 54338"/>
                <a:gd name="connsiteY15" fmla="*/ 17059 h 29095"/>
                <a:gd name="connsiteX16" fmla="*/ 14365 w 54338"/>
                <a:gd name="connsiteY16" fmla="*/ 15413 h 29095"/>
                <a:gd name="connsiteX17" fmla="*/ 15754 w 54338"/>
                <a:gd name="connsiteY17" fmla="*/ 7355 h 29095"/>
                <a:gd name="connsiteX18" fmla="*/ 15874 w 54338"/>
                <a:gd name="connsiteY18" fmla="*/ 7544 h 29095"/>
                <a:gd name="connsiteX19" fmla="*/ 16937 w 54338"/>
                <a:gd name="connsiteY19" fmla="*/ 9704 h 29095"/>
                <a:gd name="connsiteX20" fmla="*/ 21824 w 54338"/>
                <a:gd name="connsiteY20" fmla="*/ 12910 h 29095"/>
                <a:gd name="connsiteX21" fmla="*/ 22852 w 54338"/>
                <a:gd name="connsiteY21" fmla="*/ 12773 h 29095"/>
                <a:gd name="connsiteX22" fmla="*/ 22852 w 54338"/>
                <a:gd name="connsiteY22" fmla="*/ 12807 h 29095"/>
                <a:gd name="connsiteX23" fmla="*/ 28973 w 54338"/>
                <a:gd name="connsiteY23" fmla="*/ 20368 h 29095"/>
                <a:gd name="connsiteX24" fmla="*/ 25081 w 54338"/>
                <a:gd name="connsiteY24" fmla="*/ 22803 h 29095"/>
                <a:gd name="connsiteX25" fmla="*/ 26539 w 54338"/>
                <a:gd name="connsiteY25" fmla="*/ 28855 h 29095"/>
                <a:gd name="connsiteX26" fmla="*/ 27533 w 54338"/>
                <a:gd name="connsiteY26" fmla="*/ 29095 h 29095"/>
                <a:gd name="connsiteX27" fmla="*/ 31613 w 54338"/>
                <a:gd name="connsiteY27" fmla="*/ 25375 h 29095"/>
                <a:gd name="connsiteX28" fmla="*/ 31356 w 54338"/>
                <a:gd name="connsiteY28" fmla="*/ 21157 h 29095"/>
                <a:gd name="connsiteX29" fmla="*/ 33071 w 54338"/>
                <a:gd name="connsiteY29" fmla="*/ 21346 h 29095"/>
                <a:gd name="connsiteX30" fmla="*/ 33482 w 54338"/>
                <a:gd name="connsiteY30" fmla="*/ 21328 h 29095"/>
                <a:gd name="connsiteX31" fmla="*/ 39997 w 54338"/>
                <a:gd name="connsiteY31" fmla="*/ 18465 h 29095"/>
                <a:gd name="connsiteX32" fmla="*/ 43958 w 54338"/>
                <a:gd name="connsiteY32" fmla="*/ 20128 h 29095"/>
                <a:gd name="connsiteX33" fmla="*/ 44592 w 54338"/>
                <a:gd name="connsiteY33" fmla="*/ 20145 h 29095"/>
                <a:gd name="connsiteX34" fmla="*/ 51005 w 54338"/>
                <a:gd name="connsiteY34" fmla="*/ 19100 h 29095"/>
                <a:gd name="connsiteX35" fmla="*/ 54228 w 54338"/>
                <a:gd name="connsiteY35" fmla="*/ 15362 h 29095"/>
                <a:gd name="connsiteX36" fmla="*/ 50233 w 54338"/>
                <a:gd name="connsiteY36" fmla="*/ 7972 h 29095"/>
                <a:gd name="connsiteX37" fmla="*/ 43632 w 54338"/>
                <a:gd name="connsiteY37" fmla="*/ 7338 h 29095"/>
                <a:gd name="connsiteX38" fmla="*/ 43512 w 54338"/>
                <a:gd name="connsiteY38" fmla="*/ 7338 h 29095"/>
                <a:gd name="connsiteX39" fmla="*/ 42243 w 54338"/>
                <a:gd name="connsiteY39" fmla="*/ 7818 h 29095"/>
                <a:gd name="connsiteX40" fmla="*/ 39877 w 54338"/>
                <a:gd name="connsiteY40" fmla="*/ 3721 h 29095"/>
                <a:gd name="connsiteX41" fmla="*/ 34305 w 54338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38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6" y="3069"/>
                    <a:pt x="26453" y="2332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5" y="3840"/>
                    <a:pt x="13646" y="3892"/>
                    <a:pt x="13543" y="4029"/>
                  </a:cubicBezTo>
                  <a:cubicBezTo>
                    <a:pt x="12959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6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4" y="892"/>
                  </a:cubicBezTo>
                  <a:cubicBezTo>
                    <a:pt x="5159" y="1320"/>
                    <a:pt x="3478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7" y="17059"/>
                    <a:pt x="13286" y="16511"/>
                    <a:pt x="14365" y="15413"/>
                  </a:cubicBezTo>
                  <a:cubicBezTo>
                    <a:pt x="15943" y="13853"/>
                    <a:pt x="16440" y="10458"/>
                    <a:pt x="15754" y="7355"/>
                  </a:cubicBezTo>
                  <a:lnTo>
                    <a:pt x="15874" y="7544"/>
                  </a:lnTo>
                  <a:cubicBezTo>
                    <a:pt x="16337" y="8213"/>
                    <a:pt x="16457" y="9053"/>
                    <a:pt x="16937" y="9704"/>
                  </a:cubicBezTo>
                  <a:cubicBezTo>
                    <a:pt x="18480" y="11864"/>
                    <a:pt x="20212" y="12910"/>
                    <a:pt x="21824" y="12910"/>
                  </a:cubicBezTo>
                  <a:cubicBezTo>
                    <a:pt x="22167" y="12910"/>
                    <a:pt x="22509" y="12859"/>
                    <a:pt x="22852" y="12773"/>
                  </a:cubicBezTo>
                  <a:lnTo>
                    <a:pt x="22852" y="12807"/>
                  </a:lnTo>
                  <a:cubicBezTo>
                    <a:pt x="22852" y="15911"/>
                    <a:pt x="25938" y="18877"/>
                    <a:pt x="28973" y="20368"/>
                  </a:cubicBezTo>
                  <a:cubicBezTo>
                    <a:pt x="27464" y="20506"/>
                    <a:pt x="25750" y="21500"/>
                    <a:pt x="25081" y="22803"/>
                  </a:cubicBezTo>
                  <a:cubicBezTo>
                    <a:pt x="24035" y="24843"/>
                    <a:pt x="24824" y="28015"/>
                    <a:pt x="26539" y="28855"/>
                  </a:cubicBezTo>
                  <a:cubicBezTo>
                    <a:pt x="26864" y="29009"/>
                    <a:pt x="27190" y="29095"/>
                    <a:pt x="27533" y="29095"/>
                  </a:cubicBezTo>
                  <a:cubicBezTo>
                    <a:pt x="28904" y="29095"/>
                    <a:pt x="30345" y="27809"/>
                    <a:pt x="31613" y="25375"/>
                  </a:cubicBezTo>
                  <a:cubicBezTo>
                    <a:pt x="32625" y="23814"/>
                    <a:pt x="32642" y="22340"/>
                    <a:pt x="31356" y="21157"/>
                  </a:cubicBezTo>
                  <a:cubicBezTo>
                    <a:pt x="31922" y="21277"/>
                    <a:pt x="32505" y="21346"/>
                    <a:pt x="33071" y="21346"/>
                  </a:cubicBezTo>
                  <a:cubicBezTo>
                    <a:pt x="33208" y="21346"/>
                    <a:pt x="33345" y="21346"/>
                    <a:pt x="33482" y="21328"/>
                  </a:cubicBezTo>
                  <a:cubicBezTo>
                    <a:pt x="36037" y="21174"/>
                    <a:pt x="38300" y="20060"/>
                    <a:pt x="39997" y="18465"/>
                  </a:cubicBezTo>
                  <a:cubicBezTo>
                    <a:pt x="41112" y="19425"/>
                    <a:pt x="42535" y="20077"/>
                    <a:pt x="43958" y="20128"/>
                  </a:cubicBezTo>
                  <a:cubicBezTo>
                    <a:pt x="44164" y="20128"/>
                    <a:pt x="44386" y="20145"/>
                    <a:pt x="44592" y="20145"/>
                  </a:cubicBezTo>
                  <a:cubicBezTo>
                    <a:pt x="46769" y="20145"/>
                    <a:pt x="48930" y="19820"/>
                    <a:pt x="51005" y="19100"/>
                  </a:cubicBezTo>
                  <a:cubicBezTo>
                    <a:pt x="52753" y="18482"/>
                    <a:pt x="54845" y="17642"/>
                    <a:pt x="54228" y="15362"/>
                  </a:cubicBezTo>
                  <a:cubicBezTo>
                    <a:pt x="53576" y="12945"/>
                    <a:pt x="54193" y="9687"/>
                    <a:pt x="50233" y="7972"/>
                  </a:cubicBezTo>
                  <a:cubicBezTo>
                    <a:pt x="48638" y="7801"/>
                    <a:pt x="46135" y="7338"/>
                    <a:pt x="43632" y="7338"/>
                  </a:cubicBezTo>
                  <a:cubicBezTo>
                    <a:pt x="43598" y="7338"/>
                    <a:pt x="43563" y="7338"/>
                    <a:pt x="43512" y="7338"/>
                  </a:cubicBezTo>
                  <a:cubicBezTo>
                    <a:pt x="43135" y="7338"/>
                    <a:pt x="42706" y="7527"/>
                    <a:pt x="42243" y="7818"/>
                  </a:cubicBezTo>
                  <a:cubicBezTo>
                    <a:pt x="41660" y="6275"/>
                    <a:pt x="40786" y="4972"/>
                    <a:pt x="39877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9" name="任意多边形: 形状 288">
              <a:extLst>
                <a:ext uri="{FF2B5EF4-FFF2-40B4-BE49-F238E27FC236}">
                  <a16:creationId xmlns:a16="http://schemas.microsoft.com/office/drawing/2014/main" id="{65A63C35-FF73-943D-0BEF-2A5569E50C8B}"/>
                </a:ext>
              </a:extLst>
            </p:cNvPr>
            <p:cNvSpPr/>
            <p:nvPr/>
          </p:nvSpPr>
          <p:spPr>
            <a:xfrm>
              <a:off x="4681368" y="3342674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49" y="34"/>
                    <a:pt x="1577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0" name="任意多边形: 形状 289">
              <a:extLst>
                <a:ext uri="{FF2B5EF4-FFF2-40B4-BE49-F238E27FC236}">
                  <a16:creationId xmlns:a16="http://schemas.microsoft.com/office/drawing/2014/main" id="{E6D82ED3-F22E-4581-21E8-BA0AFBBFCD84}"/>
                </a:ext>
              </a:extLst>
            </p:cNvPr>
            <p:cNvSpPr/>
            <p:nvPr/>
          </p:nvSpPr>
          <p:spPr>
            <a:xfrm>
              <a:off x="4831187" y="29996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83" y="0"/>
                    <a:pt x="34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1" name="任意多边形: 形状 290">
              <a:extLst>
                <a:ext uri="{FF2B5EF4-FFF2-40B4-BE49-F238E27FC236}">
                  <a16:creationId xmlns:a16="http://schemas.microsoft.com/office/drawing/2014/main" id="{6A970B3C-A766-7F85-CC1D-A9EBE24EB444}"/>
                </a:ext>
              </a:extLst>
            </p:cNvPr>
            <p:cNvSpPr/>
            <p:nvPr/>
          </p:nvSpPr>
          <p:spPr>
            <a:xfrm>
              <a:off x="4824199" y="30924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7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2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3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7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6" y="11161"/>
                    <a:pt x="7273" y="11161"/>
                    <a:pt x="7307" y="11161"/>
                  </a:cubicBezTo>
                  <a:cubicBezTo>
                    <a:pt x="9279" y="11007"/>
                    <a:pt x="10616" y="9773"/>
                    <a:pt x="10942" y="7612"/>
                  </a:cubicBezTo>
                  <a:cubicBezTo>
                    <a:pt x="11267" y="5538"/>
                    <a:pt x="10890" y="3806"/>
                    <a:pt x="8884" y="3189"/>
                  </a:cubicBezTo>
                  <a:cubicBezTo>
                    <a:pt x="8678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3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2" name="任意多边形: 形状 291">
              <a:extLst>
                <a:ext uri="{FF2B5EF4-FFF2-40B4-BE49-F238E27FC236}">
                  <a16:creationId xmlns:a16="http://schemas.microsoft.com/office/drawing/2014/main" id="{C6FEC681-1399-642C-1553-5DAB18372D0B}"/>
                </a:ext>
              </a:extLst>
            </p:cNvPr>
            <p:cNvSpPr/>
            <p:nvPr/>
          </p:nvSpPr>
          <p:spPr>
            <a:xfrm>
              <a:off x="4810578" y="3135494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4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5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0" y="6944"/>
                    <a:pt x="6115" y="5829"/>
                    <a:pt x="6372" y="4132"/>
                  </a:cubicBezTo>
                  <a:cubicBezTo>
                    <a:pt x="6646" y="2246"/>
                    <a:pt x="5995" y="806"/>
                    <a:pt x="4314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3" name="任意多边形: 形状 292">
              <a:extLst>
                <a:ext uri="{FF2B5EF4-FFF2-40B4-BE49-F238E27FC236}">
                  <a16:creationId xmlns:a16="http://schemas.microsoft.com/office/drawing/2014/main" id="{02226093-1463-6BC8-99E5-606EF2FBC026}"/>
                </a:ext>
              </a:extLst>
            </p:cNvPr>
            <p:cNvSpPr/>
            <p:nvPr/>
          </p:nvSpPr>
          <p:spPr>
            <a:xfrm>
              <a:off x="4794389" y="3128430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0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44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0" y="154"/>
                  </a:cubicBezTo>
                  <a:cubicBezTo>
                    <a:pt x="4285" y="51"/>
                    <a:pt x="3959" y="0"/>
                    <a:pt x="36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4" name="任意多边形: 形状 293">
              <a:extLst>
                <a:ext uri="{FF2B5EF4-FFF2-40B4-BE49-F238E27FC236}">
                  <a16:creationId xmlns:a16="http://schemas.microsoft.com/office/drawing/2014/main" id="{FFC02A49-3F88-33C9-431B-FF2C6B08A56C}"/>
                </a:ext>
              </a:extLst>
            </p:cNvPr>
            <p:cNvSpPr/>
            <p:nvPr/>
          </p:nvSpPr>
          <p:spPr>
            <a:xfrm>
              <a:off x="4650398" y="35664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8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3" y="9670"/>
                    <a:pt x="9606" y="8538"/>
                  </a:cubicBezTo>
                  <a:cubicBezTo>
                    <a:pt x="10858" y="6498"/>
                    <a:pt x="9709" y="1920"/>
                    <a:pt x="7652" y="738"/>
                  </a:cubicBezTo>
                  <a:cubicBezTo>
                    <a:pt x="6777" y="240"/>
                    <a:pt x="5851" y="0"/>
                    <a:pt x="49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5" name="任意多边形: 形状 294">
              <a:extLst>
                <a:ext uri="{FF2B5EF4-FFF2-40B4-BE49-F238E27FC236}">
                  <a16:creationId xmlns:a16="http://schemas.microsoft.com/office/drawing/2014/main" id="{3C224D3D-0770-703E-8C30-6E55E2AA8344}"/>
                </a:ext>
              </a:extLst>
            </p:cNvPr>
            <p:cNvSpPr/>
            <p:nvPr/>
          </p:nvSpPr>
          <p:spPr>
            <a:xfrm>
              <a:off x="4793669" y="3177739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3 w 30416"/>
                <a:gd name="connsiteY4" fmla="*/ 4406 h 27123"/>
                <a:gd name="connsiteX5" fmla="*/ 10834 w 30416"/>
                <a:gd name="connsiteY5" fmla="*/ 4235 h 27123"/>
                <a:gd name="connsiteX6" fmla="*/ 5108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3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1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2" y="4629"/>
                    <a:pt x="14417" y="4629"/>
                  </a:cubicBezTo>
                  <a:cubicBezTo>
                    <a:pt x="13920" y="4629"/>
                    <a:pt x="13354" y="4509"/>
                    <a:pt x="12703" y="4406"/>
                  </a:cubicBezTo>
                  <a:cubicBezTo>
                    <a:pt x="12017" y="4286"/>
                    <a:pt x="11400" y="4235"/>
                    <a:pt x="10834" y="4235"/>
                  </a:cubicBezTo>
                  <a:cubicBezTo>
                    <a:pt x="7902" y="4235"/>
                    <a:pt x="6428" y="5881"/>
                    <a:pt x="5108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2" y="24157"/>
                    <a:pt x="3376" y="24603"/>
                  </a:cubicBezTo>
                  <a:cubicBezTo>
                    <a:pt x="4851" y="26283"/>
                    <a:pt x="6308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3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6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0" y="13390"/>
                    <a:pt x="29848" y="12482"/>
                    <a:pt x="30276" y="10921"/>
                  </a:cubicBezTo>
                  <a:cubicBezTo>
                    <a:pt x="30791" y="9001"/>
                    <a:pt x="29830" y="7732"/>
                    <a:pt x="28391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16" y="754"/>
                    <a:pt x="23230" y="0"/>
                    <a:pt x="220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6" name="任意多边形: 形状 295">
              <a:extLst>
                <a:ext uri="{FF2B5EF4-FFF2-40B4-BE49-F238E27FC236}">
                  <a16:creationId xmlns:a16="http://schemas.microsoft.com/office/drawing/2014/main" id="{9CDA5923-8623-7DFB-F03E-57E53F464B00}"/>
                </a:ext>
              </a:extLst>
            </p:cNvPr>
            <p:cNvSpPr/>
            <p:nvPr/>
          </p:nvSpPr>
          <p:spPr>
            <a:xfrm>
              <a:off x="4839769" y="3252355"/>
              <a:ext cx="14859" cy="20659"/>
            </a:xfrm>
            <a:custGeom>
              <a:avLst/>
              <a:gdLst>
                <a:gd name="connsiteX0" fmla="*/ 3482 w 14859"/>
                <a:gd name="connsiteY0" fmla="*/ 0 h 20659"/>
                <a:gd name="connsiteX1" fmla="*/ 430 w 14859"/>
                <a:gd name="connsiteY1" fmla="*/ 3258 h 20659"/>
                <a:gd name="connsiteX2" fmla="*/ 841 w 14859"/>
                <a:gd name="connsiteY2" fmla="*/ 10698 h 20659"/>
                <a:gd name="connsiteX3" fmla="*/ 1973 w 14859"/>
                <a:gd name="connsiteY3" fmla="*/ 16734 h 20659"/>
                <a:gd name="connsiteX4" fmla="*/ 4219 w 14859"/>
                <a:gd name="connsiteY4" fmla="*/ 20660 h 20659"/>
                <a:gd name="connsiteX5" fmla="*/ 6602 w 14859"/>
                <a:gd name="connsiteY5" fmla="*/ 20420 h 20659"/>
                <a:gd name="connsiteX6" fmla="*/ 8900 w 14859"/>
                <a:gd name="connsiteY6" fmla="*/ 20145 h 20659"/>
                <a:gd name="connsiteX7" fmla="*/ 9585 w 14859"/>
                <a:gd name="connsiteY7" fmla="*/ 20197 h 20659"/>
                <a:gd name="connsiteX8" fmla="*/ 10426 w 14859"/>
                <a:gd name="connsiteY8" fmla="*/ 20266 h 20659"/>
                <a:gd name="connsiteX9" fmla="*/ 14318 w 14859"/>
                <a:gd name="connsiteY9" fmla="*/ 16493 h 20659"/>
                <a:gd name="connsiteX10" fmla="*/ 5299 w 14859"/>
                <a:gd name="connsiteY10" fmla="*/ 326 h 20659"/>
                <a:gd name="connsiteX11" fmla="*/ 3482 w 14859"/>
                <a:gd name="connsiteY11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59" h="20659">
                  <a:moveTo>
                    <a:pt x="3482" y="0"/>
                  </a:moveTo>
                  <a:cubicBezTo>
                    <a:pt x="1905" y="0"/>
                    <a:pt x="1013" y="995"/>
                    <a:pt x="430" y="3258"/>
                  </a:cubicBezTo>
                  <a:cubicBezTo>
                    <a:pt x="-221" y="5778"/>
                    <a:pt x="-170" y="8247"/>
                    <a:pt x="841" y="10698"/>
                  </a:cubicBezTo>
                  <a:cubicBezTo>
                    <a:pt x="1630" y="12585"/>
                    <a:pt x="2265" y="14385"/>
                    <a:pt x="1973" y="16734"/>
                  </a:cubicBezTo>
                  <a:cubicBezTo>
                    <a:pt x="1630" y="19665"/>
                    <a:pt x="2127" y="20660"/>
                    <a:pt x="4219" y="20660"/>
                  </a:cubicBezTo>
                  <a:cubicBezTo>
                    <a:pt x="4853" y="20660"/>
                    <a:pt x="5642" y="20574"/>
                    <a:pt x="6602" y="20420"/>
                  </a:cubicBezTo>
                  <a:cubicBezTo>
                    <a:pt x="7357" y="20300"/>
                    <a:pt x="8145" y="20145"/>
                    <a:pt x="8900" y="20145"/>
                  </a:cubicBezTo>
                  <a:cubicBezTo>
                    <a:pt x="9123" y="20145"/>
                    <a:pt x="9362" y="20163"/>
                    <a:pt x="9585" y="20197"/>
                  </a:cubicBezTo>
                  <a:cubicBezTo>
                    <a:pt x="9894" y="20248"/>
                    <a:pt x="10169" y="20266"/>
                    <a:pt x="10426" y="20266"/>
                  </a:cubicBezTo>
                  <a:cubicBezTo>
                    <a:pt x="12637" y="20266"/>
                    <a:pt x="13631" y="18722"/>
                    <a:pt x="14318" y="16493"/>
                  </a:cubicBezTo>
                  <a:cubicBezTo>
                    <a:pt x="16066" y="10819"/>
                    <a:pt x="13717" y="3292"/>
                    <a:pt x="5299" y="326"/>
                  </a:cubicBezTo>
                  <a:cubicBezTo>
                    <a:pt x="4614" y="103"/>
                    <a:pt x="4013" y="0"/>
                    <a:pt x="34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7" name="任意多边形: 形状 296">
              <a:extLst>
                <a:ext uri="{FF2B5EF4-FFF2-40B4-BE49-F238E27FC236}">
                  <a16:creationId xmlns:a16="http://schemas.microsoft.com/office/drawing/2014/main" id="{F6424851-C91C-4D93-3621-3940A33ACBF4}"/>
                </a:ext>
              </a:extLst>
            </p:cNvPr>
            <p:cNvSpPr/>
            <p:nvPr/>
          </p:nvSpPr>
          <p:spPr>
            <a:xfrm>
              <a:off x="4757244" y="3161983"/>
              <a:ext cx="13449" cy="13098"/>
            </a:xfrm>
            <a:custGeom>
              <a:avLst/>
              <a:gdLst>
                <a:gd name="connsiteX0" fmla="*/ 11238 w 13449"/>
                <a:gd name="connsiteY0" fmla="*/ 0 h 13098"/>
                <a:gd name="connsiteX1" fmla="*/ 9489 w 13449"/>
                <a:gd name="connsiteY1" fmla="*/ 480 h 13098"/>
                <a:gd name="connsiteX2" fmla="*/ 1345 w 13449"/>
                <a:gd name="connsiteY2" fmla="*/ 5641 h 13098"/>
                <a:gd name="connsiteX3" fmla="*/ 42 w 13449"/>
                <a:gd name="connsiteY3" fmla="*/ 8281 h 13098"/>
                <a:gd name="connsiteX4" fmla="*/ 5614 w 13449"/>
                <a:gd name="connsiteY4" fmla="*/ 13099 h 13098"/>
                <a:gd name="connsiteX5" fmla="*/ 5974 w 13449"/>
                <a:gd name="connsiteY5" fmla="*/ 13099 h 13098"/>
                <a:gd name="connsiteX6" fmla="*/ 13089 w 13449"/>
                <a:gd name="connsiteY6" fmla="*/ 8778 h 13098"/>
                <a:gd name="connsiteX7" fmla="*/ 13449 w 13449"/>
                <a:gd name="connsiteY7" fmla="*/ 3240 h 13098"/>
                <a:gd name="connsiteX8" fmla="*/ 11238 w 13449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9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2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6" y="5161"/>
                    <a:pt x="13449" y="3240"/>
                  </a:cubicBezTo>
                  <a:cubicBezTo>
                    <a:pt x="13415" y="1183"/>
                    <a:pt x="12626" y="0"/>
                    <a:pt x="112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8" name="任意多边形: 形状 297">
              <a:extLst>
                <a:ext uri="{FF2B5EF4-FFF2-40B4-BE49-F238E27FC236}">
                  <a16:creationId xmlns:a16="http://schemas.microsoft.com/office/drawing/2014/main" id="{F180D22A-A6F9-064B-6D8D-685C4CB37B67}"/>
                </a:ext>
              </a:extLst>
            </p:cNvPr>
            <p:cNvSpPr/>
            <p:nvPr/>
          </p:nvSpPr>
          <p:spPr>
            <a:xfrm>
              <a:off x="4771470" y="31465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0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8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69" y="703"/>
                    <a:pt x="3801" y="0"/>
                    <a:pt x="28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9" name="任意多边形: 形状 298">
              <a:extLst>
                <a:ext uri="{FF2B5EF4-FFF2-40B4-BE49-F238E27FC236}">
                  <a16:creationId xmlns:a16="http://schemas.microsoft.com/office/drawing/2014/main" id="{AA30E498-396E-D03C-F167-F8BB51677240}"/>
                </a:ext>
              </a:extLst>
            </p:cNvPr>
            <p:cNvSpPr/>
            <p:nvPr/>
          </p:nvSpPr>
          <p:spPr>
            <a:xfrm>
              <a:off x="4768073" y="31879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2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79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24"/>
                    <a:pt x="8637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2" y="137"/>
                  </a:cubicBezTo>
                  <a:cubicBezTo>
                    <a:pt x="4368" y="51"/>
                    <a:pt x="4008" y="0"/>
                    <a:pt x="3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0" name="任意多边形: 形状 299">
              <a:extLst>
                <a:ext uri="{FF2B5EF4-FFF2-40B4-BE49-F238E27FC236}">
                  <a16:creationId xmlns:a16="http://schemas.microsoft.com/office/drawing/2014/main" id="{2D1A3520-113A-F4B4-9B92-946C7D743E2E}"/>
                </a:ext>
              </a:extLst>
            </p:cNvPr>
            <p:cNvSpPr/>
            <p:nvPr/>
          </p:nvSpPr>
          <p:spPr>
            <a:xfrm>
              <a:off x="4759636" y="3278689"/>
              <a:ext cx="35893" cy="23111"/>
            </a:xfrm>
            <a:custGeom>
              <a:avLst/>
              <a:gdLst>
                <a:gd name="connsiteX0" fmla="*/ 18739 w 35893"/>
                <a:gd name="connsiteY0" fmla="*/ 0 h 23111"/>
                <a:gd name="connsiteX1" fmla="*/ 13098 w 35893"/>
                <a:gd name="connsiteY1" fmla="*/ 2366 h 23111"/>
                <a:gd name="connsiteX2" fmla="*/ 12806 w 35893"/>
                <a:gd name="connsiteY2" fmla="*/ 2829 h 23111"/>
                <a:gd name="connsiteX3" fmla="*/ 11726 w 35893"/>
                <a:gd name="connsiteY3" fmla="*/ 2400 h 23111"/>
                <a:gd name="connsiteX4" fmla="*/ 4902 w 35893"/>
                <a:gd name="connsiteY4" fmla="*/ 2726 h 23111"/>
                <a:gd name="connsiteX5" fmla="*/ 33 w 35893"/>
                <a:gd name="connsiteY5" fmla="*/ 10784 h 23111"/>
                <a:gd name="connsiteX6" fmla="*/ 6411 w 35893"/>
                <a:gd name="connsiteY6" fmla="*/ 15585 h 23111"/>
                <a:gd name="connsiteX7" fmla="*/ 7011 w 35893"/>
                <a:gd name="connsiteY7" fmla="*/ 15551 h 23111"/>
                <a:gd name="connsiteX8" fmla="*/ 13955 w 35893"/>
                <a:gd name="connsiteY8" fmla="*/ 13493 h 23111"/>
                <a:gd name="connsiteX9" fmla="*/ 14349 w 35893"/>
                <a:gd name="connsiteY9" fmla="*/ 13287 h 23111"/>
                <a:gd name="connsiteX10" fmla="*/ 15086 w 35893"/>
                <a:gd name="connsiteY10" fmla="*/ 14248 h 23111"/>
                <a:gd name="connsiteX11" fmla="*/ 15721 w 35893"/>
                <a:gd name="connsiteY11" fmla="*/ 14522 h 23111"/>
                <a:gd name="connsiteX12" fmla="*/ 16389 w 35893"/>
                <a:gd name="connsiteY12" fmla="*/ 13836 h 23111"/>
                <a:gd name="connsiteX13" fmla="*/ 16578 w 35893"/>
                <a:gd name="connsiteY13" fmla="*/ 11761 h 23111"/>
                <a:gd name="connsiteX14" fmla="*/ 17778 w 35893"/>
                <a:gd name="connsiteY14" fmla="*/ 12327 h 23111"/>
                <a:gd name="connsiteX15" fmla="*/ 17761 w 35893"/>
                <a:gd name="connsiteY15" fmla="*/ 12362 h 23111"/>
                <a:gd name="connsiteX16" fmla="*/ 19647 w 35893"/>
                <a:gd name="connsiteY16" fmla="*/ 16476 h 23111"/>
                <a:gd name="connsiteX17" fmla="*/ 20607 w 35893"/>
                <a:gd name="connsiteY17" fmla="*/ 16648 h 23111"/>
                <a:gd name="connsiteX18" fmla="*/ 22287 w 35893"/>
                <a:gd name="connsiteY18" fmla="*/ 16236 h 23111"/>
                <a:gd name="connsiteX19" fmla="*/ 26591 w 35893"/>
                <a:gd name="connsiteY19" fmla="*/ 20591 h 23111"/>
                <a:gd name="connsiteX20" fmla="*/ 30928 w 35893"/>
                <a:gd name="connsiteY20" fmla="*/ 23112 h 23111"/>
                <a:gd name="connsiteX21" fmla="*/ 32266 w 35893"/>
                <a:gd name="connsiteY21" fmla="*/ 23026 h 23111"/>
                <a:gd name="connsiteX22" fmla="*/ 35832 w 35893"/>
                <a:gd name="connsiteY22" fmla="*/ 18722 h 23111"/>
                <a:gd name="connsiteX23" fmla="*/ 31563 w 35893"/>
                <a:gd name="connsiteY23" fmla="*/ 6532 h 23111"/>
                <a:gd name="connsiteX24" fmla="*/ 23831 w 35893"/>
                <a:gd name="connsiteY24" fmla="*/ 1200 h 23111"/>
                <a:gd name="connsiteX25" fmla="*/ 18739 w 35893"/>
                <a:gd name="connsiteY25" fmla="*/ 0 h 2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111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35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5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81" y="14316"/>
                    <a:pt x="17830" y="15756"/>
                    <a:pt x="19647" y="16476"/>
                  </a:cubicBezTo>
                  <a:cubicBezTo>
                    <a:pt x="19956" y="16596"/>
                    <a:pt x="20264" y="16648"/>
                    <a:pt x="20607" y="16648"/>
                  </a:cubicBezTo>
                  <a:cubicBezTo>
                    <a:pt x="21156" y="16648"/>
                    <a:pt x="21739" y="16493"/>
                    <a:pt x="22287" y="16236"/>
                  </a:cubicBezTo>
                  <a:cubicBezTo>
                    <a:pt x="24859" y="16476"/>
                    <a:pt x="25597" y="18465"/>
                    <a:pt x="26591" y="20591"/>
                  </a:cubicBezTo>
                  <a:cubicBezTo>
                    <a:pt x="27517" y="22563"/>
                    <a:pt x="29128" y="23112"/>
                    <a:pt x="30928" y="23112"/>
                  </a:cubicBezTo>
                  <a:cubicBezTo>
                    <a:pt x="31374" y="23112"/>
                    <a:pt x="31820" y="23077"/>
                    <a:pt x="32266" y="23026"/>
                  </a:cubicBezTo>
                  <a:cubicBezTo>
                    <a:pt x="34700" y="22751"/>
                    <a:pt x="36226" y="20591"/>
                    <a:pt x="35832" y="18722"/>
                  </a:cubicBezTo>
                  <a:cubicBezTo>
                    <a:pt x="34940" y="14505"/>
                    <a:pt x="33809" y="10047"/>
                    <a:pt x="31563" y="6532"/>
                  </a:cubicBezTo>
                  <a:cubicBezTo>
                    <a:pt x="29951" y="3995"/>
                    <a:pt x="26368" y="2863"/>
                    <a:pt x="23831" y="1200"/>
                  </a:cubicBezTo>
                  <a:cubicBezTo>
                    <a:pt x="22133" y="395"/>
                    <a:pt x="20384" y="0"/>
                    <a:pt x="187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1" name="任意多边形: 形状 300">
              <a:extLst>
                <a:ext uri="{FF2B5EF4-FFF2-40B4-BE49-F238E27FC236}">
                  <a16:creationId xmlns:a16="http://schemas.microsoft.com/office/drawing/2014/main" id="{8304FCB5-B7F0-F3BD-89B5-0D671E7F1430}"/>
                </a:ext>
              </a:extLst>
            </p:cNvPr>
            <p:cNvSpPr/>
            <p:nvPr/>
          </p:nvSpPr>
          <p:spPr>
            <a:xfrm>
              <a:off x="4762152" y="3260567"/>
              <a:ext cx="6481" cy="7046"/>
            </a:xfrm>
            <a:custGeom>
              <a:avLst/>
              <a:gdLst>
                <a:gd name="connsiteX0" fmla="*/ 3552 w 6481"/>
                <a:gd name="connsiteY0" fmla="*/ 0 h 7046"/>
                <a:gd name="connsiteX1" fmla="*/ 123 w 6481"/>
                <a:gd name="connsiteY1" fmla="*/ 2400 h 7046"/>
                <a:gd name="connsiteX2" fmla="*/ 2352 w 6481"/>
                <a:gd name="connsiteY2" fmla="*/ 6961 h 7046"/>
                <a:gd name="connsiteX3" fmla="*/ 3244 w 6481"/>
                <a:gd name="connsiteY3" fmla="*/ 7047 h 7046"/>
                <a:gd name="connsiteX4" fmla="*/ 6227 w 6481"/>
                <a:gd name="connsiteY4" fmla="*/ 4869 h 7046"/>
                <a:gd name="connsiteX5" fmla="*/ 4495 w 6481"/>
                <a:gd name="connsiteY5" fmla="*/ 171 h 7046"/>
                <a:gd name="connsiteX6" fmla="*/ 3552 w 648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1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44" y="7047"/>
                  </a:cubicBezTo>
                  <a:cubicBezTo>
                    <a:pt x="4564" y="7047"/>
                    <a:pt x="5644" y="6412"/>
                    <a:pt x="6227" y="4869"/>
                  </a:cubicBezTo>
                  <a:cubicBezTo>
                    <a:pt x="6930" y="2932"/>
                    <a:pt x="6124" y="737"/>
                    <a:pt x="4495" y="171"/>
                  </a:cubicBezTo>
                  <a:cubicBezTo>
                    <a:pt x="4204" y="51"/>
                    <a:pt x="3878" y="0"/>
                    <a:pt x="35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FCCFE82B-68CD-C892-CEDF-B61B83715CD3}"/>
                </a:ext>
              </a:extLst>
            </p:cNvPr>
            <p:cNvSpPr/>
            <p:nvPr/>
          </p:nvSpPr>
          <p:spPr>
            <a:xfrm>
              <a:off x="4764386" y="32358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2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8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5" y="2263"/>
                    <a:pt x="272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5" y="16322"/>
                    <a:pt x="12770" y="14642"/>
                    <a:pt x="14073" y="11847"/>
                  </a:cubicBezTo>
                  <a:lnTo>
                    <a:pt x="13988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10" y="274"/>
                    <a:pt x="8261" y="0"/>
                    <a:pt x="71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3" name="任意多边形: 形状 302">
              <a:extLst>
                <a:ext uri="{FF2B5EF4-FFF2-40B4-BE49-F238E27FC236}">
                  <a16:creationId xmlns:a16="http://schemas.microsoft.com/office/drawing/2014/main" id="{14B1B6CF-2A77-8D0F-87BC-396DFBD7DB03}"/>
                </a:ext>
              </a:extLst>
            </p:cNvPr>
            <p:cNvSpPr/>
            <p:nvPr/>
          </p:nvSpPr>
          <p:spPr>
            <a:xfrm>
              <a:off x="4785552" y="30841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9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66" y="17"/>
                    <a:pt x="3795" y="0"/>
                    <a:pt x="36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4" name="任意多边形: 形状 303">
              <a:extLst>
                <a:ext uri="{FF2B5EF4-FFF2-40B4-BE49-F238E27FC236}">
                  <a16:creationId xmlns:a16="http://schemas.microsoft.com/office/drawing/2014/main" id="{9A42794A-3191-C51B-FB74-B5DBA08AA3B2}"/>
                </a:ext>
              </a:extLst>
            </p:cNvPr>
            <p:cNvSpPr/>
            <p:nvPr/>
          </p:nvSpPr>
          <p:spPr>
            <a:xfrm>
              <a:off x="5030686" y="2969685"/>
              <a:ext cx="13865" cy="17402"/>
            </a:xfrm>
            <a:custGeom>
              <a:avLst/>
              <a:gdLst>
                <a:gd name="connsiteX0" fmla="*/ 7949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29 w 13865"/>
                <a:gd name="connsiteY5" fmla="*/ 17402 h 17402"/>
                <a:gd name="connsiteX6" fmla="*/ 13487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20 h 17402"/>
                <a:gd name="connsiteX9" fmla="*/ 7949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49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1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3" y="17402"/>
                    <a:pt x="6629" y="17402"/>
                  </a:cubicBezTo>
                  <a:cubicBezTo>
                    <a:pt x="9595" y="17402"/>
                    <a:pt x="12099" y="15071"/>
                    <a:pt x="13487" y="10544"/>
                  </a:cubicBezTo>
                  <a:cubicBezTo>
                    <a:pt x="13539" y="10253"/>
                    <a:pt x="13881" y="9413"/>
                    <a:pt x="13865" y="8590"/>
                  </a:cubicBezTo>
                  <a:cubicBezTo>
                    <a:pt x="13796" y="5555"/>
                    <a:pt x="13624" y="2263"/>
                    <a:pt x="10761" y="720"/>
                  </a:cubicBezTo>
                  <a:cubicBezTo>
                    <a:pt x="9818" y="223"/>
                    <a:pt x="8875" y="0"/>
                    <a:pt x="79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5" name="任意多边形: 形状 304">
              <a:extLst>
                <a:ext uri="{FF2B5EF4-FFF2-40B4-BE49-F238E27FC236}">
                  <a16:creationId xmlns:a16="http://schemas.microsoft.com/office/drawing/2014/main" id="{91E20BB7-2170-53F4-8D02-611C1E43DA6A}"/>
                </a:ext>
              </a:extLst>
            </p:cNvPr>
            <p:cNvSpPr/>
            <p:nvPr/>
          </p:nvSpPr>
          <p:spPr>
            <a:xfrm>
              <a:off x="5031216" y="2881388"/>
              <a:ext cx="4478" cy="4406"/>
            </a:xfrm>
            <a:custGeom>
              <a:avLst/>
              <a:gdLst>
                <a:gd name="connsiteX0" fmla="*/ 1659 w 4478"/>
                <a:gd name="connsiteY0" fmla="*/ 0 h 4406"/>
                <a:gd name="connsiteX1" fmla="*/ 98 w 4478"/>
                <a:gd name="connsiteY1" fmla="*/ 1355 h 4406"/>
                <a:gd name="connsiteX2" fmla="*/ 1745 w 4478"/>
                <a:gd name="connsiteY2" fmla="*/ 4235 h 4406"/>
                <a:gd name="connsiteX3" fmla="*/ 2602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9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9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5" y="4235"/>
                  </a:cubicBezTo>
                  <a:cubicBezTo>
                    <a:pt x="2036" y="4355"/>
                    <a:pt x="2327" y="4406"/>
                    <a:pt x="2602" y="4406"/>
                  </a:cubicBezTo>
                  <a:cubicBezTo>
                    <a:pt x="3288" y="4406"/>
                    <a:pt x="3871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D26743AD-67B7-82FF-EE70-805DEDF3F6CA}"/>
                </a:ext>
              </a:extLst>
            </p:cNvPr>
            <p:cNvSpPr/>
            <p:nvPr/>
          </p:nvSpPr>
          <p:spPr>
            <a:xfrm>
              <a:off x="5031657" y="29441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2" y="0"/>
                    <a:pt x="7938" y="51"/>
                    <a:pt x="7647" y="154"/>
                  </a:cubicBezTo>
                  <a:cubicBezTo>
                    <a:pt x="3977" y="1560"/>
                    <a:pt x="2709" y="5555"/>
                    <a:pt x="0" y="7835"/>
                  </a:cubicBezTo>
                  <a:cubicBezTo>
                    <a:pt x="68" y="8487"/>
                    <a:pt x="85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8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36" y="754"/>
                    <a:pt x="9464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7" name="任意多边形: 形状 306">
              <a:extLst>
                <a:ext uri="{FF2B5EF4-FFF2-40B4-BE49-F238E27FC236}">
                  <a16:creationId xmlns:a16="http://schemas.microsoft.com/office/drawing/2014/main" id="{E1E24DD4-BBAD-0EB4-9DE2-FB6A8174BA83}"/>
                </a:ext>
              </a:extLst>
            </p:cNvPr>
            <p:cNvSpPr/>
            <p:nvPr/>
          </p:nvSpPr>
          <p:spPr>
            <a:xfrm>
              <a:off x="5078940" y="2892258"/>
              <a:ext cx="3980" cy="4663"/>
            </a:xfrm>
            <a:custGeom>
              <a:avLst/>
              <a:gdLst>
                <a:gd name="connsiteX0" fmla="*/ 2694 w 3980"/>
                <a:gd name="connsiteY0" fmla="*/ 0 h 4663"/>
                <a:gd name="connsiteX1" fmla="*/ 774 w 3980"/>
                <a:gd name="connsiteY1" fmla="*/ 1269 h 4663"/>
                <a:gd name="connsiteX2" fmla="*/ 843 w 3980"/>
                <a:gd name="connsiteY2" fmla="*/ 4424 h 4663"/>
                <a:gd name="connsiteX3" fmla="*/ 1614 w 3980"/>
                <a:gd name="connsiteY3" fmla="*/ 4664 h 4663"/>
                <a:gd name="connsiteX4" fmla="*/ 3414 w 3980"/>
                <a:gd name="connsiteY4" fmla="*/ 3652 h 4663"/>
                <a:gd name="connsiteX5" fmla="*/ 2694 w 3980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0" h="4663">
                  <a:moveTo>
                    <a:pt x="2694" y="0"/>
                  </a:moveTo>
                  <a:cubicBezTo>
                    <a:pt x="2197" y="309"/>
                    <a:pt x="1323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52" y="1423"/>
                    <a:pt x="26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8" name="任意多边形: 形状 307">
              <a:extLst>
                <a:ext uri="{FF2B5EF4-FFF2-40B4-BE49-F238E27FC236}">
                  <a16:creationId xmlns:a16="http://schemas.microsoft.com/office/drawing/2014/main" id="{8315C46F-49F2-B3B8-F5F7-9F0D184D1EA9}"/>
                </a:ext>
              </a:extLst>
            </p:cNvPr>
            <p:cNvSpPr/>
            <p:nvPr/>
          </p:nvSpPr>
          <p:spPr>
            <a:xfrm>
              <a:off x="5077251" y="2926034"/>
              <a:ext cx="19158" cy="21139"/>
            </a:xfrm>
            <a:custGeom>
              <a:avLst/>
              <a:gdLst>
                <a:gd name="connsiteX0" fmla="*/ 6184 w 19158"/>
                <a:gd name="connsiteY0" fmla="*/ 0 h 21139"/>
                <a:gd name="connsiteX1" fmla="*/ 1641 w 19158"/>
                <a:gd name="connsiteY1" fmla="*/ 3018 h 21139"/>
                <a:gd name="connsiteX2" fmla="*/ 6921 w 19158"/>
                <a:gd name="connsiteY2" fmla="*/ 20848 h 21139"/>
                <a:gd name="connsiteX3" fmla="*/ 8190 w 19158"/>
                <a:gd name="connsiteY3" fmla="*/ 21140 h 21139"/>
                <a:gd name="connsiteX4" fmla="*/ 9253 w 19158"/>
                <a:gd name="connsiteY4" fmla="*/ 20917 h 21139"/>
                <a:gd name="connsiteX5" fmla="*/ 17791 w 19158"/>
                <a:gd name="connsiteY5" fmla="*/ 13082 h 21139"/>
                <a:gd name="connsiteX6" fmla="*/ 18992 w 19158"/>
                <a:gd name="connsiteY6" fmla="*/ 9018 h 21139"/>
                <a:gd name="connsiteX7" fmla="*/ 18237 w 19158"/>
                <a:gd name="connsiteY7" fmla="*/ 6241 h 21139"/>
                <a:gd name="connsiteX8" fmla="*/ 7744 w 19158"/>
                <a:gd name="connsiteY8" fmla="*/ 171 h 21139"/>
                <a:gd name="connsiteX9" fmla="*/ 6184 w 19158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8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2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17"/>
                  </a:cubicBezTo>
                  <a:cubicBezTo>
                    <a:pt x="13128" y="19322"/>
                    <a:pt x="17637" y="18431"/>
                    <a:pt x="17791" y="13082"/>
                  </a:cubicBezTo>
                  <a:cubicBezTo>
                    <a:pt x="18272" y="11453"/>
                    <a:pt x="18649" y="10253"/>
                    <a:pt x="18992" y="9018"/>
                  </a:cubicBezTo>
                  <a:cubicBezTo>
                    <a:pt x="19283" y="7955"/>
                    <a:pt x="19283" y="6961"/>
                    <a:pt x="18237" y="6241"/>
                  </a:cubicBezTo>
                  <a:cubicBezTo>
                    <a:pt x="14911" y="3892"/>
                    <a:pt x="11774" y="1166"/>
                    <a:pt x="7744" y="171"/>
                  </a:cubicBezTo>
                  <a:cubicBezTo>
                    <a:pt x="7196" y="69"/>
                    <a:pt x="6682" y="0"/>
                    <a:pt x="6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22961934-1D35-F557-A2EC-AC86E58CE31D}"/>
                </a:ext>
              </a:extLst>
            </p:cNvPr>
            <p:cNvSpPr/>
            <p:nvPr/>
          </p:nvSpPr>
          <p:spPr>
            <a:xfrm>
              <a:off x="5079105" y="29061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8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8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501" y="17"/>
                    <a:pt x="4364" y="0"/>
                    <a:pt x="42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893ACAEA-06BE-E3E5-94D2-D775227DE543}"/>
                </a:ext>
              </a:extLst>
            </p:cNvPr>
            <p:cNvSpPr/>
            <p:nvPr/>
          </p:nvSpPr>
          <p:spPr>
            <a:xfrm>
              <a:off x="4948590" y="3127470"/>
              <a:ext cx="25750" cy="22940"/>
            </a:xfrm>
            <a:custGeom>
              <a:avLst/>
              <a:gdLst>
                <a:gd name="connsiteX0" fmla="*/ 17522 w 25750"/>
                <a:gd name="connsiteY0" fmla="*/ 0 h 22940"/>
                <a:gd name="connsiteX1" fmla="*/ 12035 w 25750"/>
                <a:gd name="connsiteY1" fmla="*/ 3463 h 22940"/>
                <a:gd name="connsiteX2" fmla="*/ 11813 w 25750"/>
                <a:gd name="connsiteY2" fmla="*/ 5589 h 22940"/>
                <a:gd name="connsiteX3" fmla="*/ 10252 w 25750"/>
                <a:gd name="connsiteY3" fmla="*/ 5058 h 22940"/>
                <a:gd name="connsiteX4" fmla="*/ 8898 w 25750"/>
                <a:gd name="connsiteY4" fmla="*/ 4972 h 22940"/>
                <a:gd name="connsiteX5" fmla="*/ 1251 w 25750"/>
                <a:gd name="connsiteY5" fmla="*/ 9001 h 22940"/>
                <a:gd name="connsiteX6" fmla="*/ 1183 w 25750"/>
                <a:gd name="connsiteY6" fmla="*/ 10544 h 22940"/>
                <a:gd name="connsiteX7" fmla="*/ 1594 w 25750"/>
                <a:gd name="connsiteY7" fmla="*/ 10664 h 22940"/>
                <a:gd name="connsiteX8" fmla="*/ 2160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7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22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22" y="0"/>
                  </a:moveTo>
                  <a:cubicBezTo>
                    <a:pt x="14693" y="0"/>
                    <a:pt x="12687" y="1269"/>
                    <a:pt x="12035" y="3463"/>
                  </a:cubicBezTo>
                  <a:cubicBezTo>
                    <a:pt x="11847" y="4098"/>
                    <a:pt x="11778" y="4835"/>
                    <a:pt x="11813" y="5589"/>
                  </a:cubicBezTo>
                  <a:cubicBezTo>
                    <a:pt x="11315" y="5332"/>
                    <a:pt x="10801" y="5126"/>
                    <a:pt x="10252" y="5058"/>
                  </a:cubicBezTo>
                  <a:cubicBezTo>
                    <a:pt x="9790" y="4989"/>
                    <a:pt x="9344" y="4972"/>
                    <a:pt x="8898" y="4972"/>
                  </a:cubicBezTo>
                  <a:cubicBezTo>
                    <a:pt x="5846" y="4972"/>
                    <a:pt x="3309" y="6464"/>
                    <a:pt x="1251" y="9001"/>
                  </a:cubicBezTo>
                  <a:cubicBezTo>
                    <a:pt x="908" y="9430"/>
                    <a:pt x="566" y="10064"/>
                    <a:pt x="1183" y="10544"/>
                  </a:cubicBezTo>
                  <a:cubicBezTo>
                    <a:pt x="1303" y="10630"/>
                    <a:pt x="1440" y="10664"/>
                    <a:pt x="1594" y="10664"/>
                  </a:cubicBezTo>
                  <a:cubicBezTo>
                    <a:pt x="1766" y="10664"/>
                    <a:pt x="1972" y="10630"/>
                    <a:pt x="2160" y="10596"/>
                  </a:cubicBezTo>
                  <a:cubicBezTo>
                    <a:pt x="2349" y="10561"/>
                    <a:pt x="2537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7" y="13167"/>
                  </a:cubicBezTo>
                  <a:cubicBezTo>
                    <a:pt x="15464" y="12773"/>
                    <a:pt x="15430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5" y="1303"/>
                    <a:pt x="21928" y="960"/>
                    <a:pt x="21431" y="720"/>
                  </a:cubicBezTo>
                  <a:cubicBezTo>
                    <a:pt x="20008" y="223"/>
                    <a:pt x="18688" y="0"/>
                    <a:pt x="175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1" name="任意多边形: 形状 310">
              <a:extLst>
                <a:ext uri="{FF2B5EF4-FFF2-40B4-BE49-F238E27FC236}">
                  <a16:creationId xmlns:a16="http://schemas.microsoft.com/office/drawing/2014/main" id="{18E89031-993D-7547-6524-917C5DB5B255}"/>
                </a:ext>
              </a:extLst>
            </p:cNvPr>
            <p:cNvSpPr/>
            <p:nvPr/>
          </p:nvSpPr>
          <p:spPr>
            <a:xfrm>
              <a:off x="4643805" y="3422330"/>
              <a:ext cx="11027" cy="11693"/>
            </a:xfrm>
            <a:custGeom>
              <a:avLst/>
              <a:gdLst>
                <a:gd name="connsiteX0" fmla="*/ 6872 w 11027"/>
                <a:gd name="connsiteY0" fmla="*/ 0 h 11693"/>
                <a:gd name="connsiteX1" fmla="*/ 1849 w 11027"/>
                <a:gd name="connsiteY1" fmla="*/ 1097 h 11693"/>
                <a:gd name="connsiteX2" fmla="*/ 32 w 11027"/>
                <a:gd name="connsiteY2" fmla="*/ 3926 h 11693"/>
                <a:gd name="connsiteX3" fmla="*/ 1609 w 11027"/>
                <a:gd name="connsiteY3" fmla="*/ 9927 h 11693"/>
                <a:gd name="connsiteX4" fmla="*/ 3855 w 11027"/>
                <a:gd name="connsiteY4" fmla="*/ 11693 h 11693"/>
                <a:gd name="connsiteX5" fmla="*/ 6049 w 11027"/>
                <a:gd name="connsiteY5" fmla="*/ 10921 h 11693"/>
                <a:gd name="connsiteX6" fmla="*/ 10353 w 11027"/>
                <a:gd name="connsiteY6" fmla="*/ 5041 h 11693"/>
                <a:gd name="connsiteX7" fmla="*/ 8278 w 11027"/>
                <a:gd name="connsiteY7" fmla="*/ 206 h 11693"/>
                <a:gd name="connsiteX8" fmla="*/ 6872 w 11027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27" h="11693">
                  <a:moveTo>
                    <a:pt x="6872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5" y="1372"/>
                    <a:pt x="-140" y="2692"/>
                    <a:pt x="32" y="3926"/>
                  </a:cubicBezTo>
                  <a:cubicBezTo>
                    <a:pt x="323" y="5966"/>
                    <a:pt x="821" y="8041"/>
                    <a:pt x="1609" y="9927"/>
                  </a:cubicBezTo>
                  <a:cubicBezTo>
                    <a:pt x="2124" y="11144"/>
                    <a:pt x="2912" y="11693"/>
                    <a:pt x="3855" y="11693"/>
                  </a:cubicBezTo>
                  <a:cubicBezTo>
                    <a:pt x="4524" y="11693"/>
                    <a:pt x="5278" y="11419"/>
                    <a:pt x="6049" y="10921"/>
                  </a:cubicBezTo>
                  <a:cubicBezTo>
                    <a:pt x="8261" y="9516"/>
                    <a:pt x="8519" y="6635"/>
                    <a:pt x="10353" y="5041"/>
                  </a:cubicBezTo>
                  <a:cubicBezTo>
                    <a:pt x="11759" y="2486"/>
                    <a:pt x="10919" y="892"/>
                    <a:pt x="8278" y="206"/>
                  </a:cubicBezTo>
                  <a:cubicBezTo>
                    <a:pt x="7798" y="51"/>
                    <a:pt x="7335" y="0"/>
                    <a:pt x="68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2" name="任意多边形: 形状 311">
              <a:extLst>
                <a:ext uri="{FF2B5EF4-FFF2-40B4-BE49-F238E27FC236}">
                  <a16:creationId xmlns:a16="http://schemas.microsoft.com/office/drawing/2014/main" id="{262A4167-F66C-2938-48CF-9046F4B3AC7D}"/>
                </a:ext>
              </a:extLst>
            </p:cNvPr>
            <p:cNvSpPr/>
            <p:nvPr/>
          </p:nvSpPr>
          <p:spPr>
            <a:xfrm>
              <a:off x="4969346" y="3046820"/>
              <a:ext cx="4594" cy="4337"/>
            </a:xfrm>
            <a:custGeom>
              <a:avLst/>
              <a:gdLst>
                <a:gd name="connsiteX0" fmla="*/ 2664 w 4594"/>
                <a:gd name="connsiteY0" fmla="*/ 0 h 4337"/>
                <a:gd name="connsiteX1" fmla="*/ 41 w 4594"/>
                <a:gd name="connsiteY1" fmla="*/ 2092 h 4337"/>
                <a:gd name="connsiteX2" fmla="*/ 1618 w 4594"/>
                <a:gd name="connsiteY2" fmla="*/ 4321 h 4337"/>
                <a:gd name="connsiteX3" fmla="*/ 1858 w 4594"/>
                <a:gd name="connsiteY3" fmla="*/ 4338 h 4337"/>
                <a:gd name="connsiteX4" fmla="*/ 4550 w 4594"/>
                <a:gd name="connsiteY4" fmla="*/ 1800 h 4337"/>
                <a:gd name="connsiteX5" fmla="*/ 3196 w 4594"/>
                <a:gd name="connsiteY5" fmla="*/ 51 h 4337"/>
                <a:gd name="connsiteX6" fmla="*/ 2664 w 4594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4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90" y="4338"/>
                    <a:pt x="1858" y="4338"/>
                  </a:cubicBezTo>
                  <a:cubicBezTo>
                    <a:pt x="3350" y="4338"/>
                    <a:pt x="4207" y="3275"/>
                    <a:pt x="4550" y="1800"/>
                  </a:cubicBezTo>
                  <a:cubicBezTo>
                    <a:pt x="4790" y="789"/>
                    <a:pt x="4036" y="343"/>
                    <a:pt x="3196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3" name="任意多边形: 形状 312">
              <a:extLst>
                <a:ext uri="{FF2B5EF4-FFF2-40B4-BE49-F238E27FC236}">
                  <a16:creationId xmlns:a16="http://schemas.microsoft.com/office/drawing/2014/main" id="{B5279712-72AE-CA8E-BA18-59DBFFEB82E6}"/>
                </a:ext>
              </a:extLst>
            </p:cNvPr>
            <p:cNvSpPr/>
            <p:nvPr/>
          </p:nvSpPr>
          <p:spPr>
            <a:xfrm>
              <a:off x="4981703" y="2945630"/>
              <a:ext cx="15441" cy="16733"/>
            </a:xfrm>
            <a:custGeom>
              <a:avLst/>
              <a:gdLst>
                <a:gd name="connsiteX0" fmla="*/ 8429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6 w 15441"/>
                <a:gd name="connsiteY9" fmla="*/ 720 h 16733"/>
                <a:gd name="connsiteX10" fmla="*/ 12321 w 15441"/>
                <a:gd name="connsiteY10" fmla="*/ 737 h 16733"/>
                <a:gd name="connsiteX11" fmla="*/ 8429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29" y="0"/>
                  </a:moveTo>
                  <a:cubicBezTo>
                    <a:pt x="7332" y="0"/>
                    <a:pt x="6337" y="206"/>
                    <a:pt x="5360" y="497"/>
                  </a:cubicBezTo>
                  <a:cubicBezTo>
                    <a:pt x="4622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43"/>
                    <a:pt x="12355" y="720"/>
                    <a:pt x="12286" y="720"/>
                  </a:cubicBezTo>
                  <a:cubicBezTo>
                    <a:pt x="12270" y="720"/>
                    <a:pt x="12286" y="737"/>
                    <a:pt x="12321" y="737"/>
                  </a:cubicBezTo>
                  <a:cubicBezTo>
                    <a:pt x="10812" y="223"/>
                    <a:pt x="9560" y="0"/>
                    <a:pt x="84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4" name="任意多边形: 形状 313">
              <a:extLst>
                <a:ext uri="{FF2B5EF4-FFF2-40B4-BE49-F238E27FC236}">
                  <a16:creationId xmlns:a16="http://schemas.microsoft.com/office/drawing/2014/main" id="{93969E96-12EB-DB0B-535A-EF711A139722}"/>
                </a:ext>
              </a:extLst>
            </p:cNvPr>
            <p:cNvSpPr/>
            <p:nvPr/>
          </p:nvSpPr>
          <p:spPr>
            <a:xfrm>
              <a:off x="4970608" y="3152999"/>
              <a:ext cx="13043" cy="15481"/>
            </a:xfrm>
            <a:custGeom>
              <a:avLst/>
              <a:gdLst>
                <a:gd name="connsiteX0" fmla="*/ 13009 w 13043"/>
                <a:gd name="connsiteY0" fmla="*/ 1337 h 15481"/>
                <a:gd name="connsiteX1" fmla="*/ 13026 w 13043"/>
                <a:gd name="connsiteY1" fmla="*/ 1355 h 15481"/>
                <a:gd name="connsiteX2" fmla="*/ 13026 w 13043"/>
                <a:gd name="connsiteY2" fmla="*/ 1337 h 15481"/>
                <a:gd name="connsiteX3" fmla="*/ 13009 w 13043"/>
                <a:gd name="connsiteY3" fmla="*/ 1337 h 15481"/>
                <a:gd name="connsiteX4" fmla="*/ 8071 w 13043"/>
                <a:gd name="connsiteY4" fmla="*/ 0 h 15481"/>
                <a:gd name="connsiteX5" fmla="*/ 6288 w 13043"/>
                <a:gd name="connsiteY5" fmla="*/ 154 h 15481"/>
                <a:gd name="connsiteX6" fmla="*/ 4693 w 13043"/>
                <a:gd name="connsiteY6" fmla="*/ 1492 h 15481"/>
                <a:gd name="connsiteX7" fmla="*/ 2739 w 13043"/>
                <a:gd name="connsiteY7" fmla="*/ 4818 h 15481"/>
                <a:gd name="connsiteX8" fmla="*/ 116 w 13043"/>
                <a:gd name="connsiteY8" fmla="*/ 6738 h 15481"/>
                <a:gd name="connsiteX9" fmla="*/ 3733 w 13043"/>
                <a:gd name="connsiteY9" fmla="*/ 15482 h 15481"/>
                <a:gd name="connsiteX10" fmla="*/ 13043 w 13043"/>
                <a:gd name="connsiteY10" fmla="*/ 1355 h 15481"/>
                <a:gd name="connsiteX11" fmla="*/ 8071 w 13043"/>
                <a:gd name="connsiteY11" fmla="*/ 0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3" h="15481">
                  <a:moveTo>
                    <a:pt x="13009" y="1337"/>
                  </a:moveTo>
                  <a:cubicBezTo>
                    <a:pt x="13009" y="1337"/>
                    <a:pt x="13009" y="1337"/>
                    <a:pt x="13026" y="1355"/>
                  </a:cubicBezTo>
                  <a:cubicBezTo>
                    <a:pt x="13026" y="1355"/>
                    <a:pt x="13026" y="1355"/>
                    <a:pt x="13026" y="1337"/>
                  </a:cubicBezTo>
                  <a:cubicBezTo>
                    <a:pt x="13026" y="1337"/>
                    <a:pt x="13026" y="1337"/>
                    <a:pt x="13009" y="1337"/>
                  </a:cubicBezTo>
                  <a:moveTo>
                    <a:pt x="8071" y="0"/>
                  </a:moveTo>
                  <a:cubicBezTo>
                    <a:pt x="7454" y="0"/>
                    <a:pt x="6871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5" y="4509"/>
                    <a:pt x="3836" y="4149"/>
                    <a:pt x="2739" y="4818"/>
                  </a:cubicBezTo>
                  <a:cubicBezTo>
                    <a:pt x="1813" y="5384"/>
                    <a:pt x="458" y="4921"/>
                    <a:pt x="116" y="6738"/>
                  </a:cubicBezTo>
                  <a:cubicBezTo>
                    <a:pt x="-450" y="9755"/>
                    <a:pt x="1110" y="13733"/>
                    <a:pt x="3733" y="15482"/>
                  </a:cubicBezTo>
                  <a:cubicBezTo>
                    <a:pt x="6802" y="10750"/>
                    <a:pt x="9905" y="6052"/>
                    <a:pt x="13043" y="1355"/>
                  </a:cubicBezTo>
                  <a:cubicBezTo>
                    <a:pt x="11071" y="326"/>
                    <a:pt x="9511" y="0"/>
                    <a:pt x="80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77A47B2D-2E71-8B5F-2828-6D685143CA78}"/>
                </a:ext>
              </a:extLst>
            </p:cNvPr>
            <p:cNvSpPr/>
            <p:nvPr/>
          </p:nvSpPr>
          <p:spPr>
            <a:xfrm>
              <a:off x="4974324" y="3154337"/>
              <a:ext cx="11751" cy="14933"/>
            </a:xfrm>
            <a:custGeom>
              <a:avLst/>
              <a:gdLst>
                <a:gd name="connsiteX0" fmla="*/ 9327 w 11751"/>
                <a:gd name="connsiteY0" fmla="*/ 0 h 14933"/>
                <a:gd name="connsiteX1" fmla="*/ 9327 w 11751"/>
                <a:gd name="connsiteY1" fmla="*/ 0 h 14933"/>
                <a:gd name="connsiteX2" fmla="*/ 9327 w 11751"/>
                <a:gd name="connsiteY2" fmla="*/ 17 h 14933"/>
                <a:gd name="connsiteX3" fmla="*/ 9327 w 11751"/>
                <a:gd name="connsiteY3" fmla="*/ 0 h 14933"/>
                <a:gd name="connsiteX4" fmla="*/ 0 w 11751"/>
                <a:gd name="connsiteY4" fmla="*/ 14145 h 14933"/>
                <a:gd name="connsiteX5" fmla="*/ 480 w 11751"/>
                <a:gd name="connsiteY5" fmla="*/ 14436 h 14933"/>
                <a:gd name="connsiteX6" fmla="*/ 2589 w 11751"/>
                <a:gd name="connsiteY6" fmla="*/ 14933 h 14933"/>
                <a:gd name="connsiteX7" fmla="*/ 9807 w 11751"/>
                <a:gd name="connsiteY7" fmla="*/ 10630 h 14933"/>
                <a:gd name="connsiteX8" fmla="*/ 10441 w 11751"/>
                <a:gd name="connsiteY8" fmla="*/ 806 h 14933"/>
                <a:gd name="connsiteX9" fmla="*/ 9327 w 11751"/>
                <a:gd name="connsiteY9" fmla="*/ 0 h 1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1" h="14933">
                  <a:moveTo>
                    <a:pt x="9327" y="0"/>
                  </a:moveTo>
                  <a:cubicBezTo>
                    <a:pt x="9327" y="0"/>
                    <a:pt x="9327" y="17"/>
                    <a:pt x="9327" y="0"/>
                  </a:cubicBezTo>
                  <a:cubicBezTo>
                    <a:pt x="9327" y="17"/>
                    <a:pt x="9327" y="17"/>
                    <a:pt x="9327" y="17"/>
                  </a:cubicBezTo>
                  <a:cubicBezTo>
                    <a:pt x="9327" y="17"/>
                    <a:pt x="9327" y="17"/>
                    <a:pt x="9327" y="0"/>
                  </a:cubicBezTo>
                  <a:cubicBezTo>
                    <a:pt x="6190" y="4698"/>
                    <a:pt x="3086" y="9413"/>
                    <a:pt x="0" y="14145"/>
                  </a:cubicBezTo>
                  <a:cubicBezTo>
                    <a:pt x="154" y="14247"/>
                    <a:pt x="309" y="14333"/>
                    <a:pt x="480" y="14436"/>
                  </a:cubicBezTo>
                  <a:cubicBezTo>
                    <a:pt x="1115" y="14779"/>
                    <a:pt x="1835" y="14933"/>
                    <a:pt x="2589" y="14933"/>
                  </a:cubicBezTo>
                  <a:cubicBezTo>
                    <a:pt x="5007" y="14933"/>
                    <a:pt x="7853" y="13321"/>
                    <a:pt x="9807" y="10630"/>
                  </a:cubicBezTo>
                  <a:cubicBezTo>
                    <a:pt x="12104" y="7475"/>
                    <a:pt x="12430" y="2915"/>
                    <a:pt x="10441" y="806"/>
                  </a:cubicBezTo>
                  <a:cubicBezTo>
                    <a:pt x="10013" y="360"/>
                    <a:pt x="9464" y="51"/>
                    <a:pt x="93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5612B8CF-0B92-6291-5407-FBDE7E247057}"/>
                </a:ext>
              </a:extLst>
            </p:cNvPr>
            <p:cNvSpPr/>
            <p:nvPr/>
          </p:nvSpPr>
          <p:spPr>
            <a:xfrm>
              <a:off x="5096674" y="29926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7540 w 10609"/>
                <a:gd name="connsiteY6" fmla="*/ 11333 h 11710"/>
                <a:gd name="connsiteX7" fmla="*/ 10609 w 10609"/>
                <a:gd name="connsiteY7" fmla="*/ 8230 h 11710"/>
                <a:gd name="connsiteX8" fmla="*/ 10301 w 10609"/>
                <a:gd name="connsiteY8" fmla="*/ 2109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466" y="11710"/>
                    <a:pt x="6512" y="11487"/>
                    <a:pt x="7540" y="11333"/>
                  </a:cubicBezTo>
                  <a:cubicBezTo>
                    <a:pt x="8552" y="10304"/>
                    <a:pt x="9581" y="9258"/>
                    <a:pt x="10609" y="8230"/>
                  </a:cubicBezTo>
                  <a:cubicBezTo>
                    <a:pt x="10558" y="6584"/>
                    <a:pt x="10729" y="4269"/>
                    <a:pt x="10301" y="2109"/>
                  </a:cubicBezTo>
                  <a:cubicBezTo>
                    <a:pt x="10009" y="652"/>
                    <a:pt x="9220" y="0"/>
                    <a:pt x="8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C21685D3-DA2A-74B3-372F-A7A2754157B2}"/>
                </a:ext>
              </a:extLst>
            </p:cNvPr>
            <p:cNvSpPr/>
            <p:nvPr/>
          </p:nvSpPr>
          <p:spPr>
            <a:xfrm>
              <a:off x="5104214" y="3000872"/>
              <a:ext cx="3069" cy="3103"/>
            </a:xfrm>
            <a:custGeom>
              <a:avLst/>
              <a:gdLst>
                <a:gd name="connsiteX0" fmla="*/ 3069 w 3069"/>
                <a:gd name="connsiteY0" fmla="*/ 0 h 3103"/>
                <a:gd name="connsiteX1" fmla="*/ 0 w 3069"/>
                <a:gd name="connsiteY1" fmla="*/ 3103 h 3103"/>
                <a:gd name="connsiteX2" fmla="*/ 995 w 3069"/>
                <a:gd name="connsiteY2" fmla="*/ 2966 h 3103"/>
                <a:gd name="connsiteX3" fmla="*/ 3069 w 3069"/>
                <a:gd name="connsiteY3" fmla="*/ 137 h 3103"/>
                <a:gd name="connsiteX4" fmla="*/ 3069 w 3069"/>
                <a:gd name="connsiteY4" fmla="*/ 0 h 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9" h="3103">
                  <a:moveTo>
                    <a:pt x="3069" y="0"/>
                  </a:moveTo>
                  <a:cubicBezTo>
                    <a:pt x="2041" y="1029"/>
                    <a:pt x="1012" y="2074"/>
                    <a:pt x="0" y="3103"/>
                  </a:cubicBezTo>
                  <a:cubicBezTo>
                    <a:pt x="326" y="3052"/>
                    <a:pt x="669" y="3000"/>
                    <a:pt x="995" y="2966"/>
                  </a:cubicBezTo>
                  <a:cubicBezTo>
                    <a:pt x="2263" y="2829"/>
                    <a:pt x="2555" y="1817"/>
                    <a:pt x="3069" y="137"/>
                  </a:cubicBezTo>
                  <a:cubicBezTo>
                    <a:pt x="3069" y="103"/>
                    <a:pt x="3069" y="51"/>
                    <a:pt x="3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8" name="任意多边形: 形状 317">
              <a:extLst>
                <a:ext uri="{FF2B5EF4-FFF2-40B4-BE49-F238E27FC236}">
                  <a16:creationId xmlns:a16="http://schemas.microsoft.com/office/drawing/2014/main" id="{94CB5A96-7B43-37DD-4A5E-87D37B4F239B}"/>
                </a:ext>
              </a:extLst>
            </p:cNvPr>
            <p:cNvSpPr/>
            <p:nvPr/>
          </p:nvSpPr>
          <p:spPr>
            <a:xfrm>
              <a:off x="4953986" y="2949557"/>
              <a:ext cx="6265" cy="7098"/>
            </a:xfrm>
            <a:custGeom>
              <a:avLst/>
              <a:gdLst>
                <a:gd name="connsiteX0" fmla="*/ 3313 w 6265"/>
                <a:gd name="connsiteY0" fmla="*/ 0 h 7098"/>
                <a:gd name="connsiteX1" fmla="*/ 90 w 6265"/>
                <a:gd name="connsiteY1" fmla="*/ 2932 h 7098"/>
                <a:gd name="connsiteX2" fmla="*/ 2113 w 6265"/>
                <a:gd name="connsiteY2" fmla="*/ 6944 h 7098"/>
                <a:gd name="connsiteX3" fmla="*/ 2970 w 6265"/>
                <a:gd name="connsiteY3" fmla="*/ 7098 h 7098"/>
                <a:gd name="connsiteX4" fmla="*/ 6142 w 6265"/>
                <a:gd name="connsiteY4" fmla="*/ 4218 h 7098"/>
                <a:gd name="connsiteX5" fmla="*/ 4102 w 6265"/>
                <a:gd name="connsiteY5" fmla="*/ 189 h 7098"/>
                <a:gd name="connsiteX6" fmla="*/ 3313 w 6265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5" h="7098">
                  <a:moveTo>
                    <a:pt x="3313" y="0"/>
                  </a:moveTo>
                  <a:cubicBezTo>
                    <a:pt x="1942" y="0"/>
                    <a:pt x="364" y="1372"/>
                    <a:pt x="90" y="2932"/>
                  </a:cubicBezTo>
                  <a:cubicBezTo>
                    <a:pt x="-236" y="4784"/>
                    <a:pt x="296" y="6309"/>
                    <a:pt x="2113" y="6944"/>
                  </a:cubicBezTo>
                  <a:cubicBezTo>
                    <a:pt x="2405" y="7047"/>
                    <a:pt x="2679" y="7098"/>
                    <a:pt x="2970" y="7098"/>
                  </a:cubicBezTo>
                  <a:cubicBezTo>
                    <a:pt x="4411" y="7098"/>
                    <a:pt x="5765" y="5898"/>
                    <a:pt x="6142" y="4218"/>
                  </a:cubicBezTo>
                  <a:cubicBezTo>
                    <a:pt x="6622" y="2229"/>
                    <a:pt x="5645" y="926"/>
                    <a:pt x="4102" y="189"/>
                  </a:cubicBezTo>
                  <a:cubicBezTo>
                    <a:pt x="3862" y="51"/>
                    <a:pt x="3587" y="0"/>
                    <a:pt x="33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9" name="任意多边形: 形状 318">
              <a:extLst>
                <a:ext uri="{FF2B5EF4-FFF2-40B4-BE49-F238E27FC236}">
                  <a16:creationId xmlns:a16="http://schemas.microsoft.com/office/drawing/2014/main" id="{DE20B243-BC55-5924-BA27-AE2E93394CD2}"/>
                </a:ext>
              </a:extLst>
            </p:cNvPr>
            <p:cNvSpPr/>
            <p:nvPr/>
          </p:nvSpPr>
          <p:spPr>
            <a:xfrm>
              <a:off x="4573715" y="3767219"/>
              <a:ext cx="19103" cy="33484"/>
            </a:xfrm>
            <a:custGeom>
              <a:avLst/>
              <a:gdLst>
                <a:gd name="connsiteX0" fmla="*/ 13646 w 19103"/>
                <a:gd name="connsiteY0" fmla="*/ 0 h 33484"/>
                <a:gd name="connsiteX1" fmla="*/ 10543 w 19103"/>
                <a:gd name="connsiteY1" fmla="*/ 651 h 33484"/>
                <a:gd name="connsiteX2" fmla="*/ 5674 w 19103"/>
                <a:gd name="connsiteY2" fmla="*/ 8384 h 33484"/>
                <a:gd name="connsiteX3" fmla="*/ 8537 w 19103"/>
                <a:gd name="connsiteY3" fmla="*/ 14384 h 33484"/>
                <a:gd name="connsiteX4" fmla="*/ 8126 w 19103"/>
                <a:gd name="connsiteY4" fmla="*/ 14350 h 33484"/>
                <a:gd name="connsiteX5" fmla="*/ 2108 w 19103"/>
                <a:gd name="connsiteY5" fmla="*/ 21671 h 33484"/>
                <a:gd name="connsiteX6" fmla="*/ 719 w 19103"/>
                <a:gd name="connsiteY6" fmla="*/ 24843 h 33484"/>
                <a:gd name="connsiteX7" fmla="*/ 239 w 19103"/>
                <a:gd name="connsiteY7" fmla="*/ 27141 h 33484"/>
                <a:gd name="connsiteX8" fmla="*/ 7869 w 19103"/>
                <a:gd name="connsiteY8" fmla="*/ 33484 h 33484"/>
                <a:gd name="connsiteX9" fmla="*/ 7954 w 19103"/>
                <a:gd name="connsiteY9" fmla="*/ 33484 h 33484"/>
                <a:gd name="connsiteX10" fmla="*/ 14949 w 19103"/>
                <a:gd name="connsiteY10" fmla="*/ 27381 h 33484"/>
                <a:gd name="connsiteX11" fmla="*/ 15892 w 19103"/>
                <a:gd name="connsiteY11" fmla="*/ 23437 h 33484"/>
                <a:gd name="connsiteX12" fmla="*/ 13303 w 19103"/>
                <a:gd name="connsiteY12" fmla="*/ 15911 h 33484"/>
                <a:gd name="connsiteX13" fmla="*/ 13904 w 19103"/>
                <a:gd name="connsiteY13" fmla="*/ 13904 h 33484"/>
                <a:gd name="connsiteX14" fmla="*/ 15961 w 19103"/>
                <a:gd name="connsiteY14" fmla="*/ 11058 h 33484"/>
                <a:gd name="connsiteX15" fmla="*/ 19047 w 19103"/>
                <a:gd name="connsiteY15" fmla="*/ 8470 h 33484"/>
                <a:gd name="connsiteX16" fmla="*/ 18241 w 19103"/>
                <a:gd name="connsiteY16" fmla="*/ 2932 h 33484"/>
                <a:gd name="connsiteX17" fmla="*/ 13646 w 19103"/>
                <a:gd name="connsiteY17" fmla="*/ 0 h 33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103" h="33484">
                  <a:moveTo>
                    <a:pt x="13646" y="0"/>
                  </a:moveTo>
                  <a:cubicBezTo>
                    <a:pt x="12686" y="0"/>
                    <a:pt x="11640" y="223"/>
                    <a:pt x="10543" y="651"/>
                  </a:cubicBezTo>
                  <a:cubicBezTo>
                    <a:pt x="6034" y="2469"/>
                    <a:pt x="4405" y="4955"/>
                    <a:pt x="5674" y="8384"/>
                  </a:cubicBezTo>
                  <a:cubicBezTo>
                    <a:pt x="6445" y="10459"/>
                    <a:pt x="7543" y="12413"/>
                    <a:pt x="8537" y="14384"/>
                  </a:cubicBezTo>
                  <a:lnTo>
                    <a:pt x="8126" y="14350"/>
                  </a:lnTo>
                  <a:cubicBezTo>
                    <a:pt x="3154" y="14367"/>
                    <a:pt x="1679" y="16150"/>
                    <a:pt x="2108" y="21671"/>
                  </a:cubicBezTo>
                  <a:cubicBezTo>
                    <a:pt x="2211" y="22991"/>
                    <a:pt x="2588" y="24329"/>
                    <a:pt x="719" y="24843"/>
                  </a:cubicBezTo>
                  <a:cubicBezTo>
                    <a:pt x="-292" y="25117"/>
                    <a:pt x="-18" y="26301"/>
                    <a:pt x="239" y="27141"/>
                  </a:cubicBezTo>
                  <a:cubicBezTo>
                    <a:pt x="1233" y="30278"/>
                    <a:pt x="5160" y="33484"/>
                    <a:pt x="7869" y="33484"/>
                  </a:cubicBezTo>
                  <a:cubicBezTo>
                    <a:pt x="7903" y="33484"/>
                    <a:pt x="7920" y="33484"/>
                    <a:pt x="7954" y="33484"/>
                  </a:cubicBezTo>
                  <a:cubicBezTo>
                    <a:pt x="10886" y="33416"/>
                    <a:pt x="13698" y="30998"/>
                    <a:pt x="14949" y="27381"/>
                  </a:cubicBezTo>
                  <a:cubicBezTo>
                    <a:pt x="15378" y="26112"/>
                    <a:pt x="15721" y="24774"/>
                    <a:pt x="15892" y="23437"/>
                  </a:cubicBezTo>
                  <a:cubicBezTo>
                    <a:pt x="16304" y="20060"/>
                    <a:pt x="15326" y="17453"/>
                    <a:pt x="13303" y="15911"/>
                  </a:cubicBezTo>
                  <a:cubicBezTo>
                    <a:pt x="13698" y="15379"/>
                    <a:pt x="13818" y="14659"/>
                    <a:pt x="13904" y="13904"/>
                  </a:cubicBezTo>
                  <a:cubicBezTo>
                    <a:pt x="14195" y="12636"/>
                    <a:pt x="14675" y="11573"/>
                    <a:pt x="15961" y="11058"/>
                  </a:cubicBezTo>
                  <a:cubicBezTo>
                    <a:pt x="18944" y="9893"/>
                    <a:pt x="18927" y="9858"/>
                    <a:pt x="19047" y="8470"/>
                  </a:cubicBezTo>
                  <a:cubicBezTo>
                    <a:pt x="19218" y="6550"/>
                    <a:pt x="19013" y="4698"/>
                    <a:pt x="18241" y="2932"/>
                  </a:cubicBezTo>
                  <a:cubicBezTo>
                    <a:pt x="17401" y="1029"/>
                    <a:pt x="15721" y="0"/>
                    <a:pt x="136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0" name="任意多边形: 形状 319">
              <a:extLst>
                <a:ext uri="{FF2B5EF4-FFF2-40B4-BE49-F238E27FC236}">
                  <a16:creationId xmlns:a16="http://schemas.microsoft.com/office/drawing/2014/main" id="{8B6DF659-5E7A-12A2-859D-5D843C72DF78}"/>
                </a:ext>
              </a:extLst>
            </p:cNvPr>
            <p:cNvSpPr/>
            <p:nvPr/>
          </p:nvSpPr>
          <p:spPr>
            <a:xfrm>
              <a:off x="4562364" y="3766293"/>
              <a:ext cx="11556" cy="12533"/>
            </a:xfrm>
            <a:custGeom>
              <a:avLst/>
              <a:gdLst>
                <a:gd name="connsiteX0" fmla="*/ 3463 w 11556"/>
                <a:gd name="connsiteY0" fmla="*/ 0 h 12533"/>
                <a:gd name="connsiteX1" fmla="*/ 1166 w 11556"/>
                <a:gd name="connsiteY1" fmla="*/ 1783 h 12533"/>
                <a:gd name="connsiteX2" fmla="*/ 0 w 11556"/>
                <a:gd name="connsiteY2" fmla="*/ 5692 h 12533"/>
                <a:gd name="connsiteX3" fmla="*/ 4029 w 11556"/>
                <a:gd name="connsiteY3" fmla="*/ 12533 h 12533"/>
                <a:gd name="connsiteX4" fmla="*/ 7613 w 11556"/>
                <a:gd name="connsiteY4" fmla="*/ 12002 h 12533"/>
                <a:gd name="connsiteX5" fmla="*/ 8830 w 11556"/>
                <a:gd name="connsiteY5" fmla="*/ 11847 h 12533"/>
                <a:gd name="connsiteX6" fmla="*/ 11007 w 11556"/>
                <a:gd name="connsiteY6" fmla="*/ 6412 h 12533"/>
                <a:gd name="connsiteX7" fmla="*/ 5127 w 11556"/>
                <a:gd name="connsiteY7" fmla="*/ 977 h 12533"/>
                <a:gd name="connsiteX8" fmla="*/ 3463 w 11556"/>
                <a:gd name="connsiteY8" fmla="*/ 0 h 1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56" h="12533">
                  <a:moveTo>
                    <a:pt x="3463" y="0"/>
                  </a:moveTo>
                  <a:cubicBezTo>
                    <a:pt x="2538" y="0"/>
                    <a:pt x="1732" y="857"/>
                    <a:pt x="1166" y="1783"/>
                  </a:cubicBezTo>
                  <a:cubicBezTo>
                    <a:pt x="429" y="3000"/>
                    <a:pt x="292" y="4629"/>
                    <a:pt x="0" y="5692"/>
                  </a:cubicBezTo>
                  <a:cubicBezTo>
                    <a:pt x="69" y="10630"/>
                    <a:pt x="995" y="12533"/>
                    <a:pt x="4029" y="12533"/>
                  </a:cubicBezTo>
                  <a:cubicBezTo>
                    <a:pt x="4989" y="12533"/>
                    <a:pt x="6172" y="12344"/>
                    <a:pt x="7613" y="12002"/>
                  </a:cubicBezTo>
                  <a:cubicBezTo>
                    <a:pt x="8007" y="11899"/>
                    <a:pt x="8453" y="11967"/>
                    <a:pt x="8830" y="11847"/>
                  </a:cubicBezTo>
                  <a:cubicBezTo>
                    <a:pt x="11573" y="10973"/>
                    <a:pt x="12139" y="9258"/>
                    <a:pt x="11007" y="6412"/>
                  </a:cubicBezTo>
                  <a:cubicBezTo>
                    <a:pt x="9858" y="3532"/>
                    <a:pt x="6858" y="3069"/>
                    <a:pt x="5127" y="977"/>
                  </a:cubicBezTo>
                  <a:cubicBezTo>
                    <a:pt x="4544" y="274"/>
                    <a:pt x="3995" y="0"/>
                    <a:pt x="34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1" name="任意多边形: 形状 320">
              <a:extLst>
                <a:ext uri="{FF2B5EF4-FFF2-40B4-BE49-F238E27FC236}">
                  <a16:creationId xmlns:a16="http://schemas.microsoft.com/office/drawing/2014/main" id="{E91DA976-161E-8884-206A-164B756301B0}"/>
                </a:ext>
              </a:extLst>
            </p:cNvPr>
            <p:cNvSpPr/>
            <p:nvPr/>
          </p:nvSpPr>
          <p:spPr>
            <a:xfrm>
              <a:off x="4605770" y="3596626"/>
              <a:ext cx="13516" cy="12669"/>
            </a:xfrm>
            <a:custGeom>
              <a:avLst/>
              <a:gdLst>
                <a:gd name="connsiteX0" fmla="*/ 7292 w 13516"/>
                <a:gd name="connsiteY0" fmla="*/ 0 h 12669"/>
                <a:gd name="connsiteX1" fmla="*/ 280 w 13516"/>
                <a:gd name="connsiteY1" fmla="*/ 4852 h 12669"/>
                <a:gd name="connsiteX2" fmla="*/ 4360 w 13516"/>
                <a:gd name="connsiteY2" fmla="*/ 11041 h 12669"/>
                <a:gd name="connsiteX3" fmla="*/ 6023 w 13516"/>
                <a:gd name="connsiteY3" fmla="*/ 11864 h 12669"/>
                <a:gd name="connsiteX4" fmla="*/ 9298 w 13516"/>
                <a:gd name="connsiteY4" fmla="*/ 12670 h 12669"/>
                <a:gd name="connsiteX5" fmla="*/ 13516 w 13516"/>
                <a:gd name="connsiteY5" fmla="*/ 6532 h 12669"/>
                <a:gd name="connsiteX6" fmla="*/ 8149 w 13516"/>
                <a:gd name="connsiteY6" fmla="*/ 51 h 12669"/>
                <a:gd name="connsiteX7" fmla="*/ 7292 w 13516"/>
                <a:gd name="connsiteY7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69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3"/>
                    <a:pt x="4360" y="11041"/>
                  </a:cubicBezTo>
                  <a:cubicBezTo>
                    <a:pt x="4892" y="11367"/>
                    <a:pt x="5457" y="11607"/>
                    <a:pt x="6023" y="11864"/>
                  </a:cubicBezTo>
                  <a:cubicBezTo>
                    <a:pt x="7240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2" name="任意多边形: 形状 321">
              <a:extLst>
                <a:ext uri="{FF2B5EF4-FFF2-40B4-BE49-F238E27FC236}">
                  <a16:creationId xmlns:a16="http://schemas.microsoft.com/office/drawing/2014/main" id="{6E7DD457-BF79-3E20-83BD-C9683309E78E}"/>
                </a:ext>
              </a:extLst>
            </p:cNvPr>
            <p:cNvSpPr/>
            <p:nvPr/>
          </p:nvSpPr>
          <p:spPr>
            <a:xfrm>
              <a:off x="5096882" y="2982149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8" y="8487"/>
                    <a:pt x="2943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3" name="任意多边形: 形状 322">
              <a:extLst>
                <a:ext uri="{FF2B5EF4-FFF2-40B4-BE49-F238E27FC236}">
                  <a16:creationId xmlns:a16="http://schemas.microsoft.com/office/drawing/2014/main" id="{BBA642EA-E85B-C622-BE55-C1973AC4A1BB}"/>
                </a:ext>
              </a:extLst>
            </p:cNvPr>
            <p:cNvSpPr/>
            <p:nvPr/>
          </p:nvSpPr>
          <p:spPr>
            <a:xfrm>
              <a:off x="4648079" y="3440041"/>
              <a:ext cx="6959" cy="7338"/>
            </a:xfrm>
            <a:custGeom>
              <a:avLst/>
              <a:gdLst>
                <a:gd name="connsiteX0" fmla="*/ 4022 w 6959"/>
                <a:gd name="connsiteY0" fmla="*/ 0 h 7338"/>
                <a:gd name="connsiteX1" fmla="*/ 148 w 6959"/>
                <a:gd name="connsiteY1" fmla="*/ 2640 h 7338"/>
                <a:gd name="connsiteX2" fmla="*/ 2342 w 6959"/>
                <a:gd name="connsiteY2" fmla="*/ 7150 h 7338"/>
                <a:gd name="connsiteX3" fmla="*/ 3491 w 6959"/>
                <a:gd name="connsiteY3" fmla="*/ 7338 h 7338"/>
                <a:gd name="connsiteX4" fmla="*/ 6611 w 6959"/>
                <a:gd name="connsiteY4" fmla="*/ 4886 h 7338"/>
                <a:gd name="connsiteX5" fmla="*/ 5034 w 6959"/>
                <a:gd name="connsiteY5" fmla="*/ 206 h 7338"/>
                <a:gd name="connsiteX6" fmla="*/ 4022 w 6959"/>
                <a:gd name="connsiteY6" fmla="*/ 0 h 7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38">
                  <a:moveTo>
                    <a:pt x="4022" y="0"/>
                  </a:moveTo>
                  <a:cubicBezTo>
                    <a:pt x="2531" y="0"/>
                    <a:pt x="782" y="1097"/>
                    <a:pt x="148" y="2640"/>
                  </a:cubicBezTo>
                  <a:cubicBezTo>
                    <a:pt x="-418" y="4012"/>
                    <a:pt x="714" y="6618"/>
                    <a:pt x="2342" y="7150"/>
                  </a:cubicBezTo>
                  <a:cubicBezTo>
                    <a:pt x="2754" y="7287"/>
                    <a:pt x="3131" y="7338"/>
                    <a:pt x="3491" y="7338"/>
                  </a:cubicBezTo>
                  <a:cubicBezTo>
                    <a:pt x="4897" y="7338"/>
                    <a:pt x="5926" y="6361"/>
                    <a:pt x="6611" y="4886"/>
                  </a:cubicBezTo>
                  <a:cubicBezTo>
                    <a:pt x="7451" y="3069"/>
                    <a:pt x="6714" y="943"/>
                    <a:pt x="5034" y="206"/>
                  </a:cubicBezTo>
                  <a:cubicBezTo>
                    <a:pt x="4725" y="51"/>
                    <a:pt x="4382" y="0"/>
                    <a:pt x="40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4" name="任意多边形: 形状 323">
              <a:extLst>
                <a:ext uri="{FF2B5EF4-FFF2-40B4-BE49-F238E27FC236}">
                  <a16:creationId xmlns:a16="http://schemas.microsoft.com/office/drawing/2014/main" id="{06E8C4DB-55BF-AEE3-6707-6E5529D299C7}"/>
                </a:ext>
              </a:extLst>
            </p:cNvPr>
            <p:cNvSpPr/>
            <p:nvPr/>
          </p:nvSpPr>
          <p:spPr>
            <a:xfrm>
              <a:off x="4569467" y="3687357"/>
              <a:ext cx="17119" cy="15310"/>
            </a:xfrm>
            <a:custGeom>
              <a:avLst/>
              <a:gdLst>
                <a:gd name="connsiteX0" fmla="*/ 11568 w 17119"/>
                <a:gd name="connsiteY0" fmla="*/ 0 h 15310"/>
                <a:gd name="connsiteX1" fmla="*/ 11088 w 17119"/>
                <a:gd name="connsiteY1" fmla="*/ 394 h 15310"/>
                <a:gd name="connsiteX2" fmla="*/ 9614 w 17119"/>
                <a:gd name="connsiteY2" fmla="*/ 2143 h 15310"/>
                <a:gd name="connsiteX3" fmla="*/ 7916 w 17119"/>
                <a:gd name="connsiteY3" fmla="*/ 1475 h 15310"/>
                <a:gd name="connsiteX4" fmla="*/ 5173 w 17119"/>
                <a:gd name="connsiteY4" fmla="*/ 34 h 15310"/>
                <a:gd name="connsiteX5" fmla="*/ 3613 w 17119"/>
                <a:gd name="connsiteY5" fmla="*/ 738 h 15310"/>
                <a:gd name="connsiteX6" fmla="*/ 338 w 17119"/>
                <a:gd name="connsiteY6" fmla="*/ 5264 h 15310"/>
                <a:gd name="connsiteX7" fmla="*/ 8139 w 17119"/>
                <a:gd name="connsiteY7" fmla="*/ 15311 h 15310"/>
                <a:gd name="connsiteX8" fmla="*/ 8191 w 17119"/>
                <a:gd name="connsiteY8" fmla="*/ 15311 h 15310"/>
                <a:gd name="connsiteX9" fmla="*/ 16866 w 17119"/>
                <a:gd name="connsiteY9" fmla="*/ 10476 h 15310"/>
                <a:gd name="connsiteX10" fmla="*/ 13146 w 17119"/>
                <a:gd name="connsiteY10" fmla="*/ 823 h 15310"/>
                <a:gd name="connsiteX11" fmla="*/ 11568 w 17119"/>
                <a:gd name="connsiteY11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19" h="15310">
                  <a:moveTo>
                    <a:pt x="11568" y="0"/>
                  </a:moveTo>
                  <a:cubicBezTo>
                    <a:pt x="11345" y="0"/>
                    <a:pt x="11157" y="103"/>
                    <a:pt x="11088" y="394"/>
                  </a:cubicBezTo>
                  <a:cubicBezTo>
                    <a:pt x="10763" y="1715"/>
                    <a:pt x="10231" y="2143"/>
                    <a:pt x="9614" y="2143"/>
                  </a:cubicBezTo>
                  <a:cubicBezTo>
                    <a:pt x="9082" y="2143"/>
                    <a:pt x="8482" y="1817"/>
                    <a:pt x="7916" y="1475"/>
                  </a:cubicBezTo>
                  <a:cubicBezTo>
                    <a:pt x="6974" y="892"/>
                    <a:pt x="6151" y="34"/>
                    <a:pt x="5173" y="34"/>
                  </a:cubicBezTo>
                  <a:cubicBezTo>
                    <a:pt x="4710" y="34"/>
                    <a:pt x="4196" y="223"/>
                    <a:pt x="3613" y="738"/>
                  </a:cubicBezTo>
                  <a:cubicBezTo>
                    <a:pt x="2173" y="2006"/>
                    <a:pt x="836" y="3223"/>
                    <a:pt x="338" y="5264"/>
                  </a:cubicBezTo>
                  <a:cubicBezTo>
                    <a:pt x="-1085" y="11213"/>
                    <a:pt x="2070" y="15311"/>
                    <a:pt x="8139" y="15311"/>
                  </a:cubicBezTo>
                  <a:cubicBezTo>
                    <a:pt x="8157" y="15311"/>
                    <a:pt x="8174" y="15311"/>
                    <a:pt x="8191" y="15311"/>
                  </a:cubicBezTo>
                  <a:cubicBezTo>
                    <a:pt x="12529" y="15294"/>
                    <a:pt x="15855" y="13442"/>
                    <a:pt x="16866" y="10476"/>
                  </a:cubicBezTo>
                  <a:cubicBezTo>
                    <a:pt x="17792" y="7784"/>
                    <a:pt x="16095" y="3360"/>
                    <a:pt x="13146" y="823"/>
                  </a:cubicBezTo>
                  <a:cubicBezTo>
                    <a:pt x="12717" y="463"/>
                    <a:pt x="12049" y="0"/>
                    <a:pt x="115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5" name="任意多边形: 形状 324">
              <a:extLst>
                <a:ext uri="{FF2B5EF4-FFF2-40B4-BE49-F238E27FC236}">
                  <a16:creationId xmlns:a16="http://schemas.microsoft.com/office/drawing/2014/main" id="{348CD09F-74D7-9D0D-BFDE-8E195BC04B06}"/>
                </a:ext>
              </a:extLst>
            </p:cNvPr>
            <p:cNvSpPr/>
            <p:nvPr/>
          </p:nvSpPr>
          <p:spPr>
            <a:xfrm>
              <a:off x="4604514" y="35328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3 h 6789"/>
                <a:gd name="connsiteX3" fmla="*/ 3061 w 6627"/>
                <a:gd name="connsiteY3" fmla="*/ 6789 h 6789"/>
                <a:gd name="connsiteX4" fmla="*/ 6216 w 6627"/>
                <a:gd name="connsiteY4" fmla="*/ 5006 h 6789"/>
                <a:gd name="connsiteX5" fmla="*/ 5547 w 6627"/>
                <a:gd name="connsiteY5" fmla="*/ 548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3"/>
                  </a:cubicBezTo>
                  <a:cubicBezTo>
                    <a:pt x="1895" y="6601"/>
                    <a:pt x="2461" y="6789"/>
                    <a:pt x="3061" y="6789"/>
                  </a:cubicBezTo>
                  <a:cubicBezTo>
                    <a:pt x="4244" y="6789"/>
                    <a:pt x="5564" y="6103"/>
                    <a:pt x="6216" y="5006"/>
                  </a:cubicBezTo>
                  <a:cubicBezTo>
                    <a:pt x="6833" y="3446"/>
                    <a:pt x="6867" y="1800"/>
                    <a:pt x="5547" y="548"/>
                  </a:cubicBezTo>
                  <a:cubicBezTo>
                    <a:pt x="5170" y="171"/>
                    <a:pt x="4553" y="0"/>
                    <a:pt x="38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6" name="任意多边形: 形状 325">
              <a:extLst>
                <a:ext uri="{FF2B5EF4-FFF2-40B4-BE49-F238E27FC236}">
                  <a16:creationId xmlns:a16="http://schemas.microsoft.com/office/drawing/2014/main" id="{1CAF0953-FD59-346B-BB29-B01C139D5C18}"/>
                </a:ext>
              </a:extLst>
            </p:cNvPr>
            <p:cNvSpPr/>
            <p:nvPr/>
          </p:nvSpPr>
          <p:spPr>
            <a:xfrm>
              <a:off x="5094456" y="3021994"/>
              <a:ext cx="15480" cy="16956"/>
            </a:xfrm>
            <a:custGeom>
              <a:avLst/>
              <a:gdLst>
                <a:gd name="connsiteX0" fmla="*/ 5678 w 15480"/>
                <a:gd name="connsiteY0" fmla="*/ 0 h 16956"/>
                <a:gd name="connsiteX1" fmla="*/ 689 w 15480"/>
                <a:gd name="connsiteY1" fmla="*/ 3618 h 16956"/>
                <a:gd name="connsiteX2" fmla="*/ 295 w 15480"/>
                <a:gd name="connsiteY2" fmla="*/ 10527 h 16956"/>
                <a:gd name="connsiteX3" fmla="*/ 1169 w 15480"/>
                <a:gd name="connsiteY3" fmla="*/ 11676 h 16956"/>
                <a:gd name="connsiteX4" fmla="*/ 2026 w 15480"/>
                <a:gd name="connsiteY4" fmla="*/ 11436 h 16956"/>
                <a:gd name="connsiteX5" fmla="*/ 2884 w 15480"/>
                <a:gd name="connsiteY5" fmla="*/ 11196 h 16956"/>
                <a:gd name="connsiteX6" fmla="*/ 3055 w 15480"/>
                <a:gd name="connsiteY6" fmla="*/ 11213 h 16956"/>
                <a:gd name="connsiteX7" fmla="*/ 4975 w 15480"/>
                <a:gd name="connsiteY7" fmla="*/ 13510 h 16956"/>
                <a:gd name="connsiteX8" fmla="*/ 7598 w 15480"/>
                <a:gd name="connsiteY8" fmla="*/ 16956 h 16956"/>
                <a:gd name="connsiteX9" fmla="*/ 9810 w 15480"/>
                <a:gd name="connsiteY9" fmla="*/ 16305 h 16956"/>
                <a:gd name="connsiteX10" fmla="*/ 15451 w 15480"/>
                <a:gd name="connsiteY10" fmla="*/ 9395 h 16956"/>
                <a:gd name="connsiteX11" fmla="*/ 11336 w 15480"/>
                <a:gd name="connsiteY11" fmla="*/ 2092 h 16956"/>
                <a:gd name="connsiteX12" fmla="*/ 8730 w 15480"/>
                <a:gd name="connsiteY12" fmla="*/ 566 h 16956"/>
                <a:gd name="connsiteX13" fmla="*/ 5678 w 15480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80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5" y="11676"/>
                    <a:pt x="1169" y="11676"/>
                  </a:cubicBezTo>
                  <a:cubicBezTo>
                    <a:pt x="1444" y="11676"/>
                    <a:pt x="1735" y="11556"/>
                    <a:pt x="2026" y="11436"/>
                  </a:cubicBezTo>
                  <a:cubicBezTo>
                    <a:pt x="2318" y="11316"/>
                    <a:pt x="2627" y="11196"/>
                    <a:pt x="2884" y="11196"/>
                  </a:cubicBezTo>
                  <a:cubicBezTo>
                    <a:pt x="2952" y="11196"/>
                    <a:pt x="3004" y="11196"/>
                    <a:pt x="3055" y="11213"/>
                  </a:cubicBezTo>
                  <a:cubicBezTo>
                    <a:pt x="4050" y="11470"/>
                    <a:pt x="4650" y="12447"/>
                    <a:pt x="4975" y="13510"/>
                  </a:cubicBezTo>
                  <a:cubicBezTo>
                    <a:pt x="5713" y="15911"/>
                    <a:pt x="6347" y="16956"/>
                    <a:pt x="7598" y="16956"/>
                  </a:cubicBezTo>
                  <a:cubicBezTo>
                    <a:pt x="8182" y="16956"/>
                    <a:pt x="8902" y="16734"/>
                    <a:pt x="9810" y="16305"/>
                  </a:cubicBezTo>
                  <a:cubicBezTo>
                    <a:pt x="12725" y="14985"/>
                    <a:pt x="15143" y="12962"/>
                    <a:pt x="15451" y="9395"/>
                  </a:cubicBezTo>
                  <a:cubicBezTo>
                    <a:pt x="15742" y="6069"/>
                    <a:pt x="13805" y="3823"/>
                    <a:pt x="11336" y="2092"/>
                  </a:cubicBezTo>
                  <a:cubicBezTo>
                    <a:pt x="10342" y="1389"/>
                    <a:pt x="9228" y="857"/>
                    <a:pt x="8730" y="566"/>
                  </a:cubicBezTo>
                  <a:cubicBezTo>
                    <a:pt x="7633" y="171"/>
                    <a:pt x="6604" y="0"/>
                    <a:pt x="567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7" name="任意多边形: 形状 326">
              <a:extLst>
                <a:ext uri="{FF2B5EF4-FFF2-40B4-BE49-F238E27FC236}">
                  <a16:creationId xmlns:a16="http://schemas.microsoft.com/office/drawing/2014/main" id="{C387DA2C-7468-10EC-2A31-882FCD257B57}"/>
                </a:ext>
              </a:extLst>
            </p:cNvPr>
            <p:cNvSpPr/>
            <p:nvPr/>
          </p:nvSpPr>
          <p:spPr>
            <a:xfrm>
              <a:off x="4566757" y="3734472"/>
              <a:ext cx="11394" cy="12515"/>
            </a:xfrm>
            <a:custGeom>
              <a:avLst/>
              <a:gdLst>
                <a:gd name="connsiteX0" fmla="*/ 3546 w 11394"/>
                <a:gd name="connsiteY0" fmla="*/ 0 h 12515"/>
                <a:gd name="connsiteX1" fmla="*/ 1094 w 11394"/>
                <a:gd name="connsiteY1" fmla="*/ 977 h 12515"/>
                <a:gd name="connsiteX2" fmla="*/ 1848 w 11394"/>
                <a:gd name="connsiteY2" fmla="*/ 7853 h 12515"/>
                <a:gd name="connsiteX3" fmla="*/ 6032 w 11394"/>
                <a:gd name="connsiteY3" fmla="*/ 12516 h 12515"/>
                <a:gd name="connsiteX4" fmla="*/ 6049 w 11394"/>
                <a:gd name="connsiteY4" fmla="*/ 12516 h 12515"/>
                <a:gd name="connsiteX5" fmla="*/ 10249 w 11394"/>
                <a:gd name="connsiteY5" fmla="*/ 7750 h 12515"/>
                <a:gd name="connsiteX6" fmla="*/ 8398 w 11394"/>
                <a:gd name="connsiteY6" fmla="*/ 1749 h 12515"/>
                <a:gd name="connsiteX7" fmla="*/ 7849 w 11394"/>
                <a:gd name="connsiteY7" fmla="*/ 1492 h 12515"/>
                <a:gd name="connsiteX8" fmla="*/ 3546 w 11394"/>
                <a:gd name="connsiteY8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94" h="12515">
                  <a:moveTo>
                    <a:pt x="3546" y="0"/>
                  </a:moveTo>
                  <a:cubicBezTo>
                    <a:pt x="2706" y="0"/>
                    <a:pt x="1883" y="275"/>
                    <a:pt x="1094" y="977"/>
                  </a:cubicBezTo>
                  <a:cubicBezTo>
                    <a:pt x="-1512" y="3326"/>
                    <a:pt x="1282" y="5658"/>
                    <a:pt x="1848" y="7853"/>
                  </a:cubicBezTo>
                  <a:cubicBezTo>
                    <a:pt x="2380" y="9944"/>
                    <a:pt x="3340" y="12516"/>
                    <a:pt x="6032" y="12516"/>
                  </a:cubicBezTo>
                  <a:cubicBezTo>
                    <a:pt x="6032" y="12516"/>
                    <a:pt x="6049" y="12516"/>
                    <a:pt x="6049" y="12516"/>
                  </a:cubicBezTo>
                  <a:cubicBezTo>
                    <a:pt x="8826" y="12516"/>
                    <a:pt x="9340" y="9790"/>
                    <a:pt x="10249" y="7750"/>
                  </a:cubicBezTo>
                  <a:cubicBezTo>
                    <a:pt x="12067" y="3738"/>
                    <a:pt x="11912" y="3309"/>
                    <a:pt x="8398" y="1749"/>
                  </a:cubicBezTo>
                  <a:cubicBezTo>
                    <a:pt x="8209" y="1663"/>
                    <a:pt x="8021" y="1578"/>
                    <a:pt x="7849" y="1492"/>
                  </a:cubicBezTo>
                  <a:cubicBezTo>
                    <a:pt x="6460" y="806"/>
                    <a:pt x="5003" y="0"/>
                    <a:pt x="35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8" name="任意多边形: 形状 327">
              <a:extLst>
                <a:ext uri="{FF2B5EF4-FFF2-40B4-BE49-F238E27FC236}">
                  <a16:creationId xmlns:a16="http://schemas.microsoft.com/office/drawing/2014/main" id="{B70448C0-E8E6-A2E2-24B7-F136D64574B8}"/>
                </a:ext>
              </a:extLst>
            </p:cNvPr>
            <p:cNvSpPr/>
            <p:nvPr/>
          </p:nvSpPr>
          <p:spPr>
            <a:xfrm>
              <a:off x="5089101" y="30427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8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6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8" y="1372"/>
                  </a:cubicBezTo>
                  <a:cubicBezTo>
                    <a:pt x="7758" y="2195"/>
                    <a:pt x="6267" y="3138"/>
                    <a:pt x="4381" y="3549"/>
                  </a:cubicBezTo>
                  <a:cubicBezTo>
                    <a:pt x="43" y="4509"/>
                    <a:pt x="-1226" y="8350"/>
                    <a:pt x="1261" y="12122"/>
                  </a:cubicBezTo>
                  <a:cubicBezTo>
                    <a:pt x="3010" y="14779"/>
                    <a:pt x="5632" y="15791"/>
                    <a:pt x="7416" y="16031"/>
                  </a:cubicBezTo>
                  <a:cubicBezTo>
                    <a:pt x="9833" y="16819"/>
                    <a:pt x="11171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99" y="0"/>
                    <a:pt x="129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9" name="任意多边形: 形状 328">
              <a:extLst>
                <a:ext uri="{FF2B5EF4-FFF2-40B4-BE49-F238E27FC236}">
                  <a16:creationId xmlns:a16="http://schemas.microsoft.com/office/drawing/2014/main" id="{3414D58F-770D-CF65-B2AF-7AFFF5FD6175}"/>
                </a:ext>
              </a:extLst>
            </p:cNvPr>
            <p:cNvSpPr/>
            <p:nvPr/>
          </p:nvSpPr>
          <p:spPr>
            <a:xfrm>
              <a:off x="4593694" y="3866266"/>
              <a:ext cx="7101" cy="7749"/>
            </a:xfrm>
            <a:custGeom>
              <a:avLst/>
              <a:gdLst>
                <a:gd name="connsiteX0" fmla="*/ 3920 w 7101"/>
                <a:gd name="connsiteY0" fmla="*/ 0 h 7749"/>
                <a:gd name="connsiteX1" fmla="*/ 10 w 7101"/>
                <a:gd name="connsiteY1" fmla="*/ 4389 h 7749"/>
                <a:gd name="connsiteX2" fmla="*/ 3988 w 7101"/>
                <a:gd name="connsiteY2" fmla="*/ 7698 h 7749"/>
                <a:gd name="connsiteX3" fmla="*/ 4383 w 7101"/>
                <a:gd name="connsiteY3" fmla="*/ 7750 h 7749"/>
                <a:gd name="connsiteX4" fmla="*/ 7074 w 7101"/>
                <a:gd name="connsiteY4" fmla="*/ 3772 h 7749"/>
                <a:gd name="connsiteX5" fmla="*/ 3920 w 7101"/>
                <a:gd name="connsiteY5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7749">
                  <a:moveTo>
                    <a:pt x="3920" y="0"/>
                  </a:moveTo>
                  <a:cubicBezTo>
                    <a:pt x="1416" y="34"/>
                    <a:pt x="-144" y="1972"/>
                    <a:pt x="10" y="4389"/>
                  </a:cubicBezTo>
                  <a:cubicBezTo>
                    <a:pt x="182" y="7012"/>
                    <a:pt x="2257" y="7321"/>
                    <a:pt x="3988" y="7698"/>
                  </a:cubicBezTo>
                  <a:cubicBezTo>
                    <a:pt x="4126" y="7732"/>
                    <a:pt x="4245" y="7750"/>
                    <a:pt x="4383" y="7750"/>
                  </a:cubicBezTo>
                  <a:cubicBezTo>
                    <a:pt x="5943" y="7750"/>
                    <a:pt x="7314" y="5760"/>
                    <a:pt x="7074" y="3772"/>
                  </a:cubicBezTo>
                  <a:cubicBezTo>
                    <a:pt x="6851" y="1646"/>
                    <a:pt x="5806" y="171"/>
                    <a:pt x="3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0" name="任意多边形: 形状 329">
              <a:extLst>
                <a:ext uri="{FF2B5EF4-FFF2-40B4-BE49-F238E27FC236}">
                  <a16:creationId xmlns:a16="http://schemas.microsoft.com/office/drawing/2014/main" id="{D070EBFD-604B-8ACB-3184-52E3B36E841A}"/>
                </a:ext>
              </a:extLst>
            </p:cNvPr>
            <p:cNvSpPr/>
            <p:nvPr/>
          </p:nvSpPr>
          <p:spPr>
            <a:xfrm>
              <a:off x="4580079" y="3800532"/>
              <a:ext cx="26553" cy="14762"/>
            </a:xfrm>
            <a:custGeom>
              <a:avLst/>
              <a:gdLst>
                <a:gd name="connsiteX0" fmla="*/ 22490 w 26553"/>
                <a:gd name="connsiteY0" fmla="*/ 0 h 14762"/>
                <a:gd name="connsiteX1" fmla="*/ 14843 w 26553"/>
                <a:gd name="connsiteY1" fmla="*/ 2177 h 14762"/>
                <a:gd name="connsiteX2" fmla="*/ 14432 w 26553"/>
                <a:gd name="connsiteY2" fmla="*/ 2692 h 14762"/>
                <a:gd name="connsiteX3" fmla="*/ 13592 w 26553"/>
                <a:gd name="connsiteY3" fmla="*/ 2555 h 14762"/>
                <a:gd name="connsiteX4" fmla="*/ 12717 w 26553"/>
                <a:gd name="connsiteY4" fmla="*/ 2658 h 14762"/>
                <a:gd name="connsiteX5" fmla="*/ 11723 w 26553"/>
                <a:gd name="connsiteY5" fmla="*/ 2778 h 14762"/>
                <a:gd name="connsiteX6" fmla="*/ 7591 w 26553"/>
                <a:gd name="connsiteY6" fmla="*/ 1132 h 14762"/>
                <a:gd name="connsiteX7" fmla="*/ 5276 w 26553"/>
                <a:gd name="connsiteY7" fmla="*/ 429 h 14762"/>
                <a:gd name="connsiteX8" fmla="*/ 1144 w 26553"/>
                <a:gd name="connsiteY8" fmla="*/ 2897 h 14762"/>
                <a:gd name="connsiteX9" fmla="*/ 1093 w 26553"/>
                <a:gd name="connsiteY9" fmla="*/ 9481 h 14762"/>
                <a:gd name="connsiteX10" fmla="*/ 10283 w 26553"/>
                <a:gd name="connsiteY10" fmla="*/ 14762 h 14762"/>
                <a:gd name="connsiteX11" fmla="*/ 10489 w 26553"/>
                <a:gd name="connsiteY11" fmla="*/ 14762 h 14762"/>
                <a:gd name="connsiteX12" fmla="*/ 16301 w 26553"/>
                <a:gd name="connsiteY12" fmla="*/ 10887 h 14762"/>
                <a:gd name="connsiteX13" fmla="*/ 17055 w 26553"/>
                <a:gd name="connsiteY13" fmla="*/ 12002 h 14762"/>
                <a:gd name="connsiteX14" fmla="*/ 19130 w 26553"/>
                <a:gd name="connsiteY14" fmla="*/ 13270 h 14762"/>
                <a:gd name="connsiteX15" fmla="*/ 20398 w 26553"/>
                <a:gd name="connsiteY15" fmla="*/ 12824 h 14762"/>
                <a:gd name="connsiteX16" fmla="*/ 26553 w 26553"/>
                <a:gd name="connsiteY16" fmla="*/ 2177 h 14762"/>
                <a:gd name="connsiteX17" fmla="*/ 25267 w 26553"/>
                <a:gd name="connsiteY17" fmla="*/ 549 h 14762"/>
                <a:gd name="connsiteX18" fmla="*/ 22490 w 26553"/>
                <a:gd name="connsiteY18" fmla="*/ 0 h 14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553" h="14762">
                  <a:moveTo>
                    <a:pt x="22490" y="0"/>
                  </a:moveTo>
                  <a:cubicBezTo>
                    <a:pt x="19747" y="0"/>
                    <a:pt x="16163" y="909"/>
                    <a:pt x="14843" y="2177"/>
                  </a:cubicBezTo>
                  <a:lnTo>
                    <a:pt x="14432" y="2692"/>
                  </a:lnTo>
                  <a:cubicBezTo>
                    <a:pt x="14175" y="2606"/>
                    <a:pt x="13900" y="2555"/>
                    <a:pt x="13592" y="2555"/>
                  </a:cubicBezTo>
                  <a:cubicBezTo>
                    <a:pt x="13317" y="2555"/>
                    <a:pt x="13026" y="2589"/>
                    <a:pt x="12717" y="2658"/>
                  </a:cubicBezTo>
                  <a:cubicBezTo>
                    <a:pt x="12374" y="2743"/>
                    <a:pt x="12049" y="2778"/>
                    <a:pt x="11723" y="2778"/>
                  </a:cubicBezTo>
                  <a:cubicBezTo>
                    <a:pt x="10231" y="2778"/>
                    <a:pt x="8962" y="1989"/>
                    <a:pt x="7591" y="1132"/>
                  </a:cubicBezTo>
                  <a:cubicBezTo>
                    <a:pt x="6819" y="652"/>
                    <a:pt x="6048" y="429"/>
                    <a:pt x="5276" y="429"/>
                  </a:cubicBezTo>
                  <a:cubicBezTo>
                    <a:pt x="3733" y="429"/>
                    <a:pt x="2259" y="1337"/>
                    <a:pt x="1144" y="2897"/>
                  </a:cubicBezTo>
                  <a:cubicBezTo>
                    <a:pt x="-399" y="5075"/>
                    <a:pt x="-347" y="7458"/>
                    <a:pt x="1093" y="9481"/>
                  </a:cubicBezTo>
                  <a:cubicBezTo>
                    <a:pt x="3356" y="12636"/>
                    <a:pt x="6305" y="14762"/>
                    <a:pt x="10283" y="14762"/>
                  </a:cubicBezTo>
                  <a:cubicBezTo>
                    <a:pt x="10351" y="14762"/>
                    <a:pt x="10420" y="14762"/>
                    <a:pt x="10489" y="14762"/>
                  </a:cubicBezTo>
                  <a:cubicBezTo>
                    <a:pt x="12957" y="14711"/>
                    <a:pt x="15203" y="13065"/>
                    <a:pt x="16301" y="10887"/>
                  </a:cubicBezTo>
                  <a:cubicBezTo>
                    <a:pt x="16524" y="11264"/>
                    <a:pt x="16764" y="11642"/>
                    <a:pt x="17055" y="12002"/>
                  </a:cubicBezTo>
                  <a:cubicBezTo>
                    <a:pt x="17689" y="12773"/>
                    <a:pt x="18375" y="13270"/>
                    <a:pt x="19130" y="13270"/>
                  </a:cubicBezTo>
                  <a:cubicBezTo>
                    <a:pt x="19541" y="13270"/>
                    <a:pt x="19953" y="13133"/>
                    <a:pt x="20398" y="12824"/>
                  </a:cubicBezTo>
                  <a:cubicBezTo>
                    <a:pt x="24033" y="10287"/>
                    <a:pt x="24530" y="5795"/>
                    <a:pt x="26553" y="2177"/>
                  </a:cubicBezTo>
                  <a:cubicBezTo>
                    <a:pt x="26073" y="1543"/>
                    <a:pt x="25782" y="857"/>
                    <a:pt x="25267" y="549"/>
                  </a:cubicBezTo>
                  <a:cubicBezTo>
                    <a:pt x="24668" y="172"/>
                    <a:pt x="23656" y="0"/>
                    <a:pt x="224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1" name="任意多边形: 形状 330">
              <a:extLst>
                <a:ext uri="{FF2B5EF4-FFF2-40B4-BE49-F238E27FC236}">
                  <a16:creationId xmlns:a16="http://schemas.microsoft.com/office/drawing/2014/main" id="{585F5F6C-7A55-13FC-5519-1B8C2B767416}"/>
                </a:ext>
              </a:extLst>
            </p:cNvPr>
            <p:cNvSpPr/>
            <p:nvPr/>
          </p:nvSpPr>
          <p:spPr>
            <a:xfrm>
              <a:off x="4918577" y="3248034"/>
              <a:ext cx="6764" cy="7303"/>
            </a:xfrm>
            <a:custGeom>
              <a:avLst/>
              <a:gdLst>
                <a:gd name="connsiteX0" fmla="*/ 2958 w 6764"/>
                <a:gd name="connsiteY0" fmla="*/ 0 h 7303"/>
                <a:gd name="connsiteX1" fmla="*/ 146 w 6764"/>
                <a:gd name="connsiteY1" fmla="*/ 2966 h 7303"/>
                <a:gd name="connsiteX2" fmla="*/ 2478 w 6764"/>
                <a:gd name="connsiteY2" fmla="*/ 7150 h 7303"/>
                <a:gd name="connsiteX3" fmla="*/ 3661 w 6764"/>
                <a:gd name="connsiteY3" fmla="*/ 7304 h 7303"/>
                <a:gd name="connsiteX4" fmla="*/ 4381 w 6764"/>
                <a:gd name="connsiteY4" fmla="*/ 7218 h 7303"/>
                <a:gd name="connsiteX5" fmla="*/ 6764 w 6764"/>
                <a:gd name="connsiteY5" fmla="*/ 2743 h 7303"/>
                <a:gd name="connsiteX6" fmla="*/ 3918 w 6764"/>
                <a:gd name="connsiteY6" fmla="*/ 120 h 7303"/>
                <a:gd name="connsiteX7" fmla="*/ 2958 w 6764"/>
                <a:gd name="connsiteY7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64" h="7303">
                  <a:moveTo>
                    <a:pt x="2958" y="0"/>
                  </a:moveTo>
                  <a:cubicBezTo>
                    <a:pt x="1501" y="0"/>
                    <a:pt x="523" y="1029"/>
                    <a:pt x="146" y="2966"/>
                  </a:cubicBezTo>
                  <a:cubicBezTo>
                    <a:pt x="-265" y="5092"/>
                    <a:pt x="95" y="6532"/>
                    <a:pt x="2478" y="7150"/>
                  </a:cubicBezTo>
                  <a:cubicBezTo>
                    <a:pt x="2907" y="7253"/>
                    <a:pt x="3301" y="7304"/>
                    <a:pt x="3661" y="7304"/>
                  </a:cubicBezTo>
                  <a:cubicBezTo>
                    <a:pt x="3918" y="7304"/>
                    <a:pt x="4158" y="7269"/>
                    <a:pt x="4381" y="7218"/>
                  </a:cubicBezTo>
                  <a:cubicBezTo>
                    <a:pt x="5170" y="5727"/>
                    <a:pt x="5975" y="4235"/>
                    <a:pt x="6764" y="2743"/>
                  </a:cubicBezTo>
                  <a:cubicBezTo>
                    <a:pt x="6353" y="1543"/>
                    <a:pt x="5255" y="480"/>
                    <a:pt x="3918" y="120"/>
                  </a:cubicBezTo>
                  <a:cubicBezTo>
                    <a:pt x="3592" y="51"/>
                    <a:pt x="3267" y="0"/>
                    <a:pt x="29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2" name="任意多边形: 形状 331">
              <a:extLst>
                <a:ext uri="{FF2B5EF4-FFF2-40B4-BE49-F238E27FC236}">
                  <a16:creationId xmlns:a16="http://schemas.microsoft.com/office/drawing/2014/main" id="{62B7DF4C-E79D-60D1-CCA8-9CAD19025B3B}"/>
                </a:ext>
              </a:extLst>
            </p:cNvPr>
            <p:cNvSpPr/>
            <p:nvPr/>
          </p:nvSpPr>
          <p:spPr>
            <a:xfrm>
              <a:off x="4922975" y="3250794"/>
              <a:ext cx="2580" cy="4474"/>
            </a:xfrm>
            <a:custGeom>
              <a:avLst/>
              <a:gdLst>
                <a:gd name="connsiteX0" fmla="*/ 2383 w 2580"/>
                <a:gd name="connsiteY0" fmla="*/ 0 h 4474"/>
                <a:gd name="connsiteX1" fmla="*/ 0 w 2580"/>
                <a:gd name="connsiteY1" fmla="*/ 4475 h 4474"/>
                <a:gd name="connsiteX2" fmla="*/ 2366 w 2580"/>
                <a:gd name="connsiteY2" fmla="*/ 2109 h 4474"/>
                <a:gd name="connsiteX3" fmla="*/ 2383 w 2580"/>
                <a:gd name="connsiteY3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0" h="4474">
                  <a:moveTo>
                    <a:pt x="2383" y="0"/>
                  </a:moveTo>
                  <a:cubicBezTo>
                    <a:pt x="1594" y="1492"/>
                    <a:pt x="789" y="2983"/>
                    <a:pt x="0" y="4475"/>
                  </a:cubicBezTo>
                  <a:cubicBezTo>
                    <a:pt x="1115" y="4218"/>
                    <a:pt x="1835" y="3360"/>
                    <a:pt x="2366" y="2109"/>
                  </a:cubicBezTo>
                  <a:cubicBezTo>
                    <a:pt x="2658" y="1440"/>
                    <a:pt x="2640" y="703"/>
                    <a:pt x="2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3" name="任意多边形: 形状 332">
              <a:extLst>
                <a:ext uri="{FF2B5EF4-FFF2-40B4-BE49-F238E27FC236}">
                  <a16:creationId xmlns:a16="http://schemas.microsoft.com/office/drawing/2014/main" id="{99337F95-7404-D5DB-E1C2-68E8642176F8}"/>
                </a:ext>
              </a:extLst>
            </p:cNvPr>
            <p:cNvSpPr/>
            <p:nvPr/>
          </p:nvSpPr>
          <p:spPr>
            <a:xfrm>
              <a:off x="4671355" y="31997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3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3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2" y="1474"/>
                    <a:pt x="6550" y="463"/>
                  </a:cubicBezTo>
                  <a:cubicBezTo>
                    <a:pt x="6190" y="137"/>
                    <a:pt x="5881" y="0"/>
                    <a:pt x="56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4" name="任意多边形: 形状 333">
              <a:extLst>
                <a:ext uri="{FF2B5EF4-FFF2-40B4-BE49-F238E27FC236}">
                  <a16:creationId xmlns:a16="http://schemas.microsoft.com/office/drawing/2014/main" id="{7DEC0A90-51CD-D506-CC69-1EB14DB97A9C}"/>
                </a:ext>
              </a:extLst>
            </p:cNvPr>
            <p:cNvSpPr/>
            <p:nvPr/>
          </p:nvSpPr>
          <p:spPr>
            <a:xfrm>
              <a:off x="4687889" y="32498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6" y="4784"/>
                    <a:pt x="2102" y="6978"/>
                    <a:pt x="3439" y="9413"/>
                  </a:cubicBezTo>
                  <a:cubicBezTo>
                    <a:pt x="3817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8" y="9241"/>
                    <a:pt x="9200" y="8692"/>
                    <a:pt x="10229" y="7732"/>
                  </a:cubicBezTo>
                  <a:cubicBezTo>
                    <a:pt x="11206" y="6789"/>
                    <a:pt x="12389" y="5624"/>
                    <a:pt x="12166" y="4046"/>
                  </a:cubicBezTo>
                  <a:cubicBezTo>
                    <a:pt x="11892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79" y="634"/>
                    <a:pt x="4537" y="0"/>
                    <a:pt x="31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5" name="任意多边形: 形状 334">
              <a:extLst>
                <a:ext uri="{FF2B5EF4-FFF2-40B4-BE49-F238E27FC236}">
                  <a16:creationId xmlns:a16="http://schemas.microsoft.com/office/drawing/2014/main" id="{65A41793-5891-4E2C-1629-68583CD2E2F9}"/>
                </a:ext>
              </a:extLst>
            </p:cNvPr>
            <p:cNvSpPr/>
            <p:nvPr/>
          </p:nvSpPr>
          <p:spPr>
            <a:xfrm>
              <a:off x="4663883" y="3134106"/>
              <a:ext cx="10794" cy="12258"/>
            </a:xfrm>
            <a:custGeom>
              <a:avLst/>
              <a:gdLst>
                <a:gd name="connsiteX0" fmla="*/ 2774 w 10794"/>
                <a:gd name="connsiteY0" fmla="*/ 0 h 12258"/>
                <a:gd name="connsiteX1" fmla="*/ 990 w 10794"/>
                <a:gd name="connsiteY1" fmla="*/ 754 h 12258"/>
                <a:gd name="connsiteX2" fmla="*/ 1076 w 10794"/>
                <a:gd name="connsiteY2" fmla="*/ 5847 h 12258"/>
                <a:gd name="connsiteX3" fmla="*/ 1728 w 10794"/>
                <a:gd name="connsiteY3" fmla="*/ 8264 h 12258"/>
                <a:gd name="connsiteX4" fmla="*/ 5894 w 10794"/>
                <a:gd name="connsiteY4" fmla="*/ 12259 h 12258"/>
                <a:gd name="connsiteX5" fmla="*/ 5946 w 10794"/>
                <a:gd name="connsiteY5" fmla="*/ 12259 h 12258"/>
                <a:gd name="connsiteX6" fmla="*/ 8963 w 10794"/>
                <a:gd name="connsiteY6" fmla="*/ 8778 h 12258"/>
                <a:gd name="connsiteX7" fmla="*/ 10420 w 10794"/>
                <a:gd name="connsiteY7" fmla="*/ 6001 h 12258"/>
                <a:gd name="connsiteX8" fmla="*/ 8826 w 10794"/>
                <a:gd name="connsiteY8" fmla="*/ 2023 h 12258"/>
                <a:gd name="connsiteX9" fmla="*/ 5963 w 10794"/>
                <a:gd name="connsiteY9" fmla="*/ 686 h 12258"/>
                <a:gd name="connsiteX10" fmla="*/ 2774 w 10794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4" h="12258">
                  <a:moveTo>
                    <a:pt x="2774" y="0"/>
                  </a:moveTo>
                  <a:cubicBezTo>
                    <a:pt x="2191" y="0"/>
                    <a:pt x="1591" y="189"/>
                    <a:pt x="990" y="754"/>
                  </a:cubicBezTo>
                  <a:cubicBezTo>
                    <a:pt x="-912" y="2555"/>
                    <a:pt x="391" y="4149"/>
                    <a:pt x="1076" y="5847"/>
                  </a:cubicBezTo>
                  <a:cubicBezTo>
                    <a:pt x="1385" y="6601"/>
                    <a:pt x="1402" y="7492"/>
                    <a:pt x="1728" y="8264"/>
                  </a:cubicBezTo>
                  <a:cubicBezTo>
                    <a:pt x="2534" y="10253"/>
                    <a:pt x="3648" y="12207"/>
                    <a:pt x="5894" y="12259"/>
                  </a:cubicBezTo>
                  <a:cubicBezTo>
                    <a:pt x="5911" y="12259"/>
                    <a:pt x="5928" y="12259"/>
                    <a:pt x="5946" y="12259"/>
                  </a:cubicBezTo>
                  <a:cubicBezTo>
                    <a:pt x="7797" y="12259"/>
                    <a:pt x="8192" y="10184"/>
                    <a:pt x="8963" y="8778"/>
                  </a:cubicBezTo>
                  <a:cubicBezTo>
                    <a:pt x="9460" y="7869"/>
                    <a:pt x="10009" y="6961"/>
                    <a:pt x="10420" y="6001"/>
                  </a:cubicBezTo>
                  <a:cubicBezTo>
                    <a:pt x="11226" y="4115"/>
                    <a:pt x="10746" y="2760"/>
                    <a:pt x="8826" y="2023"/>
                  </a:cubicBezTo>
                  <a:cubicBezTo>
                    <a:pt x="7883" y="1663"/>
                    <a:pt x="6991" y="1166"/>
                    <a:pt x="5963" y="686"/>
                  </a:cubicBezTo>
                  <a:cubicBezTo>
                    <a:pt x="4934" y="669"/>
                    <a:pt x="3871" y="0"/>
                    <a:pt x="2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6" name="任意多边形: 形状 335">
              <a:extLst>
                <a:ext uri="{FF2B5EF4-FFF2-40B4-BE49-F238E27FC236}">
                  <a16:creationId xmlns:a16="http://schemas.microsoft.com/office/drawing/2014/main" id="{D981A601-8B4A-4846-5948-1BB62094B82F}"/>
                </a:ext>
              </a:extLst>
            </p:cNvPr>
            <p:cNvSpPr/>
            <p:nvPr/>
          </p:nvSpPr>
          <p:spPr>
            <a:xfrm>
              <a:off x="4667573" y="3294994"/>
              <a:ext cx="18168" cy="20694"/>
            </a:xfrm>
            <a:custGeom>
              <a:avLst/>
              <a:gdLst>
                <a:gd name="connsiteX0" fmla="*/ 10006 w 18168"/>
                <a:gd name="connsiteY0" fmla="*/ 0 h 20694"/>
                <a:gd name="connsiteX1" fmla="*/ 782 w 18168"/>
                <a:gd name="connsiteY1" fmla="*/ 5521 h 20694"/>
                <a:gd name="connsiteX2" fmla="*/ 5548 w 18168"/>
                <a:gd name="connsiteY2" fmla="*/ 19563 h 20694"/>
                <a:gd name="connsiteX3" fmla="*/ 9903 w 18168"/>
                <a:gd name="connsiteY3" fmla="*/ 20694 h 20694"/>
                <a:gd name="connsiteX4" fmla="*/ 16898 w 18168"/>
                <a:gd name="connsiteY4" fmla="*/ 15156 h 20694"/>
                <a:gd name="connsiteX5" fmla="*/ 13658 w 18168"/>
                <a:gd name="connsiteY5" fmla="*/ 806 h 20694"/>
                <a:gd name="connsiteX6" fmla="*/ 10006 w 18168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68" h="20694">
                  <a:moveTo>
                    <a:pt x="10006" y="0"/>
                  </a:moveTo>
                  <a:cubicBezTo>
                    <a:pt x="6200" y="0"/>
                    <a:pt x="2153" y="2195"/>
                    <a:pt x="782" y="5521"/>
                  </a:cubicBezTo>
                  <a:cubicBezTo>
                    <a:pt x="-1310" y="10613"/>
                    <a:pt x="970" y="17368"/>
                    <a:pt x="5548" y="19563"/>
                  </a:cubicBezTo>
                  <a:cubicBezTo>
                    <a:pt x="7108" y="20317"/>
                    <a:pt x="8566" y="20694"/>
                    <a:pt x="9903" y="20694"/>
                  </a:cubicBezTo>
                  <a:cubicBezTo>
                    <a:pt x="12886" y="20694"/>
                    <a:pt x="15252" y="18842"/>
                    <a:pt x="16898" y="15156"/>
                  </a:cubicBezTo>
                  <a:cubicBezTo>
                    <a:pt x="19470" y="9430"/>
                    <a:pt x="18012" y="2915"/>
                    <a:pt x="13658" y="806"/>
                  </a:cubicBezTo>
                  <a:cubicBezTo>
                    <a:pt x="12543" y="240"/>
                    <a:pt x="11292" y="0"/>
                    <a:pt x="10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A5110E26-178B-CBF7-37D3-EAFC756DA642}"/>
                </a:ext>
              </a:extLst>
            </p:cNvPr>
            <p:cNvSpPr/>
            <p:nvPr/>
          </p:nvSpPr>
          <p:spPr>
            <a:xfrm>
              <a:off x="4662150" y="3097278"/>
              <a:ext cx="3105" cy="3926"/>
            </a:xfrm>
            <a:custGeom>
              <a:avLst/>
              <a:gdLst>
                <a:gd name="connsiteX0" fmla="*/ 1250 w 3105"/>
                <a:gd name="connsiteY0" fmla="*/ 0 h 3926"/>
                <a:gd name="connsiteX1" fmla="*/ 67 w 3105"/>
                <a:gd name="connsiteY1" fmla="*/ 1937 h 3926"/>
                <a:gd name="connsiteX2" fmla="*/ 1061 w 3105"/>
                <a:gd name="connsiteY2" fmla="*/ 3926 h 3926"/>
                <a:gd name="connsiteX3" fmla="*/ 3101 w 3105"/>
                <a:gd name="connsiteY3" fmla="*/ 2040 h 3926"/>
                <a:gd name="connsiteX4" fmla="*/ 1815 w 3105"/>
                <a:gd name="connsiteY4" fmla="*/ 137 h 3926"/>
                <a:gd name="connsiteX5" fmla="*/ 1250 w 3105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5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01" y="2040"/>
                  </a:cubicBezTo>
                  <a:cubicBezTo>
                    <a:pt x="3170" y="1440"/>
                    <a:pt x="2415" y="377"/>
                    <a:pt x="1815" y="137"/>
                  </a:cubicBezTo>
                  <a:cubicBezTo>
                    <a:pt x="1592" y="34"/>
                    <a:pt x="1404" y="0"/>
                    <a:pt x="125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B0906642-BEA0-0A0D-F25A-38A9B304CF66}"/>
                </a:ext>
              </a:extLst>
            </p:cNvPr>
            <p:cNvSpPr/>
            <p:nvPr/>
          </p:nvSpPr>
          <p:spPr>
            <a:xfrm>
              <a:off x="4659878" y="32824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4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8" y="7218"/>
                    <a:pt x="3212" y="7304"/>
                    <a:pt x="3590" y="7304"/>
                  </a:cubicBezTo>
                  <a:cubicBezTo>
                    <a:pt x="4961" y="7304"/>
                    <a:pt x="5904" y="5984"/>
                    <a:pt x="6676" y="4800"/>
                  </a:cubicBezTo>
                  <a:cubicBezTo>
                    <a:pt x="7567" y="3429"/>
                    <a:pt x="6453" y="874"/>
                    <a:pt x="4944" y="274"/>
                  </a:cubicBezTo>
                  <a:cubicBezTo>
                    <a:pt x="4430" y="103"/>
                    <a:pt x="3933" y="0"/>
                    <a:pt x="3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9" name="任意多边形: 形状 338">
              <a:extLst>
                <a:ext uri="{FF2B5EF4-FFF2-40B4-BE49-F238E27FC236}">
                  <a16:creationId xmlns:a16="http://schemas.microsoft.com/office/drawing/2014/main" id="{917E1764-26DC-B0F0-5D61-4E5CFFAED1C1}"/>
                </a:ext>
              </a:extLst>
            </p:cNvPr>
            <p:cNvSpPr/>
            <p:nvPr/>
          </p:nvSpPr>
          <p:spPr>
            <a:xfrm>
              <a:off x="4739009" y="2983538"/>
              <a:ext cx="4104" cy="4783"/>
            </a:xfrm>
            <a:custGeom>
              <a:avLst/>
              <a:gdLst>
                <a:gd name="connsiteX0" fmla="*/ 1423 w 4104"/>
                <a:gd name="connsiteY0" fmla="*/ 0 h 4783"/>
                <a:gd name="connsiteX1" fmla="*/ 0 w 4104"/>
                <a:gd name="connsiteY1" fmla="*/ 1852 h 4783"/>
                <a:gd name="connsiteX2" fmla="*/ 1955 w 4104"/>
                <a:gd name="connsiteY2" fmla="*/ 4766 h 4783"/>
                <a:gd name="connsiteX3" fmla="*/ 2246 w 4104"/>
                <a:gd name="connsiteY3" fmla="*/ 4783 h 4783"/>
                <a:gd name="connsiteX4" fmla="*/ 3995 w 4104"/>
                <a:gd name="connsiteY4" fmla="*/ 2863 h 4783"/>
                <a:gd name="connsiteX5" fmla="*/ 1697 w 4104"/>
                <a:gd name="connsiteY5" fmla="*/ 0 h 4783"/>
                <a:gd name="connsiteX6" fmla="*/ 1423 w 4104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4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60" y="2726"/>
                    <a:pt x="-17" y="4475"/>
                    <a:pt x="1955" y="4766"/>
                  </a:cubicBezTo>
                  <a:cubicBezTo>
                    <a:pt x="2058" y="4783"/>
                    <a:pt x="2160" y="4783"/>
                    <a:pt x="2246" y="4783"/>
                  </a:cubicBezTo>
                  <a:cubicBezTo>
                    <a:pt x="3378" y="4783"/>
                    <a:pt x="3772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612" y="0"/>
                    <a:pt x="1509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0" name="任意多边形: 形状 339">
              <a:extLst>
                <a:ext uri="{FF2B5EF4-FFF2-40B4-BE49-F238E27FC236}">
                  <a16:creationId xmlns:a16="http://schemas.microsoft.com/office/drawing/2014/main" id="{15B1C4CE-21DA-BF81-32DC-1FCD0688A93C}"/>
                </a:ext>
              </a:extLst>
            </p:cNvPr>
            <p:cNvSpPr/>
            <p:nvPr/>
          </p:nvSpPr>
          <p:spPr>
            <a:xfrm>
              <a:off x="4725839" y="3033310"/>
              <a:ext cx="14492" cy="12653"/>
            </a:xfrm>
            <a:custGeom>
              <a:avLst/>
              <a:gdLst>
                <a:gd name="connsiteX0" fmla="*/ 5883 w 14492"/>
                <a:gd name="connsiteY0" fmla="*/ 0 h 12653"/>
                <a:gd name="connsiteX1" fmla="*/ 2831 w 14492"/>
                <a:gd name="connsiteY1" fmla="*/ 343 h 12653"/>
                <a:gd name="connsiteX2" fmla="*/ 71 w 14492"/>
                <a:gd name="connsiteY2" fmla="*/ 3806 h 12653"/>
                <a:gd name="connsiteX3" fmla="*/ 4545 w 14492"/>
                <a:gd name="connsiteY3" fmla="*/ 11761 h 12653"/>
                <a:gd name="connsiteX4" fmla="*/ 7358 w 14492"/>
                <a:gd name="connsiteY4" fmla="*/ 12653 h 12653"/>
                <a:gd name="connsiteX5" fmla="*/ 11987 w 14492"/>
                <a:gd name="connsiteY5" fmla="*/ 11247 h 12653"/>
                <a:gd name="connsiteX6" fmla="*/ 14438 w 14492"/>
                <a:gd name="connsiteY6" fmla="*/ 6035 h 12653"/>
                <a:gd name="connsiteX7" fmla="*/ 9998 w 14492"/>
                <a:gd name="connsiteY7" fmla="*/ 686 h 12653"/>
                <a:gd name="connsiteX8" fmla="*/ 5883 w 14492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92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5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78" y="8384"/>
                    <a:pt x="14438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43" y="223"/>
                    <a:pt x="7272" y="0"/>
                    <a:pt x="58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1" name="任意多边形: 形状 340">
              <a:extLst>
                <a:ext uri="{FF2B5EF4-FFF2-40B4-BE49-F238E27FC236}">
                  <a16:creationId xmlns:a16="http://schemas.microsoft.com/office/drawing/2014/main" id="{5D4ED5DC-D2AD-9254-E8CC-FCEBE62A0138}"/>
                </a:ext>
              </a:extLst>
            </p:cNvPr>
            <p:cNvSpPr/>
            <p:nvPr/>
          </p:nvSpPr>
          <p:spPr>
            <a:xfrm>
              <a:off x="4719545" y="30130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6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6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37" y="17"/>
                    <a:pt x="3897" y="0"/>
                    <a:pt x="36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2" name="任意多边形: 形状 341">
              <a:extLst>
                <a:ext uri="{FF2B5EF4-FFF2-40B4-BE49-F238E27FC236}">
                  <a16:creationId xmlns:a16="http://schemas.microsoft.com/office/drawing/2014/main" id="{53BC663A-3AE6-5E09-54E0-A1D4A6ECD1BD}"/>
                </a:ext>
              </a:extLst>
            </p:cNvPr>
            <p:cNvSpPr/>
            <p:nvPr/>
          </p:nvSpPr>
          <p:spPr>
            <a:xfrm>
              <a:off x="4694139" y="31864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7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7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3" name="任意多边形: 形状 342">
              <a:extLst>
                <a:ext uri="{FF2B5EF4-FFF2-40B4-BE49-F238E27FC236}">
                  <a16:creationId xmlns:a16="http://schemas.microsoft.com/office/drawing/2014/main" id="{897D21F7-AD12-748C-B271-269973FF65B3}"/>
                </a:ext>
              </a:extLst>
            </p:cNvPr>
            <p:cNvSpPr/>
            <p:nvPr/>
          </p:nvSpPr>
          <p:spPr>
            <a:xfrm>
              <a:off x="4659660" y="33117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7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49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85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7" y="171"/>
                  </a:cubicBezTo>
                  <a:cubicBezTo>
                    <a:pt x="2865" y="51"/>
                    <a:pt x="2591" y="0"/>
                    <a:pt x="23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4" name="任意多边形: 形状 343">
              <a:extLst>
                <a:ext uri="{FF2B5EF4-FFF2-40B4-BE49-F238E27FC236}">
                  <a16:creationId xmlns:a16="http://schemas.microsoft.com/office/drawing/2014/main" id="{B06225A7-3015-EACF-33FB-20C7DD300A58}"/>
                </a:ext>
              </a:extLst>
            </p:cNvPr>
            <p:cNvSpPr/>
            <p:nvPr/>
          </p:nvSpPr>
          <p:spPr>
            <a:xfrm>
              <a:off x="4710229" y="32028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2" y="0"/>
                    <a:pt x="3525" y="17"/>
                    <a:pt x="3148" y="51"/>
                  </a:cubicBezTo>
                  <a:cubicBezTo>
                    <a:pt x="1417" y="189"/>
                    <a:pt x="-144" y="1097"/>
                    <a:pt x="11" y="3069"/>
                  </a:cubicBezTo>
                  <a:cubicBezTo>
                    <a:pt x="234" y="6189"/>
                    <a:pt x="936" y="9276"/>
                    <a:pt x="3388" y="11470"/>
                  </a:cubicBezTo>
                  <a:cubicBezTo>
                    <a:pt x="4486" y="12447"/>
                    <a:pt x="5634" y="12790"/>
                    <a:pt x="6817" y="12790"/>
                  </a:cubicBezTo>
                  <a:cubicBezTo>
                    <a:pt x="8103" y="12790"/>
                    <a:pt x="9424" y="12396"/>
                    <a:pt x="10726" y="12002"/>
                  </a:cubicBezTo>
                  <a:cubicBezTo>
                    <a:pt x="12972" y="11350"/>
                    <a:pt x="13710" y="9584"/>
                    <a:pt x="13778" y="7253"/>
                  </a:cubicBezTo>
                  <a:cubicBezTo>
                    <a:pt x="13864" y="4321"/>
                    <a:pt x="12424" y="2589"/>
                    <a:pt x="10109" y="1406"/>
                  </a:cubicBezTo>
                  <a:cubicBezTo>
                    <a:pt x="8240" y="429"/>
                    <a:pt x="6286" y="0"/>
                    <a:pt x="42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5" name="任意多边形: 形状 344">
              <a:extLst>
                <a:ext uri="{FF2B5EF4-FFF2-40B4-BE49-F238E27FC236}">
                  <a16:creationId xmlns:a16="http://schemas.microsoft.com/office/drawing/2014/main" id="{4DD57D3B-0F60-ED3C-E97B-C41939A3D074}"/>
                </a:ext>
              </a:extLst>
            </p:cNvPr>
            <p:cNvSpPr/>
            <p:nvPr/>
          </p:nvSpPr>
          <p:spPr>
            <a:xfrm>
              <a:off x="4715047" y="3068612"/>
              <a:ext cx="10957" cy="12309"/>
            </a:xfrm>
            <a:custGeom>
              <a:avLst/>
              <a:gdLst>
                <a:gd name="connsiteX0" fmla="*/ 7314 w 10957"/>
                <a:gd name="connsiteY0" fmla="*/ 17 h 12309"/>
                <a:gd name="connsiteX1" fmla="*/ 1485 w 10957"/>
                <a:gd name="connsiteY1" fmla="*/ 2109 h 12309"/>
                <a:gd name="connsiteX2" fmla="*/ 148 w 10957"/>
                <a:gd name="connsiteY2" fmla="*/ 5246 h 12309"/>
                <a:gd name="connsiteX3" fmla="*/ 2703 w 10957"/>
                <a:gd name="connsiteY3" fmla="*/ 10939 h 12309"/>
                <a:gd name="connsiteX4" fmla="*/ 4811 w 10957"/>
                <a:gd name="connsiteY4" fmla="*/ 12310 h 12309"/>
                <a:gd name="connsiteX5" fmla="*/ 7297 w 10957"/>
                <a:gd name="connsiteY5" fmla="*/ 11093 h 12309"/>
                <a:gd name="connsiteX6" fmla="*/ 10607 w 10957"/>
                <a:gd name="connsiteY6" fmla="*/ 4440 h 12309"/>
                <a:gd name="connsiteX7" fmla="*/ 7726 w 10957"/>
                <a:gd name="connsiteY7" fmla="*/ 0 h 12309"/>
                <a:gd name="connsiteX8" fmla="*/ 7314 w 10957"/>
                <a:gd name="connsiteY8" fmla="*/ 17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7" h="12309">
                  <a:moveTo>
                    <a:pt x="7314" y="17"/>
                  </a:moveTo>
                  <a:cubicBezTo>
                    <a:pt x="5085" y="17"/>
                    <a:pt x="3405" y="1371"/>
                    <a:pt x="1485" y="2109"/>
                  </a:cubicBezTo>
                  <a:cubicBezTo>
                    <a:pt x="79" y="2640"/>
                    <a:pt x="-229" y="4063"/>
                    <a:pt x="148" y="5246"/>
                  </a:cubicBezTo>
                  <a:cubicBezTo>
                    <a:pt x="782" y="7235"/>
                    <a:pt x="1605" y="9207"/>
                    <a:pt x="2703" y="10939"/>
                  </a:cubicBezTo>
                  <a:cubicBezTo>
                    <a:pt x="3303" y="11881"/>
                    <a:pt x="4023" y="12310"/>
                    <a:pt x="4811" y="12310"/>
                  </a:cubicBezTo>
                  <a:cubicBezTo>
                    <a:pt x="5600" y="12310"/>
                    <a:pt x="6440" y="11881"/>
                    <a:pt x="7297" y="11093"/>
                  </a:cubicBezTo>
                  <a:cubicBezTo>
                    <a:pt x="9252" y="9275"/>
                    <a:pt x="9046" y="6378"/>
                    <a:pt x="10607" y="4440"/>
                  </a:cubicBezTo>
                  <a:cubicBezTo>
                    <a:pt x="11584" y="1646"/>
                    <a:pt x="10486" y="206"/>
                    <a:pt x="7726" y="0"/>
                  </a:cubicBezTo>
                  <a:cubicBezTo>
                    <a:pt x="7589" y="17"/>
                    <a:pt x="7452" y="17"/>
                    <a:pt x="7314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6" name="任意多边形: 形状 345">
              <a:extLst>
                <a:ext uri="{FF2B5EF4-FFF2-40B4-BE49-F238E27FC236}">
                  <a16:creationId xmlns:a16="http://schemas.microsoft.com/office/drawing/2014/main" id="{FEABE070-31EE-43AF-A890-5C12DF156BA5}"/>
                </a:ext>
              </a:extLst>
            </p:cNvPr>
            <p:cNvSpPr/>
            <p:nvPr/>
          </p:nvSpPr>
          <p:spPr>
            <a:xfrm>
              <a:off x="4629636" y="3546563"/>
              <a:ext cx="22525" cy="16133"/>
            </a:xfrm>
            <a:custGeom>
              <a:avLst/>
              <a:gdLst>
                <a:gd name="connsiteX0" fmla="*/ 12813 w 22525"/>
                <a:gd name="connsiteY0" fmla="*/ 0 h 16133"/>
                <a:gd name="connsiteX1" fmla="*/ 10138 w 22525"/>
                <a:gd name="connsiteY1" fmla="*/ 703 h 16133"/>
                <a:gd name="connsiteX2" fmla="*/ 7292 w 22525"/>
                <a:gd name="connsiteY2" fmla="*/ 4852 h 16133"/>
                <a:gd name="connsiteX3" fmla="*/ 3571 w 22525"/>
                <a:gd name="connsiteY3" fmla="*/ 3737 h 16133"/>
                <a:gd name="connsiteX4" fmla="*/ 1017 w 22525"/>
                <a:gd name="connsiteY4" fmla="*/ 4817 h 16133"/>
                <a:gd name="connsiteX5" fmla="*/ 2011 w 22525"/>
                <a:gd name="connsiteY5" fmla="*/ 11642 h 16133"/>
                <a:gd name="connsiteX6" fmla="*/ 6212 w 22525"/>
                <a:gd name="connsiteY6" fmla="*/ 16133 h 16133"/>
                <a:gd name="connsiteX7" fmla="*/ 6366 w 22525"/>
                <a:gd name="connsiteY7" fmla="*/ 16133 h 16133"/>
                <a:gd name="connsiteX8" fmla="*/ 9915 w 22525"/>
                <a:gd name="connsiteY8" fmla="*/ 12533 h 16133"/>
                <a:gd name="connsiteX9" fmla="*/ 13310 w 22525"/>
                <a:gd name="connsiteY9" fmla="*/ 15310 h 16133"/>
                <a:gd name="connsiteX10" fmla="*/ 16002 w 22525"/>
                <a:gd name="connsiteY10" fmla="*/ 15945 h 16133"/>
                <a:gd name="connsiteX11" fmla="*/ 22277 w 22525"/>
                <a:gd name="connsiteY11" fmla="*/ 10921 h 16133"/>
                <a:gd name="connsiteX12" fmla="*/ 20271 w 22525"/>
                <a:gd name="connsiteY12" fmla="*/ 5846 h 16133"/>
                <a:gd name="connsiteX13" fmla="*/ 16464 w 22525"/>
                <a:gd name="connsiteY13" fmla="*/ 2177 h 16133"/>
                <a:gd name="connsiteX14" fmla="*/ 12813 w 22525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25" h="16133">
                  <a:moveTo>
                    <a:pt x="12813" y="0"/>
                  </a:moveTo>
                  <a:cubicBezTo>
                    <a:pt x="11956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4" y="4286"/>
                    <a:pt x="4806" y="3737"/>
                    <a:pt x="3571" y="3737"/>
                  </a:cubicBezTo>
                  <a:cubicBezTo>
                    <a:pt x="2680" y="3737"/>
                    <a:pt x="1823" y="4029"/>
                    <a:pt x="1017" y="4817"/>
                  </a:cubicBezTo>
                  <a:cubicBezTo>
                    <a:pt x="-1503" y="7252"/>
                    <a:pt x="1377" y="9464"/>
                    <a:pt x="2011" y="11642"/>
                  </a:cubicBezTo>
                  <a:cubicBezTo>
                    <a:pt x="2611" y="13665"/>
                    <a:pt x="3640" y="16133"/>
                    <a:pt x="6212" y="16133"/>
                  </a:cubicBezTo>
                  <a:cubicBezTo>
                    <a:pt x="6263" y="16133"/>
                    <a:pt x="6315" y="16133"/>
                    <a:pt x="6366" y="16133"/>
                  </a:cubicBezTo>
                  <a:cubicBezTo>
                    <a:pt x="8578" y="16047"/>
                    <a:pt x="9281" y="14299"/>
                    <a:pt x="9915" y="12533"/>
                  </a:cubicBezTo>
                  <a:cubicBezTo>
                    <a:pt x="10789" y="13647"/>
                    <a:pt x="11904" y="14590"/>
                    <a:pt x="13310" y="15310"/>
                  </a:cubicBezTo>
                  <a:cubicBezTo>
                    <a:pt x="14167" y="15739"/>
                    <a:pt x="15076" y="15945"/>
                    <a:pt x="16002" y="15945"/>
                  </a:cubicBezTo>
                  <a:cubicBezTo>
                    <a:pt x="18899" y="15945"/>
                    <a:pt x="21797" y="13956"/>
                    <a:pt x="22277" y="10921"/>
                  </a:cubicBezTo>
                  <a:cubicBezTo>
                    <a:pt x="22568" y="9138"/>
                    <a:pt x="23134" y="6601"/>
                    <a:pt x="20271" y="5846"/>
                  </a:cubicBezTo>
                  <a:cubicBezTo>
                    <a:pt x="18402" y="5349"/>
                    <a:pt x="17476" y="3840"/>
                    <a:pt x="16464" y="2177"/>
                  </a:cubicBezTo>
                  <a:cubicBezTo>
                    <a:pt x="15573" y="686"/>
                    <a:pt x="14270" y="0"/>
                    <a:pt x="128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7" name="任意多边形: 形状 346">
              <a:extLst>
                <a:ext uri="{FF2B5EF4-FFF2-40B4-BE49-F238E27FC236}">
                  <a16:creationId xmlns:a16="http://schemas.microsoft.com/office/drawing/2014/main" id="{97E11EE5-F783-E153-7274-4539A62436A3}"/>
                </a:ext>
              </a:extLst>
            </p:cNvPr>
            <p:cNvSpPr/>
            <p:nvPr/>
          </p:nvSpPr>
          <p:spPr>
            <a:xfrm>
              <a:off x="4624528" y="3580544"/>
              <a:ext cx="6955" cy="7149"/>
            </a:xfrm>
            <a:custGeom>
              <a:avLst/>
              <a:gdLst>
                <a:gd name="connsiteX0" fmla="*/ 3501 w 6955"/>
                <a:gd name="connsiteY0" fmla="*/ 0 h 7149"/>
                <a:gd name="connsiteX1" fmla="*/ 37 w 6955"/>
                <a:gd name="connsiteY1" fmla="*/ 3858 h 7149"/>
                <a:gd name="connsiteX2" fmla="*/ 3175 w 6955"/>
                <a:gd name="connsiteY2" fmla="*/ 7150 h 7149"/>
                <a:gd name="connsiteX3" fmla="*/ 3209 w 6955"/>
                <a:gd name="connsiteY3" fmla="*/ 7150 h 7149"/>
                <a:gd name="connsiteX4" fmla="*/ 6913 w 6955"/>
                <a:gd name="connsiteY4" fmla="*/ 2983 h 7149"/>
                <a:gd name="connsiteX5" fmla="*/ 3501 w 6955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5" h="7149">
                  <a:moveTo>
                    <a:pt x="3501" y="0"/>
                  </a:moveTo>
                  <a:cubicBezTo>
                    <a:pt x="1564" y="86"/>
                    <a:pt x="-288" y="2058"/>
                    <a:pt x="37" y="3858"/>
                  </a:cubicBezTo>
                  <a:cubicBezTo>
                    <a:pt x="364" y="5589"/>
                    <a:pt x="1066" y="7150"/>
                    <a:pt x="3175" y="7150"/>
                  </a:cubicBezTo>
                  <a:cubicBezTo>
                    <a:pt x="3192" y="7150"/>
                    <a:pt x="3209" y="7150"/>
                    <a:pt x="3209" y="7150"/>
                  </a:cubicBezTo>
                  <a:cubicBezTo>
                    <a:pt x="5473" y="7133"/>
                    <a:pt x="7256" y="5246"/>
                    <a:pt x="6913" y="2983"/>
                  </a:cubicBezTo>
                  <a:cubicBezTo>
                    <a:pt x="6621" y="943"/>
                    <a:pt x="5198" y="189"/>
                    <a:pt x="35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8" name="任意多边形: 形状 347">
              <a:extLst>
                <a:ext uri="{FF2B5EF4-FFF2-40B4-BE49-F238E27FC236}">
                  <a16:creationId xmlns:a16="http://schemas.microsoft.com/office/drawing/2014/main" id="{375AC75E-09B5-5FBF-2490-EAFFC3DC728F}"/>
                </a:ext>
              </a:extLst>
            </p:cNvPr>
            <p:cNvSpPr/>
            <p:nvPr/>
          </p:nvSpPr>
          <p:spPr>
            <a:xfrm>
              <a:off x="4620269" y="3608799"/>
              <a:ext cx="12088" cy="13595"/>
            </a:xfrm>
            <a:custGeom>
              <a:avLst/>
              <a:gdLst>
                <a:gd name="connsiteX0" fmla="*/ 5720 w 12088"/>
                <a:gd name="connsiteY0" fmla="*/ 0 h 13595"/>
                <a:gd name="connsiteX1" fmla="*/ 2360 w 12088"/>
                <a:gd name="connsiteY1" fmla="*/ 2486 h 13595"/>
                <a:gd name="connsiteX2" fmla="*/ 2120 w 12088"/>
                <a:gd name="connsiteY2" fmla="*/ 3600 h 13595"/>
                <a:gd name="connsiteX3" fmla="*/ 45 w 12088"/>
                <a:gd name="connsiteY3" fmla="*/ 7441 h 13595"/>
                <a:gd name="connsiteX4" fmla="*/ 3148 w 12088"/>
                <a:gd name="connsiteY4" fmla="*/ 11195 h 13595"/>
                <a:gd name="connsiteX5" fmla="*/ 7058 w 12088"/>
                <a:gd name="connsiteY5" fmla="*/ 12944 h 13595"/>
                <a:gd name="connsiteX6" fmla="*/ 9526 w 12088"/>
                <a:gd name="connsiteY6" fmla="*/ 13596 h 13595"/>
                <a:gd name="connsiteX7" fmla="*/ 12081 w 12088"/>
                <a:gd name="connsiteY7" fmla="*/ 9344 h 13595"/>
                <a:gd name="connsiteX8" fmla="*/ 10452 w 12088"/>
                <a:gd name="connsiteY8" fmla="*/ 3378 h 13595"/>
                <a:gd name="connsiteX9" fmla="*/ 8583 w 12088"/>
                <a:gd name="connsiteY9" fmla="*/ 1509 h 13595"/>
                <a:gd name="connsiteX10" fmla="*/ 7555 w 12088"/>
                <a:gd name="connsiteY10" fmla="*/ 463 h 13595"/>
                <a:gd name="connsiteX11" fmla="*/ 5720 w 12088"/>
                <a:gd name="connsiteY11" fmla="*/ 0 h 1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88" h="13595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7"/>
                    <a:pt x="2137" y="3257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5" y="10355"/>
                    <a:pt x="3148" y="11195"/>
                  </a:cubicBezTo>
                  <a:cubicBezTo>
                    <a:pt x="4383" y="11916"/>
                    <a:pt x="5755" y="12344"/>
                    <a:pt x="7058" y="12944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81" y="9344"/>
                  </a:cubicBezTo>
                  <a:cubicBezTo>
                    <a:pt x="12184" y="7303"/>
                    <a:pt x="11275" y="5315"/>
                    <a:pt x="10452" y="3378"/>
                  </a:cubicBezTo>
                  <a:cubicBezTo>
                    <a:pt x="9938" y="2177"/>
                    <a:pt x="9304" y="1663"/>
                    <a:pt x="8583" y="1509"/>
                  </a:cubicBezTo>
                  <a:cubicBezTo>
                    <a:pt x="8343" y="1097"/>
                    <a:pt x="8001" y="737"/>
                    <a:pt x="7555" y="463"/>
                  </a:cubicBezTo>
                  <a:cubicBezTo>
                    <a:pt x="6937" y="154"/>
                    <a:pt x="6320" y="0"/>
                    <a:pt x="57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9" name="任意多边形: 形状 348">
              <a:extLst>
                <a:ext uri="{FF2B5EF4-FFF2-40B4-BE49-F238E27FC236}">
                  <a16:creationId xmlns:a16="http://schemas.microsoft.com/office/drawing/2014/main" id="{A7589568-4BF9-8EEA-FF5F-1AE20F96DE91}"/>
                </a:ext>
              </a:extLst>
            </p:cNvPr>
            <p:cNvSpPr/>
            <p:nvPr/>
          </p:nvSpPr>
          <p:spPr>
            <a:xfrm>
              <a:off x="4585909" y="3650770"/>
              <a:ext cx="26947" cy="17967"/>
            </a:xfrm>
            <a:custGeom>
              <a:avLst/>
              <a:gdLst>
                <a:gd name="connsiteX0" fmla="*/ 18769 w 26947"/>
                <a:gd name="connsiteY0" fmla="*/ 0 h 17967"/>
                <a:gd name="connsiteX1" fmla="*/ 12185 w 26947"/>
                <a:gd name="connsiteY1" fmla="*/ 4235 h 17967"/>
                <a:gd name="connsiteX2" fmla="*/ 11946 w 26947"/>
                <a:gd name="connsiteY2" fmla="*/ 4063 h 17967"/>
                <a:gd name="connsiteX3" fmla="*/ 6648 w 26947"/>
                <a:gd name="connsiteY3" fmla="*/ 2366 h 17967"/>
                <a:gd name="connsiteX4" fmla="*/ 2859 w 26947"/>
                <a:gd name="connsiteY4" fmla="*/ 3463 h 17967"/>
                <a:gd name="connsiteX5" fmla="*/ 29 w 26947"/>
                <a:gd name="connsiteY5" fmla="*/ 8246 h 17967"/>
                <a:gd name="connsiteX6" fmla="*/ 338 w 26947"/>
                <a:gd name="connsiteY6" fmla="*/ 10904 h 17967"/>
                <a:gd name="connsiteX7" fmla="*/ 5019 w 26947"/>
                <a:gd name="connsiteY7" fmla="*/ 16185 h 17967"/>
                <a:gd name="connsiteX8" fmla="*/ 9219 w 26947"/>
                <a:gd name="connsiteY8" fmla="*/ 14436 h 17967"/>
                <a:gd name="connsiteX9" fmla="*/ 12151 w 26947"/>
                <a:gd name="connsiteY9" fmla="*/ 11453 h 17967"/>
                <a:gd name="connsiteX10" fmla="*/ 16866 w 26947"/>
                <a:gd name="connsiteY10" fmla="*/ 17025 h 17967"/>
                <a:gd name="connsiteX11" fmla="*/ 19832 w 26947"/>
                <a:gd name="connsiteY11" fmla="*/ 17968 h 17967"/>
                <a:gd name="connsiteX12" fmla="*/ 23210 w 26947"/>
                <a:gd name="connsiteY12" fmla="*/ 16579 h 17967"/>
                <a:gd name="connsiteX13" fmla="*/ 26947 w 26947"/>
                <a:gd name="connsiteY13" fmla="*/ 8727 h 17967"/>
                <a:gd name="connsiteX14" fmla="*/ 26621 w 26947"/>
                <a:gd name="connsiteY14" fmla="*/ 8229 h 17967"/>
                <a:gd name="connsiteX15" fmla="*/ 25798 w 26947"/>
                <a:gd name="connsiteY15" fmla="*/ 8315 h 17967"/>
                <a:gd name="connsiteX16" fmla="*/ 23913 w 26947"/>
                <a:gd name="connsiteY16" fmla="*/ 4629 h 17967"/>
                <a:gd name="connsiteX17" fmla="*/ 19112 w 26947"/>
                <a:gd name="connsiteY17" fmla="*/ 17 h 17967"/>
                <a:gd name="connsiteX18" fmla="*/ 18769 w 26947"/>
                <a:gd name="connsiteY18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947" h="17967">
                  <a:moveTo>
                    <a:pt x="18769" y="0"/>
                  </a:moveTo>
                  <a:cubicBezTo>
                    <a:pt x="15803" y="0"/>
                    <a:pt x="13368" y="1715"/>
                    <a:pt x="12185" y="4235"/>
                  </a:cubicBezTo>
                  <a:lnTo>
                    <a:pt x="11946" y="4063"/>
                  </a:lnTo>
                  <a:cubicBezTo>
                    <a:pt x="10248" y="3051"/>
                    <a:pt x="8482" y="2366"/>
                    <a:pt x="6648" y="2366"/>
                  </a:cubicBezTo>
                  <a:cubicBezTo>
                    <a:pt x="5413" y="2366"/>
                    <a:pt x="4144" y="2691"/>
                    <a:pt x="2859" y="3463"/>
                  </a:cubicBezTo>
                  <a:cubicBezTo>
                    <a:pt x="1041" y="4543"/>
                    <a:pt x="-210" y="5863"/>
                    <a:pt x="29" y="8246"/>
                  </a:cubicBezTo>
                  <a:cubicBezTo>
                    <a:pt x="132" y="9138"/>
                    <a:pt x="150" y="10047"/>
                    <a:pt x="338" y="10904"/>
                  </a:cubicBezTo>
                  <a:cubicBezTo>
                    <a:pt x="1075" y="14350"/>
                    <a:pt x="2790" y="16185"/>
                    <a:pt x="5019" y="16185"/>
                  </a:cubicBezTo>
                  <a:cubicBezTo>
                    <a:pt x="6270" y="16185"/>
                    <a:pt x="7711" y="15619"/>
                    <a:pt x="9219" y="14436"/>
                  </a:cubicBezTo>
                  <a:cubicBezTo>
                    <a:pt x="10300" y="13596"/>
                    <a:pt x="11259" y="12550"/>
                    <a:pt x="12151" y="11453"/>
                  </a:cubicBezTo>
                  <a:cubicBezTo>
                    <a:pt x="13111" y="13836"/>
                    <a:pt x="14826" y="15653"/>
                    <a:pt x="16866" y="17025"/>
                  </a:cubicBezTo>
                  <a:cubicBezTo>
                    <a:pt x="17775" y="17625"/>
                    <a:pt x="18804" y="17968"/>
                    <a:pt x="19832" y="17968"/>
                  </a:cubicBezTo>
                  <a:cubicBezTo>
                    <a:pt x="20981" y="17968"/>
                    <a:pt x="22164" y="17539"/>
                    <a:pt x="23210" y="16579"/>
                  </a:cubicBezTo>
                  <a:cubicBezTo>
                    <a:pt x="25473" y="14505"/>
                    <a:pt x="26862" y="11950"/>
                    <a:pt x="26947" y="8727"/>
                  </a:cubicBezTo>
                  <a:lnTo>
                    <a:pt x="26621" y="8229"/>
                  </a:lnTo>
                  <a:cubicBezTo>
                    <a:pt x="26313" y="8281"/>
                    <a:pt x="26039" y="8315"/>
                    <a:pt x="25798" y="8315"/>
                  </a:cubicBezTo>
                  <a:cubicBezTo>
                    <a:pt x="23690" y="8315"/>
                    <a:pt x="24084" y="6326"/>
                    <a:pt x="23913" y="4629"/>
                  </a:cubicBezTo>
                  <a:cubicBezTo>
                    <a:pt x="23604" y="1680"/>
                    <a:pt x="21889" y="137"/>
                    <a:pt x="19112" y="17"/>
                  </a:cubicBezTo>
                  <a:cubicBezTo>
                    <a:pt x="19009" y="17"/>
                    <a:pt x="18889" y="0"/>
                    <a:pt x="18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0" name="任意多边形: 形状 349">
              <a:extLst>
                <a:ext uri="{FF2B5EF4-FFF2-40B4-BE49-F238E27FC236}">
                  <a16:creationId xmlns:a16="http://schemas.microsoft.com/office/drawing/2014/main" id="{6A434F90-8F65-66A0-0910-E37F8D70E67C}"/>
                </a:ext>
              </a:extLst>
            </p:cNvPr>
            <p:cNvSpPr/>
            <p:nvPr/>
          </p:nvSpPr>
          <p:spPr>
            <a:xfrm>
              <a:off x="4608523" y="3564239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7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3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6 h 20745"/>
                <a:gd name="connsiteX9" fmla="*/ 9562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1"/>
                    <a:pt x="2910" y="5075"/>
                    <a:pt x="2927" y="6567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3"/>
                    <a:pt x="990" y="8933"/>
                  </a:cubicBezTo>
                  <a:cubicBezTo>
                    <a:pt x="-416" y="8933"/>
                    <a:pt x="-4" y="9961"/>
                    <a:pt x="304" y="11076"/>
                  </a:cubicBezTo>
                  <a:cubicBezTo>
                    <a:pt x="647" y="12276"/>
                    <a:pt x="1196" y="13425"/>
                    <a:pt x="1436" y="14642"/>
                  </a:cubicBezTo>
                  <a:cubicBezTo>
                    <a:pt x="2242" y="18808"/>
                    <a:pt x="2979" y="20746"/>
                    <a:pt x="4505" y="20746"/>
                  </a:cubicBezTo>
                  <a:cubicBezTo>
                    <a:pt x="5636" y="20746"/>
                    <a:pt x="7214" y="19666"/>
                    <a:pt x="9562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2"/>
                    <a:pt x="10471" y="600"/>
                    <a:pt x="10094" y="446"/>
                  </a:cubicBezTo>
                  <a:cubicBezTo>
                    <a:pt x="9357" y="120"/>
                    <a:pt x="8637" y="0"/>
                    <a:pt x="795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1" name="任意多边形: 形状 350">
              <a:extLst>
                <a:ext uri="{FF2B5EF4-FFF2-40B4-BE49-F238E27FC236}">
                  <a16:creationId xmlns:a16="http://schemas.microsoft.com/office/drawing/2014/main" id="{B352D4A4-9CFB-850C-50FD-9523F4976E61}"/>
                </a:ext>
              </a:extLst>
            </p:cNvPr>
            <p:cNvSpPr/>
            <p:nvPr/>
          </p:nvSpPr>
          <p:spPr>
            <a:xfrm>
              <a:off x="4589803" y="3582653"/>
              <a:ext cx="6805" cy="7800"/>
            </a:xfrm>
            <a:custGeom>
              <a:avLst/>
              <a:gdLst>
                <a:gd name="connsiteX0" fmla="*/ 3268 w 6805"/>
                <a:gd name="connsiteY0" fmla="*/ 0 h 7800"/>
                <a:gd name="connsiteX1" fmla="*/ 62 w 6805"/>
                <a:gd name="connsiteY1" fmla="*/ 3995 h 7800"/>
                <a:gd name="connsiteX2" fmla="*/ 3508 w 6805"/>
                <a:gd name="connsiteY2" fmla="*/ 7681 h 7800"/>
                <a:gd name="connsiteX3" fmla="*/ 4331 w 6805"/>
                <a:gd name="connsiteY3" fmla="*/ 7801 h 7800"/>
                <a:gd name="connsiteX4" fmla="*/ 6766 w 6805"/>
                <a:gd name="connsiteY4" fmla="*/ 4869 h 7800"/>
                <a:gd name="connsiteX5" fmla="*/ 3663 w 6805"/>
                <a:gd name="connsiteY5" fmla="*/ 34 h 7800"/>
                <a:gd name="connsiteX6" fmla="*/ 3268 w 6805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5" h="7800">
                  <a:moveTo>
                    <a:pt x="3268" y="0"/>
                  </a:moveTo>
                  <a:cubicBezTo>
                    <a:pt x="1502" y="0"/>
                    <a:pt x="234" y="1629"/>
                    <a:pt x="62" y="3995"/>
                  </a:cubicBezTo>
                  <a:cubicBezTo>
                    <a:pt x="-401" y="7166"/>
                    <a:pt x="1828" y="7252"/>
                    <a:pt x="3508" y="7681"/>
                  </a:cubicBezTo>
                  <a:cubicBezTo>
                    <a:pt x="3817" y="7749"/>
                    <a:pt x="4091" y="7801"/>
                    <a:pt x="4331" y="7801"/>
                  </a:cubicBezTo>
                  <a:cubicBezTo>
                    <a:pt x="5857" y="7801"/>
                    <a:pt x="6543" y="6498"/>
                    <a:pt x="6766" y="4869"/>
                  </a:cubicBezTo>
                  <a:cubicBezTo>
                    <a:pt x="7074" y="2572"/>
                    <a:pt x="5532" y="274"/>
                    <a:pt x="3663" y="34"/>
                  </a:cubicBezTo>
                  <a:cubicBezTo>
                    <a:pt x="3542" y="17"/>
                    <a:pt x="3406" y="0"/>
                    <a:pt x="32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2" name="任意多边形: 形状 351">
              <a:extLst>
                <a:ext uri="{FF2B5EF4-FFF2-40B4-BE49-F238E27FC236}">
                  <a16:creationId xmlns:a16="http://schemas.microsoft.com/office/drawing/2014/main" id="{71DACC3C-4C34-6A57-A64A-6BFEDE2E862D}"/>
                </a:ext>
              </a:extLst>
            </p:cNvPr>
            <p:cNvSpPr/>
            <p:nvPr/>
          </p:nvSpPr>
          <p:spPr>
            <a:xfrm>
              <a:off x="4588205" y="3593386"/>
              <a:ext cx="11758" cy="10647"/>
            </a:xfrm>
            <a:custGeom>
              <a:avLst/>
              <a:gdLst>
                <a:gd name="connsiteX0" fmla="*/ 3031 w 11758"/>
                <a:gd name="connsiteY0" fmla="*/ 0 h 10647"/>
                <a:gd name="connsiteX1" fmla="*/ 717 w 11758"/>
                <a:gd name="connsiteY1" fmla="*/ 1252 h 10647"/>
                <a:gd name="connsiteX2" fmla="*/ 2397 w 11758"/>
                <a:gd name="connsiteY2" fmla="*/ 9293 h 10647"/>
                <a:gd name="connsiteX3" fmla="*/ 4300 w 11758"/>
                <a:gd name="connsiteY3" fmla="*/ 10647 h 10647"/>
                <a:gd name="connsiteX4" fmla="*/ 5397 w 11758"/>
                <a:gd name="connsiteY4" fmla="*/ 10424 h 10647"/>
                <a:gd name="connsiteX5" fmla="*/ 9272 w 11758"/>
                <a:gd name="connsiteY5" fmla="*/ 8864 h 10647"/>
                <a:gd name="connsiteX6" fmla="*/ 11758 w 11758"/>
                <a:gd name="connsiteY6" fmla="*/ 5624 h 10647"/>
                <a:gd name="connsiteX7" fmla="*/ 8843 w 11758"/>
                <a:gd name="connsiteY7" fmla="*/ 2298 h 10647"/>
                <a:gd name="connsiteX8" fmla="*/ 7694 w 11758"/>
                <a:gd name="connsiteY8" fmla="*/ 1783 h 10647"/>
                <a:gd name="connsiteX9" fmla="*/ 3031 w 11758"/>
                <a:gd name="connsiteY9" fmla="*/ 0 h 1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8" h="10647">
                  <a:moveTo>
                    <a:pt x="3031" y="0"/>
                  </a:moveTo>
                  <a:cubicBezTo>
                    <a:pt x="2191" y="0"/>
                    <a:pt x="1402" y="326"/>
                    <a:pt x="717" y="1252"/>
                  </a:cubicBezTo>
                  <a:cubicBezTo>
                    <a:pt x="-1307" y="3961"/>
                    <a:pt x="1505" y="6670"/>
                    <a:pt x="2397" y="9293"/>
                  </a:cubicBezTo>
                  <a:cubicBezTo>
                    <a:pt x="2705" y="10184"/>
                    <a:pt x="3425" y="10647"/>
                    <a:pt x="4300" y="10647"/>
                  </a:cubicBezTo>
                  <a:cubicBezTo>
                    <a:pt x="4643" y="10647"/>
                    <a:pt x="5020" y="10579"/>
                    <a:pt x="5397" y="10424"/>
                  </a:cubicBezTo>
                  <a:cubicBezTo>
                    <a:pt x="6700" y="9910"/>
                    <a:pt x="8123" y="9619"/>
                    <a:pt x="9272" y="8864"/>
                  </a:cubicBezTo>
                  <a:cubicBezTo>
                    <a:pt x="10386" y="8127"/>
                    <a:pt x="11724" y="7201"/>
                    <a:pt x="11758" y="5624"/>
                  </a:cubicBezTo>
                  <a:cubicBezTo>
                    <a:pt x="11792" y="3669"/>
                    <a:pt x="10455" y="2709"/>
                    <a:pt x="8843" y="2298"/>
                  </a:cubicBezTo>
                  <a:cubicBezTo>
                    <a:pt x="8415" y="2109"/>
                    <a:pt x="8054" y="1938"/>
                    <a:pt x="7694" y="1783"/>
                  </a:cubicBezTo>
                  <a:cubicBezTo>
                    <a:pt x="6203" y="1080"/>
                    <a:pt x="4540" y="0"/>
                    <a:pt x="3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3" name="任意多边形: 形状 352">
              <a:extLst>
                <a:ext uri="{FF2B5EF4-FFF2-40B4-BE49-F238E27FC236}">
                  <a16:creationId xmlns:a16="http://schemas.microsoft.com/office/drawing/2014/main" id="{53EECF8A-5258-B4D4-CE51-8F9CFF81BFFC}"/>
                </a:ext>
              </a:extLst>
            </p:cNvPr>
            <p:cNvSpPr/>
            <p:nvPr/>
          </p:nvSpPr>
          <p:spPr>
            <a:xfrm>
              <a:off x="4655701" y="3322666"/>
              <a:ext cx="4610" cy="6789"/>
            </a:xfrm>
            <a:custGeom>
              <a:avLst/>
              <a:gdLst>
                <a:gd name="connsiteX0" fmla="*/ 2263 w 4610"/>
                <a:gd name="connsiteY0" fmla="*/ 0 h 6789"/>
                <a:gd name="connsiteX1" fmla="*/ 1578 w 4610"/>
                <a:gd name="connsiteY1" fmla="*/ 103 h 6789"/>
                <a:gd name="connsiteX2" fmla="*/ 1372 w 4610"/>
                <a:gd name="connsiteY2" fmla="*/ 103 h 6789"/>
                <a:gd name="connsiteX3" fmla="*/ 1166 w 4610"/>
                <a:gd name="connsiteY3" fmla="*/ 103 h 6789"/>
                <a:gd name="connsiteX4" fmla="*/ 0 w 4610"/>
                <a:gd name="connsiteY4" fmla="*/ 1149 h 6789"/>
                <a:gd name="connsiteX5" fmla="*/ 1646 w 4610"/>
                <a:gd name="connsiteY5" fmla="*/ 6378 h 6789"/>
                <a:gd name="connsiteX6" fmla="*/ 2315 w 4610"/>
                <a:gd name="connsiteY6" fmla="*/ 6789 h 6789"/>
                <a:gd name="connsiteX7" fmla="*/ 3206 w 4610"/>
                <a:gd name="connsiteY7" fmla="*/ 6412 h 6789"/>
                <a:gd name="connsiteX8" fmla="*/ 4492 w 4610"/>
                <a:gd name="connsiteY8" fmla="*/ 2589 h 6789"/>
                <a:gd name="connsiteX9" fmla="*/ 2263 w 4610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10" h="6789">
                  <a:moveTo>
                    <a:pt x="2263" y="0"/>
                  </a:moveTo>
                  <a:cubicBezTo>
                    <a:pt x="2075" y="86"/>
                    <a:pt x="1835" y="103"/>
                    <a:pt x="1578" y="103"/>
                  </a:cubicBezTo>
                  <a:cubicBezTo>
                    <a:pt x="1509" y="103"/>
                    <a:pt x="1440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46" y="6378"/>
                  </a:cubicBezTo>
                  <a:cubicBezTo>
                    <a:pt x="1869" y="6687"/>
                    <a:pt x="2092" y="6789"/>
                    <a:pt x="2315" y="6789"/>
                  </a:cubicBezTo>
                  <a:cubicBezTo>
                    <a:pt x="2624" y="6789"/>
                    <a:pt x="2932" y="6584"/>
                    <a:pt x="3206" y="6412"/>
                  </a:cubicBezTo>
                  <a:cubicBezTo>
                    <a:pt x="4647" y="5538"/>
                    <a:pt x="4767" y="4046"/>
                    <a:pt x="4492" y="2589"/>
                  </a:cubicBezTo>
                  <a:cubicBezTo>
                    <a:pt x="4252" y="1372"/>
                    <a:pt x="3789" y="171"/>
                    <a:pt x="22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4" name="任意多边形: 形状 353">
              <a:extLst>
                <a:ext uri="{FF2B5EF4-FFF2-40B4-BE49-F238E27FC236}">
                  <a16:creationId xmlns:a16="http://schemas.microsoft.com/office/drawing/2014/main" id="{325A42EF-6B5E-3F70-D110-FA7D61BFE165}"/>
                </a:ext>
              </a:extLst>
            </p:cNvPr>
            <p:cNvSpPr/>
            <p:nvPr/>
          </p:nvSpPr>
          <p:spPr>
            <a:xfrm>
              <a:off x="4635872" y="3366849"/>
              <a:ext cx="8358" cy="9224"/>
            </a:xfrm>
            <a:custGeom>
              <a:avLst/>
              <a:gdLst>
                <a:gd name="connsiteX0" fmla="*/ 8359 w 8358"/>
                <a:gd name="connsiteY0" fmla="*/ 0 h 9224"/>
                <a:gd name="connsiteX1" fmla="*/ 729 w 8358"/>
                <a:gd name="connsiteY1" fmla="*/ 6875 h 9224"/>
                <a:gd name="connsiteX2" fmla="*/ 301 w 8358"/>
                <a:gd name="connsiteY2" fmla="*/ 9001 h 9224"/>
                <a:gd name="connsiteX3" fmla="*/ 1124 w 8358"/>
                <a:gd name="connsiteY3" fmla="*/ 9224 h 9224"/>
                <a:gd name="connsiteX4" fmla="*/ 2547 w 8358"/>
                <a:gd name="connsiteY4" fmla="*/ 8898 h 9224"/>
                <a:gd name="connsiteX5" fmla="*/ 8359 w 8358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8" h="9224">
                  <a:moveTo>
                    <a:pt x="8359" y="0"/>
                  </a:moveTo>
                  <a:cubicBezTo>
                    <a:pt x="5187" y="1680"/>
                    <a:pt x="2993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24" y="9224"/>
                  </a:cubicBezTo>
                  <a:cubicBezTo>
                    <a:pt x="1604" y="9224"/>
                    <a:pt x="2170" y="9087"/>
                    <a:pt x="2547" y="8898"/>
                  </a:cubicBezTo>
                  <a:cubicBezTo>
                    <a:pt x="6010" y="7132"/>
                    <a:pt x="7690" y="3926"/>
                    <a:pt x="83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5" name="任意多边形: 形状 354">
              <a:extLst>
                <a:ext uri="{FF2B5EF4-FFF2-40B4-BE49-F238E27FC236}">
                  <a16:creationId xmlns:a16="http://schemas.microsoft.com/office/drawing/2014/main" id="{1A4A43E2-6C62-6430-667E-55644320027C}"/>
                </a:ext>
              </a:extLst>
            </p:cNvPr>
            <p:cNvSpPr/>
            <p:nvPr/>
          </p:nvSpPr>
          <p:spPr>
            <a:xfrm>
              <a:off x="4626949" y="3528115"/>
              <a:ext cx="4027" cy="4714"/>
            </a:xfrm>
            <a:custGeom>
              <a:avLst/>
              <a:gdLst>
                <a:gd name="connsiteX0" fmla="*/ 1920 w 4027"/>
                <a:gd name="connsiteY0" fmla="*/ 0 h 4714"/>
                <a:gd name="connsiteX1" fmla="*/ 0 w 4027"/>
                <a:gd name="connsiteY1" fmla="*/ 2452 h 4714"/>
                <a:gd name="connsiteX2" fmla="*/ 1406 w 4027"/>
                <a:gd name="connsiteY2" fmla="*/ 4715 h 4714"/>
                <a:gd name="connsiteX3" fmla="*/ 1715 w 4027"/>
                <a:gd name="connsiteY3" fmla="*/ 4681 h 4714"/>
                <a:gd name="connsiteX4" fmla="*/ 4012 w 4027"/>
                <a:gd name="connsiteY4" fmla="*/ 2143 h 4714"/>
                <a:gd name="connsiteX5" fmla="*/ 2074 w 4027"/>
                <a:gd name="connsiteY5" fmla="*/ 0 h 4714"/>
                <a:gd name="connsiteX6" fmla="*/ 1920 w 4027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7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4012" y="2143"/>
                  </a:cubicBezTo>
                  <a:cubicBezTo>
                    <a:pt x="3892" y="1080"/>
                    <a:pt x="3378" y="51"/>
                    <a:pt x="2074" y="0"/>
                  </a:cubicBezTo>
                  <a:cubicBezTo>
                    <a:pt x="2006" y="17"/>
                    <a:pt x="1954" y="0"/>
                    <a:pt x="1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6" name="任意多边形: 形状 355">
              <a:extLst>
                <a:ext uri="{FF2B5EF4-FFF2-40B4-BE49-F238E27FC236}">
                  <a16:creationId xmlns:a16="http://schemas.microsoft.com/office/drawing/2014/main" id="{58590BFD-4C18-DE32-A436-43C2C2F73E0B}"/>
                </a:ext>
              </a:extLst>
            </p:cNvPr>
            <p:cNvSpPr/>
            <p:nvPr/>
          </p:nvSpPr>
          <p:spPr>
            <a:xfrm>
              <a:off x="4645886" y="34089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3" y="10578"/>
                    <a:pt x="5238" y="10493"/>
                    <a:pt x="5649" y="10304"/>
                  </a:cubicBezTo>
                  <a:cubicBezTo>
                    <a:pt x="6918" y="9738"/>
                    <a:pt x="8341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33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46" y="977"/>
                    <a:pt x="4500" y="0"/>
                    <a:pt x="3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7" name="任意多边形: 形状 356">
              <a:extLst>
                <a:ext uri="{FF2B5EF4-FFF2-40B4-BE49-F238E27FC236}">
                  <a16:creationId xmlns:a16="http://schemas.microsoft.com/office/drawing/2014/main" id="{9598C063-3BE7-7434-C271-F098FDD521F0}"/>
                </a:ext>
              </a:extLst>
            </p:cNvPr>
            <p:cNvSpPr/>
            <p:nvPr/>
          </p:nvSpPr>
          <p:spPr>
            <a:xfrm>
              <a:off x="4635059" y="3507832"/>
              <a:ext cx="10693" cy="12996"/>
            </a:xfrm>
            <a:custGeom>
              <a:avLst/>
              <a:gdLst>
                <a:gd name="connsiteX0" fmla="*/ 6017 w 10693"/>
                <a:gd name="connsiteY0" fmla="*/ 0 h 12996"/>
                <a:gd name="connsiteX1" fmla="*/ 4063 w 10693"/>
                <a:gd name="connsiteY1" fmla="*/ 669 h 12996"/>
                <a:gd name="connsiteX2" fmla="*/ 1423 w 10693"/>
                <a:gd name="connsiteY2" fmla="*/ 3532 h 12996"/>
                <a:gd name="connsiteX3" fmla="*/ 5400 w 10693"/>
                <a:gd name="connsiteY3" fmla="*/ 12482 h 12996"/>
                <a:gd name="connsiteX4" fmla="*/ 6532 w 10693"/>
                <a:gd name="connsiteY4" fmla="*/ 12893 h 12996"/>
                <a:gd name="connsiteX5" fmla="*/ 7629 w 10693"/>
                <a:gd name="connsiteY5" fmla="*/ 12996 h 12996"/>
                <a:gd name="connsiteX6" fmla="*/ 10681 w 10693"/>
                <a:gd name="connsiteY6" fmla="*/ 9173 h 12996"/>
                <a:gd name="connsiteX7" fmla="*/ 7852 w 10693"/>
                <a:gd name="connsiteY7" fmla="*/ 1766 h 12996"/>
                <a:gd name="connsiteX8" fmla="*/ 6017 w 10693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3" h="12996">
                  <a:moveTo>
                    <a:pt x="6017" y="0"/>
                  </a:moveTo>
                  <a:cubicBezTo>
                    <a:pt x="5383" y="0"/>
                    <a:pt x="4680" y="292"/>
                    <a:pt x="4063" y="669"/>
                  </a:cubicBezTo>
                  <a:cubicBezTo>
                    <a:pt x="2914" y="1389"/>
                    <a:pt x="2125" y="2726"/>
                    <a:pt x="1423" y="3532"/>
                  </a:cubicBezTo>
                  <a:cubicBezTo>
                    <a:pt x="-1218" y="9224"/>
                    <a:pt x="-343" y="11007"/>
                    <a:pt x="5400" y="12482"/>
                  </a:cubicBezTo>
                  <a:cubicBezTo>
                    <a:pt x="5777" y="12585"/>
                    <a:pt x="6138" y="12824"/>
                    <a:pt x="6532" y="12893"/>
                  </a:cubicBezTo>
                  <a:cubicBezTo>
                    <a:pt x="6926" y="12962"/>
                    <a:pt x="7286" y="12996"/>
                    <a:pt x="7629" y="12996"/>
                  </a:cubicBezTo>
                  <a:cubicBezTo>
                    <a:pt x="9600" y="12996"/>
                    <a:pt x="10509" y="11727"/>
                    <a:pt x="10681" y="9173"/>
                  </a:cubicBezTo>
                  <a:cubicBezTo>
                    <a:pt x="10886" y="6155"/>
                    <a:pt x="8486" y="4372"/>
                    <a:pt x="7852" y="1766"/>
                  </a:cubicBezTo>
                  <a:cubicBezTo>
                    <a:pt x="7526" y="463"/>
                    <a:pt x="6823" y="0"/>
                    <a:pt x="60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8" name="任意多边形: 形状 357">
              <a:extLst>
                <a:ext uri="{FF2B5EF4-FFF2-40B4-BE49-F238E27FC236}">
                  <a16:creationId xmlns:a16="http://schemas.microsoft.com/office/drawing/2014/main" id="{1E334494-869E-8238-1D21-9EDF7CC2B710}"/>
                </a:ext>
              </a:extLst>
            </p:cNvPr>
            <p:cNvSpPr/>
            <p:nvPr/>
          </p:nvSpPr>
          <p:spPr>
            <a:xfrm>
              <a:off x="4738495" y="3046495"/>
              <a:ext cx="3970" cy="5006"/>
            </a:xfrm>
            <a:custGeom>
              <a:avLst/>
              <a:gdLst>
                <a:gd name="connsiteX0" fmla="*/ 1680 w 3970"/>
                <a:gd name="connsiteY0" fmla="*/ 0 h 5006"/>
                <a:gd name="connsiteX1" fmla="*/ 136 w 3970"/>
                <a:gd name="connsiteY1" fmla="*/ 1200 h 5006"/>
                <a:gd name="connsiteX2" fmla="*/ 1817 w 3970"/>
                <a:gd name="connsiteY2" fmla="*/ 4818 h 5006"/>
                <a:gd name="connsiteX3" fmla="*/ 2486 w 3970"/>
                <a:gd name="connsiteY3" fmla="*/ 5006 h 5006"/>
                <a:gd name="connsiteX4" fmla="*/ 3789 w 3970"/>
                <a:gd name="connsiteY4" fmla="*/ 3926 h 5006"/>
                <a:gd name="connsiteX5" fmla="*/ 2605 w 3970"/>
                <a:gd name="connsiteY5" fmla="*/ 257 h 5006"/>
                <a:gd name="connsiteX6" fmla="*/ 1680 w 3970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70" h="5006">
                  <a:moveTo>
                    <a:pt x="1680" y="0"/>
                  </a:moveTo>
                  <a:cubicBezTo>
                    <a:pt x="959" y="0"/>
                    <a:pt x="360" y="446"/>
                    <a:pt x="136" y="1200"/>
                  </a:cubicBezTo>
                  <a:cubicBezTo>
                    <a:pt x="-344" y="2777"/>
                    <a:pt x="496" y="4081"/>
                    <a:pt x="1817" y="4818"/>
                  </a:cubicBezTo>
                  <a:cubicBezTo>
                    <a:pt x="2040" y="4938"/>
                    <a:pt x="2262" y="5006"/>
                    <a:pt x="2486" y="5006"/>
                  </a:cubicBezTo>
                  <a:cubicBezTo>
                    <a:pt x="3000" y="5006"/>
                    <a:pt x="3497" y="4681"/>
                    <a:pt x="3789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80" y="68"/>
                    <a:pt x="1971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9" name="任意多边形: 形状 358">
              <a:extLst>
                <a:ext uri="{FF2B5EF4-FFF2-40B4-BE49-F238E27FC236}">
                  <a16:creationId xmlns:a16="http://schemas.microsoft.com/office/drawing/2014/main" id="{B5296228-6B02-81C3-E777-B335DCDCE42C}"/>
                </a:ext>
              </a:extLst>
            </p:cNvPr>
            <p:cNvSpPr/>
            <p:nvPr/>
          </p:nvSpPr>
          <p:spPr>
            <a:xfrm>
              <a:off x="4818535" y="3027704"/>
              <a:ext cx="11226" cy="12070"/>
            </a:xfrm>
            <a:custGeom>
              <a:avLst/>
              <a:gdLst>
                <a:gd name="connsiteX0" fmla="*/ 8136 w 11226"/>
                <a:gd name="connsiteY0" fmla="*/ 0 h 12070"/>
                <a:gd name="connsiteX1" fmla="*/ 5770 w 11226"/>
                <a:gd name="connsiteY1" fmla="*/ 189 h 12070"/>
                <a:gd name="connsiteX2" fmla="*/ 44 w 11226"/>
                <a:gd name="connsiteY2" fmla="*/ 3343 h 12070"/>
                <a:gd name="connsiteX3" fmla="*/ 1947 w 11226"/>
                <a:gd name="connsiteY3" fmla="*/ 7784 h 12070"/>
                <a:gd name="connsiteX4" fmla="*/ 5153 w 11226"/>
                <a:gd name="connsiteY4" fmla="*/ 10596 h 12070"/>
                <a:gd name="connsiteX5" fmla="*/ 8050 w 11226"/>
                <a:gd name="connsiteY5" fmla="*/ 12070 h 12070"/>
                <a:gd name="connsiteX6" fmla="*/ 10845 w 11226"/>
                <a:gd name="connsiteY6" fmla="*/ 8710 h 12070"/>
                <a:gd name="connsiteX7" fmla="*/ 10931 w 11226"/>
                <a:gd name="connsiteY7" fmla="*/ 2623 h 12070"/>
                <a:gd name="connsiteX8" fmla="*/ 8136 w 11226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26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09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56"/>
                    <a:pt x="10845" y="8710"/>
                  </a:cubicBezTo>
                  <a:cubicBezTo>
                    <a:pt x="11479" y="6824"/>
                    <a:pt x="11188" y="4681"/>
                    <a:pt x="10931" y="2623"/>
                  </a:cubicBezTo>
                  <a:cubicBezTo>
                    <a:pt x="10674" y="446"/>
                    <a:pt x="9508" y="0"/>
                    <a:pt x="81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0" name="任意多边形: 形状 359">
              <a:extLst>
                <a:ext uri="{FF2B5EF4-FFF2-40B4-BE49-F238E27FC236}">
                  <a16:creationId xmlns:a16="http://schemas.microsoft.com/office/drawing/2014/main" id="{E84E2530-1304-7043-857B-057B99231525}"/>
                </a:ext>
              </a:extLst>
            </p:cNvPr>
            <p:cNvSpPr/>
            <p:nvPr/>
          </p:nvSpPr>
          <p:spPr>
            <a:xfrm>
              <a:off x="4808461" y="3010147"/>
              <a:ext cx="13182" cy="13030"/>
            </a:xfrm>
            <a:custGeom>
              <a:avLst/>
              <a:gdLst>
                <a:gd name="connsiteX0" fmla="*/ 6672 w 13182"/>
                <a:gd name="connsiteY0" fmla="*/ 0 h 13030"/>
                <a:gd name="connsiteX1" fmla="*/ 740 w 13182"/>
                <a:gd name="connsiteY1" fmla="*/ 2761 h 13030"/>
                <a:gd name="connsiteX2" fmla="*/ 2900 w 13182"/>
                <a:gd name="connsiteY2" fmla="*/ 9807 h 13030"/>
                <a:gd name="connsiteX3" fmla="*/ 4237 w 13182"/>
                <a:gd name="connsiteY3" fmla="*/ 11076 h 13030"/>
                <a:gd name="connsiteX4" fmla="*/ 8370 w 13182"/>
                <a:gd name="connsiteY4" fmla="*/ 13030 h 13030"/>
                <a:gd name="connsiteX5" fmla="*/ 12724 w 13182"/>
                <a:gd name="connsiteY5" fmla="*/ 8315 h 13030"/>
                <a:gd name="connsiteX6" fmla="*/ 9432 w 13182"/>
                <a:gd name="connsiteY6" fmla="*/ 617 h 13030"/>
                <a:gd name="connsiteX7" fmla="*/ 6672 w 13182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82" h="13030">
                  <a:moveTo>
                    <a:pt x="6672" y="0"/>
                  </a:moveTo>
                  <a:cubicBezTo>
                    <a:pt x="4443" y="0"/>
                    <a:pt x="2060" y="1012"/>
                    <a:pt x="740" y="2761"/>
                  </a:cubicBezTo>
                  <a:cubicBezTo>
                    <a:pt x="-666" y="4629"/>
                    <a:pt x="-134" y="6429"/>
                    <a:pt x="2900" y="9807"/>
                  </a:cubicBezTo>
                  <a:cubicBezTo>
                    <a:pt x="3312" y="10270"/>
                    <a:pt x="3775" y="10682"/>
                    <a:pt x="4237" y="11076"/>
                  </a:cubicBezTo>
                  <a:cubicBezTo>
                    <a:pt x="5729" y="12379"/>
                    <a:pt x="7135" y="13030"/>
                    <a:pt x="8370" y="13030"/>
                  </a:cubicBezTo>
                  <a:cubicBezTo>
                    <a:pt x="10324" y="13030"/>
                    <a:pt x="11867" y="11436"/>
                    <a:pt x="12724" y="8315"/>
                  </a:cubicBezTo>
                  <a:cubicBezTo>
                    <a:pt x="13822" y="4303"/>
                    <a:pt x="13033" y="2452"/>
                    <a:pt x="9432" y="617"/>
                  </a:cubicBezTo>
                  <a:cubicBezTo>
                    <a:pt x="8609" y="206"/>
                    <a:pt x="7649" y="0"/>
                    <a:pt x="6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1" name="任意多边形: 形状 360">
              <a:extLst>
                <a:ext uri="{FF2B5EF4-FFF2-40B4-BE49-F238E27FC236}">
                  <a16:creationId xmlns:a16="http://schemas.microsoft.com/office/drawing/2014/main" id="{11CD6DFC-EA4D-766F-D311-F51BC2B2F5B7}"/>
                </a:ext>
              </a:extLst>
            </p:cNvPr>
            <p:cNvSpPr/>
            <p:nvPr/>
          </p:nvSpPr>
          <p:spPr>
            <a:xfrm>
              <a:off x="4830664" y="2928228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80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92" y="17"/>
                    <a:pt x="4357" y="17"/>
                    <a:pt x="4323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2" name="任意多边形: 形状 361">
              <a:extLst>
                <a:ext uri="{FF2B5EF4-FFF2-40B4-BE49-F238E27FC236}">
                  <a16:creationId xmlns:a16="http://schemas.microsoft.com/office/drawing/2014/main" id="{44C69479-617D-D475-A304-D9464A08552A}"/>
                </a:ext>
              </a:extLst>
            </p:cNvPr>
            <p:cNvSpPr/>
            <p:nvPr/>
          </p:nvSpPr>
          <p:spPr>
            <a:xfrm>
              <a:off x="4863383" y="3216847"/>
              <a:ext cx="14442" cy="17899"/>
            </a:xfrm>
            <a:custGeom>
              <a:avLst/>
              <a:gdLst>
                <a:gd name="connsiteX0" fmla="*/ 7848 w 14442"/>
                <a:gd name="connsiteY0" fmla="*/ 0 h 17899"/>
                <a:gd name="connsiteX1" fmla="*/ 5602 w 14442"/>
                <a:gd name="connsiteY1" fmla="*/ 497 h 17899"/>
                <a:gd name="connsiteX2" fmla="*/ 424 w 14442"/>
                <a:gd name="connsiteY2" fmla="*/ 4835 h 17899"/>
                <a:gd name="connsiteX3" fmla="*/ 424 w 14442"/>
                <a:gd name="connsiteY3" fmla="*/ 7047 h 17899"/>
                <a:gd name="connsiteX4" fmla="*/ 1693 w 14442"/>
                <a:gd name="connsiteY4" fmla="*/ 10579 h 17899"/>
                <a:gd name="connsiteX5" fmla="*/ 1264 w 14442"/>
                <a:gd name="connsiteY5" fmla="*/ 14573 h 17899"/>
                <a:gd name="connsiteX6" fmla="*/ 7780 w 14442"/>
                <a:gd name="connsiteY6" fmla="*/ 17899 h 17899"/>
                <a:gd name="connsiteX7" fmla="*/ 10540 w 14442"/>
                <a:gd name="connsiteY7" fmla="*/ 17368 h 17899"/>
                <a:gd name="connsiteX8" fmla="*/ 14261 w 14442"/>
                <a:gd name="connsiteY8" fmla="*/ 7441 h 17899"/>
                <a:gd name="connsiteX9" fmla="*/ 7951 w 14442"/>
                <a:gd name="connsiteY9" fmla="*/ 0 h 17899"/>
                <a:gd name="connsiteX10" fmla="*/ 7848 w 14442"/>
                <a:gd name="connsiteY10" fmla="*/ 0 h 17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2" h="17899">
                  <a:moveTo>
                    <a:pt x="7848" y="0"/>
                  </a:moveTo>
                  <a:cubicBezTo>
                    <a:pt x="7094" y="0"/>
                    <a:pt x="6288" y="171"/>
                    <a:pt x="5602" y="497"/>
                  </a:cubicBezTo>
                  <a:cubicBezTo>
                    <a:pt x="3545" y="1474"/>
                    <a:pt x="1951" y="3137"/>
                    <a:pt x="424" y="4835"/>
                  </a:cubicBezTo>
                  <a:cubicBezTo>
                    <a:pt x="-124" y="5452"/>
                    <a:pt x="-158" y="7047"/>
                    <a:pt x="424" y="7047"/>
                  </a:cubicBezTo>
                  <a:cubicBezTo>
                    <a:pt x="4128" y="7064"/>
                    <a:pt x="1865" y="9190"/>
                    <a:pt x="1693" y="10579"/>
                  </a:cubicBezTo>
                  <a:cubicBezTo>
                    <a:pt x="665" y="13682"/>
                    <a:pt x="665" y="13682"/>
                    <a:pt x="1264" y="14573"/>
                  </a:cubicBezTo>
                  <a:cubicBezTo>
                    <a:pt x="2688" y="16682"/>
                    <a:pt x="5259" y="17899"/>
                    <a:pt x="7780" y="17899"/>
                  </a:cubicBezTo>
                  <a:cubicBezTo>
                    <a:pt x="8723" y="17899"/>
                    <a:pt x="9666" y="17728"/>
                    <a:pt x="10540" y="17368"/>
                  </a:cubicBezTo>
                  <a:cubicBezTo>
                    <a:pt x="13438" y="16151"/>
                    <a:pt x="14998" y="12019"/>
                    <a:pt x="14261" y="7441"/>
                  </a:cubicBezTo>
                  <a:cubicBezTo>
                    <a:pt x="13575" y="3172"/>
                    <a:pt x="10969" y="69"/>
                    <a:pt x="7951" y="0"/>
                  </a:cubicBezTo>
                  <a:cubicBezTo>
                    <a:pt x="7934" y="0"/>
                    <a:pt x="7900" y="0"/>
                    <a:pt x="78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3" name="任意多边形: 形状 362">
              <a:extLst>
                <a:ext uri="{FF2B5EF4-FFF2-40B4-BE49-F238E27FC236}">
                  <a16:creationId xmlns:a16="http://schemas.microsoft.com/office/drawing/2014/main" id="{A3C793B7-C4A1-7ADE-C9B9-C04AB9F453D4}"/>
                </a:ext>
              </a:extLst>
            </p:cNvPr>
            <p:cNvSpPr/>
            <p:nvPr/>
          </p:nvSpPr>
          <p:spPr>
            <a:xfrm>
              <a:off x="4825838" y="3114475"/>
              <a:ext cx="24047" cy="17179"/>
            </a:xfrm>
            <a:custGeom>
              <a:avLst/>
              <a:gdLst>
                <a:gd name="connsiteX0" fmla="*/ 3285 w 24047"/>
                <a:gd name="connsiteY0" fmla="*/ 0 h 17179"/>
                <a:gd name="connsiteX1" fmla="*/ 114 w 24047"/>
                <a:gd name="connsiteY1" fmla="*/ 5315 h 17179"/>
                <a:gd name="connsiteX2" fmla="*/ 2377 w 24047"/>
                <a:gd name="connsiteY2" fmla="*/ 11641 h 17179"/>
                <a:gd name="connsiteX3" fmla="*/ 4794 w 24047"/>
                <a:gd name="connsiteY3" fmla="*/ 13167 h 17179"/>
                <a:gd name="connsiteX4" fmla="*/ 4949 w 24047"/>
                <a:gd name="connsiteY4" fmla="*/ 13167 h 17179"/>
                <a:gd name="connsiteX5" fmla="*/ 9715 w 24047"/>
                <a:gd name="connsiteY5" fmla="*/ 10407 h 17179"/>
                <a:gd name="connsiteX6" fmla="*/ 9749 w 24047"/>
                <a:gd name="connsiteY6" fmla="*/ 10544 h 17179"/>
                <a:gd name="connsiteX7" fmla="*/ 10384 w 24047"/>
                <a:gd name="connsiteY7" fmla="*/ 12344 h 17179"/>
                <a:gd name="connsiteX8" fmla="*/ 16487 w 24047"/>
                <a:gd name="connsiteY8" fmla="*/ 17179 h 17179"/>
                <a:gd name="connsiteX9" fmla="*/ 16847 w 24047"/>
                <a:gd name="connsiteY9" fmla="*/ 17162 h 17179"/>
                <a:gd name="connsiteX10" fmla="*/ 23345 w 24047"/>
                <a:gd name="connsiteY10" fmla="*/ 12070 h 17179"/>
                <a:gd name="connsiteX11" fmla="*/ 21425 w 24047"/>
                <a:gd name="connsiteY11" fmla="*/ 3480 h 17179"/>
                <a:gd name="connsiteX12" fmla="*/ 14310 w 24047"/>
                <a:gd name="connsiteY12" fmla="*/ 1286 h 17179"/>
                <a:gd name="connsiteX13" fmla="*/ 10435 w 24047"/>
                <a:gd name="connsiteY13" fmla="*/ 2315 h 17179"/>
                <a:gd name="connsiteX14" fmla="*/ 10126 w 24047"/>
                <a:gd name="connsiteY14" fmla="*/ 2623 h 17179"/>
                <a:gd name="connsiteX15" fmla="*/ 8258 w 24047"/>
                <a:gd name="connsiteY15" fmla="*/ 806 h 17179"/>
                <a:gd name="connsiteX16" fmla="*/ 4760 w 24047"/>
                <a:gd name="connsiteY16" fmla="*/ 103 h 17179"/>
                <a:gd name="connsiteX17" fmla="*/ 3285 w 24047"/>
                <a:gd name="connsiteY17" fmla="*/ 0 h 17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47" h="17179">
                  <a:moveTo>
                    <a:pt x="3285" y="0"/>
                  </a:moveTo>
                  <a:cubicBezTo>
                    <a:pt x="491" y="0"/>
                    <a:pt x="-332" y="1629"/>
                    <a:pt x="114" y="5315"/>
                  </a:cubicBezTo>
                  <a:cubicBezTo>
                    <a:pt x="405" y="7681"/>
                    <a:pt x="1331" y="9653"/>
                    <a:pt x="2377" y="11641"/>
                  </a:cubicBezTo>
                  <a:cubicBezTo>
                    <a:pt x="2891" y="12636"/>
                    <a:pt x="3731" y="13116"/>
                    <a:pt x="4794" y="13167"/>
                  </a:cubicBezTo>
                  <a:cubicBezTo>
                    <a:pt x="4846" y="13167"/>
                    <a:pt x="4897" y="13167"/>
                    <a:pt x="4949" y="13167"/>
                  </a:cubicBezTo>
                  <a:cubicBezTo>
                    <a:pt x="6457" y="13167"/>
                    <a:pt x="8343" y="11967"/>
                    <a:pt x="9715" y="10407"/>
                  </a:cubicBezTo>
                  <a:lnTo>
                    <a:pt x="9749" y="10544"/>
                  </a:lnTo>
                  <a:cubicBezTo>
                    <a:pt x="9886" y="11161"/>
                    <a:pt x="10161" y="11744"/>
                    <a:pt x="10384" y="12344"/>
                  </a:cubicBezTo>
                  <a:cubicBezTo>
                    <a:pt x="11515" y="15293"/>
                    <a:pt x="13470" y="17179"/>
                    <a:pt x="16487" y="17179"/>
                  </a:cubicBezTo>
                  <a:cubicBezTo>
                    <a:pt x="16607" y="17179"/>
                    <a:pt x="16727" y="17179"/>
                    <a:pt x="16847" y="17162"/>
                  </a:cubicBezTo>
                  <a:cubicBezTo>
                    <a:pt x="19968" y="17008"/>
                    <a:pt x="22042" y="14985"/>
                    <a:pt x="23345" y="12070"/>
                  </a:cubicBezTo>
                  <a:cubicBezTo>
                    <a:pt x="24734" y="8692"/>
                    <a:pt x="24048" y="5606"/>
                    <a:pt x="21425" y="3480"/>
                  </a:cubicBezTo>
                  <a:cubicBezTo>
                    <a:pt x="19745" y="2109"/>
                    <a:pt x="16830" y="1286"/>
                    <a:pt x="14310" y="1286"/>
                  </a:cubicBezTo>
                  <a:cubicBezTo>
                    <a:pt x="12732" y="1286"/>
                    <a:pt x="11309" y="1612"/>
                    <a:pt x="10435" y="2315"/>
                  </a:cubicBezTo>
                  <a:lnTo>
                    <a:pt x="10126" y="2623"/>
                  </a:lnTo>
                  <a:cubicBezTo>
                    <a:pt x="9595" y="1834"/>
                    <a:pt x="8961" y="1166"/>
                    <a:pt x="8258" y="806"/>
                  </a:cubicBezTo>
                  <a:cubicBezTo>
                    <a:pt x="7092" y="566"/>
                    <a:pt x="5943" y="274"/>
                    <a:pt x="4760" y="103"/>
                  </a:cubicBezTo>
                  <a:cubicBezTo>
                    <a:pt x="4229" y="51"/>
                    <a:pt x="3731" y="0"/>
                    <a:pt x="32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4" name="任意多边形: 形状 363">
              <a:extLst>
                <a:ext uri="{FF2B5EF4-FFF2-40B4-BE49-F238E27FC236}">
                  <a16:creationId xmlns:a16="http://schemas.microsoft.com/office/drawing/2014/main" id="{C178AA8D-BFA5-50FD-9322-B616ECE751D1}"/>
                </a:ext>
              </a:extLst>
            </p:cNvPr>
            <p:cNvSpPr/>
            <p:nvPr/>
          </p:nvSpPr>
          <p:spPr>
            <a:xfrm>
              <a:off x="4589274" y="3624692"/>
              <a:ext cx="6982" cy="7320"/>
            </a:xfrm>
            <a:custGeom>
              <a:avLst/>
              <a:gdLst>
                <a:gd name="connsiteX0" fmla="*/ 4037 w 6982"/>
                <a:gd name="connsiteY0" fmla="*/ 0 h 7320"/>
                <a:gd name="connsiteX1" fmla="*/ 179 w 6982"/>
                <a:gd name="connsiteY1" fmla="*/ 2486 h 7320"/>
                <a:gd name="connsiteX2" fmla="*/ 2220 w 6982"/>
                <a:gd name="connsiteY2" fmla="*/ 7081 h 7320"/>
                <a:gd name="connsiteX3" fmla="*/ 3472 w 6982"/>
                <a:gd name="connsiteY3" fmla="*/ 7321 h 7320"/>
                <a:gd name="connsiteX4" fmla="*/ 6575 w 6982"/>
                <a:gd name="connsiteY4" fmla="*/ 4989 h 7320"/>
                <a:gd name="connsiteX5" fmla="*/ 5169 w 6982"/>
                <a:gd name="connsiteY5" fmla="*/ 240 h 7320"/>
                <a:gd name="connsiteX6" fmla="*/ 4037 w 6982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2" h="7320">
                  <a:moveTo>
                    <a:pt x="4037" y="0"/>
                  </a:moveTo>
                  <a:cubicBezTo>
                    <a:pt x="2563" y="0"/>
                    <a:pt x="866" y="1012"/>
                    <a:pt x="179" y="2486"/>
                  </a:cubicBezTo>
                  <a:cubicBezTo>
                    <a:pt x="-438" y="3840"/>
                    <a:pt x="608" y="6481"/>
                    <a:pt x="2220" y="7081"/>
                  </a:cubicBezTo>
                  <a:cubicBezTo>
                    <a:pt x="2665" y="7253"/>
                    <a:pt x="3077" y="7321"/>
                    <a:pt x="3472" y="7321"/>
                  </a:cubicBezTo>
                  <a:cubicBezTo>
                    <a:pt x="4809" y="7321"/>
                    <a:pt x="5837" y="6395"/>
                    <a:pt x="6575" y="4989"/>
                  </a:cubicBezTo>
                  <a:cubicBezTo>
                    <a:pt x="7483" y="3206"/>
                    <a:pt x="6815" y="1046"/>
                    <a:pt x="5169" y="240"/>
                  </a:cubicBezTo>
                  <a:cubicBezTo>
                    <a:pt x="4826" y="86"/>
                    <a:pt x="4431" y="0"/>
                    <a:pt x="40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5" name="任意多边形: 形状 364">
              <a:extLst>
                <a:ext uri="{FF2B5EF4-FFF2-40B4-BE49-F238E27FC236}">
                  <a16:creationId xmlns:a16="http://schemas.microsoft.com/office/drawing/2014/main" id="{D3A669DB-4B4B-C121-56FF-D4E08EDD7968}"/>
                </a:ext>
              </a:extLst>
            </p:cNvPr>
            <p:cNvSpPr/>
            <p:nvPr/>
          </p:nvSpPr>
          <p:spPr>
            <a:xfrm>
              <a:off x="4826241" y="2906351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80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6" y="86"/>
                    <a:pt x="3911" y="0"/>
                    <a:pt x="35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6" name="任意多边形: 形状 365">
              <a:extLst>
                <a:ext uri="{FF2B5EF4-FFF2-40B4-BE49-F238E27FC236}">
                  <a16:creationId xmlns:a16="http://schemas.microsoft.com/office/drawing/2014/main" id="{14202DA4-2DFD-840C-ECD3-4B9DE97F226D}"/>
                </a:ext>
              </a:extLst>
            </p:cNvPr>
            <p:cNvSpPr/>
            <p:nvPr/>
          </p:nvSpPr>
          <p:spPr>
            <a:xfrm>
              <a:off x="4837893" y="3032076"/>
              <a:ext cx="4849" cy="4337"/>
            </a:xfrm>
            <a:custGeom>
              <a:avLst/>
              <a:gdLst>
                <a:gd name="connsiteX0" fmla="*/ 2100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3 w 4849"/>
                <a:gd name="connsiteY3" fmla="*/ 4338 h 4337"/>
                <a:gd name="connsiteX4" fmla="*/ 4689 w 4849"/>
                <a:gd name="connsiteY4" fmla="*/ 2572 h 4337"/>
                <a:gd name="connsiteX5" fmla="*/ 3420 w 4849"/>
                <a:gd name="connsiteY5" fmla="*/ 274 h 4337"/>
                <a:gd name="connsiteX6" fmla="*/ 2100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100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3" y="4338"/>
                  </a:cubicBezTo>
                  <a:cubicBezTo>
                    <a:pt x="3162" y="4338"/>
                    <a:pt x="4174" y="3858"/>
                    <a:pt x="4689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40" y="86"/>
                    <a:pt x="2494" y="0"/>
                    <a:pt x="21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7" name="任意多边形: 形状 366">
              <a:extLst>
                <a:ext uri="{FF2B5EF4-FFF2-40B4-BE49-F238E27FC236}">
                  <a16:creationId xmlns:a16="http://schemas.microsoft.com/office/drawing/2014/main" id="{9627C07B-66E7-4F19-B5E1-416F53326D8C}"/>
                </a:ext>
              </a:extLst>
            </p:cNvPr>
            <p:cNvSpPr/>
            <p:nvPr/>
          </p:nvSpPr>
          <p:spPr>
            <a:xfrm>
              <a:off x="4898724" y="30837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0 w 5207"/>
                <a:gd name="connsiteY1" fmla="*/ 1200 h 4646"/>
                <a:gd name="connsiteX2" fmla="*/ 1705 w 5207"/>
                <a:gd name="connsiteY2" fmla="*/ 4303 h 4646"/>
                <a:gd name="connsiteX3" fmla="*/ 2854 w 5207"/>
                <a:gd name="connsiteY3" fmla="*/ 4646 h 4646"/>
                <a:gd name="connsiteX4" fmla="*/ 5066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0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4" y="4646"/>
                  </a:cubicBezTo>
                  <a:cubicBezTo>
                    <a:pt x="3814" y="4646"/>
                    <a:pt x="4603" y="3892"/>
                    <a:pt x="5066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74" y="292"/>
                    <a:pt x="2253" y="0"/>
                    <a:pt x="16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8" name="任意多边形: 形状 367">
              <a:extLst>
                <a:ext uri="{FF2B5EF4-FFF2-40B4-BE49-F238E27FC236}">
                  <a16:creationId xmlns:a16="http://schemas.microsoft.com/office/drawing/2014/main" id="{DE0559FC-1802-650A-355D-B5A145E615D6}"/>
                </a:ext>
              </a:extLst>
            </p:cNvPr>
            <p:cNvSpPr/>
            <p:nvPr/>
          </p:nvSpPr>
          <p:spPr>
            <a:xfrm>
              <a:off x="4884822" y="3148902"/>
              <a:ext cx="20531" cy="17402"/>
            </a:xfrm>
            <a:custGeom>
              <a:avLst/>
              <a:gdLst>
                <a:gd name="connsiteX0" fmla="*/ 10823 w 20531"/>
                <a:gd name="connsiteY0" fmla="*/ 0 h 17402"/>
                <a:gd name="connsiteX1" fmla="*/ 7034 w 20531"/>
                <a:gd name="connsiteY1" fmla="*/ 806 h 17402"/>
                <a:gd name="connsiteX2" fmla="*/ 56 w 20531"/>
                <a:gd name="connsiteY2" fmla="*/ 8658 h 17402"/>
                <a:gd name="connsiteX3" fmla="*/ 8200 w 20531"/>
                <a:gd name="connsiteY3" fmla="*/ 17402 h 17402"/>
                <a:gd name="connsiteX4" fmla="*/ 9452 w 20531"/>
                <a:gd name="connsiteY4" fmla="*/ 17299 h 17402"/>
                <a:gd name="connsiteX5" fmla="*/ 15658 w 20531"/>
                <a:gd name="connsiteY5" fmla="*/ 15156 h 17402"/>
                <a:gd name="connsiteX6" fmla="*/ 20510 w 20531"/>
                <a:gd name="connsiteY6" fmla="*/ 7955 h 17402"/>
                <a:gd name="connsiteX7" fmla="*/ 15178 w 20531"/>
                <a:gd name="connsiteY7" fmla="*/ 1046 h 17402"/>
                <a:gd name="connsiteX8" fmla="*/ 10823 w 20531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1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2" y="17299"/>
                  </a:cubicBezTo>
                  <a:cubicBezTo>
                    <a:pt x="11578" y="16956"/>
                    <a:pt x="13703" y="16151"/>
                    <a:pt x="15658" y="15156"/>
                  </a:cubicBezTo>
                  <a:cubicBezTo>
                    <a:pt x="18436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72" y="343"/>
                    <a:pt x="12281" y="0"/>
                    <a:pt x="108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9" name="任意多边形: 形状 368">
              <a:extLst>
                <a:ext uri="{FF2B5EF4-FFF2-40B4-BE49-F238E27FC236}">
                  <a16:creationId xmlns:a16="http://schemas.microsoft.com/office/drawing/2014/main" id="{B5FD56BA-2DF1-F66C-B8C5-BD5BA2EB6551}"/>
                </a:ext>
              </a:extLst>
            </p:cNvPr>
            <p:cNvSpPr/>
            <p:nvPr/>
          </p:nvSpPr>
          <p:spPr>
            <a:xfrm>
              <a:off x="4868424" y="3178168"/>
              <a:ext cx="14008" cy="15259"/>
            </a:xfrm>
            <a:custGeom>
              <a:avLst/>
              <a:gdLst>
                <a:gd name="connsiteX0" fmla="*/ 7727 w 14008"/>
                <a:gd name="connsiteY0" fmla="*/ 0 h 15259"/>
                <a:gd name="connsiteX1" fmla="*/ 81 w 14008"/>
                <a:gd name="connsiteY1" fmla="*/ 7115 h 15259"/>
                <a:gd name="connsiteX2" fmla="*/ 5739 w 14008"/>
                <a:gd name="connsiteY2" fmla="*/ 14796 h 15259"/>
                <a:gd name="connsiteX3" fmla="*/ 9065 w 14008"/>
                <a:gd name="connsiteY3" fmla="*/ 15259 h 15259"/>
                <a:gd name="connsiteX4" fmla="*/ 11774 w 14008"/>
                <a:gd name="connsiteY4" fmla="*/ 13922 h 15259"/>
                <a:gd name="connsiteX5" fmla="*/ 13540 w 14008"/>
                <a:gd name="connsiteY5" fmla="*/ 4989 h 15259"/>
                <a:gd name="connsiteX6" fmla="*/ 7882 w 14008"/>
                <a:gd name="connsiteY6" fmla="*/ 0 h 15259"/>
                <a:gd name="connsiteX7" fmla="*/ 7727 w 14008"/>
                <a:gd name="connsiteY7" fmla="*/ 0 h 1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08" h="15259">
                  <a:moveTo>
                    <a:pt x="7727" y="0"/>
                  </a:moveTo>
                  <a:cubicBezTo>
                    <a:pt x="3630" y="0"/>
                    <a:pt x="595" y="2812"/>
                    <a:pt x="81" y="7115"/>
                  </a:cubicBezTo>
                  <a:cubicBezTo>
                    <a:pt x="-399" y="11127"/>
                    <a:pt x="1230" y="13390"/>
                    <a:pt x="5739" y="14796"/>
                  </a:cubicBezTo>
                  <a:cubicBezTo>
                    <a:pt x="6768" y="14916"/>
                    <a:pt x="7951" y="15259"/>
                    <a:pt x="9065" y="15259"/>
                  </a:cubicBezTo>
                  <a:cubicBezTo>
                    <a:pt x="10094" y="15259"/>
                    <a:pt x="11054" y="14968"/>
                    <a:pt x="11774" y="13922"/>
                  </a:cubicBezTo>
                  <a:cubicBezTo>
                    <a:pt x="13540" y="11384"/>
                    <a:pt x="14706" y="8333"/>
                    <a:pt x="13540" y="4989"/>
                  </a:cubicBezTo>
                  <a:cubicBezTo>
                    <a:pt x="12528" y="2109"/>
                    <a:pt x="10180" y="34"/>
                    <a:pt x="7882" y="0"/>
                  </a:cubicBezTo>
                  <a:cubicBezTo>
                    <a:pt x="7830" y="0"/>
                    <a:pt x="7779" y="0"/>
                    <a:pt x="7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B5B00FBD-783F-0404-1A6E-40B1A54C17F7}"/>
                </a:ext>
              </a:extLst>
            </p:cNvPr>
            <p:cNvSpPr/>
            <p:nvPr/>
          </p:nvSpPr>
          <p:spPr>
            <a:xfrm>
              <a:off x="4882751" y="3211104"/>
              <a:ext cx="4585" cy="4800"/>
            </a:xfrm>
            <a:custGeom>
              <a:avLst/>
              <a:gdLst>
                <a:gd name="connsiteX0" fmla="*/ 2128 w 4585"/>
                <a:gd name="connsiteY0" fmla="*/ 0 h 4800"/>
                <a:gd name="connsiteX1" fmla="*/ 139 w 4585"/>
                <a:gd name="connsiteY1" fmla="*/ 1560 h 4800"/>
                <a:gd name="connsiteX2" fmla="*/ 1682 w 4585"/>
                <a:gd name="connsiteY2" fmla="*/ 4492 h 4800"/>
                <a:gd name="connsiteX3" fmla="*/ 2985 w 4585"/>
                <a:gd name="connsiteY3" fmla="*/ 4800 h 4800"/>
                <a:gd name="connsiteX4" fmla="*/ 4408 w 4585"/>
                <a:gd name="connsiteY4" fmla="*/ 4063 h 4800"/>
                <a:gd name="connsiteX5" fmla="*/ 2299 w 4585"/>
                <a:gd name="connsiteY5" fmla="*/ 0 h 4800"/>
                <a:gd name="connsiteX6" fmla="*/ 2128 w 4585"/>
                <a:gd name="connsiteY6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5" h="4800">
                  <a:moveTo>
                    <a:pt x="2128" y="0"/>
                  </a:moveTo>
                  <a:cubicBezTo>
                    <a:pt x="1168" y="0"/>
                    <a:pt x="448" y="617"/>
                    <a:pt x="139" y="1560"/>
                  </a:cubicBezTo>
                  <a:cubicBezTo>
                    <a:pt x="-324" y="3000"/>
                    <a:pt x="413" y="3960"/>
                    <a:pt x="1682" y="4492"/>
                  </a:cubicBezTo>
                  <a:cubicBezTo>
                    <a:pt x="2111" y="4681"/>
                    <a:pt x="2556" y="4800"/>
                    <a:pt x="2985" y="4800"/>
                  </a:cubicBezTo>
                  <a:cubicBezTo>
                    <a:pt x="3517" y="4800"/>
                    <a:pt x="3997" y="4595"/>
                    <a:pt x="4408" y="4063"/>
                  </a:cubicBezTo>
                  <a:cubicBezTo>
                    <a:pt x="5077" y="3189"/>
                    <a:pt x="3739" y="566"/>
                    <a:pt x="2299" y="0"/>
                  </a:cubicBezTo>
                  <a:cubicBezTo>
                    <a:pt x="2248" y="0"/>
                    <a:pt x="2179" y="0"/>
                    <a:pt x="2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46ABE091-6EAE-5CF9-9C69-BF777BD6D425}"/>
                </a:ext>
              </a:extLst>
            </p:cNvPr>
            <p:cNvSpPr/>
            <p:nvPr/>
          </p:nvSpPr>
          <p:spPr>
            <a:xfrm>
              <a:off x="4882193" y="3273391"/>
              <a:ext cx="5131" cy="4937"/>
            </a:xfrm>
            <a:custGeom>
              <a:avLst/>
              <a:gdLst>
                <a:gd name="connsiteX0" fmla="*/ 2188 w 5131"/>
                <a:gd name="connsiteY0" fmla="*/ 0 h 4937"/>
                <a:gd name="connsiteX1" fmla="*/ 97 w 5131"/>
                <a:gd name="connsiteY1" fmla="*/ 1440 h 4937"/>
                <a:gd name="connsiteX2" fmla="*/ 2274 w 5131"/>
                <a:gd name="connsiteY2" fmla="*/ 4663 h 4937"/>
                <a:gd name="connsiteX3" fmla="*/ 3286 w 5131"/>
                <a:gd name="connsiteY3" fmla="*/ 4938 h 4937"/>
                <a:gd name="connsiteX4" fmla="*/ 4915 w 5131"/>
                <a:gd name="connsiteY4" fmla="*/ 3909 h 4937"/>
                <a:gd name="connsiteX5" fmla="*/ 3217 w 5131"/>
                <a:gd name="connsiteY5" fmla="*/ 309 h 4937"/>
                <a:gd name="connsiteX6" fmla="*/ 2188 w 5131"/>
                <a:gd name="connsiteY6" fmla="*/ 0 h 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31" h="4937">
                  <a:moveTo>
                    <a:pt x="2188" y="0"/>
                  </a:moveTo>
                  <a:cubicBezTo>
                    <a:pt x="1400" y="0"/>
                    <a:pt x="645" y="532"/>
                    <a:pt x="97" y="1440"/>
                  </a:cubicBezTo>
                  <a:cubicBezTo>
                    <a:pt x="-401" y="3378"/>
                    <a:pt x="1126" y="3978"/>
                    <a:pt x="2274" y="4663"/>
                  </a:cubicBezTo>
                  <a:cubicBezTo>
                    <a:pt x="2600" y="4852"/>
                    <a:pt x="2943" y="4938"/>
                    <a:pt x="3286" y="4938"/>
                  </a:cubicBezTo>
                  <a:cubicBezTo>
                    <a:pt x="3989" y="4938"/>
                    <a:pt x="4640" y="4561"/>
                    <a:pt x="4915" y="3909"/>
                  </a:cubicBezTo>
                  <a:cubicBezTo>
                    <a:pt x="5652" y="2229"/>
                    <a:pt x="4366" y="1029"/>
                    <a:pt x="3217" y="309"/>
                  </a:cubicBezTo>
                  <a:cubicBezTo>
                    <a:pt x="2892" y="86"/>
                    <a:pt x="2531" y="0"/>
                    <a:pt x="21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2" name="任意多边形: 形状 371">
              <a:extLst>
                <a:ext uri="{FF2B5EF4-FFF2-40B4-BE49-F238E27FC236}">
                  <a16:creationId xmlns:a16="http://schemas.microsoft.com/office/drawing/2014/main" id="{018058F7-492D-CB2D-E1AB-2445A09254BB}"/>
                </a:ext>
              </a:extLst>
            </p:cNvPr>
            <p:cNvSpPr/>
            <p:nvPr/>
          </p:nvSpPr>
          <p:spPr>
            <a:xfrm>
              <a:off x="4745364" y="32013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2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4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90 h 20282"/>
                <a:gd name="connsiteX9" fmla="*/ 7018 w 10731"/>
                <a:gd name="connsiteY9" fmla="*/ 10321 h 20282"/>
                <a:gd name="connsiteX10" fmla="*/ 8629 w 10731"/>
                <a:gd name="connsiteY10" fmla="*/ 8195 h 20282"/>
                <a:gd name="connsiteX11" fmla="*/ 8304 w 10731"/>
                <a:gd name="connsiteY11" fmla="*/ 3326 h 20282"/>
                <a:gd name="connsiteX12" fmla="*/ 5578 w 10731"/>
                <a:gd name="connsiteY12" fmla="*/ 909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2" y="4115"/>
                  </a:cubicBezTo>
                  <a:cubicBezTo>
                    <a:pt x="57" y="4732"/>
                    <a:pt x="-11" y="5366"/>
                    <a:pt x="74" y="5984"/>
                  </a:cubicBezTo>
                  <a:cubicBezTo>
                    <a:pt x="331" y="7955"/>
                    <a:pt x="366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9" y="18637"/>
                    <a:pt x="4223" y="19888"/>
                  </a:cubicBezTo>
                  <a:cubicBezTo>
                    <a:pt x="4892" y="20163"/>
                    <a:pt x="5578" y="20283"/>
                    <a:pt x="6264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90"/>
                  </a:cubicBezTo>
                  <a:lnTo>
                    <a:pt x="7018" y="10321"/>
                  </a:lnTo>
                  <a:cubicBezTo>
                    <a:pt x="7532" y="9550"/>
                    <a:pt x="8047" y="8761"/>
                    <a:pt x="8629" y="8195"/>
                  </a:cubicBezTo>
                  <a:cubicBezTo>
                    <a:pt x="10276" y="6601"/>
                    <a:pt x="9898" y="4818"/>
                    <a:pt x="8304" y="3326"/>
                  </a:cubicBezTo>
                  <a:cubicBezTo>
                    <a:pt x="7275" y="2349"/>
                    <a:pt x="6178" y="1457"/>
                    <a:pt x="5578" y="909"/>
                  </a:cubicBezTo>
                  <a:cubicBezTo>
                    <a:pt x="4326" y="309"/>
                    <a:pt x="3280" y="0"/>
                    <a:pt x="24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3" name="任意多边形: 形状 372">
              <a:extLst>
                <a:ext uri="{FF2B5EF4-FFF2-40B4-BE49-F238E27FC236}">
                  <a16:creationId xmlns:a16="http://schemas.microsoft.com/office/drawing/2014/main" id="{1E09C937-6F20-4495-C05A-58B2739AAA7A}"/>
                </a:ext>
              </a:extLst>
            </p:cNvPr>
            <p:cNvSpPr/>
            <p:nvPr/>
          </p:nvSpPr>
          <p:spPr>
            <a:xfrm>
              <a:off x="4728942" y="3193907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29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29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4" name="任意多边形: 形状 373">
              <a:extLst>
                <a:ext uri="{FF2B5EF4-FFF2-40B4-BE49-F238E27FC236}">
                  <a16:creationId xmlns:a16="http://schemas.microsoft.com/office/drawing/2014/main" id="{F56CED7A-46AA-C85D-2A83-EC11E978A813}"/>
                </a:ext>
              </a:extLst>
            </p:cNvPr>
            <p:cNvSpPr/>
            <p:nvPr/>
          </p:nvSpPr>
          <p:spPr>
            <a:xfrm>
              <a:off x="4749037" y="30841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83 w 16478"/>
                <a:gd name="connsiteY9" fmla="*/ 3446 h 15962"/>
                <a:gd name="connsiteX10" fmla="*/ 9517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7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83" y="3446"/>
                  </a:cubicBezTo>
                  <a:cubicBezTo>
                    <a:pt x="10648" y="3446"/>
                    <a:pt x="10065" y="2863"/>
                    <a:pt x="9517" y="2246"/>
                  </a:cubicBezTo>
                  <a:cubicBezTo>
                    <a:pt x="8694" y="1286"/>
                    <a:pt x="8111" y="0"/>
                    <a:pt x="68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5" name="任意多边形: 形状 374">
              <a:extLst>
                <a:ext uri="{FF2B5EF4-FFF2-40B4-BE49-F238E27FC236}">
                  <a16:creationId xmlns:a16="http://schemas.microsoft.com/office/drawing/2014/main" id="{E3D0BE79-B183-86B8-238A-DFE011CF642F}"/>
                </a:ext>
              </a:extLst>
            </p:cNvPr>
            <p:cNvSpPr/>
            <p:nvPr/>
          </p:nvSpPr>
          <p:spPr>
            <a:xfrm>
              <a:off x="4761003" y="30271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4" y="5144"/>
                    <a:pt x="311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55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89" y="171"/>
                    <a:pt x="3398" y="0"/>
                    <a:pt x="26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6" name="任意多边形: 形状 375">
              <a:extLst>
                <a:ext uri="{FF2B5EF4-FFF2-40B4-BE49-F238E27FC236}">
                  <a16:creationId xmlns:a16="http://schemas.microsoft.com/office/drawing/2014/main" id="{716CC3AA-31FC-3498-283D-297D1EFCFE2A}"/>
                </a:ext>
              </a:extLst>
            </p:cNvPr>
            <p:cNvSpPr/>
            <p:nvPr/>
          </p:nvSpPr>
          <p:spPr>
            <a:xfrm>
              <a:off x="4744899" y="3052770"/>
              <a:ext cx="4576" cy="3891"/>
            </a:xfrm>
            <a:custGeom>
              <a:avLst/>
              <a:gdLst>
                <a:gd name="connsiteX0" fmla="*/ 2288 w 4576"/>
                <a:gd name="connsiteY0" fmla="*/ 0 h 3891"/>
                <a:gd name="connsiteX1" fmla="*/ 76 w 4576"/>
                <a:gd name="connsiteY1" fmla="*/ 1972 h 3891"/>
                <a:gd name="connsiteX2" fmla="*/ 1054 w 4576"/>
                <a:gd name="connsiteY2" fmla="*/ 3720 h 3891"/>
                <a:gd name="connsiteX3" fmla="*/ 2785 w 4576"/>
                <a:gd name="connsiteY3" fmla="*/ 3892 h 3891"/>
                <a:gd name="connsiteX4" fmla="*/ 4483 w 4576"/>
                <a:gd name="connsiteY4" fmla="*/ 2503 h 3891"/>
                <a:gd name="connsiteX5" fmla="*/ 3197 w 4576"/>
                <a:gd name="connsiteY5" fmla="*/ 137 h 3891"/>
                <a:gd name="connsiteX6" fmla="*/ 2288 w 4576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91">
                  <a:moveTo>
                    <a:pt x="2288" y="0"/>
                  </a:moveTo>
                  <a:cubicBezTo>
                    <a:pt x="1225" y="0"/>
                    <a:pt x="385" y="600"/>
                    <a:pt x="76" y="1972"/>
                  </a:cubicBezTo>
                  <a:cubicBezTo>
                    <a:pt x="-112" y="2794"/>
                    <a:pt x="-9" y="3600"/>
                    <a:pt x="1054" y="3720"/>
                  </a:cubicBezTo>
                  <a:cubicBezTo>
                    <a:pt x="1620" y="3737"/>
                    <a:pt x="2236" y="3892"/>
                    <a:pt x="2785" y="3892"/>
                  </a:cubicBezTo>
                  <a:cubicBezTo>
                    <a:pt x="3522" y="3892"/>
                    <a:pt x="4157" y="3635"/>
                    <a:pt x="4483" y="2503"/>
                  </a:cubicBezTo>
                  <a:cubicBezTo>
                    <a:pt x="4808" y="1389"/>
                    <a:pt x="4260" y="411"/>
                    <a:pt x="3197" y="137"/>
                  </a:cubicBezTo>
                  <a:cubicBezTo>
                    <a:pt x="2871" y="51"/>
                    <a:pt x="2580" y="0"/>
                    <a:pt x="22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7" name="任意多边形: 形状 376">
              <a:extLst>
                <a:ext uri="{FF2B5EF4-FFF2-40B4-BE49-F238E27FC236}">
                  <a16:creationId xmlns:a16="http://schemas.microsoft.com/office/drawing/2014/main" id="{1E380DBB-6137-EBA2-CDB8-8F27F936DA01}"/>
                </a:ext>
              </a:extLst>
            </p:cNvPr>
            <p:cNvSpPr/>
            <p:nvPr/>
          </p:nvSpPr>
          <p:spPr>
            <a:xfrm>
              <a:off x="4756815" y="31303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0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3" y="14042"/>
                    <a:pt x="5580" y="14196"/>
                  </a:cubicBezTo>
                  <a:cubicBezTo>
                    <a:pt x="5683" y="14196"/>
                    <a:pt x="5785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89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0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5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8" name="任意多边形: 形状 377">
              <a:extLst>
                <a:ext uri="{FF2B5EF4-FFF2-40B4-BE49-F238E27FC236}">
                  <a16:creationId xmlns:a16="http://schemas.microsoft.com/office/drawing/2014/main" id="{B700A922-713B-33A5-8674-6BD9C094102F}"/>
                </a:ext>
              </a:extLst>
            </p:cNvPr>
            <p:cNvSpPr/>
            <p:nvPr/>
          </p:nvSpPr>
          <p:spPr>
            <a:xfrm>
              <a:off x="4743808" y="3236958"/>
              <a:ext cx="19428" cy="19853"/>
            </a:xfrm>
            <a:custGeom>
              <a:avLst/>
              <a:gdLst>
                <a:gd name="connsiteX0" fmla="*/ 8283 w 19428"/>
                <a:gd name="connsiteY0" fmla="*/ 0 h 19853"/>
                <a:gd name="connsiteX1" fmla="*/ 825 w 19428"/>
                <a:gd name="connsiteY1" fmla="*/ 3995 h 19853"/>
                <a:gd name="connsiteX2" fmla="*/ 190 w 19428"/>
                <a:gd name="connsiteY2" fmla="*/ 10836 h 19853"/>
                <a:gd name="connsiteX3" fmla="*/ 4305 w 19428"/>
                <a:gd name="connsiteY3" fmla="*/ 15002 h 19853"/>
                <a:gd name="connsiteX4" fmla="*/ 7357 w 19428"/>
                <a:gd name="connsiteY4" fmla="*/ 18071 h 19853"/>
                <a:gd name="connsiteX5" fmla="*/ 11643 w 19428"/>
                <a:gd name="connsiteY5" fmla="*/ 19854 h 19853"/>
                <a:gd name="connsiteX6" fmla="*/ 16392 w 19428"/>
                <a:gd name="connsiteY6" fmla="*/ 17094 h 19853"/>
                <a:gd name="connsiteX7" fmla="*/ 12003 w 19428"/>
                <a:gd name="connsiteY7" fmla="*/ 789 h 19853"/>
                <a:gd name="connsiteX8" fmla="*/ 10889 w 19428"/>
                <a:gd name="connsiteY8" fmla="*/ 326 h 19853"/>
                <a:gd name="connsiteX9" fmla="*/ 8283 w 19428"/>
                <a:gd name="connsiteY9" fmla="*/ 0 h 1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53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54"/>
                    <a:pt x="11643" y="19854"/>
                  </a:cubicBezTo>
                  <a:cubicBezTo>
                    <a:pt x="13375" y="19854"/>
                    <a:pt x="15021" y="18945"/>
                    <a:pt x="16392" y="17094"/>
                  </a:cubicBezTo>
                  <a:cubicBezTo>
                    <a:pt x="21176" y="10579"/>
                    <a:pt x="20730" y="4269"/>
                    <a:pt x="12003" y="789"/>
                  </a:cubicBezTo>
                  <a:cubicBezTo>
                    <a:pt x="11626" y="634"/>
                    <a:pt x="11266" y="411"/>
                    <a:pt x="10889" y="326"/>
                  </a:cubicBezTo>
                  <a:cubicBezTo>
                    <a:pt x="10015" y="86"/>
                    <a:pt x="9140" y="0"/>
                    <a:pt x="8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9" name="任意多边形: 形状 378">
              <a:extLst>
                <a:ext uri="{FF2B5EF4-FFF2-40B4-BE49-F238E27FC236}">
                  <a16:creationId xmlns:a16="http://schemas.microsoft.com/office/drawing/2014/main" id="{BBAC15D5-CC72-19C3-B9BC-610719185298}"/>
                </a:ext>
              </a:extLst>
            </p:cNvPr>
            <p:cNvSpPr/>
            <p:nvPr/>
          </p:nvSpPr>
          <p:spPr>
            <a:xfrm>
              <a:off x="4785164" y="3058445"/>
              <a:ext cx="14691" cy="17745"/>
            </a:xfrm>
            <a:custGeom>
              <a:avLst/>
              <a:gdLst>
                <a:gd name="connsiteX0" fmla="*/ 7183 w 14691"/>
                <a:gd name="connsiteY0" fmla="*/ 0 h 17745"/>
                <a:gd name="connsiteX1" fmla="*/ 50 w 14691"/>
                <a:gd name="connsiteY1" fmla="*/ 6978 h 17745"/>
                <a:gd name="connsiteX2" fmla="*/ 2982 w 14691"/>
                <a:gd name="connsiteY2" fmla="*/ 15756 h 17745"/>
                <a:gd name="connsiteX3" fmla="*/ 6891 w 14691"/>
                <a:gd name="connsiteY3" fmla="*/ 17745 h 17745"/>
                <a:gd name="connsiteX4" fmla="*/ 9052 w 14691"/>
                <a:gd name="connsiteY4" fmla="*/ 17248 h 17745"/>
                <a:gd name="connsiteX5" fmla="*/ 14692 w 14691"/>
                <a:gd name="connsiteY5" fmla="*/ 10990 h 17745"/>
                <a:gd name="connsiteX6" fmla="*/ 14521 w 14691"/>
                <a:gd name="connsiteY6" fmla="*/ 10424 h 17745"/>
                <a:gd name="connsiteX7" fmla="*/ 12943 w 14691"/>
                <a:gd name="connsiteY7" fmla="*/ 6241 h 17745"/>
                <a:gd name="connsiteX8" fmla="*/ 9686 w 14691"/>
                <a:gd name="connsiteY8" fmla="*/ 463 h 17745"/>
                <a:gd name="connsiteX9" fmla="*/ 7183 w 14691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1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6" y="10407"/>
                    <a:pt x="1010" y="13339"/>
                    <a:pt x="2982" y="15756"/>
                  </a:cubicBezTo>
                  <a:cubicBezTo>
                    <a:pt x="3976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2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8" y="10030"/>
                    <a:pt x="12617" y="8075"/>
                    <a:pt x="12943" y="6241"/>
                  </a:cubicBezTo>
                  <a:cubicBezTo>
                    <a:pt x="13458" y="3378"/>
                    <a:pt x="12275" y="1423"/>
                    <a:pt x="9686" y="463"/>
                  </a:cubicBezTo>
                  <a:cubicBezTo>
                    <a:pt x="8863" y="154"/>
                    <a:pt x="8006" y="0"/>
                    <a:pt x="7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0" name="任意多边形: 形状 379">
              <a:extLst>
                <a:ext uri="{FF2B5EF4-FFF2-40B4-BE49-F238E27FC236}">
                  <a16:creationId xmlns:a16="http://schemas.microsoft.com/office/drawing/2014/main" id="{CA22798B-8958-9BD3-AB14-5C5977C4859D}"/>
                </a:ext>
              </a:extLst>
            </p:cNvPr>
            <p:cNvSpPr/>
            <p:nvPr/>
          </p:nvSpPr>
          <p:spPr>
            <a:xfrm>
              <a:off x="4797617" y="29912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1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7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1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85" y="86"/>
                    <a:pt x="4091" y="0"/>
                    <a:pt x="3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1" name="任意多边形: 形状 380">
              <a:extLst>
                <a:ext uri="{FF2B5EF4-FFF2-40B4-BE49-F238E27FC236}">
                  <a16:creationId xmlns:a16="http://schemas.microsoft.com/office/drawing/2014/main" id="{4D33E524-6E61-347D-AADD-58B1EB2D63BD}"/>
                </a:ext>
              </a:extLst>
            </p:cNvPr>
            <p:cNvSpPr/>
            <p:nvPr/>
          </p:nvSpPr>
          <p:spPr>
            <a:xfrm>
              <a:off x="4797457" y="31004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8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8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4" y="12242"/>
                    <a:pt x="7097" y="12756"/>
                    <a:pt x="7663" y="12927"/>
                  </a:cubicBezTo>
                  <a:cubicBezTo>
                    <a:pt x="9223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7" y="21174"/>
                    <a:pt x="19150" y="21671"/>
                    <a:pt x="20556" y="21671"/>
                  </a:cubicBezTo>
                  <a:cubicBezTo>
                    <a:pt x="21328" y="21671"/>
                    <a:pt x="22116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55" y="189"/>
                    <a:pt x="9086" y="0"/>
                    <a:pt x="78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2" name="任意多边形: 形状 381">
              <a:extLst>
                <a:ext uri="{FF2B5EF4-FFF2-40B4-BE49-F238E27FC236}">
                  <a16:creationId xmlns:a16="http://schemas.microsoft.com/office/drawing/2014/main" id="{F0CFCEC9-8A5B-710C-BC0D-8AD1C4E6DCC6}"/>
                </a:ext>
              </a:extLst>
            </p:cNvPr>
            <p:cNvSpPr/>
            <p:nvPr/>
          </p:nvSpPr>
          <p:spPr>
            <a:xfrm>
              <a:off x="4780140" y="2968331"/>
              <a:ext cx="12168" cy="18550"/>
            </a:xfrm>
            <a:custGeom>
              <a:avLst/>
              <a:gdLst>
                <a:gd name="connsiteX0" fmla="*/ 2777 w 12168"/>
                <a:gd name="connsiteY0" fmla="*/ 0 h 18550"/>
                <a:gd name="connsiteX1" fmla="*/ 1268 w 12168"/>
                <a:gd name="connsiteY1" fmla="*/ 617 h 18550"/>
                <a:gd name="connsiteX2" fmla="*/ 446 w 12168"/>
                <a:gd name="connsiteY2" fmla="*/ 5195 h 18550"/>
                <a:gd name="connsiteX3" fmla="*/ 4886 w 12168"/>
                <a:gd name="connsiteY3" fmla="*/ 16271 h 18550"/>
                <a:gd name="connsiteX4" fmla="*/ 7715 w 12168"/>
                <a:gd name="connsiteY4" fmla="*/ 18551 h 18550"/>
                <a:gd name="connsiteX5" fmla="*/ 8195 w 12168"/>
                <a:gd name="connsiteY5" fmla="*/ 18516 h 18550"/>
                <a:gd name="connsiteX6" fmla="*/ 11590 w 12168"/>
                <a:gd name="connsiteY6" fmla="*/ 15482 h 18550"/>
                <a:gd name="connsiteX7" fmla="*/ 12139 w 12168"/>
                <a:gd name="connsiteY7" fmla="*/ 5692 h 18550"/>
                <a:gd name="connsiteX8" fmla="*/ 10973 w 12168"/>
                <a:gd name="connsiteY8" fmla="*/ 3635 h 18550"/>
                <a:gd name="connsiteX9" fmla="*/ 7029 w 12168"/>
                <a:gd name="connsiteY9" fmla="*/ 1371 h 18550"/>
                <a:gd name="connsiteX10" fmla="*/ 6224 w 12168"/>
                <a:gd name="connsiteY10" fmla="*/ 1474 h 18550"/>
                <a:gd name="connsiteX11" fmla="*/ 5058 w 12168"/>
                <a:gd name="connsiteY11" fmla="*/ 926 h 18550"/>
                <a:gd name="connsiteX12" fmla="*/ 2777 w 12168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8" h="18550">
                  <a:moveTo>
                    <a:pt x="2777" y="0"/>
                  </a:moveTo>
                  <a:cubicBezTo>
                    <a:pt x="2315" y="0"/>
                    <a:pt x="1834" y="171"/>
                    <a:pt x="1268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71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9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4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600" y="0"/>
                    <a:pt x="27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3" name="任意多边形: 形状 382">
              <a:extLst>
                <a:ext uri="{FF2B5EF4-FFF2-40B4-BE49-F238E27FC236}">
                  <a16:creationId xmlns:a16="http://schemas.microsoft.com/office/drawing/2014/main" id="{0EA6FF77-7AC6-DA67-C429-A44E9763F1EE}"/>
                </a:ext>
              </a:extLst>
            </p:cNvPr>
            <p:cNvSpPr/>
            <p:nvPr/>
          </p:nvSpPr>
          <p:spPr>
            <a:xfrm>
              <a:off x="4780119" y="3122875"/>
              <a:ext cx="7273" cy="7235"/>
            </a:xfrm>
            <a:custGeom>
              <a:avLst/>
              <a:gdLst>
                <a:gd name="connsiteX0" fmla="*/ 3725 w 7273"/>
                <a:gd name="connsiteY0" fmla="*/ 0 h 7235"/>
                <a:gd name="connsiteX1" fmla="*/ 210 w 7273"/>
                <a:gd name="connsiteY1" fmla="*/ 3138 h 7235"/>
                <a:gd name="connsiteX2" fmla="*/ 2164 w 7273"/>
                <a:gd name="connsiteY2" fmla="*/ 7047 h 7235"/>
                <a:gd name="connsiteX3" fmla="*/ 3227 w 7273"/>
                <a:gd name="connsiteY3" fmla="*/ 7235 h 7235"/>
                <a:gd name="connsiteX4" fmla="*/ 7154 w 7273"/>
                <a:gd name="connsiteY4" fmla="*/ 4235 h 7235"/>
                <a:gd name="connsiteX5" fmla="*/ 4633 w 7273"/>
                <a:gd name="connsiteY5" fmla="*/ 223 h 7235"/>
                <a:gd name="connsiteX6" fmla="*/ 3725 w 7273"/>
                <a:gd name="connsiteY6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35">
                  <a:moveTo>
                    <a:pt x="3725" y="0"/>
                  </a:moveTo>
                  <a:cubicBezTo>
                    <a:pt x="2353" y="0"/>
                    <a:pt x="793" y="1320"/>
                    <a:pt x="210" y="3138"/>
                  </a:cubicBezTo>
                  <a:cubicBezTo>
                    <a:pt x="-442" y="5126"/>
                    <a:pt x="484" y="6395"/>
                    <a:pt x="2164" y="7047"/>
                  </a:cubicBezTo>
                  <a:cubicBezTo>
                    <a:pt x="2507" y="7184"/>
                    <a:pt x="2867" y="7235"/>
                    <a:pt x="3227" y="7235"/>
                  </a:cubicBezTo>
                  <a:cubicBezTo>
                    <a:pt x="4856" y="7235"/>
                    <a:pt x="6588" y="6035"/>
                    <a:pt x="7154" y="4235"/>
                  </a:cubicBezTo>
                  <a:cubicBezTo>
                    <a:pt x="7702" y="2280"/>
                    <a:pt x="6279" y="1114"/>
                    <a:pt x="4633" y="223"/>
                  </a:cubicBezTo>
                  <a:cubicBezTo>
                    <a:pt x="4342" y="69"/>
                    <a:pt x="4033" y="0"/>
                    <a:pt x="37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4" name="任意多边形: 形状 383">
              <a:extLst>
                <a:ext uri="{FF2B5EF4-FFF2-40B4-BE49-F238E27FC236}">
                  <a16:creationId xmlns:a16="http://schemas.microsoft.com/office/drawing/2014/main" id="{3E54BA76-6043-F40E-5DBC-7FB4D5A51A51}"/>
                </a:ext>
              </a:extLst>
            </p:cNvPr>
            <p:cNvSpPr/>
            <p:nvPr/>
          </p:nvSpPr>
          <p:spPr>
            <a:xfrm>
              <a:off x="4782684" y="30103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9" y="5503"/>
                    <a:pt x="-1276" y="8864"/>
                    <a:pt x="1467" y="10613"/>
                  </a:cubicBezTo>
                  <a:cubicBezTo>
                    <a:pt x="2068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8" y="0"/>
                    <a:pt x="3422" y="0"/>
                    <a:pt x="32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5" name="任意多边形: 形状 384">
              <a:extLst>
                <a:ext uri="{FF2B5EF4-FFF2-40B4-BE49-F238E27FC236}">
                  <a16:creationId xmlns:a16="http://schemas.microsoft.com/office/drawing/2014/main" id="{ED764687-7F01-6358-A95A-25FFA8C9D614}"/>
                </a:ext>
              </a:extLst>
            </p:cNvPr>
            <p:cNvSpPr/>
            <p:nvPr/>
          </p:nvSpPr>
          <p:spPr>
            <a:xfrm>
              <a:off x="4547911" y="3638186"/>
              <a:ext cx="12064" cy="15584"/>
            </a:xfrm>
            <a:custGeom>
              <a:avLst/>
              <a:gdLst>
                <a:gd name="connsiteX0" fmla="*/ 8058 w 12064"/>
                <a:gd name="connsiteY0" fmla="*/ 0 h 15584"/>
                <a:gd name="connsiteX1" fmla="*/ 857 w 12064"/>
                <a:gd name="connsiteY1" fmla="*/ 3463 h 15584"/>
                <a:gd name="connsiteX2" fmla="*/ 0 w 12064"/>
                <a:gd name="connsiteY2" fmla="*/ 5555 h 15584"/>
                <a:gd name="connsiteX3" fmla="*/ 3052 w 12064"/>
                <a:gd name="connsiteY3" fmla="*/ 12173 h 15584"/>
                <a:gd name="connsiteX4" fmla="*/ 4424 w 12064"/>
                <a:gd name="connsiteY4" fmla="*/ 15225 h 15584"/>
                <a:gd name="connsiteX5" fmla="*/ 5469 w 12064"/>
                <a:gd name="connsiteY5" fmla="*/ 15585 h 15584"/>
                <a:gd name="connsiteX6" fmla="*/ 6909 w 12064"/>
                <a:gd name="connsiteY6" fmla="*/ 14625 h 15584"/>
                <a:gd name="connsiteX7" fmla="*/ 7201 w 12064"/>
                <a:gd name="connsiteY7" fmla="*/ 13785 h 15584"/>
                <a:gd name="connsiteX8" fmla="*/ 8058 w 12064"/>
                <a:gd name="connsiteY8" fmla="*/ 13099 h 15584"/>
                <a:gd name="connsiteX9" fmla="*/ 11556 w 12064"/>
                <a:gd name="connsiteY9" fmla="*/ 5281 h 15584"/>
                <a:gd name="connsiteX10" fmla="*/ 8333 w 12064"/>
                <a:gd name="connsiteY10" fmla="*/ 0 h 15584"/>
                <a:gd name="connsiteX11" fmla="*/ 8058 w 12064"/>
                <a:gd name="connsiteY11" fmla="*/ 0 h 1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64" h="15584">
                  <a:moveTo>
                    <a:pt x="8058" y="0"/>
                  </a:moveTo>
                  <a:cubicBezTo>
                    <a:pt x="5161" y="0"/>
                    <a:pt x="3241" y="2280"/>
                    <a:pt x="857" y="3463"/>
                  </a:cubicBezTo>
                  <a:cubicBezTo>
                    <a:pt x="446" y="3669"/>
                    <a:pt x="360" y="4612"/>
                    <a:pt x="0" y="5555"/>
                  </a:cubicBezTo>
                  <a:cubicBezTo>
                    <a:pt x="857" y="7750"/>
                    <a:pt x="1646" y="10150"/>
                    <a:pt x="3052" y="12173"/>
                  </a:cubicBezTo>
                  <a:cubicBezTo>
                    <a:pt x="2640" y="13579"/>
                    <a:pt x="3652" y="14487"/>
                    <a:pt x="4424" y="15225"/>
                  </a:cubicBezTo>
                  <a:cubicBezTo>
                    <a:pt x="4663" y="15448"/>
                    <a:pt x="5058" y="15585"/>
                    <a:pt x="5469" y="15585"/>
                  </a:cubicBezTo>
                  <a:cubicBezTo>
                    <a:pt x="6035" y="15585"/>
                    <a:pt x="6635" y="15328"/>
                    <a:pt x="6909" y="14625"/>
                  </a:cubicBezTo>
                  <a:cubicBezTo>
                    <a:pt x="7012" y="14350"/>
                    <a:pt x="7115" y="14076"/>
                    <a:pt x="7201" y="13785"/>
                  </a:cubicBezTo>
                  <a:cubicBezTo>
                    <a:pt x="7493" y="13596"/>
                    <a:pt x="7767" y="13373"/>
                    <a:pt x="8058" y="13099"/>
                  </a:cubicBezTo>
                  <a:cubicBezTo>
                    <a:pt x="10373" y="10973"/>
                    <a:pt x="10338" y="7853"/>
                    <a:pt x="11556" y="5281"/>
                  </a:cubicBezTo>
                  <a:cubicBezTo>
                    <a:pt x="12945" y="2366"/>
                    <a:pt x="11367" y="137"/>
                    <a:pt x="8333" y="0"/>
                  </a:cubicBezTo>
                  <a:cubicBezTo>
                    <a:pt x="8230" y="17"/>
                    <a:pt x="8144" y="0"/>
                    <a:pt x="80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6" name="任意多边形: 形状 385">
              <a:extLst>
                <a:ext uri="{FF2B5EF4-FFF2-40B4-BE49-F238E27FC236}">
                  <a16:creationId xmlns:a16="http://schemas.microsoft.com/office/drawing/2014/main" id="{81F39C77-0D91-EB6E-C338-A269119E421F}"/>
                </a:ext>
              </a:extLst>
            </p:cNvPr>
            <p:cNvSpPr/>
            <p:nvPr/>
          </p:nvSpPr>
          <p:spPr>
            <a:xfrm>
              <a:off x="4486985" y="3728934"/>
              <a:ext cx="3104" cy="3960"/>
            </a:xfrm>
            <a:custGeom>
              <a:avLst/>
              <a:gdLst>
                <a:gd name="connsiteX0" fmla="*/ 1090 w 3104"/>
                <a:gd name="connsiteY0" fmla="*/ 0 h 3960"/>
                <a:gd name="connsiteX1" fmla="*/ 61 w 3104"/>
                <a:gd name="connsiteY1" fmla="*/ 2315 h 3960"/>
                <a:gd name="connsiteX2" fmla="*/ 1501 w 3104"/>
                <a:gd name="connsiteY2" fmla="*/ 3961 h 3960"/>
                <a:gd name="connsiteX3" fmla="*/ 1604 w 3104"/>
                <a:gd name="connsiteY3" fmla="*/ 3961 h 3960"/>
                <a:gd name="connsiteX4" fmla="*/ 3078 w 3104"/>
                <a:gd name="connsiteY4" fmla="*/ 1475 h 3960"/>
                <a:gd name="connsiteX5" fmla="*/ 1278 w 3104"/>
                <a:gd name="connsiteY5" fmla="*/ 17 h 3960"/>
                <a:gd name="connsiteX6" fmla="*/ 1090 w 3104"/>
                <a:gd name="connsiteY6" fmla="*/ 0 h 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4" h="3960">
                  <a:moveTo>
                    <a:pt x="1090" y="0"/>
                  </a:moveTo>
                  <a:cubicBezTo>
                    <a:pt x="-282" y="0"/>
                    <a:pt x="9" y="1406"/>
                    <a:pt x="61" y="2315"/>
                  </a:cubicBezTo>
                  <a:cubicBezTo>
                    <a:pt x="95" y="3103"/>
                    <a:pt x="455" y="3961"/>
                    <a:pt x="1501" y="3961"/>
                  </a:cubicBezTo>
                  <a:cubicBezTo>
                    <a:pt x="1536" y="3961"/>
                    <a:pt x="1570" y="3961"/>
                    <a:pt x="1604" y="3961"/>
                  </a:cubicBezTo>
                  <a:cubicBezTo>
                    <a:pt x="2701" y="3549"/>
                    <a:pt x="3233" y="2486"/>
                    <a:pt x="3078" y="1475"/>
                  </a:cubicBezTo>
                  <a:cubicBezTo>
                    <a:pt x="2976" y="874"/>
                    <a:pt x="1947" y="69"/>
                    <a:pt x="1278" y="17"/>
                  </a:cubicBezTo>
                  <a:cubicBezTo>
                    <a:pt x="1193" y="0"/>
                    <a:pt x="1141" y="0"/>
                    <a:pt x="1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7" name="任意多边形: 形状 386">
              <a:extLst>
                <a:ext uri="{FF2B5EF4-FFF2-40B4-BE49-F238E27FC236}">
                  <a16:creationId xmlns:a16="http://schemas.microsoft.com/office/drawing/2014/main" id="{8FD853A1-9E6F-45B1-955C-9893E31E64A9}"/>
                </a:ext>
              </a:extLst>
            </p:cNvPr>
            <p:cNvSpPr/>
            <p:nvPr/>
          </p:nvSpPr>
          <p:spPr>
            <a:xfrm>
              <a:off x="4491737" y="3881696"/>
              <a:ext cx="7048" cy="7595"/>
            </a:xfrm>
            <a:custGeom>
              <a:avLst/>
              <a:gdLst>
                <a:gd name="connsiteX0" fmla="*/ 3059 w 7048"/>
                <a:gd name="connsiteY0" fmla="*/ 0 h 7595"/>
                <a:gd name="connsiteX1" fmla="*/ 7 w 7048"/>
                <a:gd name="connsiteY1" fmla="*/ 4698 h 7595"/>
                <a:gd name="connsiteX2" fmla="*/ 3659 w 7048"/>
                <a:gd name="connsiteY2" fmla="*/ 7578 h 7595"/>
                <a:gd name="connsiteX3" fmla="*/ 4054 w 7048"/>
                <a:gd name="connsiteY3" fmla="*/ 7595 h 7595"/>
                <a:gd name="connsiteX4" fmla="*/ 7037 w 7048"/>
                <a:gd name="connsiteY4" fmla="*/ 4166 h 7595"/>
                <a:gd name="connsiteX5" fmla="*/ 3470 w 7048"/>
                <a:gd name="connsiteY5" fmla="*/ 34 h 7595"/>
                <a:gd name="connsiteX6" fmla="*/ 3059 w 7048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595">
                  <a:moveTo>
                    <a:pt x="3059" y="0"/>
                  </a:moveTo>
                  <a:cubicBezTo>
                    <a:pt x="1293" y="0"/>
                    <a:pt x="-113" y="2263"/>
                    <a:pt x="7" y="4698"/>
                  </a:cubicBezTo>
                  <a:cubicBezTo>
                    <a:pt x="144" y="7715"/>
                    <a:pt x="2288" y="7441"/>
                    <a:pt x="3659" y="7578"/>
                  </a:cubicBezTo>
                  <a:cubicBezTo>
                    <a:pt x="3796" y="7578"/>
                    <a:pt x="3916" y="7595"/>
                    <a:pt x="4054" y="7595"/>
                  </a:cubicBezTo>
                  <a:cubicBezTo>
                    <a:pt x="6591" y="7595"/>
                    <a:pt x="7140" y="6138"/>
                    <a:pt x="7037" y="4166"/>
                  </a:cubicBezTo>
                  <a:cubicBezTo>
                    <a:pt x="6899" y="1835"/>
                    <a:pt x="5528" y="446"/>
                    <a:pt x="3470" y="34"/>
                  </a:cubicBezTo>
                  <a:cubicBezTo>
                    <a:pt x="3316" y="17"/>
                    <a:pt x="3179" y="0"/>
                    <a:pt x="30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8" name="任意多边形: 形状 387">
              <a:extLst>
                <a:ext uri="{FF2B5EF4-FFF2-40B4-BE49-F238E27FC236}">
                  <a16:creationId xmlns:a16="http://schemas.microsoft.com/office/drawing/2014/main" id="{31B803B9-F46A-9DC0-0D9A-4832664D0E1E}"/>
                </a:ext>
              </a:extLst>
            </p:cNvPr>
            <p:cNvSpPr/>
            <p:nvPr/>
          </p:nvSpPr>
          <p:spPr>
            <a:xfrm>
              <a:off x="4478682" y="3889360"/>
              <a:ext cx="13156" cy="15344"/>
            </a:xfrm>
            <a:custGeom>
              <a:avLst/>
              <a:gdLst>
                <a:gd name="connsiteX0" fmla="*/ 6426 w 13156"/>
                <a:gd name="connsiteY0" fmla="*/ 0 h 15344"/>
                <a:gd name="connsiteX1" fmla="*/ 3974 w 13156"/>
                <a:gd name="connsiteY1" fmla="*/ 257 h 15344"/>
                <a:gd name="connsiteX2" fmla="*/ 117 w 13156"/>
                <a:gd name="connsiteY2" fmla="*/ 6824 h 15344"/>
                <a:gd name="connsiteX3" fmla="*/ 1609 w 13156"/>
                <a:gd name="connsiteY3" fmla="*/ 11487 h 15344"/>
                <a:gd name="connsiteX4" fmla="*/ 5672 w 13156"/>
                <a:gd name="connsiteY4" fmla="*/ 15345 h 15344"/>
                <a:gd name="connsiteX5" fmla="*/ 10095 w 13156"/>
                <a:gd name="connsiteY5" fmla="*/ 12207 h 15344"/>
                <a:gd name="connsiteX6" fmla="*/ 12958 w 13156"/>
                <a:gd name="connsiteY6" fmla="*/ 6326 h 15344"/>
                <a:gd name="connsiteX7" fmla="*/ 12256 w 13156"/>
                <a:gd name="connsiteY7" fmla="*/ 2537 h 15344"/>
                <a:gd name="connsiteX8" fmla="*/ 6426 w 13156"/>
                <a:gd name="connsiteY8" fmla="*/ 0 h 1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56" h="15344">
                  <a:moveTo>
                    <a:pt x="6426" y="0"/>
                  </a:moveTo>
                  <a:cubicBezTo>
                    <a:pt x="5621" y="0"/>
                    <a:pt x="4798" y="86"/>
                    <a:pt x="3974" y="257"/>
                  </a:cubicBezTo>
                  <a:cubicBezTo>
                    <a:pt x="1591" y="720"/>
                    <a:pt x="237" y="3121"/>
                    <a:pt x="117" y="6824"/>
                  </a:cubicBezTo>
                  <a:cubicBezTo>
                    <a:pt x="-380" y="8452"/>
                    <a:pt x="820" y="9979"/>
                    <a:pt x="1609" y="11487"/>
                  </a:cubicBezTo>
                  <a:cubicBezTo>
                    <a:pt x="2980" y="14093"/>
                    <a:pt x="4249" y="15345"/>
                    <a:pt x="5672" y="15345"/>
                  </a:cubicBezTo>
                  <a:cubicBezTo>
                    <a:pt x="6975" y="15345"/>
                    <a:pt x="8381" y="14282"/>
                    <a:pt x="10095" y="12207"/>
                  </a:cubicBezTo>
                  <a:cubicBezTo>
                    <a:pt x="11553" y="10424"/>
                    <a:pt x="12290" y="8452"/>
                    <a:pt x="12958" y="6326"/>
                  </a:cubicBezTo>
                  <a:cubicBezTo>
                    <a:pt x="13421" y="4835"/>
                    <a:pt x="13027" y="3429"/>
                    <a:pt x="12256" y="2537"/>
                  </a:cubicBezTo>
                  <a:cubicBezTo>
                    <a:pt x="10627" y="668"/>
                    <a:pt x="8587" y="0"/>
                    <a:pt x="64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9" name="任意多边形: 形状 388">
              <a:extLst>
                <a:ext uri="{FF2B5EF4-FFF2-40B4-BE49-F238E27FC236}">
                  <a16:creationId xmlns:a16="http://schemas.microsoft.com/office/drawing/2014/main" id="{83BC2FA4-290B-1DBF-FAD9-9588655474D0}"/>
                </a:ext>
              </a:extLst>
            </p:cNvPr>
            <p:cNvSpPr/>
            <p:nvPr/>
          </p:nvSpPr>
          <p:spPr>
            <a:xfrm>
              <a:off x="4490390" y="3908751"/>
              <a:ext cx="4268" cy="4714"/>
            </a:xfrm>
            <a:custGeom>
              <a:avLst/>
              <a:gdLst>
                <a:gd name="connsiteX0" fmla="*/ 1680 w 4268"/>
                <a:gd name="connsiteY0" fmla="*/ 0 h 4714"/>
                <a:gd name="connsiteX1" fmla="*/ 17 w 4268"/>
                <a:gd name="connsiteY1" fmla="*/ 1560 h 4714"/>
                <a:gd name="connsiteX2" fmla="*/ 2623 w 4268"/>
                <a:gd name="connsiteY2" fmla="*/ 4715 h 4714"/>
                <a:gd name="connsiteX3" fmla="*/ 4269 w 4268"/>
                <a:gd name="connsiteY3" fmla="*/ 3069 h 4714"/>
                <a:gd name="connsiteX4" fmla="*/ 1748 w 4268"/>
                <a:gd name="connsiteY4" fmla="*/ 0 h 4714"/>
                <a:gd name="connsiteX5" fmla="*/ 1680 w 4268"/>
                <a:gd name="connsiteY5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8" h="4714">
                  <a:moveTo>
                    <a:pt x="1680" y="0"/>
                  </a:moveTo>
                  <a:cubicBezTo>
                    <a:pt x="840" y="0"/>
                    <a:pt x="102" y="548"/>
                    <a:pt x="17" y="1560"/>
                  </a:cubicBezTo>
                  <a:cubicBezTo>
                    <a:pt x="-172" y="3549"/>
                    <a:pt x="1268" y="4115"/>
                    <a:pt x="2623" y="4715"/>
                  </a:cubicBezTo>
                  <a:cubicBezTo>
                    <a:pt x="3600" y="4612"/>
                    <a:pt x="4251" y="3977"/>
                    <a:pt x="4269" y="3069"/>
                  </a:cubicBezTo>
                  <a:cubicBezTo>
                    <a:pt x="4286" y="1355"/>
                    <a:pt x="3549" y="69"/>
                    <a:pt x="1748" y="0"/>
                  </a:cubicBezTo>
                  <a:cubicBezTo>
                    <a:pt x="1731" y="0"/>
                    <a:pt x="1697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0" name="任意多边形: 形状 389">
              <a:extLst>
                <a:ext uri="{FF2B5EF4-FFF2-40B4-BE49-F238E27FC236}">
                  <a16:creationId xmlns:a16="http://schemas.microsoft.com/office/drawing/2014/main" id="{2A8CD333-1033-605B-40E3-DA03D7474EE3}"/>
                </a:ext>
              </a:extLst>
            </p:cNvPr>
            <p:cNvSpPr/>
            <p:nvPr/>
          </p:nvSpPr>
          <p:spPr>
            <a:xfrm>
              <a:off x="4490741" y="3680894"/>
              <a:ext cx="3660" cy="4080"/>
            </a:xfrm>
            <a:custGeom>
              <a:avLst/>
              <a:gdLst>
                <a:gd name="connsiteX0" fmla="*/ 3163 w 3660"/>
                <a:gd name="connsiteY0" fmla="*/ 0 h 4080"/>
                <a:gd name="connsiteX1" fmla="*/ 3163 w 3660"/>
                <a:gd name="connsiteY1" fmla="*/ 0 h 4080"/>
                <a:gd name="connsiteX2" fmla="*/ 163 w 3660"/>
                <a:gd name="connsiteY2" fmla="*/ 2898 h 4080"/>
                <a:gd name="connsiteX3" fmla="*/ 557 w 3660"/>
                <a:gd name="connsiteY3" fmla="*/ 4081 h 4080"/>
                <a:gd name="connsiteX4" fmla="*/ 832 w 3660"/>
                <a:gd name="connsiteY4" fmla="*/ 4046 h 4080"/>
                <a:gd name="connsiteX5" fmla="*/ 3661 w 3660"/>
                <a:gd name="connsiteY5" fmla="*/ 943 h 4080"/>
                <a:gd name="connsiteX6" fmla="*/ 3163 w 3660"/>
                <a:gd name="connsiteY6" fmla="*/ 0 h 4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60" h="4080">
                  <a:moveTo>
                    <a:pt x="3163" y="0"/>
                  </a:moveTo>
                  <a:cubicBezTo>
                    <a:pt x="3163" y="0"/>
                    <a:pt x="3163" y="0"/>
                    <a:pt x="3163" y="0"/>
                  </a:cubicBezTo>
                  <a:cubicBezTo>
                    <a:pt x="1586" y="275"/>
                    <a:pt x="952" y="1732"/>
                    <a:pt x="163" y="2898"/>
                  </a:cubicBezTo>
                  <a:cubicBezTo>
                    <a:pt x="-111" y="3309"/>
                    <a:pt x="-77" y="4081"/>
                    <a:pt x="557" y="4081"/>
                  </a:cubicBezTo>
                  <a:cubicBezTo>
                    <a:pt x="643" y="4081"/>
                    <a:pt x="729" y="4064"/>
                    <a:pt x="832" y="4046"/>
                  </a:cubicBezTo>
                  <a:cubicBezTo>
                    <a:pt x="2323" y="3635"/>
                    <a:pt x="3232" y="2486"/>
                    <a:pt x="3661" y="943"/>
                  </a:cubicBezTo>
                  <a:cubicBezTo>
                    <a:pt x="3489" y="617"/>
                    <a:pt x="3283" y="0"/>
                    <a:pt x="31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1" name="任意多边形: 形状 390">
              <a:extLst>
                <a:ext uri="{FF2B5EF4-FFF2-40B4-BE49-F238E27FC236}">
                  <a16:creationId xmlns:a16="http://schemas.microsoft.com/office/drawing/2014/main" id="{8D7398F4-A453-AF27-36D4-A7A7B7C71E6D}"/>
                </a:ext>
              </a:extLst>
            </p:cNvPr>
            <p:cNvSpPr/>
            <p:nvPr/>
          </p:nvSpPr>
          <p:spPr>
            <a:xfrm>
              <a:off x="4481877" y="4000271"/>
              <a:ext cx="20359" cy="25254"/>
            </a:xfrm>
            <a:custGeom>
              <a:avLst/>
              <a:gdLst>
                <a:gd name="connsiteX0" fmla="*/ 12507 w 20359"/>
                <a:gd name="connsiteY0" fmla="*/ 0 h 25254"/>
                <a:gd name="connsiteX1" fmla="*/ 5838 w 20359"/>
                <a:gd name="connsiteY1" fmla="*/ 5949 h 25254"/>
                <a:gd name="connsiteX2" fmla="*/ 3644 w 20359"/>
                <a:gd name="connsiteY2" fmla="*/ 9173 h 25254"/>
                <a:gd name="connsiteX3" fmla="*/ 3506 w 20359"/>
                <a:gd name="connsiteY3" fmla="*/ 23403 h 25254"/>
                <a:gd name="connsiteX4" fmla="*/ 6952 w 20359"/>
                <a:gd name="connsiteY4" fmla="*/ 25255 h 25254"/>
                <a:gd name="connsiteX5" fmla="*/ 10484 w 20359"/>
                <a:gd name="connsiteY5" fmla="*/ 22237 h 25254"/>
                <a:gd name="connsiteX6" fmla="*/ 16417 w 20359"/>
                <a:gd name="connsiteY6" fmla="*/ 16854 h 25254"/>
                <a:gd name="connsiteX7" fmla="*/ 20360 w 20359"/>
                <a:gd name="connsiteY7" fmla="*/ 10664 h 25254"/>
                <a:gd name="connsiteX8" fmla="*/ 19931 w 20359"/>
                <a:gd name="connsiteY8" fmla="*/ 7475 h 25254"/>
                <a:gd name="connsiteX9" fmla="*/ 13296 w 20359"/>
                <a:gd name="connsiteY9" fmla="*/ 51 h 25254"/>
                <a:gd name="connsiteX10" fmla="*/ 12507 w 20359"/>
                <a:gd name="connsiteY10" fmla="*/ 0 h 2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59" h="25254">
                  <a:moveTo>
                    <a:pt x="12507" y="0"/>
                  </a:moveTo>
                  <a:cubicBezTo>
                    <a:pt x="9199" y="0"/>
                    <a:pt x="6747" y="2143"/>
                    <a:pt x="5838" y="5949"/>
                  </a:cubicBezTo>
                  <a:cubicBezTo>
                    <a:pt x="5512" y="7321"/>
                    <a:pt x="4604" y="8230"/>
                    <a:pt x="3644" y="9173"/>
                  </a:cubicBezTo>
                  <a:cubicBezTo>
                    <a:pt x="-1191" y="13991"/>
                    <a:pt x="-1191" y="18825"/>
                    <a:pt x="3506" y="23403"/>
                  </a:cubicBezTo>
                  <a:cubicBezTo>
                    <a:pt x="4758" y="24620"/>
                    <a:pt x="5906" y="25255"/>
                    <a:pt x="6952" y="25255"/>
                  </a:cubicBezTo>
                  <a:cubicBezTo>
                    <a:pt x="8273" y="25255"/>
                    <a:pt x="9438" y="24260"/>
                    <a:pt x="10484" y="22237"/>
                  </a:cubicBezTo>
                  <a:cubicBezTo>
                    <a:pt x="11856" y="19614"/>
                    <a:pt x="13022" y="17248"/>
                    <a:pt x="16417" y="16854"/>
                  </a:cubicBezTo>
                  <a:cubicBezTo>
                    <a:pt x="19486" y="16494"/>
                    <a:pt x="20308" y="13750"/>
                    <a:pt x="20360" y="10664"/>
                  </a:cubicBezTo>
                  <a:cubicBezTo>
                    <a:pt x="20240" y="9687"/>
                    <a:pt x="20240" y="8521"/>
                    <a:pt x="19931" y="7475"/>
                  </a:cubicBezTo>
                  <a:cubicBezTo>
                    <a:pt x="18885" y="3858"/>
                    <a:pt x="17119" y="446"/>
                    <a:pt x="13296" y="51"/>
                  </a:cubicBezTo>
                  <a:cubicBezTo>
                    <a:pt x="13056" y="17"/>
                    <a:pt x="12782" y="0"/>
                    <a:pt x="125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2" name="任意多边形: 形状 391">
              <a:extLst>
                <a:ext uri="{FF2B5EF4-FFF2-40B4-BE49-F238E27FC236}">
                  <a16:creationId xmlns:a16="http://schemas.microsoft.com/office/drawing/2014/main" id="{8B492AD1-E311-E323-67C9-7248C7796446}"/>
                </a:ext>
              </a:extLst>
            </p:cNvPr>
            <p:cNvSpPr/>
            <p:nvPr/>
          </p:nvSpPr>
          <p:spPr>
            <a:xfrm>
              <a:off x="4464624" y="3914186"/>
              <a:ext cx="8209" cy="7715"/>
            </a:xfrm>
            <a:custGeom>
              <a:avLst/>
              <a:gdLst>
                <a:gd name="connsiteX0" fmla="*/ 4215 w 8209"/>
                <a:gd name="connsiteY0" fmla="*/ 0 h 7715"/>
                <a:gd name="connsiteX1" fmla="*/ 14 w 8209"/>
                <a:gd name="connsiteY1" fmla="*/ 3395 h 7715"/>
                <a:gd name="connsiteX2" fmla="*/ 3855 w 8209"/>
                <a:gd name="connsiteY2" fmla="*/ 7698 h 7715"/>
                <a:gd name="connsiteX3" fmla="*/ 4180 w 8209"/>
                <a:gd name="connsiteY3" fmla="*/ 7715 h 7715"/>
                <a:gd name="connsiteX4" fmla="*/ 8209 w 8209"/>
                <a:gd name="connsiteY4" fmla="*/ 2966 h 7715"/>
                <a:gd name="connsiteX5" fmla="*/ 4780 w 8209"/>
                <a:gd name="connsiteY5" fmla="*/ 51 h 7715"/>
                <a:gd name="connsiteX6" fmla="*/ 4215 w 8209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9" h="7715">
                  <a:moveTo>
                    <a:pt x="4215" y="0"/>
                  </a:moveTo>
                  <a:cubicBezTo>
                    <a:pt x="2140" y="0"/>
                    <a:pt x="185" y="1594"/>
                    <a:pt x="14" y="3395"/>
                  </a:cubicBezTo>
                  <a:cubicBezTo>
                    <a:pt x="-175" y="5521"/>
                    <a:pt x="1591" y="7510"/>
                    <a:pt x="3855" y="7698"/>
                  </a:cubicBezTo>
                  <a:cubicBezTo>
                    <a:pt x="3957" y="7715"/>
                    <a:pt x="4077" y="7715"/>
                    <a:pt x="4180" y="7715"/>
                  </a:cubicBezTo>
                  <a:cubicBezTo>
                    <a:pt x="6375" y="7715"/>
                    <a:pt x="8055" y="5863"/>
                    <a:pt x="8209" y="2966"/>
                  </a:cubicBezTo>
                  <a:cubicBezTo>
                    <a:pt x="8072" y="943"/>
                    <a:pt x="6495" y="308"/>
                    <a:pt x="4780" y="51"/>
                  </a:cubicBezTo>
                  <a:cubicBezTo>
                    <a:pt x="4592" y="17"/>
                    <a:pt x="4403" y="0"/>
                    <a:pt x="42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3" name="任意多边形: 形状 392">
              <a:extLst>
                <a:ext uri="{FF2B5EF4-FFF2-40B4-BE49-F238E27FC236}">
                  <a16:creationId xmlns:a16="http://schemas.microsoft.com/office/drawing/2014/main" id="{8C3683DE-4196-2D46-ECB4-A4988041F03A}"/>
                </a:ext>
              </a:extLst>
            </p:cNvPr>
            <p:cNvSpPr/>
            <p:nvPr/>
          </p:nvSpPr>
          <p:spPr>
            <a:xfrm>
              <a:off x="4456711" y="3961901"/>
              <a:ext cx="4478" cy="4749"/>
            </a:xfrm>
            <a:custGeom>
              <a:avLst/>
              <a:gdLst>
                <a:gd name="connsiteX0" fmla="*/ 2029 w 4478"/>
                <a:gd name="connsiteY0" fmla="*/ 0 h 4749"/>
                <a:gd name="connsiteX1" fmla="*/ 1412 w 4478"/>
                <a:gd name="connsiteY1" fmla="*/ 69 h 4749"/>
                <a:gd name="connsiteX2" fmla="*/ 6 w 4478"/>
                <a:gd name="connsiteY2" fmla="*/ 2057 h 4749"/>
                <a:gd name="connsiteX3" fmla="*/ 3195 w 4478"/>
                <a:gd name="connsiteY3" fmla="*/ 4749 h 4749"/>
                <a:gd name="connsiteX4" fmla="*/ 4429 w 4478"/>
                <a:gd name="connsiteY4" fmla="*/ 2777 h 4749"/>
                <a:gd name="connsiteX5" fmla="*/ 2029 w 4478"/>
                <a:gd name="connsiteY5" fmla="*/ 0 h 4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8" h="4749">
                  <a:moveTo>
                    <a:pt x="2029" y="0"/>
                  </a:moveTo>
                  <a:cubicBezTo>
                    <a:pt x="1840" y="0"/>
                    <a:pt x="1634" y="17"/>
                    <a:pt x="1412" y="69"/>
                  </a:cubicBezTo>
                  <a:cubicBezTo>
                    <a:pt x="503" y="257"/>
                    <a:pt x="-63" y="1114"/>
                    <a:pt x="6" y="2057"/>
                  </a:cubicBezTo>
                  <a:cubicBezTo>
                    <a:pt x="143" y="3995"/>
                    <a:pt x="1446" y="4629"/>
                    <a:pt x="3195" y="4749"/>
                  </a:cubicBezTo>
                  <a:cubicBezTo>
                    <a:pt x="4001" y="4423"/>
                    <a:pt x="4669" y="3669"/>
                    <a:pt x="4429" y="2777"/>
                  </a:cubicBezTo>
                  <a:cubicBezTo>
                    <a:pt x="4086" y="1440"/>
                    <a:pt x="3555" y="0"/>
                    <a:pt x="20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4" name="任意多边形: 形状 393">
              <a:extLst>
                <a:ext uri="{FF2B5EF4-FFF2-40B4-BE49-F238E27FC236}">
                  <a16:creationId xmlns:a16="http://schemas.microsoft.com/office/drawing/2014/main" id="{E8CF11BA-8861-259D-D147-CB100DC51459}"/>
                </a:ext>
              </a:extLst>
            </p:cNvPr>
            <p:cNvSpPr/>
            <p:nvPr/>
          </p:nvSpPr>
          <p:spPr>
            <a:xfrm>
              <a:off x="4457743" y="4040802"/>
              <a:ext cx="7957" cy="8521"/>
            </a:xfrm>
            <a:custGeom>
              <a:avLst/>
              <a:gdLst>
                <a:gd name="connsiteX0" fmla="*/ 3706 w 7957"/>
                <a:gd name="connsiteY0" fmla="*/ 0 h 8521"/>
                <a:gd name="connsiteX1" fmla="*/ 3 w 7957"/>
                <a:gd name="connsiteY1" fmla="*/ 4543 h 8521"/>
                <a:gd name="connsiteX2" fmla="*/ 3809 w 7957"/>
                <a:gd name="connsiteY2" fmla="*/ 8521 h 8521"/>
                <a:gd name="connsiteX3" fmla="*/ 3860 w 7957"/>
                <a:gd name="connsiteY3" fmla="*/ 8521 h 8521"/>
                <a:gd name="connsiteX4" fmla="*/ 7958 w 7957"/>
                <a:gd name="connsiteY4" fmla="*/ 4252 h 8521"/>
                <a:gd name="connsiteX5" fmla="*/ 3826 w 7957"/>
                <a:gd name="connsiteY5" fmla="*/ 0 h 8521"/>
                <a:gd name="connsiteX6" fmla="*/ 3706 w 7957"/>
                <a:gd name="connsiteY6" fmla="*/ 0 h 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7" h="8521">
                  <a:moveTo>
                    <a:pt x="3706" y="0"/>
                  </a:moveTo>
                  <a:cubicBezTo>
                    <a:pt x="1837" y="0"/>
                    <a:pt x="-83" y="2349"/>
                    <a:pt x="3" y="4543"/>
                  </a:cubicBezTo>
                  <a:cubicBezTo>
                    <a:pt x="71" y="6326"/>
                    <a:pt x="2129" y="8487"/>
                    <a:pt x="3809" y="8521"/>
                  </a:cubicBezTo>
                  <a:cubicBezTo>
                    <a:pt x="3826" y="8521"/>
                    <a:pt x="3843" y="8521"/>
                    <a:pt x="3860" y="8521"/>
                  </a:cubicBezTo>
                  <a:cubicBezTo>
                    <a:pt x="5695" y="8521"/>
                    <a:pt x="7958" y="6172"/>
                    <a:pt x="7958" y="4252"/>
                  </a:cubicBezTo>
                  <a:cubicBezTo>
                    <a:pt x="7958" y="2023"/>
                    <a:pt x="6106" y="103"/>
                    <a:pt x="3826" y="0"/>
                  </a:cubicBezTo>
                  <a:cubicBezTo>
                    <a:pt x="3792" y="0"/>
                    <a:pt x="3757" y="0"/>
                    <a:pt x="37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5" name="任意多边形: 形状 394">
              <a:extLst>
                <a:ext uri="{FF2B5EF4-FFF2-40B4-BE49-F238E27FC236}">
                  <a16:creationId xmlns:a16="http://schemas.microsoft.com/office/drawing/2014/main" id="{BEB39B5B-7E9A-7FDE-1091-BE41B44A0996}"/>
                </a:ext>
              </a:extLst>
            </p:cNvPr>
            <p:cNvSpPr/>
            <p:nvPr/>
          </p:nvSpPr>
          <p:spPr>
            <a:xfrm>
              <a:off x="4495550" y="3660080"/>
              <a:ext cx="4607" cy="9429"/>
            </a:xfrm>
            <a:custGeom>
              <a:avLst/>
              <a:gdLst>
                <a:gd name="connsiteX0" fmla="*/ 2778 w 4607"/>
                <a:gd name="connsiteY0" fmla="*/ 0 h 9429"/>
                <a:gd name="connsiteX1" fmla="*/ 1337 w 4607"/>
                <a:gd name="connsiteY1" fmla="*/ 2520 h 9429"/>
                <a:gd name="connsiteX2" fmla="*/ 0 w 4607"/>
                <a:gd name="connsiteY2" fmla="*/ 9430 h 9429"/>
                <a:gd name="connsiteX3" fmla="*/ 4492 w 4607"/>
                <a:gd name="connsiteY3" fmla="*/ 3515 h 9429"/>
                <a:gd name="connsiteX4" fmla="*/ 3378 w 4607"/>
                <a:gd name="connsiteY4" fmla="*/ 120 h 9429"/>
                <a:gd name="connsiteX5" fmla="*/ 2778 w 4607"/>
                <a:gd name="connsiteY5" fmla="*/ 0 h 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7" h="9429">
                  <a:moveTo>
                    <a:pt x="2778" y="0"/>
                  </a:moveTo>
                  <a:cubicBezTo>
                    <a:pt x="1578" y="0"/>
                    <a:pt x="1595" y="1646"/>
                    <a:pt x="1337" y="2520"/>
                  </a:cubicBezTo>
                  <a:cubicBezTo>
                    <a:pt x="772" y="4355"/>
                    <a:pt x="583" y="6326"/>
                    <a:pt x="0" y="9430"/>
                  </a:cubicBezTo>
                  <a:cubicBezTo>
                    <a:pt x="2949" y="7904"/>
                    <a:pt x="4081" y="5915"/>
                    <a:pt x="4492" y="3515"/>
                  </a:cubicBezTo>
                  <a:cubicBezTo>
                    <a:pt x="4698" y="2298"/>
                    <a:pt x="4784" y="600"/>
                    <a:pt x="3378" y="120"/>
                  </a:cubicBezTo>
                  <a:cubicBezTo>
                    <a:pt x="3155" y="34"/>
                    <a:pt x="2966" y="0"/>
                    <a:pt x="27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6" name="任意多边形: 形状 395">
              <a:extLst>
                <a:ext uri="{FF2B5EF4-FFF2-40B4-BE49-F238E27FC236}">
                  <a16:creationId xmlns:a16="http://schemas.microsoft.com/office/drawing/2014/main" id="{67E4E7FD-3681-5FA7-BBA8-282CDFC981E2}"/>
                </a:ext>
              </a:extLst>
            </p:cNvPr>
            <p:cNvSpPr/>
            <p:nvPr/>
          </p:nvSpPr>
          <p:spPr>
            <a:xfrm>
              <a:off x="4475567" y="3823403"/>
              <a:ext cx="12199" cy="14247"/>
            </a:xfrm>
            <a:custGeom>
              <a:avLst/>
              <a:gdLst>
                <a:gd name="connsiteX0" fmla="*/ 4929 w 12199"/>
                <a:gd name="connsiteY0" fmla="*/ 0 h 14247"/>
                <a:gd name="connsiteX1" fmla="*/ 3249 w 12199"/>
                <a:gd name="connsiteY1" fmla="*/ 909 h 14247"/>
                <a:gd name="connsiteX2" fmla="*/ 163 w 12199"/>
                <a:gd name="connsiteY2" fmla="*/ 10081 h 14247"/>
                <a:gd name="connsiteX3" fmla="*/ 6918 w 12199"/>
                <a:gd name="connsiteY3" fmla="*/ 14230 h 14247"/>
                <a:gd name="connsiteX4" fmla="*/ 7518 w 12199"/>
                <a:gd name="connsiteY4" fmla="*/ 14248 h 14247"/>
                <a:gd name="connsiteX5" fmla="*/ 11993 w 12199"/>
                <a:gd name="connsiteY5" fmla="*/ 10356 h 14247"/>
                <a:gd name="connsiteX6" fmla="*/ 7124 w 12199"/>
                <a:gd name="connsiteY6" fmla="*/ 1114 h 14247"/>
                <a:gd name="connsiteX7" fmla="*/ 4929 w 12199"/>
                <a:gd name="connsiteY7" fmla="*/ 0 h 14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9" h="14247">
                  <a:moveTo>
                    <a:pt x="4929" y="0"/>
                  </a:moveTo>
                  <a:cubicBezTo>
                    <a:pt x="4364" y="0"/>
                    <a:pt x="3798" y="274"/>
                    <a:pt x="3249" y="909"/>
                  </a:cubicBezTo>
                  <a:cubicBezTo>
                    <a:pt x="1038" y="3498"/>
                    <a:pt x="-523" y="6875"/>
                    <a:pt x="163" y="10081"/>
                  </a:cubicBezTo>
                  <a:cubicBezTo>
                    <a:pt x="900" y="13493"/>
                    <a:pt x="4810" y="13236"/>
                    <a:pt x="6918" y="14230"/>
                  </a:cubicBezTo>
                  <a:cubicBezTo>
                    <a:pt x="7124" y="14248"/>
                    <a:pt x="7330" y="14248"/>
                    <a:pt x="7518" y="14248"/>
                  </a:cubicBezTo>
                  <a:cubicBezTo>
                    <a:pt x="10707" y="14248"/>
                    <a:pt x="12902" y="12361"/>
                    <a:pt x="11993" y="10356"/>
                  </a:cubicBezTo>
                  <a:cubicBezTo>
                    <a:pt x="10587" y="7201"/>
                    <a:pt x="9816" y="3583"/>
                    <a:pt x="7124" y="1114"/>
                  </a:cubicBezTo>
                  <a:cubicBezTo>
                    <a:pt x="6421" y="463"/>
                    <a:pt x="5667" y="0"/>
                    <a:pt x="49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7" name="任意多边形: 形状 396">
              <a:extLst>
                <a:ext uri="{FF2B5EF4-FFF2-40B4-BE49-F238E27FC236}">
                  <a16:creationId xmlns:a16="http://schemas.microsoft.com/office/drawing/2014/main" id="{69977262-BB02-45BF-DC17-1FC0C4C0219D}"/>
                </a:ext>
              </a:extLst>
            </p:cNvPr>
            <p:cNvSpPr/>
            <p:nvPr/>
          </p:nvSpPr>
          <p:spPr>
            <a:xfrm>
              <a:off x="4471807" y="4037716"/>
              <a:ext cx="8157" cy="7869"/>
            </a:xfrm>
            <a:custGeom>
              <a:avLst/>
              <a:gdLst>
                <a:gd name="connsiteX0" fmla="*/ 4472 w 8157"/>
                <a:gd name="connsiteY0" fmla="*/ 0 h 7869"/>
                <a:gd name="connsiteX1" fmla="*/ 14 w 8157"/>
                <a:gd name="connsiteY1" fmla="*/ 4166 h 7869"/>
                <a:gd name="connsiteX2" fmla="*/ 3855 w 8157"/>
                <a:gd name="connsiteY2" fmla="*/ 7853 h 7869"/>
                <a:gd name="connsiteX3" fmla="*/ 4215 w 8157"/>
                <a:gd name="connsiteY3" fmla="*/ 7869 h 7869"/>
                <a:gd name="connsiteX4" fmla="*/ 8158 w 8157"/>
                <a:gd name="connsiteY4" fmla="*/ 2915 h 7869"/>
                <a:gd name="connsiteX5" fmla="*/ 4849 w 8157"/>
                <a:gd name="connsiteY5" fmla="*/ 17 h 7869"/>
                <a:gd name="connsiteX6" fmla="*/ 4472 w 8157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7" h="7869">
                  <a:moveTo>
                    <a:pt x="4472" y="0"/>
                  </a:moveTo>
                  <a:cubicBezTo>
                    <a:pt x="2260" y="0"/>
                    <a:pt x="-209" y="2160"/>
                    <a:pt x="14" y="4166"/>
                  </a:cubicBezTo>
                  <a:cubicBezTo>
                    <a:pt x="271" y="6395"/>
                    <a:pt x="1591" y="7681"/>
                    <a:pt x="3855" y="7853"/>
                  </a:cubicBezTo>
                  <a:cubicBezTo>
                    <a:pt x="3974" y="7869"/>
                    <a:pt x="4094" y="7869"/>
                    <a:pt x="4215" y="7869"/>
                  </a:cubicBezTo>
                  <a:cubicBezTo>
                    <a:pt x="6495" y="7869"/>
                    <a:pt x="8038" y="6138"/>
                    <a:pt x="8158" y="2915"/>
                  </a:cubicBezTo>
                  <a:cubicBezTo>
                    <a:pt x="8106" y="1028"/>
                    <a:pt x="6683" y="240"/>
                    <a:pt x="4849" y="17"/>
                  </a:cubicBezTo>
                  <a:cubicBezTo>
                    <a:pt x="4729" y="0"/>
                    <a:pt x="4592" y="0"/>
                    <a:pt x="4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8" name="任意多边形: 形状 397">
              <a:extLst>
                <a:ext uri="{FF2B5EF4-FFF2-40B4-BE49-F238E27FC236}">
                  <a16:creationId xmlns:a16="http://schemas.microsoft.com/office/drawing/2014/main" id="{E40B7DA8-C082-3564-86CA-C37A96930DE3}"/>
                </a:ext>
              </a:extLst>
            </p:cNvPr>
            <p:cNvSpPr/>
            <p:nvPr/>
          </p:nvSpPr>
          <p:spPr>
            <a:xfrm>
              <a:off x="4578479" y="3940846"/>
              <a:ext cx="4853" cy="8692"/>
            </a:xfrm>
            <a:custGeom>
              <a:avLst/>
              <a:gdLst>
                <a:gd name="connsiteX0" fmla="*/ 4854 w 4853"/>
                <a:gd name="connsiteY0" fmla="*/ 0 h 8692"/>
                <a:gd name="connsiteX1" fmla="*/ 1442 w 4853"/>
                <a:gd name="connsiteY1" fmla="*/ 3257 h 8692"/>
                <a:gd name="connsiteX2" fmla="*/ 53 w 4853"/>
                <a:gd name="connsiteY2" fmla="*/ 8693 h 8692"/>
                <a:gd name="connsiteX3" fmla="*/ 4854 w 4853"/>
                <a:gd name="connsiteY3" fmla="*/ 0 h 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53" h="8692">
                  <a:moveTo>
                    <a:pt x="4854" y="0"/>
                  </a:moveTo>
                  <a:cubicBezTo>
                    <a:pt x="3551" y="463"/>
                    <a:pt x="2402" y="1577"/>
                    <a:pt x="1442" y="3257"/>
                  </a:cubicBezTo>
                  <a:cubicBezTo>
                    <a:pt x="310" y="5264"/>
                    <a:pt x="-170" y="7098"/>
                    <a:pt x="53" y="8693"/>
                  </a:cubicBezTo>
                  <a:cubicBezTo>
                    <a:pt x="1665" y="5795"/>
                    <a:pt x="3259" y="2897"/>
                    <a:pt x="48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9" name="任意多边形: 形状 398">
              <a:extLst>
                <a:ext uri="{FF2B5EF4-FFF2-40B4-BE49-F238E27FC236}">
                  <a16:creationId xmlns:a16="http://schemas.microsoft.com/office/drawing/2014/main" id="{BC0DB687-34AA-1164-7796-8B88C2DFA79C}"/>
                </a:ext>
              </a:extLst>
            </p:cNvPr>
            <p:cNvSpPr/>
            <p:nvPr/>
          </p:nvSpPr>
          <p:spPr>
            <a:xfrm>
              <a:off x="4578532" y="3940589"/>
              <a:ext cx="7955" cy="11967"/>
            </a:xfrm>
            <a:custGeom>
              <a:avLst/>
              <a:gdLst>
                <a:gd name="connsiteX0" fmla="*/ 6292 w 7955"/>
                <a:gd name="connsiteY0" fmla="*/ 0 h 11967"/>
                <a:gd name="connsiteX1" fmla="*/ 4801 w 7955"/>
                <a:gd name="connsiteY1" fmla="*/ 257 h 11967"/>
                <a:gd name="connsiteX2" fmla="*/ 0 w 7955"/>
                <a:gd name="connsiteY2" fmla="*/ 8950 h 11967"/>
                <a:gd name="connsiteX3" fmla="*/ 1509 w 7955"/>
                <a:gd name="connsiteY3" fmla="*/ 11968 h 11967"/>
                <a:gd name="connsiteX4" fmla="*/ 7955 w 7955"/>
                <a:gd name="connsiteY4" fmla="*/ 292 h 11967"/>
                <a:gd name="connsiteX5" fmla="*/ 6292 w 7955"/>
                <a:gd name="connsiteY5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5" h="11967">
                  <a:moveTo>
                    <a:pt x="6292" y="0"/>
                  </a:moveTo>
                  <a:cubicBezTo>
                    <a:pt x="5778" y="0"/>
                    <a:pt x="5280" y="86"/>
                    <a:pt x="4801" y="257"/>
                  </a:cubicBezTo>
                  <a:cubicBezTo>
                    <a:pt x="3206" y="3172"/>
                    <a:pt x="1612" y="6052"/>
                    <a:pt x="0" y="8950"/>
                  </a:cubicBezTo>
                  <a:cubicBezTo>
                    <a:pt x="154" y="10081"/>
                    <a:pt x="651" y="11093"/>
                    <a:pt x="1509" y="11968"/>
                  </a:cubicBezTo>
                  <a:cubicBezTo>
                    <a:pt x="3669" y="8076"/>
                    <a:pt x="5829" y="4184"/>
                    <a:pt x="7955" y="292"/>
                  </a:cubicBezTo>
                  <a:cubicBezTo>
                    <a:pt x="7390" y="86"/>
                    <a:pt x="6824" y="0"/>
                    <a:pt x="62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0" name="任意多边形: 形状 399">
              <a:extLst>
                <a:ext uri="{FF2B5EF4-FFF2-40B4-BE49-F238E27FC236}">
                  <a16:creationId xmlns:a16="http://schemas.microsoft.com/office/drawing/2014/main" id="{2EC57D8C-4A7C-7801-6177-ACF6F6062CE3}"/>
                </a:ext>
              </a:extLst>
            </p:cNvPr>
            <p:cNvSpPr/>
            <p:nvPr/>
          </p:nvSpPr>
          <p:spPr>
            <a:xfrm>
              <a:off x="5209834" y="3036945"/>
              <a:ext cx="15288" cy="17230"/>
            </a:xfrm>
            <a:custGeom>
              <a:avLst/>
              <a:gdLst>
                <a:gd name="connsiteX0" fmla="*/ 8069 w 15288"/>
                <a:gd name="connsiteY0" fmla="*/ 0 h 17230"/>
                <a:gd name="connsiteX1" fmla="*/ 4829 w 15288"/>
                <a:gd name="connsiteY1" fmla="*/ 2709 h 17230"/>
                <a:gd name="connsiteX2" fmla="*/ 765 w 15288"/>
                <a:gd name="connsiteY2" fmla="*/ 10424 h 17230"/>
                <a:gd name="connsiteX3" fmla="*/ 62 w 15288"/>
                <a:gd name="connsiteY3" fmla="*/ 12825 h 17230"/>
                <a:gd name="connsiteX4" fmla="*/ 2857 w 15288"/>
                <a:gd name="connsiteY4" fmla="*/ 17025 h 17230"/>
                <a:gd name="connsiteX5" fmla="*/ 4006 w 15288"/>
                <a:gd name="connsiteY5" fmla="*/ 17231 h 17230"/>
                <a:gd name="connsiteX6" fmla="*/ 6457 w 15288"/>
                <a:gd name="connsiteY6" fmla="*/ 14830 h 17230"/>
                <a:gd name="connsiteX7" fmla="*/ 11721 w 15288"/>
                <a:gd name="connsiteY7" fmla="*/ 9824 h 17230"/>
                <a:gd name="connsiteX8" fmla="*/ 12887 w 15288"/>
                <a:gd name="connsiteY8" fmla="*/ 3309 h 17230"/>
                <a:gd name="connsiteX9" fmla="*/ 11052 w 15288"/>
                <a:gd name="connsiteY9" fmla="*/ 1663 h 17230"/>
                <a:gd name="connsiteX10" fmla="*/ 8069 w 15288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8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199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8" y="17162"/>
                    <a:pt x="3663" y="17231"/>
                    <a:pt x="4006" y="17231"/>
                  </a:cubicBezTo>
                  <a:cubicBezTo>
                    <a:pt x="5309" y="17231"/>
                    <a:pt x="6217" y="16374"/>
                    <a:pt x="6457" y="14830"/>
                  </a:cubicBezTo>
                  <a:cubicBezTo>
                    <a:pt x="6955" y="11556"/>
                    <a:pt x="9217" y="10801"/>
                    <a:pt x="11721" y="9824"/>
                  </a:cubicBezTo>
                  <a:cubicBezTo>
                    <a:pt x="16178" y="8075"/>
                    <a:pt x="16333" y="6687"/>
                    <a:pt x="12887" y="3309"/>
                  </a:cubicBezTo>
                  <a:cubicBezTo>
                    <a:pt x="12304" y="2726"/>
                    <a:pt x="11687" y="2177"/>
                    <a:pt x="11052" y="1663"/>
                  </a:cubicBezTo>
                  <a:cubicBezTo>
                    <a:pt x="9698" y="566"/>
                    <a:pt x="8840" y="0"/>
                    <a:pt x="8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1" name="任意多边形: 形状 400">
              <a:extLst>
                <a:ext uri="{FF2B5EF4-FFF2-40B4-BE49-F238E27FC236}">
                  <a16:creationId xmlns:a16="http://schemas.microsoft.com/office/drawing/2014/main" id="{D3AFDC36-ABB2-7E19-D992-5FA72D9B7E79}"/>
                </a:ext>
              </a:extLst>
            </p:cNvPr>
            <p:cNvSpPr/>
            <p:nvPr/>
          </p:nvSpPr>
          <p:spPr>
            <a:xfrm>
              <a:off x="4464002" y="3879587"/>
              <a:ext cx="7533" cy="8006"/>
            </a:xfrm>
            <a:custGeom>
              <a:avLst/>
              <a:gdLst>
                <a:gd name="connsiteX0" fmla="*/ 4836 w 7533"/>
                <a:gd name="connsiteY0" fmla="*/ 0 h 8006"/>
                <a:gd name="connsiteX1" fmla="*/ 4031 w 7533"/>
                <a:gd name="connsiteY1" fmla="*/ 86 h 8006"/>
                <a:gd name="connsiteX2" fmla="*/ 87 w 7533"/>
                <a:gd name="connsiteY2" fmla="*/ 4269 h 8006"/>
                <a:gd name="connsiteX3" fmla="*/ 3911 w 7533"/>
                <a:gd name="connsiteY3" fmla="*/ 8007 h 8006"/>
                <a:gd name="connsiteX4" fmla="*/ 7477 w 7533"/>
                <a:gd name="connsiteY4" fmla="*/ 2949 h 8006"/>
                <a:gd name="connsiteX5" fmla="*/ 4836 w 7533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33" h="8006">
                  <a:moveTo>
                    <a:pt x="4836" y="0"/>
                  </a:moveTo>
                  <a:cubicBezTo>
                    <a:pt x="4596" y="0"/>
                    <a:pt x="4322" y="34"/>
                    <a:pt x="4031" y="86"/>
                  </a:cubicBezTo>
                  <a:cubicBezTo>
                    <a:pt x="1390" y="651"/>
                    <a:pt x="-427" y="2331"/>
                    <a:pt x="87" y="4269"/>
                  </a:cubicBezTo>
                  <a:cubicBezTo>
                    <a:pt x="636" y="6412"/>
                    <a:pt x="2436" y="7184"/>
                    <a:pt x="3911" y="8007"/>
                  </a:cubicBezTo>
                  <a:cubicBezTo>
                    <a:pt x="5642" y="7801"/>
                    <a:pt x="7922" y="4560"/>
                    <a:pt x="7477" y="2949"/>
                  </a:cubicBezTo>
                  <a:cubicBezTo>
                    <a:pt x="7082" y="1457"/>
                    <a:pt x="6568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2" name="任意多边形: 形状 401">
              <a:extLst>
                <a:ext uri="{FF2B5EF4-FFF2-40B4-BE49-F238E27FC236}">
                  <a16:creationId xmlns:a16="http://schemas.microsoft.com/office/drawing/2014/main" id="{AD5B2E5B-A1A1-A7C6-C4A9-543E8B6ECB42}"/>
                </a:ext>
              </a:extLst>
            </p:cNvPr>
            <p:cNvSpPr/>
            <p:nvPr/>
          </p:nvSpPr>
          <p:spPr>
            <a:xfrm>
              <a:off x="5234089" y="3015994"/>
              <a:ext cx="7221" cy="8109"/>
            </a:xfrm>
            <a:custGeom>
              <a:avLst/>
              <a:gdLst>
                <a:gd name="connsiteX0" fmla="*/ 3925 w 7221"/>
                <a:gd name="connsiteY0" fmla="*/ 0 h 8109"/>
                <a:gd name="connsiteX1" fmla="*/ 51 w 7221"/>
                <a:gd name="connsiteY1" fmla="*/ 3840 h 8109"/>
                <a:gd name="connsiteX2" fmla="*/ 3462 w 7221"/>
                <a:gd name="connsiteY2" fmla="*/ 8024 h 8109"/>
                <a:gd name="connsiteX3" fmla="*/ 4217 w 7221"/>
                <a:gd name="connsiteY3" fmla="*/ 8110 h 8109"/>
                <a:gd name="connsiteX4" fmla="*/ 7166 w 7221"/>
                <a:gd name="connsiteY4" fmla="*/ 5058 h 8109"/>
                <a:gd name="connsiteX5" fmla="*/ 4594 w 7221"/>
                <a:gd name="connsiteY5" fmla="*/ 51 h 8109"/>
                <a:gd name="connsiteX6" fmla="*/ 3925 w 7221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1" h="8109">
                  <a:moveTo>
                    <a:pt x="3925" y="0"/>
                  </a:moveTo>
                  <a:cubicBezTo>
                    <a:pt x="2040" y="0"/>
                    <a:pt x="359" y="1595"/>
                    <a:pt x="51" y="3840"/>
                  </a:cubicBezTo>
                  <a:cubicBezTo>
                    <a:pt x="-258" y="6052"/>
                    <a:pt x="839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7" y="6961"/>
                    <a:pt x="7166" y="5058"/>
                  </a:cubicBezTo>
                  <a:cubicBezTo>
                    <a:pt x="7509" y="2915"/>
                    <a:pt x="6206" y="394"/>
                    <a:pt x="4594" y="51"/>
                  </a:cubicBezTo>
                  <a:cubicBezTo>
                    <a:pt x="4371" y="17"/>
                    <a:pt x="4149" y="0"/>
                    <a:pt x="392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3" name="任意多边形: 形状 402">
              <a:extLst>
                <a:ext uri="{FF2B5EF4-FFF2-40B4-BE49-F238E27FC236}">
                  <a16:creationId xmlns:a16="http://schemas.microsoft.com/office/drawing/2014/main" id="{2B2CA393-DB92-E439-697E-97309856AE17}"/>
                </a:ext>
              </a:extLst>
            </p:cNvPr>
            <p:cNvSpPr/>
            <p:nvPr/>
          </p:nvSpPr>
          <p:spPr>
            <a:xfrm>
              <a:off x="4436723" y="3869780"/>
              <a:ext cx="12795" cy="13870"/>
            </a:xfrm>
            <a:custGeom>
              <a:avLst/>
              <a:gdLst>
                <a:gd name="connsiteX0" fmla="*/ 6157 w 12795"/>
                <a:gd name="connsiteY0" fmla="*/ 0 h 13870"/>
                <a:gd name="connsiteX1" fmla="*/ 6072 w 12795"/>
                <a:gd name="connsiteY1" fmla="*/ 0 h 13870"/>
                <a:gd name="connsiteX2" fmla="*/ 88 w 12795"/>
                <a:gd name="connsiteY2" fmla="*/ 6344 h 13870"/>
                <a:gd name="connsiteX3" fmla="*/ 5249 w 12795"/>
                <a:gd name="connsiteY3" fmla="*/ 12927 h 13870"/>
                <a:gd name="connsiteX4" fmla="*/ 7118 w 12795"/>
                <a:gd name="connsiteY4" fmla="*/ 13441 h 13870"/>
                <a:gd name="connsiteX5" fmla="*/ 9758 w 12795"/>
                <a:gd name="connsiteY5" fmla="*/ 13870 h 13870"/>
                <a:gd name="connsiteX6" fmla="*/ 12793 w 12795"/>
                <a:gd name="connsiteY6" fmla="*/ 8144 h 13870"/>
                <a:gd name="connsiteX7" fmla="*/ 12690 w 12795"/>
                <a:gd name="connsiteY7" fmla="*/ 6464 h 13870"/>
                <a:gd name="connsiteX8" fmla="*/ 6157 w 12795"/>
                <a:gd name="connsiteY8" fmla="*/ 0 h 13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95" h="13870">
                  <a:moveTo>
                    <a:pt x="6157" y="0"/>
                  </a:moveTo>
                  <a:cubicBezTo>
                    <a:pt x="6123" y="0"/>
                    <a:pt x="6106" y="0"/>
                    <a:pt x="6072" y="0"/>
                  </a:cubicBezTo>
                  <a:cubicBezTo>
                    <a:pt x="3877" y="51"/>
                    <a:pt x="517" y="3617"/>
                    <a:pt x="88" y="6344"/>
                  </a:cubicBezTo>
                  <a:cubicBezTo>
                    <a:pt x="-409" y="9447"/>
                    <a:pt x="1185" y="11470"/>
                    <a:pt x="5249" y="12927"/>
                  </a:cubicBezTo>
                  <a:cubicBezTo>
                    <a:pt x="5849" y="13150"/>
                    <a:pt x="6500" y="13287"/>
                    <a:pt x="7118" y="13441"/>
                  </a:cubicBezTo>
                  <a:cubicBezTo>
                    <a:pt x="8164" y="13716"/>
                    <a:pt x="9038" y="13870"/>
                    <a:pt x="9758" y="13870"/>
                  </a:cubicBezTo>
                  <a:cubicBezTo>
                    <a:pt x="12107" y="13870"/>
                    <a:pt x="12844" y="12259"/>
                    <a:pt x="12793" y="8144"/>
                  </a:cubicBezTo>
                  <a:cubicBezTo>
                    <a:pt x="12775" y="7818"/>
                    <a:pt x="12827" y="7132"/>
                    <a:pt x="12690" y="6464"/>
                  </a:cubicBezTo>
                  <a:cubicBezTo>
                    <a:pt x="12038" y="3206"/>
                    <a:pt x="8781" y="0"/>
                    <a:pt x="61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4" name="任意多边形: 形状 403">
              <a:extLst>
                <a:ext uri="{FF2B5EF4-FFF2-40B4-BE49-F238E27FC236}">
                  <a16:creationId xmlns:a16="http://schemas.microsoft.com/office/drawing/2014/main" id="{6C32C653-939E-75EA-E3D3-D355D35FE6B5}"/>
                </a:ext>
              </a:extLst>
            </p:cNvPr>
            <p:cNvSpPr/>
            <p:nvPr/>
          </p:nvSpPr>
          <p:spPr>
            <a:xfrm>
              <a:off x="5234954" y="3058959"/>
              <a:ext cx="17388" cy="16990"/>
            </a:xfrm>
            <a:custGeom>
              <a:avLst/>
              <a:gdLst>
                <a:gd name="connsiteX0" fmla="*/ 6986 w 17388"/>
                <a:gd name="connsiteY0" fmla="*/ 0 h 16990"/>
                <a:gd name="connsiteX1" fmla="*/ 4757 w 17388"/>
                <a:gd name="connsiteY1" fmla="*/ 669 h 16990"/>
                <a:gd name="connsiteX2" fmla="*/ 3660 w 17388"/>
                <a:gd name="connsiteY2" fmla="*/ 14573 h 16990"/>
                <a:gd name="connsiteX3" fmla="*/ 6472 w 17388"/>
                <a:gd name="connsiteY3" fmla="*/ 16082 h 16990"/>
                <a:gd name="connsiteX4" fmla="*/ 10947 w 17388"/>
                <a:gd name="connsiteY4" fmla="*/ 16991 h 16990"/>
                <a:gd name="connsiteX5" fmla="*/ 15799 w 17388"/>
                <a:gd name="connsiteY5" fmla="*/ 14539 h 16990"/>
                <a:gd name="connsiteX6" fmla="*/ 16416 w 17388"/>
                <a:gd name="connsiteY6" fmla="*/ 4800 h 16990"/>
                <a:gd name="connsiteX7" fmla="*/ 15233 w 17388"/>
                <a:gd name="connsiteY7" fmla="*/ 3583 h 16990"/>
                <a:gd name="connsiteX8" fmla="*/ 14616 w 17388"/>
                <a:gd name="connsiteY8" fmla="*/ 3806 h 16990"/>
                <a:gd name="connsiteX9" fmla="*/ 13124 w 17388"/>
                <a:gd name="connsiteY9" fmla="*/ 4389 h 16990"/>
                <a:gd name="connsiteX10" fmla="*/ 10638 w 17388"/>
                <a:gd name="connsiteY10" fmla="*/ 2434 h 16990"/>
                <a:gd name="connsiteX11" fmla="*/ 6986 w 17388"/>
                <a:gd name="connsiteY11" fmla="*/ 0 h 16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88" h="16990">
                  <a:moveTo>
                    <a:pt x="6986" y="0"/>
                  </a:moveTo>
                  <a:cubicBezTo>
                    <a:pt x="6318" y="0"/>
                    <a:pt x="5597" y="223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6991"/>
                    <a:pt x="10947" y="16991"/>
                  </a:cubicBezTo>
                  <a:cubicBezTo>
                    <a:pt x="12918" y="16991"/>
                    <a:pt x="14530" y="16253"/>
                    <a:pt x="15799" y="14539"/>
                  </a:cubicBezTo>
                  <a:cubicBezTo>
                    <a:pt x="17993" y="11590"/>
                    <a:pt x="17633" y="8144"/>
                    <a:pt x="16416" y="4800"/>
                  </a:cubicBezTo>
                  <a:cubicBezTo>
                    <a:pt x="16176" y="4166"/>
                    <a:pt x="15781" y="3583"/>
                    <a:pt x="15233" y="3583"/>
                  </a:cubicBezTo>
                  <a:cubicBezTo>
                    <a:pt x="15044" y="3583"/>
                    <a:pt x="14839" y="3652"/>
                    <a:pt x="14616" y="3806"/>
                  </a:cubicBezTo>
                  <a:cubicBezTo>
                    <a:pt x="14033" y="4218"/>
                    <a:pt x="13553" y="4389"/>
                    <a:pt x="13124" y="4389"/>
                  </a:cubicBezTo>
                  <a:cubicBezTo>
                    <a:pt x="12078" y="4389"/>
                    <a:pt x="11393" y="3378"/>
                    <a:pt x="10638" y="2434"/>
                  </a:cubicBezTo>
                  <a:cubicBezTo>
                    <a:pt x="9318" y="771"/>
                    <a:pt x="8221" y="0"/>
                    <a:pt x="698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5" name="任意多边形: 形状 404">
              <a:extLst>
                <a:ext uri="{FF2B5EF4-FFF2-40B4-BE49-F238E27FC236}">
                  <a16:creationId xmlns:a16="http://schemas.microsoft.com/office/drawing/2014/main" id="{9465D134-658C-B466-9CC9-7511FE634C76}"/>
                </a:ext>
              </a:extLst>
            </p:cNvPr>
            <p:cNvSpPr/>
            <p:nvPr/>
          </p:nvSpPr>
          <p:spPr>
            <a:xfrm>
              <a:off x="5247908" y="3032779"/>
              <a:ext cx="14858" cy="13338"/>
            </a:xfrm>
            <a:custGeom>
              <a:avLst/>
              <a:gdLst>
                <a:gd name="connsiteX0" fmla="*/ 8280 w 14858"/>
                <a:gd name="connsiteY0" fmla="*/ 0 h 13338"/>
                <a:gd name="connsiteX1" fmla="*/ 6325 w 14858"/>
                <a:gd name="connsiteY1" fmla="*/ 257 h 13338"/>
                <a:gd name="connsiteX2" fmla="*/ 171 w 14858"/>
                <a:gd name="connsiteY2" fmla="*/ 4715 h 13338"/>
                <a:gd name="connsiteX3" fmla="*/ 3771 w 14858"/>
                <a:gd name="connsiteY3" fmla="*/ 10733 h 13338"/>
                <a:gd name="connsiteX4" fmla="*/ 8949 w 14858"/>
                <a:gd name="connsiteY4" fmla="*/ 13339 h 13338"/>
                <a:gd name="connsiteX5" fmla="*/ 14281 w 14858"/>
                <a:gd name="connsiteY5" fmla="*/ 7852 h 13338"/>
                <a:gd name="connsiteX6" fmla="*/ 11092 w 14858"/>
                <a:gd name="connsiteY6" fmla="*/ 514 h 13338"/>
                <a:gd name="connsiteX7" fmla="*/ 8280 w 14858"/>
                <a:gd name="connsiteY7" fmla="*/ 0 h 1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58" h="13338">
                  <a:moveTo>
                    <a:pt x="8280" y="0"/>
                  </a:moveTo>
                  <a:cubicBezTo>
                    <a:pt x="7628" y="0"/>
                    <a:pt x="6977" y="86"/>
                    <a:pt x="6325" y="257"/>
                  </a:cubicBezTo>
                  <a:cubicBezTo>
                    <a:pt x="3788" y="977"/>
                    <a:pt x="1028" y="1680"/>
                    <a:pt x="171" y="4715"/>
                  </a:cubicBezTo>
                  <a:cubicBezTo>
                    <a:pt x="-721" y="7852"/>
                    <a:pt x="2091" y="9190"/>
                    <a:pt x="3771" y="10733"/>
                  </a:cubicBezTo>
                  <a:cubicBezTo>
                    <a:pt x="5674" y="12482"/>
                    <a:pt x="7406" y="13339"/>
                    <a:pt x="8949" y="13339"/>
                  </a:cubicBezTo>
                  <a:cubicBezTo>
                    <a:pt x="11212" y="13339"/>
                    <a:pt x="13047" y="11470"/>
                    <a:pt x="14281" y="7852"/>
                  </a:cubicBezTo>
                  <a:cubicBezTo>
                    <a:pt x="15601" y="3960"/>
                    <a:pt x="14710" y="1817"/>
                    <a:pt x="11092" y="514"/>
                  </a:cubicBezTo>
                  <a:cubicBezTo>
                    <a:pt x="10183" y="189"/>
                    <a:pt x="9223" y="0"/>
                    <a:pt x="82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6" name="任意多边形: 形状 405">
              <a:extLst>
                <a:ext uri="{FF2B5EF4-FFF2-40B4-BE49-F238E27FC236}">
                  <a16:creationId xmlns:a16="http://schemas.microsoft.com/office/drawing/2014/main" id="{B819CCFF-9AA3-1BD9-10FE-0816D222C3D3}"/>
                </a:ext>
              </a:extLst>
            </p:cNvPr>
            <p:cNvSpPr/>
            <p:nvPr/>
          </p:nvSpPr>
          <p:spPr>
            <a:xfrm>
              <a:off x="5113885" y="3175476"/>
              <a:ext cx="6510" cy="4783"/>
            </a:xfrm>
            <a:custGeom>
              <a:avLst/>
              <a:gdLst>
                <a:gd name="connsiteX0" fmla="*/ 6498 w 6510"/>
                <a:gd name="connsiteY0" fmla="*/ 0 h 4783"/>
                <a:gd name="connsiteX1" fmla="*/ 0 w 6510"/>
                <a:gd name="connsiteY1" fmla="*/ 4784 h 4783"/>
                <a:gd name="connsiteX2" fmla="*/ 0 w 6510"/>
                <a:gd name="connsiteY2" fmla="*/ 4784 h 4783"/>
                <a:gd name="connsiteX3" fmla="*/ 6498 w 6510"/>
                <a:gd name="connsiteY3" fmla="*/ 0 h 4783"/>
                <a:gd name="connsiteX4" fmla="*/ 6498 w 6510"/>
                <a:gd name="connsiteY4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0" h="4783">
                  <a:moveTo>
                    <a:pt x="6498" y="0"/>
                  </a:moveTo>
                  <a:cubicBezTo>
                    <a:pt x="4303" y="1612"/>
                    <a:pt x="2143" y="3206"/>
                    <a:pt x="0" y="4784"/>
                  </a:cubicBezTo>
                  <a:cubicBezTo>
                    <a:pt x="0" y="4784"/>
                    <a:pt x="0" y="4784"/>
                    <a:pt x="0" y="4784"/>
                  </a:cubicBezTo>
                  <a:cubicBezTo>
                    <a:pt x="2143" y="3206"/>
                    <a:pt x="4321" y="1612"/>
                    <a:pt x="6498" y="0"/>
                  </a:cubicBezTo>
                  <a:cubicBezTo>
                    <a:pt x="6515" y="0"/>
                    <a:pt x="6515" y="0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7" name="任意多边形: 形状 406">
              <a:extLst>
                <a:ext uri="{FF2B5EF4-FFF2-40B4-BE49-F238E27FC236}">
                  <a16:creationId xmlns:a16="http://schemas.microsoft.com/office/drawing/2014/main" id="{A9B41033-B92E-1FF1-191E-B02A8CC0F6A2}"/>
                </a:ext>
              </a:extLst>
            </p:cNvPr>
            <p:cNvSpPr/>
            <p:nvPr/>
          </p:nvSpPr>
          <p:spPr>
            <a:xfrm>
              <a:off x="5113902" y="3175459"/>
              <a:ext cx="6498" cy="4800"/>
            </a:xfrm>
            <a:custGeom>
              <a:avLst/>
              <a:gdLst>
                <a:gd name="connsiteX0" fmla="*/ 6206 w 6498"/>
                <a:gd name="connsiteY0" fmla="*/ 0 h 4800"/>
                <a:gd name="connsiteX1" fmla="*/ 0 w 6498"/>
                <a:gd name="connsiteY1" fmla="*/ 4801 h 4800"/>
                <a:gd name="connsiteX2" fmla="*/ 6498 w 6498"/>
                <a:gd name="connsiteY2" fmla="*/ 17 h 4800"/>
                <a:gd name="connsiteX3" fmla="*/ 6206 w 6498"/>
                <a:gd name="connsiteY3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8" h="4800">
                  <a:moveTo>
                    <a:pt x="6206" y="0"/>
                  </a:moveTo>
                  <a:cubicBezTo>
                    <a:pt x="3977" y="0"/>
                    <a:pt x="1337" y="1972"/>
                    <a:pt x="0" y="4801"/>
                  </a:cubicBezTo>
                  <a:cubicBezTo>
                    <a:pt x="2143" y="3223"/>
                    <a:pt x="4303" y="1629"/>
                    <a:pt x="6498" y="17"/>
                  </a:cubicBezTo>
                  <a:cubicBezTo>
                    <a:pt x="6395" y="0"/>
                    <a:pt x="6292" y="0"/>
                    <a:pt x="62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8" name="任意多边形: 形状 407">
              <a:extLst>
                <a:ext uri="{FF2B5EF4-FFF2-40B4-BE49-F238E27FC236}">
                  <a16:creationId xmlns:a16="http://schemas.microsoft.com/office/drawing/2014/main" id="{D8B80C6C-927F-8099-60C7-2660EEA115F8}"/>
                </a:ext>
              </a:extLst>
            </p:cNvPr>
            <p:cNvSpPr/>
            <p:nvPr/>
          </p:nvSpPr>
          <p:spPr>
            <a:xfrm>
              <a:off x="4441986" y="3966032"/>
              <a:ext cx="5355" cy="4389"/>
            </a:xfrm>
            <a:custGeom>
              <a:avLst/>
              <a:gdLst>
                <a:gd name="connsiteX0" fmla="*/ 2711 w 5355"/>
                <a:gd name="connsiteY0" fmla="*/ 0 h 4389"/>
                <a:gd name="connsiteX1" fmla="*/ 20 w 5355"/>
                <a:gd name="connsiteY1" fmla="*/ 1835 h 4389"/>
                <a:gd name="connsiteX2" fmla="*/ 2540 w 5355"/>
                <a:gd name="connsiteY2" fmla="*/ 4269 h 4389"/>
                <a:gd name="connsiteX3" fmla="*/ 3363 w 5355"/>
                <a:gd name="connsiteY3" fmla="*/ 4389 h 4389"/>
                <a:gd name="connsiteX4" fmla="*/ 5352 w 5355"/>
                <a:gd name="connsiteY4" fmla="*/ 2417 h 4389"/>
                <a:gd name="connsiteX5" fmla="*/ 3037 w 5355"/>
                <a:gd name="connsiteY5" fmla="*/ 17 h 4389"/>
                <a:gd name="connsiteX6" fmla="*/ 2711 w 5355"/>
                <a:gd name="connsiteY6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55" h="4389">
                  <a:moveTo>
                    <a:pt x="2711" y="0"/>
                  </a:moveTo>
                  <a:cubicBezTo>
                    <a:pt x="1426" y="0"/>
                    <a:pt x="191" y="583"/>
                    <a:pt x="20" y="1835"/>
                  </a:cubicBezTo>
                  <a:cubicBezTo>
                    <a:pt x="-186" y="3326"/>
                    <a:pt x="1271" y="3926"/>
                    <a:pt x="2540" y="4269"/>
                  </a:cubicBezTo>
                  <a:cubicBezTo>
                    <a:pt x="2832" y="4355"/>
                    <a:pt x="3106" y="4389"/>
                    <a:pt x="3363" y="4389"/>
                  </a:cubicBezTo>
                  <a:cubicBezTo>
                    <a:pt x="4392" y="4389"/>
                    <a:pt x="5043" y="3720"/>
                    <a:pt x="5352" y="2417"/>
                  </a:cubicBezTo>
                  <a:cubicBezTo>
                    <a:pt x="5420" y="771"/>
                    <a:pt x="4477" y="120"/>
                    <a:pt x="3037" y="17"/>
                  </a:cubicBezTo>
                  <a:cubicBezTo>
                    <a:pt x="2917" y="0"/>
                    <a:pt x="2814" y="0"/>
                    <a:pt x="27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9" name="任意多边形: 形状 408">
              <a:extLst>
                <a:ext uri="{FF2B5EF4-FFF2-40B4-BE49-F238E27FC236}">
                  <a16:creationId xmlns:a16="http://schemas.microsoft.com/office/drawing/2014/main" id="{E9FE2D83-4214-A12E-9EBF-CD05E0D664F3}"/>
                </a:ext>
              </a:extLst>
            </p:cNvPr>
            <p:cNvSpPr/>
            <p:nvPr/>
          </p:nvSpPr>
          <p:spPr>
            <a:xfrm>
              <a:off x="4593640" y="3491081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1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72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60" y="223"/>
                    <a:pt x="3648" y="34"/>
                  </a:cubicBezTo>
                  <a:cubicBezTo>
                    <a:pt x="3545" y="0"/>
                    <a:pt x="3425" y="0"/>
                    <a:pt x="3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0" name="任意多边形: 形状 409">
              <a:extLst>
                <a:ext uri="{FF2B5EF4-FFF2-40B4-BE49-F238E27FC236}">
                  <a16:creationId xmlns:a16="http://schemas.microsoft.com/office/drawing/2014/main" id="{CF22E69B-E235-2E08-A177-611720481143}"/>
                </a:ext>
              </a:extLst>
            </p:cNvPr>
            <p:cNvSpPr/>
            <p:nvPr/>
          </p:nvSpPr>
          <p:spPr>
            <a:xfrm>
              <a:off x="4504972" y="4024514"/>
              <a:ext cx="17917" cy="17093"/>
            </a:xfrm>
            <a:custGeom>
              <a:avLst/>
              <a:gdLst>
                <a:gd name="connsiteX0" fmla="*/ 4140 w 17917"/>
                <a:gd name="connsiteY0" fmla="*/ 0 h 17093"/>
                <a:gd name="connsiteX1" fmla="*/ 3145 w 17917"/>
                <a:gd name="connsiteY1" fmla="*/ 154 h 17093"/>
                <a:gd name="connsiteX2" fmla="*/ 179 w 17917"/>
                <a:gd name="connsiteY2" fmla="*/ 6481 h 17093"/>
                <a:gd name="connsiteX3" fmla="*/ 25 w 17917"/>
                <a:gd name="connsiteY3" fmla="*/ 7664 h 17093"/>
                <a:gd name="connsiteX4" fmla="*/ 2682 w 17917"/>
                <a:gd name="connsiteY4" fmla="*/ 11573 h 17093"/>
                <a:gd name="connsiteX5" fmla="*/ 11203 w 17917"/>
                <a:gd name="connsiteY5" fmla="*/ 15825 h 17093"/>
                <a:gd name="connsiteX6" fmla="*/ 13964 w 17917"/>
                <a:gd name="connsiteY6" fmla="*/ 17094 h 17093"/>
                <a:gd name="connsiteX7" fmla="*/ 17255 w 17917"/>
                <a:gd name="connsiteY7" fmla="*/ 15019 h 17093"/>
                <a:gd name="connsiteX8" fmla="*/ 15284 w 17917"/>
                <a:gd name="connsiteY8" fmla="*/ 8830 h 17093"/>
                <a:gd name="connsiteX9" fmla="*/ 8649 w 17917"/>
                <a:gd name="connsiteY9" fmla="*/ 3755 h 17093"/>
                <a:gd name="connsiteX10" fmla="*/ 4140 w 17917"/>
                <a:gd name="connsiteY10" fmla="*/ 0 h 1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17" h="17093">
                  <a:moveTo>
                    <a:pt x="4140" y="0"/>
                  </a:moveTo>
                  <a:cubicBezTo>
                    <a:pt x="3814" y="0"/>
                    <a:pt x="3488" y="51"/>
                    <a:pt x="3145" y="154"/>
                  </a:cubicBezTo>
                  <a:cubicBezTo>
                    <a:pt x="625" y="943"/>
                    <a:pt x="556" y="4029"/>
                    <a:pt x="179" y="6481"/>
                  </a:cubicBezTo>
                  <a:cubicBezTo>
                    <a:pt x="110" y="6926"/>
                    <a:pt x="59" y="7372"/>
                    <a:pt x="25" y="7664"/>
                  </a:cubicBezTo>
                  <a:cubicBezTo>
                    <a:pt x="-129" y="9876"/>
                    <a:pt x="402" y="11281"/>
                    <a:pt x="2682" y="11573"/>
                  </a:cubicBezTo>
                  <a:cubicBezTo>
                    <a:pt x="5940" y="11984"/>
                    <a:pt x="8734" y="13287"/>
                    <a:pt x="11203" y="15825"/>
                  </a:cubicBezTo>
                  <a:cubicBezTo>
                    <a:pt x="12060" y="16699"/>
                    <a:pt x="13038" y="17094"/>
                    <a:pt x="13964" y="17094"/>
                  </a:cubicBezTo>
                  <a:cubicBezTo>
                    <a:pt x="15267" y="17094"/>
                    <a:pt x="16518" y="16322"/>
                    <a:pt x="17255" y="15019"/>
                  </a:cubicBezTo>
                  <a:cubicBezTo>
                    <a:pt x="18576" y="12739"/>
                    <a:pt x="17924" y="10716"/>
                    <a:pt x="15284" y="8830"/>
                  </a:cubicBezTo>
                  <a:cubicBezTo>
                    <a:pt x="13038" y="7201"/>
                    <a:pt x="10158" y="6635"/>
                    <a:pt x="8649" y="3755"/>
                  </a:cubicBezTo>
                  <a:cubicBezTo>
                    <a:pt x="7706" y="1920"/>
                    <a:pt x="6128" y="0"/>
                    <a:pt x="4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1" name="任意多边形: 形状 410">
              <a:extLst>
                <a:ext uri="{FF2B5EF4-FFF2-40B4-BE49-F238E27FC236}">
                  <a16:creationId xmlns:a16="http://schemas.microsoft.com/office/drawing/2014/main" id="{3684BF9C-62B5-A085-C323-BB6CBA9B0B79}"/>
                </a:ext>
              </a:extLst>
            </p:cNvPr>
            <p:cNvSpPr/>
            <p:nvPr/>
          </p:nvSpPr>
          <p:spPr>
            <a:xfrm>
              <a:off x="4411328" y="3945664"/>
              <a:ext cx="15082" cy="14367"/>
            </a:xfrm>
            <a:custGeom>
              <a:avLst/>
              <a:gdLst>
                <a:gd name="connsiteX0" fmla="*/ 6401 w 15082"/>
                <a:gd name="connsiteY0" fmla="*/ 0 h 14367"/>
                <a:gd name="connsiteX1" fmla="*/ 4035 w 15082"/>
                <a:gd name="connsiteY1" fmla="*/ 566 h 14367"/>
                <a:gd name="connsiteX2" fmla="*/ 126 w 15082"/>
                <a:gd name="connsiteY2" fmla="*/ 9189 h 14367"/>
                <a:gd name="connsiteX3" fmla="*/ 7258 w 15082"/>
                <a:gd name="connsiteY3" fmla="*/ 14367 h 14367"/>
                <a:gd name="connsiteX4" fmla="*/ 13653 w 15082"/>
                <a:gd name="connsiteY4" fmla="*/ 12087 h 14367"/>
                <a:gd name="connsiteX5" fmla="*/ 14768 w 15082"/>
                <a:gd name="connsiteY5" fmla="*/ 8590 h 14367"/>
                <a:gd name="connsiteX6" fmla="*/ 10018 w 15082"/>
                <a:gd name="connsiteY6" fmla="*/ 1474 h 14367"/>
                <a:gd name="connsiteX7" fmla="*/ 6401 w 15082"/>
                <a:gd name="connsiteY7" fmla="*/ 0 h 1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2" h="14367">
                  <a:moveTo>
                    <a:pt x="6401" y="0"/>
                  </a:moveTo>
                  <a:cubicBezTo>
                    <a:pt x="5630" y="0"/>
                    <a:pt x="4841" y="188"/>
                    <a:pt x="4035" y="566"/>
                  </a:cubicBezTo>
                  <a:cubicBezTo>
                    <a:pt x="1549" y="1749"/>
                    <a:pt x="-543" y="6618"/>
                    <a:pt x="126" y="9189"/>
                  </a:cubicBezTo>
                  <a:cubicBezTo>
                    <a:pt x="777" y="11710"/>
                    <a:pt x="4241" y="14299"/>
                    <a:pt x="7258" y="14367"/>
                  </a:cubicBezTo>
                  <a:cubicBezTo>
                    <a:pt x="9367" y="14024"/>
                    <a:pt x="11733" y="13716"/>
                    <a:pt x="13653" y="12087"/>
                  </a:cubicBezTo>
                  <a:cubicBezTo>
                    <a:pt x="14699" y="11212"/>
                    <a:pt x="15574" y="9978"/>
                    <a:pt x="14768" y="8590"/>
                  </a:cubicBezTo>
                  <a:cubicBezTo>
                    <a:pt x="13362" y="6120"/>
                    <a:pt x="12282" y="3395"/>
                    <a:pt x="10018" y="1474"/>
                  </a:cubicBezTo>
                  <a:cubicBezTo>
                    <a:pt x="8870" y="497"/>
                    <a:pt x="7653" y="0"/>
                    <a:pt x="6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2" name="任意多边形: 形状 411">
              <a:extLst>
                <a:ext uri="{FF2B5EF4-FFF2-40B4-BE49-F238E27FC236}">
                  <a16:creationId xmlns:a16="http://schemas.microsoft.com/office/drawing/2014/main" id="{EBB8D044-8711-FEE8-E3B1-B0E24B1AA756}"/>
                </a:ext>
              </a:extLst>
            </p:cNvPr>
            <p:cNvSpPr/>
            <p:nvPr/>
          </p:nvSpPr>
          <p:spPr>
            <a:xfrm>
              <a:off x="4427380" y="3973079"/>
              <a:ext cx="8267" cy="8983"/>
            </a:xfrm>
            <a:custGeom>
              <a:avLst/>
              <a:gdLst>
                <a:gd name="connsiteX0" fmla="*/ 3893 w 8267"/>
                <a:gd name="connsiteY0" fmla="*/ 0 h 8983"/>
                <a:gd name="connsiteX1" fmla="*/ 1 w 8267"/>
                <a:gd name="connsiteY1" fmla="*/ 4440 h 8983"/>
                <a:gd name="connsiteX2" fmla="*/ 3670 w 8267"/>
                <a:gd name="connsiteY2" fmla="*/ 8984 h 8983"/>
                <a:gd name="connsiteX3" fmla="*/ 3739 w 8267"/>
                <a:gd name="connsiteY3" fmla="*/ 8984 h 8983"/>
                <a:gd name="connsiteX4" fmla="*/ 8265 w 8267"/>
                <a:gd name="connsiteY4" fmla="*/ 4372 h 8983"/>
                <a:gd name="connsiteX5" fmla="*/ 3996 w 8267"/>
                <a:gd name="connsiteY5" fmla="*/ 17 h 8983"/>
                <a:gd name="connsiteX6" fmla="*/ 3893 w 8267"/>
                <a:gd name="connsiteY6" fmla="*/ 0 h 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67" h="8983">
                  <a:moveTo>
                    <a:pt x="3893" y="0"/>
                  </a:moveTo>
                  <a:cubicBezTo>
                    <a:pt x="2144" y="0"/>
                    <a:pt x="36" y="2366"/>
                    <a:pt x="1" y="4440"/>
                  </a:cubicBezTo>
                  <a:cubicBezTo>
                    <a:pt x="-50" y="6995"/>
                    <a:pt x="1510" y="8915"/>
                    <a:pt x="3670" y="8984"/>
                  </a:cubicBezTo>
                  <a:cubicBezTo>
                    <a:pt x="3688" y="8984"/>
                    <a:pt x="3722" y="8984"/>
                    <a:pt x="3739" y="8984"/>
                  </a:cubicBezTo>
                  <a:cubicBezTo>
                    <a:pt x="5711" y="8984"/>
                    <a:pt x="8351" y="6309"/>
                    <a:pt x="8265" y="4372"/>
                  </a:cubicBezTo>
                  <a:cubicBezTo>
                    <a:pt x="8214" y="3206"/>
                    <a:pt x="5128" y="68"/>
                    <a:pt x="3996" y="17"/>
                  </a:cubicBezTo>
                  <a:cubicBezTo>
                    <a:pt x="3962" y="0"/>
                    <a:pt x="3927" y="0"/>
                    <a:pt x="38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3" name="任意多边形: 形状 412">
              <a:extLst>
                <a:ext uri="{FF2B5EF4-FFF2-40B4-BE49-F238E27FC236}">
                  <a16:creationId xmlns:a16="http://schemas.microsoft.com/office/drawing/2014/main" id="{C8E80BB2-5E4C-9D64-B73F-6810AD94D902}"/>
                </a:ext>
              </a:extLst>
            </p:cNvPr>
            <p:cNvSpPr/>
            <p:nvPr/>
          </p:nvSpPr>
          <p:spPr>
            <a:xfrm>
              <a:off x="4440166" y="3772294"/>
              <a:ext cx="7725" cy="8555"/>
            </a:xfrm>
            <a:custGeom>
              <a:avLst/>
              <a:gdLst>
                <a:gd name="connsiteX0" fmla="*/ 4001 w 7725"/>
                <a:gd name="connsiteY0" fmla="*/ 0 h 8555"/>
                <a:gd name="connsiteX1" fmla="*/ 6 w 7725"/>
                <a:gd name="connsiteY1" fmla="*/ 4629 h 8555"/>
                <a:gd name="connsiteX2" fmla="*/ 2646 w 7725"/>
                <a:gd name="connsiteY2" fmla="*/ 8538 h 8555"/>
                <a:gd name="connsiteX3" fmla="*/ 2989 w 7725"/>
                <a:gd name="connsiteY3" fmla="*/ 8555 h 8555"/>
                <a:gd name="connsiteX4" fmla="*/ 7721 w 7725"/>
                <a:gd name="connsiteY4" fmla="*/ 4509 h 8555"/>
                <a:gd name="connsiteX5" fmla="*/ 4498 w 7725"/>
                <a:gd name="connsiteY5" fmla="*/ 69 h 8555"/>
                <a:gd name="connsiteX6" fmla="*/ 4001 w 7725"/>
                <a:gd name="connsiteY6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5" h="8555">
                  <a:moveTo>
                    <a:pt x="4001" y="0"/>
                  </a:moveTo>
                  <a:cubicBezTo>
                    <a:pt x="2081" y="0"/>
                    <a:pt x="-131" y="2452"/>
                    <a:pt x="6" y="4629"/>
                  </a:cubicBezTo>
                  <a:cubicBezTo>
                    <a:pt x="160" y="6841"/>
                    <a:pt x="1155" y="8435"/>
                    <a:pt x="2646" y="8538"/>
                  </a:cubicBezTo>
                  <a:cubicBezTo>
                    <a:pt x="2766" y="8538"/>
                    <a:pt x="2869" y="8555"/>
                    <a:pt x="2989" y="8555"/>
                  </a:cubicBezTo>
                  <a:cubicBezTo>
                    <a:pt x="5835" y="8555"/>
                    <a:pt x="7824" y="6670"/>
                    <a:pt x="7721" y="4509"/>
                  </a:cubicBezTo>
                  <a:cubicBezTo>
                    <a:pt x="7618" y="2366"/>
                    <a:pt x="6624" y="600"/>
                    <a:pt x="4498" y="69"/>
                  </a:cubicBezTo>
                  <a:cubicBezTo>
                    <a:pt x="4343" y="17"/>
                    <a:pt x="4172" y="0"/>
                    <a:pt x="40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4" name="任意多边形: 形状 413">
              <a:extLst>
                <a:ext uri="{FF2B5EF4-FFF2-40B4-BE49-F238E27FC236}">
                  <a16:creationId xmlns:a16="http://schemas.microsoft.com/office/drawing/2014/main" id="{2DBC8B95-9087-8150-CE3B-98FD50883F50}"/>
                </a:ext>
              </a:extLst>
            </p:cNvPr>
            <p:cNvSpPr/>
            <p:nvPr/>
          </p:nvSpPr>
          <p:spPr>
            <a:xfrm>
              <a:off x="4529808" y="3594037"/>
              <a:ext cx="4237" cy="4680"/>
            </a:xfrm>
            <a:custGeom>
              <a:avLst/>
              <a:gdLst>
                <a:gd name="connsiteX0" fmla="*/ 2090 w 4237"/>
                <a:gd name="connsiteY0" fmla="*/ 0 h 4680"/>
                <a:gd name="connsiteX1" fmla="*/ 1198 w 4237"/>
                <a:gd name="connsiteY1" fmla="*/ 86 h 4680"/>
                <a:gd name="connsiteX2" fmla="*/ 49 w 4237"/>
                <a:gd name="connsiteY2" fmla="*/ 2400 h 4680"/>
                <a:gd name="connsiteX3" fmla="*/ 2330 w 4237"/>
                <a:gd name="connsiteY3" fmla="*/ 4681 h 4680"/>
                <a:gd name="connsiteX4" fmla="*/ 2776 w 4237"/>
                <a:gd name="connsiteY4" fmla="*/ 4646 h 4680"/>
                <a:gd name="connsiteX5" fmla="*/ 4233 w 4237"/>
                <a:gd name="connsiteY5" fmla="*/ 2177 h 4680"/>
                <a:gd name="connsiteX6" fmla="*/ 2090 w 4237"/>
                <a:gd name="connsiteY6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7" h="4680">
                  <a:moveTo>
                    <a:pt x="2090" y="0"/>
                  </a:moveTo>
                  <a:cubicBezTo>
                    <a:pt x="1815" y="0"/>
                    <a:pt x="1507" y="34"/>
                    <a:pt x="1198" y="86"/>
                  </a:cubicBezTo>
                  <a:cubicBezTo>
                    <a:pt x="204" y="257"/>
                    <a:pt x="-139" y="926"/>
                    <a:pt x="49" y="2400"/>
                  </a:cubicBezTo>
                  <a:cubicBezTo>
                    <a:pt x="581" y="3086"/>
                    <a:pt x="753" y="4681"/>
                    <a:pt x="2330" y="4681"/>
                  </a:cubicBezTo>
                  <a:cubicBezTo>
                    <a:pt x="2467" y="4681"/>
                    <a:pt x="2621" y="4663"/>
                    <a:pt x="2776" y="4646"/>
                  </a:cubicBezTo>
                  <a:cubicBezTo>
                    <a:pt x="4147" y="4424"/>
                    <a:pt x="4267" y="3121"/>
                    <a:pt x="4233" y="2177"/>
                  </a:cubicBezTo>
                  <a:cubicBezTo>
                    <a:pt x="4199" y="549"/>
                    <a:pt x="3290" y="0"/>
                    <a:pt x="2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5" name="任意多边形: 形状 414">
              <a:extLst>
                <a:ext uri="{FF2B5EF4-FFF2-40B4-BE49-F238E27FC236}">
                  <a16:creationId xmlns:a16="http://schemas.microsoft.com/office/drawing/2014/main" id="{3A608EA9-F384-A6BD-7B8C-75705E7B8BF7}"/>
                </a:ext>
              </a:extLst>
            </p:cNvPr>
            <p:cNvSpPr/>
            <p:nvPr/>
          </p:nvSpPr>
          <p:spPr>
            <a:xfrm>
              <a:off x="4531305" y="3644838"/>
              <a:ext cx="15570" cy="12756"/>
            </a:xfrm>
            <a:custGeom>
              <a:avLst/>
              <a:gdLst>
                <a:gd name="connsiteX0" fmla="*/ 8753 w 15570"/>
                <a:gd name="connsiteY0" fmla="*/ 0 h 12756"/>
                <a:gd name="connsiteX1" fmla="*/ 2067 w 15570"/>
                <a:gd name="connsiteY1" fmla="*/ 1886 h 12756"/>
                <a:gd name="connsiteX2" fmla="*/ 352 w 15570"/>
                <a:gd name="connsiteY2" fmla="*/ 6138 h 12756"/>
                <a:gd name="connsiteX3" fmla="*/ 6953 w 15570"/>
                <a:gd name="connsiteY3" fmla="*/ 12516 h 12756"/>
                <a:gd name="connsiteX4" fmla="*/ 8462 w 15570"/>
                <a:gd name="connsiteY4" fmla="*/ 12756 h 12756"/>
                <a:gd name="connsiteX5" fmla="*/ 14051 w 15570"/>
                <a:gd name="connsiteY5" fmla="*/ 9722 h 12756"/>
                <a:gd name="connsiteX6" fmla="*/ 14977 w 15570"/>
                <a:gd name="connsiteY6" fmla="*/ 3875 h 12756"/>
                <a:gd name="connsiteX7" fmla="*/ 9148 w 15570"/>
                <a:gd name="connsiteY7" fmla="*/ 34 h 12756"/>
                <a:gd name="connsiteX8" fmla="*/ 8753 w 15570"/>
                <a:gd name="connsiteY8" fmla="*/ 0 h 12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70" h="12756">
                  <a:moveTo>
                    <a:pt x="8753" y="0"/>
                  </a:moveTo>
                  <a:cubicBezTo>
                    <a:pt x="6370" y="0"/>
                    <a:pt x="4141" y="686"/>
                    <a:pt x="2067" y="1886"/>
                  </a:cubicBezTo>
                  <a:cubicBezTo>
                    <a:pt x="489" y="2795"/>
                    <a:pt x="-591" y="4355"/>
                    <a:pt x="352" y="6138"/>
                  </a:cubicBezTo>
                  <a:cubicBezTo>
                    <a:pt x="1844" y="8967"/>
                    <a:pt x="3764" y="11556"/>
                    <a:pt x="6953" y="12516"/>
                  </a:cubicBezTo>
                  <a:cubicBezTo>
                    <a:pt x="7484" y="12670"/>
                    <a:pt x="7982" y="12756"/>
                    <a:pt x="8462" y="12756"/>
                  </a:cubicBezTo>
                  <a:cubicBezTo>
                    <a:pt x="10691" y="12756"/>
                    <a:pt x="12388" y="11196"/>
                    <a:pt x="14051" y="9722"/>
                  </a:cubicBezTo>
                  <a:cubicBezTo>
                    <a:pt x="15903" y="8093"/>
                    <a:pt x="15868" y="6104"/>
                    <a:pt x="14977" y="3875"/>
                  </a:cubicBezTo>
                  <a:cubicBezTo>
                    <a:pt x="13863" y="1080"/>
                    <a:pt x="11805" y="103"/>
                    <a:pt x="9148" y="34"/>
                  </a:cubicBezTo>
                  <a:cubicBezTo>
                    <a:pt x="9028" y="0"/>
                    <a:pt x="8890" y="0"/>
                    <a:pt x="875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6" name="任意多边形: 形状 415">
              <a:extLst>
                <a:ext uri="{FF2B5EF4-FFF2-40B4-BE49-F238E27FC236}">
                  <a16:creationId xmlns:a16="http://schemas.microsoft.com/office/drawing/2014/main" id="{ED6CAD09-84B7-FAFD-95AA-7F3FB3B69813}"/>
                </a:ext>
              </a:extLst>
            </p:cNvPr>
            <p:cNvSpPr/>
            <p:nvPr/>
          </p:nvSpPr>
          <p:spPr>
            <a:xfrm>
              <a:off x="4537314" y="3969599"/>
              <a:ext cx="5517" cy="4766"/>
            </a:xfrm>
            <a:custGeom>
              <a:avLst/>
              <a:gdLst>
                <a:gd name="connsiteX0" fmla="*/ 3207 w 5517"/>
                <a:gd name="connsiteY0" fmla="*/ 0 h 4766"/>
                <a:gd name="connsiteX1" fmla="*/ 3104 w 5517"/>
                <a:gd name="connsiteY1" fmla="*/ 0 h 4766"/>
                <a:gd name="connsiteX2" fmla="*/ 1 w 5517"/>
                <a:gd name="connsiteY2" fmla="*/ 2280 h 4766"/>
                <a:gd name="connsiteX3" fmla="*/ 1904 w 5517"/>
                <a:gd name="connsiteY3" fmla="*/ 4766 h 4766"/>
                <a:gd name="connsiteX4" fmla="*/ 2007 w 5517"/>
                <a:gd name="connsiteY4" fmla="*/ 4766 h 4766"/>
                <a:gd name="connsiteX5" fmla="*/ 5487 w 5517"/>
                <a:gd name="connsiteY5" fmla="*/ 1749 h 4766"/>
                <a:gd name="connsiteX6" fmla="*/ 3207 w 5517"/>
                <a:gd name="connsiteY6" fmla="*/ 0 h 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7" h="4766">
                  <a:moveTo>
                    <a:pt x="3207" y="0"/>
                  </a:moveTo>
                  <a:cubicBezTo>
                    <a:pt x="3173" y="0"/>
                    <a:pt x="3138" y="0"/>
                    <a:pt x="3104" y="0"/>
                  </a:cubicBezTo>
                  <a:cubicBezTo>
                    <a:pt x="1509" y="69"/>
                    <a:pt x="292" y="668"/>
                    <a:pt x="1" y="2280"/>
                  </a:cubicBezTo>
                  <a:cubicBezTo>
                    <a:pt x="-34" y="3429"/>
                    <a:pt x="1013" y="4663"/>
                    <a:pt x="1904" y="4766"/>
                  </a:cubicBezTo>
                  <a:cubicBezTo>
                    <a:pt x="1938" y="4766"/>
                    <a:pt x="1972" y="4766"/>
                    <a:pt x="2007" y="4766"/>
                  </a:cubicBezTo>
                  <a:cubicBezTo>
                    <a:pt x="3207" y="4766"/>
                    <a:pt x="5830" y="2640"/>
                    <a:pt x="5487" y="1749"/>
                  </a:cubicBezTo>
                  <a:cubicBezTo>
                    <a:pt x="5127" y="857"/>
                    <a:pt x="4356" y="0"/>
                    <a:pt x="32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7" name="任意多边形: 形状 416">
              <a:extLst>
                <a:ext uri="{FF2B5EF4-FFF2-40B4-BE49-F238E27FC236}">
                  <a16:creationId xmlns:a16="http://schemas.microsoft.com/office/drawing/2014/main" id="{E5A8A8FC-D0E5-8C22-A7C6-4FCFD3ABCF7E}"/>
                </a:ext>
              </a:extLst>
            </p:cNvPr>
            <p:cNvSpPr/>
            <p:nvPr/>
          </p:nvSpPr>
          <p:spPr>
            <a:xfrm>
              <a:off x="4895166" y="2953346"/>
              <a:ext cx="20627" cy="18036"/>
            </a:xfrm>
            <a:custGeom>
              <a:avLst/>
              <a:gdLst>
                <a:gd name="connsiteX0" fmla="*/ 11076 w 20627"/>
                <a:gd name="connsiteY0" fmla="*/ 0 h 18036"/>
                <a:gd name="connsiteX1" fmla="*/ 6001 w 20627"/>
                <a:gd name="connsiteY1" fmla="*/ 1440 h 18036"/>
                <a:gd name="connsiteX2" fmla="*/ 0 w 20627"/>
                <a:gd name="connsiteY2" fmla="*/ 10338 h 18036"/>
                <a:gd name="connsiteX3" fmla="*/ 8178 w 20627"/>
                <a:gd name="connsiteY3" fmla="*/ 18037 h 18036"/>
                <a:gd name="connsiteX4" fmla="*/ 10561 w 20627"/>
                <a:gd name="connsiteY4" fmla="*/ 17677 h 18036"/>
                <a:gd name="connsiteX5" fmla="*/ 16528 w 20627"/>
                <a:gd name="connsiteY5" fmla="*/ 14642 h 18036"/>
                <a:gd name="connsiteX6" fmla="*/ 20471 w 20627"/>
                <a:gd name="connsiteY6" fmla="*/ 6704 h 18036"/>
                <a:gd name="connsiteX7" fmla="*/ 14230 w 20627"/>
                <a:gd name="connsiteY7" fmla="*/ 514 h 18036"/>
                <a:gd name="connsiteX8" fmla="*/ 11076 w 20627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7" h="18036">
                  <a:moveTo>
                    <a:pt x="11076" y="0"/>
                  </a:moveTo>
                  <a:cubicBezTo>
                    <a:pt x="9258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1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67" y="172"/>
                    <a:pt x="12104" y="0"/>
                    <a:pt x="110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8" name="任意多边形: 形状 417">
              <a:extLst>
                <a:ext uri="{FF2B5EF4-FFF2-40B4-BE49-F238E27FC236}">
                  <a16:creationId xmlns:a16="http://schemas.microsoft.com/office/drawing/2014/main" id="{ED39E7A5-956E-899D-DDFD-692A04098CC4}"/>
                </a:ext>
              </a:extLst>
            </p:cNvPr>
            <p:cNvSpPr/>
            <p:nvPr/>
          </p:nvSpPr>
          <p:spPr>
            <a:xfrm>
              <a:off x="4543537" y="3805075"/>
              <a:ext cx="6842" cy="7337"/>
            </a:xfrm>
            <a:custGeom>
              <a:avLst/>
              <a:gdLst>
                <a:gd name="connsiteX0" fmla="*/ 3808 w 6842"/>
                <a:gd name="connsiteY0" fmla="*/ 0 h 7337"/>
                <a:gd name="connsiteX1" fmla="*/ 2 w 6842"/>
                <a:gd name="connsiteY1" fmla="*/ 3755 h 7337"/>
                <a:gd name="connsiteX2" fmla="*/ 3036 w 6842"/>
                <a:gd name="connsiteY2" fmla="*/ 7269 h 7337"/>
                <a:gd name="connsiteX3" fmla="*/ 3533 w 6842"/>
                <a:gd name="connsiteY3" fmla="*/ 7338 h 7337"/>
                <a:gd name="connsiteX4" fmla="*/ 6842 w 6842"/>
                <a:gd name="connsiteY4" fmla="*/ 3840 h 7337"/>
                <a:gd name="connsiteX5" fmla="*/ 4271 w 6842"/>
                <a:gd name="connsiteY5" fmla="*/ 68 h 7337"/>
                <a:gd name="connsiteX6" fmla="*/ 3808 w 6842"/>
                <a:gd name="connsiteY6" fmla="*/ 0 h 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2" h="7337">
                  <a:moveTo>
                    <a:pt x="3808" y="0"/>
                  </a:moveTo>
                  <a:cubicBezTo>
                    <a:pt x="2179" y="0"/>
                    <a:pt x="-67" y="2126"/>
                    <a:pt x="2" y="3755"/>
                  </a:cubicBezTo>
                  <a:cubicBezTo>
                    <a:pt x="87" y="5726"/>
                    <a:pt x="1373" y="6824"/>
                    <a:pt x="3036" y="7269"/>
                  </a:cubicBezTo>
                  <a:cubicBezTo>
                    <a:pt x="3208" y="7321"/>
                    <a:pt x="3362" y="7338"/>
                    <a:pt x="3533" y="7338"/>
                  </a:cubicBezTo>
                  <a:cubicBezTo>
                    <a:pt x="5060" y="7338"/>
                    <a:pt x="6723" y="5640"/>
                    <a:pt x="6842" y="3840"/>
                  </a:cubicBezTo>
                  <a:cubicBezTo>
                    <a:pt x="6723" y="2109"/>
                    <a:pt x="6019" y="583"/>
                    <a:pt x="4271" y="68"/>
                  </a:cubicBezTo>
                  <a:cubicBezTo>
                    <a:pt x="4117" y="17"/>
                    <a:pt x="3962" y="0"/>
                    <a:pt x="38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9" name="任意多边形: 形状 418">
              <a:extLst>
                <a:ext uri="{FF2B5EF4-FFF2-40B4-BE49-F238E27FC236}">
                  <a16:creationId xmlns:a16="http://schemas.microsoft.com/office/drawing/2014/main" id="{189B2629-4F5A-F548-0DF6-8CA2E22855A0}"/>
                </a:ext>
              </a:extLst>
            </p:cNvPr>
            <p:cNvSpPr/>
            <p:nvPr/>
          </p:nvSpPr>
          <p:spPr>
            <a:xfrm>
              <a:off x="4530987" y="3748514"/>
              <a:ext cx="19102" cy="21293"/>
            </a:xfrm>
            <a:custGeom>
              <a:avLst/>
              <a:gdLst>
                <a:gd name="connsiteX0" fmla="*/ 10134 w 19102"/>
                <a:gd name="connsiteY0" fmla="*/ 0 h 21293"/>
                <a:gd name="connsiteX1" fmla="*/ 2 w 19102"/>
                <a:gd name="connsiteY1" fmla="*/ 10253 h 21293"/>
                <a:gd name="connsiteX2" fmla="*/ 10220 w 19102"/>
                <a:gd name="connsiteY2" fmla="*/ 21294 h 21293"/>
                <a:gd name="connsiteX3" fmla="*/ 19101 w 19102"/>
                <a:gd name="connsiteY3" fmla="*/ 12035 h 21293"/>
                <a:gd name="connsiteX4" fmla="*/ 10186 w 19102"/>
                <a:gd name="connsiteY4" fmla="*/ 0 h 21293"/>
                <a:gd name="connsiteX5" fmla="*/ 10134 w 19102"/>
                <a:gd name="connsiteY5" fmla="*/ 0 h 21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02" h="21293">
                  <a:moveTo>
                    <a:pt x="10134" y="0"/>
                  </a:moveTo>
                  <a:cubicBezTo>
                    <a:pt x="5111" y="0"/>
                    <a:pt x="-101" y="5246"/>
                    <a:pt x="2" y="10253"/>
                  </a:cubicBezTo>
                  <a:cubicBezTo>
                    <a:pt x="104" y="15979"/>
                    <a:pt x="5025" y="21294"/>
                    <a:pt x="10220" y="21294"/>
                  </a:cubicBezTo>
                  <a:cubicBezTo>
                    <a:pt x="15963" y="21294"/>
                    <a:pt x="19032" y="18105"/>
                    <a:pt x="19101" y="12035"/>
                  </a:cubicBezTo>
                  <a:cubicBezTo>
                    <a:pt x="19187" y="5503"/>
                    <a:pt x="15140" y="34"/>
                    <a:pt x="10186" y="0"/>
                  </a:cubicBezTo>
                  <a:cubicBezTo>
                    <a:pt x="10168" y="0"/>
                    <a:pt x="10151" y="0"/>
                    <a:pt x="101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0" name="任意多边形: 形状 419">
              <a:extLst>
                <a:ext uri="{FF2B5EF4-FFF2-40B4-BE49-F238E27FC236}">
                  <a16:creationId xmlns:a16="http://schemas.microsoft.com/office/drawing/2014/main" id="{7A76B798-8D24-57F8-08C7-4BC5BCB10265}"/>
                </a:ext>
              </a:extLst>
            </p:cNvPr>
            <p:cNvSpPr/>
            <p:nvPr/>
          </p:nvSpPr>
          <p:spPr>
            <a:xfrm>
              <a:off x="4555175" y="3659445"/>
              <a:ext cx="4445" cy="4200"/>
            </a:xfrm>
            <a:custGeom>
              <a:avLst/>
              <a:gdLst>
                <a:gd name="connsiteX0" fmla="*/ 2662 w 4445"/>
                <a:gd name="connsiteY0" fmla="*/ 0 h 4200"/>
                <a:gd name="connsiteX1" fmla="*/ 2542 w 4445"/>
                <a:gd name="connsiteY1" fmla="*/ 0 h 4200"/>
                <a:gd name="connsiteX2" fmla="*/ 5 w 4445"/>
                <a:gd name="connsiteY2" fmla="*/ 2761 h 4200"/>
                <a:gd name="connsiteX3" fmla="*/ 1102 w 4445"/>
                <a:gd name="connsiteY3" fmla="*/ 4201 h 4200"/>
                <a:gd name="connsiteX4" fmla="*/ 1445 w 4445"/>
                <a:gd name="connsiteY4" fmla="*/ 4167 h 4200"/>
                <a:gd name="connsiteX5" fmla="*/ 4446 w 4445"/>
                <a:gd name="connsiteY5" fmla="*/ 1920 h 4200"/>
                <a:gd name="connsiteX6" fmla="*/ 2662 w 4445"/>
                <a:gd name="connsiteY6" fmla="*/ 0 h 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5" h="4200">
                  <a:moveTo>
                    <a:pt x="2662" y="0"/>
                  </a:moveTo>
                  <a:cubicBezTo>
                    <a:pt x="2628" y="0"/>
                    <a:pt x="2594" y="0"/>
                    <a:pt x="2542" y="0"/>
                  </a:cubicBezTo>
                  <a:cubicBezTo>
                    <a:pt x="982" y="86"/>
                    <a:pt x="-81" y="960"/>
                    <a:pt x="5" y="2761"/>
                  </a:cubicBezTo>
                  <a:cubicBezTo>
                    <a:pt x="39" y="3515"/>
                    <a:pt x="297" y="4201"/>
                    <a:pt x="1102" y="4201"/>
                  </a:cubicBezTo>
                  <a:cubicBezTo>
                    <a:pt x="1205" y="4201"/>
                    <a:pt x="1325" y="4184"/>
                    <a:pt x="1445" y="4167"/>
                  </a:cubicBezTo>
                  <a:cubicBezTo>
                    <a:pt x="2714" y="3806"/>
                    <a:pt x="4463" y="4029"/>
                    <a:pt x="4446" y="1920"/>
                  </a:cubicBezTo>
                  <a:cubicBezTo>
                    <a:pt x="4463" y="772"/>
                    <a:pt x="3726" y="0"/>
                    <a:pt x="26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1" name="任意多边形: 形状 420">
              <a:extLst>
                <a:ext uri="{FF2B5EF4-FFF2-40B4-BE49-F238E27FC236}">
                  <a16:creationId xmlns:a16="http://schemas.microsoft.com/office/drawing/2014/main" id="{66A5B57B-5D9F-A77F-723E-68A590B0E6E6}"/>
                </a:ext>
              </a:extLst>
            </p:cNvPr>
            <p:cNvSpPr/>
            <p:nvPr/>
          </p:nvSpPr>
          <p:spPr>
            <a:xfrm>
              <a:off x="4563687" y="3629185"/>
              <a:ext cx="10889" cy="12173"/>
            </a:xfrm>
            <a:custGeom>
              <a:avLst/>
              <a:gdLst>
                <a:gd name="connsiteX0" fmla="*/ 4540 w 10889"/>
                <a:gd name="connsiteY0" fmla="*/ 0 h 12173"/>
                <a:gd name="connsiteX1" fmla="*/ 820 w 10889"/>
                <a:gd name="connsiteY1" fmla="*/ 5521 h 12173"/>
                <a:gd name="connsiteX2" fmla="*/ 1626 w 10889"/>
                <a:gd name="connsiteY2" fmla="*/ 7269 h 12173"/>
                <a:gd name="connsiteX3" fmla="*/ 6478 w 10889"/>
                <a:gd name="connsiteY3" fmla="*/ 12173 h 12173"/>
                <a:gd name="connsiteX4" fmla="*/ 6752 w 10889"/>
                <a:gd name="connsiteY4" fmla="*/ 12156 h 12173"/>
                <a:gd name="connsiteX5" fmla="*/ 10575 w 10889"/>
                <a:gd name="connsiteY5" fmla="*/ 5469 h 12173"/>
                <a:gd name="connsiteX6" fmla="*/ 8278 w 10889"/>
                <a:gd name="connsiteY6" fmla="*/ 1046 h 12173"/>
                <a:gd name="connsiteX7" fmla="*/ 4729 w 10889"/>
                <a:gd name="connsiteY7" fmla="*/ 0 h 12173"/>
                <a:gd name="connsiteX8" fmla="*/ 4540 w 10889"/>
                <a:gd name="connsiteY8" fmla="*/ 0 h 1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9" h="12173">
                  <a:moveTo>
                    <a:pt x="4540" y="0"/>
                  </a:moveTo>
                  <a:cubicBezTo>
                    <a:pt x="151" y="0"/>
                    <a:pt x="-980" y="2006"/>
                    <a:pt x="820" y="5521"/>
                  </a:cubicBezTo>
                  <a:cubicBezTo>
                    <a:pt x="1111" y="6087"/>
                    <a:pt x="1300" y="6721"/>
                    <a:pt x="1626" y="7269"/>
                  </a:cubicBezTo>
                  <a:cubicBezTo>
                    <a:pt x="2877" y="9344"/>
                    <a:pt x="4043" y="12173"/>
                    <a:pt x="6478" y="12173"/>
                  </a:cubicBezTo>
                  <a:cubicBezTo>
                    <a:pt x="6563" y="12173"/>
                    <a:pt x="6649" y="12173"/>
                    <a:pt x="6752" y="12156"/>
                  </a:cubicBezTo>
                  <a:cubicBezTo>
                    <a:pt x="10216" y="11864"/>
                    <a:pt x="9598" y="7904"/>
                    <a:pt x="10575" y="5469"/>
                  </a:cubicBezTo>
                  <a:cubicBezTo>
                    <a:pt x="11467" y="3223"/>
                    <a:pt x="10387" y="1732"/>
                    <a:pt x="8278" y="1046"/>
                  </a:cubicBezTo>
                  <a:cubicBezTo>
                    <a:pt x="6906" y="600"/>
                    <a:pt x="5518" y="240"/>
                    <a:pt x="4729" y="0"/>
                  </a:cubicBezTo>
                  <a:cubicBezTo>
                    <a:pt x="4661" y="0"/>
                    <a:pt x="4592" y="0"/>
                    <a:pt x="4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2" name="任意多边形: 形状 421">
              <a:extLst>
                <a:ext uri="{FF2B5EF4-FFF2-40B4-BE49-F238E27FC236}">
                  <a16:creationId xmlns:a16="http://schemas.microsoft.com/office/drawing/2014/main" id="{1A394C05-BC23-F516-CED1-700EF2BB5B58}"/>
                </a:ext>
              </a:extLst>
            </p:cNvPr>
            <p:cNvSpPr/>
            <p:nvPr/>
          </p:nvSpPr>
          <p:spPr>
            <a:xfrm>
              <a:off x="4580710" y="3605216"/>
              <a:ext cx="11464" cy="11967"/>
            </a:xfrm>
            <a:custGeom>
              <a:avLst/>
              <a:gdLst>
                <a:gd name="connsiteX0" fmla="*/ 6874 w 11464"/>
                <a:gd name="connsiteY0" fmla="*/ 0 h 11967"/>
                <a:gd name="connsiteX1" fmla="*/ 2519 w 11464"/>
                <a:gd name="connsiteY1" fmla="*/ 823 h 11967"/>
                <a:gd name="connsiteX2" fmla="*/ 187 w 11464"/>
                <a:gd name="connsiteY2" fmla="*/ 4560 h 11967"/>
                <a:gd name="connsiteX3" fmla="*/ 3188 w 11464"/>
                <a:gd name="connsiteY3" fmla="*/ 11847 h 11967"/>
                <a:gd name="connsiteX4" fmla="*/ 4096 w 11464"/>
                <a:gd name="connsiteY4" fmla="*/ 11967 h 11967"/>
                <a:gd name="connsiteX5" fmla="*/ 9343 w 11464"/>
                <a:gd name="connsiteY5" fmla="*/ 7287 h 11967"/>
                <a:gd name="connsiteX6" fmla="*/ 9669 w 11464"/>
                <a:gd name="connsiteY6" fmla="*/ 6738 h 11967"/>
                <a:gd name="connsiteX7" fmla="*/ 11280 w 11464"/>
                <a:gd name="connsiteY7" fmla="*/ 2863 h 11967"/>
                <a:gd name="connsiteX8" fmla="*/ 6874 w 11464"/>
                <a:gd name="connsiteY8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64" h="11967">
                  <a:moveTo>
                    <a:pt x="6874" y="0"/>
                  </a:moveTo>
                  <a:cubicBezTo>
                    <a:pt x="5348" y="291"/>
                    <a:pt x="3942" y="583"/>
                    <a:pt x="2519" y="823"/>
                  </a:cubicBezTo>
                  <a:cubicBezTo>
                    <a:pt x="445" y="1200"/>
                    <a:pt x="-412" y="2623"/>
                    <a:pt x="187" y="4560"/>
                  </a:cubicBezTo>
                  <a:cubicBezTo>
                    <a:pt x="993" y="7115"/>
                    <a:pt x="33" y="11007"/>
                    <a:pt x="3188" y="11847"/>
                  </a:cubicBezTo>
                  <a:cubicBezTo>
                    <a:pt x="3513" y="11933"/>
                    <a:pt x="3822" y="11967"/>
                    <a:pt x="4096" y="11967"/>
                  </a:cubicBezTo>
                  <a:cubicBezTo>
                    <a:pt x="6497" y="11967"/>
                    <a:pt x="7868" y="9224"/>
                    <a:pt x="9343" y="7287"/>
                  </a:cubicBezTo>
                  <a:cubicBezTo>
                    <a:pt x="9463" y="7115"/>
                    <a:pt x="9566" y="6927"/>
                    <a:pt x="9669" y="6738"/>
                  </a:cubicBezTo>
                  <a:cubicBezTo>
                    <a:pt x="10355" y="5521"/>
                    <a:pt x="12018" y="4835"/>
                    <a:pt x="11280" y="2863"/>
                  </a:cubicBezTo>
                  <a:cubicBezTo>
                    <a:pt x="10440" y="634"/>
                    <a:pt x="8486" y="600"/>
                    <a:pt x="68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3" name="任意多边形: 形状 422">
              <a:extLst>
                <a:ext uri="{FF2B5EF4-FFF2-40B4-BE49-F238E27FC236}">
                  <a16:creationId xmlns:a16="http://schemas.microsoft.com/office/drawing/2014/main" id="{CF0DB2F8-2F27-0F80-194A-DBCB7CAE48FF}"/>
                </a:ext>
              </a:extLst>
            </p:cNvPr>
            <p:cNvSpPr/>
            <p:nvPr/>
          </p:nvSpPr>
          <p:spPr>
            <a:xfrm>
              <a:off x="4558555" y="3670350"/>
              <a:ext cx="16890" cy="16201"/>
            </a:xfrm>
            <a:custGeom>
              <a:avLst/>
              <a:gdLst>
                <a:gd name="connsiteX0" fmla="*/ 8249 w 16890"/>
                <a:gd name="connsiteY0" fmla="*/ 0 h 16201"/>
                <a:gd name="connsiteX1" fmla="*/ 2 w 16890"/>
                <a:gd name="connsiteY1" fmla="*/ 9344 h 16201"/>
                <a:gd name="connsiteX2" fmla="*/ 7683 w 16890"/>
                <a:gd name="connsiteY2" fmla="*/ 16202 h 16201"/>
                <a:gd name="connsiteX3" fmla="*/ 7838 w 16890"/>
                <a:gd name="connsiteY3" fmla="*/ 16202 h 16201"/>
                <a:gd name="connsiteX4" fmla="*/ 16890 w 16890"/>
                <a:gd name="connsiteY4" fmla="*/ 8658 h 16201"/>
                <a:gd name="connsiteX5" fmla="*/ 8918 w 16890"/>
                <a:gd name="connsiteY5" fmla="*/ 34 h 16201"/>
                <a:gd name="connsiteX6" fmla="*/ 8249 w 16890"/>
                <a:gd name="connsiteY6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90" h="16201">
                  <a:moveTo>
                    <a:pt x="8249" y="0"/>
                  </a:moveTo>
                  <a:cubicBezTo>
                    <a:pt x="3243" y="0"/>
                    <a:pt x="-100" y="5161"/>
                    <a:pt x="2" y="9344"/>
                  </a:cubicBezTo>
                  <a:cubicBezTo>
                    <a:pt x="105" y="13339"/>
                    <a:pt x="3174" y="16202"/>
                    <a:pt x="7683" y="16202"/>
                  </a:cubicBezTo>
                  <a:cubicBezTo>
                    <a:pt x="7735" y="16202"/>
                    <a:pt x="7786" y="16202"/>
                    <a:pt x="7838" y="16202"/>
                  </a:cubicBezTo>
                  <a:cubicBezTo>
                    <a:pt x="12895" y="16133"/>
                    <a:pt x="16839" y="12842"/>
                    <a:pt x="16890" y="8658"/>
                  </a:cubicBezTo>
                  <a:cubicBezTo>
                    <a:pt x="16942" y="3772"/>
                    <a:pt x="13530" y="446"/>
                    <a:pt x="8918" y="34"/>
                  </a:cubicBezTo>
                  <a:cubicBezTo>
                    <a:pt x="8678" y="0"/>
                    <a:pt x="8455" y="0"/>
                    <a:pt x="8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4" name="任意多边形: 形状 423">
              <a:extLst>
                <a:ext uri="{FF2B5EF4-FFF2-40B4-BE49-F238E27FC236}">
                  <a16:creationId xmlns:a16="http://schemas.microsoft.com/office/drawing/2014/main" id="{712F620D-277B-68CD-A32D-04F155E3C7E8}"/>
                </a:ext>
              </a:extLst>
            </p:cNvPr>
            <p:cNvSpPr/>
            <p:nvPr/>
          </p:nvSpPr>
          <p:spPr>
            <a:xfrm>
              <a:off x="4538490" y="3664297"/>
              <a:ext cx="15567" cy="13973"/>
            </a:xfrm>
            <a:custGeom>
              <a:avLst/>
              <a:gdLst>
                <a:gd name="connsiteX0" fmla="*/ 11118 w 15567"/>
                <a:gd name="connsiteY0" fmla="*/ 0 h 13973"/>
                <a:gd name="connsiteX1" fmla="*/ 7998 w 15567"/>
                <a:gd name="connsiteY1" fmla="*/ 2932 h 13973"/>
                <a:gd name="connsiteX2" fmla="*/ 4397 w 15567"/>
                <a:gd name="connsiteY2" fmla="*/ 6190 h 13973"/>
                <a:gd name="connsiteX3" fmla="*/ 3385 w 15567"/>
                <a:gd name="connsiteY3" fmla="*/ 6104 h 13973"/>
                <a:gd name="connsiteX4" fmla="*/ 2939 w 15567"/>
                <a:gd name="connsiteY4" fmla="*/ 6069 h 13973"/>
                <a:gd name="connsiteX5" fmla="*/ 8 w 15567"/>
                <a:gd name="connsiteY5" fmla="*/ 10047 h 13973"/>
                <a:gd name="connsiteX6" fmla="*/ 4277 w 15567"/>
                <a:gd name="connsiteY6" fmla="*/ 13973 h 13973"/>
                <a:gd name="connsiteX7" fmla="*/ 4328 w 15567"/>
                <a:gd name="connsiteY7" fmla="*/ 13973 h 13973"/>
                <a:gd name="connsiteX8" fmla="*/ 5134 w 15567"/>
                <a:gd name="connsiteY8" fmla="*/ 13870 h 13973"/>
                <a:gd name="connsiteX9" fmla="*/ 5460 w 15567"/>
                <a:gd name="connsiteY9" fmla="*/ 13870 h 13973"/>
                <a:gd name="connsiteX10" fmla="*/ 5769 w 15567"/>
                <a:gd name="connsiteY10" fmla="*/ 13870 h 13973"/>
                <a:gd name="connsiteX11" fmla="*/ 7140 w 15567"/>
                <a:gd name="connsiteY11" fmla="*/ 13099 h 13973"/>
                <a:gd name="connsiteX12" fmla="*/ 13347 w 15567"/>
                <a:gd name="connsiteY12" fmla="*/ 7424 h 13973"/>
                <a:gd name="connsiteX13" fmla="*/ 14324 w 15567"/>
                <a:gd name="connsiteY13" fmla="*/ 2074 h 13973"/>
                <a:gd name="connsiteX14" fmla="*/ 11118 w 15567"/>
                <a:gd name="connsiteY14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567" h="13973">
                  <a:moveTo>
                    <a:pt x="11118" y="0"/>
                  </a:moveTo>
                  <a:cubicBezTo>
                    <a:pt x="9952" y="0"/>
                    <a:pt x="8889" y="943"/>
                    <a:pt x="7998" y="2932"/>
                  </a:cubicBezTo>
                  <a:cubicBezTo>
                    <a:pt x="7089" y="4921"/>
                    <a:pt x="6420" y="6190"/>
                    <a:pt x="4397" y="6190"/>
                  </a:cubicBezTo>
                  <a:cubicBezTo>
                    <a:pt x="4088" y="6190"/>
                    <a:pt x="3762" y="6155"/>
                    <a:pt x="3385" y="6104"/>
                  </a:cubicBezTo>
                  <a:cubicBezTo>
                    <a:pt x="3231" y="6087"/>
                    <a:pt x="3077" y="6069"/>
                    <a:pt x="2939" y="6069"/>
                  </a:cubicBezTo>
                  <a:cubicBezTo>
                    <a:pt x="1054" y="6069"/>
                    <a:pt x="145" y="8161"/>
                    <a:pt x="8" y="10047"/>
                  </a:cubicBezTo>
                  <a:cubicBezTo>
                    <a:pt x="-146" y="12173"/>
                    <a:pt x="2031" y="13973"/>
                    <a:pt x="4277" y="13973"/>
                  </a:cubicBezTo>
                  <a:cubicBezTo>
                    <a:pt x="4294" y="13973"/>
                    <a:pt x="4311" y="13973"/>
                    <a:pt x="4328" y="13973"/>
                  </a:cubicBezTo>
                  <a:cubicBezTo>
                    <a:pt x="4569" y="13888"/>
                    <a:pt x="4843" y="13870"/>
                    <a:pt x="5134" y="13870"/>
                  </a:cubicBezTo>
                  <a:cubicBezTo>
                    <a:pt x="5237" y="13870"/>
                    <a:pt x="5357" y="13870"/>
                    <a:pt x="5460" y="13870"/>
                  </a:cubicBezTo>
                  <a:cubicBezTo>
                    <a:pt x="5563" y="13870"/>
                    <a:pt x="5666" y="13870"/>
                    <a:pt x="5769" y="13870"/>
                  </a:cubicBezTo>
                  <a:cubicBezTo>
                    <a:pt x="6403" y="13870"/>
                    <a:pt x="6986" y="13785"/>
                    <a:pt x="7140" y="13099"/>
                  </a:cubicBezTo>
                  <a:cubicBezTo>
                    <a:pt x="7963" y="9516"/>
                    <a:pt x="11032" y="9053"/>
                    <a:pt x="13347" y="7424"/>
                  </a:cubicBezTo>
                  <a:cubicBezTo>
                    <a:pt x="16090" y="5503"/>
                    <a:pt x="16141" y="4252"/>
                    <a:pt x="14324" y="2074"/>
                  </a:cubicBezTo>
                  <a:cubicBezTo>
                    <a:pt x="13209" y="703"/>
                    <a:pt x="12112" y="0"/>
                    <a:pt x="11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5" name="任意多边形: 形状 424">
              <a:extLst>
                <a:ext uri="{FF2B5EF4-FFF2-40B4-BE49-F238E27FC236}">
                  <a16:creationId xmlns:a16="http://schemas.microsoft.com/office/drawing/2014/main" id="{421CE600-5170-CA57-0C54-137EB77ADA9E}"/>
                </a:ext>
              </a:extLst>
            </p:cNvPr>
            <p:cNvSpPr/>
            <p:nvPr/>
          </p:nvSpPr>
          <p:spPr>
            <a:xfrm>
              <a:off x="4530645" y="3682471"/>
              <a:ext cx="26853" cy="22836"/>
            </a:xfrm>
            <a:custGeom>
              <a:avLst/>
              <a:gdLst>
                <a:gd name="connsiteX0" fmla="*/ 8231 w 26853"/>
                <a:gd name="connsiteY0" fmla="*/ 0 h 22836"/>
                <a:gd name="connsiteX1" fmla="*/ 6825 w 26853"/>
                <a:gd name="connsiteY1" fmla="*/ 188 h 22836"/>
                <a:gd name="connsiteX2" fmla="*/ 1321 w 26853"/>
                <a:gd name="connsiteY2" fmla="*/ 4149 h 22836"/>
                <a:gd name="connsiteX3" fmla="*/ 635 w 26853"/>
                <a:gd name="connsiteY3" fmla="*/ 7166 h 22836"/>
                <a:gd name="connsiteX4" fmla="*/ 1 w 26853"/>
                <a:gd name="connsiteY4" fmla="*/ 9310 h 22836"/>
                <a:gd name="connsiteX5" fmla="*/ 5624 w 26853"/>
                <a:gd name="connsiteY5" fmla="*/ 16339 h 22836"/>
                <a:gd name="connsiteX6" fmla="*/ 5933 w 26853"/>
                <a:gd name="connsiteY6" fmla="*/ 16322 h 22836"/>
                <a:gd name="connsiteX7" fmla="*/ 7219 w 26853"/>
                <a:gd name="connsiteY7" fmla="*/ 16219 h 22836"/>
                <a:gd name="connsiteX8" fmla="*/ 13974 w 26853"/>
                <a:gd name="connsiteY8" fmla="*/ 20437 h 22836"/>
                <a:gd name="connsiteX9" fmla="*/ 18483 w 26853"/>
                <a:gd name="connsiteY9" fmla="*/ 22837 h 22836"/>
                <a:gd name="connsiteX10" fmla="*/ 23833 w 26853"/>
                <a:gd name="connsiteY10" fmla="*/ 19631 h 22836"/>
                <a:gd name="connsiteX11" fmla="*/ 26850 w 26853"/>
                <a:gd name="connsiteY11" fmla="*/ 12224 h 22836"/>
                <a:gd name="connsiteX12" fmla="*/ 19786 w 26853"/>
                <a:gd name="connsiteY12" fmla="*/ 3395 h 22836"/>
                <a:gd name="connsiteX13" fmla="*/ 18243 w 26853"/>
                <a:gd name="connsiteY13" fmla="*/ 3497 h 22836"/>
                <a:gd name="connsiteX14" fmla="*/ 14351 w 26853"/>
                <a:gd name="connsiteY14" fmla="*/ 3755 h 22836"/>
                <a:gd name="connsiteX15" fmla="*/ 10871 w 26853"/>
                <a:gd name="connsiteY15" fmla="*/ 3600 h 22836"/>
                <a:gd name="connsiteX16" fmla="*/ 8231 w 26853"/>
                <a:gd name="connsiteY16" fmla="*/ 0 h 2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853" h="22836">
                  <a:moveTo>
                    <a:pt x="8231" y="0"/>
                  </a:moveTo>
                  <a:cubicBezTo>
                    <a:pt x="7802" y="0"/>
                    <a:pt x="7339" y="68"/>
                    <a:pt x="6825" y="188"/>
                  </a:cubicBezTo>
                  <a:cubicBezTo>
                    <a:pt x="4407" y="771"/>
                    <a:pt x="3104" y="2760"/>
                    <a:pt x="1321" y="4149"/>
                  </a:cubicBezTo>
                  <a:cubicBezTo>
                    <a:pt x="275" y="4972"/>
                    <a:pt x="190" y="6189"/>
                    <a:pt x="635" y="7166"/>
                  </a:cubicBezTo>
                  <a:cubicBezTo>
                    <a:pt x="224" y="7886"/>
                    <a:pt x="-16" y="8641"/>
                    <a:pt x="1" y="9310"/>
                  </a:cubicBezTo>
                  <a:cubicBezTo>
                    <a:pt x="104" y="12002"/>
                    <a:pt x="3173" y="16339"/>
                    <a:pt x="5624" y="16339"/>
                  </a:cubicBezTo>
                  <a:cubicBezTo>
                    <a:pt x="5727" y="16339"/>
                    <a:pt x="5830" y="16339"/>
                    <a:pt x="5933" y="16322"/>
                  </a:cubicBezTo>
                  <a:cubicBezTo>
                    <a:pt x="6396" y="16253"/>
                    <a:pt x="6808" y="16219"/>
                    <a:pt x="7219" y="16219"/>
                  </a:cubicBezTo>
                  <a:cubicBezTo>
                    <a:pt x="10271" y="16219"/>
                    <a:pt x="11934" y="18173"/>
                    <a:pt x="13974" y="20437"/>
                  </a:cubicBezTo>
                  <a:cubicBezTo>
                    <a:pt x="15448" y="22065"/>
                    <a:pt x="16957" y="22837"/>
                    <a:pt x="18483" y="22837"/>
                  </a:cubicBezTo>
                  <a:cubicBezTo>
                    <a:pt x="20301" y="22837"/>
                    <a:pt x="22118" y="21723"/>
                    <a:pt x="23833" y="19631"/>
                  </a:cubicBezTo>
                  <a:cubicBezTo>
                    <a:pt x="25718" y="17299"/>
                    <a:pt x="26696" y="14659"/>
                    <a:pt x="26850" y="12224"/>
                  </a:cubicBezTo>
                  <a:cubicBezTo>
                    <a:pt x="26953" y="6618"/>
                    <a:pt x="24416" y="3395"/>
                    <a:pt x="19786" y="3395"/>
                  </a:cubicBezTo>
                  <a:cubicBezTo>
                    <a:pt x="19289" y="3395"/>
                    <a:pt x="18775" y="3429"/>
                    <a:pt x="18243" y="3497"/>
                  </a:cubicBezTo>
                  <a:cubicBezTo>
                    <a:pt x="16923" y="3686"/>
                    <a:pt x="15637" y="3755"/>
                    <a:pt x="14351" y="3755"/>
                  </a:cubicBezTo>
                  <a:cubicBezTo>
                    <a:pt x="13186" y="3755"/>
                    <a:pt x="12037" y="3703"/>
                    <a:pt x="10871" y="3600"/>
                  </a:cubicBezTo>
                  <a:cubicBezTo>
                    <a:pt x="11008" y="1149"/>
                    <a:pt x="10048" y="0"/>
                    <a:pt x="8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6" name="任意多边形: 形状 425">
              <a:extLst>
                <a:ext uri="{FF2B5EF4-FFF2-40B4-BE49-F238E27FC236}">
                  <a16:creationId xmlns:a16="http://schemas.microsoft.com/office/drawing/2014/main" id="{6B0BA653-C66D-C10F-F6B5-76EDB1E74629}"/>
                </a:ext>
              </a:extLst>
            </p:cNvPr>
            <p:cNvSpPr/>
            <p:nvPr/>
          </p:nvSpPr>
          <p:spPr>
            <a:xfrm>
              <a:off x="4601535" y="3880016"/>
              <a:ext cx="14475" cy="18396"/>
            </a:xfrm>
            <a:custGeom>
              <a:avLst/>
              <a:gdLst>
                <a:gd name="connsiteX0" fmla="*/ 14476 w 14475"/>
                <a:gd name="connsiteY0" fmla="*/ 0 h 18396"/>
                <a:gd name="connsiteX1" fmla="*/ 11390 w 14475"/>
                <a:gd name="connsiteY1" fmla="*/ 1303 h 18396"/>
                <a:gd name="connsiteX2" fmla="*/ 7772 w 14475"/>
                <a:gd name="connsiteY2" fmla="*/ 5229 h 18396"/>
                <a:gd name="connsiteX3" fmla="*/ 7600 w 14475"/>
                <a:gd name="connsiteY3" fmla="*/ 5229 h 18396"/>
                <a:gd name="connsiteX4" fmla="*/ 5715 w 14475"/>
                <a:gd name="connsiteY4" fmla="*/ 5624 h 18396"/>
                <a:gd name="connsiteX5" fmla="*/ 3074 w 14475"/>
                <a:gd name="connsiteY5" fmla="*/ 16819 h 18396"/>
                <a:gd name="connsiteX6" fmla="*/ 3966 w 14475"/>
                <a:gd name="connsiteY6" fmla="*/ 17796 h 18396"/>
                <a:gd name="connsiteX7" fmla="*/ 4772 w 14475"/>
                <a:gd name="connsiteY7" fmla="*/ 18397 h 18396"/>
                <a:gd name="connsiteX8" fmla="*/ 14476 w 14475"/>
                <a:gd name="connsiteY8" fmla="*/ 0 h 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5" h="18396">
                  <a:moveTo>
                    <a:pt x="14476" y="0"/>
                  </a:moveTo>
                  <a:cubicBezTo>
                    <a:pt x="13396" y="223"/>
                    <a:pt x="12367" y="686"/>
                    <a:pt x="11390" y="1303"/>
                  </a:cubicBezTo>
                  <a:cubicBezTo>
                    <a:pt x="9418" y="2537"/>
                    <a:pt x="8115" y="3875"/>
                    <a:pt x="7772" y="5229"/>
                  </a:cubicBezTo>
                  <a:cubicBezTo>
                    <a:pt x="7721" y="5229"/>
                    <a:pt x="7652" y="5229"/>
                    <a:pt x="7600" y="5229"/>
                  </a:cubicBezTo>
                  <a:cubicBezTo>
                    <a:pt x="7018" y="5229"/>
                    <a:pt x="6366" y="5349"/>
                    <a:pt x="5715" y="5624"/>
                  </a:cubicBezTo>
                  <a:cubicBezTo>
                    <a:pt x="-1040" y="8435"/>
                    <a:pt x="-1658" y="11076"/>
                    <a:pt x="3074" y="16819"/>
                  </a:cubicBezTo>
                  <a:cubicBezTo>
                    <a:pt x="3349" y="17162"/>
                    <a:pt x="3623" y="17539"/>
                    <a:pt x="3966" y="17796"/>
                  </a:cubicBezTo>
                  <a:cubicBezTo>
                    <a:pt x="4240" y="18002"/>
                    <a:pt x="4515" y="18191"/>
                    <a:pt x="4772" y="18397"/>
                  </a:cubicBezTo>
                  <a:cubicBezTo>
                    <a:pt x="7978" y="12327"/>
                    <a:pt x="11218" y="6189"/>
                    <a:pt x="144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7" name="任意多边形: 形状 426">
              <a:extLst>
                <a:ext uri="{FF2B5EF4-FFF2-40B4-BE49-F238E27FC236}">
                  <a16:creationId xmlns:a16="http://schemas.microsoft.com/office/drawing/2014/main" id="{65454CD7-6DCA-9F18-7255-8F55E2B3A965}"/>
                </a:ext>
              </a:extLst>
            </p:cNvPr>
            <p:cNvSpPr/>
            <p:nvPr/>
          </p:nvSpPr>
          <p:spPr>
            <a:xfrm>
              <a:off x="4606290" y="3879844"/>
              <a:ext cx="12858" cy="20659"/>
            </a:xfrm>
            <a:custGeom>
              <a:avLst/>
              <a:gdLst>
                <a:gd name="connsiteX0" fmla="*/ 11264 w 12858"/>
                <a:gd name="connsiteY0" fmla="*/ 0 h 20659"/>
                <a:gd name="connsiteX1" fmla="*/ 9721 w 12858"/>
                <a:gd name="connsiteY1" fmla="*/ 172 h 20659"/>
                <a:gd name="connsiteX2" fmla="*/ 0 w 12858"/>
                <a:gd name="connsiteY2" fmla="*/ 18568 h 20659"/>
                <a:gd name="connsiteX3" fmla="*/ 2057 w 12858"/>
                <a:gd name="connsiteY3" fmla="*/ 20660 h 20659"/>
                <a:gd name="connsiteX4" fmla="*/ 6258 w 12858"/>
                <a:gd name="connsiteY4" fmla="*/ 12721 h 20659"/>
                <a:gd name="connsiteX5" fmla="*/ 5521 w 12858"/>
                <a:gd name="connsiteY5" fmla="*/ 9721 h 20659"/>
                <a:gd name="connsiteX6" fmla="*/ 5932 w 12858"/>
                <a:gd name="connsiteY6" fmla="*/ 9979 h 20659"/>
                <a:gd name="connsiteX7" fmla="*/ 7201 w 12858"/>
                <a:gd name="connsiteY7" fmla="*/ 10939 h 20659"/>
                <a:gd name="connsiteX8" fmla="*/ 12859 w 12858"/>
                <a:gd name="connsiteY8" fmla="*/ 189 h 20659"/>
                <a:gd name="connsiteX9" fmla="*/ 12482 w 12858"/>
                <a:gd name="connsiteY9" fmla="*/ 103 h 20659"/>
                <a:gd name="connsiteX10" fmla="*/ 11264 w 12858"/>
                <a:gd name="connsiteY10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58" h="20659">
                  <a:moveTo>
                    <a:pt x="11264" y="0"/>
                  </a:moveTo>
                  <a:cubicBezTo>
                    <a:pt x="10733" y="0"/>
                    <a:pt x="10218" y="51"/>
                    <a:pt x="9721" y="172"/>
                  </a:cubicBezTo>
                  <a:cubicBezTo>
                    <a:pt x="6464" y="6361"/>
                    <a:pt x="3240" y="12499"/>
                    <a:pt x="0" y="18568"/>
                  </a:cubicBezTo>
                  <a:cubicBezTo>
                    <a:pt x="823" y="19219"/>
                    <a:pt x="1543" y="19906"/>
                    <a:pt x="2057" y="20660"/>
                  </a:cubicBezTo>
                  <a:cubicBezTo>
                    <a:pt x="3463" y="18019"/>
                    <a:pt x="4869" y="15362"/>
                    <a:pt x="6258" y="12721"/>
                  </a:cubicBezTo>
                  <a:cubicBezTo>
                    <a:pt x="5744" y="11916"/>
                    <a:pt x="5435" y="10973"/>
                    <a:pt x="5521" y="9721"/>
                  </a:cubicBezTo>
                  <a:lnTo>
                    <a:pt x="5932" y="9979"/>
                  </a:lnTo>
                  <a:cubicBezTo>
                    <a:pt x="6378" y="10236"/>
                    <a:pt x="6789" y="10595"/>
                    <a:pt x="7201" y="10939"/>
                  </a:cubicBezTo>
                  <a:cubicBezTo>
                    <a:pt x="9087" y="7355"/>
                    <a:pt x="10973" y="3772"/>
                    <a:pt x="12859" y="189"/>
                  </a:cubicBezTo>
                  <a:lnTo>
                    <a:pt x="12482" y="103"/>
                  </a:lnTo>
                  <a:cubicBezTo>
                    <a:pt x="12070" y="34"/>
                    <a:pt x="11659" y="0"/>
                    <a:pt x="112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8" name="任意多边形: 形状 427">
              <a:extLst>
                <a:ext uri="{FF2B5EF4-FFF2-40B4-BE49-F238E27FC236}">
                  <a16:creationId xmlns:a16="http://schemas.microsoft.com/office/drawing/2014/main" id="{CB21B885-481C-B3F1-7BFA-BA465CC81524}"/>
                </a:ext>
              </a:extLst>
            </p:cNvPr>
            <p:cNvSpPr/>
            <p:nvPr/>
          </p:nvSpPr>
          <p:spPr>
            <a:xfrm>
              <a:off x="4501555" y="3635271"/>
              <a:ext cx="4809" cy="12207"/>
            </a:xfrm>
            <a:custGeom>
              <a:avLst/>
              <a:gdLst>
                <a:gd name="connsiteX0" fmla="*/ 4128 w 4809"/>
                <a:gd name="connsiteY0" fmla="*/ 0 h 12207"/>
                <a:gd name="connsiteX1" fmla="*/ 150 w 4809"/>
                <a:gd name="connsiteY1" fmla="*/ 10030 h 12207"/>
                <a:gd name="connsiteX2" fmla="*/ 699 w 4809"/>
                <a:gd name="connsiteY2" fmla="*/ 12190 h 12207"/>
                <a:gd name="connsiteX3" fmla="*/ 853 w 4809"/>
                <a:gd name="connsiteY3" fmla="*/ 12207 h 12207"/>
                <a:gd name="connsiteX4" fmla="*/ 2722 w 4809"/>
                <a:gd name="connsiteY4" fmla="*/ 11007 h 12207"/>
                <a:gd name="connsiteX5" fmla="*/ 4128 w 4809"/>
                <a:gd name="connsiteY5" fmla="*/ 0 h 12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9" h="12207">
                  <a:moveTo>
                    <a:pt x="4128" y="0"/>
                  </a:moveTo>
                  <a:cubicBezTo>
                    <a:pt x="1968" y="3086"/>
                    <a:pt x="1093" y="6583"/>
                    <a:pt x="150" y="10030"/>
                  </a:cubicBezTo>
                  <a:cubicBezTo>
                    <a:pt x="-72" y="10801"/>
                    <a:pt x="-158" y="12002"/>
                    <a:pt x="699" y="12190"/>
                  </a:cubicBezTo>
                  <a:cubicBezTo>
                    <a:pt x="751" y="12207"/>
                    <a:pt x="802" y="12207"/>
                    <a:pt x="853" y="12207"/>
                  </a:cubicBezTo>
                  <a:cubicBezTo>
                    <a:pt x="1436" y="12207"/>
                    <a:pt x="2311" y="11573"/>
                    <a:pt x="2722" y="11007"/>
                  </a:cubicBezTo>
                  <a:cubicBezTo>
                    <a:pt x="5105" y="7715"/>
                    <a:pt x="5260" y="3943"/>
                    <a:pt x="4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9" name="任意多边形: 形状 428">
              <a:extLst>
                <a:ext uri="{FF2B5EF4-FFF2-40B4-BE49-F238E27FC236}">
                  <a16:creationId xmlns:a16="http://schemas.microsoft.com/office/drawing/2014/main" id="{CF060E10-2B82-BE27-0F41-E879B67AE43D}"/>
                </a:ext>
              </a:extLst>
            </p:cNvPr>
            <p:cNvSpPr/>
            <p:nvPr/>
          </p:nvSpPr>
          <p:spPr>
            <a:xfrm>
              <a:off x="4613870" y="3480332"/>
              <a:ext cx="18246" cy="20728"/>
            </a:xfrm>
            <a:custGeom>
              <a:avLst/>
              <a:gdLst>
                <a:gd name="connsiteX0" fmla="*/ 9976 w 18246"/>
                <a:gd name="connsiteY0" fmla="*/ 0 h 20728"/>
                <a:gd name="connsiteX1" fmla="*/ 940 w 18246"/>
                <a:gd name="connsiteY1" fmla="*/ 5161 h 20728"/>
                <a:gd name="connsiteX2" fmla="*/ 5192 w 18246"/>
                <a:gd name="connsiteY2" fmla="*/ 19425 h 20728"/>
                <a:gd name="connsiteX3" fmla="*/ 9804 w 18246"/>
                <a:gd name="connsiteY3" fmla="*/ 20728 h 20728"/>
                <a:gd name="connsiteX4" fmla="*/ 16748 w 18246"/>
                <a:gd name="connsiteY4" fmla="*/ 15465 h 20728"/>
                <a:gd name="connsiteX5" fmla="*/ 14039 w 18246"/>
                <a:gd name="connsiteY5" fmla="*/ 943 h 20728"/>
                <a:gd name="connsiteX6" fmla="*/ 9976 w 18246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46" h="20728">
                  <a:moveTo>
                    <a:pt x="9976" y="0"/>
                  </a:moveTo>
                  <a:cubicBezTo>
                    <a:pt x="6273" y="0"/>
                    <a:pt x="2381" y="2006"/>
                    <a:pt x="940" y="5161"/>
                  </a:cubicBezTo>
                  <a:cubicBezTo>
                    <a:pt x="-1340" y="10167"/>
                    <a:pt x="700" y="17042"/>
                    <a:pt x="5192" y="19425"/>
                  </a:cubicBezTo>
                  <a:cubicBezTo>
                    <a:pt x="6838" y="20300"/>
                    <a:pt x="8381" y="20728"/>
                    <a:pt x="9804" y="20728"/>
                  </a:cubicBezTo>
                  <a:cubicBezTo>
                    <a:pt x="12668" y="20728"/>
                    <a:pt x="15016" y="18962"/>
                    <a:pt x="16748" y="15465"/>
                  </a:cubicBezTo>
                  <a:cubicBezTo>
                    <a:pt x="19543" y="9824"/>
                    <a:pt x="18308" y="3240"/>
                    <a:pt x="14039" y="943"/>
                  </a:cubicBezTo>
                  <a:cubicBezTo>
                    <a:pt x="12805" y="309"/>
                    <a:pt x="11399" y="0"/>
                    <a:pt x="9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0" name="任意多边形: 形状 429">
              <a:extLst>
                <a:ext uri="{FF2B5EF4-FFF2-40B4-BE49-F238E27FC236}">
                  <a16:creationId xmlns:a16="http://schemas.microsoft.com/office/drawing/2014/main" id="{8491FDB2-78AF-5536-B16E-1A1A7609BFDA}"/>
                </a:ext>
              </a:extLst>
            </p:cNvPr>
            <p:cNvSpPr/>
            <p:nvPr/>
          </p:nvSpPr>
          <p:spPr>
            <a:xfrm>
              <a:off x="4621206" y="33848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89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783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89" y="497"/>
                  </a:cubicBezTo>
                  <a:cubicBezTo>
                    <a:pt x="6464" y="154"/>
                    <a:pt x="6155" y="0"/>
                    <a:pt x="58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1" name="任意多边形: 形状 430">
              <a:extLst>
                <a:ext uri="{FF2B5EF4-FFF2-40B4-BE49-F238E27FC236}">
                  <a16:creationId xmlns:a16="http://schemas.microsoft.com/office/drawing/2014/main" id="{1E2FC5EB-2754-E84A-BC5F-14EAA73F94C0}"/>
                </a:ext>
              </a:extLst>
            </p:cNvPr>
            <p:cNvSpPr/>
            <p:nvPr/>
          </p:nvSpPr>
          <p:spPr>
            <a:xfrm>
              <a:off x="5053223" y="2976560"/>
              <a:ext cx="14737" cy="15824"/>
            </a:xfrm>
            <a:custGeom>
              <a:avLst/>
              <a:gdLst>
                <a:gd name="connsiteX0" fmla="*/ 8198 w 14737"/>
                <a:gd name="connsiteY0" fmla="*/ 0 h 15824"/>
                <a:gd name="connsiteX1" fmla="*/ 4254 w 14737"/>
                <a:gd name="connsiteY1" fmla="*/ 1749 h 15824"/>
                <a:gd name="connsiteX2" fmla="*/ 106 w 14737"/>
                <a:gd name="connsiteY2" fmla="*/ 9258 h 15824"/>
                <a:gd name="connsiteX3" fmla="*/ 4100 w 14737"/>
                <a:gd name="connsiteY3" fmla="*/ 15499 h 15824"/>
                <a:gd name="connsiteX4" fmla="*/ 6003 w 14737"/>
                <a:gd name="connsiteY4" fmla="*/ 15825 h 15824"/>
                <a:gd name="connsiteX5" fmla="*/ 8661 w 14737"/>
                <a:gd name="connsiteY5" fmla="*/ 15465 h 15824"/>
                <a:gd name="connsiteX6" fmla="*/ 10204 w 14737"/>
                <a:gd name="connsiteY6" fmla="*/ 14693 h 15824"/>
                <a:gd name="connsiteX7" fmla="*/ 14079 w 14737"/>
                <a:gd name="connsiteY7" fmla="*/ 9704 h 15824"/>
                <a:gd name="connsiteX8" fmla="*/ 14662 w 14737"/>
                <a:gd name="connsiteY8" fmla="*/ 8041 h 15824"/>
                <a:gd name="connsiteX9" fmla="*/ 10890 w 14737"/>
                <a:gd name="connsiteY9" fmla="*/ 789 h 15824"/>
                <a:gd name="connsiteX10" fmla="*/ 8198 w 14737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7" h="15824">
                  <a:moveTo>
                    <a:pt x="8198" y="0"/>
                  </a:moveTo>
                  <a:cubicBezTo>
                    <a:pt x="6826" y="0"/>
                    <a:pt x="5540" y="634"/>
                    <a:pt x="4254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0" y="15722"/>
                    <a:pt x="5352" y="15825"/>
                    <a:pt x="6003" y="15825"/>
                  </a:cubicBezTo>
                  <a:cubicBezTo>
                    <a:pt x="6878" y="15825"/>
                    <a:pt x="7769" y="15671"/>
                    <a:pt x="8661" y="15465"/>
                  </a:cubicBezTo>
                  <a:cubicBezTo>
                    <a:pt x="9227" y="15345"/>
                    <a:pt x="10221" y="14796"/>
                    <a:pt x="10204" y="14693"/>
                  </a:cubicBezTo>
                  <a:cubicBezTo>
                    <a:pt x="9158" y="10956"/>
                    <a:pt x="12261" y="10921"/>
                    <a:pt x="14079" y="9704"/>
                  </a:cubicBezTo>
                  <a:cubicBezTo>
                    <a:pt x="14456" y="9447"/>
                    <a:pt x="14576" y="8624"/>
                    <a:pt x="14662" y="8041"/>
                  </a:cubicBezTo>
                  <a:cubicBezTo>
                    <a:pt x="15090" y="4955"/>
                    <a:pt x="13684" y="2349"/>
                    <a:pt x="10890" y="789"/>
                  </a:cubicBezTo>
                  <a:cubicBezTo>
                    <a:pt x="9947" y="257"/>
                    <a:pt x="9055" y="0"/>
                    <a:pt x="81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2" name="任意多边形: 形状 431">
              <a:extLst>
                <a:ext uri="{FF2B5EF4-FFF2-40B4-BE49-F238E27FC236}">
                  <a16:creationId xmlns:a16="http://schemas.microsoft.com/office/drawing/2014/main" id="{69EABBC6-FD24-2E06-D3C6-19F6BAB127C1}"/>
                </a:ext>
              </a:extLst>
            </p:cNvPr>
            <p:cNvSpPr/>
            <p:nvPr/>
          </p:nvSpPr>
          <p:spPr>
            <a:xfrm>
              <a:off x="4499174" y="3763584"/>
              <a:ext cx="11199" cy="11453"/>
            </a:xfrm>
            <a:custGeom>
              <a:avLst/>
              <a:gdLst>
                <a:gd name="connsiteX0" fmla="*/ 5309 w 11199"/>
                <a:gd name="connsiteY0" fmla="*/ 0 h 11453"/>
                <a:gd name="connsiteX1" fmla="*/ 3731 w 11199"/>
                <a:gd name="connsiteY1" fmla="*/ 137 h 11453"/>
                <a:gd name="connsiteX2" fmla="*/ 3594 w 11199"/>
                <a:gd name="connsiteY2" fmla="*/ 137 h 11453"/>
                <a:gd name="connsiteX3" fmla="*/ 491 w 11199"/>
                <a:gd name="connsiteY3" fmla="*/ 1612 h 11453"/>
                <a:gd name="connsiteX4" fmla="*/ 1999 w 11199"/>
                <a:gd name="connsiteY4" fmla="*/ 6550 h 11453"/>
                <a:gd name="connsiteX5" fmla="*/ 3302 w 11199"/>
                <a:gd name="connsiteY5" fmla="*/ 8693 h 11453"/>
                <a:gd name="connsiteX6" fmla="*/ 7486 w 11199"/>
                <a:gd name="connsiteY6" fmla="*/ 11453 h 11453"/>
                <a:gd name="connsiteX7" fmla="*/ 8497 w 11199"/>
                <a:gd name="connsiteY7" fmla="*/ 11299 h 11453"/>
                <a:gd name="connsiteX8" fmla="*/ 10520 w 11199"/>
                <a:gd name="connsiteY8" fmla="*/ 6944 h 11453"/>
                <a:gd name="connsiteX9" fmla="*/ 11155 w 11199"/>
                <a:gd name="connsiteY9" fmla="*/ 3789 h 11453"/>
                <a:gd name="connsiteX10" fmla="*/ 8480 w 11199"/>
                <a:gd name="connsiteY10" fmla="*/ 411 h 11453"/>
                <a:gd name="connsiteX11" fmla="*/ 5309 w 11199"/>
                <a:gd name="connsiteY11" fmla="*/ 0 h 11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99" h="11453">
                  <a:moveTo>
                    <a:pt x="5309" y="0"/>
                  </a:moveTo>
                  <a:cubicBezTo>
                    <a:pt x="4811" y="137"/>
                    <a:pt x="4280" y="137"/>
                    <a:pt x="3731" y="137"/>
                  </a:cubicBezTo>
                  <a:cubicBezTo>
                    <a:pt x="3679" y="137"/>
                    <a:pt x="3628" y="137"/>
                    <a:pt x="3594" y="137"/>
                  </a:cubicBezTo>
                  <a:cubicBezTo>
                    <a:pt x="2462" y="137"/>
                    <a:pt x="1296" y="189"/>
                    <a:pt x="491" y="1612"/>
                  </a:cubicBezTo>
                  <a:cubicBezTo>
                    <a:pt x="-847" y="3943"/>
                    <a:pt x="851" y="5092"/>
                    <a:pt x="1999" y="6550"/>
                  </a:cubicBezTo>
                  <a:cubicBezTo>
                    <a:pt x="2514" y="7201"/>
                    <a:pt x="2788" y="8058"/>
                    <a:pt x="3302" y="8693"/>
                  </a:cubicBezTo>
                  <a:cubicBezTo>
                    <a:pt x="4434" y="10116"/>
                    <a:pt x="5771" y="11453"/>
                    <a:pt x="7486" y="11453"/>
                  </a:cubicBezTo>
                  <a:cubicBezTo>
                    <a:pt x="7812" y="11453"/>
                    <a:pt x="8137" y="11402"/>
                    <a:pt x="8497" y="11299"/>
                  </a:cubicBezTo>
                  <a:cubicBezTo>
                    <a:pt x="10349" y="10750"/>
                    <a:pt x="10160" y="8573"/>
                    <a:pt x="10520" y="6944"/>
                  </a:cubicBezTo>
                  <a:cubicBezTo>
                    <a:pt x="10761" y="5898"/>
                    <a:pt x="11035" y="4852"/>
                    <a:pt x="11155" y="3789"/>
                  </a:cubicBezTo>
                  <a:cubicBezTo>
                    <a:pt x="11412" y="1715"/>
                    <a:pt x="10572" y="532"/>
                    <a:pt x="8480" y="411"/>
                  </a:cubicBezTo>
                  <a:cubicBezTo>
                    <a:pt x="7452" y="360"/>
                    <a:pt x="6440" y="154"/>
                    <a:pt x="53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3" name="任意多边形: 形状 432">
              <a:extLst>
                <a:ext uri="{FF2B5EF4-FFF2-40B4-BE49-F238E27FC236}">
                  <a16:creationId xmlns:a16="http://schemas.microsoft.com/office/drawing/2014/main" id="{E8A2E051-E629-98E8-C8E5-16E229F071DD}"/>
                </a:ext>
              </a:extLst>
            </p:cNvPr>
            <p:cNvSpPr/>
            <p:nvPr/>
          </p:nvSpPr>
          <p:spPr>
            <a:xfrm>
              <a:off x="4455275" y="4056644"/>
              <a:ext cx="15821" cy="17487"/>
            </a:xfrm>
            <a:custGeom>
              <a:avLst/>
              <a:gdLst>
                <a:gd name="connsiteX0" fmla="*/ 7614 w 15821"/>
                <a:gd name="connsiteY0" fmla="*/ 0 h 17487"/>
                <a:gd name="connsiteX1" fmla="*/ 2247 w 15821"/>
                <a:gd name="connsiteY1" fmla="*/ 2297 h 17487"/>
                <a:gd name="connsiteX2" fmla="*/ 18 w 15821"/>
                <a:gd name="connsiteY2" fmla="*/ 7750 h 17487"/>
                <a:gd name="connsiteX3" fmla="*/ 2813 w 15821"/>
                <a:gd name="connsiteY3" fmla="*/ 11041 h 17487"/>
                <a:gd name="connsiteX4" fmla="*/ 3242 w 15821"/>
                <a:gd name="connsiteY4" fmla="*/ 13750 h 17487"/>
                <a:gd name="connsiteX5" fmla="*/ 3447 w 15821"/>
                <a:gd name="connsiteY5" fmla="*/ 15396 h 17487"/>
                <a:gd name="connsiteX6" fmla="*/ 9620 w 15821"/>
                <a:gd name="connsiteY6" fmla="*/ 17488 h 17487"/>
                <a:gd name="connsiteX7" fmla="*/ 12620 w 15821"/>
                <a:gd name="connsiteY7" fmla="*/ 16853 h 17487"/>
                <a:gd name="connsiteX8" fmla="*/ 15775 w 15821"/>
                <a:gd name="connsiteY8" fmla="*/ 9464 h 17487"/>
                <a:gd name="connsiteX9" fmla="*/ 12157 w 15821"/>
                <a:gd name="connsiteY9" fmla="*/ 1749 h 17487"/>
                <a:gd name="connsiteX10" fmla="*/ 7614 w 15821"/>
                <a:gd name="connsiteY10" fmla="*/ 0 h 1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21" h="17487">
                  <a:moveTo>
                    <a:pt x="7614" y="0"/>
                  </a:moveTo>
                  <a:cubicBezTo>
                    <a:pt x="5711" y="0"/>
                    <a:pt x="3790" y="771"/>
                    <a:pt x="2247" y="2297"/>
                  </a:cubicBezTo>
                  <a:cubicBezTo>
                    <a:pt x="739" y="3789"/>
                    <a:pt x="259" y="5760"/>
                    <a:pt x="18" y="7750"/>
                  </a:cubicBezTo>
                  <a:cubicBezTo>
                    <a:pt x="-221" y="9807"/>
                    <a:pt x="1939" y="9893"/>
                    <a:pt x="2813" y="11041"/>
                  </a:cubicBezTo>
                  <a:cubicBezTo>
                    <a:pt x="3465" y="11881"/>
                    <a:pt x="4545" y="12550"/>
                    <a:pt x="3242" y="13750"/>
                  </a:cubicBezTo>
                  <a:cubicBezTo>
                    <a:pt x="2625" y="14316"/>
                    <a:pt x="2882" y="15036"/>
                    <a:pt x="3447" y="15396"/>
                  </a:cubicBezTo>
                  <a:cubicBezTo>
                    <a:pt x="5402" y="16596"/>
                    <a:pt x="7494" y="17488"/>
                    <a:pt x="9620" y="17488"/>
                  </a:cubicBezTo>
                  <a:cubicBezTo>
                    <a:pt x="10614" y="17488"/>
                    <a:pt x="11609" y="17299"/>
                    <a:pt x="12620" y="16853"/>
                  </a:cubicBezTo>
                  <a:cubicBezTo>
                    <a:pt x="15243" y="15705"/>
                    <a:pt x="16032" y="13030"/>
                    <a:pt x="15775" y="9464"/>
                  </a:cubicBezTo>
                  <a:cubicBezTo>
                    <a:pt x="15706" y="6995"/>
                    <a:pt x="14249" y="3686"/>
                    <a:pt x="12157" y="1749"/>
                  </a:cubicBezTo>
                  <a:cubicBezTo>
                    <a:pt x="10871" y="583"/>
                    <a:pt x="9243" y="0"/>
                    <a:pt x="761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4" name="任意多边形: 形状 433">
              <a:extLst>
                <a:ext uri="{FF2B5EF4-FFF2-40B4-BE49-F238E27FC236}">
                  <a16:creationId xmlns:a16="http://schemas.microsoft.com/office/drawing/2014/main" id="{172CB087-D010-917A-75F5-A48ACCF4B531}"/>
                </a:ext>
              </a:extLst>
            </p:cNvPr>
            <p:cNvSpPr/>
            <p:nvPr/>
          </p:nvSpPr>
          <p:spPr>
            <a:xfrm>
              <a:off x="5111587" y="30612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595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18" y="17"/>
                    <a:pt x="2880" y="0"/>
                    <a:pt x="27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5" name="任意多边形: 形状 434">
              <a:extLst>
                <a:ext uri="{FF2B5EF4-FFF2-40B4-BE49-F238E27FC236}">
                  <a16:creationId xmlns:a16="http://schemas.microsoft.com/office/drawing/2014/main" id="{F6E8B62E-5EA3-9772-3AE0-8FB37455AC09}"/>
                </a:ext>
              </a:extLst>
            </p:cNvPr>
            <p:cNvSpPr/>
            <p:nvPr/>
          </p:nvSpPr>
          <p:spPr>
            <a:xfrm>
              <a:off x="4462728" y="3985200"/>
              <a:ext cx="7225" cy="7526"/>
            </a:xfrm>
            <a:custGeom>
              <a:avLst/>
              <a:gdLst>
                <a:gd name="connsiteX0" fmla="*/ 3710 w 7225"/>
                <a:gd name="connsiteY0" fmla="*/ 0 h 7526"/>
                <a:gd name="connsiteX1" fmla="*/ 3710 w 7225"/>
                <a:gd name="connsiteY1" fmla="*/ 0 h 7526"/>
                <a:gd name="connsiteX2" fmla="*/ 7 w 7225"/>
                <a:gd name="connsiteY2" fmla="*/ 4612 h 7526"/>
                <a:gd name="connsiteX3" fmla="*/ 3744 w 7225"/>
                <a:gd name="connsiteY3" fmla="*/ 7527 h 7526"/>
                <a:gd name="connsiteX4" fmla="*/ 4276 w 7225"/>
                <a:gd name="connsiteY4" fmla="*/ 7493 h 7526"/>
                <a:gd name="connsiteX5" fmla="*/ 7225 w 7225"/>
                <a:gd name="connsiteY5" fmla="*/ 3892 h 7526"/>
                <a:gd name="connsiteX6" fmla="*/ 3710 w 7225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7526">
                  <a:moveTo>
                    <a:pt x="3710" y="0"/>
                  </a:moveTo>
                  <a:cubicBezTo>
                    <a:pt x="3710" y="0"/>
                    <a:pt x="3710" y="0"/>
                    <a:pt x="3710" y="0"/>
                  </a:cubicBezTo>
                  <a:cubicBezTo>
                    <a:pt x="1859" y="0"/>
                    <a:pt x="-131" y="2469"/>
                    <a:pt x="7" y="4612"/>
                  </a:cubicBezTo>
                  <a:cubicBezTo>
                    <a:pt x="127" y="6327"/>
                    <a:pt x="1756" y="7527"/>
                    <a:pt x="3744" y="7527"/>
                  </a:cubicBezTo>
                  <a:cubicBezTo>
                    <a:pt x="3916" y="7527"/>
                    <a:pt x="4104" y="7510"/>
                    <a:pt x="4276" y="7493"/>
                  </a:cubicBezTo>
                  <a:cubicBezTo>
                    <a:pt x="6385" y="7269"/>
                    <a:pt x="7190" y="5881"/>
                    <a:pt x="7225" y="3892"/>
                  </a:cubicBezTo>
                  <a:cubicBezTo>
                    <a:pt x="7276" y="1800"/>
                    <a:pt x="5596" y="0"/>
                    <a:pt x="37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6" name="任意多边形: 形状 435">
              <a:extLst>
                <a:ext uri="{FF2B5EF4-FFF2-40B4-BE49-F238E27FC236}">
                  <a16:creationId xmlns:a16="http://schemas.microsoft.com/office/drawing/2014/main" id="{E442EC07-768B-BFEB-DE97-4B5A7CC83CD6}"/>
                </a:ext>
              </a:extLst>
            </p:cNvPr>
            <p:cNvSpPr/>
            <p:nvPr/>
          </p:nvSpPr>
          <p:spPr>
            <a:xfrm>
              <a:off x="5079440" y="3203989"/>
              <a:ext cx="3103" cy="2400"/>
            </a:xfrm>
            <a:custGeom>
              <a:avLst/>
              <a:gdLst>
                <a:gd name="connsiteX0" fmla="*/ 3103 w 3103"/>
                <a:gd name="connsiteY0" fmla="*/ 0 h 2400"/>
                <a:gd name="connsiteX1" fmla="*/ 0 w 3103"/>
                <a:gd name="connsiteY1" fmla="*/ 2400 h 2400"/>
                <a:gd name="connsiteX2" fmla="*/ 0 w 3103"/>
                <a:gd name="connsiteY2" fmla="*/ 2400 h 2400"/>
                <a:gd name="connsiteX3" fmla="*/ 3103 w 3103"/>
                <a:gd name="connsiteY3" fmla="*/ 0 h 2400"/>
                <a:gd name="connsiteX4" fmla="*/ 3103 w 3103"/>
                <a:gd name="connsiteY4" fmla="*/ 0 h 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00">
                  <a:moveTo>
                    <a:pt x="3103" y="0"/>
                  </a:moveTo>
                  <a:cubicBezTo>
                    <a:pt x="2057" y="806"/>
                    <a:pt x="1029" y="1612"/>
                    <a:pt x="0" y="2400"/>
                  </a:cubicBezTo>
                  <a:lnTo>
                    <a:pt x="0" y="2400"/>
                  </a:lnTo>
                  <a:cubicBezTo>
                    <a:pt x="1029" y="1612"/>
                    <a:pt x="2057" y="806"/>
                    <a:pt x="3103" y="0"/>
                  </a:cubicBezTo>
                  <a:cubicBezTo>
                    <a:pt x="3103" y="0"/>
                    <a:pt x="3103" y="0"/>
                    <a:pt x="31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7" name="任意多边形: 形状 436">
              <a:extLst>
                <a:ext uri="{FF2B5EF4-FFF2-40B4-BE49-F238E27FC236}">
                  <a16:creationId xmlns:a16="http://schemas.microsoft.com/office/drawing/2014/main" id="{C1A99F4D-26E6-790E-2A1B-0F89909698AA}"/>
                </a:ext>
              </a:extLst>
            </p:cNvPr>
            <p:cNvSpPr/>
            <p:nvPr/>
          </p:nvSpPr>
          <p:spPr>
            <a:xfrm>
              <a:off x="5079457" y="3203920"/>
              <a:ext cx="3103" cy="2468"/>
            </a:xfrm>
            <a:custGeom>
              <a:avLst/>
              <a:gdLst>
                <a:gd name="connsiteX0" fmla="*/ 2555 w 3103"/>
                <a:gd name="connsiteY0" fmla="*/ 0 h 2468"/>
                <a:gd name="connsiteX1" fmla="*/ 34 w 3103"/>
                <a:gd name="connsiteY1" fmla="*/ 2332 h 2468"/>
                <a:gd name="connsiteX2" fmla="*/ 0 w 3103"/>
                <a:gd name="connsiteY2" fmla="*/ 2469 h 2468"/>
                <a:gd name="connsiteX3" fmla="*/ 3103 w 3103"/>
                <a:gd name="connsiteY3" fmla="*/ 69 h 2468"/>
                <a:gd name="connsiteX4" fmla="*/ 2555 w 3103"/>
                <a:gd name="connsiteY4" fmla="*/ 0 h 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68">
                  <a:moveTo>
                    <a:pt x="2555" y="0"/>
                  </a:moveTo>
                  <a:cubicBezTo>
                    <a:pt x="1492" y="0"/>
                    <a:pt x="652" y="772"/>
                    <a:pt x="34" y="2332"/>
                  </a:cubicBezTo>
                  <a:lnTo>
                    <a:pt x="0" y="2469"/>
                  </a:lnTo>
                  <a:cubicBezTo>
                    <a:pt x="1029" y="1663"/>
                    <a:pt x="2057" y="874"/>
                    <a:pt x="3103" y="69"/>
                  </a:cubicBezTo>
                  <a:cubicBezTo>
                    <a:pt x="2897" y="34"/>
                    <a:pt x="2726" y="0"/>
                    <a:pt x="255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8" name="任意多边形: 形状 437">
              <a:extLst>
                <a:ext uri="{FF2B5EF4-FFF2-40B4-BE49-F238E27FC236}">
                  <a16:creationId xmlns:a16="http://schemas.microsoft.com/office/drawing/2014/main" id="{354DDE8C-5CAC-7A50-9E0B-E28A1D727C02}"/>
                </a:ext>
              </a:extLst>
            </p:cNvPr>
            <p:cNvSpPr/>
            <p:nvPr/>
          </p:nvSpPr>
          <p:spPr>
            <a:xfrm>
              <a:off x="5096528" y="31074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66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18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2" y="6498"/>
                    <a:pt x="17202" y="5058"/>
                    <a:pt x="15368" y="3292"/>
                  </a:cubicBezTo>
                  <a:cubicBezTo>
                    <a:pt x="13071" y="1063"/>
                    <a:pt x="9984" y="0"/>
                    <a:pt x="68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9" name="任意多边形: 形状 438">
              <a:extLst>
                <a:ext uri="{FF2B5EF4-FFF2-40B4-BE49-F238E27FC236}">
                  <a16:creationId xmlns:a16="http://schemas.microsoft.com/office/drawing/2014/main" id="{8C1022FB-05AD-DCAE-55AF-B46BA2BD27D1}"/>
                </a:ext>
              </a:extLst>
            </p:cNvPr>
            <p:cNvSpPr/>
            <p:nvPr/>
          </p:nvSpPr>
          <p:spPr>
            <a:xfrm>
              <a:off x="4550321" y="3969375"/>
              <a:ext cx="11932" cy="11075"/>
            </a:xfrm>
            <a:custGeom>
              <a:avLst/>
              <a:gdLst>
                <a:gd name="connsiteX0" fmla="*/ 7945 w 11932"/>
                <a:gd name="connsiteY0" fmla="*/ 0 h 11075"/>
                <a:gd name="connsiteX1" fmla="*/ 6916 w 11932"/>
                <a:gd name="connsiteY1" fmla="*/ 86 h 11075"/>
                <a:gd name="connsiteX2" fmla="*/ 1258 w 11932"/>
                <a:gd name="connsiteY2" fmla="*/ 2041 h 11075"/>
                <a:gd name="connsiteX3" fmla="*/ 1155 w 11932"/>
                <a:gd name="connsiteY3" fmla="*/ 6652 h 11075"/>
                <a:gd name="connsiteX4" fmla="*/ 3264 w 11932"/>
                <a:gd name="connsiteY4" fmla="*/ 8195 h 11075"/>
                <a:gd name="connsiteX5" fmla="*/ 8459 w 11932"/>
                <a:gd name="connsiteY5" fmla="*/ 11076 h 11075"/>
                <a:gd name="connsiteX6" fmla="*/ 10637 w 11932"/>
                <a:gd name="connsiteY6" fmla="*/ 10321 h 11075"/>
                <a:gd name="connsiteX7" fmla="*/ 10911 w 11932"/>
                <a:gd name="connsiteY7" fmla="*/ 2761 h 11075"/>
                <a:gd name="connsiteX8" fmla="*/ 7945 w 11932"/>
                <a:gd name="connsiteY8" fmla="*/ 0 h 1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932" h="11075">
                  <a:moveTo>
                    <a:pt x="7945" y="0"/>
                  </a:moveTo>
                  <a:cubicBezTo>
                    <a:pt x="7619" y="0"/>
                    <a:pt x="7276" y="34"/>
                    <a:pt x="6916" y="86"/>
                  </a:cubicBezTo>
                  <a:cubicBezTo>
                    <a:pt x="5099" y="189"/>
                    <a:pt x="2904" y="429"/>
                    <a:pt x="1258" y="2041"/>
                  </a:cubicBezTo>
                  <a:cubicBezTo>
                    <a:pt x="-130" y="3412"/>
                    <a:pt x="-645" y="5092"/>
                    <a:pt x="1155" y="6652"/>
                  </a:cubicBezTo>
                  <a:cubicBezTo>
                    <a:pt x="1824" y="7218"/>
                    <a:pt x="2613" y="7613"/>
                    <a:pt x="3264" y="8195"/>
                  </a:cubicBezTo>
                  <a:cubicBezTo>
                    <a:pt x="4842" y="9567"/>
                    <a:pt x="6590" y="11076"/>
                    <a:pt x="8459" y="11076"/>
                  </a:cubicBezTo>
                  <a:cubicBezTo>
                    <a:pt x="9162" y="11076"/>
                    <a:pt x="9899" y="10853"/>
                    <a:pt x="10637" y="10321"/>
                  </a:cubicBezTo>
                  <a:cubicBezTo>
                    <a:pt x="13294" y="8418"/>
                    <a:pt x="11065" y="5315"/>
                    <a:pt x="10911" y="2761"/>
                  </a:cubicBezTo>
                  <a:cubicBezTo>
                    <a:pt x="10774" y="926"/>
                    <a:pt x="9745" y="0"/>
                    <a:pt x="79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0" name="任意多边形: 形状 439">
              <a:extLst>
                <a:ext uri="{FF2B5EF4-FFF2-40B4-BE49-F238E27FC236}">
                  <a16:creationId xmlns:a16="http://schemas.microsoft.com/office/drawing/2014/main" id="{2CF62F82-9938-0EBF-9D73-DB323291B7A6}"/>
                </a:ext>
              </a:extLst>
            </p:cNvPr>
            <p:cNvSpPr/>
            <p:nvPr/>
          </p:nvSpPr>
          <p:spPr>
            <a:xfrm>
              <a:off x="5089528" y="29496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0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8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78 h 29815"/>
                <a:gd name="connsiteX18" fmla="*/ 14567 w 24752"/>
                <a:gd name="connsiteY18" fmla="*/ 429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0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1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0" y="29781"/>
                  </a:cubicBezTo>
                  <a:cubicBezTo>
                    <a:pt x="11687" y="29558"/>
                    <a:pt x="12527" y="26489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8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78"/>
                  </a:cubicBezTo>
                  <a:cubicBezTo>
                    <a:pt x="18802" y="2692"/>
                    <a:pt x="16967" y="909"/>
                    <a:pt x="14567" y="429"/>
                  </a:cubicBezTo>
                  <a:cubicBezTo>
                    <a:pt x="13710" y="154"/>
                    <a:pt x="12972" y="0"/>
                    <a:pt x="123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1" name="任意多边形: 形状 440">
              <a:extLst>
                <a:ext uri="{FF2B5EF4-FFF2-40B4-BE49-F238E27FC236}">
                  <a16:creationId xmlns:a16="http://schemas.microsoft.com/office/drawing/2014/main" id="{1F258227-8771-A36D-1FB6-7805ED0C762E}"/>
                </a:ext>
              </a:extLst>
            </p:cNvPr>
            <p:cNvSpPr/>
            <p:nvPr/>
          </p:nvSpPr>
          <p:spPr>
            <a:xfrm>
              <a:off x="5038830" y="3174671"/>
              <a:ext cx="16285" cy="15824"/>
            </a:xfrm>
            <a:custGeom>
              <a:avLst/>
              <a:gdLst>
                <a:gd name="connsiteX0" fmla="*/ 6595 w 16285"/>
                <a:gd name="connsiteY0" fmla="*/ 0 h 15824"/>
                <a:gd name="connsiteX1" fmla="*/ 45 w 16285"/>
                <a:gd name="connsiteY1" fmla="*/ 5966 h 15824"/>
                <a:gd name="connsiteX2" fmla="*/ 8412 w 16285"/>
                <a:gd name="connsiteY2" fmla="*/ 15688 h 15824"/>
                <a:gd name="connsiteX3" fmla="*/ 10161 w 16285"/>
                <a:gd name="connsiteY3" fmla="*/ 15825 h 15824"/>
                <a:gd name="connsiteX4" fmla="*/ 15870 w 16285"/>
                <a:gd name="connsiteY4" fmla="*/ 10218 h 15824"/>
                <a:gd name="connsiteX5" fmla="*/ 16265 w 16285"/>
                <a:gd name="connsiteY5" fmla="*/ 7115 h 15824"/>
                <a:gd name="connsiteX6" fmla="*/ 13007 w 16285"/>
                <a:gd name="connsiteY6" fmla="*/ 2417 h 15824"/>
                <a:gd name="connsiteX7" fmla="*/ 12715 w 16285"/>
                <a:gd name="connsiteY7" fmla="*/ 2400 h 15824"/>
                <a:gd name="connsiteX8" fmla="*/ 11447 w 16285"/>
                <a:gd name="connsiteY8" fmla="*/ 2537 h 15824"/>
                <a:gd name="connsiteX9" fmla="*/ 10247 w 16285"/>
                <a:gd name="connsiteY9" fmla="*/ 2675 h 15824"/>
                <a:gd name="connsiteX10" fmla="*/ 8292 w 16285"/>
                <a:gd name="connsiteY10" fmla="*/ 274 h 15824"/>
                <a:gd name="connsiteX11" fmla="*/ 6595 w 16285"/>
                <a:gd name="connsiteY11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285" h="15824">
                  <a:moveTo>
                    <a:pt x="6595" y="0"/>
                  </a:moveTo>
                  <a:cubicBezTo>
                    <a:pt x="3440" y="0"/>
                    <a:pt x="405" y="2589"/>
                    <a:pt x="45" y="5966"/>
                  </a:cubicBezTo>
                  <a:cubicBezTo>
                    <a:pt x="-452" y="10750"/>
                    <a:pt x="3183" y="14968"/>
                    <a:pt x="8412" y="15688"/>
                  </a:cubicBezTo>
                  <a:cubicBezTo>
                    <a:pt x="9047" y="15773"/>
                    <a:pt x="9629" y="15825"/>
                    <a:pt x="10161" y="15825"/>
                  </a:cubicBezTo>
                  <a:cubicBezTo>
                    <a:pt x="13127" y="15825"/>
                    <a:pt x="14567" y="14350"/>
                    <a:pt x="15870" y="10218"/>
                  </a:cubicBezTo>
                  <a:cubicBezTo>
                    <a:pt x="15956" y="9618"/>
                    <a:pt x="16385" y="8350"/>
                    <a:pt x="16265" y="7115"/>
                  </a:cubicBezTo>
                  <a:cubicBezTo>
                    <a:pt x="16059" y="4955"/>
                    <a:pt x="15167" y="2589"/>
                    <a:pt x="13007" y="2417"/>
                  </a:cubicBezTo>
                  <a:cubicBezTo>
                    <a:pt x="12904" y="2417"/>
                    <a:pt x="12818" y="2400"/>
                    <a:pt x="12715" y="2400"/>
                  </a:cubicBezTo>
                  <a:cubicBezTo>
                    <a:pt x="12287" y="2400"/>
                    <a:pt x="11858" y="2469"/>
                    <a:pt x="11447" y="2537"/>
                  </a:cubicBezTo>
                  <a:cubicBezTo>
                    <a:pt x="11035" y="2606"/>
                    <a:pt x="10624" y="2675"/>
                    <a:pt x="10247" y="2675"/>
                  </a:cubicBezTo>
                  <a:cubicBezTo>
                    <a:pt x="9269" y="2675"/>
                    <a:pt x="8515" y="2246"/>
                    <a:pt x="8292" y="274"/>
                  </a:cubicBezTo>
                  <a:cubicBezTo>
                    <a:pt x="7744" y="86"/>
                    <a:pt x="7178" y="0"/>
                    <a:pt x="659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2" name="任意多边形: 形状 441">
              <a:extLst>
                <a:ext uri="{FF2B5EF4-FFF2-40B4-BE49-F238E27FC236}">
                  <a16:creationId xmlns:a16="http://schemas.microsoft.com/office/drawing/2014/main" id="{FD4B7615-73FD-9CC9-3E90-B180898FA0A7}"/>
                </a:ext>
              </a:extLst>
            </p:cNvPr>
            <p:cNvSpPr/>
            <p:nvPr/>
          </p:nvSpPr>
          <p:spPr>
            <a:xfrm>
              <a:off x="4877074" y="3378696"/>
              <a:ext cx="7307" cy="6823"/>
            </a:xfrm>
            <a:custGeom>
              <a:avLst/>
              <a:gdLst>
                <a:gd name="connsiteX0" fmla="*/ 4393 w 7307"/>
                <a:gd name="connsiteY0" fmla="*/ 0 h 6823"/>
                <a:gd name="connsiteX1" fmla="*/ 295 w 7307"/>
                <a:gd name="connsiteY1" fmla="*/ 2520 h 6823"/>
                <a:gd name="connsiteX2" fmla="*/ 2387 w 7307"/>
                <a:gd name="connsiteY2" fmla="*/ 6566 h 6823"/>
                <a:gd name="connsiteX3" fmla="*/ 2815 w 7307"/>
                <a:gd name="connsiteY3" fmla="*/ 6824 h 6823"/>
                <a:gd name="connsiteX4" fmla="*/ 7307 w 7307"/>
                <a:gd name="connsiteY4" fmla="*/ 2177 h 6823"/>
                <a:gd name="connsiteX5" fmla="*/ 6141 w 7307"/>
                <a:gd name="connsiteY5" fmla="*/ 480 h 6823"/>
                <a:gd name="connsiteX6" fmla="*/ 4393 w 7307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7" h="6823">
                  <a:moveTo>
                    <a:pt x="4393" y="0"/>
                  </a:moveTo>
                  <a:cubicBezTo>
                    <a:pt x="2867" y="0"/>
                    <a:pt x="1186" y="892"/>
                    <a:pt x="295" y="2520"/>
                  </a:cubicBezTo>
                  <a:cubicBezTo>
                    <a:pt x="-682" y="4475"/>
                    <a:pt x="964" y="5521"/>
                    <a:pt x="2387" y="6566"/>
                  </a:cubicBezTo>
                  <a:lnTo>
                    <a:pt x="2815" y="6824"/>
                  </a:lnTo>
                  <a:cubicBezTo>
                    <a:pt x="4324" y="5263"/>
                    <a:pt x="5816" y="3720"/>
                    <a:pt x="7307" y="2177"/>
                  </a:cubicBezTo>
                  <a:cubicBezTo>
                    <a:pt x="7067" y="1457"/>
                    <a:pt x="6673" y="823"/>
                    <a:pt x="6141" y="480"/>
                  </a:cubicBezTo>
                  <a:cubicBezTo>
                    <a:pt x="5627" y="154"/>
                    <a:pt x="5027" y="0"/>
                    <a:pt x="439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3" name="任意多边形: 形状 442">
              <a:extLst>
                <a:ext uri="{FF2B5EF4-FFF2-40B4-BE49-F238E27FC236}">
                  <a16:creationId xmlns:a16="http://schemas.microsoft.com/office/drawing/2014/main" id="{42A0B7E9-F231-5CEF-A836-7DE7D910B84B}"/>
                </a:ext>
              </a:extLst>
            </p:cNvPr>
            <p:cNvSpPr/>
            <p:nvPr/>
          </p:nvSpPr>
          <p:spPr>
            <a:xfrm>
              <a:off x="4875424" y="3322203"/>
              <a:ext cx="6725" cy="7423"/>
            </a:xfrm>
            <a:custGeom>
              <a:avLst/>
              <a:gdLst>
                <a:gd name="connsiteX0" fmla="*/ 2871 w 6725"/>
                <a:gd name="connsiteY0" fmla="*/ 0 h 7423"/>
                <a:gd name="connsiteX1" fmla="*/ 299 w 6725"/>
                <a:gd name="connsiteY1" fmla="*/ 1937 h 7423"/>
                <a:gd name="connsiteX2" fmla="*/ 1688 w 6725"/>
                <a:gd name="connsiteY2" fmla="*/ 6875 h 7423"/>
                <a:gd name="connsiteX3" fmla="*/ 3934 w 6725"/>
                <a:gd name="connsiteY3" fmla="*/ 7424 h 7423"/>
                <a:gd name="connsiteX4" fmla="*/ 6592 w 6725"/>
                <a:gd name="connsiteY4" fmla="*/ 5315 h 7423"/>
                <a:gd name="connsiteX5" fmla="*/ 4122 w 6725"/>
                <a:gd name="connsiteY5" fmla="*/ 257 h 7423"/>
                <a:gd name="connsiteX6" fmla="*/ 2871 w 6725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5" h="7423">
                  <a:moveTo>
                    <a:pt x="2871" y="0"/>
                  </a:moveTo>
                  <a:cubicBezTo>
                    <a:pt x="1722" y="0"/>
                    <a:pt x="882" y="737"/>
                    <a:pt x="299" y="1937"/>
                  </a:cubicBezTo>
                  <a:cubicBezTo>
                    <a:pt x="-438" y="3961"/>
                    <a:pt x="248" y="6224"/>
                    <a:pt x="1688" y="6875"/>
                  </a:cubicBezTo>
                  <a:cubicBezTo>
                    <a:pt x="2511" y="7252"/>
                    <a:pt x="3282" y="7424"/>
                    <a:pt x="3934" y="7424"/>
                  </a:cubicBezTo>
                  <a:cubicBezTo>
                    <a:pt x="5254" y="7424"/>
                    <a:pt x="6215" y="6704"/>
                    <a:pt x="6592" y="5315"/>
                  </a:cubicBezTo>
                  <a:cubicBezTo>
                    <a:pt x="7123" y="3378"/>
                    <a:pt x="6026" y="1029"/>
                    <a:pt x="4122" y="257"/>
                  </a:cubicBezTo>
                  <a:cubicBezTo>
                    <a:pt x="3677" y="86"/>
                    <a:pt x="3265" y="0"/>
                    <a:pt x="28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4" name="任意多边形: 形状 443">
              <a:extLst>
                <a:ext uri="{FF2B5EF4-FFF2-40B4-BE49-F238E27FC236}">
                  <a16:creationId xmlns:a16="http://schemas.microsoft.com/office/drawing/2014/main" id="{2650B03A-5804-E35B-2F7F-760EE085E1BA}"/>
                </a:ext>
              </a:extLst>
            </p:cNvPr>
            <p:cNvSpPr/>
            <p:nvPr/>
          </p:nvSpPr>
          <p:spPr>
            <a:xfrm>
              <a:off x="4895940" y="3348212"/>
              <a:ext cx="8449" cy="6909"/>
            </a:xfrm>
            <a:custGeom>
              <a:avLst/>
              <a:gdLst>
                <a:gd name="connsiteX0" fmla="*/ 3512 w 8449"/>
                <a:gd name="connsiteY0" fmla="*/ 0 h 6909"/>
                <a:gd name="connsiteX1" fmla="*/ 306 w 8449"/>
                <a:gd name="connsiteY1" fmla="*/ 2315 h 6909"/>
                <a:gd name="connsiteX2" fmla="*/ 1626 w 8449"/>
                <a:gd name="connsiteY2" fmla="*/ 6584 h 6909"/>
                <a:gd name="connsiteX3" fmla="*/ 2895 w 8449"/>
                <a:gd name="connsiteY3" fmla="*/ 6909 h 6909"/>
                <a:gd name="connsiteX4" fmla="*/ 4558 w 8449"/>
                <a:gd name="connsiteY4" fmla="*/ 6395 h 6909"/>
                <a:gd name="connsiteX5" fmla="*/ 4626 w 8449"/>
                <a:gd name="connsiteY5" fmla="*/ 6447 h 6909"/>
                <a:gd name="connsiteX6" fmla="*/ 5724 w 8449"/>
                <a:gd name="connsiteY6" fmla="*/ 6652 h 6909"/>
                <a:gd name="connsiteX7" fmla="*/ 8450 w 8449"/>
                <a:gd name="connsiteY7" fmla="*/ 5366 h 6909"/>
                <a:gd name="connsiteX8" fmla="*/ 7078 w 8449"/>
                <a:gd name="connsiteY8" fmla="*/ 2863 h 6909"/>
                <a:gd name="connsiteX9" fmla="*/ 6221 w 8449"/>
                <a:gd name="connsiteY9" fmla="*/ 2537 h 6909"/>
                <a:gd name="connsiteX10" fmla="*/ 4643 w 8449"/>
                <a:gd name="connsiteY10" fmla="*/ 343 h 6909"/>
                <a:gd name="connsiteX11" fmla="*/ 3512 w 8449"/>
                <a:gd name="connsiteY11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49" h="6909">
                  <a:moveTo>
                    <a:pt x="3512" y="0"/>
                  </a:moveTo>
                  <a:cubicBezTo>
                    <a:pt x="2243" y="0"/>
                    <a:pt x="769" y="977"/>
                    <a:pt x="306" y="2315"/>
                  </a:cubicBezTo>
                  <a:cubicBezTo>
                    <a:pt x="-311" y="4063"/>
                    <a:pt x="-54" y="5641"/>
                    <a:pt x="1626" y="6584"/>
                  </a:cubicBezTo>
                  <a:cubicBezTo>
                    <a:pt x="2037" y="6807"/>
                    <a:pt x="2466" y="6909"/>
                    <a:pt x="2895" y="6909"/>
                  </a:cubicBezTo>
                  <a:cubicBezTo>
                    <a:pt x="3478" y="6909"/>
                    <a:pt x="4044" y="6721"/>
                    <a:pt x="4558" y="6395"/>
                  </a:cubicBezTo>
                  <a:lnTo>
                    <a:pt x="4626" y="6447"/>
                  </a:lnTo>
                  <a:cubicBezTo>
                    <a:pt x="5004" y="6584"/>
                    <a:pt x="5381" y="6652"/>
                    <a:pt x="5724" y="6652"/>
                  </a:cubicBezTo>
                  <a:cubicBezTo>
                    <a:pt x="6735" y="6652"/>
                    <a:pt x="7644" y="6121"/>
                    <a:pt x="8450" y="5366"/>
                  </a:cubicBezTo>
                  <a:cubicBezTo>
                    <a:pt x="8381" y="4269"/>
                    <a:pt x="8175" y="3395"/>
                    <a:pt x="7078" y="2863"/>
                  </a:cubicBezTo>
                  <a:cubicBezTo>
                    <a:pt x="6769" y="2709"/>
                    <a:pt x="6495" y="2606"/>
                    <a:pt x="6221" y="2537"/>
                  </a:cubicBezTo>
                  <a:cubicBezTo>
                    <a:pt x="6032" y="1663"/>
                    <a:pt x="5450" y="926"/>
                    <a:pt x="4643" y="343"/>
                  </a:cubicBezTo>
                  <a:cubicBezTo>
                    <a:pt x="4335" y="103"/>
                    <a:pt x="3941" y="0"/>
                    <a:pt x="35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5" name="任意多边形: 形状 444">
              <a:extLst>
                <a:ext uri="{FF2B5EF4-FFF2-40B4-BE49-F238E27FC236}">
                  <a16:creationId xmlns:a16="http://schemas.microsoft.com/office/drawing/2014/main" id="{23DCEFA9-2878-0AEE-7DCB-34F34F41ABEE}"/>
                </a:ext>
              </a:extLst>
            </p:cNvPr>
            <p:cNvSpPr/>
            <p:nvPr/>
          </p:nvSpPr>
          <p:spPr>
            <a:xfrm>
              <a:off x="4906008" y="3352053"/>
              <a:ext cx="5582" cy="6206"/>
            </a:xfrm>
            <a:custGeom>
              <a:avLst/>
              <a:gdLst>
                <a:gd name="connsiteX0" fmla="*/ 3114 w 5582"/>
                <a:gd name="connsiteY0" fmla="*/ 0 h 6206"/>
                <a:gd name="connsiteX1" fmla="*/ 216 w 5582"/>
                <a:gd name="connsiteY1" fmla="*/ 2229 h 6206"/>
                <a:gd name="connsiteX2" fmla="*/ 576 w 5582"/>
                <a:gd name="connsiteY2" fmla="*/ 6206 h 6206"/>
                <a:gd name="connsiteX3" fmla="*/ 5583 w 5582"/>
                <a:gd name="connsiteY3" fmla="*/ 1183 h 6206"/>
                <a:gd name="connsiteX4" fmla="*/ 4503 w 5582"/>
                <a:gd name="connsiteY4" fmla="*/ 343 h 6206"/>
                <a:gd name="connsiteX5" fmla="*/ 3114 w 5582"/>
                <a:gd name="connsiteY5" fmla="*/ 0 h 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82" h="6206">
                  <a:moveTo>
                    <a:pt x="3114" y="0"/>
                  </a:moveTo>
                  <a:cubicBezTo>
                    <a:pt x="1879" y="0"/>
                    <a:pt x="748" y="823"/>
                    <a:pt x="216" y="2229"/>
                  </a:cubicBezTo>
                  <a:cubicBezTo>
                    <a:pt x="-195" y="3326"/>
                    <a:pt x="11" y="5024"/>
                    <a:pt x="576" y="6206"/>
                  </a:cubicBezTo>
                  <a:cubicBezTo>
                    <a:pt x="2257" y="4526"/>
                    <a:pt x="3920" y="2846"/>
                    <a:pt x="5583" y="1183"/>
                  </a:cubicBezTo>
                  <a:cubicBezTo>
                    <a:pt x="5274" y="857"/>
                    <a:pt x="4914" y="566"/>
                    <a:pt x="4503" y="343"/>
                  </a:cubicBezTo>
                  <a:cubicBezTo>
                    <a:pt x="4040" y="103"/>
                    <a:pt x="3560" y="0"/>
                    <a:pt x="311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6" name="任意多边形: 形状 445">
              <a:extLst>
                <a:ext uri="{FF2B5EF4-FFF2-40B4-BE49-F238E27FC236}">
                  <a16:creationId xmlns:a16="http://schemas.microsoft.com/office/drawing/2014/main" id="{7D1EA439-A45B-D96F-ACF9-90446BADA566}"/>
                </a:ext>
              </a:extLst>
            </p:cNvPr>
            <p:cNvSpPr/>
            <p:nvPr/>
          </p:nvSpPr>
          <p:spPr>
            <a:xfrm>
              <a:off x="4846784" y="3236135"/>
              <a:ext cx="16071" cy="17967"/>
            </a:xfrm>
            <a:custGeom>
              <a:avLst/>
              <a:gdLst>
                <a:gd name="connsiteX0" fmla="*/ 8297 w 16071"/>
                <a:gd name="connsiteY0" fmla="*/ 0 h 17967"/>
                <a:gd name="connsiteX1" fmla="*/ 16 w 16071"/>
                <a:gd name="connsiteY1" fmla="*/ 8384 h 17967"/>
                <a:gd name="connsiteX2" fmla="*/ 907 w 16071"/>
                <a:gd name="connsiteY2" fmla="*/ 9533 h 17967"/>
                <a:gd name="connsiteX3" fmla="*/ 1147 w 16071"/>
                <a:gd name="connsiteY3" fmla="*/ 9498 h 17967"/>
                <a:gd name="connsiteX4" fmla="*/ 2227 w 16071"/>
                <a:gd name="connsiteY4" fmla="*/ 9344 h 17967"/>
                <a:gd name="connsiteX5" fmla="*/ 2844 w 16071"/>
                <a:gd name="connsiteY5" fmla="*/ 12344 h 17967"/>
                <a:gd name="connsiteX6" fmla="*/ 4834 w 16071"/>
                <a:gd name="connsiteY6" fmla="*/ 17111 h 17967"/>
                <a:gd name="connsiteX7" fmla="*/ 8571 w 16071"/>
                <a:gd name="connsiteY7" fmla="*/ 17968 h 17967"/>
                <a:gd name="connsiteX8" fmla="*/ 15652 w 16071"/>
                <a:gd name="connsiteY8" fmla="*/ 13322 h 17967"/>
                <a:gd name="connsiteX9" fmla="*/ 9566 w 16071"/>
                <a:gd name="connsiteY9" fmla="*/ 223 h 17967"/>
                <a:gd name="connsiteX10" fmla="*/ 8297 w 16071"/>
                <a:gd name="connsiteY10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71" h="17967">
                  <a:moveTo>
                    <a:pt x="8297" y="0"/>
                  </a:moveTo>
                  <a:cubicBezTo>
                    <a:pt x="4490" y="0"/>
                    <a:pt x="-310" y="4509"/>
                    <a:pt x="16" y="8384"/>
                  </a:cubicBezTo>
                  <a:cubicBezTo>
                    <a:pt x="67" y="8915"/>
                    <a:pt x="324" y="9533"/>
                    <a:pt x="907" y="9533"/>
                  </a:cubicBezTo>
                  <a:cubicBezTo>
                    <a:pt x="976" y="9533"/>
                    <a:pt x="1061" y="9516"/>
                    <a:pt x="1147" y="9498"/>
                  </a:cubicBezTo>
                  <a:cubicBezTo>
                    <a:pt x="1576" y="9395"/>
                    <a:pt x="1936" y="9344"/>
                    <a:pt x="2227" y="9344"/>
                  </a:cubicBezTo>
                  <a:cubicBezTo>
                    <a:pt x="4165" y="9344"/>
                    <a:pt x="3359" y="11470"/>
                    <a:pt x="2844" y="12344"/>
                  </a:cubicBezTo>
                  <a:cubicBezTo>
                    <a:pt x="1164" y="15225"/>
                    <a:pt x="2879" y="16185"/>
                    <a:pt x="4834" y="17111"/>
                  </a:cubicBezTo>
                  <a:cubicBezTo>
                    <a:pt x="6051" y="17694"/>
                    <a:pt x="7337" y="17968"/>
                    <a:pt x="8571" y="17968"/>
                  </a:cubicBezTo>
                  <a:cubicBezTo>
                    <a:pt x="11709" y="17968"/>
                    <a:pt x="14606" y="16219"/>
                    <a:pt x="15652" y="13322"/>
                  </a:cubicBezTo>
                  <a:cubicBezTo>
                    <a:pt x="17281" y="8830"/>
                    <a:pt x="13937" y="1646"/>
                    <a:pt x="9566" y="223"/>
                  </a:cubicBezTo>
                  <a:cubicBezTo>
                    <a:pt x="9171" y="69"/>
                    <a:pt x="8726" y="0"/>
                    <a:pt x="82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7" name="任意多边形: 形状 446">
              <a:extLst>
                <a:ext uri="{FF2B5EF4-FFF2-40B4-BE49-F238E27FC236}">
                  <a16:creationId xmlns:a16="http://schemas.microsoft.com/office/drawing/2014/main" id="{A657E2E7-F6C3-F26F-9830-2897CE2F56B1}"/>
                </a:ext>
              </a:extLst>
            </p:cNvPr>
            <p:cNvSpPr/>
            <p:nvPr/>
          </p:nvSpPr>
          <p:spPr>
            <a:xfrm>
              <a:off x="4866115" y="3274592"/>
              <a:ext cx="11947" cy="7218"/>
            </a:xfrm>
            <a:custGeom>
              <a:avLst/>
              <a:gdLst>
                <a:gd name="connsiteX0" fmla="*/ 3933 w 11947"/>
                <a:gd name="connsiteY0" fmla="*/ 0 h 7218"/>
                <a:gd name="connsiteX1" fmla="*/ 58 w 11947"/>
                <a:gd name="connsiteY1" fmla="*/ 2692 h 7218"/>
                <a:gd name="connsiteX2" fmla="*/ 2613 w 11947"/>
                <a:gd name="connsiteY2" fmla="*/ 7115 h 7218"/>
                <a:gd name="connsiteX3" fmla="*/ 3504 w 11947"/>
                <a:gd name="connsiteY3" fmla="*/ 7218 h 7218"/>
                <a:gd name="connsiteX4" fmla="*/ 6865 w 11947"/>
                <a:gd name="connsiteY4" fmla="*/ 4681 h 7218"/>
                <a:gd name="connsiteX5" fmla="*/ 7053 w 11947"/>
                <a:gd name="connsiteY5" fmla="*/ 3652 h 7218"/>
                <a:gd name="connsiteX6" fmla="*/ 8254 w 11947"/>
                <a:gd name="connsiteY6" fmla="*/ 5246 h 7218"/>
                <a:gd name="connsiteX7" fmla="*/ 9573 w 11947"/>
                <a:gd name="connsiteY7" fmla="*/ 5761 h 7218"/>
                <a:gd name="connsiteX8" fmla="*/ 11716 w 11947"/>
                <a:gd name="connsiteY8" fmla="*/ 4269 h 7218"/>
                <a:gd name="connsiteX9" fmla="*/ 10568 w 11947"/>
                <a:gd name="connsiteY9" fmla="*/ 1749 h 7218"/>
                <a:gd name="connsiteX10" fmla="*/ 8442 w 11947"/>
                <a:gd name="connsiteY10" fmla="*/ 1012 h 7218"/>
                <a:gd name="connsiteX11" fmla="*/ 7070 w 11947"/>
                <a:gd name="connsiteY11" fmla="*/ 1989 h 7218"/>
                <a:gd name="connsiteX12" fmla="*/ 7019 w 11947"/>
                <a:gd name="connsiteY12" fmla="*/ 2109 h 7218"/>
                <a:gd name="connsiteX13" fmla="*/ 5459 w 11947"/>
                <a:gd name="connsiteY13" fmla="*/ 326 h 7218"/>
                <a:gd name="connsiteX14" fmla="*/ 3933 w 11947"/>
                <a:gd name="connsiteY14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947" h="7218">
                  <a:moveTo>
                    <a:pt x="3933" y="0"/>
                  </a:moveTo>
                  <a:cubicBezTo>
                    <a:pt x="2236" y="0"/>
                    <a:pt x="538" y="1080"/>
                    <a:pt x="58" y="2692"/>
                  </a:cubicBezTo>
                  <a:cubicBezTo>
                    <a:pt x="-319" y="3961"/>
                    <a:pt x="1207" y="6807"/>
                    <a:pt x="2613" y="7115"/>
                  </a:cubicBezTo>
                  <a:cubicBezTo>
                    <a:pt x="2921" y="7184"/>
                    <a:pt x="3230" y="7218"/>
                    <a:pt x="3504" y="7218"/>
                  </a:cubicBezTo>
                  <a:cubicBezTo>
                    <a:pt x="5064" y="7218"/>
                    <a:pt x="6144" y="6172"/>
                    <a:pt x="6865" y="4681"/>
                  </a:cubicBezTo>
                  <a:cubicBezTo>
                    <a:pt x="6951" y="4321"/>
                    <a:pt x="7019" y="3978"/>
                    <a:pt x="7053" y="3652"/>
                  </a:cubicBezTo>
                  <a:cubicBezTo>
                    <a:pt x="7293" y="4286"/>
                    <a:pt x="7773" y="4869"/>
                    <a:pt x="8254" y="5246"/>
                  </a:cubicBezTo>
                  <a:cubicBezTo>
                    <a:pt x="8699" y="5606"/>
                    <a:pt x="9145" y="5761"/>
                    <a:pt x="9573" y="5761"/>
                  </a:cubicBezTo>
                  <a:cubicBezTo>
                    <a:pt x="10414" y="5761"/>
                    <a:pt x="11185" y="5161"/>
                    <a:pt x="11716" y="4269"/>
                  </a:cubicBezTo>
                  <a:cubicBezTo>
                    <a:pt x="12403" y="3121"/>
                    <a:pt x="11425" y="2435"/>
                    <a:pt x="10568" y="1749"/>
                  </a:cubicBezTo>
                  <a:cubicBezTo>
                    <a:pt x="9899" y="1457"/>
                    <a:pt x="9145" y="1012"/>
                    <a:pt x="8442" y="1012"/>
                  </a:cubicBezTo>
                  <a:cubicBezTo>
                    <a:pt x="7927" y="1012"/>
                    <a:pt x="7447" y="1252"/>
                    <a:pt x="7070" y="1989"/>
                  </a:cubicBezTo>
                  <a:lnTo>
                    <a:pt x="7019" y="2109"/>
                  </a:lnTo>
                  <a:cubicBezTo>
                    <a:pt x="6848" y="1372"/>
                    <a:pt x="6402" y="754"/>
                    <a:pt x="5459" y="326"/>
                  </a:cubicBezTo>
                  <a:cubicBezTo>
                    <a:pt x="4996" y="103"/>
                    <a:pt x="4464" y="0"/>
                    <a:pt x="39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8" name="任意多边形: 形状 447">
              <a:extLst>
                <a:ext uri="{FF2B5EF4-FFF2-40B4-BE49-F238E27FC236}">
                  <a16:creationId xmlns:a16="http://schemas.microsoft.com/office/drawing/2014/main" id="{E4108126-00E6-D35F-C7E0-D042238C92D4}"/>
                </a:ext>
              </a:extLst>
            </p:cNvPr>
            <p:cNvSpPr/>
            <p:nvPr/>
          </p:nvSpPr>
          <p:spPr>
            <a:xfrm>
              <a:off x="4931289" y="3121195"/>
              <a:ext cx="16537" cy="14453"/>
            </a:xfrm>
            <a:custGeom>
              <a:avLst/>
              <a:gdLst>
                <a:gd name="connsiteX0" fmla="*/ 9088 w 16537"/>
                <a:gd name="connsiteY0" fmla="*/ 0 h 14453"/>
                <a:gd name="connsiteX1" fmla="*/ 8643 w 16537"/>
                <a:gd name="connsiteY1" fmla="*/ 583 h 14453"/>
                <a:gd name="connsiteX2" fmla="*/ 6894 w 16537"/>
                <a:gd name="connsiteY2" fmla="*/ 2486 h 14453"/>
                <a:gd name="connsiteX3" fmla="*/ 6499 w 16537"/>
                <a:gd name="connsiteY3" fmla="*/ 2332 h 14453"/>
                <a:gd name="connsiteX4" fmla="*/ 4082 w 16537"/>
                <a:gd name="connsiteY4" fmla="*/ 1303 h 14453"/>
                <a:gd name="connsiteX5" fmla="*/ 2659 w 16537"/>
                <a:gd name="connsiteY5" fmla="*/ 1835 h 14453"/>
                <a:gd name="connsiteX6" fmla="*/ 53 w 16537"/>
                <a:gd name="connsiteY6" fmla="*/ 8504 h 14453"/>
                <a:gd name="connsiteX7" fmla="*/ 3928 w 16537"/>
                <a:gd name="connsiteY7" fmla="*/ 13990 h 14453"/>
                <a:gd name="connsiteX8" fmla="*/ 6962 w 16537"/>
                <a:gd name="connsiteY8" fmla="*/ 14453 h 14453"/>
                <a:gd name="connsiteX9" fmla="*/ 16238 w 16537"/>
                <a:gd name="connsiteY9" fmla="*/ 9413 h 14453"/>
                <a:gd name="connsiteX10" fmla="*/ 10477 w 16537"/>
                <a:gd name="connsiteY10" fmla="*/ 377 h 14453"/>
                <a:gd name="connsiteX11" fmla="*/ 9311 w 16537"/>
                <a:gd name="connsiteY11" fmla="*/ 34 h 14453"/>
                <a:gd name="connsiteX12" fmla="*/ 9088 w 16537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7" h="14453">
                  <a:moveTo>
                    <a:pt x="9088" y="0"/>
                  </a:moveTo>
                  <a:cubicBezTo>
                    <a:pt x="8728" y="0"/>
                    <a:pt x="8797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82"/>
                    <a:pt x="1459" y="13339"/>
                    <a:pt x="3928" y="13990"/>
                  </a:cubicBezTo>
                  <a:cubicBezTo>
                    <a:pt x="4870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208" y="17"/>
                    <a:pt x="9139" y="0"/>
                    <a:pt x="90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9" name="任意多边形: 形状 448">
              <a:extLst>
                <a:ext uri="{FF2B5EF4-FFF2-40B4-BE49-F238E27FC236}">
                  <a16:creationId xmlns:a16="http://schemas.microsoft.com/office/drawing/2014/main" id="{985A5FA0-8CC0-1B81-E0FC-1880AA8B20AC}"/>
                </a:ext>
              </a:extLst>
            </p:cNvPr>
            <p:cNvSpPr/>
            <p:nvPr/>
          </p:nvSpPr>
          <p:spPr>
            <a:xfrm>
              <a:off x="4814423" y="3332473"/>
              <a:ext cx="43098" cy="44234"/>
            </a:xfrm>
            <a:custGeom>
              <a:avLst/>
              <a:gdLst>
                <a:gd name="connsiteX0" fmla="*/ 23649 w 43098"/>
                <a:gd name="connsiteY0" fmla="*/ 0 h 44234"/>
                <a:gd name="connsiteX1" fmla="*/ 19449 w 43098"/>
                <a:gd name="connsiteY1" fmla="*/ 926 h 44234"/>
                <a:gd name="connsiteX2" fmla="*/ 14871 w 43098"/>
                <a:gd name="connsiteY2" fmla="*/ 2520 h 44234"/>
                <a:gd name="connsiteX3" fmla="*/ 8253 w 43098"/>
                <a:gd name="connsiteY3" fmla="*/ 9893 h 44234"/>
                <a:gd name="connsiteX4" fmla="*/ 2132 w 43098"/>
                <a:gd name="connsiteY4" fmla="*/ 22391 h 44234"/>
                <a:gd name="connsiteX5" fmla="*/ 1309 w 43098"/>
                <a:gd name="connsiteY5" fmla="*/ 32987 h 44234"/>
                <a:gd name="connsiteX6" fmla="*/ 5064 w 43098"/>
                <a:gd name="connsiteY6" fmla="*/ 43137 h 44234"/>
                <a:gd name="connsiteX7" fmla="*/ 8613 w 43098"/>
                <a:gd name="connsiteY7" fmla="*/ 44234 h 44234"/>
                <a:gd name="connsiteX8" fmla="*/ 12454 w 43098"/>
                <a:gd name="connsiteY8" fmla="*/ 42965 h 44234"/>
                <a:gd name="connsiteX9" fmla="*/ 13962 w 43098"/>
                <a:gd name="connsiteY9" fmla="*/ 36279 h 44234"/>
                <a:gd name="connsiteX10" fmla="*/ 13620 w 43098"/>
                <a:gd name="connsiteY10" fmla="*/ 34479 h 44234"/>
                <a:gd name="connsiteX11" fmla="*/ 16517 w 43098"/>
                <a:gd name="connsiteY11" fmla="*/ 25735 h 44234"/>
                <a:gd name="connsiteX12" fmla="*/ 21489 w 43098"/>
                <a:gd name="connsiteY12" fmla="*/ 20300 h 44234"/>
                <a:gd name="connsiteX13" fmla="*/ 22518 w 43098"/>
                <a:gd name="connsiteY13" fmla="*/ 20163 h 44234"/>
                <a:gd name="connsiteX14" fmla="*/ 30748 w 43098"/>
                <a:gd name="connsiteY14" fmla="*/ 27552 h 44234"/>
                <a:gd name="connsiteX15" fmla="*/ 31673 w 43098"/>
                <a:gd name="connsiteY15" fmla="*/ 27501 h 44234"/>
                <a:gd name="connsiteX16" fmla="*/ 37965 w 43098"/>
                <a:gd name="connsiteY16" fmla="*/ 25598 h 44234"/>
                <a:gd name="connsiteX17" fmla="*/ 43092 w 43098"/>
                <a:gd name="connsiteY17" fmla="*/ 18568 h 44234"/>
                <a:gd name="connsiteX18" fmla="*/ 38000 w 43098"/>
                <a:gd name="connsiteY18" fmla="*/ 11436 h 44234"/>
                <a:gd name="connsiteX19" fmla="*/ 33422 w 43098"/>
                <a:gd name="connsiteY19" fmla="*/ 10236 h 44234"/>
                <a:gd name="connsiteX20" fmla="*/ 32068 w 43098"/>
                <a:gd name="connsiteY20" fmla="*/ 7150 h 44234"/>
                <a:gd name="connsiteX21" fmla="*/ 30524 w 43098"/>
                <a:gd name="connsiteY21" fmla="*/ 4406 h 44234"/>
                <a:gd name="connsiteX22" fmla="*/ 23649 w 43098"/>
                <a:gd name="connsiteY22" fmla="*/ 0 h 4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098" h="44234">
                  <a:moveTo>
                    <a:pt x="23649" y="0"/>
                  </a:moveTo>
                  <a:cubicBezTo>
                    <a:pt x="22381" y="0"/>
                    <a:pt x="20992" y="309"/>
                    <a:pt x="19449" y="926"/>
                  </a:cubicBezTo>
                  <a:cubicBezTo>
                    <a:pt x="17940" y="1526"/>
                    <a:pt x="16517" y="2246"/>
                    <a:pt x="14871" y="2520"/>
                  </a:cubicBezTo>
                  <a:cubicBezTo>
                    <a:pt x="10962" y="3189"/>
                    <a:pt x="8493" y="6292"/>
                    <a:pt x="8253" y="9893"/>
                  </a:cubicBezTo>
                  <a:cubicBezTo>
                    <a:pt x="7893" y="15242"/>
                    <a:pt x="5698" y="18825"/>
                    <a:pt x="2132" y="22391"/>
                  </a:cubicBezTo>
                  <a:cubicBezTo>
                    <a:pt x="-611" y="25135"/>
                    <a:pt x="-508" y="29695"/>
                    <a:pt x="1309" y="32987"/>
                  </a:cubicBezTo>
                  <a:cubicBezTo>
                    <a:pt x="-131" y="38165"/>
                    <a:pt x="795" y="40394"/>
                    <a:pt x="5064" y="43137"/>
                  </a:cubicBezTo>
                  <a:cubicBezTo>
                    <a:pt x="6247" y="43891"/>
                    <a:pt x="7447" y="44234"/>
                    <a:pt x="8613" y="44234"/>
                  </a:cubicBezTo>
                  <a:cubicBezTo>
                    <a:pt x="9968" y="44234"/>
                    <a:pt x="11288" y="43771"/>
                    <a:pt x="12454" y="42965"/>
                  </a:cubicBezTo>
                  <a:cubicBezTo>
                    <a:pt x="14614" y="41491"/>
                    <a:pt x="15300" y="38902"/>
                    <a:pt x="13962" y="36279"/>
                  </a:cubicBezTo>
                  <a:cubicBezTo>
                    <a:pt x="13585" y="35542"/>
                    <a:pt x="13482" y="35010"/>
                    <a:pt x="13620" y="34479"/>
                  </a:cubicBezTo>
                  <a:cubicBezTo>
                    <a:pt x="15746" y="32113"/>
                    <a:pt x="16345" y="29078"/>
                    <a:pt x="16517" y="25735"/>
                  </a:cubicBezTo>
                  <a:cubicBezTo>
                    <a:pt x="16740" y="21243"/>
                    <a:pt x="17186" y="20900"/>
                    <a:pt x="21489" y="20300"/>
                  </a:cubicBezTo>
                  <a:cubicBezTo>
                    <a:pt x="21832" y="20248"/>
                    <a:pt x="22175" y="20197"/>
                    <a:pt x="22518" y="20163"/>
                  </a:cubicBezTo>
                  <a:cubicBezTo>
                    <a:pt x="22843" y="24175"/>
                    <a:pt x="26513" y="27552"/>
                    <a:pt x="30748" y="27552"/>
                  </a:cubicBezTo>
                  <a:cubicBezTo>
                    <a:pt x="31056" y="27552"/>
                    <a:pt x="31365" y="27535"/>
                    <a:pt x="31673" y="27501"/>
                  </a:cubicBezTo>
                  <a:cubicBezTo>
                    <a:pt x="33817" y="27243"/>
                    <a:pt x="35994" y="26523"/>
                    <a:pt x="37965" y="25598"/>
                  </a:cubicBezTo>
                  <a:cubicBezTo>
                    <a:pt x="40811" y="24277"/>
                    <a:pt x="43246" y="22186"/>
                    <a:pt x="43092" y="18568"/>
                  </a:cubicBezTo>
                  <a:cubicBezTo>
                    <a:pt x="42955" y="15173"/>
                    <a:pt x="40760" y="12979"/>
                    <a:pt x="38000" y="11436"/>
                  </a:cubicBezTo>
                  <a:cubicBezTo>
                    <a:pt x="36542" y="10630"/>
                    <a:pt x="34965" y="10253"/>
                    <a:pt x="33422" y="10236"/>
                  </a:cubicBezTo>
                  <a:cubicBezTo>
                    <a:pt x="33148" y="9276"/>
                    <a:pt x="32719" y="8264"/>
                    <a:pt x="32068" y="7150"/>
                  </a:cubicBezTo>
                  <a:cubicBezTo>
                    <a:pt x="31536" y="6241"/>
                    <a:pt x="31125" y="5264"/>
                    <a:pt x="30524" y="4406"/>
                  </a:cubicBezTo>
                  <a:cubicBezTo>
                    <a:pt x="28519" y="1423"/>
                    <a:pt x="26358" y="0"/>
                    <a:pt x="236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0" name="任意多边形: 形状 449">
              <a:extLst>
                <a:ext uri="{FF2B5EF4-FFF2-40B4-BE49-F238E27FC236}">
                  <a16:creationId xmlns:a16="http://schemas.microsoft.com/office/drawing/2014/main" id="{C49BFE92-5A4D-99AD-9A5D-AFC5BE17350B}"/>
                </a:ext>
              </a:extLst>
            </p:cNvPr>
            <p:cNvSpPr/>
            <p:nvPr/>
          </p:nvSpPr>
          <p:spPr>
            <a:xfrm>
              <a:off x="4940394" y="3193787"/>
              <a:ext cx="12424" cy="10441"/>
            </a:xfrm>
            <a:custGeom>
              <a:avLst/>
              <a:gdLst>
                <a:gd name="connsiteX0" fmla="*/ 2469 w 12424"/>
                <a:gd name="connsiteY0" fmla="*/ 0 h 10441"/>
                <a:gd name="connsiteX1" fmla="*/ 0 w 12424"/>
                <a:gd name="connsiteY1" fmla="*/ 3206 h 10441"/>
                <a:gd name="connsiteX2" fmla="*/ 4698 w 12424"/>
                <a:gd name="connsiteY2" fmla="*/ 10441 h 10441"/>
                <a:gd name="connsiteX3" fmla="*/ 9069 w 12424"/>
                <a:gd name="connsiteY3" fmla="*/ 9070 h 10441"/>
                <a:gd name="connsiteX4" fmla="*/ 10613 w 12424"/>
                <a:gd name="connsiteY4" fmla="*/ 8058 h 10441"/>
                <a:gd name="connsiteX5" fmla="*/ 12310 w 12424"/>
                <a:gd name="connsiteY5" fmla="*/ 4286 h 10441"/>
                <a:gd name="connsiteX6" fmla="*/ 9069 w 12424"/>
                <a:gd name="connsiteY6" fmla="*/ 1423 h 10441"/>
                <a:gd name="connsiteX7" fmla="*/ 8212 w 12424"/>
                <a:gd name="connsiteY7" fmla="*/ 1474 h 10441"/>
                <a:gd name="connsiteX8" fmla="*/ 3446 w 12424"/>
                <a:gd name="connsiteY8" fmla="*/ 206 h 10441"/>
                <a:gd name="connsiteX9" fmla="*/ 2469 w 12424"/>
                <a:gd name="connsiteY9" fmla="*/ 0 h 1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24" h="10441">
                  <a:moveTo>
                    <a:pt x="2469" y="0"/>
                  </a:moveTo>
                  <a:cubicBezTo>
                    <a:pt x="1080" y="0"/>
                    <a:pt x="0" y="1440"/>
                    <a:pt x="0" y="3206"/>
                  </a:cubicBezTo>
                  <a:cubicBezTo>
                    <a:pt x="17" y="7921"/>
                    <a:pt x="1748" y="10441"/>
                    <a:pt x="4698" y="10441"/>
                  </a:cubicBezTo>
                  <a:cubicBezTo>
                    <a:pt x="5949" y="10441"/>
                    <a:pt x="7406" y="9995"/>
                    <a:pt x="9069" y="9070"/>
                  </a:cubicBezTo>
                  <a:cubicBezTo>
                    <a:pt x="9601" y="8778"/>
                    <a:pt x="10133" y="8452"/>
                    <a:pt x="10613" y="8058"/>
                  </a:cubicBezTo>
                  <a:cubicBezTo>
                    <a:pt x="11761" y="7098"/>
                    <a:pt x="12773" y="5949"/>
                    <a:pt x="12310" y="4286"/>
                  </a:cubicBezTo>
                  <a:cubicBezTo>
                    <a:pt x="11881" y="2760"/>
                    <a:pt x="10664" y="1937"/>
                    <a:pt x="9069" y="1423"/>
                  </a:cubicBezTo>
                  <a:cubicBezTo>
                    <a:pt x="8778" y="1457"/>
                    <a:pt x="8487" y="1474"/>
                    <a:pt x="8212" y="1474"/>
                  </a:cubicBezTo>
                  <a:cubicBezTo>
                    <a:pt x="6618" y="1474"/>
                    <a:pt x="5075" y="960"/>
                    <a:pt x="3446" y="206"/>
                  </a:cubicBezTo>
                  <a:cubicBezTo>
                    <a:pt x="3120" y="68"/>
                    <a:pt x="2794" y="0"/>
                    <a:pt x="24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1" name="任意多边形: 形状 450">
              <a:extLst>
                <a:ext uri="{FF2B5EF4-FFF2-40B4-BE49-F238E27FC236}">
                  <a16:creationId xmlns:a16="http://schemas.microsoft.com/office/drawing/2014/main" id="{3320F739-CD68-E38B-2F69-109992A588CA}"/>
                </a:ext>
              </a:extLst>
            </p:cNvPr>
            <p:cNvSpPr/>
            <p:nvPr/>
          </p:nvSpPr>
          <p:spPr>
            <a:xfrm>
              <a:off x="4917792" y="3199891"/>
              <a:ext cx="17130" cy="17282"/>
            </a:xfrm>
            <a:custGeom>
              <a:avLst/>
              <a:gdLst>
                <a:gd name="connsiteX0" fmla="*/ 8012 w 17130"/>
                <a:gd name="connsiteY0" fmla="*/ 0 h 17282"/>
                <a:gd name="connsiteX1" fmla="*/ 2885 w 17130"/>
                <a:gd name="connsiteY1" fmla="*/ 2983 h 17282"/>
                <a:gd name="connsiteX2" fmla="*/ 793 w 17130"/>
                <a:gd name="connsiteY2" fmla="*/ 6858 h 17282"/>
                <a:gd name="connsiteX3" fmla="*/ 5371 w 17130"/>
                <a:gd name="connsiteY3" fmla="*/ 16459 h 17282"/>
                <a:gd name="connsiteX4" fmla="*/ 7686 w 17130"/>
                <a:gd name="connsiteY4" fmla="*/ 16785 h 17282"/>
                <a:gd name="connsiteX5" fmla="*/ 9280 w 17130"/>
                <a:gd name="connsiteY5" fmla="*/ 16631 h 17282"/>
                <a:gd name="connsiteX6" fmla="*/ 10840 w 17130"/>
                <a:gd name="connsiteY6" fmla="*/ 17282 h 17282"/>
                <a:gd name="connsiteX7" fmla="*/ 13309 w 17130"/>
                <a:gd name="connsiteY7" fmla="*/ 16476 h 17282"/>
                <a:gd name="connsiteX8" fmla="*/ 16292 w 17130"/>
                <a:gd name="connsiteY8" fmla="*/ 12533 h 17282"/>
                <a:gd name="connsiteX9" fmla="*/ 16875 w 17130"/>
                <a:gd name="connsiteY9" fmla="*/ 10921 h 17282"/>
                <a:gd name="connsiteX10" fmla="*/ 14767 w 17130"/>
                <a:gd name="connsiteY10" fmla="*/ 3669 h 17282"/>
                <a:gd name="connsiteX11" fmla="*/ 12915 w 17130"/>
                <a:gd name="connsiteY11" fmla="*/ 2966 h 17282"/>
                <a:gd name="connsiteX12" fmla="*/ 8012 w 17130"/>
                <a:gd name="connsiteY12" fmla="*/ 0 h 1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30" h="17282">
                  <a:moveTo>
                    <a:pt x="8012" y="0"/>
                  </a:moveTo>
                  <a:cubicBezTo>
                    <a:pt x="6246" y="0"/>
                    <a:pt x="4445" y="977"/>
                    <a:pt x="2885" y="2983"/>
                  </a:cubicBezTo>
                  <a:cubicBezTo>
                    <a:pt x="1994" y="4115"/>
                    <a:pt x="1291" y="5486"/>
                    <a:pt x="793" y="6858"/>
                  </a:cubicBezTo>
                  <a:cubicBezTo>
                    <a:pt x="-1092" y="12002"/>
                    <a:pt x="365" y="14968"/>
                    <a:pt x="5371" y="16459"/>
                  </a:cubicBezTo>
                  <a:cubicBezTo>
                    <a:pt x="6126" y="16682"/>
                    <a:pt x="6914" y="16785"/>
                    <a:pt x="7686" y="16785"/>
                  </a:cubicBezTo>
                  <a:cubicBezTo>
                    <a:pt x="8234" y="16785"/>
                    <a:pt x="8783" y="16734"/>
                    <a:pt x="9280" y="16631"/>
                  </a:cubicBezTo>
                  <a:cubicBezTo>
                    <a:pt x="9760" y="17094"/>
                    <a:pt x="10274" y="17282"/>
                    <a:pt x="10840" y="17282"/>
                  </a:cubicBezTo>
                  <a:cubicBezTo>
                    <a:pt x="11595" y="17282"/>
                    <a:pt x="12418" y="16956"/>
                    <a:pt x="13309" y="16476"/>
                  </a:cubicBezTo>
                  <a:cubicBezTo>
                    <a:pt x="14887" y="15636"/>
                    <a:pt x="15504" y="14145"/>
                    <a:pt x="16292" y="12533"/>
                  </a:cubicBezTo>
                  <a:cubicBezTo>
                    <a:pt x="16464" y="12087"/>
                    <a:pt x="16738" y="11521"/>
                    <a:pt x="16875" y="10921"/>
                  </a:cubicBezTo>
                  <a:cubicBezTo>
                    <a:pt x="17613" y="7955"/>
                    <a:pt x="16704" y="4886"/>
                    <a:pt x="14767" y="3669"/>
                  </a:cubicBezTo>
                  <a:cubicBezTo>
                    <a:pt x="14235" y="3343"/>
                    <a:pt x="13601" y="3103"/>
                    <a:pt x="12915" y="2966"/>
                  </a:cubicBezTo>
                  <a:cubicBezTo>
                    <a:pt x="11509" y="994"/>
                    <a:pt x="9777" y="0"/>
                    <a:pt x="801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2" name="任意多边形: 形状 451">
              <a:extLst>
                <a:ext uri="{FF2B5EF4-FFF2-40B4-BE49-F238E27FC236}">
                  <a16:creationId xmlns:a16="http://schemas.microsoft.com/office/drawing/2014/main" id="{42721A4F-FFE3-C430-D595-B3DA99860265}"/>
                </a:ext>
              </a:extLst>
            </p:cNvPr>
            <p:cNvSpPr/>
            <p:nvPr/>
          </p:nvSpPr>
          <p:spPr>
            <a:xfrm>
              <a:off x="4950373" y="3165721"/>
              <a:ext cx="7241" cy="7663"/>
            </a:xfrm>
            <a:custGeom>
              <a:avLst/>
              <a:gdLst>
                <a:gd name="connsiteX0" fmla="*/ 2811 w 7241"/>
                <a:gd name="connsiteY0" fmla="*/ 0 h 7663"/>
                <a:gd name="connsiteX1" fmla="*/ 188 w 7241"/>
                <a:gd name="connsiteY1" fmla="*/ 2863 h 7663"/>
                <a:gd name="connsiteX2" fmla="*/ 2863 w 7241"/>
                <a:gd name="connsiteY2" fmla="*/ 7561 h 7663"/>
                <a:gd name="connsiteX3" fmla="*/ 3857 w 7241"/>
                <a:gd name="connsiteY3" fmla="*/ 7664 h 7663"/>
                <a:gd name="connsiteX4" fmla="*/ 7063 w 7241"/>
                <a:gd name="connsiteY4" fmla="*/ 5041 h 7663"/>
                <a:gd name="connsiteX5" fmla="*/ 3223 w 7241"/>
                <a:gd name="connsiteY5" fmla="*/ 51 h 7663"/>
                <a:gd name="connsiteX6" fmla="*/ 2811 w 7241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1" h="7663">
                  <a:moveTo>
                    <a:pt x="2811" y="0"/>
                  </a:moveTo>
                  <a:cubicBezTo>
                    <a:pt x="1817" y="0"/>
                    <a:pt x="754" y="1012"/>
                    <a:pt x="188" y="2863"/>
                  </a:cubicBezTo>
                  <a:cubicBezTo>
                    <a:pt x="-481" y="5058"/>
                    <a:pt x="685" y="7150"/>
                    <a:pt x="2863" y="7561"/>
                  </a:cubicBezTo>
                  <a:cubicBezTo>
                    <a:pt x="3206" y="7630"/>
                    <a:pt x="3531" y="7664"/>
                    <a:pt x="3857" y="7664"/>
                  </a:cubicBezTo>
                  <a:cubicBezTo>
                    <a:pt x="5383" y="7664"/>
                    <a:pt x="6532" y="6858"/>
                    <a:pt x="7063" y="5041"/>
                  </a:cubicBezTo>
                  <a:cubicBezTo>
                    <a:pt x="7715" y="2829"/>
                    <a:pt x="6618" y="960"/>
                    <a:pt x="3223" y="51"/>
                  </a:cubicBezTo>
                  <a:cubicBezTo>
                    <a:pt x="3086" y="17"/>
                    <a:pt x="2948" y="0"/>
                    <a:pt x="28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3" name="任意多边形: 形状 452">
              <a:extLst>
                <a:ext uri="{FF2B5EF4-FFF2-40B4-BE49-F238E27FC236}">
                  <a16:creationId xmlns:a16="http://schemas.microsoft.com/office/drawing/2014/main" id="{97491A88-1805-4887-F631-D7096C8E31C7}"/>
                </a:ext>
              </a:extLst>
            </p:cNvPr>
            <p:cNvSpPr/>
            <p:nvPr/>
          </p:nvSpPr>
          <p:spPr>
            <a:xfrm>
              <a:off x="4675768" y="34113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8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8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8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4" name="任意多边形: 形状 453">
              <a:extLst>
                <a:ext uri="{FF2B5EF4-FFF2-40B4-BE49-F238E27FC236}">
                  <a16:creationId xmlns:a16="http://schemas.microsoft.com/office/drawing/2014/main" id="{E3548EF1-F384-D033-B876-43ADED8D8D33}"/>
                </a:ext>
              </a:extLst>
            </p:cNvPr>
            <p:cNvSpPr/>
            <p:nvPr/>
          </p:nvSpPr>
          <p:spPr>
            <a:xfrm>
              <a:off x="4926337" y="3137929"/>
              <a:ext cx="13645" cy="12395"/>
            </a:xfrm>
            <a:custGeom>
              <a:avLst/>
              <a:gdLst>
                <a:gd name="connsiteX0" fmla="*/ 8073 w 13645"/>
                <a:gd name="connsiteY0" fmla="*/ 0 h 12395"/>
                <a:gd name="connsiteX1" fmla="*/ 221 w 13645"/>
                <a:gd name="connsiteY1" fmla="*/ 5435 h 12395"/>
                <a:gd name="connsiteX2" fmla="*/ 5451 w 13645"/>
                <a:gd name="connsiteY2" fmla="*/ 11864 h 12395"/>
                <a:gd name="connsiteX3" fmla="*/ 8485 w 13645"/>
                <a:gd name="connsiteY3" fmla="*/ 12396 h 12395"/>
                <a:gd name="connsiteX4" fmla="*/ 13320 w 13645"/>
                <a:gd name="connsiteY4" fmla="*/ 9481 h 12395"/>
                <a:gd name="connsiteX5" fmla="*/ 9720 w 13645"/>
                <a:gd name="connsiteY5" fmla="*/ 274 h 12395"/>
                <a:gd name="connsiteX6" fmla="*/ 8073 w 13645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5" h="12395">
                  <a:moveTo>
                    <a:pt x="8073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2" y="10407"/>
                    <a:pt x="5451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56" y="0"/>
                    <a:pt x="80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5" name="任意多边形: 形状 454">
              <a:extLst>
                <a:ext uri="{FF2B5EF4-FFF2-40B4-BE49-F238E27FC236}">
                  <a16:creationId xmlns:a16="http://schemas.microsoft.com/office/drawing/2014/main" id="{788A537E-DE92-C7DA-D954-5082EB5A347D}"/>
                </a:ext>
              </a:extLst>
            </p:cNvPr>
            <p:cNvSpPr/>
            <p:nvPr/>
          </p:nvSpPr>
          <p:spPr>
            <a:xfrm>
              <a:off x="4721067" y="3216984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43" y="120"/>
                    <a:pt x="2065" y="0"/>
                    <a:pt x="17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6" name="任意多边形: 形状 455">
              <a:extLst>
                <a:ext uri="{FF2B5EF4-FFF2-40B4-BE49-F238E27FC236}">
                  <a16:creationId xmlns:a16="http://schemas.microsoft.com/office/drawing/2014/main" id="{AB712B4F-47FB-BCDA-22CB-CE5E07A08271}"/>
                </a:ext>
              </a:extLst>
            </p:cNvPr>
            <p:cNvSpPr/>
            <p:nvPr/>
          </p:nvSpPr>
          <p:spPr>
            <a:xfrm>
              <a:off x="4726480" y="3224100"/>
              <a:ext cx="4600" cy="3891"/>
            </a:xfrm>
            <a:custGeom>
              <a:avLst/>
              <a:gdLst>
                <a:gd name="connsiteX0" fmla="*/ 2225 w 4600"/>
                <a:gd name="connsiteY0" fmla="*/ 0 h 3891"/>
                <a:gd name="connsiteX1" fmla="*/ 167 w 4600"/>
                <a:gd name="connsiteY1" fmla="*/ 1629 h 3891"/>
                <a:gd name="connsiteX2" fmla="*/ 904 w 4600"/>
                <a:gd name="connsiteY2" fmla="*/ 3463 h 3891"/>
                <a:gd name="connsiteX3" fmla="*/ 2928 w 4600"/>
                <a:gd name="connsiteY3" fmla="*/ 3892 h 3891"/>
                <a:gd name="connsiteX4" fmla="*/ 4419 w 4600"/>
                <a:gd name="connsiteY4" fmla="*/ 2743 h 3891"/>
                <a:gd name="connsiteX5" fmla="*/ 3459 w 4600"/>
                <a:gd name="connsiteY5" fmla="*/ 240 h 3891"/>
                <a:gd name="connsiteX6" fmla="*/ 2225 w 4600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0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4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0" y="3892"/>
                    <a:pt x="4042" y="3635"/>
                    <a:pt x="4419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7" name="任意多边形: 形状 456">
              <a:extLst>
                <a:ext uri="{FF2B5EF4-FFF2-40B4-BE49-F238E27FC236}">
                  <a16:creationId xmlns:a16="http://schemas.microsoft.com/office/drawing/2014/main" id="{A6F77388-790C-633D-0EAB-238D734E2C8B}"/>
                </a:ext>
              </a:extLst>
            </p:cNvPr>
            <p:cNvSpPr/>
            <p:nvPr/>
          </p:nvSpPr>
          <p:spPr>
            <a:xfrm>
              <a:off x="4718564" y="3376861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20" y="69"/>
                    <a:pt x="4226" y="0"/>
                    <a:pt x="3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8" name="任意多边形: 形状 457">
              <a:extLst>
                <a:ext uri="{FF2B5EF4-FFF2-40B4-BE49-F238E27FC236}">
                  <a16:creationId xmlns:a16="http://schemas.microsoft.com/office/drawing/2014/main" id="{D566B40E-DB8F-BD87-14E0-AFDDF963A022}"/>
                </a:ext>
              </a:extLst>
            </p:cNvPr>
            <p:cNvSpPr/>
            <p:nvPr/>
          </p:nvSpPr>
          <p:spPr>
            <a:xfrm>
              <a:off x="4953751" y="31557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7" y="0"/>
                    <a:pt x="668" y="874"/>
                    <a:pt x="171" y="2349"/>
                  </a:cubicBezTo>
                  <a:cubicBezTo>
                    <a:pt x="-430" y="4149"/>
                    <a:pt x="634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6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514" y="0"/>
                    <a:pt x="30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9" name="任意多边形: 形状 458">
              <a:extLst>
                <a:ext uri="{FF2B5EF4-FFF2-40B4-BE49-F238E27FC236}">
                  <a16:creationId xmlns:a16="http://schemas.microsoft.com/office/drawing/2014/main" id="{D92D5678-2025-1080-D89A-B1910FB1F632}"/>
                </a:ext>
              </a:extLst>
            </p:cNvPr>
            <p:cNvSpPr/>
            <p:nvPr/>
          </p:nvSpPr>
          <p:spPr>
            <a:xfrm>
              <a:off x="4695090" y="3236118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20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32" y="0"/>
                    <a:pt x="69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0" name="任意多边形: 形状 459">
              <a:extLst>
                <a:ext uri="{FF2B5EF4-FFF2-40B4-BE49-F238E27FC236}">
                  <a16:creationId xmlns:a16="http://schemas.microsoft.com/office/drawing/2014/main" id="{EFD62EA7-4B45-8BC7-15F9-14F4BE6A1C27}"/>
                </a:ext>
              </a:extLst>
            </p:cNvPr>
            <p:cNvSpPr/>
            <p:nvPr/>
          </p:nvSpPr>
          <p:spPr>
            <a:xfrm>
              <a:off x="4694145" y="3280695"/>
              <a:ext cx="7016" cy="7509"/>
            </a:xfrm>
            <a:custGeom>
              <a:avLst/>
              <a:gdLst>
                <a:gd name="connsiteX0" fmla="*/ 4008 w 7016"/>
                <a:gd name="connsiteY0" fmla="*/ 0 h 7509"/>
                <a:gd name="connsiteX1" fmla="*/ 64 w 7016"/>
                <a:gd name="connsiteY1" fmla="*/ 3223 h 7509"/>
                <a:gd name="connsiteX2" fmla="*/ 2842 w 7016"/>
                <a:gd name="connsiteY2" fmla="*/ 7441 h 7509"/>
                <a:gd name="connsiteX3" fmla="*/ 3545 w 7016"/>
                <a:gd name="connsiteY3" fmla="*/ 7510 h 7509"/>
                <a:gd name="connsiteX4" fmla="*/ 6837 w 7016"/>
                <a:gd name="connsiteY4" fmla="*/ 4561 h 7509"/>
                <a:gd name="connsiteX5" fmla="*/ 4642 w 7016"/>
                <a:gd name="connsiteY5" fmla="*/ 86 h 7509"/>
                <a:gd name="connsiteX6" fmla="*/ 4008 w 7016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16" h="7509">
                  <a:moveTo>
                    <a:pt x="4008" y="0"/>
                  </a:moveTo>
                  <a:cubicBezTo>
                    <a:pt x="2413" y="0"/>
                    <a:pt x="545" y="1457"/>
                    <a:pt x="64" y="3223"/>
                  </a:cubicBezTo>
                  <a:cubicBezTo>
                    <a:pt x="-330" y="4681"/>
                    <a:pt x="1144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37" y="4561"/>
                  </a:cubicBezTo>
                  <a:cubicBezTo>
                    <a:pt x="7454" y="2606"/>
                    <a:pt x="6425" y="583"/>
                    <a:pt x="4642" y="86"/>
                  </a:cubicBezTo>
                  <a:cubicBezTo>
                    <a:pt x="4454" y="34"/>
                    <a:pt x="4231" y="0"/>
                    <a:pt x="40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1" name="任意多边形: 形状 460">
              <a:extLst>
                <a:ext uri="{FF2B5EF4-FFF2-40B4-BE49-F238E27FC236}">
                  <a16:creationId xmlns:a16="http://schemas.microsoft.com/office/drawing/2014/main" id="{554BE3DF-421F-DB41-37FE-E01C9961EC7D}"/>
                </a:ext>
              </a:extLst>
            </p:cNvPr>
            <p:cNvSpPr/>
            <p:nvPr/>
          </p:nvSpPr>
          <p:spPr>
            <a:xfrm>
              <a:off x="4689636" y="3321706"/>
              <a:ext cx="10663" cy="12910"/>
            </a:xfrm>
            <a:custGeom>
              <a:avLst/>
              <a:gdLst>
                <a:gd name="connsiteX0" fmla="*/ 5791 w 10663"/>
                <a:gd name="connsiteY0" fmla="*/ 0 h 12910"/>
                <a:gd name="connsiteX1" fmla="*/ 3785 w 10663"/>
                <a:gd name="connsiteY1" fmla="*/ 754 h 12910"/>
                <a:gd name="connsiteX2" fmla="*/ 1247 w 10663"/>
                <a:gd name="connsiteY2" fmla="*/ 3703 h 12910"/>
                <a:gd name="connsiteX3" fmla="*/ 5534 w 10663"/>
                <a:gd name="connsiteY3" fmla="*/ 12464 h 12910"/>
                <a:gd name="connsiteX4" fmla="*/ 6665 w 10663"/>
                <a:gd name="connsiteY4" fmla="*/ 12842 h 12910"/>
                <a:gd name="connsiteX5" fmla="*/ 7557 w 10663"/>
                <a:gd name="connsiteY5" fmla="*/ 12910 h 12910"/>
                <a:gd name="connsiteX6" fmla="*/ 10660 w 10663"/>
                <a:gd name="connsiteY6" fmla="*/ 8984 h 12910"/>
                <a:gd name="connsiteX7" fmla="*/ 7574 w 10663"/>
                <a:gd name="connsiteY7" fmla="*/ 1715 h 12910"/>
                <a:gd name="connsiteX8" fmla="*/ 5791 w 10663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3" h="12910">
                  <a:moveTo>
                    <a:pt x="5791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4" y="11213"/>
                    <a:pt x="5534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7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31" y="429"/>
                    <a:pt x="6545" y="0"/>
                    <a:pt x="57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2" name="任意多边形: 形状 461">
              <a:extLst>
                <a:ext uri="{FF2B5EF4-FFF2-40B4-BE49-F238E27FC236}">
                  <a16:creationId xmlns:a16="http://schemas.microsoft.com/office/drawing/2014/main" id="{CB6565E8-BA42-1EC2-037A-261364155D71}"/>
                </a:ext>
              </a:extLst>
            </p:cNvPr>
            <p:cNvSpPr/>
            <p:nvPr/>
          </p:nvSpPr>
          <p:spPr>
            <a:xfrm>
              <a:off x="4724510" y="3255938"/>
              <a:ext cx="17408" cy="16133"/>
            </a:xfrm>
            <a:custGeom>
              <a:avLst/>
              <a:gdLst>
                <a:gd name="connsiteX0" fmla="*/ 8807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62 w 17408"/>
                <a:gd name="connsiteY12" fmla="*/ 4046 h 16133"/>
                <a:gd name="connsiteX13" fmla="*/ 11447 w 17408"/>
                <a:gd name="connsiteY13" fmla="*/ 2623 h 16133"/>
                <a:gd name="connsiteX14" fmla="*/ 8807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807" y="0"/>
                  </a:moveTo>
                  <a:cubicBezTo>
                    <a:pt x="8550" y="0"/>
                    <a:pt x="8276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0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7" y="11727"/>
                    <a:pt x="3681" y="13630"/>
                    <a:pt x="6389" y="14916"/>
                  </a:cubicBezTo>
                  <a:cubicBezTo>
                    <a:pt x="8104" y="15739"/>
                    <a:pt x="9784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3" y="2812"/>
                    <a:pt x="14774" y="2880"/>
                    <a:pt x="14653" y="3017"/>
                  </a:cubicBezTo>
                  <a:cubicBezTo>
                    <a:pt x="14088" y="3755"/>
                    <a:pt x="13590" y="4046"/>
                    <a:pt x="13162" y="4046"/>
                  </a:cubicBezTo>
                  <a:cubicBezTo>
                    <a:pt x="12476" y="4046"/>
                    <a:pt x="11944" y="3343"/>
                    <a:pt x="11447" y="2623"/>
                  </a:cubicBezTo>
                  <a:cubicBezTo>
                    <a:pt x="10693" y="1457"/>
                    <a:pt x="10299" y="0"/>
                    <a:pt x="88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3" name="任意多边形: 形状 462">
              <a:extLst>
                <a:ext uri="{FF2B5EF4-FFF2-40B4-BE49-F238E27FC236}">
                  <a16:creationId xmlns:a16="http://schemas.microsoft.com/office/drawing/2014/main" id="{23D5B169-AA7A-76DB-3086-FB3590E24E7C}"/>
                </a:ext>
              </a:extLst>
            </p:cNvPr>
            <p:cNvSpPr/>
            <p:nvPr/>
          </p:nvSpPr>
          <p:spPr>
            <a:xfrm>
              <a:off x="4733138" y="3381834"/>
              <a:ext cx="29091" cy="31443"/>
            </a:xfrm>
            <a:custGeom>
              <a:avLst/>
              <a:gdLst>
                <a:gd name="connsiteX0" fmla="*/ 16998 w 29091"/>
                <a:gd name="connsiteY0" fmla="*/ 0 h 31443"/>
                <a:gd name="connsiteX1" fmla="*/ 12146 w 29091"/>
                <a:gd name="connsiteY1" fmla="*/ 1749 h 31443"/>
                <a:gd name="connsiteX2" fmla="*/ 11786 w 29091"/>
                <a:gd name="connsiteY2" fmla="*/ 6618 h 31443"/>
                <a:gd name="connsiteX3" fmla="*/ 10500 w 29091"/>
                <a:gd name="connsiteY3" fmla="*/ 6550 h 31443"/>
                <a:gd name="connsiteX4" fmla="*/ 350 w 29091"/>
                <a:gd name="connsiteY4" fmla="*/ 12687 h 31443"/>
                <a:gd name="connsiteX5" fmla="*/ 1928 w 29091"/>
                <a:gd name="connsiteY5" fmla="*/ 22134 h 31443"/>
                <a:gd name="connsiteX6" fmla="*/ 3762 w 29091"/>
                <a:gd name="connsiteY6" fmla="*/ 27878 h 31443"/>
                <a:gd name="connsiteX7" fmla="*/ 10072 w 29091"/>
                <a:gd name="connsiteY7" fmla="*/ 31444 h 31443"/>
                <a:gd name="connsiteX8" fmla="*/ 13432 w 29091"/>
                <a:gd name="connsiteY8" fmla="*/ 29832 h 31443"/>
                <a:gd name="connsiteX9" fmla="*/ 16998 w 29091"/>
                <a:gd name="connsiteY9" fmla="*/ 24346 h 31443"/>
                <a:gd name="connsiteX10" fmla="*/ 17427 w 29091"/>
                <a:gd name="connsiteY10" fmla="*/ 22871 h 31443"/>
                <a:gd name="connsiteX11" fmla="*/ 18284 w 29091"/>
                <a:gd name="connsiteY11" fmla="*/ 21517 h 31443"/>
                <a:gd name="connsiteX12" fmla="*/ 19519 w 29091"/>
                <a:gd name="connsiteY12" fmla="*/ 25769 h 31443"/>
                <a:gd name="connsiteX13" fmla="*/ 22176 w 29091"/>
                <a:gd name="connsiteY13" fmla="*/ 29078 h 31443"/>
                <a:gd name="connsiteX14" fmla="*/ 25108 w 29091"/>
                <a:gd name="connsiteY14" fmla="*/ 31067 h 31443"/>
                <a:gd name="connsiteX15" fmla="*/ 28023 w 29091"/>
                <a:gd name="connsiteY15" fmla="*/ 28255 h 31443"/>
                <a:gd name="connsiteX16" fmla="*/ 29085 w 29091"/>
                <a:gd name="connsiteY16" fmla="*/ 22340 h 31443"/>
                <a:gd name="connsiteX17" fmla="*/ 24439 w 29091"/>
                <a:gd name="connsiteY17" fmla="*/ 19031 h 31443"/>
                <a:gd name="connsiteX18" fmla="*/ 21593 w 29091"/>
                <a:gd name="connsiteY18" fmla="*/ 18705 h 31443"/>
                <a:gd name="connsiteX19" fmla="*/ 19158 w 29091"/>
                <a:gd name="connsiteY19" fmla="*/ 19682 h 31443"/>
                <a:gd name="connsiteX20" fmla="*/ 19604 w 29091"/>
                <a:gd name="connsiteY20" fmla="*/ 18465 h 31443"/>
                <a:gd name="connsiteX21" fmla="*/ 19759 w 29091"/>
                <a:gd name="connsiteY21" fmla="*/ 12859 h 31443"/>
                <a:gd name="connsiteX22" fmla="*/ 22931 w 29091"/>
                <a:gd name="connsiteY22" fmla="*/ 9276 h 31443"/>
                <a:gd name="connsiteX23" fmla="*/ 20976 w 29091"/>
                <a:gd name="connsiteY23" fmla="*/ 1183 h 31443"/>
                <a:gd name="connsiteX24" fmla="*/ 16998 w 29091"/>
                <a:gd name="connsiteY24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091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3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5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6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1" y="27964"/>
                    <a:pt x="22176" y="29078"/>
                  </a:cubicBezTo>
                  <a:cubicBezTo>
                    <a:pt x="23222" y="30398"/>
                    <a:pt x="24199" y="31067"/>
                    <a:pt x="25108" y="31067"/>
                  </a:cubicBezTo>
                  <a:cubicBezTo>
                    <a:pt x="26171" y="31067"/>
                    <a:pt x="27148" y="30141"/>
                    <a:pt x="28023" y="28255"/>
                  </a:cubicBezTo>
                  <a:cubicBezTo>
                    <a:pt x="28948" y="26540"/>
                    <a:pt x="29000" y="24380"/>
                    <a:pt x="29085" y="22340"/>
                  </a:cubicBezTo>
                  <a:cubicBezTo>
                    <a:pt x="29240" y="18911"/>
                    <a:pt x="26514" y="19271"/>
                    <a:pt x="24439" y="19031"/>
                  </a:cubicBezTo>
                  <a:cubicBezTo>
                    <a:pt x="23513" y="18928"/>
                    <a:pt x="22519" y="18705"/>
                    <a:pt x="21593" y="18705"/>
                  </a:cubicBezTo>
                  <a:cubicBezTo>
                    <a:pt x="20667" y="18705"/>
                    <a:pt x="19810" y="18928"/>
                    <a:pt x="19158" y="19682"/>
                  </a:cubicBezTo>
                  <a:cubicBezTo>
                    <a:pt x="19313" y="19288"/>
                    <a:pt x="19467" y="18894"/>
                    <a:pt x="19604" y="18465"/>
                  </a:cubicBezTo>
                  <a:cubicBezTo>
                    <a:pt x="20239" y="16528"/>
                    <a:pt x="20239" y="14590"/>
                    <a:pt x="19759" y="12859"/>
                  </a:cubicBezTo>
                  <a:cubicBezTo>
                    <a:pt x="20941" y="12379"/>
                    <a:pt x="22039" y="11196"/>
                    <a:pt x="22931" y="9276"/>
                  </a:cubicBezTo>
                  <a:cubicBezTo>
                    <a:pt x="24662" y="5555"/>
                    <a:pt x="24182" y="3618"/>
                    <a:pt x="20976" y="1183"/>
                  </a:cubicBezTo>
                  <a:cubicBezTo>
                    <a:pt x="19896" y="394"/>
                    <a:pt x="18473" y="0"/>
                    <a:pt x="16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4" name="任意多边形: 形状 463">
              <a:extLst>
                <a:ext uri="{FF2B5EF4-FFF2-40B4-BE49-F238E27FC236}">
                  <a16:creationId xmlns:a16="http://schemas.microsoft.com/office/drawing/2014/main" id="{50BAE4DD-9DB3-F9F2-746D-97077B83F687}"/>
                </a:ext>
              </a:extLst>
            </p:cNvPr>
            <p:cNvSpPr/>
            <p:nvPr/>
          </p:nvSpPr>
          <p:spPr>
            <a:xfrm>
              <a:off x="4819980" y="32167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35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5" name="任意多边形: 形状 464">
              <a:extLst>
                <a:ext uri="{FF2B5EF4-FFF2-40B4-BE49-F238E27FC236}">
                  <a16:creationId xmlns:a16="http://schemas.microsoft.com/office/drawing/2014/main" id="{57B5A35F-B790-DBF1-22B5-0CD2E2850564}"/>
                </a:ext>
              </a:extLst>
            </p:cNvPr>
            <p:cNvSpPr/>
            <p:nvPr/>
          </p:nvSpPr>
          <p:spPr>
            <a:xfrm>
              <a:off x="4727745" y="32964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7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4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49 w 31378"/>
                <a:gd name="connsiteY27" fmla="*/ 1217 h 19682"/>
                <a:gd name="connsiteX28" fmla="*/ 27157 w 31378"/>
                <a:gd name="connsiteY28" fmla="*/ 1372 h 19682"/>
                <a:gd name="connsiteX29" fmla="*/ 25683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0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2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7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4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05" y="9121"/>
                    <a:pt x="24928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55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49" y="1217"/>
                  </a:cubicBezTo>
                  <a:cubicBezTo>
                    <a:pt x="27758" y="1217"/>
                    <a:pt x="27466" y="1269"/>
                    <a:pt x="27157" y="1372"/>
                  </a:cubicBezTo>
                  <a:cubicBezTo>
                    <a:pt x="26832" y="926"/>
                    <a:pt x="26352" y="532"/>
                    <a:pt x="25683" y="206"/>
                  </a:cubicBezTo>
                  <a:cubicBezTo>
                    <a:pt x="25408" y="51"/>
                    <a:pt x="25100" y="0"/>
                    <a:pt x="24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6" name="任意多边形: 形状 465">
              <a:extLst>
                <a:ext uri="{FF2B5EF4-FFF2-40B4-BE49-F238E27FC236}">
                  <a16:creationId xmlns:a16="http://schemas.microsoft.com/office/drawing/2014/main" id="{A46BDFA3-8B22-CF75-F131-2C24573386E5}"/>
                </a:ext>
              </a:extLst>
            </p:cNvPr>
            <p:cNvSpPr/>
            <p:nvPr/>
          </p:nvSpPr>
          <p:spPr>
            <a:xfrm>
              <a:off x="4823559" y="3226929"/>
              <a:ext cx="14867" cy="16441"/>
            </a:xfrm>
            <a:custGeom>
              <a:avLst/>
              <a:gdLst>
                <a:gd name="connsiteX0" fmla="*/ 7484 w 14867"/>
                <a:gd name="connsiteY0" fmla="*/ 0 h 16441"/>
                <a:gd name="connsiteX1" fmla="*/ 3369 w 14867"/>
                <a:gd name="connsiteY1" fmla="*/ 2023 h 16441"/>
                <a:gd name="connsiteX2" fmla="*/ 43 w 14867"/>
                <a:gd name="connsiteY2" fmla="*/ 9876 h 16441"/>
                <a:gd name="connsiteX3" fmla="*/ 2272 w 14867"/>
                <a:gd name="connsiteY3" fmla="*/ 15345 h 16441"/>
                <a:gd name="connsiteX4" fmla="*/ 6541 w 14867"/>
                <a:gd name="connsiteY4" fmla="*/ 16442 h 16441"/>
                <a:gd name="connsiteX5" fmla="*/ 10347 w 14867"/>
                <a:gd name="connsiteY5" fmla="*/ 15568 h 16441"/>
                <a:gd name="connsiteX6" fmla="*/ 10913 w 14867"/>
                <a:gd name="connsiteY6" fmla="*/ 14608 h 16441"/>
                <a:gd name="connsiteX7" fmla="*/ 12833 w 14867"/>
                <a:gd name="connsiteY7" fmla="*/ 10321 h 16441"/>
                <a:gd name="connsiteX8" fmla="*/ 14634 w 14867"/>
                <a:gd name="connsiteY8" fmla="*/ 5726 h 16441"/>
                <a:gd name="connsiteX9" fmla="*/ 10776 w 14867"/>
                <a:gd name="connsiteY9" fmla="*/ 909 h 16441"/>
                <a:gd name="connsiteX10" fmla="*/ 7484 w 14867"/>
                <a:gd name="connsiteY10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7" h="16441">
                  <a:moveTo>
                    <a:pt x="7484" y="0"/>
                  </a:moveTo>
                  <a:cubicBezTo>
                    <a:pt x="6010" y="0"/>
                    <a:pt x="4741" y="686"/>
                    <a:pt x="3369" y="2023"/>
                  </a:cubicBezTo>
                  <a:cubicBezTo>
                    <a:pt x="1175" y="4166"/>
                    <a:pt x="317" y="6892"/>
                    <a:pt x="43" y="9876"/>
                  </a:cubicBezTo>
                  <a:cubicBezTo>
                    <a:pt x="-163" y="12087"/>
                    <a:pt x="334" y="14333"/>
                    <a:pt x="2272" y="15345"/>
                  </a:cubicBezTo>
                  <a:cubicBezTo>
                    <a:pt x="3627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1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5199" y="9395"/>
                    <a:pt x="15028" y="7612"/>
                    <a:pt x="14634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2" y="308"/>
                    <a:pt x="8461" y="0"/>
                    <a:pt x="74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7" name="任意多边形: 形状 466">
              <a:extLst>
                <a:ext uri="{FF2B5EF4-FFF2-40B4-BE49-F238E27FC236}">
                  <a16:creationId xmlns:a16="http://schemas.microsoft.com/office/drawing/2014/main" id="{264607B8-8786-0E85-E53D-6EA6AFA8DF4C}"/>
                </a:ext>
              </a:extLst>
            </p:cNvPr>
            <p:cNvSpPr/>
            <p:nvPr/>
          </p:nvSpPr>
          <p:spPr>
            <a:xfrm>
              <a:off x="4734870" y="3277472"/>
              <a:ext cx="13899" cy="12687"/>
            </a:xfrm>
            <a:custGeom>
              <a:avLst/>
              <a:gdLst>
                <a:gd name="connsiteX0" fmla="*/ 7379 w 13899"/>
                <a:gd name="connsiteY0" fmla="*/ 0 h 12687"/>
                <a:gd name="connsiteX1" fmla="*/ 4876 w 13899"/>
                <a:gd name="connsiteY1" fmla="*/ 343 h 12687"/>
                <a:gd name="connsiteX2" fmla="*/ 1927 w 13899"/>
                <a:gd name="connsiteY2" fmla="*/ 8127 h 12687"/>
                <a:gd name="connsiteX3" fmla="*/ 3402 w 13899"/>
                <a:gd name="connsiteY3" fmla="*/ 10133 h 12687"/>
                <a:gd name="connsiteX4" fmla="*/ 8254 w 13899"/>
                <a:gd name="connsiteY4" fmla="*/ 12687 h 12687"/>
                <a:gd name="connsiteX5" fmla="*/ 13483 w 13899"/>
                <a:gd name="connsiteY5" fmla="*/ 7527 h 12687"/>
                <a:gd name="connsiteX6" fmla="*/ 10774 w 13899"/>
                <a:gd name="connsiteY6" fmla="*/ 806 h 12687"/>
                <a:gd name="connsiteX7" fmla="*/ 7379 w 13899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9" h="12687">
                  <a:moveTo>
                    <a:pt x="7379" y="0"/>
                  </a:moveTo>
                  <a:cubicBezTo>
                    <a:pt x="6556" y="0"/>
                    <a:pt x="5716" y="120"/>
                    <a:pt x="4876" y="343"/>
                  </a:cubicBezTo>
                  <a:cubicBezTo>
                    <a:pt x="213" y="1560"/>
                    <a:pt x="-1776" y="4098"/>
                    <a:pt x="1927" y="8127"/>
                  </a:cubicBezTo>
                  <a:cubicBezTo>
                    <a:pt x="2476" y="8727"/>
                    <a:pt x="2836" y="9533"/>
                    <a:pt x="3402" y="10133"/>
                  </a:cubicBezTo>
                  <a:cubicBezTo>
                    <a:pt x="5030" y="11864"/>
                    <a:pt x="6710" y="12687"/>
                    <a:pt x="8254" y="12687"/>
                  </a:cubicBezTo>
                  <a:cubicBezTo>
                    <a:pt x="10500" y="12687"/>
                    <a:pt x="12437" y="10921"/>
                    <a:pt x="13483" y="7527"/>
                  </a:cubicBezTo>
                  <a:cubicBezTo>
                    <a:pt x="14494" y="4235"/>
                    <a:pt x="13689" y="2297"/>
                    <a:pt x="10774" y="806"/>
                  </a:cubicBezTo>
                  <a:cubicBezTo>
                    <a:pt x="9659" y="240"/>
                    <a:pt x="8528" y="0"/>
                    <a:pt x="73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8" name="任意多边形: 形状 467">
              <a:extLst>
                <a:ext uri="{FF2B5EF4-FFF2-40B4-BE49-F238E27FC236}">
                  <a16:creationId xmlns:a16="http://schemas.microsoft.com/office/drawing/2014/main" id="{A2E3BE93-D07D-9008-96D3-4BAADC293482}"/>
                </a:ext>
              </a:extLst>
            </p:cNvPr>
            <p:cNvSpPr/>
            <p:nvPr/>
          </p:nvSpPr>
          <p:spPr>
            <a:xfrm>
              <a:off x="4943596" y="31523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4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4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20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9" name="任意多边形: 形状 468">
              <a:extLst>
                <a:ext uri="{FF2B5EF4-FFF2-40B4-BE49-F238E27FC236}">
                  <a16:creationId xmlns:a16="http://schemas.microsoft.com/office/drawing/2014/main" id="{0336195C-8376-EA55-3124-F026795F8C4E}"/>
                </a:ext>
              </a:extLst>
            </p:cNvPr>
            <p:cNvSpPr/>
            <p:nvPr/>
          </p:nvSpPr>
          <p:spPr>
            <a:xfrm>
              <a:off x="4711622" y="3494099"/>
              <a:ext cx="6892" cy="6978"/>
            </a:xfrm>
            <a:custGeom>
              <a:avLst/>
              <a:gdLst>
                <a:gd name="connsiteX0" fmla="*/ 3401 w 6892"/>
                <a:gd name="connsiteY0" fmla="*/ 0 h 6978"/>
                <a:gd name="connsiteX1" fmla="*/ 316 w 6892"/>
                <a:gd name="connsiteY1" fmla="*/ 1663 h 6978"/>
                <a:gd name="connsiteX2" fmla="*/ 2339 w 6892"/>
                <a:gd name="connsiteY2" fmla="*/ 6858 h 6978"/>
                <a:gd name="connsiteX3" fmla="*/ 3213 w 6892"/>
                <a:gd name="connsiteY3" fmla="*/ 6978 h 6978"/>
                <a:gd name="connsiteX4" fmla="*/ 6848 w 6892"/>
                <a:gd name="connsiteY4" fmla="*/ 4801 h 6978"/>
                <a:gd name="connsiteX5" fmla="*/ 5047 w 6892"/>
                <a:gd name="connsiteY5" fmla="*/ 394 h 6978"/>
                <a:gd name="connsiteX6" fmla="*/ 3401 w 6892"/>
                <a:gd name="connsiteY6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2" h="6978">
                  <a:moveTo>
                    <a:pt x="3401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8" y="6361"/>
                    <a:pt x="2339" y="6858"/>
                  </a:cubicBezTo>
                  <a:cubicBezTo>
                    <a:pt x="2647" y="6944"/>
                    <a:pt x="2938" y="6978"/>
                    <a:pt x="3213" y="6978"/>
                  </a:cubicBezTo>
                  <a:cubicBezTo>
                    <a:pt x="4739" y="6978"/>
                    <a:pt x="5819" y="5847"/>
                    <a:pt x="6848" y="4801"/>
                  </a:cubicBezTo>
                  <a:cubicBezTo>
                    <a:pt x="7019" y="2880"/>
                    <a:pt x="6762" y="1269"/>
                    <a:pt x="5047" y="394"/>
                  </a:cubicBezTo>
                  <a:cubicBezTo>
                    <a:pt x="4550" y="120"/>
                    <a:pt x="3967" y="0"/>
                    <a:pt x="3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0" name="任意多边形: 形状 469">
              <a:extLst>
                <a:ext uri="{FF2B5EF4-FFF2-40B4-BE49-F238E27FC236}">
                  <a16:creationId xmlns:a16="http://schemas.microsoft.com/office/drawing/2014/main" id="{AF0691E9-ECEE-6E2A-65C9-360DB1450366}"/>
                </a:ext>
              </a:extLst>
            </p:cNvPr>
            <p:cNvSpPr/>
            <p:nvPr/>
          </p:nvSpPr>
          <p:spPr>
            <a:xfrm>
              <a:off x="4706572" y="3545311"/>
              <a:ext cx="20891" cy="19630"/>
            </a:xfrm>
            <a:custGeom>
              <a:avLst/>
              <a:gdLst>
                <a:gd name="connsiteX0" fmla="*/ 16149 w 20891"/>
                <a:gd name="connsiteY0" fmla="*/ 0 h 19630"/>
                <a:gd name="connsiteX1" fmla="*/ 12514 w 20891"/>
                <a:gd name="connsiteY1" fmla="*/ 1766 h 19630"/>
                <a:gd name="connsiteX2" fmla="*/ 10680 w 20891"/>
                <a:gd name="connsiteY2" fmla="*/ 3257 h 19630"/>
                <a:gd name="connsiteX3" fmla="*/ 8640 w 20891"/>
                <a:gd name="connsiteY3" fmla="*/ 2691 h 19630"/>
                <a:gd name="connsiteX4" fmla="*/ 5742 w 20891"/>
                <a:gd name="connsiteY4" fmla="*/ 2074 h 19630"/>
                <a:gd name="connsiteX5" fmla="*/ 290 w 20891"/>
                <a:gd name="connsiteY5" fmla="*/ 7029 h 19630"/>
                <a:gd name="connsiteX6" fmla="*/ 650 w 20891"/>
                <a:gd name="connsiteY6" fmla="*/ 16888 h 19630"/>
                <a:gd name="connsiteX7" fmla="*/ 4353 w 20891"/>
                <a:gd name="connsiteY7" fmla="*/ 19631 h 19630"/>
                <a:gd name="connsiteX8" fmla="*/ 4885 w 20891"/>
                <a:gd name="connsiteY8" fmla="*/ 19614 h 19630"/>
                <a:gd name="connsiteX9" fmla="*/ 14332 w 20891"/>
                <a:gd name="connsiteY9" fmla="*/ 12978 h 19630"/>
                <a:gd name="connsiteX10" fmla="*/ 17503 w 20891"/>
                <a:gd name="connsiteY10" fmla="*/ 9893 h 19630"/>
                <a:gd name="connsiteX11" fmla="*/ 20538 w 20891"/>
                <a:gd name="connsiteY11" fmla="*/ 2177 h 19630"/>
                <a:gd name="connsiteX12" fmla="*/ 17966 w 20891"/>
                <a:gd name="connsiteY12" fmla="*/ 34 h 19630"/>
                <a:gd name="connsiteX13" fmla="*/ 17915 w 20891"/>
                <a:gd name="connsiteY13" fmla="*/ 34 h 19630"/>
                <a:gd name="connsiteX14" fmla="*/ 17692 w 20891"/>
                <a:gd name="connsiteY14" fmla="*/ 34 h 19630"/>
                <a:gd name="connsiteX15" fmla="*/ 16938 w 20891"/>
                <a:gd name="connsiteY15" fmla="*/ 17 h 19630"/>
                <a:gd name="connsiteX16" fmla="*/ 16149 w 20891"/>
                <a:gd name="connsiteY16" fmla="*/ 0 h 1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891" h="19630">
                  <a:moveTo>
                    <a:pt x="16149" y="0"/>
                  </a:moveTo>
                  <a:cubicBezTo>
                    <a:pt x="14709" y="0"/>
                    <a:pt x="13337" y="206"/>
                    <a:pt x="12514" y="1766"/>
                  </a:cubicBezTo>
                  <a:cubicBezTo>
                    <a:pt x="11931" y="2897"/>
                    <a:pt x="11349" y="3257"/>
                    <a:pt x="10680" y="3257"/>
                  </a:cubicBezTo>
                  <a:cubicBezTo>
                    <a:pt x="10097" y="3257"/>
                    <a:pt x="9428" y="2983"/>
                    <a:pt x="8640" y="2691"/>
                  </a:cubicBezTo>
                  <a:cubicBezTo>
                    <a:pt x="7525" y="2297"/>
                    <a:pt x="6582" y="2074"/>
                    <a:pt x="5742" y="2074"/>
                  </a:cubicBezTo>
                  <a:cubicBezTo>
                    <a:pt x="3513" y="2074"/>
                    <a:pt x="2021" y="3549"/>
                    <a:pt x="290" y="7029"/>
                  </a:cubicBezTo>
                  <a:cubicBezTo>
                    <a:pt x="-19" y="9601"/>
                    <a:pt x="-293" y="13287"/>
                    <a:pt x="650" y="16888"/>
                  </a:cubicBezTo>
                  <a:cubicBezTo>
                    <a:pt x="1130" y="18705"/>
                    <a:pt x="2536" y="19631"/>
                    <a:pt x="4353" y="19631"/>
                  </a:cubicBezTo>
                  <a:cubicBezTo>
                    <a:pt x="4524" y="19631"/>
                    <a:pt x="4713" y="19614"/>
                    <a:pt x="4885" y="19614"/>
                  </a:cubicBezTo>
                  <a:cubicBezTo>
                    <a:pt x="9205" y="19219"/>
                    <a:pt x="12634" y="16973"/>
                    <a:pt x="14332" y="12978"/>
                  </a:cubicBezTo>
                  <a:cubicBezTo>
                    <a:pt x="15120" y="11127"/>
                    <a:pt x="16046" y="10561"/>
                    <a:pt x="17503" y="9893"/>
                  </a:cubicBezTo>
                  <a:cubicBezTo>
                    <a:pt x="20230" y="8658"/>
                    <a:pt x="21584" y="5092"/>
                    <a:pt x="20538" y="2177"/>
                  </a:cubicBezTo>
                  <a:cubicBezTo>
                    <a:pt x="20109" y="977"/>
                    <a:pt x="19424" y="34"/>
                    <a:pt x="17966" y="34"/>
                  </a:cubicBezTo>
                  <a:cubicBezTo>
                    <a:pt x="17949" y="34"/>
                    <a:pt x="17932" y="34"/>
                    <a:pt x="17915" y="34"/>
                  </a:cubicBezTo>
                  <a:cubicBezTo>
                    <a:pt x="17846" y="34"/>
                    <a:pt x="17761" y="34"/>
                    <a:pt x="17692" y="34"/>
                  </a:cubicBezTo>
                  <a:cubicBezTo>
                    <a:pt x="17435" y="34"/>
                    <a:pt x="17195" y="34"/>
                    <a:pt x="16938" y="17"/>
                  </a:cubicBezTo>
                  <a:cubicBezTo>
                    <a:pt x="16680" y="0"/>
                    <a:pt x="16423" y="0"/>
                    <a:pt x="161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1" name="任意多边形: 形状 470">
              <a:extLst>
                <a:ext uri="{FF2B5EF4-FFF2-40B4-BE49-F238E27FC236}">
                  <a16:creationId xmlns:a16="http://schemas.microsoft.com/office/drawing/2014/main" id="{BB0A8DEE-F8A5-8725-A5E6-F6D302D6E48C}"/>
                </a:ext>
              </a:extLst>
            </p:cNvPr>
            <p:cNvSpPr/>
            <p:nvPr/>
          </p:nvSpPr>
          <p:spPr>
            <a:xfrm>
              <a:off x="4706537" y="3531715"/>
              <a:ext cx="6808" cy="7252"/>
            </a:xfrm>
            <a:custGeom>
              <a:avLst/>
              <a:gdLst>
                <a:gd name="connsiteX0" fmla="*/ 3994 w 6808"/>
                <a:gd name="connsiteY0" fmla="*/ 0 h 7252"/>
                <a:gd name="connsiteX1" fmla="*/ 154 w 6808"/>
                <a:gd name="connsiteY1" fmla="*/ 1526 h 7252"/>
                <a:gd name="connsiteX2" fmla="*/ 2743 w 6808"/>
                <a:gd name="connsiteY2" fmla="*/ 6687 h 7252"/>
                <a:gd name="connsiteX3" fmla="*/ 4148 w 6808"/>
                <a:gd name="connsiteY3" fmla="*/ 7252 h 7252"/>
                <a:gd name="connsiteX4" fmla="*/ 6308 w 6808"/>
                <a:gd name="connsiteY4" fmla="*/ 5778 h 7252"/>
                <a:gd name="connsiteX5" fmla="*/ 5040 w 6808"/>
                <a:gd name="connsiteY5" fmla="*/ 223 h 7252"/>
                <a:gd name="connsiteX6" fmla="*/ 3994 w 6808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252">
                  <a:moveTo>
                    <a:pt x="3994" y="0"/>
                  </a:moveTo>
                  <a:cubicBezTo>
                    <a:pt x="2588" y="0"/>
                    <a:pt x="548" y="720"/>
                    <a:pt x="154" y="1526"/>
                  </a:cubicBezTo>
                  <a:cubicBezTo>
                    <a:pt x="-481" y="2863"/>
                    <a:pt x="942" y="5315"/>
                    <a:pt x="2743" y="6687"/>
                  </a:cubicBezTo>
                  <a:cubicBezTo>
                    <a:pt x="3274" y="7081"/>
                    <a:pt x="3737" y="7252"/>
                    <a:pt x="4148" y="7252"/>
                  </a:cubicBezTo>
                  <a:cubicBezTo>
                    <a:pt x="5040" y="7252"/>
                    <a:pt x="5709" y="6481"/>
                    <a:pt x="6308" y="5778"/>
                  </a:cubicBezTo>
                  <a:cubicBezTo>
                    <a:pt x="7423" y="4458"/>
                    <a:pt x="6531" y="1115"/>
                    <a:pt x="5040" y="223"/>
                  </a:cubicBezTo>
                  <a:cubicBezTo>
                    <a:pt x="4783" y="51"/>
                    <a:pt x="4423" y="0"/>
                    <a:pt x="39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2" name="任意多边形: 形状 471">
              <a:extLst>
                <a:ext uri="{FF2B5EF4-FFF2-40B4-BE49-F238E27FC236}">
                  <a16:creationId xmlns:a16="http://schemas.microsoft.com/office/drawing/2014/main" id="{AFAA7578-A4D1-760E-E2D9-419BB83A4C15}"/>
                </a:ext>
              </a:extLst>
            </p:cNvPr>
            <p:cNvSpPr/>
            <p:nvPr/>
          </p:nvSpPr>
          <p:spPr>
            <a:xfrm>
              <a:off x="4701069" y="3604547"/>
              <a:ext cx="14588" cy="14161"/>
            </a:xfrm>
            <a:custGeom>
              <a:avLst/>
              <a:gdLst>
                <a:gd name="connsiteX0" fmla="*/ 4730 w 14588"/>
                <a:gd name="connsiteY0" fmla="*/ 0 h 14161"/>
                <a:gd name="connsiteX1" fmla="*/ 1506 w 14588"/>
                <a:gd name="connsiteY1" fmla="*/ 909 h 14161"/>
                <a:gd name="connsiteX2" fmla="*/ 49 w 14588"/>
                <a:gd name="connsiteY2" fmla="*/ 3618 h 14161"/>
                <a:gd name="connsiteX3" fmla="*/ 4696 w 14588"/>
                <a:gd name="connsiteY3" fmla="*/ 12910 h 14161"/>
                <a:gd name="connsiteX4" fmla="*/ 7730 w 14588"/>
                <a:gd name="connsiteY4" fmla="*/ 14162 h 14161"/>
                <a:gd name="connsiteX5" fmla="*/ 8296 w 14588"/>
                <a:gd name="connsiteY5" fmla="*/ 14111 h 14161"/>
                <a:gd name="connsiteX6" fmla="*/ 14588 w 14588"/>
                <a:gd name="connsiteY6" fmla="*/ 7012 h 14161"/>
                <a:gd name="connsiteX7" fmla="*/ 8416 w 14588"/>
                <a:gd name="connsiteY7" fmla="*/ 189 h 14161"/>
                <a:gd name="connsiteX8" fmla="*/ 6496 w 14588"/>
                <a:gd name="connsiteY8" fmla="*/ 51 h 14161"/>
                <a:gd name="connsiteX9" fmla="*/ 4730 w 14588"/>
                <a:gd name="connsiteY9" fmla="*/ 0 h 1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88" h="14161">
                  <a:moveTo>
                    <a:pt x="4730" y="0"/>
                  </a:moveTo>
                  <a:cubicBezTo>
                    <a:pt x="3615" y="0"/>
                    <a:pt x="2535" y="154"/>
                    <a:pt x="1506" y="909"/>
                  </a:cubicBezTo>
                  <a:cubicBezTo>
                    <a:pt x="581" y="1595"/>
                    <a:pt x="-208" y="2280"/>
                    <a:pt x="49" y="3618"/>
                  </a:cubicBezTo>
                  <a:cubicBezTo>
                    <a:pt x="735" y="7184"/>
                    <a:pt x="1815" y="10596"/>
                    <a:pt x="4696" y="12910"/>
                  </a:cubicBezTo>
                  <a:cubicBezTo>
                    <a:pt x="5553" y="13596"/>
                    <a:pt x="6582" y="14162"/>
                    <a:pt x="7730" y="14162"/>
                  </a:cubicBezTo>
                  <a:cubicBezTo>
                    <a:pt x="7919" y="14162"/>
                    <a:pt x="8107" y="14145"/>
                    <a:pt x="8296" y="14111"/>
                  </a:cubicBezTo>
                  <a:cubicBezTo>
                    <a:pt x="10559" y="13733"/>
                    <a:pt x="14571" y="9173"/>
                    <a:pt x="14588" y="7012"/>
                  </a:cubicBezTo>
                  <a:cubicBezTo>
                    <a:pt x="14605" y="4167"/>
                    <a:pt x="11502" y="720"/>
                    <a:pt x="8416" y="189"/>
                  </a:cubicBezTo>
                  <a:cubicBezTo>
                    <a:pt x="7782" y="86"/>
                    <a:pt x="7130" y="86"/>
                    <a:pt x="6496" y="51"/>
                  </a:cubicBezTo>
                  <a:cubicBezTo>
                    <a:pt x="5913" y="34"/>
                    <a:pt x="5313" y="0"/>
                    <a:pt x="47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3" name="任意多边形: 形状 472">
              <a:extLst>
                <a:ext uri="{FF2B5EF4-FFF2-40B4-BE49-F238E27FC236}">
                  <a16:creationId xmlns:a16="http://schemas.microsoft.com/office/drawing/2014/main" id="{7FC788A2-1678-9F4A-A1E2-734CC6251923}"/>
                </a:ext>
              </a:extLst>
            </p:cNvPr>
            <p:cNvSpPr/>
            <p:nvPr/>
          </p:nvSpPr>
          <p:spPr>
            <a:xfrm>
              <a:off x="4741134" y="3492402"/>
              <a:ext cx="7321" cy="7955"/>
            </a:xfrm>
            <a:custGeom>
              <a:avLst/>
              <a:gdLst>
                <a:gd name="connsiteX0" fmla="*/ 3172 w 7321"/>
                <a:gd name="connsiteY0" fmla="*/ 0 h 7955"/>
                <a:gd name="connsiteX1" fmla="*/ 3121 w 7321"/>
                <a:gd name="connsiteY1" fmla="*/ 0 h 7955"/>
                <a:gd name="connsiteX2" fmla="*/ 18 w 7321"/>
                <a:gd name="connsiteY2" fmla="*/ 3823 h 7955"/>
                <a:gd name="connsiteX3" fmla="*/ 3618 w 7321"/>
                <a:gd name="connsiteY3" fmla="*/ 7955 h 7955"/>
                <a:gd name="connsiteX4" fmla="*/ 3995 w 7321"/>
                <a:gd name="connsiteY4" fmla="*/ 7904 h 7955"/>
                <a:gd name="connsiteX5" fmla="*/ 7321 w 7321"/>
                <a:gd name="connsiteY5" fmla="*/ 4081 h 7955"/>
                <a:gd name="connsiteX6" fmla="*/ 3172 w 7321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1" h="7955">
                  <a:moveTo>
                    <a:pt x="3172" y="0"/>
                  </a:moveTo>
                  <a:cubicBezTo>
                    <a:pt x="3155" y="0"/>
                    <a:pt x="3138" y="0"/>
                    <a:pt x="3121" y="0"/>
                  </a:cubicBezTo>
                  <a:cubicBezTo>
                    <a:pt x="1167" y="34"/>
                    <a:pt x="-171" y="1680"/>
                    <a:pt x="18" y="3823"/>
                  </a:cubicBezTo>
                  <a:cubicBezTo>
                    <a:pt x="172" y="5624"/>
                    <a:pt x="2161" y="7955"/>
                    <a:pt x="3618" y="7955"/>
                  </a:cubicBezTo>
                  <a:cubicBezTo>
                    <a:pt x="3738" y="7955"/>
                    <a:pt x="3875" y="7938"/>
                    <a:pt x="3995" y="7904"/>
                  </a:cubicBezTo>
                  <a:cubicBezTo>
                    <a:pt x="5813" y="7321"/>
                    <a:pt x="7133" y="6001"/>
                    <a:pt x="7321" y="4081"/>
                  </a:cubicBezTo>
                  <a:cubicBezTo>
                    <a:pt x="7202" y="1732"/>
                    <a:pt x="5316" y="0"/>
                    <a:pt x="31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4" name="任意多边形: 形状 473">
              <a:extLst>
                <a:ext uri="{FF2B5EF4-FFF2-40B4-BE49-F238E27FC236}">
                  <a16:creationId xmlns:a16="http://schemas.microsoft.com/office/drawing/2014/main" id="{284061E5-89F9-3C46-E927-997F7F8CD13F}"/>
                </a:ext>
              </a:extLst>
            </p:cNvPr>
            <p:cNvSpPr/>
            <p:nvPr/>
          </p:nvSpPr>
          <p:spPr>
            <a:xfrm>
              <a:off x="4698459" y="34861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77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5" name="任意多边形: 形状 474">
              <a:extLst>
                <a:ext uri="{FF2B5EF4-FFF2-40B4-BE49-F238E27FC236}">
                  <a16:creationId xmlns:a16="http://schemas.microsoft.com/office/drawing/2014/main" id="{58487928-251F-A20E-2259-1307CE2B0320}"/>
                </a:ext>
              </a:extLst>
            </p:cNvPr>
            <p:cNvSpPr/>
            <p:nvPr/>
          </p:nvSpPr>
          <p:spPr>
            <a:xfrm>
              <a:off x="4746466" y="3559233"/>
              <a:ext cx="7477" cy="7132"/>
            </a:xfrm>
            <a:custGeom>
              <a:avLst/>
              <a:gdLst>
                <a:gd name="connsiteX0" fmla="*/ 3327 w 7477"/>
                <a:gd name="connsiteY0" fmla="*/ 17 h 7132"/>
                <a:gd name="connsiteX1" fmla="*/ 1 w 7477"/>
                <a:gd name="connsiteY1" fmla="*/ 3995 h 7132"/>
                <a:gd name="connsiteX2" fmla="*/ 3465 w 7477"/>
                <a:gd name="connsiteY2" fmla="*/ 7115 h 7132"/>
                <a:gd name="connsiteX3" fmla="*/ 3807 w 7477"/>
                <a:gd name="connsiteY3" fmla="*/ 7133 h 7132"/>
                <a:gd name="connsiteX4" fmla="*/ 7477 w 7477"/>
                <a:gd name="connsiteY4" fmla="*/ 3618 h 7132"/>
                <a:gd name="connsiteX5" fmla="*/ 3413 w 7477"/>
                <a:gd name="connsiteY5" fmla="*/ 0 h 7132"/>
                <a:gd name="connsiteX6" fmla="*/ 3327 w 7477"/>
                <a:gd name="connsiteY6" fmla="*/ 17 h 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77" h="7132">
                  <a:moveTo>
                    <a:pt x="3327" y="17"/>
                  </a:moveTo>
                  <a:cubicBezTo>
                    <a:pt x="1390" y="17"/>
                    <a:pt x="-50" y="1715"/>
                    <a:pt x="1" y="3995"/>
                  </a:cubicBezTo>
                  <a:cubicBezTo>
                    <a:pt x="36" y="6395"/>
                    <a:pt x="1750" y="6875"/>
                    <a:pt x="3465" y="7115"/>
                  </a:cubicBezTo>
                  <a:cubicBezTo>
                    <a:pt x="3585" y="7133"/>
                    <a:pt x="3705" y="7133"/>
                    <a:pt x="3807" y="7133"/>
                  </a:cubicBezTo>
                  <a:cubicBezTo>
                    <a:pt x="5625" y="7133"/>
                    <a:pt x="7511" y="5298"/>
                    <a:pt x="7477" y="3618"/>
                  </a:cubicBezTo>
                  <a:cubicBezTo>
                    <a:pt x="7460" y="2006"/>
                    <a:pt x="5248" y="51"/>
                    <a:pt x="3413" y="0"/>
                  </a:cubicBezTo>
                  <a:cubicBezTo>
                    <a:pt x="3379" y="17"/>
                    <a:pt x="3345" y="17"/>
                    <a:pt x="3327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6" name="任意多边形: 形状 475">
              <a:extLst>
                <a:ext uri="{FF2B5EF4-FFF2-40B4-BE49-F238E27FC236}">
                  <a16:creationId xmlns:a16="http://schemas.microsoft.com/office/drawing/2014/main" id="{37851048-E2AA-E29E-40AC-11728578F205}"/>
                </a:ext>
              </a:extLst>
            </p:cNvPr>
            <p:cNvSpPr/>
            <p:nvPr/>
          </p:nvSpPr>
          <p:spPr>
            <a:xfrm>
              <a:off x="4952190" y="3258458"/>
              <a:ext cx="12398" cy="15927"/>
            </a:xfrm>
            <a:custGeom>
              <a:avLst/>
              <a:gdLst>
                <a:gd name="connsiteX0" fmla="*/ 8847 w 12398"/>
                <a:gd name="connsiteY0" fmla="*/ 0 h 15927"/>
                <a:gd name="connsiteX1" fmla="*/ 5332 w 12398"/>
                <a:gd name="connsiteY1" fmla="*/ 2486 h 15927"/>
                <a:gd name="connsiteX2" fmla="*/ 5383 w 12398"/>
                <a:gd name="connsiteY2" fmla="*/ 5521 h 15927"/>
                <a:gd name="connsiteX3" fmla="*/ 4801 w 12398"/>
                <a:gd name="connsiteY3" fmla="*/ 5692 h 15927"/>
                <a:gd name="connsiteX4" fmla="*/ 0 w 12398"/>
                <a:gd name="connsiteY4" fmla="*/ 9464 h 15927"/>
                <a:gd name="connsiteX5" fmla="*/ 909 w 12398"/>
                <a:gd name="connsiteY5" fmla="*/ 12207 h 15927"/>
                <a:gd name="connsiteX6" fmla="*/ 9018 w 12398"/>
                <a:gd name="connsiteY6" fmla="*/ 15928 h 15927"/>
                <a:gd name="connsiteX7" fmla="*/ 9070 w 12398"/>
                <a:gd name="connsiteY7" fmla="*/ 15928 h 15927"/>
                <a:gd name="connsiteX8" fmla="*/ 12310 w 12398"/>
                <a:gd name="connsiteY8" fmla="*/ 12087 h 15927"/>
                <a:gd name="connsiteX9" fmla="*/ 11316 w 12398"/>
                <a:gd name="connsiteY9" fmla="*/ 9104 h 15927"/>
                <a:gd name="connsiteX10" fmla="*/ 10441 w 12398"/>
                <a:gd name="connsiteY10" fmla="*/ 6789 h 15927"/>
                <a:gd name="connsiteX11" fmla="*/ 11779 w 12398"/>
                <a:gd name="connsiteY11" fmla="*/ 4800 h 15927"/>
                <a:gd name="connsiteX12" fmla="*/ 10064 w 12398"/>
                <a:gd name="connsiteY12" fmla="*/ 240 h 15927"/>
                <a:gd name="connsiteX13" fmla="*/ 8847 w 12398"/>
                <a:gd name="connsiteY13" fmla="*/ 0 h 1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8" h="15927">
                  <a:moveTo>
                    <a:pt x="8847" y="0"/>
                  </a:moveTo>
                  <a:cubicBezTo>
                    <a:pt x="7269" y="0"/>
                    <a:pt x="5521" y="1011"/>
                    <a:pt x="5332" y="2486"/>
                  </a:cubicBezTo>
                  <a:cubicBezTo>
                    <a:pt x="5212" y="3480"/>
                    <a:pt x="5041" y="4595"/>
                    <a:pt x="5383" y="5521"/>
                  </a:cubicBezTo>
                  <a:cubicBezTo>
                    <a:pt x="5195" y="5589"/>
                    <a:pt x="5023" y="5624"/>
                    <a:pt x="4801" y="5692"/>
                  </a:cubicBezTo>
                  <a:cubicBezTo>
                    <a:pt x="2829" y="6344"/>
                    <a:pt x="1097" y="7252"/>
                    <a:pt x="0" y="9464"/>
                  </a:cubicBezTo>
                  <a:cubicBezTo>
                    <a:pt x="274" y="10338"/>
                    <a:pt x="291" y="11864"/>
                    <a:pt x="909" y="12207"/>
                  </a:cubicBezTo>
                  <a:cubicBezTo>
                    <a:pt x="3532" y="13613"/>
                    <a:pt x="5795" y="15911"/>
                    <a:pt x="9018" y="15928"/>
                  </a:cubicBezTo>
                  <a:cubicBezTo>
                    <a:pt x="9035" y="15928"/>
                    <a:pt x="9053" y="15928"/>
                    <a:pt x="9070" y="15928"/>
                  </a:cubicBezTo>
                  <a:cubicBezTo>
                    <a:pt x="11607" y="15928"/>
                    <a:pt x="12739" y="14693"/>
                    <a:pt x="12310" y="12087"/>
                  </a:cubicBezTo>
                  <a:cubicBezTo>
                    <a:pt x="12139" y="11058"/>
                    <a:pt x="11659" y="10098"/>
                    <a:pt x="11316" y="9104"/>
                  </a:cubicBezTo>
                  <a:cubicBezTo>
                    <a:pt x="10990" y="8144"/>
                    <a:pt x="10716" y="7407"/>
                    <a:pt x="10441" y="6789"/>
                  </a:cubicBezTo>
                  <a:cubicBezTo>
                    <a:pt x="11007" y="6361"/>
                    <a:pt x="11453" y="5692"/>
                    <a:pt x="11779" y="4800"/>
                  </a:cubicBezTo>
                  <a:cubicBezTo>
                    <a:pt x="12516" y="2760"/>
                    <a:pt x="12070" y="1166"/>
                    <a:pt x="10064" y="240"/>
                  </a:cubicBezTo>
                  <a:cubicBezTo>
                    <a:pt x="9704" y="68"/>
                    <a:pt x="9275" y="0"/>
                    <a:pt x="88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7" name="任意多边形: 形状 476">
              <a:extLst>
                <a:ext uri="{FF2B5EF4-FFF2-40B4-BE49-F238E27FC236}">
                  <a16:creationId xmlns:a16="http://schemas.microsoft.com/office/drawing/2014/main" id="{57CCEB5A-64FA-5076-73FE-911D1E05FA26}"/>
                </a:ext>
              </a:extLst>
            </p:cNvPr>
            <p:cNvSpPr/>
            <p:nvPr/>
          </p:nvSpPr>
          <p:spPr>
            <a:xfrm>
              <a:off x="4756028" y="3509958"/>
              <a:ext cx="34313" cy="34375"/>
            </a:xfrm>
            <a:custGeom>
              <a:avLst/>
              <a:gdLst>
                <a:gd name="connsiteX0" fmla="*/ 25500 w 34313"/>
                <a:gd name="connsiteY0" fmla="*/ 0 h 34375"/>
                <a:gd name="connsiteX1" fmla="*/ 22466 w 34313"/>
                <a:gd name="connsiteY1" fmla="*/ 394 h 34375"/>
                <a:gd name="connsiteX2" fmla="*/ 17802 w 34313"/>
                <a:gd name="connsiteY2" fmla="*/ 1320 h 34375"/>
                <a:gd name="connsiteX3" fmla="*/ 10413 w 34313"/>
                <a:gd name="connsiteY3" fmla="*/ 7595 h 34375"/>
                <a:gd name="connsiteX4" fmla="*/ 8596 w 34313"/>
                <a:gd name="connsiteY4" fmla="*/ 12721 h 34375"/>
                <a:gd name="connsiteX5" fmla="*/ 8510 w 34313"/>
                <a:gd name="connsiteY5" fmla="*/ 12721 h 34375"/>
                <a:gd name="connsiteX6" fmla="*/ 6966 w 34313"/>
                <a:gd name="connsiteY6" fmla="*/ 15105 h 34375"/>
                <a:gd name="connsiteX7" fmla="*/ 2869 w 34313"/>
                <a:gd name="connsiteY7" fmla="*/ 18962 h 34375"/>
                <a:gd name="connsiteX8" fmla="*/ 4395 w 34313"/>
                <a:gd name="connsiteY8" fmla="*/ 33484 h 34375"/>
                <a:gd name="connsiteX9" fmla="*/ 7773 w 34313"/>
                <a:gd name="connsiteY9" fmla="*/ 34376 h 34375"/>
                <a:gd name="connsiteX10" fmla="*/ 11082 w 34313"/>
                <a:gd name="connsiteY10" fmla="*/ 33450 h 34375"/>
                <a:gd name="connsiteX11" fmla="*/ 16516 w 34313"/>
                <a:gd name="connsiteY11" fmla="*/ 24260 h 34375"/>
                <a:gd name="connsiteX12" fmla="*/ 22071 w 34313"/>
                <a:gd name="connsiteY12" fmla="*/ 19631 h 34375"/>
                <a:gd name="connsiteX13" fmla="*/ 23014 w 34313"/>
                <a:gd name="connsiteY13" fmla="*/ 19631 h 34375"/>
                <a:gd name="connsiteX14" fmla="*/ 23837 w 34313"/>
                <a:gd name="connsiteY14" fmla="*/ 19631 h 34375"/>
                <a:gd name="connsiteX15" fmla="*/ 27455 w 34313"/>
                <a:gd name="connsiteY15" fmla="*/ 19477 h 34375"/>
                <a:gd name="connsiteX16" fmla="*/ 29461 w 34313"/>
                <a:gd name="connsiteY16" fmla="*/ 19117 h 34375"/>
                <a:gd name="connsiteX17" fmla="*/ 34313 w 34313"/>
                <a:gd name="connsiteY17" fmla="*/ 8744 h 34375"/>
                <a:gd name="connsiteX18" fmla="*/ 34090 w 34313"/>
                <a:gd name="connsiteY18" fmla="*/ 8195 h 34375"/>
                <a:gd name="connsiteX19" fmla="*/ 32941 w 34313"/>
                <a:gd name="connsiteY19" fmla="*/ 5298 h 34375"/>
                <a:gd name="connsiteX20" fmla="*/ 25500 w 34313"/>
                <a:gd name="connsiteY20" fmla="*/ 0 h 3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313" h="34375">
                  <a:moveTo>
                    <a:pt x="25500" y="0"/>
                  </a:moveTo>
                  <a:cubicBezTo>
                    <a:pt x="24574" y="0"/>
                    <a:pt x="23563" y="137"/>
                    <a:pt x="22466" y="394"/>
                  </a:cubicBezTo>
                  <a:cubicBezTo>
                    <a:pt x="20923" y="772"/>
                    <a:pt x="19448" y="1269"/>
                    <a:pt x="17802" y="1320"/>
                  </a:cubicBezTo>
                  <a:cubicBezTo>
                    <a:pt x="13893" y="1440"/>
                    <a:pt x="11099" y="4132"/>
                    <a:pt x="10413" y="7595"/>
                  </a:cubicBezTo>
                  <a:cubicBezTo>
                    <a:pt x="10018" y="9550"/>
                    <a:pt x="9419" y="11230"/>
                    <a:pt x="8596" y="12721"/>
                  </a:cubicBezTo>
                  <a:lnTo>
                    <a:pt x="8510" y="12721"/>
                  </a:lnTo>
                  <a:cubicBezTo>
                    <a:pt x="7344" y="12945"/>
                    <a:pt x="7190" y="14110"/>
                    <a:pt x="6966" y="15105"/>
                  </a:cubicBezTo>
                  <a:cubicBezTo>
                    <a:pt x="5835" y="16494"/>
                    <a:pt x="4463" y="17762"/>
                    <a:pt x="2869" y="18962"/>
                  </a:cubicBezTo>
                  <a:cubicBezTo>
                    <a:pt x="-1794" y="22512"/>
                    <a:pt x="-406" y="31187"/>
                    <a:pt x="4395" y="33484"/>
                  </a:cubicBezTo>
                  <a:cubicBezTo>
                    <a:pt x="5612" y="34102"/>
                    <a:pt x="6709" y="34376"/>
                    <a:pt x="7773" y="34376"/>
                  </a:cubicBezTo>
                  <a:cubicBezTo>
                    <a:pt x="8921" y="34376"/>
                    <a:pt x="10001" y="34050"/>
                    <a:pt x="11082" y="33450"/>
                  </a:cubicBezTo>
                  <a:cubicBezTo>
                    <a:pt x="14613" y="31478"/>
                    <a:pt x="15831" y="28101"/>
                    <a:pt x="16516" y="24260"/>
                  </a:cubicBezTo>
                  <a:cubicBezTo>
                    <a:pt x="17305" y="19906"/>
                    <a:pt x="17768" y="19631"/>
                    <a:pt x="22071" y="19631"/>
                  </a:cubicBezTo>
                  <a:cubicBezTo>
                    <a:pt x="22380" y="19631"/>
                    <a:pt x="22689" y="19631"/>
                    <a:pt x="23014" y="19631"/>
                  </a:cubicBezTo>
                  <a:cubicBezTo>
                    <a:pt x="23289" y="19631"/>
                    <a:pt x="23563" y="19631"/>
                    <a:pt x="23837" y="19631"/>
                  </a:cubicBezTo>
                  <a:cubicBezTo>
                    <a:pt x="25037" y="19631"/>
                    <a:pt x="26255" y="19614"/>
                    <a:pt x="27455" y="19477"/>
                  </a:cubicBezTo>
                  <a:cubicBezTo>
                    <a:pt x="28141" y="19408"/>
                    <a:pt x="28809" y="19288"/>
                    <a:pt x="29461" y="19117"/>
                  </a:cubicBezTo>
                  <a:lnTo>
                    <a:pt x="34313" y="8744"/>
                  </a:lnTo>
                  <a:cubicBezTo>
                    <a:pt x="34244" y="8573"/>
                    <a:pt x="34176" y="8384"/>
                    <a:pt x="34090" y="8195"/>
                  </a:cubicBezTo>
                  <a:cubicBezTo>
                    <a:pt x="33679" y="7235"/>
                    <a:pt x="33404" y="6224"/>
                    <a:pt x="32941" y="5298"/>
                  </a:cubicBezTo>
                  <a:cubicBezTo>
                    <a:pt x="31038" y="1697"/>
                    <a:pt x="28775" y="0"/>
                    <a:pt x="255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8" name="任意多边形: 形状 477">
              <a:extLst>
                <a:ext uri="{FF2B5EF4-FFF2-40B4-BE49-F238E27FC236}">
                  <a16:creationId xmlns:a16="http://schemas.microsoft.com/office/drawing/2014/main" id="{0155C282-8655-D2AB-0B03-6F0A725BF134}"/>
                </a:ext>
              </a:extLst>
            </p:cNvPr>
            <p:cNvSpPr/>
            <p:nvPr/>
          </p:nvSpPr>
          <p:spPr>
            <a:xfrm>
              <a:off x="4785455" y="3518737"/>
              <a:ext cx="5697" cy="10372"/>
            </a:xfrm>
            <a:custGeom>
              <a:avLst/>
              <a:gdLst>
                <a:gd name="connsiteX0" fmla="*/ 4852 w 5697"/>
                <a:gd name="connsiteY0" fmla="*/ 0 h 10372"/>
                <a:gd name="connsiteX1" fmla="*/ 0 w 5697"/>
                <a:gd name="connsiteY1" fmla="*/ 10372 h 10372"/>
                <a:gd name="connsiteX2" fmla="*/ 4183 w 5697"/>
                <a:gd name="connsiteY2" fmla="*/ 8092 h 10372"/>
                <a:gd name="connsiteX3" fmla="*/ 5641 w 5697"/>
                <a:gd name="connsiteY3" fmla="*/ 4989 h 10372"/>
                <a:gd name="connsiteX4" fmla="*/ 4852 w 5697"/>
                <a:gd name="connsiteY4" fmla="*/ 0 h 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97" h="10372">
                  <a:moveTo>
                    <a:pt x="4852" y="0"/>
                  </a:moveTo>
                  <a:lnTo>
                    <a:pt x="0" y="10372"/>
                  </a:lnTo>
                  <a:cubicBezTo>
                    <a:pt x="1663" y="9944"/>
                    <a:pt x="3138" y="9207"/>
                    <a:pt x="4183" y="8092"/>
                  </a:cubicBezTo>
                  <a:cubicBezTo>
                    <a:pt x="4663" y="7064"/>
                    <a:pt x="5144" y="6035"/>
                    <a:pt x="5641" y="4989"/>
                  </a:cubicBezTo>
                  <a:cubicBezTo>
                    <a:pt x="5812" y="3617"/>
                    <a:pt x="5606" y="1972"/>
                    <a:pt x="48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9" name="任意多边形: 形状 478">
              <a:extLst>
                <a:ext uri="{FF2B5EF4-FFF2-40B4-BE49-F238E27FC236}">
                  <a16:creationId xmlns:a16="http://schemas.microsoft.com/office/drawing/2014/main" id="{B9269EB6-AFA6-62AF-FB69-51FB02ADB328}"/>
                </a:ext>
              </a:extLst>
            </p:cNvPr>
            <p:cNvSpPr/>
            <p:nvPr/>
          </p:nvSpPr>
          <p:spPr>
            <a:xfrm>
              <a:off x="4779278" y="3305504"/>
              <a:ext cx="11377" cy="15499"/>
            </a:xfrm>
            <a:custGeom>
              <a:avLst/>
              <a:gdLst>
                <a:gd name="connsiteX0" fmla="*/ 3176 w 11377"/>
                <a:gd name="connsiteY0" fmla="*/ 0 h 15499"/>
                <a:gd name="connsiteX1" fmla="*/ 56 w 11377"/>
                <a:gd name="connsiteY1" fmla="*/ 5195 h 15499"/>
                <a:gd name="connsiteX2" fmla="*/ 1462 w 11377"/>
                <a:gd name="connsiteY2" fmla="*/ 10287 h 15499"/>
                <a:gd name="connsiteX3" fmla="*/ 1050 w 11377"/>
                <a:gd name="connsiteY3" fmla="*/ 11110 h 15499"/>
                <a:gd name="connsiteX4" fmla="*/ 2679 w 11377"/>
                <a:gd name="connsiteY4" fmla="*/ 15225 h 15499"/>
                <a:gd name="connsiteX5" fmla="*/ 3999 w 11377"/>
                <a:gd name="connsiteY5" fmla="*/ 15499 h 15499"/>
                <a:gd name="connsiteX6" fmla="*/ 7017 w 11377"/>
                <a:gd name="connsiteY6" fmla="*/ 13167 h 15499"/>
                <a:gd name="connsiteX7" fmla="*/ 7103 w 11377"/>
                <a:gd name="connsiteY7" fmla="*/ 12550 h 15499"/>
                <a:gd name="connsiteX8" fmla="*/ 11200 w 11377"/>
                <a:gd name="connsiteY8" fmla="*/ 7972 h 15499"/>
                <a:gd name="connsiteX9" fmla="*/ 8371 w 11377"/>
                <a:gd name="connsiteY9" fmla="*/ 1029 h 15499"/>
                <a:gd name="connsiteX10" fmla="*/ 4891 w 11377"/>
                <a:gd name="connsiteY10" fmla="*/ 189 h 15499"/>
                <a:gd name="connsiteX11" fmla="*/ 3176 w 11377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7" h="15499">
                  <a:moveTo>
                    <a:pt x="3176" y="0"/>
                  </a:moveTo>
                  <a:cubicBezTo>
                    <a:pt x="587" y="0"/>
                    <a:pt x="-236" y="1612"/>
                    <a:pt x="56" y="5195"/>
                  </a:cubicBezTo>
                  <a:cubicBezTo>
                    <a:pt x="210" y="7047"/>
                    <a:pt x="776" y="8693"/>
                    <a:pt x="1462" y="10287"/>
                  </a:cubicBezTo>
                  <a:cubicBezTo>
                    <a:pt x="1290" y="10544"/>
                    <a:pt x="1136" y="10819"/>
                    <a:pt x="1050" y="11110"/>
                  </a:cubicBezTo>
                  <a:cubicBezTo>
                    <a:pt x="484" y="12910"/>
                    <a:pt x="810" y="14453"/>
                    <a:pt x="2679" y="15225"/>
                  </a:cubicBezTo>
                  <a:cubicBezTo>
                    <a:pt x="3125" y="15413"/>
                    <a:pt x="3571" y="15499"/>
                    <a:pt x="3999" y="15499"/>
                  </a:cubicBezTo>
                  <a:cubicBezTo>
                    <a:pt x="5371" y="15499"/>
                    <a:pt x="6605" y="14625"/>
                    <a:pt x="7017" y="13167"/>
                  </a:cubicBezTo>
                  <a:cubicBezTo>
                    <a:pt x="7068" y="12962"/>
                    <a:pt x="7068" y="12756"/>
                    <a:pt x="7103" y="12550"/>
                  </a:cubicBezTo>
                  <a:cubicBezTo>
                    <a:pt x="8886" y="11573"/>
                    <a:pt x="10617" y="9773"/>
                    <a:pt x="11200" y="7972"/>
                  </a:cubicBezTo>
                  <a:cubicBezTo>
                    <a:pt x="11903" y="5847"/>
                    <a:pt x="10429" y="2212"/>
                    <a:pt x="8371" y="1029"/>
                  </a:cubicBezTo>
                  <a:cubicBezTo>
                    <a:pt x="7205" y="737"/>
                    <a:pt x="6057" y="411"/>
                    <a:pt x="4891" y="189"/>
                  </a:cubicBezTo>
                  <a:cubicBezTo>
                    <a:pt x="4273" y="69"/>
                    <a:pt x="3691" y="0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0" name="任意多边形: 形状 479">
              <a:extLst>
                <a:ext uri="{FF2B5EF4-FFF2-40B4-BE49-F238E27FC236}">
                  <a16:creationId xmlns:a16="http://schemas.microsoft.com/office/drawing/2014/main" id="{1C857EA4-EC65-49BE-2E88-CA5C0237A83D}"/>
                </a:ext>
              </a:extLst>
            </p:cNvPr>
            <p:cNvSpPr/>
            <p:nvPr/>
          </p:nvSpPr>
          <p:spPr>
            <a:xfrm>
              <a:off x="4756668" y="3441155"/>
              <a:ext cx="15672" cy="23231"/>
            </a:xfrm>
            <a:custGeom>
              <a:avLst/>
              <a:gdLst>
                <a:gd name="connsiteX0" fmla="*/ 7321 w 15672"/>
                <a:gd name="connsiteY0" fmla="*/ 0 h 23231"/>
                <a:gd name="connsiteX1" fmla="*/ 5555 w 15672"/>
                <a:gd name="connsiteY1" fmla="*/ 669 h 23231"/>
                <a:gd name="connsiteX2" fmla="*/ 0 w 15672"/>
                <a:gd name="connsiteY2" fmla="*/ 5847 h 23231"/>
                <a:gd name="connsiteX3" fmla="*/ 5641 w 15672"/>
                <a:gd name="connsiteY3" fmla="*/ 10321 h 23231"/>
                <a:gd name="connsiteX4" fmla="*/ 7030 w 15672"/>
                <a:gd name="connsiteY4" fmla="*/ 13956 h 23231"/>
                <a:gd name="connsiteX5" fmla="*/ 5932 w 15672"/>
                <a:gd name="connsiteY5" fmla="*/ 16185 h 23231"/>
                <a:gd name="connsiteX6" fmla="*/ 9344 w 15672"/>
                <a:gd name="connsiteY6" fmla="*/ 22666 h 23231"/>
                <a:gd name="connsiteX7" fmla="*/ 11659 w 15672"/>
                <a:gd name="connsiteY7" fmla="*/ 23232 h 23231"/>
                <a:gd name="connsiteX8" fmla="*/ 15105 w 15672"/>
                <a:gd name="connsiteY8" fmla="*/ 21174 h 23231"/>
                <a:gd name="connsiteX9" fmla="*/ 13150 w 15672"/>
                <a:gd name="connsiteY9" fmla="*/ 14882 h 23231"/>
                <a:gd name="connsiteX10" fmla="*/ 11487 w 15672"/>
                <a:gd name="connsiteY10" fmla="*/ 10956 h 23231"/>
                <a:gd name="connsiteX11" fmla="*/ 9927 w 15672"/>
                <a:gd name="connsiteY11" fmla="*/ 2143 h 23231"/>
                <a:gd name="connsiteX12" fmla="*/ 7321 w 15672"/>
                <a:gd name="connsiteY12" fmla="*/ 0 h 2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672" h="23231">
                  <a:moveTo>
                    <a:pt x="7321" y="0"/>
                  </a:moveTo>
                  <a:cubicBezTo>
                    <a:pt x="6755" y="0"/>
                    <a:pt x="6172" y="223"/>
                    <a:pt x="5555" y="669"/>
                  </a:cubicBezTo>
                  <a:cubicBezTo>
                    <a:pt x="3515" y="2177"/>
                    <a:pt x="-17" y="2640"/>
                    <a:pt x="0" y="5847"/>
                  </a:cubicBezTo>
                  <a:cubicBezTo>
                    <a:pt x="17" y="9190"/>
                    <a:pt x="3292" y="9430"/>
                    <a:pt x="5641" y="10321"/>
                  </a:cubicBezTo>
                  <a:cubicBezTo>
                    <a:pt x="7784" y="11110"/>
                    <a:pt x="7956" y="11539"/>
                    <a:pt x="7030" y="13956"/>
                  </a:cubicBezTo>
                  <a:cubicBezTo>
                    <a:pt x="6738" y="14728"/>
                    <a:pt x="6172" y="15396"/>
                    <a:pt x="5932" y="16185"/>
                  </a:cubicBezTo>
                  <a:cubicBezTo>
                    <a:pt x="5126" y="18671"/>
                    <a:pt x="6550" y="21311"/>
                    <a:pt x="9344" y="22666"/>
                  </a:cubicBezTo>
                  <a:cubicBezTo>
                    <a:pt x="10116" y="23043"/>
                    <a:pt x="10922" y="23232"/>
                    <a:pt x="11659" y="23232"/>
                  </a:cubicBezTo>
                  <a:cubicBezTo>
                    <a:pt x="13133" y="23232"/>
                    <a:pt x="14419" y="22511"/>
                    <a:pt x="15105" y="21174"/>
                  </a:cubicBezTo>
                  <a:cubicBezTo>
                    <a:pt x="16253" y="18962"/>
                    <a:pt x="15688" y="16751"/>
                    <a:pt x="13150" y="14882"/>
                  </a:cubicBezTo>
                  <a:cubicBezTo>
                    <a:pt x="11727" y="13836"/>
                    <a:pt x="10459" y="13099"/>
                    <a:pt x="11487" y="10956"/>
                  </a:cubicBezTo>
                  <a:cubicBezTo>
                    <a:pt x="13099" y="7630"/>
                    <a:pt x="11367" y="4955"/>
                    <a:pt x="9927" y="2143"/>
                  </a:cubicBezTo>
                  <a:cubicBezTo>
                    <a:pt x="9224" y="720"/>
                    <a:pt x="8316" y="0"/>
                    <a:pt x="73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1" name="任意多边形: 形状 480">
              <a:extLst>
                <a:ext uri="{FF2B5EF4-FFF2-40B4-BE49-F238E27FC236}">
                  <a16:creationId xmlns:a16="http://schemas.microsoft.com/office/drawing/2014/main" id="{A0D0E76F-6025-5A57-2DB7-7F90082306F6}"/>
                </a:ext>
              </a:extLst>
            </p:cNvPr>
            <p:cNvSpPr/>
            <p:nvPr/>
          </p:nvSpPr>
          <p:spPr>
            <a:xfrm>
              <a:off x="4749875" y="3468176"/>
              <a:ext cx="6973" cy="7766"/>
            </a:xfrm>
            <a:custGeom>
              <a:avLst/>
              <a:gdLst>
                <a:gd name="connsiteX0" fmla="*/ 4084 w 6973"/>
                <a:gd name="connsiteY0" fmla="*/ 0 h 7766"/>
                <a:gd name="connsiteX1" fmla="*/ 107 w 6973"/>
                <a:gd name="connsiteY1" fmla="*/ 2503 h 7766"/>
                <a:gd name="connsiteX2" fmla="*/ 2490 w 6973"/>
                <a:gd name="connsiteY2" fmla="*/ 7732 h 7766"/>
                <a:gd name="connsiteX3" fmla="*/ 2987 w 6973"/>
                <a:gd name="connsiteY3" fmla="*/ 7767 h 7766"/>
                <a:gd name="connsiteX4" fmla="*/ 6605 w 6973"/>
                <a:gd name="connsiteY4" fmla="*/ 4921 h 7766"/>
                <a:gd name="connsiteX5" fmla="*/ 5319 w 6973"/>
                <a:gd name="connsiteY5" fmla="*/ 240 h 7766"/>
                <a:gd name="connsiteX6" fmla="*/ 4084 w 6973"/>
                <a:gd name="connsiteY6" fmla="*/ 0 h 7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3" h="7766">
                  <a:moveTo>
                    <a:pt x="4084" y="0"/>
                  </a:moveTo>
                  <a:cubicBezTo>
                    <a:pt x="2455" y="0"/>
                    <a:pt x="689" y="1080"/>
                    <a:pt x="107" y="2503"/>
                  </a:cubicBezTo>
                  <a:cubicBezTo>
                    <a:pt x="-425" y="3823"/>
                    <a:pt x="1135" y="7578"/>
                    <a:pt x="2490" y="7732"/>
                  </a:cubicBezTo>
                  <a:cubicBezTo>
                    <a:pt x="2661" y="7750"/>
                    <a:pt x="2832" y="7767"/>
                    <a:pt x="2987" y="7767"/>
                  </a:cubicBezTo>
                  <a:cubicBezTo>
                    <a:pt x="4684" y="7767"/>
                    <a:pt x="5987" y="6790"/>
                    <a:pt x="6605" y="4921"/>
                  </a:cubicBezTo>
                  <a:cubicBezTo>
                    <a:pt x="7256" y="2949"/>
                    <a:pt x="7170" y="1200"/>
                    <a:pt x="5319" y="240"/>
                  </a:cubicBezTo>
                  <a:cubicBezTo>
                    <a:pt x="4924" y="86"/>
                    <a:pt x="4513" y="0"/>
                    <a:pt x="4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2" name="任意多边形: 形状 481">
              <a:extLst>
                <a:ext uri="{FF2B5EF4-FFF2-40B4-BE49-F238E27FC236}">
                  <a16:creationId xmlns:a16="http://schemas.microsoft.com/office/drawing/2014/main" id="{58903B84-152D-04B1-8C95-F8C4BC571433}"/>
                </a:ext>
              </a:extLst>
            </p:cNvPr>
            <p:cNvSpPr/>
            <p:nvPr/>
          </p:nvSpPr>
          <p:spPr>
            <a:xfrm>
              <a:off x="4664432" y="3598804"/>
              <a:ext cx="10094" cy="10509"/>
            </a:xfrm>
            <a:custGeom>
              <a:avLst/>
              <a:gdLst>
                <a:gd name="connsiteX0" fmla="*/ 6648 w 10094"/>
                <a:gd name="connsiteY0" fmla="*/ 0 h 10509"/>
                <a:gd name="connsiteX1" fmla="*/ 2825 w 10094"/>
                <a:gd name="connsiteY1" fmla="*/ 3378 h 10509"/>
                <a:gd name="connsiteX2" fmla="*/ 116 w 10094"/>
                <a:gd name="connsiteY2" fmla="*/ 5795 h 10509"/>
                <a:gd name="connsiteX3" fmla="*/ 2362 w 10094"/>
                <a:gd name="connsiteY3" fmla="*/ 10236 h 10509"/>
                <a:gd name="connsiteX4" fmla="*/ 3562 w 10094"/>
                <a:gd name="connsiteY4" fmla="*/ 10510 h 10509"/>
                <a:gd name="connsiteX5" fmla="*/ 6940 w 10094"/>
                <a:gd name="connsiteY5" fmla="*/ 8247 h 10509"/>
                <a:gd name="connsiteX6" fmla="*/ 6957 w 10094"/>
                <a:gd name="connsiteY6" fmla="*/ 8213 h 10509"/>
                <a:gd name="connsiteX7" fmla="*/ 10094 w 10094"/>
                <a:gd name="connsiteY7" fmla="*/ 4252 h 10509"/>
                <a:gd name="connsiteX8" fmla="*/ 6700 w 10094"/>
                <a:gd name="connsiteY8" fmla="*/ 0 h 10509"/>
                <a:gd name="connsiteX9" fmla="*/ 6648 w 10094"/>
                <a:gd name="connsiteY9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94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24"/>
                    <a:pt x="1179" y="9138"/>
                    <a:pt x="2362" y="10236"/>
                  </a:cubicBezTo>
                  <a:cubicBezTo>
                    <a:pt x="2739" y="10424"/>
                    <a:pt x="3151" y="10510"/>
                    <a:pt x="3562" y="10510"/>
                  </a:cubicBezTo>
                  <a:cubicBezTo>
                    <a:pt x="4934" y="10510"/>
                    <a:pt x="6374" y="9584"/>
                    <a:pt x="6940" y="8247"/>
                  </a:cubicBezTo>
                  <a:lnTo>
                    <a:pt x="6957" y="8213"/>
                  </a:lnTo>
                  <a:cubicBezTo>
                    <a:pt x="8706" y="7835"/>
                    <a:pt x="10112" y="6155"/>
                    <a:pt x="10094" y="4252"/>
                  </a:cubicBezTo>
                  <a:cubicBezTo>
                    <a:pt x="10077" y="2434"/>
                    <a:pt x="8174" y="51"/>
                    <a:pt x="6700" y="0"/>
                  </a:cubicBezTo>
                  <a:cubicBezTo>
                    <a:pt x="6683" y="0"/>
                    <a:pt x="6665" y="0"/>
                    <a:pt x="66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3" name="任意多边形: 形状 482">
              <a:extLst>
                <a:ext uri="{FF2B5EF4-FFF2-40B4-BE49-F238E27FC236}">
                  <a16:creationId xmlns:a16="http://schemas.microsoft.com/office/drawing/2014/main" id="{0B921A91-5C63-C5E8-EBF0-C4F1276A56AD}"/>
                </a:ext>
              </a:extLst>
            </p:cNvPr>
            <p:cNvSpPr/>
            <p:nvPr/>
          </p:nvSpPr>
          <p:spPr>
            <a:xfrm>
              <a:off x="4991957" y="3124864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6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4" y="1029"/>
                    <a:pt x="232" y="2315"/>
                  </a:cubicBezTo>
                  <a:cubicBezTo>
                    <a:pt x="-488" y="4561"/>
                    <a:pt x="524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3" y="5915"/>
                    <a:pt x="6610" y="4509"/>
                  </a:cubicBezTo>
                  <a:cubicBezTo>
                    <a:pt x="7227" y="3103"/>
                    <a:pt x="7176" y="1063"/>
                    <a:pt x="5256" y="223"/>
                  </a:cubicBezTo>
                  <a:cubicBezTo>
                    <a:pt x="4896" y="69"/>
                    <a:pt x="4484" y="0"/>
                    <a:pt x="40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4" name="任意多边形: 形状 483">
              <a:extLst>
                <a:ext uri="{FF2B5EF4-FFF2-40B4-BE49-F238E27FC236}">
                  <a16:creationId xmlns:a16="http://schemas.microsoft.com/office/drawing/2014/main" id="{D393E443-35E3-F5D8-377B-51BB70C47D7E}"/>
                </a:ext>
              </a:extLst>
            </p:cNvPr>
            <p:cNvSpPr/>
            <p:nvPr/>
          </p:nvSpPr>
          <p:spPr>
            <a:xfrm>
              <a:off x="4994457" y="3145661"/>
              <a:ext cx="11487" cy="9944"/>
            </a:xfrm>
            <a:custGeom>
              <a:avLst/>
              <a:gdLst>
                <a:gd name="connsiteX0" fmla="*/ 4505 w 11487"/>
                <a:gd name="connsiteY0" fmla="*/ 0 h 9944"/>
                <a:gd name="connsiteX1" fmla="*/ 1281 w 11487"/>
                <a:gd name="connsiteY1" fmla="*/ 3858 h 9944"/>
                <a:gd name="connsiteX2" fmla="*/ 647 w 11487"/>
                <a:gd name="connsiteY2" fmla="*/ 9035 h 9944"/>
                <a:gd name="connsiteX3" fmla="*/ 2636 w 11487"/>
                <a:gd name="connsiteY3" fmla="*/ 9944 h 9944"/>
                <a:gd name="connsiteX4" fmla="*/ 5122 w 11487"/>
                <a:gd name="connsiteY4" fmla="*/ 9601 h 9944"/>
                <a:gd name="connsiteX5" fmla="*/ 9717 w 11487"/>
                <a:gd name="connsiteY5" fmla="*/ 8367 h 9944"/>
                <a:gd name="connsiteX6" fmla="*/ 11277 w 11487"/>
                <a:gd name="connsiteY6" fmla="*/ 4835 h 9944"/>
                <a:gd name="connsiteX7" fmla="*/ 5311 w 11487"/>
                <a:gd name="connsiteY7" fmla="*/ 103 h 9944"/>
                <a:gd name="connsiteX8" fmla="*/ 4505 w 11487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87" h="9944">
                  <a:moveTo>
                    <a:pt x="4505" y="0"/>
                  </a:moveTo>
                  <a:cubicBezTo>
                    <a:pt x="2619" y="0"/>
                    <a:pt x="2173" y="2366"/>
                    <a:pt x="1281" y="3858"/>
                  </a:cubicBezTo>
                  <a:cubicBezTo>
                    <a:pt x="373" y="5503"/>
                    <a:pt x="-724" y="7269"/>
                    <a:pt x="647" y="9035"/>
                  </a:cubicBezTo>
                  <a:cubicBezTo>
                    <a:pt x="1196" y="9738"/>
                    <a:pt x="1899" y="9944"/>
                    <a:pt x="2636" y="9944"/>
                  </a:cubicBezTo>
                  <a:cubicBezTo>
                    <a:pt x="3459" y="9944"/>
                    <a:pt x="4333" y="9687"/>
                    <a:pt x="5122" y="9601"/>
                  </a:cubicBezTo>
                  <a:cubicBezTo>
                    <a:pt x="6682" y="9413"/>
                    <a:pt x="8208" y="8881"/>
                    <a:pt x="9717" y="8367"/>
                  </a:cubicBezTo>
                  <a:cubicBezTo>
                    <a:pt x="11346" y="7801"/>
                    <a:pt x="11809" y="6344"/>
                    <a:pt x="11277" y="4835"/>
                  </a:cubicBezTo>
                  <a:cubicBezTo>
                    <a:pt x="10283" y="2023"/>
                    <a:pt x="7745" y="806"/>
                    <a:pt x="5311" y="103"/>
                  </a:cubicBezTo>
                  <a:cubicBezTo>
                    <a:pt x="5019" y="34"/>
                    <a:pt x="4745" y="0"/>
                    <a:pt x="450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5" name="任意多边形: 形状 484">
              <a:extLst>
                <a:ext uri="{FF2B5EF4-FFF2-40B4-BE49-F238E27FC236}">
                  <a16:creationId xmlns:a16="http://schemas.microsoft.com/office/drawing/2014/main" id="{2ADB249C-3D53-9430-FDE3-63C5EE512B35}"/>
                </a:ext>
              </a:extLst>
            </p:cNvPr>
            <p:cNvSpPr/>
            <p:nvPr/>
          </p:nvSpPr>
          <p:spPr>
            <a:xfrm>
              <a:off x="4652323" y="3637243"/>
              <a:ext cx="16564" cy="12927"/>
            </a:xfrm>
            <a:custGeom>
              <a:avLst/>
              <a:gdLst>
                <a:gd name="connsiteX0" fmla="*/ 6002 w 16564"/>
                <a:gd name="connsiteY0" fmla="*/ 17 h 12927"/>
                <a:gd name="connsiteX1" fmla="*/ 1 w 16564"/>
                <a:gd name="connsiteY1" fmla="*/ 6995 h 12927"/>
                <a:gd name="connsiteX2" fmla="*/ 6019 w 16564"/>
                <a:gd name="connsiteY2" fmla="*/ 12876 h 12927"/>
                <a:gd name="connsiteX3" fmla="*/ 7510 w 16564"/>
                <a:gd name="connsiteY3" fmla="*/ 12927 h 12927"/>
                <a:gd name="connsiteX4" fmla="*/ 13117 w 16564"/>
                <a:gd name="connsiteY4" fmla="*/ 12104 h 12927"/>
                <a:gd name="connsiteX5" fmla="*/ 16477 w 16564"/>
                <a:gd name="connsiteY5" fmla="*/ 8487 h 12927"/>
                <a:gd name="connsiteX6" fmla="*/ 12739 w 16564"/>
                <a:gd name="connsiteY6" fmla="*/ 909 h 12927"/>
                <a:gd name="connsiteX7" fmla="*/ 6036 w 16564"/>
                <a:gd name="connsiteY7" fmla="*/ 0 h 12927"/>
                <a:gd name="connsiteX8" fmla="*/ 6002 w 16564"/>
                <a:gd name="connsiteY8" fmla="*/ 17 h 1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64" h="12927">
                  <a:moveTo>
                    <a:pt x="6002" y="17"/>
                  </a:moveTo>
                  <a:cubicBezTo>
                    <a:pt x="3961" y="17"/>
                    <a:pt x="-68" y="4972"/>
                    <a:pt x="1" y="6995"/>
                  </a:cubicBezTo>
                  <a:cubicBezTo>
                    <a:pt x="86" y="9721"/>
                    <a:pt x="2984" y="12670"/>
                    <a:pt x="6019" y="12876"/>
                  </a:cubicBezTo>
                  <a:cubicBezTo>
                    <a:pt x="6516" y="12910"/>
                    <a:pt x="7013" y="12927"/>
                    <a:pt x="7510" y="12927"/>
                  </a:cubicBezTo>
                  <a:cubicBezTo>
                    <a:pt x="9396" y="12927"/>
                    <a:pt x="11282" y="12670"/>
                    <a:pt x="13117" y="12104"/>
                  </a:cubicBezTo>
                  <a:cubicBezTo>
                    <a:pt x="14883" y="11573"/>
                    <a:pt x="17026" y="10801"/>
                    <a:pt x="16477" y="8487"/>
                  </a:cubicBezTo>
                  <a:cubicBezTo>
                    <a:pt x="15911" y="6035"/>
                    <a:pt x="16649" y="2795"/>
                    <a:pt x="12739" y="909"/>
                  </a:cubicBezTo>
                  <a:cubicBezTo>
                    <a:pt x="11128" y="669"/>
                    <a:pt x="8591" y="86"/>
                    <a:pt x="6036" y="0"/>
                  </a:cubicBezTo>
                  <a:cubicBezTo>
                    <a:pt x="6036" y="17"/>
                    <a:pt x="6019" y="17"/>
                    <a:pt x="6002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6" name="任意多边形: 形状 485">
              <a:extLst>
                <a:ext uri="{FF2B5EF4-FFF2-40B4-BE49-F238E27FC236}">
                  <a16:creationId xmlns:a16="http://schemas.microsoft.com/office/drawing/2014/main" id="{DC62EC8B-8105-4CA2-01F5-101F4DDE8C2E}"/>
                </a:ext>
              </a:extLst>
            </p:cNvPr>
            <p:cNvSpPr/>
            <p:nvPr/>
          </p:nvSpPr>
          <p:spPr>
            <a:xfrm>
              <a:off x="4989682" y="3227203"/>
              <a:ext cx="7024" cy="6806"/>
            </a:xfrm>
            <a:custGeom>
              <a:avLst/>
              <a:gdLst>
                <a:gd name="connsiteX0" fmla="*/ 3330 w 7024"/>
                <a:gd name="connsiteY0" fmla="*/ 0 h 6806"/>
                <a:gd name="connsiteX1" fmla="*/ 244 w 7024"/>
                <a:gd name="connsiteY1" fmla="*/ 2520 h 6806"/>
                <a:gd name="connsiteX2" fmla="*/ 1941 w 7024"/>
                <a:gd name="connsiteY2" fmla="*/ 6618 h 6806"/>
                <a:gd name="connsiteX3" fmla="*/ 3090 w 7024"/>
                <a:gd name="connsiteY3" fmla="*/ 6807 h 6806"/>
                <a:gd name="connsiteX4" fmla="*/ 6896 w 7024"/>
                <a:gd name="connsiteY4" fmla="*/ 4029 h 6806"/>
                <a:gd name="connsiteX5" fmla="*/ 4547 w 7024"/>
                <a:gd name="connsiteY5" fmla="*/ 206 h 6806"/>
                <a:gd name="connsiteX6" fmla="*/ 3330 w 7024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24" h="6806">
                  <a:moveTo>
                    <a:pt x="3330" y="0"/>
                  </a:moveTo>
                  <a:cubicBezTo>
                    <a:pt x="1907" y="0"/>
                    <a:pt x="707" y="891"/>
                    <a:pt x="244" y="2520"/>
                  </a:cubicBezTo>
                  <a:cubicBezTo>
                    <a:pt x="-288" y="4320"/>
                    <a:pt x="-47" y="5932"/>
                    <a:pt x="1941" y="6618"/>
                  </a:cubicBezTo>
                  <a:cubicBezTo>
                    <a:pt x="2318" y="6738"/>
                    <a:pt x="2696" y="6807"/>
                    <a:pt x="3090" y="6807"/>
                  </a:cubicBezTo>
                  <a:cubicBezTo>
                    <a:pt x="4719" y="6807"/>
                    <a:pt x="6313" y="5709"/>
                    <a:pt x="6896" y="4029"/>
                  </a:cubicBezTo>
                  <a:cubicBezTo>
                    <a:pt x="7410" y="2555"/>
                    <a:pt x="6330" y="806"/>
                    <a:pt x="4547" y="206"/>
                  </a:cubicBezTo>
                  <a:cubicBezTo>
                    <a:pt x="4119" y="68"/>
                    <a:pt x="3707" y="0"/>
                    <a:pt x="33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7" name="任意多边形: 形状 486">
              <a:extLst>
                <a:ext uri="{FF2B5EF4-FFF2-40B4-BE49-F238E27FC236}">
                  <a16:creationId xmlns:a16="http://schemas.microsoft.com/office/drawing/2014/main" id="{9F8A903F-C423-F341-B7B1-030BEBEA8582}"/>
                </a:ext>
              </a:extLst>
            </p:cNvPr>
            <p:cNvSpPr/>
            <p:nvPr/>
          </p:nvSpPr>
          <p:spPr>
            <a:xfrm>
              <a:off x="4949927" y="3313562"/>
              <a:ext cx="2452" cy="2314"/>
            </a:xfrm>
            <a:custGeom>
              <a:avLst/>
              <a:gdLst>
                <a:gd name="connsiteX0" fmla="*/ 2349 w 2452"/>
                <a:gd name="connsiteY0" fmla="*/ 0 h 2314"/>
                <a:gd name="connsiteX1" fmla="*/ 0 w 2452"/>
                <a:gd name="connsiteY1" fmla="*/ 2315 h 2314"/>
                <a:gd name="connsiteX2" fmla="*/ 2452 w 2452"/>
                <a:gd name="connsiteY2" fmla="*/ 0 h 2314"/>
                <a:gd name="connsiteX3" fmla="*/ 2349 w 2452"/>
                <a:gd name="connsiteY3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2" h="2314">
                  <a:moveTo>
                    <a:pt x="2349" y="0"/>
                  </a:moveTo>
                  <a:cubicBezTo>
                    <a:pt x="1440" y="0"/>
                    <a:pt x="652" y="926"/>
                    <a:pt x="0" y="2315"/>
                  </a:cubicBezTo>
                  <a:cubicBezTo>
                    <a:pt x="823" y="1543"/>
                    <a:pt x="1629" y="771"/>
                    <a:pt x="2452" y="0"/>
                  </a:cubicBezTo>
                  <a:cubicBezTo>
                    <a:pt x="2401" y="0"/>
                    <a:pt x="2366" y="0"/>
                    <a:pt x="23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8" name="任意多边形: 形状 487">
              <a:extLst>
                <a:ext uri="{FF2B5EF4-FFF2-40B4-BE49-F238E27FC236}">
                  <a16:creationId xmlns:a16="http://schemas.microsoft.com/office/drawing/2014/main" id="{32705FEA-C9EE-BFDD-EA32-F7F058D73190}"/>
                </a:ext>
              </a:extLst>
            </p:cNvPr>
            <p:cNvSpPr/>
            <p:nvPr/>
          </p:nvSpPr>
          <p:spPr>
            <a:xfrm>
              <a:off x="4995952" y="3216659"/>
              <a:ext cx="6808" cy="7903"/>
            </a:xfrm>
            <a:custGeom>
              <a:avLst/>
              <a:gdLst>
                <a:gd name="connsiteX0" fmla="*/ 3198 w 6808"/>
                <a:gd name="connsiteY0" fmla="*/ 0 h 7903"/>
                <a:gd name="connsiteX1" fmla="*/ 404 w 6808"/>
                <a:gd name="connsiteY1" fmla="*/ 2297 h 7903"/>
                <a:gd name="connsiteX2" fmla="*/ 1450 w 6808"/>
                <a:gd name="connsiteY2" fmla="*/ 7835 h 7903"/>
                <a:gd name="connsiteX3" fmla="*/ 1861 w 6808"/>
                <a:gd name="connsiteY3" fmla="*/ 7904 h 7903"/>
                <a:gd name="connsiteX4" fmla="*/ 6627 w 6808"/>
                <a:gd name="connsiteY4" fmla="*/ 5606 h 7903"/>
                <a:gd name="connsiteX5" fmla="*/ 4621 w 6808"/>
                <a:gd name="connsiteY5" fmla="*/ 377 h 7903"/>
                <a:gd name="connsiteX6" fmla="*/ 3198 w 6808"/>
                <a:gd name="connsiteY6" fmla="*/ 0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903">
                  <a:moveTo>
                    <a:pt x="3198" y="0"/>
                  </a:moveTo>
                  <a:cubicBezTo>
                    <a:pt x="2067" y="0"/>
                    <a:pt x="1072" y="789"/>
                    <a:pt x="404" y="2297"/>
                  </a:cubicBezTo>
                  <a:cubicBezTo>
                    <a:pt x="-454" y="4235"/>
                    <a:pt x="129" y="7287"/>
                    <a:pt x="1450" y="7835"/>
                  </a:cubicBezTo>
                  <a:cubicBezTo>
                    <a:pt x="1552" y="7887"/>
                    <a:pt x="1689" y="7904"/>
                    <a:pt x="1861" y="7904"/>
                  </a:cubicBezTo>
                  <a:cubicBezTo>
                    <a:pt x="3198" y="7904"/>
                    <a:pt x="6164" y="6549"/>
                    <a:pt x="6627" y="5606"/>
                  </a:cubicBezTo>
                  <a:cubicBezTo>
                    <a:pt x="7279" y="4252"/>
                    <a:pt x="6079" y="1132"/>
                    <a:pt x="4621" y="377"/>
                  </a:cubicBezTo>
                  <a:cubicBezTo>
                    <a:pt x="4141" y="120"/>
                    <a:pt x="3661" y="0"/>
                    <a:pt x="31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9" name="任意多边形: 形状 488">
              <a:extLst>
                <a:ext uri="{FF2B5EF4-FFF2-40B4-BE49-F238E27FC236}">
                  <a16:creationId xmlns:a16="http://schemas.microsoft.com/office/drawing/2014/main" id="{25F42592-82F6-7427-DCD7-D82F7454A311}"/>
                </a:ext>
              </a:extLst>
            </p:cNvPr>
            <p:cNvSpPr/>
            <p:nvPr/>
          </p:nvSpPr>
          <p:spPr>
            <a:xfrm>
              <a:off x="4990004" y="3188284"/>
              <a:ext cx="6993" cy="7372"/>
            </a:xfrm>
            <a:custGeom>
              <a:avLst/>
              <a:gdLst>
                <a:gd name="connsiteX0" fmla="*/ 3248 w 6993"/>
                <a:gd name="connsiteY0" fmla="*/ 0 h 7372"/>
                <a:gd name="connsiteX1" fmla="*/ 145 w 6993"/>
                <a:gd name="connsiteY1" fmla="*/ 2469 h 7372"/>
                <a:gd name="connsiteX2" fmla="*/ 2408 w 6993"/>
                <a:gd name="connsiteY2" fmla="*/ 7098 h 7372"/>
                <a:gd name="connsiteX3" fmla="*/ 3591 w 6993"/>
                <a:gd name="connsiteY3" fmla="*/ 7372 h 7372"/>
                <a:gd name="connsiteX4" fmla="*/ 6797 w 6993"/>
                <a:gd name="connsiteY4" fmla="*/ 5092 h 7372"/>
                <a:gd name="connsiteX5" fmla="*/ 4346 w 6993"/>
                <a:gd name="connsiteY5" fmla="*/ 171 h 7372"/>
                <a:gd name="connsiteX6" fmla="*/ 3248 w 6993"/>
                <a:gd name="connsiteY6" fmla="*/ 0 h 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72">
                  <a:moveTo>
                    <a:pt x="3248" y="0"/>
                  </a:moveTo>
                  <a:cubicBezTo>
                    <a:pt x="1757" y="0"/>
                    <a:pt x="882" y="1132"/>
                    <a:pt x="145" y="2469"/>
                  </a:cubicBezTo>
                  <a:cubicBezTo>
                    <a:pt x="-403" y="4801"/>
                    <a:pt x="659" y="6189"/>
                    <a:pt x="2408" y="7098"/>
                  </a:cubicBezTo>
                  <a:cubicBezTo>
                    <a:pt x="2785" y="7287"/>
                    <a:pt x="3180" y="7372"/>
                    <a:pt x="3591" y="7372"/>
                  </a:cubicBezTo>
                  <a:cubicBezTo>
                    <a:pt x="4928" y="7372"/>
                    <a:pt x="6317" y="6447"/>
                    <a:pt x="6797" y="5092"/>
                  </a:cubicBezTo>
                  <a:cubicBezTo>
                    <a:pt x="7483" y="3138"/>
                    <a:pt x="6300" y="789"/>
                    <a:pt x="4346" y="171"/>
                  </a:cubicBezTo>
                  <a:cubicBezTo>
                    <a:pt x="3951" y="51"/>
                    <a:pt x="3591" y="0"/>
                    <a:pt x="32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0" name="任意多边形: 形状 489">
              <a:extLst>
                <a:ext uri="{FF2B5EF4-FFF2-40B4-BE49-F238E27FC236}">
                  <a16:creationId xmlns:a16="http://schemas.microsoft.com/office/drawing/2014/main" id="{215DB02A-EA20-C08B-784C-FB9A6B1B04C8}"/>
                </a:ext>
              </a:extLst>
            </p:cNvPr>
            <p:cNvSpPr/>
            <p:nvPr/>
          </p:nvSpPr>
          <p:spPr>
            <a:xfrm>
              <a:off x="4646910" y="3744399"/>
              <a:ext cx="9992" cy="9635"/>
            </a:xfrm>
            <a:custGeom>
              <a:avLst/>
              <a:gdLst>
                <a:gd name="connsiteX0" fmla="*/ 2242 w 9992"/>
                <a:gd name="connsiteY0" fmla="*/ 0 h 9635"/>
                <a:gd name="connsiteX1" fmla="*/ 271 w 9992"/>
                <a:gd name="connsiteY1" fmla="*/ 1869 h 9635"/>
                <a:gd name="connsiteX2" fmla="*/ 682 w 9992"/>
                <a:gd name="connsiteY2" fmla="*/ 4646 h 9635"/>
                <a:gd name="connsiteX3" fmla="*/ 1916 w 9992"/>
                <a:gd name="connsiteY3" fmla="*/ 4972 h 9635"/>
                <a:gd name="connsiteX4" fmla="*/ 2962 w 9992"/>
                <a:gd name="connsiteY4" fmla="*/ 4732 h 9635"/>
                <a:gd name="connsiteX5" fmla="*/ 2739 w 9992"/>
                <a:gd name="connsiteY5" fmla="*/ 5949 h 9635"/>
                <a:gd name="connsiteX6" fmla="*/ 6425 w 9992"/>
                <a:gd name="connsiteY6" fmla="*/ 9636 h 9635"/>
                <a:gd name="connsiteX7" fmla="*/ 6460 w 9992"/>
                <a:gd name="connsiteY7" fmla="*/ 9636 h 9635"/>
                <a:gd name="connsiteX8" fmla="*/ 9992 w 9992"/>
                <a:gd name="connsiteY8" fmla="*/ 5761 h 9635"/>
                <a:gd name="connsiteX9" fmla="*/ 6254 w 9992"/>
                <a:gd name="connsiteY9" fmla="*/ 2074 h 9635"/>
                <a:gd name="connsiteX10" fmla="*/ 6065 w 9992"/>
                <a:gd name="connsiteY10" fmla="*/ 2074 h 9635"/>
                <a:gd name="connsiteX11" fmla="*/ 4951 w 9992"/>
                <a:gd name="connsiteY11" fmla="*/ 2332 h 9635"/>
                <a:gd name="connsiteX12" fmla="*/ 3373 w 9992"/>
                <a:gd name="connsiteY12" fmla="*/ 137 h 9635"/>
                <a:gd name="connsiteX13" fmla="*/ 2242 w 9992"/>
                <a:gd name="connsiteY13" fmla="*/ 0 h 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2" h="9635">
                  <a:moveTo>
                    <a:pt x="2242" y="0"/>
                  </a:moveTo>
                  <a:cubicBezTo>
                    <a:pt x="1282" y="0"/>
                    <a:pt x="528" y="411"/>
                    <a:pt x="271" y="1869"/>
                  </a:cubicBezTo>
                  <a:cubicBezTo>
                    <a:pt x="82" y="2880"/>
                    <a:pt x="-398" y="4081"/>
                    <a:pt x="682" y="4646"/>
                  </a:cubicBezTo>
                  <a:cubicBezTo>
                    <a:pt x="1111" y="4869"/>
                    <a:pt x="1522" y="4972"/>
                    <a:pt x="1916" y="4972"/>
                  </a:cubicBezTo>
                  <a:cubicBezTo>
                    <a:pt x="2276" y="4972"/>
                    <a:pt x="2636" y="4886"/>
                    <a:pt x="2962" y="4732"/>
                  </a:cubicBezTo>
                  <a:cubicBezTo>
                    <a:pt x="2842" y="5126"/>
                    <a:pt x="2756" y="5538"/>
                    <a:pt x="2739" y="5949"/>
                  </a:cubicBezTo>
                  <a:cubicBezTo>
                    <a:pt x="2722" y="8007"/>
                    <a:pt x="4317" y="9619"/>
                    <a:pt x="6425" y="9636"/>
                  </a:cubicBezTo>
                  <a:cubicBezTo>
                    <a:pt x="6442" y="9636"/>
                    <a:pt x="6442" y="9636"/>
                    <a:pt x="6460" y="9636"/>
                  </a:cubicBezTo>
                  <a:cubicBezTo>
                    <a:pt x="8397" y="9636"/>
                    <a:pt x="10043" y="7870"/>
                    <a:pt x="9992" y="5761"/>
                  </a:cubicBezTo>
                  <a:cubicBezTo>
                    <a:pt x="9735" y="3515"/>
                    <a:pt x="8465" y="2246"/>
                    <a:pt x="6254" y="2074"/>
                  </a:cubicBezTo>
                  <a:cubicBezTo>
                    <a:pt x="6185" y="2074"/>
                    <a:pt x="6134" y="2074"/>
                    <a:pt x="6065" y="2074"/>
                  </a:cubicBezTo>
                  <a:cubicBezTo>
                    <a:pt x="5671" y="2074"/>
                    <a:pt x="5294" y="2160"/>
                    <a:pt x="4951" y="2332"/>
                  </a:cubicBezTo>
                  <a:cubicBezTo>
                    <a:pt x="5003" y="1457"/>
                    <a:pt x="4265" y="652"/>
                    <a:pt x="3373" y="137"/>
                  </a:cubicBezTo>
                  <a:cubicBezTo>
                    <a:pt x="2962" y="51"/>
                    <a:pt x="2585" y="0"/>
                    <a:pt x="22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1" name="任意多边形: 形状 490">
              <a:extLst>
                <a:ext uri="{FF2B5EF4-FFF2-40B4-BE49-F238E27FC236}">
                  <a16:creationId xmlns:a16="http://schemas.microsoft.com/office/drawing/2014/main" id="{5B90E93D-BC7A-199D-5A91-2710D05523D7}"/>
                </a:ext>
              </a:extLst>
            </p:cNvPr>
            <p:cNvSpPr/>
            <p:nvPr/>
          </p:nvSpPr>
          <p:spPr>
            <a:xfrm>
              <a:off x="4648802" y="3674722"/>
              <a:ext cx="7088" cy="8349"/>
            </a:xfrm>
            <a:custGeom>
              <a:avLst/>
              <a:gdLst>
                <a:gd name="connsiteX0" fmla="*/ 3796 w 7088"/>
                <a:gd name="connsiteY0" fmla="*/ 0 h 8349"/>
                <a:gd name="connsiteX1" fmla="*/ 3796 w 7088"/>
                <a:gd name="connsiteY1" fmla="*/ 0 h 8349"/>
                <a:gd name="connsiteX2" fmla="*/ 7 w 7088"/>
                <a:gd name="connsiteY2" fmla="*/ 4629 h 8349"/>
                <a:gd name="connsiteX3" fmla="*/ 4122 w 7088"/>
                <a:gd name="connsiteY3" fmla="*/ 8349 h 8349"/>
                <a:gd name="connsiteX4" fmla="*/ 4499 w 7088"/>
                <a:gd name="connsiteY4" fmla="*/ 8281 h 8349"/>
                <a:gd name="connsiteX5" fmla="*/ 7036 w 7088"/>
                <a:gd name="connsiteY5" fmla="*/ 3686 h 8349"/>
                <a:gd name="connsiteX6" fmla="*/ 3796 w 7088"/>
                <a:gd name="connsiteY6" fmla="*/ 0 h 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8" h="8349">
                  <a:moveTo>
                    <a:pt x="3796" y="0"/>
                  </a:moveTo>
                  <a:cubicBezTo>
                    <a:pt x="3796" y="0"/>
                    <a:pt x="3779" y="0"/>
                    <a:pt x="3796" y="0"/>
                  </a:cubicBezTo>
                  <a:cubicBezTo>
                    <a:pt x="1739" y="188"/>
                    <a:pt x="-130" y="2606"/>
                    <a:pt x="7" y="4629"/>
                  </a:cubicBezTo>
                  <a:cubicBezTo>
                    <a:pt x="93" y="5984"/>
                    <a:pt x="2682" y="8349"/>
                    <a:pt x="4122" y="8349"/>
                  </a:cubicBezTo>
                  <a:cubicBezTo>
                    <a:pt x="4259" y="8349"/>
                    <a:pt x="4379" y="8332"/>
                    <a:pt x="4499" y="8281"/>
                  </a:cubicBezTo>
                  <a:cubicBezTo>
                    <a:pt x="6385" y="7526"/>
                    <a:pt x="7328" y="5898"/>
                    <a:pt x="7036" y="3686"/>
                  </a:cubicBezTo>
                  <a:cubicBezTo>
                    <a:pt x="6779" y="1560"/>
                    <a:pt x="5922" y="0"/>
                    <a:pt x="37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2" name="任意多边形: 形状 491">
              <a:extLst>
                <a:ext uri="{FF2B5EF4-FFF2-40B4-BE49-F238E27FC236}">
                  <a16:creationId xmlns:a16="http://schemas.microsoft.com/office/drawing/2014/main" id="{83452ADD-FF34-9F5C-0206-A88C75E9ACE3}"/>
                </a:ext>
              </a:extLst>
            </p:cNvPr>
            <p:cNvSpPr/>
            <p:nvPr/>
          </p:nvSpPr>
          <p:spPr>
            <a:xfrm>
              <a:off x="4645157" y="3760052"/>
              <a:ext cx="18392" cy="25545"/>
            </a:xfrm>
            <a:custGeom>
              <a:avLst/>
              <a:gdLst>
                <a:gd name="connsiteX0" fmla="*/ 14385 w 18392"/>
                <a:gd name="connsiteY0" fmla="*/ 0 h 25545"/>
                <a:gd name="connsiteX1" fmla="*/ 13133 w 18392"/>
                <a:gd name="connsiteY1" fmla="*/ 343 h 25545"/>
                <a:gd name="connsiteX2" fmla="*/ 8932 w 18392"/>
                <a:gd name="connsiteY2" fmla="*/ 4578 h 25545"/>
                <a:gd name="connsiteX3" fmla="*/ 5761 w 18392"/>
                <a:gd name="connsiteY3" fmla="*/ 7321 h 25545"/>
                <a:gd name="connsiteX4" fmla="*/ 0 w 18392"/>
                <a:gd name="connsiteY4" fmla="*/ 15379 h 25545"/>
                <a:gd name="connsiteX5" fmla="*/ 4681 w 18392"/>
                <a:gd name="connsiteY5" fmla="*/ 24277 h 25545"/>
                <a:gd name="connsiteX6" fmla="*/ 7287 w 18392"/>
                <a:gd name="connsiteY6" fmla="*/ 25546 h 25545"/>
                <a:gd name="connsiteX7" fmla="*/ 9773 w 18392"/>
                <a:gd name="connsiteY7" fmla="*/ 24723 h 25545"/>
                <a:gd name="connsiteX8" fmla="*/ 15533 w 18392"/>
                <a:gd name="connsiteY8" fmla="*/ 14007 h 25545"/>
                <a:gd name="connsiteX9" fmla="*/ 17094 w 18392"/>
                <a:gd name="connsiteY9" fmla="*/ 9618 h 25545"/>
                <a:gd name="connsiteX10" fmla="*/ 16477 w 18392"/>
                <a:gd name="connsiteY10" fmla="*/ 1046 h 25545"/>
                <a:gd name="connsiteX11" fmla="*/ 14385 w 18392"/>
                <a:gd name="connsiteY11" fmla="*/ 0 h 25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92" h="25545">
                  <a:moveTo>
                    <a:pt x="14385" y="0"/>
                  </a:moveTo>
                  <a:cubicBezTo>
                    <a:pt x="13991" y="0"/>
                    <a:pt x="13579" y="103"/>
                    <a:pt x="13133" y="343"/>
                  </a:cubicBezTo>
                  <a:cubicBezTo>
                    <a:pt x="11316" y="1337"/>
                    <a:pt x="9035" y="1989"/>
                    <a:pt x="8932" y="4578"/>
                  </a:cubicBezTo>
                  <a:cubicBezTo>
                    <a:pt x="8847" y="7064"/>
                    <a:pt x="7596" y="7046"/>
                    <a:pt x="5761" y="7321"/>
                  </a:cubicBezTo>
                  <a:cubicBezTo>
                    <a:pt x="1440" y="7938"/>
                    <a:pt x="69" y="9807"/>
                    <a:pt x="0" y="15379"/>
                  </a:cubicBezTo>
                  <a:cubicBezTo>
                    <a:pt x="840" y="17899"/>
                    <a:pt x="2229" y="21431"/>
                    <a:pt x="4681" y="24277"/>
                  </a:cubicBezTo>
                  <a:cubicBezTo>
                    <a:pt x="5418" y="25134"/>
                    <a:pt x="6327" y="25546"/>
                    <a:pt x="7287" y="25546"/>
                  </a:cubicBezTo>
                  <a:cubicBezTo>
                    <a:pt x="8092" y="25546"/>
                    <a:pt x="8950" y="25255"/>
                    <a:pt x="9773" y="24723"/>
                  </a:cubicBezTo>
                  <a:cubicBezTo>
                    <a:pt x="13562" y="22254"/>
                    <a:pt x="15722" y="18516"/>
                    <a:pt x="15533" y="14007"/>
                  </a:cubicBezTo>
                  <a:cubicBezTo>
                    <a:pt x="15448" y="11916"/>
                    <a:pt x="16031" y="10938"/>
                    <a:pt x="17094" y="9618"/>
                  </a:cubicBezTo>
                  <a:cubicBezTo>
                    <a:pt x="19065" y="7149"/>
                    <a:pt x="18740" y="3206"/>
                    <a:pt x="16477" y="1046"/>
                  </a:cubicBezTo>
                  <a:cubicBezTo>
                    <a:pt x="15859" y="446"/>
                    <a:pt x="15173" y="0"/>
                    <a:pt x="143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3" name="任意多边形: 形状 492">
              <a:extLst>
                <a:ext uri="{FF2B5EF4-FFF2-40B4-BE49-F238E27FC236}">
                  <a16:creationId xmlns:a16="http://schemas.microsoft.com/office/drawing/2014/main" id="{386B2245-6A02-4AB3-0959-C1D2EAB7DA06}"/>
                </a:ext>
              </a:extLst>
            </p:cNvPr>
            <p:cNvSpPr/>
            <p:nvPr/>
          </p:nvSpPr>
          <p:spPr>
            <a:xfrm>
              <a:off x="4694192" y="3718767"/>
              <a:ext cx="2228" cy="4663"/>
            </a:xfrm>
            <a:custGeom>
              <a:avLst/>
              <a:gdLst>
                <a:gd name="connsiteX0" fmla="*/ 2229 w 2228"/>
                <a:gd name="connsiteY0" fmla="*/ 0 h 4663"/>
                <a:gd name="connsiteX1" fmla="*/ 0 w 2228"/>
                <a:gd name="connsiteY1" fmla="*/ 4663 h 4663"/>
                <a:gd name="connsiteX2" fmla="*/ 2229 w 2228"/>
                <a:gd name="connsiteY2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8" h="4663">
                  <a:moveTo>
                    <a:pt x="2229" y="0"/>
                  </a:moveTo>
                  <a:cubicBezTo>
                    <a:pt x="960" y="1217"/>
                    <a:pt x="240" y="2897"/>
                    <a:pt x="0" y="4663"/>
                  </a:cubicBezTo>
                  <a:cubicBezTo>
                    <a:pt x="754" y="3103"/>
                    <a:pt x="1491" y="1560"/>
                    <a:pt x="22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4" name="任意多边形: 形状 493">
              <a:extLst>
                <a:ext uri="{FF2B5EF4-FFF2-40B4-BE49-F238E27FC236}">
                  <a16:creationId xmlns:a16="http://schemas.microsoft.com/office/drawing/2014/main" id="{7BC3AD76-F9BF-67E6-5273-72195779958B}"/>
                </a:ext>
              </a:extLst>
            </p:cNvPr>
            <p:cNvSpPr/>
            <p:nvPr/>
          </p:nvSpPr>
          <p:spPr>
            <a:xfrm>
              <a:off x="4694100" y="3713984"/>
              <a:ext cx="7703" cy="14659"/>
            </a:xfrm>
            <a:custGeom>
              <a:avLst/>
              <a:gdLst>
                <a:gd name="connsiteX0" fmla="*/ 7704 w 7703"/>
                <a:gd name="connsiteY0" fmla="*/ 0 h 14659"/>
                <a:gd name="connsiteX1" fmla="*/ 3109 w 7703"/>
                <a:gd name="connsiteY1" fmla="*/ 4132 h 14659"/>
                <a:gd name="connsiteX2" fmla="*/ 2320 w 7703"/>
                <a:gd name="connsiteY2" fmla="*/ 4784 h 14659"/>
                <a:gd name="connsiteX3" fmla="*/ 92 w 7703"/>
                <a:gd name="connsiteY3" fmla="*/ 9447 h 14659"/>
                <a:gd name="connsiteX4" fmla="*/ 726 w 7703"/>
                <a:gd name="connsiteY4" fmla="*/ 14659 h 14659"/>
                <a:gd name="connsiteX5" fmla="*/ 7704 w 7703"/>
                <a:gd name="connsiteY5" fmla="*/ 0 h 1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03" h="14659">
                  <a:moveTo>
                    <a:pt x="7704" y="0"/>
                  </a:moveTo>
                  <a:cubicBezTo>
                    <a:pt x="6452" y="1526"/>
                    <a:pt x="4927" y="2863"/>
                    <a:pt x="3109" y="4132"/>
                  </a:cubicBezTo>
                  <a:cubicBezTo>
                    <a:pt x="2818" y="4338"/>
                    <a:pt x="2560" y="4544"/>
                    <a:pt x="2320" y="4784"/>
                  </a:cubicBezTo>
                  <a:cubicBezTo>
                    <a:pt x="1566" y="6344"/>
                    <a:pt x="829" y="7887"/>
                    <a:pt x="92" y="9447"/>
                  </a:cubicBezTo>
                  <a:cubicBezTo>
                    <a:pt x="-149" y="11196"/>
                    <a:pt x="92" y="13030"/>
                    <a:pt x="726" y="14659"/>
                  </a:cubicBezTo>
                  <a:cubicBezTo>
                    <a:pt x="3058" y="9773"/>
                    <a:pt x="5372" y="4886"/>
                    <a:pt x="77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5" name="任意多边形: 形状 494">
              <a:extLst>
                <a:ext uri="{FF2B5EF4-FFF2-40B4-BE49-F238E27FC236}">
                  <a16:creationId xmlns:a16="http://schemas.microsoft.com/office/drawing/2014/main" id="{1F21A9CB-5783-114F-5172-EB9D556835CF}"/>
                </a:ext>
              </a:extLst>
            </p:cNvPr>
            <p:cNvSpPr/>
            <p:nvPr/>
          </p:nvSpPr>
          <p:spPr>
            <a:xfrm>
              <a:off x="4654295" y="3793862"/>
              <a:ext cx="5486" cy="8161"/>
            </a:xfrm>
            <a:custGeom>
              <a:avLst/>
              <a:gdLst>
                <a:gd name="connsiteX0" fmla="*/ 3806 w 5486"/>
                <a:gd name="connsiteY0" fmla="*/ 0 h 8161"/>
                <a:gd name="connsiteX1" fmla="*/ 138 w 5486"/>
                <a:gd name="connsiteY1" fmla="*/ 3977 h 8161"/>
                <a:gd name="connsiteX2" fmla="*/ 1560 w 5486"/>
                <a:gd name="connsiteY2" fmla="*/ 8161 h 8161"/>
                <a:gd name="connsiteX3" fmla="*/ 5487 w 5486"/>
                <a:gd name="connsiteY3" fmla="*/ 274 h 8161"/>
                <a:gd name="connsiteX4" fmla="*/ 4064 w 5486"/>
                <a:gd name="connsiteY4" fmla="*/ 0 h 8161"/>
                <a:gd name="connsiteX5" fmla="*/ 3806 w 5486"/>
                <a:gd name="connsiteY5" fmla="*/ 0 h 8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6" h="8161">
                  <a:moveTo>
                    <a:pt x="3806" y="0"/>
                  </a:moveTo>
                  <a:cubicBezTo>
                    <a:pt x="1543" y="0"/>
                    <a:pt x="-566" y="2040"/>
                    <a:pt x="138" y="3977"/>
                  </a:cubicBezTo>
                  <a:cubicBezTo>
                    <a:pt x="635" y="5349"/>
                    <a:pt x="1046" y="6772"/>
                    <a:pt x="1560" y="8161"/>
                  </a:cubicBezTo>
                  <a:cubicBezTo>
                    <a:pt x="2863" y="5538"/>
                    <a:pt x="4166" y="2915"/>
                    <a:pt x="5487" y="274"/>
                  </a:cubicBezTo>
                  <a:cubicBezTo>
                    <a:pt x="5024" y="137"/>
                    <a:pt x="4561" y="34"/>
                    <a:pt x="4064" y="0"/>
                  </a:cubicBezTo>
                  <a:cubicBezTo>
                    <a:pt x="3961" y="0"/>
                    <a:pt x="3892" y="0"/>
                    <a:pt x="38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6" name="任意多边形: 形状 495">
              <a:extLst>
                <a:ext uri="{FF2B5EF4-FFF2-40B4-BE49-F238E27FC236}">
                  <a16:creationId xmlns:a16="http://schemas.microsoft.com/office/drawing/2014/main" id="{8D9B22ED-6044-8546-82E3-B33523DE43D2}"/>
                </a:ext>
              </a:extLst>
            </p:cNvPr>
            <p:cNvSpPr/>
            <p:nvPr/>
          </p:nvSpPr>
          <p:spPr>
            <a:xfrm>
              <a:off x="4655838" y="3794154"/>
              <a:ext cx="6480" cy="11144"/>
            </a:xfrm>
            <a:custGeom>
              <a:avLst/>
              <a:gdLst>
                <a:gd name="connsiteX0" fmla="*/ 3926 w 6480"/>
                <a:gd name="connsiteY0" fmla="*/ 0 h 11144"/>
                <a:gd name="connsiteX1" fmla="*/ 0 w 6480"/>
                <a:gd name="connsiteY1" fmla="*/ 7887 h 11144"/>
                <a:gd name="connsiteX2" fmla="*/ 1526 w 6480"/>
                <a:gd name="connsiteY2" fmla="*/ 11144 h 11144"/>
                <a:gd name="connsiteX3" fmla="*/ 6481 w 6480"/>
                <a:gd name="connsiteY3" fmla="*/ 1200 h 11144"/>
                <a:gd name="connsiteX4" fmla="*/ 3926 w 6480"/>
                <a:gd name="connsiteY4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" h="11144">
                  <a:moveTo>
                    <a:pt x="3926" y="0"/>
                  </a:moveTo>
                  <a:cubicBezTo>
                    <a:pt x="2623" y="2640"/>
                    <a:pt x="1320" y="5264"/>
                    <a:pt x="0" y="7887"/>
                  </a:cubicBezTo>
                  <a:cubicBezTo>
                    <a:pt x="411" y="9018"/>
                    <a:pt x="892" y="10115"/>
                    <a:pt x="1526" y="11144"/>
                  </a:cubicBezTo>
                  <a:cubicBezTo>
                    <a:pt x="3172" y="7835"/>
                    <a:pt x="4835" y="4509"/>
                    <a:pt x="6481" y="1200"/>
                  </a:cubicBezTo>
                  <a:cubicBezTo>
                    <a:pt x="5658" y="720"/>
                    <a:pt x="4818" y="274"/>
                    <a:pt x="39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7" name="任意多边形: 形状 496">
              <a:extLst>
                <a:ext uri="{FF2B5EF4-FFF2-40B4-BE49-F238E27FC236}">
                  <a16:creationId xmlns:a16="http://schemas.microsoft.com/office/drawing/2014/main" id="{67670465-C8E8-8336-17F9-6966F05CD2A7}"/>
                </a:ext>
              </a:extLst>
            </p:cNvPr>
            <p:cNvSpPr/>
            <p:nvPr/>
          </p:nvSpPr>
          <p:spPr>
            <a:xfrm>
              <a:off x="4916375" y="3186363"/>
              <a:ext cx="7588" cy="7355"/>
            </a:xfrm>
            <a:custGeom>
              <a:avLst/>
              <a:gdLst>
                <a:gd name="connsiteX0" fmla="*/ 4474 w 7588"/>
                <a:gd name="connsiteY0" fmla="*/ 0 h 7355"/>
                <a:gd name="connsiteX1" fmla="*/ 170 w 7588"/>
                <a:gd name="connsiteY1" fmla="*/ 3155 h 7355"/>
                <a:gd name="connsiteX2" fmla="*/ 2794 w 7588"/>
                <a:gd name="connsiteY2" fmla="*/ 6927 h 7355"/>
                <a:gd name="connsiteX3" fmla="*/ 4285 w 7588"/>
                <a:gd name="connsiteY3" fmla="*/ 7355 h 7355"/>
                <a:gd name="connsiteX4" fmla="*/ 7217 w 7588"/>
                <a:gd name="connsiteY4" fmla="*/ 5126 h 7355"/>
                <a:gd name="connsiteX5" fmla="*/ 5760 w 7588"/>
                <a:gd name="connsiteY5" fmla="*/ 274 h 7355"/>
                <a:gd name="connsiteX6" fmla="*/ 4474 w 7588"/>
                <a:gd name="connsiteY6" fmla="*/ 0 h 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88" h="7355">
                  <a:moveTo>
                    <a:pt x="4474" y="0"/>
                  </a:moveTo>
                  <a:cubicBezTo>
                    <a:pt x="2794" y="0"/>
                    <a:pt x="925" y="1200"/>
                    <a:pt x="170" y="3155"/>
                  </a:cubicBezTo>
                  <a:cubicBezTo>
                    <a:pt x="-567" y="5264"/>
                    <a:pt x="1234" y="6069"/>
                    <a:pt x="2794" y="6927"/>
                  </a:cubicBezTo>
                  <a:cubicBezTo>
                    <a:pt x="3342" y="7218"/>
                    <a:pt x="3840" y="7355"/>
                    <a:pt x="4285" y="7355"/>
                  </a:cubicBezTo>
                  <a:cubicBezTo>
                    <a:pt x="5554" y="7355"/>
                    <a:pt x="6497" y="6327"/>
                    <a:pt x="7217" y="5126"/>
                  </a:cubicBezTo>
                  <a:cubicBezTo>
                    <a:pt x="8143" y="3566"/>
                    <a:pt x="7217" y="960"/>
                    <a:pt x="5760" y="274"/>
                  </a:cubicBezTo>
                  <a:cubicBezTo>
                    <a:pt x="5365" y="86"/>
                    <a:pt x="4920" y="0"/>
                    <a:pt x="44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8" name="任意多边形: 形状 497">
              <a:extLst>
                <a:ext uri="{FF2B5EF4-FFF2-40B4-BE49-F238E27FC236}">
                  <a16:creationId xmlns:a16="http://schemas.microsoft.com/office/drawing/2014/main" id="{3AF96DE3-88AB-F457-3B4C-055CA35D01C2}"/>
                </a:ext>
              </a:extLst>
            </p:cNvPr>
            <p:cNvSpPr/>
            <p:nvPr/>
          </p:nvSpPr>
          <p:spPr>
            <a:xfrm>
              <a:off x="5038393" y="2994699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3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59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6" y="6892"/>
                    <a:pt x="10923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6" y="240"/>
                    <a:pt x="9775" y="0"/>
                    <a:pt x="89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9" name="任意多边形: 形状 498">
              <a:extLst>
                <a:ext uri="{FF2B5EF4-FFF2-40B4-BE49-F238E27FC236}">
                  <a16:creationId xmlns:a16="http://schemas.microsoft.com/office/drawing/2014/main" id="{AFC769F5-8A2D-2BD4-EA24-54E9A83145CC}"/>
                </a:ext>
              </a:extLst>
            </p:cNvPr>
            <p:cNvSpPr/>
            <p:nvPr/>
          </p:nvSpPr>
          <p:spPr>
            <a:xfrm>
              <a:off x="5019692" y="3145541"/>
              <a:ext cx="22862" cy="25014"/>
            </a:xfrm>
            <a:custGeom>
              <a:avLst/>
              <a:gdLst>
                <a:gd name="connsiteX0" fmla="*/ 19269 w 22862"/>
                <a:gd name="connsiteY0" fmla="*/ 0 h 25014"/>
                <a:gd name="connsiteX1" fmla="*/ 12771 w 22862"/>
                <a:gd name="connsiteY1" fmla="*/ 686 h 25014"/>
                <a:gd name="connsiteX2" fmla="*/ 11485 w 22862"/>
                <a:gd name="connsiteY2" fmla="*/ 4578 h 25014"/>
                <a:gd name="connsiteX3" fmla="*/ 9050 w 22862"/>
                <a:gd name="connsiteY3" fmla="*/ 6618 h 25014"/>
                <a:gd name="connsiteX4" fmla="*/ 8982 w 22862"/>
                <a:gd name="connsiteY4" fmla="*/ 6618 h 25014"/>
                <a:gd name="connsiteX5" fmla="*/ 5398 w 22862"/>
                <a:gd name="connsiteY5" fmla="*/ 6018 h 25014"/>
                <a:gd name="connsiteX6" fmla="*/ 5227 w 22862"/>
                <a:gd name="connsiteY6" fmla="*/ 6018 h 25014"/>
                <a:gd name="connsiteX7" fmla="*/ 2432 w 22862"/>
                <a:gd name="connsiteY7" fmla="*/ 9087 h 25014"/>
                <a:gd name="connsiteX8" fmla="*/ 5055 w 22862"/>
                <a:gd name="connsiteY8" fmla="*/ 14865 h 25014"/>
                <a:gd name="connsiteX9" fmla="*/ 32 w 22862"/>
                <a:gd name="connsiteY9" fmla="*/ 19494 h 25014"/>
                <a:gd name="connsiteX10" fmla="*/ 15 w 22862"/>
                <a:gd name="connsiteY10" fmla="*/ 20951 h 25014"/>
                <a:gd name="connsiteX11" fmla="*/ 4644 w 22862"/>
                <a:gd name="connsiteY11" fmla="*/ 24912 h 25014"/>
                <a:gd name="connsiteX12" fmla="*/ 6753 w 22862"/>
                <a:gd name="connsiteY12" fmla="*/ 25014 h 25014"/>
                <a:gd name="connsiteX13" fmla="*/ 11193 w 22862"/>
                <a:gd name="connsiteY13" fmla="*/ 22477 h 25014"/>
                <a:gd name="connsiteX14" fmla="*/ 11073 w 22862"/>
                <a:gd name="connsiteY14" fmla="*/ 15362 h 25014"/>
                <a:gd name="connsiteX15" fmla="*/ 11999 w 22862"/>
                <a:gd name="connsiteY15" fmla="*/ 14625 h 25014"/>
                <a:gd name="connsiteX16" fmla="*/ 15702 w 22862"/>
                <a:gd name="connsiteY16" fmla="*/ 12447 h 25014"/>
                <a:gd name="connsiteX17" fmla="*/ 22303 w 22862"/>
                <a:gd name="connsiteY17" fmla="*/ 5126 h 25014"/>
                <a:gd name="connsiteX18" fmla="*/ 20520 w 22862"/>
                <a:gd name="connsiteY18" fmla="*/ 103 h 25014"/>
                <a:gd name="connsiteX19" fmla="*/ 19269 w 22862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62" h="25014">
                  <a:moveTo>
                    <a:pt x="19269" y="0"/>
                  </a:moveTo>
                  <a:cubicBezTo>
                    <a:pt x="17211" y="0"/>
                    <a:pt x="13405" y="343"/>
                    <a:pt x="12771" y="686"/>
                  </a:cubicBezTo>
                  <a:cubicBezTo>
                    <a:pt x="11176" y="1560"/>
                    <a:pt x="11433" y="3052"/>
                    <a:pt x="11485" y="4578"/>
                  </a:cubicBezTo>
                  <a:cubicBezTo>
                    <a:pt x="11553" y="6275"/>
                    <a:pt x="10250" y="6618"/>
                    <a:pt x="9050" y="6618"/>
                  </a:cubicBezTo>
                  <a:cubicBezTo>
                    <a:pt x="9033" y="6618"/>
                    <a:pt x="8999" y="6618"/>
                    <a:pt x="8982" y="6618"/>
                  </a:cubicBezTo>
                  <a:cubicBezTo>
                    <a:pt x="7781" y="6601"/>
                    <a:pt x="6598" y="6069"/>
                    <a:pt x="5398" y="6018"/>
                  </a:cubicBezTo>
                  <a:cubicBezTo>
                    <a:pt x="5347" y="6018"/>
                    <a:pt x="5278" y="6018"/>
                    <a:pt x="5227" y="6018"/>
                  </a:cubicBezTo>
                  <a:cubicBezTo>
                    <a:pt x="3410" y="6018"/>
                    <a:pt x="2415" y="7218"/>
                    <a:pt x="2432" y="9087"/>
                  </a:cubicBezTo>
                  <a:cubicBezTo>
                    <a:pt x="2449" y="11487"/>
                    <a:pt x="3632" y="13321"/>
                    <a:pt x="5055" y="14865"/>
                  </a:cubicBezTo>
                  <a:cubicBezTo>
                    <a:pt x="3307" y="16339"/>
                    <a:pt x="1901" y="18311"/>
                    <a:pt x="32" y="19494"/>
                  </a:cubicBezTo>
                  <a:cubicBezTo>
                    <a:pt x="15" y="20145"/>
                    <a:pt x="-19" y="20557"/>
                    <a:pt x="15" y="20951"/>
                  </a:cubicBezTo>
                  <a:cubicBezTo>
                    <a:pt x="152" y="23163"/>
                    <a:pt x="1935" y="24689"/>
                    <a:pt x="4644" y="24912"/>
                  </a:cubicBezTo>
                  <a:cubicBezTo>
                    <a:pt x="5415" y="24980"/>
                    <a:pt x="6118" y="25014"/>
                    <a:pt x="6753" y="25014"/>
                  </a:cubicBezTo>
                  <a:cubicBezTo>
                    <a:pt x="9633" y="25014"/>
                    <a:pt x="11005" y="24294"/>
                    <a:pt x="11193" y="22477"/>
                  </a:cubicBezTo>
                  <a:cubicBezTo>
                    <a:pt x="11433" y="20128"/>
                    <a:pt x="11296" y="17711"/>
                    <a:pt x="11073" y="15362"/>
                  </a:cubicBezTo>
                  <a:cubicBezTo>
                    <a:pt x="11382" y="15087"/>
                    <a:pt x="11690" y="14830"/>
                    <a:pt x="11999" y="14625"/>
                  </a:cubicBezTo>
                  <a:cubicBezTo>
                    <a:pt x="13182" y="13819"/>
                    <a:pt x="14485" y="13202"/>
                    <a:pt x="15702" y="12447"/>
                  </a:cubicBezTo>
                  <a:cubicBezTo>
                    <a:pt x="18548" y="10664"/>
                    <a:pt x="20743" y="8195"/>
                    <a:pt x="22303" y="5126"/>
                  </a:cubicBezTo>
                  <a:cubicBezTo>
                    <a:pt x="23469" y="2829"/>
                    <a:pt x="22783" y="960"/>
                    <a:pt x="20520" y="103"/>
                  </a:cubicBezTo>
                  <a:cubicBezTo>
                    <a:pt x="20331" y="34"/>
                    <a:pt x="19886" y="0"/>
                    <a:pt x="192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0" name="任意多边形: 形状 499">
              <a:extLst>
                <a:ext uri="{FF2B5EF4-FFF2-40B4-BE49-F238E27FC236}">
                  <a16:creationId xmlns:a16="http://schemas.microsoft.com/office/drawing/2014/main" id="{9451159E-BEC8-9489-EE13-BE4BBF5B9C6C}"/>
                </a:ext>
              </a:extLst>
            </p:cNvPr>
            <p:cNvSpPr/>
            <p:nvPr/>
          </p:nvSpPr>
          <p:spPr>
            <a:xfrm>
              <a:off x="5042755" y="30108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1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7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70" y="1577"/>
                    <a:pt x="2481" y="3155"/>
                  </a:cubicBezTo>
                  <a:cubicBezTo>
                    <a:pt x="1812" y="3926"/>
                    <a:pt x="1315" y="4869"/>
                    <a:pt x="801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2" y="12019"/>
                    <a:pt x="6493" y="12019"/>
                  </a:cubicBezTo>
                  <a:cubicBezTo>
                    <a:pt x="9116" y="12019"/>
                    <a:pt x="10916" y="10784"/>
                    <a:pt x="11687" y="8487"/>
                  </a:cubicBezTo>
                  <a:cubicBezTo>
                    <a:pt x="12494" y="6052"/>
                    <a:pt x="10779" y="823"/>
                    <a:pt x="8670" y="189"/>
                  </a:cubicBezTo>
                  <a:cubicBezTo>
                    <a:pt x="8225" y="69"/>
                    <a:pt x="7796" y="0"/>
                    <a:pt x="7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1" name="任意多边形: 形状 500">
              <a:extLst>
                <a:ext uri="{FF2B5EF4-FFF2-40B4-BE49-F238E27FC236}">
                  <a16:creationId xmlns:a16="http://schemas.microsoft.com/office/drawing/2014/main" id="{8019F210-17E3-8371-6405-6B4B6976DD37}"/>
                </a:ext>
              </a:extLst>
            </p:cNvPr>
            <p:cNvSpPr/>
            <p:nvPr/>
          </p:nvSpPr>
          <p:spPr>
            <a:xfrm>
              <a:off x="5027901" y="3096198"/>
              <a:ext cx="4413" cy="4474"/>
            </a:xfrm>
            <a:custGeom>
              <a:avLst/>
              <a:gdLst>
                <a:gd name="connsiteX0" fmla="*/ 1630 w 4413"/>
                <a:gd name="connsiteY0" fmla="*/ 0 h 4474"/>
                <a:gd name="connsiteX1" fmla="*/ 207 w 4413"/>
                <a:gd name="connsiteY1" fmla="*/ 1132 h 4474"/>
                <a:gd name="connsiteX2" fmla="*/ 1459 w 4413"/>
                <a:gd name="connsiteY2" fmla="*/ 4166 h 4474"/>
                <a:gd name="connsiteX3" fmla="*/ 2522 w 4413"/>
                <a:gd name="connsiteY3" fmla="*/ 4475 h 4474"/>
                <a:gd name="connsiteX4" fmla="*/ 3996 w 4413"/>
                <a:gd name="connsiteY4" fmla="*/ 3515 h 4474"/>
                <a:gd name="connsiteX5" fmla="*/ 3173 w 4413"/>
                <a:gd name="connsiteY5" fmla="*/ 463 h 4474"/>
                <a:gd name="connsiteX6" fmla="*/ 1630 w 4413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3" h="4474">
                  <a:moveTo>
                    <a:pt x="1630" y="0"/>
                  </a:moveTo>
                  <a:cubicBezTo>
                    <a:pt x="1064" y="0"/>
                    <a:pt x="550" y="292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6" y="2263"/>
                    <a:pt x="4545" y="1166"/>
                    <a:pt x="3173" y="463"/>
                  </a:cubicBezTo>
                  <a:cubicBezTo>
                    <a:pt x="2642" y="223"/>
                    <a:pt x="2110" y="0"/>
                    <a:pt x="16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2" name="任意多边形: 形状 501">
              <a:extLst>
                <a:ext uri="{FF2B5EF4-FFF2-40B4-BE49-F238E27FC236}">
                  <a16:creationId xmlns:a16="http://schemas.microsoft.com/office/drawing/2014/main" id="{D561D2DA-A7D4-F086-A518-B3EA95206ADB}"/>
                </a:ext>
              </a:extLst>
            </p:cNvPr>
            <p:cNvSpPr/>
            <p:nvPr/>
          </p:nvSpPr>
          <p:spPr>
            <a:xfrm>
              <a:off x="5033231" y="3033482"/>
              <a:ext cx="5862" cy="7698"/>
            </a:xfrm>
            <a:custGeom>
              <a:avLst/>
              <a:gdLst>
                <a:gd name="connsiteX0" fmla="*/ 3707 w 5862"/>
                <a:gd name="connsiteY0" fmla="*/ 0 h 7698"/>
                <a:gd name="connsiteX1" fmla="*/ 4 w 5862"/>
                <a:gd name="connsiteY1" fmla="*/ 3635 h 7698"/>
                <a:gd name="connsiteX2" fmla="*/ 2318 w 5862"/>
                <a:gd name="connsiteY2" fmla="*/ 7612 h 7698"/>
                <a:gd name="connsiteX3" fmla="*/ 2901 w 5862"/>
                <a:gd name="connsiteY3" fmla="*/ 7698 h 7698"/>
                <a:gd name="connsiteX4" fmla="*/ 5816 w 5862"/>
                <a:gd name="connsiteY4" fmla="*/ 4149 h 7698"/>
                <a:gd name="connsiteX5" fmla="*/ 3861 w 5862"/>
                <a:gd name="connsiteY5" fmla="*/ 17 h 7698"/>
                <a:gd name="connsiteX6" fmla="*/ 3707 w 5862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2" h="7698">
                  <a:moveTo>
                    <a:pt x="3707" y="0"/>
                  </a:moveTo>
                  <a:cubicBezTo>
                    <a:pt x="2370" y="0"/>
                    <a:pt x="55" y="2160"/>
                    <a:pt x="4" y="3635"/>
                  </a:cubicBezTo>
                  <a:cubicBezTo>
                    <a:pt x="-48" y="5401"/>
                    <a:pt x="415" y="7064"/>
                    <a:pt x="2318" y="7612"/>
                  </a:cubicBezTo>
                  <a:cubicBezTo>
                    <a:pt x="2507" y="7664"/>
                    <a:pt x="2713" y="7698"/>
                    <a:pt x="2901" y="7698"/>
                  </a:cubicBezTo>
                  <a:cubicBezTo>
                    <a:pt x="4324" y="7698"/>
                    <a:pt x="5542" y="6189"/>
                    <a:pt x="5816" y="4149"/>
                  </a:cubicBezTo>
                  <a:cubicBezTo>
                    <a:pt x="6073" y="2229"/>
                    <a:pt x="5250" y="943"/>
                    <a:pt x="3861" y="17"/>
                  </a:cubicBezTo>
                  <a:cubicBezTo>
                    <a:pt x="3810" y="0"/>
                    <a:pt x="3758" y="0"/>
                    <a:pt x="37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3" name="任意多边形: 形状 502">
              <a:extLst>
                <a:ext uri="{FF2B5EF4-FFF2-40B4-BE49-F238E27FC236}">
                  <a16:creationId xmlns:a16="http://schemas.microsoft.com/office/drawing/2014/main" id="{B903BF79-DDFD-41CB-68C1-6F79AEDCCE92}"/>
                </a:ext>
              </a:extLst>
            </p:cNvPr>
            <p:cNvSpPr/>
            <p:nvPr/>
          </p:nvSpPr>
          <p:spPr>
            <a:xfrm>
              <a:off x="5049630" y="30718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0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4" name="任意多边形: 形状 503">
              <a:extLst>
                <a:ext uri="{FF2B5EF4-FFF2-40B4-BE49-F238E27FC236}">
                  <a16:creationId xmlns:a16="http://schemas.microsoft.com/office/drawing/2014/main" id="{291C0439-B906-33F4-60DB-E39CEC982417}"/>
                </a:ext>
              </a:extLst>
            </p:cNvPr>
            <p:cNvSpPr/>
            <p:nvPr/>
          </p:nvSpPr>
          <p:spPr>
            <a:xfrm>
              <a:off x="5035200" y="3097861"/>
              <a:ext cx="7093" cy="7561"/>
            </a:xfrm>
            <a:custGeom>
              <a:avLst/>
              <a:gdLst>
                <a:gd name="connsiteX0" fmla="*/ 3333 w 7093"/>
                <a:gd name="connsiteY0" fmla="*/ 0 h 7561"/>
                <a:gd name="connsiteX1" fmla="*/ 195 w 7093"/>
                <a:gd name="connsiteY1" fmla="*/ 2589 h 7561"/>
                <a:gd name="connsiteX2" fmla="*/ 2801 w 7093"/>
                <a:gd name="connsiteY2" fmla="*/ 7475 h 7561"/>
                <a:gd name="connsiteX3" fmla="*/ 3641 w 7093"/>
                <a:gd name="connsiteY3" fmla="*/ 7561 h 7561"/>
                <a:gd name="connsiteX4" fmla="*/ 6864 w 7093"/>
                <a:gd name="connsiteY4" fmla="*/ 5589 h 7561"/>
                <a:gd name="connsiteX5" fmla="*/ 4413 w 7093"/>
                <a:gd name="connsiteY5" fmla="*/ 171 h 7561"/>
                <a:gd name="connsiteX6" fmla="*/ 3333 w 7093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3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4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36" y="51"/>
                    <a:pt x="3676" y="0"/>
                    <a:pt x="3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5" name="任意多边形: 形状 504">
              <a:extLst>
                <a:ext uri="{FF2B5EF4-FFF2-40B4-BE49-F238E27FC236}">
                  <a16:creationId xmlns:a16="http://schemas.microsoft.com/office/drawing/2014/main" id="{C06AEF91-FA0C-58E0-1453-C6E194B4F146}"/>
                </a:ext>
              </a:extLst>
            </p:cNvPr>
            <p:cNvSpPr/>
            <p:nvPr/>
          </p:nvSpPr>
          <p:spPr>
            <a:xfrm>
              <a:off x="4792561" y="3330176"/>
              <a:ext cx="4144" cy="4423"/>
            </a:xfrm>
            <a:custGeom>
              <a:avLst/>
              <a:gdLst>
                <a:gd name="connsiteX0" fmla="*/ 2118 w 4144"/>
                <a:gd name="connsiteY0" fmla="*/ 0 h 4423"/>
                <a:gd name="connsiteX1" fmla="*/ 370 w 4144"/>
                <a:gd name="connsiteY1" fmla="*/ 1509 h 4423"/>
                <a:gd name="connsiteX2" fmla="*/ 918 w 4144"/>
                <a:gd name="connsiteY2" fmla="*/ 4235 h 4423"/>
                <a:gd name="connsiteX3" fmla="*/ 2050 w 4144"/>
                <a:gd name="connsiteY3" fmla="*/ 4423 h 4423"/>
                <a:gd name="connsiteX4" fmla="*/ 3953 w 4144"/>
                <a:gd name="connsiteY4" fmla="*/ 3086 h 4423"/>
                <a:gd name="connsiteX5" fmla="*/ 3164 w 4144"/>
                <a:gd name="connsiteY5" fmla="*/ 343 h 4423"/>
                <a:gd name="connsiteX6" fmla="*/ 2118 w 4144"/>
                <a:gd name="connsiteY6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4" h="4423">
                  <a:moveTo>
                    <a:pt x="2118" y="0"/>
                  </a:moveTo>
                  <a:cubicBezTo>
                    <a:pt x="1312" y="0"/>
                    <a:pt x="798" y="720"/>
                    <a:pt x="370" y="1509"/>
                  </a:cubicBezTo>
                  <a:cubicBezTo>
                    <a:pt x="-110" y="2658"/>
                    <a:pt x="-299" y="3840"/>
                    <a:pt x="918" y="4235"/>
                  </a:cubicBezTo>
                  <a:cubicBezTo>
                    <a:pt x="1278" y="4355"/>
                    <a:pt x="1673" y="4423"/>
                    <a:pt x="2050" y="4423"/>
                  </a:cubicBezTo>
                  <a:cubicBezTo>
                    <a:pt x="2838" y="4423"/>
                    <a:pt x="3610" y="4098"/>
                    <a:pt x="3953" y="3086"/>
                  </a:cubicBezTo>
                  <a:cubicBezTo>
                    <a:pt x="4296" y="2109"/>
                    <a:pt x="4261" y="977"/>
                    <a:pt x="3164" y="343"/>
                  </a:cubicBezTo>
                  <a:cubicBezTo>
                    <a:pt x="2770" y="103"/>
                    <a:pt x="2427" y="0"/>
                    <a:pt x="2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6" name="任意多边形: 形状 505">
              <a:extLst>
                <a:ext uri="{FF2B5EF4-FFF2-40B4-BE49-F238E27FC236}">
                  <a16:creationId xmlns:a16="http://schemas.microsoft.com/office/drawing/2014/main" id="{61FF0521-9931-F3A7-DA62-D570354CDAE8}"/>
                </a:ext>
              </a:extLst>
            </p:cNvPr>
            <p:cNvSpPr/>
            <p:nvPr/>
          </p:nvSpPr>
          <p:spPr>
            <a:xfrm>
              <a:off x="5022099" y="3225111"/>
              <a:ext cx="15940" cy="11744"/>
            </a:xfrm>
            <a:custGeom>
              <a:avLst/>
              <a:gdLst>
                <a:gd name="connsiteX0" fmla="*/ 7758 w 15940"/>
                <a:gd name="connsiteY0" fmla="*/ 0 h 11744"/>
                <a:gd name="connsiteX1" fmla="*/ 3095 w 15940"/>
                <a:gd name="connsiteY1" fmla="*/ 2435 h 11744"/>
                <a:gd name="connsiteX2" fmla="*/ 1123 w 15940"/>
                <a:gd name="connsiteY2" fmla="*/ 4766 h 11744"/>
                <a:gd name="connsiteX3" fmla="*/ 2597 w 15940"/>
                <a:gd name="connsiteY3" fmla="*/ 10698 h 11744"/>
                <a:gd name="connsiteX4" fmla="*/ 4775 w 15940"/>
                <a:gd name="connsiteY4" fmla="*/ 11436 h 11744"/>
                <a:gd name="connsiteX5" fmla="*/ 6918 w 15940"/>
                <a:gd name="connsiteY5" fmla="*/ 11744 h 11744"/>
                <a:gd name="connsiteX6" fmla="*/ 11375 w 15940"/>
                <a:gd name="connsiteY6" fmla="*/ 9018 h 11744"/>
                <a:gd name="connsiteX7" fmla="*/ 12130 w 15940"/>
                <a:gd name="connsiteY7" fmla="*/ 9293 h 11744"/>
                <a:gd name="connsiteX8" fmla="*/ 12284 w 15940"/>
                <a:gd name="connsiteY8" fmla="*/ 9310 h 11744"/>
                <a:gd name="connsiteX9" fmla="*/ 15919 w 15940"/>
                <a:gd name="connsiteY9" fmla="*/ 5847 h 11744"/>
                <a:gd name="connsiteX10" fmla="*/ 13707 w 15940"/>
                <a:gd name="connsiteY10" fmla="*/ 1406 h 11744"/>
                <a:gd name="connsiteX11" fmla="*/ 12747 w 15940"/>
                <a:gd name="connsiteY11" fmla="*/ 1286 h 11744"/>
                <a:gd name="connsiteX12" fmla="*/ 10810 w 15940"/>
                <a:gd name="connsiteY12" fmla="*/ 1835 h 11744"/>
                <a:gd name="connsiteX13" fmla="*/ 9524 w 15940"/>
                <a:gd name="connsiteY13" fmla="*/ 411 h 11744"/>
                <a:gd name="connsiteX14" fmla="*/ 7758 w 15940"/>
                <a:gd name="connsiteY14" fmla="*/ 0 h 1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40" h="11744">
                  <a:moveTo>
                    <a:pt x="7758" y="0"/>
                  </a:moveTo>
                  <a:cubicBezTo>
                    <a:pt x="6009" y="0"/>
                    <a:pt x="4500" y="1217"/>
                    <a:pt x="3095" y="2435"/>
                  </a:cubicBezTo>
                  <a:cubicBezTo>
                    <a:pt x="2340" y="3086"/>
                    <a:pt x="1740" y="3943"/>
                    <a:pt x="1123" y="4766"/>
                  </a:cubicBezTo>
                  <a:cubicBezTo>
                    <a:pt x="-746" y="7304"/>
                    <a:pt x="-300" y="9173"/>
                    <a:pt x="2597" y="10698"/>
                  </a:cubicBezTo>
                  <a:cubicBezTo>
                    <a:pt x="3249" y="10921"/>
                    <a:pt x="4003" y="11230"/>
                    <a:pt x="4775" y="11436"/>
                  </a:cubicBezTo>
                  <a:cubicBezTo>
                    <a:pt x="5529" y="11642"/>
                    <a:pt x="6249" y="11744"/>
                    <a:pt x="6918" y="11744"/>
                  </a:cubicBezTo>
                  <a:cubicBezTo>
                    <a:pt x="8941" y="11744"/>
                    <a:pt x="10467" y="10801"/>
                    <a:pt x="11375" y="9018"/>
                  </a:cubicBezTo>
                  <a:cubicBezTo>
                    <a:pt x="11616" y="9156"/>
                    <a:pt x="11873" y="9258"/>
                    <a:pt x="12130" y="9293"/>
                  </a:cubicBezTo>
                  <a:cubicBezTo>
                    <a:pt x="12181" y="9293"/>
                    <a:pt x="12233" y="9310"/>
                    <a:pt x="12284" y="9310"/>
                  </a:cubicBezTo>
                  <a:cubicBezTo>
                    <a:pt x="13587" y="9310"/>
                    <a:pt x="15816" y="7338"/>
                    <a:pt x="15919" y="5847"/>
                  </a:cubicBezTo>
                  <a:cubicBezTo>
                    <a:pt x="16073" y="3772"/>
                    <a:pt x="15422" y="2092"/>
                    <a:pt x="13707" y="1406"/>
                  </a:cubicBezTo>
                  <a:cubicBezTo>
                    <a:pt x="13382" y="1320"/>
                    <a:pt x="13055" y="1286"/>
                    <a:pt x="12747" y="1286"/>
                  </a:cubicBezTo>
                  <a:cubicBezTo>
                    <a:pt x="12027" y="1286"/>
                    <a:pt x="11358" y="1492"/>
                    <a:pt x="10810" y="1835"/>
                  </a:cubicBezTo>
                  <a:cubicBezTo>
                    <a:pt x="10450" y="1166"/>
                    <a:pt x="10021" y="652"/>
                    <a:pt x="9524" y="411"/>
                  </a:cubicBezTo>
                  <a:cubicBezTo>
                    <a:pt x="8906" y="137"/>
                    <a:pt x="8323" y="0"/>
                    <a:pt x="775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7" name="任意多边形: 形状 506">
              <a:extLst>
                <a:ext uri="{FF2B5EF4-FFF2-40B4-BE49-F238E27FC236}">
                  <a16:creationId xmlns:a16="http://schemas.microsoft.com/office/drawing/2014/main" id="{E0B449FA-016D-D254-E2EE-1ED3BB7B1B07}"/>
                </a:ext>
              </a:extLst>
            </p:cNvPr>
            <p:cNvSpPr/>
            <p:nvPr/>
          </p:nvSpPr>
          <p:spPr>
            <a:xfrm>
              <a:off x="5012773" y="3230786"/>
              <a:ext cx="6575" cy="7389"/>
            </a:xfrm>
            <a:custGeom>
              <a:avLst/>
              <a:gdLst>
                <a:gd name="connsiteX0" fmla="*/ 2784 w 6575"/>
                <a:gd name="connsiteY0" fmla="*/ 0 h 7389"/>
                <a:gd name="connsiteX1" fmla="*/ 178 w 6575"/>
                <a:gd name="connsiteY1" fmla="*/ 2846 h 7389"/>
                <a:gd name="connsiteX2" fmla="*/ 2613 w 6575"/>
                <a:gd name="connsiteY2" fmla="*/ 7218 h 7389"/>
                <a:gd name="connsiteX3" fmla="*/ 3659 w 6575"/>
                <a:gd name="connsiteY3" fmla="*/ 7389 h 7389"/>
                <a:gd name="connsiteX4" fmla="*/ 6368 w 6575"/>
                <a:gd name="connsiteY4" fmla="*/ 5006 h 7389"/>
                <a:gd name="connsiteX5" fmla="*/ 3282 w 6575"/>
                <a:gd name="connsiteY5" fmla="*/ 69 h 7389"/>
                <a:gd name="connsiteX6" fmla="*/ 2784 w 6575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5" h="7389">
                  <a:moveTo>
                    <a:pt x="2784" y="0"/>
                  </a:moveTo>
                  <a:cubicBezTo>
                    <a:pt x="1396" y="0"/>
                    <a:pt x="658" y="1355"/>
                    <a:pt x="178" y="2846"/>
                  </a:cubicBezTo>
                  <a:cubicBezTo>
                    <a:pt x="-456" y="4800"/>
                    <a:pt x="658" y="6635"/>
                    <a:pt x="2613" y="7218"/>
                  </a:cubicBezTo>
                  <a:cubicBezTo>
                    <a:pt x="2990" y="7338"/>
                    <a:pt x="3350" y="7389"/>
                    <a:pt x="3659" y="7389"/>
                  </a:cubicBezTo>
                  <a:cubicBezTo>
                    <a:pt x="4996" y="7389"/>
                    <a:pt x="5853" y="6464"/>
                    <a:pt x="6368" y="5006"/>
                  </a:cubicBezTo>
                  <a:cubicBezTo>
                    <a:pt x="7105" y="2932"/>
                    <a:pt x="5836" y="737"/>
                    <a:pt x="3282" y="69"/>
                  </a:cubicBezTo>
                  <a:cubicBezTo>
                    <a:pt x="3093" y="17"/>
                    <a:pt x="2939" y="0"/>
                    <a:pt x="278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8" name="任意多边形: 形状 507">
              <a:extLst>
                <a:ext uri="{FF2B5EF4-FFF2-40B4-BE49-F238E27FC236}">
                  <a16:creationId xmlns:a16="http://schemas.microsoft.com/office/drawing/2014/main" id="{F3EDE3BA-7C3F-C0C0-B2C8-652765906D67}"/>
                </a:ext>
              </a:extLst>
            </p:cNvPr>
            <p:cNvSpPr/>
            <p:nvPr/>
          </p:nvSpPr>
          <p:spPr>
            <a:xfrm>
              <a:off x="5020266" y="3208926"/>
              <a:ext cx="11971" cy="10561"/>
            </a:xfrm>
            <a:custGeom>
              <a:avLst/>
              <a:gdLst>
                <a:gd name="connsiteX0" fmla="*/ 8768 w 11971"/>
                <a:gd name="connsiteY0" fmla="*/ 0 h 10561"/>
                <a:gd name="connsiteX1" fmla="*/ 7071 w 11971"/>
                <a:gd name="connsiteY1" fmla="*/ 154 h 10561"/>
                <a:gd name="connsiteX2" fmla="*/ 3642 w 11971"/>
                <a:gd name="connsiteY2" fmla="*/ 1234 h 10561"/>
                <a:gd name="connsiteX3" fmla="*/ 58 w 11971"/>
                <a:gd name="connsiteY3" fmla="*/ 3686 h 10561"/>
                <a:gd name="connsiteX4" fmla="*/ 2407 w 11971"/>
                <a:gd name="connsiteY4" fmla="*/ 8401 h 10561"/>
                <a:gd name="connsiteX5" fmla="*/ 5064 w 11971"/>
                <a:gd name="connsiteY5" fmla="*/ 9807 h 10561"/>
                <a:gd name="connsiteX6" fmla="*/ 7105 w 11971"/>
                <a:gd name="connsiteY6" fmla="*/ 10561 h 10561"/>
                <a:gd name="connsiteX7" fmla="*/ 9882 w 11971"/>
                <a:gd name="connsiteY7" fmla="*/ 8213 h 10561"/>
                <a:gd name="connsiteX8" fmla="*/ 10448 w 11971"/>
                <a:gd name="connsiteY8" fmla="*/ 6944 h 10561"/>
                <a:gd name="connsiteX9" fmla="*/ 11460 w 11971"/>
                <a:gd name="connsiteY9" fmla="*/ 1286 h 10561"/>
                <a:gd name="connsiteX10" fmla="*/ 8768 w 11971"/>
                <a:gd name="connsiteY10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71" h="10561">
                  <a:moveTo>
                    <a:pt x="8768" y="0"/>
                  </a:moveTo>
                  <a:cubicBezTo>
                    <a:pt x="8202" y="0"/>
                    <a:pt x="7619" y="86"/>
                    <a:pt x="7071" y="154"/>
                  </a:cubicBezTo>
                  <a:cubicBezTo>
                    <a:pt x="5905" y="308"/>
                    <a:pt x="4807" y="977"/>
                    <a:pt x="3642" y="1234"/>
                  </a:cubicBezTo>
                  <a:cubicBezTo>
                    <a:pt x="2133" y="1577"/>
                    <a:pt x="418" y="1320"/>
                    <a:pt x="58" y="3686"/>
                  </a:cubicBezTo>
                  <a:cubicBezTo>
                    <a:pt x="-302" y="5984"/>
                    <a:pt x="1070" y="7201"/>
                    <a:pt x="2407" y="8401"/>
                  </a:cubicBezTo>
                  <a:cubicBezTo>
                    <a:pt x="3144" y="9053"/>
                    <a:pt x="4242" y="9241"/>
                    <a:pt x="5064" y="9807"/>
                  </a:cubicBezTo>
                  <a:cubicBezTo>
                    <a:pt x="5836" y="10338"/>
                    <a:pt x="6505" y="10561"/>
                    <a:pt x="7105" y="10561"/>
                  </a:cubicBezTo>
                  <a:cubicBezTo>
                    <a:pt x="8271" y="10561"/>
                    <a:pt x="9162" y="9653"/>
                    <a:pt x="9882" y="8213"/>
                  </a:cubicBezTo>
                  <a:cubicBezTo>
                    <a:pt x="10174" y="7647"/>
                    <a:pt x="10414" y="7047"/>
                    <a:pt x="10448" y="6944"/>
                  </a:cubicBezTo>
                  <a:cubicBezTo>
                    <a:pt x="11734" y="4440"/>
                    <a:pt x="12557" y="2897"/>
                    <a:pt x="11460" y="1286"/>
                  </a:cubicBezTo>
                  <a:cubicBezTo>
                    <a:pt x="10791" y="257"/>
                    <a:pt x="9797" y="0"/>
                    <a:pt x="876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9" name="任意多边形: 形状 508">
              <a:extLst>
                <a:ext uri="{FF2B5EF4-FFF2-40B4-BE49-F238E27FC236}">
                  <a16:creationId xmlns:a16="http://schemas.microsoft.com/office/drawing/2014/main" id="{D97B3DAE-FFB2-EDD0-3871-EA8A533E6933}"/>
                </a:ext>
              </a:extLst>
            </p:cNvPr>
            <p:cNvSpPr/>
            <p:nvPr/>
          </p:nvSpPr>
          <p:spPr>
            <a:xfrm>
              <a:off x="5049967" y="30900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6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3" y="2040"/>
                    <a:pt x="35" y="3257"/>
                  </a:cubicBezTo>
                  <a:cubicBezTo>
                    <a:pt x="-257" y="5144"/>
                    <a:pt x="1321" y="7698"/>
                    <a:pt x="3035" y="8110"/>
                  </a:cubicBezTo>
                  <a:cubicBezTo>
                    <a:pt x="3361" y="8195"/>
                    <a:pt x="3652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6" y="17"/>
                  </a:cubicBezTo>
                  <a:cubicBezTo>
                    <a:pt x="4647" y="0"/>
                    <a:pt x="4578" y="0"/>
                    <a:pt x="45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0" name="任意多边形: 形状 509">
              <a:extLst>
                <a:ext uri="{FF2B5EF4-FFF2-40B4-BE49-F238E27FC236}">
                  <a16:creationId xmlns:a16="http://schemas.microsoft.com/office/drawing/2014/main" id="{5A96E844-CB12-AEB9-8EB9-749CF088107A}"/>
                </a:ext>
              </a:extLst>
            </p:cNvPr>
            <p:cNvSpPr/>
            <p:nvPr/>
          </p:nvSpPr>
          <p:spPr>
            <a:xfrm>
              <a:off x="5014958" y="3006752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1" name="任意多边形: 形状 510">
              <a:extLst>
                <a:ext uri="{FF2B5EF4-FFF2-40B4-BE49-F238E27FC236}">
                  <a16:creationId xmlns:a16="http://schemas.microsoft.com/office/drawing/2014/main" id="{F2E2E9CA-7537-4EA3-B575-E8E2C1513067}"/>
                </a:ext>
              </a:extLst>
            </p:cNvPr>
            <p:cNvSpPr/>
            <p:nvPr/>
          </p:nvSpPr>
          <p:spPr>
            <a:xfrm>
              <a:off x="5010635" y="3114114"/>
              <a:ext cx="13167" cy="11898"/>
            </a:xfrm>
            <a:custGeom>
              <a:avLst/>
              <a:gdLst>
                <a:gd name="connsiteX0" fmla="*/ 8249 w 13167"/>
                <a:gd name="connsiteY0" fmla="*/ 0 h 11898"/>
                <a:gd name="connsiteX1" fmla="*/ 6500 w 13167"/>
                <a:gd name="connsiteY1" fmla="*/ 154 h 11898"/>
                <a:gd name="connsiteX2" fmla="*/ 3020 w 13167"/>
                <a:gd name="connsiteY2" fmla="*/ 1252 h 11898"/>
                <a:gd name="connsiteX3" fmla="*/ 860 w 13167"/>
                <a:gd name="connsiteY3" fmla="*/ 7029 h 11898"/>
                <a:gd name="connsiteX4" fmla="*/ 5849 w 13167"/>
                <a:gd name="connsiteY4" fmla="*/ 11470 h 11898"/>
                <a:gd name="connsiteX5" fmla="*/ 8232 w 13167"/>
                <a:gd name="connsiteY5" fmla="*/ 11899 h 11898"/>
                <a:gd name="connsiteX6" fmla="*/ 12759 w 13167"/>
                <a:gd name="connsiteY6" fmla="*/ 7595 h 11898"/>
                <a:gd name="connsiteX7" fmla="*/ 8249 w 13167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7" h="11898">
                  <a:moveTo>
                    <a:pt x="8249" y="0"/>
                  </a:moveTo>
                  <a:cubicBezTo>
                    <a:pt x="7701" y="0"/>
                    <a:pt x="7118" y="51"/>
                    <a:pt x="6500" y="154"/>
                  </a:cubicBezTo>
                  <a:cubicBezTo>
                    <a:pt x="5318" y="343"/>
                    <a:pt x="4152" y="806"/>
                    <a:pt x="3020" y="1252"/>
                  </a:cubicBezTo>
                  <a:cubicBezTo>
                    <a:pt x="-134" y="2503"/>
                    <a:pt x="-752" y="4081"/>
                    <a:pt x="860" y="7029"/>
                  </a:cubicBezTo>
                  <a:cubicBezTo>
                    <a:pt x="1992" y="9104"/>
                    <a:pt x="3569" y="10733"/>
                    <a:pt x="5849" y="11470"/>
                  </a:cubicBezTo>
                  <a:cubicBezTo>
                    <a:pt x="6724" y="11761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9" y="7595"/>
                  </a:cubicBezTo>
                  <a:cubicBezTo>
                    <a:pt x="14027" y="2795"/>
                    <a:pt x="12296" y="0"/>
                    <a:pt x="82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2" name="任意多边形: 形状 511">
              <a:extLst>
                <a:ext uri="{FF2B5EF4-FFF2-40B4-BE49-F238E27FC236}">
                  <a16:creationId xmlns:a16="http://schemas.microsoft.com/office/drawing/2014/main" id="{11BB5D94-C22F-257F-AB2F-4F6ADF4A559F}"/>
                </a:ext>
              </a:extLst>
            </p:cNvPr>
            <p:cNvSpPr/>
            <p:nvPr/>
          </p:nvSpPr>
          <p:spPr>
            <a:xfrm>
              <a:off x="4934068" y="28939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8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1" y="2623"/>
                    <a:pt x="3428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3" name="任意多边形: 形状 512">
              <a:extLst>
                <a:ext uri="{FF2B5EF4-FFF2-40B4-BE49-F238E27FC236}">
                  <a16:creationId xmlns:a16="http://schemas.microsoft.com/office/drawing/2014/main" id="{5856299B-5760-A276-8B66-B6557CFEDB03}"/>
                </a:ext>
              </a:extLst>
            </p:cNvPr>
            <p:cNvSpPr/>
            <p:nvPr/>
          </p:nvSpPr>
          <p:spPr>
            <a:xfrm>
              <a:off x="4977231" y="2986281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3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2" y="1354"/>
                    <a:pt x="3556" y="154"/>
                    <a:pt x="2185" y="0"/>
                  </a:cubicBezTo>
                  <a:cubicBezTo>
                    <a:pt x="2134" y="0"/>
                    <a:pt x="2065" y="0"/>
                    <a:pt x="1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4" name="任意多边形: 形状 513">
              <a:extLst>
                <a:ext uri="{FF2B5EF4-FFF2-40B4-BE49-F238E27FC236}">
                  <a16:creationId xmlns:a16="http://schemas.microsoft.com/office/drawing/2014/main" id="{D1C328C5-578E-9CF3-7F01-82CC84EBE0AB}"/>
                </a:ext>
              </a:extLst>
            </p:cNvPr>
            <p:cNvSpPr/>
            <p:nvPr/>
          </p:nvSpPr>
          <p:spPr>
            <a:xfrm>
              <a:off x="4923896" y="30308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4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2" y="11624"/>
                    <a:pt x="8697" y="9498"/>
                    <a:pt x="10154" y="8435"/>
                  </a:cubicBezTo>
                  <a:cubicBezTo>
                    <a:pt x="10823" y="7955"/>
                    <a:pt x="11457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05" y="34"/>
                    <a:pt x="3262" y="0"/>
                    <a:pt x="29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5" name="任意多边形: 形状 514">
              <a:extLst>
                <a:ext uri="{FF2B5EF4-FFF2-40B4-BE49-F238E27FC236}">
                  <a16:creationId xmlns:a16="http://schemas.microsoft.com/office/drawing/2014/main" id="{107446FA-99CB-9DFB-7F12-651A2D859B40}"/>
                </a:ext>
              </a:extLst>
            </p:cNvPr>
            <p:cNvSpPr/>
            <p:nvPr/>
          </p:nvSpPr>
          <p:spPr>
            <a:xfrm>
              <a:off x="4920075" y="2951357"/>
              <a:ext cx="7065" cy="7029"/>
            </a:xfrm>
            <a:custGeom>
              <a:avLst/>
              <a:gdLst>
                <a:gd name="connsiteX0" fmla="*/ 4460 w 7065"/>
                <a:gd name="connsiteY0" fmla="*/ 0 h 7029"/>
                <a:gd name="connsiteX1" fmla="*/ 88 w 7065"/>
                <a:gd name="connsiteY1" fmla="*/ 2280 h 7029"/>
                <a:gd name="connsiteX2" fmla="*/ 2077 w 7065"/>
                <a:gd name="connsiteY2" fmla="*/ 6481 h 7029"/>
                <a:gd name="connsiteX3" fmla="*/ 4186 w 7065"/>
                <a:gd name="connsiteY3" fmla="*/ 7029 h 7029"/>
                <a:gd name="connsiteX4" fmla="*/ 6861 w 7065"/>
                <a:gd name="connsiteY4" fmla="*/ 5555 h 7029"/>
                <a:gd name="connsiteX5" fmla="*/ 4752 w 7065"/>
                <a:gd name="connsiteY5" fmla="*/ 51 h 7029"/>
                <a:gd name="connsiteX6" fmla="*/ 4460 w 7065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5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0" y="7029"/>
                    <a:pt x="6518" y="6498"/>
                    <a:pt x="6861" y="5555"/>
                  </a:cubicBezTo>
                  <a:cubicBezTo>
                    <a:pt x="7546" y="3755"/>
                    <a:pt x="6432" y="874"/>
                    <a:pt x="4752" y="51"/>
                  </a:cubicBezTo>
                  <a:cubicBezTo>
                    <a:pt x="4683" y="17"/>
                    <a:pt x="4580" y="0"/>
                    <a:pt x="44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6" name="任意多边形: 形状 515">
              <a:extLst>
                <a:ext uri="{FF2B5EF4-FFF2-40B4-BE49-F238E27FC236}">
                  <a16:creationId xmlns:a16="http://schemas.microsoft.com/office/drawing/2014/main" id="{B956F655-18FD-05E8-BDA0-E96A579DE3FF}"/>
                </a:ext>
              </a:extLst>
            </p:cNvPr>
            <p:cNvSpPr/>
            <p:nvPr/>
          </p:nvSpPr>
          <p:spPr>
            <a:xfrm>
              <a:off x="4910349" y="3149570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30 w 6824"/>
                <a:gd name="connsiteY1" fmla="*/ 1646 h 6892"/>
                <a:gd name="connsiteX2" fmla="*/ 1636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5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30" y="1646"/>
                  </a:cubicBezTo>
                  <a:cubicBezTo>
                    <a:pt x="-354" y="3378"/>
                    <a:pt x="195" y="4938"/>
                    <a:pt x="1636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8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5" y="120"/>
                  </a:cubicBezTo>
                  <a:cubicBezTo>
                    <a:pt x="4944" y="34"/>
                    <a:pt x="4739" y="0"/>
                    <a:pt x="44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7" name="任意多边形: 形状 516">
              <a:extLst>
                <a:ext uri="{FF2B5EF4-FFF2-40B4-BE49-F238E27FC236}">
                  <a16:creationId xmlns:a16="http://schemas.microsoft.com/office/drawing/2014/main" id="{02F41A24-3548-F36A-156F-CC0904DC624E}"/>
                </a:ext>
              </a:extLst>
            </p:cNvPr>
            <p:cNvSpPr/>
            <p:nvPr/>
          </p:nvSpPr>
          <p:spPr>
            <a:xfrm>
              <a:off x="4980662" y="3110823"/>
              <a:ext cx="7006" cy="7869"/>
            </a:xfrm>
            <a:custGeom>
              <a:avLst/>
              <a:gdLst>
                <a:gd name="connsiteX0" fmla="*/ 2595 w 7006"/>
                <a:gd name="connsiteY0" fmla="*/ 0 h 7869"/>
                <a:gd name="connsiteX1" fmla="*/ 211 w 7006"/>
                <a:gd name="connsiteY1" fmla="*/ 3103 h 7869"/>
                <a:gd name="connsiteX2" fmla="*/ 2217 w 7006"/>
                <a:gd name="connsiteY2" fmla="*/ 7664 h 7869"/>
                <a:gd name="connsiteX3" fmla="*/ 3212 w 7006"/>
                <a:gd name="connsiteY3" fmla="*/ 7869 h 7869"/>
                <a:gd name="connsiteX4" fmla="*/ 6932 w 7006"/>
                <a:gd name="connsiteY4" fmla="*/ 5023 h 7869"/>
                <a:gd name="connsiteX5" fmla="*/ 3040 w 7006"/>
                <a:gd name="connsiteY5" fmla="*/ 68 h 7869"/>
                <a:gd name="connsiteX6" fmla="*/ 2595 w 7006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6" h="7869">
                  <a:moveTo>
                    <a:pt x="2595" y="0"/>
                  </a:moveTo>
                  <a:cubicBezTo>
                    <a:pt x="1497" y="0"/>
                    <a:pt x="708" y="1269"/>
                    <a:pt x="211" y="3103"/>
                  </a:cubicBezTo>
                  <a:cubicBezTo>
                    <a:pt x="-406" y="5298"/>
                    <a:pt x="349" y="6841"/>
                    <a:pt x="2217" y="7664"/>
                  </a:cubicBezTo>
                  <a:cubicBezTo>
                    <a:pt x="2526" y="7801"/>
                    <a:pt x="2869" y="7869"/>
                    <a:pt x="3212" y="7869"/>
                  </a:cubicBezTo>
                  <a:cubicBezTo>
                    <a:pt x="4823" y="7869"/>
                    <a:pt x="6623" y="6532"/>
                    <a:pt x="6932" y="5023"/>
                  </a:cubicBezTo>
                  <a:cubicBezTo>
                    <a:pt x="7343" y="2932"/>
                    <a:pt x="6058" y="840"/>
                    <a:pt x="3040" y="68"/>
                  </a:cubicBezTo>
                  <a:cubicBezTo>
                    <a:pt x="2886" y="34"/>
                    <a:pt x="2731" y="0"/>
                    <a:pt x="25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8" name="任意多边形: 形状 517">
              <a:extLst>
                <a:ext uri="{FF2B5EF4-FFF2-40B4-BE49-F238E27FC236}">
                  <a16:creationId xmlns:a16="http://schemas.microsoft.com/office/drawing/2014/main" id="{1C260DEC-0FD3-E4E5-D279-69CAB681347B}"/>
                </a:ext>
              </a:extLst>
            </p:cNvPr>
            <p:cNvSpPr/>
            <p:nvPr/>
          </p:nvSpPr>
          <p:spPr>
            <a:xfrm>
              <a:off x="5004954" y="2900042"/>
              <a:ext cx="14531" cy="24414"/>
            </a:xfrm>
            <a:custGeom>
              <a:avLst/>
              <a:gdLst>
                <a:gd name="connsiteX0" fmla="*/ 6798 w 14531"/>
                <a:gd name="connsiteY0" fmla="*/ 0 h 24414"/>
                <a:gd name="connsiteX1" fmla="*/ 5701 w 14531"/>
                <a:gd name="connsiteY1" fmla="*/ 309 h 24414"/>
                <a:gd name="connsiteX2" fmla="*/ 317 w 14531"/>
                <a:gd name="connsiteY2" fmla="*/ 7853 h 24414"/>
                <a:gd name="connsiteX3" fmla="*/ 1946 w 14531"/>
                <a:gd name="connsiteY3" fmla="*/ 12242 h 24414"/>
                <a:gd name="connsiteX4" fmla="*/ 3437 w 14531"/>
                <a:gd name="connsiteY4" fmla="*/ 18311 h 24414"/>
                <a:gd name="connsiteX5" fmla="*/ 5803 w 14531"/>
                <a:gd name="connsiteY5" fmla="*/ 24277 h 24414"/>
                <a:gd name="connsiteX6" fmla="*/ 6815 w 14531"/>
                <a:gd name="connsiteY6" fmla="*/ 24414 h 24414"/>
                <a:gd name="connsiteX7" fmla="*/ 11855 w 14531"/>
                <a:gd name="connsiteY7" fmla="*/ 20780 h 24414"/>
                <a:gd name="connsiteX8" fmla="*/ 14444 w 14531"/>
                <a:gd name="connsiteY8" fmla="*/ 17179 h 24414"/>
                <a:gd name="connsiteX9" fmla="*/ 13707 w 14531"/>
                <a:gd name="connsiteY9" fmla="*/ 14350 h 24414"/>
                <a:gd name="connsiteX10" fmla="*/ 10158 w 14531"/>
                <a:gd name="connsiteY10" fmla="*/ 7064 h 24414"/>
                <a:gd name="connsiteX11" fmla="*/ 8598 w 14531"/>
                <a:gd name="connsiteY11" fmla="*/ 1577 h 24414"/>
                <a:gd name="connsiteX12" fmla="*/ 6798 w 14531"/>
                <a:gd name="connsiteY12" fmla="*/ 0 h 2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14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3" y="24277"/>
                  </a:cubicBezTo>
                  <a:cubicBezTo>
                    <a:pt x="6164" y="24380"/>
                    <a:pt x="6506" y="24414"/>
                    <a:pt x="6815" y="24414"/>
                  </a:cubicBezTo>
                  <a:cubicBezTo>
                    <a:pt x="8975" y="24414"/>
                    <a:pt x="10398" y="22357"/>
                    <a:pt x="11855" y="20780"/>
                  </a:cubicBezTo>
                  <a:cubicBezTo>
                    <a:pt x="12833" y="19717"/>
                    <a:pt x="13570" y="18431"/>
                    <a:pt x="14444" y="17179"/>
                  </a:cubicBezTo>
                  <a:cubicBezTo>
                    <a:pt x="14599" y="16134"/>
                    <a:pt x="14650" y="14711"/>
                    <a:pt x="13707" y="14350"/>
                  </a:cubicBezTo>
                  <a:cubicBezTo>
                    <a:pt x="10261" y="13030"/>
                    <a:pt x="10552" y="9979"/>
                    <a:pt x="10158" y="7064"/>
                  </a:cubicBezTo>
                  <a:cubicBezTo>
                    <a:pt x="9901" y="5195"/>
                    <a:pt x="9249" y="3360"/>
                    <a:pt x="8598" y="1577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9" name="任意多边形: 形状 518">
              <a:extLst>
                <a:ext uri="{FF2B5EF4-FFF2-40B4-BE49-F238E27FC236}">
                  <a16:creationId xmlns:a16="http://schemas.microsoft.com/office/drawing/2014/main" id="{2820631E-AC01-4CC6-34F4-B5227ED3FEC4}"/>
                </a:ext>
              </a:extLst>
            </p:cNvPr>
            <p:cNvSpPr/>
            <p:nvPr/>
          </p:nvSpPr>
          <p:spPr>
            <a:xfrm>
              <a:off x="4981542" y="30541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18" y="34"/>
                    <a:pt x="3960" y="0"/>
                    <a:pt x="37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0" name="任意多边形: 形状 519">
              <a:extLst>
                <a:ext uri="{FF2B5EF4-FFF2-40B4-BE49-F238E27FC236}">
                  <a16:creationId xmlns:a16="http://schemas.microsoft.com/office/drawing/2014/main" id="{69D44F0E-BD2D-6058-859A-5100B011DF1E}"/>
                </a:ext>
              </a:extLst>
            </p:cNvPr>
            <p:cNvSpPr/>
            <p:nvPr/>
          </p:nvSpPr>
          <p:spPr>
            <a:xfrm>
              <a:off x="5036333" y="3193153"/>
              <a:ext cx="14964" cy="15310"/>
            </a:xfrm>
            <a:custGeom>
              <a:avLst/>
              <a:gdLst>
                <a:gd name="connsiteX0" fmla="*/ 8748 w 14964"/>
                <a:gd name="connsiteY0" fmla="*/ 0 h 15310"/>
                <a:gd name="connsiteX1" fmla="*/ 5302 w 14964"/>
                <a:gd name="connsiteY1" fmla="*/ 1217 h 15310"/>
                <a:gd name="connsiteX2" fmla="*/ 313 w 14964"/>
                <a:gd name="connsiteY2" fmla="*/ 7990 h 15310"/>
                <a:gd name="connsiteX3" fmla="*/ 3433 w 14964"/>
                <a:gd name="connsiteY3" fmla="*/ 14642 h 15310"/>
                <a:gd name="connsiteX4" fmla="*/ 6536 w 14964"/>
                <a:gd name="connsiteY4" fmla="*/ 15311 h 15310"/>
                <a:gd name="connsiteX5" fmla="*/ 7908 w 14964"/>
                <a:gd name="connsiteY5" fmla="*/ 15242 h 15310"/>
                <a:gd name="connsiteX6" fmla="*/ 9503 w 14964"/>
                <a:gd name="connsiteY6" fmla="*/ 14693 h 15310"/>
                <a:gd name="connsiteX7" fmla="*/ 13926 w 14964"/>
                <a:gd name="connsiteY7" fmla="*/ 10356 h 15310"/>
                <a:gd name="connsiteX8" fmla="*/ 14697 w 14964"/>
                <a:gd name="connsiteY8" fmla="*/ 8813 h 15310"/>
                <a:gd name="connsiteX9" fmla="*/ 11920 w 14964"/>
                <a:gd name="connsiteY9" fmla="*/ 1200 h 15310"/>
                <a:gd name="connsiteX10" fmla="*/ 8748 w 14964"/>
                <a:gd name="connsiteY10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64" h="15310">
                  <a:moveTo>
                    <a:pt x="8748" y="0"/>
                  </a:moveTo>
                  <a:cubicBezTo>
                    <a:pt x="7617" y="0"/>
                    <a:pt x="6468" y="429"/>
                    <a:pt x="5302" y="1217"/>
                  </a:cubicBezTo>
                  <a:cubicBezTo>
                    <a:pt x="2816" y="2863"/>
                    <a:pt x="1153" y="5127"/>
                    <a:pt x="313" y="7990"/>
                  </a:cubicBezTo>
                  <a:cubicBezTo>
                    <a:pt x="-596" y="11076"/>
                    <a:pt x="484" y="13305"/>
                    <a:pt x="3433" y="14642"/>
                  </a:cubicBezTo>
                  <a:cubicBezTo>
                    <a:pt x="4359" y="15156"/>
                    <a:pt x="5422" y="15311"/>
                    <a:pt x="6536" y="15311"/>
                  </a:cubicBezTo>
                  <a:cubicBezTo>
                    <a:pt x="6982" y="15311"/>
                    <a:pt x="7445" y="15293"/>
                    <a:pt x="7908" y="15242"/>
                  </a:cubicBezTo>
                  <a:cubicBezTo>
                    <a:pt x="8474" y="15191"/>
                    <a:pt x="9519" y="14796"/>
                    <a:pt x="9503" y="14693"/>
                  </a:cubicBezTo>
                  <a:cubicBezTo>
                    <a:pt x="8937" y="10887"/>
                    <a:pt x="11972" y="11282"/>
                    <a:pt x="13926" y="10356"/>
                  </a:cubicBezTo>
                  <a:cubicBezTo>
                    <a:pt x="14337" y="10167"/>
                    <a:pt x="14543" y="9361"/>
                    <a:pt x="14697" y="8813"/>
                  </a:cubicBezTo>
                  <a:cubicBezTo>
                    <a:pt x="15503" y="5847"/>
                    <a:pt x="14457" y="3103"/>
                    <a:pt x="11920" y="1200"/>
                  </a:cubicBezTo>
                  <a:cubicBezTo>
                    <a:pt x="10857" y="360"/>
                    <a:pt x="9811" y="0"/>
                    <a:pt x="87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1" name="任意多边形: 形状 520">
              <a:extLst>
                <a:ext uri="{FF2B5EF4-FFF2-40B4-BE49-F238E27FC236}">
                  <a16:creationId xmlns:a16="http://schemas.microsoft.com/office/drawing/2014/main" id="{A2237B30-ED11-3E25-8D5F-D8D0E4BEF0D9}"/>
                </a:ext>
              </a:extLst>
            </p:cNvPr>
            <p:cNvSpPr/>
            <p:nvPr/>
          </p:nvSpPr>
          <p:spPr>
            <a:xfrm>
              <a:off x="5004667" y="2935429"/>
              <a:ext cx="11444" cy="10321"/>
            </a:xfrm>
            <a:custGeom>
              <a:avLst/>
              <a:gdLst>
                <a:gd name="connsiteX0" fmla="*/ 3981 w 11444"/>
                <a:gd name="connsiteY0" fmla="*/ 0 h 10321"/>
                <a:gd name="connsiteX1" fmla="*/ 878 w 11444"/>
                <a:gd name="connsiteY1" fmla="*/ 4355 h 10321"/>
                <a:gd name="connsiteX2" fmla="*/ 912 w 11444"/>
                <a:gd name="connsiteY2" fmla="*/ 9653 h 10321"/>
                <a:gd name="connsiteX3" fmla="*/ 2558 w 11444"/>
                <a:gd name="connsiteY3" fmla="*/ 10321 h 10321"/>
                <a:gd name="connsiteX4" fmla="*/ 5490 w 11444"/>
                <a:gd name="connsiteY4" fmla="*/ 9584 h 10321"/>
                <a:gd name="connsiteX5" fmla="*/ 9947 w 11444"/>
                <a:gd name="connsiteY5" fmla="*/ 7698 h 10321"/>
                <a:gd name="connsiteX6" fmla="*/ 11062 w 11444"/>
                <a:gd name="connsiteY6" fmla="*/ 3926 h 10321"/>
                <a:gd name="connsiteX7" fmla="*/ 4461 w 11444"/>
                <a:gd name="connsiteY7" fmla="*/ 17 h 10321"/>
                <a:gd name="connsiteX8" fmla="*/ 3981 w 11444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44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26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90" y="9584"/>
                  </a:cubicBezTo>
                  <a:cubicBezTo>
                    <a:pt x="7033" y="9173"/>
                    <a:pt x="8507" y="8418"/>
                    <a:pt x="9947" y="7698"/>
                  </a:cubicBezTo>
                  <a:cubicBezTo>
                    <a:pt x="11525" y="6892"/>
                    <a:pt x="11782" y="5366"/>
                    <a:pt x="11062" y="3926"/>
                  </a:cubicBezTo>
                  <a:cubicBezTo>
                    <a:pt x="9690" y="1234"/>
                    <a:pt x="6998" y="377"/>
                    <a:pt x="4461" y="17"/>
                  </a:cubicBezTo>
                  <a:cubicBezTo>
                    <a:pt x="4273" y="17"/>
                    <a:pt x="4118" y="0"/>
                    <a:pt x="39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2" name="任意多边形: 形状 521">
              <a:extLst>
                <a:ext uri="{FF2B5EF4-FFF2-40B4-BE49-F238E27FC236}">
                  <a16:creationId xmlns:a16="http://schemas.microsoft.com/office/drawing/2014/main" id="{10683909-9ECE-1F27-B2C3-8300FD41C271}"/>
                </a:ext>
              </a:extLst>
            </p:cNvPr>
            <p:cNvSpPr/>
            <p:nvPr/>
          </p:nvSpPr>
          <p:spPr>
            <a:xfrm>
              <a:off x="4991723" y="3024309"/>
              <a:ext cx="17819" cy="12275"/>
            </a:xfrm>
            <a:custGeom>
              <a:avLst/>
              <a:gdLst>
                <a:gd name="connsiteX0" fmla="*/ 9570 w 17819"/>
                <a:gd name="connsiteY0" fmla="*/ 0 h 12275"/>
                <a:gd name="connsiteX1" fmla="*/ 4753 w 17819"/>
                <a:gd name="connsiteY1" fmla="*/ 3121 h 12275"/>
                <a:gd name="connsiteX2" fmla="*/ 1169 w 17819"/>
                <a:gd name="connsiteY2" fmla="*/ 7527 h 12275"/>
                <a:gd name="connsiteX3" fmla="*/ 158 w 17819"/>
                <a:gd name="connsiteY3" fmla="*/ 10201 h 12275"/>
                <a:gd name="connsiteX4" fmla="*/ 1941 w 17819"/>
                <a:gd name="connsiteY4" fmla="*/ 11693 h 12275"/>
                <a:gd name="connsiteX5" fmla="*/ 2575 w 17819"/>
                <a:gd name="connsiteY5" fmla="*/ 11504 h 12275"/>
                <a:gd name="connsiteX6" fmla="*/ 4838 w 17819"/>
                <a:gd name="connsiteY6" fmla="*/ 10733 h 12275"/>
                <a:gd name="connsiteX7" fmla="*/ 7599 w 17819"/>
                <a:gd name="connsiteY7" fmla="*/ 12087 h 12275"/>
                <a:gd name="connsiteX8" fmla="*/ 8902 w 17819"/>
                <a:gd name="connsiteY8" fmla="*/ 12276 h 12275"/>
                <a:gd name="connsiteX9" fmla="*/ 17817 w 17819"/>
                <a:gd name="connsiteY9" fmla="*/ 4921 h 12275"/>
                <a:gd name="connsiteX10" fmla="*/ 17560 w 17819"/>
                <a:gd name="connsiteY10" fmla="*/ 3703 h 12275"/>
                <a:gd name="connsiteX11" fmla="*/ 10839 w 17819"/>
                <a:gd name="connsiteY11" fmla="*/ 86 h 12275"/>
                <a:gd name="connsiteX12" fmla="*/ 9570 w 1781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19" h="12275">
                  <a:moveTo>
                    <a:pt x="9570" y="0"/>
                  </a:moveTo>
                  <a:cubicBezTo>
                    <a:pt x="7479" y="0"/>
                    <a:pt x="5576" y="857"/>
                    <a:pt x="4753" y="3121"/>
                  </a:cubicBezTo>
                  <a:cubicBezTo>
                    <a:pt x="3998" y="5178"/>
                    <a:pt x="3295" y="6772"/>
                    <a:pt x="1169" y="7527"/>
                  </a:cubicBezTo>
                  <a:cubicBezTo>
                    <a:pt x="209" y="7870"/>
                    <a:pt x="-271" y="9035"/>
                    <a:pt x="158" y="10201"/>
                  </a:cubicBezTo>
                  <a:cubicBezTo>
                    <a:pt x="484" y="11059"/>
                    <a:pt x="1238" y="11693"/>
                    <a:pt x="1941" y="11693"/>
                  </a:cubicBezTo>
                  <a:cubicBezTo>
                    <a:pt x="2164" y="11693"/>
                    <a:pt x="2370" y="11642"/>
                    <a:pt x="2575" y="11504"/>
                  </a:cubicBezTo>
                  <a:cubicBezTo>
                    <a:pt x="3398" y="10973"/>
                    <a:pt x="4153" y="10733"/>
                    <a:pt x="4838" y="10733"/>
                  </a:cubicBezTo>
                  <a:cubicBezTo>
                    <a:pt x="5884" y="10733"/>
                    <a:pt x="6793" y="11264"/>
                    <a:pt x="7599" y="12087"/>
                  </a:cubicBezTo>
                  <a:cubicBezTo>
                    <a:pt x="8010" y="12224"/>
                    <a:pt x="8439" y="12276"/>
                    <a:pt x="8902" y="12276"/>
                  </a:cubicBezTo>
                  <a:cubicBezTo>
                    <a:pt x="12639" y="12276"/>
                    <a:pt x="17749" y="8195"/>
                    <a:pt x="17817" y="4921"/>
                  </a:cubicBezTo>
                  <a:cubicBezTo>
                    <a:pt x="17834" y="4509"/>
                    <a:pt x="17749" y="4063"/>
                    <a:pt x="17560" y="3703"/>
                  </a:cubicBezTo>
                  <a:cubicBezTo>
                    <a:pt x="16137" y="857"/>
                    <a:pt x="13411" y="480"/>
                    <a:pt x="10839" y="86"/>
                  </a:cubicBezTo>
                  <a:cubicBezTo>
                    <a:pt x="10428" y="34"/>
                    <a:pt x="9999" y="0"/>
                    <a:pt x="95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3" name="任意多边形: 形状 522">
              <a:extLst>
                <a:ext uri="{FF2B5EF4-FFF2-40B4-BE49-F238E27FC236}">
                  <a16:creationId xmlns:a16="http://schemas.microsoft.com/office/drawing/2014/main" id="{FF71FE93-64C0-7A76-B00C-F0B3AAE1B6EC}"/>
                </a:ext>
              </a:extLst>
            </p:cNvPr>
            <p:cNvSpPr/>
            <p:nvPr/>
          </p:nvSpPr>
          <p:spPr>
            <a:xfrm>
              <a:off x="5063035" y="3066469"/>
              <a:ext cx="17307" cy="14418"/>
            </a:xfrm>
            <a:custGeom>
              <a:avLst/>
              <a:gdLst>
                <a:gd name="connsiteX0" fmla="*/ 15033 w 17307"/>
                <a:gd name="connsiteY0" fmla="*/ 0 h 14418"/>
                <a:gd name="connsiteX1" fmla="*/ 13799 w 17307"/>
                <a:gd name="connsiteY1" fmla="*/ 634 h 14418"/>
                <a:gd name="connsiteX2" fmla="*/ 11587 w 17307"/>
                <a:gd name="connsiteY2" fmla="*/ 2555 h 14418"/>
                <a:gd name="connsiteX3" fmla="*/ 10524 w 17307"/>
                <a:gd name="connsiteY3" fmla="*/ 2280 h 14418"/>
                <a:gd name="connsiteX4" fmla="*/ 8313 w 17307"/>
                <a:gd name="connsiteY4" fmla="*/ 1783 h 14418"/>
                <a:gd name="connsiteX5" fmla="*/ 2449 w 17307"/>
                <a:gd name="connsiteY5" fmla="*/ 5229 h 14418"/>
                <a:gd name="connsiteX6" fmla="*/ 4506 w 17307"/>
                <a:gd name="connsiteY6" fmla="*/ 13682 h 14418"/>
                <a:gd name="connsiteX7" fmla="*/ 7695 w 17307"/>
                <a:gd name="connsiteY7" fmla="*/ 14419 h 14418"/>
                <a:gd name="connsiteX8" fmla="*/ 11793 w 17307"/>
                <a:gd name="connsiteY8" fmla="*/ 13253 h 14418"/>
                <a:gd name="connsiteX9" fmla="*/ 14005 w 17307"/>
                <a:gd name="connsiteY9" fmla="*/ 9155 h 14418"/>
                <a:gd name="connsiteX10" fmla="*/ 16285 w 17307"/>
                <a:gd name="connsiteY10" fmla="*/ 3926 h 14418"/>
                <a:gd name="connsiteX11" fmla="*/ 16919 w 17307"/>
                <a:gd name="connsiteY11" fmla="*/ 1200 h 14418"/>
                <a:gd name="connsiteX12" fmla="*/ 15033 w 17307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7" h="14418">
                  <a:moveTo>
                    <a:pt x="15033" y="0"/>
                  </a:moveTo>
                  <a:cubicBezTo>
                    <a:pt x="14622" y="0"/>
                    <a:pt x="14193" y="189"/>
                    <a:pt x="13799" y="634"/>
                  </a:cubicBezTo>
                  <a:cubicBezTo>
                    <a:pt x="13045" y="1457"/>
                    <a:pt x="12667" y="2555"/>
                    <a:pt x="11587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8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5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7" y="6258"/>
                    <a:pt x="13885" y="5006"/>
                    <a:pt x="16285" y="3926"/>
                  </a:cubicBezTo>
                  <a:cubicBezTo>
                    <a:pt x="17194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4" name="任意多边形: 形状 523">
              <a:extLst>
                <a:ext uri="{FF2B5EF4-FFF2-40B4-BE49-F238E27FC236}">
                  <a16:creationId xmlns:a16="http://schemas.microsoft.com/office/drawing/2014/main" id="{286119E4-3D0C-D93D-1188-DC5E25CB08A4}"/>
                </a:ext>
              </a:extLst>
            </p:cNvPr>
            <p:cNvSpPr/>
            <p:nvPr/>
          </p:nvSpPr>
          <p:spPr>
            <a:xfrm>
              <a:off x="4625166" y="3667058"/>
              <a:ext cx="11009" cy="11521"/>
            </a:xfrm>
            <a:custGeom>
              <a:avLst/>
              <a:gdLst>
                <a:gd name="connsiteX0" fmla="*/ 8470 w 11009"/>
                <a:gd name="connsiteY0" fmla="*/ 0 h 11521"/>
                <a:gd name="connsiteX1" fmla="*/ 8436 w 11009"/>
                <a:gd name="connsiteY1" fmla="*/ 0 h 11521"/>
                <a:gd name="connsiteX2" fmla="*/ 1081 w 11009"/>
                <a:gd name="connsiteY2" fmla="*/ 1749 h 11521"/>
                <a:gd name="connsiteX3" fmla="*/ 481 w 11009"/>
                <a:gd name="connsiteY3" fmla="*/ 5589 h 11521"/>
                <a:gd name="connsiteX4" fmla="*/ 6293 w 11009"/>
                <a:gd name="connsiteY4" fmla="*/ 10938 h 11521"/>
                <a:gd name="connsiteX5" fmla="*/ 8007 w 11009"/>
                <a:gd name="connsiteY5" fmla="*/ 11521 h 11521"/>
                <a:gd name="connsiteX6" fmla="*/ 10785 w 11009"/>
                <a:gd name="connsiteY6" fmla="*/ 8212 h 11521"/>
                <a:gd name="connsiteX7" fmla="*/ 10133 w 11009"/>
                <a:gd name="connsiteY7" fmla="*/ 1491 h 11521"/>
                <a:gd name="connsiteX8" fmla="*/ 8470 w 11009"/>
                <a:gd name="connsiteY8" fmla="*/ 0 h 1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09" h="11521">
                  <a:moveTo>
                    <a:pt x="8470" y="0"/>
                  </a:moveTo>
                  <a:cubicBezTo>
                    <a:pt x="8453" y="0"/>
                    <a:pt x="8436" y="0"/>
                    <a:pt x="8436" y="0"/>
                  </a:cubicBezTo>
                  <a:cubicBezTo>
                    <a:pt x="5881" y="68"/>
                    <a:pt x="3258" y="171"/>
                    <a:pt x="1081" y="1749"/>
                  </a:cubicBezTo>
                  <a:cubicBezTo>
                    <a:pt x="-188" y="2657"/>
                    <a:pt x="-274" y="3977"/>
                    <a:pt x="481" y="5589"/>
                  </a:cubicBezTo>
                  <a:cubicBezTo>
                    <a:pt x="1629" y="8007"/>
                    <a:pt x="3772" y="9069"/>
                    <a:pt x="6293" y="10938"/>
                  </a:cubicBezTo>
                  <a:cubicBezTo>
                    <a:pt x="6910" y="11315"/>
                    <a:pt x="7493" y="11521"/>
                    <a:pt x="8007" y="11521"/>
                  </a:cubicBezTo>
                  <a:cubicBezTo>
                    <a:pt x="9207" y="11521"/>
                    <a:pt x="10150" y="10475"/>
                    <a:pt x="10785" y="8212"/>
                  </a:cubicBezTo>
                  <a:cubicBezTo>
                    <a:pt x="11470" y="5812"/>
                    <a:pt x="10391" y="3720"/>
                    <a:pt x="10133" y="1491"/>
                  </a:cubicBezTo>
                  <a:cubicBezTo>
                    <a:pt x="10031" y="668"/>
                    <a:pt x="9242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5" name="任意多边形: 形状 524">
              <a:extLst>
                <a:ext uri="{FF2B5EF4-FFF2-40B4-BE49-F238E27FC236}">
                  <a16:creationId xmlns:a16="http://schemas.microsoft.com/office/drawing/2014/main" id="{24A08362-631E-742F-02B6-0779AFD35C7A}"/>
                </a:ext>
              </a:extLst>
            </p:cNvPr>
            <p:cNvSpPr/>
            <p:nvPr/>
          </p:nvSpPr>
          <p:spPr>
            <a:xfrm>
              <a:off x="4620048" y="3708549"/>
              <a:ext cx="12825" cy="16236"/>
            </a:xfrm>
            <a:custGeom>
              <a:avLst/>
              <a:gdLst>
                <a:gd name="connsiteX0" fmla="*/ 4672 w 12825"/>
                <a:gd name="connsiteY0" fmla="*/ 0 h 16236"/>
                <a:gd name="connsiteX1" fmla="*/ 3884 w 12825"/>
                <a:gd name="connsiteY1" fmla="*/ 34 h 16236"/>
                <a:gd name="connsiteX2" fmla="*/ 3524 w 12825"/>
                <a:gd name="connsiteY2" fmla="*/ 17 h 16236"/>
                <a:gd name="connsiteX3" fmla="*/ 1775 w 12825"/>
                <a:gd name="connsiteY3" fmla="*/ 549 h 16236"/>
                <a:gd name="connsiteX4" fmla="*/ 78 w 12825"/>
                <a:gd name="connsiteY4" fmla="*/ 3395 h 16236"/>
                <a:gd name="connsiteX5" fmla="*/ 1432 w 12825"/>
                <a:gd name="connsiteY5" fmla="*/ 9241 h 16236"/>
                <a:gd name="connsiteX6" fmla="*/ 3061 w 12825"/>
                <a:gd name="connsiteY6" fmla="*/ 12721 h 16236"/>
                <a:gd name="connsiteX7" fmla="*/ 5409 w 12825"/>
                <a:gd name="connsiteY7" fmla="*/ 14265 h 16236"/>
                <a:gd name="connsiteX8" fmla="*/ 8375 w 12825"/>
                <a:gd name="connsiteY8" fmla="*/ 16236 h 16236"/>
                <a:gd name="connsiteX9" fmla="*/ 8976 w 12825"/>
                <a:gd name="connsiteY9" fmla="*/ 16168 h 16236"/>
                <a:gd name="connsiteX10" fmla="*/ 12216 w 12825"/>
                <a:gd name="connsiteY10" fmla="*/ 12070 h 16236"/>
                <a:gd name="connsiteX11" fmla="*/ 10622 w 12825"/>
                <a:gd name="connsiteY11" fmla="*/ 9550 h 16236"/>
                <a:gd name="connsiteX12" fmla="*/ 11582 w 12825"/>
                <a:gd name="connsiteY12" fmla="*/ 7715 h 16236"/>
                <a:gd name="connsiteX13" fmla="*/ 12525 w 12825"/>
                <a:gd name="connsiteY13" fmla="*/ 6155 h 16236"/>
                <a:gd name="connsiteX14" fmla="*/ 11753 w 12825"/>
                <a:gd name="connsiteY14" fmla="*/ 2040 h 16236"/>
                <a:gd name="connsiteX15" fmla="*/ 4672 w 12825"/>
                <a:gd name="connsiteY15" fmla="*/ 0 h 1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825" h="16236">
                  <a:moveTo>
                    <a:pt x="4672" y="0"/>
                  </a:moveTo>
                  <a:cubicBezTo>
                    <a:pt x="4415" y="0"/>
                    <a:pt x="4158" y="17"/>
                    <a:pt x="3884" y="34"/>
                  </a:cubicBezTo>
                  <a:cubicBezTo>
                    <a:pt x="3764" y="17"/>
                    <a:pt x="3643" y="17"/>
                    <a:pt x="3524" y="17"/>
                  </a:cubicBezTo>
                  <a:cubicBezTo>
                    <a:pt x="2872" y="17"/>
                    <a:pt x="2272" y="206"/>
                    <a:pt x="1775" y="549"/>
                  </a:cubicBezTo>
                  <a:cubicBezTo>
                    <a:pt x="712" y="1080"/>
                    <a:pt x="249" y="2092"/>
                    <a:pt x="78" y="3395"/>
                  </a:cubicBezTo>
                  <a:cubicBezTo>
                    <a:pt x="-214" y="5572"/>
                    <a:pt x="335" y="7732"/>
                    <a:pt x="1432" y="9241"/>
                  </a:cubicBezTo>
                  <a:cubicBezTo>
                    <a:pt x="1723" y="10475"/>
                    <a:pt x="2169" y="11676"/>
                    <a:pt x="3061" y="12721"/>
                  </a:cubicBezTo>
                  <a:cubicBezTo>
                    <a:pt x="3798" y="13613"/>
                    <a:pt x="4621" y="14145"/>
                    <a:pt x="5409" y="14265"/>
                  </a:cubicBezTo>
                  <a:cubicBezTo>
                    <a:pt x="6061" y="15431"/>
                    <a:pt x="7193" y="16236"/>
                    <a:pt x="8375" y="16236"/>
                  </a:cubicBezTo>
                  <a:cubicBezTo>
                    <a:pt x="8581" y="16236"/>
                    <a:pt x="8787" y="16219"/>
                    <a:pt x="8976" y="16168"/>
                  </a:cubicBezTo>
                  <a:cubicBezTo>
                    <a:pt x="11050" y="15670"/>
                    <a:pt x="11650" y="13819"/>
                    <a:pt x="12216" y="12070"/>
                  </a:cubicBezTo>
                  <a:cubicBezTo>
                    <a:pt x="11822" y="11007"/>
                    <a:pt x="11342" y="10115"/>
                    <a:pt x="10622" y="9550"/>
                  </a:cubicBezTo>
                  <a:cubicBezTo>
                    <a:pt x="11016" y="8967"/>
                    <a:pt x="11342" y="8367"/>
                    <a:pt x="11582" y="7715"/>
                  </a:cubicBezTo>
                  <a:cubicBezTo>
                    <a:pt x="11942" y="7218"/>
                    <a:pt x="12285" y="6721"/>
                    <a:pt x="12525" y="6155"/>
                  </a:cubicBezTo>
                  <a:cubicBezTo>
                    <a:pt x="12508" y="4989"/>
                    <a:pt x="13588" y="2966"/>
                    <a:pt x="11753" y="2040"/>
                  </a:cubicBezTo>
                  <a:cubicBezTo>
                    <a:pt x="9524" y="909"/>
                    <a:pt x="7175" y="0"/>
                    <a:pt x="4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6" name="任意多边形: 形状 525">
              <a:extLst>
                <a:ext uri="{FF2B5EF4-FFF2-40B4-BE49-F238E27FC236}">
                  <a16:creationId xmlns:a16="http://schemas.microsoft.com/office/drawing/2014/main" id="{A505EF69-7538-27E5-BB35-084ECF7316CC}"/>
                </a:ext>
              </a:extLst>
            </p:cNvPr>
            <p:cNvSpPr/>
            <p:nvPr/>
          </p:nvSpPr>
          <p:spPr>
            <a:xfrm>
              <a:off x="4620860" y="3687478"/>
              <a:ext cx="28865" cy="18002"/>
            </a:xfrm>
            <a:custGeom>
              <a:avLst/>
              <a:gdLst>
                <a:gd name="connsiteX0" fmla="*/ 9862 w 28865"/>
                <a:gd name="connsiteY0" fmla="*/ 0 h 18002"/>
                <a:gd name="connsiteX1" fmla="*/ 260 w 28865"/>
                <a:gd name="connsiteY1" fmla="*/ 5932 h 18002"/>
                <a:gd name="connsiteX2" fmla="*/ 4890 w 28865"/>
                <a:gd name="connsiteY2" fmla="*/ 14899 h 18002"/>
                <a:gd name="connsiteX3" fmla="*/ 6981 w 28865"/>
                <a:gd name="connsiteY3" fmla="*/ 16202 h 18002"/>
                <a:gd name="connsiteX4" fmla="*/ 7290 w 28865"/>
                <a:gd name="connsiteY4" fmla="*/ 16253 h 18002"/>
                <a:gd name="connsiteX5" fmla="*/ 8044 w 28865"/>
                <a:gd name="connsiteY5" fmla="*/ 15207 h 18002"/>
                <a:gd name="connsiteX6" fmla="*/ 7856 w 28865"/>
                <a:gd name="connsiteY6" fmla="*/ 13099 h 18002"/>
                <a:gd name="connsiteX7" fmla="*/ 8662 w 28865"/>
                <a:gd name="connsiteY7" fmla="*/ 13167 h 18002"/>
                <a:gd name="connsiteX8" fmla="*/ 9433 w 28865"/>
                <a:gd name="connsiteY8" fmla="*/ 13236 h 18002"/>
                <a:gd name="connsiteX9" fmla="*/ 9467 w 28865"/>
                <a:gd name="connsiteY9" fmla="*/ 13236 h 18002"/>
                <a:gd name="connsiteX10" fmla="*/ 9484 w 28865"/>
                <a:gd name="connsiteY10" fmla="*/ 13236 h 18002"/>
                <a:gd name="connsiteX11" fmla="*/ 11490 w 28865"/>
                <a:gd name="connsiteY11" fmla="*/ 14230 h 18002"/>
                <a:gd name="connsiteX12" fmla="*/ 13308 w 28865"/>
                <a:gd name="connsiteY12" fmla="*/ 15225 h 18002"/>
                <a:gd name="connsiteX13" fmla="*/ 13874 w 28865"/>
                <a:gd name="connsiteY13" fmla="*/ 15088 h 18002"/>
                <a:gd name="connsiteX14" fmla="*/ 16000 w 28865"/>
                <a:gd name="connsiteY14" fmla="*/ 14505 h 18002"/>
                <a:gd name="connsiteX15" fmla="*/ 16823 w 28865"/>
                <a:gd name="connsiteY15" fmla="*/ 14608 h 18002"/>
                <a:gd name="connsiteX16" fmla="*/ 16737 w 28865"/>
                <a:gd name="connsiteY16" fmla="*/ 15002 h 18002"/>
                <a:gd name="connsiteX17" fmla="*/ 18914 w 28865"/>
                <a:gd name="connsiteY17" fmla="*/ 17591 h 18002"/>
                <a:gd name="connsiteX18" fmla="*/ 19137 w 28865"/>
                <a:gd name="connsiteY18" fmla="*/ 17608 h 18002"/>
                <a:gd name="connsiteX19" fmla="*/ 20355 w 28865"/>
                <a:gd name="connsiteY19" fmla="*/ 16939 h 18002"/>
                <a:gd name="connsiteX20" fmla="*/ 20371 w 28865"/>
                <a:gd name="connsiteY20" fmla="*/ 16956 h 18002"/>
                <a:gd name="connsiteX21" fmla="*/ 23029 w 28865"/>
                <a:gd name="connsiteY21" fmla="*/ 18002 h 18002"/>
                <a:gd name="connsiteX22" fmla="*/ 26698 w 28865"/>
                <a:gd name="connsiteY22" fmla="*/ 16682 h 18002"/>
                <a:gd name="connsiteX23" fmla="*/ 28292 w 28865"/>
                <a:gd name="connsiteY23" fmla="*/ 11041 h 18002"/>
                <a:gd name="connsiteX24" fmla="*/ 19308 w 28865"/>
                <a:gd name="connsiteY24" fmla="*/ 1509 h 18002"/>
                <a:gd name="connsiteX25" fmla="*/ 9862 w 28865"/>
                <a:gd name="connsiteY25" fmla="*/ 0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865" h="18002">
                  <a:moveTo>
                    <a:pt x="9862" y="0"/>
                  </a:moveTo>
                  <a:cubicBezTo>
                    <a:pt x="5250" y="17"/>
                    <a:pt x="1169" y="2452"/>
                    <a:pt x="260" y="5932"/>
                  </a:cubicBezTo>
                  <a:cubicBezTo>
                    <a:pt x="-906" y="10356"/>
                    <a:pt x="2061" y="12636"/>
                    <a:pt x="4890" y="14899"/>
                  </a:cubicBezTo>
                  <a:cubicBezTo>
                    <a:pt x="5541" y="15413"/>
                    <a:pt x="6227" y="15928"/>
                    <a:pt x="6981" y="16202"/>
                  </a:cubicBezTo>
                  <a:cubicBezTo>
                    <a:pt x="7084" y="16236"/>
                    <a:pt x="7187" y="16253"/>
                    <a:pt x="7290" y="16253"/>
                  </a:cubicBezTo>
                  <a:cubicBezTo>
                    <a:pt x="7873" y="16253"/>
                    <a:pt x="8387" y="15670"/>
                    <a:pt x="8044" y="15207"/>
                  </a:cubicBezTo>
                  <a:cubicBezTo>
                    <a:pt x="6707" y="13442"/>
                    <a:pt x="7084" y="13099"/>
                    <a:pt x="7856" y="13099"/>
                  </a:cubicBezTo>
                  <a:cubicBezTo>
                    <a:pt x="8096" y="13099"/>
                    <a:pt x="8387" y="13133"/>
                    <a:pt x="8662" y="13167"/>
                  </a:cubicBezTo>
                  <a:cubicBezTo>
                    <a:pt x="8936" y="13202"/>
                    <a:pt x="9210" y="13236"/>
                    <a:pt x="9433" y="13236"/>
                  </a:cubicBezTo>
                  <a:cubicBezTo>
                    <a:pt x="9450" y="13236"/>
                    <a:pt x="9467" y="13236"/>
                    <a:pt x="9467" y="13236"/>
                  </a:cubicBezTo>
                  <a:cubicBezTo>
                    <a:pt x="9467" y="13236"/>
                    <a:pt x="9484" y="13236"/>
                    <a:pt x="9484" y="13236"/>
                  </a:cubicBezTo>
                  <a:cubicBezTo>
                    <a:pt x="10239" y="13236"/>
                    <a:pt x="10873" y="13733"/>
                    <a:pt x="11490" y="14230"/>
                  </a:cubicBezTo>
                  <a:cubicBezTo>
                    <a:pt x="12108" y="14728"/>
                    <a:pt x="12673" y="15225"/>
                    <a:pt x="13308" y="15225"/>
                  </a:cubicBezTo>
                  <a:cubicBezTo>
                    <a:pt x="13497" y="15225"/>
                    <a:pt x="13685" y="15173"/>
                    <a:pt x="13874" y="15088"/>
                  </a:cubicBezTo>
                  <a:cubicBezTo>
                    <a:pt x="14662" y="14676"/>
                    <a:pt x="15365" y="14505"/>
                    <a:pt x="16000" y="14505"/>
                  </a:cubicBezTo>
                  <a:cubicBezTo>
                    <a:pt x="16291" y="14505"/>
                    <a:pt x="16565" y="14539"/>
                    <a:pt x="16823" y="14608"/>
                  </a:cubicBezTo>
                  <a:lnTo>
                    <a:pt x="16737" y="15002"/>
                  </a:lnTo>
                  <a:cubicBezTo>
                    <a:pt x="16959" y="16065"/>
                    <a:pt x="17491" y="17402"/>
                    <a:pt x="18914" y="17591"/>
                  </a:cubicBezTo>
                  <a:cubicBezTo>
                    <a:pt x="19000" y="17608"/>
                    <a:pt x="19069" y="17608"/>
                    <a:pt x="19137" y="17608"/>
                  </a:cubicBezTo>
                  <a:cubicBezTo>
                    <a:pt x="19668" y="17608"/>
                    <a:pt x="20080" y="17351"/>
                    <a:pt x="20355" y="16939"/>
                  </a:cubicBezTo>
                  <a:lnTo>
                    <a:pt x="20371" y="16956"/>
                  </a:lnTo>
                  <a:cubicBezTo>
                    <a:pt x="21246" y="17711"/>
                    <a:pt x="22137" y="18002"/>
                    <a:pt x="23029" y="18002"/>
                  </a:cubicBezTo>
                  <a:cubicBezTo>
                    <a:pt x="24263" y="18002"/>
                    <a:pt x="25515" y="17419"/>
                    <a:pt x="26698" y="16682"/>
                  </a:cubicBezTo>
                  <a:cubicBezTo>
                    <a:pt x="28876" y="15310"/>
                    <a:pt x="29424" y="12602"/>
                    <a:pt x="28292" y="11041"/>
                  </a:cubicBezTo>
                  <a:cubicBezTo>
                    <a:pt x="25738" y="7475"/>
                    <a:pt x="22840" y="3789"/>
                    <a:pt x="19308" y="1509"/>
                  </a:cubicBezTo>
                  <a:cubicBezTo>
                    <a:pt x="16754" y="-120"/>
                    <a:pt x="12931" y="429"/>
                    <a:pt x="98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7" name="任意多边形: 形状 526">
              <a:extLst>
                <a:ext uri="{FF2B5EF4-FFF2-40B4-BE49-F238E27FC236}">
                  <a16:creationId xmlns:a16="http://schemas.microsoft.com/office/drawing/2014/main" id="{6DB8DCA2-9AFD-C81C-1AD9-EC9B43909BAE}"/>
                </a:ext>
              </a:extLst>
            </p:cNvPr>
            <p:cNvSpPr/>
            <p:nvPr/>
          </p:nvSpPr>
          <p:spPr>
            <a:xfrm>
              <a:off x="4608971" y="3737575"/>
              <a:ext cx="19844" cy="20574"/>
            </a:xfrm>
            <a:custGeom>
              <a:avLst/>
              <a:gdLst>
                <a:gd name="connsiteX0" fmla="*/ 9475 w 19844"/>
                <a:gd name="connsiteY0" fmla="*/ 0 h 20574"/>
                <a:gd name="connsiteX1" fmla="*/ 902 w 19844"/>
                <a:gd name="connsiteY1" fmla="*/ 4406 h 20574"/>
                <a:gd name="connsiteX2" fmla="*/ 4897 w 19844"/>
                <a:gd name="connsiteY2" fmla="*/ 19494 h 20574"/>
                <a:gd name="connsiteX3" fmla="*/ 8789 w 19844"/>
                <a:gd name="connsiteY3" fmla="*/ 20574 h 20574"/>
                <a:gd name="connsiteX4" fmla="*/ 18716 w 19844"/>
                <a:gd name="connsiteY4" fmla="*/ 13476 h 20574"/>
                <a:gd name="connsiteX5" fmla="*/ 15767 w 19844"/>
                <a:gd name="connsiteY5" fmla="*/ 1697 h 20574"/>
                <a:gd name="connsiteX6" fmla="*/ 9475 w 19844"/>
                <a:gd name="connsiteY6" fmla="*/ 0 h 2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44" h="20574">
                  <a:moveTo>
                    <a:pt x="9475" y="0"/>
                  </a:moveTo>
                  <a:cubicBezTo>
                    <a:pt x="5788" y="0"/>
                    <a:pt x="2325" y="1577"/>
                    <a:pt x="902" y="4406"/>
                  </a:cubicBezTo>
                  <a:cubicBezTo>
                    <a:pt x="-1344" y="8847"/>
                    <a:pt x="834" y="17042"/>
                    <a:pt x="4897" y="19494"/>
                  </a:cubicBezTo>
                  <a:cubicBezTo>
                    <a:pt x="6114" y="20231"/>
                    <a:pt x="7451" y="20574"/>
                    <a:pt x="8789" y="20574"/>
                  </a:cubicBezTo>
                  <a:cubicBezTo>
                    <a:pt x="12492" y="20574"/>
                    <a:pt x="16367" y="17951"/>
                    <a:pt x="18716" y="13476"/>
                  </a:cubicBezTo>
                  <a:cubicBezTo>
                    <a:pt x="20996" y="9104"/>
                    <a:pt x="19727" y="4012"/>
                    <a:pt x="15767" y="1697"/>
                  </a:cubicBezTo>
                  <a:cubicBezTo>
                    <a:pt x="13846" y="532"/>
                    <a:pt x="11618" y="0"/>
                    <a:pt x="94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8" name="任意多边形: 形状 527">
              <a:extLst>
                <a:ext uri="{FF2B5EF4-FFF2-40B4-BE49-F238E27FC236}">
                  <a16:creationId xmlns:a16="http://schemas.microsoft.com/office/drawing/2014/main" id="{52E39359-E553-C10E-B7B9-5DF5A99371C5}"/>
                </a:ext>
              </a:extLst>
            </p:cNvPr>
            <p:cNvSpPr/>
            <p:nvPr/>
          </p:nvSpPr>
          <p:spPr>
            <a:xfrm>
              <a:off x="4615277" y="3613222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7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7"/>
                  </a:cubicBezTo>
                  <a:cubicBezTo>
                    <a:pt x="-89" y="3360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7" y="463"/>
                    <a:pt x="3632" y="189"/>
                    <a:pt x="2792" y="34"/>
                  </a:cubicBezTo>
                  <a:cubicBezTo>
                    <a:pt x="2603" y="17"/>
                    <a:pt x="2414" y="0"/>
                    <a:pt x="22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9" name="任意多边形: 形状 528">
              <a:extLst>
                <a:ext uri="{FF2B5EF4-FFF2-40B4-BE49-F238E27FC236}">
                  <a16:creationId xmlns:a16="http://schemas.microsoft.com/office/drawing/2014/main" id="{AB85E263-D256-A101-ECB1-6436006CD4CF}"/>
                </a:ext>
              </a:extLst>
            </p:cNvPr>
            <p:cNvSpPr/>
            <p:nvPr/>
          </p:nvSpPr>
          <p:spPr>
            <a:xfrm>
              <a:off x="4606558" y="3634997"/>
              <a:ext cx="7126" cy="8709"/>
            </a:xfrm>
            <a:custGeom>
              <a:avLst/>
              <a:gdLst>
                <a:gd name="connsiteX0" fmla="*/ 3658 w 7126"/>
                <a:gd name="connsiteY0" fmla="*/ 0 h 8709"/>
                <a:gd name="connsiteX1" fmla="*/ 6 w 7126"/>
                <a:gd name="connsiteY1" fmla="*/ 4235 h 8709"/>
                <a:gd name="connsiteX2" fmla="*/ 3023 w 7126"/>
                <a:gd name="connsiteY2" fmla="*/ 8710 h 8709"/>
                <a:gd name="connsiteX3" fmla="*/ 3041 w 7126"/>
                <a:gd name="connsiteY3" fmla="*/ 8710 h 8709"/>
                <a:gd name="connsiteX4" fmla="*/ 7121 w 7126"/>
                <a:gd name="connsiteY4" fmla="*/ 4372 h 8709"/>
                <a:gd name="connsiteX5" fmla="*/ 4018 w 7126"/>
                <a:gd name="connsiteY5" fmla="*/ 17 h 8709"/>
                <a:gd name="connsiteX6" fmla="*/ 3658 w 7126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26" h="8709">
                  <a:moveTo>
                    <a:pt x="3658" y="0"/>
                  </a:moveTo>
                  <a:cubicBezTo>
                    <a:pt x="1909" y="0"/>
                    <a:pt x="143" y="2023"/>
                    <a:pt x="6" y="4235"/>
                  </a:cubicBezTo>
                  <a:cubicBezTo>
                    <a:pt x="-114" y="6155"/>
                    <a:pt x="1601" y="8710"/>
                    <a:pt x="3023" y="8710"/>
                  </a:cubicBezTo>
                  <a:cubicBezTo>
                    <a:pt x="3023" y="8710"/>
                    <a:pt x="3023" y="8710"/>
                    <a:pt x="3041" y="8710"/>
                  </a:cubicBezTo>
                  <a:cubicBezTo>
                    <a:pt x="4532" y="8693"/>
                    <a:pt x="7258" y="5915"/>
                    <a:pt x="7121" y="4372"/>
                  </a:cubicBezTo>
                  <a:cubicBezTo>
                    <a:pt x="6933" y="2315"/>
                    <a:pt x="6350" y="394"/>
                    <a:pt x="4018" y="17"/>
                  </a:cubicBezTo>
                  <a:cubicBezTo>
                    <a:pt x="3898" y="17"/>
                    <a:pt x="3778" y="0"/>
                    <a:pt x="36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0" name="任意多边形: 形状 529">
              <a:extLst>
                <a:ext uri="{FF2B5EF4-FFF2-40B4-BE49-F238E27FC236}">
                  <a16:creationId xmlns:a16="http://schemas.microsoft.com/office/drawing/2014/main" id="{1DFC1C6A-20FE-192E-0C21-9885BA371505}"/>
                </a:ext>
              </a:extLst>
            </p:cNvPr>
            <p:cNvSpPr/>
            <p:nvPr/>
          </p:nvSpPr>
          <p:spPr>
            <a:xfrm>
              <a:off x="4624223" y="3615640"/>
              <a:ext cx="39881" cy="27037"/>
            </a:xfrm>
            <a:custGeom>
              <a:avLst/>
              <a:gdLst>
                <a:gd name="connsiteX0" fmla="*/ 32970 w 39881"/>
                <a:gd name="connsiteY0" fmla="*/ 0 h 27037"/>
                <a:gd name="connsiteX1" fmla="*/ 26523 w 39881"/>
                <a:gd name="connsiteY1" fmla="*/ 4389 h 27037"/>
                <a:gd name="connsiteX2" fmla="*/ 26232 w 39881"/>
                <a:gd name="connsiteY2" fmla="*/ 11967 h 27037"/>
                <a:gd name="connsiteX3" fmla="*/ 19288 w 39881"/>
                <a:gd name="connsiteY3" fmla="*/ 8675 h 27037"/>
                <a:gd name="connsiteX4" fmla="*/ 17797 w 39881"/>
                <a:gd name="connsiteY4" fmla="*/ 8864 h 27037"/>
                <a:gd name="connsiteX5" fmla="*/ 14950 w 39881"/>
                <a:gd name="connsiteY5" fmla="*/ 9275 h 27037"/>
                <a:gd name="connsiteX6" fmla="*/ 10459 w 39881"/>
                <a:gd name="connsiteY6" fmla="*/ 8470 h 27037"/>
                <a:gd name="connsiteX7" fmla="*/ 6858 w 39881"/>
                <a:gd name="connsiteY7" fmla="*/ 7886 h 27037"/>
                <a:gd name="connsiteX8" fmla="*/ 0 w 39881"/>
                <a:gd name="connsiteY8" fmla="*/ 16305 h 27037"/>
                <a:gd name="connsiteX9" fmla="*/ 1149 w 39881"/>
                <a:gd name="connsiteY9" fmla="*/ 21911 h 27037"/>
                <a:gd name="connsiteX10" fmla="*/ 7475 w 39881"/>
                <a:gd name="connsiteY10" fmla="*/ 27037 h 27037"/>
                <a:gd name="connsiteX11" fmla="*/ 11058 w 39881"/>
                <a:gd name="connsiteY11" fmla="*/ 26095 h 27037"/>
                <a:gd name="connsiteX12" fmla="*/ 12619 w 39881"/>
                <a:gd name="connsiteY12" fmla="*/ 26386 h 27037"/>
                <a:gd name="connsiteX13" fmla="*/ 17797 w 39881"/>
                <a:gd name="connsiteY13" fmla="*/ 22237 h 27037"/>
                <a:gd name="connsiteX14" fmla="*/ 17951 w 39881"/>
                <a:gd name="connsiteY14" fmla="*/ 21877 h 27037"/>
                <a:gd name="connsiteX15" fmla="*/ 18208 w 39881"/>
                <a:gd name="connsiteY15" fmla="*/ 22923 h 27037"/>
                <a:gd name="connsiteX16" fmla="*/ 18825 w 39881"/>
                <a:gd name="connsiteY16" fmla="*/ 24740 h 27037"/>
                <a:gd name="connsiteX17" fmla="*/ 21946 w 39881"/>
                <a:gd name="connsiteY17" fmla="*/ 25323 h 27037"/>
                <a:gd name="connsiteX18" fmla="*/ 26043 w 39881"/>
                <a:gd name="connsiteY18" fmla="*/ 23728 h 27037"/>
                <a:gd name="connsiteX19" fmla="*/ 29061 w 39881"/>
                <a:gd name="connsiteY19" fmla="*/ 16819 h 27037"/>
                <a:gd name="connsiteX20" fmla="*/ 30912 w 39881"/>
                <a:gd name="connsiteY20" fmla="*/ 17402 h 27037"/>
                <a:gd name="connsiteX21" fmla="*/ 31290 w 39881"/>
                <a:gd name="connsiteY21" fmla="*/ 17402 h 27037"/>
                <a:gd name="connsiteX22" fmla="*/ 38611 w 39881"/>
                <a:gd name="connsiteY22" fmla="*/ 13956 h 27037"/>
                <a:gd name="connsiteX23" fmla="*/ 38748 w 39881"/>
                <a:gd name="connsiteY23" fmla="*/ 12807 h 27037"/>
                <a:gd name="connsiteX24" fmla="*/ 38817 w 39881"/>
                <a:gd name="connsiteY24" fmla="*/ 7921 h 27037"/>
                <a:gd name="connsiteX25" fmla="*/ 38628 w 39881"/>
                <a:gd name="connsiteY25" fmla="*/ 2794 h 27037"/>
                <a:gd name="connsiteX26" fmla="*/ 33038 w 39881"/>
                <a:gd name="connsiteY26" fmla="*/ 0 h 27037"/>
                <a:gd name="connsiteX27" fmla="*/ 32970 w 39881"/>
                <a:gd name="connsiteY27" fmla="*/ 0 h 2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1" h="27037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3"/>
                    <a:pt x="25597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64"/>
                  </a:cubicBezTo>
                  <a:cubicBezTo>
                    <a:pt x="16785" y="9138"/>
                    <a:pt x="15859" y="9275"/>
                    <a:pt x="14950" y="9275"/>
                  </a:cubicBezTo>
                  <a:cubicBezTo>
                    <a:pt x="13459" y="9275"/>
                    <a:pt x="12053" y="8950"/>
                    <a:pt x="10459" y="8470"/>
                  </a:cubicBezTo>
                  <a:cubicBezTo>
                    <a:pt x="9156" y="8075"/>
                    <a:pt x="7956" y="7886"/>
                    <a:pt x="6858" y="7886"/>
                  </a:cubicBezTo>
                  <a:cubicBezTo>
                    <a:pt x="2520" y="7886"/>
                    <a:pt x="17" y="10904"/>
                    <a:pt x="0" y="16305"/>
                  </a:cubicBezTo>
                  <a:cubicBezTo>
                    <a:pt x="103" y="18053"/>
                    <a:pt x="206" y="20042"/>
                    <a:pt x="1149" y="21911"/>
                  </a:cubicBezTo>
                  <a:cubicBezTo>
                    <a:pt x="2880" y="25340"/>
                    <a:pt x="4938" y="27037"/>
                    <a:pt x="7475" y="27037"/>
                  </a:cubicBezTo>
                  <a:cubicBezTo>
                    <a:pt x="8573" y="27037"/>
                    <a:pt x="9773" y="26712"/>
                    <a:pt x="11058" y="26095"/>
                  </a:cubicBezTo>
                  <a:cubicBezTo>
                    <a:pt x="11573" y="26300"/>
                    <a:pt x="12104" y="26386"/>
                    <a:pt x="12619" y="26386"/>
                  </a:cubicBezTo>
                  <a:cubicBezTo>
                    <a:pt x="14539" y="26386"/>
                    <a:pt x="16408" y="24997"/>
                    <a:pt x="17797" y="22237"/>
                  </a:cubicBezTo>
                  <a:lnTo>
                    <a:pt x="17951" y="21877"/>
                  </a:lnTo>
                  <a:cubicBezTo>
                    <a:pt x="18088" y="22117"/>
                    <a:pt x="18088" y="22597"/>
                    <a:pt x="18208" y="22923"/>
                  </a:cubicBezTo>
                  <a:cubicBezTo>
                    <a:pt x="18414" y="23540"/>
                    <a:pt x="18465" y="24603"/>
                    <a:pt x="18825" y="24740"/>
                  </a:cubicBezTo>
                  <a:cubicBezTo>
                    <a:pt x="19871" y="25100"/>
                    <a:pt x="20917" y="25323"/>
                    <a:pt x="21946" y="25323"/>
                  </a:cubicBezTo>
                  <a:cubicBezTo>
                    <a:pt x="23386" y="25323"/>
                    <a:pt x="24774" y="24877"/>
                    <a:pt x="26043" y="23728"/>
                  </a:cubicBezTo>
                  <a:cubicBezTo>
                    <a:pt x="28032" y="21928"/>
                    <a:pt x="29695" y="19836"/>
                    <a:pt x="29061" y="16819"/>
                  </a:cubicBezTo>
                  <a:cubicBezTo>
                    <a:pt x="29592" y="17162"/>
                    <a:pt x="30210" y="17368"/>
                    <a:pt x="30912" y="17402"/>
                  </a:cubicBezTo>
                  <a:cubicBezTo>
                    <a:pt x="31033" y="17402"/>
                    <a:pt x="31169" y="17402"/>
                    <a:pt x="31290" y="17402"/>
                  </a:cubicBezTo>
                  <a:cubicBezTo>
                    <a:pt x="34084" y="17402"/>
                    <a:pt x="36656" y="16271"/>
                    <a:pt x="38611" y="13956"/>
                  </a:cubicBezTo>
                  <a:cubicBezTo>
                    <a:pt x="38817" y="13699"/>
                    <a:pt x="38868" y="12876"/>
                    <a:pt x="38748" y="12807"/>
                  </a:cubicBezTo>
                  <a:cubicBezTo>
                    <a:pt x="35610" y="11127"/>
                    <a:pt x="37479" y="9310"/>
                    <a:pt x="38817" y="7921"/>
                  </a:cubicBezTo>
                  <a:cubicBezTo>
                    <a:pt x="40668" y="5984"/>
                    <a:pt x="39776" y="4389"/>
                    <a:pt x="38628" y="2794"/>
                  </a:cubicBezTo>
                  <a:cubicBezTo>
                    <a:pt x="37153" y="720"/>
                    <a:pt x="34976" y="120"/>
                    <a:pt x="33038" y="0"/>
                  </a:cubicBezTo>
                  <a:cubicBezTo>
                    <a:pt x="33038" y="0"/>
                    <a:pt x="33004" y="0"/>
                    <a:pt x="329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1" name="任意多边形: 形状 530">
              <a:extLst>
                <a:ext uri="{FF2B5EF4-FFF2-40B4-BE49-F238E27FC236}">
                  <a16:creationId xmlns:a16="http://schemas.microsoft.com/office/drawing/2014/main" id="{5F7819C7-99B1-636B-113B-941F962BBBC5}"/>
                </a:ext>
              </a:extLst>
            </p:cNvPr>
            <p:cNvSpPr/>
            <p:nvPr/>
          </p:nvSpPr>
          <p:spPr>
            <a:xfrm>
              <a:off x="4643093" y="3582258"/>
              <a:ext cx="19797" cy="29472"/>
            </a:xfrm>
            <a:custGeom>
              <a:avLst/>
              <a:gdLst>
                <a:gd name="connsiteX0" fmla="*/ 8373 w 19797"/>
                <a:gd name="connsiteY0" fmla="*/ 0 h 29472"/>
                <a:gd name="connsiteX1" fmla="*/ 5064 w 19797"/>
                <a:gd name="connsiteY1" fmla="*/ 789 h 29472"/>
                <a:gd name="connsiteX2" fmla="*/ 504 w 19797"/>
                <a:gd name="connsiteY2" fmla="*/ 8693 h 29472"/>
                <a:gd name="connsiteX3" fmla="*/ 2304 w 19797"/>
                <a:gd name="connsiteY3" fmla="*/ 12293 h 29472"/>
                <a:gd name="connsiteX4" fmla="*/ 709 w 19797"/>
                <a:gd name="connsiteY4" fmla="*/ 18585 h 29472"/>
                <a:gd name="connsiteX5" fmla="*/ 4053 w 19797"/>
                <a:gd name="connsiteY5" fmla="*/ 23369 h 29472"/>
                <a:gd name="connsiteX6" fmla="*/ 6522 w 19797"/>
                <a:gd name="connsiteY6" fmla="*/ 26901 h 29472"/>
                <a:gd name="connsiteX7" fmla="*/ 11288 w 19797"/>
                <a:gd name="connsiteY7" fmla="*/ 29473 h 29472"/>
                <a:gd name="connsiteX8" fmla="*/ 15488 w 19797"/>
                <a:gd name="connsiteY8" fmla="*/ 27552 h 29472"/>
                <a:gd name="connsiteX9" fmla="*/ 13843 w 19797"/>
                <a:gd name="connsiteY9" fmla="*/ 10887 h 29472"/>
                <a:gd name="connsiteX10" fmla="*/ 12831 w 19797"/>
                <a:gd name="connsiteY10" fmla="*/ 10236 h 29472"/>
                <a:gd name="connsiteX11" fmla="*/ 12591 w 19797"/>
                <a:gd name="connsiteY11" fmla="*/ 10150 h 29472"/>
                <a:gd name="connsiteX12" fmla="*/ 13825 w 19797"/>
                <a:gd name="connsiteY12" fmla="*/ 8247 h 29472"/>
                <a:gd name="connsiteX13" fmla="*/ 12814 w 19797"/>
                <a:gd name="connsiteY13" fmla="*/ 2761 h 29472"/>
                <a:gd name="connsiteX14" fmla="*/ 8373 w 19797"/>
                <a:gd name="connsiteY14" fmla="*/ 0 h 29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72">
                  <a:moveTo>
                    <a:pt x="8373" y="0"/>
                  </a:moveTo>
                  <a:cubicBezTo>
                    <a:pt x="7344" y="0"/>
                    <a:pt x="6230" y="257"/>
                    <a:pt x="5064" y="789"/>
                  </a:cubicBezTo>
                  <a:cubicBezTo>
                    <a:pt x="641" y="2778"/>
                    <a:pt x="-902" y="5315"/>
                    <a:pt x="504" y="8693"/>
                  </a:cubicBezTo>
                  <a:cubicBezTo>
                    <a:pt x="1018" y="9927"/>
                    <a:pt x="1652" y="11127"/>
                    <a:pt x="2304" y="12293"/>
                  </a:cubicBezTo>
                  <a:cubicBezTo>
                    <a:pt x="1189" y="14162"/>
                    <a:pt x="761" y="16322"/>
                    <a:pt x="709" y="18585"/>
                  </a:cubicBezTo>
                  <a:cubicBezTo>
                    <a:pt x="658" y="21174"/>
                    <a:pt x="2715" y="21929"/>
                    <a:pt x="4053" y="23369"/>
                  </a:cubicBezTo>
                  <a:cubicBezTo>
                    <a:pt x="5013" y="24414"/>
                    <a:pt x="5596" y="25820"/>
                    <a:pt x="6522" y="26901"/>
                  </a:cubicBezTo>
                  <a:cubicBezTo>
                    <a:pt x="7962" y="28598"/>
                    <a:pt x="9608" y="29473"/>
                    <a:pt x="11288" y="29473"/>
                  </a:cubicBezTo>
                  <a:cubicBezTo>
                    <a:pt x="12711" y="29473"/>
                    <a:pt x="14134" y="28838"/>
                    <a:pt x="15488" y="27552"/>
                  </a:cubicBezTo>
                  <a:cubicBezTo>
                    <a:pt x="21198" y="22049"/>
                    <a:pt x="21798" y="15825"/>
                    <a:pt x="13843" y="10887"/>
                  </a:cubicBezTo>
                  <a:cubicBezTo>
                    <a:pt x="13500" y="10665"/>
                    <a:pt x="13191" y="10390"/>
                    <a:pt x="12831" y="10236"/>
                  </a:cubicBezTo>
                  <a:lnTo>
                    <a:pt x="12591" y="10150"/>
                  </a:lnTo>
                  <a:cubicBezTo>
                    <a:pt x="13757" y="9567"/>
                    <a:pt x="13774" y="9276"/>
                    <a:pt x="13825" y="8247"/>
                  </a:cubicBezTo>
                  <a:cubicBezTo>
                    <a:pt x="13928" y="6327"/>
                    <a:pt x="13654" y="4492"/>
                    <a:pt x="12814" y="2761"/>
                  </a:cubicBezTo>
                  <a:cubicBezTo>
                    <a:pt x="11939" y="943"/>
                    <a:pt x="10328" y="0"/>
                    <a:pt x="83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2" name="任意多边形: 形状 531">
              <a:extLst>
                <a:ext uri="{FF2B5EF4-FFF2-40B4-BE49-F238E27FC236}">
                  <a16:creationId xmlns:a16="http://schemas.microsoft.com/office/drawing/2014/main" id="{138B46C6-56E8-96FD-C90A-A23F71E9135C}"/>
                </a:ext>
              </a:extLst>
            </p:cNvPr>
            <p:cNvSpPr/>
            <p:nvPr/>
          </p:nvSpPr>
          <p:spPr>
            <a:xfrm>
              <a:off x="4657364" y="3368323"/>
              <a:ext cx="6486" cy="7389"/>
            </a:xfrm>
            <a:custGeom>
              <a:avLst/>
              <a:gdLst>
                <a:gd name="connsiteX0" fmla="*/ 3533 w 6486"/>
                <a:gd name="connsiteY0" fmla="*/ 0 h 7389"/>
                <a:gd name="connsiteX1" fmla="*/ 223 w 6486"/>
                <a:gd name="connsiteY1" fmla="*/ 2126 h 7389"/>
                <a:gd name="connsiteX2" fmla="*/ 1647 w 6486"/>
                <a:gd name="connsiteY2" fmla="*/ 7081 h 7389"/>
                <a:gd name="connsiteX3" fmla="*/ 2744 w 6486"/>
                <a:gd name="connsiteY3" fmla="*/ 7390 h 7389"/>
                <a:gd name="connsiteX4" fmla="*/ 6122 w 6486"/>
                <a:gd name="connsiteY4" fmla="*/ 5144 h 7389"/>
                <a:gd name="connsiteX5" fmla="*/ 4870 w 6486"/>
                <a:gd name="connsiteY5" fmla="*/ 274 h 7389"/>
                <a:gd name="connsiteX6" fmla="*/ 3533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3" y="0"/>
                  </a:moveTo>
                  <a:cubicBezTo>
                    <a:pt x="2161" y="0"/>
                    <a:pt x="1115" y="926"/>
                    <a:pt x="223" y="2126"/>
                  </a:cubicBezTo>
                  <a:cubicBezTo>
                    <a:pt x="-462" y="3052"/>
                    <a:pt x="549" y="6344"/>
                    <a:pt x="1647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6" y="7390"/>
                    <a:pt x="5521" y="6464"/>
                    <a:pt x="6122" y="5144"/>
                  </a:cubicBezTo>
                  <a:cubicBezTo>
                    <a:pt x="6945" y="3343"/>
                    <a:pt x="6310" y="840"/>
                    <a:pt x="4870" y="274"/>
                  </a:cubicBezTo>
                  <a:cubicBezTo>
                    <a:pt x="4373" y="86"/>
                    <a:pt x="3944" y="0"/>
                    <a:pt x="35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3" name="任意多边形: 形状 532">
              <a:extLst>
                <a:ext uri="{FF2B5EF4-FFF2-40B4-BE49-F238E27FC236}">
                  <a16:creationId xmlns:a16="http://schemas.microsoft.com/office/drawing/2014/main" id="{176DC791-4D0A-2298-D967-7C85CDE89422}"/>
                </a:ext>
              </a:extLst>
            </p:cNvPr>
            <p:cNvSpPr/>
            <p:nvPr/>
          </p:nvSpPr>
          <p:spPr>
            <a:xfrm>
              <a:off x="4640012" y="36104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7 w 4696"/>
                <a:gd name="connsiteY2" fmla="*/ 4578 h 4577"/>
                <a:gd name="connsiteX3" fmla="*/ 1768 w 4696"/>
                <a:gd name="connsiteY3" fmla="*/ 4560 h 4577"/>
                <a:gd name="connsiteX4" fmla="*/ 4683 w 4696"/>
                <a:gd name="connsiteY4" fmla="*/ 1851 h 4577"/>
                <a:gd name="connsiteX5" fmla="*/ 2797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1" y="4578"/>
                    <a:pt x="1597" y="4578"/>
                  </a:cubicBezTo>
                  <a:cubicBezTo>
                    <a:pt x="1648" y="4578"/>
                    <a:pt x="1717" y="4578"/>
                    <a:pt x="1768" y="4560"/>
                  </a:cubicBezTo>
                  <a:cubicBezTo>
                    <a:pt x="3208" y="4406"/>
                    <a:pt x="4511" y="3635"/>
                    <a:pt x="4683" y="1851"/>
                  </a:cubicBezTo>
                  <a:cubicBezTo>
                    <a:pt x="4820" y="480"/>
                    <a:pt x="3928" y="51"/>
                    <a:pt x="2797" y="17"/>
                  </a:cubicBezTo>
                  <a:cubicBezTo>
                    <a:pt x="2728" y="0"/>
                    <a:pt x="2660" y="0"/>
                    <a:pt x="25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4" name="任意多边形: 形状 533">
              <a:extLst>
                <a:ext uri="{FF2B5EF4-FFF2-40B4-BE49-F238E27FC236}">
                  <a16:creationId xmlns:a16="http://schemas.microsoft.com/office/drawing/2014/main" id="{87CF340E-DEDE-845E-7E9F-2AB87CC2776C}"/>
                </a:ext>
              </a:extLst>
            </p:cNvPr>
            <p:cNvSpPr/>
            <p:nvPr/>
          </p:nvSpPr>
          <p:spPr>
            <a:xfrm>
              <a:off x="4609733" y="3716487"/>
              <a:ext cx="7066" cy="7458"/>
            </a:xfrm>
            <a:custGeom>
              <a:avLst/>
              <a:gdLst>
                <a:gd name="connsiteX0" fmla="*/ 3140 w 7066"/>
                <a:gd name="connsiteY0" fmla="*/ 0 h 7458"/>
                <a:gd name="connsiteX1" fmla="*/ 3 w 7066"/>
                <a:gd name="connsiteY1" fmla="*/ 4252 h 7458"/>
                <a:gd name="connsiteX2" fmla="*/ 3003 w 7066"/>
                <a:gd name="connsiteY2" fmla="*/ 7458 h 7458"/>
                <a:gd name="connsiteX3" fmla="*/ 3158 w 7066"/>
                <a:gd name="connsiteY3" fmla="*/ 7458 h 7458"/>
                <a:gd name="connsiteX4" fmla="*/ 7066 w 7066"/>
                <a:gd name="connsiteY4" fmla="*/ 3172 h 7458"/>
                <a:gd name="connsiteX5" fmla="*/ 3483 w 7066"/>
                <a:gd name="connsiteY5" fmla="*/ 34 h 7458"/>
                <a:gd name="connsiteX6" fmla="*/ 3140 w 7066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58">
                  <a:moveTo>
                    <a:pt x="3140" y="0"/>
                  </a:moveTo>
                  <a:cubicBezTo>
                    <a:pt x="1580" y="0"/>
                    <a:pt x="71" y="2006"/>
                    <a:pt x="3" y="4252"/>
                  </a:cubicBezTo>
                  <a:cubicBezTo>
                    <a:pt x="-66" y="6395"/>
                    <a:pt x="1186" y="7355"/>
                    <a:pt x="3003" y="7458"/>
                  </a:cubicBezTo>
                  <a:cubicBezTo>
                    <a:pt x="3055" y="7458"/>
                    <a:pt x="3106" y="7458"/>
                    <a:pt x="3158" y="7458"/>
                  </a:cubicBezTo>
                  <a:cubicBezTo>
                    <a:pt x="5112" y="7458"/>
                    <a:pt x="7032" y="5470"/>
                    <a:pt x="7066" y="3172"/>
                  </a:cubicBezTo>
                  <a:cubicBezTo>
                    <a:pt x="7049" y="1098"/>
                    <a:pt x="5335" y="394"/>
                    <a:pt x="3483" y="34"/>
                  </a:cubicBezTo>
                  <a:cubicBezTo>
                    <a:pt x="3363" y="0"/>
                    <a:pt x="3260" y="0"/>
                    <a:pt x="3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5" name="任意多边形: 形状 534">
              <a:extLst>
                <a:ext uri="{FF2B5EF4-FFF2-40B4-BE49-F238E27FC236}">
                  <a16:creationId xmlns:a16="http://schemas.microsoft.com/office/drawing/2014/main" id="{FFFA6430-A387-BEDD-F83A-EDF3A3CBE3DB}"/>
                </a:ext>
              </a:extLst>
            </p:cNvPr>
            <p:cNvSpPr/>
            <p:nvPr/>
          </p:nvSpPr>
          <p:spPr>
            <a:xfrm>
              <a:off x="4638856" y="36497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5 w 7775"/>
                <a:gd name="connsiteY2" fmla="*/ 8435 h 8709"/>
                <a:gd name="connsiteX3" fmla="*/ 2837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2" y="960"/>
                    <a:pt x="557" y="2315"/>
                  </a:cubicBezTo>
                  <a:cubicBezTo>
                    <a:pt x="-557" y="4321"/>
                    <a:pt x="77" y="7526"/>
                    <a:pt x="1775" y="8435"/>
                  </a:cubicBezTo>
                  <a:cubicBezTo>
                    <a:pt x="2117" y="8624"/>
                    <a:pt x="2477" y="8710"/>
                    <a:pt x="2837" y="8710"/>
                  </a:cubicBezTo>
                  <a:cubicBezTo>
                    <a:pt x="4175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72" y="120"/>
                    <a:pt x="5358" y="0"/>
                    <a:pt x="48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6" name="任意多边形: 形状 535">
              <a:extLst>
                <a:ext uri="{FF2B5EF4-FFF2-40B4-BE49-F238E27FC236}">
                  <a16:creationId xmlns:a16="http://schemas.microsoft.com/office/drawing/2014/main" id="{24ECD400-A867-69EF-9326-B250EE1CA8F4}"/>
                </a:ext>
              </a:extLst>
            </p:cNvPr>
            <p:cNvSpPr/>
            <p:nvPr/>
          </p:nvSpPr>
          <p:spPr>
            <a:xfrm>
              <a:off x="4607210" y="3837136"/>
              <a:ext cx="25431" cy="19065"/>
            </a:xfrm>
            <a:custGeom>
              <a:avLst/>
              <a:gdLst>
                <a:gd name="connsiteX0" fmla="*/ 8989 w 25431"/>
                <a:gd name="connsiteY0" fmla="*/ 0 h 19065"/>
                <a:gd name="connsiteX1" fmla="*/ 8835 w 25431"/>
                <a:gd name="connsiteY1" fmla="*/ 0 h 19065"/>
                <a:gd name="connsiteX2" fmla="*/ 74 w 25431"/>
                <a:gd name="connsiteY2" fmla="*/ 6721 h 19065"/>
                <a:gd name="connsiteX3" fmla="*/ 1377 w 25431"/>
                <a:gd name="connsiteY3" fmla="*/ 13596 h 19065"/>
                <a:gd name="connsiteX4" fmla="*/ 6555 w 25431"/>
                <a:gd name="connsiteY4" fmla="*/ 16374 h 19065"/>
                <a:gd name="connsiteX5" fmla="*/ 10395 w 25431"/>
                <a:gd name="connsiteY5" fmla="*/ 18414 h 19065"/>
                <a:gd name="connsiteX6" fmla="*/ 13396 w 25431"/>
                <a:gd name="connsiteY6" fmla="*/ 19065 h 19065"/>
                <a:gd name="connsiteX7" fmla="*/ 18933 w 25431"/>
                <a:gd name="connsiteY7" fmla="*/ 14642 h 19065"/>
                <a:gd name="connsiteX8" fmla="*/ 20048 w 25431"/>
                <a:gd name="connsiteY8" fmla="*/ 8178 h 19065"/>
                <a:gd name="connsiteX9" fmla="*/ 21694 w 25431"/>
                <a:gd name="connsiteY9" fmla="*/ 8641 h 19065"/>
                <a:gd name="connsiteX10" fmla="*/ 24968 w 25431"/>
                <a:gd name="connsiteY10" fmla="*/ 6618 h 19065"/>
                <a:gd name="connsiteX11" fmla="*/ 23597 w 25431"/>
                <a:gd name="connsiteY11" fmla="*/ 1903 h 19065"/>
                <a:gd name="connsiteX12" fmla="*/ 21917 w 25431"/>
                <a:gd name="connsiteY12" fmla="*/ 1423 h 19065"/>
                <a:gd name="connsiteX13" fmla="*/ 18951 w 25431"/>
                <a:gd name="connsiteY13" fmla="*/ 3206 h 19065"/>
                <a:gd name="connsiteX14" fmla="*/ 18745 w 25431"/>
                <a:gd name="connsiteY14" fmla="*/ 4080 h 19065"/>
                <a:gd name="connsiteX15" fmla="*/ 10086 w 25431"/>
                <a:gd name="connsiteY15" fmla="*/ 103 h 19065"/>
                <a:gd name="connsiteX16" fmla="*/ 8989 w 25431"/>
                <a:gd name="connsiteY16" fmla="*/ 0 h 19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31" h="19065">
                  <a:moveTo>
                    <a:pt x="8989" y="0"/>
                  </a:moveTo>
                  <a:cubicBezTo>
                    <a:pt x="8938" y="0"/>
                    <a:pt x="8886" y="0"/>
                    <a:pt x="8835" y="0"/>
                  </a:cubicBezTo>
                  <a:cubicBezTo>
                    <a:pt x="4429" y="343"/>
                    <a:pt x="485" y="3240"/>
                    <a:pt x="74" y="6721"/>
                  </a:cubicBezTo>
                  <a:cubicBezTo>
                    <a:pt x="-218" y="9087"/>
                    <a:pt x="382" y="11384"/>
                    <a:pt x="1377" y="13596"/>
                  </a:cubicBezTo>
                  <a:cubicBezTo>
                    <a:pt x="2474" y="16013"/>
                    <a:pt x="4703" y="15688"/>
                    <a:pt x="6555" y="16374"/>
                  </a:cubicBezTo>
                  <a:cubicBezTo>
                    <a:pt x="7892" y="16870"/>
                    <a:pt x="9058" y="17865"/>
                    <a:pt x="10395" y="18414"/>
                  </a:cubicBezTo>
                  <a:cubicBezTo>
                    <a:pt x="11441" y="18842"/>
                    <a:pt x="12453" y="19065"/>
                    <a:pt x="13396" y="19065"/>
                  </a:cubicBezTo>
                  <a:cubicBezTo>
                    <a:pt x="15864" y="19065"/>
                    <a:pt x="17870" y="17574"/>
                    <a:pt x="18933" y="14642"/>
                  </a:cubicBezTo>
                  <a:cubicBezTo>
                    <a:pt x="19773" y="12293"/>
                    <a:pt x="20168" y="10115"/>
                    <a:pt x="20048" y="8178"/>
                  </a:cubicBezTo>
                  <a:cubicBezTo>
                    <a:pt x="20545" y="8487"/>
                    <a:pt x="21111" y="8641"/>
                    <a:pt x="21694" y="8641"/>
                  </a:cubicBezTo>
                  <a:cubicBezTo>
                    <a:pt x="22997" y="8641"/>
                    <a:pt x="24368" y="7886"/>
                    <a:pt x="24968" y="6618"/>
                  </a:cubicBezTo>
                  <a:cubicBezTo>
                    <a:pt x="25911" y="4629"/>
                    <a:pt x="25397" y="3018"/>
                    <a:pt x="23597" y="1903"/>
                  </a:cubicBezTo>
                  <a:cubicBezTo>
                    <a:pt x="23082" y="1577"/>
                    <a:pt x="22499" y="1423"/>
                    <a:pt x="21917" y="1423"/>
                  </a:cubicBezTo>
                  <a:cubicBezTo>
                    <a:pt x="20733" y="1423"/>
                    <a:pt x="19568" y="2057"/>
                    <a:pt x="18951" y="3206"/>
                  </a:cubicBezTo>
                  <a:cubicBezTo>
                    <a:pt x="18865" y="3498"/>
                    <a:pt x="18796" y="3789"/>
                    <a:pt x="18745" y="4080"/>
                  </a:cubicBezTo>
                  <a:cubicBezTo>
                    <a:pt x="17236" y="1869"/>
                    <a:pt x="14441" y="429"/>
                    <a:pt x="10086" y="103"/>
                  </a:cubicBezTo>
                  <a:cubicBezTo>
                    <a:pt x="9709" y="86"/>
                    <a:pt x="9349" y="0"/>
                    <a:pt x="898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7" name="任意多边形: 形状 536">
              <a:extLst>
                <a:ext uri="{FF2B5EF4-FFF2-40B4-BE49-F238E27FC236}">
                  <a16:creationId xmlns:a16="http://schemas.microsoft.com/office/drawing/2014/main" id="{546E45C1-E058-6B85-56A4-FB78D5CAB950}"/>
                </a:ext>
              </a:extLst>
            </p:cNvPr>
            <p:cNvSpPr/>
            <p:nvPr/>
          </p:nvSpPr>
          <p:spPr>
            <a:xfrm>
              <a:off x="5081721" y="3128705"/>
              <a:ext cx="20474" cy="14384"/>
            </a:xfrm>
            <a:custGeom>
              <a:avLst/>
              <a:gdLst>
                <a:gd name="connsiteX0" fmla="*/ 5143 w 20474"/>
                <a:gd name="connsiteY0" fmla="*/ 0 h 14384"/>
                <a:gd name="connsiteX1" fmla="*/ 1337 w 20474"/>
                <a:gd name="connsiteY1" fmla="*/ 1697 h 14384"/>
                <a:gd name="connsiteX2" fmla="*/ 857 w 20474"/>
                <a:gd name="connsiteY2" fmla="*/ 11419 h 14384"/>
                <a:gd name="connsiteX3" fmla="*/ 5623 w 20474"/>
                <a:gd name="connsiteY3" fmla="*/ 14385 h 14384"/>
                <a:gd name="connsiteX4" fmla="*/ 7681 w 20474"/>
                <a:gd name="connsiteY4" fmla="*/ 14059 h 14384"/>
                <a:gd name="connsiteX5" fmla="*/ 13047 w 20474"/>
                <a:gd name="connsiteY5" fmla="*/ 12687 h 14384"/>
                <a:gd name="connsiteX6" fmla="*/ 16305 w 20474"/>
                <a:gd name="connsiteY6" fmla="*/ 13682 h 14384"/>
                <a:gd name="connsiteX7" fmla="*/ 17025 w 20474"/>
                <a:gd name="connsiteY7" fmla="*/ 13870 h 14384"/>
                <a:gd name="connsiteX8" fmla="*/ 20471 w 20474"/>
                <a:gd name="connsiteY8" fmla="*/ 10184 h 14384"/>
                <a:gd name="connsiteX9" fmla="*/ 18276 w 20474"/>
                <a:gd name="connsiteY9" fmla="*/ 6052 h 14384"/>
                <a:gd name="connsiteX10" fmla="*/ 17813 w 20474"/>
                <a:gd name="connsiteY10" fmla="*/ 6121 h 14384"/>
                <a:gd name="connsiteX11" fmla="*/ 16459 w 20474"/>
                <a:gd name="connsiteY11" fmla="*/ 6361 h 14384"/>
                <a:gd name="connsiteX12" fmla="*/ 13853 w 20474"/>
                <a:gd name="connsiteY12" fmla="*/ 3772 h 14384"/>
                <a:gd name="connsiteX13" fmla="*/ 9515 w 20474"/>
                <a:gd name="connsiteY13" fmla="*/ 909 h 14384"/>
                <a:gd name="connsiteX14" fmla="*/ 5143 w 20474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74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9" y="13236"/>
                    <a:pt x="3463" y="14385"/>
                    <a:pt x="5623" y="14385"/>
                  </a:cubicBezTo>
                  <a:cubicBezTo>
                    <a:pt x="6275" y="14385"/>
                    <a:pt x="6961" y="14282"/>
                    <a:pt x="7681" y="14059"/>
                  </a:cubicBezTo>
                  <a:cubicBezTo>
                    <a:pt x="9532" y="13493"/>
                    <a:pt x="11247" y="12687"/>
                    <a:pt x="13047" y="12687"/>
                  </a:cubicBezTo>
                  <a:cubicBezTo>
                    <a:pt x="14093" y="12687"/>
                    <a:pt x="15156" y="12945"/>
                    <a:pt x="16305" y="13682"/>
                  </a:cubicBezTo>
                  <a:cubicBezTo>
                    <a:pt x="16510" y="13819"/>
                    <a:pt x="16768" y="13870"/>
                    <a:pt x="17025" y="13870"/>
                  </a:cubicBezTo>
                  <a:cubicBezTo>
                    <a:pt x="18482" y="13870"/>
                    <a:pt x="20402" y="11899"/>
                    <a:pt x="20471" y="10184"/>
                  </a:cubicBezTo>
                  <a:cubicBezTo>
                    <a:pt x="20539" y="8384"/>
                    <a:pt x="19734" y="6052"/>
                    <a:pt x="18276" y="6052"/>
                  </a:cubicBezTo>
                  <a:cubicBezTo>
                    <a:pt x="18122" y="6052"/>
                    <a:pt x="17968" y="6069"/>
                    <a:pt x="17813" y="6121"/>
                  </a:cubicBezTo>
                  <a:cubicBezTo>
                    <a:pt x="17265" y="6292"/>
                    <a:pt x="16819" y="6361"/>
                    <a:pt x="16459" y="6361"/>
                  </a:cubicBezTo>
                  <a:cubicBezTo>
                    <a:pt x="14933" y="6361"/>
                    <a:pt x="14590" y="5092"/>
                    <a:pt x="13853" y="3772"/>
                  </a:cubicBezTo>
                  <a:cubicBezTo>
                    <a:pt x="12876" y="2006"/>
                    <a:pt x="11144" y="1269"/>
                    <a:pt x="9515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8" name="任意多边形: 形状 537">
              <a:extLst>
                <a:ext uri="{FF2B5EF4-FFF2-40B4-BE49-F238E27FC236}">
                  <a16:creationId xmlns:a16="http://schemas.microsoft.com/office/drawing/2014/main" id="{A23875FF-E253-3878-E686-0227D3D8E1F2}"/>
                </a:ext>
              </a:extLst>
            </p:cNvPr>
            <p:cNvSpPr/>
            <p:nvPr/>
          </p:nvSpPr>
          <p:spPr>
            <a:xfrm>
              <a:off x="5073671" y="3172459"/>
              <a:ext cx="25934" cy="28717"/>
            </a:xfrm>
            <a:custGeom>
              <a:avLst/>
              <a:gdLst>
                <a:gd name="connsiteX0" fmla="*/ 10759 w 25934"/>
                <a:gd name="connsiteY0" fmla="*/ 0 h 28717"/>
                <a:gd name="connsiteX1" fmla="*/ 7193 w 25934"/>
                <a:gd name="connsiteY1" fmla="*/ 2469 h 28717"/>
                <a:gd name="connsiteX2" fmla="*/ 9456 w 25934"/>
                <a:gd name="connsiteY2" fmla="*/ 6909 h 28717"/>
                <a:gd name="connsiteX3" fmla="*/ 10656 w 25934"/>
                <a:gd name="connsiteY3" fmla="*/ 7098 h 28717"/>
                <a:gd name="connsiteX4" fmla="*/ 11273 w 25934"/>
                <a:gd name="connsiteY4" fmla="*/ 7047 h 28717"/>
                <a:gd name="connsiteX5" fmla="*/ 11085 w 25934"/>
                <a:gd name="connsiteY5" fmla="*/ 8041 h 28717"/>
                <a:gd name="connsiteX6" fmla="*/ 5958 w 25934"/>
                <a:gd name="connsiteY6" fmla="*/ 9087 h 28717"/>
                <a:gd name="connsiteX7" fmla="*/ 1432 w 25934"/>
                <a:gd name="connsiteY7" fmla="*/ 15396 h 28717"/>
                <a:gd name="connsiteX8" fmla="*/ 1895 w 25934"/>
                <a:gd name="connsiteY8" fmla="*/ 18534 h 28717"/>
                <a:gd name="connsiteX9" fmla="*/ 780 w 25934"/>
                <a:gd name="connsiteY9" fmla="*/ 23780 h 28717"/>
                <a:gd name="connsiteX10" fmla="*/ 8033 w 25934"/>
                <a:gd name="connsiteY10" fmla="*/ 28718 h 28717"/>
                <a:gd name="connsiteX11" fmla="*/ 8221 w 25934"/>
                <a:gd name="connsiteY11" fmla="*/ 28718 h 28717"/>
                <a:gd name="connsiteX12" fmla="*/ 12970 w 25934"/>
                <a:gd name="connsiteY12" fmla="*/ 23763 h 28717"/>
                <a:gd name="connsiteX13" fmla="*/ 14359 w 25934"/>
                <a:gd name="connsiteY13" fmla="*/ 18311 h 28717"/>
                <a:gd name="connsiteX14" fmla="*/ 14753 w 25934"/>
                <a:gd name="connsiteY14" fmla="*/ 12653 h 28717"/>
                <a:gd name="connsiteX15" fmla="*/ 15491 w 25934"/>
                <a:gd name="connsiteY15" fmla="*/ 11179 h 28717"/>
                <a:gd name="connsiteX16" fmla="*/ 16537 w 25934"/>
                <a:gd name="connsiteY16" fmla="*/ 11642 h 28717"/>
                <a:gd name="connsiteX17" fmla="*/ 18748 w 25934"/>
                <a:gd name="connsiteY17" fmla="*/ 13682 h 28717"/>
                <a:gd name="connsiteX18" fmla="*/ 20874 w 25934"/>
                <a:gd name="connsiteY18" fmla="*/ 14145 h 28717"/>
                <a:gd name="connsiteX19" fmla="*/ 25881 w 25934"/>
                <a:gd name="connsiteY19" fmla="*/ 11144 h 28717"/>
                <a:gd name="connsiteX20" fmla="*/ 23206 w 25934"/>
                <a:gd name="connsiteY20" fmla="*/ 4561 h 28717"/>
                <a:gd name="connsiteX21" fmla="*/ 17068 w 25934"/>
                <a:gd name="connsiteY21" fmla="*/ 754 h 28717"/>
                <a:gd name="connsiteX22" fmla="*/ 14514 w 25934"/>
                <a:gd name="connsiteY22" fmla="*/ 17 h 28717"/>
                <a:gd name="connsiteX23" fmla="*/ 13005 w 25934"/>
                <a:gd name="connsiteY23" fmla="*/ 497 h 28717"/>
                <a:gd name="connsiteX24" fmla="*/ 12353 w 25934"/>
                <a:gd name="connsiteY24" fmla="*/ 240 h 28717"/>
                <a:gd name="connsiteX25" fmla="*/ 10759 w 25934"/>
                <a:gd name="connsiteY25" fmla="*/ 0 h 28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934" h="28717">
                  <a:moveTo>
                    <a:pt x="10759" y="0"/>
                  </a:moveTo>
                  <a:cubicBezTo>
                    <a:pt x="9078" y="0"/>
                    <a:pt x="7724" y="926"/>
                    <a:pt x="7193" y="2469"/>
                  </a:cubicBezTo>
                  <a:cubicBezTo>
                    <a:pt x="6592" y="4269"/>
                    <a:pt x="7638" y="6344"/>
                    <a:pt x="9456" y="6909"/>
                  </a:cubicBezTo>
                  <a:cubicBezTo>
                    <a:pt x="9885" y="7029"/>
                    <a:pt x="10279" y="7098"/>
                    <a:pt x="10656" y="7098"/>
                  </a:cubicBezTo>
                  <a:cubicBezTo>
                    <a:pt x="10862" y="7098"/>
                    <a:pt x="11067" y="7081"/>
                    <a:pt x="11273" y="7047"/>
                  </a:cubicBezTo>
                  <a:cubicBezTo>
                    <a:pt x="11342" y="7492"/>
                    <a:pt x="11324" y="7852"/>
                    <a:pt x="11085" y="8041"/>
                  </a:cubicBezTo>
                  <a:cubicBezTo>
                    <a:pt x="9782" y="8984"/>
                    <a:pt x="7673" y="8298"/>
                    <a:pt x="5958" y="9087"/>
                  </a:cubicBezTo>
                  <a:cubicBezTo>
                    <a:pt x="3301" y="10321"/>
                    <a:pt x="2564" y="13047"/>
                    <a:pt x="1432" y="15396"/>
                  </a:cubicBezTo>
                  <a:cubicBezTo>
                    <a:pt x="1261" y="15739"/>
                    <a:pt x="4809" y="17008"/>
                    <a:pt x="1895" y="18534"/>
                  </a:cubicBezTo>
                  <a:cubicBezTo>
                    <a:pt x="-746" y="19922"/>
                    <a:pt x="-128" y="21860"/>
                    <a:pt x="780" y="23780"/>
                  </a:cubicBezTo>
                  <a:cubicBezTo>
                    <a:pt x="2255" y="26866"/>
                    <a:pt x="5067" y="28546"/>
                    <a:pt x="8033" y="28718"/>
                  </a:cubicBezTo>
                  <a:cubicBezTo>
                    <a:pt x="8101" y="28718"/>
                    <a:pt x="8153" y="28718"/>
                    <a:pt x="8221" y="28718"/>
                  </a:cubicBezTo>
                  <a:cubicBezTo>
                    <a:pt x="10673" y="28718"/>
                    <a:pt x="11856" y="25906"/>
                    <a:pt x="12970" y="23763"/>
                  </a:cubicBezTo>
                  <a:cubicBezTo>
                    <a:pt x="13845" y="22083"/>
                    <a:pt x="14222" y="20231"/>
                    <a:pt x="14359" y="18311"/>
                  </a:cubicBezTo>
                  <a:cubicBezTo>
                    <a:pt x="14496" y="16425"/>
                    <a:pt x="14753" y="14539"/>
                    <a:pt x="14753" y="12653"/>
                  </a:cubicBezTo>
                  <a:cubicBezTo>
                    <a:pt x="14753" y="11607"/>
                    <a:pt x="15028" y="11179"/>
                    <a:pt x="15491" y="11179"/>
                  </a:cubicBezTo>
                  <a:cubicBezTo>
                    <a:pt x="15782" y="11179"/>
                    <a:pt x="16125" y="11350"/>
                    <a:pt x="16537" y="11642"/>
                  </a:cubicBezTo>
                  <a:cubicBezTo>
                    <a:pt x="17342" y="12224"/>
                    <a:pt x="17908" y="13253"/>
                    <a:pt x="18748" y="13682"/>
                  </a:cubicBezTo>
                  <a:cubicBezTo>
                    <a:pt x="19365" y="14008"/>
                    <a:pt x="20103" y="14145"/>
                    <a:pt x="20874" y="14145"/>
                  </a:cubicBezTo>
                  <a:cubicBezTo>
                    <a:pt x="23172" y="14145"/>
                    <a:pt x="25709" y="12842"/>
                    <a:pt x="25881" y="11144"/>
                  </a:cubicBezTo>
                  <a:cubicBezTo>
                    <a:pt x="26138" y="8521"/>
                    <a:pt x="25503" y="5572"/>
                    <a:pt x="23206" y="4561"/>
                  </a:cubicBezTo>
                  <a:cubicBezTo>
                    <a:pt x="20926" y="3549"/>
                    <a:pt x="19365" y="1543"/>
                    <a:pt x="17068" y="754"/>
                  </a:cubicBezTo>
                  <a:cubicBezTo>
                    <a:pt x="16056" y="274"/>
                    <a:pt x="15216" y="17"/>
                    <a:pt x="14514" y="17"/>
                  </a:cubicBezTo>
                  <a:cubicBezTo>
                    <a:pt x="13948" y="17"/>
                    <a:pt x="13450" y="171"/>
                    <a:pt x="13005" y="497"/>
                  </a:cubicBezTo>
                  <a:cubicBezTo>
                    <a:pt x="12816" y="394"/>
                    <a:pt x="12593" y="309"/>
                    <a:pt x="12353" y="240"/>
                  </a:cubicBezTo>
                  <a:cubicBezTo>
                    <a:pt x="11805" y="86"/>
                    <a:pt x="11273" y="0"/>
                    <a:pt x="107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9" name="任意多边形: 形状 538">
              <a:extLst>
                <a:ext uri="{FF2B5EF4-FFF2-40B4-BE49-F238E27FC236}">
                  <a16:creationId xmlns:a16="http://schemas.microsoft.com/office/drawing/2014/main" id="{2D0C293B-010E-90EF-CE10-6193D21A5BD5}"/>
                </a:ext>
              </a:extLst>
            </p:cNvPr>
            <p:cNvSpPr/>
            <p:nvPr/>
          </p:nvSpPr>
          <p:spPr>
            <a:xfrm>
              <a:off x="5066264" y="3146810"/>
              <a:ext cx="19008" cy="21019"/>
            </a:xfrm>
            <a:custGeom>
              <a:avLst/>
              <a:gdLst>
                <a:gd name="connsiteX0" fmla="*/ 6627 w 19008"/>
                <a:gd name="connsiteY0" fmla="*/ 0 h 21019"/>
                <a:gd name="connsiteX1" fmla="*/ 2512 w 19008"/>
                <a:gd name="connsiteY1" fmla="*/ 2366 h 21019"/>
                <a:gd name="connsiteX2" fmla="*/ 5427 w 19008"/>
                <a:gd name="connsiteY2" fmla="*/ 20523 h 21019"/>
                <a:gd name="connsiteX3" fmla="*/ 7004 w 19008"/>
                <a:gd name="connsiteY3" fmla="*/ 21020 h 21019"/>
                <a:gd name="connsiteX4" fmla="*/ 7690 w 19008"/>
                <a:gd name="connsiteY4" fmla="*/ 20934 h 21019"/>
                <a:gd name="connsiteX5" fmla="*/ 17017 w 19008"/>
                <a:gd name="connsiteY5" fmla="*/ 14470 h 21019"/>
                <a:gd name="connsiteX6" fmla="*/ 18697 w 19008"/>
                <a:gd name="connsiteY6" fmla="*/ 10664 h 21019"/>
                <a:gd name="connsiteX7" fmla="*/ 18320 w 19008"/>
                <a:gd name="connsiteY7" fmla="*/ 7852 h 21019"/>
                <a:gd name="connsiteX8" fmla="*/ 8839 w 19008"/>
                <a:gd name="connsiteY8" fmla="*/ 463 h 21019"/>
                <a:gd name="connsiteX9" fmla="*/ 6627 w 19008"/>
                <a:gd name="connsiteY9" fmla="*/ 0 h 2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19">
                  <a:moveTo>
                    <a:pt x="6627" y="0"/>
                  </a:moveTo>
                  <a:cubicBezTo>
                    <a:pt x="5050" y="0"/>
                    <a:pt x="3695" y="789"/>
                    <a:pt x="2512" y="2366"/>
                  </a:cubicBezTo>
                  <a:cubicBezTo>
                    <a:pt x="-1791" y="8075"/>
                    <a:pt x="-402" y="16802"/>
                    <a:pt x="5427" y="20523"/>
                  </a:cubicBezTo>
                  <a:cubicBezTo>
                    <a:pt x="5941" y="20848"/>
                    <a:pt x="6473" y="21020"/>
                    <a:pt x="7004" y="21020"/>
                  </a:cubicBezTo>
                  <a:cubicBezTo>
                    <a:pt x="7227" y="21020"/>
                    <a:pt x="7467" y="20985"/>
                    <a:pt x="7690" y="20934"/>
                  </a:cubicBezTo>
                  <a:cubicBezTo>
                    <a:pt x="11685" y="19922"/>
                    <a:pt x="16194" y="19665"/>
                    <a:pt x="17017" y="14470"/>
                  </a:cubicBezTo>
                  <a:cubicBezTo>
                    <a:pt x="17686" y="12944"/>
                    <a:pt x="18217" y="11830"/>
                    <a:pt x="18697" y="10664"/>
                  </a:cubicBezTo>
                  <a:cubicBezTo>
                    <a:pt x="19109" y="9670"/>
                    <a:pt x="19229" y="8710"/>
                    <a:pt x="18320" y="7852"/>
                  </a:cubicBezTo>
                  <a:cubicBezTo>
                    <a:pt x="15354" y="5109"/>
                    <a:pt x="12645" y="1989"/>
                    <a:pt x="8839" y="463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0" name="任意多边形: 形状 539">
              <a:extLst>
                <a:ext uri="{FF2B5EF4-FFF2-40B4-BE49-F238E27FC236}">
                  <a16:creationId xmlns:a16="http://schemas.microsoft.com/office/drawing/2014/main" id="{D0DAA365-B576-11E0-1DBC-D567FB1B36CD}"/>
                </a:ext>
              </a:extLst>
            </p:cNvPr>
            <p:cNvSpPr/>
            <p:nvPr/>
          </p:nvSpPr>
          <p:spPr>
            <a:xfrm>
              <a:off x="4659963" y="33479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37"/>
                    <a:pt x="4482" y="0"/>
                    <a:pt x="38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1" name="任意多边形: 形状 540">
              <a:extLst>
                <a:ext uri="{FF2B5EF4-FFF2-40B4-BE49-F238E27FC236}">
                  <a16:creationId xmlns:a16="http://schemas.microsoft.com/office/drawing/2014/main" id="{8D743AA5-3D00-6DFA-53C4-704828BBB5B9}"/>
                </a:ext>
              </a:extLst>
            </p:cNvPr>
            <p:cNvSpPr/>
            <p:nvPr/>
          </p:nvSpPr>
          <p:spPr>
            <a:xfrm>
              <a:off x="5062978" y="3092940"/>
              <a:ext cx="7650" cy="7749"/>
            </a:xfrm>
            <a:custGeom>
              <a:avLst/>
              <a:gdLst>
                <a:gd name="connsiteX0" fmla="*/ 3980 w 7650"/>
                <a:gd name="connsiteY0" fmla="*/ 0 h 7749"/>
                <a:gd name="connsiteX1" fmla="*/ 243 w 7650"/>
                <a:gd name="connsiteY1" fmla="*/ 2383 h 7749"/>
                <a:gd name="connsiteX2" fmla="*/ 2609 w 7650"/>
                <a:gd name="connsiteY2" fmla="*/ 7578 h 7749"/>
                <a:gd name="connsiteX3" fmla="*/ 3586 w 7650"/>
                <a:gd name="connsiteY3" fmla="*/ 7750 h 7749"/>
                <a:gd name="connsiteX4" fmla="*/ 7444 w 7650"/>
                <a:gd name="connsiteY4" fmla="*/ 5949 h 7749"/>
                <a:gd name="connsiteX5" fmla="*/ 5969 w 7650"/>
                <a:gd name="connsiteY5" fmla="*/ 377 h 7749"/>
                <a:gd name="connsiteX6" fmla="*/ 3980 w 7650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0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101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2" name="任意多边形: 形状 541">
              <a:extLst>
                <a:ext uri="{FF2B5EF4-FFF2-40B4-BE49-F238E27FC236}">
                  <a16:creationId xmlns:a16="http://schemas.microsoft.com/office/drawing/2014/main" id="{A825BCCF-1D4B-D17D-4CF2-1213844BD707}"/>
                </a:ext>
              </a:extLst>
            </p:cNvPr>
            <p:cNvSpPr/>
            <p:nvPr/>
          </p:nvSpPr>
          <p:spPr>
            <a:xfrm>
              <a:off x="4603889" y="3677036"/>
              <a:ext cx="6762" cy="7423"/>
            </a:xfrm>
            <a:custGeom>
              <a:avLst/>
              <a:gdLst>
                <a:gd name="connsiteX0" fmla="*/ 3498 w 6762"/>
                <a:gd name="connsiteY0" fmla="*/ 0 h 7423"/>
                <a:gd name="connsiteX1" fmla="*/ 3224 w 6762"/>
                <a:gd name="connsiteY1" fmla="*/ 17 h 7423"/>
                <a:gd name="connsiteX2" fmla="*/ 18 w 6762"/>
                <a:gd name="connsiteY2" fmla="*/ 4098 h 7423"/>
                <a:gd name="connsiteX3" fmla="*/ 3481 w 6762"/>
                <a:gd name="connsiteY3" fmla="*/ 7424 h 7423"/>
                <a:gd name="connsiteX4" fmla="*/ 3961 w 6762"/>
                <a:gd name="connsiteY4" fmla="*/ 7355 h 7423"/>
                <a:gd name="connsiteX5" fmla="*/ 6756 w 6762"/>
                <a:gd name="connsiteY5" fmla="*/ 3635 h 7423"/>
                <a:gd name="connsiteX6" fmla="*/ 3498 w 6762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2" h="7423">
                  <a:moveTo>
                    <a:pt x="3498" y="0"/>
                  </a:moveTo>
                  <a:cubicBezTo>
                    <a:pt x="3412" y="0"/>
                    <a:pt x="3310" y="0"/>
                    <a:pt x="3224" y="17"/>
                  </a:cubicBezTo>
                  <a:cubicBezTo>
                    <a:pt x="1423" y="223"/>
                    <a:pt x="-188" y="2263"/>
                    <a:pt x="18" y="4098"/>
                  </a:cubicBezTo>
                  <a:cubicBezTo>
                    <a:pt x="206" y="5744"/>
                    <a:pt x="1972" y="7424"/>
                    <a:pt x="3481" y="7424"/>
                  </a:cubicBezTo>
                  <a:cubicBezTo>
                    <a:pt x="3652" y="7424"/>
                    <a:pt x="3807" y="7407"/>
                    <a:pt x="3961" y="7355"/>
                  </a:cubicBezTo>
                  <a:cubicBezTo>
                    <a:pt x="5710" y="6875"/>
                    <a:pt x="6859" y="5727"/>
                    <a:pt x="6756" y="3635"/>
                  </a:cubicBezTo>
                  <a:cubicBezTo>
                    <a:pt x="6636" y="1629"/>
                    <a:pt x="5161" y="0"/>
                    <a:pt x="34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3" name="任意多边形: 形状 542">
              <a:extLst>
                <a:ext uri="{FF2B5EF4-FFF2-40B4-BE49-F238E27FC236}">
                  <a16:creationId xmlns:a16="http://schemas.microsoft.com/office/drawing/2014/main" id="{6CC39F69-E344-A7A1-09F9-0D2BC7CCCEF5}"/>
                </a:ext>
              </a:extLst>
            </p:cNvPr>
            <p:cNvSpPr/>
            <p:nvPr/>
          </p:nvSpPr>
          <p:spPr>
            <a:xfrm>
              <a:off x="5016398" y="3247537"/>
              <a:ext cx="10527" cy="8743"/>
            </a:xfrm>
            <a:custGeom>
              <a:avLst/>
              <a:gdLst>
                <a:gd name="connsiteX0" fmla="*/ 10527 w 10527"/>
                <a:gd name="connsiteY0" fmla="*/ 0 h 8743"/>
                <a:gd name="connsiteX1" fmla="*/ 0 w 10527"/>
                <a:gd name="connsiteY1" fmla="*/ 8744 h 8743"/>
                <a:gd name="connsiteX2" fmla="*/ 0 w 10527"/>
                <a:gd name="connsiteY2" fmla="*/ 8744 h 8743"/>
                <a:gd name="connsiteX3" fmla="*/ 10527 w 10527"/>
                <a:gd name="connsiteY3" fmla="*/ 0 h 8743"/>
                <a:gd name="connsiteX4" fmla="*/ 10527 w 10527"/>
                <a:gd name="connsiteY4" fmla="*/ 0 h 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7" h="8743">
                  <a:moveTo>
                    <a:pt x="10527" y="0"/>
                  </a:moveTo>
                  <a:cubicBezTo>
                    <a:pt x="7047" y="2846"/>
                    <a:pt x="3532" y="5778"/>
                    <a:pt x="0" y="8744"/>
                  </a:cubicBezTo>
                  <a:lnTo>
                    <a:pt x="0" y="8744"/>
                  </a:lnTo>
                  <a:cubicBezTo>
                    <a:pt x="3532" y="5778"/>
                    <a:pt x="7047" y="2846"/>
                    <a:pt x="10527" y="0"/>
                  </a:cubicBezTo>
                  <a:lnTo>
                    <a:pt x="10527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4" name="任意多边形: 形状 543">
              <a:extLst>
                <a:ext uri="{FF2B5EF4-FFF2-40B4-BE49-F238E27FC236}">
                  <a16:creationId xmlns:a16="http://schemas.microsoft.com/office/drawing/2014/main" id="{82575A3A-C3FF-7890-7B38-71D470FD4E9D}"/>
                </a:ext>
              </a:extLst>
            </p:cNvPr>
            <p:cNvSpPr/>
            <p:nvPr/>
          </p:nvSpPr>
          <p:spPr>
            <a:xfrm>
              <a:off x="5010480" y="3245256"/>
              <a:ext cx="16444" cy="10990"/>
            </a:xfrm>
            <a:custGeom>
              <a:avLst/>
              <a:gdLst>
                <a:gd name="connsiteX0" fmla="*/ 11404 w 16444"/>
                <a:gd name="connsiteY0" fmla="*/ 0 h 10990"/>
                <a:gd name="connsiteX1" fmla="*/ 8215 w 16444"/>
                <a:gd name="connsiteY1" fmla="*/ 429 h 10990"/>
                <a:gd name="connsiteX2" fmla="*/ 5506 w 16444"/>
                <a:gd name="connsiteY2" fmla="*/ 1783 h 10990"/>
                <a:gd name="connsiteX3" fmla="*/ 4306 w 16444"/>
                <a:gd name="connsiteY3" fmla="*/ 189 h 10990"/>
                <a:gd name="connsiteX4" fmla="*/ 3963 w 16444"/>
                <a:gd name="connsiteY4" fmla="*/ 137 h 10990"/>
                <a:gd name="connsiteX5" fmla="*/ 89 w 16444"/>
                <a:gd name="connsiteY5" fmla="*/ 3189 h 10990"/>
                <a:gd name="connsiteX6" fmla="*/ 1854 w 16444"/>
                <a:gd name="connsiteY6" fmla="*/ 7390 h 10990"/>
                <a:gd name="connsiteX7" fmla="*/ 2677 w 16444"/>
                <a:gd name="connsiteY7" fmla="*/ 7561 h 10990"/>
                <a:gd name="connsiteX8" fmla="*/ 4220 w 16444"/>
                <a:gd name="connsiteY8" fmla="*/ 6944 h 10990"/>
                <a:gd name="connsiteX9" fmla="*/ 5918 w 16444"/>
                <a:gd name="connsiteY9" fmla="*/ 10990 h 10990"/>
                <a:gd name="connsiteX10" fmla="*/ 16445 w 16444"/>
                <a:gd name="connsiteY10" fmla="*/ 2246 h 10990"/>
                <a:gd name="connsiteX11" fmla="*/ 15227 w 16444"/>
                <a:gd name="connsiteY11" fmla="*/ 1200 h 10990"/>
                <a:gd name="connsiteX12" fmla="*/ 11404 w 16444"/>
                <a:gd name="connsiteY12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44" h="10990">
                  <a:moveTo>
                    <a:pt x="11404" y="0"/>
                  </a:moveTo>
                  <a:cubicBezTo>
                    <a:pt x="10341" y="0"/>
                    <a:pt x="9227" y="189"/>
                    <a:pt x="8215" y="429"/>
                  </a:cubicBezTo>
                  <a:cubicBezTo>
                    <a:pt x="7067" y="703"/>
                    <a:pt x="6175" y="1166"/>
                    <a:pt x="5506" y="1783"/>
                  </a:cubicBezTo>
                  <a:cubicBezTo>
                    <a:pt x="5232" y="1200"/>
                    <a:pt x="4838" y="652"/>
                    <a:pt x="4306" y="189"/>
                  </a:cubicBezTo>
                  <a:cubicBezTo>
                    <a:pt x="4203" y="154"/>
                    <a:pt x="4083" y="137"/>
                    <a:pt x="3963" y="137"/>
                  </a:cubicBezTo>
                  <a:cubicBezTo>
                    <a:pt x="2609" y="137"/>
                    <a:pt x="294" y="1835"/>
                    <a:pt x="89" y="3189"/>
                  </a:cubicBezTo>
                  <a:cubicBezTo>
                    <a:pt x="-169" y="4903"/>
                    <a:pt x="54" y="6601"/>
                    <a:pt x="1854" y="7390"/>
                  </a:cubicBezTo>
                  <a:cubicBezTo>
                    <a:pt x="2129" y="7510"/>
                    <a:pt x="2403" y="7561"/>
                    <a:pt x="2677" y="7561"/>
                  </a:cubicBezTo>
                  <a:cubicBezTo>
                    <a:pt x="3209" y="7561"/>
                    <a:pt x="3740" y="7338"/>
                    <a:pt x="4220" y="6944"/>
                  </a:cubicBezTo>
                  <a:cubicBezTo>
                    <a:pt x="4580" y="8607"/>
                    <a:pt x="5163" y="9996"/>
                    <a:pt x="5918" y="10990"/>
                  </a:cubicBezTo>
                  <a:cubicBezTo>
                    <a:pt x="9450" y="8024"/>
                    <a:pt x="12964" y="5109"/>
                    <a:pt x="16445" y="2246"/>
                  </a:cubicBezTo>
                  <a:cubicBezTo>
                    <a:pt x="16051" y="1920"/>
                    <a:pt x="15656" y="1560"/>
                    <a:pt x="15227" y="1200"/>
                  </a:cubicBezTo>
                  <a:cubicBezTo>
                    <a:pt x="14164" y="309"/>
                    <a:pt x="12810" y="0"/>
                    <a:pt x="114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5" name="任意多边形: 形状 544">
              <a:extLst>
                <a:ext uri="{FF2B5EF4-FFF2-40B4-BE49-F238E27FC236}">
                  <a16:creationId xmlns:a16="http://schemas.microsoft.com/office/drawing/2014/main" id="{74F6C121-0E3C-6A07-4369-8F1253E50FE9}"/>
                </a:ext>
              </a:extLst>
            </p:cNvPr>
            <p:cNvSpPr/>
            <p:nvPr/>
          </p:nvSpPr>
          <p:spPr>
            <a:xfrm>
              <a:off x="4589864" y="3726431"/>
              <a:ext cx="24038" cy="18139"/>
            </a:xfrm>
            <a:custGeom>
              <a:avLst/>
              <a:gdLst>
                <a:gd name="connsiteX0" fmla="*/ 20472 w 24038"/>
                <a:gd name="connsiteY0" fmla="*/ 0 h 18139"/>
                <a:gd name="connsiteX1" fmla="*/ 18483 w 24038"/>
                <a:gd name="connsiteY1" fmla="*/ 69 h 18139"/>
                <a:gd name="connsiteX2" fmla="*/ 18175 w 24038"/>
                <a:gd name="connsiteY2" fmla="*/ 69 h 18139"/>
                <a:gd name="connsiteX3" fmla="*/ 12208 w 24038"/>
                <a:gd name="connsiteY3" fmla="*/ 2366 h 18139"/>
                <a:gd name="connsiteX4" fmla="*/ 10099 w 24038"/>
                <a:gd name="connsiteY4" fmla="*/ 3601 h 18139"/>
                <a:gd name="connsiteX5" fmla="*/ 9499 w 24038"/>
                <a:gd name="connsiteY5" fmla="*/ 3498 h 18139"/>
                <a:gd name="connsiteX6" fmla="*/ 7442 w 24038"/>
                <a:gd name="connsiteY6" fmla="*/ 3103 h 18139"/>
                <a:gd name="connsiteX7" fmla="*/ 1201 w 24038"/>
                <a:gd name="connsiteY7" fmla="*/ 8418 h 18139"/>
                <a:gd name="connsiteX8" fmla="*/ 1218 w 24038"/>
                <a:gd name="connsiteY8" fmla="*/ 14985 h 18139"/>
                <a:gd name="connsiteX9" fmla="*/ 6173 w 24038"/>
                <a:gd name="connsiteY9" fmla="*/ 18140 h 18139"/>
                <a:gd name="connsiteX10" fmla="*/ 7579 w 24038"/>
                <a:gd name="connsiteY10" fmla="*/ 17951 h 18139"/>
                <a:gd name="connsiteX11" fmla="*/ 11642 w 24038"/>
                <a:gd name="connsiteY11" fmla="*/ 12773 h 18139"/>
                <a:gd name="connsiteX12" fmla="*/ 11797 w 24038"/>
                <a:gd name="connsiteY12" fmla="*/ 10836 h 18139"/>
                <a:gd name="connsiteX13" fmla="*/ 13528 w 24038"/>
                <a:gd name="connsiteY13" fmla="*/ 7629 h 18139"/>
                <a:gd name="connsiteX14" fmla="*/ 16083 w 24038"/>
                <a:gd name="connsiteY14" fmla="*/ 8898 h 18139"/>
                <a:gd name="connsiteX15" fmla="*/ 20798 w 24038"/>
                <a:gd name="connsiteY15" fmla="*/ 11590 h 18139"/>
                <a:gd name="connsiteX16" fmla="*/ 22633 w 24038"/>
                <a:gd name="connsiteY16" fmla="*/ 10956 h 18139"/>
                <a:gd name="connsiteX17" fmla="*/ 23352 w 24038"/>
                <a:gd name="connsiteY17" fmla="*/ 3652 h 18139"/>
                <a:gd name="connsiteX18" fmla="*/ 20472 w 24038"/>
                <a:gd name="connsiteY18" fmla="*/ 0 h 1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038" h="18139">
                  <a:moveTo>
                    <a:pt x="20472" y="0"/>
                  </a:moveTo>
                  <a:cubicBezTo>
                    <a:pt x="19923" y="0"/>
                    <a:pt x="19272" y="34"/>
                    <a:pt x="18483" y="69"/>
                  </a:cubicBezTo>
                  <a:cubicBezTo>
                    <a:pt x="18380" y="69"/>
                    <a:pt x="18278" y="69"/>
                    <a:pt x="18175" y="69"/>
                  </a:cubicBezTo>
                  <a:cubicBezTo>
                    <a:pt x="16271" y="69"/>
                    <a:pt x="13940" y="326"/>
                    <a:pt x="12208" y="2366"/>
                  </a:cubicBezTo>
                  <a:cubicBezTo>
                    <a:pt x="11591" y="3086"/>
                    <a:pt x="10871" y="3601"/>
                    <a:pt x="10099" y="3601"/>
                  </a:cubicBezTo>
                  <a:cubicBezTo>
                    <a:pt x="9893" y="3601"/>
                    <a:pt x="9705" y="3566"/>
                    <a:pt x="9499" y="3498"/>
                  </a:cubicBezTo>
                  <a:cubicBezTo>
                    <a:pt x="8745" y="3223"/>
                    <a:pt x="8059" y="3103"/>
                    <a:pt x="7442" y="3103"/>
                  </a:cubicBezTo>
                  <a:cubicBezTo>
                    <a:pt x="4373" y="3103"/>
                    <a:pt x="3001" y="6190"/>
                    <a:pt x="1201" y="8418"/>
                  </a:cubicBezTo>
                  <a:cubicBezTo>
                    <a:pt x="-479" y="10510"/>
                    <a:pt x="-325" y="12824"/>
                    <a:pt x="1218" y="14985"/>
                  </a:cubicBezTo>
                  <a:cubicBezTo>
                    <a:pt x="2521" y="16802"/>
                    <a:pt x="4099" y="18140"/>
                    <a:pt x="6173" y="18140"/>
                  </a:cubicBezTo>
                  <a:cubicBezTo>
                    <a:pt x="6619" y="18140"/>
                    <a:pt x="7082" y="18088"/>
                    <a:pt x="7579" y="17951"/>
                  </a:cubicBezTo>
                  <a:cubicBezTo>
                    <a:pt x="10082" y="17299"/>
                    <a:pt x="11248" y="15328"/>
                    <a:pt x="11642" y="12773"/>
                  </a:cubicBezTo>
                  <a:cubicBezTo>
                    <a:pt x="11745" y="12139"/>
                    <a:pt x="11694" y="11470"/>
                    <a:pt x="11797" y="10836"/>
                  </a:cubicBezTo>
                  <a:cubicBezTo>
                    <a:pt x="12157" y="8658"/>
                    <a:pt x="12585" y="7629"/>
                    <a:pt x="13528" y="7629"/>
                  </a:cubicBezTo>
                  <a:cubicBezTo>
                    <a:pt x="14145" y="7629"/>
                    <a:pt x="14951" y="8058"/>
                    <a:pt x="16083" y="8898"/>
                  </a:cubicBezTo>
                  <a:cubicBezTo>
                    <a:pt x="17574" y="9996"/>
                    <a:pt x="19083" y="11590"/>
                    <a:pt x="20798" y="11590"/>
                  </a:cubicBezTo>
                  <a:cubicBezTo>
                    <a:pt x="21381" y="11590"/>
                    <a:pt x="21981" y="11401"/>
                    <a:pt x="22633" y="10956"/>
                  </a:cubicBezTo>
                  <a:cubicBezTo>
                    <a:pt x="25153" y="9156"/>
                    <a:pt x="23558" y="6104"/>
                    <a:pt x="23352" y="3652"/>
                  </a:cubicBezTo>
                  <a:cubicBezTo>
                    <a:pt x="23095" y="600"/>
                    <a:pt x="22855" y="0"/>
                    <a:pt x="20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6" name="任意多边形: 形状 545">
              <a:extLst>
                <a:ext uri="{FF2B5EF4-FFF2-40B4-BE49-F238E27FC236}">
                  <a16:creationId xmlns:a16="http://schemas.microsoft.com/office/drawing/2014/main" id="{6DEE89D2-8338-F824-B134-AB8E6B93C261}"/>
                </a:ext>
              </a:extLst>
            </p:cNvPr>
            <p:cNvSpPr/>
            <p:nvPr/>
          </p:nvSpPr>
          <p:spPr>
            <a:xfrm>
              <a:off x="5071340" y="3112743"/>
              <a:ext cx="12364" cy="22408"/>
            </a:xfrm>
            <a:custGeom>
              <a:avLst/>
              <a:gdLst>
                <a:gd name="connsiteX0" fmla="*/ 7243 w 12364"/>
                <a:gd name="connsiteY0" fmla="*/ 0 h 22408"/>
                <a:gd name="connsiteX1" fmla="*/ 4826 w 12364"/>
                <a:gd name="connsiteY1" fmla="*/ 977 h 22408"/>
                <a:gd name="connsiteX2" fmla="*/ 4740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8 w 12364"/>
                <a:gd name="connsiteY6" fmla="*/ 14710 h 22408"/>
                <a:gd name="connsiteX7" fmla="*/ 145 w 12364"/>
                <a:gd name="connsiteY7" fmla="*/ 17351 h 22408"/>
                <a:gd name="connsiteX8" fmla="*/ 2031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43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43" y="0"/>
                  </a:moveTo>
                  <a:cubicBezTo>
                    <a:pt x="6523" y="0"/>
                    <a:pt x="5718" y="326"/>
                    <a:pt x="4826" y="977"/>
                  </a:cubicBezTo>
                  <a:lnTo>
                    <a:pt x="4740" y="857"/>
                  </a:lnTo>
                  <a:cubicBezTo>
                    <a:pt x="4209" y="1097"/>
                    <a:pt x="3317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80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8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1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7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09" y="1063"/>
                    <a:pt x="8529" y="0"/>
                    <a:pt x="72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7" name="任意多边形: 形状 546">
              <a:extLst>
                <a:ext uri="{FF2B5EF4-FFF2-40B4-BE49-F238E27FC236}">
                  <a16:creationId xmlns:a16="http://schemas.microsoft.com/office/drawing/2014/main" id="{280B9F44-EA4A-7826-38AE-1C05611CE078}"/>
                </a:ext>
              </a:extLst>
            </p:cNvPr>
            <p:cNvSpPr/>
            <p:nvPr/>
          </p:nvSpPr>
          <p:spPr>
            <a:xfrm>
              <a:off x="4601109" y="3812876"/>
              <a:ext cx="11007" cy="10218"/>
            </a:xfrm>
            <a:custGeom>
              <a:avLst/>
              <a:gdLst>
                <a:gd name="connsiteX0" fmla="*/ 5523 w 11007"/>
                <a:gd name="connsiteY0" fmla="*/ 0 h 10218"/>
                <a:gd name="connsiteX1" fmla="*/ 2 w 11007"/>
                <a:gd name="connsiteY1" fmla="*/ 5384 h 10218"/>
                <a:gd name="connsiteX2" fmla="*/ 5454 w 11007"/>
                <a:gd name="connsiteY2" fmla="*/ 10202 h 10218"/>
                <a:gd name="connsiteX3" fmla="*/ 5900 w 11007"/>
                <a:gd name="connsiteY3" fmla="*/ 10219 h 10218"/>
                <a:gd name="connsiteX4" fmla="*/ 10992 w 11007"/>
                <a:gd name="connsiteY4" fmla="*/ 6224 h 10218"/>
                <a:gd name="connsiteX5" fmla="*/ 5746 w 11007"/>
                <a:gd name="connsiteY5" fmla="*/ 0 h 10218"/>
                <a:gd name="connsiteX6" fmla="*/ 5523 w 11007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07" h="10218">
                  <a:moveTo>
                    <a:pt x="5523" y="0"/>
                  </a:moveTo>
                  <a:cubicBezTo>
                    <a:pt x="2523" y="0"/>
                    <a:pt x="105" y="2332"/>
                    <a:pt x="2" y="5384"/>
                  </a:cubicBezTo>
                  <a:cubicBezTo>
                    <a:pt x="-83" y="7956"/>
                    <a:pt x="2128" y="9927"/>
                    <a:pt x="5454" y="10202"/>
                  </a:cubicBezTo>
                  <a:cubicBezTo>
                    <a:pt x="5609" y="10219"/>
                    <a:pt x="5746" y="10219"/>
                    <a:pt x="5900" y="10219"/>
                  </a:cubicBezTo>
                  <a:cubicBezTo>
                    <a:pt x="8420" y="10219"/>
                    <a:pt x="10770" y="8418"/>
                    <a:pt x="10992" y="6224"/>
                  </a:cubicBezTo>
                  <a:cubicBezTo>
                    <a:pt x="11250" y="3738"/>
                    <a:pt x="8181" y="86"/>
                    <a:pt x="5746" y="0"/>
                  </a:cubicBezTo>
                  <a:cubicBezTo>
                    <a:pt x="5660" y="0"/>
                    <a:pt x="5592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8" name="任意多边形: 形状 547">
              <a:extLst>
                <a:ext uri="{FF2B5EF4-FFF2-40B4-BE49-F238E27FC236}">
                  <a16:creationId xmlns:a16="http://schemas.microsoft.com/office/drawing/2014/main" id="{97FD15B0-4120-4B79-6D04-4C07341E63B0}"/>
                </a:ext>
              </a:extLst>
            </p:cNvPr>
            <p:cNvSpPr/>
            <p:nvPr/>
          </p:nvSpPr>
          <p:spPr>
            <a:xfrm>
              <a:off x="5015014" y="3183260"/>
              <a:ext cx="14187" cy="16939"/>
            </a:xfrm>
            <a:custGeom>
              <a:avLst/>
              <a:gdLst>
                <a:gd name="connsiteX0" fmla="*/ 8499 w 14187"/>
                <a:gd name="connsiteY0" fmla="*/ 0 h 16939"/>
                <a:gd name="connsiteX1" fmla="*/ 4024 w 14187"/>
                <a:gd name="connsiteY1" fmla="*/ 1526 h 16939"/>
                <a:gd name="connsiteX2" fmla="*/ 1709 w 14187"/>
                <a:gd name="connsiteY2" fmla="*/ 3943 h 16939"/>
                <a:gd name="connsiteX3" fmla="*/ 1178 w 14187"/>
                <a:gd name="connsiteY3" fmla="*/ 8007 h 16939"/>
                <a:gd name="connsiteX4" fmla="*/ 2035 w 14187"/>
                <a:gd name="connsiteY4" fmla="*/ 15053 h 16939"/>
                <a:gd name="connsiteX5" fmla="*/ 6579 w 14187"/>
                <a:gd name="connsiteY5" fmla="*/ 16939 h 16939"/>
                <a:gd name="connsiteX6" fmla="*/ 13385 w 14187"/>
                <a:gd name="connsiteY6" fmla="*/ 11127 h 16939"/>
                <a:gd name="connsiteX7" fmla="*/ 14003 w 14187"/>
                <a:gd name="connsiteY7" fmla="*/ 9258 h 16939"/>
                <a:gd name="connsiteX8" fmla="*/ 11962 w 14187"/>
                <a:gd name="connsiteY8" fmla="*/ 1149 h 16939"/>
                <a:gd name="connsiteX9" fmla="*/ 8499 w 14187"/>
                <a:gd name="connsiteY9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87" h="16939">
                  <a:moveTo>
                    <a:pt x="8499" y="0"/>
                  </a:moveTo>
                  <a:cubicBezTo>
                    <a:pt x="6990" y="0"/>
                    <a:pt x="5464" y="566"/>
                    <a:pt x="4024" y="1526"/>
                  </a:cubicBezTo>
                  <a:cubicBezTo>
                    <a:pt x="3047" y="2177"/>
                    <a:pt x="1127" y="3172"/>
                    <a:pt x="1709" y="3943"/>
                  </a:cubicBezTo>
                  <a:cubicBezTo>
                    <a:pt x="3184" y="5846"/>
                    <a:pt x="2189" y="6618"/>
                    <a:pt x="1178" y="8007"/>
                  </a:cubicBezTo>
                  <a:cubicBezTo>
                    <a:pt x="-708" y="10578"/>
                    <a:pt x="-262" y="13133"/>
                    <a:pt x="2035" y="15053"/>
                  </a:cubicBezTo>
                  <a:cubicBezTo>
                    <a:pt x="3544" y="16322"/>
                    <a:pt x="5087" y="16939"/>
                    <a:pt x="6579" y="16939"/>
                  </a:cubicBezTo>
                  <a:cubicBezTo>
                    <a:pt x="9202" y="16939"/>
                    <a:pt x="11636" y="14985"/>
                    <a:pt x="13385" y="11127"/>
                  </a:cubicBezTo>
                  <a:cubicBezTo>
                    <a:pt x="13488" y="10853"/>
                    <a:pt x="13917" y="10081"/>
                    <a:pt x="14003" y="9258"/>
                  </a:cubicBezTo>
                  <a:cubicBezTo>
                    <a:pt x="14311" y="6292"/>
                    <a:pt x="14551" y="3052"/>
                    <a:pt x="11962" y="1149"/>
                  </a:cubicBezTo>
                  <a:cubicBezTo>
                    <a:pt x="10865" y="343"/>
                    <a:pt x="9682" y="0"/>
                    <a:pt x="849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9" name="任意多边形: 形状 548">
              <a:extLst>
                <a:ext uri="{FF2B5EF4-FFF2-40B4-BE49-F238E27FC236}">
                  <a16:creationId xmlns:a16="http://schemas.microsoft.com/office/drawing/2014/main" id="{25E2E8EC-0AA1-2A44-DE85-75BA1B78D1E2}"/>
                </a:ext>
              </a:extLst>
            </p:cNvPr>
            <p:cNvSpPr/>
            <p:nvPr/>
          </p:nvSpPr>
          <p:spPr>
            <a:xfrm>
              <a:off x="4633722" y="3814934"/>
              <a:ext cx="15087" cy="16219"/>
            </a:xfrm>
            <a:custGeom>
              <a:avLst/>
              <a:gdLst>
                <a:gd name="connsiteX0" fmla="*/ 10972 w 15087"/>
                <a:gd name="connsiteY0" fmla="*/ 0 h 16219"/>
                <a:gd name="connsiteX1" fmla="*/ 582 w 15087"/>
                <a:gd name="connsiteY1" fmla="*/ 4663 h 16219"/>
                <a:gd name="connsiteX2" fmla="*/ 514 w 15087"/>
                <a:gd name="connsiteY2" fmla="*/ 8315 h 16219"/>
                <a:gd name="connsiteX3" fmla="*/ 6360 w 15087"/>
                <a:gd name="connsiteY3" fmla="*/ 15550 h 16219"/>
                <a:gd name="connsiteX4" fmla="*/ 7475 w 15087"/>
                <a:gd name="connsiteY4" fmla="*/ 16219 h 16219"/>
                <a:gd name="connsiteX5" fmla="*/ 15087 w 15087"/>
                <a:gd name="connsiteY5" fmla="*/ 1149 h 16219"/>
                <a:gd name="connsiteX6" fmla="*/ 13835 w 15087"/>
                <a:gd name="connsiteY6" fmla="*/ 480 h 16219"/>
                <a:gd name="connsiteX7" fmla="*/ 10972 w 15087"/>
                <a:gd name="connsiteY7" fmla="*/ 0 h 16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7" h="16219">
                  <a:moveTo>
                    <a:pt x="10972" y="0"/>
                  </a:moveTo>
                  <a:cubicBezTo>
                    <a:pt x="7149" y="0"/>
                    <a:pt x="2245" y="1920"/>
                    <a:pt x="582" y="4663"/>
                  </a:cubicBezTo>
                  <a:cubicBezTo>
                    <a:pt x="-138" y="5863"/>
                    <a:pt x="-223" y="7132"/>
                    <a:pt x="514" y="8315"/>
                  </a:cubicBezTo>
                  <a:cubicBezTo>
                    <a:pt x="2177" y="10973"/>
                    <a:pt x="3943" y="13596"/>
                    <a:pt x="6360" y="15550"/>
                  </a:cubicBezTo>
                  <a:cubicBezTo>
                    <a:pt x="6703" y="15825"/>
                    <a:pt x="7063" y="16047"/>
                    <a:pt x="7475" y="16219"/>
                  </a:cubicBezTo>
                  <a:cubicBezTo>
                    <a:pt x="10012" y="11230"/>
                    <a:pt x="12532" y="6206"/>
                    <a:pt x="15087" y="1149"/>
                  </a:cubicBezTo>
                  <a:cubicBezTo>
                    <a:pt x="14727" y="892"/>
                    <a:pt x="14316" y="668"/>
                    <a:pt x="13835" y="480"/>
                  </a:cubicBezTo>
                  <a:cubicBezTo>
                    <a:pt x="13047" y="137"/>
                    <a:pt x="12052" y="0"/>
                    <a:pt x="109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0" name="任意多边形: 形状 549">
              <a:extLst>
                <a:ext uri="{FF2B5EF4-FFF2-40B4-BE49-F238E27FC236}">
                  <a16:creationId xmlns:a16="http://schemas.microsoft.com/office/drawing/2014/main" id="{D2FCA8E6-CB03-A889-50CA-E2CBBB76635B}"/>
                </a:ext>
              </a:extLst>
            </p:cNvPr>
            <p:cNvSpPr/>
            <p:nvPr/>
          </p:nvSpPr>
          <p:spPr>
            <a:xfrm>
              <a:off x="4641197" y="3816082"/>
              <a:ext cx="9429" cy="15636"/>
            </a:xfrm>
            <a:custGeom>
              <a:avLst/>
              <a:gdLst>
                <a:gd name="connsiteX0" fmla="*/ 7612 w 9429"/>
                <a:gd name="connsiteY0" fmla="*/ 0 h 15636"/>
                <a:gd name="connsiteX1" fmla="*/ 0 w 9429"/>
                <a:gd name="connsiteY1" fmla="*/ 15071 h 15636"/>
                <a:gd name="connsiteX2" fmla="*/ 2863 w 9429"/>
                <a:gd name="connsiteY2" fmla="*/ 15636 h 15636"/>
                <a:gd name="connsiteX3" fmla="*/ 9430 w 9429"/>
                <a:gd name="connsiteY3" fmla="*/ 2623 h 15636"/>
                <a:gd name="connsiteX4" fmla="*/ 7612 w 9429"/>
                <a:gd name="connsiteY4" fmla="*/ 0 h 1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9" h="15636">
                  <a:moveTo>
                    <a:pt x="7612" y="0"/>
                  </a:moveTo>
                  <a:cubicBezTo>
                    <a:pt x="5058" y="5075"/>
                    <a:pt x="2537" y="10098"/>
                    <a:pt x="0" y="15071"/>
                  </a:cubicBezTo>
                  <a:cubicBezTo>
                    <a:pt x="874" y="15448"/>
                    <a:pt x="1869" y="15636"/>
                    <a:pt x="2863" y="15636"/>
                  </a:cubicBezTo>
                  <a:cubicBezTo>
                    <a:pt x="5058" y="11299"/>
                    <a:pt x="7252" y="6961"/>
                    <a:pt x="9430" y="2623"/>
                  </a:cubicBezTo>
                  <a:cubicBezTo>
                    <a:pt x="9121" y="1543"/>
                    <a:pt x="8555" y="668"/>
                    <a:pt x="76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1" name="任意多边形: 形状 550">
              <a:extLst>
                <a:ext uri="{FF2B5EF4-FFF2-40B4-BE49-F238E27FC236}">
                  <a16:creationId xmlns:a16="http://schemas.microsoft.com/office/drawing/2014/main" id="{D2261A6C-12A6-AD47-FCEE-4B3C4DE90304}"/>
                </a:ext>
              </a:extLst>
            </p:cNvPr>
            <p:cNvSpPr/>
            <p:nvPr/>
          </p:nvSpPr>
          <p:spPr>
            <a:xfrm>
              <a:off x="5120632" y="2567240"/>
              <a:ext cx="1392594" cy="1140193"/>
            </a:xfrm>
            <a:custGeom>
              <a:avLst/>
              <a:gdLst>
                <a:gd name="connsiteX0" fmla="*/ 1391085 w 1392594"/>
                <a:gd name="connsiteY0" fmla="*/ 973270 h 1140193"/>
                <a:gd name="connsiteX1" fmla="*/ 1390399 w 1392594"/>
                <a:gd name="connsiteY1" fmla="*/ 961594 h 1140193"/>
                <a:gd name="connsiteX2" fmla="*/ 1383987 w 1392594"/>
                <a:gd name="connsiteY2" fmla="*/ 879161 h 1140193"/>
                <a:gd name="connsiteX3" fmla="*/ 1319710 w 1392594"/>
                <a:gd name="connsiteY3" fmla="*/ 676319 h 1140193"/>
                <a:gd name="connsiteX4" fmla="*/ 1300919 w 1392594"/>
                <a:gd name="connsiteY4" fmla="*/ 656979 h 1140193"/>
                <a:gd name="connsiteX5" fmla="*/ 1279282 w 1392594"/>
                <a:gd name="connsiteY5" fmla="*/ 652436 h 1140193"/>
                <a:gd name="connsiteX6" fmla="*/ 1235579 w 1392594"/>
                <a:gd name="connsiteY6" fmla="*/ 651047 h 1140193"/>
                <a:gd name="connsiteX7" fmla="*/ 1131029 w 1392594"/>
                <a:gd name="connsiteY7" fmla="*/ 655659 h 1140193"/>
                <a:gd name="connsiteX8" fmla="*/ 1058746 w 1392594"/>
                <a:gd name="connsiteY8" fmla="*/ 659671 h 1140193"/>
                <a:gd name="connsiteX9" fmla="*/ 987303 w 1392594"/>
                <a:gd name="connsiteY9" fmla="*/ 661540 h 1140193"/>
                <a:gd name="connsiteX10" fmla="*/ 844365 w 1392594"/>
                <a:gd name="connsiteY10" fmla="*/ 667095 h 1140193"/>
                <a:gd name="connsiteX11" fmla="*/ 844365 w 1392594"/>
                <a:gd name="connsiteY11" fmla="*/ 667078 h 1140193"/>
                <a:gd name="connsiteX12" fmla="*/ 717372 w 1392594"/>
                <a:gd name="connsiteY12" fmla="*/ 676336 h 1140193"/>
                <a:gd name="connsiteX13" fmla="*/ 604129 w 1392594"/>
                <a:gd name="connsiteY13" fmla="*/ 693687 h 1140193"/>
                <a:gd name="connsiteX14" fmla="*/ 556860 w 1392594"/>
                <a:gd name="connsiteY14" fmla="*/ 698539 h 1140193"/>
                <a:gd name="connsiteX15" fmla="*/ 556501 w 1392594"/>
                <a:gd name="connsiteY15" fmla="*/ 695761 h 1140193"/>
                <a:gd name="connsiteX16" fmla="*/ 542013 w 1392594"/>
                <a:gd name="connsiteY16" fmla="*/ 589582 h 1140193"/>
                <a:gd name="connsiteX17" fmla="*/ 458637 w 1392594"/>
                <a:gd name="connsiteY17" fmla="*/ 355227 h 1140193"/>
                <a:gd name="connsiteX18" fmla="*/ 446446 w 1392594"/>
                <a:gd name="connsiteY18" fmla="*/ 330470 h 1140193"/>
                <a:gd name="connsiteX19" fmla="*/ 268721 w 1392594"/>
                <a:gd name="connsiteY19" fmla="*/ 117666 h 1140193"/>
                <a:gd name="connsiteX20" fmla="*/ 152221 w 1392594"/>
                <a:gd name="connsiteY20" fmla="*/ 45777 h 1140193"/>
                <a:gd name="connsiteX21" fmla="*/ 119714 w 1392594"/>
                <a:gd name="connsiteY21" fmla="*/ 33313 h 1140193"/>
                <a:gd name="connsiteX22" fmla="*/ 93517 w 1392594"/>
                <a:gd name="connsiteY22" fmla="*/ 23626 h 1140193"/>
                <a:gd name="connsiteX23" fmla="*/ 91802 w 1392594"/>
                <a:gd name="connsiteY23" fmla="*/ 22889 h 1140193"/>
                <a:gd name="connsiteX24" fmla="*/ 23325 w 1392594"/>
                <a:gd name="connsiteY24" fmla="*/ 0 h 1140193"/>
                <a:gd name="connsiteX25" fmla="*/ 20050 w 1392594"/>
                <a:gd name="connsiteY25" fmla="*/ 583 h 1140193"/>
                <a:gd name="connsiteX26" fmla="*/ 11787 w 1392594"/>
                <a:gd name="connsiteY26" fmla="*/ 103230 h 1140193"/>
                <a:gd name="connsiteX27" fmla="*/ 59 w 1392594"/>
                <a:gd name="connsiteY27" fmla="*/ 260193 h 1140193"/>
                <a:gd name="connsiteX28" fmla="*/ 796 w 1392594"/>
                <a:gd name="connsiteY28" fmla="*/ 265576 h 1140193"/>
                <a:gd name="connsiteX29" fmla="*/ 4860 w 1392594"/>
                <a:gd name="connsiteY29" fmla="*/ 267616 h 1140193"/>
                <a:gd name="connsiteX30" fmla="*/ 37298 w 1392594"/>
                <a:gd name="connsiteY30" fmla="*/ 277475 h 1140193"/>
                <a:gd name="connsiteX31" fmla="*/ 37264 w 1392594"/>
                <a:gd name="connsiteY31" fmla="*/ 279686 h 1140193"/>
                <a:gd name="connsiteX32" fmla="*/ 61112 w 1392594"/>
                <a:gd name="connsiteY32" fmla="*/ 550646 h 1140193"/>
                <a:gd name="connsiteX33" fmla="*/ 129504 w 1392594"/>
                <a:gd name="connsiteY33" fmla="*/ 799763 h 1140193"/>
                <a:gd name="connsiteX34" fmla="*/ 180287 w 1392594"/>
                <a:gd name="connsiteY34" fmla="*/ 972876 h 1140193"/>
                <a:gd name="connsiteX35" fmla="*/ 191072 w 1392594"/>
                <a:gd name="connsiteY35" fmla="*/ 997342 h 1140193"/>
                <a:gd name="connsiteX36" fmla="*/ 209280 w 1392594"/>
                <a:gd name="connsiteY36" fmla="*/ 1013064 h 1140193"/>
                <a:gd name="connsiteX37" fmla="*/ 381639 w 1392594"/>
                <a:gd name="connsiteY37" fmla="*/ 1064910 h 1140193"/>
                <a:gd name="connsiteX38" fmla="*/ 456339 w 1392594"/>
                <a:gd name="connsiteY38" fmla="*/ 1080855 h 1140193"/>
                <a:gd name="connsiteX39" fmla="*/ 742112 w 1392594"/>
                <a:gd name="connsiteY39" fmla="*/ 1130524 h 1140193"/>
                <a:gd name="connsiteX40" fmla="*/ 937754 w 1392594"/>
                <a:gd name="connsiteY40" fmla="*/ 1140194 h 1140193"/>
                <a:gd name="connsiteX41" fmla="*/ 1313092 w 1392594"/>
                <a:gd name="connsiteY41" fmla="*/ 1104189 h 1140193"/>
                <a:gd name="connsiteX42" fmla="*/ 1314069 w 1392594"/>
                <a:gd name="connsiteY42" fmla="*/ 1104001 h 1140193"/>
                <a:gd name="connsiteX43" fmla="*/ 1384621 w 1392594"/>
                <a:gd name="connsiteY43" fmla="*/ 1062578 h 1140193"/>
                <a:gd name="connsiteX44" fmla="*/ 1391085 w 1392594"/>
                <a:gd name="connsiteY44" fmla="*/ 973270 h 114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392594" h="1140193">
                  <a:moveTo>
                    <a:pt x="1391085" y="973270"/>
                  </a:moveTo>
                  <a:cubicBezTo>
                    <a:pt x="1390828" y="969275"/>
                    <a:pt x="1390588" y="965383"/>
                    <a:pt x="1390399" y="961594"/>
                  </a:cubicBezTo>
                  <a:cubicBezTo>
                    <a:pt x="1389182" y="938997"/>
                    <a:pt x="1387347" y="909199"/>
                    <a:pt x="1383987" y="879161"/>
                  </a:cubicBezTo>
                  <a:cubicBezTo>
                    <a:pt x="1374214" y="791499"/>
                    <a:pt x="1353777" y="727034"/>
                    <a:pt x="1319710" y="676319"/>
                  </a:cubicBezTo>
                  <a:cubicBezTo>
                    <a:pt x="1313744" y="667438"/>
                    <a:pt x="1308257" y="660751"/>
                    <a:pt x="1300919" y="656979"/>
                  </a:cubicBezTo>
                  <a:cubicBezTo>
                    <a:pt x="1294507" y="653687"/>
                    <a:pt x="1287032" y="652950"/>
                    <a:pt x="1279282" y="652436"/>
                  </a:cubicBezTo>
                  <a:cubicBezTo>
                    <a:pt x="1265446" y="651510"/>
                    <a:pt x="1251147" y="651047"/>
                    <a:pt x="1235579" y="651047"/>
                  </a:cubicBezTo>
                  <a:cubicBezTo>
                    <a:pt x="1200758" y="651047"/>
                    <a:pt x="1165319" y="653396"/>
                    <a:pt x="1131029" y="655659"/>
                  </a:cubicBezTo>
                  <a:cubicBezTo>
                    <a:pt x="1107335" y="657219"/>
                    <a:pt x="1082835" y="658848"/>
                    <a:pt x="1058746" y="659671"/>
                  </a:cubicBezTo>
                  <a:cubicBezTo>
                    <a:pt x="1034983" y="660494"/>
                    <a:pt x="1010740" y="661026"/>
                    <a:pt x="987303" y="661540"/>
                  </a:cubicBezTo>
                  <a:cubicBezTo>
                    <a:pt x="940343" y="662568"/>
                    <a:pt x="891788" y="663631"/>
                    <a:pt x="844365" y="667095"/>
                  </a:cubicBezTo>
                  <a:lnTo>
                    <a:pt x="844365" y="667078"/>
                  </a:lnTo>
                  <a:cubicBezTo>
                    <a:pt x="842308" y="667249"/>
                    <a:pt x="827717" y="668312"/>
                    <a:pt x="717372" y="676336"/>
                  </a:cubicBezTo>
                  <a:cubicBezTo>
                    <a:pt x="679310" y="680554"/>
                    <a:pt x="641179" y="686400"/>
                    <a:pt x="604129" y="693687"/>
                  </a:cubicBezTo>
                  <a:lnTo>
                    <a:pt x="556860" y="698539"/>
                  </a:lnTo>
                  <a:lnTo>
                    <a:pt x="556501" y="695761"/>
                  </a:lnTo>
                  <a:cubicBezTo>
                    <a:pt x="552900" y="667283"/>
                    <a:pt x="548013" y="631570"/>
                    <a:pt x="542013" y="589582"/>
                  </a:cubicBezTo>
                  <a:cubicBezTo>
                    <a:pt x="530663" y="510321"/>
                    <a:pt x="487320" y="416983"/>
                    <a:pt x="458637" y="355227"/>
                  </a:cubicBezTo>
                  <a:cubicBezTo>
                    <a:pt x="454813" y="346981"/>
                    <a:pt x="450699" y="338648"/>
                    <a:pt x="446446" y="330470"/>
                  </a:cubicBezTo>
                  <a:cubicBezTo>
                    <a:pt x="403979" y="248980"/>
                    <a:pt x="342514" y="175393"/>
                    <a:pt x="268721" y="117666"/>
                  </a:cubicBezTo>
                  <a:cubicBezTo>
                    <a:pt x="231740" y="88725"/>
                    <a:pt x="192529" y="64551"/>
                    <a:pt x="152221" y="45777"/>
                  </a:cubicBezTo>
                  <a:cubicBezTo>
                    <a:pt x="141626" y="40839"/>
                    <a:pt x="130482" y="37016"/>
                    <a:pt x="119714" y="33313"/>
                  </a:cubicBezTo>
                  <a:cubicBezTo>
                    <a:pt x="111056" y="30330"/>
                    <a:pt x="102106" y="27261"/>
                    <a:pt x="93517" y="23626"/>
                  </a:cubicBezTo>
                  <a:lnTo>
                    <a:pt x="91802" y="22889"/>
                  </a:lnTo>
                  <a:cubicBezTo>
                    <a:pt x="45751" y="2983"/>
                    <a:pt x="29137" y="0"/>
                    <a:pt x="23325" y="0"/>
                  </a:cubicBezTo>
                  <a:cubicBezTo>
                    <a:pt x="20685" y="0"/>
                    <a:pt x="20067" y="583"/>
                    <a:pt x="20050" y="583"/>
                  </a:cubicBezTo>
                  <a:cubicBezTo>
                    <a:pt x="17650" y="34753"/>
                    <a:pt x="14667" y="69557"/>
                    <a:pt x="11787" y="103230"/>
                  </a:cubicBezTo>
                  <a:cubicBezTo>
                    <a:pt x="7380" y="154648"/>
                    <a:pt x="2837" y="207797"/>
                    <a:pt x="59" y="260193"/>
                  </a:cubicBezTo>
                  <a:cubicBezTo>
                    <a:pt x="-61" y="262370"/>
                    <a:pt x="-78" y="264427"/>
                    <a:pt x="796" y="265576"/>
                  </a:cubicBezTo>
                  <a:cubicBezTo>
                    <a:pt x="1534" y="266553"/>
                    <a:pt x="3077" y="267068"/>
                    <a:pt x="4860" y="267616"/>
                  </a:cubicBezTo>
                  <a:lnTo>
                    <a:pt x="37298" y="277475"/>
                  </a:lnTo>
                  <a:lnTo>
                    <a:pt x="37264" y="279686"/>
                  </a:lnTo>
                  <a:cubicBezTo>
                    <a:pt x="35755" y="372698"/>
                    <a:pt x="44002" y="466396"/>
                    <a:pt x="61112" y="550646"/>
                  </a:cubicBezTo>
                  <a:cubicBezTo>
                    <a:pt x="78309" y="635342"/>
                    <a:pt x="104335" y="718924"/>
                    <a:pt x="129504" y="799763"/>
                  </a:cubicBezTo>
                  <a:cubicBezTo>
                    <a:pt x="147078" y="856187"/>
                    <a:pt x="165234" y="914532"/>
                    <a:pt x="180287" y="972876"/>
                  </a:cubicBezTo>
                  <a:cubicBezTo>
                    <a:pt x="183134" y="982631"/>
                    <a:pt x="186785" y="990895"/>
                    <a:pt x="191072" y="997342"/>
                  </a:cubicBezTo>
                  <a:cubicBezTo>
                    <a:pt x="194724" y="1003308"/>
                    <a:pt x="200827" y="1008572"/>
                    <a:pt x="209280" y="1013064"/>
                  </a:cubicBezTo>
                  <a:cubicBezTo>
                    <a:pt x="263509" y="1041885"/>
                    <a:pt x="323568" y="1053577"/>
                    <a:pt x="381639" y="1064910"/>
                  </a:cubicBezTo>
                  <a:cubicBezTo>
                    <a:pt x="406224" y="1069711"/>
                    <a:pt x="431650" y="1074649"/>
                    <a:pt x="456339" y="1080855"/>
                  </a:cubicBezTo>
                  <a:cubicBezTo>
                    <a:pt x="549745" y="1104275"/>
                    <a:pt x="645877" y="1120992"/>
                    <a:pt x="742112" y="1130524"/>
                  </a:cubicBezTo>
                  <a:cubicBezTo>
                    <a:pt x="806869" y="1136936"/>
                    <a:pt x="872688" y="1140194"/>
                    <a:pt x="937754" y="1140194"/>
                  </a:cubicBezTo>
                  <a:cubicBezTo>
                    <a:pt x="1063872" y="1140194"/>
                    <a:pt x="1190145" y="1128073"/>
                    <a:pt x="1313092" y="1104189"/>
                  </a:cubicBezTo>
                  <a:lnTo>
                    <a:pt x="1314069" y="1104001"/>
                  </a:lnTo>
                  <a:cubicBezTo>
                    <a:pt x="1345496" y="1097897"/>
                    <a:pt x="1372637" y="1092616"/>
                    <a:pt x="1384621" y="1062578"/>
                  </a:cubicBezTo>
                  <a:cubicBezTo>
                    <a:pt x="1395011" y="1036621"/>
                    <a:pt x="1392919" y="1002966"/>
                    <a:pt x="1391085" y="973270"/>
                  </a:cubicBezTo>
                  <a:close/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2" name="任意多边形: 形状 551">
              <a:extLst>
                <a:ext uri="{FF2B5EF4-FFF2-40B4-BE49-F238E27FC236}">
                  <a16:creationId xmlns:a16="http://schemas.microsoft.com/office/drawing/2014/main" id="{688E1614-DB1D-8D8B-EB9F-7A2C36A67291}"/>
                </a:ext>
              </a:extLst>
            </p:cNvPr>
            <p:cNvSpPr/>
            <p:nvPr/>
          </p:nvSpPr>
          <p:spPr>
            <a:xfrm>
              <a:off x="5115028" y="2561497"/>
              <a:ext cx="1403796" cy="1151732"/>
            </a:xfrm>
            <a:custGeom>
              <a:avLst/>
              <a:gdLst>
                <a:gd name="connsiteX0" fmla="*/ 1402261 w 1403796"/>
                <a:gd name="connsiteY0" fmla="*/ 978654 h 1151732"/>
                <a:gd name="connsiteX1" fmla="*/ 1401575 w 1403796"/>
                <a:gd name="connsiteY1" fmla="*/ 967030 h 1151732"/>
                <a:gd name="connsiteX2" fmla="*/ 1395145 w 1403796"/>
                <a:gd name="connsiteY2" fmla="*/ 884253 h 1151732"/>
                <a:gd name="connsiteX3" fmla="*/ 1329909 w 1403796"/>
                <a:gd name="connsiteY3" fmla="*/ 678771 h 1151732"/>
                <a:gd name="connsiteX4" fmla="*/ 1309009 w 1403796"/>
                <a:gd name="connsiteY4" fmla="*/ 657545 h 1151732"/>
                <a:gd name="connsiteX5" fmla="*/ 1285246 w 1403796"/>
                <a:gd name="connsiteY5" fmla="*/ 652419 h 1151732"/>
                <a:gd name="connsiteX6" fmla="*/ 1241183 w 1403796"/>
                <a:gd name="connsiteY6" fmla="*/ 651030 h 1151732"/>
                <a:gd name="connsiteX7" fmla="*/ 1136273 w 1403796"/>
                <a:gd name="connsiteY7" fmla="*/ 655659 h 1151732"/>
                <a:gd name="connsiteX8" fmla="*/ 1064161 w 1403796"/>
                <a:gd name="connsiteY8" fmla="*/ 659671 h 1151732"/>
                <a:gd name="connsiteX9" fmla="*/ 992787 w 1403796"/>
                <a:gd name="connsiteY9" fmla="*/ 661540 h 1151732"/>
                <a:gd name="connsiteX10" fmla="*/ 849557 w 1403796"/>
                <a:gd name="connsiteY10" fmla="*/ 667095 h 1151732"/>
                <a:gd name="connsiteX11" fmla="*/ 722479 w 1403796"/>
                <a:gd name="connsiteY11" fmla="*/ 676353 h 1151732"/>
                <a:gd name="connsiteX12" fmla="*/ 608927 w 1403796"/>
                <a:gd name="connsiteY12" fmla="*/ 693755 h 1151732"/>
                <a:gd name="connsiteX13" fmla="*/ 567282 w 1403796"/>
                <a:gd name="connsiteY13" fmla="*/ 698024 h 1151732"/>
                <a:gd name="connsiteX14" fmla="*/ 553137 w 1403796"/>
                <a:gd name="connsiteY14" fmla="*/ 594520 h 1151732"/>
                <a:gd name="connsiteX15" fmla="*/ 469264 w 1403796"/>
                <a:gd name="connsiteY15" fmla="*/ 358502 h 1151732"/>
                <a:gd name="connsiteX16" fmla="*/ 456954 w 1403796"/>
                <a:gd name="connsiteY16" fmla="*/ 333505 h 1151732"/>
                <a:gd name="connsiteX17" fmla="*/ 277686 w 1403796"/>
                <a:gd name="connsiteY17" fmla="*/ 118832 h 1151732"/>
                <a:gd name="connsiteX18" fmla="*/ 160105 w 1403796"/>
                <a:gd name="connsiteY18" fmla="*/ 46292 h 1151732"/>
                <a:gd name="connsiteX19" fmla="*/ 127067 w 1403796"/>
                <a:gd name="connsiteY19" fmla="*/ 33604 h 1151732"/>
                <a:gd name="connsiteX20" fmla="*/ 101212 w 1403796"/>
                <a:gd name="connsiteY20" fmla="*/ 24054 h 1151732"/>
                <a:gd name="connsiteX21" fmla="*/ 99549 w 1403796"/>
                <a:gd name="connsiteY21" fmla="*/ 23334 h 1151732"/>
                <a:gd name="connsiteX22" fmla="*/ 28912 w 1403796"/>
                <a:gd name="connsiteY22" fmla="*/ 0 h 1151732"/>
                <a:gd name="connsiteX23" fmla="*/ 20116 w 1403796"/>
                <a:gd name="connsiteY23" fmla="*/ 5898 h 1151732"/>
                <a:gd name="connsiteX24" fmla="*/ 11818 w 1403796"/>
                <a:gd name="connsiteY24" fmla="*/ 108511 h 1151732"/>
                <a:gd name="connsiteX25" fmla="*/ 74 w 1403796"/>
                <a:gd name="connsiteY25" fmla="*/ 265679 h 1151732"/>
                <a:gd name="connsiteX26" fmla="*/ 1994 w 1403796"/>
                <a:gd name="connsiteY26" fmla="*/ 274972 h 1151732"/>
                <a:gd name="connsiteX27" fmla="*/ 8886 w 1403796"/>
                <a:gd name="connsiteY27" fmla="*/ 278983 h 1151732"/>
                <a:gd name="connsiteX28" fmla="*/ 37244 w 1403796"/>
                <a:gd name="connsiteY28" fmla="*/ 287607 h 1151732"/>
                <a:gd name="connsiteX29" fmla="*/ 61247 w 1403796"/>
                <a:gd name="connsiteY29" fmla="*/ 557658 h 1151732"/>
                <a:gd name="connsiteX30" fmla="*/ 129793 w 1403796"/>
                <a:gd name="connsiteY30" fmla="*/ 807375 h 1151732"/>
                <a:gd name="connsiteX31" fmla="*/ 180525 w 1403796"/>
                <a:gd name="connsiteY31" fmla="*/ 980300 h 1151732"/>
                <a:gd name="connsiteX32" fmla="*/ 192029 w 1403796"/>
                <a:gd name="connsiteY32" fmla="*/ 1006377 h 1151732"/>
                <a:gd name="connsiteX33" fmla="*/ 212363 w 1403796"/>
                <a:gd name="connsiteY33" fmla="*/ 1024071 h 1151732"/>
                <a:gd name="connsiteX34" fmla="*/ 386231 w 1403796"/>
                <a:gd name="connsiteY34" fmla="*/ 1076449 h 1151732"/>
                <a:gd name="connsiteX35" fmla="*/ 460640 w 1403796"/>
                <a:gd name="connsiteY35" fmla="*/ 1092325 h 1151732"/>
                <a:gd name="connsiteX36" fmla="*/ 747184 w 1403796"/>
                <a:gd name="connsiteY36" fmla="*/ 1142080 h 1151732"/>
                <a:gd name="connsiteX37" fmla="*/ 943357 w 1403796"/>
                <a:gd name="connsiteY37" fmla="*/ 1151733 h 1151732"/>
                <a:gd name="connsiteX38" fmla="*/ 943375 w 1403796"/>
                <a:gd name="connsiteY38" fmla="*/ 1151733 h 1151732"/>
                <a:gd name="connsiteX39" fmla="*/ 1319725 w 1403796"/>
                <a:gd name="connsiteY39" fmla="*/ 1115659 h 1151732"/>
                <a:gd name="connsiteX40" fmla="*/ 1320702 w 1403796"/>
                <a:gd name="connsiteY40" fmla="*/ 1115488 h 1151732"/>
                <a:gd name="connsiteX41" fmla="*/ 1395403 w 1403796"/>
                <a:gd name="connsiteY41" fmla="*/ 1070602 h 1151732"/>
                <a:gd name="connsiteX42" fmla="*/ 1402261 w 1403796"/>
                <a:gd name="connsiteY42" fmla="*/ 978654 h 1151732"/>
                <a:gd name="connsiteX43" fmla="*/ 1319690 w 1403796"/>
                <a:gd name="connsiteY43" fmla="*/ 1109779 h 1151732"/>
                <a:gd name="connsiteX44" fmla="*/ 1318713 w 1403796"/>
                <a:gd name="connsiteY44" fmla="*/ 1109967 h 1151732"/>
                <a:gd name="connsiteX45" fmla="*/ 943375 w 1403796"/>
                <a:gd name="connsiteY45" fmla="*/ 1145972 h 1151732"/>
                <a:gd name="connsiteX46" fmla="*/ 747733 w 1403796"/>
                <a:gd name="connsiteY46" fmla="*/ 1136302 h 1151732"/>
                <a:gd name="connsiteX47" fmla="*/ 461960 w 1403796"/>
                <a:gd name="connsiteY47" fmla="*/ 1086633 h 1151732"/>
                <a:gd name="connsiteX48" fmla="*/ 387259 w 1403796"/>
                <a:gd name="connsiteY48" fmla="*/ 1070688 h 1151732"/>
                <a:gd name="connsiteX49" fmla="*/ 214901 w 1403796"/>
                <a:gd name="connsiteY49" fmla="*/ 1018842 h 1151732"/>
                <a:gd name="connsiteX50" fmla="*/ 196693 w 1403796"/>
                <a:gd name="connsiteY50" fmla="*/ 1003120 h 1151732"/>
                <a:gd name="connsiteX51" fmla="*/ 185908 w 1403796"/>
                <a:gd name="connsiteY51" fmla="*/ 978654 h 1151732"/>
                <a:gd name="connsiteX52" fmla="*/ 135125 w 1403796"/>
                <a:gd name="connsiteY52" fmla="*/ 805541 h 1151732"/>
                <a:gd name="connsiteX53" fmla="*/ 66733 w 1403796"/>
                <a:gd name="connsiteY53" fmla="*/ 556424 h 1151732"/>
                <a:gd name="connsiteX54" fmla="*/ 42885 w 1403796"/>
                <a:gd name="connsiteY54" fmla="*/ 285464 h 1151732"/>
                <a:gd name="connsiteX55" fmla="*/ 42919 w 1403796"/>
                <a:gd name="connsiteY55" fmla="*/ 283252 h 1151732"/>
                <a:gd name="connsiteX56" fmla="*/ 10481 w 1403796"/>
                <a:gd name="connsiteY56" fmla="*/ 273394 h 1151732"/>
                <a:gd name="connsiteX57" fmla="*/ 6417 w 1403796"/>
                <a:gd name="connsiteY57" fmla="*/ 271354 h 1151732"/>
                <a:gd name="connsiteX58" fmla="*/ 5680 w 1403796"/>
                <a:gd name="connsiteY58" fmla="*/ 265970 h 1151732"/>
                <a:gd name="connsiteX59" fmla="*/ 17407 w 1403796"/>
                <a:gd name="connsiteY59" fmla="*/ 109008 h 1151732"/>
                <a:gd name="connsiteX60" fmla="*/ 25671 w 1403796"/>
                <a:gd name="connsiteY60" fmla="*/ 6361 h 1151732"/>
                <a:gd name="connsiteX61" fmla="*/ 28946 w 1403796"/>
                <a:gd name="connsiteY61" fmla="*/ 5778 h 1151732"/>
                <a:gd name="connsiteX62" fmla="*/ 97423 w 1403796"/>
                <a:gd name="connsiteY62" fmla="*/ 28666 h 1151732"/>
                <a:gd name="connsiteX63" fmla="*/ 99138 w 1403796"/>
                <a:gd name="connsiteY63" fmla="*/ 29404 h 1151732"/>
                <a:gd name="connsiteX64" fmla="*/ 125335 w 1403796"/>
                <a:gd name="connsiteY64" fmla="*/ 39090 h 1151732"/>
                <a:gd name="connsiteX65" fmla="*/ 157842 w 1403796"/>
                <a:gd name="connsiteY65" fmla="*/ 51555 h 1151732"/>
                <a:gd name="connsiteX66" fmla="*/ 274342 w 1403796"/>
                <a:gd name="connsiteY66" fmla="*/ 123444 h 1151732"/>
                <a:gd name="connsiteX67" fmla="*/ 452067 w 1403796"/>
                <a:gd name="connsiteY67" fmla="*/ 336248 h 1151732"/>
                <a:gd name="connsiteX68" fmla="*/ 464258 w 1403796"/>
                <a:gd name="connsiteY68" fmla="*/ 361005 h 1151732"/>
                <a:gd name="connsiteX69" fmla="*/ 547634 w 1403796"/>
                <a:gd name="connsiteY69" fmla="*/ 595360 h 1151732"/>
                <a:gd name="connsiteX70" fmla="*/ 562121 w 1403796"/>
                <a:gd name="connsiteY70" fmla="*/ 701539 h 1151732"/>
                <a:gd name="connsiteX71" fmla="*/ 562481 w 1403796"/>
                <a:gd name="connsiteY71" fmla="*/ 704317 h 1151732"/>
                <a:gd name="connsiteX72" fmla="*/ 609750 w 1403796"/>
                <a:gd name="connsiteY72" fmla="*/ 699465 h 1151732"/>
                <a:gd name="connsiteX73" fmla="*/ 722993 w 1403796"/>
                <a:gd name="connsiteY73" fmla="*/ 682114 h 1151732"/>
                <a:gd name="connsiteX74" fmla="*/ 849986 w 1403796"/>
                <a:gd name="connsiteY74" fmla="*/ 672855 h 1151732"/>
                <a:gd name="connsiteX75" fmla="*/ 849986 w 1403796"/>
                <a:gd name="connsiteY75" fmla="*/ 672873 h 1151732"/>
                <a:gd name="connsiteX76" fmla="*/ 992924 w 1403796"/>
                <a:gd name="connsiteY76" fmla="*/ 667318 h 1151732"/>
                <a:gd name="connsiteX77" fmla="*/ 1064367 w 1403796"/>
                <a:gd name="connsiteY77" fmla="*/ 665449 h 1151732"/>
                <a:gd name="connsiteX78" fmla="*/ 1136650 w 1403796"/>
                <a:gd name="connsiteY78" fmla="*/ 661437 h 1151732"/>
                <a:gd name="connsiteX79" fmla="*/ 1241200 w 1403796"/>
                <a:gd name="connsiteY79" fmla="*/ 656825 h 1151732"/>
                <a:gd name="connsiteX80" fmla="*/ 1284903 w 1403796"/>
                <a:gd name="connsiteY80" fmla="*/ 658214 h 1151732"/>
                <a:gd name="connsiteX81" fmla="*/ 1306540 w 1403796"/>
                <a:gd name="connsiteY81" fmla="*/ 662757 h 1151732"/>
                <a:gd name="connsiteX82" fmla="*/ 1325331 w 1403796"/>
                <a:gd name="connsiteY82" fmla="*/ 682097 h 1151732"/>
                <a:gd name="connsiteX83" fmla="*/ 1389608 w 1403796"/>
                <a:gd name="connsiteY83" fmla="*/ 884939 h 1151732"/>
                <a:gd name="connsiteX84" fmla="*/ 1396020 w 1403796"/>
                <a:gd name="connsiteY84" fmla="*/ 967372 h 1151732"/>
                <a:gd name="connsiteX85" fmla="*/ 1396706 w 1403796"/>
                <a:gd name="connsiteY85" fmla="*/ 979048 h 1151732"/>
                <a:gd name="connsiteX86" fmla="*/ 1390259 w 1403796"/>
                <a:gd name="connsiteY86" fmla="*/ 1068391 h 1151732"/>
                <a:gd name="connsiteX87" fmla="*/ 1319690 w 1403796"/>
                <a:gd name="connsiteY87" fmla="*/ 1109779 h 115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403796" h="1151732">
                  <a:moveTo>
                    <a:pt x="1402261" y="978654"/>
                  </a:moveTo>
                  <a:cubicBezTo>
                    <a:pt x="1402021" y="974676"/>
                    <a:pt x="1401764" y="970784"/>
                    <a:pt x="1401575" y="967030"/>
                  </a:cubicBezTo>
                  <a:cubicBezTo>
                    <a:pt x="1400340" y="944347"/>
                    <a:pt x="1398506" y="914446"/>
                    <a:pt x="1395145" y="884253"/>
                  </a:cubicBezTo>
                  <a:cubicBezTo>
                    <a:pt x="1385253" y="795597"/>
                    <a:pt x="1364525" y="730308"/>
                    <a:pt x="1329909" y="678771"/>
                  </a:cubicBezTo>
                  <a:cubicBezTo>
                    <a:pt x="1324319" y="670455"/>
                    <a:pt x="1317924" y="662123"/>
                    <a:pt x="1309009" y="657545"/>
                  </a:cubicBezTo>
                  <a:cubicBezTo>
                    <a:pt x="1301671" y="653790"/>
                    <a:pt x="1293578" y="652967"/>
                    <a:pt x="1285246" y="652419"/>
                  </a:cubicBezTo>
                  <a:cubicBezTo>
                    <a:pt x="1271273" y="651476"/>
                    <a:pt x="1256871" y="651030"/>
                    <a:pt x="1241183" y="651030"/>
                  </a:cubicBezTo>
                  <a:cubicBezTo>
                    <a:pt x="1206190" y="651030"/>
                    <a:pt x="1170649" y="653379"/>
                    <a:pt x="1136273" y="655659"/>
                  </a:cubicBezTo>
                  <a:cubicBezTo>
                    <a:pt x="1112613" y="657219"/>
                    <a:pt x="1088164" y="658848"/>
                    <a:pt x="1064161" y="659671"/>
                  </a:cubicBezTo>
                  <a:cubicBezTo>
                    <a:pt x="1040433" y="660494"/>
                    <a:pt x="1016206" y="661025"/>
                    <a:pt x="992787" y="661540"/>
                  </a:cubicBezTo>
                  <a:cubicBezTo>
                    <a:pt x="945758" y="662568"/>
                    <a:pt x="897135" y="663631"/>
                    <a:pt x="849557" y="667095"/>
                  </a:cubicBezTo>
                  <a:cubicBezTo>
                    <a:pt x="848803" y="667146"/>
                    <a:pt x="722564" y="676353"/>
                    <a:pt x="722479" y="676353"/>
                  </a:cubicBezTo>
                  <a:cubicBezTo>
                    <a:pt x="684177" y="680588"/>
                    <a:pt x="645892" y="686469"/>
                    <a:pt x="608927" y="693755"/>
                  </a:cubicBezTo>
                  <a:lnTo>
                    <a:pt x="567282" y="698024"/>
                  </a:lnTo>
                  <a:cubicBezTo>
                    <a:pt x="563716" y="669992"/>
                    <a:pt x="558949" y="635188"/>
                    <a:pt x="553137" y="594520"/>
                  </a:cubicBezTo>
                  <a:cubicBezTo>
                    <a:pt x="541650" y="514384"/>
                    <a:pt x="498102" y="420584"/>
                    <a:pt x="469264" y="358502"/>
                  </a:cubicBezTo>
                  <a:cubicBezTo>
                    <a:pt x="465389" y="350169"/>
                    <a:pt x="461257" y="341768"/>
                    <a:pt x="456954" y="333505"/>
                  </a:cubicBezTo>
                  <a:cubicBezTo>
                    <a:pt x="414108" y="251294"/>
                    <a:pt x="352112" y="177056"/>
                    <a:pt x="277686" y="118832"/>
                  </a:cubicBezTo>
                  <a:cubicBezTo>
                    <a:pt x="240361" y="89634"/>
                    <a:pt x="200808" y="65220"/>
                    <a:pt x="160105" y="46292"/>
                  </a:cubicBezTo>
                  <a:cubicBezTo>
                    <a:pt x="149235" y="41234"/>
                    <a:pt x="137971" y="37359"/>
                    <a:pt x="127067" y="33604"/>
                  </a:cubicBezTo>
                  <a:cubicBezTo>
                    <a:pt x="118494" y="30655"/>
                    <a:pt x="109630" y="27603"/>
                    <a:pt x="101212" y="24054"/>
                  </a:cubicBezTo>
                  <a:lnTo>
                    <a:pt x="99549" y="23334"/>
                  </a:lnTo>
                  <a:cubicBezTo>
                    <a:pt x="64247" y="8075"/>
                    <a:pt x="39833" y="0"/>
                    <a:pt x="28912" y="0"/>
                  </a:cubicBezTo>
                  <a:cubicBezTo>
                    <a:pt x="21625" y="0"/>
                    <a:pt x="20271" y="3703"/>
                    <a:pt x="20116" y="5898"/>
                  </a:cubicBezTo>
                  <a:cubicBezTo>
                    <a:pt x="17665" y="40068"/>
                    <a:pt x="14699" y="74872"/>
                    <a:pt x="11818" y="108511"/>
                  </a:cubicBezTo>
                  <a:cubicBezTo>
                    <a:pt x="7412" y="159963"/>
                    <a:pt x="2851" y="213181"/>
                    <a:pt x="74" y="265679"/>
                  </a:cubicBezTo>
                  <a:cubicBezTo>
                    <a:pt x="-64" y="268199"/>
                    <a:pt x="-252" y="272005"/>
                    <a:pt x="1994" y="274972"/>
                  </a:cubicBezTo>
                  <a:cubicBezTo>
                    <a:pt x="3897" y="277475"/>
                    <a:pt x="6777" y="278349"/>
                    <a:pt x="8886" y="278983"/>
                  </a:cubicBezTo>
                  <a:lnTo>
                    <a:pt x="37244" y="287607"/>
                  </a:lnTo>
                  <a:cubicBezTo>
                    <a:pt x="35890" y="380310"/>
                    <a:pt x="44188" y="473648"/>
                    <a:pt x="61247" y="557658"/>
                  </a:cubicBezTo>
                  <a:cubicBezTo>
                    <a:pt x="78512" y="642646"/>
                    <a:pt x="104572" y="726382"/>
                    <a:pt x="129793" y="807375"/>
                  </a:cubicBezTo>
                  <a:cubicBezTo>
                    <a:pt x="147332" y="863731"/>
                    <a:pt x="165489" y="922007"/>
                    <a:pt x="180525" y="980300"/>
                  </a:cubicBezTo>
                  <a:cubicBezTo>
                    <a:pt x="183560" y="990724"/>
                    <a:pt x="187452" y="999536"/>
                    <a:pt x="192029" y="1006377"/>
                  </a:cubicBezTo>
                  <a:cubicBezTo>
                    <a:pt x="196144" y="1013132"/>
                    <a:pt x="202985" y="1019082"/>
                    <a:pt x="212363" y="1024071"/>
                  </a:cubicBezTo>
                  <a:cubicBezTo>
                    <a:pt x="267313" y="1053269"/>
                    <a:pt x="327766" y="1065065"/>
                    <a:pt x="386231" y="1076449"/>
                  </a:cubicBezTo>
                  <a:cubicBezTo>
                    <a:pt x="410748" y="1081232"/>
                    <a:pt x="436106" y="1086170"/>
                    <a:pt x="460640" y="1092325"/>
                  </a:cubicBezTo>
                  <a:cubicBezTo>
                    <a:pt x="554286" y="1115814"/>
                    <a:pt x="650709" y="1132530"/>
                    <a:pt x="747184" y="1142080"/>
                  </a:cubicBezTo>
                  <a:cubicBezTo>
                    <a:pt x="812112" y="1148509"/>
                    <a:pt x="878103" y="1151733"/>
                    <a:pt x="943357" y="1151733"/>
                  </a:cubicBezTo>
                  <a:lnTo>
                    <a:pt x="943375" y="1151733"/>
                  </a:lnTo>
                  <a:cubicBezTo>
                    <a:pt x="1069819" y="1151733"/>
                    <a:pt x="1196452" y="1139628"/>
                    <a:pt x="1319725" y="1115659"/>
                  </a:cubicBezTo>
                  <a:lnTo>
                    <a:pt x="1320702" y="1115488"/>
                  </a:lnTo>
                  <a:cubicBezTo>
                    <a:pt x="1352351" y="1109333"/>
                    <a:pt x="1382252" y="1103538"/>
                    <a:pt x="1395403" y="1070602"/>
                  </a:cubicBezTo>
                  <a:cubicBezTo>
                    <a:pt x="1406290" y="1043325"/>
                    <a:pt x="1404146" y="1008966"/>
                    <a:pt x="1402261" y="978654"/>
                  </a:cubicBezTo>
                  <a:close/>
                  <a:moveTo>
                    <a:pt x="1319690" y="1109779"/>
                  </a:moveTo>
                  <a:lnTo>
                    <a:pt x="1318713" y="1109967"/>
                  </a:lnTo>
                  <a:cubicBezTo>
                    <a:pt x="1195766" y="1133868"/>
                    <a:pt x="1069493" y="1145989"/>
                    <a:pt x="943375" y="1145972"/>
                  </a:cubicBezTo>
                  <a:cubicBezTo>
                    <a:pt x="878309" y="1145972"/>
                    <a:pt x="812490" y="1142714"/>
                    <a:pt x="747733" y="1136302"/>
                  </a:cubicBezTo>
                  <a:cubicBezTo>
                    <a:pt x="651515" y="1126769"/>
                    <a:pt x="555366" y="1110070"/>
                    <a:pt x="461960" y="1086633"/>
                  </a:cubicBezTo>
                  <a:cubicBezTo>
                    <a:pt x="437271" y="1080444"/>
                    <a:pt x="411845" y="1075489"/>
                    <a:pt x="387259" y="1070688"/>
                  </a:cubicBezTo>
                  <a:cubicBezTo>
                    <a:pt x="329189" y="1059372"/>
                    <a:pt x="269130" y="1047663"/>
                    <a:pt x="214901" y="1018842"/>
                  </a:cubicBezTo>
                  <a:cubicBezTo>
                    <a:pt x="206431" y="1014349"/>
                    <a:pt x="200327" y="1009086"/>
                    <a:pt x="196693" y="1003120"/>
                  </a:cubicBezTo>
                  <a:cubicBezTo>
                    <a:pt x="192389" y="996673"/>
                    <a:pt x="188755" y="988409"/>
                    <a:pt x="185908" y="978654"/>
                  </a:cubicBezTo>
                  <a:cubicBezTo>
                    <a:pt x="170855" y="920309"/>
                    <a:pt x="152681" y="861965"/>
                    <a:pt x="135125" y="805541"/>
                  </a:cubicBezTo>
                  <a:cubicBezTo>
                    <a:pt x="109956" y="724702"/>
                    <a:pt x="83930" y="641103"/>
                    <a:pt x="66733" y="556424"/>
                  </a:cubicBezTo>
                  <a:cubicBezTo>
                    <a:pt x="49623" y="472156"/>
                    <a:pt x="41376" y="378459"/>
                    <a:pt x="42885" y="285464"/>
                  </a:cubicBezTo>
                  <a:lnTo>
                    <a:pt x="42919" y="283252"/>
                  </a:lnTo>
                  <a:lnTo>
                    <a:pt x="10481" y="273394"/>
                  </a:lnTo>
                  <a:cubicBezTo>
                    <a:pt x="8698" y="272846"/>
                    <a:pt x="7154" y="272331"/>
                    <a:pt x="6417" y="271354"/>
                  </a:cubicBezTo>
                  <a:cubicBezTo>
                    <a:pt x="5543" y="270188"/>
                    <a:pt x="5560" y="268148"/>
                    <a:pt x="5680" y="265970"/>
                  </a:cubicBezTo>
                  <a:cubicBezTo>
                    <a:pt x="8458" y="213575"/>
                    <a:pt x="13001" y="160409"/>
                    <a:pt x="17407" y="109008"/>
                  </a:cubicBezTo>
                  <a:cubicBezTo>
                    <a:pt x="20288" y="75335"/>
                    <a:pt x="23271" y="40531"/>
                    <a:pt x="25671" y="6361"/>
                  </a:cubicBezTo>
                  <a:cubicBezTo>
                    <a:pt x="25671" y="6361"/>
                    <a:pt x="26306" y="5778"/>
                    <a:pt x="28946" y="5778"/>
                  </a:cubicBezTo>
                  <a:cubicBezTo>
                    <a:pt x="34758" y="5778"/>
                    <a:pt x="51372" y="8744"/>
                    <a:pt x="97423" y="28666"/>
                  </a:cubicBezTo>
                  <a:lnTo>
                    <a:pt x="99138" y="29404"/>
                  </a:lnTo>
                  <a:cubicBezTo>
                    <a:pt x="107727" y="33038"/>
                    <a:pt x="116677" y="36107"/>
                    <a:pt x="125335" y="39090"/>
                  </a:cubicBezTo>
                  <a:cubicBezTo>
                    <a:pt x="136102" y="42794"/>
                    <a:pt x="147229" y="46634"/>
                    <a:pt x="157842" y="51555"/>
                  </a:cubicBezTo>
                  <a:cubicBezTo>
                    <a:pt x="198150" y="70312"/>
                    <a:pt x="237343" y="94503"/>
                    <a:pt x="274342" y="123444"/>
                  </a:cubicBezTo>
                  <a:cubicBezTo>
                    <a:pt x="348134" y="181171"/>
                    <a:pt x="409582" y="254758"/>
                    <a:pt x="452067" y="336248"/>
                  </a:cubicBezTo>
                  <a:cubicBezTo>
                    <a:pt x="456336" y="344426"/>
                    <a:pt x="460434" y="352758"/>
                    <a:pt x="464258" y="361005"/>
                  </a:cubicBezTo>
                  <a:cubicBezTo>
                    <a:pt x="492941" y="422761"/>
                    <a:pt x="536284" y="516099"/>
                    <a:pt x="547634" y="595360"/>
                  </a:cubicBezTo>
                  <a:cubicBezTo>
                    <a:pt x="553651" y="637348"/>
                    <a:pt x="558521" y="673078"/>
                    <a:pt x="562121" y="701539"/>
                  </a:cubicBezTo>
                  <a:lnTo>
                    <a:pt x="562481" y="704317"/>
                  </a:lnTo>
                  <a:lnTo>
                    <a:pt x="609750" y="699465"/>
                  </a:lnTo>
                  <a:cubicBezTo>
                    <a:pt x="646800" y="692161"/>
                    <a:pt x="684931" y="686331"/>
                    <a:pt x="722993" y="682114"/>
                  </a:cubicBezTo>
                  <a:cubicBezTo>
                    <a:pt x="833338" y="674073"/>
                    <a:pt x="847928" y="673010"/>
                    <a:pt x="849986" y="672855"/>
                  </a:cubicBezTo>
                  <a:lnTo>
                    <a:pt x="849986" y="672873"/>
                  </a:lnTo>
                  <a:cubicBezTo>
                    <a:pt x="897409" y="669426"/>
                    <a:pt x="945963" y="668346"/>
                    <a:pt x="992924" y="667318"/>
                  </a:cubicBezTo>
                  <a:cubicBezTo>
                    <a:pt x="1016361" y="666803"/>
                    <a:pt x="1040604" y="666272"/>
                    <a:pt x="1064367" y="665449"/>
                  </a:cubicBezTo>
                  <a:cubicBezTo>
                    <a:pt x="1088456" y="664609"/>
                    <a:pt x="1112956" y="662997"/>
                    <a:pt x="1136650" y="661437"/>
                  </a:cubicBezTo>
                  <a:cubicBezTo>
                    <a:pt x="1170923" y="659174"/>
                    <a:pt x="1206379" y="656825"/>
                    <a:pt x="1241200" y="656825"/>
                  </a:cubicBezTo>
                  <a:cubicBezTo>
                    <a:pt x="1256768" y="656825"/>
                    <a:pt x="1271050" y="657271"/>
                    <a:pt x="1284903" y="658214"/>
                  </a:cubicBezTo>
                  <a:cubicBezTo>
                    <a:pt x="1292652" y="658728"/>
                    <a:pt x="1300145" y="659465"/>
                    <a:pt x="1306540" y="662757"/>
                  </a:cubicBezTo>
                  <a:cubicBezTo>
                    <a:pt x="1313878" y="666512"/>
                    <a:pt x="1319347" y="673216"/>
                    <a:pt x="1325331" y="682097"/>
                  </a:cubicBezTo>
                  <a:cubicBezTo>
                    <a:pt x="1359415" y="732811"/>
                    <a:pt x="1379835" y="797260"/>
                    <a:pt x="1389608" y="884939"/>
                  </a:cubicBezTo>
                  <a:cubicBezTo>
                    <a:pt x="1392951" y="914977"/>
                    <a:pt x="1394785" y="944775"/>
                    <a:pt x="1396020" y="967372"/>
                  </a:cubicBezTo>
                  <a:cubicBezTo>
                    <a:pt x="1396226" y="971144"/>
                    <a:pt x="1396466" y="975053"/>
                    <a:pt x="1396706" y="979048"/>
                  </a:cubicBezTo>
                  <a:cubicBezTo>
                    <a:pt x="1398540" y="1008743"/>
                    <a:pt x="1400632" y="1042399"/>
                    <a:pt x="1390259" y="1068391"/>
                  </a:cubicBezTo>
                  <a:cubicBezTo>
                    <a:pt x="1378258" y="1098394"/>
                    <a:pt x="1351117" y="1103675"/>
                    <a:pt x="1319690" y="11097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3" name="任意多边形: 形状 552">
              <a:extLst>
                <a:ext uri="{FF2B5EF4-FFF2-40B4-BE49-F238E27FC236}">
                  <a16:creationId xmlns:a16="http://schemas.microsoft.com/office/drawing/2014/main" id="{E542904C-EB0F-DAC6-EAA5-98F4DC9EB7C3}"/>
                </a:ext>
              </a:extLst>
            </p:cNvPr>
            <p:cNvSpPr/>
            <p:nvPr/>
          </p:nvSpPr>
          <p:spPr>
            <a:xfrm>
              <a:off x="6307397" y="3214261"/>
              <a:ext cx="210360" cy="451543"/>
            </a:xfrm>
            <a:custGeom>
              <a:avLst/>
              <a:gdLst>
                <a:gd name="connsiteX0" fmla="*/ 92499 w 210360"/>
                <a:gd name="connsiteY0" fmla="*/ 445819 h 451543"/>
                <a:gd name="connsiteX1" fmla="*/ 193089 w 210360"/>
                <a:gd name="connsiteY1" fmla="*/ 422571 h 451543"/>
                <a:gd name="connsiteX2" fmla="*/ 206411 w 210360"/>
                <a:gd name="connsiteY2" fmla="*/ 306465 h 451543"/>
                <a:gd name="connsiteX3" fmla="*/ 199999 w 210360"/>
                <a:gd name="connsiteY3" fmla="*/ 223860 h 451543"/>
                <a:gd name="connsiteX4" fmla="*/ 139202 w 210360"/>
                <a:gd name="connsiteY4" fmla="*/ 19920 h 451543"/>
                <a:gd name="connsiteX5" fmla="*/ 30572 w 210360"/>
                <a:gd name="connsiteY5" fmla="*/ 47952 h 451543"/>
                <a:gd name="connsiteX6" fmla="*/ 12072 w 210360"/>
                <a:gd name="connsiteY6" fmla="*/ 314060 h 451543"/>
                <a:gd name="connsiteX7" fmla="*/ 92499 w 210360"/>
                <a:gd name="connsiteY7" fmla="*/ 445819 h 45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360" h="451543">
                  <a:moveTo>
                    <a:pt x="92499" y="445819"/>
                  </a:moveTo>
                  <a:cubicBezTo>
                    <a:pt x="125298" y="457924"/>
                    <a:pt x="169618" y="451134"/>
                    <a:pt x="193089" y="422571"/>
                  </a:cubicBezTo>
                  <a:cubicBezTo>
                    <a:pt x="219270" y="390698"/>
                    <a:pt x="208468" y="344390"/>
                    <a:pt x="206411" y="306465"/>
                  </a:cubicBezTo>
                  <a:cubicBezTo>
                    <a:pt x="204936" y="279118"/>
                    <a:pt x="203067" y="251395"/>
                    <a:pt x="199999" y="223860"/>
                  </a:cubicBezTo>
                  <a:cubicBezTo>
                    <a:pt x="192198" y="153857"/>
                    <a:pt x="175687" y="80339"/>
                    <a:pt x="139202" y="19920"/>
                  </a:cubicBezTo>
                  <a:cubicBezTo>
                    <a:pt x="112765" y="-23868"/>
                    <a:pt x="48643" y="13234"/>
                    <a:pt x="30572" y="47952"/>
                  </a:cubicBezTo>
                  <a:cubicBezTo>
                    <a:pt x="-10113" y="126116"/>
                    <a:pt x="-3461" y="229449"/>
                    <a:pt x="12072" y="314060"/>
                  </a:cubicBezTo>
                  <a:cubicBezTo>
                    <a:pt x="21211" y="363849"/>
                    <a:pt x="41870" y="427131"/>
                    <a:pt x="92499" y="44581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4" name="任意多边形: 形状 553">
              <a:extLst>
                <a:ext uri="{FF2B5EF4-FFF2-40B4-BE49-F238E27FC236}">
                  <a16:creationId xmlns:a16="http://schemas.microsoft.com/office/drawing/2014/main" id="{6B77C911-DBA0-12B7-8D79-A015C6BE2192}"/>
                </a:ext>
              </a:extLst>
            </p:cNvPr>
            <p:cNvSpPr/>
            <p:nvPr/>
          </p:nvSpPr>
          <p:spPr>
            <a:xfrm>
              <a:off x="4031066" y="3922360"/>
              <a:ext cx="360066" cy="353929"/>
            </a:xfrm>
            <a:custGeom>
              <a:avLst/>
              <a:gdLst>
                <a:gd name="connsiteX0" fmla="*/ 359179 w 360066"/>
                <a:gd name="connsiteY0" fmla="*/ 320067 h 353929"/>
                <a:gd name="connsiteX1" fmla="*/ 339891 w 360066"/>
                <a:gd name="connsiteY1" fmla="*/ 233416 h 353929"/>
                <a:gd name="connsiteX2" fmla="*/ 295262 w 360066"/>
                <a:gd name="connsiteY2" fmla="*/ 159470 h 353929"/>
                <a:gd name="connsiteX3" fmla="*/ 204068 w 360066"/>
                <a:gd name="connsiteY3" fmla="*/ 76334 h 353929"/>
                <a:gd name="connsiteX4" fmla="*/ 180494 w 360066"/>
                <a:gd name="connsiteY4" fmla="*/ 57817 h 353929"/>
                <a:gd name="connsiteX5" fmla="*/ 114142 w 360066"/>
                <a:gd name="connsiteY5" fmla="*/ 20783 h 353929"/>
                <a:gd name="connsiteX6" fmla="*/ 49334 w 360066"/>
                <a:gd name="connsiteY6" fmla="*/ 38 h 353929"/>
                <a:gd name="connsiteX7" fmla="*/ 16639 w 360066"/>
                <a:gd name="connsiteY7" fmla="*/ 8491 h 353929"/>
                <a:gd name="connsiteX8" fmla="*/ 780 w 360066"/>
                <a:gd name="connsiteY8" fmla="*/ 58297 h 353929"/>
                <a:gd name="connsiteX9" fmla="*/ 34607 w 360066"/>
                <a:gd name="connsiteY9" fmla="*/ 133581 h 353929"/>
                <a:gd name="connsiteX10" fmla="*/ 85853 w 360066"/>
                <a:gd name="connsiteY10" fmla="*/ 196571 h 353929"/>
                <a:gd name="connsiteX11" fmla="*/ 142620 w 360066"/>
                <a:gd name="connsiteY11" fmla="*/ 256527 h 353929"/>
                <a:gd name="connsiteX12" fmla="*/ 208131 w 360066"/>
                <a:gd name="connsiteY12" fmla="*/ 308014 h 353929"/>
                <a:gd name="connsiteX13" fmla="*/ 247051 w 360066"/>
                <a:gd name="connsiteY13" fmla="*/ 329617 h 353929"/>
                <a:gd name="connsiteX14" fmla="*/ 328455 w 360066"/>
                <a:gd name="connsiteY14" fmla="*/ 353380 h 353929"/>
                <a:gd name="connsiteX15" fmla="*/ 351498 w 360066"/>
                <a:gd name="connsiteY15" fmla="*/ 342218 h 353929"/>
                <a:gd name="connsiteX16" fmla="*/ 358236 w 360066"/>
                <a:gd name="connsiteY16" fmla="*/ 325656 h 353929"/>
                <a:gd name="connsiteX17" fmla="*/ 359179 w 360066"/>
                <a:gd name="connsiteY17" fmla="*/ 320067 h 353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0066" h="353929">
                  <a:moveTo>
                    <a:pt x="359179" y="320067"/>
                  </a:moveTo>
                  <a:cubicBezTo>
                    <a:pt x="363242" y="290457"/>
                    <a:pt x="352750" y="260231"/>
                    <a:pt x="339891" y="233416"/>
                  </a:cubicBezTo>
                  <a:cubicBezTo>
                    <a:pt x="327341" y="207235"/>
                    <a:pt x="312356" y="182427"/>
                    <a:pt x="295262" y="159470"/>
                  </a:cubicBezTo>
                  <a:cubicBezTo>
                    <a:pt x="270213" y="125831"/>
                    <a:pt x="235735" y="102154"/>
                    <a:pt x="204068" y="76334"/>
                  </a:cubicBezTo>
                  <a:cubicBezTo>
                    <a:pt x="196319" y="70007"/>
                    <a:pt x="188552" y="63680"/>
                    <a:pt x="180494" y="57817"/>
                  </a:cubicBezTo>
                  <a:cubicBezTo>
                    <a:pt x="159800" y="42729"/>
                    <a:pt x="137288" y="30762"/>
                    <a:pt x="114142" y="20783"/>
                  </a:cubicBezTo>
                  <a:cubicBezTo>
                    <a:pt x="93997" y="12091"/>
                    <a:pt x="71194" y="655"/>
                    <a:pt x="49334" y="38"/>
                  </a:cubicBezTo>
                  <a:cubicBezTo>
                    <a:pt x="37933" y="-287"/>
                    <a:pt x="25949" y="1376"/>
                    <a:pt x="16639" y="8491"/>
                  </a:cubicBezTo>
                  <a:cubicBezTo>
                    <a:pt x="2649" y="19172"/>
                    <a:pt x="-2032" y="40021"/>
                    <a:pt x="780" y="58297"/>
                  </a:cubicBezTo>
                  <a:cubicBezTo>
                    <a:pt x="4860" y="84769"/>
                    <a:pt x="21131" y="111446"/>
                    <a:pt x="34607" y="133581"/>
                  </a:cubicBezTo>
                  <a:cubicBezTo>
                    <a:pt x="48872" y="157001"/>
                    <a:pt x="66051" y="178432"/>
                    <a:pt x="85853" y="196571"/>
                  </a:cubicBezTo>
                  <a:cubicBezTo>
                    <a:pt x="105879" y="214917"/>
                    <a:pt x="122766" y="237719"/>
                    <a:pt x="142620" y="256527"/>
                  </a:cubicBezTo>
                  <a:cubicBezTo>
                    <a:pt x="162954" y="275781"/>
                    <a:pt x="184643" y="293492"/>
                    <a:pt x="208131" y="308014"/>
                  </a:cubicBezTo>
                  <a:cubicBezTo>
                    <a:pt x="220785" y="315849"/>
                    <a:pt x="233918" y="322741"/>
                    <a:pt x="247051" y="329617"/>
                  </a:cubicBezTo>
                  <a:cubicBezTo>
                    <a:pt x="272700" y="343076"/>
                    <a:pt x="300132" y="356877"/>
                    <a:pt x="328455" y="353380"/>
                  </a:cubicBezTo>
                  <a:cubicBezTo>
                    <a:pt x="337027" y="352317"/>
                    <a:pt x="345909" y="349333"/>
                    <a:pt x="351498" y="342218"/>
                  </a:cubicBezTo>
                  <a:cubicBezTo>
                    <a:pt x="355150" y="337572"/>
                    <a:pt x="357036" y="331605"/>
                    <a:pt x="358236" y="325656"/>
                  </a:cubicBezTo>
                  <a:cubicBezTo>
                    <a:pt x="358613" y="323805"/>
                    <a:pt x="358922" y="321936"/>
                    <a:pt x="359179" y="32006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5" name="任意多边形: 形状 554">
              <a:extLst>
                <a:ext uri="{FF2B5EF4-FFF2-40B4-BE49-F238E27FC236}">
                  <a16:creationId xmlns:a16="http://schemas.microsoft.com/office/drawing/2014/main" id="{A0F9029D-4AFC-8DD3-33E7-4D944F19E816}"/>
                </a:ext>
              </a:extLst>
            </p:cNvPr>
            <p:cNvSpPr/>
            <p:nvPr/>
          </p:nvSpPr>
          <p:spPr>
            <a:xfrm>
              <a:off x="6354793" y="3253685"/>
              <a:ext cx="408051" cy="334216"/>
            </a:xfrm>
            <a:custGeom>
              <a:avLst/>
              <a:gdLst>
                <a:gd name="connsiteX0" fmla="*/ 405972 w 408051"/>
                <a:gd name="connsiteY0" fmla="*/ 144437 h 334216"/>
                <a:gd name="connsiteX1" fmla="*/ 405029 w 408051"/>
                <a:gd name="connsiteY1" fmla="*/ 134818 h 334216"/>
                <a:gd name="connsiteX2" fmla="*/ 353457 w 408051"/>
                <a:gd name="connsiteY2" fmla="*/ 16209 h 334216"/>
                <a:gd name="connsiteX3" fmla="*/ 226738 w 408051"/>
                <a:gd name="connsiteY3" fmla="*/ 9917 h 334216"/>
                <a:gd name="connsiteX4" fmla="*/ 44058 w 408051"/>
                <a:gd name="connsiteY4" fmla="*/ 35857 h 334216"/>
                <a:gd name="connsiteX5" fmla="*/ 11705 w 408051"/>
                <a:gd name="connsiteY5" fmla="*/ 59569 h 334216"/>
                <a:gd name="connsiteX6" fmla="*/ 2258 w 408051"/>
                <a:gd name="connsiteY6" fmla="*/ 113781 h 334216"/>
                <a:gd name="connsiteX7" fmla="*/ 4864 w 408051"/>
                <a:gd name="connsiteY7" fmla="*/ 225258 h 334216"/>
                <a:gd name="connsiteX8" fmla="*/ 27976 w 408051"/>
                <a:gd name="connsiteY8" fmla="*/ 327494 h 334216"/>
                <a:gd name="connsiteX9" fmla="*/ 127400 w 408051"/>
                <a:gd name="connsiteY9" fmla="*/ 318013 h 334216"/>
                <a:gd name="connsiteX10" fmla="*/ 203952 w 408051"/>
                <a:gd name="connsiteY10" fmla="*/ 310194 h 334216"/>
                <a:gd name="connsiteX11" fmla="*/ 277659 w 408051"/>
                <a:gd name="connsiteY11" fmla="*/ 333855 h 334216"/>
                <a:gd name="connsiteX12" fmla="*/ 352856 w 408051"/>
                <a:gd name="connsiteY12" fmla="*/ 317018 h 334216"/>
                <a:gd name="connsiteX13" fmla="*/ 376414 w 408051"/>
                <a:gd name="connsiteY13" fmla="*/ 298176 h 334216"/>
                <a:gd name="connsiteX14" fmla="*/ 391501 w 408051"/>
                <a:gd name="connsiteY14" fmla="*/ 273864 h 334216"/>
                <a:gd name="connsiteX15" fmla="*/ 405972 w 408051"/>
                <a:gd name="connsiteY15" fmla="*/ 144437 h 334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8051" h="334216">
                  <a:moveTo>
                    <a:pt x="405972" y="144437"/>
                  </a:moveTo>
                  <a:cubicBezTo>
                    <a:pt x="405680" y="141213"/>
                    <a:pt x="405355" y="138007"/>
                    <a:pt x="405029" y="134818"/>
                  </a:cubicBezTo>
                  <a:cubicBezTo>
                    <a:pt x="400348" y="90241"/>
                    <a:pt x="389495" y="41052"/>
                    <a:pt x="353457" y="16209"/>
                  </a:cubicBezTo>
                  <a:cubicBezTo>
                    <a:pt x="317212" y="-8771"/>
                    <a:pt x="269241" y="110"/>
                    <a:pt x="226738" y="9917"/>
                  </a:cubicBezTo>
                  <a:cubicBezTo>
                    <a:pt x="166816" y="23770"/>
                    <a:pt x="105831" y="36217"/>
                    <a:pt x="44058" y="35857"/>
                  </a:cubicBezTo>
                  <a:cubicBezTo>
                    <a:pt x="22147" y="35737"/>
                    <a:pt x="17706" y="37212"/>
                    <a:pt x="11705" y="59569"/>
                  </a:cubicBezTo>
                  <a:cubicBezTo>
                    <a:pt x="6973" y="77194"/>
                    <a:pt x="4162" y="95625"/>
                    <a:pt x="2258" y="113781"/>
                  </a:cubicBezTo>
                  <a:cubicBezTo>
                    <a:pt x="-1650" y="150883"/>
                    <a:pt x="-296" y="188362"/>
                    <a:pt x="4864" y="225258"/>
                  </a:cubicBezTo>
                  <a:cubicBezTo>
                    <a:pt x="6287" y="235425"/>
                    <a:pt x="22112" y="328043"/>
                    <a:pt x="27976" y="327494"/>
                  </a:cubicBezTo>
                  <a:cubicBezTo>
                    <a:pt x="61117" y="324339"/>
                    <a:pt x="94259" y="321167"/>
                    <a:pt x="127400" y="318013"/>
                  </a:cubicBezTo>
                  <a:cubicBezTo>
                    <a:pt x="150820" y="315784"/>
                    <a:pt x="180618" y="307023"/>
                    <a:pt x="203952" y="310194"/>
                  </a:cubicBezTo>
                  <a:cubicBezTo>
                    <a:pt x="229378" y="313640"/>
                    <a:pt x="250501" y="331883"/>
                    <a:pt x="277659" y="333855"/>
                  </a:cubicBezTo>
                  <a:cubicBezTo>
                    <a:pt x="303582" y="335741"/>
                    <a:pt x="330139" y="330271"/>
                    <a:pt x="352856" y="317018"/>
                  </a:cubicBezTo>
                  <a:cubicBezTo>
                    <a:pt x="361532" y="311943"/>
                    <a:pt x="369727" y="305823"/>
                    <a:pt x="376414" y="298176"/>
                  </a:cubicBezTo>
                  <a:cubicBezTo>
                    <a:pt x="382672" y="291009"/>
                    <a:pt x="387507" y="282608"/>
                    <a:pt x="391501" y="273864"/>
                  </a:cubicBezTo>
                  <a:cubicBezTo>
                    <a:pt x="409624" y="234071"/>
                    <a:pt x="410001" y="188431"/>
                    <a:pt x="405972" y="144437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6" name="任意多边形: 形状 555">
              <a:extLst>
                <a:ext uri="{FF2B5EF4-FFF2-40B4-BE49-F238E27FC236}">
                  <a16:creationId xmlns:a16="http://schemas.microsoft.com/office/drawing/2014/main" id="{03F3D26A-D10C-63A5-BE58-F8653777B014}"/>
                </a:ext>
              </a:extLst>
            </p:cNvPr>
            <p:cNvSpPr/>
            <p:nvPr/>
          </p:nvSpPr>
          <p:spPr>
            <a:xfrm>
              <a:off x="6350596" y="3249303"/>
              <a:ext cx="416472" cy="342934"/>
            </a:xfrm>
            <a:custGeom>
              <a:avLst/>
              <a:gdLst>
                <a:gd name="connsiteX0" fmla="*/ 291834 w 416472"/>
                <a:gd name="connsiteY0" fmla="*/ 342934 h 342934"/>
                <a:gd name="connsiteX1" fmla="*/ 291834 w 416472"/>
                <a:gd name="connsiteY1" fmla="*/ 342934 h 342934"/>
                <a:gd name="connsiteX2" fmla="*/ 281564 w 416472"/>
                <a:gd name="connsiteY2" fmla="*/ 342557 h 342934"/>
                <a:gd name="connsiteX3" fmla="*/ 240450 w 416472"/>
                <a:gd name="connsiteY3" fmla="*/ 329938 h 342934"/>
                <a:gd name="connsiteX4" fmla="*/ 207600 w 416472"/>
                <a:gd name="connsiteY4" fmla="*/ 318863 h 342934"/>
                <a:gd name="connsiteX5" fmla="*/ 197227 w 416472"/>
                <a:gd name="connsiteY5" fmla="*/ 318211 h 342934"/>
                <a:gd name="connsiteX6" fmla="*/ 157400 w 416472"/>
                <a:gd name="connsiteY6" fmla="*/ 322926 h 342934"/>
                <a:gd name="connsiteX7" fmla="*/ 131957 w 416472"/>
                <a:gd name="connsiteY7" fmla="*/ 326698 h 342934"/>
                <a:gd name="connsiteX8" fmla="*/ 32104 w 416472"/>
                <a:gd name="connsiteY8" fmla="*/ 336196 h 342934"/>
                <a:gd name="connsiteX9" fmla="*/ 14788 w 416472"/>
                <a:gd name="connsiteY9" fmla="*/ 285413 h 342934"/>
                <a:gd name="connsiteX10" fmla="*/ 4895 w 416472"/>
                <a:gd name="connsiteY10" fmla="*/ 230240 h 342934"/>
                <a:gd name="connsiteX11" fmla="*/ 2272 w 416472"/>
                <a:gd name="connsiteY11" fmla="*/ 117666 h 342934"/>
                <a:gd name="connsiteX12" fmla="*/ 11856 w 416472"/>
                <a:gd name="connsiteY12" fmla="*/ 62751 h 342934"/>
                <a:gd name="connsiteX13" fmla="*/ 46146 w 416472"/>
                <a:gd name="connsiteY13" fmla="*/ 35850 h 342934"/>
                <a:gd name="connsiteX14" fmla="*/ 50895 w 416472"/>
                <a:gd name="connsiteY14" fmla="*/ 35867 h 342934"/>
                <a:gd name="connsiteX15" fmla="*/ 230043 w 416472"/>
                <a:gd name="connsiteY15" fmla="*/ 10030 h 342934"/>
                <a:gd name="connsiteX16" fmla="*/ 299035 w 416472"/>
                <a:gd name="connsiteY16" fmla="*/ 0 h 342934"/>
                <a:gd name="connsiteX17" fmla="*/ 359985 w 416472"/>
                <a:gd name="connsiteY17" fmla="*/ 16939 h 342934"/>
                <a:gd name="connsiteX18" fmla="*/ 413392 w 416472"/>
                <a:gd name="connsiteY18" fmla="*/ 138686 h 342934"/>
                <a:gd name="connsiteX19" fmla="*/ 414352 w 416472"/>
                <a:gd name="connsiteY19" fmla="*/ 148373 h 342934"/>
                <a:gd name="connsiteX20" fmla="*/ 399487 w 416472"/>
                <a:gd name="connsiteY20" fmla="*/ 280047 h 342934"/>
                <a:gd name="connsiteX21" fmla="*/ 383714 w 416472"/>
                <a:gd name="connsiteY21" fmla="*/ 305404 h 342934"/>
                <a:gd name="connsiteX22" fmla="*/ 359111 w 416472"/>
                <a:gd name="connsiteY22" fmla="*/ 325121 h 342934"/>
                <a:gd name="connsiteX23" fmla="*/ 291834 w 416472"/>
                <a:gd name="connsiteY23" fmla="*/ 342934 h 342934"/>
                <a:gd name="connsiteX24" fmla="*/ 197227 w 416472"/>
                <a:gd name="connsiteY24" fmla="*/ 309536 h 342934"/>
                <a:gd name="connsiteX25" fmla="*/ 208681 w 416472"/>
                <a:gd name="connsiteY25" fmla="*/ 310256 h 342934"/>
                <a:gd name="connsiteX26" fmla="*/ 243742 w 416472"/>
                <a:gd name="connsiteY26" fmla="*/ 321966 h 342934"/>
                <a:gd name="connsiteX27" fmla="*/ 282147 w 416472"/>
                <a:gd name="connsiteY27" fmla="*/ 333899 h 342934"/>
                <a:gd name="connsiteX28" fmla="*/ 291817 w 416472"/>
                <a:gd name="connsiteY28" fmla="*/ 334242 h 342934"/>
                <a:gd name="connsiteX29" fmla="*/ 354979 w 416472"/>
                <a:gd name="connsiteY29" fmla="*/ 317594 h 342934"/>
                <a:gd name="connsiteX30" fmla="*/ 377490 w 416472"/>
                <a:gd name="connsiteY30" fmla="*/ 299609 h 342934"/>
                <a:gd name="connsiteX31" fmla="*/ 391892 w 416472"/>
                <a:gd name="connsiteY31" fmla="*/ 276360 h 342934"/>
                <a:gd name="connsiteX32" fmla="*/ 405985 w 416472"/>
                <a:gd name="connsiteY32" fmla="*/ 149213 h 342934"/>
                <a:gd name="connsiteX33" fmla="*/ 405042 w 416472"/>
                <a:gd name="connsiteY33" fmla="*/ 139646 h 342934"/>
                <a:gd name="connsiteX34" fmla="*/ 355321 w 416472"/>
                <a:gd name="connsiteY34" fmla="*/ 24192 h 342934"/>
                <a:gd name="connsiteX35" fmla="*/ 299017 w 416472"/>
                <a:gd name="connsiteY35" fmla="*/ 8710 h 342934"/>
                <a:gd name="connsiteX36" fmla="*/ 231843 w 416472"/>
                <a:gd name="connsiteY36" fmla="*/ 18517 h 342934"/>
                <a:gd name="connsiteX37" fmla="*/ 50878 w 416472"/>
                <a:gd name="connsiteY37" fmla="*/ 44560 h 342934"/>
                <a:gd name="connsiteX38" fmla="*/ 46129 w 416472"/>
                <a:gd name="connsiteY38" fmla="*/ 44543 h 342934"/>
                <a:gd name="connsiteX39" fmla="*/ 19931 w 416472"/>
                <a:gd name="connsiteY39" fmla="*/ 65083 h 342934"/>
                <a:gd name="connsiteX40" fmla="*/ 10604 w 416472"/>
                <a:gd name="connsiteY40" fmla="*/ 118592 h 342934"/>
                <a:gd name="connsiteX41" fmla="*/ 13193 w 416472"/>
                <a:gd name="connsiteY41" fmla="*/ 228972 h 342934"/>
                <a:gd name="connsiteX42" fmla="*/ 33750 w 416472"/>
                <a:gd name="connsiteY42" fmla="*/ 327315 h 342934"/>
                <a:gd name="connsiteX43" fmla="*/ 131185 w 416472"/>
                <a:gd name="connsiteY43" fmla="*/ 318023 h 342934"/>
                <a:gd name="connsiteX44" fmla="*/ 156011 w 416472"/>
                <a:gd name="connsiteY44" fmla="*/ 314337 h 342934"/>
                <a:gd name="connsiteX45" fmla="*/ 197227 w 416472"/>
                <a:gd name="connsiteY45" fmla="*/ 309536 h 34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16472" h="342934">
                  <a:moveTo>
                    <a:pt x="291834" y="342934"/>
                  </a:moveTo>
                  <a:lnTo>
                    <a:pt x="291834" y="342934"/>
                  </a:lnTo>
                  <a:cubicBezTo>
                    <a:pt x="288422" y="342934"/>
                    <a:pt x="284959" y="342814"/>
                    <a:pt x="281564" y="342557"/>
                  </a:cubicBezTo>
                  <a:cubicBezTo>
                    <a:pt x="266425" y="341460"/>
                    <a:pt x="253223" y="335596"/>
                    <a:pt x="240450" y="329938"/>
                  </a:cubicBezTo>
                  <a:cubicBezTo>
                    <a:pt x="229374" y="325035"/>
                    <a:pt x="218933" y="320406"/>
                    <a:pt x="207600" y="318863"/>
                  </a:cubicBezTo>
                  <a:cubicBezTo>
                    <a:pt x="204445" y="318434"/>
                    <a:pt x="200965" y="318211"/>
                    <a:pt x="197227" y="318211"/>
                  </a:cubicBezTo>
                  <a:cubicBezTo>
                    <a:pt x="184695" y="318211"/>
                    <a:pt x="170824" y="320612"/>
                    <a:pt x="157400" y="322926"/>
                  </a:cubicBezTo>
                  <a:cubicBezTo>
                    <a:pt x="148416" y="324469"/>
                    <a:pt x="139946" y="325944"/>
                    <a:pt x="131957" y="326698"/>
                  </a:cubicBezTo>
                  <a:lnTo>
                    <a:pt x="32104" y="336196"/>
                  </a:lnTo>
                  <a:cubicBezTo>
                    <a:pt x="28092" y="336196"/>
                    <a:pt x="24920" y="336196"/>
                    <a:pt x="14788" y="285413"/>
                  </a:cubicBezTo>
                  <a:cubicBezTo>
                    <a:pt x="10004" y="261478"/>
                    <a:pt x="5683" y="235881"/>
                    <a:pt x="4895" y="230240"/>
                  </a:cubicBezTo>
                  <a:cubicBezTo>
                    <a:pt x="-591" y="191098"/>
                    <a:pt x="-1466" y="153225"/>
                    <a:pt x="2272" y="117666"/>
                  </a:cubicBezTo>
                  <a:cubicBezTo>
                    <a:pt x="4535" y="96081"/>
                    <a:pt x="7587" y="78644"/>
                    <a:pt x="11856" y="62751"/>
                  </a:cubicBezTo>
                  <a:cubicBezTo>
                    <a:pt x="18234" y="39022"/>
                    <a:pt x="24526" y="35850"/>
                    <a:pt x="46146" y="35850"/>
                  </a:cubicBezTo>
                  <a:lnTo>
                    <a:pt x="50895" y="35867"/>
                  </a:lnTo>
                  <a:cubicBezTo>
                    <a:pt x="113011" y="35867"/>
                    <a:pt x="175933" y="22529"/>
                    <a:pt x="230043" y="10030"/>
                  </a:cubicBezTo>
                  <a:cubicBezTo>
                    <a:pt x="251029" y="5178"/>
                    <a:pt x="275409" y="0"/>
                    <a:pt x="299035" y="0"/>
                  </a:cubicBezTo>
                  <a:cubicBezTo>
                    <a:pt x="323518" y="0"/>
                    <a:pt x="343440" y="5538"/>
                    <a:pt x="359985" y="16939"/>
                  </a:cubicBezTo>
                  <a:cubicBezTo>
                    <a:pt x="398818" y="43686"/>
                    <a:pt x="408917" y="96063"/>
                    <a:pt x="413392" y="138686"/>
                  </a:cubicBezTo>
                  <a:cubicBezTo>
                    <a:pt x="413735" y="141909"/>
                    <a:pt x="414043" y="145132"/>
                    <a:pt x="414352" y="148373"/>
                  </a:cubicBezTo>
                  <a:cubicBezTo>
                    <a:pt x="417867" y="186812"/>
                    <a:pt x="419341" y="236498"/>
                    <a:pt x="399487" y="280047"/>
                  </a:cubicBezTo>
                  <a:cubicBezTo>
                    <a:pt x="394806" y="290334"/>
                    <a:pt x="389646" y="298632"/>
                    <a:pt x="383714" y="305404"/>
                  </a:cubicBezTo>
                  <a:cubicBezTo>
                    <a:pt x="377301" y="312742"/>
                    <a:pt x="369243" y="319206"/>
                    <a:pt x="359111" y="325121"/>
                  </a:cubicBezTo>
                  <a:cubicBezTo>
                    <a:pt x="339205" y="336780"/>
                    <a:pt x="315939" y="342934"/>
                    <a:pt x="291834" y="342934"/>
                  </a:cubicBezTo>
                  <a:close/>
                  <a:moveTo>
                    <a:pt x="197227" y="309536"/>
                  </a:moveTo>
                  <a:cubicBezTo>
                    <a:pt x="201377" y="309536"/>
                    <a:pt x="205114" y="309776"/>
                    <a:pt x="208681" y="310256"/>
                  </a:cubicBezTo>
                  <a:cubicBezTo>
                    <a:pt x="221162" y="311953"/>
                    <a:pt x="232649" y="317046"/>
                    <a:pt x="243742" y="321966"/>
                  </a:cubicBezTo>
                  <a:cubicBezTo>
                    <a:pt x="255864" y="327333"/>
                    <a:pt x="268396" y="332905"/>
                    <a:pt x="282147" y="333899"/>
                  </a:cubicBezTo>
                  <a:cubicBezTo>
                    <a:pt x="285353" y="334139"/>
                    <a:pt x="288610" y="334242"/>
                    <a:pt x="291817" y="334242"/>
                  </a:cubicBezTo>
                  <a:cubicBezTo>
                    <a:pt x="314482" y="334242"/>
                    <a:pt x="336325" y="328481"/>
                    <a:pt x="354979" y="317594"/>
                  </a:cubicBezTo>
                  <a:cubicBezTo>
                    <a:pt x="364323" y="312142"/>
                    <a:pt x="371678" y="306261"/>
                    <a:pt x="377490" y="299609"/>
                  </a:cubicBezTo>
                  <a:cubicBezTo>
                    <a:pt x="382856" y="293471"/>
                    <a:pt x="387554" y="285876"/>
                    <a:pt x="391892" y="276360"/>
                  </a:cubicBezTo>
                  <a:cubicBezTo>
                    <a:pt x="410871" y="234715"/>
                    <a:pt x="409397" y="186538"/>
                    <a:pt x="405985" y="149213"/>
                  </a:cubicBezTo>
                  <a:cubicBezTo>
                    <a:pt x="405694" y="146024"/>
                    <a:pt x="405368" y="142835"/>
                    <a:pt x="405042" y="139646"/>
                  </a:cubicBezTo>
                  <a:cubicBezTo>
                    <a:pt x="400773" y="98892"/>
                    <a:pt x="391258" y="48949"/>
                    <a:pt x="355321" y="24192"/>
                  </a:cubicBezTo>
                  <a:cubicBezTo>
                    <a:pt x="340200" y="13767"/>
                    <a:pt x="321786" y="8710"/>
                    <a:pt x="299017" y="8710"/>
                  </a:cubicBezTo>
                  <a:cubicBezTo>
                    <a:pt x="276249" y="8710"/>
                    <a:pt x="252400" y="13767"/>
                    <a:pt x="231843" y="18517"/>
                  </a:cubicBezTo>
                  <a:cubicBezTo>
                    <a:pt x="177305" y="31118"/>
                    <a:pt x="113851" y="44560"/>
                    <a:pt x="50878" y="44560"/>
                  </a:cubicBezTo>
                  <a:lnTo>
                    <a:pt x="46129" y="44543"/>
                  </a:lnTo>
                  <a:cubicBezTo>
                    <a:pt x="27784" y="44543"/>
                    <a:pt x="25246" y="45297"/>
                    <a:pt x="19931" y="65083"/>
                  </a:cubicBezTo>
                  <a:cubicBezTo>
                    <a:pt x="15782" y="80496"/>
                    <a:pt x="12816" y="97504"/>
                    <a:pt x="10604" y="118592"/>
                  </a:cubicBezTo>
                  <a:cubicBezTo>
                    <a:pt x="6935" y="153414"/>
                    <a:pt x="7809" y="190550"/>
                    <a:pt x="13193" y="228972"/>
                  </a:cubicBezTo>
                  <a:cubicBezTo>
                    <a:pt x="15576" y="246031"/>
                    <a:pt x="28298" y="315914"/>
                    <a:pt x="33750" y="327315"/>
                  </a:cubicBezTo>
                  <a:lnTo>
                    <a:pt x="131185" y="318023"/>
                  </a:lnTo>
                  <a:cubicBezTo>
                    <a:pt x="138866" y="317285"/>
                    <a:pt x="147198" y="315845"/>
                    <a:pt x="156011" y="314337"/>
                  </a:cubicBezTo>
                  <a:cubicBezTo>
                    <a:pt x="169778" y="311988"/>
                    <a:pt x="184009" y="309536"/>
                    <a:pt x="197227" y="30953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7" name="任意多边形: 形状 556">
              <a:extLst>
                <a:ext uri="{FF2B5EF4-FFF2-40B4-BE49-F238E27FC236}">
                  <a16:creationId xmlns:a16="http://schemas.microsoft.com/office/drawing/2014/main" id="{C2B1D57B-D3F9-1850-0A97-B6B70CA2653F}"/>
                </a:ext>
              </a:extLst>
            </p:cNvPr>
            <p:cNvSpPr/>
            <p:nvPr/>
          </p:nvSpPr>
          <p:spPr>
            <a:xfrm>
              <a:off x="3931711" y="4000390"/>
              <a:ext cx="406803" cy="541965"/>
            </a:xfrm>
            <a:custGeom>
              <a:avLst/>
              <a:gdLst>
                <a:gd name="connsiteX0" fmla="*/ 182071 w 406803"/>
                <a:gd name="connsiteY0" fmla="*/ 13083 h 541965"/>
                <a:gd name="connsiteX1" fmla="*/ 85476 w 406803"/>
                <a:gd name="connsiteY1" fmla="*/ 198815 h 541965"/>
                <a:gd name="connsiteX2" fmla="*/ 34916 w 406803"/>
                <a:gd name="connsiteY2" fmla="*/ 281985 h 541965"/>
                <a:gd name="connsiteX3" fmla="*/ 797 w 406803"/>
                <a:gd name="connsiteY3" fmla="*/ 361744 h 541965"/>
                <a:gd name="connsiteX4" fmla="*/ 20222 w 406803"/>
                <a:gd name="connsiteY4" fmla="*/ 402291 h 541965"/>
                <a:gd name="connsiteX5" fmla="*/ 100530 w 406803"/>
                <a:gd name="connsiteY5" fmla="*/ 501098 h 541965"/>
                <a:gd name="connsiteX6" fmla="*/ 215881 w 406803"/>
                <a:gd name="connsiteY6" fmla="*/ 540840 h 541965"/>
                <a:gd name="connsiteX7" fmla="*/ 290325 w 406803"/>
                <a:gd name="connsiteY7" fmla="*/ 505984 h 541965"/>
                <a:gd name="connsiteX8" fmla="*/ 344743 w 406803"/>
                <a:gd name="connsiteY8" fmla="*/ 442840 h 541965"/>
                <a:gd name="connsiteX9" fmla="*/ 358836 w 406803"/>
                <a:gd name="connsiteY9" fmla="*/ 307257 h 541965"/>
                <a:gd name="connsiteX10" fmla="*/ 404236 w 406803"/>
                <a:gd name="connsiteY10" fmla="*/ 174435 h 541965"/>
                <a:gd name="connsiteX11" fmla="*/ 406739 w 406803"/>
                <a:gd name="connsiteY11" fmla="*/ 166599 h 541965"/>
                <a:gd name="connsiteX12" fmla="*/ 403482 w 406803"/>
                <a:gd name="connsiteY12" fmla="*/ 160787 h 541965"/>
                <a:gd name="connsiteX13" fmla="*/ 256035 w 406803"/>
                <a:gd name="connsiteY13" fmla="*/ 33331 h 541965"/>
                <a:gd name="connsiteX14" fmla="*/ 187232 w 406803"/>
                <a:gd name="connsiteY14" fmla="*/ 2282 h 541965"/>
                <a:gd name="connsiteX15" fmla="*/ 182071 w 406803"/>
                <a:gd name="connsiteY15" fmla="*/ 13083 h 541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6803" h="541965">
                  <a:moveTo>
                    <a:pt x="182071" y="13083"/>
                  </a:moveTo>
                  <a:cubicBezTo>
                    <a:pt x="151862" y="76074"/>
                    <a:pt x="121309" y="139013"/>
                    <a:pt x="85476" y="198815"/>
                  </a:cubicBezTo>
                  <a:cubicBezTo>
                    <a:pt x="68726" y="226778"/>
                    <a:pt x="50620" y="253850"/>
                    <a:pt x="34916" y="281985"/>
                  </a:cubicBezTo>
                  <a:cubicBezTo>
                    <a:pt x="20017" y="308663"/>
                    <a:pt x="-4758" y="327025"/>
                    <a:pt x="797" y="361744"/>
                  </a:cubicBezTo>
                  <a:cubicBezTo>
                    <a:pt x="3197" y="376763"/>
                    <a:pt x="11821" y="389793"/>
                    <a:pt x="20222" y="402291"/>
                  </a:cubicBezTo>
                  <a:cubicBezTo>
                    <a:pt x="44054" y="437748"/>
                    <a:pt x="68314" y="473684"/>
                    <a:pt x="100530" y="501098"/>
                  </a:cubicBezTo>
                  <a:cubicBezTo>
                    <a:pt x="132745" y="528513"/>
                    <a:pt x="174562" y="546790"/>
                    <a:pt x="215881" y="540840"/>
                  </a:cubicBezTo>
                  <a:cubicBezTo>
                    <a:pt x="243142" y="536914"/>
                    <a:pt x="268156" y="522855"/>
                    <a:pt x="290325" y="505984"/>
                  </a:cubicBezTo>
                  <a:cubicBezTo>
                    <a:pt x="312510" y="489114"/>
                    <a:pt x="332947" y="468591"/>
                    <a:pt x="344743" y="442840"/>
                  </a:cubicBezTo>
                  <a:cubicBezTo>
                    <a:pt x="364546" y="399549"/>
                    <a:pt x="356264" y="353120"/>
                    <a:pt x="358836" y="307257"/>
                  </a:cubicBezTo>
                  <a:cubicBezTo>
                    <a:pt x="361408" y="261514"/>
                    <a:pt x="381570" y="213182"/>
                    <a:pt x="404236" y="174435"/>
                  </a:cubicBezTo>
                  <a:cubicBezTo>
                    <a:pt x="405642" y="172034"/>
                    <a:pt x="407134" y="169377"/>
                    <a:pt x="406739" y="166599"/>
                  </a:cubicBezTo>
                  <a:cubicBezTo>
                    <a:pt x="406414" y="164353"/>
                    <a:pt x="404922" y="162502"/>
                    <a:pt x="403482" y="160787"/>
                  </a:cubicBezTo>
                  <a:cubicBezTo>
                    <a:pt x="360654" y="109729"/>
                    <a:pt x="310573" y="70999"/>
                    <a:pt x="256035" y="33331"/>
                  </a:cubicBezTo>
                  <a:cubicBezTo>
                    <a:pt x="250343" y="29336"/>
                    <a:pt x="192975" y="-9720"/>
                    <a:pt x="187232" y="2282"/>
                  </a:cubicBezTo>
                  <a:cubicBezTo>
                    <a:pt x="185517" y="5882"/>
                    <a:pt x="183803" y="9483"/>
                    <a:pt x="182071" y="13083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8" name="任意多边形: 形状 557">
              <a:extLst>
                <a:ext uri="{FF2B5EF4-FFF2-40B4-BE49-F238E27FC236}">
                  <a16:creationId xmlns:a16="http://schemas.microsoft.com/office/drawing/2014/main" id="{00A30532-E913-3179-A8E1-F1B4CB598371}"/>
                </a:ext>
              </a:extLst>
            </p:cNvPr>
            <p:cNvSpPr/>
            <p:nvPr/>
          </p:nvSpPr>
          <p:spPr>
            <a:xfrm>
              <a:off x="3927524" y="3996070"/>
              <a:ext cx="415186" cy="550628"/>
            </a:xfrm>
            <a:custGeom>
              <a:avLst/>
              <a:gdLst>
                <a:gd name="connsiteX0" fmla="*/ 204226 w 415186"/>
                <a:gd name="connsiteY0" fmla="*/ 550629 h 550628"/>
                <a:gd name="connsiteX1" fmla="*/ 204226 w 415186"/>
                <a:gd name="connsiteY1" fmla="*/ 550629 h 550628"/>
                <a:gd name="connsiteX2" fmla="*/ 102059 w 415186"/>
                <a:gd name="connsiteY2" fmla="*/ 508778 h 550628"/>
                <a:gd name="connsiteX3" fmla="*/ 20963 w 415186"/>
                <a:gd name="connsiteY3" fmla="*/ 409097 h 550628"/>
                <a:gd name="connsiteX4" fmla="*/ 852 w 415186"/>
                <a:gd name="connsiteY4" fmla="*/ 366783 h 550628"/>
                <a:gd name="connsiteX5" fmla="*/ 22112 w 415186"/>
                <a:gd name="connsiteY5" fmla="*/ 304272 h 550628"/>
                <a:gd name="connsiteX6" fmla="*/ 35468 w 415186"/>
                <a:gd name="connsiteY6" fmla="*/ 284144 h 550628"/>
                <a:gd name="connsiteX7" fmla="*/ 66534 w 415186"/>
                <a:gd name="connsiteY7" fmla="*/ 232572 h 550628"/>
                <a:gd name="connsiteX8" fmla="*/ 86097 w 415186"/>
                <a:gd name="connsiteY8" fmla="*/ 200854 h 550628"/>
                <a:gd name="connsiteX9" fmla="*/ 182503 w 415186"/>
                <a:gd name="connsiteY9" fmla="*/ 15482 h 550628"/>
                <a:gd name="connsiteX10" fmla="*/ 187681 w 415186"/>
                <a:gd name="connsiteY10" fmla="*/ 4698 h 550628"/>
                <a:gd name="connsiteX11" fmla="*/ 196185 w 415186"/>
                <a:gd name="connsiteY11" fmla="*/ 0 h 550628"/>
                <a:gd name="connsiteX12" fmla="*/ 262588 w 415186"/>
                <a:gd name="connsiteY12" fmla="*/ 34084 h 550628"/>
                <a:gd name="connsiteX13" fmla="*/ 410840 w 415186"/>
                <a:gd name="connsiteY13" fmla="*/ 162294 h 550628"/>
                <a:gd name="connsiteX14" fmla="*/ 415075 w 415186"/>
                <a:gd name="connsiteY14" fmla="*/ 170319 h 550628"/>
                <a:gd name="connsiteX15" fmla="*/ 412006 w 415186"/>
                <a:gd name="connsiteY15" fmla="*/ 181034 h 550628"/>
                <a:gd name="connsiteX16" fmla="*/ 367189 w 415186"/>
                <a:gd name="connsiteY16" fmla="*/ 311850 h 550628"/>
                <a:gd name="connsiteX17" fmla="*/ 366726 w 415186"/>
                <a:gd name="connsiteY17" fmla="*/ 349981 h 550628"/>
                <a:gd name="connsiteX18" fmla="*/ 352702 w 415186"/>
                <a:gd name="connsiteY18" fmla="*/ 449045 h 550628"/>
                <a:gd name="connsiteX19" fmla="*/ 296980 w 415186"/>
                <a:gd name="connsiteY19" fmla="*/ 513836 h 550628"/>
                <a:gd name="connsiteX20" fmla="*/ 220634 w 415186"/>
                <a:gd name="connsiteY20" fmla="*/ 549480 h 550628"/>
                <a:gd name="connsiteX21" fmla="*/ 204226 w 415186"/>
                <a:gd name="connsiteY21" fmla="*/ 550629 h 550628"/>
                <a:gd name="connsiteX22" fmla="*/ 195071 w 415186"/>
                <a:gd name="connsiteY22" fmla="*/ 8795 h 550628"/>
                <a:gd name="connsiteX23" fmla="*/ 190013 w 415186"/>
                <a:gd name="connsiteY23" fmla="*/ 19340 h 550628"/>
                <a:gd name="connsiteX24" fmla="*/ 93229 w 415186"/>
                <a:gd name="connsiteY24" fmla="*/ 205432 h 550628"/>
                <a:gd name="connsiteX25" fmla="*/ 73581 w 415186"/>
                <a:gd name="connsiteY25" fmla="*/ 237287 h 550628"/>
                <a:gd name="connsiteX26" fmla="*/ 42720 w 415186"/>
                <a:gd name="connsiteY26" fmla="*/ 288482 h 550628"/>
                <a:gd name="connsiteX27" fmla="*/ 28815 w 415186"/>
                <a:gd name="connsiteY27" fmla="*/ 309450 h 550628"/>
                <a:gd name="connsiteX28" fmla="*/ 9116 w 415186"/>
                <a:gd name="connsiteY28" fmla="*/ 365343 h 550628"/>
                <a:gd name="connsiteX29" fmla="*/ 27838 w 415186"/>
                <a:gd name="connsiteY29" fmla="*/ 404125 h 550628"/>
                <a:gd name="connsiteX30" fmla="*/ 107374 w 415186"/>
                <a:gd name="connsiteY30" fmla="*/ 502057 h 550628"/>
                <a:gd name="connsiteX31" fmla="*/ 204209 w 415186"/>
                <a:gd name="connsiteY31" fmla="*/ 541936 h 550628"/>
                <a:gd name="connsiteX32" fmla="*/ 204209 w 415186"/>
                <a:gd name="connsiteY32" fmla="*/ 541936 h 550628"/>
                <a:gd name="connsiteX33" fmla="*/ 219468 w 415186"/>
                <a:gd name="connsiteY33" fmla="*/ 540856 h 550628"/>
                <a:gd name="connsiteX34" fmla="*/ 292008 w 415186"/>
                <a:gd name="connsiteY34" fmla="*/ 506806 h 550628"/>
                <a:gd name="connsiteX35" fmla="*/ 345106 w 415186"/>
                <a:gd name="connsiteY35" fmla="*/ 445290 h 550628"/>
                <a:gd name="connsiteX36" fmla="*/ 358325 w 415186"/>
                <a:gd name="connsiteY36" fmla="*/ 350049 h 550628"/>
                <a:gd name="connsiteX37" fmla="*/ 358788 w 415186"/>
                <a:gd name="connsiteY37" fmla="*/ 311336 h 550628"/>
                <a:gd name="connsiteX38" fmla="*/ 404805 w 415186"/>
                <a:gd name="connsiteY38" fmla="*/ 176525 h 550628"/>
                <a:gd name="connsiteX39" fmla="*/ 406743 w 415186"/>
                <a:gd name="connsiteY39" fmla="*/ 171570 h 550628"/>
                <a:gd name="connsiteX40" fmla="*/ 404480 w 415186"/>
                <a:gd name="connsiteY40" fmla="*/ 167987 h 550628"/>
                <a:gd name="connsiteX41" fmla="*/ 257873 w 415186"/>
                <a:gd name="connsiteY41" fmla="*/ 41285 h 550628"/>
                <a:gd name="connsiteX42" fmla="*/ 196151 w 415186"/>
                <a:gd name="connsiteY42" fmla="*/ 8675 h 550628"/>
                <a:gd name="connsiteX43" fmla="*/ 195071 w 415186"/>
                <a:gd name="connsiteY43" fmla="*/ 8795 h 5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15186" h="550628">
                  <a:moveTo>
                    <a:pt x="204226" y="550629"/>
                  </a:moveTo>
                  <a:lnTo>
                    <a:pt x="204226" y="550629"/>
                  </a:lnTo>
                  <a:cubicBezTo>
                    <a:pt x="170073" y="550629"/>
                    <a:pt x="133794" y="535764"/>
                    <a:pt x="102059" y="508778"/>
                  </a:cubicBezTo>
                  <a:cubicBezTo>
                    <a:pt x="69141" y="480780"/>
                    <a:pt x="44657" y="444330"/>
                    <a:pt x="20963" y="409097"/>
                  </a:cubicBezTo>
                  <a:cubicBezTo>
                    <a:pt x="12751" y="396890"/>
                    <a:pt x="3458" y="383036"/>
                    <a:pt x="852" y="366783"/>
                  </a:cubicBezTo>
                  <a:cubicBezTo>
                    <a:pt x="-3486" y="339745"/>
                    <a:pt x="9527" y="321709"/>
                    <a:pt x="22112" y="304272"/>
                  </a:cubicBezTo>
                  <a:cubicBezTo>
                    <a:pt x="26741" y="297860"/>
                    <a:pt x="31524" y="291242"/>
                    <a:pt x="35468" y="284144"/>
                  </a:cubicBezTo>
                  <a:cubicBezTo>
                    <a:pt x="45223" y="266673"/>
                    <a:pt x="56059" y="249340"/>
                    <a:pt x="66534" y="232572"/>
                  </a:cubicBezTo>
                  <a:cubicBezTo>
                    <a:pt x="73015" y="222217"/>
                    <a:pt x="79702" y="211501"/>
                    <a:pt x="86097" y="200854"/>
                  </a:cubicBezTo>
                  <a:cubicBezTo>
                    <a:pt x="120850" y="142869"/>
                    <a:pt x="150322" y="82587"/>
                    <a:pt x="182503" y="15482"/>
                  </a:cubicBezTo>
                  <a:lnTo>
                    <a:pt x="187681" y="4698"/>
                  </a:lnTo>
                  <a:cubicBezTo>
                    <a:pt x="188521" y="2949"/>
                    <a:pt x="190733" y="0"/>
                    <a:pt x="196185" y="0"/>
                  </a:cubicBezTo>
                  <a:cubicBezTo>
                    <a:pt x="213793" y="0"/>
                    <a:pt x="260599" y="32696"/>
                    <a:pt x="262588" y="34084"/>
                  </a:cubicBezTo>
                  <a:cubicBezTo>
                    <a:pt x="312839" y="68803"/>
                    <a:pt x="365612" y="108373"/>
                    <a:pt x="410840" y="162294"/>
                  </a:cubicBezTo>
                  <a:cubicBezTo>
                    <a:pt x="412332" y="164060"/>
                    <a:pt x="414578" y="166735"/>
                    <a:pt x="415075" y="170319"/>
                  </a:cubicBezTo>
                  <a:cubicBezTo>
                    <a:pt x="415709" y="174742"/>
                    <a:pt x="413481" y="178531"/>
                    <a:pt x="412006" y="181034"/>
                  </a:cubicBezTo>
                  <a:cubicBezTo>
                    <a:pt x="385277" y="226691"/>
                    <a:pt x="369367" y="273154"/>
                    <a:pt x="367189" y="311850"/>
                  </a:cubicBezTo>
                  <a:cubicBezTo>
                    <a:pt x="366486" y="324486"/>
                    <a:pt x="366606" y="337448"/>
                    <a:pt x="366726" y="349981"/>
                  </a:cubicBezTo>
                  <a:cubicBezTo>
                    <a:pt x="367052" y="382899"/>
                    <a:pt x="367395" y="416915"/>
                    <a:pt x="352702" y="449045"/>
                  </a:cubicBezTo>
                  <a:cubicBezTo>
                    <a:pt x="342106" y="472173"/>
                    <a:pt x="323881" y="493382"/>
                    <a:pt x="296980" y="513836"/>
                  </a:cubicBezTo>
                  <a:cubicBezTo>
                    <a:pt x="270063" y="534307"/>
                    <a:pt x="245100" y="545965"/>
                    <a:pt x="220634" y="549480"/>
                  </a:cubicBezTo>
                  <a:cubicBezTo>
                    <a:pt x="215267" y="550234"/>
                    <a:pt x="209747" y="550629"/>
                    <a:pt x="204226" y="550629"/>
                  </a:cubicBezTo>
                  <a:close/>
                  <a:moveTo>
                    <a:pt x="195071" y="8795"/>
                  </a:moveTo>
                  <a:lnTo>
                    <a:pt x="190013" y="19340"/>
                  </a:lnTo>
                  <a:cubicBezTo>
                    <a:pt x="157729" y="86668"/>
                    <a:pt x="128171" y="147139"/>
                    <a:pt x="93229" y="205432"/>
                  </a:cubicBezTo>
                  <a:cubicBezTo>
                    <a:pt x="86800" y="216147"/>
                    <a:pt x="80079" y="226897"/>
                    <a:pt x="73581" y="237287"/>
                  </a:cubicBezTo>
                  <a:cubicBezTo>
                    <a:pt x="63157" y="253952"/>
                    <a:pt x="52373" y="271200"/>
                    <a:pt x="42720" y="288482"/>
                  </a:cubicBezTo>
                  <a:cubicBezTo>
                    <a:pt x="38519" y="296008"/>
                    <a:pt x="33582" y="302849"/>
                    <a:pt x="28815" y="309450"/>
                  </a:cubicBezTo>
                  <a:cubicBezTo>
                    <a:pt x="16231" y="326886"/>
                    <a:pt x="5361" y="341957"/>
                    <a:pt x="9116" y="365343"/>
                  </a:cubicBezTo>
                  <a:cubicBezTo>
                    <a:pt x="11413" y="379676"/>
                    <a:pt x="20140" y="392672"/>
                    <a:pt x="27838" y="404125"/>
                  </a:cubicBezTo>
                  <a:cubicBezTo>
                    <a:pt x="51190" y="438878"/>
                    <a:pt x="75347" y="474831"/>
                    <a:pt x="107374" y="502057"/>
                  </a:cubicBezTo>
                  <a:cubicBezTo>
                    <a:pt x="137600" y="527775"/>
                    <a:pt x="171993" y="541936"/>
                    <a:pt x="204209" y="541936"/>
                  </a:cubicBezTo>
                  <a:lnTo>
                    <a:pt x="204209" y="541936"/>
                  </a:lnTo>
                  <a:cubicBezTo>
                    <a:pt x="209352" y="541936"/>
                    <a:pt x="214479" y="541576"/>
                    <a:pt x="219468" y="540856"/>
                  </a:cubicBezTo>
                  <a:cubicBezTo>
                    <a:pt x="242528" y="537530"/>
                    <a:pt x="266257" y="526403"/>
                    <a:pt x="292008" y="506806"/>
                  </a:cubicBezTo>
                  <a:cubicBezTo>
                    <a:pt x="317760" y="487209"/>
                    <a:pt x="335145" y="467098"/>
                    <a:pt x="345106" y="445290"/>
                  </a:cubicBezTo>
                  <a:cubicBezTo>
                    <a:pt x="358977" y="414978"/>
                    <a:pt x="358668" y="383448"/>
                    <a:pt x="358325" y="350049"/>
                  </a:cubicBezTo>
                  <a:cubicBezTo>
                    <a:pt x="358205" y="337379"/>
                    <a:pt x="358068" y="324263"/>
                    <a:pt x="358788" y="311336"/>
                  </a:cubicBezTo>
                  <a:cubicBezTo>
                    <a:pt x="361823" y="257244"/>
                    <a:pt x="388912" y="203648"/>
                    <a:pt x="404805" y="176525"/>
                  </a:cubicBezTo>
                  <a:cubicBezTo>
                    <a:pt x="405697" y="174999"/>
                    <a:pt x="406931" y="172890"/>
                    <a:pt x="406743" y="171570"/>
                  </a:cubicBezTo>
                  <a:cubicBezTo>
                    <a:pt x="406588" y="170507"/>
                    <a:pt x="405422" y="169101"/>
                    <a:pt x="404480" y="167987"/>
                  </a:cubicBezTo>
                  <a:cubicBezTo>
                    <a:pt x="359903" y="114837"/>
                    <a:pt x="307662" y="75678"/>
                    <a:pt x="257873" y="41285"/>
                  </a:cubicBezTo>
                  <a:cubicBezTo>
                    <a:pt x="242682" y="30638"/>
                    <a:pt x="207655" y="8675"/>
                    <a:pt x="196151" y="8675"/>
                  </a:cubicBezTo>
                  <a:cubicBezTo>
                    <a:pt x="195585" y="8675"/>
                    <a:pt x="195242" y="8744"/>
                    <a:pt x="195071" y="8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9" name="任意多边形: 形状 558">
              <a:extLst>
                <a:ext uri="{FF2B5EF4-FFF2-40B4-BE49-F238E27FC236}">
                  <a16:creationId xmlns:a16="http://schemas.microsoft.com/office/drawing/2014/main" id="{C18D6CFC-E169-4114-4CBA-EB0D1D03B02D}"/>
                </a:ext>
              </a:extLst>
            </p:cNvPr>
            <p:cNvSpPr/>
            <p:nvPr/>
          </p:nvSpPr>
          <p:spPr>
            <a:xfrm>
              <a:off x="3510865" y="4288301"/>
              <a:ext cx="849195" cy="480158"/>
            </a:xfrm>
            <a:custGeom>
              <a:avLst/>
              <a:gdLst>
                <a:gd name="connsiteX0" fmla="*/ 773425 w 849195"/>
                <a:gd name="connsiteY0" fmla="*/ 93172 h 480158"/>
                <a:gd name="connsiteX1" fmla="*/ 739357 w 849195"/>
                <a:gd name="connsiteY1" fmla="*/ 93652 h 480158"/>
                <a:gd name="connsiteX2" fmla="*/ 660730 w 849195"/>
                <a:gd name="connsiteY2" fmla="*/ 102516 h 480158"/>
                <a:gd name="connsiteX3" fmla="*/ 626440 w 849195"/>
                <a:gd name="connsiteY3" fmla="*/ 128542 h 480158"/>
                <a:gd name="connsiteX4" fmla="*/ 596711 w 849195"/>
                <a:gd name="connsiteY4" fmla="*/ 157912 h 480158"/>
                <a:gd name="connsiteX5" fmla="*/ 567599 w 849195"/>
                <a:gd name="connsiteY5" fmla="*/ 160826 h 480158"/>
                <a:gd name="connsiteX6" fmla="*/ 508963 w 849195"/>
                <a:gd name="connsiteY6" fmla="*/ 149596 h 480158"/>
                <a:gd name="connsiteX7" fmla="*/ 494835 w 849195"/>
                <a:gd name="connsiteY7" fmla="*/ 12470 h 480158"/>
                <a:gd name="connsiteX8" fmla="*/ 386942 w 849195"/>
                <a:gd name="connsiteY8" fmla="*/ 23563 h 480158"/>
                <a:gd name="connsiteX9" fmla="*/ 308624 w 849195"/>
                <a:gd name="connsiteY9" fmla="*/ 111037 h 480158"/>
                <a:gd name="connsiteX10" fmla="*/ 133762 w 849195"/>
                <a:gd name="connsiteY10" fmla="*/ 207289 h 480158"/>
                <a:gd name="connsiteX11" fmla="*/ 14073 w 849195"/>
                <a:gd name="connsiteY11" fmla="*/ 299872 h 480158"/>
                <a:gd name="connsiteX12" fmla="*/ 5363 w 849195"/>
                <a:gd name="connsiteY12" fmla="*/ 431786 h 480158"/>
                <a:gd name="connsiteX13" fmla="*/ 12684 w 849195"/>
                <a:gd name="connsiteY13" fmla="*/ 451434 h 480158"/>
                <a:gd name="connsiteX14" fmla="*/ 24771 w 849195"/>
                <a:gd name="connsiteY14" fmla="*/ 457178 h 480158"/>
                <a:gd name="connsiteX15" fmla="*/ 275997 w 849195"/>
                <a:gd name="connsiteY15" fmla="*/ 473397 h 480158"/>
                <a:gd name="connsiteX16" fmla="*/ 491989 w 849195"/>
                <a:gd name="connsiteY16" fmla="*/ 435900 h 480158"/>
                <a:gd name="connsiteX17" fmla="*/ 815807 w 849195"/>
                <a:gd name="connsiteY17" fmla="*/ 476671 h 480158"/>
                <a:gd name="connsiteX18" fmla="*/ 842279 w 849195"/>
                <a:gd name="connsiteY18" fmla="*/ 466264 h 480158"/>
                <a:gd name="connsiteX19" fmla="*/ 847028 w 849195"/>
                <a:gd name="connsiteY19" fmla="*/ 449428 h 480158"/>
                <a:gd name="connsiteX20" fmla="*/ 842210 w 849195"/>
                <a:gd name="connsiteY20" fmla="*/ 326361 h 480158"/>
                <a:gd name="connsiteX21" fmla="*/ 821516 w 849195"/>
                <a:gd name="connsiteY21" fmla="*/ 215159 h 480158"/>
                <a:gd name="connsiteX22" fmla="*/ 835661 w 849195"/>
                <a:gd name="connsiteY22" fmla="*/ 171525 h 480158"/>
                <a:gd name="connsiteX23" fmla="*/ 833003 w 849195"/>
                <a:gd name="connsiteY23" fmla="*/ 119421 h 480158"/>
                <a:gd name="connsiteX24" fmla="*/ 821208 w 849195"/>
                <a:gd name="connsiteY24" fmla="*/ 97853 h 480158"/>
                <a:gd name="connsiteX25" fmla="*/ 773425 w 849195"/>
                <a:gd name="connsiteY25" fmla="*/ 93172 h 48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9195" h="480158">
                  <a:moveTo>
                    <a:pt x="773425" y="93172"/>
                  </a:moveTo>
                  <a:cubicBezTo>
                    <a:pt x="760566" y="93875"/>
                    <a:pt x="748084" y="94784"/>
                    <a:pt x="739357" y="93652"/>
                  </a:cubicBezTo>
                  <a:cubicBezTo>
                    <a:pt x="711446" y="90052"/>
                    <a:pt x="684888" y="85457"/>
                    <a:pt x="660730" y="102516"/>
                  </a:cubicBezTo>
                  <a:cubicBezTo>
                    <a:pt x="649106" y="110729"/>
                    <a:pt x="636419" y="118221"/>
                    <a:pt x="626440" y="128542"/>
                  </a:cubicBezTo>
                  <a:cubicBezTo>
                    <a:pt x="616719" y="138606"/>
                    <a:pt x="609896" y="152031"/>
                    <a:pt x="596711" y="157912"/>
                  </a:cubicBezTo>
                  <a:cubicBezTo>
                    <a:pt x="587676" y="161940"/>
                    <a:pt x="577423" y="161426"/>
                    <a:pt x="567599" y="160826"/>
                  </a:cubicBezTo>
                  <a:cubicBezTo>
                    <a:pt x="547625" y="159626"/>
                    <a:pt x="527120" y="158289"/>
                    <a:pt x="508963" y="149596"/>
                  </a:cubicBezTo>
                  <a:cubicBezTo>
                    <a:pt x="532692" y="104265"/>
                    <a:pt x="542979" y="46177"/>
                    <a:pt x="494835" y="12470"/>
                  </a:cubicBezTo>
                  <a:cubicBezTo>
                    <a:pt x="462946" y="-9870"/>
                    <a:pt x="418197" y="246"/>
                    <a:pt x="386942" y="23563"/>
                  </a:cubicBezTo>
                  <a:cubicBezTo>
                    <a:pt x="355687" y="46863"/>
                    <a:pt x="333810" y="80862"/>
                    <a:pt x="308624" y="111037"/>
                  </a:cubicBezTo>
                  <a:cubicBezTo>
                    <a:pt x="260926" y="168181"/>
                    <a:pt x="198690" y="181537"/>
                    <a:pt x="133762" y="207289"/>
                  </a:cubicBezTo>
                  <a:cubicBezTo>
                    <a:pt x="89288" y="224931"/>
                    <a:pt x="36755" y="254592"/>
                    <a:pt x="14073" y="299872"/>
                  </a:cubicBezTo>
                  <a:cubicBezTo>
                    <a:pt x="-5867" y="339649"/>
                    <a:pt x="-501" y="387380"/>
                    <a:pt x="5363" y="431786"/>
                  </a:cubicBezTo>
                  <a:cubicBezTo>
                    <a:pt x="6306" y="438901"/>
                    <a:pt x="7540" y="446633"/>
                    <a:pt x="12684" y="451434"/>
                  </a:cubicBezTo>
                  <a:cubicBezTo>
                    <a:pt x="16010" y="454537"/>
                    <a:pt x="20450" y="455926"/>
                    <a:pt x="24771" y="457178"/>
                  </a:cubicBezTo>
                  <a:cubicBezTo>
                    <a:pt x="106193" y="480701"/>
                    <a:pt x="192398" y="486273"/>
                    <a:pt x="275997" y="473397"/>
                  </a:cubicBezTo>
                  <a:cubicBezTo>
                    <a:pt x="348297" y="462270"/>
                    <a:pt x="418917" y="437546"/>
                    <a:pt x="491989" y="435900"/>
                  </a:cubicBezTo>
                  <a:cubicBezTo>
                    <a:pt x="600963" y="433432"/>
                    <a:pt x="706936" y="482467"/>
                    <a:pt x="815807" y="476671"/>
                  </a:cubicBezTo>
                  <a:cubicBezTo>
                    <a:pt x="825580" y="476157"/>
                    <a:pt x="836570" y="474494"/>
                    <a:pt x="842279" y="466264"/>
                  </a:cubicBezTo>
                  <a:cubicBezTo>
                    <a:pt x="845622" y="461464"/>
                    <a:pt x="846445" y="455309"/>
                    <a:pt x="847028" y="449428"/>
                  </a:cubicBezTo>
                  <a:cubicBezTo>
                    <a:pt x="851143" y="408880"/>
                    <a:pt x="849325" y="366429"/>
                    <a:pt x="842210" y="326361"/>
                  </a:cubicBezTo>
                  <a:cubicBezTo>
                    <a:pt x="835781" y="290151"/>
                    <a:pt x="814401" y="252792"/>
                    <a:pt x="821516" y="215159"/>
                  </a:cubicBezTo>
                  <a:cubicBezTo>
                    <a:pt x="824362" y="200088"/>
                    <a:pt x="832335" y="186492"/>
                    <a:pt x="835661" y="171525"/>
                  </a:cubicBezTo>
                  <a:cubicBezTo>
                    <a:pt x="839467" y="154414"/>
                    <a:pt x="837015" y="136480"/>
                    <a:pt x="833003" y="119421"/>
                  </a:cubicBezTo>
                  <a:cubicBezTo>
                    <a:pt x="831066" y="111174"/>
                    <a:pt x="828220" y="102242"/>
                    <a:pt x="821208" y="97853"/>
                  </a:cubicBezTo>
                  <a:cubicBezTo>
                    <a:pt x="811075" y="91526"/>
                    <a:pt x="791855" y="92160"/>
                    <a:pt x="773425" y="93172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0" name="任意多边形: 形状 559">
              <a:extLst>
                <a:ext uri="{FF2B5EF4-FFF2-40B4-BE49-F238E27FC236}">
                  <a16:creationId xmlns:a16="http://schemas.microsoft.com/office/drawing/2014/main" id="{4039554A-FCEE-DE40-AF94-A4B7E86E99FD}"/>
                </a:ext>
              </a:extLst>
            </p:cNvPr>
            <p:cNvSpPr/>
            <p:nvPr/>
          </p:nvSpPr>
          <p:spPr>
            <a:xfrm>
              <a:off x="3508079" y="4285409"/>
              <a:ext cx="854767" cy="485940"/>
            </a:xfrm>
            <a:custGeom>
              <a:avLst/>
              <a:gdLst>
                <a:gd name="connsiteX0" fmla="*/ 190212 w 854767"/>
                <a:gd name="connsiteY0" fmla="*/ 485941 h 485940"/>
                <a:gd name="connsiteX1" fmla="*/ 26802 w 854767"/>
                <a:gd name="connsiteY1" fmla="*/ 462864 h 485940"/>
                <a:gd name="connsiteX2" fmla="*/ 13601 w 854767"/>
                <a:gd name="connsiteY2" fmla="*/ 456486 h 485940"/>
                <a:gd name="connsiteX3" fmla="*/ 5388 w 854767"/>
                <a:gd name="connsiteY3" fmla="*/ 435072 h 485940"/>
                <a:gd name="connsiteX4" fmla="*/ 14389 w 854767"/>
                <a:gd name="connsiteY4" fmla="*/ 301426 h 485940"/>
                <a:gd name="connsiteX5" fmla="*/ 135570 w 854767"/>
                <a:gd name="connsiteY5" fmla="*/ 207472 h 485940"/>
                <a:gd name="connsiteX6" fmla="*/ 172072 w 854767"/>
                <a:gd name="connsiteY6" fmla="*/ 193790 h 485940"/>
                <a:gd name="connsiteX7" fmla="*/ 309318 w 854767"/>
                <a:gd name="connsiteY7" fmla="*/ 112026 h 485940"/>
                <a:gd name="connsiteX8" fmla="*/ 328606 w 854767"/>
                <a:gd name="connsiteY8" fmla="*/ 87868 h 485940"/>
                <a:gd name="connsiteX9" fmla="*/ 388116 w 854767"/>
                <a:gd name="connsiteY9" fmla="*/ 24106 h 485940"/>
                <a:gd name="connsiteX10" fmla="*/ 456130 w 854767"/>
                <a:gd name="connsiteY10" fmla="*/ 0 h 485940"/>
                <a:gd name="connsiteX11" fmla="*/ 499199 w 854767"/>
                <a:gd name="connsiteY11" fmla="*/ 12962 h 485940"/>
                <a:gd name="connsiteX12" fmla="*/ 515641 w 854767"/>
                <a:gd name="connsiteY12" fmla="*/ 151099 h 485940"/>
                <a:gd name="connsiteX13" fmla="*/ 570556 w 854767"/>
                <a:gd name="connsiteY13" fmla="*/ 160837 h 485940"/>
                <a:gd name="connsiteX14" fmla="*/ 580723 w 854767"/>
                <a:gd name="connsiteY14" fmla="*/ 161232 h 485940"/>
                <a:gd name="connsiteX15" fmla="*/ 598400 w 854767"/>
                <a:gd name="connsiteY15" fmla="*/ 158145 h 485940"/>
                <a:gd name="connsiteX16" fmla="*/ 618579 w 854767"/>
                <a:gd name="connsiteY16" fmla="*/ 139612 h 485940"/>
                <a:gd name="connsiteX17" fmla="*/ 627255 w 854767"/>
                <a:gd name="connsiteY17" fmla="*/ 129376 h 485940"/>
                <a:gd name="connsiteX18" fmla="*/ 653641 w 854767"/>
                <a:gd name="connsiteY18" fmla="*/ 108699 h 485940"/>
                <a:gd name="connsiteX19" fmla="*/ 661939 w 854767"/>
                <a:gd name="connsiteY19" fmla="*/ 103007 h 485940"/>
                <a:gd name="connsiteX20" fmla="*/ 705779 w 854767"/>
                <a:gd name="connsiteY20" fmla="*/ 90234 h 485940"/>
                <a:gd name="connsiteX21" fmla="*/ 738131 w 854767"/>
                <a:gd name="connsiteY21" fmla="*/ 93080 h 485940"/>
                <a:gd name="connsiteX22" fmla="*/ 742486 w 854767"/>
                <a:gd name="connsiteY22" fmla="*/ 93646 h 485940"/>
                <a:gd name="connsiteX23" fmla="*/ 752259 w 854767"/>
                <a:gd name="connsiteY23" fmla="*/ 94160 h 485940"/>
                <a:gd name="connsiteX24" fmla="*/ 771924 w 854767"/>
                <a:gd name="connsiteY24" fmla="*/ 93372 h 485940"/>
                <a:gd name="connsiteX25" fmla="*/ 776056 w 854767"/>
                <a:gd name="connsiteY25" fmla="*/ 93132 h 485940"/>
                <a:gd name="connsiteX26" fmla="*/ 794761 w 854767"/>
                <a:gd name="connsiteY26" fmla="*/ 92497 h 485940"/>
                <a:gd name="connsiteX27" fmla="*/ 825434 w 854767"/>
                <a:gd name="connsiteY27" fmla="*/ 98258 h 485940"/>
                <a:gd name="connsiteX28" fmla="*/ 838515 w 854767"/>
                <a:gd name="connsiteY28" fmla="*/ 121609 h 485940"/>
                <a:gd name="connsiteX29" fmla="*/ 841173 w 854767"/>
                <a:gd name="connsiteY29" fmla="*/ 175051 h 485940"/>
                <a:gd name="connsiteX30" fmla="*/ 834195 w 854767"/>
                <a:gd name="connsiteY30" fmla="*/ 196224 h 485940"/>
                <a:gd name="connsiteX31" fmla="*/ 827045 w 854767"/>
                <a:gd name="connsiteY31" fmla="*/ 218582 h 485940"/>
                <a:gd name="connsiteX32" fmla="*/ 837693 w 854767"/>
                <a:gd name="connsiteY32" fmla="*/ 291276 h 485940"/>
                <a:gd name="connsiteX33" fmla="*/ 847739 w 854767"/>
                <a:gd name="connsiteY33" fmla="*/ 328704 h 485940"/>
                <a:gd name="connsiteX34" fmla="*/ 852591 w 854767"/>
                <a:gd name="connsiteY34" fmla="*/ 452594 h 485940"/>
                <a:gd name="connsiteX35" fmla="*/ 847328 w 854767"/>
                <a:gd name="connsiteY35" fmla="*/ 470819 h 485940"/>
                <a:gd name="connsiteX36" fmla="*/ 818730 w 854767"/>
                <a:gd name="connsiteY36" fmla="*/ 482426 h 485940"/>
                <a:gd name="connsiteX37" fmla="*/ 800368 w 854767"/>
                <a:gd name="connsiteY37" fmla="*/ 482906 h 485940"/>
                <a:gd name="connsiteX38" fmla="*/ 800351 w 854767"/>
                <a:gd name="connsiteY38" fmla="*/ 482906 h 485940"/>
                <a:gd name="connsiteX39" fmla="*/ 651206 w 854767"/>
                <a:gd name="connsiteY39" fmla="*/ 462195 h 485940"/>
                <a:gd name="connsiteX40" fmla="*/ 494827 w 854767"/>
                <a:gd name="connsiteY40" fmla="*/ 441655 h 485940"/>
                <a:gd name="connsiteX41" fmla="*/ 359518 w 854767"/>
                <a:gd name="connsiteY41" fmla="*/ 462932 h 485940"/>
                <a:gd name="connsiteX42" fmla="*/ 279194 w 854767"/>
                <a:gd name="connsiteY42" fmla="*/ 479134 h 485940"/>
                <a:gd name="connsiteX43" fmla="*/ 190212 w 854767"/>
                <a:gd name="connsiteY43" fmla="*/ 485941 h 485940"/>
                <a:gd name="connsiteX44" fmla="*/ 456113 w 854767"/>
                <a:gd name="connsiteY44" fmla="*/ 5795 h 485940"/>
                <a:gd name="connsiteX45" fmla="*/ 391374 w 854767"/>
                <a:gd name="connsiteY45" fmla="*/ 28804 h 485940"/>
                <a:gd name="connsiteX46" fmla="*/ 332944 w 854767"/>
                <a:gd name="connsiteY46" fmla="*/ 91503 h 485940"/>
                <a:gd name="connsiteX47" fmla="*/ 313535 w 854767"/>
                <a:gd name="connsiteY47" fmla="*/ 115815 h 485940"/>
                <a:gd name="connsiteX48" fmla="*/ 173907 w 854767"/>
                <a:gd name="connsiteY48" fmla="*/ 199259 h 485940"/>
                <a:gd name="connsiteX49" fmla="*/ 137559 w 854767"/>
                <a:gd name="connsiteY49" fmla="*/ 212872 h 485940"/>
                <a:gd name="connsiteX50" fmla="*/ 19344 w 854767"/>
                <a:gd name="connsiteY50" fmla="*/ 304101 h 485940"/>
                <a:gd name="connsiteX51" fmla="*/ 10909 w 854767"/>
                <a:gd name="connsiteY51" fmla="*/ 434283 h 485940"/>
                <a:gd name="connsiteX52" fmla="*/ 17338 w 854767"/>
                <a:gd name="connsiteY52" fmla="*/ 452182 h 485940"/>
                <a:gd name="connsiteX53" fmla="*/ 28294 w 854767"/>
                <a:gd name="connsiteY53" fmla="*/ 457274 h 485940"/>
                <a:gd name="connsiteX54" fmla="*/ 190194 w 854767"/>
                <a:gd name="connsiteY54" fmla="*/ 480146 h 485940"/>
                <a:gd name="connsiteX55" fmla="*/ 278354 w 854767"/>
                <a:gd name="connsiteY55" fmla="*/ 473425 h 485940"/>
                <a:gd name="connsiteX56" fmla="*/ 358318 w 854767"/>
                <a:gd name="connsiteY56" fmla="*/ 457309 h 485940"/>
                <a:gd name="connsiteX57" fmla="*/ 494707 w 854767"/>
                <a:gd name="connsiteY57" fmla="*/ 435894 h 485940"/>
                <a:gd name="connsiteX58" fmla="*/ 652321 w 854767"/>
                <a:gd name="connsiteY58" fmla="*/ 456554 h 485940"/>
                <a:gd name="connsiteX59" fmla="*/ 800368 w 854767"/>
                <a:gd name="connsiteY59" fmla="*/ 477145 h 485940"/>
                <a:gd name="connsiteX60" fmla="*/ 800385 w 854767"/>
                <a:gd name="connsiteY60" fmla="*/ 477145 h 485940"/>
                <a:gd name="connsiteX61" fmla="*/ 818456 w 854767"/>
                <a:gd name="connsiteY61" fmla="*/ 476665 h 485940"/>
                <a:gd name="connsiteX62" fmla="*/ 842802 w 854767"/>
                <a:gd name="connsiteY62" fmla="*/ 467458 h 485940"/>
                <a:gd name="connsiteX63" fmla="*/ 847054 w 854767"/>
                <a:gd name="connsiteY63" fmla="*/ 452011 h 485940"/>
                <a:gd name="connsiteX64" fmla="*/ 842270 w 854767"/>
                <a:gd name="connsiteY64" fmla="*/ 329767 h 485940"/>
                <a:gd name="connsiteX65" fmla="*/ 832395 w 854767"/>
                <a:gd name="connsiteY65" fmla="*/ 293077 h 485940"/>
                <a:gd name="connsiteX66" fmla="*/ 821576 w 854767"/>
                <a:gd name="connsiteY66" fmla="*/ 217467 h 485940"/>
                <a:gd name="connsiteX67" fmla="*/ 829017 w 854767"/>
                <a:gd name="connsiteY67" fmla="*/ 194064 h 485940"/>
                <a:gd name="connsiteX68" fmla="*/ 835738 w 854767"/>
                <a:gd name="connsiteY68" fmla="*/ 173748 h 485940"/>
                <a:gd name="connsiteX69" fmla="*/ 833098 w 854767"/>
                <a:gd name="connsiteY69" fmla="*/ 122981 h 485940"/>
                <a:gd name="connsiteX70" fmla="*/ 822571 w 854767"/>
                <a:gd name="connsiteY70" fmla="*/ 103213 h 485940"/>
                <a:gd name="connsiteX71" fmla="*/ 794779 w 854767"/>
                <a:gd name="connsiteY71" fmla="*/ 98292 h 485940"/>
                <a:gd name="connsiteX72" fmla="*/ 776365 w 854767"/>
                <a:gd name="connsiteY72" fmla="*/ 98927 h 485940"/>
                <a:gd name="connsiteX73" fmla="*/ 772233 w 854767"/>
                <a:gd name="connsiteY73" fmla="*/ 99167 h 485940"/>
                <a:gd name="connsiteX74" fmla="*/ 752259 w 854767"/>
                <a:gd name="connsiteY74" fmla="*/ 99955 h 485940"/>
                <a:gd name="connsiteX75" fmla="*/ 741783 w 854767"/>
                <a:gd name="connsiteY75" fmla="*/ 99390 h 485940"/>
                <a:gd name="connsiteX76" fmla="*/ 737428 w 854767"/>
                <a:gd name="connsiteY76" fmla="*/ 98824 h 485940"/>
                <a:gd name="connsiteX77" fmla="*/ 705779 w 854767"/>
                <a:gd name="connsiteY77" fmla="*/ 96012 h 485940"/>
                <a:gd name="connsiteX78" fmla="*/ 665094 w 854767"/>
                <a:gd name="connsiteY78" fmla="*/ 107774 h 485940"/>
                <a:gd name="connsiteX79" fmla="*/ 656693 w 854767"/>
                <a:gd name="connsiteY79" fmla="*/ 113534 h 485940"/>
                <a:gd name="connsiteX80" fmla="*/ 631198 w 854767"/>
                <a:gd name="connsiteY80" fmla="*/ 133457 h 485940"/>
                <a:gd name="connsiteX81" fmla="*/ 622883 w 854767"/>
                <a:gd name="connsiteY81" fmla="*/ 143264 h 485940"/>
                <a:gd name="connsiteX82" fmla="*/ 600594 w 854767"/>
                <a:gd name="connsiteY82" fmla="*/ 163443 h 485940"/>
                <a:gd name="connsiteX83" fmla="*/ 580706 w 854767"/>
                <a:gd name="connsiteY83" fmla="*/ 167009 h 485940"/>
                <a:gd name="connsiteX84" fmla="*/ 570213 w 854767"/>
                <a:gd name="connsiteY84" fmla="*/ 166598 h 485940"/>
                <a:gd name="connsiteX85" fmla="*/ 510566 w 854767"/>
                <a:gd name="connsiteY85" fmla="*/ 155094 h 485940"/>
                <a:gd name="connsiteX86" fmla="*/ 507857 w 854767"/>
                <a:gd name="connsiteY86" fmla="*/ 153791 h 485940"/>
                <a:gd name="connsiteX87" fmla="*/ 509280 w 854767"/>
                <a:gd name="connsiteY87" fmla="*/ 151082 h 485940"/>
                <a:gd name="connsiteX88" fmla="*/ 496044 w 854767"/>
                <a:gd name="connsiteY88" fmla="*/ 17728 h 485940"/>
                <a:gd name="connsiteX89" fmla="*/ 456113 w 854767"/>
                <a:gd name="connsiteY89" fmla="*/ 5795 h 48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854767" h="485940">
                  <a:moveTo>
                    <a:pt x="190212" y="485941"/>
                  </a:moveTo>
                  <a:cubicBezTo>
                    <a:pt x="134799" y="485941"/>
                    <a:pt x="79832" y="478174"/>
                    <a:pt x="26802" y="462864"/>
                  </a:cubicBezTo>
                  <a:cubicBezTo>
                    <a:pt x="22893" y="461732"/>
                    <a:pt x="17544" y="460189"/>
                    <a:pt x="13601" y="456486"/>
                  </a:cubicBezTo>
                  <a:cubicBezTo>
                    <a:pt x="7926" y="451171"/>
                    <a:pt x="6468" y="443318"/>
                    <a:pt x="5388" y="435072"/>
                  </a:cubicBezTo>
                  <a:cubicBezTo>
                    <a:pt x="-1230" y="384974"/>
                    <a:pt x="-5104" y="340345"/>
                    <a:pt x="14389" y="301426"/>
                  </a:cubicBezTo>
                  <a:cubicBezTo>
                    <a:pt x="38101" y="254106"/>
                    <a:pt x="93377" y="224205"/>
                    <a:pt x="135570" y="207472"/>
                  </a:cubicBezTo>
                  <a:cubicBezTo>
                    <a:pt x="147863" y="202585"/>
                    <a:pt x="160173" y="198128"/>
                    <a:pt x="172072" y="193790"/>
                  </a:cubicBezTo>
                  <a:cubicBezTo>
                    <a:pt x="223010" y="175273"/>
                    <a:pt x="271119" y="157785"/>
                    <a:pt x="309318" y="112026"/>
                  </a:cubicBezTo>
                  <a:cubicBezTo>
                    <a:pt x="315884" y="104156"/>
                    <a:pt x="322348" y="95875"/>
                    <a:pt x="328606" y="87868"/>
                  </a:cubicBezTo>
                  <a:cubicBezTo>
                    <a:pt x="346385" y="65082"/>
                    <a:pt x="364765" y="41525"/>
                    <a:pt x="388116" y="24106"/>
                  </a:cubicBezTo>
                  <a:cubicBezTo>
                    <a:pt x="408656" y="8795"/>
                    <a:pt x="433448" y="0"/>
                    <a:pt x="456130" y="0"/>
                  </a:cubicBezTo>
                  <a:cubicBezTo>
                    <a:pt x="472435" y="0"/>
                    <a:pt x="486923" y="4355"/>
                    <a:pt x="499199" y="12962"/>
                  </a:cubicBezTo>
                  <a:cubicBezTo>
                    <a:pt x="556017" y="52755"/>
                    <a:pt x="530917" y="120821"/>
                    <a:pt x="515641" y="151099"/>
                  </a:cubicBezTo>
                  <a:cubicBezTo>
                    <a:pt x="532957" y="158574"/>
                    <a:pt x="552880" y="159774"/>
                    <a:pt x="570556" y="160837"/>
                  </a:cubicBezTo>
                  <a:cubicBezTo>
                    <a:pt x="574174" y="161060"/>
                    <a:pt x="577414" y="161232"/>
                    <a:pt x="580723" y="161232"/>
                  </a:cubicBezTo>
                  <a:cubicBezTo>
                    <a:pt x="588061" y="161232"/>
                    <a:pt x="593668" y="160254"/>
                    <a:pt x="598400" y="158145"/>
                  </a:cubicBezTo>
                  <a:cubicBezTo>
                    <a:pt x="606869" y="154374"/>
                    <a:pt x="612561" y="147207"/>
                    <a:pt x="618579" y="139612"/>
                  </a:cubicBezTo>
                  <a:cubicBezTo>
                    <a:pt x="621305" y="136165"/>
                    <a:pt x="624134" y="132600"/>
                    <a:pt x="627255" y="129376"/>
                  </a:cubicBezTo>
                  <a:cubicBezTo>
                    <a:pt x="635090" y="121267"/>
                    <a:pt x="644520" y="114872"/>
                    <a:pt x="653641" y="108699"/>
                  </a:cubicBezTo>
                  <a:cubicBezTo>
                    <a:pt x="656435" y="106813"/>
                    <a:pt x="659213" y="104927"/>
                    <a:pt x="661939" y="103007"/>
                  </a:cubicBezTo>
                  <a:cubicBezTo>
                    <a:pt x="674283" y="94298"/>
                    <a:pt x="688205" y="90234"/>
                    <a:pt x="705779" y="90234"/>
                  </a:cubicBezTo>
                  <a:cubicBezTo>
                    <a:pt x="716357" y="90234"/>
                    <a:pt x="726936" y="91623"/>
                    <a:pt x="738131" y="93080"/>
                  </a:cubicBezTo>
                  <a:lnTo>
                    <a:pt x="742486" y="93646"/>
                  </a:lnTo>
                  <a:cubicBezTo>
                    <a:pt x="745144" y="93989"/>
                    <a:pt x="748350" y="94160"/>
                    <a:pt x="752259" y="94160"/>
                  </a:cubicBezTo>
                  <a:cubicBezTo>
                    <a:pt x="758191" y="94160"/>
                    <a:pt x="764860" y="93783"/>
                    <a:pt x="771924" y="93372"/>
                  </a:cubicBezTo>
                  <a:lnTo>
                    <a:pt x="776056" y="93132"/>
                  </a:lnTo>
                  <a:cubicBezTo>
                    <a:pt x="782126" y="92806"/>
                    <a:pt x="788606" y="92497"/>
                    <a:pt x="794761" y="92497"/>
                  </a:cubicBezTo>
                  <a:cubicBezTo>
                    <a:pt x="809403" y="92497"/>
                    <a:pt x="819159" y="94332"/>
                    <a:pt x="825434" y="98258"/>
                  </a:cubicBezTo>
                  <a:cubicBezTo>
                    <a:pt x="833269" y="103144"/>
                    <a:pt x="836441" y="112814"/>
                    <a:pt x="838515" y="121609"/>
                  </a:cubicBezTo>
                  <a:cubicBezTo>
                    <a:pt x="841996" y="136406"/>
                    <a:pt x="845442" y="155865"/>
                    <a:pt x="841173" y="175051"/>
                  </a:cubicBezTo>
                  <a:cubicBezTo>
                    <a:pt x="839544" y="182388"/>
                    <a:pt x="836818" y="189418"/>
                    <a:pt x="834195" y="196224"/>
                  </a:cubicBezTo>
                  <a:cubicBezTo>
                    <a:pt x="831263" y="203802"/>
                    <a:pt x="828503" y="210952"/>
                    <a:pt x="827045" y="218582"/>
                  </a:cubicBezTo>
                  <a:cubicBezTo>
                    <a:pt x="822468" y="242773"/>
                    <a:pt x="830200" y="267428"/>
                    <a:pt x="837693" y="291276"/>
                  </a:cubicBezTo>
                  <a:cubicBezTo>
                    <a:pt x="841550" y="303569"/>
                    <a:pt x="845545" y="316291"/>
                    <a:pt x="847739" y="328704"/>
                  </a:cubicBezTo>
                  <a:cubicBezTo>
                    <a:pt x="854992" y="369492"/>
                    <a:pt x="856672" y="412337"/>
                    <a:pt x="852591" y="452594"/>
                  </a:cubicBezTo>
                  <a:cubicBezTo>
                    <a:pt x="851957" y="458903"/>
                    <a:pt x="851014" y="465504"/>
                    <a:pt x="847328" y="470819"/>
                  </a:cubicBezTo>
                  <a:cubicBezTo>
                    <a:pt x="840916" y="480043"/>
                    <a:pt x="829274" y="481860"/>
                    <a:pt x="818730" y="482426"/>
                  </a:cubicBezTo>
                  <a:cubicBezTo>
                    <a:pt x="812746" y="482735"/>
                    <a:pt x="806574" y="482906"/>
                    <a:pt x="800368" y="482906"/>
                  </a:cubicBezTo>
                  <a:lnTo>
                    <a:pt x="800351" y="482906"/>
                  </a:lnTo>
                  <a:cubicBezTo>
                    <a:pt x="750184" y="482906"/>
                    <a:pt x="699864" y="472379"/>
                    <a:pt x="651206" y="462195"/>
                  </a:cubicBezTo>
                  <a:cubicBezTo>
                    <a:pt x="600131" y="451514"/>
                    <a:pt x="547308" y="440455"/>
                    <a:pt x="494827" y="441655"/>
                  </a:cubicBezTo>
                  <a:cubicBezTo>
                    <a:pt x="449187" y="442684"/>
                    <a:pt x="403598" y="452971"/>
                    <a:pt x="359518" y="462932"/>
                  </a:cubicBezTo>
                  <a:cubicBezTo>
                    <a:pt x="333286" y="468847"/>
                    <a:pt x="306163" y="474985"/>
                    <a:pt x="279194" y="479134"/>
                  </a:cubicBezTo>
                  <a:cubicBezTo>
                    <a:pt x="249927" y="483661"/>
                    <a:pt x="219992" y="485941"/>
                    <a:pt x="190212" y="485941"/>
                  </a:cubicBezTo>
                  <a:close/>
                  <a:moveTo>
                    <a:pt x="456113" y="5795"/>
                  </a:moveTo>
                  <a:cubicBezTo>
                    <a:pt x="434579" y="5795"/>
                    <a:pt x="410971" y="14179"/>
                    <a:pt x="391374" y="28804"/>
                  </a:cubicBezTo>
                  <a:cubicBezTo>
                    <a:pt x="368622" y="45777"/>
                    <a:pt x="350483" y="69026"/>
                    <a:pt x="332944" y="91503"/>
                  </a:cubicBezTo>
                  <a:cubicBezTo>
                    <a:pt x="326669" y="99544"/>
                    <a:pt x="320171" y="107876"/>
                    <a:pt x="313535" y="115815"/>
                  </a:cubicBezTo>
                  <a:cubicBezTo>
                    <a:pt x="274359" y="162740"/>
                    <a:pt x="225564" y="180485"/>
                    <a:pt x="173907" y="199259"/>
                  </a:cubicBezTo>
                  <a:cubicBezTo>
                    <a:pt x="162042" y="203563"/>
                    <a:pt x="149783" y="208020"/>
                    <a:pt x="137559" y="212872"/>
                  </a:cubicBezTo>
                  <a:cubicBezTo>
                    <a:pt x="96274" y="229263"/>
                    <a:pt x="42250" y="258375"/>
                    <a:pt x="19344" y="304101"/>
                  </a:cubicBezTo>
                  <a:cubicBezTo>
                    <a:pt x="605" y="341511"/>
                    <a:pt x="4428" y="385197"/>
                    <a:pt x="10909" y="434283"/>
                  </a:cubicBezTo>
                  <a:cubicBezTo>
                    <a:pt x="11852" y="441432"/>
                    <a:pt x="13052" y="448170"/>
                    <a:pt x="17338" y="452182"/>
                  </a:cubicBezTo>
                  <a:cubicBezTo>
                    <a:pt x="20099" y="454754"/>
                    <a:pt x="23939" y="456023"/>
                    <a:pt x="28294" y="457274"/>
                  </a:cubicBezTo>
                  <a:cubicBezTo>
                    <a:pt x="80826" y="472448"/>
                    <a:pt x="135296" y="480146"/>
                    <a:pt x="190194" y="480146"/>
                  </a:cubicBezTo>
                  <a:cubicBezTo>
                    <a:pt x="219701" y="480146"/>
                    <a:pt x="249362" y="477883"/>
                    <a:pt x="278354" y="473425"/>
                  </a:cubicBezTo>
                  <a:cubicBezTo>
                    <a:pt x="305135" y="469310"/>
                    <a:pt x="332172" y="463206"/>
                    <a:pt x="358318" y="457309"/>
                  </a:cubicBezTo>
                  <a:cubicBezTo>
                    <a:pt x="402655" y="447296"/>
                    <a:pt x="448518" y="436941"/>
                    <a:pt x="494707" y="435894"/>
                  </a:cubicBezTo>
                  <a:cubicBezTo>
                    <a:pt x="547822" y="434712"/>
                    <a:pt x="600954" y="445804"/>
                    <a:pt x="652321" y="456554"/>
                  </a:cubicBezTo>
                  <a:cubicBezTo>
                    <a:pt x="700721" y="466687"/>
                    <a:pt x="750767" y="477145"/>
                    <a:pt x="800368" y="477145"/>
                  </a:cubicBezTo>
                  <a:lnTo>
                    <a:pt x="800385" y="477145"/>
                  </a:lnTo>
                  <a:cubicBezTo>
                    <a:pt x="806489" y="477145"/>
                    <a:pt x="812558" y="476991"/>
                    <a:pt x="818456" y="476665"/>
                  </a:cubicBezTo>
                  <a:cubicBezTo>
                    <a:pt x="827680" y="476168"/>
                    <a:pt x="837778" y="474693"/>
                    <a:pt x="842802" y="467458"/>
                  </a:cubicBezTo>
                  <a:cubicBezTo>
                    <a:pt x="845699" y="463292"/>
                    <a:pt x="846471" y="457772"/>
                    <a:pt x="847054" y="452011"/>
                  </a:cubicBezTo>
                  <a:cubicBezTo>
                    <a:pt x="851066" y="412303"/>
                    <a:pt x="849420" y="370024"/>
                    <a:pt x="842270" y="329767"/>
                  </a:cubicBezTo>
                  <a:cubicBezTo>
                    <a:pt x="840127" y="317731"/>
                    <a:pt x="836372" y="305747"/>
                    <a:pt x="832395" y="293077"/>
                  </a:cubicBezTo>
                  <a:cubicBezTo>
                    <a:pt x="824697" y="268525"/>
                    <a:pt x="816724" y="243133"/>
                    <a:pt x="821576" y="217467"/>
                  </a:cubicBezTo>
                  <a:cubicBezTo>
                    <a:pt x="823119" y="209306"/>
                    <a:pt x="826120" y="201557"/>
                    <a:pt x="829017" y="194064"/>
                  </a:cubicBezTo>
                  <a:cubicBezTo>
                    <a:pt x="831572" y="187464"/>
                    <a:pt x="834212" y="180657"/>
                    <a:pt x="835738" y="173748"/>
                  </a:cubicBezTo>
                  <a:cubicBezTo>
                    <a:pt x="839733" y="155745"/>
                    <a:pt x="836424" y="137160"/>
                    <a:pt x="833098" y="122981"/>
                  </a:cubicBezTo>
                  <a:cubicBezTo>
                    <a:pt x="831212" y="114957"/>
                    <a:pt x="828640" y="107002"/>
                    <a:pt x="822571" y="103213"/>
                  </a:cubicBezTo>
                  <a:cubicBezTo>
                    <a:pt x="817187" y="99852"/>
                    <a:pt x="808357" y="98292"/>
                    <a:pt x="794779" y="98292"/>
                  </a:cubicBezTo>
                  <a:cubicBezTo>
                    <a:pt x="788743" y="98292"/>
                    <a:pt x="782366" y="98601"/>
                    <a:pt x="776365" y="98927"/>
                  </a:cubicBezTo>
                  <a:lnTo>
                    <a:pt x="772233" y="99167"/>
                  </a:lnTo>
                  <a:cubicBezTo>
                    <a:pt x="765083" y="99578"/>
                    <a:pt x="758345" y="99955"/>
                    <a:pt x="752259" y="99955"/>
                  </a:cubicBezTo>
                  <a:cubicBezTo>
                    <a:pt x="748110" y="99955"/>
                    <a:pt x="744681" y="99767"/>
                    <a:pt x="741783" y="99390"/>
                  </a:cubicBezTo>
                  <a:lnTo>
                    <a:pt x="737428" y="98824"/>
                  </a:lnTo>
                  <a:cubicBezTo>
                    <a:pt x="726421" y="97384"/>
                    <a:pt x="716014" y="96012"/>
                    <a:pt x="705779" y="96012"/>
                  </a:cubicBezTo>
                  <a:cubicBezTo>
                    <a:pt x="689388" y="96012"/>
                    <a:pt x="676461" y="99749"/>
                    <a:pt x="665094" y="107774"/>
                  </a:cubicBezTo>
                  <a:cubicBezTo>
                    <a:pt x="662333" y="109728"/>
                    <a:pt x="659522" y="111631"/>
                    <a:pt x="656693" y="113534"/>
                  </a:cubicBezTo>
                  <a:cubicBezTo>
                    <a:pt x="647812" y="119552"/>
                    <a:pt x="638622" y="125776"/>
                    <a:pt x="631198" y="133457"/>
                  </a:cubicBezTo>
                  <a:cubicBezTo>
                    <a:pt x="628283" y="136492"/>
                    <a:pt x="625540" y="139937"/>
                    <a:pt x="622883" y="143264"/>
                  </a:cubicBezTo>
                  <a:cubicBezTo>
                    <a:pt x="616693" y="151048"/>
                    <a:pt x="610316" y="159106"/>
                    <a:pt x="600594" y="163443"/>
                  </a:cubicBezTo>
                  <a:cubicBezTo>
                    <a:pt x="595142" y="165878"/>
                    <a:pt x="588833" y="167009"/>
                    <a:pt x="580706" y="167009"/>
                  </a:cubicBezTo>
                  <a:cubicBezTo>
                    <a:pt x="577260" y="167009"/>
                    <a:pt x="573917" y="166821"/>
                    <a:pt x="570213" y="166598"/>
                  </a:cubicBezTo>
                  <a:cubicBezTo>
                    <a:pt x="551097" y="165449"/>
                    <a:pt x="529443" y="164146"/>
                    <a:pt x="510566" y="155094"/>
                  </a:cubicBezTo>
                  <a:lnTo>
                    <a:pt x="507857" y="153791"/>
                  </a:lnTo>
                  <a:lnTo>
                    <a:pt x="509280" y="151082"/>
                  </a:lnTo>
                  <a:cubicBezTo>
                    <a:pt x="523579" y="123787"/>
                    <a:pt x="550891" y="56150"/>
                    <a:pt x="496044" y="17728"/>
                  </a:cubicBezTo>
                  <a:cubicBezTo>
                    <a:pt x="484728" y="9824"/>
                    <a:pt x="471287" y="5795"/>
                    <a:pt x="456113" y="5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1" name="任意多边形: 形状 560">
              <a:extLst>
                <a:ext uri="{FF2B5EF4-FFF2-40B4-BE49-F238E27FC236}">
                  <a16:creationId xmlns:a16="http://schemas.microsoft.com/office/drawing/2014/main" id="{BF38115A-0432-5712-174E-291887507325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2" name="任意多边形: 形状 561">
              <a:extLst>
                <a:ext uri="{FF2B5EF4-FFF2-40B4-BE49-F238E27FC236}">
                  <a16:creationId xmlns:a16="http://schemas.microsoft.com/office/drawing/2014/main" id="{5D285617-1AF6-05F4-3EB7-DAB7EA37605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3" name="任意多边形: 形状 562">
              <a:extLst>
                <a:ext uri="{FF2B5EF4-FFF2-40B4-BE49-F238E27FC236}">
                  <a16:creationId xmlns:a16="http://schemas.microsoft.com/office/drawing/2014/main" id="{8C0397C9-14BF-FF72-A0EC-BF7E99EED2E8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4" name="任意多边形: 形状 563">
              <a:extLst>
                <a:ext uri="{FF2B5EF4-FFF2-40B4-BE49-F238E27FC236}">
                  <a16:creationId xmlns:a16="http://schemas.microsoft.com/office/drawing/2014/main" id="{45976EC9-B7BC-2600-9D6D-B7A21BABFA75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5" name="任意多边形: 形状 564">
              <a:extLst>
                <a:ext uri="{FF2B5EF4-FFF2-40B4-BE49-F238E27FC236}">
                  <a16:creationId xmlns:a16="http://schemas.microsoft.com/office/drawing/2014/main" id="{CCAB7480-EB30-D42A-980B-012E654F91FA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6" name="任意多边形: 形状 565">
              <a:extLst>
                <a:ext uri="{FF2B5EF4-FFF2-40B4-BE49-F238E27FC236}">
                  <a16:creationId xmlns:a16="http://schemas.microsoft.com/office/drawing/2014/main" id="{E70B37D4-ABFE-5D80-902B-6CC7CFD9708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7" name="任意多边形: 形状 566">
              <a:extLst>
                <a:ext uri="{FF2B5EF4-FFF2-40B4-BE49-F238E27FC236}">
                  <a16:creationId xmlns:a16="http://schemas.microsoft.com/office/drawing/2014/main" id="{42935934-6E2D-2A86-B69A-86029579C85A}"/>
                </a:ext>
              </a:extLst>
            </p:cNvPr>
            <p:cNvSpPr/>
            <p:nvPr/>
          </p:nvSpPr>
          <p:spPr>
            <a:xfrm>
              <a:off x="5603014" y="1697371"/>
              <a:ext cx="341932" cy="327649"/>
            </a:xfrm>
            <a:custGeom>
              <a:avLst/>
              <a:gdLst>
                <a:gd name="connsiteX0" fmla="*/ 206169 w 341932"/>
                <a:gd name="connsiteY0" fmla="*/ 26438 h 327649"/>
                <a:gd name="connsiteX1" fmla="*/ 158197 w 341932"/>
                <a:gd name="connsiteY1" fmla="*/ 99048 h 327649"/>
                <a:gd name="connsiteX2" fmla="*/ 92377 w 341932"/>
                <a:gd name="connsiteY2" fmla="*/ 168914 h 327649"/>
                <a:gd name="connsiteX3" fmla="*/ 0 w 341932"/>
                <a:gd name="connsiteY3" fmla="*/ 208141 h 327649"/>
                <a:gd name="connsiteX4" fmla="*/ 51503 w 341932"/>
                <a:gd name="connsiteY4" fmla="*/ 290574 h 327649"/>
                <a:gd name="connsiteX5" fmla="*/ 150550 w 341932"/>
                <a:gd name="connsiteY5" fmla="*/ 327573 h 327649"/>
                <a:gd name="connsiteX6" fmla="*/ 252889 w 341932"/>
                <a:gd name="connsiteY6" fmla="*/ 246615 h 327649"/>
                <a:gd name="connsiteX7" fmla="*/ 333384 w 341932"/>
                <a:gd name="connsiteY7" fmla="*/ 95584 h 327649"/>
                <a:gd name="connsiteX8" fmla="*/ 341854 w 341932"/>
                <a:gd name="connsiteY8" fmla="*/ 69455 h 327649"/>
                <a:gd name="connsiteX9" fmla="*/ 306089 w 341932"/>
                <a:gd name="connsiteY9" fmla="*/ 16477 h 327649"/>
                <a:gd name="connsiteX10" fmla="*/ 265182 w 341932"/>
                <a:gd name="connsiteY10" fmla="*/ 241 h 327649"/>
                <a:gd name="connsiteX11" fmla="*/ 206169 w 341932"/>
                <a:gd name="connsiteY11" fmla="*/ 26438 h 32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932" h="327649">
                  <a:moveTo>
                    <a:pt x="206169" y="26438"/>
                  </a:moveTo>
                  <a:cubicBezTo>
                    <a:pt x="183794" y="48144"/>
                    <a:pt x="171724" y="71753"/>
                    <a:pt x="158197" y="99048"/>
                  </a:cubicBezTo>
                  <a:cubicBezTo>
                    <a:pt x="144755" y="126188"/>
                    <a:pt x="115574" y="150843"/>
                    <a:pt x="92377" y="168914"/>
                  </a:cubicBezTo>
                  <a:cubicBezTo>
                    <a:pt x="62836" y="191939"/>
                    <a:pt x="33964" y="197871"/>
                    <a:pt x="0" y="208141"/>
                  </a:cubicBezTo>
                  <a:cubicBezTo>
                    <a:pt x="1371" y="240785"/>
                    <a:pt x="27998" y="271526"/>
                    <a:pt x="51503" y="290574"/>
                  </a:cubicBezTo>
                  <a:cubicBezTo>
                    <a:pt x="79724" y="313446"/>
                    <a:pt x="114751" y="328876"/>
                    <a:pt x="150550" y="327573"/>
                  </a:cubicBezTo>
                  <a:cubicBezTo>
                    <a:pt x="204677" y="325602"/>
                    <a:pt x="227325" y="289271"/>
                    <a:pt x="252889" y="246615"/>
                  </a:cubicBezTo>
                  <a:cubicBezTo>
                    <a:pt x="282172" y="197751"/>
                    <a:pt x="308936" y="147208"/>
                    <a:pt x="333384" y="95584"/>
                  </a:cubicBezTo>
                  <a:cubicBezTo>
                    <a:pt x="337311" y="87286"/>
                    <a:pt x="341254" y="78679"/>
                    <a:pt x="341854" y="69455"/>
                  </a:cubicBezTo>
                  <a:cubicBezTo>
                    <a:pt x="343294" y="46824"/>
                    <a:pt x="324709" y="28393"/>
                    <a:pt x="306089" y="16477"/>
                  </a:cubicBezTo>
                  <a:cubicBezTo>
                    <a:pt x="293557" y="8453"/>
                    <a:pt x="279858" y="1595"/>
                    <a:pt x="265182" y="241"/>
                  </a:cubicBezTo>
                  <a:cubicBezTo>
                    <a:pt x="243030" y="-1834"/>
                    <a:pt x="223416" y="9705"/>
                    <a:pt x="206169" y="2643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8" name="任意多边形: 形状 567">
              <a:extLst>
                <a:ext uri="{FF2B5EF4-FFF2-40B4-BE49-F238E27FC236}">
                  <a16:creationId xmlns:a16="http://schemas.microsoft.com/office/drawing/2014/main" id="{7B6365CD-8D17-EC87-B58D-9F3F38A94D72}"/>
                </a:ext>
              </a:extLst>
            </p:cNvPr>
            <p:cNvSpPr/>
            <p:nvPr/>
          </p:nvSpPr>
          <p:spPr>
            <a:xfrm>
              <a:off x="5598694" y="1693033"/>
              <a:ext cx="350463" cy="336334"/>
            </a:xfrm>
            <a:custGeom>
              <a:avLst/>
              <a:gdLst>
                <a:gd name="connsiteX0" fmla="*/ 150653 w 350463"/>
                <a:gd name="connsiteY0" fmla="*/ 336335 h 336334"/>
                <a:gd name="connsiteX1" fmla="*/ 53235 w 350463"/>
                <a:gd name="connsiteY1" fmla="*/ 298341 h 336334"/>
                <a:gd name="connsiteX2" fmla="*/ 137 w 350463"/>
                <a:gd name="connsiteY2" fmla="*/ 212685 h 336334"/>
                <a:gd name="connsiteX3" fmla="*/ 0 w 350463"/>
                <a:gd name="connsiteY3" fmla="*/ 209273 h 336334"/>
                <a:gd name="connsiteX4" fmla="*/ 3154 w 350463"/>
                <a:gd name="connsiteY4" fmla="*/ 208313 h 336334"/>
                <a:gd name="connsiteX5" fmla="*/ 17693 w 350463"/>
                <a:gd name="connsiteY5" fmla="*/ 204044 h 336334"/>
                <a:gd name="connsiteX6" fmla="*/ 94195 w 350463"/>
                <a:gd name="connsiteY6" fmla="*/ 169805 h 336334"/>
                <a:gd name="connsiteX7" fmla="*/ 158797 w 350463"/>
                <a:gd name="connsiteY7" fmla="*/ 101431 h 336334"/>
                <a:gd name="connsiteX8" fmla="*/ 207626 w 350463"/>
                <a:gd name="connsiteY8" fmla="*/ 27639 h 336334"/>
                <a:gd name="connsiteX9" fmla="*/ 269896 w 350463"/>
                <a:gd name="connsiteY9" fmla="*/ 258 h 336334"/>
                <a:gd name="connsiteX10" fmla="*/ 312622 w 350463"/>
                <a:gd name="connsiteY10" fmla="*/ 17129 h 336334"/>
                <a:gd name="connsiteX11" fmla="*/ 350375 w 350463"/>
                <a:gd name="connsiteY11" fmla="*/ 74084 h 336334"/>
                <a:gd name="connsiteX12" fmla="*/ 341494 w 350463"/>
                <a:gd name="connsiteY12" fmla="*/ 101842 h 336334"/>
                <a:gd name="connsiteX13" fmla="*/ 260792 w 350463"/>
                <a:gd name="connsiteY13" fmla="*/ 253250 h 336334"/>
                <a:gd name="connsiteX14" fmla="*/ 155025 w 350463"/>
                <a:gd name="connsiteY14" fmla="*/ 336249 h 336334"/>
                <a:gd name="connsiteX15" fmla="*/ 150653 w 350463"/>
                <a:gd name="connsiteY15" fmla="*/ 336335 h 336334"/>
                <a:gd name="connsiteX16" fmla="*/ 8761 w 350463"/>
                <a:gd name="connsiteY16" fmla="*/ 215668 h 336334"/>
                <a:gd name="connsiteX17" fmla="*/ 58413 w 350463"/>
                <a:gd name="connsiteY17" fmla="*/ 291483 h 336334"/>
                <a:gd name="connsiteX18" fmla="*/ 150653 w 350463"/>
                <a:gd name="connsiteY18" fmla="*/ 327642 h 336334"/>
                <a:gd name="connsiteX19" fmla="*/ 154734 w 350463"/>
                <a:gd name="connsiteY19" fmla="*/ 327573 h 336334"/>
                <a:gd name="connsiteX20" fmla="*/ 253660 w 350463"/>
                <a:gd name="connsiteY20" fmla="*/ 248672 h 336334"/>
                <a:gd name="connsiteX21" fmla="*/ 333950 w 350463"/>
                <a:gd name="connsiteY21" fmla="*/ 98019 h 336334"/>
                <a:gd name="connsiteX22" fmla="*/ 341991 w 350463"/>
                <a:gd name="connsiteY22" fmla="*/ 73519 h 336334"/>
                <a:gd name="connsiteX23" fmla="*/ 308199 w 350463"/>
                <a:gd name="connsiteY23" fmla="*/ 24535 h 336334"/>
                <a:gd name="connsiteX24" fmla="*/ 269125 w 350463"/>
                <a:gd name="connsiteY24" fmla="*/ 8916 h 336334"/>
                <a:gd name="connsiteX25" fmla="*/ 213335 w 350463"/>
                <a:gd name="connsiteY25" fmla="*/ 33982 h 336334"/>
                <a:gd name="connsiteX26" fmla="*/ 166238 w 350463"/>
                <a:gd name="connsiteY26" fmla="*/ 105391 h 336334"/>
                <a:gd name="connsiteX27" fmla="*/ 99218 w 350463"/>
                <a:gd name="connsiteY27" fmla="*/ 176749 h 336334"/>
                <a:gd name="connsiteX28" fmla="*/ 19939 w 350463"/>
                <a:gd name="connsiteY28" fmla="*/ 212410 h 336334"/>
                <a:gd name="connsiteX29" fmla="*/ 8761 w 350463"/>
                <a:gd name="connsiteY29" fmla="*/ 215668 h 33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50463" h="336334">
                  <a:moveTo>
                    <a:pt x="150653" y="336335"/>
                  </a:moveTo>
                  <a:cubicBezTo>
                    <a:pt x="118060" y="336335"/>
                    <a:pt x="83462" y="322841"/>
                    <a:pt x="53235" y="298341"/>
                  </a:cubicBezTo>
                  <a:cubicBezTo>
                    <a:pt x="37822" y="285860"/>
                    <a:pt x="1817" y="252513"/>
                    <a:pt x="137" y="212685"/>
                  </a:cubicBezTo>
                  <a:lnTo>
                    <a:pt x="0" y="209273"/>
                  </a:lnTo>
                  <a:lnTo>
                    <a:pt x="3154" y="208313"/>
                  </a:lnTo>
                  <a:cubicBezTo>
                    <a:pt x="8110" y="206821"/>
                    <a:pt x="12944" y="205415"/>
                    <a:pt x="17693" y="204044"/>
                  </a:cubicBezTo>
                  <a:cubicBezTo>
                    <a:pt x="45520" y="195968"/>
                    <a:pt x="69574" y="188990"/>
                    <a:pt x="94195" y="169805"/>
                  </a:cubicBezTo>
                  <a:cubicBezTo>
                    <a:pt x="117495" y="151631"/>
                    <a:pt x="145904" y="127457"/>
                    <a:pt x="158797" y="101431"/>
                  </a:cubicBezTo>
                  <a:cubicBezTo>
                    <a:pt x="171175" y="76434"/>
                    <a:pt x="183983" y="50579"/>
                    <a:pt x="207626" y="27639"/>
                  </a:cubicBezTo>
                  <a:cubicBezTo>
                    <a:pt x="228611" y="7270"/>
                    <a:pt x="249014" y="-1679"/>
                    <a:pt x="269896" y="258"/>
                  </a:cubicBezTo>
                  <a:cubicBezTo>
                    <a:pt x="287041" y="1853"/>
                    <a:pt x="302489" y="10665"/>
                    <a:pt x="312622" y="17129"/>
                  </a:cubicBezTo>
                  <a:cubicBezTo>
                    <a:pt x="327470" y="26627"/>
                    <a:pt x="352124" y="46653"/>
                    <a:pt x="350375" y="74084"/>
                  </a:cubicBezTo>
                  <a:cubicBezTo>
                    <a:pt x="349707" y="84492"/>
                    <a:pt x="345146" y="94110"/>
                    <a:pt x="341494" y="101842"/>
                  </a:cubicBezTo>
                  <a:cubicBezTo>
                    <a:pt x="316342" y="154923"/>
                    <a:pt x="289185" y="205878"/>
                    <a:pt x="260792" y="253250"/>
                  </a:cubicBezTo>
                  <a:cubicBezTo>
                    <a:pt x="235846" y="294861"/>
                    <a:pt x="212289" y="334174"/>
                    <a:pt x="155025" y="336249"/>
                  </a:cubicBezTo>
                  <a:cubicBezTo>
                    <a:pt x="153567" y="336300"/>
                    <a:pt x="152110" y="336335"/>
                    <a:pt x="150653" y="336335"/>
                  </a:cubicBezTo>
                  <a:close/>
                  <a:moveTo>
                    <a:pt x="8761" y="215668"/>
                  </a:moveTo>
                  <a:cubicBezTo>
                    <a:pt x="12156" y="250438"/>
                    <a:pt x="44371" y="280099"/>
                    <a:pt x="58413" y="291483"/>
                  </a:cubicBezTo>
                  <a:cubicBezTo>
                    <a:pt x="87165" y="314800"/>
                    <a:pt x="119929" y="327642"/>
                    <a:pt x="150653" y="327642"/>
                  </a:cubicBezTo>
                  <a:cubicBezTo>
                    <a:pt x="152007" y="327642"/>
                    <a:pt x="153362" y="327625"/>
                    <a:pt x="154734" y="327573"/>
                  </a:cubicBezTo>
                  <a:cubicBezTo>
                    <a:pt x="207523" y="325653"/>
                    <a:pt x="228903" y="289974"/>
                    <a:pt x="253660" y="248672"/>
                  </a:cubicBezTo>
                  <a:cubicBezTo>
                    <a:pt x="281915" y="201541"/>
                    <a:pt x="308936" y="150843"/>
                    <a:pt x="333950" y="98019"/>
                  </a:cubicBezTo>
                  <a:cubicBezTo>
                    <a:pt x="338185" y="89069"/>
                    <a:pt x="341477" y="81577"/>
                    <a:pt x="341991" y="73519"/>
                  </a:cubicBezTo>
                  <a:cubicBezTo>
                    <a:pt x="343448" y="50630"/>
                    <a:pt x="321452" y="33005"/>
                    <a:pt x="308199" y="24535"/>
                  </a:cubicBezTo>
                  <a:cubicBezTo>
                    <a:pt x="298786" y="18518"/>
                    <a:pt x="284504" y="10357"/>
                    <a:pt x="269125" y="8916"/>
                  </a:cubicBezTo>
                  <a:cubicBezTo>
                    <a:pt x="250728" y="7185"/>
                    <a:pt x="232503" y="15363"/>
                    <a:pt x="213335" y="33982"/>
                  </a:cubicBezTo>
                  <a:cubicBezTo>
                    <a:pt x="192333" y="54368"/>
                    <a:pt x="181051" y="75490"/>
                    <a:pt x="166238" y="105391"/>
                  </a:cubicBezTo>
                  <a:cubicBezTo>
                    <a:pt x="152556" y="132995"/>
                    <a:pt x="123238" y="158027"/>
                    <a:pt x="99218" y="176749"/>
                  </a:cubicBezTo>
                  <a:cubicBezTo>
                    <a:pt x="73329" y="196928"/>
                    <a:pt x="48589" y="204112"/>
                    <a:pt x="19939" y="212410"/>
                  </a:cubicBezTo>
                  <a:cubicBezTo>
                    <a:pt x="16271" y="213456"/>
                    <a:pt x="12550" y="214536"/>
                    <a:pt x="8761" y="21566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9" name="任意多边形: 形状 568">
              <a:extLst>
                <a:ext uri="{FF2B5EF4-FFF2-40B4-BE49-F238E27FC236}">
                  <a16:creationId xmlns:a16="http://schemas.microsoft.com/office/drawing/2014/main" id="{F36CB54D-1F35-2916-1324-9EED404F0739}"/>
                </a:ext>
              </a:extLst>
            </p:cNvPr>
            <p:cNvSpPr/>
            <p:nvPr/>
          </p:nvSpPr>
          <p:spPr>
            <a:xfrm>
              <a:off x="5722453" y="1504362"/>
              <a:ext cx="316365" cy="303447"/>
            </a:xfrm>
            <a:custGeom>
              <a:avLst/>
              <a:gdLst>
                <a:gd name="connsiteX0" fmla="*/ 277503 w 316365"/>
                <a:gd name="connsiteY0" fmla="*/ 47260 h 303447"/>
                <a:gd name="connsiteX1" fmla="*/ 130861 w 316365"/>
                <a:gd name="connsiteY1" fmla="*/ 41123 h 303447"/>
                <a:gd name="connsiteX2" fmla="*/ 35055 w 316365"/>
                <a:gd name="connsiteY2" fmla="*/ 152085 h 303447"/>
                <a:gd name="connsiteX3" fmla="*/ 165 w 316365"/>
                <a:gd name="connsiteY3" fmla="*/ 234724 h 303447"/>
                <a:gd name="connsiteX4" fmla="*/ 21150 w 316365"/>
                <a:gd name="connsiteY4" fmla="*/ 282713 h 303447"/>
                <a:gd name="connsiteX5" fmla="*/ 72105 w 316365"/>
                <a:gd name="connsiteY5" fmla="*/ 298880 h 303447"/>
                <a:gd name="connsiteX6" fmla="*/ 129301 w 316365"/>
                <a:gd name="connsiteY6" fmla="*/ 303424 h 303447"/>
                <a:gd name="connsiteX7" fmla="*/ 232908 w 316365"/>
                <a:gd name="connsiteY7" fmla="*/ 274346 h 303447"/>
                <a:gd name="connsiteX8" fmla="*/ 245716 w 316365"/>
                <a:gd name="connsiteY8" fmla="*/ 261744 h 303447"/>
                <a:gd name="connsiteX9" fmla="*/ 281737 w 316365"/>
                <a:gd name="connsiteY9" fmla="*/ 52918 h 303447"/>
                <a:gd name="connsiteX10" fmla="*/ 277503 w 316365"/>
                <a:gd name="connsiteY10" fmla="*/ 47260 h 3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6365" h="303447">
                  <a:moveTo>
                    <a:pt x="277503" y="47260"/>
                  </a:moveTo>
                  <a:cubicBezTo>
                    <a:pt x="239938" y="-12696"/>
                    <a:pt x="189446" y="-16553"/>
                    <a:pt x="130861" y="41123"/>
                  </a:cubicBezTo>
                  <a:cubicBezTo>
                    <a:pt x="96211" y="75224"/>
                    <a:pt x="62418" y="111331"/>
                    <a:pt x="35055" y="152085"/>
                  </a:cubicBezTo>
                  <a:cubicBezTo>
                    <a:pt x="18818" y="176259"/>
                    <a:pt x="2274" y="204600"/>
                    <a:pt x="165" y="234724"/>
                  </a:cubicBezTo>
                  <a:cubicBezTo>
                    <a:pt x="-1207" y="254132"/>
                    <a:pt x="5994" y="270643"/>
                    <a:pt x="21150" y="282713"/>
                  </a:cubicBezTo>
                  <a:cubicBezTo>
                    <a:pt x="34592" y="293428"/>
                    <a:pt x="55783" y="296086"/>
                    <a:pt x="72105" y="298880"/>
                  </a:cubicBezTo>
                  <a:cubicBezTo>
                    <a:pt x="90982" y="302104"/>
                    <a:pt x="110167" y="303664"/>
                    <a:pt x="129301" y="303424"/>
                  </a:cubicBezTo>
                  <a:cubicBezTo>
                    <a:pt x="164585" y="303012"/>
                    <a:pt x="204122" y="297269"/>
                    <a:pt x="232908" y="274346"/>
                  </a:cubicBezTo>
                  <a:cubicBezTo>
                    <a:pt x="237589" y="270626"/>
                    <a:pt x="241909" y="266425"/>
                    <a:pt x="245716" y="261744"/>
                  </a:cubicBezTo>
                  <a:cubicBezTo>
                    <a:pt x="316816" y="174082"/>
                    <a:pt x="343751" y="114795"/>
                    <a:pt x="281737" y="52918"/>
                  </a:cubicBezTo>
                  <a:lnTo>
                    <a:pt x="277503" y="47260"/>
                  </a:ln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0" name="任意多边形: 形状 569">
              <a:extLst>
                <a:ext uri="{FF2B5EF4-FFF2-40B4-BE49-F238E27FC236}">
                  <a16:creationId xmlns:a16="http://schemas.microsoft.com/office/drawing/2014/main" id="{951DFC6A-5ACD-1DE6-C8C2-E34769A205B5}"/>
                </a:ext>
              </a:extLst>
            </p:cNvPr>
            <p:cNvSpPr/>
            <p:nvPr/>
          </p:nvSpPr>
          <p:spPr>
            <a:xfrm>
              <a:off x="5718262" y="1500016"/>
              <a:ext cx="324761" cy="312124"/>
            </a:xfrm>
            <a:custGeom>
              <a:avLst/>
              <a:gdLst>
                <a:gd name="connsiteX0" fmla="*/ 129823 w 324761"/>
                <a:gd name="connsiteY0" fmla="*/ 312125 h 312124"/>
                <a:gd name="connsiteX1" fmla="*/ 75610 w 324761"/>
                <a:gd name="connsiteY1" fmla="*/ 307496 h 312124"/>
                <a:gd name="connsiteX2" fmla="*/ 71118 w 324761"/>
                <a:gd name="connsiteY2" fmla="*/ 306741 h 312124"/>
                <a:gd name="connsiteX3" fmla="*/ 22787 w 324761"/>
                <a:gd name="connsiteY3" fmla="*/ 290488 h 312124"/>
                <a:gd name="connsiteX4" fmla="*/ 172 w 324761"/>
                <a:gd name="connsiteY4" fmla="*/ 238744 h 312124"/>
                <a:gd name="connsiteX5" fmla="*/ 35799 w 324761"/>
                <a:gd name="connsiteY5" fmla="*/ 153945 h 312124"/>
                <a:gd name="connsiteX6" fmla="*/ 132154 w 324761"/>
                <a:gd name="connsiteY6" fmla="*/ 42314 h 312124"/>
                <a:gd name="connsiteX7" fmla="*/ 213096 w 324761"/>
                <a:gd name="connsiteY7" fmla="*/ 0 h 312124"/>
                <a:gd name="connsiteX8" fmla="*/ 285208 w 324761"/>
                <a:gd name="connsiteY8" fmla="*/ 49240 h 312124"/>
                <a:gd name="connsiteX9" fmla="*/ 285156 w 324761"/>
                <a:gd name="connsiteY9" fmla="*/ 49275 h 312124"/>
                <a:gd name="connsiteX10" fmla="*/ 289048 w 324761"/>
                <a:gd name="connsiteY10" fmla="*/ 54350 h 312124"/>
                <a:gd name="connsiteX11" fmla="*/ 321898 w 324761"/>
                <a:gd name="connsiteY11" fmla="*/ 153036 h 312124"/>
                <a:gd name="connsiteX12" fmla="*/ 253112 w 324761"/>
                <a:gd name="connsiteY12" fmla="*/ 268885 h 312124"/>
                <a:gd name="connsiteX13" fmla="*/ 239654 w 324761"/>
                <a:gd name="connsiteY13" fmla="*/ 282138 h 312124"/>
                <a:gd name="connsiteX14" fmla="*/ 133543 w 324761"/>
                <a:gd name="connsiteY14" fmla="*/ 312107 h 312124"/>
                <a:gd name="connsiteX15" fmla="*/ 129823 w 324761"/>
                <a:gd name="connsiteY15" fmla="*/ 312125 h 312124"/>
                <a:gd name="connsiteX16" fmla="*/ 213096 w 324761"/>
                <a:gd name="connsiteY16" fmla="*/ 8675 h 312124"/>
                <a:gd name="connsiteX17" fmla="*/ 137932 w 324761"/>
                <a:gd name="connsiteY17" fmla="*/ 48606 h 312124"/>
                <a:gd name="connsiteX18" fmla="*/ 42675 w 324761"/>
                <a:gd name="connsiteY18" fmla="*/ 158900 h 312124"/>
                <a:gd name="connsiteX19" fmla="*/ 8522 w 324761"/>
                <a:gd name="connsiteY19" fmla="*/ 239361 h 312124"/>
                <a:gd name="connsiteX20" fmla="*/ 27879 w 324761"/>
                <a:gd name="connsiteY20" fmla="*/ 283596 h 312124"/>
                <a:gd name="connsiteX21" fmla="*/ 72421 w 324761"/>
                <a:gd name="connsiteY21" fmla="*/ 298152 h 312124"/>
                <a:gd name="connsiteX22" fmla="*/ 76965 w 324761"/>
                <a:gd name="connsiteY22" fmla="*/ 298906 h 312124"/>
                <a:gd name="connsiteX23" fmla="*/ 133440 w 324761"/>
                <a:gd name="connsiteY23" fmla="*/ 303398 h 312124"/>
                <a:gd name="connsiteX24" fmla="*/ 234545 w 324761"/>
                <a:gd name="connsiteY24" fmla="*/ 275229 h 312124"/>
                <a:gd name="connsiteX25" fmla="*/ 246700 w 324761"/>
                <a:gd name="connsiteY25" fmla="*/ 263279 h 312124"/>
                <a:gd name="connsiteX26" fmla="*/ 283030 w 324761"/>
                <a:gd name="connsiteY26" fmla="*/ 60385 h 312124"/>
                <a:gd name="connsiteX27" fmla="*/ 282636 w 324761"/>
                <a:gd name="connsiteY27" fmla="*/ 59922 h 312124"/>
                <a:gd name="connsiteX28" fmla="*/ 279653 w 324761"/>
                <a:gd name="connsiteY28" fmla="*/ 55961 h 312124"/>
                <a:gd name="connsiteX29" fmla="*/ 279430 w 324761"/>
                <a:gd name="connsiteY29" fmla="*/ 55961 h 312124"/>
                <a:gd name="connsiteX30" fmla="*/ 278196 w 324761"/>
                <a:gd name="connsiteY30" fmla="*/ 53990 h 312124"/>
                <a:gd name="connsiteX31" fmla="*/ 213096 w 324761"/>
                <a:gd name="connsiteY31" fmla="*/ 8675 h 31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24761" h="312124">
                  <a:moveTo>
                    <a:pt x="129823" y="312125"/>
                  </a:moveTo>
                  <a:cubicBezTo>
                    <a:pt x="111855" y="312125"/>
                    <a:pt x="93612" y="310565"/>
                    <a:pt x="75610" y="307496"/>
                  </a:cubicBezTo>
                  <a:lnTo>
                    <a:pt x="71118" y="306741"/>
                  </a:lnTo>
                  <a:cubicBezTo>
                    <a:pt x="55413" y="304135"/>
                    <a:pt x="35851" y="300895"/>
                    <a:pt x="22787" y="290488"/>
                  </a:cubicBezTo>
                  <a:cubicBezTo>
                    <a:pt x="6533" y="277526"/>
                    <a:pt x="-1285" y="259627"/>
                    <a:pt x="172" y="238744"/>
                  </a:cubicBezTo>
                  <a:cubicBezTo>
                    <a:pt x="2367" y="207506"/>
                    <a:pt x="19426" y="178342"/>
                    <a:pt x="35799" y="153945"/>
                  </a:cubicBezTo>
                  <a:cubicBezTo>
                    <a:pt x="65066" y="110380"/>
                    <a:pt x="100933" y="73072"/>
                    <a:pt x="132154" y="42314"/>
                  </a:cubicBezTo>
                  <a:cubicBezTo>
                    <a:pt x="160684" y="14230"/>
                    <a:pt x="187910" y="0"/>
                    <a:pt x="213096" y="0"/>
                  </a:cubicBezTo>
                  <a:cubicBezTo>
                    <a:pt x="240477" y="0"/>
                    <a:pt x="264737" y="16562"/>
                    <a:pt x="285208" y="49240"/>
                  </a:cubicBezTo>
                  <a:lnTo>
                    <a:pt x="285156" y="49275"/>
                  </a:lnTo>
                  <a:cubicBezTo>
                    <a:pt x="286031" y="50321"/>
                    <a:pt x="287231" y="51915"/>
                    <a:pt x="289048" y="54350"/>
                  </a:cubicBezTo>
                  <a:cubicBezTo>
                    <a:pt x="319995" y="85331"/>
                    <a:pt x="330436" y="116689"/>
                    <a:pt x="321898" y="153036"/>
                  </a:cubicBezTo>
                  <a:cubicBezTo>
                    <a:pt x="314714" y="183657"/>
                    <a:pt x="294140" y="218290"/>
                    <a:pt x="253112" y="268885"/>
                  </a:cubicBezTo>
                  <a:cubicBezTo>
                    <a:pt x="249238" y="273651"/>
                    <a:pt x="244711" y="278109"/>
                    <a:pt x="239654" y="282138"/>
                  </a:cubicBezTo>
                  <a:cubicBezTo>
                    <a:pt x="215016" y="301752"/>
                    <a:pt x="180298" y="311559"/>
                    <a:pt x="133543" y="312107"/>
                  </a:cubicBezTo>
                  <a:cubicBezTo>
                    <a:pt x="132292" y="312125"/>
                    <a:pt x="131057" y="312125"/>
                    <a:pt x="129823" y="312125"/>
                  </a:cubicBezTo>
                  <a:close/>
                  <a:moveTo>
                    <a:pt x="213096" y="8675"/>
                  </a:moveTo>
                  <a:cubicBezTo>
                    <a:pt x="190139" y="8675"/>
                    <a:pt x="164850" y="22117"/>
                    <a:pt x="137932" y="48606"/>
                  </a:cubicBezTo>
                  <a:cubicBezTo>
                    <a:pt x="107003" y="79056"/>
                    <a:pt x="71513" y="115969"/>
                    <a:pt x="42675" y="158900"/>
                  </a:cubicBezTo>
                  <a:cubicBezTo>
                    <a:pt x="26936" y="182337"/>
                    <a:pt x="10579" y="210232"/>
                    <a:pt x="8522" y="239361"/>
                  </a:cubicBezTo>
                  <a:cubicBezTo>
                    <a:pt x="7270" y="257209"/>
                    <a:pt x="13957" y="272503"/>
                    <a:pt x="27879" y="283596"/>
                  </a:cubicBezTo>
                  <a:cubicBezTo>
                    <a:pt x="39263" y="292665"/>
                    <a:pt x="57642" y="295717"/>
                    <a:pt x="72421" y="298152"/>
                  </a:cubicBezTo>
                  <a:lnTo>
                    <a:pt x="76965" y="298906"/>
                  </a:lnTo>
                  <a:cubicBezTo>
                    <a:pt x="95738" y="302112"/>
                    <a:pt x="114701" y="303604"/>
                    <a:pt x="133440" y="303398"/>
                  </a:cubicBezTo>
                  <a:cubicBezTo>
                    <a:pt x="178326" y="302866"/>
                    <a:pt x="211382" y="293642"/>
                    <a:pt x="234545" y="275229"/>
                  </a:cubicBezTo>
                  <a:cubicBezTo>
                    <a:pt x="239122" y="271577"/>
                    <a:pt x="243220" y="267565"/>
                    <a:pt x="246700" y="263279"/>
                  </a:cubicBezTo>
                  <a:cubicBezTo>
                    <a:pt x="316223" y="177554"/>
                    <a:pt x="342609" y="119826"/>
                    <a:pt x="283030" y="60385"/>
                  </a:cubicBezTo>
                  <a:lnTo>
                    <a:pt x="282636" y="59922"/>
                  </a:lnTo>
                  <a:cubicBezTo>
                    <a:pt x="282636" y="59922"/>
                    <a:pt x="280904" y="57607"/>
                    <a:pt x="279653" y="55961"/>
                  </a:cubicBezTo>
                  <a:lnTo>
                    <a:pt x="279430" y="55961"/>
                  </a:lnTo>
                  <a:lnTo>
                    <a:pt x="278196" y="53990"/>
                  </a:lnTo>
                  <a:cubicBezTo>
                    <a:pt x="259353" y="23917"/>
                    <a:pt x="237459" y="8675"/>
                    <a:pt x="213096" y="867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1" name="任意多边形: 形状 570">
              <a:extLst>
                <a:ext uri="{FF2B5EF4-FFF2-40B4-BE49-F238E27FC236}">
                  <a16:creationId xmlns:a16="http://schemas.microsoft.com/office/drawing/2014/main" id="{BDC41434-3EFD-C4C5-1C29-A077886DBDE4}"/>
                </a:ext>
              </a:extLst>
            </p:cNvPr>
            <p:cNvSpPr/>
            <p:nvPr/>
          </p:nvSpPr>
          <p:spPr>
            <a:xfrm>
              <a:off x="5803669" y="1365781"/>
              <a:ext cx="259172" cy="460247"/>
            </a:xfrm>
            <a:custGeom>
              <a:avLst/>
              <a:gdLst>
                <a:gd name="connsiteX0" fmla="*/ 237091 w 259172"/>
                <a:gd name="connsiteY0" fmla="*/ 208164 h 460247"/>
                <a:gd name="connsiteX1" fmla="*/ 237743 w 259172"/>
                <a:gd name="connsiteY1" fmla="*/ 205421 h 460247"/>
                <a:gd name="connsiteX2" fmla="*/ 212196 w 259172"/>
                <a:gd name="connsiteY2" fmla="*/ 161444 h 460247"/>
                <a:gd name="connsiteX3" fmla="*/ 192034 w 259172"/>
                <a:gd name="connsiteY3" fmla="*/ 152580 h 460247"/>
                <a:gd name="connsiteX4" fmla="*/ 189668 w 259172"/>
                <a:gd name="connsiteY4" fmla="*/ 135075 h 460247"/>
                <a:gd name="connsiteX5" fmla="*/ 179073 w 259172"/>
                <a:gd name="connsiteY5" fmla="*/ 94527 h 460247"/>
                <a:gd name="connsiteX6" fmla="*/ 142177 w 259172"/>
                <a:gd name="connsiteY6" fmla="*/ 82526 h 460247"/>
                <a:gd name="connsiteX7" fmla="*/ 119905 w 259172"/>
                <a:gd name="connsiteY7" fmla="*/ 107866 h 460247"/>
                <a:gd name="connsiteX8" fmla="*/ 108915 w 259172"/>
                <a:gd name="connsiteY8" fmla="*/ 115393 h 460247"/>
                <a:gd name="connsiteX9" fmla="*/ 106000 w 259172"/>
                <a:gd name="connsiteY9" fmla="*/ 112084 h 460247"/>
                <a:gd name="connsiteX10" fmla="*/ 95834 w 259172"/>
                <a:gd name="connsiteY10" fmla="*/ 68381 h 460247"/>
                <a:gd name="connsiteX11" fmla="*/ 78380 w 259172"/>
                <a:gd name="connsiteY11" fmla="*/ 16260 h 460247"/>
                <a:gd name="connsiteX12" fmla="*/ 69224 w 259172"/>
                <a:gd name="connsiteY12" fmla="*/ 4242 h 460247"/>
                <a:gd name="connsiteX13" fmla="*/ 38655 w 259172"/>
                <a:gd name="connsiteY13" fmla="*/ 5939 h 460247"/>
                <a:gd name="connsiteX14" fmla="*/ 19676 w 259172"/>
                <a:gd name="connsiteY14" fmla="*/ 33097 h 460247"/>
                <a:gd name="connsiteX15" fmla="*/ 23550 w 259172"/>
                <a:gd name="connsiteY15" fmla="*/ 203278 h 460247"/>
                <a:gd name="connsiteX16" fmla="*/ 39066 w 259172"/>
                <a:gd name="connsiteY16" fmla="*/ 186870 h 460247"/>
                <a:gd name="connsiteX17" fmla="*/ 76923 w 259172"/>
                <a:gd name="connsiteY17" fmla="*/ 201718 h 460247"/>
                <a:gd name="connsiteX18" fmla="*/ 86438 w 259172"/>
                <a:gd name="connsiteY18" fmla="*/ 224846 h 460247"/>
                <a:gd name="connsiteX19" fmla="*/ 100943 w 259172"/>
                <a:gd name="connsiteY19" fmla="*/ 255776 h 460247"/>
                <a:gd name="connsiteX20" fmla="*/ 138130 w 259172"/>
                <a:gd name="connsiteY20" fmla="*/ 286363 h 460247"/>
                <a:gd name="connsiteX21" fmla="*/ 145228 w 259172"/>
                <a:gd name="connsiteY21" fmla="*/ 289226 h 460247"/>
                <a:gd name="connsiteX22" fmla="*/ 153509 w 259172"/>
                <a:gd name="connsiteY22" fmla="*/ 307519 h 460247"/>
                <a:gd name="connsiteX23" fmla="*/ 147234 w 259172"/>
                <a:gd name="connsiteY23" fmla="*/ 327579 h 460247"/>
                <a:gd name="connsiteX24" fmla="*/ 102349 w 259172"/>
                <a:gd name="connsiteY24" fmla="*/ 422254 h 460247"/>
                <a:gd name="connsiteX25" fmla="*/ 106875 w 259172"/>
                <a:gd name="connsiteY25" fmla="*/ 455138 h 460247"/>
                <a:gd name="connsiteX26" fmla="*/ 137050 w 259172"/>
                <a:gd name="connsiteY26" fmla="*/ 454949 h 460247"/>
                <a:gd name="connsiteX27" fmla="*/ 151281 w 259172"/>
                <a:gd name="connsiteY27" fmla="*/ 445091 h 460247"/>
                <a:gd name="connsiteX28" fmla="*/ 165082 w 259172"/>
                <a:gd name="connsiteY28" fmla="*/ 441936 h 460247"/>
                <a:gd name="connsiteX29" fmla="*/ 190268 w 259172"/>
                <a:gd name="connsiteY29" fmla="*/ 421654 h 460247"/>
                <a:gd name="connsiteX30" fmla="*/ 201446 w 259172"/>
                <a:gd name="connsiteY30" fmla="*/ 384603 h 460247"/>
                <a:gd name="connsiteX31" fmla="*/ 219140 w 259172"/>
                <a:gd name="connsiteY31" fmla="*/ 361835 h 460247"/>
                <a:gd name="connsiteX32" fmla="*/ 254888 w 259172"/>
                <a:gd name="connsiteY32" fmla="*/ 309971 h 460247"/>
                <a:gd name="connsiteX33" fmla="*/ 253876 w 259172"/>
                <a:gd name="connsiteY33" fmla="*/ 260234 h 460247"/>
                <a:gd name="connsiteX34" fmla="*/ 233114 w 259172"/>
                <a:gd name="connsiteY34" fmla="*/ 223560 h 460247"/>
                <a:gd name="connsiteX35" fmla="*/ 237091 w 259172"/>
                <a:gd name="connsiteY35" fmla="*/ 208164 h 46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9172" h="460247">
                  <a:moveTo>
                    <a:pt x="237091" y="208164"/>
                  </a:moveTo>
                  <a:cubicBezTo>
                    <a:pt x="237331" y="207256"/>
                    <a:pt x="237554" y="206347"/>
                    <a:pt x="237743" y="205421"/>
                  </a:cubicBezTo>
                  <a:cubicBezTo>
                    <a:pt x="241446" y="187007"/>
                    <a:pt x="229633" y="166656"/>
                    <a:pt x="212196" y="161444"/>
                  </a:cubicBezTo>
                  <a:cubicBezTo>
                    <a:pt x="205013" y="159284"/>
                    <a:pt x="196354" y="158890"/>
                    <a:pt x="192034" y="152580"/>
                  </a:cubicBezTo>
                  <a:cubicBezTo>
                    <a:pt x="188674" y="147677"/>
                    <a:pt x="189377" y="141076"/>
                    <a:pt x="189668" y="135075"/>
                  </a:cubicBezTo>
                  <a:cubicBezTo>
                    <a:pt x="190388" y="120776"/>
                    <a:pt x="187697" y="105706"/>
                    <a:pt x="179073" y="94527"/>
                  </a:cubicBezTo>
                  <a:cubicBezTo>
                    <a:pt x="170449" y="83332"/>
                    <a:pt x="154984" y="77159"/>
                    <a:pt x="142177" y="82526"/>
                  </a:cubicBezTo>
                  <a:cubicBezTo>
                    <a:pt x="131735" y="86898"/>
                    <a:pt x="125117" y="97510"/>
                    <a:pt x="119905" y="107866"/>
                  </a:cubicBezTo>
                  <a:cubicBezTo>
                    <a:pt x="117625" y="112392"/>
                    <a:pt x="113253" y="117810"/>
                    <a:pt x="108915" y="115393"/>
                  </a:cubicBezTo>
                  <a:cubicBezTo>
                    <a:pt x="107629" y="114673"/>
                    <a:pt x="106755" y="113387"/>
                    <a:pt x="106000" y="112084"/>
                  </a:cubicBezTo>
                  <a:cubicBezTo>
                    <a:pt x="98457" y="99156"/>
                    <a:pt x="98097" y="83297"/>
                    <a:pt x="95834" y="68381"/>
                  </a:cubicBezTo>
                  <a:cubicBezTo>
                    <a:pt x="93073" y="50122"/>
                    <a:pt x="87124" y="32377"/>
                    <a:pt x="78380" y="16260"/>
                  </a:cubicBezTo>
                  <a:cubicBezTo>
                    <a:pt x="75945" y="11785"/>
                    <a:pt x="73202" y="7311"/>
                    <a:pt x="69224" y="4242"/>
                  </a:cubicBezTo>
                  <a:cubicBezTo>
                    <a:pt x="60463" y="-2513"/>
                    <a:pt x="47536" y="-645"/>
                    <a:pt x="38655" y="5939"/>
                  </a:cubicBezTo>
                  <a:cubicBezTo>
                    <a:pt x="29774" y="12506"/>
                    <a:pt x="24184" y="22793"/>
                    <a:pt x="19676" y="33097"/>
                  </a:cubicBezTo>
                  <a:cubicBezTo>
                    <a:pt x="-2459" y="83726"/>
                    <a:pt x="-11820" y="156695"/>
                    <a:pt x="23550" y="203278"/>
                  </a:cubicBezTo>
                  <a:cubicBezTo>
                    <a:pt x="25608" y="205987"/>
                    <a:pt x="38072" y="188293"/>
                    <a:pt x="39066" y="186870"/>
                  </a:cubicBezTo>
                  <a:cubicBezTo>
                    <a:pt x="58389" y="191156"/>
                    <a:pt x="71008" y="196111"/>
                    <a:pt x="76923" y="201718"/>
                  </a:cubicBezTo>
                  <a:cubicBezTo>
                    <a:pt x="83369" y="207839"/>
                    <a:pt x="83763" y="216651"/>
                    <a:pt x="86438" y="224846"/>
                  </a:cubicBezTo>
                  <a:cubicBezTo>
                    <a:pt x="90004" y="235733"/>
                    <a:pt x="94633" y="246278"/>
                    <a:pt x="100943" y="255776"/>
                  </a:cubicBezTo>
                  <a:cubicBezTo>
                    <a:pt x="110064" y="269526"/>
                    <a:pt x="122854" y="281048"/>
                    <a:pt x="138130" y="286363"/>
                  </a:cubicBezTo>
                  <a:cubicBezTo>
                    <a:pt x="140548" y="287203"/>
                    <a:pt x="143034" y="287906"/>
                    <a:pt x="145228" y="289226"/>
                  </a:cubicBezTo>
                  <a:cubicBezTo>
                    <a:pt x="151126" y="292792"/>
                    <a:pt x="153852" y="300439"/>
                    <a:pt x="153509" y="307519"/>
                  </a:cubicBezTo>
                  <a:cubicBezTo>
                    <a:pt x="153166" y="314600"/>
                    <a:pt x="150286" y="321253"/>
                    <a:pt x="147234" y="327579"/>
                  </a:cubicBezTo>
                  <a:cubicBezTo>
                    <a:pt x="132044" y="359126"/>
                    <a:pt x="111075" y="388187"/>
                    <a:pt x="102349" y="422254"/>
                  </a:cubicBezTo>
                  <a:cubicBezTo>
                    <a:pt x="99468" y="433518"/>
                    <a:pt x="98628" y="447217"/>
                    <a:pt x="106875" y="455138"/>
                  </a:cubicBezTo>
                  <a:cubicBezTo>
                    <a:pt x="114830" y="462768"/>
                    <a:pt x="127998" y="461139"/>
                    <a:pt x="137050" y="454949"/>
                  </a:cubicBezTo>
                  <a:cubicBezTo>
                    <a:pt x="141834" y="451675"/>
                    <a:pt x="145983" y="447320"/>
                    <a:pt x="151281" y="445091"/>
                  </a:cubicBezTo>
                  <a:cubicBezTo>
                    <a:pt x="155652" y="443257"/>
                    <a:pt x="160470" y="443034"/>
                    <a:pt x="165082" y="441936"/>
                  </a:cubicBezTo>
                  <a:cubicBezTo>
                    <a:pt x="175780" y="439365"/>
                    <a:pt x="185245" y="431752"/>
                    <a:pt x="190268" y="421654"/>
                  </a:cubicBezTo>
                  <a:cubicBezTo>
                    <a:pt x="196012" y="410132"/>
                    <a:pt x="195994" y="396279"/>
                    <a:pt x="201446" y="384603"/>
                  </a:cubicBezTo>
                  <a:cubicBezTo>
                    <a:pt x="205562" y="375791"/>
                    <a:pt x="212488" y="368796"/>
                    <a:pt x="219140" y="361835"/>
                  </a:cubicBezTo>
                  <a:cubicBezTo>
                    <a:pt x="233679" y="346610"/>
                    <a:pt x="247789" y="330082"/>
                    <a:pt x="254888" y="309971"/>
                  </a:cubicBezTo>
                  <a:cubicBezTo>
                    <a:pt x="260443" y="294215"/>
                    <a:pt x="261094" y="275561"/>
                    <a:pt x="253876" y="260234"/>
                  </a:cubicBezTo>
                  <a:cubicBezTo>
                    <a:pt x="247309" y="246295"/>
                    <a:pt x="230953" y="242694"/>
                    <a:pt x="233114" y="223560"/>
                  </a:cubicBezTo>
                  <a:cubicBezTo>
                    <a:pt x="233696" y="218263"/>
                    <a:pt x="235736" y="213291"/>
                    <a:pt x="237091" y="208164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2" name="任意多边形: 形状 571">
              <a:extLst>
                <a:ext uri="{FF2B5EF4-FFF2-40B4-BE49-F238E27FC236}">
                  <a16:creationId xmlns:a16="http://schemas.microsoft.com/office/drawing/2014/main" id="{B10A0E77-ACF1-7C82-A36F-2100CE4681DC}"/>
                </a:ext>
              </a:extLst>
            </p:cNvPr>
            <p:cNvSpPr/>
            <p:nvPr/>
          </p:nvSpPr>
          <p:spPr>
            <a:xfrm>
              <a:off x="6655445" y="2689199"/>
              <a:ext cx="478748" cy="33968"/>
            </a:xfrm>
            <a:custGeom>
              <a:avLst/>
              <a:gdLst>
                <a:gd name="connsiteX0" fmla="*/ 469634 w 478748"/>
                <a:gd name="connsiteY0" fmla="*/ 20020 h 33968"/>
                <a:gd name="connsiteX1" fmla="*/ 469634 w 478748"/>
                <a:gd name="connsiteY1" fmla="*/ 20020 h 33968"/>
                <a:gd name="connsiteX2" fmla="*/ 398191 w 478748"/>
                <a:gd name="connsiteY2" fmla="*/ 17105 h 33968"/>
                <a:gd name="connsiteX3" fmla="*/ 398156 w 478748"/>
                <a:gd name="connsiteY3" fmla="*/ 17105 h 33968"/>
                <a:gd name="connsiteX4" fmla="*/ 369216 w 478748"/>
                <a:gd name="connsiteY4" fmla="*/ 19402 h 33968"/>
                <a:gd name="connsiteX5" fmla="*/ 369181 w 478748"/>
                <a:gd name="connsiteY5" fmla="*/ 19402 h 33968"/>
                <a:gd name="connsiteX6" fmla="*/ 297344 w 478748"/>
                <a:gd name="connsiteY6" fmla="*/ 27580 h 33968"/>
                <a:gd name="connsiteX7" fmla="*/ 297190 w 478748"/>
                <a:gd name="connsiteY7" fmla="*/ 27598 h 33968"/>
                <a:gd name="connsiteX8" fmla="*/ 297429 w 478748"/>
                <a:gd name="connsiteY8" fmla="*/ 27563 h 33968"/>
                <a:gd name="connsiteX9" fmla="*/ 297412 w 478748"/>
                <a:gd name="connsiteY9" fmla="*/ 27563 h 33968"/>
                <a:gd name="connsiteX10" fmla="*/ 297172 w 478748"/>
                <a:gd name="connsiteY10" fmla="*/ 27598 h 33968"/>
                <a:gd name="connsiteX11" fmla="*/ 272741 w 478748"/>
                <a:gd name="connsiteY11" fmla="*/ 29826 h 33968"/>
                <a:gd name="connsiteX12" fmla="*/ 272809 w 478748"/>
                <a:gd name="connsiteY12" fmla="*/ 29826 h 33968"/>
                <a:gd name="connsiteX13" fmla="*/ 182164 w 478748"/>
                <a:gd name="connsiteY13" fmla="*/ 33958 h 33968"/>
                <a:gd name="connsiteX14" fmla="*/ 182215 w 478748"/>
                <a:gd name="connsiteY14" fmla="*/ 33958 h 33968"/>
                <a:gd name="connsiteX15" fmla="*/ 85552 w 478748"/>
                <a:gd name="connsiteY15" fmla="*/ 30135 h 33968"/>
                <a:gd name="connsiteX16" fmla="*/ 85689 w 478748"/>
                <a:gd name="connsiteY16" fmla="*/ 30152 h 33968"/>
                <a:gd name="connsiteX17" fmla="*/ 6993 w 478748"/>
                <a:gd name="connsiteY17" fmla="*/ 21151 h 33968"/>
                <a:gd name="connsiteX18" fmla="*/ 67 w 478748"/>
                <a:gd name="connsiteY18" fmla="*/ 11841 h 33968"/>
                <a:gd name="connsiteX19" fmla="*/ 9051 w 478748"/>
                <a:gd name="connsiteY19" fmla="*/ 4675 h 33968"/>
                <a:gd name="connsiteX20" fmla="*/ 86546 w 478748"/>
                <a:gd name="connsiteY20" fmla="*/ 13556 h 33968"/>
                <a:gd name="connsiteX21" fmla="*/ 86683 w 478748"/>
                <a:gd name="connsiteY21" fmla="*/ 13573 h 33968"/>
                <a:gd name="connsiteX22" fmla="*/ 182146 w 478748"/>
                <a:gd name="connsiteY22" fmla="*/ 17345 h 33968"/>
                <a:gd name="connsiteX23" fmla="*/ 182198 w 478748"/>
                <a:gd name="connsiteY23" fmla="*/ 17345 h 33968"/>
                <a:gd name="connsiteX24" fmla="*/ 271489 w 478748"/>
                <a:gd name="connsiteY24" fmla="*/ 13264 h 33968"/>
                <a:gd name="connsiteX25" fmla="*/ 271558 w 478748"/>
                <a:gd name="connsiteY25" fmla="*/ 13264 h 33968"/>
                <a:gd name="connsiteX26" fmla="*/ 295389 w 478748"/>
                <a:gd name="connsiteY26" fmla="*/ 11104 h 33968"/>
                <a:gd name="connsiteX27" fmla="*/ 295149 w 478748"/>
                <a:gd name="connsiteY27" fmla="*/ 11138 h 33968"/>
                <a:gd name="connsiteX28" fmla="*/ 295167 w 478748"/>
                <a:gd name="connsiteY28" fmla="*/ 11138 h 33968"/>
                <a:gd name="connsiteX29" fmla="*/ 295252 w 478748"/>
                <a:gd name="connsiteY29" fmla="*/ 11121 h 33968"/>
                <a:gd name="connsiteX30" fmla="*/ 367672 w 478748"/>
                <a:gd name="connsiteY30" fmla="*/ 2875 h 33968"/>
                <a:gd name="connsiteX31" fmla="*/ 367655 w 478748"/>
                <a:gd name="connsiteY31" fmla="*/ 2875 h 33968"/>
                <a:gd name="connsiteX32" fmla="*/ 397522 w 478748"/>
                <a:gd name="connsiteY32" fmla="*/ 509 h 33968"/>
                <a:gd name="connsiteX33" fmla="*/ 397471 w 478748"/>
                <a:gd name="connsiteY33" fmla="*/ 509 h 33968"/>
                <a:gd name="connsiteX34" fmla="*/ 471828 w 478748"/>
                <a:gd name="connsiteY34" fmla="*/ 3560 h 33968"/>
                <a:gd name="connsiteX35" fmla="*/ 478669 w 478748"/>
                <a:gd name="connsiteY35" fmla="*/ 12939 h 33968"/>
                <a:gd name="connsiteX36" fmla="*/ 469634 w 478748"/>
                <a:gd name="connsiteY36" fmla="*/ 20020 h 3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78748" h="33968">
                  <a:moveTo>
                    <a:pt x="469634" y="20020"/>
                  </a:moveTo>
                  <a:lnTo>
                    <a:pt x="469634" y="20020"/>
                  </a:lnTo>
                  <a:cubicBezTo>
                    <a:pt x="447894" y="16882"/>
                    <a:pt x="424080" y="15922"/>
                    <a:pt x="398191" y="17105"/>
                  </a:cubicBezTo>
                  <a:lnTo>
                    <a:pt x="398156" y="17105"/>
                  </a:lnTo>
                  <a:cubicBezTo>
                    <a:pt x="391315" y="17379"/>
                    <a:pt x="381663" y="18151"/>
                    <a:pt x="369216" y="19402"/>
                  </a:cubicBezTo>
                  <a:lnTo>
                    <a:pt x="369181" y="19402"/>
                  </a:lnTo>
                  <a:cubicBezTo>
                    <a:pt x="341681" y="22094"/>
                    <a:pt x="317729" y="24820"/>
                    <a:pt x="297344" y="27580"/>
                  </a:cubicBezTo>
                  <a:lnTo>
                    <a:pt x="297190" y="27598"/>
                  </a:lnTo>
                  <a:lnTo>
                    <a:pt x="297429" y="27563"/>
                  </a:lnTo>
                  <a:lnTo>
                    <a:pt x="297412" y="27563"/>
                  </a:lnTo>
                  <a:lnTo>
                    <a:pt x="297172" y="27598"/>
                  </a:lnTo>
                  <a:cubicBezTo>
                    <a:pt x="291532" y="28249"/>
                    <a:pt x="283388" y="28986"/>
                    <a:pt x="272741" y="29826"/>
                  </a:cubicBezTo>
                  <a:lnTo>
                    <a:pt x="272809" y="29826"/>
                  </a:lnTo>
                  <a:cubicBezTo>
                    <a:pt x="240354" y="32621"/>
                    <a:pt x="210144" y="33993"/>
                    <a:pt x="182164" y="33958"/>
                  </a:cubicBezTo>
                  <a:lnTo>
                    <a:pt x="182215" y="33958"/>
                  </a:lnTo>
                  <a:cubicBezTo>
                    <a:pt x="154286" y="34096"/>
                    <a:pt x="122070" y="32827"/>
                    <a:pt x="85552" y="30135"/>
                  </a:cubicBezTo>
                  <a:lnTo>
                    <a:pt x="85689" y="30152"/>
                  </a:lnTo>
                  <a:cubicBezTo>
                    <a:pt x="72058" y="29381"/>
                    <a:pt x="45827" y="26380"/>
                    <a:pt x="6993" y="21151"/>
                  </a:cubicBezTo>
                  <a:cubicBezTo>
                    <a:pt x="2604" y="20551"/>
                    <a:pt x="-499" y="16385"/>
                    <a:pt x="67" y="11841"/>
                  </a:cubicBezTo>
                  <a:cubicBezTo>
                    <a:pt x="633" y="7281"/>
                    <a:pt x="4661" y="4075"/>
                    <a:pt x="9051" y="4675"/>
                  </a:cubicBezTo>
                  <a:cubicBezTo>
                    <a:pt x="47472" y="9853"/>
                    <a:pt x="73310" y="12819"/>
                    <a:pt x="86546" y="13556"/>
                  </a:cubicBezTo>
                  <a:lnTo>
                    <a:pt x="86683" y="13573"/>
                  </a:lnTo>
                  <a:cubicBezTo>
                    <a:pt x="122791" y="16230"/>
                    <a:pt x="154612" y="17482"/>
                    <a:pt x="182146" y="17345"/>
                  </a:cubicBezTo>
                  <a:lnTo>
                    <a:pt x="182198" y="17345"/>
                  </a:lnTo>
                  <a:cubicBezTo>
                    <a:pt x="209716" y="17379"/>
                    <a:pt x="239480" y="16025"/>
                    <a:pt x="271489" y="13264"/>
                  </a:cubicBezTo>
                  <a:lnTo>
                    <a:pt x="271558" y="13264"/>
                  </a:lnTo>
                  <a:cubicBezTo>
                    <a:pt x="281982" y="12459"/>
                    <a:pt x="289920" y="11738"/>
                    <a:pt x="295389" y="11104"/>
                  </a:cubicBezTo>
                  <a:lnTo>
                    <a:pt x="295149" y="11138"/>
                  </a:lnTo>
                  <a:lnTo>
                    <a:pt x="295167" y="11138"/>
                  </a:lnTo>
                  <a:lnTo>
                    <a:pt x="295252" y="11121"/>
                  </a:lnTo>
                  <a:cubicBezTo>
                    <a:pt x="315843" y="8327"/>
                    <a:pt x="339983" y="5566"/>
                    <a:pt x="367672" y="2875"/>
                  </a:cubicBezTo>
                  <a:lnTo>
                    <a:pt x="367655" y="2875"/>
                  </a:lnTo>
                  <a:cubicBezTo>
                    <a:pt x="380411" y="1589"/>
                    <a:pt x="390356" y="800"/>
                    <a:pt x="397522" y="509"/>
                  </a:cubicBezTo>
                  <a:lnTo>
                    <a:pt x="397471" y="509"/>
                  </a:lnTo>
                  <a:cubicBezTo>
                    <a:pt x="424337" y="-726"/>
                    <a:pt x="449111" y="286"/>
                    <a:pt x="471828" y="3560"/>
                  </a:cubicBezTo>
                  <a:cubicBezTo>
                    <a:pt x="476218" y="4195"/>
                    <a:pt x="479287" y="8395"/>
                    <a:pt x="478669" y="12939"/>
                  </a:cubicBezTo>
                  <a:cubicBezTo>
                    <a:pt x="478069" y="17482"/>
                    <a:pt x="474023" y="20654"/>
                    <a:pt x="469634" y="20020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3" name="任意多边形: 形状 572">
              <a:extLst>
                <a:ext uri="{FF2B5EF4-FFF2-40B4-BE49-F238E27FC236}">
                  <a16:creationId xmlns:a16="http://schemas.microsoft.com/office/drawing/2014/main" id="{C216994A-3306-3562-E97F-8476C809533C}"/>
                </a:ext>
              </a:extLst>
            </p:cNvPr>
            <p:cNvSpPr/>
            <p:nvPr/>
          </p:nvSpPr>
          <p:spPr>
            <a:xfrm>
              <a:off x="5876813" y="1618494"/>
              <a:ext cx="24323" cy="45376"/>
            </a:xfrm>
            <a:custGeom>
              <a:avLst/>
              <a:gdLst>
                <a:gd name="connsiteX0" fmla="*/ 2133 w 24323"/>
                <a:gd name="connsiteY0" fmla="*/ 577 h 45376"/>
                <a:gd name="connsiteX1" fmla="*/ 333 w 24323"/>
                <a:gd name="connsiteY1" fmla="*/ 7092 h 45376"/>
                <a:gd name="connsiteX2" fmla="*/ 4311 w 24323"/>
                <a:gd name="connsiteY2" fmla="*/ 13110 h 45376"/>
                <a:gd name="connsiteX3" fmla="*/ 19261 w 24323"/>
                <a:gd name="connsiteY3" fmla="*/ 43662 h 45376"/>
                <a:gd name="connsiteX4" fmla="*/ 20770 w 24323"/>
                <a:gd name="connsiteY4" fmla="*/ 45342 h 45376"/>
                <a:gd name="connsiteX5" fmla="*/ 23890 w 24323"/>
                <a:gd name="connsiteY5" fmla="*/ 22008 h 45376"/>
                <a:gd name="connsiteX6" fmla="*/ 20958 w 24323"/>
                <a:gd name="connsiteY6" fmla="*/ 14276 h 45376"/>
                <a:gd name="connsiteX7" fmla="*/ 13637 w 24323"/>
                <a:gd name="connsiteY7" fmla="*/ 12407 h 45376"/>
                <a:gd name="connsiteX8" fmla="*/ 6128 w 24323"/>
                <a:gd name="connsiteY8" fmla="*/ 217 h 45376"/>
                <a:gd name="connsiteX9" fmla="*/ 2133 w 24323"/>
                <a:gd name="connsiteY9" fmla="*/ 577 h 45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23" h="45376">
                  <a:moveTo>
                    <a:pt x="2133" y="577"/>
                  </a:moveTo>
                  <a:cubicBezTo>
                    <a:pt x="76" y="1794"/>
                    <a:pt x="-421" y="4760"/>
                    <a:pt x="333" y="7092"/>
                  </a:cubicBezTo>
                  <a:cubicBezTo>
                    <a:pt x="1087" y="9406"/>
                    <a:pt x="2767" y="11258"/>
                    <a:pt x="4311" y="13110"/>
                  </a:cubicBezTo>
                  <a:cubicBezTo>
                    <a:pt x="11597" y="21837"/>
                    <a:pt x="16775" y="32432"/>
                    <a:pt x="19261" y="43662"/>
                  </a:cubicBezTo>
                  <a:cubicBezTo>
                    <a:pt x="19449" y="44502"/>
                    <a:pt x="19964" y="45582"/>
                    <a:pt x="20770" y="45342"/>
                  </a:cubicBezTo>
                  <a:cubicBezTo>
                    <a:pt x="23924" y="38090"/>
                    <a:pt x="25022" y="29878"/>
                    <a:pt x="23890" y="22008"/>
                  </a:cubicBezTo>
                  <a:cubicBezTo>
                    <a:pt x="23496" y="19230"/>
                    <a:pt x="22776" y="16367"/>
                    <a:pt x="20958" y="14276"/>
                  </a:cubicBezTo>
                  <a:cubicBezTo>
                    <a:pt x="19158" y="12167"/>
                    <a:pt x="16020" y="11087"/>
                    <a:pt x="13637" y="12407"/>
                  </a:cubicBezTo>
                  <a:cubicBezTo>
                    <a:pt x="14684" y="7178"/>
                    <a:pt x="11134" y="1434"/>
                    <a:pt x="6128" y="217"/>
                  </a:cubicBezTo>
                  <a:cubicBezTo>
                    <a:pt x="4808" y="-109"/>
                    <a:pt x="3333" y="-126"/>
                    <a:pt x="2133" y="57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4" name="任意多边形: 形状 573">
              <a:extLst>
                <a:ext uri="{FF2B5EF4-FFF2-40B4-BE49-F238E27FC236}">
                  <a16:creationId xmlns:a16="http://schemas.microsoft.com/office/drawing/2014/main" id="{BF127030-F409-7CF8-1DB7-DCEBD49E2573}"/>
                </a:ext>
              </a:extLst>
            </p:cNvPr>
            <p:cNvSpPr/>
            <p:nvPr/>
          </p:nvSpPr>
          <p:spPr>
            <a:xfrm>
              <a:off x="5823070" y="1568536"/>
              <a:ext cx="22877" cy="28040"/>
            </a:xfrm>
            <a:custGeom>
              <a:avLst/>
              <a:gdLst>
                <a:gd name="connsiteX0" fmla="*/ 12344 w 22877"/>
                <a:gd name="connsiteY0" fmla="*/ 7038 h 28040"/>
                <a:gd name="connsiteX1" fmla="*/ 8572 w 22877"/>
                <a:gd name="connsiteY1" fmla="*/ 1637 h 28040"/>
                <a:gd name="connsiteX2" fmla="*/ 5469 w 22877"/>
                <a:gd name="connsiteY2" fmla="*/ 60 h 28040"/>
                <a:gd name="connsiteX3" fmla="*/ 1029 w 22877"/>
                <a:gd name="connsiteY3" fmla="*/ 1808 h 28040"/>
                <a:gd name="connsiteX4" fmla="*/ 326 w 22877"/>
                <a:gd name="connsiteY4" fmla="*/ 6678 h 28040"/>
                <a:gd name="connsiteX5" fmla="*/ 10253 w 22877"/>
                <a:gd name="connsiteY5" fmla="*/ 11993 h 28040"/>
                <a:gd name="connsiteX6" fmla="*/ 22168 w 22877"/>
                <a:gd name="connsiteY6" fmla="*/ 28040 h 28040"/>
                <a:gd name="connsiteX7" fmla="*/ 22734 w 22877"/>
                <a:gd name="connsiteY7" fmla="*/ 12713 h 28040"/>
                <a:gd name="connsiteX8" fmla="*/ 21071 w 22877"/>
                <a:gd name="connsiteY8" fmla="*/ 7346 h 28040"/>
                <a:gd name="connsiteX9" fmla="*/ 16802 w 22877"/>
                <a:gd name="connsiteY9" fmla="*/ 5872 h 28040"/>
                <a:gd name="connsiteX10" fmla="*/ 12344 w 22877"/>
                <a:gd name="connsiteY10" fmla="*/ 7038 h 2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77" h="28040">
                  <a:moveTo>
                    <a:pt x="12344" y="7038"/>
                  </a:moveTo>
                  <a:cubicBezTo>
                    <a:pt x="11590" y="4929"/>
                    <a:pt x="10270" y="3043"/>
                    <a:pt x="8572" y="1637"/>
                  </a:cubicBezTo>
                  <a:cubicBezTo>
                    <a:pt x="7664" y="883"/>
                    <a:pt x="6618" y="248"/>
                    <a:pt x="5469" y="60"/>
                  </a:cubicBezTo>
                  <a:cubicBezTo>
                    <a:pt x="3840" y="-215"/>
                    <a:pt x="2074" y="471"/>
                    <a:pt x="1029" y="1808"/>
                  </a:cubicBezTo>
                  <a:cubicBezTo>
                    <a:pt x="-17" y="3146"/>
                    <a:pt x="-291" y="5083"/>
                    <a:pt x="326" y="6678"/>
                  </a:cubicBezTo>
                  <a:cubicBezTo>
                    <a:pt x="3755" y="8186"/>
                    <a:pt x="7218" y="9729"/>
                    <a:pt x="10253" y="11993"/>
                  </a:cubicBezTo>
                  <a:cubicBezTo>
                    <a:pt x="15585" y="15970"/>
                    <a:pt x="19219" y="21937"/>
                    <a:pt x="22168" y="28040"/>
                  </a:cubicBezTo>
                  <a:cubicBezTo>
                    <a:pt x="22854" y="22965"/>
                    <a:pt x="23043" y="17822"/>
                    <a:pt x="22734" y="12713"/>
                  </a:cubicBezTo>
                  <a:cubicBezTo>
                    <a:pt x="22614" y="10792"/>
                    <a:pt x="22374" y="8718"/>
                    <a:pt x="21071" y="7346"/>
                  </a:cubicBezTo>
                  <a:cubicBezTo>
                    <a:pt x="19991" y="6215"/>
                    <a:pt x="18345" y="5786"/>
                    <a:pt x="16802" y="5872"/>
                  </a:cubicBezTo>
                  <a:cubicBezTo>
                    <a:pt x="15293" y="5975"/>
                    <a:pt x="13802" y="6506"/>
                    <a:pt x="12344" y="703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5" name="任意多边形: 形状 574">
              <a:extLst>
                <a:ext uri="{FF2B5EF4-FFF2-40B4-BE49-F238E27FC236}">
                  <a16:creationId xmlns:a16="http://schemas.microsoft.com/office/drawing/2014/main" id="{2E91A5F5-FC3E-6C4E-F2DD-977C1ADF1461}"/>
                </a:ext>
              </a:extLst>
            </p:cNvPr>
            <p:cNvSpPr/>
            <p:nvPr/>
          </p:nvSpPr>
          <p:spPr>
            <a:xfrm>
              <a:off x="5808465" y="1598007"/>
              <a:ext cx="16840" cy="17095"/>
            </a:xfrm>
            <a:custGeom>
              <a:avLst/>
              <a:gdLst>
                <a:gd name="connsiteX0" fmla="*/ 16560 w 16840"/>
                <a:gd name="connsiteY0" fmla="*/ 6593 h 17095"/>
                <a:gd name="connsiteX1" fmla="*/ 14382 w 16840"/>
                <a:gd name="connsiteY1" fmla="*/ 215 h 17095"/>
                <a:gd name="connsiteX2" fmla="*/ 1060 w 16840"/>
                <a:gd name="connsiteY2" fmla="*/ 15868 h 17095"/>
                <a:gd name="connsiteX3" fmla="*/ 5312 w 16840"/>
                <a:gd name="connsiteY3" fmla="*/ 17034 h 17095"/>
                <a:gd name="connsiteX4" fmla="*/ 14759 w 16840"/>
                <a:gd name="connsiteY4" fmla="*/ 11068 h 17095"/>
                <a:gd name="connsiteX5" fmla="*/ 16560 w 16840"/>
                <a:gd name="connsiteY5" fmla="*/ 6593 h 1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40" h="17095">
                  <a:moveTo>
                    <a:pt x="16560" y="6593"/>
                  </a:moveTo>
                  <a:cubicBezTo>
                    <a:pt x="17159" y="3953"/>
                    <a:pt x="16954" y="1192"/>
                    <a:pt x="14382" y="215"/>
                  </a:cubicBezTo>
                  <a:cubicBezTo>
                    <a:pt x="9101" y="-1774"/>
                    <a:pt x="-3757" y="10553"/>
                    <a:pt x="1060" y="15868"/>
                  </a:cubicBezTo>
                  <a:cubicBezTo>
                    <a:pt x="2106" y="17017"/>
                    <a:pt x="3803" y="17223"/>
                    <a:pt x="5312" y="17034"/>
                  </a:cubicBezTo>
                  <a:cubicBezTo>
                    <a:pt x="9239" y="16537"/>
                    <a:pt x="12633" y="14565"/>
                    <a:pt x="14759" y="11068"/>
                  </a:cubicBezTo>
                  <a:cubicBezTo>
                    <a:pt x="15411" y="9988"/>
                    <a:pt x="16165" y="8325"/>
                    <a:pt x="16560" y="65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6" name="任意多边形: 形状 575">
              <a:extLst>
                <a:ext uri="{FF2B5EF4-FFF2-40B4-BE49-F238E27FC236}">
                  <a16:creationId xmlns:a16="http://schemas.microsoft.com/office/drawing/2014/main" id="{B39A9F0F-A91A-8EE3-F1EF-535664D265EC}"/>
                </a:ext>
              </a:extLst>
            </p:cNvPr>
            <p:cNvSpPr/>
            <p:nvPr/>
          </p:nvSpPr>
          <p:spPr>
            <a:xfrm>
              <a:off x="5858219" y="1647406"/>
              <a:ext cx="17833" cy="19293"/>
            </a:xfrm>
            <a:custGeom>
              <a:avLst/>
              <a:gdLst>
                <a:gd name="connsiteX0" fmla="*/ 16046 w 17833"/>
                <a:gd name="connsiteY0" fmla="*/ 262 h 19293"/>
                <a:gd name="connsiteX1" fmla="*/ 15 w 17833"/>
                <a:gd name="connsiteY1" fmla="*/ 13601 h 19293"/>
                <a:gd name="connsiteX2" fmla="*/ 1215 w 17833"/>
                <a:gd name="connsiteY2" fmla="*/ 17904 h 19293"/>
                <a:gd name="connsiteX3" fmla="*/ 5382 w 17833"/>
                <a:gd name="connsiteY3" fmla="*/ 19276 h 19293"/>
                <a:gd name="connsiteX4" fmla="*/ 12308 w 17833"/>
                <a:gd name="connsiteY4" fmla="*/ 15830 h 19293"/>
                <a:gd name="connsiteX5" fmla="*/ 16594 w 17833"/>
                <a:gd name="connsiteY5" fmla="*/ 9074 h 19293"/>
                <a:gd name="connsiteX6" fmla="*/ 17829 w 17833"/>
                <a:gd name="connsiteY6" fmla="*/ 4428 h 19293"/>
                <a:gd name="connsiteX7" fmla="*/ 16046 w 17833"/>
                <a:gd name="connsiteY7" fmla="*/ 262 h 19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3" h="19293">
                  <a:moveTo>
                    <a:pt x="16046" y="262"/>
                  </a:moveTo>
                  <a:cubicBezTo>
                    <a:pt x="11588" y="-1710"/>
                    <a:pt x="358" y="7909"/>
                    <a:pt x="15" y="13601"/>
                  </a:cubicBezTo>
                  <a:cubicBezTo>
                    <a:pt x="-70" y="15127"/>
                    <a:pt x="187" y="16790"/>
                    <a:pt x="1215" y="17904"/>
                  </a:cubicBezTo>
                  <a:cubicBezTo>
                    <a:pt x="2261" y="19036"/>
                    <a:pt x="3873" y="19379"/>
                    <a:pt x="5382" y="19276"/>
                  </a:cubicBezTo>
                  <a:cubicBezTo>
                    <a:pt x="7988" y="19087"/>
                    <a:pt x="10440" y="17716"/>
                    <a:pt x="12308" y="15830"/>
                  </a:cubicBezTo>
                  <a:cubicBezTo>
                    <a:pt x="14177" y="13944"/>
                    <a:pt x="15532" y="11543"/>
                    <a:pt x="16594" y="9074"/>
                  </a:cubicBezTo>
                  <a:cubicBezTo>
                    <a:pt x="17229" y="7600"/>
                    <a:pt x="17795" y="6040"/>
                    <a:pt x="17829" y="4428"/>
                  </a:cubicBezTo>
                  <a:cubicBezTo>
                    <a:pt x="17897" y="2062"/>
                    <a:pt x="17195" y="776"/>
                    <a:pt x="16046" y="26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7" name="任意多边形: 形状 576">
              <a:extLst>
                <a:ext uri="{FF2B5EF4-FFF2-40B4-BE49-F238E27FC236}">
                  <a16:creationId xmlns:a16="http://schemas.microsoft.com/office/drawing/2014/main" id="{AA4654FB-0715-09FB-FE0E-249FE29ADD26}"/>
                </a:ext>
              </a:extLst>
            </p:cNvPr>
            <p:cNvSpPr/>
            <p:nvPr/>
          </p:nvSpPr>
          <p:spPr>
            <a:xfrm>
              <a:off x="5794802" y="1613667"/>
              <a:ext cx="62082" cy="65873"/>
            </a:xfrm>
            <a:custGeom>
              <a:avLst/>
              <a:gdLst>
                <a:gd name="connsiteX0" fmla="*/ 10626 w 62082"/>
                <a:gd name="connsiteY0" fmla="*/ 65873 h 65873"/>
                <a:gd name="connsiteX1" fmla="*/ 9597 w 62082"/>
                <a:gd name="connsiteY1" fmla="*/ 65668 h 65873"/>
                <a:gd name="connsiteX2" fmla="*/ 510 w 62082"/>
                <a:gd name="connsiteY2" fmla="*/ 43945 h 65873"/>
                <a:gd name="connsiteX3" fmla="*/ 7728 w 62082"/>
                <a:gd name="connsiteY3" fmla="*/ 32115 h 65873"/>
                <a:gd name="connsiteX4" fmla="*/ 18221 w 62082"/>
                <a:gd name="connsiteY4" fmla="*/ 28635 h 65873"/>
                <a:gd name="connsiteX5" fmla="*/ 23193 w 62082"/>
                <a:gd name="connsiteY5" fmla="*/ 27589 h 65873"/>
                <a:gd name="connsiteX6" fmla="*/ 37286 w 62082"/>
                <a:gd name="connsiteY6" fmla="*/ 18313 h 65873"/>
                <a:gd name="connsiteX7" fmla="*/ 57483 w 62082"/>
                <a:gd name="connsiteY7" fmla="*/ 688 h 65873"/>
                <a:gd name="connsiteX8" fmla="*/ 61427 w 62082"/>
                <a:gd name="connsiteY8" fmla="*/ 1031 h 65873"/>
                <a:gd name="connsiteX9" fmla="*/ 61084 w 62082"/>
                <a:gd name="connsiteY9" fmla="*/ 5112 h 65873"/>
                <a:gd name="connsiteX10" fmla="*/ 40887 w 62082"/>
                <a:gd name="connsiteY10" fmla="*/ 22737 h 65873"/>
                <a:gd name="connsiteX11" fmla="*/ 24753 w 62082"/>
                <a:gd name="connsiteY11" fmla="*/ 33144 h 65873"/>
                <a:gd name="connsiteX12" fmla="*/ 19113 w 62082"/>
                <a:gd name="connsiteY12" fmla="*/ 34344 h 65873"/>
                <a:gd name="connsiteX13" fmla="*/ 10832 w 62082"/>
                <a:gd name="connsiteY13" fmla="*/ 36915 h 65873"/>
                <a:gd name="connsiteX14" fmla="*/ 5945 w 62082"/>
                <a:gd name="connsiteY14" fmla="*/ 45214 h 65873"/>
                <a:gd name="connsiteX15" fmla="*/ 11655 w 62082"/>
                <a:gd name="connsiteY15" fmla="*/ 60267 h 65873"/>
                <a:gd name="connsiteX16" fmla="*/ 13215 w 62082"/>
                <a:gd name="connsiteY16" fmla="*/ 64039 h 65873"/>
                <a:gd name="connsiteX17" fmla="*/ 10626 w 62082"/>
                <a:gd name="connsiteY17" fmla="*/ 65873 h 6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2082" h="65873">
                  <a:moveTo>
                    <a:pt x="10626" y="65873"/>
                  </a:moveTo>
                  <a:cubicBezTo>
                    <a:pt x="10283" y="65873"/>
                    <a:pt x="9923" y="65805"/>
                    <a:pt x="9597" y="65668"/>
                  </a:cubicBezTo>
                  <a:cubicBezTo>
                    <a:pt x="1368" y="62256"/>
                    <a:pt x="-1221" y="51935"/>
                    <a:pt x="510" y="43945"/>
                  </a:cubicBezTo>
                  <a:cubicBezTo>
                    <a:pt x="1642" y="38767"/>
                    <a:pt x="4196" y="34567"/>
                    <a:pt x="7728" y="32115"/>
                  </a:cubicBezTo>
                  <a:cubicBezTo>
                    <a:pt x="11003" y="29852"/>
                    <a:pt x="14672" y="29235"/>
                    <a:pt x="18221" y="28635"/>
                  </a:cubicBezTo>
                  <a:cubicBezTo>
                    <a:pt x="19987" y="28343"/>
                    <a:pt x="21650" y="28069"/>
                    <a:pt x="23193" y="27589"/>
                  </a:cubicBezTo>
                  <a:cubicBezTo>
                    <a:pt x="28491" y="25994"/>
                    <a:pt x="33155" y="21914"/>
                    <a:pt x="37286" y="18313"/>
                  </a:cubicBezTo>
                  <a:lnTo>
                    <a:pt x="57483" y="688"/>
                  </a:lnTo>
                  <a:cubicBezTo>
                    <a:pt x="58666" y="-358"/>
                    <a:pt x="60432" y="-186"/>
                    <a:pt x="61427" y="1031"/>
                  </a:cubicBezTo>
                  <a:cubicBezTo>
                    <a:pt x="62421" y="2248"/>
                    <a:pt x="62267" y="4083"/>
                    <a:pt x="61084" y="5112"/>
                  </a:cubicBezTo>
                  <a:lnTo>
                    <a:pt x="40887" y="22737"/>
                  </a:lnTo>
                  <a:cubicBezTo>
                    <a:pt x="36343" y="26714"/>
                    <a:pt x="31183" y="31206"/>
                    <a:pt x="24753" y="33144"/>
                  </a:cubicBezTo>
                  <a:cubicBezTo>
                    <a:pt x="22868" y="33709"/>
                    <a:pt x="20964" y="34035"/>
                    <a:pt x="19113" y="34344"/>
                  </a:cubicBezTo>
                  <a:cubicBezTo>
                    <a:pt x="16010" y="34858"/>
                    <a:pt x="13095" y="35355"/>
                    <a:pt x="10832" y="36915"/>
                  </a:cubicBezTo>
                  <a:cubicBezTo>
                    <a:pt x="7677" y="39110"/>
                    <a:pt x="6425" y="43053"/>
                    <a:pt x="5945" y="45214"/>
                  </a:cubicBezTo>
                  <a:cubicBezTo>
                    <a:pt x="4728" y="50820"/>
                    <a:pt x="6563" y="58175"/>
                    <a:pt x="11655" y="60267"/>
                  </a:cubicBezTo>
                  <a:cubicBezTo>
                    <a:pt x="13095" y="60867"/>
                    <a:pt x="13781" y="62547"/>
                    <a:pt x="13215" y="64039"/>
                  </a:cubicBezTo>
                  <a:cubicBezTo>
                    <a:pt x="12786" y="65171"/>
                    <a:pt x="11740" y="65873"/>
                    <a:pt x="10626" y="6587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8" name="任意多边形: 形状 577">
              <a:extLst>
                <a:ext uri="{FF2B5EF4-FFF2-40B4-BE49-F238E27FC236}">
                  <a16:creationId xmlns:a16="http://schemas.microsoft.com/office/drawing/2014/main" id="{5926D200-AEA6-C9E7-8BC6-D4EACD1C7809}"/>
                </a:ext>
              </a:extLst>
            </p:cNvPr>
            <p:cNvSpPr/>
            <p:nvPr/>
          </p:nvSpPr>
          <p:spPr>
            <a:xfrm>
              <a:off x="5765415" y="1719314"/>
              <a:ext cx="55979" cy="21382"/>
            </a:xfrm>
            <a:custGeom>
              <a:avLst/>
              <a:gdLst>
                <a:gd name="connsiteX0" fmla="*/ 28063 w 55979"/>
                <a:gd name="connsiteY0" fmla="*/ 21383 h 21382"/>
                <a:gd name="connsiteX1" fmla="*/ 21359 w 55979"/>
                <a:gd name="connsiteY1" fmla="*/ 20782 h 21382"/>
                <a:gd name="connsiteX2" fmla="*/ 288 w 55979"/>
                <a:gd name="connsiteY2" fmla="*/ 4169 h 21382"/>
                <a:gd name="connsiteX3" fmla="*/ 1574 w 55979"/>
                <a:gd name="connsiteY3" fmla="*/ 294 h 21382"/>
                <a:gd name="connsiteX4" fmla="*/ 5311 w 55979"/>
                <a:gd name="connsiteY4" fmla="*/ 1632 h 21382"/>
                <a:gd name="connsiteX5" fmla="*/ 22388 w 55979"/>
                <a:gd name="connsiteY5" fmla="*/ 15090 h 21382"/>
                <a:gd name="connsiteX6" fmla="*/ 30858 w 55979"/>
                <a:gd name="connsiteY6" fmla="*/ 15502 h 21382"/>
                <a:gd name="connsiteX7" fmla="*/ 52117 w 55979"/>
                <a:gd name="connsiteY7" fmla="*/ 10513 h 21382"/>
                <a:gd name="connsiteX8" fmla="*/ 55769 w 55979"/>
                <a:gd name="connsiteY8" fmla="*/ 12090 h 21382"/>
                <a:gd name="connsiteX9" fmla="*/ 54243 w 55979"/>
                <a:gd name="connsiteY9" fmla="*/ 15879 h 21382"/>
                <a:gd name="connsiteX10" fmla="*/ 31149 w 55979"/>
                <a:gd name="connsiteY10" fmla="*/ 21297 h 21382"/>
                <a:gd name="connsiteX11" fmla="*/ 28063 w 55979"/>
                <a:gd name="connsiteY11" fmla="*/ 21383 h 2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979" h="21382">
                  <a:moveTo>
                    <a:pt x="28063" y="21383"/>
                  </a:moveTo>
                  <a:cubicBezTo>
                    <a:pt x="25594" y="21383"/>
                    <a:pt x="23416" y="21194"/>
                    <a:pt x="21359" y="20782"/>
                  </a:cubicBezTo>
                  <a:cubicBezTo>
                    <a:pt x="12375" y="19034"/>
                    <a:pt x="4300" y="12673"/>
                    <a:pt x="288" y="4169"/>
                  </a:cubicBezTo>
                  <a:cubicBezTo>
                    <a:pt x="-398" y="2729"/>
                    <a:pt x="185" y="997"/>
                    <a:pt x="1574" y="294"/>
                  </a:cubicBezTo>
                  <a:cubicBezTo>
                    <a:pt x="2963" y="-409"/>
                    <a:pt x="4626" y="191"/>
                    <a:pt x="5311" y="1632"/>
                  </a:cubicBezTo>
                  <a:cubicBezTo>
                    <a:pt x="8569" y="8524"/>
                    <a:pt x="15101" y="13684"/>
                    <a:pt x="22388" y="15090"/>
                  </a:cubicBezTo>
                  <a:cubicBezTo>
                    <a:pt x="24805" y="15553"/>
                    <a:pt x="27497" y="15690"/>
                    <a:pt x="30858" y="15502"/>
                  </a:cubicBezTo>
                  <a:cubicBezTo>
                    <a:pt x="38178" y="15090"/>
                    <a:pt x="45345" y="13410"/>
                    <a:pt x="52117" y="10513"/>
                  </a:cubicBezTo>
                  <a:cubicBezTo>
                    <a:pt x="53557" y="9913"/>
                    <a:pt x="55186" y="10616"/>
                    <a:pt x="55769" y="12090"/>
                  </a:cubicBezTo>
                  <a:cubicBezTo>
                    <a:pt x="56352" y="13564"/>
                    <a:pt x="55683" y="15262"/>
                    <a:pt x="54243" y="15879"/>
                  </a:cubicBezTo>
                  <a:cubicBezTo>
                    <a:pt x="46871" y="19017"/>
                    <a:pt x="39104" y="20851"/>
                    <a:pt x="31149" y="21297"/>
                  </a:cubicBezTo>
                  <a:cubicBezTo>
                    <a:pt x="30069" y="21348"/>
                    <a:pt x="29040" y="21383"/>
                    <a:pt x="28063" y="2138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9" name="任意多边形: 形状 578">
              <a:extLst>
                <a:ext uri="{FF2B5EF4-FFF2-40B4-BE49-F238E27FC236}">
                  <a16:creationId xmlns:a16="http://schemas.microsoft.com/office/drawing/2014/main" id="{56F1836B-AB7A-97FE-A80D-8F13139942CA}"/>
                </a:ext>
              </a:extLst>
            </p:cNvPr>
            <p:cNvSpPr/>
            <p:nvPr/>
          </p:nvSpPr>
          <p:spPr>
            <a:xfrm>
              <a:off x="5903021" y="1693539"/>
              <a:ext cx="72758" cy="62440"/>
            </a:xfrm>
            <a:custGeom>
              <a:avLst/>
              <a:gdLst>
                <a:gd name="connsiteX0" fmla="*/ 2465 w 72758"/>
                <a:gd name="connsiteY0" fmla="*/ 57308 h 62440"/>
                <a:gd name="connsiteX1" fmla="*/ 11501 w 72758"/>
                <a:gd name="connsiteY1" fmla="*/ 61680 h 62440"/>
                <a:gd name="connsiteX2" fmla="*/ 70360 w 72758"/>
                <a:gd name="connsiteY2" fmla="*/ 27373 h 62440"/>
                <a:gd name="connsiteX3" fmla="*/ 25714 w 72758"/>
                <a:gd name="connsiteY3" fmla="*/ 8342 h 62440"/>
                <a:gd name="connsiteX4" fmla="*/ 151 w 72758"/>
                <a:gd name="connsiteY4" fmla="*/ 46352 h 62440"/>
                <a:gd name="connsiteX5" fmla="*/ 2465 w 72758"/>
                <a:gd name="connsiteY5" fmla="*/ 57308 h 6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58" h="62440">
                  <a:moveTo>
                    <a:pt x="2465" y="57308"/>
                  </a:moveTo>
                  <a:cubicBezTo>
                    <a:pt x="4660" y="59982"/>
                    <a:pt x="8158" y="61062"/>
                    <a:pt x="11501" y="61680"/>
                  </a:cubicBezTo>
                  <a:cubicBezTo>
                    <a:pt x="35521" y="66086"/>
                    <a:pt x="61530" y="50913"/>
                    <a:pt x="70360" y="27373"/>
                  </a:cubicBezTo>
                  <a:cubicBezTo>
                    <a:pt x="82807" y="-5820"/>
                    <a:pt x="43631" y="-4346"/>
                    <a:pt x="25714" y="8342"/>
                  </a:cubicBezTo>
                  <a:cubicBezTo>
                    <a:pt x="12804" y="17480"/>
                    <a:pt x="2020" y="29910"/>
                    <a:pt x="151" y="46352"/>
                  </a:cubicBezTo>
                  <a:cubicBezTo>
                    <a:pt x="-261" y="50158"/>
                    <a:pt x="65" y="54376"/>
                    <a:pt x="2465" y="5730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0" name="任意多边形: 形状 579">
              <a:extLst>
                <a:ext uri="{FF2B5EF4-FFF2-40B4-BE49-F238E27FC236}">
                  <a16:creationId xmlns:a16="http://schemas.microsoft.com/office/drawing/2014/main" id="{DFAD6011-EA15-0D73-FA5C-737E0876F189}"/>
                </a:ext>
              </a:extLst>
            </p:cNvPr>
            <p:cNvSpPr/>
            <p:nvPr/>
          </p:nvSpPr>
          <p:spPr>
            <a:xfrm>
              <a:off x="5898853" y="1689176"/>
              <a:ext cx="81170" cy="71134"/>
            </a:xfrm>
            <a:custGeom>
              <a:avLst/>
              <a:gdLst>
                <a:gd name="connsiteX0" fmla="*/ 24121 w 81170"/>
                <a:gd name="connsiteY0" fmla="*/ 71135 h 71134"/>
                <a:gd name="connsiteX1" fmla="*/ 24121 w 81170"/>
                <a:gd name="connsiteY1" fmla="*/ 71135 h 71134"/>
                <a:gd name="connsiteX2" fmla="*/ 14966 w 81170"/>
                <a:gd name="connsiteY2" fmla="*/ 70312 h 71134"/>
                <a:gd name="connsiteX3" fmla="*/ 3462 w 81170"/>
                <a:gd name="connsiteY3" fmla="*/ 64482 h 71134"/>
                <a:gd name="connsiteX4" fmla="*/ 187 w 81170"/>
                <a:gd name="connsiteY4" fmla="*/ 50201 h 71134"/>
                <a:gd name="connsiteX5" fmla="*/ 27550 w 81170"/>
                <a:gd name="connsiteY5" fmla="*/ 9104 h 71134"/>
                <a:gd name="connsiteX6" fmla="*/ 56886 w 81170"/>
                <a:gd name="connsiteY6" fmla="*/ 0 h 71134"/>
                <a:gd name="connsiteX7" fmla="*/ 78077 w 81170"/>
                <a:gd name="connsiteY7" fmla="*/ 9224 h 71134"/>
                <a:gd name="connsiteX8" fmla="*/ 78471 w 81170"/>
                <a:gd name="connsiteY8" fmla="*/ 33279 h 71134"/>
                <a:gd name="connsiteX9" fmla="*/ 24121 w 81170"/>
                <a:gd name="connsiteY9" fmla="*/ 71135 h 71134"/>
                <a:gd name="connsiteX10" fmla="*/ 56868 w 81170"/>
                <a:gd name="connsiteY10" fmla="*/ 8693 h 71134"/>
                <a:gd name="connsiteX11" fmla="*/ 32265 w 81170"/>
                <a:gd name="connsiteY11" fmla="*/ 16271 h 71134"/>
                <a:gd name="connsiteX12" fmla="*/ 8502 w 81170"/>
                <a:gd name="connsiteY12" fmla="*/ 51212 h 71134"/>
                <a:gd name="connsiteX13" fmla="*/ 9822 w 81170"/>
                <a:gd name="connsiteY13" fmla="*/ 58859 h 71134"/>
                <a:gd name="connsiteX14" fmla="*/ 16406 w 81170"/>
                <a:gd name="connsiteY14" fmla="*/ 61773 h 71134"/>
                <a:gd name="connsiteX15" fmla="*/ 24104 w 81170"/>
                <a:gd name="connsiteY15" fmla="*/ 62459 h 71134"/>
                <a:gd name="connsiteX16" fmla="*/ 70619 w 81170"/>
                <a:gd name="connsiteY16" fmla="*/ 30158 h 71134"/>
                <a:gd name="connsiteX17" fmla="*/ 71116 w 81170"/>
                <a:gd name="connsiteY17" fmla="*/ 14145 h 71134"/>
                <a:gd name="connsiteX18" fmla="*/ 56868 w 81170"/>
                <a:gd name="connsiteY18" fmla="*/ 8693 h 7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170" h="71134">
                  <a:moveTo>
                    <a:pt x="24121" y="71135"/>
                  </a:moveTo>
                  <a:lnTo>
                    <a:pt x="24121" y="71135"/>
                  </a:lnTo>
                  <a:cubicBezTo>
                    <a:pt x="21035" y="71135"/>
                    <a:pt x="17949" y="70860"/>
                    <a:pt x="14966" y="70312"/>
                  </a:cubicBezTo>
                  <a:cubicBezTo>
                    <a:pt x="11571" y="69694"/>
                    <a:pt x="6685" y="68409"/>
                    <a:pt x="3462" y="64482"/>
                  </a:cubicBezTo>
                  <a:cubicBezTo>
                    <a:pt x="650" y="61070"/>
                    <a:pt x="-481" y="56116"/>
                    <a:pt x="187" y="50201"/>
                  </a:cubicBezTo>
                  <a:cubicBezTo>
                    <a:pt x="1953" y="34547"/>
                    <a:pt x="11160" y="20711"/>
                    <a:pt x="27550" y="9104"/>
                  </a:cubicBezTo>
                  <a:cubicBezTo>
                    <a:pt x="35472" y="3498"/>
                    <a:pt x="46718" y="0"/>
                    <a:pt x="56886" y="0"/>
                  </a:cubicBezTo>
                  <a:cubicBezTo>
                    <a:pt x="66624" y="0"/>
                    <a:pt x="74133" y="3275"/>
                    <a:pt x="78077" y="9224"/>
                  </a:cubicBezTo>
                  <a:cubicBezTo>
                    <a:pt x="82072" y="15259"/>
                    <a:pt x="82192" y="23351"/>
                    <a:pt x="78471" y="33279"/>
                  </a:cubicBezTo>
                  <a:cubicBezTo>
                    <a:pt x="70087" y="55584"/>
                    <a:pt x="47747" y="71135"/>
                    <a:pt x="24121" y="71135"/>
                  </a:cubicBezTo>
                  <a:close/>
                  <a:moveTo>
                    <a:pt x="56868" y="8693"/>
                  </a:moveTo>
                  <a:cubicBezTo>
                    <a:pt x="48416" y="8693"/>
                    <a:pt x="38763" y="11676"/>
                    <a:pt x="32265" y="16271"/>
                  </a:cubicBezTo>
                  <a:cubicBezTo>
                    <a:pt x="17983" y="26403"/>
                    <a:pt x="9977" y="38148"/>
                    <a:pt x="8502" y="51212"/>
                  </a:cubicBezTo>
                  <a:cubicBezTo>
                    <a:pt x="8228" y="53630"/>
                    <a:pt x="8228" y="56921"/>
                    <a:pt x="9822" y="58859"/>
                  </a:cubicBezTo>
                  <a:cubicBezTo>
                    <a:pt x="11297" y="60659"/>
                    <a:pt x="14280" y="61379"/>
                    <a:pt x="16406" y="61773"/>
                  </a:cubicBezTo>
                  <a:cubicBezTo>
                    <a:pt x="18909" y="62236"/>
                    <a:pt x="21515" y="62459"/>
                    <a:pt x="24104" y="62459"/>
                  </a:cubicBezTo>
                  <a:cubicBezTo>
                    <a:pt x="44044" y="62459"/>
                    <a:pt x="63606" y="48880"/>
                    <a:pt x="70619" y="30158"/>
                  </a:cubicBezTo>
                  <a:cubicBezTo>
                    <a:pt x="72453" y="25272"/>
                    <a:pt x="74031" y="18551"/>
                    <a:pt x="71116" y="14145"/>
                  </a:cubicBezTo>
                  <a:cubicBezTo>
                    <a:pt x="68013" y="9396"/>
                    <a:pt x="60863" y="8693"/>
                    <a:pt x="56868" y="86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1" name="任意多边形: 形状 580">
              <a:extLst>
                <a:ext uri="{FF2B5EF4-FFF2-40B4-BE49-F238E27FC236}">
                  <a16:creationId xmlns:a16="http://schemas.microsoft.com/office/drawing/2014/main" id="{7238A75A-DDF2-F461-B10C-57AB98944065}"/>
                </a:ext>
              </a:extLst>
            </p:cNvPr>
            <p:cNvSpPr/>
            <p:nvPr/>
          </p:nvSpPr>
          <p:spPr>
            <a:xfrm>
              <a:off x="5911521" y="1705580"/>
              <a:ext cx="42502" cy="32030"/>
            </a:xfrm>
            <a:custGeom>
              <a:avLst/>
              <a:gdLst>
                <a:gd name="connsiteX0" fmla="*/ 0 w 42502"/>
                <a:gd name="connsiteY0" fmla="*/ 32031 h 32030"/>
                <a:gd name="connsiteX1" fmla="*/ 6344 w 42502"/>
                <a:gd name="connsiteY1" fmla="*/ 22893 h 32030"/>
                <a:gd name="connsiteX2" fmla="*/ 37136 w 42502"/>
                <a:gd name="connsiteY2" fmla="*/ 124 h 32030"/>
                <a:gd name="connsiteX3" fmla="*/ 40616 w 42502"/>
                <a:gd name="connsiteY3" fmla="*/ 2061 h 32030"/>
                <a:gd name="connsiteX4" fmla="*/ 38747 w 42502"/>
                <a:gd name="connsiteY4" fmla="*/ 5662 h 32030"/>
                <a:gd name="connsiteX5" fmla="*/ 17934 w 42502"/>
                <a:gd name="connsiteY5" fmla="*/ 18006 h 32030"/>
                <a:gd name="connsiteX6" fmla="*/ 40033 w 42502"/>
                <a:gd name="connsiteY6" fmla="*/ 16429 h 32030"/>
                <a:gd name="connsiteX7" fmla="*/ 42485 w 42502"/>
                <a:gd name="connsiteY7" fmla="*/ 19652 h 32030"/>
                <a:gd name="connsiteX8" fmla="*/ 39382 w 42502"/>
                <a:gd name="connsiteY8" fmla="*/ 22172 h 32030"/>
                <a:gd name="connsiteX9" fmla="*/ 9824 w 42502"/>
                <a:gd name="connsiteY9" fmla="*/ 27179 h 32030"/>
                <a:gd name="connsiteX10" fmla="*/ 0 w 42502"/>
                <a:gd name="connsiteY10" fmla="*/ 32031 h 32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02" h="32030">
                  <a:moveTo>
                    <a:pt x="0" y="32031"/>
                  </a:moveTo>
                  <a:lnTo>
                    <a:pt x="6344" y="22893"/>
                  </a:lnTo>
                  <a:cubicBezTo>
                    <a:pt x="13870" y="12057"/>
                    <a:pt x="24809" y="3964"/>
                    <a:pt x="37136" y="124"/>
                  </a:cubicBezTo>
                  <a:cubicBezTo>
                    <a:pt x="38611" y="-339"/>
                    <a:pt x="40171" y="535"/>
                    <a:pt x="40616" y="2061"/>
                  </a:cubicBezTo>
                  <a:cubicBezTo>
                    <a:pt x="41062" y="3587"/>
                    <a:pt x="40222" y="5216"/>
                    <a:pt x="38747" y="5662"/>
                  </a:cubicBezTo>
                  <a:cubicBezTo>
                    <a:pt x="30998" y="8079"/>
                    <a:pt x="23866" y="12348"/>
                    <a:pt x="17934" y="18006"/>
                  </a:cubicBezTo>
                  <a:cubicBezTo>
                    <a:pt x="25134" y="16069"/>
                    <a:pt x="32713" y="15520"/>
                    <a:pt x="40033" y="16429"/>
                  </a:cubicBezTo>
                  <a:cubicBezTo>
                    <a:pt x="41559" y="16617"/>
                    <a:pt x="42657" y="18058"/>
                    <a:pt x="42485" y="19652"/>
                  </a:cubicBezTo>
                  <a:cubicBezTo>
                    <a:pt x="42297" y="21247"/>
                    <a:pt x="40891" y="22378"/>
                    <a:pt x="39382" y="22172"/>
                  </a:cubicBezTo>
                  <a:cubicBezTo>
                    <a:pt x="29404" y="20938"/>
                    <a:pt x="18911" y="22704"/>
                    <a:pt x="9824" y="27179"/>
                  </a:cubicBezTo>
                  <a:lnTo>
                    <a:pt x="0" y="3203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2" name="任意多边形: 形状 581">
              <a:extLst>
                <a:ext uri="{FF2B5EF4-FFF2-40B4-BE49-F238E27FC236}">
                  <a16:creationId xmlns:a16="http://schemas.microsoft.com/office/drawing/2014/main" id="{B04DDFF2-89C0-470B-1058-73D7BFD1AAC3}"/>
                </a:ext>
              </a:extLst>
            </p:cNvPr>
            <p:cNvSpPr/>
            <p:nvPr/>
          </p:nvSpPr>
          <p:spPr>
            <a:xfrm>
              <a:off x="5836886" y="1430206"/>
              <a:ext cx="129341" cy="206026"/>
            </a:xfrm>
            <a:custGeom>
              <a:avLst/>
              <a:gdLst>
                <a:gd name="connsiteX0" fmla="*/ 126499 w 129341"/>
                <a:gd name="connsiteY0" fmla="*/ 206026 h 206026"/>
                <a:gd name="connsiteX1" fmla="*/ 125144 w 129341"/>
                <a:gd name="connsiteY1" fmla="*/ 205667 h 206026"/>
                <a:gd name="connsiteX2" fmla="*/ 70692 w 129341"/>
                <a:gd name="connsiteY2" fmla="*/ 113666 h 206026"/>
                <a:gd name="connsiteX3" fmla="*/ 70606 w 129341"/>
                <a:gd name="connsiteY3" fmla="*/ 111009 h 206026"/>
                <a:gd name="connsiteX4" fmla="*/ 62548 w 129341"/>
                <a:gd name="connsiteY4" fmla="*/ 84400 h 206026"/>
                <a:gd name="connsiteX5" fmla="*/ 56256 w 129341"/>
                <a:gd name="connsiteY5" fmla="*/ 81605 h 206026"/>
                <a:gd name="connsiteX6" fmla="*/ 47100 w 129341"/>
                <a:gd name="connsiteY6" fmla="*/ 76907 h 206026"/>
                <a:gd name="connsiteX7" fmla="*/ 40242 w 129341"/>
                <a:gd name="connsiteY7" fmla="*/ 54328 h 206026"/>
                <a:gd name="connsiteX8" fmla="*/ 33967 w 129341"/>
                <a:gd name="connsiteY8" fmla="*/ 15220 h 206026"/>
                <a:gd name="connsiteX9" fmla="*/ 28601 w 129341"/>
                <a:gd name="connsiteY9" fmla="*/ 6699 h 206026"/>
                <a:gd name="connsiteX10" fmla="*/ 13668 w 129341"/>
                <a:gd name="connsiteY10" fmla="*/ 13248 h 206026"/>
                <a:gd name="connsiteX11" fmla="*/ 7598 w 129341"/>
                <a:gd name="connsiteY11" fmla="*/ 51447 h 206026"/>
                <a:gd name="connsiteX12" fmla="*/ 5832 w 129341"/>
                <a:gd name="connsiteY12" fmla="*/ 55116 h 206026"/>
                <a:gd name="connsiteX13" fmla="*/ 2301 w 129341"/>
                <a:gd name="connsiteY13" fmla="*/ 53282 h 206026"/>
                <a:gd name="connsiteX14" fmla="*/ 9227 w 129341"/>
                <a:gd name="connsiteY14" fmla="*/ 9733 h 206026"/>
                <a:gd name="connsiteX15" fmla="*/ 31361 w 129341"/>
                <a:gd name="connsiteY15" fmla="*/ 1658 h 206026"/>
                <a:gd name="connsiteX16" fmla="*/ 39265 w 129341"/>
                <a:gd name="connsiteY16" fmla="*/ 13317 h 206026"/>
                <a:gd name="connsiteX17" fmla="*/ 45849 w 129341"/>
                <a:gd name="connsiteY17" fmla="*/ 54156 h 206026"/>
                <a:gd name="connsiteX18" fmla="*/ 50770 w 129341"/>
                <a:gd name="connsiteY18" fmla="*/ 72536 h 206026"/>
                <a:gd name="connsiteX19" fmla="*/ 58073 w 129341"/>
                <a:gd name="connsiteY19" fmla="*/ 76153 h 206026"/>
                <a:gd name="connsiteX20" fmla="*/ 65617 w 129341"/>
                <a:gd name="connsiteY20" fmla="*/ 79582 h 206026"/>
                <a:gd name="connsiteX21" fmla="*/ 76213 w 129341"/>
                <a:gd name="connsiteY21" fmla="*/ 110855 h 206026"/>
                <a:gd name="connsiteX22" fmla="*/ 76298 w 129341"/>
                <a:gd name="connsiteY22" fmla="*/ 113478 h 206026"/>
                <a:gd name="connsiteX23" fmla="*/ 127905 w 129341"/>
                <a:gd name="connsiteY23" fmla="*/ 200643 h 206026"/>
                <a:gd name="connsiteX24" fmla="*/ 128985 w 129341"/>
                <a:gd name="connsiteY24" fmla="*/ 204586 h 206026"/>
                <a:gd name="connsiteX25" fmla="*/ 126499 w 129341"/>
                <a:gd name="connsiteY25" fmla="*/ 206026 h 206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9341" h="206026">
                  <a:moveTo>
                    <a:pt x="126499" y="206026"/>
                  </a:moveTo>
                  <a:cubicBezTo>
                    <a:pt x="126036" y="206026"/>
                    <a:pt x="125573" y="205907"/>
                    <a:pt x="125144" y="205667"/>
                  </a:cubicBezTo>
                  <a:cubicBezTo>
                    <a:pt x="93461" y="187356"/>
                    <a:pt x="72081" y="151231"/>
                    <a:pt x="70692" y="113666"/>
                  </a:cubicBezTo>
                  <a:lnTo>
                    <a:pt x="70606" y="111009"/>
                  </a:lnTo>
                  <a:cubicBezTo>
                    <a:pt x="70263" y="100379"/>
                    <a:pt x="69920" y="89389"/>
                    <a:pt x="62548" y="84400"/>
                  </a:cubicBezTo>
                  <a:cubicBezTo>
                    <a:pt x="60731" y="83183"/>
                    <a:pt x="58553" y="82411"/>
                    <a:pt x="56256" y="81605"/>
                  </a:cubicBezTo>
                  <a:cubicBezTo>
                    <a:pt x="53101" y="80491"/>
                    <a:pt x="49861" y="79342"/>
                    <a:pt x="47100" y="76907"/>
                  </a:cubicBezTo>
                  <a:cubicBezTo>
                    <a:pt x="40757" y="71267"/>
                    <a:pt x="40466" y="61871"/>
                    <a:pt x="40242" y="54328"/>
                  </a:cubicBezTo>
                  <a:cubicBezTo>
                    <a:pt x="39779" y="39103"/>
                    <a:pt x="37722" y="26313"/>
                    <a:pt x="33967" y="15220"/>
                  </a:cubicBezTo>
                  <a:cubicBezTo>
                    <a:pt x="32853" y="11894"/>
                    <a:pt x="31327" y="8293"/>
                    <a:pt x="28601" y="6699"/>
                  </a:cubicBezTo>
                  <a:cubicBezTo>
                    <a:pt x="24006" y="4007"/>
                    <a:pt x="17474" y="8070"/>
                    <a:pt x="13668" y="13248"/>
                  </a:cubicBezTo>
                  <a:cubicBezTo>
                    <a:pt x="5781" y="23998"/>
                    <a:pt x="3449" y="38640"/>
                    <a:pt x="7598" y="51447"/>
                  </a:cubicBezTo>
                  <a:cubicBezTo>
                    <a:pt x="8096" y="52973"/>
                    <a:pt x="7307" y="54602"/>
                    <a:pt x="5832" y="55116"/>
                  </a:cubicBezTo>
                  <a:cubicBezTo>
                    <a:pt x="4375" y="55613"/>
                    <a:pt x="2780" y="54808"/>
                    <a:pt x="2301" y="53282"/>
                  </a:cubicBezTo>
                  <a:cubicBezTo>
                    <a:pt x="-2414" y="38674"/>
                    <a:pt x="226" y="21992"/>
                    <a:pt x="9227" y="9733"/>
                  </a:cubicBezTo>
                  <a:cubicBezTo>
                    <a:pt x="14422" y="2652"/>
                    <a:pt x="23560" y="-2902"/>
                    <a:pt x="31361" y="1658"/>
                  </a:cubicBezTo>
                  <a:cubicBezTo>
                    <a:pt x="35716" y="4196"/>
                    <a:pt x="37791" y="8979"/>
                    <a:pt x="39265" y="13317"/>
                  </a:cubicBezTo>
                  <a:cubicBezTo>
                    <a:pt x="43208" y="24958"/>
                    <a:pt x="45352" y="38314"/>
                    <a:pt x="45849" y="54156"/>
                  </a:cubicBezTo>
                  <a:cubicBezTo>
                    <a:pt x="46055" y="60911"/>
                    <a:pt x="46295" y="68558"/>
                    <a:pt x="50770" y="72536"/>
                  </a:cubicBezTo>
                  <a:cubicBezTo>
                    <a:pt x="52707" y="74250"/>
                    <a:pt x="55313" y="75176"/>
                    <a:pt x="58073" y="76153"/>
                  </a:cubicBezTo>
                  <a:cubicBezTo>
                    <a:pt x="60611" y="77045"/>
                    <a:pt x="63217" y="77970"/>
                    <a:pt x="65617" y="79582"/>
                  </a:cubicBezTo>
                  <a:cubicBezTo>
                    <a:pt x="75424" y="86217"/>
                    <a:pt x="75853" y="99299"/>
                    <a:pt x="76213" y="110855"/>
                  </a:cubicBezTo>
                  <a:lnTo>
                    <a:pt x="76298" y="113478"/>
                  </a:lnTo>
                  <a:cubicBezTo>
                    <a:pt x="77619" y="149071"/>
                    <a:pt x="97867" y="183292"/>
                    <a:pt x="127905" y="200643"/>
                  </a:cubicBezTo>
                  <a:cubicBezTo>
                    <a:pt x="129259" y="201414"/>
                    <a:pt x="129739" y="203180"/>
                    <a:pt x="128985" y="204586"/>
                  </a:cubicBezTo>
                  <a:cubicBezTo>
                    <a:pt x="128419" y="205495"/>
                    <a:pt x="127476" y="206026"/>
                    <a:pt x="126499" y="206026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3" name="任意多边形: 形状 582">
              <a:extLst>
                <a:ext uri="{FF2B5EF4-FFF2-40B4-BE49-F238E27FC236}">
                  <a16:creationId xmlns:a16="http://schemas.microsoft.com/office/drawing/2014/main" id="{E8272205-17E5-7457-3A43-3274346355FE}"/>
                </a:ext>
              </a:extLst>
            </p:cNvPr>
            <p:cNvSpPr/>
            <p:nvPr/>
          </p:nvSpPr>
          <p:spPr>
            <a:xfrm>
              <a:off x="5907340" y="1486612"/>
              <a:ext cx="70497" cy="140979"/>
            </a:xfrm>
            <a:custGeom>
              <a:avLst/>
              <a:gdLst>
                <a:gd name="connsiteX0" fmla="*/ 67687 w 70497"/>
                <a:gd name="connsiteY0" fmla="*/ 140980 h 140979"/>
                <a:gd name="connsiteX1" fmla="*/ 64926 w 70497"/>
                <a:gd name="connsiteY1" fmla="*/ 138511 h 140979"/>
                <a:gd name="connsiteX2" fmla="*/ 49924 w 70497"/>
                <a:gd name="connsiteY2" fmla="*/ 94380 h 140979"/>
                <a:gd name="connsiteX3" fmla="*/ 44404 w 70497"/>
                <a:gd name="connsiteY3" fmla="*/ 88739 h 140979"/>
                <a:gd name="connsiteX4" fmla="*/ 35128 w 70497"/>
                <a:gd name="connsiteY4" fmla="*/ 78092 h 140979"/>
                <a:gd name="connsiteX5" fmla="*/ 29745 w 70497"/>
                <a:gd name="connsiteY5" fmla="*/ 46871 h 140979"/>
                <a:gd name="connsiteX6" fmla="*/ 23813 w 70497"/>
                <a:gd name="connsiteY6" fmla="*/ 17364 h 140979"/>
                <a:gd name="connsiteX7" fmla="*/ 2004 w 70497"/>
                <a:gd name="connsiteY7" fmla="*/ 5671 h 140979"/>
                <a:gd name="connsiteX8" fmla="*/ 118 w 70497"/>
                <a:gd name="connsiteY8" fmla="*/ 2071 h 140979"/>
                <a:gd name="connsiteX9" fmla="*/ 3599 w 70497"/>
                <a:gd name="connsiteY9" fmla="*/ 116 h 140979"/>
                <a:gd name="connsiteX10" fmla="*/ 28116 w 70497"/>
                <a:gd name="connsiteY10" fmla="*/ 13678 h 140979"/>
                <a:gd name="connsiteX11" fmla="*/ 35334 w 70497"/>
                <a:gd name="connsiteY11" fmla="*/ 46939 h 140979"/>
                <a:gd name="connsiteX12" fmla="*/ 39878 w 70497"/>
                <a:gd name="connsiteY12" fmla="*/ 75023 h 140979"/>
                <a:gd name="connsiteX13" fmla="*/ 48210 w 70497"/>
                <a:gd name="connsiteY13" fmla="*/ 84504 h 140979"/>
                <a:gd name="connsiteX14" fmla="*/ 54108 w 70497"/>
                <a:gd name="connsiteY14" fmla="*/ 90539 h 140979"/>
                <a:gd name="connsiteX15" fmla="*/ 70464 w 70497"/>
                <a:gd name="connsiteY15" fmla="*/ 137653 h 140979"/>
                <a:gd name="connsiteX16" fmla="*/ 68115 w 70497"/>
                <a:gd name="connsiteY16" fmla="*/ 140945 h 140979"/>
                <a:gd name="connsiteX17" fmla="*/ 67687 w 70497"/>
                <a:gd name="connsiteY17" fmla="*/ 140980 h 14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0497" h="140979">
                  <a:moveTo>
                    <a:pt x="67687" y="140980"/>
                  </a:moveTo>
                  <a:cubicBezTo>
                    <a:pt x="66332" y="140980"/>
                    <a:pt x="65132" y="139951"/>
                    <a:pt x="64926" y="138511"/>
                  </a:cubicBezTo>
                  <a:cubicBezTo>
                    <a:pt x="62835" y="124195"/>
                    <a:pt x="60229" y="106381"/>
                    <a:pt x="49924" y="94380"/>
                  </a:cubicBezTo>
                  <a:cubicBezTo>
                    <a:pt x="48244" y="92425"/>
                    <a:pt x="46375" y="90625"/>
                    <a:pt x="44404" y="88739"/>
                  </a:cubicBezTo>
                  <a:cubicBezTo>
                    <a:pt x="41095" y="85567"/>
                    <a:pt x="37666" y="82275"/>
                    <a:pt x="35128" y="78092"/>
                  </a:cubicBezTo>
                  <a:cubicBezTo>
                    <a:pt x="29522" y="68816"/>
                    <a:pt x="29625" y="57655"/>
                    <a:pt x="29745" y="46871"/>
                  </a:cubicBezTo>
                  <a:cubicBezTo>
                    <a:pt x="29848" y="35658"/>
                    <a:pt x="29968" y="25045"/>
                    <a:pt x="23813" y="17364"/>
                  </a:cubicBezTo>
                  <a:cubicBezTo>
                    <a:pt x="18515" y="10729"/>
                    <a:pt x="9359" y="7917"/>
                    <a:pt x="2004" y="5671"/>
                  </a:cubicBezTo>
                  <a:cubicBezTo>
                    <a:pt x="530" y="5208"/>
                    <a:pt x="-328" y="3597"/>
                    <a:pt x="118" y="2071"/>
                  </a:cubicBezTo>
                  <a:cubicBezTo>
                    <a:pt x="564" y="545"/>
                    <a:pt x="2107" y="-329"/>
                    <a:pt x="3599" y="116"/>
                  </a:cubicBezTo>
                  <a:cubicBezTo>
                    <a:pt x="11674" y="2602"/>
                    <a:pt x="21738" y="5688"/>
                    <a:pt x="28116" y="13678"/>
                  </a:cubicBezTo>
                  <a:cubicBezTo>
                    <a:pt x="35574" y="23005"/>
                    <a:pt x="35437" y="35178"/>
                    <a:pt x="35334" y="46939"/>
                  </a:cubicBezTo>
                  <a:cubicBezTo>
                    <a:pt x="35231" y="57346"/>
                    <a:pt x="35128" y="67188"/>
                    <a:pt x="39878" y="75023"/>
                  </a:cubicBezTo>
                  <a:cubicBezTo>
                    <a:pt x="42004" y="78555"/>
                    <a:pt x="45021" y="81435"/>
                    <a:pt x="48210" y="84504"/>
                  </a:cubicBezTo>
                  <a:cubicBezTo>
                    <a:pt x="50199" y="86407"/>
                    <a:pt x="52256" y="88379"/>
                    <a:pt x="54108" y="90539"/>
                  </a:cubicBezTo>
                  <a:cubicBezTo>
                    <a:pt x="65509" y="103809"/>
                    <a:pt x="68269" y="122583"/>
                    <a:pt x="70464" y="137653"/>
                  </a:cubicBezTo>
                  <a:cubicBezTo>
                    <a:pt x="70704" y="139231"/>
                    <a:pt x="69641" y="140705"/>
                    <a:pt x="68115" y="140945"/>
                  </a:cubicBezTo>
                  <a:lnTo>
                    <a:pt x="67687" y="140980"/>
                  </a:ln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4" name="任意多边形: 形状 583">
              <a:extLst>
                <a:ext uri="{FF2B5EF4-FFF2-40B4-BE49-F238E27FC236}">
                  <a16:creationId xmlns:a16="http://schemas.microsoft.com/office/drawing/2014/main" id="{9F3244C1-6189-F1D5-5934-F62C5D8B4958}"/>
                </a:ext>
              </a:extLst>
            </p:cNvPr>
            <p:cNvSpPr/>
            <p:nvPr/>
          </p:nvSpPr>
          <p:spPr>
            <a:xfrm>
              <a:off x="5951401" y="1609840"/>
              <a:ext cx="74031" cy="34965"/>
            </a:xfrm>
            <a:custGeom>
              <a:avLst/>
              <a:gdLst>
                <a:gd name="connsiteX0" fmla="*/ 3412 w 74031"/>
                <a:gd name="connsiteY0" fmla="*/ 34965 h 34965"/>
                <a:gd name="connsiteX1" fmla="*/ 0 w 74031"/>
                <a:gd name="connsiteY1" fmla="*/ 30388 h 34965"/>
                <a:gd name="connsiteX2" fmla="*/ 28941 w 74031"/>
                <a:gd name="connsiteY2" fmla="*/ 10671 h 34965"/>
                <a:gd name="connsiteX3" fmla="*/ 60333 w 74031"/>
                <a:gd name="connsiteY3" fmla="*/ 1036 h 34965"/>
                <a:gd name="connsiteX4" fmla="*/ 74032 w 74031"/>
                <a:gd name="connsiteY4" fmla="*/ 1481 h 34965"/>
                <a:gd name="connsiteX5" fmla="*/ 71460 w 74031"/>
                <a:gd name="connsiteY5" fmla="*/ 6625 h 34965"/>
                <a:gd name="connsiteX6" fmla="*/ 61533 w 74031"/>
                <a:gd name="connsiteY6" fmla="*/ 6711 h 34965"/>
                <a:gd name="connsiteX7" fmla="*/ 31290 w 74031"/>
                <a:gd name="connsiteY7" fmla="*/ 15952 h 34965"/>
                <a:gd name="connsiteX8" fmla="*/ 3412 w 74031"/>
                <a:gd name="connsiteY8" fmla="*/ 34965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31" h="34965">
                  <a:moveTo>
                    <a:pt x="3412" y="34965"/>
                  </a:moveTo>
                  <a:lnTo>
                    <a:pt x="0" y="30388"/>
                  </a:lnTo>
                  <a:cubicBezTo>
                    <a:pt x="8984" y="23187"/>
                    <a:pt x="18276" y="15746"/>
                    <a:pt x="28941" y="10671"/>
                  </a:cubicBezTo>
                  <a:cubicBezTo>
                    <a:pt x="39005" y="5888"/>
                    <a:pt x="49841" y="3419"/>
                    <a:pt x="60333" y="1036"/>
                  </a:cubicBezTo>
                  <a:cubicBezTo>
                    <a:pt x="63951" y="230"/>
                    <a:pt x="69403" y="-1022"/>
                    <a:pt x="74032" y="1481"/>
                  </a:cubicBezTo>
                  <a:lnTo>
                    <a:pt x="71460" y="6625"/>
                  </a:lnTo>
                  <a:cubicBezTo>
                    <a:pt x="68837" y="5219"/>
                    <a:pt x="65271" y="5853"/>
                    <a:pt x="61533" y="6711"/>
                  </a:cubicBezTo>
                  <a:cubicBezTo>
                    <a:pt x="51349" y="9025"/>
                    <a:pt x="40805" y="11425"/>
                    <a:pt x="31290" y="15952"/>
                  </a:cubicBezTo>
                  <a:cubicBezTo>
                    <a:pt x="21191" y="20718"/>
                    <a:pt x="12156" y="27953"/>
                    <a:pt x="3412" y="34965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5" name="任意多边形: 形状 584">
              <a:extLst>
                <a:ext uri="{FF2B5EF4-FFF2-40B4-BE49-F238E27FC236}">
                  <a16:creationId xmlns:a16="http://schemas.microsoft.com/office/drawing/2014/main" id="{343FC86E-9694-4ABC-FA57-F41CCEEA4F37}"/>
                </a:ext>
              </a:extLst>
            </p:cNvPr>
            <p:cNvSpPr/>
            <p:nvPr/>
          </p:nvSpPr>
          <p:spPr>
            <a:xfrm>
              <a:off x="5948495" y="1482959"/>
              <a:ext cx="44284" cy="128018"/>
            </a:xfrm>
            <a:custGeom>
              <a:avLst/>
              <a:gdLst>
                <a:gd name="connsiteX0" fmla="*/ 41207 w 44284"/>
                <a:gd name="connsiteY0" fmla="*/ 128019 h 128018"/>
                <a:gd name="connsiteX1" fmla="*/ 40933 w 44284"/>
                <a:gd name="connsiteY1" fmla="*/ 128002 h 128018"/>
                <a:gd name="connsiteX2" fmla="*/ 38413 w 44284"/>
                <a:gd name="connsiteY2" fmla="*/ 124847 h 128018"/>
                <a:gd name="connsiteX3" fmla="*/ 23411 w 44284"/>
                <a:gd name="connsiteY3" fmla="*/ 73172 h 128018"/>
                <a:gd name="connsiteX4" fmla="*/ 22451 w 44284"/>
                <a:gd name="connsiteY4" fmla="*/ 71955 h 128018"/>
                <a:gd name="connsiteX5" fmla="*/ 17599 w 44284"/>
                <a:gd name="connsiteY5" fmla="*/ 64497 h 128018"/>
                <a:gd name="connsiteX6" fmla="*/ 17907 w 44284"/>
                <a:gd name="connsiteY6" fmla="*/ 44403 h 128018"/>
                <a:gd name="connsiteX7" fmla="*/ 19639 w 44284"/>
                <a:gd name="connsiteY7" fmla="*/ 32813 h 128018"/>
                <a:gd name="connsiteX8" fmla="*/ 1122 w 44284"/>
                <a:gd name="connsiteY8" fmla="*/ 5226 h 128018"/>
                <a:gd name="connsiteX9" fmla="*/ 556 w 44284"/>
                <a:gd name="connsiteY9" fmla="*/ 1163 h 128018"/>
                <a:gd name="connsiteX10" fmla="*/ 4466 w 44284"/>
                <a:gd name="connsiteY10" fmla="*/ 580 h 128018"/>
                <a:gd name="connsiteX11" fmla="*/ 25228 w 44284"/>
                <a:gd name="connsiteY11" fmla="*/ 32676 h 128018"/>
                <a:gd name="connsiteX12" fmla="*/ 23342 w 44284"/>
                <a:gd name="connsiteY12" fmla="*/ 45740 h 128018"/>
                <a:gd name="connsiteX13" fmla="*/ 22725 w 44284"/>
                <a:gd name="connsiteY13" fmla="*/ 62182 h 128018"/>
                <a:gd name="connsiteX14" fmla="*/ 26754 w 44284"/>
                <a:gd name="connsiteY14" fmla="*/ 68269 h 128018"/>
                <a:gd name="connsiteX15" fmla="*/ 27749 w 44284"/>
                <a:gd name="connsiteY15" fmla="*/ 69520 h 128018"/>
                <a:gd name="connsiteX16" fmla="*/ 43950 w 44284"/>
                <a:gd name="connsiteY16" fmla="*/ 125396 h 128018"/>
                <a:gd name="connsiteX17" fmla="*/ 41207 w 44284"/>
                <a:gd name="connsiteY17" fmla="*/ 128019 h 12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284" h="128018">
                  <a:moveTo>
                    <a:pt x="41207" y="128019"/>
                  </a:moveTo>
                  <a:lnTo>
                    <a:pt x="40933" y="128002"/>
                  </a:lnTo>
                  <a:cubicBezTo>
                    <a:pt x="39390" y="127847"/>
                    <a:pt x="38275" y="126442"/>
                    <a:pt x="38413" y="124847"/>
                  </a:cubicBezTo>
                  <a:cubicBezTo>
                    <a:pt x="40110" y="106416"/>
                    <a:pt x="34641" y="87574"/>
                    <a:pt x="23411" y="73172"/>
                  </a:cubicBezTo>
                  <a:lnTo>
                    <a:pt x="22451" y="71955"/>
                  </a:lnTo>
                  <a:cubicBezTo>
                    <a:pt x="20667" y="69709"/>
                    <a:pt x="18816" y="67377"/>
                    <a:pt x="17599" y="64497"/>
                  </a:cubicBezTo>
                  <a:cubicBezTo>
                    <a:pt x="14821" y="57844"/>
                    <a:pt x="16398" y="51004"/>
                    <a:pt x="17907" y="44403"/>
                  </a:cubicBezTo>
                  <a:cubicBezTo>
                    <a:pt x="18833" y="40356"/>
                    <a:pt x="19725" y="36533"/>
                    <a:pt x="19639" y="32813"/>
                  </a:cubicBezTo>
                  <a:cubicBezTo>
                    <a:pt x="19450" y="23657"/>
                    <a:pt x="13570" y="14879"/>
                    <a:pt x="1122" y="5226"/>
                  </a:cubicBezTo>
                  <a:cubicBezTo>
                    <a:pt x="-112" y="4266"/>
                    <a:pt x="-370" y="2449"/>
                    <a:pt x="556" y="1163"/>
                  </a:cubicBezTo>
                  <a:cubicBezTo>
                    <a:pt x="1482" y="-123"/>
                    <a:pt x="3231" y="-380"/>
                    <a:pt x="4466" y="580"/>
                  </a:cubicBezTo>
                  <a:cubicBezTo>
                    <a:pt x="13227" y="7387"/>
                    <a:pt x="24919" y="18119"/>
                    <a:pt x="25228" y="32676"/>
                  </a:cubicBezTo>
                  <a:cubicBezTo>
                    <a:pt x="25314" y="37133"/>
                    <a:pt x="24320" y="41505"/>
                    <a:pt x="23342" y="45740"/>
                  </a:cubicBezTo>
                  <a:cubicBezTo>
                    <a:pt x="21970" y="51689"/>
                    <a:pt x="20685" y="57296"/>
                    <a:pt x="22725" y="62182"/>
                  </a:cubicBezTo>
                  <a:cubicBezTo>
                    <a:pt x="23616" y="64325"/>
                    <a:pt x="25142" y="66228"/>
                    <a:pt x="26754" y="68269"/>
                  </a:cubicBezTo>
                  <a:lnTo>
                    <a:pt x="27749" y="69520"/>
                  </a:lnTo>
                  <a:cubicBezTo>
                    <a:pt x="39887" y="85088"/>
                    <a:pt x="45802" y="105456"/>
                    <a:pt x="43950" y="125396"/>
                  </a:cubicBezTo>
                  <a:cubicBezTo>
                    <a:pt x="43848" y="126887"/>
                    <a:pt x="42630" y="128019"/>
                    <a:pt x="41207" y="128019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6" name="任意多边形: 形状 585">
              <a:extLst>
                <a:ext uri="{FF2B5EF4-FFF2-40B4-BE49-F238E27FC236}">
                  <a16:creationId xmlns:a16="http://schemas.microsoft.com/office/drawing/2014/main" id="{6D70943B-2212-FC11-0011-30675E63F58C}"/>
                </a:ext>
              </a:extLst>
            </p:cNvPr>
            <p:cNvSpPr/>
            <p:nvPr/>
          </p:nvSpPr>
          <p:spPr>
            <a:xfrm>
              <a:off x="5471794" y="816995"/>
              <a:ext cx="50338" cy="129442"/>
            </a:xfrm>
            <a:custGeom>
              <a:avLst/>
              <a:gdLst>
                <a:gd name="connsiteX0" fmla="*/ 2804 w 50338"/>
                <a:gd name="connsiteY0" fmla="*/ 129442 h 129442"/>
                <a:gd name="connsiteX1" fmla="*/ 1963 w 50338"/>
                <a:gd name="connsiteY1" fmla="*/ 129305 h 129442"/>
                <a:gd name="connsiteX2" fmla="*/ 129 w 50338"/>
                <a:gd name="connsiteY2" fmla="*/ 125671 h 129442"/>
                <a:gd name="connsiteX3" fmla="*/ 16948 w 50338"/>
                <a:gd name="connsiteY3" fmla="*/ 70395 h 129442"/>
                <a:gd name="connsiteX4" fmla="*/ 45220 w 50338"/>
                <a:gd name="connsiteY4" fmla="*/ 1284 h 129442"/>
                <a:gd name="connsiteX5" fmla="*/ 49095 w 50338"/>
                <a:gd name="connsiteY5" fmla="*/ 495 h 129442"/>
                <a:gd name="connsiteX6" fmla="*/ 49866 w 50338"/>
                <a:gd name="connsiteY6" fmla="*/ 4507 h 129442"/>
                <a:gd name="connsiteX7" fmla="*/ 22298 w 50338"/>
                <a:gd name="connsiteY7" fmla="*/ 72144 h 129442"/>
                <a:gd name="connsiteX8" fmla="*/ 5478 w 50338"/>
                <a:gd name="connsiteY8" fmla="*/ 127419 h 129442"/>
                <a:gd name="connsiteX9" fmla="*/ 2804 w 50338"/>
                <a:gd name="connsiteY9" fmla="*/ 129442 h 12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338" h="129442">
                  <a:moveTo>
                    <a:pt x="2804" y="129442"/>
                  </a:moveTo>
                  <a:cubicBezTo>
                    <a:pt x="2529" y="129442"/>
                    <a:pt x="2238" y="129391"/>
                    <a:pt x="1963" y="129305"/>
                  </a:cubicBezTo>
                  <a:cubicBezTo>
                    <a:pt x="489" y="128825"/>
                    <a:pt x="-334" y="127196"/>
                    <a:pt x="129" y="125671"/>
                  </a:cubicBezTo>
                  <a:lnTo>
                    <a:pt x="16948" y="70395"/>
                  </a:lnTo>
                  <a:cubicBezTo>
                    <a:pt x="24132" y="46804"/>
                    <a:pt x="31556" y="22423"/>
                    <a:pt x="45220" y="1284"/>
                  </a:cubicBezTo>
                  <a:cubicBezTo>
                    <a:pt x="46077" y="-54"/>
                    <a:pt x="47826" y="-397"/>
                    <a:pt x="49095" y="495"/>
                  </a:cubicBezTo>
                  <a:cubicBezTo>
                    <a:pt x="50381" y="1386"/>
                    <a:pt x="50724" y="3187"/>
                    <a:pt x="49866" y="4507"/>
                  </a:cubicBezTo>
                  <a:cubicBezTo>
                    <a:pt x="36648" y="24961"/>
                    <a:pt x="29344" y="48947"/>
                    <a:pt x="22298" y="72144"/>
                  </a:cubicBezTo>
                  <a:lnTo>
                    <a:pt x="5478" y="127419"/>
                  </a:lnTo>
                  <a:cubicBezTo>
                    <a:pt x="5101" y="128654"/>
                    <a:pt x="3986" y="129442"/>
                    <a:pt x="2804" y="1294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7" name="任意多边形: 形状 586">
              <a:extLst>
                <a:ext uri="{FF2B5EF4-FFF2-40B4-BE49-F238E27FC236}">
                  <a16:creationId xmlns:a16="http://schemas.microsoft.com/office/drawing/2014/main" id="{388964DB-97B5-9419-5C6B-6A3CD7BF5CA3}"/>
                </a:ext>
              </a:extLst>
            </p:cNvPr>
            <p:cNvSpPr/>
            <p:nvPr/>
          </p:nvSpPr>
          <p:spPr>
            <a:xfrm>
              <a:off x="5432252" y="799265"/>
              <a:ext cx="57264" cy="130850"/>
            </a:xfrm>
            <a:custGeom>
              <a:avLst/>
              <a:gdLst>
                <a:gd name="connsiteX0" fmla="*/ 2792 w 57264"/>
                <a:gd name="connsiteY0" fmla="*/ 130851 h 130850"/>
                <a:gd name="connsiteX1" fmla="*/ 2004 w 57264"/>
                <a:gd name="connsiteY1" fmla="*/ 130731 h 130850"/>
                <a:gd name="connsiteX2" fmla="*/ 118 w 57264"/>
                <a:gd name="connsiteY2" fmla="*/ 127130 h 130850"/>
                <a:gd name="connsiteX3" fmla="*/ 25527 w 57264"/>
                <a:gd name="connsiteY3" fmla="*/ 49652 h 130850"/>
                <a:gd name="connsiteX4" fmla="*/ 52496 w 57264"/>
                <a:gd name="connsiteY4" fmla="*/ 840 h 130850"/>
                <a:gd name="connsiteX5" fmla="*/ 56456 w 57264"/>
                <a:gd name="connsiteY5" fmla="*/ 857 h 130850"/>
                <a:gd name="connsiteX6" fmla="*/ 56439 w 57264"/>
                <a:gd name="connsiteY6" fmla="*/ 4955 h 130850"/>
                <a:gd name="connsiteX7" fmla="*/ 30756 w 57264"/>
                <a:gd name="connsiteY7" fmla="*/ 51744 h 130850"/>
                <a:gd name="connsiteX8" fmla="*/ 5501 w 57264"/>
                <a:gd name="connsiteY8" fmla="*/ 128759 h 130850"/>
                <a:gd name="connsiteX9" fmla="*/ 2792 w 57264"/>
                <a:gd name="connsiteY9" fmla="*/ 130851 h 13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264" h="130850">
                  <a:moveTo>
                    <a:pt x="2792" y="130851"/>
                  </a:moveTo>
                  <a:cubicBezTo>
                    <a:pt x="2535" y="130851"/>
                    <a:pt x="2261" y="130816"/>
                    <a:pt x="2004" y="130731"/>
                  </a:cubicBezTo>
                  <a:cubicBezTo>
                    <a:pt x="530" y="130285"/>
                    <a:pt x="-328" y="128673"/>
                    <a:pt x="118" y="127130"/>
                  </a:cubicBezTo>
                  <a:cubicBezTo>
                    <a:pt x="7524" y="101070"/>
                    <a:pt x="16063" y="75009"/>
                    <a:pt x="25527" y="49652"/>
                  </a:cubicBezTo>
                  <a:cubicBezTo>
                    <a:pt x="31990" y="32318"/>
                    <a:pt x="39414" y="14265"/>
                    <a:pt x="52496" y="840"/>
                  </a:cubicBezTo>
                  <a:cubicBezTo>
                    <a:pt x="53593" y="-291"/>
                    <a:pt x="55359" y="-274"/>
                    <a:pt x="56456" y="857"/>
                  </a:cubicBezTo>
                  <a:cubicBezTo>
                    <a:pt x="57537" y="1989"/>
                    <a:pt x="57537" y="3823"/>
                    <a:pt x="56439" y="4955"/>
                  </a:cubicBezTo>
                  <a:cubicBezTo>
                    <a:pt x="44129" y="17574"/>
                    <a:pt x="36997" y="34993"/>
                    <a:pt x="30756" y="51744"/>
                  </a:cubicBezTo>
                  <a:cubicBezTo>
                    <a:pt x="21361" y="76947"/>
                    <a:pt x="12857" y="102853"/>
                    <a:pt x="5501" y="128759"/>
                  </a:cubicBezTo>
                  <a:cubicBezTo>
                    <a:pt x="5124" y="130028"/>
                    <a:pt x="4010" y="130851"/>
                    <a:pt x="2792" y="1308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8" name="任意多边形: 形状 587">
              <a:extLst>
                <a:ext uri="{FF2B5EF4-FFF2-40B4-BE49-F238E27FC236}">
                  <a16:creationId xmlns:a16="http://schemas.microsoft.com/office/drawing/2014/main" id="{0B04F7AB-B145-442B-28AA-4831B6A99C46}"/>
                </a:ext>
              </a:extLst>
            </p:cNvPr>
            <p:cNvSpPr/>
            <p:nvPr/>
          </p:nvSpPr>
          <p:spPr>
            <a:xfrm>
              <a:off x="5396238" y="789466"/>
              <a:ext cx="52731" cy="134237"/>
            </a:xfrm>
            <a:custGeom>
              <a:avLst/>
              <a:gdLst>
                <a:gd name="connsiteX0" fmla="*/ 2802 w 52731"/>
                <a:gd name="connsiteY0" fmla="*/ 134237 h 134237"/>
                <a:gd name="connsiteX1" fmla="*/ 2030 w 52731"/>
                <a:gd name="connsiteY1" fmla="*/ 134117 h 134237"/>
                <a:gd name="connsiteX2" fmla="*/ 110 w 52731"/>
                <a:gd name="connsiteY2" fmla="*/ 130534 h 134237"/>
                <a:gd name="connsiteX3" fmla="*/ 47413 w 52731"/>
                <a:gd name="connsiteY3" fmla="*/ 1638 h 134237"/>
                <a:gd name="connsiteX4" fmla="*/ 51151 w 52731"/>
                <a:gd name="connsiteY4" fmla="*/ 283 h 134237"/>
                <a:gd name="connsiteX5" fmla="*/ 52454 w 52731"/>
                <a:gd name="connsiteY5" fmla="*/ 4158 h 134237"/>
                <a:gd name="connsiteX6" fmla="*/ 5494 w 52731"/>
                <a:gd name="connsiteY6" fmla="*/ 132111 h 134237"/>
                <a:gd name="connsiteX7" fmla="*/ 2802 w 52731"/>
                <a:gd name="connsiteY7" fmla="*/ 134237 h 13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731" h="134237">
                  <a:moveTo>
                    <a:pt x="2802" y="134237"/>
                  </a:moveTo>
                  <a:cubicBezTo>
                    <a:pt x="2545" y="134237"/>
                    <a:pt x="2288" y="134203"/>
                    <a:pt x="2030" y="134117"/>
                  </a:cubicBezTo>
                  <a:cubicBezTo>
                    <a:pt x="539" y="133672"/>
                    <a:pt x="-318" y="132077"/>
                    <a:pt x="110" y="130534"/>
                  </a:cubicBezTo>
                  <a:cubicBezTo>
                    <a:pt x="12249" y="86351"/>
                    <a:pt x="28159" y="42992"/>
                    <a:pt x="47413" y="1638"/>
                  </a:cubicBezTo>
                  <a:cubicBezTo>
                    <a:pt x="48082" y="198"/>
                    <a:pt x="49762" y="-402"/>
                    <a:pt x="51151" y="283"/>
                  </a:cubicBezTo>
                  <a:cubicBezTo>
                    <a:pt x="52540" y="986"/>
                    <a:pt x="53123" y="2701"/>
                    <a:pt x="52454" y="4158"/>
                  </a:cubicBezTo>
                  <a:cubicBezTo>
                    <a:pt x="33337" y="45203"/>
                    <a:pt x="17547" y="88254"/>
                    <a:pt x="5494" y="132111"/>
                  </a:cubicBezTo>
                  <a:cubicBezTo>
                    <a:pt x="5151" y="133414"/>
                    <a:pt x="4019" y="134237"/>
                    <a:pt x="2802" y="13423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9" name="任意多边形: 形状 588">
              <a:extLst>
                <a:ext uri="{FF2B5EF4-FFF2-40B4-BE49-F238E27FC236}">
                  <a16:creationId xmlns:a16="http://schemas.microsoft.com/office/drawing/2014/main" id="{B276F216-A16D-B5EB-3F1F-DCCE6B65F3E2}"/>
                </a:ext>
              </a:extLst>
            </p:cNvPr>
            <p:cNvSpPr/>
            <p:nvPr/>
          </p:nvSpPr>
          <p:spPr>
            <a:xfrm>
              <a:off x="5355524" y="1038994"/>
              <a:ext cx="167285" cy="47947"/>
            </a:xfrm>
            <a:custGeom>
              <a:avLst/>
              <a:gdLst>
                <a:gd name="connsiteX0" fmla="*/ 2796 w 167285"/>
                <a:gd name="connsiteY0" fmla="*/ 47947 h 47947"/>
                <a:gd name="connsiteX1" fmla="*/ 893 w 167285"/>
                <a:gd name="connsiteY1" fmla="*/ 47176 h 47947"/>
                <a:gd name="connsiteX2" fmla="*/ 756 w 167285"/>
                <a:gd name="connsiteY2" fmla="*/ 43078 h 47947"/>
                <a:gd name="connsiteX3" fmla="*/ 27794 w 167285"/>
                <a:gd name="connsiteY3" fmla="*/ 17704 h 47947"/>
                <a:gd name="connsiteX4" fmla="*/ 95225 w 167285"/>
                <a:gd name="connsiteY4" fmla="*/ 576 h 47947"/>
                <a:gd name="connsiteX5" fmla="*/ 126069 w 167285"/>
                <a:gd name="connsiteY5" fmla="*/ 1913 h 47947"/>
                <a:gd name="connsiteX6" fmla="*/ 131075 w 167285"/>
                <a:gd name="connsiteY6" fmla="*/ 3388 h 47947"/>
                <a:gd name="connsiteX7" fmla="*/ 138430 w 167285"/>
                <a:gd name="connsiteY7" fmla="*/ 5359 h 47947"/>
                <a:gd name="connsiteX8" fmla="*/ 163805 w 167285"/>
                <a:gd name="connsiteY8" fmla="*/ 2410 h 47947"/>
                <a:gd name="connsiteX9" fmla="*/ 167200 w 167285"/>
                <a:gd name="connsiteY9" fmla="*/ 4502 h 47947"/>
                <a:gd name="connsiteX10" fmla="*/ 165177 w 167285"/>
                <a:gd name="connsiteY10" fmla="*/ 8017 h 47947"/>
                <a:gd name="connsiteX11" fmla="*/ 137487 w 167285"/>
                <a:gd name="connsiteY11" fmla="*/ 11069 h 47947"/>
                <a:gd name="connsiteX12" fmla="*/ 129464 w 167285"/>
                <a:gd name="connsiteY12" fmla="*/ 8943 h 47947"/>
                <a:gd name="connsiteX13" fmla="*/ 124714 w 167285"/>
                <a:gd name="connsiteY13" fmla="*/ 7554 h 47947"/>
                <a:gd name="connsiteX14" fmla="*/ 95568 w 167285"/>
                <a:gd name="connsiteY14" fmla="*/ 6371 h 47947"/>
                <a:gd name="connsiteX15" fmla="*/ 30794 w 167285"/>
                <a:gd name="connsiteY15" fmla="*/ 22590 h 47947"/>
                <a:gd name="connsiteX16" fmla="*/ 4837 w 167285"/>
                <a:gd name="connsiteY16" fmla="*/ 47022 h 47947"/>
                <a:gd name="connsiteX17" fmla="*/ 2796 w 167285"/>
                <a:gd name="connsiteY17" fmla="*/ 47947 h 4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285" h="47947">
                  <a:moveTo>
                    <a:pt x="2796" y="47947"/>
                  </a:moveTo>
                  <a:cubicBezTo>
                    <a:pt x="2111" y="47947"/>
                    <a:pt x="1425" y="47690"/>
                    <a:pt x="893" y="47176"/>
                  </a:cubicBezTo>
                  <a:cubicBezTo>
                    <a:pt x="-238" y="46079"/>
                    <a:pt x="-307" y="44261"/>
                    <a:pt x="756" y="43078"/>
                  </a:cubicBezTo>
                  <a:cubicBezTo>
                    <a:pt x="8917" y="34009"/>
                    <a:pt x="17353" y="24613"/>
                    <a:pt x="27794" y="17704"/>
                  </a:cubicBezTo>
                  <a:cubicBezTo>
                    <a:pt x="47356" y="4759"/>
                    <a:pt x="70845" y="2222"/>
                    <a:pt x="95225" y="576"/>
                  </a:cubicBezTo>
                  <a:cubicBezTo>
                    <a:pt x="104261" y="-24"/>
                    <a:pt x="115525" y="-779"/>
                    <a:pt x="126069" y="1913"/>
                  </a:cubicBezTo>
                  <a:cubicBezTo>
                    <a:pt x="127749" y="2342"/>
                    <a:pt x="129412" y="2856"/>
                    <a:pt x="131075" y="3388"/>
                  </a:cubicBezTo>
                  <a:cubicBezTo>
                    <a:pt x="133595" y="4176"/>
                    <a:pt x="135996" y="4913"/>
                    <a:pt x="138430" y="5359"/>
                  </a:cubicBezTo>
                  <a:cubicBezTo>
                    <a:pt x="146831" y="6851"/>
                    <a:pt x="155850" y="4485"/>
                    <a:pt x="163805" y="2410"/>
                  </a:cubicBezTo>
                  <a:cubicBezTo>
                    <a:pt x="165314" y="2016"/>
                    <a:pt x="166823" y="2959"/>
                    <a:pt x="167200" y="4502"/>
                  </a:cubicBezTo>
                  <a:cubicBezTo>
                    <a:pt x="167577" y="6045"/>
                    <a:pt x="166668" y="7622"/>
                    <a:pt x="165177" y="8017"/>
                  </a:cubicBezTo>
                  <a:cubicBezTo>
                    <a:pt x="156673" y="10246"/>
                    <a:pt x="147054" y="12766"/>
                    <a:pt x="137487" y="11069"/>
                  </a:cubicBezTo>
                  <a:cubicBezTo>
                    <a:pt x="134710" y="10571"/>
                    <a:pt x="132035" y="9748"/>
                    <a:pt x="129464" y="8943"/>
                  </a:cubicBezTo>
                  <a:cubicBezTo>
                    <a:pt x="127886" y="8445"/>
                    <a:pt x="126309" y="7965"/>
                    <a:pt x="124714" y="7554"/>
                  </a:cubicBezTo>
                  <a:cubicBezTo>
                    <a:pt x="115730" y="5256"/>
                    <a:pt x="106592" y="5634"/>
                    <a:pt x="95568" y="6371"/>
                  </a:cubicBezTo>
                  <a:cubicBezTo>
                    <a:pt x="71959" y="7948"/>
                    <a:pt x="49242" y="10383"/>
                    <a:pt x="30794" y="22590"/>
                  </a:cubicBezTo>
                  <a:cubicBezTo>
                    <a:pt x="20953" y="29105"/>
                    <a:pt x="12757" y="38209"/>
                    <a:pt x="4837" y="47022"/>
                  </a:cubicBezTo>
                  <a:cubicBezTo>
                    <a:pt x="4288" y="47639"/>
                    <a:pt x="3534" y="47947"/>
                    <a:pt x="2796" y="4794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0" name="任意多边形: 形状 589">
              <a:extLst>
                <a:ext uri="{FF2B5EF4-FFF2-40B4-BE49-F238E27FC236}">
                  <a16:creationId xmlns:a16="http://schemas.microsoft.com/office/drawing/2014/main" id="{7DD3F95E-B248-B144-A085-18DD7606921F}"/>
                </a:ext>
              </a:extLst>
            </p:cNvPr>
            <p:cNvSpPr/>
            <p:nvPr/>
          </p:nvSpPr>
          <p:spPr>
            <a:xfrm>
              <a:off x="6208750" y="1455060"/>
              <a:ext cx="770568" cy="818604"/>
            </a:xfrm>
            <a:custGeom>
              <a:avLst/>
              <a:gdLst>
                <a:gd name="connsiteX0" fmla="*/ 512838 w 770568"/>
                <a:gd name="connsiteY0" fmla="*/ 165159 h 818604"/>
                <a:gd name="connsiteX1" fmla="*/ 612090 w 770568"/>
                <a:gd name="connsiteY1" fmla="*/ 87972 h 818604"/>
                <a:gd name="connsiteX2" fmla="*/ 662754 w 770568"/>
                <a:gd name="connsiteY2" fmla="*/ 41801 h 818604"/>
                <a:gd name="connsiteX3" fmla="*/ 699890 w 770568"/>
                <a:gd name="connsiteY3" fmla="*/ 51625 h 818604"/>
                <a:gd name="connsiteX4" fmla="*/ 742341 w 770568"/>
                <a:gd name="connsiteY4" fmla="*/ 87286 h 818604"/>
                <a:gd name="connsiteX5" fmla="*/ 770151 w 770568"/>
                <a:gd name="connsiteY5" fmla="*/ 132532 h 818604"/>
                <a:gd name="connsiteX6" fmla="*/ 608387 w 770568"/>
                <a:gd name="connsiteY6" fmla="*/ 315709 h 818604"/>
                <a:gd name="connsiteX7" fmla="*/ 584144 w 770568"/>
                <a:gd name="connsiteY7" fmla="*/ 337260 h 818604"/>
                <a:gd name="connsiteX8" fmla="*/ 569005 w 770568"/>
                <a:gd name="connsiteY8" fmla="*/ 357594 h 818604"/>
                <a:gd name="connsiteX9" fmla="*/ 356922 w 770568"/>
                <a:gd name="connsiteY9" fmla="*/ 651511 h 818604"/>
                <a:gd name="connsiteX10" fmla="*/ 299469 w 770568"/>
                <a:gd name="connsiteY10" fmla="*/ 715702 h 818604"/>
                <a:gd name="connsiteX11" fmla="*/ 293417 w 770568"/>
                <a:gd name="connsiteY11" fmla="*/ 740939 h 818604"/>
                <a:gd name="connsiteX12" fmla="*/ 275757 w 770568"/>
                <a:gd name="connsiteY12" fmla="*/ 757570 h 818604"/>
                <a:gd name="connsiteX13" fmla="*/ 231712 w 770568"/>
                <a:gd name="connsiteY13" fmla="*/ 771817 h 818604"/>
                <a:gd name="connsiteX14" fmla="*/ 171344 w 770568"/>
                <a:gd name="connsiteY14" fmla="*/ 786408 h 818604"/>
                <a:gd name="connsiteX15" fmla="*/ 14502 w 770568"/>
                <a:gd name="connsiteY15" fmla="*/ 818229 h 818604"/>
                <a:gd name="connsiteX16" fmla="*/ 9084 w 770568"/>
                <a:gd name="connsiteY16" fmla="*/ 818263 h 818604"/>
                <a:gd name="connsiteX17" fmla="*/ 3460 w 770568"/>
                <a:gd name="connsiteY17" fmla="*/ 807376 h 818604"/>
                <a:gd name="connsiteX18" fmla="*/ 2637 w 770568"/>
                <a:gd name="connsiteY18" fmla="*/ 687687 h 818604"/>
                <a:gd name="connsiteX19" fmla="*/ 11381 w 770568"/>
                <a:gd name="connsiteY19" fmla="*/ 579553 h 818604"/>
                <a:gd name="connsiteX20" fmla="*/ 147924 w 770568"/>
                <a:gd name="connsiteY20" fmla="*/ 551556 h 818604"/>
                <a:gd name="connsiteX21" fmla="*/ 224133 w 770568"/>
                <a:gd name="connsiteY21" fmla="*/ 478689 h 818604"/>
                <a:gd name="connsiteX22" fmla="*/ 269190 w 770568"/>
                <a:gd name="connsiteY22" fmla="*/ 426106 h 818604"/>
                <a:gd name="connsiteX23" fmla="*/ 345091 w 770568"/>
                <a:gd name="connsiteY23" fmla="*/ 331311 h 818604"/>
                <a:gd name="connsiteX24" fmla="*/ 431554 w 770568"/>
                <a:gd name="connsiteY24" fmla="*/ 251827 h 818604"/>
                <a:gd name="connsiteX25" fmla="*/ 424541 w 770568"/>
                <a:gd name="connsiteY25" fmla="*/ 174709 h 818604"/>
                <a:gd name="connsiteX26" fmla="*/ 448441 w 770568"/>
                <a:gd name="connsiteY26" fmla="*/ 117564 h 818604"/>
                <a:gd name="connsiteX27" fmla="*/ 482869 w 770568"/>
                <a:gd name="connsiteY27" fmla="*/ 8573 h 818604"/>
                <a:gd name="connsiteX28" fmla="*/ 490224 w 770568"/>
                <a:gd name="connsiteY28" fmla="*/ 773 h 818604"/>
                <a:gd name="connsiteX29" fmla="*/ 506135 w 770568"/>
                <a:gd name="connsiteY29" fmla="*/ 8934 h 818604"/>
                <a:gd name="connsiteX30" fmla="*/ 507626 w 770568"/>
                <a:gd name="connsiteY30" fmla="*/ 29010 h 818604"/>
                <a:gd name="connsiteX31" fmla="*/ 512838 w 770568"/>
                <a:gd name="connsiteY31" fmla="*/ 165159 h 81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70568" h="818604">
                  <a:moveTo>
                    <a:pt x="512838" y="165159"/>
                  </a:moveTo>
                  <a:cubicBezTo>
                    <a:pt x="550609" y="155798"/>
                    <a:pt x="584230" y="113347"/>
                    <a:pt x="612090" y="87972"/>
                  </a:cubicBezTo>
                  <a:cubicBezTo>
                    <a:pt x="628018" y="73467"/>
                    <a:pt x="644546" y="52962"/>
                    <a:pt x="662754" y="41801"/>
                  </a:cubicBezTo>
                  <a:cubicBezTo>
                    <a:pt x="677207" y="32954"/>
                    <a:pt x="685643" y="43172"/>
                    <a:pt x="699890" y="51625"/>
                  </a:cubicBezTo>
                  <a:cubicBezTo>
                    <a:pt x="715801" y="61054"/>
                    <a:pt x="730185" y="73073"/>
                    <a:pt x="742341" y="87286"/>
                  </a:cubicBezTo>
                  <a:cubicBezTo>
                    <a:pt x="746490" y="92138"/>
                    <a:pt x="774282" y="126394"/>
                    <a:pt x="770151" y="132532"/>
                  </a:cubicBezTo>
                  <a:cubicBezTo>
                    <a:pt x="724219" y="200700"/>
                    <a:pt x="671172" y="264085"/>
                    <a:pt x="608387" y="315709"/>
                  </a:cubicBezTo>
                  <a:cubicBezTo>
                    <a:pt x="600037" y="322567"/>
                    <a:pt x="591431" y="329185"/>
                    <a:pt x="584144" y="337260"/>
                  </a:cubicBezTo>
                  <a:cubicBezTo>
                    <a:pt x="578504" y="343518"/>
                    <a:pt x="573737" y="350582"/>
                    <a:pt x="569005" y="357594"/>
                  </a:cubicBezTo>
                  <a:cubicBezTo>
                    <a:pt x="501180" y="458201"/>
                    <a:pt x="436800" y="560848"/>
                    <a:pt x="356922" y="651511"/>
                  </a:cubicBezTo>
                  <a:lnTo>
                    <a:pt x="299469" y="715702"/>
                  </a:lnTo>
                  <a:cubicBezTo>
                    <a:pt x="297960" y="725132"/>
                    <a:pt x="295954" y="733567"/>
                    <a:pt x="293417" y="740939"/>
                  </a:cubicBezTo>
                  <a:cubicBezTo>
                    <a:pt x="290828" y="746032"/>
                    <a:pt x="284930" y="751569"/>
                    <a:pt x="275757" y="757570"/>
                  </a:cubicBezTo>
                  <a:cubicBezTo>
                    <a:pt x="264527" y="764908"/>
                    <a:pt x="244673" y="767771"/>
                    <a:pt x="231712" y="771817"/>
                  </a:cubicBezTo>
                  <a:cubicBezTo>
                    <a:pt x="212064" y="777956"/>
                    <a:pt x="191369" y="781744"/>
                    <a:pt x="171344" y="786408"/>
                  </a:cubicBezTo>
                  <a:cubicBezTo>
                    <a:pt x="119275" y="799352"/>
                    <a:pt x="67051" y="808902"/>
                    <a:pt x="14502" y="818229"/>
                  </a:cubicBezTo>
                  <a:cubicBezTo>
                    <a:pt x="12701" y="818555"/>
                    <a:pt x="10815" y="818863"/>
                    <a:pt x="9084" y="818263"/>
                  </a:cubicBezTo>
                  <a:cubicBezTo>
                    <a:pt x="5089" y="816892"/>
                    <a:pt x="3923" y="811714"/>
                    <a:pt x="3460" y="807376"/>
                  </a:cubicBezTo>
                  <a:cubicBezTo>
                    <a:pt x="-861" y="767651"/>
                    <a:pt x="-1135" y="727463"/>
                    <a:pt x="2637" y="687687"/>
                  </a:cubicBezTo>
                  <a:cubicBezTo>
                    <a:pt x="6066" y="651580"/>
                    <a:pt x="7541" y="615764"/>
                    <a:pt x="11381" y="579553"/>
                  </a:cubicBezTo>
                  <a:cubicBezTo>
                    <a:pt x="56644" y="568821"/>
                    <a:pt x="102181" y="559734"/>
                    <a:pt x="147924" y="551556"/>
                  </a:cubicBezTo>
                  <a:cubicBezTo>
                    <a:pt x="185317" y="544869"/>
                    <a:pt x="201091" y="506344"/>
                    <a:pt x="224133" y="478689"/>
                  </a:cubicBezTo>
                  <a:cubicBezTo>
                    <a:pt x="238690" y="461236"/>
                    <a:pt x="256109" y="444708"/>
                    <a:pt x="269190" y="426106"/>
                  </a:cubicBezTo>
                  <a:cubicBezTo>
                    <a:pt x="301200" y="380654"/>
                    <a:pt x="326506" y="349056"/>
                    <a:pt x="345091" y="331311"/>
                  </a:cubicBezTo>
                  <a:cubicBezTo>
                    <a:pt x="373518" y="304376"/>
                    <a:pt x="403179" y="278813"/>
                    <a:pt x="431554" y="251827"/>
                  </a:cubicBezTo>
                  <a:cubicBezTo>
                    <a:pt x="455677" y="228870"/>
                    <a:pt x="424370" y="203855"/>
                    <a:pt x="424541" y="174709"/>
                  </a:cubicBezTo>
                  <a:cubicBezTo>
                    <a:pt x="424662" y="153706"/>
                    <a:pt x="439355" y="136338"/>
                    <a:pt x="448441" y="117564"/>
                  </a:cubicBezTo>
                  <a:cubicBezTo>
                    <a:pt x="465038" y="83257"/>
                    <a:pt x="463564" y="41321"/>
                    <a:pt x="482869" y="8573"/>
                  </a:cubicBezTo>
                  <a:cubicBezTo>
                    <a:pt x="484737" y="5419"/>
                    <a:pt x="486949" y="2213"/>
                    <a:pt x="490224" y="773"/>
                  </a:cubicBezTo>
                  <a:cubicBezTo>
                    <a:pt x="496259" y="-1902"/>
                    <a:pt x="503426" y="2744"/>
                    <a:pt x="506135" y="8934"/>
                  </a:cubicBezTo>
                  <a:cubicBezTo>
                    <a:pt x="508843" y="15123"/>
                    <a:pt x="508295" y="22255"/>
                    <a:pt x="507626" y="29010"/>
                  </a:cubicBezTo>
                  <a:cubicBezTo>
                    <a:pt x="503546" y="70570"/>
                    <a:pt x="492624" y="126428"/>
                    <a:pt x="512838" y="16515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1" name="任意多边形: 形状 590">
              <a:extLst>
                <a:ext uri="{FF2B5EF4-FFF2-40B4-BE49-F238E27FC236}">
                  <a16:creationId xmlns:a16="http://schemas.microsoft.com/office/drawing/2014/main" id="{6E153E75-7D0F-36E8-8BEB-298E2655AC4B}"/>
                </a:ext>
              </a:extLst>
            </p:cNvPr>
            <p:cNvSpPr/>
            <p:nvPr/>
          </p:nvSpPr>
          <p:spPr>
            <a:xfrm>
              <a:off x="6204576" y="1450775"/>
              <a:ext cx="778740" cy="827229"/>
            </a:xfrm>
            <a:custGeom>
              <a:avLst/>
              <a:gdLst>
                <a:gd name="connsiteX0" fmla="*/ 15470 w 778740"/>
                <a:gd name="connsiteY0" fmla="*/ 827229 h 827229"/>
                <a:gd name="connsiteX1" fmla="*/ 11972 w 778740"/>
                <a:gd name="connsiteY1" fmla="*/ 826680 h 827229"/>
                <a:gd name="connsiteX2" fmla="*/ 3486 w 778740"/>
                <a:gd name="connsiteY2" fmla="*/ 812159 h 827229"/>
                <a:gd name="connsiteX3" fmla="*/ 2663 w 778740"/>
                <a:gd name="connsiteY3" fmla="*/ 691561 h 827229"/>
                <a:gd name="connsiteX4" fmla="*/ 6503 w 778740"/>
                <a:gd name="connsiteY4" fmla="*/ 642749 h 827229"/>
                <a:gd name="connsiteX5" fmla="*/ 11407 w 778740"/>
                <a:gd name="connsiteY5" fmla="*/ 583376 h 827229"/>
                <a:gd name="connsiteX6" fmla="*/ 11733 w 778740"/>
                <a:gd name="connsiteY6" fmla="*/ 580307 h 827229"/>
                <a:gd name="connsiteX7" fmla="*/ 14647 w 778740"/>
                <a:gd name="connsiteY7" fmla="*/ 579621 h 827229"/>
                <a:gd name="connsiteX8" fmla="*/ 151413 w 778740"/>
                <a:gd name="connsiteY8" fmla="*/ 551589 h 827229"/>
                <a:gd name="connsiteX9" fmla="*/ 208351 w 778740"/>
                <a:gd name="connsiteY9" fmla="*/ 502880 h 827229"/>
                <a:gd name="connsiteX10" fmla="*/ 225153 w 778740"/>
                <a:gd name="connsiteY10" fmla="*/ 480180 h 827229"/>
                <a:gd name="connsiteX11" fmla="*/ 242419 w 778740"/>
                <a:gd name="connsiteY11" fmla="*/ 460686 h 827229"/>
                <a:gd name="connsiteX12" fmla="*/ 269987 w 778740"/>
                <a:gd name="connsiteY12" fmla="*/ 427871 h 827229"/>
                <a:gd name="connsiteX13" fmla="*/ 346437 w 778740"/>
                <a:gd name="connsiteY13" fmla="*/ 332442 h 827229"/>
                <a:gd name="connsiteX14" fmla="*/ 388768 w 778740"/>
                <a:gd name="connsiteY14" fmla="*/ 293557 h 827229"/>
                <a:gd name="connsiteX15" fmla="*/ 432899 w 778740"/>
                <a:gd name="connsiteY15" fmla="*/ 252957 h 827229"/>
                <a:gd name="connsiteX16" fmla="*/ 433517 w 778740"/>
                <a:gd name="connsiteY16" fmla="*/ 212221 h 827229"/>
                <a:gd name="connsiteX17" fmla="*/ 424533 w 778740"/>
                <a:gd name="connsiteY17" fmla="*/ 179011 h 827229"/>
                <a:gd name="connsiteX18" fmla="*/ 440580 w 778740"/>
                <a:gd name="connsiteY18" fmla="*/ 135103 h 827229"/>
                <a:gd name="connsiteX19" fmla="*/ 448879 w 778740"/>
                <a:gd name="connsiteY19" fmla="*/ 119946 h 827229"/>
                <a:gd name="connsiteX20" fmla="*/ 463863 w 778740"/>
                <a:gd name="connsiteY20" fmla="*/ 69917 h 827229"/>
                <a:gd name="connsiteX21" fmla="*/ 483477 w 778740"/>
                <a:gd name="connsiteY21" fmla="*/ 10647 h 827229"/>
                <a:gd name="connsiteX22" fmla="*/ 492770 w 778740"/>
                <a:gd name="connsiteY22" fmla="*/ 1114 h 827229"/>
                <a:gd name="connsiteX23" fmla="*/ 498085 w 778740"/>
                <a:gd name="connsiteY23" fmla="*/ 0 h 827229"/>
                <a:gd name="connsiteX24" fmla="*/ 514150 w 778740"/>
                <a:gd name="connsiteY24" fmla="*/ 11487 h 827229"/>
                <a:gd name="connsiteX25" fmla="*/ 515984 w 778740"/>
                <a:gd name="connsiteY25" fmla="*/ 33810 h 827229"/>
                <a:gd name="connsiteX26" fmla="*/ 513789 w 778740"/>
                <a:gd name="connsiteY26" fmla="*/ 53475 h 827229"/>
                <a:gd name="connsiteX27" fmla="*/ 519207 w 778740"/>
                <a:gd name="connsiteY27" fmla="*/ 164403 h 827229"/>
                <a:gd name="connsiteX28" fmla="*/ 593000 w 778740"/>
                <a:gd name="connsiteY28" fmla="*/ 109025 h 827229"/>
                <a:gd name="connsiteX29" fmla="*/ 613505 w 778740"/>
                <a:gd name="connsiteY29" fmla="*/ 89034 h 827229"/>
                <a:gd name="connsiteX30" fmla="*/ 629192 w 778740"/>
                <a:gd name="connsiteY30" fmla="*/ 73569 h 827229"/>
                <a:gd name="connsiteX31" fmla="*/ 664785 w 778740"/>
                <a:gd name="connsiteY31" fmla="*/ 42382 h 827229"/>
                <a:gd name="connsiteX32" fmla="*/ 677644 w 778740"/>
                <a:gd name="connsiteY32" fmla="*/ 38371 h 827229"/>
                <a:gd name="connsiteX33" fmla="*/ 698510 w 778740"/>
                <a:gd name="connsiteY33" fmla="*/ 47252 h 827229"/>
                <a:gd name="connsiteX34" fmla="*/ 706157 w 778740"/>
                <a:gd name="connsiteY34" fmla="*/ 52172 h 827229"/>
                <a:gd name="connsiteX35" fmla="*/ 749653 w 778740"/>
                <a:gd name="connsiteY35" fmla="*/ 88725 h 827229"/>
                <a:gd name="connsiteX36" fmla="*/ 777771 w 778740"/>
                <a:gd name="connsiteY36" fmla="*/ 139337 h 827229"/>
                <a:gd name="connsiteX37" fmla="*/ 615168 w 778740"/>
                <a:gd name="connsiteY37" fmla="*/ 323423 h 827229"/>
                <a:gd name="connsiteX38" fmla="*/ 611276 w 778740"/>
                <a:gd name="connsiteY38" fmla="*/ 326595 h 827229"/>
                <a:gd name="connsiteX39" fmla="*/ 591388 w 778740"/>
                <a:gd name="connsiteY39" fmla="*/ 344529 h 827229"/>
                <a:gd name="connsiteX40" fmla="*/ 576626 w 778740"/>
                <a:gd name="connsiteY40" fmla="*/ 364400 h 827229"/>
                <a:gd name="connsiteX41" fmla="*/ 542319 w 778740"/>
                <a:gd name="connsiteY41" fmla="*/ 415698 h 827229"/>
                <a:gd name="connsiteX42" fmla="*/ 364216 w 778740"/>
                <a:gd name="connsiteY42" fmla="*/ 658762 h 827229"/>
                <a:gd name="connsiteX43" fmla="*/ 307604 w 778740"/>
                <a:gd name="connsiteY43" fmla="*/ 722044 h 827229"/>
                <a:gd name="connsiteX44" fmla="*/ 301586 w 778740"/>
                <a:gd name="connsiteY44" fmla="*/ 746733 h 827229"/>
                <a:gd name="connsiteX45" fmla="*/ 301346 w 778740"/>
                <a:gd name="connsiteY45" fmla="*/ 747299 h 827229"/>
                <a:gd name="connsiteX46" fmla="*/ 282212 w 778740"/>
                <a:gd name="connsiteY46" fmla="*/ 765576 h 827229"/>
                <a:gd name="connsiteX47" fmla="*/ 250168 w 778740"/>
                <a:gd name="connsiteY47" fmla="*/ 776857 h 827229"/>
                <a:gd name="connsiteX48" fmla="*/ 237138 w 778740"/>
                <a:gd name="connsiteY48" fmla="*/ 780303 h 827229"/>
                <a:gd name="connsiteX49" fmla="*/ 193435 w 778740"/>
                <a:gd name="connsiteY49" fmla="*/ 791190 h 827229"/>
                <a:gd name="connsiteX50" fmla="*/ 176496 w 778740"/>
                <a:gd name="connsiteY50" fmla="*/ 794962 h 827229"/>
                <a:gd name="connsiteX51" fmla="*/ 19448 w 778740"/>
                <a:gd name="connsiteY51" fmla="*/ 826818 h 827229"/>
                <a:gd name="connsiteX52" fmla="*/ 15470 w 778740"/>
                <a:gd name="connsiteY52" fmla="*/ 827229 h 827229"/>
                <a:gd name="connsiteX53" fmla="*/ 19413 w 778740"/>
                <a:gd name="connsiteY53" fmla="*/ 587405 h 827229"/>
                <a:gd name="connsiteX54" fmla="*/ 14853 w 778740"/>
                <a:gd name="connsiteY54" fmla="*/ 643400 h 827229"/>
                <a:gd name="connsiteX55" fmla="*/ 10995 w 778740"/>
                <a:gd name="connsiteY55" fmla="*/ 692418 h 827229"/>
                <a:gd name="connsiteX56" fmla="*/ 11801 w 778740"/>
                <a:gd name="connsiteY56" fmla="*/ 811198 h 827229"/>
                <a:gd name="connsiteX57" fmla="*/ 14578 w 778740"/>
                <a:gd name="connsiteY57" fmla="*/ 818434 h 827229"/>
                <a:gd name="connsiteX58" fmla="*/ 17956 w 778740"/>
                <a:gd name="connsiteY58" fmla="*/ 818228 h 827229"/>
                <a:gd name="connsiteX59" fmla="*/ 174524 w 778740"/>
                <a:gd name="connsiteY59" fmla="*/ 786458 h 827229"/>
                <a:gd name="connsiteX60" fmla="*/ 191635 w 778740"/>
                <a:gd name="connsiteY60" fmla="*/ 782635 h 827229"/>
                <a:gd name="connsiteX61" fmla="*/ 234652 w 778740"/>
                <a:gd name="connsiteY61" fmla="*/ 771937 h 827229"/>
                <a:gd name="connsiteX62" fmla="*/ 248162 w 778740"/>
                <a:gd name="connsiteY62" fmla="*/ 768353 h 827229"/>
                <a:gd name="connsiteX63" fmla="*/ 277668 w 778740"/>
                <a:gd name="connsiteY63" fmla="*/ 758169 h 827229"/>
                <a:gd name="connsiteX64" fmla="*/ 293733 w 778740"/>
                <a:gd name="connsiteY64" fmla="*/ 743442 h 827229"/>
                <a:gd name="connsiteX65" fmla="*/ 299494 w 778740"/>
                <a:gd name="connsiteY65" fmla="*/ 719267 h 827229"/>
                <a:gd name="connsiteX66" fmla="*/ 299700 w 778740"/>
                <a:gd name="connsiteY66" fmla="*/ 717981 h 827229"/>
                <a:gd name="connsiteX67" fmla="*/ 358010 w 778740"/>
                <a:gd name="connsiteY67" fmla="*/ 652830 h 827229"/>
                <a:gd name="connsiteX68" fmla="*/ 535392 w 778740"/>
                <a:gd name="connsiteY68" fmla="*/ 410726 h 827229"/>
                <a:gd name="connsiteX69" fmla="*/ 569734 w 778740"/>
                <a:gd name="connsiteY69" fmla="*/ 359376 h 827229"/>
                <a:gd name="connsiteX70" fmla="*/ 585233 w 778740"/>
                <a:gd name="connsiteY70" fmla="*/ 338562 h 827229"/>
                <a:gd name="connsiteX71" fmla="*/ 606081 w 778740"/>
                <a:gd name="connsiteY71" fmla="*/ 319720 h 827229"/>
                <a:gd name="connsiteX72" fmla="*/ 609939 w 778740"/>
                <a:gd name="connsiteY72" fmla="*/ 316565 h 827229"/>
                <a:gd name="connsiteX73" fmla="*/ 770519 w 778740"/>
                <a:gd name="connsiteY73" fmla="*/ 134828 h 827229"/>
                <a:gd name="connsiteX74" fmla="*/ 743361 w 778740"/>
                <a:gd name="connsiteY74" fmla="*/ 94435 h 827229"/>
                <a:gd name="connsiteX75" fmla="*/ 701973 w 778740"/>
                <a:gd name="connsiteY75" fmla="*/ 59665 h 827229"/>
                <a:gd name="connsiteX76" fmla="*/ 693932 w 778740"/>
                <a:gd name="connsiteY76" fmla="*/ 54487 h 827229"/>
                <a:gd name="connsiteX77" fmla="*/ 677644 w 778740"/>
                <a:gd name="connsiteY77" fmla="*/ 46995 h 827229"/>
                <a:gd name="connsiteX78" fmla="*/ 669072 w 778740"/>
                <a:gd name="connsiteY78" fmla="*/ 49806 h 827229"/>
                <a:gd name="connsiteX79" fmla="*/ 635090 w 778740"/>
                <a:gd name="connsiteY79" fmla="*/ 79690 h 827229"/>
                <a:gd name="connsiteX80" fmla="*/ 619043 w 778740"/>
                <a:gd name="connsiteY80" fmla="*/ 95498 h 827229"/>
                <a:gd name="connsiteX81" fmla="*/ 598846 w 778740"/>
                <a:gd name="connsiteY81" fmla="*/ 115197 h 827229"/>
                <a:gd name="connsiteX82" fmla="*/ 518007 w 778740"/>
                <a:gd name="connsiteY82" fmla="*/ 173645 h 827229"/>
                <a:gd name="connsiteX83" fmla="*/ 514870 w 778740"/>
                <a:gd name="connsiteY83" fmla="*/ 174416 h 827229"/>
                <a:gd name="connsiteX84" fmla="*/ 513344 w 778740"/>
                <a:gd name="connsiteY84" fmla="*/ 171484 h 827229"/>
                <a:gd name="connsiteX85" fmla="*/ 505491 w 778740"/>
                <a:gd name="connsiteY85" fmla="*/ 52361 h 827229"/>
                <a:gd name="connsiteX86" fmla="*/ 507669 w 778740"/>
                <a:gd name="connsiteY86" fmla="*/ 32850 h 827229"/>
                <a:gd name="connsiteX87" fmla="*/ 506537 w 778740"/>
                <a:gd name="connsiteY87" fmla="*/ 15002 h 827229"/>
                <a:gd name="connsiteX88" fmla="*/ 496079 w 778740"/>
                <a:gd name="connsiteY88" fmla="*/ 9035 h 827229"/>
                <a:gd name="connsiteX89" fmla="*/ 490644 w 778740"/>
                <a:gd name="connsiteY89" fmla="*/ 15105 h 827229"/>
                <a:gd name="connsiteX90" fmla="*/ 472041 w 778740"/>
                <a:gd name="connsiteY90" fmla="*/ 71752 h 827229"/>
                <a:gd name="connsiteX91" fmla="*/ 456371 w 778740"/>
                <a:gd name="connsiteY91" fmla="*/ 123770 h 827229"/>
                <a:gd name="connsiteX92" fmla="*/ 447764 w 778740"/>
                <a:gd name="connsiteY92" fmla="*/ 139509 h 827229"/>
                <a:gd name="connsiteX93" fmla="*/ 432899 w 778740"/>
                <a:gd name="connsiteY93" fmla="*/ 178994 h 827229"/>
                <a:gd name="connsiteX94" fmla="*/ 441163 w 778740"/>
                <a:gd name="connsiteY94" fmla="*/ 208655 h 827229"/>
                <a:gd name="connsiteX95" fmla="*/ 438557 w 778740"/>
                <a:gd name="connsiteY95" fmla="*/ 259301 h 827229"/>
                <a:gd name="connsiteX96" fmla="*/ 394272 w 778740"/>
                <a:gd name="connsiteY96" fmla="*/ 300038 h 827229"/>
                <a:gd name="connsiteX97" fmla="*/ 352095 w 778740"/>
                <a:gd name="connsiteY97" fmla="*/ 338785 h 827229"/>
                <a:gd name="connsiteX98" fmla="*/ 276760 w 778740"/>
                <a:gd name="connsiteY98" fmla="*/ 432945 h 827229"/>
                <a:gd name="connsiteX99" fmla="*/ 248505 w 778740"/>
                <a:gd name="connsiteY99" fmla="*/ 466601 h 827229"/>
                <a:gd name="connsiteX100" fmla="*/ 231480 w 778740"/>
                <a:gd name="connsiteY100" fmla="*/ 485804 h 827229"/>
                <a:gd name="connsiteX101" fmla="*/ 215123 w 778740"/>
                <a:gd name="connsiteY101" fmla="*/ 507921 h 827229"/>
                <a:gd name="connsiteX102" fmla="*/ 152819 w 778740"/>
                <a:gd name="connsiteY102" fmla="*/ 560110 h 827229"/>
                <a:gd name="connsiteX103" fmla="*/ 19413 w 778740"/>
                <a:gd name="connsiteY103" fmla="*/ 587405 h 8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78740" h="827229">
                  <a:moveTo>
                    <a:pt x="15470" y="827229"/>
                  </a:moveTo>
                  <a:cubicBezTo>
                    <a:pt x="14201" y="827229"/>
                    <a:pt x="13053" y="827041"/>
                    <a:pt x="11972" y="826680"/>
                  </a:cubicBezTo>
                  <a:cubicBezTo>
                    <a:pt x="4806" y="824229"/>
                    <a:pt x="3811" y="815142"/>
                    <a:pt x="3486" y="812159"/>
                  </a:cubicBezTo>
                  <a:cubicBezTo>
                    <a:pt x="-869" y="772228"/>
                    <a:pt x="-1143" y="731663"/>
                    <a:pt x="2663" y="691561"/>
                  </a:cubicBezTo>
                  <a:cubicBezTo>
                    <a:pt x="4206" y="675273"/>
                    <a:pt x="5372" y="658745"/>
                    <a:pt x="6503" y="642749"/>
                  </a:cubicBezTo>
                  <a:cubicBezTo>
                    <a:pt x="7875" y="623341"/>
                    <a:pt x="9298" y="603281"/>
                    <a:pt x="11407" y="583376"/>
                  </a:cubicBezTo>
                  <a:lnTo>
                    <a:pt x="11733" y="580307"/>
                  </a:lnTo>
                  <a:lnTo>
                    <a:pt x="14647" y="579621"/>
                  </a:lnTo>
                  <a:cubicBezTo>
                    <a:pt x="56052" y="569797"/>
                    <a:pt x="100784" y="560624"/>
                    <a:pt x="151413" y="551589"/>
                  </a:cubicBezTo>
                  <a:cubicBezTo>
                    <a:pt x="177645" y="546908"/>
                    <a:pt x="192561" y="525511"/>
                    <a:pt x="208351" y="502880"/>
                  </a:cubicBezTo>
                  <a:cubicBezTo>
                    <a:pt x="213684" y="495233"/>
                    <a:pt x="219204" y="487312"/>
                    <a:pt x="225153" y="480180"/>
                  </a:cubicBezTo>
                  <a:cubicBezTo>
                    <a:pt x="230657" y="473579"/>
                    <a:pt x="236641" y="467030"/>
                    <a:pt x="242419" y="460686"/>
                  </a:cubicBezTo>
                  <a:cubicBezTo>
                    <a:pt x="252020" y="450176"/>
                    <a:pt x="261947" y="439289"/>
                    <a:pt x="269987" y="427871"/>
                  </a:cubicBezTo>
                  <a:cubicBezTo>
                    <a:pt x="302015" y="382402"/>
                    <a:pt x="327732" y="350290"/>
                    <a:pt x="346437" y="332442"/>
                  </a:cubicBezTo>
                  <a:cubicBezTo>
                    <a:pt x="360376" y="319240"/>
                    <a:pt x="374812" y="306175"/>
                    <a:pt x="388768" y="293557"/>
                  </a:cubicBezTo>
                  <a:cubicBezTo>
                    <a:pt x="403359" y="280372"/>
                    <a:pt x="418429" y="266725"/>
                    <a:pt x="432899" y="252957"/>
                  </a:cubicBezTo>
                  <a:cubicBezTo>
                    <a:pt x="445072" y="241384"/>
                    <a:pt x="441060" y="229932"/>
                    <a:pt x="433517" y="212221"/>
                  </a:cubicBezTo>
                  <a:cubicBezTo>
                    <a:pt x="429059" y="201780"/>
                    <a:pt x="424464" y="190961"/>
                    <a:pt x="424533" y="179011"/>
                  </a:cubicBezTo>
                  <a:cubicBezTo>
                    <a:pt x="424618" y="162655"/>
                    <a:pt x="432745" y="148647"/>
                    <a:pt x="440580" y="135103"/>
                  </a:cubicBezTo>
                  <a:cubicBezTo>
                    <a:pt x="443461" y="130148"/>
                    <a:pt x="446427" y="125021"/>
                    <a:pt x="448879" y="119946"/>
                  </a:cubicBezTo>
                  <a:cubicBezTo>
                    <a:pt x="456354" y="104499"/>
                    <a:pt x="460160" y="86908"/>
                    <a:pt x="463863" y="69917"/>
                  </a:cubicBezTo>
                  <a:cubicBezTo>
                    <a:pt x="468253" y="49703"/>
                    <a:pt x="472779" y="28804"/>
                    <a:pt x="483477" y="10647"/>
                  </a:cubicBezTo>
                  <a:cubicBezTo>
                    <a:pt x="485620" y="7012"/>
                    <a:pt x="488398" y="3035"/>
                    <a:pt x="492770" y="1114"/>
                  </a:cubicBezTo>
                  <a:cubicBezTo>
                    <a:pt x="494450" y="377"/>
                    <a:pt x="496233" y="0"/>
                    <a:pt x="498085" y="0"/>
                  </a:cubicBezTo>
                  <a:cubicBezTo>
                    <a:pt x="504583" y="0"/>
                    <a:pt x="511184" y="4715"/>
                    <a:pt x="514150" y="11487"/>
                  </a:cubicBezTo>
                  <a:cubicBezTo>
                    <a:pt x="517441" y="19014"/>
                    <a:pt x="516601" y="27569"/>
                    <a:pt x="515984" y="33810"/>
                  </a:cubicBezTo>
                  <a:cubicBezTo>
                    <a:pt x="515367" y="40085"/>
                    <a:pt x="514596" y="46669"/>
                    <a:pt x="513789" y="53475"/>
                  </a:cubicBezTo>
                  <a:cubicBezTo>
                    <a:pt x="509418" y="90817"/>
                    <a:pt x="504463" y="132977"/>
                    <a:pt x="519207" y="164403"/>
                  </a:cubicBezTo>
                  <a:cubicBezTo>
                    <a:pt x="545885" y="156380"/>
                    <a:pt x="570865" y="131279"/>
                    <a:pt x="593000" y="109025"/>
                  </a:cubicBezTo>
                  <a:cubicBezTo>
                    <a:pt x="600166" y="101824"/>
                    <a:pt x="606938" y="95018"/>
                    <a:pt x="613505" y="89034"/>
                  </a:cubicBezTo>
                  <a:cubicBezTo>
                    <a:pt x="618631" y="84371"/>
                    <a:pt x="623758" y="79124"/>
                    <a:pt x="629192" y="73569"/>
                  </a:cubicBezTo>
                  <a:cubicBezTo>
                    <a:pt x="640457" y="62065"/>
                    <a:pt x="652098" y="50166"/>
                    <a:pt x="664785" y="42382"/>
                  </a:cubicBezTo>
                  <a:cubicBezTo>
                    <a:pt x="669192" y="39674"/>
                    <a:pt x="673392" y="38371"/>
                    <a:pt x="677644" y="38371"/>
                  </a:cubicBezTo>
                  <a:cubicBezTo>
                    <a:pt x="685274" y="38371"/>
                    <a:pt x="691703" y="42691"/>
                    <a:pt x="698510" y="47252"/>
                  </a:cubicBezTo>
                  <a:cubicBezTo>
                    <a:pt x="700927" y="48880"/>
                    <a:pt x="703448" y="50561"/>
                    <a:pt x="706157" y="52172"/>
                  </a:cubicBezTo>
                  <a:cubicBezTo>
                    <a:pt x="722633" y="61945"/>
                    <a:pt x="737275" y="74238"/>
                    <a:pt x="749653" y="88725"/>
                  </a:cubicBezTo>
                  <a:cubicBezTo>
                    <a:pt x="760112" y="100950"/>
                    <a:pt x="783806" y="130353"/>
                    <a:pt x="777771" y="139337"/>
                  </a:cubicBezTo>
                  <a:cubicBezTo>
                    <a:pt x="726525" y="215375"/>
                    <a:pt x="673341" y="275589"/>
                    <a:pt x="615168" y="323423"/>
                  </a:cubicBezTo>
                  <a:lnTo>
                    <a:pt x="611276" y="326595"/>
                  </a:lnTo>
                  <a:cubicBezTo>
                    <a:pt x="604418" y="332184"/>
                    <a:pt x="597320" y="337945"/>
                    <a:pt x="591388" y="344529"/>
                  </a:cubicBezTo>
                  <a:cubicBezTo>
                    <a:pt x="585918" y="350598"/>
                    <a:pt x="581204" y="357610"/>
                    <a:pt x="576626" y="364400"/>
                  </a:cubicBezTo>
                  <a:cubicBezTo>
                    <a:pt x="565122" y="381459"/>
                    <a:pt x="553720" y="398587"/>
                    <a:pt x="542319" y="415698"/>
                  </a:cubicBezTo>
                  <a:cubicBezTo>
                    <a:pt x="487455" y="498079"/>
                    <a:pt x="430722" y="583256"/>
                    <a:pt x="364216" y="658762"/>
                  </a:cubicBezTo>
                  <a:lnTo>
                    <a:pt x="307604" y="722044"/>
                  </a:lnTo>
                  <a:cubicBezTo>
                    <a:pt x="306061" y="731269"/>
                    <a:pt x="304038" y="739567"/>
                    <a:pt x="301586" y="746733"/>
                  </a:cubicBezTo>
                  <a:lnTo>
                    <a:pt x="301346" y="747299"/>
                  </a:lnTo>
                  <a:cubicBezTo>
                    <a:pt x="298380" y="753128"/>
                    <a:pt x="292122" y="759112"/>
                    <a:pt x="282212" y="765576"/>
                  </a:cubicBezTo>
                  <a:cubicBezTo>
                    <a:pt x="273794" y="771062"/>
                    <a:pt x="261244" y="774148"/>
                    <a:pt x="250168" y="776857"/>
                  </a:cubicBezTo>
                  <a:cubicBezTo>
                    <a:pt x="245436" y="778023"/>
                    <a:pt x="240944" y="779120"/>
                    <a:pt x="237138" y="780303"/>
                  </a:cubicBezTo>
                  <a:cubicBezTo>
                    <a:pt x="222839" y="784761"/>
                    <a:pt x="207888" y="788036"/>
                    <a:pt x="193435" y="791190"/>
                  </a:cubicBezTo>
                  <a:cubicBezTo>
                    <a:pt x="187760" y="792425"/>
                    <a:pt x="182102" y="793659"/>
                    <a:pt x="176496" y="794962"/>
                  </a:cubicBezTo>
                  <a:cubicBezTo>
                    <a:pt x="124890" y="807804"/>
                    <a:pt x="72751" y="817354"/>
                    <a:pt x="19448" y="826818"/>
                  </a:cubicBezTo>
                  <a:cubicBezTo>
                    <a:pt x="18350" y="826972"/>
                    <a:pt x="16928" y="827229"/>
                    <a:pt x="15470" y="827229"/>
                  </a:cubicBezTo>
                  <a:close/>
                  <a:moveTo>
                    <a:pt x="19413" y="587405"/>
                  </a:moveTo>
                  <a:cubicBezTo>
                    <a:pt x="17493" y="606144"/>
                    <a:pt x="16156" y="625072"/>
                    <a:pt x="14853" y="643400"/>
                  </a:cubicBezTo>
                  <a:cubicBezTo>
                    <a:pt x="13721" y="659431"/>
                    <a:pt x="12538" y="676027"/>
                    <a:pt x="10995" y="692418"/>
                  </a:cubicBezTo>
                  <a:cubicBezTo>
                    <a:pt x="7257" y="731903"/>
                    <a:pt x="7515" y="771868"/>
                    <a:pt x="11801" y="811198"/>
                  </a:cubicBezTo>
                  <a:cubicBezTo>
                    <a:pt x="12418" y="816891"/>
                    <a:pt x="13807" y="818177"/>
                    <a:pt x="14578" y="818434"/>
                  </a:cubicBezTo>
                  <a:cubicBezTo>
                    <a:pt x="15230" y="818657"/>
                    <a:pt x="16465" y="818502"/>
                    <a:pt x="17956" y="818228"/>
                  </a:cubicBezTo>
                  <a:cubicBezTo>
                    <a:pt x="71123" y="808781"/>
                    <a:pt x="123106" y="799248"/>
                    <a:pt x="174524" y="786458"/>
                  </a:cubicBezTo>
                  <a:cubicBezTo>
                    <a:pt x="180234" y="785138"/>
                    <a:pt x="185925" y="783887"/>
                    <a:pt x="191635" y="782635"/>
                  </a:cubicBezTo>
                  <a:cubicBezTo>
                    <a:pt x="205917" y="779515"/>
                    <a:pt x="220696" y="776291"/>
                    <a:pt x="234652" y="771937"/>
                  </a:cubicBezTo>
                  <a:cubicBezTo>
                    <a:pt x="238698" y="770668"/>
                    <a:pt x="243310" y="769553"/>
                    <a:pt x="248162" y="768353"/>
                  </a:cubicBezTo>
                  <a:cubicBezTo>
                    <a:pt x="258603" y="765799"/>
                    <a:pt x="270433" y="762901"/>
                    <a:pt x="277668" y="758169"/>
                  </a:cubicBezTo>
                  <a:cubicBezTo>
                    <a:pt x="286018" y="752717"/>
                    <a:pt x="291419" y="747779"/>
                    <a:pt x="293733" y="743442"/>
                  </a:cubicBezTo>
                  <a:cubicBezTo>
                    <a:pt x="296099" y="736498"/>
                    <a:pt x="298037" y="728371"/>
                    <a:pt x="299494" y="719267"/>
                  </a:cubicBezTo>
                  <a:lnTo>
                    <a:pt x="299700" y="717981"/>
                  </a:lnTo>
                  <a:lnTo>
                    <a:pt x="358010" y="652830"/>
                  </a:lnTo>
                  <a:cubicBezTo>
                    <a:pt x="424104" y="577787"/>
                    <a:pt x="480683" y="492867"/>
                    <a:pt x="535392" y="410726"/>
                  </a:cubicBezTo>
                  <a:cubicBezTo>
                    <a:pt x="546793" y="393598"/>
                    <a:pt x="558212" y="376470"/>
                    <a:pt x="569734" y="359376"/>
                  </a:cubicBezTo>
                  <a:cubicBezTo>
                    <a:pt x="574466" y="352347"/>
                    <a:pt x="579369" y="345077"/>
                    <a:pt x="585233" y="338562"/>
                  </a:cubicBezTo>
                  <a:cubicBezTo>
                    <a:pt x="591611" y="331499"/>
                    <a:pt x="598966" y="325515"/>
                    <a:pt x="606081" y="319720"/>
                  </a:cubicBezTo>
                  <a:lnTo>
                    <a:pt x="609939" y="316565"/>
                  </a:lnTo>
                  <a:cubicBezTo>
                    <a:pt x="667340" y="269365"/>
                    <a:pt x="719873" y="209923"/>
                    <a:pt x="770519" y="134828"/>
                  </a:cubicBezTo>
                  <a:cubicBezTo>
                    <a:pt x="770056" y="129239"/>
                    <a:pt x="754214" y="107122"/>
                    <a:pt x="743361" y="94435"/>
                  </a:cubicBezTo>
                  <a:cubicBezTo>
                    <a:pt x="731582" y="80667"/>
                    <a:pt x="717644" y="68974"/>
                    <a:pt x="701973" y="59665"/>
                  </a:cubicBezTo>
                  <a:cubicBezTo>
                    <a:pt x="699058" y="57933"/>
                    <a:pt x="696452" y="56184"/>
                    <a:pt x="693932" y="54487"/>
                  </a:cubicBezTo>
                  <a:cubicBezTo>
                    <a:pt x="687709" y="50303"/>
                    <a:pt x="682788" y="46995"/>
                    <a:pt x="677644" y="46995"/>
                  </a:cubicBezTo>
                  <a:cubicBezTo>
                    <a:pt x="674952" y="46995"/>
                    <a:pt x="672141" y="47920"/>
                    <a:pt x="669072" y="49806"/>
                  </a:cubicBezTo>
                  <a:cubicBezTo>
                    <a:pt x="657276" y="57041"/>
                    <a:pt x="645995" y="68563"/>
                    <a:pt x="635090" y="79690"/>
                  </a:cubicBezTo>
                  <a:cubicBezTo>
                    <a:pt x="629570" y="85331"/>
                    <a:pt x="624357" y="90663"/>
                    <a:pt x="619043" y="95498"/>
                  </a:cubicBezTo>
                  <a:cubicBezTo>
                    <a:pt x="612648" y="101327"/>
                    <a:pt x="605944" y="108065"/>
                    <a:pt x="598846" y="115197"/>
                  </a:cubicBezTo>
                  <a:cubicBezTo>
                    <a:pt x="575066" y="139097"/>
                    <a:pt x="548114" y="166204"/>
                    <a:pt x="518007" y="173645"/>
                  </a:cubicBezTo>
                  <a:lnTo>
                    <a:pt x="514870" y="174416"/>
                  </a:lnTo>
                  <a:lnTo>
                    <a:pt x="513344" y="171484"/>
                  </a:lnTo>
                  <a:cubicBezTo>
                    <a:pt x="495513" y="137349"/>
                    <a:pt x="500811" y="92189"/>
                    <a:pt x="505491" y="52361"/>
                  </a:cubicBezTo>
                  <a:cubicBezTo>
                    <a:pt x="506280" y="45606"/>
                    <a:pt x="507051" y="39073"/>
                    <a:pt x="507669" y="32850"/>
                  </a:cubicBezTo>
                  <a:cubicBezTo>
                    <a:pt x="508337" y="26043"/>
                    <a:pt x="508714" y="19991"/>
                    <a:pt x="506537" y="15002"/>
                  </a:cubicBezTo>
                  <a:cubicBezTo>
                    <a:pt x="504617" y="10613"/>
                    <a:pt x="499508" y="7527"/>
                    <a:pt x="496079" y="9035"/>
                  </a:cubicBezTo>
                  <a:cubicBezTo>
                    <a:pt x="493884" y="10013"/>
                    <a:pt x="492170" y="12533"/>
                    <a:pt x="490644" y="15105"/>
                  </a:cubicBezTo>
                  <a:cubicBezTo>
                    <a:pt x="480665" y="32044"/>
                    <a:pt x="476482" y="51332"/>
                    <a:pt x="472041" y="71752"/>
                  </a:cubicBezTo>
                  <a:cubicBezTo>
                    <a:pt x="468253" y="89257"/>
                    <a:pt x="464309" y="107379"/>
                    <a:pt x="456371" y="123770"/>
                  </a:cubicBezTo>
                  <a:cubicBezTo>
                    <a:pt x="453765" y="129136"/>
                    <a:pt x="450713" y="134417"/>
                    <a:pt x="447764" y="139509"/>
                  </a:cubicBezTo>
                  <a:cubicBezTo>
                    <a:pt x="440169" y="152625"/>
                    <a:pt x="432985" y="165021"/>
                    <a:pt x="432899" y="178994"/>
                  </a:cubicBezTo>
                  <a:cubicBezTo>
                    <a:pt x="432848" y="189092"/>
                    <a:pt x="437083" y="199036"/>
                    <a:pt x="441163" y="208655"/>
                  </a:cubicBezTo>
                  <a:cubicBezTo>
                    <a:pt x="448347" y="225508"/>
                    <a:pt x="455754" y="242910"/>
                    <a:pt x="438557" y="259301"/>
                  </a:cubicBezTo>
                  <a:cubicBezTo>
                    <a:pt x="424018" y="273154"/>
                    <a:pt x="408896" y="286819"/>
                    <a:pt x="394272" y="300038"/>
                  </a:cubicBezTo>
                  <a:cubicBezTo>
                    <a:pt x="380350" y="312639"/>
                    <a:pt x="365948" y="325652"/>
                    <a:pt x="352095" y="338785"/>
                  </a:cubicBezTo>
                  <a:cubicBezTo>
                    <a:pt x="333801" y="356256"/>
                    <a:pt x="308444" y="387923"/>
                    <a:pt x="276760" y="432945"/>
                  </a:cubicBezTo>
                  <a:cubicBezTo>
                    <a:pt x="268393" y="444810"/>
                    <a:pt x="258278" y="455886"/>
                    <a:pt x="248505" y="466601"/>
                  </a:cubicBezTo>
                  <a:cubicBezTo>
                    <a:pt x="242779" y="472876"/>
                    <a:pt x="236864" y="479357"/>
                    <a:pt x="231480" y="485804"/>
                  </a:cubicBezTo>
                  <a:cubicBezTo>
                    <a:pt x="225770" y="492662"/>
                    <a:pt x="220353" y="500411"/>
                    <a:pt x="215123" y="507921"/>
                  </a:cubicBezTo>
                  <a:cubicBezTo>
                    <a:pt x="199042" y="530981"/>
                    <a:pt x="182428" y="554812"/>
                    <a:pt x="152819" y="560110"/>
                  </a:cubicBezTo>
                  <a:cubicBezTo>
                    <a:pt x="103527" y="568940"/>
                    <a:pt x="59858" y="577872"/>
                    <a:pt x="19413" y="58740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5" name="任意多边形: 形状 594">
              <a:extLst>
                <a:ext uri="{FF2B5EF4-FFF2-40B4-BE49-F238E27FC236}">
                  <a16:creationId xmlns:a16="http://schemas.microsoft.com/office/drawing/2014/main" id="{CC6CE0E0-9E1D-3610-42BB-B663701461F8}"/>
                </a:ext>
              </a:extLst>
            </p:cNvPr>
            <p:cNvSpPr/>
            <p:nvPr/>
          </p:nvSpPr>
          <p:spPr>
            <a:xfrm>
              <a:off x="6714465" y="1608154"/>
              <a:ext cx="55358" cy="172885"/>
            </a:xfrm>
            <a:custGeom>
              <a:avLst/>
              <a:gdLst>
                <a:gd name="connsiteX0" fmla="*/ 43128 w 55358"/>
                <a:gd name="connsiteY0" fmla="*/ 172886 h 172885"/>
                <a:gd name="connsiteX1" fmla="*/ 42185 w 55358"/>
                <a:gd name="connsiteY1" fmla="*/ 172714 h 172885"/>
                <a:gd name="connsiteX2" fmla="*/ 40488 w 55358"/>
                <a:gd name="connsiteY2" fmla="*/ 169011 h 172885"/>
                <a:gd name="connsiteX3" fmla="*/ 49472 w 55358"/>
                <a:gd name="connsiteY3" fmla="*/ 133881 h 172885"/>
                <a:gd name="connsiteX4" fmla="*/ 33544 w 55358"/>
                <a:gd name="connsiteY4" fmla="*/ 66826 h 172885"/>
                <a:gd name="connsiteX5" fmla="*/ 19108 w 55358"/>
                <a:gd name="connsiteY5" fmla="*/ 40560 h 172885"/>
                <a:gd name="connsiteX6" fmla="*/ 15713 w 55358"/>
                <a:gd name="connsiteY6" fmla="*/ 36823 h 172885"/>
                <a:gd name="connsiteX7" fmla="*/ 10210 w 55358"/>
                <a:gd name="connsiteY7" fmla="*/ 30428 h 172885"/>
                <a:gd name="connsiteX8" fmla="*/ 77 w 55358"/>
                <a:gd name="connsiteY8" fmla="*/ 3561 h 172885"/>
                <a:gd name="connsiteX9" fmla="*/ 2168 w 55358"/>
                <a:gd name="connsiteY9" fmla="*/ 81 h 172885"/>
                <a:gd name="connsiteX10" fmla="*/ 5529 w 55358"/>
                <a:gd name="connsiteY10" fmla="*/ 2241 h 172885"/>
                <a:gd name="connsiteX11" fmla="*/ 14684 w 55358"/>
                <a:gd name="connsiteY11" fmla="*/ 26947 h 172885"/>
                <a:gd name="connsiteX12" fmla="*/ 19742 w 55358"/>
                <a:gd name="connsiteY12" fmla="*/ 32794 h 172885"/>
                <a:gd name="connsiteX13" fmla="*/ 23325 w 55358"/>
                <a:gd name="connsiteY13" fmla="*/ 36737 h 172885"/>
                <a:gd name="connsiteX14" fmla="*/ 38670 w 55358"/>
                <a:gd name="connsiteY14" fmla="*/ 64495 h 172885"/>
                <a:gd name="connsiteX15" fmla="*/ 55044 w 55358"/>
                <a:gd name="connsiteY15" fmla="*/ 134395 h 172885"/>
                <a:gd name="connsiteX16" fmla="*/ 45768 w 55358"/>
                <a:gd name="connsiteY16" fmla="*/ 170948 h 172885"/>
                <a:gd name="connsiteX17" fmla="*/ 43128 w 55358"/>
                <a:gd name="connsiteY17" fmla="*/ 172886 h 17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358" h="172885">
                  <a:moveTo>
                    <a:pt x="43128" y="172886"/>
                  </a:moveTo>
                  <a:cubicBezTo>
                    <a:pt x="42819" y="172886"/>
                    <a:pt x="42493" y="172834"/>
                    <a:pt x="42185" y="172714"/>
                  </a:cubicBezTo>
                  <a:cubicBezTo>
                    <a:pt x="40728" y="172183"/>
                    <a:pt x="39973" y="170520"/>
                    <a:pt x="40488" y="169011"/>
                  </a:cubicBezTo>
                  <a:cubicBezTo>
                    <a:pt x="44397" y="157661"/>
                    <a:pt x="48426" y="145934"/>
                    <a:pt x="49472" y="133881"/>
                  </a:cubicBezTo>
                  <a:cubicBezTo>
                    <a:pt x="51443" y="111283"/>
                    <a:pt x="43059" y="89269"/>
                    <a:pt x="33544" y="66826"/>
                  </a:cubicBezTo>
                  <a:cubicBezTo>
                    <a:pt x="30046" y="58597"/>
                    <a:pt x="25709" y="48344"/>
                    <a:pt x="19108" y="40560"/>
                  </a:cubicBezTo>
                  <a:cubicBezTo>
                    <a:pt x="18027" y="39274"/>
                    <a:pt x="16862" y="38057"/>
                    <a:pt x="15713" y="36823"/>
                  </a:cubicBezTo>
                  <a:cubicBezTo>
                    <a:pt x="13844" y="34817"/>
                    <a:pt x="11907" y="32759"/>
                    <a:pt x="10210" y="30428"/>
                  </a:cubicBezTo>
                  <a:cubicBezTo>
                    <a:pt x="4346" y="22404"/>
                    <a:pt x="2083" y="12391"/>
                    <a:pt x="77" y="3561"/>
                  </a:cubicBezTo>
                  <a:cubicBezTo>
                    <a:pt x="-283" y="2001"/>
                    <a:pt x="660" y="441"/>
                    <a:pt x="2168" y="81"/>
                  </a:cubicBezTo>
                  <a:cubicBezTo>
                    <a:pt x="3643" y="-296"/>
                    <a:pt x="5169" y="681"/>
                    <a:pt x="5529" y="2241"/>
                  </a:cubicBezTo>
                  <a:cubicBezTo>
                    <a:pt x="7415" y="10522"/>
                    <a:pt x="9541" y="19901"/>
                    <a:pt x="14684" y="26947"/>
                  </a:cubicBezTo>
                  <a:cubicBezTo>
                    <a:pt x="16176" y="28987"/>
                    <a:pt x="17908" y="30839"/>
                    <a:pt x="19742" y="32794"/>
                  </a:cubicBezTo>
                  <a:cubicBezTo>
                    <a:pt x="20960" y="34079"/>
                    <a:pt x="22177" y="35383"/>
                    <a:pt x="23325" y="36737"/>
                  </a:cubicBezTo>
                  <a:cubicBezTo>
                    <a:pt x="30492" y="45190"/>
                    <a:pt x="35036" y="55888"/>
                    <a:pt x="38670" y="64495"/>
                  </a:cubicBezTo>
                  <a:cubicBezTo>
                    <a:pt x="48494" y="87658"/>
                    <a:pt x="57135" y="110426"/>
                    <a:pt x="55044" y="134395"/>
                  </a:cubicBezTo>
                  <a:cubicBezTo>
                    <a:pt x="53929" y="147168"/>
                    <a:pt x="49780" y="159255"/>
                    <a:pt x="45768" y="170948"/>
                  </a:cubicBezTo>
                  <a:cubicBezTo>
                    <a:pt x="45340" y="172148"/>
                    <a:pt x="44277" y="172886"/>
                    <a:pt x="43128" y="17288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6" name="任意多边形: 形状 595">
              <a:extLst>
                <a:ext uri="{FF2B5EF4-FFF2-40B4-BE49-F238E27FC236}">
                  <a16:creationId xmlns:a16="http://schemas.microsoft.com/office/drawing/2014/main" id="{2691D86F-5AB2-1E6B-1910-6447CFA4FBA9}"/>
                </a:ext>
              </a:extLst>
            </p:cNvPr>
            <p:cNvSpPr/>
            <p:nvPr/>
          </p:nvSpPr>
          <p:spPr>
            <a:xfrm>
              <a:off x="5534785" y="1908533"/>
              <a:ext cx="300660" cy="161279"/>
            </a:xfrm>
            <a:custGeom>
              <a:avLst/>
              <a:gdLst>
                <a:gd name="connsiteX0" fmla="*/ 198411 w 300660"/>
                <a:gd name="connsiteY0" fmla="*/ 161279 h 161279"/>
                <a:gd name="connsiteX1" fmla="*/ 118755 w 300660"/>
                <a:gd name="connsiteY1" fmla="*/ 144906 h 161279"/>
                <a:gd name="connsiteX2" fmla="*/ 95 w 300660"/>
                <a:gd name="connsiteY2" fmla="*/ 3648 h 161279"/>
                <a:gd name="connsiteX3" fmla="*/ 2066 w 300660"/>
                <a:gd name="connsiteY3" fmla="*/ 99 h 161279"/>
                <a:gd name="connsiteX4" fmla="*/ 5495 w 300660"/>
                <a:gd name="connsiteY4" fmla="*/ 2139 h 161279"/>
                <a:gd name="connsiteX5" fmla="*/ 120933 w 300660"/>
                <a:gd name="connsiteY5" fmla="*/ 139556 h 161279"/>
                <a:gd name="connsiteX6" fmla="*/ 296497 w 300660"/>
                <a:gd name="connsiteY6" fmla="*/ 129647 h 161279"/>
                <a:gd name="connsiteX7" fmla="*/ 300303 w 300660"/>
                <a:gd name="connsiteY7" fmla="*/ 130761 h 161279"/>
                <a:gd name="connsiteX8" fmla="*/ 299223 w 300660"/>
                <a:gd name="connsiteY8" fmla="*/ 134704 h 161279"/>
                <a:gd name="connsiteX9" fmla="*/ 198411 w 300660"/>
                <a:gd name="connsiteY9" fmla="*/ 161279 h 1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660" h="161279">
                  <a:moveTo>
                    <a:pt x="198411" y="161279"/>
                  </a:moveTo>
                  <a:cubicBezTo>
                    <a:pt x="171065" y="161279"/>
                    <a:pt x="143769" y="155861"/>
                    <a:pt x="118755" y="144906"/>
                  </a:cubicBezTo>
                  <a:cubicBezTo>
                    <a:pt x="61611" y="119874"/>
                    <a:pt x="16142" y="65747"/>
                    <a:pt x="95" y="3648"/>
                  </a:cubicBezTo>
                  <a:cubicBezTo>
                    <a:pt x="-300" y="2105"/>
                    <a:pt x="574" y="510"/>
                    <a:pt x="2066" y="99"/>
                  </a:cubicBezTo>
                  <a:cubicBezTo>
                    <a:pt x="3558" y="-313"/>
                    <a:pt x="5101" y="596"/>
                    <a:pt x="5495" y="2139"/>
                  </a:cubicBezTo>
                  <a:cubicBezTo>
                    <a:pt x="21114" y="62541"/>
                    <a:pt x="65348" y="115193"/>
                    <a:pt x="120933" y="139556"/>
                  </a:cubicBezTo>
                  <a:cubicBezTo>
                    <a:pt x="176517" y="163920"/>
                    <a:pt x="243794" y="160113"/>
                    <a:pt x="296497" y="129647"/>
                  </a:cubicBezTo>
                  <a:cubicBezTo>
                    <a:pt x="297835" y="128875"/>
                    <a:pt x="299549" y="129372"/>
                    <a:pt x="300303" y="130761"/>
                  </a:cubicBezTo>
                  <a:cubicBezTo>
                    <a:pt x="301058" y="132167"/>
                    <a:pt x="300578" y="133916"/>
                    <a:pt x="299223" y="134704"/>
                  </a:cubicBezTo>
                  <a:cubicBezTo>
                    <a:pt x="268757" y="152329"/>
                    <a:pt x="233541" y="161279"/>
                    <a:pt x="198411" y="1612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7" name="任意多边形: 形状 596">
              <a:extLst>
                <a:ext uri="{FF2B5EF4-FFF2-40B4-BE49-F238E27FC236}">
                  <a16:creationId xmlns:a16="http://schemas.microsoft.com/office/drawing/2014/main" id="{BE97C914-07F4-B0A5-B424-D879CE5EE0F6}"/>
                </a:ext>
              </a:extLst>
            </p:cNvPr>
            <p:cNvSpPr/>
            <p:nvPr/>
          </p:nvSpPr>
          <p:spPr>
            <a:xfrm>
              <a:off x="5238302" y="1925655"/>
              <a:ext cx="160905" cy="182750"/>
            </a:xfrm>
            <a:custGeom>
              <a:avLst/>
              <a:gdLst>
                <a:gd name="connsiteX0" fmla="*/ 2798 w 160905"/>
                <a:gd name="connsiteY0" fmla="*/ 182751 h 182750"/>
                <a:gd name="connsiteX1" fmla="*/ 758 w 160905"/>
                <a:gd name="connsiteY1" fmla="*/ 181842 h 182750"/>
                <a:gd name="connsiteX2" fmla="*/ 878 w 160905"/>
                <a:gd name="connsiteY2" fmla="*/ 177744 h 182750"/>
                <a:gd name="connsiteX3" fmla="*/ 78133 w 160905"/>
                <a:gd name="connsiteY3" fmla="*/ 88642 h 182750"/>
                <a:gd name="connsiteX4" fmla="*/ 84855 w 160905"/>
                <a:gd name="connsiteY4" fmla="*/ 77052 h 182750"/>
                <a:gd name="connsiteX5" fmla="*/ 93358 w 160905"/>
                <a:gd name="connsiteY5" fmla="*/ 62530 h 182750"/>
                <a:gd name="connsiteX6" fmla="*/ 156726 w 160905"/>
                <a:gd name="connsiteY6" fmla="*/ 379 h 182750"/>
                <a:gd name="connsiteX7" fmla="*/ 160532 w 160905"/>
                <a:gd name="connsiteY7" fmla="*/ 1459 h 182750"/>
                <a:gd name="connsiteX8" fmla="*/ 159504 w 160905"/>
                <a:gd name="connsiteY8" fmla="*/ 5420 h 182750"/>
                <a:gd name="connsiteX9" fmla="*/ 98056 w 160905"/>
                <a:gd name="connsiteY9" fmla="*/ 65685 h 182750"/>
                <a:gd name="connsiteX10" fmla="*/ 89672 w 160905"/>
                <a:gd name="connsiteY10" fmla="*/ 79984 h 182750"/>
                <a:gd name="connsiteX11" fmla="*/ 82865 w 160905"/>
                <a:gd name="connsiteY11" fmla="*/ 91728 h 182750"/>
                <a:gd name="connsiteX12" fmla="*/ 4702 w 160905"/>
                <a:gd name="connsiteY12" fmla="*/ 181979 h 182750"/>
                <a:gd name="connsiteX13" fmla="*/ 2798 w 160905"/>
                <a:gd name="connsiteY13" fmla="*/ 182751 h 182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905" h="182750">
                  <a:moveTo>
                    <a:pt x="2798" y="182751"/>
                  </a:moveTo>
                  <a:cubicBezTo>
                    <a:pt x="2061" y="182751"/>
                    <a:pt x="1307" y="182442"/>
                    <a:pt x="758" y="181842"/>
                  </a:cubicBezTo>
                  <a:cubicBezTo>
                    <a:pt x="-305" y="180676"/>
                    <a:pt x="-236" y="178842"/>
                    <a:pt x="878" y="177744"/>
                  </a:cubicBezTo>
                  <a:cubicBezTo>
                    <a:pt x="28739" y="150672"/>
                    <a:pt x="57542" y="122674"/>
                    <a:pt x="78133" y="88642"/>
                  </a:cubicBezTo>
                  <a:cubicBezTo>
                    <a:pt x="80431" y="84836"/>
                    <a:pt x="82677" y="80875"/>
                    <a:pt x="84855" y="77052"/>
                  </a:cubicBezTo>
                  <a:cubicBezTo>
                    <a:pt x="87563" y="72251"/>
                    <a:pt x="90375" y="67296"/>
                    <a:pt x="93358" y="62530"/>
                  </a:cubicBezTo>
                  <a:cubicBezTo>
                    <a:pt x="109337" y="37001"/>
                    <a:pt x="131249" y="15518"/>
                    <a:pt x="156726" y="379"/>
                  </a:cubicBezTo>
                  <a:cubicBezTo>
                    <a:pt x="158064" y="-409"/>
                    <a:pt x="159778" y="71"/>
                    <a:pt x="160532" y="1459"/>
                  </a:cubicBezTo>
                  <a:cubicBezTo>
                    <a:pt x="161304" y="2848"/>
                    <a:pt x="160841" y="4614"/>
                    <a:pt x="159504" y="5420"/>
                  </a:cubicBezTo>
                  <a:cubicBezTo>
                    <a:pt x="134798" y="20096"/>
                    <a:pt x="113538" y="40944"/>
                    <a:pt x="98056" y="65685"/>
                  </a:cubicBezTo>
                  <a:cubicBezTo>
                    <a:pt x="95142" y="70348"/>
                    <a:pt x="92364" y="75234"/>
                    <a:pt x="89672" y="79984"/>
                  </a:cubicBezTo>
                  <a:cubicBezTo>
                    <a:pt x="87477" y="83841"/>
                    <a:pt x="85215" y="87853"/>
                    <a:pt x="82865" y="91728"/>
                  </a:cubicBezTo>
                  <a:cubicBezTo>
                    <a:pt x="61880" y="126395"/>
                    <a:pt x="32819" y="154650"/>
                    <a:pt x="4702" y="181979"/>
                  </a:cubicBezTo>
                  <a:cubicBezTo>
                    <a:pt x="4170" y="182493"/>
                    <a:pt x="3484" y="182751"/>
                    <a:pt x="2798" y="1827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8" name="任意多边形: 形状 597">
              <a:extLst>
                <a:ext uri="{FF2B5EF4-FFF2-40B4-BE49-F238E27FC236}">
                  <a16:creationId xmlns:a16="http://schemas.microsoft.com/office/drawing/2014/main" id="{FE485CD7-7D2B-2EAE-7F46-E9DDA9A8C81F}"/>
                </a:ext>
              </a:extLst>
            </p:cNvPr>
            <p:cNvSpPr/>
            <p:nvPr/>
          </p:nvSpPr>
          <p:spPr>
            <a:xfrm>
              <a:off x="5773366" y="2106199"/>
              <a:ext cx="79753" cy="282716"/>
            </a:xfrm>
            <a:custGeom>
              <a:avLst/>
              <a:gdLst>
                <a:gd name="connsiteX0" fmla="*/ 18501 w 79753"/>
                <a:gd name="connsiteY0" fmla="*/ 282716 h 282716"/>
                <a:gd name="connsiteX1" fmla="*/ 16700 w 79753"/>
                <a:gd name="connsiteY1" fmla="*/ 282030 h 282716"/>
                <a:gd name="connsiteX2" fmla="*/ 1116 w 79753"/>
                <a:gd name="connsiteY2" fmla="*/ 240625 h 282716"/>
                <a:gd name="connsiteX3" fmla="*/ 74822 w 79753"/>
                <a:gd name="connsiteY3" fmla="*/ 1024 h 282716"/>
                <a:gd name="connsiteX4" fmla="*/ 78765 w 79753"/>
                <a:gd name="connsiteY4" fmla="*/ 681 h 282716"/>
                <a:gd name="connsiteX5" fmla="*/ 79091 w 79753"/>
                <a:gd name="connsiteY5" fmla="*/ 4762 h 282716"/>
                <a:gd name="connsiteX6" fmla="*/ 6688 w 79753"/>
                <a:gd name="connsiteY6" fmla="*/ 240145 h 282716"/>
                <a:gd name="connsiteX7" fmla="*/ 20318 w 79753"/>
                <a:gd name="connsiteY7" fmla="*/ 277624 h 282716"/>
                <a:gd name="connsiteX8" fmla="*/ 20644 w 79753"/>
                <a:gd name="connsiteY8" fmla="*/ 281705 h 282716"/>
                <a:gd name="connsiteX9" fmla="*/ 18501 w 79753"/>
                <a:gd name="connsiteY9" fmla="*/ 282716 h 28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753" h="282716">
                  <a:moveTo>
                    <a:pt x="18501" y="282716"/>
                  </a:moveTo>
                  <a:cubicBezTo>
                    <a:pt x="17866" y="282716"/>
                    <a:pt x="17215" y="282493"/>
                    <a:pt x="16700" y="282030"/>
                  </a:cubicBezTo>
                  <a:cubicBezTo>
                    <a:pt x="5127" y="271846"/>
                    <a:pt x="2333" y="255387"/>
                    <a:pt x="1116" y="240625"/>
                  </a:cubicBezTo>
                  <a:cubicBezTo>
                    <a:pt x="-5965" y="154403"/>
                    <a:pt x="20901" y="67084"/>
                    <a:pt x="74822" y="1024"/>
                  </a:cubicBezTo>
                  <a:cubicBezTo>
                    <a:pt x="75816" y="-193"/>
                    <a:pt x="77582" y="-348"/>
                    <a:pt x="78765" y="681"/>
                  </a:cubicBezTo>
                  <a:cubicBezTo>
                    <a:pt x="79948" y="1710"/>
                    <a:pt x="80085" y="3544"/>
                    <a:pt x="79091" y="4762"/>
                  </a:cubicBezTo>
                  <a:cubicBezTo>
                    <a:pt x="26113" y="69655"/>
                    <a:pt x="-273" y="155449"/>
                    <a:pt x="6688" y="240145"/>
                  </a:cubicBezTo>
                  <a:cubicBezTo>
                    <a:pt x="7802" y="253724"/>
                    <a:pt x="10288" y="268795"/>
                    <a:pt x="20318" y="277624"/>
                  </a:cubicBezTo>
                  <a:cubicBezTo>
                    <a:pt x="21501" y="278653"/>
                    <a:pt x="21638" y="280488"/>
                    <a:pt x="20644" y="281705"/>
                  </a:cubicBezTo>
                  <a:cubicBezTo>
                    <a:pt x="20078" y="282356"/>
                    <a:pt x="19289" y="282716"/>
                    <a:pt x="18501" y="2827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9" name="任意多边形: 形状 598">
              <a:extLst>
                <a:ext uri="{FF2B5EF4-FFF2-40B4-BE49-F238E27FC236}">
                  <a16:creationId xmlns:a16="http://schemas.microsoft.com/office/drawing/2014/main" id="{7F9B19A6-F663-0F0F-F582-F3311BA0BF34}"/>
                </a:ext>
              </a:extLst>
            </p:cNvPr>
            <p:cNvSpPr/>
            <p:nvPr/>
          </p:nvSpPr>
          <p:spPr>
            <a:xfrm>
              <a:off x="5048322" y="2603518"/>
              <a:ext cx="463977" cy="194390"/>
            </a:xfrm>
            <a:custGeom>
              <a:avLst/>
              <a:gdLst>
                <a:gd name="connsiteX0" fmla="*/ 462743 w 463977"/>
                <a:gd name="connsiteY0" fmla="*/ 194391 h 194390"/>
                <a:gd name="connsiteX1" fmla="*/ 294688 w 463977"/>
                <a:gd name="connsiteY1" fmla="*/ 129017 h 194390"/>
                <a:gd name="connsiteX2" fmla="*/ 231440 w 463977"/>
                <a:gd name="connsiteY2" fmla="*/ 90184 h 194390"/>
                <a:gd name="connsiteX3" fmla="*/ 154836 w 463977"/>
                <a:gd name="connsiteY3" fmla="*/ 44081 h 194390"/>
                <a:gd name="connsiteX4" fmla="*/ 600 w 463977"/>
                <a:gd name="connsiteY4" fmla="*/ 6979 h 194390"/>
                <a:gd name="connsiteX5" fmla="*/ 0 w 463977"/>
                <a:gd name="connsiteY5" fmla="*/ 1218 h 194390"/>
                <a:gd name="connsiteX6" fmla="*/ 157391 w 463977"/>
                <a:gd name="connsiteY6" fmla="*/ 38920 h 194390"/>
                <a:gd name="connsiteX7" fmla="*/ 234406 w 463977"/>
                <a:gd name="connsiteY7" fmla="*/ 85263 h 194390"/>
                <a:gd name="connsiteX8" fmla="*/ 297380 w 463977"/>
                <a:gd name="connsiteY8" fmla="*/ 123942 h 194390"/>
                <a:gd name="connsiteX9" fmla="*/ 463978 w 463977"/>
                <a:gd name="connsiteY9" fmla="*/ 188750 h 194390"/>
                <a:gd name="connsiteX10" fmla="*/ 462743 w 463977"/>
                <a:gd name="connsiteY10" fmla="*/ 194391 h 19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977" h="194390">
                  <a:moveTo>
                    <a:pt x="462743" y="194391"/>
                  </a:moveTo>
                  <a:cubicBezTo>
                    <a:pt x="404090" y="180743"/>
                    <a:pt x="347546" y="158746"/>
                    <a:pt x="294688" y="129017"/>
                  </a:cubicBezTo>
                  <a:cubicBezTo>
                    <a:pt x="273137" y="116895"/>
                    <a:pt x="251946" y="103317"/>
                    <a:pt x="231440" y="90184"/>
                  </a:cubicBezTo>
                  <a:cubicBezTo>
                    <a:pt x="206700" y="74342"/>
                    <a:pt x="181120" y="57934"/>
                    <a:pt x="154836" y="44081"/>
                  </a:cubicBezTo>
                  <a:cubicBezTo>
                    <a:pt x="97572" y="13871"/>
                    <a:pt x="47114" y="1733"/>
                    <a:pt x="600" y="6979"/>
                  </a:cubicBezTo>
                  <a:lnTo>
                    <a:pt x="0" y="1218"/>
                  </a:lnTo>
                  <a:cubicBezTo>
                    <a:pt x="47646" y="-4148"/>
                    <a:pt x="99115" y="8179"/>
                    <a:pt x="157391" y="38920"/>
                  </a:cubicBezTo>
                  <a:cubicBezTo>
                    <a:pt x="183897" y="52893"/>
                    <a:pt x="209563" y="69352"/>
                    <a:pt x="234406" y="85263"/>
                  </a:cubicBezTo>
                  <a:cubicBezTo>
                    <a:pt x="254843" y="98362"/>
                    <a:pt x="275966" y="111889"/>
                    <a:pt x="297380" y="123942"/>
                  </a:cubicBezTo>
                  <a:cubicBezTo>
                    <a:pt x="349775" y="153414"/>
                    <a:pt x="405822" y="175223"/>
                    <a:pt x="463978" y="188750"/>
                  </a:cubicBezTo>
                  <a:lnTo>
                    <a:pt x="462743" y="19439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0" name="任意多边形: 形状 599">
              <a:extLst>
                <a:ext uri="{FF2B5EF4-FFF2-40B4-BE49-F238E27FC236}">
                  <a16:creationId xmlns:a16="http://schemas.microsoft.com/office/drawing/2014/main" id="{F6B90B45-BEA2-55FB-4E3E-64906D73DCCA}"/>
                </a:ext>
              </a:extLst>
            </p:cNvPr>
            <p:cNvSpPr/>
            <p:nvPr/>
          </p:nvSpPr>
          <p:spPr>
            <a:xfrm>
              <a:off x="5161016" y="2546615"/>
              <a:ext cx="30089" cy="280886"/>
            </a:xfrm>
            <a:custGeom>
              <a:avLst/>
              <a:gdLst>
                <a:gd name="connsiteX0" fmla="*/ 30090 w 30089"/>
                <a:gd name="connsiteY0" fmla="*/ 0 h 280886"/>
                <a:gd name="connsiteX1" fmla="*/ 0 w 30089"/>
                <a:gd name="connsiteY1" fmla="*/ 280887 h 280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89" h="280886">
                  <a:moveTo>
                    <a:pt x="30090" y="0"/>
                  </a:moveTo>
                  <a:cubicBezTo>
                    <a:pt x="20060" y="93629"/>
                    <a:pt x="10030" y="187258"/>
                    <a:pt x="0" y="280887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1" name="任意多边形: 形状 600">
              <a:extLst>
                <a:ext uri="{FF2B5EF4-FFF2-40B4-BE49-F238E27FC236}">
                  <a16:creationId xmlns:a16="http://schemas.microsoft.com/office/drawing/2014/main" id="{6311F9D1-B3DB-0747-22E9-640C9779C803}"/>
                </a:ext>
              </a:extLst>
            </p:cNvPr>
            <p:cNvSpPr/>
            <p:nvPr/>
          </p:nvSpPr>
          <p:spPr>
            <a:xfrm>
              <a:off x="5158221" y="2546289"/>
              <a:ext cx="35661" cy="281537"/>
            </a:xfrm>
            <a:custGeom>
              <a:avLst/>
              <a:gdLst>
                <a:gd name="connsiteX0" fmla="*/ 5555 w 35661"/>
                <a:gd name="connsiteY0" fmla="*/ 281538 h 281537"/>
                <a:gd name="connsiteX1" fmla="*/ 0 w 35661"/>
                <a:gd name="connsiteY1" fmla="*/ 280886 h 281537"/>
                <a:gd name="connsiteX2" fmla="*/ 30107 w 35661"/>
                <a:gd name="connsiteY2" fmla="*/ 0 h 281537"/>
                <a:gd name="connsiteX3" fmla="*/ 35662 w 35661"/>
                <a:gd name="connsiteY3" fmla="*/ 652 h 28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61" h="281537">
                  <a:moveTo>
                    <a:pt x="5555" y="281538"/>
                  </a:moveTo>
                  <a:lnTo>
                    <a:pt x="0" y="280886"/>
                  </a:lnTo>
                  <a:lnTo>
                    <a:pt x="30107" y="0"/>
                  </a:lnTo>
                  <a:lnTo>
                    <a:pt x="35662" y="652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2" name="任意多边形: 形状 601">
              <a:extLst>
                <a:ext uri="{FF2B5EF4-FFF2-40B4-BE49-F238E27FC236}">
                  <a16:creationId xmlns:a16="http://schemas.microsoft.com/office/drawing/2014/main" id="{68B22BAD-D31C-26F8-67C5-BC468C4F1241}"/>
                </a:ext>
              </a:extLst>
            </p:cNvPr>
            <p:cNvSpPr/>
            <p:nvPr/>
          </p:nvSpPr>
          <p:spPr>
            <a:xfrm>
              <a:off x="5362212" y="2741554"/>
              <a:ext cx="197802" cy="225285"/>
            </a:xfrm>
            <a:custGeom>
              <a:avLst/>
              <a:gdLst>
                <a:gd name="connsiteX0" fmla="*/ 197802 w 197802"/>
                <a:gd name="connsiteY0" fmla="*/ 225285 h 225285"/>
                <a:gd name="connsiteX1" fmla="*/ 40977 w 197802"/>
                <a:gd name="connsiteY1" fmla="*/ 146881 h 225285"/>
                <a:gd name="connsiteX2" fmla="*/ 19511 w 197802"/>
                <a:gd name="connsiteY2" fmla="*/ 104122 h 225285"/>
                <a:gd name="connsiteX3" fmla="*/ 0 w 197802"/>
                <a:gd name="connsiteY3" fmla="*/ 154 h 225285"/>
                <a:gd name="connsiteX4" fmla="*/ 5589 w 197802"/>
                <a:gd name="connsiteY4" fmla="*/ 0 h 225285"/>
                <a:gd name="connsiteX5" fmla="*/ 24741 w 197802"/>
                <a:gd name="connsiteY5" fmla="*/ 102081 h 225285"/>
                <a:gd name="connsiteX6" fmla="*/ 45434 w 197802"/>
                <a:gd name="connsiteY6" fmla="*/ 143401 h 225285"/>
                <a:gd name="connsiteX7" fmla="*/ 197785 w 197802"/>
                <a:gd name="connsiteY7" fmla="*/ 219490 h 225285"/>
                <a:gd name="connsiteX8" fmla="*/ 197785 w 197802"/>
                <a:gd name="connsiteY8" fmla="*/ 225285 h 22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02" h="225285">
                  <a:moveTo>
                    <a:pt x="197802" y="225285"/>
                  </a:moveTo>
                  <a:cubicBezTo>
                    <a:pt x="131880" y="225285"/>
                    <a:pt x="58002" y="170336"/>
                    <a:pt x="40977" y="146881"/>
                  </a:cubicBezTo>
                  <a:cubicBezTo>
                    <a:pt x="32833" y="135651"/>
                    <a:pt x="26009" y="122072"/>
                    <a:pt x="19511" y="104122"/>
                  </a:cubicBezTo>
                  <a:cubicBezTo>
                    <a:pt x="7441" y="70757"/>
                    <a:pt x="874" y="35782"/>
                    <a:pt x="0" y="154"/>
                  </a:cubicBezTo>
                  <a:lnTo>
                    <a:pt x="5589" y="0"/>
                  </a:lnTo>
                  <a:cubicBezTo>
                    <a:pt x="6447" y="34976"/>
                    <a:pt x="12876" y="69317"/>
                    <a:pt x="24741" y="102081"/>
                  </a:cubicBezTo>
                  <a:cubicBezTo>
                    <a:pt x="31050" y="119501"/>
                    <a:pt x="37634" y="132634"/>
                    <a:pt x="45434" y="143401"/>
                  </a:cubicBezTo>
                  <a:cubicBezTo>
                    <a:pt x="61945" y="166152"/>
                    <a:pt x="133697" y="219490"/>
                    <a:pt x="197785" y="219490"/>
                  </a:cubicBezTo>
                  <a:lnTo>
                    <a:pt x="197785" y="225285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3" name="任意多边形: 形状 602">
              <a:extLst>
                <a:ext uri="{FF2B5EF4-FFF2-40B4-BE49-F238E27FC236}">
                  <a16:creationId xmlns:a16="http://schemas.microsoft.com/office/drawing/2014/main" id="{93FA8948-4F67-0767-393B-6063C5714D6F}"/>
                </a:ext>
              </a:extLst>
            </p:cNvPr>
            <p:cNvSpPr/>
            <p:nvPr/>
          </p:nvSpPr>
          <p:spPr>
            <a:xfrm>
              <a:off x="5466283" y="2781639"/>
              <a:ext cx="889139" cy="516407"/>
            </a:xfrm>
            <a:custGeom>
              <a:avLst/>
              <a:gdLst>
                <a:gd name="connsiteX0" fmla="*/ 192967 w 889139"/>
                <a:gd name="connsiteY0" fmla="*/ 516407 h 516407"/>
                <a:gd name="connsiteX1" fmla="*/ 104276 w 889139"/>
                <a:gd name="connsiteY1" fmla="*/ 225988 h 516407"/>
                <a:gd name="connsiteX2" fmla="*/ 0 w 889139"/>
                <a:gd name="connsiteY2" fmla="*/ 3532 h 516407"/>
                <a:gd name="connsiteX3" fmla="*/ 4423 w 889139"/>
                <a:gd name="connsiteY3" fmla="*/ 0 h 516407"/>
                <a:gd name="connsiteX4" fmla="*/ 109608 w 889139"/>
                <a:gd name="connsiteY4" fmla="*/ 224256 h 516407"/>
                <a:gd name="connsiteX5" fmla="*/ 196944 w 889139"/>
                <a:gd name="connsiteY5" fmla="*/ 510201 h 516407"/>
                <a:gd name="connsiteX6" fmla="*/ 532043 w 889139"/>
                <a:gd name="connsiteY6" fmla="*/ 491959 h 516407"/>
                <a:gd name="connsiteX7" fmla="*/ 889140 w 889139"/>
                <a:gd name="connsiteY7" fmla="*/ 496519 h 516407"/>
                <a:gd name="connsiteX8" fmla="*/ 889071 w 889139"/>
                <a:gd name="connsiteY8" fmla="*/ 502314 h 516407"/>
                <a:gd name="connsiteX9" fmla="*/ 531975 w 889139"/>
                <a:gd name="connsiteY9" fmla="*/ 497754 h 516407"/>
                <a:gd name="connsiteX10" fmla="*/ 195230 w 889139"/>
                <a:gd name="connsiteY10" fmla="*/ 516184 h 516407"/>
                <a:gd name="connsiteX11" fmla="*/ 192967 w 889139"/>
                <a:gd name="connsiteY11" fmla="*/ 516407 h 516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9139" h="516407">
                  <a:moveTo>
                    <a:pt x="192967" y="516407"/>
                  </a:moveTo>
                  <a:lnTo>
                    <a:pt x="104276" y="225988"/>
                  </a:lnTo>
                  <a:cubicBezTo>
                    <a:pt x="75986" y="133354"/>
                    <a:pt x="40891" y="58516"/>
                    <a:pt x="0" y="3532"/>
                  </a:cubicBezTo>
                  <a:lnTo>
                    <a:pt x="4423" y="0"/>
                  </a:lnTo>
                  <a:cubicBezTo>
                    <a:pt x="45726" y="55533"/>
                    <a:pt x="81113" y="130971"/>
                    <a:pt x="109608" y="224256"/>
                  </a:cubicBezTo>
                  <a:lnTo>
                    <a:pt x="196944" y="510201"/>
                  </a:lnTo>
                  <a:cubicBezTo>
                    <a:pt x="301495" y="499811"/>
                    <a:pt x="414377" y="490450"/>
                    <a:pt x="532043" y="491959"/>
                  </a:cubicBezTo>
                  <a:lnTo>
                    <a:pt x="889140" y="496519"/>
                  </a:lnTo>
                  <a:lnTo>
                    <a:pt x="889071" y="502314"/>
                  </a:lnTo>
                  <a:lnTo>
                    <a:pt x="531975" y="497754"/>
                  </a:lnTo>
                  <a:cubicBezTo>
                    <a:pt x="413743" y="496262"/>
                    <a:pt x="300243" y="505726"/>
                    <a:pt x="195230" y="516184"/>
                  </a:cubicBezTo>
                  <a:lnTo>
                    <a:pt x="192967" y="516407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4" name="任意多边形: 形状 603">
              <a:extLst>
                <a:ext uri="{FF2B5EF4-FFF2-40B4-BE49-F238E27FC236}">
                  <a16:creationId xmlns:a16="http://schemas.microsoft.com/office/drawing/2014/main" id="{B87E2430-E8C5-5431-044A-6263D779C079}"/>
                </a:ext>
              </a:extLst>
            </p:cNvPr>
            <p:cNvSpPr/>
            <p:nvPr/>
          </p:nvSpPr>
          <p:spPr>
            <a:xfrm>
              <a:off x="6194886" y="3217409"/>
              <a:ext cx="70486" cy="476618"/>
            </a:xfrm>
            <a:custGeom>
              <a:avLst/>
              <a:gdLst>
                <a:gd name="connsiteX0" fmla="*/ 59707 w 70486"/>
                <a:gd name="connsiteY0" fmla="*/ 476618 h 476618"/>
                <a:gd name="connsiteX1" fmla="*/ 2237 w 70486"/>
                <a:gd name="connsiteY1" fmla="*/ 287303 h 476618"/>
                <a:gd name="connsiteX2" fmla="*/ 214 w 70486"/>
                <a:gd name="connsiteY2" fmla="*/ 214763 h 476618"/>
                <a:gd name="connsiteX3" fmla="*/ 5923 w 70486"/>
                <a:gd name="connsiteY3" fmla="*/ 148926 h 476618"/>
                <a:gd name="connsiteX4" fmla="*/ 19468 w 70486"/>
                <a:gd name="connsiteY4" fmla="*/ 89913 h 476618"/>
                <a:gd name="connsiteX5" fmla="*/ 40899 w 70486"/>
                <a:gd name="connsiteY5" fmla="*/ 37449 h 476618"/>
                <a:gd name="connsiteX6" fmla="*/ 51838 w 70486"/>
                <a:gd name="connsiteY6" fmla="*/ 18007 h 476618"/>
                <a:gd name="connsiteX7" fmla="*/ 57873 w 70486"/>
                <a:gd name="connsiteY7" fmla="*/ 8560 h 476618"/>
                <a:gd name="connsiteX8" fmla="*/ 61182 w 70486"/>
                <a:gd name="connsiteY8" fmla="*/ 3811 h 476618"/>
                <a:gd name="connsiteX9" fmla="*/ 64388 w 70486"/>
                <a:gd name="connsiteY9" fmla="*/ 433 h 476618"/>
                <a:gd name="connsiteX10" fmla="*/ 64731 w 70486"/>
                <a:gd name="connsiteY10" fmla="*/ 56 h 476618"/>
                <a:gd name="connsiteX11" fmla="*/ 65245 w 70486"/>
                <a:gd name="connsiteY11" fmla="*/ 21 h 476618"/>
                <a:gd name="connsiteX12" fmla="*/ 70183 w 70486"/>
                <a:gd name="connsiteY12" fmla="*/ 604 h 476618"/>
                <a:gd name="connsiteX13" fmla="*/ 70440 w 70486"/>
                <a:gd name="connsiteY13" fmla="*/ 673 h 476618"/>
                <a:gd name="connsiteX14" fmla="*/ 67422 w 70486"/>
                <a:gd name="connsiteY14" fmla="*/ 4771 h 476618"/>
                <a:gd name="connsiteX15" fmla="*/ 63119 w 70486"/>
                <a:gd name="connsiteY15" fmla="*/ 10446 h 476618"/>
                <a:gd name="connsiteX16" fmla="*/ 55438 w 70486"/>
                <a:gd name="connsiteY16" fmla="*/ 22276 h 476618"/>
                <a:gd name="connsiteX17" fmla="*/ 42322 w 70486"/>
                <a:gd name="connsiteY17" fmla="*/ 47205 h 476618"/>
                <a:gd name="connsiteX18" fmla="*/ 22194 w 70486"/>
                <a:gd name="connsiteY18" fmla="*/ 100371 h 476618"/>
                <a:gd name="connsiteX19" fmla="*/ 9969 w 70486"/>
                <a:gd name="connsiteY19" fmla="*/ 160224 h 476618"/>
                <a:gd name="connsiteX20" fmla="*/ 5598 w 70486"/>
                <a:gd name="connsiteY20" fmla="*/ 227038 h 476618"/>
                <a:gd name="connsiteX21" fmla="*/ 7792 w 70486"/>
                <a:gd name="connsiteY21" fmla="*/ 286840 h 476618"/>
                <a:gd name="connsiteX22" fmla="*/ 64354 w 70486"/>
                <a:gd name="connsiteY22" fmla="*/ 473446 h 476618"/>
                <a:gd name="connsiteX23" fmla="*/ 59707 w 70486"/>
                <a:gd name="connsiteY23" fmla="*/ 476618 h 476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0486" h="476618">
                  <a:moveTo>
                    <a:pt x="59707" y="476618"/>
                  </a:moveTo>
                  <a:cubicBezTo>
                    <a:pt x="28658" y="427532"/>
                    <a:pt x="7706" y="358523"/>
                    <a:pt x="2237" y="287303"/>
                  </a:cubicBezTo>
                  <a:cubicBezTo>
                    <a:pt x="385" y="263180"/>
                    <a:pt x="-420" y="238954"/>
                    <a:pt x="214" y="214763"/>
                  </a:cubicBezTo>
                  <a:cubicBezTo>
                    <a:pt x="797" y="192714"/>
                    <a:pt x="2580" y="170700"/>
                    <a:pt x="5923" y="148926"/>
                  </a:cubicBezTo>
                  <a:cubicBezTo>
                    <a:pt x="9009" y="128935"/>
                    <a:pt x="13433" y="109149"/>
                    <a:pt x="19468" y="89913"/>
                  </a:cubicBezTo>
                  <a:cubicBezTo>
                    <a:pt x="25143" y="71825"/>
                    <a:pt x="32258" y="54217"/>
                    <a:pt x="40899" y="37449"/>
                  </a:cubicBezTo>
                  <a:cubicBezTo>
                    <a:pt x="44311" y="30831"/>
                    <a:pt x="47963" y="24333"/>
                    <a:pt x="51838" y="18007"/>
                  </a:cubicBezTo>
                  <a:cubicBezTo>
                    <a:pt x="53792" y="14818"/>
                    <a:pt x="55798" y="11663"/>
                    <a:pt x="57873" y="8560"/>
                  </a:cubicBezTo>
                  <a:cubicBezTo>
                    <a:pt x="58918" y="6982"/>
                    <a:pt x="59964" y="5234"/>
                    <a:pt x="61182" y="3811"/>
                  </a:cubicBezTo>
                  <a:cubicBezTo>
                    <a:pt x="62193" y="2628"/>
                    <a:pt x="63496" y="1770"/>
                    <a:pt x="64388" y="433"/>
                  </a:cubicBezTo>
                  <a:lnTo>
                    <a:pt x="64731" y="56"/>
                  </a:lnTo>
                  <a:cubicBezTo>
                    <a:pt x="64885" y="-30"/>
                    <a:pt x="65074" y="4"/>
                    <a:pt x="65245" y="21"/>
                  </a:cubicBezTo>
                  <a:cubicBezTo>
                    <a:pt x="66891" y="210"/>
                    <a:pt x="68537" y="416"/>
                    <a:pt x="70183" y="604"/>
                  </a:cubicBezTo>
                  <a:lnTo>
                    <a:pt x="70440" y="673"/>
                  </a:lnTo>
                  <a:cubicBezTo>
                    <a:pt x="70903" y="965"/>
                    <a:pt x="67783" y="4325"/>
                    <a:pt x="67422" y="4771"/>
                  </a:cubicBezTo>
                  <a:cubicBezTo>
                    <a:pt x="65931" y="6622"/>
                    <a:pt x="64508" y="8508"/>
                    <a:pt x="63119" y="10446"/>
                  </a:cubicBezTo>
                  <a:cubicBezTo>
                    <a:pt x="60393" y="14269"/>
                    <a:pt x="57856" y="18229"/>
                    <a:pt x="55438" y="22276"/>
                  </a:cubicBezTo>
                  <a:cubicBezTo>
                    <a:pt x="50655" y="30334"/>
                    <a:pt x="46402" y="38735"/>
                    <a:pt x="42322" y="47205"/>
                  </a:cubicBezTo>
                  <a:cubicBezTo>
                    <a:pt x="34092" y="64230"/>
                    <a:pt x="27423" y="82077"/>
                    <a:pt x="22194" y="100371"/>
                  </a:cubicBezTo>
                  <a:cubicBezTo>
                    <a:pt x="16587" y="119934"/>
                    <a:pt x="12627" y="139993"/>
                    <a:pt x="9969" y="160224"/>
                  </a:cubicBezTo>
                  <a:cubicBezTo>
                    <a:pt x="7072" y="182358"/>
                    <a:pt x="5752" y="204716"/>
                    <a:pt x="5598" y="227038"/>
                  </a:cubicBezTo>
                  <a:cubicBezTo>
                    <a:pt x="5460" y="246995"/>
                    <a:pt x="6283" y="266952"/>
                    <a:pt x="7792" y="286840"/>
                  </a:cubicBezTo>
                  <a:cubicBezTo>
                    <a:pt x="13193" y="357117"/>
                    <a:pt x="33801" y="425132"/>
                    <a:pt x="64354" y="473446"/>
                  </a:cubicBezTo>
                  <a:lnTo>
                    <a:pt x="59707" y="476618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5" name="任意多边形: 形状 604">
              <a:extLst>
                <a:ext uri="{FF2B5EF4-FFF2-40B4-BE49-F238E27FC236}">
                  <a16:creationId xmlns:a16="http://schemas.microsoft.com/office/drawing/2014/main" id="{AAAC3C91-1AA3-070C-7EA0-F1738FD5CC31}"/>
                </a:ext>
              </a:extLst>
            </p:cNvPr>
            <p:cNvSpPr/>
            <p:nvPr/>
          </p:nvSpPr>
          <p:spPr>
            <a:xfrm>
              <a:off x="4342171" y="3010559"/>
              <a:ext cx="820765" cy="1107841"/>
            </a:xfrm>
            <a:custGeom>
              <a:avLst/>
              <a:gdLst>
                <a:gd name="connsiteX0" fmla="*/ 4183 w 820765"/>
                <a:gd name="connsiteY0" fmla="*/ 1107842 h 1107841"/>
                <a:gd name="connsiteX1" fmla="*/ 0 w 820765"/>
                <a:gd name="connsiteY1" fmla="*/ 1104001 h 1107841"/>
                <a:gd name="connsiteX2" fmla="*/ 259815 w 820765"/>
                <a:gd name="connsiteY2" fmla="*/ 688303 h 1107841"/>
                <a:gd name="connsiteX3" fmla="*/ 308302 w 820765"/>
                <a:gd name="connsiteY3" fmla="*/ 594897 h 1107841"/>
                <a:gd name="connsiteX4" fmla="*/ 366063 w 820765"/>
                <a:gd name="connsiteY4" fmla="*/ 476391 h 1107841"/>
                <a:gd name="connsiteX5" fmla="*/ 370486 w 820765"/>
                <a:gd name="connsiteY5" fmla="*/ 465521 h 1107841"/>
                <a:gd name="connsiteX6" fmla="*/ 396015 w 820765"/>
                <a:gd name="connsiteY6" fmla="*/ 412732 h 1107841"/>
                <a:gd name="connsiteX7" fmla="*/ 439495 w 820765"/>
                <a:gd name="connsiteY7" fmla="*/ 365189 h 1107841"/>
                <a:gd name="connsiteX8" fmla="*/ 816874 w 820765"/>
                <a:gd name="connsiteY8" fmla="*/ 0 h 1107841"/>
                <a:gd name="connsiteX9" fmla="*/ 820765 w 820765"/>
                <a:gd name="connsiteY9" fmla="*/ 4166 h 1107841"/>
                <a:gd name="connsiteX10" fmla="*/ 443439 w 820765"/>
                <a:gd name="connsiteY10" fmla="*/ 369321 h 1107841"/>
                <a:gd name="connsiteX11" fmla="*/ 400628 w 820765"/>
                <a:gd name="connsiteY11" fmla="*/ 416023 h 1107841"/>
                <a:gd name="connsiteX12" fmla="*/ 375647 w 820765"/>
                <a:gd name="connsiteY12" fmla="*/ 467767 h 1107841"/>
                <a:gd name="connsiteX13" fmla="*/ 371206 w 820765"/>
                <a:gd name="connsiteY13" fmla="*/ 478689 h 1107841"/>
                <a:gd name="connsiteX14" fmla="*/ 313205 w 820765"/>
                <a:gd name="connsiteY14" fmla="*/ 597692 h 1107841"/>
                <a:gd name="connsiteX15" fmla="*/ 264753 w 820765"/>
                <a:gd name="connsiteY15" fmla="*/ 691047 h 1107841"/>
                <a:gd name="connsiteX16" fmla="*/ 4183 w 820765"/>
                <a:gd name="connsiteY16" fmla="*/ 1107842 h 110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0765" h="1107841">
                  <a:moveTo>
                    <a:pt x="4183" y="1107842"/>
                  </a:moveTo>
                  <a:lnTo>
                    <a:pt x="0" y="1104001"/>
                  </a:lnTo>
                  <a:cubicBezTo>
                    <a:pt x="114477" y="970493"/>
                    <a:pt x="181823" y="839711"/>
                    <a:pt x="259815" y="688303"/>
                  </a:cubicBezTo>
                  <a:cubicBezTo>
                    <a:pt x="275366" y="658111"/>
                    <a:pt x="291448" y="626890"/>
                    <a:pt x="308302" y="594897"/>
                  </a:cubicBezTo>
                  <a:cubicBezTo>
                    <a:pt x="328395" y="556767"/>
                    <a:pt x="349158" y="517350"/>
                    <a:pt x="366063" y="476391"/>
                  </a:cubicBezTo>
                  <a:cubicBezTo>
                    <a:pt x="367555" y="472773"/>
                    <a:pt x="369012" y="469156"/>
                    <a:pt x="370486" y="465521"/>
                  </a:cubicBezTo>
                  <a:cubicBezTo>
                    <a:pt x="377739" y="447570"/>
                    <a:pt x="385231" y="428985"/>
                    <a:pt x="396015" y="412732"/>
                  </a:cubicBezTo>
                  <a:cubicBezTo>
                    <a:pt x="408120" y="394489"/>
                    <a:pt x="424082" y="379590"/>
                    <a:pt x="439495" y="365189"/>
                  </a:cubicBezTo>
                  <a:cubicBezTo>
                    <a:pt x="570414" y="242979"/>
                    <a:pt x="693790" y="123581"/>
                    <a:pt x="816874" y="0"/>
                  </a:cubicBezTo>
                  <a:lnTo>
                    <a:pt x="820765" y="4166"/>
                  </a:lnTo>
                  <a:cubicBezTo>
                    <a:pt x="697630" y="127799"/>
                    <a:pt x="574204" y="247248"/>
                    <a:pt x="443439" y="369321"/>
                  </a:cubicBezTo>
                  <a:cubicBezTo>
                    <a:pt x="428060" y="383671"/>
                    <a:pt x="412354" y="398330"/>
                    <a:pt x="400628" y="416023"/>
                  </a:cubicBezTo>
                  <a:cubicBezTo>
                    <a:pt x="390169" y="431780"/>
                    <a:pt x="382779" y="450073"/>
                    <a:pt x="375647" y="467767"/>
                  </a:cubicBezTo>
                  <a:cubicBezTo>
                    <a:pt x="374173" y="471419"/>
                    <a:pt x="372698" y="475054"/>
                    <a:pt x="371206" y="478689"/>
                  </a:cubicBezTo>
                  <a:cubicBezTo>
                    <a:pt x="354199" y="519888"/>
                    <a:pt x="333367" y="559441"/>
                    <a:pt x="313205" y="597692"/>
                  </a:cubicBezTo>
                  <a:cubicBezTo>
                    <a:pt x="296369" y="629650"/>
                    <a:pt x="280286" y="660871"/>
                    <a:pt x="264753" y="691047"/>
                  </a:cubicBezTo>
                  <a:cubicBezTo>
                    <a:pt x="186589" y="842763"/>
                    <a:pt x="119106" y="973819"/>
                    <a:pt x="4183" y="11078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6" name="任意多边形: 形状 605">
              <a:extLst>
                <a:ext uri="{FF2B5EF4-FFF2-40B4-BE49-F238E27FC236}">
                  <a16:creationId xmlns:a16="http://schemas.microsoft.com/office/drawing/2014/main" id="{8568C177-880C-2BD1-FD5A-BACE66F1B947}"/>
                </a:ext>
              </a:extLst>
            </p:cNvPr>
            <p:cNvSpPr/>
            <p:nvPr/>
          </p:nvSpPr>
          <p:spPr>
            <a:xfrm>
              <a:off x="3517788" y="4611524"/>
              <a:ext cx="841596" cy="45485"/>
            </a:xfrm>
            <a:custGeom>
              <a:avLst/>
              <a:gdLst>
                <a:gd name="connsiteX0" fmla="*/ 776120 w 841596"/>
                <a:gd name="connsiteY0" fmla="*/ 45486 h 45485"/>
                <a:gd name="connsiteX1" fmla="*/ 654888 w 841596"/>
                <a:gd name="connsiteY1" fmla="*/ 30553 h 45485"/>
                <a:gd name="connsiteX2" fmla="*/ 612094 w 841596"/>
                <a:gd name="connsiteY2" fmla="*/ 22923 h 45485"/>
                <a:gd name="connsiteX3" fmla="*/ 319737 w 841596"/>
                <a:gd name="connsiteY3" fmla="*/ 23420 h 45485"/>
                <a:gd name="connsiteX4" fmla="*/ 173473 w 841596"/>
                <a:gd name="connsiteY4" fmla="*/ 32696 h 45485"/>
                <a:gd name="connsiteX5" fmla="*/ 153362 w 841596"/>
                <a:gd name="connsiteY5" fmla="*/ 33295 h 45485"/>
                <a:gd name="connsiteX6" fmla="*/ 11436 w 841596"/>
                <a:gd name="connsiteY6" fmla="*/ 13408 h 45485"/>
                <a:gd name="connsiteX7" fmla="*/ 0 w 841596"/>
                <a:gd name="connsiteY7" fmla="*/ 669 h 45485"/>
                <a:gd name="connsiteX8" fmla="*/ 5555 w 841596"/>
                <a:gd name="connsiteY8" fmla="*/ 0 h 45485"/>
                <a:gd name="connsiteX9" fmla="*/ 13939 w 841596"/>
                <a:gd name="connsiteY9" fmla="*/ 8230 h 45485"/>
                <a:gd name="connsiteX10" fmla="*/ 153173 w 841596"/>
                <a:gd name="connsiteY10" fmla="*/ 27518 h 45485"/>
                <a:gd name="connsiteX11" fmla="*/ 173336 w 841596"/>
                <a:gd name="connsiteY11" fmla="*/ 26918 h 45485"/>
                <a:gd name="connsiteX12" fmla="*/ 319274 w 841596"/>
                <a:gd name="connsiteY12" fmla="*/ 17659 h 45485"/>
                <a:gd name="connsiteX13" fmla="*/ 612951 w 841596"/>
                <a:gd name="connsiteY13" fmla="*/ 17214 h 45485"/>
                <a:gd name="connsiteX14" fmla="*/ 655865 w 841596"/>
                <a:gd name="connsiteY14" fmla="*/ 24860 h 45485"/>
                <a:gd name="connsiteX15" fmla="*/ 834533 w 841596"/>
                <a:gd name="connsiteY15" fmla="*/ 34050 h 45485"/>
                <a:gd name="connsiteX16" fmla="*/ 834825 w 841596"/>
                <a:gd name="connsiteY16" fmla="*/ 33278 h 45485"/>
                <a:gd name="connsiteX17" fmla="*/ 838271 w 841596"/>
                <a:gd name="connsiteY17" fmla="*/ 30501 h 45485"/>
                <a:gd name="connsiteX18" fmla="*/ 839231 w 841596"/>
                <a:gd name="connsiteY18" fmla="*/ 36210 h 45485"/>
                <a:gd name="connsiteX19" fmla="*/ 839848 w 841596"/>
                <a:gd name="connsiteY19" fmla="*/ 35799 h 45485"/>
                <a:gd name="connsiteX20" fmla="*/ 839779 w 841596"/>
                <a:gd name="connsiteY20" fmla="*/ 35027 h 45485"/>
                <a:gd name="connsiteX21" fmla="*/ 841597 w 841596"/>
                <a:gd name="connsiteY21" fmla="*/ 38473 h 45485"/>
                <a:gd name="connsiteX22" fmla="*/ 837876 w 841596"/>
                <a:gd name="connsiteY22" fmla="*/ 39245 h 45485"/>
                <a:gd name="connsiteX23" fmla="*/ 776120 w 841596"/>
                <a:gd name="connsiteY23" fmla="*/ 45486 h 45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1596" h="45485">
                  <a:moveTo>
                    <a:pt x="776120" y="45486"/>
                  </a:moveTo>
                  <a:cubicBezTo>
                    <a:pt x="735349" y="45486"/>
                    <a:pt x="695881" y="38165"/>
                    <a:pt x="654888" y="30553"/>
                  </a:cubicBezTo>
                  <a:cubicBezTo>
                    <a:pt x="640966" y="27964"/>
                    <a:pt x="626581" y="25306"/>
                    <a:pt x="612094" y="22923"/>
                  </a:cubicBezTo>
                  <a:cubicBezTo>
                    <a:pt x="515567" y="7098"/>
                    <a:pt x="416006" y="15396"/>
                    <a:pt x="319737" y="23420"/>
                  </a:cubicBezTo>
                  <a:cubicBezTo>
                    <a:pt x="271783" y="27415"/>
                    <a:pt x="222199" y="31564"/>
                    <a:pt x="173473" y="32696"/>
                  </a:cubicBezTo>
                  <a:cubicBezTo>
                    <a:pt x="166787" y="32850"/>
                    <a:pt x="160066" y="33073"/>
                    <a:pt x="153362" y="33295"/>
                  </a:cubicBezTo>
                  <a:cubicBezTo>
                    <a:pt x="105442" y="34873"/>
                    <a:pt x="55876" y="36519"/>
                    <a:pt x="11436" y="13408"/>
                  </a:cubicBezTo>
                  <a:cubicBezTo>
                    <a:pt x="6172" y="10664"/>
                    <a:pt x="703" y="7012"/>
                    <a:pt x="0" y="669"/>
                  </a:cubicBezTo>
                  <a:lnTo>
                    <a:pt x="5555" y="0"/>
                  </a:lnTo>
                  <a:cubicBezTo>
                    <a:pt x="5966" y="3618"/>
                    <a:pt x="10030" y="6190"/>
                    <a:pt x="13939" y="8230"/>
                  </a:cubicBezTo>
                  <a:cubicBezTo>
                    <a:pt x="57110" y="30673"/>
                    <a:pt x="105956" y="29061"/>
                    <a:pt x="153173" y="27518"/>
                  </a:cubicBezTo>
                  <a:cubicBezTo>
                    <a:pt x="159911" y="27295"/>
                    <a:pt x="166632" y="27072"/>
                    <a:pt x="173336" y="26918"/>
                  </a:cubicBezTo>
                  <a:cubicBezTo>
                    <a:pt x="221908" y="25786"/>
                    <a:pt x="271405" y="21654"/>
                    <a:pt x="319274" y="17659"/>
                  </a:cubicBezTo>
                  <a:cubicBezTo>
                    <a:pt x="415886" y="9601"/>
                    <a:pt x="515773" y="1269"/>
                    <a:pt x="612951" y="17214"/>
                  </a:cubicBezTo>
                  <a:cubicBezTo>
                    <a:pt x="627490" y="19597"/>
                    <a:pt x="641909" y="22271"/>
                    <a:pt x="655865" y="24860"/>
                  </a:cubicBezTo>
                  <a:cubicBezTo>
                    <a:pt x="715855" y="35987"/>
                    <a:pt x="772571" y="46497"/>
                    <a:pt x="834533" y="34050"/>
                  </a:cubicBezTo>
                  <a:cubicBezTo>
                    <a:pt x="834602" y="33793"/>
                    <a:pt x="834704" y="33536"/>
                    <a:pt x="834825" y="33278"/>
                  </a:cubicBezTo>
                  <a:cubicBezTo>
                    <a:pt x="835510" y="31804"/>
                    <a:pt x="836796" y="30775"/>
                    <a:pt x="838271" y="30501"/>
                  </a:cubicBezTo>
                  <a:lnTo>
                    <a:pt x="839231" y="36210"/>
                  </a:lnTo>
                  <a:cubicBezTo>
                    <a:pt x="839522" y="36159"/>
                    <a:pt x="839762" y="35987"/>
                    <a:pt x="839848" y="35799"/>
                  </a:cubicBezTo>
                  <a:cubicBezTo>
                    <a:pt x="839934" y="35593"/>
                    <a:pt x="839917" y="35302"/>
                    <a:pt x="839779" y="35027"/>
                  </a:cubicBezTo>
                  <a:lnTo>
                    <a:pt x="841597" y="38473"/>
                  </a:lnTo>
                  <a:lnTo>
                    <a:pt x="837876" y="39245"/>
                  </a:lnTo>
                  <a:cubicBezTo>
                    <a:pt x="816754" y="43685"/>
                    <a:pt x="796265" y="45486"/>
                    <a:pt x="776120" y="4548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7" name="任意多边形: 形状 606">
              <a:extLst>
                <a:ext uri="{FF2B5EF4-FFF2-40B4-BE49-F238E27FC236}">
                  <a16:creationId xmlns:a16="http://schemas.microsoft.com/office/drawing/2014/main" id="{0CAC2EA9-543F-41E1-48E4-C38697AB742D}"/>
                </a:ext>
              </a:extLst>
            </p:cNvPr>
            <p:cNvSpPr/>
            <p:nvPr/>
          </p:nvSpPr>
          <p:spPr>
            <a:xfrm>
              <a:off x="4107216" y="4435326"/>
              <a:ext cx="239241" cy="39740"/>
            </a:xfrm>
            <a:custGeom>
              <a:avLst/>
              <a:gdLst>
                <a:gd name="connsiteX0" fmla="*/ 192693 w 239241"/>
                <a:gd name="connsiteY0" fmla="*/ 39741 h 39740"/>
                <a:gd name="connsiteX1" fmla="*/ 142612 w 239241"/>
                <a:gd name="connsiteY1" fmla="*/ 27037 h 39740"/>
                <a:gd name="connsiteX2" fmla="*/ 130593 w 239241"/>
                <a:gd name="connsiteY2" fmla="*/ 20299 h 39740"/>
                <a:gd name="connsiteX3" fmla="*/ 89943 w 239241"/>
                <a:gd name="connsiteY3" fmla="*/ 5863 h 39740"/>
                <a:gd name="connsiteX4" fmla="*/ 65185 w 239241"/>
                <a:gd name="connsiteY4" fmla="*/ 13663 h 39740"/>
                <a:gd name="connsiteX5" fmla="*/ 44371 w 239241"/>
                <a:gd name="connsiteY5" fmla="*/ 21190 h 39740"/>
                <a:gd name="connsiteX6" fmla="*/ 0 w 239241"/>
                <a:gd name="connsiteY6" fmla="*/ 16612 h 39740"/>
                <a:gd name="connsiteX7" fmla="*/ 1371 w 239241"/>
                <a:gd name="connsiteY7" fmla="*/ 10989 h 39740"/>
                <a:gd name="connsiteX8" fmla="*/ 43291 w 239241"/>
                <a:gd name="connsiteY8" fmla="*/ 15498 h 39740"/>
                <a:gd name="connsiteX9" fmla="*/ 62956 w 239241"/>
                <a:gd name="connsiteY9" fmla="*/ 8349 h 39740"/>
                <a:gd name="connsiteX10" fmla="*/ 89583 w 239241"/>
                <a:gd name="connsiteY10" fmla="*/ 85 h 39740"/>
                <a:gd name="connsiteX11" fmla="*/ 133302 w 239241"/>
                <a:gd name="connsiteY11" fmla="*/ 15258 h 39740"/>
                <a:gd name="connsiteX12" fmla="*/ 145081 w 239241"/>
                <a:gd name="connsiteY12" fmla="*/ 21876 h 39740"/>
                <a:gd name="connsiteX13" fmla="*/ 236224 w 239241"/>
                <a:gd name="connsiteY13" fmla="*/ 21464 h 39740"/>
                <a:gd name="connsiteX14" fmla="*/ 239241 w 239241"/>
                <a:gd name="connsiteY14" fmla="*/ 26334 h 39740"/>
                <a:gd name="connsiteX15" fmla="*/ 192693 w 239241"/>
                <a:gd name="connsiteY15" fmla="*/ 39741 h 3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241" h="39740">
                  <a:moveTo>
                    <a:pt x="192693" y="39741"/>
                  </a:moveTo>
                  <a:cubicBezTo>
                    <a:pt x="176199" y="39741"/>
                    <a:pt x="158917" y="35506"/>
                    <a:pt x="142612" y="27037"/>
                  </a:cubicBezTo>
                  <a:cubicBezTo>
                    <a:pt x="138583" y="24945"/>
                    <a:pt x="134520" y="22579"/>
                    <a:pt x="130593" y="20299"/>
                  </a:cubicBezTo>
                  <a:cubicBezTo>
                    <a:pt x="117632" y="12755"/>
                    <a:pt x="104207" y="4971"/>
                    <a:pt x="89943" y="5863"/>
                  </a:cubicBezTo>
                  <a:cubicBezTo>
                    <a:pt x="81422" y="6394"/>
                    <a:pt x="73535" y="9926"/>
                    <a:pt x="65185" y="13663"/>
                  </a:cubicBezTo>
                  <a:cubicBezTo>
                    <a:pt x="58533" y="16629"/>
                    <a:pt x="51675" y="19716"/>
                    <a:pt x="44371" y="21190"/>
                  </a:cubicBezTo>
                  <a:cubicBezTo>
                    <a:pt x="29181" y="24276"/>
                    <a:pt x="13665" y="20196"/>
                    <a:pt x="0" y="16612"/>
                  </a:cubicBezTo>
                  <a:lnTo>
                    <a:pt x="1371" y="10989"/>
                  </a:lnTo>
                  <a:cubicBezTo>
                    <a:pt x="14470" y="14435"/>
                    <a:pt x="29335" y="18327"/>
                    <a:pt x="43291" y="15498"/>
                  </a:cubicBezTo>
                  <a:cubicBezTo>
                    <a:pt x="49995" y="14144"/>
                    <a:pt x="56596" y="11195"/>
                    <a:pt x="62956" y="8349"/>
                  </a:cubicBezTo>
                  <a:cubicBezTo>
                    <a:pt x="71375" y="4577"/>
                    <a:pt x="80084" y="685"/>
                    <a:pt x="89583" y="85"/>
                  </a:cubicBezTo>
                  <a:cubicBezTo>
                    <a:pt x="105510" y="-927"/>
                    <a:pt x="119638" y="7303"/>
                    <a:pt x="133302" y="15258"/>
                  </a:cubicBezTo>
                  <a:cubicBezTo>
                    <a:pt x="137160" y="17504"/>
                    <a:pt x="141155" y="19836"/>
                    <a:pt x="145081" y="21876"/>
                  </a:cubicBezTo>
                  <a:cubicBezTo>
                    <a:pt x="175942" y="37924"/>
                    <a:pt x="211724" y="37752"/>
                    <a:pt x="236224" y="21464"/>
                  </a:cubicBezTo>
                  <a:lnTo>
                    <a:pt x="239241" y="26334"/>
                  </a:lnTo>
                  <a:cubicBezTo>
                    <a:pt x="225834" y="35249"/>
                    <a:pt x="209666" y="39741"/>
                    <a:pt x="192693" y="39741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8" name="任意多边形: 形状 607">
              <a:extLst>
                <a:ext uri="{FF2B5EF4-FFF2-40B4-BE49-F238E27FC236}">
                  <a16:creationId xmlns:a16="http://schemas.microsoft.com/office/drawing/2014/main" id="{FE3701B7-3D6A-9674-FA7A-D7C84B1F2CB6}"/>
                </a:ext>
              </a:extLst>
            </p:cNvPr>
            <p:cNvSpPr/>
            <p:nvPr/>
          </p:nvSpPr>
          <p:spPr>
            <a:xfrm>
              <a:off x="3844211" y="4303995"/>
              <a:ext cx="195164" cy="257689"/>
            </a:xfrm>
            <a:custGeom>
              <a:avLst/>
              <a:gdLst>
                <a:gd name="connsiteX0" fmla="*/ 2040 w 195164"/>
                <a:gd name="connsiteY0" fmla="*/ 257689 h 257689"/>
                <a:gd name="connsiteX1" fmla="*/ 0 w 195164"/>
                <a:gd name="connsiteY1" fmla="*/ 252289 h 257689"/>
                <a:gd name="connsiteX2" fmla="*/ 137726 w 195164"/>
                <a:gd name="connsiteY2" fmla="*/ 162363 h 257689"/>
                <a:gd name="connsiteX3" fmla="*/ 187618 w 195164"/>
                <a:gd name="connsiteY3" fmla="*/ 84868 h 257689"/>
                <a:gd name="connsiteX4" fmla="*/ 157460 w 195164"/>
                <a:gd name="connsiteY4" fmla="*/ 5195 h 257689"/>
                <a:gd name="connsiteX5" fmla="*/ 159946 w 195164"/>
                <a:gd name="connsiteY5" fmla="*/ 0 h 257689"/>
                <a:gd name="connsiteX6" fmla="*/ 193070 w 195164"/>
                <a:gd name="connsiteY6" fmla="*/ 86188 h 257689"/>
                <a:gd name="connsiteX7" fmla="*/ 141549 w 195164"/>
                <a:gd name="connsiteY7" fmla="*/ 166598 h 257689"/>
                <a:gd name="connsiteX8" fmla="*/ 2040 w 195164"/>
                <a:gd name="connsiteY8" fmla="*/ 25768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164" h="257689">
                  <a:moveTo>
                    <a:pt x="2040" y="257689"/>
                  </a:moveTo>
                  <a:lnTo>
                    <a:pt x="0" y="252289"/>
                  </a:lnTo>
                  <a:cubicBezTo>
                    <a:pt x="50492" y="231835"/>
                    <a:pt x="98121" y="200733"/>
                    <a:pt x="137726" y="162363"/>
                  </a:cubicBezTo>
                  <a:cubicBezTo>
                    <a:pt x="155539" y="145098"/>
                    <a:pt x="180091" y="118301"/>
                    <a:pt x="187618" y="84868"/>
                  </a:cubicBezTo>
                  <a:cubicBezTo>
                    <a:pt x="193910" y="56956"/>
                    <a:pt x="185475" y="19545"/>
                    <a:pt x="157460" y="5195"/>
                  </a:cubicBezTo>
                  <a:lnTo>
                    <a:pt x="159946" y="0"/>
                  </a:lnTo>
                  <a:cubicBezTo>
                    <a:pt x="190550" y="15688"/>
                    <a:pt x="199842" y="56116"/>
                    <a:pt x="193070" y="86188"/>
                  </a:cubicBezTo>
                  <a:cubicBezTo>
                    <a:pt x="185183" y="121146"/>
                    <a:pt x="159894" y="148818"/>
                    <a:pt x="141549" y="166598"/>
                  </a:cubicBezTo>
                  <a:cubicBezTo>
                    <a:pt x="101447" y="205483"/>
                    <a:pt x="53201" y="236961"/>
                    <a:pt x="2040" y="257689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9" name="任意多边形: 形状 608">
              <a:extLst>
                <a:ext uri="{FF2B5EF4-FFF2-40B4-BE49-F238E27FC236}">
                  <a16:creationId xmlns:a16="http://schemas.microsoft.com/office/drawing/2014/main" id="{336691AA-BE4A-31C2-FA2E-101426506EED}"/>
                </a:ext>
              </a:extLst>
            </p:cNvPr>
            <p:cNvSpPr/>
            <p:nvPr/>
          </p:nvSpPr>
          <p:spPr>
            <a:xfrm>
              <a:off x="3784015" y="4426136"/>
              <a:ext cx="63796" cy="111750"/>
            </a:xfrm>
            <a:custGeom>
              <a:avLst/>
              <a:gdLst>
                <a:gd name="connsiteX0" fmla="*/ 58499 w 63796"/>
                <a:gd name="connsiteY0" fmla="*/ 111751 h 111750"/>
                <a:gd name="connsiteX1" fmla="*/ 0 w 63796"/>
                <a:gd name="connsiteY1" fmla="*/ 3737 h 111750"/>
                <a:gd name="connsiteX2" fmla="*/ 4269 w 63796"/>
                <a:gd name="connsiteY2" fmla="*/ 0 h 111750"/>
                <a:gd name="connsiteX3" fmla="*/ 63796 w 63796"/>
                <a:gd name="connsiteY3" fmla="*/ 109934 h 111750"/>
                <a:gd name="connsiteX4" fmla="*/ 58499 w 63796"/>
                <a:gd name="connsiteY4" fmla="*/ 111751 h 11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96" h="111750">
                  <a:moveTo>
                    <a:pt x="58499" y="111751"/>
                  </a:moveTo>
                  <a:cubicBezTo>
                    <a:pt x="45931" y="72609"/>
                    <a:pt x="25700" y="35250"/>
                    <a:pt x="0" y="3737"/>
                  </a:cubicBezTo>
                  <a:lnTo>
                    <a:pt x="4269" y="0"/>
                  </a:lnTo>
                  <a:cubicBezTo>
                    <a:pt x="30432" y="32078"/>
                    <a:pt x="51006" y="70089"/>
                    <a:pt x="63796" y="109934"/>
                  </a:cubicBezTo>
                  <a:lnTo>
                    <a:pt x="58499" y="111751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0" name="任意多边形: 形状 609">
              <a:extLst>
                <a:ext uri="{FF2B5EF4-FFF2-40B4-BE49-F238E27FC236}">
                  <a16:creationId xmlns:a16="http://schemas.microsoft.com/office/drawing/2014/main" id="{C04CDF59-1B65-A68A-921D-28425186F01D}"/>
                </a:ext>
              </a:extLst>
            </p:cNvPr>
            <p:cNvSpPr/>
            <p:nvPr/>
          </p:nvSpPr>
          <p:spPr>
            <a:xfrm>
              <a:off x="3725345" y="4457960"/>
              <a:ext cx="169958" cy="35504"/>
            </a:xfrm>
            <a:custGeom>
              <a:avLst/>
              <a:gdLst>
                <a:gd name="connsiteX0" fmla="*/ 168192 w 169958"/>
                <a:gd name="connsiteY0" fmla="*/ 35504 h 35504"/>
                <a:gd name="connsiteX1" fmla="*/ 1011 w 169958"/>
                <a:gd name="connsiteY1" fmla="*/ 8930 h 35504"/>
                <a:gd name="connsiteX2" fmla="*/ 0 w 169958"/>
                <a:gd name="connsiteY2" fmla="*/ 3237 h 35504"/>
                <a:gd name="connsiteX3" fmla="*/ 169958 w 169958"/>
                <a:gd name="connsiteY3" fmla="*/ 30001 h 35504"/>
                <a:gd name="connsiteX4" fmla="*/ 168192 w 169958"/>
                <a:gd name="connsiteY4" fmla="*/ 35504 h 3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958" h="35504">
                  <a:moveTo>
                    <a:pt x="168192" y="35504"/>
                  </a:moveTo>
                  <a:cubicBezTo>
                    <a:pt x="116637" y="17914"/>
                    <a:pt x="58207" y="-2043"/>
                    <a:pt x="1011" y="8930"/>
                  </a:cubicBezTo>
                  <a:lnTo>
                    <a:pt x="0" y="3237"/>
                  </a:lnTo>
                  <a:cubicBezTo>
                    <a:pt x="58619" y="-7993"/>
                    <a:pt x="117769" y="12204"/>
                    <a:pt x="169958" y="30001"/>
                  </a:cubicBezTo>
                  <a:lnTo>
                    <a:pt x="168192" y="35504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1" name="任意多边形: 形状 610">
              <a:extLst>
                <a:ext uri="{FF2B5EF4-FFF2-40B4-BE49-F238E27FC236}">
                  <a16:creationId xmlns:a16="http://schemas.microsoft.com/office/drawing/2014/main" id="{D64F7875-1162-EED4-15C7-E9E0A6F84B4A}"/>
                </a:ext>
              </a:extLst>
            </p:cNvPr>
            <p:cNvSpPr/>
            <p:nvPr/>
          </p:nvSpPr>
          <p:spPr>
            <a:xfrm>
              <a:off x="3838553" y="4359459"/>
              <a:ext cx="62836" cy="117957"/>
            </a:xfrm>
            <a:custGeom>
              <a:avLst/>
              <a:gdLst>
                <a:gd name="connsiteX0" fmla="*/ 57590 w 62836"/>
                <a:gd name="connsiteY0" fmla="*/ 117958 h 117957"/>
                <a:gd name="connsiteX1" fmla="*/ 51846 w 62836"/>
                <a:gd name="connsiteY1" fmla="*/ 101773 h 117957"/>
                <a:gd name="connsiteX2" fmla="*/ 0 w 62836"/>
                <a:gd name="connsiteY2" fmla="*/ 4200 h 117957"/>
                <a:gd name="connsiteX3" fmla="*/ 3858 w 62836"/>
                <a:gd name="connsiteY3" fmla="*/ 0 h 117957"/>
                <a:gd name="connsiteX4" fmla="*/ 57093 w 62836"/>
                <a:gd name="connsiteY4" fmla="*/ 99767 h 117957"/>
                <a:gd name="connsiteX5" fmla="*/ 62836 w 62836"/>
                <a:gd name="connsiteY5" fmla="*/ 115952 h 117957"/>
                <a:gd name="connsiteX6" fmla="*/ 57590 w 62836"/>
                <a:gd name="connsiteY6" fmla="*/ 117958 h 117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6" h="117957">
                  <a:moveTo>
                    <a:pt x="57590" y="117958"/>
                  </a:moveTo>
                  <a:lnTo>
                    <a:pt x="51846" y="101773"/>
                  </a:lnTo>
                  <a:cubicBezTo>
                    <a:pt x="39982" y="68340"/>
                    <a:pt x="26540" y="30432"/>
                    <a:pt x="0" y="4200"/>
                  </a:cubicBezTo>
                  <a:lnTo>
                    <a:pt x="3858" y="0"/>
                  </a:lnTo>
                  <a:cubicBezTo>
                    <a:pt x="31341" y="27158"/>
                    <a:pt x="45023" y="65734"/>
                    <a:pt x="57093" y="99767"/>
                  </a:cubicBezTo>
                  <a:lnTo>
                    <a:pt x="62836" y="115952"/>
                  </a:lnTo>
                  <a:lnTo>
                    <a:pt x="57590" y="11795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2" name="任意多边形: 形状 611">
              <a:extLst>
                <a:ext uri="{FF2B5EF4-FFF2-40B4-BE49-F238E27FC236}">
                  <a16:creationId xmlns:a16="http://schemas.microsoft.com/office/drawing/2014/main" id="{421A51D1-EC28-E014-9CA1-51BA012D0BC6}"/>
                </a:ext>
              </a:extLst>
            </p:cNvPr>
            <p:cNvSpPr/>
            <p:nvPr/>
          </p:nvSpPr>
          <p:spPr>
            <a:xfrm>
              <a:off x="3803955" y="4397554"/>
              <a:ext cx="155093" cy="44852"/>
            </a:xfrm>
            <a:custGeom>
              <a:avLst/>
              <a:gdLst>
                <a:gd name="connsiteX0" fmla="*/ 151768 w 155093"/>
                <a:gd name="connsiteY0" fmla="*/ 44852 h 44852"/>
                <a:gd name="connsiteX1" fmla="*/ 1046 w 155093"/>
                <a:gd name="connsiteY1" fmla="*/ 9156 h 44852"/>
                <a:gd name="connsiteX2" fmla="*/ 0 w 155093"/>
                <a:gd name="connsiteY2" fmla="*/ 3464 h 44852"/>
                <a:gd name="connsiteX3" fmla="*/ 155094 w 155093"/>
                <a:gd name="connsiteY3" fmla="*/ 40206 h 44852"/>
                <a:gd name="connsiteX4" fmla="*/ 151768 w 155093"/>
                <a:gd name="connsiteY4" fmla="*/ 44852 h 4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093" h="44852">
                  <a:moveTo>
                    <a:pt x="151768" y="44852"/>
                  </a:moveTo>
                  <a:cubicBezTo>
                    <a:pt x="109299" y="12277"/>
                    <a:pt x="52944" y="-1062"/>
                    <a:pt x="1046" y="9156"/>
                  </a:cubicBezTo>
                  <a:lnTo>
                    <a:pt x="0" y="3464"/>
                  </a:lnTo>
                  <a:cubicBezTo>
                    <a:pt x="53407" y="-7046"/>
                    <a:pt x="111391" y="6687"/>
                    <a:pt x="155094" y="40206"/>
                  </a:cubicBezTo>
                  <a:lnTo>
                    <a:pt x="151768" y="44852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3" name="任意多边形: 形状 612">
              <a:extLst>
                <a:ext uri="{FF2B5EF4-FFF2-40B4-BE49-F238E27FC236}">
                  <a16:creationId xmlns:a16="http://schemas.microsoft.com/office/drawing/2014/main" id="{232BE789-83BA-C9F3-E056-3D4AF280F4EB}"/>
                </a:ext>
              </a:extLst>
            </p:cNvPr>
            <p:cNvSpPr/>
            <p:nvPr/>
          </p:nvSpPr>
          <p:spPr>
            <a:xfrm>
              <a:off x="3860070" y="4333433"/>
              <a:ext cx="109522" cy="91982"/>
            </a:xfrm>
            <a:custGeom>
              <a:avLst/>
              <a:gdLst>
                <a:gd name="connsiteX0" fmla="*/ 104602 w 109522"/>
                <a:gd name="connsiteY0" fmla="*/ 91983 h 91982"/>
                <a:gd name="connsiteX1" fmla="*/ 0 w 109522"/>
                <a:gd name="connsiteY1" fmla="*/ 5195 h 91982"/>
                <a:gd name="connsiteX2" fmla="*/ 2486 w 109522"/>
                <a:gd name="connsiteY2" fmla="*/ 0 h 91982"/>
                <a:gd name="connsiteX3" fmla="*/ 109522 w 109522"/>
                <a:gd name="connsiteY3" fmla="*/ 89240 h 91982"/>
                <a:gd name="connsiteX4" fmla="*/ 104602 w 109522"/>
                <a:gd name="connsiteY4" fmla="*/ 91983 h 9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22" h="91982">
                  <a:moveTo>
                    <a:pt x="104602" y="91983"/>
                  </a:moveTo>
                  <a:cubicBezTo>
                    <a:pt x="88931" y="61825"/>
                    <a:pt x="54710" y="33433"/>
                    <a:pt x="0" y="5195"/>
                  </a:cubicBezTo>
                  <a:lnTo>
                    <a:pt x="2486" y="0"/>
                  </a:lnTo>
                  <a:cubicBezTo>
                    <a:pt x="58276" y="28804"/>
                    <a:pt x="93286" y="57985"/>
                    <a:pt x="109522" y="89240"/>
                  </a:cubicBezTo>
                  <a:lnTo>
                    <a:pt x="104602" y="9198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4" name="任意多边形: 形状 613">
              <a:extLst>
                <a:ext uri="{FF2B5EF4-FFF2-40B4-BE49-F238E27FC236}">
                  <a16:creationId xmlns:a16="http://schemas.microsoft.com/office/drawing/2014/main" id="{CE12782C-81D8-F307-AD22-D5A4F4BA6234}"/>
                </a:ext>
              </a:extLst>
            </p:cNvPr>
            <p:cNvSpPr/>
            <p:nvPr/>
          </p:nvSpPr>
          <p:spPr>
            <a:xfrm>
              <a:off x="3880037" y="4158862"/>
              <a:ext cx="189163" cy="217604"/>
            </a:xfrm>
            <a:custGeom>
              <a:avLst/>
              <a:gdLst>
                <a:gd name="connsiteX0" fmla="*/ 33371 w 189163"/>
                <a:gd name="connsiteY0" fmla="*/ 217605 h 217604"/>
                <a:gd name="connsiteX1" fmla="*/ 33903 w 189163"/>
                <a:gd name="connsiteY1" fmla="*/ 216027 h 217604"/>
                <a:gd name="connsiteX2" fmla="*/ 32874 w 189163"/>
                <a:gd name="connsiteY2" fmla="*/ 213044 h 217604"/>
                <a:gd name="connsiteX3" fmla="*/ 1533 w 189163"/>
                <a:gd name="connsiteY3" fmla="*/ 72523 h 217604"/>
                <a:gd name="connsiteX4" fmla="*/ 5442 w 189163"/>
                <a:gd name="connsiteY4" fmla="*/ 16768 h 217604"/>
                <a:gd name="connsiteX5" fmla="*/ 25365 w 189163"/>
                <a:gd name="connsiteY5" fmla="*/ 0 h 217604"/>
                <a:gd name="connsiteX6" fmla="*/ 32857 w 189163"/>
                <a:gd name="connsiteY6" fmla="*/ 2640 h 217604"/>
                <a:gd name="connsiteX7" fmla="*/ 39664 w 189163"/>
                <a:gd name="connsiteY7" fmla="*/ 16099 h 217604"/>
                <a:gd name="connsiteX8" fmla="*/ 46025 w 189163"/>
                <a:gd name="connsiteY8" fmla="*/ 184943 h 217604"/>
                <a:gd name="connsiteX9" fmla="*/ 115702 w 189163"/>
                <a:gd name="connsiteY9" fmla="*/ 92755 h 217604"/>
                <a:gd name="connsiteX10" fmla="*/ 183750 w 189163"/>
                <a:gd name="connsiteY10" fmla="*/ 53904 h 217604"/>
                <a:gd name="connsiteX11" fmla="*/ 185448 w 189163"/>
                <a:gd name="connsiteY11" fmla="*/ 53990 h 217604"/>
                <a:gd name="connsiteX12" fmla="*/ 186151 w 189163"/>
                <a:gd name="connsiteY12" fmla="*/ 55601 h 217604"/>
                <a:gd name="connsiteX13" fmla="*/ 179310 w 189163"/>
                <a:gd name="connsiteY13" fmla="*/ 99630 h 217604"/>
                <a:gd name="connsiteX14" fmla="*/ 147763 w 189163"/>
                <a:gd name="connsiteY14" fmla="*/ 128090 h 217604"/>
                <a:gd name="connsiteX15" fmla="*/ 146871 w 189163"/>
                <a:gd name="connsiteY15" fmla="*/ 128725 h 217604"/>
                <a:gd name="connsiteX16" fmla="*/ 41635 w 189163"/>
                <a:gd name="connsiteY16" fmla="*/ 210627 h 217604"/>
                <a:gd name="connsiteX17" fmla="*/ 40675 w 189163"/>
                <a:gd name="connsiteY17" fmla="*/ 213627 h 217604"/>
                <a:gd name="connsiteX18" fmla="*/ 38738 w 189163"/>
                <a:gd name="connsiteY18" fmla="*/ 213078 h 217604"/>
                <a:gd name="connsiteX19" fmla="*/ 34212 w 189163"/>
                <a:gd name="connsiteY19" fmla="*/ 216919 h 217604"/>
                <a:gd name="connsiteX20" fmla="*/ 34212 w 189163"/>
                <a:gd name="connsiteY20" fmla="*/ 216901 h 217604"/>
                <a:gd name="connsiteX21" fmla="*/ 33371 w 189163"/>
                <a:gd name="connsiteY21" fmla="*/ 217605 h 217604"/>
                <a:gd name="connsiteX22" fmla="*/ 25365 w 189163"/>
                <a:gd name="connsiteY22" fmla="*/ 5795 h 217604"/>
                <a:gd name="connsiteX23" fmla="*/ 10603 w 189163"/>
                <a:gd name="connsiteY23" fmla="*/ 18980 h 217604"/>
                <a:gd name="connsiteX24" fmla="*/ 7088 w 189163"/>
                <a:gd name="connsiteY24" fmla="*/ 71872 h 217604"/>
                <a:gd name="connsiteX25" fmla="*/ 36509 w 189163"/>
                <a:gd name="connsiteY25" fmla="*/ 206306 h 217604"/>
                <a:gd name="connsiteX26" fmla="*/ 34229 w 189163"/>
                <a:gd name="connsiteY26" fmla="*/ 17453 h 217604"/>
                <a:gd name="connsiteX27" fmla="*/ 29480 w 189163"/>
                <a:gd name="connsiteY27" fmla="*/ 7269 h 217604"/>
                <a:gd name="connsiteX28" fmla="*/ 25365 w 189163"/>
                <a:gd name="connsiteY28" fmla="*/ 5795 h 217604"/>
                <a:gd name="connsiteX29" fmla="*/ 181059 w 189163"/>
                <a:gd name="connsiteY29" fmla="*/ 59630 h 217604"/>
                <a:gd name="connsiteX30" fmla="*/ 119679 w 189163"/>
                <a:gd name="connsiteY30" fmla="*/ 96818 h 217604"/>
                <a:gd name="connsiteX31" fmla="*/ 45544 w 189163"/>
                <a:gd name="connsiteY31" fmla="*/ 199877 h 217604"/>
                <a:gd name="connsiteX32" fmla="*/ 143682 w 189163"/>
                <a:gd name="connsiteY32" fmla="*/ 123958 h 217604"/>
                <a:gd name="connsiteX33" fmla="*/ 144574 w 189163"/>
                <a:gd name="connsiteY33" fmla="*/ 123324 h 217604"/>
                <a:gd name="connsiteX34" fmla="*/ 174783 w 189163"/>
                <a:gd name="connsiteY34" fmla="*/ 96218 h 217604"/>
                <a:gd name="connsiteX35" fmla="*/ 181710 w 189163"/>
                <a:gd name="connsiteY35" fmla="*/ 59630 h 217604"/>
                <a:gd name="connsiteX36" fmla="*/ 181059 w 189163"/>
                <a:gd name="connsiteY36" fmla="*/ 59630 h 217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89163" h="217604">
                  <a:moveTo>
                    <a:pt x="33371" y="217605"/>
                  </a:moveTo>
                  <a:lnTo>
                    <a:pt x="33903" y="216027"/>
                  </a:lnTo>
                  <a:lnTo>
                    <a:pt x="32874" y="213044"/>
                  </a:lnTo>
                  <a:cubicBezTo>
                    <a:pt x="17272" y="167661"/>
                    <a:pt x="6728" y="120392"/>
                    <a:pt x="1533" y="72523"/>
                  </a:cubicBezTo>
                  <a:cubicBezTo>
                    <a:pt x="-370" y="55018"/>
                    <a:pt x="-1776" y="34839"/>
                    <a:pt x="5442" y="16768"/>
                  </a:cubicBezTo>
                  <a:cubicBezTo>
                    <a:pt x="8700" y="8641"/>
                    <a:pt x="16775" y="0"/>
                    <a:pt x="25365" y="0"/>
                  </a:cubicBezTo>
                  <a:cubicBezTo>
                    <a:pt x="28108" y="0"/>
                    <a:pt x="30628" y="892"/>
                    <a:pt x="32857" y="2640"/>
                  </a:cubicBezTo>
                  <a:cubicBezTo>
                    <a:pt x="37023" y="5915"/>
                    <a:pt x="38498" y="11076"/>
                    <a:pt x="39664" y="16099"/>
                  </a:cubicBezTo>
                  <a:cubicBezTo>
                    <a:pt x="52420" y="71100"/>
                    <a:pt x="54563" y="128982"/>
                    <a:pt x="46025" y="184943"/>
                  </a:cubicBezTo>
                  <a:cubicBezTo>
                    <a:pt x="63015" y="149950"/>
                    <a:pt x="89539" y="120323"/>
                    <a:pt x="115702" y="92755"/>
                  </a:cubicBezTo>
                  <a:cubicBezTo>
                    <a:pt x="135573" y="71821"/>
                    <a:pt x="157638" y="52515"/>
                    <a:pt x="183750" y="53904"/>
                  </a:cubicBezTo>
                  <a:lnTo>
                    <a:pt x="185448" y="53990"/>
                  </a:lnTo>
                  <a:lnTo>
                    <a:pt x="186151" y="55601"/>
                  </a:lnTo>
                  <a:cubicBezTo>
                    <a:pt x="192991" y="71220"/>
                    <a:pt x="187094" y="88589"/>
                    <a:pt x="179310" y="99630"/>
                  </a:cubicBezTo>
                  <a:cubicBezTo>
                    <a:pt x="170943" y="111494"/>
                    <a:pt x="159164" y="119929"/>
                    <a:pt x="147763" y="128090"/>
                  </a:cubicBezTo>
                  <a:lnTo>
                    <a:pt x="146871" y="128725"/>
                  </a:lnTo>
                  <a:cubicBezTo>
                    <a:pt x="110918" y="154477"/>
                    <a:pt x="75514" y="182029"/>
                    <a:pt x="41635" y="210627"/>
                  </a:cubicBezTo>
                  <a:cubicBezTo>
                    <a:pt x="41310" y="211621"/>
                    <a:pt x="40984" y="212632"/>
                    <a:pt x="40675" y="213627"/>
                  </a:cubicBezTo>
                  <a:lnTo>
                    <a:pt x="38738" y="213078"/>
                  </a:lnTo>
                  <a:lnTo>
                    <a:pt x="34212" y="216919"/>
                  </a:lnTo>
                  <a:lnTo>
                    <a:pt x="34212" y="216901"/>
                  </a:lnTo>
                  <a:lnTo>
                    <a:pt x="33371" y="217605"/>
                  </a:lnTo>
                  <a:close/>
                  <a:moveTo>
                    <a:pt x="25365" y="5795"/>
                  </a:moveTo>
                  <a:cubicBezTo>
                    <a:pt x="19690" y="5795"/>
                    <a:pt x="13157" y="12619"/>
                    <a:pt x="10603" y="18980"/>
                  </a:cubicBezTo>
                  <a:cubicBezTo>
                    <a:pt x="3882" y="35782"/>
                    <a:pt x="5254" y="55087"/>
                    <a:pt x="7088" y="71872"/>
                  </a:cubicBezTo>
                  <a:cubicBezTo>
                    <a:pt x="12043" y="117615"/>
                    <a:pt x="21936" y="162809"/>
                    <a:pt x="36509" y="206306"/>
                  </a:cubicBezTo>
                  <a:cubicBezTo>
                    <a:pt x="49299" y="144293"/>
                    <a:pt x="48528" y="79056"/>
                    <a:pt x="34229" y="17453"/>
                  </a:cubicBezTo>
                  <a:cubicBezTo>
                    <a:pt x="33303" y="13459"/>
                    <a:pt x="32171" y="9378"/>
                    <a:pt x="29480" y="7269"/>
                  </a:cubicBezTo>
                  <a:cubicBezTo>
                    <a:pt x="28228" y="6275"/>
                    <a:pt x="26873" y="5795"/>
                    <a:pt x="25365" y="5795"/>
                  </a:cubicBezTo>
                  <a:close/>
                  <a:moveTo>
                    <a:pt x="181059" y="59630"/>
                  </a:moveTo>
                  <a:cubicBezTo>
                    <a:pt x="158136" y="59630"/>
                    <a:pt x="138025" y="77512"/>
                    <a:pt x="119679" y="96818"/>
                  </a:cubicBezTo>
                  <a:cubicBezTo>
                    <a:pt x="90807" y="127250"/>
                    <a:pt x="61507" y="160169"/>
                    <a:pt x="45544" y="199877"/>
                  </a:cubicBezTo>
                  <a:cubicBezTo>
                    <a:pt x="77263" y="173422"/>
                    <a:pt x="110232" y="147910"/>
                    <a:pt x="143682" y="123958"/>
                  </a:cubicBezTo>
                  <a:lnTo>
                    <a:pt x="144574" y="123324"/>
                  </a:lnTo>
                  <a:cubicBezTo>
                    <a:pt x="155598" y="115437"/>
                    <a:pt x="166983" y="107294"/>
                    <a:pt x="174783" y="96218"/>
                  </a:cubicBezTo>
                  <a:cubicBezTo>
                    <a:pt x="182979" y="84594"/>
                    <a:pt x="185602" y="70449"/>
                    <a:pt x="181710" y="59630"/>
                  </a:cubicBezTo>
                  <a:cubicBezTo>
                    <a:pt x="181487" y="59630"/>
                    <a:pt x="181264" y="59630"/>
                    <a:pt x="181059" y="5963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5" name="任意多边形: 形状 614">
              <a:extLst>
                <a:ext uri="{FF2B5EF4-FFF2-40B4-BE49-F238E27FC236}">
                  <a16:creationId xmlns:a16="http://schemas.microsoft.com/office/drawing/2014/main" id="{28B76F9C-A0CF-2360-61C2-187658ACEF3D}"/>
                </a:ext>
              </a:extLst>
            </p:cNvPr>
            <p:cNvSpPr/>
            <p:nvPr/>
          </p:nvSpPr>
          <p:spPr>
            <a:xfrm>
              <a:off x="6554884" y="3162985"/>
              <a:ext cx="441588" cy="781913"/>
            </a:xfrm>
            <a:custGeom>
              <a:avLst/>
              <a:gdLst>
                <a:gd name="connsiteX0" fmla="*/ 44255 w 441588"/>
                <a:gd name="connsiteY0" fmla="*/ 106497 h 781913"/>
                <a:gd name="connsiteX1" fmla="*/ 48438 w 441588"/>
                <a:gd name="connsiteY1" fmla="*/ 137479 h 781913"/>
                <a:gd name="connsiteX2" fmla="*/ 64657 w 441588"/>
                <a:gd name="connsiteY2" fmla="*/ 208116 h 781913"/>
                <a:gd name="connsiteX3" fmla="*/ 90529 w 441588"/>
                <a:gd name="connsiteY3" fmla="*/ 236474 h 781913"/>
                <a:gd name="connsiteX4" fmla="*/ 118733 w 441588"/>
                <a:gd name="connsiteY4" fmla="*/ 260288 h 781913"/>
                <a:gd name="connsiteX5" fmla="*/ 124425 w 441588"/>
                <a:gd name="connsiteY5" fmla="*/ 286469 h 781913"/>
                <a:gd name="connsiteX6" fmla="*/ 121373 w 441588"/>
                <a:gd name="connsiteY6" fmla="*/ 341127 h 781913"/>
                <a:gd name="connsiteX7" fmla="*/ 6587 w 441588"/>
                <a:gd name="connsiteY7" fmla="*/ 369159 h 781913"/>
                <a:gd name="connsiteX8" fmla="*/ 27916 w 441588"/>
                <a:gd name="connsiteY8" fmla="*/ 466200 h 781913"/>
                <a:gd name="connsiteX9" fmla="*/ 110794 w 441588"/>
                <a:gd name="connsiteY9" fmla="*/ 527853 h 781913"/>
                <a:gd name="connsiteX10" fmla="*/ 211796 w 441588"/>
                <a:gd name="connsiteY10" fmla="*/ 676466 h 781913"/>
                <a:gd name="connsiteX11" fmla="*/ 303590 w 441588"/>
                <a:gd name="connsiteY11" fmla="*/ 775238 h 781913"/>
                <a:gd name="connsiteX12" fmla="*/ 416473 w 441588"/>
                <a:gd name="connsiteY12" fmla="*/ 768586 h 781913"/>
                <a:gd name="connsiteX13" fmla="*/ 432332 w 441588"/>
                <a:gd name="connsiteY13" fmla="*/ 759739 h 781913"/>
                <a:gd name="connsiteX14" fmla="*/ 435864 w 441588"/>
                <a:gd name="connsiteY14" fmla="*/ 748098 h 781913"/>
                <a:gd name="connsiteX15" fmla="*/ 421839 w 441588"/>
                <a:gd name="connsiteY15" fmla="*/ 517480 h 781913"/>
                <a:gd name="connsiteX16" fmla="*/ 366135 w 441588"/>
                <a:gd name="connsiteY16" fmla="*/ 324890 h 781913"/>
                <a:gd name="connsiteX17" fmla="*/ 364917 w 441588"/>
                <a:gd name="connsiteY17" fmla="*/ 25453 h 781913"/>
                <a:gd name="connsiteX18" fmla="*/ 353173 w 441588"/>
                <a:gd name="connsiteY18" fmla="*/ 2496 h 781913"/>
                <a:gd name="connsiteX19" fmla="*/ 338360 w 441588"/>
                <a:gd name="connsiteY19" fmla="*/ 27 h 781913"/>
                <a:gd name="connsiteX20" fmla="*/ 234479 w 441588"/>
                <a:gd name="connsiteY20" fmla="*/ 18029 h 781913"/>
                <a:gd name="connsiteX21" fmla="*/ 142410 w 441588"/>
                <a:gd name="connsiteY21" fmla="*/ 49182 h 781913"/>
                <a:gd name="connsiteX22" fmla="*/ 103834 w 441588"/>
                <a:gd name="connsiteY22" fmla="*/ 41124 h 781913"/>
                <a:gd name="connsiteX23" fmla="*/ 59925 w 441588"/>
                <a:gd name="connsiteY23" fmla="*/ 49302 h 781913"/>
                <a:gd name="connsiteX24" fmla="*/ 42935 w 441588"/>
                <a:gd name="connsiteY24" fmla="*/ 62435 h 781913"/>
                <a:gd name="connsiteX25" fmla="*/ 44255 w 441588"/>
                <a:gd name="connsiteY25" fmla="*/ 106497 h 78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1588" h="781913">
                  <a:moveTo>
                    <a:pt x="44255" y="106497"/>
                  </a:moveTo>
                  <a:cubicBezTo>
                    <a:pt x="46278" y="118139"/>
                    <a:pt x="48421" y="129386"/>
                    <a:pt x="48438" y="137479"/>
                  </a:cubicBezTo>
                  <a:cubicBezTo>
                    <a:pt x="48472" y="163299"/>
                    <a:pt x="47512" y="187988"/>
                    <a:pt x="64657" y="208116"/>
                  </a:cubicBezTo>
                  <a:cubicBezTo>
                    <a:pt x="72904" y="217786"/>
                    <a:pt x="80671" y="228519"/>
                    <a:pt x="90529" y="236474"/>
                  </a:cubicBezTo>
                  <a:cubicBezTo>
                    <a:pt x="100130" y="244206"/>
                    <a:pt x="112286" y="248938"/>
                    <a:pt x="118733" y="260288"/>
                  </a:cubicBezTo>
                  <a:cubicBezTo>
                    <a:pt x="123156" y="268072"/>
                    <a:pt x="123842" y="277468"/>
                    <a:pt x="124425" y="286469"/>
                  </a:cubicBezTo>
                  <a:cubicBezTo>
                    <a:pt x="125608" y="304797"/>
                    <a:pt x="126739" y="323622"/>
                    <a:pt x="121373" y="341127"/>
                  </a:cubicBezTo>
                  <a:cubicBezTo>
                    <a:pt x="80294" y="324531"/>
                    <a:pt x="29870" y="321582"/>
                    <a:pt x="6587" y="369159"/>
                  </a:cubicBezTo>
                  <a:cubicBezTo>
                    <a:pt x="-8844" y="400672"/>
                    <a:pt x="4701" y="440311"/>
                    <a:pt x="27916" y="466200"/>
                  </a:cubicBezTo>
                  <a:cubicBezTo>
                    <a:pt x="51147" y="492089"/>
                    <a:pt x="82402" y="508256"/>
                    <a:pt x="110794" y="527853"/>
                  </a:cubicBezTo>
                  <a:cubicBezTo>
                    <a:pt x="164544" y="564972"/>
                    <a:pt x="182769" y="620196"/>
                    <a:pt x="211796" y="676466"/>
                  </a:cubicBezTo>
                  <a:cubicBezTo>
                    <a:pt x="231684" y="715025"/>
                    <a:pt x="262665" y="759585"/>
                    <a:pt x="303590" y="775238"/>
                  </a:cubicBezTo>
                  <a:cubicBezTo>
                    <a:pt x="339543" y="788989"/>
                    <a:pt x="379440" y="778839"/>
                    <a:pt x="416473" y="768586"/>
                  </a:cubicBezTo>
                  <a:cubicBezTo>
                    <a:pt x="422405" y="766940"/>
                    <a:pt x="428817" y="764951"/>
                    <a:pt x="432332" y="759739"/>
                  </a:cubicBezTo>
                  <a:cubicBezTo>
                    <a:pt x="434595" y="756379"/>
                    <a:pt x="435281" y="752161"/>
                    <a:pt x="435864" y="748098"/>
                  </a:cubicBezTo>
                  <a:cubicBezTo>
                    <a:pt x="446819" y="671339"/>
                    <a:pt x="442002" y="592215"/>
                    <a:pt x="421839" y="517480"/>
                  </a:cubicBezTo>
                  <a:cubicBezTo>
                    <a:pt x="404402" y="452861"/>
                    <a:pt x="375616" y="391276"/>
                    <a:pt x="366135" y="324890"/>
                  </a:cubicBezTo>
                  <a:cubicBezTo>
                    <a:pt x="351990" y="225895"/>
                    <a:pt x="381874" y="123968"/>
                    <a:pt x="364917" y="25453"/>
                  </a:cubicBezTo>
                  <a:cubicBezTo>
                    <a:pt x="363392" y="16624"/>
                    <a:pt x="360768" y="6782"/>
                    <a:pt x="353173" y="2496"/>
                  </a:cubicBezTo>
                  <a:cubicBezTo>
                    <a:pt x="348733" y="-7"/>
                    <a:pt x="343418" y="-76"/>
                    <a:pt x="338360" y="27"/>
                  </a:cubicBezTo>
                  <a:cubicBezTo>
                    <a:pt x="303504" y="764"/>
                    <a:pt x="267688" y="7108"/>
                    <a:pt x="234479" y="18029"/>
                  </a:cubicBezTo>
                  <a:cubicBezTo>
                    <a:pt x="204475" y="27888"/>
                    <a:pt x="175140" y="51496"/>
                    <a:pt x="142410" y="49182"/>
                  </a:cubicBezTo>
                  <a:cubicBezTo>
                    <a:pt x="129311" y="48256"/>
                    <a:pt x="116898" y="42495"/>
                    <a:pt x="103834" y="41124"/>
                  </a:cubicBezTo>
                  <a:cubicBezTo>
                    <a:pt x="88900" y="39546"/>
                    <a:pt x="73950" y="43764"/>
                    <a:pt x="59925" y="49302"/>
                  </a:cubicBezTo>
                  <a:cubicBezTo>
                    <a:pt x="53136" y="51976"/>
                    <a:pt x="45884" y="55560"/>
                    <a:pt x="42935" y="62435"/>
                  </a:cubicBezTo>
                  <a:cubicBezTo>
                    <a:pt x="38700" y="72379"/>
                    <a:pt x="41357" y="89815"/>
                    <a:pt x="44255" y="106497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6" name="任意多边形: 形状 615">
              <a:extLst>
                <a:ext uri="{FF2B5EF4-FFF2-40B4-BE49-F238E27FC236}">
                  <a16:creationId xmlns:a16="http://schemas.microsoft.com/office/drawing/2014/main" id="{524CBBF4-FCE1-7844-8B17-87F7AB53F6AE}"/>
                </a:ext>
              </a:extLst>
            </p:cNvPr>
            <p:cNvSpPr/>
            <p:nvPr/>
          </p:nvSpPr>
          <p:spPr>
            <a:xfrm>
              <a:off x="6552042" y="3160097"/>
              <a:ext cx="447227" cy="787692"/>
            </a:xfrm>
            <a:custGeom>
              <a:avLst/>
              <a:gdLst>
                <a:gd name="connsiteX0" fmla="*/ 345111 w 447227"/>
                <a:gd name="connsiteY0" fmla="*/ 787693 h 787692"/>
                <a:gd name="connsiteX1" fmla="*/ 305472 w 447227"/>
                <a:gd name="connsiteY1" fmla="*/ 780835 h 787692"/>
                <a:gd name="connsiteX2" fmla="*/ 212186 w 447227"/>
                <a:gd name="connsiteY2" fmla="*/ 680708 h 787692"/>
                <a:gd name="connsiteX3" fmla="*/ 196533 w 447227"/>
                <a:gd name="connsiteY3" fmla="*/ 648955 h 787692"/>
                <a:gd name="connsiteX4" fmla="*/ 112094 w 447227"/>
                <a:gd name="connsiteY4" fmla="*/ 533141 h 787692"/>
                <a:gd name="connsiteX5" fmla="*/ 89463 w 447227"/>
                <a:gd name="connsiteY5" fmla="*/ 518242 h 787692"/>
                <a:gd name="connsiteX6" fmla="*/ 28735 w 447227"/>
                <a:gd name="connsiteY6" fmla="*/ 471042 h 787692"/>
                <a:gd name="connsiteX7" fmla="*/ 6961 w 447227"/>
                <a:gd name="connsiteY7" fmla="*/ 370726 h 787692"/>
                <a:gd name="connsiteX8" fmla="*/ 73294 w 447227"/>
                <a:gd name="connsiteY8" fmla="*/ 330110 h 787692"/>
                <a:gd name="connsiteX9" fmla="*/ 122415 w 447227"/>
                <a:gd name="connsiteY9" fmla="*/ 340191 h 787692"/>
                <a:gd name="connsiteX10" fmla="*/ 124507 w 447227"/>
                <a:gd name="connsiteY10" fmla="*/ 289562 h 787692"/>
                <a:gd name="connsiteX11" fmla="*/ 119192 w 447227"/>
                <a:gd name="connsiteY11" fmla="*/ 264650 h 787692"/>
                <a:gd name="connsiteX12" fmla="*/ 101344 w 447227"/>
                <a:gd name="connsiteY12" fmla="*/ 248431 h 787692"/>
                <a:gd name="connsiteX13" fmla="*/ 91674 w 447227"/>
                <a:gd name="connsiteY13" fmla="*/ 241642 h 787692"/>
                <a:gd name="connsiteX14" fmla="*/ 71169 w 447227"/>
                <a:gd name="connsiteY14" fmla="*/ 219850 h 787692"/>
                <a:gd name="connsiteX15" fmla="*/ 65408 w 447227"/>
                <a:gd name="connsiteY15" fmla="*/ 212924 h 787692"/>
                <a:gd name="connsiteX16" fmla="*/ 48486 w 447227"/>
                <a:gd name="connsiteY16" fmla="*/ 144395 h 787692"/>
                <a:gd name="connsiteX17" fmla="*/ 48486 w 447227"/>
                <a:gd name="connsiteY17" fmla="*/ 140366 h 787692"/>
                <a:gd name="connsiteX18" fmla="*/ 45005 w 447227"/>
                <a:gd name="connsiteY18" fmla="*/ 113603 h 787692"/>
                <a:gd name="connsiteX19" fmla="*/ 44354 w 447227"/>
                <a:gd name="connsiteY19" fmla="*/ 109899 h 787692"/>
                <a:gd name="connsiteX20" fmla="*/ 43257 w 447227"/>
                <a:gd name="connsiteY20" fmla="*/ 64156 h 787692"/>
                <a:gd name="connsiteX21" fmla="*/ 61807 w 447227"/>
                <a:gd name="connsiteY21" fmla="*/ 49498 h 787692"/>
                <a:gd name="connsiteX22" fmla="*/ 100281 w 447227"/>
                <a:gd name="connsiteY22" fmla="*/ 40788 h 787692"/>
                <a:gd name="connsiteX23" fmla="*/ 107002 w 447227"/>
                <a:gd name="connsiteY23" fmla="*/ 41131 h 787692"/>
                <a:gd name="connsiteX24" fmla="*/ 125793 w 447227"/>
                <a:gd name="connsiteY24" fmla="*/ 45160 h 787692"/>
                <a:gd name="connsiteX25" fmla="*/ 145492 w 447227"/>
                <a:gd name="connsiteY25" fmla="*/ 49189 h 787692"/>
                <a:gd name="connsiteX26" fmla="*/ 205843 w 447227"/>
                <a:gd name="connsiteY26" fmla="*/ 31478 h 787692"/>
                <a:gd name="connsiteX27" fmla="*/ 236515 w 447227"/>
                <a:gd name="connsiteY27" fmla="*/ 18174 h 787692"/>
                <a:gd name="connsiteX28" fmla="*/ 341185 w 447227"/>
                <a:gd name="connsiteY28" fmla="*/ 34 h 787692"/>
                <a:gd name="connsiteX29" fmla="*/ 343586 w 447227"/>
                <a:gd name="connsiteY29" fmla="*/ 0 h 787692"/>
                <a:gd name="connsiteX30" fmla="*/ 357387 w 447227"/>
                <a:gd name="connsiteY30" fmla="*/ 2846 h 787692"/>
                <a:gd name="connsiteX31" fmla="*/ 370555 w 447227"/>
                <a:gd name="connsiteY31" fmla="*/ 27843 h 787692"/>
                <a:gd name="connsiteX32" fmla="*/ 371926 w 447227"/>
                <a:gd name="connsiteY32" fmla="*/ 182731 h 787692"/>
                <a:gd name="connsiteX33" fmla="*/ 371789 w 447227"/>
                <a:gd name="connsiteY33" fmla="*/ 327367 h 787692"/>
                <a:gd name="connsiteX34" fmla="*/ 404793 w 447227"/>
                <a:gd name="connsiteY34" fmla="*/ 448188 h 787692"/>
                <a:gd name="connsiteX35" fmla="*/ 427425 w 447227"/>
                <a:gd name="connsiteY35" fmla="*/ 519579 h 787692"/>
                <a:gd name="connsiteX36" fmla="*/ 441518 w 447227"/>
                <a:gd name="connsiteY36" fmla="*/ 751397 h 787692"/>
                <a:gd name="connsiteX37" fmla="*/ 437506 w 447227"/>
                <a:gd name="connsiteY37" fmla="*/ 764273 h 787692"/>
                <a:gd name="connsiteX38" fmla="*/ 420069 w 447227"/>
                <a:gd name="connsiteY38" fmla="*/ 774251 h 787692"/>
                <a:gd name="connsiteX39" fmla="*/ 345111 w 447227"/>
                <a:gd name="connsiteY39" fmla="*/ 787693 h 787692"/>
                <a:gd name="connsiteX40" fmla="*/ 73278 w 447227"/>
                <a:gd name="connsiteY40" fmla="*/ 335888 h 787692"/>
                <a:gd name="connsiteX41" fmla="*/ 11933 w 447227"/>
                <a:gd name="connsiteY41" fmla="*/ 373332 h 787692"/>
                <a:gd name="connsiteX42" fmla="*/ 32815 w 447227"/>
                <a:gd name="connsiteY42" fmla="*/ 467099 h 787692"/>
                <a:gd name="connsiteX43" fmla="*/ 92394 w 447227"/>
                <a:gd name="connsiteY43" fmla="*/ 513321 h 787692"/>
                <a:gd name="connsiteX44" fmla="*/ 115180 w 447227"/>
                <a:gd name="connsiteY44" fmla="*/ 528323 h 787692"/>
                <a:gd name="connsiteX45" fmla="*/ 201522 w 447227"/>
                <a:gd name="connsiteY45" fmla="*/ 646383 h 787692"/>
                <a:gd name="connsiteX46" fmla="*/ 217107 w 447227"/>
                <a:gd name="connsiteY46" fmla="*/ 677982 h 787692"/>
                <a:gd name="connsiteX47" fmla="*/ 307392 w 447227"/>
                <a:gd name="connsiteY47" fmla="*/ 775400 h 787692"/>
                <a:gd name="connsiteX48" fmla="*/ 345094 w 447227"/>
                <a:gd name="connsiteY48" fmla="*/ 781898 h 787692"/>
                <a:gd name="connsiteX49" fmla="*/ 418578 w 447227"/>
                <a:gd name="connsiteY49" fmla="*/ 768662 h 787692"/>
                <a:gd name="connsiteX50" fmla="*/ 432877 w 447227"/>
                <a:gd name="connsiteY50" fmla="*/ 760964 h 787692"/>
                <a:gd name="connsiteX51" fmla="*/ 435946 w 447227"/>
                <a:gd name="connsiteY51" fmla="*/ 750557 h 787692"/>
                <a:gd name="connsiteX52" fmla="*/ 422007 w 447227"/>
                <a:gd name="connsiteY52" fmla="*/ 521140 h 787692"/>
                <a:gd name="connsiteX53" fmla="*/ 399495 w 447227"/>
                <a:gd name="connsiteY53" fmla="*/ 450108 h 787692"/>
                <a:gd name="connsiteX54" fmla="*/ 366234 w 447227"/>
                <a:gd name="connsiteY54" fmla="*/ 328189 h 787692"/>
                <a:gd name="connsiteX55" fmla="*/ 366337 w 447227"/>
                <a:gd name="connsiteY55" fmla="*/ 182268 h 787692"/>
                <a:gd name="connsiteX56" fmla="*/ 365051 w 447227"/>
                <a:gd name="connsiteY56" fmla="*/ 28821 h 787692"/>
                <a:gd name="connsiteX57" fmla="*/ 354713 w 447227"/>
                <a:gd name="connsiteY57" fmla="*/ 7887 h 787692"/>
                <a:gd name="connsiteX58" fmla="*/ 343586 w 447227"/>
                <a:gd name="connsiteY58" fmla="*/ 5744 h 787692"/>
                <a:gd name="connsiteX59" fmla="*/ 341305 w 447227"/>
                <a:gd name="connsiteY59" fmla="*/ 5778 h 787692"/>
                <a:gd name="connsiteX60" fmla="*/ 238213 w 447227"/>
                <a:gd name="connsiteY60" fmla="*/ 23643 h 787692"/>
                <a:gd name="connsiteX61" fmla="*/ 208226 w 447227"/>
                <a:gd name="connsiteY61" fmla="*/ 36673 h 787692"/>
                <a:gd name="connsiteX62" fmla="*/ 145115 w 447227"/>
                <a:gd name="connsiteY62" fmla="*/ 54915 h 787692"/>
                <a:gd name="connsiteX63" fmla="*/ 124387 w 447227"/>
                <a:gd name="connsiteY63" fmla="*/ 50715 h 787692"/>
                <a:gd name="connsiteX64" fmla="*/ 106436 w 447227"/>
                <a:gd name="connsiteY64" fmla="*/ 46840 h 787692"/>
                <a:gd name="connsiteX65" fmla="*/ 100281 w 447227"/>
                <a:gd name="connsiteY65" fmla="*/ 46514 h 787692"/>
                <a:gd name="connsiteX66" fmla="*/ 63814 w 447227"/>
                <a:gd name="connsiteY66" fmla="*/ 54847 h 787692"/>
                <a:gd name="connsiteX67" fmla="*/ 48383 w 447227"/>
                <a:gd name="connsiteY67" fmla="*/ 66454 h 787692"/>
                <a:gd name="connsiteX68" fmla="*/ 49875 w 447227"/>
                <a:gd name="connsiteY68" fmla="*/ 108819 h 787692"/>
                <a:gd name="connsiteX69" fmla="*/ 50526 w 447227"/>
                <a:gd name="connsiteY69" fmla="*/ 112523 h 787692"/>
                <a:gd name="connsiteX70" fmla="*/ 54109 w 447227"/>
                <a:gd name="connsiteY70" fmla="*/ 140315 h 787692"/>
                <a:gd name="connsiteX71" fmla="*/ 54109 w 447227"/>
                <a:gd name="connsiteY71" fmla="*/ 144344 h 787692"/>
                <a:gd name="connsiteX72" fmla="*/ 69626 w 447227"/>
                <a:gd name="connsiteY72" fmla="*/ 209032 h 787692"/>
                <a:gd name="connsiteX73" fmla="*/ 75455 w 447227"/>
                <a:gd name="connsiteY73" fmla="*/ 216044 h 787692"/>
                <a:gd name="connsiteX74" fmla="*/ 95120 w 447227"/>
                <a:gd name="connsiteY74" fmla="*/ 237012 h 787692"/>
                <a:gd name="connsiteX75" fmla="*/ 104344 w 447227"/>
                <a:gd name="connsiteY75" fmla="*/ 243476 h 787692"/>
                <a:gd name="connsiteX76" fmla="*/ 124027 w 447227"/>
                <a:gd name="connsiteY76" fmla="*/ 261650 h 787692"/>
                <a:gd name="connsiteX77" fmla="*/ 130096 w 447227"/>
                <a:gd name="connsiteY77" fmla="*/ 289099 h 787692"/>
                <a:gd name="connsiteX78" fmla="*/ 126924 w 447227"/>
                <a:gd name="connsiteY78" fmla="*/ 344820 h 787692"/>
                <a:gd name="connsiteX79" fmla="*/ 126015 w 447227"/>
                <a:gd name="connsiteY79" fmla="*/ 347769 h 787692"/>
                <a:gd name="connsiteX80" fmla="*/ 123238 w 447227"/>
                <a:gd name="connsiteY80" fmla="*/ 346638 h 787692"/>
                <a:gd name="connsiteX81" fmla="*/ 73278 w 447227"/>
                <a:gd name="connsiteY81" fmla="*/ 335888 h 7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447227" h="787692">
                  <a:moveTo>
                    <a:pt x="345111" y="787693"/>
                  </a:moveTo>
                  <a:cubicBezTo>
                    <a:pt x="330487" y="787693"/>
                    <a:pt x="317525" y="785447"/>
                    <a:pt x="305472" y="780835"/>
                  </a:cubicBezTo>
                  <a:cubicBezTo>
                    <a:pt x="262610" y="764427"/>
                    <a:pt x="231080" y="717330"/>
                    <a:pt x="212186" y="680708"/>
                  </a:cubicBezTo>
                  <a:cubicBezTo>
                    <a:pt x="206683" y="670044"/>
                    <a:pt x="201522" y="659328"/>
                    <a:pt x="196533" y="648955"/>
                  </a:cubicBezTo>
                  <a:cubicBezTo>
                    <a:pt x="175205" y="604653"/>
                    <a:pt x="155076" y="562819"/>
                    <a:pt x="112094" y="533141"/>
                  </a:cubicBezTo>
                  <a:cubicBezTo>
                    <a:pt x="104687" y="528031"/>
                    <a:pt x="96955" y="523060"/>
                    <a:pt x="89463" y="518242"/>
                  </a:cubicBezTo>
                  <a:cubicBezTo>
                    <a:pt x="68151" y="504560"/>
                    <a:pt x="46120" y="490415"/>
                    <a:pt x="28735" y="471042"/>
                  </a:cubicBezTo>
                  <a:cubicBezTo>
                    <a:pt x="5898" y="445599"/>
                    <a:pt x="-9687" y="404708"/>
                    <a:pt x="6961" y="370726"/>
                  </a:cubicBezTo>
                  <a:cubicBezTo>
                    <a:pt x="19974" y="344152"/>
                    <a:pt x="42896" y="330110"/>
                    <a:pt x="73294" y="330110"/>
                  </a:cubicBezTo>
                  <a:cubicBezTo>
                    <a:pt x="88314" y="330110"/>
                    <a:pt x="105236" y="333590"/>
                    <a:pt x="122415" y="340191"/>
                  </a:cubicBezTo>
                  <a:cubicBezTo>
                    <a:pt x="126719" y="323749"/>
                    <a:pt x="125553" y="305644"/>
                    <a:pt x="124507" y="289562"/>
                  </a:cubicBezTo>
                  <a:cubicBezTo>
                    <a:pt x="123975" y="281332"/>
                    <a:pt x="123358" y="272005"/>
                    <a:pt x="119192" y="264650"/>
                  </a:cubicBezTo>
                  <a:cubicBezTo>
                    <a:pt x="115094" y="257432"/>
                    <a:pt x="108408" y="253060"/>
                    <a:pt x="101344" y="248431"/>
                  </a:cubicBezTo>
                  <a:cubicBezTo>
                    <a:pt x="98121" y="246322"/>
                    <a:pt x="94777" y="244128"/>
                    <a:pt x="91674" y="241642"/>
                  </a:cubicBezTo>
                  <a:cubicBezTo>
                    <a:pt x="83908" y="235384"/>
                    <a:pt x="77427" y="227480"/>
                    <a:pt x="71169" y="219850"/>
                  </a:cubicBezTo>
                  <a:cubicBezTo>
                    <a:pt x="69248" y="217519"/>
                    <a:pt x="67345" y="215187"/>
                    <a:pt x="65408" y="212924"/>
                  </a:cubicBezTo>
                  <a:cubicBezTo>
                    <a:pt x="48451" y="193036"/>
                    <a:pt x="48469" y="169410"/>
                    <a:pt x="48486" y="144395"/>
                  </a:cubicBezTo>
                  <a:lnTo>
                    <a:pt x="48486" y="140366"/>
                  </a:lnTo>
                  <a:cubicBezTo>
                    <a:pt x="48486" y="133405"/>
                    <a:pt x="46788" y="123787"/>
                    <a:pt x="45005" y="113603"/>
                  </a:cubicBezTo>
                  <a:lnTo>
                    <a:pt x="44354" y="109899"/>
                  </a:lnTo>
                  <a:cubicBezTo>
                    <a:pt x="41199" y="91794"/>
                    <a:pt x="38747" y="74666"/>
                    <a:pt x="43257" y="64156"/>
                  </a:cubicBezTo>
                  <a:cubicBezTo>
                    <a:pt x="46583" y="56373"/>
                    <a:pt x="54504" y="52378"/>
                    <a:pt x="61807" y="49498"/>
                  </a:cubicBezTo>
                  <a:cubicBezTo>
                    <a:pt x="71271" y="45760"/>
                    <a:pt x="85553" y="40788"/>
                    <a:pt x="100281" y="40788"/>
                  </a:cubicBezTo>
                  <a:cubicBezTo>
                    <a:pt x="102561" y="40788"/>
                    <a:pt x="104824" y="40908"/>
                    <a:pt x="107002" y="41131"/>
                  </a:cubicBezTo>
                  <a:cubicBezTo>
                    <a:pt x="113448" y="41817"/>
                    <a:pt x="119723" y="43514"/>
                    <a:pt x="125793" y="45160"/>
                  </a:cubicBezTo>
                  <a:cubicBezTo>
                    <a:pt x="132531" y="46994"/>
                    <a:pt x="138891" y="48709"/>
                    <a:pt x="145492" y="49189"/>
                  </a:cubicBezTo>
                  <a:cubicBezTo>
                    <a:pt x="166478" y="50698"/>
                    <a:pt x="186469" y="40925"/>
                    <a:pt x="205843" y="31478"/>
                  </a:cubicBezTo>
                  <a:cubicBezTo>
                    <a:pt x="215855" y="26609"/>
                    <a:pt x="226211" y="21551"/>
                    <a:pt x="236515" y="18174"/>
                  </a:cubicBezTo>
                  <a:cubicBezTo>
                    <a:pt x="270359" y="7047"/>
                    <a:pt x="306552" y="771"/>
                    <a:pt x="341185" y="34"/>
                  </a:cubicBezTo>
                  <a:cubicBezTo>
                    <a:pt x="341974" y="17"/>
                    <a:pt x="342780" y="0"/>
                    <a:pt x="343586" y="0"/>
                  </a:cubicBezTo>
                  <a:cubicBezTo>
                    <a:pt x="347906" y="0"/>
                    <a:pt x="352947" y="343"/>
                    <a:pt x="357387" y="2846"/>
                  </a:cubicBezTo>
                  <a:cubicBezTo>
                    <a:pt x="366045" y="7732"/>
                    <a:pt x="368892" y="18225"/>
                    <a:pt x="370555" y="27843"/>
                  </a:cubicBezTo>
                  <a:cubicBezTo>
                    <a:pt x="379350" y="78970"/>
                    <a:pt x="375578" y="131725"/>
                    <a:pt x="371926" y="182731"/>
                  </a:cubicBezTo>
                  <a:cubicBezTo>
                    <a:pt x="368515" y="230412"/>
                    <a:pt x="364983" y="279704"/>
                    <a:pt x="371789" y="327367"/>
                  </a:cubicBezTo>
                  <a:cubicBezTo>
                    <a:pt x="377704" y="368789"/>
                    <a:pt x="391472" y="409165"/>
                    <a:pt x="404793" y="448188"/>
                  </a:cubicBezTo>
                  <a:cubicBezTo>
                    <a:pt x="412714" y="471436"/>
                    <a:pt x="420909" y="495473"/>
                    <a:pt x="427425" y="519579"/>
                  </a:cubicBezTo>
                  <a:cubicBezTo>
                    <a:pt x="447604" y="594400"/>
                    <a:pt x="452474" y="674553"/>
                    <a:pt x="441518" y="751397"/>
                  </a:cubicBezTo>
                  <a:cubicBezTo>
                    <a:pt x="440987" y="755117"/>
                    <a:pt x="440249" y="760192"/>
                    <a:pt x="437506" y="764273"/>
                  </a:cubicBezTo>
                  <a:cubicBezTo>
                    <a:pt x="433563" y="770119"/>
                    <a:pt x="427013" y="772331"/>
                    <a:pt x="420069" y="774251"/>
                  </a:cubicBezTo>
                  <a:cubicBezTo>
                    <a:pt x="394489" y="781349"/>
                    <a:pt x="369526" y="787693"/>
                    <a:pt x="345111" y="787693"/>
                  </a:cubicBezTo>
                  <a:close/>
                  <a:moveTo>
                    <a:pt x="73278" y="335888"/>
                  </a:moveTo>
                  <a:cubicBezTo>
                    <a:pt x="44731" y="335888"/>
                    <a:pt x="24088" y="348489"/>
                    <a:pt x="11933" y="373332"/>
                  </a:cubicBezTo>
                  <a:cubicBezTo>
                    <a:pt x="-3480" y="404828"/>
                    <a:pt x="11315" y="443130"/>
                    <a:pt x="32815" y="467099"/>
                  </a:cubicBezTo>
                  <a:cubicBezTo>
                    <a:pt x="49703" y="485907"/>
                    <a:pt x="71409" y="499845"/>
                    <a:pt x="92394" y="513321"/>
                  </a:cubicBezTo>
                  <a:cubicBezTo>
                    <a:pt x="99921" y="518156"/>
                    <a:pt x="107705" y="523163"/>
                    <a:pt x="115180" y="528323"/>
                  </a:cubicBezTo>
                  <a:cubicBezTo>
                    <a:pt x="159397" y="558859"/>
                    <a:pt x="179851" y="601361"/>
                    <a:pt x="201522" y="646383"/>
                  </a:cubicBezTo>
                  <a:cubicBezTo>
                    <a:pt x="206494" y="656705"/>
                    <a:pt x="211638" y="667386"/>
                    <a:pt x="217107" y="677982"/>
                  </a:cubicBezTo>
                  <a:cubicBezTo>
                    <a:pt x="235538" y="713729"/>
                    <a:pt x="266176" y="759643"/>
                    <a:pt x="307392" y="775400"/>
                  </a:cubicBezTo>
                  <a:cubicBezTo>
                    <a:pt x="318828" y="779772"/>
                    <a:pt x="331156" y="781898"/>
                    <a:pt x="345094" y="781898"/>
                  </a:cubicBezTo>
                  <a:cubicBezTo>
                    <a:pt x="368823" y="781898"/>
                    <a:pt x="393392" y="775640"/>
                    <a:pt x="418578" y="768662"/>
                  </a:cubicBezTo>
                  <a:cubicBezTo>
                    <a:pt x="424476" y="767033"/>
                    <a:pt x="430013" y="765216"/>
                    <a:pt x="432877" y="760964"/>
                  </a:cubicBezTo>
                  <a:cubicBezTo>
                    <a:pt x="434711" y="758237"/>
                    <a:pt x="435346" y="754637"/>
                    <a:pt x="435946" y="750557"/>
                  </a:cubicBezTo>
                  <a:cubicBezTo>
                    <a:pt x="446799" y="674519"/>
                    <a:pt x="441981" y="595189"/>
                    <a:pt x="422007" y="521140"/>
                  </a:cubicBezTo>
                  <a:cubicBezTo>
                    <a:pt x="415543" y="497205"/>
                    <a:pt x="407382" y="473270"/>
                    <a:pt x="399495" y="450108"/>
                  </a:cubicBezTo>
                  <a:cubicBezTo>
                    <a:pt x="386088" y="410811"/>
                    <a:pt x="372235" y="370178"/>
                    <a:pt x="366234" y="328189"/>
                  </a:cubicBezTo>
                  <a:cubicBezTo>
                    <a:pt x="359342" y="279892"/>
                    <a:pt x="362891" y="230274"/>
                    <a:pt x="366337" y="182268"/>
                  </a:cubicBezTo>
                  <a:cubicBezTo>
                    <a:pt x="369972" y="131622"/>
                    <a:pt x="373727" y="79227"/>
                    <a:pt x="365051" y="28821"/>
                  </a:cubicBezTo>
                  <a:cubicBezTo>
                    <a:pt x="363628" y="20557"/>
                    <a:pt x="361297" y="11607"/>
                    <a:pt x="354713" y="7887"/>
                  </a:cubicBezTo>
                  <a:cubicBezTo>
                    <a:pt x="351370" y="6001"/>
                    <a:pt x="347203" y="5744"/>
                    <a:pt x="343586" y="5744"/>
                  </a:cubicBezTo>
                  <a:cubicBezTo>
                    <a:pt x="342814" y="5744"/>
                    <a:pt x="342060" y="5761"/>
                    <a:pt x="341305" y="5778"/>
                  </a:cubicBezTo>
                  <a:cubicBezTo>
                    <a:pt x="307204" y="6498"/>
                    <a:pt x="271560" y="12670"/>
                    <a:pt x="238213" y="23643"/>
                  </a:cubicBezTo>
                  <a:cubicBezTo>
                    <a:pt x="228251" y="26918"/>
                    <a:pt x="218530" y="31650"/>
                    <a:pt x="208226" y="36673"/>
                  </a:cubicBezTo>
                  <a:cubicBezTo>
                    <a:pt x="188235" y="46411"/>
                    <a:pt x="167507" y="56493"/>
                    <a:pt x="145115" y="54915"/>
                  </a:cubicBezTo>
                  <a:cubicBezTo>
                    <a:pt x="137983" y="54401"/>
                    <a:pt x="131073" y="52532"/>
                    <a:pt x="124387" y="50715"/>
                  </a:cubicBezTo>
                  <a:cubicBezTo>
                    <a:pt x="118523" y="49120"/>
                    <a:pt x="112454" y="47474"/>
                    <a:pt x="106436" y="46840"/>
                  </a:cubicBezTo>
                  <a:cubicBezTo>
                    <a:pt x="104430" y="46634"/>
                    <a:pt x="102356" y="46514"/>
                    <a:pt x="100281" y="46514"/>
                  </a:cubicBezTo>
                  <a:cubicBezTo>
                    <a:pt x="86479" y="46514"/>
                    <a:pt x="72849" y="51264"/>
                    <a:pt x="63814" y="54847"/>
                  </a:cubicBezTo>
                  <a:cubicBezTo>
                    <a:pt x="57264" y="57419"/>
                    <a:pt x="50886" y="60625"/>
                    <a:pt x="48383" y="66454"/>
                  </a:cubicBezTo>
                  <a:cubicBezTo>
                    <a:pt x="44526" y="75455"/>
                    <a:pt x="47011" y="92326"/>
                    <a:pt x="49875" y="108819"/>
                  </a:cubicBezTo>
                  <a:lnTo>
                    <a:pt x="50526" y="112523"/>
                  </a:lnTo>
                  <a:cubicBezTo>
                    <a:pt x="52360" y="122964"/>
                    <a:pt x="54092" y="132839"/>
                    <a:pt x="54109" y="140315"/>
                  </a:cubicBezTo>
                  <a:lnTo>
                    <a:pt x="54109" y="144344"/>
                  </a:lnTo>
                  <a:cubicBezTo>
                    <a:pt x="54092" y="168227"/>
                    <a:pt x="54075" y="190772"/>
                    <a:pt x="69626" y="209032"/>
                  </a:cubicBezTo>
                  <a:cubicBezTo>
                    <a:pt x="71580" y="211329"/>
                    <a:pt x="73518" y="213678"/>
                    <a:pt x="75455" y="216044"/>
                  </a:cubicBezTo>
                  <a:cubicBezTo>
                    <a:pt x="81524" y="223451"/>
                    <a:pt x="87817" y="231132"/>
                    <a:pt x="95120" y="237012"/>
                  </a:cubicBezTo>
                  <a:cubicBezTo>
                    <a:pt x="98001" y="239327"/>
                    <a:pt x="101224" y="241436"/>
                    <a:pt x="104344" y="243476"/>
                  </a:cubicBezTo>
                  <a:cubicBezTo>
                    <a:pt x="111665" y="248259"/>
                    <a:pt x="119243" y="253214"/>
                    <a:pt x="124027" y="261650"/>
                  </a:cubicBezTo>
                  <a:cubicBezTo>
                    <a:pt x="128862" y="270188"/>
                    <a:pt x="129530" y="280235"/>
                    <a:pt x="130096" y="289099"/>
                  </a:cubicBezTo>
                  <a:cubicBezTo>
                    <a:pt x="131228" y="306655"/>
                    <a:pt x="132531" y="326561"/>
                    <a:pt x="126924" y="344820"/>
                  </a:cubicBezTo>
                  <a:lnTo>
                    <a:pt x="126015" y="347769"/>
                  </a:lnTo>
                  <a:lnTo>
                    <a:pt x="123238" y="346638"/>
                  </a:lnTo>
                  <a:cubicBezTo>
                    <a:pt x="105699" y="339625"/>
                    <a:pt x="88434" y="335888"/>
                    <a:pt x="73278" y="3358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8" name="任意多边形: 形状 617">
              <a:extLst>
                <a:ext uri="{FF2B5EF4-FFF2-40B4-BE49-F238E27FC236}">
                  <a16:creationId xmlns:a16="http://schemas.microsoft.com/office/drawing/2014/main" id="{0DBE8382-B0D9-D20C-975D-20E8CD28651E}"/>
                </a:ext>
              </a:extLst>
            </p:cNvPr>
            <p:cNvSpPr/>
            <p:nvPr/>
          </p:nvSpPr>
          <p:spPr>
            <a:xfrm>
              <a:off x="6653537" y="3203714"/>
              <a:ext cx="26938" cy="219267"/>
            </a:xfrm>
            <a:custGeom>
              <a:avLst/>
              <a:gdLst>
                <a:gd name="connsiteX0" fmla="*/ 25258 w 26938"/>
                <a:gd name="connsiteY0" fmla="*/ 219267 h 219267"/>
                <a:gd name="connsiteX1" fmla="*/ 19703 w 26938"/>
                <a:gd name="connsiteY1" fmla="*/ 218547 h 219267"/>
                <a:gd name="connsiteX2" fmla="*/ 18897 w 26938"/>
                <a:gd name="connsiteY2" fmla="*/ 180005 h 219267"/>
                <a:gd name="connsiteX3" fmla="*/ 10685 w 26938"/>
                <a:gd name="connsiteY3" fmla="*/ 162929 h 219267"/>
                <a:gd name="connsiteX4" fmla="*/ 689 w 26938"/>
                <a:gd name="connsiteY4" fmla="*/ 139492 h 219267"/>
                <a:gd name="connsiteX5" fmla="*/ 8747 w 26938"/>
                <a:gd name="connsiteY5" fmla="*/ 97795 h 219267"/>
                <a:gd name="connsiteX6" fmla="*/ 13050 w 26938"/>
                <a:gd name="connsiteY6" fmla="*/ 86359 h 219267"/>
                <a:gd name="connsiteX7" fmla="*/ 2678 w 26938"/>
                <a:gd name="connsiteY7" fmla="*/ 3703 h 219267"/>
                <a:gd name="connsiteX8" fmla="*/ 6964 w 26938"/>
                <a:gd name="connsiteY8" fmla="*/ 0 h 219267"/>
                <a:gd name="connsiteX9" fmla="*/ 18314 w 26938"/>
                <a:gd name="connsiteY9" fmla="*/ 88297 h 219267"/>
                <a:gd name="connsiteX10" fmla="*/ 13925 w 26938"/>
                <a:gd name="connsiteY10" fmla="*/ 99990 h 219267"/>
                <a:gd name="connsiteX11" fmla="*/ 6175 w 26938"/>
                <a:gd name="connsiteY11" fmla="*/ 138429 h 219267"/>
                <a:gd name="connsiteX12" fmla="*/ 15485 w 26938"/>
                <a:gd name="connsiteY12" fmla="*/ 159997 h 219267"/>
                <a:gd name="connsiteX13" fmla="*/ 24195 w 26938"/>
                <a:gd name="connsiteY13" fmla="*/ 178188 h 219267"/>
                <a:gd name="connsiteX14" fmla="*/ 25258 w 26938"/>
                <a:gd name="connsiteY14" fmla="*/ 219267 h 219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38" h="219267">
                  <a:moveTo>
                    <a:pt x="25258" y="219267"/>
                  </a:moveTo>
                  <a:lnTo>
                    <a:pt x="19703" y="218547"/>
                  </a:lnTo>
                  <a:cubicBezTo>
                    <a:pt x="21160" y="206272"/>
                    <a:pt x="22823" y="192350"/>
                    <a:pt x="18897" y="180005"/>
                  </a:cubicBezTo>
                  <a:cubicBezTo>
                    <a:pt x="17011" y="174073"/>
                    <a:pt x="13942" y="168673"/>
                    <a:pt x="10685" y="162929"/>
                  </a:cubicBezTo>
                  <a:cubicBezTo>
                    <a:pt x="6535" y="155660"/>
                    <a:pt x="2266" y="148116"/>
                    <a:pt x="689" y="139492"/>
                  </a:cubicBezTo>
                  <a:cubicBezTo>
                    <a:pt x="-1951" y="125004"/>
                    <a:pt x="3484" y="111168"/>
                    <a:pt x="8747" y="97795"/>
                  </a:cubicBezTo>
                  <a:cubicBezTo>
                    <a:pt x="10222" y="94040"/>
                    <a:pt x="11747" y="90149"/>
                    <a:pt x="13050" y="86359"/>
                  </a:cubicBezTo>
                  <a:cubicBezTo>
                    <a:pt x="23218" y="56579"/>
                    <a:pt x="19137" y="24140"/>
                    <a:pt x="2678" y="3703"/>
                  </a:cubicBezTo>
                  <a:lnTo>
                    <a:pt x="6964" y="0"/>
                  </a:lnTo>
                  <a:cubicBezTo>
                    <a:pt x="24932" y="22306"/>
                    <a:pt x="29287" y="56150"/>
                    <a:pt x="18314" y="88297"/>
                  </a:cubicBezTo>
                  <a:cubicBezTo>
                    <a:pt x="16977" y="92206"/>
                    <a:pt x="15434" y="96166"/>
                    <a:pt x="13925" y="99990"/>
                  </a:cubicBezTo>
                  <a:cubicBezTo>
                    <a:pt x="8747" y="113174"/>
                    <a:pt x="3844" y="125621"/>
                    <a:pt x="6175" y="138429"/>
                  </a:cubicBezTo>
                  <a:cubicBezTo>
                    <a:pt x="7564" y="146076"/>
                    <a:pt x="11422" y="152831"/>
                    <a:pt x="15485" y="159997"/>
                  </a:cubicBezTo>
                  <a:cubicBezTo>
                    <a:pt x="18743" y="165741"/>
                    <a:pt x="22120" y="171673"/>
                    <a:pt x="24195" y="178188"/>
                  </a:cubicBezTo>
                  <a:cubicBezTo>
                    <a:pt x="28532" y="191784"/>
                    <a:pt x="26801" y="206392"/>
                    <a:pt x="25258" y="21926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9" name="任意多边形: 形状 618">
              <a:extLst>
                <a:ext uri="{FF2B5EF4-FFF2-40B4-BE49-F238E27FC236}">
                  <a16:creationId xmlns:a16="http://schemas.microsoft.com/office/drawing/2014/main" id="{224296BB-61D6-6F52-F04D-CD751BCC11F2}"/>
                </a:ext>
              </a:extLst>
            </p:cNvPr>
            <p:cNvSpPr/>
            <p:nvPr/>
          </p:nvSpPr>
          <p:spPr>
            <a:xfrm>
              <a:off x="6564077" y="3492745"/>
              <a:ext cx="236669" cy="158368"/>
            </a:xfrm>
            <a:custGeom>
              <a:avLst/>
              <a:gdLst>
                <a:gd name="connsiteX0" fmla="*/ 231766 w 236669"/>
                <a:gd name="connsiteY0" fmla="*/ 158368 h 158368"/>
                <a:gd name="connsiteX1" fmla="*/ 140315 w 236669"/>
                <a:gd name="connsiteY1" fmla="*/ 42965 h 158368"/>
                <a:gd name="connsiteX2" fmla="*/ 69215 w 236669"/>
                <a:gd name="connsiteY2" fmla="*/ 6155 h 158368"/>
                <a:gd name="connsiteX3" fmla="*/ 5281 w 236669"/>
                <a:gd name="connsiteY3" fmla="*/ 42211 h 158368"/>
                <a:gd name="connsiteX4" fmla="*/ 0 w 236669"/>
                <a:gd name="connsiteY4" fmla="*/ 40308 h 158368"/>
                <a:gd name="connsiteX5" fmla="*/ 69798 w 236669"/>
                <a:gd name="connsiteY5" fmla="*/ 394 h 158368"/>
                <a:gd name="connsiteX6" fmla="*/ 143881 w 236669"/>
                <a:gd name="connsiteY6" fmla="*/ 38507 h 158368"/>
                <a:gd name="connsiteX7" fmla="*/ 236670 w 236669"/>
                <a:gd name="connsiteY7" fmla="*/ 155591 h 158368"/>
                <a:gd name="connsiteX8" fmla="*/ 231766 w 236669"/>
                <a:gd name="connsiteY8" fmla="*/ 158368 h 15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669" h="158368">
                  <a:moveTo>
                    <a:pt x="231766" y="158368"/>
                  </a:moveTo>
                  <a:cubicBezTo>
                    <a:pt x="208843" y="114683"/>
                    <a:pt x="177228" y="74769"/>
                    <a:pt x="140315" y="42965"/>
                  </a:cubicBezTo>
                  <a:cubicBezTo>
                    <a:pt x="123736" y="28683"/>
                    <a:pt x="98327" y="9327"/>
                    <a:pt x="69215" y="6155"/>
                  </a:cubicBezTo>
                  <a:cubicBezTo>
                    <a:pt x="44971" y="3515"/>
                    <a:pt x="14316" y="15276"/>
                    <a:pt x="5281" y="42211"/>
                  </a:cubicBezTo>
                  <a:lnTo>
                    <a:pt x="0" y="40308"/>
                  </a:lnTo>
                  <a:cubicBezTo>
                    <a:pt x="9979" y="10544"/>
                    <a:pt x="43377" y="-2503"/>
                    <a:pt x="69798" y="394"/>
                  </a:cubicBezTo>
                  <a:cubicBezTo>
                    <a:pt x="100418" y="3720"/>
                    <a:pt x="126736" y="23729"/>
                    <a:pt x="143881" y="38507"/>
                  </a:cubicBezTo>
                  <a:cubicBezTo>
                    <a:pt x="181326" y="70774"/>
                    <a:pt x="213404" y="111271"/>
                    <a:pt x="236670" y="155591"/>
                  </a:cubicBezTo>
                  <a:lnTo>
                    <a:pt x="231766" y="15836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0" name="任意多边形: 形状 619">
              <a:extLst>
                <a:ext uri="{FF2B5EF4-FFF2-40B4-BE49-F238E27FC236}">
                  <a16:creationId xmlns:a16="http://schemas.microsoft.com/office/drawing/2014/main" id="{F08D45E3-A7C3-DEE5-8231-63DEEF13708F}"/>
                </a:ext>
              </a:extLst>
            </p:cNvPr>
            <p:cNvSpPr/>
            <p:nvPr/>
          </p:nvSpPr>
          <p:spPr>
            <a:xfrm>
              <a:off x="6691619" y="3649604"/>
              <a:ext cx="89205" cy="70380"/>
            </a:xfrm>
            <a:custGeom>
              <a:avLst/>
              <a:gdLst>
                <a:gd name="connsiteX0" fmla="*/ 4115 w 89205"/>
                <a:gd name="connsiteY0" fmla="*/ 70380 h 70380"/>
                <a:gd name="connsiteX1" fmla="*/ 0 w 89205"/>
                <a:gd name="connsiteY1" fmla="*/ 66454 h 70380"/>
                <a:gd name="connsiteX2" fmla="*/ 86788 w 89205"/>
                <a:gd name="connsiteY2" fmla="*/ 0 h 70380"/>
                <a:gd name="connsiteX3" fmla="*/ 89205 w 89205"/>
                <a:gd name="connsiteY3" fmla="*/ 5229 h 70380"/>
                <a:gd name="connsiteX4" fmla="*/ 4115 w 89205"/>
                <a:gd name="connsiteY4" fmla="*/ 70380 h 70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05" h="70380">
                  <a:moveTo>
                    <a:pt x="4115" y="70380"/>
                  </a:moveTo>
                  <a:lnTo>
                    <a:pt x="0" y="66454"/>
                  </a:lnTo>
                  <a:cubicBezTo>
                    <a:pt x="24346" y="39056"/>
                    <a:pt x="54350" y="16082"/>
                    <a:pt x="86788" y="0"/>
                  </a:cubicBezTo>
                  <a:lnTo>
                    <a:pt x="89205" y="5229"/>
                  </a:lnTo>
                  <a:cubicBezTo>
                    <a:pt x="57419" y="21003"/>
                    <a:pt x="27998" y="43531"/>
                    <a:pt x="4115" y="7038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1" name="任意多边形: 形状 620">
              <a:extLst>
                <a:ext uri="{FF2B5EF4-FFF2-40B4-BE49-F238E27FC236}">
                  <a16:creationId xmlns:a16="http://schemas.microsoft.com/office/drawing/2014/main" id="{951CB6CE-E786-329D-62BB-17B02BCE9739}"/>
                </a:ext>
              </a:extLst>
            </p:cNvPr>
            <p:cNvSpPr/>
            <p:nvPr/>
          </p:nvSpPr>
          <p:spPr>
            <a:xfrm>
              <a:off x="6720003" y="3611919"/>
              <a:ext cx="17666" cy="157922"/>
            </a:xfrm>
            <a:custGeom>
              <a:avLst/>
              <a:gdLst>
                <a:gd name="connsiteX0" fmla="*/ 8271 w 17666"/>
                <a:gd name="connsiteY0" fmla="*/ 157923 h 157922"/>
                <a:gd name="connsiteX1" fmla="*/ 12181 w 17666"/>
                <a:gd name="connsiteY1" fmla="*/ 0 h 157922"/>
                <a:gd name="connsiteX2" fmla="*/ 17667 w 17666"/>
                <a:gd name="connsiteY2" fmla="*/ 1115 h 157922"/>
                <a:gd name="connsiteX3" fmla="*/ 13604 w 17666"/>
                <a:gd name="connsiteY3" fmla="*/ 156157 h 157922"/>
                <a:gd name="connsiteX4" fmla="*/ 8271 w 17666"/>
                <a:gd name="connsiteY4" fmla="*/ 157923 h 15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66" h="157922">
                  <a:moveTo>
                    <a:pt x="8271" y="157923"/>
                  </a:moveTo>
                  <a:cubicBezTo>
                    <a:pt x="-7759" y="105699"/>
                    <a:pt x="2837" y="49549"/>
                    <a:pt x="12181" y="0"/>
                  </a:cubicBezTo>
                  <a:lnTo>
                    <a:pt x="17667" y="1115"/>
                  </a:lnTo>
                  <a:cubicBezTo>
                    <a:pt x="8443" y="49978"/>
                    <a:pt x="-1998" y="105356"/>
                    <a:pt x="13604" y="156157"/>
                  </a:cubicBezTo>
                  <a:lnTo>
                    <a:pt x="8271" y="15792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2" name="任意多边形: 形状 621">
              <a:extLst>
                <a:ext uri="{FF2B5EF4-FFF2-40B4-BE49-F238E27FC236}">
                  <a16:creationId xmlns:a16="http://schemas.microsoft.com/office/drawing/2014/main" id="{1CE6F196-6704-0AFA-A558-B5232DD2EE32}"/>
                </a:ext>
              </a:extLst>
            </p:cNvPr>
            <p:cNvSpPr/>
            <p:nvPr/>
          </p:nvSpPr>
          <p:spPr>
            <a:xfrm>
              <a:off x="6629074" y="3607530"/>
              <a:ext cx="94537" cy="70071"/>
            </a:xfrm>
            <a:custGeom>
              <a:avLst/>
              <a:gdLst>
                <a:gd name="connsiteX0" fmla="*/ 4492 w 94537"/>
                <a:gd name="connsiteY0" fmla="*/ 70072 h 70071"/>
                <a:gd name="connsiteX1" fmla="*/ 0 w 94537"/>
                <a:gd name="connsiteY1" fmla="*/ 66626 h 70071"/>
                <a:gd name="connsiteX2" fmla="*/ 78867 w 94537"/>
                <a:gd name="connsiteY2" fmla="*/ 7012 h 70071"/>
                <a:gd name="connsiteX3" fmla="*/ 91966 w 94537"/>
                <a:gd name="connsiteY3" fmla="*/ 0 h 70071"/>
                <a:gd name="connsiteX4" fmla="*/ 94537 w 94537"/>
                <a:gd name="connsiteY4" fmla="*/ 5144 h 70071"/>
                <a:gd name="connsiteX5" fmla="*/ 81439 w 94537"/>
                <a:gd name="connsiteY5" fmla="*/ 12156 h 70071"/>
                <a:gd name="connsiteX6" fmla="*/ 4492 w 94537"/>
                <a:gd name="connsiteY6" fmla="*/ 70072 h 7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537" h="70071">
                  <a:moveTo>
                    <a:pt x="4492" y="70072"/>
                  </a:moveTo>
                  <a:lnTo>
                    <a:pt x="0" y="66626"/>
                  </a:lnTo>
                  <a:cubicBezTo>
                    <a:pt x="20042" y="38525"/>
                    <a:pt x="51298" y="21792"/>
                    <a:pt x="78867" y="7012"/>
                  </a:cubicBezTo>
                  <a:lnTo>
                    <a:pt x="91966" y="0"/>
                  </a:lnTo>
                  <a:lnTo>
                    <a:pt x="94537" y="5144"/>
                  </a:lnTo>
                  <a:lnTo>
                    <a:pt x="81439" y="12156"/>
                  </a:lnTo>
                  <a:cubicBezTo>
                    <a:pt x="54401" y="26661"/>
                    <a:pt x="23780" y="43068"/>
                    <a:pt x="4492" y="70072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3" name="任意多边形: 形状 622">
              <a:extLst>
                <a:ext uri="{FF2B5EF4-FFF2-40B4-BE49-F238E27FC236}">
                  <a16:creationId xmlns:a16="http://schemas.microsoft.com/office/drawing/2014/main" id="{D4E91E69-A190-3694-43AD-4B6BAA53DBCB}"/>
                </a:ext>
              </a:extLst>
            </p:cNvPr>
            <p:cNvSpPr/>
            <p:nvPr/>
          </p:nvSpPr>
          <p:spPr>
            <a:xfrm>
              <a:off x="6660226" y="3559319"/>
              <a:ext cx="27227" cy="145595"/>
            </a:xfrm>
            <a:custGeom>
              <a:avLst/>
              <a:gdLst>
                <a:gd name="connsiteX0" fmla="*/ 8316 w 27227"/>
                <a:gd name="connsiteY0" fmla="*/ 145595 h 145595"/>
                <a:gd name="connsiteX1" fmla="*/ 22358 w 27227"/>
                <a:gd name="connsiteY1" fmla="*/ 0 h 145595"/>
                <a:gd name="connsiteX2" fmla="*/ 27227 w 27227"/>
                <a:gd name="connsiteY2" fmla="*/ 2846 h 145595"/>
                <a:gd name="connsiteX3" fmla="*/ 13631 w 27227"/>
                <a:gd name="connsiteY3" fmla="*/ 143812 h 145595"/>
                <a:gd name="connsiteX4" fmla="*/ 8316 w 27227"/>
                <a:gd name="connsiteY4" fmla="*/ 145595 h 14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227" h="145595">
                  <a:moveTo>
                    <a:pt x="8316" y="145595"/>
                  </a:moveTo>
                  <a:cubicBezTo>
                    <a:pt x="-6532" y="98018"/>
                    <a:pt x="-1285" y="43600"/>
                    <a:pt x="22358" y="0"/>
                  </a:cubicBezTo>
                  <a:lnTo>
                    <a:pt x="27227" y="2846"/>
                  </a:lnTo>
                  <a:cubicBezTo>
                    <a:pt x="4338" y="45057"/>
                    <a:pt x="-754" y="97744"/>
                    <a:pt x="13631" y="143812"/>
                  </a:cubicBezTo>
                  <a:lnTo>
                    <a:pt x="8316" y="145595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4" name="任意多边形: 形状 623">
              <a:extLst>
                <a:ext uri="{FF2B5EF4-FFF2-40B4-BE49-F238E27FC236}">
                  <a16:creationId xmlns:a16="http://schemas.microsoft.com/office/drawing/2014/main" id="{83C6B537-40C7-EA3D-1DC0-292891729436}"/>
                </a:ext>
              </a:extLst>
            </p:cNvPr>
            <p:cNvSpPr/>
            <p:nvPr/>
          </p:nvSpPr>
          <p:spPr>
            <a:xfrm>
              <a:off x="6604711" y="3551278"/>
              <a:ext cx="67225" cy="109436"/>
            </a:xfrm>
            <a:custGeom>
              <a:avLst/>
              <a:gdLst>
                <a:gd name="connsiteX0" fmla="*/ 5280 w 67225"/>
                <a:gd name="connsiteY0" fmla="*/ 109436 h 109436"/>
                <a:gd name="connsiteX1" fmla="*/ 0 w 67225"/>
                <a:gd name="connsiteY1" fmla="*/ 107516 h 109436"/>
                <a:gd name="connsiteX2" fmla="*/ 63985 w 67225"/>
                <a:gd name="connsiteY2" fmla="*/ 0 h 109436"/>
                <a:gd name="connsiteX3" fmla="*/ 67225 w 67225"/>
                <a:gd name="connsiteY3" fmla="*/ 4715 h 109436"/>
                <a:gd name="connsiteX4" fmla="*/ 5280 w 67225"/>
                <a:gd name="connsiteY4" fmla="*/ 109436 h 10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5" h="109436">
                  <a:moveTo>
                    <a:pt x="5280" y="109436"/>
                  </a:moveTo>
                  <a:lnTo>
                    <a:pt x="0" y="107516"/>
                  </a:lnTo>
                  <a:cubicBezTo>
                    <a:pt x="18276" y="53458"/>
                    <a:pt x="39210" y="18276"/>
                    <a:pt x="63985" y="0"/>
                  </a:cubicBezTo>
                  <a:lnTo>
                    <a:pt x="67225" y="4715"/>
                  </a:lnTo>
                  <a:cubicBezTo>
                    <a:pt x="43445" y="22271"/>
                    <a:pt x="23180" y="56527"/>
                    <a:pt x="5280" y="10943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5" name="任意多边形: 形状 624">
              <a:extLst>
                <a:ext uri="{FF2B5EF4-FFF2-40B4-BE49-F238E27FC236}">
                  <a16:creationId xmlns:a16="http://schemas.microsoft.com/office/drawing/2014/main" id="{60F19120-E3DE-A5D0-EFF7-072EFF858EA7}"/>
                </a:ext>
              </a:extLst>
            </p:cNvPr>
            <p:cNvSpPr/>
            <p:nvPr/>
          </p:nvSpPr>
          <p:spPr>
            <a:xfrm>
              <a:off x="6451764" y="3481652"/>
              <a:ext cx="185179" cy="176319"/>
            </a:xfrm>
            <a:custGeom>
              <a:avLst/>
              <a:gdLst>
                <a:gd name="connsiteX0" fmla="*/ 33360 w 185179"/>
                <a:gd name="connsiteY0" fmla="*/ 176319 h 176319"/>
                <a:gd name="connsiteX1" fmla="*/ 16747 w 185179"/>
                <a:gd name="connsiteY1" fmla="*/ 174142 h 176319"/>
                <a:gd name="connsiteX2" fmla="*/ 973 w 185179"/>
                <a:gd name="connsiteY2" fmla="*/ 160957 h 176319"/>
                <a:gd name="connsiteX3" fmla="*/ 1556 w 185179"/>
                <a:gd name="connsiteY3" fmla="*/ 150259 h 176319"/>
                <a:gd name="connsiteX4" fmla="*/ 12392 w 185179"/>
                <a:gd name="connsiteY4" fmla="*/ 142424 h 176319"/>
                <a:gd name="connsiteX5" fmla="*/ 153066 w 185179"/>
                <a:gd name="connsiteY5" fmla="*/ 117872 h 176319"/>
                <a:gd name="connsiteX6" fmla="*/ 68936 w 185179"/>
                <a:gd name="connsiteY6" fmla="*/ 65271 h 176319"/>
                <a:gd name="connsiteX7" fmla="*/ 28319 w 185179"/>
                <a:gd name="connsiteY7" fmla="*/ 7355 h 176319"/>
                <a:gd name="connsiteX8" fmla="*/ 28200 w 185179"/>
                <a:gd name="connsiteY8" fmla="*/ 5606 h 176319"/>
                <a:gd name="connsiteX9" fmla="*/ 29657 w 185179"/>
                <a:gd name="connsiteY9" fmla="*/ 4681 h 176319"/>
                <a:gd name="connsiteX10" fmla="*/ 46476 w 185179"/>
                <a:gd name="connsiteY10" fmla="*/ 0 h 176319"/>
                <a:gd name="connsiteX11" fmla="*/ 68096 w 185179"/>
                <a:gd name="connsiteY11" fmla="*/ 6035 h 176319"/>
                <a:gd name="connsiteX12" fmla="*/ 95802 w 185179"/>
                <a:gd name="connsiteY12" fmla="*/ 31684 h 176319"/>
                <a:gd name="connsiteX13" fmla="*/ 96436 w 185179"/>
                <a:gd name="connsiteY13" fmla="*/ 32421 h 176319"/>
                <a:gd name="connsiteX14" fmla="*/ 177481 w 185179"/>
                <a:gd name="connsiteY14" fmla="*/ 119141 h 176319"/>
                <a:gd name="connsiteX15" fmla="*/ 180036 w 185179"/>
                <a:gd name="connsiteY15" fmla="*/ 119655 h 176319"/>
                <a:gd name="connsiteX16" fmla="*/ 179796 w 185179"/>
                <a:gd name="connsiteY16" fmla="*/ 121421 h 176319"/>
                <a:gd name="connsiteX17" fmla="*/ 184030 w 185179"/>
                <a:gd name="connsiteY17" fmla="*/ 125587 h 176319"/>
                <a:gd name="connsiteX18" fmla="*/ 184013 w 185179"/>
                <a:gd name="connsiteY18" fmla="*/ 125604 h 176319"/>
                <a:gd name="connsiteX19" fmla="*/ 185179 w 185179"/>
                <a:gd name="connsiteY19" fmla="*/ 126753 h 176319"/>
                <a:gd name="connsiteX20" fmla="*/ 182796 w 185179"/>
                <a:gd name="connsiteY20" fmla="*/ 126239 h 176319"/>
                <a:gd name="connsiteX21" fmla="*/ 180481 w 185179"/>
                <a:gd name="connsiteY21" fmla="*/ 127456 h 176319"/>
                <a:gd name="connsiteX22" fmla="*/ 64667 w 185179"/>
                <a:gd name="connsiteY22" fmla="*/ 171553 h 176319"/>
                <a:gd name="connsiteX23" fmla="*/ 33360 w 185179"/>
                <a:gd name="connsiteY23" fmla="*/ 176319 h 176319"/>
                <a:gd name="connsiteX24" fmla="*/ 143277 w 185179"/>
                <a:gd name="connsiteY24" fmla="*/ 123530 h 176319"/>
                <a:gd name="connsiteX25" fmla="*/ 14346 w 185179"/>
                <a:gd name="connsiteY25" fmla="*/ 147841 h 176319"/>
                <a:gd name="connsiteX26" fmla="*/ 6391 w 185179"/>
                <a:gd name="connsiteY26" fmla="*/ 153156 h 176319"/>
                <a:gd name="connsiteX27" fmla="*/ 6151 w 185179"/>
                <a:gd name="connsiteY27" fmla="*/ 158763 h 176319"/>
                <a:gd name="connsiteX28" fmla="*/ 18238 w 185179"/>
                <a:gd name="connsiteY28" fmla="*/ 168570 h 176319"/>
                <a:gd name="connsiteX29" fmla="*/ 33378 w 185179"/>
                <a:gd name="connsiteY29" fmla="*/ 170541 h 176319"/>
                <a:gd name="connsiteX30" fmla="*/ 63347 w 185179"/>
                <a:gd name="connsiteY30" fmla="*/ 165912 h 176319"/>
                <a:gd name="connsiteX31" fmla="*/ 173058 w 185179"/>
                <a:gd name="connsiteY31" fmla="*/ 124799 h 176319"/>
                <a:gd name="connsiteX32" fmla="*/ 143277 w 185179"/>
                <a:gd name="connsiteY32" fmla="*/ 123530 h 176319"/>
                <a:gd name="connsiteX33" fmla="*/ 34046 w 185179"/>
                <a:gd name="connsiteY33" fmla="*/ 8727 h 176319"/>
                <a:gd name="connsiteX34" fmla="*/ 72297 w 185179"/>
                <a:gd name="connsiteY34" fmla="*/ 60659 h 176319"/>
                <a:gd name="connsiteX35" fmla="*/ 166611 w 185179"/>
                <a:gd name="connsiteY35" fmla="*/ 116380 h 176319"/>
                <a:gd name="connsiteX36" fmla="*/ 92253 w 185179"/>
                <a:gd name="connsiteY36" fmla="*/ 36296 h 176319"/>
                <a:gd name="connsiteX37" fmla="*/ 91602 w 185179"/>
                <a:gd name="connsiteY37" fmla="*/ 35542 h 176319"/>
                <a:gd name="connsiteX38" fmla="*/ 65353 w 185179"/>
                <a:gd name="connsiteY38" fmla="*/ 11093 h 176319"/>
                <a:gd name="connsiteX39" fmla="*/ 46442 w 185179"/>
                <a:gd name="connsiteY39" fmla="*/ 5778 h 176319"/>
                <a:gd name="connsiteX40" fmla="*/ 34046 w 185179"/>
                <a:gd name="connsiteY40" fmla="*/ 8727 h 176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5179" h="176319">
                  <a:moveTo>
                    <a:pt x="33360" y="176319"/>
                  </a:moveTo>
                  <a:cubicBezTo>
                    <a:pt x="27360" y="176319"/>
                    <a:pt x="21907" y="175599"/>
                    <a:pt x="16747" y="174142"/>
                  </a:cubicBezTo>
                  <a:cubicBezTo>
                    <a:pt x="9752" y="172153"/>
                    <a:pt x="3254" y="166735"/>
                    <a:pt x="973" y="160957"/>
                  </a:cubicBezTo>
                  <a:cubicBezTo>
                    <a:pt x="-501" y="157254"/>
                    <a:pt x="-295" y="153568"/>
                    <a:pt x="1556" y="150259"/>
                  </a:cubicBezTo>
                  <a:cubicBezTo>
                    <a:pt x="3922" y="146007"/>
                    <a:pt x="8380" y="143984"/>
                    <a:pt x="12392" y="142424"/>
                  </a:cubicBezTo>
                  <a:cubicBezTo>
                    <a:pt x="57278" y="124867"/>
                    <a:pt x="104632" y="116535"/>
                    <a:pt x="153066" y="117872"/>
                  </a:cubicBezTo>
                  <a:cubicBezTo>
                    <a:pt x="122223" y="106128"/>
                    <a:pt x="94722" y="85639"/>
                    <a:pt x="68936" y="65271"/>
                  </a:cubicBezTo>
                  <a:cubicBezTo>
                    <a:pt x="48842" y="49395"/>
                    <a:pt x="30034" y="31393"/>
                    <a:pt x="28319" y="7355"/>
                  </a:cubicBezTo>
                  <a:lnTo>
                    <a:pt x="28200" y="5606"/>
                  </a:lnTo>
                  <a:lnTo>
                    <a:pt x="29657" y="4681"/>
                  </a:lnTo>
                  <a:cubicBezTo>
                    <a:pt x="34526" y="1577"/>
                    <a:pt x="40184" y="0"/>
                    <a:pt x="46476" y="0"/>
                  </a:cubicBezTo>
                  <a:cubicBezTo>
                    <a:pt x="53643" y="0"/>
                    <a:pt x="61306" y="2143"/>
                    <a:pt x="68096" y="6035"/>
                  </a:cubicBezTo>
                  <a:cubicBezTo>
                    <a:pt x="79137" y="12362"/>
                    <a:pt x="87607" y="22186"/>
                    <a:pt x="95802" y="31684"/>
                  </a:cubicBezTo>
                  <a:lnTo>
                    <a:pt x="96436" y="32421"/>
                  </a:lnTo>
                  <a:cubicBezTo>
                    <a:pt x="122223" y="62271"/>
                    <a:pt x="149483" y="91452"/>
                    <a:pt x="177481" y="119141"/>
                  </a:cubicBezTo>
                  <a:cubicBezTo>
                    <a:pt x="178338" y="119329"/>
                    <a:pt x="179195" y="119501"/>
                    <a:pt x="180036" y="119655"/>
                  </a:cubicBezTo>
                  <a:lnTo>
                    <a:pt x="179796" y="121421"/>
                  </a:lnTo>
                  <a:lnTo>
                    <a:pt x="184030" y="125587"/>
                  </a:lnTo>
                  <a:lnTo>
                    <a:pt x="184013" y="125604"/>
                  </a:lnTo>
                  <a:lnTo>
                    <a:pt x="185179" y="126753"/>
                  </a:lnTo>
                  <a:lnTo>
                    <a:pt x="182796" y="126239"/>
                  </a:lnTo>
                  <a:lnTo>
                    <a:pt x="180481" y="127456"/>
                  </a:lnTo>
                  <a:cubicBezTo>
                    <a:pt x="143688" y="146693"/>
                    <a:pt x="104718" y="161540"/>
                    <a:pt x="64667" y="171553"/>
                  </a:cubicBezTo>
                  <a:cubicBezTo>
                    <a:pt x="54723" y="174022"/>
                    <a:pt x="44059" y="176319"/>
                    <a:pt x="33360" y="176319"/>
                  </a:cubicBezTo>
                  <a:close/>
                  <a:moveTo>
                    <a:pt x="143277" y="123530"/>
                  </a:moveTo>
                  <a:cubicBezTo>
                    <a:pt x="98957" y="123530"/>
                    <a:pt x="55580" y="131708"/>
                    <a:pt x="14346" y="147841"/>
                  </a:cubicBezTo>
                  <a:cubicBezTo>
                    <a:pt x="11106" y="149110"/>
                    <a:pt x="7831" y="150568"/>
                    <a:pt x="6391" y="153156"/>
                  </a:cubicBezTo>
                  <a:cubicBezTo>
                    <a:pt x="5414" y="154905"/>
                    <a:pt x="5345" y="156739"/>
                    <a:pt x="6151" y="158763"/>
                  </a:cubicBezTo>
                  <a:cubicBezTo>
                    <a:pt x="7780" y="162843"/>
                    <a:pt x="12975" y="167061"/>
                    <a:pt x="18238" y="168570"/>
                  </a:cubicBezTo>
                  <a:cubicBezTo>
                    <a:pt x="22919" y="169907"/>
                    <a:pt x="27874" y="170541"/>
                    <a:pt x="33378" y="170541"/>
                  </a:cubicBezTo>
                  <a:cubicBezTo>
                    <a:pt x="43476" y="170541"/>
                    <a:pt x="53746" y="168312"/>
                    <a:pt x="63347" y="165912"/>
                  </a:cubicBezTo>
                  <a:cubicBezTo>
                    <a:pt x="101203" y="156431"/>
                    <a:pt x="138099" y="142612"/>
                    <a:pt x="173058" y="124799"/>
                  </a:cubicBezTo>
                  <a:cubicBezTo>
                    <a:pt x="163182" y="123958"/>
                    <a:pt x="153187" y="123530"/>
                    <a:pt x="143277" y="123530"/>
                  </a:cubicBezTo>
                  <a:close/>
                  <a:moveTo>
                    <a:pt x="34046" y="8727"/>
                  </a:moveTo>
                  <a:cubicBezTo>
                    <a:pt x="36412" y="29609"/>
                    <a:pt x="53780" y="46017"/>
                    <a:pt x="72297" y="60659"/>
                  </a:cubicBezTo>
                  <a:cubicBezTo>
                    <a:pt x="100946" y="83308"/>
                    <a:pt x="131704" y="106076"/>
                    <a:pt x="166611" y="116380"/>
                  </a:cubicBezTo>
                  <a:cubicBezTo>
                    <a:pt x="140945" y="90680"/>
                    <a:pt x="115965" y="63762"/>
                    <a:pt x="92253" y="36296"/>
                  </a:cubicBezTo>
                  <a:lnTo>
                    <a:pt x="91602" y="35542"/>
                  </a:lnTo>
                  <a:cubicBezTo>
                    <a:pt x="83715" y="26403"/>
                    <a:pt x="75554" y="16956"/>
                    <a:pt x="65353" y="11093"/>
                  </a:cubicBezTo>
                  <a:cubicBezTo>
                    <a:pt x="59386" y="7664"/>
                    <a:pt x="52666" y="5778"/>
                    <a:pt x="46442" y="5778"/>
                  </a:cubicBezTo>
                  <a:cubicBezTo>
                    <a:pt x="41864" y="5778"/>
                    <a:pt x="37698" y="6772"/>
                    <a:pt x="34046" y="872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1" name="任意多边形: 形状 640">
              <a:extLst>
                <a:ext uri="{FF2B5EF4-FFF2-40B4-BE49-F238E27FC236}">
                  <a16:creationId xmlns:a16="http://schemas.microsoft.com/office/drawing/2014/main" id="{7BB62DFF-2794-6F2F-4ADE-FDDDCFDBC4B3}"/>
                </a:ext>
              </a:extLst>
            </p:cNvPr>
            <p:cNvSpPr/>
            <p:nvPr/>
          </p:nvSpPr>
          <p:spPr>
            <a:xfrm>
              <a:off x="5693078" y="2480589"/>
              <a:ext cx="35893" cy="23094"/>
            </a:xfrm>
            <a:custGeom>
              <a:avLst/>
              <a:gdLst>
                <a:gd name="connsiteX0" fmla="*/ 18739 w 35893"/>
                <a:gd name="connsiteY0" fmla="*/ 0 h 23094"/>
                <a:gd name="connsiteX1" fmla="*/ 13098 w 35893"/>
                <a:gd name="connsiteY1" fmla="*/ 2366 h 23094"/>
                <a:gd name="connsiteX2" fmla="*/ 12806 w 35893"/>
                <a:gd name="connsiteY2" fmla="*/ 2829 h 23094"/>
                <a:gd name="connsiteX3" fmla="*/ 11726 w 35893"/>
                <a:gd name="connsiteY3" fmla="*/ 2400 h 23094"/>
                <a:gd name="connsiteX4" fmla="*/ 4902 w 35893"/>
                <a:gd name="connsiteY4" fmla="*/ 2726 h 23094"/>
                <a:gd name="connsiteX5" fmla="*/ 33 w 35893"/>
                <a:gd name="connsiteY5" fmla="*/ 10784 h 23094"/>
                <a:gd name="connsiteX6" fmla="*/ 6411 w 35893"/>
                <a:gd name="connsiteY6" fmla="*/ 15585 h 23094"/>
                <a:gd name="connsiteX7" fmla="*/ 7011 w 35893"/>
                <a:gd name="connsiteY7" fmla="*/ 15551 h 23094"/>
                <a:gd name="connsiteX8" fmla="*/ 13955 w 35893"/>
                <a:gd name="connsiteY8" fmla="*/ 13493 h 23094"/>
                <a:gd name="connsiteX9" fmla="*/ 14349 w 35893"/>
                <a:gd name="connsiteY9" fmla="*/ 13287 h 23094"/>
                <a:gd name="connsiteX10" fmla="*/ 15086 w 35893"/>
                <a:gd name="connsiteY10" fmla="*/ 14248 h 23094"/>
                <a:gd name="connsiteX11" fmla="*/ 15721 w 35893"/>
                <a:gd name="connsiteY11" fmla="*/ 14522 h 23094"/>
                <a:gd name="connsiteX12" fmla="*/ 16389 w 35893"/>
                <a:gd name="connsiteY12" fmla="*/ 13836 h 23094"/>
                <a:gd name="connsiteX13" fmla="*/ 16578 w 35893"/>
                <a:gd name="connsiteY13" fmla="*/ 11761 h 23094"/>
                <a:gd name="connsiteX14" fmla="*/ 17778 w 35893"/>
                <a:gd name="connsiteY14" fmla="*/ 12327 h 23094"/>
                <a:gd name="connsiteX15" fmla="*/ 17761 w 35893"/>
                <a:gd name="connsiteY15" fmla="*/ 12362 h 23094"/>
                <a:gd name="connsiteX16" fmla="*/ 19647 w 35893"/>
                <a:gd name="connsiteY16" fmla="*/ 16459 h 23094"/>
                <a:gd name="connsiteX17" fmla="*/ 20607 w 35893"/>
                <a:gd name="connsiteY17" fmla="*/ 16631 h 23094"/>
                <a:gd name="connsiteX18" fmla="*/ 22287 w 35893"/>
                <a:gd name="connsiteY18" fmla="*/ 16219 h 23094"/>
                <a:gd name="connsiteX19" fmla="*/ 26591 w 35893"/>
                <a:gd name="connsiteY19" fmla="*/ 20574 h 23094"/>
                <a:gd name="connsiteX20" fmla="*/ 30928 w 35893"/>
                <a:gd name="connsiteY20" fmla="*/ 23094 h 23094"/>
                <a:gd name="connsiteX21" fmla="*/ 32266 w 35893"/>
                <a:gd name="connsiteY21" fmla="*/ 23009 h 23094"/>
                <a:gd name="connsiteX22" fmla="*/ 35832 w 35893"/>
                <a:gd name="connsiteY22" fmla="*/ 18705 h 23094"/>
                <a:gd name="connsiteX23" fmla="*/ 31563 w 35893"/>
                <a:gd name="connsiteY23" fmla="*/ 6515 h 23094"/>
                <a:gd name="connsiteX24" fmla="*/ 23831 w 35893"/>
                <a:gd name="connsiteY24" fmla="*/ 1183 h 23094"/>
                <a:gd name="connsiteX25" fmla="*/ 18739 w 35893"/>
                <a:gd name="connsiteY25" fmla="*/ 0 h 2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094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18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6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98" y="14316"/>
                    <a:pt x="17830" y="15756"/>
                    <a:pt x="19647" y="16459"/>
                  </a:cubicBezTo>
                  <a:cubicBezTo>
                    <a:pt x="19956" y="16579"/>
                    <a:pt x="20264" y="16631"/>
                    <a:pt x="20607" y="16631"/>
                  </a:cubicBezTo>
                  <a:cubicBezTo>
                    <a:pt x="21156" y="16631"/>
                    <a:pt x="21739" y="16476"/>
                    <a:pt x="22287" y="16219"/>
                  </a:cubicBezTo>
                  <a:cubicBezTo>
                    <a:pt x="24859" y="16459"/>
                    <a:pt x="25597" y="18448"/>
                    <a:pt x="26591" y="20574"/>
                  </a:cubicBezTo>
                  <a:cubicBezTo>
                    <a:pt x="27499" y="22546"/>
                    <a:pt x="29128" y="23094"/>
                    <a:pt x="30928" y="23094"/>
                  </a:cubicBezTo>
                  <a:cubicBezTo>
                    <a:pt x="31374" y="23094"/>
                    <a:pt x="31820" y="23060"/>
                    <a:pt x="32266" y="23009"/>
                  </a:cubicBezTo>
                  <a:cubicBezTo>
                    <a:pt x="34701" y="22734"/>
                    <a:pt x="36226" y="20574"/>
                    <a:pt x="35832" y="18705"/>
                  </a:cubicBezTo>
                  <a:cubicBezTo>
                    <a:pt x="34940" y="14488"/>
                    <a:pt x="33809" y="10030"/>
                    <a:pt x="31563" y="6515"/>
                  </a:cubicBezTo>
                  <a:cubicBezTo>
                    <a:pt x="29951" y="3978"/>
                    <a:pt x="26368" y="2846"/>
                    <a:pt x="23831" y="1183"/>
                  </a:cubicBezTo>
                  <a:cubicBezTo>
                    <a:pt x="22150" y="395"/>
                    <a:pt x="20384" y="0"/>
                    <a:pt x="1873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2" name="任意多边形: 形状 641">
              <a:extLst>
                <a:ext uri="{FF2B5EF4-FFF2-40B4-BE49-F238E27FC236}">
                  <a16:creationId xmlns:a16="http://schemas.microsoft.com/office/drawing/2014/main" id="{69471E05-B570-5A46-7E2A-27F16E0C641F}"/>
                </a:ext>
              </a:extLst>
            </p:cNvPr>
            <p:cNvSpPr/>
            <p:nvPr/>
          </p:nvSpPr>
          <p:spPr>
            <a:xfrm>
              <a:off x="5701533" y="23898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3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80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41"/>
                    <a:pt x="8638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3" y="137"/>
                  </a:cubicBezTo>
                  <a:cubicBezTo>
                    <a:pt x="4369" y="51"/>
                    <a:pt x="4008" y="0"/>
                    <a:pt x="36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3" name="任意多边形: 形状 642">
              <a:extLst>
                <a:ext uri="{FF2B5EF4-FFF2-40B4-BE49-F238E27FC236}">
                  <a16:creationId xmlns:a16="http://schemas.microsoft.com/office/drawing/2014/main" id="{7F4E5854-D4FA-580A-BABE-D7BC9454273A}"/>
                </a:ext>
              </a:extLst>
            </p:cNvPr>
            <p:cNvSpPr/>
            <p:nvPr/>
          </p:nvSpPr>
          <p:spPr>
            <a:xfrm>
              <a:off x="5737155" y="2467799"/>
              <a:ext cx="13854" cy="21859"/>
            </a:xfrm>
            <a:custGeom>
              <a:avLst/>
              <a:gdLst>
                <a:gd name="connsiteX0" fmla="*/ 6928 w 13854"/>
                <a:gd name="connsiteY0" fmla="*/ 0 h 21859"/>
                <a:gd name="connsiteX1" fmla="*/ 4956 w 13854"/>
                <a:gd name="connsiteY1" fmla="*/ 943 h 21859"/>
                <a:gd name="connsiteX2" fmla="*/ 36 w 13854"/>
                <a:gd name="connsiteY2" fmla="*/ 6927 h 21859"/>
                <a:gd name="connsiteX3" fmla="*/ 6277 w 13854"/>
                <a:gd name="connsiteY3" fmla="*/ 10613 h 21859"/>
                <a:gd name="connsiteX4" fmla="*/ 8146 w 13854"/>
                <a:gd name="connsiteY4" fmla="*/ 14059 h 21859"/>
                <a:gd name="connsiteX5" fmla="*/ 7323 w 13854"/>
                <a:gd name="connsiteY5" fmla="*/ 16442 h 21859"/>
                <a:gd name="connsiteX6" fmla="*/ 10203 w 13854"/>
                <a:gd name="connsiteY6" fmla="*/ 21860 h 21859"/>
                <a:gd name="connsiteX7" fmla="*/ 13855 w 13854"/>
                <a:gd name="connsiteY7" fmla="*/ 13802 h 21859"/>
                <a:gd name="connsiteX8" fmla="*/ 12243 w 13854"/>
                <a:gd name="connsiteY8" fmla="*/ 10407 h 21859"/>
                <a:gd name="connsiteX9" fmla="*/ 9534 w 13854"/>
                <a:gd name="connsiteY9" fmla="*/ 1766 h 21859"/>
                <a:gd name="connsiteX10" fmla="*/ 6928 w 13854"/>
                <a:gd name="connsiteY10" fmla="*/ 0 h 2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54" h="21859">
                  <a:moveTo>
                    <a:pt x="6928" y="0"/>
                  </a:moveTo>
                  <a:cubicBezTo>
                    <a:pt x="6277" y="0"/>
                    <a:pt x="5608" y="309"/>
                    <a:pt x="4956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911" y="18619"/>
                    <a:pt x="8077" y="20677"/>
                    <a:pt x="10203" y="21860"/>
                  </a:cubicBezTo>
                  <a:lnTo>
                    <a:pt x="13855" y="13802"/>
                  </a:lnTo>
                  <a:cubicBezTo>
                    <a:pt x="12552" y="13099"/>
                    <a:pt x="11575" y="12413"/>
                    <a:pt x="12243" y="10407"/>
                  </a:cubicBezTo>
                  <a:cubicBezTo>
                    <a:pt x="13443" y="6841"/>
                    <a:pt x="11352" y="4406"/>
                    <a:pt x="9534" y="1766"/>
                  </a:cubicBezTo>
                  <a:cubicBezTo>
                    <a:pt x="8728" y="600"/>
                    <a:pt x="7837" y="0"/>
                    <a:pt x="6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4" name="任意多边形: 形状 643">
              <a:extLst>
                <a:ext uri="{FF2B5EF4-FFF2-40B4-BE49-F238E27FC236}">
                  <a16:creationId xmlns:a16="http://schemas.microsoft.com/office/drawing/2014/main" id="{79B4614D-CAD2-8A06-5503-7C82B1C8D14A}"/>
                </a:ext>
              </a:extLst>
            </p:cNvPr>
            <p:cNvSpPr/>
            <p:nvPr/>
          </p:nvSpPr>
          <p:spPr>
            <a:xfrm>
              <a:off x="5747358" y="2481635"/>
              <a:ext cx="6017" cy="8898"/>
            </a:xfrm>
            <a:custGeom>
              <a:avLst/>
              <a:gdLst>
                <a:gd name="connsiteX0" fmla="*/ 3652 w 6017"/>
                <a:gd name="connsiteY0" fmla="*/ 0 h 8898"/>
                <a:gd name="connsiteX1" fmla="*/ 0 w 6017"/>
                <a:gd name="connsiteY1" fmla="*/ 8058 h 8898"/>
                <a:gd name="connsiteX2" fmla="*/ 1389 w 6017"/>
                <a:gd name="connsiteY2" fmla="*/ 8658 h 8898"/>
                <a:gd name="connsiteX3" fmla="*/ 2709 w 6017"/>
                <a:gd name="connsiteY3" fmla="*/ 8898 h 8898"/>
                <a:gd name="connsiteX4" fmla="*/ 6018 w 6017"/>
                <a:gd name="connsiteY4" fmla="*/ 1612 h 8898"/>
                <a:gd name="connsiteX5" fmla="*/ 4218 w 6017"/>
                <a:gd name="connsiteY5" fmla="*/ 292 h 8898"/>
                <a:gd name="connsiteX6" fmla="*/ 3652 w 6017"/>
                <a:gd name="connsiteY6" fmla="*/ 0 h 8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" h="8898">
                  <a:moveTo>
                    <a:pt x="3652" y="0"/>
                  </a:moveTo>
                  <a:lnTo>
                    <a:pt x="0" y="8058"/>
                  </a:lnTo>
                  <a:cubicBezTo>
                    <a:pt x="429" y="8298"/>
                    <a:pt x="892" y="8504"/>
                    <a:pt x="1389" y="8658"/>
                  </a:cubicBezTo>
                  <a:cubicBezTo>
                    <a:pt x="1835" y="8795"/>
                    <a:pt x="2280" y="8864"/>
                    <a:pt x="2709" y="8898"/>
                  </a:cubicBezTo>
                  <a:cubicBezTo>
                    <a:pt x="3806" y="6464"/>
                    <a:pt x="4903" y="4046"/>
                    <a:pt x="6018" y="1612"/>
                  </a:cubicBezTo>
                  <a:cubicBezTo>
                    <a:pt x="5555" y="1132"/>
                    <a:pt x="4955" y="686"/>
                    <a:pt x="4218" y="292"/>
                  </a:cubicBezTo>
                  <a:cubicBezTo>
                    <a:pt x="4012" y="189"/>
                    <a:pt x="3823" y="103"/>
                    <a:pt x="36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5" name="任意多边形: 形状 644">
              <a:extLst>
                <a:ext uri="{FF2B5EF4-FFF2-40B4-BE49-F238E27FC236}">
                  <a16:creationId xmlns:a16="http://schemas.microsoft.com/office/drawing/2014/main" id="{722F46B0-0898-0F06-75B0-EA72D4157FDA}"/>
                </a:ext>
              </a:extLst>
            </p:cNvPr>
            <p:cNvSpPr/>
            <p:nvPr/>
          </p:nvSpPr>
          <p:spPr>
            <a:xfrm>
              <a:off x="5695611" y="2462467"/>
              <a:ext cx="6498" cy="7046"/>
            </a:xfrm>
            <a:custGeom>
              <a:avLst/>
              <a:gdLst>
                <a:gd name="connsiteX0" fmla="*/ 3552 w 6498"/>
                <a:gd name="connsiteY0" fmla="*/ 0 h 7046"/>
                <a:gd name="connsiteX1" fmla="*/ 123 w 6498"/>
                <a:gd name="connsiteY1" fmla="*/ 2400 h 7046"/>
                <a:gd name="connsiteX2" fmla="*/ 2352 w 6498"/>
                <a:gd name="connsiteY2" fmla="*/ 6961 h 7046"/>
                <a:gd name="connsiteX3" fmla="*/ 3261 w 6498"/>
                <a:gd name="connsiteY3" fmla="*/ 7047 h 7046"/>
                <a:gd name="connsiteX4" fmla="*/ 6244 w 6498"/>
                <a:gd name="connsiteY4" fmla="*/ 4852 h 7046"/>
                <a:gd name="connsiteX5" fmla="*/ 4512 w 6498"/>
                <a:gd name="connsiteY5" fmla="*/ 154 h 7046"/>
                <a:gd name="connsiteX6" fmla="*/ 3552 w 6498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8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61" y="7047"/>
                  </a:cubicBezTo>
                  <a:cubicBezTo>
                    <a:pt x="4581" y="7047"/>
                    <a:pt x="5661" y="6412"/>
                    <a:pt x="6244" y="4852"/>
                  </a:cubicBezTo>
                  <a:cubicBezTo>
                    <a:pt x="6947" y="2915"/>
                    <a:pt x="6141" y="720"/>
                    <a:pt x="4512" y="154"/>
                  </a:cubicBezTo>
                  <a:cubicBezTo>
                    <a:pt x="4187" y="51"/>
                    <a:pt x="3878" y="0"/>
                    <a:pt x="35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6" name="任意多边形: 形状 645">
              <a:extLst>
                <a:ext uri="{FF2B5EF4-FFF2-40B4-BE49-F238E27FC236}">
                  <a16:creationId xmlns:a16="http://schemas.microsoft.com/office/drawing/2014/main" id="{42F54C18-2C95-7194-BB9C-370281A66047}"/>
                </a:ext>
              </a:extLst>
            </p:cNvPr>
            <p:cNvSpPr/>
            <p:nvPr/>
          </p:nvSpPr>
          <p:spPr>
            <a:xfrm>
              <a:off x="5757019" y="2428829"/>
              <a:ext cx="14822" cy="16441"/>
            </a:xfrm>
            <a:custGeom>
              <a:avLst/>
              <a:gdLst>
                <a:gd name="connsiteX0" fmla="*/ 7484 w 14822"/>
                <a:gd name="connsiteY0" fmla="*/ 0 h 16441"/>
                <a:gd name="connsiteX1" fmla="*/ 3369 w 14822"/>
                <a:gd name="connsiteY1" fmla="*/ 2023 h 16441"/>
                <a:gd name="connsiteX2" fmla="*/ 43 w 14822"/>
                <a:gd name="connsiteY2" fmla="*/ 9876 h 16441"/>
                <a:gd name="connsiteX3" fmla="*/ 2272 w 14822"/>
                <a:gd name="connsiteY3" fmla="*/ 15345 h 16441"/>
                <a:gd name="connsiteX4" fmla="*/ 6541 w 14822"/>
                <a:gd name="connsiteY4" fmla="*/ 16442 h 16441"/>
                <a:gd name="connsiteX5" fmla="*/ 10347 w 14822"/>
                <a:gd name="connsiteY5" fmla="*/ 15568 h 16441"/>
                <a:gd name="connsiteX6" fmla="*/ 10913 w 14822"/>
                <a:gd name="connsiteY6" fmla="*/ 14608 h 16441"/>
                <a:gd name="connsiteX7" fmla="*/ 12833 w 14822"/>
                <a:gd name="connsiteY7" fmla="*/ 10321 h 16441"/>
                <a:gd name="connsiteX8" fmla="*/ 13365 w 14822"/>
                <a:gd name="connsiteY8" fmla="*/ 10081 h 16441"/>
                <a:gd name="connsiteX9" fmla="*/ 14822 w 14822"/>
                <a:gd name="connsiteY9" fmla="*/ 6858 h 16441"/>
                <a:gd name="connsiteX10" fmla="*/ 14633 w 14822"/>
                <a:gd name="connsiteY10" fmla="*/ 5726 h 16441"/>
                <a:gd name="connsiteX11" fmla="*/ 10776 w 14822"/>
                <a:gd name="connsiteY11" fmla="*/ 909 h 16441"/>
                <a:gd name="connsiteX12" fmla="*/ 7484 w 14822"/>
                <a:gd name="connsiteY12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22" h="16441">
                  <a:moveTo>
                    <a:pt x="7484" y="0"/>
                  </a:moveTo>
                  <a:cubicBezTo>
                    <a:pt x="6009" y="0"/>
                    <a:pt x="4741" y="686"/>
                    <a:pt x="3369" y="2023"/>
                  </a:cubicBezTo>
                  <a:cubicBezTo>
                    <a:pt x="1175" y="4166"/>
                    <a:pt x="318" y="6892"/>
                    <a:pt x="43" y="9876"/>
                  </a:cubicBezTo>
                  <a:cubicBezTo>
                    <a:pt x="-163" y="12087"/>
                    <a:pt x="335" y="14333"/>
                    <a:pt x="2272" y="15345"/>
                  </a:cubicBezTo>
                  <a:cubicBezTo>
                    <a:pt x="3626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2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3022" y="10253"/>
                    <a:pt x="13210" y="10167"/>
                    <a:pt x="13365" y="10081"/>
                  </a:cubicBezTo>
                  <a:lnTo>
                    <a:pt x="14822" y="6858"/>
                  </a:lnTo>
                  <a:cubicBezTo>
                    <a:pt x="14788" y="6498"/>
                    <a:pt x="14702" y="6121"/>
                    <a:pt x="14633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1" y="308"/>
                    <a:pt x="8461" y="0"/>
                    <a:pt x="74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7" name="任意多边形: 形状 646">
              <a:extLst>
                <a:ext uri="{FF2B5EF4-FFF2-40B4-BE49-F238E27FC236}">
                  <a16:creationId xmlns:a16="http://schemas.microsoft.com/office/drawing/2014/main" id="{7148F9C5-0930-5048-CC14-83D06BEE922D}"/>
                </a:ext>
              </a:extLst>
            </p:cNvPr>
            <p:cNvSpPr/>
            <p:nvPr/>
          </p:nvSpPr>
          <p:spPr>
            <a:xfrm>
              <a:off x="5770401" y="2435687"/>
              <a:ext cx="1500" cy="3223"/>
            </a:xfrm>
            <a:custGeom>
              <a:avLst/>
              <a:gdLst>
                <a:gd name="connsiteX0" fmla="*/ 1457 w 1500"/>
                <a:gd name="connsiteY0" fmla="*/ 0 h 3223"/>
                <a:gd name="connsiteX1" fmla="*/ 0 w 1500"/>
                <a:gd name="connsiteY1" fmla="*/ 3223 h 3223"/>
                <a:gd name="connsiteX2" fmla="*/ 1457 w 1500"/>
                <a:gd name="connsiteY2" fmla="*/ 0 h 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0" h="3223">
                  <a:moveTo>
                    <a:pt x="1457" y="0"/>
                  </a:moveTo>
                  <a:lnTo>
                    <a:pt x="0" y="3223"/>
                  </a:lnTo>
                  <a:cubicBezTo>
                    <a:pt x="1406" y="2469"/>
                    <a:pt x="1612" y="1303"/>
                    <a:pt x="145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8" name="任意多边形: 形状 647">
              <a:extLst>
                <a:ext uri="{FF2B5EF4-FFF2-40B4-BE49-F238E27FC236}">
                  <a16:creationId xmlns:a16="http://schemas.microsoft.com/office/drawing/2014/main" id="{7539AAA8-349B-DB74-37A0-81BB25C11CE5}"/>
                </a:ext>
              </a:extLst>
            </p:cNvPr>
            <p:cNvSpPr/>
            <p:nvPr/>
          </p:nvSpPr>
          <p:spPr>
            <a:xfrm>
              <a:off x="5697829" y="24377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1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7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4" y="2263"/>
                    <a:pt x="271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6" y="16322"/>
                    <a:pt x="12770" y="14642"/>
                    <a:pt x="14073" y="11847"/>
                  </a:cubicBezTo>
                  <a:lnTo>
                    <a:pt x="13987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27" y="274"/>
                    <a:pt x="8278" y="0"/>
                    <a:pt x="71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9" name="任意多边形: 形状 648">
              <a:extLst>
                <a:ext uri="{FF2B5EF4-FFF2-40B4-BE49-F238E27FC236}">
                  <a16:creationId xmlns:a16="http://schemas.microsoft.com/office/drawing/2014/main" id="{62E80CD9-B19A-3745-F354-28495FDE68D9}"/>
                </a:ext>
              </a:extLst>
            </p:cNvPr>
            <p:cNvSpPr/>
            <p:nvPr/>
          </p:nvSpPr>
          <p:spPr>
            <a:xfrm>
              <a:off x="5690686" y="2363884"/>
              <a:ext cx="13450" cy="13098"/>
            </a:xfrm>
            <a:custGeom>
              <a:avLst/>
              <a:gdLst>
                <a:gd name="connsiteX0" fmla="*/ 11238 w 13450"/>
                <a:gd name="connsiteY0" fmla="*/ 0 h 13098"/>
                <a:gd name="connsiteX1" fmla="*/ 9489 w 13450"/>
                <a:gd name="connsiteY1" fmla="*/ 480 h 13098"/>
                <a:gd name="connsiteX2" fmla="*/ 1345 w 13450"/>
                <a:gd name="connsiteY2" fmla="*/ 5641 h 13098"/>
                <a:gd name="connsiteX3" fmla="*/ 42 w 13450"/>
                <a:gd name="connsiteY3" fmla="*/ 8281 h 13098"/>
                <a:gd name="connsiteX4" fmla="*/ 5614 w 13450"/>
                <a:gd name="connsiteY4" fmla="*/ 13099 h 13098"/>
                <a:gd name="connsiteX5" fmla="*/ 5974 w 13450"/>
                <a:gd name="connsiteY5" fmla="*/ 13099 h 13098"/>
                <a:gd name="connsiteX6" fmla="*/ 13089 w 13450"/>
                <a:gd name="connsiteY6" fmla="*/ 8778 h 13098"/>
                <a:gd name="connsiteX7" fmla="*/ 13449 w 13450"/>
                <a:gd name="connsiteY7" fmla="*/ 3240 h 13098"/>
                <a:gd name="connsiteX8" fmla="*/ 11238 w 13450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50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3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7" y="5161"/>
                    <a:pt x="13449" y="3240"/>
                  </a:cubicBezTo>
                  <a:cubicBezTo>
                    <a:pt x="13432" y="1183"/>
                    <a:pt x="12626" y="0"/>
                    <a:pt x="112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0" name="任意多边形: 形状 649">
              <a:extLst>
                <a:ext uri="{FF2B5EF4-FFF2-40B4-BE49-F238E27FC236}">
                  <a16:creationId xmlns:a16="http://schemas.microsoft.com/office/drawing/2014/main" id="{F26DBE68-1CEE-B8F3-5B38-40C1A7203666}"/>
                </a:ext>
              </a:extLst>
            </p:cNvPr>
            <p:cNvSpPr/>
            <p:nvPr/>
          </p:nvSpPr>
          <p:spPr>
            <a:xfrm>
              <a:off x="5864748" y="2323096"/>
              <a:ext cx="16538" cy="14453"/>
            </a:xfrm>
            <a:custGeom>
              <a:avLst/>
              <a:gdLst>
                <a:gd name="connsiteX0" fmla="*/ 9071 w 16538"/>
                <a:gd name="connsiteY0" fmla="*/ 0 h 14453"/>
                <a:gd name="connsiteX1" fmla="*/ 8643 w 16538"/>
                <a:gd name="connsiteY1" fmla="*/ 583 h 14453"/>
                <a:gd name="connsiteX2" fmla="*/ 6894 w 16538"/>
                <a:gd name="connsiteY2" fmla="*/ 2486 h 14453"/>
                <a:gd name="connsiteX3" fmla="*/ 6499 w 16538"/>
                <a:gd name="connsiteY3" fmla="*/ 2332 h 14453"/>
                <a:gd name="connsiteX4" fmla="*/ 4082 w 16538"/>
                <a:gd name="connsiteY4" fmla="*/ 1303 h 14453"/>
                <a:gd name="connsiteX5" fmla="*/ 2659 w 16538"/>
                <a:gd name="connsiteY5" fmla="*/ 1835 h 14453"/>
                <a:gd name="connsiteX6" fmla="*/ 53 w 16538"/>
                <a:gd name="connsiteY6" fmla="*/ 8504 h 14453"/>
                <a:gd name="connsiteX7" fmla="*/ 3928 w 16538"/>
                <a:gd name="connsiteY7" fmla="*/ 13990 h 14453"/>
                <a:gd name="connsiteX8" fmla="*/ 6962 w 16538"/>
                <a:gd name="connsiteY8" fmla="*/ 14453 h 14453"/>
                <a:gd name="connsiteX9" fmla="*/ 16238 w 16538"/>
                <a:gd name="connsiteY9" fmla="*/ 9413 h 14453"/>
                <a:gd name="connsiteX10" fmla="*/ 10477 w 16538"/>
                <a:gd name="connsiteY10" fmla="*/ 377 h 14453"/>
                <a:gd name="connsiteX11" fmla="*/ 9311 w 16538"/>
                <a:gd name="connsiteY11" fmla="*/ 34 h 14453"/>
                <a:gd name="connsiteX12" fmla="*/ 9071 w 16538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8" h="14453">
                  <a:moveTo>
                    <a:pt x="9071" y="0"/>
                  </a:moveTo>
                  <a:cubicBezTo>
                    <a:pt x="8711" y="0"/>
                    <a:pt x="8779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99"/>
                    <a:pt x="1459" y="13339"/>
                    <a:pt x="3928" y="13990"/>
                  </a:cubicBezTo>
                  <a:cubicBezTo>
                    <a:pt x="4888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191" y="17"/>
                    <a:pt x="9123" y="0"/>
                    <a:pt x="907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1" name="任意多边形: 形状 650">
              <a:extLst>
                <a:ext uri="{FF2B5EF4-FFF2-40B4-BE49-F238E27FC236}">
                  <a16:creationId xmlns:a16="http://schemas.microsoft.com/office/drawing/2014/main" id="{C2020AFF-287E-1396-26B8-64D4CB8287E7}"/>
                </a:ext>
              </a:extLst>
            </p:cNvPr>
            <p:cNvSpPr/>
            <p:nvPr/>
          </p:nvSpPr>
          <p:spPr>
            <a:xfrm>
              <a:off x="5877055" y="23542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5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5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19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2" name="任意多边形: 形状 651">
              <a:extLst>
                <a:ext uri="{FF2B5EF4-FFF2-40B4-BE49-F238E27FC236}">
                  <a16:creationId xmlns:a16="http://schemas.microsoft.com/office/drawing/2014/main" id="{2820E908-708C-2810-9E93-7F4C3BA962BB}"/>
                </a:ext>
              </a:extLst>
            </p:cNvPr>
            <p:cNvSpPr/>
            <p:nvPr/>
          </p:nvSpPr>
          <p:spPr>
            <a:xfrm>
              <a:off x="5859797" y="2339829"/>
              <a:ext cx="13644" cy="12395"/>
            </a:xfrm>
            <a:custGeom>
              <a:avLst/>
              <a:gdLst>
                <a:gd name="connsiteX0" fmla="*/ 8074 w 13644"/>
                <a:gd name="connsiteY0" fmla="*/ 0 h 12395"/>
                <a:gd name="connsiteX1" fmla="*/ 221 w 13644"/>
                <a:gd name="connsiteY1" fmla="*/ 5435 h 12395"/>
                <a:gd name="connsiteX2" fmla="*/ 5450 w 13644"/>
                <a:gd name="connsiteY2" fmla="*/ 11864 h 12395"/>
                <a:gd name="connsiteX3" fmla="*/ 8485 w 13644"/>
                <a:gd name="connsiteY3" fmla="*/ 12396 h 12395"/>
                <a:gd name="connsiteX4" fmla="*/ 13320 w 13644"/>
                <a:gd name="connsiteY4" fmla="*/ 9481 h 12395"/>
                <a:gd name="connsiteX5" fmla="*/ 9720 w 13644"/>
                <a:gd name="connsiteY5" fmla="*/ 274 h 12395"/>
                <a:gd name="connsiteX6" fmla="*/ 8074 w 13644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4" h="12395">
                  <a:moveTo>
                    <a:pt x="8074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3" y="10407"/>
                    <a:pt x="5450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39" y="0"/>
                    <a:pt x="80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3" name="任意多边形: 形状 652">
              <a:extLst>
                <a:ext uri="{FF2B5EF4-FFF2-40B4-BE49-F238E27FC236}">
                  <a16:creationId xmlns:a16="http://schemas.microsoft.com/office/drawing/2014/main" id="{FFD996F2-4347-A97F-6F7D-90AE8A744B50}"/>
                </a:ext>
              </a:extLst>
            </p:cNvPr>
            <p:cNvSpPr/>
            <p:nvPr/>
          </p:nvSpPr>
          <p:spPr>
            <a:xfrm>
              <a:off x="5754084" y="2446745"/>
              <a:ext cx="9805" cy="7852"/>
            </a:xfrm>
            <a:custGeom>
              <a:avLst/>
              <a:gdLst>
                <a:gd name="connsiteX0" fmla="*/ 3544 w 9805"/>
                <a:gd name="connsiteY0" fmla="*/ 0 h 7852"/>
                <a:gd name="connsiteX1" fmla="*/ 1504 w 9805"/>
                <a:gd name="connsiteY1" fmla="*/ 874 h 7852"/>
                <a:gd name="connsiteX2" fmla="*/ 12 w 9805"/>
                <a:gd name="connsiteY2" fmla="*/ 4149 h 7852"/>
                <a:gd name="connsiteX3" fmla="*/ 3544 w 9805"/>
                <a:gd name="connsiteY3" fmla="*/ 7218 h 7852"/>
                <a:gd name="connsiteX4" fmla="*/ 6973 w 9805"/>
                <a:gd name="connsiteY4" fmla="*/ 7853 h 7852"/>
                <a:gd name="connsiteX5" fmla="*/ 9648 w 9805"/>
                <a:gd name="connsiteY5" fmla="*/ 6738 h 7852"/>
                <a:gd name="connsiteX6" fmla="*/ 5944 w 9805"/>
                <a:gd name="connsiteY6" fmla="*/ 874 h 7852"/>
                <a:gd name="connsiteX7" fmla="*/ 3544 w 9805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05" h="7852">
                  <a:moveTo>
                    <a:pt x="3544" y="0"/>
                  </a:moveTo>
                  <a:cubicBezTo>
                    <a:pt x="2875" y="0"/>
                    <a:pt x="2207" y="240"/>
                    <a:pt x="1504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44" y="7218"/>
                  </a:cubicBezTo>
                  <a:cubicBezTo>
                    <a:pt x="4830" y="7647"/>
                    <a:pt x="5996" y="7853"/>
                    <a:pt x="6973" y="7853"/>
                  </a:cubicBezTo>
                  <a:cubicBezTo>
                    <a:pt x="8276" y="7853"/>
                    <a:pt x="9236" y="7475"/>
                    <a:pt x="9648" y="6738"/>
                  </a:cubicBezTo>
                  <a:cubicBezTo>
                    <a:pt x="10385" y="5418"/>
                    <a:pt x="8430" y="2400"/>
                    <a:pt x="5944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4" name="任意多边形: 形状 653">
              <a:extLst>
                <a:ext uri="{FF2B5EF4-FFF2-40B4-BE49-F238E27FC236}">
                  <a16:creationId xmlns:a16="http://schemas.microsoft.com/office/drawing/2014/main" id="{DB95B024-2456-69EA-8946-842E65ED7202}"/>
                </a:ext>
              </a:extLst>
            </p:cNvPr>
            <p:cNvSpPr/>
            <p:nvPr/>
          </p:nvSpPr>
          <p:spPr>
            <a:xfrm>
              <a:off x="5773360" y="2341372"/>
              <a:ext cx="932" cy="3360"/>
            </a:xfrm>
            <a:custGeom>
              <a:avLst/>
              <a:gdLst>
                <a:gd name="connsiteX0" fmla="*/ 710 w 932"/>
                <a:gd name="connsiteY0" fmla="*/ 0 h 3360"/>
                <a:gd name="connsiteX1" fmla="*/ 315 w 932"/>
                <a:gd name="connsiteY1" fmla="*/ 686 h 3360"/>
                <a:gd name="connsiteX2" fmla="*/ 932 w 932"/>
                <a:gd name="connsiteY2" fmla="*/ 3360 h 3360"/>
                <a:gd name="connsiteX3" fmla="*/ 710 w 932"/>
                <a:gd name="connsiteY3" fmla="*/ 0 h 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" h="3360">
                  <a:moveTo>
                    <a:pt x="710" y="0"/>
                  </a:moveTo>
                  <a:cubicBezTo>
                    <a:pt x="572" y="206"/>
                    <a:pt x="435" y="446"/>
                    <a:pt x="315" y="686"/>
                  </a:cubicBezTo>
                  <a:cubicBezTo>
                    <a:pt x="-114" y="1834"/>
                    <a:pt x="-268" y="3018"/>
                    <a:pt x="932" y="3360"/>
                  </a:cubicBezTo>
                  <a:cubicBezTo>
                    <a:pt x="864" y="2229"/>
                    <a:pt x="778" y="1114"/>
                    <a:pt x="7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5" name="任意多边形: 形状 654">
              <a:extLst>
                <a:ext uri="{FF2B5EF4-FFF2-40B4-BE49-F238E27FC236}">
                  <a16:creationId xmlns:a16="http://schemas.microsoft.com/office/drawing/2014/main" id="{6D91CE06-2087-BFC6-1FCE-E53CF4D1347A}"/>
                </a:ext>
              </a:extLst>
            </p:cNvPr>
            <p:cNvSpPr/>
            <p:nvPr/>
          </p:nvSpPr>
          <p:spPr>
            <a:xfrm>
              <a:off x="5774070" y="2340481"/>
              <a:ext cx="3415" cy="4423"/>
            </a:xfrm>
            <a:custGeom>
              <a:avLst/>
              <a:gdLst>
                <a:gd name="connsiteX0" fmla="*/ 1371 w 3415"/>
                <a:gd name="connsiteY0" fmla="*/ 0 h 4423"/>
                <a:gd name="connsiteX1" fmla="*/ 0 w 3415"/>
                <a:gd name="connsiteY1" fmla="*/ 892 h 4423"/>
                <a:gd name="connsiteX2" fmla="*/ 240 w 3415"/>
                <a:gd name="connsiteY2" fmla="*/ 4252 h 4423"/>
                <a:gd name="connsiteX3" fmla="*/ 274 w 3415"/>
                <a:gd name="connsiteY3" fmla="*/ 4269 h 4423"/>
                <a:gd name="connsiteX4" fmla="*/ 1286 w 3415"/>
                <a:gd name="connsiteY4" fmla="*/ 4423 h 4423"/>
                <a:gd name="connsiteX5" fmla="*/ 3257 w 3415"/>
                <a:gd name="connsiteY5" fmla="*/ 3018 h 4423"/>
                <a:gd name="connsiteX6" fmla="*/ 2366 w 3415"/>
                <a:gd name="connsiteY6" fmla="*/ 309 h 4423"/>
                <a:gd name="connsiteX7" fmla="*/ 1371 w 3415"/>
                <a:gd name="connsiteY7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5" h="4423">
                  <a:moveTo>
                    <a:pt x="1371" y="0"/>
                  </a:moveTo>
                  <a:cubicBezTo>
                    <a:pt x="771" y="0"/>
                    <a:pt x="343" y="377"/>
                    <a:pt x="0" y="892"/>
                  </a:cubicBezTo>
                  <a:cubicBezTo>
                    <a:pt x="68" y="2006"/>
                    <a:pt x="154" y="3137"/>
                    <a:pt x="240" y="4252"/>
                  </a:cubicBezTo>
                  <a:cubicBezTo>
                    <a:pt x="257" y="4252"/>
                    <a:pt x="257" y="4252"/>
                    <a:pt x="274" y="4269"/>
                  </a:cubicBezTo>
                  <a:cubicBezTo>
                    <a:pt x="600" y="4355"/>
                    <a:pt x="943" y="4423"/>
                    <a:pt x="1286" y="4423"/>
                  </a:cubicBezTo>
                  <a:cubicBezTo>
                    <a:pt x="2126" y="4423"/>
                    <a:pt x="2932" y="4081"/>
                    <a:pt x="3257" y="3018"/>
                  </a:cubicBezTo>
                  <a:cubicBezTo>
                    <a:pt x="3566" y="2040"/>
                    <a:pt x="3497" y="909"/>
                    <a:pt x="2366" y="309"/>
                  </a:cubicBezTo>
                  <a:cubicBezTo>
                    <a:pt x="1989" y="86"/>
                    <a:pt x="1663" y="0"/>
                    <a:pt x="13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6" name="任意多边形: 形状 655">
              <a:extLst>
                <a:ext uri="{FF2B5EF4-FFF2-40B4-BE49-F238E27FC236}">
                  <a16:creationId xmlns:a16="http://schemas.microsoft.com/office/drawing/2014/main" id="{EFED338A-D72C-22BC-0C63-F44D8085EEF0}"/>
                </a:ext>
              </a:extLst>
            </p:cNvPr>
            <p:cNvSpPr/>
            <p:nvPr/>
          </p:nvSpPr>
          <p:spPr>
            <a:xfrm>
              <a:off x="5873032" y="2204504"/>
              <a:ext cx="12585" cy="14761"/>
            </a:xfrm>
            <a:custGeom>
              <a:avLst/>
              <a:gdLst>
                <a:gd name="connsiteX0" fmla="*/ 6976 w 12585"/>
                <a:gd name="connsiteY0" fmla="*/ 0 h 14761"/>
                <a:gd name="connsiteX1" fmla="*/ 993 w 12585"/>
                <a:gd name="connsiteY1" fmla="*/ 2297 h 14761"/>
                <a:gd name="connsiteX2" fmla="*/ 1713 w 12585"/>
                <a:gd name="connsiteY2" fmla="*/ 9858 h 14761"/>
                <a:gd name="connsiteX3" fmla="*/ 4542 w 12585"/>
                <a:gd name="connsiteY3" fmla="*/ 13116 h 14761"/>
                <a:gd name="connsiteX4" fmla="*/ 6942 w 12585"/>
                <a:gd name="connsiteY4" fmla="*/ 14762 h 14761"/>
                <a:gd name="connsiteX5" fmla="*/ 9668 w 12585"/>
                <a:gd name="connsiteY5" fmla="*/ 13562 h 14761"/>
                <a:gd name="connsiteX6" fmla="*/ 12154 w 12585"/>
                <a:gd name="connsiteY6" fmla="*/ 9173 h 14761"/>
                <a:gd name="connsiteX7" fmla="*/ 12531 w 12585"/>
                <a:gd name="connsiteY7" fmla="*/ 7475 h 14761"/>
                <a:gd name="connsiteX8" fmla="*/ 9480 w 12585"/>
                <a:gd name="connsiteY8" fmla="*/ 480 h 14761"/>
                <a:gd name="connsiteX9" fmla="*/ 6976 w 12585"/>
                <a:gd name="connsiteY9" fmla="*/ 0 h 1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61">
                  <a:moveTo>
                    <a:pt x="6976" y="0"/>
                  </a:moveTo>
                  <a:cubicBezTo>
                    <a:pt x="4765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16"/>
                    <a:pt x="4542" y="13116"/>
                  </a:cubicBezTo>
                  <a:cubicBezTo>
                    <a:pt x="5330" y="14299"/>
                    <a:pt x="6119" y="14762"/>
                    <a:pt x="6942" y="14762"/>
                  </a:cubicBezTo>
                  <a:cubicBezTo>
                    <a:pt x="7799" y="14762"/>
                    <a:pt x="8708" y="14265"/>
                    <a:pt x="9668" y="13562"/>
                  </a:cubicBezTo>
                  <a:cubicBezTo>
                    <a:pt x="11143" y="12499"/>
                    <a:pt x="11571" y="10904"/>
                    <a:pt x="12154" y="9173"/>
                  </a:cubicBezTo>
                  <a:cubicBezTo>
                    <a:pt x="12257" y="8710"/>
                    <a:pt x="12463" y="8092"/>
                    <a:pt x="12531" y="7475"/>
                  </a:cubicBezTo>
                  <a:cubicBezTo>
                    <a:pt x="12874" y="4389"/>
                    <a:pt x="11571" y="1423"/>
                    <a:pt x="9480" y="480"/>
                  </a:cubicBezTo>
                  <a:cubicBezTo>
                    <a:pt x="8759" y="154"/>
                    <a:pt x="7902" y="0"/>
                    <a:pt x="69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7" name="任意多边形: 形状 656">
              <a:extLst>
                <a:ext uri="{FF2B5EF4-FFF2-40B4-BE49-F238E27FC236}">
                  <a16:creationId xmlns:a16="http://schemas.microsoft.com/office/drawing/2014/main" id="{3921D5AB-395B-C8B6-DF78-F8594802FAFB}"/>
                </a:ext>
              </a:extLst>
            </p:cNvPr>
            <p:cNvSpPr/>
            <p:nvPr/>
          </p:nvSpPr>
          <p:spPr>
            <a:xfrm>
              <a:off x="5863741" y="2298407"/>
              <a:ext cx="19053" cy="19682"/>
            </a:xfrm>
            <a:custGeom>
              <a:avLst/>
              <a:gdLst>
                <a:gd name="connsiteX0" fmla="*/ 12564 w 19053"/>
                <a:gd name="connsiteY0" fmla="*/ 0 h 19682"/>
                <a:gd name="connsiteX1" fmla="*/ 9821 w 19053"/>
                <a:gd name="connsiteY1" fmla="*/ 395 h 19682"/>
                <a:gd name="connsiteX2" fmla="*/ 4197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89 w 19053"/>
                <a:gd name="connsiteY5" fmla="*/ 19683 h 19682"/>
                <a:gd name="connsiteX6" fmla="*/ 18050 w 19053"/>
                <a:gd name="connsiteY6" fmla="*/ 14711 h 19682"/>
                <a:gd name="connsiteX7" fmla="*/ 18513 w 19053"/>
                <a:gd name="connsiteY7" fmla="*/ 6121 h 19682"/>
                <a:gd name="connsiteX8" fmla="*/ 12564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64" y="0"/>
                  </a:moveTo>
                  <a:cubicBezTo>
                    <a:pt x="11741" y="0"/>
                    <a:pt x="10832" y="137"/>
                    <a:pt x="9821" y="395"/>
                  </a:cubicBezTo>
                  <a:cubicBezTo>
                    <a:pt x="7901" y="892"/>
                    <a:pt x="5980" y="1612"/>
                    <a:pt x="4197" y="2520"/>
                  </a:cubicBezTo>
                  <a:cubicBezTo>
                    <a:pt x="2380" y="3446"/>
                    <a:pt x="905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89" y="19683"/>
                  </a:cubicBezTo>
                  <a:cubicBezTo>
                    <a:pt x="13490" y="19683"/>
                    <a:pt x="16782" y="17728"/>
                    <a:pt x="18050" y="14711"/>
                  </a:cubicBezTo>
                  <a:cubicBezTo>
                    <a:pt x="19542" y="11487"/>
                    <a:pt x="19079" y="8744"/>
                    <a:pt x="18513" y="6121"/>
                  </a:cubicBezTo>
                  <a:cubicBezTo>
                    <a:pt x="17622" y="1955"/>
                    <a:pt x="15753" y="0"/>
                    <a:pt x="125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8" name="任意多边形: 形状 657">
              <a:extLst>
                <a:ext uri="{FF2B5EF4-FFF2-40B4-BE49-F238E27FC236}">
                  <a16:creationId xmlns:a16="http://schemas.microsoft.com/office/drawing/2014/main" id="{E976A9F6-1EA3-7465-1F19-0F999E3AD986}"/>
                </a:ext>
              </a:extLst>
            </p:cNvPr>
            <p:cNvSpPr/>
            <p:nvPr/>
          </p:nvSpPr>
          <p:spPr>
            <a:xfrm>
              <a:off x="5718994" y="22860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8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83" y="17"/>
                    <a:pt x="3795" y="0"/>
                    <a:pt x="36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9" name="任意多边形: 形状 658">
              <a:extLst>
                <a:ext uri="{FF2B5EF4-FFF2-40B4-BE49-F238E27FC236}">
                  <a16:creationId xmlns:a16="http://schemas.microsoft.com/office/drawing/2014/main" id="{8F7993B0-0683-D1FD-5659-998BBA7991A2}"/>
                </a:ext>
              </a:extLst>
            </p:cNvPr>
            <p:cNvSpPr/>
            <p:nvPr/>
          </p:nvSpPr>
          <p:spPr>
            <a:xfrm>
              <a:off x="5637858" y="2418113"/>
              <a:ext cx="14741" cy="21362"/>
            </a:xfrm>
            <a:custGeom>
              <a:avLst/>
              <a:gdLst>
                <a:gd name="connsiteX0" fmla="*/ 7315 w 14741"/>
                <a:gd name="connsiteY0" fmla="*/ 0 h 21362"/>
                <a:gd name="connsiteX1" fmla="*/ 1503 w 14741"/>
                <a:gd name="connsiteY1" fmla="*/ 3120 h 21362"/>
                <a:gd name="connsiteX2" fmla="*/ 2395 w 14741"/>
                <a:gd name="connsiteY2" fmla="*/ 7527 h 21362"/>
                <a:gd name="connsiteX3" fmla="*/ 1623 w 14741"/>
                <a:gd name="connsiteY3" fmla="*/ 10167 h 21362"/>
                <a:gd name="connsiteX4" fmla="*/ 560 w 14741"/>
                <a:gd name="connsiteY4" fmla="*/ 12482 h 21362"/>
                <a:gd name="connsiteX5" fmla="*/ 2275 w 14741"/>
                <a:gd name="connsiteY5" fmla="*/ 15825 h 21362"/>
                <a:gd name="connsiteX6" fmla="*/ 6047 w 14741"/>
                <a:gd name="connsiteY6" fmla="*/ 21363 h 21362"/>
                <a:gd name="connsiteX7" fmla="*/ 10847 w 14741"/>
                <a:gd name="connsiteY7" fmla="*/ 17282 h 21362"/>
                <a:gd name="connsiteX8" fmla="*/ 13608 w 14741"/>
                <a:gd name="connsiteY8" fmla="*/ 13099 h 21362"/>
                <a:gd name="connsiteX9" fmla="*/ 9733 w 14741"/>
                <a:gd name="connsiteY9" fmla="*/ 377 h 21362"/>
                <a:gd name="connsiteX10" fmla="*/ 8550 w 14741"/>
                <a:gd name="connsiteY10" fmla="*/ 103 h 21362"/>
                <a:gd name="connsiteX11" fmla="*/ 7315 w 14741"/>
                <a:gd name="connsiteY11" fmla="*/ 0 h 2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62">
                  <a:moveTo>
                    <a:pt x="7315" y="0"/>
                  </a:moveTo>
                  <a:cubicBezTo>
                    <a:pt x="4967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82"/>
                  </a:cubicBezTo>
                  <a:cubicBezTo>
                    <a:pt x="1092" y="13613"/>
                    <a:pt x="1846" y="14659"/>
                    <a:pt x="2275" y="15825"/>
                  </a:cubicBezTo>
                  <a:cubicBezTo>
                    <a:pt x="3664" y="19563"/>
                    <a:pt x="4675" y="21363"/>
                    <a:pt x="6047" y="21363"/>
                  </a:cubicBezTo>
                  <a:cubicBezTo>
                    <a:pt x="7229" y="21363"/>
                    <a:pt x="8687" y="19974"/>
                    <a:pt x="10847" y="17282"/>
                  </a:cubicBezTo>
                  <a:cubicBezTo>
                    <a:pt x="11893" y="15996"/>
                    <a:pt x="12905" y="14608"/>
                    <a:pt x="13608" y="13099"/>
                  </a:cubicBezTo>
                  <a:cubicBezTo>
                    <a:pt x="16128" y="7664"/>
                    <a:pt x="14276" y="1766"/>
                    <a:pt x="9733" y="377"/>
                  </a:cubicBezTo>
                  <a:cubicBezTo>
                    <a:pt x="9339" y="292"/>
                    <a:pt x="8944" y="189"/>
                    <a:pt x="8550" y="103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0" name="任意多边形: 形状 659">
              <a:extLst>
                <a:ext uri="{FF2B5EF4-FFF2-40B4-BE49-F238E27FC236}">
                  <a16:creationId xmlns:a16="http://schemas.microsoft.com/office/drawing/2014/main" id="{8AFAE05B-23D2-2496-0650-76FDB77FB3BF}"/>
                </a:ext>
              </a:extLst>
            </p:cNvPr>
            <p:cNvSpPr/>
            <p:nvPr/>
          </p:nvSpPr>
          <p:spPr>
            <a:xfrm>
              <a:off x="5607217" y="2644564"/>
              <a:ext cx="54372" cy="29095"/>
            </a:xfrm>
            <a:custGeom>
              <a:avLst/>
              <a:gdLst>
                <a:gd name="connsiteX0" fmla="*/ 34305 w 54372"/>
                <a:gd name="connsiteY0" fmla="*/ 0 h 29095"/>
                <a:gd name="connsiteX1" fmla="*/ 29350 w 54372"/>
                <a:gd name="connsiteY1" fmla="*/ 2229 h 29095"/>
                <a:gd name="connsiteX2" fmla="*/ 27567 w 54372"/>
                <a:gd name="connsiteY2" fmla="*/ 3875 h 29095"/>
                <a:gd name="connsiteX3" fmla="*/ 25424 w 54372"/>
                <a:gd name="connsiteY3" fmla="*/ 1612 h 29095"/>
                <a:gd name="connsiteX4" fmla="*/ 20984 w 54372"/>
                <a:gd name="connsiteY4" fmla="*/ 274 h 29095"/>
                <a:gd name="connsiteX5" fmla="*/ 19732 w 54372"/>
                <a:gd name="connsiteY5" fmla="*/ 343 h 29095"/>
                <a:gd name="connsiteX6" fmla="*/ 14468 w 54372"/>
                <a:gd name="connsiteY6" fmla="*/ 4218 h 29095"/>
                <a:gd name="connsiteX7" fmla="*/ 13885 w 54372"/>
                <a:gd name="connsiteY7" fmla="*/ 3840 h 29095"/>
                <a:gd name="connsiteX8" fmla="*/ 13542 w 54372"/>
                <a:gd name="connsiteY8" fmla="*/ 4029 h 29095"/>
                <a:gd name="connsiteX9" fmla="*/ 12034 w 54372"/>
                <a:gd name="connsiteY9" fmla="*/ 5006 h 29095"/>
                <a:gd name="connsiteX10" fmla="*/ 10337 w 54372"/>
                <a:gd name="connsiteY10" fmla="*/ 3515 h 29095"/>
                <a:gd name="connsiteX11" fmla="*/ 7679 w 54372"/>
                <a:gd name="connsiteY11" fmla="*/ 789 h 29095"/>
                <a:gd name="connsiteX12" fmla="*/ 6925 w 54372"/>
                <a:gd name="connsiteY12" fmla="*/ 892 h 29095"/>
                <a:gd name="connsiteX13" fmla="*/ 2210 w 54372"/>
                <a:gd name="connsiteY13" fmla="*/ 3326 h 29095"/>
                <a:gd name="connsiteX14" fmla="*/ 4833 w 54372"/>
                <a:gd name="connsiteY14" fmla="*/ 15636 h 29095"/>
                <a:gd name="connsiteX15" fmla="*/ 10045 w 54372"/>
                <a:gd name="connsiteY15" fmla="*/ 17059 h 29095"/>
                <a:gd name="connsiteX16" fmla="*/ 14383 w 54372"/>
                <a:gd name="connsiteY16" fmla="*/ 15413 h 29095"/>
                <a:gd name="connsiteX17" fmla="*/ 15771 w 54372"/>
                <a:gd name="connsiteY17" fmla="*/ 7355 h 29095"/>
                <a:gd name="connsiteX18" fmla="*/ 15891 w 54372"/>
                <a:gd name="connsiteY18" fmla="*/ 7544 h 29095"/>
                <a:gd name="connsiteX19" fmla="*/ 16954 w 54372"/>
                <a:gd name="connsiteY19" fmla="*/ 9704 h 29095"/>
                <a:gd name="connsiteX20" fmla="*/ 21858 w 54372"/>
                <a:gd name="connsiteY20" fmla="*/ 12910 h 29095"/>
                <a:gd name="connsiteX21" fmla="*/ 22886 w 54372"/>
                <a:gd name="connsiteY21" fmla="*/ 12773 h 29095"/>
                <a:gd name="connsiteX22" fmla="*/ 22886 w 54372"/>
                <a:gd name="connsiteY22" fmla="*/ 12807 h 29095"/>
                <a:gd name="connsiteX23" fmla="*/ 29007 w 54372"/>
                <a:gd name="connsiteY23" fmla="*/ 20368 h 29095"/>
                <a:gd name="connsiteX24" fmla="*/ 25115 w 54372"/>
                <a:gd name="connsiteY24" fmla="*/ 22803 h 29095"/>
                <a:gd name="connsiteX25" fmla="*/ 26573 w 54372"/>
                <a:gd name="connsiteY25" fmla="*/ 28855 h 29095"/>
                <a:gd name="connsiteX26" fmla="*/ 27567 w 54372"/>
                <a:gd name="connsiteY26" fmla="*/ 29095 h 29095"/>
                <a:gd name="connsiteX27" fmla="*/ 31648 w 54372"/>
                <a:gd name="connsiteY27" fmla="*/ 25375 h 29095"/>
                <a:gd name="connsiteX28" fmla="*/ 31391 w 54372"/>
                <a:gd name="connsiteY28" fmla="*/ 21157 h 29095"/>
                <a:gd name="connsiteX29" fmla="*/ 33122 w 54372"/>
                <a:gd name="connsiteY29" fmla="*/ 21363 h 29095"/>
                <a:gd name="connsiteX30" fmla="*/ 33517 w 54372"/>
                <a:gd name="connsiteY30" fmla="*/ 21346 h 29095"/>
                <a:gd name="connsiteX31" fmla="*/ 40031 w 54372"/>
                <a:gd name="connsiteY31" fmla="*/ 18465 h 29095"/>
                <a:gd name="connsiteX32" fmla="*/ 43992 w 54372"/>
                <a:gd name="connsiteY32" fmla="*/ 20128 h 29095"/>
                <a:gd name="connsiteX33" fmla="*/ 44627 w 54372"/>
                <a:gd name="connsiteY33" fmla="*/ 20145 h 29095"/>
                <a:gd name="connsiteX34" fmla="*/ 51039 w 54372"/>
                <a:gd name="connsiteY34" fmla="*/ 19100 h 29095"/>
                <a:gd name="connsiteX35" fmla="*/ 54262 w 54372"/>
                <a:gd name="connsiteY35" fmla="*/ 15362 h 29095"/>
                <a:gd name="connsiteX36" fmla="*/ 50267 w 54372"/>
                <a:gd name="connsiteY36" fmla="*/ 7972 h 29095"/>
                <a:gd name="connsiteX37" fmla="*/ 43666 w 54372"/>
                <a:gd name="connsiteY37" fmla="*/ 7338 h 29095"/>
                <a:gd name="connsiteX38" fmla="*/ 43546 w 54372"/>
                <a:gd name="connsiteY38" fmla="*/ 7338 h 29095"/>
                <a:gd name="connsiteX39" fmla="*/ 42277 w 54372"/>
                <a:gd name="connsiteY39" fmla="*/ 7818 h 29095"/>
                <a:gd name="connsiteX40" fmla="*/ 39912 w 54372"/>
                <a:gd name="connsiteY40" fmla="*/ 3721 h 29095"/>
                <a:gd name="connsiteX41" fmla="*/ 34305 w 54372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72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5" y="3069"/>
                    <a:pt x="26453" y="2315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6" y="3840"/>
                    <a:pt x="13645" y="3892"/>
                    <a:pt x="13542" y="4029"/>
                  </a:cubicBezTo>
                  <a:cubicBezTo>
                    <a:pt x="12960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7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5" y="892"/>
                  </a:cubicBezTo>
                  <a:cubicBezTo>
                    <a:pt x="5142" y="1320"/>
                    <a:pt x="3479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6" y="17059"/>
                    <a:pt x="13285" y="16511"/>
                    <a:pt x="14383" y="15413"/>
                  </a:cubicBezTo>
                  <a:cubicBezTo>
                    <a:pt x="15960" y="13853"/>
                    <a:pt x="16474" y="10458"/>
                    <a:pt x="15771" y="7355"/>
                  </a:cubicBezTo>
                  <a:lnTo>
                    <a:pt x="15891" y="7544"/>
                  </a:lnTo>
                  <a:cubicBezTo>
                    <a:pt x="16354" y="8213"/>
                    <a:pt x="16474" y="9053"/>
                    <a:pt x="16954" y="9704"/>
                  </a:cubicBezTo>
                  <a:cubicBezTo>
                    <a:pt x="18498" y="11864"/>
                    <a:pt x="20229" y="12910"/>
                    <a:pt x="21858" y="12910"/>
                  </a:cubicBezTo>
                  <a:cubicBezTo>
                    <a:pt x="22201" y="12910"/>
                    <a:pt x="22544" y="12859"/>
                    <a:pt x="22886" y="12773"/>
                  </a:cubicBezTo>
                  <a:lnTo>
                    <a:pt x="22886" y="12807"/>
                  </a:lnTo>
                  <a:cubicBezTo>
                    <a:pt x="22886" y="15911"/>
                    <a:pt x="25973" y="18877"/>
                    <a:pt x="29007" y="20368"/>
                  </a:cubicBezTo>
                  <a:cubicBezTo>
                    <a:pt x="27499" y="20506"/>
                    <a:pt x="25784" y="21500"/>
                    <a:pt x="25115" y="22803"/>
                  </a:cubicBezTo>
                  <a:cubicBezTo>
                    <a:pt x="24070" y="24843"/>
                    <a:pt x="24858" y="28015"/>
                    <a:pt x="26573" y="28855"/>
                  </a:cubicBezTo>
                  <a:cubicBezTo>
                    <a:pt x="26898" y="29009"/>
                    <a:pt x="27224" y="29095"/>
                    <a:pt x="27567" y="29095"/>
                  </a:cubicBezTo>
                  <a:cubicBezTo>
                    <a:pt x="28939" y="29095"/>
                    <a:pt x="30379" y="27809"/>
                    <a:pt x="31648" y="25375"/>
                  </a:cubicBezTo>
                  <a:cubicBezTo>
                    <a:pt x="32659" y="23814"/>
                    <a:pt x="32694" y="22340"/>
                    <a:pt x="31391" y="21157"/>
                  </a:cubicBezTo>
                  <a:cubicBezTo>
                    <a:pt x="31973" y="21277"/>
                    <a:pt x="32556" y="21363"/>
                    <a:pt x="33122" y="21363"/>
                  </a:cubicBezTo>
                  <a:cubicBezTo>
                    <a:pt x="33259" y="21363"/>
                    <a:pt x="33379" y="21363"/>
                    <a:pt x="33517" y="21346"/>
                  </a:cubicBezTo>
                  <a:cubicBezTo>
                    <a:pt x="36071" y="21191"/>
                    <a:pt x="38334" y="20077"/>
                    <a:pt x="40031" y="18465"/>
                  </a:cubicBezTo>
                  <a:cubicBezTo>
                    <a:pt x="41163" y="19425"/>
                    <a:pt x="42569" y="20077"/>
                    <a:pt x="43992" y="20128"/>
                  </a:cubicBezTo>
                  <a:cubicBezTo>
                    <a:pt x="44198" y="20128"/>
                    <a:pt x="44403" y="20145"/>
                    <a:pt x="44627" y="20145"/>
                  </a:cubicBezTo>
                  <a:cubicBezTo>
                    <a:pt x="46804" y="20145"/>
                    <a:pt x="48964" y="19820"/>
                    <a:pt x="51039" y="19100"/>
                  </a:cubicBezTo>
                  <a:cubicBezTo>
                    <a:pt x="52788" y="18500"/>
                    <a:pt x="54879" y="17642"/>
                    <a:pt x="54262" y="15362"/>
                  </a:cubicBezTo>
                  <a:cubicBezTo>
                    <a:pt x="53610" y="12945"/>
                    <a:pt x="54227" y="9687"/>
                    <a:pt x="50267" y="7972"/>
                  </a:cubicBezTo>
                  <a:cubicBezTo>
                    <a:pt x="48673" y="7801"/>
                    <a:pt x="46169" y="7338"/>
                    <a:pt x="43666" y="7338"/>
                  </a:cubicBezTo>
                  <a:cubicBezTo>
                    <a:pt x="43632" y="7338"/>
                    <a:pt x="43598" y="7338"/>
                    <a:pt x="43546" y="7338"/>
                  </a:cubicBezTo>
                  <a:cubicBezTo>
                    <a:pt x="43169" y="7338"/>
                    <a:pt x="42740" y="7527"/>
                    <a:pt x="42277" y="7818"/>
                  </a:cubicBezTo>
                  <a:cubicBezTo>
                    <a:pt x="41695" y="6275"/>
                    <a:pt x="40820" y="4972"/>
                    <a:pt x="39912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1" name="任意多边形: 形状 660">
              <a:extLst>
                <a:ext uri="{FF2B5EF4-FFF2-40B4-BE49-F238E27FC236}">
                  <a16:creationId xmlns:a16="http://schemas.microsoft.com/office/drawing/2014/main" id="{5659C768-0353-F121-8DAE-43289789ACE9}"/>
                </a:ext>
              </a:extLst>
            </p:cNvPr>
            <p:cNvSpPr/>
            <p:nvPr/>
          </p:nvSpPr>
          <p:spPr>
            <a:xfrm>
              <a:off x="5613918" y="26247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2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2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0" y="3086"/>
                    <a:pt x="6910" y="1355"/>
                    <a:pt x="5333" y="412"/>
                  </a:cubicBezTo>
                  <a:cubicBezTo>
                    <a:pt x="4767" y="120"/>
                    <a:pt x="4184" y="0"/>
                    <a:pt x="36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2" name="任意多边形: 形状 661">
              <a:extLst>
                <a:ext uri="{FF2B5EF4-FFF2-40B4-BE49-F238E27FC236}">
                  <a16:creationId xmlns:a16="http://schemas.microsoft.com/office/drawing/2014/main" id="{45D91353-34AB-1331-7658-FC35FB89DC46}"/>
                </a:ext>
              </a:extLst>
            </p:cNvPr>
            <p:cNvSpPr/>
            <p:nvPr/>
          </p:nvSpPr>
          <p:spPr>
            <a:xfrm>
              <a:off x="5614810" y="2544592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66" y="17"/>
                    <a:pt x="1594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3" name="任意多边形: 形状 662">
              <a:extLst>
                <a:ext uri="{FF2B5EF4-FFF2-40B4-BE49-F238E27FC236}">
                  <a16:creationId xmlns:a16="http://schemas.microsoft.com/office/drawing/2014/main" id="{2724F6B5-DE8B-CAB6-437F-030CFF2B9BF2}"/>
                </a:ext>
              </a:extLst>
            </p:cNvPr>
            <p:cNvSpPr/>
            <p:nvPr/>
          </p:nvSpPr>
          <p:spPr>
            <a:xfrm>
              <a:off x="5577265" y="2624230"/>
              <a:ext cx="11044" cy="11693"/>
            </a:xfrm>
            <a:custGeom>
              <a:avLst/>
              <a:gdLst>
                <a:gd name="connsiteX0" fmla="*/ 6873 w 11044"/>
                <a:gd name="connsiteY0" fmla="*/ 0 h 11693"/>
                <a:gd name="connsiteX1" fmla="*/ 1849 w 11044"/>
                <a:gd name="connsiteY1" fmla="*/ 1097 h 11693"/>
                <a:gd name="connsiteX2" fmla="*/ 32 w 11044"/>
                <a:gd name="connsiteY2" fmla="*/ 3926 h 11693"/>
                <a:gd name="connsiteX3" fmla="*/ 1609 w 11044"/>
                <a:gd name="connsiteY3" fmla="*/ 9927 h 11693"/>
                <a:gd name="connsiteX4" fmla="*/ 3855 w 11044"/>
                <a:gd name="connsiteY4" fmla="*/ 11693 h 11693"/>
                <a:gd name="connsiteX5" fmla="*/ 6067 w 11044"/>
                <a:gd name="connsiteY5" fmla="*/ 10921 h 11693"/>
                <a:gd name="connsiteX6" fmla="*/ 10370 w 11044"/>
                <a:gd name="connsiteY6" fmla="*/ 5041 h 11693"/>
                <a:gd name="connsiteX7" fmla="*/ 8295 w 11044"/>
                <a:gd name="connsiteY7" fmla="*/ 206 h 11693"/>
                <a:gd name="connsiteX8" fmla="*/ 6873 w 11044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44" h="11693">
                  <a:moveTo>
                    <a:pt x="6873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4" y="1372"/>
                    <a:pt x="-140" y="2692"/>
                    <a:pt x="32" y="3926"/>
                  </a:cubicBezTo>
                  <a:cubicBezTo>
                    <a:pt x="323" y="5966"/>
                    <a:pt x="820" y="8041"/>
                    <a:pt x="1609" y="9927"/>
                  </a:cubicBezTo>
                  <a:cubicBezTo>
                    <a:pt x="2123" y="11144"/>
                    <a:pt x="2912" y="11693"/>
                    <a:pt x="3855" y="11693"/>
                  </a:cubicBezTo>
                  <a:cubicBezTo>
                    <a:pt x="4523" y="11693"/>
                    <a:pt x="5278" y="11419"/>
                    <a:pt x="6067" y="10921"/>
                  </a:cubicBezTo>
                  <a:cubicBezTo>
                    <a:pt x="8278" y="9516"/>
                    <a:pt x="8536" y="6635"/>
                    <a:pt x="10370" y="5041"/>
                  </a:cubicBezTo>
                  <a:cubicBezTo>
                    <a:pt x="11776" y="2486"/>
                    <a:pt x="10936" y="892"/>
                    <a:pt x="8295" y="206"/>
                  </a:cubicBezTo>
                  <a:cubicBezTo>
                    <a:pt x="7781" y="51"/>
                    <a:pt x="7318" y="0"/>
                    <a:pt x="68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4" name="任意多边形: 形状 663">
              <a:extLst>
                <a:ext uri="{FF2B5EF4-FFF2-40B4-BE49-F238E27FC236}">
                  <a16:creationId xmlns:a16="http://schemas.microsoft.com/office/drawing/2014/main" id="{A575B299-5D3E-A5E8-9C88-FBEFE72F967C}"/>
                </a:ext>
              </a:extLst>
            </p:cNvPr>
            <p:cNvSpPr/>
            <p:nvPr/>
          </p:nvSpPr>
          <p:spPr>
            <a:xfrm>
              <a:off x="5593702" y="2580768"/>
              <a:ext cx="19928" cy="23471"/>
            </a:xfrm>
            <a:custGeom>
              <a:avLst/>
              <a:gdLst>
                <a:gd name="connsiteX0" fmla="*/ 12844 w 19928"/>
                <a:gd name="connsiteY0" fmla="*/ 0 h 23471"/>
                <a:gd name="connsiteX1" fmla="*/ 7546 w 19928"/>
                <a:gd name="connsiteY1" fmla="*/ 2297 h 23471"/>
                <a:gd name="connsiteX2" fmla="*/ 7855 w 19928"/>
                <a:gd name="connsiteY2" fmla="*/ 6721 h 23471"/>
                <a:gd name="connsiteX3" fmla="*/ 6894 w 19928"/>
                <a:gd name="connsiteY3" fmla="*/ 9190 h 23471"/>
                <a:gd name="connsiteX4" fmla="*/ 6775 w 19928"/>
                <a:gd name="connsiteY4" fmla="*/ 9190 h 23471"/>
                <a:gd name="connsiteX5" fmla="*/ 6175 w 19928"/>
                <a:gd name="connsiteY5" fmla="*/ 9155 h 23471"/>
                <a:gd name="connsiteX6" fmla="*/ 5231 w 19928"/>
                <a:gd name="connsiteY6" fmla="*/ 10647 h 23471"/>
                <a:gd name="connsiteX7" fmla="*/ 3723 w 19928"/>
                <a:gd name="connsiteY7" fmla="*/ 10561 h 23471"/>
                <a:gd name="connsiteX8" fmla="*/ 3260 w 19928"/>
                <a:gd name="connsiteY8" fmla="*/ 10561 h 23471"/>
                <a:gd name="connsiteX9" fmla="*/ 2 w 19928"/>
                <a:gd name="connsiteY9" fmla="*/ 13459 h 23471"/>
                <a:gd name="connsiteX10" fmla="*/ 3071 w 19928"/>
                <a:gd name="connsiteY10" fmla="*/ 22014 h 23471"/>
                <a:gd name="connsiteX11" fmla="*/ 6706 w 19928"/>
                <a:gd name="connsiteY11" fmla="*/ 23471 h 23471"/>
                <a:gd name="connsiteX12" fmla="*/ 10392 w 19928"/>
                <a:gd name="connsiteY12" fmla="*/ 22837 h 23471"/>
                <a:gd name="connsiteX13" fmla="*/ 13581 w 19928"/>
                <a:gd name="connsiteY13" fmla="*/ 18619 h 23471"/>
                <a:gd name="connsiteX14" fmla="*/ 14884 w 19928"/>
                <a:gd name="connsiteY14" fmla="*/ 17419 h 23471"/>
                <a:gd name="connsiteX15" fmla="*/ 18107 w 19928"/>
                <a:gd name="connsiteY15" fmla="*/ 13716 h 23471"/>
                <a:gd name="connsiteX16" fmla="*/ 15913 w 19928"/>
                <a:gd name="connsiteY16" fmla="*/ 737 h 23471"/>
                <a:gd name="connsiteX17" fmla="*/ 14781 w 19928"/>
                <a:gd name="connsiteY17" fmla="*/ 308 h 23471"/>
                <a:gd name="connsiteX18" fmla="*/ 12844 w 19928"/>
                <a:gd name="connsiteY18" fmla="*/ 0 h 2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471">
                  <a:moveTo>
                    <a:pt x="12844" y="0"/>
                  </a:moveTo>
                  <a:cubicBezTo>
                    <a:pt x="10872" y="0"/>
                    <a:pt x="9175" y="1063"/>
                    <a:pt x="7546" y="2297"/>
                  </a:cubicBezTo>
                  <a:cubicBezTo>
                    <a:pt x="5506" y="3858"/>
                    <a:pt x="7786" y="5246"/>
                    <a:pt x="7855" y="6721"/>
                  </a:cubicBezTo>
                  <a:cubicBezTo>
                    <a:pt x="7906" y="7732"/>
                    <a:pt x="7855" y="9190"/>
                    <a:pt x="6894" y="9190"/>
                  </a:cubicBezTo>
                  <a:cubicBezTo>
                    <a:pt x="6860" y="9190"/>
                    <a:pt x="6809" y="9190"/>
                    <a:pt x="6775" y="9190"/>
                  </a:cubicBezTo>
                  <a:cubicBezTo>
                    <a:pt x="6552" y="9155"/>
                    <a:pt x="6346" y="9155"/>
                    <a:pt x="6175" y="9155"/>
                  </a:cubicBezTo>
                  <a:cubicBezTo>
                    <a:pt x="4940" y="9155"/>
                    <a:pt x="4974" y="9824"/>
                    <a:pt x="5231" y="10647"/>
                  </a:cubicBezTo>
                  <a:cubicBezTo>
                    <a:pt x="4734" y="10595"/>
                    <a:pt x="4220" y="10561"/>
                    <a:pt x="3723" y="10561"/>
                  </a:cubicBezTo>
                  <a:cubicBezTo>
                    <a:pt x="3568" y="10561"/>
                    <a:pt x="3414" y="10561"/>
                    <a:pt x="3260" y="10561"/>
                  </a:cubicBezTo>
                  <a:cubicBezTo>
                    <a:pt x="1511" y="10613"/>
                    <a:pt x="-66" y="11470"/>
                    <a:pt x="2" y="13459"/>
                  </a:cubicBezTo>
                  <a:cubicBezTo>
                    <a:pt x="122" y="16596"/>
                    <a:pt x="705" y="19717"/>
                    <a:pt x="3071" y="22014"/>
                  </a:cubicBezTo>
                  <a:cubicBezTo>
                    <a:pt x="4203" y="23111"/>
                    <a:pt x="5437" y="23471"/>
                    <a:pt x="6706" y="23471"/>
                  </a:cubicBezTo>
                  <a:cubicBezTo>
                    <a:pt x="7923" y="23471"/>
                    <a:pt x="9158" y="23146"/>
                    <a:pt x="10392" y="22837"/>
                  </a:cubicBezTo>
                  <a:cubicBezTo>
                    <a:pt x="12535" y="22306"/>
                    <a:pt x="13358" y="20728"/>
                    <a:pt x="13581" y="18619"/>
                  </a:cubicBezTo>
                  <a:cubicBezTo>
                    <a:pt x="13993" y="18259"/>
                    <a:pt x="14421" y="17865"/>
                    <a:pt x="14884" y="17419"/>
                  </a:cubicBezTo>
                  <a:cubicBezTo>
                    <a:pt x="16067" y="16305"/>
                    <a:pt x="17233" y="15088"/>
                    <a:pt x="18107" y="13716"/>
                  </a:cubicBezTo>
                  <a:cubicBezTo>
                    <a:pt x="21262" y="8744"/>
                    <a:pt x="20182" y="2726"/>
                    <a:pt x="15913" y="737"/>
                  </a:cubicBezTo>
                  <a:cubicBezTo>
                    <a:pt x="15536" y="600"/>
                    <a:pt x="15158" y="446"/>
                    <a:pt x="14781" y="308"/>
                  </a:cubicBezTo>
                  <a:cubicBezTo>
                    <a:pt x="14112" y="103"/>
                    <a:pt x="13461" y="0"/>
                    <a:pt x="128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5" name="任意多边形: 形状 664">
              <a:extLst>
                <a:ext uri="{FF2B5EF4-FFF2-40B4-BE49-F238E27FC236}">
                  <a16:creationId xmlns:a16="http://schemas.microsoft.com/office/drawing/2014/main" id="{7F3F3A08-781D-653D-8FB8-79A55D5A353E}"/>
                </a:ext>
              </a:extLst>
            </p:cNvPr>
            <p:cNvSpPr/>
            <p:nvPr/>
          </p:nvSpPr>
          <p:spPr>
            <a:xfrm>
              <a:off x="5583841" y="27683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7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4" y="9670"/>
                    <a:pt x="9606" y="8538"/>
                  </a:cubicBezTo>
                  <a:cubicBezTo>
                    <a:pt x="10858" y="6498"/>
                    <a:pt x="9709" y="1920"/>
                    <a:pt x="7652" y="737"/>
                  </a:cubicBezTo>
                  <a:cubicBezTo>
                    <a:pt x="6794" y="240"/>
                    <a:pt x="5869" y="0"/>
                    <a:pt x="4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6" name="任意多边形: 形状 665">
              <a:extLst>
                <a:ext uri="{FF2B5EF4-FFF2-40B4-BE49-F238E27FC236}">
                  <a16:creationId xmlns:a16="http://schemas.microsoft.com/office/drawing/2014/main" id="{10E45CCC-5E62-6B52-04AE-CEB8F2FC973B}"/>
                </a:ext>
              </a:extLst>
            </p:cNvPr>
            <p:cNvSpPr/>
            <p:nvPr/>
          </p:nvSpPr>
          <p:spPr>
            <a:xfrm>
              <a:off x="5663005" y="2357403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7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7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7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43" y="0"/>
                    <a:pt x="14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7" name="任意多边形: 形状 666">
              <a:extLst>
                <a:ext uri="{FF2B5EF4-FFF2-40B4-BE49-F238E27FC236}">
                  <a16:creationId xmlns:a16="http://schemas.microsoft.com/office/drawing/2014/main" id="{52E57E7C-E77E-C28C-7B6A-D0C3138FCD1D}"/>
                </a:ext>
              </a:extLst>
            </p:cNvPr>
            <p:cNvSpPr/>
            <p:nvPr/>
          </p:nvSpPr>
          <p:spPr>
            <a:xfrm>
              <a:off x="5718944" y="2373348"/>
              <a:ext cx="6846" cy="7818"/>
            </a:xfrm>
            <a:custGeom>
              <a:avLst/>
              <a:gdLst>
                <a:gd name="connsiteX0" fmla="*/ 3862 w 6846"/>
                <a:gd name="connsiteY0" fmla="*/ 0 h 7818"/>
                <a:gd name="connsiteX1" fmla="*/ 622 w 6846"/>
                <a:gd name="connsiteY1" fmla="*/ 2434 h 7818"/>
                <a:gd name="connsiteX2" fmla="*/ 2251 w 6846"/>
                <a:gd name="connsiteY2" fmla="*/ 7149 h 7818"/>
                <a:gd name="connsiteX3" fmla="*/ 3845 w 6846"/>
                <a:gd name="connsiteY3" fmla="*/ 7818 h 7818"/>
                <a:gd name="connsiteX4" fmla="*/ 6211 w 6846"/>
                <a:gd name="connsiteY4" fmla="*/ 6052 h 7818"/>
                <a:gd name="connsiteX5" fmla="*/ 5337 w 6846"/>
                <a:gd name="connsiteY5" fmla="*/ 480 h 7818"/>
                <a:gd name="connsiteX6" fmla="*/ 3862 w 6846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6" h="7818">
                  <a:moveTo>
                    <a:pt x="3862" y="0"/>
                  </a:moveTo>
                  <a:cubicBezTo>
                    <a:pt x="2645" y="0"/>
                    <a:pt x="1428" y="892"/>
                    <a:pt x="622" y="2434"/>
                  </a:cubicBezTo>
                  <a:cubicBezTo>
                    <a:pt x="-1007" y="5023"/>
                    <a:pt x="930" y="6052"/>
                    <a:pt x="2251" y="7149"/>
                  </a:cubicBezTo>
                  <a:cubicBezTo>
                    <a:pt x="2817" y="7612"/>
                    <a:pt x="3348" y="7818"/>
                    <a:pt x="3845" y="7818"/>
                  </a:cubicBezTo>
                  <a:cubicBezTo>
                    <a:pt x="4788" y="7818"/>
                    <a:pt x="5594" y="7081"/>
                    <a:pt x="6211" y="6052"/>
                  </a:cubicBezTo>
                  <a:cubicBezTo>
                    <a:pt x="7360" y="4149"/>
                    <a:pt x="6880" y="1492"/>
                    <a:pt x="5337" y="480"/>
                  </a:cubicBezTo>
                  <a:cubicBezTo>
                    <a:pt x="4840" y="137"/>
                    <a:pt x="4342" y="0"/>
                    <a:pt x="386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8" name="任意多边形: 形状 667">
              <a:extLst>
                <a:ext uri="{FF2B5EF4-FFF2-40B4-BE49-F238E27FC236}">
                  <a16:creationId xmlns:a16="http://schemas.microsoft.com/office/drawing/2014/main" id="{8E651E30-DE88-B53F-293B-1FC72E103217}"/>
                </a:ext>
              </a:extLst>
            </p:cNvPr>
            <p:cNvSpPr/>
            <p:nvPr/>
          </p:nvSpPr>
          <p:spPr>
            <a:xfrm>
              <a:off x="5708849" y="2426206"/>
              <a:ext cx="16807" cy="16630"/>
            </a:xfrm>
            <a:custGeom>
              <a:avLst/>
              <a:gdLst>
                <a:gd name="connsiteX0" fmla="*/ 7768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8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8" y="0"/>
                  </a:moveTo>
                  <a:cubicBezTo>
                    <a:pt x="5179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5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37" y="669"/>
                    <a:pt x="10476" y="0"/>
                    <a:pt x="77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9" name="任意多边形: 形状 668">
              <a:extLst>
                <a:ext uri="{FF2B5EF4-FFF2-40B4-BE49-F238E27FC236}">
                  <a16:creationId xmlns:a16="http://schemas.microsoft.com/office/drawing/2014/main" id="{CD66B53C-9F48-458F-85C6-98D4DF947A1E}"/>
                </a:ext>
              </a:extLst>
            </p:cNvPr>
            <p:cNvSpPr/>
            <p:nvPr/>
          </p:nvSpPr>
          <p:spPr>
            <a:xfrm>
              <a:off x="5703042" y="2462827"/>
              <a:ext cx="12795" cy="12687"/>
            </a:xfrm>
            <a:custGeom>
              <a:avLst/>
              <a:gdLst>
                <a:gd name="connsiteX0" fmla="*/ 6408 w 12795"/>
                <a:gd name="connsiteY0" fmla="*/ 0 h 12687"/>
                <a:gd name="connsiteX1" fmla="*/ 5465 w 12795"/>
                <a:gd name="connsiteY1" fmla="*/ 103 h 12687"/>
                <a:gd name="connsiteX2" fmla="*/ 13 w 12795"/>
                <a:gd name="connsiteY2" fmla="*/ 5658 h 12687"/>
                <a:gd name="connsiteX3" fmla="*/ 5070 w 12795"/>
                <a:gd name="connsiteY3" fmla="*/ 12276 h 12687"/>
                <a:gd name="connsiteX4" fmla="*/ 9031 w 12795"/>
                <a:gd name="connsiteY4" fmla="*/ 12687 h 12687"/>
                <a:gd name="connsiteX5" fmla="*/ 11963 w 12795"/>
                <a:gd name="connsiteY5" fmla="*/ 11436 h 12687"/>
                <a:gd name="connsiteX6" fmla="*/ 11483 w 12795"/>
                <a:gd name="connsiteY6" fmla="*/ 4269 h 12687"/>
                <a:gd name="connsiteX7" fmla="*/ 6408 w 12795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5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49" y="9241"/>
                    <a:pt x="12014" y="6550"/>
                    <a:pt x="11483" y="4269"/>
                  </a:cubicBezTo>
                  <a:cubicBezTo>
                    <a:pt x="10848" y="1577"/>
                    <a:pt x="8568" y="0"/>
                    <a:pt x="6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0" name="任意多边形: 形状 669">
              <a:extLst>
                <a:ext uri="{FF2B5EF4-FFF2-40B4-BE49-F238E27FC236}">
                  <a16:creationId xmlns:a16="http://schemas.microsoft.com/office/drawing/2014/main" id="{40B07BFE-F7CA-2133-0BE4-35073697C6DB}"/>
                </a:ext>
              </a:extLst>
            </p:cNvPr>
            <p:cNvSpPr/>
            <p:nvPr/>
          </p:nvSpPr>
          <p:spPr>
            <a:xfrm>
              <a:off x="5640062" y="23838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1" y="0"/>
                    <a:pt x="1049" y="977"/>
                    <a:pt x="191" y="2246"/>
                  </a:cubicBezTo>
                  <a:cubicBezTo>
                    <a:pt x="-460" y="3206"/>
                    <a:pt x="672" y="6429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1" name="任意多边形: 形状 670">
              <a:extLst>
                <a:ext uri="{FF2B5EF4-FFF2-40B4-BE49-F238E27FC236}">
                  <a16:creationId xmlns:a16="http://schemas.microsoft.com/office/drawing/2014/main" id="{9BA78DBD-FF3D-A1AA-6464-3EBE0ABFB974}"/>
                </a:ext>
              </a:extLst>
            </p:cNvPr>
            <p:cNvSpPr/>
            <p:nvPr/>
          </p:nvSpPr>
          <p:spPr>
            <a:xfrm>
              <a:off x="5704913" y="23484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1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9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86" y="703"/>
                    <a:pt x="3801" y="0"/>
                    <a:pt x="28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2" name="任意多边形: 形状 671">
              <a:extLst>
                <a:ext uri="{FF2B5EF4-FFF2-40B4-BE49-F238E27FC236}">
                  <a16:creationId xmlns:a16="http://schemas.microsoft.com/office/drawing/2014/main" id="{83E72C56-8F91-1745-2672-1D1617B40FFD}"/>
                </a:ext>
              </a:extLst>
            </p:cNvPr>
            <p:cNvSpPr/>
            <p:nvPr/>
          </p:nvSpPr>
          <p:spPr>
            <a:xfrm>
              <a:off x="5654672" y="2357523"/>
              <a:ext cx="10884" cy="12807"/>
            </a:xfrm>
            <a:custGeom>
              <a:avLst/>
              <a:gdLst>
                <a:gd name="connsiteX0" fmla="*/ 5041 w 10884"/>
                <a:gd name="connsiteY0" fmla="*/ 0 h 12807"/>
                <a:gd name="connsiteX1" fmla="*/ 2863 w 10884"/>
                <a:gd name="connsiteY1" fmla="*/ 1063 h 12807"/>
                <a:gd name="connsiteX2" fmla="*/ 703 w 10884"/>
                <a:gd name="connsiteY2" fmla="*/ 4389 h 12807"/>
                <a:gd name="connsiteX3" fmla="*/ 6138 w 10884"/>
                <a:gd name="connsiteY3" fmla="*/ 12584 h 12807"/>
                <a:gd name="connsiteX4" fmla="*/ 7321 w 10884"/>
                <a:gd name="connsiteY4" fmla="*/ 12807 h 12807"/>
                <a:gd name="connsiteX5" fmla="*/ 10836 w 10884"/>
                <a:gd name="connsiteY5" fmla="*/ 8350 h 12807"/>
                <a:gd name="connsiteX6" fmla="*/ 6790 w 10884"/>
                <a:gd name="connsiteY6" fmla="*/ 1492 h 12807"/>
                <a:gd name="connsiteX7" fmla="*/ 5041 w 10884"/>
                <a:gd name="connsiteY7" fmla="*/ 0 h 12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807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807"/>
                    <a:pt x="7321" y="12807"/>
                  </a:cubicBezTo>
                  <a:cubicBezTo>
                    <a:pt x="10133" y="12807"/>
                    <a:pt x="11127" y="11367"/>
                    <a:pt x="10836" y="8350"/>
                  </a:cubicBezTo>
                  <a:cubicBezTo>
                    <a:pt x="10544" y="5298"/>
                    <a:pt x="7853" y="3978"/>
                    <a:pt x="6790" y="1492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3" name="任意多边形: 形状 672">
              <a:extLst>
                <a:ext uri="{FF2B5EF4-FFF2-40B4-BE49-F238E27FC236}">
                  <a16:creationId xmlns:a16="http://schemas.microsoft.com/office/drawing/2014/main" id="{6C054A85-A2C5-0E3A-F3C8-F6953690E533}"/>
                </a:ext>
              </a:extLst>
            </p:cNvPr>
            <p:cNvSpPr/>
            <p:nvPr/>
          </p:nvSpPr>
          <p:spPr>
            <a:xfrm>
              <a:off x="6004765" y="2314643"/>
              <a:ext cx="12364" cy="22408"/>
            </a:xfrm>
            <a:custGeom>
              <a:avLst/>
              <a:gdLst>
                <a:gd name="connsiteX0" fmla="*/ 7260 w 12364"/>
                <a:gd name="connsiteY0" fmla="*/ 0 h 22408"/>
                <a:gd name="connsiteX1" fmla="*/ 4843 w 12364"/>
                <a:gd name="connsiteY1" fmla="*/ 977 h 22408"/>
                <a:gd name="connsiteX2" fmla="*/ 4757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9 w 12364"/>
                <a:gd name="connsiteY6" fmla="*/ 14710 h 22408"/>
                <a:gd name="connsiteX7" fmla="*/ 145 w 12364"/>
                <a:gd name="connsiteY7" fmla="*/ 17351 h 22408"/>
                <a:gd name="connsiteX8" fmla="*/ 2032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60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60" y="0"/>
                  </a:moveTo>
                  <a:cubicBezTo>
                    <a:pt x="6540" y="0"/>
                    <a:pt x="5735" y="326"/>
                    <a:pt x="4843" y="977"/>
                  </a:cubicBezTo>
                  <a:lnTo>
                    <a:pt x="4757" y="857"/>
                  </a:lnTo>
                  <a:cubicBezTo>
                    <a:pt x="4226" y="1097"/>
                    <a:pt x="3335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97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9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2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8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27" y="1063"/>
                    <a:pt x="8563" y="0"/>
                    <a:pt x="72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4" name="任意多边形: 形状 673">
              <a:extLst>
                <a:ext uri="{FF2B5EF4-FFF2-40B4-BE49-F238E27FC236}">
                  <a16:creationId xmlns:a16="http://schemas.microsoft.com/office/drawing/2014/main" id="{9212ABFC-1FDA-1B22-FF42-793D717EE603}"/>
                </a:ext>
              </a:extLst>
            </p:cNvPr>
            <p:cNvSpPr/>
            <p:nvPr/>
          </p:nvSpPr>
          <p:spPr>
            <a:xfrm>
              <a:off x="5701670" y="2577099"/>
              <a:ext cx="5619" cy="6772"/>
            </a:xfrm>
            <a:custGeom>
              <a:avLst/>
              <a:gdLst>
                <a:gd name="connsiteX0" fmla="*/ 3408 w 5619"/>
                <a:gd name="connsiteY0" fmla="*/ 0 h 6772"/>
                <a:gd name="connsiteX1" fmla="*/ 253 w 5619"/>
                <a:gd name="connsiteY1" fmla="*/ 2057 h 6772"/>
                <a:gd name="connsiteX2" fmla="*/ 1642 w 5619"/>
                <a:gd name="connsiteY2" fmla="*/ 6361 h 6772"/>
                <a:gd name="connsiteX3" fmla="*/ 2945 w 5619"/>
                <a:gd name="connsiteY3" fmla="*/ 6772 h 6772"/>
                <a:gd name="connsiteX4" fmla="*/ 5620 w 5619"/>
                <a:gd name="connsiteY4" fmla="*/ 892 h 6772"/>
                <a:gd name="connsiteX5" fmla="*/ 4865 w 5619"/>
                <a:gd name="connsiteY5" fmla="*/ 292 h 6772"/>
                <a:gd name="connsiteX6" fmla="*/ 3408 w 5619"/>
                <a:gd name="connsiteY6" fmla="*/ 0 h 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19" h="6772">
                  <a:moveTo>
                    <a:pt x="3408" y="0"/>
                  </a:moveTo>
                  <a:cubicBezTo>
                    <a:pt x="2002" y="0"/>
                    <a:pt x="579" y="806"/>
                    <a:pt x="253" y="2057"/>
                  </a:cubicBezTo>
                  <a:cubicBezTo>
                    <a:pt x="-192" y="3703"/>
                    <a:pt x="-227" y="5401"/>
                    <a:pt x="1642" y="6361"/>
                  </a:cubicBezTo>
                  <a:cubicBezTo>
                    <a:pt x="2071" y="6584"/>
                    <a:pt x="2517" y="6721"/>
                    <a:pt x="2945" y="6772"/>
                  </a:cubicBezTo>
                  <a:lnTo>
                    <a:pt x="5620" y="892"/>
                  </a:lnTo>
                  <a:cubicBezTo>
                    <a:pt x="5397" y="686"/>
                    <a:pt x="5139" y="480"/>
                    <a:pt x="4865" y="292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5" name="任意多边形: 形状 674">
              <a:extLst>
                <a:ext uri="{FF2B5EF4-FFF2-40B4-BE49-F238E27FC236}">
                  <a16:creationId xmlns:a16="http://schemas.microsoft.com/office/drawing/2014/main" id="{002FB114-A27E-BF61-5438-A463A0814934}"/>
                </a:ext>
              </a:extLst>
            </p:cNvPr>
            <p:cNvSpPr/>
            <p:nvPr/>
          </p:nvSpPr>
          <p:spPr>
            <a:xfrm>
              <a:off x="5704598" y="2577990"/>
              <a:ext cx="3827" cy="5914"/>
            </a:xfrm>
            <a:custGeom>
              <a:avLst/>
              <a:gdLst>
                <a:gd name="connsiteX0" fmla="*/ 2674 w 3827"/>
                <a:gd name="connsiteY0" fmla="*/ 0 h 5914"/>
                <a:gd name="connsiteX1" fmla="*/ 0 w 3827"/>
                <a:gd name="connsiteY1" fmla="*/ 5881 h 5914"/>
                <a:gd name="connsiteX2" fmla="*/ 463 w 3827"/>
                <a:gd name="connsiteY2" fmla="*/ 5915 h 5914"/>
                <a:gd name="connsiteX3" fmla="*/ 3652 w 3827"/>
                <a:gd name="connsiteY3" fmla="*/ 3566 h 5914"/>
                <a:gd name="connsiteX4" fmla="*/ 2674 w 3827"/>
                <a:gd name="connsiteY4" fmla="*/ 0 h 5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7" h="5914">
                  <a:moveTo>
                    <a:pt x="2674" y="0"/>
                  </a:moveTo>
                  <a:lnTo>
                    <a:pt x="0" y="5881"/>
                  </a:lnTo>
                  <a:cubicBezTo>
                    <a:pt x="154" y="5898"/>
                    <a:pt x="308" y="5915"/>
                    <a:pt x="463" y="5915"/>
                  </a:cubicBezTo>
                  <a:cubicBezTo>
                    <a:pt x="1886" y="5915"/>
                    <a:pt x="3189" y="5075"/>
                    <a:pt x="3652" y="3566"/>
                  </a:cubicBezTo>
                  <a:cubicBezTo>
                    <a:pt x="4115" y="2040"/>
                    <a:pt x="3617" y="892"/>
                    <a:pt x="267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6" name="任意多边形: 形状 675">
              <a:extLst>
                <a:ext uri="{FF2B5EF4-FFF2-40B4-BE49-F238E27FC236}">
                  <a16:creationId xmlns:a16="http://schemas.microsoft.com/office/drawing/2014/main" id="{2056B3D2-FA27-3C3B-44EF-DCAEE178D186}"/>
                </a:ext>
              </a:extLst>
            </p:cNvPr>
            <p:cNvSpPr/>
            <p:nvPr/>
          </p:nvSpPr>
          <p:spPr>
            <a:xfrm>
              <a:off x="5712732" y="2507404"/>
              <a:ext cx="11383" cy="15499"/>
            </a:xfrm>
            <a:custGeom>
              <a:avLst/>
              <a:gdLst>
                <a:gd name="connsiteX0" fmla="*/ 3165 w 11383"/>
                <a:gd name="connsiteY0" fmla="*/ 0 h 15499"/>
                <a:gd name="connsiteX1" fmla="*/ 62 w 11383"/>
                <a:gd name="connsiteY1" fmla="*/ 5195 h 15499"/>
                <a:gd name="connsiteX2" fmla="*/ 1468 w 11383"/>
                <a:gd name="connsiteY2" fmla="*/ 10287 h 15499"/>
                <a:gd name="connsiteX3" fmla="*/ 1056 w 11383"/>
                <a:gd name="connsiteY3" fmla="*/ 11110 h 15499"/>
                <a:gd name="connsiteX4" fmla="*/ 2685 w 11383"/>
                <a:gd name="connsiteY4" fmla="*/ 15225 h 15499"/>
                <a:gd name="connsiteX5" fmla="*/ 4005 w 11383"/>
                <a:gd name="connsiteY5" fmla="*/ 15499 h 15499"/>
                <a:gd name="connsiteX6" fmla="*/ 7023 w 11383"/>
                <a:gd name="connsiteY6" fmla="*/ 13167 h 15499"/>
                <a:gd name="connsiteX7" fmla="*/ 7108 w 11383"/>
                <a:gd name="connsiteY7" fmla="*/ 12550 h 15499"/>
                <a:gd name="connsiteX8" fmla="*/ 11206 w 11383"/>
                <a:gd name="connsiteY8" fmla="*/ 7972 h 15499"/>
                <a:gd name="connsiteX9" fmla="*/ 8377 w 11383"/>
                <a:gd name="connsiteY9" fmla="*/ 1029 h 15499"/>
                <a:gd name="connsiteX10" fmla="*/ 4897 w 11383"/>
                <a:gd name="connsiteY10" fmla="*/ 189 h 15499"/>
                <a:gd name="connsiteX11" fmla="*/ 3165 w 11383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83" h="15499">
                  <a:moveTo>
                    <a:pt x="3165" y="0"/>
                  </a:moveTo>
                  <a:cubicBezTo>
                    <a:pt x="576" y="0"/>
                    <a:pt x="-247" y="1612"/>
                    <a:pt x="62" y="5195"/>
                  </a:cubicBezTo>
                  <a:cubicBezTo>
                    <a:pt x="216" y="7047"/>
                    <a:pt x="782" y="8693"/>
                    <a:pt x="1468" y="10287"/>
                  </a:cubicBezTo>
                  <a:cubicBezTo>
                    <a:pt x="1296" y="10544"/>
                    <a:pt x="1142" y="10819"/>
                    <a:pt x="1056" y="11110"/>
                  </a:cubicBezTo>
                  <a:cubicBezTo>
                    <a:pt x="490" y="12910"/>
                    <a:pt x="816" y="14453"/>
                    <a:pt x="2685" y="15225"/>
                  </a:cubicBezTo>
                  <a:cubicBezTo>
                    <a:pt x="3131" y="15413"/>
                    <a:pt x="3576" y="15499"/>
                    <a:pt x="4005" y="15499"/>
                  </a:cubicBezTo>
                  <a:cubicBezTo>
                    <a:pt x="5377" y="15499"/>
                    <a:pt x="6611" y="14625"/>
                    <a:pt x="7023" y="13167"/>
                  </a:cubicBezTo>
                  <a:cubicBezTo>
                    <a:pt x="7074" y="12962"/>
                    <a:pt x="7074" y="12756"/>
                    <a:pt x="7108" y="12550"/>
                  </a:cubicBezTo>
                  <a:cubicBezTo>
                    <a:pt x="8891" y="11573"/>
                    <a:pt x="10623" y="9773"/>
                    <a:pt x="11206" y="7972"/>
                  </a:cubicBezTo>
                  <a:cubicBezTo>
                    <a:pt x="11909" y="5847"/>
                    <a:pt x="10434" y="2212"/>
                    <a:pt x="8377" y="1029"/>
                  </a:cubicBezTo>
                  <a:cubicBezTo>
                    <a:pt x="7211" y="737"/>
                    <a:pt x="6062" y="411"/>
                    <a:pt x="4897" y="189"/>
                  </a:cubicBezTo>
                  <a:cubicBezTo>
                    <a:pt x="4262" y="69"/>
                    <a:pt x="3679" y="0"/>
                    <a:pt x="316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7" name="任意多边形: 形状 676">
              <a:extLst>
                <a:ext uri="{FF2B5EF4-FFF2-40B4-BE49-F238E27FC236}">
                  <a16:creationId xmlns:a16="http://schemas.microsoft.com/office/drawing/2014/main" id="{0094D6F3-28C2-CD8E-E43F-D823D0277B38}"/>
                </a:ext>
              </a:extLst>
            </p:cNvPr>
            <p:cNvSpPr/>
            <p:nvPr/>
          </p:nvSpPr>
          <p:spPr>
            <a:xfrm>
              <a:off x="5695785" y="2557622"/>
              <a:ext cx="19991" cy="20093"/>
            </a:xfrm>
            <a:custGeom>
              <a:avLst/>
              <a:gdLst>
                <a:gd name="connsiteX0" fmla="*/ 17643 w 19991"/>
                <a:gd name="connsiteY0" fmla="*/ 0 h 20093"/>
                <a:gd name="connsiteX1" fmla="*/ 17471 w 19991"/>
                <a:gd name="connsiteY1" fmla="*/ 0 h 20093"/>
                <a:gd name="connsiteX2" fmla="*/ 12156 w 19991"/>
                <a:gd name="connsiteY2" fmla="*/ 1955 h 20093"/>
                <a:gd name="connsiteX3" fmla="*/ 10305 w 19991"/>
                <a:gd name="connsiteY3" fmla="*/ 3515 h 20093"/>
                <a:gd name="connsiteX4" fmla="*/ 8316 w 19991"/>
                <a:gd name="connsiteY4" fmla="*/ 3035 h 20093"/>
                <a:gd name="connsiteX5" fmla="*/ 5607 w 19991"/>
                <a:gd name="connsiteY5" fmla="*/ 2537 h 20093"/>
                <a:gd name="connsiteX6" fmla="*/ 155 w 19991"/>
                <a:gd name="connsiteY6" fmla="*/ 7698 h 20093"/>
                <a:gd name="connsiteX7" fmla="*/ 875 w 19991"/>
                <a:gd name="connsiteY7" fmla="*/ 17505 h 20093"/>
                <a:gd name="connsiteX8" fmla="*/ 4441 w 19991"/>
                <a:gd name="connsiteY8" fmla="*/ 20094 h 20093"/>
                <a:gd name="connsiteX9" fmla="*/ 5178 w 19991"/>
                <a:gd name="connsiteY9" fmla="*/ 20042 h 20093"/>
                <a:gd name="connsiteX10" fmla="*/ 14351 w 19991"/>
                <a:gd name="connsiteY10" fmla="*/ 13047 h 20093"/>
                <a:gd name="connsiteX11" fmla="*/ 15843 w 19991"/>
                <a:gd name="connsiteY11" fmla="*/ 10801 h 20093"/>
                <a:gd name="connsiteX12" fmla="*/ 19992 w 19991"/>
                <a:gd name="connsiteY12" fmla="*/ 1680 h 20093"/>
                <a:gd name="connsiteX13" fmla="*/ 17643 w 19991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91" h="20093">
                  <a:moveTo>
                    <a:pt x="17643" y="0"/>
                  </a:moveTo>
                  <a:cubicBezTo>
                    <a:pt x="17591" y="0"/>
                    <a:pt x="17523" y="0"/>
                    <a:pt x="17471" y="0"/>
                  </a:cubicBezTo>
                  <a:cubicBezTo>
                    <a:pt x="15483" y="103"/>
                    <a:pt x="13219" y="-292"/>
                    <a:pt x="12156" y="1955"/>
                  </a:cubicBezTo>
                  <a:cubicBezTo>
                    <a:pt x="11591" y="3137"/>
                    <a:pt x="11007" y="3515"/>
                    <a:pt x="10305" y="3515"/>
                  </a:cubicBezTo>
                  <a:cubicBezTo>
                    <a:pt x="9739" y="3515"/>
                    <a:pt x="9087" y="3275"/>
                    <a:pt x="8316" y="3035"/>
                  </a:cubicBezTo>
                  <a:cubicBezTo>
                    <a:pt x="7287" y="2709"/>
                    <a:pt x="6396" y="2537"/>
                    <a:pt x="5607" y="2537"/>
                  </a:cubicBezTo>
                  <a:cubicBezTo>
                    <a:pt x="3276" y="2537"/>
                    <a:pt x="1784" y="4046"/>
                    <a:pt x="155" y="7698"/>
                  </a:cubicBezTo>
                  <a:cubicBezTo>
                    <a:pt x="-68" y="10287"/>
                    <a:pt x="-205" y="13956"/>
                    <a:pt x="875" y="17505"/>
                  </a:cubicBezTo>
                  <a:cubicBezTo>
                    <a:pt x="1389" y="19219"/>
                    <a:pt x="2727" y="20094"/>
                    <a:pt x="4441" y="20094"/>
                  </a:cubicBezTo>
                  <a:cubicBezTo>
                    <a:pt x="4681" y="20094"/>
                    <a:pt x="4921" y="20077"/>
                    <a:pt x="5178" y="20042"/>
                  </a:cubicBezTo>
                  <a:cubicBezTo>
                    <a:pt x="9465" y="19460"/>
                    <a:pt x="12791" y="17094"/>
                    <a:pt x="14351" y="13047"/>
                  </a:cubicBezTo>
                  <a:cubicBezTo>
                    <a:pt x="14763" y="11967"/>
                    <a:pt x="15243" y="11298"/>
                    <a:pt x="15843" y="10801"/>
                  </a:cubicBezTo>
                  <a:lnTo>
                    <a:pt x="19992" y="1680"/>
                  </a:lnTo>
                  <a:cubicBezTo>
                    <a:pt x="19529" y="703"/>
                    <a:pt x="18860" y="0"/>
                    <a:pt x="176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8" name="任意多边形: 形状 677">
              <a:extLst>
                <a:ext uri="{FF2B5EF4-FFF2-40B4-BE49-F238E27FC236}">
                  <a16:creationId xmlns:a16="http://schemas.microsoft.com/office/drawing/2014/main" id="{5671A71D-A5A8-4742-F53A-4F3AAC3FF7D6}"/>
                </a:ext>
              </a:extLst>
            </p:cNvPr>
            <p:cNvSpPr/>
            <p:nvPr/>
          </p:nvSpPr>
          <p:spPr>
            <a:xfrm>
              <a:off x="5711610" y="2559285"/>
              <a:ext cx="4735" cy="9121"/>
            </a:xfrm>
            <a:custGeom>
              <a:avLst/>
              <a:gdLst>
                <a:gd name="connsiteX0" fmla="*/ 4149 w 4735"/>
                <a:gd name="connsiteY0" fmla="*/ 0 h 9121"/>
                <a:gd name="connsiteX1" fmla="*/ 0 w 4735"/>
                <a:gd name="connsiteY1" fmla="*/ 9121 h 9121"/>
                <a:gd name="connsiteX2" fmla="*/ 1560 w 4735"/>
                <a:gd name="connsiteY2" fmla="*/ 8161 h 9121"/>
                <a:gd name="connsiteX3" fmla="*/ 4303 w 4735"/>
                <a:gd name="connsiteY3" fmla="*/ 360 h 9121"/>
                <a:gd name="connsiteX4" fmla="*/ 4149 w 4735"/>
                <a:gd name="connsiteY4" fmla="*/ 0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5" h="9121">
                  <a:moveTo>
                    <a:pt x="4149" y="0"/>
                  </a:moveTo>
                  <a:lnTo>
                    <a:pt x="0" y="9121"/>
                  </a:lnTo>
                  <a:cubicBezTo>
                    <a:pt x="446" y="8744"/>
                    <a:pt x="960" y="8470"/>
                    <a:pt x="1560" y="8161"/>
                  </a:cubicBezTo>
                  <a:cubicBezTo>
                    <a:pt x="4235" y="6824"/>
                    <a:pt x="5452" y="3206"/>
                    <a:pt x="4303" y="360"/>
                  </a:cubicBezTo>
                  <a:cubicBezTo>
                    <a:pt x="4269" y="257"/>
                    <a:pt x="4218" y="120"/>
                    <a:pt x="41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9" name="任意多边形: 形状 678">
              <a:extLst>
                <a:ext uri="{FF2B5EF4-FFF2-40B4-BE49-F238E27FC236}">
                  <a16:creationId xmlns:a16="http://schemas.microsoft.com/office/drawing/2014/main" id="{DA8D46EE-FB67-7E36-4EA5-5F64505DDB8B}"/>
                </a:ext>
              </a:extLst>
            </p:cNvPr>
            <p:cNvSpPr/>
            <p:nvPr/>
          </p:nvSpPr>
          <p:spPr>
            <a:xfrm>
              <a:off x="5698702" y="2506958"/>
              <a:ext cx="6907" cy="6960"/>
            </a:xfrm>
            <a:custGeom>
              <a:avLst/>
              <a:gdLst>
                <a:gd name="connsiteX0" fmla="*/ 3427 w 6907"/>
                <a:gd name="connsiteY0" fmla="*/ 0 h 6960"/>
                <a:gd name="connsiteX1" fmla="*/ 255 w 6907"/>
                <a:gd name="connsiteY1" fmla="*/ 1783 h 6960"/>
                <a:gd name="connsiteX2" fmla="*/ 2467 w 6907"/>
                <a:gd name="connsiteY2" fmla="*/ 6875 h 6960"/>
                <a:gd name="connsiteX3" fmla="*/ 3221 w 6907"/>
                <a:gd name="connsiteY3" fmla="*/ 6961 h 6960"/>
                <a:gd name="connsiteX4" fmla="*/ 6890 w 6907"/>
                <a:gd name="connsiteY4" fmla="*/ 4629 h 6960"/>
                <a:gd name="connsiteX5" fmla="*/ 4936 w 6907"/>
                <a:gd name="connsiteY5" fmla="*/ 309 h 6960"/>
                <a:gd name="connsiteX6" fmla="*/ 3427 w 6907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7" h="6960">
                  <a:moveTo>
                    <a:pt x="3427" y="0"/>
                  </a:moveTo>
                  <a:cubicBezTo>
                    <a:pt x="2038" y="0"/>
                    <a:pt x="632" y="703"/>
                    <a:pt x="255" y="1783"/>
                  </a:cubicBezTo>
                  <a:cubicBezTo>
                    <a:pt x="-516" y="3909"/>
                    <a:pt x="529" y="6447"/>
                    <a:pt x="2467" y="6875"/>
                  </a:cubicBezTo>
                  <a:cubicBezTo>
                    <a:pt x="2724" y="6927"/>
                    <a:pt x="2981" y="6961"/>
                    <a:pt x="3221" y="6961"/>
                  </a:cubicBezTo>
                  <a:cubicBezTo>
                    <a:pt x="4816" y="6961"/>
                    <a:pt x="5879" y="5761"/>
                    <a:pt x="6890" y="4629"/>
                  </a:cubicBezTo>
                  <a:cubicBezTo>
                    <a:pt x="6993" y="2726"/>
                    <a:pt x="6685" y="1114"/>
                    <a:pt x="4936" y="309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0" name="任意多边形: 形状 679">
              <a:extLst>
                <a:ext uri="{FF2B5EF4-FFF2-40B4-BE49-F238E27FC236}">
                  <a16:creationId xmlns:a16="http://schemas.microsoft.com/office/drawing/2014/main" id="{40ABF4CA-822D-9BB1-D2AE-C43B5891C572}"/>
                </a:ext>
              </a:extLst>
            </p:cNvPr>
            <p:cNvSpPr/>
            <p:nvPr/>
          </p:nvSpPr>
          <p:spPr>
            <a:xfrm>
              <a:off x="5657093" y="2535676"/>
              <a:ext cx="14293" cy="20711"/>
            </a:xfrm>
            <a:custGeom>
              <a:avLst/>
              <a:gdLst>
                <a:gd name="connsiteX0" fmla="*/ 12135 w 14293"/>
                <a:gd name="connsiteY0" fmla="*/ 0 h 20711"/>
                <a:gd name="connsiteX1" fmla="*/ 10746 w 14293"/>
                <a:gd name="connsiteY1" fmla="*/ 257 h 20711"/>
                <a:gd name="connsiteX2" fmla="*/ 5020 w 14293"/>
                <a:gd name="connsiteY2" fmla="*/ 2743 h 20711"/>
                <a:gd name="connsiteX3" fmla="*/ 2928 w 14293"/>
                <a:gd name="connsiteY3" fmla="*/ 1663 h 20711"/>
                <a:gd name="connsiteX4" fmla="*/ 1693 w 14293"/>
                <a:gd name="connsiteY4" fmla="*/ 2023 h 20711"/>
                <a:gd name="connsiteX5" fmla="*/ 151 w 14293"/>
                <a:gd name="connsiteY5" fmla="*/ 6344 h 20711"/>
                <a:gd name="connsiteX6" fmla="*/ 2688 w 14293"/>
                <a:gd name="connsiteY6" fmla="*/ 17934 h 20711"/>
                <a:gd name="connsiteX7" fmla="*/ 5551 w 14293"/>
                <a:gd name="connsiteY7" fmla="*/ 20711 h 20711"/>
                <a:gd name="connsiteX8" fmla="*/ 5774 w 14293"/>
                <a:gd name="connsiteY8" fmla="*/ 20711 h 20711"/>
                <a:gd name="connsiteX9" fmla="*/ 9358 w 14293"/>
                <a:gd name="connsiteY9" fmla="*/ 18345 h 20711"/>
                <a:gd name="connsiteX10" fmla="*/ 10112 w 14293"/>
                <a:gd name="connsiteY10" fmla="*/ 11607 h 20711"/>
                <a:gd name="connsiteX11" fmla="*/ 13198 w 14293"/>
                <a:gd name="connsiteY11" fmla="*/ 8881 h 20711"/>
                <a:gd name="connsiteX12" fmla="*/ 14244 w 14293"/>
                <a:gd name="connsiteY12" fmla="*/ 3532 h 20711"/>
                <a:gd name="connsiteX13" fmla="*/ 12135 w 14293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3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3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89" y="20711"/>
                    <a:pt x="9066" y="20043"/>
                    <a:pt x="9358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81"/>
                  </a:cubicBezTo>
                  <a:cubicBezTo>
                    <a:pt x="13524" y="7235"/>
                    <a:pt x="14021" y="5401"/>
                    <a:pt x="14244" y="3532"/>
                  </a:cubicBezTo>
                  <a:cubicBezTo>
                    <a:pt x="14501" y="1286"/>
                    <a:pt x="13746" y="0"/>
                    <a:pt x="121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1" name="任意多边形: 形状 680">
              <a:extLst>
                <a:ext uri="{FF2B5EF4-FFF2-40B4-BE49-F238E27FC236}">
                  <a16:creationId xmlns:a16="http://schemas.microsoft.com/office/drawing/2014/main" id="{3013C228-A74F-F8AE-90E2-C758BA54007E}"/>
                </a:ext>
              </a:extLst>
            </p:cNvPr>
            <p:cNvSpPr/>
            <p:nvPr/>
          </p:nvSpPr>
          <p:spPr>
            <a:xfrm>
              <a:off x="5670222" y="25602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8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4" y="223"/>
                    <a:pt x="3892" y="806"/>
                  </a:cubicBezTo>
                  <a:cubicBezTo>
                    <a:pt x="2658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3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8" y="960"/>
                  </a:cubicBezTo>
                  <a:cubicBezTo>
                    <a:pt x="11624" y="394"/>
                    <a:pt x="9807" y="0"/>
                    <a:pt x="79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2" name="任意多边形: 形状 681">
              <a:extLst>
                <a:ext uri="{FF2B5EF4-FFF2-40B4-BE49-F238E27FC236}">
                  <a16:creationId xmlns:a16="http://schemas.microsoft.com/office/drawing/2014/main" id="{776D586C-377F-76DD-ECCB-5D4F5CFB03C8}"/>
                </a:ext>
              </a:extLst>
            </p:cNvPr>
            <p:cNvSpPr/>
            <p:nvPr/>
          </p:nvSpPr>
          <p:spPr>
            <a:xfrm>
              <a:off x="5670361" y="2517486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8 w 11576"/>
                <a:gd name="connsiteY2" fmla="*/ 3103 h 11624"/>
                <a:gd name="connsiteX3" fmla="*/ 822 w 11576"/>
                <a:gd name="connsiteY3" fmla="*/ 7047 h 11624"/>
                <a:gd name="connsiteX4" fmla="*/ 7508 w 11576"/>
                <a:gd name="connsiteY4" fmla="*/ 11316 h 11624"/>
                <a:gd name="connsiteX5" fmla="*/ 8897 w 11576"/>
                <a:gd name="connsiteY5" fmla="*/ 11624 h 11624"/>
                <a:gd name="connsiteX6" fmla="*/ 11538 w 11576"/>
                <a:gd name="connsiteY6" fmla="*/ 7784 h 11624"/>
                <a:gd name="connsiteX7" fmla="*/ 9772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8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8" y="11316"/>
                  </a:cubicBezTo>
                  <a:cubicBezTo>
                    <a:pt x="8023" y="11521"/>
                    <a:pt x="8486" y="11624"/>
                    <a:pt x="8897" y="11624"/>
                  </a:cubicBezTo>
                  <a:cubicBezTo>
                    <a:pt x="10337" y="11624"/>
                    <a:pt x="11229" y="10407"/>
                    <a:pt x="11538" y="7784"/>
                  </a:cubicBezTo>
                  <a:cubicBezTo>
                    <a:pt x="11829" y="5281"/>
                    <a:pt x="10406" y="3378"/>
                    <a:pt x="9772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3" name="任意多边形: 形状 682">
              <a:extLst>
                <a:ext uri="{FF2B5EF4-FFF2-40B4-BE49-F238E27FC236}">
                  <a16:creationId xmlns:a16="http://schemas.microsoft.com/office/drawing/2014/main" id="{A3BCCC3A-C678-817E-F076-C0E0101C4960}"/>
                </a:ext>
              </a:extLst>
            </p:cNvPr>
            <p:cNvSpPr/>
            <p:nvPr/>
          </p:nvSpPr>
          <p:spPr>
            <a:xfrm>
              <a:off x="5631901" y="26880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95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4" name="任意多边形: 形状 683">
              <a:extLst>
                <a:ext uri="{FF2B5EF4-FFF2-40B4-BE49-F238E27FC236}">
                  <a16:creationId xmlns:a16="http://schemas.microsoft.com/office/drawing/2014/main" id="{A9F611F9-789C-8797-D1CB-D9A3A9574296}"/>
                </a:ext>
              </a:extLst>
            </p:cNvPr>
            <p:cNvSpPr/>
            <p:nvPr/>
          </p:nvSpPr>
          <p:spPr>
            <a:xfrm>
              <a:off x="5597875" y="2800704"/>
              <a:ext cx="9905" cy="10509"/>
            </a:xfrm>
            <a:custGeom>
              <a:avLst/>
              <a:gdLst>
                <a:gd name="connsiteX0" fmla="*/ 6648 w 9905"/>
                <a:gd name="connsiteY0" fmla="*/ 0 h 10509"/>
                <a:gd name="connsiteX1" fmla="*/ 2825 w 9905"/>
                <a:gd name="connsiteY1" fmla="*/ 3378 h 10509"/>
                <a:gd name="connsiteX2" fmla="*/ 116 w 9905"/>
                <a:gd name="connsiteY2" fmla="*/ 5795 h 10509"/>
                <a:gd name="connsiteX3" fmla="*/ 2379 w 9905"/>
                <a:gd name="connsiteY3" fmla="*/ 10236 h 10509"/>
                <a:gd name="connsiteX4" fmla="*/ 3579 w 9905"/>
                <a:gd name="connsiteY4" fmla="*/ 10510 h 10509"/>
                <a:gd name="connsiteX5" fmla="*/ 6957 w 9905"/>
                <a:gd name="connsiteY5" fmla="*/ 8247 h 10509"/>
                <a:gd name="connsiteX6" fmla="*/ 6974 w 9905"/>
                <a:gd name="connsiteY6" fmla="*/ 8212 h 10509"/>
                <a:gd name="connsiteX7" fmla="*/ 7985 w 9905"/>
                <a:gd name="connsiteY7" fmla="*/ 7835 h 10509"/>
                <a:gd name="connsiteX8" fmla="*/ 9905 w 9905"/>
                <a:gd name="connsiteY8" fmla="*/ 3155 h 10509"/>
                <a:gd name="connsiteX9" fmla="*/ 6717 w 9905"/>
                <a:gd name="connsiteY9" fmla="*/ 0 h 10509"/>
                <a:gd name="connsiteX10" fmla="*/ 6648 w 9905"/>
                <a:gd name="connsiteY10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05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07"/>
                    <a:pt x="1179" y="9138"/>
                    <a:pt x="2379" y="10236"/>
                  </a:cubicBezTo>
                  <a:cubicBezTo>
                    <a:pt x="2756" y="10424"/>
                    <a:pt x="3168" y="10510"/>
                    <a:pt x="3579" y="10510"/>
                  </a:cubicBezTo>
                  <a:cubicBezTo>
                    <a:pt x="4951" y="10510"/>
                    <a:pt x="6391" y="9584"/>
                    <a:pt x="6957" y="8247"/>
                  </a:cubicBezTo>
                  <a:lnTo>
                    <a:pt x="6974" y="8212"/>
                  </a:lnTo>
                  <a:cubicBezTo>
                    <a:pt x="7334" y="8144"/>
                    <a:pt x="7660" y="8007"/>
                    <a:pt x="7985" y="7835"/>
                  </a:cubicBezTo>
                  <a:cubicBezTo>
                    <a:pt x="8637" y="6275"/>
                    <a:pt x="9271" y="4715"/>
                    <a:pt x="9905" y="3155"/>
                  </a:cubicBezTo>
                  <a:cubicBezTo>
                    <a:pt x="9374" y="1594"/>
                    <a:pt x="7900" y="34"/>
                    <a:pt x="6717" y="0"/>
                  </a:cubicBezTo>
                  <a:cubicBezTo>
                    <a:pt x="6682" y="0"/>
                    <a:pt x="6665" y="0"/>
                    <a:pt x="664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5" name="任意多边形: 形状 684">
              <a:extLst>
                <a:ext uri="{FF2B5EF4-FFF2-40B4-BE49-F238E27FC236}">
                  <a16:creationId xmlns:a16="http://schemas.microsoft.com/office/drawing/2014/main" id="{B84F8C6E-089A-2B3B-D3A0-23F334E234C0}"/>
                </a:ext>
              </a:extLst>
            </p:cNvPr>
            <p:cNvSpPr/>
            <p:nvPr/>
          </p:nvSpPr>
          <p:spPr>
            <a:xfrm>
              <a:off x="5605860" y="2803859"/>
              <a:ext cx="2126" cy="4680"/>
            </a:xfrm>
            <a:custGeom>
              <a:avLst/>
              <a:gdLst>
                <a:gd name="connsiteX0" fmla="*/ 1920 w 2126"/>
                <a:gd name="connsiteY0" fmla="*/ 0 h 4680"/>
                <a:gd name="connsiteX1" fmla="*/ 0 w 2126"/>
                <a:gd name="connsiteY1" fmla="*/ 4681 h 4680"/>
                <a:gd name="connsiteX2" fmla="*/ 2126 w 2126"/>
                <a:gd name="connsiteY2" fmla="*/ 1097 h 4680"/>
                <a:gd name="connsiteX3" fmla="*/ 1920 w 2126"/>
                <a:gd name="connsiteY3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6" h="4680">
                  <a:moveTo>
                    <a:pt x="1920" y="0"/>
                  </a:moveTo>
                  <a:cubicBezTo>
                    <a:pt x="1286" y="1560"/>
                    <a:pt x="634" y="3120"/>
                    <a:pt x="0" y="4681"/>
                  </a:cubicBezTo>
                  <a:cubicBezTo>
                    <a:pt x="1252" y="3995"/>
                    <a:pt x="2143" y="2623"/>
                    <a:pt x="2126" y="1097"/>
                  </a:cubicBezTo>
                  <a:cubicBezTo>
                    <a:pt x="2109" y="754"/>
                    <a:pt x="2040" y="377"/>
                    <a:pt x="192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6" name="任意多边形: 形状 685">
              <a:extLst>
                <a:ext uri="{FF2B5EF4-FFF2-40B4-BE49-F238E27FC236}">
                  <a16:creationId xmlns:a16="http://schemas.microsoft.com/office/drawing/2014/main" id="{34C0BF92-C869-ED05-B9B6-8D152B696EE2}"/>
                </a:ext>
              </a:extLst>
            </p:cNvPr>
            <p:cNvSpPr/>
            <p:nvPr/>
          </p:nvSpPr>
          <p:spPr>
            <a:xfrm>
              <a:off x="5623265" y="2591192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4 w 15309"/>
                <a:gd name="connsiteY3" fmla="*/ 4921 h 17059"/>
                <a:gd name="connsiteX4" fmla="*/ 769 w 15309"/>
                <a:gd name="connsiteY4" fmla="*/ 6412 h 17059"/>
                <a:gd name="connsiteX5" fmla="*/ 2654 w 15309"/>
                <a:gd name="connsiteY5" fmla="*/ 13116 h 17059"/>
                <a:gd name="connsiteX6" fmla="*/ 6923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5 w 15309"/>
                <a:gd name="connsiteY10" fmla="*/ 3549 h 17059"/>
                <a:gd name="connsiteX11" fmla="*/ 11364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4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8" y="11041"/>
                    <a:pt x="2654" y="13116"/>
                  </a:cubicBezTo>
                  <a:cubicBezTo>
                    <a:pt x="3443" y="14916"/>
                    <a:pt x="4677" y="17059"/>
                    <a:pt x="6923" y="17059"/>
                  </a:cubicBezTo>
                  <a:cubicBezTo>
                    <a:pt x="7147" y="17059"/>
                    <a:pt x="7369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8" y="11350"/>
                    <a:pt x="12993" y="9498"/>
                    <a:pt x="14159" y="8435"/>
                  </a:cubicBezTo>
                  <a:cubicBezTo>
                    <a:pt x="15873" y="6892"/>
                    <a:pt x="15547" y="5109"/>
                    <a:pt x="14005" y="3549"/>
                  </a:cubicBezTo>
                  <a:cubicBezTo>
                    <a:pt x="13010" y="2537"/>
                    <a:pt x="11947" y="1577"/>
                    <a:pt x="11364" y="1029"/>
                  </a:cubicBezTo>
                  <a:cubicBezTo>
                    <a:pt x="10044" y="326"/>
                    <a:pt x="8981" y="0"/>
                    <a:pt x="81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7" name="任意多边形: 形状 686">
              <a:extLst>
                <a:ext uri="{FF2B5EF4-FFF2-40B4-BE49-F238E27FC236}">
                  <a16:creationId xmlns:a16="http://schemas.microsoft.com/office/drawing/2014/main" id="{7A9328ED-B917-F123-3B41-7455A6F4A903}"/>
                </a:ext>
              </a:extLst>
            </p:cNvPr>
            <p:cNvSpPr/>
            <p:nvPr/>
          </p:nvSpPr>
          <p:spPr>
            <a:xfrm>
              <a:off x="5599073" y="2821672"/>
              <a:ext cx="4420" cy="8178"/>
            </a:xfrm>
            <a:custGeom>
              <a:avLst/>
              <a:gdLst>
                <a:gd name="connsiteX0" fmla="*/ 4421 w 4420"/>
                <a:gd name="connsiteY0" fmla="*/ 0 h 8178"/>
                <a:gd name="connsiteX1" fmla="*/ 100 w 4420"/>
                <a:gd name="connsiteY1" fmla="*/ 3943 h 8178"/>
                <a:gd name="connsiteX2" fmla="*/ 1043 w 4420"/>
                <a:gd name="connsiteY2" fmla="*/ 8178 h 8178"/>
                <a:gd name="connsiteX3" fmla="*/ 4421 w 4420"/>
                <a:gd name="connsiteY3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0" h="8178">
                  <a:moveTo>
                    <a:pt x="4421" y="0"/>
                  </a:moveTo>
                  <a:cubicBezTo>
                    <a:pt x="2501" y="823"/>
                    <a:pt x="478" y="2555"/>
                    <a:pt x="100" y="3943"/>
                  </a:cubicBezTo>
                  <a:cubicBezTo>
                    <a:pt x="-208" y="5075"/>
                    <a:pt x="220" y="6704"/>
                    <a:pt x="1043" y="8178"/>
                  </a:cubicBezTo>
                  <a:cubicBezTo>
                    <a:pt x="2141" y="5503"/>
                    <a:pt x="3272" y="2777"/>
                    <a:pt x="44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8" name="任意多边形: 形状 687">
              <a:extLst>
                <a:ext uri="{FF2B5EF4-FFF2-40B4-BE49-F238E27FC236}">
                  <a16:creationId xmlns:a16="http://schemas.microsoft.com/office/drawing/2014/main" id="{57F6D3F4-061C-D3A9-D85C-7A5497D8DEBF}"/>
                </a:ext>
              </a:extLst>
            </p:cNvPr>
            <p:cNvSpPr/>
            <p:nvPr/>
          </p:nvSpPr>
          <p:spPr>
            <a:xfrm>
              <a:off x="5605437" y="2753367"/>
              <a:ext cx="19763" cy="20522"/>
            </a:xfrm>
            <a:custGeom>
              <a:avLst/>
              <a:gdLst>
                <a:gd name="connsiteX0" fmla="*/ 9647 w 19763"/>
                <a:gd name="connsiteY0" fmla="*/ 0 h 20522"/>
                <a:gd name="connsiteX1" fmla="*/ 749 w 19763"/>
                <a:gd name="connsiteY1" fmla="*/ 4732 h 20522"/>
                <a:gd name="connsiteX2" fmla="*/ 5276 w 19763"/>
                <a:gd name="connsiteY2" fmla="*/ 19597 h 20522"/>
                <a:gd name="connsiteX3" fmla="*/ 8893 w 19763"/>
                <a:gd name="connsiteY3" fmla="*/ 20523 h 20522"/>
                <a:gd name="connsiteX4" fmla="*/ 16026 w 19763"/>
                <a:gd name="connsiteY4" fmla="*/ 17145 h 20522"/>
                <a:gd name="connsiteX5" fmla="*/ 19763 w 19763"/>
                <a:gd name="connsiteY5" fmla="*/ 8075 h 20522"/>
                <a:gd name="connsiteX6" fmla="*/ 15477 w 19763"/>
                <a:gd name="connsiteY6" fmla="*/ 1406 h 20522"/>
                <a:gd name="connsiteX7" fmla="*/ 9647 w 19763"/>
                <a:gd name="connsiteY7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763" h="20522">
                  <a:moveTo>
                    <a:pt x="9647" y="0"/>
                  </a:moveTo>
                  <a:cubicBezTo>
                    <a:pt x="5790" y="0"/>
                    <a:pt x="2138" y="1731"/>
                    <a:pt x="749" y="4732"/>
                  </a:cubicBezTo>
                  <a:cubicBezTo>
                    <a:pt x="-1325" y="9241"/>
                    <a:pt x="1143" y="17334"/>
                    <a:pt x="5276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1396" y="20523"/>
                    <a:pt x="13933" y="19305"/>
                    <a:pt x="16026" y="17145"/>
                  </a:cubicBezTo>
                  <a:cubicBezTo>
                    <a:pt x="17294" y="14042"/>
                    <a:pt x="18546" y="11024"/>
                    <a:pt x="19763" y="8075"/>
                  </a:cubicBezTo>
                  <a:cubicBezTo>
                    <a:pt x="19523" y="5281"/>
                    <a:pt x="18014" y="2777"/>
                    <a:pt x="15477" y="1406"/>
                  </a:cubicBezTo>
                  <a:cubicBezTo>
                    <a:pt x="13659" y="463"/>
                    <a:pt x="11619" y="0"/>
                    <a:pt x="964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9" name="任意多边形: 形状 688">
              <a:extLst>
                <a:ext uri="{FF2B5EF4-FFF2-40B4-BE49-F238E27FC236}">
                  <a16:creationId xmlns:a16="http://schemas.microsoft.com/office/drawing/2014/main" id="{50EE3C52-DEA6-0C64-A83B-4B32710A4851}"/>
                </a:ext>
              </a:extLst>
            </p:cNvPr>
            <p:cNvSpPr/>
            <p:nvPr/>
          </p:nvSpPr>
          <p:spPr>
            <a:xfrm>
              <a:off x="5621462" y="2761459"/>
              <a:ext cx="3770" cy="9069"/>
            </a:xfrm>
            <a:custGeom>
              <a:avLst/>
              <a:gdLst>
                <a:gd name="connsiteX0" fmla="*/ 3737 w 3770"/>
                <a:gd name="connsiteY0" fmla="*/ 0 h 9069"/>
                <a:gd name="connsiteX1" fmla="*/ 0 w 3770"/>
                <a:gd name="connsiteY1" fmla="*/ 9070 h 9069"/>
                <a:gd name="connsiteX2" fmla="*/ 2794 w 3770"/>
                <a:gd name="connsiteY2" fmla="*/ 4972 h 9069"/>
                <a:gd name="connsiteX3" fmla="*/ 3737 w 3770"/>
                <a:gd name="connsiteY3" fmla="*/ 0 h 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0" h="9069">
                  <a:moveTo>
                    <a:pt x="3737" y="0"/>
                  </a:moveTo>
                  <a:cubicBezTo>
                    <a:pt x="2520" y="2949"/>
                    <a:pt x="1269" y="5966"/>
                    <a:pt x="0" y="9070"/>
                  </a:cubicBezTo>
                  <a:cubicBezTo>
                    <a:pt x="1080" y="7955"/>
                    <a:pt x="2040" y="6566"/>
                    <a:pt x="2794" y="4972"/>
                  </a:cubicBezTo>
                  <a:cubicBezTo>
                    <a:pt x="3583" y="3326"/>
                    <a:pt x="3875" y="1629"/>
                    <a:pt x="37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0" name="任意多边形: 形状 689">
              <a:extLst>
                <a:ext uri="{FF2B5EF4-FFF2-40B4-BE49-F238E27FC236}">
                  <a16:creationId xmlns:a16="http://schemas.microsoft.com/office/drawing/2014/main" id="{6B2351E8-CF56-BC2E-4F72-160982065FFB}"/>
                </a:ext>
              </a:extLst>
            </p:cNvPr>
            <p:cNvSpPr/>
            <p:nvPr/>
          </p:nvSpPr>
          <p:spPr>
            <a:xfrm>
              <a:off x="5661735" y="2660183"/>
              <a:ext cx="6721" cy="7492"/>
            </a:xfrm>
            <a:custGeom>
              <a:avLst/>
              <a:gdLst>
                <a:gd name="connsiteX0" fmla="*/ 4424 w 6721"/>
                <a:gd name="connsiteY0" fmla="*/ 0 h 7492"/>
                <a:gd name="connsiteX1" fmla="*/ 344 w 6721"/>
                <a:gd name="connsiteY1" fmla="*/ 2880 h 7492"/>
                <a:gd name="connsiteX2" fmla="*/ 1681 w 6721"/>
                <a:gd name="connsiteY2" fmla="*/ 7150 h 7492"/>
                <a:gd name="connsiteX3" fmla="*/ 3086 w 6721"/>
                <a:gd name="connsiteY3" fmla="*/ 7492 h 7492"/>
                <a:gd name="connsiteX4" fmla="*/ 5093 w 6721"/>
                <a:gd name="connsiteY4" fmla="*/ 6961 h 7492"/>
                <a:gd name="connsiteX5" fmla="*/ 6721 w 6721"/>
                <a:gd name="connsiteY5" fmla="*/ 3378 h 7492"/>
                <a:gd name="connsiteX6" fmla="*/ 5161 w 6721"/>
                <a:gd name="connsiteY6" fmla="*/ 137 h 7492"/>
                <a:gd name="connsiteX7" fmla="*/ 4424 w 6721"/>
                <a:gd name="connsiteY7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1" h="7492">
                  <a:moveTo>
                    <a:pt x="4424" y="0"/>
                  </a:moveTo>
                  <a:cubicBezTo>
                    <a:pt x="2967" y="0"/>
                    <a:pt x="909" y="1355"/>
                    <a:pt x="344" y="2880"/>
                  </a:cubicBezTo>
                  <a:cubicBezTo>
                    <a:pt x="-360" y="4715"/>
                    <a:pt x="-16" y="6206"/>
                    <a:pt x="1681" y="7150"/>
                  </a:cubicBezTo>
                  <a:cubicBezTo>
                    <a:pt x="2092" y="7390"/>
                    <a:pt x="2590" y="7492"/>
                    <a:pt x="3086" y="7492"/>
                  </a:cubicBezTo>
                  <a:cubicBezTo>
                    <a:pt x="3755" y="7492"/>
                    <a:pt x="4475" y="7304"/>
                    <a:pt x="5093" y="6961"/>
                  </a:cubicBezTo>
                  <a:lnTo>
                    <a:pt x="6721" y="3378"/>
                  </a:lnTo>
                  <a:cubicBezTo>
                    <a:pt x="6413" y="1989"/>
                    <a:pt x="5727" y="377"/>
                    <a:pt x="5161" y="137"/>
                  </a:cubicBezTo>
                  <a:cubicBezTo>
                    <a:pt x="4938" y="51"/>
                    <a:pt x="4698" y="0"/>
                    <a:pt x="44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1" name="任意多边形: 形状 690">
              <a:extLst>
                <a:ext uri="{FF2B5EF4-FFF2-40B4-BE49-F238E27FC236}">
                  <a16:creationId xmlns:a16="http://schemas.microsoft.com/office/drawing/2014/main" id="{9F825506-DEB7-7092-667B-6CFFEB984BAC}"/>
                </a:ext>
              </a:extLst>
            </p:cNvPr>
            <p:cNvSpPr/>
            <p:nvPr/>
          </p:nvSpPr>
          <p:spPr>
            <a:xfrm>
              <a:off x="5666811" y="2663578"/>
              <a:ext cx="1789" cy="3583"/>
            </a:xfrm>
            <a:custGeom>
              <a:avLst/>
              <a:gdLst>
                <a:gd name="connsiteX0" fmla="*/ 1629 w 1789"/>
                <a:gd name="connsiteY0" fmla="*/ 0 h 3583"/>
                <a:gd name="connsiteX1" fmla="*/ 0 w 1789"/>
                <a:gd name="connsiteY1" fmla="*/ 3583 h 3583"/>
                <a:gd name="connsiteX2" fmla="*/ 1697 w 1789"/>
                <a:gd name="connsiteY2" fmla="*/ 1783 h 3583"/>
                <a:gd name="connsiteX3" fmla="*/ 1629 w 1789"/>
                <a:gd name="connsiteY3" fmla="*/ 0 h 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9" h="3583">
                  <a:moveTo>
                    <a:pt x="1629" y="0"/>
                  </a:moveTo>
                  <a:lnTo>
                    <a:pt x="0" y="3583"/>
                  </a:lnTo>
                  <a:cubicBezTo>
                    <a:pt x="771" y="3172"/>
                    <a:pt x="1406" y="2537"/>
                    <a:pt x="1697" y="1783"/>
                  </a:cubicBezTo>
                  <a:cubicBezTo>
                    <a:pt x="1851" y="1406"/>
                    <a:pt x="1800" y="737"/>
                    <a:pt x="162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2" name="任意多边形: 形状 691">
              <a:extLst>
                <a:ext uri="{FF2B5EF4-FFF2-40B4-BE49-F238E27FC236}">
                  <a16:creationId xmlns:a16="http://schemas.microsoft.com/office/drawing/2014/main" id="{88424FDA-514E-1418-3C4F-AF49910CD71A}"/>
                </a:ext>
              </a:extLst>
            </p:cNvPr>
            <p:cNvSpPr/>
            <p:nvPr/>
          </p:nvSpPr>
          <p:spPr>
            <a:xfrm>
              <a:off x="5631010" y="27075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6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7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6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11" y="0"/>
                    <a:pt x="3894" y="0"/>
                    <a:pt x="38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3" name="任意多边形: 形状 692">
              <a:extLst>
                <a:ext uri="{FF2B5EF4-FFF2-40B4-BE49-F238E27FC236}">
                  <a16:creationId xmlns:a16="http://schemas.microsoft.com/office/drawing/2014/main" id="{303DB7C3-3BE8-100D-EDC1-00DBCAE66D11}"/>
                </a:ext>
              </a:extLst>
            </p:cNvPr>
            <p:cNvSpPr/>
            <p:nvPr/>
          </p:nvSpPr>
          <p:spPr>
            <a:xfrm>
              <a:off x="5610911" y="2786731"/>
              <a:ext cx="3898" cy="8006"/>
            </a:xfrm>
            <a:custGeom>
              <a:avLst/>
              <a:gdLst>
                <a:gd name="connsiteX0" fmla="*/ 3899 w 3898"/>
                <a:gd name="connsiteY0" fmla="*/ 0 h 8006"/>
                <a:gd name="connsiteX1" fmla="*/ 1601 w 3898"/>
                <a:gd name="connsiteY1" fmla="*/ 806 h 8006"/>
                <a:gd name="connsiteX2" fmla="*/ 24 w 3898"/>
                <a:gd name="connsiteY2" fmla="*/ 3943 h 8006"/>
                <a:gd name="connsiteX3" fmla="*/ 607 w 3898"/>
                <a:gd name="connsiteY3" fmla="*/ 8007 h 8006"/>
                <a:gd name="connsiteX4" fmla="*/ 1721 w 3898"/>
                <a:gd name="connsiteY4" fmla="*/ 5298 h 8006"/>
                <a:gd name="connsiteX5" fmla="*/ 3899 w 3898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8" h="8006">
                  <a:moveTo>
                    <a:pt x="3899" y="0"/>
                  </a:moveTo>
                  <a:cubicBezTo>
                    <a:pt x="3024" y="137"/>
                    <a:pt x="2236" y="411"/>
                    <a:pt x="1601" y="806"/>
                  </a:cubicBezTo>
                  <a:cubicBezTo>
                    <a:pt x="470" y="1509"/>
                    <a:pt x="-131" y="2572"/>
                    <a:pt x="24" y="3943"/>
                  </a:cubicBezTo>
                  <a:cubicBezTo>
                    <a:pt x="178" y="5315"/>
                    <a:pt x="350" y="6669"/>
                    <a:pt x="607" y="8007"/>
                  </a:cubicBezTo>
                  <a:cubicBezTo>
                    <a:pt x="984" y="7098"/>
                    <a:pt x="1344" y="6189"/>
                    <a:pt x="1721" y="5298"/>
                  </a:cubicBezTo>
                  <a:cubicBezTo>
                    <a:pt x="2458" y="3532"/>
                    <a:pt x="3179" y="1766"/>
                    <a:pt x="38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4" name="任意多边形: 形状 693">
              <a:extLst>
                <a:ext uri="{FF2B5EF4-FFF2-40B4-BE49-F238E27FC236}">
                  <a16:creationId xmlns:a16="http://schemas.microsoft.com/office/drawing/2014/main" id="{AA9BAEFA-8252-D8D0-42DA-3C32097616C9}"/>
                </a:ext>
              </a:extLst>
            </p:cNvPr>
            <p:cNvSpPr/>
            <p:nvPr/>
          </p:nvSpPr>
          <p:spPr>
            <a:xfrm>
              <a:off x="5611518" y="2786594"/>
              <a:ext cx="6343" cy="12498"/>
            </a:xfrm>
            <a:custGeom>
              <a:avLst/>
              <a:gdLst>
                <a:gd name="connsiteX0" fmla="*/ 5075 w 6343"/>
                <a:gd name="connsiteY0" fmla="*/ 0 h 12498"/>
                <a:gd name="connsiteX1" fmla="*/ 3292 w 6343"/>
                <a:gd name="connsiteY1" fmla="*/ 137 h 12498"/>
                <a:gd name="connsiteX2" fmla="*/ 1114 w 6343"/>
                <a:gd name="connsiteY2" fmla="*/ 5452 h 12498"/>
                <a:gd name="connsiteX3" fmla="*/ 0 w 6343"/>
                <a:gd name="connsiteY3" fmla="*/ 8161 h 12498"/>
                <a:gd name="connsiteX4" fmla="*/ 1252 w 6343"/>
                <a:gd name="connsiteY4" fmla="*/ 12499 h 12498"/>
                <a:gd name="connsiteX5" fmla="*/ 6344 w 6343"/>
                <a:gd name="connsiteY5" fmla="*/ 68 h 12498"/>
                <a:gd name="connsiteX6" fmla="*/ 5075 w 6343"/>
                <a:gd name="connsiteY6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43" h="12498">
                  <a:moveTo>
                    <a:pt x="5075" y="0"/>
                  </a:moveTo>
                  <a:cubicBezTo>
                    <a:pt x="4457" y="0"/>
                    <a:pt x="3858" y="51"/>
                    <a:pt x="3292" y="137"/>
                  </a:cubicBezTo>
                  <a:cubicBezTo>
                    <a:pt x="2572" y="1903"/>
                    <a:pt x="1834" y="3669"/>
                    <a:pt x="1114" y="5452"/>
                  </a:cubicBezTo>
                  <a:cubicBezTo>
                    <a:pt x="737" y="6344"/>
                    <a:pt x="377" y="7252"/>
                    <a:pt x="0" y="8161"/>
                  </a:cubicBezTo>
                  <a:cubicBezTo>
                    <a:pt x="291" y="9635"/>
                    <a:pt x="686" y="11093"/>
                    <a:pt x="1252" y="12499"/>
                  </a:cubicBezTo>
                  <a:cubicBezTo>
                    <a:pt x="2966" y="8350"/>
                    <a:pt x="4663" y="4183"/>
                    <a:pt x="6344" y="68"/>
                  </a:cubicBezTo>
                  <a:cubicBezTo>
                    <a:pt x="5932" y="17"/>
                    <a:pt x="5486" y="0"/>
                    <a:pt x="507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5" name="任意多边形: 形状 694">
              <a:extLst>
                <a:ext uri="{FF2B5EF4-FFF2-40B4-BE49-F238E27FC236}">
                  <a16:creationId xmlns:a16="http://schemas.microsoft.com/office/drawing/2014/main" id="{86941F80-788C-85C2-1767-0F86C3D629CF}"/>
                </a:ext>
              </a:extLst>
            </p:cNvPr>
            <p:cNvSpPr/>
            <p:nvPr/>
          </p:nvSpPr>
          <p:spPr>
            <a:xfrm>
              <a:off x="5585783" y="2839160"/>
              <a:ext cx="7390" cy="11470"/>
            </a:xfrm>
            <a:custGeom>
              <a:avLst/>
              <a:gdLst>
                <a:gd name="connsiteX0" fmla="*/ 6002 w 7390"/>
                <a:gd name="connsiteY0" fmla="*/ 0 h 11470"/>
                <a:gd name="connsiteX1" fmla="*/ 1 w 7390"/>
                <a:gd name="connsiteY1" fmla="*/ 6978 h 11470"/>
                <a:gd name="connsiteX2" fmla="*/ 2624 w 7390"/>
                <a:gd name="connsiteY2" fmla="*/ 11470 h 11470"/>
                <a:gd name="connsiteX3" fmla="*/ 7390 w 7390"/>
                <a:gd name="connsiteY3" fmla="*/ 86 h 11470"/>
                <a:gd name="connsiteX4" fmla="*/ 6053 w 7390"/>
                <a:gd name="connsiteY4" fmla="*/ 0 h 11470"/>
                <a:gd name="connsiteX5" fmla="*/ 6002 w 7390"/>
                <a:gd name="connsiteY5" fmla="*/ 0 h 1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" h="11470">
                  <a:moveTo>
                    <a:pt x="6002" y="0"/>
                  </a:moveTo>
                  <a:cubicBezTo>
                    <a:pt x="3961" y="0"/>
                    <a:pt x="-68" y="4955"/>
                    <a:pt x="1" y="6978"/>
                  </a:cubicBezTo>
                  <a:cubicBezTo>
                    <a:pt x="52" y="8624"/>
                    <a:pt x="1115" y="10321"/>
                    <a:pt x="2624" y="11470"/>
                  </a:cubicBezTo>
                  <a:cubicBezTo>
                    <a:pt x="4133" y="7887"/>
                    <a:pt x="5727" y="4063"/>
                    <a:pt x="7390" y="86"/>
                  </a:cubicBezTo>
                  <a:cubicBezTo>
                    <a:pt x="6945" y="51"/>
                    <a:pt x="6499" y="17"/>
                    <a:pt x="6053" y="0"/>
                  </a:cubicBezTo>
                  <a:cubicBezTo>
                    <a:pt x="6036" y="17"/>
                    <a:pt x="6019" y="0"/>
                    <a:pt x="60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6" name="任意多边形: 形状 695">
              <a:extLst>
                <a:ext uri="{FF2B5EF4-FFF2-40B4-BE49-F238E27FC236}">
                  <a16:creationId xmlns:a16="http://schemas.microsoft.com/office/drawing/2014/main" id="{3D62C07C-3F4C-59EB-890C-BFBD4DDC24C4}"/>
                </a:ext>
              </a:extLst>
            </p:cNvPr>
            <p:cNvSpPr/>
            <p:nvPr/>
          </p:nvSpPr>
          <p:spPr>
            <a:xfrm>
              <a:off x="5588390" y="2839263"/>
              <a:ext cx="7663" cy="12618"/>
            </a:xfrm>
            <a:custGeom>
              <a:avLst/>
              <a:gdLst>
                <a:gd name="connsiteX0" fmla="*/ 4766 w 7663"/>
                <a:gd name="connsiteY0" fmla="*/ 0 h 12618"/>
                <a:gd name="connsiteX1" fmla="*/ 0 w 7663"/>
                <a:gd name="connsiteY1" fmla="*/ 11384 h 12618"/>
                <a:gd name="connsiteX2" fmla="*/ 2537 w 7663"/>
                <a:gd name="connsiteY2" fmla="*/ 12619 h 12618"/>
                <a:gd name="connsiteX3" fmla="*/ 7664 w 7663"/>
                <a:gd name="connsiteY3" fmla="*/ 394 h 12618"/>
                <a:gd name="connsiteX4" fmla="*/ 4766 w 7663"/>
                <a:gd name="connsiteY4" fmla="*/ 0 h 1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63" h="12618">
                  <a:moveTo>
                    <a:pt x="4766" y="0"/>
                  </a:moveTo>
                  <a:cubicBezTo>
                    <a:pt x="3103" y="3995"/>
                    <a:pt x="1509" y="7801"/>
                    <a:pt x="0" y="11384"/>
                  </a:cubicBezTo>
                  <a:cubicBezTo>
                    <a:pt x="754" y="11967"/>
                    <a:pt x="1629" y="12396"/>
                    <a:pt x="2537" y="12619"/>
                  </a:cubicBezTo>
                  <a:cubicBezTo>
                    <a:pt x="4149" y="8813"/>
                    <a:pt x="5863" y="4715"/>
                    <a:pt x="7664" y="394"/>
                  </a:cubicBezTo>
                  <a:cubicBezTo>
                    <a:pt x="6755" y="240"/>
                    <a:pt x="5778" y="86"/>
                    <a:pt x="47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7" name="任意多边形: 形状 696">
              <a:extLst>
                <a:ext uri="{FF2B5EF4-FFF2-40B4-BE49-F238E27FC236}">
                  <a16:creationId xmlns:a16="http://schemas.microsoft.com/office/drawing/2014/main" id="{B039A7DD-27A2-3F4A-98DA-C1123D894AA5}"/>
                </a:ext>
              </a:extLst>
            </p:cNvPr>
            <p:cNvSpPr/>
            <p:nvPr/>
          </p:nvSpPr>
          <p:spPr>
            <a:xfrm>
              <a:off x="6014323" y="2374359"/>
              <a:ext cx="10767" cy="2485"/>
            </a:xfrm>
            <a:custGeom>
              <a:avLst/>
              <a:gdLst>
                <a:gd name="connsiteX0" fmla="*/ 3566 w 10767"/>
                <a:gd name="connsiteY0" fmla="*/ 0 h 2485"/>
                <a:gd name="connsiteX1" fmla="*/ 0 w 10767"/>
                <a:gd name="connsiteY1" fmla="*/ 2469 h 2485"/>
                <a:gd name="connsiteX2" fmla="*/ 0 w 10767"/>
                <a:gd name="connsiteY2" fmla="*/ 2486 h 2485"/>
                <a:gd name="connsiteX3" fmla="*/ 10767 w 10767"/>
                <a:gd name="connsiteY3" fmla="*/ 1149 h 2485"/>
                <a:gd name="connsiteX4" fmla="*/ 9876 w 10767"/>
                <a:gd name="connsiteY4" fmla="*/ 771 h 2485"/>
                <a:gd name="connsiteX5" fmla="*/ 7321 w 10767"/>
                <a:gd name="connsiteY5" fmla="*/ 34 h 2485"/>
                <a:gd name="connsiteX6" fmla="*/ 5812 w 10767"/>
                <a:gd name="connsiteY6" fmla="*/ 514 h 2485"/>
                <a:gd name="connsiteX7" fmla="*/ 5161 w 10767"/>
                <a:gd name="connsiteY7" fmla="*/ 257 h 2485"/>
                <a:gd name="connsiteX8" fmla="*/ 3566 w 10767"/>
                <a:gd name="connsiteY8" fmla="*/ 0 h 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67" h="2485">
                  <a:moveTo>
                    <a:pt x="3566" y="0"/>
                  </a:moveTo>
                  <a:cubicBezTo>
                    <a:pt x="1886" y="0"/>
                    <a:pt x="532" y="926"/>
                    <a:pt x="0" y="2469"/>
                  </a:cubicBezTo>
                  <a:lnTo>
                    <a:pt x="0" y="2486"/>
                  </a:lnTo>
                  <a:cubicBezTo>
                    <a:pt x="3583" y="1955"/>
                    <a:pt x="7166" y="1492"/>
                    <a:pt x="10767" y="1149"/>
                  </a:cubicBezTo>
                  <a:cubicBezTo>
                    <a:pt x="10476" y="1011"/>
                    <a:pt x="10184" y="874"/>
                    <a:pt x="9876" y="771"/>
                  </a:cubicBezTo>
                  <a:cubicBezTo>
                    <a:pt x="8864" y="292"/>
                    <a:pt x="8024" y="34"/>
                    <a:pt x="7321" y="34"/>
                  </a:cubicBezTo>
                  <a:cubicBezTo>
                    <a:pt x="6755" y="34"/>
                    <a:pt x="6258" y="189"/>
                    <a:pt x="5812" y="514"/>
                  </a:cubicBezTo>
                  <a:cubicBezTo>
                    <a:pt x="5624" y="411"/>
                    <a:pt x="5401" y="326"/>
                    <a:pt x="5161" y="257"/>
                  </a:cubicBezTo>
                  <a:cubicBezTo>
                    <a:pt x="4612" y="86"/>
                    <a:pt x="4064" y="0"/>
                    <a:pt x="35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8" name="任意多边形: 形状 697">
              <a:extLst>
                <a:ext uri="{FF2B5EF4-FFF2-40B4-BE49-F238E27FC236}">
                  <a16:creationId xmlns:a16="http://schemas.microsoft.com/office/drawing/2014/main" id="{6012278A-1425-693C-4F10-36CD9FE4AC73}"/>
                </a:ext>
              </a:extLst>
            </p:cNvPr>
            <p:cNvSpPr/>
            <p:nvPr/>
          </p:nvSpPr>
          <p:spPr>
            <a:xfrm>
              <a:off x="5868394" y="23572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74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9" name="任意多边形: 形状 698">
              <a:extLst>
                <a:ext uri="{FF2B5EF4-FFF2-40B4-BE49-F238E27FC236}">
                  <a16:creationId xmlns:a16="http://schemas.microsoft.com/office/drawing/2014/main" id="{6CD42052-030E-0171-1486-5665C9B7A1AC}"/>
                </a:ext>
              </a:extLst>
            </p:cNvPr>
            <p:cNvSpPr/>
            <p:nvPr/>
          </p:nvSpPr>
          <p:spPr>
            <a:xfrm>
              <a:off x="5996421" y="2294841"/>
              <a:ext cx="7648" cy="7749"/>
            </a:xfrm>
            <a:custGeom>
              <a:avLst/>
              <a:gdLst>
                <a:gd name="connsiteX0" fmla="*/ 3980 w 7648"/>
                <a:gd name="connsiteY0" fmla="*/ 0 h 7749"/>
                <a:gd name="connsiteX1" fmla="*/ 243 w 7648"/>
                <a:gd name="connsiteY1" fmla="*/ 2383 h 7749"/>
                <a:gd name="connsiteX2" fmla="*/ 2609 w 7648"/>
                <a:gd name="connsiteY2" fmla="*/ 7578 h 7749"/>
                <a:gd name="connsiteX3" fmla="*/ 3586 w 7648"/>
                <a:gd name="connsiteY3" fmla="*/ 7750 h 7749"/>
                <a:gd name="connsiteX4" fmla="*/ 7444 w 7648"/>
                <a:gd name="connsiteY4" fmla="*/ 5949 h 7749"/>
                <a:gd name="connsiteX5" fmla="*/ 5969 w 7648"/>
                <a:gd name="connsiteY5" fmla="*/ 377 h 7749"/>
                <a:gd name="connsiteX6" fmla="*/ 3980 w 7648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48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084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0" name="任意多边形: 形状 699">
              <a:extLst>
                <a:ext uri="{FF2B5EF4-FFF2-40B4-BE49-F238E27FC236}">
                  <a16:creationId xmlns:a16="http://schemas.microsoft.com/office/drawing/2014/main" id="{212F9069-B172-9997-9188-9E78178AC19B}"/>
                </a:ext>
              </a:extLst>
            </p:cNvPr>
            <p:cNvSpPr/>
            <p:nvPr/>
          </p:nvSpPr>
          <p:spPr>
            <a:xfrm>
              <a:off x="5972592" y="2376571"/>
              <a:ext cx="13013" cy="4732"/>
            </a:xfrm>
            <a:custGeom>
              <a:avLst/>
              <a:gdLst>
                <a:gd name="connsiteX0" fmla="*/ 6293 w 13013"/>
                <a:gd name="connsiteY0" fmla="*/ 0 h 4732"/>
                <a:gd name="connsiteX1" fmla="*/ 0 w 13013"/>
                <a:gd name="connsiteY1" fmla="*/ 4732 h 4732"/>
                <a:gd name="connsiteX2" fmla="*/ 1578 w 13013"/>
                <a:gd name="connsiteY2" fmla="*/ 4475 h 4732"/>
                <a:gd name="connsiteX3" fmla="*/ 13013 w 13013"/>
                <a:gd name="connsiteY3" fmla="*/ 2452 h 4732"/>
                <a:gd name="connsiteX4" fmla="*/ 12705 w 13013"/>
                <a:gd name="connsiteY4" fmla="*/ 2417 h 4732"/>
                <a:gd name="connsiteX5" fmla="*/ 12413 w 13013"/>
                <a:gd name="connsiteY5" fmla="*/ 2400 h 4732"/>
                <a:gd name="connsiteX6" fmla="*/ 11144 w 13013"/>
                <a:gd name="connsiteY6" fmla="*/ 2537 h 4732"/>
                <a:gd name="connsiteX7" fmla="*/ 9944 w 13013"/>
                <a:gd name="connsiteY7" fmla="*/ 2675 h 4732"/>
                <a:gd name="connsiteX8" fmla="*/ 7990 w 13013"/>
                <a:gd name="connsiteY8" fmla="*/ 274 h 4732"/>
                <a:gd name="connsiteX9" fmla="*/ 6293 w 13013"/>
                <a:gd name="connsiteY9" fmla="*/ 0 h 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3" h="4732">
                  <a:moveTo>
                    <a:pt x="6293" y="0"/>
                  </a:moveTo>
                  <a:cubicBezTo>
                    <a:pt x="3549" y="0"/>
                    <a:pt x="857" y="1972"/>
                    <a:pt x="0" y="4732"/>
                  </a:cubicBezTo>
                  <a:cubicBezTo>
                    <a:pt x="532" y="4646"/>
                    <a:pt x="1046" y="4560"/>
                    <a:pt x="1578" y="4475"/>
                  </a:cubicBezTo>
                  <a:cubicBezTo>
                    <a:pt x="5367" y="3858"/>
                    <a:pt x="9207" y="3172"/>
                    <a:pt x="13013" y="2452"/>
                  </a:cubicBezTo>
                  <a:cubicBezTo>
                    <a:pt x="12910" y="2434"/>
                    <a:pt x="12807" y="2417"/>
                    <a:pt x="12705" y="2417"/>
                  </a:cubicBezTo>
                  <a:cubicBezTo>
                    <a:pt x="12619" y="2417"/>
                    <a:pt x="12516" y="2400"/>
                    <a:pt x="12413" y="2400"/>
                  </a:cubicBezTo>
                  <a:cubicBezTo>
                    <a:pt x="11984" y="2400"/>
                    <a:pt x="11556" y="2469"/>
                    <a:pt x="11144" y="2537"/>
                  </a:cubicBezTo>
                  <a:cubicBezTo>
                    <a:pt x="10733" y="2606"/>
                    <a:pt x="10321" y="2675"/>
                    <a:pt x="9944" y="2675"/>
                  </a:cubicBezTo>
                  <a:cubicBezTo>
                    <a:pt x="8967" y="2675"/>
                    <a:pt x="8213" y="2246"/>
                    <a:pt x="7990" y="274"/>
                  </a:cubicBezTo>
                  <a:cubicBezTo>
                    <a:pt x="7441" y="86"/>
                    <a:pt x="6858" y="0"/>
                    <a:pt x="629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1" name="任意多边形: 形状 700">
              <a:extLst>
                <a:ext uri="{FF2B5EF4-FFF2-40B4-BE49-F238E27FC236}">
                  <a16:creationId xmlns:a16="http://schemas.microsoft.com/office/drawing/2014/main" id="{CD7DAFB6-C333-9B5A-8066-A24597E88532}"/>
                </a:ext>
              </a:extLst>
            </p:cNvPr>
            <p:cNvSpPr/>
            <p:nvPr/>
          </p:nvSpPr>
          <p:spPr>
            <a:xfrm>
              <a:off x="5972296" y="2379040"/>
              <a:ext cx="15777" cy="5229"/>
            </a:xfrm>
            <a:custGeom>
              <a:avLst/>
              <a:gdLst>
                <a:gd name="connsiteX0" fmla="*/ 13309 w 15777"/>
                <a:gd name="connsiteY0" fmla="*/ 0 h 5229"/>
                <a:gd name="connsiteX1" fmla="*/ 1873 w 15777"/>
                <a:gd name="connsiteY1" fmla="*/ 2023 h 5229"/>
                <a:gd name="connsiteX2" fmla="*/ 296 w 15777"/>
                <a:gd name="connsiteY2" fmla="*/ 2280 h 5229"/>
                <a:gd name="connsiteX3" fmla="*/ 39 w 15777"/>
                <a:gd name="connsiteY3" fmla="*/ 3515 h 5229"/>
                <a:gd name="connsiteX4" fmla="*/ 39 w 15777"/>
                <a:gd name="connsiteY4" fmla="*/ 5229 h 5229"/>
                <a:gd name="connsiteX5" fmla="*/ 2302 w 15777"/>
                <a:gd name="connsiteY5" fmla="*/ 4886 h 5229"/>
                <a:gd name="connsiteX6" fmla="*/ 15778 w 15777"/>
                <a:gd name="connsiteY6" fmla="*/ 2486 h 5229"/>
                <a:gd name="connsiteX7" fmla="*/ 13309 w 15777"/>
                <a:gd name="connsiteY7" fmla="*/ 0 h 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7" h="5229">
                  <a:moveTo>
                    <a:pt x="13309" y="0"/>
                  </a:moveTo>
                  <a:cubicBezTo>
                    <a:pt x="9503" y="703"/>
                    <a:pt x="5662" y="1406"/>
                    <a:pt x="1873" y="2023"/>
                  </a:cubicBezTo>
                  <a:cubicBezTo>
                    <a:pt x="1342" y="2109"/>
                    <a:pt x="827" y="2195"/>
                    <a:pt x="296" y="2280"/>
                  </a:cubicBezTo>
                  <a:cubicBezTo>
                    <a:pt x="176" y="2675"/>
                    <a:pt x="90" y="3086"/>
                    <a:pt x="39" y="3515"/>
                  </a:cubicBezTo>
                  <a:cubicBezTo>
                    <a:pt x="-13" y="4098"/>
                    <a:pt x="-13" y="4681"/>
                    <a:pt x="39" y="5229"/>
                  </a:cubicBezTo>
                  <a:cubicBezTo>
                    <a:pt x="793" y="5109"/>
                    <a:pt x="1547" y="5006"/>
                    <a:pt x="2302" y="4886"/>
                  </a:cubicBezTo>
                  <a:cubicBezTo>
                    <a:pt x="6794" y="4149"/>
                    <a:pt x="11286" y="3326"/>
                    <a:pt x="15778" y="2486"/>
                  </a:cubicBezTo>
                  <a:cubicBezTo>
                    <a:pt x="15332" y="1234"/>
                    <a:pt x="14560" y="240"/>
                    <a:pt x="1330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2" name="任意多边形: 形状 701">
              <a:extLst>
                <a:ext uri="{FF2B5EF4-FFF2-40B4-BE49-F238E27FC236}">
                  <a16:creationId xmlns:a16="http://schemas.microsoft.com/office/drawing/2014/main" id="{99521754-28D6-2920-BF25-168F3B2EEC8B}"/>
                </a:ext>
              </a:extLst>
            </p:cNvPr>
            <p:cNvSpPr/>
            <p:nvPr/>
          </p:nvSpPr>
          <p:spPr>
            <a:xfrm>
              <a:off x="5999723" y="2348710"/>
              <a:ext cx="19008" cy="21036"/>
            </a:xfrm>
            <a:custGeom>
              <a:avLst/>
              <a:gdLst>
                <a:gd name="connsiteX0" fmla="*/ 6627 w 19008"/>
                <a:gd name="connsiteY0" fmla="*/ 0 h 21036"/>
                <a:gd name="connsiteX1" fmla="*/ 2512 w 19008"/>
                <a:gd name="connsiteY1" fmla="*/ 2383 h 21036"/>
                <a:gd name="connsiteX2" fmla="*/ 5427 w 19008"/>
                <a:gd name="connsiteY2" fmla="*/ 20540 h 21036"/>
                <a:gd name="connsiteX3" fmla="*/ 7004 w 19008"/>
                <a:gd name="connsiteY3" fmla="*/ 21037 h 21036"/>
                <a:gd name="connsiteX4" fmla="*/ 7690 w 19008"/>
                <a:gd name="connsiteY4" fmla="*/ 20951 h 21036"/>
                <a:gd name="connsiteX5" fmla="*/ 17017 w 19008"/>
                <a:gd name="connsiteY5" fmla="*/ 14487 h 21036"/>
                <a:gd name="connsiteX6" fmla="*/ 18697 w 19008"/>
                <a:gd name="connsiteY6" fmla="*/ 10681 h 21036"/>
                <a:gd name="connsiteX7" fmla="*/ 18320 w 19008"/>
                <a:gd name="connsiteY7" fmla="*/ 7869 h 21036"/>
                <a:gd name="connsiteX8" fmla="*/ 8839 w 19008"/>
                <a:gd name="connsiteY8" fmla="*/ 480 h 21036"/>
                <a:gd name="connsiteX9" fmla="*/ 6627 w 19008"/>
                <a:gd name="connsiteY9" fmla="*/ 0 h 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36">
                  <a:moveTo>
                    <a:pt x="6627" y="0"/>
                  </a:moveTo>
                  <a:cubicBezTo>
                    <a:pt x="5050" y="0"/>
                    <a:pt x="3695" y="789"/>
                    <a:pt x="2512" y="2383"/>
                  </a:cubicBezTo>
                  <a:cubicBezTo>
                    <a:pt x="-1791" y="8092"/>
                    <a:pt x="-402" y="16819"/>
                    <a:pt x="5427" y="20540"/>
                  </a:cubicBezTo>
                  <a:cubicBezTo>
                    <a:pt x="5941" y="20865"/>
                    <a:pt x="6473" y="21037"/>
                    <a:pt x="7004" y="21037"/>
                  </a:cubicBezTo>
                  <a:cubicBezTo>
                    <a:pt x="7227" y="21037"/>
                    <a:pt x="7467" y="21003"/>
                    <a:pt x="7690" y="20951"/>
                  </a:cubicBezTo>
                  <a:cubicBezTo>
                    <a:pt x="11685" y="19940"/>
                    <a:pt x="16194" y="19682"/>
                    <a:pt x="17017" y="14487"/>
                  </a:cubicBezTo>
                  <a:cubicBezTo>
                    <a:pt x="17686" y="12962"/>
                    <a:pt x="18217" y="11847"/>
                    <a:pt x="18697" y="10681"/>
                  </a:cubicBezTo>
                  <a:cubicBezTo>
                    <a:pt x="19109" y="9687"/>
                    <a:pt x="19229" y="8727"/>
                    <a:pt x="18320" y="7869"/>
                  </a:cubicBezTo>
                  <a:cubicBezTo>
                    <a:pt x="15354" y="5126"/>
                    <a:pt x="12645" y="2006"/>
                    <a:pt x="8839" y="480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3" name="任意多边形: 形状 702">
              <a:extLst>
                <a:ext uri="{FF2B5EF4-FFF2-40B4-BE49-F238E27FC236}">
                  <a16:creationId xmlns:a16="http://schemas.microsoft.com/office/drawing/2014/main" id="{2512F7A1-B616-0A62-F93B-198C87244CEE}"/>
                </a:ext>
              </a:extLst>
            </p:cNvPr>
            <p:cNvSpPr/>
            <p:nvPr/>
          </p:nvSpPr>
          <p:spPr>
            <a:xfrm>
              <a:off x="5602740" y="2714722"/>
              <a:ext cx="26486" cy="20745"/>
            </a:xfrm>
            <a:custGeom>
              <a:avLst/>
              <a:gdLst>
                <a:gd name="connsiteX0" fmla="*/ 17642 w 26486"/>
                <a:gd name="connsiteY0" fmla="*/ 17 h 20745"/>
                <a:gd name="connsiteX1" fmla="*/ 10081 w 26486"/>
                <a:gd name="connsiteY1" fmla="*/ 3463 h 20745"/>
                <a:gd name="connsiteX2" fmla="*/ 6498 w 26486"/>
                <a:gd name="connsiteY2" fmla="*/ 10390 h 20745"/>
                <a:gd name="connsiteX3" fmla="*/ 1697 w 26486"/>
                <a:gd name="connsiteY3" fmla="*/ 12516 h 20745"/>
                <a:gd name="connsiteX4" fmla="*/ 0 w 26486"/>
                <a:gd name="connsiteY4" fmla="*/ 14848 h 20745"/>
                <a:gd name="connsiteX5" fmla="*/ 4646 w 26486"/>
                <a:gd name="connsiteY5" fmla="*/ 20540 h 20745"/>
                <a:gd name="connsiteX6" fmla="*/ 6584 w 26486"/>
                <a:gd name="connsiteY6" fmla="*/ 20745 h 20745"/>
                <a:gd name="connsiteX7" fmla="*/ 11693 w 26486"/>
                <a:gd name="connsiteY7" fmla="*/ 18928 h 20745"/>
                <a:gd name="connsiteX8" fmla="*/ 14333 w 26486"/>
                <a:gd name="connsiteY8" fmla="*/ 19340 h 20745"/>
                <a:gd name="connsiteX9" fmla="*/ 14659 w 26486"/>
                <a:gd name="connsiteY9" fmla="*/ 19340 h 20745"/>
                <a:gd name="connsiteX10" fmla="*/ 16682 w 26486"/>
                <a:gd name="connsiteY10" fmla="*/ 20574 h 20745"/>
                <a:gd name="connsiteX11" fmla="*/ 17762 w 26486"/>
                <a:gd name="connsiteY11" fmla="*/ 20711 h 20745"/>
                <a:gd name="connsiteX12" fmla="*/ 25101 w 26486"/>
                <a:gd name="connsiteY12" fmla="*/ 15310 h 20745"/>
                <a:gd name="connsiteX13" fmla="*/ 24929 w 26486"/>
                <a:gd name="connsiteY13" fmla="*/ 11847 h 20745"/>
                <a:gd name="connsiteX14" fmla="*/ 25683 w 26486"/>
                <a:gd name="connsiteY14" fmla="*/ 4098 h 20745"/>
                <a:gd name="connsiteX15" fmla="*/ 17848 w 26486"/>
                <a:gd name="connsiteY15" fmla="*/ 0 h 20745"/>
                <a:gd name="connsiteX16" fmla="*/ 17642 w 26486"/>
                <a:gd name="connsiteY16" fmla="*/ 17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86" h="20745">
                  <a:moveTo>
                    <a:pt x="17642" y="17"/>
                  </a:moveTo>
                  <a:cubicBezTo>
                    <a:pt x="14659" y="17"/>
                    <a:pt x="11916" y="1355"/>
                    <a:pt x="10081" y="3463"/>
                  </a:cubicBezTo>
                  <a:cubicBezTo>
                    <a:pt x="8367" y="5418"/>
                    <a:pt x="6858" y="7750"/>
                    <a:pt x="6498" y="10390"/>
                  </a:cubicBezTo>
                  <a:cubicBezTo>
                    <a:pt x="4886" y="11058"/>
                    <a:pt x="3292" y="11796"/>
                    <a:pt x="1697" y="12516"/>
                  </a:cubicBezTo>
                  <a:cubicBezTo>
                    <a:pt x="806" y="12910"/>
                    <a:pt x="0" y="13562"/>
                    <a:pt x="0" y="14848"/>
                  </a:cubicBezTo>
                  <a:cubicBezTo>
                    <a:pt x="0" y="17505"/>
                    <a:pt x="1938" y="19922"/>
                    <a:pt x="4646" y="20540"/>
                  </a:cubicBezTo>
                  <a:cubicBezTo>
                    <a:pt x="5281" y="20677"/>
                    <a:pt x="5932" y="20745"/>
                    <a:pt x="6584" y="20745"/>
                  </a:cubicBezTo>
                  <a:cubicBezTo>
                    <a:pt x="8573" y="20745"/>
                    <a:pt x="10476" y="20077"/>
                    <a:pt x="11693" y="18928"/>
                  </a:cubicBezTo>
                  <a:cubicBezTo>
                    <a:pt x="12533" y="19202"/>
                    <a:pt x="13425" y="19340"/>
                    <a:pt x="14333" y="19340"/>
                  </a:cubicBezTo>
                  <a:cubicBezTo>
                    <a:pt x="14436" y="19340"/>
                    <a:pt x="14539" y="19340"/>
                    <a:pt x="14659" y="19340"/>
                  </a:cubicBezTo>
                  <a:cubicBezTo>
                    <a:pt x="15242" y="19922"/>
                    <a:pt x="15928" y="20368"/>
                    <a:pt x="16682" y="20574"/>
                  </a:cubicBezTo>
                  <a:cubicBezTo>
                    <a:pt x="17025" y="20660"/>
                    <a:pt x="17385" y="20711"/>
                    <a:pt x="17762" y="20711"/>
                  </a:cubicBezTo>
                  <a:cubicBezTo>
                    <a:pt x="20488" y="20711"/>
                    <a:pt x="23883" y="18431"/>
                    <a:pt x="25101" y="15310"/>
                  </a:cubicBezTo>
                  <a:cubicBezTo>
                    <a:pt x="25049" y="14368"/>
                    <a:pt x="25683" y="12842"/>
                    <a:pt x="24929" y="11847"/>
                  </a:cubicBezTo>
                  <a:cubicBezTo>
                    <a:pt x="26421" y="9515"/>
                    <a:pt x="27158" y="6858"/>
                    <a:pt x="25683" y="4098"/>
                  </a:cubicBezTo>
                  <a:cubicBezTo>
                    <a:pt x="24054" y="1046"/>
                    <a:pt x="21071" y="86"/>
                    <a:pt x="17848" y="0"/>
                  </a:cubicBezTo>
                  <a:cubicBezTo>
                    <a:pt x="17762" y="17"/>
                    <a:pt x="17694" y="17"/>
                    <a:pt x="17642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4" name="任意多边形: 形状 703">
              <a:extLst>
                <a:ext uri="{FF2B5EF4-FFF2-40B4-BE49-F238E27FC236}">
                  <a16:creationId xmlns:a16="http://schemas.microsoft.com/office/drawing/2014/main" id="{DCC0B858-DEB6-92B7-483B-07889BC58437}"/>
                </a:ext>
              </a:extLst>
            </p:cNvPr>
            <p:cNvSpPr/>
            <p:nvPr/>
          </p:nvSpPr>
          <p:spPr>
            <a:xfrm>
              <a:off x="5581538" y="2641941"/>
              <a:ext cx="6959" cy="7320"/>
            </a:xfrm>
            <a:custGeom>
              <a:avLst/>
              <a:gdLst>
                <a:gd name="connsiteX0" fmla="*/ 4022 w 6959"/>
                <a:gd name="connsiteY0" fmla="*/ 0 h 7320"/>
                <a:gd name="connsiteX1" fmla="*/ 147 w 6959"/>
                <a:gd name="connsiteY1" fmla="*/ 2623 h 7320"/>
                <a:gd name="connsiteX2" fmla="*/ 2342 w 6959"/>
                <a:gd name="connsiteY2" fmla="*/ 7132 h 7320"/>
                <a:gd name="connsiteX3" fmla="*/ 3491 w 6959"/>
                <a:gd name="connsiteY3" fmla="*/ 7321 h 7320"/>
                <a:gd name="connsiteX4" fmla="*/ 6611 w 6959"/>
                <a:gd name="connsiteY4" fmla="*/ 4869 h 7320"/>
                <a:gd name="connsiteX5" fmla="*/ 5034 w 6959"/>
                <a:gd name="connsiteY5" fmla="*/ 189 h 7320"/>
                <a:gd name="connsiteX6" fmla="*/ 4022 w 6959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20">
                  <a:moveTo>
                    <a:pt x="4022" y="0"/>
                  </a:moveTo>
                  <a:cubicBezTo>
                    <a:pt x="2531" y="0"/>
                    <a:pt x="782" y="1097"/>
                    <a:pt x="147" y="2623"/>
                  </a:cubicBezTo>
                  <a:cubicBezTo>
                    <a:pt x="-418" y="3995"/>
                    <a:pt x="713" y="6601"/>
                    <a:pt x="2342" y="7132"/>
                  </a:cubicBezTo>
                  <a:cubicBezTo>
                    <a:pt x="2754" y="7270"/>
                    <a:pt x="3131" y="7321"/>
                    <a:pt x="3491" y="7321"/>
                  </a:cubicBezTo>
                  <a:cubicBezTo>
                    <a:pt x="4897" y="7321"/>
                    <a:pt x="5926" y="6344"/>
                    <a:pt x="6611" y="4869"/>
                  </a:cubicBezTo>
                  <a:cubicBezTo>
                    <a:pt x="7451" y="3052"/>
                    <a:pt x="6714" y="926"/>
                    <a:pt x="5034" y="189"/>
                  </a:cubicBezTo>
                  <a:cubicBezTo>
                    <a:pt x="4708" y="51"/>
                    <a:pt x="4382" y="0"/>
                    <a:pt x="4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5" name="任意多边形: 形状 704">
              <a:extLst>
                <a:ext uri="{FF2B5EF4-FFF2-40B4-BE49-F238E27FC236}">
                  <a16:creationId xmlns:a16="http://schemas.microsoft.com/office/drawing/2014/main" id="{F9BD4C58-C0EB-D618-3920-F3B7C0023FFC}"/>
                </a:ext>
              </a:extLst>
            </p:cNvPr>
            <p:cNvSpPr/>
            <p:nvPr/>
          </p:nvSpPr>
          <p:spPr>
            <a:xfrm>
              <a:off x="5645064" y="2695999"/>
              <a:ext cx="6882" cy="6978"/>
            </a:xfrm>
            <a:custGeom>
              <a:avLst/>
              <a:gdLst>
                <a:gd name="connsiteX0" fmla="*/ 3402 w 6882"/>
                <a:gd name="connsiteY0" fmla="*/ 0 h 6978"/>
                <a:gd name="connsiteX1" fmla="*/ 316 w 6882"/>
                <a:gd name="connsiteY1" fmla="*/ 1663 h 6978"/>
                <a:gd name="connsiteX2" fmla="*/ 2339 w 6882"/>
                <a:gd name="connsiteY2" fmla="*/ 6858 h 6978"/>
                <a:gd name="connsiteX3" fmla="*/ 3213 w 6882"/>
                <a:gd name="connsiteY3" fmla="*/ 6978 h 6978"/>
                <a:gd name="connsiteX4" fmla="*/ 6179 w 6882"/>
                <a:gd name="connsiteY4" fmla="*/ 5469 h 6978"/>
                <a:gd name="connsiteX5" fmla="*/ 6882 w 6882"/>
                <a:gd name="connsiteY5" fmla="*/ 3909 h 6978"/>
                <a:gd name="connsiteX6" fmla="*/ 5030 w 6882"/>
                <a:gd name="connsiteY6" fmla="*/ 394 h 6978"/>
                <a:gd name="connsiteX7" fmla="*/ 3402 w 6882"/>
                <a:gd name="connsiteY7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82" h="6978">
                  <a:moveTo>
                    <a:pt x="3402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9" y="6361"/>
                    <a:pt x="2339" y="6858"/>
                  </a:cubicBezTo>
                  <a:cubicBezTo>
                    <a:pt x="2647" y="6944"/>
                    <a:pt x="2939" y="6978"/>
                    <a:pt x="3213" y="6978"/>
                  </a:cubicBezTo>
                  <a:cubicBezTo>
                    <a:pt x="4413" y="6978"/>
                    <a:pt x="5339" y="6275"/>
                    <a:pt x="6179" y="5469"/>
                  </a:cubicBezTo>
                  <a:lnTo>
                    <a:pt x="6882" y="3909"/>
                  </a:lnTo>
                  <a:cubicBezTo>
                    <a:pt x="6899" y="2383"/>
                    <a:pt x="6488" y="1132"/>
                    <a:pt x="5030" y="394"/>
                  </a:cubicBezTo>
                  <a:cubicBezTo>
                    <a:pt x="4550" y="120"/>
                    <a:pt x="3984" y="0"/>
                    <a:pt x="34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6" name="任意多边形: 形状 705">
              <a:extLst>
                <a:ext uri="{FF2B5EF4-FFF2-40B4-BE49-F238E27FC236}">
                  <a16:creationId xmlns:a16="http://schemas.microsoft.com/office/drawing/2014/main" id="{00A4871C-5951-CFB0-80C8-F399A4282FE6}"/>
                </a:ext>
              </a:extLst>
            </p:cNvPr>
            <p:cNvSpPr/>
            <p:nvPr/>
          </p:nvSpPr>
          <p:spPr>
            <a:xfrm>
              <a:off x="5651260" y="2699891"/>
              <a:ext cx="702" cy="1560"/>
            </a:xfrm>
            <a:custGeom>
              <a:avLst/>
              <a:gdLst>
                <a:gd name="connsiteX0" fmla="*/ 703 w 702"/>
                <a:gd name="connsiteY0" fmla="*/ 0 h 1560"/>
                <a:gd name="connsiteX1" fmla="*/ 0 w 702"/>
                <a:gd name="connsiteY1" fmla="*/ 1560 h 1560"/>
                <a:gd name="connsiteX2" fmla="*/ 668 w 702"/>
                <a:gd name="connsiteY2" fmla="*/ 892 h 1560"/>
                <a:gd name="connsiteX3" fmla="*/ 703 w 702"/>
                <a:gd name="connsiteY3" fmla="*/ 0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" h="1560">
                  <a:moveTo>
                    <a:pt x="703" y="0"/>
                  </a:moveTo>
                  <a:lnTo>
                    <a:pt x="0" y="1560"/>
                  </a:lnTo>
                  <a:cubicBezTo>
                    <a:pt x="223" y="1337"/>
                    <a:pt x="446" y="1114"/>
                    <a:pt x="668" y="892"/>
                  </a:cubicBezTo>
                  <a:cubicBezTo>
                    <a:pt x="686" y="583"/>
                    <a:pt x="703" y="292"/>
                    <a:pt x="7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7" name="任意多边形: 形状 706">
              <a:extLst>
                <a:ext uri="{FF2B5EF4-FFF2-40B4-BE49-F238E27FC236}">
                  <a16:creationId xmlns:a16="http://schemas.microsoft.com/office/drawing/2014/main" id="{2563E3AA-71AD-2572-B231-3AD441B81F33}"/>
                </a:ext>
              </a:extLst>
            </p:cNvPr>
            <p:cNvSpPr/>
            <p:nvPr/>
          </p:nvSpPr>
          <p:spPr>
            <a:xfrm>
              <a:off x="5634867" y="2606571"/>
              <a:ext cx="37383" cy="43959"/>
            </a:xfrm>
            <a:custGeom>
              <a:avLst/>
              <a:gdLst>
                <a:gd name="connsiteX0" fmla="*/ 7769 w 37383"/>
                <a:gd name="connsiteY0" fmla="*/ 0 h 43959"/>
                <a:gd name="connsiteX1" fmla="*/ 1494 w 37383"/>
                <a:gd name="connsiteY1" fmla="*/ 2966 h 43959"/>
                <a:gd name="connsiteX2" fmla="*/ 2 w 37383"/>
                <a:gd name="connsiteY2" fmla="*/ 9567 h 43959"/>
                <a:gd name="connsiteX3" fmla="*/ 3500 w 37383"/>
                <a:gd name="connsiteY3" fmla="*/ 14213 h 43959"/>
                <a:gd name="connsiteX4" fmla="*/ 6089 w 37383"/>
                <a:gd name="connsiteY4" fmla="*/ 17642 h 43959"/>
                <a:gd name="connsiteX5" fmla="*/ 10735 w 37383"/>
                <a:gd name="connsiteY5" fmla="*/ 20008 h 43959"/>
                <a:gd name="connsiteX6" fmla="*/ 11627 w 37383"/>
                <a:gd name="connsiteY6" fmla="*/ 19922 h 43959"/>
                <a:gd name="connsiteX7" fmla="*/ 10838 w 37383"/>
                <a:gd name="connsiteY7" fmla="*/ 20351 h 43959"/>
                <a:gd name="connsiteX8" fmla="*/ 7272 w 37383"/>
                <a:gd name="connsiteY8" fmla="*/ 28941 h 43959"/>
                <a:gd name="connsiteX9" fmla="*/ 11232 w 37383"/>
                <a:gd name="connsiteY9" fmla="*/ 34564 h 43959"/>
                <a:gd name="connsiteX10" fmla="*/ 13890 w 37383"/>
                <a:gd name="connsiteY10" fmla="*/ 36210 h 43959"/>
                <a:gd name="connsiteX11" fmla="*/ 14404 w 37383"/>
                <a:gd name="connsiteY11" fmla="*/ 36159 h 43959"/>
                <a:gd name="connsiteX12" fmla="*/ 17799 w 37383"/>
                <a:gd name="connsiteY12" fmla="*/ 37616 h 43959"/>
                <a:gd name="connsiteX13" fmla="*/ 19136 w 37383"/>
                <a:gd name="connsiteY13" fmla="*/ 37427 h 43959"/>
                <a:gd name="connsiteX14" fmla="*/ 23440 w 37383"/>
                <a:gd name="connsiteY14" fmla="*/ 35130 h 43959"/>
                <a:gd name="connsiteX15" fmla="*/ 26766 w 37383"/>
                <a:gd name="connsiteY15" fmla="*/ 38662 h 43959"/>
                <a:gd name="connsiteX16" fmla="*/ 30143 w 37383"/>
                <a:gd name="connsiteY16" fmla="*/ 39536 h 43959"/>
                <a:gd name="connsiteX17" fmla="*/ 30092 w 37383"/>
                <a:gd name="connsiteY17" fmla="*/ 39691 h 43959"/>
                <a:gd name="connsiteX18" fmla="*/ 32938 w 37383"/>
                <a:gd name="connsiteY18" fmla="*/ 43823 h 43959"/>
                <a:gd name="connsiteX19" fmla="*/ 33761 w 37383"/>
                <a:gd name="connsiteY19" fmla="*/ 43960 h 43959"/>
                <a:gd name="connsiteX20" fmla="*/ 37275 w 37383"/>
                <a:gd name="connsiteY20" fmla="*/ 41182 h 43959"/>
                <a:gd name="connsiteX21" fmla="*/ 35287 w 37383"/>
                <a:gd name="connsiteY21" fmla="*/ 36433 h 43959"/>
                <a:gd name="connsiteX22" fmla="*/ 34738 w 37383"/>
                <a:gd name="connsiteY22" fmla="*/ 36364 h 43959"/>
                <a:gd name="connsiteX23" fmla="*/ 34035 w 37383"/>
                <a:gd name="connsiteY23" fmla="*/ 31770 h 43959"/>
                <a:gd name="connsiteX24" fmla="*/ 28995 w 37383"/>
                <a:gd name="connsiteY24" fmla="*/ 26832 h 43959"/>
                <a:gd name="connsiteX25" fmla="*/ 28651 w 37383"/>
                <a:gd name="connsiteY25" fmla="*/ 26849 h 43959"/>
                <a:gd name="connsiteX26" fmla="*/ 23903 w 37383"/>
                <a:gd name="connsiteY26" fmla="*/ 29524 h 43959"/>
                <a:gd name="connsiteX27" fmla="*/ 24691 w 37383"/>
                <a:gd name="connsiteY27" fmla="*/ 27415 h 43959"/>
                <a:gd name="connsiteX28" fmla="*/ 22462 w 37383"/>
                <a:gd name="connsiteY28" fmla="*/ 21208 h 43959"/>
                <a:gd name="connsiteX29" fmla="*/ 18913 w 37383"/>
                <a:gd name="connsiteY29" fmla="*/ 20231 h 43959"/>
                <a:gd name="connsiteX30" fmla="*/ 18039 w 37383"/>
                <a:gd name="connsiteY30" fmla="*/ 20282 h 43959"/>
                <a:gd name="connsiteX31" fmla="*/ 14850 w 37383"/>
                <a:gd name="connsiteY31" fmla="*/ 19065 h 43959"/>
                <a:gd name="connsiteX32" fmla="*/ 13324 w 37383"/>
                <a:gd name="connsiteY32" fmla="*/ 19271 h 43959"/>
                <a:gd name="connsiteX33" fmla="*/ 15021 w 37383"/>
                <a:gd name="connsiteY33" fmla="*/ 17951 h 43959"/>
                <a:gd name="connsiteX34" fmla="*/ 12792 w 37383"/>
                <a:gd name="connsiteY34" fmla="*/ 1406 h 43959"/>
                <a:gd name="connsiteX35" fmla="*/ 11764 w 37383"/>
                <a:gd name="connsiteY35" fmla="*/ 789 h 43959"/>
                <a:gd name="connsiteX36" fmla="*/ 7769 w 37383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3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7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1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6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40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5" y="39296"/>
                    <a:pt x="30143" y="39536"/>
                  </a:cubicBezTo>
                  <a:lnTo>
                    <a:pt x="30092" y="39691"/>
                  </a:lnTo>
                  <a:cubicBezTo>
                    <a:pt x="29818" y="42005"/>
                    <a:pt x="31584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38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90" y="33193"/>
                    <a:pt x="34035" y="31770"/>
                  </a:cubicBezTo>
                  <a:cubicBezTo>
                    <a:pt x="33727" y="28786"/>
                    <a:pt x="31326" y="26832"/>
                    <a:pt x="28995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9" y="28169"/>
                    <a:pt x="23903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4" y="20523"/>
                    <a:pt x="20096" y="20231"/>
                    <a:pt x="18913" y="20231"/>
                  </a:cubicBezTo>
                  <a:cubicBezTo>
                    <a:pt x="18622" y="20231"/>
                    <a:pt x="18331" y="20248"/>
                    <a:pt x="18039" y="20282"/>
                  </a:cubicBezTo>
                  <a:cubicBezTo>
                    <a:pt x="17147" y="19477"/>
                    <a:pt x="16050" y="19065"/>
                    <a:pt x="14850" y="19065"/>
                  </a:cubicBezTo>
                  <a:cubicBezTo>
                    <a:pt x="14353" y="19065"/>
                    <a:pt x="13838" y="19134"/>
                    <a:pt x="13324" y="19271"/>
                  </a:cubicBezTo>
                  <a:cubicBezTo>
                    <a:pt x="13907" y="18928"/>
                    <a:pt x="14473" y="18516"/>
                    <a:pt x="15021" y="17951"/>
                  </a:cubicBezTo>
                  <a:cubicBezTo>
                    <a:pt x="20508" y="12241"/>
                    <a:pt x="20885" y="6018"/>
                    <a:pt x="12792" y="1406"/>
                  </a:cubicBezTo>
                  <a:cubicBezTo>
                    <a:pt x="12449" y="1200"/>
                    <a:pt x="12124" y="943"/>
                    <a:pt x="11764" y="789"/>
                  </a:cubicBezTo>
                  <a:cubicBezTo>
                    <a:pt x="10461" y="257"/>
                    <a:pt x="9089" y="0"/>
                    <a:pt x="77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8" name="任意多边形: 形状 707">
              <a:extLst>
                <a:ext uri="{FF2B5EF4-FFF2-40B4-BE49-F238E27FC236}">
                  <a16:creationId xmlns:a16="http://schemas.microsoft.com/office/drawing/2014/main" id="{175BC722-FF3A-BC48-95F5-57A7A40CC475}"/>
                </a:ext>
              </a:extLst>
            </p:cNvPr>
            <p:cNvSpPr/>
            <p:nvPr/>
          </p:nvSpPr>
          <p:spPr>
            <a:xfrm>
              <a:off x="5626213" y="2562131"/>
              <a:ext cx="15329" cy="15722"/>
            </a:xfrm>
            <a:custGeom>
              <a:avLst/>
              <a:gdLst>
                <a:gd name="connsiteX0" fmla="*/ 5519 w 15329"/>
                <a:gd name="connsiteY0" fmla="*/ 0 h 15722"/>
                <a:gd name="connsiteX1" fmla="*/ 2707 w 15329"/>
                <a:gd name="connsiteY1" fmla="*/ 823 h 15722"/>
                <a:gd name="connsiteX2" fmla="*/ 136 w 15329"/>
                <a:gd name="connsiteY2" fmla="*/ 6601 h 15722"/>
                <a:gd name="connsiteX3" fmla="*/ 6377 w 15329"/>
                <a:gd name="connsiteY3" fmla="*/ 15208 h 15722"/>
                <a:gd name="connsiteX4" fmla="*/ 8828 w 15329"/>
                <a:gd name="connsiteY4" fmla="*/ 15722 h 15722"/>
                <a:gd name="connsiteX5" fmla="*/ 15155 w 15329"/>
                <a:gd name="connsiteY5" fmla="*/ 10476 h 15722"/>
                <a:gd name="connsiteX6" fmla="*/ 12977 w 15329"/>
                <a:gd name="connsiteY6" fmla="*/ 5486 h 15722"/>
                <a:gd name="connsiteX7" fmla="*/ 9051 w 15329"/>
                <a:gd name="connsiteY7" fmla="*/ 1972 h 15722"/>
                <a:gd name="connsiteX8" fmla="*/ 5519 w 15329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9" h="15722">
                  <a:moveTo>
                    <a:pt x="5519" y="0"/>
                  </a:moveTo>
                  <a:cubicBezTo>
                    <a:pt x="4611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7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55" y="10476"/>
                  </a:cubicBezTo>
                  <a:cubicBezTo>
                    <a:pt x="15378" y="8692"/>
                    <a:pt x="15857" y="6138"/>
                    <a:pt x="12977" y="5486"/>
                  </a:cubicBezTo>
                  <a:cubicBezTo>
                    <a:pt x="11109" y="5058"/>
                    <a:pt x="10114" y="3600"/>
                    <a:pt x="9051" y="1972"/>
                  </a:cubicBezTo>
                  <a:cubicBezTo>
                    <a:pt x="8159" y="634"/>
                    <a:pt x="6908" y="0"/>
                    <a:pt x="55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9" name="任意多边形: 形状 708">
              <a:extLst>
                <a:ext uri="{FF2B5EF4-FFF2-40B4-BE49-F238E27FC236}">
                  <a16:creationId xmlns:a16="http://schemas.microsoft.com/office/drawing/2014/main" id="{A7442113-4A7E-FA59-FC5B-04D7CB50925A}"/>
                </a:ext>
              </a:extLst>
            </p:cNvPr>
            <p:cNvSpPr/>
            <p:nvPr/>
          </p:nvSpPr>
          <p:spPr>
            <a:xfrm>
              <a:off x="5652007" y="2669939"/>
              <a:ext cx="12780" cy="14435"/>
            </a:xfrm>
            <a:custGeom>
              <a:avLst/>
              <a:gdLst>
                <a:gd name="connsiteX0" fmla="*/ 6917 w 12780"/>
                <a:gd name="connsiteY0" fmla="*/ 0 h 14435"/>
                <a:gd name="connsiteX1" fmla="*/ 1568 w 12780"/>
                <a:gd name="connsiteY1" fmla="*/ 2160 h 14435"/>
                <a:gd name="connsiteX2" fmla="*/ 1842 w 12780"/>
                <a:gd name="connsiteY2" fmla="*/ 12053 h 14435"/>
                <a:gd name="connsiteX3" fmla="*/ 3110 w 12780"/>
                <a:gd name="connsiteY3" fmla="*/ 14145 h 14435"/>
                <a:gd name="connsiteX4" fmla="*/ 3779 w 12780"/>
                <a:gd name="connsiteY4" fmla="*/ 14436 h 14435"/>
                <a:gd name="connsiteX5" fmla="*/ 4431 w 12780"/>
                <a:gd name="connsiteY5" fmla="*/ 13767 h 14435"/>
                <a:gd name="connsiteX6" fmla="*/ 4688 w 12780"/>
                <a:gd name="connsiteY6" fmla="*/ 11693 h 14435"/>
                <a:gd name="connsiteX7" fmla="*/ 6505 w 12780"/>
                <a:gd name="connsiteY7" fmla="*/ 12705 h 14435"/>
                <a:gd name="connsiteX8" fmla="*/ 7380 w 12780"/>
                <a:gd name="connsiteY8" fmla="*/ 13562 h 14435"/>
                <a:gd name="connsiteX9" fmla="*/ 12780 w 12780"/>
                <a:gd name="connsiteY9" fmla="*/ 1680 h 14435"/>
                <a:gd name="connsiteX10" fmla="*/ 12369 w 12780"/>
                <a:gd name="connsiteY10" fmla="*/ 1406 h 14435"/>
                <a:gd name="connsiteX11" fmla="*/ 6917 w 12780"/>
                <a:gd name="connsiteY11" fmla="*/ 0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0" h="14435">
                  <a:moveTo>
                    <a:pt x="6917" y="0"/>
                  </a:moveTo>
                  <a:cubicBezTo>
                    <a:pt x="4756" y="0"/>
                    <a:pt x="2802" y="720"/>
                    <a:pt x="1568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0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4" y="14436"/>
                    <a:pt x="4516" y="14179"/>
                    <a:pt x="4431" y="13767"/>
                  </a:cubicBezTo>
                  <a:cubicBezTo>
                    <a:pt x="4122" y="12173"/>
                    <a:pt x="4293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6865" y="12893"/>
                    <a:pt x="7140" y="13202"/>
                    <a:pt x="7380" y="13562"/>
                  </a:cubicBezTo>
                  <a:lnTo>
                    <a:pt x="12780" y="1680"/>
                  </a:lnTo>
                  <a:cubicBezTo>
                    <a:pt x="12643" y="1594"/>
                    <a:pt x="12506" y="1492"/>
                    <a:pt x="12369" y="1406"/>
                  </a:cubicBezTo>
                  <a:cubicBezTo>
                    <a:pt x="10569" y="480"/>
                    <a:pt x="8665" y="0"/>
                    <a:pt x="691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0" name="任意多边形: 形状 709">
              <a:extLst>
                <a:ext uri="{FF2B5EF4-FFF2-40B4-BE49-F238E27FC236}">
                  <a16:creationId xmlns:a16="http://schemas.microsoft.com/office/drawing/2014/main" id="{FE7E4891-3542-5E01-34A8-733EB3262415}"/>
                </a:ext>
              </a:extLst>
            </p:cNvPr>
            <p:cNvSpPr/>
            <p:nvPr/>
          </p:nvSpPr>
          <p:spPr>
            <a:xfrm>
              <a:off x="5659387" y="2671636"/>
              <a:ext cx="8178" cy="14573"/>
            </a:xfrm>
            <a:custGeom>
              <a:avLst/>
              <a:gdLst>
                <a:gd name="connsiteX0" fmla="*/ 5401 w 8178"/>
                <a:gd name="connsiteY0" fmla="*/ 0 h 14573"/>
                <a:gd name="connsiteX1" fmla="*/ 0 w 8178"/>
                <a:gd name="connsiteY1" fmla="*/ 11881 h 14573"/>
                <a:gd name="connsiteX2" fmla="*/ 1869 w 8178"/>
                <a:gd name="connsiteY2" fmla="*/ 14573 h 14573"/>
                <a:gd name="connsiteX3" fmla="*/ 8178 w 8178"/>
                <a:gd name="connsiteY3" fmla="*/ 652 h 14573"/>
                <a:gd name="connsiteX4" fmla="*/ 7287 w 8178"/>
                <a:gd name="connsiteY4" fmla="*/ 1132 h 14573"/>
                <a:gd name="connsiteX5" fmla="*/ 5401 w 8178"/>
                <a:gd name="connsiteY5" fmla="*/ 0 h 1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78" h="14573">
                  <a:moveTo>
                    <a:pt x="5401" y="0"/>
                  </a:moveTo>
                  <a:lnTo>
                    <a:pt x="0" y="11881"/>
                  </a:lnTo>
                  <a:cubicBezTo>
                    <a:pt x="635" y="12893"/>
                    <a:pt x="909" y="14299"/>
                    <a:pt x="1869" y="14573"/>
                  </a:cubicBezTo>
                  <a:cubicBezTo>
                    <a:pt x="3978" y="9927"/>
                    <a:pt x="6069" y="5298"/>
                    <a:pt x="8178" y="652"/>
                  </a:cubicBezTo>
                  <a:cubicBezTo>
                    <a:pt x="7870" y="806"/>
                    <a:pt x="7561" y="960"/>
                    <a:pt x="7287" y="1132"/>
                  </a:cubicBezTo>
                  <a:cubicBezTo>
                    <a:pt x="6635" y="771"/>
                    <a:pt x="5984" y="394"/>
                    <a:pt x="540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1" name="任意多边形: 形状 710">
              <a:extLst>
                <a:ext uri="{FF2B5EF4-FFF2-40B4-BE49-F238E27FC236}">
                  <a16:creationId xmlns:a16="http://schemas.microsoft.com/office/drawing/2014/main" id="{DCEC361B-67D2-5EB9-28AA-BAF4F2E0F3B7}"/>
                </a:ext>
              </a:extLst>
            </p:cNvPr>
            <p:cNvSpPr/>
            <p:nvPr/>
          </p:nvSpPr>
          <p:spPr>
            <a:xfrm>
              <a:off x="5607460" y="2682540"/>
              <a:ext cx="24705" cy="23780"/>
            </a:xfrm>
            <a:custGeom>
              <a:avLst/>
              <a:gdLst>
                <a:gd name="connsiteX0" fmla="*/ 19729 w 24705"/>
                <a:gd name="connsiteY0" fmla="*/ 0 h 23780"/>
                <a:gd name="connsiteX1" fmla="*/ 19626 w 24705"/>
                <a:gd name="connsiteY1" fmla="*/ 0 h 23780"/>
                <a:gd name="connsiteX2" fmla="*/ 12356 w 24705"/>
                <a:gd name="connsiteY2" fmla="*/ 2023 h 23780"/>
                <a:gd name="connsiteX3" fmla="*/ 11893 w 24705"/>
                <a:gd name="connsiteY3" fmla="*/ 5881 h 23780"/>
                <a:gd name="connsiteX4" fmla="*/ 17877 w 24705"/>
                <a:gd name="connsiteY4" fmla="*/ 10990 h 23780"/>
                <a:gd name="connsiteX5" fmla="*/ 18426 w 24705"/>
                <a:gd name="connsiteY5" fmla="*/ 11247 h 23780"/>
                <a:gd name="connsiteX6" fmla="*/ 17003 w 24705"/>
                <a:gd name="connsiteY6" fmla="*/ 11076 h 23780"/>
                <a:gd name="connsiteX7" fmla="*/ 14860 w 24705"/>
                <a:gd name="connsiteY7" fmla="*/ 11504 h 23780"/>
                <a:gd name="connsiteX8" fmla="*/ 13454 w 24705"/>
                <a:gd name="connsiteY8" fmla="*/ 11813 h 23780"/>
                <a:gd name="connsiteX9" fmla="*/ 12048 w 24705"/>
                <a:gd name="connsiteY9" fmla="*/ 11230 h 23780"/>
                <a:gd name="connsiteX10" fmla="*/ 8550 w 24705"/>
                <a:gd name="connsiteY10" fmla="*/ 9464 h 23780"/>
                <a:gd name="connsiteX11" fmla="*/ 2824 w 24705"/>
                <a:gd name="connsiteY11" fmla="*/ 11693 h 23780"/>
                <a:gd name="connsiteX12" fmla="*/ 115 w 24705"/>
                <a:gd name="connsiteY12" fmla="*/ 17385 h 23780"/>
                <a:gd name="connsiteX13" fmla="*/ 4401 w 24705"/>
                <a:gd name="connsiteY13" fmla="*/ 22889 h 23780"/>
                <a:gd name="connsiteX14" fmla="*/ 5618 w 24705"/>
                <a:gd name="connsiteY14" fmla="*/ 23043 h 23780"/>
                <a:gd name="connsiteX15" fmla="*/ 10076 w 24705"/>
                <a:gd name="connsiteY15" fmla="*/ 20282 h 23780"/>
                <a:gd name="connsiteX16" fmla="*/ 11019 w 24705"/>
                <a:gd name="connsiteY16" fmla="*/ 18671 h 23780"/>
                <a:gd name="connsiteX17" fmla="*/ 13368 w 24705"/>
                <a:gd name="connsiteY17" fmla="*/ 16562 h 23780"/>
                <a:gd name="connsiteX18" fmla="*/ 15528 w 24705"/>
                <a:gd name="connsiteY18" fmla="*/ 18962 h 23780"/>
                <a:gd name="connsiteX19" fmla="*/ 19832 w 24705"/>
                <a:gd name="connsiteY19" fmla="*/ 23780 h 23780"/>
                <a:gd name="connsiteX20" fmla="*/ 20346 w 24705"/>
                <a:gd name="connsiteY20" fmla="*/ 23746 h 23780"/>
                <a:gd name="connsiteX21" fmla="*/ 23998 w 24705"/>
                <a:gd name="connsiteY21" fmla="*/ 17745 h 23780"/>
                <a:gd name="connsiteX22" fmla="*/ 21272 w 24705"/>
                <a:gd name="connsiteY22" fmla="*/ 12413 h 23780"/>
                <a:gd name="connsiteX23" fmla="*/ 19249 w 24705"/>
                <a:gd name="connsiteY23" fmla="*/ 11487 h 23780"/>
                <a:gd name="connsiteX24" fmla="*/ 19558 w 24705"/>
                <a:gd name="connsiteY24" fmla="*/ 11504 h 23780"/>
                <a:gd name="connsiteX25" fmla="*/ 22300 w 24705"/>
                <a:gd name="connsiteY25" fmla="*/ 8110 h 23780"/>
                <a:gd name="connsiteX26" fmla="*/ 21392 w 24705"/>
                <a:gd name="connsiteY26" fmla="*/ 1440 h 23780"/>
                <a:gd name="connsiteX27" fmla="*/ 19729 w 24705"/>
                <a:gd name="connsiteY27" fmla="*/ 0 h 2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80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60" y="11504"/>
                  </a:cubicBezTo>
                  <a:cubicBezTo>
                    <a:pt x="14380" y="11693"/>
                    <a:pt x="13900" y="11813"/>
                    <a:pt x="13454" y="11813"/>
                  </a:cubicBezTo>
                  <a:cubicBezTo>
                    <a:pt x="12922" y="11813"/>
                    <a:pt x="12442" y="11642"/>
                    <a:pt x="12048" y="11230"/>
                  </a:cubicBezTo>
                  <a:cubicBezTo>
                    <a:pt x="10848" y="9927"/>
                    <a:pt x="9682" y="9464"/>
                    <a:pt x="8550" y="9464"/>
                  </a:cubicBezTo>
                  <a:cubicBezTo>
                    <a:pt x="6579" y="9464"/>
                    <a:pt x="4710" y="10853"/>
                    <a:pt x="2824" y="11693"/>
                  </a:cubicBezTo>
                  <a:cubicBezTo>
                    <a:pt x="509" y="12739"/>
                    <a:pt x="-331" y="14813"/>
                    <a:pt x="115" y="17385"/>
                  </a:cubicBezTo>
                  <a:cubicBezTo>
                    <a:pt x="578" y="20025"/>
                    <a:pt x="1658" y="22237"/>
                    <a:pt x="4401" y="22889"/>
                  </a:cubicBezTo>
                  <a:cubicBezTo>
                    <a:pt x="4830" y="22992"/>
                    <a:pt x="5224" y="23043"/>
                    <a:pt x="5618" y="23043"/>
                  </a:cubicBezTo>
                  <a:cubicBezTo>
                    <a:pt x="7470" y="23043"/>
                    <a:pt x="8910" y="21946"/>
                    <a:pt x="10076" y="20282"/>
                  </a:cubicBezTo>
                  <a:cubicBezTo>
                    <a:pt x="10436" y="19768"/>
                    <a:pt x="10659" y="19168"/>
                    <a:pt x="11019" y="18671"/>
                  </a:cubicBezTo>
                  <a:cubicBezTo>
                    <a:pt x="11996" y="17282"/>
                    <a:pt x="12717" y="16562"/>
                    <a:pt x="13368" y="16562"/>
                  </a:cubicBezTo>
                  <a:cubicBezTo>
                    <a:pt x="14071" y="16562"/>
                    <a:pt x="14705" y="17351"/>
                    <a:pt x="15528" y="18962"/>
                  </a:cubicBezTo>
                  <a:cubicBezTo>
                    <a:pt x="16591" y="21037"/>
                    <a:pt x="17329" y="23780"/>
                    <a:pt x="19832" y="23780"/>
                  </a:cubicBezTo>
                  <a:cubicBezTo>
                    <a:pt x="19986" y="23780"/>
                    <a:pt x="20157" y="23763"/>
                    <a:pt x="20346" y="23746"/>
                  </a:cubicBezTo>
                  <a:cubicBezTo>
                    <a:pt x="23278" y="23351"/>
                    <a:pt x="23175" y="19957"/>
                    <a:pt x="23998" y="17745"/>
                  </a:cubicBezTo>
                  <a:cubicBezTo>
                    <a:pt x="25284" y="14350"/>
                    <a:pt x="25061" y="14179"/>
                    <a:pt x="21272" y="12413"/>
                  </a:cubicBezTo>
                  <a:cubicBezTo>
                    <a:pt x="20672" y="12087"/>
                    <a:pt x="19986" y="11744"/>
                    <a:pt x="19249" y="11487"/>
                  </a:cubicBezTo>
                  <a:cubicBezTo>
                    <a:pt x="19352" y="11504"/>
                    <a:pt x="19455" y="11504"/>
                    <a:pt x="19558" y="11504"/>
                  </a:cubicBezTo>
                  <a:cubicBezTo>
                    <a:pt x="20792" y="11504"/>
                    <a:pt x="21718" y="10424"/>
                    <a:pt x="22300" y="8110"/>
                  </a:cubicBezTo>
                  <a:cubicBezTo>
                    <a:pt x="22901" y="5692"/>
                    <a:pt x="21752" y="3652"/>
                    <a:pt x="21392" y="1440"/>
                  </a:cubicBezTo>
                  <a:cubicBezTo>
                    <a:pt x="21255" y="600"/>
                    <a:pt x="20500" y="0"/>
                    <a:pt x="1972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2" name="任意多边形: 形状 711">
              <a:extLst>
                <a:ext uri="{FF2B5EF4-FFF2-40B4-BE49-F238E27FC236}">
                  <a16:creationId xmlns:a16="http://schemas.microsoft.com/office/drawing/2014/main" id="{D1511F75-3483-8B49-BD5F-D6973E46EBC4}"/>
                </a:ext>
              </a:extLst>
            </p:cNvPr>
            <p:cNvSpPr/>
            <p:nvPr/>
          </p:nvSpPr>
          <p:spPr>
            <a:xfrm>
              <a:off x="5604043" y="26058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4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886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4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3" name="任意多边形: 形状 712">
              <a:extLst>
                <a:ext uri="{FF2B5EF4-FFF2-40B4-BE49-F238E27FC236}">
                  <a16:creationId xmlns:a16="http://schemas.microsoft.com/office/drawing/2014/main" id="{D98715D0-207B-30BE-4015-2336A68CCE39}"/>
                </a:ext>
              </a:extLst>
            </p:cNvPr>
            <p:cNvSpPr/>
            <p:nvPr/>
          </p:nvSpPr>
          <p:spPr>
            <a:xfrm>
              <a:off x="5640367" y="2581454"/>
              <a:ext cx="10172" cy="10218"/>
            </a:xfrm>
            <a:custGeom>
              <a:avLst/>
              <a:gdLst>
                <a:gd name="connsiteX0" fmla="*/ 4978 w 10172"/>
                <a:gd name="connsiteY0" fmla="*/ 0 h 10218"/>
                <a:gd name="connsiteX1" fmla="*/ 383 w 10172"/>
                <a:gd name="connsiteY1" fmla="*/ 2949 h 10218"/>
                <a:gd name="connsiteX2" fmla="*/ 3332 w 10172"/>
                <a:gd name="connsiteY2" fmla="*/ 9498 h 10218"/>
                <a:gd name="connsiteX3" fmla="*/ 6041 w 10172"/>
                <a:gd name="connsiteY3" fmla="*/ 10218 h 10218"/>
                <a:gd name="connsiteX4" fmla="*/ 9727 w 10172"/>
                <a:gd name="connsiteY4" fmla="*/ 8332 h 10218"/>
                <a:gd name="connsiteX5" fmla="*/ 7498 w 10172"/>
                <a:gd name="connsiteY5" fmla="*/ 634 h 10218"/>
                <a:gd name="connsiteX6" fmla="*/ 4978 w 10172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2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0" y="7835"/>
                    <a:pt x="3332" y="9498"/>
                  </a:cubicBezTo>
                  <a:cubicBezTo>
                    <a:pt x="4172" y="9995"/>
                    <a:pt x="5116" y="10218"/>
                    <a:pt x="6041" y="10218"/>
                  </a:cubicBezTo>
                  <a:cubicBezTo>
                    <a:pt x="7584" y="10218"/>
                    <a:pt x="9041" y="9550"/>
                    <a:pt x="9727" y="8332"/>
                  </a:cubicBezTo>
                  <a:cubicBezTo>
                    <a:pt x="10910" y="6241"/>
                    <a:pt x="9590" y="1749"/>
                    <a:pt x="7498" y="634"/>
                  </a:cubicBezTo>
                  <a:cubicBezTo>
                    <a:pt x="6658" y="206"/>
                    <a:pt x="5801" y="0"/>
                    <a:pt x="49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4" name="任意多边形: 形状 713">
              <a:extLst>
                <a:ext uri="{FF2B5EF4-FFF2-40B4-BE49-F238E27FC236}">
                  <a16:creationId xmlns:a16="http://schemas.microsoft.com/office/drawing/2014/main" id="{847B247B-8A00-7370-91EB-CDBF13358A52}"/>
                </a:ext>
              </a:extLst>
            </p:cNvPr>
            <p:cNvSpPr/>
            <p:nvPr/>
          </p:nvSpPr>
          <p:spPr>
            <a:xfrm>
              <a:off x="5887444" y="2151457"/>
              <a:ext cx="6266" cy="7080"/>
            </a:xfrm>
            <a:custGeom>
              <a:avLst/>
              <a:gdLst>
                <a:gd name="connsiteX0" fmla="*/ 3315 w 6266"/>
                <a:gd name="connsiteY0" fmla="*/ 0 h 7080"/>
                <a:gd name="connsiteX1" fmla="*/ 91 w 6266"/>
                <a:gd name="connsiteY1" fmla="*/ 2932 h 7080"/>
                <a:gd name="connsiteX2" fmla="*/ 2114 w 6266"/>
                <a:gd name="connsiteY2" fmla="*/ 6944 h 7080"/>
                <a:gd name="connsiteX3" fmla="*/ 2972 w 6266"/>
                <a:gd name="connsiteY3" fmla="*/ 7081 h 7080"/>
                <a:gd name="connsiteX4" fmla="*/ 6144 w 6266"/>
                <a:gd name="connsiteY4" fmla="*/ 4201 h 7080"/>
                <a:gd name="connsiteX5" fmla="*/ 4103 w 6266"/>
                <a:gd name="connsiteY5" fmla="*/ 171 h 7080"/>
                <a:gd name="connsiteX6" fmla="*/ 3315 w 6266"/>
                <a:gd name="connsiteY6" fmla="*/ 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6" h="7080">
                  <a:moveTo>
                    <a:pt x="3315" y="0"/>
                  </a:moveTo>
                  <a:cubicBezTo>
                    <a:pt x="1943" y="0"/>
                    <a:pt x="366" y="1372"/>
                    <a:pt x="91" y="2932"/>
                  </a:cubicBezTo>
                  <a:cubicBezTo>
                    <a:pt x="-234" y="4784"/>
                    <a:pt x="280" y="6309"/>
                    <a:pt x="2114" y="6944"/>
                  </a:cubicBezTo>
                  <a:cubicBezTo>
                    <a:pt x="2406" y="7047"/>
                    <a:pt x="2680" y="7081"/>
                    <a:pt x="2972" y="7081"/>
                  </a:cubicBezTo>
                  <a:cubicBezTo>
                    <a:pt x="4412" y="7081"/>
                    <a:pt x="5767" y="5881"/>
                    <a:pt x="6144" y="4201"/>
                  </a:cubicBezTo>
                  <a:cubicBezTo>
                    <a:pt x="6624" y="2212"/>
                    <a:pt x="5646" y="909"/>
                    <a:pt x="4103" y="171"/>
                  </a:cubicBezTo>
                  <a:cubicBezTo>
                    <a:pt x="3846" y="51"/>
                    <a:pt x="3589" y="0"/>
                    <a:pt x="3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5" name="任意多边形: 形状 714">
              <a:extLst>
                <a:ext uri="{FF2B5EF4-FFF2-40B4-BE49-F238E27FC236}">
                  <a16:creationId xmlns:a16="http://schemas.microsoft.com/office/drawing/2014/main" id="{22EC10F9-C5A0-19AA-09FA-9A6A829C570B}"/>
                </a:ext>
              </a:extLst>
            </p:cNvPr>
            <p:cNvSpPr/>
            <p:nvPr/>
          </p:nvSpPr>
          <p:spPr>
            <a:xfrm>
              <a:off x="6091321" y="2188645"/>
              <a:ext cx="11358" cy="11452"/>
            </a:xfrm>
            <a:custGeom>
              <a:avLst/>
              <a:gdLst>
                <a:gd name="connsiteX0" fmla="*/ 8453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5 w 11358"/>
                <a:gd name="connsiteY6" fmla="*/ 4475 h 11452"/>
                <a:gd name="connsiteX7" fmla="*/ 8573 w 11358"/>
                <a:gd name="connsiteY7" fmla="*/ 17 h 11452"/>
                <a:gd name="connsiteX8" fmla="*/ 8453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3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4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5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38" y="17"/>
                    <a:pt x="8504" y="0"/>
                    <a:pt x="84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6" name="任意多边形: 形状 715">
              <a:extLst>
                <a:ext uri="{FF2B5EF4-FFF2-40B4-BE49-F238E27FC236}">
                  <a16:creationId xmlns:a16="http://schemas.microsoft.com/office/drawing/2014/main" id="{688A110D-9381-DBE1-B928-FB959DD189BF}"/>
                </a:ext>
              </a:extLst>
            </p:cNvPr>
            <p:cNvSpPr/>
            <p:nvPr/>
          </p:nvSpPr>
          <p:spPr>
            <a:xfrm>
              <a:off x="6090394" y="2219231"/>
              <a:ext cx="11138" cy="11315"/>
            </a:xfrm>
            <a:custGeom>
              <a:avLst/>
              <a:gdLst>
                <a:gd name="connsiteX0" fmla="*/ 8094 w 11138"/>
                <a:gd name="connsiteY0" fmla="*/ 0 h 11315"/>
                <a:gd name="connsiteX1" fmla="*/ 6619 w 11138"/>
                <a:gd name="connsiteY1" fmla="*/ 223 h 11315"/>
                <a:gd name="connsiteX2" fmla="*/ 5162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94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94" y="0"/>
                  </a:moveTo>
                  <a:cubicBezTo>
                    <a:pt x="7631" y="0"/>
                    <a:pt x="7117" y="103"/>
                    <a:pt x="6619" y="223"/>
                  </a:cubicBezTo>
                  <a:cubicBezTo>
                    <a:pt x="6122" y="326"/>
                    <a:pt x="5625" y="446"/>
                    <a:pt x="5162" y="446"/>
                  </a:cubicBezTo>
                  <a:cubicBezTo>
                    <a:pt x="5025" y="446"/>
                    <a:pt x="4871" y="429"/>
                    <a:pt x="4733" y="411"/>
                  </a:cubicBezTo>
                  <a:cubicBezTo>
                    <a:pt x="4493" y="377"/>
                    <a:pt x="4254" y="343"/>
                    <a:pt x="4031" y="343"/>
                  </a:cubicBezTo>
                  <a:cubicBezTo>
                    <a:pt x="2265" y="343"/>
                    <a:pt x="842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73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3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7" name="任意多边形: 形状 716">
              <a:extLst>
                <a:ext uri="{FF2B5EF4-FFF2-40B4-BE49-F238E27FC236}">
                  <a16:creationId xmlns:a16="http://schemas.microsoft.com/office/drawing/2014/main" id="{3E5EAC48-9640-44EA-4684-1A6E5C559BB7}"/>
                </a:ext>
              </a:extLst>
            </p:cNvPr>
            <p:cNvSpPr/>
            <p:nvPr/>
          </p:nvSpPr>
          <p:spPr>
            <a:xfrm>
              <a:off x="6060792" y="2238314"/>
              <a:ext cx="4591" cy="4148"/>
            </a:xfrm>
            <a:custGeom>
              <a:avLst/>
              <a:gdLst>
                <a:gd name="connsiteX0" fmla="*/ 1880 w 4591"/>
                <a:gd name="connsiteY0" fmla="*/ 0 h 4148"/>
                <a:gd name="connsiteX1" fmla="*/ 97 w 4591"/>
                <a:gd name="connsiteY1" fmla="*/ 1629 h 4148"/>
                <a:gd name="connsiteX2" fmla="*/ 1365 w 4591"/>
                <a:gd name="connsiteY2" fmla="*/ 4012 h 4148"/>
                <a:gd name="connsiteX3" fmla="*/ 2429 w 4591"/>
                <a:gd name="connsiteY3" fmla="*/ 4149 h 4148"/>
                <a:gd name="connsiteX4" fmla="*/ 4555 w 4591"/>
                <a:gd name="connsiteY4" fmla="*/ 2246 h 4148"/>
                <a:gd name="connsiteX5" fmla="*/ 2857 w 4591"/>
                <a:gd name="connsiteY5" fmla="*/ 171 h 4148"/>
                <a:gd name="connsiteX6" fmla="*/ 1880 w 4591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1" h="4148">
                  <a:moveTo>
                    <a:pt x="1880" y="0"/>
                  </a:moveTo>
                  <a:cubicBezTo>
                    <a:pt x="1023" y="0"/>
                    <a:pt x="389" y="514"/>
                    <a:pt x="97" y="1629"/>
                  </a:cubicBezTo>
                  <a:cubicBezTo>
                    <a:pt x="-229" y="2812"/>
                    <a:pt x="286" y="3755"/>
                    <a:pt x="1365" y="4012"/>
                  </a:cubicBezTo>
                  <a:cubicBezTo>
                    <a:pt x="1726" y="4098"/>
                    <a:pt x="2086" y="4149"/>
                    <a:pt x="2429" y="4149"/>
                  </a:cubicBezTo>
                  <a:cubicBezTo>
                    <a:pt x="3440" y="4149"/>
                    <a:pt x="4298" y="3669"/>
                    <a:pt x="4555" y="2246"/>
                  </a:cubicBezTo>
                  <a:cubicBezTo>
                    <a:pt x="4794" y="909"/>
                    <a:pt x="3818" y="497"/>
                    <a:pt x="2857" y="171"/>
                  </a:cubicBezTo>
                  <a:cubicBezTo>
                    <a:pt x="2497" y="69"/>
                    <a:pt x="2188" y="0"/>
                    <a:pt x="18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8" name="任意多边形: 形状 717">
              <a:extLst>
                <a:ext uri="{FF2B5EF4-FFF2-40B4-BE49-F238E27FC236}">
                  <a16:creationId xmlns:a16="http://schemas.microsoft.com/office/drawing/2014/main" id="{66A0A4F0-0B98-BA7E-2603-F2A28A59D6A8}"/>
                </a:ext>
              </a:extLst>
            </p:cNvPr>
            <p:cNvSpPr/>
            <p:nvPr/>
          </p:nvSpPr>
          <p:spPr>
            <a:xfrm>
              <a:off x="6094437" y="2360986"/>
              <a:ext cx="9521" cy="11693"/>
            </a:xfrm>
            <a:custGeom>
              <a:avLst/>
              <a:gdLst>
                <a:gd name="connsiteX0" fmla="*/ 2353 w 9521"/>
                <a:gd name="connsiteY0" fmla="*/ 0 h 11693"/>
                <a:gd name="connsiteX1" fmla="*/ 330 w 9521"/>
                <a:gd name="connsiteY1" fmla="*/ 4269 h 11693"/>
                <a:gd name="connsiteX2" fmla="*/ 3810 w 9521"/>
                <a:gd name="connsiteY2" fmla="*/ 10733 h 11693"/>
                <a:gd name="connsiteX3" fmla="*/ 5542 w 9521"/>
                <a:gd name="connsiteY3" fmla="*/ 11693 h 11693"/>
                <a:gd name="connsiteX4" fmla="*/ 7616 w 9521"/>
                <a:gd name="connsiteY4" fmla="*/ 11144 h 11693"/>
                <a:gd name="connsiteX5" fmla="*/ 9519 w 9521"/>
                <a:gd name="connsiteY5" fmla="*/ 7561 h 11693"/>
                <a:gd name="connsiteX6" fmla="*/ 2576 w 9521"/>
                <a:gd name="connsiteY6" fmla="*/ 34 h 11693"/>
                <a:gd name="connsiteX7" fmla="*/ 2353 w 9521"/>
                <a:gd name="connsiteY7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1" h="11693">
                  <a:moveTo>
                    <a:pt x="2353" y="0"/>
                  </a:moveTo>
                  <a:cubicBezTo>
                    <a:pt x="998" y="0"/>
                    <a:pt x="-733" y="2898"/>
                    <a:pt x="330" y="4269"/>
                  </a:cubicBezTo>
                  <a:cubicBezTo>
                    <a:pt x="1890" y="6275"/>
                    <a:pt x="2336" y="8778"/>
                    <a:pt x="3810" y="10733"/>
                  </a:cubicBezTo>
                  <a:cubicBezTo>
                    <a:pt x="4359" y="11453"/>
                    <a:pt x="4942" y="11693"/>
                    <a:pt x="5542" y="11693"/>
                  </a:cubicBezTo>
                  <a:cubicBezTo>
                    <a:pt x="6228" y="11693"/>
                    <a:pt x="6931" y="11384"/>
                    <a:pt x="7616" y="11144"/>
                  </a:cubicBezTo>
                  <a:cubicBezTo>
                    <a:pt x="9211" y="10561"/>
                    <a:pt x="9554" y="9121"/>
                    <a:pt x="9519" y="7561"/>
                  </a:cubicBezTo>
                  <a:cubicBezTo>
                    <a:pt x="9502" y="6858"/>
                    <a:pt x="3261" y="206"/>
                    <a:pt x="2576" y="34"/>
                  </a:cubicBezTo>
                  <a:cubicBezTo>
                    <a:pt x="2507" y="0"/>
                    <a:pt x="2438" y="0"/>
                    <a:pt x="23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9" name="任意多边形: 形状 718">
              <a:extLst>
                <a:ext uri="{FF2B5EF4-FFF2-40B4-BE49-F238E27FC236}">
                  <a16:creationId xmlns:a16="http://schemas.microsoft.com/office/drawing/2014/main" id="{EAC4CA0A-0738-A437-DFDE-08E437DB2416}"/>
                </a:ext>
              </a:extLst>
            </p:cNvPr>
            <p:cNvSpPr/>
            <p:nvPr/>
          </p:nvSpPr>
          <p:spPr>
            <a:xfrm>
              <a:off x="6061855" y="2344938"/>
              <a:ext cx="6809" cy="6566"/>
            </a:xfrm>
            <a:custGeom>
              <a:avLst/>
              <a:gdLst>
                <a:gd name="connsiteX0" fmla="*/ 2411 w 6809"/>
                <a:gd name="connsiteY0" fmla="*/ 0 h 6566"/>
                <a:gd name="connsiteX1" fmla="*/ 217 w 6809"/>
                <a:gd name="connsiteY1" fmla="*/ 1577 h 6566"/>
                <a:gd name="connsiteX2" fmla="*/ 2771 w 6809"/>
                <a:gd name="connsiteY2" fmla="*/ 6481 h 6566"/>
                <a:gd name="connsiteX3" fmla="*/ 3594 w 6809"/>
                <a:gd name="connsiteY3" fmla="*/ 6567 h 6566"/>
                <a:gd name="connsiteX4" fmla="*/ 6766 w 6809"/>
                <a:gd name="connsiteY4" fmla="*/ 4612 h 6566"/>
                <a:gd name="connsiteX5" fmla="*/ 3149 w 6809"/>
                <a:gd name="connsiteY5" fmla="*/ 69 h 6566"/>
                <a:gd name="connsiteX6" fmla="*/ 2411 w 6809"/>
                <a:gd name="connsiteY6" fmla="*/ 0 h 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9" h="6566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5" y="6052"/>
                    <a:pt x="2771" y="6481"/>
                  </a:cubicBezTo>
                  <a:cubicBezTo>
                    <a:pt x="3063" y="6550"/>
                    <a:pt x="3337" y="6567"/>
                    <a:pt x="3594" y="6567"/>
                  </a:cubicBezTo>
                  <a:cubicBezTo>
                    <a:pt x="4949" y="6567"/>
                    <a:pt x="5960" y="5761"/>
                    <a:pt x="6766" y="4612"/>
                  </a:cubicBezTo>
                  <a:cubicBezTo>
                    <a:pt x="7143" y="3172"/>
                    <a:pt x="5017" y="497"/>
                    <a:pt x="3149" y="69"/>
                  </a:cubicBezTo>
                  <a:cubicBezTo>
                    <a:pt x="2908" y="34"/>
                    <a:pt x="2651" y="0"/>
                    <a:pt x="241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0" name="任意多边形: 形状 719">
              <a:extLst>
                <a:ext uri="{FF2B5EF4-FFF2-40B4-BE49-F238E27FC236}">
                  <a16:creationId xmlns:a16="http://schemas.microsoft.com/office/drawing/2014/main" id="{30DEC8E1-BD83-33B6-2439-B42A8FCBB2E2}"/>
                </a:ext>
              </a:extLst>
            </p:cNvPr>
            <p:cNvSpPr/>
            <p:nvPr/>
          </p:nvSpPr>
          <p:spPr>
            <a:xfrm>
              <a:off x="6078863" y="2161984"/>
              <a:ext cx="10284" cy="22014"/>
            </a:xfrm>
            <a:custGeom>
              <a:avLst/>
              <a:gdLst>
                <a:gd name="connsiteX0" fmla="*/ 3936 w 10284"/>
                <a:gd name="connsiteY0" fmla="*/ 0 h 22014"/>
                <a:gd name="connsiteX1" fmla="*/ 3525 w 10284"/>
                <a:gd name="connsiteY1" fmla="*/ 34 h 22014"/>
                <a:gd name="connsiteX2" fmla="*/ 96 w 10284"/>
                <a:gd name="connsiteY2" fmla="*/ 3926 h 22014"/>
                <a:gd name="connsiteX3" fmla="*/ 422 w 10284"/>
                <a:gd name="connsiteY3" fmla="*/ 5795 h 22014"/>
                <a:gd name="connsiteX4" fmla="*/ 456 w 10284"/>
                <a:gd name="connsiteY4" fmla="*/ 10630 h 22014"/>
                <a:gd name="connsiteX5" fmla="*/ 62 w 10284"/>
                <a:gd name="connsiteY5" fmla="*/ 14368 h 22014"/>
                <a:gd name="connsiteX6" fmla="*/ 4279 w 10284"/>
                <a:gd name="connsiteY6" fmla="*/ 22014 h 22014"/>
                <a:gd name="connsiteX7" fmla="*/ 4331 w 10284"/>
                <a:gd name="connsiteY7" fmla="*/ 22014 h 22014"/>
                <a:gd name="connsiteX8" fmla="*/ 9732 w 10284"/>
                <a:gd name="connsiteY8" fmla="*/ 15876 h 22014"/>
                <a:gd name="connsiteX9" fmla="*/ 9046 w 10284"/>
                <a:gd name="connsiteY9" fmla="*/ 12121 h 22014"/>
                <a:gd name="connsiteX10" fmla="*/ 6422 w 10284"/>
                <a:gd name="connsiteY10" fmla="*/ 5281 h 22014"/>
                <a:gd name="connsiteX11" fmla="*/ 6491 w 10284"/>
                <a:gd name="connsiteY11" fmla="*/ 3412 h 22014"/>
                <a:gd name="connsiteX12" fmla="*/ 3936 w 10284"/>
                <a:gd name="connsiteY12" fmla="*/ 0 h 2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84" h="22014">
                  <a:moveTo>
                    <a:pt x="3936" y="0"/>
                  </a:moveTo>
                  <a:cubicBezTo>
                    <a:pt x="3800" y="0"/>
                    <a:pt x="3662" y="17"/>
                    <a:pt x="3525" y="34"/>
                  </a:cubicBezTo>
                  <a:cubicBezTo>
                    <a:pt x="1725" y="326"/>
                    <a:pt x="165" y="1612"/>
                    <a:pt x="96" y="3926"/>
                  </a:cubicBezTo>
                  <a:cubicBezTo>
                    <a:pt x="79" y="4543"/>
                    <a:pt x="147" y="5246"/>
                    <a:pt x="422" y="5795"/>
                  </a:cubicBezTo>
                  <a:cubicBezTo>
                    <a:pt x="1228" y="7424"/>
                    <a:pt x="1262" y="8915"/>
                    <a:pt x="456" y="10630"/>
                  </a:cubicBezTo>
                  <a:cubicBezTo>
                    <a:pt x="-41" y="11693"/>
                    <a:pt x="-58" y="13133"/>
                    <a:pt x="62" y="14368"/>
                  </a:cubicBezTo>
                  <a:cubicBezTo>
                    <a:pt x="439" y="18414"/>
                    <a:pt x="2445" y="22014"/>
                    <a:pt x="4279" y="22014"/>
                  </a:cubicBezTo>
                  <a:cubicBezTo>
                    <a:pt x="4296" y="22014"/>
                    <a:pt x="4314" y="22014"/>
                    <a:pt x="4331" y="22014"/>
                  </a:cubicBezTo>
                  <a:cubicBezTo>
                    <a:pt x="8017" y="21860"/>
                    <a:pt x="8291" y="18277"/>
                    <a:pt x="9732" y="15876"/>
                  </a:cubicBezTo>
                  <a:cubicBezTo>
                    <a:pt x="10520" y="13853"/>
                    <a:pt x="10606" y="12945"/>
                    <a:pt x="9046" y="12121"/>
                  </a:cubicBezTo>
                  <a:cubicBezTo>
                    <a:pt x="6097" y="10561"/>
                    <a:pt x="4245" y="8898"/>
                    <a:pt x="6422" y="5281"/>
                  </a:cubicBezTo>
                  <a:cubicBezTo>
                    <a:pt x="6697" y="4818"/>
                    <a:pt x="6663" y="3978"/>
                    <a:pt x="6491" y="3412"/>
                  </a:cubicBezTo>
                  <a:cubicBezTo>
                    <a:pt x="6045" y="1903"/>
                    <a:pt x="5634" y="0"/>
                    <a:pt x="3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1" name="任意多边形: 形状 720">
              <a:extLst>
                <a:ext uri="{FF2B5EF4-FFF2-40B4-BE49-F238E27FC236}">
                  <a16:creationId xmlns:a16="http://schemas.microsoft.com/office/drawing/2014/main" id="{15AAB4CE-EBCA-5633-1DDA-18DB72C613CE}"/>
                </a:ext>
              </a:extLst>
            </p:cNvPr>
            <p:cNvSpPr/>
            <p:nvPr/>
          </p:nvSpPr>
          <p:spPr>
            <a:xfrm>
              <a:off x="6076430" y="22592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6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24" y="0"/>
                    <a:pt x="2170" y="0"/>
                    <a:pt x="20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2" name="任意多边形: 形状 721">
              <a:extLst>
                <a:ext uri="{FF2B5EF4-FFF2-40B4-BE49-F238E27FC236}">
                  <a16:creationId xmlns:a16="http://schemas.microsoft.com/office/drawing/2014/main" id="{F1AA92F5-957A-ECBF-72F4-D551295A6E07}"/>
                </a:ext>
              </a:extLst>
            </p:cNvPr>
            <p:cNvSpPr/>
            <p:nvPr/>
          </p:nvSpPr>
          <p:spPr>
            <a:xfrm>
              <a:off x="6071823" y="21159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0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515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0" y="17"/>
                  </a:cubicBezTo>
                  <a:cubicBezTo>
                    <a:pt x="2747" y="0"/>
                    <a:pt x="2645" y="0"/>
                    <a:pt x="254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3" name="任意多边形: 形状 722">
              <a:extLst>
                <a:ext uri="{FF2B5EF4-FFF2-40B4-BE49-F238E27FC236}">
                  <a16:creationId xmlns:a16="http://schemas.microsoft.com/office/drawing/2014/main" id="{512CC344-5FAF-437B-4199-64D6B7C904A6}"/>
                </a:ext>
              </a:extLst>
            </p:cNvPr>
            <p:cNvSpPr/>
            <p:nvPr/>
          </p:nvSpPr>
          <p:spPr>
            <a:xfrm>
              <a:off x="5570524" y="24943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5 w 10373"/>
                <a:gd name="connsiteY6" fmla="*/ 9498 h 12498"/>
                <a:gd name="connsiteX7" fmla="*/ 9791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7" y="7184"/>
                    <a:pt x="1012" y="7972"/>
                  </a:cubicBezTo>
                  <a:cubicBezTo>
                    <a:pt x="1561" y="10013"/>
                    <a:pt x="2384" y="12104"/>
                    <a:pt x="4579" y="12464"/>
                  </a:cubicBezTo>
                  <a:cubicBezTo>
                    <a:pt x="4698" y="12482"/>
                    <a:pt x="4818" y="12499"/>
                    <a:pt x="4939" y="12499"/>
                  </a:cubicBezTo>
                  <a:cubicBezTo>
                    <a:pt x="6516" y="12499"/>
                    <a:pt x="7150" y="10682"/>
                    <a:pt x="8025" y="9498"/>
                  </a:cubicBezTo>
                  <a:cubicBezTo>
                    <a:pt x="8625" y="8675"/>
                    <a:pt x="9276" y="7870"/>
                    <a:pt x="9791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4" name="任意多边形: 形状 723">
              <a:extLst>
                <a:ext uri="{FF2B5EF4-FFF2-40B4-BE49-F238E27FC236}">
                  <a16:creationId xmlns:a16="http://schemas.microsoft.com/office/drawing/2014/main" id="{18E205C5-8DAD-B12D-A154-C1DE8C809AE0}"/>
                </a:ext>
              </a:extLst>
            </p:cNvPr>
            <p:cNvSpPr/>
            <p:nvPr/>
          </p:nvSpPr>
          <p:spPr>
            <a:xfrm>
              <a:off x="5573488" y="24578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094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4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49"/>
                    <a:pt x="2094" y="223"/>
                  </a:cubicBezTo>
                  <a:cubicBezTo>
                    <a:pt x="1836" y="69"/>
                    <a:pt x="1614" y="0"/>
                    <a:pt x="14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5" name="任意多边形: 形状 724">
              <a:extLst>
                <a:ext uri="{FF2B5EF4-FFF2-40B4-BE49-F238E27FC236}">
                  <a16:creationId xmlns:a16="http://schemas.microsoft.com/office/drawing/2014/main" id="{E9619CE8-DF2D-6FB3-A449-32448FDC2F20}"/>
                </a:ext>
              </a:extLst>
            </p:cNvPr>
            <p:cNvSpPr/>
            <p:nvPr/>
          </p:nvSpPr>
          <p:spPr>
            <a:xfrm>
              <a:off x="5554665" y="25867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90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800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90" y="497"/>
                  </a:cubicBezTo>
                  <a:cubicBezTo>
                    <a:pt x="6447" y="154"/>
                    <a:pt x="6138" y="0"/>
                    <a:pt x="58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6" name="任意多边形: 形状 725">
              <a:extLst>
                <a:ext uri="{FF2B5EF4-FFF2-40B4-BE49-F238E27FC236}">
                  <a16:creationId xmlns:a16="http://schemas.microsoft.com/office/drawing/2014/main" id="{B4CD8C4F-4E48-67AD-DF20-CAF6D2F05689}"/>
                </a:ext>
              </a:extLst>
            </p:cNvPr>
            <p:cNvSpPr/>
            <p:nvPr/>
          </p:nvSpPr>
          <p:spPr>
            <a:xfrm>
              <a:off x="5517075" y="2678134"/>
              <a:ext cx="10329" cy="12601"/>
            </a:xfrm>
            <a:custGeom>
              <a:avLst/>
              <a:gdLst>
                <a:gd name="connsiteX0" fmla="*/ 2752 w 10329"/>
                <a:gd name="connsiteY0" fmla="*/ 0 h 12601"/>
                <a:gd name="connsiteX1" fmla="*/ 1329 w 10329"/>
                <a:gd name="connsiteY1" fmla="*/ 463 h 12601"/>
                <a:gd name="connsiteX2" fmla="*/ 592 w 10329"/>
                <a:gd name="connsiteY2" fmla="*/ 5435 h 12601"/>
                <a:gd name="connsiteX3" fmla="*/ 832 w 10329"/>
                <a:gd name="connsiteY3" fmla="*/ 7904 h 12601"/>
                <a:gd name="connsiteX4" fmla="*/ 4243 w 10329"/>
                <a:gd name="connsiteY4" fmla="*/ 12550 h 12601"/>
                <a:gd name="connsiteX5" fmla="*/ 4689 w 10329"/>
                <a:gd name="connsiteY5" fmla="*/ 12602 h 12601"/>
                <a:gd name="connsiteX6" fmla="*/ 7810 w 10329"/>
                <a:gd name="connsiteY6" fmla="*/ 9721 h 12601"/>
                <a:gd name="connsiteX7" fmla="*/ 9679 w 10329"/>
                <a:gd name="connsiteY7" fmla="*/ 7287 h 12601"/>
                <a:gd name="connsiteX8" fmla="*/ 8770 w 10329"/>
                <a:gd name="connsiteY8" fmla="*/ 3120 h 12601"/>
                <a:gd name="connsiteX9" fmla="*/ 6198 w 10329"/>
                <a:gd name="connsiteY9" fmla="*/ 1303 h 12601"/>
                <a:gd name="connsiteX10" fmla="*/ 2752 w 10329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9" h="12601">
                  <a:moveTo>
                    <a:pt x="2752" y="0"/>
                  </a:moveTo>
                  <a:cubicBezTo>
                    <a:pt x="2306" y="0"/>
                    <a:pt x="1843" y="120"/>
                    <a:pt x="1329" y="463"/>
                  </a:cubicBezTo>
                  <a:cubicBezTo>
                    <a:pt x="-814" y="1869"/>
                    <a:pt x="180" y="3652"/>
                    <a:pt x="592" y="5435"/>
                  </a:cubicBezTo>
                  <a:cubicBezTo>
                    <a:pt x="780" y="6224"/>
                    <a:pt x="643" y="7098"/>
                    <a:pt x="832" y="7904"/>
                  </a:cubicBezTo>
                  <a:cubicBezTo>
                    <a:pt x="1295" y="9978"/>
                    <a:pt x="2066" y="12087"/>
                    <a:pt x="4243" y="12550"/>
                  </a:cubicBezTo>
                  <a:cubicBezTo>
                    <a:pt x="4398" y="12584"/>
                    <a:pt x="4552" y="12602"/>
                    <a:pt x="4689" y="12602"/>
                  </a:cubicBezTo>
                  <a:cubicBezTo>
                    <a:pt x="6215" y="12602"/>
                    <a:pt x="6901" y="10853"/>
                    <a:pt x="7810" y="9721"/>
                  </a:cubicBezTo>
                  <a:cubicBezTo>
                    <a:pt x="8444" y="8915"/>
                    <a:pt x="9130" y="8144"/>
                    <a:pt x="9679" y="7287"/>
                  </a:cubicBezTo>
                  <a:cubicBezTo>
                    <a:pt x="10759" y="5589"/>
                    <a:pt x="10519" y="4183"/>
                    <a:pt x="8770" y="3120"/>
                  </a:cubicBezTo>
                  <a:cubicBezTo>
                    <a:pt x="7913" y="2606"/>
                    <a:pt x="7124" y="1954"/>
                    <a:pt x="6198" y="1303"/>
                  </a:cubicBezTo>
                  <a:cubicBezTo>
                    <a:pt x="5049" y="1063"/>
                    <a:pt x="4021" y="0"/>
                    <a:pt x="27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7" name="任意多边形: 形状 726">
              <a:extLst>
                <a:ext uri="{FF2B5EF4-FFF2-40B4-BE49-F238E27FC236}">
                  <a16:creationId xmlns:a16="http://schemas.microsoft.com/office/drawing/2014/main" id="{E704A4E2-7921-C45C-357C-AD805287303C}"/>
                </a:ext>
              </a:extLst>
            </p:cNvPr>
            <p:cNvSpPr/>
            <p:nvPr/>
          </p:nvSpPr>
          <p:spPr>
            <a:xfrm>
              <a:off x="5553728" y="2810699"/>
              <a:ext cx="12106" cy="13596"/>
            </a:xfrm>
            <a:custGeom>
              <a:avLst/>
              <a:gdLst>
                <a:gd name="connsiteX0" fmla="*/ 5720 w 12106"/>
                <a:gd name="connsiteY0" fmla="*/ 0 h 13596"/>
                <a:gd name="connsiteX1" fmla="*/ 2360 w 12106"/>
                <a:gd name="connsiteY1" fmla="*/ 2486 h 13596"/>
                <a:gd name="connsiteX2" fmla="*/ 2120 w 12106"/>
                <a:gd name="connsiteY2" fmla="*/ 3600 h 13596"/>
                <a:gd name="connsiteX3" fmla="*/ 45 w 12106"/>
                <a:gd name="connsiteY3" fmla="*/ 7441 h 13596"/>
                <a:gd name="connsiteX4" fmla="*/ 3148 w 12106"/>
                <a:gd name="connsiteY4" fmla="*/ 11196 h 13596"/>
                <a:gd name="connsiteX5" fmla="*/ 7058 w 12106"/>
                <a:gd name="connsiteY5" fmla="*/ 12945 h 13596"/>
                <a:gd name="connsiteX6" fmla="*/ 9526 w 12106"/>
                <a:gd name="connsiteY6" fmla="*/ 13596 h 13596"/>
                <a:gd name="connsiteX7" fmla="*/ 12098 w 12106"/>
                <a:gd name="connsiteY7" fmla="*/ 9344 h 13596"/>
                <a:gd name="connsiteX8" fmla="*/ 10469 w 12106"/>
                <a:gd name="connsiteY8" fmla="*/ 3378 h 13596"/>
                <a:gd name="connsiteX9" fmla="*/ 8601 w 12106"/>
                <a:gd name="connsiteY9" fmla="*/ 1509 h 13596"/>
                <a:gd name="connsiteX10" fmla="*/ 7572 w 12106"/>
                <a:gd name="connsiteY10" fmla="*/ 463 h 13596"/>
                <a:gd name="connsiteX11" fmla="*/ 5720 w 12106"/>
                <a:gd name="connsiteY11" fmla="*/ 0 h 13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06" h="13596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8"/>
                    <a:pt x="2137" y="3258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6" y="10356"/>
                    <a:pt x="3148" y="11196"/>
                  </a:cubicBezTo>
                  <a:cubicBezTo>
                    <a:pt x="4383" y="11916"/>
                    <a:pt x="5755" y="12344"/>
                    <a:pt x="7058" y="12945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98" y="9344"/>
                  </a:cubicBezTo>
                  <a:cubicBezTo>
                    <a:pt x="12201" y="7304"/>
                    <a:pt x="11292" y="5298"/>
                    <a:pt x="10469" y="3378"/>
                  </a:cubicBezTo>
                  <a:cubicBezTo>
                    <a:pt x="9955" y="2177"/>
                    <a:pt x="9321" y="1663"/>
                    <a:pt x="8601" y="1509"/>
                  </a:cubicBezTo>
                  <a:cubicBezTo>
                    <a:pt x="8361" y="1097"/>
                    <a:pt x="8018" y="737"/>
                    <a:pt x="7572" y="463"/>
                  </a:cubicBezTo>
                  <a:cubicBezTo>
                    <a:pt x="6937" y="154"/>
                    <a:pt x="6303" y="0"/>
                    <a:pt x="57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8" name="任意多边形: 形状 727">
              <a:extLst>
                <a:ext uri="{FF2B5EF4-FFF2-40B4-BE49-F238E27FC236}">
                  <a16:creationId xmlns:a16="http://schemas.microsoft.com/office/drawing/2014/main" id="{E8F3E004-8230-FBB5-4294-35DC8BF2A074}"/>
                </a:ext>
              </a:extLst>
            </p:cNvPr>
            <p:cNvSpPr/>
            <p:nvPr/>
          </p:nvSpPr>
          <p:spPr>
            <a:xfrm>
              <a:off x="5521384" y="2641701"/>
              <a:ext cx="3171" cy="3840"/>
            </a:xfrm>
            <a:custGeom>
              <a:avLst/>
              <a:gdLst>
                <a:gd name="connsiteX0" fmla="*/ 1495 w 3171"/>
                <a:gd name="connsiteY0" fmla="*/ 0 h 3840"/>
                <a:gd name="connsiteX1" fmla="*/ 192 w 3171"/>
                <a:gd name="connsiteY1" fmla="*/ 1697 h 3840"/>
                <a:gd name="connsiteX2" fmla="*/ 843 w 3171"/>
                <a:gd name="connsiteY2" fmla="*/ 3823 h 3840"/>
                <a:gd name="connsiteX3" fmla="*/ 1152 w 3171"/>
                <a:gd name="connsiteY3" fmla="*/ 3840 h 3840"/>
                <a:gd name="connsiteX4" fmla="*/ 3141 w 3171"/>
                <a:gd name="connsiteY4" fmla="*/ 2349 h 3840"/>
                <a:gd name="connsiteX5" fmla="*/ 2198 w 3171"/>
                <a:gd name="connsiteY5" fmla="*/ 257 h 3840"/>
                <a:gd name="connsiteX6" fmla="*/ 1495 w 3171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1" h="3840">
                  <a:moveTo>
                    <a:pt x="1495" y="0"/>
                  </a:moveTo>
                  <a:cubicBezTo>
                    <a:pt x="740" y="0"/>
                    <a:pt x="466" y="1029"/>
                    <a:pt x="192" y="1697"/>
                  </a:cubicBezTo>
                  <a:cubicBezTo>
                    <a:pt x="-117" y="2417"/>
                    <a:pt x="-151" y="3360"/>
                    <a:pt x="843" y="3823"/>
                  </a:cubicBezTo>
                  <a:cubicBezTo>
                    <a:pt x="946" y="3840"/>
                    <a:pt x="1049" y="3840"/>
                    <a:pt x="1152" y="3840"/>
                  </a:cubicBezTo>
                  <a:cubicBezTo>
                    <a:pt x="2129" y="3840"/>
                    <a:pt x="2901" y="3206"/>
                    <a:pt x="3141" y="2349"/>
                  </a:cubicBezTo>
                  <a:cubicBezTo>
                    <a:pt x="3312" y="1783"/>
                    <a:pt x="2747" y="600"/>
                    <a:pt x="2198" y="257"/>
                  </a:cubicBezTo>
                  <a:cubicBezTo>
                    <a:pt x="1924" y="68"/>
                    <a:pt x="1700" y="0"/>
                    <a:pt x="14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9" name="任意多边形: 形状 728">
              <a:extLst>
                <a:ext uri="{FF2B5EF4-FFF2-40B4-BE49-F238E27FC236}">
                  <a16:creationId xmlns:a16="http://schemas.microsoft.com/office/drawing/2014/main" id="{A7E54303-9B5C-45B7-7932-0E7B02702BB9}"/>
                </a:ext>
              </a:extLst>
            </p:cNvPr>
            <p:cNvSpPr/>
            <p:nvPr/>
          </p:nvSpPr>
          <p:spPr>
            <a:xfrm>
              <a:off x="6107572" y="2305042"/>
              <a:ext cx="27824" cy="15241"/>
            </a:xfrm>
            <a:custGeom>
              <a:avLst/>
              <a:gdLst>
                <a:gd name="connsiteX0" fmla="*/ 18690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21 w 27824"/>
                <a:gd name="connsiteY4" fmla="*/ 14625 h 15241"/>
                <a:gd name="connsiteX5" fmla="*/ 17473 w 27824"/>
                <a:gd name="connsiteY5" fmla="*/ 12585 h 15241"/>
                <a:gd name="connsiteX6" fmla="*/ 18073 w 27824"/>
                <a:gd name="connsiteY6" fmla="*/ 12499 h 15241"/>
                <a:gd name="connsiteX7" fmla="*/ 18604 w 27824"/>
                <a:gd name="connsiteY7" fmla="*/ 15053 h 15241"/>
                <a:gd name="connsiteX8" fmla="*/ 18981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690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690" y="0"/>
                  </a:moveTo>
                  <a:cubicBezTo>
                    <a:pt x="12483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2" y="13716"/>
                    <a:pt x="6809" y="15242"/>
                    <a:pt x="10323" y="15242"/>
                  </a:cubicBezTo>
                  <a:cubicBezTo>
                    <a:pt x="11575" y="15242"/>
                    <a:pt x="12775" y="15053"/>
                    <a:pt x="13821" y="14625"/>
                  </a:cubicBezTo>
                  <a:cubicBezTo>
                    <a:pt x="15107" y="14111"/>
                    <a:pt x="16170" y="12893"/>
                    <a:pt x="17473" y="12585"/>
                  </a:cubicBezTo>
                  <a:cubicBezTo>
                    <a:pt x="17730" y="12533"/>
                    <a:pt x="17919" y="12499"/>
                    <a:pt x="18073" y="12499"/>
                  </a:cubicBezTo>
                  <a:cubicBezTo>
                    <a:pt x="19513" y="12499"/>
                    <a:pt x="16667" y="14899"/>
                    <a:pt x="18604" y="15053"/>
                  </a:cubicBezTo>
                  <a:cubicBezTo>
                    <a:pt x="18724" y="15071"/>
                    <a:pt x="18861" y="15071"/>
                    <a:pt x="18981" y="15071"/>
                  </a:cubicBezTo>
                  <a:cubicBezTo>
                    <a:pt x="21862" y="15071"/>
                    <a:pt x="26234" y="12807"/>
                    <a:pt x="27400" y="10373"/>
                  </a:cubicBezTo>
                  <a:cubicBezTo>
                    <a:pt x="28531" y="8007"/>
                    <a:pt x="27366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10" y="120"/>
                    <a:pt x="19701" y="0"/>
                    <a:pt x="186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0" name="任意多边形: 形状 729">
              <a:extLst>
                <a:ext uri="{FF2B5EF4-FFF2-40B4-BE49-F238E27FC236}">
                  <a16:creationId xmlns:a16="http://schemas.microsoft.com/office/drawing/2014/main" id="{A1290BD3-FF3A-F380-0B03-4D0113C225D0}"/>
                </a:ext>
              </a:extLst>
            </p:cNvPr>
            <p:cNvSpPr/>
            <p:nvPr/>
          </p:nvSpPr>
          <p:spPr>
            <a:xfrm>
              <a:off x="5619095" y="2322633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8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90" y="7338"/>
                    <a:pt x="3499" y="7390"/>
                    <a:pt x="3773" y="7390"/>
                  </a:cubicBezTo>
                  <a:cubicBezTo>
                    <a:pt x="5333" y="7390"/>
                    <a:pt x="6208" y="5812"/>
                    <a:pt x="6859" y="4406"/>
                  </a:cubicBezTo>
                  <a:cubicBezTo>
                    <a:pt x="7579" y="2898"/>
                    <a:pt x="6122" y="497"/>
                    <a:pt x="4528" y="103"/>
                  </a:cubicBezTo>
                  <a:cubicBezTo>
                    <a:pt x="4219" y="51"/>
                    <a:pt x="3893" y="0"/>
                    <a:pt x="35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1" name="任意多边形: 形状 730">
              <a:extLst>
                <a:ext uri="{FF2B5EF4-FFF2-40B4-BE49-F238E27FC236}">
                  <a16:creationId xmlns:a16="http://schemas.microsoft.com/office/drawing/2014/main" id="{0D6D76BF-1103-4273-E17B-6973062A12B1}"/>
                </a:ext>
              </a:extLst>
            </p:cNvPr>
            <p:cNvSpPr/>
            <p:nvPr/>
          </p:nvSpPr>
          <p:spPr>
            <a:xfrm>
              <a:off x="6144463" y="2316032"/>
              <a:ext cx="3945" cy="5006"/>
            </a:xfrm>
            <a:custGeom>
              <a:avLst/>
              <a:gdLst>
                <a:gd name="connsiteX0" fmla="*/ 1928 w 3945"/>
                <a:gd name="connsiteY0" fmla="*/ 0 h 5006"/>
                <a:gd name="connsiteX1" fmla="*/ 59 w 3945"/>
                <a:gd name="connsiteY1" fmla="*/ 1286 h 5006"/>
                <a:gd name="connsiteX2" fmla="*/ 1739 w 3945"/>
                <a:gd name="connsiteY2" fmla="*/ 4921 h 5006"/>
                <a:gd name="connsiteX3" fmla="*/ 2168 w 3945"/>
                <a:gd name="connsiteY3" fmla="*/ 5006 h 5006"/>
                <a:gd name="connsiteX4" fmla="*/ 3848 w 3945"/>
                <a:gd name="connsiteY4" fmla="*/ 3172 h 5006"/>
                <a:gd name="connsiteX5" fmla="*/ 2613 w 3945"/>
                <a:gd name="connsiteY5" fmla="*/ 103 h 5006"/>
                <a:gd name="connsiteX6" fmla="*/ 1928 w 3945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" h="5006">
                  <a:moveTo>
                    <a:pt x="1928" y="0"/>
                  </a:moveTo>
                  <a:cubicBezTo>
                    <a:pt x="1191" y="0"/>
                    <a:pt x="453" y="343"/>
                    <a:pt x="59" y="1286"/>
                  </a:cubicBezTo>
                  <a:cubicBezTo>
                    <a:pt x="-181" y="2898"/>
                    <a:pt x="299" y="4389"/>
                    <a:pt x="1739" y="4921"/>
                  </a:cubicBezTo>
                  <a:cubicBezTo>
                    <a:pt x="1876" y="4972"/>
                    <a:pt x="2014" y="5006"/>
                    <a:pt x="2168" y="5006"/>
                  </a:cubicBezTo>
                  <a:cubicBezTo>
                    <a:pt x="2973" y="5006"/>
                    <a:pt x="3711" y="4149"/>
                    <a:pt x="3848" y="3172"/>
                  </a:cubicBezTo>
                  <a:cubicBezTo>
                    <a:pt x="4019" y="1955"/>
                    <a:pt x="4140" y="480"/>
                    <a:pt x="2613" y="103"/>
                  </a:cubicBezTo>
                  <a:cubicBezTo>
                    <a:pt x="2374" y="17"/>
                    <a:pt x="2151" y="0"/>
                    <a:pt x="1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2" name="任意多边形: 形状 731">
              <a:extLst>
                <a:ext uri="{FF2B5EF4-FFF2-40B4-BE49-F238E27FC236}">
                  <a16:creationId xmlns:a16="http://schemas.microsoft.com/office/drawing/2014/main" id="{B1AEF314-9A71-3DAF-C003-6AFE627822AC}"/>
                </a:ext>
              </a:extLst>
            </p:cNvPr>
            <p:cNvSpPr/>
            <p:nvPr/>
          </p:nvSpPr>
          <p:spPr>
            <a:xfrm>
              <a:off x="6061113" y="2149983"/>
              <a:ext cx="13367" cy="12858"/>
            </a:xfrm>
            <a:custGeom>
              <a:avLst/>
              <a:gdLst>
                <a:gd name="connsiteX0" fmla="*/ 6736 w 13367"/>
                <a:gd name="connsiteY0" fmla="*/ 0 h 12858"/>
                <a:gd name="connsiteX1" fmla="*/ 461 w 13367"/>
                <a:gd name="connsiteY1" fmla="*/ 6172 h 12858"/>
                <a:gd name="connsiteX2" fmla="*/ 1575 w 13367"/>
                <a:gd name="connsiteY2" fmla="*/ 11847 h 12858"/>
                <a:gd name="connsiteX3" fmla="*/ 4336 w 13367"/>
                <a:gd name="connsiteY3" fmla="*/ 12859 h 12858"/>
                <a:gd name="connsiteX4" fmla="*/ 9119 w 13367"/>
                <a:gd name="connsiteY4" fmla="*/ 11521 h 12858"/>
                <a:gd name="connsiteX5" fmla="*/ 13354 w 13367"/>
                <a:gd name="connsiteY5" fmla="*/ 7441 h 12858"/>
                <a:gd name="connsiteX6" fmla="*/ 13251 w 13367"/>
                <a:gd name="connsiteY6" fmla="*/ 6189 h 12858"/>
                <a:gd name="connsiteX7" fmla="*/ 6873 w 13367"/>
                <a:gd name="connsiteY7" fmla="*/ 0 h 12858"/>
                <a:gd name="connsiteX8" fmla="*/ 6736 w 13367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7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5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9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3" y="0"/>
                  </a:cubicBezTo>
                  <a:cubicBezTo>
                    <a:pt x="6822" y="0"/>
                    <a:pt x="6770" y="0"/>
                    <a:pt x="67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3" name="任意多边形: 形状 732">
              <a:extLst>
                <a:ext uri="{FF2B5EF4-FFF2-40B4-BE49-F238E27FC236}">
                  <a16:creationId xmlns:a16="http://schemas.microsoft.com/office/drawing/2014/main" id="{60A1B798-7301-6E2F-90CC-A9027D97AFD4}"/>
                </a:ext>
              </a:extLst>
            </p:cNvPr>
            <p:cNvSpPr/>
            <p:nvPr/>
          </p:nvSpPr>
          <p:spPr>
            <a:xfrm>
              <a:off x="6143277" y="2238845"/>
              <a:ext cx="15271" cy="17230"/>
            </a:xfrm>
            <a:custGeom>
              <a:avLst/>
              <a:gdLst>
                <a:gd name="connsiteX0" fmla="*/ 8069 w 15271"/>
                <a:gd name="connsiteY0" fmla="*/ 0 h 17230"/>
                <a:gd name="connsiteX1" fmla="*/ 4829 w 15271"/>
                <a:gd name="connsiteY1" fmla="*/ 2709 h 17230"/>
                <a:gd name="connsiteX2" fmla="*/ 765 w 15271"/>
                <a:gd name="connsiteY2" fmla="*/ 10424 h 17230"/>
                <a:gd name="connsiteX3" fmla="*/ 62 w 15271"/>
                <a:gd name="connsiteY3" fmla="*/ 12825 h 17230"/>
                <a:gd name="connsiteX4" fmla="*/ 2857 w 15271"/>
                <a:gd name="connsiteY4" fmla="*/ 17025 h 17230"/>
                <a:gd name="connsiteX5" fmla="*/ 4006 w 15271"/>
                <a:gd name="connsiteY5" fmla="*/ 17231 h 17230"/>
                <a:gd name="connsiteX6" fmla="*/ 6440 w 15271"/>
                <a:gd name="connsiteY6" fmla="*/ 14830 h 17230"/>
                <a:gd name="connsiteX7" fmla="*/ 11704 w 15271"/>
                <a:gd name="connsiteY7" fmla="*/ 9824 h 17230"/>
                <a:gd name="connsiteX8" fmla="*/ 12870 w 15271"/>
                <a:gd name="connsiteY8" fmla="*/ 3309 h 17230"/>
                <a:gd name="connsiteX9" fmla="*/ 11035 w 15271"/>
                <a:gd name="connsiteY9" fmla="*/ 1663 h 17230"/>
                <a:gd name="connsiteX10" fmla="*/ 8069 w 15271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71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200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9" y="17162"/>
                    <a:pt x="3663" y="17231"/>
                    <a:pt x="4006" y="17231"/>
                  </a:cubicBezTo>
                  <a:cubicBezTo>
                    <a:pt x="5309" y="17231"/>
                    <a:pt x="6218" y="16374"/>
                    <a:pt x="6440" y="14830"/>
                  </a:cubicBezTo>
                  <a:cubicBezTo>
                    <a:pt x="6955" y="11556"/>
                    <a:pt x="9201" y="10801"/>
                    <a:pt x="11704" y="9824"/>
                  </a:cubicBezTo>
                  <a:cubicBezTo>
                    <a:pt x="16161" y="8075"/>
                    <a:pt x="16316" y="6687"/>
                    <a:pt x="12870" y="3309"/>
                  </a:cubicBezTo>
                  <a:cubicBezTo>
                    <a:pt x="12287" y="2726"/>
                    <a:pt x="11670" y="2177"/>
                    <a:pt x="11035" y="1663"/>
                  </a:cubicBezTo>
                  <a:cubicBezTo>
                    <a:pt x="9698" y="566"/>
                    <a:pt x="8841" y="0"/>
                    <a:pt x="80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4" name="任意多边形: 形状 733">
              <a:extLst>
                <a:ext uri="{FF2B5EF4-FFF2-40B4-BE49-F238E27FC236}">
                  <a16:creationId xmlns:a16="http://schemas.microsoft.com/office/drawing/2014/main" id="{F9064A08-2E57-4047-48B4-D136128AC50A}"/>
                </a:ext>
              </a:extLst>
            </p:cNvPr>
            <p:cNvSpPr/>
            <p:nvPr/>
          </p:nvSpPr>
          <p:spPr>
            <a:xfrm>
              <a:off x="6181350" y="2234679"/>
              <a:ext cx="14866" cy="13355"/>
            </a:xfrm>
            <a:custGeom>
              <a:avLst/>
              <a:gdLst>
                <a:gd name="connsiteX0" fmla="*/ 8280 w 14866"/>
                <a:gd name="connsiteY0" fmla="*/ 0 h 13355"/>
                <a:gd name="connsiteX1" fmla="*/ 6326 w 14866"/>
                <a:gd name="connsiteY1" fmla="*/ 274 h 13355"/>
                <a:gd name="connsiteX2" fmla="*/ 171 w 14866"/>
                <a:gd name="connsiteY2" fmla="*/ 4732 h 13355"/>
                <a:gd name="connsiteX3" fmla="*/ 3771 w 14866"/>
                <a:gd name="connsiteY3" fmla="*/ 10750 h 13355"/>
                <a:gd name="connsiteX4" fmla="*/ 8949 w 14866"/>
                <a:gd name="connsiteY4" fmla="*/ 13356 h 13355"/>
                <a:gd name="connsiteX5" fmla="*/ 14281 w 14866"/>
                <a:gd name="connsiteY5" fmla="*/ 7869 h 13355"/>
                <a:gd name="connsiteX6" fmla="*/ 11109 w 14866"/>
                <a:gd name="connsiteY6" fmla="*/ 531 h 13355"/>
                <a:gd name="connsiteX7" fmla="*/ 8280 w 14866"/>
                <a:gd name="connsiteY7" fmla="*/ 0 h 1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66" h="13355">
                  <a:moveTo>
                    <a:pt x="8280" y="0"/>
                  </a:moveTo>
                  <a:cubicBezTo>
                    <a:pt x="7629" y="0"/>
                    <a:pt x="6977" y="86"/>
                    <a:pt x="6326" y="274"/>
                  </a:cubicBezTo>
                  <a:cubicBezTo>
                    <a:pt x="3788" y="994"/>
                    <a:pt x="1028" y="1697"/>
                    <a:pt x="171" y="4732"/>
                  </a:cubicBezTo>
                  <a:cubicBezTo>
                    <a:pt x="-721" y="7869"/>
                    <a:pt x="2091" y="9207"/>
                    <a:pt x="3771" y="10750"/>
                  </a:cubicBezTo>
                  <a:cubicBezTo>
                    <a:pt x="5674" y="12499"/>
                    <a:pt x="7406" y="13356"/>
                    <a:pt x="8949" y="13356"/>
                  </a:cubicBezTo>
                  <a:cubicBezTo>
                    <a:pt x="11212" y="13356"/>
                    <a:pt x="13047" y="11487"/>
                    <a:pt x="14281" y="7869"/>
                  </a:cubicBezTo>
                  <a:cubicBezTo>
                    <a:pt x="15618" y="3978"/>
                    <a:pt x="14710" y="1834"/>
                    <a:pt x="11109" y="531"/>
                  </a:cubicBezTo>
                  <a:cubicBezTo>
                    <a:pt x="10183" y="189"/>
                    <a:pt x="9240" y="0"/>
                    <a:pt x="8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5" name="任意多边形: 形状 734">
              <a:extLst>
                <a:ext uri="{FF2B5EF4-FFF2-40B4-BE49-F238E27FC236}">
                  <a16:creationId xmlns:a16="http://schemas.microsoft.com/office/drawing/2014/main" id="{207A4ECF-79F4-B2F0-BB6D-E0062B17175F}"/>
                </a:ext>
              </a:extLst>
            </p:cNvPr>
            <p:cNvSpPr/>
            <p:nvPr/>
          </p:nvSpPr>
          <p:spPr>
            <a:xfrm>
              <a:off x="6167531" y="2217894"/>
              <a:ext cx="7225" cy="8109"/>
            </a:xfrm>
            <a:custGeom>
              <a:avLst/>
              <a:gdLst>
                <a:gd name="connsiteX0" fmla="*/ 3925 w 7225"/>
                <a:gd name="connsiteY0" fmla="*/ 0 h 8109"/>
                <a:gd name="connsiteX1" fmla="*/ 51 w 7225"/>
                <a:gd name="connsiteY1" fmla="*/ 3840 h 8109"/>
                <a:gd name="connsiteX2" fmla="*/ 3462 w 7225"/>
                <a:gd name="connsiteY2" fmla="*/ 8024 h 8109"/>
                <a:gd name="connsiteX3" fmla="*/ 4217 w 7225"/>
                <a:gd name="connsiteY3" fmla="*/ 8110 h 8109"/>
                <a:gd name="connsiteX4" fmla="*/ 7166 w 7225"/>
                <a:gd name="connsiteY4" fmla="*/ 5058 h 8109"/>
                <a:gd name="connsiteX5" fmla="*/ 4594 w 7225"/>
                <a:gd name="connsiteY5" fmla="*/ 51 h 8109"/>
                <a:gd name="connsiteX6" fmla="*/ 3925 w 7225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8109">
                  <a:moveTo>
                    <a:pt x="3925" y="0"/>
                  </a:moveTo>
                  <a:cubicBezTo>
                    <a:pt x="2040" y="0"/>
                    <a:pt x="360" y="1595"/>
                    <a:pt x="51" y="3840"/>
                  </a:cubicBezTo>
                  <a:cubicBezTo>
                    <a:pt x="-258" y="6052"/>
                    <a:pt x="840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8" y="6961"/>
                    <a:pt x="7166" y="5058"/>
                  </a:cubicBezTo>
                  <a:cubicBezTo>
                    <a:pt x="7526" y="2915"/>
                    <a:pt x="6206" y="394"/>
                    <a:pt x="4594" y="51"/>
                  </a:cubicBezTo>
                  <a:cubicBezTo>
                    <a:pt x="4371" y="17"/>
                    <a:pt x="4148" y="0"/>
                    <a:pt x="39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6" name="任意多边形: 形状 735">
              <a:extLst>
                <a:ext uri="{FF2B5EF4-FFF2-40B4-BE49-F238E27FC236}">
                  <a16:creationId xmlns:a16="http://schemas.microsoft.com/office/drawing/2014/main" id="{4713DDA1-0FE5-CFB1-6898-A345FEAF1D85}"/>
                </a:ext>
              </a:extLst>
            </p:cNvPr>
            <p:cNvSpPr/>
            <p:nvPr/>
          </p:nvSpPr>
          <p:spPr>
            <a:xfrm>
              <a:off x="6168414" y="2260859"/>
              <a:ext cx="17394" cy="17007"/>
            </a:xfrm>
            <a:custGeom>
              <a:avLst/>
              <a:gdLst>
                <a:gd name="connsiteX0" fmla="*/ 6986 w 17394"/>
                <a:gd name="connsiteY0" fmla="*/ 0 h 17007"/>
                <a:gd name="connsiteX1" fmla="*/ 4757 w 17394"/>
                <a:gd name="connsiteY1" fmla="*/ 669 h 17007"/>
                <a:gd name="connsiteX2" fmla="*/ 3660 w 17394"/>
                <a:gd name="connsiteY2" fmla="*/ 14573 h 17007"/>
                <a:gd name="connsiteX3" fmla="*/ 6472 w 17394"/>
                <a:gd name="connsiteY3" fmla="*/ 16082 h 17007"/>
                <a:gd name="connsiteX4" fmla="*/ 10947 w 17394"/>
                <a:gd name="connsiteY4" fmla="*/ 17008 h 17007"/>
                <a:gd name="connsiteX5" fmla="*/ 15799 w 17394"/>
                <a:gd name="connsiteY5" fmla="*/ 14556 h 17007"/>
                <a:gd name="connsiteX6" fmla="*/ 16416 w 17394"/>
                <a:gd name="connsiteY6" fmla="*/ 4818 h 17007"/>
                <a:gd name="connsiteX7" fmla="*/ 15233 w 17394"/>
                <a:gd name="connsiteY7" fmla="*/ 3600 h 17007"/>
                <a:gd name="connsiteX8" fmla="*/ 14616 w 17394"/>
                <a:gd name="connsiteY8" fmla="*/ 3823 h 17007"/>
                <a:gd name="connsiteX9" fmla="*/ 13124 w 17394"/>
                <a:gd name="connsiteY9" fmla="*/ 4406 h 17007"/>
                <a:gd name="connsiteX10" fmla="*/ 10638 w 17394"/>
                <a:gd name="connsiteY10" fmla="*/ 2452 h 17007"/>
                <a:gd name="connsiteX11" fmla="*/ 6986 w 17394"/>
                <a:gd name="connsiteY11" fmla="*/ 0 h 1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94" h="17007">
                  <a:moveTo>
                    <a:pt x="6986" y="0"/>
                  </a:moveTo>
                  <a:cubicBezTo>
                    <a:pt x="6318" y="0"/>
                    <a:pt x="5597" y="240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7008"/>
                    <a:pt x="10947" y="17008"/>
                  </a:cubicBezTo>
                  <a:cubicBezTo>
                    <a:pt x="12918" y="17008"/>
                    <a:pt x="14530" y="16271"/>
                    <a:pt x="15799" y="14556"/>
                  </a:cubicBezTo>
                  <a:cubicBezTo>
                    <a:pt x="18010" y="11607"/>
                    <a:pt x="17633" y="8161"/>
                    <a:pt x="16416" y="4818"/>
                  </a:cubicBezTo>
                  <a:cubicBezTo>
                    <a:pt x="16176" y="4183"/>
                    <a:pt x="15782" y="3600"/>
                    <a:pt x="15233" y="3600"/>
                  </a:cubicBezTo>
                  <a:cubicBezTo>
                    <a:pt x="15044" y="3600"/>
                    <a:pt x="14839" y="3669"/>
                    <a:pt x="14616" y="3823"/>
                  </a:cubicBezTo>
                  <a:cubicBezTo>
                    <a:pt x="14033" y="4235"/>
                    <a:pt x="13553" y="4406"/>
                    <a:pt x="13124" y="4406"/>
                  </a:cubicBezTo>
                  <a:cubicBezTo>
                    <a:pt x="12078" y="4406"/>
                    <a:pt x="11393" y="3395"/>
                    <a:pt x="10638" y="2452"/>
                  </a:cubicBezTo>
                  <a:cubicBezTo>
                    <a:pt x="9301" y="771"/>
                    <a:pt x="8221" y="0"/>
                    <a:pt x="6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7" name="任意多边形: 形状 736">
              <a:extLst>
                <a:ext uri="{FF2B5EF4-FFF2-40B4-BE49-F238E27FC236}">
                  <a16:creationId xmlns:a16="http://schemas.microsoft.com/office/drawing/2014/main" id="{02A2FEDC-870E-993D-CE16-6B3749927D33}"/>
                </a:ext>
              </a:extLst>
            </p:cNvPr>
            <p:cNvSpPr/>
            <p:nvPr/>
          </p:nvSpPr>
          <p:spPr>
            <a:xfrm>
              <a:off x="6151915" y="2360077"/>
              <a:ext cx="14599" cy="14298"/>
            </a:xfrm>
            <a:custGeom>
              <a:avLst/>
              <a:gdLst>
                <a:gd name="connsiteX0" fmla="*/ 5637 w 14599"/>
                <a:gd name="connsiteY0" fmla="*/ 0 h 14298"/>
                <a:gd name="connsiteX1" fmla="*/ 3014 w 14599"/>
                <a:gd name="connsiteY1" fmla="*/ 669 h 14298"/>
                <a:gd name="connsiteX2" fmla="*/ 819 w 14599"/>
                <a:gd name="connsiteY2" fmla="*/ 7407 h 14298"/>
                <a:gd name="connsiteX3" fmla="*/ 7300 w 14599"/>
                <a:gd name="connsiteY3" fmla="*/ 14299 h 14298"/>
                <a:gd name="connsiteX4" fmla="*/ 13490 w 14599"/>
                <a:gd name="connsiteY4" fmla="*/ 13750 h 14298"/>
                <a:gd name="connsiteX5" fmla="*/ 8140 w 14599"/>
                <a:gd name="connsiteY5" fmla="*/ 617 h 14298"/>
                <a:gd name="connsiteX6" fmla="*/ 5637 w 14599"/>
                <a:gd name="connsiteY6" fmla="*/ 0 h 1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14298">
                  <a:moveTo>
                    <a:pt x="5637" y="0"/>
                  </a:moveTo>
                  <a:cubicBezTo>
                    <a:pt x="4763" y="0"/>
                    <a:pt x="3889" y="223"/>
                    <a:pt x="3014" y="669"/>
                  </a:cubicBezTo>
                  <a:cubicBezTo>
                    <a:pt x="305" y="2057"/>
                    <a:pt x="-946" y="5109"/>
                    <a:pt x="819" y="7407"/>
                  </a:cubicBezTo>
                  <a:cubicBezTo>
                    <a:pt x="2740" y="9910"/>
                    <a:pt x="4780" y="12413"/>
                    <a:pt x="7300" y="14299"/>
                  </a:cubicBezTo>
                  <a:cubicBezTo>
                    <a:pt x="9392" y="14145"/>
                    <a:pt x="11449" y="13956"/>
                    <a:pt x="13490" y="13750"/>
                  </a:cubicBezTo>
                  <a:cubicBezTo>
                    <a:pt x="16147" y="8298"/>
                    <a:pt x="13901" y="2555"/>
                    <a:pt x="8140" y="617"/>
                  </a:cubicBezTo>
                  <a:cubicBezTo>
                    <a:pt x="7335" y="206"/>
                    <a:pt x="6495" y="0"/>
                    <a:pt x="56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8" name="任意多边形: 形状 737">
              <a:extLst>
                <a:ext uri="{FF2B5EF4-FFF2-40B4-BE49-F238E27FC236}">
                  <a16:creationId xmlns:a16="http://schemas.microsoft.com/office/drawing/2014/main" id="{AECB234F-9746-F667-6D73-512984205847}"/>
                </a:ext>
              </a:extLst>
            </p:cNvPr>
            <p:cNvSpPr/>
            <p:nvPr/>
          </p:nvSpPr>
          <p:spPr>
            <a:xfrm>
              <a:off x="6159215" y="2373845"/>
              <a:ext cx="6189" cy="2314"/>
            </a:xfrm>
            <a:custGeom>
              <a:avLst/>
              <a:gdLst>
                <a:gd name="connsiteX0" fmla="*/ 6190 w 6189"/>
                <a:gd name="connsiteY0" fmla="*/ 0 h 2314"/>
                <a:gd name="connsiteX1" fmla="*/ 0 w 6189"/>
                <a:gd name="connsiteY1" fmla="*/ 549 h 2314"/>
                <a:gd name="connsiteX2" fmla="*/ 2263 w 6189"/>
                <a:gd name="connsiteY2" fmla="*/ 1972 h 2314"/>
                <a:gd name="connsiteX3" fmla="*/ 3549 w 6189"/>
                <a:gd name="connsiteY3" fmla="*/ 2315 h 2314"/>
                <a:gd name="connsiteX4" fmla="*/ 5846 w 6189"/>
                <a:gd name="connsiteY4" fmla="*/ 669 h 2314"/>
                <a:gd name="connsiteX5" fmla="*/ 6190 w 6189"/>
                <a:gd name="connsiteY5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9" h="2314">
                  <a:moveTo>
                    <a:pt x="6190" y="0"/>
                  </a:moveTo>
                  <a:cubicBezTo>
                    <a:pt x="4149" y="206"/>
                    <a:pt x="2092" y="377"/>
                    <a:pt x="0" y="549"/>
                  </a:cubicBezTo>
                  <a:cubicBezTo>
                    <a:pt x="703" y="1080"/>
                    <a:pt x="1457" y="1560"/>
                    <a:pt x="2263" y="1972"/>
                  </a:cubicBezTo>
                  <a:cubicBezTo>
                    <a:pt x="2709" y="2212"/>
                    <a:pt x="3138" y="2315"/>
                    <a:pt x="3549" y="2315"/>
                  </a:cubicBezTo>
                  <a:cubicBezTo>
                    <a:pt x="4492" y="2315"/>
                    <a:pt x="5281" y="1698"/>
                    <a:pt x="5846" y="669"/>
                  </a:cubicBezTo>
                  <a:cubicBezTo>
                    <a:pt x="5966" y="446"/>
                    <a:pt x="6087" y="223"/>
                    <a:pt x="619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9" name="任意多边形: 形状 738">
              <a:extLst>
                <a:ext uri="{FF2B5EF4-FFF2-40B4-BE49-F238E27FC236}">
                  <a16:creationId xmlns:a16="http://schemas.microsoft.com/office/drawing/2014/main" id="{C4E244B4-E26D-82FA-C4B6-9CE83FF14005}"/>
                </a:ext>
              </a:extLst>
            </p:cNvPr>
            <p:cNvSpPr/>
            <p:nvPr/>
          </p:nvSpPr>
          <p:spPr>
            <a:xfrm>
              <a:off x="6095984" y="2323901"/>
              <a:ext cx="240" cy="205"/>
            </a:xfrm>
            <a:custGeom>
              <a:avLst/>
              <a:gdLst>
                <a:gd name="connsiteX0" fmla="*/ 69 w 240"/>
                <a:gd name="connsiteY0" fmla="*/ 0 h 205"/>
                <a:gd name="connsiteX1" fmla="*/ 0 w 240"/>
                <a:gd name="connsiteY1" fmla="*/ 120 h 205"/>
                <a:gd name="connsiteX2" fmla="*/ 120 w 240"/>
                <a:gd name="connsiteY2" fmla="*/ 206 h 205"/>
                <a:gd name="connsiteX3" fmla="*/ 120 w 240"/>
                <a:gd name="connsiteY3" fmla="*/ 206 h 205"/>
                <a:gd name="connsiteX4" fmla="*/ 120 w 240"/>
                <a:gd name="connsiteY4" fmla="*/ 206 h 205"/>
                <a:gd name="connsiteX5" fmla="*/ 240 w 240"/>
                <a:gd name="connsiteY5" fmla="*/ 17 h 205"/>
                <a:gd name="connsiteX6" fmla="*/ 69 w 240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" h="205">
                  <a:moveTo>
                    <a:pt x="69" y="0"/>
                  </a:moveTo>
                  <a:lnTo>
                    <a:pt x="0" y="120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240" y="17"/>
                  </a:lnTo>
                  <a:lnTo>
                    <a:pt x="69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0" name="任意多边形: 形状 739">
              <a:extLst>
                <a:ext uri="{FF2B5EF4-FFF2-40B4-BE49-F238E27FC236}">
                  <a16:creationId xmlns:a16="http://schemas.microsoft.com/office/drawing/2014/main" id="{F5DFB358-9944-8C87-7951-A202BF78F77A}"/>
                </a:ext>
              </a:extLst>
            </p:cNvPr>
            <p:cNvSpPr/>
            <p:nvPr/>
          </p:nvSpPr>
          <p:spPr>
            <a:xfrm>
              <a:off x="6084176" y="2306225"/>
              <a:ext cx="14939" cy="18088"/>
            </a:xfrm>
            <a:custGeom>
              <a:avLst/>
              <a:gdLst>
                <a:gd name="connsiteX0" fmla="*/ 5602 w 14939"/>
                <a:gd name="connsiteY0" fmla="*/ 0 h 18088"/>
                <a:gd name="connsiteX1" fmla="*/ 1213 w 14939"/>
                <a:gd name="connsiteY1" fmla="*/ 3172 h 18088"/>
                <a:gd name="connsiteX2" fmla="*/ 1830 w 14939"/>
                <a:gd name="connsiteY2" fmla="*/ 14727 h 18088"/>
                <a:gd name="connsiteX3" fmla="*/ 7060 w 14939"/>
                <a:gd name="connsiteY3" fmla="*/ 18088 h 18088"/>
                <a:gd name="connsiteX4" fmla="*/ 9649 w 14939"/>
                <a:gd name="connsiteY4" fmla="*/ 17779 h 18088"/>
                <a:gd name="connsiteX5" fmla="*/ 10746 w 14939"/>
                <a:gd name="connsiteY5" fmla="*/ 17676 h 18088"/>
                <a:gd name="connsiteX6" fmla="*/ 11877 w 14939"/>
                <a:gd name="connsiteY6" fmla="*/ 17694 h 18088"/>
                <a:gd name="connsiteX7" fmla="*/ 13455 w 14939"/>
                <a:gd name="connsiteY7" fmla="*/ 15156 h 18088"/>
                <a:gd name="connsiteX8" fmla="*/ 12855 w 14939"/>
                <a:gd name="connsiteY8" fmla="*/ 8110 h 18088"/>
                <a:gd name="connsiteX9" fmla="*/ 13180 w 14939"/>
                <a:gd name="connsiteY9" fmla="*/ 5709 h 18088"/>
                <a:gd name="connsiteX10" fmla="*/ 12837 w 14939"/>
                <a:gd name="connsiteY10" fmla="*/ 2709 h 18088"/>
                <a:gd name="connsiteX11" fmla="*/ 7265 w 14939"/>
                <a:gd name="connsiteY11" fmla="*/ 257 h 18088"/>
                <a:gd name="connsiteX12" fmla="*/ 5602 w 14939"/>
                <a:gd name="connsiteY12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39" h="18088">
                  <a:moveTo>
                    <a:pt x="5602" y="0"/>
                  </a:moveTo>
                  <a:cubicBezTo>
                    <a:pt x="3614" y="0"/>
                    <a:pt x="2190" y="1252"/>
                    <a:pt x="1213" y="3172"/>
                  </a:cubicBezTo>
                  <a:cubicBezTo>
                    <a:pt x="-776" y="7081"/>
                    <a:pt x="-142" y="10921"/>
                    <a:pt x="1830" y="14727"/>
                  </a:cubicBezTo>
                  <a:cubicBezTo>
                    <a:pt x="3151" y="17265"/>
                    <a:pt x="4950" y="18088"/>
                    <a:pt x="7060" y="18088"/>
                  </a:cubicBezTo>
                  <a:cubicBezTo>
                    <a:pt x="7883" y="18088"/>
                    <a:pt x="8740" y="17968"/>
                    <a:pt x="9649" y="17779"/>
                  </a:cubicBezTo>
                  <a:cubicBezTo>
                    <a:pt x="10009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cubicBezTo>
                    <a:pt x="12409" y="16853"/>
                    <a:pt x="12923" y="15996"/>
                    <a:pt x="13455" y="15156"/>
                  </a:cubicBezTo>
                  <a:cubicBezTo>
                    <a:pt x="15015" y="12653"/>
                    <a:pt x="16044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82" y="86"/>
                    <a:pt x="6117" y="0"/>
                    <a:pt x="56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1" name="任意多边形: 形状 740">
              <a:extLst>
                <a:ext uri="{FF2B5EF4-FFF2-40B4-BE49-F238E27FC236}">
                  <a16:creationId xmlns:a16="http://schemas.microsoft.com/office/drawing/2014/main" id="{3F5EF712-B2E8-F240-178D-DF9C5DE138EC}"/>
                </a:ext>
              </a:extLst>
            </p:cNvPr>
            <p:cNvSpPr/>
            <p:nvPr/>
          </p:nvSpPr>
          <p:spPr>
            <a:xfrm>
              <a:off x="6109560" y="2284776"/>
              <a:ext cx="4353" cy="5212"/>
            </a:xfrm>
            <a:custGeom>
              <a:avLst/>
              <a:gdLst>
                <a:gd name="connsiteX0" fmla="*/ 1975 w 4353"/>
                <a:gd name="connsiteY0" fmla="*/ 0 h 5212"/>
                <a:gd name="connsiteX1" fmla="*/ 124 w 4353"/>
                <a:gd name="connsiteY1" fmla="*/ 1337 h 5212"/>
                <a:gd name="connsiteX2" fmla="*/ 2233 w 4353"/>
                <a:gd name="connsiteY2" fmla="*/ 5109 h 5212"/>
                <a:gd name="connsiteX3" fmla="*/ 2798 w 4353"/>
                <a:gd name="connsiteY3" fmla="*/ 5212 h 5212"/>
                <a:gd name="connsiteX4" fmla="*/ 4118 w 4353"/>
                <a:gd name="connsiteY4" fmla="*/ 4166 h 5212"/>
                <a:gd name="connsiteX5" fmla="*/ 2576 w 4353"/>
                <a:gd name="connsiteY5" fmla="*/ 103 h 5212"/>
                <a:gd name="connsiteX6" fmla="*/ 1975 w 4353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3" h="5212">
                  <a:moveTo>
                    <a:pt x="1975" y="0"/>
                  </a:moveTo>
                  <a:cubicBezTo>
                    <a:pt x="1238" y="0"/>
                    <a:pt x="586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8" y="5212"/>
                  </a:cubicBezTo>
                  <a:cubicBezTo>
                    <a:pt x="3364" y="5212"/>
                    <a:pt x="3896" y="4886"/>
                    <a:pt x="4118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70" y="34"/>
                    <a:pt x="2164" y="0"/>
                    <a:pt x="19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2" name="任意多边形: 形状 741">
              <a:extLst>
                <a:ext uri="{FF2B5EF4-FFF2-40B4-BE49-F238E27FC236}">
                  <a16:creationId xmlns:a16="http://schemas.microsoft.com/office/drawing/2014/main" id="{32110906-3748-84C2-9B95-0F9D0DE0AE9B}"/>
                </a:ext>
              </a:extLst>
            </p:cNvPr>
            <p:cNvSpPr/>
            <p:nvPr/>
          </p:nvSpPr>
          <p:spPr>
            <a:xfrm>
              <a:off x="6093568" y="23241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2536 w 6959"/>
                <a:gd name="connsiteY1" fmla="*/ 0 h 9463"/>
                <a:gd name="connsiteX2" fmla="*/ 153 w 6959"/>
                <a:gd name="connsiteY2" fmla="*/ 5932 h 9463"/>
                <a:gd name="connsiteX3" fmla="*/ 2605 w 6959"/>
                <a:gd name="connsiteY3" fmla="*/ 9224 h 9463"/>
                <a:gd name="connsiteX4" fmla="*/ 4114 w 6959"/>
                <a:gd name="connsiteY4" fmla="*/ 9464 h 9463"/>
                <a:gd name="connsiteX5" fmla="*/ 5914 w 6959"/>
                <a:gd name="connsiteY5" fmla="*/ 8504 h 9463"/>
                <a:gd name="connsiteX6" fmla="*/ 6445 w 6959"/>
                <a:gd name="connsiteY6" fmla="*/ 3703 h 9463"/>
                <a:gd name="connsiteX7" fmla="*/ 2536 w 6959"/>
                <a:gd name="connsiteY7" fmla="*/ 0 h 9463"/>
                <a:gd name="connsiteX8" fmla="*/ 2536 w 6959"/>
                <a:gd name="connsiteY8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lnTo>
                    <a:pt x="2536" y="0"/>
                  </a:ln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7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19" y="2092"/>
                    <a:pt x="4028" y="1046"/>
                    <a:pt x="2536" y="0"/>
                  </a:cubicBezTo>
                  <a:lnTo>
                    <a:pt x="253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3" name="任意多边形: 形状 742">
              <a:extLst>
                <a:ext uri="{FF2B5EF4-FFF2-40B4-BE49-F238E27FC236}">
                  <a16:creationId xmlns:a16="http://schemas.microsoft.com/office/drawing/2014/main" id="{B186BAD3-3A98-3338-2CE3-FE628D973000}"/>
                </a:ext>
              </a:extLst>
            </p:cNvPr>
            <p:cNvSpPr/>
            <p:nvPr/>
          </p:nvSpPr>
          <p:spPr>
            <a:xfrm>
              <a:off x="6121817" y="22543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0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7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0" y="3652"/>
                  </a:cubicBezTo>
                  <a:cubicBezTo>
                    <a:pt x="4633" y="1955"/>
                    <a:pt x="3639" y="977"/>
                    <a:pt x="2405" y="103"/>
                  </a:cubicBezTo>
                  <a:cubicBezTo>
                    <a:pt x="2147" y="34"/>
                    <a:pt x="1890" y="0"/>
                    <a:pt x="16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4" name="任意多边形: 形状 743">
              <a:extLst>
                <a:ext uri="{FF2B5EF4-FFF2-40B4-BE49-F238E27FC236}">
                  <a16:creationId xmlns:a16="http://schemas.microsoft.com/office/drawing/2014/main" id="{45E0931D-81BB-9537-2941-A76708EF81D5}"/>
                </a:ext>
              </a:extLst>
            </p:cNvPr>
            <p:cNvSpPr/>
            <p:nvPr/>
          </p:nvSpPr>
          <p:spPr>
            <a:xfrm>
              <a:off x="6129962" y="2330194"/>
              <a:ext cx="11641" cy="17607"/>
            </a:xfrm>
            <a:custGeom>
              <a:avLst/>
              <a:gdLst>
                <a:gd name="connsiteX0" fmla="*/ 5661 w 11641"/>
                <a:gd name="connsiteY0" fmla="*/ 0 h 17607"/>
                <a:gd name="connsiteX1" fmla="*/ 3415 w 11641"/>
                <a:gd name="connsiteY1" fmla="*/ 1029 h 17607"/>
                <a:gd name="connsiteX2" fmla="*/ 741 w 11641"/>
                <a:gd name="connsiteY2" fmla="*/ 6566 h 17607"/>
                <a:gd name="connsiteX3" fmla="*/ 809 w 11641"/>
                <a:gd name="connsiteY3" fmla="*/ 15413 h 17607"/>
                <a:gd name="connsiteX4" fmla="*/ 2918 w 11641"/>
                <a:gd name="connsiteY4" fmla="*/ 17608 h 17607"/>
                <a:gd name="connsiteX5" fmla="*/ 4307 w 11641"/>
                <a:gd name="connsiteY5" fmla="*/ 17488 h 17607"/>
                <a:gd name="connsiteX6" fmla="*/ 8490 w 11641"/>
                <a:gd name="connsiteY6" fmla="*/ 14025 h 17607"/>
                <a:gd name="connsiteX7" fmla="*/ 10342 w 11641"/>
                <a:gd name="connsiteY7" fmla="*/ 5778 h 17607"/>
                <a:gd name="connsiteX8" fmla="*/ 8233 w 11641"/>
                <a:gd name="connsiteY8" fmla="*/ 1920 h 17607"/>
                <a:gd name="connsiteX9" fmla="*/ 5661 w 11641"/>
                <a:gd name="connsiteY9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41" h="17607">
                  <a:moveTo>
                    <a:pt x="5661" y="0"/>
                  </a:moveTo>
                  <a:cubicBezTo>
                    <a:pt x="4959" y="0"/>
                    <a:pt x="4204" y="343"/>
                    <a:pt x="3415" y="1029"/>
                  </a:cubicBezTo>
                  <a:cubicBezTo>
                    <a:pt x="2095" y="2177"/>
                    <a:pt x="1615" y="3789"/>
                    <a:pt x="741" y="6566"/>
                  </a:cubicBezTo>
                  <a:cubicBezTo>
                    <a:pt x="-957" y="8675"/>
                    <a:pt x="792" y="12087"/>
                    <a:pt x="809" y="15413"/>
                  </a:cubicBezTo>
                  <a:cubicBezTo>
                    <a:pt x="809" y="17214"/>
                    <a:pt x="1752" y="17608"/>
                    <a:pt x="2918" y="17608"/>
                  </a:cubicBezTo>
                  <a:cubicBezTo>
                    <a:pt x="3364" y="17608"/>
                    <a:pt x="3844" y="17556"/>
                    <a:pt x="4307" y="17488"/>
                  </a:cubicBezTo>
                  <a:cubicBezTo>
                    <a:pt x="6399" y="17231"/>
                    <a:pt x="6999" y="15088"/>
                    <a:pt x="8490" y="14025"/>
                  </a:cubicBezTo>
                  <a:cubicBezTo>
                    <a:pt x="12177" y="11401"/>
                    <a:pt x="12399" y="9841"/>
                    <a:pt x="10342" y="5778"/>
                  </a:cubicBezTo>
                  <a:cubicBezTo>
                    <a:pt x="9674" y="4475"/>
                    <a:pt x="8970" y="3189"/>
                    <a:pt x="8233" y="1920"/>
                  </a:cubicBezTo>
                  <a:cubicBezTo>
                    <a:pt x="7496" y="652"/>
                    <a:pt x="6622" y="0"/>
                    <a:pt x="56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5" name="任意多边形: 形状 744">
              <a:extLst>
                <a:ext uri="{FF2B5EF4-FFF2-40B4-BE49-F238E27FC236}">
                  <a16:creationId xmlns:a16="http://schemas.microsoft.com/office/drawing/2014/main" id="{EEC04047-870F-4A0C-FC85-D530D79FEBAC}"/>
                </a:ext>
              </a:extLst>
            </p:cNvPr>
            <p:cNvSpPr/>
            <p:nvPr/>
          </p:nvSpPr>
          <p:spPr>
            <a:xfrm>
              <a:off x="5547305" y="2682232"/>
              <a:ext cx="18253" cy="20728"/>
            </a:xfrm>
            <a:custGeom>
              <a:avLst/>
              <a:gdLst>
                <a:gd name="connsiteX0" fmla="*/ 9983 w 18253"/>
                <a:gd name="connsiteY0" fmla="*/ 0 h 20728"/>
                <a:gd name="connsiteX1" fmla="*/ 948 w 18253"/>
                <a:gd name="connsiteY1" fmla="*/ 5161 h 20728"/>
                <a:gd name="connsiteX2" fmla="*/ 5200 w 18253"/>
                <a:gd name="connsiteY2" fmla="*/ 19425 h 20728"/>
                <a:gd name="connsiteX3" fmla="*/ 9812 w 18253"/>
                <a:gd name="connsiteY3" fmla="*/ 20728 h 20728"/>
                <a:gd name="connsiteX4" fmla="*/ 16755 w 18253"/>
                <a:gd name="connsiteY4" fmla="*/ 15465 h 20728"/>
                <a:gd name="connsiteX5" fmla="*/ 14047 w 18253"/>
                <a:gd name="connsiteY5" fmla="*/ 943 h 20728"/>
                <a:gd name="connsiteX6" fmla="*/ 9983 w 18253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53" h="20728">
                  <a:moveTo>
                    <a:pt x="9983" y="0"/>
                  </a:moveTo>
                  <a:cubicBezTo>
                    <a:pt x="6280" y="0"/>
                    <a:pt x="2388" y="2006"/>
                    <a:pt x="948" y="5161"/>
                  </a:cubicBezTo>
                  <a:cubicBezTo>
                    <a:pt x="-1350" y="10167"/>
                    <a:pt x="708" y="17042"/>
                    <a:pt x="5200" y="19425"/>
                  </a:cubicBezTo>
                  <a:cubicBezTo>
                    <a:pt x="6846" y="20300"/>
                    <a:pt x="8389" y="20728"/>
                    <a:pt x="9812" y="20728"/>
                  </a:cubicBezTo>
                  <a:cubicBezTo>
                    <a:pt x="12675" y="20728"/>
                    <a:pt x="15024" y="18962"/>
                    <a:pt x="16755" y="15465"/>
                  </a:cubicBezTo>
                  <a:cubicBezTo>
                    <a:pt x="19550" y="9824"/>
                    <a:pt x="18316" y="3240"/>
                    <a:pt x="14047" y="943"/>
                  </a:cubicBezTo>
                  <a:cubicBezTo>
                    <a:pt x="12812" y="309"/>
                    <a:pt x="11423" y="0"/>
                    <a:pt x="99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6" name="任意多边形: 形状 745">
              <a:extLst>
                <a:ext uri="{FF2B5EF4-FFF2-40B4-BE49-F238E27FC236}">
                  <a16:creationId xmlns:a16="http://schemas.microsoft.com/office/drawing/2014/main" id="{1397E92E-AD94-49BE-E7CE-2AB0E26189AC}"/>
                </a:ext>
              </a:extLst>
            </p:cNvPr>
            <p:cNvSpPr/>
            <p:nvPr/>
          </p:nvSpPr>
          <p:spPr>
            <a:xfrm>
              <a:off x="6022987" y="21515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1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9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60 h 29815"/>
                <a:gd name="connsiteX18" fmla="*/ 14567 w 24752"/>
                <a:gd name="connsiteY18" fmla="*/ 411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1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2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1" y="29781"/>
                  </a:cubicBezTo>
                  <a:cubicBezTo>
                    <a:pt x="11687" y="29558"/>
                    <a:pt x="12527" y="26472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9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60"/>
                  </a:cubicBezTo>
                  <a:cubicBezTo>
                    <a:pt x="18802" y="2675"/>
                    <a:pt x="16967" y="891"/>
                    <a:pt x="14567" y="411"/>
                  </a:cubicBezTo>
                  <a:cubicBezTo>
                    <a:pt x="13693" y="154"/>
                    <a:pt x="12973" y="0"/>
                    <a:pt x="123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7" name="任意多边形: 形状 746">
              <a:extLst>
                <a:ext uri="{FF2B5EF4-FFF2-40B4-BE49-F238E27FC236}">
                  <a16:creationId xmlns:a16="http://schemas.microsoft.com/office/drawing/2014/main" id="{0B1E341A-C782-571F-72CA-5648C9648420}"/>
                </a:ext>
              </a:extLst>
            </p:cNvPr>
            <p:cNvSpPr/>
            <p:nvPr/>
          </p:nvSpPr>
          <p:spPr>
            <a:xfrm>
              <a:off x="6012564" y="21080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9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9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485" y="17"/>
                    <a:pt x="4347" y="0"/>
                    <a:pt x="42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8" name="任意多边形: 形状 747">
              <a:extLst>
                <a:ext uri="{FF2B5EF4-FFF2-40B4-BE49-F238E27FC236}">
                  <a16:creationId xmlns:a16="http://schemas.microsoft.com/office/drawing/2014/main" id="{022F62ED-C478-2F48-DB0F-C72D466CC1B0}"/>
                </a:ext>
              </a:extLst>
            </p:cNvPr>
            <p:cNvSpPr/>
            <p:nvPr/>
          </p:nvSpPr>
          <p:spPr>
            <a:xfrm>
              <a:off x="5882049" y="2329371"/>
              <a:ext cx="25750" cy="22940"/>
            </a:xfrm>
            <a:custGeom>
              <a:avLst/>
              <a:gdLst>
                <a:gd name="connsiteX0" fmla="*/ 17505 w 25750"/>
                <a:gd name="connsiteY0" fmla="*/ 0 h 22940"/>
                <a:gd name="connsiteX1" fmla="*/ 12019 w 25750"/>
                <a:gd name="connsiteY1" fmla="*/ 3463 h 22940"/>
                <a:gd name="connsiteX2" fmla="*/ 11796 w 25750"/>
                <a:gd name="connsiteY2" fmla="*/ 5589 h 22940"/>
                <a:gd name="connsiteX3" fmla="*/ 10236 w 25750"/>
                <a:gd name="connsiteY3" fmla="*/ 5058 h 22940"/>
                <a:gd name="connsiteX4" fmla="*/ 8881 w 25750"/>
                <a:gd name="connsiteY4" fmla="*/ 4972 h 22940"/>
                <a:gd name="connsiteX5" fmla="*/ 1234 w 25750"/>
                <a:gd name="connsiteY5" fmla="*/ 9001 h 22940"/>
                <a:gd name="connsiteX6" fmla="*/ 1166 w 25750"/>
                <a:gd name="connsiteY6" fmla="*/ 10544 h 22940"/>
                <a:gd name="connsiteX7" fmla="*/ 1577 w 25750"/>
                <a:gd name="connsiteY7" fmla="*/ 10664 h 22940"/>
                <a:gd name="connsiteX8" fmla="*/ 2143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8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05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05" y="0"/>
                  </a:moveTo>
                  <a:cubicBezTo>
                    <a:pt x="14676" y="0"/>
                    <a:pt x="12670" y="1269"/>
                    <a:pt x="12019" y="3463"/>
                  </a:cubicBezTo>
                  <a:cubicBezTo>
                    <a:pt x="11830" y="4098"/>
                    <a:pt x="11761" y="4835"/>
                    <a:pt x="11796" y="5589"/>
                  </a:cubicBezTo>
                  <a:cubicBezTo>
                    <a:pt x="11298" y="5332"/>
                    <a:pt x="10784" y="5126"/>
                    <a:pt x="10236" y="5058"/>
                  </a:cubicBezTo>
                  <a:cubicBezTo>
                    <a:pt x="9773" y="4989"/>
                    <a:pt x="9327" y="4972"/>
                    <a:pt x="8881" y="4972"/>
                  </a:cubicBezTo>
                  <a:cubicBezTo>
                    <a:pt x="5829" y="4972"/>
                    <a:pt x="3292" y="6464"/>
                    <a:pt x="1234" y="9001"/>
                  </a:cubicBezTo>
                  <a:cubicBezTo>
                    <a:pt x="892" y="9430"/>
                    <a:pt x="548" y="10047"/>
                    <a:pt x="1166" y="10544"/>
                  </a:cubicBezTo>
                  <a:cubicBezTo>
                    <a:pt x="1286" y="10630"/>
                    <a:pt x="1423" y="10664"/>
                    <a:pt x="1577" y="10664"/>
                  </a:cubicBezTo>
                  <a:cubicBezTo>
                    <a:pt x="1749" y="10664"/>
                    <a:pt x="1954" y="10630"/>
                    <a:pt x="2143" y="10596"/>
                  </a:cubicBezTo>
                  <a:cubicBezTo>
                    <a:pt x="2332" y="10561"/>
                    <a:pt x="2520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8" y="13167"/>
                  </a:cubicBezTo>
                  <a:cubicBezTo>
                    <a:pt x="15465" y="12773"/>
                    <a:pt x="15431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6" y="1303"/>
                    <a:pt x="21928" y="960"/>
                    <a:pt x="21431" y="720"/>
                  </a:cubicBezTo>
                  <a:cubicBezTo>
                    <a:pt x="19991" y="223"/>
                    <a:pt x="18688" y="0"/>
                    <a:pt x="175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9" name="任意多边形: 形状 748">
              <a:extLst>
                <a:ext uri="{FF2B5EF4-FFF2-40B4-BE49-F238E27FC236}">
                  <a16:creationId xmlns:a16="http://schemas.microsoft.com/office/drawing/2014/main" id="{21811CBB-BE4B-2CCC-5F51-F3E371C1F114}"/>
                </a:ext>
              </a:extLst>
            </p:cNvPr>
            <p:cNvSpPr/>
            <p:nvPr/>
          </p:nvSpPr>
          <p:spPr>
            <a:xfrm>
              <a:off x="6012383" y="2094158"/>
              <a:ext cx="3985" cy="4663"/>
            </a:xfrm>
            <a:custGeom>
              <a:avLst/>
              <a:gdLst>
                <a:gd name="connsiteX0" fmla="*/ 2694 w 3985"/>
                <a:gd name="connsiteY0" fmla="*/ 0 h 4663"/>
                <a:gd name="connsiteX1" fmla="*/ 774 w 3985"/>
                <a:gd name="connsiteY1" fmla="*/ 1269 h 4663"/>
                <a:gd name="connsiteX2" fmla="*/ 843 w 3985"/>
                <a:gd name="connsiteY2" fmla="*/ 4424 h 4663"/>
                <a:gd name="connsiteX3" fmla="*/ 1614 w 3985"/>
                <a:gd name="connsiteY3" fmla="*/ 4664 h 4663"/>
                <a:gd name="connsiteX4" fmla="*/ 3414 w 3985"/>
                <a:gd name="connsiteY4" fmla="*/ 3652 h 4663"/>
                <a:gd name="connsiteX5" fmla="*/ 2694 w 3985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5" h="4663">
                  <a:moveTo>
                    <a:pt x="2694" y="0"/>
                  </a:moveTo>
                  <a:cubicBezTo>
                    <a:pt x="2197" y="309"/>
                    <a:pt x="1322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69" y="1423"/>
                    <a:pt x="26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0" name="任意多边形: 形状 749">
              <a:extLst>
                <a:ext uri="{FF2B5EF4-FFF2-40B4-BE49-F238E27FC236}">
                  <a16:creationId xmlns:a16="http://schemas.microsoft.com/office/drawing/2014/main" id="{188C61CC-7CC5-383C-B149-80D56ADDA5E4}"/>
                </a:ext>
              </a:extLst>
            </p:cNvPr>
            <p:cNvSpPr/>
            <p:nvPr/>
          </p:nvSpPr>
          <p:spPr>
            <a:xfrm>
              <a:off x="5964675" y="2083288"/>
              <a:ext cx="4478" cy="4406"/>
            </a:xfrm>
            <a:custGeom>
              <a:avLst/>
              <a:gdLst>
                <a:gd name="connsiteX0" fmla="*/ 1658 w 4478"/>
                <a:gd name="connsiteY0" fmla="*/ 0 h 4406"/>
                <a:gd name="connsiteX1" fmla="*/ 98 w 4478"/>
                <a:gd name="connsiteY1" fmla="*/ 1355 h 4406"/>
                <a:gd name="connsiteX2" fmla="*/ 1744 w 4478"/>
                <a:gd name="connsiteY2" fmla="*/ 4235 h 4406"/>
                <a:gd name="connsiteX3" fmla="*/ 2601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8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8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4" y="4235"/>
                  </a:cubicBezTo>
                  <a:cubicBezTo>
                    <a:pt x="2036" y="4355"/>
                    <a:pt x="2327" y="4406"/>
                    <a:pt x="2601" y="4406"/>
                  </a:cubicBezTo>
                  <a:cubicBezTo>
                    <a:pt x="3287" y="4406"/>
                    <a:pt x="3870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1" name="任意多边形: 形状 750">
              <a:extLst>
                <a:ext uri="{FF2B5EF4-FFF2-40B4-BE49-F238E27FC236}">
                  <a16:creationId xmlns:a16="http://schemas.microsoft.com/office/drawing/2014/main" id="{EBE45002-9E15-6D43-3C76-9C13C75EB1D7}"/>
                </a:ext>
              </a:extLst>
            </p:cNvPr>
            <p:cNvSpPr/>
            <p:nvPr/>
          </p:nvSpPr>
          <p:spPr>
            <a:xfrm>
              <a:off x="5904051" y="2354900"/>
              <a:ext cx="15484" cy="16253"/>
            </a:xfrm>
            <a:custGeom>
              <a:avLst/>
              <a:gdLst>
                <a:gd name="connsiteX0" fmla="*/ 8070 w 15484"/>
                <a:gd name="connsiteY0" fmla="*/ 0 h 16253"/>
                <a:gd name="connsiteX1" fmla="*/ 6288 w 15484"/>
                <a:gd name="connsiteY1" fmla="*/ 154 h 16253"/>
                <a:gd name="connsiteX2" fmla="*/ 4693 w 15484"/>
                <a:gd name="connsiteY2" fmla="*/ 1492 h 16253"/>
                <a:gd name="connsiteX3" fmla="*/ 2738 w 15484"/>
                <a:gd name="connsiteY3" fmla="*/ 4818 h 16253"/>
                <a:gd name="connsiteX4" fmla="*/ 115 w 15484"/>
                <a:gd name="connsiteY4" fmla="*/ 6738 h 16253"/>
                <a:gd name="connsiteX5" fmla="*/ 4213 w 15484"/>
                <a:gd name="connsiteY5" fmla="*/ 15756 h 16253"/>
                <a:gd name="connsiteX6" fmla="*/ 6322 w 15484"/>
                <a:gd name="connsiteY6" fmla="*/ 16253 h 16253"/>
                <a:gd name="connsiteX7" fmla="*/ 13540 w 15484"/>
                <a:gd name="connsiteY7" fmla="*/ 11950 h 16253"/>
                <a:gd name="connsiteX8" fmla="*/ 14174 w 15484"/>
                <a:gd name="connsiteY8" fmla="*/ 2126 h 16253"/>
                <a:gd name="connsiteX9" fmla="*/ 13025 w 15484"/>
                <a:gd name="connsiteY9" fmla="*/ 1303 h 16253"/>
                <a:gd name="connsiteX10" fmla="*/ 13060 w 15484"/>
                <a:gd name="connsiteY10" fmla="*/ 1337 h 16253"/>
                <a:gd name="connsiteX11" fmla="*/ 8070 w 15484"/>
                <a:gd name="connsiteY11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84" h="16253">
                  <a:moveTo>
                    <a:pt x="8070" y="0"/>
                  </a:moveTo>
                  <a:cubicBezTo>
                    <a:pt x="7453" y="0"/>
                    <a:pt x="6870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4" y="4509"/>
                    <a:pt x="3818" y="4149"/>
                    <a:pt x="2738" y="4818"/>
                  </a:cubicBezTo>
                  <a:cubicBezTo>
                    <a:pt x="1813" y="5384"/>
                    <a:pt x="458" y="4921"/>
                    <a:pt x="115" y="6738"/>
                  </a:cubicBezTo>
                  <a:cubicBezTo>
                    <a:pt x="-485" y="9927"/>
                    <a:pt x="1315" y="14213"/>
                    <a:pt x="4213" y="15756"/>
                  </a:cubicBezTo>
                  <a:cubicBezTo>
                    <a:pt x="4847" y="16099"/>
                    <a:pt x="5567" y="16253"/>
                    <a:pt x="6322" y="16253"/>
                  </a:cubicBezTo>
                  <a:cubicBezTo>
                    <a:pt x="8739" y="16253"/>
                    <a:pt x="11585" y="14642"/>
                    <a:pt x="13540" y="11950"/>
                  </a:cubicBezTo>
                  <a:cubicBezTo>
                    <a:pt x="15837" y="8795"/>
                    <a:pt x="16163" y="4235"/>
                    <a:pt x="14174" y="2126"/>
                  </a:cubicBezTo>
                  <a:cubicBezTo>
                    <a:pt x="13711" y="1629"/>
                    <a:pt x="13077" y="1303"/>
                    <a:pt x="13025" y="1303"/>
                  </a:cubicBezTo>
                  <a:cubicBezTo>
                    <a:pt x="13025" y="1303"/>
                    <a:pt x="13025" y="1320"/>
                    <a:pt x="13060" y="1337"/>
                  </a:cubicBezTo>
                  <a:cubicBezTo>
                    <a:pt x="11088" y="326"/>
                    <a:pt x="9528" y="0"/>
                    <a:pt x="80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2" name="任意多边形: 形状 751">
              <a:extLst>
                <a:ext uri="{FF2B5EF4-FFF2-40B4-BE49-F238E27FC236}">
                  <a16:creationId xmlns:a16="http://schemas.microsoft.com/office/drawing/2014/main" id="{CDCB334D-62FE-A6E2-9400-171A9B00EE17}"/>
                </a:ext>
              </a:extLst>
            </p:cNvPr>
            <p:cNvSpPr/>
            <p:nvPr/>
          </p:nvSpPr>
          <p:spPr>
            <a:xfrm>
              <a:off x="5964145" y="2171585"/>
              <a:ext cx="13865" cy="17402"/>
            </a:xfrm>
            <a:custGeom>
              <a:avLst/>
              <a:gdLst>
                <a:gd name="connsiteX0" fmla="*/ 7950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30 w 13865"/>
                <a:gd name="connsiteY5" fmla="*/ 17402 h 17402"/>
                <a:gd name="connsiteX6" fmla="*/ 13488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37 h 17402"/>
                <a:gd name="connsiteX9" fmla="*/ 7950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50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2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4" y="17402"/>
                    <a:pt x="6630" y="17402"/>
                  </a:cubicBezTo>
                  <a:cubicBezTo>
                    <a:pt x="9596" y="17402"/>
                    <a:pt x="12099" y="15071"/>
                    <a:pt x="13488" y="10544"/>
                  </a:cubicBezTo>
                  <a:cubicBezTo>
                    <a:pt x="13539" y="10253"/>
                    <a:pt x="13882" y="9413"/>
                    <a:pt x="13865" y="8590"/>
                  </a:cubicBezTo>
                  <a:cubicBezTo>
                    <a:pt x="13779" y="5555"/>
                    <a:pt x="13624" y="2263"/>
                    <a:pt x="10761" y="737"/>
                  </a:cubicBezTo>
                  <a:cubicBezTo>
                    <a:pt x="9818" y="223"/>
                    <a:pt x="8875" y="0"/>
                    <a:pt x="79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3" name="任意多边形: 形状 752">
              <a:extLst>
                <a:ext uri="{FF2B5EF4-FFF2-40B4-BE49-F238E27FC236}">
                  <a16:creationId xmlns:a16="http://schemas.microsoft.com/office/drawing/2014/main" id="{7C3D64BF-6B7F-F20B-5107-18E8632D26F0}"/>
                </a:ext>
              </a:extLst>
            </p:cNvPr>
            <p:cNvSpPr/>
            <p:nvPr/>
          </p:nvSpPr>
          <p:spPr>
            <a:xfrm>
              <a:off x="6010710" y="2127934"/>
              <a:ext cx="19157" cy="21139"/>
            </a:xfrm>
            <a:custGeom>
              <a:avLst/>
              <a:gdLst>
                <a:gd name="connsiteX0" fmla="*/ 6184 w 19157"/>
                <a:gd name="connsiteY0" fmla="*/ 0 h 21139"/>
                <a:gd name="connsiteX1" fmla="*/ 1641 w 19157"/>
                <a:gd name="connsiteY1" fmla="*/ 3018 h 21139"/>
                <a:gd name="connsiteX2" fmla="*/ 6921 w 19157"/>
                <a:gd name="connsiteY2" fmla="*/ 20848 h 21139"/>
                <a:gd name="connsiteX3" fmla="*/ 8190 w 19157"/>
                <a:gd name="connsiteY3" fmla="*/ 21140 h 21139"/>
                <a:gd name="connsiteX4" fmla="*/ 9253 w 19157"/>
                <a:gd name="connsiteY4" fmla="*/ 20934 h 21139"/>
                <a:gd name="connsiteX5" fmla="*/ 17791 w 19157"/>
                <a:gd name="connsiteY5" fmla="*/ 13099 h 21139"/>
                <a:gd name="connsiteX6" fmla="*/ 18991 w 19157"/>
                <a:gd name="connsiteY6" fmla="*/ 9035 h 21139"/>
                <a:gd name="connsiteX7" fmla="*/ 18237 w 19157"/>
                <a:gd name="connsiteY7" fmla="*/ 6258 h 21139"/>
                <a:gd name="connsiteX8" fmla="*/ 7744 w 19157"/>
                <a:gd name="connsiteY8" fmla="*/ 189 h 21139"/>
                <a:gd name="connsiteX9" fmla="*/ 6184 w 19157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7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3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34"/>
                  </a:cubicBezTo>
                  <a:cubicBezTo>
                    <a:pt x="13128" y="19340"/>
                    <a:pt x="17637" y="18448"/>
                    <a:pt x="17791" y="13099"/>
                  </a:cubicBezTo>
                  <a:cubicBezTo>
                    <a:pt x="18271" y="11470"/>
                    <a:pt x="18649" y="10270"/>
                    <a:pt x="18991" y="9035"/>
                  </a:cubicBezTo>
                  <a:cubicBezTo>
                    <a:pt x="19283" y="7972"/>
                    <a:pt x="19283" y="6978"/>
                    <a:pt x="18237" y="6258"/>
                  </a:cubicBezTo>
                  <a:cubicBezTo>
                    <a:pt x="14911" y="3909"/>
                    <a:pt x="11773" y="1183"/>
                    <a:pt x="7744" y="189"/>
                  </a:cubicBezTo>
                  <a:cubicBezTo>
                    <a:pt x="7196" y="69"/>
                    <a:pt x="6664" y="0"/>
                    <a:pt x="6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4" name="任意多边形: 形状 753">
              <a:extLst>
                <a:ext uri="{FF2B5EF4-FFF2-40B4-BE49-F238E27FC236}">
                  <a16:creationId xmlns:a16="http://schemas.microsoft.com/office/drawing/2014/main" id="{0674BB51-D2B4-FC66-7836-7B1127992321}"/>
                </a:ext>
              </a:extLst>
            </p:cNvPr>
            <p:cNvSpPr/>
            <p:nvPr/>
          </p:nvSpPr>
          <p:spPr>
            <a:xfrm>
              <a:off x="5557985" y="2782444"/>
              <a:ext cx="6958" cy="7149"/>
            </a:xfrm>
            <a:custGeom>
              <a:avLst/>
              <a:gdLst>
                <a:gd name="connsiteX0" fmla="*/ 3487 w 6958"/>
                <a:gd name="connsiteY0" fmla="*/ 0 h 7149"/>
                <a:gd name="connsiteX1" fmla="*/ 41 w 6958"/>
                <a:gd name="connsiteY1" fmla="*/ 3858 h 7149"/>
                <a:gd name="connsiteX2" fmla="*/ 3179 w 6958"/>
                <a:gd name="connsiteY2" fmla="*/ 7150 h 7149"/>
                <a:gd name="connsiteX3" fmla="*/ 3213 w 6958"/>
                <a:gd name="connsiteY3" fmla="*/ 7150 h 7149"/>
                <a:gd name="connsiteX4" fmla="*/ 6916 w 6958"/>
                <a:gd name="connsiteY4" fmla="*/ 2983 h 7149"/>
                <a:gd name="connsiteX5" fmla="*/ 3487 w 6958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8" h="7149">
                  <a:moveTo>
                    <a:pt x="3487" y="0"/>
                  </a:moveTo>
                  <a:cubicBezTo>
                    <a:pt x="1550" y="86"/>
                    <a:pt x="-302" y="2057"/>
                    <a:pt x="41" y="3858"/>
                  </a:cubicBezTo>
                  <a:cubicBezTo>
                    <a:pt x="367" y="5589"/>
                    <a:pt x="1070" y="7150"/>
                    <a:pt x="3179" y="7150"/>
                  </a:cubicBezTo>
                  <a:cubicBezTo>
                    <a:pt x="3196" y="7150"/>
                    <a:pt x="3196" y="7150"/>
                    <a:pt x="3213" y="7150"/>
                  </a:cubicBezTo>
                  <a:cubicBezTo>
                    <a:pt x="5476" y="7132"/>
                    <a:pt x="7259" y="5246"/>
                    <a:pt x="6916" y="2983"/>
                  </a:cubicBezTo>
                  <a:cubicBezTo>
                    <a:pt x="6608" y="943"/>
                    <a:pt x="5185" y="189"/>
                    <a:pt x="348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5" name="任意多边形: 形状 754">
              <a:extLst>
                <a:ext uri="{FF2B5EF4-FFF2-40B4-BE49-F238E27FC236}">
                  <a16:creationId xmlns:a16="http://schemas.microsoft.com/office/drawing/2014/main" id="{E9D0EDD8-38C1-5823-5884-514EC00E5AD7}"/>
                </a:ext>
              </a:extLst>
            </p:cNvPr>
            <p:cNvSpPr/>
            <p:nvPr/>
          </p:nvSpPr>
          <p:spPr>
            <a:xfrm>
              <a:off x="5560392" y="2730032"/>
              <a:ext cx="4013" cy="4714"/>
            </a:xfrm>
            <a:custGeom>
              <a:avLst/>
              <a:gdLst>
                <a:gd name="connsiteX0" fmla="*/ 1920 w 4013"/>
                <a:gd name="connsiteY0" fmla="*/ 0 h 4714"/>
                <a:gd name="connsiteX1" fmla="*/ 0 w 4013"/>
                <a:gd name="connsiteY1" fmla="*/ 2452 h 4714"/>
                <a:gd name="connsiteX2" fmla="*/ 1406 w 4013"/>
                <a:gd name="connsiteY2" fmla="*/ 4715 h 4714"/>
                <a:gd name="connsiteX3" fmla="*/ 1715 w 4013"/>
                <a:gd name="connsiteY3" fmla="*/ 4681 h 4714"/>
                <a:gd name="connsiteX4" fmla="*/ 3995 w 4013"/>
                <a:gd name="connsiteY4" fmla="*/ 2143 h 4714"/>
                <a:gd name="connsiteX5" fmla="*/ 2057 w 4013"/>
                <a:gd name="connsiteY5" fmla="*/ 0 h 4714"/>
                <a:gd name="connsiteX6" fmla="*/ 1920 w 4013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3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3995" y="2143"/>
                  </a:cubicBezTo>
                  <a:cubicBezTo>
                    <a:pt x="3875" y="1080"/>
                    <a:pt x="3360" y="51"/>
                    <a:pt x="2057" y="0"/>
                  </a:cubicBezTo>
                  <a:cubicBezTo>
                    <a:pt x="2023" y="0"/>
                    <a:pt x="1972" y="0"/>
                    <a:pt x="19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6" name="任意多边形: 形状 755">
              <a:extLst>
                <a:ext uri="{FF2B5EF4-FFF2-40B4-BE49-F238E27FC236}">
                  <a16:creationId xmlns:a16="http://schemas.microsoft.com/office/drawing/2014/main" id="{8B96BD98-827B-DFDB-F1CF-A166FB8C9BFB}"/>
                </a:ext>
              </a:extLst>
            </p:cNvPr>
            <p:cNvSpPr/>
            <p:nvPr/>
          </p:nvSpPr>
          <p:spPr>
            <a:xfrm>
              <a:off x="5523262" y="2784553"/>
              <a:ext cx="6804" cy="7801"/>
            </a:xfrm>
            <a:custGeom>
              <a:avLst/>
              <a:gdLst>
                <a:gd name="connsiteX0" fmla="*/ 3268 w 6804"/>
                <a:gd name="connsiteY0" fmla="*/ 0 h 7801"/>
                <a:gd name="connsiteX1" fmla="*/ 62 w 6804"/>
                <a:gd name="connsiteY1" fmla="*/ 3995 h 7801"/>
                <a:gd name="connsiteX2" fmla="*/ 3508 w 6804"/>
                <a:gd name="connsiteY2" fmla="*/ 7681 h 7801"/>
                <a:gd name="connsiteX3" fmla="*/ 4331 w 6804"/>
                <a:gd name="connsiteY3" fmla="*/ 7801 h 7801"/>
                <a:gd name="connsiteX4" fmla="*/ 6766 w 6804"/>
                <a:gd name="connsiteY4" fmla="*/ 4869 h 7801"/>
                <a:gd name="connsiteX5" fmla="*/ 3662 w 6804"/>
                <a:gd name="connsiteY5" fmla="*/ 34 h 7801"/>
                <a:gd name="connsiteX6" fmla="*/ 3268 w 6804"/>
                <a:gd name="connsiteY6" fmla="*/ 0 h 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4" h="7801">
                  <a:moveTo>
                    <a:pt x="3268" y="0"/>
                  </a:moveTo>
                  <a:cubicBezTo>
                    <a:pt x="1502" y="0"/>
                    <a:pt x="233" y="1629"/>
                    <a:pt x="62" y="3995"/>
                  </a:cubicBezTo>
                  <a:cubicBezTo>
                    <a:pt x="-401" y="7167"/>
                    <a:pt x="1828" y="7252"/>
                    <a:pt x="3508" y="7681"/>
                  </a:cubicBezTo>
                  <a:cubicBezTo>
                    <a:pt x="3817" y="7750"/>
                    <a:pt x="4091" y="7801"/>
                    <a:pt x="4331" y="7801"/>
                  </a:cubicBezTo>
                  <a:cubicBezTo>
                    <a:pt x="5857" y="7801"/>
                    <a:pt x="6542" y="6498"/>
                    <a:pt x="6766" y="4869"/>
                  </a:cubicBezTo>
                  <a:cubicBezTo>
                    <a:pt x="7074" y="2572"/>
                    <a:pt x="5531" y="274"/>
                    <a:pt x="3662" y="34"/>
                  </a:cubicBezTo>
                  <a:cubicBezTo>
                    <a:pt x="3525" y="17"/>
                    <a:pt x="3388" y="0"/>
                    <a:pt x="32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7" name="任意多边形: 形状 756">
              <a:extLst>
                <a:ext uri="{FF2B5EF4-FFF2-40B4-BE49-F238E27FC236}">
                  <a16:creationId xmlns:a16="http://schemas.microsoft.com/office/drawing/2014/main" id="{523A09C7-F514-A1DC-D978-89C7E34812EC}"/>
                </a:ext>
              </a:extLst>
            </p:cNvPr>
            <p:cNvSpPr/>
            <p:nvPr/>
          </p:nvSpPr>
          <p:spPr>
            <a:xfrm>
              <a:off x="5620416" y="22375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1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1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92" y="0"/>
                    <a:pt x="48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8" name="任意多边形: 形状 757">
              <a:extLst>
                <a:ext uri="{FF2B5EF4-FFF2-40B4-BE49-F238E27FC236}">
                  <a16:creationId xmlns:a16="http://schemas.microsoft.com/office/drawing/2014/main" id="{E99054BD-D944-45D7-1EBD-87DC3A25EB4D}"/>
                </a:ext>
              </a:extLst>
            </p:cNvPr>
            <p:cNvSpPr/>
            <p:nvPr/>
          </p:nvSpPr>
          <p:spPr>
            <a:xfrm>
              <a:off x="6045046" y="22631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612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00" y="17"/>
                    <a:pt x="2863" y="0"/>
                    <a:pt x="27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9" name="任意多边形: 形状 758">
              <a:extLst>
                <a:ext uri="{FF2B5EF4-FFF2-40B4-BE49-F238E27FC236}">
                  <a16:creationId xmlns:a16="http://schemas.microsoft.com/office/drawing/2014/main" id="{07637E7F-6DC5-FFE1-B64E-E155FAB11EE0}"/>
                </a:ext>
              </a:extLst>
            </p:cNvPr>
            <p:cNvSpPr/>
            <p:nvPr/>
          </p:nvSpPr>
          <p:spPr>
            <a:xfrm>
              <a:off x="5521644" y="2795286"/>
              <a:ext cx="11762" cy="10646"/>
            </a:xfrm>
            <a:custGeom>
              <a:avLst/>
              <a:gdLst>
                <a:gd name="connsiteX0" fmla="*/ 3034 w 11762"/>
                <a:gd name="connsiteY0" fmla="*/ 0 h 10646"/>
                <a:gd name="connsiteX1" fmla="*/ 720 w 11762"/>
                <a:gd name="connsiteY1" fmla="*/ 1252 h 10646"/>
                <a:gd name="connsiteX2" fmla="*/ 1697 w 11762"/>
                <a:gd name="connsiteY2" fmla="*/ 7715 h 10646"/>
                <a:gd name="connsiteX3" fmla="*/ 3480 w 11762"/>
                <a:gd name="connsiteY3" fmla="*/ 10493 h 10646"/>
                <a:gd name="connsiteX4" fmla="*/ 4303 w 11762"/>
                <a:gd name="connsiteY4" fmla="*/ 10647 h 10646"/>
                <a:gd name="connsiteX5" fmla="*/ 5400 w 11762"/>
                <a:gd name="connsiteY5" fmla="*/ 10424 h 10646"/>
                <a:gd name="connsiteX6" fmla="*/ 9275 w 11762"/>
                <a:gd name="connsiteY6" fmla="*/ 8864 h 10646"/>
                <a:gd name="connsiteX7" fmla="*/ 11761 w 11762"/>
                <a:gd name="connsiteY7" fmla="*/ 5624 h 10646"/>
                <a:gd name="connsiteX8" fmla="*/ 8846 w 11762"/>
                <a:gd name="connsiteY8" fmla="*/ 2297 h 10646"/>
                <a:gd name="connsiteX9" fmla="*/ 7697 w 11762"/>
                <a:gd name="connsiteY9" fmla="*/ 1783 h 10646"/>
                <a:gd name="connsiteX10" fmla="*/ 3034 w 11762"/>
                <a:gd name="connsiteY10" fmla="*/ 0 h 10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2" h="10646">
                  <a:moveTo>
                    <a:pt x="3034" y="0"/>
                  </a:moveTo>
                  <a:cubicBezTo>
                    <a:pt x="2194" y="0"/>
                    <a:pt x="1405" y="326"/>
                    <a:pt x="720" y="1252"/>
                  </a:cubicBezTo>
                  <a:cubicBezTo>
                    <a:pt x="-909" y="3412"/>
                    <a:pt x="582" y="5589"/>
                    <a:pt x="1697" y="7715"/>
                  </a:cubicBezTo>
                  <a:cubicBezTo>
                    <a:pt x="2280" y="8641"/>
                    <a:pt x="2880" y="9567"/>
                    <a:pt x="3480" y="10493"/>
                  </a:cubicBezTo>
                  <a:cubicBezTo>
                    <a:pt x="3737" y="10596"/>
                    <a:pt x="4011" y="10647"/>
                    <a:pt x="4303" y="10647"/>
                  </a:cubicBezTo>
                  <a:cubicBezTo>
                    <a:pt x="4646" y="10647"/>
                    <a:pt x="5023" y="10579"/>
                    <a:pt x="5400" y="10424"/>
                  </a:cubicBezTo>
                  <a:cubicBezTo>
                    <a:pt x="6703" y="9910"/>
                    <a:pt x="8126" y="9618"/>
                    <a:pt x="9275" y="8864"/>
                  </a:cubicBezTo>
                  <a:cubicBezTo>
                    <a:pt x="10389" y="8127"/>
                    <a:pt x="11727" y="7201"/>
                    <a:pt x="11761" y="5624"/>
                  </a:cubicBezTo>
                  <a:cubicBezTo>
                    <a:pt x="11812" y="3669"/>
                    <a:pt x="10458" y="2709"/>
                    <a:pt x="8846" y="2297"/>
                  </a:cubicBezTo>
                  <a:cubicBezTo>
                    <a:pt x="8418" y="2109"/>
                    <a:pt x="8058" y="1937"/>
                    <a:pt x="7697" y="1783"/>
                  </a:cubicBezTo>
                  <a:cubicBezTo>
                    <a:pt x="6223" y="1080"/>
                    <a:pt x="4560" y="0"/>
                    <a:pt x="3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0" name="任意多边形: 形状 759">
              <a:extLst>
                <a:ext uri="{FF2B5EF4-FFF2-40B4-BE49-F238E27FC236}">
                  <a16:creationId xmlns:a16="http://schemas.microsoft.com/office/drawing/2014/main" id="{4B7F365A-3224-3AD3-BEA8-250ECFC15B52}"/>
                </a:ext>
              </a:extLst>
            </p:cNvPr>
            <p:cNvSpPr/>
            <p:nvPr/>
          </p:nvSpPr>
          <p:spPr>
            <a:xfrm>
              <a:off x="5523358" y="2803001"/>
              <a:ext cx="1800" cy="2777"/>
            </a:xfrm>
            <a:custGeom>
              <a:avLst/>
              <a:gdLst>
                <a:gd name="connsiteX0" fmla="*/ 0 w 1800"/>
                <a:gd name="connsiteY0" fmla="*/ 0 h 2777"/>
                <a:gd name="connsiteX1" fmla="*/ 720 w 1800"/>
                <a:gd name="connsiteY1" fmla="*/ 1577 h 2777"/>
                <a:gd name="connsiteX2" fmla="*/ 1800 w 1800"/>
                <a:gd name="connsiteY2" fmla="*/ 2777 h 2777"/>
                <a:gd name="connsiteX3" fmla="*/ 0 w 1800"/>
                <a:gd name="connsiteY3" fmla="*/ 0 h 2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0" h="2777">
                  <a:moveTo>
                    <a:pt x="0" y="0"/>
                  </a:moveTo>
                  <a:cubicBezTo>
                    <a:pt x="275" y="531"/>
                    <a:pt x="532" y="1063"/>
                    <a:pt x="720" y="1577"/>
                  </a:cubicBezTo>
                  <a:cubicBezTo>
                    <a:pt x="926" y="2160"/>
                    <a:pt x="1303" y="2572"/>
                    <a:pt x="1800" y="2777"/>
                  </a:cubicBezTo>
                  <a:cubicBezTo>
                    <a:pt x="1183" y="1834"/>
                    <a:pt x="583" y="909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1" name="任意多边形: 形状 760">
              <a:extLst>
                <a:ext uri="{FF2B5EF4-FFF2-40B4-BE49-F238E27FC236}">
                  <a16:creationId xmlns:a16="http://schemas.microsoft.com/office/drawing/2014/main" id="{32DA4324-005F-FA06-068E-A3EE740A925F}"/>
                </a:ext>
              </a:extLst>
            </p:cNvPr>
            <p:cNvSpPr/>
            <p:nvPr/>
          </p:nvSpPr>
          <p:spPr>
            <a:xfrm>
              <a:off x="6034577" y="2356014"/>
              <a:ext cx="14044" cy="15979"/>
            </a:xfrm>
            <a:custGeom>
              <a:avLst/>
              <a:gdLst>
                <a:gd name="connsiteX0" fmla="*/ 6064 w 14044"/>
                <a:gd name="connsiteY0" fmla="*/ 0 h 15979"/>
                <a:gd name="connsiteX1" fmla="*/ 5447 w 14044"/>
                <a:gd name="connsiteY1" fmla="*/ 17 h 15979"/>
                <a:gd name="connsiteX2" fmla="*/ 869 w 14044"/>
                <a:gd name="connsiteY2" fmla="*/ 4149 h 15979"/>
                <a:gd name="connsiteX3" fmla="*/ 920 w 14044"/>
                <a:gd name="connsiteY3" fmla="*/ 13716 h 15979"/>
                <a:gd name="connsiteX4" fmla="*/ 2292 w 14044"/>
                <a:gd name="connsiteY4" fmla="*/ 15910 h 15979"/>
                <a:gd name="connsiteX5" fmla="*/ 4863 w 14044"/>
                <a:gd name="connsiteY5" fmla="*/ 15876 h 15979"/>
                <a:gd name="connsiteX6" fmla="*/ 7367 w 14044"/>
                <a:gd name="connsiteY6" fmla="*/ 15893 h 15979"/>
                <a:gd name="connsiteX7" fmla="*/ 10933 w 14044"/>
                <a:gd name="connsiteY7" fmla="*/ 15979 h 15979"/>
                <a:gd name="connsiteX8" fmla="*/ 13024 w 14044"/>
                <a:gd name="connsiteY8" fmla="*/ 13733 h 15979"/>
                <a:gd name="connsiteX9" fmla="*/ 14019 w 14044"/>
                <a:gd name="connsiteY9" fmla="*/ 5349 h 15979"/>
                <a:gd name="connsiteX10" fmla="*/ 13402 w 14044"/>
                <a:gd name="connsiteY10" fmla="*/ 3600 h 15979"/>
                <a:gd name="connsiteX11" fmla="*/ 6064 w 14044"/>
                <a:gd name="connsiteY11" fmla="*/ 0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44" h="15979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6" y="11007"/>
                    <a:pt x="920" y="13716"/>
                  </a:cubicBezTo>
                  <a:cubicBezTo>
                    <a:pt x="1280" y="14573"/>
                    <a:pt x="1743" y="15310"/>
                    <a:pt x="2292" y="15910"/>
                  </a:cubicBezTo>
                  <a:cubicBezTo>
                    <a:pt x="3149" y="15893"/>
                    <a:pt x="4006" y="15876"/>
                    <a:pt x="4863" y="15876"/>
                  </a:cubicBezTo>
                  <a:cubicBezTo>
                    <a:pt x="5704" y="15876"/>
                    <a:pt x="6527" y="15876"/>
                    <a:pt x="7367" y="15893"/>
                  </a:cubicBezTo>
                  <a:cubicBezTo>
                    <a:pt x="8550" y="15910"/>
                    <a:pt x="9750" y="15945"/>
                    <a:pt x="10933" y="15979"/>
                  </a:cubicBezTo>
                  <a:cubicBezTo>
                    <a:pt x="12287" y="15156"/>
                    <a:pt x="13265" y="14247"/>
                    <a:pt x="13024" y="13733"/>
                  </a:cubicBezTo>
                  <a:cubicBezTo>
                    <a:pt x="11482" y="10407"/>
                    <a:pt x="13213" y="8058"/>
                    <a:pt x="14019" y="5349"/>
                  </a:cubicBezTo>
                  <a:cubicBezTo>
                    <a:pt x="14156" y="4869"/>
                    <a:pt x="13711" y="4132"/>
                    <a:pt x="13402" y="3600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2" name="任意多边形: 形状 761">
              <a:extLst>
                <a:ext uri="{FF2B5EF4-FFF2-40B4-BE49-F238E27FC236}">
                  <a16:creationId xmlns:a16="http://schemas.microsoft.com/office/drawing/2014/main" id="{D1E9F25D-C5A6-DEB7-4AF3-031C57C3AD6B}"/>
                </a:ext>
              </a:extLst>
            </p:cNvPr>
            <p:cNvSpPr/>
            <p:nvPr/>
          </p:nvSpPr>
          <p:spPr>
            <a:xfrm>
              <a:off x="6036868" y="2371873"/>
              <a:ext cx="8623" cy="1834"/>
            </a:xfrm>
            <a:custGeom>
              <a:avLst/>
              <a:gdLst>
                <a:gd name="connsiteX0" fmla="*/ 2572 w 8623"/>
                <a:gd name="connsiteY0" fmla="*/ 0 h 1834"/>
                <a:gd name="connsiteX1" fmla="*/ 0 w 8623"/>
                <a:gd name="connsiteY1" fmla="*/ 34 h 1834"/>
                <a:gd name="connsiteX2" fmla="*/ 3686 w 8623"/>
                <a:gd name="connsiteY2" fmla="*/ 1817 h 1834"/>
                <a:gd name="connsiteX3" fmla="*/ 3909 w 8623"/>
                <a:gd name="connsiteY3" fmla="*/ 1834 h 1834"/>
                <a:gd name="connsiteX4" fmla="*/ 8624 w 8623"/>
                <a:gd name="connsiteY4" fmla="*/ 120 h 1834"/>
                <a:gd name="connsiteX5" fmla="*/ 5058 w 8623"/>
                <a:gd name="connsiteY5" fmla="*/ 34 h 1834"/>
                <a:gd name="connsiteX6" fmla="*/ 2572 w 8623"/>
                <a:gd name="connsiteY6" fmla="*/ 0 h 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23" h="1834">
                  <a:moveTo>
                    <a:pt x="2572" y="0"/>
                  </a:moveTo>
                  <a:cubicBezTo>
                    <a:pt x="1715" y="0"/>
                    <a:pt x="857" y="17"/>
                    <a:pt x="0" y="34"/>
                  </a:cubicBezTo>
                  <a:cubicBezTo>
                    <a:pt x="943" y="1063"/>
                    <a:pt x="2160" y="1680"/>
                    <a:pt x="3686" y="1817"/>
                  </a:cubicBezTo>
                  <a:cubicBezTo>
                    <a:pt x="3755" y="1817"/>
                    <a:pt x="3840" y="1834"/>
                    <a:pt x="3909" y="1834"/>
                  </a:cubicBezTo>
                  <a:cubicBezTo>
                    <a:pt x="5161" y="1834"/>
                    <a:pt x="7133" y="1046"/>
                    <a:pt x="8624" y="120"/>
                  </a:cubicBezTo>
                  <a:cubicBezTo>
                    <a:pt x="7441" y="86"/>
                    <a:pt x="6258" y="68"/>
                    <a:pt x="5058" y="34"/>
                  </a:cubicBezTo>
                  <a:cubicBezTo>
                    <a:pt x="4252" y="17"/>
                    <a:pt x="3412" y="0"/>
                    <a:pt x="257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3" name="任意多边形: 形状 762">
              <a:extLst>
                <a:ext uri="{FF2B5EF4-FFF2-40B4-BE49-F238E27FC236}">
                  <a16:creationId xmlns:a16="http://schemas.microsoft.com/office/drawing/2014/main" id="{68D26798-AB48-6F38-E840-4A322DCD2D00}"/>
                </a:ext>
              </a:extLst>
            </p:cNvPr>
            <p:cNvSpPr/>
            <p:nvPr/>
          </p:nvSpPr>
          <p:spPr>
            <a:xfrm>
              <a:off x="5741907" y="2212047"/>
              <a:ext cx="13178" cy="13030"/>
            </a:xfrm>
            <a:custGeom>
              <a:avLst/>
              <a:gdLst>
                <a:gd name="connsiteX0" fmla="*/ 6668 w 13178"/>
                <a:gd name="connsiteY0" fmla="*/ 0 h 13030"/>
                <a:gd name="connsiteX1" fmla="*/ 736 w 13178"/>
                <a:gd name="connsiteY1" fmla="*/ 2761 h 13030"/>
                <a:gd name="connsiteX2" fmla="*/ 2896 w 13178"/>
                <a:gd name="connsiteY2" fmla="*/ 9807 h 13030"/>
                <a:gd name="connsiteX3" fmla="*/ 4234 w 13178"/>
                <a:gd name="connsiteY3" fmla="*/ 11076 h 13030"/>
                <a:gd name="connsiteX4" fmla="*/ 8366 w 13178"/>
                <a:gd name="connsiteY4" fmla="*/ 13030 h 13030"/>
                <a:gd name="connsiteX5" fmla="*/ 12720 w 13178"/>
                <a:gd name="connsiteY5" fmla="*/ 8315 h 13030"/>
                <a:gd name="connsiteX6" fmla="*/ 9429 w 13178"/>
                <a:gd name="connsiteY6" fmla="*/ 617 h 13030"/>
                <a:gd name="connsiteX7" fmla="*/ 6668 w 13178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78" h="13030">
                  <a:moveTo>
                    <a:pt x="6668" y="0"/>
                  </a:moveTo>
                  <a:cubicBezTo>
                    <a:pt x="4439" y="0"/>
                    <a:pt x="2056" y="1012"/>
                    <a:pt x="736" y="2761"/>
                  </a:cubicBezTo>
                  <a:cubicBezTo>
                    <a:pt x="-670" y="4629"/>
                    <a:pt x="-121" y="6429"/>
                    <a:pt x="2896" y="9807"/>
                  </a:cubicBezTo>
                  <a:cubicBezTo>
                    <a:pt x="3308" y="10270"/>
                    <a:pt x="3771" y="10682"/>
                    <a:pt x="4234" y="11076"/>
                  </a:cubicBezTo>
                  <a:cubicBezTo>
                    <a:pt x="5725" y="12379"/>
                    <a:pt x="7131" y="13030"/>
                    <a:pt x="8366" y="13030"/>
                  </a:cubicBezTo>
                  <a:cubicBezTo>
                    <a:pt x="10320" y="13030"/>
                    <a:pt x="11863" y="11436"/>
                    <a:pt x="12720" y="8315"/>
                  </a:cubicBezTo>
                  <a:cubicBezTo>
                    <a:pt x="13818" y="4303"/>
                    <a:pt x="13029" y="2452"/>
                    <a:pt x="9429" y="617"/>
                  </a:cubicBezTo>
                  <a:cubicBezTo>
                    <a:pt x="8605" y="206"/>
                    <a:pt x="7663" y="0"/>
                    <a:pt x="66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4" name="任意多边形: 形状 763">
              <a:extLst>
                <a:ext uri="{FF2B5EF4-FFF2-40B4-BE49-F238E27FC236}">
                  <a16:creationId xmlns:a16="http://schemas.microsoft.com/office/drawing/2014/main" id="{FCC25D51-524F-47F0-7A6D-EE72A095663F}"/>
                </a:ext>
              </a:extLst>
            </p:cNvPr>
            <p:cNvSpPr/>
            <p:nvPr/>
          </p:nvSpPr>
          <p:spPr>
            <a:xfrm>
              <a:off x="5777263" y="2243440"/>
              <a:ext cx="14657" cy="16201"/>
            </a:xfrm>
            <a:custGeom>
              <a:avLst/>
              <a:gdLst>
                <a:gd name="connsiteX0" fmla="*/ 10420 w 14657"/>
                <a:gd name="connsiteY0" fmla="*/ 292 h 16201"/>
                <a:gd name="connsiteX1" fmla="*/ 7110 w 14657"/>
                <a:gd name="connsiteY1" fmla="*/ 16202 h 16201"/>
                <a:gd name="connsiteX2" fmla="*/ 11105 w 14657"/>
                <a:gd name="connsiteY2" fmla="*/ 14745 h 16201"/>
                <a:gd name="connsiteX3" fmla="*/ 11551 w 14657"/>
                <a:gd name="connsiteY3" fmla="*/ 13699 h 16201"/>
                <a:gd name="connsiteX4" fmla="*/ 12940 w 14657"/>
                <a:gd name="connsiteY4" fmla="*/ 9121 h 16201"/>
                <a:gd name="connsiteX5" fmla="*/ 14157 w 14657"/>
                <a:gd name="connsiteY5" fmla="*/ 4252 h 16201"/>
                <a:gd name="connsiteX6" fmla="*/ 10420 w 14657"/>
                <a:gd name="connsiteY6" fmla="*/ 292 h 16201"/>
                <a:gd name="connsiteX7" fmla="*/ 4744 w 14657"/>
                <a:gd name="connsiteY7" fmla="*/ 0 h 16201"/>
                <a:gd name="connsiteX8" fmla="*/ 2344 w 14657"/>
                <a:gd name="connsiteY8" fmla="*/ 2143 h 16201"/>
                <a:gd name="connsiteX9" fmla="*/ 12 w 14657"/>
                <a:gd name="connsiteY9" fmla="*/ 10510 h 16201"/>
                <a:gd name="connsiteX10" fmla="*/ 1658 w 14657"/>
                <a:gd name="connsiteY10" fmla="*/ 14899 h 16201"/>
                <a:gd name="connsiteX11" fmla="*/ 4744 w 14657"/>
                <a:gd name="connsiteY11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57" h="16201">
                  <a:moveTo>
                    <a:pt x="10420" y="292"/>
                  </a:moveTo>
                  <a:cubicBezTo>
                    <a:pt x="9185" y="5572"/>
                    <a:pt x="8088" y="10870"/>
                    <a:pt x="7110" y="16202"/>
                  </a:cubicBezTo>
                  <a:cubicBezTo>
                    <a:pt x="8482" y="16048"/>
                    <a:pt x="9837" y="15585"/>
                    <a:pt x="11105" y="14745"/>
                  </a:cubicBezTo>
                  <a:cubicBezTo>
                    <a:pt x="11380" y="14573"/>
                    <a:pt x="11637" y="13802"/>
                    <a:pt x="11551" y="13699"/>
                  </a:cubicBezTo>
                  <a:cubicBezTo>
                    <a:pt x="9065" y="11179"/>
                    <a:pt x="11311" y="10030"/>
                    <a:pt x="12940" y="9121"/>
                  </a:cubicBezTo>
                  <a:cubicBezTo>
                    <a:pt x="15203" y="7852"/>
                    <a:pt x="14792" y="6087"/>
                    <a:pt x="14157" y="4252"/>
                  </a:cubicBezTo>
                  <a:cubicBezTo>
                    <a:pt x="13471" y="2212"/>
                    <a:pt x="11962" y="1029"/>
                    <a:pt x="10420" y="292"/>
                  </a:cubicBezTo>
                  <a:moveTo>
                    <a:pt x="4744" y="0"/>
                  </a:moveTo>
                  <a:cubicBezTo>
                    <a:pt x="3904" y="446"/>
                    <a:pt x="3133" y="1149"/>
                    <a:pt x="2344" y="2143"/>
                  </a:cubicBezTo>
                  <a:cubicBezTo>
                    <a:pt x="424" y="4595"/>
                    <a:pt x="-91" y="7475"/>
                    <a:pt x="12" y="10510"/>
                  </a:cubicBezTo>
                  <a:cubicBezTo>
                    <a:pt x="64" y="12207"/>
                    <a:pt x="544" y="13870"/>
                    <a:pt x="1658" y="14899"/>
                  </a:cubicBezTo>
                  <a:cubicBezTo>
                    <a:pt x="2584" y="9910"/>
                    <a:pt x="3613" y="4938"/>
                    <a:pt x="47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5" name="任意多边形: 形状 764">
              <a:extLst>
                <a:ext uri="{FF2B5EF4-FFF2-40B4-BE49-F238E27FC236}">
                  <a16:creationId xmlns:a16="http://schemas.microsoft.com/office/drawing/2014/main" id="{C0BAF35D-4276-50BE-E0C0-2AFEA9E7D966}"/>
                </a:ext>
              </a:extLst>
            </p:cNvPr>
            <p:cNvSpPr/>
            <p:nvPr/>
          </p:nvSpPr>
          <p:spPr>
            <a:xfrm>
              <a:off x="5778956" y="2242908"/>
              <a:ext cx="8761" cy="16785"/>
            </a:xfrm>
            <a:custGeom>
              <a:avLst/>
              <a:gdLst>
                <a:gd name="connsiteX0" fmla="*/ 5281 w 8761"/>
                <a:gd name="connsiteY0" fmla="*/ 0 h 16785"/>
                <a:gd name="connsiteX1" fmla="*/ 3069 w 8761"/>
                <a:gd name="connsiteY1" fmla="*/ 532 h 16785"/>
                <a:gd name="connsiteX2" fmla="*/ 0 w 8761"/>
                <a:gd name="connsiteY2" fmla="*/ 15431 h 16785"/>
                <a:gd name="connsiteX3" fmla="*/ 1303 w 8761"/>
                <a:gd name="connsiteY3" fmla="*/ 16202 h 16785"/>
                <a:gd name="connsiteX4" fmla="*/ 4509 w 8761"/>
                <a:gd name="connsiteY4" fmla="*/ 16785 h 16785"/>
                <a:gd name="connsiteX5" fmla="*/ 5452 w 8761"/>
                <a:gd name="connsiteY5" fmla="*/ 16734 h 16785"/>
                <a:gd name="connsiteX6" fmla="*/ 8761 w 8761"/>
                <a:gd name="connsiteY6" fmla="*/ 823 h 16785"/>
                <a:gd name="connsiteX7" fmla="*/ 8007 w 8761"/>
                <a:gd name="connsiteY7" fmla="*/ 497 h 16785"/>
                <a:gd name="connsiteX8" fmla="*/ 5281 w 8761"/>
                <a:gd name="connsiteY8" fmla="*/ 0 h 1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61" h="16785">
                  <a:moveTo>
                    <a:pt x="5281" y="0"/>
                  </a:moveTo>
                  <a:cubicBezTo>
                    <a:pt x="4458" y="0"/>
                    <a:pt x="3737" y="172"/>
                    <a:pt x="3069" y="532"/>
                  </a:cubicBezTo>
                  <a:cubicBezTo>
                    <a:pt x="1938" y="5469"/>
                    <a:pt x="909" y="10441"/>
                    <a:pt x="0" y="15431"/>
                  </a:cubicBezTo>
                  <a:cubicBezTo>
                    <a:pt x="360" y="15756"/>
                    <a:pt x="789" y="16031"/>
                    <a:pt x="1303" y="16202"/>
                  </a:cubicBezTo>
                  <a:cubicBezTo>
                    <a:pt x="2366" y="16579"/>
                    <a:pt x="3429" y="16785"/>
                    <a:pt x="4509" y="16785"/>
                  </a:cubicBezTo>
                  <a:cubicBezTo>
                    <a:pt x="4818" y="16785"/>
                    <a:pt x="5144" y="16768"/>
                    <a:pt x="5452" y="16734"/>
                  </a:cubicBezTo>
                  <a:cubicBezTo>
                    <a:pt x="6429" y="11401"/>
                    <a:pt x="7527" y="6104"/>
                    <a:pt x="8761" y="823"/>
                  </a:cubicBezTo>
                  <a:cubicBezTo>
                    <a:pt x="8504" y="703"/>
                    <a:pt x="8264" y="600"/>
                    <a:pt x="8007" y="497"/>
                  </a:cubicBezTo>
                  <a:cubicBezTo>
                    <a:pt x="6961" y="172"/>
                    <a:pt x="6069" y="0"/>
                    <a:pt x="52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6" name="任意多边形: 形状 765">
              <a:extLst>
                <a:ext uri="{FF2B5EF4-FFF2-40B4-BE49-F238E27FC236}">
                  <a16:creationId xmlns:a16="http://schemas.microsoft.com/office/drawing/2014/main" id="{9F36361A-DDCB-0DF5-033B-EDEE39F3EB0F}"/>
                </a:ext>
              </a:extLst>
            </p:cNvPr>
            <p:cNvSpPr/>
            <p:nvPr/>
          </p:nvSpPr>
          <p:spPr>
            <a:xfrm>
              <a:off x="5730916" y="23023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9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9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5" y="12242"/>
                    <a:pt x="7098" y="12756"/>
                    <a:pt x="7663" y="12927"/>
                  </a:cubicBezTo>
                  <a:cubicBezTo>
                    <a:pt x="9224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8" y="21174"/>
                    <a:pt x="19151" y="21671"/>
                    <a:pt x="20556" y="21671"/>
                  </a:cubicBezTo>
                  <a:cubicBezTo>
                    <a:pt x="21328" y="21671"/>
                    <a:pt x="22117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38" y="189"/>
                    <a:pt x="9069" y="0"/>
                    <a:pt x="78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7" name="任意多边形: 形状 766">
              <a:extLst>
                <a:ext uri="{FF2B5EF4-FFF2-40B4-BE49-F238E27FC236}">
                  <a16:creationId xmlns:a16="http://schemas.microsoft.com/office/drawing/2014/main" id="{3C7F8523-1A03-5A52-F1E8-562FD1F6305E}"/>
                </a:ext>
              </a:extLst>
            </p:cNvPr>
            <p:cNvSpPr/>
            <p:nvPr/>
          </p:nvSpPr>
          <p:spPr>
            <a:xfrm>
              <a:off x="5632264" y="2216539"/>
              <a:ext cx="6959" cy="10527"/>
            </a:xfrm>
            <a:custGeom>
              <a:avLst/>
              <a:gdLst>
                <a:gd name="connsiteX0" fmla="*/ 6960 w 6959"/>
                <a:gd name="connsiteY0" fmla="*/ 0 h 10527"/>
                <a:gd name="connsiteX1" fmla="*/ 496 w 6959"/>
                <a:gd name="connsiteY1" fmla="*/ 8230 h 10527"/>
                <a:gd name="connsiteX2" fmla="*/ 428 w 6959"/>
                <a:gd name="connsiteY2" fmla="*/ 10424 h 10527"/>
                <a:gd name="connsiteX3" fmla="*/ 908 w 6959"/>
                <a:gd name="connsiteY3" fmla="*/ 10527 h 10527"/>
                <a:gd name="connsiteX4" fmla="*/ 2639 w 6959"/>
                <a:gd name="connsiteY4" fmla="*/ 9910 h 10527"/>
                <a:gd name="connsiteX5" fmla="*/ 6960 w 6959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9" h="10527">
                  <a:moveTo>
                    <a:pt x="6960" y="0"/>
                  </a:moveTo>
                  <a:cubicBezTo>
                    <a:pt x="4080" y="2263"/>
                    <a:pt x="2331" y="5281"/>
                    <a:pt x="496" y="8230"/>
                  </a:cubicBezTo>
                  <a:cubicBezTo>
                    <a:pt x="85" y="8898"/>
                    <a:pt x="-344" y="9979"/>
                    <a:pt x="428" y="10424"/>
                  </a:cubicBezTo>
                  <a:cubicBezTo>
                    <a:pt x="548" y="10493"/>
                    <a:pt x="719" y="10527"/>
                    <a:pt x="908" y="10527"/>
                  </a:cubicBezTo>
                  <a:cubicBezTo>
                    <a:pt x="1457" y="10527"/>
                    <a:pt x="2194" y="10236"/>
                    <a:pt x="2639" y="9910"/>
                  </a:cubicBezTo>
                  <a:cubicBezTo>
                    <a:pt x="5777" y="7527"/>
                    <a:pt x="6926" y="4046"/>
                    <a:pt x="6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8" name="任意多边形: 形状 767">
              <a:extLst>
                <a:ext uri="{FF2B5EF4-FFF2-40B4-BE49-F238E27FC236}">
                  <a16:creationId xmlns:a16="http://schemas.microsoft.com/office/drawing/2014/main" id="{8FA8F03D-FBEA-C931-4AA7-2A9E914163E8}"/>
                </a:ext>
              </a:extLst>
            </p:cNvPr>
            <p:cNvSpPr/>
            <p:nvPr/>
          </p:nvSpPr>
          <p:spPr>
            <a:xfrm>
              <a:off x="5781357" y="2152589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97" y="892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34" y="51"/>
                    <a:pt x="2177" y="0"/>
                    <a:pt x="19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9" name="任意多边形: 形状 768">
              <a:extLst>
                <a:ext uri="{FF2B5EF4-FFF2-40B4-BE49-F238E27FC236}">
                  <a16:creationId xmlns:a16="http://schemas.microsoft.com/office/drawing/2014/main" id="{00C2AB75-95DA-FF28-F5DB-85838B80F938}"/>
                </a:ext>
              </a:extLst>
            </p:cNvPr>
            <p:cNvSpPr/>
            <p:nvPr/>
          </p:nvSpPr>
          <p:spPr>
            <a:xfrm>
              <a:off x="5618808" y="2383017"/>
              <a:ext cx="8020" cy="9481"/>
            </a:xfrm>
            <a:custGeom>
              <a:avLst/>
              <a:gdLst>
                <a:gd name="connsiteX0" fmla="*/ 8021 w 8020"/>
                <a:gd name="connsiteY0" fmla="*/ 0 h 9481"/>
                <a:gd name="connsiteX1" fmla="*/ 665 w 8020"/>
                <a:gd name="connsiteY1" fmla="*/ 7149 h 9481"/>
                <a:gd name="connsiteX2" fmla="*/ 323 w 8020"/>
                <a:gd name="connsiteY2" fmla="*/ 9292 h 9481"/>
                <a:gd name="connsiteX3" fmla="*/ 1043 w 8020"/>
                <a:gd name="connsiteY3" fmla="*/ 9481 h 9481"/>
                <a:gd name="connsiteX4" fmla="*/ 2552 w 8020"/>
                <a:gd name="connsiteY4" fmla="*/ 9087 h 9481"/>
                <a:gd name="connsiteX5" fmla="*/ 8021 w 8020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0" h="9481">
                  <a:moveTo>
                    <a:pt x="8021" y="0"/>
                  </a:moveTo>
                  <a:cubicBezTo>
                    <a:pt x="4934" y="1800"/>
                    <a:pt x="2826" y="4509"/>
                    <a:pt x="665" y="7149"/>
                  </a:cubicBezTo>
                  <a:cubicBezTo>
                    <a:pt x="185" y="7749"/>
                    <a:pt x="-363" y="8744"/>
                    <a:pt x="323" y="9292"/>
                  </a:cubicBezTo>
                  <a:cubicBezTo>
                    <a:pt x="494" y="9430"/>
                    <a:pt x="751" y="9481"/>
                    <a:pt x="1043" y="9481"/>
                  </a:cubicBezTo>
                  <a:cubicBezTo>
                    <a:pt x="1540" y="9481"/>
                    <a:pt x="2157" y="9310"/>
                    <a:pt x="2552" y="9087"/>
                  </a:cubicBezTo>
                  <a:cubicBezTo>
                    <a:pt x="5929" y="7201"/>
                    <a:pt x="7489" y="3943"/>
                    <a:pt x="802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0" name="任意多边形: 形状 769">
              <a:extLst>
                <a:ext uri="{FF2B5EF4-FFF2-40B4-BE49-F238E27FC236}">
                  <a16:creationId xmlns:a16="http://schemas.microsoft.com/office/drawing/2014/main" id="{BC87D155-5B35-23E1-92E0-4877A4162A0B}"/>
                </a:ext>
              </a:extLst>
            </p:cNvPr>
            <p:cNvSpPr/>
            <p:nvPr/>
          </p:nvSpPr>
          <p:spPr>
            <a:xfrm>
              <a:off x="5629130" y="23331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2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29" y="120"/>
                    <a:pt x="11089" y="0"/>
                    <a:pt x="102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1" name="任意多边形: 形状 770">
              <a:extLst>
                <a:ext uri="{FF2B5EF4-FFF2-40B4-BE49-F238E27FC236}">
                  <a16:creationId xmlns:a16="http://schemas.microsoft.com/office/drawing/2014/main" id="{76E4B25F-7C92-84A7-34DC-6CAAA5660A75}"/>
                </a:ext>
              </a:extLst>
            </p:cNvPr>
            <p:cNvSpPr/>
            <p:nvPr/>
          </p:nvSpPr>
          <p:spPr>
            <a:xfrm>
              <a:off x="5888116" y="2281725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2" y="2023"/>
                    <a:pt x="3089" y="3429"/>
                    <a:pt x="2060" y="4406"/>
                  </a:cubicBezTo>
                  <a:cubicBezTo>
                    <a:pt x="826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7" y="11247"/>
                    <a:pt x="5832" y="11264"/>
                    <a:pt x="6312" y="11264"/>
                  </a:cubicBezTo>
                  <a:cubicBezTo>
                    <a:pt x="10769" y="11264"/>
                    <a:pt x="11335" y="10064"/>
                    <a:pt x="10735" y="4475"/>
                  </a:cubicBezTo>
                  <a:cubicBezTo>
                    <a:pt x="10650" y="3635"/>
                    <a:pt x="10735" y="2726"/>
                    <a:pt x="10444" y="1989"/>
                  </a:cubicBezTo>
                  <a:cubicBezTo>
                    <a:pt x="10152" y="1252"/>
                    <a:pt x="9466" y="703"/>
                    <a:pt x="9175" y="326"/>
                  </a:cubicBezTo>
                  <a:cubicBezTo>
                    <a:pt x="8643" y="86"/>
                    <a:pt x="8163" y="0"/>
                    <a:pt x="771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2" name="任意多边形: 形状 771">
              <a:extLst>
                <a:ext uri="{FF2B5EF4-FFF2-40B4-BE49-F238E27FC236}">
                  <a16:creationId xmlns:a16="http://schemas.microsoft.com/office/drawing/2014/main" id="{8D562B34-AFB9-D595-675B-315F37FC761F}"/>
                </a:ext>
              </a:extLst>
            </p:cNvPr>
            <p:cNvSpPr/>
            <p:nvPr/>
          </p:nvSpPr>
          <p:spPr>
            <a:xfrm>
              <a:off x="5898020" y="21535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7" y="0"/>
                    <a:pt x="402" y="1080"/>
                    <a:pt x="59" y="2794"/>
                  </a:cubicBezTo>
                  <a:cubicBezTo>
                    <a:pt x="-318" y="4681"/>
                    <a:pt x="1174" y="7801"/>
                    <a:pt x="2682" y="7801"/>
                  </a:cubicBezTo>
                  <a:cubicBezTo>
                    <a:pt x="2682" y="7801"/>
                    <a:pt x="2682" y="7801"/>
                    <a:pt x="2682" y="7801"/>
                  </a:cubicBez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711" y="51"/>
                    <a:pt x="3402" y="0"/>
                    <a:pt x="3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3" name="任意多边形: 形状 772">
              <a:extLst>
                <a:ext uri="{FF2B5EF4-FFF2-40B4-BE49-F238E27FC236}">
                  <a16:creationId xmlns:a16="http://schemas.microsoft.com/office/drawing/2014/main" id="{05A36A80-6CBB-977F-D9EE-D65EBD43EA42}"/>
                </a:ext>
              </a:extLst>
            </p:cNvPr>
            <p:cNvSpPr/>
            <p:nvPr/>
          </p:nvSpPr>
          <p:spPr>
            <a:xfrm>
              <a:off x="5893605" y="2226449"/>
              <a:ext cx="7437" cy="7715"/>
            </a:xfrm>
            <a:custGeom>
              <a:avLst/>
              <a:gdLst>
                <a:gd name="connsiteX0" fmla="*/ 3600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3 w 7437"/>
                <a:gd name="connsiteY5" fmla="*/ 171 h 7715"/>
                <a:gd name="connsiteX6" fmla="*/ 3600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0" y="0"/>
                  </a:moveTo>
                  <a:cubicBezTo>
                    <a:pt x="2109" y="0"/>
                    <a:pt x="377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0" y="7647"/>
                    <a:pt x="2863" y="7715"/>
                    <a:pt x="3206" y="7715"/>
                  </a:cubicBezTo>
                  <a:cubicBezTo>
                    <a:pt x="4920" y="7715"/>
                    <a:pt x="7029" y="6069"/>
                    <a:pt x="7355" y="4321"/>
                  </a:cubicBezTo>
                  <a:cubicBezTo>
                    <a:pt x="7835" y="1800"/>
                    <a:pt x="6138" y="857"/>
                    <a:pt x="4423" y="171"/>
                  </a:cubicBezTo>
                  <a:cubicBezTo>
                    <a:pt x="4166" y="34"/>
                    <a:pt x="3892" y="0"/>
                    <a:pt x="3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4" name="任意多边形: 形状 773">
              <a:extLst>
                <a:ext uri="{FF2B5EF4-FFF2-40B4-BE49-F238E27FC236}">
                  <a16:creationId xmlns:a16="http://schemas.microsoft.com/office/drawing/2014/main" id="{1EA024CE-EE4C-9AC4-4418-C37DD56DCB62}"/>
                </a:ext>
              </a:extLst>
            </p:cNvPr>
            <p:cNvSpPr/>
            <p:nvPr/>
          </p:nvSpPr>
          <p:spPr>
            <a:xfrm>
              <a:off x="5785769" y="2375954"/>
              <a:ext cx="14197" cy="17676"/>
            </a:xfrm>
            <a:custGeom>
              <a:avLst/>
              <a:gdLst>
                <a:gd name="connsiteX0" fmla="*/ 268 w 14197"/>
                <a:gd name="connsiteY0" fmla="*/ 8075 h 17676"/>
                <a:gd name="connsiteX1" fmla="*/ 4486 w 14197"/>
                <a:gd name="connsiteY1" fmla="*/ 17676 h 17676"/>
                <a:gd name="connsiteX2" fmla="*/ 7161 w 14197"/>
                <a:gd name="connsiteY2" fmla="*/ 12739 h 17676"/>
                <a:gd name="connsiteX3" fmla="*/ 6098 w 14197"/>
                <a:gd name="connsiteY3" fmla="*/ 12962 h 17676"/>
                <a:gd name="connsiteX4" fmla="*/ 4297 w 14197"/>
                <a:gd name="connsiteY4" fmla="*/ 12276 h 17676"/>
                <a:gd name="connsiteX5" fmla="*/ 268 w 14197"/>
                <a:gd name="connsiteY5" fmla="*/ 8075 h 17676"/>
                <a:gd name="connsiteX6" fmla="*/ 1914 w 14197"/>
                <a:gd name="connsiteY6" fmla="*/ 0 h 17676"/>
                <a:gd name="connsiteX7" fmla="*/ 1605 w 14197"/>
                <a:gd name="connsiteY7" fmla="*/ 34 h 17676"/>
                <a:gd name="connsiteX8" fmla="*/ 7898 w 14197"/>
                <a:gd name="connsiteY8" fmla="*/ 7869 h 17676"/>
                <a:gd name="connsiteX9" fmla="*/ 8738 w 14197"/>
                <a:gd name="connsiteY9" fmla="*/ 11007 h 17676"/>
                <a:gd name="connsiteX10" fmla="*/ 8824 w 14197"/>
                <a:gd name="connsiteY10" fmla="*/ 10921 h 17676"/>
                <a:gd name="connsiteX11" fmla="*/ 9818 w 14197"/>
                <a:gd name="connsiteY11" fmla="*/ 10836 h 17676"/>
                <a:gd name="connsiteX12" fmla="*/ 13727 w 14197"/>
                <a:gd name="connsiteY12" fmla="*/ 10458 h 17676"/>
                <a:gd name="connsiteX13" fmla="*/ 13401 w 14197"/>
                <a:gd name="connsiteY13" fmla="*/ 9927 h 17676"/>
                <a:gd name="connsiteX14" fmla="*/ 13453 w 14197"/>
                <a:gd name="connsiteY14" fmla="*/ 6686 h 17676"/>
                <a:gd name="connsiteX15" fmla="*/ 10692 w 14197"/>
                <a:gd name="connsiteY15" fmla="*/ 1149 h 17676"/>
                <a:gd name="connsiteX16" fmla="*/ 9733 w 14197"/>
                <a:gd name="connsiteY16" fmla="*/ 1252 h 17676"/>
                <a:gd name="connsiteX17" fmla="*/ 6766 w 14197"/>
                <a:gd name="connsiteY17" fmla="*/ 1920 h 17676"/>
                <a:gd name="connsiteX18" fmla="*/ 4657 w 14197"/>
                <a:gd name="connsiteY18" fmla="*/ 891 h 17676"/>
                <a:gd name="connsiteX19" fmla="*/ 1914 w 14197"/>
                <a:gd name="connsiteY19" fmla="*/ 0 h 1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197" h="17676">
                  <a:moveTo>
                    <a:pt x="268" y="8075"/>
                  </a:moveTo>
                  <a:cubicBezTo>
                    <a:pt x="-554" y="13407"/>
                    <a:pt x="422" y="15602"/>
                    <a:pt x="4486" y="17676"/>
                  </a:cubicBezTo>
                  <a:cubicBezTo>
                    <a:pt x="5257" y="15842"/>
                    <a:pt x="6115" y="14127"/>
                    <a:pt x="7161" y="12739"/>
                  </a:cubicBezTo>
                  <a:cubicBezTo>
                    <a:pt x="6818" y="12893"/>
                    <a:pt x="6458" y="12962"/>
                    <a:pt x="6098" y="12962"/>
                  </a:cubicBezTo>
                  <a:cubicBezTo>
                    <a:pt x="5463" y="12962"/>
                    <a:pt x="4812" y="12739"/>
                    <a:pt x="4297" y="12276"/>
                  </a:cubicBezTo>
                  <a:cubicBezTo>
                    <a:pt x="2823" y="10955"/>
                    <a:pt x="1486" y="9567"/>
                    <a:pt x="268" y="8075"/>
                  </a:cubicBezTo>
                  <a:moveTo>
                    <a:pt x="1914" y="0"/>
                  </a:moveTo>
                  <a:cubicBezTo>
                    <a:pt x="1811" y="0"/>
                    <a:pt x="1708" y="17"/>
                    <a:pt x="1605" y="34"/>
                  </a:cubicBezTo>
                  <a:cubicBezTo>
                    <a:pt x="3286" y="2966"/>
                    <a:pt x="5343" y="5623"/>
                    <a:pt x="7898" y="7869"/>
                  </a:cubicBezTo>
                  <a:cubicBezTo>
                    <a:pt x="8807" y="8658"/>
                    <a:pt x="9098" y="9927"/>
                    <a:pt x="8738" y="11007"/>
                  </a:cubicBezTo>
                  <a:lnTo>
                    <a:pt x="8824" y="10921"/>
                  </a:lnTo>
                  <a:lnTo>
                    <a:pt x="9818" y="10836"/>
                  </a:lnTo>
                  <a:cubicBezTo>
                    <a:pt x="11121" y="10716"/>
                    <a:pt x="12424" y="10595"/>
                    <a:pt x="13727" y="10458"/>
                  </a:cubicBezTo>
                  <a:cubicBezTo>
                    <a:pt x="13624" y="10287"/>
                    <a:pt x="13521" y="10098"/>
                    <a:pt x="13401" y="9927"/>
                  </a:cubicBezTo>
                  <a:cubicBezTo>
                    <a:pt x="12561" y="8710"/>
                    <a:pt x="12578" y="8041"/>
                    <a:pt x="13453" y="6686"/>
                  </a:cubicBezTo>
                  <a:cubicBezTo>
                    <a:pt x="15321" y="3823"/>
                    <a:pt x="13401" y="1149"/>
                    <a:pt x="10692" y="1149"/>
                  </a:cubicBezTo>
                  <a:cubicBezTo>
                    <a:pt x="10384" y="1149"/>
                    <a:pt x="10058" y="1183"/>
                    <a:pt x="9733" y="1252"/>
                  </a:cubicBezTo>
                  <a:cubicBezTo>
                    <a:pt x="8721" y="1474"/>
                    <a:pt x="7726" y="1920"/>
                    <a:pt x="6766" y="1920"/>
                  </a:cubicBezTo>
                  <a:cubicBezTo>
                    <a:pt x="6046" y="1920"/>
                    <a:pt x="5326" y="1663"/>
                    <a:pt x="4657" y="891"/>
                  </a:cubicBezTo>
                  <a:cubicBezTo>
                    <a:pt x="3320" y="274"/>
                    <a:pt x="2531" y="0"/>
                    <a:pt x="191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5" name="任意多边形: 形状 774">
              <a:extLst>
                <a:ext uri="{FF2B5EF4-FFF2-40B4-BE49-F238E27FC236}">
                  <a16:creationId xmlns:a16="http://schemas.microsoft.com/office/drawing/2014/main" id="{CF4A4BD6-29EB-4CE3-EC38-01BF98716081}"/>
                </a:ext>
              </a:extLst>
            </p:cNvPr>
            <p:cNvSpPr/>
            <p:nvPr/>
          </p:nvSpPr>
          <p:spPr>
            <a:xfrm>
              <a:off x="5790255" y="2386412"/>
              <a:ext cx="9964" cy="8195"/>
            </a:xfrm>
            <a:custGeom>
              <a:avLst/>
              <a:gdLst>
                <a:gd name="connsiteX0" fmla="*/ 9241 w 9964"/>
                <a:gd name="connsiteY0" fmla="*/ 0 h 8195"/>
                <a:gd name="connsiteX1" fmla="*/ 5332 w 9964"/>
                <a:gd name="connsiteY1" fmla="*/ 377 h 8195"/>
                <a:gd name="connsiteX2" fmla="*/ 4338 w 9964"/>
                <a:gd name="connsiteY2" fmla="*/ 463 h 8195"/>
                <a:gd name="connsiteX3" fmla="*/ 4252 w 9964"/>
                <a:gd name="connsiteY3" fmla="*/ 549 h 8195"/>
                <a:gd name="connsiteX4" fmla="*/ 3737 w 9964"/>
                <a:gd name="connsiteY4" fmla="*/ 1492 h 8195"/>
                <a:gd name="connsiteX5" fmla="*/ 2675 w 9964"/>
                <a:gd name="connsiteY5" fmla="*/ 2297 h 8195"/>
                <a:gd name="connsiteX6" fmla="*/ 0 w 9964"/>
                <a:gd name="connsiteY6" fmla="*/ 7235 h 8195"/>
                <a:gd name="connsiteX7" fmla="*/ 840 w 9964"/>
                <a:gd name="connsiteY7" fmla="*/ 7647 h 8195"/>
                <a:gd name="connsiteX8" fmla="*/ 2658 w 9964"/>
                <a:gd name="connsiteY8" fmla="*/ 8195 h 8195"/>
                <a:gd name="connsiteX9" fmla="*/ 5589 w 9964"/>
                <a:gd name="connsiteY9" fmla="*/ 3275 h 8195"/>
                <a:gd name="connsiteX10" fmla="*/ 9961 w 9964"/>
                <a:gd name="connsiteY10" fmla="*/ 2863 h 8195"/>
                <a:gd name="connsiteX11" fmla="*/ 9241 w 9964"/>
                <a:gd name="connsiteY11" fmla="*/ 0 h 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4" h="8195">
                  <a:moveTo>
                    <a:pt x="9241" y="0"/>
                  </a:moveTo>
                  <a:cubicBezTo>
                    <a:pt x="7938" y="120"/>
                    <a:pt x="6635" y="257"/>
                    <a:pt x="5332" y="377"/>
                  </a:cubicBezTo>
                  <a:lnTo>
                    <a:pt x="4338" y="463"/>
                  </a:lnTo>
                  <a:lnTo>
                    <a:pt x="4252" y="549"/>
                  </a:lnTo>
                  <a:cubicBezTo>
                    <a:pt x="4149" y="892"/>
                    <a:pt x="3977" y="1200"/>
                    <a:pt x="3737" y="1492"/>
                  </a:cubicBezTo>
                  <a:cubicBezTo>
                    <a:pt x="3446" y="1852"/>
                    <a:pt x="3069" y="2126"/>
                    <a:pt x="2675" y="2297"/>
                  </a:cubicBezTo>
                  <a:cubicBezTo>
                    <a:pt x="1629" y="3686"/>
                    <a:pt x="754" y="5418"/>
                    <a:pt x="0" y="7235"/>
                  </a:cubicBezTo>
                  <a:cubicBezTo>
                    <a:pt x="257" y="7372"/>
                    <a:pt x="548" y="7510"/>
                    <a:pt x="840" y="7647"/>
                  </a:cubicBezTo>
                  <a:cubicBezTo>
                    <a:pt x="1457" y="7938"/>
                    <a:pt x="2057" y="8110"/>
                    <a:pt x="2658" y="8195"/>
                  </a:cubicBezTo>
                  <a:cubicBezTo>
                    <a:pt x="3498" y="6206"/>
                    <a:pt x="4457" y="4406"/>
                    <a:pt x="5589" y="3275"/>
                  </a:cubicBezTo>
                  <a:cubicBezTo>
                    <a:pt x="7046" y="3137"/>
                    <a:pt x="8504" y="3000"/>
                    <a:pt x="9961" y="2863"/>
                  </a:cubicBezTo>
                  <a:cubicBezTo>
                    <a:pt x="9995" y="1903"/>
                    <a:pt x="9755" y="943"/>
                    <a:pt x="92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6" name="任意多边形: 形状 775">
              <a:extLst>
                <a:ext uri="{FF2B5EF4-FFF2-40B4-BE49-F238E27FC236}">
                  <a16:creationId xmlns:a16="http://schemas.microsoft.com/office/drawing/2014/main" id="{50CC3F44-36A0-B833-0DE2-C59463DA0244}"/>
                </a:ext>
              </a:extLst>
            </p:cNvPr>
            <p:cNvSpPr/>
            <p:nvPr/>
          </p:nvSpPr>
          <p:spPr>
            <a:xfrm>
              <a:off x="5785144" y="2375971"/>
              <a:ext cx="9495" cy="12910"/>
            </a:xfrm>
            <a:custGeom>
              <a:avLst/>
              <a:gdLst>
                <a:gd name="connsiteX0" fmla="*/ 2247 w 9495"/>
                <a:gd name="connsiteY0" fmla="*/ 0 h 12910"/>
                <a:gd name="connsiteX1" fmla="*/ 910 w 9495"/>
                <a:gd name="connsiteY1" fmla="*/ 789 h 12910"/>
                <a:gd name="connsiteX2" fmla="*/ 430 w 9495"/>
                <a:gd name="connsiteY2" fmla="*/ 4852 h 12910"/>
                <a:gd name="connsiteX3" fmla="*/ 928 w 9495"/>
                <a:gd name="connsiteY3" fmla="*/ 7869 h 12910"/>
                <a:gd name="connsiteX4" fmla="*/ 893 w 9495"/>
                <a:gd name="connsiteY4" fmla="*/ 8041 h 12910"/>
                <a:gd name="connsiteX5" fmla="*/ 4905 w 9495"/>
                <a:gd name="connsiteY5" fmla="*/ 12224 h 12910"/>
                <a:gd name="connsiteX6" fmla="*/ 6705 w 9495"/>
                <a:gd name="connsiteY6" fmla="*/ 12910 h 12910"/>
                <a:gd name="connsiteX7" fmla="*/ 7768 w 9495"/>
                <a:gd name="connsiteY7" fmla="*/ 12687 h 12910"/>
                <a:gd name="connsiteX8" fmla="*/ 8831 w 9495"/>
                <a:gd name="connsiteY8" fmla="*/ 11881 h 12910"/>
                <a:gd name="connsiteX9" fmla="*/ 9346 w 9495"/>
                <a:gd name="connsiteY9" fmla="*/ 10938 h 12910"/>
                <a:gd name="connsiteX10" fmla="*/ 8506 w 9495"/>
                <a:gd name="connsiteY10" fmla="*/ 7801 h 12910"/>
                <a:gd name="connsiteX11" fmla="*/ 2247 w 9495"/>
                <a:gd name="connsiteY11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95" h="12910">
                  <a:moveTo>
                    <a:pt x="2247" y="0"/>
                  </a:moveTo>
                  <a:cubicBezTo>
                    <a:pt x="1802" y="86"/>
                    <a:pt x="1424" y="343"/>
                    <a:pt x="910" y="789"/>
                  </a:cubicBezTo>
                  <a:cubicBezTo>
                    <a:pt x="-547" y="2040"/>
                    <a:pt x="104" y="3480"/>
                    <a:pt x="430" y="4852"/>
                  </a:cubicBezTo>
                  <a:cubicBezTo>
                    <a:pt x="670" y="5846"/>
                    <a:pt x="1116" y="6704"/>
                    <a:pt x="928" y="7869"/>
                  </a:cubicBezTo>
                  <a:cubicBezTo>
                    <a:pt x="910" y="7921"/>
                    <a:pt x="910" y="7989"/>
                    <a:pt x="893" y="8041"/>
                  </a:cubicBezTo>
                  <a:cubicBezTo>
                    <a:pt x="2093" y="9533"/>
                    <a:pt x="3431" y="10938"/>
                    <a:pt x="4905" y="12224"/>
                  </a:cubicBezTo>
                  <a:cubicBezTo>
                    <a:pt x="5436" y="12687"/>
                    <a:pt x="6071" y="12910"/>
                    <a:pt x="6705" y="12910"/>
                  </a:cubicBezTo>
                  <a:cubicBezTo>
                    <a:pt x="7065" y="12910"/>
                    <a:pt x="7442" y="12842"/>
                    <a:pt x="7768" y="12687"/>
                  </a:cubicBezTo>
                  <a:cubicBezTo>
                    <a:pt x="8163" y="12516"/>
                    <a:pt x="8540" y="12241"/>
                    <a:pt x="8831" y="11881"/>
                  </a:cubicBezTo>
                  <a:cubicBezTo>
                    <a:pt x="9071" y="11590"/>
                    <a:pt x="9243" y="11281"/>
                    <a:pt x="9346" y="10938"/>
                  </a:cubicBezTo>
                  <a:cubicBezTo>
                    <a:pt x="9706" y="9841"/>
                    <a:pt x="9414" y="8589"/>
                    <a:pt x="8506" y="7801"/>
                  </a:cubicBezTo>
                  <a:cubicBezTo>
                    <a:pt x="5985" y="5589"/>
                    <a:pt x="3911" y="2932"/>
                    <a:pt x="2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7" name="任意多边形: 形状 776">
              <a:extLst>
                <a:ext uri="{FF2B5EF4-FFF2-40B4-BE49-F238E27FC236}">
                  <a16:creationId xmlns:a16="http://schemas.microsoft.com/office/drawing/2014/main" id="{EE2BB4A2-015E-A789-CE87-6EF567452E25}"/>
                </a:ext>
              </a:extLst>
            </p:cNvPr>
            <p:cNvSpPr/>
            <p:nvPr/>
          </p:nvSpPr>
          <p:spPr>
            <a:xfrm>
              <a:off x="5572316" y="28516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4 w 7775"/>
                <a:gd name="connsiteY2" fmla="*/ 8435 h 8709"/>
                <a:gd name="connsiteX3" fmla="*/ 2838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1" y="960"/>
                    <a:pt x="557" y="2315"/>
                  </a:cubicBezTo>
                  <a:cubicBezTo>
                    <a:pt x="-557" y="4321"/>
                    <a:pt x="77" y="7527"/>
                    <a:pt x="1774" y="8435"/>
                  </a:cubicBezTo>
                  <a:cubicBezTo>
                    <a:pt x="2117" y="8624"/>
                    <a:pt x="2477" y="8710"/>
                    <a:pt x="2838" y="8710"/>
                  </a:cubicBezTo>
                  <a:cubicBezTo>
                    <a:pt x="4174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55" y="120"/>
                    <a:pt x="5358" y="0"/>
                    <a:pt x="48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8" name="任意多边形: 形状 777">
              <a:extLst>
                <a:ext uri="{FF2B5EF4-FFF2-40B4-BE49-F238E27FC236}">
                  <a16:creationId xmlns:a16="http://schemas.microsoft.com/office/drawing/2014/main" id="{CCBE0A73-077E-6263-5A13-F58D04206C77}"/>
                </a:ext>
              </a:extLst>
            </p:cNvPr>
            <p:cNvSpPr/>
            <p:nvPr/>
          </p:nvSpPr>
          <p:spPr>
            <a:xfrm>
              <a:off x="5802136" y="2380068"/>
              <a:ext cx="13201" cy="6086"/>
            </a:xfrm>
            <a:custGeom>
              <a:avLst/>
              <a:gdLst>
                <a:gd name="connsiteX0" fmla="*/ 7458 w 13201"/>
                <a:gd name="connsiteY0" fmla="*/ 0 h 6086"/>
                <a:gd name="connsiteX1" fmla="*/ 0 w 13201"/>
                <a:gd name="connsiteY1" fmla="*/ 6087 h 6086"/>
                <a:gd name="connsiteX2" fmla="*/ 8864 w 13201"/>
                <a:gd name="connsiteY2" fmla="*/ 5195 h 6086"/>
                <a:gd name="connsiteX3" fmla="*/ 13202 w 13201"/>
                <a:gd name="connsiteY3" fmla="*/ 4749 h 6086"/>
                <a:gd name="connsiteX4" fmla="*/ 7629 w 13201"/>
                <a:gd name="connsiteY4" fmla="*/ 0 h 6086"/>
                <a:gd name="connsiteX5" fmla="*/ 7458 w 13201"/>
                <a:gd name="connsiteY5" fmla="*/ 0 h 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01" h="6086">
                  <a:moveTo>
                    <a:pt x="7458" y="0"/>
                  </a:moveTo>
                  <a:cubicBezTo>
                    <a:pt x="3703" y="0"/>
                    <a:pt x="840" y="2366"/>
                    <a:pt x="0" y="6087"/>
                  </a:cubicBezTo>
                  <a:cubicBezTo>
                    <a:pt x="2949" y="5795"/>
                    <a:pt x="5898" y="5487"/>
                    <a:pt x="8864" y="5195"/>
                  </a:cubicBezTo>
                  <a:cubicBezTo>
                    <a:pt x="10304" y="5041"/>
                    <a:pt x="11744" y="4904"/>
                    <a:pt x="13202" y="4749"/>
                  </a:cubicBezTo>
                  <a:cubicBezTo>
                    <a:pt x="12156" y="1989"/>
                    <a:pt x="9858" y="34"/>
                    <a:pt x="7629" y="0"/>
                  </a:cubicBezTo>
                  <a:cubicBezTo>
                    <a:pt x="7561" y="0"/>
                    <a:pt x="7510" y="0"/>
                    <a:pt x="74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9" name="任意多边形: 形状 778">
              <a:extLst>
                <a:ext uri="{FF2B5EF4-FFF2-40B4-BE49-F238E27FC236}">
                  <a16:creationId xmlns:a16="http://schemas.microsoft.com/office/drawing/2014/main" id="{1A888F9F-6815-DE45-8439-3CDA46219F6B}"/>
                </a:ext>
              </a:extLst>
            </p:cNvPr>
            <p:cNvSpPr/>
            <p:nvPr/>
          </p:nvSpPr>
          <p:spPr>
            <a:xfrm>
              <a:off x="5801878" y="2384818"/>
              <a:ext cx="13991" cy="4251"/>
            </a:xfrm>
            <a:custGeom>
              <a:avLst/>
              <a:gdLst>
                <a:gd name="connsiteX0" fmla="*/ 13442 w 13991"/>
                <a:gd name="connsiteY0" fmla="*/ 0 h 4251"/>
                <a:gd name="connsiteX1" fmla="*/ 9105 w 13991"/>
                <a:gd name="connsiteY1" fmla="*/ 446 h 4251"/>
                <a:gd name="connsiteX2" fmla="*/ 241 w 13991"/>
                <a:gd name="connsiteY2" fmla="*/ 1337 h 4251"/>
                <a:gd name="connsiteX3" fmla="*/ 69 w 13991"/>
                <a:gd name="connsiteY3" fmla="*/ 2349 h 4251"/>
                <a:gd name="connsiteX4" fmla="*/ 35 w 13991"/>
                <a:gd name="connsiteY4" fmla="*/ 4252 h 4251"/>
                <a:gd name="connsiteX5" fmla="*/ 13991 w 13991"/>
                <a:gd name="connsiteY5" fmla="*/ 2846 h 4251"/>
                <a:gd name="connsiteX6" fmla="*/ 13528 w 13991"/>
                <a:gd name="connsiteY6" fmla="*/ 240 h 4251"/>
                <a:gd name="connsiteX7" fmla="*/ 13442 w 13991"/>
                <a:gd name="connsiteY7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1" h="4251">
                  <a:moveTo>
                    <a:pt x="13442" y="0"/>
                  </a:moveTo>
                  <a:cubicBezTo>
                    <a:pt x="12002" y="154"/>
                    <a:pt x="10545" y="292"/>
                    <a:pt x="9105" y="446"/>
                  </a:cubicBezTo>
                  <a:cubicBezTo>
                    <a:pt x="6138" y="754"/>
                    <a:pt x="3190" y="1046"/>
                    <a:pt x="241" y="1337"/>
                  </a:cubicBezTo>
                  <a:cubicBezTo>
                    <a:pt x="172" y="1663"/>
                    <a:pt x="103" y="2006"/>
                    <a:pt x="69" y="2349"/>
                  </a:cubicBezTo>
                  <a:cubicBezTo>
                    <a:pt x="-16" y="3035"/>
                    <a:pt x="-16" y="3669"/>
                    <a:pt x="35" y="4252"/>
                  </a:cubicBezTo>
                  <a:cubicBezTo>
                    <a:pt x="4664" y="3789"/>
                    <a:pt x="9328" y="3309"/>
                    <a:pt x="13991" y="2846"/>
                  </a:cubicBezTo>
                  <a:cubicBezTo>
                    <a:pt x="13974" y="2006"/>
                    <a:pt x="13837" y="1132"/>
                    <a:pt x="13528" y="240"/>
                  </a:cubicBezTo>
                  <a:cubicBezTo>
                    <a:pt x="13511" y="154"/>
                    <a:pt x="13477" y="69"/>
                    <a:pt x="1344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0" name="任意多边形: 形状 779">
              <a:extLst>
                <a:ext uri="{FF2B5EF4-FFF2-40B4-BE49-F238E27FC236}">
                  <a16:creationId xmlns:a16="http://schemas.microsoft.com/office/drawing/2014/main" id="{83998933-F78D-4C4F-004C-2D8A176FDD6A}"/>
                </a:ext>
              </a:extLst>
            </p:cNvPr>
            <p:cNvSpPr/>
            <p:nvPr/>
          </p:nvSpPr>
          <p:spPr>
            <a:xfrm>
              <a:off x="5819151" y="2259728"/>
              <a:ext cx="14070" cy="17367"/>
            </a:xfrm>
            <a:custGeom>
              <a:avLst/>
              <a:gdLst>
                <a:gd name="connsiteX0" fmla="*/ 8600 w 14070"/>
                <a:gd name="connsiteY0" fmla="*/ 0 h 17367"/>
                <a:gd name="connsiteX1" fmla="*/ 1656 w 14070"/>
                <a:gd name="connsiteY1" fmla="*/ 2795 h 17367"/>
                <a:gd name="connsiteX2" fmla="*/ 594 w 14070"/>
                <a:gd name="connsiteY2" fmla="*/ 4303 h 17367"/>
                <a:gd name="connsiteX3" fmla="*/ 576 w 14070"/>
                <a:gd name="connsiteY3" fmla="*/ 5469 h 17367"/>
                <a:gd name="connsiteX4" fmla="*/ 1177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00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00" y="0"/>
                  </a:moveTo>
                  <a:cubicBezTo>
                    <a:pt x="6388" y="0"/>
                    <a:pt x="3645" y="1011"/>
                    <a:pt x="1656" y="2795"/>
                  </a:cubicBezTo>
                  <a:cubicBezTo>
                    <a:pt x="1211" y="3189"/>
                    <a:pt x="851" y="3755"/>
                    <a:pt x="594" y="4303"/>
                  </a:cubicBezTo>
                  <a:cubicBezTo>
                    <a:pt x="439" y="4629"/>
                    <a:pt x="508" y="5469"/>
                    <a:pt x="576" y="5469"/>
                  </a:cubicBezTo>
                  <a:cubicBezTo>
                    <a:pt x="3594" y="5932"/>
                    <a:pt x="2531" y="7355"/>
                    <a:pt x="1177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8" y="17368"/>
                    <a:pt x="7452" y="17351"/>
                    <a:pt x="7691" y="17334"/>
                  </a:cubicBezTo>
                  <a:cubicBezTo>
                    <a:pt x="10863" y="17025"/>
                    <a:pt x="12784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03" y="206"/>
                    <a:pt x="9612" y="0"/>
                    <a:pt x="8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1" name="任意多边形: 形状 780">
              <a:extLst>
                <a:ext uri="{FF2B5EF4-FFF2-40B4-BE49-F238E27FC236}">
                  <a16:creationId xmlns:a16="http://schemas.microsoft.com/office/drawing/2014/main" id="{0BF4BBAC-B862-FF11-79A6-10F78B588569}"/>
                </a:ext>
              </a:extLst>
            </p:cNvPr>
            <p:cNvSpPr/>
            <p:nvPr/>
          </p:nvSpPr>
          <p:spPr>
            <a:xfrm>
              <a:off x="5652987" y="22149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7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7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54" y="17"/>
                    <a:pt x="3897" y="0"/>
                    <a:pt x="36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2" name="任意多边形: 形状 781">
              <a:extLst>
                <a:ext uri="{FF2B5EF4-FFF2-40B4-BE49-F238E27FC236}">
                  <a16:creationId xmlns:a16="http://schemas.microsoft.com/office/drawing/2014/main" id="{DB546B7B-A87F-4A1B-9515-CB66754B1339}"/>
                </a:ext>
              </a:extLst>
            </p:cNvPr>
            <p:cNvSpPr/>
            <p:nvPr/>
          </p:nvSpPr>
          <p:spPr>
            <a:xfrm>
              <a:off x="5690257" y="23322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1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4" y="14042"/>
                    <a:pt x="5580" y="14196"/>
                  </a:cubicBezTo>
                  <a:cubicBezTo>
                    <a:pt x="5683" y="14196"/>
                    <a:pt x="5786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90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1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6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3" name="任意多边形: 形状 782">
              <a:extLst>
                <a:ext uri="{FF2B5EF4-FFF2-40B4-BE49-F238E27FC236}">
                  <a16:creationId xmlns:a16="http://schemas.microsoft.com/office/drawing/2014/main" id="{C4CD809F-659F-5709-F466-FC1D544B3B80}"/>
                </a:ext>
              </a:extLst>
            </p:cNvPr>
            <p:cNvSpPr/>
            <p:nvPr/>
          </p:nvSpPr>
          <p:spPr>
            <a:xfrm>
              <a:off x="5694463" y="22290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5" y="5144"/>
                    <a:pt x="312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72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72" y="171"/>
                    <a:pt x="3380" y="0"/>
                    <a:pt x="26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4" name="任意多边形: 形状 783">
              <a:extLst>
                <a:ext uri="{FF2B5EF4-FFF2-40B4-BE49-F238E27FC236}">
                  <a16:creationId xmlns:a16="http://schemas.microsoft.com/office/drawing/2014/main" id="{94E08EE5-4A77-3386-2478-0C32D699C3C4}"/>
                </a:ext>
              </a:extLst>
            </p:cNvPr>
            <p:cNvSpPr/>
            <p:nvPr/>
          </p:nvSpPr>
          <p:spPr>
            <a:xfrm>
              <a:off x="5713561" y="2324776"/>
              <a:ext cx="7273" cy="7252"/>
            </a:xfrm>
            <a:custGeom>
              <a:avLst/>
              <a:gdLst>
                <a:gd name="connsiteX0" fmla="*/ 3724 w 7273"/>
                <a:gd name="connsiteY0" fmla="*/ 0 h 7252"/>
                <a:gd name="connsiteX1" fmla="*/ 210 w 7273"/>
                <a:gd name="connsiteY1" fmla="*/ 3155 h 7252"/>
                <a:gd name="connsiteX2" fmla="*/ 2164 w 7273"/>
                <a:gd name="connsiteY2" fmla="*/ 7064 h 7252"/>
                <a:gd name="connsiteX3" fmla="*/ 3227 w 7273"/>
                <a:gd name="connsiteY3" fmla="*/ 7253 h 7252"/>
                <a:gd name="connsiteX4" fmla="*/ 7153 w 7273"/>
                <a:gd name="connsiteY4" fmla="*/ 4252 h 7252"/>
                <a:gd name="connsiteX5" fmla="*/ 4633 w 7273"/>
                <a:gd name="connsiteY5" fmla="*/ 240 h 7252"/>
                <a:gd name="connsiteX6" fmla="*/ 3724 w 7273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52">
                  <a:moveTo>
                    <a:pt x="3724" y="0"/>
                  </a:moveTo>
                  <a:cubicBezTo>
                    <a:pt x="2353" y="0"/>
                    <a:pt x="793" y="1320"/>
                    <a:pt x="210" y="3155"/>
                  </a:cubicBezTo>
                  <a:cubicBezTo>
                    <a:pt x="-442" y="5144"/>
                    <a:pt x="484" y="6412"/>
                    <a:pt x="2164" y="7064"/>
                  </a:cubicBezTo>
                  <a:cubicBezTo>
                    <a:pt x="2507" y="7201"/>
                    <a:pt x="2867" y="7253"/>
                    <a:pt x="3227" y="7253"/>
                  </a:cubicBezTo>
                  <a:cubicBezTo>
                    <a:pt x="4856" y="7253"/>
                    <a:pt x="6588" y="6052"/>
                    <a:pt x="7153" y="4252"/>
                  </a:cubicBezTo>
                  <a:cubicBezTo>
                    <a:pt x="7702" y="2298"/>
                    <a:pt x="6279" y="1132"/>
                    <a:pt x="4633" y="240"/>
                  </a:cubicBezTo>
                  <a:cubicBezTo>
                    <a:pt x="4342" y="69"/>
                    <a:pt x="4050" y="0"/>
                    <a:pt x="37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5" name="任意多边形: 形状 784">
              <a:extLst>
                <a:ext uri="{FF2B5EF4-FFF2-40B4-BE49-F238E27FC236}">
                  <a16:creationId xmlns:a16="http://schemas.microsoft.com/office/drawing/2014/main" id="{B7D4323D-A07D-69BB-8019-BEAB684C9E34}"/>
                </a:ext>
              </a:extLst>
            </p:cNvPr>
            <p:cNvSpPr/>
            <p:nvPr/>
          </p:nvSpPr>
          <p:spPr>
            <a:xfrm>
              <a:off x="5718624" y="2260345"/>
              <a:ext cx="14692" cy="17745"/>
            </a:xfrm>
            <a:custGeom>
              <a:avLst/>
              <a:gdLst>
                <a:gd name="connsiteX0" fmla="*/ 7183 w 14692"/>
                <a:gd name="connsiteY0" fmla="*/ 0 h 17745"/>
                <a:gd name="connsiteX1" fmla="*/ 50 w 14692"/>
                <a:gd name="connsiteY1" fmla="*/ 6978 h 17745"/>
                <a:gd name="connsiteX2" fmla="*/ 2982 w 14692"/>
                <a:gd name="connsiteY2" fmla="*/ 15756 h 17745"/>
                <a:gd name="connsiteX3" fmla="*/ 6891 w 14692"/>
                <a:gd name="connsiteY3" fmla="*/ 17745 h 17745"/>
                <a:gd name="connsiteX4" fmla="*/ 9051 w 14692"/>
                <a:gd name="connsiteY4" fmla="*/ 17248 h 17745"/>
                <a:gd name="connsiteX5" fmla="*/ 14692 w 14692"/>
                <a:gd name="connsiteY5" fmla="*/ 10990 h 17745"/>
                <a:gd name="connsiteX6" fmla="*/ 14521 w 14692"/>
                <a:gd name="connsiteY6" fmla="*/ 10424 h 17745"/>
                <a:gd name="connsiteX7" fmla="*/ 12943 w 14692"/>
                <a:gd name="connsiteY7" fmla="*/ 6241 h 17745"/>
                <a:gd name="connsiteX8" fmla="*/ 9686 w 14692"/>
                <a:gd name="connsiteY8" fmla="*/ 463 h 17745"/>
                <a:gd name="connsiteX9" fmla="*/ 7183 w 14692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2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5" y="10407"/>
                    <a:pt x="1011" y="13339"/>
                    <a:pt x="2982" y="15756"/>
                  </a:cubicBezTo>
                  <a:cubicBezTo>
                    <a:pt x="3977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1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7" y="10030"/>
                    <a:pt x="12617" y="8075"/>
                    <a:pt x="12943" y="6241"/>
                  </a:cubicBezTo>
                  <a:cubicBezTo>
                    <a:pt x="13457" y="3378"/>
                    <a:pt x="12257" y="1423"/>
                    <a:pt x="9686" y="463"/>
                  </a:cubicBezTo>
                  <a:cubicBezTo>
                    <a:pt x="8863" y="154"/>
                    <a:pt x="8005" y="0"/>
                    <a:pt x="71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6" name="任意多边形: 形状 785">
              <a:extLst>
                <a:ext uri="{FF2B5EF4-FFF2-40B4-BE49-F238E27FC236}">
                  <a16:creationId xmlns:a16="http://schemas.microsoft.com/office/drawing/2014/main" id="{F2152EF9-78E4-01BE-3E23-38058495DDEC}"/>
                </a:ext>
              </a:extLst>
            </p:cNvPr>
            <p:cNvSpPr/>
            <p:nvPr/>
          </p:nvSpPr>
          <p:spPr>
            <a:xfrm>
              <a:off x="5713600" y="2170231"/>
              <a:ext cx="12167" cy="18550"/>
            </a:xfrm>
            <a:custGeom>
              <a:avLst/>
              <a:gdLst>
                <a:gd name="connsiteX0" fmla="*/ 2777 w 12167"/>
                <a:gd name="connsiteY0" fmla="*/ 0 h 18550"/>
                <a:gd name="connsiteX1" fmla="*/ 1269 w 12167"/>
                <a:gd name="connsiteY1" fmla="*/ 617 h 18550"/>
                <a:gd name="connsiteX2" fmla="*/ 446 w 12167"/>
                <a:gd name="connsiteY2" fmla="*/ 5195 h 18550"/>
                <a:gd name="connsiteX3" fmla="*/ 4886 w 12167"/>
                <a:gd name="connsiteY3" fmla="*/ 16271 h 18550"/>
                <a:gd name="connsiteX4" fmla="*/ 7715 w 12167"/>
                <a:gd name="connsiteY4" fmla="*/ 18551 h 18550"/>
                <a:gd name="connsiteX5" fmla="*/ 8195 w 12167"/>
                <a:gd name="connsiteY5" fmla="*/ 18516 h 18550"/>
                <a:gd name="connsiteX6" fmla="*/ 11590 w 12167"/>
                <a:gd name="connsiteY6" fmla="*/ 15482 h 18550"/>
                <a:gd name="connsiteX7" fmla="*/ 12138 w 12167"/>
                <a:gd name="connsiteY7" fmla="*/ 5692 h 18550"/>
                <a:gd name="connsiteX8" fmla="*/ 10973 w 12167"/>
                <a:gd name="connsiteY8" fmla="*/ 3635 h 18550"/>
                <a:gd name="connsiteX9" fmla="*/ 7029 w 12167"/>
                <a:gd name="connsiteY9" fmla="*/ 1371 h 18550"/>
                <a:gd name="connsiteX10" fmla="*/ 6223 w 12167"/>
                <a:gd name="connsiteY10" fmla="*/ 1474 h 18550"/>
                <a:gd name="connsiteX11" fmla="*/ 5058 w 12167"/>
                <a:gd name="connsiteY11" fmla="*/ 926 h 18550"/>
                <a:gd name="connsiteX12" fmla="*/ 2777 w 12167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7" h="18550">
                  <a:moveTo>
                    <a:pt x="2777" y="0"/>
                  </a:moveTo>
                  <a:cubicBezTo>
                    <a:pt x="2314" y="0"/>
                    <a:pt x="1834" y="171"/>
                    <a:pt x="1269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88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8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3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583" y="0"/>
                    <a:pt x="27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7" name="任意多边形: 形状 786">
              <a:extLst>
                <a:ext uri="{FF2B5EF4-FFF2-40B4-BE49-F238E27FC236}">
                  <a16:creationId xmlns:a16="http://schemas.microsoft.com/office/drawing/2014/main" id="{6A5410DB-2AA3-4ECC-4738-4D0BCEFC066B}"/>
                </a:ext>
              </a:extLst>
            </p:cNvPr>
            <p:cNvSpPr/>
            <p:nvPr/>
          </p:nvSpPr>
          <p:spPr>
            <a:xfrm>
              <a:off x="5682497" y="22860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66 w 16478"/>
                <a:gd name="connsiteY9" fmla="*/ 3446 h 15962"/>
                <a:gd name="connsiteX10" fmla="*/ 9500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8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66" y="3446"/>
                  </a:cubicBezTo>
                  <a:cubicBezTo>
                    <a:pt x="10631" y="3446"/>
                    <a:pt x="10049" y="2863"/>
                    <a:pt x="9500" y="2246"/>
                  </a:cubicBezTo>
                  <a:cubicBezTo>
                    <a:pt x="8677" y="1286"/>
                    <a:pt x="8111" y="0"/>
                    <a:pt x="68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8" name="任意多边形: 形状 787">
              <a:extLst>
                <a:ext uri="{FF2B5EF4-FFF2-40B4-BE49-F238E27FC236}">
                  <a16:creationId xmlns:a16="http://schemas.microsoft.com/office/drawing/2014/main" id="{81A2B771-6A66-803D-190D-6BDDE88A73BB}"/>
                </a:ext>
              </a:extLst>
            </p:cNvPr>
            <p:cNvSpPr/>
            <p:nvPr/>
          </p:nvSpPr>
          <p:spPr>
            <a:xfrm>
              <a:off x="5983410" y="22919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5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4" y="2040"/>
                    <a:pt x="35" y="3257"/>
                  </a:cubicBezTo>
                  <a:cubicBezTo>
                    <a:pt x="-256" y="5144"/>
                    <a:pt x="1321" y="7698"/>
                    <a:pt x="3035" y="8110"/>
                  </a:cubicBezTo>
                  <a:cubicBezTo>
                    <a:pt x="3361" y="8195"/>
                    <a:pt x="3653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5" y="17"/>
                  </a:cubicBezTo>
                  <a:cubicBezTo>
                    <a:pt x="4647" y="0"/>
                    <a:pt x="4595" y="0"/>
                    <a:pt x="45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9" name="任意多边形: 形状 788">
              <a:extLst>
                <a:ext uri="{FF2B5EF4-FFF2-40B4-BE49-F238E27FC236}">
                  <a16:creationId xmlns:a16="http://schemas.microsoft.com/office/drawing/2014/main" id="{972F764C-3A81-C2EE-202C-E4D49B08B276}"/>
                </a:ext>
              </a:extLst>
            </p:cNvPr>
            <p:cNvSpPr/>
            <p:nvPr/>
          </p:nvSpPr>
          <p:spPr>
            <a:xfrm>
              <a:off x="5677267" y="2438859"/>
              <a:ext cx="19428" cy="19836"/>
            </a:xfrm>
            <a:custGeom>
              <a:avLst/>
              <a:gdLst>
                <a:gd name="connsiteX0" fmla="*/ 8283 w 19428"/>
                <a:gd name="connsiteY0" fmla="*/ 0 h 19836"/>
                <a:gd name="connsiteX1" fmla="*/ 825 w 19428"/>
                <a:gd name="connsiteY1" fmla="*/ 3995 h 19836"/>
                <a:gd name="connsiteX2" fmla="*/ 190 w 19428"/>
                <a:gd name="connsiteY2" fmla="*/ 10836 h 19836"/>
                <a:gd name="connsiteX3" fmla="*/ 4305 w 19428"/>
                <a:gd name="connsiteY3" fmla="*/ 15002 h 19836"/>
                <a:gd name="connsiteX4" fmla="*/ 7357 w 19428"/>
                <a:gd name="connsiteY4" fmla="*/ 18071 h 19836"/>
                <a:gd name="connsiteX5" fmla="*/ 11643 w 19428"/>
                <a:gd name="connsiteY5" fmla="*/ 19837 h 19836"/>
                <a:gd name="connsiteX6" fmla="*/ 16392 w 19428"/>
                <a:gd name="connsiteY6" fmla="*/ 17076 h 19836"/>
                <a:gd name="connsiteX7" fmla="*/ 12003 w 19428"/>
                <a:gd name="connsiteY7" fmla="*/ 771 h 19836"/>
                <a:gd name="connsiteX8" fmla="*/ 10889 w 19428"/>
                <a:gd name="connsiteY8" fmla="*/ 309 h 19836"/>
                <a:gd name="connsiteX9" fmla="*/ 8283 w 19428"/>
                <a:gd name="connsiteY9" fmla="*/ 0 h 19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36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37"/>
                    <a:pt x="11643" y="19837"/>
                  </a:cubicBezTo>
                  <a:cubicBezTo>
                    <a:pt x="13375" y="19837"/>
                    <a:pt x="15021" y="18928"/>
                    <a:pt x="16392" y="17076"/>
                  </a:cubicBezTo>
                  <a:cubicBezTo>
                    <a:pt x="21176" y="10561"/>
                    <a:pt x="20730" y="4252"/>
                    <a:pt x="12003" y="771"/>
                  </a:cubicBezTo>
                  <a:cubicBezTo>
                    <a:pt x="11626" y="617"/>
                    <a:pt x="11266" y="394"/>
                    <a:pt x="10889" y="309"/>
                  </a:cubicBezTo>
                  <a:cubicBezTo>
                    <a:pt x="9997" y="86"/>
                    <a:pt x="9123" y="0"/>
                    <a:pt x="82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0" name="任意多边形: 形状 789">
              <a:extLst>
                <a:ext uri="{FF2B5EF4-FFF2-40B4-BE49-F238E27FC236}">
                  <a16:creationId xmlns:a16="http://schemas.microsoft.com/office/drawing/2014/main" id="{582BCF64-0FD0-9F9C-1A0C-25F0D866266F}"/>
                </a:ext>
              </a:extLst>
            </p:cNvPr>
            <p:cNvSpPr/>
            <p:nvPr/>
          </p:nvSpPr>
          <p:spPr>
            <a:xfrm>
              <a:off x="5672469" y="2185438"/>
              <a:ext cx="4103" cy="4783"/>
            </a:xfrm>
            <a:custGeom>
              <a:avLst/>
              <a:gdLst>
                <a:gd name="connsiteX0" fmla="*/ 1423 w 4103"/>
                <a:gd name="connsiteY0" fmla="*/ 0 h 4783"/>
                <a:gd name="connsiteX1" fmla="*/ 0 w 4103"/>
                <a:gd name="connsiteY1" fmla="*/ 1852 h 4783"/>
                <a:gd name="connsiteX2" fmla="*/ 1954 w 4103"/>
                <a:gd name="connsiteY2" fmla="*/ 4766 h 4783"/>
                <a:gd name="connsiteX3" fmla="*/ 2246 w 4103"/>
                <a:gd name="connsiteY3" fmla="*/ 4783 h 4783"/>
                <a:gd name="connsiteX4" fmla="*/ 3995 w 4103"/>
                <a:gd name="connsiteY4" fmla="*/ 2863 h 4783"/>
                <a:gd name="connsiteX5" fmla="*/ 1697 w 4103"/>
                <a:gd name="connsiteY5" fmla="*/ 0 h 4783"/>
                <a:gd name="connsiteX6" fmla="*/ 1423 w 4103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3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43" y="2726"/>
                    <a:pt x="-17" y="4475"/>
                    <a:pt x="1954" y="4766"/>
                  </a:cubicBezTo>
                  <a:cubicBezTo>
                    <a:pt x="2057" y="4783"/>
                    <a:pt x="2160" y="4783"/>
                    <a:pt x="2246" y="4783"/>
                  </a:cubicBezTo>
                  <a:cubicBezTo>
                    <a:pt x="3378" y="4783"/>
                    <a:pt x="3789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594" y="0"/>
                    <a:pt x="1509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1" name="任意多边形: 形状 790">
              <a:extLst>
                <a:ext uri="{FF2B5EF4-FFF2-40B4-BE49-F238E27FC236}">
                  <a16:creationId xmlns:a16="http://schemas.microsoft.com/office/drawing/2014/main" id="{4729E43B-D7FD-CD05-D0DC-83F15F2D565F}"/>
                </a:ext>
              </a:extLst>
            </p:cNvPr>
            <p:cNvSpPr/>
            <p:nvPr/>
          </p:nvSpPr>
          <p:spPr>
            <a:xfrm>
              <a:off x="5659299" y="2235210"/>
              <a:ext cx="14487" cy="12653"/>
            </a:xfrm>
            <a:custGeom>
              <a:avLst/>
              <a:gdLst>
                <a:gd name="connsiteX0" fmla="*/ 5883 w 14487"/>
                <a:gd name="connsiteY0" fmla="*/ 0 h 12653"/>
                <a:gd name="connsiteX1" fmla="*/ 2831 w 14487"/>
                <a:gd name="connsiteY1" fmla="*/ 343 h 12653"/>
                <a:gd name="connsiteX2" fmla="*/ 71 w 14487"/>
                <a:gd name="connsiteY2" fmla="*/ 3806 h 12653"/>
                <a:gd name="connsiteX3" fmla="*/ 4546 w 14487"/>
                <a:gd name="connsiteY3" fmla="*/ 11761 h 12653"/>
                <a:gd name="connsiteX4" fmla="*/ 7358 w 14487"/>
                <a:gd name="connsiteY4" fmla="*/ 12653 h 12653"/>
                <a:gd name="connsiteX5" fmla="*/ 11987 w 14487"/>
                <a:gd name="connsiteY5" fmla="*/ 11247 h 12653"/>
                <a:gd name="connsiteX6" fmla="*/ 14439 w 14487"/>
                <a:gd name="connsiteY6" fmla="*/ 6035 h 12653"/>
                <a:gd name="connsiteX7" fmla="*/ 9998 w 14487"/>
                <a:gd name="connsiteY7" fmla="*/ 686 h 12653"/>
                <a:gd name="connsiteX8" fmla="*/ 5883 w 14487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87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6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61" y="8384"/>
                    <a:pt x="14439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26" y="223"/>
                    <a:pt x="7255" y="0"/>
                    <a:pt x="58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2" name="任意多边形: 形状 791">
              <a:extLst>
                <a:ext uri="{FF2B5EF4-FFF2-40B4-BE49-F238E27FC236}">
                  <a16:creationId xmlns:a16="http://schemas.microsoft.com/office/drawing/2014/main" id="{FC377930-5542-A13E-D527-D22C08DE9D21}"/>
                </a:ext>
              </a:extLst>
            </p:cNvPr>
            <p:cNvSpPr/>
            <p:nvPr/>
          </p:nvSpPr>
          <p:spPr>
            <a:xfrm>
              <a:off x="5671938" y="2248395"/>
              <a:ext cx="3969" cy="5006"/>
            </a:xfrm>
            <a:custGeom>
              <a:avLst/>
              <a:gdLst>
                <a:gd name="connsiteX0" fmla="*/ 1697 w 3969"/>
                <a:gd name="connsiteY0" fmla="*/ 0 h 5006"/>
                <a:gd name="connsiteX1" fmla="*/ 136 w 3969"/>
                <a:gd name="connsiteY1" fmla="*/ 1200 h 5006"/>
                <a:gd name="connsiteX2" fmla="*/ 1817 w 3969"/>
                <a:gd name="connsiteY2" fmla="*/ 4818 h 5006"/>
                <a:gd name="connsiteX3" fmla="*/ 2485 w 3969"/>
                <a:gd name="connsiteY3" fmla="*/ 5006 h 5006"/>
                <a:gd name="connsiteX4" fmla="*/ 3788 w 3969"/>
                <a:gd name="connsiteY4" fmla="*/ 3926 h 5006"/>
                <a:gd name="connsiteX5" fmla="*/ 2605 w 3969"/>
                <a:gd name="connsiteY5" fmla="*/ 257 h 5006"/>
                <a:gd name="connsiteX6" fmla="*/ 1697 w 3969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9" h="5006">
                  <a:moveTo>
                    <a:pt x="1697" y="0"/>
                  </a:moveTo>
                  <a:cubicBezTo>
                    <a:pt x="977" y="0"/>
                    <a:pt x="377" y="446"/>
                    <a:pt x="136" y="1200"/>
                  </a:cubicBezTo>
                  <a:cubicBezTo>
                    <a:pt x="-343" y="2777"/>
                    <a:pt x="497" y="4081"/>
                    <a:pt x="1817" y="4818"/>
                  </a:cubicBezTo>
                  <a:cubicBezTo>
                    <a:pt x="2040" y="4938"/>
                    <a:pt x="2263" y="5006"/>
                    <a:pt x="2485" y="5006"/>
                  </a:cubicBezTo>
                  <a:cubicBezTo>
                    <a:pt x="3000" y="5006"/>
                    <a:pt x="3497" y="4681"/>
                    <a:pt x="3788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97" y="68"/>
                    <a:pt x="1988" y="0"/>
                    <a:pt x="1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3" name="任意多边形: 形状 792">
              <a:extLst>
                <a:ext uri="{FF2B5EF4-FFF2-40B4-BE49-F238E27FC236}">
                  <a16:creationId xmlns:a16="http://schemas.microsoft.com/office/drawing/2014/main" id="{5B79BACB-98BC-70C4-83B3-3CEE1A7BA666}"/>
                </a:ext>
              </a:extLst>
            </p:cNvPr>
            <p:cNvSpPr/>
            <p:nvPr/>
          </p:nvSpPr>
          <p:spPr>
            <a:xfrm>
              <a:off x="5678824" y="24032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3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3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73 h 20282"/>
                <a:gd name="connsiteX9" fmla="*/ 7017 w 10731"/>
                <a:gd name="connsiteY9" fmla="*/ 10304 h 20282"/>
                <a:gd name="connsiteX10" fmla="*/ 8629 w 10731"/>
                <a:gd name="connsiteY10" fmla="*/ 8161 h 20282"/>
                <a:gd name="connsiteX11" fmla="*/ 8303 w 10731"/>
                <a:gd name="connsiteY11" fmla="*/ 3292 h 20282"/>
                <a:gd name="connsiteX12" fmla="*/ 5578 w 10731"/>
                <a:gd name="connsiteY12" fmla="*/ 874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3" y="4115"/>
                  </a:cubicBezTo>
                  <a:cubicBezTo>
                    <a:pt x="57" y="4732"/>
                    <a:pt x="-12" y="5366"/>
                    <a:pt x="74" y="5984"/>
                  </a:cubicBezTo>
                  <a:cubicBezTo>
                    <a:pt x="331" y="7955"/>
                    <a:pt x="365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8" y="18637"/>
                    <a:pt x="4223" y="19888"/>
                  </a:cubicBezTo>
                  <a:cubicBezTo>
                    <a:pt x="4874" y="20163"/>
                    <a:pt x="5578" y="20283"/>
                    <a:pt x="6263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73"/>
                  </a:cubicBezTo>
                  <a:lnTo>
                    <a:pt x="7017" y="10304"/>
                  </a:lnTo>
                  <a:cubicBezTo>
                    <a:pt x="7532" y="9533"/>
                    <a:pt x="8046" y="8744"/>
                    <a:pt x="8629" y="8161"/>
                  </a:cubicBezTo>
                  <a:cubicBezTo>
                    <a:pt x="10275" y="6567"/>
                    <a:pt x="9898" y="4784"/>
                    <a:pt x="8303" y="3292"/>
                  </a:cubicBezTo>
                  <a:cubicBezTo>
                    <a:pt x="7275" y="2332"/>
                    <a:pt x="6177" y="1423"/>
                    <a:pt x="5578" y="874"/>
                  </a:cubicBezTo>
                  <a:cubicBezTo>
                    <a:pt x="4309" y="309"/>
                    <a:pt x="3280" y="0"/>
                    <a:pt x="24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4" name="任意多边形: 形状 793">
              <a:extLst>
                <a:ext uri="{FF2B5EF4-FFF2-40B4-BE49-F238E27FC236}">
                  <a16:creationId xmlns:a16="http://schemas.microsoft.com/office/drawing/2014/main" id="{1AD2C687-615E-8960-915F-800AA7604134}"/>
                </a:ext>
              </a:extLst>
            </p:cNvPr>
            <p:cNvSpPr/>
            <p:nvPr/>
          </p:nvSpPr>
          <p:spPr>
            <a:xfrm>
              <a:off x="5662385" y="2395808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30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30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5" name="任意多边形: 形状 794">
              <a:extLst>
                <a:ext uri="{FF2B5EF4-FFF2-40B4-BE49-F238E27FC236}">
                  <a16:creationId xmlns:a16="http://schemas.microsoft.com/office/drawing/2014/main" id="{12331A40-E348-16D7-7978-87DC19C00BF7}"/>
                </a:ext>
              </a:extLst>
            </p:cNvPr>
            <p:cNvSpPr/>
            <p:nvPr/>
          </p:nvSpPr>
          <p:spPr>
            <a:xfrm>
              <a:off x="5731077" y="21931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2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6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2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68" y="86"/>
                    <a:pt x="4074" y="0"/>
                    <a:pt x="3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6" name="任意多边形: 形状 795">
              <a:extLst>
                <a:ext uri="{FF2B5EF4-FFF2-40B4-BE49-F238E27FC236}">
                  <a16:creationId xmlns:a16="http://schemas.microsoft.com/office/drawing/2014/main" id="{E4F95C33-A551-DCC4-04E1-A7085AF449F3}"/>
                </a:ext>
              </a:extLst>
            </p:cNvPr>
            <p:cNvSpPr/>
            <p:nvPr/>
          </p:nvSpPr>
          <p:spPr>
            <a:xfrm>
              <a:off x="5840847" y="2331960"/>
              <a:ext cx="6916" cy="7389"/>
            </a:xfrm>
            <a:custGeom>
              <a:avLst/>
              <a:gdLst>
                <a:gd name="connsiteX0" fmla="*/ 2849 w 6916"/>
                <a:gd name="connsiteY0" fmla="*/ 0 h 7389"/>
                <a:gd name="connsiteX1" fmla="*/ 123 w 6916"/>
                <a:gd name="connsiteY1" fmla="*/ 2349 h 7389"/>
                <a:gd name="connsiteX2" fmla="*/ 2146 w 6916"/>
                <a:gd name="connsiteY2" fmla="*/ 7115 h 7389"/>
                <a:gd name="connsiteX3" fmla="*/ 3895 w 6916"/>
                <a:gd name="connsiteY3" fmla="*/ 7389 h 7389"/>
                <a:gd name="connsiteX4" fmla="*/ 6878 w 6916"/>
                <a:gd name="connsiteY4" fmla="*/ 4852 h 7389"/>
                <a:gd name="connsiteX5" fmla="*/ 3741 w 6916"/>
                <a:gd name="connsiteY5" fmla="*/ 137 h 7389"/>
                <a:gd name="connsiteX6" fmla="*/ 2849 w 691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6" h="7389">
                  <a:moveTo>
                    <a:pt x="2849" y="0"/>
                  </a:moveTo>
                  <a:cubicBezTo>
                    <a:pt x="1477" y="0"/>
                    <a:pt x="586" y="909"/>
                    <a:pt x="123" y="2349"/>
                  </a:cubicBezTo>
                  <a:cubicBezTo>
                    <a:pt x="-357" y="4475"/>
                    <a:pt x="620" y="6669"/>
                    <a:pt x="2146" y="7115"/>
                  </a:cubicBezTo>
                  <a:cubicBezTo>
                    <a:pt x="2780" y="7304"/>
                    <a:pt x="3364" y="7389"/>
                    <a:pt x="3895" y="7389"/>
                  </a:cubicBezTo>
                  <a:cubicBezTo>
                    <a:pt x="5558" y="7389"/>
                    <a:pt x="6655" y="6498"/>
                    <a:pt x="6878" y="4852"/>
                  </a:cubicBezTo>
                  <a:cubicBezTo>
                    <a:pt x="7170" y="2829"/>
                    <a:pt x="5764" y="634"/>
                    <a:pt x="3741" y="137"/>
                  </a:cubicBezTo>
                  <a:cubicBezTo>
                    <a:pt x="3415" y="34"/>
                    <a:pt x="3123" y="0"/>
                    <a:pt x="2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7" name="任意多边形: 形状 796">
              <a:extLst>
                <a:ext uri="{FF2B5EF4-FFF2-40B4-BE49-F238E27FC236}">
                  <a16:creationId xmlns:a16="http://schemas.microsoft.com/office/drawing/2014/main" id="{1E611743-1C29-FCCD-03E1-B424BAA368A4}"/>
                </a:ext>
              </a:extLst>
            </p:cNvPr>
            <p:cNvSpPr/>
            <p:nvPr/>
          </p:nvSpPr>
          <p:spPr>
            <a:xfrm>
              <a:off x="5823910" y="2379726"/>
              <a:ext cx="10612" cy="4234"/>
            </a:xfrm>
            <a:custGeom>
              <a:avLst/>
              <a:gdLst>
                <a:gd name="connsiteX0" fmla="*/ 5675 w 10612"/>
                <a:gd name="connsiteY0" fmla="*/ 0 h 4234"/>
                <a:gd name="connsiteX1" fmla="*/ 4183 w 10612"/>
                <a:gd name="connsiteY1" fmla="*/ 326 h 4234"/>
                <a:gd name="connsiteX2" fmla="*/ 0 w 10612"/>
                <a:gd name="connsiteY2" fmla="*/ 4235 h 4234"/>
                <a:gd name="connsiteX3" fmla="*/ 10613 w 10612"/>
                <a:gd name="connsiteY3" fmla="*/ 3292 h 4234"/>
                <a:gd name="connsiteX4" fmla="*/ 9636 w 10612"/>
                <a:gd name="connsiteY4" fmla="*/ 2092 h 4234"/>
                <a:gd name="connsiteX5" fmla="*/ 5675 w 10612"/>
                <a:gd name="connsiteY5" fmla="*/ 0 h 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12" h="4234">
                  <a:moveTo>
                    <a:pt x="5675" y="0"/>
                  </a:moveTo>
                  <a:cubicBezTo>
                    <a:pt x="5195" y="0"/>
                    <a:pt x="4681" y="103"/>
                    <a:pt x="4183" y="326"/>
                  </a:cubicBezTo>
                  <a:cubicBezTo>
                    <a:pt x="2349" y="1114"/>
                    <a:pt x="857" y="2418"/>
                    <a:pt x="0" y="4235"/>
                  </a:cubicBezTo>
                  <a:cubicBezTo>
                    <a:pt x="3515" y="3892"/>
                    <a:pt x="7064" y="3583"/>
                    <a:pt x="10613" y="3292"/>
                  </a:cubicBezTo>
                  <a:cubicBezTo>
                    <a:pt x="10338" y="2863"/>
                    <a:pt x="10013" y="2469"/>
                    <a:pt x="9636" y="2092"/>
                  </a:cubicBezTo>
                  <a:cubicBezTo>
                    <a:pt x="8487" y="909"/>
                    <a:pt x="7133" y="0"/>
                    <a:pt x="56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8" name="任意多边形: 形状 797">
              <a:extLst>
                <a:ext uri="{FF2B5EF4-FFF2-40B4-BE49-F238E27FC236}">
                  <a16:creationId xmlns:a16="http://schemas.microsoft.com/office/drawing/2014/main" id="{202A93E6-DE65-BBEE-725C-4342F1CDA963}"/>
                </a:ext>
              </a:extLst>
            </p:cNvPr>
            <p:cNvSpPr/>
            <p:nvPr/>
          </p:nvSpPr>
          <p:spPr>
            <a:xfrm>
              <a:off x="5823190" y="2383017"/>
              <a:ext cx="12447" cy="3926"/>
            </a:xfrm>
            <a:custGeom>
              <a:avLst/>
              <a:gdLst>
                <a:gd name="connsiteX0" fmla="*/ 11333 w 12447"/>
                <a:gd name="connsiteY0" fmla="*/ 0 h 3926"/>
                <a:gd name="connsiteX1" fmla="*/ 720 w 12447"/>
                <a:gd name="connsiteY1" fmla="*/ 943 h 3926"/>
                <a:gd name="connsiteX2" fmla="*/ 51 w 12447"/>
                <a:gd name="connsiteY2" fmla="*/ 3137 h 3926"/>
                <a:gd name="connsiteX3" fmla="*/ 0 w 12447"/>
                <a:gd name="connsiteY3" fmla="*/ 3926 h 3926"/>
                <a:gd name="connsiteX4" fmla="*/ 12447 w 12447"/>
                <a:gd name="connsiteY4" fmla="*/ 2829 h 3926"/>
                <a:gd name="connsiteX5" fmla="*/ 12413 w 12447"/>
                <a:gd name="connsiteY5" fmla="*/ 2623 h 3926"/>
                <a:gd name="connsiteX6" fmla="*/ 11333 w 12447"/>
                <a:gd name="connsiteY6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47" h="3926">
                  <a:moveTo>
                    <a:pt x="11333" y="0"/>
                  </a:moveTo>
                  <a:cubicBezTo>
                    <a:pt x="7784" y="274"/>
                    <a:pt x="4252" y="600"/>
                    <a:pt x="720" y="943"/>
                  </a:cubicBezTo>
                  <a:cubicBezTo>
                    <a:pt x="411" y="1612"/>
                    <a:pt x="188" y="2332"/>
                    <a:pt x="51" y="3137"/>
                  </a:cubicBezTo>
                  <a:cubicBezTo>
                    <a:pt x="0" y="3412"/>
                    <a:pt x="0" y="3686"/>
                    <a:pt x="0" y="3926"/>
                  </a:cubicBezTo>
                  <a:cubicBezTo>
                    <a:pt x="4149" y="3532"/>
                    <a:pt x="8298" y="3155"/>
                    <a:pt x="12447" y="2829"/>
                  </a:cubicBezTo>
                  <a:lnTo>
                    <a:pt x="12413" y="2623"/>
                  </a:lnTo>
                  <a:cubicBezTo>
                    <a:pt x="12224" y="1646"/>
                    <a:pt x="11847" y="789"/>
                    <a:pt x="11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9" name="任意多边形: 形状 798">
              <a:extLst>
                <a:ext uri="{FF2B5EF4-FFF2-40B4-BE49-F238E27FC236}">
                  <a16:creationId xmlns:a16="http://schemas.microsoft.com/office/drawing/2014/main" id="{92E1E063-B991-B4CE-5457-E56EDBFB7CBE}"/>
                </a:ext>
              </a:extLst>
            </p:cNvPr>
            <p:cNvSpPr/>
            <p:nvPr/>
          </p:nvSpPr>
          <p:spPr>
            <a:xfrm>
              <a:off x="5764646" y="22015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66" y="0"/>
                    <a:pt x="349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0" name="任意多边形: 形状 799">
              <a:extLst>
                <a:ext uri="{FF2B5EF4-FFF2-40B4-BE49-F238E27FC236}">
                  <a16:creationId xmlns:a16="http://schemas.microsoft.com/office/drawing/2014/main" id="{F33BC61A-3539-73F4-947F-9B471726CD5C}"/>
                </a:ext>
              </a:extLst>
            </p:cNvPr>
            <p:cNvSpPr/>
            <p:nvPr/>
          </p:nvSpPr>
          <p:spPr>
            <a:xfrm>
              <a:off x="5759270" y="2316375"/>
              <a:ext cx="24040" cy="16819"/>
            </a:xfrm>
            <a:custGeom>
              <a:avLst/>
              <a:gdLst>
                <a:gd name="connsiteX0" fmla="*/ 19669 w 24040"/>
                <a:gd name="connsiteY0" fmla="*/ 2434 h 16819"/>
                <a:gd name="connsiteX1" fmla="*/ 19926 w 24040"/>
                <a:gd name="connsiteY1" fmla="*/ 16271 h 16819"/>
                <a:gd name="connsiteX2" fmla="*/ 23338 w 24040"/>
                <a:gd name="connsiteY2" fmla="*/ 12087 h 16819"/>
                <a:gd name="connsiteX3" fmla="*/ 21418 w 24040"/>
                <a:gd name="connsiteY3" fmla="*/ 3497 h 16819"/>
                <a:gd name="connsiteX4" fmla="*/ 19669 w 24040"/>
                <a:gd name="connsiteY4" fmla="*/ 2434 h 16819"/>
                <a:gd name="connsiteX5" fmla="*/ 3295 w 24040"/>
                <a:gd name="connsiteY5" fmla="*/ 0 h 16819"/>
                <a:gd name="connsiteX6" fmla="*/ 107 w 24040"/>
                <a:gd name="connsiteY6" fmla="*/ 5315 h 16819"/>
                <a:gd name="connsiteX7" fmla="*/ 2370 w 24040"/>
                <a:gd name="connsiteY7" fmla="*/ 11641 h 16819"/>
                <a:gd name="connsiteX8" fmla="*/ 4787 w 24040"/>
                <a:gd name="connsiteY8" fmla="*/ 13167 h 16819"/>
                <a:gd name="connsiteX9" fmla="*/ 4942 w 24040"/>
                <a:gd name="connsiteY9" fmla="*/ 13167 h 16819"/>
                <a:gd name="connsiteX10" fmla="*/ 9708 w 24040"/>
                <a:gd name="connsiteY10" fmla="*/ 10407 h 16819"/>
                <a:gd name="connsiteX11" fmla="*/ 9742 w 24040"/>
                <a:gd name="connsiteY11" fmla="*/ 10544 h 16819"/>
                <a:gd name="connsiteX12" fmla="*/ 10377 w 24040"/>
                <a:gd name="connsiteY12" fmla="*/ 12344 h 16819"/>
                <a:gd name="connsiteX13" fmla="*/ 14354 w 24040"/>
                <a:gd name="connsiteY13" fmla="*/ 16819 h 16819"/>
                <a:gd name="connsiteX14" fmla="*/ 14080 w 24040"/>
                <a:gd name="connsiteY14" fmla="*/ 1286 h 16819"/>
                <a:gd name="connsiteX15" fmla="*/ 10445 w 24040"/>
                <a:gd name="connsiteY15" fmla="*/ 2315 h 16819"/>
                <a:gd name="connsiteX16" fmla="*/ 10136 w 24040"/>
                <a:gd name="connsiteY16" fmla="*/ 2623 h 16819"/>
                <a:gd name="connsiteX17" fmla="*/ 8268 w 24040"/>
                <a:gd name="connsiteY17" fmla="*/ 806 h 16819"/>
                <a:gd name="connsiteX18" fmla="*/ 4770 w 24040"/>
                <a:gd name="connsiteY18" fmla="*/ 103 h 16819"/>
                <a:gd name="connsiteX19" fmla="*/ 3295 w 24040"/>
                <a:gd name="connsiteY19" fmla="*/ 0 h 1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040" h="16819">
                  <a:moveTo>
                    <a:pt x="19669" y="2434"/>
                  </a:moveTo>
                  <a:cubicBezTo>
                    <a:pt x="19652" y="7047"/>
                    <a:pt x="19755" y="11658"/>
                    <a:pt x="19926" y="16271"/>
                  </a:cubicBezTo>
                  <a:cubicBezTo>
                    <a:pt x="21418" y="15379"/>
                    <a:pt x="22532" y="13905"/>
                    <a:pt x="23338" y="12087"/>
                  </a:cubicBezTo>
                  <a:cubicBezTo>
                    <a:pt x="24727" y="8710"/>
                    <a:pt x="24041" y="5623"/>
                    <a:pt x="21418" y="3497"/>
                  </a:cubicBezTo>
                  <a:cubicBezTo>
                    <a:pt x="20938" y="3103"/>
                    <a:pt x="20338" y="2743"/>
                    <a:pt x="19669" y="2434"/>
                  </a:cubicBezTo>
                  <a:moveTo>
                    <a:pt x="3295" y="0"/>
                  </a:moveTo>
                  <a:cubicBezTo>
                    <a:pt x="501" y="0"/>
                    <a:pt x="-322" y="1629"/>
                    <a:pt x="107" y="5315"/>
                  </a:cubicBezTo>
                  <a:cubicBezTo>
                    <a:pt x="398" y="7681"/>
                    <a:pt x="1324" y="9653"/>
                    <a:pt x="2370" y="11641"/>
                  </a:cubicBezTo>
                  <a:cubicBezTo>
                    <a:pt x="2884" y="12636"/>
                    <a:pt x="3724" y="13116"/>
                    <a:pt x="4787" y="13167"/>
                  </a:cubicBezTo>
                  <a:cubicBezTo>
                    <a:pt x="4839" y="13167"/>
                    <a:pt x="4890" y="13167"/>
                    <a:pt x="4942" y="13167"/>
                  </a:cubicBezTo>
                  <a:cubicBezTo>
                    <a:pt x="6450" y="13167"/>
                    <a:pt x="8336" y="11967"/>
                    <a:pt x="9708" y="10407"/>
                  </a:cubicBezTo>
                  <a:lnTo>
                    <a:pt x="9742" y="10544"/>
                  </a:lnTo>
                  <a:cubicBezTo>
                    <a:pt x="9879" y="11161"/>
                    <a:pt x="10153" y="11744"/>
                    <a:pt x="10377" y="12344"/>
                  </a:cubicBezTo>
                  <a:cubicBezTo>
                    <a:pt x="11217" y="14522"/>
                    <a:pt x="12503" y="16133"/>
                    <a:pt x="14354" y="16819"/>
                  </a:cubicBezTo>
                  <a:cubicBezTo>
                    <a:pt x="14148" y="11641"/>
                    <a:pt x="14045" y="6463"/>
                    <a:pt x="14080" y="1286"/>
                  </a:cubicBezTo>
                  <a:cubicBezTo>
                    <a:pt x="12605" y="1320"/>
                    <a:pt x="11285" y="1646"/>
                    <a:pt x="10445" y="2315"/>
                  </a:cubicBezTo>
                  <a:lnTo>
                    <a:pt x="10136" y="2623"/>
                  </a:lnTo>
                  <a:cubicBezTo>
                    <a:pt x="9605" y="1834"/>
                    <a:pt x="8971" y="1166"/>
                    <a:pt x="8268" y="806"/>
                  </a:cubicBezTo>
                  <a:cubicBezTo>
                    <a:pt x="7102" y="566"/>
                    <a:pt x="5953" y="291"/>
                    <a:pt x="4770" y="103"/>
                  </a:cubicBezTo>
                  <a:cubicBezTo>
                    <a:pt x="4239" y="51"/>
                    <a:pt x="3741" y="0"/>
                    <a:pt x="32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1" name="任意多边形: 形状 800">
              <a:extLst>
                <a:ext uri="{FF2B5EF4-FFF2-40B4-BE49-F238E27FC236}">
                  <a16:creationId xmlns:a16="http://schemas.microsoft.com/office/drawing/2014/main" id="{8CC57569-C981-C38A-E435-B7162935A415}"/>
                </a:ext>
              </a:extLst>
            </p:cNvPr>
            <p:cNvSpPr/>
            <p:nvPr/>
          </p:nvSpPr>
          <p:spPr>
            <a:xfrm>
              <a:off x="5773360" y="2317678"/>
              <a:ext cx="5853" cy="15893"/>
            </a:xfrm>
            <a:custGeom>
              <a:avLst/>
              <a:gdLst>
                <a:gd name="connsiteX0" fmla="*/ 247 w 5853"/>
                <a:gd name="connsiteY0" fmla="*/ 0 h 15893"/>
                <a:gd name="connsiteX1" fmla="*/ 7 w 5853"/>
                <a:gd name="connsiteY1" fmla="*/ 0 h 15893"/>
                <a:gd name="connsiteX2" fmla="*/ 281 w 5853"/>
                <a:gd name="connsiteY2" fmla="*/ 15533 h 15893"/>
                <a:gd name="connsiteX3" fmla="*/ 2407 w 5853"/>
                <a:gd name="connsiteY3" fmla="*/ 15893 h 15893"/>
                <a:gd name="connsiteX4" fmla="*/ 2767 w 5853"/>
                <a:gd name="connsiteY4" fmla="*/ 15876 h 15893"/>
                <a:gd name="connsiteX5" fmla="*/ 5853 w 5853"/>
                <a:gd name="connsiteY5" fmla="*/ 14968 h 15893"/>
                <a:gd name="connsiteX6" fmla="*/ 5596 w 5853"/>
                <a:gd name="connsiteY6" fmla="*/ 1131 h 15893"/>
                <a:gd name="connsiteX7" fmla="*/ 247 w 5853"/>
                <a:gd name="connsiteY7" fmla="*/ 0 h 1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3" h="15893">
                  <a:moveTo>
                    <a:pt x="247" y="0"/>
                  </a:moveTo>
                  <a:cubicBezTo>
                    <a:pt x="161" y="0"/>
                    <a:pt x="92" y="0"/>
                    <a:pt x="7" y="0"/>
                  </a:cubicBezTo>
                  <a:cubicBezTo>
                    <a:pt x="-28" y="5178"/>
                    <a:pt x="75" y="10355"/>
                    <a:pt x="281" y="15533"/>
                  </a:cubicBezTo>
                  <a:cubicBezTo>
                    <a:pt x="915" y="15773"/>
                    <a:pt x="1635" y="15893"/>
                    <a:pt x="2407" y="15893"/>
                  </a:cubicBezTo>
                  <a:cubicBezTo>
                    <a:pt x="2527" y="15893"/>
                    <a:pt x="2647" y="15893"/>
                    <a:pt x="2767" y="15876"/>
                  </a:cubicBezTo>
                  <a:cubicBezTo>
                    <a:pt x="3933" y="15825"/>
                    <a:pt x="4962" y="15499"/>
                    <a:pt x="5853" y="14968"/>
                  </a:cubicBezTo>
                  <a:cubicBezTo>
                    <a:pt x="5664" y="10355"/>
                    <a:pt x="5579" y="5726"/>
                    <a:pt x="5596" y="1131"/>
                  </a:cubicBezTo>
                  <a:cubicBezTo>
                    <a:pt x="3984" y="411"/>
                    <a:pt x="2012" y="0"/>
                    <a:pt x="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2" name="任意多边形: 形状 801">
              <a:extLst>
                <a:ext uri="{FF2B5EF4-FFF2-40B4-BE49-F238E27FC236}">
                  <a16:creationId xmlns:a16="http://schemas.microsoft.com/office/drawing/2014/main" id="{A55A27EF-B35F-8D5E-73AD-B23B76DB49CC}"/>
                </a:ext>
              </a:extLst>
            </p:cNvPr>
            <p:cNvSpPr/>
            <p:nvPr/>
          </p:nvSpPr>
          <p:spPr>
            <a:xfrm>
              <a:off x="5818282" y="2350802"/>
              <a:ext cx="20532" cy="17402"/>
            </a:xfrm>
            <a:custGeom>
              <a:avLst/>
              <a:gdLst>
                <a:gd name="connsiteX0" fmla="*/ 10823 w 20532"/>
                <a:gd name="connsiteY0" fmla="*/ 0 h 17402"/>
                <a:gd name="connsiteX1" fmla="*/ 7034 w 20532"/>
                <a:gd name="connsiteY1" fmla="*/ 806 h 17402"/>
                <a:gd name="connsiteX2" fmla="*/ 56 w 20532"/>
                <a:gd name="connsiteY2" fmla="*/ 8658 h 17402"/>
                <a:gd name="connsiteX3" fmla="*/ 8200 w 20532"/>
                <a:gd name="connsiteY3" fmla="*/ 17402 h 17402"/>
                <a:gd name="connsiteX4" fmla="*/ 9451 w 20532"/>
                <a:gd name="connsiteY4" fmla="*/ 17299 h 17402"/>
                <a:gd name="connsiteX5" fmla="*/ 15658 w 20532"/>
                <a:gd name="connsiteY5" fmla="*/ 15156 h 17402"/>
                <a:gd name="connsiteX6" fmla="*/ 20510 w 20532"/>
                <a:gd name="connsiteY6" fmla="*/ 7955 h 17402"/>
                <a:gd name="connsiteX7" fmla="*/ 15178 w 20532"/>
                <a:gd name="connsiteY7" fmla="*/ 1046 h 17402"/>
                <a:gd name="connsiteX8" fmla="*/ 10823 w 20532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2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1" y="17299"/>
                  </a:cubicBezTo>
                  <a:cubicBezTo>
                    <a:pt x="11577" y="16956"/>
                    <a:pt x="13703" y="16151"/>
                    <a:pt x="15658" y="15156"/>
                  </a:cubicBezTo>
                  <a:cubicBezTo>
                    <a:pt x="18435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55" y="343"/>
                    <a:pt x="12281" y="0"/>
                    <a:pt x="108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3" name="任意多边形: 形状 802">
              <a:extLst>
                <a:ext uri="{FF2B5EF4-FFF2-40B4-BE49-F238E27FC236}">
                  <a16:creationId xmlns:a16="http://schemas.microsoft.com/office/drawing/2014/main" id="{8CD3D344-839F-F997-4402-EE324B712AE6}"/>
                </a:ext>
              </a:extLst>
            </p:cNvPr>
            <p:cNvSpPr/>
            <p:nvPr/>
          </p:nvSpPr>
          <p:spPr>
            <a:xfrm>
              <a:off x="5843792" y="2351471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29 w 6824"/>
                <a:gd name="connsiteY1" fmla="*/ 1646 h 6892"/>
                <a:gd name="connsiteX2" fmla="*/ 1635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4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29" y="1646"/>
                  </a:cubicBezTo>
                  <a:cubicBezTo>
                    <a:pt x="-353" y="3378"/>
                    <a:pt x="195" y="4938"/>
                    <a:pt x="1635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7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4" y="120"/>
                  </a:cubicBezTo>
                  <a:cubicBezTo>
                    <a:pt x="4944" y="34"/>
                    <a:pt x="4756" y="0"/>
                    <a:pt x="44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4" name="任意多边形: 形状 803">
              <a:extLst>
                <a:ext uri="{FF2B5EF4-FFF2-40B4-BE49-F238E27FC236}">
                  <a16:creationId xmlns:a16="http://schemas.microsoft.com/office/drawing/2014/main" id="{1E5F4308-0D05-DA75-A521-01159AA2C57A}"/>
                </a:ext>
              </a:extLst>
            </p:cNvPr>
            <p:cNvSpPr/>
            <p:nvPr/>
          </p:nvSpPr>
          <p:spPr>
            <a:xfrm>
              <a:off x="5744021" y="2337395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5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6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1" y="6944"/>
                    <a:pt x="6132" y="5829"/>
                    <a:pt x="6372" y="4132"/>
                  </a:cubicBezTo>
                  <a:cubicBezTo>
                    <a:pt x="6646" y="2246"/>
                    <a:pt x="5995" y="806"/>
                    <a:pt x="4315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5" name="任意多边形: 形状 804">
              <a:extLst>
                <a:ext uri="{FF2B5EF4-FFF2-40B4-BE49-F238E27FC236}">
                  <a16:creationId xmlns:a16="http://schemas.microsoft.com/office/drawing/2014/main" id="{574BEC73-F4EB-624A-5B3D-0B6979951077}"/>
                </a:ext>
              </a:extLst>
            </p:cNvPr>
            <p:cNvSpPr/>
            <p:nvPr/>
          </p:nvSpPr>
          <p:spPr>
            <a:xfrm>
              <a:off x="5832184" y="22856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1 w 5207"/>
                <a:gd name="connsiteY1" fmla="*/ 1200 h 4646"/>
                <a:gd name="connsiteX2" fmla="*/ 1705 w 5207"/>
                <a:gd name="connsiteY2" fmla="*/ 4303 h 4646"/>
                <a:gd name="connsiteX3" fmla="*/ 2853 w 5207"/>
                <a:gd name="connsiteY3" fmla="*/ 4646 h 4646"/>
                <a:gd name="connsiteX4" fmla="*/ 5065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1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3" y="4646"/>
                  </a:cubicBezTo>
                  <a:cubicBezTo>
                    <a:pt x="3814" y="4646"/>
                    <a:pt x="4602" y="3892"/>
                    <a:pt x="5065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56" y="292"/>
                    <a:pt x="2254" y="0"/>
                    <a:pt x="16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6" name="任意多边形: 形状 805">
              <a:extLst>
                <a:ext uri="{FF2B5EF4-FFF2-40B4-BE49-F238E27FC236}">
                  <a16:creationId xmlns:a16="http://schemas.microsoft.com/office/drawing/2014/main" id="{5D72B5FE-B104-6EAE-A293-F7459CF2C316}"/>
                </a:ext>
              </a:extLst>
            </p:cNvPr>
            <p:cNvSpPr/>
            <p:nvPr/>
          </p:nvSpPr>
          <p:spPr>
            <a:xfrm>
              <a:off x="5828608" y="2155246"/>
              <a:ext cx="20628" cy="18036"/>
            </a:xfrm>
            <a:custGeom>
              <a:avLst/>
              <a:gdLst>
                <a:gd name="connsiteX0" fmla="*/ 11076 w 20628"/>
                <a:gd name="connsiteY0" fmla="*/ 0 h 18036"/>
                <a:gd name="connsiteX1" fmla="*/ 6001 w 20628"/>
                <a:gd name="connsiteY1" fmla="*/ 1440 h 18036"/>
                <a:gd name="connsiteX2" fmla="*/ 0 w 20628"/>
                <a:gd name="connsiteY2" fmla="*/ 10338 h 18036"/>
                <a:gd name="connsiteX3" fmla="*/ 8178 w 20628"/>
                <a:gd name="connsiteY3" fmla="*/ 18037 h 18036"/>
                <a:gd name="connsiteX4" fmla="*/ 10562 w 20628"/>
                <a:gd name="connsiteY4" fmla="*/ 17677 h 18036"/>
                <a:gd name="connsiteX5" fmla="*/ 16528 w 20628"/>
                <a:gd name="connsiteY5" fmla="*/ 14642 h 18036"/>
                <a:gd name="connsiteX6" fmla="*/ 20471 w 20628"/>
                <a:gd name="connsiteY6" fmla="*/ 6704 h 18036"/>
                <a:gd name="connsiteX7" fmla="*/ 14230 w 20628"/>
                <a:gd name="connsiteY7" fmla="*/ 514 h 18036"/>
                <a:gd name="connsiteX8" fmla="*/ 11076 w 20628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8" h="18036">
                  <a:moveTo>
                    <a:pt x="11076" y="0"/>
                  </a:moveTo>
                  <a:cubicBezTo>
                    <a:pt x="9259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2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85" y="172"/>
                    <a:pt x="12122" y="0"/>
                    <a:pt x="110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7" name="任意多边形: 形状 806">
              <a:extLst>
                <a:ext uri="{FF2B5EF4-FFF2-40B4-BE49-F238E27FC236}">
                  <a16:creationId xmlns:a16="http://schemas.microsoft.com/office/drawing/2014/main" id="{0B39119C-4A31-4102-BD93-B32A491B9D0B}"/>
                </a:ext>
              </a:extLst>
            </p:cNvPr>
            <p:cNvSpPr/>
            <p:nvPr/>
          </p:nvSpPr>
          <p:spPr>
            <a:xfrm>
              <a:off x="5753422" y="24186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52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8" name="任意多边形: 形状 807">
              <a:extLst>
                <a:ext uri="{FF2B5EF4-FFF2-40B4-BE49-F238E27FC236}">
                  <a16:creationId xmlns:a16="http://schemas.microsoft.com/office/drawing/2014/main" id="{C49CBFF1-F5B0-BBC6-1EBE-33F87980A7D0}"/>
                </a:ext>
              </a:extLst>
            </p:cNvPr>
            <p:cNvSpPr/>
            <p:nvPr/>
          </p:nvSpPr>
          <p:spPr>
            <a:xfrm>
              <a:off x="5727111" y="2379640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2 w 30416"/>
                <a:gd name="connsiteY4" fmla="*/ 4406 h 27123"/>
                <a:gd name="connsiteX5" fmla="*/ 10834 w 30416"/>
                <a:gd name="connsiteY5" fmla="*/ 4235 h 27123"/>
                <a:gd name="connsiteX6" fmla="*/ 5107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2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0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1" y="4629"/>
                    <a:pt x="14417" y="4629"/>
                  </a:cubicBezTo>
                  <a:cubicBezTo>
                    <a:pt x="13920" y="4629"/>
                    <a:pt x="13354" y="4509"/>
                    <a:pt x="12702" y="4406"/>
                  </a:cubicBezTo>
                  <a:cubicBezTo>
                    <a:pt x="12017" y="4286"/>
                    <a:pt x="11399" y="4235"/>
                    <a:pt x="10834" y="4235"/>
                  </a:cubicBezTo>
                  <a:cubicBezTo>
                    <a:pt x="7902" y="4235"/>
                    <a:pt x="6428" y="5881"/>
                    <a:pt x="5107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1" y="24157"/>
                    <a:pt x="3376" y="24603"/>
                  </a:cubicBezTo>
                  <a:cubicBezTo>
                    <a:pt x="4850" y="26283"/>
                    <a:pt x="6307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2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5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1" y="13390"/>
                    <a:pt x="29847" y="12482"/>
                    <a:pt x="30276" y="10921"/>
                  </a:cubicBezTo>
                  <a:cubicBezTo>
                    <a:pt x="30791" y="9001"/>
                    <a:pt x="29830" y="7732"/>
                    <a:pt x="28390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33" y="754"/>
                    <a:pt x="23230" y="0"/>
                    <a:pt x="220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9" name="任意多边形: 形状 808">
              <a:extLst>
                <a:ext uri="{FF2B5EF4-FFF2-40B4-BE49-F238E27FC236}">
                  <a16:creationId xmlns:a16="http://schemas.microsoft.com/office/drawing/2014/main" id="{35DCFF17-5BCE-171F-7C3F-A7893FE0E8CB}"/>
                </a:ext>
              </a:extLst>
            </p:cNvPr>
            <p:cNvSpPr/>
            <p:nvPr/>
          </p:nvSpPr>
          <p:spPr>
            <a:xfrm>
              <a:off x="5771353" y="2233976"/>
              <a:ext cx="4849" cy="4337"/>
            </a:xfrm>
            <a:custGeom>
              <a:avLst/>
              <a:gdLst>
                <a:gd name="connsiteX0" fmla="*/ 2099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2 w 4849"/>
                <a:gd name="connsiteY3" fmla="*/ 4338 h 4337"/>
                <a:gd name="connsiteX4" fmla="*/ 4688 w 4849"/>
                <a:gd name="connsiteY4" fmla="*/ 2572 h 4337"/>
                <a:gd name="connsiteX5" fmla="*/ 3420 w 4849"/>
                <a:gd name="connsiteY5" fmla="*/ 274 h 4337"/>
                <a:gd name="connsiteX6" fmla="*/ 2099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099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2" y="4338"/>
                  </a:cubicBezTo>
                  <a:cubicBezTo>
                    <a:pt x="3162" y="4338"/>
                    <a:pt x="4174" y="3858"/>
                    <a:pt x="4688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22" y="86"/>
                    <a:pt x="2494" y="0"/>
                    <a:pt x="20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0" name="任意多边形: 形状 809">
              <a:extLst>
                <a:ext uri="{FF2B5EF4-FFF2-40B4-BE49-F238E27FC236}">
                  <a16:creationId xmlns:a16="http://schemas.microsoft.com/office/drawing/2014/main" id="{0651A109-B7FC-3658-E16B-318E0C540A69}"/>
                </a:ext>
              </a:extLst>
            </p:cNvPr>
            <p:cNvSpPr/>
            <p:nvPr/>
          </p:nvSpPr>
          <p:spPr>
            <a:xfrm>
              <a:off x="5727848" y="2330331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1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27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1" y="154"/>
                  </a:cubicBezTo>
                  <a:cubicBezTo>
                    <a:pt x="4285" y="51"/>
                    <a:pt x="3942" y="0"/>
                    <a:pt x="361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1" name="任意多边形: 形状 810">
              <a:extLst>
                <a:ext uri="{FF2B5EF4-FFF2-40B4-BE49-F238E27FC236}">
                  <a16:creationId xmlns:a16="http://schemas.microsoft.com/office/drawing/2014/main" id="{8AB4B844-FE26-1881-BDA7-D29499EAAC19}"/>
                </a:ext>
              </a:extLst>
            </p:cNvPr>
            <p:cNvSpPr/>
            <p:nvPr/>
          </p:nvSpPr>
          <p:spPr>
            <a:xfrm>
              <a:off x="5764123" y="2130129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97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75" y="17"/>
                    <a:pt x="4340" y="17"/>
                    <a:pt x="4323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2" name="任意多边形: 形状 811">
              <a:extLst>
                <a:ext uri="{FF2B5EF4-FFF2-40B4-BE49-F238E27FC236}">
                  <a16:creationId xmlns:a16="http://schemas.microsoft.com/office/drawing/2014/main" id="{3F592454-B000-D49C-8056-7FC2F70AB7A6}"/>
                </a:ext>
              </a:extLst>
            </p:cNvPr>
            <p:cNvSpPr/>
            <p:nvPr/>
          </p:nvSpPr>
          <p:spPr>
            <a:xfrm>
              <a:off x="5757642" y="22943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8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1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2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8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5" y="11161"/>
                    <a:pt x="7273" y="11161"/>
                    <a:pt x="7307" y="11161"/>
                  </a:cubicBezTo>
                  <a:cubicBezTo>
                    <a:pt x="9278" y="11007"/>
                    <a:pt x="10616" y="9773"/>
                    <a:pt x="10941" y="7612"/>
                  </a:cubicBezTo>
                  <a:cubicBezTo>
                    <a:pt x="11268" y="5538"/>
                    <a:pt x="10890" y="3806"/>
                    <a:pt x="8884" y="3189"/>
                  </a:cubicBezTo>
                  <a:cubicBezTo>
                    <a:pt x="8679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2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3" name="任意多边形: 形状 812">
              <a:extLst>
                <a:ext uri="{FF2B5EF4-FFF2-40B4-BE49-F238E27FC236}">
                  <a16:creationId xmlns:a16="http://schemas.microsoft.com/office/drawing/2014/main" id="{2DB663FD-7D47-0C9A-D15A-7841D8497223}"/>
                </a:ext>
              </a:extLst>
            </p:cNvPr>
            <p:cNvSpPr/>
            <p:nvPr/>
          </p:nvSpPr>
          <p:spPr>
            <a:xfrm>
              <a:off x="5716127" y="22122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8" y="5503"/>
                    <a:pt x="-1276" y="8864"/>
                    <a:pt x="1467" y="10613"/>
                  </a:cubicBezTo>
                  <a:cubicBezTo>
                    <a:pt x="2067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7" y="0"/>
                    <a:pt x="3439" y="0"/>
                    <a:pt x="32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4" name="任意多边形: 形状 813">
              <a:extLst>
                <a:ext uri="{FF2B5EF4-FFF2-40B4-BE49-F238E27FC236}">
                  <a16:creationId xmlns:a16="http://schemas.microsoft.com/office/drawing/2014/main" id="{3F7A562D-52AD-3FC5-155E-D26AD3D88397}"/>
                </a:ext>
              </a:extLst>
            </p:cNvPr>
            <p:cNvSpPr/>
            <p:nvPr/>
          </p:nvSpPr>
          <p:spPr>
            <a:xfrm>
              <a:off x="5537321" y="2711893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7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5 h 13441"/>
                <a:gd name="connsiteX6" fmla="*/ 12801 w 12850"/>
                <a:gd name="connsiteY6" fmla="*/ 5024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60" y="309"/>
                    <a:pt x="4742" y="549"/>
                    <a:pt x="3577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5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5"/>
                  </a:cubicBezTo>
                  <a:cubicBezTo>
                    <a:pt x="11172" y="12259"/>
                    <a:pt x="13195" y="7972"/>
                    <a:pt x="12801" y="5024"/>
                  </a:cubicBezTo>
                  <a:cubicBezTo>
                    <a:pt x="12509" y="2709"/>
                    <a:pt x="9543" y="103"/>
                    <a:pt x="7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5" name="任意多边形: 形状 814">
              <a:extLst>
                <a:ext uri="{FF2B5EF4-FFF2-40B4-BE49-F238E27FC236}">
                  <a16:creationId xmlns:a16="http://schemas.microsoft.com/office/drawing/2014/main" id="{3CDEC0FB-149F-575D-165A-80EEAB135A46}"/>
                </a:ext>
              </a:extLst>
            </p:cNvPr>
            <p:cNvSpPr/>
            <p:nvPr/>
          </p:nvSpPr>
          <p:spPr>
            <a:xfrm>
              <a:off x="5915162" y="2147531"/>
              <a:ext cx="15441" cy="16733"/>
            </a:xfrm>
            <a:custGeom>
              <a:avLst/>
              <a:gdLst>
                <a:gd name="connsiteX0" fmla="*/ 8412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7 w 15441"/>
                <a:gd name="connsiteY9" fmla="*/ 720 h 16733"/>
                <a:gd name="connsiteX10" fmla="*/ 12321 w 15441"/>
                <a:gd name="connsiteY10" fmla="*/ 737 h 16733"/>
                <a:gd name="connsiteX11" fmla="*/ 8412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12" y="0"/>
                  </a:moveTo>
                  <a:cubicBezTo>
                    <a:pt x="7314" y="0"/>
                    <a:pt x="6320" y="206"/>
                    <a:pt x="5360" y="497"/>
                  </a:cubicBezTo>
                  <a:cubicBezTo>
                    <a:pt x="4623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60"/>
                    <a:pt x="12355" y="720"/>
                    <a:pt x="12287" y="720"/>
                  </a:cubicBezTo>
                  <a:cubicBezTo>
                    <a:pt x="12270" y="720"/>
                    <a:pt x="12287" y="720"/>
                    <a:pt x="12321" y="737"/>
                  </a:cubicBezTo>
                  <a:cubicBezTo>
                    <a:pt x="10795" y="223"/>
                    <a:pt x="9543" y="0"/>
                    <a:pt x="841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6" name="任意多边形: 形状 815">
              <a:extLst>
                <a:ext uri="{FF2B5EF4-FFF2-40B4-BE49-F238E27FC236}">
                  <a16:creationId xmlns:a16="http://schemas.microsoft.com/office/drawing/2014/main" id="{BB5E6C21-FDFA-E57B-5E44-72EED6519B82}"/>
                </a:ext>
              </a:extLst>
            </p:cNvPr>
            <p:cNvSpPr/>
            <p:nvPr/>
          </p:nvSpPr>
          <p:spPr>
            <a:xfrm>
              <a:off x="6029970" y="23093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49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00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3" y="6498"/>
                    <a:pt x="17202" y="5058"/>
                    <a:pt x="15368" y="3292"/>
                  </a:cubicBezTo>
                  <a:cubicBezTo>
                    <a:pt x="13070" y="1063"/>
                    <a:pt x="9984" y="0"/>
                    <a:pt x="68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7" name="任意多边形: 形状 816">
              <a:extLst>
                <a:ext uri="{FF2B5EF4-FFF2-40B4-BE49-F238E27FC236}">
                  <a16:creationId xmlns:a16="http://schemas.microsoft.com/office/drawing/2014/main" id="{49C63173-3759-534B-D0D9-1021113417B8}"/>
                </a:ext>
              </a:extLst>
            </p:cNvPr>
            <p:cNvSpPr/>
            <p:nvPr/>
          </p:nvSpPr>
          <p:spPr>
            <a:xfrm>
              <a:off x="5965099" y="21460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3" y="0"/>
                    <a:pt x="7938" y="51"/>
                    <a:pt x="7647" y="154"/>
                  </a:cubicBezTo>
                  <a:cubicBezTo>
                    <a:pt x="3978" y="1560"/>
                    <a:pt x="2709" y="5555"/>
                    <a:pt x="0" y="7835"/>
                  </a:cubicBezTo>
                  <a:cubicBezTo>
                    <a:pt x="69" y="8487"/>
                    <a:pt x="86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9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53" y="754"/>
                    <a:pt x="9481" y="0"/>
                    <a:pt x="8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8" name="任意多边形: 形状 817">
              <a:extLst>
                <a:ext uri="{FF2B5EF4-FFF2-40B4-BE49-F238E27FC236}">
                  <a16:creationId xmlns:a16="http://schemas.microsoft.com/office/drawing/2014/main" id="{30EA4DBC-BC11-E9ED-2667-3ADD220EE4AA}"/>
                </a:ext>
              </a:extLst>
            </p:cNvPr>
            <p:cNvSpPr/>
            <p:nvPr/>
          </p:nvSpPr>
          <p:spPr>
            <a:xfrm>
              <a:off x="5527100" y="2692982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0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55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59" y="223"/>
                    <a:pt x="3648" y="34"/>
                  </a:cubicBezTo>
                  <a:cubicBezTo>
                    <a:pt x="3528" y="0"/>
                    <a:pt x="3425" y="0"/>
                    <a:pt x="3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9" name="任意多边形: 形状 818">
              <a:extLst>
                <a:ext uri="{FF2B5EF4-FFF2-40B4-BE49-F238E27FC236}">
                  <a16:creationId xmlns:a16="http://schemas.microsoft.com/office/drawing/2014/main" id="{054D9B01-3B62-53BA-E15B-60E398ACA93F}"/>
                </a:ext>
              </a:extLst>
            </p:cNvPr>
            <p:cNvSpPr/>
            <p:nvPr/>
          </p:nvSpPr>
          <p:spPr>
            <a:xfrm>
              <a:off x="5543127" y="2836897"/>
              <a:ext cx="4019" cy="5246"/>
            </a:xfrm>
            <a:custGeom>
              <a:avLst/>
              <a:gdLst>
                <a:gd name="connsiteX0" fmla="*/ 617 w 4019"/>
                <a:gd name="connsiteY0" fmla="*/ 0 h 5246"/>
                <a:gd name="connsiteX1" fmla="*/ 0 w 4019"/>
                <a:gd name="connsiteY1" fmla="*/ 86 h 5246"/>
                <a:gd name="connsiteX2" fmla="*/ 3840 w 4019"/>
                <a:gd name="connsiteY2" fmla="*/ 5246 h 5246"/>
                <a:gd name="connsiteX3" fmla="*/ 4012 w 4019"/>
                <a:gd name="connsiteY3" fmla="*/ 4389 h 5246"/>
                <a:gd name="connsiteX4" fmla="*/ 909 w 4019"/>
                <a:gd name="connsiteY4" fmla="*/ 34 h 5246"/>
                <a:gd name="connsiteX5" fmla="*/ 617 w 4019"/>
                <a:gd name="connsiteY5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" h="5246">
                  <a:moveTo>
                    <a:pt x="617" y="0"/>
                  </a:moveTo>
                  <a:cubicBezTo>
                    <a:pt x="411" y="0"/>
                    <a:pt x="206" y="34"/>
                    <a:pt x="0" y="86"/>
                  </a:cubicBezTo>
                  <a:cubicBezTo>
                    <a:pt x="1269" y="1817"/>
                    <a:pt x="2537" y="3532"/>
                    <a:pt x="3840" y="5246"/>
                  </a:cubicBezTo>
                  <a:cubicBezTo>
                    <a:pt x="3961" y="4938"/>
                    <a:pt x="4046" y="4646"/>
                    <a:pt x="4012" y="4389"/>
                  </a:cubicBezTo>
                  <a:cubicBezTo>
                    <a:pt x="3823" y="2332"/>
                    <a:pt x="3241" y="411"/>
                    <a:pt x="909" y="34"/>
                  </a:cubicBezTo>
                  <a:cubicBezTo>
                    <a:pt x="806" y="17"/>
                    <a:pt x="703" y="0"/>
                    <a:pt x="6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0" name="任意多边形: 形状 819">
              <a:extLst>
                <a:ext uri="{FF2B5EF4-FFF2-40B4-BE49-F238E27FC236}">
                  <a16:creationId xmlns:a16="http://schemas.microsoft.com/office/drawing/2014/main" id="{465BD60D-CB99-8824-42FF-9B729BCD14E9}"/>
                </a:ext>
              </a:extLst>
            </p:cNvPr>
            <p:cNvSpPr/>
            <p:nvPr/>
          </p:nvSpPr>
          <p:spPr>
            <a:xfrm>
              <a:off x="5523084" y="2807768"/>
              <a:ext cx="2536" cy="3737"/>
            </a:xfrm>
            <a:custGeom>
              <a:avLst/>
              <a:gdLst>
                <a:gd name="connsiteX0" fmla="*/ 0 w 2536"/>
                <a:gd name="connsiteY0" fmla="*/ 0 h 3737"/>
                <a:gd name="connsiteX1" fmla="*/ 2434 w 2536"/>
                <a:gd name="connsiteY1" fmla="*/ 3737 h 3737"/>
                <a:gd name="connsiteX2" fmla="*/ 2366 w 2536"/>
                <a:gd name="connsiteY2" fmla="*/ 2229 h 3737"/>
                <a:gd name="connsiteX3" fmla="*/ 0 w 2536"/>
                <a:gd name="connsiteY3" fmla="*/ 0 h 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6" h="3737">
                  <a:moveTo>
                    <a:pt x="0" y="0"/>
                  </a:moveTo>
                  <a:cubicBezTo>
                    <a:pt x="806" y="1252"/>
                    <a:pt x="1612" y="2486"/>
                    <a:pt x="2434" y="3737"/>
                  </a:cubicBezTo>
                  <a:cubicBezTo>
                    <a:pt x="2572" y="3326"/>
                    <a:pt x="2589" y="2846"/>
                    <a:pt x="2366" y="2229"/>
                  </a:cubicBezTo>
                  <a:cubicBezTo>
                    <a:pt x="1869" y="909"/>
                    <a:pt x="977" y="360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1" name="任意多边形: 形状 820">
              <a:extLst>
                <a:ext uri="{FF2B5EF4-FFF2-40B4-BE49-F238E27FC236}">
                  <a16:creationId xmlns:a16="http://schemas.microsoft.com/office/drawing/2014/main" id="{E3AC5B75-A31C-37A2-4A4E-BE5B02574828}"/>
                </a:ext>
              </a:extLst>
            </p:cNvPr>
            <p:cNvSpPr/>
            <p:nvPr/>
          </p:nvSpPr>
          <p:spPr>
            <a:xfrm>
              <a:off x="5902788" y="2248720"/>
              <a:ext cx="4595" cy="4337"/>
            </a:xfrm>
            <a:custGeom>
              <a:avLst/>
              <a:gdLst>
                <a:gd name="connsiteX0" fmla="*/ 2664 w 4595"/>
                <a:gd name="connsiteY0" fmla="*/ 0 h 4337"/>
                <a:gd name="connsiteX1" fmla="*/ 41 w 4595"/>
                <a:gd name="connsiteY1" fmla="*/ 2092 h 4337"/>
                <a:gd name="connsiteX2" fmla="*/ 1618 w 4595"/>
                <a:gd name="connsiteY2" fmla="*/ 4321 h 4337"/>
                <a:gd name="connsiteX3" fmla="*/ 1858 w 4595"/>
                <a:gd name="connsiteY3" fmla="*/ 4338 h 4337"/>
                <a:gd name="connsiteX4" fmla="*/ 4550 w 4595"/>
                <a:gd name="connsiteY4" fmla="*/ 1800 h 4337"/>
                <a:gd name="connsiteX5" fmla="*/ 3195 w 4595"/>
                <a:gd name="connsiteY5" fmla="*/ 51 h 4337"/>
                <a:gd name="connsiteX6" fmla="*/ 2664 w 4595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5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89" y="4338"/>
                    <a:pt x="1858" y="4338"/>
                  </a:cubicBezTo>
                  <a:cubicBezTo>
                    <a:pt x="3349" y="4338"/>
                    <a:pt x="4207" y="3275"/>
                    <a:pt x="4550" y="1800"/>
                  </a:cubicBezTo>
                  <a:cubicBezTo>
                    <a:pt x="4790" y="789"/>
                    <a:pt x="4035" y="343"/>
                    <a:pt x="3195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2" name="任意多边形: 形状 821">
              <a:extLst>
                <a:ext uri="{FF2B5EF4-FFF2-40B4-BE49-F238E27FC236}">
                  <a16:creationId xmlns:a16="http://schemas.microsoft.com/office/drawing/2014/main" id="{7399BAC1-5915-968E-C90E-BC29BFDC8960}"/>
                </a:ext>
              </a:extLst>
            </p:cNvPr>
            <p:cNvSpPr/>
            <p:nvPr/>
          </p:nvSpPr>
          <p:spPr>
            <a:xfrm>
              <a:off x="5604797" y="24016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4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4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3" y="1474"/>
                    <a:pt x="6550" y="463"/>
                  </a:cubicBezTo>
                  <a:cubicBezTo>
                    <a:pt x="6190" y="137"/>
                    <a:pt x="5898" y="0"/>
                    <a:pt x="56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3" name="任意多边形: 形状 822">
              <a:extLst>
                <a:ext uri="{FF2B5EF4-FFF2-40B4-BE49-F238E27FC236}">
                  <a16:creationId xmlns:a16="http://schemas.microsoft.com/office/drawing/2014/main" id="{395E97C8-0261-373E-AFB1-A938874DDD05}"/>
                </a:ext>
              </a:extLst>
            </p:cNvPr>
            <p:cNvSpPr/>
            <p:nvPr/>
          </p:nvSpPr>
          <p:spPr>
            <a:xfrm>
              <a:off x="5678342" y="2254670"/>
              <a:ext cx="4576" cy="3874"/>
            </a:xfrm>
            <a:custGeom>
              <a:avLst/>
              <a:gdLst>
                <a:gd name="connsiteX0" fmla="*/ 2305 w 4576"/>
                <a:gd name="connsiteY0" fmla="*/ 0 h 3874"/>
                <a:gd name="connsiteX1" fmla="*/ 76 w 4576"/>
                <a:gd name="connsiteY1" fmla="*/ 1954 h 3874"/>
                <a:gd name="connsiteX2" fmla="*/ 1053 w 4576"/>
                <a:gd name="connsiteY2" fmla="*/ 3703 h 3874"/>
                <a:gd name="connsiteX3" fmla="*/ 2785 w 4576"/>
                <a:gd name="connsiteY3" fmla="*/ 3875 h 3874"/>
                <a:gd name="connsiteX4" fmla="*/ 4482 w 4576"/>
                <a:gd name="connsiteY4" fmla="*/ 2486 h 3874"/>
                <a:gd name="connsiteX5" fmla="*/ 3197 w 4576"/>
                <a:gd name="connsiteY5" fmla="*/ 120 h 3874"/>
                <a:gd name="connsiteX6" fmla="*/ 2305 w 4576"/>
                <a:gd name="connsiteY6" fmla="*/ 0 h 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74">
                  <a:moveTo>
                    <a:pt x="2305" y="0"/>
                  </a:moveTo>
                  <a:cubicBezTo>
                    <a:pt x="1242" y="0"/>
                    <a:pt x="402" y="600"/>
                    <a:pt x="76" y="1954"/>
                  </a:cubicBezTo>
                  <a:cubicBezTo>
                    <a:pt x="-112" y="2777"/>
                    <a:pt x="-9" y="3583"/>
                    <a:pt x="1053" y="3703"/>
                  </a:cubicBezTo>
                  <a:cubicBezTo>
                    <a:pt x="1619" y="3720"/>
                    <a:pt x="2237" y="3875"/>
                    <a:pt x="2785" y="3875"/>
                  </a:cubicBezTo>
                  <a:cubicBezTo>
                    <a:pt x="3523" y="3875"/>
                    <a:pt x="4157" y="3618"/>
                    <a:pt x="4482" y="2486"/>
                  </a:cubicBezTo>
                  <a:cubicBezTo>
                    <a:pt x="4808" y="1371"/>
                    <a:pt x="4260" y="394"/>
                    <a:pt x="3197" y="120"/>
                  </a:cubicBezTo>
                  <a:cubicBezTo>
                    <a:pt x="2888" y="51"/>
                    <a:pt x="2580" y="0"/>
                    <a:pt x="2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4" name="任意多边形: 形状 823">
              <a:extLst>
                <a:ext uri="{FF2B5EF4-FFF2-40B4-BE49-F238E27FC236}">
                  <a16:creationId xmlns:a16="http://schemas.microsoft.com/office/drawing/2014/main" id="{11207812-1A1F-88FF-9F89-439D632CFD6F}"/>
                </a:ext>
              </a:extLst>
            </p:cNvPr>
            <p:cNvSpPr/>
            <p:nvPr/>
          </p:nvSpPr>
          <p:spPr>
            <a:xfrm>
              <a:off x="5501259" y="2767957"/>
              <a:ext cx="13162" cy="16579"/>
            </a:xfrm>
            <a:custGeom>
              <a:avLst/>
              <a:gdLst>
                <a:gd name="connsiteX0" fmla="*/ 5538 w 13162"/>
                <a:gd name="connsiteY0" fmla="*/ 0 h 16579"/>
                <a:gd name="connsiteX1" fmla="*/ 3892 w 13162"/>
                <a:gd name="connsiteY1" fmla="*/ 497 h 16579"/>
                <a:gd name="connsiteX2" fmla="*/ 2606 w 13162"/>
                <a:gd name="connsiteY2" fmla="*/ 326 h 16579"/>
                <a:gd name="connsiteX3" fmla="*/ 754 w 13162"/>
                <a:gd name="connsiteY3" fmla="*/ 34 h 16579"/>
                <a:gd name="connsiteX4" fmla="*/ 0 w 13162"/>
                <a:gd name="connsiteY4" fmla="*/ 154 h 16579"/>
                <a:gd name="connsiteX5" fmla="*/ 10407 w 13162"/>
                <a:gd name="connsiteY5" fmla="*/ 16579 h 16579"/>
                <a:gd name="connsiteX6" fmla="*/ 10595 w 13162"/>
                <a:gd name="connsiteY6" fmla="*/ 16494 h 16579"/>
                <a:gd name="connsiteX7" fmla="*/ 13048 w 13162"/>
                <a:gd name="connsiteY7" fmla="*/ 12464 h 16579"/>
                <a:gd name="connsiteX8" fmla="*/ 10836 w 13162"/>
                <a:gd name="connsiteY8" fmla="*/ 2743 h 16579"/>
                <a:gd name="connsiteX9" fmla="*/ 9121 w 13162"/>
                <a:gd name="connsiteY9" fmla="*/ 1097 h 16579"/>
                <a:gd name="connsiteX10" fmla="*/ 5538 w 13162"/>
                <a:gd name="connsiteY10" fmla="*/ 0 h 16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162" h="16579">
                  <a:moveTo>
                    <a:pt x="5538" y="0"/>
                  </a:moveTo>
                  <a:cubicBezTo>
                    <a:pt x="4989" y="0"/>
                    <a:pt x="4441" y="137"/>
                    <a:pt x="3892" y="497"/>
                  </a:cubicBezTo>
                  <a:cubicBezTo>
                    <a:pt x="3412" y="429"/>
                    <a:pt x="3018" y="377"/>
                    <a:pt x="2606" y="326"/>
                  </a:cubicBezTo>
                  <a:cubicBezTo>
                    <a:pt x="1972" y="223"/>
                    <a:pt x="1355" y="34"/>
                    <a:pt x="754" y="34"/>
                  </a:cubicBezTo>
                  <a:cubicBezTo>
                    <a:pt x="497" y="34"/>
                    <a:pt x="257" y="69"/>
                    <a:pt x="0" y="154"/>
                  </a:cubicBezTo>
                  <a:cubicBezTo>
                    <a:pt x="3498" y="5658"/>
                    <a:pt x="6961" y="11144"/>
                    <a:pt x="10407" y="16579"/>
                  </a:cubicBezTo>
                  <a:cubicBezTo>
                    <a:pt x="10476" y="16562"/>
                    <a:pt x="10527" y="16528"/>
                    <a:pt x="10595" y="16494"/>
                  </a:cubicBezTo>
                  <a:cubicBezTo>
                    <a:pt x="12276" y="15671"/>
                    <a:pt x="13562" y="14248"/>
                    <a:pt x="13048" y="12464"/>
                  </a:cubicBezTo>
                  <a:cubicBezTo>
                    <a:pt x="12122" y="9276"/>
                    <a:pt x="9944" y="6464"/>
                    <a:pt x="10836" y="2743"/>
                  </a:cubicBezTo>
                  <a:cubicBezTo>
                    <a:pt x="10922" y="2349"/>
                    <a:pt x="9824" y="1355"/>
                    <a:pt x="9121" y="1097"/>
                  </a:cubicBezTo>
                  <a:cubicBezTo>
                    <a:pt x="7938" y="686"/>
                    <a:pt x="6755" y="0"/>
                    <a:pt x="55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5" name="任意多边形: 形状 824">
              <a:extLst>
                <a:ext uri="{FF2B5EF4-FFF2-40B4-BE49-F238E27FC236}">
                  <a16:creationId xmlns:a16="http://schemas.microsoft.com/office/drawing/2014/main" id="{3BC8B835-14D8-FCE9-C191-40CB6C1E3007}"/>
                </a:ext>
              </a:extLst>
            </p:cNvPr>
            <p:cNvSpPr/>
            <p:nvPr/>
          </p:nvSpPr>
          <p:spPr>
            <a:xfrm>
              <a:off x="5499424" y="2768111"/>
              <a:ext cx="12224" cy="16664"/>
            </a:xfrm>
            <a:custGeom>
              <a:avLst/>
              <a:gdLst>
                <a:gd name="connsiteX0" fmla="*/ 1817 w 12224"/>
                <a:gd name="connsiteY0" fmla="*/ 0 h 16664"/>
                <a:gd name="connsiteX1" fmla="*/ 600 w 12224"/>
                <a:gd name="connsiteY1" fmla="*/ 1046 h 16664"/>
                <a:gd name="connsiteX2" fmla="*/ 0 w 12224"/>
                <a:gd name="connsiteY2" fmla="*/ 2417 h 16664"/>
                <a:gd name="connsiteX3" fmla="*/ 6635 w 12224"/>
                <a:gd name="connsiteY3" fmla="*/ 12876 h 16664"/>
                <a:gd name="connsiteX4" fmla="*/ 8538 w 12224"/>
                <a:gd name="connsiteY4" fmla="*/ 15190 h 16664"/>
                <a:gd name="connsiteX5" fmla="*/ 11127 w 12224"/>
                <a:gd name="connsiteY5" fmla="*/ 16665 h 16664"/>
                <a:gd name="connsiteX6" fmla="*/ 12225 w 12224"/>
                <a:gd name="connsiteY6" fmla="*/ 16425 h 16664"/>
                <a:gd name="connsiteX7" fmla="*/ 1817 w 12224"/>
                <a:gd name="connsiteY7" fmla="*/ 0 h 16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24" h="16664">
                  <a:moveTo>
                    <a:pt x="1817" y="0"/>
                  </a:moveTo>
                  <a:cubicBezTo>
                    <a:pt x="1406" y="154"/>
                    <a:pt x="995" y="463"/>
                    <a:pt x="600" y="1046"/>
                  </a:cubicBezTo>
                  <a:cubicBezTo>
                    <a:pt x="275" y="1526"/>
                    <a:pt x="86" y="1989"/>
                    <a:pt x="0" y="2417"/>
                  </a:cubicBezTo>
                  <a:cubicBezTo>
                    <a:pt x="2212" y="5898"/>
                    <a:pt x="4424" y="9395"/>
                    <a:pt x="6635" y="12876"/>
                  </a:cubicBezTo>
                  <a:cubicBezTo>
                    <a:pt x="7269" y="13647"/>
                    <a:pt x="7887" y="14419"/>
                    <a:pt x="8538" y="15190"/>
                  </a:cubicBezTo>
                  <a:cubicBezTo>
                    <a:pt x="9224" y="15996"/>
                    <a:pt x="10081" y="16665"/>
                    <a:pt x="11127" y="16665"/>
                  </a:cubicBezTo>
                  <a:cubicBezTo>
                    <a:pt x="11470" y="16665"/>
                    <a:pt x="11830" y="16596"/>
                    <a:pt x="12225" y="16425"/>
                  </a:cubicBezTo>
                  <a:cubicBezTo>
                    <a:pt x="8796" y="10973"/>
                    <a:pt x="5332" y="5503"/>
                    <a:pt x="18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6" name="任意多边形: 形状 825">
              <a:extLst>
                <a:ext uri="{FF2B5EF4-FFF2-40B4-BE49-F238E27FC236}">
                  <a16:creationId xmlns:a16="http://schemas.microsoft.com/office/drawing/2014/main" id="{AB3B9F25-DB6C-A1CD-2315-E1A75F4D3C2B}"/>
                </a:ext>
              </a:extLst>
            </p:cNvPr>
            <p:cNvSpPr/>
            <p:nvPr/>
          </p:nvSpPr>
          <p:spPr>
            <a:xfrm>
              <a:off x="5751995" y="2229604"/>
              <a:ext cx="11233" cy="12070"/>
            </a:xfrm>
            <a:custGeom>
              <a:avLst/>
              <a:gdLst>
                <a:gd name="connsiteX0" fmla="*/ 8136 w 11233"/>
                <a:gd name="connsiteY0" fmla="*/ 0 h 12070"/>
                <a:gd name="connsiteX1" fmla="*/ 5770 w 11233"/>
                <a:gd name="connsiteY1" fmla="*/ 189 h 12070"/>
                <a:gd name="connsiteX2" fmla="*/ 44 w 11233"/>
                <a:gd name="connsiteY2" fmla="*/ 3343 h 12070"/>
                <a:gd name="connsiteX3" fmla="*/ 1947 w 11233"/>
                <a:gd name="connsiteY3" fmla="*/ 7784 h 12070"/>
                <a:gd name="connsiteX4" fmla="*/ 5153 w 11233"/>
                <a:gd name="connsiteY4" fmla="*/ 10596 h 12070"/>
                <a:gd name="connsiteX5" fmla="*/ 8050 w 11233"/>
                <a:gd name="connsiteY5" fmla="*/ 12070 h 12070"/>
                <a:gd name="connsiteX6" fmla="*/ 10845 w 11233"/>
                <a:gd name="connsiteY6" fmla="*/ 8710 h 12070"/>
                <a:gd name="connsiteX7" fmla="*/ 10931 w 11233"/>
                <a:gd name="connsiteY7" fmla="*/ 2623 h 12070"/>
                <a:gd name="connsiteX8" fmla="*/ 8136 w 11233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33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10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73"/>
                    <a:pt x="10845" y="8710"/>
                  </a:cubicBezTo>
                  <a:cubicBezTo>
                    <a:pt x="11496" y="6824"/>
                    <a:pt x="11188" y="4681"/>
                    <a:pt x="10931" y="2623"/>
                  </a:cubicBezTo>
                  <a:cubicBezTo>
                    <a:pt x="10656" y="446"/>
                    <a:pt x="9491" y="0"/>
                    <a:pt x="81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7" name="任意多边形: 形状 826">
              <a:extLst>
                <a:ext uri="{FF2B5EF4-FFF2-40B4-BE49-F238E27FC236}">
                  <a16:creationId xmlns:a16="http://schemas.microsoft.com/office/drawing/2014/main" id="{3739F535-F38E-D6C6-8CE9-CE0E73A19EA9}"/>
                </a:ext>
              </a:extLst>
            </p:cNvPr>
            <p:cNvSpPr/>
            <p:nvPr/>
          </p:nvSpPr>
          <p:spPr>
            <a:xfrm>
              <a:off x="5759683" y="2108252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79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5" y="86"/>
                    <a:pt x="3911" y="0"/>
                    <a:pt x="35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8" name="任意多边形: 形状 827">
              <a:extLst>
                <a:ext uri="{FF2B5EF4-FFF2-40B4-BE49-F238E27FC236}">
                  <a16:creationId xmlns:a16="http://schemas.microsoft.com/office/drawing/2014/main" id="{70A06BED-3537-22C3-AFEB-297E2315F127}"/>
                </a:ext>
              </a:extLst>
            </p:cNvPr>
            <p:cNvSpPr/>
            <p:nvPr/>
          </p:nvSpPr>
          <p:spPr>
            <a:xfrm>
              <a:off x="5890808" y="21298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72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19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79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7" y="15499"/>
                    <a:pt x="5180" y="18208"/>
                    <a:pt x="8712" y="18208"/>
                  </a:cubicBezTo>
                  <a:cubicBezTo>
                    <a:pt x="8815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16" y="3189"/>
                    <a:pt x="12089" y="0"/>
                    <a:pt x="89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9" name="任意多边形: 形状 828">
              <a:extLst>
                <a:ext uri="{FF2B5EF4-FFF2-40B4-BE49-F238E27FC236}">
                  <a16:creationId xmlns:a16="http://schemas.microsoft.com/office/drawing/2014/main" id="{5365EF91-6EBE-09DC-777C-4E5AFA6719C3}"/>
                </a:ext>
              </a:extLst>
            </p:cNvPr>
            <p:cNvSpPr/>
            <p:nvPr/>
          </p:nvSpPr>
          <p:spPr>
            <a:xfrm>
              <a:off x="5627581" y="23883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8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8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0" name="任意多边形: 形状 829">
              <a:extLst>
                <a:ext uri="{FF2B5EF4-FFF2-40B4-BE49-F238E27FC236}">
                  <a16:creationId xmlns:a16="http://schemas.microsoft.com/office/drawing/2014/main" id="{5AAD0F16-D7AF-98F9-A975-49F21F5580BA}"/>
                </a:ext>
              </a:extLst>
            </p:cNvPr>
            <p:cNvSpPr/>
            <p:nvPr/>
          </p:nvSpPr>
          <p:spPr>
            <a:xfrm>
              <a:off x="5597333" y="2336006"/>
              <a:ext cx="10787" cy="12258"/>
            </a:xfrm>
            <a:custGeom>
              <a:avLst/>
              <a:gdLst>
                <a:gd name="connsiteX0" fmla="*/ 2766 w 10787"/>
                <a:gd name="connsiteY0" fmla="*/ 0 h 12258"/>
                <a:gd name="connsiteX1" fmla="*/ 983 w 10787"/>
                <a:gd name="connsiteY1" fmla="*/ 754 h 12258"/>
                <a:gd name="connsiteX2" fmla="*/ 1069 w 10787"/>
                <a:gd name="connsiteY2" fmla="*/ 5847 h 12258"/>
                <a:gd name="connsiteX3" fmla="*/ 1720 w 10787"/>
                <a:gd name="connsiteY3" fmla="*/ 8264 h 12258"/>
                <a:gd name="connsiteX4" fmla="*/ 5886 w 10787"/>
                <a:gd name="connsiteY4" fmla="*/ 12259 h 12258"/>
                <a:gd name="connsiteX5" fmla="*/ 5938 w 10787"/>
                <a:gd name="connsiteY5" fmla="*/ 12259 h 12258"/>
                <a:gd name="connsiteX6" fmla="*/ 8955 w 10787"/>
                <a:gd name="connsiteY6" fmla="*/ 8778 h 12258"/>
                <a:gd name="connsiteX7" fmla="*/ 10413 w 10787"/>
                <a:gd name="connsiteY7" fmla="*/ 6001 h 12258"/>
                <a:gd name="connsiteX8" fmla="*/ 8818 w 10787"/>
                <a:gd name="connsiteY8" fmla="*/ 2023 h 12258"/>
                <a:gd name="connsiteX9" fmla="*/ 5955 w 10787"/>
                <a:gd name="connsiteY9" fmla="*/ 686 h 12258"/>
                <a:gd name="connsiteX10" fmla="*/ 2766 w 10787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87" h="12258">
                  <a:moveTo>
                    <a:pt x="2766" y="0"/>
                  </a:moveTo>
                  <a:cubicBezTo>
                    <a:pt x="2183" y="0"/>
                    <a:pt x="1583" y="189"/>
                    <a:pt x="983" y="754"/>
                  </a:cubicBezTo>
                  <a:cubicBezTo>
                    <a:pt x="-903" y="2555"/>
                    <a:pt x="383" y="4149"/>
                    <a:pt x="1069" y="5847"/>
                  </a:cubicBezTo>
                  <a:cubicBezTo>
                    <a:pt x="1378" y="6601"/>
                    <a:pt x="1395" y="7492"/>
                    <a:pt x="1720" y="8264"/>
                  </a:cubicBezTo>
                  <a:cubicBezTo>
                    <a:pt x="2526" y="10253"/>
                    <a:pt x="3640" y="12207"/>
                    <a:pt x="5886" y="12259"/>
                  </a:cubicBezTo>
                  <a:cubicBezTo>
                    <a:pt x="5904" y="12259"/>
                    <a:pt x="5921" y="12259"/>
                    <a:pt x="5938" y="12259"/>
                  </a:cubicBezTo>
                  <a:cubicBezTo>
                    <a:pt x="7773" y="12259"/>
                    <a:pt x="8184" y="10184"/>
                    <a:pt x="8955" y="8778"/>
                  </a:cubicBezTo>
                  <a:cubicBezTo>
                    <a:pt x="9453" y="7869"/>
                    <a:pt x="10002" y="6961"/>
                    <a:pt x="10413" y="6001"/>
                  </a:cubicBezTo>
                  <a:cubicBezTo>
                    <a:pt x="11219" y="4115"/>
                    <a:pt x="10739" y="2760"/>
                    <a:pt x="8818" y="2023"/>
                  </a:cubicBezTo>
                  <a:cubicBezTo>
                    <a:pt x="7875" y="1663"/>
                    <a:pt x="6984" y="1166"/>
                    <a:pt x="5955" y="686"/>
                  </a:cubicBezTo>
                  <a:cubicBezTo>
                    <a:pt x="4926" y="669"/>
                    <a:pt x="3863" y="0"/>
                    <a:pt x="2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1" name="任意多边形: 形状 830">
              <a:extLst>
                <a:ext uri="{FF2B5EF4-FFF2-40B4-BE49-F238E27FC236}">
                  <a16:creationId xmlns:a16="http://schemas.microsoft.com/office/drawing/2014/main" id="{7E82DC70-9633-58EF-E309-CA8B92E8CE90}"/>
                </a:ext>
              </a:extLst>
            </p:cNvPr>
            <p:cNvSpPr/>
            <p:nvPr/>
          </p:nvSpPr>
          <p:spPr>
            <a:xfrm>
              <a:off x="5595592" y="2299178"/>
              <a:ext cx="3122" cy="3926"/>
            </a:xfrm>
            <a:custGeom>
              <a:avLst/>
              <a:gdLst>
                <a:gd name="connsiteX0" fmla="*/ 1250 w 3122"/>
                <a:gd name="connsiteY0" fmla="*/ 0 h 3926"/>
                <a:gd name="connsiteX1" fmla="*/ 67 w 3122"/>
                <a:gd name="connsiteY1" fmla="*/ 1937 h 3926"/>
                <a:gd name="connsiteX2" fmla="*/ 1061 w 3122"/>
                <a:gd name="connsiteY2" fmla="*/ 3926 h 3926"/>
                <a:gd name="connsiteX3" fmla="*/ 3119 w 3122"/>
                <a:gd name="connsiteY3" fmla="*/ 2040 h 3926"/>
                <a:gd name="connsiteX4" fmla="*/ 1833 w 3122"/>
                <a:gd name="connsiteY4" fmla="*/ 137 h 3926"/>
                <a:gd name="connsiteX5" fmla="*/ 1250 w 3122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2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19" y="2040"/>
                  </a:cubicBezTo>
                  <a:cubicBezTo>
                    <a:pt x="3187" y="1440"/>
                    <a:pt x="2432" y="377"/>
                    <a:pt x="1833" y="137"/>
                  </a:cubicBezTo>
                  <a:cubicBezTo>
                    <a:pt x="1610" y="34"/>
                    <a:pt x="1421" y="0"/>
                    <a:pt x="1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2" name="任意多边形: 形状 831">
              <a:extLst>
                <a:ext uri="{FF2B5EF4-FFF2-40B4-BE49-F238E27FC236}">
                  <a16:creationId xmlns:a16="http://schemas.microsoft.com/office/drawing/2014/main" id="{F192B282-BE73-C92A-E09B-EB2F98701B96}"/>
                </a:ext>
              </a:extLst>
            </p:cNvPr>
            <p:cNvSpPr/>
            <p:nvPr/>
          </p:nvSpPr>
          <p:spPr>
            <a:xfrm>
              <a:off x="5593321" y="24843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5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9" y="7218"/>
                    <a:pt x="3213" y="7304"/>
                    <a:pt x="3590" y="7304"/>
                  </a:cubicBezTo>
                  <a:cubicBezTo>
                    <a:pt x="4962" y="7304"/>
                    <a:pt x="5904" y="5984"/>
                    <a:pt x="6676" y="4800"/>
                  </a:cubicBezTo>
                  <a:cubicBezTo>
                    <a:pt x="7568" y="3429"/>
                    <a:pt x="6453" y="874"/>
                    <a:pt x="4945" y="274"/>
                  </a:cubicBezTo>
                  <a:cubicBezTo>
                    <a:pt x="4430" y="103"/>
                    <a:pt x="3950" y="0"/>
                    <a:pt x="3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3" name="任意多边形: 形状 832">
              <a:extLst>
                <a:ext uri="{FF2B5EF4-FFF2-40B4-BE49-F238E27FC236}">
                  <a16:creationId xmlns:a16="http://schemas.microsoft.com/office/drawing/2014/main" id="{83230692-EFCE-AAA0-2422-1936187C4CAA}"/>
                </a:ext>
              </a:extLst>
            </p:cNvPr>
            <p:cNvSpPr/>
            <p:nvPr/>
          </p:nvSpPr>
          <p:spPr>
            <a:xfrm>
              <a:off x="5593102" y="25136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6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31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68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6" y="171"/>
                  </a:cubicBezTo>
                  <a:cubicBezTo>
                    <a:pt x="2865" y="51"/>
                    <a:pt x="2608" y="0"/>
                    <a:pt x="23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4" name="任意多边形: 形状 833">
              <a:extLst>
                <a:ext uri="{FF2B5EF4-FFF2-40B4-BE49-F238E27FC236}">
                  <a16:creationId xmlns:a16="http://schemas.microsoft.com/office/drawing/2014/main" id="{DB6FF9D5-4DA8-F190-AE82-821CD88D3D22}"/>
                </a:ext>
              </a:extLst>
            </p:cNvPr>
            <p:cNvSpPr/>
            <p:nvPr/>
          </p:nvSpPr>
          <p:spPr>
            <a:xfrm>
              <a:off x="5643672" y="24047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3" y="0"/>
                    <a:pt x="3525" y="17"/>
                    <a:pt x="3148" y="51"/>
                  </a:cubicBezTo>
                  <a:cubicBezTo>
                    <a:pt x="1416" y="189"/>
                    <a:pt x="-144" y="1097"/>
                    <a:pt x="11" y="3069"/>
                  </a:cubicBezTo>
                  <a:cubicBezTo>
                    <a:pt x="233" y="6189"/>
                    <a:pt x="936" y="9276"/>
                    <a:pt x="3388" y="11470"/>
                  </a:cubicBezTo>
                  <a:cubicBezTo>
                    <a:pt x="4485" y="12447"/>
                    <a:pt x="5634" y="12790"/>
                    <a:pt x="6817" y="12790"/>
                  </a:cubicBezTo>
                  <a:cubicBezTo>
                    <a:pt x="8103" y="12790"/>
                    <a:pt x="9423" y="12396"/>
                    <a:pt x="10726" y="12002"/>
                  </a:cubicBezTo>
                  <a:cubicBezTo>
                    <a:pt x="12972" y="11350"/>
                    <a:pt x="13709" y="9584"/>
                    <a:pt x="13778" y="7253"/>
                  </a:cubicBezTo>
                  <a:cubicBezTo>
                    <a:pt x="13863" y="4321"/>
                    <a:pt x="12424" y="2589"/>
                    <a:pt x="10109" y="1406"/>
                  </a:cubicBezTo>
                  <a:cubicBezTo>
                    <a:pt x="8257" y="429"/>
                    <a:pt x="6303" y="0"/>
                    <a:pt x="4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5" name="任意多边形: 形状 834">
              <a:extLst>
                <a:ext uri="{FF2B5EF4-FFF2-40B4-BE49-F238E27FC236}">
                  <a16:creationId xmlns:a16="http://schemas.microsoft.com/office/drawing/2014/main" id="{730005DF-7C4E-05D4-1A09-8509EA71E120}"/>
                </a:ext>
              </a:extLst>
            </p:cNvPr>
            <p:cNvSpPr/>
            <p:nvPr/>
          </p:nvSpPr>
          <p:spPr>
            <a:xfrm>
              <a:off x="5601008" y="2496894"/>
              <a:ext cx="18176" cy="20694"/>
            </a:xfrm>
            <a:custGeom>
              <a:avLst/>
              <a:gdLst>
                <a:gd name="connsiteX0" fmla="*/ 10013 w 18176"/>
                <a:gd name="connsiteY0" fmla="*/ 0 h 20694"/>
                <a:gd name="connsiteX1" fmla="*/ 789 w 18176"/>
                <a:gd name="connsiteY1" fmla="*/ 5521 h 20694"/>
                <a:gd name="connsiteX2" fmla="*/ 5555 w 18176"/>
                <a:gd name="connsiteY2" fmla="*/ 19563 h 20694"/>
                <a:gd name="connsiteX3" fmla="*/ 9910 w 18176"/>
                <a:gd name="connsiteY3" fmla="*/ 20694 h 20694"/>
                <a:gd name="connsiteX4" fmla="*/ 16905 w 18176"/>
                <a:gd name="connsiteY4" fmla="*/ 15156 h 20694"/>
                <a:gd name="connsiteX5" fmla="*/ 13665 w 18176"/>
                <a:gd name="connsiteY5" fmla="*/ 806 h 20694"/>
                <a:gd name="connsiteX6" fmla="*/ 10013 w 18176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76" h="20694">
                  <a:moveTo>
                    <a:pt x="10013" y="0"/>
                  </a:moveTo>
                  <a:cubicBezTo>
                    <a:pt x="6207" y="0"/>
                    <a:pt x="2161" y="2195"/>
                    <a:pt x="789" y="5521"/>
                  </a:cubicBezTo>
                  <a:cubicBezTo>
                    <a:pt x="-1320" y="10613"/>
                    <a:pt x="978" y="17368"/>
                    <a:pt x="5555" y="19563"/>
                  </a:cubicBezTo>
                  <a:cubicBezTo>
                    <a:pt x="7116" y="20317"/>
                    <a:pt x="8573" y="20694"/>
                    <a:pt x="9910" y="20694"/>
                  </a:cubicBezTo>
                  <a:cubicBezTo>
                    <a:pt x="12893" y="20694"/>
                    <a:pt x="15260" y="18842"/>
                    <a:pt x="16905" y="15156"/>
                  </a:cubicBezTo>
                  <a:cubicBezTo>
                    <a:pt x="19477" y="9430"/>
                    <a:pt x="18020" y="2915"/>
                    <a:pt x="13665" y="806"/>
                  </a:cubicBezTo>
                  <a:cubicBezTo>
                    <a:pt x="12568" y="240"/>
                    <a:pt x="11299" y="0"/>
                    <a:pt x="100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6" name="任意多边形: 形状 835">
              <a:extLst>
                <a:ext uri="{FF2B5EF4-FFF2-40B4-BE49-F238E27FC236}">
                  <a16:creationId xmlns:a16="http://schemas.microsoft.com/office/drawing/2014/main" id="{850AC762-8328-DEDD-A517-39ABA8BAE44E}"/>
                </a:ext>
              </a:extLst>
            </p:cNvPr>
            <p:cNvSpPr/>
            <p:nvPr/>
          </p:nvSpPr>
          <p:spPr>
            <a:xfrm>
              <a:off x="5621332" y="24517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5" y="4784"/>
                    <a:pt x="2102" y="6978"/>
                    <a:pt x="3439" y="9413"/>
                  </a:cubicBezTo>
                  <a:cubicBezTo>
                    <a:pt x="3816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9" y="9241"/>
                    <a:pt x="9200" y="8692"/>
                    <a:pt x="10229" y="7732"/>
                  </a:cubicBezTo>
                  <a:cubicBezTo>
                    <a:pt x="11223" y="6789"/>
                    <a:pt x="12389" y="5624"/>
                    <a:pt x="12166" y="4046"/>
                  </a:cubicBezTo>
                  <a:cubicBezTo>
                    <a:pt x="11875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97" y="634"/>
                    <a:pt x="4554" y="0"/>
                    <a:pt x="31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7" name="任意多边形: 形状 836">
              <a:extLst>
                <a:ext uri="{FF2B5EF4-FFF2-40B4-BE49-F238E27FC236}">
                  <a16:creationId xmlns:a16="http://schemas.microsoft.com/office/drawing/2014/main" id="{76C7B926-B5EB-FBF3-BDEF-65F1A6BA3A22}"/>
                </a:ext>
              </a:extLst>
            </p:cNvPr>
            <p:cNvSpPr/>
            <p:nvPr/>
          </p:nvSpPr>
          <p:spPr>
            <a:xfrm>
              <a:off x="5579328" y="26108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4" y="10578"/>
                    <a:pt x="5238" y="10493"/>
                    <a:pt x="5649" y="10304"/>
                  </a:cubicBezTo>
                  <a:cubicBezTo>
                    <a:pt x="6918" y="9738"/>
                    <a:pt x="8324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16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64" y="977"/>
                    <a:pt x="4500" y="0"/>
                    <a:pt x="30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8" name="任意多边形: 形状 837">
              <a:extLst>
                <a:ext uri="{FF2B5EF4-FFF2-40B4-BE49-F238E27FC236}">
                  <a16:creationId xmlns:a16="http://schemas.microsoft.com/office/drawing/2014/main" id="{778313EF-0BC8-6E98-0882-6E2A6DF708D4}"/>
                </a:ext>
              </a:extLst>
            </p:cNvPr>
            <p:cNvSpPr/>
            <p:nvPr/>
          </p:nvSpPr>
          <p:spPr>
            <a:xfrm>
              <a:off x="5563078" y="2748463"/>
              <a:ext cx="22508" cy="16133"/>
            </a:xfrm>
            <a:custGeom>
              <a:avLst/>
              <a:gdLst>
                <a:gd name="connsiteX0" fmla="*/ 12813 w 22508"/>
                <a:gd name="connsiteY0" fmla="*/ 0 h 16133"/>
                <a:gd name="connsiteX1" fmla="*/ 10138 w 22508"/>
                <a:gd name="connsiteY1" fmla="*/ 703 h 16133"/>
                <a:gd name="connsiteX2" fmla="*/ 7292 w 22508"/>
                <a:gd name="connsiteY2" fmla="*/ 4852 h 16133"/>
                <a:gd name="connsiteX3" fmla="*/ 3571 w 22508"/>
                <a:gd name="connsiteY3" fmla="*/ 3738 h 16133"/>
                <a:gd name="connsiteX4" fmla="*/ 1017 w 22508"/>
                <a:gd name="connsiteY4" fmla="*/ 4818 h 16133"/>
                <a:gd name="connsiteX5" fmla="*/ 2011 w 22508"/>
                <a:gd name="connsiteY5" fmla="*/ 11642 h 16133"/>
                <a:gd name="connsiteX6" fmla="*/ 6195 w 22508"/>
                <a:gd name="connsiteY6" fmla="*/ 16134 h 16133"/>
                <a:gd name="connsiteX7" fmla="*/ 6349 w 22508"/>
                <a:gd name="connsiteY7" fmla="*/ 16134 h 16133"/>
                <a:gd name="connsiteX8" fmla="*/ 9898 w 22508"/>
                <a:gd name="connsiteY8" fmla="*/ 12533 h 16133"/>
                <a:gd name="connsiteX9" fmla="*/ 13293 w 22508"/>
                <a:gd name="connsiteY9" fmla="*/ 15311 h 16133"/>
                <a:gd name="connsiteX10" fmla="*/ 15984 w 22508"/>
                <a:gd name="connsiteY10" fmla="*/ 15945 h 16133"/>
                <a:gd name="connsiteX11" fmla="*/ 22260 w 22508"/>
                <a:gd name="connsiteY11" fmla="*/ 10939 h 16133"/>
                <a:gd name="connsiteX12" fmla="*/ 20254 w 22508"/>
                <a:gd name="connsiteY12" fmla="*/ 5864 h 16133"/>
                <a:gd name="connsiteX13" fmla="*/ 16447 w 22508"/>
                <a:gd name="connsiteY13" fmla="*/ 2195 h 16133"/>
                <a:gd name="connsiteX14" fmla="*/ 12813 w 225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08" h="16133">
                  <a:moveTo>
                    <a:pt x="12813" y="0"/>
                  </a:moveTo>
                  <a:cubicBezTo>
                    <a:pt x="11955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5" y="4286"/>
                    <a:pt x="4806" y="3738"/>
                    <a:pt x="3571" y="3738"/>
                  </a:cubicBezTo>
                  <a:cubicBezTo>
                    <a:pt x="2680" y="3738"/>
                    <a:pt x="1823" y="4029"/>
                    <a:pt x="1017" y="4818"/>
                  </a:cubicBezTo>
                  <a:cubicBezTo>
                    <a:pt x="-1504" y="7253"/>
                    <a:pt x="1377" y="9464"/>
                    <a:pt x="2011" y="11642"/>
                  </a:cubicBezTo>
                  <a:cubicBezTo>
                    <a:pt x="2612" y="13665"/>
                    <a:pt x="3640" y="16134"/>
                    <a:pt x="6195" y="16134"/>
                  </a:cubicBezTo>
                  <a:cubicBezTo>
                    <a:pt x="6246" y="16134"/>
                    <a:pt x="6298" y="16134"/>
                    <a:pt x="6349" y="16134"/>
                  </a:cubicBezTo>
                  <a:cubicBezTo>
                    <a:pt x="8561" y="16048"/>
                    <a:pt x="9281" y="14299"/>
                    <a:pt x="9898" y="12533"/>
                  </a:cubicBezTo>
                  <a:cubicBezTo>
                    <a:pt x="10773" y="13648"/>
                    <a:pt x="11887" y="14590"/>
                    <a:pt x="13293" y="15311"/>
                  </a:cubicBezTo>
                  <a:cubicBezTo>
                    <a:pt x="14150" y="15739"/>
                    <a:pt x="15059" y="15945"/>
                    <a:pt x="15984" y="15945"/>
                  </a:cubicBezTo>
                  <a:cubicBezTo>
                    <a:pt x="18882" y="15945"/>
                    <a:pt x="21779" y="13956"/>
                    <a:pt x="22260" y="10939"/>
                  </a:cubicBezTo>
                  <a:cubicBezTo>
                    <a:pt x="22551" y="9156"/>
                    <a:pt x="23117" y="6618"/>
                    <a:pt x="20254" y="5864"/>
                  </a:cubicBezTo>
                  <a:cubicBezTo>
                    <a:pt x="18385" y="5366"/>
                    <a:pt x="17459" y="3858"/>
                    <a:pt x="16447" y="2195"/>
                  </a:cubicBezTo>
                  <a:cubicBezTo>
                    <a:pt x="15590" y="686"/>
                    <a:pt x="14270" y="0"/>
                    <a:pt x="128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9" name="任意多边形: 形状 838">
              <a:extLst>
                <a:ext uri="{FF2B5EF4-FFF2-40B4-BE49-F238E27FC236}">
                  <a16:creationId xmlns:a16="http://schemas.microsoft.com/office/drawing/2014/main" id="{6F3C58C9-32E5-0755-F42D-A171457026F3}"/>
                </a:ext>
              </a:extLst>
            </p:cNvPr>
            <p:cNvSpPr/>
            <p:nvPr/>
          </p:nvSpPr>
          <p:spPr>
            <a:xfrm>
              <a:off x="5568515" y="2709732"/>
              <a:ext cx="10697" cy="12996"/>
            </a:xfrm>
            <a:custGeom>
              <a:avLst/>
              <a:gdLst>
                <a:gd name="connsiteX0" fmla="*/ 6022 w 10697"/>
                <a:gd name="connsiteY0" fmla="*/ 0 h 12996"/>
                <a:gd name="connsiteX1" fmla="*/ 4067 w 10697"/>
                <a:gd name="connsiteY1" fmla="*/ 669 h 12996"/>
                <a:gd name="connsiteX2" fmla="*/ 1427 w 10697"/>
                <a:gd name="connsiteY2" fmla="*/ 3532 h 12996"/>
                <a:gd name="connsiteX3" fmla="*/ 5404 w 10697"/>
                <a:gd name="connsiteY3" fmla="*/ 12482 h 12996"/>
                <a:gd name="connsiteX4" fmla="*/ 6536 w 10697"/>
                <a:gd name="connsiteY4" fmla="*/ 12893 h 12996"/>
                <a:gd name="connsiteX5" fmla="*/ 7633 w 10697"/>
                <a:gd name="connsiteY5" fmla="*/ 12996 h 12996"/>
                <a:gd name="connsiteX6" fmla="*/ 10685 w 10697"/>
                <a:gd name="connsiteY6" fmla="*/ 9173 h 12996"/>
                <a:gd name="connsiteX7" fmla="*/ 7856 w 10697"/>
                <a:gd name="connsiteY7" fmla="*/ 1766 h 12996"/>
                <a:gd name="connsiteX8" fmla="*/ 6022 w 10697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7" h="12996">
                  <a:moveTo>
                    <a:pt x="6022" y="0"/>
                  </a:moveTo>
                  <a:cubicBezTo>
                    <a:pt x="5387" y="0"/>
                    <a:pt x="4684" y="292"/>
                    <a:pt x="4067" y="669"/>
                  </a:cubicBezTo>
                  <a:cubicBezTo>
                    <a:pt x="2918" y="1389"/>
                    <a:pt x="2130" y="2726"/>
                    <a:pt x="1427" y="3532"/>
                  </a:cubicBezTo>
                  <a:cubicBezTo>
                    <a:pt x="-1214" y="9224"/>
                    <a:pt x="-356" y="11007"/>
                    <a:pt x="5404" y="12482"/>
                  </a:cubicBezTo>
                  <a:cubicBezTo>
                    <a:pt x="5782" y="12584"/>
                    <a:pt x="6142" y="12824"/>
                    <a:pt x="6536" y="12893"/>
                  </a:cubicBezTo>
                  <a:cubicBezTo>
                    <a:pt x="6930" y="12962"/>
                    <a:pt x="7290" y="12996"/>
                    <a:pt x="7633" y="12996"/>
                  </a:cubicBezTo>
                  <a:cubicBezTo>
                    <a:pt x="9605" y="12996"/>
                    <a:pt x="10514" y="11727"/>
                    <a:pt x="10685" y="9173"/>
                  </a:cubicBezTo>
                  <a:cubicBezTo>
                    <a:pt x="10891" y="6155"/>
                    <a:pt x="8490" y="4372"/>
                    <a:pt x="7856" y="1766"/>
                  </a:cubicBezTo>
                  <a:cubicBezTo>
                    <a:pt x="7513" y="463"/>
                    <a:pt x="6810" y="0"/>
                    <a:pt x="6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0" name="任意多边形: 形状 839">
              <a:extLst>
                <a:ext uri="{FF2B5EF4-FFF2-40B4-BE49-F238E27FC236}">
                  <a16:creationId xmlns:a16="http://schemas.microsoft.com/office/drawing/2014/main" id="{E3C41AF4-2066-FA32-BC3F-17AB2EAF787B}"/>
                </a:ext>
              </a:extLst>
            </p:cNvPr>
            <p:cNvSpPr/>
            <p:nvPr/>
          </p:nvSpPr>
          <p:spPr>
            <a:xfrm>
              <a:off x="5540278" y="2667299"/>
              <a:ext cx="8245" cy="9155"/>
            </a:xfrm>
            <a:custGeom>
              <a:avLst/>
              <a:gdLst>
                <a:gd name="connsiteX0" fmla="*/ 6141 w 8245"/>
                <a:gd name="connsiteY0" fmla="*/ 0 h 9155"/>
                <a:gd name="connsiteX1" fmla="*/ 4221 w 8245"/>
                <a:gd name="connsiteY1" fmla="*/ 1080 h 9155"/>
                <a:gd name="connsiteX2" fmla="*/ 3895 w 8245"/>
                <a:gd name="connsiteY2" fmla="*/ 1869 h 9155"/>
                <a:gd name="connsiteX3" fmla="*/ 3466 w 8245"/>
                <a:gd name="connsiteY3" fmla="*/ 1852 h 9155"/>
                <a:gd name="connsiteX4" fmla="*/ 243 w 8245"/>
                <a:gd name="connsiteY4" fmla="*/ 4218 h 9155"/>
                <a:gd name="connsiteX5" fmla="*/ 2283 w 8245"/>
                <a:gd name="connsiteY5" fmla="*/ 8795 h 9155"/>
                <a:gd name="connsiteX6" fmla="*/ 3552 w 8245"/>
                <a:gd name="connsiteY6" fmla="*/ 9155 h 9155"/>
                <a:gd name="connsiteX7" fmla="*/ 6655 w 8245"/>
                <a:gd name="connsiteY7" fmla="*/ 6772 h 9155"/>
                <a:gd name="connsiteX8" fmla="*/ 6981 w 8245"/>
                <a:gd name="connsiteY8" fmla="*/ 5075 h 9155"/>
                <a:gd name="connsiteX9" fmla="*/ 7838 w 8245"/>
                <a:gd name="connsiteY9" fmla="*/ 4183 h 9155"/>
                <a:gd name="connsiteX10" fmla="*/ 7204 w 8245"/>
                <a:gd name="connsiteY10" fmla="*/ 292 h 9155"/>
                <a:gd name="connsiteX11" fmla="*/ 6141 w 8245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5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4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8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50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04" y="292"/>
                  </a:cubicBezTo>
                  <a:cubicBezTo>
                    <a:pt x="6844" y="86"/>
                    <a:pt x="6484" y="0"/>
                    <a:pt x="61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1" name="任意多边形: 形状 840">
              <a:extLst>
                <a:ext uri="{FF2B5EF4-FFF2-40B4-BE49-F238E27FC236}">
                  <a16:creationId xmlns:a16="http://schemas.microsoft.com/office/drawing/2014/main" id="{2869513B-7FCE-E336-273B-40FD2744DD92}"/>
                </a:ext>
              </a:extLst>
            </p:cNvPr>
            <p:cNvSpPr/>
            <p:nvPr/>
          </p:nvSpPr>
          <p:spPr>
            <a:xfrm>
              <a:off x="5569332" y="2568749"/>
              <a:ext cx="8359" cy="9224"/>
            </a:xfrm>
            <a:custGeom>
              <a:avLst/>
              <a:gdLst>
                <a:gd name="connsiteX0" fmla="*/ 8359 w 8359"/>
                <a:gd name="connsiteY0" fmla="*/ 0 h 9224"/>
                <a:gd name="connsiteX1" fmla="*/ 729 w 8359"/>
                <a:gd name="connsiteY1" fmla="*/ 6875 h 9224"/>
                <a:gd name="connsiteX2" fmla="*/ 301 w 8359"/>
                <a:gd name="connsiteY2" fmla="*/ 9001 h 9224"/>
                <a:gd name="connsiteX3" fmla="*/ 1107 w 8359"/>
                <a:gd name="connsiteY3" fmla="*/ 9224 h 9224"/>
                <a:gd name="connsiteX4" fmla="*/ 2529 w 8359"/>
                <a:gd name="connsiteY4" fmla="*/ 8898 h 9224"/>
                <a:gd name="connsiteX5" fmla="*/ 8359 w 8359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9" h="9224">
                  <a:moveTo>
                    <a:pt x="8359" y="0"/>
                  </a:moveTo>
                  <a:cubicBezTo>
                    <a:pt x="5187" y="1680"/>
                    <a:pt x="2992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07" y="9224"/>
                  </a:cubicBezTo>
                  <a:cubicBezTo>
                    <a:pt x="1586" y="9224"/>
                    <a:pt x="2152" y="9087"/>
                    <a:pt x="2529" y="8898"/>
                  </a:cubicBezTo>
                  <a:cubicBezTo>
                    <a:pt x="5993" y="7132"/>
                    <a:pt x="7673" y="3926"/>
                    <a:pt x="835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2" name="任意多边形: 形状 841">
              <a:extLst>
                <a:ext uri="{FF2B5EF4-FFF2-40B4-BE49-F238E27FC236}">
                  <a16:creationId xmlns:a16="http://schemas.microsoft.com/office/drawing/2014/main" id="{CF891B34-DDBC-09B2-F4D9-4C52B9FCECBC}"/>
                </a:ext>
              </a:extLst>
            </p:cNvPr>
            <p:cNvSpPr/>
            <p:nvPr/>
          </p:nvSpPr>
          <p:spPr>
            <a:xfrm>
              <a:off x="5538942" y="2677311"/>
              <a:ext cx="4318" cy="6755"/>
            </a:xfrm>
            <a:custGeom>
              <a:avLst/>
              <a:gdLst>
                <a:gd name="connsiteX0" fmla="*/ 979 w 4318"/>
                <a:gd name="connsiteY0" fmla="*/ 0 h 6755"/>
                <a:gd name="connsiteX1" fmla="*/ 87 w 4318"/>
                <a:gd name="connsiteY1" fmla="*/ 909 h 6755"/>
                <a:gd name="connsiteX2" fmla="*/ 1048 w 4318"/>
                <a:gd name="connsiteY2" fmla="*/ 6258 h 6755"/>
                <a:gd name="connsiteX3" fmla="*/ 1750 w 4318"/>
                <a:gd name="connsiteY3" fmla="*/ 6755 h 6755"/>
                <a:gd name="connsiteX4" fmla="*/ 2556 w 4318"/>
                <a:gd name="connsiteY4" fmla="*/ 6515 h 6755"/>
                <a:gd name="connsiteX5" fmla="*/ 4305 w 4318"/>
                <a:gd name="connsiteY5" fmla="*/ 2949 h 6755"/>
                <a:gd name="connsiteX6" fmla="*/ 2453 w 4318"/>
                <a:gd name="connsiteY6" fmla="*/ 103 h 6755"/>
                <a:gd name="connsiteX7" fmla="*/ 2162 w 4318"/>
                <a:gd name="connsiteY7" fmla="*/ 137 h 6755"/>
                <a:gd name="connsiteX8" fmla="*/ 1579 w 4318"/>
                <a:gd name="connsiteY8" fmla="*/ 69 h 6755"/>
                <a:gd name="connsiteX9" fmla="*/ 979 w 4318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8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8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305" y="2949"/>
                  </a:cubicBezTo>
                  <a:cubicBezTo>
                    <a:pt x="4236" y="1715"/>
                    <a:pt x="3928" y="480"/>
                    <a:pt x="2453" y="103"/>
                  </a:cubicBezTo>
                  <a:cubicBezTo>
                    <a:pt x="2368" y="120"/>
                    <a:pt x="2265" y="137"/>
                    <a:pt x="2162" y="137"/>
                  </a:cubicBezTo>
                  <a:cubicBezTo>
                    <a:pt x="1973" y="137"/>
                    <a:pt x="1785" y="103"/>
                    <a:pt x="1579" y="69"/>
                  </a:cubicBezTo>
                  <a:cubicBezTo>
                    <a:pt x="1373" y="34"/>
                    <a:pt x="1167" y="0"/>
                    <a:pt x="97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3" name="任意多边形: 形状 842">
              <a:extLst>
                <a:ext uri="{FF2B5EF4-FFF2-40B4-BE49-F238E27FC236}">
                  <a16:creationId xmlns:a16="http://schemas.microsoft.com/office/drawing/2014/main" id="{9A176CE0-6D25-CDEB-1876-F126B46EFFC4}"/>
                </a:ext>
              </a:extLst>
            </p:cNvPr>
            <p:cNvSpPr/>
            <p:nvPr/>
          </p:nvSpPr>
          <p:spPr>
            <a:xfrm>
              <a:off x="5589161" y="2524566"/>
              <a:ext cx="4627" cy="6789"/>
            </a:xfrm>
            <a:custGeom>
              <a:avLst/>
              <a:gdLst>
                <a:gd name="connsiteX0" fmla="*/ 2246 w 4627"/>
                <a:gd name="connsiteY0" fmla="*/ 0 h 6789"/>
                <a:gd name="connsiteX1" fmla="*/ 1560 w 4627"/>
                <a:gd name="connsiteY1" fmla="*/ 103 h 6789"/>
                <a:gd name="connsiteX2" fmla="*/ 1372 w 4627"/>
                <a:gd name="connsiteY2" fmla="*/ 103 h 6789"/>
                <a:gd name="connsiteX3" fmla="*/ 1166 w 4627"/>
                <a:gd name="connsiteY3" fmla="*/ 103 h 6789"/>
                <a:gd name="connsiteX4" fmla="*/ 0 w 4627"/>
                <a:gd name="connsiteY4" fmla="*/ 1149 h 6789"/>
                <a:gd name="connsiteX5" fmla="*/ 1663 w 4627"/>
                <a:gd name="connsiteY5" fmla="*/ 6378 h 6789"/>
                <a:gd name="connsiteX6" fmla="*/ 2332 w 4627"/>
                <a:gd name="connsiteY6" fmla="*/ 6789 h 6789"/>
                <a:gd name="connsiteX7" fmla="*/ 3223 w 4627"/>
                <a:gd name="connsiteY7" fmla="*/ 6412 h 6789"/>
                <a:gd name="connsiteX8" fmla="*/ 4509 w 4627"/>
                <a:gd name="connsiteY8" fmla="*/ 2589 h 6789"/>
                <a:gd name="connsiteX9" fmla="*/ 2246 w 4627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7" h="6789">
                  <a:moveTo>
                    <a:pt x="2246" y="0"/>
                  </a:moveTo>
                  <a:cubicBezTo>
                    <a:pt x="2058" y="86"/>
                    <a:pt x="1818" y="103"/>
                    <a:pt x="1560" y="103"/>
                  </a:cubicBezTo>
                  <a:cubicBezTo>
                    <a:pt x="1492" y="103"/>
                    <a:pt x="1424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63" y="6378"/>
                  </a:cubicBezTo>
                  <a:cubicBezTo>
                    <a:pt x="1887" y="6687"/>
                    <a:pt x="2109" y="6789"/>
                    <a:pt x="2332" y="6789"/>
                  </a:cubicBezTo>
                  <a:cubicBezTo>
                    <a:pt x="2641" y="6789"/>
                    <a:pt x="2949" y="6584"/>
                    <a:pt x="3223" y="6412"/>
                  </a:cubicBezTo>
                  <a:cubicBezTo>
                    <a:pt x="4664" y="5538"/>
                    <a:pt x="4784" y="4063"/>
                    <a:pt x="4509" y="2589"/>
                  </a:cubicBezTo>
                  <a:cubicBezTo>
                    <a:pt x="4252" y="1372"/>
                    <a:pt x="3772" y="171"/>
                    <a:pt x="224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4" name="任意多边形: 形状 843">
              <a:extLst>
                <a:ext uri="{FF2B5EF4-FFF2-40B4-BE49-F238E27FC236}">
                  <a16:creationId xmlns:a16="http://schemas.microsoft.com/office/drawing/2014/main" id="{6B0DEB25-5FA0-1219-24FC-056C4375D2B9}"/>
                </a:ext>
              </a:extLst>
            </p:cNvPr>
            <p:cNvSpPr/>
            <p:nvPr/>
          </p:nvSpPr>
          <p:spPr>
            <a:xfrm>
              <a:off x="5648499" y="2270529"/>
              <a:ext cx="10947" cy="12309"/>
            </a:xfrm>
            <a:custGeom>
              <a:avLst/>
              <a:gdLst>
                <a:gd name="connsiteX0" fmla="*/ 7322 w 10947"/>
                <a:gd name="connsiteY0" fmla="*/ 0 h 12309"/>
                <a:gd name="connsiteX1" fmla="*/ 1492 w 10947"/>
                <a:gd name="connsiteY1" fmla="*/ 2092 h 12309"/>
                <a:gd name="connsiteX2" fmla="*/ 138 w 10947"/>
                <a:gd name="connsiteY2" fmla="*/ 5229 h 12309"/>
                <a:gd name="connsiteX3" fmla="*/ 2693 w 10947"/>
                <a:gd name="connsiteY3" fmla="*/ 10921 h 12309"/>
                <a:gd name="connsiteX4" fmla="*/ 4801 w 10947"/>
                <a:gd name="connsiteY4" fmla="*/ 12310 h 12309"/>
                <a:gd name="connsiteX5" fmla="*/ 7287 w 10947"/>
                <a:gd name="connsiteY5" fmla="*/ 11093 h 12309"/>
                <a:gd name="connsiteX6" fmla="*/ 10597 w 10947"/>
                <a:gd name="connsiteY6" fmla="*/ 4440 h 12309"/>
                <a:gd name="connsiteX7" fmla="*/ 7716 w 10947"/>
                <a:gd name="connsiteY7" fmla="*/ 0 h 12309"/>
                <a:gd name="connsiteX8" fmla="*/ 7322 w 10947"/>
                <a:gd name="connsiteY8" fmla="*/ 0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47" h="12309">
                  <a:moveTo>
                    <a:pt x="7322" y="0"/>
                  </a:moveTo>
                  <a:cubicBezTo>
                    <a:pt x="5093" y="0"/>
                    <a:pt x="3413" y="1354"/>
                    <a:pt x="1492" y="2092"/>
                  </a:cubicBezTo>
                  <a:cubicBezTo>
                    <a:pt x="86" y="2640"/>
                    <a:pt x="-222" y="4046"/>
                    <a:pt x="138" y="5229"/>
                  </a:cubicBezTo>
                  <a:cubicBezTo>
                    <a:pt x="773" y="7201"/>
                    <a:pt x="1595" y="9190"/>
                    <a:pt x="2693" y="10921"/>
                  </a:cubicBezTo>
                  <a:cubicBezTo>
                    <a:pt x="3293" y="11864"/>
                    <a:pt x="4013" y="12310"/>
                    <a:pt x="4801" y="12310"/>
                  </a:cubicBezTo>
                  <a:cubicBezTo>
                    <a:pt x="5590" y="12310"/>
                    <a:pt x="6430" y="11881"/>
                    <a:pt x="7287" y="11093"/>
                  </a:cubicBezTo>
                  <a:cubicBezTo>
                    <a:pt x="9242" y="9275"/>
                    <a:pt x="9036" y="6378"/>
                    <a:pt x="10597" y="4440"/>
                  </a:cubicBezTo>
                  <a:cubicBezTo>
                    <a:pt x="11574" y="1646"/>
                    <a:pt x="10476" y="206"/>
                    <a:pt x="7716" y="0"/>
                  </a:cubicBezTo>
                  <a:cubicBezTo>
                    <a:pt x="7579" y="0"/>
                    <a:pt x="7459" y="0"/>
                    <a:pt x="73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5" name="任意多边形: 形状 844">
              <a:extLst>
                <a:ext uri="{FF2B5EF4-FFF2-40B4-BE49-F238E27FC236}">
                  <a16:creationId xmlns:a16="http://schemas.microsoft.com/office/drawing/2014/main" id="{3B363097-DE39-5419-BDF3-73B0679A8BFF}"/>
                </a:ext>
              </a:extLst>
            </p:cNvPr>
            <p:cNvSpPr/>
            <p:nvPr/>
          </p:nvSpPr>
          <p:spPr>
            <a:xfrm>
              <a:off x="5623078" y="2523606"/>
              <a:ext cx="10662" cy="12910"/>
            </a:xfrm>
            <a:custGeom>
              <a:avLst/>
              <a:gdLst>
                <a:gd name="connsiteX0" fmla="*/ 5790 w 10662"/>
                <a:gd name="connsiteY0" fmla="*/ 0 h 12910"/>
                <a:gd name="connsiteX1" fmla="*/ 3785 w 10662"/>
                <a:gd name="connsiteY1" fmla="*/ 754 h 12910"/>
                <a:gd name="connsiteX2" fmla="*/ 1247 w 10662"/>
                <a:gd name="connsiteY2" fmla="*/ 3703 h 12910"/>
                <a:gd name="connsiteX3" fmla="*/ 5533 w 10662"/>
                <a:gd name="connsiteY3" fmla="*/ 12464 h 12910"/>
                <a:gd name="connsiteX4" fmla="*/ 6665 w 10662"/>
                <a:gd name="connsiteY4" fmla="*/ 12842 h 12910"/>
                <a:gd name="connsiteX5" fmla="*/ 7556 w 10662"/>
                <a:gd name="connsiteY5" fmla="*/ 12910 h 12910"/>
                <a:gd name="connsiteX6" fmla="*/ 10660 w 10662"/>
                <a:gd name="connsiteY6" fmla="*/ 8984 h 12910"/>
                <a:gd name="connsiteX7" fmla="*/ 7574 w 10662"/>
                <a:gd name="connsiteY7" fmla="*/ 1715 h 12910"/>
                <a:gd name="connsiteX8" fmla="*/ 5790 w 10662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2" h="12910">
                  <a:moveTo>
                    <a:pt x="5790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5" y="11213"/>
                    <a:pt x="5533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6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48" y="429"/>
                    <a:pt x="6562" y="0"/>
                    <a:pt x="5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6" name="任意多边形: 形状 845">
              <a:extLst>
                <a:ext uri="{FF2B5EF4-FFF2-40B4-BE49-F238E27FC236}">
                  <a16:creationId xmlns:a16="http://schemas.microsoft.com/office/drawing/2014/main" id="{6B56C0FB-8B0F-1D5B-B5CC-713AF781D35B}"/>
                </a:ext>
              </a:extLst>
            </p:cNvPr>
            <p:cNvSpPr/>
            <p:nvPr/>
          </p:nvSpPr>
          <p:spPr>
            <a:xfrm>
              <a:off x="5557683" y="2817540"/>
              <a:ext cx="39882" cy="27054"/>
            </a:xfrm>
            <a:custGeom>
              <a:avLst/>
              <a:gdLst>
                <a:gd name="connsiteX0" fmla="*/ 32970 w 39882"/>
                <a:gd name="connsiteY0" fmla="*/ 0 h 27054"/>
                <a:gd name="connsiteX1" fmla="*/ 26523 w 39882"/>
                <a:gd name="connsiteY1" fmla="*/ 4389 h 27054"/>
                <a:gd name="connsiteX2" fmla="*/ 26232 w 39882"/>
                <a:gd name="connsiteY2" fmla="*/ 11967 h 27054"/>
                <a:gd name="connsiteX3" fmla="*/ 19288 w 39882"/>
                <a:gd name="connsiteY3" fmla="*/ 8675 h 27054"/>
                <a:gd name="connsiteX4" fmla="*/ 17797 w 39882"/>
                <a:gd name="connsiteY4" fmla="*/ 8881 h 27054"/>
                <a:gd name="connsiteX5" fmla="*/ 14950 w 39882"/>
                <a:gd name="connsiteY5" fmla="*/ 9293 h 27054"/>
                <a:gd name="connsiteX6" fmla="*/ 10459 w 39882"/>
                <a:gd name="connsiteY6" fmla="*/ 8487 h 27054"/>
                <a:gd name="connsiteX7" fmla="*/ 6858 w 39882"/>
                <a:gd name="connsiteY7" fmla="*/ 7904 h 27054"/>
                <a:gd name="connsiteX8" fmla="*/ 0 w 39882"/>
                <a:gd name="connsiteY8" fmla="*/ 16322 h 27054"/>
                <a:gd name="connsiteX9" fmla="*/ 1149 w 39882"/>
                <a:gd name="connsiteY9" fmla="*/ 21929 h 27054"/>
                <a:gd name="connsiteX10" fmla="*/ 7475 w 39882"/>
                <a:gd name="connsiteY10" fmla="*/ 27055 h 27054"/>
                <a:gd name="connsiteX11" fmla="*/ 11059 w 39882"/>
                <a:gd name="connsiteY11" fmla="*/ 26112 h 27054"/>
                <a:gd name="connsiteX12" fmla="*/ 12619 w 39882"/>
                <a:gd name="connsiteY12" fmla="*/ 26403 h 27054"/>
                <a:gd name="connsiteX13" fmla="*/ 17797 w 39882"/>
                <a:gd name="connsiteY13" fmla="*/ 22254 h 27054"/>
                <a:gd name="connsiteX14" fmla="*/ 17951 w 39882"/>
                <a:gd name="connsiteY14" fmla="*/ 21894 h 27054"/>
                <a:gd name="connsiteX15" fmla="*/ 18208 w 39882"/>
                <a:gd name="connsiteY15" fmla="*/ 22940 h 27054"/>
                <a:gd name="connsiteX16" fmla="*/ 18825 w 39882"/>
                <a:gd name="connsiteY16" fmla="*/ 24757 h 27054"/>
                <a:gd name="connsiteX17" fmla="*/ 21946 w 39882"/>
                <a:gd name="connsiteY17" fmla="*/ 25358 h 27054"/>
                <a:gd name="connsiteX18" fmla="*/ 26044 w 39882"/>
                <a:gd name="connsiteY18" fmla="*/ 23763 h 27054"/>
                <a:gd name="connsiteX19" fmla="*/ 29061 w 39882"/>
                <a:gd name="connsiteY19" fmla="*/ 16853 h 27054"/>
                <a:gd name="connsiteX20" fmla="*/ 30912 w 39882"/>
                <a:gd name="connsiteY20" fmla="*/ 17437 h 27054"/>
                <a:gd name="connsiteX21" fmla="*/ 31290 w 39882"/>
                <a:gd name="connsiteY21" fmla="*/ 17437 h 27054"/>
                <a:gd name="connsiteX22" fmla="*/ 38611 w 39882"/>
                <a:gd name="connsiteY22" fmla="*/ 13990 h 27054"/>
                <a:gd name="connsiteX23" fmla="*/ 38748 w 39882"/>
                <a:gd name="connsiteY23" fmla="*/ 12842 h 27054"/>
                <a:gd name="connsiteX24" fmla="*/ 38817 w 39882"/>
                <a:gd name="connsiteY24" fmla="*/ 7955 h 27054"/>
                <a:gd name="connsiteX25" fmla="*/ 38628 w 39882"/>
                <a:gd name="connsiteY25" fmla="*/ 2829 h 27054"/>
                <a:gd name="connsiteX26" fmla="*/ 33038 w 39882"/>
                <a:gd name="connsiteY26" fmla="*/ 34 h 27054"/>
                <a:gd name="connsiteX27" fmla="*/ 32970 w 39882"/>
                <a:gd name="connsiteY27" fmla="*/ 0 h 27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2" h="27054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4"/>
                    <a:pt x="25598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81"/>
                  </a:cubicBezTo>
                  <a:cubicBezTo>
                    <a:pt x="16785" y="9155"/>
                    <a:pt x="15859" y="9293"/>
                    <a:pt x="14950" y="9293"/>
                  </a:cubicBezTo>
                  <a:cubicBezTo>
                    <a:pt x="13459" y="9293"/>
                    <a:pt x="12053" y="8967"/>
                    <a:pt x="10459" y="8487"/>
                  </a:cubicBezTo>
                  <a:cubicBezTo>
                    <a:pt x="9156" y="8092"/>
                    <a:pt x="7956" y="7904"/>
                    <a:pt x="6858" y="7904"/>
                  </a:cubicBezTo>
                  <a:cubicBezTo>
                    <a:pt x="2520" y="7904"/>
                    <a:pt x="17" y="10921"/>
                    <a:pt x="0" y="16322"/>
                  </a:cubicBezTo>
                  <a:cubicBezTo>
                    <a:pt x="103" y="18071"/>
                    <a:pt x="206" y="20060"/>
                    <a:pt x="1149" y="21929"/>
                  </a:cubicBezTo>
                  <a:cubicBezTo>
                    <a:pt x="2881" y="25358"/>
                    <a:pt x="4938" y="27055"/>
                    <a:pt x="7475" y="27055"/>
                  </a:cubicBezTo>
                  <a:cubicBezTo>
                    <a:pt x="8573" y="27055"/>
                    <a:pt x="9773" y="26729"/>
                    <a:pt x="11059" y="26112"/>
                  </a:cubicBezTo>
                  <a:cubicBezTo>
                    <a:pt x="11573" y="26318"/>
                    <a:pt x="12104" y="26403"/>
                    <a:pt x="12619" y="26403"/>
                  </a:cubicBezTo>
                  <a:cubicBezTo>
                    <a:pt x="14539" y="26403"/>
                    <a:pt x="16408" y="25014"/>
                    <a:pt x="17797" y="22254"/>
                  </a:cubicBezTo>
                  <a:lnTo>
                    <a:pt x="17951" y="21894"/>
                  </a:lnTo>
                  <a:cubicBezTo>
                    <a:pt x="18088" y="22134"/>
                    <a:pt x="18088" y="22614"/>
                    <a:pt x="18208" y="22940"/>
                  </a:cubicBezTo>
                  <a:cubicBezTo>
                    <a:pt x="18414" y="23557"/>
                    <a:pt x="18465" y="24620"/>
                    <a:pt x="18825" y="24757"/>
                  </a:cubicBezTo>
                  <a:cubicBezTo>
                    <a:pt x="19871" y="25117"/>
                    <a:pt x="20917" y="25358"/>
                    <a:pt x="21946" y="25358"/>
                  </a:cubicBezTo>
                  <a:cubicBezTo>
                    <a:pt x="23386" y="25358"/>
                    <a:pt x="24775" y="24912"/>
                    <a:pt x="26044" y="23763"/>
                  </a:cubicBezTo>
                  <a:cubicBezTo>
                    <a:pt x="28032" y="21963"/>
                    <a:pt x="29695" y="19871"/>
                    <a:pt x="29061" y="16853"/>
                  </a:cubicBezTo>
                  <a:cubicBezTo>
                    <a:pt x="29592" y="17196"/>
                    <a:pt x="30210" y="17402"/>
                    <a:pt x="30912" y="17437"/>
                  </a:cubicBezTo>
                  <a:cubicBezTo>
                    <a:pt x="31033" y="17437"/>
                    <a:pt x="31170" y="17437"/>
                    <a:pt x="31290" y="17437"/>
                  </a:cubicBezTo>
                  <a:cubicBezTo>
                    <a:pt x="34084" y="17437"/>
                    <a:pt x="36656" y="16305"/>
                    <a:pt x="38611" y="13990"/>
                  </a:cubicBezTo>
                  <a:cubicBezTo>
                    <a:pt x="38817" y="13733"/>
                    <a:pt x="38868" y="12910"/>
                    <a:pt x="38748" y="12842"/>
                  </a:cubicBezTo>
                  <a:cubicBezTo>
                    <a:pt x="35610" y="11161"/>
                    <a:pt x="37479" y="9344"/>
                    <a:pt x="38817" y="7955"/>
                  </a:cubicBezTo>
                  <a:cubicBezTo>
                    <a:pt x="40668" y="6018"/>
                    <a:pt x="39777" y="4423"/>
                    <a:pt x="38628" y="2829"/>
                  </a:cubicBezTo>
                  <a:cubicBezTo>
                    <a:pt x="37154" y="754"/>
                    <a:pt x="34976" y="154"/>
                    <a:pt x="33038" y="34"/>
                  </a:cubicBezTo>
                  <a:cubicBezTo>
                    <a:pt x="33021" y="0"/>
                    <a:pt x="32987" y="0"/>
                    <a:pt x="329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7" name="任意多边形: 形状 846">
              <a:extLst>
                <a:ext uri="{FF2B5EF4-FFF2-40B4-BE49-F238E27FC236}">
                  <a16:creationId xmlns:a16="http://schemas.microsoft.com/office/drawing/2014/main" id="{11044706-B490-63DB-4202-5B21A80B6B09}"/>
                </a:ext>
              </a:extLst>
            </p:cNvPr>
            <p:cNvSpPr/>
            <p:nvPr/>
          </p:nvSpPr>
          <p:spPr>
            <a:xfrm>
              <a:off x="5576536" y="2784159"/>
              <a:ext cx="19797" cy="29454"/>
            </a:xfrm>
            <a:custGeom>
              <a:avLst/>
              <a:gdLst>
                <a:gd name="connsiteX0" fmla="*/ 8373 w 19797"/>
                <a:gd name="connsiteY0" fmla="*/ 0 h 29454"/>
                <a:gd name="connsiteX1" fmla="*/ 5064 w 19797"/>
                <a:gd name="connsiteY1" fmla="*/ 771 h 29454"/>
                <a:gd name="connsiteX2" fmla="*/ 504 w 19797"/>
                <a:gd name="connsiteY2" fmla="*/ 8675 h 29454"/>
                <a:gd name="connsiteX3" fmla="*/ 2304 w 19797"/>
                <a:gd name="connsiteY3" fmla="*/ 12276 h 29454"/>
                <a:gd name="connsiteX4" fmla="*/ 710 w 19797"/>
                <a:gd name="connsiteY4" fmla="*/ 18568 h 29454"/>
                <a:gd name="connsiteX5" fmla="*/ 4053 w 19797"/>
                <a:gd name="connsiteY5" fmla="*/ 23351 h 29454"/>
                <a:gd name="connsiteX6" fmla="*/ 6522 w 19797"/>
                <a:gd name="connsiteY6" fmla="*/ 26883 h 29454"/>
                <a:gd name="connsiteX7" fmla="*/ 11288 w 19797"/>
                <a:gd name="connsiteY7" fmla="*/ 29455 h 29454"/>
                <a:gd name="connsiteX8" fmla="*/ 15488 w 19797"/>
                <a:gd name="connsiteY8" fmla="*/ 27535 h 29454"/>
                <a:gd name="connsiteX9" fmla="*/ 13843 w 19797"/>
                <a:gd name="connsiteY9" fmla="*/ 10870 h 29454"/>
                <a:gd name="connsiteX10" fmla="*/ 12831 w 19797"/>
                <a:gd name="connsiteY10" fmla="*/ 10218 h 29454"/>
                <a:gd name="connsiteX11" fmla="*/ 12591 w 19797"/>
                <a:gd name="connsiteY11" fmla="*/ 10133 h 29454"/>
                <a:gd name="connsiteX12" fmla="*/ 13825 w 19797"/>
                <a:gd name="connsiteY12" fmla="*/ 8229 h 29454"/>
                <a:gd name="connsiteX13" fmla="*/ 12814 w 19797"/>
                <a:gd name="connsiteY13" fmla="*/ 2743 h 29454"/>
                <a:gd name="connsiteX14" fmla="*/ 8373 w 19797"/>
                <a:gd name="connsiteY14" fmla="*/ 0 h 2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54">
                  <a:moveTo>
                    <a:pt x="8373" y="0"/>
                  </a:moveTo>
                  <a:cubicBezTo>
                    <a:pt x="7344" y="0"/>
                    <a:pt x="6230" y="257"/>
                    <a:pt x="5064" y="771"/>
                  </a:cubicBezTo>
                  <a:cubicBezTo>
                    <a:pt x="641" y="2760"/>
                    <a:pt x="-902" y="5298"/>
                    <a:pt x="504" y="8675"/>
                  </a:cubicBezTo>
                  <a:cubicBezTo>
                    <a:pt x="1018" y="9910"/>
                    <a:pt x="1653" y="11110"/>
                    <a:pt x="2304" y="12276"/>
                  </a:cubicBezTo>
                  <a:cubicBezTo>
                    <a:pt x="1190" y="14145"/>
                    <a:pt x="761" y="16305"/>
                    <a:pt x="710" y="18568"/>
                  </a:cubicBezTo>
                  <a:cubicBezTo>
                    <a:pt x="658" y="21157"/>
                    <a:pt x="2715" y="21911"/>
                    <a:pt x="4053" y="23351"/>
                  </a:cubicBezTo>
                  <a:cubicBezTo>
                    <a:pt x="5013" y="24397"/>
                    <a:pt x="5596" y="25803"/>
                    <a:pt x="6522" y="26883"/>
                  </a:cubicBezTo>
                  <a:cubicBezTo>
                    <a:pt x="7962" y="28581"/>
                    <a:pt x="9608" y="29455"/>
                    <a:pt x="11288" y="29455"/>
                  </a:cubicBezTo>
                  <a:cubicBezTo>
                    <a:pt x="12711" y="29455"/>
                    <a:pt x="14134" y="28821"/>
                    <a:pt x="15488" y="27535"/>
                  </a:cubicBezTo>
                  <a:cubicBezTo>
                    <a:pt x="21198" y="22031"/>
                    <a:pt x="21798" y="15808"/>
                    <a:pt x="13843" y="10870"/>
                  </a:cubicBezTo>
                  <a:cubicBezTo>
                    <a:pt x="13500" y="10647"/>
                    <a:pt x="13191" y="10373"/>
                    <a:pt x="12831" y="10218"/>
                  </a:cubicBezTo>
                  <a:lnTo>
                    <a:pt x="12591" y="10133"/>
                  </a:lnTo>
                  <a:cubicBezTo>
                    <a:pt x="13757" y="9550"/>
                    <a:pt x="13774" y="9258"/>
                    <a:pt x="13825" y="8229"/>
                  </a:cubicBezTo>
                  <a:cubicBezTo>
                    <a:pt x="13928" y="6309"/>
                    <a:pt x="13654" y="4458"/>
                    <a:pt x="12814" y="2743"/>
                  </a:cubicBezTo>
                  <a:cubicBezTo>
                    <a:pt x="11940" y="943"/>
                    <a:pt x="10345" y="0"/>
                    <a:pt x="83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8" name="任意多边形: 形状 847">
              <a:extLst>
                <a:ext uri="{FF2B5EF4-FFF2-40B4-BE49-F238E27FC236}">
                  <a16:creationId xmlns:a16="http://schemas.microsoft.com/office/drawing/2014/main" id="{D98098F8-EDF3-AECA-0449-22EF586C397A}"/>
                </a:ext>
              </a:extLst>
            </p:cNvPr>
            <p:cNvSpPr/>
            <p:nvPr/>
          </p:nvSpPr>
          <p:spPr>
            <a:xfrm>
              <a:off x="5593405" y="25498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54"/>
                    <a:pt x="4500" y="0"/>
                    <a:pt x="38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9" name="任意多边形: 形状 848">
              <a:extLst>
                <a:ext uri="{FF2B5EF4-FFF2-40B4-BE49-F238E27FC236}">
                  <a16:creationId xmlns:a16="http://schemas.microsoft.com/office/drawing/2014/main" id="{EEC42E74-257F-9016-6186-AFDF63FC6926}"/>
                </a:ext>
              </a:extLst>
            </p:cNvPr>
            <p:cNvSpPr/>
            <p:nvPr/>
          </p:nvSpPr>
          <p:spPr>
            <a:xfrm>
              <a:off x="5609211" y="26132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9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9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7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0" name="任意多边形: 形状 849">
              <a:extLst>
                <a:ext uri="{FF2B5EF4-FFF2-40B4-BE49-F238E27FC236}">
                  <a16:creationId xmlns:a16="http://schemas.microsoft.com/office/drawing/2014/main" id="{F5B2F1C9-EDD2-2749-5F54-4B6FE1755BEF}"/>
                </a:ext>
              </a:extLst>
            </p:cNvPr>
            <p:cNvSpPr/>
            <p:nvPr/>
          </p:nvSpPr>
          <p:spPr>
            <a:xfrm>
              <a:off x="5541982" y="2766140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6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2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5 h 20745"/>
                <a:gd name="connsiteX9" fmla="*/ 9563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0"/>
                    <a:pt x="2910" y="5075"/>
                    <a:pt x="2927" y="6566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2"/>
                    <a:pt x="990" y="8932"/>
                  </a:cubicBezTo>
                  <a:cubicBezTo>
                    <a:pt x="-416" y="8932"/>
                    <a:pt x="-4" y="9961"/>
                    <a:pt x="304" y="11076"/>
                  </a:cubicBezTo>
                  <a:cubicBezTo>
                    <a:pt x="647" y="12276"/>
                    <a:pt x="1196" y="13424"/>
                    <a:pt x="1436" y="14642"/>
                  </a:cubicBezTo>
                  <a:cubicBezTo>
                    <a:pt x="2242" y="18791"/>
                    <a:pt x="2979" y="20745"/>
                    <a:pt x="4505" y="20745"/>
                  </a:cubicBezTo>
                  <a:cubicBezTo>
                    <a:pt x="5636" y="20745"/>
                    <a:pt x="7214" y="19665"/>
                    <a:pt x="9563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1"/>
                    <a:pt x="10471" y="600"/>
                    <a:pt x="10094" y="446"/>
                  </a:cubicBezTo>
                  <a:cubicBezTo>
                    <a:pt x="9340" y="120"/>
                    <a:pt x="8637" y="0"/>
                    <a:pt x="795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1" name="任意多边形: 形状 850">
              <a:extLst>
                <a:ext uri="{FF2B5EF4-FFF2-40B4-BE49-F238E27FC236}">
                  <a16:creationId xmlns:a16="http://schemas.microsoft.com/office/drawing/2014/main" id="{25C1B7B4-FAAA-BA02-81C5-9371B26459EB}"/>
                </a:ext>
              </a:extLst>
            </p:cNvPr>
            <p:cNvSpPr/>
            <p:nvPr/>
          </p:nvSpPr>
          <p:spPr>
            <a:xfrm>
              <a:off x="5590806" y="2570224"/>
              <a:ext cx="6486" cy="7389"/>
            </a:xfrm>
            <a:custGeom>
              <a:avLst/>
              <a:gdLst>
                <a:gd name="connsiteX0" fmla="*/ 3532 w 6486"/>
                <a:gd name="connsiteY0" fmla="*/ 0 h 7389"/>
                <a:gd name="connsiteX1" fmla="*/ 224 w 6486"/>
                <a:gd name="connsiteY1" fmla="*/ 2126 h 7389"/>
                <a:gd name="connsiteX2" fmla="*/ 1646 w 6486"/>
                <a:gd name="connsiteY2" fmla="*/ 7081 h 7389"/>
                <a:gd name="connsiteX3" fmla="*/ 2744 w 6486"/>
                <a:gd name="connsiteY3" fmla="*/ 7390 h 7389"/>
                <a:gd name="connsiteX4" fmla="*/ 6121 w 6486"/>
                <a:gd name="connsiteY4" fmla="*/ 5144 h 7389"/>
                <a:gd name="connsiteX5" fmla="*/ 4870 w 6486"/>
                <a:gd name="connsiteY5" fmla="*/ 274 h 7389"/>
                <a:gd name="connsiteX6" fmla="*/ 3532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2" y="0"/>
                  </a:moveTo>
                  <a:cubicBezTo>
                    <a:pt x="2161" y="0"/>
                    <a:pt x="1115" y="926"/>
                    <a:pt x="224" y="2126"/>
                  </a:cubicBezTo>
                  <a:cubicBezTo>
                    <a:pt x="-462" y="3052"/>
                    <a:pt x="549" y="6344"/>
                    <a:pt x="1646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5" y="7390"/>
                    <a:pt x="5521" y="6464"/>
                    <a:pt x="6121" y="5144"/>
                  </a:cubicBezTo>
                  <a:cubicBezTo>
                    <a:pt x="6944" y="3343"/>
                    <a:pt x="6310" y="840"/>
                    <a:pt x="4870" y="274"/>
                  </a:cubicBezTo>
                  <a:cubicBezTo>
                    <a:pt x="4390" y="86"/>
                    <a:pt x="3944" y="0"/>
                    <a:pt x="3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2" name="任意多边形: 形状 851">
              <a:extLst>
                <a:ext uri="{FF2B5EF4-FFF2-40B4-BE49-F238E27FC236}">
                  <a16:creationId xmlns:a16="http://schemas.microsoft.com/office/drawing/2014/main" id="{930BD74F-FF30-B7FE-A39D-8BC43D2847C5}"/>
                </a:ext>
              </a:extLst>
            </p:cNvPr>
            <p:cNvSpPr/>
            <p:nvPr/>
          </p:nvSpPr>
          <p:spPr>
            <a:xfrm>
              <a:off x="5573471" y="28123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6 w 4696"/>
                <a:gd name="connsiteY2" fmla="*/ 4578 h 4577"/>
                <a:gd name="connsiteX3" fmla="*/ 1768 w 4696"/>
                <a:gd name="connsiteY3" fmla="*/ 4561 h 4577"/>
                <a:gd name="connsiteX4" fmla="*/ 4683 w 4696"/>
                <a:gd name="connsiteY4" fmla="*/ 1852 h 4577"/>
                <a:gd name="connsiteX5" fmla="*/ 2796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0" y="4578"/>
                    <a:pt x="1596" y="4578"/>
                  </a:cubicBezTo>
                  <a:cubicBezTo>
                    <a:pt x="1648" y="4578"/>
                    <a:pt x="1717" y="4578"/>
                    <a:pt x="1768" y="4561"/>
                  </a:cubicBezTo>
                  <a:cubicBezTo>
                    <a:pt x="3208" y="4406"/>
                    <a:pt x="4511" y="3635"/>
                    <a:pt x="4683" y="1852"/>
                  </a:cubicBezTo>
                  <a:cubicBezTo>
                    <a:pt x="4819" y="463"/>
                    <a:pt x="3928" y="51"/>
                    <a:pt x="2796" y="17"/>
                  </a:cubicBezTo>
                  <a:cubicBezTo>
                    <a:pt x="2728" y="0"/>
                    <a:pt x="2642" y="0"/>
                    <a:pt x="25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3" name="任意多边形: 形状 852">
              <a:extLst>
                <a:ext uri="{FF2B5EF4-FFF2-40B4-BE49-F238E27FC236}">
                  <a16:creationId xmlns:a16="http://schemas.microsoft.com/office/drawing/2014/main" id="{F247EBAC-7E9B-2B7E-0AD0-81726B8C1560}"/>
                </a:ext>
              </a:extLst>
            </p:cNvPr>
            <p:cNvSpPr/>
            <p:nvPr/>
          </p:nvSpPr>
          <p:spPr>
            <a:xfrm>
              <a:off x="6030134" y="21945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8535 w 10609"/>
                <a:gd name="connsiteY6" fmla="*/ 11196 h 11710"/>
                <a:gd name="connsiteX7" fmla="*/ 10609 w 10609"/>
                <a:gd name="connsiteY7" fmla="*/ 8367 h 11710"/>
                <a:gd name="connsiteX8" fmla="*/ 10283 w 10609"/>
                <a:gd name="connsiteY8" fmla="*/ 2092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792" y="11710"/>
                    <a:pt x="7180" y="11333"/>
                    <a:pt x="8535" y="11196"/>
                  </a:cubicBezTo>
                  <a:cubicBezTo>
                    <a:pt x="9803" y="11059"/>
                    <a:pt x="10095" y="10047"/>
                    <a:pt x="10609" y="8367"/>
                  </a:cubicBezTo>
                  <a:cubicBezTo>
                    <a:pt x="10541" y="6704"/>
                    <a:pt x="10729" y="4338"/>
                    <a:pt x="10283" y="2092"/>
                  </a:cubicBezTo>
                  <a:cubicBezTo>
                    <a:pt x="9992" y="652"/>
                    <a:pt x="9221" y="0"/>
                    <a:pt x="81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4" name="任意多边形: 形状 853">
              <a:extLst>
                <a:ext uri="{FF2B5EF4-FFF2-40B4-BE49-F238E27FC236}">
                  <a16:creationId xmlns:a16="http://schemas.microsoft.com/office/drawing/2014/main" id="{5B9F1C52-93B5-4C28-1E2F-329739AC3644}"/>
                </a:ext>
              </a:extLst>
            </p:cNvPr>
            <p:cNvSpPr/>
            <p:nvPr/>
          </p:nvSpPr>
          <p:spPr>
            <a:xfrm>
              <a:off x="5537974" y="27347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4 h 6789"/>
                <a:gd name="connsiteX3" fmla="*/ 3061 w 6627"/>
                <a:gd name="connsiteY3" fmla="*/ 6790 h 6789"/>
                <a:gd name="connsiteX4" fmla="*/ 6216 w 6627"/>
                <a:gd name="connsiteY4" fmla="*/ 5006 h 6789"/>
                <a:gd name="connsiteX5" fmla="*/ 5547 w 6627"/>
                <a:gd name="connsiteY5" fmla="*/ 549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4"/>
                  </a:cubicBezTo>
                  <a:cubicBezTo>
                    <a:pt x="1895" y="6601"/>
                    <a:pt x="2461" y="6790"/>
                    <a:pt x="3061" y="6790"/>
                  </a:cubicBezTo>
                  <a:cubicBezTo>
                    <a:pt x="4244" y="6790"/>
                    <a:pt x="5564" y="6104"/>
                    <a:pt x="6216" y="5006"/>
                  </a:cubicBezTo>
                  <a:cubicBezTo>
                    <a:pt x="6833" y="3446"/>
                    <a:pt x="6867" y="1800"/>
                    <a:pt x="5547" y="549"/>
                  </a:cubicBezTo>
                  <a:cubicBezTo>
                    <a:pt x="5153" y="171"/>
                    <a:pt x="4536" y="0"/>
                    <a:pt x="38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5" name="任意多边形: 形状 854">
              <a:extLst>
                <a:ext uri="{FF2B5EF4-FFF2-40B4-BE49-F238E27FC236}">
                  <a16:creationId xmlns:a16="http://schemas.microsoft.com/office/drawing/2014/main" id="{19AE7FF2-6505-D05F-6174-47B668675A94}"/>
                </a:ext>
              </a:extLst>
            </p:cNvPr>
            <p:cNvSpPr/>
            <p:nvPr/>
          </p:nvSpPr>
          <p:spPr>
            <a:xfrm>
              <a:off x="6015163" y="2330605"/>
              <a:ext cx="20457" cy="14384"/>
            </a:xfrm>
            <a:custGeom>
              <a:avLst/>
              <a:gdLst>
                <a:gd name="connsiteX0" fmla="*/ 5143 w 20457"/>
                <a:gd name="connsiteY0" fmla="*/ 0 h 14384"/>
                <a:gd name="connsiteX1" fmla="*/ 1337 w 20457"/>
                <a:gd name="connsiteY1" fmla="*/ 1697 h 14384"/>
                <a:gd name="connsiteX2" fmla="*/ 857 w 20457"/>
                <a:gd name="connsiteY2" fmla="*/ 11419 h 14384"/>
                <a:gd name="connsiteX3" fmla="*/ 5606 w 20457"/>
                <a:gd name="connsiteY3" fmla="*/ 14385 h 14384"/>
                <a:gd name="connsiteX4" fmla="*/ 7663 w 20457"/>
                <a:gd name="connsiteY4" fmla="*/ 14059 h 14384"/>
                <a:gd name="connsiteX5" fmla="*/ 13047 w 20457"/>
                <a:gd name="connsiteY5" fmla="*/ 12687 h 14384"/>
                <a:gd name="connsiteX6" fmla="*/ 16305 w 20457"/>
                <a:gd name="connsiteY6" fmla="*/ 13682 h 14384"/>
                <a:gd name="connsiteX7" fmla="*/ 17007 w 20457"/>
                <a:gd name="connsiteY7" fmla="*/ 13870 h 14384"/>
                <a:gd name="connsiteX8" fmla="*/ 20453 w 20457"/>
                <a:gd name="connsiteY8" fmla="*/ 10184 h 14384"/>
                <a:gd name="connsiteX9" fmla="*/ 18259 w 20457"/>
                <a:gd name="connsiteY9" fmla="*/ 6052 h 14384"/>
                <a:gd name="connsiteX10" fmla="*/ 17796 w 20457"/>
                <a:gd name="connsiteY10" fmla="*/ 6121 h 14384"/>
                <a:gd name="connsiteX11" fmla="*/ 16442 w 20457"/>
                <a:gd name="connsiteY11" fmla="*/ 6361 h 14384"/>
                <a:gd name="connsiteX12" fmla="*/ 13836 w 20457"/>
                <a:gd name="connsiteY12" fmla="*/ 3772 h 14384"/>
                <a:gd name="connsiteX13" fmla="*/ 9498 w 20457"/>
                <a:gd name="connsiteY13" fmla="*/ 909 h 14384"/>
                <a:gd name="connsiteX14" fmla="*/ 5143 w 20457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57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8" y="13236"/>
                    <a:pt x="3463" y="14385"/>
                    <a:pt x="5606" y="14385"/>
                  </a:cubicBezTo>
                  <a:cubicBezTo>
                    <a:pt x="6257" y="14385"/>
                    <a:pt x="6943" y="14282"/>
                    <a:pt x="7663" y="14059"/>
                  </a:cubicBezTo>
                  <a:cubicBezTo>
                    <a:pt x="9515" y="13493"/>
                    <a:pt x="11230" y="12687"/>
                    <a:pt x="13047" y="12687"/>
                  </a:cubicBezTo>
                  <a:cubicBezTo>
                    <a:pt x="14076" y="12687"/>
                    <a:pt x="15156" y="12945"/>
                    <a:pt x="16305" y="13682"/>
                  </a:cubicBezTo>
                  <a:cubicBezTo>
                    <a:pt x="16510" y="13819"/>
                    <a:pt x="16767" y="13870"/>
                    <a:pt x="17007" y="13870"/>
                  </a:cubicBezTo>
                  <a:cubicBezTo>
                    <a:pt x="18465" y="13870"/>
                    <a:pt x="20385" y="11899"/>
                    <a:pt x="20453" y="10184"/>
                  </a:cubicBezTo>
                  <a:cubicBezTo>
                    <a:pt x="20522" y="8384"/>
                    <a:pt x="19716" y="6052"/>
                    <a:pt x="18259" y="6052"/>
                  </a:cubicBezTo>
                  <a:cubicBezTo>
                    <a:pt x="18105" y="6052"/>
                    <a:pt x="17950" y="6069"/>
                    <a:pt x="17796" y="6121"/>
                  </a:cubicBezTo>
                  <a:cubicBezTo>
                    <a:pt x="17248" y="6292"/>
                    <a:pt x="16802" y="6361"/>
                    <a:pt x="16442" y="6361"/>
                  </a:cubicBezTo>
                  <a:cubicBezTo>
                    <a:pt x="14916" y="6361"/>
                    <a:pt x="14573" y="5092"/>
                    <a:pt x="13836" y="3772"/>
                  </a:cubicBezTo>
                  <a:cubicBezTo>
                    <a:pt x="12858" y="2006"/>
                    <a:pt x="11127" y="1269"/>
                    <a:pt x="9498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6" name="任意多边形: 形状 855">
              <a:extLst>
                <a:ext uri="{FF2B5EF4-FFF2-40B4-BE49-F238E27FC236}">
                  <a16:creationId xmlns:a16="http://schemas.microsoft.com/office/drawing/2014/main" id="{A7E0CCD2-E535-B436-C936-4B0455B2F7F3}"/>
                </a:ext>
              </a:extLst>
            </p:cNvPr>
            <p:cNvSpPr/>
            <p:nvPr/>
          </p:nvSpPr>
          <p:spPr>
            <a:xfrm>
              <a:off x="6027916" y="2223895"/>
              <a:ext cx="15496" cy="16956"/>
            </a:xfrm>
            <a:custGeom>
              <a:avLst/>
              <a:gdLst>
                <a:gd name="connsiteX0" fmla="*/ 5678 w 15496"/>
                <a:gd name="connsiteY0" fmla="*/ 0 h 16956"/>
                <a:gd name="connsiteX1" fmla="*/ 689 w 15496"/>
                <a:gd name="connsiteY1" fmla="*/ 3618 h 16956"/>
                <a:gd name="connsiteX2" fmla="*/ 295 w 15496"/>
                <a:gd name="connsiteY2" fmla="*/ 10527 h 16956"/>
                <a:gd name="connsiteX3" fmla="*/ 1169 w 15496"/>
                <a:gd name="connsiteY3" fmla="*/ 11676 h 16956"/>
                <a:gd name="connsiteX4" fmla="*/ 2026 w 15496"/>
                <a:gd name="connsiteY4" fmla="*/ 11436 h 16956"/>
                <a:gd name="connsiteX5" fmla="*/ 2884 w 15496"/>
                <a:gd name="connsiteY5" fmla="*/ 11196 h 16956"/>
                <a:gd name="connsiteX6" fmla="*/ 3072 w 15496"/>
                <a:gd name="connsiteY6" fmla="*/ 11213 h 16956"/>
                <a:gd name="connsiteX7" fmla="*/ 4992 w 15496"/>
                <a:gd name="connsiteY7" fmla="*/ 13510 h 16956"/>
                <a:gd name="connsiteX8" fmla="*/ 7616 w 15496"/>
                <a:gd name="connsiteY8" fmla="*/ 16956 h 16956"/>
                <a:gd name="connsiteX9" fmla="*/ 9827 w 15496"/>
                <a:gd name="connsiteY9" fmla="*/ 16305 h 16956"/>
                <a:gd name="connsiteX10" fmla="*/ 15468 w 15496"/>
                <a:gd name="connsiteY10" fmla="*/ 9395 h 16956"/>
                <a:gd name="connsiteX11" fmla="*/ 11353 w 15496"/>
                <a:gd name="connsiteY11" fmla="*/ 2092 h 16956"/>
                <a:gd name="connsiteX12" fmla="*/ 8747 w 15496"/>
                <a:gd name="connsiteY12" fmla="*/ 566 h 16956"/>
                <a:gd name="connsiteX13" fmla="*/ 5678 w 15496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96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4" y="11676"/>
                    <a:pt x="1169" y="11676"/>
                  </a:cubicBezTo>
                  <a:cubicBezTo>
                    <a:pt x="1443" y="11676"/>
                    <a:pt x="1735" y="11556"/>
                    <a:pt x="2026" y="11436"/>
                  </a:cubicBezTo>
                  <a:cubicBezTo>
                    <a:pt x="2318" y="11316"/>
                    <a:pt x="2626" y="11196"/>
                    <a:pt x="2884" y="11196"/>
                  </a:cubicBezTo>
                  <a:cubicBezTo>
                    <a:pt x="2952" y="11196"/>
                    <a:pt x="3003" y="11196"/>
                    <a:pt x="3072" y="11213"/>
                  </a:cubicBezTo>
                  <a:cubicBezTo>
                    <a:pt x="4066" y="11470"/>
                    <a:pt x="4666" y="12447"/>
                    <a:pt x="4992" y="13510"/>
                  </a:cubicBezTo>
                  <a:cubicBezTo>
                    <a:pt x="5730" y="15911"/>
                    <a:pt x="6364" y="16956"/>
                    <a:pt x="7616" y="16956"/>
                  </a:cubicBezTo>
                  <a:cubicBezTo>
                    <a:pt x="8198" y="16956"/>
                    <a:pt x="8918" y="16734"/>
                    <a:pt x="9827" y="16305"/>
                  </a:cubicBezTo>
                  <a:cubicBezTo>
                    <a:pt x="12742" y="14985"/>
                    <a:pt x="15159" y="12962"/>
                    <a:pt x="15468" y="9395"/>
                  </a:cubicBezTo>
                  <a:cubicBezTo>
                    <a:pt x="15760" y="6069"/>
                    <a:pt x="13822" y="3823"/>
                    <a:pt x="11353" y="2092"/>
                  </a:cubicBezTo>
                  <a:cubicBezTo>
                    <a:pt x="10359" y="1389"/>
                    <a:pt x="9244" y="857"/>
                    <a:pt x="8747" y="566"/>
                  </a:cubicBezTo>
                  <a:cubicBezTo>
                    <a:pt x="7616" y="171"/>
                    <a:pt x="6587" y="0"/>
                    <a:pt x="56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7" name="任意多边形: 形状 856">
              <a:extLst>
                <a:ext uri="{FF2B5EF4-FFF2-40B4-BE49-F238E27FC236}">
                  <a16:creationId xmlns:a16="http://schemas.microsoft.com/office/drawing/2014/main" id="{AF6C131D-B411-1393-0F71-32E0F1807FD3}"/>
                </a:ext>
              </a:extLst>
            </p:cNvPr>
            <p:cNvSpPr/>
            <p:nvPr/>
          </p:nvSpPr>
          <p:spPr>
            <a:xfrm>
              <a:off x="5548719" y="2815123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8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8"/>
                  </a:cubicBezTo>
                  <a:cubicBezTo>
                    <a:pt x="-89" y="3361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8" y="463"/>
                    <a:pt x="3632" y="189"/>
                    <a:pt x="2792" y="34"/>
                  </a:cubicBezTo>
                  <a:cubicBezTo>
                    <a:pt x="2620" y="17"/>
                    <a:pt x="2432" y="0"/>
                    <a:pt x="22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8" name="任意多边形: 形状 857">
              <a:extLst>
                <a:ext uri="{FF2B5EF4-FFF2-40B4-BE49-F238E27FC236}">
                  <a16:creationId xmlns:a16="http://schemas.microsoft.com/office/drawing/2014/main" id="{A0EA7C1D-08DF-2368-0F58-9C0A7FF17509}"/>
                </a:ext>
              </a:extLst>
            </p:cNvPr>
            <p:cNvSpPr/>
            <p:nvPr/>
          </p:nvSpPr>
          <p:spPr>
            <a:xfrm>
              <a:off x="5539212" y="2798526"/>
              <a:ext cx="13516" cy="12670"/>
            </a:xfrm>
            <a:custGeom>
              <a:avLst/>
              <a:gdLst>
                <a:gd name="connsiteX0" fmla="*/ 7292 w 13516"/>
                <a:gd name="connsiteY0" fmla="*/ 0 h 12670"/>
                <a:gd name="connsiteX1" fmla="*/ 280 w 13516"/>
                <a:gd name="connsiteY1" fmla="*/ 4852 h 12670"/>
                <a:gd name="connsiteX2" fmla="*/ 4360 w 13516"/>
                <a:gd name="connsiteY2" fmla="*/ 11041 h 12670"/>
                <a:gd name="connsiteX3" fmla="*/ 6023 w 13516"/>
                <a:gd name="connsiteY3" fmla="*/ 11864 h 12670"/>
                <a:gd name="connsiteX4" fmla="*/ 9298 w 13516"/>
                <a:gd name="connsiteY4" fmla="*/ 12670 h 12670"/>
                <a:gd name="connsiteX5" fmla="*/ 13516 w 13516"/>
                <a:gd name="connsiteY5" fmla="*/ 6532 h 12670"/>
                <a:gd name="connsiteX6" fmla="*/ 8149 w 13516"/>
                <a:gd name="connsiteY6" fmla="*/ 51 h 12670"/>
                <a:gd name="connsiteX7" fmla="*/ 7292 w 13516"/>
                <a:gd name="connsiteY7" fmla="*/ 0 h 1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70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2"/>
                    <a:pt x="4360" y="11041"/>
                  </a:cubicBezTo>
                  <a:cubicBezTo>
                    <a:pt x="4892" y="11367"/>
                    <a:pt x="5458" y="11607"/>
                    <a:pt x="6023" y="11864"/>
                  </a:cubicBezTo>
                  <a:cubicBezTo>
                    <a:pt x="7241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9" name="任意多边形: 形状 858">
              <a:extLst>
                <a:ext uri="{FF2B5EF4-FFF2-40B4-BE49-F238E27FC236}">
                  <a16:creationId xmlns:a16="http://schemas.microsoft.com/office/drawing/2014/main" id="{95A8871C-9624-C61F-ADD9-E7F811C51E2F}"/>
                </a:ext>
              </a:extLst>
            </p:cNvPr>
            <p:cNvSpPr/>
            <p:nvPr/>
          </p:nvSpPr>
          <p:spPr>
            <a:xfrm>
              <a:off x="6022561" y="22446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7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5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7" y="1372"/>
                  </a:cubicBezTo>
                  <a:cubicBezTo>
                    <a:pt x="7759" y="2195"/>
                    <a:pt x="6267" y="3138"/>
                    <a:pt x="4381" y="3549"/>
                  </a:cubicBezTo>
                  <a:cubicBezTo>
                    <a:pt x="43" y="4509"/>
                    <a:pt x="-1225" y="8350"/>
                    <a:pt x="1261" y="12122"/>
                  </a:cubicBezTo>
                  <a:cubicBezTo>
                    <a:pt x="3009" y="14779"/>
                    <a:pt x="5633" y="15791"/>
                    <a:pt x="7415" y="16031"/>
                  </a:cubicBezTo>
                  <a:cubicBezTo>
                    <a:pt x="9833" y="16819"/>
                    <a:pt x="11170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82" y="0"/>
                    <a:pt x="129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0" name="任意多边形: 形状 859">
              <a:extLst>
                <a:ext uri="{FF2B5EF4-FFF2-40B4-BE49-F238E27FC236}">
                  <a16:creationId xmlns:a16="http://schemas.microsoft.com/office/drawing/2014/main" id="{750C477E-F389-9DFD-9806-BA840E43B8AB}"/>
                </a:ext>
              </a:extLst>
            </p:cNvPr>
            <p:cNvSpPr/>
            <p:nvPr/>
          </p:nvSpPr>
          <p:spPr>
            <a:xfrm>
              <a:off x="5739373" y="2500581"/>
              <a:ext cx="3046" cy="6343"/>
            </a:xfrm>
            <a:custGeom>
              <a:avLst/>
              <a:gdLst>
                <a:gd name="connsiteX0" fmla="*/ 3047 w 3046"/>
                <a:gd name="connsiteY0" fmla="*/ 0 h 6343"/>
                <a:gd name="connsiteX1" fmla="*/ 2155 w 3046"/>
                <a:gd name="connsiteY1" fmla="*/ 377 h 6343"/>
                <a:gd name="connsiteX2" fmla="*/ 167 w 3046"/>
                <a:gd name="connsiteY2" fmla="*/ 6344 h 6343"/>
                <a:gd name="connsiteX3" fmla="*/ 3047 w 3046"/>
                <a:gd name="connsiteY3" fmla="*/ 0 h 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6" h="6343">
                  <a:moveTo>
                    <a:pt x="3047" y="0"/>
                  </a:moveTo>
                  <a:cubicBezTo>
                    <a:pt x="2721" y="86"/>
                    <a:pt x="2413" y="206"/>
                    <a:pt x="2155" y="377"/>
                  </a:cubicBezTo>
                  <a:cubicBezTo>
                    <a:pt x="-279" y="1852"/>
                    <a:pt x="-142" y="4081"/>
                    <a:pt x="167" y="6344"/>
                  </a:cubicBezTo>
                  <a:lnTo>
                    <a:pt x="3047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1" name="任意多边形: 形状 860">
              <a:extLst>
                <a:ext uri="{FF2B5EF4-FFF2-40B4-BE49-F238E27FC236}">
                  <a16:creationId xmlns:a16="http://schemas.microsoft.com/office/drawing/2014/main" id="{DB3657D3-80F4-6A9A-E44A-8CEBE6399D8B}"/>
                </a:ext>
              </a:extLst>
            </p:cNvPr>
            <p:cNvSpPr/>
            <p:nvPr/>
          </p:nvSpPr>
          <p:spPr>
            <a:xfrm>
              <a:off x="5739540" y="2500375"/>
              <a:ext cx="6000" cy="11281"/>
            </a:xfrm>
            <a:custGeom>
              <a:avLst/>
              <a:gdLst>
                <a:gd name="connsiteX0" fmla="*/ 4492 w 6000"/>
                <a:gd name="connsiteY0" fmla="*/ 0 h 11281"/>
                <a:gd name="connsiteX1" fmla="*/ 2880 w 6000"/>
                <a:gd name="connsiteY1" fmla="*/ 189 h 11281"/>
                <a:gd name="connsiteX2" fmla="*/ 0 w 6000"/>
                <a:gd name="connsiteY2" fmla="*/ 6532 h 11281"/>
                <a:gd name="connsiteX3" fmla="*/ 274 w 6000"/>
                <a:gd name="connsiteY3" fmla="*/ 8504 h 11281"/>
                <a:gd name="connsiteX4" fmla="*/ 669 w 6000"/>
                <a:gd name="connsiteY4" fmla="*/ 10356 h 11281"/>
                <a:gd name="connsiteX5" fmla="*/ 943 w 6000"/>
                <a:gd name="connsiteY5" fmla="*/ 11281 h 11281"/>
                <a:gd name="connsiteX6" fmla="*/ 6001 w 6000"/>
                <a:gd name="connsiteY6" fmla="*/ 120 h 11281"/>
                <a:gd name="connsiteX7" fmla="*/ 4492 w 6000"/>
                <a:gd name="connsiteY7" fmla="*/ 0 h 1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00" h="11281">
                  <a:moveTo>
                    <a:pt x="4492" y="0"/>
                  </a:moveTo>
                  <a:cubicBezTo>
                    <a:pt x="3909" y="0"/>
                    <a:pt x="3360" y="69"/>
                    <a:pt x="2880" y="189"/>
                  </a:cubicBezTo>
                  <a:lnTo>
                    <a:pt x="0" y="6532"/>
                  </a:lnTo>
                  <a:cubicBezTo>
                    <a:pt x="86" y="7201"/>
                    <a:pt x="206" y="7852"/>
                    <a:pt x="274" y="8504"/>
                  </a:cubicBezTo>
                  <a:cubicBezTo>
                    <a:pt x="343" y="9121"/>
                    <a:pt x="532" y="9738"/>
                    <a:pt x="669" y="10356"/>
                  </a:cubicBezTo>
                  <a:cubicBezTo>
                    <a:pt x="754" y="10681"/>
                    <a:pt x="840" y="10990"/>
                    <a:pt x="943" y="11281"/>
                  </a:cubicBezTo>
                  <a:cubicBezTo>
                    <a:pt x="2640" y="7561"/>
                    <a:pt x="4321" y="3840"/>
                    <a:pt x="6001" y="120"/>
                  </a:cubicBezTo>
                  <a:cubicBezTo>
                    <a:pt x="5486" y="51"/>
                    <a:pt x="4972" y="0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2" name="任意多边形: 形状 861">
              <a:extLst>
                <a:ext uri="{FF2B5EF4-FFF2-40B4-BE49-F238E27FC236}">
                  <a16:creationId xmlns:a16="http://schemas.microsoft.com/office/drawing/2014/main" id="{0D437087-3A41-F396-688D-D6159B609DD1}"/>
                </a:ext>
              </a:extLst>
            </p:cNvPr>
            <p:cNvSpPr/>
            <p:nvPr/>
          </p:nvSpPr>
          <p:spPr>
            <a:xfrm>
              <a:off x="5661187" y="24983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8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5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32 w 31378"/>
                <a:gd name="connsiteY27" fmla="*/ 1217 h 19682"/>
                <a:gd name="connsiteX28" fmla="*/ 27141 w 31378"/>
                <a:gd name="connsiteY28" fmla="*/ 1372 h 19682"/>
                <a:gd name="connsiteX29" fmla="*/ 25666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1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3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8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5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23" y="9121"/>
                    <a:pt x="24912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72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32" y="1217"/>
                  </a:cubicBezTo>
                  <a:cubicBezTo>
                    <a:pt x="27740" y="1217"/>
                    <a:pt x="27449" y="1269"/>
                    <a:pt x="27141" y="1372"/>
                  </a:cubicBezTo>
                  <a:cubicBezTo>
                    <a:pt x="26814" y="926"/>
                    <a:pt x="26334" y="532"/>
                    <a:pt x="25666" y="206"/>
                  </a:cubicBezTo>
                  <a:cubicBezTo>
                    <a:pt x="25426" y="69"/>
                    <a:pt x="25117" y="0"/>
                    <a:pt x="247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3" name="任意多边形: 形状 862">
              <a:extLst>
                <a:ext uri="{FF2B5EF4-FFF2-40B4-BE49-F238E27FC236}">
                  <a16:creationId xmlns:a16="http://schemas.microsoft.com/office/drawing/2014/main" id="{5692D754-8BE4-BFC7-ACDE-D3D35910A3C0}"/>
                </a:ext>
              </a:extLst>
            </p:cNvPr>
            <p:cNvSpPr/>
            <p:nvPr/>
          </p:nvSpPr>
          <p:spPr>
            <a:xfrm>
              <a:off x="5666597" y="2583734"/>
              <a:ext cx="28776" cy="31443"/>
            </a:xfrm>
            <a:custGeom>
              <a:avLst/>
              <a:gdLst>
                <a:gd name="connsiteX0" fmla="*/ 16998 w 28776"/>
                <a:gd name="connsiteY0" fmla="*/ 0 h 31443"/>
                <a:gd name="connsiteX1" fmla="*/ 12146 w 28776"/>
                <a:gd name="connsiteY1" fmla="*/ 1749 h 31443"/>
                <a:gd name="connsiteX2" fmla="*/ 11786 w 28776"/>
                <a:gd name="connsiteY2" fmla="*/ 6618 h 31443"/>
                <a:gd name="connsiteX3" fmla="*/ 10500 w 28776"/>
                <a:gd name="connsiteY3" fmla="*/ 6550 h 31443"/>
                <a:gd name="connsiteX4" fmla="*/ 350 w 28776"/>
                <a:gd name="connsiteY4" fmla="*/ 12687 h 31443"/>
                <a:gd name="connsiteX5" fmla="*/ 1928 w 28776"/>
                <a:gd name="connsiteY5" fmla="*/ 22134 h 31443"/>
                <a:gd name="connsiteX6" fmla="*/ 3762 w 28776"/>
                <a:gd name="connsiteY6" fmla="*/ 27878 h 31443"/>
                <a:gd name="connsiteX7" fmla="*/ 10072 w 28776"/>
                <a:gd name="connsiteY7" fmla="*/ 31444 h 31443"/>
                <a:gd name="connsiteX8" fmla="*/ 13432 w 28776"/>
                <a:gd name="connsiteY8" fmla="*/ 29832 h 31443"/>
                <a:gd name="connsiteX9" fmla="*/ 16998 w 28776"/>
                <a:gd name="connsiteY9" fmla="*/ 24346 h 31443"/>
                <a:gd name="connsiteX10" fmla="*/ 17427 w 28776"/>
                <a:gd name="connsiteY10" fmla="*/ 22871 h 31443"/>
                <a:gd name="connsiteX11" fmla="*/ 18284 w 28776"/>
                <a:gd name="connsiteY11" fmla="*/ 21517 h 31443"/>
                <a:gd name="connsiteX12" fmla="*/ 19519 w 28776"/>
                <a:gd name="connsiteY12" fmla="*/ 25769 h 31443"/>
                <a:gd name="connsiteX13" fmla="*/ 22176 w 28776"/>
                <a:gd name="connsiteY13" fmla="*/ 29078 h 31443"/>
                <a:gd name="connsiteX14" fmla="*/ 24096 w 28776"/>
                <a:gd name="connsiteY14" fmla="*/ 30810 h 31443"/>
                <a:gd name="connsiteX15" fmla="*/ 28777 w 28776"/>
                <a:gd name="connsiteY15" fmla="*/ 20505 h 31443"/>
                <a:gd name="connsiteX16" fmla="*/ 24456 w 28776"/>
                <a:gd name="connsiteY16" fmla="*/ 19048 h 31443"/>
                <a:gd name="connsiteX17" fmla="*/ 21610 w 28776"/>
                <a:gd name="connsiteY17" fmla="*/ 18722 h 31443"/>
                <a:gd name="connsiteX18" fmla="*/ 19176 w 28776"/>
                <a:gd name="connsiteY18" fmla="*/ 19700 h 31443"/>
                <a:gd name="connsiteX19" fmla="*/ 19621 w 28776"/>
                <a:gd name="connsiteY19" fmla="*/ 18482 h 31443"/>
                <a:gd name="connsiteX20" fmla="*/ 19776 w 28776"/>
                <a:gd name="connsiteY20" fmla="*/ 12876 h 31443"/>
                <a:gd name="connsiteX21" fmla="*/ 22948 w 28776"/>
                <a:gd name="connsiteY21" fmla="*/ 9293 h 31443"/>
                <a:gd name="connsiteX22" fmla="*/ 20993 w 28776"/>
                <a:gd name="connsiteY22" fmla="*/ 1217 h 31443"/>
                <a:gd name="connsiteX23" fmla="*/ 16998 w 28776"/>
                <a:gd name="connsiteY23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6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4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4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5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2" y="27964"/>
                    <a:pt x="22176" y="29078"/>
                  </a:cubicBezTo>
                  <a:cubicBezTo>
                    <a:pt x="22845" y="29918"/>
                    <a:pt x="23496" y="30501"/>
                    <a:pt x="24096" y="30810"/>
                  </a:cubicBezTo>
                  <a:lnTo>
                    <a:pt x="28777" y="20505"/>
                  </a:lnTo>
                  <a:cubicBezTo>
                    <a:pt x="28005" y="19065"/>
                    <a:pt x="26051" y="19237"/>
                    <a:pt x="24456" y="19048"/>
                  </a:cubicBezTo>
                  <a:cubicBezTo>
                    <a:pt x="23530" y="18945"/>
                    <a:pt x="22536" y="18722"/>
                    <a:pt x="21610" y="18722"/>
                  </a:cubicBezTo>
                  <a:cubicBezTo>
                    <a:pt x="20684" y="18722"/>
                    <a:pt x="19827" y="18945"/>
                    <a:pt x="19176" y="19700"/>
                  </a:cubicBezTo>
                  <a:cubicBezTo>
                    <a:pt x="19330" y="19305"/>
                    <a:pt x="19484" y="18911"/>
                    <a:pt x="19621" y="18482"/>
                  </a:cubicBezTo>
                  <a:cubicBezTo>
                    <a:pt x="20256" y="16545"/>
                    <a:pt x="20256" y="14608"/>
                    <a:pt x="19776" y="12876"/>
                  </a:cubicBezTo>
                  <a:cubicBezTo>
                    <a:pt x="20959" y="12396"/>
                    <a:pt x="22056" y="11213"/>
                    <a:pt x="22948" y="9293"/>
                  </a:cubicBezTo>
                  <a:cubicBezTo>
                    <a:pt x="24662" y="5572"/>
                    <a:pt x="24199" y="3635"/>
                    <a:pt x="20993" y="1217"/>
                  </a:cubicBezTo>
                  <a:cubicBezTo>
                    <a:pt x="19896" y="394"/>
                    <a:pt x="18455" y="0"/>
                    <a:pt x="169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4" name="任意多边形: 形状 863">
              <a:extLst>
                <a:ext uri="{FF2B5EF4-FFF2-40B4-BE49-F238E27FC236}">
                  <a16:creationId xmlns:a16="http://schemas.microsoft.com/office/drawing/2014/main" id="{761D6BC1-2891-AB85-7A3D-52F9C8CF3AF0}"/>
                </a:ext>
              </a:extLst>
            </p:cNvPr>
            <p:cNvSpPr/>
            <p:nvPr/>
          </p:nvSpPr>
          <p:spPr>
            <a:xfrm>
              <a:off x="5690694" y="2604239"/>
              <a:ext cx="5011" cy="10561"/>
            </a:xfrm>
            <a:custGeom>
              <a:avLst/>
              <a:gdLst>
                <a:gd name="connsiteX0" fmla="*/ 4681 w 5011"/>
                <a:gd name="connsiteY0" fmla="*/ 0 h 10561"/>
                <a:gd name="connsiteX1" fmla="*/ 0 w 5011"/>
                <a:gd name="connsiteY1" fmla="*/ 10304 h 10561"/>
                <a:gd name="connsiteX2" fmla="*/ 1012 w 5011"/>
                <a:gd name="connsiteY2" fmla="*/ 10561 h 10561"/>
                <a:gd name="connsiteX3" fmla="*/ 3926 w 5011"/>
                <a:gd name="connsiteY3" fmla="*/ 7767 h 10561"/>
                <a:gd name="connsiteX4" fmla="*/ 5006 w 5011"/>
                <a:gd name="connsiteY4" fmla="*/ 1852 h 10561"/>
                <a:gd name="connsiteX5" fmla="*/ 4681 w 5011"/>
                <a:gd name="connsiteY5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11" h="10561">
                  <a:moveTo>
                    <a:pt x="4681" y="0"/>
                  </a:moveTo>
                  <a:lnTo>
                    <a:pt x="0" y="10304"/>
                  </a:lnTo>
                  <a:cubicBezTo>
                    <a:pt x="343" y="10476"/>
                    <a:pt x="686" y="10561"/>
                    <a:pt x="1012" y="10561"/>
                  </a:cubicBezTo>
                  <a:cubicBezTo>
                    <a:pt x="2074" y="10561"/>
                    <a:pt x="3052" y="9635"/>
                    <a:pt x="3926" y="7767"/>
                  </a:cubicBezTo>
                  <a:cubicBezTo>
                    <a:pt x="4852" y="6052"/>
                    <a:pt x="4904" y="3892"/>
                    <a:pt x="5006" y="1852"/>
                  </a:cubicBezTo>
                  <a:cubicBezTo>
                    <a:pt x="5041" y="1046"/>
                    <a:pt x="4904" y="446"/>
                    <a:pt x="46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5" name="任意多边形: 形状 864">
              <a:extLst>
                <a:ext uri="{FF2B5EF4-FFF2-40B4-BE49-F238E27FC236}">
                  <a16:creationId xmlns:a16="http://schemas.microsoft.com/office/drawing/2014/main" id="{89F1D28F-4D4F-1F80-D5DB-BADDD2F5562B}"/>
                </a:ext>
              </a:extLst>
            </p:cNvPr>
            <p:cNvSpPr/>
            <p:nvPr/>
          </p:nvSpPr>
          <p:spPr>
            <a:xfrm>
              <a:off x="5726005" y="2532076"/>
              <a:ext cx="2115" cy="3891"/>
            </a:xfrm>
            <a:custGeom>
              <a:avLst/>
              <a:gdLst>
                <a:gd name="connsiteX0" fmla="*/ 2116 w 2115"/>
                <a:gd name="connsiteY0" fmla="*/ 0 h 3891"/>
                <a:gd name="connsiteX1" fmla="*/ 367 w 2115"/>
                <a:gd name="connsiteY1" fmla="*/ 1509 h 3891"/>
                <a:gd name="connsiteX2" fmla="*/ 350 w 2115"/>
                <a:gd name="connsiteY2" fmla="*/ 3892 h 3891"/>
                <a:gd name="connsiteX3" fmla="*/ 2116 w 2115"/>
                <a:gd name="connsiteY3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3891">
                  <a:moveTo>
                    <a:pt x="2116" y="0"/>
                  </a:moveTo>
                  <a:cubicBezTo>
                    <a:pt x="1310" y="0"/>
                    <a:pt x="796" y="720"/>
                    <a:pt x="367" y="1509"/>
                  </a:cubicBezTo>
                  <a:cubicBezTo>
                    <a:pt x="-10" y="2418"/>
                    <a:pt x="-216" y="3360"/>
                    <a:pt x="350" y="3892"/>
                  </a:cubicBezTo>
                  <a:lnTo>
                    <a:pt x="211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6" name="任意多边形: 形状 865">
              <a:extLst>
                <a:ext uri="{FF2B5EF4-FFF2-40B4-BE49-F238E27FC236}">
                  <a16:creationId xmlns:a16="http://schemas.microsoft.com/office/drawing/2014/main" id="{11DA84CC-F02E-AB1D-049F-F5398511A053}"/>
                </a:ext>
              </a:extLst>
            </p:cNvPr>
            <p:cNvSpPr/>
            <p:nvPr/>
          </p:nvSpPr>
          <p:spPr>
            <a:xfrm>
              <a:off x="5726338" y="2532076"/>
              <a:ext cx="3812" cy="4406"/>
            </a:xfrm>
            <a:custGeom>
              <a:avLst/>
              <a:gdLst>
                <a:gd name="connsiteX0" fmla="*/ 1783 w 3812"/>
                <a:gd name="connsiteY0" fmla="*/ 0 h 4406"/>
                <a:gd name="connsiteX1" fmla="*/ 1783 w 3812"/>
                <a:gd name="connsiteY1" fmla="*/ 0 h 4406"/>
                <a:gd name="connsiteX2" fmla="*/ 0 w 3812"/>
                <a:gd name="connsiteY2" fmla="*/ 3892 h 4406"/>
                <a:gd name="connsiteX3" fmla="*/ 583 w 3812"/>
                <a:gd name="connsiteY3" fmla="*/ 4218 h 4406"/>
                <a:gd name="connsiteX4" fmla="*/ 1715 w 3812"/>
                <a:gd name="connsiteY4" fmla="*/ 4406 h 4406"/>
                <a:gd name="connsiteX5" fmla="*/ 3069 w 3812"/>
                <a:gd name="connsiteY5" fmla="*/ 3926 h 4406"/>
                <a:gd name="connsiteX6" fmla="*/ 3789 w 3812"/>
                <a:gd name="connsiteY6" fmla="*/ 2349 h 4406"/>
                <a:gd name="connsiteX7" fmla="*/ 2829 w 3812"/>
                <a:gd name="connsiteY7" fmla="*/ 326 h 4406"/>
                <a:gd name="connsiteX8" fmla="*/ 1783 w 3812"/>
                <a:gd name="connsiteY8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2" h="4406">
                  <a:moveTo>
                    <a:pt x="1783" y="0"/>
                  </a:moveTo>
                  <a:cubicBezTo>
                    <a:pt x="1783" y="0"/>
                    <a:pt x="1783" y="0"/>
                    <a:pt x="1783" y="0"/>
                  </a:cubicBezTo>
                  <a:lnTo>
                    <a:pt x="0" y="3892"/>
                  </a:lnTo>
                  <a:cubicBezTo>
                    <a:pt x="137" y="4029"/>
                    <a:pt x="326" y="4149"/>
                    <a:pt x="583" y="4218"/>
                  </a:cubicBezTo>
                  <a:cubicBezTo>
                    <a:pt x="943" y="4338"/>
                    <a:pt x="1337" y="4406"/>
                    <a:pt x="1715" y="4406"/>
                  </a:cubicBezTo>
                  <a:cubicBezTo>
                    <a:pt x="2212" y="4406"/>
                    <a:pt x="2692" y="4269"/>
                    <a:pt x="3069" y="3926"/>
                  </a:cubicBezTo>
                  <a:cubicBezTo>
                    <a:pt x="3309" y="3395"/>
                    <a:pt x="3549" y="2880"/>
                    <a:pt x="3789" y="2349"/>
                  </a:cubicBezTo>
                  <a:cubicBezTo>
                    <a:pt x="3892" y="1577"/>
                    <a:pt x="3669" y="806"/>
                    <a:pt x="2829" y="326"/>
                  </a:cubicBezTo>
                  <a:cubicBezTo>
                    <a:pt x="2434" y="103"/>
                    <a:pt x="2092" y="0"/>
                    <a:pt x="17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7" name="任意多边形: 形状 866">
              <a:extLst>
                <a:ext uri="{FF2B5EF4-FFF2-40B4-BE49-F238E27FC236}">
                  <a16:creationId xmlns:a16="http://schemas.microsoft.com/office/drawing/2014/main" id="{ABC782B8-38DE-D352-67F8-A261455B1DD8}"/>
                </a:ext>
              </a:extLst>
            </p:cNvPr>
            <p:cNvSpPr/>
            <p:nvPr/>
          </p:nvSpPr>
          <p:spPr>
            <a:xfrm>
              <a:off x="5983073" y="22737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1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8" name="任意多边形: 形状 867">
              <a:extLst>
                <a:ext uri="{FF2B5EF4-FFF2-40B4-BE49-F238E27FC236}">
                  <a16:creationId xmlns:a16="http://schemas.microsoft.com/office/drawing/2014/main" id="{BC095511-38C5-2374-E3E9-736C925D2022}"/>
                </a:ext>
              </a:extLst>
            </p:cNvPr>
            <p:cNvSpPr/>
            <p:nvPr/>
          </p:nvSpPr>
          <p:spPr>
            <a:xfrm>
              <a:off x="5627604" y="2482596"/>
              <a:ext cx="6999" cy="7509"/>
            </a:xfrm>
            <a:custGeom>
              <a:avLst/>
              <a:gdLst>
                <a:gd name="connsiteX0" fmla="*/ 4008 w 6999"/>
                <a:gd name="connsiteY0" fmla="*/ 0 h 7509"/>
                <a:gd name="connsiteX1" fmla="*/ 64 w 6999"/>
                <a:gd name="connsiteY1" fmla="*/ 3223 h 7509"/>
                <a:gd name="connsiteX2" fmla="*/ 2842 w 6999"/>
                <a:gd name="connsiteY2" fmla="*/ 7441 h 7509"/>
                <a:gd name="connsiteX3" fmla="*/ 3545 w 6999"/>
                <a:gd name="connsiteY3" fmla="*/ 7510 h 7509"/>
                <a:gd name="connsiteX4" fmla="*/ 6820 w 6999"/>
                <a:gd name="connsiteY4" fmla="*/ 4561 h 7509"/>
                <a:gd name="connsiteX5" fmla="*/ 4625 w 6999"/>
                <a:gd name="connsiteY5" fmla="*/ 86 h 7509"/>
                <a:gd name="connsiteX6" fmla="*/ 4008 w 6999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9" h="7509">
                  <a:moveTo>
                    <a:pt x="4008" y="0"/>
                  </a:moveTo>
                  <a:cubicBezTo>
                    <a:pt x="2414" y="0"/>
                    <a:pt x="545" y="1457"/>
                    <a:pt x="64" y="3223"/>
                  </a:cubicBezTo>
                  <a:cubicBezTo>
                    <a:pt x="-330" y="4681"/>
                    <a:pt x="1145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20" y="4561"/>
                  </a:cubicBezTo>
                  <a:cubicBezTo>
                    <a:pt x="7437" y="2606"/>
                    <a:pt x="6408" y="583"/>
                    <a:pt x="4625" y="86"/>
                  </a:cubicBezTo>
                  <a:cubicBezTo>
                    <a:pt x="4437" y="34"/>
                    <a:pt x="4231" y="0"/>
                    <a:pt x="40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9" name="任意多边形: 形状 868">
              <a:extLst>
                <a:ext uri="{FF2B5EF4-FFF2-40B4-BE49-F238E27FC236}">
                  <a16:creationId xmlns:a16="http://schemas.microsoft.com/office/drawing/2014/main" id="{3BF28A96-A13E-D047-2F62-7E1537CCF2E5}"/>
                </a:ext>
              </a:extLst>
            </p:cNvPr>
            <p:cNvSpPr/>
            <p:nvPr/>
          </p:nvSpPr>
          <p:spPr>
            <a:xfrm>
              <a:off x="5735856" y="2479595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3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1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3" y="189"/>
                  </a:cubicBezTo>
                  <a:cubicBezTo>
                    <a:pt x="4832" y="51"/>
                    <a:pt x="4472" y="0"/>
                    <a:pt x="40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0" name="任意多边形: 形状 869">
              <a:extLst>
                <a:ext uri="{FF2B5EF4-FFF2-40B4-BE49-F238E27FC236}">
                  <a16:creationId xmlns:a16="http://schemas.microsoft.com/office/drawing/2014/main" id="{A85356DF-893C-2789-72EA-6093DFDBD1AF}"/>
                </a:ext>
              </a:extLst>
            </p:cNvPr>
            <p:cNvSpPr/>
            <p:nvPr/>
          </p:nvSpPr>
          <p:spPr>
            <a:xfrm>
              <a:off x="5734868" y="2412164"/>
              <a:ext cx="10896" cy="12190"/>
            </a:xfrm>
            <a:custGeom>
              <a:avLst/>
              <a:gdLst>
                <a:gd name="connsiteX0" fmla="*/ 3472 w 10896"/>
                <a:gd name="connsiteY0" fmla="*/ 0 h 12190"/>
                <a:gd name="connsiteX1" fmla="*/ 146 w 10896"/>
                <a:gd name="connsiteY1" fmla="*/ 2520 h 12190"/>
                <a:gd name="connsiteX2" fmla="*/ 1449 w 10896"/>
                <a:gd name="connsiteY2" fmla="*/ 7132 h 12190"/>
                <a:gd name="connsiteX3" fmla="*/ 4226 w 10896"/>
                <a:gd name="connsiteY3" fmla="*/ 10321 h 12190"/>
                <a:gd name="connsiteX4" fmla="*/ 7158 w 10896"/>
                <a:gd name="connsiteY4" fmla="*/ 12190 h 12190"/>
                <a:gd name="connsiteX5" fmla="*/ 10039 w 10896"/>
                <a:gd name="connsiteY5" fmla="*/ 9275 h 12190"/>
                <a:gd name="connsiteX6" fmla="*/ 10896 w 10896"/>
                <a:gd name="connsiteY6" fmla="*/ 3343 h 12190"/>
                <a:gd name="connsiteX7" fmla="*/ 6147 w 10896"/>
                <a:gd name="connsiteY7" fmla="*/ 240 h 12190"/>
                <a:gd name="connsiteX8" fmla="*/ 3472 w 10896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6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0" y="9258"/>
                    <a:pt x="4226" y="10321"/>
                  </a:cubicBezTo>
                  <a:cubicBezTo>
                    <a:pt x="5289" y="11556"/>
                    <a:pt x="6266" y="12190"/>
                    <a:pt x="7158" y="12190"/>
                  </a:cubicBezTo>
                  <a:cubicBezTo>
                    <a:pt x="8256" y="12190"/>
                    <a:pt x="9215" y="11230"/>
                    <a:pt x="10039" y="9275"/>
                  </a:cubicBezTo>
                  <a:cubicBezTo>
                    <a:pt x="10913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6" y="0"/>
                    <a:pt x="347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1" name="任意多边形: 形状 870">
              <a:extLst>
                <a:ext uri="{FF2B5EF4-FFF2-40B4-BE49-F238E27FC236}">
                  <a16:creationId xmlns:a16="http://schemas.microsoft.com/office/drawing/2014/main" id="{B171EC56-91F6-2AD3-2B02-51A77DD4DA25}"/>
                </a:ext>
              </a:extLst>
            </p:cNvPr>
            <p:cNvSpPr/>
            <p:nvPr/>
          </p:nvSpPr>
          <p:spPr>
            <a:xfrm>
              <a:off x="5652023" y="2578762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04" y="69"/>
                    <a:pt x="4209" y="0"/>
                    <a:pt x="3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2" name="任意多边形: 形状 871">
              <a:extLst>
                <a:ext uri="{FF2B5EF4-FFF2-40B4-BE49-F238E27FC236}">
                  <a16:creationId xmlns:a16="http://schemas.microsoft.com/office/drawing/2014/main" id="{7B15A7AC-A19F-D7D2-F93C-A2D0532F5E7F}"/>
                </a:ext>
              </a:extLst>
            </p:cNvPr>
            <p:cNvSpPr/>
            <p:nvPr/>
          </p:nvSpPr>
          <p:spPr>
            <a:xfrm>
              <a:off x="5654527" y="2418885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26" y="137"/>
                    <a:pt x="2049" y="0"/>
                    <a:pt x="1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3" name="任意多边形: 形状 872">
              <a:extLst>
                <a:ext uri="{FF2B5EF4-FFF2-40B4-BE49-F238E27FC236}">
                  <a16:creationId xmlns:a16="http://schemas.microsoft.com/office/drawing/2014/main" id="{A2FBDF31-DF4E-C3BA-9406-BD113E1DFF76}"/>
                </a:ext>
              </a:extLst>
            </p:cNvPr>
            <p:cNvSpPr/>
            <p:nvPr/>
          </p:nvSpPr>
          <p:spPr>
            <a:xfrm>
              <a:off x="5628532" y="2438019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03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49" y="0"/>
                    <a:pt x="69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4" name="任意多边形: 形状 873">
              <a:extLst>
                <a:ext uri="{FF2B5EF4-FFF2-40B4-BE49-F238E27FC236}">
                  <a16:creationId xmlns:a16="http://schemas.microsoft.com/office/drawing/2014/main" id="{DAB1D3CA-C1B1-D4A3-7C57-7365F41D8441}"/>
                </a:ext>
              </a:extLst>
            </p:cNvPr>
            <p:cNvSpPr/>
            <p:nvPr/>
          </p:nvSpPr>
          <p:spPr>
            <a:xfrm>
              <a:off x="5657986" y="2457838"/>
              <a:ext cx="17408" cy="16133"/>
            </a:xfrm>
            <a:custGeom>
              <a:avLst/>
              <a:gdLst>
                <a:gd name="connsiteX0" fmla="*/ 8790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45 w 17408"/>
                <a:gd name="connsiteY12" fmla="*/ 4046 h 16133"/>
                <a:gd name="connsiteX13" fmla="*/ 11430 w 17408"/>
                <a:gd name="connsiteY13" fmla="*/ 2623 h 16133"/>
                <a:gd name="connsiteX14" fmla="*/ 8790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790" y="0"/>
                  </a:moveTo>
                  <a:cubicBezTo>
                    <a:pt x="8533" y="0"/>
                    <a:pt x="8258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1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8" y="11727"/>
                    <a:pt x="3681" y="13630"/>
                    <a:pt x="6389" y="14916"/>
                  </a:cubicBezTo>
                  <a:cubicBezTo>
                    <a:pt x="8104" y="15739"/>
                    <a:pt x="9785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4" y="2812"/>
                    <a:pt x="14774" y="2880"/>
                    <a:pt x="14653" y="3017"/>
                  </a:cubicBezTo>
                  <a:cubicBezTo>
                    <a:pt x="14088" y="3755"/>
                    <a:pt x="13591" y="4046"/>
                    <a:pt x="13145" y="4046"/>
                  </a:cubicBezTo>
                  <a:cubicBezTo>
                    <a:pt x="12459" y="4046"/>
                    <a:pt x="11928" y="3343"/>
                    <a:pt x="11430" y="2623"/>
                  </a:cubicBezTo>
                  <a:cubicBezTo>
                    <a:pt x="10676" y="1457"/>
                    <a:pt x="10264" y="0"/>
                    <a:pt x="8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5" name="任意多边形: 形状 874">
              <a:extLst>
                <a:ext uri="{FF2B5EF4-FFF2-40B4-BE49-F238E27FC236}">
                  <a16:creationId xmlns:a16="http://schemas.microsoft.com/office/drawing/2014/main" id="{B22C8498-C9C8-005F-8C9B-CDDB8021F700}"/>
                </a:ext>
              </a:extLst>
            </p:cNvPr>
            <p:cNvSpPr/>
            <p:nvPr/>
          </p:nvSpPr>
          <p:spPr>
            <a:xfrm>
              <a:off x="5659922" y="2426000"/>
              <a:ext cx="4601" cy="3891"/>
            </a:xfrm>
            <a:custGeom>
              <a:avLst/>
              <a:gdLst>
                <a:gd name="connsiteX0" fmla="*/ 2225 w 4601"/>
                <a:gd name="connsiteY0" fmla="*/ 0 h 3891"/>
                <a:gd name="connsiteX1" fmla="*/ 167 w 4601"/>
                <a:gd name="connsiteY1" fmla="*/ 1629 h 3891"/>
                <a:gd name="connsiteX2" fmla="*/ 905 w 4601"/>
                <a:gd name="connsiteY2" fmla="*/ 3463 h 3891"/>
                <a:gd name="connsiteX3" fmla="*/ 2928 w 4601"/>
                <a:gd name="connsiteY3" fmla="*/ 3892 h 3891"/>
                <a:gd name="connsiteX4" fmla="*/ 4420 w 4601"/>
                <a:gd name="connsiteY4" fmla="*/ 2743 h 3891"/>
                <a:gd name="connsiteX5" fmla="*/ 3459 w 4601"/>
                <a:gd name="connsiteY5" fmla="*/ 240 h 3891"/>
                <a:gd name="connsiteX6" fmla="*/ 2225 w 4601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1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5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1" y="3892"/>
                    <a:pt x="4042" y="3635"/>
                    <a:pt x="4420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6" name="任意多边形: 形状 875">
              <a:extLst>
                <a:ext uri="{FF2B5EF4-FFF2-40B4-BE49-F238E27FC236}">
                  <a16:creationId xmlns:a16="http://schemas.microsoft.com/office/drawing/2014/main" id="{6B445A51-2A06-8D76-3D6D-9701081DDB0C}"/>
                </a:ext>
              </a:extLst>
            </p:cNvPr>
            <p:cNvSpPr/>
            <p:nvPr/>
          </p:nvSpPr>
          <p:spPr>
            <a:xfrm>
              <a:off x="5668325" y="2479372"/>
              <a:ext cx="13886" cy="12687"/>
            </a:xfrm>
            <a:custGeom>
              <a:avLst/>
              <a:gdLst>
                <a:gd name="connsiteX0" fmla="*/ 7384 w 13886"/>
                <a:gd name="connsiteY0" fmla="*/ 0 h 12687"/>
                <a:gd name="connsiteX1" fmla="*/ 4881 w 13886"/>
                <a:gd name="connsiteY1" fmla="*/ 343 h 12687"/>
                <a:gd name="connsiteX2" fmla="*/ 1915 w 13886"/>
                <a:gd name="connsiteY2" fmla="*/ 8127 h 12687"/>
                <a:gd name="connsiteX3" fmla="*/ 3389 w 13886"/>
                <a:gd name="connsiteY3" fmla="*/ 10133 h 12687"/>
                <a:gd name="connsiteX4" fmla="*/ 8241 w 13886"/>
                <a:gd name="connsiteY4" fmla="*/ 12687 h 12687"/>
                <a:gd name="connsiteX5" fmla="*/ 13470 w 13886"/>
                <a:gd name="connsiteY5" fmla="*/ 7527 h 12687"/>
                <a:gd name="connsiteX6" fmla="*/ 10761 w 13886"/>
                <a:gd name="connsiteY6" fmla="*/ 806 h 12687"/>
                <a:gd name="connsiteX7" fmla="*/ 7384 w 13886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12687">
                  <a:moveTo>
                    <a:pt x="7384" y="0"/>
                  </a:moveTo>
                  <a:cubicBezTo>
                    <a:pt x="6561" y="0"/>
                    <a:pt x="5721" y="120"/>
                    <a:pt x="4881" y="343"/>
                  </a:cubicBezTo>
                  <a:cubicBezTo>
                    <a:pt x="217" y="1560"/>
                    <a:pt x="-1772" y="4098"/>
                    <a:pt x="1915" y="8127"/>
                  </a:cubicBezTo>
                  <a:cubicBezTo>
                    <a:pt x="2463" y="8727"/>
                    <a:pt x="2823" y="9533"/>
                    <a:pt x="3389" y="10133"/>
                  </a:cubicBezTo>
                  <a:cubicBezTo>
                    <a:pt x="5018" y="11864"/>
                    <a:pt x="6698" y="12687"/>
                    <a:pt x="8241" y="12687"/>
                  </a:cubicBezTo>
                  <a:cubicBezTo>
                    <a:pt x="10487" y="12687"/>
                    <a:pt x="12424" y="10921"/>
                    <a:pt x="13470" y="7527"/>
                  </a:cubicBezTo>
                  <a:cubicBezTo>
                    <a:pt x="14482" y="4235"/>
                    <a:pt x="13676" y="2297"/>
                    <a:pt x="10761" y="806"/>
                  </a:cubicBezTo>
                  <a:cubicBezTo>
                    <a:pt x="9647" y="240"/>
                    <a:pt x="8515" y="0"/>
                    <a:pt x="73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7" name="任意多边形: 形状 876">
              <a:extLst>
                <a:ext uri="{FF2B5EF4-FFF2-40B4-BE49-F238E27FC236}">
                  <a16:creationId xmlns:a16="http://schemas.microsoft.com/office/drawing/2014/main" id="{B287763F-1179-53DC-2A78-6BCB58193E9B}"/>
                </a:ext>
              </a:extLst>
            </p:cNvPr>
            <p:cNvSpPr/>
            <p:nvPr/>
          </p:nvSpPr>
          <p:spPr>
            <a:xfrm>
              <a:off x="5927912" y="2347561"/>
              <a:ext cx="11490" cy="9944"/>
            </a:xfrm>
            <a:custGeom>
              <a:avLst/>
              <a:gdLst>
                <a:gd name="connsiteX0" fmla="*/ 4509 w 11490"/>
                <a:gd name="connsiteY0" fmla="*/ 0 h 9944"/>
                <a:gd name="connsiteX1" fmla="*/ 1286 w 11490"/>
                <a:gd name="connsiteY1" fmla="*/ 3858 h 9944"/>
                <a:gd name="connsiteX2" fmla="*/ 651 w 11490"/>
                <a:gd name="connsiteY2" fmla="*/ 9035 h 9944"/>
                <a:gd name="connsiteX3" fmla="*/ 2640 w 11490"/>
                <a:gd name="connsiteY3" fmla="*/ 9944 h 9944"/>
                <a:gd name="connsiteX4" fmla="*/ 5126 w 11490"/>
                <a:gd name="connsiteY4" fmla="*/ 9601 h 9944"/>
                <a:gd name="connsiteX5" fmla="*/ 9721 w 11490"/>
                <a:gd name="connsiteY5" fmla="*/ 8367 h 9944"/>
                <a:gd name="connsiteX6" fmla="*/ 11281 w 11490"/>
                <a:gd name="connsiteY6" fmla="*/ 4835 h 9944"/>
                <a:gd name="connsiteX7" fmla="*/ 5315 w 11490"/>
                <a:gd name="connsiteY7" fmla="*/ 103 h 9944"/>
                <a:gd name="connsiteX8" fmla="*/ 4509 w 11490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0" h="9944">
                  <a:moveTo>
                    <a:pt x="4509" y="0"/>
                  </a:moveTo>
                  <a:cubicBezTo>
                    <a:pt x="2623" y="0"/>
                    <a:pt x="2177" y="2366"/>
                    <a:pt x="1286" y="3858"/>
                  </a:cubicBezTo>
                  <a:cubicBezTo>
                    <a:pt x="360" y="5503"/>
                    <a:pt x="-720" y="7269"/>
                    <a:pt x="651" y="9035"/>
                  </a:cubicBezTo>
                  <a:cubicBezTo>
                    <a:pt x="1200" y="9738"/>
                    <a:pt x="1903" y="9944"/>
                    <a:pt x="2640" y="9944"/>
                  </a:cubicBezTo>
                  <a:cubicBezTo>
                    <a:pt x="3463" y="9944"/>
                    <a:pt x="4337" y="9687"/>
                    <a:pt x="5126" y="9601"/>
                  </a:cubicBezTo>
                  <a:cubicBezTo>
                    <a:pt x="6686" y="9413"/>
                    <a:pt x="8212" y="8881"/>
                    <a:pt x="9721" y="8367"/>
                  </a:cubicBezTo>
                  <a:cubicBezTo>
                    <a:pt x="11350" y="7801"/>
                    <a:pt x="11813" y="6344"/>
                    <a:pt x="11281" y="4835"/>
                  </a:cubicBezTo>
                  <a:cubicBezTo>
                    <a:pt x="10287" y="2023"/>
                    <a:pt x="7749" y="806"/>
                    <a:pt x="5315" y="103"/>
                  </a:cubicBezTo>
                  <a:cubicBezTo>
                    <a:pt x="5006" y="34"/>
                    <a:pt x="4749" y="0"/>
                    <a:pt x="45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8" name="任意多边形: 形状 877">
              <a:extLst>
                <a:ext uri="{FF2B5EF4-FFF2-40B4-BE49-F238E27FC236}">
                  <a16:creationId xmlns:a16="http://schemas.microsoft.com/office/drawing/2014/main" id="{AE7195F4-37CE-6398-3BBF-67F0BE0AD2A7}"/>
                </a:ext>
              </a:extLst>
            </p:cNvPr>
            <p:cNvSpPr/>
            <p:nvPr/>
          </p:nvSpPr>
          <p:spPr>
            <a:xfrm>
              <a:off x="5907506" y="2374188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9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9" y="7149"/>
                  </a:cubicBezTo>
                  <a:cubicBezTo>
                    <a:pt x="2901" y="7321"/>
                    <a:pt x="3364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0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9" name="任意多边形: 形状 878">
              <a:extLst>
                <a:ext uri="{FF2B5EF4-FFF2-40B4-BE49-F238E27FC236}">
                  <a16:creationId xmlns:a16="http://schemas.microsoft.com/office/drawing/2014/main" id="{AAF019E7-45F6-A88B-2404-761B4C29EB9C}"/>
                </a:ext>
              </a:extLst>
            </p:cNvPr>
            <p:cNvSpPr/>
            <p:nvPr/>
          </p:nvSpPr>
          <p:spPr>
            <a:xfrm>
              <a:off x="5948417" y="2208653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0" name="任意多边形: 形状 879">
              <a:extLst>
                <a:ext uri="{FF2B5EF4-FFF2-40B4-BE49-F238E27FC236}">
                  <a16:creationId xmlns:a16="http://schemas.microsoft.com/office/drawing/2014/main" id="{0C0007EA-0365-EB7F-BE82-A598006FB084}"/>
                </a:ext>
              </a:extLst>
            </p:cNvPr>
            <p:cNvSpPr/>
            <p:nvPr/>
          </p:nvSpPr>
          <p:spPr>
            <a:xfrm>
              <a:off x="5887211" y="23576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6" y="0"/>
                    <a:pt x="668" y="874"/>
                    <a:pt x="171" y="2349"/>
                  </a:cubicBezTo>
                  <a:cubicBezTo>
                    <a:pt x="-429" y="4149"/>
                    <a:pt x="633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5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497" y="0"/>
                    <a:pt x="308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1" name="任意多边形: 形状 880">
              <a:extLst>
                <a:ext uri="{FF2B5EF4-FFF2-40B4-BE49-F238E27FC236}">
                  <a16:creationId xmlns:a16="http://schemas.microsoft.com/office/drawing/2014/main" id="{70AD5A62-8B55-F2DA-95AE-D521C126C209}"/>
                </a:ext>
              </a:extLst>
            </p:cNvPr>
            <p:cNvSpPr/>
            <p:nvPr/>
          </p:nvSpPr>
          <p:spPr>
            <a:xfrm>
              <a:off x="5952549" y="2385178"/>
              <a:ext cx="7252" cy="1474"/>
            </a:xfrm>
            <a:custGeom>
              <a:avLst/>
              <a:gdLst>
                <a:gd name="connsiteX0" fmla="*/ 4389 w 7252"/>
                <a:gd name="connsiteY0" fmla="*/ 0 h 1474"/>
                <a:gd name="connsiteX1" fmla="*/ 0 w 7252"/>
                <a:gd name="connsiteY1" fmla="*/ 1474 h 1474"/>
                <a:gd name="connsiteX2" fmla="*/ 7252 w 7252"/>
                <a:gd name="connsiteY2" fmla="*/ 754 h 1474"/>
                <a:gd name="connsiteX3" fmla="*/ 4389 w 7252"/>
                <a:gd name="connsiteY3" fmla="*/ 0 h 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2" h="1474">
                  <a:moveTo>
                    <a:pt x="4389" y="0"/>
                  </a:moveTo>
                  <a:cubicBezTo>
                    <a:pt x="2915" y="0"/>
                    <a:pt x="1406" y="549"/>
                    <a:pt x="0" y="1474"/>
                  </a:cubicBezTo>
                  <a:cubicBezTo>
                    <a:pt x="2417" y="1269"/>
                    <a:pt x="4835" y="1011"/>
                    <a:pt x="7252" y="754"/>
                  </a:cubicBezTo>
                  <a:cubicBezTo>
                    <a:pt x="6309" y="223"/>
                    <a:pt x="5349" y="0"/>
                    <a:pt x="43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2" name="任意多边形: 形状 881">
              <a:extLst>
                <a:ext uri="{FF2B5EF4-FFF2-40B4-BE49-F238E27FC236}">
                  <a16:creationId xmlns:a16="http://schemas.microsoft.com/office/drawing/2014/main" id="{A10EF827-9807-2D0A-F616-97E6B2D3CE1D}"/>
                </a:ext>
              </a:extLst>
            </p:cNvPr>
            <p:cNvSpPr/>
            <p:nvPr/>
          </p:nvSpPr>
          <p:spPr>
            <a:xfrm>
              <a:off x="5925190" y="2226209"/>
              <a:ext cx="17829" cy="12275"/>
            </a:xfrm>
            <a:custGeom>
              <a:avLst/>
              <a:gdLst>
                <a:gd name="connsiteX0" fmla="*/ 9563 w 17829"/>
                <a:gd name="connsiteY0" fmla="*/ 0 h 12275"/>
                <a:gd name="connsiteX1" fmla="*/ 4745 w 17829"/>
                <a:gd name="connsiteY1" fmla="*/ 3121 h 12275"/>
                <a:gd name="connsiteX2" fmla="*/ 1162 w 17829"/>
                <a:gd name="connsiteY2" fmla="*/ 7527 h 12275"/>
                <a:gd name="connsiteX3" fmla="*/ 168 w 17829"/>
                <a:gd name="connsiteY3" fmla="*/ 10201 h 12275"/>
                <a:gd name="connsiteX4" fmla="*/ 1951 w 17829"/>
                <a:gd name="connsiteY4" fmla="*/ 11693 h 12275"/>
                <a:gd name="connsiteX5" fmla="*/ 2585 w 17829"/>
                <a:gd name="connsiteY5" fmla="*/ 11504 h 12275"/>
                <a:gd name="connsiteX6" fmla="*/ 4848 w 17829"/>
                <a:gd name="connsiteY6" fmla="*/ 10733 h 12275"/>
                <a:gd name="connsiteX7" fmla="*/ 7609 w 17829"/>
                <a:gd name="connsiteY7" fmla="*/ 12087 h 12275"/>
                <a:gd name="connsiteX8" fmla="*/ 8912 w 17829"/>
                <a:gd name="connsiteY8" fmla="*/ 12276 h 12275"/>
                <a:gd name="connsiteX9" fmla="*/ 17827 w 17829"/>
                <a:gd name="connsiteY9" fmla="*/ 4921 h 12275"/>
                <a:gd name="connsiteX10" fmla="*/ 17570 w 17829"/>
                <a:gd name="connsiteY10" fmla="*/ 3703 h 12275"/>
                <a:gd name="connsiteX11" fmla="*/ 10849 w 17829"/>
                <a:gd name="connsiteY11" fmla="*/ 86 h 12275"/>
                <a:gd name="connsiteX12" fmla="*/ 9563 w 1782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9" h="12275">
                  <a:moveTo>
                    <a:pt x="9563" y="0"/>
                  </a:moveTo>
                  <a:cubicBezTo>
                    <a:pt x="7472" y="0"/>
                    <a:pt x="5568" y="857"/>
                    <a:pt x="4745" y="3121"/>
                  </a:cubicBezTo>
                  <a:cubicBezTo>
                    <a:pt x="3991" y="5178"/>
                    <a:pt x="3288" y="6772"/>
                    <a:pt x="1162" y="7527"/>
                  </a:cubicBezTo>
                  <a:cubicBezTo>
                    <a:pt x="202" y="7870"/>
                    <a:pt x="-278" y="9035"/>
                    <a:pt x="168" y="10201"/>
                  </a:cubicBezTo>
                  <a:cubicBezTo>
                    <a:pt x="494" y="11059"/>
                    <a:pt x="1248" y="11693"/>
                    <a:pt x="1951" y="11693"/>
                  </a:cubicBezTo>
                  <a:cubicBezTo>
                    <a:pt x="2174" y="11693"/>
                    <a:pt x="2379" y="11642"/>
                    <a:pt x="2585" y="11504"/>
                  </a:cubicBezTo>
                  <a:cubicBezTo>
                    <a:pt x="3408" y="10973"/>
                    <a:pt x="4162" y="10733"/>
                    <a:pt x="4848" y="10733"/>
                  </a:cubicBezTo>
                  <a:cubicBezTo>
                    <a:pt x="5894" y="10733"/>
                    <a:pt x="6803" y="11264"/>
                    <a:pt x="7609" y="12087"/>
                  </a:cubicBezTo>
                  <a:cubicBezTo>
                    <a:pt x="8020" y="12224"/>
                    <a:pt x="8449" y="12276"/>
                    <a:pt x="8912" y="12276"/>
                  </a:cubicBezTo>
                  <a:cubicBezTo>
                    <a:pt x="12649" y="12276"/>
                    <a:pt x="17759" y="8195"/>
                    <a:pt x="17827" y="4921"/>
                  </a:cubicBezTo>
                  <a:cubicBezTo>
                    <a:pt x="17844" y="4509"/>
                    <a:pt x="17759" y="4063"/>
                    <a:pt x="17570" y="3703"/>
                  </a:cubicBezTo>
                  <a:cubicBezTo>
                    <a:pt x="16147" y="857"/>
                    <a:pt x="13421" y="480"/>
                    <a:pt x="10849" y="86"/>
                  </a:cubicBezTo>
                  <a:cubicBezTo>
                    <a:pt x="10403" y="34"/>
                    <a:pt x="9975" y="0"/>
                    <a:pt x="95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3" name="任意多边形: 形状 882">
              <a:extLst>
                <a:ext uri="{FF2B5EF4-FFF2-40B4-BE49-F238E27FC236}">
                  <a16:creationId xmlns:a16="http://schemas.microsoft.com/office/drawing/2014/main" id="{52963417-EFB4-2537-5998-4EA63F01AFEA}"/>
                </a:ext>
              </a:extLst>
            </p:cNvPr>
            <p:cNvSpPr/>
            <p:nvPr/>
          </p:nvSpPr>
          <p:spPr>
            <a:xfrm>
              <a:off x="5938396" y="2101942"/>
              <a:ext cx="14531" cy="24431"/>
            </a:xfrm>
            <a:custGeom>
              <a:avLst/>
              <a:gdLst>
                <a:gd name="connsiteX0" fmla="*/ 6798 w 14531"/>
                <a:gd name="connsiteY0" fmla="*/ 0 h 24431"/>
                <a:gd name="connsiteX1" fmla="*/ 5701 w 14531"/>
                <a:gd name="connsiteY1" fmla="*/ 309 h 24431"/>
                <a:gd name="connsiteX2" fmla="*/ 317 w 14531"/>
                <a:gd name="connsiteY2" fmla="*/ 7853 h 24431"/>
                <a:gd name="connsiteX3" fmla="*/ 1946 w 14531"/>
                <a:gd name="connsiteY3" fmla="*/ 12242 h 24431"/>
                <a:gd name="connsiteX4" fmla="*/ 3437 w 14531"/>
                <a:gd name="connsiteY4" fmla="*/ 18311 h 24431"/>
                <a:gd name="connsiteX5" fmla="*/ 5804 w 14531"/>
                <a:gd name="connsiteY5" fmla="*/ 24277 h 24431"/>
                <a:gd name="connsiteX6" fmla="*/ 6815 w 14531"/>
                <a:gd name="connsiteY6" fmla="*/ 24432 h 24431"/>
                <a:gd name="connsiteX7" fmla="*/ 11855 w 14531"/>
                <a:gd name="connsiteY7" fmla="*/ 20797 h 24431"/>
                <a:gd name="connsiteX8" fmla="*/ 14444 w 14531"/>
                <a:gd name="connsiteY8" fmla="*/ 17196 h 24431"/>
                <a:gd name="connsiteX9" fmla="*/ 13707 w 14531"/>
                <a:gd name="connsiteY9" fmla="*/ 14368 h 24431"/>
                <a:gd name="connsiteX10" fmla="*/ 10158 w 14531"/>
                <a:gd name="connsiteY10" fmla="*/ 7081 h 24431"/>
                <a:gd name="connsiteX11" fmla="*/ 8598 w 14531"/>
                <a:gd name="connsiteY11" fmla="*/ 1595 h 24431"/>
                <a:gd name="connsiteX12" fmla="*/ 6798 w 14531"/>
                <a:gd name="connsiteY12" fmla="*/ 0 h 2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31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4" y="24277"/>
                  </a:cubicBezTo>
                  <a:cubicBezTo>
                    <a:pt x="6164" y="24380"/>
                    <a:pt x="6506" y="24432"/>
                    <a:pt x="6815" y="24432"/>
                  </a:cubicBezTo>
                  <a:cubicBezTo>
                    <a:pt x="8975" y="24432"/>
                    <a:pt x="10398" y="22374"/>
                    <a:pt x="11855" y="20797"/>
                  </a:cubicBezTo>
                  <a:cubicBezTo>
                    <a:pt x="12833" y="19734"/>
                    <a:pt x="13570" y="18448"/>
                    <a:pt x="14444" y="17196"/>
                  </a:cubicBezTo>
                  <a:cubicBezTo>
                    <a:pt x="14599" y="16151"/>
                    <a:pt x="14650" y="14727"/>
                    <a:pt x="13707" y="14368"/>
                  </a:cubicBezTo>
                  <a:cubicBezTo>
                    <a:pt x="10261" y="13047"/>
                    <a:pt x="10553" y="9996"/>
                    <a:pt x="10158" y="7081"/>
                  </a:cubicBezTo>
                  <a:cubicBezTo>
                    <a:pt x="9901" y="5212"/>
                    <a:pt x="9250" y="3378"/>
                    <a:pt x="8598" y="1595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4" name="任意多边形: 形状 883">
              <a:extLst>
                <a:ext uri="{FF2B5EF4-FFF2-40B4-BE49-F238E27FC236}">
                  <a16:creationId xmlns:a16="http://schemas.microsoft.com/office/drawing/2014/main" id="{E6D7FD52-1E02-5EF9-525D-39CA637AAE96}"/>
                </a:ext>
              </a:extLst>
            </p:cNvPr>
            <p:cNvSpPr/>
            <p:nvPr/>
          </p:nvSpPr>
          <p:spPr>
            <a:xfrm>
              <a:off x="5938110" y="2137329"/>
              <a:ext cx="11426" cy="10321"/>
            </a:xfrm>
            <a:custGeom>
              <a:avLst/>
              <a:gdLst>
                <a:gd name="connsiteX0" fmla="*/ 3981 w 11426"/>
                <a:gd name="connsiteY0" fmla="*/ 0 h 10321"/>
                <a:gd name="connsiteX1" fmla="*/ 878 w 11426"/>
                <a:gd name="connsiteY1" fmla="*/ 4355 h 10321"/>
                <a:gd name="connsiteX2" fmla="*/ 912 w 11426"/>
                <a:gd name="connsiteY2" fmla="*/ 9653 h 10321"/>
                <a:gd name="connsiteX3" fmla="*/ 2558 w 11426"/>
                <a:gd name="connsiteY3" fmla="*/ 10321 h 10321"/>
                <a:gd name="connsiteX4" fmla="*/ 5473 w 11426"/>
                <a:gd name="connsiteY4" fmla="*/ 9584 h 10321"/>
                <a:gd name="connsiteX5" fmla="*/ 9930 w 11426"/>
                <a:gd name="connsiteY5" fmla="*/ 7698 h 10321"/>
                <a:gd name="connsiteX6" fmla="*/ 11045 w 11426"/>
                <a:gd name="connsiteY6" fmla="*/ 3926 h 10321"/>
                <a:gd name="connsiteX7" fmla="*/ 4444 w 11426"/>
                <a:gd name="connsiteY7" fmla="*/ 34 h 10321"/>
                <a:gd name="connsiteX8" fmla="*/ 3981 w 11426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26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09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73" y="9584"/>
                  </a:cubicBezTo>
                  <a:cubicBezTo>
                    <a:pt x="7016" y="9173"/>
                    <a:pt x="8490" y="8418"/>
                    <a:pt x="9930" y="7698"/>
                  </a:cubicBezTo>
                  <a:cubicBezTo>
                    <a:pt x="11508" y="6892"/>
                    <a:pt x="11765" y="5366"/>
                    <a:pt x="11045" y="3926"/>
                  </a:cubicBezTo>
                  <a:cubicBezTo>
                    <a:pt x="9673" y="1234"/>
                    <a:pt x="6982" y="377"/>
                    <a:pt x="4444" y="34"/>
                  </a:cubicBezTo>
                  <a:cubicBezTo>
                    <a:pt x="4290" y="17"/>
                    <a:pt x="4135" y="0"/>
                    <a:pt x="39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5" name="任意多边形: 形状 884">
              <a:extLst>
                <a:ext uri="{FF2B5EF4-FFF2-40B4-BE49-F238E27FC236}">
                  <a16:creationId xmlns:a16="http://schemas.microsoft.com/office/drawing/2014/main" id="{AC91FA67-F451-1103-8282-775FCDCB82AB}"/>
                </a:ext>
              </a:extLst>
            </p:cNvPr>
            <p:cNvSpPr/>
            <p:nvPr/>
          </p:nvSpPr>
          <p:spPr>
            <a:xfrm>
              <a:off x="5883839" y="2367621"/>
              <a:ext cx="7235" cy="7663"/>
            </a:xfrm>
            <a:custGeom>
              <a:avLst/>
              <a:gdLst>
                <a:gd name="connsiteX0" fmla="*/ 2805 w 7235"/>
                <a:gd name="connsiteY0" fmla="*/ 0 h 7663"/>
                <a:gd name="connsiteX1" fmla="*/ 182 w 7235"/>
                <a:gd name="connsiteY1" fmla="*/ 2863 h 7663"/>
                <a:gd name="connsiteX2" fmla="*/ 2856 w 7235"/>
                <a:gd name="connsiteY2" fmla="*/ 7561 h 7663"/>
                <a:gd name="connsiteX3" fmla="*/ 3850 w 7235"/>
                <a:gd name="connsiteY3" fmla="*/ 7664 h 7663"/>
                <a:gd name="connsiteX4" fmla="*/ 7057 w 7235"/>
                <a:gd name="connsiteY4" fmla="*/ 5041 h 7663"/>
                <a:gd name="connsiteX5" fmla="*/ 3216 w 7235"/>
                <a:gd name="connsiteY5" fmla="*/ 51 h 7663"/>
                <a:gd name="connsiteX6" fmla="*/ 2805 w 723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7663">
                  <a:moveTo>
                    <a:pt x="2805" y="0"/>
                  </a:moveTo>
                  <a:cubicBezTo>
                    <a:pt x="1810" y="0"/>
                    <a:pt x="748" y="1012"/>
                    <a:pt x="182" y="2863"/>
                  </a:cubicBezTo>
                  <a:cubicBezTo>
                    <a:pt x="-470" y="5058"/>
                    <a:pt x="679" y="7150"/>
                    <a:pt x="2856" y="7561"/>
                  </a:cubicBezTo>
                  <a:cubicBezTo>
                    <a:pt x="3199" y="7630"/>
                    <a:pt x="3542" y="7664"/>
                    <a:pt x="3850" y="7664"/>
                  </a:cubicBezTo>
                  <a:cubicBezTo>
                    <a:pt x="5377" y="7664"/>
                    <a:pt x="6525" y="6858"/>
                    <a:pt x="7057" y="5041"/>
                  </a:cubicBezTo>
                  <a:cubicBezTo>
                    <a:pt x="7708" y="2812"/>
                    <a:pt x="6611" y="960"/>
                    <a:pt x="3216" y="51"/>
                  </a:cubicBezTo>
                  <a:cubicBezTo>
                    <a:pt x="3079" y="17"/>
                    <a:pt x="2942" y="0"/>
                    <a:pt x="28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6" name="任意多边形: 形状 885">
              <a:extLst>
                <a:ext uri="{FF2B5EF4-FFF2-40B4-BE49-F238E27FC236}">
                  <a16:creationId xmlns:a16="http://schemas.microsoft.com/office/drawing/2014/main" id="{B1F6BC29-C5FE-33A7-2D3F-7B8563BED5F4}"/>
                </a:ext>
              </a:extLst>
            </p:cNvPr>
            <p:cNvSpPr/>
            <p:nvPr/>
          </p:nvSpPr>
          <p:spPr>
            <a:xfrm>
              <a:off x="5857338" y="22327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5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3" y="11624"/>
                    <a:pt x="8697" y="9498"/>
                    <a:pt x="10155" y="8435"/>
                  </a:cubicBezTo>
                  <a:cubicBezTo>
                    <a:pt x="10806" y="7955"/>
                    <a:pt x="11458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22" y="34"/>
                    <a:pt x="3262" y="0"/>
                    <a:pt x="2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7" name="任意多边形: 形状 886">
              <a:extLst>
                <a:ext uri="{FF2B5EF4-FFF2-40B4-BE49-F238E27FC236}">
                  <a16:creationId xmlns:a16="http://schemas.microsoft.com/office/drawing/2014/main" id="{A144E5EA-AE7C-514E-47A1-32657D4108E0}"/>
                </a:ext>
              </a:extLst>
            </p:cNvPr>
            <p:cNvSpPr/>
            <p:nvPr/>
          </p:nvSpPr>
          <p:spPr>
            <a:xfrm>
              <a:off x="5867511" y="20958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9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2" y="2623"/>
                    <a:pt x="3429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8" name="任意多边形: 形状 887">
              <a:extLst>
                <a:ext uri="{FF2B5EF4-FFF2-40B4-BE49-F238E27FC236}">
                  <a16:creationId xmlns:a16="http://schemas.microsoft.com/office/drawing/2014/main" id="{AB6FF565-AE0E-F0F6-2B11-7EC87AEBE597}"/>
                </a:ext>
              </a:extLst>
            </p:cNvPr>
            <p:cNvSpPr/>
            <p:nvPr/>
          </p:nvSpPr>
          <p:spPr>
            <a:xfrm>
              <a:off x="5853517" y="2153257"/>
              <a:ext cx="7083" cy="7029"/>
            </a:xfrm>
            <a:custGeom>
              <a:avLst/>
              <a:gdLst>
                <a:gd name="connsiteX0" fmla="*/ 4460 w 7083"/>
                <a:gd name="connsiteY0" fmla="*/ 0 h 7029"/>
                <a:gd name="connsiteX1" fmla="*/ 88 w 7083"/>
                <a:gd name="connsiteY1" fmla="*/ 2280 h 7029"/>
                <a:gd name="connsiteX2" fmla="*/ 2077 w 7083"/>
                <a:gd name="connsiteY2" fmla="*/ 6481 h 7029"/>
                <a:gd name="connsiteX3" fmla="*/ 4186 w 7083"/>
                <a:gd name="connsiteY3" fmla="*/ 7029 h 7029"/>
                <a:gd name="connsiteX4" fmla="*/ 6878 w 7083"/>
                <a:gd name="connsiteY4" fmla="*/ 5555 h 7029"/>
                <a:gd name="connsiteX5" fmla="*/ 4769 w 7083"/>
                <a:gd name="connsiteY5" fmla="*/ 51 h 7029"/>
                <a:gd name="connsiteX6" fmla="*/ 4460 w 7083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3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1" y="7029"/>
                    <a:pt x="6518" y="6498"/>
                    <a:pt x="6878" y="5555"/>
                  </a:cubicBezTo>
                  <a:cubicBezTo>
                    <a:pt x="7564" y="3755"/>
                    <a:pt x="6449" y="874"/>
                    <a:pt x="4769" y="51"/>
                  </a:cubicBezTo>
                  <a:cubicBezTo>
                    <a:pt x="4700" y="17"/>
                    <a:pt x="4597" y="0"/>
                    <a:pt x="44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9" name="任意多边形: 形状 888">
              <a:extLst>
                <a:ext uri="{FF2B5EF4-FFF2-40B4-BE49-F238E27FC236}">
                  <a16:creationId xmlns:a16="http://schemas.microsoft.com/office/drawing/2014/main" id="{AF3F315C-168C-C4B7-B143-A98B81A86AB3}"/>
                </a:ext>
              </a:extLst>
            </p:cNvPr>
            <p:cNvSpPr/>
            <p:nvPr/>
          </p:nvSpPr>
          <p:spPr>
            <a:xfrm>
              <a:off x="5914112" y="2312723"/>
              <a:ext cx="7000" cy="7869"/>
            </a:xfrm>
            <a:custGeom>
              <a:avLst/>
              <a:gdLst>
                <a:gd name="connsiteX0" fmla="*/ 2588 w 7000"/>
                <a:gd name="connsiteY0" fmla="*/ 0 h 7869"/>
                <a:gd name="connsiteX1" fmla="*/ 204 w 7000"/>
                <a:gd name="connsiteY1" fmla="*/ 3103 h 7869"/>
                <a:gd name="connsiteX2" fmla="*/ 2210 w 7000"/>
                <a:gd name="connsiteY2" fmla="*/ 7664 h 7869"/>
                <a:gd name="connsiteX3" fmla="*/ 3205 w 7000"/>
                <a:gd name="connsiteY3" fmla="*/ 7869 h 7869"/>
                <a:gd name="connsiteX4" fmla="*/ 6925 w 7000"/>
                <a:gd name="connsiteY4" fmla="*/ 5023 h 7869"/>
                <a:gd name="connsiteX5" fmla="*/ 3016 w 7000"/>
                <a:gd name="connsiteY5" fmla="*/ 68 h 7869"/>
                <a:gd name="connsiteX6" fmla="*/ 2588 w 7000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0" h="7869">
                  <a:moveTo>
                    <a:pt x="2588" y="0"/>
                  </a:moveTo>
                  <a:cubicBezTo>
                    <a:pt x="1490" y="0"/>
                    <a:pt x="701" y="1269"/>
                    <a:pt x="204" y="3103"/>
                  </a:cubicBezTo>
                  <a:cubicBezTo>
                    <a:pt x="-396" y="5298"/>
                    <a:pt x="342" y="6841"/>
                    <a:pt x="2210" y="7664"/>
                  </a:cubicBezTo>
                  <a:cubicBezTo>
                    <a:pt x="2519" y="7801"/>
                    <a:pt x="2862" y="7869"/>
                    <a:pt x="3205" y="7869"/>
                  </a:cubicBezTo>
                  <a:cubicBezTo>
                    <a:pt x="4817" y="7869"/>
                    <a:pt x="6616" y="6532"/>
                    <a:pt x="6925" y="5023"/>
                  </a:cubicBezTo>
                  <a:cubicBezTo>
                    <a:pt x="7337" y="2932"/>
                    <a:pt x="6051" y="840"/>
                    <a:pt x="3016" y="68"/>
                  </a:cubicBezTo>
                  <a:cubicBezTo>
                    <a:pt x="2879" y="34"/>
                    <a:pt x="2724" y="0"/>
                    <a:pt x="258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0" name="任意多边形: 形状 889">
              <a:extLst>
                <a:ext uri="{FF2B5EF4-FFF2-40B4-BE49-F238E27FC236}">
                  <a16:creationId xmlns:a16="http://schemas.microsoft.com/office/drawing/2014/main" id="{C7324B3E-285E-EF59-F266-693183EEEC07}"/>
                </a:ext>
              </a:extLst>
            </p:cNvPr>
            <p:cNvSpPr/>
            <p:nvPr/>
          </p:nvSpPr>
          <p:spPr>
            <a:xfrm>
              <a:off x="5910691" y="2188182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4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3" y="1354"/>
                    <a:pt x="3556" y="154"/>
                    <a:pt x="2185" y="0"/>
                  </a:cubicBezTo>
                  <a:cubicBezTo>
                    <a:pt x="2117" y="0"/>
                    <a:pt x="2048" y="0"/>
                    <a:pt x="1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1" name="任意多边形: 形状 890">
              <a:extLst>
                <a:ext uri="{FF2B5EF4-FFF2-40B4-BE49-F238E27FC236}">
                  <a16:creationId xmlns:a16="http://schemas.microsoft.com/office/drawing/2014/main" id="{F9605883-E647-4993-04B2-C7CC278C7C1A}"/>
                </a:ext>
              </a:extLst>
            </p:cNvPr>
            <p:cNvSpPr/>
            <p:nvPr/>
          </p:nvSpPr>
          <p:spPr>
            <a:xfrm>
              <a:off x="5914985" y="22560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35" y="34"/>
                    <a:pt x="3977" y="0"/>
                    <a:pt x="37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2" name="任意多边形: 形状 891">
              <a:extLst>
                <a:ext uri="{FF2B5EF4-FFF2-40B4-BE49-F238E27FC236}">
                  <a16:creationId xmlns:a16="http://schemas.microsoft.com/office/drawing/2014/main" id="{FB93FECA-E2F4-15E8-2968-8625E63C8136}"/>
                </a:ext>
              </a:extLst>
            </p:cNvPr>
            <p:cNvSpPr/>
            <p:nvPr/>
          </p:nvSpPr>
          <p:spPr>
            <a:xfrm>
              <a:off x="5966675" y="2235382"/>
              <a:ext cx="5860" cy="7698"/>
            </a:xfrm>
            <a:custGeom>
              <a:avLst/>
              <a:gdLst>
                <a:gd name="connsiteX0" fmla="*/ 3705 w 5860"/>
                <a:gd name="connsiteY0" fmla="*/ 0 h 7698"/>
                <a:gd name="connsiteX1" fmla="*/ 2 w 5860"/>
                <a:gd name="connsiteY1" fmla="*/ 3635 h 7698"/>
                <a:gd name="connsiteX2" fmla="*/ 2317 w 5860"/>
                <a:gd name="connsiteY2" fmla="*/ 7612 h 7698"/>
                <a:gd name="connsiteX3" fmla="*/ 2899 w 5860"/>
                <a:gd name="connsiteY3" fmla="*/ 7698 h 7698"/>
                <a:gd name="connsiteX4" fmla="*/ 5814 w 5860"/>
                <a:gd name="connsiteY4" fmla="*/ 4149 h 7698"/>
                <a:gd name="connsiteX5" fmla="*/ 3859 w 5860"/>
                <a:gd name="connsiteY5" fmla="*/ 17 h 7698"/>
                <a:gd name="connsiteX6" fmla="*/ 3705 w 5860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0" h="7698">
                  <a:moveTo>
                    <a:pt x="3705" y="0"/>
                  </a:moveTo>
                  <a:cubicBezTo>
                    <a:pt x="2368" y="0"/>
                    <a:pt x="36" y="2160"/>
                    <a:pt x="2" y="3635"/>
                  </a:cubicBezTo>
                  <a:cubicBezTo>
                    <a:pt x="-33" y="5401"/>
                    <a:pt x="413" y="7064"/>
                    <a:pt x="2317" y="7612"/>
                  </a:cubicBezTo>
                  <a:cubicBezTo>
                    <a:pt x="2505" y="7664"/>
                    <a:pt x="2711" y="7698"/>
                    <a:pt x="2899" y="7698"/>
                  </a:cubicBezTo>
                  <a:cubicBezTo>
                    <a:pt x="4322" y="7698"/>
                    <a:pt x="5540" y="6189"/>
                    <a:pt x="5814" y="4149"/>
                  </a:cubicBezTo>
                  <a:cubicBezTo>
                    <a:pt x="6071" y="2229"/>
                    <a:pt x="5248" y="943"/>
                    <a:pt x="3859" y="17"/>
                  </a:cubicBezTo>
                  <a:cubicBezTo>
                    <a:pt x="3808" y="0"/>
                    <a:pt x="3756" y="0"/>
                    <a:pt x="3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3" name="任意多边形: 形状 892">
              <a:extLst>
                <a:ext uri="{FF2B5EF4-FFF2-40B4-BE49-F238E27FC236}">
                  <a16:creationId xmlns:a16="http://schemas.microsoft.com/office/drawing/2014/main" id="{AEFD868C-8BAB-E680-BC60-EEE9E9F5A40E}"/>
                </a:ext>
              </a:extLst>
            </p:cNvPr>
            <p:cNvSpPr/>
            <p:nvPr/>
          </p:nvSpPr>
          <p:spPr>
            <a:xfrm>
              <a:off x="5968659" y="2299761"/>
              <a:ext cx="7094" cy="7561"/>
            </a:xfrm>
            <a:custGeom>
              <a:avLst/>
              <a:gdLst>
                <a:gd name="connsiteX0" fmla="*/ 3333 w 7094"/>
                <a:gd name="connsiteY0" fmla="*/ 0 h 7561"/>
                <a:gd name="connsiteX1" fmla="*/ 195 w 7094"/>
                <a:gd name="connsiteY1" fmla="*/ 2589 h 7561"/>
                <a:gd name="connsiteX2" fmla="*/ 2801 w 7094"/>
                <a:gd name="connsiteY2" fmla="*/ 7475 h 7561"/>
                <a:gd name="connsiteX3" fmla="*/ 3641 w 7094"/>
                <a:gd name="connsiteY3" fmla="*/ 7561 h 7561"/>
                <a:gd name="connsiteX4" fmla="*/ 6865 w 7094"/>
                <a:gd name="connsiteY4" fmla="*/ 5589 h 7561"/>
                <a:gd name="connsiteX5" fmla="*/ 4413 w 7094"/>
                <a:gd name="connsiteY5" fmla="*/ 171 h 7561"/>
                <a:gd name="connsiteX6" fmla="*/ 3333 w 7094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4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5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18" y="51"/>
                    <a:pt x="3658" y="0"/>
                    <a:pt x="33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4" name="任意多边形: 形状 893">
              <a:extLst>
                <a:ext uri="{FF2B5EF4-FFF2-40B4-BE49-F238E27FC236}">
                  <a16:creationId xmlns:a16="http://schemas.microsoft.com/office/drawing/2014/main" id="{B82DEE91-1C6F-1121-6B1F-B99340694612}"/>
                </a:ext>
              </a:extLst>
            </p:cNvPr>
            <p:cNvSpPr/>
            <p:nvPr/>
          </p:nvSpPr>
          <p:spPr>
            <a:xfrm>
              <a:off x="6030325" y="2184050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7" y="8487"/>
                    <a:pt x="2926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5" name="任意多边形: 形状 894">
              <a:extLst>
                <a:ext uri="{FF2B5EF4-FFF2-40B4-BE49-F238E27FC236}">
                  <a16:creationId xmlns:a16="http://schemas.microsoft.com/office/drawing/2014/main" id="{E36B6560-FEB3-9923-93C5-D2848C85236D}"/>
                </a:ext>
              </a:extLst>
            </p:cNvPr>
            <p:cNvSpPr/>
            <p:nvPr/>
          </p:nvSpPr>
          <p:spPr>
            <a:xfrm>
              <a:off x="5971835" y="2196600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4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60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7" y="6892"/>
                    <a:pt x="10924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7" y="240"/>
                    <a:pt x="9792" y="0"/>
                    <a:pt x="8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6" name="任意多边形: 形状 895">
              <a:extLst>
                <a:ext uri="{FF2B5EF4-FFF2-40B4-BE49-F238E27FC236}">
                  <a16:creationId xmlns:a16="http://schemas.microsoft.com/office/drawing/2014/main" id="{3CF4338F-AAED-D538-5163-E2B162806E93}"/>
                </a:ext>
              </a:extLst>
            </p:cNvPr>
            <p:cNvSpPr/>
            <p:nvPr/>
          </p:nvSpPr>
          <p:spPr>
            <a:xfrm>
              <a:off x="5961343" y="2298115"/>
              <a:ext cx="4414" cy="4474"/>
            </a:xfrm>
            <a:custGeom>
              <a:avLst/>
              <a:gdLst>
                <a:gd name="connsiteX0" fmla="*/ 1630 w 4414"/>
                <a:gd name="connsiteY0" fmla="*/ 0 h 4474"/>
                <a:gd name="connsiteX1" fmla="*/ 207 w 4414"/>
                <a:gd name="connsiteY1" fmla="*/ 1132 h 4474"/>
                <a:gd name="connsiteX2" fmla="*/ 1459 w 4414"/>
                <a:gd name="connsiteY2" fmla="*/ 4166 h 4474"/>
                <a:gd name="connsiteX3" fmla="*/ 2522 w 4414"/>
                <a:gd name="connsiteY3" fmla="*/ 4475 h 4474"/>
                <a:gd name="connsiteX4" fmla="*/ 3996 w 4414"/>
                <a:gd name="connsiteY4" fmla="*/ 3515 h 4474"/>
                <a:gd name="connsiteX5" fmla="*/ 3173 w 4414"/>
                <a:gd name="connsiteY5" fmla="*/ 463 h 4474"/>
                <a:gd name="connsiteX6" fmla="*/ 1630 w 4414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4" h="4474">
                  <a:moveTo>
                    <a:pt x="1630" y="0"/>
                  </a:moveTo>
                  <a:cubicBezTo>
                    <a:pt x="1064" y="0"/>
                    <a:pt x="550" y="291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7" y="2263"/>
                    <a:pt x="4545" y="1166"/>
                    <a:pt x="3173" y="463"/>
                  </a:cubicBezTo>
                  <a:cubicBezTo>
                    <a:pt x="2642" y="206"/>
                    <a:pt x="2111" y="0"/>
                    <a:pt x="163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7" name="任意多边形: 形状 896">
              <a:extLst>
                <a:ext uri="{FF2B5EF4-FFF2-40B4-BE49-F238E27FC236}">
                  <a16:creationId xmlns:a16="http://schemas.microsoft.com/office/drawing/2014/main" id="{B86056F4-5438-DAF7-D597-B73B5A1BA112}"/>
                </a:ext>
              </a:extLst>
            </p:cNvPr>
            <p:cNvSpPr/>
            <p:nvPr/>
          </p:nvSpPr>
          <p:spPr>
            <a:xfrm>
              <a:off x="5996477" y="2268369"/>
              <a:ext cx="17303" cy="14418"/>
            </a:xfrm>
            <a:custGeom>
              <a:avLst/>
              <a:gdLst>
                <a:gd name="connsiteX0" fmla="*/ 15034 w 17303"/>
                <a:gd name="connsiteY0" fmla="*/ 0 h 14418"/>
                <a:gd name="connsiteX1" fmla="*/ 13799 w 17303"/>
                <a:gd name="connsiteY1" fmla="*/ 634 h 14418"/>
                <a:gd name="connsiteX2" fmla="*/ 11588 w 17303"/>
                <a:gd name="connsiteY2" fmla="*/ 2555 h 14418"/>
                <a:gd name="connsiteX3" fmla="*/ 10524 w 17303"/>
                <a:gd name="connsiteY3" fmla="*/ 2280 h 14418"/>
                <a:gd name="connsiteX4" fmla="*/ 8313 w 17303"/>
                <a:gd name="connsiteY4" fmla="*/ 1783 h 14418"/>
                <a:gd name="connsiteX5" fmla="*/ 2449 w 17303"/>
                <a:gd name="connsiteY5" fmla="*/ 5229 h 14418"/>
                <a:gd name="connsiteX6" fmla="*/ 4506 w 17303"/>
                <a:gd name="connsiteY6" fmla="*/ 13682 h 14418"/>
                <a:gd name="connsiteX7" fmla="*/ 7696 w 17303"/>
                <a:gd name="connsiteY7" fmla="*/ 14419 h 14418"/>
                <a:gd name="connsiteX8" fmla="*/ 11793 w 17303"/>
                <a:gd name="connsiteY8" fmla="*/ 13253 h 14418"/>
                <a:gd name="connsiteX9" fmla="*/ 14005 w 17303"/>
                <a:gd name="connsiteY9" fmla="*/ 9155 h 14418"/>
                <a:gd name="connsiteX10" fmla="*/ 16285 w 17303"/>
                <a:gd name="connsiteY10" fmla="*/ 3926 h 14418"/>
                <a:gd name="connsiteX11" fmla="*/ 16919 w 17303"/>
                <a:gd name="connsiteY11" fmla="*/ 1200 h 14418"/>
                <a:gd name="connsiteX12" fmla="*/ 15034 w 17303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3" h="14418">
                  <a:moveTo>
                    <a:pt x="15034" y="0"/>
                  </a:moveTo>
                  <a:cubicBezTo>
                    <a:pt x="14622" y="0"/>
                    <a:pt x="14194" y="189"/>
                    <a:pt x="13799" y="634"/>
                  </a:cubicBezTo>
                  <a:cubicBezTo>
                    <a:pt x="13045" y="1457"/>
                    <a:pt x="12667" y="2555"/>
                    <a:pt x="11588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9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6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8" y="6258"/>
                    <a:pt x="13885" y="5006"/>
                    <a:pt x="16285" y="3926"/>
                  </a:cubicBezTo>
                  <a:cubicBezTo>
                    <a:pt x="17177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8" name="任意多边形: 形状 897">
              <a:extLst>
                <a:ext uri="{FF2B5EF4-FFF2-40B4-BE49-F238E27FC236}">
                  <a16:creationId xmlns:a16="http://schemas.microsoft.com/office/drawing/2014/main" id="{37EB97E0-2863-E138-B66A-235B737BBDDA}"/>
                </a:ext>
              </a:extLst>
            </p:cNvPr>
            <p:cNvSpPr/>
            <p:nvPr/>
          </p:nvSpPr>
          <p:spPr>
            <a:xfrm>
              <a:off x="5932459" y="2313409"/>
              <a:ext cx="13381" cy="23900"/>
            </a:xfrm>
            <a:custGeom>
              <a:avLst/>
              <a:gdLst>
                <a:gd name="connsiteX0" fmla="*/ 7540 w 13381"/>
                <a:gd name="connsiteY0" fmla="*/ 0 h 23900"/>
                <a:gd name="connsiteX1" fmla="*/ 6683 w 13381"/>
                <a:gd name="connsiteY1" fmla="*/ 172 h 23900"/>
                <a:gd name="connsiteX2" fmla="*/ 477 w 13381"/>
                <a:gd name="connsiteY2" fmla="*/ 6790 h 23900"/>
                <a:gd name="connsiteX3" fmla="*/ 1523 w 13381"/>
                <a:gd name="connsiteY3" fmla="*/ 11299 h 23900"/>
                <a:gd name="connsiteX4" fmla="*/ 2226 w 13381"/>
                <a:gd name="connsiteY4" fmla="*/ 17437 h 23900"/>
                <a:gd name="connsiteX5" fmla="*/ 3786 w 13381"/>
                <a:gd name="connsiteY5" fmla="*/ 23592 h 23900"/>
                <a:gd name="connsiteX6" fmla="*/ 5226 w 13381"/>
                <a:gd name="connsiteY6" fmla="*/ 23900 h 23900"/>
                <a:gd name="connsiteX7" fmla="*/ 10147 w 13381"/>
                <a:gd name="connsiteY7" fmla="*/ 21020 h 23900"/>
                <a:gd name="connsiteX8" fmla="*/ 13130 w 13381"/>
                <a:gd name="connsiteY8" fmla="*/ 17865 h 23900"/>
                <a:gd name="connsiteX9" fmla="*/ 12770 w 13381"/>
                <a:gd name="connsiteY9" fmla="*/ 15002 h 23900"/>
                <a:gd name="connsiteX10" fmla="*/ 10215 w 13381"/>
                <a:gd name="connsiteY10" fmla="*/ 7390 h 23900"/>
                <a:gd name="connsiteX11" fmla="*/ 9375 w 13381"/>
                <a:gd name="connsiteY11" fmla="*/ 1800 h 23900"/>
                <a:gd name="connsiteX12" fmla="*/ 7540 w 13381"/>
                <a:gd name="connsiteY12" fmla="*/ 0 h 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81" h="23900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706" y="13270"/>
                    <a:pt x="2037" y="15396"/>
                    <a:pt x="2226" y="17437"/>
                  </a:cubicBezTo>
                  <a:cubicBezTo>
                    <a:pt x="2431" y="19614"/>
                    <a:pt x="1094" y="22409"/>
                    <a:pt x="3786" y="23592"/>
                  </a:cubicBezTo>
                  <a:cubicBezTo>
                    <a:pt x="4283" y="23814"/>
                    <a:pt x="4763" y="23900"/>
                    <a:pt x="5226" y="23900"/>
                  </a:cubicBezTo>
                  <a:cubicBezTo>
                    <a:pt x="7112" y="23900"/>
                    <a:pt x="8655" y="22254"/>
                    <a:pt x="10147" y="21020"/>
                  </a:cubicBezTo>
                  <a:cubicBezTo>
                    <a:pt x="11227" y="20111"/>
                    <a:pt x="12118" y="18962"/>
                    <a:pt x="13130" y="17865"/>
                  </a:cubicBezTo>
                  <a:cubicBezTo>
                    <a:pt x="13404" y="16871"/>
                    <a:pt x="13644" y="15482"/>
                    <a:pt x="12770" y="15002"/>
                  </a:cubicBezTo>
                  <a:cubicBezTo>
                    <a:pt x="9564" y="13219"/>
                    <a:pt x="10232" y="10287"/>
                    <a:pt x="10215" y="7390"/>
                  </a:cubicBezTo>
                  <a:cubicBezTo>
                    <a:pt x="10198" y="5521"/>
                    <a:pt x="9787" y="3635"/>
                    <a:pt x="9375" y="1800"/>
                  </a:cubicBezTo>
                  <a:cubicBezTo>
                    <a:pt x="9118" y="737"/>
                    <a:pt x="8501" y="0"/>
                    <a:pt x="75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9" name="任意多边形: 形状 898">
              <a:extLst>
                <a:ext uri="{FF2B5EF4-FFF2-40B4-BE49-F238E27FC236}">
                  <a16:creationId xmlns:a16="http://schemas.microsoft.com/office/drawing/2014/main" id="{86BD593E-4FFF-F07B-0FB5-BBC62AEA0871}"/>
                </a:ext>
              </a:extLst>
            </p:cNvPr>
            <p:cNvSpPr/>
            <p:nvPr/>
          </p:nvSpPr>
          <p:spPr>
            <a:xfrm>
              <a:off x="5986665" y="2178460"/>
              <a:ext cx="14754" cy="15824"/>
            </a:xfrm>
            <a:custGeom>
              <a:avLst/>
              <a:gdLst>
                <a:gd name="connsiteX0" fmla="*/ 8198 w 14754"/>
                <a:gd name="connsiteY0" fmla="*/ 0 h 15824"/>
                <a:gd name="connsiteX1" fmla="*/ 4255 w 14754"/>
                <a:gd name="connsiteY1" fmla="*/ 1749 h 15824"/>
                <a:gd name="connsiteX2" fmla="*/ 106 w 14754"/>
                <a:gd name="connsiteY2" fmla="*/ 9258 h 15824"/>
                <a:gd name="connsiteX3" fmla="*/ 4100 w 14754"/>
                <a:gd name="connsiteY3" fmla="*/ 15499 h 15824"/>
                <a:gd name="connsiteX4" fmla="*/ 6004 w 14754"/>
                <a:gd name="connsiteY4" fmla="*/ 15825 h 15824"/>
                <a:gd name="connsiteX5" fmla="*/ 8678 w 14754"/>
                <a:gd name="connsiteY5" fmla="*/ 15465 h 15824"/>
                <a:gd name="connsiteX6" fmla="*/ 10221 w 14754"/>
                <a:gd name="connsiteY6" fmla="*/ 14693 h 15824"/>
                <a:gd name="connsiteX7" fmla="*/ 14096 w 14754"/>
                <a:gd name="connsiteY7" fmla="*/ 9704 h 15824"/>
                <a:gd name="connsiteX8" fmla="*/ 14679 w 14754"/>
                <a:gd name="connsiteY8" fmla="*/ 8041 h 15824"/>
                <a:gd name="connsiteX9" fmla="*/ 10907 w 14754"/>
                <a:gd name="connsiteY9" fmla="*/ 789 h 15824"/>
                <a:gd name="connsiteX10" fmla="*/ 8198 w 14754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54" h="15824">
                  <a:moveTo>
                    <a:pt x="8198" y="0"/>
                  </a:moveTo>
                  <a:cubicBezTo>
                    <a:pt x="6827" y="0"/>
                    <a:pt x="5541" y="634"/>
                    <a:pt x="4255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1" y="15722"/>
                    <a:pt x="5352" y="15825"/>
                    <a:pt x="6004" y="15825"/>
                  </a:cubicBezTo>
                  <a:cubicBezTo>
                    <a:pt x="6878" y="15825"/>
                    <a:pt x="7769" y="15671"/>
                    <a:pt x="8678" y="15465"/>
                  </a:cubicBezTo>
                  <a:cubicBezTo>
                    <a:pt x="9244" y="15345"/>
                    <a:pt x="10239" y="14796"/>
                    <a:pt x="10221" y="14693"/>
                  </a:cubicBezTo>
                  <a:cubicBezTo>
                    <a:pt x="9175" y="10956"/>
                    <a:pt x="12279" y="10921"/>
                    <a:pt x="14096" y="9704"/>
                  </a:cubicBezTo>
                  <a:cubicBezTo>
                    <a:pt x="14473" y="9447"/>
                    <a:pt x="14593" y="8624"/>
                    <a:pt x="14679" y="8041"/>
                  </a:cubicBezTo>
                  <a:cubicBezTo>
                    <a:pt x="15107" y="4955"/>
                    <a:pt x="13702" y="2349"/>
                    <a:pt x="10907" y="789"/>
                  </a:cubicBezTo>
                  <a:cubicBezTo>
                    <a:pt x="9964" y="257"/>
                    <a:pt x="9055" y="0"/>
                    <a:pt x="81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0" name="任意多边形: 形状 899">
              <a:extLst>
                <a:ext uri="{FF2B5EF4-FFF2-40B4-BE49-F238E27FC236}">
                  <a16:creationId xmlns:a16="http://schemas.microsoft.com/office/drawing/2014/main" id="{BFF7C054-B482-2FBF-5B43-2C8BB3D63B73}"/>
                </a:ext>
              </a:extLst>
            </p:cNvPr>
            <p:cNvSpPr/>
            <p:nvPr/>
          </p:nvSpPr>
          <p:spPr>
            <a:xfrm>
              <a:off x="5976198" y="22127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0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8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69" y="1595"/>
                    <a:pt x="2481" y="3155"/>
                  </a:cubicBezTo>
                  <a:cubicBezTo>
                    <a:pt x="1812" y="3926"/>
                    <a:pt x="1315" y="4869"/>
                    <a:pt x="800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3" y="12019"/>
                    <a:pt x="6493" y="12019"/>
                  </a:cubicBezTo>
                  <a:cubicBezTo>
                    <a:pt x="9116" y="12019"/>
                    <a:pt x="10916" y="10784"/>
                    <a:pt x="11688" y="8487"/>
                  </a:cubicBezTo>
                  <a:cubicBezTo>
                    <a:pt x="12493" y="6052"/>
                    <a:pt x="10779" y="823"/>
                    <a:pt x="8670" y="189"/>
                  </a:cubicBezTo>
                  <a:cubicBezTo>
                    <a:pt x="8241" y="69"/>
                    <a:pt x="7813" y="0"/>
                    <a:pt x="740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1" name="任意多边形: 形状 900">
              <a:extLst>
                <a:ext uri="{FF2B5EF4-FFF2-40B4-BE49-F238E27FC236}">
                  <a16:creationId xmlns:a16="http://schemas.microsoft.com/office/drawing/2014/main" id="{2417D603-09E5-FC46-E4CE-A848D4DFFB75}"/>
                </a:ext>
              </a:extLst>
            </p:cNvPr>
            <p:cNvSpPr/>
            <p:nvPr/>
          </p:nvSpPr>
          <p:spPr>
            <a:xfrm>
              <a:off x="5925417" y="2326765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5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3" y="1029"/>
                    <a:pt x="232" y="2315"/>
                  </a:cubicBezTo>
                  <a:cubicBezTo>
                    <a:pt x="-488" y="4561"/>
                    <a:pt x="523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2" y="5915"/>
                    <a:pt x="6610" y="4509"/>
                  </a:cubicBezTo>
                  <a:cubicBezTo>
                    <a:pt x="7227" y="3103"/>
                    <a:pt x="7176" y="1063"/>
                    <a:pt x="5255" y="223"/>
                  </a:cubicBezTo>
                  <a:cubicBezTo>
                    <a:pt x="4895" y="69"/>
                    <a:pt x="4484" y="0"/>
                    <a:pt x="40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2" name="任意多边形: 形状 901">
              <a:extLst>
                <a:ext uri="{FF2B5EF4-FFF2-40B4-BE49-F238E27FC236}">
                  <a16:creationId xmlns:a16="http://schemas.microsoft.com/office/drawing/2014/main" id="{DA33F490-9EF8-2F31-E085-1976F2487E53}"/>
                </a:ext>
              </a:extLst>
            </p:cNvPr>
            <p:cNvSpPr/>
            <p:nvPr/>
          </p:nvSpPr>
          <p:spPr>
            <a:xfrm>
              <a:off x="5840339" y="2358106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6 w 9640"/>
                <a:gd name="connsiteY3" fmla="*/ 10887 h 10887"/>
                <a:gd name="connsiteX4" fmla="*/ 9340 w 9640"/>
                <a:gd name="connsiteY4" fmla="*/ 6944 h 10887"/>
                <a:gd name="connsiteX5" fmla="*/ 5516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0" y="0"/>
                    <a:pt x="973" y="1371"/>
                    <a:pt x="150" y="3909"/>
                  </a:cubicBezTo>
                  <a:cubicBezTo>
                    <a:pt x="-536" y="6035"/>
                    <a:pt x="1247" y="10218"/>
                    <a:pt x="3065" y="10784"/>
                  </a:cubicBezTo>
                  <a:cubicBezTo>
                    <a:pt x="3305" y="10853"/>
                    <a:pt x="3562" y="10887"/>
                    <a:pt x="3836" y="10887"/>
                  </a:cubicBezTo>
                  <a:cubicBezTo>
                    <a:pt x="5859" y="10887"/>
                    <a:pt x="8654" y="8984"/>
                    <a:pt x="9340" y="6944"/>
                  </a:cubicBezTo>
                  <a:cubicBezTo>
                    <a:pt x="10334" y="3995"/>
                    <a:pt x="8808" y="1303"/>
                    <a:pt x="5516" y="223"/>
                  </a:cubicBezTo>
                  <a:cubicBezTo>
                    <a:pt x="5088" y="86"/>
                    <a:pt x="4642" y="0"/>
                    <a:pt x="423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3" name="任意多边形: 形状 902">
              <a:extLst>
                <a:ext uri="{FF2B5EF4-FFF2-40B4-BE49-F238E27FC236}">
                  <a16:creationId xmlns:a16="http://schemas.microsoft.com/office/drawing/2014/main" id="{41805306-56E6-0A4E-BD83-047AB8C6A26B}"/>
                </a:ext>
              </a:extLst>
            </p:cNvPr>
            <p:cNvSpPr/>
            <p:nvPr/>
          </p:nvSpPr>
          <p:spPr>
            <a:xfrm>
              <a:off x="5936782" y="2248463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9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1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70"/>
                    <a:pt x="3475" y="7287"/>
                    <a:pt x="3732" y="7287"/>
                  </a:cubicBezTo>
                  <a:cubicBezTo>
                    <a:pt x="5206" y="7287"/>
                    <a:pt x="6081" y="6292"/>
                    <a:pt x="6458" y="4698"/>
                  </a:cubicBezTo>
                  <a:cubicBezTo>
                    <a:pt x="6955" y="2538"/>
                    <a:pt x="5978" y="1046"/>
                    <a:pt x="4263" y="69"/>
                  </a:cubicBezTo>
                  <a:cubicBezTo>
                    <a:pt x="4109" y="17"/>
                    <a:pt x="3938" y="0"/>
                    <a:pt x="3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4" name="任意多边形: 形状 903">
              <a:extLst>
                <a:ext uri="{FF2B5EF4-FFF2-40B4-BE49-F238E27FC236}">
                  <a16:creationId xmlns:a16="http://schemas.microsoft.com/office/drawing/2014/main" id="{4CE0D0C7-902F-7B14-DE08-FF73D04AE438}"/>
                </a:ext>
              </a:extLst>
            </p:cNvPr>
            <p:cNvSpPr/>
            <p:nvPr/>
          </p:nvSpPr>
          <p:spPr>
            <a:xfrm>
              <a:off x="5929874" y="2279873"/>
              <a:ext cx="17844" cy="17967"/>
            </a:xfrm>
            <a:custGeom>
              <a:avLst/>
              <a:gdLst>
                <a:gd name="connsiteX0" fmla="*/ 8308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6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8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8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2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5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1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6" y="15533"/>
                  </a:cubicBezTo>
                  <a:cubicBezTo>
                    <a:pt x="19058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96" y="0"/>
                    <a:pt x="83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5" name="任意多边形: 形状 904">
              <a:extLst>
                <a:ext uri="{FF2B5EF4-FFF2-40B4-BE49-F238E27FC236}">
                  <a16:creationId xmlns:a16="http://schemas.microsoft.com/office/drawing/2014/main" id="{A9B1F75F-9662-F38E-FB9A-92893A721C47}"/>
                </a:ext>
              </a:extLst>
            </p:cNvPr>
            <p:cNvSpPr/>
            <p:nvPr/>
          </p:nvSpPr>
          <p:spPr>
            <a:xfrm>
              <a:off x="5953160" y="2347442"/>
              <a:ext cx="22854" cy="25014"/>
            </a:xfrm>
            <a:custGeom>
              <a:avLst/>
              <a:gdLst>
                <a:gd name="connsiteX0" fmla="*/ 19261 w 22854"/>
                <a:gd name="connsiteY0" fmla="*/ 0 h 25014"/>
                <a:gd name="connsiteX1" fmla="*/ 12763 w 22854"/>
                <a:gd name="connsiteY1" fmla="*/ 686 h 25014"/>
                <a:gd name="connsiteX2" fmla="*/ 11477 w 22854"/>
                <a:gd name="connsiteY2" fmla="*/ 4578 h 25014"/>
                <a:gd name="connsiteX3" fmla="*/ 9043 w 22854"/>
                <a:gd name="connsiteY3" fmla="*/ 6618 h 25014"/>
                <a:gd name="connsiteX4" fmla="*/ 8974 w 22854"/>
                <a:gd name="connsiteY4" fmla="*/ 6618 h 25014"/>
                <a:gd name="connsiteX5" fmla="*/ 5390 w 22854"/>
                <a:gd name="connsiteY5" fmla="*/ 6018 h 25014"/>
                <a:gd name="connsiteX6" fmla="*/ 5219 w 22854"/>
                <a:gd name="connsiteY6" fmla="*/ 6018 h 25014"/>
                <a:gd name="connsiteX7" fmla="*/ 2424 w 22854"/>
                <a:gd name="connsiteY7" fmla="*/ 9087 h 25014"/>
                <a:gd name="connsiteX8" fmla="*/ 5048 w 22854"/>
                <a:gd name="connsiteY8" fmla="*/ 14865 h 25014"/>
                <a:gd name="connsiteX9" fmla="*/ 24 w 22854"/>
                <a:gd name="connsiteY9" fmla="*/ 19494 h 25014"/>
                <a:gd name="connsiteX10" fmla="*/ 7 w 22854"/>
                <a:gd name="connsiteY10" fmla="*/ 20951 h 25014"/>
                <a:gd name="connsiteX11" fmla="*/ 4636 w 22854"/>
                <a:gd name="connsiteY11" fmla="*/ 24912 h 25014"/>
                <a:gd name="connsiteX12" fmla="*/ 6745 w 22854"/>
                <a:gd name="connsiteY12" fmla="*/ 25014 h 25014"/>
                <a:gd name="connsiteX13" fmla="*/ 11186 w 22854"/>
                <a:gd name="connsiteY13" fmla="*/ 22477 h 25014"/>
                <a:gd name="connsiteX14" fmla="*/ 11066 w 22854"/>
                <a:gd name="connsiteY14" fmla="*/ 15362 h 25014"/>
                <a:gd name="connsiteX15" fmla="*/ 11991 w 22854"/>
                <a:gd name="connsiteY15" fmla="*/ 14625 h 25014"/>
                <a:gd name="connsiteX16" fmla="*/ 15695 w 22854"/>
                <a:gd name="connsiteY16" fmla="*/ 12447 h 25014"/>
                <a:gd name="connsiteX17" fmla="*/ 22296 w 22854"/>
                <a:gd name="connsiteY17" fmla="*/ 5126 h 25014"/>
                <a:gd name="connsiteX18" fmla="*/ 20512 w 22854"/>
                <a:gd name="connsiteY18" fmla="*/ 103 h 25014"/>
                <a:gd name="connsiteX19" fmla="*/ 19261 w 22854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54" h="25014">
                  <a:moveTo>
                    <a:pt x="19261" y="0"/>
                  </a:moveTo>
                  <a:cubicBezTo>
                    <a:pt x="17204" y="0"/>
                    <a:pt x="13397" y="343"/>
                    <a:pt x="12763" y="686"/>
                  </a:cubicBezTo>
                  <a:cubicBezTo>
                    <a:pt x="11169" y="1560"/>
                    <a:pt x="11426" y="3052"/>
                    <a:pt x="11477" y="4578"/>
                  </a:cubicBezTo>
                  <a:cubicBezTo>
                    <a:pt x="11546" y="6275"/>
                    <a:pt x="10243" y="6618"/>
                    <a:pt x="9043" y="6618"/>
                  </a:cubicBezTo>
                  <a:cubicBezTo>
                    <a:pt x="9025" y="6618"/>
                    <a:pt x="9008" y="6618"/>
                    <a:pt x="8974" y="6618"/>
                  </a:cubicBezTo>
                  <a:cubicBezTo>
                    <a:pt x="7774" y="6601"/>
                    <a:pt x="6591" y="6069"/>
                    <a:pt x="5390" y="6018"/>
                  </a:cubicBezTo>
                  <a:cubicBezTo>
                    <a:pt x="5339" y="6018"/>
                    <a:pt x="5270" y="6018"/>
                    <a:pt x="5219" y="6018"/>
                  </a:cubicBezTo>
                  <a:cubicBezTo>
                    <a:pt x="3402" y="6018"/>
                    <a:pt x="2407" y="7218"/>
                    <a:pt x="2424" y="9087"/>
                  </a:cubicBezTo>
                  <a:cubicBezTo>
                    <a:pt x="2442" y="11487"/>
                    <a:pt x="3624" y="13321"/>
                    <a:pt x="5048" y="14865"/>
                  </a:cubicBezTo>
                  <a:cubicBezTo>
                    <a:pt x="3299" y="16339"/>
                    <a:pt x="1893" y="18311"/>
                    <a:pt x="24" y="19494"/>
                  </a:cubicBezTo>
                  <a:cubicBezTo>
                    <a:pt x="7" y="20145"/>
                    <a:pt x="-10" y="20557"/>
                    <a:pt x="7" y="20951"/>
                  </a:cubicBezTo>
                  <a:cubicBezTo>
                    <a:pt x="144" y="23180"/>
                    <a:pt x="1927" y="24689"/>
                    <a:pt x="4636" y="24912"/>
                  </a:cubicBezTo>
                  <a:cubicBezTo>
                    <a:pt x="5408" y="24980"/>
                    <a:pt x="6110" y="25014"/>
                    <a:pt x="6745" y="25014"/>
                  </a:cubicBezTo>
                  <a:cubicBezTo>
                    <a:pt x="9625" y="25014"/>
                    <a:pt x="10997" y="24294"/>
                    <a:pt x="11186" y="22477"/>
                  </a:cubicBezTo>
                  <a:cubicBezTo>
                    <a:pt x="11426" y="20128"/>
                    <a:pt x="11288" y="17711"/>
                    <a:pt x="11066" y="15362"/>
                  </a:cubicBezTo>
                  <a:cubicBezTo>
                    <a:pt x="11374" y="15087"/>
                    <a:pt x="11683" y="14830"/>
                    <a:pt x="11991" y="14625"/>
                  </a:cubicBezTo>
                  <a:cubicBezTo>
                    <a:pt x="13174" y="13819"/>
                    <a:pt x="14477" y="13202"/>
                    <a:pt x="15695" y="12447"/>
                  </a:cubicBezTo>
                  <a:cubicBezTo>
                    <a:pt x="18541" y="10664"/>
                    <a:pt x="20735" y="8195"/>
                    <a:pt x="22296" y="5126"/>
                  </a:cubicBezTo>
                  <a:cubicBezTo>
                    <a:pt x="23461" y="2829"/>
                    <a:pt x="22776" y="960"/>
                    <a:pt x="20512" y="103"/>
                  </a:cubicBezTo>
                  <a:cubicBezTo>
                    <a:pt x="20324" y="34"/>
                    <a:pt x="19861" y="0"/>
                    <a:pt x="192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6" name="任意多边形: 形状 905">
              <a:extLst>
                <a:ext uri="{FF2B5EF4-FFF2-40B4-BE49-F238E27FC236}">
                  <a16:creationId xmlns:a16="http://schemas.microsoft.com/office/drawing/2014/main" id="{F0B7C08C-2449-BD62-5C89-CDC9E82BFFF3}"/>
                </a:ext>
              </a:extLst>
            </p:cNvPr>
            <p:cNvSpPr/>
            <p:nvPr/>
          </p:nvSpPr>
          <p:spPr>
            <a:xfrm>
              <a:off x="5944077" y="2316015"/>
              <a:ext cx="13169" cy="11898"/>
            </a:xfrm>
            <a:custGeom>
              <a:avLst/>
              <a:gdLst>
                <a:gd name="connsiteX0" fmla="*/ 8250 w 13169"/>
                <a:gd name="connsiteY0" fmla="*/ 0 h 11898"/>
                <a:gd name="connsiteX1" fmla="*/ 6501 w 13169"/>
                <a:gd name="connsiteY1" fmla="*/ 154 h 11898"/>
                <a:gd name="connsiteX2" fmla="*/ 3020 w 13169"/>
                <a:gd name="connsiteY2" fmla="*/ 1252 h 11898"/>
                <a:gd name="connsiteX3" fmla="*/ 860 w 13169"/>
                <a:gd name="connsiteY3" fmla="*/ 7029 h 11898"/>
                <a:gd name="connsiteX4" fmla="*/ 5849 w 13169"/>
                <a:gd name="connsiteY4" fmla="*/ 11470 h 11898"/>
                <a:gd name="connsiteX5" fmla="*/ 8232 w 13169"/>
                <a:gd name="connsiteY5" fmla="*/ 11899 h 11898"/>
                <a:gd name="connsiteX6" fmla="*/ 12758 w 13169"/>
                <a:gd name="connsiteY6" fmla="*/ 7595 h 11898"/>
                <a:gd name="connsiteX7" fmla="*/ 8250 w 13169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9" h="11898">
                  <a:moveTo>
                    <a:pt x="8250" y="0"/>
                  </a:moveTo>
                  <a:cubicBezTo>
                    <a:pt x="7701" y="0"/>
                    <a:pt x="7118" y="51"/>
                    <a:pt x="6501" y="154"/>
                  </a:cubicBezTo>
                  <a:cubicBezTo>
                    <a:pt x="5317" y="343"/>
                    <a:pt x="4152" y="806"/>
                    <a:pt x="3020" y="1252"/>
                  </a:cubicBezTo>
                  <a:cubicBezTo>
                    <a:pt x="-135" y="2503"/>
                    <a:pt x="-752" y="4081"/>
                    <a:pt x="860" y="7029"/>
                  </a:cubicBezTo>
                  <a:cubicBezTo>
                    <a:pt x="2009" y="9104"/>
                    <a:pt x="3569" y="10733"/>
                    <a:pt x="5849" y="11470"/>
                  </a:cubicBezTo>
                  <a:cubicBezTo>
                    <a:pt x="6723" y="11744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8" y="7595"/>
                  </a:cubicBezTo>
                  <a:cubicBezTo>
                    <a:pt x="14027" y="2795"/>
                    <a:pt x="12313" y="0"/>
                    <a:pt x="8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7" name="任意多边形: 形状 906">
              <a:extLst>
                <a:ext uri="{FF2B5EF4-FFF2-40B4-BE49-F238E27FC236}">
                  <a16:creationId xmlns:a16="http://schemas.microsoft.com/office/drawing/2014/main" id="{B7004DB6-1B07-A15B-FA50-8DECF2ABEF1F}"/>
                </a:ext>
              </a:extLst>
            </p:cNvPr>
            <p:cNvSpPr/>
            <p:nvPr/>
          </p:nvSpPr>
          <p:spPr>
            <a:xfrm>
              <a:off x="5031691" y="2056334"/>
              <a:ext cx="2188010" cy="820978"/>
            </a:xfrm>
            <a:custGeom>
              <a:avLst/>
              <a:gdLst>
                <a:gd name="connsiteX0" fmla="*/ 1837773 w 2188010"/>
                <a:gd name="connsiteY0" fmla="*/ 589825 h 820978"/>
                <a:gd name="connsiteX1" fmla="*/ 2169906 w 2188010"/>
                <a:gd name="connsiteY1" fmla="*/ 501391 h 820978"/>
                <a:gd name="connsiteX2" fmla="*/ 2188011 w 2188010"/>
                <a:gd name="connsiteY2" fmla="*/ 746582 h 820978"/>
                <a:gd name="connsiteX3" fmla="*/ 2112538 w 2188010"/>
                <a:gd name="connsiteY3" fmla="*/ 763298 h 820978"/>
                <a:gd name="connsiteX4" fmla="*/ 1476699 w 2188010"/>
                <a:gd name="connsiteY4" fmla="*/ 818951 h 820978"/>
                <a:gd name="connsiteX5" fmla="*/ 906627 w 2188010"/>
                <a:gd name="connsiteY5" fmla="*/ 656176 h 820978"/>
                <a:gd name="connsiteX6" fmla="*/ 583187 w 2188010"/>
                <a:gd name="connsiteY6" fmla="*/ 380227 h 820978"/>
                <a:gd name="connsiteX7" fmla="*/ 329150 w 2188010"/>
                <a:gd name="connsiteY7" fmla="*/ 184191 h 820978"/>
                <a:gd name="connsiteX8" fmla="*/ 81576 w 2188010"/>
                <a:gd name="connsiteY8" fmla="*/ 112954 h 820978"/>
                <a:gd name="connsiteX9" fmla="*/ 0 w 2188010"/>
                <a:gd name="connsiteY9" fmla="*/ 133631 h 820978"/>
                <a:gd name="connsiteX10" fmla="*/ 102013 w 2188010"/>
                <a:gd name="connsiteY10" fmla="*/ 2009 h 820978"/>
                <a:gd name="connsiteX11" fmla="*/ 663769 w 2188010"/>
                <a:gd name="connsiteY11" fmla="*/ 191529 h 820978"/>
                <a:gd name="connsiteX12" fmla="*/ 1050645 w 2188010"/>
                <a:gd name="connsiteY12" fmla="*/ 541493 h 820978"/>
                <a:gd name="connsiteX13" fmla="*/ 1436957 w 2188010"/>
                <a:gd name="connsiteY13" fmla="*/ 616845 h 820978"/>
                <a:gd name="connsiteX14" fmla="*/ 1815141 w 2188010"/>
                <a:gd name="connsiteY14" fmla="*/ 593374 h 820978"/>
                <a:gd name="connsiteX15" fmla="*/ 1837773 w 2188010"/>
                <a:gd name="connsiteY15" fmla="*/ 589825 h 82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88010" h="820978">
                  <a:moveTo>
                    <a:pt x="1837773" y="589825"/>
                  </a:moveTo>
                  <a:cubicBezTo>
                    <a:pt x="1954324" y="571891"/>
                    <a:pt x="2061000" y="558844"/>
                    <a:pt x="2169906" y="501391"/>
                  </a:cubicBezTo>
                  <a:cubicBezTo>
                    <a:pt x="2137982" y="584750"/>
                    <a:pt x="2151886" y="668263"/>
                    <a:pt x="2188011" y="746582"/>
                  </a:cubicBezTo>
                  <a:cubicBezTo>
                    <a:pt x="2163785" y="752445"/>
                    <a:pt x="2137587" y="757692"/>
                    <a:pt x="2112538" y="763298"/>
                  </a:cubicBezTo>
                  <a:cubicBezTo>
                    <a:pt x="1906044" y="809538"/>
                    <a:pt x="1687188" y="827403"/>
                    <a:pt x="1476699" y="818951"/>
                  </a:cubicBezTo>
                  <a:cubicBezTo>
                    <a:pt x="1277062" y="810927"/>
                    <a:pt x="1076569" y="770225"/>
                    <a:pt x="906627" y="656176"/>
                  </a:cubicBezTo>
                  <a:cubicBezTo>
                    <a:pt x="789613" y="577652"/>
                    <a:pt x="684531" y="477954"/>
                    <a:pt x="583187" y="380227"/>
                  </a:cubicBezTo>
                  <a:cubicBezTo>
                    <a:pt x="505966" y="305749"/>
                    <a:pt x="422298" y="236244"/>
                    <a:pt x="329150" y="184191"/>
                  </a:cubicBezTo>
                  <a:cubicBezTo>
                    <a:pt x="254243" y="142323"/>
                    <a:pt x="168158" y="108205"/>
                    <a:pt x="81576" y="112954"/>
                  </a:cubicBezTo>
                  <a:cubicBezTo>
                    <a:pt x="62785" y="113982"/>
                    <a:pt x="13870" y="115731"/>
                    <a:pt x="0" y="133631"/>
                  </a:cubicBezTo>
                  <a:lnTo>
                    <a:pt x="102013" y="2009"/>
                  </a:lnTo>
                  <a:cubicBezTo>
                    <a:pt x="302283" y="-14554"/>
                    <a:pt x="504200" y="73315"/>
                    <a:pt x="663769" y="191529"/>
                  </a:cubicBezTo>
                  <a:cubicBezTo>
                    <a:pt x="803535" y="295068"/>
                    <a:pt x="906182" y="444127"/>
                    <a:pt x="1050645" y="541493"/>
                  </a:cubicBezTo>
                  <a:cubicBezTo>
                    <a:pt x="1166871" y="619829"/>
                    <a:pt x="1302540" y="616657"/>
                    <a:pt x="1436957" y="616845"/>
                  </a:cubicBezTo>
                  <a:cubicBezTo>
                    <a:pt x="1562750" y="617034"/>
                    <a:pt x="1691286" y="613091"/>
                    <a:pt x="1815141" y="593374"/>
                  </a:cubicBezTo>
                  <a:cubicBezTo>
                    <a:pt x="1822719" y="592157"/>
                    <a:pt x="1830263" y="590991"/>
                    <a:pt x="1837773" y="589825"/>
                  </a:cubicBez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8" name="任意多边形: 形状 907">
              <a:extLst>
                <a:ext uri="{FF2B5EF4-FFF2-40B4-BE49-F238E27FC236}">
                  <a16:creationId xmlns:a16="http://schemas.microsoft.com/office/drawing/2014/main" id="{DC6B602D-701A-BF97-CE2B-521DD37AB3AB}"/>
                </a:ext>
              </a:extLst>
            </p:cNvPr>
            <p:cNvSpPr/>
            <p:nvPr/>
          </p:nvSpPr>
          <p:spPr>
            <a:xfrm>
              <a:off x="5028417" y="2052016"/>
              <a:ext cx="2197269" cy="829646"/>
            </a:xfrm>
            <a:custGeom>
              <a:avLst/>
              <a:gdLst>
                <a:gd name="connsiteX0" fmla="*/ 1581284 w 2197269"/>
                <a:gd name="connsiteY0" fmla="*/ 829647 h 829646"/>
                <a:gd name="connsiteX1" fmla="*/ 1479802 w 2197269"/>
                <a:gd name="connsiteY1" fmla="*/ 827623 h 829646"/>
                <a:gd name="connsiteX2" fmla="*/ 907605 w 2197269"/>
                <a:gd name="connsiteY2" fmla="*/ 664146 h 829646"/>
                <a:gd name="connsiteX3" fmla="*/ 583599 w 2197269"/>
                <a:gd name="connsiteY3" fmla="*/ 387734 h 829646"/>
                <a:gd name="connsiteX4" fmla="*/ 330436 w 2197269"/>
                <a:gd name="connsiteY4" fmla="*/ 192350 h 829646"/>
                <a:gd name="connsiteX5" fmla="*/ 101121 w 2197269"/>
                <a:gd name="connsiteY5" fmla="*/ 121198 h 829646"/>
                <a:gd name="connsiteX6" fmla="*/ 85057 w 2197269"/>
                <a:gd name="connsiteY6" fmla="*/ 121644 h 829646"/>
                <a:gd name="connsiteX7" fmla="*/ 82245 w 2197269"/>
                <a:gd name="connsiteY7" fmla="*/ 121798 h 829646"/>
                <a:gd name="connsiteX8" fmla="*/ 6567 w 2197269"/>
                <a:gd name="connsiteY8" fmla="*/ 140658 h 829646"/>
                <a:gd name="connsiteX9" fmla="*/ 6532 w 2197269"/>
                <a:gd name="connsiteY9" fmla="*/ 140692 h 829646"/>
                <a:gd name="connsiteX10" fmla="*/ 0 w 2197269"/>
                <a:gd name="connsiteY10" fmla="*/ 135257 h 829646"/>
                <a:gd name="connsiteX11" fmla="*/ 0 w 2197269"/>
                <a:gd name="connsiteY11" fmla="*/ 135257 h 829646"/>
                <a:gd name="connsiteX12" fmla="*/ 101996 w 2197269"/>
                <a:gd name="connsiteY12" fmla="*/ 3635 h 829646"/>
                <a:gd name="connsiteX13" fmla="*/ 103127 w 2197269"/>
                <a:gd name="connsiteY13" fmla="*/ 2177 h 829646"/>
                <a:gd name="connsiteX14" fmla="*/ 104927 w 2197269"/>
                <a:gd name="connsiteY14" fmla="*/ 2023 h 829646"/>
                <a:gd name="connsiteX15" fmla="*/ 154322 w 2197269"/>
                <a:gd name="connsiteY15" fmla="*/ 0 h 829646"/>
                <a:gd name="connsiteX16" fmla="*/ 669444 w 2197269"/>
                <a:gd name="connsiteY16" fmla="*/ 192333 h 829646"/>
                <a:gd name="connsiteX17" fmla="*/ 850306 w 2197269"/>
                <a:gd name="connsiteY17" fmla="*/ 358519 h 829646"/>
                <a:gd name="connsiteX18" fmla="*/ 1056166 w 2197269"/>
                <a:gd name="connsiteY18" fmla="*/ 542193 h 829646"/>
                <a:gd name="connsiteX19" fmla="*/ 1424201 w 2197269"/>
                <a:gd name="connsiteY19" fmla="*/ 616843 h 829646"/>
                <a:gd name="connsiteX20" fmla="*/ 1448136 w 2197269"/>
                <a:gd name="connsiteY20" fmla="*/ 616860 h 829646"/>
                <a:gd name="connsiteX21" fmla="*/ 1817730 w 2197269"/>
                <a:gd name="connsiteY21" fmla="*/ 593423 h 829646"/>
                <a:gd name="connsiteX22" fmla="*/ 1840396 w 2197269"/>
                <a:gd name="connsiteY22" fmla="*/ 589874 h 829646"/>
                <a:gd name="connsiteX23" fmla="*/ 1865273 w 2197269"/>
                <a:gd name="connsiteY23" fmla="*/ 586085 h 829646"/>
                <a:gd name="connsiteX24" fmla="*/ 2171243 w 2197269"/>
                <a:gd name="connsiteY24" fmla="*/ 501868 h 829646"/>
                <a:gd name="connsiteX25" fmla="*/ 2181136 w 2197269"/>
                <a:gd name="connsiteY25" fmla="*/ 496656 h 829646"/>
                <a:gd name="connsiteX26" fmla="*/ 2177038 w 2197269"/>
                <a:gd name="connsiteY26" fmla="*/ 507355 h 829646"/>
                <a:gd name="connsiteX27" fmla="*/ 2195023 w 2197269"/>
                <a:gd name="connsiteY27" fmla="*/ 749065 h 829646"/>
                <a:gd name="connsiteX28" fmla="*/ 2197269 w 2197269"/>
                <a:gd name="connsiteY28" fmla="*/ 753934 h 829646"/>
                <a:gd name="connsiteX29" fmla="*/ 2192194 w 2197269"/>
                <a:gd name="connsiteY29" fmla="*/ 755169 h 829646"/>
                <a:gd name="connsiteX30" fmla="*/ 2144754 w 2197269"/>
                <a:gd name="connsiteY30" fmla="*/ 765781 h 829646"/>
                <a:gd name="connsiteX31" fmla="*/ 2116653 w 2197269"/>
                <a:gd name="connsiteY31" fmla="*/ 771902 h 829646"/>
                <a:gd name="connsiteX32" fmla="*/ 1581284 w 2197269"/>
                <a:gd name="connsiteY32" fmla="*/ 829647 h 829646"/>
                <a:gd name="connsiteX33" fmla="*/ 101121 w 2197269"/>
                <a:gd name="connsiteY33" fmla="*/ 112488 h 829646"/>
                <a:gd name="connsiteX34" fmla="*/ 334413 w 2197269"/>
                <a:gd name="connsiteY34" fmla="*/ 184686 h 829646"/>
                <a:gd name="connsiteX35" fmla="*/ 589325 w 2197269"/>
                <a:gd name="connsiteY35" fmla="*/ 381374 h 829646"/>
                <a:gd name="connsiteX36" fmla="*/ 912183 w 2197269"/>
                <a:gd name="connsiteY36" fmla="*/ 656859 h 829646"/>
                <a:gd name="connsiteX37" fmla="*/ 1480145 w 2197269"/>
                <a:gd name="connsiteY37" fmla="*/ 818948 h 829646"/>
                <a:gd name="connsiteX38" fmla="*/ 1581301 w 2197269"/>
                <a:gd name="connsiteY38" fmla="*/ 820971 h 829646"/>
                <a:gd name="connsiteX39" fmla="*/ 2114939 w 2197269"/>
                <a:gd name="connsiteY39" fmla="*/ 763381 h 829646"/>
                <a:gd name="connsiteX40" fmla="*/ 2143108 w 2197269"/>
                <a:gd name="connsiteY40" fmla="*/ 757243 h 829646"/>
                <a:gd name="connsiteX41" fmla="*/ 2185302 w 2197269"/>
                <a:gd name="connsiteY41" fmla="*/ 747882 h 829646"/>
                <a:gd name="connsiteX42" fmla="*/ 2165568 w 2197269"/>
                <a:gd name="connsiteY42" fmla="*/ 514521 h 829646"/>
                <a:gd name="connsiteX43" fmla="*/ 1866559 w 2197269"/>
                <a:gd name="connsiteY43" fmla="*/ 594657 h 829646"/>
                <a:gd name="connsiteX44" fmla="*/ 1841699 w 2197269"/>
                <a:gd name="connsiteY44" fmla="*/ 598446 h 829646"/>
                <a:gd name="connsiteX45" fmla="*/ 1819085 w 2197269"/>
                <a:gd name="connsiteY45" fmla="*/ 601978 h 829646"/>
                <a:gd name="connsiteX46" fmla="*/ 1448221 w 2197269"/>
                <a:gd name="connsiteY46" fmla="*/ 625518 h 829646"/>
                <a:gd name="connsiteX47" fmla="*/ 1424287 w 2197269"/>
                <a:gd name="connsiteY47" fmla="*/ 625501 h 829646"/>
                <a:gd name="connsiteX48" fmla="*/ 1051675 w 2197269"/>
                <a:gd name="connsiteY48" fmla="*/ 549446 h 829646"/>
                <a:gd name="connsiteX49" fmla="*/ 844511 w 2197269"/>
                <a:gd name="connsiteY49" fmla="*/ 364674 h 829646"/>
                <a:gd name="connsiteX50" fmla="*/ 664660 w 2197269"/>
                <a:gd name="connsiteY50" fmla="*/ 199362 h 829646"/>
                <a:gd name="connsiteX51" fmla="*/ 154408 w 2197269"/>
                <a:gd name="connsiteY51" fmla="*/ 8641 h 829646"/>
                <a:gd name="connsiteX52" fmla="*/ 107482 w 2197269"/>
                <a:gd name="connsiteY52" fmla="*/ 10493 h 829646"/>
                <a:gd name="connsiteX53" fmla="*/ 21003 w 2197269"/>
                <a:gd name="connsiteY53" fmla="*/ 122089 h 829646"/>
                <a:gd name="connsiteX54" fmla="*/ 81885 w 2197269"/>
                <a:gd name="connsiteY54" fmla="*/ 113071 h 829646"/>
                <a:gd name="connsiteX55" fmla="*/ 84679 w 2197269"/>
                <a:gd name="connsiteY55" fmla="*/ 112917 h 829646"/>
                <a:gd name="connsiteX56" fmla="*/ 101121 w 2197269"/>
                <a:gd name="connsiteY56" fmla="*/ 112488 h 829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197269" h="829646">
                  <a:moveTo>
                    <a:pt x="1581284" y="829647"/>
                  </a:moveTo>
                  <a:cubicBezTo>
                    <a:pt x="1547508" y="829647"/>
                    <a:pt x="1513372" y="828961"/>
                    <a:pt x="1479802" y="827623"/>
                  </a:cubicBezTo>
                  <a:cubicBezTo>
                    <a:pt x="1244624" y="818177"/>
                    <a:pt x="1057452" y="764701"/>
                    <a:pt x="907605" y="664146"/>
                  </a:cubicBezTo>
                  <a:cubicBezTo>
                    <a:pt x="793917" y="587868"/>
                    <a:pt x="693601" y="493828"/>
                    <a:pt x="583599" y="387734"/>
                  </a:cubicBezTo>
                  <a:cubicBezTo>
                    <a:pt x="492919" y="300278"/>
                    <a:pt x="412475" y="238196"/>
                    <a:pt x="330436" y="192350"/>
                  </a:cubicBezTo>
                  <a:cubicBezTo>
                    <a:pt x="244762" y="144464"/>
                    <a:pt x="169753" y="121198"/>
                    <a:pt x="101121" y="121198"/>
                  </a:cubicBezTo>
                  <a:cubicBezTo>
                    <a:pt x="95755" y="121198"/>
                    <a:pt x="90354" y="121352"/>
                    <a:pt x="85057" y="121644"/>
                  </a:cubicBezTo>
                  <a:lnTo>
                    <a:pt x="82245" y="121798"/>
                  </a:lnTo>
                  <a:cubicBezTo>
                    <a:pt x="63214" y="122810"/>
                    <a:pt x="18671" y="125159"/>
                    <a:pt x="6567" y="140658"/>
                  </a:cubicBezTo>
                  <a:lnTo>
                    <a:pt x="6532" y="140692"/>
                  </a:lnTo>
                  <a:lnTo>
                    <a:pt x="0" y="135257"/>
                  </a:lnTo>
                  <a:lnTo>
                    <a:pt x="0" y="135257"/>
                  </a:lnTo>
                  <a:cubicBezTo>
                    <a:pt x="566" y="134520"/>
                    <a:pt x="101996" y="3635"/>
                    <a:pt x="101996" y="3635"/>
                  </a:cubicBezTo>
                  <a:lnTo>
                    <a:pt x="103127" y="2177"/>
                  </a:lnTo>
                  <a:lnTo>
                    <a:pt x="104927" y="2023"/>
                  </a:lnTo>
                  <a:cubicBezTo>
                    <a:pt x="121147" y="686"/>
                    <a:pt x="137777" y="0"/>
                    <a:pt x="154322" y="0"/>
                  </a:cubicBezTo>
                  <a:cubicBezTo>
                    <a:pt x="319069" y="0"/>
                    <a:pt x="502023" y="68306"/>
                    <a:pt x="669444" y="192333"/>
                  </a:cubicBezTo>
                  <a:cubicBezTo>
                    <a:pt x="735281" y="241110"/>
                    <a:pt x="793762" y="300792"/>
                    <a:pt x="850306" y="358519"/>
                  </a:cubicBezTo>
                  <a:cubicBezTo>
                    <a:pt x="913983" y="423516"/>
                    <a:pt x="979837" y="490741"/>
                    <a:pt x="1056166" y="542193"/>
                  </a:cubicBezTo>
                  <a:cubicBezTo>
                    <a:pt x="1166752" y="616723"/>
                    <a:pt x="1297637" y="616791"/>
                    <a:pt x="1424201" y="616843"/>
                  </a:cubicBezTo>
                  <a:lnTo>
                    <a:pt x="1448136" y="616860"/>
                  </a:lnTo>
                  <a:cubicBezTo>
                    <a:pt x="1551691" y="616860"/>
                    <a:pt x="1687291" y="614202"/>
                    <a:pt x="1817730" y="593423"/>
                  </a:cubicBezTo>
                  <a:cubicBezTo>
                    <a:pt x="1825326" y="592206"/>
                    <a:pt x="1832869" y="591040"/>
                    <a:pt x="1840396" y="589874"/>
                  </a:cubicBezTo>
                  <a:cubicBezTo>
                    <a:pt x="1848746" y="588588"/>
                    <a:pt x="1857027" y="587336"/>
                    <a:pt x="1865273" y="586085"/>
                  </a:cubicBezTo>
                  <a:cubicBezTo>
                    <a:pt x="1970938" y="570037"/>
                    <a:pt x="2070739" y="554898"/>
                    <a:pt x="2171243" y="501868"/>
                  </a:cubicBezTo>
                  <a:lnTo>
                    <a:pt x="2181136" y="496656"/>
                  </a:lnTo>
                  <a:lnTo>
                    <a:pt x="2177038" y="507355"/>
                  </a:lnTo>
                  <a:cubicBezTo>
                    <a:pt x="2148886" y="580821"/>
                    <a:pt x="2154938" y="662140"/>
                    <a:pt x="2195023" y="749065"/>
                  </a:cubicBezTo>
                  <a:lnTo>
                    <a:pt x="2197269" y="753934"/>
                  </a:lnTo>
                  <a:lnTo>
                    <a:pt x="2192194" y="755169"/>
                  </a:lnTo>
                  <a:cubicBezTo>
                    <a:pt x="2176884" y="758872"/>
                    <a:pt x="2160545" y="762387"/>
                    <a:pt x="2144754" y="765781"/>
                  </a:cubicBezTo>
                  <a:cubicBezTo>
                    <a:pt x="2135341" y="767804"/>
                    <a:pt x="2125912" y="769828"/>
                    <a:pt x="2116653" y="771902"/>
                  </a:cubicBezTo>
                  <a:cubicBezTo>
                    <a:pt x="1945478" y="810204"/>
                    <a:pt x="1765335" y="829647"/>
                    <a:pt x="1581284" y="829647"/>
                  </a:cubicBezTo>
                  <a:close/>
                  <a:moveTo>
                    <a:pt x="101121" y="112488"/>
                  </a:moveTo>
                  <a:cubicBezTo>
                    <a:pt x="171176" y="112488"/>
                    <a:pt x="247488" y="136097"/>
                    <a:pt x="334413" y="184686"/>
                  </a:cubicBezTo>
                  <a:cubicBezTo>
                    <a:pt x="417104" y="230892"/>
                    <a:pt x="498097" y="293385"/>
                    <a:pt x="589325" y="381374"/>
                  </a:cubicBezTo>
                  <a:cubicBezTo>
                    <a:pt x="699036" y="487192"/>
                    <a:pt x="799060" y="580958"/>
                    <a:pt x="912183" y="656859"/>
                  </a:cubicBezTo>
                  <a:cubicBezTo>
                    <a:pt x="1060727" y="756540"/>
                    <a:pt x="1246510" y="809570"/>
                    <a:pt x="1480145" y="818948"/>
                  </a:cubicBezTo>
                  <a:cubicBezTo>
                    <a:pt x="1513595" y="820286"/>
                    <a:pt x="1547628" y="820971"/>
                    <a:pt x="1581301" y="820971"/>
                  </a:cubicBezTo>
                  <a:cubicBezTo>
                    <a:pt x="1764769" y="820971"/>
                    <a:pt x="1944312" y="801597"/>
                    <a:pt x="2114939" y="763381"/>
                  </a:cubicBezTo>
                  <a:cubicBezTo>
                    <a:pt x="2124231" y="761307"/>
                    <a:pt x="2133661" y="759266"/>
                    <a:pt x="2143108" y="757243"/>
                  </a:cubicBezTo>
                  <a:cubicBezTo>
                    <a:pt x="2157133" y="754226"/>
                    <a:pt x="2171569" y="751122"/>
                    <a:pt x="2185302" y="747882"/>
                  </a:cubicBezTo>
                  <a:cubicBezTo>
                    <a:pt x="2147995" y="664575"/>
                    <a:pt x="2141376" y="586153"/>
                    <a:pt x="2165568" y="514521"/>
                  </a:cubicBezTo>
                  <a:cubicBezTo>
                    <a:pt x="2067087" y="564208"/>
                    <a:pt x="1969584" y="579021"/>
                    <a:pt x="1866559" y="594657"/>
                  </a:cubicBezTo>
                  <a:cubicBezTo>
                    <a:pt x="1858313" y="595909"/>
                    <a:pt x="1850031" y="597160"/>
                    <a:pt x="1841699" y="598446"/>
                  </a:cubicBezTo>
                  <a:cubicBezTo>
                    <a:pt x="1834207" y="599595"/>
                    <a:pt x="1826663" y="600778"/>
                    <a:pt x="1819085" y="601978"/>
                  </a:cubicBezTo>
                  <a:cubicBezTo>
                    <a:pt x="1688097" y="622844"/>
                    <a:pt x="1552086" y="625518"/>
                    <a:pt x="1448221" y="625518"/>
                  </a:cubicBezTo>
                  <a:lnTo>
                    <a:pt x="1424287" y="625501"/>
                  </a:lnTo>
                  <a:cubicBezTo>
                    <a:pt x="1296488" y="625450"/>
                    <a:pt x="1164352" y="625381"/>
                    <a:pt x="1051675" y="549446"/>
                  </a:cubicBezTo>
                  <a:cubicBezTo>
                    <a:pt x="974642" y="497514"/>
                    <a:pt x="908480" y="429980"/>
                    <a:pt x="844511" y="364674"/>
                  </a:cubicBezTo>
                  <a:cubicBezTo>
                    <a:pt x="788190" y="307187"/>
                    <a:pt x="729966" y="247745"/>
                    <a:pt x="664660" y="199362"/>
                  </a:cubicBezTo>
                  <a:cubicBezTo>
                    <a:pt x="498645" y="76381"/>
                    <a:pt x="317423" y="8641"/>
                    <a:pt x="154408" y="8641"/>
                  </a:cubicBezTo>
                  <a:cubicBezTo>
                    <a:pt x="138686" y="8641"/>
                    <a:pt x="122912" y="9258"/>
                    <a:pt x="107482" y="10493"/>
                  </a:cubicBezTo>
                  <a:cubicBezTo>
                    <a:pt x="99133" y="21260"/>
                    <a:pt x="46823" y="88760"/>
                    <a:pt x="21003" y="122089"/>
                  </a:cubicBezTo>
                  <a:cubicBezTo>
                    <a:pt x="40599" y="115266"/>
                    <a:pt x="66848" y="113877"/>
                    <a:pt x="81885" y="113071"/>
                  </a:cubicBezTo>
                  <a:lnTo>
                    <a:pt x="84679" y="112917"/>
                  </a:lnTo>
                  <a:cubicBezTo>
                    <a:pt x="90046" y="112643"/>
                    <a:pt x="95601" y="112488"/>
                    <a:pt x="101121" y="1124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9" name="任意多边形: 形状 908">
              <a:extLst>
                <a:ext uri="{FF2B5EF4-FFF2-40B4-BE49-F238E27FC236}">
                  <a16:creationId xmlns:a16="http://schemas.microsoft.com/office/drawing/2014/main" id="{4C45D053-C2FF-1DB1-DAED-DE0B3AFAB0E0}"/>
                </a:ext>
              </a:extLst>
            </p:cNvPr>
            <p:cNvSpPr/>
            <p:nvPr/>
          </p:nvSpPr>
          <p:spPr>
            <a:xfrm>
              <a:off x="4134631" y="3780095"/>
              <a:ext cx="369234" cy="311455"/>
            </a:xfrm>
            <a:custGeom>
              <a:avLst/>
              <a:gdLst>
                <a:gd name="connsiteX0" fmla="*/ 0 w 369234"/>
                <a:gd name="connsiteY0" fmla="*/ 7989 h 311455"/>
                <a:gd name="connsiteX1" fmla="*/ 118558 w 369234"/>
                <a:gd name="connsiteY1" fmla="*/ 45331 h 311455"/>
                <a:gd name="connsiteX2" fmla="*/ 217844 w 369234"/>
                <a:gd name="connsiteY2" fmla="*/ 126993 h 311455"/>
                <a:gd name="connsiteX3" fmla="*/ 362257 w 369234"/>
                <a:gd name="connsiteY3" fmla="*/ 311456 h 311455"/>
                <a:gd name="connsiteX4" fmla="*/ 369235 w 369234"/>
                <a:gd name="connsiteY4" fmla="*/ 308233 h 311455"/>
                <a:gd name="connsiteX5" fmla="*/ 223039 w 369234"/>
                <a:gd name="connsiteY5" fmla="*/ 121146 h 311455"/>
                <a:gd name="connsiteX6" fmla="*/ 122415 w 369234"/>
                <a:gd name="connsiteY6" fmla="*/ 38439 h 311455"/>
                <a:gd name="connsiteX7" fmla="*/ 34 w 369234"/>
                <a:gd name="connsiteY7" fmla="*/ 0 h 311455"/>
                <a:gd name="connsiteX8" fmla="*/ 0 w 369234"/>
                <a:gd name="connsiteY8" fmla="*/ 7989 h 311455"/>
                <a:gd name="connsiteX9" fmla="*/ 0 w 369234"/>
                <a:gd name="connsiteY9" fmla="*/ 7989 h 31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9234" h="311455">
                  <a:moveTo>
                    <a:pt x="0" y="7989"/>
                  </a:moveTo>
                  <a:cubicBezTo>
                    <a:pt x="41525" y="8092"/>
                    <a:pt x="82347" y="23129"/>
                    <a:pt x="118558" y="45331"/>
                  </a:cubicBezTo>
                  <a:cubicBezTo>
                    <a:pt x="154768" y="67534"/>
                    <a:pt x="186846" y="96732"/>
                    <a:pt x="217844" y="126993"/>
                  </a:cubicBezTo>
                  <a:cubicBezTo>
                    <a:pt x="273154" y="180966"/>
                    <a:pt x="331756" y="238710"/>
                    <a:pt x="362257" y="311456"/>
                  </a:cubicBezTo>
                  <a:lnTo>
                    <a:pt x="369235" y="308233"/>
                  </a:lnTo>
                  <a:cubicBezTo>
                    <a:pt x="337825" y="233446"/>
                    <a:pt x="278332" y="175153"/>
                    <a:pt x="223039" y="121146"/>
                  </a:cubicBezTo>
                  <a:cubicBezTo>
                    <a:pt x="191921" y="90766"/>
                    <a:pt x="159431" y="61156"/>
                    <a:pt x="122415" y="38439"/>
                  </a:cubicBezTo>
                  <a:cubicBezTo>
                    <a:pt x="85365" y="15739"/>
                    <a:pt x="43325" y="120"/>
                    <a:pt x="34" y="0"/>
                  </a:cubicBezTo>
                  <a:lnTo>
                    <a:pt x="0" y="7989"/>
                  </a:lnTo>
                  <a:lnTo>
                    <a:pt x="0" y="7989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26C56729-6A5B-D1D9-007E-2A6B00160733}"/>
              </a:ext>
            </a:extLst>
          </p:cNvPr>
          <p:cNvSpPr txBox="1"/>
          <p:nvPr/>
        </p:nvSpPr>
        <p:spPr>
          <a:xfrm>
            <a:off x="1701213" y="1320103"/>
            <a:ext cx="397744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03</a:t>
            </a:r>
            <a:endParaRPr lang="zh-CN" altLang="en-US" sz="199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grpSp>
        <p:nvGrpSpPr>
          <p:cNvPr id="1864" name="组合 1863">
            <a:extLst>
              <a:ext uri="{FF2B5EF4-FFF2-40B4-BE49-F238E27FC236}">
                <a16:creationId xmlns:a16="http://schemas.microsoft.com/office/drawing/2014/main" id="{274E201E-9960-9708-0E88-68473EA93319}"/>
              </a:ext>
            </a:extLst>
          </p:cNvPr>
          <p:cNvGrpSpPr/>
          <p:nvPr/>
        </p:nvGrpSpPr>
        <p:grpSpPr>
          <a:xfrm>
            <a:off x="11154043" y="380581"/>
            <a:ext cx="482940" cy="360121"/>
            <a:chOff x="8100392" y="285435"/>
            <a:chExt cx="720080" cy="536952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351284FB-4A1E-9C76-05D1-BF49E561D152}"/>
                </a:ext>
              </a:extLst>
            </p:cNvPr>
            <p:cNvGrpSpPr/>
            <p:nvPr/>
          </p:nvGrpSpPr>
          <p:grpSpPr>
            <a:xfrm>
              <a:off x="8316416" y="285435"/>
              <a:ext cx="504056" cy="126014"/>
              <a:chOff x="683568" y="231490"/>
              <a:chExt cx="864096" cy="216024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ADE77C88-3A7B-67FE-F8BE-ABDCBEA6CB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1C72AD11-615C-AC13-BDA3-E490C69095B7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0B7AC6A5-1AFD-AA23-102A-57DC0D4A8B55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56" name="组合 1855">
              <a:extLst>
                <a:ext uri="{FF2B5EF4-FFF2-40B4-BE49-F238E27FC236}">
                  <a16:creationId xmlns:a16="http://schemas.microsoft.com/office/drawing/2014/main" id="{5CF4E543-DE13-0C1F-A089-6359F517963C}"/>
                </a:ext>
              </a:extLst>
            </p:cNvPr>
            <p:cNvGrpSpPr/>
            <p:nvPr/>
          </p:nvGrpSpPr>
          <p:grpSpPr>
            <a:xfrm>
              <a:off x="8100392" y="497581"/>
              <a:ext cx="504056" cy="126014"/>
              <a:chOff x="683568" y="231490"/>
              <a:chExt cx="864096" cy="216024"/>
            </a:xfrm>
          </p:grpSpPr>
          <p:sp>
            <p:nvSpPr>
              <p:cNvPr id="1857" name="椭圆 1856">
                <a:extLst>
                  <a:ext uri="{FF2B5EF4-FFF2-40B4-BE49-F238E27FC236}">
                    <a16:creationId xmlns:a16="http://schemas.microsoft.com/office/drawing/2014/main" id="{B0E4DED3-963F-A2CA-4DF4-CE905CD0B447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8" name="椭圆 1857">
                <a:extLst>
                  <a:ext uri="{FF2B5EF4-FFF2-40B4-BE49-F238E27FC236}">
                    <a16:creationId xmlns:a16="http://schemas.microsoft.com/office/drawing/2014/main" id="{D2DE7798-86F7-0F1D-EB9D-0596E978AC2D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9" name="椭圆 1858">
                <a:extLst>
                  <a:ext uri="{FF2B5EF4-FFF2-40B4-BE49-F238E27FC236}">
                    <a16:creationId xmlns:a16="http://schemas.microsoft.com/office/drawing/2014/main" id="{0B09CBAB-AA2A-EF3A-96CE-E274F70FEE9A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60" name="组合 1859">
              <a:extLst>
                <a:ext uri="{FF2B5EF4-FFF2-40B4-BE49-F238E27FC236}">
                  <a16:creationId xmlns:a16="http://schemas.microsoft.com/office/drawing/2014/main" id="{9B2A45A1-8DD2-9B04-9018-DF9FB856D663}"/>
                </a:ext>
              </a:extLst>
            </p:cNvPr>
            <p:cNvGrpSpPr/>
            <p:nvPr/>
          </p:nvGrpSpPr>
          <p:grpSpPr>
            <a:xfrm>
              <a:off x="8316416" y="696373"/>
              <a:ext cx="504056" cy="126014"/>
              <a:chOff x="683568" y="231490"/>
              <a:chExt cx="864096" cy="216024"/>
            </a:xfrm>
          </p:grpSpPr>
          <p:sp>
            <p:nvSpPr>
              <p:cNvPr id="1861" name="椭圆 1860">
                <a:extLst>
                  <a:ext uri="{FF2B5EF4-FFF2-40B4-BE49-F238E27FC236}">
                    <a16:creationId xmlns:a16="http://schemas.microsoft.com/office/drawing/2014/main" id="{CB5E3DB9-2E82-CAAC-3BB5-8DDA545CEC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2" name="椭圆 1861">
                <a:extLst>
                  <a:ext uri="{FF2B5EF4-FFF2-40B4-BE49-F238E27FC236}">
                    <a16:creationId xmlns:a16="http://schemas.microsoft.com/office/drawing/2014/main" id="{9FAA25F2-4899-3C15-7DA1-4FA40E8EC161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3" name="椭圆 1862">
                <a:extLst>
                  <a:ext uri="{FF2B5EF4-FFF2-40B4-BE49-F238E27FC236}">
                    <a16:creationId xmlns:a16="http://schemas.microsoft.com/office/drawing/2014/main" id="{5271C744-84B8-D921-7957-0D49C4312E3B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grpSp>
        <p:nvGrpSpPr>
          <p:cNvPr id="1879" name="组合 1878">
            <a:extLst>
              <a:ext uri="{FF2B5EF4-FFF2-40B4-BE49-F238E27FC236}">
                <a16:creationId xmlns:a16="http://schemas.microsoft.com/office/drawing/2014/main" id="{1E659F00-9AC2-6854-8EE1-944D64B29752}"/>
              </a:ext>
            </a:extLst>
          </p:cNvPr>
          <p:cNvGrpSpPr/>
          <p:nvPr/>
        </p:nvGrpSpPr>
        <p:grpSpPr>
          <a:xfrm>
            <a:off x="431371" y="250331"/>
            <a:ext cx="576064" cy="968048"/>
            <a:chOff x="0" y="759388"/>
            <a:chExt cx="725145" cy="1218572"/>
          </a:xfrm>
          <a:gradFill flip="none" rotWithShape="1"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  <a:tileRect/>
          </a:gradFill>
        </p:grpSpPr>
        <p:grpSp>
          <p:nvGrpSpPr>
            <p:cNvPr id="1870" name="组合 1869">
              <a:extLst>
                <a:ext uri="{FF2B5EF4-FFF2-40B4-BE49-F238E27FC236}">
                  <a16:creationId xmlns:a16="http://schemas.microsoft.com/office/drawing/2014/main" id="{CDF68865-A8B2-45D2-788B-8F28A504D171}"/>
                </a:ext>
              </a:extLst>
            </p:cNvPr>
            <p:cNvGrpSpPr/>
            <p:nvPr/>
          </p:nvGrpSpPr>
          <p:grpSpPr>
            <a:xfrm>
              <a:off x="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67" name="任意多边形: 形状 1866">
                <a:extLst>
                  <a:ext uri="{FF2B5EF4-FFF2-40B4-BE49-F238E27FC236}">
                    <a16:creationId xmlns:a16="http://schemas.microsoft.com/office/drawing/2014/main" id="{27B40469-8D20-062D-B06E-12EC2CF02949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8" name="任意多边形: 形状 1867">
                <a:extLst>
                  <a:ext uri="{FF2B5EF4-FFF2-40B4-BE49-F238E27FC236}">
                    <a16:creationId xmlns:a16="http://schemas.microsoft.com/office/drawing/2014/main" id="{2326B6C5-48D1-2FB3-AE3A-BE5717BFA3F2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9" name="任意多边形: 形状 1868">
                <a:extLst>
                  <a:ext uri="{FF2B5EF4-FFF2-40B4-BE49-F238E27FC236}">
                    <a16:creationId xmlns:a16="http://schemas.microsoft.com/office/drawing/2014/main" id="{01B0CD8E-FC40-FD59-FD7D-97514FBA4043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1" name="组合 1870">
              <a:extLst>
                <a:ext uri="{FF2B5EF4-FFF2-40B4-BE49-F238E27FC236}">
                  <a16:creationId xmlns:a16="http://schemas.microsoft.com/office/drawing/2014/main" id="{FD5DD228-E810-5392-1FC0-4C460549A48E}"/>
                </a:ext>
              </a:extLst>
            </p:cNvPr>
            <p:cNvGrpSpPr/>
            <p:nvPr/>
          </p:nvGrpSpPr>
          <p:grpSpPr>
            <a:xfrm>
              <a:off x="25152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2" name="任意多边形: 形状 1871">
                <a:extLst>
                  <a:ext uri="{FF2B5EF4-FFF2-40B4-BE49-F238E27FC236}">
                    <a16:creationId xmlns:a16="http://schemas.microsoft.com/office/drawing/2014/main" id="{01B14A27-3263-3956-4A61-F03E2A86E245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3" name="任意多边形: 形状 1872">
                <a:extLst>
                  <a:ext uri="{FF2B5EF4-FFF2-40B4-BE49-F238E27FC236}">
                    <a16:creationId xmlns:a16="http://schemas.microsoft.com/office/drawing/2014/main" id="{4D5AAB5A-6778-F04D-F765-DFBB193E911E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4" name="任意多边形: 形状 1873">
                <a:extLst>
                  <a:ext uri="{FF2B5EF4-FFF2-40B4-BE49-F238E27FC236}">
                    <a16:creationId xmlns:a16="http://schemas.microsoft.com/office/drawing/2014/main" id="{87D95C5A-BF57-9C92-F3EF-82A25FD6FD14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5" name="组合 1874">
              <a:extLst>
                <a:ext uri="{FF2B5EF4-FFF2-40B4-BE49-F238E27FC236}">
                  <a16:creationId xmlns:a16="http://schemas.microsoft.com/office/drawing/2014/main" id="{64E6059F-9402-0830-F17A-27A1B0C9D943}"/>
                </a:ext>
              </a:extLst>
            </p:cNvPr>
            <p:cNvGrpSpPr/>
            <p:nvPr/>
          </p:nvGrpSpPr>
          <p:grpSpPr>
            <a:xfrm>
              <a:off x="50304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6" name="任意多边形: 形状 1875">
                <a:extLst>
                  <a:ext uri="{FF2B5EF4-FFF2-40B4-BE49-F238E27FC236}">
                    <a16:creationId xmlns:a16="http://schemas.microsoft.com/office/drawing/2014/main" id="{88EA2651-F26B-BC18-A7DB-72EDDB14DEAB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7" name="任意多边形: 形状 1876">
                <a:extLst>
                  <a:ext uri="{FF2B5EF4-FFF2-40B4-BE49-F238E27FC236}">
                    <a16:creationId xmlns:a16="http://schemas.microsoft.com/office/drawing/2014/main" id="{97E2FBD4-6092-8E04-64A9-27E96591BF28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8" name="任意多边形: 形状 1877">
                <a:extLst>
                  <a:ext uri="{FF2B5EF4-FFF2-40B4-BE49-F238E27FC236}">
                    <a16:creationId xmlns:a16="http://schemas.microsoft.com/office/drawing/2014/main" id="{88504B66-830C-9C2A-1551-C55AB4C60D0F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DBB026C0-C70C-BDE5-054C-9E5473938FE9}"/>
              </a:ext>
            </a:extLst>
          </p:cNvPr>
          <p:cNvSpPr txBox="1"/>
          <p:nvPr/>
        </p:nvSpPr>
        <p:spPr>
          <a:xfrm>
            <a:off x="3004547" y="3782831"/>
            <a:ext cx="13707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E1AB536-64C7-99C7-8D9B-63104D9EC42F}"/>
              </a:ext>
            </a:extLst>
          </p:cNvPr>
          <p:cNvSpPr txBox="1"/>
          <p:nvPr/>
        </p:nvSpPr>
        <p:spPr>
          <a:xfrm>
            <a:off x="6423950" y="2214476"/>
            <a:ext cx="1694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6AB87"/>
                </a:solidFill>
              </a:rPr>
              <a:t>工作心得体会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DA4750E-7F7A-0F41-BAE6-C4C8125C062D}"/>
              </a:ext>
            </a:extLst>
          </p:cNvPr>
          <p:cNvSpPr txBox="1"/>
          <p:nvPr/>
        </p:nvSpPr>
        <p:spPr>
          <a:xfrm>
            <a:off x="5755206" y="2777684"/>
            <a:ext cx="4274684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</a:t>
            </a:r>
          </a:p>
        </p:txBody>
      </p:sp>
    </p:spTree>
    <p:extLst>
      <p:ext uri="{BB962C8B-B14F-4D97-AF65-F5344CB8AC3E}">
        <p14:creationId xmlns:p14="http://schemas.microsoft.com/office/powerpoint/2010/main" val="1019498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任意多边形: 形状 24">
            <a:extLst>
              <a:ext uri="{FF2B5EF4-FFF2-40B4-BE49-F238E27FC236}">
                <a16:creationId xmlns:a16="http://schemas.microsoft.com/office/drawing/2014/main" id="{90381A81-418D-B834-7ED5-FA05F3B3DCA9}"/>
              </a:ext>
            </a:extLst>
          </p:cNvPr>
          <p:cNvSpPr/>
          <p:nvPr/>
        </p:nvSpPr>
        <p:spPr>
          <a:xfrm>
            <a:off x="3978487" y="3439391"/>
            <a:ext cx="2117513" cy="2117512"/>
          </a:xfrm>
          <a:custGeom>
            <a:avLst/>
            <a:gdLst>
              <a:gd name="connsiteX0" fmla="*/ 0 w 1429659"/>
              <a:gd name="connsiteY0" fmla="*/ 0 h 1429658"/>
              <a:gd name="connsiteX1" fmla="*/ 585681 w 1429659"/>
              <a:gd name="connsiteY1" fmla="*/ 0 h 1429658"/>
              <a:gd name="connsiteX2" fmla="*/ 1429658 w 1429659"/>
              <a:gd name="connsiteY2" fmla="*/ 843976 h 1429658"/>
              <a:gd name="connsiteX3" fmla="*/ 1429659 w 1429659"/>
              <a:gd name="connsiteY3" fmla="*/ 843976 h 1429658"/>
              <a:gd name="connsiteX4" fmla="*/ 1429659 w 1429659"/>
              <a:gd name="connsiteY4" fmla="*/ 1429658 h 1429658"/>
              <a:gd name="connsiteX5" fmla="*/ 1429658 w 1429659"/>
              <a:gd name="connsiteY5" fmla="*/ 1429658 h 1429658"/>
              <a:gd name="connsiteX6" fmla="*/ 0 w 1429659"/>
              <a:gd name="connsiteY6" fmla="*/ 0 h 14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9659" h="1429658">
                <a:moveTo>
                  <a:pt x="0" y="0"/>
                </a:moveTo>
                <a:lnTo>
                  <a:pt x="585681" y="0"/>
                </a:lnTo>
                <a:cubicBezTo>
                  <a:pt x="585681" y="466115"/>
                  <a:pt x="963542" y="843976"/>
                  <a:pt x="1429658" y="843976"/>
                </a:cubicBezTo>
                <a:lnTo>
                  <a:pt x="1429659" y="843976"/>
                </a:lnTo>
                <a:lnTo>
                  <a:pt x="1429659" y="1429658"/>
                </a:lnTo>
                <a:lnTo>
                  <a:pt x="1429658" y="1429658"/>
                </a:lnTo>
                <a:cubicBezTo>
                  <a:pt x="640080" y="1429658"/>
                  <a:pt x="0" y="789578"/>
                  <a:pt x="0" y="0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tx1"/>
              </a:solidFill>
              <a:cs typeface="+mn-ea"/>
            </a:endParaRPr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72D18B85-D165-8EF3-0040-86A88436904E}"/>
              </a:ext>
            </a:extLst>
          </p:cNvPr>
          <p:cNvSpPr/>
          <p:nvPr/>
        </p:nvSpPr>
        <p:spPr>
          <a:xfrm rot="5400000">
            <a:off x="3978487" y="1304738"/>
            <a:ext cx="2117513" cy="2117512"/>
          </a:xfrm>
          <a:custGeom>
            <a:avLst/>
            <a:gdLst>
              <a:gd name="connsiteX0" fmla="*/ 0 w 1429659"/>
              <a:gd name="connsiteY0" fmla="*/ 0 h 1429658"/>
              <a:gd name="connsiteX1" fmla="*/ 585681 w 1429659"/>
              <a:gd name="connsiteY1" fmla="*/ 0 h 1429658"/>
              <a:gd name="connsiteX2" fmla="*/ 1429658 w 1429659"/>
              <a:gd name="connsiteY2" fmla="*/ 843976 h 1429658"/>
              <a:gd name="connsiteX3" fmla="*/ 1429659 w 1429659"/>
              <a:gd name="connsiteY3" fmla="*/ 843976 h 1429658"/>
              <a:gd name="connsiteX4" fmla="*/ 1429659 w 1429659"/>
              <a:gd name="connsiteY4" fmla="*/ 1429658 h 1429658"/>
              <a:gd name="connsiteX5" fmla="*/ 1429658 w 1429659"/>
              <a:gd name="connsiteY5" fmla="*/ 1429658 h 1429658"/>
              <a:gd name="connsiteX6" fmla="*/ 0 w 1429659"/>
              <a:gd name="connsiteY6" fmla="*/ 0 h 14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9659" h="1429658">
                <a:moveTo>
                  <a:pt x="0" y="0"/>
                </a:moveTo>
                <a:lnTo>
                  <a:pt x="585681" y="0"/>
                </a:lnTo>
                <a:cubicBezTo>
                  <a:pt x="585681" y="466115"/>
                  <a:pt x="963542" y="843976"/>
                  <a:pt x="1429658" y="843976"/>
                </a:cubicBezTo>
                <a:lnTo>
                  <a:pt x="1429659" y="843976"/>
                </a:lnTo>
                <a:lnTo>
                  <a:pt x="1429659" y="1429658"/>
                </a:lnTo>
                <a:lnTo>
                  <a:pt x="1429658" y="1429658"/>
                </a:lnTo>
                <a:cubicBezTo>
                  <a:pt x="640080" y="1429658"/>
                  <a:pt x="0" y="789578"/>
                  <a:pt x="0" y="0"/>
                </a:cubicBezTo>
                <a:close/>
              </a:path>
            </a:pathLst>
          </a:cu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8772F4E7-2455-0E73-525B-6190FD89FE62}"/>
              </a:ext>
            </a:extLst>
          </p:cNvPr>
          <p:cNvSpPr/>
          <p:nvPr/>
        </p:nvSpPr>
        <p:spPr>
          <a:xfrm rot="5400000" flipV="1">
            <a:off x="6117865" y="1304741"/>
            <a:ext cx="2117513" cy="2117512"/>
          </a:xfrm>
          <a:custGeom>
            <a:avLst/>
            <a:gdLst>
              <a:gd name="connsiteX0" fmla="*/ 0 w 1429659"/>
              <a:gd name="connsiteY0" fmla="*/ 0 h 1429658"/>
              <a:gd name="connsiteX1" fmla="*/ 585681 w 1429659"/>
              <a:gd name="connsiteY1" fmla="*/ 0 h 1429658"/>
              <a:gd name="connsiteX2" fmla="*/ 1429658 w 1429659"/>
              <a:gd name="connsiteY2" fmla="*/ 843976 h 1429658"/>
              <a:gd name="connsiteX3" fmla="*/ 1429659 w 1429659"/>
              <a:gd name="connsiteY3" fmla="*/ 843976 h 1429658"/>
              <a:gd name="connsiteX4" fmla="*/ 1429659 w 1429659"/>
              <a:gd name="connsiteY4" fmla="*/ 1429658 h 1429658"/>
              <a:gd name="connsiteX5" fmla="*/ 1429658 w 1429659"/>
              <a:gd name="connsiteY5" fmla="*/ 1429658 h 1429658"/>
              <a:gd name="connsiteX6" fmla="*/ 0 w 1429659"/>
              <a:gd name="connsiteY6" fmla="*/ 0 h 14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9659" h="1429658">
                <a:moveTo>
                  <a:pt x="0" y="0"/>
                </a:moveTo>
                <a:lnTo>
                  <a:pt x="585681" y="0"/>
                </a:lnTo>
                <a:cubicBezTo>
                  <a:pt x="585681" y="466115"/>
                  <a:pt x="963542" y="843976"/>
                  <a:pt x="1429658" y="843976"/>
                </a:cubicBezTo>
                <a:lnTo>
                  <a:pt x="1429659" y="843976"/>
                </a:lnTo>
                <a:lnTo>
                  <a:pt x="1429659" y="1429658"/>
                </a:lnTo>
                <a:lnTo>
                  <a:pt x="1429658" y="1429658"/>
                </a:lnTo>
                <a:cubicBezTo>
                  <a:pt x="640080" y="1429658"/>
                  <a:pt x="0" y="789578"/>
                  <a:pt x="0" y="0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tx1"/>
              </a:solidFill>
              <a:cs typeface="+mn-ea"/>
            </a:endParaRP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D3A591F0-EE38-70AC-1584-355FA03D22D4}"/>
              </a:ext>
            </a:extLst>
          </p:cNvPr>
          <p:cNvSpPr/>
          <p:nvPr/>
        </p:nvSpPr>
        <p:spPr>
          <a:xfrm rot="10800000" flipV="1">
            <a:off x="6117866" y="3439391"/>
            <a:ext cx="2117513" cy="2117512"/>
          </a:xfrm>
          <a:custGeom>
            <a:avLst/>
            <a:gdLst>
              <a:gd name="connsiteX0" fmla="*/ 0 w 1429659"/>
              <a:gd name="connsiteY0" fmla="*/ 0 h 1429658"/>
              <a:gd name="connsiteX1" fmla="*/ 585681 w 1429659"/>
              <a:gd name="connsiteY1" fmla="*/ 0 h 1429658"/>
              <a:gd name="connsiteX2" fmla="*/ 1429658 w 1429659"/>
              <a:gd name="connsiteY2" fmla="*/ 843976 h 1429658"/>
              <a:gd name="connsiteX3" fmla="*/ 1429659 w 1429659"/>
              <a:gd name="connsiteY3" fmla="*/ 843976 h 1429658"/>
              <a:gd name="connsiteX4" fmla="*/ 1429659 w 1429659"/>
              <a:gd name="connsiteY4" fmla="*/ 1429658 h 1429658"/>
              <a:gd name="connsiteX5" fmla="*/ 1429658 w 1429659"/>
              <a:gd name="connsiteY5" fmla="*/ 1429658 h 1429658"/>
              <a:gd name="connsiteX6" fmla="*/ 0 w 1429659"/>
              <a:gd name="connsiteY6" fmla="*/ 0 h 142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9659" h="1429658">
                <a:moveTo>
                  <a:pt x="0" y="0"/>
                </a:moveTo>
                <a:lnTo>
                  <a:pt x="585681" y="0"/>
                </a:lnTo>
                <a:cubicBezTo>
                  <a:pt x="585681" y="466115"/>
                  <a:pt x="963542" y="843976"/>
                  <a:pt x="1429658" y="843976"/>
                </a:cubicBezTo>
                <a:lnTo>
                  <a:pt x="1429659" y="843976"/>
                </a:lnTo>
                <a:lnTo>
                  <a:pt x="1429659" y="1429658"/>
                </a:lnTo>
                <a:lnTo>
                  <a:pt x="1429658" y="1429658"/>
                </a:lnTo>
                <a:cubicBezTo>
                  <a:pt x="640080" y="1429658"/>
                  <a:pt x="0" y="789578"/>
                  <a:pt x="0" y="0"/>
                </a:cubicBezTo>
                <a:close/>
              </a:path>
            </a:pathLst>
          </a:cu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28CC60A-D30C-BBBD-6D07-AA7B15D03DDE}"/>
              </a:ext>
            </a:extLst>
          </p:cNvPr>
          <p:cNvSpPr txBox="1"/>
          <p:nvPr/>
        </p:nvSpPr>
        <p:spPr>
          <a:xfrm>
            <a:off x="548269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03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ABE39A-0930-CEAF-13A1-57290F804D65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工作心得体会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FE9D4536-535B-C4BB-00DD-827947AA9ED5}"/>
              </a:ext>
            </a:extLst>
          </p:cNvPr>
          <p:cNvSpPr/>
          <p:nvPr/>
        </p:nvSpPr>
        <p:spPr>
          <a:xfrm>
            <a:off x="4956734" y="2296036"/>
            <a:ext cx="2278531" cy="2279421"/>
          </a:xfrm>
          <a:prstGeom prst="ellipse">
            <a:avLst/>
          </a:prstGeom>
          <a:gradFill>
            <a:gsLst>
              <a:gs pos="0">
                <a:srgbClr val="2F5596">
                  <a:alpha val="6000"/>
                </a:srgbClr>
              </a:gs>
              <a:gs pos="100000">
                <a:srgbClr val="2F5596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6965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>
              <a:sym typeface="+mn-lt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8F0B23C1-1BCC-1440-FCC8-B2BAFDAA6115}"/>
              </a:ext>
            </a:extLst>
          </p:cNvPr>
          <p:cNvSpPr/>
          <p:nvPr/>
        </p:nvSpPr>
        <p:spPr>
          <a:xfrm>
            <a:off x="4239195" y="1783195"/>
            <a:ext cx="512641" cy="512841"/>
          </a:xfrm>
          <a:prstGeom prst="ellipse">
            <a:avLst/>
          </a:prstGeom>
          <a:solidFill>
            <a:srgbClr val="2F5596"/>
          </a:solid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5085" tIns="47544" rIns="95085" bIns="47544" rtlCol="0" anchor="ctr"/>
          <a:lstStyle>
            <a:defPPr>
              <a:defRPr lang="zh-CN"/>
            </a:defPPr>
            <a:lvl1pPr marL="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6965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cs typeface="+mn-ea"/>
                <a:sym typeface="+mn-lt"/>
              </a:rPr>
              <a:t>1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1C157E3E-AD32-25D9-5B91-30CB9D49A824}"/>
              </a:ext>
            </a:extLst>
          </p:cNvPr>
          <p:cNvSpPr/>
          <p:nvPr/>
        </p:nvSpPr>
        <p:spPr>
          <a:xfrm>
            <a:off x="7440163" y="1783195"/>
            <a:ext cx="512641" cy="512841"/>
          </a:xfrm>
          <a:prstGeom prst="ellipse">
            <a:avLst/>
          </a:prstGeom>
          <a:solidFill>
            <a:srgbClr val="06AB87"/>
          </a:solid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5085" tIns="47544" rIns="95085" bIns="47544" rtlCol="0" anchor="ctr"/>
          <a:lstStyle>
            <a:defPPr>
              <a:defRPr lang="zh-CN"/>
            </a:defPPr>
            <a:lvl1pPr marL="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6965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cs typeface="+mn-ea"/>
                <a:sym typeface="+mn-lt"/>
              </a:rPr>
              <a:t>2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8F09059C-3E8C-6974-FB9F-BF0074D9DF0D}"/>
              </a:ext>
            </a:extLst>
          </p:cNvPr>
          <p:cNvSpPr/>
          <p:nvPr/>
        </p:nvSpPr>
        <p:spPr>
          <a:xfrm>
            <a:off x="4239195" y="4657182"/>
            <a:ext cx="512641" cy="512841"/>
          </a:xfrm>
          <a:prstGeom prst="ellipse">
            <a:avLst/>
          </a:prstGeom>
          <a:solidFill>
            <a:srgbClr val="06AB87"/>
          </a:solid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5085" tIns="47544" rIns="95085" bIns="47544" rtlCol="0" anchor="ctr"/>
          <a:lstStyle>
            <a:defPPr>
              <a:defRPr lang="zh-CN"/>
            </a:defPPr>
            <a:lvl1pPr marL="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6965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cs typeface="+mn-ea"/>
                <a:sym typeface="+mn-lt"/>
              </a:rPr>
              <a:t>3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2E9523A3-2D91-1955-CB4F-E3FE10AB7F48}"/>
              </a:ext>
            </a:extLst>
          </p:cNvPr>
          <p:cNvSpPr/>
          <p:nvPr/>
        </p:nvSpPr>
        <p:spPr>
          <a:xfrm>
            <a:off x="7440163" y="4657182"/>
            <a:ext cx="512641" cy="512841"/>
          </a:xfrm>
          <a:prstGeom prst="ellipse">
            <a:avLst/>
          </a:prstGeom>
          <a:solidFill>
            <a:srgbClr val="2F5596"/>
          </a:solidFill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5085" tIns="47544" rIns="95085" bIns="47544" rtlCol="0" anchor="ctr"/>
          <a:lstStyle>
            <a:defPPr>
              <a:defRPr lang="zh-CN"/>
            </a:defPPr>
            <a:lvl1pPr marL="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6965" algn="l" defTabSz="913765" rtl="0" eaLnBrk="1" latinLnBrk="0" hangingPunct="1">
              <a:defRPr sz="19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dirty="0">
                <a:cs typeface="+mn-ea"/>
                <a:sym typeface="+mn-lt"/>
              </a:rPr>
              <a:t>4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32" name="Freeform 84" descr="D:\51PPT模板网\51pptmoban.com\图片001.jpg">
            <a:extLst>
              <a:ext uri="{FF2B5EF4-FFF2-40B4-BE49-F238E27FC236}">
                <a16:creationId xmlns:a16="http://schemas.microsoft.com/office/drawing/2014/main" id="{D3C66FFD-2584-96DF-E9D0-C4B1945D2A52}"/>
              </a:ext>
            </a:extLst>
          </p:cNvPr>
          <p:cNvSpPr>
            <a:spLocks noEditPoints="1"/>
          </p:cNvSpPr>
          <p:nvPr/>
        </p:nvSpPr>
        <p:spPr bwMode="auto">
          <a:xfrm>
            <a:off x="5456159" y="2970793"/>
            <a:ext cx="1254370" cy="994031"/>
          </a:xfrm>
          <a:custGeom>
            <a:avLst/>
            <a:gdLst>
              <a:gd name="T0" fmla="*/ 285 w 640"/>
              <a:gd name="T1" fmla="*/ 417 h 510"/>
              <a:gd name="T2" fmla="*/ 622 w 640"/>
              <a:gd name="T3" fmla="*/ 341 h 510"/>
              <a:gd name="T4" fmla="*/ 285 w 640"/>
              <a:gd name="T5" fmla="*/ 430 h 510"/>
              <a:gd name="T6" fmla="*/ 624 w 640"/>
              <a:gd name="T7" fmla="*/ 367 h 510"/>
              <a:gd name="T8" fmla="*/ 285 w 640"/>
              <a:gd name="T9" fmla="*/ 430 h 510"/>
              <a:gd name="T10" fmla="*/ 288 w 640"/>
              <a:gd name="T11" fmla="*/ 459 h 510"/>
              <a:gd name="T12" fmla="*/ 624 w 640"/>
              <a:gd name="T13" fmla="*/ 384 h 510"/>
              <a:gd name="T14" fmla="*/ 639 w 640"/>
              <a:gd name="T15" fmla="*/ 322 h 510"/>
              <a:gd name="T16" fmla="*/ 265 w 640"/>
              <a:gd name="T17" fmla="*/ 408 h 510"/>
              <a:gd name="T18" fmla="*/ 262 w 640"/>
              <a:gd name="T19" fmla="*/ 430 h 510"/>
              <a:gd name="T20" fmla="*/ 263 w 640"/>
              <a:gd name="T21" fmla="*/ 452 h 510"/>
              <a:gd name="T22" fmla="*/ 268 w 640"/>
              <a:gd name="T23" fmla="*/ 473 h 510"/>
              <a:gd name="T24" fmla="*/ 634 w 640"/>
              <a:gd name="T25" fmla="*/ 403 h 510"/>
              <a:gd name="T26" fmla="*/ 268 w 640"/>
              <a:gd name="T27" fmla="*/ 510 h 510"/>
              <a:gd name="T28" fmla="*/ 12 w 640"/>
              <a:gd name="T29" fmla="*/ 356 h 510"/>
              <a:gd name="T30" fmla="*/ 4 w 640"/>
              <a:gd name="T31" fmla="*/ 333 h 510"/>
              <a:gd name="T32" fmla="*/ 0 w 640"/>
              <a:gd name="T33" fmla="*/ 309 h 510"/>
              <a:gd name="T34" fmla="*/ 2 w 640"/>
              <a:gd name="T35" fmla="*/ 286 h 510"/>
              <a:gd name="T36" fmla="*/ 12 w 640"/>
              <a:gd name="T37" fmla="*/ 262 h 510"/>
              <a:gd name="T38" fmla="*/ 35 w 640"/>
              <a:gd name="T39" fmla="*/ 267 h 510"/>
              <a:gd name="T40" fmla="*/ 352 w 640"/>
              <a:gd name="T41" fmla="*/ 328 h 510"/>
              <a:gd name="T42" fmla="*/ 356 w 640"/>
              <a:gd name="T43" fmla="*/ 311 h 510"/>
              <a:gd name="T44" fmla="*/ 357 w 640"/>
              <a:gd name="T45" fmla="*/ 294 h 510"/>
              <a:gd name="T46" fmla="*/ 354 w 640"/>
              <a:gd name="T47" fmla="*/ 274 h 510"/>
              <a:gd name="T48" fmla="*/ 33 w 640"/>
              <a:gd name="T49" fmla="*/ 199 h 510"/>
              <a:gd name="T50" fmla="*/ 38 w 640"/>
              <a:gd name="T51" fmla="*/ 176 h 510"/>
              <a:gd name="T52" fmla="*/ 38 w 640"/>
              <a:gd name="T53" fmla="*/ 176 h 510"/>
              <a:gd name="T54" fmla="*/ 58 w 640"/>
              <a:gd name="T55" fmla="*/ 152 h 510"/>
              <a:gd name="T56" fmla="*/ 352 w 640"/>
              <a:gd name="T57" fmla="*/ 214 h 510"/>
              <a:gd name="T58" fmla="*/ 356 w 640"/>
              <a:gd name="T59" fmla="*/ 199 h 510"/>
              <a:gd name="T60" fmla="*/ 357 w 640"/>
              <a:gd name="T61" fmla="*/ 182 h 510"/>
              <a:gd name="T62" fmla="*/ 354 w 640"/>
              <a:gd name="T63" fmla="*/ 164 h 510"/>
              <a:gd name="T64" fmla="*/ 58 w 640"/>
              <a:gd name="T65" fmla="*/ 90 h 510"/>
              <a:gd name="T66" fmla="*/ 289 w 640"/>
              <a:gd name="T67" fmla="*/ 0 h 510"/>
              <a:gd name="T68" fmla="*/ 562 w 640"/>
              <a:gd name="T69" fmla="*/ 65 h 510"/>
              <a:gd name="T70" fmla="*/ 567 w 640"/>
              <a:gd name="T71" fmla="*/ 84 h 510"/>
              <a:gd name="T72" fmla="*/ 566 w 640"/>
              <a:gd name="T73" fmla="*/ 103 h 510"/>
              <a:gd name="T74" fmla="*/ 561 w 640"/>
              <a:gd name="T75" fmla="*/ 121 h 510"/>
              <a:gd name="T76" fmla="*/ 538 w 640"/>
              <a:gd name="T77" fmla="*/ 141 h 510"/>
              <a:gd name="T78" fmla="*/ 579 w 640"/>
              <a:gd name="T79" fmla="*/ 157 h 510"/>
              <a:gd name="T80" fmla="*/ 583 w 640"/>
              <a:gd name="T81" fmla="*/ 178 h 510"/>
              <a:gd name="T82" fmla="*/ 583 w 640"/>
              <a:gd name="T83" fmla="*/ 198 h 510"/>
              <a:gd name="T84" fmla="*/ 578 w 640"/>
              <a:gd name="T85" fmla="*/ 218 h 510"/>
              <a:gd name="T86" fmla="*/ 515 w 640"/>
              <a:gd name="T87" fmla="*/ 263 h 510"/>
              <a:gd name="T88" fmla="*/ 639 w 640"/>
              <a:gd name="T89" fmla="*/ 32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640" h="510">
                <a:moveTo>
                  <a:pt x="284" y="410"/>
                </a:moveTo>
                <a:lnTo>
                  <a:pt x="285" y="417"/>
                </a:lnTo>
                <a:lnTo>
                  <a:pt x="623" y="347"/>
                </a:lnTo>
                <a:lnTo>
                  <a:pt x="622" y="341"/>
                </a:lnTo>
                <a:lnTo>
                  <a:pt x="284" y="410"/>
                </a:lnTo>
                <a:close/>
                <a:moveTo>
                  <a:pt x="285" y="430"/>
                </a:moveTo>
                <a:lnTo>
                  <a:pt x="286" y="436"/>
                </a:lnTo>
                <a:lnTo>
                  <a:pt x="624" y="367"/>
                </a:lnTo>
                <a:lnTo>
                  <a:pt x="623" y="361"/>
                </a:lnTo>
                <a:lnTo>
                  <a:pt x="285" y="430"/>
                </a:lnTo>
                <a:close/>
                <a:moveTo>
                  <a:pt x="286" y="454"/>
                </a:moveTo>
                <a:lnTo>
                  <a:pt x="288" y="459"/>
                </a:lnTo>
                <a:lnTo>
                  <a:pt x="626" y="389"/>
                </a:lnTo>
                <a:lnTo>
                  <a:pt x="624" y="384"/>
                </a:lnTo>
                <a:lnTo>
                  <a:pt x="286" y="454"/>
                </a:lnTo>
                <a:close/>
                <a:moveTo>
                  <a:pt x="639" y="322"/>
                </a:moveTo>
                <a:lnTo>
                  <a:pt x="269" y="396"/>
                </a:lnTo>
                <a:lnTo>
                  <a:pt x="265" y="408"/>
                </a:lnTo>
                <a:lnTo>
                  <a:pt x="263" y="418"/>
                </a:lnTo>
                <a:lnTo>
                  <a:pt x="262" y="430"/>
                </a:lnTo>
                <a:lnTo>
                  <a:pt x="262" y="441"/>
                </a:lnTo>
                <a:lnTo>
                  <a:pt x="263" y="452"/>
                </a:lnTo>
                <a:lnTo>
                  <a:pt x="264" y="463"/>
                </a:lnTo>
                <a:lnTo>
                  <a:pt x="268" y="473"/>
                </a:lnTo>
                <a:lnTo>
                  <a:pt x="271" y="485"/>
                </a:lnTo>
                <a:lnTo>
                  <a:pt x="634" y="403"/>
                </a:lnTo>
                <a:lnTo>
                  <a:pt x="640" y="425"/>
                </a:lnTo>
                <a:lnTo>
                  <a:pt x="268" y="510"/>
                </a:lnTo>
                <a:lnTo>
                  <a:pt x="257" y="507"/>
                </a:lnTo>
                <a:lnTo>
                  <a:pt x="12" y="356"/>
                </a:lnTo>
                <a:lnTo>
                  <a:pt x="7" y="344"/>
                </a:lnTo>
                <a:lnTo>
                  <a:pt x="4" y="333"/>
                </a:lnTo>
                <a:lnTo>
                  <a:pt x="1" y="321"/>
                </a:lnTo>
                <a:lnTo>
                  <a:pt x="0" y="309"/>
                </a:lnTo>
                <a:lnTo>
                  <a:pt x="0" y="297"/>
                </a:lnTo>
                <a:lnTo>
                  <a:pt x="2" y="286"/>
                </a:lnTo>
                <a:lnTo>
                  <a:pt x="6" y="274"/>
                </a:lnTo>
                <a:lnTo>
                  <a:pt x="12" y="262"/>
                </a:lnTo>
                <a:lnTo>
                  <a:pt x="35" y="259"/>
                </a:lnTo>
                <a:lnTo>
                  <a:pt x="35" y="267"/>
                </a:lnTo>
                <a:lnTo>
                  <a:pt x="349" y="336"/>
                </a:lnTo>
                <a:lnTo>
                  <a:pt x="352" y="328"/>
                </a:lnTo>
                <a:lnTo>
                  <a:pt x="354" y="320"/>
                </a:lnTo>
                <a:lnTo>
                  <a:pt x="356" y="311"/>
                </a:lnTo>
                <a:lnTo>
                  <a:pt x="357" y="303"/>
                </a:lnTo>
                <a:lnTo>
                  <a:pt x="357" y="294"/>
                </a:lnTo>
                <a:lnTo>
                  <a:pt x="356" y="283"/>
                </a:lnTo>
                <a:lnTo>
                  <a:pt x="354" y="274"/>
                </a:lnTo>
                <a:lnTo>
                  <a:pt x="351" y="263"/>
                </a:lnTo>
                <a:lnTo>
                  <a:pt x="33" y="199"/>
                </a:lnTo>
                <a:lnTo>
                  <a:pt x="36" y="178"/>
                </a:lnTo>
                <a:lnTo>
                  <a:pt x="38" y="176"/>
                </a:lnTo>
                <a:lnTo>
                  <a:pt x="38" y="176"/>
                </a:lnTo>
                <a:lnTo>
                  <a:pt x="38" y="176"/>
                </a:lnTo>
                <a:lnTo>
                  <a:pt x="58" y="171"/>
                </a:lnTo>
                <a:lnTo>
                  <a:pt x="58" y="152"/>
                </a:lnTo>
                <a:lnTo>
                  <a:pt x="350" y="222"/>
                </a:lnTo>
                <a:lnTo>
                  <a:pt x="352" y="214"/>
                </a:lnTo>
                <a:lnTo>
                  <a:pt x="354" y="207"/>
                </a:lnTo>
                <a:lnTo>
                  <a:pt x="356" y="199"/>
                </a:lnTo>
                <a:lnTo>
                  <a:pt x="357" y="191"/>
                </a:lnTo>
                <a:lnTo>
                  <a:pt x="357" y="182"/>
                </a:lnTo>
                <a:lnTo>
                  <a:pt x="356" y="173"/>
                </a:lnTo>
                <a:lnTo>
                  <a:pt x="354" y="164"/>
                </a:lnTo>
                <a:lnTo>
                  <a:pt x="352" y="154"/>
                </a:lnTo>
                <a:lnTo>
                  <a:pt x="58" y="90"/>
                </a:lnTo>
                <a:lnTo>
                  <a:pt x="58" y="59"/>
                </a:lnTo>
                <a:lnTo>
                  <a:pt x="289" y="0"/>
                </a:lnTo>
                <a:lnTo>
                  <a:pt x="558" y="56"/>
                </a:lnTo>
                <a:lnTo>
                  <a:pt x="562" y="65"/>
                </a:lnTo>
                <a:lnTo>
                  <a:pt x="565" y="74"/>
                </a:lnTo>
                <a:lnTo>
                  <a:pt x="567" y="84"/>
                </a:lnTo>
                <a:lnTo>
                  <a:pt x="567" y="93"/>
                </a:lnTo>
                <a:lnTo>
                  <a:pt x="566" y="103"/>
                </a:lnTo>
                <a:lnTo>
                  <a:pt x="563" y="112"/>
                </a:lnTo>
                <a:lnTo>
                  <a:pt x="561" y="121"/>
                </a:lnTo>
                <a:lnTo>
                  <a:pt x="558" y="130"/>
                </a:lnTo>
                <a:lnTo>
                  <a:pt x="538" y="141"/>
                </a:lnTo>
                <a:lnTo>
                  <a:pt x="574" y="147"/>
                </a:lnTo>
                <a:lnTo>
                  <a:pt x="579" y="157"/>
                </a:lnTo>
                <a:lnTo>
                  <a:pt x="582" y="167"/>
                </a:lnTo>
                <a:lnTo>
                  <a:pt x="583" y="178"/>
                </a:lnTo>
                <a:lnTo>
                  <a:pt x="583" y="187"/>
                </a:lnTo>
                <a:lnTo>
                  <a:pt x="583" y="198"/>
                </a:lnTo>
                <a:lnTo>
                  <a:pt x="581" y="207"/>
                </a:lnTo>
                <a:lnTo>
                  <a:pt x="578" y="218"/>
                </a:lnTo>
                <a:lnTo>
                  <a:pt x="574" y="227"/>
                </a:lnTo>
                <a:lnTo>
                  <a:pt x="515" y="263"/>
                </a:lnTo>
                <a:lnTo>
                  <a:pt x="640" y="297"/>
                </a:lnTo>
                <a:lnTo>
                  <a:pt x="639" y="322"/>
                </a:lnTo>
                <a:close/>
              </a:path>
            </a:pathLst>
          </a:custGeom>
          <a:solidFill>
            <a:srgbClr val="2F5596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/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653342B-3C0E-C161-2933-A0E9C6976D3F}"/>
              </a:ext>
            </a:extLst>
          </p:cNvPr>
          <p:cNvGrpSpPr/>
          <p:nvPr/>
        </p:nvGrpSpPr>
        <p:grpSpPr>
          <a:xfrm>
            <a:off x="8041704" y="1658622"/>
            <a:ext cx="2966425" cy="816522"/>
            <a:chOff x="283598" y="1906534"/>
            <a:chExt cx="2966425" cy="816522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D8895ABC-F71C-7A88-40E5-843C14C611C1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1355705B-6C25-957F-F5C9-C191995D7C46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5549F1F-81BE-5D1B-1051-54E3EE4A01B3}"/>
              </a:ext>
            </a:extLst>
          </p:cNvPr>
          <p:cNvGrpSpPr/>
          <p:nvPr/>
        </p:nvGrpSpPr>
        <p:grpSpPr>
          <a:xfrm>
            <a:off x="1180332" y="1658622"/>
            <a:ext cx="2984539" cy="816522"/>
            <a:chOff x="283598" y="1906534"/>
            <a:chExt cx="2984539" cy="816522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5869101E-6DA5-D576-AE2B-4A1A3F2DB13A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FB7A417A-60B8-A23A-2071-1C21CBE0BFAA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8B6B3240-C94F-0E7F-8057-18213D49F4A9}"/>
              </a:ext>
            </a:extLst>
          </p:cNvPr>
          <p:cNvGrpSpPr/>
          <p:nvPr/>
        </p:nvGrpSpPr>
        <p:grpSpPr>
          <a:xfrm>
            <a:off x="8041704" y="4472513"/>
            <a:ext cx="2966425" cy="816522"/>
            <a:chOff x="283598" y="1906534"/>
            <a:chExt cx="2966425" cy="816522"/>
          </a:xfrm>
        </p:grpSpPr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AA6AFDA6-B2EA-384F-3276-25D1FC8D7249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B24F086-FC1B-3897-294E-321176A811EF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AB1CA288-E3B6-2836-F031-C4DBFE34A04F}"/>
              </a:ext>
            </a:extLst>
          </p:cNvPr>
          <p:cNvGrpSpPr/>
          <p:nvPr/>
        </p:nvGrpSpPr>
        <p:grpSpPr>
          <a:xfrm>
            <a:off x="1180332" y="4472513"/>
            <a:ext cx="2984539" cy="816522"/>
            <a:chOff x="283598" y="1906534"/>
            <a:chExt cx="2984539" cy="816522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411646D8-4431-2A68-5307-4CB648F82040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27189F23-648E-0F6B-C6EA-3F3C25ED3FF3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45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: 形状 36">
            <a:extLst>
              <a:ext uri="{FF2B5EF4-FFF2-40B4-BE49-F238E27FC236}">
                <a16:creationId xmlns:a16="http://schemas.microsoft.com/office/drawing/2014/main" id="{1B51E59B-2093-D32C-6B78-17D81BB4892B}"/>
              </a:ext>
            </a:extLst>
          </p:cNvPr>
          <p:cNvSpPr/>
          <p:nvPr/>
        </p:nvSpPr>
        <p:spPr>
          <a:xfrm>
            <a:off x="6851051" y="1398808"/>
            <a:ext cx="6066664" cy="3806072"/>
          </a:xfrm>
          <a:custGeom>
            <a:avLst/>
            <a:gdLst>
              <a:gd name="connsiteX0" fmla="*/ 1557012 w 4963578"/>
              <a:gd name="connsiteY0" fmla="*/ 0 h 3114024"/>
              <a:gd name="connsiteX1" fmla="*/ 4963578 w 4963578"/>
              <a:gd name="connsiteY1" fmla="*/ 0 h 3114024"/>
              <a:gd name="connsiteX2" fmla="*/ 4963578 w 4963578"/>
              <a:gd name="connsiteY2" fmla="*/ 3114024 h 3114024"/>
              <a:gd name="connsiteX3" fmla="*/ 1557012 w 4963578"/>
              <a:gd name="connsiteY3" fmla="*/ 3114024 h 3114024"/>
              <a:gd name="connsiteX4" fmla="*/ 0 w 4963578"/>
              <a:gd name="connsiteY4" fmla="*/ 1557012 h 3114024"/>
              <a:gd name="connsiteX5" fmla="*/ 1557012 w 4963578"/>
              <a:gd name="connsiteY5" fmla="*/ 0 h 3114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3578" h="3114024">
                <a:moveTo>
                  <a:pt x="1557012" y="0"/>
                </a:moveTo>
                <a:lnTo>
                  <a:pt x="4963578" y="0"/>
                </a:lnTo>
                <a:lnTo>
                  <a:pt x="4963578" y="3114024"/>
                </a:lnTo>
                <a:lnTo>
                  <a:pt x="1557012" y="3114024"/>
                </a:lnTo>
                <a:cubicBezTo>
                  <a:pt x="697098" y="3114024"/>
                  <a:pt x="0" y="2416926"/>
                  <a:pt x="0" y="1557012"/>
                </a:cubicBezTo>
                <a:cubicBezTo>
                  <a:pt x="0" y="697098"/>
                  <a:pt x="697098" y="0"/>
                  <a:pt x="1557012" y="0"/>
                </a:cubicBezTo>
                <a:close/>
              </a:path>
            </a:pathLst>
          </a:cu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6" name="任意多边形: 形状 35" descr="D:\51PPT模板网\51pptmoban.com\图片001.jpg">
            <a:extLst>
              <a:ext uri="{FF2B5EF4-FFF2-40B4-BE49-F238E27FC236}">
                <a16:creationId xmlns:a16="http://schemas.microsoft.com/office/drawing/2014/main" id="{F7B7B6D9-B83D-E74C-CD56-E21612EEC2EA}"/>
              </a:ext>
            </a:extLst>
          </p:cNvPr>
          <p:cNvSpPr/>
          <p:nvPr/>
        </p:nvSpPr>
        <p:spPr>
          <a:xfrm>
            <a:off x="7228422" y="1744832"/>
            <a:ext cx="4963578" cy="3114024"/>
          </a:xfrm>
          <a:custGeom>
            <a:avLst/>
            <a:gdLst>
              <a:gd name="connsiteX0" fmla="*/ 1557012 w 4963578"/>
              <a:gd name="connsiteY0" fmla="*/ 0 h 3114024"/>
              <a:gd name="connsiteX1" fmla="*/ 4963578 w 4963578"/>
              <a:gd name="connsiteY1" fmla="*/ 0 h 3114024"/>
              <a:gd name="connsiteX2" fmla="*/ 4963578 w 4963578"/>
              <a:gd name="connsiteY2" fmla="*/ 3114024 h 3114024"/>
              <a:gd name="connsiteX3" fmla="*/ 1557012 w 4963578"/>
              <a:gd name="connsiteY3" fmla="*/ 3114024 h 3114024"/>
              <a:gd name="connsiteX4" fmla="*/ 0 w 4963578"/>
              <a:gd name="connsiteY4" fmla="*/ 1557012 h 3114024"/>
              <a:gd name="connsiteX5" fmla="*/ 1557012 w 4963578"/>
              <a:gd name="connsiteY5" fmla="*/ 0 h 3114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63578" h="3114024">
                <a:moveTo>
                  <a:pt x="1557012" y="0"/>
                </a:moveTo>
                <a:lnTo>
                  <a:pt x="4963578" y="0"/>
                </a:lnTo>
                <a:lnTo>
                  <a:pt x="4963578" y="3114024"/>
                </a:lnTo>
                <a:lnTo>
                  <a:pt x="1557012" y="3114024"/>
                </a:lnTo>
                <a:cubicBezTo>
                  <a:pt x="697098" y="3114024"/>
                  <a:pt x="0" y="2416926"/>
                  <a:pt x="0" y="1557012"/>
                </a:cubicBezTo>
                <a:cubicBezTo>
                  <a:pt x="0" y="697098"/>
                  <a:pt x="697098" y="0"/>
                  <a:pt x="1557012" y="0"/>
                </a:cubicBez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28CC60A-D30C-BBBD-6D07-AA7B15D03DDE}"/>
              </a:ext>
            </a:extLst>
          </p:cNvPr>
          <p:cNvSpPr txBox="1"/>
          <p:nvPr/>
        </p:nvSpPr>
        <p:spPr>
          <a:xfrm>
            <a:off x="548269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03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ABE39A-0930-CEAF-13A1-57290F804D65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工作心得体会</a:t>
            </a:r>
          </a:p>
        </p:txBody>
      </p:sp>
      <p:sp>
        <p:nvSpPr>
          <p:cNvPr id="5" name="Freeform 7">
            <a:extLst>
              <a:ext uri="{FF2B5EF4-FFF2-40B4-BE49-F238E27FC236}">
                <a16:creationId xmlns:a16="http://schemas.microsoft.com/office/drawing/2014/main" id="{D7577F50-A131-B59A-94F7-B31098620CC0}"/>
              </a:ext>
            </a:extLst>
          </p:cNvPr>
          <p:cNvSpPr/>
          <p:nvPr/>
        </p:nvSpPr>
        <p:spPr>
          <a:xfrm rot="16200000">
            <a:off x="5663387" y="3245252"/>
            <a:ext cx="701626" cy="1069121"/>
          </a:xfrm>
          <a:custGeom>
            <a:avLst/>
            <a:gdLst>
              <a:gd name="connsiteX0" fmla="*/ 476250 w 688975"/>
              <a:gd name="connsiteY0" fmla="*/ 1063625 h 1066800"/>
              <a:gd name="connsiteX1" fmla="*/ 0 w 688975"/>
              <a:gd name="connsiteY1" fmla="*/ 0 h 1066800"/>
              <a:gd name="connsiteX2" fmla="*/ 431800 w 688975"/>
              <a:gd name="connsiteY2" fmla="*/ 3175 h 1066800"/>
              <a:gd name="connsiteX3" fmla="*/ 688975 w 688975"/>
              <a:gd name="connsiteY3" fmla="*/ 1066800 h 1066800"/>
              <a:gd name="connsiteX4" fmla="*/ 476250 w 688975"/>
              <a:gd name="connsiteY4" fmla="*/ 1063625 h 1066800"/>
              <a:gd name="connsiteX0-1" fmla="*/ 476250 w 688975"/>
              <a:gd name="connsiteY0-2" fmla="*/ 1063625 h 1066800"/>
              <a:gd name="connsiteX1-3" fmla="*/ 0 w 688975"/>
              <a:gd name="connsiteY1-4" fmla="*/ 0 h 1066800"/>
              <a:gd name="connsiteX2-5" fmla="*/ 436541 w 688975"/>
              <a:gd name="connsiteY2-6" fmla="*/ 5556 h 1066800"/>
              <a:gd name="connsiteX3-7" fmla="*/ 688975 w 688975"/>
              <a:gd name="connsiteY3-8" fmla="*/ 1066800 h 1066800"/>
              <a:gd name="connsiteX4-9" fmla="*/ 476250 w 688975"/>
              <a:gd name="connsiteY4-10" fmla="*/ 1063625 h 1066800"/>
              <a:gd name="connsiteX0-11" fmla="*/ 476250 w 688975"/>
              <a:gd name="connsiteY0-12" fmla="*/ 1066006 h 1069181"/>
              <a:gd name="connsiteX1-13" fmla="*/ 0 w 688975"/>
              <a:gd name="connsiteY1-14" fmla="*/ 0 h 1069181"/>
              <a:gd name="connsiteX2-15" fmla="*/ 436541 w 688975"/>
              <a:gd name="connsiteY2-16" fmla="*/ 7937 h 1069181"/>
              <a:gd name="connsiteX3-17" fmla="*/ 688975 w 688975"/>
              <a:gd name="connsiteY3-18" fmla="*/ 1069181 h 1069181"/>
              <a:gd name="connsiteX4-19" fmla="*/ 476250 w 688975"/>
              <a:gd name="connsiteY4-20" fmla="*/ 1066006 h 1069181"/>
              <a:gd name="connsiteX0-21" fmla="*/ 476250 w 691345"/>
              <a:gd name="connsiteY0-22" fmla="*/ 1066006 h 1071562"/>
              <a:gd name="connsiteX1-23" fmla="*/ 0 w 691345"/>
              <a:gd name="connsiteY1-24" fmla="*/ 0 h 1071562"/>
              <a:gd name="connsiteX2-25" fmla="*/ 436541 w 691345"/>
              <a:gd name="connsiteY2-26" fmla="*/ 7937 h 1071562"/>
              <a:gd name="connsiteX3-27" fmla="*/ 691345 w 691345"/>
              <a:gd name="connsiteY3-28" fmla="*/ 1071562 h 1071562"/>
              <a:gd name="connsiteX4-29" fmla="*/ 476250 w 691345"/>
              <a:gd name="connsiteY4-30" fmla="*/ 1066006 h 1071562"/>
              <a:gd name="connsiteX0-31" fmla="*/ 473880 w 691345"/>
              <a:gd name="connsiteY0-32" fmla="*/ 1066006 h 1071562"/>
              <a:gd name="connsiteX1-33" fmla="*/ 0 w 691345"/>
              <a:gd name="connsiteY1-34" fmla="*/ 0 h 1071562"/>
              <a:gd name="connsiteX2-35" fmla="*/ 436541 w 691345"/>
              <a:gd name="connsiteY2-36" fmla="*/ 7937 h 1071562"/>
              <a:gd name="connsiteX3-37" fmla="*/ 691345 w 691345"/>
              <a:gd name="connsiteY3-38" fmla="*/ 1071562 h 1071562"/>
              <a:gd name="connsiteX4-39" fmla="*/ 473880 w 691345"/>
              <a:gd name="connsiteY4-40" fmla="*/ 1066006 h 1071562"/>
              <a:gd name="connsiteX0-41" fmla="*/ 473880 w 691345"/>
              <a:gd name="connsiteY0-42" fmla="*/ 1066006 h 1069180"/>
              <a:gd name="connsiteX1-43" fmla="*/ 0 w 691345"/>
              <a:gd name="connsiteY1-44" fmla="*/ 0 h 1069180"/>
              <a:gd name="connsiteX2-45" fmla="*/ 436541 w 691345"/>
              <a:gd name="connsiteY2-46" fmla="*/ 7937 h 1069180"/>
              <a:gd name="connsiteX3-47" fmla="*/ 691345 w 691345"/>
              <a:gd name="connsiteY3-48" fmla="*/ 1069180 h 1069180"/>
              <a:gd name="connsiteX4-49" fmla="*/ 473880 w 691345"/>
              <a:gd name="connsiteY4-50" fmla="*/ 1066006 h 1069180"/>
              <a:gd name="connsiteX0-51" fmla="*/ 473880 w 696085"/>
              <a:gd name="connsiteY0-52" fmla="*/ 1066006 h 1069180"/>
              <a:gd name="connsiteX1-53" fmla="*/ 0 w 696085"/>
              <a:gd name="connsiteY1-54" fmla="*/ 0 h 1069180"/>
              <a:gd name="connsiteX2-55" fmla="*/ 436541 w 696085"/>
              <a:gd name="connsiteY2-56" fmla="*/ 7937 h 1069180"/>
              <a:gd name="connsiteX3-57" fmla="*/ 696085 w 696085"/>
              <a:gd name="connsiteY3-58" fmla="*/ 1069180 h 1069180"/>
              <a:gd name="connsiteX4-59" fmla="*/ 473880 w 696085"/>
              <a:gd name="connsiteY4-60" fmla="*/ 1066006 h 1069180"/>
              <a:gd name="connsiteX0-61" fmla="*/ 476250 w 696085"/>
              <a:gd name="connsiteY0-62" fmla="*/ 1068388 h 1069180"/>
              <a:gd name="connsiteX1-63" fmla="*/ 0 w 696085"/>
              <a:gd name="connsiteY1-64" fmla="*/ 0 h 1069180"/>
              <a:gd name="connsiteX2-65" fmla="*/ 436541 w 696085"/>
              <a:gd name="connsiteY2-66" fmla="*/ 7937 h 1069180"/>
              <a:gd name="connsiteX3-67" fmla="*/ 696085 w 696085"/>
              <a:gd name="connsiteY3-68" fmla="*/ 1069180 h 1069180"/>
              <a:gd name="connsiteX4-69" fmla="*/ 476250 w 696085"/>
              <a:gd name="connsiteY4-70" fmla="*/ 1068388 h 1069180"/>
              <a:gd name="connsiteX0-71" fmla="*/ 478620 w 698455"/>
              <a:gd name="connsiteY0-72" fmla="*/ 1068388 h 1069180"/>
              <a:gd name="connsiteX1-73" fmla="*/ 0 w 698455"/>
              <a:gd name="connsiteY1-74" fmla="*/ 0 h 1069180"/>
              <a:gd name="connsiteX2-75" fmla="*/ 438911 w 698455"/>
              <a:gd name="connsiteY2-76" fmla="*/ 7937 h 1069180"/>
              <a:gd name="connsiteX3-77" fmla="*/ 698455 w 698455"/>
              <a:gd name="connsiteY3-78" fmla="*/ 1069180 h 1069180"/>
              <a:gd name="connsiteX4-79" fmla="*/ 478620 w 698455"/>
              <a:gd name="connsiteY4-80" fmla="*/ 1068388 h 106918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98455" h="1069180">
                <a:moveTo>
                  <a:pt x="478620" y="1068388"/>
                </a:moveTo>
                <a:lnTo>
                  <a:pt x="0" y="0"/>
                </a:lnTo>
                <a:lnTo>
                  <a:pt x="438911" y="7937"/>
                </a:lnTo>
                <a:lnTo>
                  <a:pt x="698455" y="1069180"/>
                </a:lnTo>
                <a:lnTo>
                  <a:pt x="478620" y="1068388"/>
                </a:lnTo>
                <a:close/>
              </a:path>
            </a:pathLst>
          </a:custGeom>
          <a:solidFill>
            <a:srgbClr val="2F5596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ym typeface="+mn-lt"/>
            </a:endParaRPr>
          </a:p>
        </p:txBody>
      </p:sp>
      <p:sp>
        <p:nvSpPr>
          <p:cNvPr id="6" name="Freeform 8">
            <a:extLst>
              <a:ext uri="{FF2B5EF4-FFF2-40B4-BE49-F238E27FC236}">
                <a16:creationId xmlns:a16="http://schemas.microsoft.com/office/drawing/2014/main" id="{8AD380CF-6524-7F98-AD1B-403B071944CF}"/>
              </a:ext>
            </a:extLst>
          </p:cNvPr>
          <p:cNvSpPr/>
          <p:nvPr/>
        </p:nvSpPr>
        <p:spPr>
          <a:xfrm rot="16200000">
            <a:off x="5807275" y="2782292"/>
            <a:ext cx="434951" cy="1085464"/>
          </a:xfrm>
          <a:custGeom>
            <a:avLst/>
            <a:gdLst>
              <a:gd name="connsiteX0" fmla="*/ 107950 w 434975"/>
              <a:gd name="connsiteY0" fmla="*/ 1057275 h 1063625"/>
              <a:gd name="connsiteX1" fmla="*/ 0 w 434975"/>
              <a:gd name="connsiteY1" fmla="*/ 0 h 1063625"/>
              <a:gd name="connsiteX2" fmla="*/ 434975 w 434975"/>
              <a:gd name="connsiteY2" fmla="*/ 3175 h 1063625"/>
              <a:gd name="connsiteX3" fmla="*/ 323850 w 434975"/>
              <a:gd name="connsiteY3" fmla="*/ 1063625 h 1063625"/>
              <a:gd name="connsiteX4" fmla="*/ 107950 w 434975"/>
              <a:gd name="connsiteY4" fmla="*/ 1057275 h 1063625"/>
              <a:gd name="connsiteX0-1" fmla="*/ 107950 w 434975"/>
              <a:gd name="connsiteY0-2" fmla="*/ 1057275 h 1068315"/>
              <a:gd name="connsiteX1-3" fmla="*/ 0 w 434975"/>
              <a:gd name="connsiteY1-4" fmla="*/ 0 h 1068315"/>
              <a:gd name="connsiteX2-5" fmla="*/ 434975 w 434975"/>
              <a:gd name="connsiteY2-6" fmla="*/ 3175 h 1068315"/>
              <a:gd name="connsiteX3-7" fmla="*/ 328613 w 434975"/>
              <a:gd name="connsiteY3-8" fmla="*/ 1068315 h 1068315"/>
              <a:gd name="connsiteX4-9" fmla="*/ 107950 w 434975"/>
              <a:gd name="connsiteY4-10" fmla="*/ 1057275 h 1068315"/>
              <a:gd name="connsiteX0-11" fmla="*/ 107950 w 434975"/>
              <a:gd name="connsiteY0-12" fmla="*/ 1057275 h 1065969"/>
              <a:gd name="connsiteX1-13" fmla="*/ 0 w 434975"/>
              <a:gd name="connsiteY1-14" fmla="*/ 0 h 1065969"/>
              <a:gd name="connsiteX2-15" fmla="*/ 434975 w 434975"/>
              <a:gd name="connsiteY2-16" fmla="*/ 3175 h 1065969"/>
              <a:gd name="connsiteX3-17" fmla="*/ 328613 w 434975"/>
              <a:gd name="connsiteY3-18" fmla="*/ 1065969 h 1065969"/>
              <a:gd name="connsiteX4-19" fmla="*/ 107950 w 434975"/>
              <a:gd name="connsiteY4-20" fmla="*/ 1057275 h 1065969"/>
              <a:gd name="connsiteX0-21" fmla="*/ 112713 w 434975"/>
              <a:gd name="connsiteY0-22" fmla="*/ 1069000 h 1069000"/>
              <a:gd name="connsiteX1-23" fmla="*/ 0 w 434975"/>
              <a:gd name="connsiteY1-24" fmla="*/ 0 h 1069000"/>
              <a:gd name="connsiteX2-25" fmla="*/ 434975 w 434975"/>
              <a:gd name="connsiteY2-26" fmla="*/ 3175 h 1069000"/>
              <a:gd name="connsiteX3-27" fmla="*/ 328613 w 434975"/>
              <a:gd name="connsiteY3-28" fmla="*/ 1065969 h 1069000"/>
              <a:gd name="connsiteX4-29" fmla="*/ 112713 w 434975"/>
              <a:gd name="connsiteY4-30" fmla="*/ 1069000 h 1069000"/>
              <a:gd name="connsiteX0-31" fmla="*/ 112713 w 434975"/>
              <a:gd name="connsiteY0-32" fmla="*/ 1069000 h 1069000"/>
              <a:gd name="connsiteX1-33" fmla="*/ 0 w 434975"/>
              <a:gd name="connsiteY1-34" fmla="*/ 0 h 1069000"/>
              <a:gd name="connsiteX2-35" fmla="*/ 434975 w 434975"/>
              <a:gd name="connsiteY2-36" fmla="*/ 3175 h 1069000"/>
              <a:gd name="connsiteX3-37" fmla="*/ 326232 w 434975"/>
              <a:gd name="connsiteY3-38" fmla="*/ 1065969 h 1069000"/>
              <a:gd name="connsiteX4-39" fmla="*/ 112713 w 434975"/>
              <a:gd name="connsiteY4-40" fmla="*/ 1069000 h 1069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34975" h="1069000">
                <a:moveTo>
                  <a:pt x="112713" y="1069000"/>
                </a:moveTo>
                <a:lnTo>
                  <a:pt x="0" y="0"/>
                </a:lnTo>
                <a:lnTo>
                  <a:pt x="434975" y="3175"/>
                </a:lnTo>
                <a:lnTo>
                  <a:pt x="326232" y="1065969"/>
                </a:lnTo>
                <a:lnTo>
                  <a:pt x="112713" y="1069000"/>
                </a:lnTo>
                <a:close/>
              </a:path>
            </a:pathLst>
          </a:custGeom>
          <a:solidFill>
            <a:srgbClr val="06AB87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ym typeface="+mn-lt"/>
            </a:endParaRPr>
          </a:p>
        </p:txBody>
      </p:sp>
      <p:sp>
        <p:nvSpPr>
          <p:cNvPr id="7" name="Freeform 9">
            <a:extLst>
              <a:ext uri="{FF2B5EF4-FFF2-40B4-BE49-F238E27FC236}">
                <a16:creationId xmlns:a16="http://schemas.microsoft.com/office/drawing/2014/main" id="{EE01AAC3-68FD-E2EE-5E41-65A0B1FA1B89}"/>
              </a:ext>
            </a:extLst>
          </p:cNvPr>
          <p:cNvSpPr/>
          <p:nvPr/>
        </p:nvSpPr>
        <p:spPr>
          <a:xfrm rot="16200000">
            <a:off x="5669504" y="2336691"/>
            <a:ext cx="692906" cy="1061523"/>
          </a:xfrm>
          <a:custGeom>
            <a:avLst/>
            <a:gdLst>
              <a:gd name="connsiteX0" fmla="*/ 0 w 695325"/>
              <a:gd name="connsiteY0" fmla="*/ 1057275 h 1066800"/>
              <a:gd name="connsiteX1" fmla="*/ 257175 w 695325"/>
              <a:gd name="connsiteY1" fmla="*/ 0 h 1066800"/>
              <a:gd name="connsiteX2" fmla="*/ 695325 w 695325"/>
              <a:gd name="connsiteY2" fmla="*/ 0 h 1066800"/>
              <a:gd name="connsiteX3" fmla="*/ 215900 w 695325"/>
              <a:gd name="connsiteY3" fmla="*/ 1066800 h 1066800"/>
              <a:gd name="connsiteX4" fmla="*/ 0 w 695325"/>
              <a:gd name="connsiteY4" fmla="*/ 1057275 h 1066800"/>
              <a:gd name="connsiteX0-1" fmla="*/ 0 w 692944"/>
              <a:gd name="connsiteY0-2" fmla="*/ 1057275 h 1066800"/>
              <a:gd name="connsiteX1-3" fmla="*/ 257175 w 692944"/>
              <a:gd name="connsiteY1-4" fmla="*/ 0 h 1066800"/>
              <a:gd name="connsiteX2-5" fmla="*/ 692944 w 692944"/>
              <a:gd name="connsiteY2-6" fmla="*/ 2331 h 1066800"/>
              <a:gd name="connsiteX3-7" fmla="*/ 215900 w 692944"/>
              <a:gd name="connsiteY3-8" fmla="*/ 1066800 h 1066800"/>
              <a:gd name="connsiteX4-9" fmla="*/ 0 w 692944"/>
              <a:gd name="connsiteY4-10" fmla="*/ 1057275 h 1066800"/>
              <a:gd name="connsiteX0-11" fmla="*/ 0 w 692944"/>
              <a:gd name="connsiteY0-12" fmla="*/ 1057275 h 1057275"/>
              <a:gd name="connsiteX1-13" fmla="*/ 257175 w 692944"/>
              <a:gd name="connsiteY1-14" fmla="*/ 0 h 1057275"/>
              <a:gd name="connsiteX2-15" fmla="*/ 692944 w 692944"/>
              <a:gd name="connsiteY2-16" fmla="*/ 2331 h 1057275"/>
              <a:gd name="connsiteX3-17" fmla="*/ 213518 w 692944"/>
              <a:gd name="connsiteY3-18" fmla="*/ 1038837 h 1057275"/>
              <a:gd name="connsiteX4-19" fmla="*/ 0 w 692944"/>
              <a:gd name="connsiteY4-20" fmla="*/ 1057275 h 1057275"/>
              <a:gd name="connsiteX0-21" fmla="*/ 0 w 692944"/>
              <a:gd name="connsiteY0-22" fmla="*/ 1033973 h 1038837"/>
              <a:gd name="connsiteX1-23" fmla="*/ 257175 w 692944"/>
              <a:gd name="connsiteY1-24" fmla="*/ 0 h 1038837"/>
              <a:gd name="connsiteX2-25" fmla="*/ 692944 w 692944"/>
              <a:gd name="connsiteY2-26" fmla="*/ 2331 h 1038837"/>
              <a:gd name="connsiteX3-27" fmla="*/ 213518 w 692944"/>
              <a:gd name="connsiteY3-28" fmla="*/ 1038837 h 1038837"/>
              <a:gd name="connsiteX4-29" fmla="*/ 0 w 692944"/>
              <a:gd name="connsiteY4-30" fmla="*/ 1033973 h 1038837"/>
              <a:gd name="connsiteX0-31" fmla="*/ 0 w 692944"/>
              <a:gd name="connsiteY0-32" fmla="*/ 1033973 h 1033973"/>
              <a:gd name="connsiteX1-33" fmla="*/ 257175 w 692944"/>
              <a:gd name="connsiteY1-34" fmla="*/ 0 h 1033973"/>
              <a:gd name="connsiteX2-35" fmla="*/ 692944 w 692944"/>
              <a:gd name="connsiteY2-36" fmla="*/ 2331 h 1033973"/>
              <a:gd name="connsiteX3-37" fmla="*/ 213518 w 692944"/>
              <a:gd name="connsiteY3-38" fmla="*/ 1013204 h 1033973"/>
              <a:gd name="connsiteX4-39" fmla="*/ 0 w 692944"/>
              <a:gd name="connsiteY4-40" fmla="*/ 1033973 h 1033973"/>
              <a:gd name="connsiteX0-41" fmla="*/ 0 w 692944"/>
              <a:gd name="connsiteY0-42" fmla="*/ 1033973 h 1036507"/>
              <a:gd name="connsiteX1-43" fmla="*/ 257175 w 692944"/>
              <a:gd name="connsiteY1-44" fmla="*/ 0 h 1036507"/>
              <a:gd name="connsiteX2-45" fmla="*/ 692944 w 692944"/>
              <a:gd name="connsiteY2-46" fmla="*/ 2331 h 1036507"/>
              <a:gd name="connsiteX3-47" fmla="*/ 220661 w 692944"/>
              <a:gd name="connsiteY3-48" fmla="*/ 1036507 h 1036507"/>
              <a:gd name="connsiteX4-49" fmla="*/ 0 w 692944"/>
              <a:gd name="connsiteY4-50" fmla="*/ 1033973 h 1036507"/>
              <a:gd name="connsiteX0-51" fmla="*/ 0 w 692944"/>
              <a:gd name="connsiteY0-52" fmla="*/ 1038633 h 1038633"/>
              <a:gd name="connsiteX1-53" fmla="*/ 257175 w 692944"/>
              <a:gd name="connsiteY1-54" fmla="*/ 0 h 1038633"/>
              <a:gd name="connsiteX2-55" fmla="*/ 692944 w 692944"/>
              <a:gd name="connsiteY2-56" fmla="*/ 2331 h 1038633"/>
              <a:gd name="connsiteX3-57" fmla="*/ 220661 w 692944"/>
              <a:gd name="connsiteY3-58" fmla="*/ 1036507 h 1038633"/>
              <a:gd name="connsiteX4-59" fmla="*/ 0 w 692944"/>
              <a:gd name="connsiteY4-60" fmla="*/ 1038633 h 1038633"/>
              <a:gd name="connsiteX0-61" fmla="*/ 0 w 692944"/>
              <a:gd name="connsiteY0-62" fmla="*/ 1038633 h 1038839"/>
              <a:gd name="connsiteX1-63" fmla="*/ 257175 w 692944"/>
              <a:gd name="connsiteY1-64" fmla="*/ 0 h 1038839"/>
              <a:gd name="connsiteX2-65" fmla="*/ 692944 w 692944"/>
              <a:gd name="connsiteY2-66" fmla="*/ 2331 h 1038839"/>
              <a:gd name="connsiteX3-67" fmla="*/ 213517 w 692944"/>
              <a:gd name="connsiteY3-68" fmla="*/ 1038839 h 1038839"/>
              <a:gd name="connsiteX4-69" fmla="*/ 0 w 692944"/>
              <a:gd name="connsiteY4-70" fmla="*/ 1038633 h 1038839"/>
              <a:gd name="connsiteX0-71" fmla="*/ 0 w 692944"/>
              <a:gd name="connsiteY0-72" fmla="*/ 1038633 h 1038839"/>
              <a:gd name="connsiteX1-73" fmla="*/ 257175 w 692944"/>
              <a:gd name="connsiteY1-74" fmla="*/ 0 h 1038839"/>
              <a:gd name="connsiteX2-75" fmla="*/ 692944 w 692944"/>
              <a:gd name="connsiteY2-76" fmla="*/ 2331 h 1038839"/>
              <a:gd name="connsiteX3-77" fmla="*/ 215898 w 692944"/>
              <a:gd name="connsiteY3-78" fmla="*/ 1038839 h 1038839"/>
              <a:gd name="connsiteX4-79" fmla="*/ 0 w 692944"/>
              <a:gd name="connsiteY4-80" fmla="*/ 1038633 h 1038839"/>
              <a:gd name="connsiteX0-81" fmla="*/ 0 w 692944"/>
              <a:gd name="connsiteY0-82" fmla="*/ 1038633 h 1038839"/>
              <a:gd name="connsiteX1-83" fmla="*/ 257175 w 692944"/>
              <a:gd name="connsiteY1-84" fmla="*/ 0 h 1038839"/>
              <a:gd name="connsiteX2-85" fmla="*/ 692944 w 692944"/>
              <a:gd name="connsiteY2-86" fmla="*/ 2331 h 1038839"/>
              <a:gd name="connsiteX3-87" fmla="*/ 220661 w 692944"/>
              <a:gd name="connsiteY3-88" fmla="*/ 1038839 h 1038839"/>
              <a:gd name="connsiteX4-89" fmla="*/ 0 w 692944"/>
              <a:gd name="connsiteY4-90" fmla="*/ 1038633 h 10388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92944" h="1038839">
                <a:moveTo>
                  <a:pt x="0" y="1038633"/>
                </a:moveTo>
                <a:lnTo>
                  <a:pt x="257175" y="0"/>
                </a:lnTo>
                <a:lnTo>
                  <a:pt x="692944" y="2331"/>
                </a:lnTo>
                <a:lnTo>
                  <a:pt x="220661" y="1038839"/>
                </a:lnTo>
                <a:lnTo>
                  <a:pt x="0" y="1038633"/>
                </a:lnTo>
                <a:close/>
              </a:path>
            </a:pathLst>
          </a:custGeom>
          <a:solidFill>
            <a:srgbClr val="2F5596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ym typeface="+mn-lt"/>
            </a:endParaRPr>
          </a:p>
        </p:txBody>
      </p:sp>
      <p:sp>
        <p:nvSpPr>
          <p:cNvPr id="8" name="Isosceles Triangle 10">
            <a:extLst>
              <a:ext uri="{FF2B5EF4-FFF2-40B4-BE49-F238E27FC236}">
                <a16:creationId xmlns:a16="http://schemas.microsoft.com/office/drawing/2014/main" id="{C5ED0362-BE60-6D43-F53A-93DC0D22963B}"/>
              </a:ext>
            </a:extLst>
          </p:cNvPr>
          <p:cNvSpPr/>
          <p:nvPr/>
        </p:nvSpPr>
        <p:spPr>
          <a:xfrm rot="16200000" flipV="1">
            <a:off x="7478275" y="2895579"/>
            <a:ext cx="658332" cy="854302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5">
              <a:cs typeface="+mn-ea"/>
              <a:sym typeface="+mn-lt"/>
            </a:endParaRPr>
          </a:p>
        </p:txBody>
      </p:sp>
      <p:sp>
        <p:nvSpPr>
          <p:cNvPr id="9" name="Isosceles Triangle 11">
            <a:extLst>
              <a:ext uri="{FF2B5EF4-FFF2-40B4-BE49-F238E27FC236}">
                <a16:creationId xmlns:a16="http://schemas.microsoft.com/office/drawing/2014/main" id="{BA94AD31-F02A-3D3B-B3E7-009582E1E2FF}"/>
              </a:ext>
            </a:extLst>
          </p:cNvPr>
          <p:cNvSpPr/>
          <p:nvPr/>
        </p:nvSpPr>
        <p:spPr>
          <a:xfrm rot="16200000" flipV="1">
            <a:off x="7929625" y="3152928"/>
            <a:ext cx="265457" cy="344476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5">
              <a:cs typeface="+mn-ea"/>
              <a:sym typeface="+mn-lt"/>
            </a:endParaRPr>
          </a:p>
        </p:txBody>
      </p:sp>
      <p:sp>
        <p:nvSpPr>
          <p:cNvPr id="10" name="Rectangle 12">
            <a:extLst>
              <a:ext uri="{FF2B5EF4-FFF2-40B4-BE49-F238E27FC236}">
                <a16:creationId xmlns:a16="http://schemas.microsoft.com/office/drawing/2014/main" id="{B500F098-2EEA-E557-134E-F6E963F7A744}"/>
              </a:ext>
            </a:extLst>
          </p:cNvPr>
          <p:cNvSpPr/>
          <p:nvPr/>
        </p:nvSpPr>
        <p:spPr>
          <a:xfrm rot="16200000">
            <a:off x="6845847" y="3130718"/>
            <a:ext cx="219444" cy="822915"/>
          </a:xfrm>
          <a:prstGeom prst="rect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5">
              <a:cs typeface="+mn-ea"/>
              <a:sym typeface="+mn-lt"/>
            </a:endParaRPr>
          </a:p>
        </p:txBody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9E8587D7-8EE9-40C9-BC9B-71810936F71A}"/>
              </a:ext>
            </a:extLst>
          </p:cNvPr>
          <p:cNvSpPr/>
          <p:nvPr/>
        </p:nvSpPr>
        <p:spPr>
          <a:xfrm rot="16200000">
            <a:off x="6845849" y="2911274"/>
            <a:ext cx="219444" cy="822915"/>
          </a:xfrm>
          <a:prstGeom prst="rect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5">
              <a:cs typeface="+mn-ea"/>
              <a:sym typeface="+mn-lt"/>
            </a:endParaRPr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AF1B88F2-07C2-182F-2E29-781506C15CF8}"/>
              </a:ext>
            </a:extLst>
          </p:cNvPr>
          <p:cNvSpPr/>
          <p:nvPr/>
        </p:nvSpPr>
        <p:spPr>
          <a:xfrm rot="16200000">
            <a:off x="6845848" y="2691830"/>
            <a:ext cx="219444" cy="822915"/>
          </a:xfrm>
          <a:prstGeom prst="rect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ym typeface="+mn-lt"/>
            </a:endParaRPr>
          </a:p>
        </p:txBody>
      </p:sp>
      <p:sp>
        <p:nvSpPr>
          <p:cNvPr id="13" name="Rectangle 15">
            <a:extLst>
              <a:ext uri="{FF2B5EF4-FFF2-40B4-BE49-F238E27FC236}">
                <a16:creationId xmlns:a16="http://schemas.microsoft.com/office/drawing/2014/main" id="{08810E8F-AD8D-F040-8D2C-F069AA0A41AB}"/>
              </a:ext>
            </a:extLst>
          </p:cNvPr>
          <p:cNvSpPr/>
          <p:nvPr/>
        </p:nvSpPr>
        <p:spPr>
          <a:xfrm rot="16200000">
            <a:off x="4788558" y="3427559"/>
            <a:ext cx="439236" cy="962136"/>
          </a:xfrm>
          <a:prstGeom prst="rect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ym typeface="+mn-lt"/>
            </a:endParaRPr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id="{1CB7597D-37BE-1068-3ECF-777B3EC58EC2}"/>
              </a:ext>
            </a:extLst>
          </p:cNvPr>
          <p:cNvSpPr/>
          <p:nvPr/>
        </p:nvSpPr>
        <p:spPr>
          <a:xfrm rot="16200000">
            <a:off x="4788558" y="2842723"/>
            <a:ext cx="439236" cy="962136"/>
          </a:xfrm>
          <a:prstGeom prst="rect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5">
              <a:cs typeface="+mn-ea"/>
              <a:sym typeface="+mn-lt"/>
            </a:endParaRPr>
          </a:p>
        </p:txBody>
      </p:sp>
      <p:sp>
        <p:nvSpPr>
          <p:cNvPr id="15" name="Rectangle 17">
            <a:extLst>
              <a:ext uri="{FF2B5EF4-FFF2-40B4-BE49-F238E27FC236}">
                <a16:creationId xmlns:a16="http://schemas.microsoft.com/office/drawing/2014/main" id="{9D40DD4A-3187-EC7B-1EEC-6D99C4E3BA7D}"/>
              </a:ext>
            </a:extLst>
          </p:cNvPr>
          <p:cNvSpPr/>
          <p:nvPr/>
        </p:nvSpPr>
        <p:spPr>
          <a:xfrm rot="16200000">
            <a:off x="4788558" y="2257887"/>
            <a:ext cx="439236" cy="962136"/>
          </a:xfrm>
          <a:prstGeom prst="rect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ym typeface="+mn-lt"/>
            </a:endParaRPr>
          </a:p>
        </p:txBody>
      </p:sp>
      <p:sp>
        <p:nvSpPr>
          <p:cNvPr id="16" name="Oval 18">
            <a:extLst>
              <a:ext uri="{FF2B5EF4-FFF2-40B4-BE49-F238E27FC236}">
                <a16:creationId xmlns:a16="http://schemas.microsoft.com/office/drawing/2014/main" id="{66D5BC18-6E3D-D33A-0E38-8E772AF6DA09}"/>
              </a:ext>
            </a:extLst>
          </p:cNvPr>
          <p:cNvSpPr/>
          <p:nvPr/>
        </p:nvSpPr>
        <p:spPr>
          <a:xfrm rot="16200000">
            <a:off x="7250274" y="3433541"/>
            <a:ext cx="220724" cy="222898"/>
          </a:xfrm>
          <a:prstGeom prst="ellipse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5">
              <a:cs typeface="+mn-ea"/>
              <a:sym typeface="+mn-lt"/>
            </a:endParaRPr>
          </a:p>
        </p:txBody>
      </p:sp>
      <p:sp>
        <p:nvSpPr>
          <p:cNvPr id="17" name="Oval 19">
            <a:extLst>
              <a:ext uri="{FF2B5EF4-FFF2-40B4-BE49-F238E27FC236}">
                <a16:creationId xmlns:a16="http://schemas.microsoft.com/office/drawing/2014/main" id="{3D12D486-0E25-0791-6F76-2268022B841B}"/>
              </a:ext>
            </a:extLst>
          </p:cNvPr>
          <p:cNvSpPr/>
          <p:nvPr/>
        </p:nvSpPr>
        <p:spPr>
          <a:xfrm rot="16200000">
            <a:off x="7250496" y="3210805"/>
            <a:ext cx="220279" cy="222898"/>
          </a:xfrm>
          <a:prstGeom prst="ellipse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5">
              <a:cs typeface="+mn-ea"/>
              <a:sym typeface="+mn-lt"/>
            </a:endParaRPr>
          </a:p>
        </p:txBody>
      </p:sp>
      <p:sp>
        <p:nvSpPr>
          <p:cNvPr id="18" name="Oval 20">
            <a:extLst>
              <a:ext uri="{FF2B5EF4-FFF2-40B4-BE49-F238E27FC236}">
                <a16:creationId xmlns:a16="http://schemas.microsoft.com/office/drawing/2014/main" id="{1D000D4E-0065-15F8-89D6-1D5304BC99D8}"/>
              </a:ext>
            </a:extLst>
          </p:cNvPr>
          <p:cNvSpPr/>
          <p:nvPr/>
        </p:nvSpPr>
        <p:spPr>
          <a:xfrm rot="16200000">
            <a:off x="7249633" y="2989663"/>
            <a:ext cx="222005" cy="222898"/>
          </a:xfrm>
          <a:prstGeom prst="ellipse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5">
              <a:cs typeface="+mn-ea"/>
              <a:sym typeface="+mn-lt"/>
            </a:endParaRPr>
          </a:p>
        </p:txBody>
      </p:sp>
      <p:sp>
        <p:nvSpPr>
          <p:cNvPr id="19" name="Oval 21">
            <a:extLst>
              <a:ext uri="{FF2B5EF4-FFF2-40B4-BE49-F238E27FC236}">
                <a16:creationId xmlns:a16="http://schemas.microsoft.com/office/drawing/2014/main" id="{140C66B0-FBD0-9092-EF40-E9A45A2D2C73}"/>
              </a:ext>
            </a:extLst>
          </p:cNvPr>
          <p:cNvSpPr/>
          <p:nvPr/>
        </p:nvSpPr>
        <p:spPr>
          <a:xfrm rot="16200000">
            <a:off x="4139295" y="2475620"/>
            <a:ext cx="526672" cy="526672"/>
          </a:xfrm>
          <a:prstGeom prst="ellipse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ym typeface="+mn-lt"/>
            </a:endParaRPr>
          </a:p>
        </p:txBody>
      </p:sp>
      <p:sp>
        <p:nvSpPr>
          <p:cNvPr id="20" name="Oval 22">
            <a:extLst>
              <a:ext uri="{FF2B5EF4-FFF2-40B4-BE49-F238E27FC236}">
                <a16:creationId xmlns:a16="http://schemas.microsoft.com/office/drawing/2014/main" id="{271CFF4D-9FB7-23CA-C0CC-70BCE0073E4A}"/>
              </a:ext>
            </a:extLst>
          </p:cNvPr>
          <p:cNvSpPr/>
          <p:nvPr/>
        </p:nvSpPr>
        <p:spPr>
          <a:xfrm rot="16200000">
            <a:off x="4139295" y="3052701"/>
            <a:ext cx="526672" cy="526672"/>
          </a:xfrm>
          <a:prstGeom prst="ellipse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5" dirty="0">
              <a:cs typeface="+mn-ea"/>
              <a:sym typeface="+mn-lt"/>
            </a:endParaRPr>
          </a:p>
        </p:txBody>
      </p:sp>
      <p:sp>
        <p:nvSpPr>
          <p:cNvPr id="21" name="Oval 23">
            <a:extLst>
              <a:ext uri="{FF2B5EF4-FFF2-40B4-BE49-F238E27FC236}">
                <a16:creationId xmlns:a16="http://schemas.microsoft.com/office/drawing/2014/main" id="{A14BE2CB-9775-4557-F077-64AA20461B59}"/>
              </a:ext>
            </a:extLst>
          </p:cNvPr>
          <p:cNvSpPr/>
          <p:nvPr/>
        </p:nvSpPr>
        <p:spPr>
          <a:xfrm rot="16200000">
            <a:off x="4139295" y="3652173"/>
            <a:ext cx="526672" cy="526672"/>
          </a:xfrm>
          <a:prstGeom prst="ellipse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ym typeface="+mn-lt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174E260E-F0C0-BF93-3AAE-423A5C0E082C}"/>
              </a:ext>
            </a:extLst>
          </p:cNvPr>
          <p:cNvGrpSpPr/>
          <p:nvPr/>
        </p:nvGrpSpPr>
        <p:grpSpPr>
          <a:xfrm>
            <a:off x="1018037" y="1922433"/>
            <a:ext cx="2989320" cy="816522"/>
            <a:chOff x="278817" y="1906534"/>
            <a:chExt cx="2989320" cy="816522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42F0871-9612-8D5E-BA69-9B4C354D04A8}"/>
                </a:ext>
              </a:extLst>
            </p:cNvPr>
            <p:cNvSpPr txBox="1"/>
            <p:nvPr/>
          </p:nvSpPr>
          <p:spPr>
            <a:xfrm>
              <a:off x="278817" y="2190603"/>
              <a:ext cx="297120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17647033-E93B-AA96-704D-AED17D3CBAA8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ED0C1431-4DFD-EF61-2A46-4DFFEF73E692}"/>
              </a:ext>
            </a:extLst>
          </p:cNvPr>
          <p:cNvGrpSpPr/>
          <p:nvPr/>
        </p:nvGrpSpPr>
        <p:grpSpPr>
          <a:xfrm>
            <a:off x="960887" y="3915508"/>
            <a:ext cx="3046470" cy="816522"/>
            <a:chOff x="221667" y="1906534"/>
            <a:chExt cx="3046470" cy="816522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6932271E-A671-2E72-8718-7FDF2FA946A4}"/>
                </a:ext>
              </a:extLst>
            </p:cNvPr>
            <p:cNvSpPr txBox="1"/>
            <p:nvPr/>
          </p:nvSpPr>
          <p:spPr>
            <a:xfrm>
              <a:off x="221667" y="2190603"/>
              <a:ext cx="302835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6FB81BAE-FD2E-6371-8512-AC7D61A8BE0E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0FF97988-F824-B6D7-95DC-338F95D5B38F}"/>
              </a:ext>
            </a:extLst>
          </p:cNvPr>
          <p:cNvGrpSpPr/>
          <p:nvPr/>
        </p:nvGrpSpPr>
        <p:grpSpPr>
          <a:xfrm>
            <a:off x="1009283" y="2963290"/>
            <a:ext cx="2998074" cy="816522"/>
            <a:chOff x="270063" y="1906534"/>
            <a:chExt cx="2998074" cy="816522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0744D595-7D1F-EA0C-1E50-DDB0CC661AE4}"/>
                </a:ext>
              </a:extLst>
            </p:cNvPr>
            <p:cNvSpPr txBox="1"/>
            <p:nvPr/>
          </p:nvSpPr>
          <p:spPr>
            <a:xfrm>
              <a:off x="270063" y="2190603"/>
              <a:ext cx="2979960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75A12A10-ED0B-495A-DE73-C3CD46096D43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951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8CC60A-D30C-BBBD-6D07-AA7B15D03DDE}"/>
              </a:ext>
            </a:extLst>
          </p:cNvPr>
          <p:cNvSpPr txBox="1"/>
          <p:nvPr/>
        </p:nvSpPr>
        <p:spPr>
          <a:xfrm>
            <a:off x="548269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03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ABE39A-0930-CEAF-13A1-57290F804D65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工作心得体会</a:t>
            </a:r>
          </a:p>
        </p:txBody>
      </p:sp>
      <p:sp>
        <p:nvSpPr>
          <p:cNvPr id="4" name="Oval 47">
            <a:extLst>
              <a:ext uri="{FF2B5EF4-FFF2-40B4-BE49-F238E27FC236}">
                <a16:creationId xmlns:a16="http://schemas.microsoft.com/office/drawing/2014/main" id="{E0A61037-3FEF-424A-49D0-5E3CCE22BA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4384" y="2279863"/>
            <a:ext cx="728133" cy="72390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sym typeface="+mn-lt"/>
              </a:rPr>
              <a:t>4</a:t>
            </a:r>
          </a:p>
        </p:txBody>
      </p:sp>
      <p:sp>
        <p:nvSpPr>
          <p:cNvPr id="5" name="Oval 48">
            <a:extLst>
              <a:ext uri="{FF2B5EF4-FFF2-40B4-BE49-F238E27FC236}">
                <a16:creationId xmlns:a16="http://schemas.microsoft.com/office/drawing/2014/main" id="{A1C752EE-3C21-8881-978E-3857B7629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0" y="3526581"/>
            <a:ext cx="728133" cy="723900"/>
          </a:xfrm>
          <a:prstGeom prst="ellipse">
            <a:avLst/>
          </a:prstGeom>
          <a:solidFill>
            <a:srgbClr val="2F5596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sym typeface="+mn-lt"/>
              </a:rPr>
              <a:t>5</a:t>
            </a:r>
          </a:p>
        </p:txBody>
      </p:sp>
      <p:sp>
        <p:nvSpPr>
          <p:cNvPr id="6" name="Oval 49">
            <a:extLst>
              <a:ext uri="{FF2B5EF4-FFF2-40B4-BE49-F238E27FC236}">
                <a16:creationId xmlns:a16="http://schemas.microsoft.com/office/drawing/2014/main" id="{DFF2C496-BD22-35B8-BB44-2348E0B16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0" y="4758481"/>
            <a:ext cx="728133" cy="723900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rgbClr val="06AB87">
                    <a:alpha val="1600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  <a:sym typeface="+mn-lt"/>
              </a:rPr>
              <a:t>6</a:t>
            </a:r>
          </a:p>
        </p:txBody>
      </p:sp>
      <p:sp>
        <p:nvSpPr>
          <p:cNvPr id="7" name="Oval 53">
            <a:extLst>
              <a:ext uri="{FF2B5EF4-FFF2-40B4-BE49-F238E27FC236}">
                <a16:creationId xmlns:a16="http://schemas.microsoft.com/office/drawing/2014/main" id="{0BDD8F3A-5AC7-6BF1-6B41-E49A099AB3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8460" y="2279863"/>
            <a:ext cx="728133" cy="72390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  <a:sym typeface="+mn-lt"/>
              </a:rPr>
              <a:t>1</a:t>
            </a:r>
          </a:p>
        </p:txBody>
      </p:sp>
      <p:sp>
        <p:nvSpPr>
          <p:cNvPr id="8" name="Oval 54">
            <a:extLst>
              <a:ext uri="{FF2B5EF4-FFF2-40B4-BE49-F238E27FC236}">
                <a16:creationId xmlns:a16="http://schemas.microsoft.com/office/drawing/2014/main" id="{6A9CD04F-7F08-99AF-AAB4-EFE74508D8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0576" y="3526581"/>
            <a:ext cx="728133" cy="723900"/>
          </a:xfrm>
          <a:prstGeom prst="ellipse">
            <a:avLst/>
          </a:prstGeom>
          <a:solidFill>
            <a:srgbClr val="2F5596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sym typeface="+mn-lt"/>
              </a:rPr>
              <a:t>2</a:t>
            </a:r>
          </a:p>
        </p:txBody>
      </p:sp>
      <p:sp>
        <p:nvSpPr>
          <p:cNvPr id="9" name="Oval 55">
            <a:extLst>
              <a:ext uri="{FF2B5EF4-FFF2-40B4-BE49-F238E27FC236}">
                <a16:creationId xmlns:a16="http://schemas.microsoft.com/office/drawing/2014/main" id="{CBCC3470-45A9-2122-358A-498B6885E0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0576" y="4758481"/>
            <a:ext cx="728133" cy="723900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rgbClr val="06AB87">
                    <a:alpha val="1600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  <a:sym typeface="+mn-lt"/>
              </a:rPr>
              <a:t>3</a:t>
            </a:r>
          </a:p>
        </p:txBody>
      </p:sp>
      <p:grpSp>
        <p:nvGrpSpPr>
          <p:cNvPr id="10" name="图形 2" descr="D:\51PPT模板网\51pptmoban.com\图片001.jpg">
            <a:extLst>
              <a:ext uri="{FF2B5EF4-FFF2-40B4-BE49-F238E27FC236}">
                <a16:creationId xmlns:a16="http://schemas.microsoft.com/office/drawing/2014/main" id="{C000021C-8059-2672-B6A7-DC6D8FB87835}"/>
              </a:ext>
            </a:extLst>
          </p:cNvPr>
          <p:cNvGrpSpPr/>
          <p:nvPr/>
        </p:nvGrpSpPr>
        <p:grpSpPr>
          <a:xfrm>
            <a:off x="5301950" y="646267"/>
            <a:ext cx="2695829" cy="5455401"/>
            <a:chOff x="1653210" y="839593"/>
            <a:chExt cx="1746191" cy="3533671"/>
          </a:xfrm>
          <a:blipFill>
            <a:blip r:embed="rId3"/>
            <a:stretch>
              <a:fillRect/>
            </a:stretch>
          </a:blipFill>
        </p:grpSpPr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6C15FB9F-A561-E19B-0B4B-28F2DB3D224A}"/>
                </a:ext>
              </a:extLst>
            </p:cNvPr>
            <p:cNvSpPr/>
            <p:nvPr/>
          </p:nvSpPr>
          <p:spPr>
            <a:xfrm>
              <a:off x="2448190" y="839593"/>
              <a:ext cx="951210" cy="586681"/>
            </a:xfrm>
            <a:custGeom>
              <a:avLst/>
              <a:gdLst>
                <a:gd name="connsiteX0" fmla="*/ 938893 w 951210"/>
                <a:gd name="connsiteY0" fmla="*/ 491642 h 586681"/>
                <a:gd name="connsiteX1" fmla="*/ 935045 w 951210"/>
                <a:gd name="connsiteY1" fmla="*/ 360189 h 586681"/>
                <a:gd name="connsiteX2" fmla="*/ 911721 w 951210"/>
                <a:gd name="connsiteY2" fmla="*/ 324039 h 586681"/>
                <a:gd name="connsiteX3" fmla="*/ 878496 w 951210"/>
                <a:gd name="connsiteY3" fmla="*/ 293734 h 586681"/>
                <a:gd name="connsiteX4" fmla="*/ 850001 w 951210"/>
                <a:gd name="connsiteY4" fmla="*/ 277616 h 586681"/>
                <a:gd name="connsiteX5" fmla="*/ 741343 w 951210"/>
                <a:gd name="connsiteY5" fmla="*/ 266392 h 586681"/>
                <a:gd name="connsiteX6" fmla="*/ 670351 w 951210"/>
                <a:gd name="connsiteY6" fmla="*/ 302517 h 586681"/>
                <a:gd name="connsiteX7" fmla="*/ 662714 w 951210"/>
                <a:gd name="connsiteY7" fmla="*/ 309470 h 586681"/>
                <a:gd name="connsiteX8" fmla="*/ 366245 w 951210"/>
                <a:gd name="connsiteY8" fmla="*/ 155225 h 586681"/>
                <a:gd name="connsiteX9" fmla="*/ 70923 w 951210"/>
                <a:gd name="connsiteY9" fmla="*/ 39 h 586681"/>
                <a:gd name="connsiteX10" fmla="*/ 67449 w 951210"/>
                <a:gd name="connsiteY10" fmla="*/ 0 h 586681"/>
                <a:gd name="connsiteX11" fmla="*/ 55564 w 951210"/>
                <a:gd name="connsiteY11" fmla="*/ 5451 h 586681"/>
                <a:gd name="connsiteX12" fmla="*/ 41002 w 951210"/>
                <a:gd name="connsiteY12" fmla="*/ 31758 h 586681"/>
                <a:gd name="connsiteX13" fmla="*/ 28705 w 951210"/>
                <a:gd name="connsiteY13" fmla="*/ 59010 h 586681"/>
                <a:gd name="connsiteX14" fmla="*/ 38274 w 951210"/>
                <a:gd name="connsiteY14" fmla="*/ 74035 h 586681"/>
                <a:gd name="connsiteX15" fmla="*/ 43072 w 951210"/>
                <a:gd name="connsiteY15" fmla="*/ 76963 h 586681"/>
                <a:gd name="connsiteX16" fmla="*/ 21553 w 951210"/>
                <a:gd name="connsiteY16" fmla="*/ 117894 h 586681"/>
                <a:gd name="connsiteX17" fmla="*/ 0 w 951210"/>
                <a:gd name="connsiteY17" fmla="*/ 158886 h 586681"/>
                <a:gd name="connsiteX18" fmla="*/ 23866 w 951210"/>
                <a:gd name="connsiteY18" fmla="*/ 171444 h 586681"/>
                <a:gd name="connsiteX19" fmla="*/ 47740 w 951210"/>
                <a:gd name="connsiteY19" fmla="*/ 183985 h 586681"/>
                <a:gd name="connsiteX20" fmla="*/ 57445 w 951210"/>
                <a:gd name="connsiteY20" fmla="*/ 165526 h 586681"/>
                <a:gd name="connsiteX21" fmla="*/ 67151 w 951210"/>
                <a:gd name="connsiteY21" fmla="*/ 147067 h 586681"/>
                <a:gd name="connsiteX22" fmla="*/ 80643 w 951210"/>
                <a:gd name="connsiteY22" fmla="*/ 154322 h 586681"/>
                <a:gd name="connsiteX23" fmla="*/ 94036 w 951210"/>
                <a:gd name="connsiteY23" fmla="*/ 161608 h 586681"/>
                <a:gd name="connsiteX24" fmla="*/ 88103 w 951210"/>
                <a:gd name="connsiteY24" fmla="*/ 173357 h 586681"/>
                <a:gd name="connsiteX25" fmla="*/ 82139 w 951210"/>
                <a:gd name="connsiteY25" fmla="*/ 185009 h 586681"/>
                <a:gd name="connsiteX26" fmla="*/ 99008 w 951210"/>
                <a:gd name="connsiteY26" fmla="*/ 193877 h 586681"/>
                <a:gd name="connsiteX27" fmla="*/ 115875 w 951210"/>
                <a:gd name="connsiteY27" fmla="*/ 202746 h 586681"/>
                <a:gd name="connsiteX28" fmla="*/ 133948 w 951210"/>
                <a:gd name="connsiteY28" fmla="*/ 168373 h 586681"/>
                <a:gd name="connsiteX29" fmla="*/ 152020 w 951210"/>
                <a:gd name="connsiteY29" fmla="*/ 134001 h 586681"/>
                <a:gd name="connsiteX30" fmla="*/ 387217 w 951210"/>
                <a:gd name="connsiteY30" fmla="*/ 257819 h 586681"/>
                <a:gd name="connsiteX31" fmla="*/ 622381 w 951210"/>
                <a:gd name="connsiteY31" fmla="*/ 381702 h 586681"/>
                <a:gd name="connsiteX32" fmla="*/ 621152 w 951210"/>
                <a:gd name="connsiteY32" fmla="*/ 388368 h 586681"/>
                <a:gd name="connsiteX33" fmla="*/ 671508 w 951210"/>
                <a:gd name="connsiteY33" fmla="*/ 539074 h 586681"/>
                <a:gd name="connsiteX34" fmla="*/ 728932 w 951210"/>
                <a:gd name="connsiteY34" fmla="*/ 575116 h 586681"/>
                <a:gd name="connsiteX35" fmla="*/ 885960 w 951210"/>
                <a:gd name="connsiteY35" fmla="*/ 557088 h 586681"/>
                <a:gd name="connsiteX36" fmla="*/ 927949 w 951210"/>
                <a:gd name="connsiteY36" fmla="*/ 512457 h 586681"/>
                <a:gd name="connsiteX37" fmla="*/ 938893 w 951210"/>
                <a:gd name="connsiteY37" fmla="*/ 491642 h 586681"/>
                <a:gd name="connsiteX38" fmla="*/ 865719 w 951210"/>
                <a:gd name="connsiteY38" fmla="*/ 486482 h 586681"/>
                <a:gd name="connsiteX39" fmla="*/ 773480 w 951210"/>
                <a:gd name="connsiteY39" fmla="*/ 521757 h 586681"/>
                <a:gd name="connsiteX40" fmla="*/ 681323 w 951210"/>
                <a:gd name="connsiteY40" fmla="*/ 422278 h 586681"/>
                <a:gd name="connsiteX41" fmla="*/ 755164 w 951210"/>
                <a:gd name="connsiteY41" fmla="*/ 325252 h 586681"/>
                <a:gd name="connsiteX42" fmla="*/ 829961 w 951210"/>
                <a:gd name="connsiteY42" fmla="*/ 334435 h 586681"/>
                <a:gd name="connsiteX43" fmla="*/ 881891 w 951210"/>
                <a:gd name="connsiteY43" fmla="*/ 395454 h 586681"/>
                <a:gd name="connsiteX44" fmla="*/ 886848 w 951210"/>
                <a:gd name="connsiteY44" fmla="*/ 425279 h 586681"/>
                <a:gd name="connsiteX45" fmla="*/ 881646 w 951210"/>
                <a:gd name="connsiteY45" fmla="*/ 457887 h 586681"/>
                <a:gd name="connsiteX46" fmla="*/ 865719 w 951210"/>
                <a:gd name="connsiteY46" fmla="*/ 486482 h 58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951210" h="586681">
                  <a:moveTo>
                    <a:pt x="938893" y="491642"/>
                  </a:moveTo>
                  <a:cubicBezTo>
                    <a:pt x="956564" y="450152"/>
                    <a:pt x="955170" y="401807"/>
                    <a:pt x="935045" y="360189"/>
                  </a:cubicBezTo>
                  <a:cubicBezTo>
                    <a:pt x="928779" y="347227"/>
                    <a:pt x="923323" y="338752"/>
                    <a:pt x="911721" y="324039"/>
                  </a:cubicBezTo>
                  <a:cubicBezTo>
                    <a:pt x="905420" y="315933"/>
                    <a:pt x="891239" y="303034"/>
                    <a:pt x="878496" y="293734"/>
                  </a:cubicBezTo>
                  <a:cubicBezTo>
                    <a:pt x="872569" y="289399"/>
                    <a:pt x="858163" y="281257"/>
                    <a:pt x="850001" y="277616"/>
                  </a:cubicBezTo>
                  <a:cubicBezTo>
                    <a:pt x="814680" y="261970"/>
                    <a:pt x="778374" y="258238"/>
                    <a:pt x="741343" y="266392"/>
                  </a:cubicBezTo>
                  <a:cubicBezTo>
                    <a:pt x="715427" y="272105"/>
                    <a:pt x="689032" y="285527"/>
                    <a:pt x="670351" y="302517"/>
                  </a:cubicBezTo>
                  <a:cubicBezTo>
                    <a:pt x="666778" y="305757"/>
                    <a:pt x="663337" y="308904"/>
                    <a:pt x="662714" y="309470"/>
                  </a:cubicBezTo>
                  <a:cubicBezTo>
                    <a:pt x="661535" y="310475"/>
                    <a:pt x="660962" y="310174"/>
                    <a:pt x="366245" y="155225"/>
                  </a:cubicBezTo>
                  <a:lnTo>
                    <a:pt x="70923" y="39"/>
                  </a:lnTo>
                  <a:lnTo>
                    <a:pt x="67449" y="0"/>
                  </a:lnTo>
                  <a:cubicBezTo>
                    <a:pt x="63363" y="46"/>
                    <a:pt x="58654" y="2200"/>
                    <a:pt x="55564" y="5451"/>
                  </a:cubicBezTo>
                  <a:cubicBezTo>
                    <a:pt x="53954" y="7123"/>
                    <a:pt x="49878" y="14567"/>
                    <a:pt x="41002" y="31758"/>
                  </a:cubicBezTo>
                  <a:cubicBezTo>
                    <a:pt x="29078" y="54901"/>
                    <a:pt x="28673" y="55826"/>
                    <a:pt x="28705" y="59010"/>
                  </a:cubicBezTo>
                  <a:cubicBezTo>
                    <a:pt x="28731" y="65606"/>
                    <a:pt x="31507" y="69909"/>
                    <a:pt x="38274" y="74035"/>
                  </a:cubicBezTo>
                  <a:lnTo>
                    <a:pt x="43072" y="76963"/>
                  </a:lnTo>
                  <a:lnTo>
                    <a:pt x="21553" y="117894"/>
                  </a:lnTo>
                  <a:lnTo>
                    <a:pt x="0" y="158886"/>
                  </a:lnTo>
                  <a:lnTo>
                    <a:pt x="23866" y="171444"/>
                  </a:lnTo>
                  <a:lnTo>
                    <a:pt x="47740" y="183985"/>
                  </a:lnTo>
                  <a:lnTo>
                    <a:pt x="57445" y="165526"/>
                  </a:lnTo>
                  <a:lnTo>
                    <a:pt x="67151" y="147067"/>
                  </a:lnTo>
                  <a:lnTo>
                    <a:pt x="80643" y="154322"/>
                  </a:lnTo>
                  <a:lnTo>
                    <a:pt x="94036" y="161608"/>
                  </a:lnTo>
                  <a:lnTo>
                    <a:pt x="88103" y="173357"/>
                  </a:lnTo>
                  <a:lnTo>
                    <a:pt x="82139" y="185009"/>
                  </a:lnTo>
                  <a:lnTo>
                    <a:pt x="99008" y="193877"/>
                  </a:lnTo>
                  <a:lnTo>
                    <a:pt x="115875" y="202746"/>
                  </a:lnTo>
                  <a:lnTo>
                    <a:pt x="133948" y="168373"/>
                  </a:lnTo>
                  <a:lnTo>
                    <a:pt x="152020" y="134001"/>
                  </a:lnTo>
                  <a:lnTo>
                    <a:pt x="387217" y="257819"/>
                  </a:lnTo>
                  <a:lnTo>
                    <a:pt x="622381" y="381702"/>
                  </a:lnTo>
                  <a:lnTo>
                    <a:pt x="621152" y="388368"/>
                  </a:lnTo>
                  <a:cubicBezTo>
                    <a:pt x="610581" y="442935"/>
                    <a:pt x="629623" y="499746"/>
                    <a:pt x="671508" y="539074"/>
                  </a:cubicBezTo>
                  <a:cubicBezTo>
                    <a:pt x="687575" y="554103"/>
                    <a:pt x="708601" y="567269"/>
                    <a:pt x="728932" y="575116"/>
                  </a:cubicBezTo>
                  <a:cubicBezTo>
                    <a:pt x="782013" y="595465"/>
                    <a:pt x="840923" y="588658"/>
                    <a:pt x="885960" y="557088"/>
                  </a:cubicBezTo>
                  <a:cubicBezTo>
                    <a:pt x="902441" y="545520"/>
                    <a:pt x="916482" y="530560"/>
                    <a:pt x="927949" y="512457"/>
                  </a:cubicBezTo>
                  <a:cubicBezTo>
                    <a:pt x="933466" y="503820"/>
                    <a:pt x="934537" y="501783"/>
                    <a:pt x="938893" y="491642"/>
                  </a:cubicBezTo>
                  <a:close/>
                  <a:moveTo>
                    <a:pt x="865719" y="486482"/>
                  </a:moveTo>
                  <a:cubicBezTo>
                    <a:pt x="843232" y="513335"/>
                    <a:pt x="808638" y="526591"/>
                    <a:pt x="773480" y="521757"/>
                  </a:cubicBezTo>
                  <a:cubicBezTo>
                    <a:pt x="722509" y="514701"/>
                    <a:pt x="683071" y="472110"/>
                    <a:pt x="681323" y="422278"/>
                  </a:cubicBezTo>
                  <a:cubicBezTo>
                    <a:pt x="679650" y="376468"/>
                    <a:pt x="710358" y="336144"/>
                    <a:pt x="755164" y="325252"/>
                  </a:cubicBezTo>
                  <a:cubicBezTo>
                    <a:pt x="780996" y="318927"/>
                    <a:pt x="806312" y="322082"/>
                    <a:pt x="829961" y="334435"/>
                  </a:cubicBezTo>
                  <a:cubicBezTo>
                    <a:pt x="855359" y="347788"/>
                    <a:pt x="873549" y="369132"/>
                    <a:pt x="881891" y="395454"/>
                  </a:cubicBezTo>
                  <a:cubicBezTo>
                    <a:pt x="885577" y="407142"/>
                    <a:pt x="886866" y="414888"/>
                    <a:pt x="886848" y="425279"/>
                  </a:cubicBezTo>
                  <a:cubicBezTo>
                    <a:pt x="886822" y="437534"/>
                    <a:pt x="885383" y="446608"/>
                    <a:pt x="881646" y="457887"/>
                  </a:cubicBezTo>
                  <a:cubicBezTo>
                    <a:pt x="879315" y="464949"/>
                    <a:pt x="870565" y="480662"/>
                    <a:pt x="865719" y="4864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451326A-A952-D7CD-B34F-6160C6700730}"/>
                </a:ext>
              </a:extLst>
            </p:cNvPr>
            <p:cNvSpPr/>
            <p:nvPr/>
          </p:nvSpPr>
          <p:spPr>
            <a:xfrm>
              <a:off x="1653210" y="945682"/>
              <a:ext cx="1259337" cy="3427583"/>
            </a:xfrm>
            <a:custGeom>
              <a:avLst/>
              <a:gdLst>
                <a:gd name="connsiteX0" fmla="*/ 1148212 w 1259337"/>
                <a:gd name="connsiteY0" fmla="*/ 5976 h 3427583"/>
                <a:gd name="connsiteX1" fmla="*/ 1169270 w 1259337"/>
                <a:gd name="connsiteY1" fmla="*/ 12790 h 3427583"/>
                <a:gd name="connsiteX2" fmla="*/ 1190684 w 1259337"/>
                <a:gd name="connsiteY2" fmla="*/ 20338 h 3427583"/>
                <a:gd name="connsiteX3" fmla="*/ 1202640 w 1259337"/>
                <a:gd name="connsiteY3" fmla="*/ 26312 h 3427583"/>
                <a:gd name="connsiteX4" fmla="*/ 1215329 w 1259337"/>
                <a:gd name="connsiteY4" fmla="*/ 31933 h 3427583"/>
                <a:gd name="connsiteX5" fmla="*/ 1228747 w 1259337"/>
                <a:gd name="connsiteY5" fmla="*/ 37562 h 3427583"/>
                <a:gd name="connsiteX6" fmla="*/ 1246113 w 1259337"/>
                <a:gd name="connsiteY6" fmla="*/ 48340 h 3427583"/>
                <a:gd name="connsiteX7" fmla="*/ 1256185 w 1259337"/>
                <a:gd name="connsiteY7" fmla="*/ 89648 h 3427583"/>
                <a:gd name="connsiteX8" fmla="*/ 1240876 w 1259337"/>
                <a:gd name="connsiteY8" fmla="*/ 180585 h 3427583"/>
                <a:gd name="connsiteX9" fmla="*/ 1229711 w 1259337"/>
                <a:gd name="connsiteY9" fmla="*/ 199768 h 3427583"/>
                <a:gd name="connsiteX10" fmla="*/ 1225707 w 1259337"/>
                <a:gd name="connsiteY10" fmla="*/ 229608 h 3427583"/>
                <a:gd name="connsiteX11" fmla="*/ 1223117 w 1259337"/>
                <a:gd name="connsiteY11" fmla="*/ 293360 h 3427583"/>
                <a:gd name="connsiteX12" fmla="*/ 1249106 w 1259337"/>
                <a:gd name="connsiteY12" fmla="*/ 314448 h 3427583"/>
                <a:gd name="connsiteX13" fmla="*/ 1259196 w 1259337"/>
                <a:gd name="connsiteY13" fmla="*/ 324047 h 3427583"/>
                <a:gd name="connsiteX14" fmla="*/ 1225046 w 1259337"/>
                <a:gd name="connsiteY14" fmla="*/ 405644 h 3427583"/>
                <a:gd name="connsiteX15" fmla="*/ 1208186 w 1259337"/>
                <a:gd name="connsiteY15" fmla="*/ 443712 h 3427583"/>
                <a:gd name="connsiteX16" fmla="*/ 1191326 w 1259337"/>
                <a:gd name="connsiteY16" fmla="*/ 481779 h 3427583"/>
                <a:gd name="connsiteX17" fmla="*/ 1176740 w 1259337"/>
                <a:gd name="connsiteY17" fmla="*/ 512585 h 3427583"/>
                <a:gd name="connsiteX18" fmla="*/ 1163248 w 1259337"/>
                <a:gd name="connsiteY18" fmla="*/ 543404 h 3427583"/>
                <a:gd name="connsiteX19" fmla="*/ 1144408 w 1259337"/>
                <a:gd name="connsiteY19" fmla="*/ 594569 h 3427583"/>
                <a:gd name="connsiteX20" fmla="*/ 1106728 w 1259337"/>
                <a:gd name="connsiteY20" fmla="*/ 666648 h 3427583"/>
                <a:gd name="connsiteX21" fmla="*/ 1058620 w 1259337"/>
                <a:gd name="connsiteY21" fmla="*/ 757189 h 3427583"/>
                <a:gd name="connsiteX22" fmla="*/ 1050291 w 1259337"/>
                <a:gd name="connsiteY22" fmla="*/ 782966 h 3427583"/>
                <a:gd name="connsiteX23" fmla="*/ 964414 w 1259337"/>
                <a:gd name="connsiteY23" fmla="*/ 862119 h 3427583"/>
                <a:gd name="connsiteX24" fmla="*/ 874085 w 1259337"/>
                <a:gd name="connsiteY24" fmla="*/ 947779 h 3427583"/>
                <a:gd name="connsiteX25" fmla="*/ 876882 w 1259337"/>
                <a:gd name="connsiteY25" fmla="*/ 957653 h 3427583"/>
                <a:gd name="connsiteX26" fmla="*/ 886054 w 1259337"/>
                <a:gd name="connsiteY26" fmla="*/ 982913 h 3427583"/>
                <a:gd name="connsiteX27" fmla="*/ 907451 w 1259337"/>
                <a:gd name="connsiteY27" fmla="*/ 1052422 h 3427583"/>
                <a:gd name="connsiteX28" fmla="*/ 934117 w 1259337"/>
                <a:gd name="connsiteY28" fmla="*/ 1138397 h 3427583"/>
                <a:gd name="connsiteX29" fmla="*/ 1005464 w 1259337"/>
                <a:gd name="connsiteY29" fmla="*/ 1357944 h 3427583"/>
                <a:gd name="connsiteX30" fmla="*/ 1096386 w 1259337"/>
                <a:gd name="connsiteY30" fmla="*/ 1646980 h 3427583"/>
                <a:gd name="connsiteX31" fmla="*/ 1096918 w 1259337"/>
                <a:gd name="connsiteY31" fmla="*/ 1663388 h 3427583"/>
                <a:gd name="connsiteX32" fmla="*/ 1081985 w 1259337"/>
                <a:gd name="connsiteY32" fmla="*/ 1662479 h 3427583"/>
                <a:gd name="connsiteX33" fmla="*/ 1042043 w 1259337"/>
                <a:gd name="connsiteY33" fmla="*/ 1649971 h 3427583"/>
                <a:gd name="connsiteX34" fmla="*/ 979848 w 1259337"/>
                <a:gd name="connsiteY34" fmla="*/ 1639017 h 3427583"/>
                <a:gd name="connsiteX35" fmla="*/ 920982 w 1259337"/>
                <a:gd name="connsiteY35" fmla="*/ 1654346 h 3427583"/>
                <a:gd name="connsiteX36" fmla="*/ 875472 w 1259337"/>
                <a:gd name="connsiteY36" fmla="*/ 1680405 h 3427583"/>
                <a:gd name="connsiteX37" fmla="*/ 851635 w 1259337"/>
                <a:gd name="connsiteY37" fmla="*/ 1692510 h 3427583"/>
                <a:gd name="connsiteX38" fmla="*/ 849203 w 1259337"/>
                <a:gd name="connsiteY38" fmla="*/ 1712892 h 3427583"/>
                <a:gd name="connsiteX39" fmla="*/ 851974 w 1259337"/>
                <a:gd name="connsiteY39" fmla="*/ 1755205 h 3427583"/>
                <a:gd name="connsiteX40" fmla="*/ 864076 w 1259337"/>
                <a:gd name="connsiteY40" fmla="*/ 1809659 h 3427583"/>
                <a:gd name="connsiteX41" fmla="*/ 874530 w 1259337"/>
                <a:gd name="connsiteY41" fmla="*/ 1849513 h 3427583"/>
                <a:gd name="connsiteX42" fmla="*/ 881507 w 1259337"/>
                <a:gd name="connsiteY42" fmla="*/ 1875475 h 3427583"/>
                <a:gd name="connsiteX43" fmla="*/ 892858 w 1259337"/>
                <a:gd name="connsiteY43" fmla="*/ 1931742 h 3427583"/>
                <a:gd name="connsiteX44" fmla="*/ 898751 w 1259337"/>
                <a:gd name="connsiteY44" fmla="*/ 1956962 h 3427583"/>
                <a:gd name="connsiteX45" fmla="*/ 905223 w 1259337"/>
                <a:gd name="connsiteY45" fmla="*/ 1994583 h 3427583"/>
                <a:gd name="connsiteX46" fmla="*/ 921742 w 1259337"/>
                <a:gd name="connsiteY46" fmla="*/ 2105949 h 3427583"/>
                <a:gd name="connsiteX47" fmla="*/ 928672 w 1259337"/>
                <a:gd name="connsiteY47" fmla="*/ 2166171 h 3427583"/>
                <a:gd name="connsiteX48" fmla="*/ 941604 w 1259337"/>
                <a:gd name="connsiteY48" fmla="*/ 2303008 h 3427583"/>
                <a:gd name="connsiteX49" fmla="*/ 947374 w 1259337"/>
                <a:gd name="connsiteY49" fmla="*/ 2368684 h 3427583"/>
                <a:gd name="connsiteX50" fmla="*/ 975415 w 1259337"/>
                <a:gd name="connsiteY50" fmla="*/ 2522104 h 3427583"/>
                <a:gd name="connsiteX51" fmla="*/ 983802 w 1259337"/>
                <a:gd name="connsiteY51" fmla="*/ 2582345 h 3427583"/>
                <a:gd name="connsiteX52" fmla="*/ 995531 w 1259337"/>
                <a:gd name="connsiteY52" fmla="*/ 2637523 h 3427583"/>
                <a:gd name="connsiteX53" fmla="*/ 1005634 w 1259337"/>
                <a:gd name="connsiteY53" fmla="*/ 2676280 h 3427583"/>
                <a:gd name="connsiteX54" fmla="*/ 1011830 w 1259337"/>
                <a:gd name="connsiteY54" fmla="*/ 2706607 h 3427583"/>
                <a:gd name="connsiteX55" fmla="*/ 1016603 w 1259337"/>
                <a:gd name="connsiteY55" fmla="*/ 2734000 h 3427583"/>
                <a:gd name="connsiteX56" fmla="*/ 1036986 w 1259337"/>
                <a:gd name="connsiteY56" fmla="*/ 2827189 h 3427583"/>
                <a:gd name="connsiteX57" fmla="*/ 1065224 w 1259337"/>
                <a:gd name="connsiteY57" fmla="*/ 2964209 h 3427583"/>
                <a:gd name="connsiteX58" fmla="*/ 1071148 w 1259337"/>
                <a:gd name="connsiteY58" fmla="*/ 3017130 h 3427583"/>
                <a:gd name="connsiteX59" fmla="*/ 1081015 w 1259337"/>
                <a:gd name="connsiteY59" fmla="*/ 3075566 h 3427583"/>
                <a:gd name="connsiteX60" fmla="*/ 1090073 w 1259337"/>
                <a:gd name="connsiteY60" fmla="*/ 3110301 h 3427583"/>
                <a:gd name="connsiteX61" fmla="*/ 1099026 w 1259337"/>
                <a:gd name="connsiteY61" fmla="*/ 3153782 h 3427583"/>
                <a:gd name="connsiteX62" fmla="*/ 1105863 w 1259337"/>
                <a:gd name="connsiteY62" fmla="*/ 3191406 h 3427583"/>
                <a:gd name="connsiteX63" fmla="*/ 1156414 w 1259337"/>
                <a:gd name="connsiteY63" fmla="*/ 3261266 h 3427583"/>
                <a:gd name="connsiteX64" fmla="*/ 1211299 w 1259337"/>
                <a:gd name="connsiteY64" fmla="*/ 3334458 h 3427583"/>
                <a:gd name="connsiteX65" fmla="*/ 1223945 w 1259337"/>
                <a:gd name="connsiteY65" fmla="*/ 3373975 h 3427583"/>
                <a:gd name="connsiteX66" fmla="*/ 1209873 w 1259337"/>
                <a:gd name="connsiteY66" fmla="*/ 3392394 h 3427583"/>
                <a:gd name="connsiteX67" fmla="*/ 1113229 w 1259337"/>
                <a:gd name="connsiteY67" fmla="*/ 3397063 h 3427583"/>
                <a:gd name="connsiteX68" fmla="*/ 1029168 w 1259337"/>
                <a:gd name="connsiteY68" fmla="*/ 3355593 h 3427583"/>
                <a:gd name="connsiteX69" fmla="*/ 1012711 w 1259337"/>
                <a:gd name="connsiteY69" fmla="*/ 3329882 h 3427583"/>
                <a:gd name="connsiteX70" fmla="*/ 984869 w 1259337"/>
                <a:gd name="connsiteY70" fmla="*/ 3311322 h 3427583"/>
                <a:gd name="connsiteX71" fmla="*/ 923192 w 1259337"/>
                <a:gd name="connsiteY71" fmla="*/ 3287618 h 3427583"/>
                <a:gd name="connsiteX72" fmla="*/ 920180 w 1259337"/>
                <a:gd name="connsiteY72" fmla="*/ 3204844 h 3427583"/>
                <a:gd name="connsiteX73" fmla="*/ 925075 w 1259337"/>
                <a:gd name="connsiteY73" fmla="*/ 3161529 h 3427583"/>
                <a:gd name="connsiteX74" fmla="*/ 912552 w 1259337"/>
                <a:gd name="connsiteY74" fmla="*/ 3142061 h 3427583"/>
                <a:gd name="connsiteX75" fmla="*/ 895402 w 1259337"/>
                <a:gd name="connsiteY75" fmla="*/ 3113425 h 3427583"/>
                <a:gd name="connsiteX76" fmla="*/ 872174 w 1259337"/>
                <a:gd name="connsiteY76" fmla="*/ 3074875 h 3427583"/>
                <a:gd name="connsiteX77" fmla="*/ 819111 w 1259337"/>
                <a:gd name="connsiteY77" fmla="*/ 2941200 h 3427583"/>
                <a:gd name="connsiteX78" fmla="*/ 804010 w 1259337"/>
                <a:gd name="connsiteY78" fmla="*/ 2893636 h 3427583"/>
                <a:gd name="connsiteX79" fmla="*/ 791053 w 1259337"/>
                <a:gd name="connsiteY79" fmla="*/ 2849742 h 3427583"/>
                <a:gd name="connsiteX80" fmla="*/ 785806 w 1259337"/>
                <a:gd name="connsiteY80" fmla="*/ 2831455 h 3427583"/>
                <a:gd name="connsiteX81" fmla="*/ 777367 w 1259337"/>
                <a:gd name="connsiteY81" fmla="*/ 2805839 h 3427583"/>
                <a:gd name="connsiteX82" fmla="*/ 765160 w 1259337"/>
                <a:gd name="connsiteY82" fmla="*/ 2760132 h 3427583"/>
                <a:gd name="connsiteX83" fmla="*/ 754732 w 1259337"/>
                <a:gd name="connsiteY83" fmla="*/ 2718091 h 3427583"/>
                <a:gd name="connsiteX84" fmla="*/ 744347 w 1259337"/>
                <a:gd name="connsiteY84" fmla="*/ 2672406 h 3427583"/>
                <a:gd name="connsiteX85" fmla="*/ 737168 w 1259337"/>
                <a:gd name="connsiteY85" fmla="*/ 2632955 h 3427583"/>
                <a:gd name="connsiteX86" fmla="*/ 734006 w 1259337"/>
                <a:gd name="connsiteY86" fmla="*/ 2623076 h 3427583"/>
                <a:gd name="connsiteX87" fmla="*/ 729049 w 1259337"/>
                <a:gd name="connsiteY87" fmla="*/ 2610989 h 3427583"/>
                <a:gd name="connsiteX88" fmla="*/ 711204 w 1259337"/>
                <a:gd name="connsiteY88" fmla="*/ 2518924 h 3427583"/>
                <a:gd name="connsiteX89" fmla="*/ 681864 w 1259337"/>
                <a:gd name="connsiteY89" fmla="*/ 2412871 h 3427583"/>
                <a:gd name="connsiteX90" fmla="*/ 655154 w 1259337"/>
                <a:gd name="connsiteY90" fmla="*/ 2330541 h 3427583"/>
                <a:gd name="connsiteX91" fmla="*/ 650249 w 1259337"/>
                <a:gd name="connsiteY91" fmla="*/ 2314080 h 3427583"/>
                <a:gd name="connsiteX92" fmla="*/ 641103 w 1259337"/>
                <a:gd name="connsiteY92" fmla="*/ 2286634 h 3427583"/>
                <a:gd name="connsiteX93" fmla="*/ 619364 w 1259337"/>
                <a:gd name="connsiteY93" fmla="*/ 2215298 h 3427583"/>
                <a:gd name="connsiteX94" fmla="*/ 601800 w 1259337"/>
                <a:gd name="connsiteY94" fmla="*/ 2160415 h 3427583"/>
                <a:gd name="connsiteX95" fmla="*/ 579258 w 1259337"/>
                <a:gd name="connsiteY95" fmla="*/ 2095266 h 3427583"/>
                <a:gd name="connsiteX96" fmla="*/ 568908 w 1259337"/>
                <a:gd name="connsiteY96" fmla="*/ 2076917 h 3427583"/>
                <a:gd name="connsiteX97" fmla="*/ 532958 w 1259337"/>
                <a:gd name="connsiteY97" fmla="*/ 2186922 h 3427583"/>
                <a:gd name="connsiteX98" fmla="*/ 517701 w 1259337"/>
                <a:gd name="connsiteY98" fmla="*/ 2243234 h 3427583"/>
                <a:gd name="connsiteX99" fmla="*/ 509719 w 1259337"/>
                <a:gd name="connsiteY99" fmla="*/ 2270473 h 3427583"/>
                <a:gd name="connsiteX100" fmla="*/ 498405 w 1259337"/>
                <a:gd name="connsiteY100" fmla="*/ 2302047 h 3427583"/>
                <a:gd name="connsiteX101" fmla="*/ 489342 w 1259337"/>
                <a:gd name="connsiteY101" fmla="*/ 2328181 h 3427583"/>
                <a:gd name="connsiteX102" fmla="*/ 485528 w 1259337"/>
                <a:gd name="connsiteY102" fmla="*/ 2342350 h 3427583"/>
                <a:gd name="connsiteX103" fmla="*/ 453160 w 1259337"/>
                <a:gd name="connsiteY103" fmla="*/ 2457501 h 3427583"/>
                <a:gd name="connsiteX104" fmla="*/ 437662 w 1259337"/>
                <a:gd name="connsiteY104" fmla="*/ 2533856 h 3427583"/>
                <a:gd name="connsiteX105" fmla="*/ 422098 w 1259337"/>
                <a:gd name="connsiteY105" fmla="*/ 2615678 h 3427583"/>
                <a:gd name="connsiteX106" fmla="*/ 400585 w 1259337"/>
                <a:gd name="connsiteY106" fmla="*/ 2737520 h 3427583"/>
                <a:gd name="connsiteX107" fmla="*/ 378897 w 1259337"/>
                <a:gd name="connsiteY107" fmla="*/ 2873940 h 3427583"/>
                <a:gd name="connsiteX108" fmla="*/ 369128 w 1259337"/>
                <a:gd name="connsiteY108" fmla="*/ 2928495 h 3427583"/>
                <a:gd name="connsiteX109" fmla="*/ 359359 w 1259337"/>
                <a:gd name="connsiteY109" fmla="*/ 2983050 h 3427583"/>
                <a:gd name="connsiteX110" fmla="*/ 353541 w 1259337"/>
                <a:gd name="connsiteY110" fmla="*/ 3012138 h 3427583"/>
                <a:gd name="connsiteX111" fmla="*/ 343509 w 1259337"/>
                <a:gd name="connsiteY111" fmla="*/ 3058307 h 3427583"/>
                <a:gd name="connsiteX112" fmla="*/ 334311 w 1259337"/>
                <a:gd name="connsiteY112" fmla="*/ 3095737 h 3427583"/>
                <a:gd name="connsiteX113" fmla="*/ 329315 w 1259337"/>
                <a:gd name="connsiteY113" fmla="*/ 3117182 h 3427583"/>
                <a:gd name="connsiteX114" fmla="*/ 306085 w 1259337"/>
                <a:gd name="connsiteY114" fmla="*/ 3169752 h 3427583"/>
                <a:gd name="connsiteX115" fmla="*/ 285624 w 1259337"/>
                <a:gd name="connsiteY115" fmla="*/ 3204132 h 3427583"/>
                <a:gd name="connsiteX116" fmla="*/ 271592 w 1259337"/>
                <a:gd name="connsiteY116" fmla="*/ 3219272 h 3427583"/>
                <a:gd name="connsiteX117" fmla="*/ 257963 w 1259337"/>
                <a:gd name="connsiteY117" fmla="*/ 3231136 h 3427583"/>
                <a:gd name="connsiteX118" fmla="*/ 258648 w 1259337"/>
                <a:gd name="connsiteY118" fmla="*/ 3265040 h 3427583"/>
                <a:gd name="connsiteX119" fmla="*/ 254139 w 1259337"/>
                <a:gd name="connsiteY119" fmla="*/ 3306538 h 3427583"/>
                <a:gd name="connsiteX120" fmla="*/ 204951 w 1259337"/>
                <a:gd name="connsiteY120" fmla="*/ 3335468 h 3427583"/>
                <a:gd name="connsiteX121" fmla="*/ 193530 w 1259337"/>
                <a:gd name="connsiteY121" fmla="*/ 3345537 h 3427583"/>
                <a:gd name="connsiteX122" fmla="*/ 156794 w 1259337"/>
                <a:gd name="connsiteY122" fmla="*/ 3399767 h 3427583"/>
                <a:gd name="connsiteX123" fmla="*/ 152021 w 1259337"/>
                <a:gd name="connsiteY123" fmla="*/ 3402625 h 3427583"/>
                <a:gd name="connsiteX124" fmla="*/ 108386 w 1259337"/>
                <a:gd name="connsiteY124" fmla="*/ 3424333 h 3427583"/>
                <a:gd name="connsiteX125" fmla="*/ 22741 w 1259337"/>
                <a:gd name="connsiteY125" fmla="*/ 3423667 h 3427583"/>
                <a:gd name="connsiteX126" fmla="*/ 2166 w 1259337"/>
                <a:gd name="connsiteY126" fmla="*/ 3376765 h 3427583"/>
                <a:gd name="connsiteX127" fmla="*/ 28224 w 1259337"/>
                <a:gd name="connsiteY127" fmla="*/ 3301267 h 3427583"/>
                <a:gd name="connsiteX128" fmla="*/ 81385 w 1259337"/>
                <a:gd name="connsiteY128" fmla="*/ 3214795 h 3427583"/>
                <a:gd name="connsiteX129" fmla="*/ 85670 w 1259337"/>
                <a:gd name="connsiteY129" fmla="*/ 3161632 h 3427583"/>
                <a:gd name="connsiteX130" fmla="*/ 89924 w 1259337"/>
                <a:gd name="connsiteY130" fmla="*/ 3111021 h 3427583"/>
                <a:gd name="connsiteX131" fmla="*/ 93656 w 1259337"/>
                <a:gd name="connsiteY131" fmla="*/ 3103776 h 3427583"/>
                <a:gd name="connsiteX132" fmla="*/ 108202 w 1259337"/>
                <a:gd name="connsiteY132" fmla="*/ 3076250 h 3427583"/>
                <a:gd name="connsiteX133" fmla="*/ 110186 w 1259337"/>
                <a:gd name="connsiteY133" fmla="*/ 3032536 h 3427583"/>
                <a:gd name="connsiteX134" fmla="*/ 123524 w 1259337"/>
                <a:gd name="connsiteY134" fmla="*/ 2923717 h 3427583"/>
                <a:gd name="connsiteX135" fmla="*/ 131550 w 1259337"/>
                <a:gd name="connsiteY135" fmla="*/ 2892832 h 3427583"/>
                <a:gd name="connsiteX136" fmla="*/ 135370 w 1259337"/>
                <a:gd name="connsiteY136" fmla="*/ 2878299 h 3427583"/>
                <a:gd name="connsiteX137" fmla="*/ 139096 w 1259337"/>
                <a:gd name="connsiteY137" fmla="*/ 2810915 h 3427583"/>
                <a:gd name="connsiteX138" fmla="*/ 149457 w 1259337"/>
                <a:gd name="connsiteY138" fmla="*/ 2707162 h 3427583"/>
                <a:gd name="connsiteX139" fmla="*/ 160165 w 1259337"/>
                <a:gd name="connsiteY139" fmla="*/ 2635123 h 3427583"/>
                <a:gd name="connsiteX140" fmla="*/ 165627 w 1259337"/>
                <a:gd name="connsiteY140" fmla="*/ 2605301 h 3427583"/>
                <a:gd name="connsiteX141" fmla="*/ 169017 w 1259337"/>
                <a:gd name="connsiteY141" fmla="*/ 2596230 h 3427583"/>
                <a:gd name="connsiteX142" fmla="*/ 177372 w 1259337"/>
                <a:gd name="connsiteY142" fmla="*/ 2568266 h 3427583"/>
                <a:gd name="connsiteX143" fmla="*/ 188568 w 1259337"/>
                <a:gd name="connsiteY143" fmla="*/ 2516279 h 3427583"/>
                <a:gd name="connsiteX144" fmla="*/ 204399 w 1259337"/>
                <a:gd name="connsiteY144" fmla="*/ 2412228 h 3427583"/>
                <a:gd name="connsiteX145" fmla="*/ 207129 w 1259337"/>
                <a:gd name="connsiteY145" fmla="*/ 2336813 h 3427583"/>
                <a:gd name="connsiteX146" fmla="*/ 218275 w 1259337"/>
                <a:gd name="connsiteY146" fmla="*/ 2137575 h 3427583"/>
                <a:gd name="connsiteX147" fmla="*/ 224746 w 1259337"/>
                <a:gd name="connsiteY147" fmla="*/ 2084438 h 3427583"/>
                <a:gd name="connsiteX148" fmla="*/ 227227 w 1259337"/>
                <a:gd name="connsiteY148" fmla="*/ 2060047 h 3427583"/>
                <a:gd name="connsiteX149" fmla="*/ 200619 w 1259337"/>
                <a:gd name="connsiteY149" fmla="*/ 2060092 h 3427583"/>
                <a:gd name="connsiteX150" fmla="*/ 151452 w 1259337"/>
                <a:gd name="connsiteY150" fmla="*/ 2056949 h 3427583"/>
                <a:gd name="connsiteX151" fmla="*/ 125726 w 1259337"/>
                <a:gd name="connsiteY151" fmla="*/ 2044246 h 3427583"/>
                <a:gd name="connsiteX152" fmla="*/ 102894 w 1259337"/>
                <a:gd name="connsiteY152" fmla="*/ 2003150 h 3427583"/>
                <a:gd name="connsiteX153" fmla="*/ 98653 w 1259337"/>
                <a:gd name="connsiteY153" fmla="*/ 1992164 h 3427583"/>
                <a:gd name="connsiteX154" fmla="*/ 92743 w 1259337"/>
                <a:gd name="connsiteY154" fmla="*/ 1968402 h 3427583"/>
                <a:gd name="connsiteX155" fmla="*/ 73452 w 1259337"/>
                <a:gd name="connsiteY155" fmla="*/ 1844975 h 3427583"/>
                <a:gd name="connsiteX156" fmla="*/ 68556 w 1259337"/>
                <a:gd name="connsiteY156" fmla="*/ 1827785 h 3427583"/>
                <a:gd name="connsiteX157" fmla="*/ 65557 w 1259337"/>
                <a:gd name="connsiteY157" fmla="*/ 1804422 h 3427583"/>
                <a:gd name="connsiteX158" fmla="*/ 60007 w 1259337"/>
                <a:gd name="connsiteY158" fmla="*/ 1750776 h 3427583"/>
                <a:gd name="connsiteX159" fmla="*/ 60589 w 1259337"/>
                <a:gd name="connsiteY159" fmla="*/ 1520795 h 3427583"/>
                <a:gd name="connsiteX160" fmla="*/ 59802 w 1259337"/>
                <a:gd name="connsiteY160" fmla="*/ 1495272 h 3427583"/>
                <a:gd name="connsiteX161" fmla="*/ 60714 w 1259337"/>
                <a:gd name="connsiteY161" fmla="*/ 1419471 h 3427583"/>
                <a:gd name="connsiteX162" fmla="*/ 70913 w 1259337"/>
                <a:gd name="connsiteY162" fmla="*/ 1359454 h 3427583"/>
                <a:gd name="connsiteX163" fmla="*/ 76287 w 1259337"/>
                <a:gd name="connsiteY163" fmla="*/ 1306668 h 3427583"/>
                <a:gd name="connsiteX164" fmla="*/ 84826 w 1259337"/>
                <a:gd name="connsiteY164" fmla="*/ 1263398 h 3427583"/>
                <a:gd name="connsiteX165" fmla="*/ 85137 w 1259337"/>
                <a:gd name="connsiteY165" fmla="*/ 1207271 h 3427583"/>
                <a:gd name="connsiteX166" fmla="*/ 89848 w 1259337"/>
                <a:gd name="connsiteY166" fmla="*/ 1149011 h 3427583"/>
                <a:gd name="connsiteX167" fmla="*/ 97943 w 1259337"/>
                <a:gd name="connsiteY167" fmla="*/ 1082044 h 3427583"/>
                <a:gd name="connsiteX168" fmla="*/ 103848 w 1259337"/>
                <a:gd name="connsiteY168" fmla="*/ 1015414 h 3427583"/>
                <a:gd name="connsiteX169" fmla="*/ 108164 w 1259337"/>
                <a:gd name="connsiteY169" fmla="*/ 989952 h 3427583"/>
                <a:gd name="connsiteX170" fmla="*/ 178876 w 1259337"/>
                <a:gd name="connsiteY170" fmla="*/ 929206 h 3427583"/>
                <a:gd name="connsiteX171" fmla="*/ 250339 w 1259337"/>
                <a:gd name="connsiteY171" fmla="*/ 896898 h 3427583"/>
                <a:gd name="connsiteX172" fmla="*/ 281105 w 1259337"/>
                <a:gd name="connsiteY172" fmla="*/ 884512 h 3427583"/>
                <a:gd name="connsiteX173" fmla="*/ 310048 w 1259337"/>
                <a:gd name="connsiteY173" fmla="*/ 872103 h 3427583"/>
                <a:gd name="connsiteX174" fmla="*/ 357941 w 1259337"/>
                <a:gd name="connsiteY174" fmla="*/ 829670 h 3427583"/>
                <a:gd name="connsiteX175" fmla="*/ 361282 w 1259337"/>
                <a:gd name="connsiteY175" fmla="*/ 824608 h 3427583"/>
                <a:gd name="connsiteX176" fmla="*/ 402335 w 1259337"/>
                <a:gd name="connsiteY176" fmla="*/ 775168 h 3427583"/>
                <a:gd name="connsiteX177" fmla="*/ 391823 w 1259337"/>
                <a:gd name="connsiteY177" fmla="*/ 740051 h 3427583"/>
                <a:gd name="connsiteX178" fmla="*/ 381351 w 1259337"/>
                <a:gd name="connsiteY178" fmla="*/ 701654 h 3427583"/>
                <a:gd name="connsiteX179" fmla="*/ 370993 w 1259337"/>
                <a:gd name="connsiteY179" fmla="*/ 684035 h 3427583"/>
                <a:gd name="connsiteX180" fmla="*/ 352485 w 1259337"/>
                <a:gd name="connsiteY180" fmla="*/ 586495 h 3427583"/>
                <a:gd name="connsiteX181" fmla="*/ 361283 w 1259337"/>
                <a:gd name="connsiteY181" fmla="*/ 551975 h 3427583"/>
                <a:gd name="connsiteX182" fmla="*/ 356440 w 1259337"/>
                <a:gd name="connsiteY182" fmla="*/ 500160 h 3427583"/>
                <a:gd name="connsiteX183" fmla="*/ 356936 w 1259337"/>
                <a:gd name="connsiteY183" fmla="*/ 458980 h 3427583"/>
                <a:gd name="connsiteX184" fmla="*/ 362735 w 1259337"/>
                <a:gd name="connsiteY184" fmla="*/ 431349 h 3427583"/>
                <a:gd name="connsiteX185" fmla="*/ 379350 w 1259337"/>
                <a:gd name="connsiteY185" fmla="*/ 413690 h 3427583"/>
                <a:gd name="connsiteX186" fmla="*/ 387064 w 1259337"/>
                <a:gd name="connsiteY186" fmla="*/ 408679 h 3427583"/>
                <a:gd name="connsiteX187" fmla="*/ 403556 w 1259337"/>
                <a:gd name="connsiteY187" fmla="*/ 401224 h 3427583"/>
                <a:gd name="connsiteX188" fmla="*/ 424091 w 1259337"/>
                <a:gd name="connsiteY188" fmla="*/ 390901 h 3427583"/>
                <a:gd name="connsiteX189" fmla="*/ 505982 w 1259337"/>
                <a:gd name="connsiteY189" fmla="*/ 370382 h 3427583"/>
                <a:gd name="connsiteX190" fmla="*/ 551053 w 1259337"/>
                <a:gd name="connsiteY190" fmla="*/ 380766 h 3427583"/>
                <a:gd name="connsiteX191" fmla="*/ 604818 w 1259337"/>
                <a:gd name="connsiteY191" fmla="*/ 425880 h 3427583"/>
                <a:gd name="connsiteX192" fmla="*/ 614060 w 1259337"/>
                <a:gd name="connsiteY192" fmla="*/ 445308 h 3427583"/>
                <a:gd name="connsiteX193" fmla="*/ 627286 w 1259337"/>
                <a:gd name="connsiteY193" fmla="*/ 557728 h 3427583"/>
                <a:gd name="connsiteX194" fmla="*/ 632477 w 1259337"/>
                <a:gd name="connsiteY194" fmla="*/ 580753 h 3427583"/>
                <a:gd name="connsiteX195" fmla="*/ 642948 w 1259337"/>
                <a:gd name="connsiteY195" fmla="*/ 588898 h 3427583"/>
                <a:gd name="connsiteX196" fmla="*/ 642857 w 1259337"/>
                <a:gd name="connsiteY196" fmla="*/ 626803 h 3427583"/>
                <a:gd name="connsiteX197" fmla="*/ 624421 w 1259337"/>
                <a:gd name="connsiteY197" fmla="*/ 674692 h 3427583"/>
                <a:gd name="connsiteX198" fmla="*/ 608637 w 1259337"/>
                <a:gd name="connsiteY198" fmla="*/ 714231 h 3427583"/>
                <a:gd name="connsiteX199" fmla="*/ 602099 w 1259337"/>
                <a:gd name="connsiteY199" fmla="*/ 742582 h 3427583"/>
                <a:gd name="connsiteX200" fmla="*/ 655117 w 1259337"/>
                <a:gd name="connsiteY200" fmla="*/ 698389 h 3427583"/>
                <a:gd name="connsiteX201" fmla="*/ 715120 w 1259337"/>
                <a:gd name="connsiteY201" fmla="*/ 679429 h 3427583"/>
                <a:gd name="connsiteX202" fmla="*/ 743023 w 1259337"/>
                <a:gd name="connsiteY202" fmla="*/ 692886 h 3427583"/>
                <a:gd name="connsiteX203" fmla="*/ 771576 w 1259337"/>
                <a:gd name="connsiteY203" fmla="*/ 712912 h 3427583"/>
                <a:gd name="connsiteX204" fmla="*/ 792568 w 1259337"/>
                <a:gd name="connsiteY204" fmla="*/ 725192 h 3427583"/>
                <a:gd name="connsiteX205" fmla="*/ 822012 w 1259337"/>
                <a:gd name="connsiteY205" fmla="*/ 701491 h 3427583"/>
                <a:gd name="connsiteX206" fmla="*/ 837924 w 1259337"/>
                <a:gd name="connsiteY206" fmla="*/ 681636 h 3427583"/>
                <a:gd name="connsiteX207" fmla="*/ 868501 w 1259337"/>
                <a:gd name="connsiteY207" fmla="*/ 654668 h 3427583"/>
                <a:gd name="connsiteX208" fmla="*/ 907261 w 1259337"/>
                <a:gd name="connsiteY208" fmla="*/ 613948 h 3427583"/>
                <a:gd name="connsiteX209" fmla="*/ 933131 w 1259337"/>
                <a:gd name="connsiteY209" fmla="*/ 584372 h 3427583"/>
                <a:gd name="connsiteX210" fmla="*/ 957908 w 1259337"/>
                <a:gd name="connsiteY210" fmla="*/ 554782 h 3427583"/>
                <a:gd name="connsiteX211" fmla="*/ 973867 w 1259337"/>
                <a:gd name="connsiteY211" fmla="*/ 530919 h 3427583"/>
                <a:gd name="connsiteX212" fmla="*/ 976902 w 1259337"/>
                <a:gd name="connsiteY212" fmla="*/ 521114 h 3427583"/>
                <a:gd name="connsiteX213" fmla="*/ 990350 w 1259337"/>
                <a:gd name="connsiteY213" fmla="*/ 493940 h 3427583"/>
                <a:gd name="connsiteX214" fmla="*/ 1014542 w 1259337"/>
                <a:gd name="connsiteY214" fmla="*/ 452315 h 3427583"/>
                <a:gd name="connsiteX215" fmla="*/ 1031293 w 1259337"/>
                <a:gd name="connsiteY215" fmla="*/ 423359 h 3427583"/>
                <a:gd name="connsiteX216" fmla="*/ 1053022 w 1259337"/>
                <a:gd name="connsiteY216" fmla="*/ 374415 h 3427583"/>
                <a:gd name="connsiteX217" fmla="*/ 1080371 w 1259337"/>
                <a:gd name="connsiteY217" fmla="*/ 312782 h 3427583"/>
                <a:gd name="connsiteX218" fmla="*/ 1106253 w 1259337"/>
                <a:gd name="connsiteY218" fmla="*/ 251861 h 3427583"/>
                <a:gd name="connsiteX219" fmla="*/ 1133756 w 1259337"/>
                <a:gd name="connsiteY219" fmla="*/ 177473 h 3427583"/>
                <a:gd name="connsiteX220" fmla="*/ 1110849 w 1259337"/>
                <a:gd name="connsiteY220" fmla="*/ 142572 h 3427583"/>
                <a:gd name="connsiteX221" fmla="*/ 1083183 w 1259337"/>
                <a:gd name="connsiteY221" fmla="*/ 109435 h 3427583"/>
                <a:gd name="connsiteX222" fmla="*/ 1109197 w 1259337"/>
                <a:gd name="connsiteY222" fmla="*/ 37581 h 3427583"/>
                <a:gd name="connsiteX223" fmla="*/ 1114808 w 1259337"/>
                <a:gd name="connsiteY223" fmla="*/ 25620 h 3427583"/>
                <a:gd name="connsiteX224" fmla="*/ 1136256 w 1259337"/>
                <a:gd name="connsiteY224" fmla="*/ 1 h 3427583"/>
                <a:gd name="connsiteX225" fmla="*/ 1148212 w 1259337"/>
                <a:gd name="connsiteY225" fmla="*/ 5976 h 3427583"/>
                <a:gd name="connsiteX226" fmla="*/ 255299 w 1259337"/>
                <a:gd name="connsiteY226" fmla="*/ 1514391 h 3427583"/>
                <a:gd name="connsiteX227" fmla="*/ 250860 w 1259337"/>
                <a:gd name="connsiteY227" fmla="*/ 1550057 h 3427583"/>
                <a:gd name="connsiteX228" fmla="*/ 247414 w 1259337"/>
                <a:gd name="connsiteY228" fmla="*/ 1563865 h 3427583"/>
                <a:gd name="connsiteX229" fmla="*/ 242062 w 1259337"/>
                <a:gd name="connsiteY229" fmla="*/ 1584577 h 3427583"/>
                <a:gd name="connsiteX230" fmla="*/ 227099 w 1259337"/>
                <a:gd name="connsiteY230" fmla="*/ 1676975 h 3427583"/>
                <a:gd name="connsiteX231" fmla="*/ 212928 w 1259337"/>
                <a:gd name="connsiteY231" fmla="*/ 1855036 h 3427583"/>
                <a:gd name="connsiteX232" fmla="*/ 218159 w 1259337"/>
                <a:gd name="connsiteY232" fmla="*/ 1965537 h 3427583"/>
                <a:gd name="connsiteX233" fmla="*/ 225939 w 1259337"/>
                <a:gd name="connsiteY233" fmla="*/ 1985313 h 3427583"/>
                <a:gd name="connsiteX234" fmla="*/ 239751 w 1259337"/>
                <a:gd name="connsiteY234" fmla="*/ 1867387 h 3427583"/>
                <a:gd name="connsiteX235" fmla="*/ 243206 w 1259337"/>
                <a:gd name="connsiteY235" fmla="*/ 1822597 h 3427583"/>
                <a:gd name="connsiteX236" fmla="*/ 251202 w 1259337"/>
                <a:gd name="connsiteY236" fmla="*/ 1794264 h 3427583"/>
                <a:gd name="connsiteX237" fmla="*/ 261774 w 1259337"/>
                <a:gd name="connsiteY237" fmla="*/ 1733522 h 3427583"/>
                <a:gd name="connsiteX238" fmla="*/ 274526 w 1259337"/>
                <a:gd name="connsiteY238" fmla="*/ 1552164 h 3427583"/>
                <a:gd name="connsiteX239" fmla="*/ 267825 w 1259337"/>
                <a:gd name="connsiteY239" fmla="*/ 1472990 h 3427583"/>
                <a:gd name="connsiteX240" fmla="*/ 262789 w 1259337"/>
                <a:gd name="connsiteY240" fmla="*/ 1467463 h 3427583"/>
                <a:gd name="connsiteX241" fmla="*/ 255299 w 1259337"/>
                <a:gd name="connsiteY241" fmla="*/ 1514391 h 3427583"/>
                <a:gd name="connsiteX242" fmla="*/ 166230 w 1259337"/>
                <a:gd name="connsiteY242" fmla="*/ 1979856 h 3427583"/>
                <a:gd name="connsiteX243" fmla="*/ 181945 w 1259337"/>
                <a:gd name="connsiteY243" fmla="*/ 2006653 h 3427583"/>
                <a:gd name="connsiteX244" fmla="*/ 166059 w 1259337"/>
                <a:gd name="connsiteY244" fmla="*/ 1963817 h 3427583"/>
                <a:gd name="connsiteX245" fmla="*/ 166230 w 1259337"/>
                <a:gd name="connsiteY245" fmla="*/ 1979856 h 3427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</a:cxnLst>
              <a:rect l="l" t="t" r="r" b="b"/>
              <a:pathLst>
                <a:path w="1259337" h="3427583">
                  <a:moveTo>
                    <a:pt x="1148212" y="5976"/>
                  </a:moveTo>
                  <a:cubicBezTo>
                    <a:pt x="1151457" y="8930"/>
                    <a:pt x="1160893" y="12325"/>
                    <a:pt x="1169270" y="12790"/>
                  </a:cubicBezTo>
                  <a:cubicBezTo>
                    <a:pt x="1177643" y="13620"/>
                    <a:pt x="1187443" y="17018"/>
                    <a:pt x="1190684" y="20338"/>
                  </a:cubicBezTo>
                  <a:cubicBezTo>
                    <a:pt x="1194289" y="23661"/>
                    <a:pt x="1199724" y="26277"/>
                    <a:pt x="1202640" y="26312"/>
                  </a:cubicBezTo>
                  <a:cubicBezTo>
                    <a:pt x="1205920" y="26352"/>
                    <a:pt x="1211355" y="28969"/>
                    <a:pt x="1215329" y="31933"/>
                  </a:cubicBezTo>
                  <a:cubicBezTo>
                    <a:pt x="1218938" y="34892"/>
                    <a:pt x="1225103" y="37518"/>
                    <a:pt x="1228747" y="37562"/>
                  </a:cubicBezTo>
                  <a:cubicBezTo>
                    <a:pt x="1232391" y="37606"/>
                    <a:pt x="1240352" y="42440"/>
                    <a:pt x="1246113" y="48340"/>
                  </a:cubicBezTo>
                  <a:cubicBezTo>
                    <a:pt x="1255829" y="58663"/>
                    <a:pt x="1256532" y="60858"/>
                    <a:pt x="1256185" y="89648"/>
                  </a:cubicBezTo>
                  <a:cubicBezTo>
                    <a:pt x="1255839" y="118438"/>
                    <a:pt x="1248384" y="162451"/>
                    <a:pt x="1240876" y="180585"/>
                  </a:cubicBezTo>
                  <a:cubicBezTo>
                    <a:pt x="1238632" y="185295"/>
                    <a:pt x="1233794" y="193621"/>
                    <a:pt x="1229711" y="199768"/>
                  </a:cubicBezTo>
                  <a:cubicBezTo>
                    <a:pt x="1221184" y="211693"/>
                    <a:pt x="1219586" y="223337"/>
                    <a:pt x="1225707" y="229608"/>
                  </a:cubicBezTo>
                  <a:cubicBezTo>
                    <a:pt x="1230027" y="234033"/>
                    <a:pt x="1227986" y="282485"/>
                    <a:pt x="1223117" y="293360"/>
                  </a:cubicBezTo>
                  <a:cubicBezTo>
                    <a:pt x="1220496" y="299160"/>
                    <a:pt x="1225910" y="303599"/>
                    <a:pt x="1249106" y="314448"/>
                  </a:cubicBezTo>
                  <a:cubicBezTo>
                    <a:pt x="1253452" y="316688"/>
                    <a:pt x="1258138" y="321118"/>
                    <a:pt x="1259196" y="324047"/>
                  </a:cubicBezTo>
                  <a:cubicBezTo>
                    <a:pt x="1261312" y="329904"/>
                    <a:pt x="1239175" y="382487"/>
                    <a:pt x="1225046" y="405644"/>
                  </a:cubicBezTo>
                  <a:cubicBezTo>
                    <a:pt x="1220589" y="412516"/>
                    <a:pt x="1213095" y="429556"/>
                    <a:pt x="1208186" y="443712"/>
                  </a:cubicBezTo>
                  <a:cubicBezTo>
                    <a:pt x="1202917" y="457499"/>
                    <a:pt x="1195418" y="474903"/>
                    <a:pt x="1191326" y="481779"/>
                  </a:cubicBezTo>
                  <a:cubicBezTo>
                    <a:pt x="1186870" y="488651"/>
                    <a:pt x="1180508" y="502424"/>
                    <a:pt x="1176740" y="512585"/>
                  </a:cubicBezTo>
                  <a:cubicBezTo>
                    <a:pt x="1172978" y="522380"/>
                    <a:pt x="1166976" y="536523"/>
                    <a:pt x="1163248" y="543404"/>
                  </a:cubicBezTo>
                  <a:cubicBezTo>
                    <a:pt x="1155042" y="558978"/>
                    <a:pt x="1144505" y="586551"/>
                    <a:pt x="1144408" y="594569"/>
                  </a:cubicBezTo>
                  <a:cubicBezTo>
                    <a:pt x="1144325" y="601493"/>
                    <a:pt x="1123808" y="640610"/>
                    <a:pt x="1106728" y="666648"/>
                  </a:cubicBezTo>
                  <a:cubicBezTo>
                    <a:pt x="1085947" y="697378"/>
                    <a:pt x="1063941" y="739029"/>
                    <a:pt x="1058620" y="757189"/>
                  </a:cubicBezTo>
                  <a:cubicBezTo>
                    <a:pt x="1055959" y="766268"/>
                    <a:pt x="1052539" y="777891"/>
                    <a:pt x="1050291" y="782966"/>
                  </a:cubicBezTo>
                  <a:cubicBezTo>
                    <a:pt x="1046528" y="792763"/>
                    <a:pt x="1012246" y="824789"/>
                    <a:pt x="964414" y="862119"/>
                  </a:cubicBezTo>
                  <a:cubicBezTo>
                    <a:pt x="922101" y="895142"/>
                    <a:pt x="874168" y="940854"/>
                    <a:pt x="874085" y="947779"/>
                  </a:cubicBezTo>
                  <a:cubicBezTo>
                    <a:pt x="874041" y="951423"/>
                    <a:pt x="875450" y="955450"/>
                    <a:pt x="876882" y="957653"/>
                  </a:cubicBezTo>
                  <a:cubicBezTo>
                    <a:pt x="878682" y="959497"/>
                    <a:pt x="882919" y="970847"/>
                    <a:pt x="886054" y="982913"/>
                  </a:cubicBezTo>
                  <a:cubicBezTo>
                    <a:pt x="889554" y="994983"/>
                    <a:pt x="899021" y="1026078"/>
                    <a:pt x="907451" y="1052422"/>
                  </a:cubicBezTo>
                  <a:cubicBezTo>
                    <a:pt x="915886" y="1078402"/>
                    <a:pt x="927812" y="1117181"/>
                    <a:pt x="934117" y="1138397"/>
                  </a:cubicBezTo>
                  <a:cubicBezTo>
                    <a:pt x="952673" y="1201676"/>
                    <a:pt x="995914" y="1333774"/>
                    <a:pt x="1005464" y="1357944"/>
                  </a:cubicBezTo>
                  <a:cubicBezTo>
                    <a:pt x="1027761" y="1413250"/>
                    <a:pt x="1095859" y="1630207"/>
                    <a:pt x="1096386" y="1646980"/>
                  </a:cubicBezTo>
                  <a:lnTo>
                    <a:pt x="1096918" y="1663388"/>
                  </a:lnTo>
                  <a:lnTo>
                    <a:pt x="1081985" y="1662479"/>
                  </a:lnTo>
                  <a:cubicBezTo>
                    <a:pt x="1073607" y="1662014"/>
                    <a:pt x="1055817" y="1656332"/>
                    <a:pt x="1042043" y="1649971"/>
                  </a:cubicBezTo>
                  <a:cubicBezTo>
                    <a:pt x="1018122" y="1638748"/>
                    <a:pt x="1015580" y="1637989"/>
                    <a:pt x="979848" y="1639017"/>
                  </a:cubicBezTo>
                  <a:cubicBezTo>
                    <a:pt x="943747" y="1640404"/>
                    <a:pt x="941921" y="1640748"/>
                    <a:pt x="920982" y="1654346"/>
                  </a:cubicBezTo>
                  <a:cubicBezTo>
                    <a:pt x="909224" y="1662223"/>
                    <a:pt x="888671" y="1674003"/>
                    <a:pt x="875472" y="1680405"/>
                  </a:cubicBezTo>
                  <a:lnTo>
                    <a:pt x="851635" y="1692510"/>
                  </a:lnTo>
                  <a:lnTo>
                    <a:pt x="849203" y="1712892"/>
                  </a:lnTo>
                  <a:cubicBezTo>
                    <a:pt x="847592" y="1725630"/>
                    <a:pt x="848861" y="1741317"/>
                    <a:pt x="851974" y="1755205"/>
                  </a:cubicBezTo>
                  <a:cubicBezTo>
                    <a:pt x="855109" y="1767271"/>
                    <a:pt x="860282" y="1791754"/>
                    <a:pt x="864076" y="1809659"/>
                  </a:cubicBezTo>
                  <a:cubicBezTo>
                    <a:pt x="867870" y="1827564"/>
                    <a:pt x="872757" y="1845483"/>
                    <a:pt x="874530" y="1849513"/>
                  </a:cubicBezTo>
                  <a:cubicBezTo>
                    <a:pt x="876669" y="1853548"/>
                    <a:pt x="879808" y="1865250"/>
                    <a:pt x="881507" y="1875475"/>
                  </a:cubicBezTo>
                  <a:cubicBezTo>
                    <a:pt x="887260" y="1912358"/>
                    <a:pt x="889995" y="1927334"/>
                    <a:pt x="892858" y="1931742"/>
                  </a:cubicBezTo>
                  <a:cubicBezTo>
                    <a:pt x="894290" y="1933946"/>
                    <a:pt x="897065" y="1945643"/>
                    <a:pt x="898751" y="1956962"/>
                  </a:cubicBezTo>
                  <a:cubicBezTo>
                    <a:pt x="900797" y="1968651"/>
                    <a:pt x="903875" y="1985454"/>
                    <a:pt x="905223" y="1994583"/>
                  </a:cubicBezTo>
                  <a:cubicBezTo>
                    <a:pt x="914106" y="2043894"/>
                    <a:pt x="918818" y="2076390"/>
                    <a:pt x="921742" y="2105949"/>
                  </a:cubicBezTo>
                  <a:cubicBezTo>
                    <a:pt x="923714" y="2123832"/>
                    <a:pt x="926665" y="2151204"/>
                    <a:pt x="928672" y="2166171"/>
                  </a:cubicBezTo>
                  <a:cubicBezTo>
                    <a:pt x="936378" y="2222395"/>
                    <a:pt x="939285" y="2253411"/>
                    <a:pt x="941604" y="2303008"/>
                  </a:cubicBezTo>
                  <a:cubicBezTo>
                    <a:pt x="943088" y="2331091"/>
                    <a:pt x="945649" y="2360645"/>
                    <a:pt x="947374" y="2368684"/>
                  </a:cubicBezTo>
                  <a:cubicBezTo>
                    <a:pt x="963660" y="2438861"/>
                    <a:pt x="973233" y="2491462"/>
                    <a:pt x="975415" y="2522104"/>
                  </a:cubicBezTo>
                  <a:cubicBezTo>
                    <a:pt x="976996" y="2542170"/>
                    <a:pt x="980680" y="2569186"/>
                    <a:pt x="983802" y="2582345"/>
                  </a:cubicBezTo>
                  <a:cubicBezTo>
                    <a:pt x="986924" y="2595504"/>
                    <a:pt x="992092" y="2620350"/>
                    <a:pt x="995531" y="2637523"/>
                  </a:cubicBezTo>
                  <a:cubicBezTo>
                    <a:pt x="999329" y="2655064"/>
                    <a:pt x="1003860" y="2672249"/>
                    <a:pt x="1005634" y="2676280"/>
                  </a:cubicBezTo>
                  <a:cubicBezTo>
                    <a:pt x="1007777" y="2679951"/>
                    <a:pt x="1010526" y="2693833"/>
                    <a:pt x="1011830" y="2706607"/>
                  </a:cubicBezTo>
                  <a:cubicBezTo>
                    <a:pt x="1012765" y="2719739"/>
                    <a:pt x="1015171" y="2731796"/>
                    <a:pt x="1016603" y="2734000"/>
                  </a:cubicBezTo>
                  <a:cubicBezTo>
                    <a:pt x="1020546" y="2739515"/>
                    <a:pt x="1029178" y="2779347"/>
                    <a:pt x="1036986" y="2827189"/>
                  </a:cubicBezTo>
                  <a:cubicBezTo>
                    <a:pt x="1042053" y="2860417"/>
                    <a:pt x="1055489" y="2925092"/>
                    <a:pt x="1065224" y="2964209"/>
                  </a:cubicBezTo>
                  <a:cubicBezTo>
                    <a:pt x="1067314" y="2972253"/>
                    <a:pt x="1069945" y="2995976"/>
                    <a:pt x="1071148" y="3017130"/>
                  </a:cubicBezTo>
                  <a:cubicBezTo>
                    <a:pt x="1072667" y="3042298"/>
                    <a:pt x="1075706" y="3062380"/>
                    <a:pt x="1081015" y="3075566"/>
                  </a:cubicBezTo>
                  <a:cubicBezTo>
                    <a:pt x="1085256" y="3086551"/>
                    <a:pt x="1089441" y="3102275"/>
                    <a:pt x="1090073" y="3110301"/>
                  </a:cubicBezTo>
                  <a:cubicBezTo>
                    <a:pt x="1091070" y="3118331"/>
                    <a:pt x="1095206" y="3138063"/>
                    <a:pt x="1099026" y="3153782"/>
                  </a:cubicBezTo>
                  <a:cubicBezTo>
                    <a:pt x="1102842" y="3169865"/>
                    <a:pt x="1105920" y="3186668"/>
                    <a:pt x="1105863" y="3191406"/>
                  </a:cubicBezTo>
                  <a:cubicBezTo>
                    <a:pt x="1105705" y="3204525"/>
                    <a:pt x="1111800" y="3212982"/>
                    <a:pt x="1156414" y="3261266"/>
                  </a:cubicBezTo>
                  <a:cubicBezTo>
                    <a:pt x="1189512" y="3297384"/>
                    <a:pt x="1200994" y="3312466"/>
                    <a:pt x="1211299" y="3334458"/>
                  </a:cubicBezTo>
                  <a:cubicBezTo>
                    <a:pt x="1218408" y="3349488"/>
                    <a:pt x="1224024" y="3367415"/>
                    <a:pt x="1223945" y="3373975"/>
                  </a:cubicBezTo>
                  <a:cubicBezTo>
                    <a:pt x="1223826" y="3383815"/>
                    <a:pt x="1221605" y="3386703"/>
                    <a:pt x="1209873" y="3392394"/>
                  </a:cubicBezTo>
                  <a:cubicBezTo>
                    <a:pt x="1192279" y="3400565"/>
                    <a:pt x="1143410" y="3402893"/>
                    <a:pt x="1113229" y="3397063"/>
                  </a:cubicBezTo>
                  <a:cubicBezTo>
                    <a:pt x="1084144" y="3390880"/>
                    <a:pt x="1032329" y="3365472"/>
                    <a:pt x="1029168" y="3355593"/>
                  </a:cubicBezTo>
                  <a:cubicBezTo>
                    <a:pt x="1028123" y="3351572"/>
                    <a:pt x="1020606" y="3340181"/>
                    <a:pt x="1012711" y="3329882"/>
                  </a:cubicBezTo>
                  <a:cubicBezTo>
                    <a:pt x="1000149" y="3313693"/>
                    <a:pt x="996896" y="3311467"/>
                    <a:pt x="984869" y="3311322"/>
                  </a:cubicBezTo>
                  <a:cubicBezTo>
                    <a:pt x="968105" y="3311120"/>
                    <a:pt x="934363" y="3298322"/>
                    <a:pt x="923192" y="3287618"/>
                  </a:cubicBezTo>
                  <a:cubicBezTo>
                    <a:pt x="913823" y="3278757"/>
                    <a:pt x="913581" y="3268549"/>
                    <a:pt x="920180" y="3204844"/>
                  </a:cubicBezTo>
                  <a:lnTo>
                    <a:pt x="925075" y="3161529"/>
                  </a:lnTo>
                  <a:lnTo>
                    <a:pt x="912552" y="3142061"/>
                  </a:lnTo>
                  <a:cubicBezTo>
                    <a:pt x="905755" y="3131409"/>
                    <a:pt x="897891" y="3118558"/>
                    <a:pt x="895402" y="3113425"/>
                  </a:cubicBezTo>
                  <a:cubicBezTo>
                    <a:pt x="892912" y="3108293"/>
                    <a:pt x="882550" y="3091037"/>
                    <a:pt x="872174" y="3074875"/>
                  </a:cubicBezTo>
                  <a:cubicBezTo>
                    <a:pt x="844635" y="3031170"/>
                    <a:pt x="843924" y="3029703"/>
                    <a:pt x="819111" y="2941200"/>
                  </a:cubicBezTo>
                  <a:cubicBezTo>
                    <a:pt x="816669" y="2932059"/>
                    <a:pt x="809635" y="2910834"/>
                    <a:pt x="804010" y="2893636"/>
                  </a:cubicBezTo>
                  <a:cubicBezTo>
                    <a:pt x="798022" y="2876433"/>
                    <a:pt x="792428" y="2856684"/>
                    <a:pt x="791053" y="2849742"/>
                  </a:cubicBezTo>
                  <a:cubicBezTo>
                    <a:pt x="789679" y="2842801"/>
                    <a:pt x="787224" y="2834752"/>
                    <a:pt x="785806" y="2831455"/>
                  </a:cubicBezTo>
                  <a:cubicBezTo>
                    <a:pt x="784019" y="2828518"/>
                    <a:pt x="780515" y="2816811"/>
                    <a:pt x="777367" y="2805839"/>
                  </a:cubicBezTo>
                  <a:cubicBezTo>
                    <a:pt x="774583" y="2794871"/>
                    <a:pt x="769002" y="2774028"/>
                    <a:pt x="765160" y="2760132"/>
                  </a:cubicBezTo>
                  <a:cubicBezTo>
                    <a:pt x="760957" y="2745867"/>
                    <a:pt x="756444" y="2727224"/>
                    <a:pt x="754732" y="2718091"/>
                  </a:cubicBezTo>
                  <a:cubicBezTo>
                    <a:pt x="753019" y="2708958"/>
                    <a:pt x="748163" y="2688489"/>
                    <a:pt x="744347" y="2672406"/>
                  </a:cubicBezTo>
                  <a:cubicBezTo>
                    <a:pt x="740531" y="2656323"/>
                    <a:pt x="737097" y="2638786"/>
                    <a:pt x="737168" y="2632955"/>
                  </a:cubicBezTo>
                  <a:cubicBezTo>
                    <a:pt x="737234" y="2627489"/>
                    <a:pt x="735828" y="2623099"/>
                    <a:pt x="734006" y="2623076"/>
                  </a:cubicBezTo>
                  <a:cubicBezTo>
                    <a:pt x="732184" y="2623054"/>
                    <a:pt x="730063" y="2617562"/>
                    <a:pt x="729049" y="2610989"/>
                  </a:cubicBezTo>
                  <a:cubicBezTo>
                    <a:pt x="726375" y="2590910"/>
                    <a:pt x="716078" y="2537936"/>
                    <a:pt x="711204" y="2518924"/>
                  </a:cubicBezTo>
                  <a:cubicBezTo>
                    <a:pt x="691682" y="2445064"/>
                    <a:pt x="684705" y="2419102"/>
                    <a:pt x="681864" y="2412871"/>
                  </a:cubicBezTo>
                  <a:cubicBezTo>
                    <a:pt x="675826" y="2399677"/>
                    <a:pt x="657547" y="2343691"/>
                    <a:pt x="655154" y="2330541"/>
                  </a:cubicBezTo>
                  <a:cubicBezTo>
                    <a:pt x="653780" y="2323600"/>
                    <a:pt x="651685" y="2315920"/>
                    <a:pt x="650249" y="2314080"/>
                  </a:cubicBezTo>
                  <a:cubicBezTo>
                    <a:pt x="648818" y="2311877"/>
                    <a:pt x="644589" y="2299798"/>
                    <a:pt x="641103" y="2286634"/>
                  </a:cubicBezTo>
                  <a:cubicBezTo>
                    <a:pt x="637617" y="2273472"/>
                    <a:pt x="627799" y="2241279"/>
                    <a:pt x="619364" y="2215298"/>
                  </a:cubicBezTo>
                  <a:cubicBezTo>
                    <a:pt x="610569" y="2188949"/>
                    <a:pt x="602845" y="2164437"/>
                    <a:pt x="601800" y="2160415"/>
                  </a:cubicBezTo>
                  <a:cubicBezTo>
                    <a:pt x="600070" y="2152740"/>
                    <a:pt x="592311" y="2131142"/>
                    <a:pt x="579258" y="2095266"/>
                  </a:cubicBezTo>
                  <a:cubicBezTo>
                    <a:pt x="575025" y="2083551"/>
                    <a:pt x="570388" y="2075112"/>
                    <a:pt x="568908" y="2076917"/>
                  </a:cubicBezTo>
                  <a:cubicBezTo>
                    <a:pt x="563376" y="2082317"/>
                    <a:pt x="543303" y="2145131"/>
                    <a:pt x="532958" y="2186922"/>
                  </a:cubicBezTo>
                  <a:cubicBezTo>
                    <a:pt x="527216" y="2209816"/>
                    <a:pt x="520349" y="2235246"/>
                    <a:pt x="517701" y="2243234"/>
                  </a:cubicBezTo>
                  <a:cubicBezTo>
                    <a:pt x="515054" y="2251220"/>
                    <a:pt x="511260" y="2263567"/>
                    <a:pt x="509719" y="2270473"/>
                  </a:cubicBezTo>
                  <a:cubicBezTo>
                    <a:pt x="508543" y="2277385"/>
                    <a:pt x="503269" y="2291536"/>
                    <a:pt x="498405" y="2302047"/>
                  </a:cubicBezTo>
                  <a:cubicBezTo>
                    <a:pt x="493544" y="2312194"/>
                    <a:pt x="489391" y="2324173"/>
                    <a:pt x="489342" y="2328181"/>
                  </a:cubicBezTo>
                  <a:cubicBezTo>
                    <a:pt x="489290" y="2332554"/>
                    <a:pt x="487758" y="2338732"/>
                    <a:pt x="485528" y="2342350"/>
                  </a:cubicBezTo>
                  <a:cubicBezTo>
                    <a:pt x="480689" y="2350675"/>
                    <a:pt x="459373" y="2425866"/>
                    <a:pt x="453160" y="2457501"/>
                  </a:cubicBezTo>
                  <a:cubicBezTo>
                    <a:pt x="450443" y="2471319"/>
                    <a:pt x="443467" y="2505861"/>
                    <a:pt x="437662" y="2533856"/>
                  </a:cubicBezTo>
                  <a:cubicBezTo>
                    <a:pt x="431858" y="2561852"/>
                    <a:pt x="424855" y="2598580"/>
                    <a:pt x="422098" y="2615678"/>
                  </a:cubicBezTo>
                  <a:cubicBezTo>
                    <a:pt x="415007" y="2659695"/>
                    <a:pt x="404852" y="2716067"/>
                    <a:pt x="400585" y="2737520"/>
                  </a:cubicBezTo>
                  <a:cubicBezTo>
                    <a:pt x="396300" y="2760431"/>
                    <a:pt x="382132" y="2847371"/>
                    <a:pt x="378897" y="2873940"/>
                  </a:cubicBezTo>
                  <a:cubicBezTo>
                    <a:pt x="377672" y="2884860"/>
                    <a:pt x="373000" y="2909588"/>
                    <a:pt x="369128" y="2928495"/>
                  </a:cubicBezTo>
                  <a:cubicBezTo>
                    <a:pt x="365255" y="2947402"/>
                    <a:pt x="360584" y="2972130"/>
                    <a:pt x="359359" y="2983050"/>
                  </a:cubicBezTo>
                  <a:cubicBezTo>
                    <a:pt x="358134" y="2993969"/>
                    <a:pt x="355425" y="3007058"/>
                    <a:pt x="353541" y="3012138"/>
                  </a:cubicBezTo>
                  <a:cubicBezTo>
                    <a:pt x="352022" y="3017222"/>
                    <a:pt x="347399" y="3037942"/>
                    <a:pt x="343509" y="3058307"/>
                  </a:cubicBezTo>
                  <a:cubicBezTo>
                    <a:pt x="339615" y="3079035"/>
                    <a:pt x="335404" y="3095751"/>
                    <a:pt x="334311" y="3095737"/>
                  </a:cubicBezTo>
                  <a:cubicBezTo>
                    <a:pt x="332853" y="3095720"/>
                    <a:pt x="330548" y="3105533"/>
                    <a:pt x="329315" y="3117182"/>
                  </a:cubicBezTo>
                  <a:cubicBezTo>
                    <a:pt x="326909" y="3135377"/>
                    <a:pt x="323159" y="3144080"/>
                    <a:pt x="306085" y="3169752"/>
                  </a:cubicBezTo>
                  <a:cubicBezTo>
                    <a:pt x="294945" y="3186749"/>
                    <a:pt x="285646" y="3202310"/>
                    <a:pt x="285624" y="3204132"/>
                  </a:cubicBezTo>
                  <a:cubicBezTo>
                    <a:pt x="285602" y="3205954"/>
                    <a:pt x="279324" y="3212804"/>
                    <a:pt x="271592" y="3219272"/>
                  </a:cubicBezTo>
                  <a:lnTo>
                    <a:pt x="257963" y="3231136"/>
                  </a:lnTo>
                  <a:lnTo>
                    <a:pt x="258648" y="3265040"/>
                  </a:lnTo>
                  <a:cubicBezTo>
                    <a:pt x="259074" y="3290195"/>
                    <a:pt x="257849" y="3301115"/>
                    <a:pt x="254139" y="3306538"/>
                  </a:cubicBezTo>
                  <a:cubicBezTo>
                    <a:pt x="246728" y="3316654"/>
                    <a:pt x="217359" y="3334160"/>
                    <a:pt x="204951" y="3335468"/>
                  </a:cubicBezTo>
                  <a:cubicBezTo>
                    <a:pt x="197289" y="3336105"/>
                    <a:pt x="194343" y="3338621"/>
                    <a:pt x="193530" y="3345537"/>
                  </a:cubicBezTo>
                  <a:cubicBezTo>
                    <a:pt x="191107" y="3365189"/>
                    <a:pt x="167362" y="3399894"/>
                    <a:pt x="156794" y="3399767"/>
                  </a:cubicBezTo>
                  <a:cubicBezTo>
                    <a:pt x="154243" y="3399737"/>
                    <a:pt x="152043" y="3400803"/>
                    <a:pt x="152021" y="3402625"/>
                  </a:cubicBezTo>
                  <a:cubicBezTo>
                    <a:pt x="151981" y="3405906"/>
                    <a:pt x="125580" y="3419073"/>
                    <a:pt x="108386" y="3424333"/>
                  </a:cubicBezTo>
                  <a:cubicBezTo>
                    <a:pt x="93387" y="3428891"/>
                    <a:pt x="42363" y="3428642"/>
                    <a:pt x="22741" y="3423667"/>
                  </a:cubicBezTo>
                  <a:cubicBezTo>
                    <a:pt x="-881" y="3417915"/>
                    <a:pt x="-2659" y="3414249"/>
                    <a:pt x="2166" y="3376765"/>
                  </a:cubicBezTo>
                  <a:cubicBezTo>
                    <a:pt x="5788" y="3348380"/>
                    <a:pt x="9186" y="3338579"/>
                    <a:pt x="28224" y="3301267"/>
                  </a:cubicBezTo>
                  <a:cubicBezTo>
                    <a:pt x="50247" y="3258158"/>
                    <a:pt x="74408" y="3219085"/>
                    <a:pt x="81385" y="3214795"/>
                  </a:cubicBezTo>
                  <a:cubicBezTo>
                    <a:pt x="83589" y="3213364"/>
                    <a:pt x="85302" y="3192244"/>
                    <a:pt x="85670" y="3161632"/>
                  </a:cubicBezTo>
                  <a:cubicBezTo>
                    <a:pt x="86047" y="3130291"/>
                    <a:pt x="87738" y="3110994"/>
                    <a:pt x="89924" y="3111021"/>
                  </a:cubicBezTo>
                  <a:cubicBezTo>
                    <a:pt x="91746" y="3111042"/>
                    <a:pt x="93608" y="3107785"/>
                    <a:pt x="93656" y="3103776"/>
                  </a:cubicBezTo>
                  <a:cubicBezTo>
                    <a:pt x="93761" y="3095029"/>
                    <a:pt x="100843" y="3081993"/>
                    <a:pt x="108202" y="3076250"/>
                  </a:cubicBezTo>
                  <a:cubicBezTo>
                    <a:pt x="112984" y="3072662"/>
                    <a:pt x="113062" y="3066103"/>
                    <a:pt x="110186" y="3032536"/>
                  </a:cubicBezTo>
                  <a:cubicBezTo>
                    <a:pt x="106313" y="2990939"/>
                    <a:pt x="106331" y="2989482"/>
                    <a:pt x="123524" y="2923717"/>
                  </a:cubicBezTo>
                  <a:cubicBezTo>
                    <a:pt x="126948" y="2911729"/>
                    <a:pt x="130395" y="2897921"/>
                    <a:pt x="131550" y="2892832"/>
                  </a:cubicBezTo>
                  <a:cubicBezTo>
                    <a:pt x="132340" y="2887739"/>
                    <a:pt x="134241" y="2881201"/>
                    <a:pt x="135370" y="2878299"/>
                  </a:cubicBezTo>
                  <a:cubicBezTo>
                    <a:pt x="136498" y="2875397"/>
                    <a:pt x="138324" y="2844802"/>
                    <a:pt x="139096" y="2810915"/>
                  </a:cubicBezTo>
                  <a:cubicBezTo>
                    <a:pt x="140382" y="2764641"/>
                    <a:pt x="142885" y="2738428"/>
                    <a:pt x="149457" y="2707162"/>
                  </a:cubicBezTo>
                  <a:cubicBezTo>
                    <a:pt x="154107" y="2684256"/>
                    <a:pt x="159235" y="2651878"/>
                    <a:pt x="160165" y="2635123"/>
                  </a:cubicBezTo>
                  <a:cubicBezTo>
                    <a:pt x="161456" y="2618737"/>
                    <a:pt x="163805" y="2605279"/>
                    <a:pt x="165627" y="2605301"/>
                  </a:cubicBezTo>
                  <a:cubicBezTo>
                    <a:pt x="167449" y="2605323"/>
                    <a:pt x="168955" y="2601332"/>
                    <a:pt x="169017" y="2596230"/>
                  </a:cubicBezTo>
                  <a:cubicBezTo>
                    <a:pt x="169074" y="2591492"/>
                    <a:pt x="172872" y="2578781"/>
                    <a:pt x="177372" y="2568266"/>
                  </a:cubicBezTo>
                  <a:cubicBezTo>
                    <a:pt x="182619" y="2556300"/>
                    <a:pt x="186864" y="2536670"/>
                    <a:pt x="188568" y="2516279"/>
                  </a:cubicBezTo>
                  <a:cubicBezTo>
                    <a:pt x="193204" y="2464214"/>
                    <a:pt x="199930" y="2420192"/>
                    <a:pt x="204399" y="2412228"/>
                  </a:cubicBezTo>
                  <a:cubicBezTo>
                    <a:pt x="207012" y="2407157"/>
                    <a:pt x="208039" y="2382384"/>
                    <a:pt x="207129" y="2336813"/>
                  </a:cubicBezTo>
                  <a:cubicBezTo>
                    <a:pt x="206079" y="2272651"/>
                    <a:pt x="210175" y="2204907"/>
                    <a:pt x="218275" y="2137575"/>
                  </a:cubicBezTo>
                  <a:cubicBezTo>
                    <a:pt x="220290" y="2121562"/>
                    <a:pt x="223131" y="2097540"/>
                    <a:pt x="224746" y="2084438"/>
                  </a:cubicBezTo>
                  <a:lnTo>
                    <a:pt x="227227" y="2060047"/>
                  </a:lnTo>
                  <a:lnTo>
                    <a:pt x="200619" y="2060092"/>
                  </a:lnTo>
                  <a:cubicBezTo>
                    <a:pt x="185677" y="2059912"/>
                    <a:pt x="163825" y="2058555"/>
                    <a:pt x="151452" y="2056949"/>
                  </a:cubicBezTo>
                  <a:cubicBezTo>
                    <a:pt x="132168" y="2054165"/>
                    <a:pt x="128905" y="2052668"/>
                    <a:pt x="125726" y="2044246"/>
                  </a:cubicBezTo>
                  <a:cubicBezTo>
                    <a:pt x="121125" y="2032892"/>
                    <a:pt x="106143" y="2005740"/>
                    <a:pt x="102894" y="2003150"/>
                  </a:cubicBezTo>
                  <a:cubicBezTo>
                    <a:pt x="101814" y="2002043"/>
                    <a:pt x="99685" y="1997279"/>
                    <a:pt x="98653" y="1992164"/>
                  </a:cubicBezTo>
                  <a:cubicBezTo>
                    <a:pt x="97621" y="1987049"/>
                    <a:pt x="94832" y="1976446"/>
                    <a:pt x="92743" y="1968402"/>
                  </a:cubicBezTo>
                  <a:cubicBezTo>
                    <a:pt x="88918" y="1953048"/>
                    <a:pt x="76368" y="1875261"/>
                    <a:pt x="73452" y="1844975"/>
                  </a:cubicBezTo>
                  <a:cubicBezTo>
                    <a:pt x="72473" y="1835486"/>
                    <a:pt x="70379" y="1827807"/>
                    <a:pt x="68556" y="1827785"/>
                  </a:cubicBezTo>
                  <a:cubicBezTo>
                    <a:pt x="66735" y="1827763"/>
                    <a:pt x="65404" y="1817177"/>
                    <a:pt x="65557" y="1804422"/>
                  </a:cubicBezTo>
                  <a:cubicBezTo>
                    <a:pt x="65711" y="1791667"/>
                    <a:pt x="63450" y="1767584"/>
                    <a:pt x="60007" y="1750776"/>
                  </a:cubicBezTo>
                  <a:cubicBezTo>
                    <a:pt x="52823" y="1711691"/>
                    <a:pt x="53476" y="1536383"/>
                    <a:pt x="60589" y="1520795"/>
                  </a:cubicBezTo>
                  <a:cubicBezTo>
                    <a:pt x="64329" y="1512821"/>
                    <a:pt x="64021" y="1508079"/>
                    <a:pt x="59802" y="1495272"/>
                  </a:cubicBezTo>
                  <a:cubicBezTo>
                    <a:pt x="51701" y="1471847"/>
                    <a:pt x="52144" y="1435040"/>
                    <a:pt x="60714" y="1419471"/>
                  </a:cubicBezTo>
                  <a:cubicBezTo>
                    <a:pt x="65935" y="1409692"/>
                    <a:pt x="68292" y="1395506"/>
                    <a:pt x="70913" y="1359454"/>
                  </a:cubicBezTo>
                  <a:cubicBezTo>
                    <a:pt x="72687" y="1333232"/>
                    <a:pt x="75158" y="1309571"/>
                    <a:pt x="76287" y="1306668"/>
                  </a:cubicBezTo>
                  <a:cubicBezTo>
                    <a:pt x="77780" y="1303770"/>
                    <a:pt x="81661" y="1284135"/>
                    <a:pt x="84826" y="1263398"/>
                  </a:cubicBezTo>
                  <a:cubicBezTo>
                    <a:pt x="90349" y="1228473"/>
                    <a:pt x="90402" y="1224100"/>
                    <a:pt x="85137" y="1207271"/>
                  </a:cubicBezTo>
                  <a:cubicBezTo>
                    <a:pt x="78819" y="1187149"/>
                    <a:pt x="80136" y="1168576"/>
                    <a:pt x="89848" y="1149011"/>
                  </a:cubicBezTo>
                  <a:cubicBezTo>
                    <a:pt x="94339" y="1139224"/>
                    <a:pt x="96355" y="1123211"/>
                    <a:pt x="97943" y="1082044"/>
                  </a:cubicBezTo>
                  <a:cubicBezTo>
                    <a:pt x="99028" y="1052533"/>
                    <a:pt x="101578" y="1022312"/>
                    <a:pt x="103848" y="1015414"/>
                  </a:cubicBezTo>
                  <a:cubicBezTo>
                    <a:pt x="106118" y="1008516"/>
                    <a:pt x="108081" y="996876"/>
                    <a:pt x="108164" y="989952"/>
                  </a:cubicBezTo>
                  <a:cubicBezTo>
                    <a:pt x="108480" y="963713"/>
                    <a:pt x="109213" y="963358"/>
                    <a:pt x="178876" y="929206"/>
                  </a:cubicBezTo>
                  <a:cubicBezTo>
                    <a:pt x="215174" y="911419"/>
                    <a:pt x="247423" y="896863"/>
                    <a:pt x="250339" y="896898"/>
                  </a:cubicBezTo>
                  <a:cubicBezTo>
                    <a:pt x="253254" y="896933"/>
                    <a:pt x="267173" y="891269"/>
                    <a:pt x="281105" y="884512"/>
                  </a:cubicBezTo>
                  <a:cubicBezTo>
                    <a:pt x="295401" y="877759"/>
                    <a:pt x="308226" y="872081"/>
                    <a:pt x="310048" y="872103"/>
                  </a:cubicBezTo>
                  <a:cubicBezTo>
                    <a:pt x="320252" y="872226"/>
                    <a:pt x="357831" y="838782"/>
                    <a:pt x="357941" y="829670"/>
                  </a:cubicBezTo>
                  <a:cubicBezTo>
                    <a:pt x="357968" y="827483"/>
                    <a:pt x="359451" y="825315"/>
                    <a:pt x="361282" y="824608"/>
                  </a:cubicBezTo>
                  <a:cubicBezTo>
                    <a:pt x="365309" y="823199"/>
                    <a:pt x="402296" y="778448"/>
                    <a:pt x="402335" y="775168"/>
                  </a:cubicBezTo>
                  <a:cubicBezTo>
                    <a:pt x="402348" y="774074"/>
                    <a:pt x="397435" y="758342"/>
                    <a:pt x="391823" y="740051"/>
                  </a:cubicBezTo>
                  <a:cubicBezTo>
                    <a:pt x="385843" y="722119"/>
                    <a:pt x="381316" y="704569"/>
                    <a:pt x="381351" y="701654"/>
                  </a:cubicBezTo>
                  <a:cubicBezTo>
                    <a:pt x="381390" y="698375"/>
                    <a:pt x="376745" y="690664"/>
                    <a:pt x="370993" y="684035"/>
                  </a:cubicBezTo>
                  <a:cubicBezTo>
                    <a:pt x="345097" y="655293"/>
                    <a:pt x="333798" y="594654"/>
                    <a:pt x="352485" y="586495"/>
                  </a:cubicBezTo>
                  <a:cubicBezTo>
                    <a:pt x="360177" y="583307"/>
                    <a:pt x="360937" y="580765"/>
                    <a:pt x="361283" y="551975"/>
                  </a:cubicBezTo>
                  <a:cubicBezTo>
                    <a:pt x="361490" y="534847"/>
                    <a:pt x="359219" y="511493"/>
                    <a:pt x="356440" y="500160"/>
                  </a:cubicBezTo>
                  <a:cubicBezTo>
                    <a:pt x="351922" y="481882"/>
                    <a:pt x="351979" y="477144"/>
                    <a:pt x="356936" y="458980"/>
                  </a:cubicBezTo>
                  <a:cubicBezTo>
                    <a:pt x="359987" y="447718"/>
                    <a:pt x="362687" y="435357"/>
                    <a:pt x="362735" y="431349"/>
                  </a:cubicBezTo>
                  <a:cubicBezTo>
                    <a:pt x="362841" y="422602"/>
                    <a:pt x="370968" y="413589"/>
                    <a:pt x="379350" y="413690"/>
                  </a:cubicBezTo>
                  <a:cubicBezTo>
                    <a:pt x="382265" y="413725"/>
                    <a:pt x="385936" y="411582"/>
                    <a:pt x="387064" y="408679"/>
                  </a:cubicBezTo>
                  <a:cubicBezTo>
                    <a:pt x="388193" y="405777"/>
                    <a:pt x="395521" y="402585"/>
                    <a:pt x="403556" y="401224"/>
                  </a:cubicBezTo>
                  <a:cubicBezTo>
                    <a:pt x="411591" y="399862"/>
                    <a:pt x="420754" y="395599"/>
                    <a:pt x="424091" y="390901"/>
                  </a:cubicBezTo>
                  <a:cubicBezTo>
                    <a:pt x="432227" y="381158"/>
                    <a:pt x="473903" y="370725"/>
                    <a:pt x="505982" y="370382"/>
                  </a:cubicBezTo>
                  <a:cubicBezTo>
                    <a:pt x="525305" y="369886"/>
                    <a:pt x="533301" y="371804"/>
                    <a:pt x="551053" y="380766"/>
                  </a:cubicBezTo>
                  <a:cubicBezTo>
                    <a:pt x="579307" y="395321"/>
                    <a:pt x="602043" y="414183"/>
                    <a:pt x="604818" y="425880"/>
                  </a:cubicBezTo>
                  <a:cubicBezTo>
                    <a:pt x="606214" y="430999"/>
                    <a:pt x="610117" y="439794"/>
                    <a:pt x="614060" y="445308"/>
                  </a:cubicBezTo>
                  <a:cubicBezTo>
                    <a:pt x="620862" y="455596"/>
                    <a:pt x="627821" y="513267"/>
                    <a:pt x="627286" y="557728"/>
                  </a:cubicBezTo>
                  <a:cubicBezTo>
                    <a:pt x="627071" y="575585"/>
                    <a:pt x="628104" y="580701"/>
                    <a:pt x="632477" y="580753"/>
                  </a:cubicBezTo>
                  <a:cubicBezTo>
                    <a:pt x="635392" y="580788"/>
                    <a:pt x="640086" y="584489"/>
                    <a:pt x="642948" y="588898"/>
                  </a:cubicBezTo>
                  <a:cubicBezTo>
                    <a:pt x="647234" y="596239"/>
                    <a:pt x="647533" y="601710"/>
                    <a:pt x="642857" y="626803"/>
                  </a:cubicBezTo>
                  <a:cubicBezTo>
                    <a:pt x="638927" y="650447"/>
                    <a:pt x="635165" y="660242"/>
                    <a:pt x="624421" y="674692"/>
                  </a:cubicBezTo>
                  <a:cubicBezTo>
                    <a:pt x="614410" y="688786"/>
                    <a:pt x="610647" y="698583"/>
                    <a:pt x="608637" y="714231"/>
                  </a:cubicBezTo>
                  <a:cubicBezTo>
                    <a:pt x="607038" y="725875"/>
                    <a:pt x="604334" y="738600"/>
                    <a:pt x="602099" y="742582"/>
                  </a:cubicBezTo>
                  <a:cubicBezTo>
                    <a:pt x="598363" y="750191"/>
                    <a:pt x="606459" y="743728"/>
                    <a:pt x="655117" y="698389"/>
                  </a:cubicBezTo>
                  <a:cubicBezTo>
                    <a:pt x="686075" y="669968"/>
                    <a:pt x="695221" y="667161"/>
                    <a:pt x="715120" y="679429"/>
                  </a:cubicBezTo>
                  <a:cubicBezTo>
                    <a:pt x="720907" y="683144"/>
                    <a:pt x="733592" y="689128"/>
                    <a:pt x="743023" y="692886"/>
                  </a:cubicBezTo>
                  <a:cubicBezTo>
                    <a:pt x="752819" y="696649"/>
                    <a:pt x="765109" y="705180"/>
                    <a:pt x="771576" y="712912"/>
                  </a:cubicBezTo>
                  <a:cubicBezTo>
                    <a:pt x="780564" y="723226"/>
                    <a:pt x="785631" y="726202"/>
                    <a:pt x="792568" y="725192"/>
                  </a:cubicBezTo>
                  <a:cubicBezTo>
                    <a:pt x="808261" y="723559"/>
                    <a:pt x="814153" y="718527"/>
                    <a:pt x="822012" y="701491"/>
                  </a:cubicBezTo>
                  <a:cubicBezTo>
                    <a:pt x="826130" y="692429"/>
                    <a:pt x="833165" y="683401"/>
                    <a:pt x="837924" y="681636"/>
                  </a:cubicBezTo>
                  <a:cubicBezTo>
                    <a:pt x="842688" y="679506"/>
                    <a:pt x="856317" y="667643"/>
                    <a:pt x="868501" y="654668"/>
                  </a:cubicBezTo>
                  <a:cubicBezTo>
                    <a:pt x="880685" y="641693"/>
                    <a:pt x="898037" y="623313"/>
                    <a:pt x="907261" y="613948"/>
                  </a:cubicBezTo>
                  <a:cubicBezTo>
                    <a:pt x="916486" y="604582"/>
                    <a:pt x="928310" y="591239"/>
                    <a:pt x="933131" y="584372"/>
                  </a:cubicBezTo>
                  <a:cubicBezTo>
                    <a:pt x="937952" y="577505"/>
                    <a:pt x="949047" y="564153"/>
                    <a:pt x="957908" y="554782"/>
                  </a:cubicBezTo>
                  <a:cubicBezTo>
                    <a:pt x="966768" y="545413"/>
                    <a:pt x="973819" y="534927"/>
                    <a:pt x="973867" y="530919"/>
                  </a:cubicBezTo>
                  <a:cubicBezTo>
                    <a:pt x="973911" y="527275"/>
                    <a:pt x="975422" y="522919"/>
                    <a:pt x="976902" y="521114"/>
                  </a:cubicBezTo>
                  <a:cubicBezTo>
                    <a:pt x="978750" y="518949"/>
                    <a:pt x="984726" y="506994"/>
                    <a:pt x="990350" y="493940"/>
                  </a:cubicBezTo>
                  <a:cubicBezTo>
                    <a:pt x="995974" y="480886"/>
                    <a:pt x="1007135" y="462067"/>
                    <a:pt x="1014542" y="452315"/>
                  </a:cubicBezTo>
                  <a:cubicBezTo>
                    <a:pt x="1022318" y="442204"/>
                    <a:pt x="1029765" y="429171"/>
                    <a:pt x="1031293" y="423359"/>
                  </a:cubicBezTo>
                  <a:cubicBezTo>
                    <a:pt x="1032825" y="417181"/>
                    <a:pt x="1042563" y="395429"/>
                    <a:pt x="1053022" y="374415"/>
                  </a:cubicBezTo>
                  <a:cubicBezTo>
                    <a:pt x="1078408" y="324422"/>
                    <a:pt x="1076919" y="326955"/>
                    <a:pt x="1080371" y="312782"/>
                  </a:cubicBezTo>
                  <a:cubicBezTo>
                    <a:pt x="1083822" y="298609"/>
                    <a:pt x="1100334" y="259079"/>
                    <a:pt x="1106253" y="251861"/>
                  </a:cubicBezTo>
                  <a:cubicBezTo>
                    <a:pt x="1110701" y="245718"/>
                    <a:pt x="1131038" y="191291"/>
                    <a:pt x="1133756" y="177473"/>
                  </a:cubicBezTo>
                  <a:cubicBezTo>
                    <a:pt x="1135679" y="169113"/>
                    <a:pt x="1132456" y="164336"/>
                    <a:pt x="1110849" y="142572"/>
                  </a:cubicBezTo>
                  <a:cubicBezTo>
                    <a:pt x="1096798" y="128917"/>
                    <a:pt x="1084583" y="114190"/>
                    <a:pt x="1083183" y="109435"/>
                  </a:cubicBezTo>
                  <a:cubicBezTo>
                    <a:pt x="1078967" y="96263"/>
                    <a:pt x="1099313" y="41106"/>
                    <a:pt x="1109197" y="37581"/>
                  </a:cubicBezTo>
                  <a:cubicBezTo>
                    <a:pt x="1112130" y="36159"/>
                    <a:pt x="1114742" y="31087"/>
                    <a:pt x="1114808" y="25620"/>
                  </a:cubicBezTo>
                  <a:cubicBezTo>
                    <a:pt x="1114944" y="14323"/>
                    <a:pt x="1127146" y="-109"/>
                    <a:pt x="1136256" y="1"/>
                  </a:cubicBezTo>
                  <a:cubicBezTo>
                    <a:pt x="1139900" y="44"/>
                    <a:pt x="1145336" y="2661"/>
                    <a:pt x="1148212" y="5976"/>
                  </a:cubicBezTo>
                  <a:close/>
                  <a:moveTo>
                    <a:pt x="255299" y="1514391"/>
                  </a:moveTo>
                  <a:cubicBezTo>
                    <a:pt x="252967" y="1526390"/>
                    <a:pt x="250953" y="1542404"/>
                    <a:pt x="250860" y="1550057"/>
                  </a:cubicBezTo>
                  <a:cubicBezTo>
                    <a:pt x="250768" y="1557710"/>
                    <a:pt x="249236" y="1563887"/>
                    <a:pt x="247414" y="1563865"/>
                  </a:cubicBezTo>
                  <a:cubicBezTo>
                    <a:pt x="245592" y="1563844"/>
                    <a:pt x="243291" y="1573292"/>
                    <a:pt x="242062" y="1584577"/>
                  </a:cubicBezTo>
                  <a:cubicBezTo>
                    <a:pt x="237083" y="1634815"/>
                    <a:pt x="231569" y="1669010"/>
                    <a:pt x="227099" y="1676975"/>
                  </a:cubicBezTo>
                  <a:cubicBezTo>
                    <a:pt x="219644" y="1690736"/>
                    <a:pt x="214073" y="1759920"/>
                    <a:pt x="212928" y="1855036"/>
                  </a:cubicBezTo>
                  <a:cubicBezTo>
                    <a:pt x="212007" y="1931566"/>
                    <a:pt x="212543" y="1947610"/>
                    <a:pt x="218159" y="1965537"/>
                  </a:cubicBezTo>
                  <a:cubicBezTo>
                    <a:pt x="221663" y="1977243"/>
                    <a:pt x="225202" y="1986033"/>
                    <a:pt x="225939" y="1985313"/>
                  </a:cubicBezTo>
                  <a:cubicBezTo>
                    <a:pt x="230730" y="1980997"/>
                    <a:pt x="239282" y="1906381"/>
                    <a:pt x="239751" y="1867387"/>
                  </a:cubicBezTo>
                  <a:cubicBezTo>
                    <a:pt x="240045" y="1842971"/>
                    <a:pt x="241749" y="1822580"/>
                    <a:pt x="243206" y="1822597"/>
                  </a:cubicBezTo>
                  <a:cubicBezTo>
                    <a:pt x="245028" y="1822619"/>
                    <a:pt x="248462" y="1809904"/>
                    <a:pt x="251202" y="1794264"/>
                  </a:cubicBezTo>
                  <a:cubicBezTo>
                    <a:pt x="253937" y="1778989"/>
                    <a:pt x="258643" y="1751345"/>
                    <a:pt x="261774" y="1733522"/>
                  </a:cubicBezTo>
                  <a:cubicBezTo>
                    <a:pt x="280178" y="1627680"/>
                    <a:pt x="281047" y="1616027"/>
                    <a:pt x="274526" y="1552164"/>
                  </a:cubicBezTo>
                  <a:cubicBezTo>
                    <a:pt x="270908" y="1519681"/>
                    <a:pt x="268058" y="1483928"/>
                    <a:pt x="267825" y="1472990"/>
                  </a:cubicBezTo>
                  <a:cubicBezTo>
                    <a:pt x="267473" y="1441641"/>
                    <a:pt x="266038" y="1439801"/>
                    <a:pt x="262789" y="1467463"/>
                  </a:cubicBezTo>
                  <a:cubicBezTo>
                    <a:pt x="261165" y="1481293"/>
                    <a:pt x="257626" y="1502756"/>
                    <a:pt x="255299" y="1514391"/>
                  </a:cubicBezTo>
                  <a:close/>
                  <a:moveTo>
                    <a:pt x="166230" y="1979856"/>
                  </a:moveTo>
                  <a:cubicBezTo>
                    <a:pt x="167872" y="1994820"/>
                    <a:pt x="177515" y="2011337"/>
                    <a:pt x="181945" y="2006653"/>
                  </a:cubicBezTo>
                  <a:cubicBezTo>
                    <a:pt x="186366" y="2002696"/>
                    <a:pt x="172245" y="1964620"/>
                    <a:pt x="166059" y="1963817"/>
                  </a:cubicBezTo>
                  <a:cubicBezTo>
                    <a:pt x="165330" y="1963808"/>
                    <a:pt x="165606" y="1971101"/>
                    <a:pt x="166230" y="197985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BF71B2E-D870-042E-5E72-595B124D9365}"/>
              </a:ext>
            </a:extLst>
          </p:cNvPr>
          <p:cNvGrpSpPr/>
          <p:nvPr/>
        </p:nvGrpSpPr>
        <p:grpSpPr>
          <a:xfrm>
            <a:off x="8351786" y="2249811"/>
            <a:ext cx="2966425" cy="816522"/>
            <a:chOff x="283598" y="1906534"/>
            <a:chExt cx="2966425" cy="816522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1500A38-03BF-871B-DA86-B29941B59F80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06448ED-4F4A-A2ED-015D-3F7020450E9E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6FC4667-DC23-0D3E-0B5A-76B7868FC9AB}"/>
              </a:ext>
            </a:extLst>
          </p:cNvPr>
          <p:cNvGrpSpPr/>
          <p:nvPr/>
        </p:nvGrpSpPr>
        <p:grpSpPr>
          <a:xfrm>
            <a:off x="1234651" y="2249811"/>
            <a:ext cx="2984539" cy="816522"/>
            <a:chOff x="283598" y="1906534"/>
            <a:chExt cx="2984539" cy="816522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155FD1A-73C6-45AA-3B18-CF87780969AB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3470ED1-282B-A762-23EC-72A520A8965C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F6D9C381-17D4-ADB6-1CCE-DDDA39192A5E}"/>
              </a:ext>
            </a:extLst>
          </p:cNvPr>
          <p:cNvGrpSpPr/>
          <p:nvPr/>
        </p:nvGrpSpPr>
        <p:grpSpPr>
          <a:xfrm>
            <a:off x="8351786" y="3472861"/>
            <a:ext cx="2966425" cy="816522"/>
            <a:chOff x="283598" y="1906534"/>
            <a:chExt cx="2966425" cy="816522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0C85FD4-24BD-DE48-9D68-79759FD2C917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3E338B2-F701-5150-AF2D-9B38E8BEA55B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3A9902A-FA0F-D2F9-A17A-021123F64F50}"/>
              </a:ext>
            </a:extLst>
          </p:cNvPr>
          <p:cNvGrpSpPr/>
          <p:nvPr/>
        </p:nvGrpSpPr>
        <p:grpSpPr>
          <a:xfrm>
            <a:off x="1234651" y="3472861"/>
            <a:ext cx="2984539" cy="816522"/>
            <a:chOff x="283598" y="1906534"/>
            <a:chExt cx="2984539" cy="816522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EEAE08E4-07DC-1EA8-296A-5049F7613CF6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16CFF4C-489F-47EB-AAFC-2E8EF7E20CDA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673932AE-ED5F-BE79-C424-C18AB8B34877}"/>
              </a:ext>
            </a:extLst>
          </p:cNvPr>
          <p:cNvGrpSpPr/>
          <p:nvPr/>
        </p:nvGrpSpPr>
        <p:grpSpPr>
          <a:xfrm>
            <a:off x="8351786" y="4758481"/>
            <a:ext cx="2966425" cy="816522"/>
            <a:chOff x="283598" y="1906534"/>
            <a:chExt cx="2966425" cy="816522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8541B49-D049-F22C-8BCF-B1FDB342EB4D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228CEFA8-193F-DE60-9337-1CC0ABF38792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05500D4-DD26-44DE-6079-2334BD3D695F}"/>
              </a:ext>
            </a:extLst>
          </p:cNvPr>
          <p:cNvGrpSpPr/>
          <p:nvPr/>
        </p:nvGrpSpPr>
        <p:grpSpPr>
          <a:xfrm>
            <a:off x="1234651" y="4758481"/>
            <a:ext cx="2984539" cy="816522"/>
            <a:chOff x="283598" y="1906534"/>
            <a:chExt cx="2984539" cy="816522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4F6BE8AC-625D-BCA4-7299-275B81CAC928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07FF0DEC-69C2-DEE2-8ACB-F4D0E6672C5E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709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8CC60A-D30C-BBBD-6D07-AA7B15D03DDE}"/>
              </a:ext>
            </a:extLst>
          </p:cNvPr>
          <p:cNvSpPr txBox="1"/>
          <p:nvPr/>
        </p:nvSpPr>
        <p:spPr>
          <a:xfrm>
            <a:off x="548269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03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ABE39A-0930-CEAF-13A1-57290F804D65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工作心得体会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C07495-61CE-08D8-D37C-44B7212EAE01}"/>
              </a:ext>
            </a:extLst>
          </p:cNvPr>
          <p:cNvSpPr/>
          <p:nvPr/>
        </p:nvSpPr>
        <p:spPr>
          <a:xfrm>
            <a:off x="3860800" y="1353409"/>
            <a:ext cx="4470400" cy="1284680"/>
          </a:xfrm>
          <a:prstGeom prst="rect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endParaRPr lang="en-US" sz="3200">
              <a:cs typeface="+mn-ea"/>
              <a:sym typeface="+mn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249C07-3F40-7C48-A0E7-71E037357533}"/>
              </a:ext>
            </a:extLst>
          </p:cNvPr>
          <p:cNvSpPr/>
          <p:nvPr/>
        </p:nvSpPr>
        <p:spPr>
          <a:xfrm>
            <a:off x="3860800" y="2786660"/>
            <a:ext cx="4470400" cy="1284680"/>
          </a:xfrm>
          <a:prstGeom prst="rect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endParaRPr lang="en-US" sz="3200">
              <a:cs typeface="+mn-ea"/>
              <a:sym typeface="+mn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04737E-768D-104E-2A54-715F2C5EFE30}"/>
              </a:ext>
            </a:extLst>
          </p:cNvPr>
          <p:cNvSpPr/>
          <p:nvPr/>
        </p:nvSpPr>
        <p:spPr>
          <a:xfrm>
            <a:off x="3860800" y="4219909"/>
            <a:ext cx="4470400" cy="1284680"/>
          </a:xfrm>
          <a:prstGeom prst="rect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1" rIns="91440" bIns="45721" rtlCol="0" anchor="ctr"/>
          <a:lstStyle/>
          <a:p>
            <a:pPr algn="ctr"/>
            <a:endParaRPr lang="en-US" sz="3200">
              <a:cs typeface="+mn-ea"/>
              <a:sym typeface="+mn-lt"/>
            </a:endParaRPr>
          </a:p>
        </p:txBody>
      </p:sp>
      <p:grpSp>
        <p:nvGrpSpPr>
          <p:cNvPr id="7" name="Group 9" descr="D:\51PPT模板网\51pptmoban.com\图片001.jpg">
            <a:extLst>
              <a:ext uri="{FF2B5EF4-FFF2-40B4-BE49-F238E27FC236}">
                <a16:creationId xmlns:a16="http://schemas.microsoft.com/office/drawing/2014/main" id="{93E8DCE3-EBFD-3552-CC92-5853CCA6EBB6}"/>
              </a:ext>
            </a:extLst>
          </p:cNvPr>
          <p:cNvGrpSpPr/>
          <p:nvPr/>
        </p:nvGrpSpPr>
        <p:grpSpPr>
          <a:xfrm>
            <a:off x="7138232" y="3135767"/>
            <a:ext cx="863364" cy="640455"/>
            <a:chOff x="4572000" y="3414713"/>
            <a:chExt cx="374651" cy="277813"/>
          </a:xfrm>
          <a:solidFill>
            <a:schemeClr val="bg1"/>
          </a:solidFill>
        </p:grpSpPr>
        <p:sp>
          <p:nvSpPr>
            <p:cNvPr id="8" name="Freeform 17">
              <a:extLst>
                <a:ext uri="{FF2B5EF4-FFF2-40B4-BE49-F238E27FC236}">
                  <a16:creationId xmlns:a16="http://schemas.microsoft.com/office/drawing/2014/main" id="{CB1BB358-7911-3334-86F3-21C8D7BDAA80}"/>
                </a:ext>
              </a:extLst>
            </p:cNvPr>
            <p:cNvSpPr/>
            <p:nvPr/>
          </p:nvSpPr>
          <p:spPr bwMode="auto">
            <a:xfrm>
              <a:off x="4713288" y="3481388"/>
              <a:ext cx="233363" cy="211138"/>
            </a:xfrm>
            <a:custGeom>
              <a:avLst/>
              <a:gdLst>
                <a:gd name="T0" fmla="*/ 89 w 89"/>
                <a:gd name="T1" fmla="*/ 33 h 81"/>
                <a:gd name="T2" fmla="*/ 43 w 89"/>
                <a:gd name="T3" fmla="*/ 0 h 81"/>
                <a:gd name="T4" fmla="*/ 40 w 89"/>
                <a:gd name="T5" fmla="*/ 1 h 81"/>
                <a:gd name="T6" fmla="*/ 43 w 89"/>
                <a:gd name="T7" fmla="*/ 11 h 81"/>
                <a:gd name="T8" fmla="*/ 0 w 89"/>
                <a:gd name="T9" fmla="*/ 44 h 81"/>
                <a:gd name="T10" fmla="*/ 0 w 89"/>
                <a:gd name="T11" fmla="*/ 44 h 81"/>
                <a:gd name="T12" fmla="*/ 40 w 89"/>
                <a:gd name="T13" fmla="*/ 65 h 81"/>
                <a:gd name="T14" fmla="*/ 74 w 89"/>
                <a:gd name="T15" fmla="*/ 81 h 81"/>
                <a:gd name="T16" fmla="*/ 64 w 89"/>
                <a:gd name="T17" fmla="*/ 62 h 81"/>
                <a:gd name="T18" fmla="*/ 89 w 89"/>
                <a:gd name="T19" fmla="*/ 3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" h="81">
                  <a:moveTo>
                    <a:pt x="89" y="33"/>
                  </a:moveTo>
                  <a:cubicBezTo>
                    <a:pt x="89" y="15"/>
                    <a:pt x="68" y="0"/>
                    <a:pt x="43" y="0"/>
                  </a:cubicBezTo>
                  <a:cubicBezTo>
                    <a:pt x="42" y="0"/>
                    <a:pt x="41" y="1"/>
                    <a:pt x="40" y="1"/>
                  </a:cubicBezTo>
                  <a:cubicBezTo>
                    <a:pt x="42" y="4"/>
                    <a:pt x="43" y="8"/>
                    <a:pt x="43" y="11"/>
                  </a:cubicBezTo>
                  <a:cubicBezTo>
                    <a:pt x="43" y="29"/>
                    <a:pt x="24" y="43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6" y="56"/>
                    <a:pt x="21" y="64"/>
                    <a:pt x="40" y="65"/>
                  </a:cubicBezTo>
                  <a:cubicBezTo>
                    <a:pt x="53" y="75"/>
                    <a:pt x="74" y="81"/>
                    <a:pt x="74" y="81"/>
                  </a:cubicBezTo>
                  <a:cubicBezTo>
                    <a:pt x="64" y="72"/>
                    <a:pt x="63" y="65"/>
                    <a:pt x="64" y="62"/>
                  </a:cubicBezTo>
                  <a:cubicBezTo>
                    <a:pt x="79" y="56"/>
                    <a:pt x="89" y="46"/>
                    <a:pt x="8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68" tIns="60984" rIns="121968" bIns="60984" numCol="1" anchor="t" anchorCtr="0" compatLnSpc="1"/>
            <a:lstStyle/>
            <a:p>
              <a:endParaRPr lang="en-US" sz="3200">
                <a:cs typeface="+mn-ea"/>
                <a:sym typeface="+mn-lt"/>
              </a:endParaRPr>
            </a:p>
          </p:txBody>
        </p:sp>
        <p:sp>
          <p:nvSpPr>
            <p:cNvPr id="9" name="Freeform 18">
              <a:extLst>
                <a:ext uri="{FF2B5EF4-FFF2-40B4-BE49-F238E27FC236}">
                  <a16:creationId xmlns:a16="http://schemas.microsoft.com/office/drawing/2014/main" id="{C87C1482-369F-8407-9FCD-37A7F17A3528}"/>
                </a:ext>
              </a:extLst>
            </p:cNvPr>
            <p:cNvSpPr/>
            <p:nvPr/>
          </p:nvSpPr>
          <p:spPr bwMode="auto">
            <a:xfrm>
              <a:off x="4572000" y="3414713"/>
              <a:ext cx="241300" cy="209550"/>
            </a:xfrm>
            <a:custGeom>
              <a:avLst/>
              <a:gdLst>
                <a:gd name="T0" fmla="*/ 89 w 92"/>
                <a:gd name="T1" fmla="*/ 21 h 80"/>
                <a:gd name="T2" fmla="*/ 46 w 92"/>
                <a:gd name="T3" fmla="*/ 0 h 80"/>
                <a:gd name="T4" fmla="*/ 0 w 92"/>
                <a:gd name="T5" fmla="*/ 32 h 80"/>
                <a:gd name="T6" fmla="*/ 25 w 92"/>
                <a:gd name="T7" fmla="*/ 61 h 80"/>
                <a:gd name="T8" fmla="*/ 14 w 92"/>
                <a:gd name="T9" fmla="*/ 80 h 80"/>
                <a:gd name="T10" fmla="*/ 48 w 92"/>
                <a:gd name="T11" fmla="*/ 65 h 80"/>
                <a:gd name="T12" fmla="*/ 49 w 92"/>
                <a:gd name="T13" fmla="*/ 64 h 80"/>
                <a:gd name="T14" fmla="*/ 92 w 92"/>
                <a:gd name="T15" fmla="*/ 32 h 80"/>
                <a:gd name="T16" fmla="*/ 89 w 92"/>
                <a:gd name="T17" fmla="*/ 2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80">
                  <a:moveTo>
                    <a:pt x="89" y="21"/>
                  </a:moveTo>
                  <a:cubicBezTo>
                    <a:pt x="83" y="9"/>
                    <a:pt x="66" y="0"/>
                    <a:pt x="46" y="0"/>
                  </a:cubicBezTo>
                  <a:cubicBezTo>
                    <a:pt x="20" y="0"/>
                    <a:pt x="0" y="14"/>
                    <a:pt x="0" y="32"/>
                  </a:cubicBezTo>
                  <a:cubicBezTo>
                    <a:pt x="0" y="45"/>
                    <a:pt x="10" y="56"/>
                    <a:pt x="25" y="61"/>
                  </a:cubicBezTo>
                  <a:cubicBezTo>
                    <a:pt x="26" y="65"/>
                    <a:pt x="25" y="71"/>
                    <a:pt x="14" y="80"/>
                  </a:cubicBezTo>
                  <a:cubicBezTo>
                    <a:pt x="14" y="80"/>
                    <a:pt x="36" y="75"/>
                    <a:pt x="48" y="65"/>
                  </a:cubicBezTo>
                  <a:cubicBezTo>
                    <a:pt x="49" y="64"/>
                    <a:pt x="49" y="64"/>
                    <a:pt x="49" y="64"/>
                  </a:cubicBezTo>
                  <a:cubicBezTo>
                    <a:pt x="73" y="63"/>
                    <a:pt x="92" y="49"/>
                    <a:pt x="92" y="32"/>
                  </a:cubicBezTo>
                  <a:cubicBezTo>
                    <a:pt x="92" y="28"/>
                    <a:pt x="91" y="25"/>
                    <a:pt x="8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68" tIns="60984" rIns="121968" bIns="60984" numCol="1" anchor="t" anchorCtr="0" compatLnSpc="1"/>
            <a:lstStyle/>
            <a:p>
              <a:endParaRPr lang="en-US" sz="3200">
                <a:cs typeface="+mn-ea"/>
                <a:sym typeface="+mn-lt"/>
              </a:endParaRPr>
            </a:p>
          </p:txBody>
        </p:sp>
      </p:grpSp>
      <p:grpSp>
        <p:nvGrpSpPr>
          <p:cNvPr id="10" name="Group 12" descr="D:\51PPT模板网\51pptmoban.com\图片001.jpg">
            <a:extLst>
              <a:ext uri="{FF2B5EF4-FFF2-40B4-BE49-F238E27FC236}">
                <a16:creationId xmlns:a16="http://schemas.microsoft.com/office/drawing/2014/main" id="{8A4F8D27-CAEF-51FB-A28C-339FA1FF6BCE}"/>
              </a:ext>
            </a:extLst>
          </p:cNvPr>
          <p:cNvGrpSpPr/>
          <p:nvPr/>
        </p:nvGrpSpPr>
        <p:grpSpPr>
          <a:xfrm>
            <a:off x="4249877" y="4506125"/>
            <a:ext cx="725843" cy="712249"/>
            <a:chOff x="2905125" y="4002088"/>
            <a:chExt cx="249238" cy="244475"/>
          </a:xfrm>
          <a:solidFill>
            <a:schemeClr val="bg1"/>
          </a:solidFill>
        </p:grpSpPr>
        <p:sp>
          <p:nvSpPr>
            <p:cNvPr id="11" name="Freeform 50">
              <a:extLst>
                <a:ext uri="{FF2B5EF4-FFF2-40B4-BE49-F238E27FC236}">
                  <a16:creationId xmlns:a16="http://schemas.microsoft.com/office/drawing/2014/main" id="{23CABFD0-2F6B-422B-73C3-6219320DE5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05125" y="4002088"/>
              <a:ext cx="249238" cy="244475"/>
            </a:xfrm>
            <a:custGeom>
              <a:avLst/>
              <a:gdLst>
                <a:gd name="T0" fmla="*/ 82 w 95"/>
                <a:gd name="T1" fmla="*/ 58 h 93"/>
                <a:gd name="T2" fmla="*/ 95 w 95"/>
                <a:gd name="T3" fmla="*/ 52 h 93"/>
                <a:gd name="T4" fmla="*/ 95 w 95"/>
                <a:gd name="T5" fmla="*/ 42 h 93"/>
                <a:gd name="T6" fmla="*/ 82 w 95"/>
                <a:gd name="T7" fmla="*/ 36 h 93"/>
                <a:gd name="T8" fmla="*/ 79 w 95"/>
                <a:gd name="T9" fmla="*/ 31 h 93"/>
                <a:gd name="T10" fmla="*/ 84 w 95"/>
                <a:gd name="T11" fmla="*/ 18 h 93"/>
                <a:gd name="T12" fmla="*/ 77 w 95"/>
                <a:gd name="T13" fmla="*/ 10 h 93"/>
                <a:gd name="T14" fmla="*/ 64 w 95"/>
                <a:gd name="T15" fmla="*/ 16 h 93"/>
                <a:gd name="T16" fmla="*/ 58 w 95"/>
                <a:gd name="T17" fmla="*/ 13 h 93"/>
                <a:gd name="T18" fmla="*/ 52 w 95"/>
                <a:gd name="T19" fmla="*/ 0 h 93"/>
                <a:gd name="T20" fmla="*/ 42 w 95"/>
                <a:gd name="T21" fmla="*/ 0 h 93"/>
                <a:gd name="T22" fmla="*/ 36 w 95"/>
                <a:gd name="T23" fmla="*/ 13 h 93"/>
                <a:gd name="T24" fmla="*/ 31 w 95"/>
                <a:gd name="T25" fmla="*/ 16 h 93"/>
                <a:gd name="T26" fmla="*/ 17 w 95"/>
                <a:gd name="T27" fmla="*/ 11 h 93"/>
                <a:gd name="T28" fmla="*/ 10 w 95"/>
                <a:gd name="T29" fmla="*/ 18 h 93"/>
                <a:gd name="T30" fmla="*/ 15 w 95"/>
                <a:gd name="T31" fmla="*/ 31 h 93"/>
                <a:gd name="T32" fmla="*/ 13 w 95"/>
                <a:gd name="T33" fmla="*/ 36 h 93"/>
                <a:gd name="T34" fmla="*/ 0 w 95"/>
                <a:gd name="T35" fmla="*/ 42 h 93"/>
                <a:gd name="T36" fmla="*/ 0 w 95"/>
                <a:gd name="T37" fmla="*/ 52 h 93"/>
                <a:gd name="T38" fmla="*/ 13 w 95"/>
                <a:gd name="T39" fmla="*/ 58 h 93"/>
                <a:gd name="T40" fmla="*/ 15 w 95"/>
                <a:gd name="T41" fmla="*/ 63 h 93"/>
                <a:gd name="T42" fmla="*/ 10 w 95"/>
                <a:gd name="T43" fmla="*/ 76 h 93"/>
                <a:gd name="T44" fmla="*/ 18 w 95"/>
                <a:gd name="T45" fmla="*/ 84 h 93"/>
                <a:gd name="T46" fmla="*/ 31 w 95"/>
                <a:gd name="T47" fmla="*/ 78 h 93"/>
                <a:gd name="T48" fmla="*/ 37 w 95"/>
                <a:gd name="T49" fmla="*/ 81 h 93"/>
                <a:gd name="T50" fmla="*/ 42 w 95"/>
                <a:gd name="T51" fmla="*/ 93 h 93"/>
                <a:gd name="T52" fmla="*/ 53 w 95"/>
                <a:gd name="T53" fmla="*/ 93 h 93"/>
                <a:gd name="T54" fmla="*/ 58 w 95"/>
                <a:gd name="T55" fmla="*/ 81 h 93"/>
                <a:gd name="T56" fmla="*/ 64 w 95"/>
                <a:gd name="T57" fmla="*/ 78 h 93"/>
                <a:gd name="T58" fmla="*/ 77 w 95"/>
                <a:gd name="T59" fmla="*/ 83 h 93"/>
                <a:gd name="T60" fmla="*/ 85 w 95"/>
                <a:gd name="T61" fmla="*/ 76 h 93"/>
                <a:gd name="T62" fmla="*/ 79 w 95"/>
                <a:gd name="T63" fmla="*/ 63 h 93"/>
                <a:gd name="T64" fmla="*/ 82 w 95"/>
                <a:gd name="T65" fmla="*/ 58 h 93"/>
                <a:gd name="T66" fmla="*/ 47 w 95"/>
                <a:gd name="T67" fmla="*/ 62 h 93"/>
                <a:gd name="T68" fmla="*/ 32 w 95"/>
                <a:gd name="T69" fmla="*/ 47 h 93"/>
                <a:gd name="T70" fmla="*/ 47 w 95"/>
                <a:gd name="T71" fmla="*/ 32 h 93"/>
                <a:gd name="T72" fmla="*/ 63 w 95"/>
                <a:gd name="T73" fmla="*/ 47 h 93"/>
                <a:gd name="T74" fmla="*/ 47 w 95"/>
                <a:gd name="T75" fmla="*/ 6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5" h="93">
                  <a:moveTo>
                    <a:pt x="82" y="58"/>
                  </a:moveTo>
                  <a:cubicBezTo>
                    <a:pt x="82" y="58"/>
                    <a:pt x="95" y="53"/>
                    <a:pt x="95" y="5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1"/>
                    <a:pt x="82" y="36"/>
                    <a:pt x="82" y="36"/>
                  </a:cubicBezTo>
                  <a:cubicBezTo>
                    <a:pt x="79" y="31"/>
                    <a:pt x="79" y="31"/>
                    <a:pt x="79" y="31"/>
                  </a:cubicBezTo>
                  <a:cubicBezTo>
                    <a:pt x="79" y="31"/>
                    <a:pt x="85" y="18"/>
                    <a:pt x="84" y="18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64" y="16"/>
                    <a:pt x="64" y="16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3" y="0"/>
                    <a:pt x="5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0"/>
                    <a:pt x="36" y="13"/>
                    <a:pt x="36" y="13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16"/>
                    <a:pt x="18" y="10"/>
                    <a:pt x="17" y="11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8"/>
                    <a:pt x="15" y="31"/>
                    <a:pt x="15" y="31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0" y="41"/>
                    <a:pt x="0" y="4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3"/>
                    <a:pt x="13" y="58"/>
                    <a:pt x="13" y="58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3"/>
                    <a:pt x="10" y="76"/>
                    <a:pt x="10" y="76"/>
                  </a:cubicBezTo>
                  <a:cubicBezTo>
                    <a:pt x="18" y="84"/>
                    <a:pt x="18" y="84"/>
                    <a:pt x="18" y="84"/>
                  </a:cubicBezTo>
                  <a:cubicBezTo>
                    <a:pt x="18" y="84"/>
                    <a:pt x="31" y="78"/>
                    <a:pt x="31" y="78"/>
                  </a:cubicBezTo>
                  <a:cubicBezTo>
                    <a:pt x="37" y="81"/>
                    <a:pt x="37" y="81"/>
                    <a:pt x="37" y="81"/>
                  </a:cubicBezTo>
                  <a:cubicBezTo>
                    <a:pt x="37" y="81"/>
                    <a:pt x="42" y="93"/>
                    <a:pt x="42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3"/>
                    <a:pt x="58" y="81"/>
                    <a:pt x="58" y="81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4" y="78"/>
                    <a:pt x="77" y="84"/>
                    <a:pt x="77" y="83"/>
                  </a:cubicBezTo>
                  <a:cubicBezTo>
                    <a:pt x="85" y="76"/>
                    <a:pt x="85" y="76"/>
                    <a:pt x="85" y="76"/>
                  </a:cubicBezTo>
                  <a:cubicBezTo>
                    <a:pt x="85" y="76"/>
                    <a:pt x="79" y="63"/>
                    <a:pt x="79" y="63"/>
                  </a:cubicBezTo>
                  <a:lnTo>
                    <a:pt x="82" y="58"/>
                  </a:lnTo>
                  <a:close/>
                  <a:moveTo>
                    <a:pt x="47" y="62"/>
                  </a:moveTo>
                  <a:cubicBezTo>
                    <a:pt x="39" y="62"/>
                    <a:pt x="32" y="55"/>
                    <a:pt x="32" y="47"/>
                  </a:cubicBezTo>
                  <a:cubicBezTo>
                    <a:pt x="32" y="39"/>
                    <a:pt x="39" y="32"/>
                    <a:pt x="47" y="32"/>
                  </a:cubicBezTo>
                  <a:cubicBezTo>
                    <a:pt x="56" y="32"/>
                    <a:pt x="63" y="39"/>
                    <a:pt x="63" y="47"/>
                  </a:cubicBezTo>
                  <a:cubicBezTo>
                    <a:pt x="63" y="55"/>
                    <a:pt x="56" y="62"/>
                    <a:pt x="47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68" tIns="60984" rIns="121968" bIns="60984" numCol="1" anchor="t" anchorCtr="0" compatLnSpc="1"/>
            <a:lstStyle/>
            <a:p>
              <a:endParaRPr lang="en-US" sz="3200">
                <a:cs typeface="+mn-ea"/>
                <a:sym typeface="+mn-lt"/>
              </a:endParaRPr>
            </a:p>
          </p:txBody>
        </p:sp>
        <p:sp>
          <p:nvSpPr>
            <p:cNvPr id="12" name="Oval 51">
              <a:extLst>
                <a:ext uri="{FF2B5EF4-FFF2-40B4-BE49-F238E27FC236}">
                  <a16:creationId xmlns:a16="http://schemas.microsoft.com/office/drawing/2014/main" id="{92B7A64E-2D9E-3F7F-2720-A632BD2D1B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5138" y="4102100"/>
              <a:ext cx="49213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68" tIns="60984" rIns="121968" bIns="60984" numCol="1" anchor="t" anchorCtr="0" compatLnSpc="1"/>
            <a:lstStyle/>
            <a:p>
              <a:endParaRPr lang="en-US" sz="3200">
                <a:cs typeface="+mn-ea"/>
                <a:sym typeface="+mn-lt"/>
              </a:endParaRPr>
            </a:p>
          </p:txBody>
        </p:sp>
      </p:grpSp>
      <p:grpSp>
        <p:nvGrpSpPr>
          <p:cNvPr id="13" name="Group 15">
            <a:extLst>
              <a:ext uri="{FF2B5EF4-FFF2-40B4-BE49-F238E27FC236}">
                <a16:creationId xmlns:a16="http://schemas.microsoft.com/office/drawing/2014/main" id="{E98B6B65-BA69-6ADA-3084-7386DC7EA9BB}"/>
              </a:ext>
            </a:extLst>
          </p:cNvPr>
          <p:cNvGrpSpPr/>
          <p:nvPr/>
        </p:nvGrpSpPr>
        <p:grpSpPr>
          <a:xfrm>
            <a:off x="4212168" y="1686769"/>
            <a:ext cx="862640" cy="637337"/>
            <a:chOff x="3052763" y="2647950"/>
            <a:chExt cx="346075" cy="255588"/>
          </a:xfrm>
          <a:solidFill>
            <a:schemeClr val="bg1"/>
          </a:solidFill>
        </p:grpSpPr>
        <p:sp>
          <p:nvSpPr>
            <p:cNvPr id="14" name="Freeform 108">
              <a:extLst>
                <a:ext uri="{FF2B5EF4-FFF2-40B4-BE49-F238E27FC236}">
                  <a16:creationId xmlns:a16="http://schemas.microsoft.com/office/drawing/2014/main" id="{52FB083A-8F5A-4402-CF0E-F18CAD86647A}"/>
                </a:ext>
              </a:extLst>
            </p:cNvPr>
            <p:cNvSpPr/>
            <p:nvPr/>
          </p:nvSpPr>
          <p:spPr bwMode="auto">
            <a:xfrm>
              <a:off x="3175000" y="2825750"/>
              <a:ext cx="100013" cy="77788"/>
            </a:xfrm>
            <a:custGeom>
              <a:avLst/>
              <a:gdLst>
                <a:gd name="T0" fmla="*/ 36 w 38"/>
                <a:gd name="T1" fmla="*/ 11 h 30"/>
                <a:gd name="T2" fmla="*/ 1 w 38"/>
                <a:gd name="T3" fmla="*/ 11 h 30"/>
                <a:gd name="T4" fmla="*/ 1 w 38"/>
                <a:gd name="T5" fmla="*/ 13 h 30"/>
                <a:gd name="T6" fmla="*/ 19 w 38"/>
                <a:gd name="T7" fmla="*/ 30 h 30"/>
                <a:gd name="T8" fmla="*/ 36 w 38"/>
                <a:gd name="T9" fmla="*/ 13 h 30"/>
                <a:gd name="T10" fmla="*/ 36 w 38"/>
                <a:gd name="T11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0">
                  <a:moveTo>
                    <a:pt x="36" y="11"/>
                  </a:moveTo>
                  <a:cubicBezTo>
                    <a:pt x="26" y="1"/>
                    <a:pt x="12" y="0"/>
                    <a:pt x="1" y="11"/>
                  </a:cubicBezTo>
                  <a:cubicBezTo>
                    <a:pt x="0" y="11"/>
                    <a:pt x="0" y="12"/>
                    <a:pt x="1" y="13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8" y="12"/>
                    <a:pt x="37" y="11"/>
                    <a:pt x="3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68" tIns="60984" rIns="121968" bIns="60984" numCol="1" anchor="t" anchorCtr="0" compatLnSpc="1"/>
            <a:lstStyle/>
            <a:p>
              <a:endParaRPr lang="en-US" sz="3200">
                <a:cs typeface="+mn-ea"/>
                <a:sym typeface="+mn-lt"/>
              </a:endParaRPr>
            </a:p>
          </p:txBody>
        </p:sp>
        <p:sp>
          <p:nvSpPr>
            <p:cNvPr id="15" name="Freeform 109">
              <a:extLst>
                <a:ext uri="{FF2B5EF4-FFF2-40B4-BE49-F238E27FC236}">
                  <a16:creationId xmlns:a16="http://schemas.microsoft.com/office/drawing/2014/main" id="{FA4FA62D-35B8-0C7E-338D-B474B498ECCA}"/>
                </a:ext>
              </a:extLst>
            </p:cNvPr>
            <p:cNvSpPr/>
            <p:nvPr/>
          </p:nvSpPr>
          <p:spPr bwMode="auto">
            <a:xfrm>
              <a:off x="3109913" y="2736850"/>
              <a:ext cx="230188" cy="101600"/>
            </a:xfrm>
            <a:custGeom>
              <a:avLst/>
              <a:gdLst>
                <a:gd name="T0" fmla="*/ 87 w 88"/>
                <a:gd name="T1" fmla="*/ 24 h 39"/>
                <a:gd name="T2" fmla="*/ 0 w 88"/>
                <a:gd name="T3" fmla="*/ 24 h 39"/>
                <a:gd name="T4" fmla="*/ 0 w 88"/>
                <a:gd name="T5" fmla="*/ 26 h 39"/>
                <a:gd name="T6" fmla="*/ 13 w 88"/>
                <a:gd name="T7" fmla="*/ 38 h 39"/>
                <a:gd name="T8" fmla="*/ 15 w 88"/>
                <a:gd name="T9" fmla="*/ 38 h 39"/>
                <a:gd name="T10" fmla="*/ 73 w 88"/>
                <a:gd name="T11" fmla="*/ 38 h 39"/>
                <a:gd name="T12" fmla="*/ 75 w 88"/>
                <a:gd name="T13" fmla="*/ 38 h 39"/>
                <a:gd name="T14" fmla="*/ 87 w 88"/>
                <a:gd name="T15" fmla="*/ 26 h 39"/>
                <a:gd name="T16" fmla="*/ 87 w 88"/>
                <a:gd name="T17" fmla="*/ 26 h 39"/>
                <a:gd name="T18" fmla="*/ 87 w 88"/>
                <a:gd name="T19" fmla="*/ 2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39">
                  <a:moveTo>
                    <a:pt x="87" y="24"/>
                  </a:moveTo>
                  <a:cubicBezTo>
                    <a:pt x="63" y="0"/>
                    <a:pt x="24" y="0"/>
                    <a:pt x="0" y="24"/>
                  </a:cubicBezTo>
                  <a:cubicBezTo>
                    <a:pt x="0" y="24"/>
                    <a:pt x="0" y="25"/>
                    <a:pt x="0" y="26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4" y="39"/>
                    <a:pt x="15" y="38"/>
                  </a:cubicBezTo>
                  <a:cubicBezTo>
                    <a:pt x="31" y="22"/>
                    <a:pt x="57" y="22"/>
                    <a:pt x="73" y="38"/>
                  </a:cubicBezTo>
                  <a:cubicBezTo>
                    <a:pt x="73" y="39"/>
                    <a:pt x="74" y="39"/>
                    <a:pt x="75" y="38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8" y="25"/>
                    <a:pt x="88" y="24"/>
                    <a:pt x="8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68" tIns="60984" rIns="121968" bIns="60984" numCol="1" anchor="t" anchorCtr="0" compatLnSpc="1"/>
            <a:lstStyle/>
            <a:p>
              <a:endParaRPr lang="en-US" sz="3200">
                <a:cs typeface="+mn-ea"/>
                <a:sym typeface="+mn-lt"/>
              </a:endParaRPr>
            </a:p>
          </p:txBody>
        </p:sp>
        <p:sp>
          <p:nvSpPr>
            <p:cNvPr id="16" name="Freeform 110">
              <a:extLst>
                <a:ext uri="{FF2B5EF4-FFF2-40B4-BE49-F238E27FC236}">
                  <a16:creationId xmlns:a16="http://schemas.microsoft.com/office/drawing/2014/main" id="{32B55340-FE4C-5EBE-90B8-24B88B2E2A01}"/>
                </a:ext>
              </a:extLst>
            </p:cNvPr>
            <p:cNvSpPr/>
            <p:nvPr/>
          </p:nvSpPr>
          <p:spPr bwMode="auto">
            <a:xfrm>
              <a:off x="3052763" y="2647950"/>
              <a:ext cx="346075" cy="134938"/>
            </a:xfrm>
            <a:custGeom>
              <a:avLst/>
              <a:gdLst>
                <a:gd name="T0" fmla="*/ 131 w 132"/>
                <a:gd name="T1" fmla="*/ 36 h 52"/>
                <a:gd name="T2" fmla="*/ 131 w 132"/>
                <a:gd name="T3" fmla="*/ 36 h 52"/>
                <a:gd name="T4" fmla="*/ 1 w 132"/>
                <a:gd name="T5" fmla="*/ 36 h 52"/>
                <a:gd name="T6" fmla="*/ 1 w 132"/>
                <a:gd name="T7" fmla="*/ 38 h 52"/>
                <a:gd name="T8" fmla="*/ 13 w 132"/>
                <a:gd name="T9" fmla="*/ 51 h 52"/>
                <a:gd name="T10" fmla="*/ 16 w 132"/>
                <a:gd name="T11" fmla="*/ 51 h 52"/>
                <a:gd name="T12" fmla="*/ 116 w 132"/>
                <a:gd name="T13" fmla="*/ 51 h 52"/>
                <a:gd name="T14" fmla="*/ 118 w 132"/>
                <a:gd name="T15" fmla="*/ 51 h 52"/>
                <a:gd name="T16" fmla="*/ 131 w 132"/>
                <a:gd name="T17" fmla="*/ 38 h 52"/>
                <a:gd name="T18" fmla="*/ 131 w 132"/>
                <a:gd name="T19" fmla="*/ 38 h 52"/>
                <a:gd name="T20" fmla="*/ 131 w 132"/>
                <a:gd name="T21" fmla="*/ 3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52">
                  <a:moveTo>
                    <a:pt x="131" y="36"/>
                  </a:moveTo>
                  <a:cubicBezTo>
                    <a:pt x="131" y="36"/>
                    <a:pt x="131" y="36"/>
                    <a:pt x="131" y="36"/>
                  </a:cubicBezTo>
                  <a:cubicBezTo>
                    <a:pt x="95" y="0"/>
                    <a:pt x="36" y="0"/>
                    <a:pt x="1" y="36"/>
                  </a:cubicBezTo>
                  <a:cubicBezTo>
                    <a:pt x="0" y="37"/>
                    <a:pt x="0" y="38"/>
                    <a:pt x="1" y="38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2"/>
                    <a:pt x="15" y="52"/>
                    <a:pt x="16" y="51"/>
                  </a:cubicBezTo>
                  <a:cubicBezTo>
                    <a:pt x="43" y="23"/>
                    <a:pt x="88" y="23"/>
                    <a:pt x="116" y="51"/>
                  </a:cubicBezTo>
                  <a:cubicBezTo>
                    <a:pt x="117" y="52"/>
                    <a:pt x="118" y="52"/>
                    <a:pt x="118" y="51"/>
                  </a:cubicBezTo>
                  <a:cubicBezTo>
                    <a:pt x="131" y="38"/>
                    <a:pt x="131" y="38"/>
                    <a:pt x="131" y="38"/>
                  </a:cubicBezTo>
                  <a:cubicBezTo>
                    <a:pt x="131" y="38"/>
                    <a:pt x="131" y="38"/>
                    <a:pt x="131" y="38"/>
                  </a:cubicBezTo>
                  <a:cubicBezTo>
                    <a:pt x="132" y="38"/>
                    <a:pt x="132" y="37"/>
                    <a:pt x="1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68" tIns="60984" rIns="121968" bIns="60984" numCol="1" anchor="t" anchorCtr="0" compatLnSpc="1"/>
            <a:lstStyle/>
            <a:p>
              <a:endParaRPr lang="en-US" sz="3200">
                <a:cs typeface="+mn-ea"/>
                <a:sym typeface="+mn-lt"/>
              </a:endParaRPr>
            </a:p>
          </p:txBody>
        </p:sp>
      </p:grpSp>
      <p:sp>
        <p:nvSpPr>
          <p:cNvPr id="18" name="Oval 20">
            <a:extLst>
              <a:ext uri="{FF2B5EF4-FFF2-40B4-BE49-F238E27FC236}">
                <a16:creationId xmlns:a16="http://schemas.microsoft.com/office/drawing/2014/main" id="{726F34DC-583C-78DE-1FD6-21A8E8A69984}"/>
              </a:ext>
            </a:extLst>
          </p:cNvPr>
          <p:cNvSpPr/>
          <p:nvPr/>
        </p:nvSpPr>
        <p:spPr>
          <a:xfrm>
            <a:off x="9344648" y="2141355"/>
            <a:ext cx="1106283" cy="1106713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2F5596"/>
                </a:gs>
                <a:gs pos="100000">
                  <a:srgbClr val="2F559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sym typeface="+mn-lt"/>
            </a:endParaRPr>
          </a:p>
        </p:txBody>
      </p:sp>
      <p:grpSp>
        <p:nvGrpSpPr>
          <p:cNvPr id="19" name="组合 18" descr="D:\51PPT模板网\51pptmoban.com\图片001.jpg">
            <a:extLst>
              <a:ext uri="{FF2B5EF4-FFF2-40B4-BE49-F238E27FC236}">
                <a16:creationId xmlns:a16="http://schemas.microsoft.com/office/drawing/2014/main" id="{56B830B4-D802-5D30-A734-AF77039303ED}"/>
              </a:ext>
            </a:extLst>
          </p:cNvPr>
          <p:cNvGrpSpPr/>
          <p:nvPr/>
        </p:nvGrpSpPr>
        <p:grpSpPr>
          <a:xfrm>
            <a:off x="9674654" y="2379826"/>
            <a:ext cx="446272" cy="582860"/>
            <a:chOff x="9896690" y="3140691"/>
            <a:chExt cx="425020" cy="554888"/>
          </a:xfrm>
          <a:solidFill>
            <a:srgbClr val="64A0DC"/>
          </a:solidFill>
        </p:grpSpPr>
        <p:sp>
          <p:nvSpPr>
            <p:cNvPr id="20" name="Freeform 37">
              <a:extLst>
                <a:ext uri="{FF2B5EF4-FFF2-40B4-BE49-F238E27FC236}">
                  <a16:creationId xmlns:a16="http://schemas.microsoft.com/office/drawing/2014/main" id="{8F7C97DE-18B9-CE10-68DF-4421ED7D52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96690" y="3140691"/>
              <a:ext cx="425020" cy="554888"/>
            </a:xfrm>
            <a:custGeom>
              <a:avLst/>
              <a:gdLst>
                <a:gd name="T0" fmla="*/ 103 w 109"/>
                <a:gd name="T1" fmla="*/ 68 h 142"/>
                <a:gd name="T2" fmla="*/ 96 w 109"/>
                <a:gd name="T3" fmla="*/ 68 h 142"/>
                <a:gd name="T4" fmla="*/ 96 w 109"/>
                <a:gd name="T5" fmla="*/ 44 h 142"/>
                <a:gd name="T6" fmla="*/ 84 w 109"/>
                <a:gd name="T7" fmla="*/ 13 h 142"/>
                <a:gd name="T8" fmla="*/ 54 w 109"/>
                <a:gd name="T9" fmla="*/ 0 h 142"/>
                <a:gd name="T10" fmla="*/ 25 w 109"/>
                <a:gd name="T11" fmla="*/ 13 h 142"/>
                <a:gd name="T12" fmla="*/ 13 w 109"/>
                <a:gd name="T13" fmla="*/ 44 h 142"/>
                <a:gd name="T14" fmla="*/ 13 w 109"/>
                <a:gd name="T15" fmla="*/ 68 h 142"/>
                <a:gd name="T16" fmla="*/ 5 w 109"/>
                <a:gd name="T17" fmla="*/ 68 h 142"/>
                <a:gd name="T18" fmla="*/ 0 w 109"/>
                <a:gd name="T19" fmla="*/ 73 h 142"/>
                <a:gd name="T20" fmla="*/ 0 w 109"/>
                <a:gd name="T21" fmla="*/ 137 h 142"/>
                <a:gd name="T22" fmla="*/ 5 w 109"/>
                <a:gd name="T23" fmla="*/ 142 h 142"/>
                <a:gd name="T24" fmla="*/ 103 w 109"/>
                <a:gd name="T25" fmla="*/ 142 h 142"/>
                <a:gd name="T26" fmla="*/ 109 w 109"/>
                <a:gd name="T27" fmla="*/ 137 h 142"/>
                <a:gd name="T28" fmla="*/ 109 w 109"/>
                <a:gd name="T29" fmla="*/ 73 h 142"/>
                <a:gd name="T30" fmla="*/ 103 w 109"/>
                <a:gd name="T31" fmla="*/ 68 h 142"/>
                <a:gd name="T32" fmla="*/ 66 w 109"/>
                <a:gd name="T33" fmla="*/ 124 h 142"/>
                <a:gd name="T34" fmla="*/ 54 w 109"/>
                <a:gd name="T35" fmla="*/ 136 h 142"/>
                <a:gd name="T36" fmla="*/ 42 w 109"/>
                <a:gd name="T37" fmla="*/ 124 h 142"/>
                <a:gd name="T38" fmla="*/ 42 w 109"/>
                <a:gd name="T39" fmla="*/ 102 h 142"/>
                <a:gd name="T40" fmla="*/ 54 w 109"/>
                <a:gd name="T41" fmla="*/ 91 h 142"/>
                <a:gd name="T42" fmla="*/ 66 w 109"/>
                <a:gd name="T43" fmla="*/ 102 h 142"/>
                <a:gd name="T44" fmla="*/ 66 w 109"/>
                <a:gd name="T45" fmla="*/ 124 h 142"/>
                <a:gd name="T46" fmla="*/ 76 w 109"/>
                <a:gd name="T47" fmla="*/ 68 h 142"/>
                <a:gd name="T48" fmla="*/ 32 w 109"/>
                <a:gd name="T49" fmla="*/ 68 h 142"/>
                <a:gd name="T50" fmla="*/ 32 w 109"/>
                <a:gd name="T51" fmla="*/ 44 h 142"/>
                <a:gd name="T52" fmla="*/ 39 w 109"/>
                <a:gd name="T53" fmla="*/ 27 h 142"/>
                <a:gd name="T54" fmla="*/ 54 w 109"/>
                <a:gd name="T55" fmla="*/ 20 h 142"/>
                <a:gd name="T56" fmla="*/ 70 w 109"/>
                <a:gd name="T57" fmla="*/ 27 h 142"/>
                <a:gd name="T58" fmla="*/ 76 w 109"/>
                <a:gd name="T59" fmla="*/ 44 h 142"/>
                <a:gd name="T60" fmla="*/ 76 w 109"/>
                <a:gd name="T61" fmla="*/ 6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9" h="142">
                  <a:moveTo>
                    <a:pt x="103" y="68"/>
                  </a:moveTo>
                  <a:cubicBezTo>
                    <a:pt x="96" y="68"/>
                    <a:pt x="96" y="68"/>
                    <a:pt x="96" y="68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32"/>
                    <a:pt x="92" y="21"/>
                    <a:pt x="84" y="13"/>
                  </a:cubicBezTo>
                  <a:cubicBezTo>
                    <a:pt x="77" y="5"/>
                    <a:pt x="66" y="0"/>
                    <a:pt x="54" y="0"/>
                  </a:cubicBezTo>
                  <a:cubicBezTo>
                    <a:pt x="43" y="0"/>
                    <a:pt x="32" y="5"/>
                    <a:pt x="25" y="13"/>
                  </a:cubicBezTo>
                  <a:cubicBezTo>
                    <a:pt x="17" y="21"/>
                    <a:pt x="13" y="32"/>
                    <a:pt x="13" y="44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2" y="68"/>
                    <a:pt x="0" y="70"/>
                    <a:pt x="0" y="73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0"/>
                    <a:pt x="2" y="142"/>
                    <a:pt x="5" y="142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6" y="142"/>
                    <a:pt x="109" y="140"/>
                    <a:pt x="109" y="137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70"/>
                    <a:pt x="106" y="68"/>
                    <a:pt x="103" y="68"/>
                  </a:cubicBezTo>
                  <a:close/>
                  <a:moveTo>
                    <a:pt x="66" y="124"/>
                  </a:moveTo>
                  <a:cubicBezTo>
                    <a:pt x="66" y="131"/>
                    <a:pt x="61" y="136"/>
                    <a:pt x="54" y="136"/>
                  </a:cubicBezTo>
                  <a:cubicBezTo>
                    <a:pt x="48" y="136"/>
                    <a:pt x="42" y="131"/>
                    <a:pt x="42" y="124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8" y="91"/>
                    <a:pt x="54" y="91"/>
                  </a:cubicBezTo>
                  <a:cubicBezTo>
                    <a:pt x="61" y="91"/>
                    <a:pt x="66" y="96"/>
                    <a:pt x="66" y="102"/>
                  </a:cubicBezTo>
                  <a:lnTo>
                    <a:pt x="66" y="124"/>
                  </a:lnTo>
                  <a:close/>
                  <a:moveTo>
                    <a:pt x="76" y="68"/>
                  </a:moveTo>
                  <a:cubicBezTo>
                    <a:pt x="32" y="68"/>
                    <a:pt x="32" y="68"/>
                    <a:pt x="32" y="68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2" y="37"/>
                    <a:pt x="35" y="31"/>
                    <a:pt x="39" y="27"/>
                  </a:cubicBezTo>
                  <a:cubicBezTo>
                    <a:pt x="43" y="22"/>
                    <a:pt x="48" y="20"/>
                    <a:pt x="54" y="20"/>
                  </a:cubicBezTo>
                  <a:cubicBezTo>
                    <a:pt x="60" y="20"/>
                    <a:pt x="66" y="22"/>
                    <a:pt x="70" y="27"/>
                  </a:cubicBezTo>
                  <a:cubicBezTo>
                    <a:pt x="74" y="31"/>
                    <a:pt x="76" y="37"/>
                    <a:pt x="76" y="44"/>
                  </a:cubicBezTo>
                  <a:lnTo>
                    <a:pt x="76" y="68"/>
                  </a:lnTo>
                  <a:close/>
                </a:path>
              </a:pathLst>
            </a:custGeom>
            <a:solidFill>
              <a:srgbClr val="2F5596"/>
            </a:solidFill>
            <a:ln w="9525">
              <a:noFill/>
              <a:round/>
            </a:ln>
          </p:spPr>
          <p:txBody>
            <a:bodyPr vert="horz" wrap="square" lIns="121968" tIns="60984" rIns="121968" bIns="60984" numCol="1" anchor="t" anchorCtr="0" compatLnSpc="1"/>
            <a:lstStyle/>
            <a:p>
              <a:endParaRPr lang="en-US" sz="3200">
                <a:cs typeface="+mn-ea"/>
                <a:sym typeface="+mn-lt"/>
              </a:endParaRPr>
            </a:p>
          </p:txBody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F21AB3F4-A1F4-C055-D091-3897ABC3671F}"/>
                </a:ext>
              </a:extLst>
            </p:cNvPr>
            <p:cNvSpPr/>
            <p:nvPr/>
          </p:nvSpPr>
          <p:spPr bwMode="auto">
            <a:xfrm>
              <a:off x="10080866" y="3518487"/>
              <a:ext cx="56669" cy="125146"/>
            </a:xfrm>
            <a:custGeom>
              <a:avLst/>
              <a:gdLst>
                <a:gd name="T0" fmla="*/ 7 w 14"/>
                <a:gd name="T1" fmla="*/ 0 h 32"/>
                <a:gd name="T2" fmla="*/ 0 w 14"/>
                <a:gd name="T3" fmla="*/ 7 h 32"/>
                <a:gd name="T4" fmla="*/ 0 w 14"/>
                <a:gd name="T5" fmla="*/ 25 h 32"/>
                <a:gd name="T6" fmla="*/ 7 w 14"/>
                <a:gd name="T7" fmla="*/ 32 h 32"/>
                <a:gd name="T8" fmla="*/ 14 w 14"/>
                <a:gd name="T9" fmla="*/ 25 h 32"/>
                <a:gd name="T10" fmla="*/ 14 w 14"/>
                <a:gd name="T11" fmla="*/ 7 h 32"/>
                <a:gd name="T12" fmla="*/ 7 w 14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32">
                  <a:moveTo>
                    <a:pt x="7" y="0"/>
                  </a:moveTo>
                  <a:cubicBezTo>
                    <a:pt x="4" y="0"/>
                    <a:pt x="0" y="3"/>
                    <a:pt x="0" y="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1" y="32"/>
                    <a:pt x="14" y="29"/>
                    <a:pt x="14" y="25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1968" tIns="60984" rIns="121968" bIns="60984" numCol="1" anchor="t" anchorCtr="0" compatLnSpc="1"/>
            <a:lstStyle/>
            <a:p>
              <a:endParaRPr lang="en-US" sz="3200">
                <a:cs typeface="+mn-ea"/>
                <a:sym typeface="+mn-lt"/>
              </a:endParaRPr>
            </a:p>
          </p:txBody>
        </p:sp>
      </p:grpSp>
      <p:sp>
        <p:nvSpPr>
          <p:cNvPr id="23" name="Oval 25">
            <a:extLst>
              <a:ext uri="{FF2B5EF4-FFF2-40B4-BE49-F238E27FC236}">
                <a16:creationId xmlns:a16="http://schemas.microsoft.com/office/drawing/2014/main" id="{3EAFD4F8-C56B-7F62-7A0C-B8123705483C}"/>
              </a:ext>
            </a:extLst>
          </p:cNvPr>
          <p:cNvSpPr/>
          <p:nvPr/>
        </p:nvSpPr>
        <p:spPr>
          <a:xfrm>
            <a:off x="1716972" y="2141355"/>
            <a:ext cx="1106283" cy="1106713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400">
              <a:solidFill>
                <a:schemeClr val="tx1">
                  <a:lumMod val="75000"/>
                  <a:lumOff val="25000"/>
                </a:schemeClr>
              </a:solidFill>
              <a:sym typeface="+mn-lt"/>
            </a:endParaRPr>
          </a:p>
        </p:txBody>
      </p:sp>
      <p:sp>
        <p:nvSpPr>
          <p:cNvPr id="24" name="任意多边形 101">
            <a:extLst>
              <a:ext uri="{FF2B5EF4-FFF2-40B4-BE49-F238E27FC236}">
                <a16:creationId xmlns:a16="http://schemas.microsoft.com/office/drawing/2014/main" id="{DECD27EB-0342-9554-A4D1-C20C3FE40BEB}"/>
              </a:ext>
            </a:extLst>
          </p:cNvPr>
          <p:cNvSpPr/>
          <p:nvPr/>
        </p:nvSpPr>
        <p:spPr bwMode="auto">
          <a:xfrm>
            <a:off x="1944754" y="2378951"/>
            <a:ext cx="650718" cy="631522"/>
          </a:xfrm>
          <a:custGeom>
            <a:avLst/>
            <a:gdLst>
              <a:gd name="connsiteX0" fmla="*/ 355975 w 703391"/>
              <a:gd name="connsiteY0" fmla="*/ 151108 h 682375"/>
              <a:gd name="connsiteX1" fmla="*/ 595644 w 703391"/>
              <a:gd name="connsiteY1" fmla="*/ 373898 h 682375"/>
              <a:gd name="connsiteX2" fmla="*/ 595644 w 703391"/>
              <a:gd name="connsiteY2" fmla="*/ 656669 h 682375"/>
              <a:gd name="connsiteX3" fmla="*/ 587085 w 703391"/>
              <a:gd name="connsiteY3" fmla="*/ 682375 h 682375"/>
              <a:gd name="connsiteX4" fmla="*/ 561406 w 703391"/>
              <a:gd name="connsiteY4" fmla="*/ 682375 h 682375"/>
              <a:gd name="connsiteX5" fmla="*/ 433011 w 703391"/>
              <a:gd name="connsiteY5" fmla="*/ 682375 h 682375"/>
              <a:gd name="connsiteX6" fmla="*/ 424452 w 703391"/>
              <a:gd name="connsiteY6" fmla="*/ 682375 h 682375"/>
              <a:gd name="connsiteX7" fmla="*/ 415892 w 703391"/>
              <a:gd name="connsiteY7" fmla="*/ 673806 h 682375"/>
              <a:gd name="connsiteX8" fmla="*/ 415892 w 703391"/>
              <a:gd name="connsiteY8" fmla="*/ 536705 h 682375"/>
              <a:gd name="connsiteX9" fmla="*/ 287498 w 703391"/>
              <a:gd name="connsiteY9" fmla="*/ 536705 h 682375"/>
              <a:gd name="connsiteX10" fmla="*/ 287498 w 703391"/>
              <a:gd name="connsiteY10" fmla="*/ 673806 h 682375"/>
              <a:gd name="connsiteX11" fmla="*/ 287498 w 703391"/>
              <a:gd name="connsiteY11" fmla="*/ 682375 h 682375"/>
              <a:gd name="connsiteX12" fmla="*/ 270379 w 703391"/>
              <a:gd name="connsiteY12" fmla="*/ 682375 h 682375"/>
              <a:gd name="connsiteX13" fmla="*/ 141985 w 703391"/>
              <a:gd name="connsiteY13" fmla="*/ 682375 h 682375"/>
              <a:gd name="connsiteX14" fmla="*/ 124865 w 703391"/>
              <a:gd name="connsiteY14" fmla="*/ 682375 h 682375"/>
              <a:gd name="connsiteX15" fmla="*/ 107746 w 703391"/>
              <a:gd name="connsiteY15" fmla="*/ 656669 h 682375"/>
              <a:gd name="connsiteX16" fmla="*/ 107746 w 703391"/>
              <a:gd name="connsiteY16" fmla="*/ 373898 h 682375"/>
              <a:gd name="connsiteX17" fmla="*/ 351696 w 703391"/>
              <a:gd name="connsiteY17" fmla="*/ 0 h 682375"/>
              <a:gd name="connsiteX18" fmla="*/ 381718 w 703391"/>
              <a:gd name="connsiteY18" fmla="*/ 12890 h 682375"/>
              <a:gd name="connsiteX19" fmla="*/ 501810 w 703391"/>
              <a:gd name="connsiteY19" fmla="*/ 124605 h 682375"/>
              <a:gd name="connsiteX20" fmla="*/ 501810 w 703391"/>
              <a:gd name="connsiteY20" fmla="*/ 30077 h 682375"/>
              <a:gd name="connsiteX21" fmla="*/ 518965 w 703391"/>
              <a:gd name="connsiteY21" fmla="*/ 12890 h 682375"/>
              <a:gd name="connsiteX22" fmla="*/ 561855 w 703391"/>
              <a:gd name="connsiteY22" fmla="*/ 12890 h 682375"/>
              <a:gd name="connsiteX23" fmla="*/ 579011 w 703391"/>
              <a:gd name="connsiteY23" fmla="*/ 30077 h 682375"/>
              <a:gd name="connsiteX24" fmla="*/ 579011 w 703391"/>
              <a:gd name="connsiteY24" fmla="*/ 193352 h 682375"/>
              <a:gd name="connsiteX25" fmla="*/ 690524 w 703391"/>
              <a:gd name="connsiteY25" fmla="*/ 296474 h 682375"/>
              <a:gd name="connsiteX26" fmla="*/ 690524 w 703391"/>
              <a:gd name="connsiteY26" fmla="*/ 365221 h 682375"/>
              <a:gd name="connsiteX27" fmla="*/ 630479 w 703391"/>
              <a:gd name="connsiteY27" fmla="*/ 365221 h 682375"/>
              <a:gd name="connsiteX28" fmla="*/ 355985 w 703391"/>
              <a:gd name="connsiteY28" fmla="*/ 107418 h 682375"/>
              <a:gd name="connsiteX29" fmla="*/ 81490 w 703391"/>
              <a:gd name="connsiteY29" fmla="*/ 365221 h 682375"/>
              <a:gd name="connsiteX30" fmla="*/ 47179 w 703391"/>
              <a:gd name="connsiteY30" fmla="*/ 373815 h 682375"/>
              <a:gd name="connsiteX31" fmla="*/ 12867 w 703391"/>
              <a:gd name="connsiteY31" fmla="*/ 365221 h 682375"/>
              <a:gd name="connsiteX32" fmla="*/ 12867 w 703391"/>
              <a:gd name="connsiteY32" fmla="*/ 296474 h 682375"/>
              <a:gd name="connsiteX33" fmla="*/ 321673 w 703391"/>
              <a:gd name="connsiteY33" fmla="*/ 12890 h 682375"/>
              <a:gd name="connsiteX34" fmla="*/ 351696 w 703391"/>
              <a:gd name="connsiteY34" fmla="*/ 0 h 68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03391" h="682375">
                <a:moveTo>
                  <a:pt x="355975" y="151108"/>
                </a:moveTo>
                <a:cubicBezTo>
                  <a:pt x="355975" y="151108"/>
                  <a:pt x="355975" y="151108"/>
                  <a:pt x="595644" y="373898"/>
                </a:cubicBezTo>
                <a:cubicBezTo>
                  <a:pt x="595644" y="373898"/>
                  <a:pt x="595644" y="373898"/>
                  <a:pt x="595644" y="656669"/>
                </a:cubicBezTo>
                <a:cubicBezTo>
                  <a:pt x="595644" y="673806"/>
                  <a:pt x="587085" y="682375"/>
                  <a:pt x="587085" y="682375"/>
                </a:cubicBezTo>
                <a:cubicBezTo>
                  <a:pt x="578525" y="682375"/>
                  <a:pt x="569965" y="682375"/>
                  <a:pt x="561406" y="682375"/>
                </a:cubicBezTo>
                <a:cubicBezTo>
                  <a:pt x="561406" y="682375"/>
                  <a:pt x="561406" y="682375"/>
                  <a:pt x="433011" y="682375"/>
                </a:cubicBezTo>
                <a:cubicBezTo>
                  <a:pt x="433011" y="682375"/>
                  <a:pt x="424452" y="682375"/>
                  <a:pt x="424452" y="682375"/>
                </a:cubicBezTo>
                <a:cubicBezTo>
                  <a:pt x="424452" y="682375"/>
                  <a:pt x="415892" y="673806"/>
                  <a:pt x="415892" y="673806"/>
                </a:cubicBezTo>
                <a:cubicBezTo>
                  <a:pt x="415892" y="673806"/>
                  <a:pt x="415892" y="673806"/>
                  <a:pt x="415892" y="536705"/>
                </a:cubicBezTo>
                <a:cubicBezTo>
                  <a:pt x="415892" y="536705"/>
                  <a:pt x="415892" y="536705"/>
                  <a:pt x="287498" y="536705"/>
                </a:cubicBezTo>
                <a:cubicBezTo>
                  <a:pt x="287498" y="536705"/>
                  <a:pt x="287498" y="536705"/>
                  <a:pt x="287498" y="673806"/>
                </a:cubicBezTo>
                <a:cubicBezTo>
                  <a:pt x="287498" y="673806"/>
                  <a:pt x="287498" y="682375"/>
                  <a:pt x="287498" y="682375"/>
                </a:cubicBezTo>
                <a:cubicBezTo>
                  <a:pt x="278938" y="682375"/>
                  <a:pt x="278938" y="682375"/>
                  <a:pt x="270379" y="682375"/>
                </a:cubicBezTo>
                <a:cubicBezTo>
                  <a:pt x="270379" y="682375"/>
                  <a:pt x="270379" y="682375"/>
                  <a:pt x="141985" y="682375"/>
                </a:cubicBezTo>
                <a:cubicBezTo>
                  <a:pt x="133425" y="682375"/>
                  <a:pt x="133425" y="682375"/>
                  <a:pt x="124865" y="682375"/>
                </a:cubicBezTo>
                <a:cubicBezTo>
                  <a:pt x="116306" y="682375"/>
                  <a:pt x="107746" y="673806"/>
                  <a:pt x="107746" y="656669"/>
                </a:cubicBezTo>
                <a:cubicBezTo>
                  <a:pt x="107746" y="656669"/>
                  <a:pt x="107746" y="656669"/>
                  <a:pt x="107746" y="373898"/>
                </a:cubicBezTo>
                <a:close/>
                <a:moveTo>
                  <a:pt x="351696" y="0"/>
                </a:moveTo>
                <a:cubicBezTo>
                  <a:pt x="362418" y="0"/>
                  <a:pt x="373140" y="4296"/>
                  <a:pt x="381718" y="12890"/>
                </a:cubicBezTo>
                <a:cubicBezTo>
                  <a:pt x="381718" y="12890"/>
                  <a:pt x="381718" y="12890"/>
                  <a:pt x="501810" y="124605"/>
                </a:cubicBezTo>
                <a:cubicBezTo>
                  <a:pt x="501810" y="124605"/>
                  <a:pt x="501810" y="124605"/>
                  <a:pt x="501810" y="30077"/>
                </a:cubicBezTo>
                <a:cubicBezTo>
                  <a:pt x="501810" y="21483"/>
                  <a:pt x="510388" y="12890"/>
                  <a:pt x="518965" y="12890"/>
                </a:cubicBezTo>
                <a:cubicBezTo>
                  <a:pt x="518965" y="12890"/>
                  <a:pt x="518965" y="12890"/>
                  <a:pt x="561855" y="12890"/>
                </a:cubicBezTo>
                <a:cubicBezTo>
                  <a:pt x="570433" y="12890"/>
                  <a:pt x="579011" y="21483"/>
                  <a:pt x="579011" y="30077"/>
                </a:cubicBezTo>
                <a:cubicBezTo>
                  <a:pt x="579011" y="30077"/>
                  <a:pt x="579011" y="30077"/>
                  <a:pt x="579011" y="193352"/>
                </a:cubicBezTo>
                <a:cubicBezTo>
                  <a:pt x="579011" y="193352"/>
                  <a:pt x="579011" y="193352"/>
                  <a:pt x="690524" y="296474"/>
                </a:cubicBezTo>
                <a:cubicBezTo>
                  <a:pt x="707680" y="313661"/>
                  <a:pt x="707680" y="339441"/>
                  <a:pt x="690524" y="365221"/>
                </a:cubicBezTo>
                <a:cubicBezTo>
                  <a:pt x="681946" y="382408"/>
                  <a:pt x="647635" y="382408"/>
                  <a:pt x="630479" y="365221"/>
                </a:cubicBezTo>
                <a:cubicBezTo>
                  <a:pt x="630479" y="365221"/>
                  <a:pt x="630479" y="365221"/>
                  <a:pt x="355985" y="107418"/>
                </a:cubicBezTo>
                <a:cubicBezTo>
                  <a:pt x="355985" y="107418"/>
                  <a:pt x="355985" y="107418"/>
                  <a:pt x="81490" y="365221"/>
                </a:cubicBezTo>
                <a:cubicBezTo>
                  <a:pt x="72912" y="373815"/>
                  <a:pt x="55757" y="373815"/>
                  <a:pt x="47179" y="373815"/>
                </a:cubicBezTo>
                <a:cubicBezTo>
                  <a:pt x="38601" y="373815"/>
                  <a:pt x="21445" y="373815"/>
                  <a:pt x="12867" y="365221"/>
                </a:cubicBezTo>
                <a:cubicBezTo>
                  <a:pt x="-4289" y="339441"/>
                  <a:pt x="-4289" y="313661"/>
                  <a:pt x="12867" y="296474"/>
                </a:cubicBezTo>
                <a:cubicBezTo>
                  <a:pt x="12867" y="296474"/>
                  <a:pt x="12867" y="296474"/>
                  <a:pt x="321673" y="12890"/>
                </a:cubicBezTo>
                <a:cubicBezTo>
                  <a:pt x="330251" y="4296"/>
                  <a:pt x="340973" y="0"/>
                  <a:pt x="351696" y="0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D0420B2A-D49A-7B5A-3580-47179F31FB65}"/>
              </a:ext>
            </a:extLst>
          </p:cNvPr>
          <p:cNvGrpSpPr/>
          <p:nvPr/>
        </p:nvGrpSpPr>
        <p:grpSpPr>
          <a:xfrm>
            <a:off x="1349734" y="3548897"/>
            <a:ext cx="1854164" cy="1101840"/>
            <a:chOff x="839729" y="1906534"/>
            <a:chExt cx="1854164" cy="1101840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A1023379-49D3-E287-DF27-C5188916AB9F}"/>
                </a:ext>
              </a:extLst>
            </p:cNvPr>
            <p:cNvSpPr txBox="1"/>
            <p:nvPr/>
          </p:nvSpPr>
          <p:spPr>
            <a:xfrm>
              <a:off x="839729" y="2245088"/>
              <a:ext cx="1854164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262CD6E8-80CD-7E0D-30C3-9B795BD10A83}"/>
                </a:ext>
              </a:extLst>
            </p:cNvPr>
            <p:cNvSpPr txBox="1"/>
            <p:nvPr/>
          </p:nvSpPr>
          <p:spPr>
            <a:xfrm>
              <a:off x="1004827" y="1906534"/>
              <a:ext cx="15239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0606543F-BDC4-3845-1D98-CDC55E74BADD}"/>
              </a:ext>
            </a:extLst>
          </p:cNvPr>
          <p:cNvGrpSpPr/>
          <p:nvPr/>
        </p:nvGrpSpPr>
        <p:grpSpPr>
          <a:xfrm>
            <a:off x="9000460" y="3548897"/>
            <a:ext cx="1854164" cy="1101840"/>
            <a:chOff x="839729" y="1906534"/>
            <a:chExt cx="1854164" cy="1101840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683085AB-23CB-CB1F-BC2F-3A0F0A15F3A1}"/>
                </a:ext>
              </a:extLst>
            </p:cNvPr>
            <p:cNvSpPr txBox="1"/>
            <p:nvPr/>
          </p:nvSpPr>
          <p:spPr>
            <a:xfrm>
              <a:off x="839729" y="2245088"/>
              <a:ext cx="1854164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3C26E8E3-4023-7350-3D41-01741FFFFA14}"/>
                </a:ext>
              </a:extLst>
            </p:cNvPr>
            <p:cNvSpPr txBox="1"/>
            <p:nvPr/>
          </p:nvSpPr>
          <p:spPr>
            <a:xfrm>
              <a:off x="1004827" y="1906534"/>
              <a:ext cx="15239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A65476D1-E9DA-32BF-A35F-2333227EC7B1}"/>
              </a:ext>
            </a:extLst>
          </p:cNvPr>
          <p:cNvGrpSpPr/>
          <p:nvPr/>
        </p:nvGrpSpPr>
        <p:grpSpPr>
          <a:xfrm>
            <a:off x="5232638" y="1587225"/>
            <a:ext cx="2966425" cy="816522"/>
            <a:chOff x="283598" y="1906534"/>
            <a:chExt cx="2966425" cy="816522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A39CE09-B13B-2620-0B1B-DBEE221D7826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34F6CAE2-A9AB-6A25-4B53-20F26BB44EB2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EF01E8E4-785D-45CF-A682-0A47CE8CDEB0}"/>
              </a:ext>
            </a:extLst>
          </p:cNvPr>
          <p:cNvGrpSpPr/>
          <p:nvPr/>
        </p:nvGrpSpPr>
        <p:grpSpPr>
          <a:xfrm>
            <a:off x="4051250" y="2987620"/>
            <a:ext cx="2984539" cy="816522"/>
            <a:chOff x="283598" y="1906534"/>
            <a:chExt cx="2984539" cy="816522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45524435-8EA1-1AC8-D819-1470081E74BC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876AF0DA-C4D3-0B6A-D34E-9F860E66AEB2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2A7A2E47-C43D-4CCF-7822-5EBB747DDB1E}"/>
              </a:ext>
            </a:extLst>
          </p:cNvPr>
          <p:cNvGrpSpPr/>
          <p:nvPr/>
        </p:nvGrpSpPr>
        <p:grpSpPr>
          <a:xfrm>
            <a:off x="5232638" y="4420447"/>
            <a:ext cx="2966425" cy="816522"/>
            <a:chOff x="283598" y="1906534"/>
            <a:chExt cx="2966425" cy="816522"/>
          </a:xfrm>
        </p:grpSpPr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F5D8C149-6F99-088C-40D4-71EE888EADEE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C7B3B9A2-0449-6036-B23A-696100E43946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845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3F1F7E0D-B4F7-02DF-9A52-8C86B4B68BE8}"/>
              </a:ext>
            </a:extLst>
          </p:cNvPr>
          <p:cNvSpPr/>
          <p:nvPr/>
        </p:nvSpPr>
        <p:spPr>
          <a:xfrm>
            <a:off x="5823434" y="2156650"/>
            <a:ext cx="2895731" cy="51576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9595760-D68B-409F-09CA-304FC91FEFB9}"/>
              </a:ext>
            </a:extLst>
          </p:cNvPr>
          <p:cNvGrpSpPr/>
          <p:nvPr/>
        </p:nvGrpSpPr>
        <p:grpSpPr>
          <a:xfrm>
            <a:off x="2264405" y="762223"/>
            <a:ext cx="2815596" cy="4389770"/>
            <a:chOff x="1196689" y="1748365"/>
            <a:chExt cx="2100241" cy="3274468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C5C2E41C-D9F0-CE35-571F-A79FC2C87B13}"/>
                </a:ext>
              </a:extLst>
            </p:cNvPr>
            <p:cNvSpPr/>
            <p:nvPr/>
          </p:nvSpPr>
          <p:spPr>
            <a:xfrm>
              <a:off x="1348058" y="1936438"/>
              <a:ext cx="1948872" cy="3086395"/>
            </a:xfrm>
            <a:custGeom>
              <a:avLst/>
              <a:gdLst>
                <a:gd name="connsiteX0" fmla="*/ 1948872 w 1948872"/>
                <a:gd name="connsiteY0" fmla="*/ 0 h 3086395"/>
                <a:gd name="connsiteX1" fmla="*/ 1903010 w 1948872"/>
                <a:gd name="connsiteY1" fmla="*/ 145115 h 3086395"/>
                <a:gd name="connsiteX2" fmla="*/ 1720645 w 1948872"/>
                <a:gd name="connsiteY2" fmla="*/ 1557741 h 3086395"/>
                <a:gd name="connsiteX3" fmla="*/ 1825942 w 1948872"/>
                <a:gd name="connsiteY3" fmla="*/ 2653111 h 3086395"/>
                <a:gd name="connsiteX4" fmla="*/ 1849747 w 1948872"/>
                <a:gd name="connsiteY4" fmla="*/ 2759875 h 3086395"/>
                <a:gd name="connsiteX5" fmla="*/ 1534600 w 1948872"/>
                <a:gd name="connsiteY5" fmla="*/ 2799066 h 3086395"/>
                <a:gd name="connsiteX6" fmla="*/ 1166237 w 1948872"/>
                <a:gd name="connsiteY6" fmla="*/ 2852410 h 3086395"/>
                <a:gd name="connsiteX7" fmla="*/ 301293 w 1948872"/>
                <a:gd name="connsiteY7" fmla="*/ 3014523 h 3086395"/>
                <a:gd name="connsiteX8" fmla="*/ 0 w 1948872"/>
                <a:gd name="connsiteY8" fmla="*/ 3086395 h 3086395"/>
                <a:gd name="connsiteX9" fmla="*/ 36670 w 1948872"/>
                <a:gd name="connsiteY9" fmla="*/ 2970367 h 3086395"/>
                <a:gd name="connsiteX10" fmla="*/ 219035 w 1948872"/>
                <a:gd name="connsiteY10" fmla="*/ 1557741 h 3086395"/>
                <a:gd name="connsiteX11" fmla="*/ 171028 w 1948872"/>
                <a:gd name="connsiteY11" fmla="*/ 806418 h 3086395"/>
                <a:gd name="connsiteX12" fmla="*/ 124606 w 1948872"/>
                <a:gd name="connsiteY12" fmla="*/ 527642 h 3086395"/>
                <a:gd name="connsiteX13" fmla="*/ 346101 w 1948872"/>
                <a:gd name="connsiteY13" fmla="*/ 482405 h 3086395"/>
                <a:gd name="connsiteX14" fmla="*/ 1775535 w 1948872"/>
                <a:gd name="connsiteY14" fmla="*/ 67087 h 3086395"/>
                <a:gd name="connsiteX15" fmla="*/ 1948872 w 1948872"/>
                <a:gd name="connsiteY15" fmla="*/ 0 h 308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8872" h="3086395">
                  <a:moveTo>
                    <a:pt x="1948872" y="0"/>
                  </a:moveTo>
                  <a:lnTo>
                    <a:pt x="1903010" y="145115"/>
                  </a:lnTo>
                  <a:cubicBezTo>
                    <a:pt x="1787874" y="548357"/>
                    <a:pt x="1720645" y="1034473"/>
                    <a:pt x="1720645" y="1557741"/>
                  </a:cubicBezTo>
                  <a:cubicBezTo>
                    <a:pt x="1720645" y="1950193"/>
                    <a:pt x="1758461" y="2321746"/>
                    <a:pt x="1825942" y="2653111"/>
                  </a:cubicBezTo>
                  <a:lnTo>
                    <a:pt x="1849747" y="2759875"/>
                  </a:lnTo>
                  <a:lnTo>
                    <a:pt x="1534600" y="2799066"/>
                  </a:lnTo>
                  <a:cubicBezTo>
                    <a:pt x="1408819" y="2815940"/>
                    <a:pt x="1285974" y="2833704"/>
                    <a:pt x="1166237" y="2852410"/>
                  </a:cubicBezTo>
                  <a:cubicBezTo>
                    <a:pt x="858342" y="2900511"/>
                    <a:pt x="570990" y="2954841"/>
                    <a:pt x="301293" y="3014523"/>
                  </a:cubicBezTo>
                  <a:lnTo>
                    <a:pt x="0" y="3086395"/>
                  </a:lnTo>
                  <a:lnTo>
                    <a:pt x="36670" y="2970367"/>
                  </a:lnTo>
                  <a:cubicBezTo>
                    <a:pt x="151805" y="2567125"/>
                    <a:pt x="219035" y="2081010"/>
                    <a:pt x="219035" y="1557741"/>
                  </a:cubicBezTo>
                  <a:cubicBezTo>
                    <a:pt x="219035" y="1296107"/>
                    <a:pt x="202228" y="1043761"/>
                    <a:pt x="171028" y="806418"/>
                  </a:cubicBezTo>
                  <a:lnTo>
                    <a:pt x="124606" y="527642"/>
                  </a:lnTo>
                  <a:lnTo>
                    <a:pt x="346101" y="482405"/>
                  </a:lnTo>
                  <a:cubicBezTo>
                    <a:pt x="885495" y="363040"/>
                    <a:pt x="1354269" y="222265"/>
                    <a:pt x="1775535" y="67087"/>
                  </a:cubicBezTo>
                  <a:lnTo>
                    <a:pt x="1948872" y="0"/>
                  </a:ln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rgbClr val="06AB87">
                      <a:alpha val="0"/>
                    </a:srgbClr>
                  </a:gs>
                  <a:gs pos="100000">
                    <a:srgbClr val="06AB87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E3D3F044-A0C6-5A51-ECF7-5E02FEF8839A}"/>
                </a:ext>
              </a:extLst>
            </p:cNvPr>
            <p:cNvSpPr/>
            <p:nvPr/>
          </p:nvSpPr>
          <p:spPr>
            <a:xfrm>
              <a:off x="1196689" y="1748365"/>
              <a:ext cx="1948872" cy="3086395"/>
            </a:xfrm>
            <a:custGeom>
              <a:avLst/>
              <a:gdLst>
                <a:gd name="connsiteX0" fmla="*/ 1948872 w 1948872"/>
                <a:gd name="connsiteY0" fmla="*/ 0 h 3086395"/>
                <a:gd name="connsiteX1" fmla="*/ 1903010 w 1948872"/>
                <a:gd name="connsiteY1" fmla="*/ 145115 h 3086395"/>
                <a:gd name="connsiteX2" fmla="*/ 1720645 w 1948872"/>
                <a:gd name="connsiteY2" fmla="*/ 1557741 h 3086395"/>
                <a:gd name="connsiteX3" fmla="*/ 1825942 w 1948872"/>
                <a:gd name="connsiteY3" fmla="*/ 2653111 h 3086395"/>
                <a:gd name="connsiteX4" fmla="*/ 1849747 w 1948872"/>
                <a:gd name="connsiteY4" fmla="*/ 2759875 h 3086395"/>
                <a:gd name="connsiteX5" fmla="*/ 1534600 w 1948872"/>
                <a:gd name="connsiteY5" fmla="*/ 2799066 h 3086395"/>
                <a:gd name="connsiteX6" fmla="*/ 1166237 w 1948872"/>
                <a:gd name="connsiteY6" fmla="*/ 2852410 h 3086395"/>
                <a:gd name="connsiteX7" fmla="*/ 301293 w 1948872"/>
                <a:gd name="connsiteY7" fmla="*/ 3014523 h 3086395"/>
                <a:gd name="connsiteX8" fmla="*/ 0 w 1948872"/>
                <a:gd name="connsiteY8" fmla="*/ 3086395 h 3086395"/>
                <a:gd name="connsiteX9" fmla="*/ 36670 w 1948872"/>
                <a:gd name="connsiteY9" fmla="*/ 2970367 h 3086395"/>
                <a:gd name="connsiteX10" fmla="*/ 219035 w 1948872"/>
                <a:gd name="connsiteY10" fmla="*/ 1557741 h 3086395"/>
                <a:gd name="connsiteX11" fmla="*/ 171028 w 1948872"/>
                <a:gd name="connsiteY11" fmla="*/ 806418 h 3086395"/>
                <a:gd name="connsiteX12" fmla="*/ 124606 w 1948872"/>
                <a:gd name="connsiteY12" fmla="*/ 527642 h 3086395"/>
                <a:gd name="connsiteX13" fmla="*/ 346101 w 1948872"/>
                <a:gd name="connsiteY13" fmla="*/ 482405 h 3086395"/>
                <a:gd name="connsiteX14" fmla="*/ 1775535 w 1948872"/>
                <a:gd name="connsiteY14" fmla="*/ 67087 h 3086395"/>
                <a:gd name="connsiteX15" fmla="*/ 1948872 w 1948872"/>
                <a:gd name="connsiteY15" fmla="*/ 0 h 308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8872" h="3086395">
                  <a:moveTo>
                    <a:pt x="1948872" y="0"/>
                  </a:moveTo>
                  <a:lnTo>
                    <a:pt x="1903010" y="145115"/>
                  </a:lnTo>
                  <a:cubicBezTo>
                    <a:pt x="1787874" y="548357"/>
                    <a:pt x="1720645" y="1034473"/>
                    <a:pt x="1720645" y="1557741"/>
                  </a:cubicBezTo>
                  <a:cubicBezTo>
                    <a:pt x="1720645" y="1950193"/>
                    <a:pt x="1758461" y="2321746"/>
                    <a:pt x="1825942" y="2653111"/>
                  </a:cubicBezTo>
                  <a:lnTo>
                    <a:pt x="1849747" y="2759875"/>
                  </a:lnTo>
                  <a:lnTo>
                    <a:pt x="1534600" y="2799066"/>
                  </a:lnTo>
                  <a:cubicBezTo>
                    <a:pt x="1408819" y="2815940"/>
                    <a:pt x="1285974" y="2833704"/>
                    <a:pt x="1166237" y="2852410"/>
                  </a:cubicBezTo>
                  <a:cubicBezTo>
                    <a:pt x="858342" y="2900511"/>
                    <a:pt x="570990" y="2954841"/>
                    <a:pt x="301293" y="3014523"/>
                  </a:cubicBezTo>
                  <a:lnTo>
                    <a:pt x="0" y="3086395"/>
                  </a:lnTo>
                  <a:lnTo>
                    <a:pt x="36670" y="2970367"/>
                  </a:lnTo>
                  <a:cubicBezTo>
                    <a:pt x="151805" y="2567125"/>
                    <a:pt x="219035" y="2081010"/>
                    <a:pt x="219035" y="1557741"/>
                  </a:cubicBezTo>
                  <a:cubicBezTo>
                    <a:pt x="219035" y="1296107"/>
                    <a:pt x="202228" y="1043761"/>
                    <a:pt x="171028" y="806418"/>
                  </a:cubicBezTo>
                  <a:lnTo>
                    <a:pt x="124606" y="527642"/>
                  </a:lnTo>
                  <a:lnTo>
                    <a:pt x="346101" y="482405"/>
                  </a:lnTo>
                  <a:cubicBezTo>
                    <a:pt x="885495" y="363040"/>
                    <a:pt x="1354269" y="222265"/>
                    <a:pt x="1775535" y="67087"/>
                  </a:cubicBezTo>
                  <a:lnTo>
                    <a:pt x="1948872" y="0"/>
                  </a:lnTo>
                  <a:close/>
                </a:path>
              </a:pathLst>
            </a:custGeom>
            <a:gradFill>
              <a:gsLst>
                <a:gs pos="0">
                  <a:srgbClr val="06AB87">
                    <a:alpha val="7000"/>
                  </a:srgbClr>
                </a:gs>
                <a:gs pos="100000">
                  <a:srgbClr val="06AB87">
                    <a:alpha val="20000"/>
                  </a:srgb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839" name="任意多边形: 形状 1838">
            <a:extLst>
              <a:ext uri="{FF2B5EF4-FFF2-40B4-BE49-F238E27FC236}">
                <a16:creationId xmlns:a16="http://schemas.microsoft.com/office/drawing/2014/main" id="{2DE11847-53F0-9C2B-0A33-B14A6C1837EB}"/>
              </a:ext>
            </a:extLst>
          </p:cNvPr>
          <p:cNvSpPr/>
          <p:nvPr/>
        </p:nvSpPr>
        <p:spPr>
          <a:xfrm flipH="1">
            <a:off x="0" y="5003904"/>
            <a:ext cx="6159448" cy="3002600"/>
          </a:xfrm>
          <a:custGeom>
            <a:avLst/>
            <a:gdLst>
              <a:gd name="connsiteX0" fmla="*/ 3512413 w 4619586"/>
              <a:gd name="connsiteY0" fmla="*/ 0 h 2251950"/>
              <a:gd name="connsiteX1" fmla="*/ 3492644 w 4619586"/>
              <a:gd name="connsiteY1" fmla="*/ 0 h 2251950"/>
              <a:gd name="connsiteX2" fmla="*/ 3492644 w 4619586"/>
              <a:gd name="connsiteY2" fmla="*/ 46874 h 2251950"/>
              <a:gd name="connsiteX3" fmla="*/ 3477839 w 4619586"/>
              <a:gd name="connsiteY3" fmla="*/ 46874 h 2251950"/>
              <a:gd name="connsiteX4" fmla="*/ 3477839 w 4619586"/>
              <a:gd name="connsiteY4" fmla="*/ 58779 h 2251950"/>
              <a:gd name="connsiteX5" fmla="*/ 3452800 w 4619586"/>
              <a:gd name="connsiteY5" fmla="*/ 58779 h 2251950"/>
              <a:gd name="connsiteX6" fmla="*/ 3452800 w 4619586"/>
              <a:gd name="connsiteY6" fmla="*/ 28555 h 2251950"/>
              <a:gd name="connsiteX7" fmla="*/ 3429429 w 4619586"/>
              <a:gd name="connsiteY7" fmla="*/ 28555 h 2251950"/>
              <a:gd name="connsiteX8" fmla="*/ 3429429 w 4619586"/>
              <a:gd name="connsiteY8" fmla="*/ 58779 h 2251950"/>
              <a:gd name="connsiteX9" fmla="*/ 3422707 w 4619586"/>
              <a:gd name="connsiteY9" fmla="*/ 58779 h 2251950"/>
              <a:gd name="connsiteX10" fmla="*/ 3422707 w 4619586"/>
              <a:gd name="connsiteY10" fmla="*/ 103764 h 2251950"/>
              <a:gd name="connsiteX11" fmla="*/ 3397096 w 4619586"/>
              <a:gd name="connsiteY11" fmla="*/ 103764 h 2251950"/>
              <a:gd name="connsiteX12" fmla="*/ 3397096 w 4619586"/>
              <a:gd name="connsiteY12" fmla="*/ 364226 h 2251950"/>
              <a:gd name="connsiteX13" fmla="*/ 3304447 w 4619586"/>
              <a:gd name="connsiteY13" fmla="*/ 364226 h 2251950"/>
              <a:gd name="connsiteX14" fmla="*/ 3304447 w 4619586"/>
              <a:gd name="connsiteY14" fmla="*/ 670816 h 2251950"/>
              <a:gd name="connsiteX15" fmla="*/ 3287314 w 4619586"/>
              <a:gd name="connsiteY15" fmla="*/ 670816 h 2251950"/>
              <a:gd name="connsiteX16" fmla="*/ 3287314 w 4619586"/>
              <a:gd name="connsiteY16" fmla="*/ 364226 h 2251950"/>
              <a:gd name="connsiteX17" fmla="*/ 3265612 w 4619586"/>
              <a:gd name="connsiteY17" fmla="*/ 364226 h 2251950"/>
              <a:gd name="connsiteX18" fmla="*/ 3265612 w 4619586"/>
              <a:gd name="connsiteY18" fmla="*/ 335803 h 2251950"/>
              <a:gd name="connsiteX19" fmla="*/ 3246635 w 4619586"/>
              <a:gd name="connsiteY19" fmla="*/ 335803 h 2251950"/>
              <a:gd name="connsiteX20" fmla="*/ 3246679 w 4619586"/>
              <a:gd name="connsiteY20" fmla="*/ 335408 h 2251950"/>
              <a:gd name="connsiteX21" fmla="*/ 3210656 w 4619586"/>
              <a:gd name="connsiteY21" fmla="*/ 313575 h 2251950"/>
              <a:gd name="connsiteX22" fmla="*/ 3174633 w 4619586"/>
              <a:gd name="connsiteY22" fmla="*/ 335408 h 2251950"/>
              <a:gd name="connsiteX23" fmla="*/ 3174677 w 4619586"/>
              <a:gd name="connsiteY23" fmla="*/ 335803 h 2251950"/>
              <a:gd name="connsiteX24" fmla="*/ 3163123 w 4619586"/>
              <a:gd name="connsiteY24" fmla="*/ 335803 h 2251950"/>
              <a:gd name="connsiteX25" fmla="*/ 3163123 w 4619586"/>
              <a:gd name="connsiteY25" fmla="*/ 364226 h 2251950"/>
              <a:gd name="connsiteX26" fmla="*/ 3125562 w 4619586"/>
              <a:gd name="connsiteY26" fmla="*/ 364226 h 2251950"/>
              <a:gd name="connsiteX27" fmla="*/ 3125562 w 4619586"/>
              <a:gd name="connsiteY27" fmla="*/ 618539 h 2251950"/>
              <a:gd name="connsiteX28" fmla="*/ 3113350 w 4619586"/>
              <a:gd name="connsiteY28" fmla="*/ 618539 h 2251950"/>
              <a:gd name="connsiteX29" fmla="*/ 3113350 w 4619586"/>
              <a:gd name="connsiteY29" fmla="*/ 733329 h 2251950"/>
              <a:gd name="connsiteX30" fmla="*/ 3105442 w 4619586"/>
              <a:gd name="connsiteY30" fmla="*/ 733329 h 2251950"/>
              <a:gd name="connsiteX31" fmla="*/ 3105442 w 4619586"/>
              <a:gd name="connsiteY31" fmla="*/ 618539 h 2251950"/>
              <a:gd name="connsiteX32" fmla="*/ 3036780 w 4619586"/>
              <a:gd name="connsiteY32" fmla="*/ 618539 h 2251950"/>
              <a:gd name="connsiteX33" fmla="*/ 3036780 w 4619586"/>
              <a:gd name="connsiteY33" fmla="*/ 432889 h 2251950"/>
              <a:gd name="connsiteX34" fmla="*/ 3019691 w 4619586"/>
              <a:gd name="connsiteY34" fmla="*/ 432889 h 2251950"/>
              <a:gd name="connsiteX35" fmla="*/ 3019691 w 4619586"/>
              <a:gd name="connsiteY35" fmla="*/ 379602 h 2251950"/>
              <a:gd name="connsiteX36" fmla="*/ 2993332 w 4619586"/>
              <a:gd name="connsiteY36" fmla="*/ 379602 h 2251950"/>
              <a:gd name="connsiteX37" fmla="*/ 2993332 w 4619586"/>
              <a:gd name="connsiteY37" fmla="*/ 314497 h 2251950"/>
              <a:gd name="connsiteX38" fmla="*/ 2993113 w 4619586"/>
              <a:gd name="connsiteY38" fmla="*/ 314497 h 2251950"/>
              <a:gd name="connsiteX39" fmla="*/ 2992542 w 4619586"/>
              <a:gd name="connsiteY39" fmla="*/ 282780 h 2251950"/>
              <a:gd name="connsiteX40" fmla="*/ 2932357 w 4619586"/>
              <a:gd name="connsiteY40" fmla="*/ 314497 h 2251950"/>
              <a:gd name="connsiteX41" fmla="*/ 2932577 w 4619586"/>
              <a:gd name="connsiteY41" fmla="*/ 314497 h 2251950"/>
              <a:gd name="connsiteX42" fmla="*/ 2932577 w 4619586"/>
              <a:gd name="connsiteY42" fmla="*/ 432889 h 2251950"/>
              <a:gd name="connsiteX43" fmla="*/ 2924054 w 4619586"/>
              <a:gd name="connsiteY43" fmla="*/ 432889 h 2251950"/>
              <a:gd name="connsiteX44" fmla="*/ 2924054 w 4619586"/>
              <a:gd name="connsiteY44" fmla="*/ 819564 h 2251950"/>
              <a:gd name="connsiteX45" fmla="*/ 2905296 w 4619586"/>
              <a:gd name="connsiteY45" fmla="*/ 819564 h 2251950"/>
              <a:gd name="connsiteX46" fmla="*/ 2905296 w 4619586"/>
              <a:gd name="connsiteY46" fmla="*/ 239904 h 2251950"/>
              <a:gd name="connsiteX47" fmla="*/ 2879465 w 4619586"/>
              <a:gd name="connsiteY47" fmla="*/ 239904 h 2251950"/>
              <a:gd name="connsiteX48" fmla="*/ 2879465 w 4619586"/>
              <a:gd name="connsiteY48" fmla="*/ 170757 h 2251950"/>
              <a:gd name="connsiteX49" fmla="*/ 2788090 w 4619586"/>
              <a:gd name="connsiteY49" fmla="*/ 239904 h 2251950"/>
              <a:gd name="connsiteX50" fmla="*/ 2760853 w 4619586"/>
              <a:gd name="connsiteY50" fmla="*/ 239904 h 2251950"/>
              <a:gd name="connsiteX51" fmla="*/ 2760853 w 4619586"/>
              <a:gd name="connsiteY51" fmla="*/ 205286 h 2251950"/>
              <a:gd name="connsiteX52" fmla="*/ 2661571 w 4619586"/>
              <a:gd name="connsiteY52" fmla="*/ 205286 h 2251950"/>
              <a:gd name="connsiteX53" fmla="*/ 2661571 w 4619586"/>
              <a:gd name="connsiteY53" fmla="*/ 239904 h 2251950"/>
              <a:gd name="connsiteX54" fmla="*/ 2643998 w 4619586"/>
              <a:gd name="connsiteY54" fmla="*/ 239904 h 2251950"/>
              <a:gd name="connsiteX55" fmla="*/ 2643998 w 4619586"/>
              <a:gd name="connsiteY55" fmla="*/ 488286 h 2251950"/>
              <a:gd name="connsiteX56" fmla="*/ 2634993 w 4619586"/>
              <a:gd name="connsiteY56" fmla="*/ 488286 h 2251950"/>
              <a:gd name="connsiteX57" fmla="*/ 2634993 w 4619586"/>
              <a:gd name="connsiteY57" fmla="*/ 652497 h 2251950"/>
              <a:gd name="connsiteX58" fmla="*/ 2628403 w 4619586"/>
              <a:gd name="connsiteY58" fmla="*/ 652497 h 2251950"/>
              <a:gd name="connsiteX59" fmla="*/ 2628403 w 4619586"/>
              <a:gd name="connsiteY59" fmla="*/ 488286 h 2251950"/>
              <a:gd name="connsiteX60" fmla="*/ 2580739 w 4619586"/>
              <a:gd name="connsiteY60" fmla="*/ 488286 h 2251950"/>
              <a:gd name="connsiteX61" fmla="*/ 2580739 w 4619586"/>
              <a:gd name="connsiteY61" fmla="*/ 447606 h 2251950"/>
              <a:gd name="connsiteX62" fmla="*/ 2570723 w 4619586"/>
              <a:gd name="connsiteY62" fmla="*/ 436008 h 2251950"/>
              <a:gd name="connsiteX63" fmla="*/ 2558335 w 4619586"/>
              <a:gd name="connsiteY63" fmla="*/ 436008 h 2251950"/>
              <a:gd name="connsiteX64" fmla="*/ 2558335 w 4619586"/>
              <a:gd name="connsiteY64" fmla="*/ 406444 h 2251950"/>
              <a:gd name="connsiteX65" fmla="*/ 2548319 w 4619586"/>
              <a:gd name="connsiteY65" fmla="*/ 394846 h 2251950"/>
              <a:gd name="connsiteX66" fmla="*/ 2519632 w 4619586"/>
              <a:gd name="connsiteY66" fmla="*/ 394846 h 2251950"/>
              <a:gd name="connsiteX67" fmla="*/ 2509616 w 4619586"/>
              <a:gd name="connsiteY67" fmla="*/ 406444 h 2251950"/>
              <a:gd name="connsiteX68" fmla="*/ 2509616 w 4619586"/>
              <a:gd name="connsiteY68" fmla="*/ 436008 h 2251950"/>
              <a:gd name="connsiteX69" fmla="*/ 2419515 w 4619586"/>
              <a:gd name="connsiteY69" fmla="*/ 436008 h 2251950"/>
              <a:gd name="connsiteX70" fmla="*/ 2409498 w 4619586"/>
              <a:gd name="connsiteY70" fmla="*/ 447606 h 2251950"/>
              <a:gd name="connsiteX71" fmla="*/ 2409498 w 4619586"/>
              <a:gd name="connsiteY71" fmla="*/ 488286 h 2251950"/>
              <a:gd name="connsiteX72" fmla="*/ 2344394 w 4619586"/>
              <a:gd name="connsiteY72" fmla="*/ 488286 h 2251950"/>
              <a:gd name="connsiteX73" fmla="*/ 2344394 w 4619586"/>
              <a:gd name="connsiteY73" fmla="*/ 520487 h 2251950"/>
              <a:gd name="connsiteX74" fmla="*/ 2324099 w 4619586"/>
              <a:gd name="connsiteY74" fmla="*/ 520487 h 2251950"/>
              <a:gd name="connsiteX75" fmla="*/ 2324099 w 4619586"/>
              <a:gd name="connsiteY75" fmla="*/ 737854 h 2251950"/>
              <a:gd name="connsiteX76" fmla="*/ 2313555 w 4619586"/>
              <a:gd name="connsiteY76" fmla="*/ 737854 h 2251950"/>
              <a:gd name="connsiteX77" fmla="*/ 2313555 w 4619586"/>
              <a:gd name="connsiteY77" fmla="*/ 520487 h 2251950"/>
              <a:gd name="connsiteX78" fmla="*/ 2296203 w 4619586"/>
              <a:gd name="connsiteY78" fmla="*/ 520487 h 2251950"/>
              <a:gd name="connsiteX79" fmla="*/ 2296203 w 4619586"/>
              <a:gd name="connsiteY79" fmla="*/ 491932 h 2251950"/>
              <a:gd name="connsiteX80" fmla="*/ 2286538 w 4619586"/>
              <a:gd name="connsiteY80" fmla="*/ 491932 h 2251950"/>
              <a:gd name="connsiteX81" fmla="*/ 2286538 w 4619586"/>
              <a:gd name="connsiteY81" fmla="*/ 460434 h 2251950"/>
              <a:gd name="connsiteX82" fmla="*/ 2232943 w 4619586"/>
              <a:gd name="connsiteY82" fmla="*/ 460434 h 2251950"/>
              <a:gd name="connsiteX83" fmla="*/ 2232943 w 4619586"/>
              <a:gd name="connsiteY83" fmla="*/ 491932 h 2251950"/>
              <a:gd name="connsiteX84" fmla="*/ 2199775 w 4619586"/>
              <a:gd name="connsiteY84" fmla="*/ 491932 h 2251950"/>
              <a:gd name="connsiteX85" fmla="*/ 2199775 w 4619586"/>
              <a:gd name="connsiteY85" fmla="*/ 475765 h 2251950"/>
              <a:gd name="connsiteX86" fmla="*/ 2164631 w 4619586"/>
              <a:gd name="connsiteY86" fmla="*/ 475765 h 2251950"/>
              <a:gd name="connsiteX87" fmla="*/ 2164631 w 4619586"/>
              <a:gd name="connsiteY87" fmla="*/ 491932 h 2251950"/>
              <a:gd name="connsiteX88" fmla="*/ 2149475 w 4619586"/>
              <a:gd name="connsiteY88" fmla="*/ 491932 h 2251950"/>
              <a:gd name="connsiteX89" fmla="*/ 2149475 w 4619586"/>
              <a:gd name="connsiteY89" fmla="*/ 520487 h 2251950"/>
              <a:gd name="connsiteX90" fmla="*/ 2121536 w 4619586"/>
              <a:gd name="connsiteY90" fmla="*/ 520487 h 2251950"/>
              <a:gd name="connsiteX91" fmla="*/ 2121536 w 4619586"/>
              <a:gd name="connsiteY91" fmla="*/ 819564 h 2251950"/>
              <a:gd name="connsiteX92" fmla="*/ 2098473 w 4619586"/>
              <a:gd name="connsiteY92" fmla="*/ 819564 h 2251950"/>
              <a:gd name="connsiteX93" fmla="*/ 2098473 w 4619586"/>
              <a:gd name="connsiteY93" fmla="*/ 314497 h 2251950"/>
              <a:gd name="connsiteX94" fmla="*/ 2068204 w 4619586"/>
              <a:gd name="connsiteY94" fmla="*/ 314497 h 2251950"/>
              <a:gd name="connsiteX95" fmla="*/ 2068204 w 4619586"/>
              <a:gd name="connsiteY95" fmla="*/ 298814 h 2251950"/>
              <a:gd name="connsiteX96" fmla="*/ 2050764 w 4619586"/>
              <a:gd name="connsiteY96" fmla="*/ 298814 h 2251950"/>
              <a:gd name="connsiteX97" fmla="*/ 2050764 w 4619586"/>
              <a:gd name="connsiteY97" fmla="*/ 253082 h 2251950"/>
              <a:gd name="connsiteX98" fmla="*/ 2047776 w 4619586"/>
              <a:gd name="connsiteY98" fmla="*/ 253082 h 2251950"/>
              <a:gd name="connsiteX99" fmla="*/ 2047776 w 4619586"/>
              <a:gd name="connsiteY99" fmla="*/ 298814 h 2251950"/>
              <a:gd name="connsiteX100" fmla="*/ 2033280 w 4619586"/>
              <a:gd name="connsiteY100" fmla="*/ 298814 h 2251950"/>
              <a:gd name="connsiteX101" fmla="*/ 2033280 w 4619586"/>
              <a:gd name="connsiteY101" fmla="*/ 314497 h 2251950"/>
              <a:gd name="connsiteX102" fmla="*/ 2017816 w 4619586"/>
              <a:gd name="connsiteY102" fmla="*/ 314497 h 2251950"/>
              <a:gd name="connsiteX103" fmla="*/ 2017816 w 4619586"/>
              <a:gd name="connsiteY103" fmla="*/ 219784 h 2251950"/>
              <a:gd name="connsiteX104" fmla="*/ 1975556 w 4619586"/>
              <a:gd name="connsiteY104" fmla="*/ 219784 h 2251950"/>
              <a:gd name="connsiteX105" fmla="*/ 1975556 w 4619586"/>
              <a:gd name="connsiteY105" fmla="*/ 125070 h 2251950"/>
              <a:gd name="connsiteX106" fmla="*/ 1768073 w 4619586"/>
              <a:gd name="connsiteY106" fmla="*/ 125070 h 2251950"/>
              <a:gd name="connsiteX107" fmla="*/ 1768073 w 4619586"/>
              <a:gd name="connsiteY107" fmla="*/ 819521 h 2251950"/>
              <a:gd name="connsiteX108" fmla="*/ 1741188 w 4619586"/>
              <a:gd name="connsiteY108" fmla="*/ 819521 h 2251950"/>
              <a:gd name="connsiteX109" fmla="*/ 1741188 w 4619586"/>
              <a:gd name="connsiteY109" fmla="*/ 335803 h 2251950"/>
              <a:gd name="connsiteX110" fmla="*/ 1734158 w 4619586"/>
              <a:gd name="connsiteY110" fmla="*/ 335803 h 2251950"/>
              <a:gd name="connsiteX111" fmla="*/ 1734158 w 4619586"/>
              <a:gd name="connsiteY111" fmla="*/ 286338 h 2251950"/>
              <a:gd name="connsiteX112" fmla="*/ 1688691 w 4619586"/>
              <a:gd name="connsiteY112" fmla="*/ 313267 h 2251950"/>
              <a:gd name="connsiteX113" fmla="*/ 1688691 w 4619586"/>
              <a:gd name="connsiteY113" fmla="*/ 335803 h 2251950"/>
              <a:gd name="connsiteX114" fmla="*/ 1684078 w 4619586"/>
              <a:gd name="connsiteY114" fmla="*/ 335803 h 2251950"/>
              <a:gd name="connsiteX115" fmla="*/ 1684078 w 4619586"/>
              <a:gd name="connsiteY115" fmla="*/ 327018 h 2251950"/>
              <a:gd name="connsiteX116" fmla="*/ 1631362 w 4619586"/>
              <a:gd name="connsiteY116" fmla="*/ 327018 h 2251950"/>
              <a:gd name="connsiteX117" fmla="*/ 1631362 w 4619586"/>
              <a:gd name="connsiteY117" fmla="*/ 335803 h 2251950"/>
              <a:gd name="connsiteX118" fmla="*/ 1611153 w 4619586"/>
              <a:gd name="connsiteY118" fmla="*/ 335803 h 2251950"/>
              <a:gd name="connsiteX119" fmla="*/ 1611153 w 4619586"/>
              <a:gd name="connsiteY119" fmla="*/ 654034 h 2251950"/>
              <a:gd name="connsiteX120" fmla="*/ 1596657 w 4619586"/>
              <a:gd name="connsiteY120" fmla="*/ 654034 h 2251950"/>
              <a:gd name="connsiteX121" fmla="*/ 1596657 w 4619586"/>
              <a:gd name="connsiteY121" fmla="*/ 568459 h 2251950"/>
              <a:gd name="connsiteX122" fmla="*/ 1529839 w 4619586"/>
              <a:gd name="connsiteY122" fmla="*/ 568459 h 2251950"/>
              <a:gd name="connsiteX123" fmla="*/ 1529839 w 4619586"/>
              <a:gd name="connsiteY123" fmla="*/ 593675 h 2251950"/>
              <a:gd name="connsiteX124" fmla="*/ 1410744 w 4619586"/>
              <a:gd name="connsiteY124" fmla="*/ 593675 h 2251950"/>
              <a:gd name="connsiteX125" fmla="*/ 1410744 w 4619586"/>
              <a:gd name="connsiteY125" fmla="*/ 819564 h 2251950"/>
              <a:gd name="connsiteX126" fmla="*/ 1349285 w 4619586"/>
              <a:gd name="connsiteY126" fmla="*/ 819564 h 2251950"/>
              <a:gd name="connsiteX127" fmla="*/ 1349285 w 4619586"/>
              <a:gd name="connsiteY127" fmla="*/ 498960 h 2251950"/>
              <a:gd name="connsiteX128" fmla="*/ 1282423 w 4619586"/>
              <a:gd name="connsiteY128" fmla="*/ 498960 h 2251950"/>
              <a:gd name="connsiteX129" fmla="*/ 1282423 w 4619586"/>
              <a:gd name="connsiteY129" fmla="*/ 469528 h 2251950"/>
              <a:gd name="connsiteX130" fmla="*/ 1168732 w 4619586"/>
              <a:gd name="connsiteY130" fmla="*/ 469528 h 2251950"/>
              <a:gd name="connsiteX131" fmla="*/ 1168732 w 4619586"/>
              <a:gd name="connsiteY131" fmla="*/ 498960 h 2251950"/>
              <a:gd name="connsiteX132" fmla="*/ 1107273 w 4619586"/>
              <a:gd name="connsiteY132" fmla="*/ 498960 h 2251950"/>
              <a:gd name="connsiteX133" fmla="*/ 1107273 w 4619586"/>
              <a:gd name="connsiteY133" fmla="*/ 819564 h 2251950"/>
              <a:gd name="connsiteX134" fmla="*/ 1053327 w 4619586"/>
              <a:gd name="connsiteY134" fmla="*/ 819564 h 2251950"/>
              <a:gd name="connsiteX135" fmla="*/ 1053327 w 4619586"/>
              <a:gd name="connsiteY135" fmla="*/ 546318 h 2251950"/>
              <a:gd name="connsiteX136" fmla="*/ 1011065 w 4619586"/>
              <a:gd name="connsiteY136" fmla="*/ 546318 h 2251950"/>
              <a:gd name="connsiteX137" fmla="*/ 1011065 w 4619586"/>
              <a:gd name="connsiteY137" fmla="*/ 539816 h 2251950"/>
              <a:gd name="connsiteX138" fmla="*/ 903480 w 4619586"/>
              <a:gd name="connsiteY138" fmla="*/ 539816 h 2251950"/>
              <a:gd name="connsiteX139" fmla="*/ 903480 w 4619586"/>
              <a:gd name="connsiteY139" fmla="*/ 546318 h 2251950"/>
              <a:gd name="connsiteX140" fmla="*/ 845844 w 4619586"/>
              <a:gd name="connsiteY140" fmla="*/ 546318 h 2251950"/>
              <a:gd name="connsiteX141" fmla="*/ 845844 w 4619586"/>
              <a:gd name="connsiteY141" fmla="*/ 819564 h 2251950"/>
              <a:gd name="connsiteX142" fmla="*/ 833587 w 4619586"/>
              <a:gd name="connsiteY142" fmla="*/ 819564 h 2251950"/>
              <a:gd name="connsiteX143" fmla="*/ 833587 w 4619586"/>
              <a:gd name="connsiteY143" fmla="*/ 618978 h 2251950"/>
              <a:gd name="connsiteX144" fmla="*/ 794050 w 4619586"/>
              <a:gd name="connsiteY144" fmla="*/ 646435 h 2251950"/>
              <a:gd name="connsiteX145" fmla="*/ 794050 w 4619586"/>
              <a:gd name="connsiteY145" fmla="*/ 819608 h 2251950"/>
              <a:gd name="connsiteX146" fmla="*/ 780871 w 4619586"/>
              <a:gd name="connsiteY146" fmla="*/ 819608 h 2251950"/>
              <a:gd name="connsiteX147" fmla="*/ 780871 w 4619586"/>
              <a:gd name="connsiteY147" fmla="*/ 779104 h 2251950"/>
              <a:gd name="connsiteX148" fmla="*/ 697843 w 4619586"/>
              <a:gd name="connsiteY148" fmla="*/ 779104 h 2251950"/>
              <a:gd name="connsiteX149" fmla="*/ 697843 w 4619586"/>
              <a:gd name="connsiteY149" fmla="*/ 819608 h 2251950"/>
              <a:gd name="connsiteX150" fmla="*/ 661820 w 4619586"/>
              <a:gd name="connsiteY150" fmla="*/ 819608 h 2251950"/>
              <a:gd name="connsiteX151" fmla="*/ 661820 w 4619586"/>
              <a:gd name="connsiteY151" fmla="*/ 870260 h 2251950"/>
              <a:gd name="connsiteX152" fmla="*/ 551643 w 4619586"/>
              <a:gd name="connsiteY152" fmla="*/ 870260 h 2251950"/>
              <a:gd name="connsiteX153" fmla="*/ 0 w 4619586"/>
              <a:gd name="connsiteY153" fmla="*/ 2251950 h 2251950"/>
              <a:gd name="connsiteX154" fmla="*/ 4619586 w 4619586"/>
              <a:gd name="connsiteY154" fmla="*/ 2251950 h 2251950"/>
              <a:gd name="connsiteX155" fmla="*/ 4619586 w 4619586"/>
              <a:gd name="connsiteY155" fmla="*/ 870260 h 2251950"/>
              <a:gd name="connsiteX156" fmla="*/ 4435125 w 4619586"/>
              <a:gd name="connsiteY156" fmla="*/ 870260 h 2251950"/>
              <a:gd name="connsiteX157" fmla="*/ 4435125 w 4619586"/>
              <a:gd name="connsiteY157" fmla="*/ 870216 h 2251950"/>
              <a:gd name="connsiteX158" fmla="*/ 4435125 w 4619586"/>
              <a:gd name="connsiteY158" fmla="*/ 819564 h 2251950"/>
              <a:gd name="connsiteX159" fmla="*/ 4397872 w 4619586"/>
              <a:gd name="connsiteY159" fmla="*/ 819564 h 2251950"/>
              <a:gd name="connsiteX160" fmla="*/ 4397872 w 4619586"/>
              <a:gd name="connsiteY160" fmla="*/ 520487 h 2251950"/>
              <a:gd name="connsiteX161" fmla="*/ 4284664 w 4619586"/>
              <a:gd name="connsiteY161" fmla="*/ 520487 h 2251950"/>
              <a:gd name="connsiteX162" fmla="*/ 4284664 w 4619586"/>
              <a:gd name="connsiteY162" fmla="*/ 398712 h 2251950"/>
              <a:gd name="connsiteX163" fmla="*/ 4262962 w 4619586"/>
              <a:gd name="connsiteY163" fmla="*/ 398712 h 2251950"/>
              <a:gd name="connsiteX164" fmla="*/ 4262962 w 4619586"/>
              <a:gd name="connsiteY164" fmla="*/ 238718 h 2251950"/>
              <a:gd name="connsiteX165" fmla="*/ 4251013 w 4619586"/>
              <a:gd name="connsiteY165" fmla="*/ 238718 h 2251950"/>
              <a:gd name="connsiteX166" fmla="*/ 4251013 w 4619586"/>
              <a:gd name="connsiteY166" fmla="*/ 222024 h 2251950"/>
              <a:gd name="connsiteX167" fmla="*/ 4253517 w 4619586"/>
              <a:gd name="connsiteY167" fmla="*/ 218949 h 2251950"/>
              <a:gd name="connsiteX168" fmla="*/ 4253517 w 4619586"/>
              <a:gd name="connsiteY168" fmla="*/ 216489 h 2251950"/>
              <a:gd name="connsiteX169" fmla="*/ 4250837 w 4619586"/>
              <a:gd name="connsiteY169" fmla="*/ 213413 h 2251950"/>
              <a:gd name="connsiteX170" fmla="*/ 4243413 w 4619586"/>
              <a:gd name="connsiteY170" fmla="*/ 213413 h 2251950"/>
              <a:gd name="connsiteX171" fmla="*/ 4243413 w 4619586"/>
              <a:gd name="connsiteY171" fmla="*/ 206912 h 2251950"/>
              <a:gd name="connsiteX172" fmla="*/ 4240909 w 4619586"/>
              <a:gd name="connsiteY172" fmla="*/ 204013 h 2251950"/>
              <a:gd name="connsiteX173" fmla="*/ 4219691 w 4619586"/>
              <a:gd name="connsiteY173" fmla="*/ 204013 h 2251950"/>
              <a:gd name="connsiteX174" fmla="*/ 4219691 w 4619586"/>
              <a:gd name="connsiteY174" fmla="*/ 159599 h 2251950"/>
              <a:gd name="connsiteX175" fmla="*/ 4219207 w 4619586"/>
              <a:gd name="connsiteY175" fmla="*/ 159072 h 2251950"/>
              <a:gd name="connsiteX176" fmla="*/ 4218856 w 4619586"/>
              <a:gd name="connsiteY176" fmla="*/ 159072 h 2251950"/>
              <a:gd name="connsiteX177" fmla="*/ 4218372 w 4619586"/>
              <a:gd name="connsiteY177" fmla="*/ 159599 h 2251950"/>
              <a:gd name="connsiteX178" fmla="*/ 4218372 w 4619586"/>
              <a:gd name="connsiteY178" fmla="*/ 204013 h 2251950"/>
              <a:gd name="connsiteX179" fmla="*/ 4198472 w 4619586"/>
              <a:gd name="connsiteY179" fmla="*/ 204013 h 2251950"/>
              <a:gd name="connsiteX180" fmla="*/ 4195968 w 4619586"/>
              <a:gd name="connsiteY180" fmla="*/ 206912 h 2251950"/>
              <a:gd name="connsiteX181" fmla="*/ 4195968 w 4619586"/>
              <a:gd name="connsiteY181" fmla="*/ 213413 h 2251950"/>
              <a:gd name="connsiteX182" fmla="*/ 4185909 w 4619586"/>
              <a:gd name="connsiteY182" fmla="*/ 213413 h 2251950"/>
              <a:gd name="connsiteX183" fmla="*/ 4183228 w 4619586"/>
              <a:gd name="connsiteY183" fmla="*/ 216489 h 2251950"/>
              <a:gd name="connsiteX184" fmla="*/ 4183228 w 4619586"/>
              <a:gd name="connsiteY184" fmla="*/ 218949 h 2251950"/>
              <a:gd name="connsiteX185" fmla="*/ 4185909 w 4619586"/>
              <a:gd name="connsiteY185" fmla="*/ 222024 h 2251950"/>
              <a:gd name="connsiteX186" fmla="*/ 4186699 w 4619586"/>
              <a:gd name="connsiteY186" fmla="*/ 222024 h 2251950"/>
              <a:gd name="connsiteX187" fmla="*/ 4186699 w 4619586"/>
              <a:gd name="connsiteY187" fmla="*/ 238674 h 2251950"/>
              <a:gd name="connsiteX188" fmla="*/ 4136575 w 4619586"/>
              <a:gd name="connsiteY188" fmla="*/ 238674 h 2251950"/>
              <a:gd name="connsiteX189" fmla="*/ 4136575 w 4619586"/>
              <a:gd name="connsiteY189" fmla="*/ 398668 h 2251950"/>
              <a:gd name="connsiteX190" fmla="*/ 4088691 w 4619586"/>
              <a:gd name="connsiteY190" fmla="*/ 398668 h 2251950"/>
              <a:gd name="connsiteX191" fmla="*/ 4088691 w 4619586"/>
              <a:gd name="connsiteY191" fmla="*/ 451779 h 2251950"/>
              <a:gd name="connsiteX192" fmla="*/ 4014756 w 4619586"/>
              <a:gd name="connsiteY192" fmla="*/ 451779 h 2251950"/>
              <a:gd name="connsiteX193" fmla="*/ 4014756 w 4619586"/>
              <a:gd name="connsiteY193" fmla="*/ 654474 h 2251950"/>
              <a:gd name="connsiteX194" fmla="*/ 4005970 w 4619586"/>
              <a:gd name="connsiteY194" fmla="*/ 654474 h 2251950"/>
              <a:gd name="connsiteX195" fmla="*/ 4005970 w 4619586"/>
              <a:gd name="connsiteY195" fmla="*/ 723577 h 2251950"/>
              <a:gd name="connsiteX196" fmla="*/ 3994547 w 4619586"/>
              <a:gd name="connsiteY196" fmla="*/ 723577 h 2251950"/>
              <a:gd name="connsiteX197" fmla="*/ 3994547 w 4619586"/>
              <a:gd name="connsiteY197" fmla="*/ 520399 h 2251950"/>
              <a:gd name="connsiteX198" fmla="*/ 3973242 w 4619586"/>
              <a:gd name="connsiteY198" fmla="*/ 520399 h 2251950"/>
              <a:gd name="connsiteX199" fmla="*/ 3973242 w 4619586"/>
              <a:gd name="connsiteY199" fmla="*/ 484727 h 2251950"/>
              <a:gd name="connsiteX200" fmla="*/ 3945126 w 4619586"/>
              <a:gd name="connsiteY200" fmla="*/ 484727 h 2251950"/>
              <a:gd name="connsiteX201" fmla="*/ 3945126 w 4619586"/>
              <a:gd name="connsiteY201" fmla="*/ 460785 h 2251950"/>
              <a:gd name="connsiteX202" fmla="*/ 3935111 w 4619586"/>
              <a:gd name="connsiteY202" fmla="*/ 449188 h 2251950"/>
              <a:gd name="connsiteX203" fmla="*/ 3920525 w 4619586"/>
              <a:gd name="connsiteY203" fmla="*/ 449188 h 2251950"/>
              <a:gd name="connsiteX204" fmla="*/ 3920525 w 4619586"/>
              <a:gd name="connsiteY204" fmla="*/ 439435 h 2251950"/>
              <a:gd name="connsiteX205" fmla="*/ 3910509 w 4619586"/>
              <a:gd name="connsiteY205" fmla="*/ 427837 h 2251950"/>
              <a:gd name="connsiteX206" fmla="*/ 3890214 w 4619586"/>
              <a:gd name="connsiteY206" fmla="*/ 427837 h 2251950"/>
              <a:gd name="connsiteX207" fmla="*/ 3890214 w 4619586"/>
              <a:gd name="connsiteY207" fmla="*/ 387510 h 2251950"/>
              <a:gd name="connsiteX208" fmla="*/ 3887139 w 4619586"/>
              <a:gd name="connsiteY208" fmla="*/ 387510 h 2251950"/>
              <a:gd name="connsiteX209" fmla="*/ 3887139 w 4619586"/>
              <a:gd name="connsiteY209" fmla="*/ 427837 h 2251950"/>
              <a:gd name="connsiteX210" fmla="*/ 3871675 w 4619586"/>
              <a:gd name="connsiteY210" fmla="*/ 427837 h 2251950"/>
              <a:gd name="connsiteX211" fmla="*/ 3861659 w 4619586"/>
              <a:gd name="connsiteY211" fmla="*/ 439435 h 2251950"/>
              <a:gd name="connsiteX212" fmla="*/ 3861659 w 4619586"/>
              <a:gd name="connsiteY212" fmla="*/ 449188 h 2251950"/>
              <a:gd name="connsiteX213" fmla="*/ 3833060 w 4619586"/>
              <a:gd name="connsiteY213" fmla="*/ 449188 h 2251950"/>
              <a:gd name="connsiteX214" fmla="*/ 3823044 w 4619586"/>
              <a:gd name="connsiteY214" fmla="*/ 460785 h 2251950"/>
              <a:gd name="connsiteX215" fmla="*/ 3823044 w 4619586"/>
              <a:gd name="connsiteY215" fmla="*/ 484727 h 2251950"/>
              <a:gd name="connsiteX216" fmla="*/ 3801079 w 4619586"/>
              <a:gd name="connsiteY216" fmla="*/ 484727 h 2251950"/>
              <a:gd name="connsiteX217" fmla="*/ 3801079 w 4619586"/>
              <a:gd name="connsiteY217" fmla="*/ 520399 h 2251950"/>
              <a:gd name="connsiteX218" fmla="*/ 3774062 w 4619586"/>
              <a:gd name="connsiteY218" fmla="*/ 520399 h 2251950"/>
              <a:gd name="connsiteX219" fmla="*/ 3774062 w 4619586"/>
              <a:gd name="connsiteY219" fmla="*/ 675780 h 2251950"/>
              <a:gd name="connsiteX220" fmla="*/ 3758247 w 4619586"/>
              <a:gd name="connsiteY220" fmla="*/ 675780 h 2251950"/>
              <a:gd name="connsiteX221" fmla="*/ 3758247 w 4619586"/>
              <a:gd name="connsiteY221" fmla="*/ 603603 h 2251950"/>
              <a:gd name="connsiteX222" fmla="*/ 3754732 w 4619586"/>
              <a:gd name="connsiteY222" fmla="*/ 603603 h 2251950"/>
              <a:gd name="connsiteX223" fmla="*/ 3754732 w 4619586"/>
              <a:gd name="connsiteY223" fmla="*/ 520355 h 2251950"/>
              <a:gd name="connsiteX224" fmla="*/ 3723322 w 4619586"/>
              <a:gd name="connsiteY224" fmla="*/ 520355 h 2251950"/>
              <a:gd name="connsiteX225" fmla="*/ 3723322 w 4619586"/>
              <a:gd name="connsiteY225" fmla="*/ 305711 h 2251950"/>
              <a:gd name="connsiteX226" fmla="*/ 3725958 w 4619586"/>
              <a:gd name="connsiteY226" fmla="*/ 302329 h 2251950"/>
              <a:gd name="connsiteX227" fmla="*/ 3725958 w 4619586"/>
              <a:gd name="connsiteY227" fmla="*/ 299605 h 2251950"/>
              <a:gd name="connsiteX228" fmla="*/ 3722971 w 4619586"/>
              <a:gd name="connsiteY228" fmla="*/ 296134 h 2251950"/>
              <a:gd name="connsiteX229" fmla="*/ 3708825 w 4619586"/>
              <a:gd name="connsiteY229" fmla="*/ 296134 h 2251950"/>
              <a:gd name="connsiteX230" fmla="*/ 3708825 w 4619586"/>
              <a:gd name="connsiteY230" fmla="*/ 296003 h 2251950"/>
              <a:gd name="connsiteX231" fmla="*/ 3704080 w 4619586"/>
              <a:gd name="connsiteY231" fmla="*/ 290555 h 2251950"/>
              <a:gd name="connsiteX232" fmla="*/ 3700347 w 4619586"/>
              <a:gd name="connsiteY232" fmla="*/ 290555 h 2251950"/>
              <a:gd name="connsiteX233" fmla="*/ 3695602 w 4619586"/>
              <a:gd name="connsiteY233" fmla="*/ 296003 h 2251950"/>
              <a:gd name="connsiteX234" fmla="*/ 3695602 w 4619586"/>
              <a:gd name="connsiteY234" fmla="*/ 296266 h 2251950"/>
              <a:gd name="connsiteX235" fmla="*/ 3658261 w 4619586"/>
              <a:gd name="connsiteY235" fmla="*/ 296266 h 2251950"/>
              <a:gd name="connsiteX236" fmla="*/ 3658261 w 4619586"/>
              <a:gd name="connsiteY236" fmla="*/ 284668 h 2251950"/>
              <a:gd name="connsiteX237" fmla="*/ 3650705 w 4619586"/>
              <a:gd name="connsiteY237" fmla="*/ 275927 h 2251950"/>
              <a:gd name="connsiteX238" fmla="*/ 3644731 w 4619586"/>
              <a:gd name="connsiteY238" fmla="*/ 275927 h 2251950"/>
              <a:gd name="connsiteX239" fmla="*/ 3637175 w 4619586"/>
              <a:gd name="connsiteY239" fmla="*/ 284668 h 2251950"/>
              <a:gd name="connsiteX240" fmla="*/ 3637175 w 4619586"/>
              <a:gd name="connsiteY240" fmla="*/ 296266 h 2251950"/>
              <a:gd name="connsiteX241" fmla="*/ 3626104 w 4619586"/>
              <a:gd name="connsiteY241" fmla="*/ 296266 h 2251950"/>
              <a:gd name="connsiteX242" fmla="*/ 3623117 w 4619586"/>
              <a:gd name="connsiteY242" fmla="*/ 299737 h 2251950"/>
              <a:gd name="connsiteX243" fmla="*/ 3623117 w 4619586"/>
              <a:gd name="connsiteY243" fmla="*/ 302461 h 2251950"/>
              <a:gd name="connsiteX244" fmla="*/ 3626104 w 4619586"/>
              <a:gd name="connsiteY244" fmla="*/ 305931 h 2251950"/>
              <a:gd name="connsiteX245" fmla="*/ 3626412 w 4619586"/>
              <a:gd name="connsiteY245" fmla="*/ 305931 h 2251950"/>
              <a:gd name="connsiteX246" fmla="*/ 3626412 w 4619586"/>
              <a:gd name="connsiteY246" fmla="*/ 385225 h 2251950"/>
              <a:gd name="connsiteX247" fmla="*/ 3614990 w 4619586"/>
              <a:gd name="connsiteY247" fmla="*/ 385225 h 2251950"/>
              <a:gd name="connsiteX248" fmla="*/ 3614990 w 4619586"/>
              <a:gd name="connsiteY248" fmla="*/ 302680 h 2251950"/>
              <a:gd name="connsiteX249" fmla="*/ 3591751 w 4619586"/>
              <a:gd name="connsiteY249" fmla="*/ 302680 h 2251950"/>
              <a:gd name="connsiteX250" fmla="*/ 3591751 w 4619586"/>
              <a:gd name="connsiteY250" fmla="*/ 103808 h 2251950"/>
              <a:gd name="connsiteX251" fmla="*/ 3579802 w 4619586"/>
              <a:gd name="connsiteY251" fmla="*/ 103808 h 2251950"/>
              <a:gd name="connsiteX252" fmla="*/ 3579802 w 4619586"/>
              <a:gd name="connsiteY252" fmla="*/ 87246 h 2251950"/>
              <a:gd name="connsiteX253" fmla="*/ 3545668 w 4619586"/>
              <a:gd name="connsiteY253" fmla="*/ 87246 h 2251950"/>
              <a:gd name="connsiteX254" fmla="*/ 3545668 w 4619586"/>
              <a:gd name="connsiteY254" fmla="*/ 58823 h 2251950"/>
              <a:gd name="connsiteX255" fmla="*/ 3523615 w 4619586"/>
              <a:gd name="connsiteY255" fmla="*/ 58823 h 2251950"/>
              <a:gd name="connsiteX256" fmla="*/ 3523615 w 4619586"/>
              <a:gd name="connsiteY256" fmla="*/ 46918 h 2251950"/>
              <a:gd name="connsiteX257" fmla="*/ 3512413 w 4619586"/>
              <a:gd name="connsiteY257" fmla="*/ 46918 h 225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4619586" h="2251950">
                <a:moveTo>
                  <a:pt x="3512413" y="0"/>
                </a:moveTo>
                <a:lnTo>
                  <a:pt x="3492644" y="0"/>
                </a:lnTo>
                <a:lnTo>
                  <a:pt x="3492644" y="46874"/>
                </a:lnTo>
                <a:lnTo>
                  <a:pt x="3477839" y="46874"/>
                </a:lnTo>
                <a:lnTo>
                  <a:pt x="3477839" y="58779"/>
                </a:lnTo>
                <a:lnTo>
                  <a:pt x="3452800" y="58779"/>
                </a:lnTo>
                <a:lnTo>
                  <a:pt x="3452800" y="28555"/>
                </a:lnTo>
                <a:lnTo>
                  <a:pt x="3429429" y="28555"/>
                </a:lnTo>
                <a:lnTo>
                  <a:pt x="3429429" y="58779"/>
                </a:lnTo>
                <a:lnTo>
                  <a:pt x="3422707" y="58779"/>
                </a:lnTo>
                <a:lnTo>
                  <a:pt x="3422707" y="103764"/>
                </a:lnTo>
                <a:lnTo>
                  <a:pt x="3397096" y="103764"/>
                </a:lnTo>
                <a:lnTo>
                  <a:pt x="3397096" y="364226"/>
                </a:lnTo>
                <a:lnTo>
                  <a:pt x="3304447" y="364226"/>
                </a:lnTo>
                <a:lnTo>
                  <a:pt x="3304447" y="670816"/>
                </a:lnTo>
                <a:lnTo>
                  <a:pt x="3287314" y="670816"/>
                </a:lnTo>
                <a:lnTo>
                  <a:pt x="3287314" y="364226"/>
                </a:lnTo>
                <a:lnTo>
                  <a:pt x="3265612" y="364226"/>
                </a:lnTo>
                <a:lnTo>
                  <a:pt x="3265612" y="335803"/>
                </a:lnTo>
                <a:lnTo>
                  <a:pt x="3246635" y="335803"/>
                </a:lnTo>
                <a:cubicBezTo>
                  <a:pt x="3246635" y="335672"/>
                  <a:pt x="3246679" y="335540"/>
                  <a:pt x="3246679" y="335408"/>
                </a:cubicBezTo>
                <a:cubicBezTo>
                  <a:pt x="3246679" y="323328"/>
                  <a:pt x="3230556" y="313575"/>
                  <a:pt x="3210656" y="313575"/>
                </a:cubicBezTo>
                <a:cubicBezTo>
                  <a:pt x="3190755" y="313575"/>
                  <a:pt x="3174633" y="323372"/>
                  <a:pt x="3174633" y="335408"/>
                </a:cubicBezTo>
                <a:cubicBezTo>
                  <a:pt x="3174633" y="335540"/>
                  <a:pt x="3174677" y="335672"/>
                  <a:pt x="3174677" y="335803"/>
                </a:cubicBezTo>
                <a:lnTo>
                  <a:pt x="3163123" y="335803"/>
                </a:lnTo>
                <a:lnTo>
                  <a:pt x="3163123" y="364226"/>
                </a:lnTo>
                <a:lnTo>
                  <a:pt x="3125562" y="364226"/>
                </a:lnTo>
                <a:lnTo>
                  <a:pt x="3125562" y="618539"/>
                </a:lnTo>
                <a:lnTo>
                  <a:pt x="3113350" y="618539"/>
                </a:lnTo>
                <a:lnTo>
                  <a:pt x="3113350" y="733329"/>
                </a:lnTo>
                <a:lnTo>
                  <a:pt x="3105442" y="733329"/>
                </a:lnTo>
                <a:lnTo>
                  <a:pt x="3105442" y="618539"/>
                </a:lnTo>
                <a:lnTo>
                  <a:pt x="3036780" y="618539"/>
                </a:lnTo>
                <a:lnTo>
                  <a:pt x="3036780" y="432889"/>
                </a:lnTo>
                <a:lnTo>
                  <a:pt x="3019691" y="432889"/>
                </a:lnTo>
                <a:lnTo>
                  <a:pt x="3019691" y="379602"/>
                </a:lnTo>
                <a:lnTo>
                  <a:pt x="2993332" y="379602"/>
                </a:lnTo>
                <a:lnTo>
                  <a:pt x="2993332" y="314497"/>
                </a:lnTo>
                <a:lnTo>
                  <a:pt x="2993113" y="314497"/>
                </a:lnTo>
                <a:cubicBezTo>
                  <a:pt x="2992922" y="303925"/>
                  <a:pt x="2992733" y="293353"/>
                  <a:pt x="2992542" y="282780"/>
                </a:cubicBezTo>
                <a:lnTo>
                  <a:pt x="2932357" y="314497"/>
                </a:lnTo>
                <a:lnTo>
                  <a:pt x="2932577" y="314497"/>
                </a:lnTo>
                <a:lnTo>
                  <a:pt x="2932577" y="432889"/>
                </a:lnTo>
                <a:lnTo>
                  <a:pt x="2924054" y="432889"/>
                </a:lnTo>
                <a:lnTo>
                  <a:pt x="2924054" y="819564"/>
                </a:lnTo>
                <a:lnTo>
                  <a:pt x="2905296" y="819564"/>
                </a:lnTo>
                <a:lnTo>
                  <a:pt x="2905296" y="239904"/>
                </a:lnTo>
                <a:lnTo>
                  <a:pt x="2879465" y="239904"/>
                </a:lnTo>
                <a:lnTo>
                  <a:pt x="2879465" y="170757"/>
                </a:lnTo>
                <a:lnTo>
                  <a:pt x="2788090" y="239904"/>
                </a:lnTo>
                <a:lnTo>
                  <a:pt x="2760853" y="239904"/>
                </a:lnTo>
                <a:lnTo>
                  <a:pt x="2760853" y="205286"/>
                </a:lnTo>
                <a:lnTo>
                  <a:pt x="2661571" y="205286"/>
                </a:lnTo>
                <a:lnTo>
                  <a:pt x="2661571" y="239904"/>
                </a:lnTo>
                <a:lnTo>
                  <a:pt x="2643998" y="239904"/>
                </a:lnTo>
                <a:lnTo>
                  <a:pt x="2643998" y="488286"/>
                </a:lnTo>
                <a:lnTo>
                  <a:pt x="2634993" y="488286"/>
                </a:lnTo>
                <a:lnTo>
                  <a:pt x="2634993" y="652497"/>
                </a:lnTo>
                <a:lnTo>
                  <a:pt x="2628403" y="652497"/>
                </a:lnTo>
                <a:lnTo>
                  <a:pt x="2628403" y="488286"/>
                </a:lnTo>
                <a:lnTo>
                  <a:pt x="2580739" y="488286"/>
                </a:lnTo>
                <a:lnTo>
                  <a:pt x="2580739" y="447606"/>
                </a:lnTo>
                <a:cubicBezTo>
                  <a:pt x="2580739" y="441236"/>
                  <a:pt x="2576214" y="436008"/>
                  <a:pt x="2570723" y="436008"/>
                </a:cubicBezTo>
                <a:lnTo>
                  <a:pt x="2558335" y="436008"/>
                </a:lnTo>
                <a:lnTo>
                  <a:pt x="2558335" y="406444"/>
                </a:lnTo>
                <a:cubicBezTo>
                  <a:pt x="2558335" y="400073"/>
                  <a:pt x="2553810" y="394846"/>
                  <a:pt x="2548319" y="394846"/>
                </a:cubicBezTo>
                <a:lnTo>
                  <a:pt x="2519632" y="394846"/>
                </a:lnTo>
                <a:cubicBezTo>
                  <a:pt x="2514097" y="394846"/>
                  <a:pt x="2509616" y="400073"/>
                  <a:pt x="2509616" y="406444"/>
                </a:cubicBezTo>
                <a:lnTo>
                  <a:pt x="2509616" y="436008"/>
                </a:lnTo>
                <a:lnTo>
                  <a:pt x="2419515" y="436008"/>
                </a:lnTo>
                <a:cubicBezTo>
                  <a:pt x="2413979" y="436008"/>
                  <a:pt x="2409498" y="441236"/>
                  <a:pt x="2409498" y="447606"/>
                </a:cubicBezTo>
                <a:lnTo>
                  <a:pt x="2409498" y="488286"/>
                </a:lnTo>
                <a:lnTo>
                  <a:pt x="2344394" y="488286"/>
                </a:lnTo>
                <a:lnTo>
                  <a:pt x="2344394" y="520487"/>
                </a:lnTo>
                <a:lnTo>
                  <a:pt x="2324099" y="520487"/>
                </a:lnTo>
                <a:lnTo>
                  <a:pt x="2324099" y="737854"/>
                </a:lnTo>
                <a:lnTo>
                  <a:pt x="2313555" y="737854"/>
                </a:lnTo>
                <a:lnTo>
                  <a:pt x="2313555" y="520487"/>
                </a:lnTo>
                <a:lnTo>
                  <a:pt x="2296203" y="520487"/>
                </a:lnTo>
                <a:lnTo>
                  <a:pt x="2296203" y="491932"/>
                </a:lnTo>
                <a:lnTo>
                  <a:pt x="2286538" y="491932"/>
                </a:lnTo>
                <a:lnTo>
                  <a:pt x="2286538" y="460434"/>
                </a:lnTo>
                <a:lnTo>
                  <a:pt x="2232943" y="460434"/>
                </a:lnTo>
                <a:lnTo>
                  <a:pt x="2232943" y="491932"/>
                </a:lnTo>
                <a:lnTo>
                  <a:pt x="2199775" y="491932"/>
                </a:lnTo>
                <a:lnTo>
                  <a:pt x="2199775" y="475765"/>
                </a:lnTo>
                <a:lnTo>
                  <a:pt x="2164631" y="475765"/>
                </a:lnTo>
                <a:lnTo>
                  <a:pt x="2164631" y="491932"/>
                </a:lnTo>
                <a:lnTo>
                  <a:pt x="2149475" y="491932"/>
                </a:lnTo>
                <a:lnTo>
                  <a:pt x="2149475" y="520487"/>
                </a:lnTo>
                <a:lnTo>
                  <a:pt x="2121536" y="520487"/>
                </a:lnTo>
                <a:lnTo>
                  <a:pt x="2121536" y="819564"/>
                </a:lnTo>
                <a:lnTo>
                  <a:pt x="2098473" y="819564"/>
                </a:lnTo>
                <a:lnTo>
                  <a:pt x="2098473" y="314497"/>
                </a:lnTo>
                <a:lnTo>
                  <a:pt x="2068204" y="314497"/>
                </a:lnTo>
                <a:lnTo>
                  <a:pt x="2068204" y="298814"/>
                </a:lnTo>
                <a:lnTo>
                  <a:pt x="2050764" y="298814"/>
                </a:lnTo>
                <a:lnTo>
                  <a:pt x="2050764" y="253082"/>
                </a:lnTo>
                <a:lnTo>
                  <a:pt x="2047776" y="253082"/>
                </a:lnTo>
                <a:lnTo>
                  <a:pt x="2047776" y="298814"/>
                </a:lnTo>
                <a:lnTo>
                  <a:pt x="2033280" y="298814"/>
                </a:lnTo>
                <a:lnTo>
                  <a:pt x="2033280" y="314497"/>
                </a:lnTo>
                <a:lnTo>
                  <a:pt x="2017816" y="314497"/>
                </a:lnTo>
                <a:lnTo>
                  <a:pt x="2017816" y="219784"/>
                </a:lnTo>
                <a:lnTo>
                  <a:pt x="1975556" y="219784"/>
                </a:lnTo>
                <a:lnTo>
                  <a:pt x="1975556" y="125070"/>
                </a:lnTo>
                <a:lnTo>
                  <a:pt x="1768073" y="125070"/>
                </a:lnTo>
                <a:lnTo>
                  <a:pt x="1768073" y="819521"/>
                </a:lnTo>
                <a:lnTo>
                  <a:pt x="1741188" y="819521"/>
                </a:lnTo>
                <a:lnTo>
                  <a:pt x="1741188" y="335803"/>
                </a:lnTo>
                <a:lnTo>
                  <a:pt x="1734158" y="335803"/>
                </a:lnTo>
                <a:lnTo>
                  <a:pt x="1734158" y="286338"/>
                </a:lnTo>
                <a:lnTo>
                  <a:pt x="1688691" y="313267"/>
                </a:lnTo>
                <a:lnTo>
                  <a:pt x="1688691" y="335803"/>
                </a:lnTo>
                <a:lnTo>
                  <a:pt x="1684078" y="335803"/>
                </a:lnTo>
                <a:lnTo>
                  <a:pt x="1684078" y="327018"/>
                </a:lnTo>
                <a:lnTo>
                  <a:pt x="1631362" y="327018"/>
                </a:lnTo>
                <a:lnTo>
                  <a:pt x="1631362" y="335803"/>
                </a:lnTo>
                <a:lnTo>
                  <a:pt x="1611153" y="335803"/>
                </a:lnTo>
                <a:lnTo>
                  <a:pt x="1611153" y="654034"/>
                </a:lnTo>
                <a:lnTo>
                  <a:pt x="1596657" y="654034"/>
                </a:lnTo>
                <a:lnTo>
                  <a:pt x="1596657" y="568459"/>
                </a:lnTo>
                <a:lnTo>
                  <a:pt x="1529839" y="568459"/>
                </a:lnTo>
                <a:lnTo>
                  <a:pt x="1529839" y="593675"/>
                </a:lnTo>
                <a:lnTo>
                  <a:pt x="1410744" y="593675"/>
                </a:lnTo>
                <a:lnTo>
                  <a:pt x="1410744" y="819564"/>
                </a:lnTo>
                <a:lnTo>
                  <a:pt x="1349285" y="819564"/>
                </a:lnTo>
                <a:lnTo>
                  <a:pt x="1349285" y="498960"/>
                </a:lnTo>
                <a:lnTo>
                  <a:pt x="1282423" y="498960"/>
                </a:lnTo>
                <a:lnTo>
                  <a:pt x="1282423" y="469528"/>
                </a:lnTo>
                <a:lnTo>
                  <a:pt x="1168732" y="469528"/>
                </a:lnTo>
                <a:lnTo>
                  <a:pt x="1168732" y="498960"/>
                </a:lnTo>
                <a:lnTo>
                  <a:pt x="1107273" y="498960"/>
                </a:lnTo>
                <a:lnTo>
                  <a:pt x="1107273" y="819564"/>
                </a:lnTo>
                <a:lnTo>
                  <a:pt x="1053327" y="819564"/>
                </a:lnTo>
                <a:lnTo>
                  <a:pt x="1053327" y="546318"/>
                </a:lnTo>
                <a:lnTo>
                  <a:pt x="1011065" y="546318"/>
                </a:lnTo>
                <a:lnTo>
                  <a:pt x="1011065" y="539816"/>
                </a:lnTo>
                <a:lnTo>
                  <a:pt x="903480" y="539816"/>
                </a:lnTo>
                <a:lnTo>
                  <a:pt x="903480" y="546318"/>
                </a:lnTo>
                <a:lnTo>
                  <a:pt x="845844" y="546318"/>
                </a:lnTo>
                <a:lnTo>
                  <a:pt x="845844" y="819564"/>
                </a:lnTo>
                <a:lnTo>
                  <a:pt x="833587" y="819564"/>
                </a:lnTo>
                <a:lnTo>
                  <a:pt x="833587" y="618978"/>
                </a:lnTo>
                <a:lnTo>
                  <a:pt x="794050" y="646435"/>
                </a:lnTo>
                <a:lnTo>
                  <a:pt x="794050" y="819608"/>
                </a:lnTo>
                <a:lnTo>
                  <a:pt x="780871" y="819608"/>
                </a:lnTo>
                <a:lnTo>
                  <a:pt x="780871" y="779104"/>
                </a:lnTo>
                <a:lnTo>
                  <a:pt x="697843" y="779104"/>
                </a:lnTo>
                <a:lnTo>
                  <a:pt x="697843" y="819608"/>
                </a:lnTo>
                <a:lnTo>
                  <a:pt x="661820" y="819608"/>
                </a:lnTo>
                <a:lnTo>
                  <a:pt x="661820" y="870260"/>
                </a:lnTo>
                <a:lnTo>
                  <a:pt x="551643" y="870260"/>
                </a:lnTo>
                <a:lnTo>
                  <a:pt x="0" y="2251950"/>
                </a:lnTo>
                <a:lnTo>
                  <a:pt x="4619586" y="2251950"/>
                </a:lnTo>
                <a:lnTo>
                  <a:pt x="4619586" y="870260"/>
                </a:lnTo>
                <a:lnTo>
                  <a:pt x="4435125" y="870260"/>
                </a:lnTo>
                <a:lnTo>
                  <a:pt x="4435125" y="870216"/>
                </a:lnTo>
                <a:lnTo>
                  <a:pt x="4435125" y="819564"/>
                </a:lnTo>
                <a:lnTo>
                  <a:pt x="4397872" y="819564"/>
                </a:lnTo>
                <a:lnTo>
                  <a:pt x="4397872" y="520487"/>
                </a:lnTo>
                <a:lnTo>
                  <a:pt x="4284664" y="520487"/>
                </a:lnTo>
                <a:lnTo>
                  <a:pt x="4284664" y="398712"/>
                </a:lnTo>
                <a:lnTo>
                  <a:pt x="4262962" y="398712"/>
                </a:lnTo>
                <a:lnTo>
                  <a:pt x="4262962" y="238718"/>
                </a:lnTo>
                <a:lnTo>
                  <a:pt x="4251013" y="238718"/>
                </a:lnTo>
                <a:lnTo>
                  <a:pt x="4251013" y="222024"/>
                </a:lnTo>
                <a:cubicBezTo>
                  <a:pt x="4252419" y="221936"/>
                  <a:pt x="4253517" y="220618"/>
                  <a:pt x="4253517" y="218949"/>
                </a:cubicBezTo>
                <a:lnTo>
                  <a:pt x="4253517" y="216489"/>
                </a:lnTo>
                <a:cubicBezTo>
                  <a:pt x="4253517" y="214776"/>
                  <a:pt x="4252331" y="213413"/>
                  <a:pt x="4250837" y="213413"/>
                </a:cubicBezTo>
                <a:lnTo>
                  <a:pt x="4243413" y="213413"/>
                </a:lnTo>
                <a:lnTo>
                  <a:pt x="4243413" y="206912"/>
                </a:lnTo>
                <a:cubicBezTo>
                  <a:pt x="4243413" y="205330"/>
                  <a:pt x="4242271" y="204013"/>
                  <a:pt x="4240909" y="204013"/>
                </a:cubicBezTo>
                <a:lnTo>
                  <a:pt x="4219691" y="204013"/>
                </a:lnTo>
                <a:lnTo>
                  <a:pt x="4219691" y="159599"/>
                </a:lnTo>
                <a:cubicBezTo>
                  <a:pt x="4219691" y="159292"/>
                  <a:pt x="4219471" y="159072"/>
                  <a:pt x="4219207" y="159072"/>
                </a:cubicBezTo>
                <a:lnTo>
                  <a:pt x="4218856" y="159072"/>
                </a:lnTo>
                <a:cubicBezTo>
                  <a:pt x="4218592" y="159072"/>
                  <a:pt x="4218372" y="159335"/>
                  <a:pt x="4218372" y="159599"/>
                </a:cubicBezTo>
                <a:lnTo>
                  <a:pt x="4218372" y="204013"/>
                </a:lnTo>
                <a:lnTo>
                  <a:pt x="4198472" y="204013"/>
                </a:lnTo>
                <a:cubicBezTo>
                  <a:pt x="4197067" y="204013"/>
                  <a:pt x="4195968" y="205330"/>
                  <a:pt x="4195968" y="206912"/>
                </a:cubicBezTo>
                <a:lnTo>
                  <a:pt x="4195968" y="213413"/>
                </a:lnTo>
                <a:lnTo>
                  <a:pt x="4185909" y="213413"/>
                </a:lnTo>
                <a:cubicBezTo>
                  <a:pt x="4184415" y="213413"/>
                  <a:pt x="4183228" y="214819"/>
                  <a:pt x="4183228" y="216489"/>
                </a:cubicBezTo>
                <a:lnTo>
                  <a:pt x="4183228" y="218949"/>
                </a:lnTo>
                <a:cubicBezTo>
                  <a:pt x="4183228" y="220662"/>
                  <a:pt x="4184415" y="222024"/>
                  <a:pt x="4185909" y="222024"/>
                </a:cubicBezTo>
                <a:lnTo>
                  <a:pt x="4186699" y="222024"/>
                </a:lnTo>
                <a:lnTo>
                  <a:pt x="4186699" y="238674"/>
                </a:lnTo>
                <a:lnTo>
                  <a:pt x="4136575" y="238674"/>
                </a:lnTo>
                <a:lnTo>
                  <a:pt x="4136575" y="398668"/>
                </a:lnTo>
                <a:lnTo>
                  <a:pt x="4088691" y="398668"/>
                </a:lnTo>
                <a:lnTo>
                  <a:pt x="4088691" y="451779"/>
                </a:lnTo>
                <a:lnTo>
                  <a:pt x="4014756" y="451779"/>
                </a:lnTo>
                <a:lnTo>
                  <a:pt x="4014756" y="654474"/>
                </a:lnTo>
                <a:lnTo>
                  <a:pt x="4005970" y="654474"/>
                </a:lnTo>
                <a:lnTo>
                  <a:pt x="4005970" y="723577"/>
                </a:lnTo>
                <a:lnTo>
                  <a:pt x="3994547" y="723577"/>
                </a:lnTo>
                <a:lnTo>
                  <a:pt x="3994547" y="520399"/>
                </a:lnTo>
                <a:lnTo>
                  <a:pt x="3973242" y="520399"/>
                </a:lnTo>
                <a:lnTo>
                  <a:pt x="3973242" y="484727"/>
                </a:lnTo>
                <a:lnTo>
                  <a:pt x="3945126" y="484727"/>
                </a:lnTo>
                <a:lnTo>
                  <a:pt x="3945126" y="460785"/>
                </a:lnTo>
                <a:cubicBezTo>
                  <a:pt x="3945126" y="454416"/>
                  <a:pt x="3940601" y="449188"/>
                  <a:pt x="3935111" y="449188"/>
                </a:cubicBezTo>
                <a:lnTo>
                  <a:pt x="3920525" y="449188"/>
                </a:lnTo>
                <a:lnTo>
                  <a:pt x="3920525" y="439435"/>
                </a:lnTo>
                <a:cubicBezTo>
                  <a:pt x="3920525" y="433065"/>
                  <a:pt x="3916001" y="427837"/>
                  <a:pt x="3910509" y="427837"/>
                </a:cubicBezTo>
                <a:lnTo>
                  <a:pt x="3890214" y="427837"/>
                </a:lnTo>
                <a:lnTo>
                  <a:pt x="3890214" y="387510"/>
                </a:lnTo>
                <a:lnTo>
                  <a:pt x="3887139" y="387510"/>
                </a:lnTo>
                <a:lnTo>
                  <a:pt x="3887139" y="427837"/>
                </a:lnTo>
                <a:lnTo>
                  <a:pt x="3871675" y="427837"/>
                </a:lnTo>
                <a:cubicBezTo>
                  <a:pt x="3866140" y="427837"/>
                  <a:pt x="3861659" y="433065"/>
                  <a:pt x="3861659" y="439435"/>
                </a:cubicBezTo>
                <a:lnTo>
                  <a:pt x="3861659" y="449188"/>
                </a:lnTo>
                <a:lnTo>
                  <a:pt x="3833060" y="449188"/>
                </a:lnTo>
                <a:cubicBezTo>
                  <a:pt x="3827525" y="449188"/>
                  <a:pt x="3823044" y="454416"/>
                  <a:pt x="3823044" y="460785"/>
                </a:cubicBezTo>
                <a:lnTo>
                  <a:pt x="3823044" y="484727"/>
                </a:lnTo>
                <a:lnTo>
                  <a:pt x="3801079" y="484727"/>
                </a:lnTo>
                <a:lnTo>
                  <a:pt x="3801079" y="520399"/>
                </a:lnTo>
                <a:lnTo>
                  <a:pt x="3774062" y="520399"/>
                </a:lnTo>
                <a:lnTo>
                  <a:pt x="3774062" y="675780"/>
                </a:lnTo>
                <a:lnTo>
                  <a:pt x="3758247" y="675780"/>
                </a:lnTo>
                <a:lnTo>
                  <a:pt x="3758247" y="603603"/>
                </a:lnTo>
                <a:lnTo>
                  <a:pt x="3754732" y="603603"/>
                </a:lnTo>
                <a:lnTo>
                  <a:pt x="3754732" y="520355"/>
                </a:lnTo>
                <a:lnTo>
                  <a:pt x="3723322" y="520355"/>
                </a:lnTo>
                <a:lnTo>
                  <a:pt x="3723322" y="305711"/>
                </a:lnTo>
                <a:cubicBezTo>
                  <a:pt x="3724816" y="305492"/>
                  <a:pt x="3725958" y="304085"/>
                  <a:pt x="3725958" y="302329"/>
                </a:cubicBezTo>
                <a:lnTo>
                  <a:pt x="3725958" y="299605"/>
                </a:lnTo>
                <a:cubicBezTo>
                  <a:pt x="3725958" y="297716"/>
                  <a:pt x="3724597" y="296134"/>
                  <a:pt x="3722971" y="296134"/>
                </a:cubicBezTo>
                <a:lnTo>
                  <a:pt x="3708825" y="296134"/>
                </a:lnTo>
                <a:lnTo>
                  <a:pt x="3708825" y="296003"/>
                </a:lnTo>
                <a:cubicBezTo>
                  <a:pt x="3708825" y="293015"/>
                  <a:pt x="3706717" y="290555"/>
                  <a:pt x="3704080" y="290555"/>
                </a:cubicBezTo>
                <a:lnTo>
                  <a:pt x="3700347" y="290555"/>
                </a:lnTo>
                <a:cubicBezTo>
                  <a:pt x="3697755" y="290555"/>
                  <a:pt x="3695602" y="293015"/>
                  <a:pt x="3695602" y="296003"/>
                </a:cubicBezTo>
                <a:lnTo>
                  <a:pt x="3695602" y="296266"/>
                </a:lnTo>
                <a:lnTo>
                  <a:pt x="3658261" y="296266"/>
                </a:lnTo>
                <a:lnTo>
                  <a:pt x="3658261" y="284668"/>
                </a:lnTo>
                <a:cubicBezTo>
                  <a:pt x="3658261" y="279881"/>
                  <a:pt x="3654879" y="275927"/>
                  <a:pt x="3650705" y="275927"/>
                </a:cubicBezTo>
                <a:lnTo>
                  <a:pt x="3644731" y="275927"/>
                </a:lnTo>
                <a:cubicBezTo>
                  <a:pt x="3640558" y="275927"/>
                  <a:pt x="3637175" y="279881"/>
                  <a:pt x="3637175" y="284668"/>
                </a:cubicBezTo>
                <a:lnTo>
                  <a:pt x="3637175" y="296266"/>
                </a:lnTo>
                <a:lnTo>
                  <a:pt x="3626104" y="296266"/>
                </a:lnTo>
                <a:cubicBezTo>
                  <a:pt x="3624479" y="296266"/>
                  <a:pt x="3623117" y="297804"/>
                  <a:pt x="3623117" y="299737"/>
                </a:cubicBezTo>
                <a:lnTo>
                  <a:pt x="3623117" y="302461"/>
                </a:lnTo>
                <a:cubicBezTo>
                  <a:pt x="3623117" y="304349"/>
                  <a:pt x="3624479" y="305931"/>
                  <a:pt x="3626104" y="305931"/>
                </a:cubicBezTo>
                <a:lnTo>
                  <a:pt x="3626412" y="305931"/>
                </a:lnTo>
                <a:lnTo>
                  <a:pt x="3626412" y="385225"/>
                </a:lnTo>
                <a:lnTo>
                  <a:pt x="3614990" y="385225"/>
                </a:lnTo>
                <a:lnTo>
                  <a:pt x="3614990" y="302680"/>
                </a:lnTo>
                <a:lnTo>
                  <a:pt x="3591751" y="302680"/>
                </a:lnTo>
                <a:lnTo>
                  <a:pt x="3591751" y="103808"/>
                </a:lnTo>
                <a:lnTo>
                  <a:pt x="3579802" y="103808"/>
                </a:lnTo>
                <a:lnTo>
                  <a:pt x="3579802" y="87246"/>
                </a:lnTo>
                <a:lnTo>
                  <a:pt x="3545668" y="87246"/>
                </a:lnTo>
                <a:lnTo>
                  <a:pt x="3545668" y="58823"/>
                </a:lnTo>
                <a:lnTo>
                  <a:pt x="3523615" y="58823"/>
                </a:lnTo>
                <a:lnTo>
                  <a:pt x="3523615" y="46918"/>
                </a:lnTo>
                <a:lnTo>
                  <a:pt x="3512413" y="46918"/>
                </a:lnTo>
                <a:close/>
              </a:path>
            </a:pathLst>
          </a:custGeom>
          <a:gradFill>
            <a:gsLst>
              <a:gs pos="0">
                <a:srgbClr val="0A436E"/>
              </a:gs>
              <a:gs pos="395">
                <a:srgbClr val="06AB87">
                  <a:alpha val="25000"/>
                </a:srgbClr>
              </a:gs>
              <a:gs pos="100000">
                <a:srgbClr val="06AB87">
                  <a:alpha val="0"/>
                </a:srgbClr>
              </a:gs>
            </a:gsLst>
            <a:lin ang="5400000" scaled="1"/>
          </a:gradFill>
          <a:ln w="55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FE4BFAF0-ABA3-689E-74F3-209786FF2AE5}"/>
              </a:ext>
            </a:extLst>
          </p:cNvPr>
          <p:cNvSpPr/>
          <p:nvPr/>
        </p:nvSpPr>
        <p:spPr>
          <a:xfrm>
            <a:off x="718486" y="5579774"/>
            <a:ext cx="11473515" cy="1278227"/>
          </a:xfrm>
          <a:custGeom>
            <a:avLst/>
            <a:gdLst>
              <a:gd name="connsiteX0" fmla="*/ 11473515 w 11473515"/>
              <a:gd name="connsiteY0" fmla="*/ 0 h 1278227"/>
              <a:gd name="connsiteX1" fmla="*/ 11473515 w 11473515"/>
              <a:gd name="connsiteY1" fmla="*/ 1278227 h 1278227"/>
              <a:gd name="connsiteX2" fmla="*/ 0 w 11473515"/>
              <a:gd name="connsiteY2" fmla="*/ 1278227 h 1278227"/>
              <a:gd name="connsiteX3" fmla="*/ 137019 w 11473515"/>
              <a:gd name="connsiteY3" fmla="*/ 1214553 h 1278227"/>
              <a:gd name="connsiteX4" fmla="*/ 3030555 w 11473515"/>
              <a:gd name="connsiteY4" fmla="*/ 394428 h 1278227"/>
              <a:gd name="connsiteX5" fmla="*/ 10468116 w 11473515"/>
              <a:gd name="connsiteY5" fmla="*/ 8964 h 1278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73515" h="1278227">
                <a:moveTo>
                  <a:pt x="11473515" y="0"/>
                </a:moveTo>
                <a:lnTo>
                  <a:pt x="11473515" y="1278227"/>
                </a:lnTo>
                <a:lnTo>
                  <a:pt x="0" y="1278227"/>
                </a:lnTo>
                <a:lnTo>
                  <a:pt x="137019" y="1214553"/>
                </a:lnTo>
                <a:cubicBezTo>
                  <a:pt x="896092" y="878894"/>
                  <a:pt x="1798973" y="586833"/>
                  <a:pt x="3030555" y="394428"/>
                </a:cubicBezTo>
                <a:cubicBezTo>
                  <a:pt x="4946351" y="95132"/>
                  <a:pt x="7657523" y="36976"/>
                  <a:pt x="10468116" y="8964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C10E2B6-CB7D-C82E-74AD-A0B6C4A000B3}"/>
              </a:ext>
            </a:extLst>
          </p:cNvPr>
          <p:cNvSpPr/>
          <p:nvPr/>
        </p:nvSpPr>
        <p:spPr>
          <a:xfrm>
            <a:off x="5678654" y="5553512"/>
            <a:ext cx="6513345" cy="1304489"/>
          </a:xfrm>
          <a:custGeom>
            <a:avLst/>
            <a:gdLst>
              <a:gd name="connsiteX0" fmla="*/ 6081974 w 6513345"/>
              <a:gd name="connsiteY0" fmla="*/ 0 h 1304489"/>
              <a:gd name="connsiteX1" fmla="*/ 6513345 w 6513345"/>
              <a:gd name="connsiteY1" fmla="*/ 4655 h 1304489"/>
              <a:gd name="connsiteX2" fmla="*/ 6513345 w 6513345"/>
              <a:gd name="connsiteY2" fmla="*/ 294374 h 1304489"/>
              <a:gd name="connsiteX3" fmla="*/ 6354098 w 6513345"/>
              <a:gd name="connsiteY3" fmla="*/ 319344 h 1304489"/>
              <a:gd name="connsiteX4" fmla="*/ 3117279 w 6513345"/>
              <a:gd name="connsiteY4" fmla="*/ 1282528 h 1304489"/>
              <a:gd name="connsiteX5" fmla="*/ 3074477 w 6513345"/>
              <a:gd name="connsiteY5" fmla="*/ 1304489 h 1304489"/>
              <a:gd name="connsiteX6" fmla="*/ 0 w 6513345"/>
              <a:gd name="connsiteY6" fmla="*/ 1304489 h 1304489"/>
              <a:gd name="connsiteX7" fmla="*/ 41118 w 6513345"/>
              <a:gd name="connsiteY7" fmla="*/ 1284503 h 1304489"/>
              <a:gd name="connsiteX8" fmla="*/ 6081974 w 6513345"/>
              <a:gd name="connsiteY8" fmla="*/ 0 h 130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13345" h="1304489">
                <a:moveTo>
                  <a:pt x="6081974" y="0"/>
                </a:moveTo>
                <a:lnTo>
                  <a:pt x="6513345" y="4655"/>
                </a:lnTo>
                <a:lnTo>
                  <a:pt x="6513345" y="294374"/>
                </a:lnTo>
                <a:lnTo>
                  <a:pt x="6354098" y="319344"/>
                </a:lnTo>
                <a:cubicBezTo>
                  <a:pt x="5062721" y="543778"/>
                  <a:pt x="3951656" y="876074"/>
                  <a:pt x="3117279" y="1282528"/>
                </a:cubicBezTo>
                <a:lnTo>
                  <a:pt x="3074477" y="1304489"/>
                </a:lnTo>
                <a:lnTo>
                  <a:pt x="0" y="1304489"/>
                </a:lnTo>
                <a:lnTo>
                  <a:pt x="41118" y="1284503"/>
                </a:lnTo>
                <a:cubicBezTo>
                  <a:pt x="1575442" y="582836"/>
                  <a:pt x="3867343" y="0"/>
                  <a:pt x="6081974" y="0"/>
                </a:cubicBezTo>
                <a:close/>
              </a:path>
            </a:pathLst>
          </a:custGeom>
          <a:solidFill>
            <a:srgbClr val="2F5596">
              <a:alpha val="22000"/>
            </a:srgbClr>
          </a:solidFill>
          <a:ln w="25400" cap="flat">
            <a:solidFill>
              <a:schemeClr val="accent6">
                <a:lumMod val="20000"/>
                <a:lumOff val="8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C7C69B0-9653-E43F-642A-1449F29B4FD5}"/>
              </a:ext>
            </a:extLst>
          </p:cNvPr>
          <p:cNvGrpSpPr/>
          <p:nvPr/>
        </p:nvGrpSpPr>
        <p:grpSpPr>
          <a:xfrm>
            <a:off x="8935326" y="2961332"/>
            <a:ext cx="3022906" cy="3240481"/>
            <a:chOff x="3508079" y="786166"/>
            <a:chExt cx="3717607" cy="3985183"/>
          </a:xfrm>
        </p:grpSpPr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87FF3306-86E8-BE35-2FEC-35EC35D02E73}"/>
                </a:ext>
              </a:extLst>
            </p:cNvPr>
            <p:cNvSpPr/>
            <p:nvPr/>
          </p:nvSpPr>
          <p:spPr>
            <a:xfrm>
              <a:off x="5032171" y="2151616"/>
              <a:ext cx="1708053" cy="913957"/>
            </a:xfrm>
            <a:custGeom>
              <a:avLst/>
              <a:gdLst>
                <a:gd name="connsiteX0" fmla="*/ 977 w 1708053"/>
                <a:gd name="connsiteY0" fmla="*/ 57088 h 913957"/>
                <a:gd name="connsiteX1" fmla="*/ 17831 w 1708053"/>
                <a:gd name="connsiteY1" fmla="*/ 115792 h 913957"/>
                <a:gd name="connsiteX2" fmla="*/ 67431 w 1708053"/>
                <a:gd name="connsiteY2" fmla="*/ 173417 h 913957"/>
                <a:gd name="connsiteX3" fmla="*/ 192573 w 1708053"/>
                <a:gd name="connsiteY3" fmla="*/ 301576 h 913957"/>
                <a:gd name="connsiteX4" fmla="*/ 480146 w 1708053"/>
                <a:gd name="connsiteY4" fmla="*/ 515151 h 913957"/>
                <a:gd name="connsiteX5" fmla="*/ 919864 w 1708053"/>
                <a:gd name="connsiteY5" fmla="*/ 761165 h 913957"/>
                <a:gd name="connsiteX6" fmla="*/ 1388814 w 1708053"/>
                <a:gd name="connsiteY6" fmla="*/ 905628 h 913957"/>
                <a:gd name="connsiteX7" fmla="*/ 1708054 w 1708053"/>
                <a:gd name="connsiteY7" fmla="*/ 908903 h 913957"/>
                <a:gd name="connsiteX8" fmla="*/ 1698212 w 1708053"/>
                <a:gd name="connsiteY8" fmla="*/ 692910 h 913957"/>
                <a:gd name="connsiteX9" fmla="*/ 1131656 w 1708053"/>
                <a:gd name="connsiteY9" fmla="*/ 636881 h 913957"/>
                <a:gd name="connsiteX10" fmla="*/ 800757 w 1708053"/>
                <a:gd name="connsiteY10" fmla="*/ 498332 h 913957"/>
                <a:gd name="connsiteX11" fmla="*/ 526317 w 1708053"/>
                <a:gd name="connsiteY11" fmla="*/ 266446 h 913957"/>
                <a:gd name="connsiteX12" fmla="*/ 339386 w 1708053"/>
                <a:gd name="connsiteY12" fmla="*/ 91635 h 913957"/>
                <a:gd name="connsiteX13" fmla="*/ 156191 w 1708053"/>
                <a:gd name="connsiteY13" fmla="*/ 1092 h 913957"/>
                <a:gd name="connsiteX14" fmla="*/ 0 w 1708053"/>
                <a:gd name="connsiteY14" fmla="*/ 35400 h 913957"/>
                <a:gd name="connsiteX15" fmla="*/ 977 w 1708053"/>
                <a:gd name="connsiteY15" fmla="*/ 57088 h 913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8053" h="913957">
                  <a:moveTo>
                    <a:pt x="977" y="57088"/>
                  </a:moveTo>
                  <a:cubicBezTo>
                    <a:pt x="2881" y="77679"/>
                    <a:pt x="7801" y="98785"/>
                    <a:pt x="17831" y="115792"/>
                  </a:cubicBezTo>
                  <a:cubicBezTo>
                    <a:pt x="30810" y="137772"/>
                    <a:pt x="50749" y="154609"/>
                    <a:pt x="67431" y="173417"/>
                  </a:cubicBezTo>
                  <a:cubicBezTo>
                    <a:pt x="107294" y="218388"/>
                    <a:pt x="147910" y="261645"/>
                    <a:pt x="192573" y="301576"/>
                  </a:cubicBezTo>
                  <a:cubicBezTo>
                    <a:pt x="282001" y="381540"/>
                    <a:pt x="380311" y="450051"/>
                    <a:pt x="480146" y="515151"/>
                  </a:cubicBezTo>
                  <a:cubicBezTo>
                    <a:pt x="621181" y="607100"/>
                    <a:pt x="766467" y="693168"/>
                    <a:pt x="919864" y="761165"/>
                  </a:cubicBezTo>
                  <a:cubicBezTo>
                    <a:pt x="1071066" y="828184"/>
                    <a:pt x="1224359" y="890335"/>
                    <a:pt x="1388814" y="905628"/>
                  </a:cubicBezTo>
                  <a:cubicBezTo>
                    <a:pt x="1494924" y="915504"/>
                    <a:pt x="1601772" y="916601"/>
                    <a:pt x="1708054" y="908903"/>
                  </a:cubicBezTo>
                  <a:cubicBezTo>
                    <a:pt x="1686845" y="839397"/>
                    <a:pt x="1683416" y="764165"/>
                    <a:pt x="1698212" y="692910"/>
                  </a:cubicBezTo>
                  <a:cubicBezTo>
                    <a:pt x="1508246" y="687201"/>
                    <a:pt x="1316805" y="681286"/>
                    <a:pt x="1131656" y="636881"/>
                  </a:cubicBezTo>
                  <a:cubicBezTo>
                    <a:pt x="1013870" y="608625"/>
                    <a:pt x="901587" y="567598"/>
                    <a:pt x="800757" y="498332"/>
                  </a:cubicBezTo>
                  <a:cubicBezTo>
                    <a:pt x="702174" y="430609"/>
                    <a:pt x="613380" y="349050"/>
                    <a:pt x="526317" y="266446"/>
                  </a:cubicBezTo>
                  <a:cubicBezTo>
                    <a:pt x="464407" y="207707"/>
                    <a:pt x="403216" y="148111"/>
                    <a:pt x="339386" y="91635"/>
                  </a:cubicBezTo>
                  <a:cubicBezTo>
                    <a:pt x="290231" y="48138"/>
                    <a:pt x="221616" y="8036"/>
                    <a:pt x="156191" y="1092"/>
                  </a:cubicBezTo>
                  <a:cubicBezTo>
                    <a:pt x="102630" y="-4583"/>
                    <a:pt x="49138" y="12597"/>
                    <a:pt x="0" y="35400"/>
                  </a:cubicBezTo>
                  <a:cubicBezTo>
                    <a:pt x="0" y="42446"/>
                    <a:pt x="292" y="49733"/>
                    <a:pt x="977" y="57088"/>
                  </a:cubicBezTo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D3688113-BA76-F5A6-AF24-C800A0BA62C6}"/>
                </a:ext>
              </a:extLst>
            </p:cNvPr>
            <p:cNvSpPr/>
            <p:nvPr/>
          </p:nvSpPr>
          <p:spPr>
            <a:xfrm>
              <a:off x="5027988" y="2147325"/>
              <a:ext cx="1717826" cy="922623"/>
            </a:xfrm>
            <a:custGeom>
              <a:avLst/>
              <a:gdLst>
                <a:gd name="connsiteX0" fmla="*/ 1572420 w 1717826"/>
                <a:gd name="connsiteY0" fmla="*/ 922624 h 922623"/>
                <a:gd name="connsiteX1" fmla="*/ 1572420 w 1717826"/>
                <a:gd name="connsiteY1" fmla="*/ 922624 h 922623"/>
                <a:gd name="connsiteX2" fmla="*/ 1392620 w 1717826"/>
                <a:gd name="connsiteY2" fmla="*/ 914274 h 922623"/>
                <a:gd name="connsiteX3" fmla="*/ 922401 w 1717826"/>
                <a:gd name="connsiteY3" fmla="*/ 769468 h 922623"/>
                <a:gd name="connsiteX4" fmla="*/ 482100 w 1717826"/>
                <a:gd name="connsiteY4" fmla="*/ 523128 h 922623"/>
                <a:gd name="connsiteX5" fmla="*/ 194030 w 1717826"/>
                <a:gd name="connsiteY5" fmla="*/ 309176 h 922623"/>
                <a:gd name="connsiteX6" fmla="*/ 68529 w 1717826"/>
                <a:gd name="connsiteY6" fmla="*/ 180657 h 922623"/>
                <a:gd name="connsiteX7" fmla="*/ 52910 w 1717826"/>
                <a:gd name="connsiteY7" fmla="*/ 164078 h 922623"/>
                <a:gd name="connsiteX8" fmla="*/ 18448 w 1717826"/>
                <a:gd name="connsiteY8" fmla="*/ 122364 h 922623"/>
                <a:gd name="connsiteX9" fmla="*/ 995 w 1717826"/>
                <a:gd name="connsiteY9" fmla="*/ 61808 h 922623"/>
                <a:gd name="connsiteX10" fmla="*/ 0 w 1717826"/>
                <a:gd name="connsiteY10" fmla="*/ 39742 h 922623"/>
                <a:gd name="connsiteX11" fmla="*/ 0 w 1717826"/>
                <a:gd name="connsiteY11" fmla="*/ 36930 h 922623"/>
                <a:gd name="connsiteX12" fmla="*/ 2486 w 1717826"/>
                <a:gd name="connsiteY12" fmla="*/ 35782 h 922623"/>
                <a:gd name="connsiteX13" fmla="*/ 139406 w 1717826"/>
                <a:gd name="connsiteY13" fmla="*/ 0 h 922623"/>
                <a:gd name="connsiteX14" fmla="*/ 160803 w 1717826"/>
                <a:gd name="connsiteY14" fmla="*/ 1114 h 922623"/>
                <a:gd name="connsiteX15" fmla="*/ 346278 w 1717826"/>
                <a:gd name="connsiteY15" fmla="*/ 92669 h 922623"/>
                <a:gd name="connsiteX16" fmla="*/ 493571 w 1717826"/>
                <a:gd name="connsiteY16" fmla="*/ 229726 h 922623"/>
                <a:gd name="connsiteX17" fmla="*/ 533330 w 1717826"/>
                <a:gd name="connsiteY17" fmla="*/ 267582 h 922623"/>
                <a:gd name="connsiteX18" fmla="*/ 807255 w 1717826"/>
                <a:gd name="connsiteY18" fmla="*/ 499057 h 922623"/>
                <a:gd name="connsiteX19" fmla="*/ 1136782 w 1717826"/>
                <a:gd name="connsiteY19" fmla="*/ 636988 h 922623"/>
                <a:gd name="connsiteX20" fmla="*/ 1702516 w 1717826"/>
                <a:gd name="connsiteY20" fmla="*/ 692915 h 922623"/>
                <a:gd name="connsiteX21" fmla="*/ 1707556 w 1717826"/>
                <a:gd name="connsiteY21" fmla="*/ 693069 h 922623"/>
                <a:gd name="connsiteX22" fmla="*/ 1706494 w 1717826"/>
                <a:gd name="connsiteY22" fmla="*/ 698179 h 922623"/>
                <a:gd name="connsiteX23" fmla="*/ 1716232 w 1717826"/>
                <a:gd name="connsiteY23" fmla="*/ 911943 h 922623"/>
                <a:gd name="connsiteX24" fmla="*/ 1717826 w 1717826"/>
                <a:gd name="connsiteY24" fmla="*/ 917206 h 922623"/>
                <a:gd name="connsiteX25" fmla="*/ 1712512 w 1717826"/>
                <a:gd name="connsiteY25" fmla="*/ 917583 h 922623"/>
                <a:gd name="connsiteX26" fmla="*/ 1572420 w 1717826"/>
                <a:gd name="connsiteY26" fmla="*/ 922624 h 922623"/>
                <a:gd name="connsiteX27" fmla="*/ 8384 w 1717826"/>
                <a:gd name="connsiteY27" fmla="*/ 42537 h 922623"/>
                <a:gd name="connsiteX28" fmla="*/ 9327 w 1717826"/>
                <a:gd name="connsiteY28" fmla="*/ 60968 h 922623"/>
                <a:gd name="connsiteX29" fmla="*/ 25580 w 1717826"/>
                <a:gd name="connsiteY29" fmla="*/ 117821 h 922623"/>
                <a:gd name="connsiteX30" fmla="*/ 58807 w 1717826"/>
                <a:gd name="connsiteY30" fmla="*/ 157906 h 922623"/>
                <a:gd name="connsiteX31" fmla="*/ 74684 w 1717826"/>
                <a:gd name="connsiteY31" fmla="*/ 174776 h 922623"/>
                <a:gd name="connsiteX32" fmla="*/ 199482 w 1717826"/>
                <a:gd name="connsiteY32" fmla="*/ 302592 h 922623"/>
                <a:gd name="connsiteX33" fmla="*/ 486541 w 1717826"/>
                <a:gd name="connsiteY33" fmla="*/ 515773 h 922623"/>
                <a:gd name="connsiteX34" fmla="*/ 925676 w 1717826"/>
                <a:gd name="connsiteY34" fmla="*/ 761478 h 922623"/>
                <a:gd name="connsiteX35" fmla="*/ 1393357 w 1717826"/>
                <a:gd name="connsiteY35" fmla="*/ 905616 h 922623"/>
                <a:gd name="connsiteX36" fmla="*/ 1572403 w 1717826"/>
                <a:gd name="connsiteY36" fmla="*/ 913932 h 922623"/>
                <a:gd name="connsiteX37" fmla="*/ 1572403 w 1717826"/>
                <a:gd name="connsiteY37" fmla="*/ 913932 h 922623"/>
                <a:gd name="connsiteX38" fmla="*/ 1706631 w 1717826"/>
                <a:gd name="connsiteY38" fmla="*/ 909268 h 922623"/>
                <a:gd name="connsiteX39" fmla="*/ 1697235 w 1717826"/>
                <a:gd name="connsiteY39" fmla="*/ 701419 h 922623"/>
                <a:gd name="connsiteX40" fmla="*/ 1134862 w 1717826"/>
                <a:gd name="connsiteY40" fmla="*/ 645424 h 922623"/>
                <a:gd name="connsiteX41" fmla="*/ 802592 w 1717826"/>
                <a:gd name="connsiteY41" fmla="*/ 506275 h 922623"/>
                <a:gd name="connsiteX42" fmla="*/ 527637 w 1717826"/>
                <a:gd name="connsiteY42" fmla="*/ 273977 h 922623"/>
                <a:gd name="connsiteX43" fmla="*/ 487861 w 1717826"/>
                <a:gd name="connsiteY43" fmla="*/ 236104 h 922623"/>
                <a:gd name="connsiteX44" fmla="*/ 340808 w 1717826"/>
                <a:gd name="connsiteY44" fmla="*/ 99270 h 922623"/>
                <a:gd name="connsiteX45" fmla="*/ 159911 w 1717826"/>
                <a:gd name="connsiteY45" fmla="*/ 9756 h 922623"/>
                <a:gd name="connsiteX46" fmla="*/ 139355 w 1717826"/>
                <a:gd name="connsiteY46" fmla="*/ 8693 h 922623"/>
                <a:gd name="connsiteX47" fmla="*/ 8384 w 1717826"/>
                <a:gd name="connsiteY47" fmla="*/ 42537 h 92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7826" h="922623">
                  <a:moveTo>
                    <a:pt x="1572420" y="922624"/>
                  </a:moveTo>
                  <a:lnTo>
                    <a:pt x="1572420" y="922624"/>
                  </a:lnTo>
                  <a:cubicBezTo>
                    <a:pt x="1512601" y="922624"/>
                    <a:pt x="1452113" y="919812"/>
                    <a:pt x="1392620" y="914274"/>
                  </a:cubicBezTo>
                  <a:cubicBezTo>
                    <a:pt x="1224907" y="898655"/>
                    <a:pt x="1068374" y="834173"/>
                    <a:pt x="922401" y="769468"/>
                  </a:cubicBezTo>
                  <a:cubicBezTo>
                    <a:pt x="789219" y="710437"/>
                    <a:pt x="649315" y="632153"/>
                    <a:pt x="482100" y="523128"/>
                  </a:cubicBezTo>
                  <a:cubicBezTo>
                    <a:pt x="393015" y="465041"/>
                    <a:pt x="289134" y="394215"/>
                    <a:pt x="194030" y="309176"/>
                  </a:cubicBezTo>
                  <a:cubicBezTo>
                    <a:pt x="144653" y="265028"/>
                    <a:pt x="101018" y="217296"/>
                    <a:pt x="68529" y="180657"/>
                  </a:cubicBezTo>
                  <a:cubicBezTo>
                    <a:pt x="63539" y="175033"/>
                    <a:pt x="58139" y="169461"/>
                    <a:pt x="52910" y="164078"/>
                  </a:cubicBezTo>
                  <a:cubicBezTo>
                    <a:pt x="40548" y="151322"/>
                    <a:pt x="27758" y="138137"/>
                    <a:pt x="18448" y="122364"/>
                  </a:cubicBezTo>
                  <a:cubicBezTo>
                    <a:pt x="9121" y="106556"/>
                    <a:pt x="3241" y="86188"/>
                    <a:pt x="995" y="61808"/>
                  </a:cubicBezTo>
                  <a:cubicBezTo>
                    <a:pt x="343" y="54710"/>
                    <a:pt x="0" y="47286"/>
                    <a:pt x="0" y="39742"/>
                  </a:cubicBezTo>
                  <a:lnTo>
                    <a:pt x="0" y="36930"/>
                  </a:lnTo>
                  <a:lnTo>
                    <a:pt x="2486" y="35782"/>
                  </a:lnTo>
                  <a:cubicBezTo>
                    <a:pt x="55087" y="11367"/>
                    <a:pt x="98584" y="0"/>
                    <a:pt x="139406" y="0"/>
                  </a:cubicBezTo>
                  <a:cubicBezTo>
                    <a:pt x="146624" y="0"/>
                    <a:pt x="153825" y="377"/>
                    <a:pt x="160803" y="1114"/>
                  </a:cubicBezTo>
                  <a:cubicBezTo>
                    <a:pt x="219130" y="7304"/>
                    <a:pt x="288482" y="41525"/>
                    <a:pt x="346278" y="92669"/>
                  </a:cubicBezTo>
                  <a:cubicBezTo>
                    <a:pt x="396495" y="137092"/>
                    <a:pt x="445839" y="184172"/>
                    <a:pt x="493571" y="229726"/>
                  </a:cubicBezTo>
                  <a:cubicBezTo>
                    <a:pt x="506806" y="242362"/>
                    <a:pt x="520042" y="254998"/>
                    <a:pt x="533330" y="267582"/>
                  </a:cubicBezTo>
                  <a:cubicBezTo>
                    <a:pt x="617015" y="346981"/>
                    <a:pt x="707094" y="430254"/>
                    <a:pt x="807255" y="499057"/>
                  </a:cubicBezTo>
                  <a:cubicBezTo>
                    <a:pt x="897147" y="560796"/>
                    <a:pt x="1001851" y="604618"/>
                    <a:pt x="1136782" y="636988"/>
                  </a:cubicBezTo>
                  <a:cubicBezTo>
                    <a:pt x="1322205" y="681463"/>
                    <a:pt x="1515550" y="687275"/>
                    <a:pt x="1702516" y="692915"/>
                  </a:cubicBezTo>
                  <a:lnTo>
                    <a:pt x="1707556" y="693069"/>
                  </a:lnTo>
                  <a:lnTo>
                    <a:pt x="1706494" y="698179"/>
                  </a:lnTo>
                  <a:cubicBezTo>
                    <a:pt x="1691800" y="768988"/>
                    <a:pt x="1695161" y="842900"/>
                    <a:pt x="1716232" y="911943"/>
                  </a:cubicBezTo>
                  <a:lnTo>
                    <a:pt x="1717826" y="917206"/>
                  </a:lnTo>
                  <a:lnTo>
                    <a:pt x="1712512" y="917583"/>
                  </a:lnTo>
                  <a:cubicBezTo>
                    <a:pt x="1666117" y="920909"/>
                    <a:pt x="1618968" y="922624"/>
                    <a:pt x="1572420" y="922624"/>
                  </a:cubicBezTo>
                  <a:moveTo>
                    <a:pt x="8384" y="42537"/>
                  </a:moveTo>
                  <a:cubicBezTo>
                    <a:pt x="8470" y="48829"/>
                    <a:pt x="8778" y="55018"/>
                    <a:pt x="9327" y="60968"/>
                  </a:cubicBezTo>
                  <a:cubicBezTo>
                    <a:pt x="11453" y="84028"/>
                    <a:pt x="16922" y="103144"/>
                    <a:pt x="25580" y="117821"/>
                  </a:cubicBezTo>
                  <a:cubicBezTo>
                    <a:pt x="34376" y="132702"/>
                    <a:pt x="46789" y="145527"/>
                    <a:pt x="58807" y="157906"/>
                  </a:cubicBezTo>
                  <a:cubicBezTo>
                    <a:pt x="64105" y="163358"/>
                    <a:pt x="69575" y="169016"/>
                    <a:pt x="74684" y="174776"/>
                  </a:cubicBezTo>
                  <a:cubicBezTo>
                    <a:pt x="107019" y="211244"/>
                    <a:pt x="150430" y="258735"/>
                    <a:pt x="199482" y="302592"/>
                  </a:cubicBezTo>
                  <a:cubicBezTo>
                    <a:pt x="294174" y="387254"/>
                    <a:pt x="397730" y="457874"/>
                    <a:pt x="486541" y="515773"/>
                  </a:cubicBezTo>
                  <a:cubicBezTo>
                    <a:pt x="653362" y="624541"/>
                    <a:pt x="792905" y="702619"/>
                    <a:pt x="925676" y="761478"/>
                  </a:cubicBezTo>
                  <a:cubicBezTo>
                    <a:pt x="1071031" y="825909"/>
                    <a:pt x="1226862" y="890117"/>
                    <a:pt x="1393357" y="905616"/>
                  </a:cubicBezTo>
                  <a:cubicBezTo>
                    <a:pt x="1452610" y="911137"/>
                    <a:pt x="1512841" y="913932"/>
                    <a:pt x="1572403" y="913932"/>
                  </a:cubicBezTo>
                  <a:lnTo>
                    <a:pt x="1572403" y="913932"/>
                  </a:lnTo>
                  <a:cubicBezTo>
                    <a:pt x="1616997" y="913932"/>
                    <a:pt x="1662122" y="912354"/>
                    <a:pt x="1706631" y="909268"/>
                  </a:cubicBezTo>
                  <a:cubicBezTo>
                    <a:pt x="1687017" y="841957"/>
                    <a:pt x="1683776" y="770342"/>
                    <a:pt x="1697235" y="701419"/>
                  </a:cubicBezTo>
                  <a:cubicBezTo>
                    <a:pt x="1511418" y="695830"/>
                    <a:pt x="1319445" y="689709"/>
                    <a:pt x="1134862" y="645424"/>
                  </a:cubicBezTo>
                  <a:cubicBezTo>
                    <a:pt x="998919" y="612814"/>
                    <a:pt x="893340" y="568597"/>
                    <a:pt x="802592" y="506275"/>
                  </a:cubicBezTo>
                  <a:cubicBezTo>
                    <a:pt x="701917" y="437129"/>
                    <a:pt x="611562" y="353598"/>
                    <a:pt x="527637" y="273977"/>
                  </a:cubicBezTo>
                  <a:cubicBezTo>
                    <a:pt x="514367" y="261376"/>
                    <a:pt x="501114" y="248740"/>
                    <a:pt x="487861" y="236104"/>
                  </a:cubicBezTo>
                  <a:cubicBezTo>
                    <a:pt x="440198" y="190618"/>
                    <a:pt x="390889" y="143589"/>
                    <a:pt x="340808" y="99270"/>
                  </a:cubicBezTo>
                  <a:cubicBezTo>
                    <a:pt x="284247" y="49223"/>
                    <a:pt x="216627" y="15756"/>
                    <a:pt x="159911" y="9756"/>
                  </a:cubicBezTo>
                  <a:cubicBezTo>
                    <a:pt x="153208" y="9035"/>
                    <a:pt x="146298" y="8693"/>
                    <a:pt x="139355" y="8693"/>
                  </a:cubicBezTo>
                  <a:cubicBezTo>
                    <a:pt x="100436" y="8658"/>
                    <a:pt x="58739" y="19443"/>
                    <a:pt x="8384" y="4253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65DD9159-68FE-0E55-D959-66C2A8E4E5B8}"/>
                </a:ext>
              </a:extLst>
            </p:cNvPr>
            <p:cNvSpPr/>
            <p:nvPr/>
          </p:nvSpPr>
          <p:spPr>
            <a:xfrm>
              <a:off x="5032154" y="2151644"/>
              <a:ext cx="1693377" cy="737297"/>
            </a:xfrm>
            <a:custGeom>
              <a:avLst/>
              <a:gdLst>
                <a:gd name="connsiteX0" fmla="*/ 92309 w 1693377"/>
                <a:gd name="connsiteY0" fmla="*/ 201027 h 737297"/>
                <a:gd name="connsiteX1" fmla="*/ 112728 w 1693377"/>
                <a:gd name="connsiteY1" fmla="*/ 223109 h 737297"/>
                <a:gd name="connsiteX2" fmla="*/ 112883 w 1693377"/>
                <a:gd name="connsiteY2" fmla="*/ 223281 h 737297"/>
                <a:gd name="connsiteX3" fmla="*/ 130371 w 1693377"/>
                <a:gd name="connsiteY3" fmla="*/ 241557 h 737297"/>
                <a:gd name="connsiteX4" fmla="*/ 135908 w 1693377"/>
                <a:gd name="connsiteY4" fmla="*/ 247198 h 737297"/>
                <a:gd name="connsiteX5" fmla="*/ 148527 w 1693377"/>
                <a:gd name="connsiteY5" fmla="*/ 259903 h 737297"/>
                <a:gd name="connsiteX6" fmla="*/ 154905 w 1693377"/>
                <a:gd name="connsiteY6" fmla="*/ 266195 h 737297"/>
                <a:gd name="connsiteX7" fmla="*/ 167781 w 1693377"/>
                <a:gd name="connsiteY7" fmla="*/ 278608 h 737297"/>
                <a:gd name="connsiteX8" fmla="*/ 173645 w 1693377"/>
                <a:gd name="connsiteY8" fmla="*/ 284180 h 737297"/>
                <a:gd name="connsiteX9" fmla="*/ 192556 w 1693377"/>
                <a:gd name="connsiteY9" fmla="*/ 301548 h 737297"/>
                <a:gd name="connsiteX10" fmla="*/ 192590 w 1693377"/>
                <a:gd name="connsiteY10" fmla="*/ 301582 h 737297"/>
                <a:gd name="connsiteX11" fmla="*/ 192864 w 1693377"/>
                <a:gd name="connsiteY11" fmla="*/ 301822 h 737297"/>
                <a:gd name="connsiteX12" fmla="*/ 210352 w 1693377"/>
                <a:gd name="connsiteY12" fmla="*/ 317201 h 737297"/>
                <a:gd name="connsiteX13" fmla="*/ 238041 w 1693377"/>
                <a:gd name="connsiteY13" fmla="*/ 340621 h 737297"/>
                <a:gd name="connsiteX14" fmla="*/ 242653 w 1693377"/>
                <a:gd name="connsiteY14" fmla="*/ 344462 h 737297"/>
                <a:gd name="connsiteX15" fmla="*/ 253009 w 1693377"/>
                <a:gd name="connsiteY15" fmla="*/ 352880 h 737297"/>
                <a:gd name="connsiteX16" fmla="*/ 259490 w 1693377"/>
                <a:gd name="connsiteY16" fmla="*/ 358126 h 737297"/>
                <a:gd name="connsiteX17" fmla="*/ 269434 w 1693377"/>
                <a:gd name="connsiteY17" fmla="*/ 366030 h 737297"/>
                <a:gd name="connsiteX18" fmla="*/ 276480 w 1693377"/>
                <a:gd name="connsiteY18" fmla="*/ 371602 h 737297"/>
                <a:gd name="connsiteX19" fmla="*/ 286219 w 1693377"/>
                <a:gd name="connsiteY19" fmla="*/ 379163 h 737297"/>
                <a:gd name="connsiteX20" fmla="*/ 293642 w 1693377"/>
                <a:gd name="connsiteY20" fmla="*/ 384890 h 737297"/>
                <a:gd name="connsiteX21" fmla="*/ 303227 w 1693377"/>
                <a:gd name="connsiteY21" fmla="*/ 392176 h 737297"/>
                <a:gd name="connsiteX22" fmla="*/ 310959 w 1693377"/>
                <a:gd name="connsiteY22" fmla="*/ 398006 h 737297"/>
                <a:gd name="connsiteX23" fmla="*/ 320423 w 1693377"/>
                <a:gd name="connsiteY23" fmla="*/ 405052 h 737297"/>
                <a:gd name="connsiteX24" fmla="*/ 328413 w 1693377"/>
                <a:gd name="connsiteY24" fmla="*/ 410950 h 737297"/>
                <a:gd name="connsiteX25" fmla="*/ 337791 w 1693377"/>
                <a:gd name="connsiteY25" fmla="*/ 417791 h 737297"/>
                <a:gd name="connsiteX26" fmla="*/ 346021 w 1693377"/>
                <a:gd name="connsiteY26" fmla="*/ 423740 h 737297"/>
                <a:gd name="connsiteX27" fmla="*/ 355279 w 1693377"/>
                <a:gd name="connsiteY27" fmla="*/ 430375 h 737297"/>
                <a:gd name="connsiteX28" fmla="*/ 363749 w 1693377"/>
                <a:gd name="connsiteY28" fmla="*/ 436393 h 737297"/>
                <a:gd name="connsiteX29" fmla="*/ 372870 w 1693377"/>
                <a:gd name="connsiteY29" fmla="*/ 442823 h 737297"/>
                <a:gd name="connsiteX30" fmla="*/ 381614 w 1693377"/>
                <a:gd name="connsiteY30" fmla="*/ 448926 h 737297"/>
                <a:gd name="connsiteX31" fmla="*/ 390563 w 1693377"/>
                <a:gd name="connsiteY31" fmla="*/ 455150 h 737297"/>
                <a:gd name="connsiteX32" fmla="*/ 399650 w 1693377"/>
                <a:gd name="connsiteY32" fmla="*/ 461391 h 737297"/>
                <a:gd name="connsiteX33" fmla="*/ 408343 w 1693377"/>
                <a:gd name="connsiteY33" fmla="*/ 467340 h 737297"/>
                <a:gd name="connsiteX34" fmla="*/ 417909 w 1693377"/>
                <a:gd name="connsiteY34" fmla="*/ 473821 h 737297"/>
                <a:gd name="connsiteX35" fmla="*/ 426225 w 1693377"/>
                <a:gd name="connsiteY35" fmla="*/ 479444 h 737297"/>
                <a:gd name="connsiteX36" fmla="*/ 436357 w 1693377"/>
                <a:gd name="connsiteY36" fmla="*/ 486217 h 737297"/>
                <a:gd name="connsiteX37" fmla="*/ 444193 w 1693377"/>
                <a:gd name="connsiteY37" fmla="*/ 491446 h 737297"/>
                <a:gd name="connsiteX38" fmla="*/ 455509 w 1693377"/>
                <a:gd name="connsiteY38" fmla="*/ 498938 h 737297"/>
                <a:gd name="connsiteX39" fmla="*/ 462178 w 1693377"/>
                <a:gd name="connsiteY39" fmla="*/ 503345 h 737297"/>
                <a:gd name="connsiteX40" fmla="*/ 478226 w 1693377"/>
                <a:gd name="connsiteY40" fmla="*/ 513855 h 737297"/>
                <a:gd name="connsiteX41" fmla="*/ 480180 w 1693377"/>
                <a:gd name="connsiteY41" fmla="*/ 515140 h 737297"/>
                <a:gd name="connsiteX42" fmla="*/ 533655 w 1693377"/>
                <a:gd name="connsiteY42" fmla="*/ 549567 h 737297"/>
                <a:gd name="connsiteX43" fmla="*/ 695384 w 1693377"/>
                <a:gd name="connsiteY43" fmla="*/ 647123 h 737297"/>
                <a:gd name="connsiteX44" fmla="*/ 671467 w 1693377"/>
                <a:gd name="connsiteY44" fmla="*/ 557214 h 737297"/>
                <a:gd name="connsiteX45" fmla="*/ 933683 w 1693377"/>
                <a:gd name="connsiteY45" fmla="*/ 617342 h 737297"/>
                <a:gd name="connsiteX46" fmla="*/ 1137588 w 1693377"/>
                <a:gd name="connsiteY46" fmla="*/ 678652 h 737297"/>
                <a:gd name="connsiteX47" fmla="*/ 1693018 w 1693377"/>
                <a:gd name="connsiteY47" fmla="*/ 723864 h 737297"/>
                <a:gd name="connsiteX48" fmla="*/ 1693378 w 1693377"/>
                <a:gd name="connsiteY48" fmla="*/ 721035 h 737297"/>
                <a:gd name="connsiteX49" fmla="*/ 1427099 w 1693377"/>
                <a:gd name="connsiteY49" fmla="*/ 680487 h 737297"/>
                <a:gd name="connsiteX50" fmla="*/ 1135428 w 1693377"/>
                <a:gd name="connsiteY50" fmla="*/ 637744 h 737297"/>
                <a:gd name="connsiteX51" fmla="*/ 1130593 w 1693377"/>
                <a:gd name="connsiteY51" fmla="*/ 636596 h 737297"/>
                <a:gd name="connsiteX52" fmla="*/ 1111648 w 1693377"/>
                <a:gd name="connsiteY52" fmla="*/ 631915 h 737297"/>
                <a:gd name="connsiteX53" fmla="*/ 1111151 w 1693377"/>
                <a:gd name="connsiteY53" fmla="*/ 631795 h 737297"/>
                <a:gd name="connsiteX54" fmla="*/ 1093166 w 1693377"/>
                <a:gd name="connsiteY54" fmla="*/ 627080 h 737297"/>
                <a:gd name="connsiteX55" fmla="*/ 1091314 w 1693377"/>
                <a:gd name="connsiteY55" fmla="*/ 626583 h 737297"/>
                <a:gd name="connsiteX56" fmla="*/ 1073757 w 1693377"/>
                <a:gd name="connsiteY56" fmla="*/ 621731 h 737297"/>
                <a:gd name="connsiteX57" fmla="*/ 1072077 w 1693377"/>
                <a:gd name="connsiteY57" fmla="*/ 621251 h 737297"/>
                <a:gd name="connsiteX58" fmla="*/ 1035404 w 1693377"/>
                <a:gd name="connsiteY58" fmla="*/ 610175 h 737297"/>
                <a:gd name="connsiteX59" fmla="*/ 1035164 w 1693377"/>
                <a:gd name="connsiteY59" fmla="*/ 610106 h 737297"/>
                <a:gd name="connsiteX60" fmla="*/ 1017453 w 1693377"/>
                <a:gd name="connsiteY60" fmla="*/ 604277 h 737297"/>
                <a:gd name="connsiteX61" fmla="*/ 1015824 w 1693377"/>
                <a:gd name="connsiteY61" fmla="*/ 603728 h 737297"/>
                <a:gd name="connsiteX62" fmla="*/ 998628 w 1693377"/>
                <a:gd name="connsiteY62" fmla="*/ 597728 h 737297"/>
                <a:gd name="connsiteX63" fmla="*/ 997033 w 1693377"/>
                <a:gd name="connsiteY63" fmla="*/ 597162 h 737297"/>
                <a:gd name="connsiteX64" fmla="*/ 979528 w 1693377"/>
                <a:gd name="connsiteY64" fmla="*/ 590681 h 737297"/>
                <a:gd name="connsiteX65" fmla="*/ 979511 w 1693377"/>
                <a:gd name="connsiteY65" fmla="*/ 590664 h 737297"/>
                <a:gd name="connsiteX66" fmla="*/ 978843 w 1693377"/>
                <a:gd name="connsiteY66" fmla="*/ 590424 h 737297"/>
                <a:gd name="connsiteX67" fmla="*/ 976065 w 1693377"/>
                <a:gd name="connsiteY67" fmla="*/ 589344 h 737297"/>
                <a:gd name="connsiteX68" fmla="*/ 967938 w 1693377"/>
                <a:gd name="connsiteY68" fmla="*/ 586189 h 737297"/>
                <a:gd name="connsiteX69" fmla="*/ 967938 w 1693377"/>
                <a:gd name="connsiteY69" fmla="*/ 586189 h 737297"/>
                <a:gd name="connsiteX70" fmla="*/ 965984 w 1693377"/>
                <a:gd name="connsiteY70" fmla="*/ 585401 h 737297"/>
                <a:gd name="connsiteX71" fmla="*/ 965950 w 1693377"/>
                <a:gd name="connsiteY71" fmla="*/ 585383 h 737297"/>
                <a:gd name="connsiteX72" fmla="*/ 955371 w 1693377"/>
                <a:gd name="connsiteY72" fmla="*/ 581114 h 737297"/>
                <a:gd name="connsiteX73" fmla="*/ 955045 w 1693377"/>
                <a:gd name="connsiteY73" fmla="*/ 580977 h 737297"/>
                <a:gd name="connsiteX74" fmla="*/ 944810 w 1693377"/>
                <a:gd name="connsiteY74" fmla="*/ 576691 h 737297"/>
                <a:gd name="connsiteX75" fmla="*/ 944193 w 1693377"/>
                <a:gd name="connsiteY75" fmla="*/ 576434 h 737297"/>
                <a:gd name="connsiteX76" fmla="*/ 934317 w 1693377"/>
                <a:gd name="connsiteY76" fmla="*/ 572164 h 737297"/>
                <a:gd name="connsiteX77" fmla="*/ 933391 w 1693377"/>
                <a:gd name="connsiteY77" fmla="*/ 571753 h 737297"/>
                <a:gd name="connsiteX78" fmla="*/ 923927 w 1693377"/>
                <a:gd name="connsiteY78" fmla="*/ 567518 h 737297"/>
                <a:gd name="connsiteX79" fmla="*/ 922676 w 1693377"/>
                <a:gd name="connsiteY79" fmla="*/ 566953 h 737297"/>
                <a:gd name="connsiteX80" fmla="*/ 913589 w 1693377"/>
                <a:gd name="connsiteY80" fmla="*/ 562735 h 737297"/>
                <a:gd name="connsiteX81" fmla="*/ 912063 w 1693377"/>
                <a:gd name="connsiteY81" fmla="*/ 562015 h 737297"/>
                <a:gd name="connsiteX82" fmla="*/ 903336 w 1693377"/>
                <a:gd name="connsiteY82" fmla="*/ 557831 h 737297"/>
                <a:gd name="connsiteX83" fmla="*/ 901501 w 1693377"/>
                <a:gd name="connsiteY83" fmla="*/ 556940 h 737297"/>
                <a:gd name="connsiteX84" fmla="*/ 893169 w 1693377"/>
                <a:gd name="connsiteY84" fmla="*/ 552808 h 737297"/>
                <a:gd name="connsiteX85" fmla="*/ 891026 w 1693377"/>
                <a:gd name="connsiteY85" fmla="*/ 551728 h 737297"/>
                <a:gd name="connsiteX86" fmla="*/ 883053 w 1693377"/>
                <a:gd name="connsiteY86" fmla="*/ 547630 h 737297"/>
                <a:gd name="connsiteX87" fmla="*/ 880636 w 1693377"/>
                <a:gd name="connsiteY87" fmla="*/ 546379 h 737297"/>
                <a:gd name="connsiteX88" fmla="*/ 873024 w 1693377"/>
                <a:gd name="connsiteY88" fmla="*/ 542332 h 737297"/>
                <a:gd name="connsiteX89" fmla="*/ 870349 w 1693377"/>
                <a:gd name="connsiteY89" fmla="*/ 540892 h 737297"/>
                <a:gd name="connsiteX90" fmla="*/ 863080 w 1693377"/>
                <a:gd name="connsiteY90" fmla="*/ 536897 h 737297"/>
                <a:gd name="connsiteX91" fmla="*/ 860131 w 1693377"/>
                <a:gd name="connsiteY91" fmla="*/ 535269 h 737297"/>
                <a:gd name="connsiteX92" fmla="*/ 853153 w 1693377"/>
                <a:gd name="connsiteY92" fmla="*/ 531291 h 737297"/>
                <a:gd name="connsiteX93" fmla="*/ 850015 w 1693377"/>
                <a:gd name="connsiteY93" fmla="*/ 529491 h 737297"/>
                <a:gd name="connsiteX94" fmla="*/ 843277 w 1693377"/>
                <a:gd name="connsiteY94" fmla="*/ 525513 h 737297"/>
                <a:gd name="connsiteX95" fmla="*/ 839985 w 1693377"/>
                <a:gd name="connsiteY95" fmla="*/ 523558 h 737297"/>
                <a:gd name="connsiteX96" fmla="*/ 833436 w 1693377"/>
                <a:gd name="connsiteY96" fmla="*/ 519564 h 737297"/>
                <a:gd name="connsiteX97" fmla="*/ 830058 w 1693377"/>
                <a:gd name="connsiteY97" fmla="*/ 517489 h 737297"/>
                <a:gd name="connsiteX98" fmla="*/ 823526 w 1693377"/>
                <a:gd name="connsiteY98" fmla="*/ 513357 h 737297"/>
                <a:gd name="connsiteX99" fmla="*/ 820217 w 1693377"/>
                <a:gd name="connsiteY99" fmla="*/ 511266 h 737297"/>
                <a:gd name="connsiteX100" fmla="*/ 813428 w 1693377"/>
                <a:gd name="connsiteY100" fmla="*/ 506825 h 737297"/>
                <a:gd name="connsiteX101" fmla="*/ 810445 w 1693377"/>
                <a:gd name="connsiteY101" fmla="*/ 504870 h 737297"/>
                <a:gd name="connsiteX102" fmla="*/ 800775 w 1693377"/>
                <a:gd name="connsiteY102" fmla="*/ 498338 h 737297"/>
                <a:gd name="connsiteX103" fmla="*/ 575541 w 1693377"/>
                <a:gd name="connsiteY103" fmla="*/ 312726 h 737297"/>
                <a:gd name="connsiteX104" fmla="*/ 559082 w 1693377"/>
                <a:gd name="connsiteY104" fmla="*/ 297365 h 737297"/>
                <a:gd name="connsiteX105" fmla="*/ 526334 w 1693377"/>
                <a:gd name="connsiteY105" fmla="*/ 266469 h 737297"/>
                <a:gd name="connsiteX106" fmla="*/ 467922 w 1693377"/>
                <a:gd name="connsiteY106" fmla="*/ 210817 h 737297"/>
                <a:gd name="connsiteX107" fmla="*/ 435569 w 1693377"/>
                <a:gd name="connsiteY107" fmla="*/ 180093 h 737297"/>
                <a:gd name="connsiteX108" fmla="*/ 431437 w 1693377"/>
                <a:gd name="connsiteY108" fmla="*/ 176201 h 737297"/>
                <a:gd name="connsiteX109" fmla="*/ 339403 w 1693377"/>
                <a:gd name="connsiteY109" fmla="*/ 91659 h 737297"/>
                <a:gd name="connsiteX110" fmla="*/ 320098 w 1693377"/>
                <a:gd name="connsiteY110" fmla="*/ 75560 h 737297"/>
                <a:gd name="connsiteX111" fmla="*/ 309845 w 1693377"/>
                <a:gd name="connsiteY111" fmla="*/ 67741 h 737297"/>
                <a:gd name="connsiteX112" fmla="*/ 299232 w 1693377"/>
                <a:gd name="connsiteY112" fmla="*/ 60129 h 737297"/>
                <a:gd name="connsiteX113" fmla="*/ 288293 w 1693377"/>
                <a:gd name="connsiteY113" fmla="*/ 52774 h 737297"/>
                <a:gd name="connsiteX114" fmla="*/ 282721 w 1693377"/>
                <a:gd name="connsiteY114" fmla="*/ 49208 h 737297"/>
                <a:gd name="connsiteX115" fmla="*/ 271371 w 1693377"/>
                <a:gd name="connsiteY115" fmla="*/ 42316 h 737297"/>
                <a:gd name="connsiteX116" fmla="*/ 247968 w 1693377"/>
                <a:gd name="connsiteY116" fmla="*/ 29662 h 737297"/>
                <a:gd name="connsiteX117" fmla="*/ 229949 w 1693377"/>
                <a:gd name="connsiteY117" fmla="*/ 21330 h 737297"/>
                <a:gd name="connsiteX118" fmla="*/ 217776 w 1693377"/>
                <a:gd name="connsiteY118" fmla="*/ 16409 h 737297"/>
                <a:gd name="connsiteX119" fmla="*/ 156191 w 1693377"/>
                <a:gd name="connsiteY119" fmla="*/ 1099 h 737297"/>
                <a:gd name="connsiteX120" fmla="*/ 136114 w 1693377"/>
                <a:gd name="connsiteY120" fmla="*/ 2 h 737297"/>
                <a:gd name="connsiteX121" fmla="*/ 96184 w 1693377"/>
                <a:gd name="connsiteY121" fmla="*/ 3448 h 737297"/>
                <a:gd name="connsiteX122" fmla="*/ 56887 w 1693377"/>
                <a:gd name="connsiteY122" fmla="*/ 13032 h 737297"/>
                <a:gd name="connsiteX123" fmla="*/ 0 w 1693377"/>
                <a:gd name="connsiteY123" fmla="*/ 35406 h 737297"/>
                <a:gd name="connsiteX124" fmla="*/ 240 w 1693377"/>
                <a:gd name="connsiteY124" fmla="*/ 46104 h 737297"/>
                <a:gd name="connsiteX125" fmla="*/ 977 w 1693377"/>
                <a:gd name="connsiteY125" fmla="*/ 57060 h 737297"/>
                <a:gd name="connsiteX126" fmla="*/ 14299 w 1693377"/>
                <a:gd name="connsiteY126" fmla="*/ 109215 h 737297"/>
                <a:gd name="connsiteX127" fmla="*/ 17831 w 1693377"/>
                <a:gd name="connsiteY127" fmla="*/ 115782 h 737297"/>
                <a:gd name="connsiteX128" fmla="*/ 25803 w 1693377"/>
                <a:gd name="connsiteY128" fmla="*/ 127646 h 737297"/>
                <a:gd name="connsiteX129" fmla="*/ 36485 w 1693377"/>
                <a:gd name="connsiteY129" fmla="*/ 140556 h 737297"/>
                <a:gd name="connsiteX130" fmla="*/ 41251 w 1693377"/>
                <a:gd name="connsiteY130" fmla="*/ 145786 h 737297"/>
                <a:gd name="connsiteX131" fmla="*/ 51161 w 1693377"/>
                <a:gd name="connsiteY131" fmla="*/ 156141 h 737297"/>
                <a:gd name="connsiteX132" fmla="*/ 54487 w 1693377"/>
                <a:gd name="connsiteY132" fmla="*/ 159570 h 737297"/>
                <a:gd name="connsiteX133" fmla="*/ 61054 w 1693377"/>
                <a:gd name="connsiteY133" fmla="*/ 166445 h 737297"/>
                <a:gd name="connsiteX134" fmla="*/ 67449 w 1693377"/>
                <a:gd name="connsiteY134" fmla="*/ 173423 h 737297"/>
                <a:gd name="connsiteX135" fmla="*/ 87251 w 1693377"/>
                <a:gd name="connsiteY135" fmla="*/ 195489 h 737297"/>
                <a:gd name="connsiteX136" fmla="*/ 92309 w 1693377"/>
                <a:gd name="connsiteY136" fmla="*/ 201027 h 73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1693377" h="737297">
                  <a:moveTo>
                    <a:pt x="92309" y="201027"/>
                  </a:moveTo>
                  <a:cubicBezTo>
                    <a:pt x="99081" y="208451"/>
                    <a:pt x="105870" y="215823"/>
                    <a:pt x="112728" y="223109"/>
                  </a:cubicBezTo>
                  <a:lnTo>
                    <a:pt x="112883" y="223281"/>
                  </a:lnTo>
                  <a:cubicBezTo>
                    <a:pt x="118661" y="229419"/>
                    <a:pt x="124507" y="235505"/>
                    <a:pt x="130371" y="241557"/>
                  </a:cubicBezTo>
                  <a:cubicBezTo>
                    <a:pt x="132205" y="243443"/>
                    <a:pt x="134057" y="245312"/>
                    <a:pt x="135908" y="247198"/>
                  </a:cubicBezTo>
                  <a:cubicBezTo>
                    <a:pt x="140092" y="251450"/>
                    <a:pt x="144293" y="255702"/>
                    <a:pt x="148527" y="259903"/>
                  </a:cubicBezTo>
                  <a:cubicBezTo>
                    <a:pt x="150653" y="262012"/>
                    <a:pt x="152779" y="264103"/>
                    <a:pt x="154905" y="266195"/>
                  </a:cubicBezTo>
                  <a:cubicBezTo>
                    <a:pt x="159157" y="270361"/>
                    <a:pt x="163461" y="274493"/>
                    <a:pt x="167781" y="278608"/>
                  </a:cubicBezTo>
                  <a:cubicBezTo>
                    <a:pt x="169736" y="280477"/>
                    <a:pt x="171673" y="282346"/>
                    <a:pt x="173645" y="284180"/>
                  </a:cubicBezTo>
                  <a:cubicBezTo>
                    <a:pt x="179886" y="290026"/>
                    <a:pt x="186161" y="295821"/>
                    <a:pt x="192556" y="301548"/>
                  </a:cubicBezTo>
                  <a:lnTo>
                    <a:pt x="192590" y="301582"/>
                  </a:lnTo>
                  <a:lnTo>
                    <a:pt x="192864" y="301822"/>
                  </a:lnTo>
                  <a:cubicBezTo>
                    <a:pt x="198642" y="306983"/>
                    <a:pt x="204488" y="312109"/>
                    <a:pt x="210352" y="317201"/>
                  </a:cubicBezTo>
                  <a:cubicBezTo>
                    <a:pt x="219490" y="325122"/>
                    <a:pt x="228732" y="332906"/>
                    <a:pt x="238041" y="340621"/>
                  </a:cubicBezTo>
                  <a:cubicBezTo>
                    <a:pt x="239584" y="341907"/>
                    <a:pt x="241110" y="343193"/>
                    <a:pt x="242653" y="344462"/>
                  </a:cubicBezTo>
                  <a:cubicBezTo>
                    <a:pt x="246082" y="347291"/>
                    <a:pt x="249546" y="350085"/>
                    <a:pt x="253009" y="352880"/>
                  </a:cubicBezTo>
                  <a:cubicBezTo>
                    <a:pt x="255169" y="354629"/>
                    <a:pt x="257329" y="356395"/>
                    <a:pt x="259490" y="358126"/>
                  </a:cubicBezTo>
                  <a:cubicBezTo>
                    <a:pt x="262799" y="360784"/>
                    <a:pt x="266125" y="363390"/>
                    <a:pt x="269434" y="366030"/>
                  </a:cubicBezTo>
                  <a:cubicBezTo>
                    <a:pt x="271783" y="367882"/>
                    <a:pt x="274132" y="369751"/>
                    <a:pt x="276480" y="371602"/>
                  </a:cubicBezTo>
                  <a:cubicBezTo>
                    <a:pt x="279721" y="374140"/>
                    <a:pt x="282978" y="376643"/>
                    <a:pt x="286219" y="379163"/>
                  </a:cubicBezTo>
                  <a:cubicBezTo>
                    <a:pt x="288688" y="381084"/>
                    <a:pt x="291157" y="382987"/>
                    <a:pt x="293642" y="384890"/>
                  </a:cubicBezTo>
                  <a:cubicBezTo>
                    <a:pt x="296832" y="387324"/>
                    <a:pt x="300020" y="389742"/>
                    <a:pt x="303227" y="392176"/>
                  </a:cubicBezTo>
                  <a:cubicBezTo>
                    <a:pt x="305798" y="394131"/>
                    <a:pt x="308370" y="396068"/>
                    <a:pt x="310959" y="398006"/>
                  </a:cubicBezTo>
                  <a:cubicBezTo>
                    <a:pt x="314114" y="400372"/>
                    <a:pt x="317268" y="402703"/>
                    <a:pt x="320423" y="405052"/>
                  </a:cubicBezTo>
                  <a:cubicBezTo>
                    <a:pt x="323081" y="407024"/>
                    <a:pt x="325738" y="408996"/>
                    <a:pt x="328413" y="410950"/>
                  </a:cubicBezTo>
                  <a:cubicBezTo>
                    <a:pt x="331533" y="413248"/>
                    <a:pt x="334654" y="415511"/>
                    <a:pt x="337791" y="417791"/>
                  </a:cubicBezTo>
                  <a:cubicBezTo>
                    <a:pt x="340534" y="419780"/>
                    <a:pt x="343278" y="421769"/>
                    <a:pt x="346021" y="423740"/>
                  </a:cubicBezTo>
                  <a:cubicBezTo>
                    <a:pt x="349107" y="425952"/>
                    <a:pt x="352193" y="428164"/>
                    <a:pt x="355279" y="430375"/>
                  </a:cubicBezTo>
                  <a:cubicBezTo>
                    <a:pt x="358091" y="432381"/>
                    <a:pt x="360919" y="434387"/>
                    <a:pt x="363749" y="436393"/>
                  </a:cubicBezTo>
                  <a:cubicBezTo>
                    <a:pt x="366783" y="438536"/>
                    <a:pt x="369818" y="440697"/>
                    <a:pt x="372870" y="442823"/>
                  </a:cubicBezTo>
                  <a:cubicBezTo>
                    <a:pt x="375784" y="444863"/>
                    <a:pt x="378699" y="446903"/>
                    <a:pt x="381614" y="448926"/>
                  </a:cubicBezTo>
                  <a:cubicBezTo>
                    <a:pt x="384597" y="451001"/>
                    <a:pt x="387580" y="453075"/>
                    <a:pt x="390563" y="455150"/>
                  </a:cubicBezTo>
                  <a:cubicBezTo>
                    <a:pt x="393581" y="457242"/>
                    <a:pt x="396615" y="459316"/>
                    <a:pt x="399650" y="461391"/>
                  </a:cubicBezTo>
                  <a:cubicBezTo>
                    <a:pt x="402548" y="463380"/>
                    <a:pt x="405445" y="465368"/>
                    <a:pt x="408343" y="467340"/>
                  </a:cubicBezTo>
                  <a:cubicBezTo>
                    <a:pt x="411532" y="469500"/>
                    <a:pt x="414721" y="471660"/>
                    <a:pt x="417909" y="473821"/>
                  </a:cubicBezTo>
                  <a:cubicBezTo>
                    <a:pt x="420687" y="475690"/>
                    <a:pt x="423448" y="477576"/>
                    <a:pt x="426225" y="479444"/>
                  </a:cubicBezTo>
                  <a:cubicBezTo>
                    <a:pt x="429602" y="481708"/>
                    <a:pt x="432980" y="483971"/>
                    <a:pt x="436357" y="486217"/>
                  </a:cubicBezTo>
                  <a:cubicBezTo>
                    <a:pt x="438964" y="487965"/>
                    <a:pt x="441587" y="489714"/>
                    <a:pt x="444193" y="491446"/>
                  </a:cubicBezTo>
                  <a:cubicBezTo>
                    <a:pt x="447965" y="493949"/>
                    <a:pt x="451737" y="496435"/>
                    <a:pt x="455509" y="498938"/>
                  </a:cubicBezTo>
                  <a:cubicBezTo>
                    <a:pt x="457738" y="500413"/>
                    <a:pt x="459949" y="501887"/>
                    <a:pt x="462178" y="503345"/>
                  </a:cubicBezTo>
                  <a:cubicBezTo>
                    <a:pt x="467527" y="506859"/>
                    <a:pt x="472876" y="510357"/>
                    <a:pt x="478226" y="513855"/>
                  </a:cubicBezTo>
                  <a:cubicBezTo>
                    <a:pt x="478877" y="514283"/>
                    <a:pt x="479529" y="514712"/>
                    <a:pt x="480180" y="515140"/>
                  </a:cubicBezTo>
                  <a:cubicBezTo>
                    <a:pt x="497651" y="526542"/>
                    <a:pt x="515808" y="537806"/>
                    <a:pt x="533655" y="549567"/>
                  </a:cubicBezTo>
                  <a:cubicBezTo>
                    <a:pt x="586839" y="583343"/>
                    <a:pt x="640675" y="616073"/>
                    <a:pt x="695384" y="647123"/>
                  </a:cubicBezTo>
                  <a:cubicBezTo>
                    <a:pt x="684720" y="617907"/>
                    <a:pt x="675993" y="588075"/>
                    <a:pt x="671467" y="557214"/>
                  </a:cubicBezTo>
                  <a:cubicBezTo>
                    <a:pt x="765868" y="555671"/>
                    <a:pt x="846003" y="587595"/>
                    <a:pt x="933683" y="617342"/>
                  </a:cubicBezTo>
                  <a:cubicBezTo>
                    <a:pt x="1000960" y="640162"/>
                    <a:pt x="1068888" y="660941"/>
                    <a:pt x="1137588" y="678652"/>
                  </a:cubicBezTo>
                  <a:cubicBezTo>
                    <a:pt x="1316668" y="724824"/>
                    <a:pt x="1509138" y="756611"/>
                    <a:pt x="1693018" y="723864"/>
                  </a:cubicBezTo>
                  <a:cubicBezTo>
                    <a:pt x="1693138" y="722921"/>
                    <a:pt x="1693241" y="721977"/>
                    <a:pt x="1693378" y="721035"/>
                  </a:cubicBezTo>
                  <a:cubicBezTo>
                    <a:pt x="1665774" y="714897"/>
                    <a:pt x="1547919" y="697769"/>
                    <a:pt x="1427099" y="680487"/>
                  </a:cubicBezTo>
                  <a:cubicBezTo>
                    <a:pt x="1328926" y="672943"/>
                    <a:pt x="1231337" y="660461"/>
                    <a:pt x="1135428" y="637744"/>
                  </a:cubicBezTo>
                  <a:cubicBezTo>
                    <a:pt x="1132788" y="637230"/>
                    <a:pt x="1131142" y="636853"/>
                    <a:pt x="1130593" y="636596"/>
                  </a:cubicBezTo>
                  <a:cubicBezTo>
                    <a:pt x="1124266" y="635070"/>
                    <a:pt x="1117940" y="633509"/>
                    <a:pt x="1111648" y="631915"/>
                  </a:cubicBezTo>
                  <a:lnTo>
                    <a:pt x="1111151" y="631795"/>
                  </a:lnTo>
                  <a:cubicBezTo>
                    <a:pt x="1105133" y="630269"/>
                    <a:pt x="1099132" y="628692"/>
                    <a:pt x="1093166" y="627080"/>
                  </a:cubicBezTo>
                  <a:cubicBezTo>
                    <a:pt x="1092548" y="626909"/>
                    <a:pt x="1091931" y="626754"/>
                    <a:pt x="1091314" y="626583"/>
                  </a:cubicBezTo>
                  <a:cubicBezTo>
                    <a:pt x="1085450" y="625005"/>
                    <a:pt x="1079587" y="623377"/>
                    <a:pt x="1073757" y="621731"/>
                  </a:cubicBezTo>
                  <a:cubicBezTo>
                    <a:pt x="1073192" y="621576"/>
                    <a:pt x="1072626" y="621405"/>
                    <a:pt x="1072077" y="621251"/>
                  </a:cubicBezTo>
                  <a:cubicBezTo>
                    <a:pt x="1059784" y="617736"/>
                    <a:pt x="1047560" y="614050"/>
                    <a:pt x="1035404" y="610175"/>
                  </a:cubicBezTo>
                  <a:lnTo>
                    <a:pt x="1035164" y="610106"/>
                  </a:lnTo>
                  <a:cubicBezTo>
                    <a:pt x="1029232" y="608220"/>
                    <a:pt x="1023334" y="606266"/>
                    <a:pt x="1017453" y="604277"/>
                  </a:cubicBezTo>
                  <a:cubicBezTo>
                    <a:pt x="1016905" y="604089"/>
                    <a:pt x="1016373" y="603917"/>
                    <a:pt x="1015824" y="603728"/>
                  </a:cubicBezTo>
                  <a:cubicBezTo>
                    <a:pt x="1010081" y="601774"/>
                    <a:pt x="1004337" y="599785"/>
                    <a:pt x="998628" y="597728"/>
                  </a:cubicBezTo>
                  <a:cubicBezTo>
                    <a:pt x="998097" y="597539"/>
                    <a:pt x="997565" y="597351"/>
                    <a:pt x="997033" y="597162"/>
                  </a:cubicBezTo>
                  <a:cubicBezTo>
                    <a:pt x="991170" y="595053"/>
                    <a:pt x="985341" y="592910"/>
                    <a:pt x="979528" y="590681"/>
                  </a:cubicBezTo>
                  <a:lnTo>
                    <a:pt x="979511" y="590664"/>
                  </a:lnTo>
                  <a:cubicBezTo>
                    <a:pt x="979289" y="590578"/>
                    <a:pt x="979065" y="590510"/>
                    <a:pt x="978843" y="590424"/>
                  </a:cubicBezTo>
                  <a:cubicBezTo>
                    <a:pt x="977917" y="590064"/>
                    <a:pt x="976991" y="589704"/>
                    <a:pt x="976065" y="589344"/>
                  </a:cubicBezTo>
                  <a:cubicBezTo>
                    <a:pt x="973356" y="588298"/>
                    <a:pt x="970647" y="587252"/>
                    <a:pt x="967938" y="586189"/>
                  </a:cubicBezTo>
                  <a:lnTo>
                    <a:pt x="967938" y="586189"/>
                  </a:lnTo>
                  <a:cubicBezTo>
                    <a:pt x="967287" y="585932"/>
                    <a:pt x="966635" y="585675"/>
                    <a:pt x="965984" y="585401"/>
                  </a:cubicBezTo>
                  <a:lnTo>
                    <a:pt x="965950" y="585383"/>
                  </a:lnTo>
                  <a:cubicBezTo>
                    <a:pt x="962418" y="583977"/>
                    <a:pt x="958886" y="582554"/>
                    <a:pt x="955371" y="581114"/>
                  </a:cubicBezTo>
                  <a:lnTo>
                    <a:pt x="955045" y="580977"/>
                  </a:lnTo>
                  <a:cubicBezTo>
                    <a:pt x="951633" y="579571"/>
                    <a:pt x="948204" y="578148"/>
                    <a:pt x="944810" y="576691"/>
                  </a:cubicBezTo>
                  <a:cubicBezTo>
                    <a:pt x="944604" y="576605"/>
                    <a:pt x="944398" y="576519"/>
                    <a:pt x="944193" y="576434"/>
                  </a:cubicBezTo>
                  <a:cubicBezTo>
                    <a:pt x="940901" y="575028"/>
                    <a:pt x="937609" y="573605"/>
                    <a:pt x="934317" y="572164"/>
                  </a:cubicBezTo>
                  <a:cubicBezTo>
                    <a:pt x="934008" y="572027"/>
                    <a:pt x="933700" y="571890"/>
                    <a:pt x="933391" y="571753"/>
                  </a:cubicBezTo>
                  <a:cubicBezTo>
                    <a:pt x="930236" y="570364"/>
                    <a:pt x="927065" y="568941"/>
                    <a:pt x="923927" y="567518"/>
                  </a:cubicBezTo>
                  <a:cubicBezTo>
                    <a:pt x="923516" y="567330"/>
                    <a:pt x="923087" y="567141"/>
                    <a:pt x="922676" y="566953"/>
                  </a:cubicBezTo>
                  <a:cubicBezTo>
                    <a:pt x="919641" y="565564"/>
                    <a:pt x="916606" y="564158"/>
                    <a:pt x="913589" y="562735"/>
                  </a:cubicBezTo>
                  <a:cubicBezTo>
                    <a:pt x="913074" y="562495"/>
                    <a:pt x="912577" y="562255"/>
                    <a:pt x="912063" y="562015"/>
                  </a:cubicBezTo>
                  <a:cubicBezTo>
                    <a:pt x="909148" y="560626"/>
                    <a:pt x="906233" y="559237"/>
                    <a:pt x="903336" y="557831"/>
                  </a:cubicBezTo>
                  <a:cubicBezTo>
                    <a:pt x="902719" y="557540"/>
                    <a:pt x="902119" y="557231"/>
                    <a:pt x="901501" y="556940"/>
                  </a:cubicBezTo>
                  <a:cubicBezTo>
                    <a:pt x="898724" y="555585"/>
                    <a:pt x="895946" y="554197"/>
                    <a:pt x="893169" y="552808"/>
                  </a:cubicBezTo>
                  <a:cubicBezTo>
                    <a:pt x="892449" y="552448"/>
                    <a:pt x="891746" y="552088"/>
                    <a:pt x="891026" y="551728"/>
                  </a:cubicBezTo>
                  <a:cubicBezTo>
                    <a:pt x="888369" y="550373"/>
                    <a:pt x="885711" y="549002"/>
                    <a:pt x="883053" y="547630"/>
                  </a:cubicBezTo>
                  <a:cubicBezTo>
                    <a:pt x="882248" y="547219"/>
                    <a:pt x="881442" y="546807"/>
                    <a:pt x="880636" y="546379"/>
                  </a:cubicBezTo>
                  <a:cubicBezTo>
                    <a:pt x="878099" y="545041"/>
                    <a:pt x="875561" y="543687"/>
                    <a:pt x="873024" y="542332"/>
                  </a:cubicBezTo>
                  <a:cubicBezTo>
                    <a:pt x="872132" y="541852"/>
                    <a:pt x="871241" y="541372"/>
                    <a:pt x="870349" y="540892"/>
                  </a:cubicBezTo>
                  <a:cubicBezTo>
                    <a:pt x="867915" y="539572"/>
                    <a:pt x="865497" y="538235"/>
                    <a:pt x="863080" y="536897"/>
                  </a:cubicBezTo>
                  <a:cubicBezTo>
                    <a:pt x="862102" y="536349"/>
                    <a:pt x="861125" y="535817"/>
                    <a:pt x="860131" y="535269"/>
                  </a:cubicBezTo>
                  <a:cubicBezTo>
                    <a:pt x="857799" y="533966"/>
                    <a:pt x="855485" y="532628"/>
                    <a:pt x="853153" y="531291"/>
                  </a:cubicBezTo>
                  <a:cubicBezTo>
                    <a:pt x="852107" y="530691"/>
                    <a:pt x="851061" y="530091"/>
                    <a:pt x="850015" y="529491"/>
                  </a:cubicBezTo>
                  <a:cubicBezTo>
                    <a:pt x="847769" y="528188"/>
                    <a:pt x="845523" y="526850"/>
                    <a:pt x="843277" y="525513"/>
                  </a:cubicBezTo>
                  <a:cubicBezTo>
                    <a:pt x="842180" y="524861"/>
                    <a:pt x="841082" y="524227"/>
                    <a:pt x="839985" y="523558"/>
                  </a:cubicBezTo>
                  <a:cubicBezTo>
                    <a:pt x="837791" y="522238"/>
                    <a:pt x="835613" y="520901"/>
                    <a:pt x="833436" y="519564"/>
                  </a:cubicBezTo>
                  <a:cubicBezTo>
                    <a:pt x="832304" y="518878"/>
                    <a:pt x="831173" y="518192"/>
                    <a:pt x="830058" y="517489"/>
                  </a:cubicBezTo>
                  <a:cubicBezTo>
                    <a:pt x="827864" y="516135"/>
                    <a:pt x="825703" y="514746"/>
                    <a:pt x="823526" y="513357"/>
                  </a:cubicBezTo>
                  <a:cubicBezTo>
                    <a:pt x="822429" y="512654"/>
                    <a:pt x="821314" y="511968"/>
                    <a:pt x="820217" y="511266"/>
                  </a:cubicBezTo>
                  <a:cubicBezTo>
                    <a:pt x="817954" y="509808"/>
                    <a:pt x="815691" y="508316"/>
                    <a:pt x="813428" y="506825"/>
                  </a:cubicBezTo>
                  <a:cubicBezTo>
                    <a:pt x="812433" y="506173"/>
                    <a:pt x="811439" y="505539"/>
                    <a:pt x="810445" y="504870"/>
                  </a:cubicBezTo>
                  <a:cubicBezTo>
                    <a:pt x="807204" y="502727"/>
                    <a:pt x="803981" y="500550"/>
                    <a:pt x="800775" y="498338"/>
                  </a:cubicBezTo>
                  <a:cubicBezTo>
                    <a:pt x="720673" y="443320"/>
                    <a:pt x="647035" y="379146"/>
                    <a:pt x="575541" y="312726"/>
                  </a:cubicBezTo>
                  <a:cubicBezTo>
                    <a:pt x="570037" y="307617"/>
                    <a:pt x="564551" y="302491"/>
                    <a:pt x="559082" y="297365"/>
                  </a:cubicBezTo>
                  <a:cubicBezTo>
                    <a:pt x="548126" y="287095"/>
                    <a:pt x="537222" y="276791"/>
                    <a:pt x="526334" y="266469"/>
                  </a:cubicBezTo>
                  <a:cubicBezTo>
                    <a:pt x="506824" y="247953"/>
                    <a:pt x="487381" y="229367"/>
                    <a:pt x="467922" y="210817"/>
                  </a:cubicBezTo>
                  <a:cubicBezTo>
                    <a:pt x="457155" y="200564"/>
                    <a:pt x="446370" y="190311"/>
                    <a:pt x="435569" y="180093"/>
                  </a:cubicBezTo>
                  <a:cubicBezTo>
                    <a:pt x="434197" y="178790"/>
                    <a:pt x="432809" y="177487"/>
                    <a:pt x="431437" y="176201"/>
                  </a:cubicBezTo>
                  <a:cubicBezTo>
                    <a:pt x="401125" y="147586"/>
                    <a:pt x="370589" y="119262"/>
                    <a:pt x="339403" y="91659"/>
                  </a:cubicBezTo>
                  <a:cubicBezTo>
                    <a:pt x="333265" y="86224"/>
                    <a:pt x="326801" y="80840"/>
                    <a:pt x="320098" y="75560"/>
                  </a:cubicBezTo>
                  <a:cubicBezTo>
                    <a:pt x="316737" y="72919"/>
                    <a:pt x="313325" y="70313"/>
                    <a:pt x="309845" y="67741"/>
                  </a:cubicBezTo>
                  <a:cubicBezTo>
                    <a:pt x="306364" y="65170"/>
                    <a:pt x="302832" y="62632"/>
                    <a:pt x="299232" y="60129"/>
                  </a:cubicBezTo>
                  <a:cubicBezTo>
                    <a:pt x="295632" y="57626"/>
                    <a:pt x="291997" y="55174"/>
                    <a:pt x="288293" y="52774"/>
                  </a:cubicBezTo>
                  <a:cubicBezTo>
                    <a:pt x="286442" y="51574"/>
                    <a:pt x="284590" y="50374"/>
                    <a:pt x="282721" y="49208"/>
                  </a:cubicBezTo>
                  <a:cubicBezTo>
                    <a:pt x="278984" y="46859"/>
                    <a:pt x="275194" y="44561"/>
                    <a:pt x="271371" y="42316"/>
                  </a:cubicBezTo>
                  <a:cubicBezTo>
                    <a:pt x="263725" y="37841"/>
                    <a:pt x="255906" y="33606"/>
                    <a:pt x="247968" y="29662"/>
                  </a:cubicBezTo>
                  <a:cubicBezTo>
                    <a:pt x="242019" y="26714"/>
                    <a:pt x="236001" y="23919"/>
                    <a:pt x="229949" y="21330"/>
                  </a:cubicBezTo>
                  <a:cubicBezTo>
                    <a:pt x="225903" y="19598"/>
                    <a:pt x="221857" y="17969"/>
                    <a:pt x="217776" y="16409"/>
                  </a:cubicBezTo>
                  <a:cubicBezTo>
                    <a:pt x="197408" y="8677"/>
                    <a:pt x="176645" y="3259"/>
                    <a:pt x="156191" y="1099"/>
                  </a:cubicBezTo>
                  <a:cubicBezTo>
                    <a:pt x="149505" y="379"/>
                    <a:pt x="142801" y="36"/>
                    <a:pt x="136114" y="2"/>
                  </a:cubicBezTo>
                  <a:cubicBezTo>
                    <a:pt x="122741" y="-50"/>
                    <a:pt x="109420" y="1185"/>
                    <a:pt x="96184" y="3448"/>
                  </a:cubicBezTo>
                  <a:cubicBezTo>
                    <a:pt x="82965" y="5711"/>
                    <a:pt x="69832" y="9003"/>
                    <a:pt x="56887" y="13032"/>
                  </a:cubicBezTo>
                  <a:cubicBezTo>
                    <a:pt x="37462" y="19101"/>
                    <a:pt x="18431" y="26851"/>
                    <a:pt x="0" y="35406"/>
                  </a:cubicBezTo>
                  <a:cubicBezTo>
                    <a:pt x="0" y="38921"/>
                    <a:pt x="86" y="42487"/>
                    <a:pt x="240" y="46104"/>
                  </a:cubicBezTo>
                  <a:cubicBezTo>
                    <a:pt x="395" y="49722"/>
                    <a:pt x="635" y="53391"/>
                    <a:pt x="977" y="57060"/>
                  </a:cubicBezTo>
                  <a:cubicBezTo>
                    <a:pt x="2640" y="75080"/>
                    <a:pt x="6618" y="93493"/>
                    <a:pt x="14299" y="109215"/>
                  </a:cubicBezTo>
                  <a:cubicBezTo>
                    <a:pt x="15397" y="111461"/>
                    <a:pt x="16580" y="113656"/>
                    <a:pt x="17831" y="115782"/>
                  </a:cubicBezTo>
                  <a:cubicBezTo>
                    <a:pt x="20266" y="119897"/>
                    <a:pt x="22940" y="123840"/>
                    <a:pt x="25803" y="127646"/>
                  </a:cubicBezTo>
                  <a:cubicBezTo>
                    <a:pt x="29147" y="132121"/>
                    <a:pt x="32747" y="136390"/>
                    <a:pt x="36485" y="140556"/>
                  </a:cubicBezTo>
                  <a:cubicBezTo>
                    <a:pt x="38062" y="142305"/>
                    <a:pt x="39639" y="144054"/>
                    <a:pt x="41251" y="145786"/>
                  </a:cubicBezTo>
                  <a:cubicBezTo>
                    <a:pt x="44509" y="149266"/>
                    <a:pt x="47835" y="152712"/>
                    <a:pt x="51161" y="156141"/>
                  </a:cubicBezTo>
                  <a:cubicBezTo>
                    <a:pt x="52275" y="157290"/>
                    <a:pt x="53373" y="158421"/>
                    <a:pt x="54487" y="159570"/>
                  </a:cubicBezTo>
                  <a:cubicBezTo>
                    <a:pt x="56699" y="161850"/>
                    <a:pt x="58893" y="164131"/>
                    <a:pt x="61054" y="166445"/>
                  </a:cubicBezTo>
                  <a:cubicBezTo>
                    <a:pt x="63231" y="168743"/>
                    <a:pt x="65357" y="171074"/>
                    <a:pt x="67449" y="173423"/>
                  </a:cubicBezTo>
                  <a:cubicBezTo>
                    <a:pt x="74015" y="180830"/>
                    <a:pt x="80633" y="188185"/>
                    <a:pt x="87251" y="195489"/>
                  </a:cubicBezTo>
                  <a:cubicBezTo>
                    <a:pt x="88931" y="197324"/>
                    <a:pt x="90629" y="199175"/>
                    <a:pt x="92309" y="20102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FF7023D0-0299-B9BF-0461-D0E7AD816D47}"/>
                </a:ext>
              </a:extLst>
            </p:cNvPr>
            <p:cNvSpPr/>
            <p:nvPr/>
          </p:nvSpPr>
          <p:spPr>
            <a:xfrm>
              <a:off x="5111686" y="790520"/>
              <a:ext cx="549735" cy="977660"/>
            </a:xfrm>
            <a:custGeom>
              <a:avLst/>
              <a:gdLst>
                <a:gd name="connsiteX0" fmla="*/ 398488 w 549735"/>
                <a:gd name="connsiteY0" fmla="*/ 253919 h 977660"/>
                <a:gd name="connsiteX1" fmla="*/ 418925 w 549735"/>
                <a:gd name="connsiteY1" fmla="*/ 127097 h 977660"/>
                <a:gd name="connsiteX2" fmla="*/ 435144 w 549735"/>
                <a:gd name="connsiteY2" fmla="*/ 59255 h 977660"/>
                <a:gd name="connsiteX3" fmla="*/ 409632 w 549735"/>
                <a:gd name="connsiteY3" fmla="*/ 29628 h 977660"/>
                <a:gd name="connsiteX4" fmla="*/ 359535 w 549735"/>
                <a:gd name="connsiteY4" fmla="*/ 7014 h 977660"/>
                <a:gd name="connsiteX5" fmla="*/ 307962 w 549735"/>
                <a:gd name="connsiteY5" fmla="*/ 2282 h 977660"/>
                <a:gd name="connsiteX6" fmla="*/ 225530 w 549735"/>
                <a:gd name="connsiteY6" fmla="*/ 235402 h 977660"/>
                <a:gd name="connsiteX7" fmla="*/ 218226 w 549735"/>
                <a:gd name="connsiteY7" fmla="*/ 267618 h 977660"/>
                <a:gd name="connsiteX8" fmla="*/ 207767 w 549735"/>
                <a:gd name="connsiteY8" fmla="*/ 290901 h 977660"/>
                <a:gd name="connsiteX9" fmla="*/ 53617 w 549735"/>
                <a:gd name="connsiteY9" fmla="*/ 621302 h 977660"/>
                <a:gd name="connsiteX10" fmla="*/ 25070 w 549735"/>
                <a:gd name="connsiteY10" fmla="*/ 703701 h 977660"/>
                <a:gd name="connsiteX11" fmla="*/ 6245 w 549735"/>
                <a:gd name="connsiteY11" fmla="*/ 720880 h 977660"/>
                <a:gd name="connsiteX12" fmla="*/ 124 w 549735"/>
                <a:gd name="connsiteY12" fmla="*/ 744780 h 977660"/>
                <a:gd name="connsiteX13" fmla="*/ 8199 w 549735"/>
                <a:gd name="connsiteY13" fmla="*/ 791860 h 977660"/>
                <a:gd name="connsiteX14" fmla="*/ 23493 w 549735"/>
                <a:gd name="connsiteY14" fmla="*/ 854097 h 977660"/>
                <a:gd name="connsiteX15" fmla="*/ 57149 w 549735"/>
                <a:gd name="connsiteY15" fmla="*/ 977661 h 977660"/>
                <a:gd name="connsiteX16" fmla="*/ 284799 w 549735"/>
                <a:gd name="connsiteY16" fmla="*/ 903886 h 977660"/>
                <a:gd name="connsiteX17" fmla="*/ 255139 w 549735"/>
                <a:gd name="connsiteY17" fmla="*/ 818367 h 977660"/>
                <a:gd name="connsiteX18" fmla="*/ 231719 w 549735"/>
                <a:gd name="connsiteY18" fmla="*/ 742586 h 977660"/>
                <a:gd name="connsiteX19" fmla="*/ 262786 w 549735"/>
                <a:gd name="connsiteY19" fmla="*/ 663856 h 977660"/>
                <a:gd name="connsiteX20" fmla="*/ 287080 w 549735"/>
                <a:gd name="connsiteY20" fmla="*/ 598190 h 977660"/>
                <a:gd name="connsiteX21" fmla="*/ 333354 w 549735"/>
                <a:gd name="connsiteY21" fmla="*/ 484725 h 977660"/>
                <a:gd name="connsiteX22" fmla="*/ 361643 w 549735"/>
                <a:gd name="connsiteY22" fmla="*/ 368602 h 977660"/>
                <a:gd name="connsiteX23" fmla="*/ 430943 w 549735"/>
                <a:gd name="connsiteY23" fmla="*/ 339541 h 977660"/>
                <a:gd name="connsiteX24" fmla="*/ 468903 w 549735"/>
                <a:gd name="connsiteY24" fmla="*/ 291244 h 977660"/>
                <a:gd name="connsiteX25" fmla="*/ 546415 w 549735"/>
                <a:gd name="connsiteY25" fmla="*/ 209393 h 977660"/>
                <a:gd name="connsiteX26" fmla="*/ 549707 w 549735"/>
                <a:gd name="connsiteY26" fmla="*/ 199021 h 977660"/>
                <a:gd name="connsiteX27" fmla="*/ 535391 w 549735"/>
                <a:gd name="connsiteY27" fmla="*/ 188134 h 977660"/>
                <a:gd name="connsiteX28" fmla="*/ 517509 w 549735"/>
                <a:gd name="connsiteY28" fmla="*/ 196020 h 977660"/>
                <a:gd name="connsiteX29" fmla="*/ 398488 w 549735"/>
                <a:gd name="connsiteY29" fmla="*/ 253919 h 97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49735" h="977660">
                  <a:moveTo>
                    <a:pt x="398488" y="253919"/>
                  </a:moveTo>
                  <a:cubicBezTo>
                    <a:pt x="389110" y="214880"/>
                    <a:pt x="410009" y="164405"/>
                    <a:pt x="418925" y="127097"/>
                  </a:cubicBezTo>
                  <a:cubicBezTo>
                    <a:pt x="424017" y="105769"/>
                    <a:pt x="433978" y="81114"/>
                    <a:pt x="435144" y="59255"/>
                  </a:cubicBezTo>
                  <a:cubicBezTo>
                    <a:pt x="436070" y="41887"/>
                    <a:pt x="423434" y="38835"/>
                    <a:pt x="409632" y="29628"/>
                  </a:cubicBezTo>
                  <a:cubicBezTo>
                    <a:pt x="394236" y="19341"/>
                    <a:pt x="377314" y="11643"/>
                    <a:pt x="359535" y="7014"/>
                  </a:cubicBezTo>
                  <a:cubicBezTo>
                    <a:pt x="353465" y="5436"/>
                    <a:pt x="311323" y="-4353"/>
                    <a:pt x="307962" y="2282"/>
                  </a:cubicBezTo>
                  <a:cubicBezTo>
                    <a:pt x="270706" y="75919"/>
                    <a:pt x="240840" y="153895"/>
                    <a:pt x="225530" y="235402"/>
                  </a:cubicBezTo>
                  <a:cubicBezTo>
                    <a:pt x="223489" y="246238"/>
                    <a:pt x="221792" y="257211"/>
                    <a:pt x="218226" y="267618"/>
                  </a:cubicBezTo>
                  <a:cubicBezTo>
                    <a:pt x="215465" y="275693"/>
                    <a:pt x="211608" y="283323"/>
                    <a:pt x="207767" y="290901"/>
                  </a:cubicBezTo>
                  <a:cubicBezTo>
                    <a:pt x="152800" y="399600"/>
                    <a:pt x="94507" y="506088"/>
                    <a:pt x="53617" y="621302"/>
                  </a:cubicBezTo>
                  <a:lnTo>
                    <a:pt x="25070" y="703701"/>
                  </a:lnTo>
                  <a:cubicBezTo>
                    <a:pt x="17681" y="709444"/>
                    <a:pt x="11388" y="715171"/>
                    <a:pt x="6245" y="720880"/>
                  </a:cubicBezTo>
                  <a:cubicBezTo>
                    <a:pt x="3073" y="725612"/>
                    <a:pt x="1033" y="733585"/>
                    <a:pt x="124" y="744780"/>
                  </a:cubicBezTo>
                  <a:cubicBezTo>
                    <a:pt x="-990" y="758479"/>
                    <a:pt x="5696" y="778076"/>
                    <a:pt x="8199" y="791860"/>
                  </a:cubicBezTo>
                  <a:cubicBezTo>
                    <a:pt x="11988" y="812760"/>
                    <a:pt x="18263" y="833540"/>
                    <a:pt x="23493" y="854097"/>
                  </a:cubicBezTo>
                  <a:cubicBezTo>
                    <a:pt x="34037" y="895485"/>
                    <a:pt x="45250" y="936667"/>
                    <a:pt x="57149" y="977661"/>
                  </a:cubicBezTo>
                  <a:cubicBezTo>
                    <a:pt x="134884" y="959899"/>
                    <a:pt x="211145" y="935176"/>
                    <a:pt x="284799" y="903886"/>
                  </a:cubicBezTo>
                  <a:cubicBezTo>
                    <a:pt x="275233" y="875271"/>
                    <a:pt x="265340" y="846759"/>
                    <a:pt x="255139" y="818367"/>
                  </a:cubicBezTo>
                  <a:cubicBezTo>
                    <a:pt x="247407" y="796850"/>
                    <a:pt x="228307" y="765560"/>
                    <a:pt x="231719" y="742586"/>
                  </a:cubicBezTo>
                  <a:cubicBezTo>
                    <a:pt x="235508" y="717040"/>
                    <a:pt x="253476" y="688047"/>
                    <a:pt x="262786" y="663856"/>
                  </a:cubicBezTo>
                  <a:cubicBezTo>
                    <a:pt x="271032" y="642442"/>
                    <a:pt x="277187" y="618799"/>
                    <a:pt x="287080" y="598190"/>
                  </a:cubicBezTo>
                  <a:cubicBezTo>
                    <a:pt x="311272" y="547818"/>
                    <a:pt x="326702" y="509997"/>
                    <a:pt x="333354" y="484725"/>
                  </a:cubicBezTo>
                  <a:cubicBezTo>
                    <a:pt x="343350" y="446166"/>
                    <a:pt x="351580" y="407127"/>
                    <a:pt x="361643" y="368602"/>
                  </a:cubicBezTo>
                  <a:cubicBezTo>
                    <a:pt x="370199" y="335838"/>
                    <a:pt x="406049" y="353120"/>
                    <a:pt x="430943" y="339541"/>
                  </a:cubicBezTo>
                  <a:cubicBezTo>
                    <a:pt x="448895" y="329768"/>
                    <a:pt x="456987" y="308251"/>
                    <a:pt x="468903" y="291244"/>
                  </a:cubicBezTo>
                  <a:cubicBezTo>
                    <a:pt x="490642" y="260177"/>
                    <a:pt x="527247" y="242226"/>
                    <a:pt x="546415" y="209393"/>
                  </a:cubicBezTo>
                  <a:cubicBezTo>
                    <a:pt x="548267" y="206221"/>
                    <a:pt x="549982" y="202724"/>
                    <a:pt x="549707" y="199021"/>
                  </a:cubicBezTo>
                  <a:cubicBezTo>
                    <a:pt x="549210" y="192248"/>
                    <a:pt x="541941" y="187773"/>
                    <a:pt x="535391" y="188134"/>
                  </a:cubicBezTo>
                  <a:cubicBezTo>
                    <a:pt x="528842" y="188494"/>
                    <a:pt x="522995" y="192283"/>
                    <a:pt x="517509" y="196020"/>
                  </a:cubicBezTo>
                  <a:cubicBezTo>
                    <a:pt x="483819" y="218909"/>
                    <a:pt x="440991" y="254673"/>
                    <a:pt x="398488" y="25391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67A02C48-E7EB-C753-EFDF-3FBA293D995B}"/>
                </a:ext>
              </a:extLst>
            </p:cNvPr>
            <p:cNvSpPr/>
            <p:nvPr/>
          </p:nvSpPr>
          <p:spPr>
            <a:xfrm>
              <a:off x="5107488" y="786166"/>
              <a:ext cx="558145" cy="987089"/>
            </a:xfrm>
            <a:custGeom>
              <a:avLst/>
              <a:gdLst>
                <a:gd name="connsiteX0" fmla="*/ 58465 w 558145"/>
                <a:gd name="connsiteY0" fmla="*/ 987089 h 987089"/>
                <a:gd name="connsiteX1" fmla="*/ 57351 w 558145"/>
                <a:gd name="connsiteY1" fmla="*/ 983232 h 987089"/>
                <a:gd name="connsiteX2" fmla="*/ 23661 w 558145"/>
                <a:gd name="connsiteY2" fmla="*/ 859530 h 987089"/>
                <a:gd name="connsiteX3" fmla="*/ 19101 w 558145"/>
                <a:gd name="connsiteY3" fmla="*/ 842265 h 987089"/>
                <a:gd name="connsiteX4" fmla="*/ 8282 w 558145"/>
                <a:gd name="connsiteY4" fmla="*/ 797003 h 987089"/>
                <a:gd name="connsiteX5" fmla="*/ 5230 w 558145"/>
                <a:gd name="connsiteY5" fmla="*/ 783441 h 987089"/>
                <a:gd name="connsiteX6" fmla="*/ 138 w 558145"/>
                <a:gd name="connsiteY6" fmla="*/ 748756 h 987089"/>
                <a:gd name="connsiteX7" fmla="*/ 6979 w 558145"/>
                <a:gd name="connsiteY7" fmla="*/ 722730 h 987089"/>
                <a:gd name="connsiteX8" fmla="*/ 7356 w 558145"/>
                <a:gd name="connsiteY8" fmla="*/ 722250 h 987089"/>
                <a:gd name="connsiteX9" fmla="*/ 25736 w 558145"/>
                <a:gd name="connsiteY9" fmla="*/ 705345 h 987089"/>
                <a:gd name="connsiteX10" fmla="*/ 53854 w 558145"/>
                <a:gd name="connsiteY10" fmla="*/ 624164 h 987089"/>
                <a:gd name="connsiteX11" fmla="*/ 180092 w 558145"/>
                <a:gd name="connsiteY11" fmla="*/ 348404 h 987089"/>
                <a:gd name="connsiteX12" fmla="*/ 208244 w 558145"/>
                <a:gd name="connsiteY12" fmla="*/ 293231 h 987089"/>
                <a:gd name="connsiteX13" fmla="*/ 218463 w 558145"/>
                <a:gd name="connsiteY13" fmla="*/ 270497 h 987089"/>
                <a:gd name="connsiteX14" fmla="*/ 224669 w 558145"/>
                <a:gd name="connsiteY14" fmla="*/ 243973 h 987089"/>
                <a:gd name="connsiteX15" fmla="*/ 225595 w 558145"/>
                <a:gd name="connsiteY15" fmla="*/ 238916 h 987089"/>
                <a:gd name="connsiteX16" fmla="*/ 308440 w 558145"/>
                <a:gd name="connsiteY16" fmla="*/ 4612 h 987089"/>
                <a:gd name="connsiteX17" fmla="*/ 320664 w 558145"/>
                <a:gd name="connsiteY17" fmla="*/ 0 h 987089"/>
                <a:gd name="connsiteX18" fmla="*/ 364744 w 558145"/>
                <a:gd name="connsiteY18" fmla="*/ 7149 h 987089"/>
                <a:gd name="connsiteX19" fmla="*/ 416093 w 558145"/>
                <a:gd name="connsiteY19" fmla="*/ 30330 h 987089"/>
                <a:gd name="connsiteX20" fmla="*/ 423826 w 558145"/>
                <a:gd name="connsiteY20" fmla="*/ 35096 h 987089"/>
                <a:gd name="connsiteX21" fmla="*/ 443525 w 558145"/>
                <a:gd name="connsiteY21" fmla="*/ 63865 h 987089"/>
                <a:gd name="connsiteX22" fmla="*/ 433204 w 558145"/>
                <a:gd name="connsiteY22" fmla="*/ 110962 h 987089"/>
                <a:gd name="connsiteX23" fmla="*/ 427186 w 558145"/>
                <a:gd name="connsiteY23" fmla="*/ 132514 h 987089"/>
                <a:gd name="connsiteX24" fmla="*/ 419505 w 558145"/>
                <a:gd name="connsiteY24" fmla="*/ 160563 h 987089"/>
                <a:gd name="connsiteX25" fmla="*/ 406046 w 558145"/>
                <a:gd name="connsiteY25" fmla="*/ 253935 h 987089"/>
                <a:gd name="connsiteX26" fmla="*/ 503567 w 558145"/>
                <a:gd name="connsiteY26" fmla="*/ 207832 h 987089"/>
                <a:gd name="connsiteX27" fmla="*/ 519409 w 558145"/>
                <a:gd name="connsiteY27" fmla="*/ 196756 h 987089"/>
                <a:gd name="connsiteX28" fmla="*/ 539383 w 558145"/>
                <a:gd name="connsiteY28" fmla="*/ 188166 h 987089"/>
                <a:gd name="connsiteX29" fmla="*/ 558105 w 558145"/>
                <a:gd name="connsiteY29" fmla="*/ 203065 h 987089"/>
                <a:gd name="connsiteX30" fmla="*/ 554213 w 558145"/>
                <a:gd name="connsiteY30" fmla="*/ 216010 h 987089"/>
                <a:gd name="connsiteX31" fmla="*/ 512465 w 558145"/>
                <a:gd name="connsiteY31" fmla="*/ 261341 h 987089"/>
                <a:gd name="connsiteX32" fmla="*/ 476495 w 558145"/>
                <a:gd name="connsiteY32" fmla="*/ 298152 h 987089"/>
                <a:gd name="connsiteX33" fmla="*/ 467322 w 558145"/>
                <a:gd name="connsiteY33" fmla="*/ 312759 h 987089"/>
                <a:gd name="connsiteX34" fmla="*/ 437096 w 558145"/>
                <a:gd name="connsiteY34" fmla="*/ 347752 h 987089"/>
                <a:gd name="connsiteX35" fmla="*/ 404503 w 558145"/>
                <a:gd name="connsiteY35" fmla="*/ 354781 h 987089"/>
                <a:gd name="connsiteX36" fmla="*/ 369887 w 558145"/>
                <a:gd name="connsiteY36" fmla="*/ 374104 h 987089"/>
                <a:gd name="connsiteX37" fmla="*/ 355417 w 558145"/>
                <a:gd name="connsiteY37" fmla="*/ 433374 h 987089"/>
                <a:gd name="connsiteX38" fmla="*/ 341598 w 558145"/>
                <a:gd name="connsiteY38" fmla="*/ 490193 h 987089"/>
                <a:gd name="connsiteX39" fmla="*/ 295032 w 558145"/>
                <a:gd name="connsiteY39" fmla="*/ 604464 h 987089"/>
                <a:gd name="connsiteX40" fmla="*/ 279619 w 558145"/>
                <a:gd name="connsiteY40" fmla="*/ 644944 h 987089"/>
                <a:gd name="connsiteX41" fmla="*/ 270875 w 558145"/>
                <a:gd name="connsiteY41" fmla="*/ 669804 h 987089"/>
                <a:gd name="connsiteX42" fmla="*/ 259251 w 558145"/>
                <a:gd name="connsiteY42" fmla="*/ 695881 h 987089"/>
                <a:gd name="connsiteX43" fmla="*/ 240048 w 558145"/>
                <a:gd name="connsiteY43" fmla="*/ 747591 h 987089"/>
                <a:gd name="connsiteX44" fmla="*/ 254999 w 558145"/>
                <a:gd name="connsiteY44" fmla="*/ 801597 h 987089"/>
                <a:gd name="connsiteX45" fmla="*/ 263246 w 558145"/>
                <a:gd name="connsiteY45" fmla="*/ 821194 h 987089"/>
                <a:gd name="connsiteX46" fmla="*/ 292940 w 558145"/>
                <a:gd name="connsiteY46" fmla="*/ 906799 h 987089"/>
                <a:gd name="connsiteX47" fmla="*/ 294244 w 558145"/>
                <a:gd name="connsiteY47" fmla="*/ 910674 h 987089"/>
                <a:gd name="connsiteX48" fmla="*/ 290575 w 558145"/>
                <a:gd name="connsiteY48" fmla="*/ 912234 h 987089"/>
                <a:gd name="connsiteX49" fmla="*/ 62220 w 558145"/>
                <a:gd name="connsiteY49" fmla="*/ 986232 h 987089"/>
                <a:gd name="connsiteX50" fmla="*/ 58465 w 558145"/>
                <a:gd name="connsiteY50" fmla="*/ 987089 h 987089"/>
                <a:gd name="connsiteX51" fmla="*/ 13717 w 558145"/>
                <a:gd name="connsiteY51" fmla="*/ 727925 h 987089"/>
                <a:gd name="connsiteX52" fmla="*/ 8505 w 558145"/>
                <a:gd name="connsiteY52" fmla="*/ 749477 h 987089"/>
                <a:gd name="connsiteX53" fmla="*/ 13374 w 558145"/>
                <a:gd name="connsiteY53" fmla="*/ 781315 h 987089"/>
                <a:gd name="connsiteX54" fmla="*/ 16529 w 558145"/>
                <a:gd name="connsiteY54" fmla="*/ 795391 h 987089"/>
                <a:gd name="connsiteX55" fmla="*/ 27193 w 558145"/>
                <a:gd name="connsiteY55" fmla="*/ 839934 h 987089"/>
                <a:gd name="connsiteX56" fmla="*/ 31771 w 558145"/>
                <a:gd name="connsiteY56" fmla="*/ 857319 h 987089"/>
                <a:gd name="connsiteX57" fmla="*/ 64261 w 558145"/>
                <a:gd name="connsiteY57" fmla="*/ 976871 h 987089"/>
                <a:gd name="connsiteX58" fmla="*/ 283768 w 558145"/>
                <a:gd name="connsiteY58" fmla="*/ 905736 h 987089"/>
                <a:gd name="connsiteX59" fmla="*/ 255427 w 558145"/>
                <a:gd name="connsiteY59" fmla="*/ 824212 h 987089"/>
                <a:gd name="connsiteX60" fmla="*/ 247438 w 558145"/>
                <a:gd name="connsiteY60" fmla="*/ 805232 h 987089"/>
                <a:gd name="connsiteX61" fmla="*/ 231802 w 558145"/>
                <a:gd name="connsiteY61" fmla="*/ 746253 h 987089"/>
                <a:gd name="connsiteX62" fmla="*/ 251758 w 558145"/>
                <a:gd name="connsiteY62" fmla="*/ 692041 h 987089"/>
                <a:gd name="connsiteX63" fmla="*/ 263108 w 558145"/>
                <a:gd name="connsiteY63" fmla="*/ 666581 h 987089"/>
                <a:gd name="connsiteX64" fmla="*/ 271715 w 558145"/>
                <a:gd name="connsiteY64" fmla="*/ 642097 h 987089"/>
                <a:gd name="connsiteX65" fmla="*/ 287540 w 558145"/>
                <a:gd name="connsiteY65" fmla="*/ 600606 h 987089"/>
                <a:gd name="connsiteX66" fmla="*/ 333506 w 558145"/>
                <a:gd name="connsiteY66" fmla="*/ 487947 h 987089"/>
                <a:gd name="connsiteX67" fmla="*/ 347273 w 558145"/>
                <a:gd name="connsiteY67" fmla="*/ 431334 h 987089"/>
                <a:gd name="connsiteX68" fmla="*/ 361795 w 558145"/>
                <a:gd name="connsiteY68" fmla="*/ 371841 h 987089"/>
                <a:gd name="connsiteX69" fmla="*/ 403972 w 558145"/>
                <a:gd name="connsiteY69" fmla="*/ 346123 h 987089"/>
                <a:gd name="connsiteX70" fmla="*/ 433187 w 558145"/>
                <a:gd name="connsiteY70" fmla="*/ 340071 h 987089"/>
                <a:gd name="connsiteX71" fmla="*/ 460173 w 558145"/>
                <a:gd name="connsiteY71" fmla="*/ 308216 h 987089"/>
                <a:gd name="connsiteX72" fmla="*/ 469688 w 558145"/>
                <a:gd name="connsiteY72" fmla="*/ 293059 h 987089"/>
                <a:gd name="connsiteX73" fmla="*/ 507047 w 558145"/>
                <a:gd name="connsiteY73" fmla="*/ 254689 h 987089"/>
                <a:gd name="connsiteX74" fmla="*/ 547012 w 558145"/>
                <a:gd name="connsiteY74" fmla="*/ 211501 h 987089"/>
                <a:gd name="connsiteX75" fmla="*/ 549721 w 558145"/>
                <a:gd name="connsiteY75" fmla="*/ 203700 h 987089"/>
                <a:gd name="connsiteX76" fmla="*/ 540326 w 558145"/>
                <a:gd name="connsiteY76" fmla="*/ 196825 h 987089"/>
                <a:gd name="connsiteX77" fmla="*/ 539811 w 558145"/>
                <a:gd name="connsiteY77" fmla="*/ 196842 h 987089"/>
                <a:gd name="connsiteX78" fmla="*/ 524004 w 558145"/>
                <a:gd name="connsiteY78" fmla="*/ 204008 h 987089"/>
                <a:gd name="connsiteX79" fmla="*/ 508299 w 558145"/>
                <a:gd name="connsiteY79" fmla="*/ 214981 h 987089"/>
                <a:gd name="connsiteX80" fmla="*/ 404023 w 558145"/>
                <a:gd name="connsiteY80" fmla="*/ 262627 h 987089"/>
                <a:gd name="connsiteX81" fmla="*/ 399394 w 558145"/>
                <a:gd name="connsiteY81" fmla="*/ 262559 h 987089"/>
                <a:gd name="connsiteX82" fmla="*/ 398622 w 558145"/>
                <a:gd name="connsiteY82" fmla="*/ 259318 h 987089"/>
                <a:gd name="connsiteX83" fmla="*/ 411481 w 558145"/>
                <a:gd name="connsiteY83" fmla="*/ 158043 h 987089"/>
                <a:gd name="connsiteX84" fmla="*/ 419059 w 558145"/>
                <a:gd name="connsiteY84" fmla="*/ 130405 h 987089"/>
                <a:gd name="connsiteX85" fmla="*/ 425214 w 558145"/>
                <a:gd name="connsiteY85" fmla="*/ 108374 h 987089"/>
                <a:gd name="connsiteX86" fmla="*/ 435175 w 558145"/>
                <a:gd name="connsiteY86" fmla="*/ 63351 h 987089"/>
                <a:gd name="connsiteX87" fmla="*/ 419711 w 558145"/>
                <a:gd name="connsiteY87" fmla="*/ 42622 h 987089"/>
                <a:gd name="connsiteX88" fmla="*/ 411584 w 558145"/>
                <a:gd name="connsiteY88" fmla="*/ 37616 h 987089"/>
                <a:gd name="connsiteX89" fmla="*/ 362738 w 558145"/>
                <a:gd name="connsiteY89" fmla="*/ 15550 h 987089"/>
                <a:gd name="connsiteX90" fmla="*/ 320715 w 558145"/>
                <a:gd name="connsiteY90" fmla="*/ 8658 h 987089"/>
                <a:gd name="connsiteX91" fmla="*/ 315623 w 558145"/>
                <a:gd name="connsiteY91" fmla="*/ 9190 h 987089"/>
                <a:gd name="connsiteX92" fmla="*/ 233876 w 558145"/>
                <a:gd name="connsiteY92" fmla="*/ 240544 h 987089"/>
                <a:gd name="connsiteX93" fmla="*/ 232950 w 558145"/>
                <a:gd name="connsiteY93" fmla="*/ 245568 h 987089"/>
                <a:gd name="connsiteX94" fmla="*/ 226418 w 558145"/>
                <a:gd name="connsiteY94" fmla="*/ 273377 h 987089"/>
                <a:gd name="connsiteX95" fmla="*/ 215719 w 558145"/>
                <a:gd name="connsiteY95" fmla="*/ 297226 h 987089"/>
                <a:gd name="connsiteX96" fmla="*/ 187550 w 558145"/>
                <a:gd name="connsiteY96" fmla="*/ 352450 h 987089"/>
                <a:gd name="connsiteX97" fmla="*/ 61792 w 558145"/>
                <a:gd name="connsiteY97" fmla="*/ 627113 h 987089"/>
                <a:gd name="connsiteX98" fmla="*/ 32834 w 558145"/>
                <a:gd name="connsiteY98" fmla="*/ 710712 h 987089"/>
                <a:gd name="connsiteX99" fmla="*/ 31822 w 558145"/>
                <a:gd name="connsiteY99" fmla="*/ 711500 h 987089"/>
                <a:gd name="connsiteX100" fmla="*/ 13717 w 558145"/>
                <a:gd name="connsiteY100" fmla="*/ 727925 h 98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58145" h="987089">
                  <a:moveTo>
                    <a:pt x="58465" y="987089"/>
                  </a:moveTo>
                  <a:lnTo>
                    <a:pt x="57351" y="983232"/>
                  </a:lnTo>
                  <a:cubicBezTo>
                    <a:pt x="45504" y="942392"/>
                    <a:pt x="34171" y="900764"/>
                    <a:pt x="23661" y="859530"/>
                  </a:cubicBezTo>
                  <a:cubicBezTo>
                    <a:pt x="22204" y="853787"/>
                    <a:pt x="20661" y="848026"/>
                    <a:pt x="19101" y="842265"/>
                  </a:cubicBezTo>
                  <a:cubicBezTo>
                    <a:pt x="15140" y="827503"/>
                    <a:pt x="11060" y="812227"/>
                    <a:pt x="8282" y="797003"/>
                  </a:cubicBezTo>
                  <a:cubicBezTo>
                    <a:pt x="7545" y="792956"/>
                    <a:pt x="6431" y="788327"/>
                    <a:pt x="5230" y="783441"/>
                  </a:cubicBezTo>
                  <a:cubicBezTo>
                    <a:pt x="2453" y="772005"/>
                    <a:pt x="-702" y="759026"/>
                    <a:pt x="138" y="748756"/>
                  </a:cubicBezTo>
                  <a:cubicBezTo>
                    <a:pt x="1115" y="736669"/>
                    <a:pt x="3362" y="728148"/>
                    <a:pt x="6979" y="722730"/>
                  </a:cubicBezTo>
                  <a:lnTo>
                    <a:pt x="7356" y="722250"/>
                  </a:lnTo>
                  <a:cubicBezTo>
                    <a:pt x="12363" y="716695"/>
                    <a:pt x="18535" y="711003"/>
                    <a:pt x="25736" y="705345"/>
                  </a:cubicBezTo>
                  <a:lnTo>
                    <a:pt x="53854" y="624164"/>
                  </a:lnTo>
                  <a:cubicBezTo>
                    <a:pt x="87921" y="528203"/>
                    <a:pt x="134778" y="436786"/>
                    <a:pt x="180092" y="348404"/>
                  </a:cubicBezTo>
                  <a:cubicBezTo>
                    <a:pt x="189505" y="330041"/>
                    <a:pt x="198918" y="311662"/>
                    <a:pt x="208244" y="293231"/>
                  </a:cubicBezTo>
                  <a:cubicBezTo>
                    <a:pt x="211947" y="285910"/>
                    <a:pt x="215788" y="278332"/>
                    <a:pt x="218463" y="270497"/>
                  </a:cubicBezTo>
                  <a:cubicBezTo>
                    <a:pt x="221360" y="262027"/>
                    <a:pt x="223040" y="252837"/>
                    <a:pt x="224669" y="243973"/>
                  </a:cubicBezTo>
                  <a:lnTo>
                    <a:pt x="225595" y="238916"/>
                  </a:lnTo>
                  <a:cubicBezTo>
                    <a:pt x="239791" y="163392"/>
                    <a:pt x="266880" y="86737"/>
                    <a:pt x="308440" y="4612"/>
                  </a:cubicBezTo>
                  <a:cubicBezTo>
                    <a:pt x="310497" y="531"/>
                    <a:pt x="316052" y="0"/>
                    <a:pt x="320664" y="0"/>
                  </a:cubicBezTo>
                  <a:cubicBezTo>
                    <a:pt x="334380" y="0"/>
                    <a:pt x="359309" y="5726"/>
                    <a:pt x="364744" y="7149"/>
                  </a:cubicBezTo>
                  <a:cubicBezTo>
                    <a:pt x="382849" y="11881"/>
                    <a:pt x="400131" y="19682"/>
                    <a:pt x="416093" y="30330"/>
                  </a:cubicBezTo>
                  <a:cubicBezTo>
                    <a:pt x="418716" y="32078"/>
                    <a:pt x="421305" y="33604"/>
                    <a:pt x="423826" y="35096"/>
                  </a:cubicBezTo>
                  <a:cubicBezTo>
                    <a:pt x="434421" y="41337"/>
                    <a:pt x="444417" y="47234"/>
                    <a:pt x="443525" y="63865"/>
                  </a:cubicBezTo>
                  <a:cubicBezTo>
                    <a:pt x="442702" y="79107"/>
                    <a:pt x="437884" y="95309"/>
                    <a:pt x="433204" y="110962"/>
                  </a:cubicBezTo>
                  <a:cubicBezTo>
                    <a:pt x="430958" y="118523"/>
                    <a:pt x="428815" y="125656"/>
                    <a:pt x="427186" y="132514"/>
                  </a:cubicBezTo>
                  <a:cubicBezTo>
                    <a:pt x="425094" y="141292"/>
                    <a:pt x="422368" y="150653"/>
                    <a:pt x="419505" y="160563"/>
                  </a:cubicBezTo>
                  <a:cubicBezTo>
                    <a:pt x="410641" y="191167"/>
                    <a:pt x="400628" y="225697"/>
                    <a:pt x="406046" y="253935"/>
                  </a:cubicBezTo>
                  <a:cubicBezTo>
                    <a:pt x="439753" y="253009"/>
                    <a:pt x="473632" y="229040"/>
                    <a:pt x="503567" y="207832"/>
                  </a:cubicBezTo>
                  <a:cubicBezTo>
                    <a:pt x="509036" y="203957"/>
                    <a:pt x="514317" y="200219"/>
                    <a:pt x="519409" y="196756"/>
                  </a:cubicBezTo>
                  <a:cubicBezTo>
                    <a:pt x="524467" y="193310"/>
                    <a:pt x="531410" y="188612"/>
                    <a:pt x="539383" y="188166"/>
                  </a:cubicBezTo>
                  <a:cubicBezTo>
                    <a:pt x="547664" y="187721"/>
                    <a:pt x="557402" y="193481"/>
                    <a:pt x="558105" y="203065"/>
                  </a:cubicBezTo>
                  <a:cubicBezTo>
                    <a:pt x="558465" y="207986"/>
                    <a:pt x="556339" y="212375"/>
                    <a:pt x="554213" y="216010"/>
                  </a:cubicBezTo>
                  <a:cubicBezTo>
                    <a:pt x="543583" y="234218"/>
                    <a:pt x="527758" y="248002"/>
                    <a:pt x="512465" y="261341"/>
                  </a:cubicBezTo>
                  <a:cubicBezTo>
                    <a:pt x="499589" y="272554"/>
                    <a:pt x="486285" y="284161"/>
                    <a:pt x="476495" y="298152"/>
                  </a:cubicBezTo>
                  <a:cubicBezTo>
                    <a:pt x="473272" y="302746"/>
                    <a:pt x="470254" y="307839"/>
                    <a:pt x="467322" y="312759"/>
                  </a:cubicBezTo>
                  <a:cubicBezTo>
                    <a:pt x="459333" y="326218"/>
                    <a:pt x="451069" y="340140"/>
                    <a:pt x="437096" y="347752"/>
                  </a:cubicBezTo>
                  <a:cubicBezTo>
                    <a:pt x="426877" y="353324"/>
                    <a:pt x="415493" y="354061"/>
                    <a:pt x="404503" y="354781"/>
                  </a:cubicBezTo>
                  <a:cubicBezTo>
                    <a:pt x="385849" y="355999"/>
                    <a:pt x="374208" y="357576"/>
                    <a:pt x="369887" y="374104"/>
                  </a:cubicBezTo>
                  <a:cubicBezTo>
                    <a:pt x="364744" y="393752"/>
                    <a:pt x="360012" y="413897"/>
                    <a:pt x="355417" y="433374"/>
                  </a:cubicBezTo>
                  <a:cubicBezTo>
                    <a:pt x="351028" y="452028"/>
                    <a:pt x="346484" y="471316"/>
                    <a:pt x="341598" y="490193"/>
                  </a:cubicBezTo>
                  <a:cubicBezTo>
                    <a:pt x="334911" y="515636"/>
                    <a:pt x="319241" y="554075"/>
                    <a:pt x="295032" y="604464"/>
                  </a:cubicBezTo>
                  <a:cubicBezTo>
                    <a:pt x="288946" y="617117"/>
                    <a:pt x="284214" y="631262"/>
                    <a:pt x="279619" y="644944"/>
                  </a:cubicBezTo>
                  <a:cubicBezTo>
                    <a:pt x="276859" y="653190"/>
                    <a:pt x="273995" y="661711"/>
                    <a:pt x="270875" y="669804"/>
                  </a:cubicBezTo>
                  <a:cubicBezTo>
                    <a:pt x="267669" y="678102"/>
                    <a:pt x="263588" y="686743"/>
                    <a:pt x="259251" y="695881"/>
                  </a:cubicBezTo>
                  <a:cubicBezTo>
                    <a:pt x="251004" y="713301"/>
                    <a:pt x="242466" y="731303"/>
                    <a:pt x="240048" y="747591"/>
                  </a:cubicBezTo>
                  <a:cubicBezTo>
                    <a:pt x="237751" y="763055"/>
                    <a:pt x="246924" y="783526"/>
                    <a:pt x="254999" y="801597"/>
                  </a:cubicBezTo>
                  <a:cubicBezTo>
                    <a:pt x="258136" y="808592"/>
                    <a:pt x="261085" y="815193"/>
                    <a:pt x="263246" y="821194"/>
                  </a:cubicBezTo>
                  <a:cubicBezTo>
                    <a:pt x="273430" y="849535"/>
                    <a:pt x="283425" y="878321"/>
                    <a:pt x="292940" y="906799"/>
                  </a:cubicBezTo>
                  <a:lnTo>
                    <a:pt x="294244" y="910674"/>
                  </a:lnTo>
                  <a:lnTo>
                    <a:pt x="290575" y="912234"/>
                  </a:lnTo>
                  <a:cubicBezTo>
                    <a:pt x="216868" y="943558"/>
                    <a:pt x="140041" y="968453"/>
                    <a:pt x="62220" y="986232"/>
                  </a:cubicBezTo>
                  <a:lnTo>
                    <a:pt x="58465" y="987089"/>
                  </a:lnTo>
                  <a:close/>
                  <a:moveTo>
                    <a:pt x="13717" y="727925"/>
                  </a:moveTo>
                  <a:cubicBezTo>
                    <a:pt x="11865" y="730823"/>
                    <a:pt x="9516" y="736909"/>
                    <a:pt x="8505" y="749477"/>
                  </a:cubicBezTo>
                  <a:cubicBezTo>
                    <a:pt x="7785" y="758306"/>
                    <a:pt x="10751" y="770531"/>
                    <a:pt x="13374" y="781315"/>
                  </a:cubicBezTo>
                  <a:cubicBezTo>
                    <a:pt x="14592" y="786338"/>
                    <a:pt x="15740" y="791070"/>
                    <a:pt x="16529" y="795391"/>
                  </a:cubicBezTo>
                  <a:cubicBezTo>
                    <a:pt x="19238" y="810256"/>
                    <a:pt x="23267" y="825343"/>
                    <a:pt x="27193" y="839934"/>
                  </a:cubicBezTo>
                  <a:cubicBezTo>
                    <a:pt x="28753" y="845746"/>
                    <a:pt x="30296" y="851541"/>
                    <a:pt x="31771" y="857319"/>
                  </a:cubicBezTo>
                  <a:cubicBezTo>
                    <a:pt x="41921" y="897164"/>
                    <a:pt x="52842" y="937369"/>
                    <a:pt x="64261" y="976871"/>
                  </a:cubicBezTo>
                  <a:cubicBezTo>
                    <a:pt x="139013" y="959554"/>
                    <a:pt x="212822" y="935637"/>
                    <a:pt x="283768" y="905736"/>
                  </a:cubicBezTo>
                  <a:cubicBezTo>
                    <a:pt x="274664" y="878596"/>
                    <a:pt x="265131" y="851181"/>
                    <a:pt x="255427" y="824212"/>
                  </a:cubicBezTo>
                  <a:cubicBezTo>
                    <a:pt x="253387" y="818537"/>
                    <a:pt x="250489" y="812073"/>
                    <a:pt x="247438" y="805232"/>
                  </a:cubicBezTo>
                  <a:cubicBezTo>
                    <a:pt x="238848" y="786047"/>
                    <a:pt x="229127" y="764290"/>
                    <a:pt x="231802" y="746253"/>
                  </a:cubicBezTo>
                  <a:cubicBezTo>
                    <a:pt x="234408" y="728645"/>
                    <a:pt x="243237" y="710043"/>
                    <a:pt x="251758" y="692041"/>
                  </a:cubicBezTo>
                  <a:cubicBezTo>
                    <a:pt x="256010" y="683057"/>
                    <a:pt x="260039" y="674570"/>
                    <a:pt x="263108" y="666581"/>
                  </a:cubicBezTo>
                  <a:cubicBezTo>
                    <a:pt x="266160" y="658660"/>
                    <a:pt x="268989" y="650241"/>
                    <a:pt x="271715" y="642097"/>
                  </a:cubicBezTo>
                  <a:cubicBezTo>
                    <a:pt x="276396" y="628158"/>
                    <a:pt x="281231" y="613757"/>
                    <a:pt x="287540" y="600606"/>
                  </a:cubicBezTo>
                  <a:cubicBezTo>
                    <a:pt x="311509" y="550715"/>
                    <a:pt x="326973" y="512824"/>
                    <a:pt x="333506" y="487947"/>
                  </a:cubicBezTo>
                  <a:cubicBezTo>
                    <a:pt x="338375" y="469173"/>
                    <a:pt x="342901" y="449936"/>
                    <a:pt x="347273" y="431334"/>
                  </a:cubicBezTo>
                  <a:cubicBezTo>
                    <a:pt x="351868" y="411789"/>
                    <a:pt x="356617" y="391592"/>
                    <a:pt x="361795" y="371841"/>
                  </a:cubicBezTo>
                  <a:cubicBezTo>
                    <a:pt x="367898" y="348472"/>
                    <a:pt x="386244" y="347272"/>
                    <a:pt x="403972" y="346123"/>
                  </a:cubicBezTo>
                  <a:cubicBezTo>
                    <a:pt x="414087" y="345472"/>
                    <a:pt x="424563" y="344786"/>
                    <a:pt x="433187" y="340071"/>
                  </a:cubicBezTo>
                  <a:cubicBezTo>
                    <a:pt x="445120" y="333573"/>
                    <a:pt x="452440" y="321246"/>
                    <a:pt x="460173" y="308216"/>
                  </a:cubicBezTo>
                  <a:cubicBezTo>
                    <a:pt x="463173" y="303158"/>
                    <a:pt x="466294" y="297929"/>
                    <a:pt x="469688" y="293059"/>
                  </a:cubicBezTo>
                  <a:cubicBezTo>
                    <a:pt x="480078" y="278212"/>
                    <a:pt x="493794" y="266262"/>
                    <a:pt x="507047" y="254689"/>
                  </a:cubicBezTo>
                  <a:cubicBezTo>
                    <a:pt x="522512" y="241213"/>
                    <a:pt x="537103" y="228474"/>
                    <a:pt x="547012" y="211501"/>
                  </a:cubicBezTo>
                  <a:cubicBezTo>
                    <a:pt x="548521" y="208912"/>
                    <a:pt x="549893" y="206169"/>
                    <a:pt x="549721" y="203700"/>
                  </a:cubicBezTo>
                  <a:cubicBezTo>
                    <a:pt x="549430" y="199654"/>
                    <a:pt x="544526" y="196825"/>
                    <a:pt x="540326" y="196825"/>
                  </a:cubicBezTo>
                  <a:lnTo>
                    <a:pt x="539811" y="196842"/>
                  </a:lnTo>
                  <a:cubicBezTo>
                    <a:pt x="534531" y="197133"/>
                    <a:pt x="529524" y="200254"/>
                    <a:pt x="524004" y="204008"/>
                  </a:cubicBezTo>
                  <a:cubicBezTo>
                    <a:pt x="518963" y="207437"/>
                    <a:pt x="513717" y="211158"/>
                    <a:pt x="508299" y="214981"/>
                  </a:cubicBezTo>
                  <a:cubicBezTo>
                    <a:pt x="476752" y="237321"/>
                    <a:pt x="441005" y="262627"/>
                    <a:pt x="404023" y="262627"/>
                  </a:cubicBezTo>
                  <a:lnTo>
                    <a:pt x="399394" y="262559"/>
                  </a:lnTo>
                  <a:lnTo>
                    <a:pt x="398622" y="259318"/>
                  </a:lnTo>
                  <a:cubicBezTo>
                    <a:pt x="391147" y="228200"/>
                    <a:pt x="401949" y="190927"/>
                    <a:pt x="411481" y="158043"/>
                  </a:cubicBezTo>
                  <a:cubicBezTo>
                    <a:pt x="414327" y="148236"/>
                    <a:pt x="417002" y="138977"/>
                    <a:pt x="419059" y="130405"/>
                  </a:cubicBezTo>
                  <a:cubicBezTo>
                    <a:pt x="420757" y="123307"/>
                    <a:pt x="422917" y="116054"/>
                    <a:pt x="425214" y="108374"/>
                  </a:cubicBezTo>
                  <a:cubicBezTo>
                    <a:pt x="429741" y="93217"/>
                    <a:pt x="434404" y="77530"/>
                    <a:pt x="435175" y="63351"/>
                  </a:cubicBezTo>
                  <a:cubicBezTo>
                    <a:pt x="435758" y="52567"/>
                    <a:pt x="430563" y="49018"/>
                    <a:pt x="419711" y="42622"/>
                  </a:cubicBezTo>
                  <a:cubicBezTo>
                    <a:pt x="417105" y="41079"/>
                    <a:pt x="414396" y="39502"/>
                    <a:pt x="411584" y="37616"/>
                  </a:cubicBezTo>
                  <a:cubicBezTo>
                    <a:pt x="396394" y="27466"/>
                    <a:pt x="379951" y="20060"/>
                    <a:pt x="362738" y="15550"/>
                  </a:cubicBezTo>
                  <a:cubicBezTo>
                    <a:pt x="358400" y="14419"/>
                    <a:pt x="333643" y="8658"/>
                    <a:pt x="320715" y="8658"/>
                  </a:cubicBezTo>
                  <a:cubicBezTo>
                    <a:pt x="317578" y="8658"/>
                    <a:pt x="316155" y="9001"/>
                    <a:pt x="315623" y="9190"/>
                  </a:cubicBezTo>
                  <a:cubicBezTo>
                    <a:pt x="274630" y="90354"/>
                    <a:pt x="247883" y="166032"/>
                    <a:pt x="233876" y="240544"/>
                  </a:cubicBezTo>
                  <a:lnTo>
                    <a:pt x="232950" y="245568"/>
                  </a:lnTo>
                  <a:cubicBezTo>
                    <a:pt x="231270" y="254758"/>
                    <a:pt x="229538" y="264273"/>
                    <a:pt x="226418" y="273377"/>
                  </a:cubicBezTo>
                  <a:cubicBezTo>
                    <a:pt x="223538" y="281778"/>
                    <a:pt x="219560" y="289630"/>
                    <a:pt x="215719" y="297226"/>
                  </a:cubicBezTo>
                  <a:cubicBezTo>
                    <a:pt x="206393" y="315674"/>
                    <a:pt x="196963" y="334070"/>
                    <a:pt x="187550" y="352450"/>
                  </a:cubicBezTo>
                  <a:cubicBezTo>
                    <a:pt x="142373" y="440592"/>
                    <a:pt x="95653" y="531735"/>
                    <a:pt x="61792" y="627113"/>
                  </a:cubicBezTo>
                  <a:lnTo>
                    <a:pt x="32834" y="710712"/>
                  </a:lnTo>
                  <a:lnTo>
                    <a:pt x="31822" y="711500"/>
                  </a:lnTo>
                  <a:cubicBezTo>
                    <a:pt x="24656" y="717038"/>
                    <a:pt x="18569" y="722576"/>
                    <a:pt x="13717" y="72792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7661AE3-84E7-3D80-DC4F-FBBB8CD78E67}"/>
                </a:ext>
              </a:extLst>
            </p:cNvPr>
            <p:cNvSpPr/>
            <p:nvPr/>
          </p:nvSpPr>
          <p:spPr>
            <a:xfrm>
              <a:off x="6156195" y="1996670"/>
              <a:ext cx="113654" cy="376257"/>
            </a:xfrm>
            <a:custGeom>
              <a:avLst/>
              <a:gdLst>
                <a:gd name="connsiteX0" fmla="*/ 103387 w 113654"/>
                <a:gd name="connsiteY0" fmla="*/ 272916 h 376257"/>
                <a:gd name="connsiteX1" fmla="*/ 113211 w 113654"/>
                <a:gd name="connsiteY1" fmla="*/ 199055 h 376257"/>
                <a:gd name="connsiteX2" fmla="*/ 105890 w 113654"/>
                <a:gd name="connsiteY2" fmla="*/ 79160 h 376257"/>
                <a:gd name="connsiteX3" fmla="*/ 79521 w 113654"/>
                <a:gd name="connsiteY3" fmla="*/ 70 h 376257"/>
                <a:gd name="connsiteX4" fmla="*/ 71515 w 113654"/>
                <a:gd name="connsiteY4" fmla="*/ 1836 h 376257"/>
                <a:gd name="connsiteX5" fmla="*/ 54130 w 113654"/>
                <a:gd name="connsiteY5" fmla="*/ 14198 h 376257"/>
                <a:gd name="connsiteX6" fmla="*/ 39865 w 113654"/>
                <a:gd name="connsiteY6" fmla="*/ 33692 h 376257"/>
                <a:gd name="connsiteX7" fmla="*/ 11627 w 113654"/>
                <a:gd name="connsiteY7" fmla="*/ 117514 h 376257"/>
                <a:gd name="connsiteX8" fmla="*/ 3672 w 113654"/>
                <a:gd name="connsiteY8" fmla="*/ 207714 h 376257"/>
                <a:gd name="connsiteX9" fmla="*/ 7478 w 113654"/>
                <a:gd name="connsiteY9" fmla="*/ 309829 h 376257"/>
                <a:gd name="connsiteX10" fmla="*/ 32287 w 113654"/>
                <a:gd name="connsiteY10" fmla="*/ 360904 h 376257"/>
                <a:gd name="connsiteX11" fmla="*/ 37585 w 113654"/>
                <a:gd name="connsiteY11" fmla="*/ 369271 h 376257"/>
                <a:gd name="connsiteX12" fmla="*/ 90237 w 113654"/>
                <a:gd name="connsiteY12" fmla="*/ 334089 h 376257"/>
                <a:gd name="connsiteX13" fmla="*/ 103387 w 113654"/>
                <a:gd name="connsiteY13" fmla="*/ 272916 h 376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654" h="376257">
                  <a:moveTo>
                    <a:pt x="103387" y="272916"/>
                  </a:moveTo>
                  <a:cubicBezTo>
                    <a:pt x="106610" y="248433"/>
                    <a:pt x="112028" y="223744"/>
                    <a:pt x="113211" y="199055"/>
                  </a:cubicBezTo>
                  <a:cubicBezTo>
                    <a:pt x="115183" y="158353"/>
                    <a:pt x="110194" y="119434"/>
                    <a:pt x="105890" y="79160"/>
                  </a:cubicBezTo>
                  <a:cubicBezTo>
                    <a:pt x="103867" y="60267"/>
                    <a:pt x="106885" y="3534"/>
                    <a:pt x="79521" y="70"/>
                  </a:cubicBezTo>
                  <a:cubicBezTo>
                    <a:pt x="76778" y="-272"/>
                    <a:pt x="74052" y="688"/>
                    <a:pt x="71515" y="1836"/>
                  </a:cubicBezTo>
                  <a:cubicBezTo>
                    <a:pt x="65017" y="4802"/>
                    <a:pt x="59205" y="9072"/>
                    <a:pt x="54130" y="14198"/>
                  </a:cubicBezTo>
                  <a:cubicBezTo>
                    <a:pt x="48489" y="19873"/>
                    <a:pt x="43740" y="26594"/>
                    <a:pt x="39865" y="33692"/>
                  </a:cubicBezTo>
                  <a:cubicBezTo>
                    <a:pt x="25686" y="59666"/>
                    <a:pt x="16788" y="88247"/>
                    <a:pt x="11627" y="117514"/>
                  </a:cubicBezTo>
                  <a:cubicBezTo>
                    <a:pt x="6364" y="147363"/>
                    <a:pt x="8507" y="178104"/>
                    <a:pt x="3672" y="207714"/>
                  </a:cubicBezTo>
                  <a:cubicBezTo>
                    <a:pt x="-1866" y="241558"/>
                    <a:pt x="-1557" y="276653"/>
                    <a:pt x="7478" y="309829"/>
                  </a:cubicBezTo>
                  <a:cubicBezTo>
                    <a:pt x="12502" y="328260"/>
                    <a:pt x="23560" y="344051"/>
                    <a:pt x="32287" y="360904"/>
                  </a:cubicBezTo>
                  <a:cubicBezTo>
                    <a:pt x="33813" y="363853"/>
                    <a:pt x="35373" y="366836"/>
                    <a:pt x="37585" y="369271"/>
                  </a:cubicBezTo>
                  <a:cubicBezTo>
                    <a:pt x="59153" y="392931"/>
                    <a:pt x="84031" y="350223"/>
                    <a:pt x="90237" y="334089"/>
                  </a:cubicBezTo>
                  <a:cubicBezTo>
                    <a:pt x="97747" y="314630"/>
                    <a:pt x="100661" y="293559"/>
                    <a:pt x="103387" y="2729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96DEFDDB-6BD0-013C-D697-264D45BE3824}"/>
                </a:ext>
              </a:extLst>
            </p:cNvPr>
            <p:cNvSpPr/>
            <p:nvPr/>
          </p:nvSpPr>
          <p:spPr>
            <a:xfrm>
              <a:off x="4968818" y="2409183"/>
              <a:ext cx="613550" cy="494441"/>
            </a:xfrm>
            <a:custGeom>
              <a:avLst/>
              <a:gdLst>
                <a:gd name="connsiteX0" fmla="*/ 608907 w 613550"/>
                <a:gd name="connsiteY0" fmla="*/ 436646 h 494441"/>
                <a:gd name="connsiteX1" fmla="*/ 564553 w 613550"/>
                <a:gd name="connsiteY1" fmla="*/ 374942 h 494441"/>
                <a:gd name="connsiteX2" fmla="*/ 462969 w 613550"/>
                <a:gd name="connsiteY2" fmla="*/ 257310 h 494441"/>
                <a:gd name="connsiteX3" fmla="*/ 387154 w 613550"/>
                <a:gd name="connsiteY3" fmla="*/ 186484 h 494441"/>
                <a:gd name="connsiteX4" fmla="*/ 296491 w 613550"/>
                <a:gd name="connsiteY4" fmla="*/ 114457 h 494441"/>
                <a:gd name="connsiteX5" fmla="*/ 156828 w 613550"/>
                <a:gd name="connsiteY5" fmla="*/ 35985 h 494441"/>
                <a:gd name="connsiteX6" fmla="*/ 22737 w 613550"/>
                <a:gd name="connsiteY6" fmla="*/ 409 h 494441"/>
                <a:gd name="connsiteX7" fmla="*/ 2866 w 613550"/>
                <a:gd name="connsiteY7" fmla="*/ 8947 h 494441"/>
                <a:gd name="connsiteX8" fmla="*/ 1597 w 613550"/>
                <a:gd name="connsiteY8" fmla="*/ 31356 h 494441"/>
                <a:gd name="connsiteX9" fmla="*/ 244113 w 613550"/>
                <a:gd name="connsiteY9" fmla="*/ 379982 h 494441"/>
                <a:gd name="connsiteX10" fmla="*/ 320871 w 613550"/>
                <a:gd name="connsiteY10" fmla="*/ 437349 h 494441"/>
                <a:gd name="connsiteX11" fmla="*/ 404796 w 613550"/>
                <a:gd name="connsiteY11" fmla="*/ 469342 h 494441"/>
                <a:gd name="connsiteX12" fmla="*/ 592208 w 613550"/>
                <a:gd name="connsiteY12" fmla="*/ 483675 h 494441"/>
                <a:gd name="connsiteX13" fmla="*/ 608856 w 613550"/>
                <a:gd name="connsiteY13" fmla="*/ 472325 h 494441"/>
                <a:gd name="connsiteX14" fmla="*/ 608907 w 613550"/>
                <a:gd name="connsiteY14" fmla="*/ 436646 h 494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13550" h="494441">
                  <a:moveTo>
                    <a:pt x="608907" y="436646"/>
                  </a:moveTo>
                  <a:cubicBezTo>
                    <a:pt x="598740" y="412832"/>
                    <a:pt x="574566" y="388143"/>
                    <a:pt x="564553" y="374942"/>
                  </a:cubicBezTo>
                  <a:cubicBezTo>
                    <a:pt x="533160" y="333553"/>
                    <a:pt x="498630" y="294754"/>
                    <a:pt x="462969" y="257310"/>
                  </a:cubicBezTo>
                  <a:lnTo>
                    <a:pt x="387154" y="186484"/>
                  </a:lnTo>
                  <a:cubicBezTo>
                    <a:pt x="340845" y="153771"/>
                    <a:pt x="310619" y="129768"/>
                    <a:pt x="296491" y="114457"/>
                  </a:cubicBezTo>
                  <a:cubicBezTo>
                    <a:pt x="260212" y="76859"/>
                    <a:pt x="202554" y="56696"/>
                    <a:pt x="156828" y="35985"/>
                  </a:cubicBezTo>
                  <a:cubicBezTo>
                    <a:pt x="114102" y="16645"/>
                    <a:pt x="69234" y="-3106"/>
                    <a:pt x="22737" y="409"/>
                  </a:cubicBezTo>
                  <a:cubicBezTo>
                    <a:pt x="15330" y="975"/>
                    <a:pt x="7118" y="2638"/>
                    <a:pt x="2866" y="8947"/>
                  </a:cubicBezTo>
                  <a:cubicBezTo>
                    <a:pt x="-1404" y="15274"/>
                    <a:pt x="-84" y="23829"/>
                    <a:pt x="1597" y="31356"/>
                  </a:cubicBezTo>
                  <a:cubicBezTo>
                    <a:pt x="33658" y="173985"/>
                    <a:pt x="139820" y="287313"/>
                    <a:pt x="244113" y="379982"/>
                  </a:cubicBezTo>
                  <a:cubicBezTo>
                    <a:pt x="268116" y="401311"/>
                    <a:pt x="292839" y="422193"/>
                    <a:pt x="320871" y="437349"/>
                  </a:cubicBezTo>
                  <a:cubicBezTo>
                    <a:pt x="347343" y="451665"/>
                    <a:pt x="376181" y="460547"/>
                    <a:pt x="404796" y="469342"/>
                  </a:cubicBezTo>
                  <a:cubicBezTo>
                    <a:pt x="465986" y="488150"/>
                    <a:pt x="532440" y="506855"/>
                    <a:pt x="592208" y="483675"/>
                  </a:cubicBezTo>
                  <a:cubicBezTo>
                    <a:pt x="598534" y="481223"/>
                    <a:pt x="604998" y="478069"/>
                    <a:pt x="608856" y="472325"/>
                  </a:cubicBezTo>
                  <a:cubicBezTo>
                    <a:pt x="615800" y="461952"/>
                    <a:pt x="614376" y="449420"/>
                    <a:pt x="608907" y="43664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CDB6F042-4FC0-6D68-56C8-605447BD3B5B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112D6BE-D45D-2AAD-2EB2-2978B80B4979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342B6C2C-E3B9-5D72-EA8D-2574B9D64F0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C901675F-3898-F017-D5F6-C486B8CC4AA5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46E3917B-F0E9-707F-0C29-1C2EBE0022EC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AD0147D-44B8-4ADB-EA38-31B8071DE7B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41BF6F3-783D-F4C0-F275-05C59B1AF8F4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3A68B642-10AF-1F65-E04B-072BF8451C0D}"/>
                </a:ext>
              </a:extLst>
            </p:cNvPr>
            <p:cNvSpPr/>
            <p:nvPr/>
          </p:nvSpPr>
          <p:spPr>
            <a:xfrm>
              <a:off x="4860841" y="2791502"/>
              <a:ext cx="664183" cy="614008"/>
            </a:xfrm>
            <a:custGeom>
              <a:avLst/>
              <a:gdLst>
                <a:gd name="connsiteX0" fmla="*/ 626033 w 664183"/>
                <a:gd name="connsiteY0" fmla="*/ 8447 h 614008"/>
                <a:gd name="connsiteX1" fmla="*/ 538302 w 664183"/>
                <a:gd name="connsiteY1" fmla="*/ 13882 h 614008"/>
                <a:gd name="connsiteX2" fmla="*/ 145235 w 664183"/>
                <a:gd name="connsiteY2" fmla="*/ 330225 h 614008"/>
                <a:gd name="connsiteX3" fmla="*/ 7287 w 664183"/>
                <a:gd name="connsiteY3" fmla="*/ 590486 h 614008"/>
                <a:gd name="connsiteX4" fmla="*/ 0 w 664183"/>
                <a:gd name="connsiteY4" fmla="*/ 614009 h 614008"/>
                <a:gd name="connsiteX5" fmla="*/ 203905 w 664183"/>
                <a:gd name="connsiteY5" fmla="*/ 426528 h 614008"/>
                <a:gd name="connsiteX6" fmla="*/ 539330 w 664183"/>
                <a:gd name="connsiteY6" fmla="*/ 196494 h 614008"/>
                <a:gd name="connsiteX7" fmla="*/ 658917 w 664183"/>
                <a:gd name="connsiteY7" fmla="*/ 107460 h 614008"/>
                <a:gd name="connsiteX8" fmla="*/ 663615 w 664183"/>
                <a:gd name="connsiteY8" fmla="*/ 104477 h 614008"/>
                <a:gd name="connsiteX9" fmla="*/ 626033 w 664183"/>
                <a:gd name="connsiteY9" fmla="*/ 8447 h 61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4183" h="614008">
                  <a:moveTo>
                    <a:pt x="626033" y="8447"/>
                  </a:moveTo>
                  <a:cubicBezTo>
                    <a:pt x="599904" y="-7652"/>
                    <a:pt x="566505" y="2155"/>
                    <a:pt x="538302" y="13882"/>
                  </a:cubicBezTo>
                  <a:cubicBezTo>
                    <a:pt x="378767" y="80233"/>
                    <a:pt x="246425" y="186927"/>
                    <a:pt x="145235" y="330225"/>
                  </a:cubicBezTo>
                  <a:cubicBezTo>
                    <a:pt x="88622" y="410412"/>
                    <a:pt x="38525" y="496566"/>
                    <a:pt x="7287" y="590486"/>
                  </a:cubicBezTo>
                  <a:cubicBezTo>
                    <a:pt x="4698" y="598270"/>
                    <a:pt x="2298" y="606122"/>
                    <a:pt x="0" y="614009"/>
                  </a:cubicBezTo>
                  <a:cubicBezTo>
                    <a:pt x="76964" y="532587"/>
                    <a:pt x="144961" y="470059"/>
                    <a:pt x="203905" y="426528"/>
                  </a:cubicBezTo>
                  <a:cubicBezTo>
                    <a:pt x="272640" y="371236"/>
                    <a:pt x="384460" y="294563"/>
                    <a:pt x="539330" y="196494"/>
                  </a:cubicBezTo>
                  <a:cubicBezTo>
                    <a:pt x="549257" y="189036"/>
                    <a:pt x="617443" y="134257"/>
                    <a:pt x="658917" y="107460"/>
                  </a:cubicBezTo>
                  <a:cubicBezTo>
                    <a:pt x="660528" y="106414"/>
                    <a:pt x="662088" y="105437"/>
                    <a:pt x="663615" y="104477"/>
                  </a:cubicBezTo>
                  <a:cubicBezTo>
                    <a:pt x="666701" y="63603"/>
                    <a:pt x="657665" y="27941"/>
                    <a:pt x="626033" y="844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F812236D-B9D7-230F-6BFD-C0390898843F}"/>
                </a:ext>
              </a:extLst>
            </p:cNvPr>
            <p:cNvSpPr/>
            <p:nvPr/>
          </p:nvSpPr>
          <p:spPr>
            <a:xfrm>
              <a:off x="4723634" y="3333776"/>
              <a:ext cx="14298" cy="20711"/>
            </a:xfrm>
            <a:custGeom>
              <a:avLst/>
              <a:gdLst>
                <a:gd name="connsiteX0" fmla="*/ 12135 w 14298"/>
                <a:gd name="connsiteY0" fmla="*/ 0 h 20711"/>
                <a:gd name="connsiteX1" fmla="*/ 10746 w 14298"/>
                <a:gd name="connsiteY1" fmla="*/ 257 h 20711"/>
                <a:gd name="connsiteX2" fmla="*/ 5020 w 14298"/>
                <a:gd name="connsiteY2" fmla="*/ 2743 h 20711"/>
                <a:gd name="connsiteX3" fmla="*/ 2928 w 14298"/>
                <a:gd name="connsiteY3" fmla="*/ 1663 h 20711"/>
                <a:gd name="connsiteX4" fmla="*/ 1693 w 14298"/>
                <a:gd name="connsiteY4" fmla="*/ 2023 h 20711"/>
                <a:gd name="connsiteX5" fmla="*/ 151 w 14298"/>
                <a:gd name="connsiteY5" fmla="*/ 6344 h 20711"/>
                <a:gd name="connsiteX6" fmla="*/ 2688 w 14298"/>
                <a:gd name="connsiteY6" fmla="*/ 17934 h 20711"/>
                <a:gd name="connsiteX7" fmla="*/ 5551 w 14298"/>
                <a:gd name="connsiteY7" fmla="*/ 20711 h 20711"/>
                <a:gd name="connsiteX8" fmla="*/ 5774 w 14298"/>
                <a:gd name="connsiteY8" fmla="*/ 20711 h 20711"/>
                <a:gd name="connsiteX9" fmla="*/ 9357 w 14298"/>
                <a:gd name="connsiteY9" fmla="*/ 18345 h 20711"/>
                <a:gd name="connsiteX10" fmla="*/ 10112 w 14298"/>
                <a:gd name="connsiteY10" fmla="*/ 11607 h 20711"/>
                <a:gd name="connsiteX11" fmla="*/ 13198 w 14298"/>
                <a:gd name="connsiteY11" fmla="*/ 8864 h 20711"/>
                <a:gd name="connsiteX12" fmla="*/ 14244 w 14298"/>
                <a:gd name="connsiteY12" fmla="*/ 3515 h 20711"/>
                <a:gd name="connsiteX13" fmla="*/ 12135 w 14298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8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2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72" y="20711"/>
                    <a:pt x="9066" y="20043"/>
                    <a:pt x="9357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64"/>
                  </a:cubicBezTo>
                  <a:cubicBezTo>
                    <a:pt x="13524" y="7218"/>
                    <a:pt x="14021" y="5384"/>
                    <a:pt x="14244" y="3515"/>
                  </a:cubicBezTo>
                  <a:cubicBezTo>
                    <a:pt x="14518" y="1286"/>
                    <a:pt x="13746" y="0"/>
                    <a:pt x="121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94927DE-7EAB-5E98-9F53-52CA8E36CC51}"/>
                </a:ext>
              </a:extLst>
            </p:cNvPr>
            <p:cNvSpPr/>
            <p:nvPr/>
          </p:nvSpPr>
          <p:spPr>
            <a:xfrm>
              <a:off x="4736918" y="3315585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7 w 11576"/>
                <a:gd name="connsiteY2" fmla="*/ 3103 h 11624"/>
                <a:gd name="connsiteX3" fmla="*/ 822 w 11576"/>
                <a:gd name="connsiteY3" fmla="*/ 7047 h 11624"/>
                <a:gd name="connsiteX4" fmla="*/ 7509 w 11576"/>
                <a:gd name="connsiteY4" fmla="*/ 11316 h 11624"/>
                <a:gd name="connsiteX5" fmla="*/ 8897 w 11576"/>
                <a:gd name="connsiteY5" fmla="*/ 11624 h 11624"/>
                <a:gd name="connsiteX6" fmla="*/ 11537 w 11576"/>
                <a:gd name="connsiteY6" fmla="*/ 7784 h 11624"/>
                <a:gd name="connsiteX7" fmla="*/ 9771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7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9" y="11316"/>
                  </a:cubicBezTo>
                  <a:cubicBezTo>
                    <a:pt x="8023" y="11521"/>
                    <a:pt x="8485" y="11624"/>
                    <a:pt x="8897" y="11624"/>
                  </a:cubicBezTo>
                  <a:cubicBezTo>
                    <a:pt x="10337" y="11624"/>
                    <a:pt x="11229" y="10407"/>
                    <a:pt x="11537" y="7784"/>
                  </a:cubicBezTo>
                  <a:cubicBezTo>
                    <a:pt x="11829" y="5281"/>
                    <a:pt x="10406" y="3378"/>
                    <a:pt x="9771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651D8C50-AC6C-57CA-BEB7-CCCA05EBC392}"/>
                </a:ext>
              </a:extLst>
            </p:cNvPr>
            <p:cNvSpPr/>
            <p:nvPr/>
          </p:nvSpPr>
          <p:spPr>
            <a:xfrm>
              <a:off x="4728293" y="3458283"/>
              <a:ext cx="6874" cy="7492"/>
            </a:xfrm>
            <a:custGeom>
              <a:avLst/>
              <a:gdLst>
                <a:gd name="connsiteX0" fmla="*/ 4424 w 6874"/>
                <a:gd name="connsiteY0" fmla="*/ 0 h 7492"/>
                <a:gd name="connsiteX1" fmla="*/ 344 w 6874"/>
                <a:gd name="connsiteY1" fmla="*/ 2880 h 7492"/>
                <a:gd name="connsiteX2" fmla="*/ 1681 w 6874"/>
                <a:gd name="connsiteY2" fmla="*/ 7150 h 7492"/>
                <a:gd name="connsiteX3" fmla="*/ 3087 w 6874"/>
                <a:gd name="connsiteY3" fmla="*/ 7492 h 7492"/>
                <a:gd name="connsiteX4" fmla="*/ 6790 w 6874"/>
                <a:gd name="connsiteY4" fmla="*/ 5161 h 7492"/>
                <a:gd name="connsiteX5" fmla="*/ 5161 w 6874"/>
                <a:gd name="connsiteY5" fmla="*/ 137 h 7492"/>
                <a:gd name="connsiteX6" fmla="*/ 4424 w 6874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4" h="7492">
                  <a:moveTo>
                    <a:pt x="4424" y="0"/>
                  </a:moveTo>
                  <a:cubicBezTo>
                    <a:pt x="2966" y="0"/>
                    <a:pt x="909" y="1355"/>
                    <a:pt x="344" y="2880"/>
                  </a:cubicBezTo>
                  <a:cubicBezTo>
                    <a:pt x="-360" y="4715"/>
                    <a:pt x="-17" y="6206"/>
                    <a:pt x="1681" y="7150"/>
                  </a:cubicBezTo>
                  <a:cubicBezTo>
                    <a:pt x="2092" y="7390"/>
                    <a:pt x="2589" y="7492"/>
                    <a:pt x="3087" y="7492"/>
                  </a:cubicBezTo>
                  <a:cubicBezTo>
                    <a:pt x="4596" y="7492"/>
                    <a:pt x="6259" y="6532"/>
                    <a:pt x="6790" y="5161"/>
                  </a:cubicBezTo>
                  <a:cubicBezTo>
                    <a:pt x="7202" y="4132"/>
                    <a:pt x="6018" y="514"/>
                    <a:pt x="5161" y="137"/>
                  </a:cubicBezTo>
                  <a:cubicBezTo>
                    <a:pt x="4938" y="51"/>
                    <a:pt x="4681" y="0"/>
                    <a:pt x="44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7E9FA2CF-90FC-2C41-4B1A-E5D48003C90D}"/>
                </a:ext>
              </a:extLst>
            </p:cNvPr>
            <p:cNvSpPr/>
            <p:nvPr/>
          </p:nvSpPr>
          <p:spPr>
            <a:xfrm>
              <a:off x="4762347" y="3355722"/>
              <a:ext cx="20573" cy="20093"/>
            </a:xfrm>
            <a:custGeom>
              <a:avLst/>
              <a:gdLst>
                <a:gd name="connsiteX0" fmla="*/ 17638 w 20573"/>
                <a:gd name="connsiteY0" fmla="*/ 0 h 20093"/>
                <a:gd name="connsiteX1" fmla="*/ 17467 w 20573"/>
                <a:gd name="connsiteY1" fmla="*/ 0 h 20093"/>
                <a:gd name="connsiteX2" fmla="*/ 12152 w 20573"/>
                <a:gd name="connsiteY2" fmla="*/ 1955 h 20093"/>
                <a:gd name="connsiteX3" fmla="*/ 10300 w 20573"/>
                <a:gd name="connsiteY3" fmla="*/ 3515 h 20093"/>
                <a:gd name="connsiteX4" fmla="*/ 8312 w 20573"/>
                <a:gd name="connsiteY4" fmla="*/ 3035 h 20093"/>
                <a:gd name="connsiteX5" fmla="*/ 5603 w 20573"/>
                <a:gd name="connsiteY5" fmla="*/ 2537 h 20093"/>
                <a:gd name="connsiteX6" fmla="*/ 151 w 20573"/>
                <a:gd name="connsiteY6" fmla="*/ 7698 h 20093"/>
                <a:gd name="connsiteX7" fmla="*/ 871 w 20573"/>
                <a:gd name="connsiteY7" fmla="*/ 17505 h 20093"/>
                <a:gd name="connsiteX8" fmla="*/ 4437 w 20573"/>
                <a:gd name="connsiteY8" fmla="*/ 20094 h 20093"/>
                <a:gd name="connsiteX9" fmla="*/ 5174 w 20573"/>
                <a:gd name="connsiteY9" fmla="*/ 20042 h 20093"/>
                <a:gd name="connsiteX10" fmla="*/ 14346 w 20573"/>
                <a:gd name="connsiteY10" fmla="*/ 13047 h 20093"/>
                <a:gd name="connsiteX11" fmla="*/ 17398 w 20573"/>
                <a:gd name="connsiteY11" fmla="*/ 9841 h 20093"/>
                <a:gd name="connsiteX12" fmla="*/ 20142 w 20573"/>
                <a:gd name="connsiteY12" fmla="*/ 2040 h 20093"/>
                <a:gd name="connsiteX13" fmla="*/ 17638 w 20573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73" h="20093">
                  <a:moveTo>
                    <a:pt x="17638" y="0"/>
                  </a:moveTo>
                  <a:cubicBezTo>
                    <a:pt x="17587" y="0"/>
                    <a:pt x="17518" y="0"/>
                    <a:pt x="17467" y="0"/>
                  </a:cubicBezTo>
                  <a:cubicBezTo>
                    <a:pt x="15478" y="103"/>
                    <a:pt x="13215" y="-292"/>
                    <a:pt x="12152" y="1955"/>
                  </a:cubicBezTo>
                  <a:cubicBezTo>
                    <a:pt x="11586" y="3137"/>
                    <a:pt x="11003" y="3515"/>
                    <a:pt x="10300" y="3515"/>
                  </a:cubicBezTo>
                  <a:cubicBezTo>
                    <a:pt x="9734" y="3515"/>
                    <a:pt x="9083" y="3275"/>
                    <a:pt x="8312" y="3035"/>
                  </a:cubicBezTo>
                  <a:cubicBezTo>
                    <a:pt x="7283" y="2709"/>
                    <a:pt x="6391" y="2537"/>
                    <a:pt x="5603" y="2537"/>
                  </a:cubicBezTo>
                  <a:cubicBezTo>
                    <a:pt x="3271" y="2537"/>
                    <a:pt x="1796" y="4046"/>
                    <a:pt x="151" y="7698"/>
                  </a:cubicBezTo>
                  <a:cubicBezTo>
                    <a:pt x="-72" y="10287"/>
                    <a:pt x="-193" y="13956"/>
                    <a:pt x="871" y="17505"/>
                  </a:cubicBezTo>
                  <a:cubicBezTo>
                    <a:pt x="1385" y="19219"/>
                    <a:pt x="2740" y="20094"/>
                    <a:pt x="4437" y="20094"/>
                  </a:cubicBezTo>
                  <a:cubicBezTo>
                    <a:pt x="4677" y="20094"/>
                    <a:pt x="4917" y="20077"/>
                    <a:pt x="5174" y="20042"/>
                  </a:cubicBezTo>
                  <a:cubicBezTo>
                    <a:pt x="9460" y="19460"/>
                    <a:pt x="12786" y="17094"/>
                    <a:pt x="14346" y="13047"/>
                  </a:cubicBezTo>
                  <a:cubicBezTo>
                    <a:pt x="15067" y="11179"/>
                    <a:pt x="15958" y="10561"/>
                    <a:pt x="17398" y="9841"/>
                  </a:cubicBezTo>
                  <a:cubicBezTo>
                    <a:pt x="20073" y="8504"/>
                    <a:pt x="21290" y="4886"/>
                    <a:pt x="20142" y="2040"/>
                  </a:cubicBezTo>
                  <a:cubicBezTo>
                    <a:pt x="19661" y="892"/>
                    <a:pt x="18993" y="0"/>
                    <a:pt x="176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07230E39-F082-F963-8A5D-27C318A826B9}"/>
                </a:ext>
              </a:extLst>
            </p:cNvPr>
            <p:cNvSpPr/>
            <p:nvPr/>
          </p:nvSpPr>
          <p:spPr>
            <a:xfrm>
              <a:off x="4718548" y="3468039"/>
              <a:ext cx="25742" cy="23643"/>
            </a:xfrm>
            <a:custGeom>
              <a:avLst/>
              <a:gdLst>
                <a:gd name="connsiteX0" fmla="*/ 6917 w 25742"/>
                <a:gd name="connsiteY0" fmla="*/ 0 h 23643"/>
                <a:gd name="connsiteX1" fmla="*/ 1567 w 25742"/>
                <a:gd name="connsiteY1" fmla="*/ 2160 h 23643"/>
                <a:gd name="connsiteX2" fmla="*/ 1842 w 25742"/>
                <a:gd name="connsiteY2" fmla="*/ 12053 h 23643"/>
                <a:gd name="connsiteX3" fmla="*/ 3111 w 25742"/>
                <a:gd name="connsiteY3" fmla="*/ 14145 h 23643"/>
                <a:gd name="connsiteX4" fmla="*/ 3779 w 25742"/>
                <a:gd name="connsiteY4" fmla="*/ 14436 h 23643"/>
                <a:gd name="connsiteX5" fmla="*/ 4431 w 25742"/>
                <a:gd name="connsiteY5" fmla="*/ 13767 h 23643"/>
                <a:gd name="connsiteX6" fmla="*/ 4688 w 25742"/>
                <a:gd name="connsiteY6" fmla="*/ 11693 h 23643"/>
                <a:gd name="connsiteX7" fmla="*/ 6505 w 25742"/>
                <a:gd name="connsiteY7" fmla="*/ 12705 h 23643"/>
                <a:gd name="connsiteX8" fmla="*/ 9557 w 25742"/>
                <a:gd name="connsiteY8" fmla="*/ 16339 h 23643"/>
                <a:gd name="connsiteX9" fmla="*/ 11666 w 25742"/>
                <a:gd name="connsiteY9" fmla="*/ 16836 h 23643"/>
                <a:gd name="connsiteX10" fmla="*/ 11683 w 25742"/>
                <a:gd name="connsiteY10" fmla="*/ 16888 h 23643"/>
                <a:gd name="connsiteX11" fmla="*/ 13157 w 25742"/>
                <a:gd name="connsiteY11" fmla="*/ 18294 h 23643"/>
                <a:gd name="connsiteX12" fmla="*/ 14409 w 25742"/>
                <a:gd name="connsiteY12" fmla="*/ 20934 h 23643"/>
                <a:gd name="connsiteX13" fmla="*/ 19038 w 25742"/>
                <a:gd name="connsiteY13" fmla="*/ 23643 h 23643"/>
                <a:gd name="connsiteX14" fmla="*/ 19998 w 25742"/>
                <a:gd name="connsiteY14" fmla="*/ 23609 h 23643"/>
                <a:gd name="connsiteX15" fmla="*/ 23736 w 25742"/>
                <a:gd name="connsiteY15" fmla="*/ 19442 h 23643"/>
                <a:gd name="connsiteX16" fmla="*/ 23599 w 25742"/>
                <a:gd name="connsiteY16" fmla="*/ 18654 h 23643"/>
                <a:gd name="connsiteX17" fmla="*/ 25742 w 25742"/>
                <a:gd name="connsiteY17" fmla="*/ 11247 h 23643"/>
                <a:gd name="connsiteX18" fmla="*/ 24919 w 25742"/>
                <a:gd name="connsiteY18" fmla="*/ 7132 h 23643"/>
                <a:gd name="connsiteX19" fmla="*/ 18216 w 25742"/>
                <a:gd name="connsiteY19" fmla="*/ 1646 h 23643"/>
                <a:gd name="connsiteX20" fmla="*/ 16724 w 25742"/>
                <a:gd name="connsiteY20" fmla="*/ 1886 h 23643"/>
                <a:gd name="connsiteX21" fmla="*/ 14649 w 25742"/>
                <a:gd name="connsiteY21" fmla="*/ 2846 h 23643"/>
                <a:gd name="connsiteX22" fmla="*/ 12352 w 25742"/>
                <a:gd name="connsiteY22" fmla="*/ 1423 h 23643"/>
                <a:gd name="connsiteX23" fmla="*/ 6917 w 25742"/>
                <a:gd name="connsiteY23" fmla="*/ 0 h 2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42" h="23643">
                  <a:moveTo>
                    <a:pt x="6917" y="0"/>
                  </a:moveTo>
                  <a:cubicBezTo>
                    <a:pt x="4757" y="0"/>
                    <a:pt x="2802" y="720"/>
                    <a:pt x="1567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1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3" y="14436"/>
                    <a:pt x="4517" y="14179"/>
                    <a:pt x="4431" y="13767"/>
                  </a:cubicBezTo>
                  <a:cubicBezTo>
                    <a:pt x="4122" y="12173"/>
                    <a:pt x="4294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8014" y="13476"/>
                    <a:pt x="7911" y="16305"/>
                    <a:pt x="9557" y="16339"/>
                  </a:cubicBezTo>
                  <a:cubicBezTo>
                    <a:pt x="10432" y="16356"/>
                    <a:pt x="11100" y="16528"/>
                    <a:pt x="11666" y="16836"/>
                  </a:cubicBezTo>
                  <a:lnTo>
                    <a:pt x="11683" y="16888"/>
                  </a:lnTo>
                  <a:cubicBezTo>
                    <a:pt x="12060" y="17419"/>
                    <a:pt x="12575" y="17882"/>
                    <a:pt x="13157" y="18294"/>
                  </a:cubicBezTo>
                  <a:cubicBezTo>
                    <a:pt x="13655" y="19065"/>
                    <a:pt x="13998" y="19991"/>
                    <a:pt x="14409" y="20934"/>
                  </a:cubicBezTo>
                  <a:cubicBezTo>
                    <a:pt x="15318" y="23094"/>
                    <a:pt x="17084" y="23643"/>
                    <a:pt x="19038" y="23643"/>
                  </a:cubicBezTo>
                  <a:cubicBezTo>
                    <a:pt x="19364" y="23643"/>
                    <a:pt x="19673" y="23626"/>
                    <a:pt x="19998" y="23609"/>
                  </a:cubicBezTo>
                  <a:cubicBezTo>
                    <a:pt x="22450" y="23420"/>
                    <a:pt x="24062" y="21328"/>
                    <a:pt x="23736" y="19442"/>
                  </a:cubicBezTo>
                  <a:cubicBezTo>
                    <a:pt x="23685" y="19185"/>
                    <a:pt x="23633" y="18911"/>
                    <a:pt x="23599" y="18654"/>
                  </a:cubicBezTo>
                  <a:cubicBezTo>
                    <a:pt x="25074" y="17385"/>
                    <a:pt x="25725" y="15173"/>
                    <a:pt x="25742" y="11247"/>
                  </a:cubicBezTo>
                  <a:cubicBezTo>
                    <a:pt x="25605" y="10493"/>
                    <a:pt x="25519" y="8710"/>
                    <a:pt x="24919" y="7132"/>
                  </a:cubicBezTo>
                  <a:cubicBezTo>
                    <a:pt x="23616" y="3772"/>
                    <a:pt x="20890" y="1646"/>
                    <a:pt x="18216" y="1646"/>
                  </a:cubicBezTo>
                  <a:cubicBezTo>
                    <a:pt x="17718" y="1646"/>
                    <a:pt x="17204" y="1715"/>
                    <a:pt x="16724" y="1886"/>
                  </a:cubicBezTo>
                  <a:cubicBezTo>
                    <a:pt x="15969" y="2126"/>
                    <a:pt x="15283" y="2469"/>
                    <a:pt x="14649" y="2846"/>
                  </a:cubicBezTo>
                  <a:cubicBezTo>
                    <a:pt x="13843" y="2383"/>
                    <a:pt x="13055" y="1920"/>
                    <a:pt x="12352" y="1423"/>
                  </a:cubicBezTo>
                  <a:cubicBezTo>
                    <a:pt x="10586" y="480"/>
                    <a:pt x="8683" y="0"/>
                    <a:pt x="69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D4A5864E-DF4C-2570-6A72-7E14442ED713}"/>
                </a:ext>
              </a:extLst>
            </p:cNvPr>
            <p:cNvSpPr/>
            <p:nvPr/>
          </p:nvSpPr>
          <p:spPr>
            <a:xfrm>
              <a:off x="4691607" y="3576344"/>
              <a:ext cx="12733" cy="13476"/>
            </a:xfrm>
            <a:custGeom>
              <a:avLst/>
              <a:gdLst>
                <a:gd name="connsiteX0" fmla="*/ 3220 w 12733"/>
                <a:gd name="connsiteY0" fmla="*/ 0 h 13476"/>
                <a:gd name="connsiteX1" fmla="*/ 1059 w 12733"/>
                <a:gd name="connsiteY1" fmla="*/ 1063 h 13476"/>
                <a:gd name="connsiteX2" fmla="*/ 991 w 12733"/>
                <a:gd name="connsiteY2" fmla="*/ 8658 h 13476"/>
                <a:gd name="connsiteX3" fmla="*/ 4660 w 12733"/>
                <a:gd name="connsiteY3" fmla="*/ 13476 h 13476"/>
                <a:gd name="connsiteX4" fmla="*/ 5466 w 12733"/>
                <a:gd name="connsiteY4" fmla="*/ 13408 h 13476"/>
                <a:gd name="connsiteX5" fmla="*/ 12598 w 12733"/>
                <a:gd name="connsiteY5" fmla="*/ 8847 h 13476"/>
                <a:gd name="connsiteX6" fmla="*/ 8106 w 12733"/>
                <a:gd name="connsiteY6" fmla="*/ 1955 h 13476"/>
                <a:gd name="connsiteX7" fmla="*/ 3220 w 12733"/>
                <a:gd name="connsiteY7" fmla="*/ 0 h 13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33" h="13476">
                  <a:moveTo>
                    <a:pt x="3220" y="0"/>
                  </a:moveTo>
                  <a:cubicBezTo>
                    <a:pt x="2500" y="0"/>
                    <a:pt x="1762" y="292"/>
                    <a:pt x="1059" y="1063"/>
                  </a:cubicBezTo>
                  <a:cubicBezTo>
                    <a:pt x="-981" y="3275"/>
                    <a:pt x="459" y="6035"/>
                    <a:pt x="991" y="8658"/>
                  </a:cubicBezTo>
                  <a:cubicBezTo>
                    <a:pt x="1539" y="11367"/>
                    <a:pt x="2174" y="13476"/>
                    <a:pt x="4660" y="13476"/>
                  </a:cubicBezTo>
                  <a:cubicBezTo>
                    <a:pt x="4917" y="13476"/>
                    <a:pt x="5174" y="13459"/>
                    <a:pt x="5466" y="13408"/>
                  </a:cubicBezTo>
                  <a:cubicBezTo>
                    <a:pt x="9992" y="13339"/>
                    <a:pt x="12135" y="11899"/>
                    <a:pt x="12598" y="8847"/>
                  </a:cubicBezTo>
                  <a:cubicBezTo>
                    <a:pt x="13147" y="5229"/>
                    <a:pt x="12101" y="3155"/>
                    <a:pt x="8106" y="1955"/>
                  </a:cubicBezTo>
                  <a:cubicBezTo>
                    <a:pt x="6563" y="1492"/>
                    <a:pt x="4883" y="0"/>
                    <a:pt x="32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66522F3-8E73-143E-9C45-CBC551509ECA}"/>
                </a:ext>
              </a:extLst>
            </p:cNvPr>
            <p:cNvSpPr/>
            <p:nvPr/>
          </p:nvSpPr>
          <p:spPr>
            <a:xfrm>
              <a:off x="4736763" y="33583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7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3" y="223"/>
                    <a:pt x="3892" y="806"/>
                  </a:cubicBezTo>
                  <a:cubicBezTo>
                    <a:pt x="2657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2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7" y="960"/>
                  </a:cubicBezTo>
                  <a:cubicBezTo>
                    <a:pt x="11624" y="394"/>
                    <a:pt x="9824" y="0"/>
                    <a:pt x="79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34E44AF4-AC55-C8B8-07FB-33FD745D06F5}"/>
                </a:ext>
              </a:extLst>
            </p:cNvPr>
            <p:cNvSpPr/>
            <p:nvPr/>
          </p:nvSpPr>
          <p:spPr>
            <a:xfrm>
              <a:off x="4765243" y="3305058"/>
              <a:ext cx="6908" cy="6960"/>
            </a:xfrm>
            <a:custGeom>
              <a:avLst/>
              <a:gdLst>
                <a:gd name="connsiteX0" fmla="*/ 3427 w 6908"/>
                <a:gd name="connsiteY0" fmla="*/ 0 h 6960"/>
                <a:gd name="connsiteX1" fmla="*/ 255 w 6908"/>
                <a:gd name="connsiteY1" fmla="*/ 1783 h 6960"/>
                <a:gd name="connsiteX2" fmla="*/ 2467 w 6908"/>
                <a:gd name="connsiteY2" fmla="*/ 6875 h 6960"/>
                <a:gd name="connsiteX3" fmla="*/ 3222 w 6908"/>
                <a:gd name="connsiteY3" fmla="*/ 6961 h 6960"/>
                <a:gd name="connsiteX4" fmla="*/ 6890 w 6908"/>
                <a:gd name="connsiteY4" fmla="*/ 4646 h 6960"/>
                <a:gd name="connsiteX5" fmla="*/ 4936 w 6908"/>
                <a:gd name="connsiteY5" fmla="*/ 326 h 6960"/>
                <a:gd name="connsiteX6" fmla="*/ 3427 w 6908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8" h="6960">
                  <a:moveTo>
                    <a:pt x="3427" y="0"/>
                  </a:moveTo>
                  <a:cubicBezTo>
                    <a:pt x="2038" y="0"/>
                    <a:pt x="633" y="703"/>
                    <a:pt x="255" y="1783"/>
                  </a:cubicBezTo>
                  <a:cubicBezTo>
                    <a:pt x="-516" y="3909"/>
                    <a:pt x="530" y="6447"/>
                    <a:pt x="2467" y="6875"/>
                  </a:cubicBezTo>
                  <a:cubicBezTo>
                    <a:pt x="2724" y="6927"/>
                    <a:pt x="2981" y="6961"/>
                    <a:pt x="3222" y="6961"/>
                  </a:cubicBezTo>
                  <a:cubicBezTo>
                    <a:pt x="4816" y="6961"/>
                    <a:pt x="5879" y="5761"/>
                    <a:pt x="6890" y="4646"/>
                  </a:cubicBezTo>
                  <a:cubicBezTo>
                    <a:pt x="6993" y="2743"/>
                    <a:pt x="6685" y="1132"/>
                    <a:pt x="4936" y="326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A5DB9A37-AED0-565C-188B-55118D0BBA76}"/>
                </a:ext>
              </a:extLst>
            </p:cNvPr>
            <p:cNvSpPr/>
            <p:nvPr/>
          </p:nvSpPr>
          <p:spPr>
            <a:xfrm>
              <a:off x="4674017" y="3480640"/>
              <a:ext cx="24705" cy="23797"/>
            </a:xfrm>
            <a:custGeom>
              <a:avLst/>
              <a:gdLst>
                <a:gd name="connsiteX0" fmla="*/ 19729 w 24705"/>
                <a:gd name="connsiteY0" fmla="*/ 0 h 23797"/>
                <a:gd name="connsiteX1" fmla="*/ 19626 w 24705"/>
                <a:gd name="connsiteY1" fmla="*/ 0 h 23797"/>
                <a:gd name="connsiteX2" fmla="*/ 12356 w 24705"/>
                <a:gd name="connsiteY2" fmla="*/ 2023 h 23797"/>
                <a:gd name="connsiteX3" fmla="*/ 11893 w 24705"/>
                <a:gd name="connsiteY3" fmla="*/ 5881 h 23797"/>
                <a:gd name="connsiteX4" fmla="*/ 17877 w 24705"/>
                <a:gd name="connsiteY4" fmla="*/ 10990 h 23797"/>
                <a:gd name="connsiteX5" fmla="*/ 18426 w 24705"/>
                <a:gd name="connsiteY5" fmla="*/ 11247 h 23797"/>
                <a:gd name="connsiteX6" fmla="*/ 17003 w 24705"/>
                <a:gd name="connsiteY6" fmla="*/ 11076 h 23797"/>
                <a:gd name="connsiteX7" fmla="*/ 14859 w 24705"/>
                <a:gd name="connsiteY7" fmla="*/ 11504 h 23797"/>
                <a:gd name="connsiteX8" fmla="*/ 13454 w 24705"/>
                <a:gd name="connsiteY8" fmla="*/ 11830 h 23797"/>
                <a:gd name="connsiteX9" fmla="*/ 12048 w 24705"/>
                <a:gd name="connsiteY9" fmla="*/ 11247 h 23797"/>
                <a:gd name="connsiteX10" fmla="*/ 8550 w 24705"/>
                <a:gd name="connsiteY10" fmla="*/ 9481 h 23797"/>
                <a:gd name="connsiteX11" fmla="*/ 2824 w 24705"/>
                <a:gd name="connsiteY11" fmla="*/ 11710 h 23797"/>
                <a:gd name="connsiteX12" fmla="*/ 115 w 24705"/>
                <a:gd name="connsiteY12" fmla="*/ 17402 h 23797"/>
                <a:gd name="connsiteX13" fmla="*/ 4384 w 24705"/>
                <a:gd name="connsiteY13" fmla="*/ 22906 h 23797"/>
                <a:gd name="connsiteX14" fmla="*/ 5601 w 24705"/>
                <a:gd name="connsiteY14" fmla="*/ 23060 h 23797"/>
                <a:gd name="connsiteX15" fmla="*/ 10059 w 24705"/>
                <a:gd name="connsiteY15" fmla="*/ 20300 h 23797"/>
                <a:gd name="connsiteX16" fmla="*/ 11002 w 24705"/>
                <a:gd name="connsiteY16" fmla="*/ 18688 h 23797"/>
                <a:gd name="connsiteX17" fmla="*/ 13351 w 24705"/>
                <a:gd name="connsiteY17" fmla="*/ 16579 h 23797"/>
                <a:gd name="connsiteX18" fmla="*/ 15511 w 24705"/>
                <a:gd name="connsiteY18" fmla="*/ 18979 h 23797"/>
                <a:gd name="connsiteX19" fmla="*/ 19815 w 24705"/>
                <a:gd name="connsiteY19" fmla="*/ 23797 h 23797"/>
                <a:gd name="connsiteX20" fmla="*/ 20329 w 24705"/>
                <a:gd name="connsiteY20" fmla="*/ 23763 h 23797"/>
                <a:gd name="connsiteX21" fmla="*/ 23998 w 24705"/>
                <a:gd name="connsiteY21" fmla="*/ 17762 h 23797"/>
                <a:gd name="connsiteX22" fmla="*/ 21272 w 24705"/>
                <a:gd name="connsiteY22" fmla="*/ 12430 h 23797"/>
                <a:gd name="connsiteX23" fmla="*/ 19231 w 24705"/>
                <a:gd name="connsiteY23" fmla="*/ 11504 h 23797"/>
                <a:gd name="connsiteX24" fmla="*/ 19540 w 24705"/>
                <a:gd name="connsiteY24" fmla="*/ 11521 h 23797"/>
                <a:gd name="connsiteX25" fmla="*/ 22283 w 24705"/>
                <a:gd name="connsiteY25" fmla="*/ 8127 h 23797"/>
                <a:gd name="connsiteX26" fmla="*/ 21375 w 24705"/>
                <a:gd name="connsiteY26" fmla="*/ 1457 h 23797"/>
                <a:gd name="connsiteX27" fmla="*/ 19729 w 24705"/>
                <a:gd name="connsiteY27" fmla="*/ 0 h 23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97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59" y="11504"/>
                  </a:cubicBezTo>
                  <a:cubicBezTo>
                    <a:pt x="14379" y="11710"/>
                    <a:pt x="13900" y="11830"/>
                    <a:pt x="13454" y="11830"/>
                  </a:cubicBezTo>
                  <a:cubicBezTo>
                    <a:pt x="12922" y="11830"/>
                    <a:pt x="12442" y="11659"/>
                    <a:pt x="12048" y="11247"/>
                  </a:cubicBezTo>
                  <a:cubicBezTo>
                    <a:pt x="10848" y="9944"/>
                    <a:pt x="9682" y="9481"/>
                    <a:pt x="8550" y="9481"/>
                  </a:cubicBezTo>
                  <a:cubicBezTo>
                    <a:pt x="6579" y="9481"/>
                    <a:pt x="4710" y="10870"/>
                    <a:pt x="2824" y="11710"/>
                  </a:cubicBezTo>
                  <a:cubicBezTo>
                    <a:pt x="509" y="12756"/>
                    <a:pt x="-331" y="14830"/>
                    <a:pt x="115" y="17402"/>
                  </a:cubicBezTo>
                  <a:cubicBezTo>
                    <a:pt x="561" y="20043"/>
                    <a:pt x="1658" y="22254"/>
                    <a:pt x="4384" y="22906"/>
                  </a:cubicBezTo>
                  <a:cubicBezTo>
                    <a:pt x="4813" y="23009"/>
                    <a:pt x="5207" y="23060"/>
                    <a:pt x="5601" y="23060"/>
                  </a:cubicBezTo>
                  <a:cubicBezTo>
                    <a:pt x="7453" y="23060"/>
                    <a:pt x="8893" y="21963"/>
                    <a:pt x="10059" y="20300"/>
                  </a:cubicBezTo>
                  <a:cubicBezTo>
                    <a:pt x="10419" y="19785"/>
                    <a:pt x="10642" y="19185"/>
                    <a:pt x="11002" y="18688"/>
                  </a:cubicBezTo>
                  <a:cubicBezTo>
                    <a:pt x="11979" y="17299"/>
                    <a:pt x="12699" y="16579"/>
                    <a:pt x="13351" y="16579"/>
                  </a:cubicBezTo>
                  <a:cubicBezTo>
                    <a:pt x="14054" y="16579"/>
                    <a:pt x="14688" y="17368"/>
                    <a:pt x="15511" y="18979"/>
                  </a:cubicBezTo>
                  <a:cubicBezTo>
                    <a:pt x="16574" y="21054"/>
                    <a:pt x="17311" y="23797"/>
                    <a:pt x="19815" y="23797"/>
                  </a:cubicBezTo>
                  <a:cubicBezTo>
                    <a:pt x="19969" y="23797"/>
                    <a:pt x="20140" y="23780"/>
                    <a:pt x="20329" y="23763"/>
                  </a:cubicBezTo>
                  <a:cubicBezTo>
                    <a:pt x="23261" y="23369"/>
                    <a:pt x="23158" y="19974"/>
                    <a:pt x="23998" y="17762"/>
                  </a:cubicBezTo>
                  <a:cubicBezTo>
                    <a:pt x="25284" y="14368"/>
                    <a:pt x="25061" y="14196"/>
                    <a:pt x="21272" y="12430"/>
                  </a:cubicBezTo>
                  <a:cubicBezTo>
                    <a:pt x="20655" y="12104"/>
                    <a:pt x="19986" y="11761"/>
                    <a:pt x="19231" y="11504"/>
                  </a:cubicBezTo>
                  <a:cubicBezTo>
                    <a:pt x="19334" y="11521"/>
                    <a:pt x="19437" y="11521"/>
                    <a:pt x="19540" y="11521"/>
                  </a:cubicBezTo>
                  <a:cubicBezTo>
                    <a:pt x="20775" y="11521"/>
                    <a:pt x="21700" y="10441"/>
                    <a:pt x="22283" y="8127"/>
                  </a:cubicBezTo>
                  <a:cubicBezTo>
                    <a:pt x="22884" y="5709"/>
                    <a:pt x="21735" y="3669"/>
                    <a:pt x="21375" y="1457"/>
                  </a:cubicBezTo>
                  <a:cubicBezTo>
                    <a:pt x="21254" y="600"/>
                    <a:pt x="20483" y="0"/>
                    <a:pt x="197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23947263-E943-66C3-95B0-8555085DA702}"/>
                </a:ext>
              </a:extLst>
            </p:cNvPr>
            <p:cNvSpPr/>
            <p:nvPr/>
          </p:nvSpPr>
          <p:spPr>
            <a:xfrm>
              <a:off x="4692771" y="3360231"/>
              <a:ext cx="15311" cy="15722"/>
            </a:xfrm>
            <a:custGeom>
              <a:avLst/>
              <a:gdLst>
                <a:gd name="connsiteX0" fmla="*/ 5519 w 15311"/>
                <a:gd name="connsiteY0" fmla="*/ 0 h 15722"/>
                <a:gd name="connsiteX1" fmla="*/ 2707 w 15311"/>
                <a:gd name="connsiteY1" fmla="*/ 823 h 15722"/>
                <a:gd name="connsiteX2" fmla="*/ 136 w 15311"/>
                <a:gd name="connsiteY2" fmla="*/ 6601 h 15722"/>
                <a:gd name="connsiteX3" fmla="*/ 6376 w 15311"/>
                <a:gd name="connsiteY3" fmla="*/ 15208 h 15722"/>
                <a:gd name="connsiteX4" fmla="*/ 8828 w 15311"/>
                <a:gd name="connsiteY4" fmla="*/ 15722 h 15722"/>
                <a:gd name="connsiteX5" fmla="*/ 15137 w 15311"/>
                <a:gd name="connsiteY5" fmla="*/ 10476 h 15722"/>
                <a:gd name="connsiteX6" fmla="*/ 12960 w 15311"/>
                <a:gd name="connsiteY6" fmla="*/ 5486 h 15722"/>
                <a:gd name="connsiteX7" fmla="*/ 9034 w 15311"/>
                <a:gd name="connsiteY7" fmla="*/ 1972 h 15722"/>
                <a:gd name="connsiteX8" fmla="*/ 5519 w 15311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11" h="15722">
                  <a:moveTo>
                    <a:pt x="5519" y="0"/>
                  </a:moveTo>
                  <a:cubicBezTo>
                    <a:pt x="4610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6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37" y="10476"/>
                  </a:cubicBezTo>
                  <a:cubicBezTo>
                    <a:pt x="15360" y="8692"/>
                    <a:pt x="15840" y="6138"/>
                    <a:pt x="12960" y="5486"/>
                  </a:cubicBezTo>
                  <a:cubicBezTo>
                    <a:pt x="11091" y="5058"/>
                    <a:pt x="10097" y="3600"/>
                    <a:pt x="9034" y="1972"/>
                  </a:cubicBezTo>
                  <a:cubicBezTo>
                    <a:pt x="8159" y="634"/>
                    <a:pt x="6891" y="0"/>
                    <a:pt x="55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01915A66-2118-780A-9274-77AF64AB2A0C}"/>
                </a:ext>
              </a:extLst>
            </p:cNvPr>
            <p:cNvSpPr/>
            <p:nvPr/>
          </p:nvSpPr>
          <p:spPr>
            <a:xfrm>
              <a:off x="4689823" y="3389274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5 w 15309"/>
                <a:gd name="connsiteY3" fmla="*/ 4921 h 17059"/>
                <a:gd name="connsiteX4" fmla="*/ 769 w 15309"/>
                <a:gd name="connsiteY4" fmla="*/ 6412 h 17059"/>
                <a:gd name="connsiteX5" fmla="*/ 2655 w 15309"/>
                <a:gd name="connsiteY5" fmla="*/ 13116 h 17059"/>
                <a:gd name="connsiteX6" fmla="*/ 6924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4 w 15309"/>
                <a:gd name="connsiteY10" fmla="*/ 3549 h 17059"/>
                <a:gd name="connsiteX11" fmla="*/ 11365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5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9" y="11041"/>
                    <a:pt x="2655" y="13116"/>
                  </a:cubicBezTo>
                  <a:cubicBezTo>
                    <a:pt x="3460" y="14916"/>
                    <a:pt x="4678" y="17059"/>
                    <a:pt x="6924" y="17059"/>
                  </a:cubicBezTo>
                  <a:cubicBezTo>
                    <a:pt x="7146" y="17059"/>
                    <a:pt x="7370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9" y="11350"/>
                    <a:pt x="12993" y="9498"/>
                    <a:pt x="14159" y="8435"/>
                  </a:cubicBezTo>
                  <a:cubicBezTo>
                    <a:pt x="15873" y="6892"/>
                    <a:pt x="15548" y="5109"/>
                    <a:pt x="14004" y="3549"/>
                  </a:cubicBezTo>
                  <a:cubicBezTo>
                    <a:pt x="13010" y="2538"/>
                    <a:pt x="11947" y="1577"/>
                    <a:pt x="11365" y="1029"/>
                  </a:cubicBezTo>
                  <a:cubicBezTo>
                    <a:pt x="10044" y="343"/>
                    <a:pt x="8964" y="0"/>
                    <a:pt x="81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EC7B1D77-6755-3ED9-58A8-09292A6BA278}"/>
                </a:ext>
              </a:extLst>
            </p:cNvPr>
            <p:cNvSpPr/>
            <p:nvPr/>
          </p:nvSpPr>
          <p:spPr>
            <a:xfrm>
              <a:off x="4706907" y="3379553"/>
              <a:ext cx="10173" cy="10218"/>
            </a:xfrm>
            <a:custGeom>
              <a:avLst/>
              <a:gdLst>
                <a:gd name="connsiteX0" fmla="*/ 4978 w 10173"/>
                <a:gd name="connsiteY0" fmla="*/ 0 h 10218"/>
                <a:gd name="connsiteX1" fmla="*/ 383 w 10173"/>
                <a:gd name="connsiteY1" fmla="*/ 2949 h 10218"/>
                <a:gd name="connsiteX2" fmla="*/ 3332 w 10173"/>
                <a:gd name="connsiteY2" fmla="*/ 9498 h 10218"/>
                <a:gd name="connsiteX3" fmla="*/ 6041 w 10173"/>
                <a:gd name="connsiteY3" fmla="*/ 10218 h 10218"/>
                <a:gd name="connsiteX4" fmla="*/ 9728 w 10173"/>
                <a:gd name="connsiteY4" fmla="*/ 8332 h 10218"/>
                <a:gd name="connsiteX5" fmla="*/ 7499 w 10173"/>
                <a:gd name="connsiteY5" fmla="*/ 634 h 10218"/>
                <a:gd name="connsiteX6" fmla="*/ 4978 w 10173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3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1" y="7835"/>
                    <a:pt x="3332" y="9498"/>
                  </a:cubicBezTo>
                  <a:cubicBezTo>
                    <a:pt x="4173" y="9995"/>
                    <a:pt x="5115" y="10218"/>
                    <a:pt x="6041" y="10218"/>
                  </a:cubicBezTo>
                  <a:cubicBezTo>
                    <a:pt x="7584" y="10218"/>
                    <a:pt x="9042" y="9550"/>
                    <a:pt x="9728" y="8332"/>
                  </a:cubicBezTo>
                  <a:cubicBezTo>
                    <a:pt x="10911" y="6241"/>
                    <a:pt x="9590" y="1749"/>
                    <a:pt x="7499" y="634"/>
                  </a:cubicBezTo>
                  <a:cubicBezTo>
                    <a:pt x="6676" y="206"/>
                    <a:pt x="5819" y="0"/>
                    <a:pt x="49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D0341E36-E1BB-EA7D-4D63-A1468AEB47F5}"/>
                </a:ext>
              </a:extLst>
            </p:cNvPr>
            <p:cNvSpPr/>
            <p:nvPr/>
          </p:nvSpPr>
          <p:spPr>
            <a:xfrm>
              <a:off x="4820624" y="3244845"/>
              <a:ext cx="9787" cy="7852"/>
            </a:xfrm>
            <a:custGeom>
              <a:avLst/>
              <a:gdLst>
                <a:gd name="connsiteX0" fmla="*/ 3544 w 9787"/>
                <a:gd name="connsiteY0" fmla="*/ 0 h 7852"/>
                <a:gd name="connsiteX1" fmla="*/ 1503 w 9787"/>
                <a:gd name="connsiteY1" fmla="*/ 874 h 7852"/>
                <a:gd name="connsiteX2" fmla="*/ 12 w 9787"/>
                <a:gd name="connsiteY2" fmla="*/ 4149 h 7852"/>
                <a:gd name="connsiteX3" fmla="*/ 3527 w 9787"/>
                <a:gd name="connsiteY3" fmla="*/ 7218 h 7852"/>
                <a:gd name="connsiteX4" fmla="*/ 6956 w 9787"/>
                <a:gd name="connsiteY4" fmla="*/ 7853 h 7852"/>
                <a:gd name="connsiteX5" fmla="*/ 9630 w 9787"/>
                <a:gd name="connsiteY5" fmla="*/ 6738 h 7852"/>
                <a:gd name="connsiteX6" fmla="*/ 5927 w 9787"/>
                <a:gd name="connsiteY6" fmla="*/ 874 h 7852"/>
                <a:gd name="connsiteX7" fmla="*/ 3544 w 9787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7" h="7852">
                  <a:moveTo>
                    <a:pt x="3544" y="0"/>
                  </a:moveTo>
                  <a:cubicBezTo>
                    <a:pt x="2875" y="0"/>
                    <a:pt x="2207" y="257"/>
                    <a:pt x="1503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27" y="7218"/>
                  </a:cubicBezTo>
                  <a:cubicBezTo>
                    <a:pt x="4813" y="7647"/>
                    <a:pt x="5978" y="7853"/>
                    <a:pt x="6956" y="7853"/>
                  </a:cubicBezTo>
                  <a:cubicBezTo>
                    <a:pt x="8259" y="7853"/>
                    <a:pt x="9219" y="7475"/>
                    <a:pt x="9630" y="6738"/>
                  </a:cubicBezTo>
                  <a:cubicBezTo>
                    <a:pt x="10368" y="5418"/>
                    <a:pt x="8413" y="2400"/>
                    <a:pt x="5927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D90352B5-650B-1AC3-CAF4-AC103A85F585}"/>
                </a:ext>
              </a:extLst>
            </p:cNvPr>
            <p:cNvSpPr/>
            <p:nvPr/>
          </p:nvSpPr>
          <p:spPr>
            <a:xfrm>
              <a:off x="4667970" y="3755646"/>
              <a:ext cx="6779" cy="6669"/>
            </a:xfrm>
            <a:custGeom>
              <a:avLst/>
              <a:gdLst>
                <a:gd name="connsiteX0" fmla="*/ 3402 w 6779"/>
                <a:gd name="connsiteY0" fmla="*/ 0 h 6669"/>
                <a:gd name="connsiteX1" fmla="*/ 539 w 6779"/>
                <a:gd name="connsiteY1" fmla="*/ 1852 h 6669"/>
                <a:gd name="connsiteX2" fmla="*/ 1807 w 6779"/>
                <a:gd name="connsiteY2" fmla="*/ 6121 h 6669"/>
                <a:gd name="connsiteX3" fmla="*/ 3591 w 6779"/>
                <a:gd name="connsiteY3" fmla="*/ 6669 h 6669"/>
                <a:gd name="connsiteX4" fmla="*/ 6385 w 6779"/>
                <a:gd name="connsiteY4" fmla="*/ 4818 h 6669"/>
                <a:gd name="connsiteX5" fmla="*/ 5065 w 6779"/>
                <a:gd name="connsiteY5" fmla="*/ 549 h 6669"/>
                <a:gd name="connsiteX6" fmla="*/ 3402 w 6779"/>
                <a:gd name="connsiteY6" fmla="*/ 0 h 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9" h="6669">
                  <a:moveTo>
                    <a:pt x="3402" y="0"/>
                  </a:moveTo>
                  <a:cubicBezTo>
                    <a:pt x="2253" y="0"/>
                    <a:pt x="1327" y="840"/>
                    <a:pt x="539" y="1852"/>
                  </a:cubicBezTo>
                  <a:cubicBezTo>
                    <a:pt x="-679" y="3926"/>
                    <a:pt x="350" y="5161"/>
                    <a:pt x="1807" y="6121"/>
                  </a:cubicBezTo>
                  <a:cubicBezTo>
                    <a:pt x="2391" y="6498"/>
                    <a:pt x="3007" y="6669"/>
                    <a:pt x="3591" y="6669"/>
                  </a:cubicBezTo>
                  <a:cubicBezTo>
                    <a:pt x="4739" y="6669"/>
                    <a:pt x="5820" y="6001"/>
                    <a:pt x="6385" y="4818"/>
                  </a:cubicBezTo>
                  <a:cubicBezTo>
                    <a:pt x="7242" y="2983"/>
                    <a:pt x="6660" y="1543"/>
                    <a:pt x="5065" y="549"/>
                  </a:cubicBezTo>
                  <a:cubicBezTo>
                    <a:pt x="4465" y="172"/>
                    <a:pt x="3916" y="0"/>
                    <a:pt x="340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7AA46EE2-3B41-9F37-F055-363CD72631ED}"/>
                </a:ext>
              </a:extLst>
            </p:cNvPr>
            <p:cNvSpPr/>
            <p:nvPr/>
          </p:nvSpPr>
          <p:spPr>
            <a:xfrm>
              <a:off x="4660807" y="3691558"/>
              <a:ext cx="16288" cy="15962"/>
            </a:xfrm>
            <a:custGeom>
              <a:avLst/>
              <a:gdLst>
                <a:gd name="connsiteX0" fmla="*/ 8508 w 16288"/>
                <a:gd name="connsiteY0" fmla="*/ 0 h 15962"/>
                <a:gd name="connsiteX1" fmla="*/ 878 w 16288"/>
                <a:gd name="connsiteY1" fmla="*/ 2846 h 15962"/>
                <a:gd name="connsiteX2" fmla="*/ 2507 w 16288"/>
                <a:gd name="connsiteY2" fmla="*/ 11076 h 15962"/>
                <a:gd name="connsiteX3" fmla="*/ 3639 w 16288"/>
                <a:gd name="connsiteY3" fmla="*/ 12636 h 15962"/>
                <a:gd name="connsiteX4" fmla="*/ 4187 w 16288"/>
                <a:gd name="connsiteY4" fmla="*/ 13287 h 15962"/>
                <a:gd name="connsiteX5" fmla="*/ 4187 w 16288"/>
                <a:gd name="connsiteY5" fmla="*/ 13956 h 15962"/>
                <a:gd name="connsiteX6" fmla="*/ 5405 w 16288"/>
                <a:gd name="connsiteY6" fmla="*/ 15962 h 15962"/>
                <a:gd name="connsiteX7" fmla="*/ 5936 w 16288"/>
                <a:gd name="connsiteY7" fmla="*/ 15876 h 15962"/>
                <a:gd name="connsiteX8" fmla="*/ 7068 w 16288"/>
                <a:gd name="connsiteY8" fmla="*/ 15413 h 15962"/>
                <a:gd name="connsiteX9" fmla="*/ 9057 w 16288"/>
                <a:gd name="connsiteY9" fmla="*/ 15791 h 15962"/>
                <a:gd name="connsiteX10" fmla="*/ 11319 w 16288"/>
                <a:gd name="connsiteY10" fmla="*/ 15362 h 15962"/>
                <a:gd name="connsiteX11" fmla="*/ 16223 w 16288"/>
                <a:gd name="connsiteY11" fmla="*/ 8384 h 15962"/>
                <a:gd name="connsiteX12" fmla="*/ 11937 w 16288"/>
                <a:gd name="connsiteY12" fmla="*/ 600 h 15962"/>
                <a:gd name="connsiteX13" fmla="*/ 8508 w 16288"/>
                <a:gd name="connsiteY13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88" h="15962">
                  <a:moveTo>
                    <a:pt x="8508" y="0"/>
                  </a:moveTo>
                  <a:cubicBezTo>
                    <a:pt x="5473" y="0"/>
                    <a:pt x="2096" y="1063"/>
                    <a:pt x="878" y="2846"/>
                  </a:cubicBezTo>
                  <a:cubicBezTo>
                    <a:pt x="-1299" y="6069"/>
                    <a:pt x="1084" y="8521"/>
                    <a:pt x="2507" y="11076"/>
                  </a:cubicBezTo>
                  <a:cubicBezTo>
                    <a:pt x="2816" y="11642"/>
                    <a:pt x="3244" y="12122"/>
                    <a:pt x="3639" y="12636"/>
                  </a:cubicBezTo>
                  <a:cubicBezTo>
                    <a:pt x="3810" y="12876"/>
                    <a:pt x="3999" y="13082"/>
                    <a:pt x="4187" y="13287"/>
                  </a:cubicBezTo>
                  <a:cubicBezTo>
                    <a:pt x="4170" y="13510"/>
                    <a:pt x="4170" y="13733"/>
                    <a:pt x="4187" y="13956"/>
                  </a:cubicBezTo>
                  <a:cubicBezTo>
                    <a:pt x="4204" y="14968"/>
                    <a:pt x="4496" y="15962"/>
                    <a:pt x="5405" y="15962"/>
                  </a:cubicBezTo>
                  <a:cubicBezTo>
                    <a:pt x="5559" y="15962"/>
                    <a:pt x="5730" y="15928"/>
                    <a:pt x="5936" y="15876"/>
                  </a:cubicBezTo>
                  <a:cubicBezTo>
                    <a:pt x="6313" y="15757"/>
                    <a:pt x="6708" y="15602"/>
                    <a:pt x="7068" y="15413"/>
                  </a:cubicBezTo>
                  <a:cubicBezTo>
                    <a:pt x="7702" y="15654"/>
                    <a:pt x="8353" y="15791"/>
                    <a:pt x="9057" y="15791"/>
                  </a:cubicBezTo>
                  <a:cubicBezTo>
                    <a:pt x="9777" y="15791"/>
                    <a:pt x="10531" y="15654"/>
                    <a:pt x="11319" y="15362"/>
                  </a:cubicBezTo>
                  <a:cubicBezTo>
                    <a:pt x="14320" y="14248"/>
                    <a:pt x="15777" y="11642"/>
                    <a:pt x="16223" y="8384"/>
                  </a:cubicBezTo>
                  <a:cubicBezTo>
                    <a:pt x="16635" y="4664"/>
                    <a:pt x="15092" y="1869"/>
                    <a:pt x="11937" y="600"/>
                  </a:cubicBezTo>
                  <a:cubicBezTo>
                    <a:pt x="10959" y="172"/>
                    <a:pt x="9759" y="0"/>
                    <a:pt x="85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D016DBDB-2E52-E7E5-79BC-8737FFC7AC92}"/>
                </a:ext>
              </a:extLst>
            </p:cNvPr>
            <p:cNvSpPr/>
            <p:nvPr/>
          </p:nvSpPr>
          <p:spPr>
            <a:xfrm>
              <a:off x="4927299" y="3327398"/>
              <a:ext cx="9495" cy="9412"/>
            </a:xfrm>
            <a:custGeom>
              <a:avLst/>
              <a:gdLst>
                <a:gd name="connsiteX0" fmla="*/ 5106 w 9495"/>
                <a:gd name="connsiteY0" fmla="*/ 0 h 9412"/>
                <a:gd name="connsiteX1" fmla="*/ 511 w 9495"/>
                <a:gd name="connsiteY1" fmla="*/ 2692 h 9412"/>
                <a:gd name="connsiteX2" fmla="*/ 905 w 9495"/>
                <a:gd name="connsiteY2" fmla="*/ 9413 h 9412"/>
                <a:gd name="connsiteX3" fmla="*/ 9495 w 9495"/>
                <a:gd name="connsiteY3" fmla="*/ 1063 h 9412"/>
                <a:gd name="connsiteX4" fmla="*/ 5106 w 9495"/>
                <a:gd name="connsiteY4" fmla="*/ 0 h 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5" h="9412">
                  <a:moveTo>
                    <a:pt x="5106" y="0"/>
                  </a:moveTo>
                  <a:cubicBezTo>
                    <a:pt x="2928" y="0"/>
                    <a:pt x="1283" y="943"/>
                    <a:pt x="511" y="2692"/>
                  </a:cubicBezTo>
                  <a:cubicBezTo>
                    <a:pt x="-329" y="4561"/>
                    <a:pt x="-89" y="7424"/>
                    <a:pt x="905" y="9413"/>
                  </a:cubicBezTo>
                  <a:cubicBezTo>
                    <a:pt x="3786" y="6601"/>
                    <a:pt x="6649" y="3806"/>
                    <a:pt x="9495" y="1063"/>
                  </a:cubicBezTo>
                  <a:cubicBezTo>
                    <a:pt x="7901" y="343"/>
                    <a:pt x="6409" y="0"/>
                    <a:pt x="51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295745A0-76E5-4B9E-E3C8-0230CAE20A41}"/>
                </a:ext>
              </a:extLst>
            </p:cNvPr>
            <p:cNvSpPr/>
            <p:nvPr/>
          </p:nvSpPr>
          <p:spPr>
            <a:xfrm>
              <a:off x="4665632" y="3619275"/>
              <a:ext cx="12037" cy="12996"/>
            </a:xfrm>
            <a:custGeom>
              <a:avLst/>
              <a:gdLst>
                <a:gd name="connsiteX0" fmla="*/ 6477 w 12037"/>
                <a:gd name="connsiteY0" fmla="*/ 0 h 12996"/>
                <a:gd name="connsiteX1" fmla="*/ 6306 w 12037"/>
                <a:gd name="connsiteY1" fmla="*/ 0 h 12996"/>
                <a:gd name="connsiteX2" fmla="*/ 99 w 12037"/>
                <a:gd name="connsiteY2" fmla="*/ 4441 h 12996"/>
                <a:gd name="connsiteX3" fmla="*/ 3957 w 12037"/>
                <a:gd name="connsiteY3" fmla="*/ 11796 h 12996"/>
                <a:gd name="connsiteX4" fmla="*/ 8637 w 12037"/>
                <a:gd name="connsiteY4" fmla="*/ 12996 h 12996"/>
                <a:gd name="connsiteX5" fmla="*/ 10798 w 12037"/>
                <a:gd name="connsiteY5" fmla="*/ 12225 h 12996"/>
                <a:gd name="connsiteX6" fmla="*/ 11484 w 12037"/>
                <a:gd name="connsiteY6" fmla="*/ 5161 h 12996"/>
                <a:gd name="connsiteX7" fmla="*/ 6477 w 12037"/>
                <a:gd name="connsiteY7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7" h="12996">
                  <a:moveTo>
                    <a:pt x="6477" y="0"/>
                  </a:moveTo>
                  <a:cubicBezTo>
                    <a:pt x="6426" y="0"/>
                    <a:pt x="6357" y="0"/>
                    <a:pt x="6306" y="0"/>
                  </a:cubicBezTo>
                  <a:cubicBezTo>
                    <a:pt x="4060" y="103"/>
                    <a:pt x="614" y="2572"/>
                    <a:pt x="99" y="4441"/>
                  </a:cubicBezTo>
                  <a:cubicBezTo>
                    <a:pt x="-483" y="6601"/>
                    <a:pt x="1591" y="10630"/>
                    <a:pt x="3957" y="11796"/>
                  </a:cubicBezTo>
                  <a:cubicBezTo>
                    <a:pt x="5466" y="12087"/>
                    <a:pt x="7077" y="12996"/>
                    <a:pt x="8637" y="12996"/>
                  </a:cubicBezTo>
                  <a:cubicBezTo>
                    <a:pt x="9375" y="12996"/>
                    <a:pt x="10112" y="12790"/>
                    <a:pt x="10798" y="12225"/>
                  </a:cubicBezTo>
                  <a:cubicBezTo>
                    <a:pt x="12992" y="10424"/>
                    <a:pt x="11638" y="7475"/>
                    <a:pt x="11484" y="5161"/>
                  </a:cubicBezTo>
                  <a:cubicBezTo>
                    <a:pt x="11295" y="2074"/>
                    <a:pt x="8843" y="0"/>
                    <a:pt x="64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9CD8F409-48B4-24D3-9441-C5885D758826}"/>
                </a:ext>
              </a:extLst>
            </p:cNvPr>
            <p:cNvSpPr/>
            <p:nvPr/>
          </p:nvSpPr>
          <p:spPr>
            <a:xfrm>
              <a:off x="4913498" y="3310116"/>
              <a:ext cx="4110" cy="5211"/>
            </a:xfrm>
            <a:custGeom>
              <a:avLst/>
              <a:gdLst>
                <a:gd name="connsiteX0" fmla="*/ 2859 w 4110"/>
                <a:gd name="connsiteY0" fmla="*/ 0 h 5211"/>
                <a:gd name="connsiteX1" fmla="*/ 29 w 4110"/>
                <a:gd name="connsiteY1" fmla="*/ 2777 h 5211"/>
                <a:gd name="connsiteX2" fmla="*/ 1573 w 4110"/>
                <a:gd name="connsiteY2" fmla="*/ 5126 h 5211"/>
                <a:gd name="connsiteX3" fmla="*/ 2224 w 4110"/>
                <a:gd name="connsiteY3" fmla="*/ 5212 h 5211"/>
                <a:gd name="connsiteX4" fmla="*/ 4042 w 4110"/>
                <a:gd name="connsiteY4" fmla="*/ 3172 h 5211"/>
                <a:gd name="connsiteX5" fmla="*/ 2859 w 4110"/>
                <a:gd name="connsiteY5" fmla="*/ 0 h 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0" h="5211">
                  <a:moveTo>
                    <a:pt x="2859" y="0"/>
                  </a:moveTo>
                  <a:cubicBezTo>
                    <a:pt x="1195" y="154"/>
                    <a:pt x="270" y="1200"/>
                    <a:pt x="29" y="2777"/>
                  </a:cubicBezTo>
                  <a:cubicBezTo>
                    <a:pt x="-142" y="3892"/>
                    <a:pt x="441" y="4818"/>
                    <a:pt x="1573" y="5126"/>
                  </a:cubicBezTo>
                  <a:cubicBezTo>
                    <a:pt x="1813" y="5195"/>
                    <a:pt x="2036" y="5212"/>
                    <a:pt x="2224" y="5212"/>
                  </a:cubicBezTo>
                  <a:cubicBezTo>
                    <a:pt x="3322" y="5212"/>
                    <a:pt x="3887" y="4321"/>
                    <a:pt x="4042" y="3172"/>
                  </a:cubicBezTo>
                  <a:cubicBezTo>
                    <a:pt x="4230" y="1989"/>
                    <a:pt x="4093" y="720"/>
                    <a:pt x="28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410AF75B-3EBA-427F-2438-D73974474E91}"/>
                </a:ext>
              </a:extLst>
            </p:cNvPr>
            <p:cNvSpPr/>
            <p:nvPr/>
          </p:nvSpPr>
          <p:spPr>
            <a:xfrm>
              <a:off x="4668960" y="3646227"/>
              <a:ext cx="6890" cy="7458"/>
            </a:xfrm>
            <a:custGeom>
              <a:avLst/>
              <a:gdLst>
                <a:gd name="connsiteX0" fmla="*/ 4504 w 6890"/>
                <a:gd name="connsiteY0" fmla="*/ 0 h 7458"/>
                <a:gd name="connsiteX1" fmla="*/ 406 w 6890"/>
                <a:gd name="connsiteY1" fmla="*/ 2726 h 7458"/>
                <a:gd name="connsiteX2" fmla="*/ 1589 w 6890"/>
                <a:gd name="connsiteY2" fmla="*/ 7064 h 7458"/>
                <a:gd name="connsiteX3" fmla="*/ 3132 w 6890"/>
                <a:gd name="connsiteY3" fmla="*/ 7458 h 7458"/>
                <a:gd name="connsiteX4" fmla="*/ 6784 w 6890"/>
                <a:gd name="connsiteY4" fmla="*/ 5281 h 7458"/>
                <a:gd name="connsiteX5" fmla="*/ 5327 w 6890"/>
                <a:gd name="connsiteY5" fmla="*/ 172 h 7458"/>
                <a:gd name="connsiteX6" fmla="*/ 4504 w 6890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" h="7458">
                  <a:moveTo>
                    <a:pt x="4504" y="0"/>
                  </a:moveTo>
                  <a:cubicBezTo>
                    <a:pt x="3047" y="0"/>
                    <a:pt x="1023" y="1252"/>
                    <a:pt x="406" y="2726"/>
                  </a:cubicBezTo>
                  <a:cubicBezTo>
                    <a:pt x="-365" y="4544"/>
                    <a:pt x="-74" y="6052"/>
                    <a:pt x="1589" y="7064"/>
                  </a:cubicBezTo>
                  <a:cubicBezTo>
                    <a:pt x="2035" y="7338"/>
                    <a:pt x="2584" y="7458"/>
                    <a:pt x="3132" y="7458"/>
                  </a:cubicBezTo>
                  <a:cubicBezTo>
                    <a:pt x="4607" y="7458"/>
                    <a:pt x="6218" y="6567"/>
                    <a:pt x="6784" y="5281"/>
                  </a:cubicBezTo>
                  <a:cubicBezTo>
                    <a:pt x="7230" y="4269"/>
                    <a:pt x="6184" y="600"/>
                    <a:pt x="5327" y="172"/>
                  </a:cubicBezTo>
                  <a:cubicBezTo>
                    <a:pt x="5087" y="51"/>
                    <a:pt x="4813" y="0"/>
                    <a:pt x="4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3B2543C0-F6EA-E80B-9201-91E7B87EE1C1}"/>
                </a:ext>
              </a:extLst>
            </p:cNvPr>
            <p:cNvSpPr/>
            <p:nvPr/>
          </p:nvSpPr>
          <p:spPr>
            <a:xfrm>
              <a:off x="4803695" y="3265899"/>
              <a:ext cx="17516" cy="22751"/>
            </a:xfrm>
            <a:custGeom>
              <a:avLst/>
              <a:gdLst>
                <a:gd name="connsiteX0" fmla="*/ 6928 w 17516"/>
                <a:gd name="connsiteY0" fmla="*/ 0 h 22751"/>
                <a:gd name="connsiteX1" fmla="*/ 4957 w 17516"/>
                <a:gd name="connsiteY1" fmla="*/ 943 h 22751"/>
                <a:gd name="connsiteX2" fmla="*/ 36 w 17516"/>
                <a:gd name="connsiteY2" fmla="*/ 6927 h 22751"/>
                <a:gd name="connsiteX3" fmla="*/ 6277 w 17516"/>
                <a:gd name="connsiteY3" fmla="*/ 10613 h 22751"/>
                <a:gd name="connsiteX4" fmla="*/ 8146 w 17516"/>
                <a:gd name="connsiteY4" fmla="*/ 14059 h 22751"/>
                <a:gd name="connsiteX5" fmla="*/ 7323 w 17516"/>
                <a:gd name="connsiteY5" fmla="*/ 16442 h 22751"/>
                <a:gd name="connsiteX6" fmla="*/ 11592 w 17516"/>
                <a:gd name="connsiteY6" fmla="*/ 22460 h 22751"/>
                <a:gd name="connsiteX7" fmla="*/ 13323 w 17516"/>
                <a:gd name="connsiteY7" fmla="*/ 22751 h 22751"/>
                <a:gd name="connsiteX8" fmla="*/ 17198 w 17516"/>
                <a:gd name="connsiteY8" fmla="*/ 20163 h 22751"/>
                <a:gd name="connsiteX9" fmla="*/ 14421 w 17516"/>
                <a:gd name="connsiteY9" fmla="*/ 14110 h 22751"/>
                <a:gd name="connsiteX10" fmla="*/ 12243 w 17516"/>
                <a:gd name="connsiteY10" fmla="*/ 10407 h 22751"/>
                <a:gd name="connsiteX11" fmla="*/ 9534 w 17516"/>
                <a:gd name="connsiteY11" fmla="*/ 1766 h 22751"/>
                <a:gd name="connsiteX12" fmla="*/ 6928 w 17516"/>
                <a:gd name="connsiteY12" fmla="*/ 0 h 22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16" h="22751">
                  <a:moveTo>
                    <a:pt x="6928" y="0"/>
                  </a:moveTo>
                  <a:cubicBezTo>
                    <a:pt x="6277" y="0"/>
                    <a:pt x="5608" y="309"/>
                    <a:pt x="4957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843" y="19048"/>
                    <a:pt x="8609" y="21500"/>
                    <a:pt x="11592" y="22460"/>
                  </a:cubicBezTo>
                  <a:cubicBezTo>
                    <a:pt x="12175" y="22648"/>
                    <a:pt x="12758" y="22751"/>
                    <a:pt x="13323" y="22751"/>
                  </a:cubicBezTo>
                  <a:cubicBezTo>
                    <a:pt x="15107" y="22751"/>
                    <a:pt x="16616" y="21791"/>
                    <a:pt x="17198" y="20163"/>
                  </a:cubicBezTo>
                  <a:cubicBezTo>
                    <a:pt x="18055" y="17779"/>
                    <a:pt x="17198" y="15619"/>
                    <a:pt x="14421" y="14110"/>
                  </a:cubicBezTo>
                  <a:cubicBezTo>
                    <a:pt x="12860" y="13270"/>
                    <a:pt x="11489" y="12705"/>
                    <a:pt x="12243" y="10407"/>
                  </a:cubicBezTo>
                  <a:cubicBezTo>
                    <a:pt x="13444" y="6841"/>
                    <a:pt x="11352" y="4406"/>
                    <a:pt x="9534" y="1766"/>
                  </a:cubicBezTo>
                  <a:cubicBezTo>
                    <a:pt x="8729" y="600"/>
                    <a:pt x="7837" y="0"/>
                    <a:pt x="69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9C234F34-2191-1A0A-832F-F5271DB46A3C}"/>
                </a:ext>
              </a:extLst>
            </p:cNvPr>
            <p:cNvSpPr/>
            <p:nvPr/>
          </p:nvSpPr>
          <p:spPr>
            <a:xfrm>
              <a:off x="4821118" y="3401602"/>
              <a:ext cx="13892" cy="17607"/>
            </a:xfrm>
            <a:custGeom>
              <a:avLst/>
              <a:gdLst>
                <a:gd name="connsiteX0" fmla="*/ 7799 w 13892"/>
                <a:gd name="connsiteY0" fmla="*/ 0 h 17607"/>
                <a:gd name="connsiteX1" fmla="*/ 6290 w 13892"/>
                <a:gd name="connsiteY1" fmla="*/ 223 h 17607"/>
                <a:gd name="connsiteX2" fmla="*/ 684 w 13892"/>
                <a:gd name="connsiteY2" fmla="*/ 3755 h 17607"/>
                <a:gd name="connsiteX3" fmla="*/ 410 w 13892"/>
                <a:gd name="connsiteY3" fmla="*/ 5915 h 17607"/>
                <a:gd name="connsiteX4" fmla="*/ 1198 w 13892"/>
                <a:gd name="connsiteY4" fmla="*/ 9533 h 17607"/>
                <a:gd name="connsiteX5" fmla="*/ 290 w 13892"/>
                <a:gd name="connsiteY5" fmla="*/ 13373 h 17607"/>
                <a:gd name="connsiteX6" fmla="*/ 7285 w 13892"/>
                <a:gd name="connsiteY6" fmla="*/ 17608 h 17607"/>
                <a:gd name="connsiteX7" fmla="*/ 9000 w 13892"/>
                <a:gd name="connsiteY7" fmla="*/ 17385 h 17607"/>
                <a:gd name="connsiteX8" fmla="*/ 13886 w 13892"/>
                <a:gd name="connsiteY8" fmla="*/ 8195 h 17607"/>
                <a:gd name="connsiteX9" fmla="*/ 8657 w 13892"/>
                <a:gd name="connsiteY9" fmla="*/ 51 h 17607"/>
                <a:gd name="connsiteX10" fmla="*/ 7799 w 13892"/>
                <a:gd name="connsiteY10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2" h="17607">
                  <a:moveTo>
                    <a:pt x="7799" y="0"/>
                  </a:moveTo>
                  <a:cubicBezTo>
                    <a:pt x="7285" y="0"/>
                    <a:pt x="6753" y="69"/>
                    <a:pt x="6290" y="223"/>
                  </a:cubicBezTo>
                  <a:cubicBezTo>
                    <a:pt x="4147" y="909"/>
                    <a:pt x="2381" y="2297"/>
                    <a:pt x="684" y="3755"/>
                  </a:cubicBezTo>
                  <a:cubicBezTo>
                    <a:pt x="67" y="4286"/>
                    <a:pt x="-156" y="5847"/>
                    <a:pt x="410" y="5915"/>
                  </a:cubicBezTo>
                  <a:cubicBezTo>
                    <a:pt x="4027" y="6447"/>
                    <a:pt x="1541" y="8213"/>
                    <a:pt x="1198" y="9533"/>
                  </a:cubicBezTo>
                  <a:cubicBezTo>
                    <a:pt x="-190" y="12430"/>
                    <a:pt x="-190" y="12430"/>
                    <a:pt x="290" y="13373"/>
                  </a:cubicBezTo>
                  <a:cubicBezTo>
                    <a:pt x="1576" y="15945"/>
                    <a:pt x="4456" y="17608"/>
                    <a:pt x="7285" y="17608"/>
                  </a:cubicBezTo>
                  <a:cubicBezTo>
                    <a:pt x="7868" y="17608"/>
                    <a:pt x="8451" y="17539"/>
                    <a:pt x="9000" y="17385"/>
                  </a:cubicBezTo>
                  <a:cubicBezTo>
                    <a:pt x="11983" y="16613"/>
                    <a:pt x="14023" y="12773"/>
                    <a:pt x="13886" y="8195"/>
                  </a:cubicBezTo>
                  <a:cubicBezTo>
                    <a:pt x="13749" y="3926"/>
                    <a:pt x="11606" y="531"/>
                    <a:pt x="8657" y="51"/>
                  </a:cubicBezTo>
                  <a:cubicBezTo>
                    <a:pt x="8382" y="17"/>
                    <a:pt x="8091" y="0"/>
                    <a:pt x="779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06ADCA99-F392-025F-F9CE-7A4D724153B1}"/>
                </a:ext>
              </a:extLst>
            </p:cNvPr>
            <p:cNvSpPr/>
            <p:nvPr/>
          </p:nvSpPr>
          <p:spPr>
            <a:xfrm>
              <a:off x="4871476" y="3347886"/>
              <a:ext cx="8156" cy="10664"/>
            </a:xfrm>
            <a:custGeom>
              <a:avLst/>
              <a:gdLst>
                <a:gd name="connsiteX0" fmla="*/ 4316 w 8156"/>
                <a:gd name="connsiteY0" fmla="*/ 0 h 10664"/>
                <a:gd name="connsiteX1" fmla="*/ 322 w 8156"/>
                <a:gd name="connsiteY1" fmla="*/ 3292 h 10664"/>
                <a:gd name="connsiteX2" fmla="*/ 2310 w 8156"/>
                <a:gd name="connsiteY2" fmla="*/ 10424 h 10664"/>
                <a:gd name="connsiteX3" fmla="*/ 3562 w 8156"/>
                <a:gd name="connsiteY3" fmla="*/ 10664 h 10664"/>
                <a:gd name="connsiteX4" fmla="*/ 4968 w 8156"/>
                <a:gd name="connsiteY4" fmla="*/ 10459 h 10664"/>
                <a:gd name="connsiteX5" fmla="*/ 8157 w 8156"/>
                <a:gd name="connsiteY5" fmla="*/ 2006 h 10664"/>
                <a:gd name="connsiteX6" fmla="*/ 6031 w 8156"/>
                <a:gd name="connsiteY6" fmla="*/ 446 h 10664"/>
                <a:gd name="connsiteX7" fmla="*/ 4316 w 8156"/>
                <a:gd name="connsiteY7" fmla="*/ 0 h 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56" h="10664">
                  <a:moveTo>
                    <a:pt x="4316" y="0"/>
                  </a:moveTo>
                  <a:cubicBezTo>
                    <a:pt x="2739" y="0"/>
                    <a:pt x="1333" y="1132"/>
                    <a:pt x="322" y="3292"/>
                  </a:cubicBezTo>
                  <a:cubicBezTo>
                    <a:pt x="-604" y="5281"/>
                    <a:pt x="596" y="9619"/>
                    <a:pt x="2310" y="10424"/>
                  </a:cubicBezTo>
                  <a:cubicBezTo>
                    <a:pt x="2670" y="10596"/>
                    <a:pt x="3099" y="10664"/>
                    <a:pt x="3562" y="10664"/>
                  </a:cubicBezTo>
                  <a:cubicBezTo>
                    <a:pt x="4008" y="10664"/>
                    <a:pt x="4488" y="10596"/>
                    <a:pt x="4968" y="10459"/>
                  </a:cubicBezTo>
                  <a:cubicBezTo>
                    <a:pt x="6013" y="7630"/>
                    <a:pt x="7077" y="4818"/>
                    <a:pt x="8157" y="2006"/>
                  </a:cubicBezTo>
                  <a:cubicBezTo>
                    <a:pt x="7608" y="1406"/>
                    <a:pt x="6888" y="874"/>
                    <a:pt x="6031" y="446"/>
                  </a:cubicBezTo>
                  <a:cubicBezTo>
                    <a:pt x="5448" y="137"/>
                    <a:pt x="4865" y="0"/>
                    <a:pt x="43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309EF798-7223-0044-8D01-99D07D5E5F4B}"/>
                </a:ext>
              </a:extLst>
            </p:cNvPr>
            <p:cNvSpPr/>
            <p:nvPr/>
          </p:nvSpPr>
          <p:spPr>
            <a:xfrm>
              <a:off x="4876443" y="3349875"/>
              <a:ext cx="4509" cy="8452"/>
            </a:xfrm>
            <a:custGeom>
              <a:avLst/>
              <a:gdLst>
                <a:gd name="connsiteX0" fmla="*/ 3189 w 4509"/>
                <a:gd name="connsiteY0" fmla="*/ 0 h 8452"/>
                <a:gd name="connsiteX1" fmla="*/ 0 w 4509"/>
                <a:gd name="connsiteY1" fmla="*/ 8453 h 8452"/>
                <a:gd name="connsiteX2" fmla="*/ 3960 w 4509"/>
                <a:gd name="connsiteY2" fmla="*/ 5538 h 8452"/>
                <a:gd name="connsiteX3" fmla="*/ 3189 w 4509"/>
                <a:gd name="connsiteY3" fmla="*/ 0 h 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9" h="8452">
                  <a:moveTo>
                    <a:pt x="3189" y="0"/>
                  </a:moveTo>
                  <a:cubicBezTo>
                    <a:pt x="2109" y="2812"/>
                    <a:pt x="1046" y="5641"/>
                    <a:pt x="0" y="8453"/>
                  </a:cubicBezTo>
                  <a:cubicBezTo>
                    <a:pt x="1629" y="8007"/>
                    <a:pt x="3309" y="6875"/>
                    <a:pt x="3960" y="5538"/>
                  </a:cubicBezTo>
                  <a:cubicBezTo>
                    <a:pt x="4920" y="3566"/>
                    <a:pt x="4595" y="1543"/>
                    <a:pt x="31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9902D302-77D6-EDE5-C747-3B44A0220001}"/>
                </a:ext>
              </a:extLst>
            </p:cNvPr>
            <p:cNvSpPr/>
            <p:nvPr/>
          </p:nvSpPr>
          <p:spPr>
            <a:xfrm>
              <a:off x="4918238" y="3317814"/>
              <a:ext cx="4102" cy="5246"/>
            </a:xfrm>
            <a:custGeom>
              <a:avLst/>
              <a:gdLst>
                <a:gd name="connsiteX0" fmla="*/ 1771 w 4102"/>
                <a:gd name="connsiteY0" fmla="*/ 0 h 5246"/>
                <a:gd name="connsiteX1" fmla="*/ 211 w 4102"/>
                <a:gd name="connsiteY1" fmla="*/ 1955 h 5246"/>
                <a:gd name="connsiteX2" fmla="*/ 1753 w 4102"/>
                <a:gd name="connsiteY2" fmla="*/ 5195 h 5246"/>
                <a:gd name="connsiteX3" fmla="*/ 2593 w 4102"/>
                <a:gd name="connsiteY3" fmla="*/ 5246 h 5246"/>
                <a:gd name="connsiteX4" fmla="*/ 4102 w 4102"/>
                <a:gd name="connsiteY4" fmla="*/ 4132 h 5246"/>
                <a:gd name="connsiteX5" fmla="*/ 2096 w 4102"/>
                <a:gd name="connsiteY5" fmla="*/ 17 h 5246"/>
                <a:gd name="connsiteX6" fmla="*/ 1771 w 4102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2" h="5246">
                  <a:moveTo>
                    <a:pt x="1771" y="0"/>
                  </a:moveTo>
                  <a:cubicBezTo>
                    <a:pt x="776" y="0"/>
                    <a:pt x="433" y="1114"/>
                    <a:pt x="211" y="1955"/>
                  </a:cubicBezTo>
                  <a:cubicBezTo>
                    <a:pt x="-184" y="3429"/>
                    <a:pt x="-201" y="5023"/>
                    <a:pt x="1753" y="5195"/>
                  </a:cubicBezTo>
                  <a:cubicBezTo>
                    <a:pt x="2011" y="5212"/>
                    <a:pt x="2302" y="5246"/>
                    <a:pt x="2593" y="5246"/>
                  </a:cubicBezTo>
                  <a:cubicBezTo>
                    <a:pt x="3245" y="5246"/>
                    <a:pt x="3897" y="5058"/>
                    <a:pt x="4102" y="4132"/>
                  </a:cubicBezTo>
                  <a:cubicBezTo>
                    <a:pt x="4017" y="2349"/>
                    <a:pt x="4154" y="480"/>
                    <a:pt x="2096" y="17"/>
                  </a:cubicBezTo>
                  <a:cubicBezTo>
                    <a:pt x="1977" y="17"/>
                    <a:pt x="1874" y="0"/>
                    <a:pt x="17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C21FFE5E-597B-24C6-D8BA-35AF4E440A68}"/>
                </a:ext>
              </a:extLst>
            </p:cNvPr>
            <p:cNvSpPr/>
            <p:nvPr/>
          </p:nvSpPr>
          <p:spPr>
            <a:xfrm>
              <a:off x="4670600" y="34039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3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904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3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05C220E9-E71D-17DA-DF34-F0B0023E681A}"/>
                </a:ext>
              </a:extLst>
            </p:cNvPr>
            <p:cNvSpPr/>
            <p:nvPr/>
          </p:nvSpPr>
          <p:spPr>
            <a:xfrm>
              <a:off x="4906977" y="3283336"/>
              <a:ext cx="16395" cy="19648"/>
            </a:xfrm>
            <a:custGeom>
              <a:avLst/>
              <a:gdLst>
                <a:gd name="connsiteX0" fmla="*/ 6773 w 16395"/>
                <a:gd name="connsiteY0" fmla="*/ 0 h 19648"/>
                <a:gd name="connsiteX1" fmla="*/ 756 w 16395"/>
                <a:gd name="connsiteY1" fmla="*/ 4286 h 19648"/>
                <a:gd name="connsiteX2" fmla="*/ 978 w 16395"/>
                <a:gd name="connsiteY2" fmla="*/ 13116 h 19648"/>
                <a:gd name="connsiteX3" fmla="*/ 4219 w 16395"/>
                <a:gd name="connsiteY3" fmla="*/ 18105 h 19648"/>
                <a:gd name="connsiteX4" fmla="*/ 8985 w 16395"/>
                <a:gd name="connsiteY4" fmla="*/ 19648 h 19648"/>
                <a:gd name="connsiteX5" fmla="*/ 15980 w 16395"/>
                <a:gd name="connsiteY5" fmla="*/ 14127 h 19648"/>
                <a:gd name="connsiteX6" fmla="*/ 12431 w 16395"/>
                <a:gd name="connsiteY6" fmla="*/ 3343 h 19648"/>
                <a:gd name="connsiteX7" fmla="*/ 6773 w 16395"/>
                <a:gd name="connsiteY7" fmla="*/ 0 h 1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5" h="19648">
                  <a:moveTo>
                    <a:pt x="6773" y="0"/>
                  </a:moveTo>
                  <a:cubicBezTo>
                    <a:pt x="4613" y="0"/>
                    <a:pt x="2522" y="1457"/>
                    <a:pt x="756" y="4286"/>
                  </a:cubicBezTo>
                  <a:cubicBezTo>
                    <a:pt x="-1251" y="7492"/>
                    <a:pt x="1424" y="10115"/>
                    <a:pt x="978" y="13116"/>
                  </a:cubicBezTo>
                  <a:cubicBezTo>
                    <a:pt x="670" y="15225"/>
                    <a:pt x="2419" y="16905"/>
                    <a:pt x="4219" y="18105"/>
                  </a:cubicBezTo>
                  <a:cubicBezTo>
                    <a:pt x="5762" y="19151"/>
                    <a:pt x="7408" y="19648"/>
                    <a:pt x="8985" y="19648"/>
                  </a:cubicBezTo>
                  <a:cubicBezTo>
                    <a:pt x="12157" y="19648"/>
                    <a:pt x="15003" y="17642"/>
                    <a:pt x="15980" y="14127"/>
                  </a:cubicBezTo>
                  <a:cubicBezTo>
                    <a:pt x="17009" y="10407"/>
                    <a:pt x="16238" y="8041"/>
                    <a:pt x="12431" y="3343"/>
                  </a:cubicBezTo>
                  <a:cubicBezTo>
                    <a:pt x="10580" y="1097"/>
                    <a:pt x="8659" y="0"/>
                    <a:pt x="67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45E5115E-AF17-F591-3097-EAC8B3679E6E}"/>
                </a:ext>
              </a:extLst>
            </p:cNvPr>
            <p:cNvSpPr/>
            <p:nvPr/>
          </p:nvSpPr>
          <p:spPr>
            <a:xfrm>
              <a:off x="4701425" y="3404671"/>
              <a:ext cx="37388" cy="43959"/>
            </a:xfrm>
            <a:custGeom>
              <a:avLst/>
              <a:gdLst>
                <a:gd name="connsiteX0" fmla="*/ 7769 w 37388"/>
                <a:gd name="connsiteY0" fmla="*/ 0 h 43959"/>
                <a:gd name="connsiteX1" fmla="*/ 1494 w 37388"/>
                <a:gd name="connsiteY1" fmla="*/ 2966 h 43959"/>
                <a:gd name="connsiteX2" fmla="*/ 2 w 37388"/>
                <a:gd name="connsiteY2" fmla="*/ 9567 h 43959"/>
                <a:gd name="connsiteX3" fmla="*/ 3500 w 37388"/>
                <a:gd name="connsiteY3" fmla="*/ 14213 h 43959"/>
                <a:gd name="connsiteX4" fmla="*/ 6089 w 37388"/>
                <a:gd name="connsiteY4" fmla="*/ 17642 h 43959"/>
                <a:gd name="connsiteX5" fmla="*/ 10735 w 37388"/>
                <a:gd name="connsiteY5" fmla="*/ 20008 h 43959"/>
                <a:gd name="connsiteX6" fmla="*/ 11627 w 37388"/>
                <a:gd name="connsiteY6" fmla="*/ 19922 h 43959"/>
                <a:gd name="connsiteX7" fmla="*/ 10838 w 37388"/>
                <a:gd name="connsiteY7" fmla="*/ 20351 h 43959"/>
                <a:gd name="connsiteX8" fmla="*/ 7272 w 37388"/>
                <a:gd name="connsiteY8" fmla="*/ 28941 h 43959"/>
                <a:gd name="connsiteX9" fmla="*/ 11232 w 37388"/>
                <a:gd name="connsiteY9" fmla="*/ 34564 h 43959"/>
                <a:gd name="connsiteX10" fmla="*/ 13890 w 37388"/>
                <a:gd name="connsiteY10" fmla="*/ 36210 h 43959"/>
                <a:gd name="connsiteX11" fmla="*/ 14404 w 37388"/>
                <a:gd name="connsiteY11" fmla="*/ 36159 h 43959"/>
                <a:gd name="connsiteX12" fmla="*/ 17799 w 37388"/>
                <a:gd name="connsiteY12" fmla="*/ 37616 h 43959"/>
                <a:gd name="connsiteX13" fmla="*/ 19136 w 37388"/>
                <a:gd name="connsiteY13" fmla="*/ 37427 h 43959"/>
                <a:gd name="connsiteX14" fmla="*/ 23439 w 37388"/>
                <a:gd name="connsiteY14" fmla="*/ 35130 h 43959"/>
                <a:gd name="connsiteX15" fmla="*/ 26766 w 37388"/>
                <a:gd name="connsiteY15" fmla="*/ 38662 h 43959"/>
                <a:gd name="connsiteX16" fmla="*/ 30143 w 37388"/>
                <a:gd name="connsiteY16" fmla="*/ 39536 h 43959"/>
                <a:gd name="connsiteX17" fmla="*/ 30092 w 37388"/>
                <a:gd name="connsiteY17" fmla="*/ 39691 h 43959"/>
                <a:gd name="connsiteX18" fmla="*/ 32938 w 37388"/>
                <a:gd name="connsiteY18" fmla="*/ 43823 h 43959"/>
                <a:gd name="connsiteX19" fmla="*/ 33761 w 37388"/>
                <a:gd name="connsiteY19" fmla="*/ 43960 h 43959"/>
                <a:gd name="connsiteX20" fmla="*/ 37275 w 37388"/>
                <a:gd name="connsiteY20" fmla="*/ 41182 h 43959"/>
                <a:gd name="connsiteX21" fmla="*/ 35287 w 37388"/>
                <a:gd name="connsiteY21" fmla="*/ 36433 h 43959"/>
                <a:gd name="connsiteX22" fmla="*/ 34738 w 37388"/>
                <a:gd name="connsiteY22" fmla="*/ 36364 h 43959"/>
                <a:gd name="connsiteX23" fmla="*/ 34035 w 37388"/>
                <a:gd name="connsiteY23" fmla="*/ 31770 h 43959"/>
                <a:gd name="connsiteX24" fmla="*/ 28994 w 37388"/>
                <a:gd name="connsiteY24" fmla="*/ 26832 h 43959"/>
                <a:gd name="connsiteX25" fmla="*/ 28651 w 37388"/>
                <a:gd name="connsiteY25" fmla="*/ 26849 h 43959"/>
                <a:gd name="connsiteX26" fmla="*/ 23902 w 37388"/>
                <a:gd name="connsiteY26" fmla="*/ 29524 h 43959"/>
                <a:gd name="connsiteX27" fmla="*/ 24691 w 37388"/>
                <a:gd name="connsiteY27" fmla="*/ 27415 h 43959"/>
                <a:gd name="connsiteX28" fmla="*/ 22462 w 37388"/>
                <a:gd name="connsiteY28" fmla="*/ 21208 h 43959"/>
                <a:gd name="connsiteX29" fmla="*/ 18913 w 37388"/>
                <a:gd name="connsiteY29" fmla="*/ 20231 h 43959"/>
                <a:gd name="connsiteX30" fmla="*/ 18039 w 37388"/>
                <a:gd name="connsiteY30" fmla="*/ 20282 h 43959"/>
                <a:gd name="connsiteX31" fmla="*/ 14832 w 37388"/>
                <a:gd name="connsiteY31" fmla="*/ 19065 h 43959"/>
                <a:gd name="connsiteX32" fmla="*/ 13307 w 37388"/>
                <a:gd name="connsiteY32" fmla="*/ 19271 h 43959"/>
                <a:gd name="connsiteX33" fmla="*/ 15004 w 37388"/>
                <a:gd name="connsiteY33" fmla="*/ 17951 h 43959"/>
                <a:gd name="connsiteX34" fmla="*/ 12758 w 37388"/>
                <a:gd name="connsiteY34" fmla="*/ 1406 h 43959"/>
                <a:gd name="connsiteX35" fmla="*/ 11730 w 37388"/>
                <a:gd name="connsiteY35" fmla="*/ 789 h 43959"/>
                <a:gd name="connsiteX36" fmla="*/ 7769 w 37388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8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6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0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5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39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4" y="39296"/>
                    <a:pt x="30143" y="39536"/>
                  </a:cubicBezTo>
                  <a:lnTo>
                    <a:pt x="30092" y="39691"/>
                  </a:lnTo>
                  <a:cubicBezTo>
                    <a:pt x="29817" y="42005"/>
                    <a:pt x="31583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56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89" y="33193"/>
                    <a:pt x="34035" y="31770"/>
                  </a:cubicBezTo>
                  <a:cubicBezTo>
                    <a:pt x="33726" y="28786"/>
                    <a:pt x="31326" y="26832"/>
                    <a:pt x="28994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8" y="28169"/>
                    <a:pt x="23902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3" y="20523"/>
                    <a:pt x="20096" y="20231"/>
                    <a:pt x="18913" y="20231"/>
                  </a:cubicBezTo>
                  <a:cubicBezTo>
                    <a:pt x="18622" y="20231"/>
                    <a:pt x="18330" y="20248"/>
                    <a:pt x="18039" y="20282"/>
                  </a:cubicBezTo>
                  <a:cubicBezTo>
                    <a:pt x="17147" y="19477"/>
                    <a:pt x="16050" y="19065"/>
                    <a:pt x="14832" y="19065"/>
                  </a:cubicBezTo>
                  <a:cubicBezTo>
                    <a:pt x="14336" y="19065"/>
                    <a:pt x="13821" y="19134"/>
                    <a:pt x="13307" y="19271"/>
                  </a:cubicBezTo>
                  <a:cubicBezTo>
                    <a:pt x="13890" y="18945"/>
                    <a:pt x="14455" y="18516"/>
                    <a:pt x="15004" y="17951"/>
                  </a:cubicBezTo>
                  <a:cubicBezTo>
                    <a:pt x="20490" y="12241"/>
                    <a:pt x="20850" y="6018"/>
                    <a:pt x="12758" y="1406"/>
                  </a:cubicBezTo>
                  <a:cubicBezTo>
                    <a:pt x="12415" y="1200"/>
                    <a:pt x="12090" y="943"/>
                    <a:pt x="11730" y="789"/>
                  </a:cubicBezTo>
                  <a:cubicBezTo>
                    <a:pt x="10461" y="257"/>
                    <a:pt x="9072" y="0"/>
                    <a:pt x="7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73EB1739-0D2B-C909-3FEC-2419C0730E56}"/>
                </a:ext>
              </a:extLst>
            </p:cNvPr>
            <p:cNvSpPr/>
            <p:nvPr/>
          </p:nvSpPr>
          <p:spPr>
            <a:xfrm>
              <a:off x="4939590" y="3002603"/>
              <a:ext cx="12585" cy="14778"/>
            </a:xfrm>
            <a:custGeom>
              <a:avLst/>
              <a:gdLst>
                <a:gd name="connsiteX0" fmla="*/ 6976 w 12585"/>
                <a:gd name="connsiteY0" fmla="*/ 0 h 14778"/>
                <a:gd name="connsiteX1" fmla="*/ 993 w 12585"/>
                <a:gd name="connsiteY1" fmla="*/ 2297 h 14778"/>
                <a:gd name="connsiteX2" fmla="*/ 1713 w 12585"/>
                <a:gd name="connsiteY2" fmla="*/ 9858 h 14778"/>
                <a:gd name="connsiteX3" fmla="*/ 4542 w 12585"/>
                <a:gd name="connsiteY3" fmla="*/ 13133 h 14778"/>
                <a:gd name="connsiteX4" fmla="*/ 6942 w 12585"/>
                <a:gd name="connsiteY4" fmla="*/ 14779 h 14778"/>
                <a:gd name="connsiteX5" fmla="*/ 9668 w 12585"/>
                <a:gd name="connsiteY5" fmla="*/ 13579 h 14778"/>
                <a:gd name="connsiteX6" fmla="*/ 12154 w 12585"/>
                <a:gd name="connsiteY6" fmla="*/ 9190 h 14778"/>
                <a:gd name="connsiteX7" fmla="*/ 12531 w 12585"/>
                <a:gd name="connsiteY7" fmla="*/ 7492 h 14778"/>
                <a:gd name="connsiteX8" fmla="*/ 9479 w 12585"/>
                <a:gd name="connsiteY8" fmla="*/ 497 h 14778"/>
                <a:gd name="connsiteX9" fmla="*/ 6976 w 12585"/>
                <a:gd name="connsiteY9" fmla="*/ 0 h 1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78">
                  <a:moveTo>
                    <a:pt x="6976" y="0"/>
                  </a:moveTo>
                  <a:cubicBezTo>
                    <a:pt x="4782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33"/>
                    <a:pt x="4542" y="13133"/>
                  </a:cubicBezTo>
                  <a:cubicBezTo>
                    <a:pt x="5330" y="14316"/>
                    <a:pt x="6119" y="14779"/>
                    <a:pt x="6942" y="14779"/>
                  </a:cubicBezTo>
                  <a:cubicBezTo>
                    <a:pt x="7799" y="14779"/>
                    <a:pt x="8708" y="14282"/>
                    <a:pt x="9668" y="13579"/>
                  </a:cubicBezTo>
                  <a:cubicBezTo>
                    <a:pt x="11142" y="12516"/>
                    <a:pt x="11571" y="10921"/>
                    <a:pt x="12154" y="9190"/>
                  </a:cubicBezTo>
                  <a:cubicBezTo>
                    <a:pt x="12257" y="8727"/>
                    <a:pt x="12463" y="8110"/>
                    <a:pt x="12531" y="7492"/>
                  </a:cubicBezTo>
                  <a:cubicBezTo>
                    <a:pt x="12874" y="4406"/>
                    <a:pt x="11571" y="1440"/>
                    <a:pt x="9479" y="497"/>
                  </a:cubicBezTo>
                  <a:cubicBezTo>
                    <a:pt x="8759" y="154"/>
                    <a:pt x="7885" y="0"/>
                    <a:pt x="6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D3E4AAF2-8285-D5C1-F037-00B77D5649F0}"/>
                </a:ext>
              </a:extLst>
            </p:cNvPr>
            <p:cNvSpPr/>
            <p:nvPr/>
          </p:nvSpPr>
          <p:spPr>
            <a:xfrm>
              <a:off x="4904078" y="3219419"/>
              <a:ext cx="30689" cy="22905"/>
            </a:xfrm>
            <a:custGeom>
              <a:avLst/>
              <a:gdLst>
                <a:gd name="connsiteX0" fmla="*/ 24675 w 30689"/>
                <a:gd name="connsiteY0" fmla="*/ 0 h 22905"/>
                <a:gd name="connsiteX1" fmla="*/ 21829 w 30689"/>
                <a:gd name="connsiteY1" fmla="*/ 1612 h 22905"/>
                <a:gd name="connsiteX2" fmla="*/ 18897 w 30689"/>
                <a:gd name="connsiteY2" fmla="*/ 9704 h 22905"/>
                <a:gd name="connsiteX3" fmla="*/ 18211 w 30689"/>
                <a:gd name="connsiteY3" fmla="*/ 6789 h 22905"/>
                <a:gd name="connsiteX4" fmla="*/ 11970 w 30689"/>
                <a:gd name="connsiteY4" fmla="*/ 1680 h 22905"/>
                <a:gd name="connsiteX5" fmla="*/ 10393 w 30689"/>
                <a:gd name="connsiteY5" fmla="*/ 1852 h 22905"/>
                <a:gd name="connsiteX6" fmla="*/ 6690 w 30689"/>
                <a:gd name="connsiteY6" fmla="*/ 8830 h 22905"/>
                <a:gd name="connsiteX7" fmla="*/ 6742 w 30689"/>
                <a:gd name="connsiteY7" fmla="*/ 9190 h 22905"/>
                <a:gd name="connsiteX8" fmla="*/ 4307 w 30689"/>
                <a:gd name="connsiteY8" fmla="*/ 8452 h 22905"/>
                <a:gd name="connsiteX9" fmla="*/ 2712 w 30689"/>
                <a:gd name="connsiteY9" fmla="*/ 8161 h 22905"/>
                <a:gd name="connsiteX10" fmla="*/ 3 w 30689"/>
                <a:gd name="connsiteY10" fmla="*/ 11607 h 22905"/>
                <a:gd name="connsiteX11" fmla="*/ 3415 w 30689"/>
                <a:gd name="connsiteY11" fmla="*/ 19425 h 22905"/>
                <a:gd name="connsiteX12" fmla="*/ 4632 w 30689"/>
                <a:gd name="connsiteY12" fmla="*/ 19940 h 22905"/>
                <a:gd name="connsiteX13" fmla="*/ 7238 w 30689"/>
                <a:gd name="connsiteY13" fmla="*/ 18808 h 22905"/>
                <a:gd name="connsiteX14" fmla="*/ 7221 w 30689"/>
                <a:gd name="connsiteY14" fmla="*/ 18928 h 22905"/>
                <a:gd name="connsiteX15" fmla="*/ 10273 w 30689"/>
                <a:gd name="connsiteY15" fmla="*/ 22906 h 22905"/>
                <a:gd name="connsiteX16" fmla="*/ 11988 w 30689"/>
                <a:gd name="connsiteY16" fmla="*/ 22546 h 22905"/>
                <a:gd name="connsiteX17" fmla="*/ 14405 w 30689"/>
                <a:gd name="connsiteY17" fmla="*/ 17076 h 22905"/>
                <a:gd name="connsiteX18" fmla="*/ 16120 w 30689"/>
                <a:gd name="connsiteY18" fmla="*/ 12224 h 22905"/>
                <a:gd name="connsiteX19" fmla="*/ 17937 w 30689"/>
                <a:gd name="connsiteY19" fmla="*/ 11333 h 22905"/>
                <a:gd name="connsiteX20" fmla="*/ 20337 w 30689"/>
                <a:gd name="connsiteY20" fmla="*/ 12361 h 22905"/>
                <a:gd name="connsiteX21" fmla="*/ 22635 w 30689"/>
                <a:gd name="connsiteY21" fmla="*/ 12927 h 22905"/>
                <a:gd name="connsiteX22" fmla="*/ 30110 w 30689"/>
                <a:gd name="connsiteY22" fmla="*/ 9395 h 22905"/>
                <a:gd name="connsiteX23" fmla="*/ 28275 w 30689"/>
                <a:gd name="connsiteY23" fmla="*/ 3343 h 22905"/>
                <a:gd name="connsiteX24" fmla="*/ 26938 w 30689"/>
                <a:gd name="connsiteY24" fmla="*/ 1217 h 22905"/>
                <a:gd name="connsiteX25" fmla="*/ 24675 w 30689"/>
                <a:gd name="connsiteY25" fmla="*/ 0 h 2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689" h="22905">
                  <a:moveTo>
                    <a:pt x="24675" y="0"/>
                  </a:moveTo>
                  <a:cubicBezTo>
                    <a:pt x="23766" y="0"/>
                    <a:pt x="22840" y="583"/>
                    <a:pt x="21829" y="1612"/>
                  </a:cubicBezTo>
                  <a:cubicBezTo>
                    <a:pt x="19737" y="3755"/>
                    <a:pt x="20440" y="6858"/>
                    <a:pt x="18897" y="9704"/>
                  </a:cubicBezTo>
                  <a:cubicBezTo>
                    <a:pt x="18589" y="8384"/>
                    <a:pt x="18451" y="7578"/>
                    <a:pt x="18211" y="6789"/>
                  </a:cubicBezTo>
                  <a:cubicBezTo>
                    <a:pt x="17251" y="3532"/>
                    <a:pt x="14902" y="1680"/>
                    <a:pt x="11970" y="1680"/>
                  </a:cubicBezTo>
                  <a:cubicBezTo>
                    <a:pt x="11456" y="1680"/>
                    <a:pt x="10925" y="1732"/>
                    <a:pt x="10393" y="1852"/>
                  </a:cubicBezTo>
                  <a:cubicBezTo>
                    <a:pt x="7667" y="2435"/>
                    <a:pt x="6107" y="4955"/>
                    <a:pt x="6690" y="8830"/>
                  </a:cubicBezTo>
                  <a:lnTo>
                    <a:pt x="6742" y="9190"/>
                  </a:lnTo>
                  <a:cubicBezTo>
                    <a:pt x="5884" y="9001"/>
                    <a:pt x="5095" y="8727"/>
                    <a:pt x="4307" y="8452"/>
                  </a:cubicBezTo>
                  <a:cubicBezTo>
                    <a:pt x="3724" y="8247"/>
                    <a:pt x="3192" y="8161"/>
                    <a:pt x="2712" y="8161"/>
                  </a:cubicBezTo>
                  <a:cubicBezTo>
                    <a:pt x="963" y="8161"/>
                    <a:pt x="-65" y="9430"/>
                    <a:pt x="3" y="11607"/>
                  </a:cubicBezTo>
                  <a:cubicBezTo>
                    <a:pt x="72" y="14693"/>
                    <a:pt x="1547" y="17625"/>
                    <a:pt x="3415" y="19425"/>
                  </a:cubicBezTo>
                  <a:cubicBezTo>
                    <a:pt x="3792" y="19785"/>
                    <a:pt x="4204" y="19940"/>
                    <a:pt x="4632" y="19940"/>
                  </a:cubicBezTo>
                  <a:cubicBezTo>
                    <a:pt x="5456" y="19940"/>
                    <a:pt x="6347" y="19408"/>
                    <a:pt x="7238" y="18808"/>
                  </a:cubicBezTo>
                  <a:lnTo>
                    <a:pt x="7221" y="18928"/>
                  </a:lnTo>
                  <a:cubicBezTo>
                    <a:pt x="6878" y="21363"/>
                    <a:pt x="8319" y="22906"/>
                    <a:pt x="10273" y="22906"/>
                  </a:cubicBezTo>
                  <a:cubicBezTo>
                    <a:pt x="10822" y="22906"/>
                    <a:pt x="11405" y="22786"/>
                    <a:pt x="11988" y="22546"/>
                  </a:cubicBezTo>
                  <a:cubicBezTo>
                    <a:pt x="14337" y="21568"/>
                    <a:pt x="15691" y="19854"/>
                    <a:pt x="14405" y="17076"/>
                  </a:cubicBezTo>
                  <a:cubicBezTo>
                    <a:pt x="13325" y="14745"/>
                    <a:pt x="14748" y="13562"/>
                    <a:pt x="16120" y="12224"/>
                  </a:cubicBezTo>
                  <a:cubicBezTo>
                    <a:pt x="16771" y="11590"/>
                    <a:pt x="17354" y="11333"/>
                    <a:pt x="17937" y="11333"/>
                  </a:cubicBezTo>
                  <a:cubicBezTo>
                    <a:pt x="18692" y="11333"/>
                    <a:pt x="19429" y="11761"/>
                    <a:pt x="20337" y="12361"/>
                  </a:cubicBezTo>
                  <a:cubicBezTo>
                    <a:pt x="20920" y="12756"/>
                    <a:pt x="21726" y="12927"/>
                    <a:pt x="22635" y="12927"/>
                  </a:cubicBezTo>
                  <a:cubicBezTo>
                    <a:pt x="25241" y="12927"/>
                    <a:pt x="28670" y="11470"/>
                    <a:pt x="30110" y="9395"/>
                  </a:cubicBezTo>
                  <a:cubicBezTo>
                    <a:pt x="31842" y="6909"/>
                    <a:pt x="29236" y="5263"/>
                    <a:pt x="28275" y="3343"/>
                  </a:cubicBezTo>
                  <a:cubicBezTo>
                    <a:pt x="27898" y="2589"/>
                    <a:pt x="27504" y="1817"/>
                    <a:pt x="26938" y="1217"/>
                  </a:cubicBezTo>
                  <a:cubicBezTo>
                    <a:pt x="26149" y="377"/>
                    <a:pt x="25412" y="0"/>
                    <a:pt x="246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D3B2C48A-1CAA-D5A3-C05D-C596329154F8}"/>
                </a:ext>
              </a:extLst>
            </p:cNvPr>
            <p:cNvSpPr/>
            <p:nvPr/>
          </p:nvSpPr>
          <p:spPr>
            <a:xfrm>
              <a:off x="4973785" y="3200954"/>
              <a:ext cx="13086" cy="12515"/>
            </a:xfrm>
            <a:custGeom>
              <a:avLst/>
              <a:gdLst>
                <a:gd name="connsiteX0" fmla="*/ 8837 w 13086"/>
                <a:gd name="connsiteY0" fmla="*/ 0 h 12515"/>
                <a:gd name="connsiteX1" fmla="*/ 76 w 13086"/>
                <a:gd name="connsiteY1" fmla="*/ 6550 h 12515"/>
                <a:gd name="connsiteX2" fmla="*/ 5631 w 13086"/>
                <a:gd name="connsiteY2" fmla="*/ 12207 h 12515"/>
                <a:gd name="connsiteX3" fmla="*/ 7843 w 13086"/>
                <a:gd name="connsiteY3" fmla="*/ 12516 h 12515"/>
                <a:gd name="connsiteX4" fmla="*/ 12901 w 13086"/>
                <a:gd name="connsiteY4" fmla="*/ 8521 h 12515"/>
                <a:gd name="connsiteX5" fmla="*/ 9197 w 13086"/>
                <a:gd name="connsiteY5" fmla="*/ 34 h 12515"/>
                <a:gd name="connsiteX6" fmla="*/ 8837 w 13086"/>
                <a:gd name="connsiteY6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86" h="12515">
                  <a:moveTo>
                    <a:pt x="8837" y="0"/>
                  </a:moveTo>
                  <a:cubicBezTo>
                    <a:pt x="6197" y="0"/>
                    <a:pt x="659" y="4046"/>
                    <a:pt x="76" y="6550"/>
                  </a:cubicBezTo>
                  <a:cubicBezTo>
                    <a:pt x="-455" y="8847"/>
                    <a:pt x="1842" y="11196"/>
                    <a:pt x="5631" y="12207"/>
                  </a:cubicBezTo>
                  <a:cubicBezTo>
                    <a:pt x="6420" y="12413"/>
                    <a:pt x="7157" y="12516"/>
                    <a:pt x="7843" y="12516"/>
                  </a:cubicBezTo>
                  <a:cubicBezTo>
                    <a:pt x="10449" y="12516"/>
                    <a:pt x="12335" y="11093"/>
                    <a:pt x="12901" y="8521"/>
                  </a:cubicBezTo>
                  <a:cubicBezTo>
                    <a:pt x="13707" y="4903"/>
                    <a:pt x="11786" y="480"/>
                    <a:pt x="9197" y="34"/>
                  </a:cubicBezTo>
                  <a:cubicBezTo>
                    <a:pt x="9094" y="17"/>
                    <a:pt x="8975" y="0"/>
                    <a:pt x="88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2F2A33B1-1773-3CC4-A971-907EE2FF246F}"/>
                </a:ext>
              </a:extLst>
            </p:cNvPr>
            <p:cNvSpPr/>
            <p:nvPr/>
          </p:nvSpPr>
          <p:spPr>
            <a:xfrm>
              <a:off x="4960016" y="3220842"/>
              <a:ext cx="6658" cy="8023"/>
            </a:xfrm>
            <a:custGeom>
              <a:avLst/>
              <a:gdLst>
                <a:gd name="connsiteX0" fmla="*/ 4552 w 6658"/>
                <a:gd name="connsiteY0" fmla="*/ 0 h 8023"/>
                <a:gd name="connsiteX1" fmla="*/ 335 w 6658"/>
                <a:gd name="connsiteY1" fmla="*/ 2332 h 8023"/>
                <a:gd name="connsiteX2" fmla="*/ 2101 w 6658"/>
                <a:gd name="connsiteY2" fmla="*/ 7664 h 8023"/>
                <a:gd name="connsiteX3" fmla="*/ 3592 w 6658"/>
                <a:gd name="connsiteY3" fmla="*/ 8024 h 8023"/>
                <a:gd name="connsiteX4" fmla="*/ 6404 w 6658"/>
                <a:gd name="connsiteY4" fmla="*/ 5675 h 8023"/>
                <a:gd name="connsiteX5" fmla="*/ 4912 w 6658"/>
                <a:gd name="connsiteY5" fmla="*/ 51 h 8023"/>
                <a:gd name="connsiteX6" fmla="*/ 4552 w 6658"/>
                <a:gd name="connsiteY6" fmla="*/ 0 h 8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" h="8023">
                  <a:moveTo>
                    <a:pt x="4552" y="0"/>
                  </a:moveTo>
                  <a:cubicBezTo>
                    <a:pt x="3387" y="0"/>
                    <a:pt x="832" y="1337"/>
                    <a:pt x="335" y="2332"/>
                  </a:cubicBezTo>
                  <a:cubicBezTo>
                    <a:pt x="-540" y="4063"/>
                    <a:pt x="386" y="6858"/>
                    <a:pt x="2101" y="7664"/>
                  </a:cubicBezTo>
                  <a:cubicBezTo>
                    <a:pt x="2615" y="7904"/>
                    <a:pt x="3129" y="8024"/>
                    <a:pt x="3592" y="8024"/>
                  </a:cubicBezTo>
                  <a:cubicBezTo>
                    <a:pt x="4810" y="8024"/>
                    <a:pt x="5804" y="7201"/>
                    <a:pt x="6404" y="5675"/>
                  </a:cubicBezTo>
                  <a:cubicBezTo>
                    <a:pt x="7107" y="3875"/>
                    <a:pt x="6267" y="703"/>
                    <a:pt x="4912" y="51"/>
                  </a:cubicBezTo>
                  <a:cubicBezTo>
                    <a:pt x="4827" y="17"/>
                    <a:pt x="4707" y="0"/>
                    <a:pt x="45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29FE2FCE-88FE-2C7F-2448-6AF6C4D52341}"/>
                </a:ext>
              </a:extLst>
            </p:cNvPr>
            <p:cNvSpPr/>
            <p:nvPr/>
          </p:nvSpPr>
          <p:spPr>
            <a:xfrm>
              <a:off x="4968285" y="3252303"/>
              <a:ext cx="32331" cy="45005"/>
            </a:xfrm>
            <a:custGeom>
              <a:avLst/>
              <a:gdLst>
                <a:gd name="connsiteX0" fmla="*/ 26716 w 32331"/>
                <a:gd name="connsiteY0" fmla="*/ 0 h 45005"/>
                <a:gd name="connsiteX1" fmla="*/ 24127 w 32331"/>
                <a:gd name="connsiteY1" fmla="*/ 120 h 45005"/>
                <a:gd name="connsiteX2" fmla="*/ 20767 w 32331"/>
                <a:gd name="connsiteY2" fmla="*/ 3583 h 45005"/>
                <a:gd name="connsiteX3" fmla="*/ 17801 w 32331"/>
                <a:gd name="connsiteY3" fmla="*/ 8110 h 45005"/>
                <a:gd name="connsiteX4" fmla="*/ 16326 w 32331"/>
                <a:gd name="connsiteY4" fmla="*/ 9944 h 45005"/>
                <a:gd name="connsiteX5" fmla="*/ 15298 w 32331"/>
                <a:gd name="connsiteY5" fmla="*/ 11556 h 45005"/>
                <a:gd name="connsiteX6" fmla="*/ 14046 w 32331"/>
                <a:gd name="connsiteY6" fmla="*/ 10579 h 45005"/>
                <a:gd name="connsiteX7" fmla="*/ 11560 w 32331"/>
                <a:gd name="connsiteY7" fmla="*/ 8435 h 45005"/>
                <a:gd name="connsiteX8" fmla="*/ 8508 w 32331"/>
                <a:gd name="connsiteY8" fmla="*/ 9550 h 45005"/>
                <a:gd name="connsiteX9" fmla="*/ 4548 w 32331"/>
                <a:gd name="connsiteY9" fmla="*/ 18122 h 45005"/>
                <a:gd name="connsiteX10" fmla="*/ 5405 w 32331"/>
                <a:gd name="connsiteY10" fmla="*/ 24723 h 45005"/>
                <a:gd name="connsiteX11" fmla="*/ 8576 w 32331"/>
                <a:gd name="connsiteY11" fmla="*/ 28529 h 45005"/>
                <a:gd name="connsiteX12" fmla="*/ 11474 w 32331"/>
                <a:gd name="connsiteY12" fmla="*/ 27466 h 45005"/>
                <a:gd name="connsiteX13" fmla="*/ 12931 w 32331"/>
                <a:gd name="connsiteY13" fmla="*/ 25923 h 45005"/>
                <a:gd name="connsiteX14" fmla="*/ 13635 w 32331"/>
                <a:gd name="connsiteY14" fmla="*/ 26301 h 45005"/>
                <a:gd name="connsiteX15" fmla="*/ 13257 w 32331"/>
                <a:gd name="connsiteY15" fmla="*/ 29181 h 45005"/>
                <a:gd name="connsiteX16" fmla="*/ 11594 w 32331"/>
                <a:gd name="connsiteY16" fmla="*/ 32816 h 45005"/>
                <a:gd name="connsiteX17" fmla="*/ 8988 w 32331"/>
                <a:gd name="connsiteY17" fmla="*/ 32113 h 45005"/>
                <a:gd name="connsiteX18" fmla="*/ 8131 w 32331"/>
                <a:gd name="connsiteY18" fmla="*/ 32901 h 45005"/>
                <a:gd name="connsiteX19" fmla="*/ 6965 w 32331"/>
                <a:gd name="connsiteY19" fmla="*/ 35319 h 45005"/>
                <a:gd name="connsiteX20" fmla="*/ 5919 w 32331"/>
                <a:gd name="connsiteY20" fmla="*/ 34873 h 45005"/>
                <a:gd name="connsiteX21" fmla="*/ 3947 w 32331"/>
                <a:gd name="connsiteY21" fmla="*/ 34084 h 45005"/>
                <a:gd name="connsiteX22" fmla="*/ 1084 w 32331"/>
                <a:gd name="connsiteY22" fmla="*/ 36570 h 45005"/>
                <a:gd name="connsiteX23" fmla="*/ 1496 w 32331"/>
                <a:gd name="connsiteY23" fmla="*/ 45006 h 45005"/>
                <a:gd name="connsiteX24" fmla="*/ 20030 w 32331"/>
                <a:gd name="connsiteY24" fmla="*/ 28238 h 45005"/>
                <a:gd name="connsiteX25" fmla="*/ 21624 w 32331"/>
                <a:gd name="connsiteY25" fmla="*/ 20608 h 45005"/>
                <a:gd name="connsiteX26" fmla="*/ 21452 w 32331"/>
                <a:gd name="connsiteY26" fmla="*/ 16751 h 45005"/>
                <a:gd name="connsiteX27" fmla="*/ 24402 w 32331"/>
                <a:gd name="connsiteY27" fmla="*/ 11710 h 45005"/>
                <a:gd name="connsiteX28" fmla="*/ 31602 w 32331"/>
                <a:gd name="connsiteY28" fmla="*/ 5144 h 45005"/>
                <a:gd name="connsiteX29" fmla="*/ 30625 w 32331"/>
                <a:gd name="connsiteY29" fmla="*/ 960 h 45005"/>
                <a:gd name="connsiteX30" fmla="*/ 26716 w 32331"/>
                <a:gd name="connsiteY30" fmla="*/ 0 h 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2331" h="45005">
                  <a:moveTo>
                    <a:pt x="26716" y="0"/>
                  </a:moveTo>
                  <a:cubicBezTo>
                    <a:pt x="25859" y="0"/>
                    <a:pt x="24984" y="69"/>
                    <a:pt x="24127" y="120"/>
                  </a:cubicBezTo>
                  <a:cubicBezTo>
                    <a:pt x="21881" y="240"/>
                    <a:pt x="20561" y="1200"/>
                    <a:pt x="20767" y="3583"/>
                  </a:cubicBezTo>
                  <a:cubicBezTo>
                    <a:pt x="21007" y="6104"/>
                    <a:pt x="20407" y="7698"/>
                    <a:pt x="17801" y="8110"/>
                  </a:cubicBezTo>
                  <a:cubicBezTo>
                    <a:pt x="16978" y="8247"/>
                    <a:pt x="16412" y="9035"/>
                    <a:pt x="16326" y="9944"/>
                  </a:cubicBezTo>
                  <a:cubicBezTo>
                    <a:pt x="16206" y="11144"/>
                    <a:pt x="15761" y="11556"/>
                    <a:pt x="15298" y="11556"/>
                  </a:cubicBezTo>
                  <a:cubicBezTo>
                    <a:pt x="14800" y="11556"/>
                    <a:pt x="14269" y="11093"/>
                    <a:pt x="14046" y="10579"/>
                  </a:cubicBezTo>
                  <a:cubicBezTo>
                    <a:pt x="13326" y="8967"/>
                    <a:pt x="12486" y="8435"/>
                    <a:pt x="11560" y="8435"/>
                  </a:cubicBezTo>
                  <a:cubicBezTo>
                    <a:pt x="10566" y="8435"/>
                    <a:pt x="9520" y="9053"/>
                    <a:pt x="8508" y="9550"/>
                  </a:cubicBezTo>
                  <a:cubicBezTo>
                    <a:pt x="6039" y="10767"/>
                    <a:pt x="3587" y="15465"/>
                    <a:pt x="4548" y="18122"/>
                  </a:cubicBezTo>
                  <a:cubicBezTo>
                    <a:pt x="5371" y="20385"/>
                    <a:pt x="5130" y="22529"/>
                    <a:pt x="5405" y="24723"/>
                  </a:cubicBezTo>
                  <a:cubicBezTo>
                    <a:pt x="5713" y="27209"/>
                    <a:pt x="6913" y="28529"/>
                    <a:pt x="8576" y="28529"/>
                  </a:cubicBezTo>
                  <a:cubicBezTo>
                    <a:pt x="9434" y="28529"/>
                    <a:pt x="10411" y="28186"/>
                    <a:pt x="11474" y="27466"/>
                  </a:cubicBezTo>
                  <a:cubicBezTo>
                    <a:pt x="12023" y="27106"/>
                    <a:pt x="12280" y="25923"/>
                    <a:pt x="12931" y="25923"/>
                  </a:cubicBezTo>
                  <a:cubicBezTo>
                    <a:pt x="13120" y="25923"/>
                    <a:pt x="13360" y="26026"/>
                    <a:pt x="13635" y="26301"/>
                  </a:cubicBezTo>
                  <a:cubicBezTo>
                    <a:pt x="14509" y="27124"/>
                    <a:pt x="13703" y="28238"/>
                    <a:pt x="13257" y="29181"/>
                  </a:cubicBezTo>
                  <a:cubicBezTo>
                    <a:pt x="12692" y="30381"/>
                    <a:pt x="12126" y="31581"/>
                    <a:pt x="11594" y="32816"/>
                  </a:cubicBezTo>
                  <a:cubicBezTo>
                    <a:pt x="10823" y="32644"/>
                    <a:pt x="9743" y="32113"/>
                    <a:pt x="8988" y="32113"/>
                  </a:cubicBezTo>
                  <a:cubicBezTo>
                    <a:pt x="8543" y="32113"/>
                    <a:pt x="8199" y="32301"/>
                    <a:pt x="8131" y="32901"/>
                  </a:cubicBezTo>
                  <a:cubicBezTo>
                    <a:pt x="7942" y="34359"/>
                    <a:pt x="7685" y="35319"/>
                    <a:pt x="6965" y="35319"/>
                  </a:cubicBezTo>
                  <a:cubicBezTo>
                    <a:pt x="6691" y="35319"/>
                    <a:pt x="6348" y="35182"/>
                    <a:pt x="5919" y="34873"/>
                  </a:cubicBezTo>
                  <a:cubicBezTo>
                    <a:pt x="5147" y="34307"/>
                    <a:pt x="4496" y="34084"/>
                    <a:pt x="3947" y="34084"/>
                  </a:cubicBezTo>
                  <a:cubicBezTo>
                    <a:pt x="2644" y="34084"/>
                    <a:pt x="1890" y="35387"/>
                    <a:pt x="1084" y="36570"/>
                  </a:cubicBezTo>
                  <a:cubicBezTo>
                    <a:pt x="-596" y="39074"/>
                    <a:pt x="-219" y="42605"/>
                    <a:pt x="1496" y="45006"/>
                  </a:cubicBezTo>
                  <a:cubicBezTo>
                    <a:pt x="7754" y="39262"/>
                    <a:pt x="13926" y="33673"/>
                    <a:pt x="20030" y="28238"/>
                  </a:cubicBezTo>
                  <a:cubicBezTo>
                    <a:pt x="19344" y="25701"/>
                    <a:pt x="19429" y="23180"/>
                    <a:pt x="21624" y="20608"/>
                  </a:cubicBezTo>
                  <a:cubicBezTo>
                    <a:pt x="21573" y="19271"/>
                    <a:pt x="21727" y="17968"/>
                    <a:pt x="21452" y="16751"/>
                  </a:cubicBezTo>
                  <a:cubicBezTo>
                    <a:pt x="20818" y="13956"/>
                    <a:pt x="21521" y="12413"/>
                    <a:pt x="24402" y="11710"/>
                  </a:cubicBezTo>
                  <a:cubicBezTo>
                    <a:pt x="27762" y="10870"/>
                    <a:pt x="29305" y="7475"/>
                    <a:pt x="31602" y="5144"/>
                  </a:cubicBezTo>
                  <a:cubicBezTo>
                    <a:pt x="33025" y="3703"/>
                    <a:pt x="32185" y="1937"/>
                    <a:pt x="30625" y="960"/>
                  </a:cubicBezTo>
                  <a:cubicBezTo>
                    <a:pt x="29408" y="189"/>
                    <a:pt x="28071" y="0"/>
                    <a:pt x="2671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BE1C12F9-DCE9-164E-2974-53F9365D8567}"/>
                </a:ext>
              </a:extLst>
            </p:cNvPr>
            <p:cNvSpPr/>
            <p:nvPr/>
          </p:nvSpPr>
          <p:spPr>
            <a:xfrm>
              <a:off x="4669297" y="3512838"/>
              <a:ext cx="26468" cy="20728"/>
            </a:xfrm>
            <a:custGeom>
              <a:avLst/>
              <a:gdLst>
                <a:gd name="connsiteX0" fmla="*/ 17642 w 26468"/>
                <a:gd name="connsiteY0" fmla="*/ 0 h 20728"/>
                <a:gd name="connsiteX1" fmla="*/ 10081 w 26468"/>
                <a:gd name="connsiteY1" fmla="*/ 3446 h 20728"/>
                <a:gd name="connsiteX2" fmla="*/ 6498 w 26468"/>
                <a:gd name="connsiteY2" fmla="*/ 10373 h 20728"/>
                <a:gd name="connsiteX3" fmla="*/ 1697 w 26468"/>
                <a:gd name="connsiteY3" fmla="*/ 12499 h 20728"/>
                <a:gd name="connsiteX4" fmla="*/ 0 w 26468"/>
                <a:gd name="connsiteY4" fmla="*/ 14831 h 20728"/>
                <a:gd name="connsiteX5" fmla="*/ 4646 w 26468"/>
                <a:gd name="connsiteY5" fmla="*/ 20523 h 20728"/>
                <a:gd name="connsiteX6" fmla="*/ 6584 w 26468"/>
                <a:gd name="connsiteY6" fmla="*/ 20728 h 20728"/>
                <a:gd name="connsiteX7" fmla="*/ 11676 w 26468"/>
                <a:gd name="connsiteY7" fmla="*/ 18911 h 20728"/>
                <a:gd name="connsiteX8" fmla="*/ 14316 w 26468"/>
                <a:gd name="connsiteY8" fmla="*/ 19322 h 20728"/>
                <a:gd name="connsiteX9" fmla="*/ 14642 w 26468"/>
                <a:gd name="connsiteY9" fmla="*/ 19322 h 20728"/>
                <a:gd name="connsiteX10" fmla="*/ 16665 w 26468"/>
                <a:gd name="connsiteY10" fmla="*/ 20557 h 20728"/>
                <a:gd name="connsiteX11" fmla="*/ 17745 w 26468"/>
                <a:gd name="connsiteY11" fmla="*/ 20694 h 20728"/>
                <a:gd name="connsiteX12" fmla="*/ 25083 w 26468"/>
                <a:gd name="connsiteY12" fmla="*/ 15294 h 20728"/>
                <a:gd name="connsiteX13" fmla="*/ 24912 w 26468"/>
                <a:gd name="connsiteY13" fmla="*/ 11830 h 20728"/>
                <a:gd name="connsiteX14" fmla="*/ 25666 w 26468"/>
                <a:gd name="connsiteY14" fmla="*/ 4098 h 20728"/>
                <a:gd name="connsiteX15" fmla="*/ 17831 w 26468"/>
                <a:gd name="connsiteY15" fmla="*/ 0 h 20728"/>
                <a:gd name="connsiteX16" fmla="*/ 17642 w 26468"/>
                <a:gd name="connsiteY1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68" h="20728">
                  <a:moveTo>
                    <a:pt x="17642" y="0"/>
                  </a:moveTo>
                  <a:cubicBezTo>
                    <a:pt x="14659" y="0"/>
                    <a:pt x="11916" y="1337"/>
                    <a:pt x="10081" y="3446"/>
                  </a:cubicBezTo>
                  <a:cubicBezTo>
                    <a:pt x="8367" y="5418"/>
                    <a:pt x="6858" y="7732"/>
                    <a:pt x="6498" y="10373"/>
                  </a:cubicBezTo>
                  <a:cubicBezTo>
                    <a:pt x="4886" y="11042"/>
                    <a:pt x="3292" y="11779"/>
                    <a:pt x="1697" y="12499"/>
                  </a:cubicBezTo>
                  <a:cubicBezTo>
                    <a:pt x="806" y="12893"/>
                    <a:pt x="0" y="13545"/>
                    <a:pt x="0" y="14831"/>
                  </a:cubicBezTo>
                  <a:cubicBezTo>
                    <a:pt x="0" y="17488"/>
                    <a:pt x="1937" y="19906"/>
                    <a:pt x="4646" y="20523"/>
                  </a:cubicBezTo>
                  <a:cubicBezTo>
                    <a:pt x="5281" y="20660"/>
                    <a:pt x="5932" y="20728"/>
                    <a:pt x="6584" y="20728"/>
                  </a:cubicBezTo>
                  <a:cubicBezTo>
                    <a:pt x="8573" y="20728"/>
                    <a:pt x="10476" y="20060"/>
                    <a:pt x="11676" y="18911"/>
                  </a:cubicBezTo>
                  <a:cubicBezTo>
                    <a:pt x="12516" y="19186"/>
                    <a:pt x="13408" y="19322"/>
                    <a:pt x="14316" y="19322"/>
                  </a:cubicBezTo>
                  <a:cubicBezTo>
                    <a:pt x="14419" y="19322"/>
                    <a:pt x="14522" y="19322"/>
                    <a:pt x="14642" y="19322"/>
                  </a:cubicBezTo>
                  <a:cubicBezTo>
                    <a:pt x="15225" y="19906"/>
                    <a:pt x="15911" y="20351"/>
                    <a:pt x="16665" y="20557"/>
                  </a:cubicBezTo>
                  <a:cubicBezTo>
                    <a:pt x="17008" y="20643"/>
                    <a:pt x="17368" y="20694"/>
                    <a:pt x="17745" y="20694"/>
                  </a:cubicBezTo>
                  <a:cubicBezTo>
                    <a:pt x="20471" y="20694"/>
                    <a:pt x="23866" y="18414"/>
                    <a:pt x="25083" y="15294"/>
                  </a:cubicBezTo>
                  <a:cubicBezTo>
                    <a:pt x="25032" y="14351"/>
                    <a:pt x="25666" y="12824"/>
                    <a:pt x="24912" y="11830"/>
                  </a:cubicBezTo>
                  <a:cubicBezTo>
                    <a:pt x="26403" y="9498"/>
                    <a:pt x="27141" y="6858"/>
                    <a:pt x="25666" y="4098"/>
                  </a:cubicBezTo>
                  <a:cubicBezTo>
                    <a:pt x="24037" y="1046"/>
                    <a:pt x="21054" y="86"/>
                    <a:pt x="17831" y="0"/>
                  </a:cubicBezTo>
                  <a:cubicBezTo>
                    <a:pt x="17745" y="0"/>
                    <a:pt x="17694" y="0"/>
                    <a:pt x="176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61D4F215-BF73-B6F5-8E85-33D2351E9EAA}"/>
                </a:ext>
              </a:extLst>
            </p:cNvPr>
            <p:cNvSpPr/>
            <p:nvPr/>
          </p:nvSpPr>
          <p:spPr>
            <a:xfrm>
              <a:off x="4930282" y="3096506"/>
              <a:ext cx="19053" cy="19682"/>
            </a:xfrm>
            <a:custGeom>
              <a:avLst/>
              <a:gdLst>
                <a:gd name="connsiteX0" fmla="*/ 12582 w 19053"/>
                <a:gd name="connsiteY0" fmla="*/ 0 h 19682"/>
                <a:gd name="connsiteX1" fmla="*/ 9838 w 19053"/>
                <a:gd name="connsiteY1" fmla="*/ 395 h 19682"/>
                <a:gd name="connsiteX2" fmla="*/ 4215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90 w 19053"/>
                <a:gd name="connsiteY5" fmla="*/ 19683 h 19682"/>
                <a:gd name="connsiteX6" fmla="*/ 18051 w 19053"/>
                <a:gd name="connsiteY6" fmla="*/ 14711 h 19682"/>
                <a:gd name="connsiteX7" fmla="*/ 18514 w 19053"/>
                <a:gd name="connsiteY7" fmla="*/ 6121 h 19682"/>
                <a:gd name="connsiteX8" fmla="*/ 12582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82" y="0"/>
                  </a:moveTo>
                  <a:cubicBezTo>
                    <a:pt x="11759" y="0"/>
                    <a:pt x="10850" y="137"/>
                    <a:pt x="9838" y="395"/>
                  </a:cubicBezTo>
                  <a:cubicBezTo>
                    <a:pt x="7918" y="892"/>
                    <a:pt x="5998" y="1612"/>
                    <a:pt x="4215" y="2520"/>
                  </a:cubicBezTo>
                  <a:cubicBezTo>
                    <a:pt x="2398" y="3446"/>
                    <a:pt x="923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90" y="19683"/>
                  </a:cubicBezTo>
                  <a:cubicBezTo>
                    <a:pt x="13490" y="19683"/>
                    <a:pt x="16782" y="17728"/>
                    <a:pt x="18051" y="14711"/>
                  </a:cubicBezTo>
                  <a:cubicBezTo>
                    <a:pt x="19543" y="11487"/>
                    <a:pt x="19080" y="8744"/>
                    <a:pt x="18514" y="6121"/>
                  </a:cubicBezTo>
                  <a:cubicBezTo>
                    <a:pt x="17639" y="1955"/>
                    <a:pt x="15753" y="0"/>
                    <a:pt x="125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7A95A602-B7CF-379B-DEB7-E11782FFF1C6}"/>
                </a:ext>
              </a:extLst>
            </p:cNvPr>
            <p:cNvSpPr/>
            <p:nvPr/>
          </p:nvSpPr>
          <p:spPr>
            <a:xfrm>
              <a:off x="4896444" y="3269294"/>
              <a:ext cx="5051" cy="4372"/>
            </a:xfrm>
            <a:custGeom>
              <a:avLst/>
              <a:gdLst>
                <a:gd name="connsiteX0" fmla="*/ 3094 w 5051"/>
                <a:gd name="connsiteY0" fmla="*/ 0 h 4372"/>
                <a:gd name="connsiteX1" fmla="*/ 197 w 5051"/>
                <a:gd name="connsiteY1" fmla="*/ 1595 h 4372"/>
                <a:gd name="connsiteX2" fmla="*/ 1379 w 5051"/>
                <a:gd name="connsiteY2" fmla="*/ 3995 h 4372"/>
                <a:gd name="connsiteX3" fmla="*/ 2974 w 5051"/>
                <a:gd name="connsiteY3" fmla="*/ 4372 h 4372"/>
                <a:gd name="connsiteX4" fmla="*/ 4911 w 5051"/>
                <a:gd name="connsiteY4" fmla="*/ 2863 h 4372"/>
                <a:gd name="connsiteX5" fmla="*/ 3626 w 5051"/>
                <a:gd name="connsiteY5" fmla="*/ 17 h 4372"/>
                <a:gd name="connsiteX6" fmla="*/ 3094 w 5051"/>
                <a:gd name="connsiteY6" fmla="*/ 0 h 4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1" h="4372">
                  <a:moveTo>
                    <a:pt x="3094" y="0"/>
                  </a:moveTo>
                  <a:cubicBezTo>
                    <a:pt x="1979" y="0"/>
                    <a:pt x="848" y="394"/>
                    <a:pt x="197" y="1595"/>
                  </a:cubicBezTo>
                  <a:cubicBezTo>
                    <a:pt x="-369" y="2640"/>
                    <a:pt x="368" y="3583"/>
                    <a:pt x="1379" y="3995"/>
                  </a:cubicBezTo>
                  <a:cubicBezTo>
                    <a:pt x="1928" y="4218"/>
                    <a:pt x="2477" y="4372"/>
                    <a:pt x="2974" y="4372"/>
                  </a:cubicBezTo>
                  <a:cubicBezTo>
                    <a:pt x="3780" y="4372"/>
                    <a:pt x="4483" y="3978"/>
                    <a:pt x="4911" y="2863"/>
                  </a:cubicBezTo>
                  <a:cubicBezTo>
                    <a:pt x="5357" y="1732"/>
                    <a:pt x="4688" y="892"/>
                    <a:pt x="3626" y="17"/>
                  </a:cubicBezTo>
                  <a:cubicBezTo>
                    <a:pt x="3454" y="0"/>
                    <a:pt x="3282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C2274D62-45A3-D40D-3790-59133A96FE6B}"/>
                </a:ext>
              </a:extLst>
            </p:cNvPr>
            <p:cNvSpPr/>
            <p:nvPr/>
          </p:nvSpPr>
          <p:spPr>
            <a:xfrm>
              <a:off x="4889755" y="3177825"/>
              <a:ext cx="12786" cy="13458"/>
            </a:xfrm>
            <a:custGeom>
              <a:avLst/>
              <a:gdLst>
                <a:gd name="connsiteX0" fmla="*/ 6388 w 12786"/>
                <a:gd name="connsiteY0" fmla="*/ 0 h 13458"/>
                <a:gd name="connsiteX1" fmla="*/ 4896 w 12786"/>
                <a:gd name="connsiteY1" fmla="*/ 326 h 13458"/>
                <a:gd name="connsiteX2" fmla="*/ 61 w 12786"/>
                <a:gd name="connsiteY2" fmla="*/ 6412 h 13458"/>
                <a:gd name="connsiteX3" fmla="*/ 3181 w 12786"/>
                <a:gd name="connsiteY3" fmla="*/ 11316 h 13458"/>
                <a:gd name="connsiteX4" fmla="*/ 5736 w 12786"/>
                <a:gd name="connsiteY4" fmla="*/ 12739 h 13458"/>
                <a:gd name="connsiteX5" fmla="*/ 6216 w 12786"/>
                <a:gd name="connsiteY5" fmla="*/ 12705 h 13458"/>
                <a:gd name="connsiteX6" fmla="*/ 8016 w 12786"/>
                <a:gd name="connsiteY6" fmla="*/ 13082 h 13458"/>
                <a:gd name="connsiteX7" fmla="*/ 9765 w 12786"/>
                <a:gd name="connsiteY7" fmla="*/ 13459 h 13458"/>
                <a:gd name="connsiteX8" fmla="*/ 11548 w 12786"/>
                <a:gd name="connsiteY8" fmla="*/ 12550 h 13458"/>
                <a:gd name="connsiteX9" fmla="*/ 12406 w 12786"/>
                <a:gd name="connsiteY9" fmla="*/ 5898 h 13458"/>
                <a:gd name="connsiteX10" fmla="*/ 10348 w 12786"/>
                <a:gd name="connsiteY10" fmla="*/ 2092 h 13458"/>
                <a:gd name="connsiteX11" fmla="*/ 6388 w 12786"/>
                <a:gd name="connsiteY11" fmla="*/ 0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6" h="13458">
                  <a:moveTo>
                    <a:pt x="6388" y="0"/>
                  </a:moveTo>
                  <a:cubicBezTo>
                    <a:pt x="5908" y="0"/>
                    <a:pt x="5393" y="103"/>
                    <a:pt x="4896" y="326"/>
                  </a:cubicBezTo>
                  <a:cubicBezTo>
                    <a:pt x="2393" y="1406"/>
                    <a:pt x="524" y="3429"/>
                    <a:pt x="61" y="6412"/>
                  </a:cubicBezTo>
                  <a:cubicBezTo>
                    <a:pt x="-351" y="9001"/>
                    <a:pt x="1381" y="10218"/>
                    <a:pt x="3181" y="11316"/>
                  </a:cubicBezTo>
                  <a:cubicBezTo>
                    <a:pt x="4056" y="11830"/>
                    <a:pt x="4947" y="12310"/>
                    <a:pt x="5736" y="12739"/>
                  </a:cubicBezTo>
                  <a:cubicBezTo>
                    <a:pt x="5890" y="12705"/>
                    <a:pt x="6062" y="12705"/>
                    <a:pt x="6216" y="12705"/>
                  </a:cubicBezTo>
                  <a:cubicBezTo>
                    <a:pt x="6834" y="12705"/>
                    <a:pt x="7433" y="12893"/>
                    <a:pt x="8016" y="13082"/>
                  </a:cubicBezTo>
                  <a:cubicBezTo>
                    <a:pt x="8617" y="13270"/>
                    <a:pt x="9199" y="13459"/>
                    <a:pt x="9765" y="13459"/>
                  </a:cubicBezTo>
                  <a:cubicBezTo>
                    <a:pt x="10382" y="13459"/>
                    <a:pt x="10982" y="13236"/>
                    <a:pt x="11548" y="12550"/>
                  </a:cubicBezTo>
                  <a:cubicBezTo>
                    <a:pt x="13211" y="10579"/>
                    <a:pt x="12869" y="8230"/>
                    <a:pt x="12406" y="5898"/>
                  </a:cubicBezTo>
                  <a:cubicBezTo>
                    <a:pt x="12114" y="4389"/>
                    <a:pt x="11394" y="3172"/>
                    <a:pt x="10348" y="2092"/>
                  </a:cubicBezTo>
                  <a:cubicBezTo>
                    <a:pt x="9182" y="909"/>
                    <a:pt x="7845" y="0"/>
                    <a:pt x="63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4E6BEA54-C986-1416-65CC-FA879C88F41F}"/>
                </a:ext>
              </a:extLst>
            </p:cNvPr>
            <p:cNvSpPr/>
            <p:nvPr/>
          </p:nvSpPr>
          <p:spPr>
            <a:xfrm>
              <a:off x="4907393" y="3130059"/>
              <a:ext cx="6910" cy="7389"/>
            </a:xfrm>
            <a:custGeom>
              <a:avLst/>
              <a:gdLst>
                <a:gd name="connsiteX0" fmla="*/ 2843 w 6910"/>
                <a:gd name="connsiteY0" fmla="*/ 0 h 7389"/>
                <a:gd name="connsiteX1" fmla="*/ 117 w 6910"/>
                <a:gd name="connsiteY1" fmla="*/ 2349 h 7389"/>
                <a:gd name="connsiteX2" fmla="*/ 2140 w 6910"/>
                <a:gd name="connsiteY2" fmla="*/ 7115 h 7389"/>
                <a:gd name="connsiteX3" fmla="*/ 3889 w 6910"/>
                <a:gd name="connsiteY3" fmla="*/ 7389 h 7389"/>
                <a:gd name="connsiteX4" fmla="*/ 6872 w 6910"/>
                <a:gd name="connsiteY4" fmla="*/ 4852 h 7389"/>
                <a:gd name="connsiteX5" fmla="*/ 3735 w 6910"/>
                <a:gd name="connsiteY5" fmla="*/ 137 h 7389"/>
                <a:gd name="connsiteX6" fmla="*/ 2843 w 6910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0" h="7389">
                  <a:moveTo>
                    <a:pt x="2843" y="0"/>
                  </a:moveTo>
                  <a:cubicBezTo>
                    <a:pt x="1471" y="0"/>
                    <a:pt x="580" y="909"/>
                    <a:pt x="117" y="2349"/>
                  </a:cubicBezTo>
                  <a:cubicBezTo>
                    <a:pt x="-346" y="4475"/>
                    <a:pt x="614" y="6669"/>
                    <a:pt x="2140" y="7115"/>
                  </a:cubicBezTo>
                  <a:cubicBezTo>
                    <a:pt x="2774" y="7304"/>
                    <a:pt x="3358" y="7389"/>
                    <a:pt x="3889" y="7389"/>
                  </a:cubicBezTo>
                  <a:cubicBezTo>
                    <a:pt x="5552" y="7389"/>
                    <a:pt x="6649" y="6498"/>
                    <a:pt x="6872" y="4852"/>
                  </a:cubicBezTo>
                  <a:cubicBezTo>
                    <a:pt x="7164" y="2829"/>
                    <a:pt x="5758" y="617"/>
                    <a:pt x="3735" y="137"/>
                  </a:cubicBezTo>
                  <a:cubicBezTo>
                    <a:pt x="3426" y="34"/>
                    <a:pt x="3134" y="0"/>
                    <a:pt x="28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13EA4E7C-7572-FBCE-9440-6C8DBDF67A03}"/>
                </a:ext>
              </a:extLst>
            </p:cNvPr>
            <p:cNvSpPr/>
            <p:nvPr/>
          </p:nvSpPr>
          <p:spPr>
            <a:xfrm>
              <a:off x="4906897" y="3156205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7 w 9640"/>
                <a:gd name="connsiteY3" fmla="*/ 10887 h 10887"/>
                <a:gd name="connsiteX4" fmla="*/ 9340 w 9640"/>
                <a:gd name="connsiteY4" fmla="*/ 6944 h 10887"/>
                <a:gd name="connsiteX5" fmla="*/ 5517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1" y="0"/>
                    <a:pt x="973" y="1371"/>
                    <a:pt x="150" y="3909"/>
                  </a:cubicBezTo>
                  <a:cubicBezTo>
                    <a:pt x="-536" y="6035"/>
                    <a:pt x="1248" y="10218"/>
                    <a:pt x="3065" y="10784"/>
                  </a:cubicBezTo>
                  <a:cubicBezTo>
                    <a:pt x="3305" y="10853"/>
                    <a:pt x="3562" y="10887"/>
                    <a:pt x="3837" y="10887"/>
                  </a:cubicBezTo>
                  <a:cubicBezTo>
                    <a:pt x="5860" y="10887"/>
                    <a:pt x="8654" y="8984"/>
                    <a:pt x="9340" y="6944"/>
                  </a:cubicBezTo>
                  <a:cubicBezTo>
                    <a:pt x="10335" y="3995"/>
                    <a:pt x="8808" y="1303"/>
                    <a:pt x="5517" y="223"/>
                  </a:cubicBezTo>
                  <a:cubicBezTo>
                    <a:pt x="5071" y="86"/>
                    <a:pt x="4642" y="0"/>
                    <a:pt x="4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3CB78280-6600-6E3D-0E8F-6815F2AAABD9}"/>
                </a:ext>
              </a:extLst>
            </p:cNvPr>
            <p:cNvSpPr/>
            <p:nvPr/>
          </p:nvSpPr>
          <p:spPr>
            <a:xfrm>
              <a:off x="4884440" y="3292062"/>
              <a:ext cx="18080" cy="21277"/>
            </a:xfrm>
            <a:custGeom>
              <a:avLst/>
              <a:gdLst>
                <a:gd name="connsiteX0" fmla="*/ 12611 w 18080"/>
                <a:gd name="connsiteY0" fmla="*/ 0 h 21277"/>
                <a:gd name="connsiteX1" fmla="*/ 10176 w 18080"/>
                <a:gd name="connsiteY1" fmla="*/ 292 h 21277"/>
                <a:gd name="connsiteX2" fmla="*/ 4467 w 18080"/>
                <a:gd name="connsiteY2" fmla="*/ 2195 h 21277"/>
                <a:gd name="connsiteX3" fmla="*/ 370 w 18080"/>
                <a:gd name="connsiteY3" fmla="*/ 6601 h 21277"/>
                <a:gd name="connsiteX4" fmla="*/ 5788 w 18080"/>
                <a:gd name="connsiteY4" fmla="*/ 18740 h 21277"/>
                <a:gd name="connsiteX5" fmla="*/ 9336 w 18080"/>
                <a:gd name="connsiteY5" fmla="*/ 19614 h 21277"/>
                <a:gd name="connsiteX6" fmla="*/ 10279 w 18080"/>
                <a:gd name="connsiteY6" fmla="*/ 21277 h 21277"/>
                <a:gd name="connsiteX7" fmla="*/ 18081 w 18080"/>
                <a:gd name="connsiteY7" fmla="*/ 4132 h 21277"/>
                <a:gd name="connsiteX8" fmla="*/ 12611 w 18080"/>
                <a:gd name="connsiteY8" fmla="*/ 0 h 21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80" h="21277">
                  <a:moveTo>
                    <a:pt x="12611" y="0"/>
                  </a:moveTo>
                  <a:cubicBezTo>
                    <a:pt x="11874" y="0"/>
                    <a:pt x="11068" y="103"/>
                    <a:pt x="10176" y="292"/>
                  </a:cubicBezTo>
                  <a:cubicBezTo>
                    <a:pt x="8222" y="703"/>
                    <a:pt x="6285" y="1355"/>
                    <a:pt x="4467" y="2195"/>
                  </a:cubicBezTo>
                  <a:cubicBezTo>
                    <a:pt x="2616" y="3052"/>
                    <a:pt x="1073" y="4509"/>
                    <a:pt x="370" y="6601"/>
                  </a:cubicBezTo>
                  <a:cubicBezTo>
                    <a:pt x="-1036" y="10801"/>
                    <a:pt x="1741" y="16905"/>
                    <a:pt x="5788" y="18740"/>
                  </a:cubicBezTo>
                  <a:cubicBezTo>
                    <a:pt x="6953" y="19271"/>
                    <a:pt x="8153" y="19545"/>
                    <a:pt x="9336" y="19614"/>
                  </a:cubicBezTo>
                  <a:cubicBezTo>
                    <a:pt x="9611" y="20197"/>
                    <a:pt x="9937" y="20763"/>
                    <a:pt x="10279" y="21277"/>
                  </a:cubicBezTo>
                  <a:cubicBezTo>
                    <a:pt x="12817" y="15533"/>
                    <a:pt x="15423" y="9807"/>
                    <a:pt x="18081" y="4132"/>
                  </a:cubicBezTo>
                  <a:cubicBezTo>
                    <a:pt x="17120" y="1320"/>
                    <a:pt x="15337" y="0"/>
                    <a:pt x="126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80427D3D-F3CB-E46D-BB23-7222282F5889}"/>
                </a:ext>
              </a:extLst>
            </p:cNvPr>
            <p:cNvSpPr/>
            <p:nvPr/>
          </p:nvSpPr>
          <p:spPr>
            <a:xfrm>
              <a:off x="4892569" y="3296177"/>
              <a:ext cx="24453" cy="50440"/>
            </a:xfrm>
            <a:custGeom>
              <a:avLst/>
              <a:gdLst>
                <a:gd name="connsiteX0" fmla="*/ 9969 w 24453"/>
                <a:gd name="connsiteY0" fmla="*/ 0 h 50440"/>
                <a:gd name="connsiteX1" fmla="*/ 2168 w 24453"/>
                <a:gd name="connsiteY1" fmla="*/ 17145 h 50440"/>
                <a:gd name="connsiteX2" fmla="*/ 6094 w 24453"/>
                <a:gd name="connsiteY2" fmla="*/ 20900 h 50440"/>
                <a:gd name="connsiteX3" fmla="*/ 6386 w 24453"/>
                <a:gd name="connsiteY3" fmla="*/ 21448 h 50440"/>
                <a:gd name="connsiteX4" fmla="*/ 6557 w 24453"/>
                <a:gd name="connsiteY4" fmla="*/ 24363 h 50440"/>
                <a:gd name="connsiteX5" fmla="*/ 7929 w 24453"/>
                <a:gd name="connsiteY5" fmla="*/ 24534 h 50440"/>
                <a:gd name="connsiteX6" fmla="*/ 6780 w 24453"/>
                <a:gd name="connsiteY6" fmla="*/ 28632 h 50440"/>
                <a:gd name="connsiteX7" fmla="*/ 9866 w 24453"/>
                <a:gd name="connsiteY7" fmla="*/ 34530 h 50440"/>
                <a:gd name="connsiteX8" fmla="*/ 11426 w 24453"/>
                <a:gd name="connsiteY8" fmla="*/ 35113 h 50440"/>
                <a:gd name="connsiteX9" fmla="*/ 10364 w 24453"/>
                <a:gd name="connsiteY9" fmla="*/ 36193 h 50440"/>
                <a:gd name="connsiteX10" fmla="*/ 10055 w 24453"/>
                <a:gd name="connsiteY10" fmla="*/ 37462 h 50440"/>
                <a:gd name="connsiteX11" fmla="*/ 7809 w 24453"/>
                <a:gd name="connsiteY11" fmla="*/ 37050 h 50440"/>
                <a:gd name="connsiteX12" fmla="*/ 402 w 24453"/>
                <a:gd name="connsiteY12" fmla="*/ 41302 h 50440"/>
                <a:gd name="connsiteX13" fmla="*/ 4706 w 24453"/>
                <a:gd name="connsiteY13" fmla="*/ 48297 h 50440"/>
                <a:gd name="connsiteX14" fmla="*/ 8598 w 24453"/>
                <a:gd name="connsiteY14" fmla="*/ 49309 h 50440"/>
                <a:gd name="connsiteX15" fmla="*/ 11958 w 24453"/>
                <a:gd name="connsiteY15" fmla="*/ 48092 h 50440"/>
                <a:gd name="connsiteX16" fmla="*/ 16656 w 24453"/>
                <a:gd name="connsiteY16" fmla="*/ 50389 h 50440"/>
                <a:gd name="connsiteX17" fmla="*/ 17461 w 24453"/>
                <a:gd name="connsiteY17" fmla="*/ 50440 h 50440"/>
                <a:gd name="connsiteX18" fmla="*/ 23428 w 24453"/>
                <a:gd name="connsiteY18" fmla="*/ 44885 h 50440"/>
                <a:gd name="connsiteX19" fmla="*/ 24422 w 24453"/>
                <a:gd name="connsiteY19" fmla="*/ 40942 h 50440"/>
                <a:gd name="connsiteX20" fmla="*/ 21199 w 24453"/>
                <a:gd name="connsiteY20" fmla="*/ 33313 h 50440"/>
                <a:gd name="connsiteX21" fmla="*/ 22451 w 24453"/>
                <a:gd name="connsiteY21" fmla="*/ 31753 h 50440"/>
                <a:gd name="connsiteX22" fmla="*/ 17942 w 24453"/>
                <a:gd name="connsiteY22" fmla="*/ 22134 h 50440"/>
                <a:gd name="connsiteX23" fmla="*/ 16844 w 24453"/>
                <a:gd name="connsiteY23" fmla="*/ 21637 h 50440"/>
                <a:gd name="connsiteX24" fmla="*/ 16587 w 24453"/>
                <a:gd name="connsiteY24" fmla="*/ 21568 h 50440"/>
                <a:gd name="connsiteX25" fmla="*/ 16158 w 24453"/>
                <a:gd name="connsiteY25" fmla="*/ 22083 h 50440"/>
                <a:gd name="connsiteX26" fmla="*/ 15901 w 24453"/>
                <a:gd name="connsiteY26" fmla="*/ 22357 h 50440"/>
                <a:gd name="connsiteX27" fmla="*/ 16364 w 24453"/>
                <a:gd name="connsiteY27" fmla="*/ 16099 h 50440"/>
                <a:gd name="connsiteX28" fmla="*/ 10672 w 24453"/>
                <a:gd name="connsiteY28" fmla="*/ 8247 h 50440"/>
                <a:gd name="connsiteX29" fmla="*/ 10535 w 24453"/>
                <a:gd name="connsiteY29" fmla="*/ 2246 h 50440"/>
                <a:gd name="connsiteX30" fmla="*/ 9969 w 24453"/>
                <a:gd name="connsiteY30" fmla="*/ 0 h 5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453" h="50440">
                  <a:moveTo>
                    <a:pt x="9969" y="0"/>
                  </a:moveTo>
                  <a:cubicBezTo>
                    <a:pt x="7312" y="5692"/>
                    <a:pt x="4706" y="11401"/>
                    <a:pt x="2168" y="17145"/>
                  </a:cubicBezTo>
                  <a:cubicBezTo>
                    <a:pt x="3163" y="18619"/>
                    <a:pt x="4483" y="19854"/>
                    <a:pt x="6094" y="20900"/>
                  </a:cubicBezTo>
                  <a:cubicBezTo>
                    <a:pt x="6249" y="21003"/>
                    <a:pt x="6283" y="21260"/>
                    <a:pt x="6386" y="21448"/>
                  </a:cubicBezTo>
                  <a:cubicBezTo>
                    <a:pt x="3025" y="22511"/>
                    <a:pt x="4946" y="23403"/>
                    <a:pt x="6557" y="24363"/>
                  </a:cubicBezTo>
                  <a:cubicBezTo>
                    <a:pt x="7003" y="24414"/>
                    <a:pt x="7466" y="24466"/>
                    <a:pt x="7929" y="24534"/>
                  </a:cubicBezTo>
                  <a:cubicBezTo>
                    <a:pt x="7174" y="25666"/>
                    <a:pt x="6832" y="27055"/>
                    <a:pt x="6780" y="28632"/>
                  </a:cubicBezTo>
                  <a:cubicBezTo>
                    <a:pt x="6694" y="31392"/>
                    <a:pt x="7535" y="33536"/>
                    <a:pt x="9866" y="34530"/>
                  </a:cubicBezTo>
                  <a:cubicBezTo>
                    <a:pt x="10364" y="34770"/>
                    <a:pt x="10878" y="34976"/>
                    <a:pt x="11426" y="35113"/>
                  </a:cubicBezTo>
                  <a:cubicBezTo>
                    <a:pt x="11066" y="35456"/>
                    <a:pt x="10706" y="35816"/>
                    <a:pt x="10364" y="36193"/>
                  </a:cubicBezTo>
                  <a:cubicBezTo>
                    <a:pt x="10072" y="36536"/>
                    <a:pt x="9798" y="37016"/>
                    <a:pt x="10055" y="37462"/>
                  </a:cubicBezTo>
                  <a:cubicBezTo>
                    <a:pt x="9369" y="37170"/>
                    <a:pt x="8615" y="37050"/>
                    <a:pt x="7809" y="37050"/>
                  </a:cubicBezTo>
                  <a:cubicBezTo>
                    <a:pt x="4946" y="37050"/>
                    <a:pt x="1671" y="38765"/>
                    <a:pt x="402" y="41302"/>
                  </a:cubicBezTo>
                  <a:cubicBezTo>
                    <a:pt x="-815" y="43737"/>
                    <a:pt x="762" y="46309"/>
                    <a:pt x="4706" y="48297"/>
                  </a:cubicBezTo>
                  <a:cubicBezTo>
                    <a:pt x="6043" y="48983"/>
                    <a:pt x="7380" y="49309"/>
                    <a:pt x="8598" y="49309"/>
                  </a:cubicBezTo>
                  <a:cubicBezTo>
                    <a:pt x="9969" y="49309"/>
                    <a:pt x="11152" y="48880"/>
                    <a:pt x="11958" y="48092"/>
                  </a:cubicBezTo>
                  <a:cubicBezTo>
                    <a:pt x="13347" y="49275"/>
                    <a:pt x="15010" y="50166"/>
                    <a:pt x="16656" y="50389"/>
                  </a:cubicBezTo>
                  <a:cubicBezTo>
                    <a:pt x="16930" y="50423"/>
                    <a:pt x="17204" y="50440"/>
                    <a:pt x="17461" y="50440"/>
                  </a:cubicBezTo>
                  <a:cubicBezTo>
                    <a:pt x="19759" y="50440"/>
                    <a:pt x="21473" y="48915"/>
                    <a:pt x="23428" y="44885"/>
                  </a:cubicBezTo>
                  <a:cubicBezTo>
                    <a:pt x="23617" y="44166"/>
                    <a:pt x="24302" y="42571"/>
                    <a:pt x="24422" y="40942"/>
                  </a:cubicBezTo>
                  <a:cubicBezTo>
                    <a:pt x="24680" y="37599"/>
                    <a:pt x="23325" y="34650"/>
                    <a:pt x="21199" y="33313"/>
                  </a:cubicBezTo>
                  <a:cubicBezTo>
                    <a:pt x="21730" y="32850"/>
                    <a:pt x="22176" y="32335"/>
                    <a:pt x="22451" y="31753"/>
                  </a:cubicBezTo>
                  <a:cubicBezTo>
                    <a:pt x="23994" y="28581"/>
                    <a:pt x="22279" y="24895"/>
                    <a:pt x="17942" y="22134"/>
                  </a:cubicBezTo>
                  <a:cubicBezTo>
                    <a:pt x="17599" y="21911"/>
                    <a:pt x="17222" y="21791"/>
                    <a:pt x="16844" y="21637"/>
                  </a:cubicBezTo>
                  <a:cubicBezTo>
                    <a:pt x="16741" y="21585"/>
                    <a:pt x="16656" y="21568"/>
                    <a:pt x="16587" y="21568"/>
                  </a:cubicBezTo>
                  <a:cubicBezTo>
                    <a:pt x="16296" y="21568"/>
                    <a:pt x="16313" y="21911"/>
                    <a:pt x="16158" y="22083"/>
                  </a:cubicBezTo>
                  <a:lnTo>
                    <a:pt x="15901" y="22357"/>
                  </a:lnTo>
                  <a:cubicBezTo>
                    <a:pt x="16862" y="20900"/>
                    <a:pt x="17050" y="18808"/>
                    <a:pt x="16364" y="16099"/>
                  </a:cubicBezTo>
                  <a:cubicBezTo>
                    <a:pt x="15490" y="12602"/>
                    <a:pt x="13638" y="9876"/>
                    <a:pt x="10672" y="8247"/>
                  </a:cubicBezTo>
                  <a:cubicBezTo>
                    <a:pt x="11135" y="6121"/>
                    <a:pt x="10861" y="4149"/>
                    <a:pt x="10535" y="2246"/>
                  </a:cubicBezTo>
                  <a:cubicBezTo>
                    <a:pt x="10398" y="1406"/>
                    <a:pt x="10209" y="669"/>
                    <a:pt x="99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D6D56CBB-D2E7-0B4A-5F5E-1C67EA19B071}"/>
                </a:ext>
              </a:extLst>
            </p:cNvPr>
            <p:cNvSpPr/>
            <p:nvPr/>
          </p:nvSpPr>
          <p:spPr>
            <a:xfrm>
              <a:off x="4862372" y="3249371"/>
              <a:ext cx="14315" cy="16904"/>
            </a:xfrm>
            <a:custGeom>
              <a:avLst/>
              <a:gdLst>
                <a:gd name="connsiteX0" fmla="*/ 8688 w 14315"/>
                <a:gd name="connsiteY0" fmla="*/ 0 h 16904"/>
                <a:gd name="connsiteX1" fmla="*/ 2670 w 14315"/>
                <a:gd name="connsiteY1" fmla="*/ 1852 h 16904"/>
                <a:gd name="connsiteX2" fmla="*/ 1453 w 14315"/>
                <a:gd name="connsiteY2" fmla="*/ 3189 h 16904"/>
                <a:gd name="connsiteX3" fmla="*/ 1282 w 14315"/>
                <a:gd name="connsiteY3" fmla="*/ 4321 h 16904"/>
                <a:gd name="connsiteX4" fmla="*/ 1470 w 14315"/>
                <a:gd name="connsiteY4" fmla="*/ 7475 h 16904"/>
                <a:gd name="connsiteX5" fmla="*/ 664 w 14315"/>
                <a:gd name="connsiteY5" fmla="*/ 12430 h 16904"/>
                <a:gd name="connsiteX6" fmla="*/ 6733 w 14315"/>
                <a:gd name="connsiteY6" fmla="*/ 16905 h 16904"/>
                <a:gd name="connsiteX7" fmla="*/ 7059 w 14315"/>
                <a:gd name="connsiteY7" fmla="*/ 16905 h 16904"/>
                <a:gd name="connsiteX8" fmla="*/ 12872 w 14315"/>
                <a:gd name="connsiteY8" fmla="*/ 12670 h 16904"/>
                <a:gd name="connsiteX9" fmla="*/ 12237 w 14315"/>
                <a:gd name="connsiteY9" fmla="*/ 1080 h 16904"/>
                <a:gd name="connsiteX10" fmla="*/ 8688 w 14315"/>
                <a:gd name="connsiteY10" fmla="*/ 0 h 1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15" h="16904">
                  <a:moveTo>
                    <a:pt x="8688" y="0"/>
                  </a:moveTo>
                  <a:cubicBezTo>
                    <a:pt x="6733" y="0"/>
                    <a:pt x="4487" y="634"/>
                    <a:pt x="2670" y="1852"/>
                  </a:cubicBezTo>
                  <a:cubicBezTo>
                    <a:pt x="2190" y="2177"/>
                    <a:pt x="1761" y="2675"/>
                    <a:pt x="1453" y="3189"/>
                  </a:cubicBezTo>
                  <a:cubicBezTo>
                    <a:pt x="1264" y="3498"/>
                    <a:pt x="1230" y="4303"/>
                    <a:pt x="1282" y="4321"/>
                  </a:cubicBezTo>
                  <a:cubicBezTo>
                    <a:pt x="4179" y="5195"/>
                    <a:pt x="2945" y="6429"/>
                    <a:pt x="1470" y="7475"/>
                  </a:cubicBezTo>
                  <a:cubicBezTo>
                    <a:pt x="-536" y="8881"/>
                    <a:pt x="-159" y="10630"/>
                    <a:pt x="664" y="12430"/>
                  </a:cubicBezTo>
                  <a:cubicBezTo>
                    <a:pt x="1881" y="15071"/>
                    <a:pt x="3904" y="16785"/>
                    <a:pt x="6733" y="16905"/>
                  </a:cubicBezTo>
                  <a:cubicBezTo>
                    <a:pt x="6836" y="16905"/>
                    <a:pt x="6956" y="16905"/>
                    <a:pt x="7059" y="16905"/>
                  </a:cubicBezTo>
                  <a:cubicBezTo>
                    <a:pt x="10025" y="16905"/>
                    <a:pt x="12031" y="15190"/>
                    <a:pt x="12872" y="12670"/>
                  </a:cubicBezTo>
                  <a:cubicBezTo>
                    <a:pt x="15049" y="7750"/>
                    <a:pt x="14706" y="3292"/>
                    <a:pt x="12237" y="1080"/>
                  </a:cubicBezTo>
                  <a:cubicBezTo>
                    <a:pt x="11431" y="343"/>
                    <a:pt x="10145" y="0"/>
                    <a:pt x="86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59F6FA00-3F58-F935-700F-CAECE52907FF}"/>
                </a:ext>
              </a:extLst>
            </p:cNvPr>
            <p:cNvSpPr/>
            <p:nvPr/>
          </p:nvSpPr>
          <p:spPr>
            <a:xfrm>
              <a:off x="4607401" y="3785838"/>
              <a:ext cx="26450" cy="29421"/>
            </a:xfrm>
            <a:custGeom>
              <a:avLst/>
              <a:gdLst>
                <a:gd name="connsiteX0" fmla="*/ 13376 w 26450"/>
                <a:gd name="connsiteY0" fmla="*/ 0 h 29421"/>
                <a:gd name="connsiteX1" fmla="*/ 13153 w 26450"/>
                <a:gd name="connsiteY1" fmla="*/ 0 h 29421"/>
                <a:gd name="connsiteX2" fmla="*/ 8147 w 26450"/>
                <a:gd name="connsiteY2" fmla="*/ 1149 h 29421"/>
                <a:gd name="connsiteX3" fmla="*/ 5643 w 26450"/>
                <a:gd name="connsiteY3" fmla="*/ 4509 h 29421"/>
                <a:gd name="connsiteX4" fmla="*/ 1271 w 26450"/>
                <a:gd name="connsiteY4" fmla="*/ 10973 h 29421"/>
                <a:gd name="connsiteX5" fmla="*/ 346 w 26450"/>
                <a:gd name="connsiteY5" fmla="*/ 14333 h 29421"/>
                <a:gd name="connsiteX6" fmla="*/ 2249 w 26450"/>
                <a:gd name="connsiteY6" fmla="*/ 15825 h 29421"/>
                <a:gd name="connsiteX7" fmla="*/ 2952 w 26450"/>
                <a:gd name="connsiteY7" fmla="*/ 15551 h 29421"/>
                <a:gd name="connsiteX8" fmla="*/ 6055 w 26450"/>
                <a:gd name="connsiteY8" fmla="*/ 13888 h 29421"/>
                <a:gd name="connsiteX9" fmla="*/ 10084 w 26450"/>
                <a:gd name="connsiteY9" fmla="*/ 17162 h 29421"/>
                <a:gd name="connsiteX10" fmla="*/ 12313 w 26450"/>
                <a:gd name="connsiteY10" fmla="*/ 18277 h 29421"/>
                <a:gd name="connsiteX11" fmla="*/ 15468 w 26450"/>
                <a:gd name="connsiteY11" fmla="*/ 24929 h 29421"/>
                <a:gd name="connsiteX12" fmla="*/ 18931 w 26450"/>
                <a:gd name="connsiteY12" fmla="*/ 29421 h 29421"/>
                <a:gd name="connsiteX13" fmla="*/ 18965 w 26450"/>
                <a:gd name="connsiteY13" fmla="*/ 29421 h 29421"/>
                <a:gd name="connsiteX14" fmla="*/ 24126 w 26450"/>
                <a:gd name="connsiteY14" fmla="*/ 27072 h 29421"/>
                <a:gd name="connsiteX15" fmla="*/ 25618 w 26450"/>
                <a:gd name="connsiteY15" fmla="*/ 21792 h 29421"/>
                <a:gd name="connsiteX16" fmla="*/ 20148 w 26450"/>
                <a:gd name="connsiteY16" fmla="*/ 6190 h 29421"/>
                <a:gd name="connsiteX17" fmla="*/ 13376 w 26450"/>
                <a:gd name="connsiteY17" fmla="*/ 0 h 2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450" h="29421">
                  <a:moveTo>
                    <a:pt x="13376" y="0"/>
                  </a:moveTo>
                  <a:cubicBezTo>
                    <a:pt x="13307" y="0"/>
                    <a:pt x="13222" y="0"/>
                    <a:pt x="13153" y="0"/>
                  </a:cubicBezTo>
                  <a:cubicBezTo>
                    <a:pt x="11490" y="395"/>
                    <a:pt x="9827" y="857"/>
                    <a:pt x="8147" y="1149"/>
                  </a:cubicBezTo>
                  <a:cubicBezTo>
                    <a:pt x="6244" y="1475"/>
                    <a:pt x="5301" y="3223"/>
                    <a:pt x="5643" y="4509"/>
                  </a:cubicBezTo>
                  <a:cubicBezTo>
                    <a:pt x="6758" y="8830"/>
                    <a:pt x="4683" y="10133"/>
                    <a:pt x="1271" y="10973"/>
                  </a:cubicBezTo>
                  <a:cubicBezTo>
                    <a:pt x="-340" y="11367"/>
                    <a:pt x="-134" y="13065"/>
                    <a:pt x="346" y="14333"/>
                  </a:cubicBezTo>
                  <a:cubicBezTo>
                    <a:pt x="672" y="15191"/>
                    <a:pt x="1529" y="15825"/>
                    <a:pt x="2249" y="15825"/>
                  </a:cubicBezTo>
                  <a:cubicBezTo>
                    <a:pt x="2506" y="15825"/>
                    <a:pt x="2763" y="15739"/>
                    <a:pt x="2952" y="15551"/>
                  </a:cubicBezTo>
                  <a:cubicBezTo>
                    <a:pt x="4152" y="14368"/>
                    <a:pt x="5163" y="13888"/>
                    <a:pt x="6055" y="13888"/>
                  </a:cubicBezTo>
                  <a:cubicBezTo>
                    <a:pt x="7633" y="13888"/>
                    <a:pt x="8833" y="15362"/>
                    <a:pt x="10084" y="17162"/>
                  </a:cubicBezTo>
                  <a:cubicBezTo>
                    <a:pt x="10513" y="17780"/>
                    <a:pt x="11541" y="17968"/>
                    <a:pt x="12313" y="18277"/>
                  </a:cubicBezTo>
                  <a:cubicBezTo>
                    <a:pt x="16565" y="19940"/>
                    <a:pt x="16582" y="19940"/>
                    <a:pt x="15468" y="24929"/>
                  </a:cubicBezTo>
                  <a:cubicBezTo>
                    <a:pt x="14782" y="28067"/>
                    <a:pt x="15862" y="29387"/>
                    <a:pt x="18931" y="29421"/>
                  </a:cubicBezTo>
                  <a:cubicBezTo>
                    <a:pt x="18948" y="29421"/>
                    <a:pt x="18965" y="29421"/>
                    <a:pt x="18965" y="29421"/>
                  </a:cubicBezTo>
                  <a:cubicBezTo>
                    <a:pt x="21074" y="29421"/>
                    <a:pt x="22428" y="27929"/>
                    <a:pt x="24126" y="27072"/>
                  </a:cubicBezTo>
                  <a:cubicBezTo>
                    <a:pt x="26646" y="25803"/>
                    <a:pt x="27075" y="24432"/>
                    <a:pt x="25618" y="21792"/>
                  </a:cubicBezTo>
                  <a:cubicBezTo>
                    <a:pt x="22960" y="16957"/>
                    <a:pt x="20423" y="12087"/>
                    <a:pt x="20148" y="6190"/>
                  </a:cubicBezTo>
                  <a:cubicBezTo>
                    <a:pt x="19977" y="2143"/>
                    <a:pt x="17148" y="0"/>
                    <a:pt x="133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E3180923-34B6-F096-E473-E911E3B4A3D8}"/>
                </a:ext>
              </a:extLst>
            </p:cNvPr>
            <p:cNvSpPr/>
            <p:nvPr/>
          </p:nvSpPr>
          <p:spPr>
            <a:xfrm>
              <a:off x="4599485" y="3758578"/>
              <a:ext cx="22751" cy="15653"/>
            </a:xfrm>
            <a:custGeom>
              <a:avLst/>
              <a:gdLst>
                <a:gd name="connsiteX0" fmla="*/ 16423 w 22751"/>
                <a:gd name="connsiteY0" fmla="*/ 0 h 15653"/>
                <a:gd name="connsiteX1" fmla="*/ 14948 w 22751"/>
                <a:gd name="connsiteY1" fmla="*/ 189 h 15653"/>
                <a:gd name="connsiteX2" fmla="*/ 11519 w 22751"/>
                <a:gd name="connsiteY2" fmla="*/ 2400 h 15653"/>
                <a:gd name="connsiteX3" fmla="*/ 9479 w 22751"/>
                <a:gd name="connsiteY3" fmla="*/ 789 h 15653"/>
                <a:gd name="connsiteX4" fmla="*/ 7285 w 22751"/>
                <a:gd name="connsiteY4" fmla="*/ 1903 h 15653"/>
                <a:gd name="connsiteX5" fmla="*/ 787 w 22751"/>
                <a:gd name="connsiteY5" fmla="*/ 9481 h 15653"/>
                <a:gd name="connsiteX6" fmla="*/ 255 w 22751"/>
                <a:gd name="connsiteY6" fmla="*/ 12464 h 15653"/>
                <a:gd name="connsiteX7" fmla="*/ 5433 w 22751"/>
                <a:gd name="connsiteY7" fmla="*/ 15654 h 15653"/>
                <a:gd name="connsiteX8" fmla="*/ 7027 w 22751"/>
                <a:gd name="connsiteY8" fmla="*/ 15431 h 15653"/>
                <a:gd name="connsiteX9" fmla="*/ 11948 w 22751"/>
                <a:gd name="connsiteY9" fmla="*/ 12104 h 15653"/>
                <a:gd name="connsiteX10" fmla="*/ 13783 w 22751"/>
                <a:gd name="connsiteY10" fmla="*/ 13150 h 15653"/>
                <a:gd name="connsiteX11" fmla="*/ 17349 w 22751"/>
                <a:gd name="connsiteY11" fmla="*/ 14230 h 15653"/>
                <a:gd name="connsiteX12" fmla="*/ 18155 w 22751"/>
                <a:gd name="connsiteY12" fmla="*/ 14265 h 15653"/>
                <a:gd name="connsiteX13" fmla="*/ 22321 w 22751"/>
                <a:gd name="connsiteY13" fmla="*/ 7595 h 15653"/>
                <a:gd name="connsiteX14" fmla="*/ 19937 w 22751"/>
                <a:gd name="connsiteY14" fmla="*/ 2126 h 15653"/>
                <a:gd name="connsiteX15" fmla="*/ 16423 w 22751"/>
                <a:gd name="connsiteY15" fmla="*/ 0 h 1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51" h="15653">
                  <a:moveTo>
                    <a:pt x="16423" y="0"/>
                  </a:moveTo>
                  <a:cubicBezTo>
                    <a:pt x="15943" y="0"/>
                    <a:pt x="15446" y="69"/>
                    <a:pt x="14948" y="189"/>
                  </a:cubicBezTo>
                  <a:cubicBezTo>
                    <a:pt x="13817" y="463"/>
                    <a:pt x="12565" y="1337"/>
                    <a:pt x="11519" y="2400"/>
                  </a:cubicBezTo>
                  <a:cubicBezTo>
                    <a:pt x="11005" y="1355"/>
                    <a:pt x="10302" y="789"/>
                    <a:pt x="9479" y="789"/>
                  </a:cubicBezTo>
                  <a:cubicBezTo>
                    <a:pt x="8810" y="789"/>
                    <a:pt x="8073" y="1149"/>
                    <a:pt x="7285" y="1903"/>
                  </a:cubicBezTo>
                  <a:cubicBezTo>
                    <a:pt x="4901" y="4183"/>
                    <a:pt x="2878" y="6875"/>
                    <a:pt x="787" y="9481"/>
                  </a:cubicBezTo>
                  <a:cubicBezTo>
                    <a:pt x="153" y="10270"/>
                    <a:pt x="-310" y="11282"/>
                    <a:pt x="255" y="12464"/>
                  </a:cubicBezTo>
                  <a:cubicBezTo>
                    <a:pt x="1198" y="14436"/>
                    <a:pt x="3238" y="15654"/>
                    <a:pt x="5433" y="15654"/>
                  </a:cubicBezTo>
                  <a:cubicBezTo>
                    <a:pt x="5964" y="15654"/>
                    <a:pt x="6496" y="15585"/>
                    <a:pt x="7027" y="15431"/>
                  </a:cubicBezTo>
                  <a:cubicBezTo>
                    <a:pt x="9051" y="14882"/>
                    <a:pt x="10834" y="13613"/>
                    <a:pt x="11948" y="12104"/>
                  </a:cubicBezTo>
                  <a:cubicBezTo>
                    <a:pt x="12497" y="12499"/>
                    <a:pt x="13097" y="12859"/>
                    <a:pt x="13783" y="13150"/>
                  </a:cubicBezTo>
                  <a:cubicBezTo>
                    <a:pt x="14966" y="13647"/>
                    <a:pt x="16234" y="13905"/>
                    <a:pt x="17349" y="14230"/>
                  </a:cubicBezTo>
                  <a:cubicBezTo>
                    <a:pt x="17623" y="14265"/>
                    <a:pt x="17897" y="14265"/>
                    <a:pt x="18155" y="14265"/>
                  </a:cubicBezTo>
                  <a:cubicBezTo>
                    <a:pt x="21892" y="14265"/>
                    <a:pt x="23624" y="11573"/>
                    <a:pt x="22321" y="7595"/>
                  </a:cubicBezTo>
                  <a:cubicBezTo>
                    <a:pt x="21703" y="5709"/>
                    <a:pt x="20863" y="3875"/>
                    <a:pt x="19937" y="2126"/>
                  </a:cubicBezTo>
                  <a:cubicBezTo>
                    <a:pt x="19115" y="600"/>
                    <a:pt x="17863" y="0"/>
                    <a:pt x="16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0122FA93-8A96-BC3A-899F-FC8514A987D6}"/>
                </a:ext>
              </a:extLst>
            </p:cNvPr>
            <p:cNvSpPr/>
            <p:nvPr/>
          </p:nvSpPr>
          <p:spPr>
            <a:xfrm>
              <a:off x="4630505" y="3774523"/>
              <a:ext cx="13026" cy="14058"/>
            </a:xfrm>
            <a:custGeom>
              <a:avLst/>
              <a:gdLst>
                <a:gd name="connsiteX0" fmla="*/ 9183 w 13026"/>
                <a:gd name="connsiteY0" fmla="*/ 0 h 14058"/>
                <a:gd name="connsiteX1" fmla="*/ 8703 w 13026"/>
                <a:gd name="connsiteY1" fmla="*/ 17 h 14058"/>
                <a:gd name="connsiteX2" fmla="*/ 988 w 13026"/>
                <a:gd name="connsiteY2" fmla="*/ 4200 h 14058"/>
                <a:gd name="connsiteX3" fmla="*/ 816 w 13026"/>
                <a:gd name="connsiteY3" fmla="*/ 9910 h 14058"/>
                <a:gd name="connsiteX4" fmla="*/ 7057 w 13026"/>
                <a:gd name="connsiteY4" fmla="*/ 14059 h 14058"/>
                <a:gd name="connsiteX5" fmla="*/ 7160 w 13026"/>
                <a:gd name="connsiteY5" fmla="*/ 14059 h 14058"/>
                <a:gd name="connsiteX6" fmla="*/ 12200 w 13026"/>
                <a:gd name="connsiteY6" fmla="*/ 8624 h 14058"/>
                <a:gd name="connsiteX7" fmla="*/ 12835 w 13026"/>
                <a:gd name="connsiteY7" fmla="*/ 5298 h 14058"/>
                <a:gd name="connsiteX8" fmla="*/ 9183 w 13026"/>
                <a:gd name="connsiteY8" fmla="*/ 0 h 1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6" h="14058">
                  <a:moveTo>
                    <a:pt x="9183" y="0"/>
                  </a:moveTo>
                  <a:cubicBezTo>
                    <a:pt x="9028" y="0"/>
                    <a:pt x="8857" y="0"/>
                    <a:pt x="8703" y="17"/>
                  </a:cubicBezTo>
                  <a:cubicBezTo>
                    <a:pt x="5531" y="206"/>
                    <a:pt x="2788" y="1252"/>
                    <a:pt x="988" y="4200"/>
                  </a:cubicBezTo>
                  <a:cubicBezTo>
                    <a:pt x="-144" y="6069"/>
                    <a:pt x="-435" y="8161"/>
                    <a:pt x="816" y="9910"/>
                  </a:cubicBezTo>
                  <a:cubicBezTo>
                    <a:pt x="2359" y="12036"/>
                    <a:pt x="4382" y="14059"/>
                    <a:pt x="7057" y="14059"/>
                  </a:cubicBezTo>
                  <a:cubicBezTo>
                    <a:pt x="7091" y="14059"/>
                    <a:pt x="7126" y="14059"/>
                    <a:pt x="7160" y="14059"/>
                  </a:cubicBezTo>
                  <a:cubicBezTo>
                    <a:pt x="10195" y="13990"/>
                    <a:pt x="11378" y="11299"/>
                    <a:pt x="12200" y="8624"/>
                  </a:cubicBezTo>
                  <a:cubicBezTo>
                    <a:pt x="12526" y="7561"/>
                    <a:pt x="12629" y="6412"/>
                    <a:pt x="12835" y="5298"/>
                  </a:cubicBezTo>
                  <a:cubicBezTo>
                    <a:pt x="13503" y="1543"/>
                    <a:pt x="12457" y="0"/>
                    <a:pt x="9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6314D69C-3FEF-E950-3D8E-5719292D4D72}"/>
                </a:ext>
              </a:extLst>
            </p:cNvPr>
            <p:cNvSpPr/>
            <p:nvPr/>
          </p:nvSpPr>
          <p:spPr>
            <a:xfrm>
              <a:off x="4599743" y="3787604"/>
              <a:ext cx="7216" cy="7423"/>
            </a:xfrm>
            <a:custGeom>
              <a:avLst/>
              <a:gdLst>
                <a:gd name="connsiteX0" fmla="*/ 4352 w 7216"/>
                <a:gd name="connsiteY0" fmla="*/ 0 h 7423"/>
                <a:gd name="connsiteX1" fmla="*/ 151 w 7216"/>
                <a:gd name="connsiteY1" fmla="*/ 2555 h 7423"/>
                <a:gd name="connsiteX2" fmla="*/ 2243 w 7216"/>
                <a:gd name="connsiteY2" fmla="*/ 7098 h 7423"/>
                <a:gd name="connsiteX3" fmla="*/ 3563 w 7216"/>
                <a:gd name="connsiteY3" fmla="*/ 7424 h 7423"/>
                <a:gd name="connsiteX4" fmla="*/ 6906 w 7216"/>
                <a:gd name="connsiteY4" fmla="*/ 5281 h 7423"/>
                <a:gd name="connsiteX5" fmla="*/ 5741 w 7216"/>
                <a:gd name="connsiteY5" fmla="*/ 292 h 7423"/>
                <a:gd name="connsiteX6" fmla="*/ 4352 w 7216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423">
                  <a:moveTo>
                    <a:pt x="4352" y="0"/>
                  </a:moveTo>
                  <a:cubicBezTo>
                    <a:pt x="2620" y="0"/>
                    <a:pt x="597" y="1063"/>
                    <a:pt x="151" y="2555"/>
                  </a:cubicBezTo>
                  <a:cubicBezTo>
                    <a:pt x="-500" y="4749"/>
                    <a:pt x="1094" y="5949"/>
                    <a:pt x="2243" y="7098"/>
                  </a:cubicBezTo>
                  <a:cubicBezTo>
                    <a:pt x="2654" y="7321"/>
                    <a:pt x="3100" y="7424"/>
                    <a:pt x="3563" y="7424"/>
                  </a:cubicBezTo>
                  <a:cubicBezTo>
                    <a:pt x="4901" y="7424"/>
                    <a:pt x="6324" y="6567"/>
                    <a:pt x="6906" y="5281"/>
                  </a:cubicBezTo>
                  <a:cubicBezTo>
                    <a:pt x="7643" y="3704"/>
                    <a:pt x="6992" y="909"/>
                    <a:pt x="5741" y="292"/>
                  </a:cubicBezTo>
                  <a:cubicBezTo>
                    <a:pt x="5346" y="103"/>
                    <a:pt x="4866" y="0"/>
                    <a:pt x="43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EB0B168F-0CD9-E2A4-7EDE-0B8A14278887}"/>
                </a:ext>
              </a:extLst>
            </p:cNvPr>
            <p:cNvSpPr/>
            <p:nvPr/>
          </p:nvSpPr>
          <p:spPr>
            <a:xfrm>
              <a:off x="4642791" y="3718939"/>
              <a:ext cx="8522" cy="7612"/>
            </a:xfrm>
            <a:custGeom>
              <a:avLst/>
              <a:gdLst>
                <a:gd name="connsiteX0" fmla="*/ 5693 w 8522"/>
                <a:gd name="connsiteY0" fmla="*/ 0 h 7612"/>
                <a:gd name="connsiteX1" fmla="*/ 3378 w 8522"/>
                <a:gd name="connsiteY1" fmla="*/ 429 h 7612"/>
                <a:gd name="connsiteX2" fmla="*/ 3326 w 8522"/>
                <a:gd name="connsiteY2" fmla="*/ 411 h 7612"/>
                <a:gd name="connsiteX3" fmla="*/ 17 w 8522"/>
                <a:gd name="connsiteY3" fmla="*/ 4475 h 7612"/>
                <a:gd name="connsiteX4" fmla="*/ 2984 w 8522"/>
                <a:gd name="connsiteY4" fmla="*/ 7612 h 7612"/>
                <a:gd name="connsiteX5" fmla="*/ 3241 w 8522"/>
                <a:gd name="connsiteY5" fmla="*/ 7612 h 7612"/>
                <a:gd name="connsiteX6" fmla="*/ 4938 w 8522"/>
                <a:gd name="connsiteY6" fmla="*/ 7046 h 7612"/>
                <a:gd name="connsiteX7" fmla="*/ 5812 w 8522"/>
                <a:gd name="connsiteY7" fmla="*/ 7287 h 7612"/>
                <a:gd name="connsiteX8" fmla="*/ 7955 w 8522"/>
                <a:gd name="connsiteY8" fmla="*/ 5898 h 7612"/>
                <a:gd name="connsiteX9" fmla="*/ 6893 w 8522"/>
                <a:gd name="connsiteY9" fmla="*/ 274 h 7612"/>
                <a:gd name="connsiteX10" fmla="*/ 5693 w 8522"/>
                <a:gd name="connsiteY10" fmla="*/ 0 h 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22" h="7612">
                  <a:moveTo>
                    <a:pt x="5693" y="0"/>
                  </a:moveTo>
                  <a:cubicBezTo>
                    <a:pt x="4972" y="0"/>
                    <a:pt x="4098" y="171"/>
                    <a:pt x="3378" y="429"/>
                  </a:cubicBezTo>
                  <a:lnTo>
                    <a:pt x="3326" y="411"/>
                  </a:lnTo>
                  <a:cubicBezTo>
                    <a:pt x="1457" y="480"/>
                    <a:pt x="-188" y="2452"/>
                    <a:pt x="17" y="4475"/>
                  </a:cubicBezTo>
                  <a:cubicBezTo>
                    <a:pt x="206" y="6344"/>
                    <a:pt x="1080" y="7612"/>
                    <a:pt x="2984" y="7612"/>
                  </a:cubicBezTo>
                  <a:cubicBezTo>
                    <a:pt x="3069" y="7612"/>
                    <a:pt x="3155" y="7612"/>
                    <a:pt x="3241" y="7612"/>
                  </a:cubicBezTo>
                  <a:cubicBezTo>
                    <a:pt x="3875" y="7578"/>
                    <a:pt x="4458" y="7372"/>
                    <a:pt x="4938" y="7046"/>
                  </a:cubicBezTo>
                  <a:cubicBezTo>
                    <a:pt x="5247" y="7201"/>
                    <a:pt x="5538" y="7287"/>
                    <a:pt x="5812" y="7287"/>
                  </a:cubicBezTo>
                  <a:cubicBezTo>
                    <a:pt x="6687" y="7287"/>
                    <a:pt x="7356" y="6566"/>
                    <a:pt x="7955" y="5898"/>
                  </a:cubicBezTo>
                  <a:cubicBezTo>
                    <a:pt x="9122" y="4629"/>
                    <a:pt x="8350" y="1234"/>
                    <a:pt x="6893" y="274"/>
                  </a:cubicBezTo>
                  <a:cubicBezTo>
                    <a:pt x="6618" y="68"/>
                    <a:pt x="6189" y="0"/>
                    <a:pt x="56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FE74AA33-48F5-CA25-26FA-BA945D9919A1}"/>
                </a:ext>
              </a:extLst>
            </p:cNvPr>
            <p:cNvSpPr/>
            <p:nvPr/>
          </p:nvSpPr>
          <p:spPr>
            <a:xfrm>
              <a:off x="4637259" y="3750725"/>
              <a:ext cx="7778" cy="8384"/>
            </a:xfrm>
            <a:custGeom>
              <a:avLst/>
              <a:gdLst>
                <a:gd name="connsiteX0" fmla="*/ 4006 w 7778"/>
                <a:gd name="connsiteY0" fmla="*/ 0 h 8384"/>
                <a:gd name="connsiteX1" fmla="*/ 3869 w 7778"/>
                <a:gd name="connsiteY1" fmla="*/ 17 h 8384"/>
                <a:gd name="connsiteX2" fmla="*/ 29 w 7778"/>
                <a:gd name="connsiteY2" fmla="*/ 2915 h 8384"/>
                <a:gd name="connsiteX3" fmla="*/ 3852 w 7778"/>
                <a:gd name="connsiteY3" fmla="*/ 8367 h 8384"/>
                <a:gd name="connsiteX4" fmla="*/ 4040 w 7778"/>
                <a:gd name="connsiteY4" fmla="*/ 8384 h 8384"/>
                <a:gd name="connsiteX5" fmla="*/ 7778 w 7778"/>
                <a:gd name="connsiteY5" fmla="*/ 3909 h 8384"/>
                <a:gd name="connsiteX6" fmla="*/ 4006 w 7778"/>
                <a:gd name="connsiteY6" fmla="*/ 0 h 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8" h="8384">
                  <a:moveTo>
                    <a:pt x="4006" y="0"/>
                  </a:moveTo>
                  <a:cubicBezTo>
                    <a:pt x="3955" y="0"/>
                    <a:pt x="3921" y="0"/>
                    <a:pt x="3869" y="17"/>
                  </a:cubicBezTo>
                  <a:cubicBezTo>
                    <a:pt x="2240" y="309"/>
                    <a:pt x="372" y="686"/>
                    <a:pt x="29" y="2915"/>
                  </a:cubicBezTo>
                  <a:cubicBezTo>
                    <a:pt x="-280" y="5007"/>
                    <a:pt x="1966" y="8076"/>
                    <a:pt x="3852" y="8367"/>
                  </a:cubicBezTo>
                  <a:cubicBezTo>
                    <a:pt x="3903" y="8384"/>
                    <a:pt x="3972" y="8384"/>
                    <a:pt x="4040" y="8384"/>
                  </a:cubicBezTo>
                  <a:cubicBezTo>
                    <a:pt x="5532" y="8384"/>
                    <a:pt x="7710" y="5830"/>
                    <a:pt x="7778" y="3909"/>
                  </a:cubicBezTo>
                  <a:cubicBezTo>
                    <a:pt x="7813" y="2778"/>
                    <a:pt x="5292" y="0"/>
                    <a:pt x="4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96EF0F4C-382D-74AF-5362-F857EA081E2E}"/>
                </a:ext>
              </a:extLst>
            </p:cNvPr>
            <p:cNvSpPr/>
            <p:nvPr/>
          </p:nvSpPr>
          <p:spPr>
            <a:xfrm>
              <a:off x="4970435" y="3231455"/>
              <a:ext cx="18016" cy="12035"/>
            </a:xfrm>
            <a:custGeom>
              <a:avLst/>
              <a:gdLst>
                <a:gd name="connsiteX0" fmla="*/ 9564 w 18016"/>
                <a:gd name="connsiteY0" fmla="*/ 0 h 12035"/>
                <a:gd name="connsiteX1" fmla="*/ 5432 w 18016"/>
                <a:gd name="connsiteY1" fmla="*/ 2452 h 12035"/>
                <a:gd name="connsiteX2" fmla="*/ 1386 w 18016"/>
                <a:gd name="connsiteY2" fmla="*/ 6258 h 12035"/>
                <a:gd name="connsiteX3" fmla="*/ 65 w 18016"/>
                <a:gd name="connsiteY3" fmla="*/ 8727 h 12035"/>
                <a:gd name="connsiteX4" fmla="*/ 1780 w 18016"/>
                <a:gd name="connsiteY4" fmla="*/ 10458 h 12035"/>
                <a:gd name="connsiteX5" fmla="*/ 2260 w 18016"/>
                <a:gd name="connsiteY5" fmla="*/ 10355 h 12035"/>
                <a:gd name="connsiteX6" fmla="*/ 4129 w 18016"/>
                <a:gd name="connsiteY6" fmla="*/ 9876 h 12035"/>
                <a:gd name="connsiteX7" fmla="*/ 7095 w 18016"/>
                <a:gd name="connsiteY7" fmla="*/ 11607 h 12035"/>
                <a:gd name="connsiteX8" fmla="*/ 9135 w 18016"/>
                <a:gd name="connsiteY8" fmla="*/ 12036 h 12035"/>
                <a:gd name="connsiteX9" fmla="*/ 17982 w 18016"/>
                <a:gd name="connsiteY9" fmla="*/ 6035 h 12035"/>
                <a:gd name="connsiteX10" fmla="*/ 17879 w 18016"/>
                <a:gd name="connsiteY10" fmla="*/ 4818 h 12035"/>
                <a:gd name="connsiteX11" fmla="*/ 11758 w 18016"/>
                <a:gd name="connsiteY11" fmla="*/ 343 h 12035"/>
                <a:gd name="connsiteX12" fmla="*/ 9564 w 18016"/>
                <a:gd name="connsiteY12" fmla="*/ 0 h 1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16" h="12035">
                  <a:moveTo>
                    <a:pt x="9564" y="0"/>
                  </a:moveTo>
                  <a:cubicBezTo>
                    <a:pt x="7884" y="0"/>
                    <a:pt x="6341" y="686"/>
                    <a:pt x="5432" y="2452"/>
                  </a:cubicBezTo>
                  <a:cubicBezTo>
                    <a:pt x="4437" y="4372"/>
                    <a:pt x="3546" y="5812"/>
                    <a:pt x="1386" y="6258"/>
                  </a:cubicBezTo>
                  <a:cubicBezTo>
                    <a:pt x="408" y="6464"/>
                    <a:pt x="-209" y="7527"/>
                    <a:pt x="65" y="8727"/>
                  </a:cubicBezTo>
                  <a:cubicBezTo>
                    <a:pt x="288" y="9670"/>
                    <a:pt x="1026" y="10458"/>
                    <a:pt x="1780" y="10458"/>
                  </a:cubicBezTo>
                  <a:cubicBezTo>
                    <a:pt x="1934" y="10458"/>
                    <a:pt x="2106" y="10424"/>
                    <a:pt x="2260" y="10355"/>
                  </a:cubicBezTo>
                  <a:cubicBezTo>
                    <a:pt x="2946" y="10030"/>
                    <a:pt x="3563" y="9876"/>
                    <a:pt x="4129" y="9876"/>
                  </a:cubicBezTo>
                  <a:cubicBezTo>
                    <a:pt x="5363" y="9876"/>
                    <a:pt x="6306" y="10578"/>
                    <a:pt x="7095" y="11607"/>
                  </a:cubicBezTo>
                  <a:cubicBezTo>
                    <a:pt x="7695" y="11899"/>
                    <a:pt x="8398" y="12036"/>
                    <a:pt x="9135" y="12036"/>
                  </a:cubicBezTo>
                  <a:cubicBezTo>
                    <a:pt x="12736" y="12036"/>
                    <a:pt x="17519" y="9001"/>
                    <a:pt x="17982" y="6035"/>
                  </a:cubicBezTo>
                  <a:cubicBezTo>
                    <a:pt x="18050" y="5641"/>
                    <a:pt x="18016" y="5178"/>
                    <a:pt x="17879" y="4818"/>
                  </a:cubicBezTo>
                  <a:cubicBezTo>
                    <a:pt x="16833" y="1834"/>
                    <a:pt x="14227" y="1097"/>
                    <a:pt x="11758" y="343"/>
                  </a:cubicBezTo>
                  <a:cubicBezTo>
                    <a:pt x="11021" y="120"/>
                    <a:pt x="10284" y="0"/>
                    <a:pt x="95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B3E6842D-0CF4-C668-BCB6-4023421096DA}"/>
                </a:ext>
              </a:extLst>
            </p:cNvPr>
            <p:cNvSpPr/>
            <p:nvPr/>
          </p:nvSpPr>
          <p:spPr>
            <a:xfrm>
              <a:off x="4974063" y="3172287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8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8" y="7149"/>
                  </a:cubicBezTo>
                  <a:cubicBezTo>
                    <a:pt x="2901" y="7321"/>
                    <a:pt x="3347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1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DB5DA246-122C-5F73-4A94-A7E18C46C092}"/>
                </a:ext>
              </a:extLst>
            </p:cNvPr>
            <p:cNvSpPr/>
            <p:nvPr/>
          </p:nvSpPr>
          <p:spPr>
            <a:xfrm>
              <a:off x="4979660" y="3254035"/>
              <a:ext cx="6511" cy="7183"/>
            </a:xfrm>
            <a:custGeom>
              <a:avLst/>
              <a:gdLst>
                <a:gd name="connsiteX0" fmla="*/ 3871 w 6511"/>
                <a:gd name="connsiteY0" fmla="*/ 0 h 7183"/>
                <a:gd name="connsiteX1" fmla="*/ 219 w 6511"/>
                <a:gd name="connsiteY1" fmla="*/ 2520 h 7183"/>
                <a:gd name="connsiteX2" fmla="*/ 2448 w 6511"/>
                <a:gd name="connsiteY2" fmla="*/ 6944 h 7183"/>
                <a:gd name="connsiteX3" fmla="*/ 3648 w 6511"/>
                <a:gd name="connsiteY3" fmla="*/ 7184 h 7183"/>
                <a:gd name="connsiteX4" fmla="*/ 6219 w 6511"/>
                <a:gd name="connsiteY4" fmla="*/ 5006 h 7183"/>
                <a:gd name="connsiteX5" fmla="*/ 4659 w 6511"/>
                <a:gd name="connsiteY5" fmla="*/ 189 h 7183"/>
                <a:gd name="connsiteX6" fmla="*/ 3871 w 6511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1" h="7183">
                  <a:moveTo>
                    <a:pt x="3871" y="0"/>
                  </a:moveTo>
                  <a:cubicBezTo>
                    <a:pt x="2499" y="0"/>
                    <a:pt x="750" y="1149"/>
                    <a:pt x="219" y="2520"/>
                  </a:cubicBezTo>
                  <a:cubicBezTo>
                    <a:pt x="-467" y="4321"/>
                    <a:pt x="510" y="6241"/>
                    <a:pt x="2448" y="6944"/>
                  </a:cubicBezTo>
                  <a:cubicBezTo>
                    <a:pt x="2876" y="7098"/>
                    <a:pt x="3288" y="7184"/>
                    <a:pt x="3648" y="7184"/>
                  </a:cubicBezTo>
                  <a:cubicBezTo>
                    <a:pt x="4865" y="7184"/>
                    <a:pt x="5705" y="6361"/>
                    <a:pt x="6219" y="5006"/>
                  </a:cubicBezTo>
                  <a:cubicBezTo>
                    <a:pt x="6974" y="2966"/>
                    <a:pt x="6202" y="1372"/>
                    <a:pt x="4659" y="189"/>
                  </a:cubicBezTo>
                  <a:cubicBezTo>
                    <a:pt x="4419" y="51"/>
                    <a:pt x="4145" y="0"/>
                    <a:pt x="38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2BC0B2D3-3B52-A43A-65FC-B8727F82CBB3}"/>
                </a:ext>
              </a:extLst>
            </p:cNvPr>
            <p:cNvSpPr/>
            <p:nvPr/>
          </p:nvSpPr>
          <p:spPr>
            <a:xfrm>
              <a:off x="4999016" y="3111508"/>
              <a:ext cx="10095" cy="17128"/>
            </a:xfrm>
            <a:custGeom>
              <a:avLst/>
              <a:gdLst>
                <a:gd name="connsiteX0" fmla="*/ 7540 w 10095"/>
                <a:gd name="connsiteY0" fmla="*/ 0 h 17128"/>
                <a:gd name="connsiteX1" fmla="*/ 6683 w 10095"/>
                <a:gd name="connsiteY1" fmla="*/ 172 h 17128"/>
                <a:gd name="connsiteX2" fmla="*/ 477 w 10095"/>
                <a:gd name="connsiteY2" fmla="*/ 6790 h 17128"/>
                <a:gd name="connsiteX3" fmla="*/ 1523 w 10095"/>
                <a:gd name="connsiteY3" fmla="*/ 11299 h 17128"/>
                <a:gd name="connsiteX4" fmla="*/ 2191 w 10095"/>
                <a:gd name="connsiteY4" fmla="*/ 17128 h 17128"/>
                <a:gd name="connsiteX5" fmla="*/ 7043 w 10095"/>
                <a:gd name="connsiteY5" fmla="*/ 10201 h 17128"/>
                <a:gd name="connsiteX6" fmla="*/ 10095 w 10095"/>
                <a:gd name="connsiteY6" fmla="*/ 5915 h 17128"/>
                <a:gd name="connsiteX7" fmla="*/ 9341 w 10095"/>
                <a:gd name="connsiteY7" fmla="*/ 1800 h 17128"/>
                <a:gd name="connsiteX8" fmla="*/ 7540 w 10095"/>
                <a:gd name="connsiteY8" fmla="*/ 0 h 17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95" h="17128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654" y="13167"/>
                    <a:pt x="2088" y="15191"/>
                    <a:pt x="2191" y="17128"/>
                  </a:cubicBezTo>
                  <a:cubicBezTo>
                    <a:pt x="3803" y="14813"/>
                    <a:pt x="5432" y="12516"/>
                    <a:pt x="7043" y="10201"/>
                  </a:cubicBezTo>
                  <a:cubicBezTo>
                    <a:pt x="8055" y="8761"/>
                    <a:pt x="9067" y="7338"/>
                    <a:pt x="10095" y="5915"/>
                  </a:cubicBezTo>
                  <a:cubicBezTo>
                    <a:pt x="9958" y="4543"/>
                    <a:pt x="9649" y="3155"/>
                    <a:pt x="9341" y="1800"/>
                  </a:cubicBezTo>
                  <a:cubicBezTo>
                    <a:pt x="9101" y="737"/>
                    <a:pt x="8501" y="0"/>
                    <a:pt x="7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8110609F-DC7E-276F-C9AB-071D020E53D7}"/>
                </a:ext>
              </a:extLst>
            </p:cNvPr>
            <p:cNvSpPr/>
            <p:nvPr/>
          </p:nvSpPr>
          <p:spPr>
            <a:xfrm>
              <a:off x="5001070" y="3117441"/>
              <a:ext cx="11316" cy="17985"/>
            </a:xfrm>
            <a:custGeom>
              <a:avLst/>
              <a:gdLst>
                <a:gd name="connsiteX0" fmla="*/ 8041 w 11316"/>
                <a:gd name="connsiteY0" fmla="*/ 0 h 17985"/>
                <a:gd name="connsiteX1" fmla="*/ 4989 w 11316"/>
                <a:gd name="connsiteY1" fmla="*/ 4286 h 17985"/>
                <a:gd name="connsiteX2" fmla="*/ 137 w 11316"/>
                <a:gd name="connsiteY2" fmla="*/ 11213 h 17985"/>
                <a:gd name="connsiteX3" fmla="*/ 154 w 11316"/>
                <a:gd name="connsiteY3" fmla="*/ 11521 h 17985"/>
                <a:gd name="connsiteX4" fmla="*/ 1714 w 11316"/>
                <a:gd name="connsiteY4" fmla="*/ 17676 h 17985"/>
                <a:gd name="connsiteX5" fmla="*/ 3155 w 11316"/>
                <a:gd name="connsiteY5" fmla="*/ 17985 h 17985"/>
                <a:gd name="connsiteX6" fmla="*/ 8075 w 11316"/>
                <a:gd name="connsiteY6" fmla="*/ 15105 h 17985"/>
                <a:gd name="connsiteX7" fmla="*/ 11058 w 11316"/>
                <a:gd name="connsiteY7" fmla="*/ 11950 h 17985"/>
                <a:gd name="connsiteX8" fmla="*/ 10698 w 11316"/>
                <a:gd name="connsiteY8" fmla="*/ 9087 h 17985"/>
                <a:gd name="connsiteX9" fmla="*/ 8144 w 11316"/>
                <a:gd name="connsiteY9" fmla="*/ 1474 h 17985"/>
                <a:gd name="connsiteX10" fmla="*/ 8041 w 11316"/>
                <a:gd name="connsiteY10" fmla="*/ 0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16" h="17985">
                  <a:moveTo>
                    <a:pt x="8041" y="0"/>
                  </a:moveTo>
                  <a:cubicBezTo>
                    <a:pt x="7029" y="1423"/>
                    <a:pt x="6001" y="2846"/>
                    <a:pt x="4989" y="4286"/>
                  </a:cubicBezTo>
                  <a:cubicBezTo>
                    <a:pt x="3360" y="6584"/>
                    <a:pt x="1749" y="8898"/>
                    <a:pt x="137" y="11213"/>
                  </a:cubicBezTo>
                  <a:cubicBezTo>
                    <a:pt x="137" y="11316"/>
                    <a:pt x="154" y="11418"/>
                    <a:pt x="154" y="11521"/>
                  </a:cubicBezTo>
                  <a:cubicBezTo>
                    <a:pt x="360" y="13699"/>
                    <a:pt x="-978" y="16493"/>
                    <a:pt x="1714" y="17676"/>
                  </a:cubicBezTo>
                  <a:cubicBezTo>
                    <a:pt x="2212" y="17899"/>
                    <a:pt x="2692" y="17985"/>
                    <a:pt x="3155" y="17985"/>
                  </a:cubicBezTo>
                  <a:cubicBezTo>
                    <a:pt x="5040" y="17985"/>
                    <a:pt x="6584" y="16339"/>
                    <a:pt x="8075" y="15105"/>
                  </a:cubicBezTo>
                  <a:cubicBezTo>
                    <a:pt x="9155" y="14196"/>
                    <a:pt x="10047" y="13030"/>
                    <a:pt x="11058" y="11950"/>
                  </a:cubicBezTo>
                  <a:cubicBezTo>
                    <a:pt x="11350" y="10956"/>
                    <a:pt x="11573" y="9567"/>
                    <a:pt x="10698" y="9087"/>
                  </a:cubicBezTo>
                  <a:cubicBezTo>
                    <a:pt x="7492" y="7304"/>
                    <a:pt x="8161" y="4372"/>
                    <a:pt x="8144" y="1474"/>
                  </a:cubicBezTo>
                  <a:cubicBezTo>
                    <a:pt x="8127" y="977"/>
                    <a:pt x="8092" y="497"/>
                    <a:pt x="80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51497D89-3330-CFC8-F396-6E16EC99DAA7}"/>
                </a:ext>
              </a:extLst>
            </p:cNvPr>
            <p:cNvSpPr/>
            <p:nvPr/>
          </p:nvSpPr>
          <p:spPr>
            <a:xfrm>
              <a:off x="5003339" y="3046546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8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2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69"/>
                    <a:pt x="3475" y="7287"/>
                    <a:pt x="3732" y="7287"/>
                  </a:cubicBezTo>
                  <a:cubicBezTo>
                    <a:pt x="5207" y="7287"/>
                    <a:pt x="6081" y="6292"/>
                    <a:pt x="6458" y="4698"/>
                  </a:cubicBezTo>
                  <a:cubicBezTo>
                    <a:pt x="6955" y="2537"/>
                    <a:pt x="5978" y="1046"/>
                    <a:pt x="4263" y="68"/>
                  </a:cubicBezTo>
                  <a:cubicBezTo>
                    <a:pt x="4092" y="34"/>
                    <a:pt x="3937" y="0"/>
                    <a:pt x="376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684F2B8D-B3D9-7CDD-32AE-C5379E8B3645}"/>
                </a:ext>
              </a:extLst>
            </p:cNvPr>
            <p:cNvSpPr/>
            <p:nvPr/>
          </p:nvSpPr>
          <p:spPr>
            <a:xfrm>
              <a:off x="4996432" y="3077973"/>
              <a:ext cx="17844" cy="17967"/>
            </a:xfrm>
            <a:custGeom>
              <a:avLst/>
              <a:gdLst>
                <a:gd name="connsiteX0" fmla="*/ 8307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5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7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7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1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4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0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5" y="15533"/>
                  </a:cubicBezTo>
                  <a:cubicBezTo>
                    <a:pt x="19057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79" y="0"/>
                    <a:pt x="83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25055A25-31C8-8327-B814-9EA094C7BCD5}"/>
                </a:ext>
              </a:extLst>
            </p:cNvPr>
            <p:cNvSpPr/>
            <p:nvPr/>
          </p:nvSpPr>
          <p:spPr>
            <a:xfrm>
              <a:off x="4961924" y="3191284"/>
              <a:ext cx="3497" cy="4251"/>
            </a:xfrm>
            <a:custGeom>
              <a:avLst/>
              <a:gdLst>
                <a:gd name="connsiteX0" fmla="*/ 2061 w 3497"/>
                <a:gd name="connsiteY0" fmla="*/ 0 h 4251"/>
                <a:gd name="connsiteX1" fmla="*/ 107 w 3497"/>
                <a:gd name="connsiteY1" fmla="*/ 1595 h 4251"/>
                <a:gd name="connsiteX2" fmla="*/ 1153 w 3497"/>
                <a:gd name="connsiteY2" fmla="*/ 4149 h 4251"/>
                <a:gd name="connsiteX3" fmla="*/ 1736 w 3497"/>
                <a:gd name="connsiteY3" fmla="*/ 4252 h 4251"/>
                <a:gd name="connsiteX4" fmla="*/ 3262 w 3497"/>
                <a:gd name="connsiteY4" fmla="*/ 2572 h 4251"/>
                <a:gd name="connsiteX5" fmla="*/ 2439 w 3497"/>
                <a:gd name="connsiteY5" fmla="*/ 51 h 4251"/>
                <a:gd name="connsiteX6" fmla="*/ 2061 w 3497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7" h="4251">
                  <a:moveTo>
                    <a:pt x="2061" y="0"/>
                  </a:moveTo>
                  <a:cubicBezTo>
                    <a:pt x="1153" y="0"/>
                    <a:pt x="638" y="892"/>
                    <a:pt x="107" y="1595"/>
                  </a:cubicBezTo>
                  <a:cubicBezTo>
                    <a:pt x="-150" y="2743"/>
                    <a:pt x="4" y="3755"/>
                    <a:pt x="1153" y="4149"/>
                  </a:cubicBezTo>
                  <a:cubicBezTo>
                    <a:pt x="1376" y="4218"/>
                    <a:pt x="1564" y="4252"/>
                    <a:pt x="1736" y="4252"/>
                  </a:cubicBezTo>
                  <a:cubicBezTo>
                    <a:pt x="2593" y="4252"/>
                    <a:pt x="2987" y="3429"/>
                    <a:pt x="3262" y="2572"/>
                  </a:cubicBezTo>
                  <a:cubicBezTo>
                    <a:pt x="3587" y="1560"/>
                    <a:pt x="3776" y="394"/>
                    <a:pt x="2439" y="51"/>
                  </a:cubicBezTo>
                  <a:cubicBezTo>
                    <a:pt x="2301" y="0"/>
                    <a:pt x="2181" y="0"/>
                    <a:pt x="20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6F967104-1187-190E-7364-A2375712D1E1}"/>
                </a:ext>
              </a:extLst>
            </p:cNvPr>
            <p:cNvSpPr/>
            <p:nvPr/>
          </p:nvSpPr>
          <p:spPr>
            <a:xfrm>
              <a:off x="4933058" y="3237438"/>
              <a:ext cx="13019" cy="13287"/>
            </a:xfrm>
            <a:custGeom>
              <a:avLst/>
              <a:gdLst>
                <a:gd name="connsiteX0" fmla="*/ 3444 w 13019"/>
                <a:gd name="connsiteY0" fmla="*/ 0 h 13287"/>
                <a:gd name="connsiteX1" fmla="*/ 1044 w 13019"/>
                <a:gd name="connsiteY1" fmla="*/ 1097 h 13287"/>
                <a:gd name="connsiteX2" fmla="*/ 563 w 13019"/>
                <a:gd name="connsiteY2" fmla="*/ 7852 h 13287"/>
                <a:gd name="connsiteX3" fmla="*/ 1524 w 13019"/>
                <a:gd name="connsiteY3" fmla="*/ 10184 h 13287"/>
                <a:gd name="connsiteX4" fmla="*/ 6839 w 13019"/>
                <a:gd name="connsiteY4" fmla="*/ 13287 h 13287"/>
                <a:gd name="connsiteX5" fmla="*/ 7850 w 13019"/>
                <a:gd name="connsiteY5" fmla="*/ 13150 h 13287"/>
                <a:gd name="connsiteX6" fmla="*/ 13011 w 13019"/>
                <a:gd name="connsiteY6" fmla="*/ 6515 h 13287"/>
                <a:gd name="connsiteX7" fmla="*/ 9016 w 13019"/>
                <a:gd name="connsiteY7" fmla="*/ 1457 h 13287"/>
                <a:gd name="connsiteX8" fmla="*/ 7799 w 13019"/>
                <a:gd name="connsiteY8" fmla="*/ 943 h 13287"/>
                <a:gd name="connsiteX9" fmla="*/ 3444 w 13019"/>
                <a:gd name="connsiteY9" fmla="*/ 0 h 1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9" h="13287">
                  <a:moveTo>
                    <a:pt x="3444" y="0"/>
                  </a:moveTo>
                  <a:cubicBezTo>
                    <a:pt x="2295" y="0"/>
                    <a:pt x="1558" y="360"/>
                    <a:pt x="1044" y="1097"/>
                  </a:cubicBezTo>
                  <a:cubicBezTo>
                    <a:pt x="-499" y="3206"/>
                    <a:pt x="-36" y="5555"/>
                    <a:pt x="563" y="7852"/>
                  </a:cubicBezTo>
                  <a:cubicBezTo>
                    <a:pt x="769" y="8658"/>
                    <a:pt x="1078" y="9498"/>
                    <a:pt x="1524" y="10184"/>
                  </a:cubicBezTo>
                  <a:cubicBezTo>
                    <a:pt x="2707" y="12053"/>
                    <a:pt x="4953" y="13287"/>
                    <a:pt x="6839" y="13287"/>
                  </a:cubicBezTo>
                  <a:cubicBezTo>
                    <a:pt x="7199" y="13287"/>
                    <a:pt x="7524" y="13236"/>
                    <a:pt x="7850" y="13150"/>
                  </a:cubicBezTo>
                  <a:cubicBezTo>
                    <a:pt x="10113" y="12516"/>
                    <a:pt x="12874" y="8967"/>
                    <a:pt x="13011" y="6515"/>
                  </a:cubicBezTo>
                  <a:cubicBezTo>
                    <a:pt x="13182" y="3515"/>
                    <a:pt x="10868" y="2675"/>
                    <a:pt x="9016" y="1457"/>
                  </a:cubicBezTo>
                  <a:cubicBezTo>
                    <a:pt x="8502" y="1132"/>
                    <a:pt x="7884" y="977"/>
                    <a:pt x="7799" y="943"/>
                  </a:cubicBezTo>
                  <a:cubicBezTo>
                    <a:pt x="5896" y="308"/>
                    <a:pt x="4490" y="0"/>
                    <a:pt x="34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1D3EED08-F0E9-F2DA-7EAF-0BA8B82A57A6}"/>
                </a:ext>
              </a:extLst>
            </p:cNvPr>
            <p:cNvSpPr/>
            <p:nvPr/>
          </p:nvSpPr>
          <p:spPr>
            <a:xfrm>
              <a:off x="4697551" y="35056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5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6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5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28" y="0"/>
                    <a:pt x="3894" y="0"/>
                    <a:pt x="38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F11E3C90-2780-09FA-EF80-C701B0BCD44E}"/>
                </a:ext>
              </a:extLst>
            </p:cNvPr>
            <p:cNvSpPr/>
            <p:nvPr/>
          </p:nvSpPr>
          <p:spPr>
            <a:xfrm>
              <a:off x="4855652" y="3270374"/>
              <a:ext cx="3753" cy="4560"/>
            </a:xfrm>
            <a:custGeom>
              <a:avLst/>
              <a:gdLst>
                <a:gd name="connsiteX0" fmla="*/ 1915 w 3753"/>
                <a:gd name="connsiteY0" fmla="*/ 0 h 4560"/>
                <a:gd name="connsiteX1" fmla="*/ 286 w 3753"/>
                <a:gd name="connsiteY1" fmla="*/ 1372 h 4560"/>
                <a:gd name="connsiteX2" fmla="*/ 1178 w 3753"/>
                <a:gd name="connsiteY2" fmla="*/ 4424 h 4560"/>
                <a:gd name="connsiteX3" fmla="*/ 1898 w 3753"/>
                <a:gd name="connsiteY3" fmla="*/ 4561 h 4560"/>
                <a:gd name="connsiteX4" fmla="*/ 3544 w 3753"/>
                <a:gd name="connsiteY4" fmla="*/ 3292 h 4560"/>
                <a:gd name="connsiteX5" fmla="*/ 2584 w 3753"/>
                <a:gd name="connsiteY5" fmla="*/ 103 h 4560"/>
                <a:gd name="connsiteX6" fmla="*/ 1915 w 3753"/>
                <a:gd name="connsiteY6" fmla="*/ 0 h 4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3" h="4560">
                  <a:moveTo>
                    <a:pt x="1915" y="0"/>
                  </a:moveTo>
                  <a:cubicBezTo>
                    <a:pt x="1109" y="0"/>
                    <a:pt x="561" y="532"/>
                    <a:pt x="286" y="1372"/>
                  </a:cubicBezTo>
                  <a:cubicBezTo>
                    <a:pt x="-108" y="2555"/>
                    <a:pt x="-314" y="3858"/>
                    <a:pt x="1178" y="4424"/>
                  </a:cubicBezTo>
                  <a:cubicBezTo>
                    <a:pt x="1435" y="4526"/>
                    <a:pt x="1675" y="4561"/>
                    <a:pt x="1898" y="4561"/>
                  </a:cubicBezTo>
                  <a:cubicBezTo>
                    <a:pt x="2618" y="4561"/>
                    <a:pt x="3201" y="4098"/>
                    <a:pt x="3544" y="3292"/>
                  </a:cubicBezTo>
                  <a:cubicBezTo>
                    <a:pt x="4092" y="1955"/>
                    <a:pt x="3492" y="943"/>
                    <a:pt x="2584" y="103"/>
                  </a:cubicBezTo>
                  <a:cubicBezTo>
                    <a:pt x="2344" y="34"/>
                    <a:pt x="2121" y="0"/>
                    <a:pt x="19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39A832C8-D7DA-EF46-4801-87F65335F486}"/>
                </a:ext>
              </a:extLst>
            </p:cNvPr>
            <p:cNvSpPr/>
            <p:nvPr/>
          </p:nvSpPr>
          <p:spPr>
            <a:xfrm>
              <a:off x="4857896" y="3329490"/>
              <a:ext cx="7216" cy="7646"/>
            </a:xfrm>
            <a:custGeom>
              <a:avLst/>
              <a:gdLst>
                <a:gd name="connsiteX0" fmla="*/ 3922 w 7216"/>
                <a:gd name="connsiteY0" fmla="*/ 0 h 7646"/>
                <a:gd name="connsiteX1" fmla="*/ 82 w 7216"/>
                <a:gd name="connsiteY1" fmla="*/ 3035 h 7646"/>
                <a:gd name="connsiteX2" fmla="*/ 2191 w 7216"/>
                <a:gd name="connsiteY2" fmla="*/ 7647 h 7646"/>
                <a:gd name="connsiteX3" fmla="*/ 2328 w 7216"/>
                <a:gd name="connsiteY3" fmla="*/ 7630 h 7646"/>
                <a:gd name="connsiteX4" fmla="*/ 6991 w 7216"/>
                <a:gd name="connsiteY4" fmla="*/ 5435 h 7646"/>
                <a:gd name="connsiteX5" fmla="*/ 4814 w 7216"/>
                <a:gd name="connsiteY5" fmla="*/ 137 h 7646"/>
                <a:gd name="connsiteX6" fmla="*/ 3922 w 7216"/>
                <a:gd name="connsiteY6" fmla="*/ 0 h 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646">
                  <a:moveTo>
                    <a:pt x="3922" y="0"/>
                  </a:moveTo>
                  <a:cubicBezTo>
                    <a:pt x="2311" y="0"/>
                    <a:pt x="579" y="1286"/>
                    <a:pt x="82" y="3035"/>
                  </a:cubicBezTo>
                  <a:cubicBezTo>
                    <a:pt x="-347" y="4561"/>
                    <a:pt x="991" y="7647"/>
                    <a:pt x="2191" y="7647"/>
                  </a:cubicBezTo>
                  <a:cubicBezTo>
                    <a:pt x="2242" y="7647"/>
                    <a:pt x="2294" y="7647"/>
                    <a:pt x="2328" y="7630"/>
                  </a:cubicBezTo>
                  <a:cubicBezTo>
                    <a:pt x="3957" y="7287"/>
                    <a:pt x="6168" y="7681"/>
                    <a:pt x="6991" y="5435"/>
                  </a:cubicBezTo>
                  <a:cubicBezTo>
                    <a:pt x="7728" y="3429"/>
                    <a:pt x="6563" y="754"/>
                    <a:pt x="4814" y="137"/>
                  </a:cubicBezTo>
                  <a:cubicBezTo>
                    <a:pt x="4539" y="51"/>
                    <a:pt x="4231" y="0"/>
                    <a:pt x="39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96E8707F-CAB1-7FEA-A102-104F363E2C38}"/>
                </a:ext>
              </a:extLst>
            </p:cNvPr>
            <p:cNvSpPr/>
            <p:nvPr/>
          </p:nvSpPr>
          <p:spPr>
            <a:xfrm>
              <a:off x="4862719" y="3344132"/>
              <a:ext cx="6829" cy="6892"/>
            </a:xfrm>
            <a:custGeom>
              <a:avLst/>
              <a:gdLst>
                <a:gd name="connsiteX0" fmla="*/ 4483 w 6829"/>
                <a:gd name="connsiteY0" fmla="*/ 0 h 6892"/>
                <a:gd name="connsiteX1" fmla="*/ 283 w 6829"/>
                <a:gd name="connsiteY1" fmla="*/ 1474 h 6892"/>
                <a:gd name="connsiteX2" fmla="*/ 1534 w 6829"/>
                <a:gd name="connsiteY2" fmla="*/ 5915 h 6892"/>
                <a:gd name="connsiteX3" fmla="*/ 4226 w 6829"/>
                <a:gd name="connsiteY3" fmla="*/ 6892 h 6892"/>
                <a:gd name="connsiteX4" fmla="*/ 6369 w 6829"/>
                <a:gd name="connsiteY4" fmla="*/ 5864 h 6892"/>
                <a:gd name="connsiteX5" fmla="*/ 5204 w 6829"/>
                <a:gd name="connsiteY5" fmla="*/ 120 h 6892"/>
                <a:gd name="connsiteX6" fmla="*/ 4483 w 6829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9" h="6892">
                  <a:moveTo>
                    <a:pt x="4483" y="0"/>
                  </a:moveTo>
                  <a:cubicBezTo>
                    <a:pt x="3146" y="0"/>
                    <a:pt x="574" y="720"/>
                    <a:pt x="283" y="1474"/>
                  </a:cubicBezTo>
                  <a:cubicBezTo>
                    <a:pt x="-369" y="3189"/>
                    <a:pt x="128" y="4766"/>
                    <a:pt x="1534" y="5915"/>
                  </a:cubicBezTo>
                  <a:cubicBezTo>
                    <a:pt x="2340" y="6566"/>
                    <a:pt x="3335" y="6892"/>
                    <a:pt x="4226" y="6892"/>
                  </a:cubicBezTo>
                  <a:cubicBezTo>
                    <a:pt x="5152" y="6892"/>
                    <a:pt x="5975" y="6549"/>
                    <a:pt x="6369" y="5864"/>
                  </a:cubicBezTo>
                  <a:cubicBezTo>
                    <a:pt x="7330" y="4235"/>
                    <a:pt x="6712" y="1234"/>
                    <a:pt x="5204" y="120"/>
                  </a:cubicBezTo>
                  <a:cubicBezTo>
                    <a:pt x="5066" y="34"/>
                    <a:pt x="4809" y="0"/>
                    <a:pt x="44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7D5EA67B-9A07-BC72-3784-B0EFC5C26514}"/>
                </a:ext>
              </a:extLst>
            </p:cNvPr>
            <p:cNvSpPr/>
            <p:nvPr/>
          </p:nvSpPr>
          <p:spPr>
            <a:xfrm>
              <a:off x="4936928" y="3217722"/>
              <a:ext cx="6963" cy="11315"/>
            </a:xfrm>
            <a:custGeom>
              <a:avLst/>
              <a:gdLst>
                <a:gd name="connsiteX0" fmla="*/ 6586 w 6963"/>
                <a:gd name="connsiteY0" fmla="*/ 0 h 11315"/>
                <a:gd name="connsiteX1" fmla="*/ 3689 w 6963"/>
                <a:gd name="connsiteY1" fmla="*/ 1440 h 11315"/>
                <a:gd name="connsiteX2" fmla="*/ 363 w 6963"/>
                <a:gd name="connsiteY2" fmla="*/ 7681 h 11315"/>
                <a:gd name="connsiteX3" fmla="*/ 466 w 6963"/>
                <a:gd name="connsiteY3" fmla="*/ 11316 h 11315"/>
                <a:gd name="connsiteX4" fmla="*/ 6963 w 6963"/>
                <a:gd name="connsiteY4" fmla="*/ 51 h 11315"/>
                <a:gd name="connsiteX5" fmla="*/ 6586 w 6963"/>
                <a:gd name="connsiteY5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1315">
                  <a:moveTo>
                    <a:pt x="6586" y="0"/>
                  </a:moveTo>
                  <a:cubicBezTo>
                    <a:pt x="5643" y="0"/>
                    <a:pt x="4615" y="497"/>
                    <a:pt x="3689" y="1440"/>
                  </a:cubicBezTo>
                  <a:cubicBezTo>
                    <a:pt x="2008" y="3155"/>
                    <a:pt x="1597" y="5538"/>
                    <a:pt x="363" y="7681"/>
                  </a:cubicBezTo>
                  <a:cubicBezTo>
                    <a:pt x="-169" y="9035"/>
                    <a:pt x="-100" y="10407"/>
                    <a:pt x="466" y="11316"/>
                  </a:cubicBezTo>
                  <a:cubicBezTo>
                    <a:pt x="2609" y="7544"/>
                    <a:pt x="4769" y="3789"/>
                    <a:pt x="6963" y="51"/>
                  </a:cubicBezTo>
                  <a:cubicBezTo>
                    <a:pt x="6843" y="0"/>
                    <a:pt x="6706" y="0"/>
                    <a:pt x="65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C2D72D51-25F4-B333-D139-AD37E13D9C96}"/>
                </a:ext>
              </a:extLst>
            </p:cNvPr>
            <p:cNvSpPr/>
            <p:nvPr/>
          </p:nvSpPr>
          <p:spPr>
            <a:xfrm>
              <a:off x="4937394" y="3217756"/>
              <a:ext cx="10768" cy="16287"/>
            </a:xfrm>
            <a:custGeom>
              <a:avLst/>
              <a:gdLst>
                <a:gd name="connsiteX0" fmla="*/ 6498 w 10768"/>
                <a:gd name="connsiteY0" fmla="*/ 0 h 16287"/>
                <a:gd name="connsiteX1" fmla="*/ 0 w 10768"/>
                <a:gd name="connsiteY1" fmla="*/ 11264 h 16287"/>
                <a:gd name="connsiteX2" fmla="*/ 1800 w 10768"/>
                <a:gd name="connsiteY2" fmla="*/ 12293 h 16287"/>
                <a:gd name="connsiteX3" fmla="*/ 2691 w 10768"/>
                <a:gd name="connsiteY3" fmla="*/ 12310 h 16287"/>
                <a:gd name="connsiteX4" fmla="*/ 3000 w 10768"/>
                <a:gd name="connsiteY4" fmla="*/ 12310 h 16287"/>
                <a:gd name="connsiteX5" fmla="*/ 4560 w 10768"/>
                <a:gd name="connsiteY5" fmla="*/ 15910 h 16287"/>
                <a:gd name="connsiteX6" fmla="*/ 5898 w 10768"/>
                <a:gd name="connsiteY6" fmla="*/ 16288 h 16287"/>
                <a:gd name="connsiteX7" fmla="*/ 9978 w 10768"/>
                <a:gd name="connsiteY7" fmla="*/ 13510 h 16287"/>
                <a:gd name="connsiteX8" fmla="*/ 9430 w 10768"/>
                <a:gd name="connsiteY8" fmla="*/ 10407 h 16287"/>
                <a:gd name="connsiteX9" fmla="*/ 10201 w 10768"/>
                <a:gd name="connsiteY9" fmla="*/ 9584 h 16287"/>
                <a:gd name="connsiteX10" fmla="*/ 8573 w 10768"/>
                <a:gd name="connsiteY10" fmla="*/ 1903 h 16287"/>
                <a:gd name="connsiteX11" fmla="*/ 6498 w 10768"/>
                <a:gd name="connsiteY11" fmla="*/ 0 h 1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68" h="16287">
                  <a:moveTo>
                    <a:pt x="6498" y="0"/>
                  </a:moveTo>
                  <a:cubicBezTo>
                    <a:pt x="4303" y="3737"/>
                    <a:pt x="2143" y="7510"/>
                    <a:pt x="0" y="11264"/>
                  </a:cubicBezTo>
                  <a:cubicBezTo>
                    <a:pt x="377" y="11881"/>
                    <a:pt x="994" y="12276"/>
                    <a:pt x="1800" y="12293"/>
                  </a:cubicBezTo>
                  <a:cubicBezTo>
                    <a:pt x="2092" y="12310"/>
                    <a:pt x="2400" y="12310"/>
                    <a:pt x="2691" y="12310"/>
                  </a:cubicBezTo>
                  <a:cubicBezTo>
                    <a:pt x="2794" y="12310"/>
                    <a:pt x="2897" y="12310"/>
                    <a:pt x="3000" y="12310"/>
                  </a:cubicBezTo>
                  <a:cubicBezTo>
                    <a:pt x="3051" y="13647"/>
                    <a:pt x="3240" y="15002"/>
                    <a:pt x="4560" y="15910"/>
                  </a:cubicBezTo>
                  <a:cubicBezTo>
                    <a:pt x="4938" y="16168"/>
                    <a:pt x="5401" y="16288"/>
                    <a:pt x="5898" y="16288"/>
                  </a:cubicBezTo>
                  <a:cubicBezTo>
                    <a:pt x="7509" y="16288"/>
                    <a:pt x="9464" y="15053"/>
                    <a:pt x="9978" y="13510"/>
                  </a:cubicBezTo>
                  <a:cubicBezTo>
                    <a:pt x="10441" y="12121"/>
                    <a:pt x="10098" y="11161"/>
                    <a:pt x="9430" y="10407"/>
                  </a:cubicBezTo>
                  <a:cubicBezTo>
                    <a:pt x="9704" y="10167"/>
                    <a:pt x="9961" y="9893"/>
                    <a:pt x="10201" y="9584"/>
                  </a:cubicBezTo>
                  <a:cubicBezTo>
                    <a:pt x="11847" y="7389"/>
                    <a:pt x="9481" y="4372"/>
                    <a:pt x="8573" y="1903"/>
                  </a:cubicBezTo>
                  <a:cubicBezTo>
                    <a:pt x="8144" y="754"/>
                    <a:pt x="7389" y="137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7F8FA357-C908-C90D-C386-B262CA5A3A69}"/>
                </a:ext>
              </a:extLst>
            </p:cNvPr>
            <p:cNvSpPr/>
            <p:nvPr/>
          </p:nvSpPr>
          <p:spPr>
            <a:xfrm>
              <a:off x="4677469" y="3584676"/>
              <a:ext cx="16217" cy="16870"/>
            </a:xfrm>
            <a:custGeom>
              <a:avLst/>
              <a:gdLst>
                <a:gd name="connsiteX0" fmla="*/ 5682 w 16217"/>
                <a:gd name="connsiteY0" fmla="*/ 0 h 16870"/>
                <a:gd name="connsiteX1" fmla="*/ 1601 w 16217"/>
                <a:gd name="connsiteY1" fmla="*/ 960 h 16870"/>
                <a:gd name="connsiteX2" fmla="*/ 24 w 16217"/>
                <a:gd name="connsiteY2" fmla="*/ 4097 h 16870"/>
                <a:gd name="connsiteX3" fmla="*/ 2081 w 16217"/>
                <a:gd name="connsiteY3" fmla="*/ 13047 h 16870"/>
                <a:gd name="connsiteX4" fmla="*/ 8511 w 16217"/>
                <a:gd name="connsiteY4" fmla="*/ 16870 h 16870"/>
                <a:gd name="connsiteX5" fmla="*/ 11700 w 16217"/>
                <a:gd name="connsiteY5" fmla="*/ 15379 h 16870"/>
                <a:gd name="connsiteX6" fmla="*/ 15472 w 16217"/>
                <a:gd name="connsiteY6" fmla="*/ 10030 h 16870"/>
                <a:gd name="connsiteX7" fmla="*/ 14854 w 16217"/>
                <a:gd name="connsiteY7" fmla="*/ 3412 h 16870"/>
                <a:gd name="connsiteX8" fmla="*/ 5682 w 16217"/>
                <a:gd name="connsiteY8" fmla="*/ 0 h 1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17" h="16870">
                  <a:moveTo>
                    <a:pt x="5682" y="0"/>
                  </a:moveTo>
                  <a:cubicBezTo>
                    <a:pt x="4104" y="0"/>
                    <a:pt x="2647" y="291"/>
                    <a:pt x="1601" y="960"/>
                  </a:cubicBezTo>
                  <a:cubicBezTo>
                    <a:pt x="470" y="1663"/>
                    <a:pt x="-131" y="2726"/>
                    <a:pt x="24" y="4097"/>
                  </a:cubicBezTo>
                  <a:cubicBezTo>
                    <a:pt x="367" y="7166"/>
                    <a:pt x="795" y="10253"/>
                    <a:pt x="2081" y="13047"/>
                  </a:cubicBezTo>
                  <a:cubicBezTo>
                    <a:pt x="3127" y="15345"/>
                    <a:pt x="6059" y="16870"/>
                    <a:pt x="8511" y="16870"/>
                  </a:cubicBezTo>
                  <a:cubicBezTo>
                    <a:pt x="9848" y="16870"/>
                    <a:pt x="11031" y="16408"/>
                    <a:pt x="11700" y="15379"/>
                  </a:cubicBezTo>
                  <a:cubicBezTo>
                    <a:pt x="12917" y="13459"/>
                    <a:pt x="13997" y="11453"/>
                    <a:pt x="15472" y="10030"/>
                  </a:cubicBezTo>
                  <a:cubicBezTo>
                    <a:pt x="16466" y="7509"/>
                    <a:pt x="16655" y="5521"/>
                    <a:pt x="14854" y="3412"/>
                  </a:cubicBezTo>
                  <a:cubicBezTo>
                    <a:pt x="13088" y="1372"/>
                    <a:pt x="9094" y="0"/>
                    <a:pt x="5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54D6D8FE-B8B0-4C7E-C119-DC49BC254434}"/>
                </a:ext>
              </a:extLst>
            </p:cNvPr>
            <p:cNvSpPr/>
            <p:nvPr/>
          </p:nvSpPr>
          <p:spPr>
            <a:xfrm>
              <a:off x="4694288" y="3682540"/>
              <a:ext cx="9573" cy="9018"/>
            </a:xfrm>
            <a:custGeom>
              <a:avLst/>
              <a:gdLst>
                <a:gd name="connsiteX0" fmla="*/ 6985 w 9573"/>
                <a:gd name="connsiteY0" fmla="*/ 0 h 9018"/>
                <a:gd name="connsiteX1" fmla="*/ 5116 w 9573"/>
                <a:gd name="connsiteY1" fmla="*/ 137 h 9018"/>
                <a:gd name="connsiteX2" fmla="*/ 590 w 9573"/>
                <a:gd name="connsiteY2" fmla="*/ 3721 h 9018"/>
                <a:gd name="connsiteX3" fmla="*/ 1362 w 9573"/>
                <a:gd name="connsiteY3" fmla="*/ 8761 h 9018"/>
                <a:gd name="connsiteX4" fmla="*/ 2441 w 9573"/>
                <a:gd name="connsiteY4" fmla="*/ 9018 h 9018"/>
                <a:gd name="connsiteX5" fmla="*/ 9574 w 9573"/>
                <a:gd name="connsiteY5" fmla="*/ 5589 h 9018"/>
                <a:gd name="connsiteX6" fmla="*/ 8459 w 9573"/>
                <a:gd name="connsiteY6" fmla="*/ 686 h 9018"/>
                <a:gd name="connsiteX7" fmla="*/ 6985 w 9573"/>
                <a:gd name="connsiteY7" fmla="*/ 0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73" h="9018">
                  <a:moveTo>
                    <a:pt x="6985" y="0"/>
                  </a:moveTo>
                  <a:cubicBezTo>
                    <a:pt x="6368" y="0"/>
                    <a:pt x="5682" y="120"/>
                    <a:pt x="5116" y="137"/>
                  </a:cubicBezTo>
                  <a:cubicBezTo>
                    <a:pt x="2836" y="172"/>
                    <a:pt x="1550" y="2195"/>
                    <a:pt x="590" y="3721"/>
                  </a:cubicBezTo>
                  <a:cubicBezTo>
                    <a:pt x="-199" y="4972"/>
                    <a:pt x="-422" y="7424"/>
                    <a:pt x="1362" y="8761"/>
                  </a:cubicBezTo>
                  <a:cubicBezTo>
                    <a:pt x="1601" y="8933"/>
                    <a:pt x="1979" y="9018"/>
                    <a:pt x="2441" y="9018"/>
                  </a:cubicBezTo>
                  <a:cubicBezTo>
                    <a:pt x="4653" y="9018"/>
                    <a:pt x="8837" y="7253"/>
                    <a:pt x="9574" y="5589"/>
                  </a:cubicBezTo>
                  <a:cubicBezTo>
                    <a:pt x="9282" y="4184"/>
                    <a:pt x="9231" y="2246"/>
                    <a:pt x="8459" y="686"/>
                  </a:cubicBezTo>
                  <a:cubicBezTo>
                    <a:pt x="8185" y="137"/>
                    <a:pt x="7636" y="0"/>
                    <a:pt x="69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952F1F8D-9DC4-C079-CBFC-F9F5999A85C1}"/>
                </a:ext>
              </a:extLst>
            </p:cNvPr>
            <p:cNvSpPr/>
            <p:nvPr/>
          </p:nvSpPr>
          <p:spPr>
            <a:xfrm>
              <a:off x="4690489" y="3651679"/>
              <a:ext cx="11893" cy="17145"/>
            </a:xfrm>
            <a:custGeom>
              <a:avLst/>
              <a:gdLst>
                <a:gd name="connsiteX0" fmla="*/ 5023 w 11893"/>
                <a:gd name="connsiteY0" fmla="*/ 0 h 17145"/>
                <a:gd name="connsiteX1" fmla="*/ 2006 w 11893"/>
                <a:gd name="connsiteY1" fmla="*/ 1886 h 17145"/>
                <a:gd name="connsiteX2" fmla="*/ 2503 w 11893"/>
                <a:gd name="connsiteY2" fmla="*/ 6155 h 17145"/>
                <a:gd name="connsiteX3" fmla="*/ 0 w 11893"/>
                <a:gd name="connsiteY3" fmla="*/ 10956 h 17145"/>
                <a:gd name="connsiteX4" fmla="*/ 600 w 11893"/>
                <a:gd name="connsiteY4" fmla="*/ 13030 h 17145"/>
                <a:gd name="connsiteX5" fmla="*/ 9189 w 11893"/>
                <a:gd name="connsiteY5" fmla="*/ 17145 h 17145"/>
                <a:gd name="connsiteX6" fmla="*/ 9224 w 11893"/>
                <a:gd name="connsiteY6" fmla="*/ 17145 h 17145"/>
                <a:gd name="connsiteX7" fmla="*/ 11796 w 11893"/>
                <a:gd name="connsiteY7" fmla="*/ 14008 h 17145"/>
                <a:gd name="connsiteX8" fmla="*/ 8984 w 11893"/>
                <a:gd name="connsiteY8" fmla="*/ 5075 h 17145"/>
                <a:gd name="connsiteX9" fmla="*/ 8384 w 11893"/>
                <a:gd name="connsiteY9" fmla="*/ 4286 h 17145"/>
                <a:gd name="connsiteX10" fmla="*/ 6583 w 11893"/>
                <a:gd name="connsiteY10" fmla="*/ 395 h 17145"/>
                <a:gd name="connsiteX11" fmla="*/ 5023 w 11893"/>
                <a:gd name="connsiteY11" fmla="*/ 0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893" h="17145">
                  <a:moveTo>
                    <a:pt x="5023" y="0"/>
                  </a:moveTo>
                  <a:cubicBezTo>
                    <a:pt x="3806" y="0"/>
                    <a:pt x="2589" y="686"/>
                    <a:pt x="2006" y="1886"/>
                  </a:cubicBezTo>
                  <a:cubicBezTo>
                    <a:pt x="1646" y="3395"/>
                    <a:pt x="1406" y="4955"/>
                    <a:pt x="2503" y="6155"/>
                  </a:cubicBezTo>
                  <a:cubicBezTo>
                    <a:pt x="1440" y="7596"/>
                    <a:pt x="720" y="9293"/>
                    <a:pt x="0" y="10956"/>
                  </a:cubicBezTo>
                  <a:cubicBezTo>
                    <a:pt x="223" y="11796"/>
                    <a:pt x="206" y="12670"/>
                    <a:pt x="600" y="13030"/>
                  </a:cubicBezTo>
                  <a:cubicBezTo>
                    <a:pt x="3034" y="15328"/>
                    <a:pt x="5881" y="17077"/>
                    <a:pt x="9189" y="17145"/>
                  </a:cubicBezTo>
                  <a:cubicBezTo>
                    <a:pt x="9207" y="17145"/>
                    <a:pt x="9207" y="17145"/>
                    <a:pt x="9224" y="17145"/>
                  </a:cubicBezTo>
                  <a:cubicBezTo>
                    <a:pt x="10578" y="17145"/>
                    <a:pt x="12327" y="15465"/>
                    <a:pt x="11796" y="14008"/>
                  </a:cubicBezTo>
                  <a:cubicBezTo>
                    <a:pt x="10733" y="11076"/>
                    <a:pt x="10716" y="7818"/>
                    <a:pt x="8984" y="5075"/>
                  </a:cubicBezTo>
                  <a:cubicBezTo>
                    <a:pt x="8795" y="4766"/>
                    <a:pt x="8590" y="4527"/>
                    <a:pt x="8384" y="4286"/>
                  </a:cubicBezTo>
                  <a:cubicBezTo>
                    <a:pt x="8830" y="2623"/>
                    <a:pt x="8195" y="1303"/>
                    <a:pt x="6583" y="395"/>
                  </a:cubicBezTo>
                  <a:cubicBezTo>
                    <a:pt x="6103" y="137"/>
                    <a:pt x="5572" y="0"/>
                    <a:pt x="50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E96C4C41-5667-B98E-7B02-C4DF4EF6C586}"/>
                </a:ext>
              </a:extLst>
            </p:cNvPr>
            <p:cNvSpPr/>
            <p:nvPr/>
          </p:nvSpPr>
          <p:spPr>
            <a:xfrm>
              <a:off x="4705353" y="3704297"/>
              <a:ext cx="1062" cy="2228"/>
            </a:xfrm>
            <a:custGeom>
              <a:avLst/>
              <a:gdLst>
                <a:gd name="connsiteX0" fmla="*/ 1063 w 1062"/>
                <a:gd name="connsiteY0" fmla="*/ 0 h 2228"/>
                <a:gd name="connsiteX1" fmla="*/ 0 w 1062"/>
                <a:gd name="connsiteY1" fmla="*/ 2229 h 2228"/>
                <a:gd name="connsiteX2" fmla="*/ 1063 w 1062"/>
                <a:gd name="connsiteY2" fmla="*/ 0 h 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2" h="2228">
                  <a:moveTo>
                    <a:pt x="1063" y="0"/>
                  </a:moveTo>
                  <a:cubicBezTo>
                    <a:pt x="600" y="668"/>
                    <a:pt x="240" y="1423"/>
                    <a:pt x="0" y="2229"/>
                  </a:cubicBezTo>
                  <a:cubicBezTo>
                    <a:pt x="360" y="1491"/>
                    <a:pt x="703" y="737"/>
                    <a:pt x="106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7A5D5F22-C1A0-5E39-4C0E-13EC09F2331E}"/>
                </a:ext>
              </a:extLst>
            </p:cNvPr>
            <p:cNvSpPr/>
            <p:nvPr/>
          </p:nvSpPr>
          <p:spPr>
            <a:xfrm>
              <a:off x="4944172" y="3291668"/>
              <a:ext cx="7173" cy="7972"/>
            </a:xfrm>
            <a:custGeom>
              <a:avLst/>
              <a:gdLst>
                <a:gd name="connsiteX0" fmla="*/ 3303 w 7173"/>
                <a:gd name="connsiteY0" fmla="*/ 0 h 7972"/>
                <a:gd name="connsiteX1" fmla="*/ 234 w 7173"/>
                <a:gd name="connsiteY1" fmla="*/ 2537 h 7972"/>
                <a:gd name="connsiteX2" fmla="*/ 2497 w 7173"/>
                <a:gd name="connsiteY2" fmla="*/ 7852 h 7972"/>
                <a:gd name="connsiteX3" fmla="*/ 3165 w 7173"/>
                <a:gd name="connsiteY3" fmla="*/ 7972 h 7972"/>
                <a:gd name="connsiteX4" fmla="*/ 6903 w 7173"/>
                <a:gd name="connsiteY4" fmla="*/ 5332 h 7972"/>
                <a:gd name="connsiteX5" fmla="*/ 4606 w 7173"/>
                <a:gd name="connsiteY5" fmla="*/ 257 h 7972"/>
                <a:gd name="connsiteX6" fmla="*/ 3303 w 7173"/>
                <a:gd name="connsiteY6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73" h="7972">
                  <a:moveTo>
                    <a:pt x="3303" y="0"/>
                  </a:moveTo>
                  <a:cubicBezTo>
                    <a:pt x="1862" y="0"/>
                    <a:pt x="920" y="1166"/>
                    <a:pt x="234" y="2537"/>
                  </a:cubicBezTo>
                  <a:cubicBezTo>
                    <a:pt x="-572" y="4132"/>
                    <a:pt x="834" y="7166"/>
                    <a:pt x="2497" y="7852"/>
                  </a:cubicBezTo>
                  <a:cubicBezTo>
                    <a:pt x="2702" y="7938"/>
                    <a:pt x="2926" y="7972"/>
                    <a:pt x="3165" y="7972"/>
                  </a:cubicBezTo>
                  <a:cubicBezTo>
                    <a:pt x="4503" y="7972"/>
                    <a:pt x="6320" y="6772"/>
                    <a:pt x="6903" y="5332"/>
                  </a:cubicBezTo>
                  <a:cubicBezTo>
                    <a:pt x="7709" y="3343"/>
                    <a:pt x="6646" y="994"/>
                    <a:pt x="4606" y="257"/>
                  </a:cubicBezTo>
                  <a:cubicBezTo>
                    <a:pt x="4126" y="86"/>
                    <a:pt x="3697" y="0"/>
                    <a:pt x="33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4EBC3B69-818F-5EC2-9033-5242D52CADAA}"/>
                </a:ext>
              </a:extLst>
            </p:cNvPr>
            <p:cNvSpPr/>
            <p:nvPr/>
          </p:nvSpPr>
          <p:spPr>
            <a:xfrm>
              <a:off x="4942854" y="3318860"/>
              <a:ext cx="3832" cy="3686"/>
            </a:xfrm>
            <a:custGeom>
              <a:avLst/>
              <a:gdLst>
                <a:gd name="connsiteX0" fmla="*/ 2992 w 3832"/>
                <a:gd name="connsiteY0" fmla="*/ 0 h 3686"/>
                <a:gd name="connsiteX1" fmla="*/ 146 w 3832"/>
                <a:gd name="connsiteY1" fmla="*/ 2006 h 3686"/>
                <a:gd name="connsiteX2" fmla="*/ 77 w 3832"/>
                <a:gd name="connsiteY2" fmla="*/ 3686 h 3686"/>
                <a:gd name="connsiteX3" fmla="*/ 3832 w 3832"/>
                <a:gd name="connsiteY3" fmla="*/ 103 h 3686"/>
                <a:gd name="connsiteX4" fmla="*/ 2992 w 3832"/>
                <a:gd name="connsiteY4" fmla="*/ 0 h 3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" h="3686">
                  <a:moveTo>
                    <a:pt x="2992" y="0"/>
                  </a:moveTo>
                  <a:cubicBezTo>
                    <a:pt x="1723" y="0"/>
                    <a:pt x="557" y="771"/>
                    <a:pt x="146" y="2006"/>
                  </a:cubicBezTo>
                  <a:cubicBezTo>
                    <a:pt x="-25" y="2555"/>
                    <a:pt x="-43" y="3120"/>
                    <a:pt x="77" y="3686"/>
                  </a:cubicBezTo>
                  <a:cubicBezTo>
                    <a:pt x="1329" y="2486"/>
                    <a:pt x="2581" y="1303"/>
                    <a:pt x="3832" y="103"/>
                  </a:cubicBezTo>
                  <a:cubicBezTo>
                    <a:pt x="3541" y="34"/>
                    <a:pt x="3266" y="0"/>
                    <a:pt x="29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C05B6334-5B6B-8E34-BA4A-FB4959161120}"/>
                </a:ext>
              </a:extLst>
            </p:cNvPr>
            <p:cNvSpPr/>
            <p:nvPr/>
          </p:nvSpPr>
          <p:spPr>
            <a:xfrm>
              <a:off x="4946574" y="3249423"/>
              <a:ext cx="4668" cy="4183"/>
            </a:xfrm>
            <a:custGeom>
              <a:avLst/>
              <a:gdLst>
                <a:gd name="connsiteX0" fmla="*/ 2410 w 4668"/>
                <a:gd name="connsiteY0" fmla="*/ 0 h 4183"/>
                <a:gd name="connsiteX1" fmla="*/ 112 w 4668"/>
                <a:gd name="connsiteY1" fmla="*/ 1715 h 4183"/>
                <a:gd name="connsiteX2" fmla="*/ 1381 w 4668"/>
                <a:gd name="connsiteY2" fmla="*/ 4115 h 4183"/>
                <a:gd name="connsiteX3" fmla="*/ 2015 w 4668"/>
                <a:gd name="connsiteY3" fmla="*/ 4183 h 4183"/>
                <a:gd name="connsiteX4" fmla="*/ 4570 w 4668"/>
                <a:gd name="connsiteY4" fmla="*/ 2040 h 4183"/>
                <a:gd name="connsiteX5" fmla="*/ 3473 w 4668"/>
                <a:gd name="connsiteY5" fmla="*/ 137 h 4183"/>
                <a:gd name="connsiteX6" fmla="*/ 2410 w 4668"/>
                <a:gd name="connsiteY6" fmla="*/ 0 h 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8" h="4183">
                  <a:moveTo>
                    <a:pt x="2410" y="0"/>
                  </a:moveTo>
                  <a:cubicBezTo>
                    <a:pt x="1381" y="0"/>
                    <a:pt x="524" y="480"/>
                    <a:pt x="112" y="1715"/>
                  </a:cubicBezTo>
                  <a:cubicBezTo>
                    <a:pt x="-230" y="2743"/>
                    <a:pt x="215" y="3858"/>
                    <a:pt x="1381" y="4115"/>
                  </a:cubicBezTo>
                  <a:cubicBezTo>
                    <a:pt x="1604" y="4166"/>
                    <a:pt x="1827" y="4183"/>
                    <a:pt x="2015" y="4183"/>
                  </a:cubicBezTo>
                  <a:cubicBezTo>
                    <a:pt x="3250" y="4183"/>
                    <a:pt x="4090" y="3309"/>
                    <a:pt x="4570" y="2040"/>
                  </a:cubicBezTo>
                  <a:cubicBezTo>
                    <a:pt x="4930" y="1080"/>
                    <a:pt x="4244" y="549"/>
                    <a:pt x="3473" y="137"/>
                  </a:cubicBezTo>
                  <a:cubicBezTo>
                    <a:pt x="3096" y="51"/>
                    <a:pt x="2736" y="0"/>
                    <a:pt x="241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924CF560-0DD2-273C-C13E-40B6737AF144}"/>
                </a:ext>
              </a:extLst>
            </p:cNvPr>
            <p:cNvSpPr/>
            <p:nvPr/>
          </p:nvSpPr>
          <p:spPr>
            <a:xfrm>
              <a:off x="4934952" y="31553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57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986BA004-3C4F-1ADC-70C6-B78B9DC1B748}"/>
                </a:ext>
              </a:extLst>
            </p:cNvPr>
            <p:cNvSpPr/>
            <p:nvPr/>
          </p:nvSpPr>
          <p:spPr>
            <a:xfrm>
              <a:off x="4808689" y="3318637"/>
              <a:ext cx="9547" cy="9944"/>
            </a:xfrm>
            <a:custGeom>
              <a:avLst/>
              <a:gdLst>
                <a:gd name="connsiteX0" fmla="*/ 6581 w 9547"/>
                <a:gd name="connsiteY0" fmla="*/ 0 h 9944"/>
                <a:gd name="connsiteX1" fmla="*/ 4215 w 9547"/>
                <a:gd name="connsiteY1" fmla="*/ 531 h 9944"/>
                <a:gd name="connsiteX2" fmla="*/ 289 w 9547"/>
                <a:gd name="connsiteY2" fmla="*/ 4938 h 9944"/>
                <a:gd name="connsiteX3" fmla="*/ 1884 w 9547"/>
                <a:gd name="connsiteY3" fmla="*/ 9824 h 9944"/>
                <a:gd name="connsiteX4" fmla="*/ 2467 w 9547"/>
                <a:gd name="connsiteY4" fmla="*/ 9944 h 9944"/>
                <a:gd name="connsiteX5" fmla="*/ 9548 w 9547"/>
                <a:gd name="connsiteY5" fmla="*/ 5178 h 9944"/>
                <a:gd name="connsiteX6" fmla="*/ 7627 w 9547"/>
                <a:gd name="connsiteY6" fmla="*/ 497 h 9944"/>
                <a:gd name="connsiteX7" fmla="*/ 6581 w 9547"/>
                <a:gd name="connsiteY7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7" h="9944">
                  <a:moveTo>
                    <a:pt x="6581" y="0"/>
                  </a:moveTo>
                  <a:cubicBezTo>
                    <a:pt x="5844" y="0"/>
                    <a:pt x="4935" y="377"/>
                    <a:pt x="4215" y="531"/>
                  </a:cubicBezTo>
                  <a:cubicBezTo>
                    <a:pt x="1952" y="994"/>
                    <a:pt x="1009" y="3223"/>
                    <a:pt x="289" y="4938"/>
                  </a:cubicBezTo>
                  <a:cubicBezTo>
                    <a:pt x="-294" y="6326"/>
                    <a:pt x="-105" y="8813"/>
                    <a:pt x="1884" y="9824"/>
                  </a:cubicBezTo>
                  <a:cubicBezTo>
                    <a:pt x="2038" y="9910"/>
                    <a:pt x="2227" y="9944"/>
                    <a:pt x="2467" y="9944"/>
                  </a:cubicBezTo>
                  <a:cubicBezTo>
                    <a:pt x="4472" y="9944"/>
                    <a:pt x="9050" y="7132"/>
                    <a:pt x="9548" y="5178"/>
                  </a:cubicBezTo>
                  <a:cubicBezTo>
                    <a:pt x="9033" y="3840"/>
                    <a:pt x="8656" y="1920"/>
                    <a:pt x="7627" y="497"/>
                  </a:cubicBezTo>
                  <a:cubicBezTo>
                    <a:pt x="7370" y="137"/>
                    <a:pt x="6993" y="0"/>
                    <a:pt x="65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02A493FB-EAE2-5156-7A05-F6C811D0377C}"/>
                </a:ext>
              </a:extLst>
            </p:cNvPr>
            <p:cNvSpPr/>
            <p:nvPr/>
          </p:nvSpPr>
          <p:spPr>
            <a:xfrm>
              <a:off x="4805910" y="3298475"/>
              <a:ext cx="14682" cy="16030"/>
            </a:xfrm>
            <a:custGeom>
              <a:avLst/>
              <a:gdLst>
                <a:gd name="connsiteX0" fmla="*/ 4696 w 14682"/>
                <a:gd name="connsiteY0" fmla="*/ 0 h 16030"/>
                <a:gd name="connsiteX1" fmla="*/ 2159 w 14682"/>
                <a:gd name="connsiteY1" fmla="*/ 583 h 16030"/>
                <a:gd name="connsiteX2" fmla="*/ 444 w 14682"/>
                <a:gd name="connsiteY2" fmla="*/ 8521 h 16030"/>
                <a:gd name="connsiteX3" fmla="*/ 838 w 14682"/>
                <a:gd name="connsiteY3" fmla="*/ 10373 h 16030"/>
                <a:gd name="connsiteX4" fmla="*/ 6548 w 14682"/>
                <a:gd name="connsiteY4" fmla="*/ 15996 h 16030"/>
                <a:gd name="connsiteX5" fmla="*/ 7199 w 14682"/>
                <a:gd name="connsiteY5" fmla="*/ 16031 h 16030"/>
                <a:gd name="connsiteX6" fmla="*/ 13526 w 14682"/>
                <a:gd name="connsiteY6" fmla="*/ 11916 h 16030"/>
                <a:gd name="connsiteX7" fmla="*/ 12737 w 14682"/>
                <a:gd name="connsiteY7" fmla="*/ 3240 h 16030"/>
                <a:gd name="connsiteX8" fmla="*/ 4696 w 14682"/>
                <a:gd name="connsiteY8" fmla="*/ 0 h 1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82" h="16030">
                  <a:moveTo>
                    <a:pt x="4696" y="0"/>
                  </a:moveTo>
                  <a:cubicBezTo>
                    <a:pt x="3702" y="0"/>
                    <a:pt x="2810" y="171"/>
                    <a:pt x="2159" y="583"/>
                  </a:cubicBezTo>
                  <a:cubicBezTo>
                    <a:pt x="-996" y="2486"/>
                    <a:pt x="153" y="5675"/>
                    <a:pt x="444" y="8521"/>
                  </a:cubicBezTo>
                  <a:cubicBezTo>
                    <a:pt x="513" y="9138"/>
                    <a:pt x="701" y="9756"/>
                    <a:pt x="838" y="10373"/>
                  </a:cubicBezTo>
                  <a:cubicBezTo>
                    <a:pt x="1593" y="13527"/>
                    <a:pt x="3393" y="15705"/>
                    <a:pt x="6548" y="15996"/>
                  </a:cubicBezTo>
                  <a:cubicBezTo>
                    <a:pt x="6770" y="16013"/>
                    <a:pt x="6994" y="16031"/>
                    <a:pt x="7199" y="16031"/>
                  </a:cubicBezTo>
                  <a:cubicBezTo>
                    <a:pt x="9942" y="16031"/>
                    <a:pt x="12017" y="14402"/>
                    <a:pt x="13526" y="11916"/>
                  </a:cubicBezTo>
                  <a:cubicBezTo>
                    <a:pt x="15309" y="8795"/>
                    <a:pt x="15017" y="5692"/>
                    <a:pt x="12737" y="3240"/>
                  </a:cubicBezTo>
                  <a:cubicBezTo>
                    <a:pt x="10988" y="1355"/>
                    <a:pt x="7439" y="0"/>
                    <a:pt x="46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88576841-18AC-E0E2-23E2-8EF9BBB05325}"/>
                </a:ext>
              </a:extLst>
            </p:cNvPr>
            <p:cNvSpPr/>
            <p:nvPr/>
          </p:nvSpPr>
          <p:spPr>
            <a:xfrm>
              <a:off x="4802396" y="3277678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2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0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2" y="189"/>
                  </a:cubicBezTo>
                  <a:cubicBezTo>
                    <a:pt x="4850" y="69"/>
                    <a:pt x="4472" y="0"/>
                    <a:pt x="40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9E1C6EB8-67D6-BAF8-71C4-B930C230F481}"/>
                </a:ext>
              </a:extLst>
            </p:cNvPr>
            <p:cNvSpPr/>
            <p:nvPr/>
          </p:nvSpPr>
          <p:spPr>
            <a:xfrm>
              <a:off x="4801408" y="3210264"/>
              <a:ext cx="10895" cy="12190"/>
            </a:xfrm>
            <a:custGeom>
              <a:avLst/>
              <a:gdLst>
                <a:gd name="connsiteX0" fmla="*/ 3472 w 10895"/>
                <a:gd name="connsiteY0" fmla="*/ 0 h 12190"/>
                <a:gd name="connsiteX1" fmla="*/ 146 w 10895"/>
                <a:gd name="connsiteY1" fmla="*/ 2520 h 12190"/>
                <a:gd name="connsiteX2" fmla="*/ 1449 w 10895"/>
                <a:gd name="connsiteY2" fmla="*/ 7132 h 12190"/>
                <a:gd name="connsiteX3" fmla="*/ 4227 w 10895"/>
                <a:gd name="connsiteY3" fmla="*/ 10321 h 12190"/>
                <a:gd name="connsiteX4" fmla="*/ 7158 w 10895"/>
                <a:gd name="connsiteY4" fmla="*/ 12190 h 12190"/>
                <a:gd name="connsiteX5" fmla="*/ 10038 w 10895"/>
                <a:gd name="connsiteY5" fmla="*/ 9275 h 12190"/>
                <a:gd name="connsiteX6" fmla="*/ 10896 w 10895"/>
                <a:gd name="connsiteY6" fmla="*/ 3343 h 12190"/>
                <a:gd name="connsiteX7" fmla="*/ 6147 w 10895"/>
                <a:gd name="connsiteY7" fmla="*/ 240 h 12190"/>
                <a:gd name="connsiteX8" fmla="*/ 3472 w 10895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5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1" y="9258"/>
                    <a:pt x="4227" y="10321"/>
                  </a:cubicBezTo>
                  <a:cubicBezTo>
                    <a:pt x="5289" y="11556"/>
                    <a:pt x="6267" y="12190"/>
                    <a:pt x="7158" y="12190"/>
                  </a:cubicBezTo>
                  <a:cubicBezTo>
                    <a:pt x="8256" y="12190"/>
                    <a:pt x="9216" y="11230"/>
                    <a:pt x="10038" y="9275"/>
                  </a:cubicBezTo>
                  <a:cubicBezTo>
                    <a:pt x="10896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7" y="0"/>
                    <a:pt x="3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CF40F98C-A08F-61AF-AC08-73F2B89DAB55}"/>
                </a:ext>
              </a:extLst>
            </p:cNvPr>
            <p:cNvSpPr/>
            <p:nvPr/>
          </p:nvSpPr>
          <p:spPr>
            <a:xfrm>
              <a:off x="4793560" y="3432429"/>
              <a:ext cx="15870" cy="20865"/>
            </a:xfrm>
            <a:custGeom>
              <a:avLst/>
              <a:gdLst>
                <a:gd name="connsiteX0" fmla="*/ 3845 w 15870"/>
                <a:gd name="connsiteY0" fmla="*/ 0 h 20865"/>
                <a:gd name="connsiteX1" fmla="*/ 913 w 15870"/>
                <a:gd name="connsiteY1" fmla="*/ 2795 h 20865"/>
                <a:gd name="connsiteX2" fmla="*/ 382 w 15870"/>
                <a:gd name="connsiteY2" fmla="*/ 10133 h 20865"/>
                <a:gd name="connsiteX3" fmla="*/ 742 w 15870"/>
                <a:gd name="connsiteY3" fmla="*/ 16185 h 20865"/>
                <a:gd name="connsiteX4" fmla="*/ 4136 w 15870"/>
                <a:gd name="connsiteY4" fmla="*/ 20420 h 20865"/>
                <a:gd name="connsiteX5" fmla="*/ 4788 w 15870"/>
                <a:gd name="connsiteY5" fmla="*/ 20420 h 20865"/>
                <a:gd name="connsiteX6" fmla="*/ 5920 w 15870"/>
                <a:gd name="connsiteY6" fmla="*/ 20403 h 20865"/>
                <a:gd name="connsiteX7" fmla="*/ 7737 w 15870"/>
                <a:gd name="connsiteY7" fmla="*/ 20608 h 20865"/>
                <a:gd name="connsiteX8" fmla="*/ 9109 w 15870"/>
                <a:gd name="connsiteY8" fmla="*/ 20831 h 20865"/>
                <a:gd name="connsiteX9" fmla="*/ 10463 w 15870"/>
                <a:gd name="connsiteY9" fmla="*/ 20540 h 20865"/>
                <a:gd name="connsiteX10" fmla="*/ 10634 w 15870"/>
                <a:gd name="connsiteY10" fmla="*/ 20660 h 20865"/>
                <a:gd name="connsiteX11" fmla="*/ 11526 w 15870"/>
                <a:gd name="connsiteY11" fmla="*/ 20866 h 20865"/>
                <a:gd name="connsiteX12" fmla="*/ 15709 w 15870"/>
                <a:gd name="connsiteY12" fmla="*/ 16476 h 20865"/>
                <a:gd name="connsiteX13" fmla="*/ 14612 w 15870"/>
                <a:gd name="connsiteY13" fmla="*/ 14076 h 20865"/>
                <a:gd name="connsiteX14" fmla="*/ 13806 w 15870"/>
                <a:gd name="connsiteY14" fmla="*/ 13956 h 20865"/>
                <a:gd name="connsiteX15" fmla="*/ 6023 w 15870"/>
                <a:gd name="connsiteY15" fmla="*/ 600 h 20865"/>
                <a:gd name="connsiteX16" fmla="*/ 3845 w 15870"/>
                <a:gd name="connsiteY16" fmla="*/ 0 h 2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70" h="20865">
                  <a:moveTo>
                    <a:pt x="3845" y="0"/>
                  </a:moveTo>
                  <a:cubicBezTo>
                    <a:pt x="2559" y="0"/>
                    <a:pt x="1668" y="874"/>
                    <a:pt x="913" y="2795"/>
                  </a:cubicBezTo>
                  <a:cubicBezTo>
                    <a:pt x="-30" y="5161"/>
                    <a:pt x="-304" y="7578"/>
                    <a:pt x="382" y="10133"/>
                  </a:cubicBezTo>
                  <a:cubicBezTo>
                    <a:pt x="913" y="12087"/>
                    <a:pt x="1308" y="13939"/>
                    <a:pt x="742" y="16185"/>
                  </a:cubicBezTo>
                  <a:cubicBezTo>
                    <a:pt x="-133" y="19665"/>
                    <a:pt x="622" y="20420"/>
                    <a:pt x="4136" y="20420"/>
                  </a:cubicBezTo>
                  <a:cubicBezTo>
                    <a:pt x="4342" y="20420"/>
                    <a:pt x="4565" y="20420"/>
                    <a:pt x="4788" y="20420"/>
                  </a:cubicBezTo>
                  <a:cubicBezTo>
                    <a:pt x="5165" y="20420"/>
                    <a:pt x="5542" y="20403"/>
                    <a:pt x="5920" y="20403"/>
                  </a:cubicBezTo>
                  <a:cubicBezTo>
                    <a:pt x="6537" y="20403"/>
                    <a:pt x="7154" y="20437"/>
                    <a:pt x="7737" y="20608"/>
                  </a:cubicBezTo>
                  <a:cubicBezTo>
                    <a:pt x="8234" y="20763"/>
                    <a:pt x="8697" y="20831"/>
                    <a:pt x="9109" y="20831"/>
                  </a:cubicBezTo>
                  <a:cubicBezTo>
                    <a:pt x="9623" y="20831"/>
                    <a:pt x="10069" y="20728"/>
                    <a:pt x="10463" y="20540"/>
                  </a:cubicBezTo>
                  <a:lnTo>
                    <a:pt x="10634" y="20660"/>
                  </a:lnTo>
                  <a:cubicBezTo>
                    <a:pt x="10926" y="20797"/>
                    <a:pt x="11218" y="20866"/>
                    <a:pt x="11526" y="20866"/>
                  </a:cubicBezTo>
                  <a:cubicBezTo>
                    <a:pt x="13104" y="20866"/>
                    <a:pt x="14852" y="19100"/>
                    <a:pt x="15709" y="16476"/>
                  </a:cubicBezTo>
                  <a:cubicBezTo>
                    <a:pt x="16087" y="15311"/>
                    <a:pt x="15829" y="14385"/>
                    <a:pt x="14612" y="14076"/>
                  </a:cubicBezTo>
                  <a:cubicBezTo>
                    <a:pt x="14338" y="14008"/>
                    <a:pt x="14063" y="13973"/>
                    <a:pt x="13806" y="13956"/>
                  </a:cubicBezTo>
                  <a:cubicBezTo>
                    <a:pt x="14338" y="9207"/>
                    <a:pt x="12178" y="3789"/>
                    <a:pt x="6023" y="600"/>
                  </a:cubicBezTo>
                  <a:cubicBezTo>
                    <a:pt x="5182" y="206"/>
                    <a:pt x="4463" y="0"/>
                    <a:pt x="38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6D3BA15C-73B1-64AA-FB7A-FD6774B850D4}"/>
                </a:ext>
              </a:extLst>
            </p:cNvPr>
            <p:cNvSpPr/>
            <p:nvPr/>
          </p:nvSpPr>
          <p:spPr>
            <a:xfrm>
              <a:off x="4802288" y="3418215"/>
              <a:ext cx="15512" cy="17710"/>
            </a:xfrm>
            <a:custGeom>
              <a:avLst/>
              <a:gdLst>
                <a:gd name="connsiteX0" fmla="*/ 8421 w 15512"/>
                <a:gd name="connsiteY0" fmla="*/ 0 h 17710"/>
                <a:gd name="connsiteX1" fmla="*/ 3 w 15512"/>
                <a:gd name="connsiteY1" fmla="*/ 7098 h 17710"/>
                <a:gd name="connsiteX2" fmla="*/ 861 w 15512"/>
                <a:gd name="connsiteY2" fmla="*/ 8350 h 17710"/>
                <a:gd name="connsiteX3" fmla="*/ 980 w 15512"/>
                <a:gd name="connsiteY3" fmla="*/ 8350 h 17710"/>
                <a:gd name="connsiteX4" fmla="*/ 1581 w 15512"/>
                <a:gd name="connsiteY4" fmla="*/ 8315 h 17710"/>
                <a:gd name="connsiteX5" fmla="*/ 2283 w 15512"/>
                <a:gd name="connsiteY5" fmla="*/ 11350 h 17710"/>
                <a:gd name="connsiteX6" fmla="*/ 3638 w 15512"/>
                <a:gd name="connsiteY6" fmla="*/ 16271 h 17710"/>
                <a:gd name="connsiteX7" fmla="*/ 8353 w 15512"/>
                <a:gd name="connsiteY7" fmla="*/ 17711 h 17710"/>
                <a:gd name="connsiteX8" fmla="*/ 14696 w 15512"/>
                <a:gd name="connsiteY8" fmla="*/ 14076 h 17710"/>
                <a:gd name="connsiteX9" fmla="*/ 10393 w 15512"/>
                <a:gd name="connsiteY9" fmla="*/ 446 h 17710"/>
                <a:gd name="connsiteX10" fmla="*/ 8421 w 15512"/>
                <a:gd name="connsiteY10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12" h="17710">
                  <a:moveTo>
                    <a:pt x="8421" y="0"/>
                  </a:moveTo>
                  <a:cubicBezTo>
                    <a:pt x="4787" y="0"/>
                    <a:pt x="175" y="3515"/>
                    <a:pt x="3" y="7098"/>
                  </a:cubicBezTo>
                  <a:cubicBezTo>
                    <a:pt x="-31" y="7664"/>
                    <a:pt x="192" y="8350"/>
                    <a:pt x="861" y="8350"/>
                  </a:cubicBezTo>
                  <a:cubicBezTo>
                    <a:pt x="895" y="8350"/>
                    <a:pt x="929" y="8350"/>
                    <a:pt x="980" y="8350"/>
                  </a:cubicBezTo>
                  <a:cubicBezTo>
                    <a:pt x="1203" y="8332"/>
                    <a:pt x="1409" y="8315"/>
                    <a:pt x="1581" y="8315"/>
                  </a:cubicBezTo>
                  <a:cubicBezTo>
                    <a:pt x="4101" y="8315"/>
                    <a:pt x="2935" y="10510"/>
                    <a:pt x="2283" y="11350"/>
                  </a:cubicBezTo>
                  <a:cubicBezTo>
                    <a:pt x="278" y="13922"/>
                    <a:pt x="1838" y="15105"/>
                    <a:pt x="3638" y="16271"/>
                  </a:cubicBezTo>
                  <a:cubicBezTo>
                    <a:pt x="5130" y="17248"/>
                    <a:pt x="6776" y="17711"/>
                    <a:pt x="8353" y="17711"/>
                  </a:cubicBezTo>
                  <a:cubicBezTo>
                    <a:pt x="11010" y="17711"/>
                    <a:pt x="13479" y="16425"/>
                    <a:pt x="14696" y="14076"/>
                  </a:cubicBezTo>
                  <a:cubicBezTo>
                    <a:pt x="16857" y="9910"/>
                    <a:pt x="14491" y="2418"/>
                    <a:pt x="10393" y="446"/>
                  </a:cubicBezTo>
                  <a:cubicBezTo>
                    <a:pt x="9793" y="137"/>
                    <a:pt x="9124" y="0"/>
                    <a:pt x="84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3AD41B72-E2EE-978A-A6B5-3C8B4A991CF1}"/>
                </a:ext>
              </a:extLst>
            </p:cNvPr>
            <p:cNvSpPr/>
            <p:nvPr/>
          </p:nvSpPr>
          <p:spPr>
            <a:xfrm>
              <a:off x="4830650" y="3364431"/>
              <a:ext cx="13896" cy="15224"/>
            </a:xfrm>
            <a:custGeom>
              <a:avLst/>
              <a:gdLst>
                <a:gd name="connsiteX0" fmla="*/ 7492 w 13896"/>
                <a:gd name="connsiteY0" fmla="*/ 0 h 15224"/>
                <a:gd name="connsiteX1" fmla="*/ 308 w 13896"/>
                <a:gd name="connsiteY1" fmla="*/ 5966 h 15224"/>
                <a:gd name="connsiteX2" fmla="*/ 4868 w 13896"/>
                <a:gd name="connsiteY2" fmla="*/ 14265 h 15224"/>
                <a:gd name="connsiteX3" fmla="*/ 8675 w 13896"/>
                <a:gd name="connsiteY3" fmla="*/ 15225 h 15224"/>
                <a:gd name="connsiteX4" fmla="*/ 10869 w 13896"/>
                <a:gd name="connsiteY4" fmla="*/ 14265 h 15224"/>
                <a:gd name="connsiteX5" fmla="*/ 13716 w 13896"/>
                <a:gd name="connsiteY5" fmla="*/ 5778 h 15224"/>
                <a:gd name="connsiteX6" fmla="*/ 8812 w 13896"/>
                <a:gd name="connsiteY6" fmla="*/ 120 h 15224"/>
                <a:gd name="connsiteX7" fmla="*/ 7492 w 13896"/>
                <a:gd name="connsiteY7" fmla="*/ 0 h 15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6" h="15224">
                  <a:moveTo>
                    <a:pt x="7492" y="0"/>
                  </a:moveTo>
                  <a:cubicBezTo>
                    <a:pt x="4028" y="0"/>
                    <a:pt x="1251" y="2263"/>
                    <a:pt x="308" y="5966"/>
                  </a:cubicBezTo>
                  <a:cubicBezTo>
                    <a:pt x="-669" y="9824"/>
                    <a:pt x="634" y="12259"/>
                    <a:pt x="4868" y="14265"/>
                  </a:cubicBezTo>
                  <a:cubicBezTo>
                    <a:pt x="6051" y="14573"/>
                    <a:pt x="7406" y="15225"/>
                    <a:pt x="8675" y="15225"/>
                  </a:cubicBezTo>
                  <a:cubicBezTo>
                    <a:pt x="9463" y="15225"/>
                    <a:pt x="10218" y="14985"/>
                    <a:pt x="10869" y="14265"/>
                  </a:cubicBezTo>
                  <a:cubicBezTo>
                    <a:pt x="12909" y="12036"/>
                    <a:pt x="14436" y="9207"/>
                    <a:pt x="13716" y="5778"/>
                  </a:cubicBezTo>
                  <a:cubicBezTo>
                    <a:pt x="13098" y="2812"/>
                    <a:pt x="11058" y="480"/>
                    <a:pt x="8812" y="120"/>
                  </a:cubicBezTo>
                  <a:cubicBezTo>
                    <a:pt x="8383" y="34"/>
                    <a:pt x="7937" y="0"/>
                    <a:pt x="74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C6529C60-34F5-DA45-1845-50B09C9A946E}"/>
                </a:ext>
              </a:extLst>
            </p:cNvPr>
            <p:cNvSpPr/>
            <p:nvPr/>
          </p:nvSpPr>
          <p:spPr>
            <a:xfrm>
              <a:off x="4840353" y="3422604"/>
              <a:ext cx="4423" cy="4474"/>
            </a:xfrm>
            <a:custGeom>
              <a:avLst/>
              <a:gdLst>
                <a:gd name="connsiteX0" fmla="*/ 4424 w 4423"/>
                <a:gd name="connsiteY0" fmla="*/ 0 h 4474"/>
                <a:gd name="connsiteX1" fmla="*/ 2074 w 4423"/>
                <a:gd name="connsiteY1" fmla="*/ 1371 h 4474"/>
                <a:gd name="connsiteX2" fmla="*/ 0 w 4423"/>
                <a:gd name="connsiteY2" fmla="*/ 3429 h 4474"/>
                <a:gd name="connsiteX3" fmla="*/ 257 w 4423"/>
                <a:gd name="connsiteY3" fmla="*/ 4475 h 4474"/>
                <a:gd name="connsiteX4" fmla="*/ 4424 w 4423"/>
                <a:gd name="connsiteY4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3" h="4474">
                  <a:moveTo>
                    <a:pt x="4424" y="0"/>
                  </a:moveTo>
                  <a:cubicBezTo>
                    <a:pt x="3617" y="411"/>
                    <a:pt x="2829" y="857"/>
                    <a:pt x="2074" y="1371"/>
                  </a:cubicBezTo>
                  <a:cubicBezTo>
                    <a:pt x="1252" y="1937"/>
                    <a:pt x="617" y="2795"/>
                    <a:pt x="0" y="3429"/>
                  </a:cubicBezTo>
                  <a:cubicBezTo>
                    <a:pt x="69" y="3806"/>
                    <a:pt x="154" y="4149"/>
                    <a:pt x="257" y="4475"/>
                  </a:cubicBezTo>
                  <a:cubicBezTo>
                    <a:pt x="1663" y="2966"/>
                    <a:pt x="3035" y="1492"/>
                    <a:pt x="442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8ACDE045-5602-3383-9842-709075141B50}"/>
                </a:ext>
              </a:extLst>
            </p:cNvPr>
            <p:cNvSpPr/>
            <p:nvPr/>
          </p:nvSpPr>
          <p:spPr>
            <a:xfrm>
              <a:off x="4840114" y="3412283"/>
              <a:ext cx="7405" cy="8040"/>
            </a:xfrm>
            <a:custGeom>
              <a:avLst/>
              <a:gdLst>
                <a:gd name="connsiteX0" fmla="*/ 3617 w 7405"/>
                <a:gd name="connsiteY0" fmla="*/ 0 h 8040"/>
                <a:gd name="connsiteX1" fmla="*/ 3582 w 7405"/>
                <a:gd name="connsiteY1" fmla="*/ 0 h 8040"/>
                <a:gd name="connsiteX2" fmla="*/ 33 w 7405"/>
                <a:gd name="connsiteY2" fmla="*/ 4612 h 8040"/>
                <a:gd name="connsiteX3" fmla="*/ 2914 w 7405"/>
                <a:gd name="connsiteY3" fmla="*/ 8041 h 8040"/>
                <a:gd name="connsiteX4" fmla="*/ 7406 w 7405"/>
                <a:gd name="connsiteY4" fmla="*/ 3240 h 8040"/>
                <a:gd name="connsiteX5" fmla="*/ 3617 w 7405"/>
                <a:gd name="connsiteY5" fmla="*/ 0 h 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05" h="8040">
                  <a:moveTo>
                    <a:pt x="3617" y="0"/>
                  </a:moveTo>
                  <a:cubicBezTo>
                    <a:pt x="3599" y="0"/>
                    <a:pt x="3582" y="0"/>
                    <a:pt x="3582" y="0"/>
                  </a:cubicBezTo>
                  <a:cubicBezTo>
                    <a:pt x="2091" y="34"/>
                    <a:pt x="-310" y="2915"/>
                    <a:pt x="33" y="4612"/>
                  </a:cubicBezTo>
                  <a:cubicBezTo>
                    <a:pt x="376" y="6326"/>
                    <a:pt x="1251" y="7664"/>
                    <a:pt x="2914" y="8041"/>
                  </a:cubicBezTo>
                  <a:cubicBezTo>
                    <a:pt x="4405" y="6429"/>
                    <a:pt x="5914" y="4835"/>
                    <a:pt x="7406" y="3240"/>
                  </a:cubicBezTo>
                  <a:cubicBezTo>
                    <a:pt x="6789" y="1646"/>
                    <a:pt x="4971" y="0"/>
                    <a:pt x="3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26B3B612-EB3F-9F1C-8196-20D9AE91FB74}"/>
                </a:ext>
              </a:extLst>
            </p:cNvPr>
            <p:cNvSpPr/>
            <p:nvPr/>
          </p:nvSpPr>
          <p:spPr>
            <a:xfrm>
              <a:off x="4843011" y="3415524"/>
              <a:ext cx="4681" cy="4903"/>
            </a:xfrm>
            <a:custGeom>
              <a:avLst/>
              <a:gdLst>
                <a:gd name="connsiteX0" fmla="*/ 4492 w 4681"/>
                <a:gd name="connsiteY0" fmla="*/ 0 h 4903"/>
                <a:gd name="connsiteX1" fmla="*/ 0 w 4681"/>
                <a:gd name="connsiteY1" fmla="*/ 4800 h 4903"/>
                <a:gd name="connsiteX2" fmla="*/ 806 w 4681"/>
                <a:gd name="connsiteY2" fmla="*/ 4903 h 4903"/>
                <a:gd name="connsiteX3" fmla="*/ 943 w 4681"/>
                <a:gd name="connsiteY3" fmla="*/ 4903 h 4903"/>
                <a:gd name="connsiteX4" fmla="*/ 4681 w 4681"/>
                <a:gd name="connsiteY4" fmla="*/ 943 h 4903"/>
                <a:gd name="connsiteX5" fmla="*/ 4492 w 4681"/>
                <a:gd name="connsiteY5" fmla="*/ 0 h 4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" h="4903">
                  <a:moveTo>
                    <a:pt x="4492" y="0"/>
                  </a:moveTo>
                  <a:cubicBezTo>
                    <a:pt x="3000" y="1594"/>
                    <a:pt x="1509" y="3189"/>
                    <a:pt x="0" y="4800"/>
                  </a:cubicBezTo>
                  <a:cubicBezTo>
                    <a:pt x="257" y="4852"/>
                    <a:pt x="514" y="4886"/>
                    <a:pt x="806" y="4903"/>
                  </a:cubicBezTo>
                  <a:cubicBezTo>
                    <a:pt x="857" y="4903"/>
                    <a:pt x="909" y="4903"/>
                    <a:pt x="943" y="4903"/>
                  </a:cubicBezTo>
                  <a:cubicBezTo>
                    <a:pt x="2949" y="4903"/>
                    <a:pt x="4715" y="3069"/>
                    <a:pt x="4681" y="943"/>
                  </a:cubicBezTo>
                  <a:cubicBezTo>
                    <a:pt x="4681" y="652"/>
                    <a:pt x="4612" y="326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95D5C5B9-63C9-24A1-3137-44C11F550F76}"/>
                </a:ext>
              </a:extLst>
            </p:cNvPr>
            <p:cNvSpPr/>
            <p:nvPr/>
          </p:nvSpPr>
          <p:spPr>
            <a:xfrm>
              <a:off x="4810773" y="3442390"/>
              <a:ext cx="12383" cy="16253"/>
            </a:xfrm>
            <a:custGeom>
              <a:avLst/>
              <a:gdLst>
                <a:gd name="connsiteX0" fmla="*/ 8697 w 12383"/>
                <a:gd name="connsiteY0" fmla="*/ 0 h 16253"/>
                <a:gd name="connsiteX1" fmla="*/ 2971 w 12383"/>
                <a:gd name="connsiteY1" fmla="*/ 1612 h 16253"/>
                <a:gd name="connsiteX2" fmla="*/ 1702 w 12383"/>
                <a:gd name="connsiteY2" fmla="*/ 2897 h 16253"/>
                <a:gd name="connsiteX3" fmla="*/ 1479 w 12383"/>
                <a:gd name="connsiteY3" fmla="*/ 4029 h 16253"/>
                <a:gd name="connsiteX4" fmla="*/ 1565 w 12383"/>
                <a:gd name="connsiteY4" fmla="*/ 7201 h 16253"/>
                <a:gd name="connsiteX5" fmla="*/ 588 w 12383"/>
                <a:gd name="connsiteY5" fmla="*/ 12139 h 16253"/>
                <a:gd name="connsiteX6" fmla="*/ 4222 w 12383"/>
                <a:gd name="connsiteY6" fmla="*/ 16253 h 16253"/>
                <a:gd name="connsiteX7" fmla="*/ 12383 w 12383"/>
                <a:gd name="connsiteY7" fmla="*/ 1029 h 16253"/>
                <a:gd name="connsiteX8" fmla="*/ 8697 w 12383"/>
                <a:gd name="connsiteY8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83" h="16253">
                  <a:moveTo>
                    <a:pt x="8697" y="0"/>
                  </a:moveTo>
                  <a:cubicBezTo>
                    <a:pt x="6828" y="0"/>
                    <a:pt x="4719" y="549"/>
                    <a:pt x="2971" y="1612"/>
                  </a:cubicBezTo>
                  <a:cubicBezTo>
                    <a:pt x="2473" y="1920"/>
                    <a:pt x="2045" y="2400"/>
                    <a:pt x="1702" y="2897"/>
                  </a:cubicBezTo>
                  <a:cubicBezTo>
                    <a:pt x="1496" y="3189"/>
                    <a:pt x="1428" y="4012"/>
                    <a:pt x="1479" y="4029"/>
                  </a:cubicBezTo>
                  <a:cubicBezTo>
                    <a:pt x="4342" y="5023"/>
                    <a:pt x="3074" y="6223"/>
                    <a:pt x="1565" y="7201"/>
                  </a:cubicBezTo>
                  <a:cubicBezTo>
                    <a:pt x="-493" y="8538"/>
                    <a:pt x="-184" y="10304"/>
                    <a:pt x="588" y="12139"/>
                  </a:cubicBezTo>
                  <a:cubicBezTo>
                    <a:pt x="1376" y="14042"/>
                    <a:pt x="2594" y="15482"/>
                    <a:pt x="4222" y="16253"/>
                  </a:cubicBezTo>
                  <a:cubicBezTo>
                    <a:pt x="6760" y="10784"/>
                    <a:pt x="9469" y="5606"/>
                    <a:pt x="12383" y="1029"/>
                  </a:cubicBezTo>
                  <a:cubicBezTo>
                    <a:pt x="11509" y="343"/>
                    <a:pt x="10189" y="0"/>
                    <a:pt x="8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04B9306F-BE6C-6E07-3FEC-F71D3CE11315}"/>
                </a:ext>
              </a:extLst>
            </p:cNvPr>
            <p:cNvSpPr/>
            <p:nvPr/>
          </p:nvSpPr>
          <p:spPr>
            <a:xfrm>
              <a:off x="4814996" y="3443436"/>
              <a:ext cx="9858" cy="17573"/>
            </a:xfrm>
            <a:custGeom>
              <a:avLst/>
              <a:gdLst>
                <a:gd name="connsiteX0" fmla="*/ 8161 w 9858"/>
                <a:gd name="connsiteY0" fmla="*/ 0 h 17573"/>
                <a:gd name="connsiteX1" fmla="*/ 0 w 9858"/>
                <a:gd name="connsiteY1" fmla="*/ 15225 h 17573"/>
                <a:gd name="connsiteX2" fmla="*/ 2280 w 9858"/>
                <a:gd name="connsiteY2" fmla="*/ 15825 h 17573"/>
                <a:gd name="connsiteX3" fmla="*/ 2606 w 9858"/>
                <a:gd name="connsiteY3" fmla="*/ 15825 h 17573"/>
                <a:gd name="connsiteX4" fmla="*/ 2126 w 9858"/>
                <a:gd name="connsiteY4" fmla="*/ 16579 h 17573"/>
                <a:gd name="connsiteX5" fmla="*/ 2023 w 9858"/>
                <a:gd name="connsiteY5" fmla="*/ 17574 h 17573"/>
                <a:gd name="connsiteX6" fmla="*/ 9858 w 9858"/>
                <a:gd name="connsiteY6" fmla="*/ 2623 h 17573"/>
                <a:gd name="connsiteX7" fmla="*/ 8384 w 9858"/>
                <a:gd name="connsiteY7" fmla="*/ 189 h 17573"/>
                <a:gd name="connsiteX8" fmla="*/ 8161 w 9858"/>
                <a:gd name="connsiteY8" fmla="*/ 0 h 1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8" h="17573">
                  <a:moveTo>
                    <a:pt x="8161" y="0"/>
                  </a:moveTo>
                  <a:cubicBezTo>
                    <a:pt x="5229" y="4578"/>
                    <a:pt x="2520" y="9755"/>
                    <a:pt x="0" y="15225"/>
                  </a:cubicBezTo>
                  <a:cubicBezTo>
                    <a:pt x="686" y="15550"/>
                    <a:pt x="1440" y="15756"/>
                    <a:pt x="2280" y="15825"/>
                  </a:cubicBezTo>
                  <a:lnTo>
                    <a:pt x="2606" y="15825"/>
                  </a:lnTo>
                  <a:cubicBezTo>
                    <a:pt x="2417" y="16048"/>
                    <a:pt x="2246" y="16305"/>
                    <a:pt x="2126" y="16579"/>
                  </a:cubicBezTo>
                  <a:cubicBezTo>
                    <a:pt x="2006" y="16836"/>
                    <a:pt x="1989" y="17196"/>
                    <a:pt x="2023" y="17574"/>
                  </a:cubicBezTo>
                  <a:cubicBezTo>
                    <a:pt x="4475" y="12207"/>
                    <a:pt x="7064" y="7132"/>
                    <a:pt x="9858" y="2623"/>
                  </a:cubicBezTo>
                  <a:cubicBezTo>
                    <a:pt x="9550" y="1680"/>
                    <a:pt x="9070" y="840"/>
                    <a:pt x="8384" y="189"/>
                  </a:cubicBezTo>
                  <a:cubicBezTo>
                    <a:pt x="8315" y="120"/>
                    <a:pt x="8230" y="51"/>
                    <a:pt x="81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B6ABA705-CA79-9E9F-D8E0-FD86D3A56183}"/>
                </a:ext>
              </a:extLst>
            </p:cNvPr>
            <p:cNvSpPr/>
            <p:nvPr/>
          </p:nvSpPr>
          <p:spPr>
            <a:xfrm>
              <a:off x="4841338" y="3397898"/>
              <a:ext cx="4360" cy="4869"/>
            </a:xfrm>
            <a:custGeom>
              <a:avLst/>
              <a:gdLst>
                <a:gd name="connsiteX0" fmla="*/ 2084 w 4360"/>
                <a:gd name="connsiteY0" fmla="*/ 0 h 4869"/>
                <a:gd name="connsiteX1" fmla="*/ 250 w 4360"/>
                <a:gd name="connsiteY1" fmla="*/ 1286 h 4869"/>
                <a:gd name="connsiteX2" fmla="*/ 1381 w 4360"/>
                <a:gd name="connsiteY2" fmla="*/ 4372 h 4869"/>
                <a:gd name="connsiteX3" fmla="*/ 2873 w 4360"/>
                <a:gd name="connsiteY3" fmla="*/ 4869 h 4869"/>
                <a:gd name="connsiteX4" fmla="*/ 4090 w 4360"/>
                <a:gd name="connsiteY4" fmla="*/ 4321 h 4869"/>
                <a:gd name="connsiteX5" fmla="*/ 2547 w 4360"/>
                <a:gd name="connsiteY5" fmla="*/ 51 h 4869"/>
                <a:gd name="connsiteX6" fmla="*/ 2084 w 4360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0" h="4869">
                  <a:moveTo>
                    <a:pt x="2084" y="0"/>
                  </a:moveTo>
                  <a:cubicBezTo>
                    <a:pt x="1279" y="0"/>
                    <a:pt x="610" y="480"/>
                    <a:pt x="250" y="1286"/>
                  </a:cubicBezTo>
                  <a:cubicBezTo>
                    <a:pt x="-368" y="2623"/>
                    <a:pt x="216" y="3669"/>
                    <a:pt x="1381" y="4372"/>
                  </a:cubicBezTo>
                  <a:cubicBezTo>
                    <a:pt x="1861" y="4663"/>
                    <a:pt x="2376" y="4869"/>
                    <a:pt x="2873" y="4869"/>
                  </a:cubicBezTo>
                  <a:cubicBezTo>
                    <a:pt x="3302" y="4869"/>
                    <a:pt x="3713" y="4715"/>
                    <a:pt x="4090" y="4321"/>
                  </a:cubicBezTo>
                  <a:cubicBezTo>
                    <a:pt x="4862" y="3549"/>
                    <a:pt x="3868" y="823"/>
                    <a:pt x="2547" y="51"/>
                  </a:cubicBezTo>
                  <a:cubicBezTo>
                    <a:pt x="2393" y="17"/>
                    <a:pt x="2239" y="0"/>
                    <a:pt x="2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0F2FF764-0BEE-F5D0-38D9-A02887F433C5}"/>
                </a:ext>
              </a:extLst>
            </p:cNvPr>
            <p:cNvSpPr/>
            <p:nvPr/>
          </p:nvSpPr>
          <p:spPr>
            <a:xfrm>
              <a:off x="4851709" y="3366935"/>
              <a:ext cx="12406" cy="13681"/>
            </a:xfrm>
            <a:custGeom>
              <a:avLst/>
              <a:gdLst>
                <a:gd name="connsiteX0" fmla="*/ 6698 w 12406"/>
                <a:gd name="connsiteY0" fmla="*/ 0 h 13681"/>
                <a:gd name="connsiteX1" fmla="*/ 5687 w 12406"/>
                <a:gd name="connsiteY1" fmla="*/ 137 h 13681"/>
                <a:gd name="connsiteX2" fmla="*/ 183 w 12406"/>
                <a:gd name="connsiteY2" fmla="*/ 5418 h 13681"/>
                <a:gd name="connsiteX3" fmla="*/ 2618 w 12406"/>
                <a:gd name="connsiteY3" fmla="*/ 10630 h 13681"/>
                <a:gd name="connsiteX4" fmla="*/ 4932 w 12406"/>
                <a:gd name="connsiteY4" fmla="*/ 12379 h 13681"/>
                <a:gd name="connsiteX5" fmla="*/ 5035 w 12406"/>
                <a:gd name="connsiteY5" fmla="*/ 12379 h 13681"/>
                <a:gd name="connsiteX6" fmla="*/ 7127 w 12406"/>
                <a:gd name="connsiteY6" fmla="*/ 13030 h 13681"/>
                <a:gd name="connsiteX7" fmla="*/ 9116 w 12406"/>
                <a:gd name="connsiteY7" fmla="*/ 13682 h 13681"/>
                <a:gd name="connsiteX8" fmla="*/ 10659 w 12406"/>
                <a:gd name="connsiteY8" fmla="*/ 13030 h 13681"/>
                <a:gd name="connsiteX9" fmla="*/ 12339 w 12406"/>
                <a:gd name="connsiteY9" fmla="*/ 6652 h 13681"/>
                <a:gd name="connsiteX10" fmla="*/ 10813 w 12406"/>
                <a:gd name="connsiteY10" fmla="*/ 2640 h 13681"/>
                <a:gd name="connsiteX11" fmla="*/ 6698 w 12406"/>
                <a:gd name="connsiteY11" fmla="*/ 0 h 1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06" h="13681">
                  <a:moveTo>
                    <a:pt x="6698" y="0"/>
                  </a:moveTo>
                  <a:cubicBezTo>
                    <a:pt x="6373" y="0"/>
                    <a:pt x="6029" y="51"/>
                    <a:pt x="5687" y="137"/>
                  </a:cubicBezTo>
                  <a:cubicBezTo>
                    <a:pt x="3115" y="857"/>
                    <a:pt x="1023" y="2572"/>
                    <a:pt x="183" y="5418"/>
                  </a:cubicBezTo>
                  <a:cubicBezTo>
                    <a:pt x="-537" y="7887"/>
                    <a:pt x="989" y="9327"/>
                    <a:pt x="2618" y="10630"/>
                  </a:cubicBezTo>
                  <a:cubicBezTo>
                    <a:pt x="3389" y="11264"/>
                    <a:pt x="4212" y="11830"/>
                    <a:pt x="4932" y="12379"/>
                  </a:cubicBezTo>
                  <a:cubicBezTo>
                    <a:pt x="4967" y="12379"/>
                    <a:pt x="5001" y="12379"/>
                    <a:pt x="5035" y="12379"/>
                  </a:cubicBezTo>
                  <a:cubicBezTo>
                    <a:pt x="5772" y="12379"/>
                    <a:pt x="6441" y="12704"/>
                    <a:pt x="7127" y="13030"/>
                  </a:cubicBezTo>
                  <a:cubicBezTo>
                    <a:pt x="7795" y="13356"/>
                    <a:pt x="8447" y="13682"/>
                    <a:pt x="9116" y="13682"/>
                  </a:cubicBezTo>
                  <a:cubicBezTo>
                    <a:pt x="9613" y="13682"/>
                    <a:pt x="10127" y="13510"/>
                    <a:pt x="10659" y="13030"/>
                  </a:cubicBezTo>
                  <a:cubicBezTo>
                    <a:pt x="12545" y="11333"/>
                    <a:pt x="12493" y="8984"/>
                    <a:pt x="12339" y="6652"/>
                  </a:cubicBezTo>
                  <a:cubicBezTo>
                    <a:pt x="12236" y="5144"/>
                    <a:pt x="11687" y="3840"/>
                    <a:pt x="10813" y="2640"/>
                  </a:cubicBezTo>
                  <a:cubicBezTo>
                    <a:pt x="9716" y="1149"/>
                    <a:pt x="8344" y="0"/>
                    <a:pt x="66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01532ADA-CC80-0805-7057-461BAD18F7B3}"/>
                </a:ext>
              </a:extLst>
            </p:cNvPr>
            <p:cNvSpPr/>
            <p:nvPr/>
          </p:nvSpPr>
          <p:spPr>
            <a:xfrm>
              <a:off x="4927470" y="3280352"/>
              <a:ext cx="10980" cy="11006"/>
            </a:xfrm>
            <a:custGeom>
              <a:avLst/>
              <a:gdLst>
                <a:gd name="connsiteX0" fmla="*/ 8073 w 10980"/>
                <a:gd name="connsiteY0" fmla="*/ 0 h 11006"/>
                <a:gd name="connsiteX1" fmla="*/ 5604 w 10980"/>
                <a:gd name="connsiteY1" fmla="*/ 823 h 11006"/>
                <a:gd name="connsiteX2" fmla="*/ 2415 w 10980"/>
                <a:gd name="connsiteY2" fmla="*/ 3566 h 11006"/>
                <a:gd name="connsiteX3" fmla="*/ 134 w 10980"/>
                <a:gd name="connsiteY3" fmla="*/ 7441 h 11006"/>
                <a:gd name="connsiteX4" fmla="*/ 4181 w 10980"/>
                <a:gd name="connsiteY4" fmla="*/ 10595 h 11006"/>
                <a:gd name="connsiteX5" fmla="*/ 7524 w 10980"/>
                <a:gd name="connsiteY5" fmla="*/ 11007 h 11006"/>
                <a:gd name="connsiteX6" fmla="*/ 10867 w 10980"/>
                <a:gd name="connsiteY6" fmla="*/ 4818 h 11006"/>
                <a:gd name="connsiteX7" fmla="*/ 10901 w 10980"/>
                <a:gd name="connsiteY7" fmla="*/ 2349 h 11006"/>
                <a:gd name="connsiteX8" fmla="*/ 9873 w 10980"/>
                <a:gd name="connsiteY8" fmla="*/ 549 h 11006"/>
                <a:gd name="connsiteX9" fmla="*/ 8073 w 10980"/>
                <a:gd name="connsiteY9" fmla="*/ 0 h 1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80" h="11006">
                  <a:moveTo>
                    <a:pt x="8073" y="0"/>
                  </a:moveTo>
                  <a:cubicBezTo>
                    <a:pt x="7147" y="0"/>
                    <a:pt x="6324" y="429"/>
                    <a:pt x="5604" y="823"/>
                  </a:cubicBezTo>
                  <a:cubicBezTo>
                    <a:pt x="4403" y="1457"/>
                    <a:pt x="3546" y="2760"/>
                    <a:pt x="2415" y="3566"/>
                  </a:cubicBezTo>
                  <a:cubicBezTo>
                    <a:pt x="1060" y="4526"/>
                    <a:pt x="-466" y="5366"/>
                    <a:pt x="134" y="7441"/>
                  </a:cubicBezTo>
                  <a:cubicBezTo>
                    <a:pt x="717" y="9447"/>
                    <a:pt x="2277" y="10253"/>
                    <a:pt x="4181" y="10595"/>
                  </a:cubicBezTo>
                  <a:cubicBezTo>
                    <a:pt x="5552" y="10853"/>
                    <a:pt x="6649" y="11007"/>
                    <a:pt x="7524" y="11007"/>
                  </a:cubicBezTo>
                  <a:cubicBezTo>
                    <a:pt x="10267" y="11007"/>
                    <a:pt x="10765" y="9481"/>
                    <a:pt x="10867" y="4818"/>
                  </a:cubicBezTo>
                  <a:cubicBezTo>
                    <a:pt x="10884" y="3995"/>
                    <a:pt x="11090" y="3103"/>
                    <a:pt x="10901" y="2349"/>
                  </a:cubicBezTo>
                  <a:cubicBezTo>
                    <a:pt x="10713" y="1594"/>
                    <a:pt x="10113" y="960"/>
                    <a:pt x="9873" y="549"/>
                  </a:cubicBezTo>
                  <a:cubicBezTo>
                    <a:pt x="9221" y="137"/>
                    <a:pt x="8621" y="0"/>
                    <a:pt x="80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6B54D747-F3F2-C218-822F-9AC62023A96B}"/>
                </a:ext>
              </a:extLst>
            </p:cNvPr>
            <p:cNvSpPr/>
            <p:nvPr/>
          </p:nvSpPr>
          <p:spPr>
            <a:xfrm>
              <a:off x="4776779" y="3463718"/>
              <a:ext cx="10826" cy="10990"/>
            </a:xfrm>
            <a:custGeom>
              <a:avLst/>
              <a:gdLst>
                <a:gd name="connsiteX0" fmla="*/ 4836 w 10826"/>
                <a:gd name="connsiteY0" fmla="*/ 0 h 10990"/>
                <a:gd name="connsiteX1" fmla="*/ 2401 w 10826"/>
                <a:gd name="connsiteY1" fmla="*/ 223 h 10990"/>
                <a:gd name="connsiteX2" fmla="*/ 138 w 10826"/>
                <a:gd name="connsiteY2" fmla="*/ 5555 h 10990"/>
                <a:gd name="connsiteX3" fmla="*/ 1664 w 10826"/>
                <a:gd name="connsiteY3" fmla="*/ 10716 h 10990"/>
                <a:gd name="connsiteX4" fmla="*/ 2710 w 10826"/>
                <a:gd name="connsiteY4" fmla="*/ 10990 h 10990"/>
                <a:gd name="connsiteX5" fmla="*/ 6104 w 10826"/>
                <a:gd name="connsiteY5" fmla="*/ 9241 h 10990"/>
                <a:gd name="connsiteX6" fmla="*/ 9910 w 10826"/>
                <a:gd name="connsiteY6" fmla="*/ 6018 h 10990"/>
                <a:gd name="connsiteX7" fmla="*/ 9928 w 10826"/>
                <a:gd name="connsiteY7" fmla="*/ 2006 h 10990"/>
                <a:gd name="connsiteX8" fmla="*/ 4836 w 10826"/>
                <a:gd name="connsiteY8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6" h="10990">
                  <a:moveTo>
                    <a:pt x="4836" y="0"/>
                  </a:moveTo>
                  <a:cubicBezTo>
                    <a:pt x="4013" y="0"/>
                    <a:pt x="3190" y="86"/>
                    <a:pt x="2401" y="223"/>
                  </a:cubicBezTo>
                  <a:cubicBezTo>
                    <a:pt x="-325" y="686"/>
                    <a:pt x="395" y="3515"/>
                    <a:pt x="138" y="5555"/>
                  </a:cubicBezTo>
                  <a:cubicBezTo>
                    <a:pt x="-51" y="7510"/>
                    <a:pt x="-359" y="9653"/>
                    <a:pt x="1664" y="10716"/>
                  </a:cubicBezTo>
                  <a:cubicBezTo>
                    <a:pt x="2024" y="10904"/>
                    <a:pt x="2367" y="10990"/>
                    <a:pt x="2710" y="10990"/>
                  </a:cubicBezTo>
                  <a:cubicBezTo>
                    <a:pt x="3961" y="10990"/>
                    <a:pt x="5041" y="9910"/>
                    <a:pt x="6104" y="9241"/>
                  </a:cubicBezTo>
                  <a:cubicBezTo>
                    <a:pt x="7493" y="8367"/>
                    <a:pt x="8710" y="7184"/>
                    <a:pt x="9910" y="6018"/>
                  </a:cubicBezTo>
                  <a:cubicBezTo>
                    <a:pt x="11214" y="4749"/>
                    <a:pt x="11042" y="3172"/>
                    <a:pt x="9928" y="2006"/>
                  </a:cubicBezTo>
                  <a:cubicBezTo>
                    <a:pt x="8470" y="463"/>
                    <a:pt x="6653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4009B4AF-9F50-8C87-A432-95F8879AD656}"/>
                </a:ext>
              </a:extLst>
            </p:cNvPr>
            <p:cNvSpPr/>
            <p:nvPr/>
          </p:nvSpPr>
          <p:spPr>
            <a:xfrm>
              <a:off x="4785969" y="3403693"/>
              <a:ext cx="4566" cy="4251"/>
            </a:xfrm>
            <a:custGeom>
              <a:avLst/>
              <a:gdLst>
                <a:gd name="connsiteX0" fmla="*/ 2315 w 4566"/>
                <a:gd name="connsiteY0" fmla="*/ 0 h 4251"/>
                <a:gd name="connsiteX1" fmla="*/ 0 w 4566"/>
                <a:gd name="connsiteY1" fmla="*/ 1955 h 4251"/>
                <a:gd name="connsiteX2" fmla="*/ 2417 w 4566"/>
                <a:gd name="connsiteY2" fmla="*/ 4252 h 4251"/>
                <a:gd name="connsiteX3" fmla="*/ 2623 w 4566"/>
                <a:gd name="connsiteY3" fmla="*/ 4252 h 4251"/>
                <a:gd name="connsiteX4" fmla="*/ 4543 w 4566"/>
                <a:gd name="connsiteY4" fmla="*/ 2503 h 4251"/>
                <a:gd name="connsiteX5" fmla="*/ 2520 w 4566"/>
                <a:gd name="connsiteY5" fmla="*/ 17 h 4251"/>
                <a:gd name="connsiteX6" fmla="*/ 2315 w 4566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" h="4251">
                  <a:moveTo>
                    <a:pt x="2315" y="0"/>
                  </a:moveTo>
                  <a:cubicBezTo>
                    <a:pt x="1080" y="0"/>
                    <a:pt x="-17" y="292"/>
                    <a:pt x="0" y="1955"/>
                  </a:cubicBezTo>
                  <a:cubicBezTo>
                    <a:pt x="17" y="3515"/>
                    <a:pt x="1114" y="4149"/>
                    <a:pt x="2417" y="4252"/>
                  </a:cubicBezTo>
                  <a:cubicBezTo>
                    <a:pt x="2486" y="4252"/>
                    <a:pt x="2555" y="4252"/>
                    <a:pt x="2623" y="4252"/>
                  </a:cubicBezTo>
                  <a:cubicBezTo>
                    <a:pt x="3635" y="4252"/>
                    <a:pt x="4407" y="3669"/>
                    <a:pt x="4543" y="2503"/>
                  </a:cubicBezTo>
                  <a:cubicBezTo>
                    <a:pt x="4698" y="994"/>
                    <a:pt x="4098" y="34"/>
                    <a:pt x="2520" y="17"/>
                  </a:cubicBezTo>
                  <a:cubicBezTo>
                    <a:pt x="2452" y="0"/>
                    <a:pt x="2383" y="0"/>
                    <a:pt x="2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C77F6BCC-4105-6E29-19CD-107683271294}"/>
                </a:ext>
              </a:extLst>
            </p:cNvPr>
            <p:cNvSpPr/>
            <p:nvPr/>
          </p:nvSpPr>
          <p:spPr>
            <a:xfrm>
              <a:off x="4781023" y="3480400"/>
              <a:ext cx="4410" cy="4646"/>
            </a:xfrm>
            <a:custGeom>
              <a:avLst/>
              <a:gdLst>
                <a:gd name="connsiteX0" fmla="*/ 2169 w 4410"/>
                <a:gd name="connsiteY0" fmla="*/ 0 h 4646"/>
                <a:gd name="connsiteX1" fmla="*/ 94 w 4410"/>
                <a:gd name="connsiteY1" fmla="*/ 1749 h 4646"/>
                <a:gd name="connsiteX2" fmla="*/ 1809 w 4410"/>
                <a:gd name="connsiteY2" fmla="*/ 4440 h 4646"/>
                <a:gd name="connsiteX3" fmla="*/ 2855 w 4410"/>
                <a:gd name="connsiteY3" fmla="*/ 4646 h 4646"/>
                <a:gd name="connsiteX4" fmla="*/ 4278 w 4410"/>
                <a:gd name="connsiteY4" fmla="*/ 3600 h 4646"/>
                <a:gd name="connsiteX5" fmla="*/ 2821 w 4410"/>
                <a:gd name="connsiteY5" fmla="*/ 51 h 4646"/>
                <a:gd name="connsiteX6" fmla="*/ 2169 w 4410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" h="4646">
                  <a:moveTo>
                    <a:pt x="2169" y="0"/>
                  </a:moveTo>
                  <a:cubicBezTo>
                    <a:pt x="1106" y="0"/>
                    <a:pt x="386" y="549"/>
                    <a:pt x="94" y="1749"/>
                  </a:cubicBezTo>
                  <a:cubicBezTo>
                    <a:pt x="-300" y="3292"/>
                    <a:pt x="592" y="3995"/>
                    <a:pt x="1809" y="4440"/>
                  </a:cubicBezTo>
                  <a:cubicBezTo>
                    <a:pt x="2152" y="4561"/>
                    <a:pt x="2512" y="4646"/>
                    <a:pt x="2855" y="4646"/>
                  </a:cubicBezTo>
                  <a:cubicBezTo>
                    <a:pt x="3506" y="4646"/>
                    <a:pt x="4089" y="4355"/>
                    <a:pt x="4278" y="3600"/>
                  </a:cubicBezTo>
                  <a:cubicBezTo>
                    <a:pt x="4655" y="2177"/>
                    <a:pt x="4243" y="754"/>
                    <a:pt x="2821" y="51"/>
                  </a:cubicBezTo>
                  <a:cubicBezTo>
                    <a:pt x="2580" y="17"/>
                    <a:pt x="2375" y="0"/>
                    <a:pt x="21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8524A6D6-8EDB-E0D9-3F06-427B50BE08F2}"/>
                </a:ext>
              </a:extLst>
            </p:cNvPr>
            <p:cNvSpPr/>
            <p:nvPr/>
          </p:nvSpPr>
          <p:spPr>
            <a:xfrm>
              <a:off x="4805789" y="3462672"/>
              <a:ext cx="7320" cy="13235"/>
            </a:xfrm>
            <a:custGeom>
              <a:avLst/>
              <a:gdLst>
                <a:gd name="connsiteX0" fmla="*/ 6635 w 7320"/>
                <a:gd name="connsiteY0" fmla="*/ 0 h 13235"/>
                <a:gd name="connsiteX1" fmla="*/ 5298 w 7320"/>
                <a:gd name="connsiteY1" fmla="*/ 497 h 13235"/>
                <a:gd name="connsiteX2" fmla="*/ 0 w 7320"/>
                <a:gd name="connsiteY2" fmla="*/ 10356 h 13235"/>
                <a:gd name="connsiteX3" fmla="*/ 583 w 7320"/>
                <a:gd name="connsiteY3" fmla="*/ 11727 h 13235"/>
                <a:gd name="connsiteX4" fmla="*/ 1937 w 7320"/>
                <a:gd name="connsiteY4" fmla="*/ 13236 h 13235"/>
                <a:gd name="connsiteX5" fmla="*/ 7321 w 7320"/>
                <a:gd name="connsiteY5" fmla="*/ 120 h 13235"/>
                <a:gd name="connsiteX6" fmla="*/ 6635 w 7320"/>
                <a:gd name="connsiteY6" fmla="*/ 0 h 13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0" h="13235">
                  <a:moveTo>
                    <a:pt x="6635" y="0"/>
                  </a:moveTo>
                  <a:cubicBezTo>
                    <a:pt x="6189" y="0"/>
                    <a:pt x="5726" y="154"/>
                    <a:pt x="5298" y="497"/>
                  </a:cubicBezTo>
                  <a:cubicBezTo>
                    <a:pt x="2109" y="3000"/>
                    <a:pt x="2006" y="7304"/>
                    <a:pt x="0" y="10356"/>
                  </a:cubicBezTo>
                  <a:cubicBezTo>
                    <a:pt x="257" y="10973"/>
                    <a:pt x="394" y="11367"/>
                    <a:pt x="583" y="11727"/>
                  </a:cubicBezTo>
                  <a:cubicBezTo>
                    <a:pt x="908" y="12379"/>
                    <a:pt x="1371" y="12876"/>
                    <a:pt x="1937" y="13236"/>
                  </a:cubicBezTo>
                  <a:cubicBezTo>
                    <a:pt x="3652" y="8830"/>
                    <a:pt x="5435" y="4406"/>
                    <a:pt x="7321" y="120"/>
                  </a:cubicBezTo>
                  <a:cubicBezTo>
                    <a:pt x="7115" y="51"/>
                    <a:pt x="6875" y="0"/>
                    <a:pt x="66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408042C9-7C02-C8EF-854D-A23EBD73C98B}"/>
                </a:ext>
              </a:extLst>
            </p:cNvPr>
            <p:cNvSpPr/>
            <p:nvPr/>
          </p:nvSpPr>
          <p:spPr>
            <a:xfrm>
              <a:off x="4807726" y="3462809"/>
              <a:ext cx="7355" cy="13716"/>
            </a:xfrm>
            <a:custGeom>
              <a:avLst/>
              <a:gdLst>
                <a:gd name="connsiteX0" fmla="*/ 5383 w 7355"/>
                <a:gd name="connsiteY0" fmla="*/ 0 h 13716"/>
                <a:gd name="connsiteX1" fmla="*/ 0 w 7355"/>
                <a:gd name="connsiteY1" fmla="*/ 13116 h 13716"/>
                <a:gd name="connsiteX2" fmla="*/ 2246 w 7355"/>
                <a:gd name="connsiteY2" fmla="*/ 13716 h 13716"/>
                <a:gd name="connsiteX3" fmla="*/ 2795 w 7355"/>
                <a:gd name="connsiteY3" fmla="*/ 13682 h 13716"/>
                <a:gd name="connsiteX4" fmla="*/ 7355 w 7355"/>
                <a:gd name="connsiteY4" fmla="*/ 2503 h 13716"/>
                <a:gd name="connsiteX5" fmla="*/ 6567 w 7355"/>
                <a:gd name="connsiteY5" fmla="*/ 1063 h 13716"/>
                <a:gd name="connsiteX6" fmla="*/ 5383 w 7355"/>
                <a:gd name="connsiteY6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55" h="13716">
                  <a:moveTo>
                    <a:pt x="5383" y="0"/>
                  </a:moveTo>
                  <a:cubicBezTo>
                    <a:pt x="3498" y="4286"/>
                    <a:pt x="1715" y="8710"/>
                    <a:pt x="0" y="13116"/>
                  </a:cubicBezTo>
                  <a:cubicBezTo>
                    <a:pt x="635" y="13510"/>
                    <a:pt x="1389" y="13716"/>
                    <a:pt x="2246" y="13716"/>
                  </a:cubicBezTo>
                  <a:cubicBezTo>
                    <a:pt x="2434" y="13716"/>
                    <a:pt x="2606" y="13699"/>
                    <a:pt x="2795" y="13682"/>
                  </a:cubicBezTo>
                  <a:cubicBezTo>
                    <a:pt x="4269" y="9910"/>
                    <a:pt x="5778" y="6155"/>
                    <a:pt x="7355" y="2503"/>
                  </a:cubicBezTo>
                  <a:cubicBezTo>
                    <a:pt x="7098" y="2023"/>
                    <a:pt x="6841" y="1543"/>
                    <a:pt x="6567" y="1063"/>
                  </a:cubicBezTo>
                  <a:cubicBezTo>
                    <a:pt x="6292" y="566"/>
                    <a:pt x="5863" y="189"/>
                    <a:pt x="5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22B9FD80-C99F-013E-3D46-02308FC2BFAD}"/>
                </a:ext>
              </a:extLst>
            </p:cNvPr>
            <p:cNvSpPr/>
            <p:nvPr/>
          </p:nvSpPr>
          <p:spPr>
            <a:xfrm>
              <a:off x="4757317" y="3548603"/>
              <a:ext cx="16856" cy="24037"/>
            </a:xfrm>
            <a:custGeom>
              <a:avLst/>
              <a:gdLst>
                <a:gd name="connsiteX0" fmla="*/ 5541 w 16856"/>
                <a:gd name="connsiteY0" fmla="*/ 0 h 24037"/>
                <a:gd name="connsiteX1" fmla="*/ 4118 w 16856"/>
                <a:gd name="connsiteY1" fmla="*/ 532 h 24037"/>
                <a:gd name="connsiteX2" fmla="*/ 2986 w 16856"/>
                <a:gd name="connsiteY2" fmla="*/ 4406 h 24037"/>
                <a:gd name="connsiteX3" fmla="*/ 2986 w 16856"/>
                <a:gd name="connsiteY3" fmla="*/ 7441 h 24037"/>
                <a:gd name="connsiteX4" fmla="*/ 3775 w 16856"/>
                <a:gd name="connsiteY4" fmla="*/ 16185 h 24037"/>
                <a:gd name="connsiteX5" fmla="*/ 3552 w 16856"/>
                <a:gd name="connsiteY5" fmla="*/ 16168 h 24037"/>
                <a:gd name="connsiteX6" fmla="*/ 3398 w 16856"/>
                <a:gd name="connsiteY6" fmla="*/ 16168 h 24037"/>
                <a:gd name="connsiteX7" fmla="*/ 3 w 16856"/>
                <a:gd name="connsiteY7" fmla="*/ 20180 h 24037"/>
                <a:gd name="connsiteX8" fmla="*/ 3483 w 16856"/>
                <a:gd name="connsiteY8" fmla="*/ 24020 h 24037"/>
                <a:gd name="connsiteX9" fmla="*/ 3792 w 16856"/>
                <a:gd name="connsiteY9" fmla="*/ 24037 h 24037"/>
                <a:gd name="connsiteX10" fmla="*/ 7598 w 16856"/>
                <a:gd name="connsiteY10" fmla="*/ 19322 h 24037"/>
                <a:gd name="connsiteX11" fmla="*/ 7529 w 16856"/>
                <a:gd name="connsiteY11" fmla="*/ 18962 h 24037"/>
                <a:gd name="connsiteX12" fmla="*/ 9913 w 16856"/>
                <a:gd name="connsiteY12" fmla="*/ 19494 h 24037"/>
                <a:gd name="connsiteX13" fmla="*/ 16856 w 16856"/>
                <a:gd name="connsiteY13" fmla="*/ 4663 h 24037"/>
                <a:gd name="connsiteX14" fmla="*/ 13462 w 16856"/>
                <a:gd name="connsiteY14" fmla="*/ 2658 h 24037"/>
                <a:gd name="connsiteX15" fmla="*/ 13273 w 16856"/>
                <a:gd name="connsiteY15" fmla="*/ 2658 h 24037"/>
                <a:gd name="connsiteX16" fmla="*/ 11010 w 16856"/>
                <a:gd name="connsiteY16" fmla="*/ 2829 h 24037"/>
                <a:gd name="connsiteX17" fmla="*/ 8387 w 16856"/>
                <a:gd name="connsiteY17" fmla="*/ 1389 h 24037"/>
                <a:gd name="connsiteX18" fmla="*/ 5541 w 16856"/>
                <a:gd name="connsiteY18" fmla="*/ 0 h 2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856" h="24037">
                  <a:moveTo>
                    <a:pt x="5541" y="0"/>
                  </a:moveTo>
                  <a:cubicBezTo>
                    <a:pt x="5095" y="0"/>
                    <a:pt x="4684" y="189"/>
                    <a:pt x="4118" y="532"/>
                  </a:cubicBezTo>
                  <a:cubicBezTo>
                    <a:pt x="2506" y="1491"/>
                    <a:pt x="2900" y="3018"/>
                    <a:pt x="2986" y="4406"/>
                  </a:cubicBezTo>
                  <a:cubicBezTo>
                    <a:pt x="3055" y="5418"/>
                    <a:pt x="3363" y="6344"/>
                    <a:pt x="2986" y="7441"/>
                  </a:cubicBezTo>
                  <a:cubicBezTo>
                    <a:pt x="1580" y="11642"/>
                    <a:pt x="1700" y="13973"/>
                    <a:pt x="3775" y="16185"/>
                  </a:cubicBezTo>
                  <a:lnTo>
                    <a:pt x="3552" y="16168"/>
                  </a:lnTo>
                  <a:cubicBezTo>
                    <a:pt x="3500" y="16168"/>
                    <a:pt x="3449" y="16168"/>
                    <a:pt x="3398" y="16168"/>
                  </a:cubicBezTo>
                  <a:cubicBezTo>
                    <a:pt x="1700" y="16168"/>
                    <a:pt x="-83" y="18294"/>
                    <a:pt x="3" y="20180"/>
                  </a:cubicBezTo>
                  <a:cubicBezTo>
                    <a:pt x="723" y="21723"/>
                    <a:pt x="1357" y="23677"/>
                    <a:pt x="3483" y="24020"/>
                  </a:cubicBezTo>
                  <a:cubicBezTo>
                    <a:pt x="3586" y="24037"/>
                    <a:pt x="3689" y="24037"/>
                    <a:pt x="3792" y="24037"/>
                  </a:cubicBezTo>
                  <a:cubicBezTo>
                    <a:pt x="5678" y="24037"/>
                    <a:pt x="7786" y="21397"/>
                    <a:pt x="7598" y="19322"/>
                  </a:cubicBezTo>
                  <a:lnTo>
                    <a:pt x="7529" y="18962"/>
                  </a:lnTo>
                  <a:cubicBezTo>
                    <a:pt x="8318" y="19305"/>
                    <a:pt x="9124" y="19477"/>
                    <a:pt x="9913" y="19494"/>
                  </a:cubicBezTo>
                  <a:lnTo>
                    <a:pt x="16856" y="4663"/>
                  </a:lnTo>
                  <a:cubicBezTo>
                    <a:pt x="16308" y="3498"/>
                    <a:pt x="15022" y="2658"/>
                    <a:pt x="13462" y="2658"/>
                  </a:cubicBezTo>
                  <a:cubicBezTo>
                    <a:pt x="13393" y="2658"/>
                    <a:pt x="13342" y="2658"/>
                    <a:pt x="13273" y="2658"/>
                  </a:cubicBezTo>
                  <a:cubicBezTo>
                    <a:pt x="12518" y="2692"/>
                    <a:pt x="11747" y="2829"/>
                    <a:pt x="11010" y="2829"/>
                  </a:cubicBezTo>
                  <a:cubicBezTo>
                    <a:pt x="10015" y="2829"/>
                    <a:pt x="9107" y="2555"/>
                    <a:pt x="8387" y="1389"/>
                  </a:cubicBezTo>
                  <a:cubicBezTo>
                    <a:pt x="6929" y="411"/>
                    <a:pt x="6192" y="0"/>
                    <a:pt x="55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A12FF74C-4281-0253-D3F6-00AC34523286}"/>
                </a:ext>
              </a:extLst>
            </p:cNvPr>
            <p:cNvSpPr/>
            <p:nvPr/>
          </p:nvSpPr>
          <p:spPr>
            <a:xfrm>
              <a:off x="4767196" y="3553266"/>
              <a:ext cx="7245" cy="14830"/>
            </a:xfrm>
            <a:custGeom>
              <a:avLst/>
              <a:gdLst>
                <a:gd name="connsiteX0" fmla="*/ 6943 w 7245"/>
                <a:gd name="connsiteY0" fmla="*/ 0 h 14830"/>
                <a:gd name="connsiteX1" fmla="*/ 0 w 7245"/>
                <a:gd name="connsiteY1" fmla="*/ 14830 h 14830"/>
                <a:gd name="connsiteX2" fmla="*/ 137 w 7245"/>
                <a:gd name="connsiteY2" fmla="*/ 14830 h 14830"/>
                <a:gd name="connsiteX3" fmla="*/ 3566 w 7245"/>
                <a:gd name="connsiteY3" fmla="*/ 13853 h 14830"/>
                <a:gd name="connsiteX4" fmla="*/ 6018 w 7245"/>
                <a:gd name="connsiteY4" fmla="*/ 8624 h 14830"/>
                <a:gd name="connsiteX5" fmla="*/ 5538 w 7245"/>
                <a:gd name="connsiteY5" fmla="*/ 7081 h 14830"/>
                <a:gd name="connsiteX6" fmla="*/ 6103 w 7245"/>
                <a:gd name="connsiteY6" fmla="*/ 3943 h 14830"/>
                <a:gd name="connsiteX7" fmla="*/ 6943 w 7245"/>
                <a:gd name="connsiteY7" fmla="*/ 0 h 1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5" h="14830">
                  <a:moveTo>
                    <a:pt x="6943" y="0"/>
                  </a:moveTo>
                  <a:lnTo>
                    <a:pt x="0" y="14830"/>
                  </a:lnTo>
                  <a:cubicBezTo>
                    <a:pt x="51" y="14830"/>
                    <a:pt x="85" y="14830"/>
                    <a:pt x="137" y="14830"/>
                  </a:cubicBezTo>
                  <a:cubicBezTo>
                    <a:pt x="1320" y="14830"/>
                    <a:pt x="2486" y="14487"/>
                    <a:pt x="3566" y="13853"/>
                  </a:cubicBezTo>
                  <a:cubicBezTo>
                    <a:pt x="4389" y="12104"/>
                    <a:pt x="5195" y="10373"/>
                    <a:pt x="6018" y="8624"/>
                  </a:cubicBezTo>
                  <a:cubicBezTo>
                    <a:pt x="5932" y="8127"/>
                    <a:pt x="5778" y="7612"/>
                    <a:pt x="5538" y="7081"/>
                  </a:cubicBezTo>
                  <a:cubicBezTo>
                    <a:pt x="4920" y="5744"/>
                    <a:pt x="5041" y="5092"/>
                    <a:pt x="6103" y="3943"/>
                  </a:cubicBezTo>
                  <a:cubicBezTo>
                    <a:pt x="7338" y="2623"/>
                    <a:pt x="7492" y="1149"/>
                    <a:pt x="69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410D60E9-CEBE-B250-CBE8-DA1F603D3E1A}"/>
                </a:ext>
              </a:extLst>
            </p:cNvPr>
            <p:cNvSpPr/>
            <p:nvPr/>
          </p:nvSpPr>
          <p:spPr>
            <a:xfrm>
              <a:off x="4767590" y="3418301"/>
              <a:ext cx="20111" cy="34272"/>
            </a:xfrm>
            <a:custGeom>
              <a:avLst/>
              <a:gdLst>
                <a:gd name="connsiteX0" fmla="*/ 12773 w 20111"/>
                <a:gd name="connsiteY0" fmla="*/ 0 h 34272"/>
                <a:gd name="connsiteX1" fmla="*/ 8761 w 20111"/>
                <a:gd name="connsiteY1" fmla="*/ 1869 h 34272"/>
                <a:gd name="connsiteX2" fmla="*/ 5144 w 20111"/>
                <a:gd name="connsiteY2" fmla="*/ 9618 h 34272"/>
                <a:gd name="connsiteX3" fmla="*/ 5075 w 20111"/>
                <a:gd name="connsiteY3" fmla="*/ 10304 h 34272"/>
                <a:gd name="connsiteX4" fmla="*/ 4647 w 20111"/>
                <a:gd name="connsiteY4" fmla="*/ 10236 h 34272"/>
                <a:gd name="connsiteX5" fmla="*/ 3206 w 20111"/>
                <a:gd name="connsiteY5" fmla="*/ 10939 h 34272"/>
                <a:gd name="connsiteX6" fmla="*/ 69 w 20111"/>
                <a:gd name="connsiteY6" fmla="*/ 19974 h 34272"/>
                <a:gd name="connsiteX7" fmla="*/ 2898 w 20111"/>
                <a:gd name="connsiteY7" fmla="*/ 23746 h 34272"/>
                <a:gd name="connsiteX8" fmla="*/ 6070 w 20111"/>
                <a:gd name="connsiteY8" fmla="*/ 29198 h 34272"/>
                <a:gd name="connsiteX9" fmla="*/ 9910 w 20111"/>
                <a:gd name="connsiteY9" fmla="*/ 34273 h 34272"/>
                <a:gd name="connsiteX10" fmla="*/ 10047 w 20111"/>
                <a:gd name="connsiteY10" fmla="*/ 34273 h 34272"/>
                <a:gd name="connsiteX11" fmla="*/ 14968 w 20111"/>
                <a:gd name="connsiteY11" fmla="*/ 28992 h 34272"/>
                <a:gd name="connsiteX12" fmla="*/ 16476 w 20111"/>
                <a:gd name="connsiteY12" fmla="*/ 24689 h 34272"/>
                <a:gd name="connsiteX13" fmla="*/ 14968 w 20111"/>
                <a:gd name="connsiteY13" fmla="*/ 22168 h 34272"/>
                <a:gd name="connsiteX14" fmla="*/ 9447 w 20111"/>
                <a:gd name="connsiteY14" fmla="*/ 16168 h 34272"/>
                <a:gd name="connsiteX15" fmla="*/ 9430 w 20111"/>
                <a:gd name="connsiteY15" fmla="*/ 16116 h 34272"/>
                <a:gd name="connsiteX16" fmla="*/ 11796 w 20111"/>
                <a:gd name="connsiteY16" fmla="*/ 16442 h 34272"/>
                <a:gd name="connsiteX17" fmla="*/ 15276 w 20111"/>
                <a:gd name="connsiteY17" fmla="*/ 15722 h 34272"/>
                <a:gd name="connsiteX18" fmla="*/ 15877 w 20111"/>
                <a:gd name="connsiteY18" fmla="*/ 14779 h 34272"/>
                <a:gd name="connsiteX19" fmla="*/ 15191 w 20111"/>
                <a:gd name="connsiteY19" fmla="*/ 12344 h 34272"/>
                <a:gd name="connsiteX20" fmla="*/ 15722 w 20111"/>
                <a:gd name="connsiteY20" fmla="*/ 12379 h 34272"/>
                <a:gd name="connsiteX21" fmla="*/ 17694 w 20111"/>
                <a:gd name="connsiteY21" fmla="*/ 11607 h 34272"/>
                <a:gd name="connsiteX22" fmla="*/ 17917 w 20111"/>
                <a:gd name="connsiteY22" fmla="*/ 10595 h 34272"/>
                <a:gd name="connsiteX23" fmla="*/ 17968 w 20111"/>
                <a:gd name="connsiteY23" fmla="*/ 10579 h 34272"/>
                <a:gd name="connsiteX24" fmla="*/ 19940 w 20111"/>
                <a:gd name="connsiteY24" fmla="*/ 6052 h 34272"/>
                <a:gd name="connsiteX25" fmla="*/ 16254 w 20111"/>
                <a:gd name="connsiteY25" fmla="*/ 1063 h 34272"/>
                <a:gd name="connsiteX26" fmla="*/ 12773 w 20111"/>
                <a:gd name="connsiteY26" fmla="*/ 0 h 3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111" h="34272">
                  <a:moveTo>
                    <a:pt x="12773" y="0"/>
                  </a:moveTo>
                  <a:cubicBezTo>
                    <a:pt x="11367" y="0"/>
                    <a:pt x="10133" y="634"/>
                    <a:pt x="8761" y="1869"/>
                  </a:cubicBezTo>
                  <a:cubicBezTo>
                    <a:pt x="6481" y="3926"/>
                    <a:pt x="5521" y="6635"/>
                    <a:pt x="5144" y="9618"/>
                  </a:cubicBezTo>
                  <a:cubicBezTo>
                    <a:pt x="5109" y="9841"/>
                    <a:pt x="5092" y="10064"/>
                    <a:pt x="5075" y="10304"/>
                  </a:cubicBezTo>
                  <a:cubicBezTo>
                    <a:pt x="4938" y="10270"/>
                    <a:pt x="4784" y="10236"/>
                    <a:pt x="4647" y="10236"/>
                  </a:cubicBezTo>
                  <a:cubicBezTo>
                    <a:pt x="4184" y="10236"/>
                    <a:pt x="3686" y="10441"/>
                    <a:pt x="3206" y="10939"/>
                  </a:cubicBezTo>
                  <a:cubicBezTo>
                    <a:pt x="755" y="13390"/>
                    <a:pt x="737" y="16836"/>
                    <a:pt x="69" y="19974"/>
                  </a:cubicBezTo>
                  <a:cubicBezTo>
                    <a:pt x="-394" y="22134"/>
                    <a:pt x="1578" y="22837"/>
                    <a:pt x="2898" y="23746"/>
                  </a:cubicBezTo>
                  <a:cubicBezTo>
                    <a:pt x="4818" y="25049"/>
                    <a:pt x="5058" y="27363"/>
                    <a:pt x="6070" y="29198"/>
                  </a:cubicBezTo>
                  <a:cubicBezTo>
                    <a:pt x="7132" y="31135"/>
                    <a:pt x="7047" y="34273"/>
                    <a:pt x="9910" y="34273"/>
                  </a:cubicBezTo>
                  <a:cubicBezTo>
                    <a:pt x="9961" y="34273"/>
                    <a:pt x="9996" y="34273"/>
                    <a:pt x="10047" y="34273"/>
                  </a:cubicBezTo>
                  <a:cubicBezTo>
                    <a:pt x="12944" y="34170"/>
                    <a:pt x="13853" y="31272"/>
                    <a:pt x="14968" y="28992"/>
                  </a:cubicBezTo>
                  <a:cubicBezTo>
                    <a:pt x="15619" y="27655"/>
                    <a:pt x="15979" y="26163"/>
                    <a:pt x="16476" y="24689"/>
                  </a:cubicBezTo>
                  <a:cubicBezTo>
                    <a:pt x="16340" y="23626"/>
                    <a:pt x="15979" y="22220"/>
                    <a:pt x="14968" y="22168"/>
                  </a:cubicBezTo>
                  <a:cubicBezTo>
                    <a:pt x="11230" y="21946"/>
                    <a:pt x="10664" y="18877"/>
                    <a:pt x="9447" y="16168"/>
                  </a:cubicBezTo>
                  <a:lnTo>
                    <a:pt x="9430" y="16116"/>
                  </a:lnTo>
                  <a:cubicBezTo>
                    <a:pt x="10201" y="16339"/>
                    <a:pt x="10990" y="16442"/>
                    <a:pt x="11796" y="16442"/>
                  </a:cubicBezTo>
                  <a:cubicBezTo>
                    <a:pt x="12944" y="16442"/>
                    <a:pt x="14111" y="16219"/>
                    <a:pt x="15276" y="15722"/>
                  </a:cubicBezTo>
                  <a:cubicBezTo>
                    <a:pt x="15568" y="15602"/>
                    <a:pt x="15945" y="14899"/>
                    <a:pt x="15877" y="14779"/>
                  </a:cubicBezTo>
                  <a:cubicBezTo>
                    <a:pt x="15122" y="13699"/>
                    <a:pt x="14985" y="12927"/>
                    <a:pt x="15191" y="12344"/>
                  </a:cubicBezTo>
                  <a:cubicBezTo>
                    <a:pt x="15379" y="12361"/>
                    <a:pt x="15551" y="12379"/>
                    <a:pt x="15722" y="12379"/>
                  </a:cubicBezTo>
                  <a:cubicBezTo>
                    <a:pt x="16614" y="12379"/>
                    <a:pt x="17299" y="12139"/>
                    <a:pt x="17694" y="11607"/>
                  </a:cubicBezTo>
                  <a:cubicBezTo>
                    <a:pt x="17882" y="11350"/>
                    <a:pt x="17934" y="10990"/>
                    <a:pt x="17917" y="10595"/>
                  </a:cubicBezTo>
                  <a:lnTo>
                    <a:pt x="17968" y="10579"/>
                  </a:lnTo>
                  <a:cubicBezTo>
                    <a:pt x="20368" y="9738"/>
                    <a:pt x="20265" y="7955"/>
                    <a:pt x="19940" y="6052"/>
                  </a:cubicBezTo>
                  <a:cubicBezTo>
                    <a:pt x="19528" y="3583"/>
                    <a:pt x="17882" y="2057"/>
                    <a:pt x="16254" y="1063"/>
                  </a:cubicBezTo>
                  <a:cubicBezTo>
                    <a:pt x="14934" y="343"/>
                    <a:pt x="13802" y="0"/>
                    <a:pt x="127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0A737211-B5A3-AC78-5558-5E6635EBC5DD}"/>
                </a:ext>
              </a:extLst>
            </p:cNvPr>
            <p:cNvSpPr/>
            <p:nvPr/>
          </p:nvSpPr>
          <p:spPr>
            <a:xfrm>
              <a:off x="4752586" y="3479252"/>
              <a:ext cx="20138" cy="26077"/>
            </a:xfrm>
            <a:custGeom>
              <a:avLst/>
              <a:gdLst>
                <a:gd name="connsiteX0" fmla="*/ 14987 w 20138"/>
                <a:gd name="connsiteY0" fmla="*/ 0 h 26077"/>
                <a:gd name="connsiteX1" fmla="*/ 14935 w 20138"/>
                <a:gd name="connsiteY1" fmla="*/ 17 h 26077"/>
                <a:gd name="connsiteX2" fmla="*/ 14352 w 20138"/>
                <a:gd name="connsiteY2" fmla="*/ 0 h 26077"/>
                <a:gd name="connsiteX3" fmla="*/ 8094 w 20138"/>
                <a:gd name="connsiteY3" fmla="*/ 1920 h 26077"/>
                <a:gd name="connsiteX4" fmla="*/ 7151 w 20138"/>
                <a:gd name="connsiteY4" fmla="*/ 3909 h 26077"/>
                <a:gd name="connsiteX5" fmla="*/ 6671 w 20138"/>
                <a:gd name="connsiteY5" fmla="*/ 7921 h 26077"/>
                <a:gd name="connsiteX6" fmla="*/ 4957 w 20138"/>
                <a:gd name="connsiteY6" fmla="*/ 9944 h 26077"/>
                <a:gd name="connsiteX7" fmla="*/ 4528 w 20138"/>
                <a:gd name="connsiteY7" fmla="*/ 9927 h 26077"/>
                <a:gd name="connsiteX8" fmla="*/ 2316 w 20138"/>
                <a:gd name="connsiteY8" fmla="*/ 10390 h 26077"/>
                <a:gd name="connsiteX9" fmla="*/ 310 w 20138"/>
                <a:gd name="connsiteY9" fmla="*/ 18276 h 26077"/>
                <a:gd name="connsiteX10" fmla="*/ 636 w 20138"/>
                <a:gd name="connsiteY10" fmla="*/ 20145 h 26077"/>
                <a:gd name="connsiteX11" fmla="*/ 6157 w 20138"/>
                <a:gd name="connsiteY11" fmla="*/ 26009 h 26077"/>
                <a:gd name="connsiteX12" fmla="*/ 7100 w 20138"/>
                <a:gd name="connsiteY12" fmla="*/ 26077 h 26077"/>
                <a:gd name="connsiteX13" fmla="*/ 13323 w 20138"/>
                <a:gd name="connsiteY13" fmla="*/ 22203 h 26077"/>
                <a:gd name="connsiteX14" fmla="*/ 14541 w 20138"/>
                <a:gd name="connsiteY14" fmla="*/ 17111 h 26077"/>
                <a:gd name="connsiteX15" fmla="*/ 17044 w 20138"/>
                <a:gd name="connsiteY15" fmla="*/ 15225 h 26077"/>
                <a:gd name="connsiteX16" fmla="*/ 19941 w 20138"/>
                <a:gd name="connsiteY16" fmla="*/ 12619 h 26077"/>
                <a:gd name="connsiteX17" fmla="*/ 19736 w 20138"/>
                <a:gd name="connsiteY17" fmla="*/ 9721 h 26077"/>
                <a:gd name="connsiteX18" fmla="*/ 16307 w 20138"/>
                <a:gd name="connsiteY18" fmla="*/ 257 h 26077"/>
                <a:gd name="connsiteX19" fmla="*/ 14987 w 20138"/>
                <a:gd name="connsiteY19" fmla="*/ 0 h 2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138" h="26077">
                  <a:moveTo>
                    <a:pt x="14987" y="0"/>
                  </a:moveTo>
                  <a:cubicBezTo>
                    <a:pt x="14901" y="0"/>
                    <a:pt x="14866" y="17"/>
                    <a:pt x="14935" y="17"/>
                  </a:cubicBezTo>
                  <a:cubicBezTo>
                    <a:pt x="14729" y="17"/>
                    <a:pt x="14541" y="0"/>
                    <a:pt x="14352" y="0"/>
                  </a:cubicBezTo>
                  <a:cubicBezTo>
                    <a:pt x="11489" y="0"/>
                    <a:pt x="9723" y="806"/>
                    <a:pt x="8094" y="1920"/>
                  </a:cubicBezTo>
                  <a:cubicBezTo>
                    <a:pt x="7442" y="2366"/>
                    <a:pt x="6465" y="3497"/>
                    <a:pt x="7151" y="3909"/>
                  </a:cubicBezTo>
                  <a:cubicBezTo>
                    <a:pt x="10357" y="5795"/>
                    <a:pt x="7425" y="6807"/>
                    <a:pt x="6671" y="7921"/>
                  </a:cubicBezTo>
                  <a:cubicBezTo>
                    <a:pt x="6157" y="8675"/>
                    <a:pt x="5162" y="8950"/>
                    <a:pt x="4957" y="9944"/>
                  </a:cubicBezTo>
                  <a:cubicBezTo>
                    <a:pt x="4819" y="9944"/>
                    <a:pt x="4665" y="9927"/>
                    <a:pt x="4528" y="9927"/>
                  </a:cubicBezTo>
                  <a:cubicBezTo>
                    <a:pt x="3671" y="9927"/>
                    <a:pt x="2899" y="10064"/>
                    <a:pt x="2316" y="10390"/>
                  </a:cubicBezTo>
                  <a:cubicBezTo>
                    <a:pt x="-924" y="12173"/>
                    <a:pt x="122" y="15413"/>
                    <a:pt x="310" y="18276"/>
                  </a:cubicBezTo>
                  <a:cubicBezTo>
                    <a:pt x="345" y="18911"/>
                    <a:pt x="516" y="19528"/>
                    <a:pt x="636" y="20145"/>
                  </a:cubicBezTo>
                  <a:cubicBezTo>
                    <a:pt x="1288" y="23334"/>
                    <a:pt x="3002" y="25580"/>
                    <a:pt x="6157" y="26009"/>
                  </a:cubicBezTo>
                  <a:cubicBezTo>
                    <a:pt x="6483" y="26043"/>
                    <a:pt x="6791" y="26077"/>
                    <a:pt x="7100" y="26077"/>
                  </a:cubicBezTo>
                  <a:cubicBezTo>
                    <a:pt x="9723" y="26077"/>
                    <a:pt x="11763" y="24552"/>
                    <a:pt x="13323" y="22203"/>
                  </a:cubicBezTo>
                  <a:cubicBezTo>
                    <a:pt x="14403" y="20488"/>
                    <a:pt x="14781" y="18757"/>
                    <a:pt x="14541" y="17111"/>
                  </a:cubicBezTo>
                  <a:cubicBezTo>
                    <a:pt x="15432" y="16716"/>
                    <a:pt x="16290" y="16082"/>
                    <a:pt x="17044" y="15225"/>
                  </a:cubicBezTo>
                  <a:cubicBezTo>
                    <a:pt x="18330" y="14968"/>
                    <a:pt x="19564" y="13990"/>
                    <a:pt x="19941" y="12619"/>
                  </a:cubicBezTo>
                  <a:cubicBezTo>
                    <a:pt x="20267" y="11470"/>
                    <a:pt x="20181" y="10493"/>
                    <a:pt x="19736" y="9721"/>
                  </a:cubicBezTo>
                  <a:cubicBezTo>
                    <a:pt x="20593" y="5726"/>
                    <a:pt x="19032" y="1320"/>
                    <a:pt x="16307" y="257"/>
                  </a:cubicBezTo>
                  <a:cubicBezTo>
                    <a:pt x="15775" y="51"/>
                    <a:pt x="15192" y="0"/>
                    <a:pt x="149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6630536E-BA62-E51A-2CFF-48727FE8FF9D}"/>
                </a:ext>
              </a:extLst>
            </p:cNvPr>
            <p:cNvSpPr/>
            <p:nvPr/>
          </p:nvSpPr>
          <p:spPr>
            <a:xfrm>
              <a:off x="4695060" y="3618589"/>
              <a:ext cx="18152" cy="35181"/>
            </a:xfrm>
            <a:custGeom>
              <a:avLst/>
              <a:gdLst>
                <a:gd name="connsiteX0" fmla="*/ 8304 w 18152"/>
                <a:gd name="connsiteY0" fmla="*/ 0 h 35181"/>
                <a:gd name="connsiteX1" fmla="*/ 606 w 18152"/>
                <a:gd name="connsiteY1" fmla="*/ 5178 h 35181"/>
                <a:gd name="connsiteX2" fmla="*/ 6 w 18152"/>
                <a:gd name="connsiteY2" fmla="*/ 6978 h 35181"/>
                <a:gd name="connsiteX3" fmla="*/ 315 w 18152"/>
                <a:gd name="connsiteY3" fmla="*/ 8127 h 35181"/>
                <a:gd name="connsiteX4" fmla="*/ 315 w 18152"/>
                <a:gd name="connsiteY4" fmla="*/ 8127 h 35181"/>
                <a:gd name="connsiteX5" fmla="*/ 1240 w 18152"/>
                <a:gd name="connsiteY5" fmla="*/ 8041 h 35181"/>
                <a:gd name="connsiteX6" fmla="*/ 1789 w 18152"/>
                <a:gd name="connsiteY6" fmla="*/ 11007 h 35181"/>
                <a:gd name="connsiteX7" fmla="*/ 3075 w 18152"/>
                <a:gd name="connsiteY7" fmla="*/ 16030 h 35181"/>
                <a:gd name="connsiteX8" fmla="*/ 3178 w 18152"/>
                <a:gd name="connsiteY8" fmla="*/ 16116 h 35181"/>
                <a:gd name="connsiteX9" fmla="*/ 2921 w 18152"/>
                <a:gd name="connsiteY9" fmla="*/ 17316 h 35181"/>
                <a:gd name="connsiteX10" fmla="*/ 8407 w 18152"/>
                <a:gd name="connsiteY10" fmla="*/ 22014 h 35181"/>
                <a:gd name="connsiteX11" fmla="*/ 9676 w 18152"/>
                <a:gd name="connsiteY11" fmla="*/ 25700 h 35181"/>
                <a:gd name="connsiteX12" fmla="*/ 8493 w 18152"/>
                <a:gd name="connsiteY12" fmla="*/ 27878 h 35181"/>
                <a:gd name="connsiteX13" fmla="*/ 11665 w 18152"/>
                <a:gd name="connsiteY13" fmla="*/ 34513 h 35181"/>
                <a:gd name="connsiteX14" fmla="*/ 14151 w 18152"/>
                <a:gd name="connsiteY14" fmla="*/ 35182 h 35181"/>
                <a:gd name="connsiteX15" fmla="*/ 17511 w 18152"/>
                <a:gd name="connsiteY15" fmla="*/ 33261 h 35181"/>
                <a:gd name="connsiteX16" fmla="*/ 15779 w 18152"/>
                <a:gd name="connsiteY16" fmla="*/ 26883 h 35181"/>
                <a:gd name="connsiteX17" fmla="*/ 14271 w 18152"/>
                <a:gd name="connsiteY17" fmla="*/ 22888 h 35181"/>
                <a:gd name="connsiteX18" fmla="*/ 13568 w 18152"/>
                <a:gd name="connsiteY18" fmla="*/ 15122 h 35181"/>
                <a:gd name="connsiteX19" fmla="*/ 14665 w 18152"/>
                <a:gd name="connsiteY19" fmla="*/ 10733 h 35181"/>
                <a:gd name="connsiteX20" fmla="*/ 9333 w 18152"/>
                <a:gd name="connsiteY20" fmla="*/ 137 h 35181"/>
                <a:gd name="connsiteX21" fmla="*/ 8304 w 18152"/>
                <a:gd name="connsiteY21" fmla="*/ 0 h 35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152" h="35181">
                  <a:moveTo>
                    <a:pt x="8304" y="0"/>
                  </a:moveTo>
                  <a:cubicBezTo>
                    <a:pt x="5835" y="0"/>
                    <a:pt x="2458" y="2177"/>
                    <a:pt x="606" y="5178"/>
                  </a:cubicBezTo>
                  <a:cubicBezTo>
                    <a:pt x="280" y="5709"/>
                    <a:pt x="92" y="6361"/>
                    <a:pt x="6" y="6978"/>
                  </a:cubicBezTo>
                  <a:cubicBezTo>
                    <a:pt x="-45" y="7355"/>
                    <a:pt x="246" y="8127"/>
                    <a:pt x="315" y="8127"/>
                  </a:cubicBezTo>
                  <a:lnTo>
                    <a:pt x="315" y="8127"/>
                  </a:lnTo>
                  <a:cubicBezTo>
                    <a:pt x="675" y="8075"/>
                    <a:pt x="983" y="8041"/>
                    <a:pt x="1240" y="8041"/>
                  </a:cubicBezTo>
                  <a:cubicBezTo>
                    <a:pt x="3229" y="8041"/>
                    <a:pt x="2629" y="9549"/>
                    <a:pt x="1789" y="11007"/>
                  </a:cubicBezTo>
                  <a:cubicBezTo>
                    <a:pt x="486" y="13236"/>
                    <a:pt x="1549" y="14710"/>
                    <a:pt x="3075" y="16030"/>
                  </a:cubicBezTo>
                  <a:lnTo>
                    <a:pt x="3178" y="16116"/>
                  </a:lnTo>
                  <a:cubicBezTo>
                    <a:pt x="3041" y="16476"/>
                    <a:pt x="2938" y="16853"/>
                    <a:pt x="2921" y="17316"/>
                  </a:cubicBezTo>
                  <a:cubicBezTo>
                    <a:pt x="2818" y="20677"/>
                    <a:pt x="6093" y="21037"/>
                    <a:pt x="8407" y="22014"/>
                  </a:cubicBezTo>
                  <a:cubicBezTo>
                    <a:pt x="10533" y="22888"/>
                    <a:pt x="10687" y="23317"/>
                    <a:pt x="9676" y="25700"/>
                  </a:cubicBezTo>
                  <a:cubicBezTo>
                    <a:pt x="9350" y="26455"/>
                    <a:pt x="8767" y="27106"/>
                    <a:pt x="8493" y="27878"/>
                  </a:cubicBezTo>
                  <a:cubicBezTo>
                    <a:pt x="7601" y="30347"/>
                    <a:pt x="8921" y="33038"/>
                    <a:pt x="11665" y="34513"/>
                  </a:cubicBezTo>
                  <a:cubicBezTo>
                    <a:pt x="12488" y="34958"/>
                    <a:pt x="13345" y="35182"/>
                    <a:pt x="14151" y="35182"/>
                  </a:cubicBezTo>
                  <a:cubicBezTo>
                    <a:pt x="15557" y="35182"/>
                    <a:pt x="16808" y="34513"/>
                    <a:pt x="17511" y="33261"/>
                  </a:cubicBezTo>
                  <a:cubicBezTo>
                    <a:pt x="18728" y="31084"/>
                    <a:pt x="18248" y="28838"/>
                    <a:pt x="15779" y="26883"/>
                  </a:cubicBezTo>
                  <a:cubicBezTo>
                    <a:pt x="14391" y="25786"/>
                    <a:pt x="13139" y="24980"/>
                    <a:pt x="14271" y="22888"/>
                  </a:cubicBezTo>
                  <a:cubicBezTo>
                    <a:pt x="15779" y="20042"/>
                    <a:pt x="14751" y="17608"/>
                    <a:pt x="13568" y="15122"/>
                  </a:cubicBezTo>
                  <a:cubicBezTo>
                    <a:pt x="14425" y="13870"/>
                    <a:pt x="14802" y="12344"/>
                    <a:pt x="14665" y="10733"/>
                  </a:cubicBezTo>
                  <a:cubicBezTo>
                    <a:pt x="14699" y="5144"/>
                    <a:pt x="12556" y="1080"/>
                    <a:pt x="9333" y="137"/>
                  </a:cubicBezTo>
                  <a:cubicBezTo>
                    <a:pt x="8990" y="34"/>
                    <a:pt x="8664" y="0"/>
                    <a:pt x="83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3" name="任意多边形: 形状 202">
              <a:extLst>
                <a:ext uri="{FF2B5EF4-FFF2-40B4-BE49-F238E27FC236}">
                  <a16:creationId xmlns:a16="http://schemas.microsoft.com/office/drawing/2014/main" id="{C393394B-1C85-AB1A-212B-EE54488B022A}"/>
                </a:ext>
              </a:extLst>
            </p:cNvPr>
            <p:cNvSpPr/>
            <p:nvPr/>
          </p:nvSpPr>
          <p:spPr>
            <a:xfrm>
              <a:off x="4807339" y="3452042"/>
              <a:ext cx="3767" cy="4492"/>
            </a:xfrm>
            <a:custGeom>
              <a:avLst/>
              <a:gdLst>
                <a:gd name="connsiteX0" fmla="*/ 1998 w 3767"/>
                <a:gd name="connsiteY0" fmla="*/ 0 h 4492"/>
                <a:gd name="connsiteX1" fmla="*/ 472 w 3767"/>
                <a:gd name="connsiteY1" fmla="*/ 1132 h 4492"/>
                <a:gd name="connsiteX2" fmla="*/ 970 w 3767"/>
                <a:gd name="connsiteY2" fmla="*/ 4235 h 4492"/>
                <a:gd name="connsiteX3" fmla="*/ 1878 w 3767"/>
                <a:gd name="connsiteY3" fmla="*/ 4492 h 4492"/>
                <a:gd name="connsiteX4" fmla="*/ 3421 w 3767"/>
                <a:gd name="connsiteY4" fmla="*/ 3463 h 4492"/>
                <a:gd name="connsiteX5" fmla="*/ 2890 w 3767"/>
                <a:gd name="connsiteY5" fmla="*/ 223 h 4492"/>
                <a:gd name="connsiteX6" fmla="*/ 1998 w 3767"/>
                <a:gd name="connsiteY6" fmla="*/ 0 h 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7" h="4492">
                  <a:moveTo>
                    <a:pt x="1998" y="0"/>
                  </a:moveTo>
                  <a:cubicBezTo>
                    <a:pt x="1330" y="0"/>
                    <a:pt x="798" y="429"/>
                    <a:pt x="472" y="1132"/>
                  </a:cubicBezTo>
                  <a:cubicBezTo>
                    <a:pt x="-59" y="2229"/>
                    <a:pt x="-419" y="3480"/>
                    <a:pt x="970" y="4235"/>
                  </a:cubicBezTo>
                  <a:cubicBezTo>
                    <a:pt x="1278" y="4406"/>
                    <a:pt x="1587" y="4492"/>
                    <a:pt x="1878" y="4492"/>
                  </a:cubicBezTo>
                  <a:cubicBezTo>
                    <a:pt x="2495" y="4492"/>
                    <a:pt x="3027" y="4132"/>
                    <a:pt x="3421" y="3463"/>
                  </a:cubicBezTo>
                  <a:cubicBezTo>
                    <a:pt x="4124" y="2246"/>
                    <a:pt x="3661" y="1166"/>
                    <a:pt x="2890" y="223"/>
                  </a:cubicBezTo>
                  <a:cubicBezTo>
                    <a:pt x="2564" y="69"/>
                    <a:pt x="2273" y="0"/>
                    <a:pt x="1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9E787DA5-E8D0-C605-6953-79E8AD44F663}"/>
                </a:ext>
              </a:extLst>
            </p:cNvPr>
            <p:cNvSpPr/>
            <p:nvPr/>
          </p:nvSpPr>
          <p:spPr>
            <a:xfrm>
              <a:off x="4769729" y="3407705"/>
              <a:ext cx="4896" cy="4303"/>
            </a:xfrm>
            <a:custGeom>
              <a:avLst/>
              <a:gdLst>
                <a:gd name="connsiteX0" fmla="*/ 2078 w 4896"/>
                <a:gd name="connsiteY0" fmla="*/ 0 h 4303"/>
                <a:gd name="connsiteX1" fmla="*/ 278 w 4896"/>
                <a:gd name="connsiteY1" fmla="*/ 1355 h 4303"/>
                <a:gd name="connsiteX2" fmla="*/ 929 w 4896"/>
                <a:gd name="connsiteY2" fmla="*/ 3995 h 4303"/>
                <a:gd name="connsiteX3" fmla="*/ 2369 w 4896"/>
                <a:gd name="connsiteY3" fmla="*/ 4303 h 4303"/>
                <a:gd name="connsiteX4" fmla="*/ 4598 w 4896"/>
                <a:gd name="connsiteY4" fmla="*/ 2983 h 4303"/>
                <a:gd name="connsiteX5" fmla="*/ 3724 w 4896"/>
                <a:gd name="connsiteY5" fmla="*/ 514 h 4303"/>
                <a:gd name="connsiteX6" fmla="*/ 2078 w 4896"/>
                <a:gd name="connsiteY6" fmla="*/ 0 h 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6" h="4303">
                  <a:moveTo>
                    <a:pt x="2078" y="0"/>
                  </a:moveTo>
                  <a:cubicBezTo>
                    <a:pt x="1289" y="0"/>
                    <a:pt x="672" y="446"/>
                    <a:pt x="278" y="1355"/>
                  </a:cubicBezTo>
                  <a:cubicBezTo>
                    <a:pt x="-185" y="2383"/>
                    <a:pt x="-134" y="3566"/>
                    <a:pt x="929" y="3995"/>
                  </a:cubicBezTo>
                  <a:cubicBezTo>
                    <a:pt x="1392" y="4183"/>
                    <a:pt x="1889" y="4303"/>
                    <a:pt x="2369" y="4303"/>
                  </a:cubicBezTo>
                  <a:cubicBezTo>
                    <a:pt x="3227" y="4303"/>
                    <a:pt x="4015" y="3943"/>
                    <a:pt x="4598" y="2983"/>
                  </a:cubicBezTo>
                  <a:cubicBezTo>
                    <a:pt x="5284" y="1852"/>
                    <a:pt x="4701" y="1080"/>
                    <a:pt x="3724" y="514"/>
                  </a:cubicBezTo>
                  <a:cubicBezTo>
                    <a:pt x="3124" y="172"/>
                    <a:pt x="2558" y="0"/>
                    <a:pt x="20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3D29D509-F3A6-E83C-A6F7-795569EFBE47}"/>
                </a:ext>
              </a:extLst>
            </p:cNvPr>
            <p:cNvSpPr/>
            <p:nvPr/>
          </p:nvSpPr>
          <p:spPr>
            <a:xfrm>
              <a:off x="4768228" y="3375198"/>
              <a:ext cx="6776" cy="6823"/>
            </a:xfrm>
            <a:custGeom>
              <a:avLst/>
              <a:gdLst>
                <a:gd name="connsiteX0" fmla="*/ 3408 w 6776"/>
                <a:gd name="connsiteY0" fmla="*/ 0 h 6823"/>
                <a:gd name="connsiteX1" fmla="*/ 253 w 6776"/>
                <a:gd name="connsiteY1" fmla="*/ 2057 h 6823"/>
                <a:gd name="connsiteX2" fmla="*/ 1642 w 6776"/>
                <a:gd name="connsiteY2" fmla="*/ 6378 h 6823"/>
                <a:gd name="connsiteX3" fmla="*/ 3408 w 6776"/>
                <a:gd name="connsiteY3" fmla="*/ 6824 h 6823"/>
                <a:gd name="connsiteX4" fmla="*/ 6597 w 6776"/>
                <a:gd name="connsiteY4" fmla="*/ 4475 h 6823"/>
                <a:gd name="connsiteX5" fmla="*/ 4865 w 6776"/>
                <a:gd name="connsiteY5" fmla="*/ 326 h 6823"/>
                <a:gd name="connsiteX6" fmla="*/ 3408 w 6776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6" h="6823">
                  <a:moveTo>
                    <a:pt x="3408" y="0"/>
                  </a:moveTo>
                  <a:cubicBezTo>
                    <a:pt x="2002" y="0"/>
                    <a:pt x="579" y="789"/>
                    <a:pt x="253" y="2057"/>
                  </a:cubicBezTo>
                  <a:cubicBezTo>
                    <a:pt x="-192" y="3703"/>
                    <a:pt x="-227" y="5401"/>
                    <a:pt x="1642" y="6378"/>
                  </a:cubicBezTo>
                  <a:cubicBezTo>
                    <a:pt x="2208" y="6669"/>
                    <a:pt x="2825" y="6824"/>
                    <a:pt x="3408" y="6824"/>
                  </a:cubicBezTo>
                  <a:cubicBezTo>
                    <a:pt x="4831" y="6824"/>
                    <a:pt x="6134" y="5984"/>
                    <a:pt x="6597" y="4475"/>
                  </a:cubicBezTo>
                  <a:cubicBezTo>
                    <a:pt x="7180" y="2572"/>
                    <a:pt x="6271" y="1252"/>
                    <a:pt x="4865" y="326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3055F48D-0EA3-B748-EF17-878C408840C3}"/>
                </a:ext>
              </a:extLst>
            </p:cNvPr>
            <p:cNvSpPr/>
            <p:nvPr/>
          </p:nvSpPr>
          <p:spPr>
            <a:xfrm>
              <a:off x="4771321" y="3389720"/>
              <a:ext cx="4793" cy="5126"/>
            </a:xfrm>
            <a:custGeom>
              <a:avLst/>
              <a:gdLst>
                <a:gd name="connsiteX0" fmla="*/ 2647 w 4793"/>
                <a:gd name="connsiteY0" fmla="*/ 0 h 5126"/>
                <a:gd name="connsiteX1" fmla="*/ 41 w 4793"/>
                <a:gd name="connsiteY1" fmla="*/ 2298 h 5126"/>
                <a:gd name="connsiteX2" fmla="*/ 898 w 4793"/>
                <a:gd name="connsiteY2" fmla="*/ 4989 h 5126"/>
                <a:gd name="connsiteX3" fmla="*/ 1755 w 4793"/>
                <a:gd name="connsiteY3" fmla="*/ 5126 h 5126"/>
                <a:gd name="connsiteX4" fmla="*/ 4670 w 4793"/>
                <a:gd name="connsiteY4" fmla="*/ 2675 h 5126"/>
                <a:gd name="connsiteX5" fmla="*/ 2835 w 4793"/>
                <a:gd name="connsiteY5" fmla="*/ 0 h 5126"/>
                <a:gd name="connsiteX6" fmla="*/ 2647 w 4793"/>
                <a:gd name="connsiteY6" fmla="*/ 0 h 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3" h="5126">
                  <a:moveTo>
                    <a:pt x="2647" y="0"/>
                  </a:moveTo>
                  <a:cubicBezTo>
                    <a:pt x="1224" y="0"/>
                    <a:pt x="75" y="326"/>
                    <a:pt x="41" y="2298"/>
                  </a:cubicBezTo>
                  <a:cubicBezTo>
                    <a:pt x="23" y="3343"/>
                    <a:pt x="-251" y="4629"/>
                    <a:pt x="898" y="4989"/>
                  </a:cubicBezTo>
                  <a:cubicBezTo>
                    <a:pt x="1189" y="5075"/>
                    <a:pt x="1481" y="5126"/>
                    <a:pt x="1755" y="5126"/>
                  </a:cubicBezTo>
                  <a:cubicBezTo>
                    <a:pt x="3161" y="5126"/>
                    <a:pt x="4155" y="3943"/>
                    <a:pt x="4670" y="2675"/>
                  </a:cubicBezTo>
                  <a:cubicBezTo>
                    <a:pt x="5167" y="1423"/>
                    <a:pt x="4087" y="463"/>
                    <a:pt x="2835" y="0"/>
                  </a:cubicBezTo>
                  <a:cubicBezTo>
                    <a:pt x="2767" y="0"/>
                    <a:pt x="2715" y="0"/>
                    <a:pt x="2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9309473A-A36E-C4E8-C880-F7577AA97DEA}"/>
                </a:ext>
              </a:extLst>
            </p:cNvPr>
            <p:cNvSpPr/>
            <p:nvPr/>
          </p:nvSpPr>
          <p:spPr>
            <a:xfrm>
              <a:off x="4835863" y="3399321"/>
              <a:ext cx="3815" cy="4954"/>
            </a:xfrm>
            <a:custGeom>
              <a:avLst/>
              <a:gdLst>
                <a:gd name="connsiteX0" fmla="*/ 1849 w 3815"/>
                <a:gd name="connsiteY0" fmla="*/ 0 h 4954"/>
                <a:gd name="connsiteX1" fmla="*/ 341 w 3815"/>
                <a:gd name="connsiteY1" fmla="*/ 1835 h 4954"/>
                <a:gd name="connsiteX2" fmla="*/ 1283 w 3815"/>
                <a:gd name="connsiteY2" fmla="*/ 4886 h 4954"/>
                <a:gd name="connsiteX3" fmla="*/ 1695 w 3815"/>
                <a:gd name="connsiteY3" fmla="*/ 4955 h 4954"/>
                <a:gd name="connsiteX4" fmla="*/ 3564 w 3815"/>
                <a:gd name="connsiteY4" fmla="*/ 3343 h 4954"/>
                <a:gd name="connsiteX5" fmla="*/ 1849 w 3815"/>
                <a:gd name="connsiteY5" fmla="*/ 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5" h="4954">
                  <a:moveTo>
                    <a:pt x="1849" y="0"/>
                  </a:moveTo>
                  <a:cubicBezTo>
                    <a:pt x="1455" y="463"/>
                    <a:pt x="701" y="1046"/>
                    <a:pt x="341" y="1835"/>
                  </a:cubicBezTo>
                  <a:cubicBezTo>
                    <a:pt x="-208" y="3035"/>
                    <a:pt x="-225" y="4424"/>
                    <a:pt x="1283" y="4886"/>
                  </a:cubicBezTo>
                  <a:cubicBezTo>
                    <a:pt x="1421" y="4938"/>
                    <a:pt x="1558" y="4955"/>
                    <a:pt x="1695" y="4955"/>
                  </a:cubicBezTo>
                  <a:cubicBezTo>
                    <a:pt x="2569" y="4955"/>
                    <a:pt x="3221" y="4081"/>
                    <a:pt x="3564" y="3343"/>
                  </a:cubicBezTo>
                  <a:cubicBezTo>
                    <a:pt x="4181" y="2058"/>
                    <a:pt x="3684" y="926"/>
                    <a:pt x="1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BFC732C8-AC4E-D92E-2002-6E6C3D54E672}"/>
                </a:ext>
              </a:extLst>
            </p:cNvPr>
            <p:cNvSpPr/>
            <p:nvPr/>
          </p:nvSpPr>
          <p:spPr>
            <a:xfrm>
              <a:off x="4723624" y="3581299"/>
              <a:ext cx="13269" cy="11812"/>
            </a:xfrm>
            <a:custGeom>
              <a:avLst/>
              <a:gdLst>
                <a:gd name="connsiteX0" fmla="*/ 7618 w 13269"/>
                <a:gd name="connsiteY0" fmla="*/ 0 h 11812"/>
                <a:gd name="connsiteX1" fmla="*/ 3246 w 13269"/>
                <a:gd name="connsiteY1" fmla="*/ 994 h 11812"/>
                <a:gd name="connsiteX2" fmla="*/ 486 w 13269"/>
                <a:gd name="connsiteY2" fmla="*/ 5898 h 11812"/>
                <a:gd name="connsiteX3" fmla="*/ 6881 w 13269"/>
                <a:gd name="connsiteY3" fmla="*/ 11710 h 11812"/>
                <a:gd name="connsiteX4" fmla="*/ 7498 w 13269"/>
                <a:gd name="connsiteY4" fmla="*/ 11813 h 11812"/>
                <a:gd name="connsiteX5" fmla="*/ 11596 w 13269"/>
                <a:gd name="connsiteY5" fmla="*/ 7201 h 11812"/>
                <a:gd name="connsiteX6" fmla="*/ 12933 w 13269"/>
                <a:gd name="connsiteY6" fmla="*/ 5023 h 11812"/>
                <a:gd name="connsiteX7" fmla="*/ 11596 w 13269"/>
                <a:gd name="connsiteY7" fmla="*/ 1234 h 11812"/>
                <a:gd name="connsiteX8" fmla="*/ 7618 w 13269"/>
                <a:gd name="connsiteY8" fmla="*/ 0 h 1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69" h="11812">
                  <a:moveTo>
                    <a:pt x="7618" y="0"/>
                  </a:moveTo>
                  <a:cubicBezTo>
                    <a:pt x="6075" y="686"/>
                    <a:pt x="4669" y="823"/>
                    <a:pt x="3246" y="994"/>
                  </a:cubicBezTo>
                  <a:cubicBezTo>
                    <a:pt x="348" y="1337"/>
                    <a:pt x="-714" y="3326"/>
                    <a:pt x="486" y="5898"/>
                  </a:cubicBezTo>
                  <a:cubicBezTo>
                    <a:pt x="1823" y="8761"/>
                    <a:pt x="4395" y="10853"/>
                    <a:pt x="6881" y="11710"/>
                  </a:cubicBezTo>
                  <a:cubicBezTo>
                    <a:pt x="7087" y="11778"/>
                    <a:pt x="7292" y="11813"/>
                    <a:pt x="7498" y="11813"/>
                  </a:cubicBezTo>
                  <a:cubicBezTo>
                    <a:pt x="9316" y="11813"/>
                    <a:pt x="10344" y="8847"/>
                    <a:pt x="11596" y="7201"/>
                  </a:cubicBezTo>
                  <a:cubicBezTo>
                    <a:pt x="12110" y="6532"/>
                    <a:pt x="12573" y="5795"/>
                    <a:pt x="12933" y="5023"/>
                  </a:cubicBezTo>
                  <a:cubicBezTo>
                    <a:pt x="13739" y="3309"/>
                    <a:pt x="13019" y="1972"/>
                    <a:pt x="11596" y="1234"/>
                  </a:cubicBezTo>
                  <a:cubicBezTo>
                    <a:pt x="10293" y="583"/>
                    <a:pt x="8835" y="360"/>
                    <a:pt x="76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E83F43FE-C664-4A22-6D31-05A6CCFBA74E}"/>
                </a:ext>
              </a:extLst>
            </p:cNvPr>
            <p:cNvSpPr/>
            <p:nvPr/>
          </p:nvSpPr>
          <p:spPr>
            <a:xfrm>
              <a:off x="4726151" y="3503872"/>
              <a:ext cx="6469" cy="6789"/>
            </a:xfrm>
            <a:custGeom>
              <a:avLst/>
              <a:gdLst>
                <a:gd name="connsiteX0" fmla="*/ 3583 w 6469"/>
                <a:gd name="connsiteY0" fmla="*/ 0 h 6789"/>
                <a:gd name="connsiteX1" fmla="*/ 308 w 6469"/>
                <a:gd name="connsiteY1" fmla="*/ 2280 h 6789"/>
                <a:gd name="connsiteX2" fmla="*/ 1800 w 6469"/>
                <a:gd name="connsiteY2" fmla="*/ 6463 h 6789"/>
                <a:gd name="connsiteX3" fmla="*/ 3240 w 6469"/>
                <a:gd name="connsiteY3" fmla="*/ 6789 h 6789"/>
                <a:gd name="connsiteX4" fmla="*/ 6223 w 6469"/>
                <a:gd name="connsiteY4" fmla="*/ 4578 h 6789"/>
                <a:gd name="connsiteX5" fmla="*/ 4869 w 6469"/>
                <a:gd name="connsiteY5" fmla="*/ 291 h 6789"/>
                <a:gd name="connsiteX6" fmla="*/ 3583 w 6469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9" h="6789">
                  <a:moveTo>
                    <a:pt x="3583" y="0"/>
                  </a:moveTo>
                  <a:cubicBezTo>
                    <a:pt x="2211" y="0"/>
                    <a:pt x="805" y="891"/>
                    <a:pt x="308" y="2280"/>
                  </a:cubicBezTo>
                  <a:cubicBezTo>
                    <a:pt x="-326" y="4046"/>
                    <a:pt x="-52" y="5606"/>
                    <a:pt x="1800" y="6463"/>
                  </a:cubicBezTo>
                  <a:cubicBezTo>
                    <a:pt x="2280" y="6686"/>
                    <a:pt x="2760" y="6789"/>
                    <a:pt x="3240" y="6789"/>
                  </a:cubicBezTo>
                  <a:cubicBezTo>
                    <a:pt x="4560" y="6789"/>
                    <a:pt x="5777" y="5966"/>
                    <a:pt x="6223" y="4578"/>
                  </a:cubicBezTo>
                  <a:cubicBezTo>
                    <a:pt x="6789" y="2795"/>
                    <a:pt x="6394" y="1269"/>
                    <a:pt x="4869" y="291"/>
                  </a:cubicBezTo>
                  <a:cubicBezTo>
                    <a:pt x="4457" y="86"/>
                    <a:pt x="4029" y="0"/>
                    <a:pt x="35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CA7B43E5-2F27-0825-61F5-76CCF208D923}"/>
                </a:ext>
              </a:extLst>
            </p:cNvPr>
            <p:cNvSpPr/>
            <p:nvPr/>
          </p:nvSpPr>
          <p:spPr>
            <a:xfrm>
              <a:off x="4730284" y="3493670"/>
              <a:ext cx="6282" cy="7218"/>
            </a:xfrm>
            <a:custGeom>
              <a:avLst/>
              <a:gdLst>
                <a:gd name="connsiteX0" fmla="*/ 2913 w 6282"/>
                <a:gd name="connsiteY0" fmla="*/ 0 h 7218"/>
                <a:gd name="connsiteX1" fmla="*/ 16 w 6282"/>
                <a:gd name="connsiteY1" fmla="*/ 3943 h 7218"/>
                <a:gd name="connsiteX2" fmla="*/ 3119 w 6282"/>
                <a:gd name="connsiteY2" fmla="*/ 7218 h 7218"/>
                <a:gd name="connsiteX3" fmla="*/ 3187 w 6282"/>
                <a:gd name="connsiteY3" fmla="*/ 7218 h 7218"/>
                <a:gd name="connsiteX4" fmla="*/ 6274 w 6282"/>
                <a:gd name="connsiteY4" fmla="*/ 3309 h 7218"/>
                <a:gd name="connsiteX5" fmla="*/ 3153 w 6282"/>
                <a:gd name="connsiteY5" fmla="*/ 17 h 7218"/>
                <a:gd name="connsiteX6" fmla="*/ 2913 w 6282"/>
                <a:gd name="connsiteY6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2" h="7218">
                  <a:moveTo>
                    <a:pt x="2913" y="0"/>
                  </a:moveTo>
                  <a:cubicBezTo>
                    <a:pt x="1353" y="0"/>
                    <a:pt x="-173" y="2109"/>
                    <a:pt x="16" y="3943"/>
                  </a:cubicBezTo>
                  <a:cubicBezTo>
                    <a:pt x="221" y="5847"/>
                    <a:pt x="1164" y="7167"/>
                    <a:pt x="3119" y="7218"/>
                  </a:cubicBezTo>
                  <a:cubicBezTo>
                    <a:pt x="3136" y="7218"/>
                    <a:pt x="3170" y="7218"/>
                    <a:pt x="3187" y="7218"/>
                  </a:cubicBezTo>
                  <a:cubicBezTo>
                    <a:pt x="5005" y="7218"/>
                    <a:pt x="6411" y="5366"/>
                    <a:pt x="6274" y="3309"/>
                  </a:cubicBezTo>
                  <a:cubicBezTo>
                    <a:pt x="6171" y="1234"/>
                    <a:pt x="4868" y="257"/>
                    <a:pt x="3153" y="17"/>
                  </a:cubicBezTo>
                  <a:cubicBezTo>
                    <a:pt x="3068" y="0"/>
                    <a:pt x="2982" y="0"/>
                    <a:pt x="29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CCC8C032-EE42-F060-ECC9-854ED3FAC10B}"/>
                </a:ext>
              </a:extLst>
            </p:cNvPr>
            <p:cNvSpPr/>
            <p:nvPr/>
          </p:nvSpPr>
          <p:spPr>
            <a:xfrm>
              <a:off x="4671977" y="3551466"/>
              <a:ext cx="19800" cy="20522"/>
            </a:xfrm>
            <a:custGeom>
              <a:avLst/>
              <a:gdLst>
                <a:gd name="connsiteX0" fmla="*/ 9647 w 19800"/>
                <a:gd name="connsiteY0" fmla="*/ 0 h 20522"/>
                <a:gd name="connsiteX1" fmla="*/ 749 w 19800"/>
                <a:gd name="connsiteY1" fmla="*/ 4732 h 20522"/>
                <a:gd name="connsiteX2" fmla="*/ 5275 w 19800"/>
                <a:gd name="connsiteY2" fmla="*/ 19597 h 20522"/>
                <a:gd name="connsiteX3" fmla="*/ 8893 w 19800"/>
                <a:gd name="connsiteY3" fmla="*/ 20523 h 20522"/>
                <a:gd name="connsiteX4" fmla="*/ 18837 w 19800"/>
                <a:gd name="connsiteY4" fmla="*/ 13048 h 20522"/>
                <a:gd name="connsiteX5" fmla="*/ 15477 w 19800"/>
                <a:gd name="connsiteY5" fmla="*/ 1423 h 20522"/>
                <a:gd name="connsiteX6" fmla="*/ 9647 w 19800"/>
                <a:gd name="connsiteY6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00" h="20522">
                  <a:moveTo>
                    <a:pt x="9647" y="0"/>
                  </a:moveTo>
                  <a:cubicBezTo>
                    <a:pt x="5790" y="0"/>
                    <a:pt x="2138" y="1732"/>
                    <a:pt x="749" y="4732"/>
                  </a:cubicBezTo>
                  <a:cubicBezTo>
                    <a:pt x="-1325" y="9241"/>
                    <a:pt x="1143" y="17334"/>
                    <a:pt x="5275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2682" y="20523"/>
                    <a:pt x="16608" y="17728"/>
                    <a:pt x="18837" y="13048"/>
                  </a:cubicBezTo>
                  <a:cubicBezTo>
                    <a:pt x="20946" y="8607"/>
                    <a:pt x="19488" y="3583"/>
                    <a:pt x="15477" y="1423"/>
                  </a:cubicBezTo>
                  <a:cubicBezTo>
                    <a:pt x="13676" y="463"/>
                    <a:pt x="11636" y="0"/>
                    <a:pt x="9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91FD400A-71C5-8827-AFBF-501C6C67428C}"/>
                </a:ext>
              </a:extLst>
            </p:cNvPr>
            <p:cNvSpPr/>
            <p:nvPr/>
          </p:nvSpPr>
          <p:spPr>
            <a:xfrm>
              <a:off x="4731509" y="3548466"/>
              <a:ext cx="13192" cy="14864"/>
            </a:xfrm>
            <a:custGeom>
              <a:avLst/>
              <a:gdLst>
                <a:gd name="connsiteX0" fmla="*/ 7603 w 13192"/>
                <a:gd name="connsiteY0" fmla="*/ 0 h 14864"/>
                <a:gd name="connsiteX1" fmla="*/ 385 w 13192"/>
                <a:gd name="connsiteY1" fmla="*/ 4441 h 14864"/>
                <a:gd name="connsiteX2" fmla="*/ 3214 w 13192"/>
                <a:gd name="connsiteY2" fmla="*/ 11590 h 14864"/>
                <a:gd name="connsiteX3" fmla="*/ 6883 w 13192"/>
                <a:gd name="connsiteY3" fmla="*/ 13905 h 14864"/>
                <a:gd name="connsiteX4" fmla="*/ 9043 w 13192"/>
                <a:gd name="connsiteY4" fmla="*/ 14865 h 14864"/>
                <a:gd name="connsiteX5" fmla="*/ 12010 w 13192"/>
                <a:gd name="connsiteY5" fmla="*/ 12739 h 14864"/>
                <a:gd name="connsiteX6" fmla="*/ 13192 w 13192"/>
                <a:gd name="connsiteY6" fmla="*/ 7681 h 14864"/>
                <a:gd name="connsiteX7" fmla="*/ 13089 w 13192"/>
                <a:gd name="connsiteY7" fmla="*/ 5898 h 14864"/>
                <a:gd name="connsiteX8" fmla="*/ 8152 w 13192"/>
                <a:gd name="connsiteY8" fmla="*/ 17 h 14864"/>
                <a:gd name="connsiteX9" fmla="*/ 7603 w 13192"/>
                <a:gd name="connsiteY9" fmla="*/ 0 h 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92" h="14864">
                  <a:moveTo>
                    <a:pt x="7603" y="0"/>
                  </a:moveTo>
                  <a:cubicBezTo>
                    <a:pt x="4963" y="0"/>
                    <a:pt x="1534" y="2074"/>
                    <a:pt x="385" y="4441"/>
                  </a:cubicBezTo>
                  <a:cubicBezTo>
                    <a:pt x="-627" y="6550"/>
                    <a:pt x="368" y="9241"/>
                    <a:pt x="3214" y="11590"/>
                  </a:cubicBezTo>
                  <a:cubicBezTo>
                    <a:pt x="4329" y="12516"/>
                    <a:pt x="5786" y="12979"/>
                    <a:pt x="6883" y="13905"/>
                  </a:cubicBezTo>
                  <a:cubicBezTo>
                    <a:pt x="7689" y="14590"/>
                    <a:pt x="8409" y="14865"/>
                    <a:pt x="9043" y="14865"/>
                  </a:cubicBezTo>
                  <a:cubicBezTo>
                    <a:pt x="10158" y="14865"/>
                    <a:pt x="11084" y="13973"/>
                    <a:pt x="12010" y="12739"/>
                  </a:cubicBezTo>
                  <a:cubicBezTo>
                    <a:pt x="13141" y="11247"/>
                    <a:pt x="13124" y="9550"/>
                    <a:pt x="13192" y="7681"/>
                  </a:cubicBezTo>
                  <a:cubicBezTo>
                    <a:pt x="13158" y="7201"/>
                    <a:pt x="13192" y="6532"/>
                    <a:pt x="13089" y="5898"/>
                  </a:cubicBezTo>
                  <a:cubicBezTo>
                    <a:pt x="12558" y="2778"/>
                    <a:pt x="10466" y="292"/>
                    <a:pt x="8152" y="17"/>
                  </a:cubicBezTo>
                  <a:cubicBezTo>
                    <a:pt x="7963" y="17"/>
                    <a:pt x="7792" y="0"/>
                    <a:pt x="7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3" name="任意多边形: 形状 212">
              <a:extLst>
                <a:ext uri="{FF2B5EF4-FFF2-40B4-BE49-F238E27FC236}">
                  <a16:creationId xmlns:a16="http://schemas.microsoft.com/office/drawing/2014/main" id="{AE4972FD-44BF-9771-5548-CF335BCF771A}"/>
                </a:ext>
              </a:extLst>
            </p:cNvPr>
            <p:cNvSpPr/>
            <p:nvPr/>
          </p:nvSpPr>
          <p:spPr>
            <a:xfrm>
              <a:off x="4713733" y="3642112"/>
              <a:ext cx="5315" cy="4389"/>
            </a:xfrm>
            <a:custGeom>
              <a:avLst/>
              <a:gdLst>
                <a:gd name="connsiteX0" fmla="*/ 3176 w 5315"/>
                <a:gd name="connsiteY0" fmla="*/ 0 h 4389"/>
                <a:gd name="connsiteX1" fmla="*/ 4 w 5315"/>
                <a:gd name="connsiteY1" fmla="*/ 1800 h 4389"/>
                <a:gd name="connsiteX2" fmla="*/ 2439 w 5315"/>
                <a:gd name="connsiteY2" fmla="*/ 4321 h 4389"/>
                <a:gd name="connsiteX3" fmla="*/ 3038 w 5315"/>
                <a:gd name="connsiteY3" fmla="*/ 4389 h 4389"/>
                <a:gd name="connsiteX4" fmla="*/ 5302 w 5315"/>
                <a:gd name="connsiteY4" fmla="*/ 1835 h 4389"/>
                <a:gd name="connsiteX5" fmla="*/ 3176 w 5315"/>
                <a:gd name="connsiteY5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5" h="4389">
                  <a:moveTo>
                    <a:pt x="3176" y="0"/>
                  </a:moveTo>
                  <a:cubicBezTo>
                    <a:pt x="1890" y="51"/>
                    <a:pt x="124" y="-240"/>
                    <a:pt x="4" y="1800"/>
                  </a:cubicBezTo>
                  <a:cubicBezTo>
                    <a:pt x="-82" y="3189"/>
                    <a:pt x="1324" y="4063"/>
                    <a:pt x="2439" y="4321"/>
                  </a:cubicBezTo>
                  <a:cubicBezTo>
                    <a:pt x="2644" y="4372"/>
                    <a:pt x="2850" y="4389"/>
                    <a:pt x="3038" y="4389"/>
                  </a:cubicBezTo>
                  <a:cubicBezTo>
                    <a:pt x="4341" y="4389"/>
                    <a:pt x="5113" y="3257"/>
                    <a:pt x="5302" y="1835"/>
                  </a:cubicBezTo>
                  <a:cubicBezTo>
                    <a:pt x="5456" y="463"/>
                    <a:pt x="4256" y="257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CAAACF28-5F4A-DB82-8071-B783A2A7B596}"/>
                </a:ext>
              </a:extLst>
            </p:cNvPr>
            <p:cNvSpPr/>
            <p:nvPr/>
          </p:nvSpPr>
          <p:spPr>
            <a:xfrm>
              <a:off x="4718279" y="3612211"/>
              <a:ext cx="9257" cy="8383"/>
            </a:xfrm>
            <a:custGeom>
              <a:avLst/>
              <a:gdLst>
                <a:gd name="connsiteX0" fmla="*/ 3670 w 9257"/>
                <a:gd name="connsiteY0" fmla="*/ 0 h 8383"/>
                <a:gd name="connsiteX1" fmla="*/ 2007 w 9257"/>
                <a:gd name="connsiteY1" fmla="*/ 514 h 8383"/>
                <a:gd name="connsiteX2" fmla="*/ 19 w 9257"/>
                <a:gd name="connsiteY2" fmla="*/ 3446 h 8383"/>
                <a:gd name="connsiteX3" fmla="*/ 2950 w 9257"/>
                <a:gd name="connsiteY3" fmla="*/ 7064 h 8383"/>
                <a:gd name="connsiteX4" fmla="*/ 7151 w 9257"/>
                <a:gd name="connsiteY4" fmla="*/ 8384 h 8383"/>
                <a:gd name="connsiteX5" fmla="*/ 8968 w 9257"/>
                <a:gd name="connsiteY5" fmla="*/ 7681 h 8383"/>
                <a:gd name="connsiteX6" fmla="*/ 6311 w 9257"/>
                <a:gd name="connsiteY6" fmla="*/ 1303 h 8383"/>
                <a:gd name="connsiteX7" fmla="*/ 3670 w 9257"/>
                <a:gd name="connsiteY7" fmla="*/ 0 h 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7" h="8383">
                  <a:moveTo>
                    <a:pt x="3670" y="0"/>
                  </a:moveTo>
                  <a:cubicBezTo>
                    <a:pt x="3156" y="0"/>
                    <a:pt x="2608" y="154"/>
                    <a:pt x="2007" y="514"/>
                  </a:cubicBezTo>
                  <a:cubicBezTo>
                    <a:pt x="859" y="1217"/>
                    <a:pt x="138" y="2126"/>
                    <a:pt x="19" y="3446"/>
                  </a:cubicBezTo>
                  <a:cubicBezTo>
                    <a:pt x="-187" y="5555"/>
                    <a:pt x="1339" y="6292"/>
                    <a:pt x="2950" y="7064"/>
                  </a:cubicBezTo>
                  <a:cubicBezTo>
                    <a:pt x="4562" y="7938"/>
                    <a:pt x="6037" y="8384"/>
                    <a:pt x="7151" y="8384"/>
                  </a:cubicBezTo>
                  <a:cubicBezTo>
                    <a:pt x="7957" y="8384"/>
                    <a:pt x="8591" y="8144"/>
                    <a:pt x="8968" y="7681"/>
                  </a:cubicBezTo>
                  <a:cubicBezTo>
                    <a:pt x="9894" y="6515"/>
                    <a:pt x="8488" y="3240"/>
                    <a:pt x="6311" y="1303"/>
                  </a:cubicBezTo>
                  <a:cubicBezTo>
                    <a:pt x="5471" y="548"/>
                    <a:pt x="4631" y="0"/>
                    <a:pt x="36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35E2A27A-42BE-617C-8740-361F3D7F56DF}"/>
                </a:ext>
              </a:extLst>
            </p:cNvPr>
            <p:cNvSpPr/>
            <p:nvPr/>
          </p:nvSpPr>
          <p:spPr>
            <a:xfrm>
              <a:off x="4733555" y="3617011"/>
              <a:ext cx="6672" cy="6549"/>
            </a:xfrm>
            <a:custGeom>
              <a:avLst/>
              <a:gdLst>
                <a:gd name="connsiteX0" fmla="*/ 4031 w 6672"/>
                <a:gd name="connsiteY0" fmla="*/ 0 h 6549"/>
                <a:gd name="connsiteX1" fmla="*/ 396 w 6672"/>
                <a:gd name="connsiteY1" fmla="*/ 3103 h 6549"/>
                <a:gd name="connsiteX2" fmla="*/ 893 w 6672"/>
                <a:gd name="connsiteY2" fmla="*/ 6207 h 6549"/>
                <a:gd name="connsiteX3" fmla="*/ 2042 w 6672"/>
                <a:gd name="connsiteY3" fmla="*/ 6550 h 6549"/>
                <a:gd name="connsiteX4" fmla="*/ 6380 w 6672"/>
                <a:gd name="connsiteY4" fmla="*/ 2829 h 6549"/>
                <a:gd name="connsiteX5" fmla="*/ 5608 w 6672"/>
                <a:gd name="connsiteY5" fmla="*/ 343 h 6549"/>
                <a:gd name="connsiteX6" fmla="*/ 4031 w 6672"/>
                <a:gd name="connsiteY6" fmla="*/ 0 h 6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72" h="6549">
                  <a:moveTo>
                    <a:pt x="4031" y="0"/>
                  </a:moveTo>
                  <a:cubicBezTo>
                    <a:pt x="2488" y="0"/>
                    <a:pt x="1202" y="1063"/>
                    <a:pt x="396" y="3103"/>
                  </a:cubicBezTo>
                  <a:cubicBezTo>
                    <a:pt x="-50" y="4115"/>
                    <a:pt x="-376" y="5332"/>
                    <a:pt x="893" y="6207"/>
                  </a:cubicBezTo>
                  <a:cubicBezTo>
                    <a:pt x="1236" y="6447"/>
                    <a:pt x="1630" y="6550"/>
                    <a:pt x="2042" y="6550"/>
                  </a:cubicBezTo>
                  <a:cubicBezTo>
                    <a:pt x="3534" y="6550"/>
                    <a:pt x="5282" y="5109"/>
                    <a:pt x="6380" y="2829"/>
                  </a:cubicBezTo>
                  <a:cubicBezTo>
                    <a:pt x="6911" y="1732"/>
                    <a:pt x="6757" y="806"/>
                    <a:pt x="5608" y="343"/>
                  </a:cubicBezTo>
                  <a:cubicBezTo>
                    <a:pt x="5076" y="103"/>
                    <a:pt x="4545" y="0"/>
                    <a:pt x="4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6" name="任意多边形: 形状 215">
              <a:extLst>
                <a:ext uri="{FF2B5EF4-FFF2-40B4-BE49-F238E27FC236}">
                  <a16:creationId xmlns:a16="http://schemas.microsoft.com/office/drawing/2014/main" id="{81F6DE1E-0A91-6F4C-0CB8-A2F72701BFC8}"/>
                </a:ext>
              </a:extLst>
            </p:cNvPr>
            <p:cNvSpPr/>
            <p:nvPr/>
          </p:nvSpPr>
          <p:spPr>
            <a:xfrm>
              <a:off x="4715198" y="3656548"/>
              <a:ext cx="7406" cy="8538"/>
            </a:xfrm>
            <a:custGeom>
              <a:avLst/>
              <a:gdLst>
                <a:gd name="connsiteX0" fmla="*/ 3974 w 7406"/>
                <a:gd name="connsiteY0" fmla="*/ 0 h 8538"/>
                <a:gd name="connsiteX1" fmla="*/ 3854 w 7406"/>
                <a:gd name="connsiteY1" fmla="*/ 0 h 8538"/>
                <a:gd name="connsiteX2" fmla="*/ 82 w 7406"/>
                <a:gd name="connsiteY2" fmla="*/ 4578 h 8538"/>
                <a:gd name="connsiteX3" fmla="*/ 3837 w 7406"/>
                <a:gd name="connsiteY3" fmla="*/ 8538 h 8538"/>
                <a:gd name="connsiteX4" fmla="*/ 3922 w 7406"/>
                <a:gd name="connsiteY4" fmla="*/ 8538 h 8538"/>
                <a:gd name="connsiteX5" fmla="*/ 7403 w 7406"/>
                <a:gd name="connsiteY5" fmla="*/ 3858 h 8538"/>
                <a:gd name="connsiteX6" fmla="*/ 3974 w 7406"/>
                <a:gd name="connsiteY6" fmla="*/ 0 h 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06" h="8538">
                  <a:moveTo>
                    <a:pt x="3974" y="0"/>
                  </a:moveTo>
                  <a:cubicBezTo>
                    <a:pt x="3940" y="0"/>
                    <a:pt x="3888" y="0"/>
                    <a:pt x="3854" y="0"/>
                  </a:cubicBezTo>
                  <a:cubicBezTo>
                    <a:pt x="1848" y="69"/>
                    <a:pt x="-467" y="2606"/>
                    <a:pt x="82" y="4578"/>
                  </a:cubicBezTo>
                  <a:cubicBezTo>
                    <a:pt x="613" y="6429"/>
                    <a:pt x="1454" y="8470"/>
                    <a:pt x="3837" y="8538"/>
                  </a:cubicBezTo>
                  <a:cubicBezTo>
                    <a:pt x="3871" y="8538"/>
                    <a:pt x="3888" y="8538"/>
                    <a:pt x="3922" y="8538"/>
                  </a:cubicBezTo>
                  <a:cubicBezTo>
                    <a:pt x="5963" y="8538"/>
                    <a:pt x="7488" y="6412"/>
                    <a:pt x="7403" y="3858"/>
                  </a:cubicBezTo>
                  <a:cubicBezTo>
                    <a:pt x="7300" y="1594"/>
                    <a:pt x="5894" y="0"/>
                    <a:pt x="39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7" name="任意多边形: 形状 216">
              <a:extLst>
                <a:ext uri="{FF2B5EF4-FFF2-40B4-BE49-F238E27FC236}">
                  <a16:creationId xmlns:a16="http://schemas.microsoft.com/office/drawing/2014/main" id="{16B8206E-CF86-0561-33F9-4F70F1E05AD1}"/>
                </a:ext>
              </a:extLst>
            </p:cNvPr>
            <p:cNvSpPr/>
            <p:nvPr/>
          </p:nvSpPr>
          <p:spPr>
            <a:xfrm>
              <a:off x="4731231" y="3567377"/>
              <a:ext cx="6744" cy="6635"/>
            </a:xfrm>
            <a:custGeom>
              <a:avLst/>
              <a:gdLst>
                <a:gd name="connsiteX0" fmla="*/ 3354 w 6744"/>
                <a:gd name="connsiteY0" fmla="*/ 0 h 6635"/>
                <a:gd name="connsiteX1" fmla="*/ 474 w 6744"/>
                <a:gd name="connsiteY1" fmla="*/ 1955 h 6635"/>
                <a:gd name="connsiteX2" fmla="*/ 1897 w 6744"/>
                <a:gd name="connsiteY2" fmla="*/ 6155 h 6635"/>
                <a:gd name="connsiteX3" fmla="*/ 3577 w 6744"/>
                <a:gd name="connsiteY3" fmla="*/ 6635 h 6635"/>
                <a:gd name="connsiteX4" fmla="*/ 6406 w 6744"/>
                <a:gd name="connsiteY4" fmla="*/ 4663 h 6635"/>
                <a:gd name="connsiteX5" fmla="*/ 4949 w 6744"/>
                <a:gd name="connsiteY5" fmla="*/ 463 h 6635"/>
                <a:gd name="connsiteX6" fmla="*/ 3354 w 6744"/>
                <a:gd name="connsiteY6" fmla="*/ 0 h 6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44" h="6635">
                  <a:moveTo>
                    <a:pt x="3354" y="0"/>
                  </a:moveTo>
                  <a:cubicBezTo>
                    <a:pt x="2171" y="0"/>
                    <a:pt x="1246" y="892"/>
                    <a:pt x="474" y="1955"/>
                  </a:cubicBezTo>
                  <a:cubicBezTo>
                    <a:pt x="-658" y="4064"/>
                    <a:pt x="406" y="5264"/>
                    <a:pt x="1897" y="6155"/>
                  </a:cubicBezTo>
                  <a:cubicBezTo>
                    <a:pt x="2446" y="6481"/>
                    <a:pt x="3028" y="6635"/>
                    <a:pt x="3577" y="6635"/>
                  </a:cubicBezTo>
                  <a:cubicBezTo>
                    <a:pt x="4777" y="6635"/>
                    <a:pt x="5875" y="5915"/>
                    <a:pt x="6406" y="4663"/>
                  </a:cubicBezTo>
                  <a:cubicBezTo>
                    <a:pt x="7195" y="2812"/>
                    <a:pt x="6560" y="1389"/>
                    <a:pt x="4949" y="463"/>
                  </a:cubicBezTo>
                  <a:cubicBezTo>
                    <a:pt x="4366" y="154"/>
                    <a:pt x="3852" y="0"/>
                    <a:pt x="33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8" name="任意多边形: 形状 217">
              <a:extLst>
                <a:ext uri="{FF2B5EF4-FFF2-40B4-BE49-F238E27FC236}">
                  <a16:creationId xmlns:a16="http://schemas.microsoft.com/office/drawing/2014/main" id="{1F840E34-F2F6-D15C-BC94-20120F103F04}"/>
                </a:ext>
              </a:extLst>
            </p:cNvPr>
            <p:cNvSpPr/>
            <p:nvPr/>
          </p:nvSpPr>
          <p:spPr>
            <a:xfrm>
              <a:off x="4744506" y="3612040"/>
              <a:ext cx="2098" cy="4423"/>
            </a:xfrm>
            <a:custGeom>
              <a:avLst/>
              <a:gdLst>
                <a:gd name="connsiteX0" fmla="*/ 2099 w 2098"/>
                <a:gd name="connsiteY0" fmla="*/ 0 h 4423"/>
                <a:gd name="connsiteX1" fmla="*/ 7 w 2098"/>
                <a:gd name="connsiteY1" fmla="*/ 3926 h 4423"/>
                <a:gd name="connsiteX2" fmla="*/ 24 w 2098"/>
                <a:gd name="connsiteY2" fmla="*/ 4424 h 4423"/>
                <a:gd name="connsiteX3" fmla="*/ 2099 w 2098"/>
                <a:gd name="connsiteY3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8" h="4423">
                  <a:moveTo>
                    <a:pt x="2099" y="0"/>
                  </a:moveTo>
                  <a:cubicBezTo>
                    <a:pt x="933" y="1131"/>
                    <a:pt x="127" y="2503"/>
                    <a:pt x="7" y="3926"/>
                  </a:cubicBezTo>
                  <a:cubicBezTo>
                    <a:pt x="-10" y="4080"/>
                    <a:pt x="7" y="4269"/>
                    <a:pt x="24" y="4424"/>
                  </a:cubicBezTo>
                  <a:lnTo>
                    <a:pt x="2099" y="0"/>
                  </a:ln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9" name="任意多边形: 形状 218">
              <a:extLst>
                <a:ext uri="{FF2B5EF4-FFF2-40B4-BE49-F238E27FC236}">
                  <a16:creationId xmlns:a16="http://schemas.microsoft.com/office/drawing/2014/main" id="{6F94D3C6-CA0C-545F-4FC7-67A0D0EA88F1}"/>
                </a:ext>
              </a:extLst>
            </p:cNvPr>
            <p:cNvSpPr/>
            <p:nvPr/>
          </p:nvSpPr>
          <p:spPr>
            <a:xfrm>
              <a:off x="4744529" y="3609536"/>
              <a:ext cx="6361" cy="7989"/>
            </a:xfrm>
            <a:custGeom>
              <a:avLst/>
              <a:gdLst>
                <a:gd name="connsiteX0" fmla="*/ 6361 w 6361"/>
                <a:gd name="connsiteY0" fmla="*/ 0 h 7989"/>
                <a:gd name="connsiteX1" fmla="*/ 2075 w 6361"/>
                <a:gd name="connsiteY1" fmla="*/ 2503 h 7989"/>
                <a:gd name="connsiteX2" fmla="*/ 0 w 6361"/>
                <a:gd name="connsiteY2" fmla="*/ 6927 h 7989"/>
                <a:gd name="connsiteX3" fmla="*/ 823 w 6361"/>
                <a:gd name="connsiteY3" fmla="*/ 7715 h 7989"/>
                <a:gd name="connsiteX4" fmla="*/ 909 w 6361"/>
                <a:gd name="connsiteY4" fmla="*/ 7715 h 7989"/>
                <a:gd name="connsiteX5" fmla="*/ 1320 w 6361"/>
                <a:gd name="connsiteY5" fmla="*/ 7698 h 7989"/>
                <a:gd name="connsiteX6" fmla="*/ 2623 w 6361"/>
                <a:gd name="connsiteY6" fmla="*/ 7989 h 7989"/>
                <a:gd name="connsiteX7" fmla="*/ 6361 w 6361"/>
                <a:gd name="connsiteY7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1" h="7989">
                  <a:moveTo>
                    <a:pt x="6361" y="0"/>
                  </a:moveTo>
                  <a:cubicBezTo>
                    <a:pt x="4818" y="446"/>
                    <a:pt x="3258" y="1355"/>
                    <a:pt x="2075" y="2503"/>
                  </a:cubicBezTo>
                  <a:lnTo>
                    <a:pt x="0" y="6927"/>
                  </a:lnTo>
                  <a:cubicBezTo>
                    <a:pt x="86" y="7338"/>
                    <a:pt x="326" y="7715"/>
                    <a:pt x="823" y="7715"/>
                  </a:cubicBezTo>
                  <a:cubicBezTo>
                    <a:pt x="857" y="7715"/>
                    <a:pt x="874" y="7715"/>
                    <a:pt x="909" y="7715"/>
                  </a:cubicBezTo>
                  <a:cubicBezTo>
                    <a:pt x="1063" y="7698"/>
                    <a:pt x="1200" y="7698"/>
                    <a:pt x="1320" y="7698"/>
                  </a:cubicBezTo>
                  <a:cubicBezTo>
                    <a:pt x="1938" y="7698"/>
                    <a:pt x="2349" y="7801"/>
                    <a:pt x="2623" y="7989"/>
                  </a:cubicBezTo>
                  <a:cubicBezTo>
                    <a:pt x="3858" y="5332"/>
                    <a:pt x="5110" y="2658"/>
                    <a:pt x="63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8C7B22D5-880A-6DB5-7024-1DFF9A5AFA87}"/>
                </a:ext>
              </a:extLst>
            </p:cNvPr>
            <p:cNvSpPr/>
            <p:nvPr/>
          </p:nvSpPr>
          <p:spPr>
            <a:xfrm>
              <a:off x="4735221" y="3622910"/>
              <a:ext cx="6034" cy="12018"/>
            </a:xfrm>
            <a:custGeom>
              <a:avLst/>
              <a:gdLst>
                <a:gd name="connsiteX0" fmla="*/ 4011 w 6034"/>
                <a:gd name="connsiteY0" fmla="*/ 0 h 12018"/>
                <a:gd name="connsiteX1" fmla="*/ 1080 w 6034"/>
                <a:gd name="connsiteY1" fmla="*/ 2691 h 12018"/>
                <a:gd name="connsiteX2" fmla="*/ 291 w 6034"/>
                <a:gd name="connsiteY2" fmla="*/ 10030 h 12018"/>
                <a:gd name="connsiteX3" fmla="*/ 668 w 6034"/>
                <a:gd name="connsiteY3" fmla="*/ 12019 h 12018"/>
                <a:gd name="connsiteX4" fmla="*/ 6034 w 6034"/>
                <a:gd name="connsiteY4" fmla="*/ 583 h 12018"/>
                <a:gd name="connsiteX5" fmla="*/ 4011 w 6034"/>
                <a:gd name="connsiteY5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4" h="12018">
                  <a:moveTo>
                    <a:pt x="4011" y="0"/>
                  </a:moveTo>
                  <a:cubicBezTo>
                    <a:pt x="2777" y="0"/>
                    <a:pt x="1885" y="857"/>
                    <a:pt x="1080" y="2691"/>
                  </a:cubicBezTo>
                  <a:cubicBezTo>
                    <a:pt x="51" y="5023"/>
                    <a:pt x="-309" y="7441"/>
                    <a:pt x="291" y="10030"/>
                  </a:cubicBezTo>
                  <a:cubicBezTo>
                    <a:pt x="445" y="10698"/>
                    <a:pt x="582" y="11350"/>
                    <a:pt x="668" y="12019"/>
                  </a:cubicBezTo>
                  <a:lnTo>
                    <a:pt x="6034" y="583"/>
                  </a:lnTo>
                  <a:cubicBezTo>
                    <a:pt x="5263" y="206"/>
                    <a:pt x="4594" y="0"/>
                    <a:pt x="40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307555AA-4DA3-FA62-DC6A-7A6D28491005}"/>
                </a:ext>
              </a:extLst>
            </p:cNvPr>
            <p:cNvSpPr/>
            <p:nvPr/>
          </p:nvSpPr>
          <p:spPr>
            <a:xfrm>
              <a:off x="4735234" y="3623475"/>
              <a:ext cx="8387" cy="18842"/>
            </a:xfrm>
            <a:custGeom>
              <a:avLst/>
              <a:gdLst>
                <a:gd name="connsiteX0" fmla="*/ 6021 w 8387"/>
                <a:gd name="connsiteY0" fmla="*/ 0 h 18842"/>
                <a:gd name="connsiteX1" fmla="*/ 655 w 8387"/>
                <a:gd name="connsiteY1" fmla="*/ 11436 h 18842"/>
                <a:gd name="connsiteX2" fmla="*/ 397 w 8387"/>
                <a:gd name="connsiteY2" fmla="*/ 15533 h 18842"/>
                <a:gd name="connsiteX3" fmla="*/ 278 w 8387"/>
                <a:gd name="connsiteY3" fmla="*/ 18842 h 18842"/>
                <a:gd name="connsiteX4" fmla="*/ 8387 w 8387"/>
                <a:gd name="connsiteY4" fmla="*/ 1526 h 18842"/>
                <a:gd name="connsiteX5" fmla="*/ 6278 w 8387"/>
                <a:gd name="connsiteY5" fmla="*/ 103 h 18842"/>
                <a:gd name="connsiteX6" fmla="*/ 6021 w 8387"/>
                <a:gd name="connsiteY6" fmla="*/ 0 h 1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87" h="18842">
                  <a:moveTo>
                    <a:pt x="6021" y="0"/>
                  </a:moveTo>
                  <a:lnTo>
                    <a:pt x="655" y="11436"/>
                  </a:lnTo>
                  <a:cubicBezTo>
                    <a:pt x="843" y="12739"/>
                    <a:pt x="843" y="14059"/>
                    <a:pt x="397" y="15533"/>
                  </a:cubicBezTo>
                  <a:cubicBezTo>
                    <a:pt x="-83" y="17179"/>
                    <a:pt x="-134" y="18191"/>
                    <a:pt x="278" y="18842"/>
                  </a:cubicBezTo>
                  <a:cubicBezTo>
                    <a:pt x="2986" y="13065"/>
                    <a:pt x="5678" y="7304"/>
                    <a:pt x="8387" y="1526"/>
                  </a:cubicBezTo>
                  <a:cubicBezTo>
                    <a:pt x="7753" y="1029"/>
                    <a:pt x="7050" y="549"/>
                    <a:pt x="6278" y="103"/>
                  </a:cubicBezTo>
                  <a:cubicBezTo>
                    <a:pt x="6193" y="86"/>
                    <a:pt x="6107" y="34"/>
                    <a:pt x="60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A3120890-EE10-7A47-9DD3-3F1845F8D0F2}"/>
                </a:ext>
              </a:extLst>
            </p:cNvPr>
            <p:cNvSpPr/>
            <p:nvPr/>
          </p:nvSpPr>
          <p:spPr>
            <a:xfrm>
              <a:off x="4721212" y="3155623"/>
              <a:ext cx="10884" cy="12790"/>
            </a:xfrm>
            <a:custGeom>
              <a:avLst/>
              <a:gdLst>
                <a:gd name="connsiteX0" fmla="*/ 5041 w 10884"/>
                <a:gd name="connsiteY0" fmla="*/ 0 h 12790"/>
                <a:gd name="connsiteX1" fmla="*/ 2863 w 10884"/>
                <a:gd name="connsiteY1" fmla="*/ 1063 h 12790"/>
                <a:gd name="connsiteX2" fmla="*/ 703 w 10884"/>
                <a:gd name="connsiteY2" fmla="*/ 4389 h 12790"/>
                <a:gd name="connsiteX3" fmla="*/ 6138 w 10884"/>
                <a:gd name="connsiteY3" fmla="*/ 12584 h 12790"/>
                <a:gd name="connsiteX4" fmla="*/ 7321 w 10884"/>
                <a:gd name="connsiteY4" fmla="*/ 12790 h 12790"/>
                <a:gd name="connsiteX5" fmla="*/ 10836 w 10884"/>
                <a:gd name="connsiteY5" fmla="*/ 8332 h 12790"/>
                <a:gd name="connsiteX6" fmla="*/ 6790 w 10884"/>
                <a:gd name="connsiteY6" fmla="*/ 1474 h 12790"/>
                <a:gd name="connsiteX7" fmla="*/ 5041 w 10884"/>
                <a:gd name="connsiteY7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790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790"/>
                    <a:pt x="7321" y="12790"/>
                  </a:cubicBezTo>
                  <a:cubicBezTo>
                    <a:pt x="10133" y="12790"/>
                    <a:pt x="11127" y="11350"/>
                    <a:pt x="10836" y="8332"/>
                  </a:cubicBezTo>
                  <a:cubicBezTo>
                    <a:pt x="10544" y="5281"/>
                    <a:pt x="7853" y="3960"/>
                    <a:pt x="6790" y="1474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03EE93C5-6593-A122-0C9E-74D26694281E}"/>
                </a:ext>
              </a:extLst>
            </p:cNvPr>
            <p:cNvSpPr/>
            <p:nvPr/>
          </p:nvSpPr>
          <p:spPr>
            <a:xfrm>
              <a:off x="4637064" y="32924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4 w 10373"/>
                <a:gd name="connsiteY6" fmla="*/ 9498 h 12498"/>
                <a:gd name="connsiteX7" fmla="*/ 9790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6" y="7184"/>
                    <a:pt x="1012" y="7972"/>
                  </a:cubicBezTo>
                  <a:cubicBezTo>
                    <a:pt x="1561" y="10030"/>
                    <a:pt x="2384" y="12104"/>
                    <a:pt x="4579" y="12464"/>
                  </a:cubicBezTo>
                  <a:cubicBezTo>
                    <a:pt x="4698" y="12482"/>
                    <a:pt x="4819" y="12499"/>
                    <a:pt x="4939" y="12499"/>
                  </a:cubicBezTo>
                  <a:cubicBezTo>
                    <a:pt x="6516" y="12499"/>
                    <a:pt x="7150" y="10682"/>
                    <a:pt x="8024" y="9498"/>
                  </a:cubicBezTo>
                  <a:cubicBezTo>
                    <a:pt x="8625" y="8675"/>
                    <a:pt x="9276" y="7870"/>
                    <a:pt x="9790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C39ADEF0-A344-C6DE-D8DB-7AEAB972E3B5}"/>
                </a:ext>
              </a:extLst>
            </p:cNvPr>
            <p:cNvSpPr/>
            <p:nvPr/>
          </p:nvSpPr>
          <p:spPr>
            <a:xfrm>
              <a:off x="4587949" y="3439801"/>
              <a:ext cx="3164" cy="3840"/>
            </a:xfrm>
            <a:custGeom>
              <a:avLst/>
              <a:gdLst>
                <a:gd name="connsiteX0" fmla="*/ 1487 w 3164"/>
                <a:gd name="connsiteY0" fmla="*/ 0 h 3840"/>
                <a:gd name="connsiteX1" fmla="*/ 184 w 3164"/>
                <a:gd name="connsiteY1" fmla="*/ 1697 h 3840"/>
                <a:gd name="connsiteX2" fmla="*/ 836 w 3164"/>
                <a:gd name="connsiteY2" fmla="*/ 3823 h 3840"/>
                <a:gd name="connsiteX3" fmla="*/ 1144 w 3164"/>
                <a:gd name="connsiteY3" fmla="*/ 3840 h 3840"/>
                <a:gd name="connsiteX4" fmla="*/ 3133 w 3164"/>
                <a:gd name="connsiteY4" fmla="*/ 2349 h 3840"/>
                <a:gd name="connsiteX5" fmla="*/ 2190 w 3164"/>
                <a:gd name="connsiteY5" fmla="*/ 257 h 3840"/>
                <a:gd name="connsiteX6" fmla="*/ 1487 w 3164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" h="3840">
                  <a:moveTo>
                    <a:pt x="1487" y="0"/>
                  </a:moveTo>
                  <a:cubicBezTo>
                    <a:pt x="733" y="0"/>
                    <a:pt x="459" y="1029"/>
                    <a:pt x="184" y="1697"/>
                  </a:cubicBezTo>
                  <a:cubicBezTo>
                    <a:pt x="-107" y="2417"/>
                    <a:pt x="-159" y="3360"/>
                    <a:pt x="836" y="3823"/>
                  </a:cubicBezTo>
                  <a:cubicBezTo>
                    <a:pt x="939" y="3840"/>
                    <a:pt x="1041" y="3840"/>
                    <a:pt x="1144" y="3840"/>
                  </a:cubicBezTo>
                  <a:cubicBezTo>
                    <a:pt x="2122" y="3840"/>
                    <a:pt x="2893" y="3206"/>
                    <a:pt x="3133" y="2349"/>
                  </a:cubicBezTo>
                  <a:cubicBezTo>
                    <a:pt x="3305" y="1783"/>
                    <a:pt x="2739" y="600"/>
                    <a:pt x="2190" y="257"/>
                  </a:cubicBezTo>
                  <a:cubicBezTo>
                    <a:pt x="1916" y="68"/>
                    <a:pt x="1676" y="0"/>
                    <a:pt x="14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5" name="任意多边形: 形状 224">
              <a:extLst>
                <a:ext uri="{FF2B5EF4-FFF2-40B4-BE49-F238E27FC236}">
                  <a16:creationId xmlns:a16="http://schemas.microsoft.com/office/drawing/2014/main" id="{CAD3DE30-C3D7-0584-57A0-2028C920ACE7}"/>
                </a:ext>
              </a:extLst>
            </p:cNvPr>
            <p:cNvSpPr/>
            <p:nvPr/>
          </p:nvSpPr>
          <p:spPr>
            <a:xfrm>
              <a:off x="4583638" y="3476234"/>
              <a:ext cx="10322" cy="12601"/>
            </a:xfrm>
            <a:custGeom>
              <a:avLst/>
              <a:gdLst>
                <a:gd name="connsiteX0" fmla="*/ 2746 w 10322"/>
                <a:gd name="connsiteY0" fmla="*/ 0 h 12601"/>
                <a:gd name="connsiteX1" fmla="*/ 1323 w 10322"/>
                <a:gd name="connsiteY1" fmla="*/ 463 h 12601"/>
                <a:gd name="connsiteX2" fmla="*/ 585 w 10322"/>
                <a:gd name="connsiteY2" fmla="*/ 5435 h 12601"/>
                <a:gd name="connsiteX3" fmla="*/ 826 w 10322"/>
                <a:gd name="connsiteY3" fmla="*/ 7904 h 12601"/>
                <a:gd name="connsiteX4" fmla="*/ 4238 w 10322"/>
                <a:gd name="connsiteY4" fmla="*/ 12550 h 12601"/>
                <a:gd name="connsiteX5" fmla="*/ 4683 w 10322"/>
                <a:gd name="connsiteY5" fmla="*/ 12602 h 12601"/>
                <a:gd name="connsiteX6" fmla="*/ 7804 w 10322"/>
                <a:gd name="connsiteY6" fmla="*/ 9721 h 12601"/>
                <a:gd name="connsiteX7" fmla="*/ 9672 w 10322"/>
                <a:gd name="connsiteY7" fmla="*/ 7287 h 12601"/>
                <a:gd name="connsiteX8" fmla="*/ 8764 w 10322"/>
                <a:gd name="connsiteY8" fmla="*/ 3137 h 12601"/>
                <a:gd name="connsiteX9" fmla="*/ 6192 w 10322"/>
                <a:gd name="connsiteY9" fmla="*/ 1320 h 12601"/>
                <a:gd name="connsiteX10" fmla="*/ 2746 w 10322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2" h="12601">
                  <a:moveTo>
                    <a:pt x="2746" y="0"/>
                  </a:moveTo>
                  <a:cubicBezTo>
                    <a:pt x="2300" y="0"/>
                    <a:pt x="1837" y="120"/>
                    <a:pt x="1323" y="463"/>
                  </a:cubicBezTo>
                  <a:cubicBezTo>
                    <a:pt x="-820" y="1869"/>
                    <a:pt x="191" y="3652"/>
                    <a:pt x="585" y="5435"/>
                  </a:cubicBezTo>
                  <a:cubicBezTo>
                    <a:pt x="774" y="6224"/>
                    <a:pt x="637" y="7098"/>
                    <a:pt x="826" y="7904"/>
                  </a:cubicBezTo>
                  <a:cubicBezTo>
                    <a:pt x="1289" y="9978"/>
                    <a:pt x="2060" y="12087"/>
                    <a:pt x="4238" y="12550"/>
                  </a:cubicBezTo>
                  <a:cubicBezTo>
                    <a:pt x="4392" y="12584"/>
                    <a:pt x="4546" y="12602"/>
                    <a:pt x="4683" y="12602"/>
                  </a:cubicBezTo>
                  <a:cubicBezTo>
                    <a:pt x="6209" y="12602"/>
                    <a:pt x="6895" y="10853"/>
                    <a:pt x="7804" y="9721"/>
                  </a:cubicBezTo>
                  <a:cubicBezTo>
                    <a:pt x="8438" y="8915"/>
                    <a:pt x="9124" y="8144"/>
                    <a:pt x="9672" y="7287"/>
                  </a:cubicBezTo>
                  <a:cubicBezTo>
                    <a:pt x="10753" y="5589"/>
                    <a:pt x="10512" y="4183"/>
                    <a:pt x="8764" y="3137"/>
                  </a:cubicBezTo>
                  <a:cubicBezTo>
                    <a:pt x="7906" y="2623"/>
                    <a:pt x="7118" y="1972"/>
                    <a:pt x="6192" y="1320"/>
                  </a:cubicBezTo>
                  <a:cubicBezTo>
                    <a:pt x="5043" y="1063"/>
                    <a:pt x="3998" y="0"/>
                    <a:pt x="27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6" name="任意多边形: 形状 225">
              <a:extLst>
                <a:ext uri="{FF2B5EF4-FFF2-40B4-BE49-F238E27FC236}">
                  <a16:creationId xmlns:a16="http://schemas.microsoft.com/office/drawing/2014/main" id="{8636C306-F763-3267-3F3D-401C81DBD888}"/>
                </a:ext>
              </a:extLst>
            </p:cNvPr>
            <p:cNvSpPr/>
            <p:nvPr/>
          </p:nvSpPr>
          <p:spPr>
            <a:xfrm>
              <a:off x="4606818" y="3465398"/>
              <a:ext cx="8247" cy="9155"/>
            </a:xfrm>
            <a:custGeom>
              <a:avLst/>
              <a:gdLst>
                <a:gd name="connsiteX0" fmla="*/ 6141 w 8247"/>
                <a:gd name="connsiteY0" fmla="*/ 0 h 9155"/>
                <a:gd name="connsiteX1" fmla="*/ 4221 w 8247"/>
                <a:gd name="connsiteY1" fmla="*/ 1080 h 9155"/>
                <a:gd name="connsiteX2" fmla="*/ 3895 w 8247"/>
                <a:gd name="connsiteY2" fmla="*/ 1869 h 9155"/>
                <a:gd name="connsiteX3" fmla="*/ 3466 w 8247"/>
                <a:gd name="connsiteY3" fmla="*/ 1852 h 9155"/>
                <a:gd name="connsiteX4" fmla="*/ 243 w 8247"/>
                <a:gd name="connsiteY4" fmla="*/ 4218 h 9155"/>
                <a:gd name="connsiteX5" fmla="*/ 2283 w 8247"/>
                <a:gd name="connsiteY5" fmla="*/ 8795 h 9155"/>
                <a:gd name="connsiteX6" fmla="*/ 3552 w 8247"/>
                <a:gd name="connsiteY6" fmla="*/ 9155 h 9155"/>
                <a:gd name="connsiteX7" fmla="*/ 6655 w 8247"/>
                <a:gd name="connsiteY7" fmla="*/ 6772 h 9155"/>
                <a:gd name="connsiteX8" fmla="*/ 6981 w 8247"/>
                <a:gd name="connsiteY8" fmla="*/ 5075 h 9155"/>
                <a:gd name="connsiteX9" fmla="*/ 7838 w 8247"/>
                <a:gd name="connsiteY9" fmla="*/ 4183 h 9155"/>
                <a:gd name="connsiteX10" fmla="*/ 7221 w 8247"/>
                <a:gd name="connsiteY10" fmla="*/ 292 h 9155"/>
                <a:gd name="connsiteX11" fmla="*/ 6141 w 8247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7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3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7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49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21" y="292"/>
                  </a:cubicBezTo>
                  <a:cubicBezTo>
                    <a:pt x="6861" y="86"/>
                    <a:pt x="6501" y="0"/>
                    <a:pt x="61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E8745483-A9AA-12E5-5377-0E78E36317DF}"/>
                </a:ext>
              </a:extLst>
            </p:cNvPr>
            <p:cNvSpPr/>
            <p:nvPr/>
          </p:nvSpPr>
          <p:spPr>
            <a:xfrm>
              <a:off x="4603879" y="3509992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6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4 h 13441"/>
                <a:gd name="connsiteX6" fmla="*/ 12801 w 12850"/>
                <a:gd name="connsiteY6" fmla="*/ 5023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43" y="309"/>
                    <a:pt x="4742" y="549"/>
                    <a:pt x="3576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6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4"/>
                  </a:cubicBezTo>
                  <a:cubicBezTo>
                    <a:pt x="11172" y="12259"/>
                    <a:pt x="13195" y="7972"/>
                    <a:pt x="12801" y="5023"/>
                  </a:cubicBezTo>
                  <a:cubicBezTo>
                    <a:pt x="12492" y="2709"/>
                    <a:pt x="9543" y="103"/>
                    <a:pt x="7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8" name="任意多边形: 形状 227">
              <a:extLst>
                <a:ext uri="{FF2B5EF4-FFF2-40B4-BE49-F238E27FC236}">
                  <a16:creationId xmlns:a16="http://schemas.microsoft.com/office/drawing/2014/main" id="{D5B9530F-DB4B-8EF6-836B-5E5955DBD0CC}"/>
                </a:ext>
              </a:extLst>
            </p:cNvPr>
            <p:cNvSpPr/>
            <p:nvPr/>
          </p:nvSpPr>
          <p:spPr>
            <a:xfrm>
              <a:off x="4565934" y="3566057"/>
              <a:ext cx="15027" cy="16836"/>
            </a:xfrm>
            <a:custGeom>
              <a:avLst/>
              <a:gdLst>
                <a:gd name="connsiteX0" fmla="*/ 7403 w 15027"/>
                <a:gd name="connsiteY0" fmla="*/ 0 h 16836"/>
                <a:gd name="connsiteX1" fmla="*/ 5757 w 15027"/>
                <a:gd name="connsiteY1" fmla="*/ 497 h 16836"/>
                <a:gd name="connsiteX2" fmla="*/ 4471 w 15027"/>
                <a:gd name="connsiteY2" fmla="*/ 326 h 16836"/>
                <a:gd name="connsiteX3" fmla="*/ 2620 w 15027"/>
                <a:gd name="connsiteY3" fmla="*/ 34 h 16836"/>
                <a:gd name="connsiteX4" fmla="*/ 665 w 15027"/>
                <a:gd name="connsiteY4" fmla="*/ 1200 h 16836"/>
                <a:gd name="connsiteX5" fmla="*/ 1145 w 15027"/>
                <a:gd name="connsiteY5" fmla="*/ 5932 h 16836"/>
                <a:gd name="connsiteX6" fmla="*/ 8586 w 15027"/>
                <a:gd name="connsiteY6" fmla="*/ 15362 h 16836"/>
                <a:gd name="connsiteX7" fmla="*/ 11175 w 15027"/>
                <a:gd name="connsiteY7" fmla="*/ 16837 h 16836"/>
                <a:gd name="connsiteX8" fmla="*/ 12461 w 15027"/>
                <a:gd name="connsiteY8" fmla="*/ 16511 h 16836"/>
                <a:gd name="connsiteX9" fmla="*/ 14912 w 15027"/>
                <a:gd name="connsiteY9" fmla="*/ 12482 h 16836"/>
                <a:gd name="connsiteX10" fmla="*/ 12701 w 15027"/>
                <a:gd name="connsiteY10" fmla="*/ 2761 h 16836"/>
                <a:gd name="connsiteX11" fmla="*/ 10986 w 15027"/>
                <a:gd name="connsiteY11" fmla="*/ 1115 h 16836"/>
                <a:gd name="connsiteX12" fmla="*/ 7403 w 15027"/>
                <a:gd name="connsiteY12" fmla="*/ 0 h 1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27" h="16836">
                  <a:moveTo>
                    <a:pt x="7403" y="0"/>
                  </a:moveTo>
                  <a:cubicBezTo>
                    <a:pt x="6854" y="0"/>
                    <a:pt x="6306" y="137"/>
                    <a:pt x="5757" y="497"/>
                  </a:cubicBezTo>
                  <a:cubicBezTo>
                    <a:pt x="5277" y="429"/>
                    <a:pt x="4883" y="377"/>
                    <a:pt x="4471" y="326"/>
                  </a:cubicBezTo>
                  <a:cubicBezTo>
                    <a:pt x="3837" y="223"/>
                    <a:pt x="3220" y="34"/>
                    <a:pt x="2620" y="34"/>
                  </a:cubicBezTo>
                  <a:cubicBezTo>
                    <a:pt x="1934" y="34"/>
                    <a:pt x="1282" y="275"/>
                    <a:pt x="665" y="1200"/>
                  </a:cubicBezTo>
                  <a:cubicBezTo>
                    <a:pt x="-638" y="3121"/>
                    <a:pt x="219" y="4629"/>
                    <a:pt x="1145" y="5932"/>
                  </a:cubicBezTo>
                  <a:cubicBezTo>
                    <a:pt x="3494" y="9190"/>
                    <a:pt x="6014" y="12310"/>
                    <a:pt x="8586" y="15362"/>
                  </a:cubicBezTo>
                  <a:cubicBezTo>
                    <a:pt x="9272" y="16168"/>
                    <a:pt x="10129" y="16837"/>
                    <a:pt x="11175" y="16837"/>
                  </a:cubicBezTo>
                  <a:cubicBezTo>
                    <a:pt x="11569" y="16837"/>
                    <a:pt x="11998" y="16734"/>
                    <a:pt x="12461" y="16511"/>
                  </a:cubicBezTo>
                  <a:cubicBezTo>
                    <a:pt x="14141" y="15688"/>
                    <a:pt x="15427" y="14265"/>
                    <a:pt x="14912" y="12482"/>
                  </a:cubicBezTo>
                  <a:cubicBezTo>
                    <a:pt x="13987" y="9293"/>
                    <a:pt x="11809" y="6481"/>
                    <a:pt x="12701" y="2761"/>
                  </a:cubicBezTo>
                  <a:cubicBezTo>
                    <a:pt x="12786" y="2366"/>
                    <a:pt x="11689" y="1372"/>
                    <a:pt x="10986" y="1115"/>
                  </a:cubicBezTo>
                  <a:cubicBezTo>
                    <a:pt x="9803" y="686"/>
                    <a:pt x="8637" y="0"/>
                    <a:pt x="74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3020D7D7-B2C1-D877-B686-E1F53D427AA6}"/>
                </a:ext>
              </a:extLst>
            </p:cNvPr>
            <p:cNvSpPr/>
            <p:nvPr/>
          </p:nvSpPr>
          <p:spPr>
            <a:xfrm>
              <a:off x="4605499" y="3475411"/>
              <a:ext cx="4305" cy="6755"/>
            </a:xfrm>
            <a:custGeom>
              <a:avLst/>
              <a:gdLst>
                <a:gd name="connsiteX0" fmla="*/ 979 w 4305"/>
                <a:gd name="connsiteY0" fmla="*/ 0 h 6755"/>
                <a:gd name="connsiteX1" fmla="*/ 87 w 4305"/>
                <a:gd name="connsiteY1" fmla="*/ 909 h 6755"/>
                <a:gd name="connsiteX2" fmla="*/ 1047 w 4305"/>
                <a:gd name="connsiteY2" fmla="*/ 6258 h 6755"/>
                <a:gd name="connsiteX3" fmla="*/ 1750 w 4305"/>
                <a:gd name="connsiteY3" fmla="*/ 6755 h 6755"/>
                <a:gd name="connsiteX4" fmla="*/ 2556 w 4305"/>
                <a:gd name="connsiteY4" fmla="*/ 6515 h 6755"/>
                <a:gd name="connsiteX5" fmla="*/ 4288 w 4305"/>
                <a:gd name="connsiteY5" fmla="*/ 2949 h 6755"/>
                <a:gd name="connsiteX6" fmla="*/ 2436 w 4305"/>
                <a:gd name="connsiteY6" fmla="*/ 103 h 6755"/>
                <a:gd name="connsiteX7" fmla="*/ 2145 w 4305"/>
                <a:gd name="connsiteY7" fmla="*/ 137 h 6755"/>
                <a:gd name="connsiteX8" fmla="*/ 1562 w 4305"/>
                <a:gd name="connsiteY8" fmla="*/ 69 h 6755"/>
                <a:gd name="connsiteX9" fmla="*/ 979 w 4305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05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7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288" y="2949"/>
                  </a:cubicBezTo>
                  <a:cubicBezTo>
                    <a:pt x="4219" y="1715"/>
                    <a:pt x="3911" y="480"/>
                    <a:pt x="2436" y="103"/>
                  </a:cubicBezTo>
                  <a:cubicBezTo>
                    <a:pt x="2350" y="137"/>
                    <a:pt x="2248" y="137"/>
                    <a:pt x="2145" y="137"/>
                  </a:cubicBezTo>
                  <a:cubicBezTo>
                    <a:pt x="1956" y="137"/>
                    <a:pt x="1768" y="103"/>
                    <a:pt x="1562" y="69"/>
                  </a:cubicBezTo>
                  <a:cubicBezTo>
                    <a:pt x="1356" y="34"/>
                    <a:pt x="1167" y="0"/>
                    <a:pt x="9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B4210B76-5C92-8DBC-B2D0-29E284038428}"/>
                </a:ext>
              </a:extLst>
            </p:cNvPr>
            <p:cNvSpPr/>
            <p:nvPr/>
          </p:nvSpPr>
          <p:spPr>
            <a:xfrm>
              <a:off x="4545337" y="3655571"/>
              <a:ext cx="6002" cy="9549"/>
            </a:xfrm>
            <a:custGeom>
              <a:avLst/>
              <a:gdLst>
                <a:gd name="connsiteX0" fmla="*/ 3431 w 6002"/>
                <a:gd name="connsiteY0" fmla="*/ 0 h 9549"/>
                <a:gd name="connsiteX1" fmla="*/ 1699 w 6002"/>
                <a:gd name="connsiteY1" fmla="*/ 1732 h 9549"/>
                <a:gd name="connsiteX2" fmla="*/ 1905 w 6002"/>
                <a:gd name="connsiteY2" fmla="*/ 2881 h 9549"/>
                <a:gd name="connsiteX3" fmla="*/ 1014 w 6002"/>
                <a:gd name="connsiteY3" fmla="*/ 2743 h 9549"/>
                <a:gd name="connsiteX4" fmla="*/ 139 w 6002"/>
                <a:gd name="connsiteY4" fmla="*/ 3618 h 9549"/>
                <a:gd name="connsiteX5" fmla="*/ 911 w 6002"/>
                <a:gd name="connsiteY5" fmla="*/ 9018 h 9549"/>
                <a:gd name="connsiteX6" fmla="*/ 1631 w 6002"/>
                <a:gd name="connsiteY6" fmla="*/ 9550 h 9549"/>
                <a:gd name="connsiteX7" fmla="*/ 2420 w 6002"/>
                <a:gd name="connsiteY7" fmla="*/ 9327 h 9549"/>
                <a:gd name="connsiteX8" fmla="*/ 4288 w 6002"/>
                <a:gd name="connsiteY8" fmla="*/ 5830 h 9549"/>
                <a:gd name="connsiteX9" fmla="*/ 4152 w 6002"/>
                <a:gd name="connsiteY9" fmla="*/ 4681 h 9549"/>
                <a:gd name="connsiteX10" fmla="*/ 4340 w 6002"/>
                <a:gd name="connsiteY10" fmla="*/ 4732 h 9549"/>
                <a:gd name="connsiteX11" fmla="*/ 4648 w 6002"/>
                <a:gd name="connsiteY11" fmla="*/ 4766 h 9549"/>
                <a:gd name="connsiteX12" fmla="*/ 6003 w 6002"/>
                <a:gd name="connsiteY12" fmla="*/ 3241 h 9549"/>
                <a:gd name="connsiteX13" fmla="*/ 3808 w 6002"/>
                <a:gd name="connsiteY13" fmla="*/ 34 h 9549"/>
                <a:gd name="connsiteX14" fmla="*/ 3431 w 6002"/>
                <a:gd name="connsiteY14" fmla="*/ 0 h 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2" h="9549">
                  <a:moveTo>
                    <a:pt x="3431" y="0"/>
                  </a:moveTo>
                  <a:cubicBezTo>
                    <a:pt x="2437" y="0"/>
                    <a:pt x="1717" y="738"/>
                    <a:pt x="1699" y="1732"/>
                  </a:cubicBezTo>
                  <a:cubicBezTo>
                    <a:pt x="1699" y="2160"/>
                    <a:pt x="1768" y="2537"/>
                    <a:pt x="1905" y="2881"/>
                  </a:cubicBezTo>
                  <a:cubicBezTo>
                    <a:pt x="1614" y="2829"/>
                    <a:pt x="1288" y="2743"/>
                    <a:pt x="1014" y="2743"/>
                  </a:cubicBezTo>
                  <a:cubicBezTo>
                    <a:pt x="602" y="2743"/>
                    <a:pt x="277" y="2915"/>
                    <a:pt x="139" y="3618"/>
                  </a:cubicBezTo>
                  <a:cubicBezTo>
                    <a:pt x="-186" y="5435"/>
                    <a:pt x="54" y="7304"/>
                    <a:pt x="911" y="9018"/>
                  </a:cubicBezTo>
                  <a:cubicBezTo>
                    <a:pt x="1117" y="9413"/>
                    <a:pt x="1357" y="9550"/>
                    <a:pt x="1631" y="9550"/>
                  </a:cubicBezTo>
                  <a:cubicBezTo>
                    <a:pt x="1888" y="9550"/>
                    <a:pt x="2162" y="9430"/>
                    <a:pt x="2420" y="9327"/>
                  </a:cubicBezTo>
                  <a:cubicBezTo>
                    <a:pt x="3963" y="8727"/>
                    <a:pt x="4323" y="7304"/>
                    <a:pt x="4288" y="5830"/>
                  </a:cubicBezTo>
                  <a:cubicBezTo>
                    <a:pt x="4271" y="5435"/>
                    <a:pt x="4237" y="5058"/>
                    <a:pt x="4152" y="4681"/>
                  </a:cubicBezTo>
                  <a:lnTo>
                    <a:pt x="4340" y="4732"/>
                  </a:lnTo>
                  <a:cubicBezTo>
                    <a:pt x="4443" y="4749"/>
                    <a:pt x="4546" y="4766"/>
                    <a:pt x="4648" y="4766"/>
                  </a:cubicBezTo>
                  <a:cubicBezTo>
                    <a:pt x="5334" y="4766"/>
                    <a:pt x="5934" y="4286"/>
                    <a:pt x="6003" y="3241"/>
                  </a:cubicBezTo>
                  <a:cubicBezTo>
                    <a:pt x="5934" y="1749"/>
                    <a:pt x="5506" y="360"/>
                    <a:pt x="3808" y="34"/>
                  </a:cubicBezTo>
                  <a:cubicBezTo>
                    <a:pt x="3689" y="17"/>
                    <a:pt x="3551" y="0"/>
                    <a:pt x="34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DA9D8250-8F4C-11EF-A52F-0A14A33AFA30}"/>
                </a:ext>
              </a:extLst>
            </p:cNvPr>
            <p:cNvSpPr/>
            <p:nvPr/>
          </p:nvSpPr>
          <p:spPr>
            <a:xfrm>
              <a:off x="4516819" y="3743662"/>
              <a:ext cx="7066" cy="7441"/>
            </a:xfrm>
            <a:custGeom>
              <a:avLst/>
              <a:gdLst>
                <a:gd name="connsiteX0" fmla="*/ 3728 w 7066"/>
                <a:gd name="connsiteY0" fmla="*/ 0 h 7441"/>
                <a:gd name="connsiteX1" fmla="*/ 3574 w 7066"/>
                <a:gd name="connsiteY1" fmla="*/ 0 h 7441"/>
                <a:gd name="connsiteX2" fmla="*/ 25 w 7066"/>
                <a:gd name="connsiteY2" fmla="*/ 4218 h 7441"/>
                <a:gd name="connsiteX3" fmla="*/ 3917 w 7066"/>
                <a:gd name="connsiteY3" fmla="*/ 7441 h 7441"/>
                <a:gd name="connsiteX4" fmla="*/ 4002 w 7066"/>
                <a:gd name="connsiteY4" fmla="*/ 7441 h 7441"/>
                <a:gd name="connsiteX5" fmla="*/ 7037 w 7066"/>
                <a:gd name="connsiteY5" fmla="*/ 3463 h 7441"/>
                <a:gd name="connsiteX6" fmla="*/ 3728 w 7066"/>
                <a:gd name="connsiteY6" fmla="*/ 0 h 7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41">
                  <a:moveTo>
                    <a:pt x="3728" y="0"/>
                  </a:moveTo>
                  <a:cubicBezTo>
                    <a:pt x="3677" y="0"/>
                    <a:pt x="3625" y="0"/>
                    <a:pt x="3574" y="0"/>
                  </a:cubicBezTo>
                  <a:cubicBezTo>
                    <a:pt x="1294" y="171"/>
                    <a:pt x="-215" y="1989"/>
                    <a:pt x="25" y="4218"/>
                  </a:cubicBezTo>
                  <a:cubicBezTo>
                    <a:pt x="299" y="6686"/>
                    <a:pt x="2082" y="7407"/>
                    <a:pt x="3917" y="7441"/>
                  </a:cubicBezTo>
                  <a:cubicBezTo>
                    <a:pt x="3951" y="7441"/>
                    <a:pt x="3968" y="7441"/>
                    <a:pt x="4002" y="7441"/>
                  </a:cubicBezTo>
                  <a:cubicBezTo>
                    <a:pt x="6249" y="7441"/>
                    <a:pt x="6746" y="5281"/>
                    <a:pt x="7037" y="3463"/>
                  </a:cubicBezTo>
                  <a:cubicBezTo>
                    <a:pt x="7329" y="1852"/>
                    <a:pt x="5374" y="0"/>
                    <a:pt x="37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F39F5712-C739-E1C6-DDCA-0AD982147EEB}"/>
                </a:ext>
              </a:extLst>
            </p:cNvPr>
            <p:cNvSpPr/>
            <p:nvPr/>
          </p:nvSpPr>
          <p:spPr>
            <a:xfrm>
              <a:off x="4525344" y="3833038"/>
              <a:ext cx="6711" cy="7492"/>
            </a:xfrm>
            <a:custGeom>
              <a:avLst/>
              <a:gdLst>
                <a:gd name="connsiteX0" fmla="*/ 3227 w 6711"/>
                <a:gd name="connsiteY0" fmla="*/ 0 h 7492"/>
                <a:gd name="connsiteX1" fmla="*/ 3227 w 6711"/>
                <a:gd name="connsiteY1" fmla="*/ 0 h 7492"/>
                <a:gd name="connsiteX2" fmla="*/ 4 w 6711"/>
                <a:gd name="connsiteY2" fmla="*/ 4132 h 7492"/>
                <a:gd name="connsiteX3" fmla="*/ 3810 w 6711"/>
                <a:gd name="connsiteY3" fmla="*/ 7458 h 7492"/>
                <a:gd name="connsiteX4" fmla="*/ 4307 w 6711"/>
                <a:gd name="connsiteY4" fmla="*/ 7493 h 7492"/>
                <a:gd name="connsiteX5" fmla="*/ 6707 w 6711"/>
                <a:gd name="connsiteY5" fmla="*/ 4749 h 7492"/>
                <a:gd name="connsiteX6" fmla="*/ 3227 w 6711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11" h="7492">
                  <a:moveTo>
                    <a:pt x="3227" y="0"/>
                  </a:moveTo>
                  <a:cubicBezTo>
                    <a:pt x="3227" y="0"/>
                    <a:pt x="3227" y="0"/>
                    <a:pt x="3227" y="0"/>
                  </a:cubicBezTo>
                  <a:cubicBezTo>
                    <a:pt x="1375" y="0"/>
                    <a:pt x="89" y="1800"/>
                    <a:pt x="4" y="4132"/>
                  </a:cubicBezTo>
                  <a:cubicBezTo>
                    <a:pt x="-99" y="7064"/>
                    <a:pt x="2009" y="7201"/>
                    <a:pt x="3810" y="7458"/>
                  </a:cubicBezTo>
                  <a:cubicBezTo>
                    <a:pt x="3981" y="7475"/>
                    <a:pt x="4153" y="7493"/>
                    <a:pt x="4307" y="7493"/>
                  </a:cubicBezTo>
                  <a:cubicBezTo>
                    <a:pt x="5747" y="7493"/>
                    <a:pt x="6604" y="6481"/>
                    <a:pt x="6707" y="4749"/>
                  </a:cubicBezTo>
                  <a:cubicBezTo>
                    <a:pt x="6810" y="2572"/>
                    <a:pt x="4941" y="0"/>
                    <a:pt x="32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89D5E6EC-435F-C17D-745B-ADDCA4C33A37}"/>
                </a:ext>
              </a:extLst>
            </p:cNvPr>
            <p:cNvSpPr/>
            <p:nvPr/>
          </p:nvSpPr>
          <p:spPr>
            <a:xfrm>
              <a:off x="4517084" y="3793571"/>
              <a:ext cx="13374" cy="13750"/>
            </a:xfrm>
            <a:custGeom>
              <a:avLst/>
              <a:gdLst>
                <a:gd name="connsiteX0" fmla="*/ 9310 w 13374"/>
                <a:gd name="connsiteY0" fmla="*/ 0 h 13750"/>
                <a:gd name="connsiteX1" fmla="*/ 8933 w 13374"/>
                <a:gd name="connsiteY1" fmla="*/ 17 h 13750"/>
                <a:gd name="connsiteX2" fmla="*/ 0 w 13374"/>
                <a:gd name="connsiteY2" fmla="*/ 7081 h 13750"/>
                <a:gd name="connsiteX3" fmla="*/ 6584 w 13374"/>
                <a:gd name="connsiteY3" fmla="*/ 13750 h 13750"/>
                <a:gd name="connsiteX4" fmla="*/ 6704 w 13374"/>
                <a:gd name="connsiteY4" fmla="*/ 13750 h 13750"/>
                <a:gd name="connsiteX5" fmla="*/ 13373 w 13374"/>
                <a:gd name="connsiteY5" fmla="*/ 3618 h 13750"/>
                <a:gd name="connsiteX6" fmla="*/ 9310 w 13374"/>
                <a:gd name="connsiteY6" fmla="*/ 0 h 1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" h="13750">
                  <a:moveTo>
                    <a:pt x="9310" y="0"/>
                  </a:moveTo>
                  <a:cubicBezTo>
                    <a:pt x="9190" y="0"/>
                    <a:pt x="9070" y="0"/>
                    <a:pt x="8933" y="17"/>
                  </a:cubicBezTo>
                  <a:cubicBezTo>
                    <a:pt x="4475" y="309"/>
                    <a:pt x="-34" y="3892"/>
                    <a:pt x="0" y="7081"/>
                  </a:cubicBezTo>
                  <a:cubicBezTo>
                    <a:pt x="35" y="9156"/>
                    <a:pt x="4475" y="13648"/>
                    <a:pt x="6584" y="13750"/>
                  </a:cubicBezTo>
                  <a:cubicBezTo>
                    <a:pt x="6618" y="13750"/>
                    <a:pt x="6670" y="13750"/>
                    <a:pt x="6704" y="13750"/>
                  </a:cubicBezTo>
                  <a:cubicBezTo>
                    <a:pt x="9704" y="13750"/>
                    <a:pt x="13459" y="8093"/>
                    <a:pt x="13373" y="3618"/>
                  </a:cubicBezTo>
                  <a:cubicBezTo>
                    <a:pt x="13356" y="1509"/>
                    <a:pt x="11625" y="0"/>
                    <a:pt x="93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4" name="任意多边形: 形状 233">
              <a:extLst>
                <a:ext uri="{FF2B5EF4-FFF2-40B4-BE49-F238E27FC236}">
                  <a16:creationId xmlns:a16="http://schemas.microsoft.com/office/drawing/2014/main" id="{B692EBEA-E31A-9C7E-7573-38CC93BBE257}"/>
                </a:ext>
              </a:extLst>
            </p:cNvPr>
            <p:cNvSpPr/>
            <p:nvPr/>
          </p:nvSpPr>
          <p:spPr>
            <a:xfrm>
              <a:off x="4523170" y="3771265"/>
              <a:ext cx="10873" cy="7972"/>
            </a:xfrm>
            <a:custGeom>
              <a:avLst/>
              <a:gdLst>
                <a:gd name="connsiteX0" fmla="*/ 5230 w 10873"/>
                <a:gd name="connsiteY0" fmla="*/ 0 h 7972"/>
                <a:gd name="connsiteX1" fmla="*/ 1 w 10873"/>
                <a:gd name="connsiteY1" fmla="*/ 4492 h 7972"/>
                <a:gd name="connsiteX2" fmla="*/ 4887 w 10873"/>
                <a:gd name="connsiteY2" fmla="*/ 7956 h 7972"/>
                <a:gd name="connsiteX3" fmla="*/ 5127 w 10873"/>
                <a:gd name="connsiteY3" fmla="*/ 7956 h 7972"/>
                <a:gd name="connsiteX4" fmla="*/ 5985 w 10873"/>
                <a:gd name="connsiteY4" fmla="*/ 7938 h 7972"/>
                <a:gd name="connsiteX5" fmla="*/ 6396 w 10873"/>
                <a:gd name="connsiteY5" fmla="*/ 7956 h 7972"/>
                <a:gd name="connsiteX6" fmla="*/ 6773 w 10873"/>
                <a:gd name="connsiteY6" fmla="*/ 7973 h 7972"/>
                <a:gd name="connsiteX7" fmla="*/ 10820 w 10873"/>
                <a:gd name="connsiteY7" fmla="*/ 4064 h 7972"/>
                <a:gd name="connsiteX8" fmla="*/ 6499 w 10873"/>
                <a:gd name="connsiteY8" fmla="*/ 69 h 7972"/>
                <a:gd name="connsiteX9" fmla="*/ 5230 w 10873"/>
                <a:gd name="connsiteY9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73" h="7972">
                  <a:moveTo>
                    <a:pt x="5230" y="0"/>
                  </a:moveTo>
                  <a:cubicBezTo>
                    <a:pt x="2075" y="0"/>
                    <a:pt x="-51" y="1817"/>
                    <a:pt x="1" y="4492"/>
                  </a:cubicBezTo>
                  <a:cubicBezTo>
                    <a:pt x="52" y="6875"/>
                    <a:pt x="1578" y="7956"/>
                    <a:pt x="4887" y="7956"/>
                  </a:cubicBezTo>
                  <a:cubicBezTo>
                    <a:pt x="4973" y="7956"/>
                    <a:pt x="5041" y="7956"/>
                    <a:pt x="5127" y="7956"/>
                  </a:cubicBezTo>
                  <a:cubicBezTo>
                    <a:pt x="5419" y="7956"/>
                    <a:pt x="5710" y="7938"/>
                    <a:pt x="5985" y="7938"/>
                  </a:cubicBezTo>
                  <a:cubicBezTo>
                    <a:pt x="6122" y="7938"/>
                    <a:pt x="6259" y="7938"/>
                    <a:pt x="6396" y="7956"/>
                  </a:cubicBezTo>
                  <a:cubicBezTo>
                    <a:pt x="6516" y="7973"/>
                    <a:pt x="6653" y="7973"/>
                    <a:pt x="6773" y="7973"/>
                  </a:cubicBezTo>
                  <a:cubicBezTo>
                    <a:pt x="9174" y="7973"/>
                    <a:pt x="10254" y="6155"/>
                    <a:pt x="10820" y="4064"/>
                  </a:cubicBezTo>
                  <a:cubicBezTo>
                    <a:pt x="11265" y="2418"/>
                    <a:pt x="8899" y="412"/>
                    <a:pt x="6499" y="69"/>
                  </a:cubicBezTo>
                  <a:cubicBezTo>
                    <a:pt x="6087" y="0"/>
                    <a:pt x="5659" y="0"/>
                    <a:pt x="52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5" name="任意多边形: 形状 234">
              <a:extLst>
                <a:ext uri="{FF2B5EF4-FFF2-40B4-BE49-F238E27FC236}">
                  <a16:creationId xmlns:a16="http://schemas.microsoft.com/office/drawing/2014/main" id="{4364148F-02D6-7CE2-65D2-3EFE5935DC79}"/>
                </a:ext>
              </a:extLst>
            </p:cNvPr>
            <p:cNvSpPr/>
            <p:nvPr/>
          </p:nvSpPr>
          <p:spPr>
            <a:xfrm>
              <a:off x="4520636" y="4020330"/>
              <a:ext cx="12341" cy="11675"/>
            </a:xfrm>
            <a:custGeom>
              <a:avLst/>
              <a:gdLst>
                <a:gd name="connsiteX0" fmla="*/ 9341 w 12341"/>
                <a:gd name="connsiteY0" fmla="*/ 0 h 11675"/>
                <a:gd name="connsiteX1" fmla="*/ 9273 w 12341"/>
                <a:gd name="connsiteY1" fmla="*/ 17 h 11675"/>
                <a:gd name="connsiteX2" fmla="*/ 992 w 12341"/>
                <a:gd name="connsiteY2" fmla="*/ 3069 h 11675"/>
                <a:gd name="connsiteX3" fmla="*/ 838 w 12341"/>
                <a:gd name="connsiteY3" fmla="*/ 7252 h 11675"/>
                <a:gd name="connsiteX4" fmla="*/ 8604 w 12341"/>
                <a:gd name="connsiteY4" fmla="*/ 11642 h 11675"/>
                <a:gd name="connsiteX5" fmla="*/ 9187 w 12341"/>
                <a:gd name="connsiteY5" fmla="*/ 11676 h 11675"/>
                <a:gd name="connsiteX6" fmla="*/ 10696 w 12341"/>
                <a:gd name="connsiteY6" fmla="*/ 11333 h 11675"/>
                <a:gd name="connsiteX7" fmla="*/ 12273 w 12341"/>
                <a:gd name="connsiteY7" fmla="*/ 8693 h 11675"/>
                <a:gd name="connsiteX8" fmla="*/ 12342 w 12341"/>
                <a:gd name="connsiteY8" fmla="*/ 7835 h 11675"/>
                <a:gd name="connsiteX9" fmla="*/ 10662 w 12341"/>
                <a:gd name="connsiteY9" fmla="*/ 1200 h 11675"/>
                <a:gd name="connsiteX10" fmla="*/ 9341 w 12341"/>
                <a:gd name="connsiteY10" fmla="*/ 0 h 1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41" h="11675">
                  <a:moveTo>
                    <a:pt x="9341" y="0"/>
                  </a:moveTo>
                  <a:cubicBezTo>
                    <a:pt x="9307" y="0"/>
                    <a:pt x="9290" y="0"/>
                    <a:pt x="9273" y="17"/>
                  </a:cubicBezTo>
                  <a:cubicBezTo>
                    <a:pt x="6496" y="995"/>
                    <a:pt x="3186" y="429"/>
                    <a:pt x="992" y="3069"/>
                  </a:cubicBezTo>
                  <a:cubicBezTo>
                    <a:pt x="-140" y="4424"/>
                    <a:pt x="-448" y="6275"/>
                    <a:pt x="838" y="7252"/>
                  </a:cubicBezTo>
                  <a:cubicBezTo>
                    <a:pt x="3221" y="9018"/>
                    <a:pt x="5450" y="11282"/>
                    <a:pt x="8604" y="11642"/>
                  </a:cubicBezTo>
                  <a:cubicBezTo>
                    <a:pt x="8810" y="11659"/>
                    <a:pt x="8999" y="11676"/>
                    <a:pt x="9187" y="11676"/>
                  </a:cubicBezTo>
                  <a:cubicBezTo>
                    <a:pt x="9770" y="11676"/>
                    <a:pt x="10267" y="11573"/>
                    <a:pt x="10696" y="11333"/>
                  </a:cubicBezTo>
                  <a:cubicBezTo>
                    <a:pt x="11228" y="10459"/>
                    <a:pt x="11742" y="9584"/>
                    <a:pt x="12273" y="8693"/>
                  </a:cubicBezTo>
                  <a:cubicBezTo>
                    <a:pt x="12308" y="8418"/>
                    <a:pt x="12342" y="8144"/>
                    <a:pt x="12342" y="7835"/>
                  </a:cubicBezTo>
                  <a:cubicBezTo>
                    <a:pt x="11879" y="5933"/>
                    <a:pt x="11347" y="3532"/>
                    <a:pt x="10662" y="1200"/>
                  </a:cubicBezTo>
                  <a:cubicBezTo>
                    <a:pt x="10524" y="703"/>
                    <a:pt x="9701" y="0"/>
                    <a:pt x="93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6" name="任意多边形: 形状 235">
              <a:extLst>
                <a:ext uri="{FF2B5EF4-FFF2-40B4-BE49-F238E27FC236}">
                  <a16:creationId xmlns:a16="http://schemas.microsoft.com/office/drawing/2014/main" id="{88C44302-2D49-EDE3-E8EC-4E705FCC079F}"/>
                </a:ext>
              </a:extLst>
            </p:cNvPr>
            <p:cNvSpPr/>
            <p:nvPr/>
          </p:nvSpPr>
          <p:spPr>
            <a:xfrm>
              <a:off x="4531332" y="4029023"/>
              <a:ext cx="1577" cy="2640"/>
            </a:xfrm>
            <a:custGeom>
              <a:avLst/>
              <a:gdLst>
                <a:gd name="connsiteX0" fmla="*/ 1577 w 1577"/>
                <a:gd name="connsiteY0" fmla="*/ 0 h 2640"/>
                <a:gd name="connsiteX1" fmla="*/ 0 w 1577"/>
                <a:gd name="connsiteY1" fmla="*/ 2640 h 2640"/>
                <a:gd name="connsiteX2" fmla="*/ 1577 w 1577"/>
                <a:gd name="connsiteY2" fmla="*/ 0 h 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7" h="2640">
                  <a:moveTo>
                    <a:pt x="1577" y="0"/>
                  </a:moveTo>
                  <a:cubicBezTo>
                    <a:pt x="1046" y="892"/>
                    <a:pt x="532" y="1749"/>
                    <a:pt x="0" y="2640"/>
                  </a:cubicBezTo>
                  <a:cubicBezTo>
                    <a:pt x="840" y="2195"/>
                    <a:pt x="1389" y="1337"/>
                    <a:pt x="15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DC7267B0-DB0F-3ABF-7C3A-4AE7E49C65B3}"/>
                </a:ext>
              </a:extLst>
            </p:cNvPr>
            <p:cNvSpPr/>
            <p:nvPr/>
          </p:nvSpPr>
          <p:spPr>
            <a:xfrm>
              <a:off x="4960145" y="3024549"/>
              <a:ext cx="7437" cy="7715"/>
            </a:xfrm>
            <a:custGeom>
              <a:avLst/>
              <a:gdLst>
                <a:gd name="connsiteX0" fmla="*/ 3601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4 w 7437"/>
                <a:gd name="connsiteY5" fmla="*/ 171 h 7715"/>
                <a:gd name="connsiteX6" fmla="*/ 3601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1" y="0"/>
                  </a:moveTo>
                  <a:cubicBezTo>
                    <a:pt x="2109" y="0"/>
                    <a:pt x="378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1" y="7647"/>
                    <a:pt x="2863" y="7715"/>
                    <a:pt x="3206" y="7715"/>
                  </a:cubicBezTo>
                  <a:cubicBezTo>
                    <a:pt x="4921" y="7715"/>
                    <a:pt x="7030" y="6069"/>
                    <a:pt x="7355" y="4321"/>
                  </a:cubicBezTo>
                  <a:cubicBezTo>
                    <a:pt x="7835" y="1800"/>
                    <a:pt x="6138" y="857"/>
                    <a:pt x="4424" y="171"/>
                  </a:cubicBezTo>
                  <a:cubicBezTo>
                    <a:pt x="4167" y="34"/>
                    <a:pt x="3892" y="0"/>
                    <a:pt x="36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0E53AF64-B075-6AE2-DC87-0253DF6FC8B8}"/>
                </a:ext>
              </a:extLst>
            </p:cNvPr>
            <p:cNvSpPr/>
            <p:nvPr/>
          </p:nvSpPr>
          <p:spPr>
            <a:xfrm>
              <a:off x="4851684" y="3174053"/>
              <a:ext cx="15101" cy="18722"/>
            </a:xfrm>
            <a:custGeom>
              <a:avLst/>
              <a:gdLst>
                <a:gd name="connsiteX0" fmla="*/ 2556 w 15101"/>
                <a:gd name="connsiteY0" fmla="*/ 0 h 18722"/>
                <a:gd name="connsiteX1" fmla="*/ 910 w 15101"/>
                <a:gd name="connsiteY1" fmla="*/ 806 h 18722"/>
                <a:gd name="connsiteX2" fmla="*/ 430 w 15101"/>
                <a:gd name="connsiteY2" fmla="*/ 4869 h 18722"/>
                <a:gd name="connsiteX3" fmla="*/ 927 w 15101"/>
                <a:gd name="connsiteY3" fmla="*/ 7887 h 18722"/>
                <a:gd name="connsiteX4" fmla="*/ 5951 w 15101"/>
                <a:gd name="connsiteY4" fmla="*/ 18071 h 18722"/>
                <a:gd name="connsiteX5" fmla="*/ 8814 w 15101"/>
                <a:gd name="connsiteY5" fmla="*/ 18722 h 18722"/>
                <a:gd name="connsiteX6" fmla="*/ 13375 w 15101"/>
                <a:gd name="connsiteY6" fmla="*/ 16853 h 18722"/>
                <a:gd name="connsiteX7" fmla="*/ 14026 w 15101"/>
                <a:gd name="connsiteY7" fmla="*/ 9927 h 18722"/>
                <a:gd name="connsiteX8" fmla="*/ 14078 w 15101"/>
                <a:gd name="connsiteY8" fmla="*/ 6686 h 18722"/>
                <a:gd name="connsiteX9" fmla="*/ 11317 w 15101"/>
                <a:gd name="connsiteY9" fmla="*/ 1149 h 18722"/>
                <a:gd name="connsiteX10" fmla="*/ 10357 w 15101"/>
                <a:gd name="connsiteY10" fmla="*/ 1252 h 18722"/>
                <a:gd name="connsiteX11" fmla="*/ 7391 w 15101"/>
                <a:gd name="connsiteY11" fmla="*/ 1920 h 18722"/>
                <a:gd name="connsiteX12" fmla="*/ 5282 w 15101"/>
                <a:gd name="connsiteY12" fmla="*/ 891 h 18722"/>
                <a:gd name="connsiteX13" fmla="*/ 2556 w 15101"/>
                <a:gd name="connsiteY13" fmla="*/ 0 h 1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1" h="18722">
                  <a:moveTo>
                    <a:pt x="2556" y="0"/>
                  </a:moveTo>
                  <a:cubicBezTo>
                    <a:pt x="1956" y="0"/>
                    <a:pt x="1527" y="291"/>
                    <a:pt x="910" y="806"/>
                  </a:cubicBezTo>
                  <a:cubicBezTo>
                    <a:pt x="-547" y="2057"/>
                    <a:pt x="104" y="3497"/>
                    <a:pt x="430" y="4869"/>
                  </a:cubicBezTo>
                  <a:cubicBezTo>
                    <a:pt x="670" y="5863"/>
                    <a:pt x="1116" y="6721"/>
                    <a:pt x="927" y="7887"/>
                  </a:cubicBezTo>
                  <a:cubicBezTo>
                    <a:pt x="1" y="13699"/>
                    <a:pt x="1150" y="15842"/>
                    <a:pt x="5951" y="18071"/>
                  </a:cubicBezTo>
                  <a:cubicBezTo>
                    <a:pt x="6928" y="18516"/>
                    <a:pt x="7888" y="18722"/>
                    <a:pt x="8814" y="18722"/>
                  </a:cubicBezTo>
                  <a:cubicBezTo>
                    <a:pt x="10511" y="18722"/>
                    <a:pt x="12072" y="18019"/>
                    <a:pt x="13375" y="16853"/>
                  </a:cubicBezTo>
                  <a:cubicBezTo>
                    <a:pt x="15364" y="15053"/>
                    <a:pt x="15706" y="12361"/>
                    <a:pt x="14026" y="9927"/>
                  </a:cubicBezTo>
                  <a:cubicBezTo>
                    <a:pt x="13186" y="8710"/>
                    <a:pt x="13203" y="8041"/>
                    <a:pt x="14078" y="6686"/>
                  </a:cubicBezTo>
                  <a:cubicBezTo>
                    <a:pt x="15946" y="3823"/>
                    <a:pt x="14026" y="1149"/>
                    <a:pt x="11317" y="1149"/>
                  </a:cubicBezTo>
                  <a:cubicBezTo>
                    <a:pt x="11009" y="1149"/>
                    <a:pt x="10683" y="1183"/>
                    <a:pt x="10357" y="1252"/>
                  </a:cubicBezTo>
                  <a:cubicBezTo>
                    <a:pt x="9346" y="1474"/>
                    <a:pt x="8351" y="1920"/>
                    <a:pt x="7391" y="1920"/>
                  </a:cubicBezTo>
                  <a:cubicBezTo>
                    <a:pt x="6671" y="1920"/>
                    <a:pt x="5951" y="1663"/>
                    <a:pt x="5282" y="891"/>
                  </a:cubicBezTo>
                  <a:cubicBezTo>
                    <a:pt x="3945" y="274"/>
                    <a:pt x="3156" y="0"/>
                    <a:pt x="25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7A03FB23-F729-5606-9503-5723B07E1D6C}"/>
                </a:ext>
              </a:extLst>
            </p:cNvPr>
            <p:cNvSpPr/>
            <p:nvPr/>
          </p:nvSpPr>
          <p:spPr>
            <a:xfrm>
              <a:off x="4885691" y="3057827"/>
              <a:ext cx="14070" cy="17367"/>
            </a:xfrm>
            <a:custGeom>
              <a:avLst/>
              <a:gdLst>
                <a:gd name="connsiteX0" fmla="*/ 8617 w 14070"/>
                <a:gd name="connsiteY0" fmla="*/ 0 h 17367"/>
                <a:gd name="connsiteX1" fmla="*/ 1656 w 14070"/>
                <a:gd name="connsiteY1" fmla="*/ 2795 h 17367"/>
                <a:gd name="connsiteX2" fmla="*/ 611 w 14070"/>
                <a:gd name="connsiteY2" fmla="*/ 4303 h 17367"/>
                <a:gd name="connsiteX3" fmla="*/ 576 w 14070"/>
                <a:gd name="connsiteY3" fmla="*/ 5469 h 17367"/>
                <a:gd name="connsiteX4" fmla="*/ 1176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17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17" y="0"/>
                  </a:moveTo>
                  <a:cubicBezTo>
                    <a:pt x="6406" y="0"/>
                    <a:pt x="3663" y="1011"/>
                    <a:pt x="1656" y="2795"/>
                  </a:cubicBezTo>
                  <a:cubicBezTo>
                    <a:pt x="1211" y="3189"/>
                    <a:pt x="851" y="3755"/>
                    <a:pt x="611" y="4303"/>
                  </a:cubicBezTo>
                  <a:cubicBezTo>
                    <a:pt x="456" y="4629"/>
                    <a:pt x="525" y="5469"/>
                    <a:pt x="576" y="5469"/>
                  </a:cubicBezTo>
                  <a:cubicBezTo>
                    <a:pt x="3594" y="5932"/>
                    <a:pt x="2531" y="7355"/>
                    <a:pt x="1176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9" y="17368"/>
                    <a:pt x="7452" y="17351"/>
                    <a:pt x="7691" y="17334"/>
                  </a:cubicBezTo>
                  <a:cubicBezTo>
                    <a:pt x="10863" y="17025"/>
                    <a:pt x="12766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21" y="206"/>
                    <a:pt x="9612" y="0"/>
                    <a:pt x="8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54F067C4-0B29-D765-8427-E42700772CE3}"/>
                </a:ext>
              </a:extLst>
            </p:cNvPr>
            <p:cNvSpPr/>
            <p:nvPr/>
          </p:nvSpPr>
          <p:spPr>
            <a:xfrm>
              <a:off x="4847897" y="2950688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80" y="874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52" y="51"/>
                    <a:pt x="2177" y="0"/>
                    <a:pt x="19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E8608152-4AA0-AB96-DE0D-8643A77C3C34}"/>
                </a:ext>
              </a:extLst>
            </p:cNvPr>
            <p:cNvSpPr/>
            <p:nvPr/>
          </p:nvSpPr>
          <p:spPr>
            <a:xfrm>
              <a:off x="4519538" y="3628121"/>
              <a:ext cx="6754" cy="7869"/>
            </a:xfrm>
            <a:custGeom>
              <a:avLst/>
              <a:gdLst>
                <a:gd name="connsiteX0" fmla="*/ 3667 w 6754"/>
                <a:gd name="connsiteY0" fmla="*/ 0 h 7869"/>
                <a:gd name="connsiteX1" fmla="*/ 3461 w 6754"/>
                <a:gd name="connsiteY1" fmla="*/ 17 h 7869"/>
                <a:gd name="connsiteX2" fmla="*/ 15 w 6754"/>
                <a:gd name="connsiteY2" fmla="*/ 3978 h 7869"/>
                <a:gd name="connsiteX3" fmla="*/ 3512 w 6754"/>
                <a:gd name="connsiteY3" fmla="*/ 7853 h 7869"/>
                <a:gd name="connsiteX4" fmla="*/ 3684 w 6754"/>
                <a:gd name="connsiteY4" fmla="*/ 7870 h 7869"/>
                <a:gd name="connsiteX5" fmla="*/ 6753 w 6754"/>
                <a:gd name="connsiteY5" fmla="*/ 3892 h 7869"/>
                <a:gd name="connsiteX6" fmla="*/ 3667 w 6754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54" h="7869">
                  <a:moveTo>
                    <a:pt x="3667" y="0"/>
                  </a:moveTo>
                  <a:cubicBezTo>
                    <a:pt x="3598" y="0"/>
                    <a:pt x="3529" y="0"/>
                    <a:pt x="3461" y="17"/>
                  </a:cubicBezTo>
                  <a:cubicBezTo>
                    <a:pt x="1232" y="292"/>
                    <a:pt x="392" y="1972"/>
                    <a:pt x="15" y="3978"/>
                  </a:cubicBezTo>
                  <a:cubicBezTo>
                    <a:pt x="-208" y="5161"/>
                    <a:pt x="2175" y="7698"/>
                    <a:pt x="3512" y="7853"/>
                  </a:cubicBezTo>
                  <a:cubicBezTo>
                    <a:pt x="3564" y="7853"/>
                    <a:pt x="3632" y="7870"/>
                    <a:pt x="3684" y="7870"/>
                  </a:cubicBezTo>
                  <a:cubicBezTo>
                    <a:pt x="5192" y="7870"/>
                    <a:pt x="6804" y="5830"/>
                    <a:pt x="6753" y="3892"/>
                  </a:cubicBezTo>
                  <a:cubicBezTo>
                    <a:pt x="6719" y="1903"/>
                    <a:pt x="5175" y="0"/>
                    <a:pt x="36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B2874196-AB1D-2415-00DC-31BCB4E51259}"/>
                </a:ext>
              </a:extLst>
            </p:cNvPr>
            <p:cNvSpPr/>
            <p:nvPr/>
          </p:nvSpPr>
          <p:spPr>
            <a:xfrm>
              <a:off x="4843821" y="3041008"/>
              <a:ext cx="14673" cy="16802"/>
            </a:xfrm>
            <a:custGeom>
              <a:avLst/>
              <a:gdLst>
                <a:gd name="connsiteX0" fmla="*/ 6956 w 14673"/>
                <a:gd name="connsiteY0" fmla="*/ 0 h 16802"/>
                <a:gd name="connsiteX1" fmla="*/ 2344 w 14673"/>
                <a:gd name="connsiteY1" fmla="*/ 2675 h 16802"/>
                <a:gd name="connsiteX2" fmla="*/ 12 w 14673"/>
                <a:gd name="connsiteY2" fmla="*/ 11041 h 16802"/>
                <a:gd name="connsiteX3" fmla="*/ 2961 w 14673"/>
                <a:gd name="connsiteY3" fmla="*/ 16219 h 16802"/>
                <a:gd name="connsiteX4" fmla="*/ 6167 w 14673"/>
                <a:gd name="connsiteY4" fmla="*/ 16802 h 16802"/>
                <a:gd name="connsiteX5" fmla="*/ 11122 w 14673"/>
                <a:gd name="connsiteY5" fmla="*/ 15293 h 16802"/>
                <a:gd name="connsiteX6" fmla="*/ 11568 w 14673"/>
                <a:gd name="connsiteY6" fmla="*/ 14248 h 16802"/>
                <a:gd name="connsiteX7" fmla="*/ 12957 w 14673"/>
                <a:gd name="connsiteY7" fmla="*/ 9670 h 16802"/>
                <a:gd name="connsiteX8" fmla="*/ 14174 w 14673"/>
                <a:gd name="connsiteY8" fmla="*/ 4801 h 16802"/>
                <a:gd name="connsiteX9" fmla="*/ 9682 w 14673"/>
                <a:gd name="connsiteY9" fmla="*/ 497 h 16802"/>
                <a:gd name="connsiteX10" fmla="*/ 6956 w 14673"/>
                <a:gd name="connsiteY10" fmla="*/ 0 h 1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73" h="16802">
                  <a:moveTo>
                    <a:pt x="6956" y="0"/>
                  </a:moveTo>
                  <a:cubicBezTo>
                    <a:pt x="5122" y="0"/>
                    <a:pt x="3750" y="874"/>
                    <a:pt x="2344" y="2675"/>
                  </a:cubicBezTo>
                  <a:cubicBezTo>
                    <a:pt x="424" y="5126"/>
                    <a:pt x="-91" y="8007"/>
                    <a:pt x="12" y="11041"/>
                  </a:cubicBezTo>
                  <a:cubicBezTo>
                    <a:pt x="81" y="13305"/>
                    <a:pt x="887" y="15465"/>
                    <a:pt x="2961" y="16219"/>
                  </a:cubicBezTo>
                  <a:cubicBezTo>
                    <a:pt x="4024" y="16596"/>
                    <a:pt x="5087" y="16802"/>
                    <a:pt x="6167" y="16802"/>
                  </a:cubicBezTo>
                  <a:cubicBezTo>
                    <a:pt x="7865" y="16802"/>
                    <a:pt x="9545" y="16322"/>
                    <a:pt x="11122" y="15293"/>
                  </a:cubicBezTo>
                  <a:cubicBezTo>
                    <a:pt x="11397" y="15122"/>
                    <a:pt x="11654" y="14350"/>
                    <a:pt x="11568" y="14248"/>
                  </a:cubicBezTo>
                  <a:cubicBezTo>
                    <a:pt x="9082" y="11727"/>
                    <a:pt x="11328" y="10579"/>
                    <a:pt x="12957" y="9670"/>
                  </a:cubicBezTo>
                  <a:cubicBezTo>
                    <a:pt x="15220" y="8401"/>
                    <a:pt x="14808" y="6635"/>
                    <a:pt x="14174" y="4801"/>
                  </a:cubicBezTo>
                  <a:cubicBezTo>
                    <a:pt x="13351" y="2418"/>
                    <a:pt x="11465" y="1200"/>
                    <a:pt x="9682" y="497"/>
                  </a:cubicBezTo>
                  <a:cubicBezTo>
                    <a:pt x="8654" y="172"/>
                    <a:pt x="7762" y="0"/>
                    <a:pt x="69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ABB3209F-1CDD-78A2-76E9-7FE4A97FE29A}"/>
                </a:ext>
              </a:extLst>
            </p:cNvPr>
            <p:cNvSpPr/>
            <p:nvPr/>
          </p:nvSpPr>
          <p:spPr>
            <a:xfrm>
              <a:off x="4957348" y="29279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89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20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80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6" y="15499"/>
                    <a:pt x="5180" y="18208"/>
                    <a:pt x="8712" y="18208"/>
                  </a:cubicBezTo>
                  <a:cubicBezTo>
                    <a:pt x="8814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32" y="3189"/>
                    <a:pt x="12089" y="0"/>
                    <a:pt x="89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51F27404-2B17-AC60-F109-CD80D639CFE5}"/>
                </a:ext>
              </a:extLst>
            </p:cNvPr>
            <p:cNvSpPr/>
            <p:nvPr/>
          </p:nvSpPr>
          <p:spPr>
            <a:xfrm>
              <a:off x="4685653" y="3120732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7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73" y="7338"/>
                    <a:pt x="3481" y="7390"/>
                    <a:pt x="3773" y="7390"/>
                  </a:cubicBezTo>
                  <a:cubicBezTo>
                    <a:pt x="5333" y="7390"/>
                    <a:pt x="6207" y="5812"/>
                    <a:pt x="6859" y="4406"/>
                  </a:cubicBezTo>
                  <a:cubicBezTo>
                    <a:pt x="7579" y="2898"/>
                    <a:pt x="6122" y="497"/>
                    <a:pt x="4527" y="103"/>
                  </a:cubicBezTo>
                  <a:cubicBezTo>
                    <a:pt x="4201" y="51"/>
                    <a:pt x="3876" y="0"/>
                    <a:pt x="35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79E01BA2-0248-CF7E-1C0D-3333D77A14DB}"/>
                </a:ext>
              </a:extLst>
            </p:cNvPr>
            <p:cNvSpPr/>
            <p:nvPr/>
          </p:nvSpPr>
          <p:spPr>
            <a:xfrm>
              <a:off x="4698801" y="3014639"/>
              <a:ext cx="6963" cy="10527"/>
            </a:xfrm>
            <a:custGeom>
              <a:avLst/>
              <a:gdLst>
                <a:gd name="connsiteX0" fmla="*/ 6964 w 6963"/>
                <a:gd name="connsiteY0" fmla="*/ 0 h 10527"/>
                <a:gd name="connsiteX1" fmla="*/ 500 w 6963"/>
                <a:gd name="connsiteY1" fmla="*/ 8230 h 10527"/>
                <a:gd name="connsiteX2" fmla="*/ 414 w 6963"/>
                <a:gd name="connsiteY2" fmla="*/ 10424 h 10527"/>
                <a:gd name="connsiteX3" fmla="*/ 894 w 6963"/>
                <a:gd name="connsiteY3" fmla="*/ 10527 h 10527"/>
                <a:gd name="connsiteX4" fmla="*/ 2626 w 6963"/>
                <a:gd name="connsiteY4" fmla="*/ 9910 h 10527"/>
                <a:gd name="connsiteX5" fmla="*/ 6964 w 6963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0527">
                  <a:moveTo>
                    <a:pt x="6964" y="0"/>
                  </a:moveTo>
                  <a:cubicBezTo>
                    <a:pt x="4083" y="2263"/>
                    <a:pt x="2335" y="5281"/>
                    <a:pt x="500" y="8230"/>
                  </a:cubicBezTo>
                  <a:cubicBezTo>
                    <a:pt x="88" y="8898"/>
                    <a:pt x="-340" y="9979"/>
                    <a:pt x="414" y="10424"/>
                  </a:cubicBezTo>
                  <a:cubicBezTo>
                    <a:pt x="534" y="10493"/>
                    <a:pt x="706" y="10527"/>
                    <a:pt x="894" y="10527"/>
                  </a:cubicBezTo>
                  <a:cubicBezTo>
                    <a:pt x="1443" y="10527"/>
                    <a:pt x="2180" y="10236"/>
                    <a:pt x="2626" y="9910"/>
                  </a:cubicBezTo>
                  <a:cubicBezTo>
                    <a:pt x="5798" y="7527"/>
                    <a:pt x="6946" y="4046"/>
                    <a:pt x="69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2CB62380-C754-D2C5-BBCC-E68FB21BAE81}"/>
                </a:ext>
              </a:extLst>
            </p:cNvPr>
            <p:cNvSpPr/>
            <p:nvPr/>
          </p:nvSpPr>
          <p:spPr>
            <a:xfrm>
              <a:off x="4839921" y="3138580"/>
              <a:ext cx="4105" cy="4406"/>
            </a:xfrm>
            <a:custGeom>
              <a:avLst/>
              <a:gdLst>
                <a:gd name="connsiteX0" fmla="*/ 2061 w 4105"/>
                <a:gd name="connsiteY0" fmla="*/ 0 h 4406"/>
                <a:gd name="connsiteX1" fmla="*/ 312 w 4105"/>
                <a:gd name="connsiteY1" fmla="*/ 1560 h 4406"/>
                <a:gd name="connsiteX2" fmla="*/ 964 w 4105"/>
                <a:gd name="connsiteY2" fmla="*/ 4252 h 4406"/>
                <a:gd name="connsiteX3" fmla="*/ 1975 w 4105"/>
                <a:gd name="connsiteY3" fmla="*/ 4406 h 4406"/>
                <a:gd name="connsiteX4" fmla="*/ 3947 w 4105"/>
                <a:gd name="connsiteY4" fmla="*/ 3000 h 4406"/>
                <a:gd name="connsiteX5" fmla="*/ 3056 w 4105"/>
                <a:gd name="connsiteY5" fmla="*/ 292 h 4406"/>
                <a:gd name="connsiteX6" fmla="*/ 2061 w 4105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5" h="4406">
                  <a:moveTo>
                    <a:pt x="2061" y="0"/>
                  </a:moveTo>
                  <a:cubicBezTo>
                    <a:pt x="1221" y="0"/>
                    <a:pt x="724" y="754"/>
                    <a:pt x="312" y="1560"/>
                  </a:cubicBezTo>
                  <a:cubicBezTo>
                    <a:pt x="-116" y="2726"/>
                    <a:pt x="-270" y="3909"/>
                    <a:pt x="964" y="4252"/>
                  </a:cubicBezTo>
                  <a:cubicBezTo>
                    <a:pt x="1290" y="4338"/>
                    <a:pt x="1632" y="4406"/>
                    <a:pt x="1975" y="4406"/>
                  </a:cubicBezTo>
                  <a:cubicBezTo>
                    <a:pt x="2815" y="4406"/>
                    <a:pt x="3621" y="4063"/>
                    <a:pt x="3947" y="3000"/>
                  </a:cubicBezTo>
                  <a:cubicBezTo>
                    <a:pt x="4256" y="2023"/>
                    <a:pt x="4187" y="892"/>
                    <a:pt x="3056" y="292"/>
                  </a:cubicBezTo>
                  <a:cubicBezTo>
                    <a:pt x="2678" y="86"/>
                    <a:pt x="2352" y="0"/>
                    <a:pt x="20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21693823-0D8B-9FDE-B667-487D7502FBC1}"/>
                </a:ext>
              </a:extLst>
            </p:cNvPr>
            <p:cNvSpPr/>
            <p:nvPr/>
          </p:nvSpPr>
          <p:spPr>
            <a:xfrm>
              <a:off x="4640029" y="32559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111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3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32"/>
                    <a:pt x="2111" y="223"/>
                  </a:cubicBezTo>
                  <a:cubicBezTo>
                    <a:pt x="1836" y="51"/>
                    <a:pt x="1614" y="0"/>
                    <a:pt x="14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24DB1D57-F3F4-4F9C-B4DE-D67207D1E133}"/>
                </a:ext>
              </a:extLst>
            </p:cNvPr>
            <p:cNvSpPr/>
            <p:nvPr/>
          </p:nvSpPr>
          <p:spPr>
            <a:xfrm>
              <a:off x="4685360" y="3181117"/>
              <a:ext cx="8025" cy="9481"/>
            </a:xfrm>
            <a:custGeom>
              <a:avLst/>
              <a:gdLst>
                <a:gd name="connsiteX0" fmla="*/ 8026 w 8025"/>
                <a:gd name="connsiteY0" fmla="*/ 0 h 9481"/>
                <a:gd name="connsiteX1" fmla="*/ 671 w 8025"/>
                <a:gd name="connsiteY1" fmla="*/ 7149 h 9481"/>
                <a:gd name="connsiteX2" fmla="*/ 311 w 8025"/>
                <a:gd name="connsiteY2" fmla="*/ 9292 h 9481"/>
                <a:gd name="connsiteX3" fmla="*/ 1031 w 8025"/>
                <a:gd name="connsiteY3" fmla="*/ 9481 h 9481"/>
                <a:gd name="connsiteX4" fmla="*/ 2540 w 8025"/>
                <a:gd name="connsiteY4" fmla="*/ 9087 h 9481"/>
                <a:gd name="connsiteX5" fmla="*/ 8026 w 8025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5" h="9481">
                  <a:moveTo>
                    <a:pt x="8026" y="0"/>
                  </a:moveTo>
                  <a:cubicBezTo>
                    <a:pt x="4940" y="1800"/>
                    <a:pt x="2831" y="4509"/>
                    <a:pt x="671" y="7149"/>
                  </a:cubicBezTo>
                  <a:cubicBezTo>
                    <a:pt x="191" y="7749"/>
                    <a:pt x="-358" y="8744"/>
                    <a:pt x="311" y="9292"/>
                  </a:cubicBezTo>
                  <a:cubicBezTo>
                    <a:pt x="482" y="9430"/>
                    <a:pt x="739" y="9481"/>
                    <a:pt x="1031" y="9481"/>
                  </a:cubicBezTo>
                  <a:cubicBezTo>
                    <a:pt x="1528" y="9481"/>
                    <a:pt x="2145" y="9310"/>
                    <a:pt x="2540" y="9087"/>
                  </a:cubicBezTo>
                  <a:cubicBezTo>
                    <a:pt x="5934" y="7201"/>
                    <a:pt x="7494" y="3943"/>
                    <a:pt x="8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7959C987-A902-B923-548B-60E3148AC25B}"/>
                </a:ext>
              </a:extLst>
            </p:cNvPr>
            <p:cNvSpPr/>
            <p:nvPr/>
          </p:nvSpPr>
          <p:spPr>
            <a:xfrm>
              <a:off x="4695687" y="31312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1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12" y="120"/>
                    <a:pt x="11089" y="0"/>
                    <a:pt x="10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71C07820-7C6A-2DD4-B6BF-2FE0BF64CD4E}"/>
                </a:ext>
              </a:extLst>
            </p:cNvPr>
            <p:cNvSpPr/>
            <p:nvPr/>
          </p:nvSpPr>
          <p:spPr>
            <a:xfrm>
              <a:off x="5174113" y="3103142"/>
              <a:ext cx="27824" cy="15241"/>
            </a:xfrm>
            <a:custGeom>
              <a:avLst/>
              <a:gdLst>
                <a:gd name="connsiteX0" fmla="*/ 18707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04 w 27824"/>
                <a:gd name="connsiteY4" fmla="*/ 14625 h 15241"/>
                <a:gd name="connsiteX5" fmla="*/ 17456 w 27824"/>
                <a:gd name="connsiteY5" fmla="*/ 12585 h 15241"/>
                <a:gd name="connsiteX6" fmla="*/ 18056 w 27824"/>
                <a:gd name="connsiteY6" fmla="*/ 12499 h 15241"/>
                <a:gd name="connsiteX7" fmla="*/ 18587 w 27824"/>
                <a:gd name="connsiteY7" fmla="*/ 15053 h 15241"/>
                <a:gd name="connsiteX8" fmla="*/ 18964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707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707" y="0"/>
                  </a:moveTo>
                  <a:cubicBezTo>
                    <a:pt x="12501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3" y="13716"/>
                    <a:pt x="6808" y="15242"/>
                    <a:pt x="10323" y="15242"/>
                  </a:cubicBezTo>
                  <a:cubicBezTo>
                    <a:pt x="11575" y="15242"/>
                    <a:pt x="12775" y="15053"/>
                    <a:pt x="13804" y="14625"/>
                  </a:cubicBezTo>
                  <a:cubicBezTo>
                    <a:pt x="15090" y="14111"/>
                    <a:pt x="16153" y="12893"/>
                    <a:pt x="17456" y="12585"/>
                  </a:cubicBezTo>
                  <a:cubicBezTo>
                    <a:pt x="17713" y="12533"/>
                    <a:pt x="17901" y="12499"/>
                    <a:pt x="18056" y="12499"/>
                  </a:cubicBezTo>
                  <a:cubicBezTo>
                    <a:pt x="19496" y="12499"/>
                    <a:pt x="16650" y="14899"/>
                    <a:pt x="18587" y="15053"/>
                  </a:cubicBezTo>
                  <a:cubicBezTo>
                    <a:pt x="18707" y="15071"/>
                    <a:pt x="18844" y="15071"/>
                    <a:pt x="18964" y="15071"/>
                  </a:cubicBezTo>
                  <a:cubicBezTo>
                    <a:pt x="21845" y="15071"/>
                    <a:pt x="26217" y="12807"/>
                    <a:pt x="27400" y="10373"/>
                  </a:cubicBezTo>
                  <a:cubicBezTo>
                    <a:pt x="28531" y="8007"/>
                    <a:pt x="27365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27" y="120"/>
                    <a:pt x="19719" y="0"/>
                    <a:pt x="1870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A11C5849-084A-7147-2C05-47EA56D2F269}"/>
                </a:ext>
              </a:extLst>
            </p:cNvPr>
            <p:cNvSpPr/>
            <p:nvPr/>
          </p:nvSpPr>
          <p:spPr>
            <a:xfrm>
              <a:off x="5145517" y="2960084"/>
              <a:ext cx="4800" cy="4491"/>
            </a:xfrm>
            <a:custGeom>
              <a:avLst/>
              <a:gdLst>
                <a:gd name="connsiteX0" fmla="*/ 3840 w 4800"/>
                <a:gd name="connsiteY0" fmla="*/ 0 h 4491"/>
                <a:gd name="connsiteX1" fmla="*/ 3429 w 4800"/>
                <a:gd name="connsiteY1" fmla="*/ 34 h 4491"/>
                <a:gd name="connsiteX2" fmla="*/ 0 w 4800"/>
                <a:gd name="connsiteY2" fmla="*/ 3926 h 4491"/>
                <a:gd name="connsiteX3" fmla="*/ 17 w 4800"/>
                <a:gd name="connsiteY3" fmla="*/ 4492 h 4491"/>
                <a:gd name="connsiteX4" fmla="*/ 4801 w 4800"/>
                <a:gd name="connsiteY4" fmla="*/ 257 h 4491"/>
                <a:gd name="connsiteX5" fmla="*/ 3840 w 4800"/>
                <a:gd name="connsiteY5" fmla="*/ 0 h 4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0" h="4491">
                  <a:moveTo>
                    <a:pt x="3840" y="0"/>
                  </a:moveTo>
                  <a:cubicBezTo>
                    <a:pt x="3703" y="0"/>
                    <a:pt x="3566" y="17"/>
                    <a:pt x="3429" y="34"/>
                  </a:cubicBezTo>
                  <a:cubicBezTo>
                    <a:pt x="1629" y="326"/>
                    <a:pt x="69" y="1612"/>
                    <a:pt x="0" y="3926"/>
                  </a:cubicBezTo>
                  <a:cubicBezTo>
                    <a:pt x="0" y="4115"/>
                    <a:pt x="0" y="4303"/>
                    <a:pt x="17" y="4492"/>
                  </a:cubicBezTo>
                  <a:cubicBezTo>
                    <a:pt x="1612" y="3069"/>
                    <a:pt x="3189" y="1663"/>
                    <a:pt x="4801" y="257"/>
                  </a:cubicBezTo>
                  <a:cubicBezTo>
                    <a:pt x="4526" y="86"/>
                    <a:pt x="4218" y="0"/>
                    <a:pt x="38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293D0E46-1664-3797-B028-4C38ED827F5C}"/>
                </a:ext>
              </a:extLst>
            </p:cNvPr>
            <p:cNvSpPr/>
            <p:nvPr/>
          </p:nvSpPr>
          <p:spPr>
            <a:xfrm>
              <a:off x="5145404" y="2960324"/>
              <a:ext cx="10284" cy="21756"/>
            </a:xfrm>
            <a:custGeom>
              <a:avLst/>
              <a:gdLst>
                <a:gd name="connsiteX0" fmla="*/ 4897 w 10284"/>
                <a:gd name="connsiteY0" fmla="*/ 0 h 21756"/>
                <a:gd name="connsiteX1" fmla="*/ 113 w 10284"/>
                <a:gd name="connsiteY1" fmla="*/ 4235 h 21756"/>
                <a:gd name="connsiteX2" fmla="*/ 422 w 10284"/>
                <a:gd name="connsiteY2" fmla="*/ 5538 h 21756"/>
                <a:gd name="connsiteX3" fmla="*/ 456 w 10284"/>
                <a:gd name="connsiteY3" fmla="*/ 10373 h 21756"/>
                <a:gd name="connsiteX4" fmla="*/ 62 w 10284"/>
                <a:gd name="connsiteY4" fmla="*/ 14110 h 21756"/>
                <a:gd name="connsiteX5" fmla="*/ 4280 w 10284"/>
                <a:gd name="connsiteY5" fmla="*/ 21757 h 21756"/>
                <a:gd name="connsiteX6" fmla="*/ 4331 w 10284"/>
                <a:gd name="connsiteY6" fmla="*/ 21757 h 21756"/>
                <a:gd name="connsiteX7" fmla="*/ 9732 w 10284"/>
                <a:gd name="connsiteY7" fmla="*/ 15619 h 21756"/>
                <a:gd name="connsiteX8" fmla="*/ 9046 w 10284"/>
                <a:gd name="connsiteY8" fmla="*/ 11864 h 21756"/>
                <a:gd name="connsiteX9" fmla="*/ 6423 w 10284"/>
                <a:gd name="connsiteY9" fmla="*/ 5023 h 21756"/>
                <a:gd name="connsiteX10" fmla="*/ 6491 w 10284"/>
                <a:gd name="connsiteY10" fmla="*/ 3155 h 21756"/>
                <a:gd name="connsiteX11" fmla="*/ 4897 w 10284"/>
                <a:gd name="connsiteY11" fmla="*/ 0 h 21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84" h="21756">
                  <a:moveTo>
                    <a:pt x="4897" y="0"/>
                  </a:moveTo>
                  <a:cubicBezTo>
                    <a:pt x="3303" y="1406"/>
                    <a:pt x="1708" y="2812"/>
                    <a:pt x="113" y="4235"/>
                  </a:cubicBezTo>
                  <a:cubicBezTo>
                    <a:pt x="148" y="4698"/>
                    <a:pt x="234" y="5144"/>
                    <a:pt x="422" y="5538"/>
                  </a:cubicBezTo>
                  <a:cubicBezTo>
                    <a:pt x="1228" y="7166"/>
                    <a:pt x="1262" y="8658"/>
                    <a:pt x="456" y="10373"/>
                  </a:cubicBezTo>
                  <a:cubicBezTo>
                    <a:pt x="-41" y="11436"/>
                    <a:pt x="-58" y="12876"/>
                    <a:pt x="62" y="14110"/>
                  </a:cubicBezTo>
                  <a:cubicBezTo>
                    <a:pt x="439" y="18156"/>
                    <a:pt x="2445" y="21757"/>
                    <a:pt x="4280" y="21757"/>
                  </a:cubicBezTo>
                  <a:cubicBezTo>
                    <a:pt x="4297" y="21757"/>
                    <a:pt x="4314" y="21757"/>
                    <a:pt x="4331" y="21757"/>
                  </a:cubicBezTo>
                  <a:cubicBezTo>
                    <a:pt x="8017" y="21603"/>
                    <a:pt x="8292" y="18019"/>
                    <a:pt x="9732" y="15619"/>
                  </a:cubicBezTo>
                  <a:cubicBezTo>
                    <a:pt x="10521" y="13596"/>
                    <a:pt x="10606" y="12687"/>
                    <a:pt x="9046" y="11864"/>
                  </a:cubicBezTo>
                  <a:cubicBezTo>
                    <a:pt x="6097" y="10304"/>
                    <a:pt x="4245" y="8641"/>
                    <a:pt x="6423" y="5023"/>
                  </a:cubicBezTo>
                  <a:cubicBezTo>
                    <a:pt x="6697" y="4561"/>
                    <a:pt x="6663" y="3721"/>
                    <a:pt x="6491" y="3155"/>
                  </a:cubicBezTo>
                  <a:cubicBezTo>
                    <a:pt x="6166" y="1989"/>
                    <a:pt x="5823" y="566"/>
                    <a:pt x="489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1B04BB6A-71D6-6AFA-6080-9F9E75EF28BE}"/>
                </a:ext>
              </a:extLst>
            </p:cNvPr>
            <p:cNvSpPr/>
            <p:nvPr/>
          </p:nvSpPr>
          <p:spPr>
            <a:xfrm>
              <a:off x="5160126" y="31222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153 w 6959"/>
                <a:gd name="connsiteY1" fmla="*/ 5932 h 9463"/>
                <a:gd name="connsiteX2" fmla="*/ 2605 w 6959"/>
                <a:gd name="connsiteY2" fmla="*/ 9224 h 9463"/>
                <a:gd name="connsiteX3" fmla="*/ 4114 w 6959"/>
                <a:gd name="connsiteY3" fmla="*/ 9464 h 9463"/>
                <a:gd name="connsiteX4" fmla="*/ 5914 w 6959"/>
                <a:gd name="connsiteY4" fmla="*/ 8504 h 9463"/>
                <a:gd name="connsiteX5" fmla="*/ 6445 w 6959"/>
                <a:gd name="connsiteY5" fmla="*/ 3703 h 9463"/>
                <a:gd name="connsiteX6" fmla="*/ 2536 w 6959"/>
                <a:gd name="connsiteY6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6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02" y="2092"/>
                    <a:pt x="4011" y="1046"/>
                    <a:pt x="253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8F91B8E8-DA92-EFA9-DE1B-A7A9174C22DF}"/>
                </a:ext>
              </a:extLst>
            </p:cNvPr>
            <p:cNvSpPr/>
            <p:nvPr/>
          </p:nvSpPr>
          <p:spPr>
            <a:xfrm>
              <a:off x="5142970" y="30573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5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41" y="0"/>
                    <a:pt x="2187" y="0"/>
                    <a:pt x="20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D63D074F-362D-C37E-5982-34D5EFA93F0A}"/>
                </a:ext>
              </a:extLst>
            </p:cNvPr>
            <p:cNvSpPr/>
            <p:nvPr/>
          </p:nvSpPr>
          <p:spPr>
            <a:xfrm>
              <a:off x="5138363" y="29140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1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498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1" y="17"/>
                  </a:cubicBezTo>
                  <a:cubicBezTo>
                    <a:pt x="2748" y="0"/>
                    <a:pt x="2645" y="0"/>
                    <a:pt x="25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6CCB9E2D-3EEC-8A64-0F9B-E26620505BB3}"/>
                </a:ext>
              </a:extLst>
            </p:cNvPr>
            <p:cNvSpPr/>
            <p:nvPr/>
          </p:nvSpPr>
          <p:spPr>
            <a:xfrm>
              <a:off x="5157878" y="2986744"/>
              <a:ext cx="11358" cy="11452"/>
            </a:xfrm>
            <a:custGeom>
              <a:avLst/>
              <a:gdLst>
                <a:gd name="connsiteX0" fmla="*/ 8452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4 w 11358"/>
                <a:gd name="connsiteY6" fmla="*/ 4475 h 11452"/>
                <a:gd name="connsiteX7" fmla="*/ 8573 w 11358"/>
                <a:gd name="connsiteY7" fmla="*/ 17 h 11452"/>
                <a:gd name="connsiteX8" fmla="*/ 8452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2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3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4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21" y="17"/>
                    <a:pt x="8487" y="0"/>
                    <a:pt x="84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B3B5AE30-6D29-235E-75A1-C0D7FD169F68}"/>
                </a:ext>
              </a:extLst>
            </p:cNvPr>
            <p:cNvSpPr/>
            <p:nvPr/>
          </p:nvSpPr>
          <p:spPr>
            <a:xfrm>
              <a:off x="5156951" y="3017331"/>
              <a:ext cx="11138" cy="11315"/>
            </a:xfrm>
            <a:custGeom>
              <a:avLst/>
              <a:gdLst>
                <a:gd name="connsiteX0" fmla="*/ 8077 w 11138"/>
                <a:gd name="connsiteY0" fmla="*/ 0 h 11315"/>
                <a:gd name="connsiteX1" fmla="*/ 6602 w 11138"/>
                <a:gd name="connsiteY1" fmla="*/ 223 h 11315"/>
                <a:gd name="connsiteX2" fmla="*/ 5145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77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77" y="0"/>
                  </a:moveTo>
                  <a:cubicBezTo>
                    <a:pt x="7614" y="0"/>
                    <a:pt x="7100" y="103"/>
                    <a:pt x="6602" y="223"/>
                  </a:cubicBezTo>
                  <a:cubicBezTo>
                    <a:pt x="6105" y="326"/>
                    <a:pt x="5608" y="446"/>
                    <a:pt x="5145" y="446"/>
                  </a:cubicBezTo>
                  <a:cubicBezTo>
                    <a:pt x="5008" y="446"/>
                    <a:pt x="4853" y="429"/>
                    <a:pt x="4733" y="411"/>
                  </a:cubicBezTo>
                  <a:cubicBezTo>
                    <a:pt x="4493" y="377"/>
                    <a:pt x="4253" y="343"/>
                    <a:pt x="4031" y="343"/>
                  </a:cubicBezTo>
                  <a:cubicBezTo>
                    <a:pt x="2265" y="343"/>
                    <a:pt x="841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56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2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C7B15D45-9E14-905B-BB37-51D4BE5B350D}"/>
                </a:ext>
              </a:extLst>
            </p:cNvPr>
            <p:cNvSpPr/>
            <p:nvPr/>
          </p:nvSpPr>
          <p:spPr>
            <a:xfrm>
              <a:off x="5150733" y="3104325"/>
              <a:ext cx="14938" cy="18088"/>
            </a:xfrm>
            <a:custGeom>
              <a:avLst/>
              <a:gdLst>
                <a:gd name="connsiteX0" fmla="*/ 5602 w 14938"/>
                <a:gd name="connsiteY0" fmla="*/ 0 h 18088"/>
                <a:gd name="connsiteX1" fmla="*/ 1213 w 14938"/>
                <a:gd name="connsiteY1" fmla="*/ 3172 h 18088"/>
                <a:gd name="connsiteX2" fmla="*/ 1830 w 14938"/>
                <a:gd name="connsiteY2" fmla="*/ 14727 h 18088"/>
                <a:gd name="connsiteX3" fmla="*/ 7059 w 14938"/>
                <a:gd name="connsiteY3" fmla="*/ 18088 h 18088"/>
                <a:gd name="connsiteX4" fmla="*/ 9648 w 14938"/>
                <a:gd name="connsiteY4" fmla="*/ 17779 h 18088"/>
                <a:gd name="connsiteX5" fmla="*/ 10746 w 14938"/>
                <a:gd name="connsiteY5" fmla="*/ 17676 h 18088"/>
                <a:gd name="connsiteX6" fmla="*/ 11877 w 14938"/>
                <a:gd name="connsiteY6" fmla="*/ 17694 h 18088"/>
                <a:gd name="connsiteX7" fmla="*/ 11877 w 14938"/>
                <a:gd name="connsiteY7" fmla="*/ 17694 h 18088"/>
                <a:gd name="connsiteX8" fmla="*/ 13454 w 14938"/>
                <a:gd name="connsiteY8" fmla="*/ 15156 h 18088"/>
                <a:gd name="connsiteX9" fmla="*/ 12855 w 14938"/>
                <a:gd name="connsiteY9" fmla="*/ 8110 h 18088"/>
                <a:gd name="connsiteX10" fmla="*/ 13180 w 14938"/>
                <a:gd name="connsiteY10" fmla="*/ 5709 h 18088"/>
                <a:gd name="connsiteX11" fmla="*/ 12837 w 14938"/>
                <a:gd name="connsiteY11" fmla="*/ 2709 h 18088"/>
                <a:gd name="connsiteX12" fmla="*/ 7265 w 14938"/>
                <a:gd name="connsiteY12" fmla="*/ 257 h 18088"/>
                <a:gd name="connsiteX13" fmla="*/ 5602 w 14938"/>
                <a:gd name="connsiteY13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38" h="18088">
                  <a:moveTo>
                    <a:pt x="5602" y="0"/>
                  </a:moveTo>
                  <a:cubicBezTo>
                    <a:pt x="3613" y="0"/>
                    <a:pt x="2190" y="1252"/>
                    <a:pt x="1213" y="3172"/>
                  </a:cubicBezTo>
                  <a:cubicBezTo>
                    <a:pt x="-776" y="7081"/>
                    <a:pt x="-142" y="10904"/>
                    <a:pt x="1830" y="14727"/>
                  </a:cubicBezTo>
                  <a:cubicBezTo>
                    <a:pt x="3150" y="17265"/>
                    <a:pt x="4950" y="18088"/>
                    <a:pt x="7059" y="18088"/>
                  </a:cubicBezTo>
                  <a:cubicBezTo>
                    <a:pt x="7882" y="18088"/>
                    <a:pt x="8739" y="17968"/>
                    <a:pt x="9648" y="17779"/>
                  </a:cubicBezTo>
                  <a:cubicBezTo>
                    <a:pt x="10008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lnTo>
                    <a:pt x="11877" y="17694"/>
                  </a:lnTo>
                  <a:cubicBezTo>
                    <a:pt x="12409" y="16853"/>
                    <a:pt x="12923" y="15996"/>
                    <a:pt x="13454" y="15156"/>
                  </a:cubicBezTo>
                  <a:cubicBezTo>
                    <a:pt x="15015" y="12653"/>
                    <a:pt x="16043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65" y="86"/>
                    <a:pt x="6117" y="0"/>
                    <a:pt x="56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52B3FF31-3405-C5FA-F28D-781B4CE43264}"/>
                </a:ext>
              </a:extLst>
            </p:cNvPr>
            <p:cNvSpPr/>
            <p:nvPr/>
          </p:nvSpPr>
          <p:spPr>
            <a:xfrm>
              <a:off x="5176117" y="3082876"/>
              <a:ext cx="4354" cy="5212"/>
            </a:xfrm>
            <a:custGeom>
              <a:avLst/>
              <a:gdLst>
                <a:gd name="connsiteX0" fmla="*/ 1976 w 4354"/>
                <a:gd name="connsiteY0" fmla="*/ 0 h 5212"/>
                <a:gd name="connsiteX1" fmla="*/ 124 w 4354"/>
                <a:gd name="connsiteY1" fmla="*/ 1337 h 5212"/>
                <a:gd name="connsiteX2" fmla="*/ 2233 w 4354"/>
                <a:gd name="connsiteY2" fmla="*/ 5109 h 5212"/>
                <a:gd name="connsiteX3" fmla="*/ 2799 w 4354"/>
                <a:gd name="connsiteY3" fmla="*/ 5212 h 5212"/>
                <a:gd name="connsiteX4" fmla="*/ 4119 w 4354"/>
                <a:gd name="connsiteY4" fmla="*/ 4166 h 5212"/>
                <a:gd name="connsiteX5" fmla="*/ 2576 w 4354"/>
                <a:gd name="connsiteY5" fmla="*/ 103 h 5212"/>
                <a:gd name="connsiteX6" fmla="*/ 1976 w 4354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4" h="5212">
                  <a:moveTo>
                    <a:pt x="1976" y="0"/>
                  </a:moveTo>
                  <a:cubicBezTo>
                    <a:pt x="1239" y="0"/>
                    <a:pt x="587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9" y="5212"/>
                  </a:cubicBezTo>
                  <a:cubicBezTo>
                    <a:pt x="3365" y="5212"/>
                    <a:pt x="3896" y="4886"/>
                    <a:pt x="4119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53" y="34"/>
                    <a:pt x="2164" y="0"/>
                    <a:pt x="197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80578C00-D09F-212D-0BCD-A179AA12C024}"/>
                </a:ext>
              </a:extLst>
            </p:cNvPr>
            <p:cNvSpPr/>
            <p:nvPr/>
          </p:nvSpPr>
          <p:spPr>
            <a:xfrm>
              <a:off x="4954673" y="3079824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1" y="2023"/>
                    <a:pt x="3089" y="3429"/>
                    <a:pt x="2060" y="4406"/>
                  </a:cubicBezTo>
                  <a:cubicBezTo>
                    <a:pt x="825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8" y="11247"/>
                    <a:pt x="5832" y="11264"/>
                    <a:pt x="6312" y="11264"/>
                  </a:cubicBezTo>
                  <a:cubicBezTo>
                    <a:pt x="10770" y="11264"/>
                    <a:pt x="11335" y="10064"/>
                    <a:pt x="10735" y="4475"/>
                  </a:cubicBezTo>
                  <a:cubicBezTo>
                    <a:pt x="10649" y="3635"/>
                    <a:pt x="10735" y="2726"/>
                    <a:pt x="10444" y="1989"/>
                  </a:cubicBezTo>
                  <a:cubicBezTo>
                    <a:pt x="10153" y="1252"/>
                    <a:pt x="9466" y="703"/>
                    <a:pt x="9175" y="326"/>
                  </a:cubicBezTo>
                  <a:cubicBezTo>
                    <a:pt x="8644" y="86"/>
                    <a:pt x="8163" y="0"/>
                    <a:pt x="77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D6F71C46-0B30-771F-898D-0D5697593637}"/>
                </a:ext>
              </a:extLst>
            </p:cNvPr>
            <p:cNvSpPr/>
            <p:nvPr/>
          </p:nvSpPr>
          <p:spPr>
            <a:xfrm>
              <a:off x="5188358" y="30524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1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8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1" y="3652"/>
                  </a:cubicBezTo>
                  <a:cubicBezTo>
                    <a:pt x="4634" y="1955"/>
                    <a:pt x="3639" y="977"/>
                    <a:pt x="2405" y="103"/>
                  </a:cubicBezTo>
                  <a:cubicBezTo>
                    <a:pt x="2148" y="34"/>
                    <a:pt x="1891" y="0"/>
                    <a:pt x="165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E56FBD77-9978-A353-81E2-A7C6F488C2A1}"/>
                </a:ext>
              </a:extLst>
            </p:cNvPr>
            <p:cNvSpPr/>
            <p:nvPr/>
          </p:nvSpPr>
          <p:spPr>
            <a:xfrm>
              <a:off x="5162525" y="3122001"/>
              <a:ext cx="257" cy="205"/>
            </a:xfrm>
            <a:custGeom>
              <a:avLst/>
              <a:gdLst>
                <a:gd name="connsiteX0" fmla="*/ 86 w 257"/>
                <a:gd name="connsiteY0" fmla="*/ 0 h 205"/>
                <a:gd name="connsiteX1" fmla="*/ 86 w 257"/>
                <a:gd name="connsiteY1" fmla="*/ 0 h 205"/>
                <a:gd name="connsiteX2" fmla="*/ 86 w 257"/>
                <a:gd name="connsiteY2" fmla="*/ 0 h 205"/>
                <a:gd name="connsiteX3" fmla="*/ 0 w 257"/>
                <a:gd name="connsiteY3" fmla="*/ 120 h 205"/>
                <a:gd name="connsiteX4" fmla="*/ 137 w 257"/>
                <a:gd name="connsiteY4" fmla="*/ 206 h 205"/>
                <a:gd name="connsiteX5" fmla="*/ 257 w 257"/>
                <a:gd name="connsiteY5" fmla="*/ 17 h 205"/>
                <a:gd name="connsiteX6" fmla="*/ 86 w 257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" h="205">
                  <a:moveTo>
                    <a:pt x="86" y="0"/>
                  </a:moveTo>
                  <a:lnTo>
                    <a:pt x="86" y="0"/>
                  </a:lnTo>
                  <a:lnTo>
                    <a:pt x="86" y="0"/>
                  </a:lnTo>
                  <a:lnTo>
                    <a:pt x="0" y="120"/>
                  </a:lnTo>
                  <a:lnTo>
                    <a:pt x="137" y="206"/>
                  </a:lnTo>
                  <a:lnTo>
                    <a:pt x="257" y="17"/>
                  </a:lnTo>
                  <a:lnTo>
                    <a:pt x="86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3" name="任意多边形: 形状 262">
              <a:extLst>
                <a:ext uri="{FF2B5EF4-FFF2-40B4-BE49-F238E27FC236}">
                  <a16:creationId xmlns:a16="http://schemas.microsoft.com/office/drawing/2014/main" id="{E5B7A7F8-A5A0-825A-E5EC-4D36CB6E0F09}"/>
                </a:ext>
              </a:extLst>
            </p:cNvPr>
            <p:cNvSpPr/>
            <p:nvPr/>
          </p:nvSpPr>
          <p:spPr>
            <a:xfrm>
              <a:off x="5127654" y="2948082"/>
              <a:ext cx="13366" cy="12858"/>
            </a:xfrm>
            <a:custGeom>
              <a:avLst/>
              <a:gdLst>
                <a:gd name="connsiteX0" fmla="*/ 6736 w 13366"/>
                <a:gd name="connsiteY0" fmla="*/ 0 h 12858"/>
                <a:gd name="connsiteX1" fmla="*/ 461 w 13366"/>
                <a:gd name="connsiteY1" fmla="*/ 6172 h 12858"/>
                <a:gd name="connsiteX2" fmla="*/ 1576 w 13366"/>
                <a:gd name="connsiteY2" fmla="*/ 11847 h 12858"/>
                <a:gd name="connsiteX3" fmla="*/ 4336 w 13366"/>
                <a:gd name="connsiteY3" fmla="*/ 12859 h 12858"/>
                <a:gd name="connsiteX4" fmla="*/ 9119 w 13366"/>
                <a:gd name="connsiteY4" fmla="*/ 11521 h 12858"/>
                <a:gd name="connsiteX5" fmla="*/ 13354 w 13366"/>
                <a:gd name="connsiteY5" fmla="*/ 7441 h 12858"/>
                <a:gd name="connsiteX6" fmla="*/ 13251 w 13366"/>
                <a:gd name="connsiteY6" fmla="*/ 6189 h 12858"/>
                <a:gd name="connsiteX7" fmla="*/ 6874 w 13366"/>
                <a:gd name="connsiteY7" fmla="*/ 0 h 12858"/>
                <a:gd name="connsiteX8" fmla="*/ 6736 w 13366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6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6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8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4" y="0"/>
                  </a:cubicBezTo>
                  <a:cubicBezTo>
                    <a:pt x="6839" y="0"/>
                    <a:pt x="6788" y="0"/>
                    <a:pt x="67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4" name="任意多边形: 形状 263">
              <a:extLst>
                <a:ext uri="{FF2B5EF4-FFF2-40B4-BE49-F238E27FC236}">
                  <a16:creationId xmlns:a16="http://schemas.microsoft.com/office/drawing/2014/main" id="{8B85D2B2-050D-C41A-5C3E-A1ECCC8644E6}"/>
                </a:ext>
              </a:extLst>
            </p:cNvPr>
            <p:cNvSpPr/>
            <p:nvPr/>
          </p:nvSpPr>
          <p:spPr>
            <a:xfrm>
              <a:off x="5101134" y="3154114"/>
              <a:ext cx="14044" cy="17710"/>
            </a:xfrm>
            <a:custGeom>
              <a:avLst/>
              <a:gdLst>
                <a:gd name="connsiteX0" fmla="*/ 6064 w 14044"/>
                <a:gd name="connsiteY0" fmla="*/ 0 h 17710"/>
                <a:gd name="connsiteX1" fmla="*/ 5447 w 14044"/>
                <a:gd name="connsiteY1" fmla="*/ 17 h 17710"/>
                <a:gd name="connsiteX2" fmla="*/ 869 w 14044"/>
                <a:gd name="connsiteY2" fmla="*/ 4149 h 17710"/>
                <a:gd name="connsiteX3" fmla="*/ 920 w 14044"/>
                <a:gd name="connsiteY3" fmla="*/ 13716 h 17710"/>
                <a:gd name="connsiteX4" fmla="*/ 5996 w 14044"/>
                <a:gd name="connsiteY4" fmla="*/ 17694 h 17710"/>
                <a:gd name="connsiteX5" fmla="*/ 6218 w 14044"/>
                <a:gd name="connsiteY5" fmla="*/ 17711 h 17710"/>
                <a:gd name="connsiteX6" fmla="*/ 13025 w 14044"/>
                <a:gd name="connsiteY6" fmla="*/ 13750 h 17710"/>
                <a:gd name="connsiteX7" fmla="*/ 14019 w 14044"/>
                <a:gd name="connsiteY7" fmla="*/ 5366 h 17710"/>
                <a:gd name="connsiteX8" fmla="*/ 13402 w 14044"/>
                <a:gd name="connsiteY8" fmla="*/ 3618 h 17710"/>
                <a:gd name="connsiteX9" fmla="*/ 6064 w 14044"/>
                <a:gd name="connsiteY9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44" h="17710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5" y="11007"/>
                    <a:pt x="920" y="13716"/>
                  </a:cubicBezTo>
                  <a:cubicBezTo>
                    <a:pt x="1915" y="16013"/>
                    <a:pt x="3561" y="17471"/>
                    <a:pt x="5996" y="17694"/>
                  </a:cubicBezTo>
                  <a:cubicBezTo>
                    <a:pt x="6064" y="17694"/>
                    <a:pt x="6150" y="17711"/>
                    <a:pt x="6218" y="17711"/>
                  </a:cubicBezTo>
                  <a:cubicBezTo>
                    <a:pt x="8584" y="17711"/>
                    <a:pt x="13539" y="14847"/>
                    <a:pt x="13025" y="13750"/>
                  </a:cubicBezTo>
                  <a:cubicBezTo>
                    <a:pt x="11482" y="10424"/>
                    <a:pt x="13214" y="8075"/>
                    <a:pt x="14019" y="5366"/>
                  </a:cubicBezTo>
                  <a:cubicBezTo>
                    <a:pt x="14156" y="4886"/>
                    <a:pt x="13711" y="4149"/>
                    <a:pt x="13402" y="3618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5" name="任意多边形: 形状 264">
              <a:extLst>
                <a:ext uri="{FF2B5EF4-FFF2-40B4-BE49-F238E27FC236}">
                  <a16:creationId xmlns:a16="http://schemas.microsoft.com/office/drawing/2014/main" id="{2A922758-6EC0-6F4F-88B1-D5831320D8E9}"/>
                </a:ext>
              </a:extLst>
            </p:cNvPr>
            <p:cNvSpPr/>
            <p:nvPr/>
          </p:nvSpPr>
          <p:spPr>
            <a:xfrm>
              <a:off x="4542252" y="3844234"/>
              <a:ext cx="13272" cy="12052"/>
            </a:xfrm>
            <a:custGeom>
              <a:avLst/>
              <a:gdLst>
                <a:gd name="connsiteX0" fmla="*/ 7939 w 13272"/>
                <a:gd name="connsiteY0" fmla="*/ 0 h 12052"/>
                <a:gd name="connsiteX1" fmla="*/ 1 w 13272"/>
                <a:gd name="connsiteY1" fmla="*/ 6481 h 12052"/>
                <a:gd name="connsiteX2" fmla="*/ 8505 w 13272"/>
                <a:gd name="connsiteY2" fmla="*/ 12053 h 12052"/>
                <a:gd name="connsiteX3" fmla="*/ 8677 w 13272"/>
                <a:gd name="connsiteY3" fmla="*/ 12053 h 12052"/>
                <a:gd name="connsiteX4" fmla="*/ 13271 w 13272"/>
                <a:gd name="connsiteY4" fmla="*/ 6052 h 12052"/>
                <a:gd name="connsiteX5" fmla="*/ 7974 w 13272"/>
                <a:gd name="connsiteY5" fmla="*/ 0 h 12052"/>
                <a:gd name="connsiteX6" fmla="*/ 7939 w 13272"/>
                <a:gd name="connsiteY6" fmla="*/ 0 h 12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72" h="12052">
                  <a:moveTo>
                    <a:pt x="7939" y="0"/>
                  </a:moveTo>
                  <a:cubicBezTo>
                    <a:pt x="4065" y="0"/>
                    <a:pt x="121" y="3206"/>
                    <a:pt x="1" y="6481"/>
                  </a:cubicBezTo>
                  <a:cubicBezTo>
                    <a:pt x="-84" y="8727"/>
                    <a:pt x="5042" y="12053"/>
                    <a:pt x="8505" y="12053"/>
                  </a:cubicBezTo>
                  <a:cubicBezTo>
                    <a:pt x="8556" y="12053"/>
                    <a:pt x="8625" y="12053"/>
                    <a:pt x="8677" y="12053"/>
                  </a:cubicBezTo>
                  <a:cubicBezTo>
                    <a:pt x="11763" y="11950"/>
                    <a:pt x="13323" y="9927"/>
                    <a:pt x="13271" y="6052"/>
                  </a:cubicBezTo>
                  <a:cubicBezTo>
                    <a:pt x="13220" y="1886"/>
                    <a:pt x="11591" y="34"/>
                    <a:pt x="7974" y="0"/>
                  </a:cubicBezTo>
                  <a:cubicBezTo>
                    <a:pt x="7974" y="0"/>
                    <a:pt x="7957" y="0"/>
                    <a:pt x="79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6" name="任意多边形: 形状 265">
              <a:extLst>
                <a:ext uri="{FF2B5EF4-FFF2-40B4-BE49-F238E27FC236}">
                  <a16:creationId xmlns:a16="http://schemas.microsoft.com/office/drawing/2014/main" id="{1C6EEED3-6D6C-0CAF-8ED4-6897A4BBA8D8}"/>
                </a:ext>
              </a:extLst>
            </p:cNvPr>
            <p:cNvSpPr/>
            <p:nvPr/>
          </p:nvSpPr>
          <p:spPr>
            <a:xfrm>
              <a:off x="4544970" y="3938480"/>
              <a:ext cx="4692" cy="5177"/>
            </a:xfrm>
            <a:custGeom>
              <a:avLst/>
              <a:gdLst>
                <a:gd name="connsiteX0" fmla="*/ 2290 w 4692"/>
                <a:gd name="connsiteY0" fmla="*/ 0 h 5177"/>
                <a:gd name="connsiteX1" fmla="*/ 26 w 4692"/>
                <a:gd name="connsiteY1" fmla="*/ 2092 h 5177"/>
                <a:gd name="connsiteX2" fmla="*/ 2667 w 4692"/>
                <a:gd name="connsiteY2" fmla="*/ 5144 h 5177"/>
                <a:gd name="connsiteX3" fmla="*/ 2975 w 4692"/>
                <a:gd name="connsiteY3" fmla="*/ 5178 h 5177"/>
                <a:gd name="connsiteX4" fmla="*/ 4690 w 4692"/>
                <a:gd name="connsiteY4" fmla="*/ 3378 h 5177"/>
                <a:gd name="connsiteX5" fmla="*/ 2512 w 4692"/>
                <a:gd name="connsiteY5" fmla="*/ 0 h 5177"/>
                <a:gd name="connsiteX6" fmla="*/ 2290 w 4692"/>
                <a:gd name="connsiteY6" fmla="*/ 0 h 5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2" h="5177">
                  <a:moveTo>
                    <a:pt x="2290" y="0"/>
                  </a:moveTo>
                  <a:cubicBezTo>
                    <a:pt x="1158" y="0"/>
                    <a:pt x="232" y="909"/>
                    <a:pt x="26" y="2092"/>
                  </a:cubicBezTo>
                  <a:cubicBezTo>
                    <a:pt x="-231" y="4389"/>
                    <a:pt x="1449" y="4801"/>
                    <a:pt x="2667" y="5144"/>
                  </a:cubicBezTo>
                  <a:cubicBezTo>
                    <a:pt x="2753" y="5178"/>
                    <a:pt x="2872" y="5178"/>
                    <a:pt x="2975" y="5178"/>
                  </a:cubicBezTo>
                  <a:cubicBezTo>
                    <a:pt x="3729" y="5178"/>
                    <a:pt x="4758" y="4561"/>
                    <a:pt x="4690" y="3378"/>
                  </a:cubicBezTo>
                  <a:cubicBezTo>
                    <a:pt x="4587" y="1886"/>
                    <a:pt x="4210" y="154"/>
                    <a:pt x="2512" y="0"/>
                  </a:cubicBezTo>
                  <a:cubicBezTo>
                    <a:pt x="2444" y="0"/>
                    <a:pt x="2375" y="0"/>
                    <a:pt x="22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7" name="任意多边形: 形状 266">
              <a:extLst>
                <a:ext uri="{FF2B5EF4-FFF2-40B4-BE49-F238E27FC236}">
                  <a16:creationId xmlns:a16="http://schemas.microsoft.com/office/drawing/2014/main" id="{8B256B5B-D135-7F90-EC0F-B4A36C1F7341}"/>
                </a:ext>
              </a:extLst>
            </p:cNvPr>
            <p:cNvSpPr/>
            <p:nvPr/>
          </p:nvSpPr>
          <p:spPr>
            <a:xfrm>
              <a:off x="4514688" y="3968759"/>
              <a:ext cx="15798" cy="18156"/>
            </a:xfrm>
            <a:custGeom>
              <a:avLst/>
              <a:gdLst>
                <a:gd name="connsiteX0" fmla="*/ 7454 w 15798"/>
                <a:gd name="connsiteY0" fmla="*/ 0 h 18156"/>
                <a:gd name="connsiteX1" fmla="*/ 236 w 15798"/>
                <a:gd name="connsiteY1" fmla="*/ 2966 h 18156"/>
                <a:gd name="connsiteX2" fmla="*/ 1093 w 15798"/>
                <a:gd name="connsiteY2" fmla="*/ 10304 h 18156"/>
                <a:gd name="connsiteX3" fmla="*/ 1728 w 15798"/>
                <a:gd name="connsiteY3" fmla="*/ 9207 h 18156"/>
                <a:gd name="connsiteX4" fmla="*/ 2585 w 15798"/>
                <a:gd name="connsiteY4" fmla="*/ 8418 h 18156"/>
                <a:gd name="connsiteX5" fmla="*/ 3511 w 15798"/>
                <a:gd name="connsiteY5" fmla="*/ 9275 h 18156"/>
                <a:gd name="connsiteX6" fmla="*/ 3956 w 15798"/>
                <a:gd name="connsiteY6" fmla="*/ 11693 h 18156"/>
                <a:gd name="connsiteX7" fmla="*/ 5225 w 15798"/>
                <a:gd name="connsiteY7" fmla="*/ 17111 h 18156"/>
                <a:gd name="connsiteX8" fmla="*/ 8894 w 15798"/>
                <a:gd name="connsiteY8" fmla="*/ 18156 h 18156"/>
                <a:gd name="connsiteX9" fmla="*/ 14552 w 15798"/>
                <a:gd name="connsiteY9" fmla="*/ 15482 h 18156"/>
                <a:gd name="connsiteX10" fmla="*/ 11877 w 15798"/>
                <a:gd name="connsiteY10" fmla="*/ 1372 h 18156"/>
                <a:gd name="connsiteX11" fmla="*/ 7454 w 15798"/>
                <a:gd name="connsiteY11" fmla="*/ 0 h 1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98" h="18156">
                  <a:moveTo>
                    <a:pt x="7454" y="0"/>
                  </a:moveTo>
                  <a:cubicBezTo>
                    <a:pt x="4797" y="0"/>
                    <a:pt x="1864" y="1063"/>
                    <a:pt x="236" y="2966"/>
                  </a:cubicBezTo>
                  <a:cubicBezTo>
                    <a:pt x="-381" y="3686"/>
                    <a:pt x="322" y="9738"/>
                    <a:pt x="1093" y="10304"/>
                  </a:cubicBezTo>
                  <a:cubicBezTo>
                    <a:pt x="1299" y="9944"/>
                    <a:pt x="1539" y="9584"/>
                    <a:pt x="1728" y="9207"/>
                  </a:cubicBezTo>
                  <a:cubicBezTo>
                    <a:pt x="2002" y="8641"/>
                    <a:pt x="2310" y="8418"/>
                    <a:pt x="2585" y="8418"/>
                  </a:cubicBezTo>
                  <a:cubicBezTo>
                    <a:pt x="2945" y="8418"/>
                    <a:pt x="3288" y="8795"/>
                    <a:pt x="3511" y="9275"/>
                  </a:cubicBezTo>
                  <a:cubicBezTo>
                    <a:pt x="3871" y="10030"/>
                    <a:pt x="3836" y="10990"/>
                    <a:pt x="3956" y="11693"/>
                  </a:cubicBezTo>
                  <a:cubicBezTo>
                    <a:pt x="2876" y="14059"/>
                    <a:pt x="3236" y="15790"/>
                    <a:pt x="5225" y="17111"/>
                  </a:cubicBezTo>
                  <a:cubicBezTo>
                    <a:pt x="6288" y="17813"/>
                    <a:pt x="7591" y="18156"/>
                    <a:pt x="8894" y="18156"/>
                  </a:cubicBezTo>
                  <a:cubicBezTo>
                    <a:pt x="11072" y="18156"/>
                    <a:pt x="13283" y="17214"/>
                    <a:pt x="14552" y="15482"/>
                  </a:cubicBezTo>
                  <a:cubicBezTo>
                    <a:pt x="17038" y="12053"/>
                    <a:pt x="15632" y="4646"/>
                    <a:pt x="11877" y="1372"/>
                  </a:cubicBezTo>
                  <a:cubicBezTo>
                    <a:pt x="10763" y="446"/>
                    <a:pt x="9168" y="0"/>
                    <a:pt x="74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8" name="任意多边形: 形状 267">
              <a:extLst>
                <a:ext uri="{FF2B5EF4-FFF2-40B4-BE49-F238E27FC236}">
                  <a16:creationId xmlns:a16="http://schemas.microsoft.com/office/drawing/2014/main" id="{15C433FC-547E-FAE9-94D4-821E47B75AFC}"/>
                </a:ext>
              </a:extLst>
            </p:cNvPr>
            <p:cNvSpPr/>
            <p:nvPr/>
          </p:nvSpPr>
          <p:spPr>
            <a:xfrm>
              <a:off x="5128412" y="3143038"/>
              <a:ext cx="6792" cy="6583"/>
            </a:xfrm>
            <a:custGeom>
              <a:avLst/>
              <a:gdLst>
                <a:gd name="connsiteX0" fmla="*/ 2411 w 6792"/>
                <a:gd name="connsiteY0" fmla="*/ 0 h 6583"/>
                <a:gd name="connsiteX1" fmla="*/ 217 w 6792"/>
                <a:gd name="connsiteY1" fmla="*/ 1577 h 6583"/>
                <a:gd name="connsiteX2" fmla="*/ 2754 w 6792"/>
                <a:gd name="connsiteY2" fmla="*/ 6481 h 6583"/>
                <a:gd name="connsiteX3" fmla="*/ 3578 w 6792"/>
                <a:gd name="connsiteY3" fmla="*/ 6584 h 6583"/>
                <a:gd name="connsiteX4" fmla="*/ 6749 w 6792"/>
                <a:gd name="connsiteY4" fmla="*/ 4629 h 6583"/>
                <a:gd name="connsiteX5" fmla="*/ 3132 w 6792"/>
                <a:gd name="connsiteY5" fmla="*/ 86 h 6583"/>
                <a:gd name="connsiteX6" fmla="*/ 2411 w 6792"/>
                <a:gd name="connsiteY6" fmla="*/ 0 h 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92" h="6583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6" y="6052"/>
                    <a:pt x="2754" y="6481"/>
                  </a:cubicBezTo>
                  <a:cubicBezTo>
                    <a:pt x="3046" y="6550"/>
                    <a:pt x="3320" y="6584"/>
                    <a:pt x="3578" y="6584"/>
                  </a:cubicBezTo>
                  <a:cubicBezTo>
                    <a:pt x="4932" y="6584"/>
                    <a:pt x="5943" y="5778"/>
                    <a:pt x="6749" y="4629"/>
                  </a:cubicBezTo>
                  <a:cubicBezTo>
                    <a:pt x="7126" y="3189"/>
                    <a:pt x="5000" y="514"/>
                    <a:pt x="3132" y="86"/>
                  </a:cubicBezTo>
                  <a:cubicBezTo>
                    <a:pt x="2891" y="34"/>
                    <a:pt x="2652" y="0"/>
                    <a:pt x="241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9" name="任意多边形: 形状 268">
              <a:extLst>
                <a:ext uri="{FF2B5EF4-FFF2-40B4-BE49-F238E27FC236}">
                  <a16:creationId xmlns:a16="http://schemas.microsoft.com/office/drawing/2014/main" id="{273C27C5-6AAD-BDE0-A1FE-67C26F50122D}"/>
                </a:ext>
              </a:extLst>
            </p:cNvPr>
            <p:cNvSpPr/>
            <p:nvPr/>
          </p:nvSpPr>
          <p:spPr>
            <a:xfrm>
              <a:off x="4505957" y="3926462"/>
              <a:ext cx="4635" cy="6069"/>
            </a:xfrm>
            <a:custGeom>
              <a:avLst/>
              <a:gdLst>
                <a:gd name="connsiteX0" fmla="*/ 1697 w 4635"/>
                <a:gd name="connsiteY0" fmla="*/ 0 h 6069"/>
                <a:gd name="connsiteX1" fmla="*/ 0 w 4635"/>
                <a:gd name="connsiteY1" fmla="*/ 2761 h 6069"/>
                <a:gd name="connsiteX2" fmla="*/ 2074 w 4635"/>
                <a:gd name="connsiteY2" fmla="*/ 6069 h 6069"/>
                <a:gd name="connsiteX3" fmla="*/ 2263 w 4635"/>
                <a:gd name="connsiteY3" fmla="*/ 6069 h 6069"/>
                <a:gd name="connsiteX4" fmla="*/ 4629 w 4635"/>
                <a:gd name="connsiteY4" fmla="*/ 3772 h 6069"/>
                <a:gd name="connsiteX5" fmla="*/ 2023 w 4635"/>
                <a:gd name="connsiteY5" fmla="*/ 17 h 6069"/>
                <a:gd name="connsiteX6" fmla="*/ 1697 w 4635"/>
                <a:gd name="connsiteY6" fmla="*/ 0 h 6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5" h="6069">
                  <a:moveTo>
                    <a:pt x="1697" y="0"/>
                  </a:moveTo>
                  <a:cubicBezTo>
                    <a:pt x="257" y="0"/>
                    <a:pt x="120" y="1423"/>
                    <a:pt x="0" y="2761"/>
                  </a:cubicBezTo>
                  <a:cubicBezTo>
                    <a:pt x="137" y="4184"/>
                    <a:pt x="-86" y="5933"/>
                    <a:pt x="2074" y="6069"/>
                  </a:cubicBezTo>
                  <a:cubicBezTo>
                    <a:pt x="2143" y="6069"/>
                    <a:pt x="2195" y="6069"/>
                    <a:pt x="2263" y="6069"/>
                  </a:cubicBezTo>
                  <a:cubicBezTo>
                    <a:pt x="3669" y="6069"/>
                    <a:pt x="4560" y="5109"/>
                    <a:pt x="4629" y="3772"/>
                  </a:cubicBezTo>
                  <a:cubicBezTo>
                    <a:pt x="4715" y="1972"/>
                    <a:pt x="3995" y="275"/>
                    <a:pt x="2023" y="17"/>
                  </a:cubicBezTo>
                  <a:cubicBezTo>
                    <a:pt x="1920" y="0"/>
                    <a:pt x="1800" y="0"/>
                    <a:pt x="1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0" name="任意多边形: 形状 269">
              <a:extLst>
                <a:ext uri="{FF2B5EF4-FFF2-40B4-BE49-F238E27FC236}">
                  <a16:creationId xmlns:a16="http://schemas.microsoft.com/office/drawing/2014/main" id="{A98650D2-4FB9-3ED1-03A4-D9F50804FFB5}"/>
                </a:ext>
              </a:extLst>
            </p:cNvPr>
            <p:cNvSpPr/>
            <p:nvPr/>
          </p:nvSpPr>
          <p:spPr>
            <a:xfrm>
              <a:off x="4509717" y="3891760"/>
              <a:ext cx="13838" cy="12464"/>
            </a:xfrm>
            <a:custGeom>
              <a:avLst/>
              <a:gdLst>
                <a:gd name="connsiteX0" fmla="*/ 8327 w 13838"/>
                <a:gd name="connsiteY0" fmla="*/ 0 h 12464"/>
                <a:gd name="connsiteX1" fmla="*/ 3801 w 13838"/>
                <a:gd name="connsiteY1" fmla="*/ 1595 h 12464"/>
                <a:gd name="connsiteX2" fmla="*/ 46 w 13838"/>
                <a:gd name="connsiteY2" fmla="*/ 7372 h 12464"/>
                <a:gd name="connsiteX3" fmla="*/ 5841 w 13838"/>
                <a:gd name="connsiteY3" fmla="*/ 11899 h 12464"/>
                <a:gd name="connsiteX4" fmla="*/ 8910 w 13838"/>
                <a:gd name="connsiteY4" fmla="*/ 12464 h 12464"/>
                <a:gd name="connsiteX5" fmla="*/ 13608 w 13838"/>
                <a:gd name="connsiteY5" fmla="*/ 8813 h 12464"/>
                <a:gd name="connsiteX6" fmla="*/ 11670 w 13838"/>
                <a:gd name="connsiteY6" fmla="*/ 892 h 12464"/>
                <a:gd name="connsiteX7" fmla="*/ 8327 w 13838"/>
                <a:gd name="connsiteY7" fmla="*/ 0 h 1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12464">
                  <a:moveTo>
                    <a:pt x="8327" y="0"/>
                  </a:moveTo>
                  <a:cubicBezTo>
                    <a:pt x="6767" y="0"/>
                    <a:pt x="5241" y="566"/>
                    <a:pt x="3801" y="1595"/>
                  </a:cubicBezTo>
                  <a:cubicBezTo>
                    <a:pt x="1864" y="2966"/>
                    <a:pt x="-348" y="4527"/>
                    <a:pt x="46" y="7372"/>
                  </a:cubicBezTo>
                  <a:cubicBezTo>
                    <a:pt x="509" y="10613"/>
                    <a:pt x="3784" y="10562"/>
                    <a:pt x="5841" y="11899"/>
                  </a:cubicBezTo>
                  <a:cubicBezTo>
                    <a:pt x="6681" y="12447"/>
                    <a:pt x="7899" y="12310"/>
                    <a:pt x="8910" y="12464"/>
                  </a:cubicBezTo>
                  <a:cubicBezTo>
                    <a:pt x="11242" y="12259"/>
                    <a:pt x="13076" y="11590"/>
                    <a:pt x="13608" y="8813"/>
                  </a:cubicBezTo>
                  <a:cubicBezTo>
                    <a:pt x="14242" y="5435"/>
                    <a:pt x="13557" y="1920"/>
                    <a:pt x="11670" y="892"/>
                  </a:cubicBezTo>
                  <a:cubicBezTo>
                    <a:pt x="10556" y="292"/>
                    <a:pt x="9424" y="0"/>
                    <a:pt x="83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1" name="任意多边形: 形状 270">
              <a:extLst>
                <a:ext uri="{FF2B5EF4-FFF2-40B4-BE49-F238E27FC236}">
                  <a16:creationId xmlns:a16="http://schemas.microsoft.com/office/drawing/2014/main" id="{3829E839-B8FA-2A21-DF9A-8F7CD4D29DDD}"/>
                </a:ext>
              </a:extLst>
            </p:cNvPr>
            <p:cNvSpPr/>
            <p:nvPr/>
          </p:nvSpPr>
          <p:spPr>
            <a:xfrm>
              <a:off x="4543812" y="3950379"/>
              <a:ext cx="5462" cy="6686"/>
            </a:xfrm>
            <a:custGeom>
              <a:avLst/>
              <a:gdLst>
                <a:gd name="connsiteX0" fmla="*/ 2504 w 5462"/>
                <a:gd name="connsiteY0" fmla="*/ 0 h 6686"/>
                <a:gd name="connsiteX1" fmla="*/ 1955 w 5462"/>
                <a:gd name="connsiteY1" fmla="*/ 51 h 6686"/>
                <a:gd name="connsiteX2" fmla="*/ 70 w 5462"/>
                <a:gd name="connsiteY2" fmla="*/ 1869 h 6686"/>
                <a:gd name="connsiteX3" fmla="*/ 3155 w 5462"/>
                <a:gd name="connsiteY3" fmla="*/ 6464 h 6686"/>
                <a:gd name="connsiteX4" fmla="*/ 3721 w 5462"/>
                <a:gd name="connsiteY4" fmla="*/ 6686 h 6686"/>
                <a:gd name="connsiteX5" fmla="*/ 4682 w 5462"/>
                <a:gd name="connsiteY5" fmla="*/ 6018 h 6686"/>
                <a:gd name="connsiteX6" fmla="*/ 4853 w 5462"/>
                <a:gd name="connsiteY6" fmla="*/ 1886 h 6686"/>
                <a:gd name="connsiteX7" fmla="*/ 2504 w 5462"/>
                <a:gd name="connsiteY7" fmla="*/ 0 h 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2" h="6686">
                  <a:moveTo>
                    <a:pt x="2504" y="0"/>
                  </a:moveTo>
                  <a:cubicBezTo>
                    <a:pt x="2333" y="0"/>
                    <a:pt x="2161" y="17"/>
                    <a:pt x="1955" y="51"/>
                  </a:cubicBezTo>
                  <a:cubicBezTo>
                    <a:pt x="1304" y="617"/>
                    <a:pt x="-359" y="326"/>
                    <a:pt x="70" y="1869"/>
                  </a:cubicBezTo>
                  <a:cubicBezTo>
                    <a:pt x="584" y="3703"/>
                    <a:pt x="1613" y="5298"/>
                    <a:pt x="3155" y="6464"/>
                  </a:cubicBezTo>
                  <a:cubicBezTo>
                    <a:pt x="3361" y="6618"/>
                    <a:pt x="3550" y="6686"/>
                    <a:pt x="3721" y="6686"/>
                  </a:cubicBezTo>
                  <a:cubicBezTo>
                    <a:pt x="4116" y="6686"/>
                    <a:pt x="4407" y="6326"/>
                    <a:pt x="4682" y="6018"/>
                  </a:cubicBezTo>
                  <a:cubicBezTo>
                    <a:pt x="5847" y="4715"/>
                    <a:pt x="5539" y="3240"/>
                    <a:pt x="4853" y="1886"/>
                  </a:cubicBezTo>
                  <a:cubicBezTo>
                    <a:pt x="4373" y="908"/>
                    <a:pt x="3704" y="0"/>
                    <a:pt x="2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2" name="任意多边形: 形状 271">
              <a:extLst>
                <a:ext uri="{FF2B5EF4-FFF2-40B4-BE49-F238E27FC236}">
                  <a16:creationId xmlns:a16="http://schemas.microsoft.com/office/drawing/2014/main" id="{39761511-7A84-8FD0-2576-51A2429EE8E0}"/>
                </a:ext>
              </a:extLst>
            </p:cNvPr>
            <p:cNvSpPr/>
            <p:nvPr/>
          </p:nvSpPr>
          <p:spPr>
            <a:xfrm>
              <a:off x="5127349" y="3036413"/>
              <a:ext cx="4574" cy="4148"/>
            </a:xfrm>
            <a:custGeom>
              <a:avLst/>
              <a:gdLst>
                <a:gd name="connsiteX0" fmla="*/ 1880 w 4574"/>
                <a:gd name="connsiteY0" fmla="*/ 0 h 4148"/>
                <a:gd name="connsiteX1" fmla="*/ 97 w 4574"/>
                <a:gd name="connsiteY1" fmla="*/ 1629 h 4148"/>
                <a:gd name="connsiteX2" fmla="*/ 1348 w 4574"/>
                <a:gd name="connsiteY2" fmla="*/ 4012 h 4148"/>
                <a:gd name="connsiteX3" fmla="*/ 2412 w 4574"/>
                <a:gd name="connsiteY3" fmla="*/ 4149 h 4148"/>
                <a:gd name="connsiteX4" fmla="*/ 4538 w 4574"/>
                <a:gd name="connsiteY4" fmla="*/ 2246 h 4148"/>
                <a:gd name="connsiteX5" fmla="*/ 2840 w 4574"/>
                <a:gd name="connsiteY5" fmla="*/ 171 h 4148"/>
                <a:gd name="connsiteX6" fmla="*/ 1880 w 4574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" h="4148">
                  <a:moveTo>
                    <a:pt x="1880" y="0"/>
                  </a:moveTo>
                  <a:cubicBezTo>
                    <a:pt x="1023" y="0"/>
                    <a:pt x="388" y="514"/>
                    <a:pt x="97" y="1629"/>
                  </a:cubicBezTo>
                  <a:cubicBezTo>
                    <a:pt x="-229" y="2812"/>
                    <a:pt x="286" y="3755"/>
                    <a:pt x="1348" y="4012"/>
                  </a:cubicBezTo>
                  <a:cubicBezTo>
                    <a:pt x="1708" y="4098"/>
                    <a:pt x="2069" y="4149"/>
                    <a:pt x="2412" y="4149"/>
                  </a:cubicBezTo>
                  <a:cubicBezTo>
                    <a:pt x="3423" y="4149"/>
                    <a:pt x="4280" y="3669"/>
                    <a:pt x="4538" y="2246"/>
                  </a:cubicBezTo>
                  <a:cubicBezTo>
                    <a:pt x="4777" y="909"/>
                    <a:pt x="3800" y="497"/>
                    <a:pt x="2840" y="171"/>
                  </a:cubicBezTo>
                  <a:cubicBezTo>
                    <a:pt x="2497" y="69"/>
                    <a:pt x="2171" y="0"/>
                    <a:pt x="18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3" name="任意多边形: 形状 272">
              <a:extLst>
                <a:ext uri="{FF2B5EF4-FFF2-40B4-BE49-F238E27FC236}">
                  <a16:creationId xmlns:a16="http://schemas.microsoft.com/office/drawing/2014/main" id="{C1C7988A-8A10-348C-4FE4-119D49A6DEC8}"/>
                </a:ext>
              </a:extLst>
            </p:cNvPr>
            <p:cNvSpPr/>
            <p:nvPr/>
          </p:nvSpPr>
          <p:spPr>
            <a:xfrm>
              <a:off x="4518427" y="3698056"/>
              <a:ext cx="7759" cy="8555"/>
            </a:xfrm>
            <a:custGeom>
              <a:avLst/>
              <a:gdLst>
                <a:gd name="connsiteX0" fmla="*/ 3406 w 7759"/>
                <a:gd name="connsiteY0" fmla="*/ 0 h 8555"/>
                <a:gd name="connsiteX1" fmla="*/ 28 w 7759"/>
                <a:gd name="connsiteY1" fmla="*/ 3172 h 8555"/>
                <a:gd name="connsiteX2" fmla="*/ 3920 w 7759"/>
                <a:gd name="connsiteY2" fmla="*/ 8555 h 8555"/>
                <a:gd name="connsiteX3" fmla="*/ 7692 w 7759"/>
                <a:gd name="connsiteY3" fmla="*/ 4681 h 8555"/>
                <a:gd name="connsiteX4" fmla="*/ 4126 w 7759"/>
                <a:gd name="connsiteY4" fmla="*/ 51 h 8555"/>
                <a:gd name="connsiteX5" fmla="*/ 3406 w 7759"/>
                <a:gd name="connsiteY5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59" h="8555">
                  <a:moveTo>
                    <a:pt x="3406" y="0"/>
                  </a:moveTo>
                  <a:cubicBezTo>
                    <a:pt x="1503" y="0"/>
                    <a:pt x="285" y="1132"/>
                    <a:pt x="28" y="3172"/>
                  </a:cubicBezTo>
                  <a:cubicBezTo>
                    <a:pt x="-263" y="5555"/>
                    <a:pt x="1743" y="8384"/>
                    <a:pt x="3920" y="8555"/>
                  </a:cubicBezTo>
                  <a:cubicBezTo>
                    <a:pt x="6081" y="8315"/>
                    <a:pt x="7246" y="6772"/>
                    <a:pt x="7692" y="4681"/>
                  </a:cubicBezTo>
                  <a:cubicBezTo>
                    <a:pt x="8138" y="2537"/>
                    <a:pt x="6320" y="326"/>
                    <a:pt x="4126" y="51"/>
                  </a:cubicBezTo>
                  <a:cubicBezTo>
                    <a:pt x="3869" y="17"/>
                    <a:pt x="3629" y="0"/>
                    <a:pt x="3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4" name="任意多边形: 形状 273">
              <a:extLst>
                <a:ext uri="{FF2B5EF4-FFF2-40B4-BE49-F238E27FC236}">
                  <a16:creationId xmlns:a16="http://schemas.microsoft.com/office/drawing/2014/main" id="{579245DB-EDC5-8F33-BC33-1122A90DAA4B}"/>
                </a:ext>
              </a:extLst>
            </p:cNvPr>
            <p:cNvSpPr/>
            <p:nvPr/>
          </p:nvSpPr>
          <p:spPr>
            <a:xfrm>
              <a:off x="4548133" y="3817162"/>
              <a:ext cx="41174" cy="54795"/>
            </a:xfrm>
            <a:custGeom>
              <a:avLst/>
              <a:gdLst>
                <a:gd name="connsiteX0" fmla="*/ 7287 w 41174"/>
                <a:gd name="connsiteY0" fmla="*/ 0 h 54795"/>
                <a:gd name="connsiteX1" fmla="*/ 5298 w 41174"/>
                <a:gd name="connsiteY1" fmla="*/ 411 h 54795"/>
                <a:gd name="connsiteX2" fmla="*/ 1 w 41174"/>
                <a:gd name="connsiteY2" fmla="*/ 7544 h 54795"/>
                <a:gd name="connsiteX3" fmla="*/ 395 w 41174"/>
                <a:gd name="connsiteY3" fmla="*/ 8710 h 54795"/>
                <a:gd name="connsiteX4" fmla="*/ 1818 w 41174"/>
                <a:gd name="connsiteY4" fmla="*/ 12945 h 54795"/>
                <a:gd name="connsiteX5" fmla="*/ 2298 w 41174"/>
                <a:gd name="connsiteY5" fmla="*/ 16631 h 54795"/>
                <a:gd name="connsiteX6" fmla="*/ 5950 w 41174"/>
                <a:gd name="connsiteY6" fmla="*/ 23592 h 54795"/>
                <a:gd name="connsiteX7" fmla="*/ 12756 w 41174"/>
                <a:gd name="connsiteY7" fmla="*/ 28187 h 54795"/>
                <a:gd name="connsiteX8" fmla="*/ 13116 w 41174"/>
                <a:gd name="connsiteY8" fmla="*/ 28187 h 54795"/>
                <a:gd name="connsiteX9" fmla="*/ 16923 w 41174"/>
                <a:gd name="connsiteY9" fmla="*/ 26969 h 54795"/>
                <a:gd name="connsiteX10" fmla="*/ 17043 w 41174"/>
                <a:gd name="connsiteY10" fmla="*/ 27089 h 54795"/>
                <a:gd name="connsiteX11" fmla="*/ 19649 w 41174"/>
                <a:gd name="connsiteY11" fmla="*/ 29815 h 54795"/>
                <a:gd name="connsiteX12" fmla="*/ 24072 w 41174"/>
                <a:gd name="connsiteY12" fmla="*/ 34067 h 54795"/>
                <a:gd name="connsiteX13" fmla="*/ 15894 w 41174"/>
                <a:gd name="connsiteY13" fmla="*/ 36811 h 54795"/>
                <a:gd name="connsiteX14" fmla="*/ 15431 w 41174"/>
                <a:gd name="connsiteY14" fmla="*/ 45760 h 54795"/>
                <a:gd name="connsiteX15" fmla="*/ 21020 w 41174"/>
                <a:gd name="connsiteY15" fmla="*/ 47698 h 54795"/>
                <a:gd name="connsiteX16" fmla="*/ 22118 w 41174"/>
                <a:gd name="connsiteY16" fmla="*/ 47629 h 54795"/>
                <a:gd name="connsiteX17" fmla="*/ 22546 w 41174"/>
                <a:gd name="connsiteY17" fmla="*/ 47595 h 54795"/>
                <a:gd name="connsiteX18" fmla="*/ 24706 w 41174"/>
                <a:gd name="connsiteY18" fmla="*/ 48915 h 54795"/>
                <a:gd name="connsiteX19" fmla="*/ 26181 w 41174"/>
                <a:gd name="connsiteY19" fmla="*/ 51504 h 54795"/>
                <a:gd name="connsiteX20" fmla="*/ 26490 w 41174"/>
                <a:gd name="connsiteY20" fmla="*/ 51504 h 54795"/>
                <a:gd name="connsiteX21" fmla="*/ 26678 w 41174"/>
                <a:gd name="connsiteY21" fmla="*/ 51504 h 54795"/>
                <a:gd name="connsiteX22" fmla="*/ 31067 w 41174"/>
                <a:gd name="connsiteY22" fmla="*/ 53664 h 54795"/>
                <a:gd name="connsiteX23" fmla="*/ 33073 w 41174"/>
                <a:gd name="connsiteY23" fmla="*/ 54796 h 54795"/>
                <a:gd name="connsiteX24" fmla="*/ 33914 w 41174"/>
                <a:gd name="connsiteY24" fmla="*/ 54504 h 54795"/>
                <a:gd name="connsiteX25" fmla="*/ 40548 w 41174"/>
                <a:gd name="connsiteY25" fmla="*/ 48384 h 54795"/>
                <a:gd name="connsiteX26" fmla="*/ 39091 w 41174"/>
                <a:gd name="connsiteY26" fmla="*/ 41886 h 54795"/>
                <a:gd name="connsiteX27" fmla="*/ 28170 w 41174"/>
                <a:gd name="connsiteY27" fmla="*/ 34976 h 54795"/>
                <a:gd name="connsiteX28" fmla="*/ 25187 w 41174"/>
                <a:gd name="connsiteY28" fmla="*/ 33930 h 54795"/>
                <a:gd name="connsiteX29" fmla="*/ 28444 w 41174"/>
                <a:gd name="connsiteY29" fmla="*/ 28598 h 54795"/>
                <a:gd name="connsiteX30" fmla="*/ 29953 w 41174"/>
                <a:gd name="connsiteY30" fmla="*/ 23660 h 54795"/>
                <a:gd name="connsiteX31" fmla="*/ 22666 w 41174"/>
                <a:gd name="connsiteY31" fmla="*/ 12464 h 54795"/>
                <a:gd name="connsiteX32" fmla="*/ 22581 w 41174"/>
                <a:gd name="connsiteY32" fmla="*/ 12464 h 54795"/>
                <a:gd name="connsiteX33" fmla="*/ 22375 w 41174"/>
                <a:gd name="connsiteY33" fmla="*/ 12482 h 54795"/>
                <a:gd name="connsiteX34" fmla="*/ 22221 w 41174"/>
                <a:gd name="connsiteY34" fmla="*/ 12430 h 54795"/>
                <a:gd name="connsiteX35" fmla="*/ 13219 w 41174"/>
                <a:gd name="connsiteY35" fmla="*/ 4475 h 54795"/>
                <a:gd name="connsiteX36" fmla="*/ 11642 w 41174"/>
                <a:gd name="connsiteY36" fmla="*/ 2349 h 54795"/>
                <a:gd name="connsiteX37" fmla="*/ 7287 w 41174"/>
                <a:gd name="connsiteY37" fmla="*/ 0 h 5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1174" h="54795">
                  <a:moveTo>
                    <a:pt x="7287" y="0"/>
                  </a:moveTo>
                  <a:cubicBezTo>
                    <a:pt x="6653" y="0"/>
                    <a:pt x="6001" y="137"/>
                    <a:pt x="5298" y="411"/>
                  </a:cubicBezTo>
                  <a:cubicBezTo>
                    <a:pt x="2795" y="1406"/>
                    <a:pt x="-51" y="5264"/>
                    <a:pt x="1" y="7544"/>
                  </a:cubicBezTo>
                  <a:cubicBezTo>
                    <a:pt x="18" y="7956"/>
                    <a:pt x="189" y="8658"/>
                    <a:pt x="395" y="8710"/>
                  </a:cubicBezTo>
                  <a:cubicBezTo>
                    <a:pt x="3172" y="9276"/>
                    <a:pt x="2178" y="11350"/>
                    <a:pt x="1818" y="12945"/>
                  </a:cubicBezTo>
                  <a:cubicBezTo>
                    <a:pt x="1492" y="14333"/>
                    <a:pt x="1063" y="15654"/>
                    <a:pt x="2298" y="16631"/>
                  </a:cubicBezTo>
                  <a:cubicBezTo>
                    <a:pt x="4527" y="18414"/>
                    <a:pt x="4990" y="21106"/>
                    <a:pt x="5950" y="23592"/>
                  </a:cubicBezTo>
                  <a:cubicBezTo>
                    <a:pt x="7081" y="26524"/>
                    <a:pt x="9773" y="28187"/>
                    <a:pt x="12756" y="28187"/>
                  </a:cubicBezTo>
                  <a:cubicBezTo>
                    <a:pt x="12877" y="28187"/>
                    <a:pt x="12996" y="28187"/>
                    <a:pt x="13116" y="28187"/>
                  </a:cubicBezTo>
                  <a:cubicBezTo>
                    <a:pt x="14488" y="28118"/>
                    <a:pt x="15774" y="27689"/>
                    <a:pt x="16923" y="26969"/>
                  </a:cubicBezTo>
                  <a:lnTo>
                    <a:pt x="17043" y="27089"/>
                  </a:lnTo>
                  <a:cubicBezTo>
                    <a:pt x="17883" y="28032"/>
                    <a:pt x="18912" y="28804"/>
                    <a:pt x="19649" y="29815"/>
                  </a:cubicBezTo>
                  <a:cubicBezTo>
                    <a:pt x="21569" y="32387"/>
                    <a:pt x="22923" y="33810"/>
                    <a:pt x="24072" y="34067"/>
                  </a:cubicBezTo>
                  <a:cubicBezTo>
                    <a:pt x="21380" y="34890"/>
                    <a:pt x="18534" y="35593"/>
                    <a:pt x="15894" y="36811"/>
                  </a:cubicBezTo>
                  <a:cubicBezTo>
                    <a:pt x="11813" y="38714"/>
                    <a:pt x="11642" y="43154"/>
                    <a:pt x="15431" y="45760"/>
                  </a:cubicBezTo>
                  <a:cubicBezTo>
                    <a:pt x="17129" y="46926"/>
                    <a:pt x="18980" y="47698"/>
                    <a:pt x="21020" y="47698"/>
                  </a:cubicBezTo>
                  <a:cubicBezTo>
                    <a:pt x="21380" y="47698"/>
                    <a:pt x="21740" y="47680"/>
                    <a:pt x="22118" y="47629"/>
                  </a:cubicBezTo>
                  <a:cubicBezTo>
                    <a:pt x="22255" y="47612"/>
                    <a:pt x="22392" y="47595"/>
                    <a:pt x="22546" y="47595"/>
                  </a:cubicBezTo>
                  <a:cubicBezTo>
                    <a:pt x="23592" y="47595"/>
                    <a:pt x="24895" y="48023"/>
                    <a:pt x="24706" y="48915"/>
                  </a:cubicBezTo>
                  <a:cubicBezTo>
                    <a:pt x="24295" y="50801"/>
                    <a:pt x="24552" y="51504"/>
                    <a:pt x="26181" y="51504"/>
                  </a:cubicBezTo>
                  <a:cubicBezTo>
                    <a:pt x="26284" y="51504"/>
                    <a:pt x="26370" y="51504"/>
                    <a:pt x="26490" y="51504"/>
                  </a:cubicBezTo>
                  <a:cubicBezTo>
                    <a:pt x="26558" y="51504"/>
                    <a:pt x="26627" y="51504"/>
                    <a:pt x="26678" y="51504"/>
                  </a:cubicBezTo>
                  <a:cubicBezTo>
                    <a:pt x="28444" y="51504"/>
                    <a:pt x="29764" y="52567"/>
                    <a:pt x="31067" y="53664"/>
                  </a:cubicBezTo>
                  <a:cubicBezTo>
                    <a:pt x="31667" y="54178"/>
                    <a:pt x="32353" y="54796"/>
                    <a:pt x="33073" y="54796"/>
                  </a:cubicBezTo>
                  <a:cubicBezTo>
                    <a:pt x="33348" y="54796"/>
                    <a:pt x="33622" y="54710"/>
                    <a:pt x="33914" y="54504"/>
                  </a:cubicBezTo>
                  <a:cubicBezTo>
                    <a:pt x="36331" y="52721"/>
                    <a:pt x="39280" y="51589"/>
                    <a:pt x="40548" y="48384"/>
                  </a:cubicBezTo>
                  <a:cubicBezTo>
                    <a:pt x="41560" y="45812"/>
                    <a:pt x="41526" y="43497"/>
                    <a:pt x="39091" y="41886"/>
                  </a:cubicBezTo>
                  <a:cubicBezTo>
                    <a:pt x="35508" y="39502"/>
                    <a:pt x="31856" y="37205"/>
                    <a:pt x="28170" y="34976"/>
                  </a:cubicBezTo>
                  <a:cubicBezTo>
                    <a:pt x="27347" y="34479"/>
                    <a:pt x="26335" y="34273"/>
                    <a:pt x="25187" y="33930"/>
                  </a:cubicBezTo>
                  <a:cubicBezTo>
                    <a:pt x="26232" y="33382"/>
                    <a:pt x="27192" y="31616"/>
                    <a:pt x="28444" y="28598"/>
                  </a:cubicBezTo>
                  <a:cubicBezTo>
                    <a:pt x="29096" y="27021"/>
                    <a:pt x="29696" y="25358"/>
                    <a:pt x="29953" y="23660"/>
                  </a:cubicBezTo>
                  <a:cubicBezTo>
                    <a:pt x="30879" y="17608"/>
                    <a:pt x="27450" y="12464"/>
                    <a:pt x="22666" y="12464"/>
                  </a:cubicBezTo>
                  <a:cubicBezTo>
                    <a:pt x="22632" y="12464"/>
                    <a:pt x="22615" y="12464"/>
                    <a:pt x="22581" y="12464"/>
                  </a:cubicBezTo>
                  <a:lnTo>
                    <a:pt x="22375" y="12482"/>
                  </a:lnTo>
                  <a:lnTo>
                    <a:pt x="22221" y="12430"/>
                  </a:lnTo>
                  <a:cubicBezTo>
                    <a:pt x="18174" y="11042"/>
                    <a:pt x="15054" y="8590"/>
                    <a:pt x="13219" y="4475"/>
                  </a:cubicBezTo>
                  <a:cubicBezTo>
                    <a:pt x="12859" y="3686"/>
                    <a:pt x="12225" y="3000"/>
                    <a:pt x="11642" y="2349"/>
                  </a:cubicBezTo>
                  <a:cubicBezTo>
                    <a:pt x="10373" y="892"/>
                    <a:pt x="8950" y="0"/>
                    <a:pt x="72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5" name="任意多边形: 形状 274">
              <a:extLst>
                <a:ext uri="{FF2B5EF4-FFF2-40B4-BE49-F238E27FC236}">
                  <a16:creationId xmlns:a16="http://schemas.microsoft.com/office/drawing/2014/main" id="{A8569BFB-1BDE-4335-F206-4D5077F58B4A}"/>
                </a:ext>
              </a:extLst>
            </p:cNvPr>
            <p:cNvSpPr/>
            <p:nvPr/>
          </p:nvSpPr>
          <p:spPr>
            <a:xfrm>
              <a:off x="4555293" y="3868563"/>
              <a:ext cx="12410" cy="14213"/>
            </a:xfrm>
            <a:custGeom>
              <a:avLst/>
              <a:gdLst>
                <a:gd name="connsiteX0" fmla="*/ 9317 w 12410"/>
                <a:gd name="connsiteY0" fmla="*/ 0 h 14213"/>
                <a:gd name="connsiteX1" fmla="*/ 8014 w 12410"/>
                <a:gd name="connsiteY1" fmla="*/ 172 h 14213"/>
                <a:gd name="connsiteX2" fmla="*/ 6728 w 12410"/>
                <a:gd name="connsiteY2" fmla="*/ 257 h 14213"/>
                <a:gd name="connsiteX3" fmla="*/ 76 w 12410"/>
                <a:gd name="connsiteY3" fmla="*/ 3172 h 14213"/>
                <a:gd name="connsiteX4" fmla="*/ 3488 w 12410"/>
                <a:gd name="connsiteY4" fmla="*/ 8401 h 14213"/>
                <a:gd name="connsiteX5" fmla="*/ 3111 w 12410"/>
                <a:gd name="connsiteY5" fmla="*/ 10081 h 14213"/>
                <a:gd name="connsiteX6" fmla="*/ 6609 w 12410"/>
                <a:gd name="connsiteY6" fmla="*/ 14213 h 14213"/>
                <a:gd name="connsiteX7" fmla="*/ 6626 w 12410"/>
                <a:gd name="connsiteY7" fmla="*/ 14213 h 14213"/>
                <a:gd name="connsiteX8" fmla="*/ 10500 w 12410"/>
                <a:gd name="connsiteY8" fmla="*/ 9430 h 14213"/>
                <a:gd name="connsiteX9" fmla="*/ 9815 w 12410"/>
                <a:gd name="connsiteY9" fmla="*/ 7853 h 14213"/>
                <a:gd name="connsiteX10" fmla="*/ 11306 w 12410"/>
                <a:gd name="connsiteY10" fmla="*/ 5984 h 14213"/>
                <a:gd name="connsiteX11" fmla="*/ 12164 w 12410"/>
                <a:gd name="connsiteY11" fmla="*/ 1800 h 14213"/>
                <a:gd name="connsiteX12" fmla="*/ 9317 w 12410"/>
                <a:gd name="connsiteY12" fmla="*/ 0 h 14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0" h="14213">
                  <a:moveTo>
                    <a:pt x="9317" y="0"/>
                  </a:moveTo>
                  <a:cubicBezTo>
                    <a:pt x="8889" y="0"/>
                    <a:pt x="8443" y="69"/>
                    <a:pt x="8014" y="172"/>
                  </a:cubicBezTo>
                  <a:cubicBezTo>
                    <a:pt x="7534" y="206"/>
                    <a:pt x="7123" y="223"/>
                    <a:pt x="6728" y="257"/>
                  </a:cubicBezTo>
                  <a:cubicBezTo>
                    <a:pt x="4140" y="412"/>
                    <a:pt x="711" y="-137"/>
                    <a:pt x="76" y="3172"/>
                  </a:cubicBezTo>
                  <a:cubicBezTo>
                    <a:pt x="-421" y="5795"/>
                    <a:pt x="1602" y="7081"/>
                    <a:pt x="3488" y="8401"/>
                  </a:cubicBezTo>
                  <a:cubicBezTo>
                    <a:pt x="3231" y="8899"/>
                    <a:pt x="3094" y="9464"/>
                    <a:pt x="3111" y="10081"/>
                  </a:cubicBezTo>
                  <a:cubicBezTo>
                    <a:pt x="3163" y="12585"/>
                    <a:pt x="4980" y="13339"/>
                    <a:pt x="6609" y="14213"/>
                  </a:cubicBezTo>
                  <a:cubicBezTo>
                    <a:pt x="6609" y="14213"/>
                    <a:pt x="6626" y="14213"/>
                    <a:pt x="6626" y="14213"/>
                  </a:cubicBezTo>
                  <a:cubicBezTo>
                    <a:pt x="8323" y="14213"/>
                    <a:pt x="10861" y="11230"/>
                    <a:pt x="10500" y="9430"/>
                  </a:cubicBezTo>
                  <a:cubicBezTo>
                    <a:pt x="10381" y="8813"/>
                    <a:pt x="10123" y="8298"/>
                    <a:pt x="9815" y="7853"/>
                  </a:cubicBezTo>
                  <a:cubicBezTo>
                    <a:pt x="10381" y="7270"/>
                    <a:pt x="10912" y="6670"/>
                    <a:pt x="11306" y="5984"/>
                  </a:cubicBezTo>
                  <a:cubicBezTo>
                    <a:pt x="12009" y="4766"/>
                    <a:pt x="12832" y="3258"/>
                    <a:pt x="12164" y="1800"/>
                  </a:cubicBezTo>
                  <a:cubicBezTo>
                    <a:pt x="11546" y="480"/>
                    <a:pt x="10500" y="0"/>
                    <a:pt x="93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6" name="任意多边形: 形状 275">
              <a:extLst>
                <a:ext uri="{FF2B5EF4-FFF2-40B4-BE49-F238E27FC236}">
                  <a16:creationId xmlns:a16="http://schemas.microsoft.com/office/drawing/2014/main" id="{2B007CC3-359F-C86A-F73B-D07184AB2D8A}"/>
                </a:ext>
              </a:extLst>
            </p:cNvPr>
            <p:cNvSpPr/>
            <p:nvPr/>
          </p:nvSpPr>
          <p:spPr>
            <a:xfrm>
              <a:off x="4570233" y="3896938"/>
              <a:ext cx="6979" cy="7749"/>
            </a:xfrm>
            <a:custGeom>
              <a:avLst/>
              <a:gdLst>
                <a:gd name="connsiteX0" fmla="*/ 3687 w 6979"/>
                <a:gd name="connsiteY0" fmla="*/ 0 h 7749"/>
                <a:gd name="connsiteX1" fmla="*/ 3584 w 6979"/>
                <a:gd name="connsiteY1" fmla="*/ 0 h 7749"/>
                <a:gd name="connsiteX2" fmla="*/ 0 w 6979"/>
                <a:gd name="connsiteY2" fmla="*/ 4492 h 7749"/>
                <a:gd name="connsiteX3" fmla="*/ 3601 w 6979"/>
                <a:gd name="connsiteY3" fmla="*/ 7750 h 7749"/>
                <a:gd name="connsiteX4" fmla="*/ 3892 w 6979"/>
                <a:gd name="connsiteY4" fmla="*/ 7732 h 7749"/>
                <a:gd name="connsiteX5" fmla="*/ 6979 w 6979"/>
                <a:gd name="connsiteY5" fmla="*/ 3686 h 7749"/>
                <a:gd name="connsiteX6" fmla="*/ 3687 w 6979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9" h="7749">
                  <a:moveTo>
                    <a:pt x="3687" y="0"/>
                  </a:moveTo>
                  <a:cubicBezTo>
                    <a:pt x="3653" y="0"/>
                    <a:pt x="3618" y="0"/>
                    <a:pt x="3584" y="0"/>
                  </a:cubicBezTo>
                  <a:cubicBezTo>
                    <a:pt x="1784" y="69"/>
                    <a:pt x="-34" y="2349"/>
                    <a:pt x="0" y="4492"/>
                  </a:cubicBezTo>
                  <a:cubicBezTo>
                    <a:pt x="18" y="5949"/>
                    <a:pt x="1921" y="7750"/>
                    <a:pt x="3601" y="7750"/>
                  </a:cubicBezTo>
                  <a:cubicBezTo>
                    <a:pt x="3704" y="7750"/>
                    <a:pt x="3789" y="7750"/>
                    <a:pt x="3892" y="7732"/>
                  </a:cubicBezTo>
                  <a:cubicBezTo>
                    <a:pt x="6036" y="7441"/>
                    <a:pt x="6927" y="5830"/>
                    <a:pt x="6979" y="3686"/>
                  </a:cubicBezTo>
                  <a:cubicBezTo>
                    <a:pt x="7013" y="1629"/>
                    <a:pt x="5521" y="0"/>
                    <a:pt x="36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7" name="任意多边形: 形状 276">
              <a:extLst>
                <a:ext uri="{FF2B5EF4-FFF2-40B4-BE49-F238E27FC236}">
                  <a16:creationId xmlns:a16="http://schemas.microsoft.com/office/drawing/2014/main" id="{F25291C6-1409-B187-3AB9-3CB83FE31EC5}"/>
                </a:ext>
              </a:extLst>
            </p:cNvPr>
            <p:cNvSpPr/>
            <p:nvPr/>
          </p:nvSpPr>
          <p:spPr>
            <a:xfrm>
              <a:off x="4686974" y="30356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0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0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75" y="0"/>
                    <a:pt x="48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8" name="任意多边形: 形状 277">
              <a:extLst>
                <a:ext uri="{FF2B5EF4-FFF2-40B4-BE49-F238E27FC236}">
                  <a16:creationId xmlns:a16="http://schemas.microsoft.com/office/drawing/2014/main" id="{C548DB24-764B-B044-B1F6-28C4A66CC86D}"/>
                </a:ext>
              </a:extLst>
            </p:cNvPr>
            <p:cNvSpPr/>
            <p:nvPr/>
          </p:nvSpPr>
          <p:spPr>
            <a:xfrm>
              <a:off x="4729545" y="3155502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8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8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8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60" y="0"/>
                    <a:pt x="1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9" name="任意多边形: 形状 278">
              <a:extLst>
                <a:ext uri="{FF2B5EF4-FFF2-40B4-BE49-F238E27FC236}">
                  <a16:creationId xmlns:a16="http://schemas.microsoft.com/office/drawing/2014/main" id="{B94B96B1-5E3C-39B4-6802-43A140FE03DA}"/>
                </a:ext>
              </a:extLst>
            </p:cNvPr>
            <p:cNvSpPr/>
            <p:nvPr/>
          </p:nvSpPr>
          <p:spPr>
            <a:xfrm>
              <a:off x="4785482" y="3171430"/>
              <a:ext cx="6848" cy="7818"/>
            </a:xfrm>
            <a:custGeom>
              <a:avLst/>
              <a:gdLst>
                <a:gd name="connsiteX0" fmla="*/ 3865 w 6848"/>
                <a:gd name="connsiteY0" fmla="*/ 0 h 7818"/>
                <a:gd name="connsiteX1" fmla="*/ 624 w 6848"/>
                <a:gd name="connsiteY1" fmla="*/ 2434 h 7818"/>
                <a:gd name="connsiteX2" fmla="*/ 2254 w 6848"/>
                <a:gd name="connsiteY2" fmla="*/ 7149 h 7818"/>
                <a:gd name="connsiteX3" fmla="*/ 3848 w 6848"/>
                <a:gd name="connsiteY3" fmla="*/ 7818 h 7818"/>
                <a:gd name="connsiteX4" fmla="*/ 6214 w 6848"/>
                <a:gd name="connsiteY4" fmla="*/ 6035 h 7818"/>
                <a:gd name="connsiteX5" fmla="*/ 5323 w 6848"/>
                <a:gd name="connsiteY5" fmla="*/ 463 h 7818"/>
                <a:gd name="connsiteX6" fmla="*/ 3865 w 6848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8" h="7818">
                  <a:moveTo>
                    <a:pt x="3865" y="0"/>
                  </a:moveTo>
                  <a:cubicBezTo>
                    <a:pt x="2648" y="0"/>
                    <a:pt x="1431" y="892"/>
                    <a:pt x="624" y="2434"/>
                  </a:cubicBezTo>
                  <a:cubicBezTo>
                    <a:pt x="-1004" y="5023"/>
                    <a:pt x="916" y="6052"/>
                    <a:pt x="2254" y="7149"/>
                  </a:cubicBezTo>
                  <a:cubicBezTo>
                    <a:pt x="2819" y="7612"/>
                    <a:pt x="3351" y="7818"/>
                    <a:pt x="3848" y="7818"/>
                  </a:cubicBezTo>
                  <a:cubicBezTo>
                    <a:pt x="4791" y="7818"/>
                    <a:pt x="5597" y="7081"/>
                    <a:pt x="6214" y="6035"/>
                  </a:cubicBezTo>
                  <a:cubicBezTo>
                    <a:pt x="7363" y="4132"/>
                    <a:pt x="6883" y="1474"/>
                    <a:pt x="5323" y="463"/>
                  </a:cubicBezTo>
                  <a:cubicBezTo>
                    <a:pt x="4860" y="154"/>
                    <a:pt x="4362" y="0"/>
                    <a:pt x="386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0" name="任意多边形: 形状 279">
              <a:extLst>
                <a:ext uri="{FF2B5EF4-FFF2-40B4-BE49-F238E27FC236}">
                  <a16:creationId xmlns:a16="http://schemas.microsoft.com/office/drawing/2014/main" id="{90A265B4-F57F-7B6C-EFBF-EBB1EB34CCA8}"/>
                </a:ext>
              </a:extLst>
            </p:cNvPr>
            <p:cNvSpPr/>
            <p:nvPr/>
          </p:nvSpPr>
          <p:spPr>
            <a:xfrm>
              <a:off x="4794190" y="3396921"/>
              <a:ext cx="6767" cy="6703"/>
            </a:xfrm>
            <a:custGeom>
              <a:avLst/>
              <a:gdLst>
                <a:gd name="connsiteX0" fmla="*/ 3283 w 6767"/>
                <a:gd name="connsiteY0" fmla="*/ 0 h 6703"/>
                <a:gd name="connsiteX1" fmla="*/ 283 w 6767"/>
                <a:gd name="connsiteY1" fmla="*/ 2400 h 6703"/>
                <a:gd name="connsiteX2" fmla="*/ 2254 w 6767"/>
                <a:gd name="connsiteY2" fmla="*/ 6429 h 6703"/>
                <a:gd name="connsiteX3" fmla="*/ 3574 w 6767"/>
                <a:gd name="connsiteY3" fmla="*/ 6704 h 6703"/>
                <a:gd name="connsiteX4" fmla="*/ 6592 w 6767"/>
                <a:gd name="connsiteY4" fmla="*/ 4286 h 6703"/>
                <a:gd name="connsiteX5" fmla="*/ 4586 w 6767"/>
                <a:gd name="connsiteY5" fmla="*/ 274 h 6703"/>
                <a:gd name="connsiteX6" fmla="*/ 3283 w 6767"/>
                <a:gd name="connsiteY6" fmla="*/ 0 h 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7" h="6703">
                  <a:moveTo>
                    <a:pt x="3283" y="0"/>
                  </a:moveTo>
                  <a:cubicBezTo>
                    <a:pt x="1894" y="0"/>
                    <a:pt x="986" y="1097"/>
                    <a:pt x="283" y="2400"/>
                  </a:cubicBezTo>
                  <a:cubicBezTo>
                    <a:pt x="-574" y="4681"/>
                    <a:pt x="643" y="5726"/>
                    <a:pt x="2254" y="6429"/>
                  </a:cubicBezTo>
                  <a:cubicBezTo>
                    <a:pt x="2700" y="6618"/>
                    <a:pt x="3146" y="6704"/>
                    <a:pt x="3574" y="6704"/>
                  </a:cubicBezTo>
                  <a:cubicBezTo>
                    <a:pt x="4963" y="6704"/>
                    <a:pt x="6181" y="5778"/>
                    <a:pt x="6592" y="4286"/>
                  </a:cubicBezTo>
                  <a:cubicBezTo>
                    <a:pt x="7158" y="2315"/>
                    <a:pt x="6318" y="977"/>
                    <a:pt x="4586" y="274"/>
                  </a:cubicBezTo>
                  <a:cubicBezTo>
                    <a:pt x="4106" y="86"/>
                    <a:pt x="3677" y="0"/>
                    <a:pt x="3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1" name="任意多边形: 形状 280">
              <a:extLst>
                <a:ext uri="{FF2B5EF4-FFF2-40B4-BE49-F238E27FC236}">
                  <a16:creationId xmlns:a16="http://schemas.microsoft.com/office/drawing/2014/main" id="{DB7829C5-4DE1-97A3-454B-3AA08BD2BAE7}"/>
                </a:ext>
              </a:extLst>
            </p:cNvPr>
            <p:cNvSpPr/>
            <p:nvPr/>
          </p:nvSpPr>
          <p:spPr>
            <a:xfrm>
              <a:off x="4964578" y="29516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6" y="0"/>
                    <a:pt x="402" y="1080"/>
                    <a:pt x="59" y="2794"/>
                  </a:cubicBezTo>
                  <a:cubicBezTo>
                    <a:pt x="-318" y="4681"/>
                    <a:pt x="1173" y="7801"/>
                    <a:pt x="2682" y="7801"/>
                  </a:cubicBezTo>
                  <a:lnTo>
                    <a:pt x="2682" y="7801"/>
                  </a:ln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694" y="51"/>
                    <a:pt x="3385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2" name="任意多边形: 形状 281">
              <a:extLst>
                <a:ext uri="{FF2B5EF4-FFF2-40B4-BE49-F238E27FC236}">
                  <a16:creationId xmlns:a16="http://schemas.microsoft.com/office/drawing/2014/main" id="{E9B98700-2118-472E-E8B7-881285CBDB53}"/>
                </a:ext>
              </a:extLst>
            </p:cNvPr>
            <p:cNvSpPr/>
            <p:nvPr/>
          </p:nvSpPr>
          <p:spPr>
            <a:xfrm>
              <a:off x="4706619" y="31819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2" y="0"/>
                    <a:pt x="1066" y="977"/>
                    <a:pt x="191" y="2246"/>
                  </a:cubicBezTo>
                  <a:cubicBezTo>
                    <a:pt x="-460" y="3206"/>
                    <a:pt x="671" y="6447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3" name="任意多边形: 形状 282">
              <a:extLst>
                <a:ext uri="{FF2B5EF4-FFF2-40B4-BE49-F238E27FC236}">
                  <a16:creationId xmlns:a16="http://schemas.microsoft.com/office/drawing/2014/main" id="{C96DF929-C5AE-4AEF-8C8C-7AC2473EBA00}"/>
                </a:ext>
              </a:extLst>
            </p:cNvPr>
            <p:cNvSpPr/>
            <p:nvPr/>
          </p:nvSpPr>
          <p:spPr>
            <a:xfrm>
              <a:off x="4775407" y="3224305"/>
              <a:ext cx="16807" cy="16630"/>
            </a:xfrm>
            <a:custGeom>
              <a:avLst/>
              <a:gdLst>
                <a:gd name="connsiteX0" fmla="*/ 7767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7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7" y="0"/>
                  </a:moveTo>
                  <a:cubicBezTo>
                    <a:pt x="5178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4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20" y="669"/>
                    <a:pt x="10476" y="0"/>
                    <a:pt x="77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4" name="任意多边形: 形状 283">
              <a:extLst>
                <a:ext uri="{FF2B5EF4-FFF2-40B4-BE49-F238E27FC236}">
                  <a16:creationId xmlns:a16="http://schemas.microsoft.com/office/drawing/2014/main" id="{305D5205-F2C7-00C5-1726-54695FA3EA7D}"/>
                </a:ext>
              </a:extLst>
            </p:cNvPr>
            <p:cNvSpPr/>
            <p:nvPr/>
          </p:nvSpPr>
          <p:spPr>
            <a:xfrm>
              <a:off x="4660243" y="3378868"/>
              <a:ext cx="19928" cy="23505"/>
            </a:xfrm>
            <a:custGeom>
              <a:avLst/>
              <a:gdLst>
                <a:gd name="connsiteX0" fmla="*/ 12861 w 19928"/>
                <a:gd name="connsiteY0" fmla="*/ 0 h 23505"/>
                <a:gd name="connsiteX1" fmla="*/ 7563 w 19928"/>
                <a:gd name="connsiteY1" fmla="*/ 2315 h 23505"/>
                <a:gd name="connsiteX2" fmla="*/ 7872 w 19928"/>
                <a:gd name="connsiteY2" fmla="*/ 6738 h 23505"/>
                <a:gd name="connsiteX3" fmla="*/ 6912 w 19928"/>
                <a:gd name="connsiteY3" fmla="*/ 9207 h 23505"/>
                <a:gd name="connsiteX4" fmla="*/ 6792 w 19928"/>
                <a:gd name="connsiteY4" fmla="*/ 9207 h 23505"/>
                <a:gd name="connsiteX5" fmla="*/ 6192 w 19928"/>
                <a:gd name="connsiteY5" fmla="*/ 9173 h 23505"/>
                <a:gd name="connsiteX6" fmla="*/ 5249 w 19928"/>
                <a:gd name="connsiteY6" fmla="*/ 10664 h 23505"/>
                <a:gd name="connsiteX7" fmla="*/ 3740 w 19928"/>
                <a:gd name="connsiteY7" fmla="*/ 10579 h 23505"/>
                <a:gd name="connsiteX8" fmla="*/ 3260 w 19928"/>
                <a:gd name="connsiteY8" fmla="*/ 10595 h 23505"/>
                <a:gd name="connsiteX9" fmla="*/ 2 w 19928"/>
                <a:gd name="connsiteY9" fmla="*/ 13493 h 23505"/>
                <a:gd name="connsiteX10" fmla="*/ 3071 w 19928"/>
                <a:gd name="connsiteY10" fmla="*/ 22048 h 23505"/>
                <a:gd name="connsiteX11" fmla="*/ 6706 w 19928"/>
                <a:gd name="connsiteY11" fmla="*/ 23506 h 23505"/>
                <a:gd name="connsiteX12" fmla="*/ 10392 w 19928"/>
                <a:gd name="connsiteY12" fmla="*/ 22871 h 23505"/>
                <a:gd name="connsiteX13" fmla="*/ 13581 w 19928"/>
                <a:gd name="connsiteY13" fmla="*/ 18654 h 23505"/>
                <a:gd name="connsiteX14" fmla="*/ 14884 w 19928"/>
                <a:gd name="connsiteY14" fmla="*/ 17453 h 23505"/>
                <a:gd name="connsiteX15" fmla="*/ 18107 w 19928"/>
                <a:gd name="connsiteY15" fmla="*/ 13750 h 23505"/>
                <a:gd name="connsiteX16" fmla="*/ 15913 w 19928"/>
                <a:gd name="connsiteY16" fmla="*/ 771 h 23505"/>
                <a:gd name="connsiteX17" fmla="*/ 14781 w 19928"/>
                <a:gd name="connsiteY17" fmla="*/ 343 h 23505"/>
                <a:gd name="connsiteX18" fmla="*/ 12861 w 19928"/>
                <a:gd name="connsiteY18" fmla="*/ 0 h 2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505">
                  <a:moveTo>
                    <a:pt x="12861" y="0"/>
                  </a:moveTo>
                  <a:cubicBezTo>
                    <a:pt x="10889" y="0"/>
                    <a:pt x="9192" y="1063"/>
                    <a:pt x="7563" y="2315"/>
                  </a:cubicBezTo>
                  <a:cubicBezTo>
                    <a:pt x="5523" y="3875"/>
                    <a:pt x="7803" y="5263"/>
                    <a:pt x="7872" y="6738"/>
                  </a:cubicBezTo>
                  <a:cubicBezTo>
                    <a:pt x="7923" y="7750"/>
                    <a:pt x="7872" y="9207"/>
                    <a:pt x="6912" y="9207"/>
                  </a:cubicBezTo>
                  <a:cubicBezTo>
                    <a:pt x="6877" y="9207"/>
                    <a:pt x="6826" y="9207"/>
                    <a:pt x="6792" y="9207"/>
                  </a:cubicBezTo>
                  <a:cubicBezTo>
                    <a:pt x="6569" y="9173"/>
                    <a:pt x="6363" y="9173"/>
                    <a:pt x="6192" y="9173"/>
                  </a:cubicBezTo>
                  <a:cubicBezTo>
                    <a:pt x="4957" y="9173"/>
                    <a:pt x="4991" y="9841"/>
                    <a:pt x="5249" y="10664"/>
                  </a:cubicBezTo>
                  <a:cubicBezTo>
                    <a:pt x="4751" y="10613"/>
                    <a:pt x="4254" y="10579"/>
                    <a:pt x="3740" y="10579"/>
                  </a:cubicBezTo>
                  <a:cubicBezTo>
                    <a:pt x="3586" y="10579"/>
                    <a:pt x="3414" y="10579"/>
                    <a:pt x="3260" y="10595"/>
                  </a:cubicBezTo>
                  <a:cubicBezTo>
                    <a:pt x="1511" y="10647"/>
                    <a:pt x="-66" y="11504"/>
                    <a:pt x="2" y="13493"/>
                  </a:cubicBezTo>
                  <a:cubicBezTo>
                    <a:pt x="122" y="16631"/>
                    <a:pt x="705" y="19751"/>
                    <a:pt x="3071" y="22048"/>
                  </a:cubicBezTo>
                  <a:cubicBezTo>
                    <a:pt x="4203" y="23146"/>
                    <a:pt x="5437" y="23506"/>
                    <a:pt x="6706" y="23506"/>
                  </a:cubicBezTo>
                  <a:cubicBezTo>
                    <a:pt x="7923" y="23506"/>
                    <a:pt x="9158" y="23180"/>
                    <a:pt x="10392" y="22871"/>
                  </a:cubicBezTo>
                  <a:cubicBezTo>
                    <a:pt x="12535" y="22340"/>
                    <a:pt x="13358" y="20763"/>
                    <a:pt x="13581" y="18654"/>
                  </a:cubicBezTo>
                  <a:cubicBezTo>
                    <a:pt x="13992" y="18294"/>
                    <a:pt x="14421" y="17916"/>
                    <a:pt x="14884" y="17453"/>
                  </a:cubicBezTo>
                  <a:cubicBezTo>
                    <a:pt x="16067" y="16339"/>
                    <a:pt x="17233" y="15122"/>
                    <a:pt x="18107" y="13750"/>
                  </a:cubicBezTo>
                  <a:cubicBezTo>
                    <a:pt x="21262" y="8778"/>
                    <a:pt x="20182" y="2760"/>
                    <a:pt x="15913" y="771"/>
                  </a:cubicBezTo>
                  <a:cubicBezTo>
                    <a:pt x="15536" y="634"/>
                    <a:pt x="15158" y="480"/>
                    <a:pt x="14781" y="343"/>
                  </a:cubicBezTo>
                  <a:cubicBezTo>
                    <a:pt x="14112" y="103"/>
                    <a:pt x="13478" y="0"/>
                    <a:pt x="128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5" name="任意多边形: 形状 284">
              <a:extLst>
                <a:ext uri="{FF2B5EF4-FFF2-40B4-BE49-F238E27FC236}">
                  <a16:creationId xmlns:a16="http://schemas.microsoft.com/office/drawing/2014/main" id="{3BA0CAC8-DCD2-F9A4-E369-177339F5E1FA}"/>
                </a:ext>
              </a:extLst>
            </p:cNvPr>
            <p:cNvSpPr/>
            <p:nvPr/>
          </p:nvSpPr>
          <p:spPr>
            <a:xfrm>
              <a:off x="4704416" y="3216213"/>
              <a:ext cx="14741" cy="21379"/>
            </a:xfrm>
            <a:custGeom>
              <a:avLst/>
              <a:gdLst>
                <a:gd name="connsiteX0" fmla="*/ 7315 w 14741"/>
                <a:gd name="connsiteY0" fmla="*/ 0 h 21379"/>
                <a:gd name="connsiteX1" fmla="*/ 1503 w 14741"/>
                <a:gd name="connsiteY1" fmla="*/ 3120 h 21379"/>
                <a:gd name="connsiteX2" fmla="*/ 2395 w 14741"/>
                <a:gd name="connsiteY2" fmla="*/ 7527 h 21379"/>
                <a:gd name="connsiteX3" fmla="*/ 1623 w 14741"/>
                <a:gd name="connsiteY3" fmla="*/ 10167 h 21379"/>
                <a:gd name="connsiteX4" fmla="*/ 560 w 14741"/>
                <a:gd name="connsiteY4" fmla="*/ 12499 h 21379"/>
                <a:gd name="connsiteX5" fmla="*/ 2275 w 14741"/>
                <a:gd name="connsiteY5" fmla="*/ 15842 h 21379"/>
                <a:gd name="connsiteX6" fmla="*/ 6047 w 14741"/>
                <a:gd name="connsiteY6" fmla="*/ 21380 h 21379"/>
                <a:gd name="connsiteX7" fmla="*/ 10847 w 14741"/>
                <a:gd name="connsiteY7" fmla="*/ 17299 h 21379"/>
                <a:gd name="connsiteX8" fmla="*/ 13607 w 14741"/>
                <a:gd name="connsiteY8" fmla="*/ 13116 h 21379"/>
                <a:gd name="connsiteX9" fmla="*/ 9733 w 14741"/>
                <a:gd name="connsiteY9" fmla="*/ 394 h 21379"/>
                <a:gd name="connsiteX10" fmla="*/ 8550 w 14741"/>
                <a:gd name="connsiteY10" fmla="*/ 120 h 21379"/>
                <a:gd name="connsiteX11" fmla="*/ 7315 w 14741"/>
                <a:gd name="connsiteY11" fmla="*/ 0 h 2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79">
                  <a:moveTo>
                    <a:pt x="7315" y="0"/>
                  </a:moveTo>
                  <a:cubicBezTo>
                    <a:pt x="4966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99"/>
                  </a:cubicBezTo>
                  <a:cubicBezTo>
                    <a:pt x="1092" y="13630"/>
                    <a:pt x="1846" y="14676"/>
                    <a:pt x="2275" y="15842"/>
                  </a:cubicBezTo>
                  <a:cubicBezTo>
                    <a:pt x="3664" y="19580"/>
                    <a:pt x="4675" y="21380"/>
                    <a:pt x="6047" y="21380"/>
                  </a:cubicBezTo>
                  <a:cubicBezTo>
                    <a:pt x="7230" y="21380"/>
                    <a:pt x="8687" y="19991"/>
                    <a:pt x="10847" y="17299"/>
                  </a:cubicBezTo>
                  <a:cubicBezTo>
                    <a:pt x="11893" y="16013"/>
                    <a:pt x="12905" y="14625"/>
                    <a:pt x="13607" y="13116"/>
                  </a:cubicBezTo>
                  <a:cubicBezTo>
                    <a:pt x="16128" y="7681"/>
                    <a:pt x="14276" y="1783"/>
                    <a:pt x="9733" y="394"/>
                  </a:cubicBezTo>
                  <a:cubicBezTo>
                    <a:pt x="9338" y="308"/>
                    <a:pt x="8944" y="206"/>
                    <a:pt x="8550" y="120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6" name="任意多边形: 形状 285">
              <a:extLst>
                <a:ext uri="{FF2B5EF4-FFF2-40B4-BE49-F238E27FC236}">
                  <a16:creationId xmlns:a16="http://schemas.microsoft.com/office/drawing/2014/main" id="{04EE1214-409E-FB05-353F-52B3847F0B5E}"/>
                </a:ext>
              </a:extLst>
            </p:cNvPr>
            <p:cNvSpPr/>
            <p:nvPr/>
          </p:nvSpPr>
          <p:spPr>
            <a:xfrm>
              <a:off x="4680475" y="34228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3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3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1" y="3086"/>
                    <a:pt x="6911" y="1355"/>
                    <a:pt x="5333" y="412"/>
                  </a:cubicBezTo>
                  <a:cubicBezTo>
                    <a:pt x="4768" y="120"/>
                    <a:pt x="4184" y="0"/>
                    <a:pt x="36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7" name="任意多边形: 形状 286">
              <a:extLst>
                <a:ext uri="{FF2B5EF4-FFF2-40B4-BE49-F238E27FC236}">
                  <a16:creationId xmlns:a16="http://schemas.microsoft.com/office/drawing/2014/main" id="{818CE6EB-2E3A-BFA5-FC8A-F593D0CCD9E3}"/>
                </a:ext>
              </a:extLst>
            </p:cNvPr>
            <p:cNvSpPr/>
            <p:nvPr/>
          </p:nvSpPr>
          <p:spPr>
            <a:xfrm>
              <a:off x="4769583" y="3260927"/>
              <a:ext cx="12802" cy="12687"/>
            </a:xfrm>
            <a:custGeom>
              <a:avLst/>
              <a:gdLst>
                <a:gd name="connsiteX0" fmla="*/ 6408 w 12802"/>
                <a:gd name="connsiteY0" fmla="*/ 0 h 12687"/>
                <a:gd name="connsiteX1" fmla="*/ 5465 w 12802"/>
                <a:gd name="connsiteY1" fmla="*/ 103 h 12687"/>
                <a:gd name="connsiteX2" fmla="*/ 13 w 12802"/>
                <a:gd name="connsiteY2" fmla="*/ 5658 h 12687"/>
                <a:gd name="connsiteX3" fmla="*/ 5070 w 12802"/>
                <a:gd name="connsiteY3" fmla="*/ 12276 h 12687"/>
                <a:gd name="connsiteX4" fmla="*/ 9031 w 12802"/>
                <a:gd name="connsiteY4" fmla="*/ 12687 h 12687"/>
                <a:gd name="connsiteX5" fmla="*/ 11963 w 12802"/>
                <a:gd name="connsiteY5" fmla="*/ 11436 h 12687"/>
                <a:gd name="connsiteX6" fmla="*/ 11483 w 12802"/>
                <a:gd name="connsiteY6" fmla="*/ 4269 h 12687"/>
                <a:gd name="connsiteX7" fmla="*/ 6408 w 12802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02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66" y="9241"/>
                    <a:pt x="12014" y="6550"/>
                    <a:pt x="11483" y="4269"/>
                  </a:cubicBezTo>
                  <a:cubicBezTo>
                    <a:pt x="10866" y="1577"/>
                    <a:pt x="8585" y="0"/>
                    <a:pt x="6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8" name="任意多边形: 形状 287">
              <a:extLst>
                <a:ext uri="{FF2B5EF4-FFF2-40B4-BE49-F238E27FC236}">
                  <a16:creationId xmlns:a16="http://schemas.microsoft.com/office/drawing/2014/main" id="{294EB473-F03F-C8A9-6777-4FEE6EF49D99}"/>
                </a:ext>
              </a:extLst>
            </p:cNvPr>
            <p:cNvSpPr/>
            <p:nvPr/>
          </p:nvSpPr>
          <p:spPr>
            <a:xfrm>
              <a:off x="4673774" y="3442664"/>
              <a:ext cx="54338" cy="29095"/>
            </a:xfrm>
            <a:custGeom>
              <a:avLst/>
              <a:gdLst>
                <a:gd name="connsiteX0" fmla="*/ 34305 w 54338"/>
                <a:gd name="connsiteY0" fmla="*/ 0 h 29095"/>
                <a:gd name="connsiteX1" fmla="*/ 29350 w 54338"/>
                <a:gd name="connsiteY1" fmla="*/ 2229 h 29095"/>
                <a:gd name="connsiteX2" fmla="*/ 27567 w 54338"/>
                <a:gd name="connsiteY2" fmla="*/ 3875 h 29095"/>
                <a:gd name="connsiteX3" fmla="*/ 25424 w 54338"/>
                <a:gd name="connsiteY3" fmla="*/ 1612 h 29095"/>
                <a:gd name="connsiteX4" fmla="*/ 20984 w 54338"/>
                <a:gd name="connsiteY4" fmla="*/ 274 h 29095"/>
                <a:gd name="connsiteX5" fmla="*/ 19732 w 54338"/>
                <a:gd name="connsiteY5" fmla="*/ 343 h 29095"/>
                <a:gd name="connsiteX6" fmla="*/ 14468 w 54338"/>
                <a:gd name="connsiteY6" fmla="*/ 4218 h 29095"/>
                <a:gd name="connsiteX7" fmla="*/ 13885 w 54338"/>
                <a:gd name="connsiteY7" fmla="*/ 3840 h 29095"/>
                <a:gd name="connsiteX8" fmla="*/ 13543 w 54338"/>
                <a:gd name="connsiteY8" fmla="*/ 4029 h 29095"/>
                <a:gd name="connsiteX9" fmla="*/ 12034 w 54338"/>
                <a:gd name="connsiteY9" fmla="*/ 5006 h 29095"/>
                <a:gd name="connsiteX10" fmla="*/ 10336 w 54338"/>
                <a:gd name="connsiteY10" fmla="*/ 3515 h 29095"/>
                <a:gd name="connsiteX11" fmla="*/ 7679 w 54338"/>
                <a:gd name="connsiteY11" fmla="*/ 789 h 29095"/>
                <a:gd name="connsiteX12" fmla="*/ 6924 w 54338"/>
                <a:gd name="connsiteY12" fmla="*/ 892 h 29095"/>
                <a:gd name="connsiteX13" fmla="*/ 2210 w 54338"/>
                <a:gd name="connsiteY13" fmla="*/ 3326 h 29095"/>
                <a:gd name="connsiteX14" fmla="*/ 4833 w 54338"/>
                <a:gd name="connsiteY14" fmla="*/ 15636 h 29095"/>
                <a:gd name="connsiteX15" fmla="*/ 10045 w 54338"/>
                <a:gd name="connsiteY15" fmla="*/ 17059 h 29095"/>
                <a:gd name="connsiteX16" fmla="*/ 14365 w 54338"/>
                <a:gd name="connsiteY16" fmla="*/ 15413 h 29095"/>
                <a:gd name="connsiteX17" fmla="*/ 15754 w 54338"/>
                <a:gd name="connsiteY17" fmla="*/ 7355 h 29095"/>
                <a:gd name="connsiteX18" fmla="*/ 15874 w 54338"/>
                <a:gd name="connsiteY18" fmla="*/ 7544 h 29095"/>
                <a:gd name="connsiteX19" fmla="*/ 16937 w 54338"/>
                <a:gd name="connsiteY19" fmla="*/ 9704 h 29095"/>
                <a:gd name="connsiteX20" fmla="*/ 21824 w 54338"/>
                <a:gd name="connsiteY20" fmla="*/ 12910 h 29095"/>
                <a:gd name="connsiteX21" fmla="*/ 22852 w 54338"/>
                <a:gd name="connsiteY21" fmla="*/ 12773 h 29095"/>
                <a:gd name="connsiteX22" fmla="*/ 22852 w 54338"/>
                <a:gd name="connsiteY22" fmla="*/ 12807 h 29095"/>
                <a:gd name="connsiteX23" fmla="*/ 28973 w 54338"/>
                <a:gd name="connsiteY23" fmla="*/ 20368 h 29095"/>
                <a:gd name="connsiteX24" fmla="*/ 25081 w 54338"/>
                <a:gd name="connsiteY24" fmla="*/ 22803 h 29095"/>
                <a:gd name="connsiteX25" fmla="*/ 26539 w 54338"/>
                <a:gd name="connsiteY25" fmla="*/ 28855 h 29095"/>
                <a:gd name="connsiteX26" fmla="*/ 27533 w 54338"/>
                <a:gd name="connsiteY26" fmla="*/ 29095 h 29095"/>
                <a:gd name="connsiteX27" fmla="*/ 31613 w 54338"/>
                <a:gd name="connsiteY27" fmla="*/ 25375 h 29095"/>
                <a:gd name="connsiteX28" fmla="*/ 31356 w 54338"/>
                <a:gd name="connsiteY28" fmla="*/ 21157 h 29095"/>
                <a:gd name="connsiteX29" fmla="*/ 33071 w 54338"/>
                <a:gd name="connsiteY29" fmla="*/ 21346 h 29095"/>
                <a:gd name="connsiteX30" fmla="*/ 33482 w 54338"/>
                <a:gd name="connsiteY30" fmla="*/ 21328 h 29095"/>
                <a:gd name="connsiteX31" fmla="*/ 39997 w 54338"/>
                <a:gd name="connsiteY31" fmla="*/ 18465 h 29095"/>
                <a:gd name="connsiteX32" fmla="*/ 43958 w 54338"/>
                <a:gd name="connsiteY32" fmla="*/ 20128 h 29095"/>
                <a:gd name="connsiteX33" fmla="*/ 44592 w 54338"/>
                <a:gd name="connsiteY33" fmla="*/ 20145 h 29095"/>
                <a:gd name="connsiteX34" fmla="*/ 51005 w 54338"/>
                <a:gd name="connsiteY34" fmla="*/ 19100 h 29095"/>
                <a:gd name="connsiteX35" fmla="*/ 54228 w 54338"/>
                <a:gd name="connsiteY35" fmla="*/ 15362 h 29095"/>
                <a:gd name="connsiteX36" fmla="*/ 50233 w 54338"/>
                <a:gd name="connsiteY36" fmla="*/ 7972 h 29095"/>
                <a:gd name="connsiteX37" fmla="*/ 43632 w 54338"/>
                <a:gd name="connsiteY37" fmla="*/ 7338 h 29095"/>
                <a:gd name="connsiteX38" fmla="*/ 43512 w 54338"/>
                <a:gd name="connsiteY38" fmla="*/ 7338 h 29095"/>
                <a:gd name="connsiteX39" fmla="*/ 42243 w 54338"/>
                <a:gd name="connsiteY39" fmla="*/ 7818 h 29095"/>
                <a:gd name="connsiteX40" fmla="*/ 39877 w 54338"/>
                <a:gd name="connsiteY40" fmla="*/ 3721 h 29095"/>
                <a:gd name="connsiteX41" fmla="*/ 34305 w 54338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38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6" y="3069"/>
                    <a:pt x="26453" y="2332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5" y="3840"/>
                    <a:pt x="13646" y="3892"/>
                    <a:pt x="13543" y="4029"/>
                  </a:cubicBezTo>
                  <a:cubicBezTo>
                    <a:pt x="12959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6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4" y="892"/>
                  </a:cubicBezTo>
                  <a:cubicBezTo>
                    <a:pt x="5159" y="1320"/>
                    <a:pt x="3478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7" y="17059"/>
                    <a:pt x="13286" y="16511"/>
                    <a:pt x="14365" y="15413"/>
                  </a:cubicBezTo>
                  <a:cubicBezTo>
                    <a:pt x="15943" y="13853"/>
                    <a:pt x="16440" y="10458"/>
                    <a:pt x="15754" y="7355"/>
                  </a:cubicBezTo>
                  <a:lnTo>
                    <a:pt x="15874" y="7544"/>
                  </a:lnTo>
                  <a:cubicBezTo>
                    <a:pt x="16337" y="8213"/>
                    <a:pt x="16457" y="9053"/>
                    <a:pt x="16937" y="9704"/>
                  </a:cubicBezTo>
                  <a:cubicBezTo>
                    <a:pt x="18480" y="11864"/>
                    <a:pt x="20212" y="12910"/>
                    <a:pt x="21824" y="12910"/>
                  </a:cubicBezTo>
                  <a:cubicBezTo>
                    <a:pt x="22167" y="12910"/>
                    <a:pt x="22509" y="12859"/>
                    <a:pt x="22852" y="12773"/>
                  </a:cubicBezTo>
                  <a:lnTo>
                    <a:pt x="22852" y="12807"/>
                  </a:lnTo>
                  <a:cubicBezTo>
                    <a:pt x="22852" y="15911"/>
                    <a:pt x="25938" y="18877"/>
                    <a:pt x="28973" y="20368"/>
                  </a:cubicBezTo>
                  <a:cubicBezTo>
                    <a:pt x="27464" y="20506"/>
                    <a:pt x="25750" y="21500"/>
                    <a:pt x="25081" y="22803"/>
                  </a:cubicBezTo>
                  <a:cubicBezTo>
                    <a:pt x="24035" y="24843"/>
                    <a:pt x="24824" y="28015"/>
                    <a:pt x="26539" y="28855"/>
                  </a:cubicBezTo>
                  <a:cubicBezTo>
                    <a:pt x="26864" y="29009"/>
                    <a:pt x="27190" y="29095"/>
                    <a:pt x="27533" y="29095"/>
                  </a:cubicBezTo>
                  <a:cubicBezTo>
                    <a:pt x="28904" y="29095"/>
                    <a:pt x="30345" y="27809"/>
                    <a:pt x="31613" y="25375"/>
                  </a:cubicBezTo>
                  <a:cubicBezTo>
                    <a:pt x="32625" y="23814"/>
                    <a:pt x="32642" y="22340"/>
                    <a:pt x="31356" y="21157"/>
                  </a:cubicBezTo>
                  <a:cubicBezTo>
                    <a:pt x="31922" y="21277"/>
                    <a:pt x="32505" y="21346"/>
                    <a:pt x="33071" y="21346"/>
                  </a:cubicBezTo>
                  <a:cubicBezTo>
                    <a:pt x="33208" y="21346"/>
                    <a:pt x="33345" y="21346"/>
                    <a:pt x="33482" y="21328"/>
                  </a:cubicBezTo>
                  <a:cubicBezTo>
                    <a:pt x="36037" y="21174"/>
                    <a:pt x="38300" y="20060"/>
                    <a:pt x="39997" y="18465"/>
                  </a:cubicBezTo>
                  <a:cubicBezTo>
                    <a:pt x="41112" y="19425"/>
                    <a:pt x="42535" y="20077"/>
                    <a:pt x="43958" y="20128"/>
                  </a:cubicBezTo>
                  <a:cubicBezTo>
                    <a:pt x="44164" y="20128"/>
                    <a:pt x="44386" y="20145"/>
                    <a:pt x="44592" y="20145"/>
                  </a:cubicBezTo>
                  <a:cubicBezTo>
                    <a:pt x="46769" y="20145"/>
                    <a:pt x="48930" y="19820"/>
                    <a:pt x="51005" y="19100"/>
                  </a:cubicBezTo>
                  <a:cubicBezTo>
                    <a:pt x="52753" y="18482"/>
                    <a:pt x="54845" y="17642"/>
                    <a:pt x="54228" y="15362"/>
                  </a:cubicBezTo>
                  <a:cubicBezTo>
                    <a:pt x="53576" y="12945"/>
                    <a:pt x="54193" y="9687"/>
                    <a:pt x="50233" y="7972"/>
                  </a:cubicBezTo>
                  <a:cubicBezTo>
                    <a:pt x="48638" y="7801"/>
                    <a:pt x="46135" y="7338"/>
                    <a:pt x="43632" y="7338"/>
                  </a:cubicBezTo>
                  <a:cubicBezTo>
                    <a:pt x="43598" y="7338"/>
                    <a:pt x="43563" y="7338"/>
                    <a:pt x="43512" y="7338"/>
                  </a:cubicBezTo>
                  <a:cubicBezTo>
                    <a:pt x="43135" y="7338"/>
                    <a:pt x="42706" y="7527"/>
                    <a:pt x="42243" y="7818"/>
                  </a:cubicBezTo>
                  <a:cubicBezTo>
                    <a:pt x="41660" y="6275"/>
                    <a:pt x="40786" y="4972"/>
                    <a:pt x="39877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9" name="任意多边形: 形状 288">
              <a:extLst>
                <a:ext uri="{FF2B5EF4-FFF2-40B4-BE49-F238E27FC236}">
                  <a16:creationId xmlns:a16="http://schemas.microsoft.com/office/drawing/2014/main" id="{65A63C35-FF73-943D-0BEF-2A5569E50C8B}"/>
                </a:ext>
              </a:extLst>
            </p:cNvPr>
            <p:cNvSpPr/>
            <p:nvPr/>
          </p:nvSpPr>
          <p:spPr>
            <a:xfrm>
              <a:off x="4681368" y="3342674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49" y="34"/>
                    <a:pt x="1577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0" name="任意多边形: 形状 289">
              <a:extLst>
                <a:ext uri="{FF2B5EF4-FFF2-40B4-BE49-F238E27FC236}">
                  <a16:creationId xmlns:a16="http://schemas.microsoft.com/office/drawing/2014/main" id="{E6D82ED3-F22E-4581-21E8-BA0AFBBFCD84}"/>
                </a:ext>
              </a:extLst>
            </p:cNvPr>
            <p:cNvSpPr/>
            <p:nvPr/>
          </p:nvSpPr>
          <p:spPr>
            <a:xfrm>
              <a:off x="4831187" y="29996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83" y="0"/>
                    <a:pt x="34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1" name="任意多边形: 形状 290">
              <a:extLst>
                <a:ext uri="{FF2B5EF4-FFF2-40B4-BE49-F238E27FC236}">
                  <a16:creationId xmlns:a16="http://schemas.microsoft.com/office/drawing/2014/main" id="{6A970B3C-A766-7F85-CC1D-A9EBE24EB444}"/>
                </a:ext>
              </a:extLst>
            </p:cNvPr>
            <p:cNvSpPr/>
            <p:nvPr/>
          </p:nvSpPr>
          <p:spPr>
            <a:xfrm>
              <a:off x="4824199" y="30924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7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2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3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7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6" y="11161"/>
                    <a:pt x="7273" y="11161"/>
                    <a:pt x="7307" y="11161"/>
                  </a:cubicBezTo>
                  <a:cubicBezTo>
                    <a:pt x="9279" y="11007"/>
                    <a:pt x="10616" y="9773"/>
                    <a:pt x="10942" y="7612"/>
                  </a:cubicBezTo>
                  <a:cubicBezTo>
                    <a:pt x="11267" y="5538"/>
                    <a:pt x="10890" y="3806"/>
                    <a:pt x="8884" y="3189"/>
                  </a:cubicBezTo>
                  <a:cubicBezTo>
                    <a:pt x="8678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3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2" name="任意多边形: 形状 291">
              <a:extLst>
                <a:ext uri="{FF2B5EF4-FFF2-40B4-BE49-F238E27FC236}">
                  <a16:creationId xmlns:a16="http://schemas.microsoft.com/office/drawing/2014/main" id="{C6FEC681-1399-642C-1553-5DAB18372D0B}"/>
                </a:ext>
              </a:extLst>
            </p:cNvPr>
            <p:cNvSpPr/>
            <p:nvPr/>
          </p:nvSpPr>
          <p:spPr>
            <a:xfrm>
              <a:off x="4810578" y="3135494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4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5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0" y="6944"/>
                    <a:pt x="6115" y="5829"/>
                    <a:pt x="6372" y="4132"/>
                  </a:cubicBezTo>
                  <a:cubicBezTo>
                    <a:pt x="6646" y="2246"/>
                    <a:pt x="5995" y="806"/>
                    <a:pt x="4314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3" name="任意多边形: 形状 292">
              <a:extLst>
                <a:ext uri="{FF2B5EF4-FFF2-40B4-BE49-F238E27FC236}">
                  <a16:creationId xmlns:a16="http://schemas.microsoft.com/office/drawing/2014/main" id="{02226093-1463-6BC8-99E5-606EF2FBC026}"/>
                </a:ext>
              </a:extLst>
            </p:cNvPr>
            <p:cNvSpPr/>
            <p:nvPr/>
          </p:nvSpPr>
          <p:spPr>
            <a:xfrm>
              <a:off x="4794389" y="3128430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0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44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0" y="154"/>
                  </a:cubicBezTo>
                  <a:cubicBezTo>
                    <a:pt x="4285" y="51"/>
                    <a:pt x="3959" y="0"/>
                    <a:pt x="36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4" name="任意多边形: 形状 293">
              <a:extLst>
                <a:ext uri="{FF2B5EF4-FFF2-40B4-BE49-F238E27FC236}">
                  <a16:creationId xmlns:a16="http://schemas.microsoft.com/office/drawing/2014/main" id="{FFC02A49-3F88-33C9-431B-FF2C6B08A56C}"/>
                </a:ext>
              </a:extLst>
            </p:cNvPr>
            <p:cNvSpPr/>
            <p:nvPr/>
          </p:nvSpPr>
          <p:spPr>
            <a:xfrm>
              <a:off x="4650398" y="35664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8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3" y="9670"/>
                    <a:pt x="9606" y="8538"/>
                  </a:cubicBezTo>
                  <a:cubicBezTo>
                    <a:pt x="10858" y="6498"/>
                    <a:pt x="9709" y="1920"/>
                    <a:pt x="7652" y="738"/>
                  </a:cubicBezTo>
                  <a:cubicBezTo>
                    <a:pt x="6777" y="240"/>
                    <a:pt x="5851" y="0"/>
                    <a:pt x="49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5" name="任意多边形: 形状 294">
              <a:extLst>
                <a:ext uri="{FF2B5EF4-FFF2-40B4-BE49-F238E27FC236}">
                  <a16:creationId xmlns:a16="http://schemas.microsoft.com/office/drawing/2014/main" id="{3C224D3D-0770-703E-8C30-6E55E2AA8344}"/>
                </a:ext>
              </a:extLst>
            </p:cNvPr>
            <p:cNvSpPr/>
            <p:nvPr/>
          </p:nvSpPr>
          <p:spPr>
            <a:xfrm>
              <a:off x="4793669" y="3177739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3 w 30416"/>
                <a:gd name="connsiteY4" fmla="*/ 4406 h 27123"/>
                <a:gd name="connsiteX5" fmla="*/ 10834 w 30416"/>
                <a:gd name="connsiteY5" fmla="*/ 4235 h 27123"/>
                <a:gd name="connsiteX6" fmla="*/ 5108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3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1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2" y="4629"/>
                    <a:pt x="14417" y="4629"/>
                  </a:cubicBezTo>
                  <a:cubicBezTo>
                    <a:pt x="13920" y="4629"/>
                    <a:pt x="13354" y="4509"/>
                    <a:pt x="12703" y="4406"/>
                  </a:cubicBezTo>
                  <a:cubicBezTo>
                    <a:pt x="12017" y="4286"/>
                    <a:pt x="11400" y="4235"/>
                    <a:pt x="10834" y="4235"/>
                  </a:cubicBezTo>
                  <a:cubicBezTo>
                    <a:pt x="7902" y="4235"/>
                    <a:pt x="6428" y="5881"/>
                    <a:pt x="5108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2" y="24157"/>
                    <a:pt x="3376" y="24603"/>
                  </a:cubicBezTo>
                  <a:cubicBezTo>
                    <a:pt x="4851" y="26283"/>
                    <a:pt x="6308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3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6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0" y="13390"/>
                    <a:pt x="29848" y="12482"/>
                    <a:pt x="30276" y="10921"/>
                  </a:cubicBezTo>
                  <a:cubicBezTo>
                    <a:pt x="30791" y="9001"/>
                    <a:pt x="29830" y="7732"/>
                    <a:pt x="28391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16" y="754"/>
                    <a:pt x="23230" y="0"/>
                    <a:pt x="220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6" name="任意多边形: 形状 295">
              <a:extLst>
                <a:ext uri="{FF2B5EF4-FFF2-40B4-BE49-F238E27FC236}">
                  <a16:creationId xmlns:a16="http://schemas.microsoft.com/office/drawing/2014/main" id="{9CDA5923-8623-7DFB-F03E-57E53F464B00}"/>
                </a:ext>
              </a:extLst>
            </p:cNvPr>
            <p:cNvSpPr/>
            <p:nvPr/>
          </p:nvSpPr>
          <p:spPr>
            <a:xfrm>
              <a:off x="4839769" y="3252355"/>
              <a:ext cx="14859" cy="20659"/>
            </a:xfrm>
            <a:custGeom>
              <a:avLst/>
              <a:gdLst>
                <a:gd name="connsiteX0" fmla="*/ 3482 w 14859"/>
                <a:gd name="connsiteY0" fmla="*/ 0 h 20659"/>
                <a:gd name="connsiteX1" fmla="*/ 430 w 14859"/>
                <a:gd name="connsiteY1" fmla="*/ 3258 h 20659"/>
                <a:gd name="connsiteX2" fmla="*/ 841 w 14859"/>
                <a:gd name="connsiteY2" fmla="*/ 10698 h 20659"/>
                <a:gd name="connsiteX3" fmla="*/ 1973 w 14859"/>
                <a:gd name="connsiteY3" fmla="*/ 16734 h 20659"/>
                <a:gd name="connsiteX4" fmla="*/ 4219 w 14859"/>
                <a:gd name="connsiteY4" fmla="*/ 20660 h 20659"/>
                <a:gd name="connsiteX5" fmla="*/ 6602 w 14859"/>
                <a:gd name="connsiteY5" fmla="*/ 20420 h 20659"/>
                <a:gd name="connsiteX6" fmla="*/ 8900 w 14859"/>
                <a:gd name="connsiteY6" fmla="*/ 20145 h 20659"/>
                <a:gd name="connsiteX7" fmla="*/ 9585 w 14859"/>
                <a:gd name="connsiteY7" fmla="*/ 20197 h 20659"/>
                <a:gd name="connsiteX8" fmla="*/ 10426 w 14859"/>
                <a:gd name="connsiteY8" fmla="*/ 20266 h 20659"/>
                <a:gd name="connsiteX9" fmla="*/ 14318 w 14859"/>
                <a:gd name="connsiteY9" fmla="*/ 16493 h 20659"/>
                <a:gd name="connsiteX10" fmla="*/ 5299 w 14859"/>
                <a:gd name="connsiteY10" fmla="*/ 326 h 20659"/>
                <a:gd name="connsiteX11" fmla="*/ 3482 w 14859"/>
                <a:gd name="connsiteY11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59" h="20659">
                  <a:moveTo>
                    <a:pt x="3482" y="0"/>
                  </a:moveTo>
                  <a:cubicBezTo>
                    <a:pt x="1905" y="0"/>
                    <a:pt x="1013" y="995"/>
                    <a:pt x="430" y="3258"/>
                  </a:cubicBezTo>
                  <a:cubicBezTo>
                    <a:pt x="-221" y="5778"/>
                    <a:pt x="-170" y="8247"/>
                    <a:pt x="841" y="10698"/>
                  </a:cubicBezTo>
                  <a:cubicBezTo>
                    <a:pt x="1630" y="12585"/>
                    <a:pt x="2265" y="14385"/>
                    <a:pt x="1973" y="16734"/>
                  </a:cubicBezTo>
                  <a:cubicBezTo>
                    <a:pt x="1630" y="19665"/>
                    <a:pt x="2127" y="20660"/>
                    <a:pt x="4219" y="20660"/>
                  </a:cubicBezTo>
                  <a:cubicBezTo>
                    <a:pt x="4853" y="20660"/>
                    <a:pt x="5642" y="20574"/>
                    <a:pt x="6602" y="20420"/>
                  </a:cubicBezTo>
                  <a:cubicBezTo>
                    <a:pt x="7357" y="20300"/>
                    <a:pt x="8145" y="20145"/>
                    <a:pt x="8900" y="20145"/>
                  </a:cubicBezTo>
                  <a:cubicBezTo>
                    <a:pt x="9123" y="20145"/>
                    <a:pt x="9362" y="20163"/>
                    <a:pt x="9585" y="20197"/>
                  </a:cubicBezTo>
                  <a:cubicBezTo>
                    <a:pt x="9894" y="20248"/>
                    <a:pt x="10169" y="20266"/>
                    <a:pt x="10426" y="20266"/>
                  </a:cubicBezTo>
                  <a:cubicBezTo>
                    <a:pt x="12637" y="20266"/>
                    <a:pt x="13631" y="18722"/>
                    <a:pt x="14318" y="16493"/>
                  </a:cubicBezTo>
                  <a:cubicBezTo>
                    <a:pt x="16066" y="10819"/>
                    <a:pt x="13717" y="3292"/>
                    <a:pt x="5299" y="326"/>
                  </a:cubicBezTo>
                  <a:cubicBezTo>
                    <a:pt x="4614" y="103"/>
                    <a:pt x="4013" y="0"/>
                    <a:pt x="34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7" name="任意多边形: 形状 296">
              <a:extLst>
                <a:ext uri="{FF2B5EF4-FFF2-40B4-BE49-F238E27FC236}">
                  <a16:creationId xmlns:a16="http://schemas.microsoft.com/office/drawing/2014/main" id="{F6424851-C91C-4D93-3621-3940A33ACBF4}"/>
                </a:ext>
              </a:extLst>
            </p:cNvPr>
            <p:cNvSpPr/>
            <p:nvPr/>
          </p:nvSpPr>
          <p:spPr>
            <a:xfrm>
              <a:off x="4757244" y="3161983"/>
              <a:ext cx="13449" cy="13098"/>
            </a:xfrm>
            <a:custGeom>
              <a:avLst/>
              <a:gdLst>
                <a:gd name="connsiteX0" fmla="*/ 11238 w 13449"/>
                <a:gd name="connsiteY0" fmla="*/ 0 h 13098"/>
                <a:gd name="connsiteX1" fmla="*/ 9489 w 13449"/>
                <a:gd name="connsiteY1" fmla="*/ 480 h 13098"/>
                <a:gd name="connsiteX2" fmla="*/ 1345 w 13449"/>
                <a:gd name="connsiteY2" fmla="*/ 5641 h 13098"/>
                <a:gd name="connsiteX3" fmla="*/ 42 w 13449"/>
                <a:gd name="connsiteY3" fmla="*/ 8281 h 13098"/>
                <a:gd name="connsiteX4" fmla="*/ 5614 w 13449"/>
                <a:gd name="connsiteY4" fmla="*/ 13099 h 13098"/>
                <a:gd name="connsiteX5" fmla="*/ 5974 w 13449"/>
                <a:gd name="connsiteY5" fmla="*/ 13099 h 13098"/>
                <a:gd name="connsiteX6" fmla="*/ 13089 w 13449"/>
                <a:gd name="connsiteY6" fmla="*/ 8778 h 13098"/>
                <a:gd name="connsiteX7" fmla="*/ 13449 w 13449"/>
                <a:gd name="connsiteY7" fmla="*/ 3240 h 13098"/>
                <a:gd name="connsiteX8" fmla="*/ 11238 w 13449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9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2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6" y="5161"/>
                    <a:pt x="13449" y="3240"/>
                  </a:cubicBezTo>
                  <a:cubicBezTo>
                    <a:pt x="13415" y="1183"/>
                    <a:pt x="12626" y="0"/>
                    <a:pt x="112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8" name="任意多边形: 形状 297">
              <a:extLst>
                <a:ext uri="{FF2B5EF4-FFF2-40B4-BE49-F238E27FC236}">
                  <a16:creationId xmlns:a16="http://schemas.microsoft.com/office/drawing/2014/main" id="{F180D22A-A6F9-064B-6D8D-685C4CB37B67}"/>
                </a:ext>
              </a:extLst>
            </p:cNvPr>
            <p:cNvSpPr/>
            <p:nvPr/>
          </p:nvSpPr>
          <p:spPr>
            <a:xfrm>
              <a:off x="4771470" y="31465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0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8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69" y="703"/>
                    <a:pt x="3801" y="0"/>
                    <a:pt x="28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9" name="任意多边形: 形状 298">
              <a:extLst>
                <a:ext uri="{FF2B5EF4-FFF2-40B4-BE49-F238E27FC236}">
                  <a16:creationId xmlns:a16="http://schemas.microsoft.com/office/drawing/2014/main" id="{AA30E498-396E-D03C-F167-F8BB51677240}"/>
                </a:ext>
              </a:extLst>
            </p:cNvPr>
            <p:cNvSpPr/>
            <p:nvPr/>
          </p:nvSpPr>
          <p:spPr>
            <a:xfrm>
              <a:off x="4768073" y="31879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2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79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24"/>
                    <a:pt x="8637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2" y="137"/>
                  </a:cubicBezTo>
                  <a:cubicBezTo>
                    <a:pt x="4368" y="51"/>
                    <a:pt x="4008" y="0"/>
                    <a:pt x="3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0" name="任意多边形: 形状 299">
              <a:extLst>
                <a:ext uri="{FF2B5EF4-FFF2-40B4-BE49-F238E27FC236}">
                  <a16:creationId xmlns:a16="http://schemas.microsoft.com/office/drawing/2014/main" id="{2D1A3520-113A-F4B4-9B92-946C7D743E2E}"/>
                </a:ext>
              </a:extLst>
            </p:cNvPr>
            <p:cNvSpPr/>
            <p:nvPr/>
          </p:nvSpPr>
          <p:spPr>
            <a:xfrm>
              <a:off x="4759636" y="3278689"/>
              <a:ext cx="35893" cy="23111"/>
            </a:xfrm>
            <a:custGeom>
              <a:avLst/>
              <a:gdLst>
                <a:gd name="connsiteX0" fmla="*/ 18739 w 35893"/>
                <a:gd name="connsiteY0" fmla="*/ 0 h 23111"/>
                <a:gd name="connsiteX1" fmla="*/ 13098 w 35893"/>
                <a:gd name="connsiteY1" fmla="*/ 2366 h 23111"/>
                <a:gd name="connsiteX2" fmla="*/ 12806 w 35893"/>
                <a:gd name="connsiteY2" fmla="*/ 2829 h 23111"/>
                <a:gd name="connsiteX3" fmla="*/ 11726 w 35893"/>
                <a:gd name="connsiteY3" fmla="*/ 2400 h 23111"/>
                <a:gd name="connsiteX4" fmla="*/ 4902 w 35893"/>
                <a:gd name="connsiteY4" fmla="*/ 2726 h 23111"/>
                <a:gd name="connsiteX5" fmla="*/ 33 w 35893"/>
                <a:gd name="connsiteY5" fmla="*/ 10784 h 23111"/>
                <a:gd name="connsiteX6" fmla="*/ 6411 w 35893"/>
                <a:gd name="connsiteY6" fmla="*/ 15585 h 23111"/>
                <a:gd name="connsiteX7" fmla="*/ 7011 w 35893"/>
                <a:gd name="connsiteY7" fmla="*/ 15551 h 23111"/>
                <a:gd name="connsiteX8" fmla="*/ 13955 w 35893"/>
                <a:gd name="connsiteY8" fmla="*/ 13493 h 23111"/>
                <a:gd name="connsiteX9" fmla="*/ 14349 w 35893"/>
                <a:gd name="connsiteY9" fmla="*/ 13287 h 23111"/>
                <a:gd name="connsiteX10" fmla="*/ 15086 w 35893"/>
                <a:gd name="connsiteY10" fmla="*/ 14248 h 23111"/>
                <a:gd name="connsiteX11" fmla="*/ 15721 w 35893"/>
                <a:gd name="connsiteY11" fmla="*/ 14522 h 23111"/>
                <a:gd name="connsiteX12" fmla="*/ 16389 w 35893"/>
                <a:gd name="connsiteY12" fmla="*/ 13836 h 23111"/>
                <a:gd name="connsiteX13" fmla="*/ 16578 w 35893"/>
                <a:gd name="connsiteY13" fmla="*/ 11761 h 23111"/>
                <a:gd name="connsiteX14" fmla="*/ 17778 w 35893"/>
                <a:gd name="connsiteY14" fmla="*/ 12327 h 23111"/>
                <a:gd name="connsiteX15" fmla="*/ 17761 w 35893"/>
                <a:gd name="connsiteY15" fmla="*/ 12362 h 23111"/>
                <a:gd name="connsiteX16" fmla="*/ 19647 w 35893"/>
                <a:gd name="connsiteY16" fmla="*/ 16476 h 23111"/>
                <a:gd name="connsiteX17" fmla="*/ 20607 w 35893"/>
                <a:gd name="connsiteY17" fmla="*/ 16648 h 23111"/>
                <a:gd name="connsiteX18" fmla="*/ 22287 w 35893"/>
                <a:gd name="connsiteY18" fmla="*/ 16236 h 23111"/>
                <a:gd name="connsiteX19" fmla="*/ 26591 w 35893"/>
                <a:gd name="connsiteY19" fmla="*/ 20591 h 23111"/>
                <a:gd name="connsiteX20" fmla="*/ 30928 w 35893"/>
                <a:gd name="connsiteY20" fmla="*/ 23112 h 23111"/>
                <a:gd name="connsiteX21" fmla="*/ 32266 w 35893"/>
                <a:gd name="connsiteY21" fmla="*/ 23026 h 23111"/>
                <a:gd name="connsiteX22" fmla="*/ 35832 w 35893"/>
                <a:gd name="connsiteY22" fmla="*/ 18722 h 23111"/>
                <a:gd name="connsiteX23" fmla="*/ 31563 w 35893"/>
                <a:gd name="connsiteY23" fmla="*/ 6532 h 23111"/>
                <a:gd name="connsiteX24" fmla="*/ 23831 w 35893"/>
                <a:gd name="connsiteY24" fmla="*/ 1200 h 23111"/>
                <a:gd name="connsiteX25" fmla="*/ 18739 w 35893"/>
                <a:gd name="connsiteY25" fmla="*/ 0 h 2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111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35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5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81" y="14316"/>
                    <a:pt x="17830" y="15756"/>
                    <a:pt x="19647" y="16476"/>
                  </a:cubicBezTo>
                  <a:cubicBezTo>
                    <a:pt x="19956" y="16596"/>
                    <a:pt x="20264" y="16648"/>
                    <a:pt x="20607" y="16648"/>
                  </a:cubicBezTo>
                  <a:cubicBezTo>
                    <a:pt x="21156" y="16648"/>
                    <a:pt x="21739" y="16493"/>
                    <a:pt x="22287" y="16236"/>
                  </a:cubicBezTo>
                  <a:cubicBezTo>
                    <a:pt x="24859" y="16476"/>
                    <a:pt x="25597" y="18465"/>
                    <a:pt x="26591" y="20591"/>
                  </a:cubicBezTo>
                  <a:cubicBezTo>
                    <a:pt x="27517" y="22563"/>
                    <a:pt x="29128" y="23112"/>
                    <a:pt x="30928" y="23112"/>
                  </a:cubicBezTo>
                  <a:cubicBezTo>
                    <a:pt x="31374" y="23112"/>
                    <a:pt x="31820" y="23077"/>
                    <a:pt x="32266" y="23026"/>
                  </a:cubicBezTo>
                  <a:cubicBezTo>
                    <a:pt x="34700" y="22751"/>
                    <a:pt x="36226" y="20591"/>
                    <a:pt x="35832" y="18722"/>
                  </a:cubicBezTo>
                  <a:cubicBezTo>
                    <a:pt x="34940" y="14505"/>
                    <a:pt x="33809" y="10047"/>
                    <a:pt x="31563" y="6532"/>
                  </a:cubicBezTo>
                  <a:cubicBezTo>
                    <a:pt x="29951" y="3995"/>
                    <a:pt x="26368" y="2863"/>
                    <a:pt x="23831" y="1200"/>
                  </a:cubicBezTo>
                  <a:cubicBezTo>
                    <a:pt x="22133" y="395"/>
                    <a:pt x="20384" y="0"/>
                    <a:pt x="187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1" name="任意多边形: 形状 300">
              <a:extLst>
                <a:ext uri="{FF2B5EF4-FFF2-40B4-BE49-F238E27FC236}">
                  <a16:creationId xmlns:a16="http://schemas.microsoft.com/office/drawing/2014/main" id="{8304FCB5-B7F0-F3BD-89B5-0D671E7F1430}"/>
                </a:ext>
              </a:extLst>
            </p:cNvPr>
            <p:cNvSpPr/>
            <p:nvPr/>
          </p:nvSpPr>
          <p:spPr>
            <a:xfrm>
              <a:off x="4762152" y="3260567"/>
              <a:ext cx="6481" cy="7046"/>
            </a:xfrm>
            <a:custGeom>
              <a:avLst/>
              <a:gdLst>
                <a:gd name="connsiteX0" fmla="*/ 3552 w 6481"/>
                <a:gd name="connsiteY0" fmla="*/ 0 h 7046"/>
                <a:gd name="connsiteX1" fmla="*/ 123 w 6481"/>
                <a:gd name="connsiteY1" fmla="*/ 2400 h 7046"/>
                <a:gd name="connsiteX2" fmla="*/ 2352 w 6481"/>
                <a:gd name="connsiteY2" fmla="*/ 6961 h 7046"/>
                <a:gd name="connsiteX3" fmla="*/ 3244 w 6481"/>
                <a:gd name="connsiteY3" fmla="*/ 7047 h 7046"/>
                <a:gd name="connsiteX4" fmla="*/ 6227 w 6481"/>
                <a:gd name="connsiteY4" fmla="*/ 4869 h 7046"/>
                <a:gd name="connsiteX5" fmla="*/ 4495 w 6481"/>
                <a:gd name="connsiteY5" fmla="*/ 171 h 7046"/>
                <a:gd name="connsiteX6" fmla="*/ 3552 w 648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1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44" y="7047"/>
                  </a:cubicBezTo>
                  <a:cubicBezTo>
                    <a:pt x="4564" y="7047"/>
                    <a:pt x="5644" y="6412"/>
                    <a:pt x="6227" y="4869"/>
                  </a:cubicBezTo>
                  <a:cubicBezTo>
                    <a:pt x="6930" y="2932"/>
                    <a:pt x="6124" y="737"/>
                    <a:pt x="4495" y="171"/>
                  </a:cubicBezTo>
                  <a:cubicBezTo>
                    <a:pt x="4204" y="51"/>
                    <a:pt x="3878" y="0"/>
                    <a:pt x="35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FCCFE82B-68CD-C892-CEDF-B61B83715CD3}"/>
                </a:ext>
              </a:extLst>
            </p:cNvPr>
            <p:cNvSpPr/>
            <p:nvPr/>
          </p:nvSpPr>
          <p:spPr>
            <a:xfrm>
              <a:off x="4764386" y="32358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2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8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5" y="2263"/>
                    <a:pt x="272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5" y="16322"/>
                    <a:pt x="12770" y="14642"/>
                    <a:pt x="14073" y="11847"/>
                  </a:cubicBezTo>
                  <a:lnTo>
                    <a:pt x="13988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10" y="274"/>
                    <a:pt x="8261" y="0"/>
                    <a:pt x="71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3" name="任意多边形: 形状 302">
              <a:extLst>
                <a:ext uri="{FF2B5EF4-FFF2-40B4-BE49-F238E27FC236}">
                  <a16:creationId xmlns:a16="http://schemas.microsoft.com/office/drawing/2014/main" id="{14B1B6CF-2A77-8D0F-87BC-396DFBD7DB03}"/>
                </a:ext>
              </a:extLst>
            </p:cNvPr>
            <p:cNvSpPr/>
            <p:nvPr/>
          </p:nvSpPr>
          <p:spPr>
            <a:xfrm>
              <a:off x="4785552" y="30841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9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66" y="17"/>
                    <a:pt x="3795" y="0"/>
                    <a:pt x="36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4" name="任意多边形: 形状 303">
              <a:extLst>
                <a:ext uri="{FF2B5EF4-FFF2-40B4-BE49-F238E27FC236}">
                  <a16:creationId xmlns:a16="http://schemas.microsoft.com/office/drawing/2014/main" id="{9A42794A-3191-C51B-FB74-B5DBA08AA3B2}"/>
                </a:ext>
              </a:extLst>
            </p:cNvPr>
            <p:cNvSpPr/>
            <p:nvPr/>
          </p:nvSpPr>
          <p:spPr>
            <a:xfrm>
              <a:off x="5030686" y="2969685"/>
              <a:ext cx="13865" cy="17402"/>
            </a:xfrm>
            <a:custGeom>
              <a:avLst/>
              <a:gdLst>
                <a:gd name="connsiteX0" fmla="*/ 7949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29 w 13865"/>
                <a:gd name="connsiteY5" fmla="*/ 17402 h 17402"/>
                <a:gd name="connsiteX6" fmla="*/ 13487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20 h 17402"/>
                <a:gd name="connsiteX9" fmla="*/ 7949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49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1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3" y="17402"/>
                    <a:pt x="6629" y="17402"/>
                  </a:cubicBezTo>
                  <a:cubicBezTo>
                    <a:pt x="9595" y="17402"/>
                    <a:pt x="12099" y="15071"/>
                    <a:pt x="13487" y="10544"/>
                  </a:cubicBezTo>
                  <a:cubicBezTo>
                    <a:pt x="13539" y="10253"/>
                    <a:pt x="13881" y="9413"/>
                    <a:pt x="13865" y="8590"/>
                  </a:cubicBezTo>
                  <a:cubicBezTo>
                    <a:pt x="13796" y="5555"/>
                    <a:pt x="13624" y="2263"/>
                    <a:pt x="10761" y="720"/>
                  </a:cubicBezTo>
                  <a:cubicBezTo>
                    <a:pt x="9818" y="223"/>
                    <a:pt x="8875" y="0"/>
                    <a:pt x="79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5" name="任意多边形: 形状 304">
              <a:extLst>
                <a:ext uri="{FF2B5EF4-FFF2-40B4-BE49-F238E27FC236}">
                  <a16:creationId xmlns:a16="http://schemas.microsoft.com/office/drawing/2014/main" id="{91E20BB7-2170-53F4-8D02-611C1E43DA6A}"/>
                </a:ext>
              </a:extLst>
            </p:cNvPr>
            <p:cNvSpPr/>
            <p:nvPr/>
          </p:nvSpPr>
          <p:spPr>
            <a:xfrm>
              <a:off x="5031216" y="2881388"/>
              <a:ext cx="4478" cy="4406"/>
            </a:xfrm>
            <a:custGeom>
              <a:avLst/>
              <a:gdLst>
                <a:gd name="connsiteX0" fmla="*/ 1659 w 4478"/>
                <a:gd name="connsiteY0" fmla="*/ 0 h 4406"/>
                <a:gd name="connsiteX1" fmla="*/ 98 w 4478"/>
                <a:gd name="connsiteY1" fmla="*/ 1355 h 4406"/>
                <a:gd name="connsiteX2" fmla="*/ 1745 w 4478"/>
                <a:gd name="connsiteY2" fmla="*/ 4235 h 4406"/>
                <a:gd name="connsiteX3" fmla="*/ 2602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9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9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5" y="4235"/>
                  </a:cubicBezTo>
                  <a:cubicBezTo>
                    <a:pt x="2036" y="4355"/>
                    <a:pt x="2327" y="4406"/>
                    <a:pt x="2602" y="4406"/>
                  </a:cubicBezTo>
                  <a:cubicBezTo>
                    <a:pt x="3288" y="4406"/>
                    <a:pt x="3871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D26743AD-67B7-82FF-EE70-805DEDF3F6CA}"/>
                </a:ext>
              </a:extLst>
            </p:cNvPr>
            <p:cNvSpPr/>
            <p:nvPr/>
          </p:nvSpPr>
          <p:spPr>
            <a:xfrm>
              <a:off x="5031657" y="29441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2" y="0"/>
                    <a:pt x="7938" y="51"/>
                    <a:pt x="7647" y="154"/>
                  </a:cubicBezTo>
                  <a:cubicBezTo>
                    <a:pt x="3977" y="1560"/>
                    <a:pt x="2709" y="5555"/>
                    <a:pt x="0" y="7835"/>
                  </a:cubicBezTo>
                  <a:cubicBezTo>
                    <a:pt x="68" y="8487"/>
                    <a:pt x="85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8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36" y="754"/>
                    <a:pt x="9464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7" name="任意多边形: 形状 306">
              <a:extLst>
                <a:ext uri="{FF2B5EF4-FFF2-40B4-BE49-F238E27FC236}">
                  <a16:creationId xmlns:a16="http://schemas.microsoft.com/office/drawing/2014/main" id="{E1E24DD4-BBAD-0EB4-9DE2-FB6A8174BA83}"/>
                </a:ext>
              </a:extLst>
            </p:cNvPr>
            <p:cNvSpPr/>
            <p:nvPr/>
          </p:nvSpPr>
          <p:spPr>
            <a:xfrm>
              <a:off x="5078940" y="2892258"/>
              <a:ext cx="3980" cy="4663"/>
            </a:xfrm>
            <a:custGeom>
              <a:avLst/>
              <a:gdLst>
                <a:gd name="connsiteX0" fmla="*/ 2694 w 3980"/>
                <a:gd name="connsiteY0" fmla="*/ 0 h 4663"/>
                <a:gd name="connsiteX1" fmla="*/ 774 w 3980"/>
                <a:gd name="connsiteY1" fmla="*/ 1269 h 4663"/>
                <a:gd name="connsiteX2" fmla="*/ 843 w 3980"/>
                <a:gd name="connsiteY2" fmla="*/ 4424 h 4663"/>
                <a:gd name="connsiteX3" fmla="*/ 1614 w 3980"/>
                <a:gd name="connsiteY3" fmla="*/ 4664 h 4663"/>
                <a:gd name="connsiteX4" fmla="*/ 3414 w 3980"/>
                <a:gd name="connsiteY4" fmla="*/ 3652 h 4663"/>
                <a:gd name="connsiteX5" fmla="*/ 2694 w 3980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0" h="4663">
                  <a:moveTo>
                    <a:pt x="2694" y="0"/>
                  </a:moveTo>
                  <a:cubicBezTo>
                    <a:pt x="2197" y="309"/>
                    <a:pt x="1323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52" y="1423"/>
                    <a:pt x="26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8" name="任意多边形: 形状 307">
              <a:extLst>
                <a:ext uri="{FF2B5EF4-FFF2-40B4-BE49-F238E27FC236}">
                  <a16:creationId xmlns:a16="http://schemas.microsoft.com/office/drawing/2014/main" id="{8315C46F-49F2-B3B8-F5F7-9F0D184D1EA9}"/>
                </a:ext>
              </a:extLst>
            </p:cNvPr>
            <p:cNvSpPr/>
            <p:nvPr/>
          </p:nvSpPr>
          <p:spPr>
            <a:xfrm>
              <a:off x="5077251" y="2926034"/>
              <a:ext cx="19158" cy="21139"/>
            </a:xfrm>
            <a:custGeom>
              <a:avLst/>
              <a:gdLst>
                <a:gd name="connsiteX0" fmla="*/ 6184 w 19158"/>
                <a:gd name="connsiteY0" fmla="*/ 0 h 21139"/>
                <a:gd name="connsiteX1" fmla="*/ 1641 w 19158"/>
                <a:gd name="connsiteY1" fmla="*/ 3018 h 21139"/>
                <a:gd name="connsiteX2" fmla="*/ 6921 w 19158"/>
                <a:gd name="connsiteY2" fmla="*/ 20848 h 21139"/>
                <a:gd name="connsiteX3" fmla="*/ 8190 w 19158"/>
                <a:gd name="connsiteY3" fmla="*/ 21140 h 21139"/>
                <a:gd name="connsiteX4" fmla="*/ 9253 w 19158"/>
                <a:gd name="connsiteY4" fmla="*/ 20917 h 21139"/>
                <a:gd name="connsiteX5" fmla="*/ 17791 w 19158"/>
                <a:gd name="connsiteY5" fmla="*/ 13082 h 21139"/>
                <a:gd name="connsiteX6" fmla="*/ 18992 w 19158"/>
                <a:gd name="connsiteY6" fmla="*/ 9018 h 21139"/>
                <a:gd name="connsiteX7" fmla="*/ 18237 w 19158"/>
                <a:gd name="connsiteY7" fmla="*/ 6241 h 21139"/>
                <a:gd name="connsiteX8" fmla="*/ 7744 w 19158"/>
                <a:gd name="connsiteY8" fmla="*/ 171 h 21139"/>
                <a:gd name="connsiteX9" fmla="*/ 6184 w 19158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8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2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17"/>
                  </a:cubicBezTo>
                  <a:cubicBezTo>
                    <a:pt x="13128" y="19322"/>
                    <a:pt x="17637" y="18431"/>
                    <a:pt x="17791" y="13082"/>
                  </a:cubicBezTo>
                  <a:cubicBezTo>
                    <a:pt x="18272" y="11453"/>
                    <a:pt x="18649" y="10253"/>
                    <a:pt x="18992" y="9018"/>
                  </a:cubicBezTo>
                  <a:cubicBezTo>
                    <a:pt x="19283" y="7955"/>
                    <a:pt x="19283" y="6961"/>
                    <a:pt x="18237" y="6241"/>
                  </a:cubicBezTo>
                  <a:cubicBezTo>
                    <a:pt x="14911" y="3892"/>
                    <a:pt x="11774" y="1166"/>
                    <a:pt x="7744" y="171"/>
                  </a:cubicBezTo>
                  <a:cubicBezTo>
                    <a:pt x="7196" y="69"/>
                    <a:pt x="6682" y="0"/>
                    <a:pt x="6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22961934-1D35-F557-A2EC-AC86E58CE31D}"/>
                </a:ext>
              </a:extLst>
            </p:cNvPr>
            <p:cNvSpPr/>
            <p:nvPr/>
          </p:nvSpPr>
          <p:spPr>
            <a:xfrm>
              <a:off x="5079105" y="29061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8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8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501" y="17"/>
                    <a:pt x="4364" y="0"/>
                    <a:pt x="42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893ACAEA-06BE-E3E5-94D2-D775227DE543}"/>
                </a:ext>
              </a:extLst>
            </p:cNvPr>
            <p:cNvSpPr/>
            <p:nvPr/>
          </p:nvSpPr>
          <p:spPr>
            <a:xfrm>
              <a:off x="4948590" y="3127470"/>
              <a:ext cx="25750" cy="22940"/>
            </a:xfrm>
            <a:custGeom>
              <a:avLst/>
              <a:gdLst>
                <a:gd name="connsiteX0" fmla="*/ 17522 w 25750"/>
                <a:gd name="connsiteY0" fmla="*/ 0 h 22940"/>
                <a:gd name="connsiteX1" fmla="*/ 12035 w 25750"/>
                <a:gd name="connsiteY1" fmla="*/ 3463 h 22940"/>
                <a:gd name="connsiteX2" fmla="*/ 11813 w 25750"/>
                <a:gd name="connsiteY2" fmla="*/ 5589 h 22940"/>
                <a:gd name="connsiteX3" fmla="*/ 10252 w 25750"/>
                <a:gd name="connsiteY3" fmla="*/ 5058 h 22940"/>
                <a:gd name="connsiteX4" fmla="*/ 8898 w 25750"/>
                <a:gd name="connsiteY4" fmla="*/ 4972 h 22940"/>
                <a:gd name="connsiteX5" fmla="*/ 1251 w 25750"/>
                <a:gd name="connsiteY5" fmla="*/ 9001 h 22940"/>
                <a:gd name="connsiteX6" fmla="*/ 1183 w 25750"/>
                <a:gd name="connsiteY6" fmla="*/ 10544 h 22940"/>
                <a:gd name="connsiteX7" fmla="*/ 1594 w 25750"/>
                <a:gd name="connsiteY7" fmla="*/ 10664 h 22940"/>
                <a:gd name="connsiteX8" fmla="*/ 2160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7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22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22" y="0"/>
                  </a:moveTo>
                  <a:cubicBezTo>
                    <a:pt x="14693" y="0"/>
                    <a:pt x="12687" y="1269"/>
                    <a:pt x="12035" y="3463"/>
                  </a:cubicBezTo>
                  <a:cubicBezTo>
                    <a:pt x="11847" y="4098"/>
                    <a:pt x="11778" y="4835"/>
                    <a:pt x="11813" y="5589"/>
                  </a:cubicBezTo>
                  <a:cubicBezTo>
                    <a:pt x="11315" y="5332"/>
                    <a:pt x="10801" y="5126"/>
                    <a:pt x="10252" y="5058"/>
                  </a:cubicBezTo>
                  <a:cubicBezTo>
                    <a:pt x="9790" y="4989"/>
                    <a:pt x="9344" y="4972"/>
                    <a:pt x="8898" y="4972"/>
                  </a:cubicBezTo>
                  <a:cubicBezTo>
                    <a:pt x="5846" y="4972"/>
                    <a:pt x="3309" y="6464"/>
                    <a:pt x="1251" y="9001"/>
                  </a:cubicBezTo>
                  <a:cubicBezTo>
                    <a:pt x="908" y="9430"/>
                    <a:pt x="566" y="10064"/>
                    <a:pt x="1183" y="10544"/>
                  </a:cubicBezTo>
                  <a:cubicBezTo>
                    <a:pt x="1303" y="10630"/>
                    <a:pt x="1440" y="10664"/>
                    <a:pt x="1594" y="10664"/>
                  </a:cubicBezTo>
                  <a:cubicBezTo>
                    <a:pt x="1766" y="10664"/>
                    <a:pt x="1972" y="10630"/>
                    <a:pt x="2160" y="10596"/>
                  </a:cubicBezTo>
                  <a:cubicBezTo>
                    <a:pt x="2349" y="10561"/>
                    <a:pt x="2537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7" y="13167"/>
                  </a:cubicBezTo>
                  <a:cubicBezTo>
                    <a:pt x="15464" y="12773"/>
                    <a:pt x="15430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5" y="1303"/>
                    <a:pt x="21928" y="960"/>
                    <a:pt x="21431" y="720"/>
                  </a:cubicBezTo>
                  <a:cubicBezTo>
                    <a:pt x="20008" y="223"/>
                    <a:pt x="18688" y="0"/>
                    <a:pt x="175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1" name="任意多边形: 形状 310">
              <a:extLst>
                <a:ext uri="{FF2B5EF4-FFF2-40B4-BE49-F238E27FC236}">
                  <a16:creationId xmlns:a16="http://schemas.microsoft.com/office/drawing/2014/main" id="{18E89031-993D-7547-6524-917C5DB5B255}"/>
                </a:ext>
              </a:extLst>
            </p:cNvPr>
            <p:cNvSpPr/>
            <p:nvPr/>
          </p:nvSpPr>
          <p:spPr>
            <a:xfrm>
              <a:off x="4643805" y="3422330"/>
              <a:ext cx="11027" cy="11693"/>
            </a:xfrm>
            <a:custGeom>
              <a:avLst/>
              <a:gdLst>
                <a:gd name="connsiteX0" fmla="*/ 6872 w 11027"/>
                <a:gd name="connsiteY0" fmla="*/ 0 h 11693"/>
                <a:gd name="connsiteX1" fmla="*/ 1849 w 11027"/>
                <a:gd name="connsiteY1" fmla="*/ 1097 h 11693"/>
                <a:gd name="connsiteX2" fmla="*/ 32 w 11027"/>
                <a:gd name="connsiteY2" fmla="*/ 3926 h 11693"/>
                <a:gd name="connsiteX3" fmla="*/ 1609 w 11027"/>
                <a:gd name="connsiteY3" fmla="*/ 9927 h 11693"/>
                <a:gd name="connsiteX4" fmla="*/ 3855 w 11027"/>
                <a:gd name="connsiteY4" fmla="*/ 11693 h 11693"/>
                <a:gd name="connsiteX5" fmla="*/ 6049 w 11027"/>
                <a:gd name="connsiteY5" fmla="*/ 10921 h 11693"/>
                <a:gd name="connsiteX6" fmla="*/ 10353 w 11027"/>
                <a:gd name="connsiteY6" fmla="*/ 5041 h 11693"/>
                <a:gd name="connsiteX7" fmla="*/ 8278 w 11027"/>
                <a:gd name="connsiteY7" fmla="*/ 206 h 11693"/>
                <a:gd name="connsiteX8" fmla="*/ 6872 w 11027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27" h="11693">
                  <a:moveTo>
                    <a:pt x="6872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5" y="1372"/>
                    <a:pt x="-140" y="2692"/>
                    <a:pt x="32" y="3926"/>
                  </a:cubicBezTo>
                  <a:cubicBezTo>
                    <a:pt x="323" y="5966"/>
                    <a:pt x="821" y="8041"/>
                    <a:pt x="1609" y="9927"/>
                  </a:cubicBezTo>
                  <a:cubicBezTo>
                    <a:pt x="2124" y="11144"/>
                    <a:pt x="2912" y="11693"/>
                    <a:pt x="3855" y="11693"/>
                  </a:cubicBezTo>
                  <a:cubicBezTo>
                    <a:pt x="4524" y="11693"/>
                    <a:pt x="5278" y="11419"/>
                    <a:pt x="6049" y="10921"/>
                  </a:cubicBezTo>
                  <a:cubicBezTo>
                    <a:pt x="8261" y="9516"/>
                    <a:pt x="8519" y="6635"/>
                    <a:pt x="10353" y="5041"/>
                  </a:cubicBezTo>
                  <a:cubicBezTo>
                    <a:pt x="11759" y="2486"/>
                    <a:pt x="10919" y="892"/>
                    <a:pt x="8278" y="206"/>
                  </a:cubicBezTo>
                  <a:cubicBezTo>
                    <a:pt x="7798" y="51"/>
                    <a:pt x="7335" y="0"/>
                    <a:pt x="68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2" name="任意多边形: 形状 311">
              <a:extLst>
                <a:ext uri="{FF2B5EF4-FFF2-40B4-BE49-F238E27FC236}">
                  <a16:creationId xmlns:a16="http://schemas.microsoft.com/office/drawing/2014/main" id="{262A4167-F66C-2938-48CF-9046F4B3AC7D}"/>
                </a:ext>
              </a:extLst>
            </p:cNvPr>
            <p:cNvSpPr/>
            <p:nvPr/>
          </p:nvSpPr>
          <p:spPr>
            <a:xfrm>
              <a:off x="4969346" y="3046820"/>
              <a:ext cx="4594" cy="4337"/>
            </a:xfrm>
            <a:custGeom>
              <a:avLst/>
              <a:gdLst>
                <a:gd name="connsiteX0" fmla="*/ 2664 w 4594"/>
                <a:gd name="connsiteY0" fmla="*/ 0 h 4337"/>
                <a:gd name="connsiteX1" fmla="*/ 41 w 4594"/>
                <a:gd name="connsiteY1" fmla="*/ 2092 h 4337"/>
                <a:gd name="connsiteX2" fmla="*/ 1618 w 4594"/>
                <a:gd name="connsiteY2" fmla="*/ 4321 h 4337"/>
                <a:gd name="connsiteX3" fmla="*/ 1858 w 4594"/>
                <a:gd name="connsiteY3" fmla="*/ 4338 h 4337"/>
                <a:gd name="connsiteX4" fmla="*/ 4550 w 4594"/>
                <a:gd name="connsiteY4" fmla="*/ 1800 h 4337"/>
                <a:gd name="connsiteX5" fmla="*/ 3196 w 4594"/>
                <a:gd name="connsiteY5" fmla="*/ 51 h 4337"/>
                <a:gd name="connsiteX6" fmla="*/ 2664 w 4594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4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90" y="4338"/>
                    <a:pt x="1858" y="4338"/>
                  </a:cubicBezTo>
                  <a:cubicBezTo>
                    <a:pt x="3350" y="4338"/>
                    <a:pt x="4207" y="3275"/>
                    <a:pt x="4550" y="1800"/>
                  </a:cubicBezTo>
                  <a:cubicBezTo>
                    <a:pt x="4790" y="789"/>
                    <a:pt x="4036" y="343"/>
                    <a:pt x="3196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3" name="任意多边形: 形状 312">
              <a:extLst>
                <a:ext uri="{FF2B5EF4-FFF2-40B4-BE49-F238E27FC236}">
                  <a16:creationId xmlns:a16="http://schemas.microsoft.com/office/drawing/2014/main" id="{B5279712-72AE-CA8E-BA18-59DBFFEB82E6}"/>
                </a:ext>
              </a:extLst>
            </p:cNvPr>
            <p:cNvSpPr/>
            <p:nvPr/>
          </p:nvSpPr>
          <p:spPr>
            <a:xfrm>
              <a:off x="4981703" y="2945630"/>
              <a:ext cx="15441" cy="16733"/>
            </a:xfrm>
            <a:custGeom>
              <a:avLst/>
              <a:gdLst>
                <a:gd name="connsiteX0" fmla="*/ 8429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6 w 15441"/>
                <a:gd name="connsiteY9" fmla="*/ 720 h 16733"/>
                <a:gd name="connsiteX10" fmla="*/ 12321 w 15441"/>
                <a:gd name="connsiteY10" fmla="*/ 737 h 16733"/>
                <a:gd name="connsiteX11" fmla="*/ 8429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29" y="0"/>
                  </a:moveTo>
                  <a:cubicBezTo>
                    <a:pt x="7332" y="0"/>
                    <a:pt x="6337" y="206"/>
                    <a:pt x="5360" y="497"/>
                  </a:cubicBezTo>
                  <a:cubicBezTo>
                    <a:pt x="4622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43"/>
                    <a:pt x="12355" y="720"/>
                    <a:pt x="12286" y="720"/>
                  </a:cubicBezTo>
                  <a:cubicBezTo>
                    <a:pt x="12270" y="720"/>
                    <a:pt x="12286" y="737"/>
                    <a:pt x="12321" y="737"/>
                  </a:cubicBezTo>
                  <a:cubicBezTo>
                    <a:pt x="10812" y="223"/>
                    <a:pt x="9560" y="0"/>
                    <a:pt x="84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4" name="任意多边形: 形状 313">
              <a:extLst>
                <a:ext uri="{FF2B5EF4-FFF2-40B4-BE49-F238E27FC236}">
                  <a16:creationId xmlns:a16="http://schemas.microsoft.com/office/drawing/2014/main" id="{93969E96-12EB-DB0B-535A-EF711A139722}"/>
                </a:ext>
              </a:extLst>
            </p:cNvPr>
            <p:cNvSpPr/>
            <p:nvPr/>
          </p:nvSpPr>
          <p:spPr>
            <a:xfrm>
              <a:off x="4970608" y="3152999"/>
              <a:ext cx="13043" cy="15481"/>
            </a:xfrm>
            <a:custGeom>
              <a:avLst/>
              <a:gdLst>
                <a:gd name="connsiteX0" fmla="*/ 13009 w 13043"/>
                <a:gd name="connsiteY0" fmla="*/ 1337 h 15481"/>
                <a:gd name="connsiteX1" fmla="*/ 13026 w 13043"/>
                <a:gd name="connsiteY1" fmla="*/ 1355 h 15481"/>
                <a:gd name="connsiteX2" fmla="*/ 13026 w 13043"/>
                <a:gd name="connsiteY2" fmla="*/ 1337 h 15481"/>
                <a:gd name="connsiteX3" fmla="*/ 13009 w 13043"/>
                <a:gd name="connsiteY3" fmla="*/ 1337 h 15481"/>
                <a:gd name="connsiteX4" fmla="*/ 8071 w 13043"/>
                <a:gd name="connsiteY4" fmla="*/ 0 h 15481"/>
                <a:gd name="connsiteX5" fmla="*/ 6288 w 13043"/>
                <a:gd name="connsiteY5" fmla="*/ 154 h 15481"/>
                <a:gd name="connsiteX6" fmla="*/ 4693 w 13043"/>
                <a:gd name="connsiteY6" fmla="*/ 1492 h 15481"/>
                <a:gd name="connsiteX7" fmla="*/ 2739 w 13043"/>
                <a:gd name="connsiteY7" fmla="*/ 4818 h 15481"/>
                <a:gd name="connsiteX8" fmla="*/ 116 w 13043"/>
                <a:gd name="connsiteY8" fmla="*/ 6738 h 15481"/>
                <a:gd name="connsiteX9" fmla="*/ 3733 w 13043"/>
                <a:gd name="connsiteY9" fmla="*/ 15482 h 15481"/>
                <a:gd name="connsiteX10" fmla="*/ 13043 w 13043"/>
                <a:gd name="connsiteY10" fmla="*/ 1355 h 15481"/>
                <a:gd name="connsiteX11" fmla="*/ 8071 w 13043"/>
                <a:gd name="connsiteY11" fmla="*/ 0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3" h="15481">
                  <a:moveTo>
                    <a:pt x="13009" y="1337"/>
                  </a:moveTo>
                  <a:cubicBezTo>
                    <a:pt x="13009" y="1337"/>
                    <a:pt x="13009" y="1337"/>
                    <a:pt x="13026" y="1355"/>
                  </a:cubicBezTo>
                  <a:cubicBezTo>
                    <a:pt x="13026" y="1355"/>
                    <a:pt x="13026" y="1355"/>
                    <a:pt x="13026" y="1337"/>
                  </a:cubicBezTo>
                  <a:cubicBezTo>
                    <a:pt x="13026" y="1337"/>
                    <a:pt x="13026" y="1337"/>
                    <a:pt x="13009" y="1337"/>
                  </a:cubicBezTo>
                  <a:moveTo>
                    <a:pt x="8071" y="0"/>
                  </a:moveTo>
                  <a:cubicBezTo>
                    <a:pt x="7454" y="0"/>
                    <a:pt x="6871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5" y="4509"/>
                    <a:pt x="3836" y="4149"/>
                    <a:pt x="2739" y="4818"/>
                  </a:cubicBezTo>
                  <a:cubicBezTo>
                    <a:pt x="1813" y="5384"/>
                    <a:pt x="458" y="4921"/>
                    <a:pt x="116" y="6738"/>
                  </a:cubicBezTo>
                  <a:cubicBezTo>
                    <a:pt x="-450" y="9755"/>
                    <a:pt x="1110" y="13733"/>
                    <a:pt x="3733" y="15482"/>
                  </a:cubicBezTo>
                  <a:cubicBezTo>
                    <a:pt x="6802" y="10750"/>
                    <a:pt x="9905" y="6052"/>
                    <a:pt x="13043" y="1355"/>
                  </a:cubicBezTo>
                  <a:cubicBezTo>
                    <a:pt x="11071" y="326"/>
                    <a:pt x="9511" y="0"/>
                    <a:pt x="80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77A47B2D-2E71-8B5F-2828-6D685143CA78}"/>
                </a:ext>
              </a:extLst>
            </p:cNvPr>
            <p:cNvSpPr/>
            <p:nvPr/>
          </p:nvSpPr>
          <p:spPr>
            <a:xfrm>
              <a:off x="4974324" y="3154337"/>
              <a:ext cx="11751" cy="14933"/>
            </a:xfrm>
            <a:custGeom>
              <a:avLst/>
              <a:gdLst>
                <a:gd name="connsiteX0" fmla="*/ 9327 w 11751"/>
                <a:gd name="connsiteY0" fmla="*/ 0 h 14933"/>
                <a:gd name="connsiteX1" fmla="*/ 9327 w 11751"/>
                <a:gd name="connsiteY1" fmla="*/ 0 h 14933"/>
                <a:gd name="connsiteX2" fmla="*/ 9327 w 11751"/>
                <a:gd name="connsiteY2" fmla="*/ 17 h 14933"/>
                <a:gd name="connsiteX3" fmla="*/ 9327 w 11751"/>
                <a:gd name="connsiteY3" fmla="*/ 0 h 14933"/>
                <a:gd name="connsiteX4" fmla="*/ 0 w 11751"/>
                <a:gd name="connsiteY4" fmla="*/ 14145 h 14933"/>
                <a:gd name="connsiteX5" fmla="*/ 480 w 11751"/>
                <a:gd name="connsiteY5" fmla="*/ 14436 h 14933"/>
                <a:gd name="connsiteX6" fmla="*/ 2589 w 11751"/>
                <a:gd name="connsiteY6" fmla="*/ 14933 h 14933"/>
                <a:gd name="connsiteX7" fmla="*/ 9807 w 11751"/>
                <a:gd name="connsiteY7" fmla="*/ 10630 h 14933"/>
                <a:gd name="connsiteX8" fmla="*/ 10441 w 11751"/>
                <a:gd name="connsiteY8" fmla="*/ 806 h 14933"/>
                <a:gd name="connsiteX9" fmla="*/ 9327 w 11751"/>
                <a:gd name="connsiteY9" fmla="*/ 0 h 1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1" h="14933">
                  <a:moveTo>
                    <a:pt x="9327" y="0"/>
                  </a:moveTo>
                  <a:cubicBezTo>
                    <a:pt x="9327" y="0"/>
                    <a:pt x="9327" y="17"/>
                    <a:pt x="9327" y="0"/>
                  </a:cubicBezTo>
                  <a:cubicBezTo>
                    <a:pt x="9327" y="17"/>
                    <a:pt x="9327" y="17"/>
                    <a:pt x="9327" y="17"/>
                  </a:cubicBezTo>
                  <a:cubicBezTo>
                    <a:pt x="9327" y="17"/>
                    <a:pt x="9327" y="17"/>
                    <a:pt x="9327" y="0"/>
                  </a:cubicBezTo>
                  <a:cubicBezTo>
                    <a:pt x="6190" y="4698"/>
                    <a:pt x="3086" y="9413"/>
                    <a:pt x="0" y="14145"/>
                  </a:cubicBezTo>
                  <a:cubicBezTo>
                    <a:pt x="154" y="14247"/>
                    <a:pt x="309" y="14333"/>
                    <a:pt x="480" y="14436"/>
                  </a:cubicBezTo>
                  <a:cubicBezTo>
                    <a:pt x="1115" y="14779"/>
                    <a:pt x="1835" y="14933"/>
                    <a:pt x="2589" y="14933"/>
                  </a:cubicBezTo>
                  <a:cubicBezTo>
                    <a:pt x="5007" y="14933"/>
                    <a:pt x="7853" y="13321"/>
                    <a:pt x="9807" y="10630"/>
                  </a:cubicBezTo>
                  <a:cubicBezTo>
                    <a:pt x="12104" y="7475"/>
                    <a:pt x="12430" y="2915"/>
                    <a:pt x="10441" y="806"/>
                  </a:cubicBezTo>
                  <a:cubicBezTo>
                    <a:pt x="10013" y="360"/>
                    <a:pt x="9464" y="51"/>
                    <a:pt x="93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5612B8CF-0B92-6291-5407-FBDE7E247057}"/>
                </a:ext>
              </a:extLst>
            </p:cNvPr>
            <p:cNvSpPr/>
            <p:nvPr/>
          </p:nvSpPr>
          <p:spPr>
            <a:xfrm>
              <a:off x="5096674" y="29926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7540 w 10609"/>
                <a:gd name="connsiteY6" fmla="*/ 11333 h 11710"/>
                <a:gd name="connsiteX7" fmla="*/ 10609 w 10609"/>
                <a:gd name="connsiteY7" fmla="*/ 8230 h 11710"/>
                <a:gd name="connsiteX8" fmla="*/ 10301 w 10609"/>
                <a:gd name="connsiteY8" fmla="*/ 2109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466" y="11710"/>
                    <a:pt x="6512" y="11487"/>
                    <a:pt x="7540" y="11333"/>
                  </a:cubicBezTo>
                  <a:cubicBezTo>
                    <a:pt x="8552" y="10304"/>
                    <a:pt x="9581" y="9258"/>
                    <a:pt x="10609" y="8230"/>
                  </a:cubicBezTo>
                  <a:cubicBezTo>
                    <a:pt x="10558" y="6584"/>
                    <a:pt x="10729" y="4269"/>
                    <a:pt x="10301" y="2109"/>
                  </a:cubicBezTo>
                  <a:cubicBezTo>
                    <a:pt x="10009" y="652"/>
                    <a:pt x="9220" y="0"/>
                    <a:pt x="8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C21685D3-DA2A-74B3-372F-A7A2754157B2}"/>
                </a:ext>
              </a:extLst>
            </p:cNvPr>
            <p:cNvSpPr/>
            <p:nvPr/>
          </p:nvSpPr>
          <p:spPr>
            <a:xfrm>
              <a:off x="5104214" y="3000872"/>
              <a:ext cx="3069" cy="3103"/>
            </a:xfrm>
            <a:custGeom>
              <a:avLst/>
              <a:gdLst>
                <a:gd name="connsiteX0" fmla="*/ 3069 w 3069"/>
                <a:gd name="connsiteY0" fmla="*/ 0 h 3103"/>
                <a:gd name="connsiteX1" fmla="*/ 0 w 3069"/>
                <a:gd name="connsiteY1" fmla="*/ 3103 h 3103"/>
                <a:gd name="connsiteX2" fmla="*/ 995 w 3069"/>
                <a:gd name="connsiteY2" fmla="*/ 2966 h 3103"/>
                <a:gd name="connsiteX3" fmla="*/ 3069 w 3069"/>
                <a:gd name="connsiteY3" fmla="*/ 137 h 3103"/>
                <a:gd name="connsiteX4" fmla="*/ 3069 w 3069"/>
                <a:gd name="connsiteY4" fmla="*/ 0 h 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9" h="3103">
                  <a:moveTo>
                    <a:pt x="3069" y="0"/>
                  </a:moveTo>
                  <a:cubicBezTo>
                    <a:pt x="2041" y="1029"/>
                    <a:pt x="1012" y="2074"/>
                    <a:pt x="0" y="3103"/>
                  </a:cubicBezTo>
                  <a:cubicBezTo>
                    <a:pt x="326" y="3052"/>
                    <a:pt x="669" y="3000"/>
                    <a:pt x="995" y="2966"/>
                  </a:cubicBezTo>
                  <a:cubicBezTo>
                    <a:pt x="2263" y="2829"/>
                    <a:pt x="2555" y="1817"/>
                    <a:pt x="3069" y="137"/>
                  </a:cubicBezTo>
                  <a:cubicBezTo>
                    <a:pt x="3069" y="103"/>
                    <a:pt x="3069" y="51"/>
                    <a:pt x="3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8" name="任意多边形: 形状 317">
              <a:extLst>
                <a:ext uri="{FF2B5EF4-FFF2-40B4-BE49-F238E27FC236}">
                  <a16:creationId xmlns:a16="http://schemas.microsoft.com/office/drawing/2014/main" id="{94CB5A96-7B43-37DD-4A5E-87D37B4F239B}"/>
                </a:ext>
              </a:extLst>
            </p:cNvPr>
            <p:cNvSpPr/>
            <p:nvPr/>
          </p:nvSpPr>
          <p:spPr>
            <a:xfrm>
              <a:off x="4953986" y="2949557"/>
              <a:ext cx="6265" cy="7098"/>
            </a:xfrm>
            <a:custGeom>
              <a:avLst/>
              <a:gdLst>
                <a:gd name="connsiteX0" fmla="*/ 3313 w 6265"/>
                <a:gd name="connsiteY0" fmla="*/ 0 h 7098"/>
                <a:gd name="connsiteX1" fmla="*/ 90 w 6265"/>
                <a:gd name="connsiteY1" fmla="*/ 2932 h 7098"/>
                <a:gd name="connsiteX2" fmla="*/ 2113 w 6265"/>
                <a:gd name="connsiteY2" fmla="*/ 6944 h 7098"/>
                <a:gd name="connsiteX3" fmla="*/ 2970 w 6265"/>
                <a:gd name="connsiteY3" fmla="*/ 7098 h 7098"/>
                <a:gd name="connsiteX4" fmla="*/ 6142 w 6265"/>
                <a:gd name="connsiteY4" fmla="*/ 4218 h 7098"/>
                <a:gd name="connsiteX5" fmla="*/ 4102 w 6265"/>
                <a:gd name="connsiteY5" fmla="*/ 189 h 7098"/>
                <a:gd name="connsiteX6" fmla="*/ 3313 w 6265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5" h="7098">
                  <a:moveTo>
                    <a:pt x="3313" y="0"/>
                  </a:moveTo>
                  <a:cubicBezTo>
                    <a:pt x="1942" y="0"/>
                    <a:pt x="364" y="1372"/>
                    <a:pt x="90" y="2932"/>
                  </a:cubicBezTo>
                  <a:cubicBezTo>
                    <a:pt x="-236" y="4784"/>
                    <a:pt x="296" y="6309"/>
                    <a:pt x="2113" y="6944"/>
                  </a:cubicBezTo>
                  <a:cubicBezTo>
                    <a:pt x="2405" y="7047"/>
                    <a:pt x="2679" y="7098"/>
                    <a:pt x="2970" y="7098"/>
                  </a:cubicBezTo>
                  <a:cubicBezTo>
                    <a:pt x="4411" y="7098"/>
                    <a:pt x="5765" y="5898"/>
                    <a:pt x="6142" y="4218"/>
                  </a:cubicBezTo>
                  <a:cubicBezTo>
                    <a:pt x="6622" y="2229"/>
                    <a:pt x="5645" y="926"/>
                    <a:pt x="4102" y="189"/>
                  </a:cubicBezTo>
                  <a:cubicBezTo>
                    <a:pt x="3862" y="51"/>
                    <a:pt x="3587" y="0"/>
                    <a:pt x="33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9" name="任意多边形: 形状 318">
              <a:extLst>
                <a:ext uri="{FF2B5EF4-FFF2-40B4-BE49-F238E27FC236}">
                  <a16:creationId xmlns:a16="http://schemas.microsoft.com/office/drawing/2014/main" id="{DE20B243-BC55-5924-BA27-AE2E93394CD2}"/>
                </a:ext>
              </a:extLst>
            </p:cNvPr>
            <p:cNvSpPr/>
            <p:nvPr/>
          </p:nvSpPr>
          <p:spPr>
            <a:xfrm>
              <a:off x="4573715" y="3767219"/>
              <a:ext cx="19103" cy="33484"/>
            </a:xfrm>
            <a:custGeom>
              <a:avLst/>
              <a:gdLst>
                <a:gd name="connsiteX0" fmla="*/ 13646 w 19103"/>
                <a:gd name="connsiteY0" fmla="*/ 0 h 33484"/>
                <a:gd name="connsiteX1" fmla="*/ 10543 w 19103"/>
                <a:gd name="connsiteY1" fmla="*/ 651 h 33484"/>
                <a:gd name="connsiteX2" fmla="*/ 5674 w 19103"/>
                <a:gd name="connsiteY2" fmla="*/ 8384 h 33484"/>
                <a:gd name="connsiteX3" fmla="*/ 8537 w 19103"/>
                <a:gd name="connsiteY3" fmla="*/ 14384 h 33484"/>
                <a:gd name="connsiteX4" fmla="*/ 8126 w 19103"/>
                <a:gd name="connsiteY4" fmla="*/ 14350 h 33484"/>
                <a:gd name="connsiteX5" fmla="*/ 2108 w 19103"/>
                <a:gd name="connsiteY5" fmla="*/ 21671 h 33484"/>
                <a:gd name="connsiteX6" fmla="*/ 719 w 19103"/>
                <a:gd name="connsiteY6" fmla="*/ 24843 h 33484"/>
                <a:gd name="connsiteX7" fmla="*/ 239 w 19103"/>
                <a:gd name="connsiteY7" fmla="*/ 27141 h 33484"/>
                <a:gd name="connsiteX8" fmla="*/ 7869 w 19103"/>
                <a:gd name="connsiteY8" fmla="*/ 33484 h 33484"/>
                <a:gd name="connsiteX9" fmla="*/ 7954 w 19103"/>
                <a:gd name="connsiteY9" fmla="*/ 33484 h 33484"/>
                <a:gd name="connsiteX10" fmla="*/ 14949 w 19103"/>
                <a:gd name="connsiteY10" fmla="*/ 27381 h 33484"/>
                <a:gd name="connsiteX11" fmla="*/ 15892 w 19103"/>
                <a:gd name="connsiteY11" fmla="*/ 23437 h 33484"/>
                <a:gd name="connsiteX12" fmla="*/ 13303 w 19103"/>
                <a:gd name="connsiteY12" fmla="*/ 15911 h 33484"/>
                <a:gd name="connsiteX13" fmla="*/ 13904 w 19103"/>
                <a:gd name="connsiteY13" fmla="*/ 13904 h 33484"/>
                <a:gd name="connsiteX14" fmla="*/ 15961 w 19103"/>
                <a:gd name="connsiteY14" fmla="*/ 11058 h 33484"/>
                <a:gd name="connsiteX15" fmla="*/ 19047 w 19103"/>
                <a:gd name="connsiteY15" fmla="*/ 8470 h 33484"/>
                <a:gd name="connsiteX16" fmla="*/ 18241 w 19103"/>
                <a:gd name="connsiteY16" fmla="*/ 2932 h 33484"/>
                <a:gd name="connsiteX17" fmla="*/ 13646 w 19103"/>
                <a:gd name="connsiteY17" fmla="*/ 0 h 33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103" h="33484">
                  <a:moveTo>
                    <a:pt x="13646" y="0"/>
                  </a:moveTo>
                  <a:cubicBezTo>
                    <a:pt x="12686" y="0"/>
                    <a:pt x="11640" y="223"/>
                    <a:pt x="10543" y="651"/>
                  </a:cubicBezTo>
                  <a:cubicBezTo>
                    <a:pt x="6034" y="2469"/>
                    <a:pt x="4405" y="4955"/>
                    <a:pt x="5674" y="8384"/>
                  </a:cubicBezTo>
                  <a:cubicBezTo>
                    <a:pt x="6445" y="10459"/>
                    <a:pt x="7543" y="12413"/>
                    <a:pt x="8537" y="14384"/>
                  </a:cubicBezTo>
                  <a:lnTo>
                    <a:pt x="8126" y="14350"/>
                  </a:lnTo>
                  <a:cubicBezTo>
                    <a:pt x="3154" y="14367"/>
                    <a:pt x="1679" y="16150"/>
                    <a:pt x="2108" y="21671"/>
                  </a:cubicBezTo>
                  <a:cubicBezTo>
                    <a:pt x="2211" y="22991"/>
                    <a:pt x="2588" y="24329"/>
                    <a:pt x="719" y="24843"/>
                  </a:cubicBezTo>
                  <a:cubicBezTo>
                    <a:pt x="-292" y="25117"/>
                    <a:pt x="-18" y="26301"/>
                    <a:pt x="239" y="27141"/>
                  </a:cubicBezTo>
                  <a:cubicBezTo>
                    <a:pt x="1233" y="30278"/>
                    <a:pt x="5160" y="33484"/>
                    <a:pt x="7869" y="33484"/>
                  </a:cubicBezTo>
                  <a:cubicBezTo>
                    <a:pt x="7903" y="33484"/>
                    <a:pt x="7920" y="33484"/>
                    <a:pt x="7954" y="33484"/>
                  </a:cubicBezTo>
                  <a:cubicBezTo>
                    <a:pt x="10886" y="33416"/>
                    <a:pt x="13698" y="30998"/>
                    <a:pt x="14949" y="27381"/>
                  </a:cubicBezTo>
                  <a:cubicBezTo>
                    <a:pt x="15378" y="26112"/>
                    <a:pt x="15721" y="24774"/>
                    <a:pt x="15892" y="23437"/>
                  </a:cubicBezTo>
                  <a:cubicBezTo>
                    <a:pt x="16304" y="20060"/>
                    <a:pt x="15326" y="17453"/>
                    <a:pt x="13303" y="15911"/>
                  </a:cubicBezTo>
                  <a:cubicBezTo>
                    <a:pt x="13698" y="15379"/>
                    <a:pt x="13818" y="14659"/>
                    <a:pt x="13904" y="13904"/>
                  </a:cubicBezTo>
                  <a:cubicBezTo>
                    <a:pt x="14195" y="12636"/>
                    <a:pt x="14675" y="11573"/>
                    <a:pt x="15961" y="11058"/>
                  </a:cubicBezTo>
                  <a:cubicBezTo>
                    <a:pt x="18944" y="9893"/>
                    <a:pt x="18927" y="9858"/>
                    <a:pt x="19047" y="8470"/>
                  </a:cubicBezTo>
                  <a:cubicBezTo>
                    <a:pt x="19218" y="6550"/>
                    <a:pt x="19013" y="4698"/>
                    <a:pt x="18241" y="2932"/>
                  </a:cubicBezTo>
                  <a:cubicBezTo>
                    <a:pt x="17401" y="1029"/>
                    <a:pt x="15721" y="0"/>
                    <a:pt x="136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0" name="任意多边形: 形状 319">
              <a:extLst>
                <a:ext uri="{FF2B5EF4-FFF2-40B4-BE49-F238E27FC236}">
                  <a16:creationId xmlns:a16="http://schemas.microsoft.com/office/drawing/2014/main" id="{8B6DF659-5E7A-12A2-859D-5D843C72DF78}"/>
                </a:ext>
              </a:extLst>
            </p:cNvPr>
            <p:cNvSpPr/>
            <p:nvPr/>
          </p:nvSpPr>
          <p:spPr>
            <a:xfrm>
              <a:off x="4562364" y="3766293"/>
              <a:ext cx="11556" cy="12533"/>
            </a:xfrm>
            <a:custGeom>
              <a:avLst/>
              <a:gdLst>
                <a:gd name="connsiteX0" fmla="*/ 3463 w 11556"/>
                <a:gd name="connsiteY0" fmla="*/ 0 h 12533"/>
                <a:gd name="connsiteX1" fmla="*/ 1166 w 11556"/>
                <a:gd name="connsiteY1" fmla="*/ 1783 h 12533"/>
                <a:gd name="connsiteX2" fmla="*/ 0 w 11556"/>
                <a:gd name="connsiteY2" fmla="*/ 5692 h 12533"/>
                <a:gd name="connsiteX3" fmla="*/ 4029 w 11556"/>
                <a:gd name="connsiteY3" fmla="*/ 12533 h 12533"/>
                <a:gd name="connsiteX4" fmla="*/ 7613 w 11556"/>
                <a:gd name="connsiteY4" fmla="*/ 12002 h 12533"/>
                <a:gd name="connsiteX5" fmla="*/ 8830 w 11556"/>
                <a:gd name="connsiteY5" fmla="*/ 11847 h 12533"/>
                <a:gd name="connsiteX6" fmla="*/ 11007 w 11556"/>
                <a:gd name="connsiteY6" fmla="*/ 6412 h 12533"/>
                <a:gd name="connsiteX7" fmla="*/ 5127 w 11556"/>
                <a:gd name="connsiteY7" fmla="*/ 977 h 12533"/>
                <a:gd name="connsiteX8" fmla="*/ 3463 w 11556"/>
                <a:gd name="connsiteY8" fmla="*/ 0 h 1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56" h="12533">
                  <a:moveTo>
                    <a:pt x="3463" y="0"/>
                  </a:moveTo>
                  <a:cubicBezTo>
                    <a:pt x="2538" y="0"/>
                    <a:pt x="1732" y="857"/>
                    <a:pt x="1166" y="1783"/>
                  </a:cubicBezTo>
                  <a:cubicBezTo>
                    <a:pt x="429" y="3000"/>
                    <a:pt x="292" y="4629"/>
                    <a:pt x="0" y="5692"/>
                  </a:cubicBezTo>
                  <a:cubicBezTo>
                    <a:pt x="69" y="10630"/>
                    <a:pt x="995" y="12533"/>
                    <a:pt x="4029" y="12533"/>
                  </a:cubicBezTo>
                  <a:cubicBezTo>
                    <a:pt x="4989" y="12533"/>
                    <a:pt x="6172" y="12344"/>
                    <a:pt x="7613" y="12002"/>
                  </a:cubicBezTo>
                  <a:cubicBezTo>
                    <a:pt x="8007" y="11899"/>
                    <a:pt x="8453" y="11967"/>
                    <a:pt x="8830" y="11847"/>
                  </a:cubicBezTo>
                  <a:cubicBezTo>
                    <a:pt x="11573" y="10973"/>
                    <a:pt x="12139" y="9258"/>
                    <a:pt x="11007" y="6412"/>
                  </a:cubicBezTo>
                  <a:cubicBezTo>
                    <a:pt x="9858" y="3532"/>
                    <a:pt x="6858" y="3069"/>
                    <a:pt x="5127" y="977"/>
                  </a:cubicBezTo>
                  <a:cubicBezTo>
                    <a:pt x="4544" y="274"/>
                    <a:pt x="3995" y="0"/>
                    <a:pt x="34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1" name="任意多边形: 形状 320">
              <a:extLst>
                <a:ext uri="{FF2B5EF4-FFF2-40B4-BE49-F238E27FC236}">
                  <a16:creationId xmlns:a16="http://schemas.microsoft.com/office/drawing/2014/main" id="{E91DA976-161E-8884-206A-164B756301B0}"/>
                </a:ext>
              </a:extLst>
            </p:cNvPr>
            <p:cNvSpPr/>
            <p:nvPr/>
          </p:nvSpPr>
          <p:spPr>
            <a:xfrm>
              <a:off x="4605770" y="3596626"/>
              <a:ext cx="13516" cy="12669"/>
            </a:xfrm>
            <a:custGeom>
              <a:avLst/>
              <a:gdLst>
                <a:gd name="connsiteX0" fmla="*/ 7292 w 13516"/>
                <a:gd name="connsiteY0" fmla="*/ 0 h 12669"/>
                <a:gd name="connsiteX1" fmla="*/ 280 w 13516"/>
                <a:gd name="connsiteY1" fmla="*/ 4852 h 12669"/>
                <a:gd name="connsiteX2" fmla="*/ 4360 w 13516"/>
                <a:gd name="connsiteY2" fmla="*/ 11041 h 12669"/>
                <a:gd name="connsiteX3" fmla="*/ 6023 w 13516"/>
                <a:gd name="connsiteY3" fmla="*/ 11864 h 12669"/>
                <a:gd name="connsiteX4" fmla="*/ 9298 w 13516"/>
                <a:gd name="connsiteY4" fmla="*/ 12670 h 12669"/>
                <a:gd name="connsiteX5" fmla="*/ 13516 w 13516"/>
                <a:gd name="connsiteY5" fmla="*/ 6532 h 12669"/>
                <a:gd name="connsiteX6" fmla="*/ 8149 w 13516"/>
                <a:gd name="connsiteY6" fmla="*/ 51 h 12669"/>
                <a:gd name="connsiteX7" fmla="*/ 7292 w 13516"/>
                <a:gd name="connsiteY7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69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3"/>
                    <a:pt x="4360" y="11041"/>
                  </a:cubicBezTo>
                  <a:cubicBezTo>
                    <a:pt x="4892" y="11367"/>
                    <a:pt x="5457" y="11607"/>
                    <a:pt x="6023" y="11864"/>
                  </a:cubicBezTo>
                  <a:cubicBezTo>
                    <a:pt x="7240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2" name="任意多边形: 形状 321">
              <a:extLst>
                <a:ext uri="{FF2B5EF4-FFF2-40B4-BE49-F238E27FC236}">
                  <a16:creationId xmlns:a16="http://schemas.microsoft.com/office/drawing/2014/main" id="{6E7DD457-BF79-3E20-83BD-C9683309E78E}"/>
                </a:ext>
              </a:extLst>
            </p:cNvPr>
            <p:cNvSpPr/>
            <p:nvPr/>
          </p:nvSpPr>
          <p:spPr>
            <a:xfrm>
              <a:off x="5096882" y="2982149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8" y="8487"/>
                    <a:pt x="2943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3" name="任意多边形: 形状 322">
              <a:extLst>
                <a:ext uri="{FF2B5EF4-FFF2-40B4-BE49-F238E27FC236}">
                  <a16:creationId xmlns:a16="http://schemas.microsoft.com/office/drawing/2014/main" id="{BBA642EA-E85B-C622-BE55-C1973AC4A1BB}"/>
                </a:ext>
              </a:extLst>
            </p:cNvPr>
            <p:cNvSpPr/>
            <p:nvPr/>
          </p:nvSpPr>
          <p:spPr>
            <a:xfrm>
              <a:off x="4648079" y="3440041"/>
              <a:ext cx="6959" cy="7338"/>
            </a:xfrm>
            <a:custGeom>
              <a:avLst/>
              <a:gdLst>
                <a:gd name="connsiteX0" fmla="*/ 4022 w 6959"/>
                <a:gd name="connsiteY0" fmla="*/ 0 h 7338"/>
                <a:gd name="connsiteX1" fmla="*/ 148 w 6959"/>
                <a:gd name="connsiteY1" fmla="*/ 2640 h 7338"/>
                <a:gd name="connsiteX2" fmla="*/ 2342 w 6959"/>
                <a:gd name="connsiteY2" fmla="*/ 7150 h 7338"/>
                <a:gd name="connsiteX3" fmla="*/ 3491 w 6959"/>
                <a:gd name="connsiteY3" fmla="*/ 7338 h 7338"/>
                <a:gd name="connsiteX4" fmla="*/ 6611 w 6959"/>
                <a:gd name="connsiteY4" fmla="*/ 4886 h 7338"/>
                <a:gd name="connsiteX5" fmla="*/ 5034 w 6959"/>
                <a:gd name="connsiteY5" fmla="*/ 206 h 7338"/>
                <a:gd name="connsiteX6" fmla="*/ 4022 w 6959"/>
                <a:gd name="connsiteY6" fmla="*/ 0 h 7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38">
                  <a:moveTo>
                    <a:pt x="4022" y="0"/>
                  </a:moveTo>
                  <a:cubicBezTo>
                    <a:pt x="2531" y="0"/>
                    <a:pt x="782" y="1097"/>
                    <a:pt x="148" y="2640"/>
                  </a:cubicBezTo>
                  <a:cubicBezTo>
                    <a:pt x="-418" y="4012"/>
                    <a:pt x="714" y="6618"/>
                    <a:pt x="2342" y="7150"/>
                  </a:cubicBezTo>
                  <a:cubicBezTo>
                    <a:pt x="2754" y="7287"/>
                    <a:pt x="3131" y="7338"/>
                    <a:pt x="3491" y="7338"/>
                  </a:cubicBezTo>
                  <a:cubicBezTo>
                    <a:pt x="4897" y="7338"/>
                    <a:pt x="5926" y="6361"/>
                    <a:pt x="6611" y="4886"/>
                  </a:cubicBezTo>
                  <a:cubicBezTo>
                    <a:pt x="7451" y="3069"/>
                    <a:pt x="6714" y="943"/>
                    <a:pt x="5034" y="206"/>
                  </a:cubicBezTo>
                  <a:cubicBezTo>
                    <a:pt x="4725" y="51"/>
                    <a:pt x="4382" y="0"/>
                    <a:pt x="40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4" name="任意多边形: 形状 323">
              <a:extLst>
                <a:ext uri="{FF2B5EF4-FFF2-40B4-BE49-F238E27FC236}">
                  <a16:creationId xmlns:a16="http://schemas.microsoft.com/office/drawing/2014/main" id="{06E8C4DB-55BF-AEE3-6707-6E5529D299C7}"/>
                </a:ext>
              </a:extLst>
            </p:cNvPr>
            <p:cNvSpPr/>
            <p:nvPr/>
          </p:nvSpPr>
          <p:spPr>
            <a:xfrm>
              <a:off x="4569467" y="3687357"/>
              <a:ext cx="17119" cy="15310"/>
            </a:xfrm>
            <a:custGeom>
              <a:avLst/>
              <a:gdLst>
                <a:gd name="connsiteX0" fmla="*/ 11568 w 17119"/>
                <a:gd name="connsiteY0" fmla="*/ 0 h 15310"/>
                <a:gd name="connsiteX1" fmla="*/ 11088 w 17119"/>
                <a:gd name="connsiteY1" fmla="*/ 394 h 15310"/>
                <a:gd name="connsiteX2" fmla="*/ 9614 w 17119"/>
                <a:gd name="connsiteY2" fmla="*/ 2143 h 15310"/>
                <a:gd name="connsiteX3" fmla="*/ 7916 w 17119"/>
                <a:gd name="connsiteY3" fmla="*/ 1475 h 15310"/>
                <a:gd name="connsiteX4" fmla="*/ 5173 w 17119"/>
                <a:gd name="connsiteY4" fmla="*/ 34 h 15310"/>
                <a:gd name="connsiteX5" fmla="*/ 3613 w 17119"/>
                <a:gd name="connsiteY5" fmla="*/ 738 h 15310"/>
                <a:gd name="connsiteX6" fmla="*/ 338 w 17119"/>
                <a:gd name="connsiteY6" fmla="*/ 5264 h 15310"/>
                <a:gd name="connsiteX7" fmla="*/ 8139 w 17119"/>
                <a:gd name="connsiteY7" fmla="*/ 15311 h 15310"/>
                <a:gd name="connsiteX8" fmla="*/ 8191 w 17119"/>
                <a:gd name="connsiteY8" fmla="*/ 15311 h 15310"/>
                <a:gd name="connsiteX9" fmla="*/ 16866 w 17119"/>
                <a:gd name="connsiteY9" fmla="*/ 10476 h 15310"/>
                <a:gd name="connsiteX10" fmla="*/ 13146 w 17119"/>
                <a:gd name="connsiteY10" fmla="*/ 823 h 15310"/>
                <a:gd name="connsiteX11" fmla="*/ 11568 w 17119"/>
                <a:gd name="connsiteY11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19" h="15310">
                  <a:moveTo>
                    <a:pt x="11568" y="0"/>
                  </a:moveTo>
                  <a:cubicBezTo>
                    <a:pt x="11345" y="0"/>
                    <a:pt x="11157" y="103"/>
                    <a:pt x="11088" y="394"/>
                  </a:cubicBezTo>
                  <a:cubicBezTo>
                    <a:pt x="10763" y="1715"/>
                    <a:pt x="10231" y="2143"/>
                    <a:pt x="9614" y="2143"/>
                  </a:cubicBezTo>
                  <a:cubicBezTo>
                    <a:pt x="9082" y="2143"/>
                    <a:pt x="8482" y="1817"/>
                    <a:pt x="7916" y="1475"/>
                  </a:cubicBezTo>
                  <a:cubicBezTo>
                    <a:pt x="6974" y="892"/>
                    <a:pt x="6151" y="34"/>
                    <a:pt x="5173" y="34"/>
                  </a:cubicBezTo>
                  <a:cubicBezTo>
                    <a:pt x="4710" y="34"/>
                    <a:pt x="4196" y="223"/>
                    <a:pt x="3613" y="738"/>
                  </a:cubicBezTo>
                  <a:cubicBezTo>
                    <a:pt x="2173" y="2006"/>
                    <a:pt x="836" y="3223"/>
                    <a:pt x="338" y="5264"/>
                  </a:cubicBezTo>
                  <a:cubicBezTo>
                    <a:pt x="-1085" y="11213"/>
                    <a:pt x="2070" y="15311"/>
                    <a:pt x="8139" y="15311"/>
                  </a:cubicBezTo>
                  <a:cubicBezTo>
                    <a:pt x="8157" y="15311"/>
                    <a:pt x="8174" y="15311"/>
                    <a:pt x="8191" y="15311"/>
                  </a:cubicBezTo>
                  <a:cubicBezTo>
                    <a:pt x="12529" y="15294"/>
                    <a:pt x="15855" y="13442"/>
                    <a:pt x="16866" y="10476"/>
                  </a:cubicBezTo>
                  <a:cubicBezTo>
                    <a:pt x="17792" y="7784"/>
                    <a:pt x="16095" y="3360"/>
                    <a:pt x="13146" y="823"/>
                  </a:cubicBezTo>
                  <a:cubicBezTo>
                    <a:pt x="12717" y="463"/>
                    <a:pt x="12049" y="0"/>
                    <a:pt x="115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5" name="任意多边形: 形状 324">
              <a:extLst>
                <a:ext uri="{FF2B5EF4-FFF2-40B4-BE49-F238E27FC236}">
                  <a16:creationId xmlns:a16="http://schemas.microsoft.com/office/drawing/2014/main" id="{348CD09F-74D7-9D0D-BFDE-8E195BC04B06}"/>
                </a:ext>
              </a:extLst>
            </p:cNvPr>
            <p:cNvSpPr/>
            <p:nvPr/>
          </p:nvSpPr>
          <p:spPr>
            <a:xfrm>
              <a:off x="4604514" y="35328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3 h 6789"/>
                <a:gd name="connsiteX3" fmla="*/ 3061 w 6627"/>
                <a:gd name="connsiteY3" fmla="*/ 6789 h 6789"/>
                <a:gd name="connsiteX4" fmla="*/ 6216 w 6627"/>
                <a:gd name="connsiteY4" fmla="*/ 5006 h 6789"/>
                <a:gd name="connsiteX5" fmla="*/ 5547 w 6627"/>
                <a:gd name="connsiteY5" fmla="*/ 548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3"/>
                  </a:cubicBezTo>
                  <a:cubicBezTo>
                    <a:pt x="1895" y="6601"/>
                    <a:pt x="2461" y="6789"/>
                    <a:pt x="3061" y="6789"/>
                  </a:cubicBezTo>
                  <a:cubicBezTo>
                    <a:pt x="4244" y="6789"/>
                    <a:pt x="5564" y="6103"/>
                    <a:pt x="6216" y="5006"/>
                  </a:cubicBezTo>
                  <a:cubicBezTo>
                    <a:pt x="6833" y="3446"/>
                    <a:pt x="6867" y="1800"/>
                    <a:pt x="5547" y="548"/>
                  </a:cubicBezTo>
                  <a:cubicBezTo>
                    <a:pt x="5170" y="171"/>
                    <a:pt x="4553" y="0"/>
                    <a:pt x="38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6" name="任意多边形: 形状 325">
              <a:extLst>
                <a:ext uri="{FF2B5EF4-FFF2-40B4-BE49-F238E27FC236}">
                  <a16:creationId xmlns:a16="http://schemas.microsoft.com/office/drawing/2014/main" id="{1CAF0953-FD59-346B-BB29-B01C139D5C18}"/>
                </a:ext>
              </a:extLst>
            </p:cNvPr>
            <p:cNvSpPr/>
            <p:nvPr/>
          </p:nvSpPr>
          <p:spPr>
            <a:xfrm>
              <a:off x="5094456" y="3021994"/>
              <a:ext cx="15480" cy="16956"/>
            </a:xfrm>
            <a:custGeom>
              <a:avLst/>
              <a:gdLst>
                <a:gd name="connsiteX0" fmla="*/ 5678 w 15480"/>
                <a:gd name="connsiteY0" fmla="*/ 0 h 16956"/>
                <a:gd name="connsiteX1" fmla="*/ 689 w 15480"/>
                <a:gd name="connsiteY1" fmla="*/ 3618 h 16956"/>
                <a:gd name="connsiteX2" fmla="*/ 295 w 15480"/>
                <a:gd name="connsiteY2" fmla="*/ 10527 h 16956"/>
                <a:gd name="connsiteX3" fmla="*/ 1169 w 15480"/>
                <a:gd name="connsiteY3" fmla="*/ 11676 h 16956"/>
                <a:gd name="connsiteX4" fmla="*/ 2026 w 15480"/>
                <a:gd name="connsiteY4" fmla="*/ 11436 h 16956"/>
                <a:gd name="connsiteX5" fmla="*/ 2884 w 15480"/>
                <a:gd name="connsiteY5" fmla="*/ 11196 h 16956"/>
                <a:gd name="connsiteX6" fmla="*/ 3055 w 15480"/>
                <a:gd name="connsiteY6" fmla="*/ 11213 h 16956"/>
                <a:gd name="connsiteX7" fmla="*/ 4975 w 15480"/>
                <a:gd name="connsiteY7" fmla="*/ 13510 h 16956"/>
                <a:gd name="connsiteX8" fmla="*/ 7598 w 15480"/>
                <a:gd name="connsiteY8" fmla="*/ 16956 h 16956"/>
                <a:gd name="connsiteX9" fmla="*/ 9810 w 15480"/>
                <a:gd name="connsiteY9" fmla="*/ 16305 h 16956"/>
                <a:gd name="connsiteX10" fmla="*/ 15451 w 15480"/>
                <a:gd name="connsiteY10" fmla="*/ 9395 h 16956"/>
                <a:gd name="connsiteX11" fmla="*/ 11336 w 15480"/>
                <a:gd name="connsiteY11" fmla="*/ 2092 h 16956"/>
                <a:gd name="connsiteX12" fmla="*/ 8730 w 15480"/>
                <a:gd name="connsiteY12" fmla="*/ 566 h 16956"/>
                <a:gd name="connsiteX13" fmla="*/ 5678 w 15480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80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5" y="11676"/>
                    <a:pt x="1169" y="11676"/>
                  </a:cubicBezTo>
                  <a:cubicBezTo>
                    <a:pt x="1444" y="11676"/>
                    <a:pt x="1735" y="11556"/>
                    <a:pt x="2026" y="11436"/>
                  </a:cubicBezTo>
                  <a:cubicBezTo>
                    <a:pt x="2318" y="11316"/>
                    <a:pt x="2627" y="11196"/>
                    <a:pt x="2884" y="11196"/>
                  </a:cubicBezTo>
                  <a:cubicBezTo>
                    <a:pt x="2952" y="11196"/>
                    <a:pt x="3004" y="11196"/>
                    <a:pt x="3055" y="11213"/>
                  </a:cubicBezTo>
                  <a:cubicBezTo>
                    <a:pt x="4050" y="11470"/>
                    <a:pt x="4650" y="12447"/>
                    <a:pt x="4975" y="13510"/>
                  </a:cubicBezTo>
                  <a:cubicBezTo>
                    <a:pt x="5713" y="15911"/>
                    <a:pt x="6347" y="16956"/>
                    <a:pt x="7598" y="16956"/>
                  </a:cubicBezTo>
                  <a:cubicBezTo>
                    <a:pt x="8182" y="16956"/>
                    <a:pt x="8902" y="16734"/>
                    <a:pt x="9810" y="16305"/>
                  </a:cubicBezTo>
                  <a:cubicBezTo>
                    <a:pt x="12725" y="14985"/>
                    <a:pt x="15143" y="12962"/>
                    <a:pt x="15451" y="9395"/>
                  </a:cubicBezTo>
                  <a:cubicBezTo>
                    <a:pt x="15742" y="6069"/>
                    <a:pt x="13805" y="3823"/>
                    <a:pt x="11336" y="2092"/>
                  </a:cubicBezTo>
                  <a:cubicBezTo>
                    <a:pt x="10342" y="1389"/>
                    <a:pt x="9228" y="857"/>
                    <a:pt x="8730" y="566"/>
                  </a:cubicBezTo>
                  <a:cubicBezTo>
                    <a:pt x="7633" y="171"/>
                    <a:pt x="6604" y="0"/>
                    <a:pt x="567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7" name="任意多边形: 形状 326">
              <a:extLst>
                <a:ext uri="{FF2B5EF4-FFF2-40B4-BE49-F238E27FC236}">
                  <a16:creationId xmlns:a16="http://schemas.microsoft.com/office/drawing/2014/main" id="{C387DA2C-7468-10EC-2A31-882FCD257B57}"/>
                </a:ext>
              </a:extLst>
            </p:cNvPr>
            <p:cNvSpPr/>
            <p:nvPr/>
          </p:nvSpPr>
          <p:spPr>
            <a:xfrm>
              <a:off x="4566757" y="3734472"/>
              <a:ext cx="11394" cy="12515"/>
            </a:xfrm>
            <a:custGeom>
              <a:avLst/>
              <a:gdLst>
                <a:gd name="connsiteX0" fmla="*/ 3546 w 11394"/>
                <a:gd name="connsiteY0" fmla="*/ 0 h 12515"/>
                <a:gd name="connsiteX1" fmla="*/ 1094 w 11394"/>
                <a:gd name="connsiteY1" fmla="*/ 977 h 12515"/>
                <a:gd name="connsiteX2" fmla="*/ 1848 w 11394"/>
                <a:gd name="connsiteY2" fmla="*/ 7853 h 12515"/>
                <a:gd name="connsiteX3" fmla="*/ 6032 w 11394"/>
                <a:gd name="connsiteY3" fmla="*/ 12516 h 12515"/>
                <a:gd name="connsiteX4" fmla="*/ 6049 w 11394"/>
                <a:gd name="connsiteY4" fmla="*/ 12516 h 12515"/>
                <a:gd name="connsiteX5" fmla="*/ 10249 w 11394"/>
                <a:gd name="connsiteY5" fmla="*/ 7750 h 12515"/>
                <a:gd name="connsiteX6" fmla="*/ 8398 w 11394"/>
                <a:gd name="connsiteY6" fmla="*/ 1749 h 12515"/>
                <a:gd name="connsiteX7" fmla="*/ 7849 w 11394"/>
                <a:gd name="connsiteY7" fmla="*/ 1492 h 12515"/>
                <a:gd name="connsiteX8" fmla="*/ 3546 w 11394"/>
                <a:gd name="connsiteY8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94" h="12515">
                  <a:moveTo>
                    <a:pt x="3546" y="0"/>
                  </a:moveTo>
                  <a:cubicBezTo>
                    <a:pt x="2706" y="0"/>
                    <a:pt x="1883" y="275"/>
                    <a:pt x="1094" y="977"/>
                  </a:cubicBezTo>
                  <a:cubicBezTo>
                    <a:pt x="-1512" y="3326"/>
                    <a:pt x="1282" y="5658"/>
                    <a:pt x="1848" y="7853"/>
                  </a:cubicBezTo>
                  <a:cubicBezTo>
                    <a:pt x="2380" y="9944"/>
                    <a:pt x="3340" y="12516"/>
                    <a:pt x="6032" y="12516"/>
                  </a:cubicBezTo>
                  <a:cubicBezTo>
                    <a:pt x="6032" y="12516"/>
                    <a:pt x="6049" y="12516"/>
                    <a:pt x="6049" y="12516"/>
                  </a:cubicBezTo>
                  <a:cubicBezTo>
                    <a:pt x="8826" y="12516"/>
                    <a:pt x="9340" y="9790"/>
                    <a:pt x="10249" y="7750"/>
                  </a:cubicBezTo>
                  <a:cubicBezTo>
                    <a:pt x="12067" y="3738"/>
                    <a:pt x="11912" y="3309"/>
                    <a:pt x="8398" y="1749"/>
                  </a:cubicBezTo>
                  <a:cubicBezTo>
                    <a:pt x="8209" y="1663"/>
                    <a:pt x="8021" y="1578"/>
                    <a:pt x="7849" y="1492"/>
                  </a:cubicBezTo>
                  <a:cubicBezTo>
                    <a:pt x="6460" y="806"/>
                    <a:pt x="5003" y="0"/>
                    <a:pt x="35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8" name="任意多边形: 形状 327">
              <a:extLst>
                <a:ext uri="{FF2B5EF4-FFF2-40B4-BE49-F238E27FC236}">
                  <a16:creationId xmlns:a16="http://schemas.microsoft.com/office/drawing/2014/main" id="{B70448C0-E8E6-A2E2-24B7-F136D64574B8}"/>
                </a:ext>
              </a:extLst>
            </p:cNvPr>
            <p:cNvSpPr/>
            <p:nvPr/>
          </p:nvSpPr>
          <p:spPr>
            <a:xfrm>
              <a:off x="5089101" y="30427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8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6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8" y="1372"/>
                  </a:cubicBezTo>
                  <a:cubicBezTo>
                    <a:pt x="7758" y="2195"/>
                    <a:pt x="6267" y="3138"/>
                    <a:pt x="4381" y="3549"/>
                  </a:cubicBezTo>
                  <a:cubicBezTo>
                    <a:pt x="43" y="4509"/>
                    <a:pt x="-1226" y="8350"/>
                    <a:pt x="1261" y="12122"/>
                  </a:cubicBezTo>
                  <a:cubicBezTo>
                    <a:pt x="3010" y="14779"/>
                    <a:pt x="5632" y="15791"/>
                    <a:pt x="7416" y="16031"/>
                  </a:cubicBezTo>
                  <a:cubicBezTo>
                    <a:pt x="9833" y="16819"/>
                    <a:pt x="11171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99" y="0"/>
                    <a:pt x="129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9" name="任意多边形: 形状 328">
              <a:extLst>
                <a:ext uri="{FF2B5EF4-FFF2-40B4-BE49-F238E27FC236}">
                  <a16:creationId xmlns:a16="http://schemas.microsoft.com/office/drawing/2014/main" id="{3414D58F-770D-CF65-B2AF-7AFFF5FD6175}"/>
                </a:ext>
              </a:extLst>
            </p:cNvPr>
            <p:cNvSpPr/>
            <p:nvPr/>
          </p:nvSpPr>
          <p:spPr>
            <a:xfrm>
              <a:off x="4593694" y="3866266"/>
              <a:ext cx="7101" cy="7749"/>
            </a:xfrm>
            <a:custGeom>
              <a:avLst/>
              <a:gdLst>
                <a:gd name="connsiteX0" fmla="*/ 3920 w 7101"/>
                <a:gd name="connsiteY0" fmla="*/ 0 h 7749"/>
                <a:gd name="connsiteX1" fmla="*/ 10 w 7101"/>
                <a:gd name="connsiteY1" fmla="*/ 4389 h 7749"/>
                <a:gd name="connsiteX2" fmla="*/ 3988 w 7101"/>
                <a:gd name="connsiteY2" fmla="*/ 7698 h 7749"/>
                <a:gd name="connsiteX3" fmla="*/ 4383 w 7101"/>
                <a:gd name="connsiteY3" fmla="*/ 7750 h 7749"/>
                <a:gd name="connsiteX4" fmla="*/ 7074 w 7101"/>
                <a:gd name="connsiteY4" fmla="*/ 3772 h 7749"/>
                <a:gd name="connsiteX5" fmla="*/ 3920 w 7101"/>
                <a:gd name="connsiteY5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7749">
                  <a:moveTo>
                    <a:pt x="3920" y="0"/>
                  </a:moveTo>
                  <a:cubicBezTo>
                    <a:pt x="1416" y="34"/>
                    <a:pt x="-144" y="1972"/>
                    <a:pt x="10" y="4389"/>
                  </a:cubicBezTo>
                  <a:cubicBezTo>
                    <a:pt x="182" y="7012"/>
                    <a:pt x="2257" y="7321"/>
                    <a:pt x="3988" y="7698"/>
                  </a:cubicBezTo>
                  <a:cubicBezTo>
                    <a:pt x="4126" y="7732"/>
                    <a:pt x="4245" y="7750"/>
                    <a:pt x="4383" y="7750"/>
                  </a:cubicBezTo>
                  <a:cubicBezTo>
                    <a:pt x="5943" y="7750"/>
                    <a:pt x="7314" y="5760"/>
                    <a:pt x="7074" y="3772"/>
                  </a:cubicBezTo>
                  <a:cubicBezTo>
                    <a:pt x="6851" y="1646"/>
                    <a:pt x="5806" y="171"/>
                    <a:pt x="3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0" name="任意多边形: 形状 329">
              <a:extLst>
                <a:ext uri="{FF2B5EF4-FFF2-40B4-BE49-F238E27FC236}">
                  <a16:creationId xmlns:a16="http://schemas.microsoft.com/office/drawing/2014/main" id="{D070EBFD-604B-8ACB-3184-52E3B36E841A}"/>
                </a:ext>
              </a:extLst>
            </p:cNvPr>
            <p:cNvSpPr/>
            <p:nvPr/>
          </p:nvSpPr>
          <p:spPr>
            <a:xfrm>
              <a:off x="4580079" y="3800532"/>
              <a:ext cx="26553" cy="14762"/>
            </a:xfrm>
            <a:custGeom>
              <a:avLst/>
              <a:gdLst>
                <a:gd name="connsiteX0" fmla="*/ 22490 w 26553"/>
                <a:gd name="connsiteY0" fmla="*/ 0 h 14762"/>
                <a:gd name="connsiteX1" fmla="*/ 14843 w 26553"/>
                <a:gd name="connsiteY1" fmla="*/ 2177 h 14762"/>
                <a:gd name="connsiteX2" fmla="*/ 14432 w 26553"/>
                <a:gd name="connsiteY2" fmla="*/ 2692 h 14762"/>
                <a:gd name="connsiteX3" fmla="*/ 13592 w 26553"/>
                <a:gd name="connsiteY3" fmla="*/ 2555 h 14762"/>
                <a:gd name="connsiteX4" fmla="*/ 12717 w 26553"/>
                <a:gd name="connsiteY4" fmla="*/ 2658 h 14762"/>
                <a:gd name="connsiteX5" fmla="*/ 11723 w 26553"/>
                <a:gd name="connsiteY5" fmla="*/ 2778 h 14762"/>
                <a:gd name="connsiteX6" fmla="*/ 7591 w 26553"/>
                <a:gd name="connsiteY6" fmla="*/ 1132 h 14762"/>
                <a:gd name="connsiteX7" fmla="*/ 5276 w 26553"/>
                <a:gd name="connsiteY7" fmla="*/ 429 h 14762"/>
                <a:gd name="connsiteX8" fmla="*/ 1144 w 26553"/>
                <a:gd name="connsiteY8" fmla="*/ 2897 h 14762"/>
                <a:gd name="connsiteX9" fmla="*/ 1093 w 26553"/>
                <a:gd name="connsiteY9" fmla="*/ 9481 h 14762"/>
                <a:gd name="connsiteX10" fmla="*/ 10283 w 26553"/>
                <a:gd name="connsiteY10" fmla="*/ 14762 h 14762"/>
                <a:gd name="connsiteX11" fmla="*/ 10489 w 26553"/>
                <a:gd name="connsiteY11" fmla="*/ 14762 h 14762"/>
                <a:gd name="connsiteX12" fmla="*/ 16301 w 26553"/>
                <a:gd name="connsiteY12" fmla="*/ 10887 h 14762"/>
                <a:gd name="connsiteX13" fmla="*/ 17055 w 26553"/>
                <a:gd name="connsiteY13" fmla="*/ 12002 h 14762"/>
                <a:gd name="connsiteX14" fmla="*/ 19130 w 26553"/>
                <a:gd name="connsiteY14" fmla="*/ 13270 h 14762"/>
                <a:gd name="connsiteX15" fmla="*/ 20398 w 26553"/>
                <a:gd name="connsiteY15" fmla="*/ 12824 h 14762"/>
                <a:gd name="connsiteX16" fmla="*/ 26553 w 26553"/>
                <a:gd name="connsiteY16" fmla="*/ 2177 h 14762"/>
                <a:gd name="connsiteX17" fmla="*/ 25267 w 26553"/>
                <a:gd name="connsiteY17" fmla="*/ 549 h 14762"/>
                <a:gd name="connsiteX18" fmla="*/ 22490 w 26553"/>
                <a:gd name="connsiteY18" fmla="*/ 0 h 14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553" h="14762">
                  <a:moveTo>
                    <a:pt x="22490" y="0"/>
                  </a:moveTo>
                  <a:cubicBezTo>
                    <a:pt x="19747" y="0"/>
                    <a:pt x="16163" y="909"/>
                    <a:pt x="14843" y="2177"/>
                  </a:cubicBezTo>
                  <a:lnTo>
                    <a:pt x="14432" y="2692"/>
                  </a:lnTo>
                  <a:cubicBezTo>
                    <a:pt x="14175" y="2606"/>
                    <a:pt x="13900" y="2555"/>
                    <a:pt x="13592" y="2555"/>
                  </a:cubicBezTo>
                  <a:cubicBezTo>
                    <a:pt x="13317" y="2555"/>
                    <a:pt x="13026" y="2589"/>
                    <a:pt x="12717" y="2658"/>
                  </a:cubicBezTo>
                  <a:cubicBezTo>
                    <a:pt x="12374" y="2743"/>
                    <a:pt x="12049" y="2778"/>
                    <a:pt x="11723" y="2778"/>
                  </a:cubicBezTo>
                  <a:cubicBezTo>
                    <a:pt x="10231" y="2778"/>
                    <a:pt x="8962" y="1989"/>
                    <a:pt x="7591" y="1132"/>
                  </a:cubicBezTo>
                  <a:cubicBezTo>
                    <a:pt x="6819" y="652"/>
                    <a:pt x="6048" y="429"/>
                    <a:pt x="5276" y="429"/>
                  </a:cubicBezTo>
                  <a:cubicBezTo>
                    <a:pt x="3733" y="429"/>
                    <a:pt x="2259" y="1337"/>
                    <a:pt x="1144" y="2897"/>
                  </a:cubicBezTo>
                  <a:cubicBezTo>
                    <a:pt x="-399" y="5075"/>
                    <a:pt x="-347" y="7458"/>
                    <a:pt x="1093" y="9481"/>
                  </a:cubicBezTo>
                  <a:cubicBezTo>
                    <a:pt x="3356" y="12636"/>
                    <a:pt x="6305" y="14762"/>
                    <a:pt x="10283" y="14762"/>
                  </a:cubicBezTo>
                  <a:cubicBezTo>
                    <a:pt x="10351" y="14762"/>
                    <a:pt x="10420" y="14762"/>
                    <a:pt x="10489" y="14762"/>
                  </a:cubicBezTo>
                  <a:cubicBezTo>
                    <a:pt x="12957" y="14711"/>
                    <a:pt x="15203" y="13065"/>
                    <a:pt x="16301" y="10887"/>
                  </a:cubicBezTo>
                  <a:cubicBezTo>
                    <a:pt x="16524" y="11264"/>
                    <a:pt x="16764" y="11642"/>
                    <a:pt x="17055" y="12002"/>
                  </a:cubicBezTo>
                  <a:cubicBezTo>
                    <a:pt x="17689" y="12773"/>
                    <a:pt x="18375" y="13270"/>
                    <a:pt x="19130" y="13270"/>
                  </a:cubicBezTo>
                  <a:cubicBezTo>
                    <a:pt x="19541" y="13270"/>
                    <a:pt x="19953" y="13133"/>
                    <a:pt x="20398" y="12824"/>
                  </a:cubicBezTo>
                  <a:cubicBezTo>
                    <a:pt x="24033" y="10287"/>
                    <a:pt x="24530" y="5795"/>
                    <a:pt x="26553" y="2177"/>
                  </a:cubicBezTo>
                  <a:cubicBezTo>
                    <a:pt x="26073" y="1543"/>
                    <a:pt x="25782" y="857"/>
                    <a:pt x="25267" y="549"/>
                  </a:cubicBezTo>
                  <a:cubicBezTo>
                    <a:pt x="24668" y="172"/>
                    <a:pt x="23656" y="0"/>
                    <a:pt x="224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1" name="任意多边形: 形状 330">
              <a:extLst>
                <a:ext uri="{FF2B5EF4-FFF2-40B4-BE49-F238E27FC236}">
                  <a16:creationId xmlns:a16="http://schemas.microsoft.com/office/drawing/2014/main" id="{585F5F6C-7A55-13FC-5519-1B8C2B767416}"/>
                </a:ext>
              </a:extLst>
            </p:cNvPr>
            <p:cNvSpPr/>
            <p:nvPr/>
          </p:nvSpPr>
          <p:spPr>
            <a:xfrm>
              <a:off x="4918577" y="3248034"/>
              <a:ext cx="6764" cy="7303"/>
            </a:xfrm>
            <a:custGeom>
              <a:avLst/>
              <a:gdLst>
                <a:gd name="connsiteX0" fmla="*/ 2958 w 6764"/>
                <a:gd name="connsiteY0" fmla="*/ 0 h 7303"/>
                <a:gd name="connsiteX1" fmla="*/ 146 w 6764"/>
                <a:gd name="connsiteY1" fmla="*/ 2966 h 7303"/>
                <a:gd name="connsiteX2" fmla="*/ 2478 w 6764"/>
                <a:gd name="connsiteY2" fmla="*/ 7150 h 7303"/>
                <a:gd name="connsiteX3" fmla="*/ 3661 w 6764"/>
                <a:gd name="connsiteY3" fmla="*/ 7304 h 7303"/>
                <a:gd name="connsiteX4" fmla="*/ 4381 w 6764"/>
                <a:gd name="connsiteY4" fmla="*/ 7218 h 7303"/>
                <a:gd name="connsiteX5" fmla="*/ 6764 w 6764"/>
                <a:gd name="connsiteY5" fmla="*/ 2743 h 7303"/>
                <a:gd name="connsiteX6" fmla="*/ 3918 w 6764"/>
                <a:gd name="connsiteY6" fmla="*/ 120 h 7303"/>
                <a:gd name="connsiteX7" fmla="*/ 2958 w 6764"/>
                <a:gd name="connsiteY7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64" h="7303">
                  <a:moveTo>
                    <a:pt x="2958" y="0"/>
                  </a:moveTo>
                  <a:cubicBezTo>
                    <a:pt x="1501" y="0"/>
                    <a:pt x="523" y="1029"/>
                    <a:pt x="146" y="2966"/>
                  </a:cubicBezTo>
                  <a:cubicBezTo>
                    <a:pt x="-265" y="5092"/>
                    <a:pt x="95" y="6532"/>
                    <a:pt x="2478" y="7150"/>
                  </a:cubicBezTo>
                  <a:cubicBezTo>
                    <a:pt x="2907" y="7253"/>
                    <a:pt x="3301" y="7304"/>
                    <a:pt x="3661" y="7304"/>
                  </a:cubicBezTo>
                  <a:cubicBezTo>
                    <a:pt x="3918" y="7304"/>
                    <a:pt x="4158" y="7269"/>
                    <a:pt x="4381" y="7218"/>
                  </a:cubicBezTo>
                  <a:cubicBezTo>
                    <a:pt x="5170" y="5727"/>
                    <a:pt x="5975" y="4235"/>
                    <a:pt x="6764" y="2743"/>
                  </a:cubicBezTo>
                  <a:cubicBezTo>
                    <a:pt x="6353" y="1543"/>
                    <a:pt x="5255" y="480"/>
                    <a:pt x="3918" y="120"/>
                  </a:cubicBezTo>
                  <a:cubicBezTo>
                    <a:pt x="3592" y="51"/>
                    <a:pt x="3267" y="0"/>
                    <a:pt x="29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2" name="任意多边形: 形状 331">
              <a:extLst>
                <a:ext uri="{FF2B5EF4-FFF2-40B4-BE49-F238E27FC236}">
                  <a16:creationId xmlns:a16="http://schemas.microsoft.com/office/drawing/2014/main" id="{62B7DF4C-E79D-60D1-CCA8-9CAD19025B3B}"/>
                </a:ext>
              </a:extLst>
            </p:cNvPr>
            <p:cNvSpPr/>
            <p:nvPr/>
          </p:nvSpPr>
          <p:spPr>
            <a:xfrm>
              <a:off x="4922975" y="3250794"/>
              <a:ext cx="2580" cy="4474"/>
            </a:xfrm>
            <a:custGeom>
              <a:avLst/>
              <a:gdLst>
                <a:gd name="connsiteX0" fmla="*/ 2383 w 2580"/>
                <a:gd name="connsiteY0" fmla="*/ 0 h 4474"/>
                <a:gd name="connsiteX1" fmla="*/ 0 w 2580"/>
                <a:gd name="connsiteY1" fmla="*/ 4475 h 4474"/>
                <a:gd name="connsiteX2" fmla="*/ 2366 w 2580"/>
                <a:gd name="connsiteY2" fmla="*/ 2109 h 4474"/>
                <a:gd name="connsiteX3" fmla="*/ 2383 w 2580"/>
                <a:gd name="connsiteY3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0" h="4474">
                  <a:moveTo>
                    <a:pt x="2383" y="0"/>
                  </a:moveTo>
                  <a:cubicBezTo>
                    <a:pt x="1594" y="1492"/>
                    <a:pt x="789" y="2983"/>
                    <a:pt x="0" y="4475"/>
                  </a:cubicBezTo>
                  <a:cubicBezTo>
                    <a:pt x="1115" y="4218"/>
                    <a:pt x="1835" y="3360"/>
                    <a:pt x="2366" y="2109"/>
                  </a:cubicBezTo>
                  <a:cubicBezTo>
                    <a:pt x="2658" y="1440"/>
                    <a:pt x="2640" y="703"/>
                    <a:pt x="2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3" name="任意多边形: 形状 332">
              <a:extLst>
                <a:ext uri="{FF2B5EF4-FFF2-40B4-BE49-F238E27FC236}">
                  <a16:creationId xmlns:a16="http://schemas.microsoft.com/office/drawing/2014/main" id="{99337F95-7404-D5DB-E1C2-68E8642176F8}"/>
                </a:ext>
              </a:extLst>
            </p:cNvPr>
            <p:cNvSpPr/>
            <p:nvPr/>
          </p:nvSpPr>
          <p:spPr>
            <a:xfrm>
              <a:off x="4671355" y="31997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3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3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2" y="1474"/>
                    <a:pt x="6550" y="463"/>
                  </a:cubicBezTo>
                  <a:cubicBezTo>
                    <a:pt x="6190" y="137"/>
                    <a:pt x="5881" y="0"/>
                    <a:pt x="56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4" name="任意多边形: 形状 333">
              <a:extLst>
                <a:ext uri="{FF2B5EF4-FFF2-40B4-BE49-F238E27FC236}">
                  <a16:creationId xmlns:a16="http://schemas.microsoft.com/office/drawing/2014/main" id="{7DEC0A90-51CD-D506-CC69-1EB14DB97A9C}"/>
                </a:ext>
              </a:extLst>
            </p:cNvPr>
            <p:cNvSpPr/>
            <p:nvPr/>
          </p:nvSpPr>
          <p:spPr>
            <a:xfrm>
              <a:off x="4687889" y="32498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6" y="4784"/>
                    <a:pt x="2102" y="6978"/>
                    <a:pt x="3439" y="9413"/>
                  </a:cubicBezTo>
                  <a:cubicBezTo>
                    <a:pt x="3817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8" y="9241"/>
                    <a:pt x="9200" y="8692"/>
                    <a:pt x="10229" y="7732"/>
                  </a:cubicBezTo>
                  <a:cubicBezTo>
                    <a:pt x="11206" y="6789"/>
                    <a:pt x="12389" y="5624"/>
                    <a:pt x="12166" y="4046"/>
                  </a:cubicBezTo>
                  <a:cubicBezTo>
                    <a:pt x="11892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79" y="634"/>
                    <a:pt x="4537" y="0"/>
                    <a:pt x="31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5" name="任意多边形: 形状 334">
              <a:extLst>
                <a:ext uri="{FF2B5EF4-FFF2-40B4-BE49-F238E27FC236}">
                  <a16:creationId xmlns:a16="http://schemas.microsoft.com/office/drawing/2014/main" id="{65A41793-5891-4E2C-1629-68583CD2E2F9}"/>
                </a:ext>
              </a:extLst>
            </p:cNvPr>
            <p:cNvSpPr/>
            <p:nvPr/>
          </p:nvSpPr>
          <p:spPr>
            <a:xfrm>
              <a:off x="4663883" y="3134106"/>
              <a:ext cx="10794" cy="12258"/>
            </a:xfrm>
            <a:custGeom>
              <a:avLst/>
              <a:gdLst>
                <a:gd name="connsiteX0" fmla="*/ 2774 w 10794"/>
                <a:gd name="connsiteY0" fmla="*/ 0 h 12258"/>
                <a:gd name="connsiteX1" fmla="*/ 990 w 10794"/>
                <a:gd name="connsiteY1" fmla="*/ 754 h 12258"/>
                <a:gd name="connsiteX2" fmla="*/ 1076 w 10794"/>
                <a:gd name="connsiteY2" fmla="*/ 5847 h 12258"/>
                <a:gd name="connsiteX3" fmla="*/ 1728 w 10794"/>
                <a:gd name="connsiteY3" fmla="*/ 8264 h 12258"/>
                <a:gd name="connsiteX4" fmla="*/ 5894 w 10794"/>
                <a:gd name="connsiteY4" fmla="*/ 12259 h 12258"/>
                <a:gd name="connsiteX5" fmla="*/ 5946 w 10794"/>
                <a:gd name="connsiteY5" fmla="*/ 12259 h 12258"/>
                <a:gd name="connsiteX6" fmla="*/ 8963 w 10794"/>
                <a:gd name="connsiteY6" fmla="*/ 8778 h 12258"/>
                <a:gd name="connsiteX7" fmla="*/ 10420 w 10794"/>
                <a:gd name="connsiteY7" fmla="*/ 6001 h 12258"/>
                <a:gd name="connsiteX8" fmla="*/ 8826 w 10794"/>
                <a:gd name="connsiteY8" fmla="*/ 2023 h 12258"/>
                <a:gd name="connsiteX9" fmla="*/ 5963 w 10794"/>
                <a:gd name="connsiteY9" fmla="*/ 686 h 12258"/>
                <a:gd name="connsiteX10" fmla="*/ 2774 w 10794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4" h="12258">
                  <a:moveTo>
                    <a:pt x="2774" y="0"/>
                  </a:moveTo>
                  <a:cubicBezTo>
                    <a:pt x="2191" y="0"/>
                    <a:pt x="1591" y="189"/>
                    <a:pt x="990" y="754"/>
                  </a:cubicBezTo>
                  <a:cubicBezTo>
                    <a:pt x="-912" y="2555"/>
                    <a:pt x="391" y="4149"/>
                    <a:pt x="1076" y="5847"/>
                  </a:cubicBezTo>
                  <a:cubicBezTo>
                    <a:pt x="1385" y="6601"/>
                    <a:pt x="1402" y="7492"/>
                    <a:pt x="1728" y="8264"/>
                  </a:cubicBezTo>
                  <a:cubicBezTo>
                    <a:pt x="2534" y="10253"/>
                    <a:pt x="3648" y="12207"/>
                    <a:pt x="5894" y="12259"/>
                  </a:cubicBezTo>
                  <a:cubicBezTo>
                    <a:pt x="5911" y="12259"/>
                    <a:pt x="5928" y="12259"/>
                    <a:pt x="5946" y="12259"/>
                  </a:cubicBezTo>
                  <a:cubicBezTo>
                    <a:pt x="7797" y="12259"/>
                    <a:pt x="8192" y="10184"/>
                    <a:pt x="8963" y="8778"/>
                  </a:cubicBezTo>
                  <a:cubicBezTo>
                    <a:pt x="9460" y="7869"/>
                    <a:pt x="10009" y="6961"/>
                    <a:pt x="10420" y="6001"/>
                  </a:cubicBezTo>
                  <a:cubicBezTo>
                    <a:pt x="11226" y="4115"/>
                    <a:pt x="10746" y="2760"/>
                    <a:pt x="8826" y="2023"/>
                  </a:cubicBezTo>
                  <a:cubicBezTo>
                    <a:pt x="7883" y="1663"/>
                    <a:pt x="6991" y="1166"/>
                    <a:pt x="5963" y="686"/>
                  </a:cubicBezTo>
                  <a:cubicBezTo>
                    <a:pt x="4934" y="669"/>
                    <a:pt x="3871" y="0"/>
                    <a:pt x="2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6" name="任意多边形: 形状 335">
              <a:extLst>
                <a:ext uri="{FF2B5EF4-FFF2-40B4-BE49-F238E27FC236}">
                  <a16:creationId xmlns:a16="http://schemas.microsoft.com/office/drawing/2014/main" id="{D981A601-8B4A-4846-5948-1BB62094B82F}"/>
                </a:ext>
              </a:extLst>
            </p:cNvPr>
            <p:cNvSpPr/>
            <p:nvPr/>
          </p:nvSpPr>
          <p:spPr>
            <a:xfrm>
              <a:off x="4667573" y="3294994"/>
              <a:ext cx="18168" cy="20694"/>
            </a:xfrm>
            <a:custGeom>
              <a:avLst/>
              <a:gdLst>
                <a:gd name="connsiteX0" fmla="*/ 10006 w 18168"/>
                <a:gd name="connsiteY0" fmla="*/ 0 h 20694"/>
                <a:gd name="connsiteX1" fmla="*/ 782 w 18168"/>
                <a:gd name="connsiteY1" fmla="*/ 5521 h 20694"/>
                <a:gd name="connsiteX2" fmla="*/ 5548 w 18168"/>
                <a:gd name="connsiteY2" fmla="*/ 19563 h 20694"/>
                <a:gd name="connsiteX3" fmla="*/ 9903 w 18168"/>
                <a:gd name="connsiteY3" fmla="*/ 20694 h 20694"/>
                <a:gd name="connsiteX4" fmla="*/ 16898 w 18168"/>
                <a:gd name="connsiteY4" fmla="*/ 15156 h 20694"/>
                <a:gd name="connsiteX5" fmla="*/ 13658 w 18168"/>
                <a:gd name="connsiteY5" fmla="*/ 806 h 20694"/>
                <a:gd name="connsiteX6" fmla="*/ 10006 w 18168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68" h="20694">
                  <a:moveTo>
                    <a:pt x="10006" y="0"/>
                  </a:moveTo>
                  <a:cubicBezTo>
                    <a:pt x="6200" y="0"/>
                    <a:pt x="2153" y="2195"/>
                    <a:pt x="782" y="5521"/>
                  </a:cubicBezTo>
                  <a:cubicBezTo>
                    <a:pt x="-1310" y="10613"/>
                    <a:pt x="970" y="17368"/>
                    <a:pt x="5548" y="19563"/>
                  </a:cubicBezTo>
                  <a:cubicBezTo>
                    <a:pt x="7108" y="20317"/>
                    <a:pt x="8566" y="20694"/>
                    <a:pt x="9903" y="20694"/>
                  </a:cubicBezTo>
                  <a:cubicBezTo>
                    <a:pt x="12886" y="20694"/>
                    <a:pt x="15252" y="18842"/>
                    <a:pt x="16898" y="15156"/>
                  </a:cubicBezTo>
                  <a:cubicBezTo>
                    <a:pt x="19470" y="9430"/>
                    <a:pt x="18012" y="2915"/>
                    <a:pt x="13658" y="806"/>
                  </a:cubicBezTo>
                  <a:cubicBezTo>
                    <a:pt x="12543" y="240"/>
                    <a:pt x="11292" y="0"/>
                    <a:pt x="10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A5110E26-178B-CBF7-37D3-EAFC756DA642}"/>
                </a:ext>
              </a:extLst>
            </p:cNvPr>
            <p:cNvSpPr/>
            <p:nvPr/>
          </p:nvSpPr>
          <p:spPr>
            <a:xfrm>
              <a:off x="4662150" y="3097278"/>
              <a:ext cx="3105" cy="3926"/>
            </a:xfrm>
            <a:custGeom>
              <a:avLst/>
              <a:gdLst>
                <a:gd name="connsiteX0" fmla="*/ 1250 w 3105"/>
                <a:gd name="connsiteY0" fmla="*/ 0 h 3926"/>
                <a:gd name="connsiteX1" fmla="*/ 67 w 3105"/>
                <a:gd name="connsiteY1" fmla="*/ 1937 h 3926"/>
                <a:gd name="connsiteX2" fmla="*/ 1061 w 3105"/>
                <a:gd name="connsiteY2" fmla="*/ 3926 h 3926"/>
                <a:gd name="connsiteX3" fmla="*/ 3101 w 3105"/>
                <a:gd name="connsiteY3" fmla="*/ 2040 h 3926"/>
                <a:gd name="connsiteX4" fmla="*/ 1815 w 3105"/>
                <a:gd name="connsiteY4" fmla="*/ 137 h 3926"/>
                <a:gd name="connsiteX5" fmla="*/ 1250 w 3105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5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01" y="2040"/>
                  </a:cubicBezTo>
                  <a:cubicBezTo>
                    <a:pt x="3170" y="1440"/>
                    <a:pt x="2415" y="377"/>
                    <a:pt x="1815" y="137"/>
                  </a:cubicBezTo>
                  <a:cubicBezTo>
                    <a:pt x="1592" y="34"/>
                    <a:pt x="1404" y="0"/>
                    <a:pt x="125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B0906642-BEA0-0A0D-F25A-38A9B304CF66}"/>
                </a:ext>
              </a:extLst>
            </p:cNvPr>
            <p:cNvSpPr/>
            <p:nvPr/>
          </p:nvSpPr>
          <p:spPr>
            <a:xfrm>
              <a:off x="4659878" y="32824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4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8" y="7218"/>
                    <a:pt x="3212" y="7304"/>
                    <a:pt x="3590" y="7304"/>
                  </a:cubicBezTo>
                  <a:cubicBezTo>
                    <a:pt x="4961" y="7304"/>
                    <a:pt x="5904" y="5984"/>
                    <a:pt x="6676" y="4800"/>
                  </a:cubicBezTo>
                  <a:cubicBezTo>
                    <a:pt x="7567" y="3429"/>
                    <a:pt x="6453" y="874"/>
                    <a:pt x="4944" y="274"/>
                  </a:cubicBezTo>
                  <a:cubicBezTo>
                    <a:pt x="4430" y="103"/>
                    <a:pt x="3933" y="0"/>
                    <a:pt x="3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9" name="任意多边形: 形状 338">
              <a:extLst>
                <a:ext uri="{FF2B5EF4-FFF2-40B4-BE49-F238E27FC236}">
                  <a16:creationId xmlns:a16="http://schemas.microsoft.com/office/drawing/2014/main" id="{917E1764-26DC-B0F0-5D61-4E5CFFAED1C1}"/>
                </a:ext>
              </a:extLst>
            </p:cNvPr>
            <p:cNvSpPr/>
            <p:nvPr/>
          </p:nvSpPr>
          <p:spPr>
            <a:xfrm>
              <a:off x="4739009" y="2983538"/>
              <a:ext cx="4104" cy="4783"/>
            </a:xfrm>
            <a:custGeom>
              <a:avLst/>
              <a:gdLst>
                <a:gd name="connsiteX0" fmla="*/ 1423 w 4104"/>
                <a:gd name="connsiteY0" fmla="*/ 0 h 4783"/>
                <a:gd name="connsiteX1" fmla="*/ 0 w 4104"/>
                <a:gd name="connsiteY1" fmla="*/ 1852 h 4783"/>
                <a:gd name="connsiteX2" fmla="*/ 1955 w 4104"/>
                <a:gd name="connsiteY2" fmla="*/ 4766 h 4783"/>
                <a:gd name="connsiteX3" fmla="*/ 2246 w 4104"/>
                <a:gd name="connsiteY3" fmla="*/ 4783 h 4783"/>
                <a:gd name="connsiteX4" fmla="*/ 3995 w 4104"/>
                <a:gd name="connsiteY4" fmla="*/ 2863 h 4783"/>
                <a:gd name="connsiteX5" fmla="*/ 1697 w 4104"/>
                <a:gd name="connsiteY5" fmla="*/ 0 h 4783"/>
                <a:gd name="connsiteX6" fmla="*/ 1423 w 4104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4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60" y="2726"/>
                    <a:pt x="-17" y="4475"/>
                    <a:pt x="1955" y="4766"/>
                  </a:cubicBezTo>
                  <a:cubicBezTo>
                    <a:pt x="2058" y="4783"/>
                    <a:pt x="2160" y="4783"/>
                    <a:pt x="2246" y="4783"/>
                  </a:cubicBezTo>
                  <a:cubicBezTo>
                    <a:pt x="3378" y="4783"/>
                    <a:pt x="3772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612" y="0"/>
                    <a:pt x="1509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0" name="任意多边形: 形状 339">
              <a:extLst>
                <a:ext uri="{FF2B5EF4-FFF2-40B4-BE49-F238E27FC236}">
                  <a16:creationId xmlns:a16="http://schemas.microsoft.com/office/drawing/2014/main" id="{15B1C4CE-21DA-BF81-32DC-1FCD0688A93C}"/>
                </a:ext>
              </a:extLst>
            </p:cNvPr>
            <p:cNvSpPr/>
            <p:nvPr/>
          </p:nvSpPr>
          <p:spPr>
            <a:xfrm>
              <a:off x="4725839" y="3033310"/>
              <a:ext cx="14492" cy="12653"/>
            </a:xfrm>
            <a:custGeom>
              <a:avLst/>
              <a:gdLst>
                <a:gd name="connsiteX0" fmla="*/ 5883 w 14492"/>
                <a:gd name="connsiteY0" fmla="*/ 0 h 12653"/>
                <a:gd name="connsiteX1" fmla="*/ 2831 w 14492"/>
                <a:gd name="connsiteY1" fmla="*/ 343 h 12653"/>
                <a:gd name="connsiteX2" fmla="*/ 71 w 14492"/>
                <a:gd name="connsiteY2" fmla="*/ 3806 h 12653"/>
                <a:gd name="connsiteX3" fmla="*/ 4545 w 14492"/>
                <a:gd name="connsiteY3" fmla="*/ 11761 h 12653"/>
                <a:gd name="connsiteX4" fmla="*/ 7358 w 14492"/>
                <a:gd name="connsiteY4" fmla="*/ 12653 h 12653"/>
                <a:gd name="connsiteX5" fmla="*/ 11987 w 14492"/>
                <a:gd name="connsiteY5" fmla="*/ 11247 h 12653"/>
                <a:gd name="connsiteX6" fmla="*/ 14438 w 14492"/>
                <a:gd name="connsiteY6" fmla="*/ 6035 h 12653"/>
                <a:gd name="connsiteX7" fmla="*/ 9998 w 14492"/>
                <a:gd name="connsiteY7" fmla="*/ 686 h 12653"/>
                <a:gd name="connsiteX8" fmla="*/ 5883 w 14492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92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5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78" y="8384"/>
                    <a:pt x="14438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43" y="223"/>
                    <a:pt x="7272" y="0"/>
                    <a:pt x="58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1" name="任意多边形: 形状 340">
              <a:extLst>
                <a:ext uri="{FF2B5EF4-FFF2-40B4-BE49-F238E27FC236}">
                  <a16:creationId xmlns:a16="http://schemas.microsoft.com/office/drawing/2014/main" id="{5D4ED5DC-D2AD-9254-E8CC-FCEBE62A0138}"/>
                </a:ext>
              </a:extLst>
            </p:cNvPr>
            <p:cNvSpPr/>
            <p:nvPr/>
          </p:nvSpPr>
          <p:spPr>
            <a:xfrm>
              <a:off x="4719545" y="30130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6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6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37" y="17"/>
                    <a:pt x="3897" y="0"/>
                    <a:pt x="36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2" name="任意多边形: 形状 341">
              <a:extLst>
                <a:ext uri="{FF2B5EF4-FFF2-40B4-BE49-F238E27FC236}">
                  <a16:creationId xmlns:a16="http://schemas.microsoft.com/office/drawing/2014/main" id="{53BC663A-3AE6-5E09-54E0-A1D4A6ECD1BD}"/>
                </a:ext>
              </a:extLst>
            </p:cNvPr>
            <p:cNvSpPr/>
            <p:nvPr/>
          </p:nvSpPr>
          <p:spPr>
            <a:xfrm>
              <a:off x="4694139" y="31864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7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7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3" name="任意多边形: 形状 342">
              <a:extLst>
                <a:ext uri="{FF2B5EF4-FFF2-40B4-BE49-F238E27FC236}">
                  <a16:creationId xmlns:a16="http://schemas.microsoft.com/office/drawing/2014/main" id="{897D21F7-AD12-748C-B271-269973FF65B3}"/>
                </a:ext>
              </a:extLst>
            </p:cNvPr>
            <p:cNvSpPr/>
            <p:nvPr/>
          </p:nvSpPr>
          <p:spPr>
            <a:xfrm>
              <a:off x="4659660" y="33117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7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49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85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7" y="171"/>
                  </a:cubicBezTo>
                  <a:cubicBezTo>
                    <a:pt x="2865" y="51"/>
                    <a:pt x="2591" y="0"/>
                    <a:pt x="23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4" name="任意多边形: 形状 343">
              <a:extLst>
                <a:ext uri="{FF2B5EF4-FFF2-40B4-BE49-F238E27FC236}">
                  <a16:creationId xmlns:a16="http://schemas.microsoft.com/office/drawing/2014/main" id="{B06225A7-3015-EACF-33FB-20C7DD300A58}"/>
                </a:ext>
              </a:extLst>
            </p:cNvPr>
            <p:cNvSpPr/>
            <p:nvPr/>
          </p:nvSpPr>
          <p:spPr>
            <a:xfrm>
              <a:off x="4710229" y="32028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2" y="0"/>
                    <a:pt x="3525" y="17"/>
                    <a:pt x="3148" y="51"/>
                  </a:cubicBezTo>
                  <a:cubicBezTo>
                    <a:pt x="1417" y="189"/>
                    <a:pt x="-144" y="1097"/>
                    <a:pt x="11" y="3069"/>
                  </a:cubicBezTo>
                  <a:cubicBezTo>
                    <a:pt x="234" y="6189"/>
                    <a:pt x="936" y="9276"/>
                    <a:pt x="3388" y="11470"/>
                  </a:cubicBezTo>
                  <a:cubicBezTo>
                    <a:pt x="4486" y="12447"/>
                    <a:pt x="5634" y="12790"/>
                    <a:pt x="6817" y="12790"/>
                  </a:cubicBezTo>
                  <a:cubicBezTo>
                    <a:pt x="8103" y="12790"/>
                    <a:pt x="9424" y="12396"/>
                    <a:pt x="10726" y="12002"/>
                  </a:cubicBezTo>
                  <a:cubicBezTo>
                    <a:pt x="12972" y="11350"/>
                    <a:pt x="13710" y="9584"/>
                    <a:pt x="13778" y="7253"/>
                  </a:cubicBezTo>
                  <a:cubicBezTo>
                    <a:pt x="13864" y="4321"/>
                    <a:pt x="12424" y="2589"/>
                    <a:pt x="10109" y="1406"/>
                  </a:cubicBezTo>
                  <a:cubicBezTo>
                    <a:pt x="8240" y="429"/>
                    <a:pt x="6286" y="0"/>
                    <a:pt x="42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5" name="任意多边形: 形状 344">
              <a:extLst>
                <a:ext uri="{FF2B5EF4-FFF2-40B4-BE49-F238E27FC236}">
                  <a16:creationId xmlns:a16="http://schemas.microsoft.com/office/drawing/2014/main" id="{4DD57D3B-0F60-ED3C-E97B-C41939A3D074}"/>
                </a:ext>
              </a:extLst>
            </p:cNvPr>
            <p:cNvSpPr/>
            <p:nvPr/>
          </p:nvSpPr>
          <p:spPr>
            <a:xfrm>
              <a:off x="4715047" y="3068612"/>
              <a:ext cx="10957" cy="12309"/>
            </a:xfrm>
            <a:custGeom>
              <a:avLst/>
              <a:gdLst>
                <a:gd name="connsiteX0" fmla="*/ 7314 w 10957"/>
                <a:gd name="connsiteY0" fmla="*/ 17 h 12309"/>
                <a:gd name="connsiteX1" fmla="*/ 1485 w 10957"/>
                <a:gd name="connsiteY1" fmla="*/ 2109 h 12309"/>
                <a:gd name="connsiteX2" fmla="*/ 148 w 10957"/>
                <a:gd name="connsiteY2" fmla="*/ 5246 h 12309"/>
                <a:gd name="connsiteX3" fmla="*/ 2703 w 10957"/>
                <a:gd name="connsiteY3" fmla="*/ 10939 h 12309"/>
                <a:gd name="connsiteX4" fmla="*/ 4811 w 10957"/>
                <a:gd name="connsiteY4" fmla="*/ 12310 h 12309"/>
                <a:gd name="connsiteX5" fmla="*/ 7297 w 10957"/>
                <a:gd name="connsiteY5" fmla="*/ 11093 h 12309"/>
                <a:gd name="connsiteX6" fmla="*/ 10607 w 10957"/>
                <a:gd name="connsiteY6" fmla="*/ 4440 h 12309"/>
                <a:gd name="connsiteX7" fmla="*/ 7726 w 10957"/>
                <a:gd name="connsiteY7" fmla="*/ 0 h 12309"/>
                <a:gd name="connsiteX8" fmla="*/ 7314 w 10957"/>
                <a:gd name="connsiteY8" fmla="*/ 17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7" h="12309">
                  <a:moveTo>
                    <a:pt x="7314" y="17"/>
                  </a:moveTo>
                  <a:cubicBezTo>
                    <a:pt x="5085" y="17"/>
                    <a:pt x="3405" y="1371"/>
                    <a:pt x="1485" y="2109"/>
                  </a:cubicBezTo>
                  <a:cubicBezTo>
                    <a:pt x="79" y="2640"/>
                    <a:pt x="-229" y="4063"/>
                    <a:pt x="148" y="5246"/>
                  </a:cubicBezTo>
                  <a:cubicBezTo>
                    <a:pt x="782" y="7235"/>
                    <a:pt x="1605" y="9207"/>
                    <a:pt x="2703" y="10939"/>
                  </a:cubicBezTo>
                  <a:cubicBezTo>
                    <a:pt x="3303" y="11881"/>
                    <a:pt x="4023" y="12310"/>
                    <a:pt x="4811" y="12310"/>
                  </a:cubicBezTo>
                  <a:cubicBezTo>
                    <a:pt x="5600" y="12310"/>
                    <a:pt x="6440" y="11881"/>
                    <a:pt x="7297" y="11093"/>
                  </a:cubicBezTo>
                  <a:cubicBezTo>
                    <a:pt x="9252" y="9275"/>
                    <a:pt x="9046" y="6378"/>
                    <a:pt x="10607" y="4440"/>
                  </a:cubicBezTo>
                  <a:cubicBezTo>
                    <a:pt x="11584" y="1646"/>
                    <a:pt x="10486" y="206"/>
                    <a:pt x="7726" y="0"/>
                  </a:cubicBezTo>
                  <a:cubicBezTo>
                    <a:pt x="7589" y="17"/>
                    <a:pt x="7452" y="17"/>
                    <a:pt x="7314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6" name="任意多边形: 形状 345">
              <a:extLst>
                <a:ext uri="{FF2B5EF4-FFF2-40B4-BE49-F238E27FC236}">
                  <a16:creationId xmlns:a16="http://schemas.microsoft.com/office/drawing/2014/main" id="{FEABE070-31EE-43AF-A890-5C12DF156BA5}"/>
                </a:ext>
              </a:extLst>
            </p:cNvPr>
            <p:cNvSpPr/>
            <p:nvPr/>
          </p:nvSpPr>
          <p:spPr>
            <a:xfrm>
              <a:off x="4629636" y="3546563"/>
              <a:ext cx="22525" cy="16133"/>
            </a:xfrm>
            <a:custGeom>
              <a:avLst/>
              <a:gdLst>
                <a:gd name="connsiteX0" fmla="*/ 12813 w 22525"/>
                <a:gd name="connsiteY0" fmla="*/ 0 h 16133"/>
                <a:gd name="connsiteX1" fmla="*/ 10138 w 22525"/>
                <a:gd name="connsiteY1" fmla="*/ 703 h 16133"/>
                <a:gd name="connsiteX2" fmla="*/ 7292 w 22525"/>
                <a:gd name="connsiteY2" fmla="*/ 4852 h 16133"/>
                <a:gd name="connsiteX3" fmla="*/ 3571 w 22525"/>
                <a:gd name="connsiteY3" fmla="*/ 3737 h 16133"/>
                <a:gd name="connsiteX4" fmla="*/ 1017 w 22525"/>
                <a:gd name="connsiteY4" fmla="*/ 4817 h 16133"/>
                <a:gd name="connsiteX5" fmla="*/ 2011 w 22525"/>
                <a:gd name="connsiteY5" fmla="*/ 11642 h 16133"/>
                <a:gd name="connsiteX6" fmla="*/ 6212 w 22525"/>
                <a:gd name="connsiteY6" fmla="*/ 16133 h 16133"/>
                <a:gd name="connsiteX7" fmla="*/ 6366 w 22525"/>
                <a:gd name="connsiteY7" fmla="*/ 16133 h 16133"/>
                <a:gd name="connsiteX8" fmla="*/ 9915 w 22525"/>
                <a:gd name="connsiteY8" fmla="*/ 12533 h 16133"/>
                <a:gd name="connsiteX9" fmla="*/ 13310 w 22525"/>
                <a:gd name="connsiteY9" fmla="*/ 15310 h 16133"/>
                <a:gd name="connsiteX10" fmla="*/ 16002 w 22525"/>
                <a:gd name="connsiteY10" fmla="*/ 15945 h 16133"/>
                <a:gd name="connsiteX11" fmla="*/ 22277 w 22525"/>
                <a:gd name="connsiteY11" fmla="*/ 10921 h 16133"/>
                <a:gd name="connsiteX12" fmla="*/ 20271 w 22525"/>
                <a:gd name="connsiteY12" fmla="*/ 5846 h 16133"/>
                <a:gd name="connsiteX13" fmla="*/ 16464 w 22525"/>
                <a:gd name="connsiteY13" fmla="*/ 2177 h 16133"/>
                <a:gd name="connsiteX14" fmla="*/ 12813 w 22525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25" h="16133">
                  <a:moveTo>
                    <a:pt x="12813" y="0"/>
                  </a:moveTo>
                  <a:cubicBezTo>
                    <a:pt x="11956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4" y="4286"/>
                    <a:pt x="4806" y="3737"/>
                    <a:pt x="3571" y="3737"/>
                  </a:cubicBezTo>
                  <a:cubicBezTo>
                    <a:pt x="2680" y="3737"/>
                    <a:pt x="1823" y="4029"/>
                    <a:pt x="1017" y="4817"/>
                  </a:cubicBezTo>
                  <a:cubicBezTo>
                    <a:pt x="-1503" y="7252"/>
                    <a:pt x="1377" y="9464"/>
                    <a:pt x="2011" y="11642"/>
                  </a:cubicBezTo>
                  <a:cubicBezTo>
                    <a:pt x="2611" y="13665"/>
                    <a:pt x="3640" y="16133"/>
                    <a:pt x="6212" y="16133"/>
                  </a:cubicBezTo>
                  <a:cubicBezTo>
                    <a:pt x="6263" y="16133"/>
                    <a:pt x="6315" y="16133"/>
                    <a:pt x="6366" y="16133"/>
                  </a:cubicBezTo>
                  <a:cubicBezTo>
                    <a:pt x="8578" y="16047"/>
                    <a:pt x="9281" y="14299"/>
                    <a:pt x="9915" y="12533"/>
                  </a:cubicBezTo>
                  <a:cubicBezTo>
                    <a:pt x="10789" y="13647"/>
                    <a:pt x="11904" y="14590"/>
                    <a:pt x="13310" y="15310"/>
                  </a:cubicBezTo>
                  <a:cubicBezTo>
                    <a:pt x="14167" y="15739"/>
                    <a:pt x="15076" y="15945"/>
                    <a:pt x="16002" y="15945"/>
                  </a:cubicBezTo>
                  <a:cubicBezTo>
                    <a:pt x="18899" y="15945"/>
                    <a:pt x="21797" y="13956"/>
                    <a:pt x="22277" y="10921"/>
                  </a:cubicBezTo>
                  <a:cubicBezTo>
                    <a:pt x="22568" y="9138"/>
                    <a:pt x="23134" y="6601"/>
                    <a:pt x="20271" y="5846"/>
                  </a:cubicBezTo>
                  <a:cubicBezTo>
                    <a:pt x="18402" y="5349"/>
                    <a:pt x="17476" y="3840"/>
                    <a:pt x="16464" y="2177"/>
                  </a:cubicBezTo>
                  <a:cubicBezTo>
                    <a:pt x="15573" y="686"/>
                    <a:pt x="14270" y="0"/>
                    <a:pt x="128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7" name="任意多边形: 形状 346">
              <a:extLst>
                <a:ext uri="{FF2B5EF4-FFF2-40B4-BE49-F238E27FC236}">
                  <a16:creationId xmlns:a16="http://schemas.microsoft.com/office/drawing/2014/main" id="{97E11EE5-F783-E153-7274-4539A62436A3}"/>
                </a:ext>
              </a:extLst>
            </p:cNvPr>
            <p:cNvSpPr/>
            <p:nvPr/>
          </p:nvSpPr>
          <p:spPr>
            <a:xfrm>
              <a:off x="4624528" y="3580544"/>
              <a:ext cx="6955" cy="7149"/>
            </a:xfrm>
            <a:custGeom>
              <a:avLst/>
              <a:gdLst>
                <a:gd name="connsiteX0" fmla="*/ 3501 w 6955"/>
                <a:gd name="connsiteY0" fmla="*/ 0 h 7149"/>
                <a:gd name="connsiteX1" fmla="*/ 37 w 6955"/>
                <a:gd name="connsiteY1" fmla="*/ 3858 h 7149"/>
                <a:gd name="connsiteX2" fmla="*/ 3175 w 6955"/>
                <a:gd name="connsiteY2" fmla="*/ 7150 h 7149"/>
                <a:gd name="connsiteX3" fmla="*/ 3209 w 6955"/>
                <a:gd name="connsiteY3" fmla="*/ 7150 h 7149"/>
                <a:gd name="connsiteX4" fmla="*/ 6913 w 6955"/>
                <a:gd name="connsiteY4" fmla="*/ 2983 h 7149"/>
                <a:gd name="connsiteX5" fmla="*/ 3501 w 6955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5" h="7149">
                  <a:moveTo>
                    <a:pt x="3501" y="0"/>
                  </a:moveTo>
                  <a:cubicBezTo>
                    <a:pt x="1564" y="86"/>
                    <a:pt x="-288" y="2058"/>
                    <a:pt x="37" y="3858"/>
                  </a:cubicBezTo>
                  <a:cubicBezTo>
                    <a:pt x="364" y="5589"/>
                    <a:pt x="1066" y="7150"/>
                    <a:pt x="3175" y="7150"/>
                  </a:cubicBezTo>
                  <a:cubicBezTo>
                    <a:pt x="3192" y="7150"/>
                    <a:pt x="3209" y="7150"/>
                    <a:pt x="3209" y="7150"/>
                  </a:cubicBezTo>
                  <a:cubicBezTo>
                    <a:pt x="5473" y="7133"/>
                    <a:pt x="7256" y="5246"/>
                    <a:pt x="6913" y="2983"/>
                  </a:cubicBezTo>
                  <a:cubicBezTo>
                    <a:pt x="6621" y="943"/>
                    <a:pt x="5198" y="189"/>
                    <a:pt x="35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8" name="任意多边形: 形状 347">
              <a:extLst>
                <a:ext uri="{FF2B5EF4-FFF2-40B4-BE49-F238E27FC236}">
                  <a16:creationId xmlns:a16="http://schemas.microsoft.com/office/drawing/2014/main" id="{375AC75E-09B5-5FBF-2490-EAFFC3DC728F}"/>
                </a:ext>
              </a:extLst>
            </p:cNvPr>
            <p:cNvSpPr/>
            <p:nvPr/>
          </p:nvSpPr>
          <p:spPr>
            <a:xfrm>
              <a:off x="4620269" y="3608799"/>
              <a:ext cx="12088" cy="13595"/>
            </a:xfrm>
            <a:custGeom>
              <a:avLst/>
              <a:gdLst>
                <a:gd name="connsiteX0" fmla="*/ 5720 w 12088"/>
                <a:gd name="connsiteY0" fmla="*/ 0 h 13595"/>
                <a:gd name="connsiteX1" fmla="*/ 2360 w 12088"/>
                <a:gd name="connsiteY1" fmla="*/ 2486 h 13595"/>
                <a:gd name="connsiteX2" fmla="*/ 2120 w 12088"/>
                <a:gd name="connsiteY2" fmla="*/ 3600 h 13595"/>
                <a:gd name="connsiteX3" fmla="*/ 45 w 12088"/>
                <a:gd name="connsiteY3" fmla="*/ 7441 h 13595"/>
                <a:gd name="connsiteX4" fmla="*/ 3148 w 12088"/>
                <a:gd name="connsiteY4" fmla="*/ 11195 h 13595"/>
                <a:gd name="connsiteX5" fmla="*/ 7058 w 12088"/>
                <a:gd name="connsiteY5" fmla="*/ 12944 h 13595"/>
                <a:gd name="connsiteX6" fmla="*/ 9526 w 12088"/>
                <a:gd name="connsiteY6" fmla="*/ 13596 h 13595"/>
                <a:gd name="connsiteX7" fmla="*/ 12081 w 12088"/>
                <a:gd name="connsiteY7" fmla="*/ 9344 h 13595"/>
                <a:gd name="connsiteX8" fmla="*/ 10452 w 12088"/>
                <a:gd name="connsiteY8" fmla="*/ 3378 h 13595"/>
                <a:gd name="connsiteX9" fmla="*/ 8583 w 12088"/>
                <a:gd name="connsiteY9" fmla="*/ 1509 h 13595"/>
                <a:gd name="connsiteX10" fmla="*/ 7555 w 12088"/>
                <a:gd name="connsiteY10" fmla="*/ 463 h 13595"/>
                <a:gd name="connsiteX11" fmla="*/ 5720 w 12088"/>
                <a:gd name="connsiteY11" fmla="*/ 0 h 1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88" h="13595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7"/>
                    <a:pt x="2137" y="3257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5" y="10355"/>
                    <a:pt x="3148" y="11195"/>
                  </a:cubicBezTo>
                  <a:cubicBezTo>
                    <a:pt x="4383" y="11916"/>
                    <a:pt x="5755" y="12344"/>
                    <a:pt x="7058" y="12944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81" y="9344"/>
                  </a:cubicBezTo>
                  <a:cubicBezTo>
                    <a:pt x="12184" y="7303"/>
                    <a:pt x="11275" y="5315"/>
                    <a:pt x="10452" y="3378"/>
                  </a:cubicBezTo>
                  <a:cubicBezTo>
                    <a:pt x="9938" y="2177"/>
                    <a:pt x="9304" y="1663"/>
                    <a:pt x="8583" y="1509"/>
                  </a:cubicBezTo>
                  <a:cubicBezTo>
                    <a:pt x="8343" y="1097"/>
                    <a:pt x="8001" y="737"/>
                    <a:pt x="7555" y="463"/>
                  </a:cubicBezTo>
                  <a:cubicBezTo>
                    <a:pt x="6937" y="154"/>
                    <a:pt x="6320" y="0"/>
                    <a:pt x="57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9" name="任意多边形: 形状 348">
              <a:extLst>
                <a:ext uri="{FF2B5EF4-FFF2-40B4-BE49-F238E27FC236}">
                  <a16:creationId xmlns:a16="http://schemas.microsoft.com/office/drawing/2014/main" id="{A7589568-4BF9-8EEA-FF5F-1AE20F96DE91}"/>
                </a:ext>
              </a:extLst>
            </p:cNvPr>
            <p:cNvSpPr/>
            <p:nvPr/>
          </p:nvSpPr>
          <p:spPr>
            <a:xfrm>
              <a:off x="4585909" y="3650770"/>
              <a:ext cx="26947" cy="17967"/>
            </a:xfrm>
            <a:custGeom>
              <a:avLst/>
              <a:gdLst>
                <a:gd name="connsiteX0" fmla="*/ 18769 w 26947"/>
                <a:gd name="connsiteY0" fmla="*/ 0 h 17967"/>
                <a:gd name="connsiteX1" fmla="*/ 12185 w 26947"/>
                <a:gd name="connsiteY1" fmla="*/ 4235 h 17967"/>
                <a:gd name="connsiteX2" fmla="*/ 11946 w 26947"/>
                <a:gd name="connsiteY2" fmla="*/ 4063 h 17967"/>
                <a:gd name="connsiteX3" fmla="*/ 6648 w 26947"/>
                <a:gd name="connsiteY3" fmla="*/ 2366 h 17967"/>
                <a:gd name="connsiteX4" fmla="*/ 2859 w 26947"/>
                <a:gd name="connsiteY4" fmla="*/ 3463 h 17967"/>
                <a:gd name="connsiteX5" fmla="*/ 29 w 26947"/>
                <a:gd name="connsiteY5" fmla="*/ 8246 h 17967"/>
                <a:gd name="connsiteX6" fmla="*/ 338 w 26947"/>
                <a:gd name="connsiteY6" fmla="*/ 10904 h 17967"/>
                <a:gd name="connsiteX7" fmla="*/ 5019 w 26947"/>
                <a:gd name="connsiteY7" fmla="*/ 16185 h 17967"/>
                <a:gd name="connsiteX8" fmla="*/ 9219 w 26947"/>
                <a:gd name="connsiteY8" fmla="*/ 14436 h 17967"/>
                <a:gd name="connsiteX9" fmla="*/ 12151 w 26947"/>
                <a:gd name="connsiteY9" fmla="*/ 11453 h 17967"/>
                <a:gd name="connsiteX10" fmla="*/ 16866 w 26947"/>
                <a:gd name="connsiteY10" fmla="*/ 17025 h 17967"/>
                <a:gd name="connsiteX11" fmla="*/ 19832 w 26947"/>
                <a:gd name="connsiteY11" fmla="*/ 17968 h 17967"/>
                <a:gd name="connsiteX12" fmla="*/ 23210 w 26947"/>
                <a:gd name="connsiteY12" fmla="*/ 16579 h 17967"/>
                <a:gd name="connsiteX13" fmla="*/ 26947 w 26947"/>
                <a:gd name="connsiteY13" fmla="*/ 8727 h 17967"/>
                <a:gd name="connsiteX14" fmla="*/ 26621 w 26947"/>
                <a:gd name="connsiteY14" fmla="*/ 8229 h 17967"/>
                <a:gd name="connsiteX15" fmla="*/ 25798 w 26947"/>
                <a:gd name="connsiteY15" fmla="*/ 8315 h 17967"/>
                <a:gd name="connsiteX16" fmla="*/ 23913 w 26947"/>
                <a:gd name="connsiteY16" fmla="*/ 4629 h 17967"/>
                <a:gd name="connsiteX17" fmla="*/ 19112 w 26947"/>
                <a:gd name="connsiteY17" fmla="*/ 17 h 17967"/>
                <a:gd name="connsiteX18" fmla="*/ 18769 w 26947"/>
                <a:gd name="connsiteY18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947" h="17967">
                  <a:moveTo>
                    <a:pt x="18769" y="0"/>
                  </a:moveTo>
                  <a:cubicBezTo>
                    <a:pt x="15803" y="0"/>
                    <a:pt x="13368" y="1715"/>
                    <a:pt x="12185" y="4235"/>
                  </a:cubicBezTo>
                  <a:lnTo>
                    <a:pt x="11946" y="4063"/>
                  </a:lnTo>
                  <a:cubicBezTo>
                    <a:pt x="10248" y="3051"/>
                    <a:pt x="8482" y="2366"/>
                    <a:pt x="6648" y="2366"/>
                  </a:cubicBezTo>
                  <a:cubicBezTo>
                    <a:pt x="5413" y="2366"/>
                    <a:pt x="4144" y="2691"/>
                    <a:pt x="2859" y="3463"/>
                  </a:cubicBezTo>
                  <a:cubicBezTo>
                    <a:pt x="1041" y="4543"/>
                    <a:pt x="-210" y="5863"/>
                    <a:pt x="29" y="8246"/>
                  </a:cubicBezTo>
                  <a:cubicBezTo>
                    <a:pt x="132" y="9138"/>
                    <a:pt x="150" y="10047"/>
                    <a:pt x="338" y="10904"/>
                  </a:cubicBezTo>
                  <a:cubicBezTo>
                    <a:pt x="1075" y="14350"/>
                    <a:pt x="2790" y="16185"/>
                    <a:pt x="5019" y="16185"/>
                  </a:cubicBezTo>
                  <a:cubicBezTo>
                    <a:pt x="6270" y="16185"/>
                    <a:pt x="7711" y="15619"/>
                    <a:pt x="9219" y="14436"/>
                  </a:cubicBezTo>
                  <a:cubicBezTo>
                    <a:pt x="10300" y="13596"/>
                    <a:pt x="11259" y="12550"/>
                    <a:pt x="12151" y="11453"/>
                  </a:cubicBezTo>
                  <a:cubicBezTo>
                    <a:pt x="13111" y="13836"/>
                    <a:pt x="14826" y="15653"/>
                    <a:pt x="16866" y="17025"/>
                  </a:cubicBezTo>
                  <a:cubicBezTo>
                    <a:pt x="17775" y="17625"/>
                    <a:pt x="18804" y="17968"/>
                    <a:pt x="19832" y="17968"/>
                  </a:cubicBezTo>
                  <a:cubicBezTo>
                    <a:pt x="20981" y="17968"/>
                    <a:pt x="22164" y="17539"/>
                    <a:pt x="23210" y="16579"/>
                  </a:cubicBezTo>
                  <a:cubicBezTo>
                    <a:pt x="25473" y="14505"/>
                    <a:pt x="26862" y="11950"/>
                    <a:pt x="26947" y="8727"/>
                  </a:cubicBezTo>
                  <a:lnTo>
                    <a:pt x="26621" y="8229"/>
                  </a:lnTo>
                  <a:cubicBezTo>
                    <a:pt x="26313" y="8281"/>
                    <a:pt x="26039" y="8315"/>
                    <a:pt x="25798" y="8315"/>
                  </a:cubicBezTo>
                  <a:cubicBezTo>
                    <a:pt x="23690" y="8315"/>
                    <a:pt x="24084" y="6326"/>
                    <a:pt x="23913" y="4629"/>
                  </a:cubicBezTo>
                  <a:cubicBezTo>
                    <a:pt x="23604" y="1680"/>
                    <a:pt x="21889" y="137"/>
                    <a:pt x="19112" y="17"/>
                  </a:cubicBezTo>
                  <a:cubicBezTo>
                    <a:pt x="19009" y="17"/>
                    <a:pt x="18889" y="0"/>
                    <a:pt x="18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0" name="任意多边形: 形状 349">
              <a:extLst>
                <a:ext uri="{FF2B5EF4-FFF2-40B4-BE49-F238E27FC236}">
                  <a16:creationId xmlns:a16="http://schemas.microsoft.com/office/drawing/2014/main" id="{6A434F90-8F65-66A0-0910-E37F8D70E67C}"/>
                </a:ext>
              </a:extLst>
            </p:cNvPr>
            <p:cNvSpPr/>
            <p:nvPr/>
          </p:nvSpPr>
          <p:spPr>
            <a:xfrm>
              <a:off x="4608523" y="3564239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7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3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6 h 20745"/>
                <a:gd name="connsiteX9" fmla="*/ 9562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1"/>
                    <a:pt x="2910" y="5075"/>
                    <a:pt x="2927" y="6567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3"/>
                    <a:pt x="990" y="8933"/>
                  </a:cubicBezTo>
                  <a:cubicBezTo>
                    <a:pt x="-416" y="8933"/>
                    <a:pt x="-4" y="9961"/>
                    <a:pt x="304" y="11076"/>
                  </a:cubicBezTo>
                  <a:cubicBezTo>
                    <a:pt x="647" y="12276"/>
                    <a:pt x="1196" y="13425"/>
                    <a:pt x="1436" y="14642"/>
                  </a:cubicBezTo>
                  <a:cubicBezTo>
                    <a:pt x="2242" y="18808"/>
                    <a:pt x="2979" y="20746"/>
                    <a:pt x="4505" y="20746"/>
                  </a:cubicBezTo>
                  <a:cubicBezTo>
                    <a:pt x="5636" y="20746"/>
                    <a:pt x="7214" y="19666"/>
                    <a:pt x="9562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2"/>
                    <a:pt x="10471" y="600"/>
                    <a:pt x="10094" y="446"/>
                  </a:cubicBezTo>
                  <a:cubicBezTo>
                    <a:pt x="9357" y="120"/>
                    <a:pt x="8637" y="0"/>
                    <a:pt x="795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1" name="任意多边形: 形状 350">
              <a:extLst>
                <a:ext uri="{FF2B5EF4-FFF2-40B4-BE49-F238E27FC236}">
                  <a16:creationId xmlns:a16="http://schemas.microsoft.com/office/drawing/2014/main" id="{B352D4A4-9CFB-850C-50FD-9523F4976E61}"/>
                </a:ext>
              </a:extLst>
            </p:cNvPr>
            <p:cNvSpPr/>
            <p:nvPr/>
          </p:nvSpPr>
          <p:spPr>
            <a:xfrm>
              <a:off x="4589803" y="3582653"/>
              <a:ext cx="6805" cy="7800"/>
            </a:xfrm>
            <a:custGeom>
              <a:avLst/>
              <a:gdLst>
                <a:gd name="connsiteX0" fmla="*/ 3268 w 6805"/>
                <a:gd name="connsiteY0" fmla="*/ 0 h 7800"/>
                <a:gd name="connsiteX1" fmla="*/ 62 w 6805"/>
                <a:gd name="connsiteY1" fmla="*/ 3995 h 7800"/>
                <a:gd name="connsiteX2" fmla="*/ 3508 w 6805"/>
                <a:gd name="connsiteY2" fmla="*/ 7681 h 7800"/>
                <a:gd name="connsiteX3" fmla="*/ 4331 w 6805"/>
                <a:gd name="connsiteY3" fmla="*/ 7801 h 7800"/>
                <a:gd name="connsiteX4" fmla="*/ 6766 w 6805"/>
                <a:gd name="connsiteY4" fmla="*/ 4869 h 7800"/>
                <a:gd name="connsiteX5" fmla="*/ 3663 w 6805"/>
                <a:gd name="connsiteY5" fmla="*/ 34 h 7800"/>
                <a:gd name="connsiteX6" fmla="*/ 3268 w 6805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5" h="7800">
                  <a:moveTo>
                    <a:pt x="3268" y="0"/>
                  </a:moveTo>
                  <a:cubicBezTo>
                    <a:pt x="1502" y="0"/>
                    <a:pt x="234" y="1629"/>
                    <a:pt x="62" y="3995"/>
                  </a:cubicBezTo>
                  <a:cubicBezTo>
                    <a:pt x="-401" y="7166"/>
                    <a:pt x="1828" y="7252"/>
                    <a:pt x="3508" y="7681"/>
                  </a:cubicBezTo>
                  <a:cubicBezTo>
                    <a:pt x="3817" y="7749"/>
                    <a:pt x="4091" y="7801"/>
                    <a:pt x="4331" y="7801"/>
                  </a:cubicBezTo>
                  <a:cubicBezTo>
                    <a:pt x="5857" y="7801"/>
                    <a:pt x="6543" y="6498"/>
                    <a:pt x="6766" y="4869"/>
                  </a:cubicBezTo>
                  <a:cubicBezTo>
                    <a:pt x="7074" y="2572"/>
                    <a:pt x="5532" y="274"/>
                    <a:pt x="3663" y="34"/>
                  </a:cubicBezTo>
                  <a:cubicBezTo>
                    <a:pt x="3542" y="17"/>
                    <a:pt x="3406" y="0"/>
                    <a:pt x="32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2" name="任意多边形: 形状 351">
              <a:extLst>
                <a:ext uri="{FF2B5EF4-FFF2-40B4-BE49-F238E27FC236}">
                  <a16:creationId xmlns:a16="http://schemas.microsoft.com/office/drawing/2014/main" id="{71DACC3C-4C34-6A57-A64A-6BFEDE2E862D}"/>
                </a:ext>
              </a:extLst>
            </p:cNvPr>
            <p:cNvSpPr/>
            <p:nvPr/>
          </p:nvSpPr>
          <p:spPr>
            <a:xfrm>
              <a:off x="4588205" y="3593386"/>
              <a:ext cx="11758" cy="10647"/>
            </a:xfrm>
            <a:custGeom>
              <a:avLst/>
              <a:gdLst>
                <a:gd name="connsiteX0" fmla="*/ 3031 w 11758"/>
                <a:gd name="connsiteY0" fmla="*/ 0 h 10647"/>
                <a:gd name="connsiteX1" fmla="*/ 717 w 11758"/>
                <a:gd name="connsiteY1" fmla="*/ 1252 h 10647"/>
                <a:gd name="connsiteX2" fmla="*/ 2397 w 11758"/>
                <a:gd name="connsiteY2" fmla="*/ 9293 h 10647"/>
                <a:gd name="connsiteX3" fmla="*/ 4300 w 11758"/>
                <a:gd name="connsiteY3" fmla="*/ 10647 h 10647"/>
                <a:gd name="connsiteX4" fmla="*/ 5397 w 11758"/>
                <a:gd name="connsiteY4" fmla="*/ 10424 h 10647"/>
                <a:gd name="connsiteX5" fmla="*/ 9272 w 11758"/>
                <a:gd name="connsiteY5" fmla="*/ 8864 h 10647"/>
                <a:gd name="connsiteX6" fmla="*/ 11758 w 11758"/>
                <a:gd name="connsiteY6" fmla="*/ 5624 h 10647"/>
                <a:gd name="connsiteX7" fmla="*/ 8843 w 11758"/>
                <a:gd name="connsiteY7" fmla="*/ 2298 h 10647"/>
                <a:gd name="connsiteX8" fmla="*/ 7694 w 11758"/>
                <a:gd name="connsiteY8" fmla="*/ 1783 h 10647"/>
                <a:gd name="connsiteX9" fmla="*/ 3031 w 11758"/>
                <a:gd name="connsiteY9" fmla="*/ 0 h 1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8" h="10647">
                  <a:moveTo>
                    <a:pt x="3031" y="0"/>
                  </a:moveTo>
                  <a:cubicBezTo>
                    <a:pt x="2191" y="0"/>
                    <a:pt x="1402" y="326"/>
                    <a:pt x="717" y="1252"/>
                  </a:cubicBezTo>
                  <a:cubicBezTo>
                    <a:pt x="-1307" y="3961"/>
                    <a:pt x="1505" y="6670"/>
                    <a:pt x="2397" y="9293"/>
                  </a:cubicBezTo>
                  <a:cubicBezTo>
                    <a:pt x="2705" y="10184"/>
                    <a:pt x="3425" y="10647"/>
                    <a:pt x="4300" y="10647"/>
                  </a:cubicBezTo>
                  <a:cubicBezTo>
                    <a:pt x="4643" y="10647"/>
                    <a:pt x="5020" y="10579"/>
                    <a:pt x="5397" y="10424"/>
                  </a:cubicBezTo>
                  <a:cubicBezTo>
                    <a:pt x="6700" y="9910"/>
                    <a:pt x="8123" y="9619"/>
                    <a:pt x="9272" y="8864"/>
                  </a:cubicBezTo>
                  <a:cubicBezTo>
                    <a:pt x="10386" y="8127"/>
                    <a:pt x="11724" y="7201"/>
                    <a:pt x="11758" y="5624"/>
                  </a:cubicBezTo>
                  <a:cubicBezTo>
                    <a:pt x="11792" y="3669"/>
                    <a:pt x="10455" y="2709"/>
                    <a:pt x="8843" y="2298"/>
                  </a:cubicBezTo>
                  <a:cubicBezTo>
                    <a:pt x="8415" y="2109"/>
                    <a:pt x="8054" y="1938"/>
                    <a:pt x="7694" y="1783"/>
                  </a:cubicBezTo>
                  <a:cubicBezTo>
                    <a:pt x="6203" y="1080"/>
                    <a:pt x="4540" y="0"/>
                    <a:pt x="3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3" name="任意多边形: 形状 352">
              <a:extLst>
                <a:ext uri="{FF2B5EF4-FFF2-40B4-BE49-F238E27FC236}">
                  <a16:creationId xmlns:a16="http://schemas.microsoft.com/office/drawing/2014/main" id="{53EECF8A-5258-B4D4-CE51-8F9CFF81BFFC}"/>
                </a:ext>
              </a:extLst>
            </p:cNvPr>
            <p:cNvSpPr/>
            <p:nvPr/>
          </p:nvSpPr>
          <p:spPr>
            <a:xfrm>
              <a:off x="4655701" y="3322666"/>
              <a:ext cx="4610" cy="6789"/>
            </a:xfrm>
            <a:custGeom>
              <a:avLst/>
              <a:gdLst>
                <a:gd name="connsiteX0" fmla="*/ 2263 w 4610"/>
                <a:gd name="connsiteY0" fmla="*/ 0 h 6789"/>
                <a:gd name="connsiteX1" fmla="*/ 1578 w 4610"/>
                <a:gd name="connsiteY1" fmla="*/ 103 h 6789"/>
                <a:gd name="connsiteX2" fmla="*/ 1372 w 4610"/>
                <a:gd name="connsiteY2" fmla="*/ 103 h 6789"/>
                <a:gd name="connsiteX3" fmla="*/ 1166 w 4610"/>
                <a:gd name="connsiteY3" fmla="*/ 103 h 6789"/>
                <a:gd name="connsiteX4" fmla="*/ 0 w 4610"/>
                <a:gd name="connsiteY4" fmla="*/ 1149 h 6789"/>
                <a:gd name="connsiteX5" fmla="*/ 1646 w 4610"/>
                <a:gd name="connsiteY5" fmla="*/ 6378 h 6789"/>
                <a:gd name="connsiteX6" fmla="*/ 2315 w 4610"/>
                <a:gd name="connsiteY6" fmla="*/ 6789 h 6789"/>
                <a:gd name="connsiteX7" fmla="*/ 3206 w 4610"/>
                <a:gd name="connsiteY7" fmla="*/ 6412 h 6789"/>
                <a:gd name="connsiteX8" fmla="*/ 4492 w 4610"/>
                <a:gd name="connsiteY8" fmla="*/ 2589 h 6789"/>
                <a:gd name="connsiteX9" fmla="*/ 2263 w 4610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10" h="6789">
                  <a:moveTo>
                    <a:pt x="2263" y="0"/>
                  </a:moveTo>
                  <a:cubicBezTo>
                    <a:pt x="2075" y="86"/>
                    <a:pt x="1835" y="103"/>
                    <a:pt x="1578" y="103"/>
                  </a:cubicBezTo>
                  <a:cubicBezTo>
                    <a:pt x="1509" y="103"/>
                    <a:pt x="1440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46" y="6378"/>
                  </a:cubicBezTo>
                  <a:cubicBezTo>
                    <a:pt x="1869" y="6687"/>
                    <a:pt x="2092" y="6789"/>
                    <a:pt x="2315" y="6789"/>
                  </a:cubicBezTo>
                  <a:cubicBezTo>
                    <a:pt x="2624" y="6789"/>
                    <a:pt x="2932" y="6584"/>
                    <a:pt x="3206" y="6412"/>
                  </a:cubicBezTo>
                  <a:cubicBezTo>
                    <a:pt x="4647" y="5538"/>
                    <a:pt x="4767" y="4046"/>
                    <a:pt x="4492" y="2589"/>
                  </a:cubicBezTo>
                  <a:cubicBezTo>
                    <a:pt x="4252" y="1372"/>
                    <a:pt x="3789" y="171"/>
                    <a:pt x="22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4" name="任意多边形: 形状 353">
              <a:extLst>
                <a:ext uri="{FF2B5EF4-FFF2-40B4-BE49-F238E27FC236}">
                  <a16:creationId xmlns:a16="http://schemas.microsoft.com/office/drawing/2014/main" id="{325A42EF-6B5E-3F70-D110-FA7D61BFE165}"/>
                </a:ext>
              </a:extLst>
            </p:cNvPr>
            <p:cNvSpPr/>
            <p:nvPr/>
          </p:nvSpPr>
          <p:spPr>
            <a:xfrm>
              <a:off x="4635872" y="3366849"/>
              <a:ext cx="8358" cy="9224"/>
            </a:xfrm>
            <a:custGeom>
              <a:avLst/>
              <a:gdLst>
                <a:gd name="connsiteX0" fmla="*/ 8359 w 8358"/>
                <a:gd name="connsiteY0" fmla="*/ 0 h 9224"/>
                <a:gd name="connsiteX1" fmla="*/ 729 w 8358"/>
                <a:gd name="connsiteY1" fmla="*/ 6875 h 9224"/>
                <a:gd name="connsiteX2" fmla="*/ 301 w 8358"/>
                <a:gd name="connsiteY2" fmla="*/ 9001 h 9224"/>
                <a:gd name="connsiteX3" fmla="*/ 1124 w 8358"/>
                <a:gd name="connsiteY3" fmla="*/ 9224 h 9224"/>
                <a:gd name="connsiteX4" fmla="*/ 2547 w 8358"/>
                <a:gd name="connsiteY4" fmla="*/ 8898 h 9224"/>
                <a:gd name="connsiteX5" fmla="*/ 8359 w 8358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8" h="9224">
                  <a:moveTo>
                    <a:pt x="8359" y="0"/>
                  </a:moveTo>
                  <a:cubicBezTo>
                    <a:pt x="5187" y="1680"/>
                    <a:pt x="2993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24" y="9224"/>
                  </a:cubicBezTo>
                  <a:cubicBezTo>
                    <a:pt x="1604" y="9224"/>
                    <a:pt x="2170" y="9087"/>
                    <a:pt x="2547" y="8898"/>
                  </a:cubicBezTo>
                  <a:cubicBezTo>
                    <a:pt x="6010" y="7132"/>
                    <a:pt x="7690" y="3926"/>
                    <a:pt x="83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5" name="任意多边形: 形状 354">
              <a:extLst>
                <a:ext uri="{FF2B5EF4-FFF2-40B4-BE49-F238E27FC236}">
                  <a16:creationId xmlns:a16="http://schemas.microsoft.com/office/drawing/2014/main" id="{1A4A43E2-6C62-6430-667E-55644320027C}"/>
                </a:ext>
              </a:extLst>
            </p:cNvPr>
            <p:cNvSpPr/>
            <p:nvPr/>
          </p:nvSpPr>
          <p:spPr>
            <a:xfrm>
              <a:off x="4626949" y="3528115"/>
              <a:ext cx="4027" cy="4714"/>
            </a:xfrm>
            <a:custGeom>
              <a:avLst/>
              <a:gdLst>
                <a:gd name="connsiteX0" fmla="*/ 1920 w 4027"/>
                <a:gd name="connsiteY0" fmla="*/ 0 h 4714"/>
                <a:gd name="connsiteX1" fmla="*/ 0 w 4027"/>
                <a:gd name="connsiteY1" fmla="*/ 2452 h 4714"/>
                <a:gd name="connsiteX2" fmla="*/ 1406 w 4027"/>
                <a:gd name="connsiteY2" fmla="*/ 4715 h 4714"/>
                <a:gd name="connsiteX3" fmla="*/ 1715 w 4027"/>
                <a:gd name="connsiteY3" fmla="*/ 4681 h 4714"/>
                <a:gd name="connsiteX4" fmla="*/ 4012 w 4027"/>
                <a:gd name="connsiteY4" fmla="*/ 2143 h 4714"/>
                <a:gd name="connsiteX5" fmla="*/ 2074 w 4027"/>
                <a:gd name="connsiteY5" fmla="*/ 0 h 4714"/>
                <a:gd name="connsiteX6" fmla="*/ 1920 w 4027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7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4012" y="2143"/>
                  </a:cubicBezTo>
                  <a:cubicBezTo>
                    <a:pt x="3892" y="1080"/>
                    <a:pt x="3378" y="51"/>
                    <a:pt x="2074" y="0"/>
                  </a:cubicBezTo>
                  <a:cubicBezTo>
                    <a:pt x="2006" y="17"/>
                    <a:pt x="1954" y="0"/>
                    <a:pt x="1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6" name="任意多边形: 形状 355">
              <a:extLst>
                <a:ext uri="{FF2B5EF4-FFF2-40B4-BE49-F238E27FC236}">
                  <a16:creationId xmlns:a16="http://schemas.microsoft.com/office/drawing/2014/main" id="{58590BFD-4C18-DE32-A436-43C2C2F73E0B}"/>
                </a:ext>
              </a:extLst>
            </p:cNvPr>
            <p:cNvSpPr/>
            <p:nvPr/>
          </p:nvSpPr>
          <p:spPr>
            <a:xfrm>
              <a:off x="4645886" y="34089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3" y="10578"/>
                    <a:pt x="5238" y="10493"/>
                    <a:pt x="5649" y="10304"/>
                  </a:cubicBezTo>
                  <a:cubicBezTo>
                    <a:pt x="6918" y="9738"/>
                    <a:pt x="8341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33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46" y="977"/>
                    <a:pt x="4500" y="0"/>
                    <a:pt x="3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7" name="任意多边形: 形状 356">
              <a:extLst>
                <a:ext uri="{FF2B5EF4-FFF2-40B4-BE49-F238E27FC236}">
                  <a16:creationId xmlns:a16="http://schemas.microsoft.com/office/drawing/2014/main" id="{9598C063-3BE7-7434-C271-F098FDD521F0}"/>
                </a:ext>
              </a:extLst>
            </p:cNvPr>
            <p:cNvSpPr/>
            <p:nvPr/>
          </p:nvSpPr>
          <p:spPr>
            <a:xfrm>
              <a:off x="4635059" y="3507832"/>
              <a:ext cx="10693" cy="12996"/>
            </a:xfrm>
            <a:custGeom>
              <a:avLst/>
              <a:gdLst>
                <a:gd name="connsiteX0" fmla="*/ 6017 w 10693"/>
                <a:gd name="connsiteY0" fmla="*/ 0 h 12996"/>
                <a:gd name="connsiteX1" fmla="*/ 4063 w 10693"/>
                <a:gd name="connsiteY1" fmla="*/ 669 h 12996"/>
                <a:gd name="connsiteX2" fmla="*/ 1423 w 10693"/>
                <a:gd name="connsiteY2" fmla="*/ 3532 h 12996"/>
                <a:gd name="connsiteX3" fmla="*/ 5400 w 10693"/>
                <a:gd name="connsiteY3" fmla="*/ 12482 h 12996"/>
                <a:gd name="connsiteX4" fmla="*/ 6532 w 10693"/>
                <a:gd name="connsiteY4" fmla="*/ 12893 h 12996"/>
                <a:gd name="connsiteX5" fmla="*/ 7629 w 10693"/>
                <a:gd name="connsiteY5" fmla="*/ 12996 h 12996"/>
                <a:gd name="connsiteX6" fmla="*/ 10681 w 10693"/>
                <a:gd name="connsiteY6" fmla="*/ 9173 h 12996"/>
                <a:gd name="connsiteX7" fmla="*/ 7852 w 10693"/>
                <a:gd name="connsiteY7" fmla="*/ 1766 h 12996"/>
                <a:gd name="connsiteX8" fmla="*/ 6017 w 10693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3" h="12996">
                  <a:moveTo>
                    <a:pt x="6017" y="0"/>
                  </a:moveTo>
                  <a:cubicBezTo>
                    <a:pt x="5383" y="0"/>
                    <a:pt x="4680" y="292"/>
                    <a:pt x="4063" y="669"/>
                  </a:cubicBezTo>
                  <a:cubicBezTo>
                    <a:pt x="2914" y="1389"/>
                    <a:pt x="2125" y="2726"/>
                    <a:pt x="1423" y="3532"/>
                  </a:cubicBezTo>
                  <a:cubicBezTo>
                    <a:pt x="-1218" y="9224"/>
                    <a:pt x="-343" y="11007"/>
                    <a:pt x="5400" y="12482"/>
                  </a:cubicBezTo>
                  <a:cubicBezTo>
                    <a:pt x="5777" y="12585"/>
                    <a:pt x="6138" y="12824"/>
                    <a:pt x="6532" y="12893"/>
                  </a:cubicBezTo>
                  <a:cubicBezTo>
                    <a:pt x="6926" y="12962"/>
                    <a:pt x="7286" y="12996"/>
                    <a:pt x="7629" y="12996"/>
                  </a:cubicBezTo>
                  <a:cubicBezTo>
                    <a:pt x="9600" y="12996"/>
                    <a:pt x="10509" y="11727"/>
                    <a:pt x="10681" y="9173"/>
                  </a:cubicBezTo>
                  <a:cubicBezTo>
                    <a:pt x="10886" y="6155"/>
                    <a:pt x="8486" y="4372"/>
                    <a:pt x="7852" y="1766"/>
                  </a:cubicBezTo>
                  <a:cubicBezTo>
                    <a:pt x="7526" y="463"/>
                    <a:pt x="6823" y="0"/>
                    <a:pt x="60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8" name="任意多边形: 形状 357">
              <a:extLst>
                <a:ext uri="{FF2B5EF4-FFF2-40B4-BE49-F238E27FC236}">
                  <a16:creationId xmlns:a16="http://schemas.microsoft.com/office/drawing/2014/main" id="{1E334494-869E-8238-1D21-9EDF7CC2B710}"/>
                </a:ext>
              </a:extLst>
            </p:cNvPr>
            <p:cNvSpPr/>
            <p:nvPr/>
          </p:nvSpPr>
          <p:spPr>
            <a:xfrm>
              <a:off x="4738495" y="3046495"/>
              <a:ext cx="3970" cy="5006"/>
            </a:xfrm>
            <a:custGeom>
              <a:avLst/>
              <a:gdLst>
                <a:gd name="connsiteX0" fmla="*/ 1680 w 3970"/>
                <a:gd name="connsiteY0" fmla="*/ 0 h 5006"/>
                <a:gd name="connsiteX1" fmla="*/ 136 w 3970"/>
                <a:gd name="connsiteY1" fmla="*/ 1200 h 5006"/>
                <a:gd name="connsiteX2" fmla="*/ 1817 w 3970"/>
                <a:gd name="connsiteY2" fmla="*/ 4818 h 5006"/>
                <a:gd name="connsiteX3" fmla="*/ 2486 w 3970"/>
                <a:gd name="connsiteY3" fmla="*/ 5006 h 5006"/>
                <a:gd name="connsiteX4" fmla="*/ 3789 w 3970"/>
                <a:gd name="connsiteY4" fmla="*/ 3926 h 5006"/>
                <a:gd name="connsiteX5" fmla="*/ 2605 w 3970"/>
                <a:gd name="connsiteY5" fmla="*/ 257 h 5006"/>
                <a:gd name="connsiteX6" fmla="*/ 1680 w 3970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70" h="5006">
                  <a:moveTo>
                    <a:pt x="1680" y="0"/>
                  </a:moveTo>
                  <a:cubicBezTo>
                    <a:pt x="959" y="0"/>
                    <a:pt x="360" y="446"/>
                    <a:pt x="136" y="1200"/>
                  </a:cubicBezTo>
                  <a:cubicBezTo>
                    <a:pt x="-344" y="2777"/>
                    <a:pt x="496" y="4081"/>
                    <a:pt x="1817" y="4818"/>
                  </a:cubicBezTo>
                  <a:cubicBezTo>
                    <a:pt x="2040" y="4938"/>
                    <a:pt x="2262" y="5006"/>
                    <a:pt x="2486" y="5006"/>
                  </a:cubicBezTo>
                  <a:cubicBezTo>
                    <a:pt x="3000" y="5006"/>
                    <a:pt x="3497" y="4681"/>
                    <a:pt x="3789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80" y="68"/>
                    <a:pt x="1971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9" name="任意多边形: 形状 358">
              <a:extLst>
                <a:ext uri="{FF2B5EF4-FFF2-40B4-BE49-F238E27FC236}">
                  <a16:creationId xmlns:a16="http://schemas.microsoft.com/office/drawing/2014/main" id="{B5296228-6B02-81C3-E777-B335DCDCE42C}"/>
                </a:ext>
              </a:extLst>
            </p:cNvPr>
            <p:cNvSpPr/>
            <p:nvPr/>
          </p:nvSpPr>
          <p:spPr>
            <a:xfrm>
              <a:off x="4818535" y="3027704"/>
              <a:ext cx="11226" cy="12070"/>
            </a:xfrm>
            <a:custGeom>
              <a:avLst/>
              <a:gdLst>
                <a:gd name="connsiteX0" fmla="*/ 8136 w 11226"/>
                <a:gd name="connsiteY0" fmla="*/ 0 h 12070"/>
                <a:gd name="connsiteX1" fmla="*/ 5770 w 11226"/>
                <a:gd name="connsiteY1" fmla="*/ 189 h 12070"/>
                <a:gd name="connsiteX2" fmla="*/ 44 w 11226"/>
                <a:gd name="connsiteY2" fmla="*/ 3343 h 12070"/>
                <a:gd name="connsiteX3" fmla="*/ 1947 w 11226"/>
                <a:gd name="connsiteY3" fmla="*/ 7784 h 12070"/>
                <a:gd name="connsiteX4" fmla="*/ 5153 w 11226"/>
                <a:gd name="connsiteY4" fmla="*/ 10596 h 12070"/>
                <a:gd name="connsiteX5" fmla="*/ 8050 w 11226"/>
                <a:gd name="connsiteY5" fmla="*/ 12070 h 12070"/>
                <a:gd name="connsiteX6" fmla="*/ 10845 w 11226"/>
                <a:gd name="connsiteY6" fmla="*/ 8710 h 12070"/>
                <a:gd name="connsiteX7" fmla="*/ 10931 w 11226"/>
                <a:gd name="connsiteY7" fmla="*/ 2623 h 12070"/>
                <a:gd name="connsiteX8" fmla="*/ 8136 w 11226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26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09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56"/>
                    <a:pt x="10845" y="8710"/>
                  </a:cubicBezTo>
                  <a:cubicBezTo>
                    <a:pt x="11479" y="6824"/>
                    <a:pt x="11188" y="4681"/>
                    <a:pt x="10931" y="2623"/>
                  </a:cubicBezTo>
                  <a:cubicBezTo>
                    <a:pt x="10674" y="446"/>
                    <a:pt x="9508" y="0"/>
                    <a:pt x="81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0" name="任意多边形: 形状 359">
              <a:extLst>
                <a:ext uri="{FF2B5EF4-FFF2-40B4-BE49-F238E27FC236}">
                  <a16:creationId xmlns:a16="http://schemas.microsoft.com/office/drawing/2014/main" id="{E84E2530-1304-7043-857B-057B99231525}"/>
                </a:ext>
              </a:extLst>
            </p:cNvPr>
            <p:cNvSpPr/>
            <p:nvPr/>
          </p:nvSpPr>
          <p:spPr>
            <a:xfrm>
              <a:off x="4808461" y="3010147"/>
              <a:ext cx="13182" cy="13030"/>
            </a:xfrm>
            <a:custGeom>
              <a:avLst/>
              <a:gdLst>
                <a:gd name="connsiteX0" fmla="*/ 6672 w 13182"/>
                <a:gd name="connsiteY0" fmla="*/ 0 h 13030"/>
                <a:gd name="connsiteX1" fmla="*/ 740 w 13182"/>
                <a:gd name="connsiteY1" fmla="*/ 2761 h 13030"/>
                <a:gd name="connsiteX2" fmla="*/ 2900 w 13182"/>
                <a:gd name="connsiteY2" fmla="*/ 9807 h 13030"/>
                <a:gd name="connsiteX3" fmla="*/ 4237 w 13182"/>
                <a:gd name="connsiteY3" fmla="*/ 11076 h 13030"/>
                <a:gd name="connsiteX4" fmla="*/ 8370 w 13182"/>
                <a:gd name="connsiteY4" fmla="*/ 13030 h 13030"/>
                <a:gd name="connsiteX5" fmla="*/ 12724 w 13182"/>
                <a:gd name="connsiteY5" fmla="*/ 8315 h 13030"/>
                <a:gd name="connsiteX6" fmla="*/ 9432 w 13182"/>
                <a:gd name="connsiteY6" fmla="*/ 617 h 13030"/>
                <a:gd name="connsiteX7" fmla="*/ 6672 w 13182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82" h="13030">
                  <a:moveTo>
                    <a:pt x="6672" y="0"/>
                  </a:moveTo>
                  <a:cubicBezTo>
                    <a:pt x="4443" y="0"/>
                    <a:pt x="2060" y="1012"/>
                    <a:pt x="740" y="2761"/>
                  </a:cubicBezTo>
                  <a:cubicBezTo>
                    <a:pt x="-666" y="4629"/>
                    <a:pt x="-134" y="6429"/>
                    <a:pt x="2900" y="9807"/>
                  </a:cubicBezTo>
                  <a:cubicBezTo>
                    <a:pt x="3312" y="10270"/>
                    <a:pt x="3775" y="10682"/>
                    <a:pt x="4237" y="11076"/>
                  </a:cubicBezTo>
                  <a:cubicBezTo>
                    <a:pt x="5729" y="12379"/>
                    <a:pt x="7135" y="13030"/>
                    <a:pt x="8370" y="13030"/>
                  </a:cubicBezTo>
                  <a:cubicBezTo>
                    <a:pt x="10324" y="13030"/>
                    <a:pt x="11867" y="11436"/>
                    <a:pt x="12724" y="8315"/>
                  </a:cubicBezTo>
                  <a:cubicBezTo>
                    <a:pt x="13822" y="4303"/>
                    <a:pt x="13033" y="2452"/>
                    <a:pt x="9432" y="617"/>
                  </a:cubicBezTo>
                  <a:cubicBezTo>
                    <a:pt x="8609" y="206"/>
                    <a:pt x="7649" y="0"/>
                    <a:pt x="6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1" name="任意多边形: 形状 360">
              <a:extLst>
                <a:ext uri="{FF2B5EF4-FFF2-40B4-BE49-F238E27FC236}">
                  <a16:creationId xmlns:a16="http://schemas.microsoft.com/office/drawing/2014/main" id="{11CD6DFC-EA4D-766F-D311-F51BC2B2F5B7}"/>
                </a:ext>
              </a:extLst>
            </p:cNvPr>
            <p:cNvSpPr/>
            <p:nvPr/>
          </p:nvSpPr>
          <p:spPr>
            <a:xfrm>
              <a:off x="4830664" y="2928228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80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92" y="17"/>
                    <a:pt x="4357" y="17"/>
                    <a:pt x="4323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2" name="任意多边形: 形状 361">
              <a:extLst>
                <a:ext uri="{FF2B5EF4-FFF2-40B4-BE49-F238E27FC236}">
                  <a16:creationId xmlns:a16="http://schemas.microsoft.com/office/drawing/2014/main" id="{44C69479-617D-D475-A304-D9464A08552A}"/>
                </a:ext>
              </a:extLst>
            </p:cNvPr>
            <p:cNvSpPr/>
            <p:nvPr/>
          </p:nvSpPr>
          <p:spPr>
            <a:xfrm>
              <a:off x="4863383" y="3216847"/>
              <a:ext cx="14442" cy="17899"/>
            </a:xfrm>
            <a:custGeom>
              <a:avLst/>
              <a:gdLst>
                <a:gd name="connsiteX0" fmla="*/ 7848 w 14442"/>
                <a:gd name="connsiteY0" fmla="*/ 0 h 17899"/>
                <a:gd name="connsiteX1" fmla="*/ 5602 w 14442"/>
                <a:gd name="connsiteY1" fmla="*/ 497 h 17899"/>
                <a:gd name="connsiteX2" fmla="*/ 424 w 14442"/>
                <a:gd name="connsiteY2" fmla="*/ 4835 h 17899"/>
                <a:gd name="connsiteX3" fmla="*/ 424 w 14442"/>
                <a:gd name="connsiteY3" fmla="*/ 7047 h 17899"/>
                <a:gd name="connsiteX4" fmla="*/ 1693 w 14442"/>
                <a:gd name="connsiteY4" fmla="*/ 10579 h 17899"/>
                <a:gd name="connsiteX5" fmla="*/ 1264 w 14442"/>
                <a:gd name="connsiteY5" fmla="*/ 14573 h 17899"/>
                <a:gd name="connsiteX6" fmla="*/ 7780 w 14442"/>
                <a:gd name="connsiteY6" fmla="*/ 17899 h 17899"/>
                <a:gd name="connsiteX7" fmla="*/ 10540 w 14442"/>
                <a:gd name="connsiteY7" fmla="*/ 17368 h 17899"/>
                <a:gd name="connsiteX8" fmla="*/ 14261 w 14442"/>
                <a:gd name="connsiteY8" fmla="*/ 7441 h 17899"/>
                <a:gd name="connsiteX9" fmla="*/ 7951 w 14442"/>
                <a:gd name="connsiteY9" fmla="*/ 0 h 17899"/>
                <a:gd name="connsiteX10" fmla="*/ 7848 w 14442"/>
                <a:gd name="connsiteY10" fmla="*/ 0 h 17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2" h="17899">
                  <a:moveTo>
                    <a:pt x="7848" y="0"/>
                  </a:moveTo>
                  <a:cubicBezTo>
                    <a:pt x="7094" y="0"/>
                    <a:pt x="6288" y="171"/>
                    <a:pt x="5602" y="497"/>
                  </a:cubicBezTo>
                  <a:cubicBezTo>
                    <a:pt x="3545" y="1474"/>
                    <a:pt x="1951" y="3137"/>
                    <a:pt x="424" y="4835"/>
                  </a:cubicBezTo>
                  <a:cubicBezTo>
                    <a:pt x="-124" y="5452"/>
                    <a:pt x="-158" y="7047"/>
                    <a:pt x="424" y="7047"/>
                  </a:cubicBezTo>
                  <a:cubicBezTo>
                    <a:pt x="4128" y="7064"/>
                    <a:pt x="1865" y="9190"/>
                    <a:pt x="1693" y="10579"/>
                  </a:cubicBezTo>
                  <a:cubicBezTo>
                    <a:pt x="665" y="13682"/>
                    <a:pt x="665" y="13682"/>
                    <a:pt x="1264" y="14573"/>
                  </a:cubicBezTo>
                  <a:cubicBezTo>
                    <a:pt x="2688" y="16682"/>
                    <a:pt x="5259" y="17899"/>
                    <a:pt x="7780" y="17899"/>
                  </a:cubicBezTo>
                  <a:cubicBezTo>
                    <a:pt x="8723" y="17899"/>
                    <a:pt x="9666" y="17728"/>
                    <a:pt x="10540" y="17368"/>
                  </a:cubicBezTo>
                  <a:cubicBezTo>
                    <a:pt x="13438" y="16151"/>
                    <a:pt x="14998" y="12019"/>
                    <a:pt x="14261" y="7441"/>
                  </a:cubicBezTo>
                  <a:cubicBezTo>
                    <a:pt x="13575" y="3172"/>
                    <a:pt x="10969" y="69"/>
                    <a:pt x="7951" y="0"/>
                  </a:cubicBezTo>
                  <a:cubicBezTo>
                    <a:pt x="7934" y="0"/>
                    <a:pt x="7900" y="0"/>
                    <a:pt x="78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3" name="任意多边形: 形状 362">
              <a:extLst>
                <a:ext uri="{FF2B5EF4-FFF2-40B4-BE49-F238E27FC236}">
                  <a16:creationId xmlns:a16="http://schemas.microsoft.com/office/drawing/2014/main" id="{A3C793B7-C4A1-7ADE-C9B9-C04AB9F453D4}"/>
                </a:ext>
              </a:extLst>
            </p:cNvPr>
            <p:cNvSpPr/>
            <p:nvPr/>
          </p:nvSpPr>
          <p:spPr>
            <a:xfrm>
              <a:off x="4825838" y="3114475"/>
              <a:ext cx="24047" cy="17179"/>
            </a:xfrm>
            <a:custGeom>
              <a:avLst/>
              <a:gdLst>
                <a:gd name="connsiteX0" fmla="*/ 3285 w 24047"/>
                <a:gd name="connsiteY0" fmla="*/ 0 h 17179"/>
                <a:gd name="connsiteX1" fmla="*/ 114 w 24047"/>
                <a:gd name="connsiteY1" fmla="*/ 5315 h 17179"/>
                <a:gd name="connsiteX2" fmla="*/ 2377 w 24047"/>
                <a:gd name="connsiteY2" fmla="*/ 11641 h 17179"/>
                <a:gd name="connsiteX3" fmla="*/ 4794 w 24047"/>
                <a:gd name="connsiteY3" fmla="*/ 13167 h 17179"/>
                <a:gd name="connsiteX4" fmla="*/ 4949 w 24047"/>
                <a:gd name="connsiteY4" fmla="*/ 13167 h 17179"/>
                <a:gd name="connsiteX5" fmla="*/ 9715 w 24047"/>
                <a:gd name="connsiteY5" fmla="*/ 10407 h 17179"/>
                <a:gd name="connsiteX6" fmla="*/ 9749 w 24047"/>
                <a:gd name="connsiteY6" fmla="*/ 10544 h 17179"/>
                <a:gd name="connsiteX7" fmla="*/ 10384 w 24047"/>
                <a:gd name="connsiteY7" fmla="*/ 12344 h 17179"/>
                <a:gd name="connsiteX8" fmla="*/ 16487 w 24047"/>
                <a:gd name="connsiteY8" fmla="*/ 17179 h 17179"/>
                <a:gd name="connsiteX9" fmla="*/ 16847 w 24047"/>
                <a:gd name="connsiteY9" fmla="*/ 17162 h 17179"/>
                <a:gd name="connsiteX10" fmla="*/ 23345 w 24047"/>
                <a:gd name="connsiteY10" fmla="*/ 12070 h 17179"/>
                <a:gd name="connsiteX11" fmla="*/ 21425 w 24047"/>
                <a:gd name="connsiteY11" fmla="*/ 3480 h 17179"/>
                <a:gd name="connsiteX12" fmla="*/ 14310 w 24047"/>
                <a:gd name="connsiteY12" fmla="*/ 1286 h 17179"/>
                <a:gd name="connsiteX13" fmla="*/ 10435 w 24047"/>
                <a:gd name="connsiteY13" fmla="*/ 2315 h 17179"/>
                <a:gd name="connsiteX14" fmla="*/ 10126 w 24047"/>
                <a:gd name="connsiteY14" fmla="*/ 2623 h 17179"/>
                <a:gd name="connsiteX15" fmla="*/ 8258 w 24047"/>
                <a:gd name="connsiteY15" fmla="*/ 806 h 17179"/>
                <a:gd name="connsiteX16" fmla="*/ 4760 w 24047"/>
                <a:gd name="connsiteY16" fmla="*/ 103 h 17179"/>
                <a:gd name="connsiteX17" fmla="*/ 3285 w 24047"/>
                <a:gd name="connsiteY17" fmla="*/ 0 h 17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47" h="17179">
                  <a:moveTo>
                    <a:pt x="3285" y="0"/>
                  </a:moveTo>
                  <a:cubicBezTo>
                    <a:pt x="491" y="0"/>
                    <a:pt x="-332" y="1629"/>
                    <a:pt x="114" y="5315"/>
                  </a:cubicBezTo>
                  <a:cubicBezTo>
                    <a:pt x="405" y="7681"/>
                    <a:pt x="1331" y="9653"/>
                    <a:pt x="2377" y="11641"/>
                  </a:cubicBezTo>
                  <a:cubicBezTo>
                    <a:pt x="2891" y="12636"/>
                    <a:pt x="3731" y="13116"/>
                    <a:pt x="4794" y="13167"/>
                  </a:cubicBezTo>
                  <a:cubicBezTo>
                    <a:pt x="4846" y="13167"/>
                    <a:pt x="4897" y="13167"/>
                    <a:pt x="4949" y="13167"/>
                  </a:cubicBezTo>
                  <a:cubicBezTo>
                    <a:pt x="6457" y="13167"/>
                    <a:pt x="8343" y="11967"/>
                    <a:pt x="9715" y="10407"/>
                  </a:cubicBezTo>
                  <a:lnTo>
                    <a:pt x="9749" y="10544"/>
                  </a:lnTo>
                  <a:cubicBezTo>
                    <a:pt x="9886" y="11161"/>
                    <a:pt x="10161" y="11744"/>
                    <a:pt x="10384" y="12344"/>
                  </a:cubicBezTo>
                  <a:cubicBezTo>
                    <a:pt x="11515" y="15293"/>
                    <a:pt x="13470" y="17179"/>
                    <a:pt x="16487" y="17179"/>
                  </a:cubicBezTo>
                  <a:cubicBezTo>
                    <a:pt x="16607" y="17179"/>
                    <a:pt x="16727" y="17179"/>
                    <a:pt x="16847" y="17162"/>
                  </a:cubicBezTo>
                  <a:cubicBezTo>
                    <a:pt x="19968" y="17008"/>
                    <a:pt x="22042" y="14985"/>
                    <a:pt x="23345" y="12070"/>
                  </a:cubicBezTo>
                  <a:cubicBezTo>
                    <a:pt x="24734" y="8692"/>
                    <a:pt x="24048" y="5606"/>
                    <a:pt x="21425" y="3480"/>
                  </a:cubicBezTo>
                  <a:cubicBezTo>
                    <a:pt x="19745" y="2109"/>
                    <a:pt x="16830" y="1286"/>
                    <a:pt x="14310" y="1286"/>
                  </a:cubicBezTo>
                  <a:cubicBezTo>
                    <a:pt x="12732" y="1286"/>
                    <a:pt x="11309" y="1612"/>
                    <a:pt x="10435" y="2315"/>
                  </a:cubicBezTo>
                  <a:lnTo>
                    <a:pt x="10126" y="2623"/>
                  </a:lnTo>
                  <a:cubicBezTo>
                    <a:pt x="9595" y="1834"/>
                    <a:pt x="8961" y="1166"/>
                    <a:pt x="8258" y="806"/>
                  </a:cubicBezTo>
                  <a:cubicBezTo>
                    <a:pt x="7092" y="566"/>
                    <a:pt x="5943" y="274"/>
                    <a:pt x="4760" y="103"/>
                  </a:cubicBezTo>
                  <a:cubicBezTo>
                    <a:pt x="4229" y="51"/>
                    <a:pt x="3731" y="0"/>
                    <a:pt x="32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4" name="任意多边形: 形状 363">
              <a:extLst>
                <a:ext uri="{FF2B5EF4-FFF2-40B4-BE49-F238E27FC236}">
                  <a16:creationId xmlns:a16="http://schemas.microsoft.com/office/drawing/2014/main" id="{C178AA8D-BFA5-50FD-9322-B616ECE751D1}"/>
                </a:ext>
              </a:extLst>
            </p:cNvPr>
            <p:cNvSpPr/>
            <p:nvPr/>
          </p:nvSpPr>
          <p:spPr>
            <a:xfrm>
              <a:off x="4589274" y="3624692"/>
              <a:ext cx="6982" cy="7320"/>
            </a:xfrm>
            <a:custGeom>
              <a:avLst/>
              <a:gdLst>
                <a:gd name="connsiteX0" fmla="*/ 4037 w 6982"/>
                <a:gd name="connsiteY0" fmla="*/ 0 h 7320"/>
                <a:gd name="connsiteX1" fmla="*/ 179 w 6982"/>
                <a:gd name="connsiteY1" fmla="*/ 2486 h 7320"/>
                <a:gd name="connsiteX2" fmla="*/ 2220 w 6982"/>
                <a:gd name="connsiteY2" fmla="*/ 7081 h 7320"/>
                <a:gd name="connsiteX3" fmla="*/ 3472 w 6982"/>
                <a:gd name="connsiteY3" fmla="*/ 7321 h 7320"/>
                <a:gd name="connsiteX4" fmla="*/ 6575 w 6982"/>
                <a:gd name="connsiteY4" fmla="*/ 4989 h 7320"/>
                <a:gd name="connsiteX5" fmla="*/ 5169 w 6982"/>
                <a:gd name="connsiteY5" fmla="*/ 240 h 7320"/>
                <a:gd name="connsiteX6" fmla="*/ 4037 w 6982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2" h="7320">
                  <a:moveTo>
                    <a:pt x="4037" y="0"/>
                  </a:moveTo>
                  <a:cubicBezTo>
                    <a:pt x="2563" y="0"/>
                    <a:pt x="866" y="1012"/>
                    <a:pt x="179" y="2486"/>
                  </a:cubicBezTo>
                  <a:cubicBezTo>
                    <a:pt x="-438" y="3840"/>
                    <a:pt x="608" y="6481"/>
                    <a:pt x="2220" y="7081"/>
                  </a:cubicBezTo>
                  <a:cubicBezTo>
                    <a:pt x="2665" y="7253"/>
                    <a:pt x="3077" y="7321"/>
                    <a:pt x="3472" y="7321"/>
                  </a:cubicBezTo>
                  <a:cubicBezTo>
                    <a:pt x="4809" y="7321"/>
                    <a:pt x="5837" y="6395"/>
                    <a:pt x="6575" y="4989"/>
                  </a:cubicBezTo>
                  <a:cubicBezTo>
                    <a:pt x="7483" y="3206"/>
                    <a:pt x="6815" y="1046"/>
                    <a:pt x="5169" y="240"/>
                  </a:cubicBezTo>
                  <a:cubicBezTo>
                    <a:pt x="4826" y="86"/>
                    <a:pt x="4431" y="0"/>
                    <a:pt x="40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5" name="任意多边形: 形状 364">
              <a:extLst>
                <a:ext uri="{FF2B5EF4-FFF2-40B4-BE49-F238E27FC236}">
                  <a16:creationId xmlns:a16="http://schemas.microsoft.com/office/drawing/2014/main" id="{D3A669DB-4B4B-C121-56FF-D4E08EDD7968}"/>
                </a:ext>
              </a:extLst>
            </p:cNvPr>
            <p:cNvSpPr/>
            <p:nvPr/>
          </p:nvSpPr>
          <p:spPr>
            <a:xfrm>
              <a:off x="4826241" y="2906351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80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6" y="86"/>
                    <a:pt x="3911" y="0"/>
                    <a:pt x="35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6" name="任意多边形: 形状 365">
              <a:extLst>
                <a:ext uri="{FF2B5EF4-FFF2-40B4-BE49-F238E27FC236}">
                  <a16:creationId xmlns:a16="http://schemas.microsoft.com/office/drawing/2014/main" id="{14202DA4-2DFD-840C-ECD3-4B9DE97F226D}"/>
                </a:ext>
              </a:extLst>
            </p:cNvPr>
            <p:cNvSpPr/>
            <p:nvPr/>
          </p:nvSpPr>
          <p:spPr>
            <a:xfrm>
              <a:off x="4837893" y="3032076"/>
              <a:ext cx="4849" cy="4337"/>
            </a:xfrm>
            <a:custGeom>
              <a:avLst/>
              <a:gdLst>
                <a:gd name="connsiteX0" fmla="*/ 2100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3 w 4849"/>
                <a:gd name="connsiteY3" fmla="*/ 4338 h 4337"/>
                <a:gd name="connsiteX4" fmla="*/ 4689 w 4849"/>
                <a:gd name="connsiteY4" fmla="*/ 2572 h 4337"/>
                <a:gd name="connsiteX5" fmla="*/ 3420 w 4849"/>
                <a:gd name="connsiteY5" fmla="*/ 274 h 4337"/>
                <a:gd name="connsiteX6" fmla="*/ 2100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100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3" y="4338"/>
                  </a:cubicBezTo>
                  <a:cubicBezTo>
                    <a:pt x="3162" y="4338"/>
                    <a:pt x="4174" y="3858"/>
                    <a:pt x="4689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40" y="86"/>
                    <a:pt x="2494" y="0"/>
                    <a:pt x="21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7" name="任意多边形: 形状 366">
              <a:extLst>
                <a:ext uri="{FF2B5EF4-FFF2-40B4-BE49-F238E27FC236}">
                  <a16:creationId xmlns:a16="http://schemas.microsoft.com/office/drawing/2014/main" id="{9627C07B-66E7-4F19-B5E1-416F53326D8C}"/>
                </a:ext>
              </a:extLst>
            </p:cNvPr>
            <p:cNvSpPr/>
            <p:nvPr/>
          </p:nvSpPr>
          <p:spPr>
            <a:xfrm>
              <a:off x="4898724" y="30837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0 w 5207"/>
                <a:gd name="connsiteY1" fmla="*/ 1200 h 4646"/>
                <a:gd name="connsiteX2" fmla="*/ 1705 w 5207"/>
                <a:gd name="connsiteY2" fmla="*/ 4303 h 4646"/>
                <a:gd name="connsiteX3" fmla="*/ 2854 w 5207"/>
                <a:gd name="connsiteY3" fmla="*/ 4646 h 4646"/>
                <a:gd name="connsiteX4" fmla="*/ 5066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0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4" y="4646"/>
                  </a:cubicBezTo>
                  <a:cubicBezTo>
                    <a:pt x="3814" y="4646"/>
                    <a:pt x="4603" y="3892"/>
                    <a:pt x="5066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74" y="292"/>
                    <a:pt x="2253" y="0"/>
                    <a:pt x="16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8" name="任意多边形: 形状 367">
              <a:extLst>
                <a:ext uri="{FF2B5EF4-FFF2-40B4-BE49-F238E27FC236}">
                  <a16:creationId xmlns:a16="http://schemas.microsoft.com/office/drawing/2014/main" id="{DE0559FC-1802-650A-355D-B5A145E615D6}"/>
                </a:ext>
              </a:extLst>
            </p:cNvPr>
            <p:cNvSpPr/>
            <p:nvPr/>
          </p:nvSpPr>
          <p:spPr>
            <a:xfrm>
              <a:off x="4884822" y="3148902"/>
              <a:ext cx="20531" cy="17402"/>
            </a:xfrm>
            <a:custGeom>
              <a:avLst/>
              <a:gdLst>
                <a:gd name="connsiteX0" fmla="*/ 10823 w 20531"/>
                <a:gd name="connsiteY0" fmla="*/ 0 h 17402"/>
                <a:gd name="connsiteX1" fmla="*/ 7034 w 20531"/>
                <a:gd name="connsiteY1" fmla="*/ 806 h 17402"/>
                <a:gd name="connsiteX2" fmla="*/ 56 w 20531"/>
                <a:gd name="connsiteY2" fmla="*/ 8658 h 17402"/>
                <a:gd name="connsiteX3" fmla="*/ 8200 w 20531"/>
                <a:gd name="connsiteY3" fmla="*/ 17402 h 17402"/>
                <a:gd name="connsiteX4" fmla="*/ 9452 w 20531"/>
                <a:gd name="connsiteY4" fmla="*/ 17299 h 17402"/>
                <a:gd name="connsiteX5" fmla="*/ 15658 w 20531"/>
                <a:gd name="connsiteY5" fmla="*/ 15156 h 17402"/>
                <a:gd name="connsiteX6" fmla="*/ 20510 w 20531"/>
                <a:gd name="connsiteY6" fmla="*/ 7955 h 17402"/>
                <a:gd name="connsiteX7" fmla="*/ 15178 w 20531"/>
                <a:gd name="connsiteY7" fmla="*/ 1046 h 17402"/>
                <a:gd name="connsiteX8" fmla="*/ 10823 w 20531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1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2" y="17299"/>
                  </a:cubicBezTo>
                  <a:cubicBezTo>
                    <a:pt x="11578" y="16956"/>
                    <a:pt x="13703" y="16151"/>
                    <a:pt x="15658" y="15156"/>
                  </a:cubicBezTo>
                  <a:cubicBezTo>
                    <a:pt x="18436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72" y="343"/>
                    <a:pt x="12281" y="0"/>
                    <a:pt x="108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9" name="任意多边形: 形状 368">
              <a:extLst>
                <a:ext uri="{FF2B5EF4-FFF2-40B4-BE49-F238E27FC236}">
                  <a16:creationId xmlns:a16="http://schemas.microsoft.com/office/drawing/2014/main" id="{B5FD56BA-2DF1-F66C-B8C5-BD5BA2EB6551}"/>
                </a:ext>
              </a:extLst>
            </p:cNvPr>
            <p:cNvSpPr/>
            <p:nvPr/>
          </p:nvSpPr>
          <p:spPr>
            <a:xfrm>
              <a:off x="4868424" y="3178168"/>
              <a:ext cx="14008" cy="15259"/>
            </a:xfrm>
            <a:custGeom>
              <a:avLst/>
              <a:gdLst>
                <a:gd name="connsiteX0" fmla="*/ 7727 w 14008"/>
                <a:gd name="connsiteY0" fmla="*/ 0 h 15259"/>
                <a:gd name="connsiteX1" fmla="*/ 81 w 14008"/>
                <a:gd name="connsiteY1" fmla="*/ 7115 h 15259"/>
                <a:gd name="connsiteX2" fmla="*/ 5739 w 14008"/>
                <a:gd name="connsiteY2" fmla="*/ 14796 h 15259"/>
                <a:gd name="connsiteX3" fmla="*/ 9065 w 14008"/>
                <a:gd name="connsiteY3" fmla="*/ 15259 h 15259"/>
                <a:gd name="connsiteX4" fmla="*/ 11774 w 14008"/>
                <a:gd name="connsiteY4" fmla="*/ 13922 h 15259"/>
                <a:gd name="connsiteX5" fmla="*/ 13540 w 14008"/>
                <a:gd name="connsiteY5" fmla="*/ 4989 h 15259"/>
                <a:gd name="connsiteX6" fmla="*/ 7882 w 14008"/>
                <a:gd name="connsiteY6" fmla="*/ 0 h 15259"/>
                <a:gd name="connsiteX7" fmla="*/ 7727 w 14008"/>
                <a:gd name="connsiteY7" fmla="*/ 0 h 1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08" h="15259">
                  <a:moveTo>
                    <a:pt x="7727" y="0"/>
                  </a:moveTo>
                  <a:cubicBezTo>
                    <a:pt x="3630" y="0"/>
                    <a:pt x="595" y="2812"/>
                    <a:pt x="81" y="7115"/>
                  </a:cubicBezTo>
                  <a:cubicBezTo>
                    <a:pt x="-399" y="11127"/>
                    <a:pt x="1230" y="13390"/>
                    <a:pt x="5739" y="14796"/>
                  </a:cubicBezTo>
                  <a:cubicBezTo>
                    <a:pt x="6768" y="14916"/>
                    <a:pt x="7951" y="15259"/>
                    <a:pt x="9065" y="15259"/>
                  </a:cubicBezTo>
                  <a:cubicBezTo>
                    <a:pt x="10094" y="15259"/>
                    <a:pt x="11054" y="14968"/>
                    <a:pt x="11774" y="13922"/>
                  </a:cubicBezTo>
                  <a:cubicBezTo>
                    <a:pt x="13540" y="11384"/>
                    <a:pt x="14706" y="8333"/>
                    <a:pt x="13540" y="4989"/>
                  </a:cubicBezTo>
                  <a:cubicBezTo>
                    <a:pt x="12528" y="2109"/>
                    <a:pt x="10180" y="34"/>
                    <a:pt x="7882" y="0"/>
                  </a:cubicBezTo>
                  <a:cubicBezTo>
                    <a:pt x="7830" y="0"/>
                    <a:pt x="7779" y="0"/>
                    <a:pt x="7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B5B00FBD-783F-0404-1A6E-40B1A54C17F7}"/>
                </a:ext>
              </a:extLst>
            </p:cNvPr>
            <p:cNvSpPr/>
            <p:nvPr/>
          </p:nvSpPr>
          <p:spPr>
            <a:xfrm>
              <a:off x="4882751" y="3211104"/>
              <a:ext cx="4585" cy="4800"/>
            </a:xfrm>
            <a:custGeom>
              <a:avLst/>
              <a:gdLst>
                <a:gd name="connsiteX0" fmla="*/ 2128 w 4585"/>
                <a:gd name="connsiteY0" fmla="*/ 0 h 4800"/>
                <a:gd name="connsiteX1" fmla="*/ 139 w 4585"/>
                <a:gd name="connsiteY1" fmla="*/ 1560 h 4800"/>
                <a:gd name="connsiteX2" fmla="*/ 1682 w 4585"/>
                <a:gd name="connsiteY2" fmla="*/ 4492 h 4800"/>
                <a:gd name="connsiteX3" fmla="*/ 2985 w 4585"/>
                <a:gd name="connsiteY3" fmla="*/ 4800 h 4800"/>
                <a:gd name="connsiteX4" fmla="*/ 4408 w 4585"/>
                <a:gd name="connsiteY4" fmla="*/ 4063 h 4800"/>
                <a:gd name="connsiteX5" fmla="*/ 2299 w 4585"/>
                <a:gd name="connsiteY5" fmla="*/ 0 h 4800"/>
                <a:gd name="connsiteX6" fmla="*/ 2128 w 4585"/>
                <a:gd name="connsiteY6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5" h="4800">
                  <a:moveTo>
                    <a:pt x="2128" y="0"/>
                  </a:moveTo>
                  <a:cubicBezTo>
                    <a:pt x="1168" y="0"/>
                    <a:pt x="448" y="617"/>
                    <a:pt x="139" y="1560"/>
                  </a:cubicBezTo>
                  <a:cubicBezTo>
                    <a:pt x="-324" y="3000"/>
                    <a:pt x="413" y="3960"/>
                    <a:pt x="1682" y="4492"/>
                  </a:cubicBezTo>
                  <a:cubicBezTo>
                    <a:pt x="2111" y="4681"/>
                    <a:pt x="2556" y="4800"/>
                    <a:pt x="2985" y="4800"/>
                  </a:cubicBezTo>
                  <a:cubicBezTo>
                    <a:pt x="3517" y="4800"/>
                    <a:pt x="3997" y="4595"/>
                    <a:pt x="4408" y="4063"/>
                  </a:cubicBezTo>
                  <a:cubicBezTo>
                    <a:pt x="5077" y="3189"/>
                    <a:pt x="3739" y="566"/>
                    <a:pt x="2299" y="0"/>
                  </a:cubicBezTo>
                  <a:cubicBezTo>
                    <a:pt x="2248" y="0"/>
                    <a:pt x="2179" y="0"/>
                    <a:pt x="2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46ABE091-6EAE-5CF9-9C69-BF777BD6D425}"/>
                </a:ext>
              </a:extLst>
            </p:cNvPr>
            <p:cNvSpPr/>
            <p:nvPr/>
          </p:nvSpPr>
          <p:spPr>
            <a:xfrm>
              <a:off x="4882193" y="3273391"/>
              <a:ext cx="5131" cy="4937"/>
            </a:xfrm>
            <a:custGeom>
              <a:avLst/>
              <a:gdLst>
                <a:gd name="connsiteX0" fmla="*/ 2188 w 5131"/>
                <a:gd name="connsiteY0" fmla="*/ 0 h 4937"/>
                <a:gd name="connsiteX1" fmla="*/ 97 w 5131"/>
                <a:gd name="connsiteY1" fmla="*/ 1440 h 4937"/>
                <a:gd name="connsiteX2" fmla="*/ 2274 w 5131"/>
                <a:gd name="connsiteY2" fmla="*/ 4663 h 4937"/>
                <a:gd name="connsiteX3" fmla="*/ 3286 w 5131"/>
                <a:gd name="connsiteY3" fmla="*/ 4938 h 4937"/>
                <a:gd name="connsiteX4" fmla="*/ 4915 w 5131"/>
                <a:gd name="connsiteY4" fmla="*/ 3909 h 4937"/>
                <a:gd name="connsiteX5" fmla="*/ 3217 w 5131"/>
                <a:gd name="connsiteY5" fmla="*/ 309 h 4937"/>
                <a:gd name="connsiteX6" fmla="*/ 2188 w 5131"/>
                <a:gd name="connsiteY6" fmla="*/ 0 h 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31" h="4937">
                  <a:moveTo>
                    <a:pt x="2188" y="0"/>
                  </a:moveTo>
                  <a:cubicBezTo>
                    <a:pt x="1400" y="0"/>
                    <a:pt x="645" y="532"/>
                    <a:pt x="97" y="1440"/>
                  </a:cubicBezTo>
                  <a:cubicBezTo>
                    <a:pt x="-401" y="3378"/>
                    <a:pt x="1126" y="3978"/>
                    <a:pt x="2274" y="4663"/>
                  </a:cubicBezTo>
                  <a:cubicBezTo>
                    <a:pt x="2600" y="4852"/>
                    <a:pt x="2943" y="4938"/>
                    <a:pt x="3286" y="4938"/>
                  </a:cubicBezTo>
                  <a:cubicBezTo>
                    <a:pt x="3989" y="4938"/>
                    <a:pt x="4640" y="4561"/>
                    <a:pt x="4915" y="3909"/>
                  </a:cubicBezTo>
                  <a:cubicBezTo>
                    <a:pt x="5652" y="2229"/>
                    <a:pt x="4366" y="1029"/>
                    <a:pt x="3217" y="309"/>
                  </a:cubicBezTo>
                  <a:cubicBezTo>
                    <a:pt x="2892" y="86"/>
                    <a:pt x="2531" y="0"/>
                    <a:pt x="21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2" name="任意多边形: 形状 371">
              <a:extLst>
                <a:ext uri="{FF2B5EF4-FFF2-40B4-BE49-F238E27FC236}">
                  <a16:creationId xmlns:a16="http://schemas.microsoft.com/office/drawing/2014/main" id="{018058F7-492D-CB2D-E1AB-2445A09254BB}"/>
                </a:ext>
              </a:extLst>
            </p:cNvPr>
            <p:cNvSpPr/>
            <p:nvPr/>
          </p:nvSpPr>
          <p:spPr>
            <a:xfrm>
              <a:off x="4745364" y="32013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2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4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90 h 20282"/>
                <a:gd name="connsiteX9" fmla="*/ 7018 w 10731"/>
                <a:gd name="connsiteY9" fmla="*/ 10321 h 20282"/>
                <a:gd name="connsiteX10" fmla="*/ 8629 w 10731"/>
                <a:gd name="connsiteY10" fmla="*/ 8195 h 20282"/>
                <a:gd name="connsiteX11" fmla="*/ 8304 w 10731"/>
                <a:gd name="connsiteY11" fmla="*/ 3326 h 20282"/>
                <a:gd name="connsiteX12" fmla="*/ 5578 w 10731"/>
                <a:gd name="connsiteY12" fmla="*/ 909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2" y="4115"/>
                  </a:cubicBezTo>
                  <a:cubicBezTo>
                    <a:pt x="57" y="4732"/>
                    <a:pt x="-11" y="5366"/>
                    <a:pt x="74" y="5984"/>
                  </a:cubicBezTo>
                  <a:cubicBezTo>
                    <a:pt x="331" y="7955"/>
                    <a:pt x="366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9" y="18637"/>
                    <a:pt x="4223" y="19888"/>
                  </a:cubicBezTo>
                  <a:cubicBezTo>
                    <a:pt x="4892" y="20163"/>
                    <a:pt x="5578" y="20283"/>
                    <a:pt x="6264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90"/>
                  </a:cubicBezTo>
                  <a:lnTo>
                    <a:pt x="7018" y="10321"/>
                  </a:lnTo>
                  <a:cubicBezTo>
                    <a:pt x="7532" y="9550"/>
                    <a:pt x="8047" y="8761"/>
                    <a:pt x="8629" y="8195"/>
                  </a:cubicBezTo>
                  <a:cubicBezTo>
                    <a:pt x="10276" y="6601"/>
                    <a:pt x="9898" y="4818"/>
                    <a:pt x="8304" y="3326"/>
                  </a:cubicBezTo>
                  <a:cubicBezTo>
                    <a:pt x="7275" y="2349"/>
                    <a:pt x="6178" y="1457"/>
                    <a:pt x="5578" y="909"/>
                  </a:cubicBezTo>
                  <a:cubicBezTo>
                    <a:pt x="4326" y="309"/>
                    <a:pt x="3280" y="0"/>
                    <a:pt x="24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3" name="任意多边形: 形状 372">
              <a:extLst>
                <a:ext uri="{FF2B5EF4-FFF2-40B4-BE49-F238E27FC236}">
                  <a16:creationId xmlns:a16="http://schemas.microsoft.com/office/drawing/2014/main" id="{1E09C937-6F20-4495-C05A-58B2739AAA7A}"/>
                </a:ext>
              </a:extLst>
            </p:cNvPr>
            <p:cNvSpPr/>
            <p:nvPr/>
          </p:nvSpPr>
          <p:spPr>
            <a:xfrm>
              <a:off x="4728942" y="3193907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29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29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4" name="任意多边形: 形状 373">
              <a:extLst>
                <a:ext uri="{FF2B5EF4-FFF2-40B4-BE49-F238E27FC236}">
                  <a16:creationId xmlns:a16="http://schemas.microsoft.com/office/drawing/2014/main" id="{F56CED7A-46AA-C85D-2A83-EC11E978A813}"/>
                </a:ext>
              </a:extLst>
            </p:cNvPr>
            <p:cNvSpPr/>
            <p:nvPr/>
          </p:nvSpPr>
          <p:spPr>
            <a:xfrm>
              <a:off x="4749037" y="30841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83 w 16478"/>
                <a:gd name="connsiteY9" fmla="*/ 3446 h 15962"/>
                <a:gd name="connsiteX10" fmla="*/ 9517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7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83" y="3446"/>
                  </a:cubicBezTo>
                  <a:cubicBezTo>
                    <a:pt x="10648" y="3446"/>
                    <a:pt x="10065" y="2863"/>
                    <a:pt x="9517" y="2246"/>
                  </a:cubicBezTo>
                  <a:cubicBezTo>
                    <a:pt x="8694" y="1286"/>
                    <a:pt x="8111" y="0"/>
                    <a:pt x="68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5" name="任意多边形: 形状 374">
              <a:extLst>
                <a:ext uri="{FF2B5EF4-FFF2-40B4-BE49-F238E27FC236}">
                  <a16:creationId xmlns:a16="http://schemas.microsoft.com/office/drawing/2014/main" id="{E3D0BE79-B183-86B8-238A-DFE011CF642F}"/>
                </a:ext>
              </a:extLst>
            </p:cNvPr>
            <p:cNvSpPr/>
            <p:nvPr/>
          </p:nvSpPr>
          <p:spPr>
            <a:xfrm>
              <a:off x="4761003" y="30271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4" y="5144"/>
                    <a:pt x="311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55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89" y="171"/>
                    <a:pt x="3398" y="0"/>
                    <a:pt x="26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6" name="任意多边形: 形状 375">
              <a:extLst>
                <a:ext uri="{FF2B5EF4-FFF2-40B4-BE49-F238E27FC236}">
                  <a16:creationId xmlns:a16="http://schemas.microsoft.com/office/drawing/2014/main" id="{716CC3AA-31FC-3498-283D-297D1EFCFE2A}"/>
                </a:ext>
              </a:extLst>
            </p:cNvPr>
            <p:cNvSpPr/>
            <p:nvPr/>
          </p:nvSpPr>
          <p:spPr>
            <a:xfrm>
              <a:off x="4744899" y="3052770"/>
              <a:ext cx="4576" cy="3891"/>
            </a:xfrm>
            <a:custGeom>
              <a:avLst/>
              <a:gdLst>
                <a:gd name="connsiteX0" fmla="*/ 2288 w 4576"/>
                <a:gd name="connsiteY0" fmla="*/ 0 h 3891"/>
                <a:gd name="connsiteX1" fmla="*/ 76 w 4576"/>
                <a:gd name="connsiteY1" fmla="*/ 1972 h 3891"/>
                <a:gd name="connsiteX2" fmla="*/ 1054 w 4576"/>
                <a:gd name="connsiteY2" fmla="*/ 3720 h 3891"/>
                <a:gd name="connsiteX3" fmla="*/ 2785 w 4576"/>
                <a:gd name="connsiteY3" fmla="*/ 3892 h 3891"/>
                <a:gd name="connsiteX4" fmla="*/ 4483 w 4576"/>
                <a:gd name="connsiteY4" fmla="*/ 2503 h 3891"/>
                <a:gd name="connsiteX5" fmla="*/ 3197 w 4576"/>
                <a:gd name="connsiteY5" fmla="*/ 137 h 3891"/>
                <a:gd name="connsiteX6" fmla="*/ 2288 w 4576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91">
                  <a:moveTo>
                    <a:pt x="2288" y="0"/>
                  </a:moveTo>
                  <a:cubicBezTo>
                    <a:pt x="1225" y="0"/>
                    <a:pt x="385" y="600"/>
                    <a:pt x="76" y="1972"/>
                  </a:cubicBezTo>
                  <a:cubicBezTo>
                    <a:pt x="-112" y="2794"/>
                    <a:pt x="-9" y="3600"/>
                    <a:pt x="1054" y="3720"/>
                  </a:cubicBezTo>
                  <a:cubicBezTo>
                    <a:pt x="1620" y="3737"/>
                    <a:pt x="2236" y="3892"/>
                    <a:pt x="2785" y="3892"/>
                  </a:cubicBezTo>
                  <a:cubicBezTo>
                    <a:pt x="3522" y="3892"/>
                    <a:pt x="4157" y="3635"/>
                    <a:pt x="4483" y="2503"/>
                  </a:cubicBezTo>
                  <a:cubicBezTo>
                    <a:pt x="4808" y="1389"/>
                    <a:pt x="4260" y="411"/>
                    <a:pt x="3197" y="137"/>
                  </a:cubicBezTo>
                  <a:cubicBezTo>
                    <a:pt x="2871" y="51"/>
                    <a:pt x="2580" y="0"/>
                    <a:pt x="22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7" name="任意多边形: 形状 376">
              <a:extLst>
                <a:ext uri="{FF2B5EF4-FFF2-40B4-BE49-F238E27FC236}">
                  <a16:creationId xmlns:a16="http://schemas.microsoft.com/office/drawing/2014/main" id="{1E380DBB-6137-EBA2-CDB8-8F27F936DA01}"/>
                </a:ext>
              </a:extLst>
            </p:cNvPr>
            <p:cNvSpPr/>
            <p:nvPr/>
          </p:nvSpPr>
          <p:spPr>
            <a:xfrm>
              <a:off x="4756815" y="31303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0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3" y="14042"/>
                    <a:pt x="5580" y="14196"/>
                  </a:cubicBezTo>
                  <a:cubicBezTo>
                    <a:pt x="5683" y="14196"/>
                    <a:pt x="5785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89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0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5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8" name="任意多边形: 形状 377">
              <a:extLst>
                <a:ext uri="{FF2B5EF4-FFF2-40B4-BE49-F238E27FC236}">
                  <a16:creationId xmlns:a16="http://schemas.microsoft.com/office/drawing/2014/main" id="{B700A922-713B-33A5-8674-6BD9C094102F}"/>
                </a:ext>
              </a:extLst>
            </p:cNvPr>
            <p:cNvSpPr/>
            <p:nvPr/>
          </p:nvSpPr>
          <p:spPr>
            <a:xfrm>
              <a:off x="4743808" y="3236958"/>
              <a:ext cx="19428" cy="19853"/>
            </a:xfrm>
            <a:custGeom>
              <a:avLst/>
              <a:gdLst>
                <a:gd name="connsiteX0" fmla="*/ 8283 w 19428"/>
                <a:gd name="connsiteY0" fmla="*/ 0 h 19853"/>
                <a:gd name="connsiteX1" fmla="*/ 825 w 19428"/>
                <a:gd name="connsiteY1" fmla="*/ 3995 h 19853"/>
                <a:gd name="connsiteX2" fmla="*/ 190 w 19428"/>
                <a:gd name="connsiteY2" fmla="*/ 10836 h 19853"/>
                <a:gd name="connsiteX3" fmla="*/ 4305 w 19428"/>
                <a:gd name="connsiteY3" fmla="*/ 15002 h 19853"/>
                <a:gd name="connsiteX4" fmla="*/ 7357 w 19428"/>
                <a:gd name="connsiteY4" fmla="*/ 18071 h 19853"/>
                <a:gd name="connsiteX5" fmla="*/ 11643 w 19428"/>
                <a:gd name="connsiteY5" fmla="*/ 19854 h 19853"/>
                <a:gd name="connsiteX6" fmla="*/ 16392 w 19428"/>
                <a:gd name="connsiteY6" fmla="*/ 17094 h 19853"/>
                <a:gd name="connsiteX7" fmla="*/ 12003 w 19428"/>
                <a:gd name="connsiteY7" fmla="*/ 789 h 19853"/>
                <a:gd name="connsiteX8" fmla="*/ 10889 w 19428"/>
                <a:gd name="connsiteY8" fmla="*/ 326 h 19853"/>
                <a:gd name="connsiteX9" fmla="*/ 8283 w 19428"/>
                <a:gd name="connsiteY9" fmla="*/ 0 h 1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53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54"/>
                    <a:pt x="11643" y="19854"/>
                  </a:cubicBezTo>
                  <a:cubicBezTo>
                    <a:pt x="13375" y="19854"/>
                    <a:pt x="15021" y="18945"/>
                    <a:pt x="16392" y="17094"/>
                  </a:cubicBezTo>
                  <a:cubicBezTo>
                    <a:pt x="21176" y="10579"/>
                    <a:pt x="20730" y="4269"/>
                    <a:pt x="12003" y="789"/>
                  </a:cubicBezTo>
                  <a:cubicBezTo>
                    <a:pt x="11626" y="634"/>
                    <a:pt x="11266" y="411"/>
                    <a:pt x="10889" y="326"/>
                  </a:cubicBezTo>
                  <a:cubicBezTo>
                    <a:pt x="10015" y="86"/>
                    <a:pt x="9140" y="0"/>
                    <a:pt x="8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9" name="任意多边形: 形状 378">
              <a:extLst>
                <a:ext uri="{FF2B5EF4-FFF2-40B4-BE49-F238E27FC236}">
                  <a16:creationId xmlns:a16="http://schemas.microsoft.com/office/drawing/2014/main" id="{BBAC15D5-CC72-19C3-B9BC-610719185298}"/>
                </a:ext>
              </a:extLst>
            </p:cNvPr>
            <p:cNvSpPr/>
            <p:nvPr/>
          </p:nvSpPr>
          <p:spPr>
            <a:xfrm>
              <a:off x="4785164" y="3058445"/>
              <a:ext cx="14691" cy="17745"/>
            </a:xfrm>
            <a:custGeom>
              <a:avLst/>
              <a:gdLst>
                <a:gd name="connsiteX0" fmla="*/ 7183 w 14691"/>
                <a:gd name="connsiteY0" fmla="*/ 0 h 17745"/>
                <a:gd name="connsiteX1" fmla="*/ 50 w 14691"/>
                <a:gd name="connsiteY1" fmla="*/ 6978 h 17745"/>
                <a:gd name="connsiteX2" fmla="*/ 2982 w 14691"/>
                <a:gd name="connsiteY2" fmla="*/ 15756 h 17745"/>
                <a:gd name="connsiteX3" fmla="*/ 6891 w 14691"/>
                <a:gd name="connsiteY3" fmla="*/ 17745 h 17745"/>
                <a:gd name="connsiteX4" fmla="*/ 9052 w 14691"/>
                <a:gd name="connsiteY4" fmla="*/ 17248 h 17745"/>
                <a:gd name="connsiteX5" fmla="*/ 14692 w 14691"/>
                <a:gd name="connsiteY5" fmla="*/ 10990 h 17745"/>
                <a:gd name="connsiteX6" fmla="*/ 14521 w 14691"/>
                <a:gd name="connsiteY6" fmla="*/ 10424 h 17745"/>
                <a:gd name="connsiteX7" fmla="*/ 12943 w 14691"/>
                <a:gd name="connsiteY7" fmla="*/ 6241 h 17745"/>
                <a:gd name="connsiteX8" fmla="*/ 9686 w 14691"/>
                <a:gd name="connsiteY8" fmla="*/ 463 h 17745"/>
                <a:gd name="connsiteX9" fmla="*/ 7183 w 14691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1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6" y="10407"/>
                    <a:pt x="1010" y="13339"/>
                    <a:pt x="2982" y="15756"/>
                  </a:cubicBezTo>
                  <a:cubicBezTo>
                    <a:pt x="3976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2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8" y="10030"/>
                    <a:pt x="12617" y="8075"/>
                    <a:pt x="12943" y="6241"/>
                  </a:cubicBezTo>
                  <a:cubicBezTo>
                    <a:pt x="13458" y="3378"/>
                    <a:pt x="12275" y="1423"/>
                    <a:pt x="9686" y="463"/>
                  </a:cubicBezTo>
                  <a:cubicBezTo>
                    <a:pt x="8863" y="154"/>
                    <a:pt x="8006" y="0"/>
                    <a:pt x="7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0" name="任意多边形: 形状 379">
              <a:extLst>
                <a:ext uri="{FF2B5EF4-FFF2-40B4-BE49-F238E27FC236}">
                  <a16:creationId xmlns:a16="http://schemas.microsoft.com/office/drawing/2014/main" id="{CA22798B-8958-9BD3-AB14-5C5977C4859D}"/>
                </a:ext>
              </a:extLst>
            </p:cNvPr>
            <p:cNvSpPr/>
            <p:nvPr/>
          </p:nvSpPr>
          <p:spPr>
            <a:xfrm>
              <a:off x="4797617" y="29912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1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7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1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85" y="86"/>
                    <a:pt x="4091" y="0"/>
                    <a:pt x="3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1" name="任意多边形: 形状 380">
              <a:extLst>
                <a:ext uri="{FF2B5EF4-FFF2-40B4-BE49-F238E27FC236}">
                  <a16:creationId xmlns:a16="http://schemas.microsoft.com/office/drawing/2014/main" id="{4D33E524-6E61-347D-AADD-58B1EB2D63BD}"/>
                </a:ext>
              </a:extLst>
            </p:cNvPr>
            <p:cNvSpPr/>
            <p:nvPr/>
          </p:nvSpPr>
          <p:spPr>
            <a:xfrm>
              <a:off x="4797457" y="31004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8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8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4" y="12242"/>
                    <a:pt x="7097" y="12756"/>
                    <a:pt x="7663" y="12927"/>
                  </a:cubicBezTo>
                  <a:cubicBezTo>
                    <a:pt x="9223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7" y="21174"/>
                    <a:pt x="19150" y="21671"/>
                    <a:pt x="20556" y="21671"/>
                  </a:cubicBezTo>
                  <a:cubicBezTo>
                    <a:pt x="21328" y="21671"/>
                    <a:pt x="22116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55" y="189"/>
                    <a:pt x="9086" y="0"/>
                    <a:pt x="78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2" name="任意多边形: 形状 381">
              <a:extLst>
                <a:ext uri="{FF2B5EF4-FFF2-40B4-BE49-F238E27FC236}">
                  <a16:creationId xmlns:a16="http://schemas.microsoft.com/office/drawing/2014/main" id="{F0CFCEC9-8A5B-710C-BC0D-8AD1C4E6DCC6}"/>
                </a:ext>
              </a:extLst>
            </p:cNvPr>
            <p:cNvSpPr/>
            <p:nvPr/>
          </p:nvSpPr>
          <p:spPr>
            <a:xfrm>
              <a:off x="4780140" y="2968331"/>
              <a:ext cx="12168" cy="18550"/>
            </a:xfrm>
            <a:custGeom>
              <a:avLst/>
              <a:gdLst>
                <a:gd name="connsiteX0" fmla="*/ 2777 w 12168"/>
                <a:gd name="connsiteY0" fmla="*/ 0 h 18550"/>
                <a:gd name="connsiteX1" fmla="*/ 1268 w 12168"/>
                <a:gd name="connsiteY1" fmla="*/ 617 h 18550"/>
                <a:gd name="connsiteX2" fmla="*/ 446 w 12168"/>
                <a:gd name="connsiteY2" fmla="*/ 5195 h 18550"/>
                <a:gd name="connsiteX3" fmla="*/ 4886 w 12168"/>
                <a:gd name="connsiteY3" fmla="*/ 16271 h 18550"/>
                <a:gd name="connsiteX4" fmla="*/ 7715 w 12168"/>
                <a:gd name="connsiteY4" fmla="*/ 18551 h 18550"/>
                <a:gd name="connsiteX5" fmla="*/ 8195 w 12168"/>
                <a:gd name="connsiteY5" fmla="*/ 18516 h 18550"/>
                <a:gd name="connsiteX6" fmla="*/ 11590 w 12168"/>
                <a:gd name="connsiteY6" fmla="*/ 15482 h 18550"/>
                <a:gd name="connsiteX7" fmla="*/ 12139 w 12168"/>
                <a:gd name="connsiteY7" fmla="*/ 5692 h 18550"/>
                <a:gd name="connsiteX8" fmla="*/ 10973 w 12168"/>
                <a:gd name="connsiteY8" fmla="*/ 3635 h 18550"/>
                <a:gd name="connsiteX9" fmla="*/ 7029 w 12168"/>
                <a:gd name="connsiteY9" fmla="*/ 1371 h 18550"/>
                <a:gd name="connsiteX10" fmla="*/ 6224 w 12168"/>
                <a:gd name="connsiteY10" fmla="*/ 1474 h 18550"/>
                <a:gd name="connsiteX11" fmla="*/ 5058 w 12168"/>
                <a:gd name="connsiteY11" fmla="*/ 926 h 18550"/>
                <a:gd name="connsiteX12" fmla="*/ 2777 w 12168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8" h="18550">
                  <a:moveTo>
                    <a:pt x="2777" y="0"/>
                  </a:moveTo>
                  <a:cubicBezTo>
                    <a:pt x="2315" y="0"/>
                    <a:pt x="1834" y="171"/>
                    <a:pt x="1268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71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9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4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600" y="0"/>
                    <a:pt x="27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3" name="任意多边形: 形状 382">
              <a:extLst>
                <a:ext uri="{FF2B5EF4-FFF2-40B4-BE49-F238E27FC236}">
                  <a16:creationId xmlns:a16="http://schemas.microsoft.com/office/drawing/2014/main" id="{0EA6FF77-7AC6-DA67-C429-A44E9763F1EE}"/>
                </a:ext>
              </a:extLst>
            </p:cNvPr>
            <p:cNvSpPr/>
            <p:nvPr/>
          </p:nvSpPr>
          <p:spPr>
            <a:xfrm>
              <a:off x="4780119" y="3122875"/>
              <a:ext cx="7273" cy="7235"/>
            </a:xfrm>
            <a:custGeom>
              <a:avLst/>
              <a:gdLst>
                <a:gd name="connsiteX0" fmla="*/ 3725 w 7273"/>
                <a:gd name="connsiteY0" fmla="*/ 0 h 7235"/>
                <a:gd name="connsiteX1" fmla="*/ 210 w 7273"/>
                <a:gd name="connsiteY1" fmla="*/ 3138 h 7235"/>
                <a:gd name="connsiteX2" fmla="*/ 2164 w 7273"/>
                <a:gd name="connsiteY2" fmla="*/ 7047 h 7235"/>
                <a:gd name="connsiteX3" fmla="*/ 3227 w 7273"/>
                <a:gd name="connsiteY3" fmla="*/ 7235 h 7235"/>
                <a:gd name="connsiteX4" fmla="*/ 7154 w 7273"/>
                <a:gd name="connsiteY4" fmla="*/ 4235 h 7235"/>
                <a:gd name="connsiteX5" fmla="*/ 4633 w 7273"/>
                <a:gd name="connsiteY5" fmla="*/ 223 h 7235"/>
                <a:gd name="connsiteX6" fmla="*/ 3725 w 7273"/>
                <a:gd name="connsiteY6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35">
                  <a:moveTo>
                    <a:pt x="3725" y="0"/>
                  </a:moveTo>
                  <a:cubicBezTo>
                    <a:pt x="2353" y="0"/>
                    <a:pt x="793" y="1320"/>
                    <a:pt x="210" y="3138"/>
                  </a:cubicBezTo>
                  <a:cubicBezTo>
                    <a:pt x="-442" y="5126"/>
                    <a:pt x="484" y="6395"/>
                    <a:pt x="2164" y="7047"/>
                  </a:cubicBezTo>
                  <a:cubicBezTo>
                    <a:pt x="2507" y="7184"/>
                    <a:pt x="2867" y="7235"/>
                    <a:pt x="3227" y="7235"/>
                  </a:cubicBezTo>
                  <a:cubicBezTo>
                    <a:pt x="4856" y="7235"/>
                    <a:pt x="6588" y="6035"/>
                    <a:pt x="7154" y="4235"/>
                  </a:cubicBezTo>
                  <a:cubicBezTo>
                    <a:pt x="7702" y="2280"/>
                    <a:pt x="6279" y="1114"/>
                    <a:pt x="4633" y="223"/>
                  </a:cubicBezTo>
                  <a:cubicBezTo>
                    <a:pt x="4342" y="69"/>
                    <a:pt x="4033" y="0"/>
                    <a:pt x="37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4" name="任意多边形: 形状 383">
              <a:extLst>
                <a:ext uri="{FF2B5EF4-FFF2-40B4-BE49-F238E27FC236}">
                  <a16:creationId xmlns:a16="http://schemas.microsoft.com/office/drawing/2014/main" id="{3E54BA76-6043-F40E-5DBC-7FB4D5A51A51}"/>
                </a:ext>
              </a:extLst>
            </p:cNvPr>
            <p:cNvSpPr/>
            <p:nvPr/>
          </p:nvSpPr>
          <p:spPr>
            <a:xfrm>
              <a:off x="4782684" y="30103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9" y="5503"/>
                    <a:pt x="-1276" y="8864"/>
                    <a:pt x="1467" y="10613"/>
                  </a:cubicBezTo>
                  <a:cubicBezTo>
                    <a:pt x="2068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8" y="0"/>
                    <a:pt x="3422" y="0"/>
                    <a:pt x="32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5" name="任意多边形: 形状 384">
              <a:extLst>
                <a:ext uri="{FF2B5EF4-FFF2-40B4-BE49-F238E27FC236}">
                  <a16:creationId xmlns:a16="http://schemas.microsoft.com/office/drawing/2014/main" id="{ED764687-7F01-6358-A95A-25FFA8C9D614}"/>
                </a:ext>
              </a:extLst>
            </p:cNvPr>
            <p:cNvSpPr/>
            <p:nvPr/>
          </p:nvSpPr>
          <p:spPr>
            <a:xfrm>
              <a:off x="4547911" y="3638186"/>
              <a:ext cx="12064" cy="15584"/>
            </a:xfrm>
            <a:custGeom>
              <a:avLst/>
              <a:gdLst>
                <a:gd name="connsiteX0" fmla="*/ 8058 w 12064"/>
                <a:gd name="connsiteY0" fmla="*/ 0 h 15584"/>
                <a:gd name="connsiteX1" fmla="*/ 857 w 12064"/>
                <a:gd name="connsiteY1" fmla="*/ 3463 h 15584"/>
                <a:gd name="connsiteX2" fmla="*/ 0 w 12064"/>
                <a:gd name="connsiteY2" fmla="*/ 5555 h 15584"/>
                <a:gd name="connsiteX3" fmla="*/ 3052 w 12064"/>
                <a:gd name="connsiteY3" fmla="*/ 12173 h 15584"/>
                <a:gd name="connsiteX4" fmla="*/ 4424 w 12064"/>
                <a:gd name="connsiteY4" fmla="*/ 15225 h 15584"/>
                <a:gd name="connsiteX5" fmla="*/ 5469 w 12064"/>
                <a:gd name="connsiteY5" fmla="*/ 15585 h 15584"/>
                <a:gd name="connsiteX6" fmla="*/ 6909 w 12064"/>
                <a:gd name="connsiteY6" fmla="*/ 14625 h 15584"/>
                <a:gd name="connsiteX7" fmla="*/ 7201 w 12064"/>
                <a:gd name="connsiteY7" fmla="*/ 13785 h 15584"/>
                <a:gd name="connsiteX8" fmla="*/ 8058 w 12064"/>
                <a:gd name="connsiteY8" fmla="*/ 13099 h 15584"/>
                <a:gd name="connsiteX9" fmla="*/ 11556 w 12064"/>
                <a:gd name="connsiteY9" fmla="*/ 5281 h 15584"/>
                <a:gd name="connsiteX10" fmla="*/ 8333 w 12064"/>
                <a:gd name="connsiteY10" fmla="*/ 0 h 15584"/>
                <a:gd name="connsiteX11" fmla="*/ 8058 w 12064"/>
                <a:gd name="connsiteY11" fmla="*/ 0 h 1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64" h="15584">
                  <a:moveTo>
                    <a:pt x="8058" y="0"/>
                  </a:moveTo>
                  <a:cubicBezTo>
                    <a:pt x="5161" y="0"/>
                    <a:pt x="3241" y="2280"/>
                    <a:pt x="857" y="3463"/>
                  </a:cubicBezTo>
                  <a:cubicBezTo>
                    <a:pt x="446" y="3669"/>
                    <a:pt x="360" y="4612"/>
                    <a:pt x="0" y="5555"/>
                  </a:cubicBezTo>
                  <a:cubicBezTo>
                    <a:pt x="857" y="7750"/>
                    <a:pt x="1646" y="10150"/>
                    <a:pt x="3052" y="12173"/>
                  </a:cubicBezTo>
                  <a:cubicBezTo>
                    <a:pt x="2640" y="13579"/>
                    <a:pt x="3652" y="14487"/>
                    <a:pt x="4424" y="15225"/>
                  </a:cubicBezTo>
                  <a:cubicBezTo>
                    <a:pt x="4663" y="15448"/>
                    <a:pt x="5058" y="15585"/>
                    <a:pt x="5469" y="15585"/>
                  </a:cubicBezTo>
                  <a:cubicBezTo>
                    <a:pt x="6035" y="15585"/>
                    <a:pt x="6635" y="15328"/>
                    <a:pt x="6909" y="14625"/>
                  </a:cubicBezTo>
                  <a:cubicBezTo>
                    <a:pt x="7012" y="14350"/>
                    <a:pt x="7115" y="14076"/>
                    <a:pt x="7201" y="13785"/>
                  </a:cubicBezTo>
                  <a:cubicBezTo>
                    <a:pt x="7493" y="13596"/>
                    <a:pt x="7767" y="13373"/>
                    <a:pt x="8058" y="13099"/>
                  </a:cubicBezTo>
                  <a:cubicBezTo>
                    <a:pt x="10373" y="10973"/>
                    <a:pt x="10338" y="7853"/>
                    <a:pt x="11556" y="5281"/>
                  </a:cubicBezTo>
                  <a:cubicBezTo>
                    <a:pt x="12945" y="2366"/>
                    <a:pt x="11367" y="137"/>
                    <a:pt x="8333" y="0"/>
                  </a:cubicBezTo>
                  <a:cubicBezTo>
                    <a:pt x="8230" y="17"/>
                    <a:pt x="8144" y="0"/>
                    <a:pt x="80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6" name="任意多边形: 形状 385">
              <a:extLst>
                <a:ext uri="{FF2B5EF4-FFF2-40B4-BE49-F238E27FC236}">
                  <a16:creationId xmlns:a16="http://schemas.microsoft.com/office/drawing/2014/main" id="{81F39C77-0D91-EB6E-C338-A269119E421F}"/>
                </a:ext>
              </a:extLst>
            </p:cNvPr>
            <p:cNvSpPr/>
            <p:nvPr/>
          </p:nvSpPr>
          <p:spPr>
            <a:xfrm>
              <a:off x="4486985" y="3728934"/>
              <a:ext cx="3104" cy="3960"/>
            </a:xfrm>
            <a:custGeom>
              <a:avLst/>
              <a:gdLst>
                <a:gd name="connsiteX0" fmla="*/ 1090 w 3104"/>
                <a:gd name="connsiteY0" fmla="*/ 0 h 3960"/>
                <a:gd name="connsiteX1" fmla="*/ 61 w 3104"/>
                <a:gd name="connsiteY1" fmla="*/ 2315 h 3960"/>
                <a:gd name="connsiteX2" fmla="*/ 1501 w 3104"/>
                <a:gd name="connsiteY2" fmla="*/ 3961 h 3960"/>
                <a:gd name="connsiteX3" fmla="*/ 1604 w 3104"/>
                <a:gd name="connsiteY3" fmla="*/ 3961 h 3960"/>
                <a:gd name="connsiteX4" fmla="*/ 3078 w 3104"/>
                <a:gd name="connsiteY4" fmla="*/ 1475 h 3960"/>
                <a:gd name="connsiteX5" fmla="*/ 1278 w 3104"/>
                <a:gd name="connsiteY5" fmla="*/ 17 h 3960"/>
                <a:gd name="connsiteX6" fmla="*/ 1090 w 3104"/>
                <a:gd name="connsiteY6" fmla="*/ 0 h 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4" h="3960">
                  <a:moveTo>
                    <a:pt x="1090" y="0"/>
                  </a:moveTo>
                  <a:cubicBezTo>
                    <a:pt x="-282" y="0"/>
                    <a:pt x="9" y="1406"/>
                    <a:pt x="61" y="2315"/>
                  </a:cubicBezTo>
                  <a:cubicBezTo>
                    <a:pt x="95" y="3103"/>
                    <a:pt x="455" y="3961"/>
                    <a:pt x="1501" y="3961"/>
                  </a:cubicBezTo>
                  <a:cubicBezTo>
                    <a:pt x="1536" y="3961"/>
                    <a:pt x="1570" y="3961"/>
                    <a:pt x="1604" y="3961"/>
                  </a:cubicBezTo>
                  <a:cubicBezTo>
                    <a:pt x="2701" y="3549"/>
                    <a:pt x="3233" y="2486"/>
                    <a:pt x="3078" y="1475"/>
                  </a:cubicBezTo>
                  <a:cubicBezTo>
                    <a:pt x="2976" y="874"/>
                    <a:pt x="1947" y="69"/>
                    <a:pt x="1278" y="17"/>
                  </a:cubicBezTo>
                  <a:cubicBezTo>
                    <a:pt x="1193" y="0"/>
                    <a:pt x="1141" y="0"/>
                    <a:pt x="1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7" name="任意多边形: 形状 386">
              <a:extLst>
                <a:ext uri="{FF2B5EF4-FFF2-40B4-BE49-F238E27FC236}">
                  <a16:creationId xmlns:a16="http://schemas.microsoft.com/office/drawing/2014/main" id="{8FD853A1-9E6F-45B1-955C-9893E31E64A9}"/>
                </a:ext>
              </a:extLst>
            </p:cNvPr>
            <p:cNvSpPr/>
            <p:nvPr/>
          </p:nvSpPr>
          <p:spPr>
            <a:xfrm>
              <a:off x="4491737" y="3881696"/>
              <a:ext cx="7048" cy="7595"/>
            </a:xfrm>
            <a:custGeom>
              <a:avLst/>
              <a:gdLst>
                <a:gd name="connsiteX0" fmla="*/ 3059 w 7048"/>
                <a:gd name="connsiteY0" fmla="*/ 0 h 7595"/>
                <a:gd name="connsiteX1" fmla="*/ 7 w 7048"/>
                <a:gd name="connsiteY1" fmla="*/ 4698 h 7595"/>
                <a:gd name="connsiteX2" fmla="*/ 3659 w 7048"/>
                <a:gd name="connsiteY2" fmla="*/ 7578 h 7595"/>
                <a:gd name="connsiteX3" fmla="*/ 4054 w 7048"/>
                <a:gd name="connsiteY3" fmla="*/ 7595 h 7595"/>
                <a:gd name="connsiteX4" fmla="*/ 7037 w 7048"/>
                <a:gd name="connsiteY4" fmla="*/ 4166 h 7595"/>
                <a:gd name="connsiteX5" fmla="*/ 3470 w 7048"/>
                <a:gd name="connsiteY5" fmla="*/ 34 h 7595"/>
                <a:gd name="connsiteX6" fmla="*/ 3059 w 7048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595">
                  <a:moveTo>
                    <a:pt x="3059" y="0"/>
                  </a:moveTo>
                  <a:cubicBezTo>
                    <a:pt x="1293" y="0"/>
                    <a:pt x="-113" y="2263"/>
                    <a:pt x="7" y="4698"/>
                  </a:cubicBezTo>
                  <a:cubicBezTo>
                    <a:pt x="144" y="7715"/>
                    <a:pt x="2288" y="7441"/>
                    <a:pt x="3659" y="7578"/>
                  </a:cubicBezTo>
                  <a:cubicBezTo>
                    <a:pt x="3796" y="7578"/>
                    <a:pt x="3916" y="7595"/>
                    <a:pt x="4054" y="7595"/>
                  </a:cubicBezTo>
                  <a:cubicBezTo>
                    <a:pt x="6591" y="7595"/>
                    <a:pt x="7140" y="6138"/>
                    <a:pt x="7037" y="4166"/>
                  </a:cubicBezTo>
                  <a:cubicBezTo>
                    <a:pt x="6899" y="1835"/>
                    <a:pt x="5528" y="446"/>
                    <a:pt x="3470" y="34"/>
                  </a:cubicBezTo>
                  <a:cubicBezTo>
                    <a:pt x="3316" y="17"/>
                    <a:pt x="3179" y="0"/>
                    <a:pt x="30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8" name="任意多边形: 形状 387">
              <a:extLst>
                <a:ext uri="{FF2B5EF4-FFF2-40B4-BE49-F238E27FC236}">
                  <a16:creationId xmlns:a16="http://schemas.microsoft.com/office/drawing/2014/main" id="{31B803B9-F46A-9DC0-0D9A-4832664D0E1E}"/>
                </a:ext>
              </a:extLst>
            </p:cNvPr>
            <p:cNvSpPr/>
            <p:nvPr/>
          </p:nvSpPr>
          <p:spPr>
            <a:xfrm>
              <a:off x="4478682" y="3889360"/>
              <a:ext cx="13156" cy="15344"/>
            </a:xfrm>
            <a:custGeom>
              <a:avLst/>
              <a:gdLst>
                <a:gd name="connsiteX0" fmla="*/ 6426 w 13156"/>
                <a:gd name="connsiteY0" fmla="*/ 0 h 15344"/>
                <a:gd name="connsiteX1" fmla="*/ 3974 w 13156"/>
                <a:gd name="connsiteY1" fmla="*/ 257 h 15344"/>
                <a:gd name="connsiteX2" fmla="*/ 117 w 13156"/>
                <a:gd name="connsiteY2" fmla="*/ 6824 h 15344"/>
                <a:gd name="connsiteX3" fmla="*/ 1609 w 13156"/>
                <a:gd name="connsiteY3" fmla="*/ 11487 h 15344"/>
                <a:gd name="connsiteX4" fmla="*/ 5672 w 13156"/>
                <a:gd name="connsiteY4" fmla="*/ 15345 h 15344"/>
                <a:gd name="connsiteX5" fmla="*/ 10095 w 13156"/>
                <a:gd name="connsiteY5" fmla="*/ 12207 h 15344"/>
                <a:gd name="connsiteX6" fmla="*/ 12958 w 13156"/>
                <a:gd name="connsiteY6" fmla="*/ 6326 h 15344"/>
                <a:gd name="connsiteX7" fmla="*/ 12256 w 13156"/>
                <a:gd name="connsiteY7" fmla="*/ 2537 h 15344"/>
                <a:gd name="connsiteX8" fmla="*/ 6426 w 13156"/>
                <a:gd name="connsiteY8" fmla="*/ 0 h 1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56" h="15344">
                  <a:moveTo>
                    <a:pt x="6426" y="0"/>
                  </a:moveTo>
                  <a:cubicBezTo>
                    <a:pt x="5621" y="0"/>
                    <a:pt x="4798" y="86"/>
                    <a:pt x="3974" y="257"/>
                  </a:cubicBezTo>
                  <a:cubicBezTo>
                    <a:pt x="1591" y="720"/>
                    <a:pt x="237" y="3121"/>
                    <a:pt x="117" y="6824"/>
                  </a:cubicBezTo>
                  <a:cubicBezTo>
                    <a:pt x="-380" y="8452"/>
                    <a:pt x="820" y="9979"/>
                    <a:pt x="1609" y="11487"/>
                  </a:cubicBezTo>
                  <a:cubicBezTo>
                    <a:pt x="2980" y="14093"/>
                    <a:pt x="4249" y="15345"/>
                    <a:pt x="5672" y="15345"/>
                  </a:cubicBezTo>
                  <a:cubicBezTo>
                    <a:pt x="6975" y="15345"/>
                    <a:pt x="8381" y="14282"/>
                    <a:pt x="10095" y="12207"/>
                  </a:cubicBezTo>
                  <a:cubicBezTo>
                    <a:pt x="11553" y="10424"/>
                    <a:pt x="12290" y="8452"/>
                    <a:pt x="12958" y="6326"/>
                  </a:cubicBezTo>
                  <a:cubicBezTo>
                    <a:pt x="13421" y="4835"/>
                    <a:pt x="13027" y="3429"/>
                    <a:pt x="12256" y="2537"/>
                  </a:cubicBezTo>
                  <a:cubicBezTo>
                    <a:pt x="10627" y="668"/>
                    <a:pt x="8587" y="0"/>
                    <a:pt x="64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9" name="任意多边形: 形状 388">
              <a:extLst>
                <a:ext uri="{FF2B5EF4-FFF2-40B4-BE49-F238E27FC236}">
                  <a16:creationId xmlns:a16="http://schemas.microsoft.com/office/drawing/2014/main" id="{83BC2FA4-290B-1DBF-FAD9-9588655474D0}"/>
                </a:ext>
              </a:extLst>
            </p:cNvPr>
            <p:cNvSpPr/>
            <p:nvPr/>
          </p:nvSpPr>
          <p:spPr>
            <a:xfrm>
              <a:off x="4490390" y="3908751"/>
              <a:ext cx="4268" cy="4714"/>
            </a:xfrm>
            <a:custGeom>
              <a:avLst/>
              <a:gdLst>
                <a:gd name="connsiteX0" fmla="*/ 1680 w 4268"/>
                <a:gd name="connsiteY0" fmla="*/ 0 h 4714"/>
                <a:gd name="connsiteX1" fmla="*/ 17 w 4268"/>
                <a:gd name="connsiteY1" fmla="*/ 1560 h 4714"/>
                <a:gd name="connsiteX2" fmla="*/ 2623 w 4268"/>
                <a:gd name="connsiteY2" fmla="*/ 4715 h 4714"/>
                <a:gd name="connsiteX3" fmla="*/ 4269 w 4268"/>
                <a:gd name="connsiteY3" fmla="*/ 3069 h 4714"/>
                <a:gd name="connsiteX4" fmla="*/ 1748 w 4268"/>
                <a:gd name="connsiteY4" fmla="*/ 0 h 4714"/>
                <a:gd name="connsiteX5" fmla="*/ 1680 w 4268"/>
                <a:gd name="connsiteY5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8" h="4714">
                  <a:moveTo>
                    <a:pt x="1680" y="0"/>
                  </a:moveTo>
                  <a:cubicBezTo>
                    <a:pt x="840" y="0"/>
                    <a:pt x="102" y="548"/>
                    <a:pt x="17" y="1560"/>
                  </a:cubicBezTo>
                  <a:cubicBezTo>
                    <a:pt x="-172" y="3549"/>
                    <a:pt x="1268" y="4115"/>
                    <a:pt x="2623" y="4715"/>
                  </a:cubicBezTo>
                  <a:cubicBezTo>
                    <a:pt x="3600" y="4612"/>
                    <a:pt x="4251" y="3977"/>
                    <a:pt x="4269" y="3069"/>
                  </a:cubicBezTo>
                  <a:cubicBezTo>
                    <a:pt x="4286" y="1355"/>
                    <a:pt x="3549" y="69"/>
                    <a:pt x="1748" y="0"/>
                  </a:cubicBezTo>
                  <a:cubicBezTo>
                    <a:pt x="1731" y="0"/>
                    <a:pt x="1697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0" name="任意多边形: 形状 389">
              <a:extLst>
                <a:ext uri="{FF2B5EF4-FFF2-40B4-BE49-F238E27FC236}">
                  <a16:creationId xmlns:a16="http://schemas.microsoft.com/office/drawing/2014/main" id="{2A8CD333-1033-605B-40E3-DA03D7474EE3}"/>
                </a:ext>
              </a:extLst>
            </p:cNvPr>
            <p:cNvSpPr/>
            <p:nvPr/>
          </p:nvSpPr>
          <p:spPr>
            <a:xfrm>
              <a:off x="4490741" y="3680894"/>
              <a:ext cx="3660" cy="4080"/>
            </a:xfrm>
            <a:custGeom>
              <a:avLst/>
              <a:gdLst>
                <a:gd name="connsiteX0" fmla="*/ 3163 w 3660"/>
                <a:gd name="connsiteY0" fmla="*/ 0 h 4080"/>
                <a:gd name="connsiteX1" fmla="*/ 3163 w 3660"/>
                <a:gd name="connsiteY1" fmla="*/ 0 h 4080"/>
                <a:gd name="connsiteX2" fmla="*/ 163 w 3660"/>
                <a:gd name="connsiteY2" fmla="*/ 2898 h 4080"/>
                <a:gd name="connsiteX3" fmla="*/ 557 w 3660"/>
                <a:gd name="connsiteY3" fmla="*/ 4081 h 4080"/>
                <a:gd name="connsiteX4" fmla="*/ 832 w 3660"/>
                <a:gd name="connsiteY4" fmla="*/ 4046 h 4080"/>
                <a:gd name="connsiteX5" fmla="*/ 3661 w 3660"/>
                <a:gd name="connsiteY5" fmla="*/ 943 h 4080"/>
                <a:gd name="connsiteX6" fmla="*/ 3163 w 3660"/>
                <a:gd name="connsiteY6" fmla="*/ 0 h 4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60" h="4080">
                  <a:moveTo>
                    <a:pt x="3163" y="0"/>
                  </a:moveTo>
                  <a:cubicBezTo>
                    <a:pt x="3163" y="0"/>
                    <a:pt x="3163" y="0"/>
                    <a:pt x="3163" y="0"/>
                  </a:cubicBezTo>
                  <a:cubicBezTo>
                    <a:pt x="1586" y="275"/>
                    <a:pt x="952" y="1732"/>
                    <a:pt x="163" y="2898"/>
                  </a:cubicBezTo>
                  <a:cubicBezTo>
                    <a:pt x="-111" y="3309"/>
                    <a:pt x="-77" y="4081"/>
                    <a:pt x="557" y="4081"/>
                  </a:cubicBezTo>
                  <a:cubicBezTo>
                    <a:pt x="643" y="4081"/>
                    <a:pt x="729" y="4064"/>
                    <a:pt x="832" y="4046"/>
                  </a:cubicBezTo>
                  <a:cubicBezTo>
                    <a:pt x="2323" y="3635"/>
                    <a:pt x="3232" y="2486"/>
                    <a:pt x="3661" y="943"/>
                  </a:cubicBezTo>
                  <a:cubicBezTo>
                    <a:pt x="3489" y="617"/>
                    <a:pt x="3283" y="0"/>
                    <a:pt x="31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1" name="任意多边形: 形状 390">
              <a:extLst>
                <a:ext uri="{FF2B5EF4-FFF2-40B4-BE49-F238E27FC236}">
                  <a16:creationId xmlns:a16="http://schemas.microsoft.com/office/drawing/2014/main" id="{8D7398F4-A453-AF27-36D4-A7A7B7C71E6D}"/>
                </a:ext>
              </a:extLst>
            </p:cNvPr>
            <p:cNvSpPr/>
            <p:nvPr/>
          </p:nvSpPr>
          <p:spPr>
            <a:xfrm>
              <a:off x="4481877" y="4000271"/>
              <a:ext cx="20359" cy="25254"/>
            </a:xfrm>
            <a:custGeom>
              <a:avLst/>
              <a:gdLst>
                <a:gd name="connsiteX0" fmla="*/ 12507 w 20359"/>
                <a:gd name="connsiteY0" fmla="*/ 0 h 25254"/>
                <a:gd name="connsiteX1" fmla="*/ 5838 w 20359"/>
                <a:gd name="connsiteY1" fmla="*/ 5949 h 25254"/>
                <a:gd name="connsiteX2" fmla="*/ 3644 w 20359"/>
                <a:gd name="connsiteY2" fmla="*/ 9173 h 25254"/>
                <a:gd name="connsiteX3" fmla="*/ 3506 w 20359"/>
                <a:gd name="connsiteY3" fmla="*/ 23403 h 25254"/>
                <a:gd name="connsiteX4" fmla="*/ 6952 w 20359"/>
                <a:gd name="connsiteY4" fmla="*/ 25255 h 25254"/>
                <a:gd name="connsiteX5" fmla="*/ 10484 w 20359"/>
                <a:gd name="connsiteY5" fmla="*/ 22237 h 25254"/>
                <a:gd name="connsiteX6" fmla="*/ 16417 w 20359"/>
                <a:gd name="connsiteY6" fmla="*/ 16854 h 25254"/>
                <a:gd name="connsiteX7" fmla="*/ 20360 w 20359"/>
                <a:gd name="connsiteY7" fmla="*/ 10664 h 25254"/>
                <a:gd name="connsiteX8" fmla="*/ 19931 w 20359"/>
                <a:gd name="connsiteY8" fmla="*/ 7475 h 25254"/>
                <a:gd name="connsiteX9" fmla="*/ 13296 w 20359"/>
                <a:gd name="connsiteY9" fmla="*/ 51 h 25254"/>
                <a:gd name="connsiteX10" fmla="*/ 12507 w 20359"/>
                <a:gd name="connsiteY10" fmla="*/ 0 h 2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59" h="25254">
                  <a:moveTo>
                    <a:pt x="12507" y="0"/>
                  </a:moveTo>
                  <a:cubicBezTo>
                    <a:pt x="9199" y="0"/>
                    <a:pt x="6747" y="2143"/>
                    <a:pt x="5838" y="5949"/>
                  </a:cubicBezTo>
                  <a:cubicBezTo>
                    <a:pt x="5512" y="7321"/>
                    <a:pt x="4604" y="8230"/>
                    <a:pt x="3644" y="9173"/>
                  </a:cubicBezTo>
                  <a:cubicBezTo>
                    <a:pt x="-1191" y="13991"/>
                    <a:pt x="-1191" y="18825"/>
                    <a:pt x="3506" y="23403"/>
                  </a:cubicBezTo>
                  <a:cubicBezTo>
                    <a:pt x="4758" y="24620"/>
                    <a:pt x="5906" y="25255"/>
                    <a:pt x="6952" y="25255"/>
                  </a:cubicBezTo>
                  <a:cubicBezTo>
                    <a:pt x="8273" y="25255"/>
                    <a:pt x="9438" y="24260"/>
                    <a:pt x="10484" y="22237"/>
                  </a:cubicBezTo>
                  <a:cubicBezTo>
                    <a:pt x="11856" y="19614"/>
                    <a:pt x="13022" y="17248"/>
                    <a:pt x="16417" y="16854"/>
                  </a:cubicBezTo>
                  <a:cubicBezTo>
                    <a:pt x="19486" y="16494"/>
                    <a:pt x="20308" y="13750"/>
                    <a:pt x="20360" y="10664"/>
                  </a:cubicBezTo>
                  <a:cubicBezTo>
                    <a:pt x="20240" y="9687"/>
                    <a:pt x="20240" y="8521"/>
                    <a:pt x="19931" y="7475"/>
                  </a:cubicBezTo>
                  <a:cubicBezTo>
                    <a:pt x="18885" y="3858"/>
                    <a:pt x="17119" y="446"/>
                    <a:pt x="13296" y="51"/>
                  </a:cubicBezTo>
                  <a:cubicBezTo>
                    <a:pt x="13056" y="17"/>
                    <a:pt x="12782" y="0"/>
                    <a:pt x="125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2" name="任意多边形: 形状 391">
              <a:extLst>
                <a:ext uri="{FF2B5EF4-FFF2-40B4-BE49-F238E27FC236}">
                  <a16:creationId xmlns:a16="http://schemas.microsoft.com/office/drawing/2014/main" id="{8B492AD1-E311-E323-67C9-7248C7796446}"/>
                </a:ext>
              </a:extLst>
            </p:cNvPr>
            <p:cNvSpPr/>
            <p:nvPr/>
          </p:nvSpPr>
          <p:spPr>
            <a:xfrm>
              <a:off x="4464624" y="3914186"/>
              <a:ext cx="8209" cy="7715"/>
            </a:xfrm>
            <a:custGeom>
              <a:avLst/>
              <a:gdLst>
                <a:gd name="connsiteX0" fmla="*/ 4215 w 8209"/>
                <a:gd name="connsiteY0" fmla="*/ 0 h 7715"/>
                <a:gd name="connsiteX1" fmla="*/ 14 w 8209"/>
                <a:gd name="connsiteY1" fmla="*/ 3395 h 7715"/>
                <a:gd name="connsiteX2" fmla="*/ 3855 w 8209"/>
                <a:gd name="connsiteY2" fmla="*/ 7698 h 7715"/>
                <a:gd name="connsiteX3" fmla="*/ 4180 w 8209"/>
                <a:gd name="connsiteY3" fmla="*/ 7715 h 7715"/>
                <a:gd name="connsiteX4" fmla="*/ 8209 w 8209"/>
                <a:gd name="connsiteY4" fmla="*/ 2966 h 7715"/>
                <a:gd name="connsiteX5" fmla="*/ 4780 w 8209"/>
                <a:gd name="connsiteY5" fmla="*/ 51 h 7715"/>
                <a:gd name="connsiteX6" fmla="*/ 4215 w 8209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9" h="7715">
                  <a:moveTo>
                    <a:pt x="4215" y="0"/>
                  </a:moveTo>
                  <a:cubicBezTo>
                    <a:pt x="2140" y="0"/>
                    <a:pt x="185" y="1594"/>
                    <a:pt x="14" y="3395"/>
                  </a:cubicBezTo>
                  <a:cubicBezTo>
                    <a:pt x="-175" y="5521"/>
                    <a:pt x="1591" y="7510"/>
                    <a:pt x="3855" y="7698"/>
                  </a:cubicBezTo>
                  <a:cubicBezTo>
                    <a:pt x="3957" y="7715"/>
                    <a:pt x="4077" y="7715"/>
                    <a:pt x="4180" y="7715"/>
                  </a:cubicBezTo>
                  <a:cubicBezTo>
                    <a:pt x="6375" y="7715"/>
                    <a:pt x="8055" y="5863"/>
                    <a:pt x="8209" y="2966"/>
                  </a:cubicBezTo>
                  <a:cubicBezTo>
                    <a:pt x="8072" y="943"/>
                    <a:pt x="6495" y="308"/>
                    <a:pt x="4780" y="51"/>
                  </a:cubicBezTo>
                  <a:cubicBezTo>
                    <a:pt x="4592" y="17"/>
                    <a:pt x="4403" y="0"/>
                    <a:pt x="42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3" name="任意多边形: 形状 392">
              <a:extLst>
                <a:ext uri="{FF2B5EF4-FFF2-40B4-BE49-F238E27FC236}">
                  <a16:creationId xmlns:a16="http://schemas.microsoft.com/office/drawing/2014/main" id="{8C3683DE-4196-2D46-ECB4-A4988041F03A}"/>
                </a:ext>
              </a:extLst>
            </p:cNvPr>
            <p:cNvSpPr/>
            <p:nvPr/>
          </p:nvSpPr>
          <p:spPr>
            <a:xfrm>
              <a:off x="4456711" y="3961901"/>
              <a:ext cx="4478" cy="4749"/>
            </a:xfrm>
            <a:custGeom>
              <a:avLst/>
              <a:gdLst>
                <a:gd name="connsiteX0" fmla="*/ 2029 w 4478"/>
                <a:gd name="connsiteY0" fmla="*/ 0 h 4749"/>
                <a:gd name="connsiteX1" fmla="*/ 1412 w 4478"/>
                <a:gd name="connsiteY1" fmla="*/ 69 h 4749"/>
                <a:gd name="connsiteX2" fmla="*/ 6 w 4478"/>
                <a:gd name="connsiteY2" fmla="*/ 2057 h 4749"/>
                <a:gd name="connsiteX3" fmla="*/ 3195 w 4478"/>
                <a:gd name="connsiteY3" fmla="*/ 4749 h 4749"/>
                <a:gd name="connsiteX4" fmla="*/ 4429 w 4478"/>
                <a:gd name="connsiteY4" fmla="*/ 2777 h 4749"/>
                <a:gd name="connsiteX5" fmla="*/ 2029 w 4478"/>
                <a:gd name="connsiteY5" fmla="*/ 0 h 4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8" h="4749">
                  <a:moveTo>
                    <a:pt x="2029" y="0"/>
                  </a:moveTo>
                  <a:cubicBezTo>
                    <a:pt x="1840" y="0"/>
                    <a:pt x="1634" y="17"/>
                    <a:pt x="1412" y="69"/>
                  </a:cubicBezTo>
                  <a:cubicBezTo>
                    <a:pt x="503" y="257"/>
                    <a:pt x="-63" y="1114"/>
                    <a:pt x="6" y="2057"/>
                  </a:cubicBezTo>
                  <a:cubicBezTo>
                    <a:pt x="143" y="3995"/>
                    <a:pt x="1446" y="4629"/>
                    <a:pt x="3195" y="4749"/>
                  </a:cubicBezTo>
                  <a:cubicBezTo>
                    <a:pt x="4001" y="4423"/>
                    <a:pt x="4669" y="3669"/>
                    <a:pt x="4429" y="2777"/>
                  </a:cubicBezTo>
                  <a:cubicBezTo>
                    <a:pt x="4086" y="1440"/>
                    <a:pt x="3555" y="0"/>
                    <a:pt x="20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4" name="任意多边形: 形状 393">
              <a:extLst>
                <a:ext uri="{FF2B5EF4-FFF2-40B4-BE49-F238E27FC236}">
                  <a16:creationId xmlns:a16="http://schemas.microsoft.com/office/drawing/2014/main" id="{E8CF11BA-8861-259D-D147-CB100DC51459}"/>
                </a:ext>
              </a:extLst>
            </p:cNvPr>
            <p:cNvSpPr/>
            <p:nvPr/>
          </p:nvSpPr>
          <p:spPr>
            <a:xfrm>
              <a:off x="4457743" y="4040802"/>
              <a:ext cx="7957" cy="8521"/>
            </a:xfrm>
            <a:custGeom>
              <a:avLst/>
              <a:gdLst>
                <a:gd name="connsiteX0" fmla="*/ 3706 w 7957"/>
                <a:gd name="connsiteY0" fmla="*/ 0 h 8521"/>
                <a:gd name="connsiteX1" fmla="*/ 3 w 7957"/>
                <a:gd name="connsiteY1" fmla="*/ 4543 h 8521"/>
                <a:gd name="connsiteX2" fmla="*/ 3809 w 7957"/>
                <a:gd name="connsiteY2" fmla="*/ 8521 h 8521"/>
                <a:gd name="connsiteX3" fmla="*/ 3860 w 7957"/>
                <a:gd name="connsiteY3" fmla="*/ 8521 h 8521"/>
                <a:gd name="connsiteX4" fmla="*/ 7958 w 7957"/>
                <a:gd name="connsiteY4" fmla="*/ 4252 h 8521"/>
                <a:gd name="connsiteX5" fmla="*/ 3826 w 7957"/>
                <a:gd name="connsiteY5" fmla="*/ 0 h 8521"/>
                <a:gd name="connsiteX6" fmla="*/ 3706 w 7957"/>
                <a:gd name="connsiteY6" fmla="*/ 0 h 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7" h="8521">
                  <a:moveTo>
                    <a:pt x="3706" y="0"/>
                  </a:moveTo>
                  <a:cubicBezTo>
                    <a:pt x="1837" y="0"/>
                    <a:pt x="-83" y="2349"/>
                    <a:pt x="3" y="4543"/>
                  </a:cubicBezTo>
                  <a:cubicBezTo>
                    <a:pt x="71" y="6326"/>
                    <a:pt x="2129" y="8487"/>
                    <a:pt x="3809" y="8521"/>
                  </a:cubicBezTo>
                  <a:cubicBezTo>
                    <a:pt x="3826" y="8521"/>
                    <a:pt x="3843" y="8521"/>
                    <a:pt x="3860" y="8521"/>
                  </a:cubicBezTo>
                  <a:cubicBezTo>
                    <a:pt x="5695" y="8521"/>
                    <a:pt x="7958" y="6172"/>
                    <a:pt x="7958" y="4252"/>
                  </a:cubicBezTo>
                  <a:cubicBezTo>
                    <a:pt x="7958" y="2023"/>
                    <a:pt x="6106" y="103"/>
                    <a:pt x="3826" y="0"/>
                  </a:cubicBezTo>
                  <a:cubicBezTo>
                    <a:pt x="3792" y="0"/>
                    <a:pt x="3757" y="0"/>
                    <a:pt x="37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5" name="任意多边形: 形状 394">
              <a:extLst>
                <a:ext uri="{FF2B5EF4-FFF2-40B4-BE49-F238E27FC236}">
                  <a16:creationId xmlns:a16="http://schemas.microsoft.com/office/drawing/2014/main" id="{BEB39B5B-7E9A-7FDE-1091-BE41B44A0996}"/>
                </a:ext>
              </a:extLst>
            </p:cNvPr>
            <p:cNvSpPr/>
            <p:nvPr/>
          </p:nvSpPr>
          <p:spPr>
            <a:xfrm>
              <a:off x="4495550" y="3660080"/>
              <a:ext cx="4607" cy="9429"/>
            </a:xfrm>
            <a:custGeom>
              <a:avLst/>
              <a:gdLst>
                <a:gd name="connsiteX0" fmla="*/ 2778 w 4607"/>
                <a:gd name="connsiteY0" fmla="*/ 0 h 9429"/>
                <a:gd name="connsiteX1" fmla="*/ 1337 w 4607"/>
                <a:gd name="connsiteY1" fmla="*/ 2520 h 9429"/>
                <a:gd name="connsiteX2" fmla="*/ 0 w 4607"/>
                <a:gd name="connsiteY2" fmla="*/ 9430 h 9429"/>
                <a:gd name="connsiteX3" fmla="*/ 4492 w 4607"/>
                <a:gd name="connsiteY3" fmla="*/ 3515 h 9429"/>
                <a:gd name="connsiteX4" fmla="*/ 3378 w 4607"/>
                <a:gd name="connsiteY4" fmla="*/ 120 h 9429"/>
                <a:gd name="connsiteX5" fmla="*/ 2778 w 4607"/>
                <a:gd name="connsiteY5" fmla="*/ 0 h 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7" h="9429">
                  <a:moveTo>
                    <a:pt x="2778" y="0"/>
                  </a:moveTo>
                  <a:cubicBezTo>
                    <a:pt x="1578" y="0"/>
                    <a:pt x="1595" y="1646"/>
                    <a:pt x="1337" y="2520"/>
                  </a:cubicBezTo>
                  <a:cubicBezTo>
                    <a:pt x="772" y="4355"/>
                    <a:pt x="583" y="6326"/>
                    <a:pt x="0" y="9430"/>
                  </a:cubicBezTo>
                  <a:cubicBezTo>
                    <a:pt x="2949" y="7904"/>
                    <a:pt x="4081" y="5915"/>
                    <a:pt x="4492" y="3515"/>
                  </a:cubicBezTo>
                  <a:cubicBezTo>
                    <a:pt x="4698" y="2298"/>
                    <a:pt x="4784" y="600"/>
                    <a:pt x="3378" y="120"/>
                  </a:cubicBezTo>
                  <a:cubicBezTo>
                    <a:pt x="3155" y="34"/>
                    <a:pt x="2966" y="0"/>
                    <a:pt x="27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6" name="任意多边形: 形状 395">
              <a:extLst>
                <a:ext uri="{FF2B5EF4-FFF2-40B4-BE49-F238E27FC236}">
                  <a16:creationId xmlns:a16="http://schemas.microsoft.com/office/drawing/2014/main" id="{67E4E7FD-3681-5FA7-BBA8-282CDFC981E2}"/>
                </a:ext>
              </a:extLst>
            </p:cNvPr>
            <p:cNvSpPr/>
            <p:nvPr/>
          </p:nvSpPr>
          <p:spPr>
            <a:xfrm>
              <a:off x="4475567" y="3823403"/>
              <a:ext cx="12199" cy="14247"/>
            </a:xfrm>
            <a:custGeom>
              <a:avLst/>
              <a:gdLst>
                <a:gd name="connsiteX0" fmla="*/ 4929 w 12199"/>
                <a:gd name="connsiteY0" fmla="*/ 0 h 14247"/>
                <a:gd name="connsiteX1" fmla="*/ 3249 w 12199"/>
                <a:gd name="connsiteY1" fmla="*/ 909 h 14247"/>
                <a:gd name="connsiteX2" fmla="*/ 163 w 12199"/>
                <a:gd name="connsiteY2" fmla="*/ 10081 h 14247"/>
                <a:gd name="connsiteX3" fmla="*/ 6918 w 12199"/>
                <a:gd name="connsiteY3" fmla="*/ 14230 h 14247"/>
                <a:gd name="connsiteX4" fmla="*/ 7518 w 12199"/>
                <a:gd name="connsiteY4" fmla="*/ 14248 h 14247"/>
                <a:gd name="connsiteX5" fmla="*/ 11993 w 12199"/>
                <a:gd name="connsiteY5" fmla="*/ 10356 h 14247"/>
                <a:gd name="connsiteX6" fmla="*/ 7124 w 12199"/>
                <a:gd name="connsiteY6" fmla="*/ 1114 h 14247"/>
                <a:gd name="connsiteX7" fmla="*/ 4929 w 12199"/>
                <a:gd name="connsiteY7" fmla="*/ 0 h 14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9" h="14247">
                  <a:moveTo>
                    <a:pt x="4929" y="0"/>
                  </a:moveTo>
                  <a:cubicBezTo>
                    <a:pt x="4364" y="0"/>
                    <a:pt x="3798" y="274"/>
                    <a:pt x="3249" y="909"/>
                  </a:cubicBezTo>
                  <a:cubicBezTo>
                    <a:pt x="1038" y="3498"/>
                    <a:pt x="-523" y="6875"/>
                    <a:pt x="163" y="10081"/>
                  </a:cubicBezTo>
                  <a:cubicBezTo>
                    <a:pt x="900" y="13493"/>
                    <a:pt x="4810" y="13236"/>
                    <a:pt x="6918" y="14230"/>
                  </a:cubicBezTo>
                  <a:cubicBezTo>
                    <a:pt x="7124" y="14248"/>
                    <a:pt x="7330" y="14248"/>
                    <a:pt x="7518" y="14248"/>
                  </a:cubicBezTo>
                  <a:cubicBezTo>
                    <a:pt x="10707" y="14248"/>
                    <a:pt x="12902" y="12361"/>
                    <a:pt x="11993" y="10356"/>
                  </a:cubicBezTo>
                  <a:cubicBezTo>
                    <a:pt x="10587" y="7201"/>
                    <a:pt x="9816" y="3583"/>
                    <a:pt x="7124" y="1114"/>
                  </a:cubicBezTo>
                  <a:cubicBezTo>
                    <a:pt x="6421" y="463"/>
                    <a:pt x="5667" y="0"/>
                    <a:pt x="49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7" name="任意多边形: 形状 396">
              <a:extLst>
                <a:ext uri="{FF2B5EF4-FFF2-40B4-BE49-F238E27FC236}">
                  <a16:creationId xmlns:a16="http://schemas.microsoft.com/office/drawing/2014/main" id="{69977262-BB02-45BF-DC17-1FC0C4C0219D}"/>
                </a:ext>
              </a:extLst>
            </p:cNvPr>
            <p:cNvSpPr/>
            <p:nvPr/>
          </p:nvSpPr>
          <p:spPr>
            <a:xfrm>
              <a:off x="4471807" y="4037716"/>
              <a:ext cx="8157" cy="7869"/>
            </a:xfrm>
            <a:custGeom>
              <a:avLst/>
              <a:gdLst>
                <a:gd name="connsiteX0" fmla="*/ 4472 w 8157"/>
                <a:gd name="connsiteY0" fmla="*/ 0 h 7869"/>
                <a:gd name="connsiteX1" fmla="*/ 14 w 8157"/>
                <a:gd name="connsiteY1" fmla="*/ 4166 h 7869"/>
                <a:gd name="connsiteX2" fmla="*/ 3855 w 8157"/>
                <a:gd name="connsiteY2" fmla="*/ 7853 h 7869"/>
                <a:gd name="connsiteX3" fmla="*/ 4215 w 8157"/>
                <a:gd name="connsiteY3" fmla="*/ 7869 h 7869"/>
                <a:gd name="connsiteX4" fmla="*/ 8158 w 8157"/>
                <a:gd name="connsiteY4" fmla="*/ 2915 h 7869"/>
                <a:gd name="connsiteX5" fmla="*/ 4849 w 8157"/>
                <a:gd name="connsiteY5" fmla="*/ 17 h 7869"/>
                <a:gd name="connsiteX6" fmla="*/ 4472 w 8157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7" h="7869">
                  <a:moveTo>
                    <a:pt x="4472" y="0"/>
                  </a:moveTo>
                  <a:cubicBezTo>
                    <a:pt x="2260" y="0"/>
                    <a:pt x="-209" y="2160"/>
                    <a:pt x="14" y="4166"/>
                  </a:cubicBezTo>
                  <a:cubicBezTo>
                    <a:pt x="271" y="6395"/>
                    <a:pt x="1591" y="7681"/>
                    <a:pt x="3855" y="7853"/>
                  </a:cubicBezTo>
                  <a:cubicBezTo>
                    <a:pt x="3974" y="7869"/>
                    <a:pt x="4094" y="7869"/>
                    <a:pt x="4215" y="7869"/>
                  </a:cubicBezTo>
                  <a:cubicBezTo>
                    <a:pt x="6495" y="7869"/>
                    <a:pt x="8038" y="6138"/>
                    <a:pt x="8158" y="2915"/>
                  </a:cubicBezTo>
                  <a:cubicBezTo>
                    <a:pt x="8106" y="1028"/>
                    <a:pt x="6683" y="240"/>
                    <a:pt x="4849" y="17"/>
                  </a:cubicBezTo>
                  <a:cubicBezTo>
                    <a:pt x="4729" y="0"/>
                    <a:pt x="4592" y="0"/>
                    <a:pt x="4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8" name="任意多边形: 形状 397">
              <a:extLst>
                <a:ext uri="{FF2B5EF4-FFF2-40B4-BE49-F238E27FC236}">
                  <a16:creationId xmlns:a16="http://schemas.microsoft.com/office/drawing/2014/main" id="{E40B7DA8-C082-3564-86CA-C37A96930DE3}"/>
                </a:ext>
              </a:extLst>
            </p:cNvPr>
            <p:cNvSpPr/>
            <p:nvPr/>
          </p:nvSpPr>
          <p:spPr>
            <a:xfrm>
              <a:off x="4578479" y="3940846"/>
              <a:ext cx="4853" cy="8692"/>
            </a:xfrm>
            <a:custGeom>
              <a:avLst/>
              <a:gdLst>
                <a:gd name="connsiteX0" fmla="*/ 4854 w 4853"/>
                <a:gd name="connsiteY0" fmla="*/ 0 h 8692"/>
                <a:gd name="connsiteX1" fmla="*/ 1442 w 4853"/>
                <a:gd name="connsiteY1" fmla="*/ 3257 h 8692"/>
                <a:gd name="connsiteX2" fmla="*/ 53 w 4853"/>
                <a:gd name="connsiteY2" fmla="*/ 8693 h 8692"/>
                <a:gd name="connsiteX3" fmla="*/ 4854 w 4853"/>
                <a:gd name="connsiteY3" fmla="*/ 0 h 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53" h="8692">
                  <a:moveTo>
                    <a:pt x="4854" y="0"/>
                  </a:moveTo>
                  <a:cubicBezTo>
                    <a:pt x="3551" y="463"/>
                    <a:pt x="2402" y="1577"/>
                    <a:pt x="1442" y="3257"/>
                  </a:cubicBezTo>
                  <a:cubicBezTo>
                    <a:pt x="310" y="5264"/>
                    <a:pt x="-170" y="7098"/>
                    <a:pt x="53" y="8693"/>
                  </a:cubicBezTo>
                  <a:cubicBezTo>
                    <a:pt x="1665" y="5795"/>
                    <a:pt x="3259" y="2897"/>
                    <a:pt x="48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9" name="任意多边形: 形状 398">
              <a:extLst>
                <a:ext uri="{FF2B5EF4-FFF2-40B4-BE49-F238E27FC236}">
                  <a16:creationId xmlns:a16="http://schemas.microsoft.com/office/drawing/2014/main" id="{BC0DB687-34AA-1164-7796-8B88C2DFA79C}"/>
                </a:ext>
              </a:extLst>
            </p:cNvPr>
            <p:cNvSpPr/>
            <p:nvPr/>
          </p:nvSpPr>
          <p:spPr>
            <a:xfrm>
              <a:off x="4578532" y="3940589"/>
              <a:ext cx="7955" cy="11967"/>
            </a:xfrm>
            <a:custGeom>
              <a:avLst/>
              <a:gdLst>
                <a:gd name="connsiteX0" fmla="*/ 6292 w 7955"/>
                <a:gd name="connsiteY0" fmla="*/ 0 h 11967"/>
                <a:gd name="connsiteX1" fmla="*/ 4801 w 7955"/>
                <a:gd name="connsiteY1" fmla="*/ 257 h 11967"/>
                <a:gd name="connsiteX2" fmla="*/ 0 w 7955"/>
                <a:gd name="connsiteY2" fmla="*/ 8950 h 11967"/>
                <a:gd name="connsiteX3" fmla="*/ 1509 w 7955"/>
                <a:gd name="connsiteY3" fmla="*/ 11968 h 11967"/>
                <a:gd name="connsiteX4" fmla="*/ 7955 w 7955"/>
                <a:gd name="connsiteY4" fmla="*/ 292 h 11967"/>
                <a:gd name="connsiteX5" fmla="*/ 6292 w 7955"/>
                <a:gd name="connsiteY5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5" h="11967">
                  <a:moveTo>
                    <a:pt x="6292" y="0"/>
                  </a:moveTo>
                  <a:cubicBezTo>
                    <a:pt x="5778" y="0"/>
                    <a:pt x="5280" y="86"/>
                    <a:pt x="4801" y="257"/>
                  </a:cubicBezTo>
                  <a:cubicBezTo>
                    <a:pt x="3206" y="3172"/>
                    <a:pt x="1612" y="6052"/>
                    <a:pt x="0" y="8950"/>
                  </a:cubicBezTo>
                  <a:cubicBezTo>
                    <a:pt x="154" y="10081"/>
                    <a:pt x="651" y="11093"/>
                    <a:pt x="1509" y="11968"/>
                  </a:cubicBezTo>
                  <a:cubicBezTo>
                    <a:pt x="3669" y="8076"/>
                    <a:pt x="5829" y="4184"/>
                    <a:pt x="7955" y="292"/>
                  </a:cubicBezTo>
                  <a:cubicBezTo>
                    <a:pt x="7390" y="86"/>
                    <a:pt x="6824" y="0"/>
                    <a:pt x="62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0" name="任意多边形: 形状 399">
              <a:extLst>
                <a:ext uri="{FF2B5EF4-FFF2-40B4-BE49-F238E27FC236}">
                  <a16:creationId xmlns:a16="http://schemas.microsoft.com/office/drawing/2014/main" id="{2EC57D8C-4A7C-7801-6177-ACF6F6062CE3}"/>
                </a:ext>
              </a:extLst>
            </p:cNvPr>
            <p:cNvSpPr/>
            <p:nvPr/>
          </p:nvSpPr>
          <p:spPr>
            <a:xfrm>
              <a:off x="5209834" y="3036945"/>
              <a:ext cx="15288" cy="17230"/>
            </a:xfrm>
            <a:custGeom>
              <a:avLst/>
              <a:gdLst>
                <a:gd name="connsiteX0" fmla="*/ 8069 w 15288"/>
                <a:gd name="connsiteY0" fmla="*/ 0 h 17230"/>
                <a:gd name="connsiteX1" fmla="*/ 4829 w 15288"/>
                <a:gd name="connsiteY1" fmla="*/ 2709 h 17230"/>
                <a:gd name="connsiteX2" fmla="*/ 765 w 15288"/>
                <a:gd name="connsiteY2" fmla="*/ 10424 h 17230"/>
                <a:gd name="connsiteX3" fmla="*/ 62 w 15288"/>
                <a:gd name="connsiteY3" fmla="*/ 12825 h 17230"/>
                <a:gd name="connsiteX4" fmla="*/ 2857 w 15288"/>
                <a:gd name="connsiteY4" fmla="*/ 17025 h 17230"/>
                <a:gd name="connsiteX5" fmla="*/ 4006 w 15288"/>
                <a:gd name="connsiteY5" fmla="*/ 17231 h 17230"/>
                <a:gd name="connsiteX6" fmla="*/ 6457 w 15288"/>
                <a:gd name="connsiteY6" fmla="*/ 14830 h 17230"/>
                <a:gd name="connsiteX7" fmla="*/ 11721 w 15288"/>
                <a:gd name="connsiteY7" fmla="*/ 9824 h 17230"/>
                <a:gd name="connsiteX8" fmla="*/ 12887 w 15288"/>
                <a:gd name="connsiteY8" fmla="*/ 3309 h 17230"/>
                <a:gd name="connsiteX9" fmla="*/ 11052 w 15288"/>
                <a:gd name="connsiteY9" fmla="*/ 1663 h 17230"/>
                <a:gd name="connsiteX10" fmla="*/ 8069 w 15288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8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199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8" y="17162"/>
                    <a:pt x="3663" y="17231"/>
                    <a:pt x="4006" y="17231"/>
                  </a:cubicBezTo>
                  <a:cubicBezTo>
                    <a:pt x="5309" y="17231"/>
                    <a:pt x="6217" y="16374"/>
                    <a:pt x="6457" y="14830"/>
                  </a:cubicBezTo>
                  <a:cubicBezTo>
                    <a:pt x="6955" y="11556"/>
                    <a:pt x="9217" y="10801"/>
                    <a:pt x="11721" y="9824"/>
                  </a:cubicBezTo>
                  <a:cubicBezTo>
                    <a:pt x="16178" y="8075"/>
                    <a:pt x="16333" y="6687"/>
                    <a:pt x="12887" y="3309"/>
                  </a:cubicBezTo>
                  <a:cubicBezTo>
                    <a:pt x="12304" y="2726"/>
                    <a:pt x="11687" y="2177"/>
                    <a:pt x="11052" y="1663"/>
                  </a:cubicBezTo>
                  <a:cubicBezTo>
                    <a:pt x="9698" y="566"/>
                    <a:pt x="8840" y="0"/>
                    <a:pt x="8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1" name="任意多边形: 形状 400">
              <a:extLst>
                <a:ext uri="{FF2B5EF4-FFF2-40B4-BE49-F238E27FC236}">
                  <a16:creationId xmlns:a16="http://schemas.microsoft.com/office/drawing/2014/main" id="{D3AFDC36-ABB2-7E19-D992-5FA72D9B7E79}"/>
                </a:ext>
              </a:extLst>
            </p:cNvPr>
            <p:cNvSpPr/>
            <p:nvPr/>
          </p:nvSpPr>
          <p:spPr>
            <a:xfrm>
              <a:off x="4464002" y="3879587"/>
              <a:ext cx="7533" cy="8006"/>
            </a:xfrm>
            <a:custGeom>
              <a:avLst/>
              <a:gdLst>
                <a:gd name="connsiteX0" fmla="*/ 4836 w 7533"/>
                <a:gd name="connsiteY0" fmla="*/ 0 h 8006"/>
                <a:gd name="connsiteX1" fmla="*/ 4031 w 7533"/>
                <a:gd name="connsiteY1" fmla="*/ 86 h 8006"/>
                <a:gd name="connsiteX2" fmla="*/ 87 w 7533"/>
                <a:gd name="connsiteY2" fmla="*/ 4269 h 8006"/>
                <a:gd name="connsiteX3" fmla="*/ 3911 w 7533"/>
                <a:gd name="connsiteY3" fmla="*/ 8007 h 8006"/>
                <a:gd name="connsiteX4" fmla="*/ 7477 w 7533"/>
                <a:gd name="connsiteY4" fmla="*/ 2949 h 8006"/>
                <a:gd name="connsiteX5" fmla="*/ 4836 w 7533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33" h="8006">
                  <a:moveTo>
                    <a:pt x="4836" y="0"/>
                  </a:moveTo>
                  <a:cubicBezTo>
                    <a:pt x="4596" y="0"/>
                    <a:pt x="4322" y="34"/>
                    <a:pt x="4031" y="86"/>
                  </a:cubicBezTo>
                  <a:cubicBezTo>
                    <a:pt x="1390" y="651"/>
                    <a:pt x="-427" y="2331"/>
                    <a:pt x="87" y="4269"/>
                  </a:cubicBezTo>
                  <a:cubicBezTo>
                    <a:pt x="636" y="6412"/>
                    <a:pt x="2436" y="7184"/>
                    <a:pt x="3911" y="8007"/>
                  </a:cubicBezTo>
                  <a:cubicBezTo>
                    <a:pt x="5642" y="7801"/>
                    <a:pt x="7922" y="4560"/>
                    <a:pt x="7477" y="2949"/>
                  </a:cubicBezTo>
                  <a:cubicBezTo>
                    <a:pt x="7082" y="1457"/>
                    <a:pt x="6568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2" name="任意多边形: 形状 401">
              <a:extLst>
                <a:ext uri="{FF2B5EF4-FFF2-40B4-BE49-F238E27FC236}">
                  <a16:creationId xmlns:a16="http://schemas.microsoft.com/office/drawing/2014/main" id="{AD5B2E5B-A1A1-A7C6-C4A9-543E8B6ECB42}"/>
                </a:ext>
              </a:extLst>
            </p:cNvPr>
            <p:cNvSpPr/>
            <p:nvPr/>
          </p:nvSpPr>
          <p:spPr>
            <a:xfrm>
              <a:off x="5234089" y="3015994"/>
              <a:ext cx="7221" cy="8109"/>
            </a:xfrm>
            <a:custGeom>
              <a:avLst/>
              <a:gdLst>
                <a:gd name="connsiteX0" fmla="*/ 3925 w 7221"/>
                <a:gd name="connsiteY0" fmla="*/ 0 h 8109"/>
                <a:gd name="connsiteX1" fmla="*/ 51 w 7221"/>
                <a:gd name="connsiteY1" fmla="*/ 3840 h 8109"/>
                <a:gd name="connsiteX2" fmla="*/ 3462 w 7221"/>
                <a:gd name="connsiteY2" fmla="*/ 8024 h 8109"/>
                <a:gd name="connsiteX3" fmla="*/ 4217 w 7221"/>
                <a:gd name="connsiteY3" fmla="*/ 8110 h 8109"/>
                <a:gd name="connsiteX4" fmla="*/ 7166 w 7221"/>
                <a:gd name="connsiteY4" fmla="*/ 5058 h 8109"/>
                <a:gd name="connsiteX5" fmla="*/ 4594 w 7221"/>
                <a:gd name="connsiteY5" fmla="*/ 51 h 8109"/>
                <a:gd name="connsiteX6" fmla="*/ 3925 w 7221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1" h="8109">
                  <a:moveTo>
                    <a:pt x="3925" y="0"/>
                  </a:moveTo>
                  <a:cubicBezTo>
                    <a:pt x="2040" y="0"/>
                    <a:pt x="359" y="1595"/>
                    <a:pt x="51" y="3840"/>
                  </a:cubicBezTo>
                  <a:cubicBezTo>
                    <a:pt x="-258" y="6052"/>
                    <a:pt x="839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7" y="6961"/>
                    <a:pt x="7166" y="5058"/>
                  </a:cubicBezTo>
                  <a:cubicBezTo>
                    <a:pt x="7509" y="2915"/>
                    <a:pt x="6206" y="394"/>
                    <a:pt x="4594" y="51"/>
                  </a:cubicBezTo>
                  <a:cubicBezTo>
                    <a:pt x="4371" y="17"/>
                    <a:pt x="4149" y="0"/>
                    <a:pt x="392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3" name="任意多边形: 形状 402">
              <a:extLst>
                <a:ext uri="{FF2B5EF4-FFF2-40B4-BE49-F238E27FC236}">
                  <a16:creationId xmlns:a16="http://schemas.microsoft.com/office/drawing/2014/main" id="{2B2CA393-DB92-E439-697E-97309856AE17}"/>
                </a:ext>
              </a:extLst>
            </p:cNvPr>
            <p:cNvSpPr/>
            <p:nvPr/>
          </p:nvSpPr>
          <p:spPr>
            <a:xfrm>
              <a:off x="4436723" y="3869780"/>
              <a:ext cx="12795" cy="13870"/>
            </a:xfrm>
            <a:custGeom>
              <a:avLst/>
              <a:gdLst>
                <a:gd name="connsiteX0" fmla="*/ 6157 w 12795"/>
                <a:gd name="connsiteY0" fmla="*/ 0 h 13870"/>
                <a:gd name="connsiteX1" fmla="*/ 6072 w 12795"/>
                <a:gd name="connsiteY1" fmla="*/ 0 h 13870"/>
                <a:gd name="connsiteX2" fmla="*/ 88 w 12795"/>
                <a:gd name="connsiteY2" fmla="*/ 6344 h 13870"/>
                <a:gd name="connsiteX3" fmla="*/ 5249 w 12795"/>
                <a:gd name="connsiteY3" fmla="*/ 12927 h 13870"/>
                <a:gd name="connsiteX4" fmla="*/ 7118 w 12795"/>
                <a:gd name="connsiteY4" fmla="*/ 13441 h 13870"/>
                <a:gd name="connsiteX5" fmla="*/ 9758 w 12795"/>
                <a:gd name="connsiteY5" fmla="*/ 13870 h 13870"/>
                <a:gd name="connsiteX6" fmla="*/ 12793 w 12795"/>
                <a:gd name="connsiteY6" fmla="*/ 8144 h 13870"/>
                <a:gd name="connsiteX7" fmla="*/ 12690 w 12795"/>
                <a:gd name="connsiteY7" fmla="*/ 6464 h 13870"/>
                <a:gd name="connsiteX8" fmla="*/ 6157 w 12795"/>
                <a:gd name="connsiteY8" fmla="*/ 0 h 13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95" h="13870">
                  <a:moveTo>
                    <a:pt x="6157" y="0"/>
                  </a:moveTo>
                  <a:cubicBezTo>
                    <a:pt x="6123" y="0"/>
                    <a:pt x="6106" y="0"/>
                    <a:pt x="6072" y="0"/>
                  </a:cubicBezTo>
                  <a:cubicBezTo>
                    <a:pt x="3877" y="51"/>
                    <a:pt x="517" y="3617"/>
                    <a:pt x="88" y="6344"/>
                  </a:cubicBezTo>
                  <a:cubicBezTo>
                    <a:pt x="-409" y="9447"/>
                    <a:pt x="1185" y="11470"/>
                    <a:pt x="5249" y="12927"/>
                  </a:cubicBezTo>
                  <a:cubicBezTo>
                    <a:pt x="5849" y="13150"/>
                    <a:pt x="6500" y="13287"/>
                    <a:pt x="7118" y="13441"/>
                  </a:cubicBezTo>
                  <a:cubicBezTo>
                    <a:pt x="8164" y="13716"/>
                    <a:pt x="9038" y="13870"/>
                    <a:pt x="9758" y="13870"/>
                  </a:cubicBezTo>
                  <a:cubicBezTo>
                    <a:pt x="12107" y="13870"/>
                    <a:pt x="12844" y="12259"/>
                    <a:pt x="12793" y="8144"/>
                  </a:cubicBezTo>
                  <a:cubicBezTo>
                    <a:pt x="12775" y="7818"/>
                    <a:pt x="12827" y="7132"/>
                    <a:pt x="12690" y="6464"/>
                  </a:cubicBezTo>
                  <a:cubicBezTo>
                    <a:pt x="12038" y="3206"/>
                    <a:pt x="8781" y="0"/>
                    <a:pt x="61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4" name="任意多边形: 形状 403">
              <a:extLst>
                <a:ext uri="{FF2B5EF4-FFF2-40B4-BE49-F238E27FC236}">
                  <a16:creationId xmlns:a16="http://schemas.microsoft.com/office/drawing/2014/main" id="{6C32C653-939E-75EA-E3D3-D355D35FE6B5}"/>
                </a:ext>
              </a:extLst>
            </p:cNvPr>
            <p:cNvSpPr/>
            <p:nvPr/>
          </p:nvSpPr>
          <p:spPr>
            <a:xfrm>
              <a:off x="5234954" y="3058959"/>
              <a:ext cx="17388" cy="16990"/>
            </a:xfrm>
            <a:custGeom>
              <a:avLst/>
              <a:gdLst>
                <a:gd name="connsiteX0" fmla="*/ 6986 w 17388"/>
                <a:gd name="connsiteY0" fmla="*/ 0 h 16990"/>
                <a:gd name="connsiteX1" fmla="*/ 4757 w 17388"/>
                <a:gd name="connsiteY1" fmla="*/ 669 h 16990"/>
                <a:gd name="connsiteX2" fmla="*/ 3660 w 17388"/>
                <a:gd name="connsiteY2" fmla="*/ 14573 h 16990"/>
                <a:gd name="connsiteX3" fmla="*/ 6472 w 17388"/>
                <a:gd name="connsiteY3" fmla="*/ 16082 h 16990"/>
                <a:gd name="connsiteX4" fmla="*/ 10947 w 17388"/>
                <a:gd name="connsiteY4" fmla="*/ 16991 h 16990"/>
                <a:gd name="connsiteX5" fmla="*/ 15799 w 17388"/>
                <a:gd name="connsiteY5" fmla="*/ 14539 h 16990"/>
                <a:gd name="connsiteX6" fmla="*/ 16416 w 17388"/>
                <a:gd name="connsiteY6" fmla="*/ 4800 h 16990"/>
                <a:gd name="connsiteX7" fmla="*/ 15233 w 17388"/>
                <a:gd name="connsiteY7" fmla="*/ 3583 h 16990"/>
                <a:gd name="connsiteX8" fmla="*/ 14616 w 17388"/>
                <a:gd name="connsiteY8" fmla="*/ 3806 h 16990"/>
                <a:gd name="connsiteX9" fmla="*/ 13124 w 17388"/>
                <a:gd name="connsiteY9" fmla="*/ 4389 h 16990"/>
                <a:gd name="connsiteX10" fmla="*/ 10638 w 17388"/>
                <a:gd name="connsiteY10" fmla="*/ 2434 h 16990"/>
                <a:gd name="connsiteX11" fmla="*/ 6986 w 17388"/>
                <a:gd name="connsiteY11" fmla="*/ 0 h 16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88" h="16990">
                  <a:moveTo>
                    <a:pt x="6986" y="0"/>
                  </a:moveTo>
                  <a:cubicBezTo>
                    <a:pt x="6318" y="0"/>
                    <a:pt x="5597" y="223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6991"/>
                    <a:pt x="10947" y="16991"/>
                  </a:cubicBezTo>
                  <a:cubicBezTo>
                    <a:pt x="12918" y="16991"/>
                    <a:pt x="14530" y="16253"/>
                    <a:pt x="15799" y="14539"/>
                  </a:cubicBezTo>
                  <a:cubicBezTo>
                    <a:pt x="17993" y="11590"/>
                    <a:pt x="17633" y="8144"/>
                    <a:pt x="16416" y="4800"/>
                  </a:cubicBezTo>
                  <a:cubicBezTo>
                    <a:pt x="16176" y="4166"/>
                    <a:pt x="15781" y="3583"/>
                    <a:pt x="15233" y="3583"/>
                  </a:cubicBezTo>
                  <a:cubicBezTo>
                    <a:pt x="15044" y="3583"/>
                    <a:pt x="14839" y="3652"/>
                    <a:pt x="14616" y="3806"/>
                  </a:cubicBezTo>
                  <a:cubicBezTo>
                    <a:pt x="14033" y="4218"/>
                    <a:pt x="13553" y="4389"/>
                    <a:pt x="13124" y="4389"/>
                  </a:cubicBezTo>
                  <a:cubicBezTo>
                    <a:pt x="12078" y="4389"/>
                    <a:pt x="11393" y="3378"/>
                    <a:pt x="10638" y="2434"/>
                  </a:cubicBezTo>
                  <a:cubicBezTo>
                    <a:pt x="9318" y="771"/>
                    <a:pt x="8221" y="0"/>
                    <a:pt x="698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5" name="任意多边形: 形状 404">
              <a:extLst>
                <a:ext uri="{FF2B5EF4-FFF2-40B4-BE49-F238E27FC236}">
                  <a16:creationId xmlns:a16="http://schemas.microsoft.com/office/drawing/2014/main" id="{9465D134-658C-B466-9CC9-7511FE634C76}"/>
                </a:ext>
              </a:extLst>
            </p:cNvPr>
            <p:cNvSpPr/>
            <p:nvPr/>
          </p:nvSpPr>
          <p:spPr>
            <a:xfrm>
              <a:off x="5247908" y="3032779"/>
              <a:ext cx="14858" cy="13338"/>
            </a:xfrm>
            <a:custGeom>
              <a:avLst/>
              <a:gdLst>
                <a:gd name="connsiteX0" fmla="*/ 8280 w 14858"/>
                <a:gd name="connsiteY0" fmla="*/ 0 h 13338"/>
                <a:gd name="connsiteX1" fmla="*/ 6325 w 14858"/>
                <a:gd name="connsiteY1" fmla="*/ 257 h 13338"/>
                <a:gd name="connsiteX2" fmla="*/ 171 w 14858"/>
                <a:gd name="connsiteY2" fmla="*/ 4715 h 13338"/>
                <a:gd name="connsiteX3" fmla="*/ 3771 w 14858"/>
                <a:gd name="connsiteY3" fmla="*/ 10733 h 13338"/>
                <a:gd name="connsiteX4" fmla="*/ 8949 w 14858"/>
                <a:gd name="connsiteY4" fmla="*/ 13339 h 13338"/>
                <a:gd name="connsiteX5" fmla="*/ 14281 w 14858"/>
                <a:gd name="connsiteY5" fmla="*/ 7852 h 13338"/>
                <a:gd name="connsiteX6" fmla="*/ 11092 w 14858"/>
                <a:gd name="connsiteY6" fmla="*/ 514 h 13338"/>
                <a:gd name="connsiteX7" fmla="*/ 8280 w 14858"/>
                <a:gd name="connsiteY7" fmla="*/ 0 h 1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58" h="13338">
                  <a:moveTo>
                    <a:pt x="8280" y="0"/>
                  </a:moveTo>
                  <a:cubicBezTo>
                    <a:pt x="7628" y="0"/>
                    <a:pt x="6977" y="86"/>
                    <a:pt x="6325" y="257"/>
                  </a:cubicBezTo>
                  <a:cubicBezTo>
                    <a:pt x="3788" y="977"/>
                    <a:pt x="1028" y="1680"/>
                    <a:pt x="171" y="4715"/>
                  </a:cubicBezTo>
                  <a:cubicBezTo>
                    <a:pt x="-721" y="7852"/>
                    <a:pt x="2091" y="9190"/>
                    <a:pt x="3771" y="10733"/>
                  </a:cubicBezTo>
                  <a:cubicBezTo>
                    <a:pt x="5674" y="12482"/>
                    <a:pt x="7406" y="13339"/>
                    <a:pt x="8949" y="13339"/>
                  </a:cubicBezTo>
                  <a:cubicBezTo>
                    <a:pt x="11212" y="13339"/>
                    <a:pt x="13047" y="11470"/>
                    <a:pt x="14281" y="7852"/>
                  </a:cubicBezTo>
                  <a:cubicBezTo>
                    <a:pt x="15601" y="3960"/>
                    <a:pt x="14710" y="1817"/>
                    <a:pt x="11092" y="514"/>
                  </a:cubicBezTo>
                  <a:cubicBezTo>
                    <a:pt x="10183" y="189"/>
                    <a:pt x="9223" y="0"/>
                    <a:pt x="82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6" name="任意多边形: 形状 405">
              <a:extLst>
                <a:ext uri="{FF2B5EF4-FFF2-40B4-BE49-F238E27FC236}">
                  <a16:creationId xmlns:a16="http://schemas.microsoft.com/office/drawing/2014/main" id="{B819CCFF-9AA3-1BD9-10FE-0816D222C3D3}"/>
                </a:ext>
              </a:extLst>
            </p:cNvPr>
            <p:cNvSpPr/>
            <p:nvPr/>
          </p:nvSpPr>
          <p:spPr>
            <a:xfrm>
              <a:off x="5113885" y="3175476"/>
              <a:ext cx="6510" cy="4783"/>
            </a:xfrm>
            <a:custGeom>
              <a:avLst/>
              <a:gdLst>
                <a:gd name="connsiteX0" fmla="*/ 6498 w 6510"/>
                <a:gd name="connsiteY0" fmla="*/ 0 h 4783"/>
                <a:gd name="connsiteX1" fmla="*/ 0 w 6510"/>
                <a:gd name="connsiteY1" fmla="*/ 4784 h 4783"/>
                <a:gd name="connsiteX2" fmla="*/ 0 w 6510"/>
                <a:gd name="connsiteY2" fmla="*/ 4784 h 4783"/>
                <a:gd name="connsiteX3" fmla="*/ 6498 w 6510"/>
                <a:gd name="connsiteY3" fmla="*/ 0 h 4783"/>
                <a:gd name="connsiteX4" fmla="*/ 6498 w 6510"/>
                <a:gd name="connsiteY4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0" h="4783">
                  <a:moveTo>
                    <a:pt x="6498" y="0"/>
                  </a:moveTo>
                  <a:cubicBezTo>
                    <a:pt x="4303" y="1612"/>
                    <a:pt x="2143" y="3206"/>
                    <a:pt x="0" y="4784"/>
                  </a:cubicBezTo>
                  <a:cubicBezTo>
                    <a:pt x="0" y="4784"/>
                    <a:pt x="0" y="4784"/>
                    <a:pt x="0" y="4784"/>
                  </a:cubicBezTo>
                  <a:cubicBezTo>
                    <a:pt x="2143" y="3206"/>
                    <a:pt x="4321" y="1612"/>
                    <a:pt x="6498" y="0"/>
                  </a:cubicBezTo>
                  <a:cubicBezTo>
                    <a:pt x="6515" y="0"/>
                    <a:pt x="6515" y="0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7" name="任意多边形: 形状 406">
              <a:extLst>
                <a:ext uri="{FF2B5EF4-FFF2-40B4-BE49-F238E27FC236}">
                  <a16:creationId xmlns:a16="http://schemas.microsoft.com/office/drawing/2014/main" id="{A9B41033-B92E-1FF1-191E-B02A8CC0F6A2}"/>
                </a:ext>
              </a:extLst>
            </p:cNvPr>
            <p:cNvSpPr/>
            <p:nvPr/>
          </p:nvSpPr>
          <p:spPr>
            <a:xfrm>
              <a:off x="5113902" y="3175459"/>
              <a:ext cx="6498" cy="4800"/>
            </a:xfrm>
            <a:custGeom>
              <a:avLst/>
              <a:gdLst>
                <a:gd name="connsiteX0" fmla="*/ 6206 w 6498"/>
                <a:gd name="connsiteY0" fmla="*/ 0 h 4800"/>
                <a:gd name="connsiteX1" fmla="*/ 0 w 6498"/>
                <a:gd name="connsiteY1" fmla="*/ 4801 h 4800"/>
                <a:gd name="connsiteX2" fmla="*/ 6498 w 6498"/>
                <a:gd name="connsiteY2" fmla="*/ 17 h 4800"/>
                <a:gd name="connsiteX3" fmla="*/ 6206 w 6498"/>
                <a:gd name="connsiteY3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8" h="4800">
                  <a:moveTo>
                    <a:pt x="6206" y="0"/>
                  </a:moveTo>
                  <a:cubicBezTo>
                    <a:pt x="3977" y="0"/>
                    <a:pt x="1337" y="1972"/>
                    <a:pt x="0" y="4801"/>
                  </a:cubicBezTo>
                  <a:cubicBezTo>
                    <a:pt x="2143" y="3223"/>
                    <a:pt x="4303" y="1629"/>
                    <a:pt x="6498" y="17"/>
                  </a:cubicBezTo>
                  <a:cubicBezTo>
                    <a:pt x="6395" y="0"/>
                    <a:pt x="6292" y="0"/>
                    <a:pt x="62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8" name="任意多边形: 形状 407">
              <a:extLst>
                <a:ext uri="{FF2B5EF4-FFF2-40B4-BE49-F238E27FC236}">
                  <a16:creationId xmlns:a16="http://schemas.microsoft.com/office/drawing/2014/main" id="{D8B80C6C-927F-8099-60C7-2660EEA115F8}"/>
                </a:ext>
              </a:extLst>
            </p:cNvPr>
            <p:cNvSpPr/>
            <p:nvPr/>
          </p:nvSpPr>
          <p:spPr>
            <a:xfrm>
              <a:off x="4441986" y="3966032"/>
              <a:ext cx="5355" cy="4389"/>
            </a:xfrm>
            <a:custGeom>
              <a:avLst/>
              <a:gdLst>
                <a:gd name="connsiteX0" fmla="*/ 2711 w 5355"/>
                <a:gd name="connsiteY0" fmla="*/ 0 h 4389"/>
                <a:gd name="connsiteX1" fmla="*/ 20 w 5355"/>
                <a:gd name="connsiteY1" fmla="*/ 1835 h 4389"/>
                <a:gd name="connsiteX2" fmla="*/ 2540 w 5355"/>
                <a:gd name="connsiteY2" fmla="*/ 4269 h 4389"/>
                <a:gd name="connsiteX3" fmla="*/ 3363 w 5355"/>
                <a:gd name="connsiteY3" fmla="*/ 4389 h 4389"/>
                <a:gd name="connsiteX4" fmla="*/ 5352 w 5355"/>
                <a:gd name="connsiteY4" fmla="*/ 2417 h 4389"/>
                <a:gd name="connsiteX5" fmla="*/ 3037 w 5355"/>
                <a:gd name="connsiteY5" fmla="*/ 17 h 4389"/>
                <a:gd name="connsiteX6" fmla="*/ 2711 w 5355"/>
                <a:gd name="connsiteY6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55" h="4389">
                  <a:moveTo>
                    <a:pt x="2711" y="0"/>
                  </a:moveTo>
                  <a:cubicBezTo>
                    <a:pt x="1426" y="0"/>
                    <a:pt x="191" y="583"/>
                    <a:pt x="20" y="1835"/>
                  </a:cubicBezTo>
                  <a:cubicBezTo>
                    <a:pt x="-186" y="3326"/>
                    <a:pt x="1271" y="3926"/>
                    <a:pt x="2540" y="4269"/>
                  </a:cubicBezTo>
                  <a:cubicBezTo>
                    <a:pt x="2832" y="4355"/>
                    <a:pt x="3106" y="4389"/>
                    <a:pt x="3363" y="4389"/>
                  </a:cubicBezTo>
                  <a:cubicBezTo>
                    <a:pt x="4392" y="4389"/>
                    <a:pt x="5043" y="3720"/>
                    <a:pt x="5352" y="2417"/>
                  </a:cubicBezTo>
                  <a:cubicBezTo>
                    <a:pt x="5420" y="771"/>
                    <a:pt x="4477" y="120"/>
                    <a:pt x="3037" y="17"/>
                  </a:cubicBezTo>
                  <a:cubicBezTo>
                    <a:pt x="2917" y="0"/>
                    <a:pt x="2814" y="0"/>
                    <a:pt x="27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9" name="任意多边形: 形状 408">
              <a:extLst>
                <a:ext uri="{FF2B5EF4-FFF2-40B4-BE49-F238E27FC236}">
                  <a16:creationId xmlns:a16="http://schemas.microsoft.com/office/drawing/2014/main" id="{E9FE2D83-4214-A12E-9EBF-CD05E0D664F3}"/>
                </a:ext>
              </a:extLst>
            </p:cNvPr>
            <p:cNvSpPr/>
            <p:nvPr/>
          </p:nvSpPr>
          <p:spPr>
            <a:xfrm>
              <a:off x="4593640" y="3491081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1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72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60" y="223"/>
                    <a:pt x="3648" y="34"/>
                  </a:cubicBezTo>
                  <a:cubicBezTo>
                    <a:pt x="3545" y="0"/>
                    <a:pt x="3425" y="0"/>
                    <a:pt x="3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0" name="任意多边形: 形状 409">
              <a:extLst>
                <a:ext uri="{FF2B5EF4-FFF2-40B4-BE49-F238E27FC236}">
                  <a16:creationId xmlns:a16="http://schemas.microsoft.com/office/drawing/2014/main" id="{CF22E69B-E235-2E08-A177-611720481143}"/>
                </a:ext>
              </a:extLst>
            </p:cNvPr>
            <p:cNvSpPr/>
            <p:nvPr/>
          </p:nvSpPr>
          <p:spPr>
            <a:xfrm>
              <a:off x="4504972" y="4024514"/>
              <a:ext cx="17917" cy="17093"/>
            </a:xfrm>
            <a:custGeom>
              <a:avLst/>
              <a:gdLst>
                <a:gd name="connsiteX0" fmla="*/ 4140 w 17917"/>
                <a:gd name="connsiteY0" fmla="*/ 0 h 17093"/>
                <a:gd name="connsiteX1" fmla="*/ 3145 w 17917"/>
                <a:gd name="connsiteY1" fmla="*/ 154 h 17093"/>
                <a:gd name="connsiteX2" fmla="*/ 179 w 17917"/>
                <a:gd name="connsiteY2" fmla="*/ 6481 h 17093"/>
                <a:gd name="connsiteX3" fmla="*/ 25 w 17917"/>
                <a:gd name="connsiteY3" fmla="*/ 7664 h 17093"/>
                <a:gd name="connsiteX4" fmla="*/ 2682 w 17917"/>
                <a:gd name="connsiteY4" fmla="*/ 11573 h 17093"/>
                <a:gd name="connsiteX5" fmla="*/ 11203 w 17917"/>
                <a:gd name="connsiteY5" fmla="*/ 15825 h 17093"/>
                <a:gd name="connsiteX6" fmla="*/ 13964 w 17917"/>
                <a:gd name="connsiteY6" fmla="*/ 17094 h 17093"/>
                <a:gd name="connsiteX7" fmla="*/ 17255 w 17917"/>
                <a:gd name="connsiteY7" fmla="*/ 15019 h 17093"/>
                <a:gd name="connsiteX8" fmla="*/ 15284 w 17917"/>
                <a:gd name="connsiteY8" fmla="*/ 8830 h 17093"/>
                <a:gd name="connsiteX9" fmla="*/ 8649 w 17917"/>
                <a:gd name="connsiteY9" fmla="*/ 3755 h 17093"/>
                <a:gd name="connsiteX10" fmla="*/ 4140 w 17917"/>
                <a:gd name="connsiteY10" fmla="*/ 0 h 1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17" h="17093">
                  <a:moveTo>
                    <a:pt x="4140" y="0"/>
                  </a:moveTo>
                  <a:cubicBezTo>
                    <a:pt x="3814" y="0"/>
                    <a:pt x="3488" y="51"/>
                    <a:pt x="3145" y="154"/>
                  </a:cubicBezTo>
                  <a:cubicBezTo>
                    <a:pt x="625" y="943"/>
                    <a:pt x="556" y="4029"/>
                    <a:pt x="179" y="6481"/>
                  </a:cubicBezTo>
                  <a:cubicBezTo>
                    <a:pt x="110" y="6926"/>
                    <a:pt x="59" y="7372"/>
                    <a:pt x="25" y="7664"/>
                  </a:cubicBezTo>
                  <a:cubicBezTo>
                    <a:pt x="-129" y="9876"/>
                    <a:pt x="402" y="11281"/>
                    <a:pt x="2682" y="11573"/>
                  </a:cubicBezTo>
                  <a:cubicBezTo>
                    <a:pt x="5940" y="11984"/>
                    <a:pt x="8734" y="13287"/>
                    <a:pt x="11203" y="15825"/>
                  </a:cubicBezTo>
                  <a:cubicBezTo>
                    <a:pt x="12060" y="16699"/>
                    <a:pt x="13038" y="17094"/>
                    <a:pt x="13964" y="17094"/>
                  </a:cubicBezTo>
                  <a:cubicBezTo>
                    <a:pt x="15267" y="17094"/>
                    <a:pt x="16518" y="16322"/>
                    <a:pt x="17255" y="15019"/>
                  </a:cubicBezTo>
                  <a:cubicBezTo>
                    <a:pt x="18576" y="12739"/>
                    <a:pt x="17924" y="10716"/>
                    <a:pt x="15284" y="8830"/>
                  </a:cubicBezTo>
                  <a:cubicBezTo>
                    <a:pt x="13038" y="7201"/>
                    <a:pt x="10158" y="6635"/>
                    <a:pt x="8649" y="3755"/>
                  </a:cubicBezTo>
                  <a:cubicBezTo>
                    <a:pt x="7706" y="1920"/>
                    <a:pt x="6128" y="0"/>
                    <a:pt x="4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1" name="任意多边形: 形状 410">
              <a:extLst>
                <a:ext uri="{FF2B5EF4-FFF2-40B4-BE49-F238E27FC236}">
                  <a16:creationId xmlns:a16="http://schemas.microsoft.com/office/drawing/2014/main" id="{3684BF9C-62B5-A085-C323-BB6CBA9B0B79}"/>
                </a:ext>
              </a:extLst>
            </p:cNvPr>
            <p:cNvSpPr/>
            <p:nvPr/>
          </p:nvSpPr>
          <p:spPr>
            <a:xfrm>
              <a:off x="4411328" y="3945664"/>
              <a:ext cx="15082" cy="14367"/>
            </a:xfrm>
            <a:custGeom>
              <a:avLst/>
              <a:gdLst>
                <a:gd name="connsiteX0" fmla="*/ 6401 w 15082"/>
                <a:gd name="connsiteY0" fmla="*/ 0 h 14367"/>
                <a:gd name="connsiteX1" fmla="*/ 4035 w 15082"/>
                <a:gd name="connsiteY1" fmla="*/ 566 h 14367"/>
                <a:gd name="connsiteX2" fmla="*/ 126 w 15082"/>
                <a:gd name="connsiteY2" fmla="*/ 9189 h 14367"/>
                <a:gd name="connsiteX3" fmla="*/ 7258 w 15082"/>
                <a:gd name="connsiteY3" fmla="*/ 14367 h 14367"/>
                <a:gd name="connsiteX4" fmla="*/ 13653 w 15082"/>
                <a:gd name="connsiteY4" fmla="*/ 12087 h 14367"/>
                <a:gd name="connsiteX5" fmla="*/ 14768 w 15082"/>
                <a:gd name="connsiteY5" fmla="*/ 8590 h 14367"/>
                <a:gd name="connsiteX6" fmla="*/ 10018 w 15082"/>
                <a:gd name="connsiteY6" fmla="*/ 1474 h 14367"/>
                <a:gd name="connsiteX7" fmla="*/ 6401 w 15082"/>
                <a:gd name="connsiteY7" fmla="*/ 0 h 1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2" h="14367">
                  <a:moveTo>
                    <a:pt x="6401" y="0"/>
                  </a:moveTo>
                  <a:cubicBezTo>
                    <a:pt x="5630" y="0"/>
                    <a:pt x="4841" y="188"/>
                    <a:pt x="4035" y="566"/>
                  </a:cubicBezTo>
                  <a:cubicBezTo>
                    <a:pt x="1549" y="1749"/>
                    <a:pt x="-543" y="6618"/>
                    <a:pt x="126" y="9189"/>
                  </a:cubicBezTo>
                  <a:cubicBezTo>
                    <a:pt x="777" y="11710"/>
                    <a:pt x="4241" y="14299"/>
                    <a:pt x="7258" y="14367"/>
                  </a:cubicBezTo>
                  <a:cubicBezTo>
                    <a:pt x="9367" y="14024"/>
                    <a:pt x="11733" y="13716"/>
                    <a:pt x="13653" y="12087"/>
                  </a:cubicBezTo>
                  <a:cubicBezTo>
                    <a:pt x="14699" y="11212"/>
                    <a:pt x="15574" y="9978"/>
                    <a:pt x="14768" y="8590"/>
                  </a:cubicBezTo>
                  <a:cubicBezTo>
                    <a:pt x="13362" y="6120"/>
                    <a:pt x="12282" y="3395"/>
                    <a:pt x="10018" y="1474"/>
                  </a:cubicBezTo>
                  <a:cubicBezTo>
                    <a:pt x="8870" y="497"/>
                    <a:pt x="7653" y="0"/>
                    <a:pt x="6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2" name="任意多边形: 形状 411">
              <a:extLst>
                <a:ext uri="{FF2B5EF4-FFF2-40B4-BE49-F238E27FC236}">
                  <a16:creationId xmlns:a16="http://schemas.microsoft.com/office/drawing/2014/main" id="{EBB8D044-8711-FEE8-E3B1-B0E24B1AA756}"/>
                </a:ext>
              </a:extLst>
            </p:cNvPr>
            <p:cNvSpPr/>
            <p:nvPr/>
          </p:nvSpPr>
          <p:spPr>
            <a:xfrm>
              <a:off x="4427380" y="3973079"/>
              <a:ext cx="8267" cy="8983"/>
            </a:xfrm>
            <a:custGeom>
              <a:avLst/>
              <a:gdLst>
                <a:gd name="connsiteX0" fmla="*/ 3893 w 8267"/>
                <a:gd name="connsiteY0" fmla="*/ 0 h 8983"/>
                <a:gd name="connsiteX1" fmla="*/ 1 w 8267"/>
                <a:gd name="connsiteY1" fmla="*/ 4440 h 8983"/>
                <a:gd name="connsiteX2" fmla="*/ 3670 w 8267"/>
                <a:gd name="connsiteY2" fmla="*/ 8984 h 8983"/>
                <a:gd name="connsiteX3" fmla="*/ 3739 w 8267"/>
                <a:gd name="connsiteY3" fmla="*/ 8984 h 8983"/>
                <a:gd name="connsiteX4" fmla="*/ 8265 w 8267"/>
                <a:gd name="connsiteY4" fmla="*/ 4372 h 8983"/>
                <a:gd name="connsiteX5" fmla="*/ 3996 w 8267"/>
                <a:gd name="connsiteY5" fmla="*/ 17 h 8983"/>
                <a:gd name="connsiteX6" fmla="*/ 3893 w 8267"/>
                <a:gd name="connsiteY6" fmla="*/ 0 h 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67" h="8983">
                  <a:moveTo>
                    <a:pt x="3893" y="0"/>
                  </a:moveTo>
                  <a:cubicBezTo>
                    <a:pt x="2144" y="0"/>
                    <a:pt x="36" y="2366"/>
                    <a:pt x="1" y="4440"/>
                  </a:cubicBezTo>
                  <a:cubicBezTo>
                    <a:pt x="-50" y="6995"/>
                    <a:pt x="1510" y="8915"/>
                    <a:pt x="3670" y="8984"/>
                  </a:cubicBezTo>
                  <a:cubicBezTo>
                    <a:pt x="3688" y="8984"/>
                    <a:pt x="3722" y="8984"/>
                    <a:pt x="3739" y="8984"/>
                  </a:cubicBezTo>
                  <a:cubicBezTo>
                    <a:pt x="5711" y="8984"/>
                    <a:pt x="8351" y="6309"/>
                    <a:pt x="8265" y="4372"/>
                  </a:cubicBezTo>
                  <a:cubicBezTo>
                    <a:pt x="8214" y="3206"/>
                    <a:pt x="5128" y="68"/>
                    <a:pt x="3996" y="17"/>
                  </a:cubicBezTo>
                  <a:cubicBezTo>
                    <a:pt x="3962" y="0"/>
                    <a:pt x="3927" y="0"/>
                    <a:pt x="38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3" name="任意多边形: 形状 412">
              <a:extLst>
                <a:ext uri="{FF2B5EF4-FFF2-40B4-BE49-F238E27FC236}">
                  <a16:creationId xmlns:a16="http://schemas.microsoft.com/office/drawing/2014/main" id="{C8E80BB2-5E4C-9D64-B73F-6810AD94D902}"/>
                </a:ext>
              </a:extLst>
            </p:cNvPr>
            <p:cNvSpPr/>
            <p:nvPr/>
          </p:nvSpPr>
          <p:spPr>
            <a:xfrm>
              <a:off x="4440166" y="3772294"/>
              <a:ext cx="7725" cy="8555"/>
            </a:xfrm>
            <a:custGeom>
              <a:avLst/>
              <a:gdLst>
                <a:gd name="connsiteX0" fmla="*/ 4001 w 7725"/>
                <a:gd name="connsiteY0" fmla="*/ 0 h 8555"/>
                <a:gd name="connsiteX1" fmla="*/ 6 w 7725"/>
                <a:gd name="connsiteY1" fmla="*/ 4629 h 8555"/>
                <a:gd name="connsiteX2" fmla="*/ 2646 w 7725"/>
                <a:gd name="connsiteY2" fmla="*/ 8538 h 8555"/>
                <a:gd name="connsiteX3" fmla="*/ 2989 w 7725"/>
                <a:gd name="connsiteY3" fmla="*/ 8555 h 8555"/>
                <a:gd name="connsiteX4" fmla="*/ 7721 w 7725"/>
                <a:gd name="connsiteY4" fmla="*/ 4509 h 8555"/>
                <a:gd name="connsiteX5" fmla="*/ 4498 w 7725"/>
                <a:gd name="connsiteY5" fmla="*/ 69 h 8555"/>
                <a:gd name="connsiteX6" fmla="*/ 4001 w 7725"/>
                <a:gd name="connsiteY6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5" h="8555">
                  <a:moveTo>
                    <a:pt x="4001" y="0"/>
                  </a:moveTo>
                  <a:cubicBezTo>
                    <a:pt x="2081" y="0"/>
                    <a:pt x="-131" y="2452"/>
                    <a:pt x="6" y="4629"/>
                  </a:cubicBezTo>
                  <a:cubicBezTo>
                    <a:pt x="160" y="6841"/>
                    <a:pt x="1155" y="8435"/>
                    <a:pt x="2646" y="8538"/>
                  </a:cubicBezTo>
                  <a:cubicBezTo>
                    <a:pt x="2766" y="8538"/>
                    <a:pt x="2869" y="8555"/>
                    <a:pt x="2989" y="8555"/>
                  </a:cubicBezTo>
                  <a:cubicBezTo>
                    <a:pt x="5835" y="8555"/>
                    <a:pt x="7824" y="6670"/>
                    <a:pt x="7721" y="4509"/>
                  </a:cubicBezTo>
                  <a:cubicBezTo>
                    <a:pt x="7618" y="2366"/>
                    <a:pt x="6624" y="600"/>
                    <a:pt x="4498" y="69"/>
                  </a:cubicBezTo>
                  <a:cubicBezTo>
                    <a:pt x="4343" y="17"/>
                    <a:pt x="4172" y="0"/>
                    <a:pt x="40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4" name="任意多边形: 形状 413">
              <a:extLst>
                <a:ext uri="{FF2B5EF4-FFF2-40B4-BE49-F238E27FC236}">
                  <a16:creationId xmlns:a16="http://schemas.microsoft.com/office/drawing/2014/main" id="{2DBC8B95-9087-8150-CE3B-98FD50883F50}"/>
                </a:ext>
              </a:extLst>
            </p:cNvPr>
            <p:cNvSpPr/>
            <p:nvPr/>
          </p:nvSpPr>
          <p:spPr>
            <a:xfrm>
              <a:off x="4529808" y="3594037"/>
              <a:ext cx="4237" cy="4680"/>
            </a:xfrm>
            <a:custGeom>
              <a:avLst/>
              <a:gdLst>
                <a:gd name="connsiteX0" fmla="*/ 2090 w 4237"/>
                <a:gd name="connsiteY0" fmla="*/ 0 h 4680"/>
                <a:gd name="connsiteX1" fmla="*/ 1198 w 4237"/>
                <a:gd name="connsiteY1" fmla="*/ 86 h 4680"/>
                <a:gd name="connsiteX2" fmla="*/ 49 w 4237"/>
                <a:gd name="connsiteY2" fmla="*/ 2400 h 4680"/>
                <a:gd name="connsiteX3" fmla="*/ 2330 w 4237"/>
                <a:gd name="connsiteY3" fmla="*/ 4681 h 4680"/>
                <a:gd name="connsiteX4" fmla="*/ 2776 w 4237"/>
                <a:gd name="connsiteY4" fmla="*/ 4646 h 4680"/>
                <a:gd name="connsiteX5" fmla="*/ 4233 w 4237"/>
                <a:gd name="connsiteY5" fmla="*/ 2177 h 4680"/>
                <a:gd name="connsiteX6" fmla="*/ 2090 w 4237"/>
                <a:gd name="connsiteY6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7" h="4680">
                  <a:moveTo>
                    <a:pt x="2090" y="0"/>
                  </a:moveTo>
                  <a:cubicBezTo>
                    <a:pt x="1815" y="0"/>
                    <a:pt x="1507" y="34"/>
                    <a:pt x="1198" y="86"/>
                  </a:cubicBezTo>
                  <a:cubicBezTo>
                    <a:pt x="204" y="257"/>
                    <a:pt x="-139" y="926"/>
                    <a:pt x="49" y="2400"/>
                  </a:cubicBezTo>
                  <a:cubicBezTo>
                    <a:pt x="581" y="3086"/>
                    <a:pt x="753" y="4681"/>
                    <a:pt x="2330" y="4681"/>
                  </a:cubicBezTo>
                  <a:cubicBezTo>
                    <a:pt x="2467" y="4681"/>
                    <a:pt x="2621" y="4663"/>
                    <a:pt x="2776" y="4646"/>
                  </a:cubicBezTo>
                  <a:cubicBezTo>
                    <a:pt x="4147" y="4424"/>
                    <a:pt x="4267" y="3121"/>
                    <a:pt x="4233" y="2177"/>
                  </a:cubicBezTo>
                  <a:cubicBezTo>
                    <a:pt x="4199" y="549"/>
                    <a:pt x="3290" y="0"/>
                    <a:pt x="2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5" name="任意多边形: 形状 414">
              <a:extLst>
                <a:ext uri="{FF2B5EF4-FFF2-40B4-BE49-F238E27FC236}">
                  <a16:creationId xmlns:a16="http://schemas.microsoft.com/office/drawing/2014/main" id="{3A608EA9-F384-A6BD-7B8C-75705E7B8BF7}"/>
                </a:ext>
              </a:extLst>
            </p:cNvPr>
            <p:cNvSpPr/>
            <p:nvPr/>
          </p:nvSpPr>
          <p:spPr>
            <a:xfrm>
              <a:off x="4531305" y="3644838"/>
              <a:ext cx="15570" cy="12756"/>
            </a:xfrm>
            <a:custGeom>
              <a:avLst/>
              <a:gdLst>
                <a:gd name="connsiteX0" fmla="*/ 8753 w 15570"/>
                <a:gd name="connsiteY0" fmla="*/ 0 h 12756"/>
                <a:gd name="connsiteX1" fmla="*/ 2067 w 15570"/>
                <a:gd name="connsiteY1" fmla="*/ 1886 h 12756"/>
                <a:gd name="connsiteX2" fmla="*/ 352 w 15570"/>
                <a:gd name="connsiteY2" fmla="*/ 6138 h 12756"/>
                <a:gd name="connsiteX3" fmla="*/ 6953 w 15570"/>
                <a:gd name="connsiteY3" fmla="*/ 12516 h 12756"/>
                <a:gd name="connsiteX4" fmla="*/ 8462 w 15570"/>
                <a:gd name="connsiteY4" fmla="*/ 12756 h 12756"/>
                <a:gd name="connsiteX5" fmla="*/ 14051 w 15570"/>
                <a:gd name="connsiteY5" fmla="*/ 9722 h 12756"/>
                <a:gd name="connsiteX6" fmla="*/ 14977 w 15570"/>
                <a:gd name="connsiteY6" fmla="*/ 3875 h 12756"/>
                <a:gd name="connsiteX7" fmla="*/ 9148 w 15570"/>
                <a:gd name="connsiteY7" fmla="*/ 34 h 12756"/>
                <a:gd name="connsiteX8" fmla="*/ 8753 w 15570"/>
                <a:gd name="connsiteY8" fmla="*/ 0 h 12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70" h="12756">
                  <a:moveTo>
                    <a:pt x="8753" y="0"/>
                  </a:moveTo>
                  <a:cubicBezTo>
                    <a:pt x="6370" y="0"/>
                    <a:pt x="4141" y="686"/>
                    <a:pt x="2067" y="1886"/>
                  </a:cubicBezTo>
                  <a:cubicBezTo>
                    <a:pt x="489" y="2795"/>
                    <a:pt x="-591" y="4355"/>
                    <a:pt x="352" y="6138"/>
                  </a:cubicBezTo>
                  <a:cubicBezTo>
                    <a:pt x="1844" y="8967"/>
                    <a:pt x="3764" y="11556"/>
                    <a:pt x="6953" y="12516"/>
                  </a:cubicBezTo>
                  <a:cubicBezTo>
                    <a:pt x="7484" y="12670"/>
                    <a:pt x="7982" y="12756"/>
                    <a:pt x="8462" y="12756"/>
                  </a:cubicBezTo>
                  <a:cubicBezTo>
                    <a:pt x="10691" y="12756"/>
                    <a:pt x="12388" y="11196"/>
                    <a:pt x="14051" y="9722"/>
                  </a:cubicBezTo>
                  <a:cubicBezTo>
                    <a:pt x="15903" y="8093"/>
                    <a:pt x="15868" y="6104"/>
                    <a:pt x="14977" y="3875"/>
                  </a:cubicBezTo>
                  <a:cubicBezTo>
                    <a:pt x="13863" y="1080"/>
                    <a:pt x="11805" y="103"/>
                    <a:pt x="9148" y="34"/>
                  </a:cubicBezTo>
                  <a:cubicBezTo>
                    <a:pt x="9028" y="0"/>
                    <a:pt x="8890" y="0"/>
                    <a:pt x="875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6" name="任意多边形: 形状 415">
              <a:extLst>
                <a:ext uri="{FF2B5EF4-FFF2-40B4-BE49-F238E27FC236}">
                  <a16:creationId xmlns:a16="http://schemas.microsoft.com/office/drawing/2014/main" id="{ED6CAD09-84B7-FAFD-95AA-7F3FB3B69813}"/>
                </a:ext>
              </a:extLst>
            </p:cNvPr>
            <p:cNvSpPr/>
            <p:nvPr/>
          </p:nvSpPr>
          <p:spPr>
            <a:xfrm>
              <a:off x="4537314" y="3969599"/>
              <a:ext cx="5517" cy="4766"/>
            </a:xfrm>
            <a:custGeom>
              <a:avLst/>
              <a:gdLst>
                <a:gd name="connsiteX0" fmla="*/ 3207 w 5517"/>
                <a:gd name="connsiteY0" fmla="*/ 0 h 4766"/>
                <a:gd name="connsiteX1" fmla="*/ 3104 w 5517"/>
                <a:gd name="connsiteY1" fmla="*/ 0 h 4766"/>
                <a:gd name="connsiteX2" fmla="*/ 1 w 5517"/>
                <a:gd name="connsiteY2" fmla="*/ 2280 h 4766"/>
                <a:gd name="connsiteX3" fmla="*/ 1904 w 5517"/>
                <a:gd name="connsiteY3" fmla="*/ 4766 h 4766"/>
                <a:gd name="connsiteX4" fmla="*/ 2007 w 5517"/>
                <a:gd name="connsiteY4" fmla="*/ 4766 h 4766"/>
                <a:gd name="connsiteX5" fmla="*/ 5487 w 5517"/>
                <a:gd name="connsiteY5" fmla="*/ 1749 h 4766"/>
                <a:gd name="connsiteX6" fmla="*/ 3207 w 5517"/>
                <a:gd name="connsiteY6" fmla="*/ 0 h 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7" h="4766">
                  <a:moveTo>
                    <a:pt x="3207" y="0"/>
                  </a:moveTo>
                  <a:cubicBezTo>
                    <a:pt x="3173" y="0"/>
                    <a:pt x="3138" y="0"/>
                    <a:pt x="3104" y="0"/>
                  </a:cubicBezTo>
                  <a:cubicBezTo>
                    <a:pt x="1509" y="69"/>
                    <a:pt x="292" y="668"/>
                    <a:pt x="1" y="2280"/>
                  </a:cubicBezTo>
                  <a:cubicBezTo>
                    <a:pt x="-34" y="3429"/>
                    <a:pt x="1013" y="4663"/>
                    <a:pt x="1904" y="4766"/>
                  </a:cubicBezTo>
                  <a:cubicBezTo>
                    <a:pt x="1938" y="4766"/>
                    <a:pt x="1972" y="4766"/>
                    <a:pt x="2007" y="4766"/>
                  </a:cubicBezTo>
                  <a:cubicBezTo>
                    <a:pt x="3207" y="4766"/>
                    <a:pt x="5830" y="2640"/>
                    <a:pt x="5487" y="1749"/>
                  </a:cubicBezTo>
                  <a:cubicBezTo>
                    <a:pt x="5127" y="857"/>
                    <a:pt x="4356" y="0"/>
                    <a:pt x="32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7" name="任意多边形: 形状 416">
              <a:extLst>
                <a:ext uri="{FF2B5EF4-FFF2-40B4-BE49-F238E27FC236}">
                  <a16:creationId xmlns:a16="http://schemas.microsoft.com/office/drawing/2014/main" id="{E5A8A8FC-D0E5-8C22-A7C6-4FCFD3ABCF7E}"/>
                </a:ext>
              </a:extLst>
            </p:cNvPr>
            <p:cNvSpPr/>
            <p:nvPr/>
          </p:nvSpPr>
          <p:spPr>
            <a:xfrm>
              <a:off x="4895166" y="2953346"/>
              <a:ext cx="20627" cy="18036"/>
            </a:xfrm>
            <a:custGeom>
              <a:avLst/>
              <a:gdLst>
                <a:gd name="connsiteX0" fmla="*/ 11076 w 20627"/>
                <a:gd name="connsiteY0" fmla="*/ 0 h 18036"/>
                <a:gd name="connsiteX1" fmla="*/ 6001 w 20627"/>
                <a:gd name="connsiteY1" fmla="*/ 1440 h 18036"/>
                <a:gd name="connsiteX2" fmla="*/ 0 w 20627"/>
                <a:gd name="connsiteY2" fmla="*/ 10338 h 18036"/>
                <a:gd name="connsiteX3" fmla="*/ 8178 w 20627"/>
                <a:gd name="connsiteY3" fmla="*/ 18037 h 18036"/>
                <a:gd name="connsiteX4" fmla="*/ 10561 w 20627"/>
                <a:gd name="connsiteY4" fmla="*/ 17677 h 18036"/>
                <a:gd name="connsiteX5" fmla="*/ 16528 w 20627"/>
                <a:gd name="connsiteY5" fmla="*/ 14642 h 18036"/>
                <a:gd name="connsiteX6" fmla="*/ 20471 w 20627"/>
                <a:gd name="connsiteY6" fmla="*/ 6704 h 18036"/>
                <a:gd name="connsiteX7" fmla="*/ 14230 w 20627"/>
                <a:gd name="connsiteY7" fmla="*/ 514 h 18036"/>
                <a:gd name="connsiteX8" fmla="*/ 11076 w 20627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7" h="18036">
                  <a:moveTo>
                    <a:pt x="11076" y="0"/>
                  </a:moveTo>
                  <a:cubicBezTo>
                    <a:pt x="9258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1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67" y="172"/>
                    <a:pt x="12104" y="0"/>
                    <a:pt x="110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8" name="任意多边形: 形状 417">
              <a:extLst>
                <a:ext uri="{FF2B5EF4-FFF2-40B4-BE49-F238E27FC236}">
                  <a16:creationId xmlns:a16="http://schemas.microsoft.com/office/drawing/2014/main" id="{ED39E7A5-956E-899D-DDFD-692A04098CC4}"/>
                </a:ext>
              </a:extLst>
            </p:cNvPr>
            <p:cNvSpPr/>
            <p:nvPr/>
          </p:nvSpPr>
          <p:spPr>
            <a:xfrm>
              <a:off x="4543537" y="3805075"/>
              <a:ext cx="6842" cy="7337"/>
            </a:xfrm>
            <a:custGeom>
              <a:avLst/>
              <a:gdLst>
                <a:gd name="connsiteX0" fmla="*/ 3808 w 6842"/>
                <a:gd name="connsiteY0" fmla="*/ 0 h 7337"/>
                <a:gd name="connsiteX1" fmla="*/ 2 w 6842"/>
                <a:gd name="connsiteY1" fmla="*/ 3755 h 7337"/>
                <a:gd name="connsiteX2" fmla="*/ 3036 w 6842"/>
                <a:gd name="connsiteY2" fmla="*/ 7269 h 7337"/>
                <a:gd name="connsiteX3" fmla="*/ 3533 w 6842"/>
                <a:gd name="connsiteY3" fmla="*/ 7338 h 7337"/>
                <a:gd name="connsiteX4" fmla="*/ 6842 w 6842"/>
                <a:gd name="connsiteY4" fmla="*/ 3840 h 7337"/>
                <a:gd name="connsiteX5" fmla="*/ 4271 w 6842"/>
                <a:gd name="connsiteY5" fmla="*/ 68 h 7337"/>
                <a:gd name="connsiteX6" fmla="*/ 3808 w 6842"/>
                <a:gd name="connsiteY6" fmla="*/ 0 h 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2" h="7337">
                  <a:moveTo>
                    <a:pt x="3808" y="0"/>
                  </a:moveTo>
                  <a:cubicBezTo>
                    <a:pt x="2179" y="0"/>
                    <a:pt x="-67" y="2126"/>
                    <a:pt x="2" y="3755"/>
                  </a:cubicBezTo>
                  <a:cubicBezTo>
                    <a:pt x="87" y="5726"/>
                    <a:pt x="1373" y="6824"/>
                    <a:pt x="3036" y="7269"/>
                  </a:cubicBezTo>
                  <a:cubicBezTo>
                    <a:pt x="3208" y="7321"/>
                    <a:pt x="3362" y="7338"/>
                    <a:pt x="3533" y="7338"/>
                  </a:cubicBezTo>
                  <a:cubicBezTo>
                    <a:pt x="5060" y="7338"/>
                    <a:pt x="6723" y="5640"/>
                    <a:pt x="6842" y="3840"/>
                  </a:cubicBezTo>
                  <a:cubicBezTo>
                    <a:pt x="6723" y="2109"/>
                    <a:pt x="6019" y="583"/>
                    <a:pt x="4271" y="68"/>
                  </a:cubicBezTo>
                  <a:cubicBezTo>
                    <a:pt x="4117" y="17"/>
                    <a:pt x="3962" y="0"/>
                    <a:pt x="38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9" name="任意多边形: 形状 418">
              <a:extLst>
                <a:ext uri="{FF2B5EF4-FFF2-40B4-BE49-F238E27FC236}">
                  <a16:creationId xmlns:a16="http://schemas.microsoft.com/office/drawing/2014/main" id="{189B2629-4F5A-F548-0DF6-8CA2E22855A0}"/>
                </a:ext>
              </a:extLst>
            </p:cNvPr>
            <p:cNvSpPr/>
            <p:nvPr/>
          </p:nvSpPr>
          <p:spPr>
            <a:xfrm>
              <a:off x="4530987" y="3748514"/>
              <a:ext cx="19102" cy="21293"/>
            </a:xfrm>
            <a:custGeom>
              <a:avLst/>
              <a:gdLst>
                <a:gd name="connsiteX0" fmla="*/ 10134 w 19102"/>
                <a:gd name="connsiteY0" fmla="*/ 0 h 21293"/>
                <a:gd name="connsiteX1" fmla="*/ 2 w 19102"/>
                <a:gd name="connsiteY1" fmla="*/ 10253 h 21293"/>
                <a:gd name="connsiteX2" fmla="*/ 10220 w 19102"/>
                <a:gd name="connsiteY2" fmla="*/ 21294 h 21293"/>
                <a:gd name="connsiteX3" fmla="*/ 19101 w 19102"/>
                <a:gd name="connsiteY3" fmla="*/ 12035 h 21293"/>
                <a:gd name="connsiteX4" fmla="*/ 10186 w 19102"/>
                <a:gd name="connsiteY4" fmla="*/ 0 h 21293"/>
                <a:gd name="connsiteX5" fmla="*/ 10134 w 19102"/>
                <a:gd name="connsiteY5" fmla="*/ 0 h 21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02" h="21293">
                  <a:moveTo>
                    <a:pt x="10134" y="0"/>
                  </a:moveTo>
                  <a:cubicBezTo>
                    <a:pt x="5111" y="0"/>
                    <a:pt x="-101" y="5246"/>
                    <a:pt x="2" y="10253"/>
                  </a:cubicBezTo>
                  <a:cubicBezTo>
                    <a:pt x="104" y="15979"/>
                    <a:pt x="5025" y="21294"/>
                    <a:pt x="10220" y="21294"/>
                  </a:cubicBezTo>
                  <a:cubicBezTo>
                    <a:pt x="15963" y="21294"/>
                    <a:pt x="19032" y="18105"/>
                    <a:pt x="19101" y="12035"/>
                  </a:cubicBezTo>
                  <a:cubicBezTo>
                    <a:pt x="19187" y="5503"/>
                    <a:pt x="15140" y="34"/>
                    <a:pt x="10186" y="0"/>
                  </a:cubicBezTo>
                  <a:cubicBezTo>
                    <a:pt x="10168" y="0"/>
                    <a:pt x="10151" y="0"/>
                    <a:pt x="101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0" name="任意多边形: 形状 419">
              <a:extLst>
                <a:ext uri="{FF2B5EF4-FFF2-40B4-BE49-F238E27FC236}">
                  <a16:creationId xmlns:a16="http://schemas.microsoft.com/office/drawing/2014/main" id="{7A76B798-8D24-57F8-08C7-4BC5BCB10265}"/>
                </a:ext>
              </a:extLst>
            </p:cNvPr>
            <p:cNvSpPr/>
            <p:nvPr/>
          </p:nvSpPr>
          <p:spPr>
            <a:xfrm>
              <a:off x="4555175" y="3659445"/>
              <a:ext cx="4445" cy="4200"/>
            </a:xfrm>
            <a:custGeom>
              <a:avLst/>
              <a:gdLst>
                <a:gd name="connsiteX0" fmla="*/ 2662 w 4445"/>
                <a:gd name="connsiteY0" fmla="*/ 0 h 4200"/>
                <a:gd name="connsiteX1" fmla="*/ 2542 w 4445"/>
                <a:gd name="connsiteY1" fmla="*/ 0 h 4200"/>
                <a:gd name="connsiteX2" fmla="*/ 5 w 4445"/>
                <a:gd name="connsiteY2" fmla="*/ 2761 h 4200"/>
                <a:gd name="connsiteX3" fmla="*/ 1102 w 4445"/>
                <a:gd name="connsiteY3" fmla="*/ 4201 h 4200"/>
                <a:gd name="connsiteX4" fmla="*/ 1445 w 4445"/>
                <a:gd name="connsiteY4" fmla="*/ 4167 h 4200"/>
                <a:gd name="connsiteX5" fmla="*/ 4446 w 4445"/>
                <a:gd name="connsiteY5" fmla="*/ 1920 h 4200"/>
                <a:gd name="connsiteX6" fmla="*/ 2662 w 4445"/>
                <a:gd name="connsiteY6" fmla="*/ 0 h 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5" h="4200">
                  <a:moveTo>
                    <a:pt x="2662" y="0"/>
                  </a:moveTo>
                  <a:cubicBezTo>
                    <a:pt x="2628" y="0"/>
                    <a:pt x="2594" y="0"/>
                    <a:pt x="2542" y="0"/>
                  </a:cubicBezTo>
                  <a:cubicBezTo>
                    <a:pt x="982" y="86"/>
                    <a:pt x="-81" y="960"/>
                    <a:pt x="5" y="2761"/>
                  </a:cubicBezTo>
                  <a:cubicBezTo>
                    <a:pt x="39" y="3515"/>
                    <a:pt x="297" y="4201"/>
                    <a:pt x="1102" y="4201"/>
                  </a:cubicBezTo>
                  <a:cubicBezTo>
                    <a:pt x="1205" y="4201"/>
                    <a:pt x="1325" y="4184"/>
                    <a:pt x="1445" y="4167"/>
                  </a:cubicBezTo>
                  <a:cubicBezTo>
                    <a:pt x="2714" y="3806"/>
                    <a:pt x="4463" y="4029"/>
                    <a:pt x="4446" y="1920"/>
                  </a:cubicBezTo>
                  <a:cubicBezTo>
                    <a:pt x="4463" y="772"/>
                    <a:pt x="3726" y="0"/>
                    <a:pt x="26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1" name="任意多边形: 形状 420">
              <a:extLst>
                <a:ext uri="{FF2B5EF4-FFF2-40B4-BE49-F238E27FC236}">
                  <a16:creationId xmlns:a16="http://schemas.microsoft.com/office/drawing/2014/main" id="{66A5B57B-5D9F-A77F-723E-68A590B0E6E6}"/>
                </a:ext>
              </a:extLst>
            </p:cNvPr>
            <p:cNvSpPr/>
            <p:nvPr/>
          </p:nvSpPr>
          <p:spPr>
            <a:xfrm>
              <a:off x="4563687" y="3629185"/>
              <a:ext cx="10889" cy="12173"/>
            </a:xfrm>
            <a:custGeom>
              <a:avLst/>
              <a:gdLst>
                <a:gd name="connsiteX0" fmla="*/ 4540 w 10889"/>
                <a:gd name="connsiteY0" fmla="*/ 0 h 12173"/>
                <a:gd name="connsiteX1" fmla="*/ 820 w 10889"/>
                <a:gd name="connsiteY1" fmla="*/ 5521 h 12173"/>
                <a:gd name="connsiteX2" fmla="*/ 1626 w 10889"/>
                <a:gd name="connsiteY2" fmla="*/ 7269 h 12173"/>
                <a:gd name="connsiteX3" fmla="*/ 6478 w 10889"/>
                <a:gd name="connsiteY3" fmla="*/ 12173 h 12173"/>
                <a:gd name="connsiteX4" fmla="*/ 6752 w 10889"/>
                <a:gd name="connsiteY4" fmla="*/ 12156 h 12173"/>
                <a:gd name="connsiteX5" fmla="*/ 10575 w 10889"/>
                <a:gd name="connsiteY5" fmla="*/ 5469 h 12173"/>
                <a:gd name="connsiteX6" fmla="*/ 8278 w 10889"/>
                <a:gd name="connsiteY6" fmla="*/ 1046 h 12173"/>
                <a:gd name="connsiteX7" fmla="*/ 4729 w 10889"/>
                <a:gd name="connsiteY7" fmla="*/ 0 h 12173"/>
                <a:gd name="connsiteX8" fmla="*/ 4540 w 10889"/>
                <a:gd name="connsiteY8" fmla="*/ 0 h 1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9" h="12173">
                  <a:moveTo>
                    <a:pt x="4540" y="0"/>
                  </a:moveTo>
                  <a:cubicBezTo>
                    <a:pt x="151" y="0"/>
                    <a:pt x="-980" y="2006"/>
                    <a:pt x="820" y="5521"/>
                  </a:cubicBezTo>
                  <a:cubicBezTo>
                    <a:pt x="1111" y="6087"/>
                    <a:pt x="1300" y="6721"/>
                    <a:pt x="1626" y="7269"/>
                  </a:cubicBezTo>
                  <a:cubicBezTo>
                    <a:pt x="2877" y="9344"/>
                    <a:pt x="4043" y="12173"/>
                    <a:pt x="6478" y="12173"/>
                  </a:cubicBezTo>
                  <a:cubicBezTo>
                    <a:pt x="6563" y="12173"/>
                    <a:pt x="6649" y="12173"/>
                    <a:pt x="6752" y="12156"/>
                  </a:cubicBezTo>
                  <a:cubicBezTo>
                    <a:pt x="10216" y="11864"/>
                    <a:pt x="9598" y="7904"/>
                    <a:pt x="10575" y="5469"/>
                  </a:cubicBezTo>
                  <a:cubicBezTo>
                    <a:pt x="11467" y="3223"/>
                    <a:pt x="10387" y="1732"/>
                    <a:pt x="8278" y="1046"/>
                  </a:cubicBezTo>
                  <a:cubicBezTo>
                    <a:pt x="6906" y="600"/>
                    <a:pt x="5518" y="240"/>
                    <a:pt x="4729" y="0"/>
                  </a:cubicBezTo>
                  <a:cubicBezTo>
                    <a:pt x="4661" y="0"/>
                    <a:pt x="4592" y="0"/>
                    <a:pt x="4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2" name="任意多边形: 形状 421">
              <a:extLst>
                <a:ext uri="{FF2B5EF4-FFF2-40B4-BE49-F238E27FC236}">
                  <a16:creationId xmlns:a16="http://schemas.microsoft.com/office/drawing/2014/main" id="{1A394C05-BC23-F516-CED1-700EF2BB5B58}"/>
                </a:ext>
              </a:extLst>
            </p:cNvPr>
            <p:cNvSpPr/>
            <p:nvPr/>
          </p:nvSpPr>
          <p:spPr>
            <a:xfrm>
              <a:off x="4580710" y="3605216"/>
              <a:ext cx="11464" cy="11967"/>
            </a:xfrm>
            <a:custGeom>
              <a:avLst/>
              <a:gdLst>
                <a:gd name="connsiteX0" fmla="*/ 6874 w 11464"/>
                <a:gd name="connsiteY0" fmla="*/ 0 h 11967"/>
                <a:gd name="connsiteX1" fmla="*/ 2519 w 11464"/>
                <a:gd name="connsiteY1" fmla="*/ 823 h 11967"/>
                <a:gd name="connsiteX2" fmla="*/ 187 w 11464"/>
                <a:gd name="connsiteY2" fmla="*/ 4560 h 11967"/>
                <a:gd name="connsiteX3" fmla="*/ 3188 w 11464"/>
                <a:gd name="connsiteY3" fmla="*/ 11847 h 11967"/>
                <a:gd name="connsiteX4" fmla="*/ 4096 w 11464"/>
                <a:gd name="connsiteY4" fmla="*/ 11967 h 11967"/>
                <a:gd name="connsiteX5" fmla="*/ 9343 w 11464"/>
                <a:gd name="connsiteY5" fmla="*/ 7287 h 11967"/>
                <a:gd name="connsiteX6" fmla="*/ 9669 w 11464"/>
                <a:gd name="connsiteY6" fmla="*/ 6738 h 11967"/>
                <a:gd name="connsiteX7" fmla="*/ 11280 w 11464"/>
                <a:gd name="connsiteY7" fmla="*/ 2863 h 11967"/>
                <a:gd name="connsiteX8" fmla="*/ 6874 w 11464"/>
                <a:gd name="connsiteY8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64" h="11967">
                  <a:moveTo>
                    <a:pt x="6874" y="0"/>
                  </a:moveTo>
                  <a:cubicBezTo>
                    <a:pt x="5348" y="291"/>
                    <a:pt x="3942" y="583"/>
                    <a:pt x="2519" y="823"/>
                  </a:cubicBezTo>
                  <a:cubicBezTo>
                    <a:pt x="445" y="1200"/>
                    <a:pt x="-412" y="2623"/>
                    <a:pt x="187" y="4560"/>
                  </a:cubicBezTo>
                  <a:cubicBezTo>
                    <a:pt x="993" y="7115"/>
                    <a:pt x="33" y="11007"/>
                    <a:pt x="3188" y="11847"/>
                  </a:cubicBezTo>
                  <a:cubicBezTo>
                    <a:pt x="3513" y="11933"/>
                    <a:pt x="3822" y="11967"/>
                    <a:pt x="4096" y="11967"/>
                  </a:cubicBezTo>
                  <a:cubicBezTo>
                    <a:pt x="6497" y="11967"/>
                    <a:pt x="7868" y="9224"/>
                    <a:pt x="9343" y="7287"/>
                  </a:cubicBezTo>
                  <a:cubicBezTo>
                    <a:pt x="9463" y="7115"/>
                    <a:pt x="9566" y="6927"/>
                    <a:pt x="9669" y="6738"/>
                  </a:cubicBezTo>
                  <a:cubicBezTo>
                    <a:pt x="10355" y="5521"/>
                    <a:pt x="12018" y="4835"/>
                    <a:pt x="11280" y="2863"/>
                  </a:cubicBezTo>
                  <a:cubicBezTo>
                    <a:pt x="10440" y="634"/>
                    <a:pt x="8486" y="600"/>
                    <a:pt x="68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3" name="任意多边形: 形状 422">
              <a:extLst>
                <a:ext uri="{FF2B5EF4-FFF2-40B4-BE49-F238E27FC236}">
                  <a16:creationId xmlns:a16="http://schemas.microsoft.com/office/drawing/2014/main" id="{CF0DB2F8-2F27-0F80-194A-DBCB7CAE48FF}"/>
                </a:ext>
              </a:extLst>
            </p:cNvPr>
            <p:cNvSpPr/>
            <p:nvPr/>
          </p:nvSpPr>
          <p:spPr>
            <a:xfrm>
              <a:off x="4558555" y="3670350"/>
              <a:ext cx="16890" cy="16201"/>
            </a:xfrm>
            <a:custGeom>
              <a:avLst/>
              <a:gdLst>
                <a:gd name="connsiteX0" fmla="*/ 8249 w 16890"/>
                <a:gd name="connsiteY0" fmla="*/ 0 h 16201"/>
                <a:gd name="connsiteX1" fmla="*/ 2 w 16890"/>
                <a:gd name="connsiteY1" fmla="*/ 9344 h 16201"/>
                <a:gd name="connsiteX2" fmla="*/ 7683 w 16890"/>
                <a:gd name="connsiteY2" fmla="*/ 16202 h 16201"/>
                <a:gd name="connsiteX3" fmla="*/ 7838 w 16890"/>
                <a:gd name="connsiteY3" fmla="*/ 16202 h 16201"/>
                <a:gd name="connsiteX4" fmla="*/ 16890 w 16890"/>
                <a:gd name="connsiteY4" fmla="*/ 8658 h 16201"/>
                <a:gd name="connsiteX5" fmla="*/ 8918 w 16890"/>
                <a:gd name="connsiteY5" fmla="*/ 34 h 16201"/>
                <a:gd name="connsiteX6" fmla="*/ 8249 w 16890"/>
                <a:gd name="connsiteY6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90" h="16201">
                  <a:moveTo>
                    <a:pt x="8249" y="0"/>
                  </a:moveTo>
                  <a:cubicBezTo>
                    <a:pt x="3243" y="0"/>
                    <a:pt x="-100" y="5161"/>
                    <a:pt x="2" y="9344"/>
                  </a:cubicBezTo>
                  <a:cubicBezTo>
                    <a:pt x="105" y="13339"/>
                    <a:pt x="3174" y="16202"/>
                    <a:pt x="7683" y="16202"/>
                  </a:cubicBezTo>
                  <a:cubicBezTo>
                    <a:pt x="7735" y="16202"/>
                    <a:pt x="7786" y="16202"/>
                    <a:pt x="7838" y="16202"/>
                  </a:cubicBezTo>
                  <a:cubicBezTo>
                    <a:pt x="12895" y="16133"/>
                    <a:pt x="16839" y="12842"/>
                    <a:pt x="16890" y="8658"/>
                  </a:cubicBezTo>
                  <a:cubicBezTo>
                    <a:pt x="16942" y="3772"/>
                    <a:pt x="13530" y="446"/>
                    <a:pt x="8918" y="34"/>
                  </a:cubicBezTo>
                  <a:cubicBezTo>
                    <a:pt x="8678" y="0"/>
                    <a:pt x="8455" y="0"/>
                    <a:pt x="8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4" name="任意多边形: 形状 423">
              <a:extLst>
                <a:ext uri="{FF2B5EF4-FFF2-40B4-BE49-F238E27FC236}">
                  <a16:creationId xmlns:a16="http://schemas.microsoft.com/office/drawing/2014/main" id="{712F620D-277B-68CD-A32D-04F155E3C7E8}"/>
                </a:ext>
              </a:extLst>
            </p:cNvPr>
            <p:cNvSpPr/>
            <p:nvPr/>
          </p:nvSpPr>
          <p:spPr>
            <a:xfrm>
              <a:off x="4538490" y="3664297"/>
              <a:ext cx="15567" cy="13973"/>
            </a:xfrm>
            <a:custGeom>
              <a:avLst/>
              <a:gdLst>
                <a:gd name="connsiteX0" fmla="*/ 11118 w 15567"/>
                <a:gd name="connsiteY0" fmla="*/ 0 h 13973"/>
                <a:gd name="connsiteX1" fmla="*/ 7998 w 15567"/>
                <a:gd name="connsiteY1" fmla="*/ 2932 h 13973"/>
                <a:gd name="connsiteX2" fmla="*/ 4397 w 15567"/>
                <a:gd name="connsiteY2" fmla="*/ 6190 h 13973"/>
                <a:gd name="connsiteX3" fmla="*/ 3385 w 15567"/>
                <a:gd name="connsiteY3" fmla="*/ 6104 h 13973"/>
                <a:gd name="connsiteX4" fmla="*/ 2939 w 15567"/>
                <a:gd name="connsiteY4" fmla="*/ 6069 h 13973"/>
                <a:gd name="connsiteX5" fmla="*/ 8 w 15567"/>
                <a:gd name="connsiteY5" fmla="*/ 10047 h 13973"/>
                <a:gd name="connsiteX6" fmla="*/ 4277 w 15567"/>
                <a:gd name="connsiteY6" fmla="*/ 13973 h 13973"/>
                <a:gd name="connsiteX7" fmla="*/ 4328 w 15567"/>
                <a:gd name="connsiteY7" fmla="*/ 13973 h 13973"/>
                <a:gd name="connsiteX8" fmla="*/ 5134 w 15567"/>
                <a:gd name="connsiteY8" fmla="*/ 13870 h 13973"/>
                <a:gd name="connsiteX9" fmla="*/ 5460 w 15567"/>
                <a:gd name="connsiteY9" fmla="*/ 13870 h 13973"/>
                <a:gd name="connsiteX10" fmla="*/ 5769 w 15567"/>
                <a:gd name="connsiteY10" fmla="*/ 13870 h 13973"/>
                <a:gd name="connsiteX11" fmla="*/ 7140 w 15567"/>
                <a:gd name="connsiteY11" fmla="*/ 13099 h 13973"/>
                <a:gd name="connsiteX12" fmla="*/ 13347 w 15567"/>
                <a:gd name="connsiteY12" fmla="*/ 7424 h 13973"/>
                <a:gd name="connsiteX13" fmla="*/ 14324 w 15567"/>
                <a:gd name="connsiteY13" fmla="*/ 2074 h 13973"/>
                <a:gd name="connsiteX14" fmla="*/ 11118 w 15567"/>
                <a:gd name="connsiteY14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567" h="13973">
                  <a:moveTo>
                    <a:pt x="11118" y="0"/>
                  </a:moveTo>
                  <a:cubicBezTo>
                    <a:pt x="9952" y="0"/>
                    <a:pt x="8889" y="943"/>
                    <a:pt x="7998" y="2932"/>
                  </a:cubicBezTo>
                  <a:cubicBezTo>
                    <a:pt x="7089" y="4921"/>
                    <a:pt x="6420" y="6190"/>
                    <a:pt x="4397" y="6190"/>
                  </a:cubicBezTo>
                  <a:cubicBezTo>
                    <a:pt x="4088" y="6190"/>
                    <a:pt x="3762" y="6155"/>
                    <a:pt x="3385" y="6104"/>
                  </a:cubicBezTo>
                  <a:cubicBezTo>
                    <a:pt x="3231" y="6087"/>
                    <a:pt x="3077" y="6069"/>
                    <a:pt x="2939" y="6069"/>
                  </a:cubicBezTo>
                  <a:cubicBezTo>
                    <a:pt x="1054" y="6069"/>
                    <a:pt x="145" y="8161"/>
                    <a:pt x="8" y="10047"/>
                  </a:cubicBezTo>
                  <a:cubicBezTo>
                    <a:pt x="-146" y="12173"/>
                    <a:pt x="2031" y="13973"/>
                    <a:pt x="4277" y="13973"/>
                  </a:cubicBezTo>
                  <a:cubicBezTo>
                    <a:pt x="4294" y="13973"/>
                    <a:pt x="4311" y="13973"/>
                    <a:pt x="4328" y="13973"/>
                  </a:cubicBezTo>
                  <a:cubicBezTo>
                    <a:pt x="4569" y="13888"/>
                    <a:pt x="4843" y="13870"/>
                    <a:pt x="5134" y="13870"/>
                  </a:cubicBezTo>
                  <a:cubicBezTo>
                    <a:pt x="5237" y="13870"/>
                    <a:pt x="5357" y="13870"/>
                    <a:pt x="5460" y="13870"/>
                  </a:cubicBezTo>
                  <a:cubicBezTo>
                    <a:pt x="5563" y="13870"/>
                    <a:pt x="5666" y="13870"/>
                    <a:pt x="5769" y="13870"/>
                  </a:cubicBezTo>
                  <a:cubicBezTo>
                    <a:pt x="6403" y="13870"/>
                    <a:pt x="6986" y="13785"/>
                    <a:pt x="7140" y="13099"/>
                  </a:cubicBezTo>
                  <a:cubicBezTo>
                    <a:pt x="7963" y="9516"/>
                    <a:pt x="11032" y="9053"/>
                    <a:pt x="13347" y="7424"/>
                  </a:cubicBezTo>
                  <a:cubicBezTo>
                    <a:pt x="16090" y="5503"/>
                    <a:pt x="16141" y="4252"/>
                    <a:pt x="14324" y="2074"/>
                  </a:cubicBezTo>
                  <a:cubicBezTo>
                    <a:pt x="13209" y="703"/>
                    <a:pt x="12112" y="0"/>
                    <a:pt x="11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5" name="任意多边形: 形状 424">
              <a:extLst>
                <a:ext uri="{FF2B5EF4-FFF2-40B4-BE49-F238E27FC236}">
                  <a16:creationId xmlns:a16="http://schemas.microsoft.com/office/drawing/2014/main" id="{421CE600-5170-CA57-0C54-137EB77ADA9E}"/>
                </a:ext>
              </a:extLst>
            </p:cNvPr>
            <p:cNvSpPr/>
            <p:nvPr/>
          </p:nvSpPr>
          <p:spPr>
            <a:xfrm>
              <a:off x="4530645" y="3682471"/>
              <a:ext cx="26853" cy="22836"/>
            </a:xfrm>
            <a:custGeom>
              <a:avLst/>
              <a:gdLst>
                <a:gd name="connsiteX0" fmla="*/ 8231 w 26853"/>
                <a:gd name="connsiteY0" fmla="*/ 0 h 22836"/>
                <a:gd name="connsiteX1" fmla="*/ 6825 w 26853"/>
                <a:gd name="connsiteY1" fmla="*/ 188 h 22836"/>
                <a:gd name="connsiteX2" fmla="*/ 1321 w 26853"/>
                <a:gd name="connsiteY2" fmla="*/ 4149 h 22836"/>
                <a:gd name="connsiteX3" fmla="*/ 635 w 26853"/>
                <a:gd name="connsiteY3" fmla="*/ 7166 h 22836"/>
                <a:gd name="connsiteX4" fmla="*/ 1 w 26853"/>
                <a:gd name="connsiteY4" fmla="*/ 9310 h 22836"/>
                <a:gd name="connsiteX5" fmla="*/ 5624 w 26853"/>
                <a:gd name="connsiteY5" fmla="*/ 16339 h 22836"/>
                <a:gd name="connsiteX6" fmla="*/ 5933 w 26853"/>
                <a:gd name="connsiteY6" fmla="*/ 16322 h 22836"/>
                <a:gd name="connsiteX7" fmla="*/ 7219 w 26853"/>
                <a:gd name="connsiteY7" fmla="*/ 16219 h 22836"/>
                <a:gd name="connsiteX8" fmla="*/ 13974 w 26853"/>
                <a:gd name="connsiteY8" fmla="*/ 20437 h 22836"/>
                <a:gd name="connsiteX9" fmla="*/ 18483 w 26853"/>
                <a:gd name="connsiteY9" fmla="*/ 22837 h 22836"/>
                <a:gd name="connsiteX10" fmla="*/ 23833 w 26853"/>
                <a:gd name="connsiteY10" fmla="*/ 19631 h 22836"/>
                <a:gd name="connsiteX11" fmla="*/ 26850 w 26853"/>
                <a:gd name="connsiteY11" fmla="*/ 12224 h 22836"/>
                <a:gd name="connsiteX12" fmla="*/ 19786 w 26853"/>
                <a:gd name="connsiteY12" fmla="*/ 3395 h 22836"/>
                <a:gd name="connsiteX13" fmla="*/ 18243 w 26853"/>
                <a:gd name="connsiteY13" fmla="*/ 3497 h 22836"/>
                <a:gd name="connsiteX14" fmla="*/ 14351 w 26853"/>
                <a:gd name="connsiteY14" fmla="*/ 3755 h 22836"/>
                <a:gd name="connsiteX15" fmla="*/ 10871 w 26853"/>
                <a:gd name="connsiteY15" fmla="*/ 3600 h 22836"/>
                <a:gd name="connsiteX16" fmla="*/ 8231 w 26853"/>
                <a:gd name="connsiteY16" fmla="*/ 0 h 2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853" h="22836">
                  <a:moveTo>
                    <a:pt x="8231" y="0"/>
                  </a:moveTo>
                  <a:cubicBezTo>
                    <a:pt x="7802" y="0"/>
                    <a:pt x="7339" y="68"/>
                    <a:pt x="6825" y="188"/>
                  </a:cubicBezTo>
                  <a:cubicBezTo>
                    <a:pt x="4407" y="771"/>
                    <a:pt x="3104" y="2760"/>
                    <a:pt x="1321" y="4149"/>
                  </a:cubicBezTo>
                  <a:cubicBezTo>
                    <a:pt x="275" y="4972"/>
                    <a:pt x="190" y="6189"/>
                    <a:pt x="635" y="7166"/>
                  </a:cubicBezTo>
                  <a:cubicBezTo>
                    <a:pt x="224" y="7886"/>
                    <a:pt x="-16" y="8641"/>
                    <a:pt x="1" y="9310"/>
                  </a:cubicBezTo>
                  <a:cubicBezTo>
                    <a:pt x="104" y="12002"/>
                    <a:pt x="3173" y="16339"/>
                    <a:pt x="5624" y="16339"/>
                  </a:cubicBezTo>
                  <a:cubicBezTo>
                    <a:pt x="5727" y="16339"/>
                    <a:pt x="5830" y="16339"/>
                    <a:pt x="5933" y="16322"/>
                  </a:cubicBezTo>
                  <a:cubicBezTo>
                    <a:pt x="6396" y="16253"/>
                    <a:pt x="6808" y="16219"/>
                    <a:pt x="7219" y="16219"/>
                  </a:cubicBezTo>
                  <a:cubicBezTo>
                    <a:pt x="10271" y="16219"/>
                    <a:pt x="11934" y="18173"/>
                    <a:pt x="13974" y="20437"/>
                  </a:cubicBezTo>
                  <a:cubicBezTo>
                    <a:pt x="15448" y="22065"/>
                    <a:pt x="16957" y="22837"/>
                    <a:pt x="18483" y="22837"/>
                  </a:cubicBezTo>
                  <a:cubicBezTo>
                    <a:pt x="20301" y="22837"/>
                    <a:pt x="22118" y="21723"/>
                    <a:pt x="23833" y="19631"/>
                  </a:cubicBezTo>
                  <a:cubicBezTo>
                    <a:pt x="25718" y="17299"/>
                    <a:pt x="26696" y="14659"/>
                    <a:pt x="26850" y="12224"/>
                  </a:cubicBezTo>
                  <a:cubicBezTo>
                    <a:pt x="26953" y="6618"/>
                    <a:pt x="24416" y="3395"/>
                    <a:pt x="19786" y="3395"/>
                  </a:cubicBezTo>
                  <a:cubicBezTo>
                    <a:pt x="19289" y="3395"/>
                    <a:pt x="18775" y="3429"/>
                    <a:pt x="18243" y="3497"/>
                  </a:cubicBezTo>
                  <a:cubicBezTo>
                    <a:pt x="16923" y="3686"/>
                    <a:pt x="15637" y="3755"/>
                    <a:pt x="14351" y="3755"/>
                  </a:cubicBezTo>
                  <a:cubicBezTo>
                    <a:pt x="13186" y="3755"/>
                    <a:pt x="12037" y="3703"/>
                    <a:pt x="10871" y="3600"/>
                  </a:cubicBezTo>
                  <a:cubicBezTo>
                    <a:pt x="11008" y="1149"/>
                    <a:pt x="10048" y="0"/>
                    <a:pt x="8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6" name="任意多边形: 形状 425">
              <a:extLst>
                <a:ext uri="{FF2B5EF4-FFF2-40B4-BE49-F238E27FC236}">
                  <a16:creationId xmlns:a16="http://schemas.microsoft.com/office/drawing/2014/main" id="{6B0BA653-C66D-C10F-F6B5-76EDB1E74629}"/>
                </a:ext>
              </a:extLst>
            </p:cNvPr>
            <p:cNvSpPr/>
            <p:nvPr/>
          </p:nvSpPr>
          <p:spPr>
            <a:xfrm>
              <a:off x="4601535" y="3880016"/>
              <a:ext cx="14475" cy="18396"/>
            </a:xfrm>
            <a:custGeom>
              <a:avLst/>
              <a:gdLst>
                <a:gd name="connsiteX0" fmla="*/ 14476 w 14475"/>
                <a:gd name="connsiteY0" fmla="*/ 0 h 18396"/>
                <a:gd name="connsiteX1" fmla="*/ 11390 w 14475"/>
                <a:gd name="connsiteY1" fmla="*/ 1303 h 18396"/>
                <a:gd name="connsiteX2" fmla="*/ 7772 w 14475"/>
                <a:gd name="connsiteY2" fmla="*/ 5229 h 18396"/>
                <a:gd name="connsiteX3" fmla="*/ 7600 w 14475"/>
                <a:gd name="connsiteY3" fmla="*/ 5229 h 18396"/>
                <a:gd name="connsiteX4" fmla="*/ 5715 w 14475"/>
                <a:gd name="connsiteY4" fmla="*/ 5624 h 18396"/>
                <a:gd name="connsiteX5" fmla="*/ 3074 w 14475"/>
                <a:gd name="connsiteY5" fmla="*/ 16819 h 18396"/>
                <a:gd name="connsiteX6" fmla="*/ 3966 w 14475"/>
                <a:gd name="connsiteY6" fmla="*/ 17796 h 18396"/>
                <a:gd name="connsiteX7" fmla="*/ 4772 w 14475"/>
                <a:gd name="connsiteY7" fmla="*/ 18397 h 18396"/>
                <a:gd name="connsiteX8" fmla="*/ 14476 w 14475"/>
                <a:gd name="connsiteY8" fmla="*/ 0 h 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5" h="18396">
                  <a:moveTo>
                    <a:pt x="14476" y="0"/>
                  </a:moveTo>
                  <a:cubicBezTo>
                    <a:pt x="13396" y="223"/>
                    <a:pt x="12367" y="686"/>
                    <a:pt x="11390" y="1303"/>
                  </a:cubicBezTo>
                  <a:cubicBezTo>
                    <a:pt x="9418" y="2537"/>
                    <a:pt x="8115" y="3875"/>
                    <a:pt x="7772" y="5229"/>
                  </a:cubicBezTo>
                  <a:cubicBezTo>
                    <a:pt x="7721" y="5229"/>
                    <a:pt x="7652" y="5229"/>
                    <a:pt x="7600" y="5229"/>
                  </a:cubicBezTo>
                  <a:cubicBezTo>
                    <a:pt x="7018" y="5229"/>
                    <a:pt x="6366" y="5349"/>
                    <a:pt x="5715" y="5624"/>
                  </a:cubicBezTo>
                  <a:cubicBezTo>
                    <a:pt x="-1040" y="8435"/>
                    <a:pt x="-1658" y="11076"/>
                    <a:pt x="3074" y="16819"/>
                  </a:cubicBezTo>
                  <a:cubicBezTo>
                    <a:pt x="3349" y="17162"/>
                    <a:pt x="3623" y="17539"/>
                    <a:pt x="3966" y="17796"/>
                  </a:cubicBezTo>
                  <a:cubicBezTo>
                    <a:pt x="4240" y="18002"/>
                    <a:pt x="4515" y="18191"/>
                    <a:pt x="4772" y="18397"/>
                  </a:cubicBezTo>
                  <a:cubicBezTo>
                    <a:pt x="7978" y="12327"/>
                    <a:pt x="11218" y="6189"/>
                    <a:pt x="144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7" name="任意多边形: 形状 426">
              <a:extLst>
                <a:ext uri="{FF2B5EF4-FFF2-40B4-BE49-F238E27FC236}">
                  <a16:creationId xmlns:a16="http://schemas.microsoft.com/office/drawing/2014/main" id="{65454CD7-6DCA-9F18-7255-8F55E2B3A965}"/>
                </a:ext>
              </a:extLst>
            </p:cNvPr>
            <p:cNvSpPr/>
            <p:nvPr/>
          </p:nvSpPr>
          <p:spPr>
            <a:xfrm>
              <a:off x="4606290" y="3879844"/>
              <a:ext cx="12858" cy="20659"/>
            </a:xfrm>
            <a:custGeom>
              <a:avLst/>
              <a:gdLst>
                <a:gd name="connsiteX0" fmla="*/ 11264 w 12858"/>
                <a:gd name="connsiteY0" fmla="*/ 0 h 20659"/>
                <a:gd name="connsiteX1" fmla="*/ 9721 w 12858"/>
                <a:gd name="connsiteY1" fmla="*/ 172 h 20659"/>
                <a:gd name="connsiteX2" fmla="*/ 0 w 12858"/>
                <a:gd name="connsiteY2" fmla="*/ 18568 h 20659"/>
                <a:gd name="connsiteX3" fmla="*/ 2057 w 12858"/>
                <a:gd name="connsiteY3" fmla="*/ 20660 h 20659"/>
                <a:gd name="connsiteX4" fmla="*/ 6258 w 12858"/>
                <a:gd name="connsiteY4" fmla="*/ 12721 h 20659"/>
                <a:gd name="connsiteX5" fmla="*/ 5521 w 12858"/>
                <a:gd name="connsiteY5" fmla="*/ 9721 h 20659"/>
                <a:gd name="connsiteX6" fmla="*/ 5932 w 12858"/>
                <a:gd name="connsiteY6" fmla="*/ 9979 h 20659"/>
                <a:gd name="connsiteX7" fmla="*/ 7201 w 12858"/>
                <a:gd name="connsiteY7" fmla="*/ 10939 h 20659"/>
                <a:gd name="connsiteX8" fmla="*/ 12859 w 12858"/>
                <a:gd name="connsiteY8" fmla="*/ 189 h 20659"/>
                <a:gd name="connsiteX9" fmla="*/ 12482 w 12858"/>
                <a:gd name="connsiteY9" fmla="*/ 103 h 20659"/>
                <a:gd name="connsiteX10" fmla="*/ 11264 w 12858"/>
                <a:gd name="connsiteY10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58" h="20659">
                  <a:moveTo>
                    <a:pt x="11264" y="0"/>
                  </a:moveTo>
                  <a:cubicBezTo>
                    <a:pt x="10733" y="0"/>
                    <a:pt x="10218" y="51"/>
                    <a:pt x="9721" y="172"/>
                  </a:cubicBezTo>
                  <a:cubicBezTo>
                    <a:pt x="6464" y="6361"/>
                    <a:pt x="3240" y="12499"/>
                    <a:pt x="0" y="18568"/>
                  </a:cubicBezTo>
                  <a:cubicBezTo>
                    <a:pt x="823" y="19219"/>
                    <a:pt x="1543" y="19906"/>
                    <a:pt x="2057" y="20660"/>
                  </a:cubicBezTo>
                  <a:cubicBezTo>
                    <a:pt x="3463" y="18019"/>
                    <a:pt x="4869" y="15362"/>
                    <a:pt x="6258" y="12721"/>
                  </a:cubicBezTo>
                  <a:cubicBezTo>
                    <a:pt x="5744" y="11916"/>
                    <a:pt x="5435" y="10973"/>
                    <a:pt x="5521" y="9721"/>
                  </a:cubicBezTo>
                  <a:lnTo>
                    <a:pt x="5932" y="9979"/>
                  </a:lnTo>
                  <a:cubicBezTo>
                    <a:pt x="6378" y="10236"/>
                    <a:pt x="6789" y="10595"/>
                    <a:pt x="7201" y="10939"/>
                  </a:cubicBezTo>
                  <a:cubicBezTo>
                    <a:pt x="9087" y="7355"/>
                    <a:pt x="10973" y="3772"/>
                    <a:pt x="12859" y="189"/>
                  </a:cubicBezTo>
                  <a:lnTo>
                    <a:pt x="12482" y="103"/>
                  </a:lnTo>
                  <a:cubicBezTo>
                    <a:pt x="12070" y="34"/>
                    <a:pt x="11659" y="0"/>
                    <a:pt x="112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8" name="任意多边形: 形状 427">
              <a:extLst>
                <a:ext uri="{FF2B5EF4-FFF2-40B4-BE49-F238E27FC236}">
                  <a16:creationId xmlns:a16="http://schemas.microsoft.com/office/drawing/2014/main" id="{CB21B885-481C-B3F1-7BFA-BA465CC81524}"/>
                </a:ext>
              </a:extLst>
            </p:cNvPr>
            <p:cNvSpPr/>
            <p:nvPr/>
          </p:nvSpPr>
          <p:spPr>
            <a:xfrm>
              <a:off x="4501555" y="3635271"/>
              <a:ext cx="4809" cy="12207"/>
            </a:xfrm>
            <a:custGeom>
              <a:avLst/>
              <a:gdLst>
                <a:gd name="connsiteX0" fmla="*/ 4128 w 4809"/>
                <a:gd name="connsiteY0" fmla="*/ 0 h 12207"/>
                <a:gd name="connsiteX1" fmla="*/ 150 w 4809"/>
                <a:gd name="connsiteY1" fmla="*/ 10030 h 12207"/>
                <a:gd name="connsiteX2" fmla="*/ 699 w 4809"/>
                <a:gd name="connsiteY2" fmla="*/ 12190 h 12207"/>
                <a:gd name="connsiteX3" fmla="*/ 853 w 4809"/>
                <a:gd name="connsiteY3" fmla="*/ 12207 h 12207"/>
                <a:gd name="connsiteX4" fmla="*/ 2722 w 4809"/>
                <a:gd name="connsiteY4" fmla="*/ 11007 h 12207"/>
                <a:gd name="connsiteX5" fmla="*/ 4128 w 4809"/>
                <a:gd name="connsiteY5" fmla="*/ 0 h 12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9" h="12207">
                  <a:moveTo>
                    <a:pt x="4128" y="0"/>
                  </a:moveTo>
                  <a:cubicBezTo>
                    <a:pt x="1968" y="3086"/>
                    <a:pt x="1093" y="6583"/>
                    <a:pt x="150" y="10030"/>
                  </a:cubicBezTo>
                  <a:cubicBezTo>
                    <a:pt x="-72" y="10801"/>
                    <a:pt x="-158" y="12002"/>
                    <a:pt x="699" y="12190"/>
                  </a:cubicBezTo>
                  <a:cubicBezTo>
                    <a:pt x="751" y="12207"/>
                    <a:pt x="802" y="12207"/>
                    <a:pt x="853" y="12207"/>
                  </a:cubicBezTo>
                  <a:cubicBezTo>
                    <a:pt x="1436" y="12207"/>
                    <a:pt x="2311" y="11573"/>
                    <a:pt x="2722" y="11007"/>
                  </a:cubicBezTo>
                  <a:cubicBezTo>
                    <a:pt x="5105" y="7715"/>
                    <a:pt x="5260" y="3943"/>
                    <a:pt x="4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9" name="任意多边形: 形状 428">
              <a:extLst>
                <a:ext uri="{FF2B5EF4-FFF2-40B4-BE49-F238E27FC236}">
                  <a16:creationId xmlns:a16="http://schemas.microsoft.com/office/drawing/2014/main" id="{CF060E10-2B82-BE27-0F41-E879B67AE43D}"/>
                </a:ext>
              </a:extLst>
            </p:cNvPr>
            <p:cNvSpPr/>
            <p:nvPr/>
          </p:nvSpPr>
          <p:spPr>
            <a:xfrm>
              <a:off x="4613870" y="3480332"/>
              <a:ext cx="18246" cy="20728"/>
            </a:xfrm>
            <a:custGeom>
              <a:avLst/>
              <a:gdLst>
                <a:gd name="connsiteX0" fmla="*/ 9976 w 18246"/>
                <a:gd name="connsiteY0" fmla="*/ 0 h 20728"/>
                <a:gd name="connsiteX1" fmla="*/ 940 w 18246"/>
                <a:gd name="connsiteY1" fmla="*/ 5161 h 20728"/>
                <a:gd name="connsiteX2" fmla="*/ 5192 w 18246"/>
                <a:gd name="connsiteY2" fmla="*/ 19425 h 20728"/>
                <a:gd name="connsiteX3" fmla="*/ 9804 w 18246"/>
                <a:gd name="connsiteY3" fmla="*/ 20728 h 20728"/>
                <a:gd name="connsiteX4" fmla="*/ 16748 w 18246"/>
                <a:gd name="connsiteY4" fmla="*/ 15465 h 20728"/>
                <a:gd name="connsiteX5" fmla="*/ 14039 w 18246"/>
                <a:gd name="connsiteY5" fmla="*/ 943 h 20728"/>
                <a:gd name="connsiteX6" fmla="*/ 9976 w 18246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46" h="20728">
                  <a:moveTo>
                    <a:pt x="9976" y="0"/>
                  </a:moveTo>
                  <a:cubicBezTo>
                    <a:pt x="6273" y="0"/>
                    <a:pt x="2381" y="2006"/>
                    <a:pt x="940" y="5161"/>
                  </a:cubicBezTo>
                  <a:cubicBezTo>
                    <a:pt x="-1340" y="10167"/>
                    <a:pt x="700" y="17042"/>
                    <a:pt x="5192" y="19425"/>
                  </a:cubicBezTo>
                  <a:cubicBezTo>
                    <a:pt x="6838" y="20300"/>
                    <a:pt x="8381" y="20728"/>
                    <a:pt x="9804" y="20728"/>
                  </a:cubicBezTo>
                  <a:cubicBezTo>
                    <a:pt x="12668" y="20728"/>
                    <a:pt x="15016" y="18962"/>
                    <a:pt x="16748" y="15465"/>
                  </a:cubicBezTo>
                  <a:cubicBezTo>
                    <a:pt x="19543" y="9824"/>
                    <a:pt x="18308" y="3240"/>
                    <a:pt x="14039" y="943"/>
                  </a:cubicBezTo>
                  <a:cubicBezTo>
                    <a:pt x="12805" y="309"/>
                    <a:pt x="11399" y="0"/>
                    <a:pt x="9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0" name="任意多边形: 形状 429">
              <a:extLst>
                <a:ext uri="{FF2B5EF4-FFF2-40B4-BE49-F238E27FC236}">
                  <a16:creationId xmlns:a16="http://schemas.microsoft.com/office/drawing/2014/main" id="{8491FDB2-78AF-5536-B16E-1A1A7609BFDA}"/>
                </a:ext>
              </a:extLst>
            </p:cNvPr>
            <p:cNvSpPr/>
            <p:nvPr/>
          </p:nvSpPr>
          <p:spPr>
            <a:xfrm>
              <a:off x="4621206" y="33848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89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783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89" y="497"/>
                  </a:cubicBezTo>
                  <a:cubicBezTo>
                    <a:pt x="6464" y="154"/>
                    <a:pt x="6155" y="0"/>
                    <a:pt x="58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1" name="任意多边形: 形状 430">
              <a:extLst>
                <a:ext uri="{FF2B5EF4-FFF2-40B4-BE49-F238E27FC236}">
                  <a16:creationId xmlns:a16="http://schemas.microsoft.com/office/drawing/2014/main" id="{1E2FC5EB-2754-E84A-BC5F-14EAA73F94C0}"/>
                </a:ext>
              </a:extLst>
            </p:cNvPr>
            <p:cNvSpPr/>
            <p:nvPr/>
          </p:nvSpPr>
          <p:spPr>
            <a:xfrm>
              <a:off x="5053223" y="2976560"/>
              <a:ext cx="14737" cy="15824"/>
            </a:xfrm>
            <a:custGeom>
              <a:avLst/>
              <a:gdLst>
                <a:gd name="connsiteX0" fmla="*/ 8198 w 14737"/>
                <a:gd name="connsiteY0" fmla="*/ 0 h 15824"/>
                <a:gd name="connsiteX1" fmla="*/ 4254 w 14737"/>
                <a:gd name="connsiteY1" fmla="*/ 1749 h 15824"/>
                <a:gd name="connsiteX2" fmla="*/ 106 w 14737"/>
                <a:gd name="connsiteY2" fmla="*/ 9258 h 15824"/>
                <a:gd name="connsiteX3" fmla="*/ 4100 w 14737"/>
                <a:gd name="connsiteY3" fmla="*/ 15499 h 15824"/>
                <a:gd name="connsiteX4" fmla="*/ 6003 w 14737"/>
                <a:gd name="connsiteY4" fmla="*/ 15825 h 15824"/>
                <a:gd name="connsiteX5" fmla="*/ 8661 w 14737"/>
                <a:gd name="connsiteY5" fmla="*/ 15465 h 15824"/>
                <a:gd name="connsiteX6" fmla="*/ 10204 w 14737"/>
                <a:gd name="connsiteY6" fmla="*/ 14693 h 15824"/>
                <a:gd name="connsiteX7" fmla="*/ 14079 w 14737"/>
                <a:gd name="connsiteY7" fmla="*/ 9704 h 15824"/>
                <a:gd name="connsiteX8" fmla="*/ 14662 w 14737"/>
                <a:gd name="connsiteY8" fmla="*/ 8041 h 15824"/>
                <a:gd name="connsiteX9" fmla="*/ 10890 w 14737"/>
                <a:gd name="connsiteY9" fmla="*/ 789 h 15824"/>
                <a:gd name="connsiteX10" fmla="*/ 8198 w 14737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7" h="15824">
                  <a:moveTo>
                    <a:pt x="8198" y="0"/>
                  </a:moveTo>
                  <a:cubicBezTo>
                    <a:pt x="6826" y="0"/>
                    <a:pt x="5540" y="634"/>
                    <a:pt x="4254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0" y="15722"/>
                    <a:pt x="5352" y="15825"/>
                    <a:pt x="6003" y="15825"/>
                  </a:cubicBezTo>
                  <a:cubicBezTo>
                    <a:pt x="6878" y="15825"/>
                    <a:pt x="7769" y="15671"/>
                    <a:pt x="8661" y="15465"/>
                  </a:cubicBezTo>
                  <a:cubicBezTo>
                    <a:pt x="9227" y="15345"/>
                    <a:pt x="10221" y="14796"/>
                    <a:pt x="10204" y="14693"/>
                  </a:cubicBezTo>
                  <a:cubicBezTo>
                    <a:pt x="9158" y="10956"/>
                    <a:pt x="12261" y="10921"/>
                    <a:pt x="14079" y="9704"/>
                  </a:cubicBezTo>
                  <a:cubicBezTo>
                    <a:pt x="14456" y="9447"/>
                    <a:pt x="14576" y="8624"/>
                    <a:pt x="14662" y="8041"/>
                  </a:cubicBezTo>
                  <a:cubicBezTo>
                    <a:pt x="15090" y="4955"/>
                    <a:pt x="13684" y="2349"/>
                    <a:pt x="10890" y="789"/>
                  </a:cubicBezTo>
                  <a:cubicBezTo>
                    <a:pt x="9947" y="257"/>
                    <a:pt x="9055" y="0"/>
                    <a:pt x="81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2" name="任意多边形: 形状 431">
              <a:extLst>
                <a:ext uri="{FF2B5EF4-FFF2-40B4-BE49-F238E27FC236}">
                  <a16:creationId xmlns:a16="http://schemas.microsoft.com/office/drawing/2014/main" id="{69EABBC6-FD24-2E06-D3C6-19F6BAB127C1}"/>
                </a:ext>
              </a:extLst>
            </p:cNvPr>
            <p:cNvSpPr/>
            <p:nvPr/>
          </p:nvSpPr>
          <p:spPr>
            <a:xfrm>
              <a:off x="4499174" y="3763584"/>
              <a:ext cx="11199" cy="11453"/>
            </a:xfrm>
            <a:custGeom>
              <a:avLst/>
              <a:gdLst>
                <a:gd name="connsiteX0" fmla="*/ 5309 w 11199"/>
                <a:gd name="connsiteY0" fmla="*/ 0 h 11453"/>
                <a:gd name="connsiteX1" fmla="*/ 3731 w 11199"/>
                <a:gd name="connsiteY1" fmla="*/ 137 h 11453"/>
                <a:gd name="connsiteX2" fmla="*/ 3594 w 11199"/>
                <a:gd name="connsiteY2" fmla="*/ 137 h 11453"/>
                <a:gd name="connsiteX3" fmla="*/ 491 w 11199"/>
                <a:gd name="connsiteY3" fmla="*/ 1612 h 11453"/>
                <a:gd name="connsiteX4" fmla="*/ 1999 w 11199"/>
                <a:gd name="connsiteY4" fmla="*/ 6550 h 11453"/>
                <a:gd name="connsiteX5" fmla="*/ 3302 w 11199"/>
                <a:gd name="connsiteY5" fmla="*/ 8693 h 11453"/>
                <a:gd name="connsiteX6" fmla="*/ 7486 w 11199"/>
                <a:gd name="connsiteY6" fmla="*/ 11453 h 11453"/>
                <a:gd name="connsiteX7" fmla="*/ 8497 w 11199"/>
                <a:gd name="connsiteY7" fmla="*/ 11299 h 11453"/>
                <a:gd name="connsiteX8" fmla="*/ 10520 w 11199"/>
                <a:gd name="connsiteY8" fmla="*/ 6944 h 11453"/>
                <a:gd name="connsiteX9" fmla="*/ 11155 w 11199"/>
                <a:gd name="connsiteY9" fmla="*/ 3789 h 11453"/>
                <a:gd name="connsiteX10" fmla="*/ 8480 w 11199"/>
                <a:gd name="connsiteY10" fmla="*/ 411 h 11453"/>
                <a:gd name="connsiteX11" fmla="*/ 5309 w 11199"/>
                <a:gd name="connsiteY11" fmla="*/ 0 h 11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99" h="11453">
                  <a:moveTo>
                    <a:pt x="5309" y="0"/>
                  </a:moveTo>
                  <a:cubicBezTo>
                    <a:pt x="4811" y="137"/>
                    <a:pt x="4280" y="137"/>
                    <a:pt x="3731" y="137"/>
                  </a:cubicBezTo>
                  <a:cubicBezTo>
                    <a:pt x="3679" y="137"/>
                    <a:pt x="3628" y="137"/>
                    <a:pt x="3594" y="137"/>
                  </a:cubicBezTo>
                  <a:cubicBezTo>
                    <a:pt x="2462" y="137"/>
                    <a:pt x="1296" y="189"/>
                    <a:pt x="491" y="1612"/>
                  </a:cubicBezTo>
                  <a:cubicBezTo>
                    <a:pt x="-847" y="3943"/>
                    <a:pt x="851" y="5092"/>
                    <a:pt x="1999" y="6550"/>
                  </a:cubicBezTo>
                  <a:cubicBezTo>
                    <a:pt x="2514" y="7201"/>
                    <a:pt x="2788" y="8058"/>
                    <a:pt x="3302" y="8693"/>
                  </a:cubicBezTo>
                  <a:cubicBezTo>
                    <a:pt x="4434" y="10116"/>
                    <a:pt x="5771" y="11453"/>
                    <a:pt x="7486" y="11453"/>
                  </a:cubicBezTo>
                  <a:cubicBezTo>
                    <a:pt x="7812" y="11453"/>
                    <a:pt x="8137" y="11402"/>
                    <a:pt x="8497" y="11299"/>
                  </a:cubicBezTo>
                  <a:cubicBezTo>
                    <a:pt x="10349" y="10750"/>
                    <a:pt x="10160" y="8573"/>
                    <a:pt x="10520" y="6944"/>
                  </a:cubicBezTo>
                  <a:cubicBezTo>
                    <a:pt x="10761" y="5898"/>
                    <a:pt x="11035" y="4852"/>
                    <a:pt x="11155" y="3789"/>
                  </a:cubicBezTo>
                  <a:cubicBezTo>
                    <a:pt x="11412" y="1715"/>
                    <a:pt x="10572" y="532"/>
                    <a:pt x="8480" y="411"/>
                  </a:cubicBezTo>
                  <a:cubicBezTo>
                    <a:pt x="7452" y="360"/>
                    <a:pt x="6440" y="154"/>
                    <a:pt x="53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3" name="任意多边形: 形状 432">
              <a:extLst>
                <a:ext uri="{FF2B5EF4-FFF2-40B4-BE49-F238E27FC236}">
                  <a16:creationId xmlns:a16="http://schemas.microsoft.com/office/drawing/2014/main" id="{E8A2E051-E629-98E8-C8E5-16E229F071DD}"/>
                </a:ext>
              </a:extLst>
            </p:cNvPr>
            <p:cNvSpPr/>
            <p:nvPr/>
          </p:nvSpPr>
          <p:spPr>
            <a:xfrm>
              <a:off x="4455275" y="4056644"/>
              <a:ext cx="15821" cy="17487"/>
            </a:xfrm>
            <a:custGeom>
              <a:avLst/>
              <a:gdLst>
                <a:gd name="connsiteX0" fmla="*/ 7614 w 15821"/>
                <a:gd name="connsiteY0" fmla="*/ 0 h 17487"/>
                <a:gd name="connsiteX1" fmla="*/ 2247 w 15821"/>
                <a:gd name="connsiteY1" fmla="*/ 2297 h 17487"/>
                <a:gd name="connsiteX2" fmla="*/ 18 w 15821"/>
                <a:gd name="connsiteY2" fmla="*/ 7750 h 17487"/>
                <a:gd name="connsiteX3" fmla="*/ 2813 w 15821"/>
                <a:gd name="connsiteY3" fmla="*/ 11041 h 17487"/>
                <a:gd name="connsiteX4" fmla="*/ 3242 w 15821"/>
                <a:gd name="connsiteY4" fmla="*/ 13750 h 17487"/>
                <a:gd name="connsiteX5" fmla="*/ 3447 w 15821"/>
                <a:gd name="connsiteY5" fmla="*/ 15396 h 17487"/>
                <a:gd name="connsiteX6" fmla="*/ 9620 w 15821"/>
                <a:gd name="connsiteY6" fmla="*/ 17488 h 17487"/>
                <a:gd name="connsiteX7" fmla="*/ 12620 w 15821"/>
                <a:gd name="connsiteY7" fmla="*/ 16853 h 17487"/>
                <a:gd name="connsiteX8" fmla="*/ 15775 w 15821"/>
                <a:gd name="connsiteY8" fmla="*/ 9464 h 17487"/>
                <a:gd name="connsiteX9" fmla="*/ 12157 w 15821"/>
                <a:gd name="connsiteY9" fmla="*/ 1749 h 17487"/>
                <a:gd name="connsiteX10" fmla="*/ 7614 w 15821"/>
                <a:gd name="connsiteY10" fmla="*/ 0 h 1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21" h="17487">
                  <a:moveTo>
                    <a:pt x="7614" y="0"/>
                  </a:moveTo>
                  <a:cubicBezTo>
                    <a:pt x="5711" y="0"/>
                    <a:pt x="3790" y="771"/>
                    <a:pt x="2247" y="2297"/>
                  </a:cubicBezTo>
                  <a:cubicBezTo>
                    <a:pt x="739" y="3789"/>
                    <a:pt x="259" y="5760"/>
                    <a:pt x="18" y="7750"/>
                  </a:cubicBezTo>
                  <a:cubicBezTo>
                    <a:pt x="-221" y="9807"/>
                    <a:pt x="1939" y="9893"/>
                    <a:pt x="2813" y="11041"/>
                  </a:cubicBezTo>
                  <a:cubicBezTo>
                    <a:pt x="3465" y="11881"/>
                    <a:pt x="4545" y="12550"/>
                    <a:pt x="3242" y="13750"/>
                  </a:cubicBezTo>
                  <a:cubicBezTo>
                    <a:pt x="2625" y="14316"/>
                    <a:pt x="2882" y="15036"/>
                    <a:pt x="3447" y="15396"/>
                  </a:cubicBezTo>
                  <a:cubicBezTo>
                    <a:pt x="5402" y="16596"/>
                    <a:pt x="7494" y="17488"/>
                    <a:pt x="9620" y="17488"/>
                  </a:cubicBezTo>
                  <a:cubicBezTo>
                    <a:pt x="10614" y="17488"/>
                    <a:pt x="11609" y="17299"/>
                    <a:pt x="12620" y="16853"/>
                  </a:cubicBezTo>
                  <a:cubicBezTo>
                    <a:pt x="15243" y="15705"/>
                    <a:pt x="16032" y="13030"/>
                    <a:pt x="15775" y="9464"/>
                  </a:cubicBezTo>
                  <a:cubicBezTo>
                    <a:pt x="15706" y="6995"/>
                    <a:pt x="14249" y="3686"/>
                    <a:pt x="12157" y="1749"/>
                  </a:cubicBezTo>
                  <a:cubicBezTo>
                    <a:pt x="10871" y="583"/>
                    <a:pt x="9243" y="0"/>
                    <a:pt x="761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4" name="任意多边形: 形状 433">
              <a:extLst>
                <a:ext uri="{FF2B5EF4-FFF2-40B4-BE49-F238E27FC236}">
                  <a16:creationId xmlns:a16="http://schemas.microsoft.com/office/drawing/2014/main" id="{172CB087-D010-917A-75F5-A48ACCF4B531}"/>
                </a:ext>
              </a:extLst>
            </p:cNvPr>
            <p:cNvSpPr/>
            <p:nvPr/>
          </p:nvSpPr>
          <p:spPr>
            <a:xfrm>
              <a:off x="5111587" y="30612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595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18" y="17"/>
                    <a:pt x="2880" y="0"/>
                    <a:pt x="27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5" name="任意多边形: 形状 434">
              <a:extLst>
                <a:ext uri="{FF2B5EF4-FFF2-40B4-BE49-F238E27FC236}">
                  <a16:creationId xmlns:a16="http://schemas.microsoft.com/office/drawing/2014/main" id="{F6E8B62E-5EA3-9772-3AE0-8FB37455AC09}"/>
                </a:ext>
              </a:extLst>
            </p:cNvPr>
            <p:cNvSpPr/>
            <p:nvPr/>
          </p:nvSpPr>
          <p:spPr>
            <a:xfrm>
              <a:off x="4462728" y="3985200"/>
              <a:ext cx="7225" cy="7526"/>
            </a:xfrm>
            <a:custGeom>
              <a:avLst/>
              <a:gdLst>
                <a:gd name="connsiteX0" fmla="*/ 3710 w 7225"/>
                <a:gd name="connsiteY0" fmla="*/ 0 h 7526"/>
                <a:gd name="connsiteX1" fmla="*/ 3710 w 7225"/>
                <a:gd name="connsiteY1" fmla="*/ 0 h 7526"/>
                <a:gd name="connsiteX2" fmla="*/ 7 w 7225"/>
                <a:gd name="connsiteY2" fmla="*/ 4612 h 7526"/>
                <a:gd name="connsiteX3" fmla="*/ 3744 w 7225"/>
                <a:gd name="connsiteY3" fmla="*/ 7527 h 7526"/>
                <a:gd name="connsiteX4" fmla="*/ 4276 w 7225"/>
                <a:gd name="connsiteY4" fmla="*/ 7493 h 7526"/>
                <a:gd name="connsiteX5" fmla="*/ 7225 w 7225"/>
                <a:gd name="connsiteY5" fmla="*/ 3892 h 7526"/>
                <a:gd name="connsiteX6" fmla="*/ 3710 w 7225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7526">
                  <a:moveTo>
                    <a:pt x="3710" y="0"/>
                  </a:moveTo>
                  <a:cubicBezTo>
                    <a:pt x="3710" y="0"/>
                    <a:pt x="3710" y="0"/>
                    <a:pt x="3710" y="0"/>
                  </a:cubicBezTo>
                  <a:cubicBezTo>
                    <a:pt x="1859" y="0"/>
                    <a:pt x="-131" y="2469"/>
                    <a:pt x="7" y="4612"/>
                  </a:cubicBezTo>
                  <a:cubicBezTo>
                    <a:pt x="127" y="6327"/>
                    <a:pt x="1756" y="7527"/>
                    <a:pt x="3744" y="7527"/>
                  </a:cubicBezTo>
                  <a:cubicBezTo>
                    <a:pt x="3916" y="7527"/>
                    <a:pt x="4104" y="7510"/>
                    <a:pt x="4276" y="7493"/>
                  </a:cubicBezTo>
                  <a:cubicBezTo>
                    <a:pt x="6385" y="7269"/>
                    <a:pt x="7190" y="5881"/>
                    <a:pt x="7225" y="3892"/>
                  </a:cubicBezTo>
                  <a:cubicBezTo>
                    <a:pt x="7276" y="1800"/>
                    <a:pt x="5596" y="0"/>
                    <a:pt x="37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6" name="任意多边形: 形状 435">
              <a:extLst>
                <a:ext uri="{FF2B5EF4-FFF2-40B4-BE49-F238E27FC236}">
                  <a16:creationId xmlns:a16="http://schemas.microsoft.com/office/drawing/2014/main" id="{E442EC07-768B-BFEB-DE97-4B5A7CC83CD6}"/>
                </a:ext>
              </a:extLst>
            </p:cNvPr>
            <p:cNvSpPr/>
            <p:nvPr/>
          </p:nvSpPr>
          <p:spPr>
            <a:xfrm>
              <a:off x="5079440" y="3203989"/>
              <a:ext cx="3103" cy="2400"/>
            </a:xfrm>
            <a:custGeom>
              <a:avLst/>
              <a:gdLst>
                <a:gd name="connsiteX0" fmla="*/ 3103 w 3103"/>
                <a:gd name="connsiteY0" fmla="*/ 0 h 2400"/>
                <a:gd name="connsiteX1" fmla="*/ 0 w 3103"/>
                <a:gd name="connsiteY1" fmla="*/ 2400 h 2400"/>
                <a:gd name="connsiteX2" fmla="*/ 0 w 3103"/>
                <a:gd name="connsiteY2" fmla="*/ 2400 h 2400"/>
                <a:gd name="connsiteX3" fmla="*/ 3103 w 3103"/>
                <a:gd name="connsiteY3" fmla="*/ 0 h 2400"/>
                <a:gd name="connsiteX4" fmla="*/ 3103 w 3103"/>
                <a:gd name="connsiteY4" fmla="*/ 0 h 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00">
                  <a:moveTo>
                    <a:pt x="3103" y="0"/>
                  </a:moveTo>
                  <a:cubicBezTo>
                    <a:pt x="2057" y="806"/>
                    <a:pt x="1029" y="1612"/>
                    <a:pt x="0" y="2400"/>
                  </a:cubicBezTo>
                  <a:lnTo>
                    <a:pt x="0" y="2400"/>
                  </a:lnTo>
                  <a:cubicBezTo>
                    <a:pt x="1029" y="1612"/>
                    <a:pt x="2057" y="806"/>
                    <a:pt x="3103" y="0"/>
                  </a:cubicBezTo>
                  <a:cubicBezTo>
                    <a:pt x="3103" y="0"/>
                    <a:pt x="3103" y="0"/>
                    <a:pt x="31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7" name="任意多边形: 形状 436">
              <a:extLst>
                <a:ext uri="{FF2B5EF4-FFF2-40B4-BE49-F238E27FC236}">
                  <a16:creationId xmlns:a16="http://schemas.microsoft.com/office/drawing/2014/main" id="{C1A99F4D-26E6-790E-2A1B-0F89909698AA}"/>
                </a:ext>
              </a:extLst>
            </p:cNvPr>
            <p:cNvSpPr/>
            <p:nvPr/>
          </p:nvSpPr>
          <p:spPr>
            <a:xfrm>
              <a:off x="5079457" y="3203920"/>
              <a:ext cx="3103" cy="2468"/>
            </a:xfrm>
            <a:custGeom>
              <a:avLst/>
              <a:gdLst>
                <a:gd name="connsiteX0" fmla="*/ 2555 w 3103"/>
                <a:gd name="connsiteY0" fmla="*/ 0 h 2468"/>
                <a:gd name="connsiteX1" fmla="*/ 34 w 3103"/>
                <a:gd name="connsiteY1" fmla="*/ 2332 h 2468"/>
                <a:gd name="connsiteX2" fmla="*/ 0 w 3103"/>
                <a:gd name="connsiteY2" fmla="*/ 2469 h 2468"/>
                <a:gd name="connsiteX3" fmla="*/ 3103 w 3103"/>
                <a:gd name="connsiteY3" fmla="*/ 69 h 2468"/>
                <a:gd name="connsiteX4" fmla="*/ 2555 w 3103"/>
                <a:gd name="connsiteY4" fmla="*/ 0 h 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68">
                  <a:moveTo>
                    <a:pt x="2555" y="0"/>
                  </a:moveTo>
                  <a:cubicBezTo>
                    <a:pt x="1492" y="0"/>
                    <a:pt x="652" y="772"/>
                    <a:pt x="34" y="2332"/>
                  </a:cubicBezTo>
                  <a:lnTo>
                    <a:pt x="0" y="2469"/>
                  </a:lnTo>
                  <a:cubicBezTo>
                    <a:pt x="1029" y="1663"/>
                    <a:pt x="2057" y="874"/>
                    <a:pt x="3103" y="69"/>
                  </a:cubicBezTo>
                  <a:cubicBezTo>
                    <a:pt x="2897" y="34"/>
                    <a:pt x="2726" y="0"/>
                    <a:pt x="255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8" name="任意多边形: 形状 437">
              <a:extLst>
                <a:ext uri="{FF2B5EF4-FFF2-40B4-BE49-F238E27FC236}">
                  <a16:creationId xmlns:a16="http://schemas.microsoft.com/office/drawing/2014/main" id="{354DDE8C-5CAC-7A50-9E0B-E28A1D727C02}"/>
                </a:ext>
              </a:extLst>
            </p:cNvPr>
            <p:cNvSpPr/>
            <p:nvPr/>
          </p:nvSpPr>
          <p:spPr>
            <a:xfrm>
              <a:off x="5096528" y="31074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66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18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2" y="6498"/>
                    <a:pt x="17202" y="5058"/>
                    <a:pt x="15368" y="3292"/>
                  </a:cubicBezTo>
                  <a:cubicBezTo>
                    <a:pt x="13071" y="1063"/>
                    <a:pt x="9984" y="0"/>
                    <a:pt x="68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9" name="任意多边形: 形状 438">
              <a:extLst>
                <a:ext uri="{FF2B5EF4-FFF2-40B4-BE49-F238E27FC236}">
                  <a16:creationId xmlns:a16="http://schemas.microsoft.com/office/drawing/2014/main" id="{8C1022FB-05AD-DCAE-55AF-B46BA2BD27D1}"/>
                </a:ext>
              </a:extLst>
            </p:cNvPr>
            <p:cNvSpPr/>
            <p:nvPr/>
          </p:nvSpPr>
          <p:spPr>
            <a:xfrm>
              <a:off x="4550321" y="3969375"/>
              <a:ext cx="11932" cy="11075"/>
            </a:xfrm>
            <a:custGeom>
              <a:avLst/>
              <a:gdLst>
                <a:gd name="connsiteX0" fmla="*/ 7945 w 11932"/>
                <a:gd name="connsiteY0" fmla="*/ 0 h 11075"/>
                <a:gd name="connsiteX1" fmla="*/ 6916 w 11932"/>
                <a:gd name="connsiteY1" fmla="*/ 86 h 11075"/>
                <a:gd name="connsiteX2" fmla="*/ 1258 w 11932"/>
                <a:gd name="connsiteY2" fmla="*/ 2041 h 11075"/>
                <a:gd name="connsiteX3" fmla="*/ 1155 w 11932"/>
                <a:gd name="connsiteY3" fmla="*/ 6652 h 11075"/>
                <a:gd name="connsiteX4" fmla="*/ 3264 w 11932"/>
                <a:gd name="connsiteY4" fmla="*/ 8195 h 11075"/>
                <a:gd name="connsiteX5" fmla="*/ 8459 w 11932"/>
                <a:gd name="connsiteY5" fmla="*/ 11076 h 11075"/>
                <a:gd name="connsiteX6" fmla="*/ 10637 w 11932"/>
                <a:gd name="connsiteY6" fmla="*/ 10321 h 11075"/>
                <a:gd name="connsiteX7" fmla="*/ 10911 w 11932"/>
                <a:gd name="connsiteY7" fmla="*/ 2761 h 11075"/>
                <a:gd name="connsiteX8" fmla="*/ 7945 w 11932"/>
                <a:gd name="connsiteY8" fmla="*/ 0 h 1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932" h="11075">
                  <a:moveTo>
                    <a:pt x="7945" y="0"/>
                  </a:moveTo>
                  <a:cubicBezTo>
                    <a:pt x="7619" y="0"/>
                    <a:pt x="7276" y="34"/>
                    <a:pt x="6916" y="86"/>
                  </a:cubicBezTo>
                  <a:cubicBezTo>
                    <a:pt x="5099" y="189"/>
                    <a:pt x="2904" y="429"/>
                    <a:pt x="1258" y="2041"/>
                  </a:cubicBezTo>
                  <a:cubicBezTo>
                    <a:pt x="-130" y="3412"/>
                    <a:pt x="-645" y="5092"/>
                    <a:pt x="1155" y="6652"/>
                  </a:cubicBezTo>
                  <a:cubicBezTo>
                    <a:pt x="1824" y="7218"/>
                    <a:pt x="2613" y="7613"/>
                    <a:pt x="3264" y="8195"/>
                  </a:cubicBezTo>
                  <a:cubicBezTo>
                    <a:pt x="4842" y="9567"/>
                    <a:pt x="6590" y="11076"/>
                    <a:pt x="8459" y="11076"/>
                  </a:cubicBezTo>
                  <a:cubicBezTo>
                    <a:pt x="9162" y="11076"/>
                    <a:pt x="9899" y="10853"/>
                    <a:pt x="10637" y="10321"/>
                  </a:cubicBezTo>
                  <a:cubicBezTo>
                    <a:pt x="13294" y="8418"/>
                    <a:pt x="11065" y="5315"/>
                    <a:pt x="10911" y="2761"/>
                  </a:cubicBezTo>
                  <a:cubicBezTo>
                    <a:pt x="10774" y="926"/>
                    <a:pt x="9745" y="0"/>
                    <a:pt x="79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0" name="任意多边形: 形状 439">
              <a:extLst>
                <a:ext uri="{FF2B5EF4-FFF2-40B4-BE49-F238E27FC236}">
                  <a16:creationId xmlns:a16="http://schemas.microsoft.com/office/drawing/2014/main" id="{2CF62F82-9938-0EBF-9D73-DB323291B7A6}"/>
                </a:ext>
              </a:extLst>
            </p:cNvPr>
            <p:cNvSpPr/>
            <p:nvPr/>
          </p:nvSpPr>
          <p:spPr>
            <a:xfrm>
              <a:off x="5089528" y="29496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0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8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78 h 29815"/>
                <a:gd name="connsiteX18" fmla="*/ 14567 w 24752"/>
                <a:gd name="connsiteY18" fmla="*/ 429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0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1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0" y="29781"/>
                  </a:cubicBezTo>
                  <a:cubicBezTo>
                    <a:pt x="11687" y="29558"/>
                    <a:pt x="12527" y="26489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8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78"/>
                  </a:cubicBezTo>
                  <a:cubicBezTo>
                    <a:pt x="18802" y="2692"/>
                    <a:pt x="16967" y="909"/>
                    <a:pt x="14567" y="429"/>
                  </a:cubicBezTo>
                  <a:cubicBezTo>
                    <a:pt x="13710" y="154"/>
                    <a:pt x="12972" y="0"/>
                    <a:pt x="123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1" name="任意多边形: 形状 440">
              <a:extLst>
                <a:ext uri="{FF2B5EF4-FFF2-40B4-BE49-F238E27FC236}">
                  <a16:creationId xmlns:a16="http://schemas.microsoft.com/office/drawing/2014/main" id="{1F258227-8771-A36D-1FB6-7805ED0C762E}"/>
                </a:ext>
              </a:extLst>
            </p:cNvPr>
            <p:cNvSpPr/>
            <p:nvPr/>
          </p:nvSpPr>
          <p:spPr>
            <a:xfrm>
              <a:off x="5038830" y="3174671"/>
              <a:ext cx="16285" cy="15824"/>
            </a:xfrm>
            <a:custGeom>
              <a:avLst/>
              <a:gdLst>
                <a:gd name="connsiteX0" fmla="*/ 6595 w 16285"/>
                <a:gd name="connsiteY0" fmla="*/ 0 h 15824"/>
                <a:gd name="connsiteX1" fmla="*/ 45 w 16285"/>
                <a:gd name="connsiteY1" fmla="*/ 5966 h 15824"/>
                <a:gd name="connsiteX2" fmla="*/ 8412 w 16285"/>
                <a:gd name="connsiteY2" fmla="*/ 15688 h 15824"/>
                <a:gd name="connsiteX3" fmla="*/ 10161 w 16285"/>
                <a:gd name="connsiteY3" fmla="*/ 15825 h 15824"/>
                <a:gd name="connsiteX4" fmla="*/ 15870 w 16285"/>
                <a:gd name="connsiteY4" fmla="*/ 10218 h 15824"/>
                <a:gd name="connsiteX5" fmla="*/ 16265 w 16285"/>
                <a:gd name="connsiteY5" fmla="*/ 7115 h 15824"/>
                <a:gd name="connsiteX6" fmla="*/ 13007 w 16285"/>
                <a:gd name="connsiteY6" fmla="*/ 2417 h 15824"/>
                <a:gd name="connsiteX7" fmla="*/ 12715 w 16285"/>
                <a:gd name="connsiteY7" fmla="*/ 2400 h 15824"/>
                <a:gd name="connsiteX8" fmla="*/ 11447 w 16285"/>
                <a:gd name="connsiteY8" fmla="*/ 2537 h 15824"/>
                <a:gd name="connsiteX9" fmla="*/ 10247 w 16285"/>
                <a:gd name="connsiteY9" fmla="*/ 2675 h 15824"/>
                <a:gd name="connsiteX10" fmla="*/ 8292 w 16285"/>
                <a:gd name="connsiteY10" fmla="*/ 274 h 15824"/>
                <a:gd name="connsiteX11" fmla="*/ 6595 w 16285"/>
                <a:gd name="connsiteY11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285" h="15824">
                  <a:moveTo>
                    <a:pt x="6595" y="0"/>
                  </a:moveTo>
                  <a:cubicBezTo>
                    <a:pt x="3440" y="0"/>
                    <a:pt x="405" y="2589"/>
                    <a:pt x="45" y="5966"/>
                  </a:cubicBezTo>
                  <a:cubicBezTo>
                    <a:pt x="-452" y="10750"/>
                    <a:pt x="3183" y="14968"/>
                    <a:pt x="8412" y="15688"/>
                  </a:cubicBezTo>
                  <a:cubicBezTo>
                    <a:pt x="9047" y="15773"/>
                    <a:pt x="9629" y="15825"/>
                    <a:pt x="10161" y="15825"/>
                  </a:cubicBezTo>
                  <a:cubicBezTo>
                    <a:pt x="13127" y="15825"/>
                    <a:pt x="14567" y="14350"/>
                    <a:pt x="15870" y="10218"/>
                  </a:cubicBezTo>
                  <a:cubicBezTo>
                    <a:pt x="15956" y="9618"/>
                    <a:pt x="16385" y="8350"/>
                    <a:pt x="16265" y="7115"/>
                  </a:cubicBezTo>
                  <a:cubicBezTo>
                    <a:pt x="16059" y="4955"/>
                    <a:pt x="15167" y="2589"/>
                    <a:pt x="13007" y="2417"/>
                  </a:cubicBezTo>
                  <a:cubicBezTo>
                    <a:pt x="12904" y="2417"/>
                    <a:pt x="12818" y="2400"/>
                    <a:pt x="12715" y="2400"/>
                  </a:cubicBezTo>
                  <a:cubicBezTo>
                    <a:pt x="12287" y="2400"/>
                    <a:pt x="11858" y="2469"/>
                    <a:pt x="11447" y="2537"/>
                  </a:cubicBezTo>
                  <a:cubicBezTo>
                    <a:pt x="11035" y="2606"/>
                    <a:pt x="10624" y="2675"/>
                    <a:pt x="10247" y="2675"/>
                  </a:cubicBezTo>
                  <a:cubicBezTo>
                    <a:pt x="9269" y="2675"/>
                    <a:pt x="8515" y="2246"/>
                    <a:pt x="8292" y="274"/>
                  </a:cubicBezTo>
                  <a:cubicBezTo>
                    <a:pt x="7744" y="86"/>
                    <a:pt x="7178" y="0"/>
                    <a:pt x="659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2" name="任意多边形: 形状 441">
              <a:extLst>
                <a:ext uri="{FF2B5EF4-FFF2-40B4-BE49-F238E27FC236}">
                  <a16:creationId xmlns:a16="http://schemas.microsoft.com/office/drawing/2014/main" id="{FD4B7615-73FD-9CC9-3E90-B180898FA0A7}"/>
                </a:ext>
              </a:extLst>
            </p:cNvPr>
            <p:cNvSpPr/>
            <p:nvPr/>
          </p:nvSpPr>
          <p:spPr>
            <a:xfrm>
              <a:off x="4877074" y="3378696"/>
              <a:ext cx="7307" cy="6823"/>
            </a:xfrm>
            <a:custGeom>
              <a:avLst/>
              <a:gdLst>
                <a:gd name="connsiteX0" fmla="*/ 4393 w 7307"/>
                <a:gd name="connsiteY0" fmla="*/ 0 h 6823"/>
                <a:gd name="connsiteX1" fmla="*/ 295 w 7307"/>
                <a:gd name="connsiteY1" fmla="*/ 2520 h 6823"/>
                <a:gd name="connsiteX2" fmla="*/ 2387 w 7307"/>
                <a:gd name="connsiteY2" fmla="*/ 6566 h 6823"/>
                <a:gd name="connsiteX3" fmla="*/ 2815 w 7307"/>
                <a:gd name="connsiteY3" fmla="*/ 6824 h 6823"/>
                <a:gd name="connsiteX4" fmla="*/ 7307 w 7307"/>
                <a:gd name="connsiteY4" fmla="*/ 2177 h 6823"/>
                <a:gd name="connsiteX5" fmla="*/ 6141 w 7307"/>
                <a:gd name="connsiteY5" fmla="*/ 480 h 6823"/>
                <a:gd name="connsiteX6" fmla="*/ 4393 w 7307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7" h="6823">
                  <a:moveTo>
                    <a:pt x="4393" y="0"/>
                  </a:moveTo>
                  <a:cubicBezTo>
                    <a:pt x="2867" y="0"/>
                    <a:pt x="1186" y="892"/>
                    <a:pt x="295" y="2520"/>
                  </a:cubicBezTo>
                  <a:cubicBezTo>
                    <a:pt x="-682" y="4475"/>
                    <a:pt x="964" y="5521"/>
                    <a:pt x="2387" y="6566"/>
                  </a:cubicBezTo>
                  <a:lnTo>
                    <a:pt x="2815" y="6824"/>
                  </a:lnTo>
                  <a:cubicBezTo>
                    <a:pt x="4324" y="5263"/>
                    <a:pt x="5816" y="3720"/>
                    <a:pt x="7307" y="2177"/>
                  </a:cubicBezTo>
                  <a:cubicBezTo>
                    <a:pt x="7067" y="1457"/>
                    <a:pt x="6673" y="823"/>
                    <a:pt x="6141" y="480"/>
                  </a:cubicBezTo>
                  <a:cubicBezTo>
                    <a:pt x="5627" y="154"/>
                    <a:pt x="5027" y="0"/>
                    <a:pt x="439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3" name="任意多边形: 形状 442">
              <a:extLst>
                <a:ext uri="{FF2B5EF4-FFF2-40B4-BE49-F238E27FC236}">
                  <a16:creationId xmlns:a16="http://schemas.microsoft.com/office/drawing/2014/main" id="{42A0B7E9-F231-5CEF-A836-7DE7D910B84B}"/>
                </a:ext>
              </a:extLst>
            </p:cNvPr>
            <p:cNvSpPr/>
            <p:nvPr/>
          </p:nvSpPr>
          <p:spPr>
            <a:xfrm>
              <a:off x="4875424" y="3322203"/>
              <a:ext cx="6725" cy="7423"/>
            </a:xfrm>
            <a:custGeom>
              <a:avLst/>
              <a:gdLst>
                <a:gd name="connsiteX0" fmla="*/ 2871 w 6725"/>
                <a:gd name="connsiteY0" fmla="*/ 0 h 7423"/>
                <a:gd name="connsiteX1" fmla="*/ 299 w 6725"/>
                <a:gd name="connsiteY1" fmla="*/ 1937 h 7423"/>
                <a:gd name="connsiteX2" fmla="*/ 1688 w 6725"/>
                <a:gd name="connsiteY2" fmla="*/ 6875 h 7423"/>
                <a:gd name="connsiteX3" fmla="*/ 3934 w 6725"/>
                <a:gd name="connsiteY3" fmla="*/ 7424 h 7423"/>
                <a:gd name="connsiteX4" fmla="*/ 6592 w 6725"/>
                <a:gd name="connsiteY4" fmla="*/ 5315 h 7423"/>
                <a:gd name="connsiteX5" fmla="*/ 4122 w 6725"/>
                <a:gd name="connsiteY5" fmla="*/ 257 h 7423"/>
                <a:gd name="connsiteX6" fmla="*/ 2871 w 6725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5" h="7423">
                  <a:moveTo>
                    <a:pt x="2871" y="0"/>
                  </a:moveTo>
                  <a:cubicBezTo>
                    <a:pt x="1722" y="0"/>
                    <a:pt x="882" y="737"/>
                    <a:pt x="299" y="1937"/>
                  </a:cubicBezTo>
                  <a:cubicBezTo>
                    <a:pt x="-438" y="3961"/>
                    <a:pt x="248" y="6224"/>
                    <a:pt x="1688" y="6875"/>
                  </a:cubicBezTo>
                  <a:cubicBezTo>
                    <a:pt x="2511" y="7252"/>
                    <a:pt x="3282" y="7424"/>
                    <a:pt x="3934" y="7424"/>
                  </a:cubicBezTo>
                  <a:cubicBezTo>
                    <a:pt x="5254" y="7424"/>
                    <a:pt x="6215" y="6704"/>
                    <a:pt x="6592" y="5315"/>
                  </a:cubicBezTo>
                  <a:cubicBezTo>
                    <a:pt x="7123" y="3378"/>
                    <a:pt x="6026" y="1029"/>
                    <a:pt x="4122" y="257"/>
                  </a:cubicBezTo>
                  <a:cubicBezTo>
                    <a:pt x="3677" y="86"/>
                    <a:pt x="3265" y="0"/>
                    <a:pt x="28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4" name="任意多边形: 形状 443">
              <a:extLst>
                <a:ext uri="{FF2B5EF4-FFF2-40B4-BE49-F238E27FC236}">
                  <a16:creationId xmlns:a16="http://schemas.microsoft.com/office/drawing/2014/main" id="{2650B03A-5804-E35B-2F7F-760EE085E1BA}"/>
                </a:ext>
              </a:extLst>
            </p:cNvPr>
            <p:cNvSpPr/>
            <p:nvPr/>
          </p:nvSpPr>
          <p:spPr>
            <a:xfrm>
              <a:off x="4895940" y="3348212"/>
              <a:ext cx="8449" cy="6909"/>
            </a:xfrm>
            <a:custGeom>
              <a:avLst/>
              <a:gdLst>
                <a:gd name="connsiteX0" fmla="*/ 3512 w 8449"/>
                <a:gd name="connsiteY0" fmla="*/ 0 h 6909"/>
                <a:gd name="connsiteX1" fmla="*/ 306 w 8449"/>
                <a:gd name="connsiteY1" fmla="*/ 2315 h 6909"/>
                <a:gd name="connsiteX2" fmla="*/ 1626 w 8449"/>
                <a:gd name="connsiteY2" fmla="*/ 6584 h 6909"/>
                <a:gd name="connsiteX3" fmla="*/ 2895 w 8449"/>
                <a:gd name="connsiteY3" fmla="*/ 6909 h 6909"/>
                <a:gd name="connsiteX4" fmla="*/ 4558 w 8449"/>
                <a:gd name="connsiteY4" fmla="*/ 6395 h 6909"/>
                <a:gd name="connsiteX5" fmla="*/ 4626 w 8449"/>
                <a:gd name="connsiteY5" fmla="*/ 6447 h 6909"/>
                <a:gd name="connsiteX6" fmla="*/ 5724 w 8449"/>
                <a:gd name="connsiteY6" fmla="*/ 6652 h 6909"/>
                <a:gd name="connsiteX7" fmla="*/ 8450 w 8449"/>
                <a:gd name="connsiteY7" fmla="*/ 5366 h 6909"/>
                <a:gd name="connsiteX8" fmla="*/ 7078 w 8449"/>
                <a:gd name="connsiteY8" fmla="*/ 2863 h 6909"/>
                <a:gd name="connsiteX9" fmla="*/ 6221 w 8449"/>
                <a:gd name="connsiteY9" fmla="*/ 2537 h 6909"/>
                <a:gd name="connsiteX10" fmla="*/ 4643 w 8449"/>
                <a:gd name="connsiteY10" fmla="*/ 343 h 6909"/>
                <a:gd name="connsiteX11" fmla="*/ 3512 w 8449"/>
                <a:gd name="connsiteY11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49" h="6909">
                  <a:moveTo>
                    <a:pt x="3512" y="0"/>
                  </a:moveTo>
                  <a:cubicBezTo>
                    <a:pt x="2243" y="0"/>
                    <a:pt x="769" y="977"/>
                    <a:pt x="306" y="2315"/>
                  </a:cubicBezTo>
                  <a:cubicBezTo>
                    <a:pt x="-311" y="4063"/>
                    <a:pt x="-54" y="5641"/>
                    <a:pt x="1626" y="6584"/>
                  </a:cubicBezTo>
                  <a:cubicBezTo>
                    <a:pt x="2037" y="6807"/>
                    <a:pt x="2466" y="6909"/>
                    <a:pt x="2895" y="6909"/>
                  </a:cubicBezTo>
                  <a:cubicBezTo>
                    <a:pt x="3478" y="6909"/>
                    <a:pt x="4044" y="6721"/>
                    <a:pt x="4558" y="6395"/>
                  </a:cubicBezTo>
                  <a:lnTo>
                    <a:pt x="4626" y="6447"/>
                  </a:lnTo>
                  <a:cubicBezTo>
                    <a:pt x="5004" y="6584"/>
                    <a:pt x="5381" y="6652"/>
                    <a:pt x="5724" y="6652"/>
                  </a:cubicBezTo>
                  <a:cubicBezTo>
                    <a:pt x="6735" y="6652"/>
                    <a:pt x="7644" y="6121"/>
                    <a:pt x="8450" y="5366"/>
                  </a:cubicBezTo>
                  <a:cubicBezTo>
                    <a:pt x="8381" y="4269"/>
                    <a:pt x="8175" y="3395"/>
                    <a:pt x="7078" y="2863"/>
                  </a:cubicBezTo>
                  <a:cubicBezTo>
                    <a:pt x="6769" y="2709"/>
                    <a:pt x="6495" y="2606"/>
                    <a:pt x="6221" y="2537"/>
                  </a:cubicBezTo>
                  <a:cubicBezTo>
                    <a:pt x="6032" y="1663"/>
                    <a:pt x="5450" y="926"/>
                    <a:pt x="4643" y="343"/>
                  </a:cubicBezTo>
                  <a:cubicBezTo>
                    <a:pt x="4335" y="103"/>
                    <a:pt x="3941" y="0"/>
                    <a:pt x="35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5" name="任意多边形: 形状 444">
              <a:extLst>
                <a:ext uri="{FF2B5EF4-FFF2-40B4-BE49-F238E27FC236}">
                  <a16:creationId xmlns:a16="http://schemas.microsoft.com/office/drawing/2014/main" id="{23DCEFA9-2878-0AEE-7DCB-34F34F41ABEE}"/>
                </a:ext>
              </a:extLst>
            </p:cNvPr>
            <p:cNvSpPr/>
            <p:nvPr/>
          </p:nvSpPr>
          <p:spPr>
            <a:xfrm>
              <a:off x="4906008" y="3352053"/>
              <a:ext cx="5582" cy="6206"/>
            </a:xfrm>
            <a:custGeom>
              <a:avLst/>
              <a:gdLst>
                <a:gd name="connsiteX0" fmla="*/ 3114 w 5582"/>
                <a:gd name="connsiteY0" fmla="*/ 0 h 6206"/>
                <a:gd name="connsiteX1" fmla="*/ 216 w 5582"/>
                <a:gd name="connsiteY1" fmla="*/ 2229 h 6206"/>
                <a:gd name="connsiteX2" fmla="*/ 576 w 5582"/>
                <a:gd name="connsiteY2" fmla="*/ 6206 h 6206"/>
                <a:gd name="connsiteX3" fmla="*/ 5583 w 5582"/>
                <a:gd name="connsiteY3" fmla="*/ 1183 h 6206"/>
                <a:gd name="connsiteX4" fmla="*/ 4503 w 5582"/>
                <a:gd name="connsiteY4" fmla="*/ 343 h 6206"/>
                <a:gd name="connsiteX5" fmla="*/ 3114 w 5582"/>
                <a:gd name="connsiteY5" fmla="*/ 0 h 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82" h="6206">
                  <a:moveTo>
                    <a:pt x="3114" y="0"/>
                  </a:moveTo>
                  <a:cubicBezTo>
                    <a:pt x="1879" y="0"/>
                    <a:pt x="748" y="823"/>
                    <a:pt x="216" y="2229"/>
                  </a:cubicBezTo>
                  <a:cubicBezTo>
                    <a:pt x="-195" y="3326"/>
                    <a:pt x="11" y="5024"/>
                    <a:pt x="576" y="6206"/>
                  </a:cubicBezTo>
                  <a:cubicBezTo>
                    <a:pt x="2257" y="4526"/>
                    <a:pt x="3920" y="2846"/>
                    <a:pt x="5583" y="1183"/>
                  </a:cubicBezTo>
                  <a:cubicBezTo>
                    <a:pt x="5274" y="857"/>
                    <a:pt x="4914" y="566"/>
                    <a:pt x="4503" y="343"/>
                  </a:cubicBezTo>
                  <a:cubicBezTo>
                    <a:pt x="4040" y="103"/>
                    <a:pt x="3560" y="0"/>
                    <a:pt x="311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6" name="任意多边形: 形状 445">
              <a:extLst>
                <a:ext uri="{FF2B5EF4-FFF2-40B4-BE49-F238E27FC236}">
                  <a16:creationId xmlns:a16="http://schemas.microsoft.com/office/drawing/2014/main" id="{7D1EA439-A45B-D96F-ACF9-90446BADA566}"/>
                </a:ext>
              </a:extLst>
            </p:cNvPr>
            <p:cNvSpPr/>
            <p:nvPr/>
          </p:nvSpPr>
          <p:spPr>
            <a:xfrm>
              <a:off x="4846784" y="3236135"/>
              <a:ext cx="16071" cy="17967"/>
            </a:xfrm>
            <a:custGeom>
              <a:avLst/>
              <a:gdLst>
                <a:gd name="connsiteX0" fmla="*/ 8297 w 16071"/>
                <a:gd name="connsiteY0" fmla="*/ 0 h 17967"/>
                <a:gd name="connsiteX1" fmla="*/ 16 w 16071"/>
                <a:gd name="connsiteY1" fmla="*/ 8384 h 17967"/>
                <a:gd name="connsiteX2" fmla="*/ 907 w 16071"/>
                <a:gd name="connsiteY2" fmla="*/ 9533 h 17967"/>
                <a:gd name="connsiteX3" fmla="*/ 1147 w 16071"/>
                <a:gd name="connsiteY3" fmla="*/ 9498 h 17967"/>
                <a:gd name="connsiteX4" fmla="*/ 2227 w 16071"/>
                <a:gd name="connsiteY4" fmla="*/ 9344 h 17967"/>
                <a:gd name="connsiteX5" fmla="*/ 2844 w 16071"/>
                <a:gd name="connsiteY5" fmla="*/ 12344 h 17967"/>
                <a:gd name="connsiteX6" fmla="*/ 4834 w 16071"/>
                <a:gd name="connsiteY6" fmla="*/ 17111 h 17967"/>
                <a:gd name="connsiteX7" fmla="*/ 8571 w 16071"/>
                <a:gd name="connsiteY7" fmla="*/ 17968 h 17967"/>
                <a:gd name="connsiteX8" fmla="*/ 15652 w 16071"/>
                <a:gd name="connsiteY8" fmla="*/ 13322 h 17967"/>
                <a:gd name="connsiteX9" fmla="*/ 9566 w 16071"/>
                <a:gd name="connsiteY9" fmla="*/ 223 h 17967"/>
                <a:gd name="connsiteX10" fmla="*/ 8297 w 16071"/>
                <a:gd name="connsiteY10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71" h="17967">
                  <a:moveTo>
                    <a:pt x="8297" y="0"/>
                  </a:moveTo>
                  <a:cubicBezTo>
                    <a:pt x="4490" y="0"/>
                    <a:pt x="-310" y="4509"/>
                    <a:pt x="16" y="8384"/>
                  </a:cubicBezTo>
                  <a:cubicBezTo>
                    <a:pt x="67" y="8915"/>
                    <a:pt x="324" y="9533"/>
                    <a:pt x="907" y="9533"/>
                  </a:cubicBezTo>
                  <a:cubicBezTo>
                    <a:pt x="976" y="9533"/>
                    <a:pt x="1061" y="9516"/>
                    <a:pt x="1147" y="9498"/>
                  </a:cubicBezTo>
                  <a:cubicBezTo>
                    <a:pt x="1576" y="9395"/>
                    <a:pt x="1936" y="9344"/>
                    <a:pt x="2227" y="9344"/>
                  </a:cubicBezTo>
                  <a:cubicBezTo>
                    <a:pt x="4165" y="9344"/>
                    <a:pt x="3359" y="11470"/>
                    <a:pt x="2844" y="12344"/>
                  </a:cubicBezTo>
                  <a:cubicBezTo>
                    <a:pt x="1164" y="15225"/>
                    <a:pt x="2879" y="16185"/>
                    <a:pt x="4834" y="17111"/>
                  </a:cubicBezTo>
                  <a:cubicBezTo>
                    <a:pt x="6051" y="17694"/>
                    <a:pt x="7337" y="17968"/>
                    <a:pt x="8571" y="17968"/>
                  </a:cubicBezTo>
                  <a:cubicBezTo>
                    <a:pt x="11709" y="17968"/>
                    <a:pt x="14606" y="16219"/>
                    <a:pt x="15652" y="13322"/>
                  </a:cubicBezTo>
                  <a:cubicBezTo>
                    <a:pt x="17281" y="8830"/>
                    <a:pt x="13937" y="1646"/>
                    <a:pt x="9566" y="223"/>
                  </a:cubicBezTo>
                  <a:cubicBezTo>
                    <a:pt x="9171" y="69"/>
                    <a:pt x="8726" y="0"/>
                    <a:pt x="82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7" name="任意多边形: 形状 446">
              <a:extLst>
                <a:ext uri="{FF2B5EF4-FFF2-40B4-BE49-F238E27FC236}">
                  <a16:creationId xmlns:a16="http://schemas.microsoft.com/office/drawing/2014/main" id="{A657E2E7-F6C3-F26F-9830-2897CE2F56B1}"/>
                </a:ext>
              </a:extLst>
            </p:cNvPr>
            <p:cNvSpPr/>
            <p:nvPr/>
          </p:nvSpPr>
          <p:spPr>
            <a:xfrm>
              <a:off x="4866115" y="3274592"/>
              <a:ext cx="11947" cy="7218"/>
            </a:xfrm>
            <a:custGeom>
              <a:avLst/>
              <a:gdLst>
                <a:gd name="connsiteX0" fmla="*/ 3933 w 11947"/>
                <a:gd name="connsiteY0" fmla="*/ 0 h 7218"/>
                <a:gd name="connsiteX1" fmla="*/ 58 w 11947"/>
                <a:gd name="connsiteY1" fmla="*/ 2692 h 7218"/>
                <a:gd name="connsiteX2" fmla="*/ 2613 w 11947"/>
                <a:gd name="connsiteY2" fmla="*/ 7115 h 7218"/>
                <a:gd name="connsiteX3" fmla="*/ 3504 w 11947"/>
                <a:gd name="connsiteY3" fmla="*/ 7218 h 7218"/>
                <a:gd name="connsiteX4" fmla="*/ 6865 w 11947"/>
                <a:gd name="connsiteY4" fmla="*/ 4681 h 7218"/>
                <a:gd name="connsiteX5" fmla="*/ 7053 w 11947"/>
                <a:gd name="connsiteY5" fmla="*/ 3652 h 7218"/>
                <a:gd name="connsiteX6" fmla="*/ 8254 w 11947"/>
                <a:gd name="connsiteY6" fmla="*/ 5246 h 7218"/>
                <a:gd name="connsiteX7" fmla="*/ 9573 w 11947"/>
                <a:gd name="connsiteY7" fmla="*/ 5761 h 7218"/>
                <a:gd name="connsiteX8" fmla="*/ 11716 w 11947"/>
                <a:gd name="connsiteY8" fmla="*/ 4269 h 7218"/>
                <a:gd name="connsiteX9" fmla="*/ 10568 w 11947"/>
                <a:gd name="connsiteY9" fmla="*/ 1749 h 7218"/>
                <a:gd name="connsiteX10" fmla="*/ 8442 w 11947"/>
                <a:gd name="connsiteY10" fmla="*/ 1012 h 7218"/>
                <a:gd name="connsiteX11" fmla="*/ 7070 w 11947"/>
                <a:gd name="connsiteY11" fmla="*/ 1989 h 7218"/>
                <a:gd name="connsiteX12" fmla="*/ 7019 w 11947"/>
                <a:gd name="connsiteY12" fmla="*/ 2109 h 7218"/>
                <a:gd name="connsiteX13" fmla="*/ 5459 w 11947"/>
                <a:gd name="connsiteY13" fmla="*/ 326 h 7218"/>
                <a:gd name="connsiteX14" fmla="*/ 3933 w 11947"/>
                <a:gd name="connsiteY14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947" h="7218">
                  <a:moveTo>
                    <a:pt x="3933" y="0"/>
                  </a:moveTo>
                  <a:cubicBezTo>
                    <a:pt x="2236" y="0"/>
                    <a:pt x="538" y="1080"/>
                    <a:pt x="58" y="2692"/>
                  </a:cubicBezTo>
                  <a:cubicBezTo>
                    <a:pt x="-319" y="3961"/>
                    <a:pt x="1207" y="6807"/>
                    <a:pt x="2613" y="7115"/>
                  </a:cubicBezTo>
                  <a:cubicBezTo>
                    <a:pt x="2921" y="7184"/>
                    <a:pt x="3230" y="7218"/>
                    <a:pt x="3504" y="7218"/>
                  </a:cubicBezTo>
                  <a:cubicBezTo>
                    <a:pt x="5064" y="7218"/>
                    <a:pt x="6144" y="6172"/>
                    <a:pt x="6865" y="4681"/>
                  </a:cubicBezTo>
                  <a:cubicBezTo>
                    <a:pt x="6951" y="4321"/>
                    <a:pt x="7019" y="3978"/>
                    <a:pt x="7053" y="3652"/>
                  </a:cubicBezTo>
                  <a:cubicBezTo>
                    <a:pt x="7293" y="4286"/>
                    <a:pt x="7773" y="4869"/>
                    <a:pt x="8254" y="5246"/>
                  </a:cubicBezTo>
                  <a:cubicBezTo>
                    <a:pt x="8699" y="5606"/>
                    <a:pt x="9145" y="5761"/>
                    <a:pt x="9573" y="5761"/>
                  </a:cubicBezTo>
                  <a:cubicBezTo>
                    <a:pt x="10414" y="5761"/>
                    <a:pt x="11185" y="5161"/>
                    <a:pt x="11716" y="4269"/>
                  </a:cubicBezTo>
                  <a:cubicBezTo>
                    <a:pt x="12403" y="3121"/>
                    <a:pt x="11425" y="2435"/>
                    <a:pt x="10568" y="1749"/>
                  </a:cubicBezTo>
                  <a:cubicBezTo>
                    <a:pt x="9899" y="1457"/>
                    <a:pt x="9145" y="1012"/>
                    <a:pt x="8442" y="1012"/>
                  </a:cubicBezTo>
                  <a:cubicBezTo>
                    <a:pt x="7927" y="1012"/>
                    <a:pt x="7447" y="1252"/>
                    <a:pt x="7070" y="1989"/>
                  </a:cubicBezTo>
                  <a:lnTo>
                    <a:pt x="7019" y="2109"/>
                  </a:lnTo>
                  <a:cubicBezTo>
                    <a:pt x="6848" y="1372"/>
                    <a:pt x="6402" y="754"/>
                    <a:pt x="5459" y="326"/>
                  </a:cubicBezTo>
                  <a:cubicBezTo>
                    <a:pt x="4996" y="103"/>
                    <a:pt x="4464" y="0"/>
                    <a:pt x="39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8" name="任意多边形: 形状 447">
              <a:extLst>
                <a:ext uri="{FF2B5EF4-FFF2-40B4-BE49-F238E27FC236}">
                  <a16:creationId xmlns:a16="http://schemas.microsoft.com/office/drawing/2014/main" id="{E4108126-00E6-D35F-C7E0-D042238C92D4}"/>
                </a:ext>
              </a:extLst>
            </p:cNvPr>
            <p:cNvSpPr/>
            <p:nvPr/>
          </p:nvSpPr>
          <p:spPr>
            <a:xfrm>
              <a:off x="4931289" y="3121195"/>
              <a:ext cx="16537" cy="14453"/>
            </a:xfrm>
            <a:custGeom>
              <a:avLst/>
              <a:gdLst>
                <a:gd name="connsiteX0" fmla="*/ 9088 w 16537"/>
                <a:gd name="connsiteY0" fmla="*/ 0 h 14453"/>
                <a:gd name="connsiteX1" fmla="*/ 8643 w 16537"/>
                <a:gd name="connsiteY1" fmla="*/ 583 h 14453"/>
                <a:gd name="connsiteX2" fmla="*/ 6894 w 16537"/>
                <a:gd name="connsiteY2" fmla="*/ 2486 h 14453"/>
                <a:gd name="connsiteX3" fmla="*/ 6499 w 16537"/>
                <a:gd name="connsiteY3" fmla="*/ 2332 h 14453"/>
                <a:gd name="connsiteX4" fmla="*/ 4082 w 16537"/>
                <a:gd name="connsiteY4" fmla="*/ 1303 h 14453"/>
                <a:gd name="connsiteX5" fmla="*/ 2659 w 16537"/>
                <a:gd name="connsiteY5" fmla="*/ 1835 h 14453"/>
                <a:gd name="connsiteX6" fmla="*/ 53 w 16537"/>
                <a:gd name="connsiteY6" fmla="*/ 8504 h 14453"/>
                <a:gd name="connsiteX7" fmla="*/ 3928 w 16537"/>
                <a:gd name="connsiteY7" fmla="*/ 13990 h 14453"/>
                <a:gd name="connsiteX8" fmla="*/ 6962 w 16537"/>
                <a:gd name="connsiteY8" fmla="*/ 14453 h 14453"/>
                <a:gd name="connsiteX9" fmla="*/ 16238 w 16537"/>
                <a:gd name="connsiteY9" fmla="*/ 9413 h 14453"/>
                <a:gd name="connsiteX10" fmla="*/ 10477 w 16537"/>
                <a:gd name="connsiteY10" fmla="*/ 377 h 14453"/>
                <a:gd name="connsiteX11" fmla="*/ 9311 w 16537"/>
                <a:gd name="connsiteY11" fmla="*/ 34 h 14453"/>
                <a:gd name="connsiteX12" fmla="*/ 9088 w 16537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7" h="14453">
                  <a:moveTo>
                    <a:pt x="9088" y="0"/>
                  </a:moveTo>
                  <a:cubicBezTo>
                    <a:pt x="8728" y="0"/>
                    <a:pt x="8797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82"/>
                    <a:pt x="1459" y="13339"/>
                    <a:pt x="3928" y="13990"/>
                  </a:cubicBezTo>
                  <a:cubicBezTo>
                    <a:pt x="4870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208" y="17"/>
                    <a:pt x="9139" y="0"/>
                    <a:pt x="90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9" name="任意多边形: 形状 448">
              <a:extLst>
                <a:ext uri="{FF2B5EF4-FFF2-40B4-BE49-F238E27FC236}">
                  <a16:creationId xmlns:a16="http://schemas.microsoft.com/office/drawing/2014/main" id="{985A5FA0-8CC0-1B81-E0FC-1880AA8B20AC}"/>
                </a:ext>
              </a:extLst>
            </p:cNvPr>
            <p:cNvSpPr/>
            <p:nvPr/>
          </p:nvSpPr>
          <p:spPr>
            <a:xfrm>
              <a:off x="4814423" y="3332473"/>
              <a:ext cx="43098" cy="44234"/>
            </a:xfrm>
            <a:custGeom>
              <a:avLst/>
              <a:gdLst>
                <a:gd name="connsiteX0" fmla="*/ 23649 w 43098"/>
                <a:gd name="connsiteY0" fmla="*/ 0 h 44234"/>
                <a:gd name="connsiteX1" fmla="*/ 19449 w 43098"/>
                <a:gd name="connsiteY1" fmla="*/ 926 h 44234"/>
                <a:gd name="connsiteX2" fmla="*/ 14871 w 43098"/>
                <a:gd name="connsiteY2" fmla="*/ 2520 h 44234"/>
                <a:gd name="connsiteX3" fmla="*/ 8253 w 43098"/>
                <a:gd name="connsiteY3" fmla="*/ 9893 h 44234"/>
                <a:gd name="connsiteX4" fmla="*/ 2132 w 43098"/>
                <a:gd name="connsiteY4" fmla="*/ 22391 h 44234"/>
                <a:gd name="connsiteX5" fmla="*/ 1309 w 43098"/>
                <a:gd name="connsiteY5" fmla="*/ 32987 h 44234"/>
                <a:gd name="connsiteX6" fmla="*/ 5064 w 43098"/>
                <a:gd name="connsiteY6" fmla="*/ 43137 h 44234"/>
                <a:gd name="connsiteX7" fmla="*/ 8613 w 43098"/>
                <a:gd name="connsiteY7" fmla="*/ 44234 h 44234"/>
                <a:gd name="connsiteX8" fmla="*/ 12454 w 43098"/>
                <a:gd name="connsiteY8" fmla="*/ 42965 h 44234"/>
                <a:gd name="connsiteX9" fmla="*/ 13962 w 43098"/>
                <a:gd name="connsiteY9" fmla="*/ 36279 h 44234"/>
                <a:gd name="connsiteX10" fmla="*/ 13620 w 43098"/>
                <a:gd name="connsiteY10" fmla="*/ 34479 h 44234"/>
                <a:gd name="connsiteX11" fmla="*/ 16517 w 43098"/>
                <a:gd name="connsiteY11" fmla="*/ 25735 h 44234"/>
                <a:gd name="connsiteX12" fmla="*/ 21489 w 43098"/>
                <a:gd name="connsiteY12" fmla="*/ 20300 h 44234"/>
                <a:gd name="connsiteX13" fmla="*/ 22518 w 43098"/>
                <a:gd name="connsiteY13" fmla="*/ 20163 h 44234"/>
                <a:gd name="connsiteX14" fmla="*/ 30748 w 43098"/>
                <a:gd name="connsiteY14" fmla="*/ 27552 h 44234"/>
                <a:gd name="connsiteX15" fmla="*/ 31673 w 43098"/>
                <a:gd name="connsiteY15" fmla="*/ 27501 h 44234"/>
                <a:gd name="connsiteX16" fmla="*/ 37965 w 43098"/>
                <a:gd name="connsiteY16" fmla="*/ 25598 h 44234"/>
                <a:gd name="connsiteX17" fmla="*/ 43092 w 43098"/>
                <a:gd name="connsiteY17" fmla="*/ 18568 h 44234"/>
                <a:gd name="connsiteX18" fmla="*/ 38000 w 43098"/>
                <a:gd name="connsiteY18" fmla="*/ 11436 h 44234"/>
                <a:gd name="connsiteX19" fmla="*/ 33422 w 43098"/>
                <a:gd name="connsiteY19" fmla="*/ 10236 h 44234"/>
                <a:gd name="connsiteX20" fmla="*/ 32068 w 43098"/>
                <a:gd name="connsiteY20" fmla="*/ 7150 h 44234"/>
                <a:gd name="connsiteX21" fmla="*/ 30524 w 43098"/>
                <a:gd name="connsiteY21" fmla="*/ 4406 h 44234"/>
                <a:gd name="connsiteX22" fmla="*/ 23649 w 43098"/>
                <a:gd name="connsiteY22" fmla="*/ 0 h 4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098" h="44234">
                  <a:moveTo>
                    <a:pt x="23649" y="0"/>
                  </a:moveTo>
                  <a:cubicBezTo>
                    <a:pt x="22381" y="0"/>
                    <a:pt x="20992" y="309"/>
                    <a:pt x="19449" y="926"/>
                  </a:cubicBezTo>
                  <a:cubicBezTo>
                    <a:pt x="17940" y="1526"/>
                    <a:pt x="16517" y="2246"/>
                    <a:pt x="14871" y="2520"/>
                  </a:cubicBezTo>
                  <a:cubicBezTo>
                    <a:pt x="10962" y="3189"/>
                    <a:pt x="8493" y="6292"/>
                    <a:pt x="8253" y="9893"/>
                  </a:cubicBezTo>
                  <a:cubicBezTo>
                    <a:pt x="7893" y="15242"/>
                    <a:pt x="5698" y="18825"/>
                    <a:pt x="2132" y="22391"/>
                  </a:cubicBezTo>
                  <a:cubicBezTo>
                    <a:pt x="-611" y="25135"/>
                    <a:pt x="-508" y="29695"/>
                    <a:pt x="1309" y="32987"/>
                  </a:cubicBezTo>
                  <a:cubicBezTo>
                    <a:pt x="-131" y="38165"/>
                    <a:pt x="795" y="40394"/>
                    <a:pt x="5064" y="43137"/>
                  </a:cubicBezTo>
                  <a:cubicBezTo>
                    <a:pt x="6247" y="43891"/>
                    <a:pt x="7447" y="44234"/>
                    <a:pt x="8613" y="44234"/>
                  </a:cubicBezTo>
                  <a:cubicBezTo>
                    <a:pt x="9968" y="44234"/>
                    <a:pt x="11288" y="43771"/>
                    <a:pt x="12454" y="42965"/>
                  </a:cubicBezTo>
                  <a:cubicBezTo>
                    <a:pt x="14614" y="41491"/>
                    <a:pt x="15300" y="38902"/>
                    <a:pt x="13962" y="36279"/>
                  </a:cubicBezTo>
                  <a:cubicBezTo>
                    <a:pt x="13585" y="35542"/>
                    <a:pt x="13482" y="35010"/>
                    <a:pt x="13620" y="34479"/>
                  </a:cubicBezTo>
                  <a:cubicBezTo>
                    <a:pt x="15746" y="32113"/>
                    <a:pt x="16345" y="29078"/>
                    <a:pt x="16517" y="25735"/>
                  </a:cubicBezTo>
                  <a:cubicBezTo>
                    <a:pt x="16740" y="21243"/>
                    <a:pt x="17186" y="20900"/>
                    <a:pt x="21489" y="20300"/>
                  </a:cubicBezTo>
                  <a:cubicBezTo>
                    <a:pt x="21832" y="20248"/>
                    <a:pt x="22175" y="20197"/>
                    <a:pt x="22518" y="20163"/>
                  </a:cubicBezTo>
                  <a:cubicBezTo>
                    <a:pt x="22843" y="24175"/>
                    <a:pt x="26513" y="27552"/>
                    <a:pt x="30748" y="27552"/>
                  </a:cubicBezTo>
                  <a:cubicBezTo>
                    <a:pt x="31056" y="27552"/>
                    <a:pt x="31365" y="27535"/>
                    <a:pt x="31673" y="27501"/>
                  </a:cubicBezTo>
                  <a:cubicBezTo>
                    <a:pt x="33817" y="27243"/>
                    <a:pt x="35994" y="26523"/>
                    <a:pt x="37965" y="25598"/>
                  </a:cubicBezTo>
                  <a:cubicBezTo>
                    <a:pt x="40811" y="24277"/>
                    <a:pt x="43246" y="22186"/>
                    <a:pt x="43092" y="18568"/>
                  </a:cubicBezTo>
                  <a:cubicBezTo>
                    <a:pt x="42955" y="15173"/>
                    <a:pt x="40760" y="12979"/>
                    <a:pt x="38000" y="11436"/>
                  </a:cubicBezTo>
                  <a:cubicBezTo>
                    <a:pt x="36542" y="10630"/>
                    <a:pt x="34965" y="10253"/>
                    <a:pt x="33422" y="10236"/>
                  </a:cubicBezTo>
                  <a:cubicBezTo>
                    <a:pt x="33148" y="9276"/>
                    <a:pt x="32719" y="8264"/>
                    <a:pt x="32068" y="7150"/>
                  </a:cubicBezTo>
                  <a:cubicBezTo>
                    <a:pt x="31536" y="6241"/>
                    <a:pt x="31125" y="5264"/>
                    <a:pt x="30524" y="4406"/>
                  </a:cubicBezTo>
                  <a:cubicBezTo>
                    <a:pt x="28519" y="1423"/>
                    <a:pt x="26358" y="0"/>
                    <a:pt x="236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0" name="任意多边形: 形状 449">
              <a:extLst>
                <a:ext uri="{FF2B5EF4-FFF2-40B4-BE49-F238E27FC236}">
                  <a16:creationId xmlns:a16="http://schemas.microsoft.com/office/drawing/2014/main" id="{C49BFE92-5A4D-99AD-9A5D-AFC5BE17350B}"/>
                </a:ext>
              </a:extLst>
            </p:cNvPr>
            <p:cNvSpPr/>
            <p:nvPr/>
          </p:nvSpPr>
          <p:spPr>
            <a:xfrm>
              <a:off x="4940394" y="3193787"/>
              <a:ext cx="12424" cy="10441"/>
            </a:xfrm>
            <a:custGeom>
              <a:avLst/>
              <a:gdLst>
                <a:gd name="connsiteX0" fmla="*/ 2469 w 12424"/>
                <a:gd name="connsiteY0" fmla="*/ 0 h 10441"/>
                <a:gd name="connsiteX1" fmla="*/ 0 w 12424"/>
                <a:gd name="connsiteY1" fmla="*/ 3206 h 10441"/>
                <a:gd name="connsiteX2" fmla="*/ 4698 w 12424"/>
                <a:gd name="connsiteY2" fmla="*/ 10441 h 10441"/>
                <a:gd name="connsiteX3" fmla="*/ 9069 w 12424"/>
                <a:gd name="connsiteY3" fmla="*/ 9070 h 10441"/>
                <a:gd name="connsiteX4" fmla="*/ 10613 w 12424"/>
                <a:gd name="connsiteY4" fmla="*/ 8058 h 10441"/>
                <a:gd name="connsiteX5" fmla="*/ 12310 w 12424"/>
                <a:gd name="connsiteY5" fmla="*/ 4286 h 10441"/>
                <a:gd name="connsiteX6" fmla="*/ 9069 w 12424"/>
                <a:gd name="connsiteY6" fmla="*/ 1423 h 10441"/>
                <a:gd name="connsiteX7" fmla="*/ 8212 w 12424"/>
                <a:gd name="connsiteY7" fmla="*/ 1474 h 10441"/>
                <a:gd name="connsiteX8" fmla="*/ 3446 w 12424"/>
                <a:gd name="connsiteY8" fmla="*/ 206 h 10441"/>
                <a:gd name="connsiteX9" fmla="*/ 2469 w 12424"/>
                <a:gd name="connsiteY9" fmla="*/ 0 h 1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24" h="10441">
                  <a:moveTo>
                    <a:pt x="2469" y="0"/>
                  </a:moveTo>
                  <a:cubicBezTo>
                    <a:pt x="1080" y="0"/>
                    <a:pt x="0" y="1440"/>
                    <a:pt x="0" y="3206"/>
                  </a:cubicBezTo>
                  <a:cubicBezTo>
                    <a:pt x="17" y="7921"/>
                    <a:pt x="1748" y="10441"/>
                    <a:pt x="4698" y="10441"/>
                  </a:cubicBezTo>
                  <a:cubicBezTo>
                    <a:pt x="5949" y="10441"/>
                    <a:pt x="7406" y="9995"/>
                    <a:pt x="9069" y="9070"/>
                  </a:cubicBezTo>
                  <a:cubicBezTo>
                    <a:pt x="9601" y="8778"/>
                    <a:pt x="10133" y="8452"/>
                    <a:pt x="10613" y="8058"/>
                  </a:cubicBezTo>
                  <a:cubicBezTo>
                    <a:pt x="11761" y="7098"/>
                    <a:pt x="12773" y="5949"/>
                    <a:pt x="12310" y="4286"/>
                  </a:cubicBezTo>
                  <a:cubicBezTo>
                    <a:pt x="11881" y="2760"/>
                    <a:pt x="10664" y="1937"/>
                    <a:pt x="9069" y="1423"/>
                  </a:cubicBezTo>
                  <a:cubicBezTo>
                    <a:pt x="8778" y="1457"/>
                    <a:pt x="8487" y="1474"/>
                    <a:pt x="8212" y="1474"/>
                  </a:cubicBezTo>
                  <a:cubicBezTo>
                    <a:pt x="6618" y="1474"/>
                    <a:pt x="5075" y="960"/>
                    <a:pt x="3446" y="206"/>
                  </a:cubicBezTo>
                  <a:cubicBezTo>
                    <a:pt x="3120" y="68"/>
                    <a:pt x="2794" y="0"/>
                    <a:pt x="24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1" name="任意多边形: 形状 450">
              <a:extLst>
                <a:ext uri="{FF2B5EF4-FFF2-40B4-BE49-F238E27FC236}">
                  <a16:creationId xmlns:a16="http://schemas.microsoft.com/office/drawing/2014/main" id="{3320F739-CD68-E38B-2F69-109992A588CA}"/>
                </a:ext>
              </a:extLst>
            </p:cNvPr>
            <p:cNvSpPr/>
            <p:nvPr/>
          </p:nvSpPr>
          <p:spPr>
            <a:xfrm>
              <a:off x="4917792" y="3199891"/>
              <a:ext cx="17130" cy="17282"/>
            </a:xfrm>
            <a:custGeom>
              <a:avLst/>
              <a:gdLst>
                <a:gd name="connsiteX0" fmla="*/ 8012 w 17130"/>
                <a:gd name="connsiteY0" fmla="*/ 0 h 17282"/>
                <a:gd name="connsiteX1" fmla="*/ 2885 w 17130"/>
                <a:gd name="connsiteY1" fmla="*/ 2983 h 17282"/>
                <a:gd name="connsiteX2" fmla="*/ 793 w 17130"/>
                <a:gd name="connsiteY2" fmla="*/ 6858 h 17282"/>
                <a:gd name="connsiteX3" fmla="*/ 5371 w 17130"/>
                <a:gd name="connsiteY3" fmla="*/ 16459 h 17282"/>
                <a:gd name="connsiteX4" fmla="*/ 7686 w 17130"/>
                <a:gd name="connsiteY4" fmla="*/ 16785 h 17282"/>
                <a:gd name="connsiteX5" fmla="*/ 9280 w 17130"/>
                <a:gd name="connsiteY5" fmla="*/ 16631 h 17282"/>
                <a:gd name="connsiteX6" fmla="*/ 10840 w 17130"/>
                <a:gd name="connsiteY6" fmla="*/ 17282 h 17282"/>
                <a:gd name="connsiteX7" fmla="*/ 13309 w 17130"/>
                <a:gd name="connsiteY7" fmla="*/ 16476 h 17282"/>
                <a:gd name="connsiteX8" fmla="*/ 16292 w 17130"/>
                <a:gd name="connsiteY8" fmla="*/ 12533 h 17282"/>
                <a:gd name="connsiteX9" fmla="*/ 16875 w 17130"/>
                <a:gd name="connsiteY9" fmla="*/ 10921 h 17282"/>
                <a:gd name="connsiteX10" fmla="*/ 14767 w 17130"/>
                <a:gd name="connsiteY10" fmla="*/ 3669 h 17282"/>
                <a:gd name="connsiteX11" fmla="*/ 12915 w 17130"/>
                <a:gd name="connsiteY11" fmla="*/ 2966 h 17282"/>
                <a:gd name="connsiteX12" fmla="*/ 8012 w 17130"/>
                <a:gd name="connsiteY12" fmla="*/ 0 h 1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30" h="17282">
                  <a:moveTo>
                    <a:pt x="8012" y="0"/>
                  </a:moveTo>
                  <a:cubicBezTo>
                    <a:pt x="6246" y="0"/>
                    <a:pt x="4445" y="977"/>
                    <a:pt x="2885" y="2983"/>
                  </a:cubicBezTo>
                  <a:cubicBezTo>
                    <a:pt x="1994" y="4115"/>
                    <a:pt x="1291" y="5486"/>
                    <a:pt x="793" y="6858"/>
                  </a:cubicBezTo>
                  <a:cubicBezTo>
                    <a:pt x="-1092" y="12002"/>
                    <a:pt x="365" y="14968"/>
                    <a:pt x="5371" y="16459"/>
                  </a:cubicBezTo>
                  <a:cubicBezTo>
                    <a:pt x="6126" y="16682"/>
                    <a:pt x="6914" y="16785"/>
                    <a:pt x="7686" y="16785"/>
                  </a:cubicBezTo>
                  <a:cubicBezTo>
                    <a:pt x="8234" y="16785"/>
                    <a:pt x="8783" y="16734"/>
                    <a:pt x="9280" y="16631"/>
                  </a:cubicBezTo>
                  <a:cubicBezTo>
                    <a:pt x="9760" y="17094"/>
                    <a:pt x="10274" y="17282"/>
                    <a:pt x="10840" y="17282"/>
                  </a:cubicBezTo>
                  <a:cubicBezTo>
                    <a:pt x="11595" y="17282"/>
                    <a:pt x="12418" y="16956"/>
                    <a:pt x="13309" y="16476"/>
                  </a:cubicBezTo>
                  <a:cubicBezTo>
                    <a:pt x="14887" y="15636"/>
                    <a:pt x="15504" y="14145"/>
                    <a:pt x="16292" y="12533"/>
                  </a:cubicBezTo>
                  <a:cubicBezTo>
                    <a:pt x="16464" y="12087"/>
                    <a:pt x="16738" y="11521"/>
                    <a:pt x="16875" y="10921"/>
                  </a:cubicBezTo>
                  <a:cubicBezTo>
                    <a:pt x="17613" y="7955"/>
                    <a:pt x="16704" y="4886"/>
                    <a:pt x="14767" y="3669"/>
                  </a:cubicBezTo>
                  <a:cubicBezTo>
                    <a:pt x="14235" y="3343"/>
                    <a:pt x="13601" y="3103"/>
                    <a:pt x="12915" y="2966"/>
                  </a:cubicBezTo>
                  <a:cubicBezTo>
                    <a:pt x="11509" y="994"/>
                    <a:pt x="9777" y="0"/>
                    <a:pt x="801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2" name="任意多边形: 形状 451">
              <a:extLst>
                <a:ext uri="{FF2B5EF4-FFF2-40B4-BE49-F238E27FC236}">
                  <a16:creationId xmlns:a16="http://schemas.microsoft.com/office/drawing/2014/main" id="{42721A4F-FFE3-C430-D595-B3DA99860265}"/>
                </a:ext>
              </a:extLst>
            </p:cNvPr>
            <p:cNvSpPr/>
            <p:nvPr/>
          </p:nvSpPr>
          <p:spPr>
            <a:xfrm>
              <a:off x="4950373" y="3165721"/>
              <a:ext cx="7241" cy="7663"/>
            </a:xfrm>
            <a:custGeom>
              <a:avLst/>
              <a:gdLst>
                <a:gd name="connsiteX0" fmla="*/ 2811 w 7241"/>
                <a:gd name="connsiteY0" fmla="*/ 0 h 7663"/>
                <a:gd name="connsiteX1" fmla="*/ 188 w 7241"/>
                <a:gd name="connsiteY1" fmla="*/ 2863 h 7663"/>
                <a:gd name="connsiteX2" fmla="*/ 2863 w 7241"/>
                <a:gd name="connsiteY2" fmla="*/ 7561 h 7663"/>
                <a:gd name="connsiteX3" fmla="*/ 3857 w 7241"/>
                <a:gd name="connsiteY3" fmla="*/ 7664 h 7663"/>
                <a:gd name="connsiteX4" fmla="*/ 7063 w 7241"/>
                <a:gd name="connsiteY4" fmla="*/ 5041 h 7663"/>
                <a:gd name="connsiteX5" fmla="*/ 3223 w 7241"/>
                <a:gd name="connsiteY5" fmla="*/ 51 h 7663"/>
                <a:gd name="connsiteX6" fmla="*/ 2811 w 7241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1" h="7663">
                  <a:moveTo>
                    <a:pt x="2811" y="0"/>
                  </a:moveTo>
                  <a:cubicBezTo>
                    <a:pt x="1817" y="0"/>
                    <a:pt x="754" y="1012"/>
                    <a:pt x="188" y="2863"/>
                  </a:cubicBezTo>
                  <a:cubicBezTo>
                    <a:pt x="-481" y="5058"/>
                    <a:pt x="685" y="7150"/>
                    <a:pt x="2863" y="7561"/>
                  </a:cubicBezTo>
                  <a:cubicBezTo>
                    <a:pt x="3206" y="7630"/>
                    <a:pt x="3531" y="7664"/>
                    <a:pt x="3857" y="7664"/>
                  </a:cubicBezTo>
                  <a:cubicBezTo>
                    <a:pt x="5383" y="7664"/>
                    <a:pt x="6532" y="6858"/>
                    <a:pt x="7063" y="5041"/>
                  </a:cubicBezTo>
                  <a:cubicBezTo>
                    <a:pt x="7715" y="2829"/>
                    <a:pt x="6618" y="960"/>
                    <a:pt x="3223" y="51"/>
                  </a:cubicBezTo>
                  <a:cubicBezTo>
                    <a:pt x="3086" y="17"/>
                    <a:pt x="2948" y="0"/>
                    <a:pt x="28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3" name="任意多边形: 形状 452">
              <a:extLst>
                <a:ext uri="{FF2B5EF4-FFF2-40B4-BE49-F238E27FC236}">
                  <a16:creationId xmlns:a16="http://schemas.microsoft.com/office/drawing/2014/main" id="{97491A88-1805-4887-F631-D7096C8E31C7}"/>
                </a:ext>
              </a:extLst>
            </p:cNvPr>
            <p:cNvSpPr/>
            <p:nvPr/>
          </p:nvSpPr>
          <p:spPr>
            <a:xfrm>
              <a:off x="4675768" y="34113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8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8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8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4" name="任意多边形: 形状 453">
              <a:extLst>
                <a:ext uri="{FF2B5EF4-FFF2-40B4-BE49-F238E27FC236}">
                  <a16:creationId xmlns:a16="http://schemas.microsoft.com/office/drawing/2014/main" id="{E3548EF1-F384-D033-B876-43ADED8D8D33}"/>
                </a:ext>
              </a:extLst>
            </p:cNvPr>
            <p:cNvSpPr/>
            <p:nvPr/>
          </p:nvSpPr>
          <p:spPr>
            <a:xfrm>
              <a:off x="4926337" y="3137929"/>
              <a:ext cx="13645" cy="12395"/>
            </a:xfrm>
            <a:custGeom>
              <a:avLst/>
              <a:gdLst>
                <a:gd name="connsiteX0" fmla="*/ 8073 w 13645"/>
                <a:gd name="connsiteY0" fmla="*/ 0 h 12395"/>
                <a:gd name="connsiteX1" fmla="*/ 221 w 13645"/>
                <a:gd name="connsiteY1" fmla="*/ 5435 h 12395"/>
                <a:gd name="connsiteX2" fmla="*/ 5451 w 13645"/>
                <a:gd name="connsiteY2" fmla="*/ 11864 h 12395"/>
                <a:gd name="connsiteX3" fmla="*/ 8485 w 13645"/>
                <a:gd name="connsiteY3" fmla="*/ 12396 h 12395"/>
                <a:gd name="connsiteX4" fmla="*/ 13320 w 13645"/>
                <a:gd name="connsiteY4" fmla="*/ 9481 h 12395"/>
                <a:gd name="connsiteX5" fmla="*/ 9720 w 13645"/>
                <a:gd name="connsiteY5" fmla="*/ 274 h 12395"/>
                <a:gd name="connsiteX6" fmla="*/ 8073 w 13645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5" h="12395">
                  <a:moveTo>
                    <a:pt x="8073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2" y="10407"/>
                    <a:pt x="5451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56" y="0"/>
                    <a:pt x="80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5" name="任意多边形: 形状 454">
              <a:extLst>
                <a:ext uri="{FF2B5EF4-FFF2-40B4-BE49-F238E27FC236}">
                  <a16:creationId xmlns:a16="http://schemas.microsoft.com/office/drawing/2014/main" id="{788A537E-DE92-C7DA-D954-5082EB5A347D}"/>
                </a:ext>
              </a:extLst>
            </p:cNvPr>
            <p:cNvSpPr/>
            <p:nvPr/>
          </p:nvSpPr>
          <p:spPr>
            <a:xfrm>
              <a:off x="4721067" y="3216984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43" y="120"/>
                    <a:pt x="2065" y="0"/>
                    <a:pt x="17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6" name="任意多边形: 形状 455">
              <a:extLst>
                <a:ext uri="{FF2B5EF4-FFF2-40B4-BE49-F238E27FC236}">
                  <a16:creationId xmlns:a16="http://schemas.microsoft.com/office/drawing/2014/main" id="{AB712B4F-47FB-BCDA-22CB-CE5E07A08271}"/>
                </a:ext>
              </a:extLst>
            </p:cNvPr>
            <p:cNvSpPr/>
            <p:nvPr/>
          </p:nvSpPr>
          <p:spPr>
            <a:xfrm>
              <a:off x="4726480" y="3224100"/>
              <a:ext cx="4600" cy="3891"/>
            </a:xfrm>
            <a:custGeom>
              <a:avLst/>
              <a:gdLst>
                <a:gd name="connsiteX0" fmla="*/ 2225 w 4600"/>
                <a:gd name="connsiteY0" fmla="*/ 0 h 3891"/>
                <a:gd name="connsiteX1" fmla="*/ 167 w 4600"/>
                <a:gd name="connsiteY1" fmla="*/ 1629 h 3891"/>
                <a:gd name="connsiteX2" fmla="*/ 904 w 4600"/>
                <a:gd name="connsiteY2" fmla="*/ 3463 h 3891"/>
                <a:gd name="connsiteX3" fmla="*/ 2928 w 4600"/>
                <a:gd name="connsiteY3" fmla="*/ 3892 h 3891"/>
                <a:gd name="connsiteX4" fmla="*/ 4419 w 4600"/>
                <a:gd name="connsiteY4" fmla="*/ 2743 h 3891"/>
                <a:gd name="connsiteX5" fmla="*/ 3459 w 4600"/>
                <a:gd name="connsiteY5" fmla="*/ 240 h 3891"/>
                <a:gd name="connsiteX6" fmla="*/ 2225 w 4600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0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4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0" y="3892"/>
                    <a:pt x="4042" y="3635"/>
                    <a:pt x="4419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7" name="任意多边形: 形状 456">
              <a:extLst>
                <a:ext uri="{FF2B5EF4-FFF2-40B4-BE49-F238E27FC236}">
                  <a16:creationId xmlns:a16="http://schemas.microsoft.com/office/drawing/2014/main" id="{A6F77388-790C-633D-0EAB-238D734E2C8B}"/>
                </a:ext>
              </a:extLst>
            </p:cNvPr>
            <p:cNvSpPr/>
            <p:nvPr/>
          </p:nvSpPr>
          <p:spPr>
            <a:xfrm>
              <a:off x="4718564" y="3376861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20" y="69"/>
                    <a:pt x="4226" y="0"/>
                    <a:pt x="3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8" name="任意多边形: 形状 457">
              <a:extLst>
                <a:ext uri="{FF2B5EF4-FFF2-40B4-BE49-F238E27FC236}">
                  <a16:creationId xmlns:a16="http://schemas.microsoft.com/office/drawing/2014/main" id="{D566B40E-DB8F-BD87-14E0-AFDDF963A022}"/>
                </a:ext>
              </a:extLst>
            </p:cNvPr>
            <p:cNvSpPr/>
            <p:nvPr/>
          </p:nvSpPr>
          <p:spPr>
            <a:xfrm>
              <a:off x="4953751" y="31557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7" y="0"/>
                    <a:pt x="668" y="874"/>
                    <a:pt x="171" y="2349"/>
                  </a:cubicBezTo>
                  <a:cubicBezTo>
                    <a:pt x="-430" y="4149"/>
                    <a:pt x="634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6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514" y="0"/>
                    <a:pt x="30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9" name="任意多边形: 形状 458">
              <a:extLst>
                <a:ext uri="{FF2B5EF4-FFF2-40B4-BE49-F238E27FC236}">
                  <a16:creationId xmlns:a16="http://schemas.microsoft.com/office/drawing/2014/main" id="{D92D5678-2025-1080-D89A-B1910FB1F632}"/>
                </a:ext>
              </a:extLst>
            </p:cNvPr>
            <p:cNvSpPr/>
            <p:nvPr/>
          </p:nvSpPr>
          <p:spPr>
            <a:xfrm>
              <a:off x="4695090" y="3236118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20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32" y="0"/>
                    <a:pt x="69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0" name="任意多边形: 形状 459">
              <a:extLst>
                <a:ext uri="{FF2B5EF4-FFF2-40B4-BE49-F238E27FC236}">
                  <a16:creationId xmlns:a16="http://schemas.microsoft.com/office/drawing/2014/main" id="{EFD62EA7-4B45-8BC7-15F9-14F4BE6A1C27}"/>
                </a:ext>
              </a:extLst>
            </p:cNvPr>
            <p:cNvSpPr/>
            <p:nvPr/>
          </p:nvSpPr>
          <p:spPr>
            <a:xfrm>
              <a:off x="4694145" y="3280695"/>
              <a:ext cx="7016" cy="7509"/>
            </a:xfrm>
            <a:custGeom>
              <a:avLst/>
              <a:gdLst>
                <a:gd name="connsiteX0" fmla="*/ 4008 w 7016"/>
                <a:gd name="connsiteY0" fmla="*/ 0 h 7509"/>
                <a:gd name="connsiteX1" fmla="*/ 64 w 7016"/>
                <a:gd name="connsiteY1" fmla="*/ 3223 h 7509"/>
                <a:gd name="connsiteX2" fmla="*/ 2842 w 7016"/>
                <a:gd name="connsiteY2" fmla="*/ 7441 h 7509"/>
                <a:gd name="connsiteX3" fmla="*/ 3545 w 7016"/>
                <a:gd name="connsiteY3" fmla="*/ 7510 h 7509"/>
                <a:gd name="connsiteX4" fmla="*/ 6837 w 7016"/>
                <a:gd name="connsiteY4" fmla="*/ 4561 h 7509"/>
                <a:gd name="connsiteX5" fmla="*/ 4642 w 7016"/>
                <a:gd name="connsiteY5" fmla="*/ 86 h 7509"/>
                <a:gd name="connsiteX6" fmla="*/ 4008 w 7016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16" h="7509">
                  <a:moveTo>
                    <a:pt x="4008" y="0"/>
                  </a:moveTo>
                  <a:cubicBezTo>
                    <a:pt x="2413" y="0"/>
                    <a:pt x="545" y="1457"/>
                    <a:pt x="64" y="3223"/>
                  </a:cubicBezTo>
                  <a:cubicBezTo>
                    <a:pt x="-330" y="4681"/>
                    <a:pt x="1144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37" y="4561"/>
                  </a:cubicBezTo>
                  <a:cubicBezTo>
                    <a:pt x="7454" y="2606"/>
                    <a:pt x="6425" y="583"/>
                    <a:pt x="4642" y="86"/>
                  </a:cubicBezTo>
                  <a:cubicBezTo>
                    <a:pt x="4454" y="34"/>
                    <a:pt x="4231" y="0"/>
                    <a:pt x="40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1" name="任意多边形: 形状 460">
              <a:extLst>
                <a:ext uri="{FF2B5EF4-FFF2-40B4-BE49-F238E27FC236}">
                  <a16:creationId xmlns:a16="http://schemas.microsoft.com/office/drawing/2014/main" id="{554BE3DF-421F-DB41-37FE-E01C9961EC7D}"/>
                </a:ext>
              </a:extLst>
            </p:cNvPr>
            <p:cNvSpPr/>
            <p:nvPr/>
          </p:nvSpPr>
          <p:spPr>
            <a:xfrm>
              <a:off x="4689636" y="3321706"/>
              <a:ext cx="10663" cy="12910"/>
            </a:xfrm>
            <a:custGeom>
              <a:avLst/>
              <a:gdLst>
                <a:gd name="connsiteX0" fmla="*/ 5791 w 10663"/>
                <a:gd name="connsiteY0" fmla="*/ 0 h 12910"/>
                <a:gd name="connsiteX1" fmla="*/ 3785 w 10663"/>
                <a:gd name="connsiteY1" fmla="*/ 754 h 12910"/>
                <a:gd name="connsiteX2" fmla="*/ 1247 w 10663"/>
                <a:gd name="connsiteY2" fmla="*/ 3703 h 12910"/>
                <a:gd name="connsiteX3" fmla="*/ 5534 w 10663"/>
                <a:gd name="connsiteY3" fmla="*/ 12464 h 12910"/>
                <a:gd name="connsiteX4" fmla="*/ 6665 w 10663"/>
                <a:gd name="connsiteY4" fmla="*/ 12842 h 12910"/>
                <a:gd name="connsiteX5" fmla="*/ 7557 w 10663"/>
                <a:gd name="connsiteY5" fmla="*/ 12910 h 12910"/>
                <a:gd name="connsiteX6" fmla="*/ 10660 w 10663"/>
                <a:gd name="connsiteY6" fmla="*/ 8984 h 12910"/>
                <a:gd name="connsiteX7" fmla="*/ 7574 w 10663"/>
                <a:gd name="connsiteY7" fmla="*/ 1715 h 12910"/>
                <a:gd name="connsiteX8" fmla="*/ 5791 w 10663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3" h="12910">
                  <a:moveTo>
                    <a:pt x="5791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4" y="11213"/>
                    <a:pt x="5534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7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31" y="429"/>
                    <a:pt x="6545" y="0"/>
                    <a:pt x="57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2" name="任意多边形: 形状 461">
              <a:extLst>
                <a:ext uri="{FF2B5EF4-FFF2-40B4-BE49-F238E27FC236}">
                  <a16:creationId xmlns:a16="http://schemas.microsoft.com/office/drawing/2014/main" id="{CB6565E8-BA42-1EC2-037A-261364155D71}"/>
                </a:ext>
              </a:extLst>
            </p:cNvPr>
            <p:cNvSpPr/>
            <p:nvPr/>
          </p:nvSpPr>
          <p:spPr>
            <a:xfrm>
              <a:off x="4724510" y="3255938"/>
              <a:ext cx="17408" cy="16133"/>
            </a:xfrm>
            <a:custGeom>
              <a:avLst/>
              <a:gdLst>
                <a:gd name="connsiteX0" fmla="*/ 8807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62 w 17408"/>
                <a:gd name="connsiteY12" fmla="*/ 4046 h 16133"/>
                <a:gd name="connsiteX13" fmla="*/ 11447 w 17408"/>
                <a:gd name="connsiteY13" fmla="*/ 2623 h 16133"/>
                <a:gd name="connsiteX14" fmla="*/ 8807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807" y="0"/>
                  </a:moveTo>
                  <a:cubicBezTo>
                    <a:pt x="8550" y="0"/>
                    <a:pt x="8276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0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7" y="11727"/>
                    <a:pt x="3681" y="13630"/>
                    <a:pt x="6389" y="14916"/>
                  </a:cubicBezTo>
                  <a:cubicBezTo>
                    <a:pt x="8104" y="15739"/>
                    <a:pt x="9784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3" y="2812"/>
                    <a:pt x="14774" y="2880"/>
                    <a:pt x="14653" y="3017"/>
                  </a:cubicBezTo>
                  <a:cubicBezTo>
                    <a:pt x="14088" y="3755"/>
                    <a:pt x="13590" y="4046"/>
                    <a:pt x="13162" y="4046"/>
                  </a:cubicBezTo>
                  <a:cubicBezTo>
                    <a:pt x="12476" y="4046"/>
                    <a:pt x="11944" y="3343"/>
                    <a:pt x="11447" y="2623"/>
                  </a:cubicBezTo>
                  <a:cubicBezTo>
                    <a:pt x="10693" y="1457"/>
                    <a:pt x="10299" y="0"/>
                    <a:pt x="88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3" name="任意多边形: 形状 462">
              <a:extLst>
                <a:ext uri="{FF2B5EF4-FFF2-40B4-BE49-F238E27FC236}">
                  <a16:creationId xmlns:a16="http://schemas.microsoft.com/office/drawing/2014/main" id="{23D5B169-AA7A-76DB-3086-FB3590E24E7C}"/>
                </a:ext>
              </a:extLst>
            </p:cNvPr>
            <p:cNvSpPr/>
            <p:nvPr/>
          </p:nvSpPr>
          <p:spPr>
            <a:xfrm>
              <a:off x="4733138" y="3381834"/>
              <a:ext cx="29091" cy="31443"/>
            </a:xfrm>
            <a:custGeom>
              <a:avLst/>
              <a:gdLst>
                <a:gd name="connsiteX0" fmla="*/ 16998 w 29091"/>
                <a:gd name="connsiteY0" fmla="*/ 0 h 31443"/>
                <a:gd name="connsiteX1" fmla="*/ 12146 w 29091"/>
                <a:gd name="connsiteY1" fmla="*/ 1749 h 31443"/>
                <a:gd name="connsiteX2" fmla="*/ 11786 w 29091"/>
                <a:gd name="connsiteY2" fmla="*/ 6618 h 31443"/>
                <a:gd name="connsiteX3" fmla="*/ 10500 w 29091"/>
                <a:gd name="connsiteY3" fmla="*/ 6550 h 31443"/>
                <a:gd name="connsiteX4" fmla="*/ 350 w 29091"/>
                <a:gd name="connsiteY4" fmla="*/ 12687 h 31443"/>
                <a:gd name="connsiteX5" fmla="*/ 1928 w 29091"/>
                <a:gd name="connsiteY5" fmla="*/ 22134 h 31443"/>
                <a:gd name="connsiteX6" fmla="*/ 3762 w 29091"/>
                <a:gd name="connsiteY6" fmla="*/ 27878 h 31443"/>
                <a:gd name="connsiteX7" fmla="*/ 10072 w 29091"/>
                <a:gd name="connsiteY7" fmla="*/ 31444 h 31443"/>
                <a:gd name="connsiteX8" fmla="*/ 13432 w 29091"/>
                <a:gd name="connsiteY8" fmla="*/ 29832 h 31443"/>
                <a:gd name="connsiteX9" fmla="*/ 16998 w 29091"/>
                <a:gd name="connsiteY9" fmla="*/ 24346 h 31443"/>
                <a:gd name="connsiteX10" fmla="*/ 17427 w 29091"/>
                <a:gd name="connsiteY10" fmla="*/ 22871 h 31443"/>
                <a:gd name="connsiteX11" fmla="*/ 18284 w 29091"/>
                <a:gd name="connsiteY11" fmla="*/ 21517 h 31443"/>
                <a:gd name="connsiteX12" fmla="*/ 19519 w 29091"/>
                <a:gd name="connsiteY12" fmla="*/ 25769 h 31443"/>
                <a:gd name="connsiteX13" fmla="*/ 22176 w 29091"/>
                <a:gd name="connsiteY13" fmla="*/ 29078 h 31443"/>
                <a:gd name="connsiteX14" fmla="*/ 25108 w 29091"/>
                <a:gd name="connsiteY14" fmla="*/ 31067 h 31443"/>
                <a:gd name="connsiteX15" fmla="*/ 28023 w 29091"/>
                <a:gd name="connsiteY15" fmla="*/ 28255 h 31443"/>
                <a:gd name="connsiteX16" fmla="*/ 29085 w 29091"/>
                <a:gd name="connsiteY16" fmla="*/ 22340 h 31443"/>
                <a:gd name="connsiteX17" fmla="*/ 24439 w 29091"/>
                <a:gd name="connsiteY17" fmla="*/ 19031 h 31443"/>
                <a:gd name="connsiteX18" fmla="*/ 21593 w 29091"/>
                <a:gd name="connsiteY18" fmla="*/ 18705 h 31443"/>
                <a:gd name="connsiteX19" fmla="*/ 19158 w 29091"/>
                <a:gd name="connsiteY19" fmla="*/ 19682 h 31443"/>
                <a:gd name="connsiteX20" fmla="*/ 19604 w 29091"/>
                <a:gd name="connsiteY20" fmla="*/ 18465 h 31443"/>
                <a:gd name="connsiteX21" fmla="*/ 19759 w 29091"/>
                <a:gd name="connsiteY21" fmla="*/ 12859 h 31443"/>
                <a:gd name="connsiteX22" fmla="*/ 22931 w 29091"/>
                <a:gd name="connsiteY22" fmla="*/ 9276 h 31443"/>
                <a:gd name="connsiteX23" fmla="*/ 20976 w 29091"/>
                <a:gd name="connsiteY23" fmla="*/ 1183 h 31443"/>
                <a:gd name="connsiteX24" fmla="*/ 16998 w 29091"/>
                <a:gd name="connsiteY24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091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3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5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6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1" y="27964"/>
                    <a:pt x="22176" y="29078"/>
                  </a:cubicBezTo>
                  <a:cubicBezTo>
                    <a:pt x="23222" y="30398"/>
                    <a:pt x="24199" y="31067"/>
                    <a:pt x="25108" y="31067"/>
                  </a:cubicBezTo>
                  <a:cubicBezTo>
                    <a:pt x="26171" y="31067"/>
                    <a:pt x="27148" y="30141"/>
                    <a:pt x="28023" y="28255"/>
                  </a:cubicBezTo>
                  <a:cubicBezTo>
                    <a:pt x="28948" y="26540"/>
                    <a:pt x="29000" y="24380"/>
                    <a:pt x="29085" y="22340"/>
                  </a:cubicBezTo>
                  <a:cubicBezTo>
                    <a:pt x="29240" y="18911"/>
                    <a:pt x="26514" y="19271"/>
                    <a:pt x="24439" y="19031"/>
                  </a:cubicBezTo>
                  <a:cubicBezTo>
                    <a:pt x="23513" y="18928"/>
                    <a:pt x="22519" y="18705"/>
                    <a:pt x="21593" y="18705"/>
                  </a:cubicBezTo>
                  <a:cubicBezTo>
                    <a:pt x="20667" y="18705"/>
                    <a:pt x="19810" y="18928"/>
                    <a:pt x="19158" y="19682"/>
                  </a:cubicBezTo>
                  <a:cubicBezTo>
                    <a:pt x="19313" y="19288"/>
                    <a:pt x="19467" y="18894"/>
                    <a:pt x="19604" y="18465"/>
                  </a:cubicBezTo>
                  <a:cubicBezTo>
                    <a:pt x="20239" y="16528"/>
                    <a:pt x="20239" y="14590"/>
                    <a:pt x="19759" y="12859"/>
                  </a:cubicBezTo>
                  <a:cubicBezTo>
                    <a:pt x="20941" y="12379"/>
                    <a:pt x="22039" y="11196"/>
                    <a:pt x="22931" y="9276"/>
                  </a:cubicBezTo>
                  <a:cubicBezTo>
                    <a:pt x="24662" y="5555"/>
                    <a:pt x="24182" y="3618"/>
                    <a:pt x="20976" y="1183"/>
                  </a:cubicBezTo>
                  <a:cubicBezTo>
                    <a:pt x="19896" y="394"/>
                    <a:pt x="18473" y="0"/>
                    <a:pt x="16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4" name="任意多边形: 形状 463">
              <a:extLst>
                <a:ext uri="{FF2B5EF4-FFF2-40B4-BE49-F238E27FC236}">
                  <a16:creationId xmlns:a16="http://schemas.microsoft.com/office/drawing/2014/main" id="{50BAE4DD-9DB3-F9F2-746D-97077B83F687}"/>
                </a:ext>
              </a:extLst>
            </p:cNvPr>
            <p:cNvSpPr/>
            <p:nvPr/>
          </p:nvSpPr>
          <p:spPr>
            <a:xfrm>
              <a:off x="4819980" y="32167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35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5" name="任意多边形: 形状 464">
              <a:extLst>
                <a:ext uri="{FF2B5EF4-FFF2-40B4-BE49-F238E27FC236}">
                  <a16:creationId xmlns:a16="http://schemas.microsoft.com/office/drawing/2014/main" id="{57B5A35F-B790-DBF1-22B5-0CD2E2850564}"/>
                </a:ext>
              </a:extLst>
            </p:cNvPr>
            <p:cNvSpPr/>
            <p:nvPr/>
          </p:nvSpPr>
          <p:spPr>
            <a:xfrm>
              <a:off x="4727745" y="32964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7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4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49 w 31378"/>
                <a:gd name="connsiteY27" fmla="*/ 1217 h 19682"/>
                <a:gd name="connsiteX28" fmla="*/ 27157 w 31378"/>
                <a:gd name="connsiteY28" fmla="*/ 1372 h 19682"/>
                <a:gd name="connsiteX29" fmla="*/ 25683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0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2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7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4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05" y="9121"/>
                    <a:pt x="24928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55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49" y="1217"/>
                  </a:cubicBezTo>
                  <a:cubicBezTo>
                    <a:pt x="27758" y="1217"/>
                    <a:pt x="27466" y="1269"/>
                    <a:pt x="27157" y="1372"/>
                  </a:cubicBezTo>
                  <a:cubicBezTo>
                    <a:pt x="26832" y="926"/>
                    <a:pt x="26352" y="532"/>
                    <a:pt x="25683" y="206"/>
                  </a:cubicBezTo>
                  <a:cubicBezTo>
                    <a:pt x="25408" y="51"/>
                    <a:pt x="25100" y="0"/>
                    <a:pt x="24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6" name="任意多边形: 形状 465">
              <a:extLst>
                <a:ext uri="{FF2B5EF4-FFF2-40B4-BE49-F238E27FC236}">
                  <a16:creationId xmlns:a16="http://schemas.microsoft.com/office/drawing/2014/main" id="{A46BDFA3-8B22-CF75-F131-2C24573386E5}"/>
                </a:ext>
              </a:extLst>
            </p:cNvPr>
            <p:cNvSpPr/>
            <p:nvPr/>
          </p:nvSpPr>
          <p:spPr>
            <a:xfrm>
              <a:off x="4823559" y="3226929"/>
              <a:ext cx="14867" cy="16441"/>
            </a:xfrm>
            <a:custGeom>
              <a:avLst/>
              <a:gdLst>
                <a:gd name="connsiteX0" fmla="*/ 7484 w 14867"/>
                <a:gd name="connsiteY0" fmla="*/ 0 h 16441"/>
                <a:gd name="connsiteX1" fmla="*/ 3369 w 14867"/>
                <a:gd name="connsiteY1" fmla="*/ 2023 h 16441"/>
                <a:gd name="connsiteX2" fmla="*/ 43 w 14867"/>
                <a:gd name="connsiteY2" fmla="*/ 9876 h 16441"/>
                <a:gd name="connsiteX3" fmla="*/ 2272 w 14867"/>
                <a:gd name="connsiteY3" fmla="*/ 15345 h 16441"/>
                <a:gd name="connsiteX4" fmla="*/ 6541 w 14867"/>
                <a:gd name="connsiteY4" fmla="*/ 16442 h 16441"/>
                <a:gd name="connsiteX5" fmla="*/ 10347 w 14867"/>
                <a:gd name="connsiteY5" fmla="*/ 15568 h 16441"/>
                <a:gd name="connsiteX6" fmla="*/ 10913 w 14867"/>
                <a:gd name="connsiteY6" fmla="*/ 14608 h 16441"/>
                <a:gd name="connsiteX7" fmla="*/ 12833 w 14867"/>
                <a:gd name="connsiteY7" fmla="*/ 10321 h 16441"/>
                <a:gd name="connsiteX8" fmla="*/ 14634 w 14867"/>
                <a:gd name="connsiteY8" fmla="*/ 5726 h 16441"/>
                <a:gd name="connsiteX9" fmla="*/ 10776 w 14867"/>
                <a:gd name="connsiteY9" fmla="*/ 909 h 16441"/>
                <a:gd name="connsiteX10" fmla="*/ 7484 w 14867"/>
                <a:gd name="connsiteY10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7" h="16441">
                  <a:moveTo>
                    <a:pt x="7484" y="0"/>
                  </a:moveTo>
                  <a:cubicBezTo>
                    <a:pt x="6010" y="0"/>
                    <a:pt x="4741" y="686"/>
                    <a:pt x="3369" y="2023"/>
                  </a:cubicBezTo>
                  <a:cubicBezTo>
                    <a:pt x="1175" y="4166"/>
                    <a:pt x="317" y="6892"/>
                    <a:pt x="43" y="9876"/>
                  </a:cubicBezTo>
                  <a:cubicBezTo>
                    <a:pt x="-163" y="12087"/>
                    <a:pt x="334" y="14333"/>
                    <a:pt x="2272" y="15345"/>
                  </a:cubicBezTo>
                  <a:cubicBezTo>
                    <a:pt x="3627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1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5199" y="9395"/>
                    <a:pt x="15028" y="7612"/>
                    <a:pt x="14634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2" y="308"/>
                    <a:pt x="8461" y="0"/>
                    <a:pt x="74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7" name="任意多边形: 形状 466">
              <a:extLst>
                <a:ext uri="{FF2B5EF4-FFF2-40B4-BE49-F238E27FC236}">
                  <a16:creationId xmlns:a16="http://schemas.microsoft.com/office/drawing/2014/main" id="{264607B8-8786-0E85-E53D-6EA6AFA8DF4C}"/>
                </a:ext>
              </a:extLst>
            </p:cNvPr>
            <p:cNvSpPr/>
            <p:nvPr/>
          </p:nvSpPr>
          <p:spPr>
            <a:xfrm>
              <a:off x="4734870" y="3277472"/>
              <a:ext cx="13899" cy="12687"/>
            </a:xfrm>
            <a:custGeom>
              <a:avLst/>
              <a:gdLst>
                <a:gd name="connsiteX0" fmla="*/ 7379 w 13899"/>
                <a:gd name="connsiteY0" fmla="*/ 0 h 12687"/>
                <a:gd name="connsiteX1" fmla="*/ 4876 w 13899"/>
                <a:gd name="connsiteY1" fmla="*/ 343 h 12687"/>
                <a:gd name="connsiteX2" fmla="*/ 1927 w 13899"/>
                <a:gd name="connsiteY2" fmla="*/ 8127 h 12687"/>
                <a:gd name="connsiteX3" fmla="*/ 3402 w 13899"/>
                <a:gd name="connsiteY3" fmla="*/ 10133 h 12687"/>
                <a:gd name="connsiteX4" fmla="*/ 8254 w 13899"/>
                <a:gd name="connsiteY4" fmla="*/ 12687 h 12687"/>
                <a:gd name="connsiteX5" fmla="*/ 13483 w 13899"/>
                <a:gd name="connsiteY5" fmla="*/ 7527 h 12687"/>
                <a:gd name="connsiteX6" fmla="*/ 10774 w 13899"/>
                <a:gd name="connsiteY6" fmla="*/ 806 h 12687"/>
                <a:gd name="connsiteX7" fmla="*/ 7379 w 13899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9" h="12687">
                  <a:moveTo>
                    <a:pt x="7379" y="0"/>
                  </a:moveTo>
                  <a:cubicBezTo>
                    <a:pt x="6556" y="0"/>
                    <a:pt x="5716" y="120"/>
                    <a:pt x="4876" y="343"/>
                  </a:cubicBezTo>
                  <a:cubicBezTo>
                    <a:pt x="213" y="1560"/>
                    <a:pt x="-1776" y="4098"/>
                    <a:pt x="1927" y="8127"/>
                  </a:cubicBezTo>
                  <a:cubicBezTo>
                    <a:pt x="2476" y="8727"/>
                    <a:pt x="2836" y="9533"/>
                    <a:pt x="3402" y="10133"/>
                  </a:cubicBezTo>
                  <a:cubicBezTo>
                    <a:pt x="5030" y="11864"/>
                    <a:pt x="6710" y="12687"/>
                    <a:pt x="8254" y="12687"/>
                  </a:cubicBezTo>
                  <a:cubicBezTo>
                    <a:pt x="10500" y="12687"/>
                    <a:pt x="12437" y="10921"/>
                    <a:pt x="13483" y="7527"/>
                  </a:cubicBezTo>
                  <a:cubicBezTo>
                    <a:pt x="14494" y="4235"/>
                    <a:pt x="13689" y="2297"/>
                    <a:pt x="10774" y="806"/>
                  </a:cubicBezTo>
                  <a:cubicBezTo>
                    <a:pt x="9659" y="240"/>
                    <a:pt x="8528" y="0"/>
                    <a:pt x="73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8" name="任意多边形: 形状 467">
              <a:extLst>
                <a:ext uri="{FF2B5EF4-FFF2-40B4-BE49-F238E27FC236}">
                  <a16:creationId xmlns:a16="http://schemas.microsoft.com/office/drawing/2014/main" id="{A2E3BE93-D07D-9008-96D3-4BAADC293482}"/>
                </a:ext>
              </a:extLst>
            </p:cNvPr>
            <p:cNvSpPr/>
            <p:nvPr/>
          </p:nvSpPr>
          <p:spPr>
            <a:xfrm>
              <a:off x="4943596" y="31523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4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4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20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9" name="任意多边形: 形状 468">
              <a:extLst>
                <a:ext uri="{FF2B5EF4-FFF2-40B4-BE49-F238E27FC236}">
                  <a16:creationId xmlns:a16="http://schemas.microsoft.com/office/drawing/2014/main" id="{0336195C-8376-EA55-3124-F026795F8C4E}"/>
                </a:ext>
              </a:extLst>
            </p:cNvPr>
            <p:cNvSpPr/>
            <p:nvPr/>
          </p:nvSpPr>
          <p:spPr>
            <a:xfrm>
              <a:off x="4711622" y="3494099"/>
              <a:ext cx="6892" cy="6978"/>
            </a:xfrm>
            <a:custGeom>
              <a:avLst/>
              <a:gdLst>
                <a:gd name="connsiteX0" fmla="*/ 3401 w 6892"/>
                <a:gd name="connsiteY0" fmla="*/ 0 h 6978"/>
                <a:gd name="connsiteX1" fmla="*/ 316 w 6892"/>
                <a:gd name="connsiteY1" fmla="*/ 1663 h 6978"/>
                <a:gd name="connsiteX2" fmla="*/ 2339 w 6892"/>
                <a:gd name="connsiteY2" fmla="*/ 6858 h 6978"/>
                <a:gd name="connsiteX3" fmla="*/ 3213 w 6892"/>
                <a:gd name="connsiteY3" fmla="*/ 6978 h 6978"/>
                <a:gd name="connsiteX4" fmla="*/ 6848 w 6892"/>
                <a:gd name="connsiteY4" fmla="*/ 4801 h 6978"/>
                <a:gd name="connsiteX5" fmla="*/ 5047 w 6892"/>
                <a:gd name="connsiteY5" fmla="*/ 394 h 6978"/>
                <a:gd name="connsiteX6" fmla="*/ 3401 w 6892"/>
                <a:gd name="connsiteY6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2" h="6978">
                  <a:moveTo>
                    <a:pt x="3401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8" y="6361"/>
                    <a:pt x="2339" y="6858"/>
                  </a:cubicBezTo>
                  <a:cubicBezTo>
                    <a:pt x="2647" y="6944"/>
                    <a:pt x="2938" y="6978"/>
                    <a:pt x="3213" y="6978"/>
                  </a:cubicBezTo>
                  <a:cubicBezTo>
                    <a:pt x="4739" y="6978"/>
                    <a:pt x="5819" y="5847"/>
                    <a:pt x="6848" y="4801"/>
                  </a:cubicBezTo>
                  <a:cubicBezTo>
                    <a:pt x="7019" y="2880"/>
                    <a:pt x="6762" y="1269"/>
                    <a:pt x="5047" y="394"/>
                  </a:cubicBezTo>
                  <a:cubicBezTo>
                    <a:pt x="4550" y="120"/>
                    <a:pt x="3967" y="0"/>
                    <a:pt x="3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0" name="任意多边形: 形状 469">
              <a:extLst>
                <a:ext uri="{FF2B5EF4-FFF2-40B4-BE49-F238E27FC236}">
                  <a16:creationId xmlns:a16="http://schemas.microsoft.com/office/drawing/2014/main" id="{AF0691E9-ECEE-6E2A-65C9-360DB1450366}"/>
                </a:ext>
              </a:extLst>
            </p:cNvPr>
            <p:cNvSpPr/>
            <p:nvPr/>
          </p:nvSpPr>
          <p:spPr>
            <a:xfrm>
              <a:off x="4706572" y="3545311"/>
              <a:ext cx="20891" cy="19630"/>
            </a:xfrm>
            <a:custGeom>
              <a:avLst/>
              <a:gdLst>
                <a:gd name="connsiteX0" fmla="*/ 16149 w 20891"/>
                <a:gd name="connsiteY0" fmla="*/ 0 h 19630"/>
                <a:gd name="connsiteX1" fmla="*/ 12514 w 20891"/>
                <a:gd name="connsiteY1" fmla="*/ 1766 h 19630"/>
                <a:gd name="connsiteX2" fmla="*/ 10680 w 20891"/>
                <a:gd name="connsiteY2" fmla="*/ 3257 h 19630"/>
                <a:gd name="connsiteX3" fmla="*/ 8640 w 20891"/>
                <a:gd name="connsiteY3" fmla="*/ 2691 h 19630"/>
                <a:gd name="connsiteX4" fmla="*/ 5742 w 20891"/>
                <a:gd name="connsiteY4" fmla="*/ 2074 h 19630"/>
                <a:gd name="connsiteX5" fmla="*/ 290 w 20891"/>
                <a:gd name="connsiteY5" fmla="*/ 7029 h 19630"/>
                <a:gd name="connsiteX6" fmla="*/ 650 w 20891"/>
                <a:gd name="connsiteY6" fmla="*/ 16888 h 19630"/>
                <a:gd name="connsiteX7" fmla="*/ 4353 w 20891"/>
                <a:gd name="connsiteY7" fmla="*/ 19631 h 19630"/>
                <a:gd name="connsiteX8" fmla="*/ 4885 w 20891"/>
                <a:gd name="connsiteY8" fmla="*/ 19614 h 19630"/>
                <a:gd name="connsiteX9" fmla="*/ 14332 w 20891"/>
                <a:gd name="connsiteY9" fmla="*/ 12978 h 19630"/>
                <a:gd name="connsiteX10" fmla="*/ 17503 w 20891"/>
                <a:gd name="connsiteY10" fmla="*/ 9893 h 19630"/>
                <a:gd name="connsiteX11" fmla="*/ 20538 w 20891"/>
                <a:gd name="connsiteY11" fmla="*/ 2177 h 19630"/>
                <a:gd name="connsiteX12" fmla="*/ 17966 w 20891"/>
                <a:gd name="connsiteY12" fmla="*/ 34 h 19630"/>
                <a:gd name="connsiteX13" fmla="*/ 17915 w 20891"/>
                <a:gd name="connsiteY13" fmla="*/ 34 h 19630"/>
                <a:gd name="connsiteX14" fmla="*/ 17692 w 20891"/>
                <a:gd name="connsiteY14" fmla="*/ 34 h 19630"/>
                <a:gd name="connsiteX15" fmla="*/ 16938 w 20891"/>
                <a:gd name="connsiteY15" fmla="*/ 17 h 19630"/>
                <a:gd name="connsiteX16" fmla="*/ 16149 w 20891"/>
                <a:gd name="connsiteY16" fmla="*/ 0 h 1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891" h="19630">
                  <a:moveTo>
                    <a:pt x="16149" y="0"/>
                  </a:moveTo>
                  <a:cubicBezTo>
                    <a:pt x="14709" y="0"/>
                    <a:pt x="13337" y="206"/>
                    <a:pt x="12514" y="1766"/>
                  </a:cubicBezTo>
                  <a:cubicBezTo>
                    <a:pt x="11931" y="2897"/>
                    <a:pt x="11349" y="3257"/>
                    <a:pt x="10680" y="3257"/>
                  </a:cubicBezTo>
                  <a:cubicBezTo>
                    <a:pt x="10097" y="3257"/>
                    <a:pt x="9428" y="2983"/>
                    <a:pt x="8640" y="2691"/>
                  </a:cubicBezTo>
                  <a:cubicBezTo>
                    <a:pt x="7525" y="2297"/>
                    <a:pt x="6582" y="2074"/>
                    <a:pt x="5742" y="2074"/>
                  </a:cubicBezTo>
                  <a:cubicBezTo>
                    <a:pt x="3513" y="2074"/>
                    <a:pt x="2021" y="3549"/>
                    <a:pt x="290" y="7029"/>
                  </a:cubicBezTo>
                  <a:cubicBezTo>
                    <a:pt x="-19" y="9601"/>
                    <a:pt x="-293" y="13287"/>
                    <a:pt x="650" y="16888"/>
                  </a:cubicBezTo>
                  <a:cubicBezTo>
                    <a:pt x="1130" y="18705"/>
                    <a:pt x="2536" y="19631"/>
                    <a:pt x="4353" y="19631"/>
                  </a:cubicBezTo>
                  <a:cubicBezTo>
                    <a:pt x="4524" y="19631"/>
                    <a:pt x="4713" y="19614"/>
                    <a:pt x="4885" y="19614"/>
                  </a:cubicBezTo>
                  <a:cubicBezTo>
                    <a:pt x="9205" y="19219"/>
                    <a:pt x="12634" y="16973"/>
                    <a:pt x="14332" y="12978"/>
                  </a:cubicBezTo>
                  <a:cubicBezTo>
                    <a:pt x="15120" y="11127"/>
                    <a:pt x="16046" y="10561"/>
                    <a:pt x="17503" y="9893"/>
                  </a:cubicBezTo>
                  <a:cubicBezTo>
                    <a:pt x="20230" y="8658"/>
                    <a:pt x="21584" y="5092"/>
                    <a:pt x="20538" y="2177"/>
                  </a:cubicBezTo>
                  <a:cubicBezTo>
                    <a:pt x="20109" y="977"/>
                    <a:pt x="19424" y="34"/>
                    <a:pt x="17966" y="34"/>
                  </a:cubicBezTo>
                  <a:cubicBezTo>
                    <a:pt x="17949" y="34"/>
                    <a:pt x="17932" y="34"/>
                    <a:pt x="17915" y="34"/>
                  </a:cubicBezTo>
                  <a:cubicBezTo>
                    <a:pt x="17846" y="34"/>
                    <a:pt x="17761" y="34"/>
                    <a:pt x="17692" y="34"/>
                  </a:cubicBezTo>
                  <a:cubicBezTo>
                    <a:pt x="17435" y="34"/>
                    <a:pt x="17195" y="34"/>
                    <a:pt x="16938" y="17"/>
                  </a:cubicBezTo>
                  <a:cubicBezTo>
                    <a:pt x="16680" y="0"/>
                    <a:pt x="16423" y="0"/>
                    <a:pt x="161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1" name="任意多边形: 形状 470">
              <a:extLst>
                <a:ext uri="{FF2B5EF4-FFF2-40B4-BE49-F238E27FC236}">
                  <a16:creationId xmlns:a16="http://schemas.microsoft.com/office/drawing/2014/main" id="{BB0A8DEE-F8A5-8725-A5E6-F6D302D6E48C}"/>
                </a:ext>
              </a:extLst>
            </p:cNvPr>
            <p:cNvSpPr/>
            <p:nvPr/>
          </p:nvSpPr>
          <p:spPr>
            <a:xfrm>
              <a:off x="4706537" y="3531715"/>
              <a:ext cx="6808" cy="7252"/>
            </a:xfrm>
            <a:custGeom>
              <a:avLst/>
              <a:gdLst>
                <a:gd name="connsiteX0" fmla="*/ 3994 w 6808"/>
                <a:gd name="connsiteY0" fmla="*/ 0 h 7252"/>
                <a:gd name="connsiteX1" fmla="*/ 154 w 6808"/>
                <a:gd name="connsiteY1" fmla="*/ 1526 h 7252"/>
                <a:gd name="connsiteX2" fmla="*/ 2743 w 6808"/>
                <a:gd name="connsiteY2" fmla="*/ 6687 h 7252"/>
                <a:gd name="connsiteX3" fmla="*/ 4148 w 6808"/>
                <a:gd name="connsiteY3" fmla="*/ 7252 h 7252"/>
                <a:gd name="connsiteX4" fmla="*/ 6308 w 6808"/>
                <a:gd name="connsiteY4" fmla="*/ 5778 h 7252"/>
                <a:gd name="connsiteX5" fmla="*/ 5040 w 6808"/>
                <a:gd name="connsiteY5" fmla="*/ 223 h 7252"/>
                <a:gd name="connsiteX6" fmla="*/ 3994 w 6808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252">
                  <a:moveTo>
                    <a:pt x="3994" y="0"/>
                  </a:moveTo>
                  <a:cubicBezTo>
                    <a:pt x="2588" y="0"/>
                    <a:pt x="548" y="720"/>
                    <a:pt x="154" y="1526"/>
                  </a:cubicBezTo>
                  <a:cubicBezTo>
                    <a:pt x="-481" y="2863"/>
                    <a:pt x="942" y="5315"/>
                    <a:pt x="2743" y="6687"/>
                  </a:cubicBezTo>
                  <a:cubicBezTo>
                    <a:pt x="3274" y="7081"/>
                    <a:pt x="3737" y="7252"/>
                    <a:pt x="4148" y="7252"/>
                  </a:cubicBezTo>
                  <a:cubicBezTo>
                    <a:pt x="5040" y="7252"/>
                    <a:pt x="5709" y="6481"/>
                    <a:pt x="6308" y="5778"/>
                  </a:cubicBezTo>
                  <a:cubicBezTo>
                    <a:pt x="7423" y="4458"/>
                    <a:pt x="6531" y="1115"/>
                    <a:pt x="5040" y="223"/>
                  </a:cubicBezTo>
                  <a:cubicBezTo>
                    <a:pt x="4783" y="51"/>
                    <a:pt x="4423" y="0"/>
                    <a:pt x="39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2" name="任意多边形: 形状 471">
              <a:extLst>
                <a:ext uri="{FF2B5EF4-FFF2-40B4-BE49-F238E27FC236}">
                  <a16:creationId xmlns:a16="http://schemas.microsoft.com/office/drawing/2014/main" id="{AFAA7578-A4D1-760E-E2D9-419BB83A4C15}"/>
                </a:ext>
              </a:extLst>
            </p:cNvPr>
            <p:cNvSpPr/>
            <p:nvPr/>
          </p:nvSpPr>
          <p:spPr>
            <a:xfrm>
              <a:off x="4701069" y="3604547"/>
              <a:ext cx="14588" cy="14161"/>
            </a:xfrm>
            <a:custGeom>
              <a:avLst/>
              <a:gdLst>
                <a:gd name="connsiteX0" fmla="*/ 4730 w 14588"/>
                <a:gd name="connsiteY0" fmla="*/ 0 h 14161"/>
                <a:gd name="connsiteX1" fmla="*/ 1506 w 14588"/>
                <a:gd name="connsiteY1" fmla="*/ 909 h 14161"/>
                <a:gd name="connsiteX2" fmla="*/ 49 w 14588"/>
                <a:gd name="connsiteY2" fmla="*/ 3618 h 14161"/>
                <a:gd name="connsiteX3" fmla="*/ 4696 w 14588"/>
                <a:gd name="connsiteY3" fmla="*/ 12910 h 14161"/>
                <a:gd name="connsiteX4" fmla="*/ 7730 w 14588"/>
                <a:gd name="connsiteY4" fmla="*/ 14162 h 14161"/>
                <a:gd name="connsiteX5" fmla="*/ 8296 w 14588"/>
                <a:gd name="connsiteY5" fmla="*/ 14111 h 14161"/>
                <a:gd name="connsiteX6" fmla="*/ 14588 w 14588"/>
                <a:gd name="connsiteY6" fmla="*/ 7012 h 14161"/>
                <a:gd name="connsiteX7" fmla="*/ 8416 w 14588"/>
                <a:gd name="connsiteY7" fmla="*/ 189 h 14161"/>
                <a:gd name="connsiteX8" fmla="*/ 6496 w 14588"/>
                <a:gd name="connsiteY8" fmla="*/ 51 h 14161"/>
                <a:gd name="connsiteX9" fmla="*/ 4730 w 14588"/>
                <a:gd name="connsiteY9" fmla="*/ 0 h 1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88" h="14161">
                  <a:moveTo>
                    <a:pt x="4730" y="0"/>
                  </a:moveTo>
                  <a:cubicBezTo>
                    <a:pt x="3615" y="0"/>
                    <a:pt x="2535" y="154"/>
                    <a:pt x="1506" y="909"/>
                  </a:cubicBezTo>
                  <a:cubicBezTo>
                    <a:pt x="581" y="1595"/>
                    <a:pt x="-208" y="2280"/>
                    <a:pt x="49" y="3618"/>
                  </a:cubicBezTo>
                  <a:cubicBezTo>
                    <a:pt x="735" y="7184"/>
                    <a:pt x="1815" y="10596"/>
                    <a:pt x="4696" y="12910"/>
                  </a:cubicBezTo>
                  <a:cubicBezTo>
                    <a:pt x="5553" y="13596"/>
                    <a:pt x="6582" y="14162"/>
                    <a:pt x="7730" y="14162"/>
                  </a:cubicBezTo>
                  <a:cubicBezTo>
                    <a:pt x="7919" y="14162"/>
                    <a:pt x="8107" y="14145"/>
                    <a:pt x="8296" y="14111"/>
                  </a:cubicBezTo>
                  <a:cubicBezTo>
                    <a:pt x="10559" y="13733"/>
                    <a:pt x="14571" y="9173"/>
                    <a:pt x="14588" y="7012"/>
                  </a:cubicBezTo>
                  <a:cubicBezTo>
                    <a:pt x="14605" y="4167"/>
                    <a:pt x="11502" y="720"/>
                    <a:pt x="8416" y="189"/>
                  </a:cubicBezTo>
                  <a:cubicBezTo>
                    <a:pt x="7782" y="86"/>
                    <a:pt x="7130" y="86"/>
                    <a:pt x="6496" y="51"/>
                  </a:cubicBezTo>
                  <a:cubicBezTo>
                    <a:pt x="5913" y="34"/>
                    <a:pt x="5313" y="0"/>
                    <a:pt x="47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3" name="任意多边形: 形状 472">
              <a:extLst>
                <a:ext uri="{FF2B5EF4-FFF2-40B4-BE49-F238E27FC236}">
                  <a16:creationId xmlns:a16="http://schemas.microsoft.com/office/drawing/2014/main" id="{7FC788A2-1678-9F4A-A1E2-734CC6251923}"/>
                </a:ext>
              </a:extLst>
            </p:cNvPr>
            <p:cNvSpPr/>
            <p:nvPr/>
          </p:nvSpPr>
          <p:spPr>
            <a:xfrm>
              <a:off x="4741134" y="3492402"/>
              <a:ext cx="7321" cy="7955"/>
            </a:xfrm>
            <a:custGeom>
              <a:avLst/>
              <a:gdLst>
                <a:gd name="connsiteX0" fmla="*/ 3172 w 7321"/>
                <a:gd name="connsiteY0" fmla="*/ 0 h 7955"/>
                <a:gd name="connsiteX1" fmla="*/ 3121 w 7321"/>
                <a:gd name="connsiteY1" fmla="*/ 0 h 7955"/>
                <a:gd name="connsiteX2" fmla="*/ 18 w 7321"/>
                <a:gd name="connsiteY2" fmla="*/ 3823 h 7955"/>
                <a:gd name="connsiteX3" fmla="*/ 3618 w 7321"/>
                <a:gd name="connsiteY3" fmla="*/ 7955 h 7955"/>
                <a:gd name="connsiteX4" fmla="*/ 3995 w 7321"/>
                <a:gd name="connsiteY4" fmla="*/ 7904 h 7955"/>
                <a:gd name="connsiteX5" fmla="*/ 7321 w 7321"/>
                <a:gd name="connsiteY5" fmla="*/ 4081 h 7955"/>
                <a:gd name="connsiteX6" fmla="*/ 3172 w 7321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1" h="7955">
                  <a:moveTo>
                    <a:pt x="3172" y="0"/>
                  </a:moveTo>
                  <a:cubicBezTo>
                    <a:pt x="3155" y="0"/>
                    <a:pt x="3138" y="0"/>
                    <a:pt x="3121" y="0"/>
                  </a:cubicBezTo>
                  <a:cubicBezTo>
                    <a:pt x="1167" y="34"/>
                    <a:pt x="-171" y="1680"/>
                    <a:pt x="18" y="3823"/>
                  </a:cubicBezTo>
                  <a:cubicBezTo>
                    <a:pt x="172" y="5624"/>
                    <a:pt x="2161" y="7955"/>
                    <a:pt x="3618" y="7955"/>
                  </a:cubicBezTo>
                  <a:cubicBezTo>
                    <a:pt x="3738" y="7955"/>
                    <a:pt x="3875" y="7938"/>
                    <a:pt x="3995" y="7904"/>
                  </a:cubicBezTo>
                  <a:cubicBezTo>
                    <a:pt x="5813" y="7321"/>
                    <a:pt x="7133" y="6001"/>
                    <a:pt x="7321" y="4081"/>
                  </a:cubicBezTo>
                  <a:cubicBezTo>
                    <a:pt x="7202" y="1732"/>
                    <a:pt x="5316" y="0"/>
                    <a:pt x="31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4" name="任意多边形: 形状 473">
              <a:extLst>
                <a:ext uri="{FF2B5EF4-FFF2-40B4-BE49-F238E27FC236}">
                  <a16:creationId xmlns:a16="http://schemas.microsoft.com/office/drawing/2014/main" id="{284061E5-89F9-3C46-E927-997F7F8CD13F}"/>
                </a:ext>
              </a:extLst>
            </p:cNvPr>
            <p:cNvSpPr/>
            <p:nvPr/>
          </p:nvSpPr>
          <p:spPr>
            <a:xfrm>
              <a:off x="4698459" y="34861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77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5" name="任意多边形: 形状 474">
              <a:extLst>
                <a:ext uri="{FF2B5EF4-FFF2-40B4-BE49-F238E27FC236}">
                  <a16:creationId xmlns:a16="http://schemas.microsoft.com/office/drawing/2014/main" id="{58487928-251F-A20E-2259-1307CE2B0320}"/>
                </a:ext>
              </a:extLst>
            </p:cNvPr>
            <p:cNvSpPr/>
            <p:nvPr/>
          </p:nvSpPr>
          <p:spPr>
            <a:xfrm>
              <a:off x="4746466" y="3559233"/>
              <a:ext cx="7477" cy="7132"/>
            </a:xfrm>
            <a:custGeom>
              <a:avLst/>
              <a:gdLst>
                <a:gd name="connsiteX0" fmla="*/ 3327 w 7477"/>
                <a:gd name="connsiteY0" fmla="*/ 17 h 7132"/>
                <a:gd name="connsiteX1" fmla="*/ 1 w 7477"/>
                <a:gd name="connsiteY1" fmla="*/ 3995 h 7132"/>
                <a:gd name="connsiteX2" fmla="*/ 3465 w 7477"/>
                <a:gd name="connsiteY2" fmla="*/ 7115 h 7132"/>
                <a:gd name="connsiteX3" fmla="*/ 3807 w 7477"/>
                <a:gd name="connsiteY3" fmla="*/ 7133 h 7132"/>
                <a:gd name="connsiteX4" fmla="*/ 7477 w 7477"/>
                <a:gd name="connsiteY4" fmla="*/ 3618 h 7132"/>
                <a:gd name="connsiteX5" fmla="*/ 3413 w 7477"/>
                <a:gd name="connsiteY5" fmla="*/ 0 h 7132"/>
                <a:gd name="connsiteX6" fmla="*/ 3327 w 7477"/>
                <a:gd name="connsiteY6" fmla="*/ 17 h 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77" h="7132">
                  <a:moveTo>
                    <a:pt x="3327" y="17"/>
                  </a:moveTo>
                  <a:cubicBezTo>
                    <a:pt x="1390" y="17"/>
                    <a:pt x="-50" y="1715"/>
                    <a:pt x="1" y="3995"/>
                  </a:cubicBezTo>
                  <a:cubicBezTo>
                    <a:pt x="36" y="6395"/>
                    <a:pt x="1750" y="6875"/>
                    <a:pt x="3465" y="7115"/>
                  </a:cubicBezTo>
                  <a:cubicBezTo>
                    <a:pt x="3585" y="7133"/>
                    <a:pt x="3705" y="7133"/>
                    <a:pt x="3807" y="7133"/>
                  </a:cubicBezTo>
                  <a:cubicBezTo>
                    <a:pt x="5625" y="7133"/>
                    <a:pt x="7511" y="5298"/>
                    <a:pt x="7477" y="3618"/>
                  </a:cubicBezTo>
                  <a:cubicBezTo>
                    <a:pt x="7460" y="2006"/>
                    <a:pt x="5248" y="51"/>
                    <a:pt x="3413" y="0"/>
                  </a:cubicBezTo>
                  <a:cubicBezTo>
                    <a:pt x="3379" y="17"/>
                    <a:pt x="3345" y="17"/>
                    <a:pt x="3327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6" name="任意多边形: 形状 475">
              <a:extLst>
                <a:ext uri="{FF2B5EF4-FFF2-40B4-BE49-F238E27FC236}">
                  <a16:creationId xmlns:a16="http://schemas.microsoft.com/office/drawing/2014/main" id="{37851048-E2AA-E29E-40AC-11728578F205}"/>
                </a:ext>
              </a:extLst>
            </p:cNvPr>
            <p:cNvSpPr/>
            <p:nvPr/>
          </p:nvSpPr>
          <p:spPr>
            <a:xfrm>
              <a:off x="4952190" y="3258458"/>
              <a:ext cx="12398" cy="15927"/>
            </a:xfrm>
            <a:custGeom>
              <a:avLst/>
              <a:gdLst>
                <a:gd name="connsiteX0" fmla="*/ 8847 w 12398"/>
                <a:gd name="connsiteY0" fmla="*/ 0 h 15927"/>
                <a:gd name="connsiteX1" fmla="*/ 5332 w 12398"/>
                <a:gd name="connsiteY1" fmla="*/ 2486 h 15927"/>
                <a:gd name="connsiteX2" fmla="*/ 5383 w 12398"/>
                <a:gd name="connsiteY2" fmla="*/ 5521 h 15927"/>
                <a:gd name="connsiteX3" fmla="*/ 4801 w 12398"/>
                <a:gd name="connsiteY3" fmla="*/ 5692 h 15927"/>
                <a:gd name="connsiteX4" fmla="*/ 0 w 12398"/>
                <a:gd name="connsiteY4" fmla="*/ 9464 h 15927"/>
                <a:gd name="connsiteX5" fmla="*/ 909 w 12398"/>
                <a:gd name="connsiteY5" fmla="*/ 12207 h 15927"/>
                <a:gd name="connsiteX6" fmla="*/ 9018 w 12398"/>
                <a:gd name="connsiteY6" fmla="*/ 15928 h 15927"/>
                <a:gd name="connsiteX7" fmla="*/ 9070 w 12398"/>
                <a:gd name="connsiteY7" fmla="*/ 15928 h 15927"/>
                <a:gd name="connsiteX8" fmla="*/ 12310 w 12398"/>
                <a:gd name="connsiteY8" fmla="*/ 12087 h 15927"/>
                <a:gd name="connsiteX9" fmla="*/ 11316 w 12398"/>
                <a:gd name="connsiteY9" fmla="*/ 9104 h 15927"/>
                <a:gd name="connsiteX10" fmla="*/ 10441 w 12398"/>
                <a:gd name="connsiteY10" fmla="*/ 6789 h 15927"/>
                <a:gd name="connsiteX11" fmla="*/ 11779 w 12398"/>
                <a:gd name="connsiteY11" fmla="*/ 4800 h 15927"/>
                <a:gd name="connsiteX12" fmla="*/ 10064 w 12398"/>
                <a:gd name="connsiteY12" fmla="*/ 240 h 15927"/>
                <a:gd name="connsiteX13" fmla="*/ 8847 w 12398"/>
                <a:gd name="connsiteY13" fmla="*/ 0 h 1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8" h="15927">
                  <a:moveTo>
                    <a:pt x="8847" y="0"/>
                  </a:moveTo>
                  <a:cubicBezTo>
                    <a:pt x="7269" y="0"/>
                    <a:pt x="5521" y="1011"/>
                    <a:pt x="5332" y="2486"/>
                  </a:cubicBezTo>
                  <a:cubicBezTo>
                    <a:pt x="5212" y="3480"/>
                    <a:pt x="5041" y="4595"/>
                    <a:pt x="5383" y="5521"/>
                  </a:cubicBezTo>
                  <a:cubicBezTo>
                    <a:pt x="5195" y="5589"/>
                    <a:pt x="5023" y="5624"/>
                    <a:pt x="4801" y="5692"/>
                  </a:cubicBezTo>
                  <a:cubicBezTo>
                    <a:pt x="2829" y="6344"/>
                    <a:pt x="1097" y="7252"/>
                    <a:pt x="0" y="9464"/>
                  </a:cubicBezTo>
                  <a:cubicBezTo>
                    <a:pt x="274" y="10338"/>
                    <a:pt x="291" y="11864"/>
                    <a:pt x="909" y="12207"/>
                  </a:cubicBezTo>
                  <a:cubicBezTo>
                    <a:pt x="3532" y="13613"/>
                    <a:pt x="5795" y="15911"/>
                    <a:pt x="9018" y="15928"/>
                  </a:cubicBezTo>
                  <a:cubicBezTo>
                    <a:pt x="9035" y="15928"/>
                    <a:pt x="9053" y="15928"/>
                    <a:pt x="9070" y="15928"/>
                  </a:cubicBezTo>
                  <a:cubicBezTo>
                    <a:pt x="11607" y="15928"/>
                    <a:pt x="12739" y="14693"/>
                    <a:pt x="12310" y="12087"/>
                  </a:cubicBezTo>
                  <a:cubicBezTo>
                    <a:pt x="12139" y="11058"/>
                    <a:pt x="11659" y="10098"/>
                    <a:pt x="11316" y="9104"/>
                  </a:cubicBezTo>
                  <a:cubicBezTo>
                    <a:pt x="10990" y="8144"/>
                    <a:pt x="10716" y="7407"/>
                    <a:pt x="10441" y="6789"/>
                  </a:cubicBezTo>
                  <a:cubicBezTo>
                    <a:pt x="11007" y="6361"/>
                    <a:pt x="11453" y="5692"/>
                    <a:pt x="11779" y="4800"/>
                  </a:cubicBezTo>
                  <a:cubicBezTo>
                    <a:pt x="12516" y="2760"/>
                    <a:pt x="12070" y="1166"/>
                    <a:pt x="10064" y="240"/>
                  </a:cubicBezTo>
                  <a:cubicBezTo>
                    <a:pt x="9704" y="68"/>
                    <a:pt x="9275" y="0"/>
                    <a:pt x="88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7" name="任意多边形: 形状 476">
              <a:extLst>
                <a:ext uri="{FF2B5EF4-FFF2-40B4-BE49-F238E27FC236}">
                  <a16:creationId xmlns:a16="http://schemas.microsoft.com/office/drawing/2014/main" id="{57CCEB5A-64FA-5076-73FE-911D1E05FA26}"/>
                </a:ext>
              </a:extLst>
            </p:cNvPr>
            <p:cNvSpPr/>
            <p:nvPr/>
          </p:nvSpPr>
          <p:spPr>
            <a:xfrm>
              <a:off x="4756028" y="3509958"/>
              <a:ext cx="34313" cy="34375"/>
            </a:xfrm>
            <a:custGeom>
              <a:avLst/>
              <a:gdLst>
                <a:gd name="connsiteX0" fmla="*/ 25500 w 34313"/>
                <a:gd name="connsiteY0" fmla="*/ 0 h 34375"/>
                <a:gd name="connsiteX1" fmla="*/ 22466 w 34313"/>
                <a:gd name="connsiteY1" fmla="*/ 394 h 34375"/>
                <a:gd name="connsiteX2" fmla="*/ 17802 w 34313"/>
                <a:gd name="connsiteY2" fmla="*/ 1320 h 34375"/>
                <a:gd name="connsiteX3" fmla="*/ 10413 w 34313"/>
                <a:gd name="connsiteY3" fmla="*/ 7595 h 34375"/>
                <a:gd name="connsiteX4" fmla="*/ 8596 w 34313"/>
                <a:gd name="connsiteY4" fmla="*/ 12721 h 34375"/>
                <a:gd name="connsiteX5" fmla="*/ 8510 w 34313"/>
                <a:gd name="connsiteY5" fmla="*/ 12721 h 34375"/>
                <a:gd name="connsiteX6" fmla="*/ 6966 w 34313"/>
                <a:gd name="connsiteY6" fmla="*/ 15105 h 34375"/>
                <a:gd name="connsiteX7" fmla="*/ 2869 w 34313"/>
                <a:gd name="connsiteY7" fmla="*/ 18962 h 34375"/>
                <a:gd name="connsiteX8" fmla="*/ 4395 w 34313"/>
                <a:gd name="connsiteY8" fmla="*/ 33484 h 34375"/>
                <a:gd name="connsiteX9" fmla="*/ 7773 w 34313"/>
                <a:gd name="connsiteY9" fmla="*/ 34376 h 34375"/>
                <a:gd name="connsiteX10" fmla="*/ 11082 w 34313"/>
                <a:gd name="connsiteY10" fmla="*/ 33450 h 34375"/>
                <a:gd name="connsiteX11" fmla="*/ 16516 w 34313"/>
                <a:gd name="connsiteY11" fmla="*/ 24260 h 34375"/>
                <a:gd name="connsiteX12" fmla="*/ 22071 w 34313"/>
                <a:gd name="connsiteY12" fmla="*/ 19631 h 34375"/>
                <a:gd name="connsiteX13" fmla="*/ 23014 w 34313"/>
                <a:gd name="connsiteY13" fmla="*/ 19631 h 34375"/>
                <a:gd name="connsiteX14" fmla="*/ 23837 w 34313"/>
                <a:gd name="connsiteY14" fmla="*/ 19631 h 34375"/>
                <a:gd name="connsiteX15" fmla="*/ 27455 w 34313"/>
                <a:gd name="connsiteY15" fmla="*/ 19477 h 34375"/>
                <a:gd name="connsiteX16" fmla="*/ 29461 w 34313"/>
                <a:gd name="connsiteY16" fmla="*/ 19117 h 34375"/>
                <a:gd name="connsiteX17" fmla="*/ 34313 w 34313"/>
                <a:gd name="connsiteY17" fmla="*/ 8744 h 34375"/>
                <a:gd name="connsiteX18" fmla="*/ 34090 w 34313"/>
                <a:gd name="connsiteY18" fmla="*/ 8195 h 34375"/>
                <a:gd name="connsiteX19" fmla="*/ 32941 w 34313"/>
                <a:gd name="connsiteY19" fmla="*/ 5298 h 34375"/>
                <a:gd name="connsiteX20" fmla="*/ 25500 w 34313"/>
                <a:gd name="connsiteY20" fmla="*/ 0 h 3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313" h="34375">
                  <a:moveTo>
                    <a:pt x="25500" y="0"/>
                  </a:moveTo>
                  <a:cubicBezTo>
                    <a:pt x="24574" y="0"/>
                    <a:pt x="23563" y="137"/>
                    <a:pt x="22466" y="394"/>
                  </a:cubicBezTo>
                  <a:cubicBezTo>
                    <a:pt x="20923" y="772"/>
                    <a:pt x="19448" y="1269"/>
                    <a:pt x="17802" y="1320"/>
                  </a:cubicBezTo>
                  <a:cubicBezTo>
                    <a:pt x="13893" y="1440"/>
                    <a:pt x="11099" y="4132"/>
                    <a:pt x="10413" y="7595"/>
                  </a:cubicBezTo>
                  <a:cubicBezTo>
                    <a:pt x="10018" y="9550"/>
                    <a:pt x="9419" y="11230"/>
                    <a:pt x="8596" y="12721"/>
                  </a:cubicBezTo>
                  <a:lnTo>
                    <a:pt x="8510" y="12721"/>
                  </a:lnTo>
                  <a:cubicBezTo>
                    <a:pt x="7344" y="12945"/>
                    <a:pt x="7190" y="14110"/>
                    <a:pt x="6966" y="15105"/>
                  </a:cubicBezTo>
                  <a:cubicBezTo>
                    <a:pt x="5835" y="16494"/>
                    <a:pt x="4463" y="17762"/>
                    <a:pt x="2869" y="18962"/>
                  </a:cubicBezTo>
                  <a:cubicBezTo>
                    <a:pt x="-1794" y="22512"/>
                    <a:pt x="-406" y="31187"/>
                    <a:pt x="4395" y="33484"/>
                  </a:cubicBezTo>
                  <a:cubicBezTo>
                    <a:pt x="5612" y="34102"/>
                    <a:pt x="6709" y="34376"/>
                    <a:pt x="7773" y="34376"/>
                  </a:cubicBezTo>
                  <a:cubicBezTo>
                    <a:pt x="8921" y="34376"/>
                    <a:pt x="10001" y="34050"/>
                    <a:pt x="11082" y="33450"/>
                  </a:cubicBezTo>
                  <a:cubicBezTo>
                    <a:pt x="14613" y="31478"/>
                    <a:pt x="15831" y="28101"/>
                    <a:pt x="16516" y="24260"/>
                  </a:cubicBezTo>
                  <a:cubicBezTo>
                    <a:pt x="17305" y="19906"/>
                    <a:pt x="17768" y="19631"/>
                    <a:pt x="22071" y="19631"/>
                  </a:cubicBezTo>
                  <a:cubicBezTo>
                    <a:pt x="22380" y="19631"/>
                    <a:pt x="22689" y="19631"/>
                    <a:pt x="23014" y="19631"/>
                  </a:cubicBezTo>
                  <a:cubicBezTo>
                    <a:pt x="23289" y="19631"/>
                    <a:pt x="23563" y="19631"/>
                    <a:pt x="23837" y="19631"/>
                  </a:cubicBezTo>
                  <a:cubicBezTo>
                    <a:pt x="25037" y="19631"/>
                    <a:pt x="26255" y="19614"/>
                    <a:pt x="27455" y="19477"/>
                  </a:cubicBezTo>
                  <a:cubicBezTo>
                    <a:pt x="28141" y="19408"/>
                    <a:pt x="28809" y="19288"/>
                    <a:pt x="29461" y="19117"/>
                  </a:cubicBezTo>
                  <a:lnTo>
                    <a:pt x="34313" y="8744"/>
                  </a:lnTo>
                  <a:cubicBezTo>
                    <a:pt x="34244" y="8573"/>
                    <a:pt x="34176" y="8384"/>
                    <a:pt x="34090" y="8195"/>
                  </a:cubicBezTo>
                  <a:cubicBezTo>
                    <a:pt x="33679" y="7235"/>
                    <a:pt x="33404" y="6224"/>
                    <a:pt x="32941" y="5298"/>
                  </a:cubicBezTo>
                  <a:cubicBezTo>
                    <a:pt x="31038" y="1697"/>
                    <a:pt x="28775" y="0"/>
                    <a:pt x="255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8" name="任意多边形: 形状 477">
              <a:extLst>
                <a:ext uri="{FF2B5EF4-FFF2-40B4-BE49-F238E27FC236}">
                  <a16:creationId xmlns:a16="http://schemas.microsoft.com/office/drawing/2014/main" id="{0155C282-8655-D2AB-0B03-6F0A725BF134}"/>
                </a:ext>
              </a:extLst>
            </p:cNvPr>
            <p:cNvSpPr/>
            <p:nvPr/>
          </p:nvSpPr>
          <p:spPr>
            <a:xfrm>
              <a:off x="4785455" y="3518737"/>
              <a:ext cx="5697" cy="10372"/>
            </a:xfrm>
            <a:custGeom>
              <a:avLst/>
              <a:gdLst>
                <a:gd name="connsiteX0" fmla="*/ 4852 w 5697"/>
                <a:gd name="connsiteY0" fmla="*/ 0 h 10372"/>
                <a:gd name="connsiteX1" fmla="*/ 0 w 5697"/>
                <a:gd name="connsiteY1" fmla="*/ 10372 h 10372"/>
                <a:gd name="connsiteX2" fmla="*/ 4183 w 5697"/>
                <a:gd name="connsiteY2" fmla="*/ 8092 h 10372"/>
                <a:gd name="connsiteX3" fmla="*/ 5641 w 5697"/>
                <a:gd name="connsiteY3" fmla="*/ 4989 h 10372"/>
                <a:gd name="connsiteX4" fmla="*/ 4852 w 5697"/>
                <a:gd name="connsiteY4" fmla="*/ 0 h 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97" h="10372">
                  <a:moveTo>
                    <a:pt x="4852" y="0"/>
                  </a:moveTo>
                  <a:lnTo>
                    <a:pt x="0" y="10372"/>
                  </a:lnTo>
                  <a:cubicBezTo>
                    <a:pt x="1663" y="9944"/>
                    <a:pt x="3138" y="9207"/>
                    <a:pt x="4183" y="8092"/>
                  </a:cubicBezTo>
                  <a:cubicBezTo>
                    <a:pt x="4663" y="7064"/>
                    <a:pt x="5144" y="6035"/>
                    <a:pt x="5641" y="4989"/>
                  </a:cubicBezTo>
                  <a:cubicBezTo>
                    <a:pt x="5812" y="3617"/>
                    <a:pt x="5606" y="1972"/>
                    <a:pt x="48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9" name="任意多边形: 形状 478">
              <a:extLst>
                <a:ext uri="{FF2B5EF4-FFF2-40B4-BE49-F238E27FC236}">
                  <a16:creationId xmlns:a16="http://schemas.microsoft.com/office/drawing/2014/main" id="{B9269EB6-AFA6-62AF-FB69-51FB02ADB328}"/>
                </a:ext>
              </a:extLst>
            </p:cNvPr>
            <p:cNvSpPr/>
            <p:nvPr/>
          </p:nvSpPr>
          <p:spPr>
            <a:xfrm>
              <a:off x="4779278" y="3305504"/>
              <a:ext cx="11377" cy="15499"/>
            </a:xfrm>
            <a:custGeom>
              <a:avLst/>
              <a:gdLst>
                <a:gd name="connsiteX0" fmla="*/ 3176 w 11377"/>
                <a:gd name="connsiteY0" fmla="*/ 0 h 15499"/>
                <a:gd name="connsiteX1" fmla="*/ 56 w 11377"/>
                <a:gd name="connsiteY1" fmla="*/ 5195 h 15499"/>
                <a:gd name="connsiteX2" fmla="*/ 1462 w 11377"/>
                <a:gd name="connsiteY2" fmla="*/ 10287 h 15499"/>
                <a:gd name="connsiteX3" fmla="*/ 1050 w 11377"/>
                <a:gd name="connsiteY3" fmla="*/ 11110 h 15499"/>
                <a:gd name="connsiteX4" fmla="*/ 2679 w 11377"/>
                <a:gd name="connsiteY4" fmla="*/ 15225 h 15499"/>
                <a:gd name="connsiteX5" fmla="*/ 3999 w 11377"/>
                <a:gd name="connsiteY5" fmla="*/ 15499 h 15499"/>
                <a:gd name="connsiteX6" fmla="*/ 7017 w 11377"/>
                <a:gd name="connsiteY6" fmla="*/ 13167 h 15499"/>
                <a:gd name="connsiteX7" fmla="*/ 7103 w 11377"/>
                <a:gd name="connsiteY7" fmla="*/ 12550 h 15499"/>
                <a:gd name="connsiteX8" fmla="*/ 11200 w 11377"/>
                <a:gd name="connsiteY8" fmla="*/ 7972 h 15499"/>
                <a:gd name="connsiteX9" fmla="*/ 8371 w 11377"/>
                <a:gd name="connsiteY9" fmla="*/ 1029 h 15499"/>
                <a:gd name="connsiteX10" fmla="*/ 4891 w 11377"/>
                <a:gd name="connsiteY10" fmla="*/ 189 h 15499"/>
                <a:gd name="connsiteX11" fmla="*/ 3176 w 11377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7" h="15499">
                  <a:moveTo>
                    <a:pt x="3176" y="0"/>
                  </a:moveTo>
                  <a:cubicBezTo>
                    <a:pt x="587" y="0"/>
                    <a:pt x="-236" y="1612"/>
                    <a:pt x="56" y="5195"/>
                  </a:cubicBezTo>
                  <a:cubicBezTo>
                    <a:pt x="210" y="7047"/>
                    <a:pt x="776" y="8693"/>
                    <a:pt x="1462" y="10287"/>
                  </a:cubicBezTo>
                  <a:cubicBezTo>
                    <a:pt x="1290" y="10544"/>
                    <a:pt x="1136" y="10819"/>
                    <a:pt x="1050" y="11110"/>
                  </a:cubicBezTo>
                  <a:cubicBezTo>
                    <a:pt x="484" y="12910"/>
                    <a:pt x="810" y="14453"/>
                    <a:pt x="2679" y="15225"/>
                  </a:cubicBezTo>
                  <a:cubicBezTo>
                    <a:pt x="3125" y="15413"/>
                    <a:pt x="3571" y="15499"/>
                    <a:pt x="3999" y="15499"/>
                  </a:cubicBezTo>
                  <a:cubicBezTo>
                    <a:pt x="5371" y="15499"/>
                    <a:pt x="6605" y="14625"/>
                    <a:pt x="7017" y="13167"/>
                  </a:cubicBezTo>
                  <a:cubicBezTo>
                    <a:pt x="7068" y="12962"/>
                    <a:pt x="7068" y="12756"/>
                    <a:pt x="7103" y="12550"/>
                  </a:cubicBezTo>
                  <a:cubicBezTo>
                    <a:pt x="8886" y="11573"/>
                    <a:pt x="10617" y="9773"/>
                    <a:pt x="11200" y="7972"/>
                  </a:cubicBezTo>
                  <a:cubicBezTo>
                    <a:pt x="11903" y="5847"/>
                    <a:pt x="10429" y="2212"/>
                    <a:pt x="8371" y="1029"/>
                  </a:cubicBezTo>
                  <a:cubicBezTo>
                    <a:pt x="7205" y="737"/>
                    <a:pt x="6057" y="411"/>
                    <a:pt x="4891" y="189"/>
                  </a:cubicBezTo>
                  <a:cubicBezTo>
                    <a:pt x="4273" y="69"/>
                    <a:pt x="3691" y="0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0" name="任意多边形: 形状 479">
              <a:extLst>
                <a:ext uri="{FF2B5EF4-FFF2-40B4-BE49-F238E27FC236}">
                  <a16:creationId xmlns:a16="http://schemas.microsoft.com/office/drawing/2014/main" id="{1C857EA4-EC65-49BE-2E88-CA5C0237A83D}"/>
                </a:ext>
              </a:extLst>
            </p:cNvPr>
            <p:cNvSpPr/>
            <p:nvPr/>
          </p:nvSpPr>
          <p:spPr>
            <a:xfrm>
              <a:off x="4756668" y="3441155"/>
              <a:ext cx="15672" cy="23231"/>
            </a:xfrm>
            <a:custGeom>
              <a:avLst/>
              <a:gdLst>
                <a:gd name="connsiteX0" fmla="*/ 7321 w 15672"/>
                <a:gd name="connsiteY0" fmla="*/ 0 h 23231"/>
                <a:gd name="connsiteX1" fmla="*/ 5555 w 15672"/>
                <a:gd name="connsiteY1" fmla="*/ 669 h 23231"/>
                <a:gd name="connsiteX2" fmla="*/ 0 w 15672"/>
                <a:gd name="connsiteY2" fmla="*/ 5847 h 23231"/>
                <a:gd name="connsiteX3" fmla="*/ 5641 w 15672"/>
                <a:gd name="connsiteY3" fmla="*/ 10321 h 23231"/>
                <a:gd name="connsiteX4" fmla="*/ 7030 w 15672"/>
                <a:gd name="connsiteY4" fmla="*/ 13956 h 23231"/>
                <a:gd name="connsiteX5" fmla="*/ 5932 w 15672"/>
                <a:gd name="connsiteY5" fmla="*/ 16185 h 23231"/>
                <a:gd name="connsiteX6" fmla="*/ 9344 w 15672"/>
                <a:gd name="connsiteY6" fmla="*/ 22666 h 23231"/>
                <a:gd name="connsiteX7" fmla="*/ 11659 w 15672"/>
                <a:gd name="connsiteY7" fmla="*/ 23232 h 23231"/>
                <a:gd name="connsiteX8" fmla="*/ 15105 w 15672"/>
                <a:gd name="connsiteY8" fmla="*/ 21174 h 23231"/>
                <a:gd name="connsiteX9" fmla="*/ 13150 w 15672"/>
                <a:gd name="connsiteY9" fmla="*/ 14882 h 23231"/>
                <a:gd name="connsiteX10" fmla="*/ 11487 w 15672"/>
                <a:gd name="connsiteY10" fmla="*/ 10956 h 23231"/>
                <a:gd name="connsiteX11" fmla="*/ 9927 w 15672"/>
                <a:gd name="connsiteY11" fmla="*/ 2143 h 23231"/>
                <a:gd name="connsiteX12" fmla="*/ 7321 w 15672"/>
                <a:gd name="connsiteY12" fmla="*/ 0 h 2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672" h="23231">
                  <a:moveTo>
                    <a:pt x="7321" y="0"/>
                  </a:moveTo>
                  <a:cubicBezTo>
                    <a:pt x="6755" y="0"/>
                    <a:pt x="6172" y="223"/>
                    <a:pt x="5555" y="669"/>
                  </a:cubicBezTo>
                  <a:cubicBezTo>
                    <a:pt x="3515" y="2177"/>
                    <a:pt x="-17" y="2640"/>
                    <a:pt x="0" y="5847"/>
                  </a:cubicBezTo>
                  <a:cubicBezTo>
                    <a:pt x="17" y="9190"/>
                    <a:pt x="3292" y="9430"/>
                    <a:pt x="5641" y="10321"/>
                  </a:cubicBezTo>
                  <a:cubicBezTo>
                    <a:pt x="7784" y="11110"/>
                    <a:pt x="7956" y="11539"/>
                    <a:pt x="7030" y="13956"/>
                  </a:cubicBezTo>
                  <a:cubicBezTo>
                    <a:pt x="6738" y="14728"/>
                    <a:pt x="6172" y="15396"/>
                    <a:pt x="5932" y="16185"/>
                  </a:cubicBezTo>
                  <a:cubicBezTo>
                    <a:pt x="5126" y="18671"/>
                    <a:pt x="6550" y="21311"/>
                    <a:pt x="9344" y="22666"/>
                  </a:cubicBezTo>
                  <a:cubicBezTo>
                    <a:pt x="10116" y="23043"/>
                    <a:pt x="10922" y="23232"/>
                    <a:pt x="11659" y="23232"/>
                  </a:cubicBezTo>
                  <a:cubicBezTo>
                    <a:pt x="13133" y="23232"/>
                    <a:pt x="14419" y="22511"/>
                    <a:pt x="15105" y="21174"/>
                  </a:cubicBezTo>
                  <a:cubicBezTo>
                    <a:pt x="16253" y="18962"/>
                    <a:pt x="15688" y="16751"/>
                    <a:pt x="13150" y="14882"/>
                  </a:cubicBezTo>
                  <a:cubicBezTo>
                    <a:pt x="11727" y="13836"/>
                    <a:pt x="10459" y="13099"/>
                    <a:pt x="11487" y="10956"/>
                  </a:cubicBezTo>
                  <a:cubicBezTo>
                    <a:pt x="13099" y="7630"/>
                    <a:pt x="11367" y="4955"/>
                    <a:pt x="9927" y="2143"/>
                  </a:cubicBezTo>
                  <a:cubicBezTo>
                    <a:pt x="9224" y="720"/>
                    <a:pt x="8316" y="0"/>
                    <a:pt x="73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1" name="任意多边形: 形状 480">
              <a:extLst>
                <a:ext uri="{FF2B5EF4-FFF2-40B4-BE49-F238E27FC236}">
                  <a16:creationId xmlns:a16="http://schemas.microsoft.com/office/drawing/2014/main" id="{A0D0E76F-6025-5A57-2DB7-7F90082306F6}"/>
                </a:ext>
              </a:extLst>
            </p:cNvPr>
            <p:cNvSpPr/>
            <p:nvPr/>
          </p:nvSpPr>
          <p:spPr>
            <a:xfrm>
              <a:off x="4749875" y="3468176"/>
              <a:ext cx="6973" cy="7766"/>
            </a:xfrm>
            <a:custGeom>
              <a:avLst/>
              <a:gdLst>
                <a:gd name="connsiteX0" fmla="*/ 4084 w 6973"/>
                <a:gd name="connsiteY0" fmla="*/ 0 h 7766"/>
                <a:gd name="connsiteX1" fmla="*/ 107 w 6973"/>
                <a:gd name="connsiteY1" fmla="*/ 2503 h 7766"/>
                <a:gd name="connsiteX2" fmla="*/ 2490 w 6973"/>
                <a:gd name="connsiteY2" fmla="*/ 7732 h 7766"/>
                <a:gd name="connsiteX3" fmla="*/ 2987 w 6973"/>
                <a:gd name="connsiteY3" fmla="*/ 7767 h 7766"/>
                <a:gd name="connsiteX4" fmla="*/ 6605 w 6973"/>
                <a:gd name="connsiteY4" fmla="*/ 4921 h 7766"/>
                <a:gd name="connsiteX5" fmla="*/ 5319 w 6973"/>
                <a:gd name="connsiteY5" fmla="*/ 240 h 7766"/>
                <a:gd name="connsiteX6" fmla="*/ 4084 w 6973"/>
                <a:gd name="connsiteY6" fmla="*/ 0 h 7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3" h="7766">
                  <a:moveTo>
                    <a:pt x="4084" y="0"/>
                  </a:moveTo>
                  <a:cubicBezTo>
                    <a:pt x="2455" y="0"/>
                    <a:pt x="689" y="1080"/>
                    <a:pt x="107" y="2503"/>
                  </a:cubicBezTo>
                  <a:cubicBezTo>
                    <a:pt x="-425" y="3823"/>
                    <a:pt x="1135" y="7578"/>
                    <a:pt x="2490" y="7732"/>
                  </a:cubicBezTo>
                  <a:cubicBezTo>
                    <a:pt x="2661" y="7750"/>
                    <a:pt x="2832" y="7767"/>
                    <a:pt x="2987" y="7767"/>
                  </a:cubicBezTo>
                  <a:cubicBezTo>
                    <a:pt x="4684" y="7767"/>
                    <a:pt x="5987" y="6790"/>
                    <a:pt x="6605" y="4921"/>
                  </a:cubicBezTo>
                  <a:cubicBezTo>
                    <a:pt x="7256" y="2949"/>
                    <a:pt x="7170" y="1200"/>
                    <a:pt x="5319" y="240"/>
                  </a:cubicBezTo>
                  <a:cubicBezTo>
                    <a:pt x="4924" y="86"/>
                    <a:pt x="4513" y="0"/>
                    <a:pt x="4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2" name="任意多边形: 形状 481">
              <a:extLst>
                <a:ext uri="{FF2B5EF4-FFF2-40B4-BE49-F238E27FC236}">
                  <a16:creationId xmlns:a16="http://schemas.microsoft.com/office/drawing/2014/main" id="{58903B84-152D-04B1-8C95-F8C4BC571433}"/>
                </a:ext>
              </a:extLst>
            </p:cNvPr>
            <p:cNvSpPr/>
            <p:nvPr/>
          </p:nvSpPr>
          <p:spPr>
            <a:xfrm>
              <a:off x="4664432" y="3598804"/>
              <a:ext cx="10094" cy="10509"/>
            </a:xfrm>
            <a:custGeom>
              <a:avLst/>
              <a:gdLst>
                <a:gd name="connsiteX0" fmla="*/ 6648 w 10094"/>
                <a:gd name="connsiteY0" fmla="*/ 0 h 10509"/>
                <a:gd name="connsiteX1" fmla="*/ 2825 w 10094"/>
                <a:gd name="connsiteY1" fmla="*/ 3378 h 10509"/>
                <a:gd name="connsiteX2" fmla="*/ 116 w 10094"/>
                <a:gd name="connsiteY2" fmla="*/ 5795 h 10509"/>
                <a:gd name="connsiteX3" fmla="*/ 2362 w 10094"/>
                <a:gd name="connsiteY3" fmla="*/ 10236 h 10509"/>
                <a:gd name="connsiteX4" fmla="*/ 3562 w 10094"/>
                <a:gd name="connsiteY4" fmla="*/ 10510 h 10509"/>
                <a:gd name="connsiteX5" fmla="*/ 6940 w 10094"/>
                <a:gd name="connsiteY5" fmla="*/ 8247 h 10509"/>
                <a:gd name="connsiteX6" fmla="*/ 6957 w 10094"/>
                <a:gd name="connsiteY6" fmla="*/ 8213 h 10509"/>
                <a:gd name="connsiteX7" fmla="*/ 10094 w 10094"/>
                <a:gd name="connsiteY7" fmla="*/ 4252 h 10509"/>
                <a:gd name="connsiteX8" fmla="*/ 6700 w 10094"/>
                <a:gd name="connsiteY8" fmla="*/ 0 h 10509"/>
                <a:gd name="connsiteX9" fmla="*/ 6648 w 10094"/>
                <a:gd name="connsiteY9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94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24"/>
                    <a:pt x="1179" y="9138"/>
                    <a:pt x="2362" y="10236"/>
                  </a:cubicBezTo>
                  <a:cubicBezTo>
                    <a:pt x="2739" y="10424"/>
                    <a:pt x="3151" y="10510"/>
                    <a:pt x="3562" y="10510"/>
                  </a:cubicBezTo>
                  <a:cubicBezTo>
                    <a:pt x="4934" y="10510"/>
                    <a:pt x="6374" y="9584"/>
                    <a:pt x="6940" y="8247"/>
                  </a:cubicBezTo>
                  <a:lnTo>
                    <a:pt x="6957" y="8213"/>
                  </a:lnTo>
                  <a:cubicBezTo>
                    <a:pt x="8706" y="7835"/>
                    <a:pt x="10112" y="6155"/>
                    <a:pt x="10094" y="4252"/>
                  </a:cubicBezTo>
                  <a:cubicBezTo>
                    <a:pt x="10077" y="2434"/>
                    <a:pt x="8174" y="51"/>
                    <a:pt x="6700" y="0"/>
                  </a:cubicBezTo>
                  <a:cubicBezTo>
                    <a:pt x="6683" y="0"/>
                    <a:pt x="6665" y="0"/>
                    <a:pt x="66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3" name="任意多边形: 形状 482">
              <a:extLst>
                <a:ext uri="{FF2B5EF4-FFF2-40B4-BE49-F238E27FC236}">
                  <a16:creationId xmlns:a16="http://schemas.microsoft.com/office/drawing/2014/main" id="{0B921A91-5C63-C5E8-EBF0-C4F1276A56AD}"/>
                </a:ext>
              </a:extLst>
            </p:cNvPr>
            <p:cNvSpPr/>
            <p:nvPr/>
          </p:nvSpPr>
          <p:spPr>
            <a:xfrm>
              <a:off x="4991957" y="3124864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6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4" y="1029"/>
                    <a:pt x="232" y="2315"/>
                  </a:cubicBezTo>
                  <a:cubicBezTo>
                    <a:pt x="-488" y="4561"/>
                    <a:pt x="524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3" y="5915"/>
                    <a:pt x="6610" y="4509"/>
                  </a:cubicBezTo>
                  <a:cubicBezTo>
                    <a:pt x="7227" y="3103"/>
                    <a:pt x="7176" y="1063"/>
                    <a:pt x="5256" y="223"/>
                  </a:cubicBezTo>
                  <a:cubicBezTo>
                    <a:pt x="4896" y="69"/>
                    <a:pt x="4484" y="0"/>
                    <a:pt x="40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4" name="任意多边形: 形状 483">
              <a:extLst>
                <a:ext uri="{FF2B5EF4-FFF2-40B4-BE49-F238E27FC236}">
                  <a16:creationId xmlns:a16="http://schemas.microsoft.com/office/drawing/2014/main" id="{D393E443-35E3-F5D8-377B-51BB70C47D7E}"/>
                </a:ext>
              </a:extLst>
            </p:cNvPr>
            <p:cNvSpPr/>
            <p:nvPr/>
          </p:nvSpPr>
          <p:spPr>
            <a:xfrm>
              <a:off x="4994457" y="3145661"/>
              <a:ext cx="11487" cy="9944"/>
            </a:xfrm>
            <a:custGeom>
              <a:avLst/>
              <a:gdLst>
                <a:gd name="connsiteX0" fmla="*/ 4505 w 11487"/>
                <a:gd name="connsiteY0" fmla="*/ 0 h 9944"/>
                <a:gd name="connsiteX1" fmla="*/ 1281 w 11487"/>
                <a:gd name="connsiteY1" fmla="*/ 3858 h 9944"/>
                <a:gd name="connsiteX2" fmla="*/ 647 w 11487"/>
                <a:gd name="connsiteY2" fmla="*/ 9035 h 9944"/>
                <a:gd name="connsiteX3" fmla="*/ 2636 w 11487"/>
                <a:gd name="connsiteY3" fmla="*/ 9944 h 9944"/>
                <a:gd name="connsiteX4" fmla="*/ 5122 w 11487"/>
                <a:gd name="connsiteY4" fmla="*/ 9601 h 9944"/>
                <a:gd name="connsiteX5" fmla="*/ 9717 w 11487"/>
                <a:gd name="connsiteY5" fmla="*/ 8367 h 9944"/>
                <a:gd name="connsiteX6" fmla="*/ 11277 w 11487"/>
                <a:gd name="connsiteY6" fmla="*/ 4835 h 9944"/>
                <a:gd name="connsiteX7" fmla="*/ 5311 w 11487"/>
                <a:gd name="connsiteY7" fmla="*/ 103 h 9944"/>
                <a:gd name="connsiteX8" fmla="*/ 4505 w 11487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87" h="9944">
                  <a:moveTo>
                    <a:pt x="4505" y="0"/>
                  </a:moveTo>
                  <a:cubicBezTo>
                    <a:pt x="2619" y="0"/>
                    <a:pt x="2173" y="2366"/>
                    <a:pt x="1281" y="3858"/>
                  </a:cubicBezTo>
                  <a:cubicBezTo>
                    <a:pt x="373" y="5503"/>
                    <a:pt x="-724" y="7269"/>
                    <a:pt x="647" y="9035"/>
                  </a:cubicBezTo>
                  <a:cubicBezTo>
                    <a:pt x="1196" y="9738"/>
                    <a:pt x="1899" y="9944"/>
                    <a:pt x="2636" y="9944"/>
                  </a:cubicBezTo>
                  <a:cubicBezTo>
                    <a:pt x="3459" y="9944"/>
                    <a:pt x="4333" y="9687"/>
                    <a:pt x="5122" y="9601"/>
                  </a:cubicBezTo>
                  <a:cubicBezTo>
                    <a:pt x="6682" y="9413"/>
                    <a:pt x="8208" y="8881"/>
                    <a:pt x="9717" y="8367"/>
                  </a:cubicBezTo>
                  <a:cubicBezTo>
                    <a:pt x="11346" y="7801"/>
                    <a:pt x="11809" y="6344"/>
                    <a:pt x="11277" y="4835"/>
                  </a:cubicBezTo>
                  <a:cubicBezTo>
                    <a:pt x="10283" y="2023"/>
                    <a:pt x="7745" y="806"/>
                    <a:pt x="5311" y="103"/>
                  </a:cubicBezTo>
                  <a:cubicBezTo>
                    <a:pt x="5019" y="34"/>
                    <a:pt x="4745" y="0"/>
                    <a:pt x="450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5" name="任意多边形: 形状 484">
              <a:extLst>
                <a:ext uri="{FF2B5EF4-FFF2-40B4-BE49-F238E27FC236}">
                  <a16:creationId xmlns:a16="http://schemas.microsoft.com/office/drawing/2014/main" id="{2ADB249C-3D53-9430-FDE3-63C5EE512B35}"/>
                </a:ext>
              </a:extLst>
            </p:cNvPr>
            <p:cNvSpPr/>
            <p:nvPr/>
          </p:nvSpPr>
          <p:spPr>
            <a:xfrm>
              <a:off x="4652323" y="3637243"/>
              <a:ext cx="16564" cy="12927"/>
            </a:xfrm>
            <a:custGeom>
              <a:avLst/>
              <a:gdLst>
                <a:gd name="connsiteX0" fmla="*/ 6002 w 16564"/>
                <a:gd name="connsiteY0" fmla="*/ 17 h 12927"/>
                <a:gd name="connsiteX1" fmla="*/ 1 w 16564"/>
                <a:gd name="connsiteY1" fmla="*/ 6995 h 12927"/>
                <a:gd name="connsiteX2" fmla="*/ 6019 w 16564"/>
                <a:gd name="connsiteY2" fmla="*/ 12876 h 12927"/>
                <a:gd name="connsiteX3" fmla="*/ 7510 w 16564"/>
                <a:gd name="connsiteY3" fmla="*/ 12927 h 12927"/>
                <a:gd name="connsiteX4" fmla="*/ 13117 w 16564"/>
                <a:gd name="connsiteY4" fmla="*/ 12104 h 12927"/>
                <a:gd name="connsiteX5" fmla="*/ 16477 w 16564"/>
                <a:gd name="connsiteY5" fmla="*/ 8487 h 12927"/>
                <a:gd name="connsiteX6" fmla="*/ 12739 w 16564"/>
                <a:gd name="connsiteY6" fmla="*/ 909 h 12927"/>
                <a:gd name="connsiteX7" fmla="*/ 6036 w 16564"/>
                <a:gd name="connsiteY7" fmla="*/ 0 h 12927"/>
                <a:gd name="connsiteX8" fmla="*/ 6002 w 16564"/>
                <a:gd name="connsiteY8" fmla="*/ 17 h 1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64" h="12927">
                  <a:moveTo>
                    <a:pt x="6002" y="17"/>
                  </a:moveTo>
                  <a:cubicBezTo>
                    <a:pt x="3961" y="17"/>
                    <a:pt x="-68" y="4972"/>
                    <a:pt x="1" y="6995"/>
                  </a:cubicBezTo>
                  <a:cubicBezTo>
                    <a:pt x="86" y="9721"/>
                    <a:pt x="2984" y="12670"/>
                    <a:pt x="6019" y="12876"/>
                  </a:cubicBezTo>
                  <a:cubicBezTo>
                    <a:pt x="6516" y="12910"/>
                    <a:pt x="7013" y="12927"/>
                    <a:pt x="7510" y="12927"/>
                  </a:cubicBezTo>
                  <a:cubicBezTo>
                    <a:pt x="9396" y="12927"/>
                    <a:pt x="11282" y="12670"/>
                    <a:pt x="13117" y="12104"/>
                  </a:cubicBezTo>
                  <a:cubicBezTo>
                    <a:pt x="14883" y="11573"/>
                    <a:pt x="17026" y="10801"/>
                    <a:pt x="16477" y="8487"/>
                  </a:cubicBezTo>
                  <a:cubicBezTo>
                    <a:pt x="15911" y="6035"/>
                    <a:pt x="16649" y="2795"/>
                    <a:pt x="12739" y="909"/>
                  </a:cubicBezTo>
                  <a:cubicBezTo>
                    <a:pt x="11128" y="669"/>
                    <a:pt x="8591" y="86"/>
                    <a:pt x="6036" y="0"/>
                  </a:cubicBezTo>
                  <a:cubicBezTo>
                    <a:pt x="6036" y="17"/>
                    <a:pt x="6019" y="17"/>
                    <a:pt x="6002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6" name="任意多边形: 形状 485">
              <a:extLst>
                <a:ext uri="{FF2B5EF4-FFF2-40B4-BE49-F238E27FC236}">
                  <a16:creationId xmlns:a16="http://schemas.microsoft.com/office/drawing/2014/main" id="{DC62EC8B-8105-4CA2-01F5-101F4DDE8C2E}"/>
                </a:ext>
              </a:extLst>
            </p:cNvPr>
            <p:cNvSpPr/>
            <p:nvPr/>
          </p:nvSpPr>
          <p:spPr>
            <a:xfrm>
              <a:off x="4989682" y="3227203"/>
              <a:ext cx="7024" cy="6806"/>
            </a:xfrm>
            <a:custGeom>
              <a:avLst/>
              <a:gdLst>
                <a:gd name="connsiteX0" fmla="*/ 3330 w 7024"/>
                <a:gd name="connsiteY0" fmla="*/ 0 h 6806"/>
                <a:gd name="connsiteX1" fmla="*/ 244 w 7024"/>
                <a:gd name="connsiteY1" fmla="*/ 2520 h 6806"/>
                <a:gd name="connsiteX2" fmla="*/ 1941 w 7024"/>
                <a:gd name="connsiteY2" fmla="*/ 6618 h 6806"/>
                <a:gd name="connsiteX3" fmla="*/ 3090 w 7024"/>
                <a:gd name="connsiteY3" fmla="*/ 6807 h 6806"/>
                <a:gd name="connsiteX4" fmla="*/ 6896 w 7024"/>
                <a:gd name="connsiteY4" fmla="*/ 4029 h 6806"/>
                <a:gd name="connsiteX5" fmla="*/ 4547 w 7024"/>
                <a:gd name="connsiteY5" fmla="*/ 206 h 6806"/>
                <a:gd name="connsiteX6" fmla="*/ 3330 w 7024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24" h="6806">
                  <a:moveTo>
                    <a:pt x="3330" y="0"/>
                  </a:moveTo>
                  <a:cubicBezTo>
                    <a:pt x="1907" y="0"/>
                    <a:pt x="707" y="891"/>
                    <a:pt x="244" y="2520"/>
                  </a:cubicBezTo>
                  <a:cubicBezTo>
                    <a:pt x="-288" y="4320"/>
                    <a:pt x="-47" y="5932"/>
                    <a:pt x="1941" y="6618"/>
                  </a:cubicBezTo>
                  <a:cubicBezTo>
                    <a:pt x="2318" y="6738"/>
                    <a:pt x="2696" y="6807"/>
                    <a:pt x="3090" y="6807"/>
                  </a:cubicBezTo>
                  <a:cubicBezTo>
                    <a:pt x="4719" y="6807"/>
                    <a:pt x="6313" y="5709"/>
                    <a:pt x="6896" y="4029"/>
                  </a:cubicBezTo>
                  <a:cubicBezTo>
                    <a:pt x="7410" y="2555"/>
                    <a:pt x="6330" y="806"/>
                    <a:pt x="4547" y="206"/>
                  </a:cubicBezTo>
                  <a:cubicBezTo>
                    <a:pt x="4119" y="68"/>
                    <a:pt x="3707" y="0"/>
                    <a:pt x="33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7" name="任意多边形: 形状 486">
              <a:extLst>
                <a:ext uri="{FF2B5EF4-FFF2-40B4-BE49-F238E27FC236}">
                  <a16:creationId xmlns:a16="http://schemas.microsoft.com/office/drawing/2014/main" id="{9F8A903F-C423-F341-B7B1-030BEBEA8582}"/>
                </a:ext>
              </a:extLst>
            </p:cNvPr>
            <p:cNvSpPr/>
            <p:nvPr/>
          </p:nvSpPr>
          <p:spPr>
            <a:xfrm>
              <a:off x="4949927" y="3313562"/>
              <a:ext cx="2452" cy="2314"/>
            </a:xfrm>
            <a:custGeom>
              <a:avLst/>
              <a:gdLst>
                <a:gd name="connsiteX0" fmla="*/ 2349 w 2452"/>
                <a:gd name="connsiteY0" fmla="*/ 0 h 2314"/>
                <a:gd name="connsiteX1" fmla="*/ 0 w 2452"/>
                <a:gd name="connsiteY1" fmla="*/ 2315 h 2314"/>
                <a:gd name="connsiteX2" fmla="*/ 2452 w 2452"/>
                <a:gd name="connsiteY2" fmla="*/ 0 h 2314"/>
                <a:gd name="connsiteX3" fmla="*/ 2349 w 2452"/>
                <a:gd name="connsiteY3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2" h="2314">
                  <a:moveTo>
                    <a:pt x="2349" y="0"/>
                  </a:moveTo>
                  <a:cubicBezTo>
                    <a:pt x="1440" y="0"/>
                    <a:pt x="652" y="926"/>
                    <a:pt x="0" y="2315"/>
                  </a:cubicBezTo>
                  <a:cubicBezTo>
                    <a:pt x="823" y="1543"/>
                    <a:pt x="1629" y="771"/>
                    <a:pt x="2452" y="0"/>
                  </a:cubicBezTo>
                  <a:cubicBezTo>
                    <a:pt x="2401" y="0"/>
                    <a:pt x="2366" y="0"/>
                    <a:pt x="23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8" name="任意多边形: 形状 487">
              <a:extLst>
                <a:ext uri="{FF2B5EF4-FFF2-40B4-BE49-F238E27FC236}">
                  <a16:creationId xmlns:a16="http://schemas.microsoft.com/office/drawing/2014/main" id="{32705FEA-C9EE-BFDD-EA32-F7F058D73190}"/>
                </a:ext>
              </a:extLst>
            </p:cNvPr>
            <p:cNvSpPr/>
            <p:nvPr/>
          </p:nvSpPr>
          <p:spPr>
            <a:xfrm>
              <a:off x="4995952" y="3216659"/>
              <a:ext cx="6808" cy="7903"/>
            </a:xfrm>
            <a:custGeom>
              <a:avLst/>
              <a:gdLst>
                <a:gd name="connsiteX0" fmla="*/ 3198 w 6808"/>
                <a:gd name="connsiteY0" fmla="*/ 0 h 7903"/>
                <a:gd name="connsiteX1" fmla="*/ 404 w 6808"/>
                <a:gd name="connsiteY1" fmla="*/ 2297 h 7903"/>
                <a:gd name="connsiteX2" fmla="*/ 1450 w 6808"/>
                <a:gd name="connsiteY2" fmla="*/ 7835 h 7903"/>
                <a:gd name="connsiteX3" fmla="*/ 1861 w 6808"/>
                <a:gd name="connsiteY3" fmla="*/ 7904 h 7903"/>
                <a:gd name="connsiteX4" fmla="*/ 6627 w 6808"/>
                <a:gd name="connsiteY4" fmla="*/ 5606 h 7903"/>
                <a:gd name="connsiteX5" fmla="*/ 4621 w 6808"/>
                <a:gd name="connsiteY5" fmla="*/ 377 h 7903"/>
                <a:gd name="connsiteX6" fmla="*/ 3198 w 6808"/>
                <a:gd name="connsiteY6" fmla="*/ 0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903">
                  <a:moveTo>
                    <a:pt x="3198" y="0"/>
                  </a:moveTo>
                  <a:cubicBezTo>
                    <a:pt x="2067" y="0"/>
                    <a:pt x="1072" y="789"/>
                    <a:pt x="404" y="2297"/>
                  </a:cubicBezTo>
                  <a:cubicBezTo>
                    <a:pt x="-454" y="4235"/>
                    <a:pt x="129" y="7287"/>
                    <a:pt x="1450" y="7835"/>
                  </a:cubicBezTo>
                  <a:cubicBezTo>
                    <a:pt x="1552" y="7887"/>
                    <a:pt x="1689" y="7904"/>
                    <a:pt x="1861" y="7904"/>
                  </a:cubicBezTo>
                  <a:cubicBezTo>
                    <a:pt x="3198" y="7904"/>
                    <a:pt x="6164" y="6549"/>
                    <a:pt x="6627" y="5606"/>
                  </a:cubicBezTo>
                  <a:cubicBezTo>
                    <a:pt x="7279" y="4252"/>
                    <a:pt x="6079" y="1132"/>
                    <a:pt x="4621" y="377"/>
                  </a:cubicBezTo>
                  <a:cubicBezTo>
                    <a:pt x="4141" y="120"/>
                    <a:pt x="3661" y="0"/>
                    <a:pt x="31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9" name="任意多边形: 形状 488">
              <a:extLst>
                <a:ext uri="{FF2B5EF4-FFF2-40B4-BE49-F238E27FC236}">
                  <a16:creationId xmlns:a16="http://schemas.microsoft.com/office/drawing/2014/main" id="{25F42592-82F6-7427-DCD7-D82F7454A311}"/>
                </a:ext>
              </a:extLst>
            </p:cNvPr>
            <p:cNvSpPr/>
            <p:nvPr/>
          </p:nvSpPr>
          <p:spPr>
            <a:xfrm>
              <a:off x="4990004" y="3188284"/>
              <a:ext cx="6993" cy="7372"/>
            </a:xfrm>
            <a:custGeom>
              <a:avLst/>
              <a:gdLst>
                <a:gd name="connsiteX0" fmla="*/ 3248 w 6993"/>
                <a:gd name="connsiteY0" fmla="*/ 0 h 7372"/>
                <a:gd name="connsiteX1" fmla="*/ 145 w 6993"/>
                <a:gd name="connsiteY1" fmla="*/ 2469 h 7372"/>
                <a:gd name="connsiteX2" fmla="*/ 2408 w 6993"/>
                <a:gd name="connsiteY2" fmla="*/ 7098 h 7372"/>
                <a:gd name="connsiteX3" fmla="*/ 3591 w 6993"/>
                <a:gd name="connsiteY3" fmla="*/ 7372 h 7372"/>
                <a:gd name="connsiteX4" fmla="*/ 6797 w 6993"/>
                <a:gd name="connsiteY4" fmla="*/ 5092 h 7372"/>
                <a:gd name="connsiteX5" fmla="*/ 4346 w 6993"/>
                <a:gd name="connsiteY5" fmla="*/ 171 h 7372"/>
                <a:gd name="connsiteX6" fmla="*/ 3248 w 6993"/>
                <a:gd name="connsiteY6" fmla="*/ 0 h 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72">
                  <a:moveTo>
                    <a:pt x="3248" y="0"/>
                  </a:moveTo>
                  <a:cubicBezTo>
                    <a:pt x="1757" y="0"/>
                    <a:pt x="882" y="1132"/>
                    <a:pt x="145" y="2469"/>
                  </a:cubicBezTo>
                  <a:cubicBezTo>
                    <a:pt x="-403" y="4801"/>
                    <a:pt x="659" y="6189"/>
                    <a:pt x="2408" y="7098"/>
                  </a:cubicBezTo>
                  <a:cubicBezTo>
                    <a:pt x="2785" y="7287"/>
                    <a:pt x="3180" y="7372"/>
                    <a:pt x="3591" y="7372"/>
                  </a:cubicBezTo>
                  <a:cubicBezTo>
                    <a:pt x="4928" y="7372"/>
                    <a:pt x="6317" y="6447"/>
                    <a:pt x="6797" y="5092"/>
                  </a:cubicBezTo>
                  <a:cubicBezTo>
                    <a:pt x="7483" y="3138"/>
                    <a:pt x="6300" y="789"/>
                    <a:pt x="4346" y="171"/>
                  </a:cubicBezTo>
                  <a:cubicBezTo>
                    <a:pt x="3951" y="51"/>
                    <a:pt x="3591" y="0"/>
                    <a:pt x="32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0" name="任意多边形: 形状 489">
              <a:extLst>
                <a:ext uri="{FF2B5EF4-FFF2-40B4-BE49-F238E27FC236}">
                  <a16:creationId xmlns:a16="http://schemas.microsoft.com/office/drawing/2014/main" id="{215DB02A-EA20-C08B-784C-FB9A6B1B04C8}"/>
                </a:ext>
              </a:extLst>
            </p:cNvPr>
            <p:cNvSpPr/>
            <p:nvPr/>
          </p:nvSpPr>
          <p:spPr>
            <a:xfrm>
              <a:off x="4646910" y="3744399"/>
              <a:ext cx="9992" cy="9635"/>
            </a:xfrm>
            <a:custGeom>
              <a:avLst/>
              <a:gdLst>
                <a:gd name="connsiteX0" fmla="*/ 2242 w 9992"/>
                <a:gd name="connsiteY0" fmla="*/ 0 h 9635"/>
                <a:gd name="connsiteX1" fmla="*/ 271 w 9992"/>
                <a:gd name="connsiteY1" fmla="*/ 1869 h 9635"/>
                <a:gd name="connsiteX2" fmla="*/ 682 w 9992"/>
                <a:gd name="connsiteY2" fmla="*/ 4646 h 9635"/>
                <a:gd name="connsiteX3" fmla="*/ 1916 w 9992"/>
                <a:gd name="connsiteY3" fmla="*/ 4972 h 9635"/>
                <a:gd name="connsiteX4" fmla="*/ 2962 w 9992"/>
                <a:gd name="connsiteY4" fmla="*/ 4732 h 9635"/>
                <a:gd name="connsiteX5" fmla="*/ 2739 w 9992"/>
                <a:gd name="connsiteY5" fmla="*/ 5949 h 9635"/>
                <a:gd name="connsiteX6" fmla="*/ 6425 w 9992"/>
                <a:gd name="connsiteY6" fmla="*/ 9636 h 9635"/>
                <a:gd name="connsiteX7" fmla="*/ 6460 w 9992"/>
                <a:gd name="connsiteY7" fmla="*/ 9636 h 9635"/>
                <a:gd name="connsiteX8" fmla="*/ 9992 w 9992"/>
                <a:gd name="connsiteY8" fmla="*/ 5761 h 9635"/>
                <a:gd name="connsiteX9" fmla="*/ 6254 w 9992"/>
                <a:gd name="connsiteY9" fmla="*/ 2074 h 9635"/>
                <a:gd name="connsiteX10" fmla="*/ 6065 w 9992"/>
                <a:gd name="connsiteY10" fmla="*/ 2074 h 9635"/>
                <a:gd name="connsiteX11" fmla="*/ 4951 w 9992"/>
                <a:gd name="connsiteY11" fmla="*/ 2332 h 9635"/>
                <a:gd name="connsiteX12" fmla="*/ 3373 w 9992"/>
                <a:gd name="connsiteY12" fmla="*/ 137 h 9635"/>
                <a:gd name="connsiteX13" fmla="*/ 2242 w 9992"/>
                <a:gd name="connsiteY13" fmla="*/ 0 h 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2" h="9635">
                  <a:moveTo>
                    <a:pt x="2242" y="0"/>
                  </a:moveTo>
                  <a:cubicBezTo>
                    <a:pt x="1282" y="0"/>
                    <a:pt x="528" y="411"/>
                    <a:pt x="271" y="1869"/>
                  </a:cubicBezTo>
                  <a:cubicBezTo>
                    <a:pt x="82" y="2880"/>
                    <a:pt x="-398" y="4081"/>
                    <a:pt x="682" y="4646"/>
                  </a:cubicBezTo>
                  <a:cubicBezTo>
                    <a:pt x="1111" y="4869"/>
                    <a:pt x="1522" y="4972"/>
                    <a:pt x="1916" y="4972"/>
                  </a:cubicBezTo>
                  <a:cubicBezTo>
                    <a:pt x="2276" y="4972"/>
                    <a:pt x="2636" y="4886"/>
                    <a:pt x="2962" y="4732"/>
                  </a:cubicBezTo>
                  <a:cubicBezTo>
                    <a:pt x="2842" y="5126"/>
                    <a:pt x="2756" y="5538"/>
                    <a:pt x="2739" y="5949"/>
                  </a:cubicBezTo>
                  <a:cubicBezTo>
                    <a:pt x="2722" y="8007"/>
                    <a:pt x="4317" y="9619"/>
                    <a:pt x="6425" y="9636"/>
                  </a:cubicBezTo>
                  <a:cubicBezTo>
                    <a:pt x="6442" y="9636"/>
                    <a:pt x="6442" y="9636"/>
                    <a:pt x="6460" y="9636"/>
                  </a:cubicBezTo>
                  <a:cubicBezTo>
                    <a:pt x="8397" y="9636"/>
                    <a:pt x="10043" y="7870"/>
                    <a:pt x="9992" y="5761"/>
                  </a:cubicBezTo>
                  <a:cubicBezTo>
                    <a:pt x="9735" y="3515"/>
                    <a:pt x="8465" y="2246"/>
                    <a:pt x="6254" y="2074"/>
                  </a:cubicBezTo>
                  <a:cubicBezTo>
                    <a:pt x="6185" y="2074"/>
                    <a:pt x="6134" y="2074"/>
                    <a:pt x="6065" y="2074"/>
                  </a:cubicBezTo>
                  <a:cubicBezTo>
                    <a:pt x="5671" y="2074"/>
                    <a:pt x="5294" y="2160"/>
                    <a:pt x="4951" y="2332"/>
                  </a:cubicBezTo>
                  <a:cubicBezTo>
                    <a:pt x="5003" y="1457"/>
                    <a:pt x="4265" y="652"/>
                    <a:pt x="3373" y="137"/>
                  </a:cubicBezTo>
                  <a:cubicBezTo>
                    <a:pt x="2962" y="51"/>
                    <a:pt x="2585" y="0"/>
                    <a:pt x="22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1" name="任意多边形: 形状 490">
              <a:extLst>
                <a:ext uri="{FF2B5EF4-FFF2-40B4-BE49-F238E27FC236}">
                  <a16:creationId xmlns:a16="http://schemas.microsoft.com/office/drawing/2014/main" id="{5B90E93D-BC7A-199D-5A91-2710D05523D7}"/>
                </a:ext>
              </a:extLst>
            </p:cNvPr>
            <p:cNvSpPr/>
            <p:nvPr/>
          </p:nvSpPr>
          <p:spPr>
            <a:xfrm>
              <a:off x="4648802" y="3674722"/>
              <a:ext cx="7088" cy="8349"/>
            </a:xfrm>
            <a:custGeom>
              <a:avLst/>
              <a:gdLst>
                <a:gd name="connsiteX0" fmla="*/ 3796 w 7088"/>
                <a:gd name="connsiteY0" fmla="*/ 0 h 8349"/>
                <a:gd name="connsiteX1" fmla="*/ 3796 w 7088"/>
                <a:gd name="connsiteY1" fmla="*/ 0 h 8349"/>
                <a:gd name="connsiteX2" fmla="*/ 7 w 7088"/>
                <a:gd name="connsiteY2" fmla="*/ 4629 h 8349"/>
                <a:gd name="connsiteX3" fmla="*/ 4122 w 7088"/>
                <a:gd name="connsiteY3" fmla="*/ 8349 h 8349"/>
                <a:gd name="connsiteX4" fmla="*/ 4499 w 7088"/>
                <a:gd name="connsiteY4" fmla="*/ 8281 h 8349"/>
                <a:gd name="connsiteX5" fmla="*/ 7036 w 7088"/>
                <a:gd name="connsiteY5" fmla="*/ 3686 h 8349"/>
                <a:gd name="connsiteX6" fmla="*/ 3796 w 7088"/>
                <a:gd name="connsiteY6" fmla="*/ 0 h 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8" h="8349">
                  <a:moveTo>
                    <a:pt x="3796" y="0"/>
                  </a:moveTo>
                  <a:cubicBezTo>
                    <a:pt x="3796" y="0"/>
                    <a:pt x="3779" y="0"/>
                    <a:pt x="3796" y="0"/>
                  </a:cubicBezTo>
                  <a:cubicBezTo>
                    <a:pt x="1739" y="188"/>
                    <a:pt x="-130" y="2606"/>
                    <a:pt x="7" y="4629"/>
                  </a:cubicBezTo>
                  <a:cubicBezTo>
                    <a:pt x="93" y="5984"/>
                    <a:pt x="2682" y="8349"/>
                    <a:pt x="4122" y="8349"/>
                  </a:cubicBezTo>
                  <a:cubicBezTo>
                    <a:pt x="4259" y="8349"/>
                    <a:pt x="4379" y="8332"/>
                    <a:pt x="4499" y="8281"/>
                  </a:cubicBezTo>
                  <a:cubicBezTo>
                    <a:pt x="6385" y="7526"/>
                    <a:pt x="7328" y="5898"/>
                    <a:pt x="7036" y="3686"/>
                  </a:cubicBezTo>
                  <a:cubicBezTo>
                    <a:pt x="6779" y="1560"/>
                    <a:pt x="5922" y="0"/>
                    <a:pt x="37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2" name="任意多边形: 形状 491">
              <a:extLst>
                <a:ext uri="{FF2B5EF4-FFF2-40B4-BE49-F238E27FC236}">
                  <a16:creationId xmlns:a16="http://schemas.microsoft.com/office/drawing/2014/main" id="{83452ADD-FF34-9F5C-0206-A88C75E9ACE3}"/>
                </a:ext>
              </a:extLst>
            </p:cNvPr>
            <p:cNvSpPr/>
            <p:nvPr/>
          </p:nvSpPr>
          <p:spPr>
            <a:xfrm>
              <a:off x="4645157" y="3760052"/>
              <a:ext cx="18392" cy="25545"/>
            </a:xfrm>
            <a:custGeom>
              <a:avLst/>
              <a:gdLst>
                <a:gd name="connsiteX0" fmla="*/ 14385 w 18392"/>
                <a:gd name="connsiteY0" fmla="*/ 0 h 25545"/>
                <a:gd name="connsiteX1" fmla="*/ 13133 w 18392"/>
                <a:gd name="connsiteY1" fmla="*/ 343 h 25545"/>
                <a:gd name="connsiteX2" fmla="*/ 8932 w 18392"/>
                <a:gd name="connsiteY2" fmla="*/ 4578 h 25545"/>
                <a:gd name="connsiteX3" fmla="*/ 5761 w 18392"/>
                <a:gd name="connsiteY3" fmla="*/ 7321 h 25545"/>
                <a:gd name="connsiteX4" fmla="*/ 0 w 18392"/>
                <a:gd name="connsiteY4" fmla="*/ 15379 h 25545"/>
                <a:gd name="connsiteX5" fmla="*/ 4681 w 18392"/>
                <a:gd name="connsiteY5" fmla="*/ 24277 h 25545"/>
                <a:gd name="connsiteX6" fmla="*/ 7287 w 18392"/>
                <a:gd name="connsiteY6" fmla="*/ 25546 h 25545"/>
                <a:gd name="connsiteX7" fmla="*/ 9773 w 18392"/>
                <a:gd name="connsiteY7" fmla="*/ 24723 h 25545"/>
                <a:gd name="connsiteX8" fmla="*/ 15533 w 18392"/>
                <a:gd name="connsiteY8" fmla="*/ 14007 h 25545"/>
                <a:gd name="connsiteX9" fmla="*/ 17094 w 18392"/>
                <a:gd name="connsiteY9" fmla="*/ 9618 h 25545"/>
                <a:gd name="connsiteX10" fmla="*/ 16477 w 18392"/>
                <a:gd name="connsiteY10" fmla="*/ 1046 h 25545"/>
                <a:gd name="connsiteX11" fmla="*/ 14385 w 18392"/>
                <a:gd name="connsiteY11" fmla="*/ 0 h 25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92" h="25545">
                  <a:moveTo>
                    <a:pt x="14385" y="0"/>
                  </a:moveTo>
                  <a:cubicBezTo>
                    <a:pt x="13991" y="0"/>
                    <a:pt x="13579" y="103"/>
                    <a:pt x="13133" y="343"/>
                  </a:cubicBezTo>
                  <a:cubicBezTo>
                    <a:pt x="11316" y="1337"/>
                    <a:pt x="9035" y="1989"/>
                    <a:pt x="8932" y="4578"/>
                  </a:cubicBezTo>
                  <a:cubicBezTo>
                    <a:pt x="8847" y="7064"/>
                    <a:pt x="7596" y="7046"/>
                    <a:pt x="5761" y="7321"/>
                  </a:cubicBezTo>
                  <a:cubicBezTo>
                    <a:pt x="1440" y="7938"/>
                    <a:pt x="69" y="9807"/>
                    <a:pt x="0" y="15379"/>
                  </a:cubicBezTo>
                  <a:cubicBezTo>
                    <a:pt x="840" y="17899"/>
                    <a:pt x="2229" y="21431"/>
                    <a:pt x="4681" y="24277"/>
                  </a:cubicBezTo>
                  <a:cubicBezTo>
                    <a:pt x="5418" y="25134"/>
                    <a:pt x="6327" y="25546"/>
                    <a:pt x="7287" y="25546"/>
                  </a:cubicBezTo>
                  <a:cubicBezTo>
                    <a:pt x="8092" y="25546"/>
                    <a:pt x="8950" y="25255"/>
                    <a:pt x="9773" y="24723"/>
                  </a:cubicBezTo>
                  <a:cubicBezTo>
                    <a:pt x="13562" y="22254"/>
                    <a:pt x="15722" y="18516"/>
                    <a:pt x="15533" y="14007"/>
                  </a:cubicBezTo>
                  <a:cubicBezTo>
                    <a:pt x="15448" y="11916"/>
                    <a:pt x="16031" y="10938"/>
                    <a:pt x="17094" y="9618"/>
                  </a:cubicBezTo>
                  <a:cubicBezTo>
                    <a:pt x="19065" y="7149"/>
                    <a:pt x="18740" y="3206"/>
                    <a:pt x="16477" y="1046"/>
                  </a:cubicBezTo>
                  <a:cubicBezTo>
                    <a:pt x="15859" y="446"/>
                    <a:pt x="15173" y="0"/>
                    <a:pt x="143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3" name="任意多边形: 形状 492">
              <a:extLst>
                <a:ext uri="{FF2B5EF4-FFF2-40B4-BE49-F238E27FC236}">
                  <a16:creationId xmlns:a16="http://schemas.microsoft.com/office/drawing/2014/main" id="{386B2245-6A02-4AB3-0959-C1D2EAB7DA06}"/>
                </a:ext>
              </a:extLst>
            </p:cNvPr>
            <p:cNvSpPr/>
            <p:nvPr/>
          </p:nvSpPr>
          <p:spPr>
            <a:xfrm>
              <a:off x="4694192" y="3718767"/>
              <a:ext cx="2228" cy="4663"/>
            </a:xfrm>
            <a:custGeom>
              <a:avLst/>
              <a:gdLst>
                <a:gd name="connsiteX0" fmla="*/ 2229 w 2228"/>
                <a:gd name="connsiteY0" fmla="*/ 0 h 4663"/>
                <a:gd name="connsiteX1" fmla="*/ 0 w 2228"/>
                <a:gd name="connsiteY1" fmla="*/ 4663 h 4663"/>
                <a:gd name="connsiteX2" fmla="*/ 2229 w 2228"/>
                <a:gd name="connsiteY2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8" h="4663">
                  <a:moveTo>
                    <a:pt x="2229" y="0"/>
                  </a:moveTo>
                  <a:cubicBezTo>
                    <a:pt x="960" y="1217"/>
                    <a:pt x="240" y="2897"/>
                    <a:pt x="0" y="4663"/>
                  </a:cubicBezTo>
                  <a:cubicBezTo>
                    <a:pt x="754" y="3103"/>
                    <a:pt x="1491" y="1560"/>
                    <a:pt x="22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4" name="任意多边形: 形状 493">
              <a:extLst>
                <a:ext uri="{FF2B5EF4-FFF2-40B4-BE49-F238E27FC236}">
                  <a16:creationId xmlns:a16="http://schemas.microsoft.com/office/drawing/2014/main" id="{7BC3AD76-F9BF-67E6-5273-72195779958B}"/>
                </a:ext>
              </a:extLst>
            </p:cNvPr>
            <p:cNvSpPr/>
            <p:nvPr/>
          </p:nvSpPr>
          <p:spPr>
            <a:xfrm>
              <a:off x="4694100" y="3713984"/>
              <a:ext cx="7703" cy="14659"/>
            </a:xfrm>
            <a:custGeom>
              <a:avLst/>
              <a:gdLst>
                <a:gd name="connsiteX0" fmla="*/ 7704 w 7703"/>
                <a:gd name="connsiteY0" fmla="*/ 0 h 14659"/>
                <a:gd name="connsiteX1" fmla="*/ 3109 w 7703"/>
                <a:gd name="connsiteY1" fmla="*/ 4132 h 14659"/>
                <a:gd name="connsiteX2" fmla="*/ 2320 w 7703"/>
                <a:gd name="connsiteY2" fmla="*/ 4784 h 14659"/>
                <a:gd name="connsiteX3" fmla="*/ 92 w 7703"/>
                <a:gd name="connsiteY3" fmla="*/ 9447 h 14659"/>
                <a:gd name="connsiteX4" fmla="*/ 726 w 7703"/>
                <a:gd name="connsiteY4" fmla="*/ 14659 h 14659"/>
                <a:gd name="connsiteX5" fmla="*/ 7704 w 7703"/>
                <a:gd name="connsiteY5" fmla="*/ 0 h 1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03" h="14659">
                  <a:moveTo>
                    <a:pt x="7704" y="0"/>
                  </a:moveTo>
                  <a:cubicBezTo>
                    <a:pt x="6452" y="1526"/>
                    <a:pt x="4927" y="2863"/>
                    <a:pt x="3109" y="4132"/>
                  </a:cubicBezTo>
                  <a:cubicBezTo>
                    <a:pt x="2818" y="4338"/>
                    <a:pt x="2560" y="4544"/>
                    <a:pt x="2320" y="4784"/>
                  </a:cubicBezTo>
                  <a:cubicBezTo>
                    <a:pt x="1566" y="6344"/>
                    <a:pt x="829" y="7887"/>
                    <a:pt x="92" y="9447"/>
                  </a:cubicBezTo>
                  <a:cubicBezTo>
                    <a:pt x="-149" y="11196"/>
                    <a:pt x="92" y="13030"/>
                    <a:pt x="726" y="14659"/>
                  </a:cubicBezTo>
                  <a:cubicBezTo>
                    <a:pt x="3058" y="9773"/>
                    <a:pt x="5372" y="4886"/>
                    <a:pt x="77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5" name="任意多边形: 形状 494">
              <a:extLst>
                <a:ext uri="{FF2B5EF4-FFF2-40B4-BE49-F238E27FC236}">
                  <a16:creationId xmlns:a16="http://schemas.microsoft.com/office/drawing/2014/main" id="{1F21A9CB-5783-114F-5172-EB9D556835CF}"/>
                </a:ext>
              </a:extLst>
            </p:cNvPr>
            <p:cNvSpPr/>
            <p:nvPr/>
          </p:nvSpPr>
          <p:spPr>
            <a:xfrm>
              <a:off x="4654295" y="3793862"/>
              <a:ext cx="5486" cy="8161"/>
            </a:xfrm>
            <a:custGeom>
              <a:avLst/>
              <a:gdLst>
                <a:gd name="connsiteX0" fmla="*/ 3806 w 5486"/>
                <a:gd name="connsiteY0" fmla="*/ 0 h 8161"/>
                <a:gd name="connsiteX1" fmla="*/ 138 w 5486"/>
                <a:gd name="connsiteY1" fmla="*/ 3977 h 8161"/>
                <a:gd name="connsiteX2" fmla="*/ 1560 w 5486"/>
                <a:gd name="connsiteY2" fmla="*/ 8161 h 8161"/>
                <a:gd name="connsiteX3" fmla="*/ 5487 w 5486"/>
                <a:gd name="connsiteY3" fmla="*/ 274 h 8161"/>
                <a:gd name="connsiteX4" fmla="*/ 4064 w 5486"/>
                <a:gd name="connsiteY4" fmla="*/ 0 h 8161"/>
                <a:gd name="connsiteX5" fmla="*/ 3806 w 5486"/>
                <a:gd name="connsiteY5" fmla="*/ 0 h 8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6" h="8161">
                  <a:moveTo>
                    <a:pt x="3806" y="0"/>
                  </a:moveTo>
                  <a:cubicBezTo>
                    <a:pt x="1543" y="0"/>
                    <a:pt x="-566" y="2040"/>
                    <a:pt x="138" y="3977"/>
                  </a:cubicBezTo>
                  <a:cubicBezTo>
                    <a:pt x="635" y="5349"/>
                    <a:pt x="1046" y="6772"/>
                    <a:pt x="1560" y="8161"/>
                  </a:cubicBezTo>
                  <a:cubicBezTo>
                    <a:pt x="2863" y="5538"/>
                    <a:pt x="4166" y="2915"/>
                    <a:pt x="5487" y="274"/>
                  </a:cubicBezTo>
                  <a:cubicBezTo>
                    <a:pt x="5024" y="137"/>
                    <a:pt x="4561" y="34"/>
                    <a:pt x="4064" y="0"/>
                  </a:cubicBezTo>
                  <a:cubicBezTo>
                    <a:pt x="3961" y="0"/>
                    <a:pt x="3892" y="0"/>
                    <a:pt x="38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6" name="任意多边形: 形状 495">
              <a:extLst>
                <a:ext uri="{FF2B5EF4-FFF2-40B4-BE49-F238E27FC236}">
                  <a16:creationId xmlns:a16="http://schemas.microsoft.com/office/drawing/2014/main" id="{8D9B22ED-6044-8546-82E3-B33523DE43D2}"/>
                </a:ext>
              </a:extLst>
            </p:cNvPr>
            <p:cNvSpPr/>
            <p:nvPr/>
          </p:nvSpPr>
          <p:spPr>
            <a:xfrm>
              <a:off x="4655838" y="3794154"/>
              <a:ext cx="6480" cy="11144"/>
            </a:xfrm>
            <a:custGeom>
              <a:avLst/>
              <a:gdLst>
                <a:gd name="connsiteX0" fmla="*/ 3926 w 6480"/>
                <a:gd name="connsiteY0" fmla="*/ 0 h 11144"/>
                <a:gd name="connsiteX1" fmla="*/ 0 w 6480"/>
                <a:gd name="connsiteY1" fmla="*/ 7887 h 11144"/>
                <a:gd name="connsiteX2" fmla="*/ 1526 w 6480"/>
                <a:gd name="connsiteY2" fmla="*/ 11144 h 11144"/>
                <a:gd name="connsiteX3" fmla="*/ 6481 w 6480"/>
                <a:gd name="connsiteY3" fmla="*/ 1200 h 11144"/>
                <a:gd name="connsiteX4" fmla="*/ 3926 w 6480"/>
                <a:gd name="connsiteY4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" h="11144">
                  <a:moveTo>
                    <a:pt x="3926" y="0"/>
                  </a:moveTo>
                  <a:cubicBezTo>
                    <a:pt x="2623" y="2640"/>
                    <a:pt x="1320" y="5264"/>
                    <a:pt x="0" y="7887"/>
                  </a:cubicBezTo>
                  <a:cubicBezTo>
                    <a:pt x="411" y="9018"/>
                    <a:pt x="892" y="10115"/>
                    <a:pt x="1526" y="11144"/>
                  </a:cubicBezTo>
                  <a:cubicBezTo>
                    <a:pt x="3172" y="7835"/>
                    <a:pt x="4835" y="4509"/>
                    <a:pt x="6481" y="1200"/>
                  </a:cubicBezTo>
                  <a:cubicBezTo>
                    <a:pt x="5658" y="720"/>
                    <a:pt x="4818" y="274"/>
                    <a:pt x="39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7" name="任意多边形: 形状 496">
              <a:extLst>
                <a:ext uri="{FF2B5EF4-FFF2-40B4-BE49-F238E27FC236}">
                  <a16:creationId xmlns:a16="http://schemas.microsoft.com/office/drawing/2014/main" id="{67670465-C8E8-8336-17F9-6966F05CD2A7}"/>
                </a:ext>
              </a:extLst>
            </p:cNvPr>
            <p:cNvSpPr/>
            <p:nvPr/>
          </p:nvSpPr>
          <p:spPr>
            <a:xfrm>
              <a:off x="4916375" y="3186363"/>
              <a:ext cx="7588" cy="7355"/>
            </a:xfrm>
            <a:custGeom>
              <a:avLst/>
              <a:gdLst>
                <a:gd name="connsiteX0" fmla="*/ 4474 w 7588"/>
                <a:gd name="connsiteY0" fmla="*/ 0 h 7355"/>
                <a:gd name="connsiteX1" fmla="*/ 170 w 7588"/>
                <a:gd name="connsiteY1" fmla="*/ 3155 h 7355"/>
                <a:gd name="connsiteX2" fmla="*/ 2794 w 7588"/>
                <a:gd name="connsiteY2" fmla="*/ 6927 h 7355"/>
                <a:gd name="connsiteX3" fmla="*/ 4285 w 7588"/>
                <a:gd name="connsiteY3" fmla="*/ 7355 h 7355"/>
                <a:gd name="connsiteX4" fmla="*/ 7217 w 7588"/>
                <a:gd name="connsiteY4" fmla="*/ 5126 h 7355"/>
                <a:gd name="connsiteX5" fmla="*/ 5760 w 7588"/>
                <a:gd name="connsiteY5" fmla="*/ 274 h 7355"/>
                <a:gd name="connsiteX6" fmla="*/ 4474 w 7588"/>
                <a:gd name="connsiteY6" fmla="*/ 0 h 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88" h="7355">
                  <a:moveTo>
                    <a:pt x="4474" y="0"/>
                  </a:moveTo>
                  <a:cubicBezTo>
                    <a:pt x="2794" y="0"/>
                    <a:pt x="925" y="1200"/>
                    <a:pt x="170" y="3155"/>
                  </a:cubicBezTo>
                  <a:cubicBezTo>
                    <a:pt x="-567" y="5264"/>
                    <a:pt x="1234" y="6069"/>
                    <a:pt x="2794" y="6927"/>
                  </a:cubicBezTo>
                  <a:cubicBezTo>
                    <a:pt x="3342" y="7218"/>
                    <a:pt x="3840" y="7355"/>
                    <a:pt x="4285" y="7355"/>
                  </a:cubicBezTo>
                  <a:cubicBezTo>
                    <a:pt x="5554" y="7355"/>
                    <a:pt x="6497" y="6327"/>
                    <a:pt x="7217" y="5126"/>
                  </a:cubicBezTo>
                  <a:cubicBezTo>
                    <a:pt x="8143" y="3566"/>
                    <a:pt x="7217" y="960"/>
                    <a:pt x="5760" y="274"/>
                  </a:cubicBezTo>
                  <a:cubicBezTo>
                    <a:pt x="5365" y="86"/>
                    <a:pt x="4920" y="0"/>
                    <a:pt x="44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8" name="任意多边形: 形状 497">
              <a:extLst>
                <a:ext uri="{FF2B5EF4-FFF2-40B4-BE49-F238E27FC236}">
                  <a16:creationId xmlns:a16="http://schemas.microsoft.com/office/drawing/2014/main" id="{3AF96DE3-88AB-F457-3B4C-055CA35D01C2}"/>
                </a:ext>
              </a:extLst>
            </p:cNvPr>
            <p:cNvSpPr/>
            <p:nvPr/>
          </p:nvSpPr>
          <p:spPr>
            <a:xfrm>
              <a:off x="5038393" y="2994699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3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59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6" y="6892"/>
                    <a:pt x="10923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6" y="240"/>
                    <a:pt x="9775" y="0"/>
                    <a:pt x="89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9" name="任意多边形: 形状 498">
              <a:extLst>
                <a:ext uri="{FF2B5EF4-FFF2-40B4-BE49-F238E27FC236}">
                  <a16:creationId xmlns:a16="http://schemas.microsoft.com/office/drawing/2014/main" id="{AFC769F5-8A2D-2BD4-EA24-54E9A83145CC}"/>
                </a:ext>
              </a:extLst>
            </p:cNvPr>
            <p:cNvSpPr/>
            <p:nvPr/>
          </p:nvSpPr>
          <p:spPr>
            <a:xfrm>
              <a:off x="5019692" y="3145541"/>
              <a:ext cx="22862" cy="25014"/>
            </a:xfrm>
            <a:custGeom>
              <a:avLst/>
              <a:gdLst>
                <a:gd name="connsiteX0" fmla="*/ 19269 w 22862"/>
                <a:gd name="connsiteY0" fmla="*/ 0 h 25014"/>
                <a:gd name="connsiteX1" fmla="*/ 12771 w 22862"/>
                <a:gd name="connsiteY1" fmla="*/ 686 h 25014"/>
                <a:gd name="connsiteX2" fmla="*/ 11485 w 22862"/>
                <a:gd name="connsiteY2" fmla="*/ 4578 h 25014"/>
                <a:gd name="connsiteX3" fmla="*/ 9050 w 22862"/>
                <a:gd name="connsiteY3" fmla="*/ 6618 h 25014"/>
                <a:gd name="connsiteX4" fmla="*/ 8982 w 22862"/>
                <a:gd name="connsiteY4" fmla="*/ 6618 h 25014"/>
                <a:gd name="connsiteX5" fmla="*/ 5398 w 22862"/>
                <a:gd name="connsiteY5" fmla="*/ 6018 h 25014"/>
                <a:gd name="connsiteX6" fmla="*/ 5227 w 22862"/>
                <a:gd name="connsiteY6" fmla="*/ 6018 h 25014"/>
                <a:gd name="connsiteX7" fmla="*/ 2432 w 22862"/>
                <a:gd name="connsiteY7" fmla="*/ 9087 h 25014"/>
                <a:gd name="connsiteX8" fmla="*/ 5055 w 22862"/>
                <a:gd name="connsiteY8" fmla="*/ 14865 h 25014"/>
                <a:gd name="connsiteX9" fmla="*/ 32 w 22862"/>
                <a:gd name="connsiteY9" fmla="*/ 19494 h 25014"/>
                <a:gd name="connsiteX10" fmla="*/ 15 w 22862"/>
                <a:gd name="connsiteY10" fmla="*/ 20951 h 25014"/>
                <a:gd name="connsiteX11" fmla="*/ 4644 w 22862"/>
                <a:gd name="connsiteY11" fmla="*/ 24912 h 25014"/>
                <a:gd name="connsiteX12" fmla="*/ 6753 w 22862"/>
                <a:gd name="connsiteY12" fmla="*/ 25014 h 25014"/>
                <a:gd name="connsiteX13" fmla="*/ 11193 w 22862"/>
                <a:gd name="connsiteY13" fmla="*/ 22477 h 25014"/>
                <a:gd name="connsiteX14" fmla="*/ 11073 w 22862"/>
                <a:gd name="connsiteY14" fmla="*/ 15362 h 25014"/>
                <a:gd name="connsiteX15" fmla="*/ 11999 w 22862"/>
                <a:gd name="connsiteY15" fmla="*/ 14625 h 25014"/>
                <a:gd name="connsiteX16" fmla="*/ 15702 w 22862"/>
                <a:gd name="connsiteY16" fmla="*/ 12447 h 25014"/>
                <a:gd name="connsiteX17" fmla="*/ 22303 w 22862"/>
                <a:gd name="connsiteY17" fmla="*/ 5126 h 25014"/>
                <a:gd name="connsiteX18" fmla="*/ 20520 w 22862"/>
                <a:gd name="connsiteY18" fmla="*/ 103 h 25014"/>
                <a:gd name="connsiteX19" fmla="*/ 19269 w 22862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62" h="25014">
                  <a:moveTo>
                    <a:pt x="19269" y="0"/>
                  </a:moveTo>
                  <a:cubicBezTo>
                    <a:pt x="17211" y="0"/>
                    <a:pt x="13405" y="343"/>
                    <a:pt x="12771" y="686"/>
                  </a:cubicBezTo>
                  <a:cubicBezTo>
                    <a:pt x="11176" y="1560"/>
                    <a:pt x="11433" y="3052"/>
                    <a:pt x="11485" y="4578"/>
                  </a:cubicBezTo>
                  <a:cubicBezTo>
                    <a:pt x="11553" y="6275"/>
                    <a:pt x="10250" y="6618"/>
                    <a:pt x="9050" y="6618"/>
                  </a:cubicBezTo>
                  <a:cubicBezTo>
                    <a:pt x="9033" y="6618"/>
                    <a:pt x="8999" y="6618"/>
                    <a:pt x="8982" y="6618"/>
                  </a:cubicBezTo>
                  <a:cubicBezTo>
                    <a:pt x="7781" y="6601"/>
                    <a:pt x="6598" y="6069"/>
                    <a:pt x="5398" y="6018"/>
                  </a:cubicBezTo>
                  <a:cubicBezTo>
                    <a:pt x="5347" y="6018"/>
                    <a:pt x="5278" y="6018"/>
                    <a:pt x="5227" y="6018"/>
                  </a:cubicBezTo>
                  <a:cubicBezTo>
                    <a:pt x="3410" y="6018"/>
                    <a:pt x="2415" y="7218"/>
                    <a:pt x="2432" y="9087"/>
                  </a:cubicBezTo>
                  <a:cubicBezTo>
                    <a:pt x="2449" y="11487"/>
                    <a:pt x="3632" y="13321"/>
                    <a:pt x="5055" y="14865"/>
                  </a:cubicBezTo>
                  <a:cubicBezTo>
                    <a:pt x="3307" y="16339"/>
                    <a:pt x="1901" y="18311"/>
                    <a:pt x="32" y="19494"/>
                  </a:cubicBezTo>
                  <a:cubicBezTo>
                    <a:pt x="15" y="20145"/>
                    <a:pt x="-19" y="20557"/>
                    <a:pt x="15" y="20951"/>
                  </a:cubicBezTo>
                  <a:cubicBezTo>
                    <a:pt x="152" y="23163"/>
                    <a:pt x="1935" y="24689"/>
                    <a:pt x="4644" y="24912"/>
                  </a:cubicBezTo>
                  <a:cubicBezTo>
                    <a:pt x="5415" y="24980"/>
                    <a:pt x="6118" y="25014"/>
                    <a:pt x="6753" y="25014"/>
                  </a:cubicBezTo>
                  <a:cubicBezTo>
                    <a:pt x="9633" y="25014"/>
                    <a:pt x="11005" y="24294"/>
                    <a:pt x="11193" y="22477"/>
                  </a:cubicBezTo>
                  <a:cubicBezTo>
                    <a:pt x="11433" y="20128"/>
                    <a:pt x="11296" y="17711"/>
                    <a:pt x="11073" y="15362"/>
                  </a:cubicBezTo>
                  <a:cubicBezTo>
                    <a:pt x="11382" y="15087"/>
                    <a:pt x="11690" y="14830"/>
                    <a:pt x="11999" y="14625"/>
                  </a:cubicBezTo>
                  <a:cubicBezTo>
                    <a:pt x="13182" y="13819"/>
                    <a:pt x="14485" y="13202"/>
                    <a:pt x="15702" y="12447"/>
                  </a:cubicBezTo>
                  <a:cubicBezTo>
                    <a:pt x="18548" y="10664"/>
                    <a:pt x="20743" y="8195"/>
                    <a:pt x="22303" y="5126"/>
                  </a:cubicBezTo>
                  <a:cubicBezTo>
                    <a:pt x="23469" y="2829"/>
                    <a:pt x="22783" y="960"/>
                    <a:pt x="20520" y="103"/>
                  </a:cubicBezTo>
                  <a:cubicBezTo>
                    <a:pt x="20331" y="34"/>
                    <a:pt x="19886" y="0"/>
                    <a:pt x="192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0" name="任意多边形: 形状 499">
              <a:extLst>
                <a:ext uri="{FF2B5EF4-FFF2-40B4-BE49-F238E27FC236}">
                  <a16:creationId xmlns:a16="http://schemas.microsoft.com/office/drawing/2014/main" id="{9451159E-BEC8-9489-EE13-BE4BBF5B9C6C}"/>
                </a:ext>
              </a:extLst>
            </p:cNvPr>
            <p:cNvSpPr/>
            <p:nvPr/>
          </p:nvSpPr>
          <p:spPr>
            <a:xfrm>
              <a:off x="5042755" y="30108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1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7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70" y="1577"/>
                    <a:pt x="2481" y="3155"/>
                  </a:cubicBezTo>
                  <a:cubicBezTo>
                    <a:pt x="1812" y="3926"/>
                    <a:pt x="1315" y="4869"/>
                    <a:pt x="801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2" y="12019"/>
                    <a:pt x="6493" y="12019"/>
                  </a:cubicBezTo>
                  <a:cubicBezTo>
                    <a:pt x="9116" y="12019"/>
                    <a:pt x="10916" y="10784"/>
                    <a:pt x="11687" y="8487"/>
                  </a:cubicBezTo>
                  <a:cubicBezTo>
                    <a:pt x="12494" y="6052"/>
                    <a:pt x="10779" y="823"/>
                    <a:pt x="8670" y="189"/>
                  </a:cubicBezTo>
                  <a:cubicBezTo>
                    <a:pt x="8225" y="69"/>
                    <a:pt x="7796" y="0"/>
                    <a:pt x="7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1" name="任意多边形: 形状 500">
              <a:extLst>
                <a:ext uri="{FF2B5EF4-FFF2-40B4-BE49-F238E27FC236}">
                  <a16:creationId xmlns:a16="http://schemas.microsoft.com/office/drawing/2014/main" id="{8019F210-17E3-8371-6405-6B4B6976DD37}"/>
                </a:ext>
              </a:extLst>
            </p:cNvPr>
            <p:cNvSpPr/>
            <p:nvPr/>
          </p:nvSpPr>
          <p:spPr>
            <a:xfrm>
              <a:off x="5027901" y="3096198"/>
              <a:ext cx="4413" cy="4474"/>
            </a:xfrm>
            <a:custGeom>
              <a:avLst/>
              <a:gdLst>
                <a:gd name="connsiteX0" fmla="*/ 1630 w 4413"/>
                <a:gd name="connsiteY0" fmla="*/ 0 h 4474"/>
                <a:gd name="connsiteX1" fmla="*/ 207 w 4413"/>
                <a:gd name="connsiteY1" fmla="*/ 1132 h 4474"/>
                <a:gd name="connsiteX2" fmla="*/ 1459 w 4413"/>
                <a:gd name="connsiteY2" fmla="*/ 4166 h 4474"/>
                <a:gd name="connsiteX3" fmla="*/ 2522 w 4413"/>
                <a:gd name="connsiteY3" fmla="*/ 4475 h 4474"/>
                <a:gd name="connsiteX4" fmla="*/ 3996 w 4413"/>
                <a:gd name="connsiteY4" fmla="*/ 3515 h 4474"/>
                <a:gd name="connsiteX5" fmla="*/ 3173 w 4413"/>
                <a:gd name="connsiteY5" fmla="*/ 463 h 4474"/>
                <a:gd name="connsiteX6" fmla="*/ 1630 w 4413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3" h="4474">
                  <a:moveTo>
                    <a:pt x="1630" y="0"/>
                  </a:moveTo>
                  <a:cubicBezTo>
                    <a:pt x="1064" y="0"/>
                    <a:pt x="550" y="292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6" y="2263"/>
                    <a:pt x="4545" y="1166"/>
                    <a:pt x="3173" y="463"/>
                  </a:cubicBezTo>
                  <a:cubicBezTo>
                    <a:pt x="2642" y="223"/>
                    <a:pt x="2110" y="0"/>
                    <a:pt x="16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2" name="任意多边形: 形状 501">
              <a:extLst>
                <a:ext uri="{FF2B5EF4-FFF2-40B4-BE49-F238E27FC236}">
                  <a16:creationId xmlns:a16="http://schemas.microsoft.com/office/drawing/2014/main" id="{D561D2DA-A7D4-F086-A518-B3EA95206ADB}"/>
                </a:ext>
              </a:extLst>
            </p:cNvPr>
            <p:cNvSpPr/>
            <p:nvPr/>
          </p:nvSpPr>
          <p:spPr>
            <a:xfrm>
              <a:off x="5033231" y="3033482"/>
              <a:ext cx="5862" cy="7698"/>
            </a:xfrm>
            <a:custGeom>
              <a:avLst/>
              <a:gdLst>
                <a:gd name="connsiteX0" fmla="*/ 3707 w 5862"/>
                <a:gd name="connsiteY0" fmla="*/ 0 h 7698"/>
                <a:gd name="connsiteX1" fmla="*/ 4 w 5862"/>
                <a:gd name="connsiteY1" fmla="*/ 3635 h 7698"/>
                <a:gd name="connsiteX2" fmla="*/ 2318 w 5862"/>
                <a:gd name="connsiteY2" fmla="*/ 7612 h 7698"/>
                <a:gd name="connsiteX3" fmla="*/ 2901 w 5862"/>
                <a:gd name="connsiteY3" fmla="*/ 7698 h 7698"/>
                <a:gd name="connsiteX4" fmla="*/ 5816 w 5862"/>
                <a:gd name="connsiteY4" fmla="*/ 4149 h 7698"/>
                <a:gd name="connsiteX5" fmla="*/ 3861 w 5862"/>
                <a:gd name="connsiteY5" fmla="*/ 17 h 7698"/>
                <a:gd name="connsiteX6" fmla="*/ 3707 w 5862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2" h="7698">
                  <a:moveTo>
                    <a:pt x="3707" y="0"/>
                  </a:moveTo>
                  <a:cubicBezTo>
                    <a:pt x="2370" y="0"/>
                    <a:pt x="55" y="2160"/>
                    <a:pt x="4" y="3635"/>
                  </a:cubicBezTo>
                  <a:cubicBezTo>
                    <a:pt x="-48" y="5401"/>
                    <a:pt x="415" y="7064"/>
                    <a:pt x="2318" y="7612"/>
                  </a:cubicBezTo>
                  <a:cubicBezTo>
                    <a:pt x="2507" y="7664"/>
                    <a:pt x="2713" y="7698"/>
                    <a:pt x="2901" y="7698"/>
                  </a:cubicBezTo>
                  <a:cubicBezTo>
                    <a:pt x="4324" y="7698"/>
                    <a:pt x="5542" y="6189"/>
                    <a:pt x="5816" y="4149"/>
                  </a:cubicBezTo>
                  <a:cubicBezTo>
                    <a:pt x="6073" y="2229"/>
                    <a:pt x="5250" y="943"/>
                    <a:pt x="3861" y="17"/>
                  </a:cubicBezTo>
                  <a:cubicBezTo>
                    <a:pt x="3810" y="0"/>
                    <a:pt x="3758" y="0"/>
                    <a:pt x="37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3" name="任意多边形: 形状 502">
              <a:extLst>
                <a:ext uri="{FF2B5EF4-FFF2-40B4-BE49-F238E27FC236}">
                  <a16:creationId xmlns:a16="http://schemas.microsoft.com/office/drawing/2014/main" id="{B903BF79-DDFD-41CB-68C1-6F79AEDCCE92}"/>
                </a:ext>
              </a:extLst>
            </p:cNvPr>
            <p:cNvSpPr/>
            <p:nvPr/>
          </p:nvSpPr>
          <p:spPr>
            <a:xfrm>
              <a:off x="5049630" y="30718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0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4" name="任意多边形: 形状 503">
              <a:extLst>
                <a:ext uri="{FF2B5EF4-FFF2-40B4-BE49-F238E27FC236}">
                  <a16:creationId xmlns:a16="http://schemas.microsoft.com/office/drawing/2014/main" id="{291C0439-B906-33F4-60DB-E39CEC982417}"/>
                </a:ext>
              </a:extLst>
            </p:cNvPr>
            <p:cNvSpPr/>
            <p:nvPr/>
          </p:nvSpPr>
          <p:spPr>
            <a:xfrm>
              <a:off x="5035200" y="3097861"/>
              <a:ext cx="7093" cy="7561"/>
            </a:xfrm>
            <a:custGeom>
              <a:avLst/>
              <a:gdLst>
                <a:gd name="connsiteX0" fmla="*/ 3333 w 7093"/>
                <a:gd name="connsiteY0" fmla="*/ 0 h 7561"/>
                <a:gd name="connsiteX1" fmla="*/ 195 w 7093"/>
                <a:gd name="connsiteY1" fmla="*/ 2589 h 7561"/>
                <a:gd name="connsiteX2" fmla="*/ 2801 w 7093"/>
                <a:gd name="connsiteY2" fmla="*/ 7475 h 7561"/>
                <a:gd name="connsiteX3" fmla="*/ 3641 w 7093"/>
                <a:gd name="connsiteY3" fmla="*/ 7561 h 7561"/>
                <a:gd name="connsiteX4" fmla="*/ 6864 w 7093"/>
                <a:gd name="connsiteY4" fmla="*/ 5589 h 7561"/>
                <a:gd name="connsiteX5" fmla="*/ 4413 w 7093"/>
                <a:gd name="connsiteY5" fmla="*/ 171 h 7561"/>
                <a:gd name="connsiteX6" fmla="*/ 3333 w 7093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3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4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36" y="51"/>
                    <a:pt x="3676" y="0"/>
                    <a:pt x="3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5" name="任意多边形: 形状 504">
              <a:extLst>
                <a:ext uri="{FF2B5EF4-FFF2-40B4-BE49-F238E27FC236}">
                  <a16:creationId xmlns:a16="http://schemas.microsoft.com/office/drawing/2014/main" id="{C06AEF91-FA0C-58E0-1453-C6E194B4F146}"/>
                </a:ext>
              </a:extLst>
            </p:cNvPr>
            <p:cNvSpPr/>
            <p:nvPr/>
          </p:nvSpPr>
          <p:spPr>
            <a:xfrm>
              <a:off x="4792561" y="3330176"/>
              <a:ext cx="4144" cy="4423"/>
            </a:xfrm>
            <a:custGeom>
              <a:avLst/>
              <a:gdLst>
                <a:gd name="connsiteX0" fmla="*/ 2118 w 4144"/>
                <a:gd name="connsiteY0" fmla="*/ 0 h 4423"/>
                <a:gd name="connsiteX1" fmla="*/ 370 w 4144"/>
                <a:gd name="connsiteY1" fmla="*/ 1509 h 4423"/>
                <a:gd name="connsiteX2" fmla="*/ 918 w 4144"/>
                <a:gd name="connsiteY2" fmla="*/ 4235 h 4423"/>
                <a:gd name="connsiteX3" fmla="*/ 2050 w 4144"/>
                <a:gd name="connsiteY3" fmla="*/ 4423 h 4423"/>
                <a:gd name="connsiteX4" fmla="*/ 3953 w 4144"/>
                <a:gd name="connsiteY4" fmla="*/ 3086 h 4423"/>
                <a:gd name="connsiteX5" fmla="*/ 3164 w 4144"/>
                <a:gd name="connsiteY5" fmla="*/ 343 h 4423"/>
                <a:gd name="connsiteX6" fmla="*/ 2118 w 4144"/>
                <a:gd name="connsiteY6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4" h="4423">
                  <a:moveTo>
                    <a:pt x="2118" y="0"/>
                  </a:moveTo>
                  <a:cubicBezTo>
                    <a:pt x="1312" y="0"/>
                    <a:pt x="798" y="720"/>
                    <a:pt x="370" y="1509"/>
                  </a:cubicBezTo>
                  <a:cubicBezTo>
                    <a:pt x="-110" y="2658"/>
                    <a:pt x="-299" y="3840"/>
                    <a:pt x="918" y="4235"/>
                  </a:cubicBezTo>
                  <a:cubicBezTo>
                    <a:pt x="1278" y="4355"/>
                    <a:pt x="1673" y="4423"/>
                    <a:pt x="2050" y="4423"/>
                  </a:cubicBezTo>
                  <a:cubicBezTo>
                    <a:pt x="2838" y="4423"/>
                    <a:pt x="3610" y="4098"/>
                    <a:pt x="3953" y="3086"/>
                  </a:cubicBezTo>
                  <a:cubicBezTo>
                    <a:pt x="4296" y="2109"/>
                    <a:pt x="4261" y="977"/>
                    <a:pt x="3164" y="343"/>
                  </a:cubicBezTo>
                  <a:cubicBezTo>
                    <a:pt x="2770" y="103"/>
                    <a:pt x="2427" y="0"/>
                    <a:pt x="2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6" name="任意多边形: 形状 505">
              <a:extLst>
                <a:ext uri="{FF2B5EF4-FFF2-40B4-BE49-F238E27FC236}">
                  <a16:creationId xmlns:a16="http://schemas.microsoft.com/office/drawing/2014/main" id="{61FF0521-9931-F3A7-DA62-D570354CDAE8}"/>
                </a:ext>
              </a:extLst>
            </p:cNvPr>
            <p:cNvSpPr/>
            <p:nvPr/>
          </p:nvSpPr>
          <p:spPr>
            <a:xfrm>
              <a:off x="5022099" y="3225111"/>
              <a:ext cx="15940" cy="11744"/>
            </a:xfrm>
            <a:custGeom>
              <a:avLst/>
              <a:gdLst>
                <a:gd name="connsiteX0" fmla="*/ 7758 w 15940"/>
                <a:gd name="connsiteY0" fmla="*/ 0 h 11744"/>
                <a:gd name="connsiteX1" fmla="*/ 3095 w 15940"/>
                <a:gd name="connsiteY1" fmla="*/ 2435 h 11744"/>
                <a:gd name="connsiteX2" fmla="*/ 1123 w 15940"/>
                <a:gd name="connsiteY2" fmla="*/ 4766 h 11744"/>
                <a:gd name="connsiteX3" fmla="*/ 2597 w 15940"/>
                <a:gd name="connsiteY3" fmla="*/ 10698 h 11744"/>
                <a:gd name="connsiteX4" fmla="*/ 4775 w 15940"/>
                <a:gd name="connsiteY4" fmla="*/ 11436 h 11744"/>
                <a:gd name="connsiteX5" fmla="*/ 6918 w 15940"/>
                <a:gd name="connsiteY5" fmla="*/ 11744 h 11744"/>
                <a:gd name="connsiteX6" fmla="*/ 11375 w 15940"/>
                <a:gd name="connsiteY6" fmla="*/ 9018 h 11744"/>
                <a:gd name="connsiteX7" fmla="*/ 12130 w 15940"/>
                <a:gd name="connsiteY7" fmla="*/ 9293 h 11744"/>
                <a:gd name="connsiteX8" fmla="*/ 12284 w 15940"/>
                <a:gd name="connsiteY8" fmla="*/ 9310 h 11744"/>
                <a:gd name="connsiteX9" fmla="*/ 15919 w 15940"/>
                <a:gd name="connsiteY9" fmla="*/ 5847 h 11744"/>
                <a:gd name="connsiteX10" fmla="*/ 13707 w 15940"/>
                <a:gd name="connsiteY10" fmla="*/ 1406 h 11744"/>
                <a:gd name="connsiteX11" fmla="*/ 12747 w 15940"/>
                <a:gd name="connsiteY11" fmla="*/ 1286 h 11744"/>
                <a:gd name="connsiteX12" fmla="*/ 10810 w 15940"/>
                <a:gd name="connsiteY12" fmla="*/ 1835 h 11744"/>
                <a:gd name="connsiteX13" fmla="*/ 9524 w 15940"/>
                <a:gd name="connsiteY13" fmla="*/ 411 h 11744"/>
                <a:gd name="connsiteX14" fmla="*/ 7758 w 15940"/>
                <a:gd name="connsiteY14" fmla="*/ 0 h 1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40" h="11744">
                  <a:moveTo>
                    <a:pt x="7758" y="0"/>
                  </a:moveTo>
                  <a:cubicBezTo>
                    <a:pt x="6009" y="0"/>
                    <a:pt x="4500" y="1217"/>
                    <a:pt x="3095" y="2435"/>
                  </a:cubicBezTo>
                  <a:cubicBezTo>
                    <a:pt x="2340" y="3086"/>
                    <a:pt x="1740" y="3943"/>
                    <a:pt x="1123" y="4766"/>
                  </a:cubicBezTo>
                  <a:cubicBezTo>
                    <a:pt x="-746" y="7304"/>
                    <a:pt x="-300" y="9173"/>
                    <a:pt x="2597" y="10698"/>
                  </a:cubicBezTo>
                  <a:cubicBezTo>
                    <a:pt x="3249" y="10921"/>
                    <a:pt x="4003" y="11230"/>
                    <a:pt x="4775" y="11436"/>
                  </a:cubicBezTo>
                  <a:cubicBezTo>
                    <a:pt x="5529" y="11642"/>
                    <a:pt x="6249" y="11744"/>
                    <a:pt x="6918" y="11744"/>
                  </a:cubicBezTo>
                  <a:cubicBezTo>
                    <a:pt x="8941" y="11744"/>
                    <a:pt x="10467" y="10801"/>
                    <a:pt x="11375" y="9018"/>
                  </a:cubicBezTo>
                  <a:cubicBezTo>
                    <a:pt x="11616" y="9156"/>
                    <a:pt x="11873" y="9258"/>
                    <a:pt x="12130" y="9293"/>
                  </a:cubicBezTo>
                  <a:cubicBezTo>
                    <a:pt x="12181" y="9293"/>
                    <a:pt x="12233" y="9310"/>
                    <a:pt x="12284" y="9310"/>
                  </a:cubicBezTo>
                  <a:cubicBezTo>
                    <a:pt x="13587" y="9310"/>
                    <a:pt x="15816" y="7338"/>
                    <a:pt x="15919" y="5847"/>
                  </a:cubicBezTo>
                  <a:cubicBezTo>
                    <a:pt x="16073" y="3772"/>
                    <a:pt x="15422" y="2092"/>
                    <a:pt x="13707" y="1406"/>
                  </a:cubicBezTo>
                  <a:cubicBezTo>
                    <a:pt x="13382" y="1320"/>
                    <a:pt x="13055" y="1286"/>
                    <a:pt x="12747" y="1286"/>
                  </a:cubicBezTo>
                  <a:cubicBezTo>
                    <a:pt x="12027" y="1286"/>
                    <a:pt x="11358" y="1492"/>
                    <a:pt x="10810" y="1835"/>
                  </a:cubicBezTo>
                  <a:cubicBezTo>
                    <a:pt x="10450" y="1166"/>
                    <a:pt x="10021" y="652"/>
                    <a:pt x="9524" y="411"/>
                  </a:cubicBezTo>
                  <a:cubicBezTo>
                    <a:pt x="8906" y="137"/>
                    <a:pt x="8323" y="0"/>
                    <a:pt x="775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7" name="任意多边形: 形状 506">
              <a:extLst>
                <a:ext uri="{FF2B5EF4-FFF2-40B4-BE49-F238E27FC236}">
                  <a16:creationId xmlns:a16="http://schemas.microsoft.com/office/drawing/2014/main" id="{E0B449FA-016D-D254-E2EE-1ED3BB7B1B07}"/>
                </a:ext>
              </a:extLst>
            </p:cNvPr>
            <p:cNvSpPr/>
            <p:nvPr/>
          </p:nvSpPr>
          <p:spPr>
            <a:xfrm>
              <a:off x="5012773" y="3230786"/>
              <a:ext cx="6575" cy="7389"/>
            </a:xfrm>
            <a:custGeom>
              <a:avLst/>
              <a:gdLst>
                <a:gd name="connsiteX0" fmla="*/ 2784 w 6575"/>
                <a:gd name="connsiteY0" fmla="*/ 0 h 7389"/>
                <a:gd name="connsiteX1" fmla="*/ 178 w 6575"/>
                <a:gd name="connsiteY1" fmla="*/ 2846 h 7389"/>
                <a:gd name="connsiteX2" fmla="*/ 2613 w 6575"/>
                <a:gd name="connsiteY2" fmla="*/ 7218 h 7389"/>
                <a:gd name="connsiteX3" fmla="*/ 3659 w 6575"/>
                <a:gd name="connsiteY3" fmla="*/ 7389 h 7389"/>
                <a:gd name="connsiteX4" fmla="*/ 6368 w 6575"/>
                <a:gd name="connsiteY4" fmla="*/ 5006 h 7389"/>
                <a:gd name="connsiteX5" fmla="*/ 3282 w 6575"/>
                <a:gd name="connsiteY5" fmla="*/ 69 h 7389"/>
                <a:gd name="connsiteX6" fmla="*/ 2784 w 6575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5" h="7389">
                  <a:moveTo>
                    <a:pt x="2784" y="0"/>
                  </a:moveTo>
                  <a:cubicBezTo>
                    <a:pt x="1396" y="0"/>
                    <a:pt x="658" y="1355"/>
                    <a:pt x="178" y="2846"/>
                  </a:cubicBezTo>
                  <a:cubicBezTo>
                    <a:pt x="-456" y="4800"/>
                    <a:pt x="658" y="6635"/>
                    <a:pt x="2613" y="7218"/>
                  </a:cubicBezTo>
                  <a:cubicBezTo>
                    <a:pt x="2990" y="7338"/>
                    <a:pt x="3350" y="7389"/>
                    <a:pt x="3659" y="7389"/>
                  </a:cubicBezTo>
                  <a:cubicBezTo>
                    <a:pt x="4996" y="7389"/>
                    <a:pt x="5853" y="6464"/>
                    <a:pt x="6368" y="5006"/>
                  </a:cubicBezTo>
                  <a:cubicBezTo>
                    <a:pt x="7105" y="2932"/>
                    <a:pt x="5836" y="737"/>
                    <a:pt x="3282" y="69"/>
                  </a:cubicBezTo>
                  <a:cubicBezTo>
                    <a:pt x="3093" y="17"/>
                    <a:pt x="2939" y="0"/>
                    <a:pt x="278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8" name="任意多边形: 形状 507">
              <a:extLst>
                <a:ext uri="{FF2B5EF4-FFF2-40B4-BE49-F238E27FC236}">
                  <a16:creationId xmlns:a16="http://schemas.microsoft.com/office/drawing/2014/main" id="{F3EDE3BA-7C3F-C0C0-B2C8-652765906D67}"/>
                </a:ext>
              </a:extLst>
            </p:cNvPr>
            <p:cNvSpPr/>
            <p:nvPr/>
          </p:nvSpPr>
          <p:spPr>
            <a:xfrm>
              <a:off x="5020266" y="3208926"/>
              <a:ext cx="11971" cy="10561"/>
            </a:xfrm>
            <a:custGeom>
              <a:avLst/>
              <a:gdLst>
                <a:gd name="connsiteX0" fmla="*/ 8768 w 11971"/>
                <a:gd name="connsiteY0" fmla="*/ 0 h 10561"/>
                <a:gd name="connsiteX1" fmla="*/ 7071 w 11971"/>
                <a:gd name="connsiteY1" fmla="*/ 154 h 10561"/>
                <a:gd name="connsiteX2" fmla="*/ 3642 w 11971"/>
                <a:gd name="connsiteY2" fmla="*/ 1234 h 10561"/>
                <a:gd name="connsiteX3" fmla="*/ 58 w 11971"/>
                <a:gd name="connsiteY3" fmla="*/ 3686 h 10561"/>
                <a:gd name="connsiteX4" fmla="*/ 2407 w 11971"/>
                <a:gd name="connsiteY4" fmla="*/ 8401 h 10561"/>
                <a:gd name="connsiteX5" fmla="*/ 5064 w 11971"/>
                <a:gd name="connsiteY5" fmla="*/ 9807 h 10561"/>
                <a:gd name="connsiteX6" fmla="*/ 7105 w 11971"/>
                <a:gd name="connsiteY6" fmla="*/ 10561 h 10561"/>
                <a:gd name="connsiteX7" fmla="*/ 9882 w 11971"/>
                <a:gd name="connsiteY7" fmla="*/ 8213 h 10561"/>
                <a:gd name="connsiteX8" fmla="*/ 10448 w 11971"/>
                <a:gd name="connsiteY8" fmla="*/ 6944 h 10561"/>
                <a:gd name="connsiteX9" fmla="*/ 11460 w 11971"/>
                <a:gd name="connsiteY9" fmla="*/ 1286 h 10561"/>
                <a:gd name="connsiteX10" fmla="*/ 8768 w 11971"/>
                <a:gd name="connsiteY10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71" h="10561">
                  <a:moveTo>
                    <a:pt x="8768" y="0"/>
                  </a:moveTo>
                  <a:cubicBezTo>
                    <a:pt x="8202" y="0"/>
                    <a:pt x="7619" y="86"/>
                    <a:pt x="7071" y="154"/>
                  </a:cubicBezTo>
                  <a:cubicBezTo>
                    <a:pt x="5905" y="308"/>
                    <a:pt x="4807" y="977"/>
                    <a:pt x="3642" y="1234"/>
                  </a:cubicBezTo>
                  <a:cubicBezTo>
                    <a:pt x="2133" y="1577"/>
                    <a:pt x="418" y="1320"/>
                    <a:pt x="58" y="3686"/>
                  </a:cubicBezTo>
                  <a:cubicBezTo>
                    <a:pt x="-302" y="5984"/>
                    <a:pt x="1070" y="7201"/>
                    <a:pt x="2407" y="8401"/>
                  </a:cubicBezTo>
                  <a:cubicBezTo>
                    <a:pt x="3144" y="9053"/>
                    <a:pt x="4242" y="9241"/>
                    <a:pt x="5064" y="9807"/>
                  </a:cubicBezTo>
                  <a:cubicBezTo>
                    <a:pt x="5836" y="10338"/>
                    <a:pt x="6505" y="10561"/>
                    <a:pt x="7105" y="10561"/>
                  </a:cubicBezTo>
                  <a:cubicBezTo>
                    <a:pt x="8271" y="10561"/>
                    <a:pt x="9162" y="9653"/>
                    <a:pt x="9882" y="8213"/>
                  </a:cubicBezTo>
                  <a:cubicBezTo>
                    <a:pt x="10174" y="7647"/>
                    <a:pt x="10414" y="7047"/>
                    <a:pt x="10448" y="6944"/>
                  </a:cubicBezTo>
                  <a:cubicBezTo>
                    <a:pt x="11734" y="4440"/>
                    <a:pt x="12557" y="2897"/>
                    <a:pt x="11460" y="1286"/>
                  </a:cubicBezTo>
                  <a:cubicBezTo>
                    <a:pt x="10791" y="257"/>
                    <a:pt x="9797" y="0"/>
                    <a:pt x="876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9" name="任意多边形: 形状 508">
              <a:extLst>
                <a:ext uri="{FF2B5EF4-FFF2-40B4-BE49-F238E27FC236}">
                  <a16:creationId xmlns:a16="http://schemas.microsoft.com/office/drawing/2014/main" id="{D97B3DAE-FFB2-EDD0-3871-EA8A533E6933}"/>
                </a:ext>
              </a:extLst>
            </p:cNvPr>
            <p:cNvSpPr/>
            <p:nvPr/>
          </p:nvSpPr>
          <p:spPr>
            <a:xfrm>
              <a:off x="5049967" y="30900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6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3" y="2040"/>
                    <a:pt x="35" y="3257"/>
                  </a:cubicBezTo>
                  <a:cubicBezTo>
                    <a:pt x="-257" y="5144"/>
                    <a:pt x="1321" y="7698"/>
                    <a:pt x="3035" y="8110"/>
                  </a:cubicBezTo>
                  <a:cubicBezTo>
                    <a:pt x="3361" y="8195"/>
                    <a:pt x="3652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6" y="17"/>
                  </a:cubicBezTo>
                  <a:cubicBezTo>
                    <a:pt x="4647" y="0"/>
                    <a:pt x="4578" y="0"/>
                    <a:pt x="45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0" name="任意多边形: 形状 509">
              <a:extLst>
                <a:ext uri="{FF2B5EF4-FFF2-40B4-BE49-F238E27FC236}">
                  <a16:creationId xmlns:a16="http://schemas.microsoft.com/office/drawing/2014/main" id="{5A96E844-CB12-AEB9-8EB9-749CF088107A}"/>
                </a:ext>
              </a:extLst>
            </p:cNvPr>
            <p:cNvSpPr/>
            <p:nvPr/>
          </p:nvSpPr>
          <p:spPr>
            <a:xfrm>
              <a:off x="5014958" y="3006752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1" name="任意多边形: 形状 510">
              <a:extLst>
                <a:ext uri="{FF2B5EF4-FFF2-40B4-BE49-F238E27FC236}">
                  <a16:creationId xmlns:a16="http://schemas.microsoft.com/office/drawing/2014/main" id="{F2E2E9CA-7537-4EA3-B575-E8E2C1513067}"/>
                </a:ext>
              </a:extLst>
            </p:cNvPr>
            <p:cNvSpPr/>
            <p:nvPr/>
          </p:nvSpPr>
          <p:spPr>
            <a:xfrm>
              <a:off x="5010635" y="3114114"/>
              <a:ext cx="13167" cy="11898"/>
            </a:xfrm>
            <a:custGeom>
              <a:avLst/>
              <a:gdLst>
                <a:gd name="connsiteX0" fmla="*/ 8249 w 13167"/>
                <a:gd name="connsiteY0" fmla="*/ 0 h 11898"/>
                <a:gd name="connsiteX1" fmla="*/ 6500 w 13167"/>
                <a:gd name="connsiteY1" fmla="*/ 154 h 11898"/>
                <a:gd name="connsiteX2" fmla="*/ 3020 w 13167"/>
                <a:gd name="connsiteY2" fmla="*/ 1252 h 11898"/>
                <a:gd name="connsiteX3" fmla="*/ 860 w 13167"/>
                <a:gd name="connsiteY3" fmla="*/ 7029 h 11898"/>
                <a:gd name="connsiteX4" fmla="*/ 5849 w 13167"/>
                <a:gd name="connsiteY4" fmla="*/ 11470 h 11898"/>
                <a:gd name="connsiteX5" fmla="*/ 8232 w 13167"/>
                <a:gd name="connsiteY5" fmla="*/ 11899 h 11898"/>
                <a:gd name="connsiteX6" fmla="*/ 12759 w 13167"/>
                <a:gd name="connsiteY6" fmla="*/ 7595 h 11898"/>
                <a:gd name="connsiteX7" fmla="*/ 8249 w 13167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7" h="11898">
                  <a:moveTo>
                    <a:pt x="8249" y="0"/>
                  </a:moveTo>
                  <a:cubicBezTo>
                    <a:pt x="7701" y="0"/>
                    <a:pt x="7118" y="51"/>
                    <a:pt x="6500" y="154"/>
                  </a:cubicBezTo>
                  <a:cubicBezTo>
                    <a:pt x="5318" y="343"/>
                    <a:pt x="4152" y="806"/>
                    <a:pt x="3020" y="1252"/>
                  </a:cubicBezTo>
                  <a:cubicBezTo>
                    <a:pt x="-134" y="2503"/>
                    <a:pt x="-752" y="4081"/>
                    <a:pt x="860" y="7029"/>
                  </a:cubicBezTo>
                  <a:cubicBezTo>
                    <a:pt x="1992" y="9104"/>
                    <a:pt x="3569" y="10733"/>
                    <a:pt x="5849" y="11470"/>
                  </a:cubicBezTo>
                  <a:cubicBezTo>
                    <a:pt x="6724" y="11761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9" y="7595"/>
                  </a:cubicBezTo>
                  <a:cubicBezTo>
                    <a:pt x="14027" y="2795"/>
                    <a:pt x="12296" y="0"/>
                    <a:pt x="82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2" name="任意多边形: 形状 511">
              <a:extLst>
                <a:ext uri="{FF2B5EF4-FFF2-40B4-BE49-F238E27FC236}">
                  <a16:creationId xmlns:a16="http://schemas.microsoft.com/office/drawing/2014/main" id="{11BB5D94-C22F-257F-AB2F-4F6ADF4A559F}"/>
                </a:ext>
              </a:extLst>
            </p:cNvPr>
            <p:cNvSpPr/>
            <p:nvPr/>
          </p:nvSpPr>
          <p:spPr>
            <a:xfrm>
              <a:off x="4934068" y="28939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8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1" y="2623"/>
                    <a:pt x="3428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3" name="任意多边形: 形状 512">
              <a:extLst>
                <a:ext uri="{FF2B5EF4-FFF2-40B4-BE49-F238E27FC236}">
                  <a16:creationId xmlns:a16="http://schemas.microsoft.com/office/drawing/2014/main" id="{5856299B-5760-A276-8B66-B6557CFEDB03}"/>
                </a:ext>
              </a:extLst>
            </p:cNvPr>
            <p:cNvSpPr/>
            <p:nvPr/>
          </p:nvSpPr>
          <p:spPr>
            <a:xfrm>
              <a:off x="4977231" y="2986281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3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2" y="1354"/>
                    <a:pt x="3556" y="154"/>
                    <a:pt x="2185" y="0"/>
                  </a:cubicBezTo>
                  <a:cubicBezTo>
                    <a:pt x="2134" y="0"/>
                    <a:pt x="2065" y="0"/>
                    <a:pt x="1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4" name="任意多边形: 形状 513">
              <a:extLst>
                <a:ext uri="{FF2B5EF4-FFF2-40B4-BE49-F238E27FC236}">
                  <a16:creationId xmlns:a16="http://schemas.microsoft.com/office/drawing/2014/main" id="{D1C328C5-578E-9CF3-7F01-82CC84EBE0AB}"/>
                </a:ext>
              </a:extLst>
            </p:cNvPr>
            <p:cNvSpPr/>
            <p:nvPr/>
          </p:nvSpPr>
          <p:spPr>
            <a:xfrm>
              <a:off x="4923896" y="30308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4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2" y="11624"/>
                    <a:pt x="8697" y="9498"/>
                    <a:pt x="10154" y="8435"/>
                  </a:cubicBezTo>
                  <a:cubicBezTo>
                    <a:pt x="10823" y="7955"/>
                    <a:pt x="11457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05" y="34"/>
                    <a:pt x="3262" y="0"/>
                    <a:pt x="29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5" name="任意多边形: 形状 514">
              <a:extLst>
                <a:ext uri="{FF2B5EF4-FFF2-40B4-BE49-F238E27FC236}">
                  <a16:creationId xmlns:a16="http://schemas.microsoft.com/office/drawing/2014/main" id="{107446FA-99CB-9DFB-7F12-651A2D859B40}"/>
                </a:ext>
              </a:extLst>
            </p:cNvPr>
            <p:cNvSpPr/>
            <p:nvPr/>
          </p:nvSpPr>
          <p:spPr>
            <a:xfrm>
              <a:off x="4920075" y="2951357"/>
              <a:ext cx="7065" cy="7029"/>
            </a:xfrm>
            <a:custGeom>
              <a:avLst/>
              <a:gdLst>
                <a:gd name="connsiteX0" fmla="*/ 4460 w 7065"/>
                <a:gd name="connsiteY0" fmla="*/ 0 h 7029"/>
                <a:gd name="connsiteX1" fmla="*/ 88 w 7065"/>
                <a:gd name="connsiteY1" fmla="*/ 2280 h 7029"/>
                <a:gd name="connsiteX2" fmla="*/ 2077 w 7065"/>
                <a:gd name="connsiteY2" fmla="*/ 6481 h 7029"/>
                <a:gd name="connsiteX3" fmla="*/ 4186 w 7065"/>
                <a:gd name="connsiteY3" fmla="*/ 7029 h 7029"/>
                <a:gd name="connsiteX4" fmla="*/ 6861 w 7065"/>
                <a:gd name="connsiteY4" fmla="*/ 5555 h 7029"/>
                <a:gd name="connsiteX5" fmla="*/ 4752 w 7065"/>
                <a:gd name="connsiteY5" fmla="*/ 51 h 7029"/>
                <a:gd name="connsiteX6" fmla="*/ 4460 w 7065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5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0" y="7029"/>
                    <a:pt x="6518" y="6498"/>
                    <a:pt x="6861" y="5555"/>
                  </a:cubicBezTo>
                  <a:cubicBezTo>
                    <a:pt x="7546" y="3755"/>
                    <a:pt x="6432" y="874"/>
                    <a:pt x="4752" y="51"/>
                  </a:cubicBezTo>
                  <a:cubicBezTo>
                    <a:pt x="4683" y="17"/>
                    <a:pt x="4580" y="0"/>
                    <a:pt x="44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6" name="任意多边形: 形状 515">
              <a:extLst>
                <a:ext uri="{FF2B5EF4-FFF2-40B4-BE49-F238E27FC236}">
                  <a16:creationId xmlns:a16="http://schemas.microsoft.com/office/drawing/2014/main" id="{B956F655-18FD-05E8-BDA0-E96A579DE3FF}"/>
                </a:ext>
              </a:extLst>
            </p:cNvPr>
            <p:cNvSpPr/>
            <p:nvPr/>
          </p:nvSpPr>
          <p:spPr>
            <a:xfrm>
              <a:off x="4910349" y="3149570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30 w 6824"/>
                <a:gd name="connsiteY1" fmla="*/ 1646 h 6892"/>
                <a:gd name="connsiteX2" fmla="*/ 1636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5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30" y="1646"/>
                  </a:cubicBezTo>
                  <a:cubicBezTo>
                    <a:pt x="-354" y="3378"/>
                    <a:pt x="195" y="4938"/>
                    <a:pt x="1636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8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5" y="120"/>
                  </a:cubicBezTo>
                  <a:cubicBezTo>
                    <a:pt x="4944" y="34"/>
                    <a:pt x="4739" y="0"/>
                    <a:pt x="44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7" name="任意多边形: 形状 516">
              <a:extLst>
                <a:ext uri="{FF2B5EF4-FFF2-40B4-BE49-F238E27FC236}">
                  <a16:creationId xmlns:a16="http://schemas.microsoft.com/office/drawing/2014/main" id="{02F41A24-3548-F36A-156F-CC0904DC624E}"/>
                </a:ext>
              </a:extLst>
            </p:cNvPr>
            <p:cNvSpPr/>
            <p:nvPr/>
          </p:nvSpPr>
          <p:spPr>
            <a:xfrm>
              <a:off x="4980662" y="3110823"/>
              <a:ext cx="7006" cy="7869"/>
            </a:xfrm>
            <a:custGeom>
              <a:avLst/>
              <a:gdLst>
                <a:gd name="connsiteX0" fmla="*/ 2595 w 7006"/>
                <a:gd name="connsiteY0" fmla="*/ 0 h 7869"/>
                <a:gd name="connsiteX1" fmla="*/ 211 w 7006"/>
                <a:gd name="connsiteY1" fmla="*/ 3103 h 7869"/>
                <a:gd name="connsiteX2" fmla="*/ 2217 w 7006"/>
                <a:gd name="connsiteY2" fmla="*/ 7664 h 7869"/>
                <a:gd name="connsiteX3" fmla="*/ 3212 w 7006"/>
                <a:gd name="connsiteY3" fmla="*/ 7869 h 7869"/>
                <a:gd name="connsiteX4" fmla="*/ 6932 w 7006"/>
                <a:gd name="connsiteY4" fmla="*/ 5023 h 7869"/>
                <a:gd name="connsiteX5" fmla="*/ 3040 w 7006"/>
                <a:gd name="connsiteY5" fmla="*/ 68 h 7869"/>
                <a:gd name="connsiteX6" fmla="*/ 2595 w 7006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6" h="7869">
                  <a:moveTo>
                    <a:pt x="2595" y="0"/>
                  </a:moveTo>
                  <a:cubicBezTo>
                    <a:pt x="1497" y="0"/>
                    <a:pt x="708" y="1269"/>
                    <a:pt x="211" y="3103"/>
                  </a:cubicBezTo>
                  <a:cubicBezTo>
                    <a:pt x="-406" y="5298"/>
                    <a:pt x="349" y="6841"/>
                    <a:pt x="2217" y="7664"/>
                  </a:cubicBezTo>
                  <a:cubicBezTo>
                    <a:pt x="2526" y="7801"/>
                    <a:pt x="2869" y="7869"/>
                    <a:pt x="3212" y="7869"/>
                  </a:cubicBezTo>
                  <a:cubicBezTo>
                    <a:pt x="4823" y="7869"/>
                    <a:pt x="6623" y="6532"/>
                    <a:pt x="6932" y="5023"/>
                  </a:cubicBezTo>
                  <a:cubicBezTo>
                    <a:pt x="7343" y="2932"/>
                    <a:pt x="6058" y="840"/>
                    <a:pt x="3040" y="68"/>
                  </a:cubicBezTo>
                  <a:cubicBezTo>
                    <a:pt x="2886" y="34"/>
                    <a:pt x="2731" y="0"/>
                    <a:pt x="25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8" name="任意多边形: 形状 517">
              <a:extLst>
                <a:ext uri="{FF2B5EF4-FFF2-40B4-BE49-F238E27FC236}">
                  <a16:creationId xmlns:a16="http://schemas.microsoft.com/office/drawing/2014/main" id="{1C260DEC-0FD3-E4E5-D279-69CAB681347B}"/>
                </a:ext>
              </a:extLst>
            </p:cNvPr>
            <p:cNvSpPr/>
            <p:nvPr/>
          </p:nvSpPr>
          <p:spPr>
            <a:xfrm>
              <a:off x="5004954" y="2900042"/>
              <a:ext cx="14531" cy="24414"/>
            </a:xfrm>
            <a:custGeom>
              <a:avLst/>
              <a:gdLst>
                <a:gd name="connsiteX0" fmla="*/ 6798 w 14531"/>
                <a:gd name="connsiteY0" fmla="*/ 0 h 24414"/>
                <a:gd name="connsiteX1" fmla="*/ 5701 w 14531"/>
                <a:gd name="connsiteY1" fmla="*/ 309 h 24414"/>
                <a:gd name="connsiteX2" fmla="*/ 317 w 14531"/>
                <a:gd name="connsiteY2" fmla="*/ 7853 h 24414"/>
                <a:gd name="connsiteX3" fmla="*/ 1946 w 14531"/>
                <a:gd name="connsiteY3" fmla="*/ 12242 h 24414"/>
                <a:gd name="connsiteX4" fmla="*/ 3437 w 14531"/>
                <a:gd name="connsiteY4" fmla="*/ 18311 h 24414"/>
                <a:gd name="connsiteX5" fmla="*/ 5803 w 14531"/>
                <a:gd name="connsiteY5" fmla="*/ 24277 h 24414"/>
                <a:gd name="connsiteX6" fmla="*/ 6815 w 14531"/>
                <a:gd name="connsiteY6" fmla="*/ 24414 h 24414"/>
                <a:gd name="connsiteX7" fmla="*/ 11855 w 14531"/>
                <a:gd name="connsiteY7" fmla="*/ 20780 h 24414"/>
                <a:gd name="connsiteX8" fmla="*/ 14444 w 14531"/>
                <a:gd name="connsiteY8" fmla="*/ 17179 h 24414"/>
                <a:gd name="connsiteX9" fmla="*/ 13707 w 14531"/>
                <a:gd name="connsiteY9" fmla="*/ 14350 h 24414"/>
                <a:gd name="connsiteX10" fmla="*/ 10158 w 14531"/>
                <a:gd name="connsiteY10" fmla="*/ 7064 h 24414"/>
                <a:gd name="connsiteX11" fmla="*/ 8598 w 14531"/>
                <a:gd name="connsiteY11" fmla="*/ 1577 h 24414"/>
                <a:gd name="connsiteX12" fmla="*/ 6798 w 14531"/>
                <a:gd name="connsiteY12" fmla="*/ 0 h 2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14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3" y="24277"/>
                  </a:cubicBezTo>
                  <a:cubicBezTo>
                    <a:pt x="6164" y="24380"/>
                    <a:pt x="6506" y="24414"/>
                    <a:pt x="6815" y="24414"/>
                  </a:cubicBezTo>
                  <a:cubicBezTo>
                    <a:pt x="8975" y="24414"/>
                    <a:pt x="10398" y="22357"/>
                    <a:pt x="11855" y="20780"/>
                  </a:cubicBezTo>
                  <a:cubicBezTo>
                    <a:pt x="12833" y="19717"/>
                    <a:pt x="13570" y="18431"/>
                    <a:pt x="14444" y="17179"/>
                  </a:cubicBezTo>
                  <a:cubicBezTo>
                    <a:pt x="14599" y="16134"/>
                    <a:pt x="14650" y="14711"/>
                    <a:pt x="13707" y="14350"/>
                  </a:cubicBezTo>
                  <a:cubicBezTo>
                    <a:pt x="10261" y="13030"/>
                    <a:pt x="10552" y="9979"/>
                    <a:pt x="10158" y="7064"/>
                  </a:cubicBezTo>
                  <a:cubicBezTo>
                    <a:pt x="9901" y="5195"/>
                    <a:pt x="9249" y="3360"/>
                    <a:pt x="8598" y="1577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9" name="任意多边形: 形状 518">
              <a:extLst>
                <a:ext uri="{FF2B5EF4-FFF2-40B4-BE49-F238E27FC236}">
                  <a16:creationId xmlns:a16="http://schemas.microsoft.com/office/drawing/2014/main" id="{2820631E-AC01-4CC6-34F4-B5227ED3FEC4}"/>
                </a:ext>
              </a:extLst>
            </p:cNvPr>
            <p:cNvSpPr/>
            <p:nvPr/>
          </p:nvSpPr>
          <p:spPr>
            <a:xfrm>
              <a:off x="4981542" y="30541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18" y="34"/>
                    <a:pt x="3960" y="0"/>
                    <a:pt x="37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0" name="任意多边形: 形状 519">
              <a:extLst>
                <a:ext uri="{FF2B5EF4-FFF2-40B4-BE49-F238E27FC236}">
                  <a16:creationId xmlns:a16="http://schemas.microsoft.com/office/drawing/2014/main" id="{69D44F0E-BD2D-6058-859A-5100B011DF1E}"/>
                </a:ext>
              </a:extLst>
            </p:cNvPr>
            <p:cNvSpPr/>
            <p:nvPr/>
          </p:nvSpPr>
          <p:spPr>
            <a:xfrm>
              <a:off x="5036333" y="3193153"/>
              <a:ext cx="14964" cy="15310"/>
            </a:xfrm>
            <a:custGeom>
              <a:avLst/>
              <a:gdLst>
                <a:gd name="connsiteX0" fmla="*/ 8748 w 14964"/>
                <a:gd name="connsiteY0" fmla="*/ 0 h 15310"/>
                <a:gd name="connsiteX1" fmla="*/ 5302 w 14964"/>
                <a:gd name="connsiteY1" fmla="*/ 1217 h 15310"/>
                <a:gd name="connsiteX2" fmla="*/ 313 w 14964"/>
                <a:gd name="connsiteY2" fmla="*/ 7990 h 15310"/>
                <a:gd name="connsiteX3" fmla="*/ 3433 w 14964"/>
                <a:gd name="connsiteY3" fmla="*/ 14642 h 15310"/>
                <a:gd name="connsiteX4" fmla="*/ 6536 w 14964"/>
                <a:gd name="connsiteY4" fmla="*/ 15311 h 15310"/>
                <a:gd name="connsiteX5" fmla="*/ 7908 w 14964"/>
                <a:gd name="connsiteY5" fmla="*/ 15242 h 15310"/>
                <a:gd name="connsiteX6" fmla="*/ 9503 w 14964"/>
                <a:gd name="connsiteY6" fmla="*/ 14693 h 15310"/>
                <a:gd name="connsiteX7" fmla="*/ 13926 w 14964"/>
                <a:gd name="connsiteY7" fmla="*/ 10356 h 15310"/>
                <a:gd name="connsiteX8" fmla="*/ 14697 w 14964"/>
                <a:gd name="connsiteY8" fmla="*/ 8813 h 15310"/>
                <a:gd name="connsiteX9" fmla="*/ 11920 w 14964"/>
                <a:gd name="connsiteY9" fmla="*/ 1200 h 15310"/>
                <a:gd name="connsiteX10" fmla="*/ 8748 w 14964"/>
                <a:gd name="connsiteY10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64" h="15310">
                  <a:moveTo>
                    <a:pt x="8748" y="0"/>
                  </a:moveTo>
                  <a:cubicBezTo>
                    <a:pt x="7617" y="0"/>
                    <a:pt x="6468" y="429"/>
                    <a:pt x="5302" y="1217"/>
                  </a:cubicBezTo>
                  <a:cubicBezTo>
                    <a:pt x="2816" y="2863"/>
                    <a:pt x="1153" y="5127"/>
                    <a:pt x="313" y="7990"/>
                  </a:cubicBezTo>
                  <a:cubicBezTo>
                    <a:pt x="-596" y="11076"/>
                    <a:pt x="484" y="13305"/>
                    <a:pt x="3433" y="14642"/>
                  </a:cubicBezTo>
                  <a:cubicBezTo>
                    <a:pt x="4359" y="15156"/>
                    <a:pt x="5422" y="15311"/>
                    <a:pt x="6536" y="15311"/>
                  </a:cubicBezTo>
                  <a:cubicBezTo>
                    <a:pt x="6982" y="15311"/>
                    <a:pt x="7445" y="15293"/>
                    <a:pt x="7908" y="15242"/>
                  </a:cubicBezTo>
                  <a:cubicBezTo>
                    <a:pt x="8474" y="15191"/>
                    <a:pt x="9519" y="14796"/>
                    <a:pt x="9503" y="14693"/>
                  </a:cubicBezTo>
                  <a:cubicBezTo>
                    <a:pt x="8937" y="10887"/>
                    <a:pt x="11972" y="11282"/>
                    <a:pt x="13926" y="10356"/>
                  </a:cubicBezTo>
                  <a:cubicBezTo>
                    <a:pt x="14337" y="10167"/>
                    <a:pt x="14543" y="9361"/>
                    <a:pt x="14697" y="8813"/>
                  </a:cubicBezTo>
                  <a:cubicBezTo>
                    <a:pt x="15503" y="5847"/>
                    <a:pt x="14457" y="3103"/>
                    <a:pt x="11920" y="1200"/>
                  </a:cubicBezTo>
                  <a:cubicBezTo>
                    <a:pt x="10857" y="360"/>
                    <a:pt x="9811" y="0"/>
                    <a:pt x="87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1" name="任意多边形: 形状 520">
              <a:extLst>
                <a:ext uri="{FF2B5EF4-FFF2-40B4-BE49-F238E27FC236}">
                  <a16:creationId xmlns:a16="http://schemas.microsoft.com/office/drawing/2014/main" id="{A2237B30-ED11-3E25-8D5F-D8D0E4BEF0D9}"/>
                </a:ext>
              </a:extLst>
            </p:cNvPr>
            <p:cNvSpPr/>
            <p:nvPr/>
          </p:nvSpPr>
          <p:spPr>
            <a:xfrm>
              <a:off x="5004667" y="2935429"/>
              <a:ext cx="11444" cy="10321"/>
            </a:xfrm>
            <a:custGeom>
              <a:avLst/>
              <a:gdLst>
                <a:gd name="connsiteX0" fmla="*/ 3981 w 11444"/>
                <a:gd name="connsiteY0" fmla="*/ 0 h 10321"/>
                <a:gd name="connsiteX1" fmla="*/ 878 w 11444"/>
                <a:gd name="connsiteY1" fmla="*/ 4355 h 10321"/>
                <a:gd name="connsiteX2" fmla="*/ 912 w 11444"/>
                <a:gd name="connsiteY2" fmla="*/ 9653 h 10321"/>
                <a:gd name="connsiteX3" fmla="*/ 2558 w 11444"/>
                <a:gd name="connsiteY3" fmla="*/ 10321 h 10321"/>
                <a:gd name="connsiteX4" fmla="*/ 5490 w 11444"/>
                <a:gd name="connsiteY4" fmla="*/ 9584 h 10321"/>
                <a:gd name="connsiteX5" fmla="*/ 9947 w 11444"/>
                <a:gd name="connsiteY5" fmla="*/ 7698 h 10321"/>
                <a:gd name="connsiteX6" fmla="*/ 11062 w 11444"/>
                <a:gd name="connsiteY6" fmla="*/ 3926 h 10321"/>
                <a:gd name="connsiteX7" fmla="*/ 4461 w 11444"/>
                <a:gd name="connsiteY7" fmla="*/ 17 h 10321"/>
                <a:gd name="connsiteX8" fmla="*/ 3981 w 11444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44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26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90" y="9584"/>
                  </a:cubicBezTo>
                  <a:cubicBezTo>
                    <a:pt x="7033" y="9173"/>
                    <a:pt x="8507" y="8418"/>
                    <a:pt x="9947" y="7698"/>
                  </a:cubicBezTo>
                  <a:cubicBezTo>
                    <a:pt x="11525" y="6892"/>
                    <a:pt x="11782" y="5366"/>
                    <a:pt x="11062" y="3926"/>
                  </a:cubicBezTo>
                  <a:cubicBezTo>
                    <a:pt x="9690" y="1234"/>
                    <a:pt x="6998" y="377"/>
                    <a:pt x="4461" y="17"/>
                  </a:cubicBezTo>
                  <a:cubicBezTo>
                    <a:pt x="4273" y="17"/>
                    <a:pt x="4118" y="0"/>
                    <a:pt x="39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2" name="任意多边形: 形状 521">
              <a:extLst>
                <a:ext uri="{FF2B5EF4-FFF2-40B4-BE49-F238E27FC236}">
                  <a16:creationId xmlns:a16="http://schemas.microsoft.com/office/drawing/2014/main" id="{10683909-9ECE-1F27-B2C3-8300FD41C271}"/>
                </a:ext>
              </a:extLst>
            </p:cNvPr>
            <p:cNvSpPr/>
            <p:nvPr/>
          </p:nvSpPr>
          <p:spPr>
            <a:xfrm>
              <a:off x="4991723" y="3024309"/>
              <a:ext cx="17819" cy="12275"/>
            </a:xfrm>
            <a:custGeom>
              <a:avLst/>
              <a:gdLst>
                <a:gd name="connsiteX0" fmla="*/ 9570 w 17819"/>
                <a:gd name="connsiteY0" fmla="*/ 0 h 12275"/>
                <a:gd name="connsiteX1" fmla="*/ 4753 w 17819"/>
                <a:gd name="connsiteY1" fmla="*/ 3121 h 12275"/>
                <a:gd name="connsiteX2" fmla="*/ 1169 w 17819"/>
                <a:gd name="connsiteY2" fmla="*/ 7527 h 12275"/>
                <a:gd name="connsiteX3" fmla="*/ 158 w 17819"/>
                <a:gd name="connsiteY3" fmla="*/ 10201 h 12275"/>
                <a:gd name="connsiteX4" fmla="*/ 1941 w 17819"/>
                <a:gd name="connsiteY4" fmla="*/ 11693 h 12275"/>
                <a:gd name="connsiteX5" fmla="*/ 2575 w 17819"/>
                <a:gd name="connsiteY5" fmla="*/ 11504 h 12275"/>
                <a:gd name="connsiteX6" fmla="*/ 4838 w 17819"/>
                <a:gd name="connsiteY6" fmla="*/ 10733 h 12275"/>
                <a:gd name="connsiteX7" fmla="*/ 7599 w 17819"/>
                <a:gd name="connsiteY7" fmla="*/ 12087 h 12275"/>
                <a:gd name="connsiteX8" fmla="*/ 8902 w 17819"/>
                <a:gd name="connsiteY8" fmla="*/ 12276 h 12275"/>
                <a:gd name="connsiteX9" fmla="*/ 17817 w 17819"/>
                <a:gd name="connsiteY9" fmla="*/ 4921 h 12275"/>
                <a:gd name="connsiteX10" fmla="*/ 17560 w 17819"/>
                <a:gd name="connsiteY10" fmla="*/ 3703 h 12275"/>
                <a:gd name="connsiteX11" fmla="*/ 10839 w 17819"/>
                <a:gd name="connsiteY11" fmla="*/ 86 h 12275"/>
                <a:gd name="connsiteX12" fmla="*/ 9570 w 1781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19" h="12275">
                  <a:moveTo>
                    <a:pt x="9570" y="0"/>
                  </a:moveTo>
                  <a:cubicBezTo>
                    <a:pt x="7479" y="0"/>
                    <a:pt x="5576" y="857"/>
                    <a:pt x="4753" y="3121"/>
                  </a:cubicBezTo>
                  <a:cubicBezTo>
                    <a:pt x="3998" y="5178"/>
                    <a:pt x="3295" y="6772"/>
                    <a:pt x="1169" y="7527"/>
                  </a:cubicBezTo>
                  <a:cubicBezTo>
                    <a:pt x="209" y="7870"/>
                    <a:pt x="-271" y="9035"/>
                    <a:pt x="158" y="10201"/>
                  </a:cubicBezTo>
                  <a:cubicBezTo>
                    <a:pt x="484" y="11059"/>
                    <a:pt x="1238" y="11693"/>
                    <a:pt x="1941" y="11693"/>
                  </a:cubicBezTo>
                  <a:cubicBezTo>
                    <a:pt x="2164" y="11693"/>
                    <a:pt x="2370" y="11642"/>
                    <a:pt x="2575" y="11504"/>
                  </a:cubicBezTo>
                  <a:cubicBezTo>
                    <a:pt x="3398" y="10973"/>
                    <a:pt x="4153" y="10733"/>
                    <a:pt x="4838" y="10733"/>
                  </a:cubicBezTo>
                  <a:cubicBezTo>
                    <a:pt x="5884" y="10733"/>
                    <a:pt x="6793" y="11264"/>
                    <a:pt x="7599" y="12087"/>
                  </a:cubicBezTo>
                  <a:cubicBezTo>
                    <a:pt x="8010" y="12224"/>
                    <a:pt x="8439" y="12276"/>
                    <a:pt x="8902" y="12276"/>
                  </a:cubicBezTo>
                  <a:cubicBezTo>
                    <a:pt x="12639" y="12276"/>
                    <a:pt x="17749" y="8195"/>
                    <a:pt x="17817" y="4921"/>
                  </a:cubicBezTo>
                  <a:cubicBezTo>
                    <a:pt x="17834" y="4509"/>
                    <a:pt x="17749" y="4063"/>
                    <a:pt x="17560" y="3703"/>
                  </a:cubicBezTo>
                  <a:cubicBezTo>
                    <a:pt x="16137" y="857"/>
                    <a:pt x="13411" y="480"/>
                    <a:pt x="10839" y="86"/>
                  </a:cubicBezTo>
                  <a:cubicBezTo>
                    <a:pt x="10428" y="34"/>
                    <a:pt x="9999" y="0"/>
                    <a:pt x="95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3" name="任意多边形: 形状 522">
              <a:extLst>
                <a:ext uri="{FF2B5EF4-FFF2-40B4-BE49-F238E27FC236}">
                  <a16:creationId xmlns:a16="http://schemas.microsoft.com/office/drawing/2014/main" id="{FF71FE93-64C0-7A76-B00C-F0B3AAE1B6EC}"/>
                </a:ext>
              </a:extLst>
            </p:cNvPr>
            <p:cNvSpPr/>
            <p:nvPr/>
          </p:nvSpPr>
          <p:spPr>
            <a:xfrm>
              <a:off x="5063035" y="3066469"/>
              <a:ext cx="17307" cy="14418"/>
            </a:xfrm>
            <a:custGeom>
              <a:avLst/>
              <a:gdLst>
                <a:gd name="connsiteX0" fmla="*/ 15033 w 17307"/>
                <a:gd name="connsiteY0" fmla="*/ 0 h 14418"/>
                <a:gd name="connsiteX1" fmla="*/ 13799 w 17307"/>
                <a:gd name="connsiteY1" fmla="*/ 634 h 14418"/>
                <a:gd name="connsiteX2" fmla="*/ 11587 w 17307"/>
                <a:gd name="connsiteY2" fmla="*/ 2555 h 14418"/>
                <a:gd name="connsiteX3" fmla="*/ 10524 w 17307"/>
                <a:gd name="connsiteY3" fmla="*/ 2280 h 14418"/>
                <a:gd name="connsiteX4" fmla="*/ 8313 w 17307"/>
                <a:gd name="connsiteY4" fmla="*/ 1783 h 14418"/>
                <a:gd name="connsiteX5" fmla="*/ 2449 w 17307"/>
                <a:gd name="connsiteY5" fmla="*/ 5229 h 14418"/>
                <a:gd name="connsiteX6" fmla="*/ 4506 w 17307"/>
                <a:gd name="connsiteY6" fmla="*/ 13682 h 14418"/>
                <a:gd name="connsiteX7" fmla="*/ 7695 w 17307"/>
                <a:gd name="connsiteY7" fmla="*/ 14419 h 14418"/>
                <a:gd name="connsiteX8" fmla="*/ 11793 w 17307"/>
                <a:gd name="connsiteY8" fmla="*/ 13253 h 14418"/>
                <a:gd name="connsiteX9" fmla="*/ 14005 w 17307"/>
                <a:gd name="connsiteY9" fmla="*/ 9155 h 14418"/>
                <a:gd name="connsiteX10" fmla="*/ 16285 w 17307"/>
                <a:gd name="connsiteY10" fmla="*/ 3926 h 14418"/>
                <a:gd name="connsiteX11" fmla="*/ 16919 w 17307"/>
                <a:gd name="connsiteY11" fmla="*/ 1200 h 14418"/>
                <a:gd name="connsiteX12" fmla="*/ 15033 w 17307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7" h="14418">
                  <a:moveTo>
                    <a:pt x="15033" y="0"/>
                  </a:moveTo>
                  <a:cubicBezTo>
                    <a:pt x="14622" y="0"/>
                    <a:pt x="14193" y="189"/>
                    <a:pt x="13799" y="634"/>
                  </a:cubicBezTo>
                  <a:cubicBezTo>
                    <a:pt x="13045" y="1457"/>
                    <a:pt x="12667" y="2555"/>
                    <a:pt x="11587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8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5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7" y="6258"/>
                    <a:pt x="13885" y="5006"/>
                    <a:pt x="16285" y="3926"/>
                  </a:cubicBezTo>
                  <a:cubicBezTo>
                    <a:pt x="17194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4" name="任意多边形: 形状 523">
              <a:extLst>
                <a:ext uri="{FF2B5EF4-FFF2-40B4-BE49-F238E27FC236}">
                  <a16:creationId xmlns:a16="http://schemas.microsoft.com/office/drawing/2014/main" id="{286119E4-3D0C-D93D-1188-DC5E25CB08A4}"/>
                </a:ext>
              </a:extLst>
            </p:cNvPr>
            <p:cNvSpPr/>
            <p:nvPr/>
          </p:nvSpPr>
          <p:spPr>
            <a:xfrm>
              <a:off x="4625166" y="3667058"/>
              <a:ext cx="11009" cy="11521"/>
            </a:xfrm>
            <a:custGeom>
              <a:avLst/>
              <a:gdLst>
                <a:gd name="connsiteX0" fmla="*/ 8470 w 11009"/>
                <a:gd name="connsiteY0" fmla="*/ 0 h 11521"/>
                <a:gd name="connsiteX1" fmla="*/ 8436 w 11009"/>
                <a:gd name="connsiteY1" fmla="*/ 0 h 11521"/>
                <a:gd name="connsiteX2" fmla="*/ 1081 w 11009"/>
                <a:gd name="connsiteY2" fmla="*/ 1749 h 11521"/>
                <a:gd name="connsiteX3" fmla="*/ 481 w 11009"/>
                <a:gd name="connsiteY3" fmla="*/ 5589 h 11521"/>
                <a:gd name="connsiteX4" fmla="*/ 6293 w 11009"/>
                <a:gd name="connsiteY4" fmla="*/ 10938 h 11521"/>
                <a:gd name="connsiteX5" fmla="*/ 8007 w 11009"/>
                <a:gd name="connsiteY5" fmla="*/ 11521 h 11521"/>
                <a:gd name="connsiteX6" fmla="*/ 10785 w 11009"/>
                <a:gd name="connsiteY6" fmla="*/ 8212 h 11521"/>
                <a:gd name="connsiteX7" fmla="*/ 10133 w 11009"/>
                <a:gd name="connsiteY7" fmla="*/ 1491 h 11521"/>
                <a:gd name="connsiteX8" fmla="*/ 8470 w 11009"/>
                <a:gd name="connsiteY8" fmla="*/ 0 h 1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09" h="11521">
                  <a:moveTo>
                    <a:pt x="8470" y="0"/>
                  </a:moveTo>
                  <a:cubicBezTo>
                    <a:pt x="8453" y="0"/>
                    <a:pt x="8436" y="0"/>
                    <a:pt x="8436" y="0"/>
                  </a:cubicBezTo>
                  <a:cubicBezTo>
                    <a:pt x="5881" y="68"/>
                    <a:pt x="3258" y="171"/>
                    <a:pt x="1081" y="1749"/>
                  </a:cubicBezTo>
                  <a:cubicBezTo>
                    <a:pt x="-188" y="2657"/>
                    <a:pt x="-274" y="3977"/>
                    <a:pt x="481" y="5589"/>
                  </a:cubicBezTo>
                  <a:cubicBezTo>
                    <a:pt x="1629" y="8007"/>
                    <a:pt x="3772" y="9069"/>
                    <a:pt x="6293" y="10938"/>
                  </a:cubicBezTo>
                  <a:cubicBezTo>
                    <a:pt x="6910" y="11315"/>
                    <a:pt x="7493" y="11521"/>
                    <a:pt x="8007" y="11521"/>
                  </a:cubicBezTo>
                  <a:cubicBezTo>
                    <a:pt x="9207" y="11521"/>
                    <a:pt x="10150" y="10475"/>
                    <a:pt x="10785" y="8212"/>
                  </a:cubicBezTo>
                  <a:cubicBezTo>
                    <a:pt x="11470" y="5812"/>
                    <a:pt x="10391" y="3720"/>
                    <a:pt x="10133" y="1491"/>
                  </a:cubicBezTo>
                  <a:cubicBezTo>
                    <a:pt x="10031" y="668"/>
                    <a:pt x="9242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5" name="任意多边形: 形状 524">
              <a:extLst>
                <a:ext uri="{FF2B5EF4-FFF2-40B4-BE49-F238E27FC236}">
                  <a16:creationId xmlns:a16="http://schemas.microsoft.com/office/drawing/2014/main" id="{24A08362-631E-742F-02B6-0779AFD35C7A}"/>
                </a:ext>
              </a:extLst>
            </p:cNvPr>
            <p:cNvSpPr/>
            <p:nvPr/>
          </p:nvSpPr>
          <p:spPr>
            <a:xfrm>
              <a:off x="4620048" y="3708549"/>
              <a:ext cx="12825" cy="16236"/>
            </a:xfrm>
            <a:custGeom>
              <a:avLst/>
              <a:gdLst>
                <a:gd name="connsiteX0" fmla="*/ 4672 w 12825"/>
                <a:gd name="connsiteY0" fmla="*/ 0 h 16236"/>
                <a:gd name="connsiteX1" fmla="*/ 3884 w 12825"/>
                <a:gd name="connsiteY1" fmla="*/ 34 h 16236"/>
                <a:gd name="connsiteX2" fmla="*/ 3524 w 12825"/>
                <a:gd name="connsiteY2" fmla="*/ 17 h 16236"/>
                <a:gd name="connsiteX3" fmla="*/ 1775 w 12825"/>
                <a:gd name="connsiteY3" fmla="*/ 549 h 16236"/>
                <a:gd name="connsiteX4" fmla="*/ 78 w 12825"/>
                <a:gd name="connsiteY4" fmla="*/ 3395 h 16236"/>
                <a:gd name="connsiteX5" fmla="*/ 1432 w 12825"/>
                <a:gd name="connsiteY5" fmla="*/ 9241 h 16236"/>
                <a:gd name="connsiteX6" fmla="*/ 3061 w 12825"/>
                <a:gd name="connsiteY6" fmla="*/ 12721 h 16236"/>
                <a:gd name="connsiteX7" fmla="*/ 5409 w 12825"/>
                <a:gd name="connsiteY7" fmla="*/ 14265 h 16236"/>
                <a:gd name="connsiteX8" fmla="*/ 8375 w 12825"/>
                <a:gd name="connsiteY8" fmla="*/ 16236 h 16236"/>
                <a:gd name="connsiteX9" fmla="*/ 8976 w 12825"/>
                <a:gd name="connsiteY9" fmla="*/ 16168 h 16236"/>
                <a:gd name="connsiteX10" fmla="*/ 12216 w 12825"/>
                <a:gd name="connsiteY10" fmla="*/ 12070 h 16236"/>
                <a:gd name="connsiteX11" fmla="*/ 10622 w 12825"/>
                <a:gd name="connsiteY11" fmla="*/ 9550 h 16236"/>
                <a:gd name="connsiteX12" fmla="*/ 11582 w 12825"/>
                <a:gd name="connsiteY12" fmla="*/ 7715 h 16236"/>
                <a:gd name="connsiteX13" fmla="*/ 12525 w 12825"/>
                <a:gd name="connsiteY13" fmla="*/ 6155 h 16236"/>
                <a:gd name="connsiteX14" fmla="*/ 11753 w 12825"/>
                <a:gd name="connsiteY14" fmla="*/ 2040 h 16236"/>
                <a:gd name="connsiteX15" fmla="*/ 4672 w 12825"/>
                <a:gd name="connsiteY15" fmla="*/ 0 h 1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825" h="16236">
                  <a:moveTo>
                    <a:pt x="4672" y="0"/>
                  </a:moveTo>
                  <a:cubicBezTo>
                    <a:pt x="4415" y="0"/>
                    <a:pt x="4158" y="17"/>
                    <a:pt x="3884" y="34"/>
                  </a:cubicBezTo>
                  <a:cubicBezTo>
                    <a:pt x="3764" y="17"/>
                    <a:pt x="3643" y="17"/>
                    <a:pt x="3524" y="17"/>
                  </a:cubicBezTo>
                  <a:cubicBezTo>
                    <a:pt x="2872" y="17"/>
                    <a:pt x="2272" y="206"/>
                    <a:pt x="1775" y="549"/>
                  </a:cubicBezTo>
                  <a:cubicBezTo>
                    <a:pt x="712" y="1080"/>
                    <a:pt x="249" y="2092"/>
                    <a:pt x="78" y="3395"/>
                  </a:cubicBezTo>
                  <a:cubicBezTo>
                    <a:pt x="-214" y="5572"/>
                    <a:pt x="335" y="7732"/>
                    <a:pt x="1432" y="9241"/>
                  </a:cubicBezTo>
                  <a:cubicBezTo>
                    <a:pt x="1723" y="10475"/>
                    <a:pt x="2169" y="11676"/>
                    <a:pt x="3061" y="12721"/>
                  </a:cubicBezTo>
                  <a:cubicBezTo>
                    <a:pt x="3798" y="13613"/>
                    <a:pt x="4621" y="14145"/>
                    <a:pt x="5409" y="14265"/>
                  </a:cubicBezTo>
                  <a:cubicBezTo>
                    <a:pt x="6061" y="15431"/>
                    <a:pt x="7193" y="16236"/>
                    <a:pt x="8375" y="16236"/>
                  </a:cubicBezTo>
                  <a:cubicBezTo>
                    <a:pt x="8581" y="16236"/>
                    <a:pt x="8787" y="16219"/>
                    <a:pt x="8976" y="16168"/>
                  </a:cubicBezTo>
                  <a:cubicBezTo>
                    <a:pt x="11050" y="15670"/>
                    <a:pt x="11650" y="13819"/>
                    <a:pt x="12216" y="12070"/>
                  </a:cubicBezTo>
                  <a:cubicBezTo>
                    <a:pt x="11822" y="11007"/>
                    <a:pt x="11342" y="10115"/>
                    <a:pt x="10622" y="9550"/>
                  </a:cubicBezTo>
                  <a:cubicBezTo>
                    <a:pt x="11016" y="8967"/>
                    <a:pt x="11342" y="8367"/>
                    <a:pt x="11582" y="7715"/>
                  </a:cubicBezTo>
                  <a:cubicBezTo>
                    <a:pt x="11942" y="7218"/>
                    <a:pt x="12285" y="6721"/>
                    <a:pt x="12525" y="6155"/>
                  </a:cubicBezTo>
                  <a:cubicBezTo>
                    <a:pt x="12508" y="4989"/>
                    <a:pt x="13588" y="2966"/>
                    <a:pt x="11753" y="2040"/>
                  </a:cubicBezTo>
                  <a:cubicBezTo>
                    <a:pt x="9524" y="909"/>
                    <a:pt x="7175" y="0"/>
                    <a:pt x="4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6" name="任意多边形: 形状 525">
              <a:extLst>
                <a:ext uri="{FF2B5EF4-FFF2-40B4-BE49-F238E27FC236}">
                  <a16:creationId xmlns:a16="http://schemas.microsoft.com/office/drawing/2014/main" id="{A505EF69-7538-27E5-BB35-084ECF7316CC}"/>
                </a:ext>
              </a:extLst>
            </p:cNvPr>
            <p:cNvSpPr/>
            <p:nvPr/>
          </p:nvSpPr>
          <p:spPr>
            <a:xfrm>
              <a:off x="4620860" y="3687478"/>
              <a:ext cx="28865" cy="18002"/>
            </a:xfrm>
            <a:custGeom>
              <a:avLst/>
              <a:gdLst>
                <a:gd name="connsiteX0" fmla="*/ 9862 w 28865"/>
                <a:gd name="connsiteY0" fmla="*/ 0 h 18002"/>
                <a:gd name="connsiteX1" fmla="*/ 260 w 28865"/>
                <a:gd name="connsiteY1" fmla="*/ 5932 h 18002"/>
                <a:gd name="connsiteX2" fmla="*/ 4890 w 28865"/>
                <a:gd name="connsiteY2" fmla="*/ 14899 h 18002"/>
                <a:gd name="connsiteX3" fmla="*/ 6981 w 28865"/>
                <a:gd name="connsiteY3" fmla="*/ 16202 h 18002"/>
                <a:gd name="connsiteX4" fmla="*/ 7290 w 28865"/>
                <a:gd name="connsiteY4" fmla="*/ 16253 h 18002"/>
                <a:gd name="connsiteX5" fmla="*/ 8044 w 28865"/>
                <a:gd name="connsiteY5" fmla="*/ 15207 h 18002"/>
                <a:gd name="connsiteX6" fmla="*/ 7856 w 28865"/>
                <a:gd name="connsiteY6" fmla="*/ 13099 h 18002"/>
                <a:gd name="connsiteX7" fmla="*/ 8662 w 28865"/>
                <a:gd name="connsiteY7" fmla="*/ 13167 h 18002"/>
                <a:gd name="connsiteX8" fmla="*/ 9433 w 28865"/>
                <a:gd name="connsiteY8" fmla="*/ 13236 h 18002"/>
                <a:gd name="connsiteX9" fmla="*/ 9467 w 28865"/>
                <a:gd name="connsiteY9" fmla="*/ 13236 h 18002"/>
                <a:gd name="connsiteX10" fmla="*/ 9484 w 28865"/>
                <a:gd name="connsiteY10" fmla="*/ 13236 h 18002"/>
                <a:gd name="connsiteX11" fmla="*/ 11490 w 28865"/>
                <a:gd name="connsiteY11" fmla="*/ 14230 h 18002"/>
                <a:gd name="connsiteX12" fmla="*/ 13308 w 28865"/>
                <a:gd name="connsiteY12" fmla="*/ 15225 h 18002"/>
                <a:gd name="connsiteX13" fmla="*/ 13874 w 28865"/>
                <a:gd name="connsiteY13" fmla="*/ 15088 h 18002"/>
                <a:gd name="connsiteX14" fmla="*/ 16000 w 28865"/>
                <a:gd name="connsiteY14" fmla="*/ 14505 h 18002"/>
                <a:gd name="connsiteX15" fmla="*/ 16823 w 28865"/>
                <a:gd name="connsiteY15" fmla="*/ 14608 h 18002"/>
                <a:gd name="connsiteX16" fmla="*/ 16737 w 28865"/>
                <a:gd name="connsiteY16" fmla="*/ 15002 h 18002"/>
                <a:gd name="connsiteX17" fmla="*/ 18914 w 28865"/>
                <a:gd name="connsiteY17" fmla="*/ 17591 h 18002"/>
                <a:gd name="connsiteX18" fmla="*/ 19137 w 28865"/>
                <a:gd name="connsiteY18" fmla="*/ 17608 h 18002"/>
                <a:gd name="connsiteX19" fmla="*/ 20355 w 28865"/>
                <a:gd name="connsiteY19" fmla="*/ 16939 h 18002"/>
                <a:gd name="connsiteX20" fmla="*/ 20371 w 28865"/>
                <a:gd name="connsiteY20" fmla="*/ 16956 h 18002"/>
                <a:gd name="connsiteX21" fmla="*/ 23029 w 28865"/>
                <a:gd name="connsiteY21" fmla="*/ 18002 h 18002"/>
                <a:gd name="connsiteX22" fmla="*/ 26698 w 28865"/>
                <a:gd name="connsiteY22" fmla="*/ 16682 h 18002"/>
                <a:gd name="connsiteX23" fmla="*/ 28292 w 28865"/>
                <a:gd name="connsiteY23" fmla="*/ 11041 h 18002"/>
                <a:gd name="connsiteX24" fmla="*/ 19308 w 28865"/>
                <a:gd name="connsiteY24" fmla="*/ 1509 h 18002"/>
                <a:gd name="connsiteX25" fmla="*/ 9862 w 28865"/>
                <a:gd name="connsiteY25" fmla="*/ 0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865" h="18002">
                  <a:moveTo>
                    <a:pt x="9862" y="0"/>
                  </a:moveTo>
                  <a:cubicBezTo>
                    <a:pt x="5250" y="17"/>
                    <a:pt x="1169" y="2452"/>
                    <a:pt x="260" y="5932"/>
                  </a:cubicBezTo>
                  <a:cubicBezTo>
                    <a:pt x="-906" y="10356"/>
                    <a:pt x="2061" y="12636"/>
                    <a:pt x="4890" y="14899"/>
                  </a:cubicBezTo>
                  <a:cubicBezTo>
                    <a:pt x="5541" y="15413"/>
                    <a:pt x="6227" y="15928"/>
                    <a:pt x="6981" y="16202"/>
                  </a:cubicBezTo>
                  <a:cubicBezTo>
                    <a:pt x="7084" y="16236"/>
                    <a:pt x="7187" y="16253"/>
                    <a:pt x="7290" y="16253"/>
                  </a:cubicBezTo>
                  <a:cubicBezTo>
                    <a:pt x="7873" y="16253"/>
                    <a:pt x="8387" y="15670"/>
                    <a:pt x="8044" y="15207"/>
                  </a:cubicBezTo>
                  <a:cubicBezTo>
                    <a:pt x="6707" y="13442"/>
                    <a:pt x="7084" y="13099"/>
                    <a:pt x="7856" y="13099"/>
                  </a:cubicBezTo>
                  <a:cubicBezTo>
                    <a:pt x="8096" y="13099"/>
                    <a:pt x="8387" y="13133"/>
                    <a:pt x="8662" y="13167"/>
                  </a:cubicBezTo>
                  <a:cubicBezTo>
                    <a:pt x="8936" y="13202"/>
                    <a:pt x="9210" y="13236"/>
                    <a:pt x="9433" y="13236"/>
                  </a:cubicBezTo>
                  <a:cubicBezTo>
                    <a:pt x="9450" y="13236"/>
                    <a:pt x="9467" y="13236"/>
                    <a:pt x="9467" y="13236"/>
                  </a:cubicBezTo>
                  <a:cubicBezTo>
                    <a:pt x="9467" y="13236"/>
                    <a:pt x="9484" y="13236"/>
                    <a:pt x="9484" y="13236"/>
                  </a:cubicBezTo>
                  <a:cubicBezTo>
                    <a:pt x="10239" y="13236"/>
                    <a:pt x="10873" y="13733"/>
                    <a:pt x="11490" y="14230"/>
                  </a:cubicBezTo>
                  <a:cubicBezTo>
                    <a:pt x="12108" y="14728"/>
                    <a:pt x="12673" y="15225"/>
                    <a:pt x="13308" y="15225"/>
                  </a:cubicBezTo>
                  <a:cubicBezTo>
                    <a:pt x="13497" y="15225"/>
                    <a:pt x="13685" y="15173"/>
                    <a:pt x="13874" y="15088"/>
                  </a:cubicBezTo>
                  <a:cubicBezTo>
                    <a:pt x="14662" y="14676"/>
                    <a:pt x="15365" y="14505"/>
                    <a:pt x="16000" y="14505"/>
                  </a:cubicBezTo>
                  <a:cubicBezTo>
                    <a:pt x="16291" y="14505"/>
                    <a:pt x="16565" y="14539"/>
                    <a:pt x="16823" y="14608"/>
                  </a:cubicBezTo>
                  <a:lnTo>
                    <a:pt x="16737" y="15002"/>
                  </a:lnTo>
                  <a:cubicBezTo>
                    <a:pt x="16959" y="16065"/>
                    <a:pt x="17491" y="17402"/>
                    <a:pt x="18914" y="17591"/>
                  </a:cubicBezTo>
                  <a:cubicBezTo>
                    <a:pt x="19000" y="17608"/>
                    <a:pt x="19069" y="17608"/>
                    <a:pt x="19137" y="17608"/>
                  </a:cubicBezTo>
                  <a:cubicBezTo>
                    <a:pt x="19668" y="17608"/>
                    <a:pt x="20080" y="17351"/>
                    <a:pt x="20355" y="16939"/>
                  </a:cubicBezTo>
                  <a:lnTo>
                    <a:pt x="20371" y="16956"/>
                  </a:lnTo>
                  <a:cubicBezTo>
                    <a:pt x="21246" y="17711"/>
                    <a:pt x="22137" y="18002"/>
                    <a:pt x="23029" y="18002"/>
                  </a:cubicBezTo>
                  <a:cubicBezTo>
                    <a:pt x="24263" y="18002"/>
                    <a:pt x="25515" y="17419"/>
                    <a:pt x="26698" y="16682"/>
                  </a:cubicBezTo>
                  <a:cubicBezTo>
                    <a:pt x="28876" y="15310"/>
                    <a:pt x="29424" y="12602"/>
                    <a:pt x="28292" y="11041"/>
                  </a:cubicBezTo>
                  <a:cubicBezTo>
                    <a:pt x="25738" y="7475"/>
                    <a:pt x="22840" y="3789"/>
                    <a:pt x="19308" y="1509"/>
                  </a:cubicBezTo>
                  <a:cubicBezTo>
                    <a:pt x="16754" y="-120"/>
                    <a:pt x="12931" y="429"/>
                    <a:pt x="98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7" name="任意多边形: 形状 526">
              <a:extLst>
                <a:ext uri="{FF2B5EF4-FFF2-40B4-BE49-F238E27FC236}">
                  <a16:creationId xmlns:a16="http://schemas.microsoft.com/office/drawing/2014/main" id="{6DB8DCA2-9AFD-C81C-1AD9-EC9B43909BAE}"/>
                </a:ext>
              </a:extLst>
            </p:cNvPr>
            <p:cNvSpPr/>
            <p:nvPr/>
          </p:nvSpPr>
          <p:spPr>
            <a:xfrm>
              <a:off x="4608971" y="3737575"/>
              <a:ext cx="19844" cy="20574"/>
            </a:xfrm>
            <a:custGeom>
              <a:avLst/>
              <a:gdLst>
                <a:gd name="connsiteX0" fmla="*/ 9475 w 19844"/>
                <a:gd name="connsiteY0" fmla="*/ 0 h 20574"/>
                <a:gd name="connsiteX1" fmla="*/ 902 w 19844"/>
                <a:gd name="connsiteY1" fmla="*/ 4406 h 20574"/>
                <a:gd name="connsiteX2" fmla="*/ 4897 w 19844"/>
                <a:gd name="connsiteY2" fmla="*/ 19494 h 20574"/>
                <a:gd name="connsiteX3" fmla="*/ 8789 w 19844"/>
                <a:gd name="connsiteY3" fmla="*/ 20574 h 20574"/>
                <a:gd name="connsiteX4" fmla="*/ 18716 w 19844"/>
                <a:gd name="connsiteY4" fmla="*/ 13476 h 20574"/>
                <a:gd name="connsiteX5" fmla="*/ 15767 w 19844"/>
                <a:gd name="connsiteY5" fmla="*/ 1697 h 20574"/>
                <a:gd name="connsiteX6" fmla="*/ 9475 w 19844"/>
                <a:gd name="connsiteY6" fmla="*/ 0 h 2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44" h="20574">
                  <a:moveTo>
                    <a:pt x="9475" y="0"/>
                  </a:moveTo>
                  <a:cubicBezTo>
                    <a:pt x="5788" y="0"/>
                    <a:pt x="2325" y="1577"/>
                    <a:pt x="902" y="4406"/>
                  </a:cubicBezTo>
                  <a:cubicBezTo>
                    <a:pt x="-1344" y="8847"/>
                    <a:pt x="834" y="17042"/>
                    <a:pt x="4897" y="19494"/>
                  </a:cubicBezTo>
                  <a:cubicBezTo>
                    <a:pt x="6114" y="20231"/>
                    <a:pt x="7451" y="20574"/>
                    <a:pt x="8789" y="20574"/>
                  </a:cubicBezTo>
                  <a:cubicBezTo>
                    <a:pt x="12492" y="20574"/>
                    <a:pt x="16367" y="17951"/>
                    <a:pt x="18716" y="13476"/>
                  </a:cubicBezTo>
                  <a:cubicBezTo>
                    <a:pt x="20996" y="9104"/>
                    <a:pt x="19727" y="4012"/>
                    <a:pt x="15767" y="1697"/>
                  </a:cubicBezTo>
                  <a:cubicBezTo>
                    <a:pt x="13846" y="532"/>
                    <a:pt x="11618" y="0"/>
                    <a:pt x="94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8" name="任意多边形: 形状 527">
              <a:extLst>
                <a:ext uri="{FF2B5EF4-FFF2-40B4-BE49-F238E27FC236}">
                  <a16:creationId xmlns:a16="http://schemas.microsoft.com/office/drawing/2014/main" id="{52E39359-E553-C10E-B7B9-5DF5A99371C5}"/>
                </a:ext>
              </a:extLst>
            </p:cNvPr>
            <p:cNvSpPr/>
            <p:nvPr/>
          </p:nvSpPr>
          <p:spPr>
            <a:xfrm>
              <a:off x="4615277" y="3613222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7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7"/>
                  </a:cubicBezTo>
                  <a:cubicBezTo>
                    <a:pt x="-89" y="3360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7" y="463"/>
                    <a:pt x="3632" y="189"/>
                    <a:pt x="2792" y="34"/>
                  </a:cubicBezTo>
                  <a:cubicBezTo>
                    <a:pt x="2603" y="17"/>
                    <a:pt x="2414" y="0"/>
                    <a:pt x="22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9" name="任意多边形: 形状 528">
              <a:extLst>
                <a:ext uri="{FF2B5EF4-FFF2-40B4-BE49-F238E27FC236}">
                  <a16:creationId xmlns:a16="http://schemas.microsoft.com/office/drawing/2014/main" id="{AB85E263-D256-A101-ECB1-6436006CD4CF}"/>
                </a:ext>
              </a:extLst>
            </p:cNvPr>
            <p:cNvSpPr/>
            <p:nvPr/>
          </p:nvSpPr>
          <p:spPr>
            <a:xfrm>
              <a:off x="4606558" y="3634997"/>
              <a:ext cx="7126" cy="8709"/>
            </a:xfrm>
            <a:custGeom>
              <a:avLst/>
              <a:gdLst>
                <a:gd name="connsiteX0" fmla="*/ 3658 w 7126"/>
                <a:gd name="connsiteY0" fmla="*/ 0 h 8709"/>
                <a:gd name="connsiteX1" fmla="*/ 6 w 7126"/>
                <a:gd name="connsiteY1" fmla="*/ 4235 h 8709"/>
                <a:gd name="connsiteX2" fmla="*/ 3023 w 7126"/>
                <a:gd name="connsiteY2" fmla="*/ 8710 h 8709"/>
                <a:gd name="connsiteX3" fmla="*/ 3041 w 7126"/>
                <a:gd name="connsiteY3" fmla="*/ 8710 h 8709"/>
                <a:gd name="connsiteX4" fmla="*/ 7121 w 7126"/>
                <a:gd name="connsiteY4" fmla="*/ 4372 h 8709"/>
                <a:gd name="connsiteX5" fmla="*/ 4018 w 7126"/>
                <a:gd name="connsiteY5" fmla="*/ 17 h 8709"/>
                <a:gd name="connsiteX6" fmla="*/ 3658 w 7126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26" h="8709">
                  <a:moveTo>
                    <a:pt x="3658" y="0"/>
                  </a:moveTo>
                  <a:cubicBezTo>
                    <a:pt x="1909" y="0"/>
                    <a:pt x="143" y="2023"/>
                    <a:pt x="6" y="4235"/>
                  </a:cubicBezTo>
                  <a:cubicBezTo>
                    <a:pt x="-114" y="6155"/>
                    <a:pt x="1601" y="8710"/>
                    <a:pt x="3023" y="8710"/>
                  </a:cubicBezTo>
                  <a:cubicBezTo>
                    <a:pt x="3023" y="8710"/>
                    <a:pt x="3023" y="8710"/>
                    <a:pt x="3041" y="8710"/>
                  </a:cubicBezTo>
                  <a:cubicBezTo>
                    <a:pt x="4532" y="8693"/>
                    <a:pt x="7258" y="5915"/>
                    <a:pt x="7121" y="4372"/>
                  </a:cubicBezTo>
                  <a:cubicBezTo>
                    <a:pt x="6933" y="2315"/>
                    <a:pt x="6350" y="394"/>
                    <a:pt x="4018" y="17"/>
                  </a:cubicBezTo>
                  <a:cubicBezTo>
                    <a:pt x="3898" y="17"/>
                    <a:pt x="3778" y="0"/>
                    <a:pt x="36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0" name="任意多边形: 形状 529">
              <a:extLst>
                <a:ext uri="{FF2B5EF4-FFF2-40B4-BE49-F238E27FC236}">
                  <a16:creationId xmlns:a16="http://schemas.microsoft.com/office/drawing/2014/main" id="{1DFC1C6A-20FE-192E-0C21-9885BA371505}"/>
                </a:ext>
              </a:extLst>
            </p:cNvPr>
            <p:cNvSpPr/>
            <p:nvPr/>
          </p:nvSpPr>
          <p:spPr>
            <a:xfrm>
              <a:off x="4624223" y="3615640"/>
              <a:ext cx="39881" cy="27037"/>
            </a:xfrm>
            <a:custGeom>
              <a:avLst/>
              <a:gdLst>
                <a:gd name="connsiteX0" fmla="*/ 32970 w 39881"/>
                <a:gd name="connsiteY0" fmla="*/ 0 h 27037"/>
                <a:gd name="connsiteX1" fmla="*/ 26523 w 39881"/>
                <a:gd name="connsiteY1" fmla="*/ 4389 h 27037"/>
                <a:gd name="connsiteX2" fmla="*/ 26232 w 39881"/>
                <a:gd name="connsiteY2" fmla="*/ 11967 h 27037"/>
                <a:gd name="connsiteX3" fmla="*/ 19288 w 39881"/>
                <a:gd name="connsiteY3" fmla="*/ 8675 h 27037"/>
                <a:gd name="connsiteX4" fmla="*/ 17797 w 39881"/>
                <a:gd name="connsiteY4" fmla="*/ 8864 h 27037"/>
                <a:gd name="connsiteX5" fmla="*/ 14950 w 39881"/>
                <a:gd name="connsiteY5" fmla="*/ 9275 h 27037"/>
                <a:gd name="connsiteX6" fmla="*/ 10459 w 39881"/>
                <a:gd name="connsiteY6" fmla="*/ 8470 h 27037"/>
                <a:gd name="connsiteX7" fmla="*/ 6858 w 39881"/>
                <a:gd name="connsiteY7" fmla="*/ 7886 h 27037"/>
                <a:gd name="connsiteX8" fmla="*/ 0 w 39881"/>
                <a:gd name="connsiteY8" fmla="*/ 16305 h 27037"/>
                <a:gd name="connsiteX9" fmla="*/ 1149 w 39881"/>
                <a:gd name="connsiteY9" fmla="*/ 21911 h 27037"/>
                <a:gd name="connsiteX10" fmla="*/ 7475 w 39881"/>
                <a:gd name="connsiteY10" fmla="*/ 27037 h 27037"/>
                <a:gd name="connsiteX11" fmla="*/ 11058 w 39881"/>
                <a:gd name="connsiteY11" fmla="*/ 26095 h 27037"/>
                <a:gd name="connsiteX12" fmla="*/ 12619 w 39881"/>
                <a:gd name="connsiteY12" fmla="*/ 26386 h 27037"/>
                <a:gd name="connsiteX13" fmla="*/ 17797 w 39881"/>
                <a:gd name="connsiteY13" fmla="*/ 22237 h 27037"/>
                <a:gd name="connsiteX14" fmla="*/ 17951 w 39881"/>
                <a:gd name="connsiteY14" fmla="*/ 21877 h 27037"/>
                <a:gd name="connsiteX15" fmla="*/ 18208 w 39881"/>
                <a:gd name="connsiteY15" fmla="*/ 22923 h 27037"/>
                <a:gd name="connsiteX16" fmla="*/ 18825 w 39881"/>
                <a:gd name="connsiteY16" fmla="*/ 24740 h 27037"/>
                <a:gd name="connsiteX17" fmla="*/ 21946 w 39881"/>
                <a:gd name="connsiteY17" fmla="*/ 25323 h 27037"/>
                <a:gd name="connsiteX18" fmla="*/ 26043 w 39881"/>
                <a:gd name="connsiteY18" fmla="*/ 23728 h 27037"/>
                <a:gd name="connsiteX19" fmla="*/ 29061 w 39881"/>
                <a:gd name="connsiteY19" fmla="*/ 16819 h 27037"/>
                <a:gd name="connsiteX20" fmla="*/ 30912 w 39881"/>
                <a:gd name="connsiteY20" fmla="*/ 17402 h 27037"/>
                <a:gd name="connsiteX21" fmla="*/ 31290 w 39881"/>
                <a:gd name="connsiteY21" fmla="*/ 17402 h 27037"/>
                <a:gd name="connsiteX22" fmla="*/ 38611 w 39881"/>
                <a:gd name="connsiteY22" fmla="*/ 13956 h 27037"/>
                <a:gd name="connsiteX23" fmla="*/ 38748 w 39881"/>
                <a:gd name="connsiteY23" fmla="*/ 12807 h 27037"/>
                <a:gd name="connsiteX24" fmla="*/ 38817 w 39881"/>
                <a:gd name="connsiteY24" fmla="*/ 7921 h 27037"/>
                <a:gd name="connsiteX25" fmla="*/ 38628 w 39881"/>
                <a:gd name="connsiteY25" fmla="*/ 2794 h 27037"/>
                <a:gd name="connsiteX26" fmla="*/ 33038 w 39881"/>
                <a:gd name="connsiteY26" fmla="*/ 0 h 27037"/>
                <a:gd name="connsiteX27" fmla="*/ 32970 w 39881"/>
                <a:gd name="connsiteY27" fmla="*/ 0 h 2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1" h="27037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3"/>
                    <a:pt x="25597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64"/>
                  </a:cubicBezTo>
                  <a:cubicBezTo>
                    <a:pt x="16785" y="9138"/>
                    <a:pt x="15859" y="9275"/>
                    <a:pt x="14950" y="9275"/>
                  </a:cubicBezTo>
                  <a:cubicBezTo>
                    <a:pt x="13459" y="9275"/>
                    <a:pt x="12053" y="8950"/>
                    <a:pt x="10459" y="8470"/>
                  </a:cubicBezTo>
                  <a:cubicBezTo>
                    <a:pt x="9156" y="8075"/>
                    <a:pt x="7956" y="7886"/>
                    <a:pt x="6858" y="7886"/>
                  </a:cubicBezTo>
                  <a:cubicBezTo>
                    <a:pt x="2520" y="7886"/>
                    <a:pt x="17" y="10904"/>
                    <a:pt x="0" y="16305"/>
                  </a:cubicBezTo>
                  <a:cubicBezTo>
                    <a:pt x="103" y="18053"/>
                    <a:pt x="206" y="20042"/>
                    <a:pt x="1149" y="21911"/>
                  </a:cubicBezTo>
                  <a:cubicBezTo>
                    <a:pt x="2880" y="25340"/>
                    <a:pt x="4938" y="27037"/>
                    <a:pt x="7475" y="27037"/>
                  </a:cubicBezTo>
                  <a:cubicBezTo>
                    <a:pt x="8573" y="27037"/>
                    <a:pt x="9773" y="26712"/>
                    <a:pt x="11058" y="26095"/>
                  </a:cubicBezTo>
                  <a:cubicBezTo>
                    <a:pt x="11573" y="26300"/>
                    <a:pt x="12104" y="26386"/>
                    <a:pt x="12619" y="26386"/>
                  </a:cubicBezTo>
                  <a:cubicBezTo>
                    <a:pt x="14539" y="26386"/>
                    <a:pt x="16408" y="24997"/>
                    <a:pt x="17797" y="22237"/>
                  </a:cubicBezTo>
                  <a:lnTo>
                    <a:pt x="17951" y="21877"/>
                  </a:lnTo>
                  <a:cubicBezTo>
                    <a:pt x="18088" y="22117"/>
                    <a:pt x="18088" y="22597"/>
                    <a:pt x="18208" y="22923"/>
                  </a:cubicBezTo>
                  <a:cubicBezTo>
                    <a:pt x="18414" y="23540"/>
                    <a:pt x="18465" y="24603"/>
                    <a:pt x="18825" y="24740"/>
                  </a:cubicBezTo>
                  <a:cubicBezTo>
                    <a:pt x="19871" y="25100"/>
                    <a:pt x="20917" y="25323"/>
                    <a:pt x="21946" y="25323"/>
                  </a:cubicBezTo>
                  <a:cubicBezTo>
                    <a:pt x="23386" y="25323"/>
                    <a:pt x="24774" y="24877"/>
                    <a:pt x="26043" y="23728"/>
                  </a:cubicBezTo>
                  <a:cubicBezTo>
                    <a:pt x="28032" y="21928"/>
                    <a:pt x="29695" y="19836"/>
                    <a:pt x="29061" y="16819"/>
                  </a:cubicBezTo>
                  <a:cubicBezTo>
                    <a:pt x="29592" y="17162"/>
                    <a:pt x="30210" y="17368"/>
                    <a:pt x="30912" y="17402"/>
                  </a:cubicBezTo>
                  <a:cubicBezTo>
                    <a:pt x="31033" y="17402"/>
                    <a:pt x="31169" y="17402"/>
                    <a:pt x="31290" y="17402"/>
                  </a:cubicBezTo>
                  <a:cubicBezTo>
                    <a:pt x="34084" y="17402"/>
                    <a:pt x="36656" y="16271"/>
                    <a:pt x="38611" y="13956"/>
                  </a:cubicBezTo>
                  <a:cubicBezTo>
                    <a:pt x="38817" y="13699"/>
                    <a:pt x="38868" y="12876"/>
                    <a:pt x="38748" y="12807"/>
                  </a:cubicBezTo>
                  <a:cubicBezTo>
                    <a:pt x="35610" y="11127"/>
                    <a:pt x="37479" y="9310"/>
                    <a:pt x="38817" y="7921"/>
                  </a:cubicBezTo>
                  <a:cubicBezTo>
                    <a:pt x="40668" y="5984"/>
                    <a:pt x="39776" y="4389"/>
                    <a:pt x="38628" y="2794"/>
                  </a:cubicBezTo>
                  <a:cubicBezTo>
                    <a:pt x="37153" y="720"/>
                    <a:pt x="34976" y="120"/>
                    <a:pt x="33038" y="0"/>
                  </a:cubicBezTo>
                  <a:cubicBezTo>
                    <a:pt x="33038" y="0"/>
                    <a:pt x="33004" y="0"/>
                    <a:pt x="329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1" name="任意多边形: 形状 530">
              <a:extLst>
                <a:ext uri="{FF2B5EF4-FFF2-40B4-BE49-F238E27FC236}">
                  <a16:creationId xmlns:a16="http://schemas.microsoft.com/office/drawing/2014/main" id="{5F7819C7-99B1-636B-113B-941F962BBBC5}"/>
                </a:ext>
              </a:extLst>
            </p:cNvPr>
            <p:cNvSpPr/>
            <p:nvPr/>
          </p:nvSpPr>
          <p:spPr>
            <a:xfrm>
              <a:off x="4643093" y="3582258"/>
              <a:ext cx="19797" cy="29472"/>
            </a:xfrm>
            <a:custGeom>
              <a:avLst/>
              <a:gdLst>
                <a:gd name="connsiteX0" fmla="*/ 8373 w 19797"/>
                <a:gd name="connsiteY0" fmla="*/ 0 h 29472"/>
                <a:gd name="connsiteX1" fmla="*/ 5064 w 19797"/>
                <a:gd name="connsiteY1" fmla="*/ 789 h 29472"/>
                <a:gd name="connsiteX2" fmla="*/ 504 w 19797"/>
                <a:gd name="connsiteY2" fmla="*/ 8693 h 29472"/>
                <a:gd name="connsiteX3" fmla="*/ 2304 w 19797"/>
                <a:gd name="connsiteY3" fmla="*/ 12293 h 29472"/>
                <a:gd name="connsiteX4" fmla="*/ 709 w 19797"/>
                <a:gd name="connsiteY4" fmla="*/ 18585 h 29472"/>
                <a:gd name="connsiteX5" fmla="*/ 4053 w 19797"/>
                <a:gd name="connsiteY5" fmla="*/ 23369 h 29472"/>
                <a:gd name="connsiteX6" fmla="*/ 6522 w 19797"/>
                <a:gd name="connsiteY6" fmla="*/ 26901 h 29472"/>
                <a:gd name="connsiteX7" fmla="*/ 11288 w 19797"/>
                <a:gd name="connsiteY7" fmla="*/ 29473 h 29472"/>
                <a:gd name="connsiteX8" fmla="*/ 15488 w 19797"/>
                <a:gd name="connsiteY8" fmla="*/ 27552 h 29472"/>
                <a:gd name="connsiteX9" fmla="*/ 13843 w 19797"/>
                <a:gd name="connsiteY9" fmla="*/ 10887 h 29472"/>
                <a:gd name="connsiteX10" fmla="*/ 12831 w 19797"/>
                <a:gd name="connsiteY10" fmla="*/ 10236 h 29472"/>
                <a:gd name="connsiteX11" fmla="*/ 12591 w 19797"/>
                <a:gd name="connsiteY11" fmla="*/ 10150 h 29472"/>
                <a:gd name="connsiteX12" fmla="*/ 13825 w 19797"/>
                <a:gd name="connsiteY12" fmla="*/ 8247 h 29472"/>
                <a:gd name="connsiteX13" fmla="*/ 12814 w 19797"/>
                <a:gd name="connsiteY13" fmla="*/ 2761 h 29472"/>
                <a:gd name="connsiteX14" fmla="*/ 8373 w 19797"/>
                <a:gd name="connsiteY14" fmla="*/ 0 h 29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72">
                  <a:moveTo>
                    <a:pt x="8373" y="0"/>
                  </a:moveTo>
                  <a:cubicBezTo>
                    <a:pt x="7344" y="0"/>
                    <a:pt x="6230" y="257"/>
                    <a:pt x="5064" y="789"/>
                  </a:cubicBezTo>
                  <a:cubicBezTo>
                    <a:pt x="641" y="2778"/>
                    <a:pt x="-902" y="5315"/>
                    <a:pt x="504" y="8693"/>
                  </a:cubicBezTo>
                  <a:cubicBezTo>
                    <a:pt x="1018" y="9927"/>
                    <a:pt x="1652" y="11127"/>
                    <a:pt x="2304" y="12293"/>
                  </a:cubicBezTo>
                  <a:cubicBezTo>
                    <a:pt x="1189" y="14162"/>
                    <a:pt x="761" y="16322"/>
                    <a:pt x="709" y="18585"/>
                  </a:cubicBezTo>
                  <a:cubicBezTo>
                    <a:pt x="658" y="21174"/>
                    <a:pt x="2715" y="21929"/>
                    <a:pt x="4053" y="23369"/>
                  </a:cubicBezTo>
                  <a:cubicBezTo>
                    <a:pt x="5013" y="24414"/>
                    <a:pt x="5596" y="25820"/>
                    <a:pt x="6522" y="26901"/>
                  </a:cubicBezTo>
                  <a:cubicBezTo>
                    <a:pt x="7962" y="28598"/>
                    <a:pt x="9608" y="29473"/>
                    <a:pt x="11288" y="29473"/>
                  </a:cubicBezTo>
                  <a:cubicBezTo>
                    <a:pt x="12711" y="29473"/>
                    <a:pt x="14134" y="28838"/>
                    <a:pt x="15488" y="27552"/>
                  </a:cubicBezTo>
                  <a:cubicBezTo>
                    <a:pt x="21198" y="22049"/>
                    <a:pt x="21798" y="15825"/>
                    <a:pt x="13843" y="10887"/>
                  </a:cubicBezTo>
                  <a:cubicBezTo>
                    <a:pt x="13500" y="10665"/>
                    <a:pt x="13191" y="10390"/>
                    <a:pt x="12831" y="10236"/>
                  </a:cubicBezTo>
                  <a:lnTo>
                    <a:pt x="12591" y="10150"/>
                  </a:lnTo>
                  <a:cubicBezTo>
                    <a:pt x="13757" y="9567"/>
                    <a:pt x="13774" y="9276"/>
                    <a:pt x="13825" y="8247"/>
                  </a:cubicBezTo>
                  <a:cubicBezTo>
                    <a:pt x="13928" y="6327"/>
                    <a:pt x="13654" y="4492"/>
                    <a:pt x="12814" y="2761"/>
                  </a:cubicBezTo>
                  <a:cubicBezTo>
                    <a:pt x="11939" y="943"/>
                    <a:pt x="10328" y="0"/>
                    <a:pt x="83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2" name="任意多边形: 形状 531">
              <a:extLst>
                <a:ext uri="{FF2B5EF4-FFF2-40B4-BE49-F238E27FC236}">
                  <a16:creationId xmlns:a16="http://schemas.microsoft.com/office/drawing/2014/main" id="{138B46C6-56E8-96FD-C90A-A23F71E9135C}"/>
                </a:ext>
              </a:extLst>
            </p:cNvPr>
            <p:cNvSpPr/>
            <p:nvPr/>
          </p:nvSpPr>
          <p:spPr>
            <a:xfrm>
              <a:off x="4657364" y="3368323"/>
              <a:ext cx="6486" cy="7389"/>
            </a:xfrm>
            <a:custGeom>
              <a:avLst/>
              <a:gdLst>
                <a:gd name="connsiteX0" fmla="*/ 3533 w 6486"/>
                <a:gd name="connsiteY0" fmla="*/ 0 h 7389"/>
                <a:gd name="connsiteX1" fmla="*/ 223 w 6486"/>
                <a:gd name="connsiteY1" fmla="*/ 2126 h 7389"/>
                <a:gd name="connsiteX2" fmla="*/ 1647 w 6486"/>
                <a:gd name="connsiteY2" fmla="*/ 7081 h 7389"/>
                <a:gd name="connsiteX3" fmla="*/ 2744 w 6486"/>
                <a:gd name="connsiteY3" fmla="*/ 7390 h 7389"/>
                <a:gd name="connsiteX4" fmla="*/ 6122 w 6486"/>
                <a:gd name="connsiteY4" fmla="*/ 5144 h 7389"/>
                <a:gd name="connsiteX5" fmla="*/ 4870 w 6486"/>
                <a:gd name="connsiteY5" fmla="*/ 274 h 7389"/>
                <a:gd name="connsiteX6" fmla="*/ 3533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3" y="0"/>
                  </a:moveTo>
                  <a:cubicBezTo>
                    <a:pt x="2161" y="0"/>
                    <a:pt x="1115" y="926"/>
                    <a:pt x="223" y="2126"/>
                  </a:cubicBezTo>
                  <a:cubicBezTo>
                    <a:pt x="-462" y="3052"/>
                    <a:pt x="549" y="6344"/>
                    <a:pt x="1647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6" y="7390"/>
                    <a:pt x="5521" y="6464"/>
                    <a:pt x="6122" y="5144"/>
                  </a:cubicBezTo>
                  <a:cubicBezTo>
                    <a:pt x="6945" y="3343"/>
                    <a:pt x="6310" y="840"/>
                    <a:pt x="4870" y="274"/>
                  </a:cubicBezTo>
                  <a:cubicBezTo>
                    <a:pt x="4373" y="86"/>
                    <a:pt x="3944" y="0"/>
                    <a:pt x="35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3" name="任意多边形: 形状 532">
              <a:extLst>
                <a:ext uri="{FF2B5EF4-FFF2-40B4-BE49-F238E27FC236}">
                  <a16:creationId xmlns:a16="http://schemas.microsoft.com/office/drawing/2014/main" id="{176DC791-4D0A-2298-D967-7C85CDE89422}"/>
                </a:ext>
              </a:extLst>
            </p:cNvPr>
            <p:cNvSpPr/>
            <p:nvPr/>
          </p:nvSpPr>
          <p:spPr>
            <a:xfrm>
              <a:off x="4640012" y="36104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7 w 4696"/>
                <a:gd name="connsiteY2" fmla="*/ 4578 h 4577"/>
                <a:gd name="connsiteX3" fmla="*/ 1768 w 4696"/>
                <a:gd name="connsiteY3" fmla="*/ 4560 h 4577"/>
                <a:gd name="connsiteX4" fmla="*/ 4683 w 4696"/>
                <a:gd name="connsiteY4" fmla="*/ 1851 h 4577"/>
                <a:gd name="connsiteX5" fmla="*/ 2797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1" y="4578"/>
                    <a:pt x="1597" y="4578"/>
                  </a:cubicBezTo>
                  <a:cubicBezTo>
                    <a:pt x="1648" y="4578"/>
                    <a:pt x="1717" y="4578"/>
                    <a:pt x="1768" y="4560"/>
                  </a:cubicBezTo>
                  <a:cubicBezTo>
                    <a:pt x="3208" y="4406"/>
                    <a:pt x="4511" y="3635"/>
                    <a:pt x="4683" y="1851"/>
                  </a:cubicBezTo>
                  <a:cubicBezTo>
                    <a:pt x="4820" y="480"/>
                    <a:pt x="3928" y="51"/>
                    <a:pt x="2797" y="17"/>
                  </a:cubicBezTo>
                  <a:cubicBezTo>
                    <a:pt x="2728" y="0"/>
                    <a:pt x="2660" y="0"/>
                    <a:pt x="25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4" name="任意多边形: 形状 533">
              <a:extLst>
                <a:ext uri="{FF2B5EF4-FFF2-40B4-BE49-F238E27FC236}">
                  <a16:creationId xmlns:a16="http://schemas.microsoft.com/office/drawing/2014/main" id="{87CF340E-DEDE-845E-7E9F-2AB87CC2776C}"/>
                </a:ext>
              </a:extLst>
            </p:cNvPr>
            <p:cNvSpPr/>
            <p:nvPr/>
          </p:nvSpPr>
          <p:spPr>
            <a:xfrm>
              <a:off x="4609733" y="3716487"/>
              <a:ext cx="7066" cy="7458"/>
            </a:xfrm>
            <a:custGeom>
              <a:avLst/>
              <a:gdLst>
                <a:gd name="connsiteX0" fmla="*/ 3140 w 7066"/>
                <a:gd name="connsiteY0" fmla="*/ 0 h 7458"/>
                <a:gd name="connsiteX1" fmla="*/ 3 w 7066"/>
                <a:gd name="connsiteY1" fmla="*/ 4252 h 7458"/>
                <a:gd name="connsiteX2" fmla="*/ 3003 w 7066"/>
                <a:gd name="connsiteY2" fmla="*/ 7458 h 7458"/>
                <a:gd name="connsiteX3" fmla="*/ 3158 w 7066"/>
                <a:gd name="connsiteY3" fmla="*/ 7458 h 7458"/>
                <a:gd name="connsiteX4" fmla="*/ 7066 w 7066"/>
                <a:gd name="connsiteY4" fmla="*/ 3172 h 7458"/>
                <a:gd name="connsiteX5" fmla="*/ 3483 w 7066"/>
                <a:gd name="connsiteY5" fmla="*/ 34 h 7458"/>
                <a:gd name="connsiteX6" fmla="*/ 3140 w 7066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58">
                  <a:moveTo>
                    <a:pt x="3140" y="0"/>
                  </a:moveTo>
                  <a:cubicBezTo>
                    <a:pt x="1580" y="0"/>
                    <a:pt x="71" y="2006"/>
                    <a:pt x="3" y="4252"/>
                  </a:cubicBezTo>
                  <a:cubicBezTo>
                    <a:pt x="-66" y="6395"/>
                    <a:pt x="1186" y="7355"/>
                    <a:pt x="3003" y="7458"/>
                  </a:cubicBezTo>
                  <a:cubicBezTo>
                    <a:pt x="3055" y="7458"/>
                    <a:pt x="3106" y="7458"/>
                    <a:pt x="3158" y="7458"/>
                  </a:cubicBezTo>
                  <a:cubicBezTo>
                    <a:pt x="5112" y="7458"/>
                    <a:pt x="7032" y="5470"/>
                    <a:pt x="7066" y="3172"/>
                  </a:cubicBezTo>
                  <a:cubicBezTo>
                    <a:pt x="7049" y="1098"/>
                    <a:pt x="5335" y="394"/>
                    <a:pt x="3483" y="34"/>
                  </a:cubicBezTo>
                  <a:cubicBezTo>
                    <a:pt x="3363" y="0"/>
                    <a:pt x="3260" y="0"/>
                    <a:pt x="3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5" name="任意多边形: 形状 534">
              <a:extLst>
                <a:ext uri="{FF2B5EF4-FFF2-40B4-BE49-F238E27FC236}">
                  <a16:creationId xmlns:a16="http://schemas.microsoft.com/office/drawing/2014/main" id="{FFFA6430-A387-BEDD-F83A-EDF3A3CBE3DB}"/>
                </a:ext>
              </a:extLst>
            </p:cNvPr>
            <p:cNvSpPr/>
            <p:nvPr/>
          </p:nvSpPr>
          <p:spPr>
            <a:xfrm>
              <a:off x="4638856" y="36497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5 w 7775"/>
                <a:gd name="connsiteY2" fmla="*/ 8435 h 8709"/>
                <a:gd name="connsiteX3" fmla="*/ 2837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2" y="960"/>
                    <a:pt x="557" y="2315"/>
                  </a:cubicBezTo>
                  <a:cubicBezTo>
                    <a:pt x="-557" y="4321"/>
                    <a:pt x="77" y="7526"/>
                    <a:pt x="1775" y="8435"/>
                  </a:cubicBezTo>
                  <a:cubicBezTo>
                    <a:pt x="2117" y="8624"/>
                    <a:pt x="2477" y="8710"/>
                    <a:pt x="2837" y="8710"/>
                  </a:cubicBezTo>
                  <a:cubicBezTo>
                    <a:pt x="4175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72" y="120"/>
                    <a:pt x="5358" y="0"/>
                    <a:pt x="48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6" name="任意多边形: 形状 535">
              <a:extLst>
                <a:ext uri="{FF2B5EF4-FFF2-40B4-BE49-F238E27FC236}">
                  <a16:creationId xmlns:a16="http://schemas.microsoft.com/office/drawing/2014/main" id="{24ECD400-A867-69EF-9326-B250EE1CA8F4}"/>
                </a:ext>
              </a:extLst>
            </p:cNvPr>
            <p:cNvSpPr/>
            <p:nvPr/>
          </p:nvSpPr>
          <p:spPr>
            <a:xfrm>
              <a:off x="4607210" y="3837136"/>
              <a:ext cx="25431" cy="19065"/>
            </a:xfrm>
            <a:custGeom>
              <a:avLst/>
              <a:gdLst>
                <a:gd name="connsiteX0" fmla="*/ 8989 w 25431"/>
                <a:gd name="connsiteY0" fmla="*/ 0 h 19065"/>
                <a:gd name="connsiteX1" fmla="*/ 8835 w 25431"/>
                <a:gd name="connsiteY1" fmla="*/ 0 h 19065"/>
                <a:gd name="connsiteX2" fmla="*/ 74 w 25431"/>
                <a:gd name="connsiteY2" fmla="*/ 6721 h 19065"/>
                <a:gd name="connsiteX3" fmla="*/ 1377 w 25431"/>
                <a:gd name="connsiteY3" fmla="*/ 13596 h 19065"/>
                <a:gd name="connsiteX4" fmla="*/ 6555 w 25431"/>
                <a:gd name="connsiteY4" fmla="*/ 16374 h 19065"/>
                <a:gd name="connsiteX5" fmla="*/ 10395 w 25431"/>
                <a:gd name="connsiteY5" fmla="*/ 18414 h 19065"/>
                <a:gd name="connsiteX6" fmla="*/ 13396 w 25431"/>
                <a:gd name="connsiteY6" fmla="*/ 19065 h 19065"/>
                <a:gd name="connsiteX7" fmla="*/ 18933 w 25431"/>
                <a:gd name="connsiteY7" fmla="*/ 14642 h 19065"/>
                <a:gd name="connsiteX8" fmla="*/ 20048 w 25431"/>
                <a:gd name="connsiteY8" fmla="*/ 8178 h 19065"/>
                <a:gd name="connsiteX9" fmla="*/ 21694 w 25431"/>
                <a:gd name="connsiteY9" fmla="*/ 8641 h 19065"/>
                <a:gd name="connsiteX10" fmla="*/ 24968 w 25431"/>
                <a:gd name="connsiteY10" fmla="*/ 6618 h 19065"/>
                <a:gd name="connsiteX11" fmla="*/ 23597 w 25431"/>
                <a:gd name="connsiteY11" fmla="*/ 1903 h 19065"/>
                <a:gd name="connsiteX12" fmla="*/ 21917 w 25431"/>
                <a:gd name="connsiteY12" fmla="*/ 1423 h 19065"/>
                <a:gd name="connsiteX13" fmla="*/ 18951 w 25431"/>
                <a:gd name="connsiteY13" fmla="*/ 3206 h 19065"/>
                <a:gd name="connsiteX14" fmla="*/ 18745 w 25431"/>
                <a:gd name="connsiteY14" fmla="*/ 4080 h 19065"/>
                <a:gd name="connsiteX15" fmla="*/ 10086 w 25431"/>
                <a:gd name="connsiteY15" fmla="*/ 103 h 19065"/>
                <a:gd name="connsiteX16" fmla="*/ 8989 w 25431"/>
                <a:gd name="connsiteY16" fmla="*/ 0 h 19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31" h="19065">
                  <a:moveTo>
                    <a:pt x="8989" y="0"/>
                  </a:moveTo>
                  <a:cubicBezTo>
                    <a:pt x="8938" y="0"/>
                    <a:pt x="8886" y="0"/>
                    <a:pt x="8835" y="0"/>
                  </a:cubicBezTo>
                  <a:cubicBezTo>
                    <a:pt x="4429" y="343"/>
                    <a:pt x="485" y="3240"/>
                    <a:pt x="74" y="6721"/>
                  </a:cubicBezTo>
                  <a:cubicBezTo>
                    <a:pt x="-218" y="9087"/>
                    <a:pt x="382" y="11384"/>
                    <a:pt x="1377" y="13596"/>
                  </a:cubicBezTo>
                  <a:cubicBezTo>
                    <a:pt x="2474" y="16013"/>
                    <a:pt x="4703" y="15688"/>
                    <a:pt x="6555" y="16374"/>
                  </a:cubicBezTo>
                  <a:cubicBezTo>
                    <a:pt x="7892" y="16870"/>
                    <a:pt x="9058" y="17865"/>
                    <a:pt x="10395" y="18414"/>
                  </a:cubicBezTo>
                  <a:cubicBezTo>
                    <a:pt x="11441" y="18842"/>
                    <a:pt x="12453" y="19065"/>
                    <a:pt x="13396" y="19065"/>
                  </a:cubicBezTo>
                  <a:cubicBezTo>
                    <a:pt x="15864" y="19065"/>
                    <a:pt x="17870" y="17574"/>
                    <a:pt x="18933" y="14642"/>
                  </a:cubicBezTo>
                  <a:cubicBezTo>
                    <a:pt x="19773" y="12293"/>
                    <a:pt x="20168" y="10115"/>
                    <a:pt x="20048" y="8178"/>
                  </a:cubicBezTo>
                  <a:cubicBezTo>
                    <a:pt x="20545" y="8487"/>
                    <a:pt x="21111" y="8641"/>
                    <a:pt x="21694" y="8641"/>
                  </a:cubicBezTo>
                  <a:cubicBezTo>
                    <a:pt x="22997" y="8641"/>
                    <a:pt x="24368" y="7886"/>
                    <a:pt x="24968" y="6618"/>
                  </a:cubicBezTo>
                  <a:cubicBezTo>
                    <a:pt x="25911" y="4629"/>
                    <a:pt x="25397" y="3018"/>
                    <a:pt x="23597" y="1903"/>
                  </a:cubicBezTo>
                  <a:cubicBezTo>
                    <a:pt x="23082" y="1577"/>
                    <a:pt x="22499" y="1423"/>
                    <a:pt x="21917" y="1423"/>
                  </a:cubicBezTo>
                  <a:cubicBezTo>
                    <a:pt x="20733" y="1423"/>
                    <a:pt x="19568" y="2057"/>
                    <a:pt x="18951" y="3206"/>
                  </a:cubicBezTo>
                  <a:cubicBezTo>
                    <a:pt x="18865" y="3498"/>
                    <a:pt x="18796" y="3789"/>
                    <a:pt x="18745" y="4080"/>
                  </a:cubicBezTo>
                  <a:cubicBezTo>
                    <a:pt x="17236" y="1869"/>
                    <a:pt x="14441" y="429"/>
                    <a:pt x="10086" y="103"/>
                  </a:cubicBezTo>
                  <a:cubicBezTo>
                    <a:pt x="9709" y="86"/>
                    <a:pt x="9349" y="0"/>
                    <a:pt x="898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7" name="任意多边形: 形状 536">
              <a:extLst>
                <a:ext uri="{FF2B5EF4-FFF2-40B4-BE49-F238E27FC236}">
                  <a16:creationId xmlns:a16="http://schemas.microsoft.com/office/drawing/2014/main" id="{546E45C1-E058-6B85-56A4-FB78D5CAB950}"/>
                </a:ext>
              </a:extLst>
            </p:cNvPr>
            <p:cNvSpPr/>
            <p:nvPr/>
          </p:nvSpPr>
          <p:spPr>
            <a:xfrm>
              <a:off x="5081721" y="3128705"/>
              <a:ext cx="20474" cy="14384"/>
            </a:xfrm>
            <a:custGeom>
              <a:avLst/>
              <a:gdLst>
                <a:gd name="connsiteX0" fmla="*/ 5143 w 20474"/>
                <a:gd name="connsiteY0" fmla="*/ 0 h 14384"/>
                <a:gd name="connsiteX1" fmla="*/ 1337 w 20474"/>
                <a:gd name="connsiteY1" fmla="*/ 1697 h 14384"/>
                <a:gd name="connsiteX2" fmla="*/ 857 w 20474"/>
                <a:gd name="connsiteY2" fmla="*/ 11419 h 14384"/>
                <a:gd name="connsiteX3" fmla="*/ 5623 w 20474"/>
                <a:gd name="connsiteY3" fmla="*/ 14385 h 14384"/>
                <a:gd name="connsiteX4" fmla="*/ 7681 w 20474"/>
                <a:gd name="connsiteY4" fmla="*/ 14059 h 14384"/>
                <a:gd name="connsiteX5" fmla="*/ 13047 w 20474"/>
                <a:gd name="connsiteY5" fmla="*/ 12687 h 14384"/>
                <a:gd name="connsiteX6" fmla="*/ 16305 w 20474"/>
                <a:gd name="connsiteY6" fmla="*/ 13682 h 14384"/>
                <a:gd name="connsiteX7" fmla="*/ 17025 w 20474"/>
                <a:gd name="connsiteY7" fmla="*/ 13870 h 14384"/>
                <a:gd name="connsiteX8" fmla="*/ 20471 w 20474"/>
                <a:gd name="connsiteY8" fmla="*/ 10184 h 14384"/>
                <a:gd name="connsiteX9" fmla="*/ 18276 w 20474"/>
                <a:gd name="connsiteY9" fmla="*/ 6052 h 14384"/>
                <a:gd name="connsiteX10" fmla="*/ 17813 w 20474"/>
                <a:gd name="connsiteY10" fmla="*/ 6121 h 14384"/>
                <a:gd name="connsiteX11" fmla="*/ 16459 w 20474"/>
                <a:gd name="connsiteY11" fmla="*/ 6361 h 14384"/>
                <a:gd name="connsiteX12" fmla="*/ 13853 w 20474"/>
                <a:gd name="connsiteY12" fmla="*/ 3772 h 14384"/>
                <a:gd name="connsiteX13" fmla="*/ 9515 w 20474"/>
                <a:gd name="connsiteY13" fmla="*/ 909 h 14384"/>
                <a:gd name="connsiteX14" fmla="*/ 5143 w 20474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74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9" y="13236"/>
                    <a:pt x="3463" y="14385"/>
                    <a:pt x="5623" y="14385"/>
                  </a:cubicBezTo>
                  <a:cubicBezTo>
                    <a:pt x="6275" y="14385"/>
                    <a:pt x="6961" y="14282"/>
                    <a:pt x="7681" y="14059"/>
                  </a:cubicBezTo>
                  <a:cubicBezTo>
                    <a:pt x="9532" y="13493"/>
                    <a:pt x="11247" y="12687"/>
                    <a:pt x="13047" y="12687"/>
                  </a:cubicBezTo>
                  <a:cubicBezTo>
                    <a:pt x="14093" y="12687"/>
                    <a:pt x="15156" y="12945"/>
                    <a:pt x="16305" y="13682"/>
                  </a:cubicBezTo>
                  <a:cubicBezTo>
                    <a:pt x="16510" y="13819"/>
                    <a:pt x="16768" y="13870"/>
                    <a:pt x="17025" y="13870"/>
                  </a:cubicBezTo>
                  <a:cubicBezTo>
                    <a:pt x="18482" y="13870"/>
                    <a:pt x="20402" y="11899"/>
                    <a:pt x="20471" y="10184"/>
                  </a:cubicBezTo>
                  <a:cubicBezTo>
                    <a:pt x="20539" y="8384"/>
                    <a:pt x="19734" y="6052"/>
                    <a:pt x="18276" y="6052"/>
                  </a:cubicBezTo>
                  <a:cubicBezTo>
                    <a:pt x="18122" y="6052"/>
                    <a:pt x="17968" y="6069"/>
                    <a:pt x="17813" y="6121"/>
                  </a:cubicBezTo>
                  <a:cubicBezTo>
                    <a:pt x="17265" y="6292"/>
                    <a:pt x="16819" y="6361"/>
                    <a:pt x="16459" y="6361"/>
                  </a:cubicBezTo>
                  <a:cubicBezTo>
                    <a:pt x="14933" y="6361"/>
                    <a:pt x="14590" y="5092"/>
                    <a:pt x="13853" y="3772"/>
                  </a:cubicBezTo>
                  <a:cubicBezTo>
                    <a:pt x="12876" y="2006"/>
                    <a:pt x="11144" y="1269"/>
                    <a:pt x="9515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8" name="任意多边形: 形状 537">
              <a:extLst>
                <a:ext uri="{FF2B5EF4-FFF2-40B4-BE49-F238E27FC236}">
                  <a16:creationId xmlns:a16="http://schemas.microsoft.com/office/drawing/2014/main" id="{A23875FF-E253-3878-E686-0227D3D8E1F2}"/>
                </a:ext>
              </a:extLst>
            </p:cNvPr>
            <p:cNvSpPr/>
            <p:nvPr/>
          </p:nvSpPr>
          <p:spPr>
            <a:xfrm>
              <a:off x="5073671" y="3172459"/>
              <a:ext cx="25934" cy="28717"/>
            </a:xfrm>
            <a:custGeom>
              <a:avLst/>
              <a:gdLst>
                <a:gd name="connsiteX0" fmla="*/ 10759 w 25934"/>
                <a:gd name="connsiteY0" fmla="*/ 0 h 28717"/>
                <a:gd name="connsiteX1" fmla="*/ 7193 w 25934"/>
                <a:gd name="connsiteY1" fmla="*/ 2469 h 28717"/>
                <a:gd name="connsiteX2" fmla="*/ 9456 w 25934"/>
                <a:gd name="connsiteY2" fmla="*/ 6909 h 28717"/>
                <a:gd name="connsiteX3" fmla="*/ 10656 w 25934"/>
                <a:gd name="connsiteY3" fmla="*/ 7098 h 28717"/>
                <a:gd name="connsiteX4" fmla="*/ 11273 w 25934"/>
                <a:gd name="connsiteY4" fmla="*/ 7047 h 28717"/>
                <a:gd name="connsiteX5" fmla="*/ 11085 w 25934"/>
                <a:gd name="connsiteY5" fmla="*/ 8041 h 28717"/>
                <a:gd name="connsiteX6" fmla="*/ 5958 w 25934"/>
                <a:gd name="connsiteY6" fmla="*/ 9087 h 28717"/>
                <a:gd name="connsiteX7" fmla="*/ 1432 w 25934"/>
                <a:gd name="connsiteY7" fmla="*/ 15396 h 28717"/>
                <a:gd name="connsiteX8" fmla="*/ 1895 w 25934"/>
                <a:gd name="connsiteY8" fmla="*/ 18534 h 28717"/>
                <a:gd name="connsiteX9" fmla="*/ 780 w 25934"/>
                <a:gd name="connsiteY9" fmla="*/ 23780 h 28717"/>
                <a:gd name="connsiteX10" fmla="*/ 8033 w 25934"/>
                <a:gd name="connsiteY10" fmla="*/ 28718 h 28717"/>
                <a:gd name="connsiteX11" fmla="*/ 8221 w 25934"/>
                <a:gd name="connsiteY11" fmla="*/ 28718 h 28717"/>
                <a:gd name="connsiteX12" fmla="*/ 12970 w 25934"/>
                <a:gd name="connsiteY12" fmla="*/ 23763 h 28717"/>
                <a:gd name="connsiteX13" fmla="*/ 14359 w 25934"/>
                <a:gd name="connsiteY13" fmla="*/ 18311 h 28717"/>
                <a:gd name="connsiteX14" fmla="*/ 14753 w 25934"/>
                <a:gd name="connsiteY14" fmla="*/ 12653 h 28717"/>
                <a:gd name="connsiteX15" fmla="*/ 15491 w 25934"/>
                <a:gd name="connsiteY15" fmla="*/ 11179 h 28717"/>
                <a:gd name="connsiteX16" fmla="*/ 16537 w 25934"/>
                <a:gd name="connsiteY16" fmla="*/ 11642 h 28717"/>
                <a:gd name="connsiteX17" fmla="*/ 18748 w 25934"/>
                <a:gd name="connsiteY17" fmla="*/ 13682 h 28717"/>
                <a:gd name="connsiteX18" fmla="*/ 20874 w 25934"/>
                <a:gd name="connsiteY18" fmla="*/ 14145 h 28717"/>
                <a:gd name="connsiteX19" fmla="*/ 25881 w 25934"/>
                <a:gd name="connsiteY19" fmla="*/ 11144 h 28717"/>
                <a:gd name="connsiteX20" fmla="*/ 23206 w 25934"/>
                <a:gd name="connsiteY20" fmla="*/ 4561 h 28717"/>
                <a:gd name="connsiteX21" fmla="*/ 17068 w 25934"/>
                <a:gd name="connsiteY21" fmla="*/ 754 h 28717"/>
                <a:gd name="connsiteX22" fmla="*/ 14514 w 25934"/>
                <a:gd name="connsiteY22" fmla="*/ 17 h 28717"/>
                <a:gd name="connsiteX23" fmla="*/ 13005 w 25934"/>
                <a:gd name="connsiteY23" fmla="*/ 497 h 28717"/>
                <a:gd name="connsiteX24" fmla="*/ 12353 w 25934"/>
                <a:gd name="connsiteY24" fmla="*/ 240 h 28717"/>
                <a:gd name="connsiteX25" fmla="*/ 10759 w 25934"/>
                <a:gd name="connsiteY25" fmla="*/ 0 h 28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934" h="28717">
                  <a:moveTo>
                    <a:pt x="10759" y="0"/>
                  </a:moveTo>
                  <a:cubicBezTo>
                    <a:pt x="9078" y="0"/>
                    <a:pt x="7724" y="926"/>
                    <a:pt x="7193" y="2469"/>
                  </a:cubicBezTo>
                  <a:cubicBezTo>
                    <a:pt x="6592" y="4269"/>
                    <a:pt x="7638" y="6344"/>
                    <a:pt x="9456" y="6909"/>
                  </a:cubicBezTo>
                  <a:cubicBezTo>
                    <a:pt x="9885" y="7029"/>
                    <a:pt x="10279" y="7098"/>
                    <a:pt x="10656" y="7098"/>
                  </a:cubicBezTo>
                  <a:cubicBezTo>
                    <a:pt x="10862" y="7098"/>
                    <a:pt x="11067" y="7081"/>
                    <a:pt x="11273" y="7047"/>
                  </a:cubicBezTo>
                  <a:cubicBezTo>
                    <a:pt x="11342" y="7492"/>
                    <a:pt x="11324" y="7852"/>
                    <a:pt x="11085" y="8041"/>
                  </a:cubicBezTo>
                  <a:cubicBezTo>
                    <a:pt x="9782" y="8984"/>
                    <a:pt x="7673" y="8298"/>
                    <a:pt x="5958" y="9087"/>
                  </a:cubicBezTo>
                  <a:cubicBezTo>
                    <a:pt x="3301" y="10321"/>
                    <a:pt x="2564" y="13047"/>
                    <a:pt x="1432" y="15396"/>
                  </a:cubicBezTo>
                  <a:cubicBezTo>
                    <a:pt x="1261" y="15739"/>
                    <a:pt x="4809" y="17008"/>
                    <a:pt x="1895" y="18534"/>
                  </a:cubicBezTo>
                  <a:cubicBezTo>
                    <a:pt x="-746" y="19922"/>
                    <a:pt x="-128" y="21860"/>
                    <a:pt x="780" y="23780"/>
                  </a:cubicBezTo>
                  <a:cubicBezTo>
                    <a:pt x="2255" y="26866"/>
                    <a:pt x="5067" y="28546"/>
                    <a:pt x="8033" y="28718"/>
                  </a:cubicBezTo>
                  <a:cubicBezTo>
                    <a:pt x="8101" y="28718"/>
                    <a:pt x="8153" y="28718"/>
                    <a:pt x="8221" y="28718"/>
                  </a:cubicBezTo>
                  <a:cubicBezTo>
                    <a:pt x="10673" y="28718"/>
                    <a:pt x="11856" y="25906"/>
                    <a:pt x="12970" y="23763"/>
                  </a:cubicBezTo>
                  <a:cubicBezTo>
                    <a:pt x="13845" y="22083"/>
                    <a:pt x="14222" y="20231"/>
                    <a:pt x="14359" y="18311"/>
                  </a:cubicBezTo>
                  <a:cubicBezTo>
                    <a:pt x="14496" y="16425"/>
                    <a:pt x="14753" y="14539"/>
                    <a:pt x="14753" y="12653"/>
                  </a:cubicBezTo>
                  <a:cubicBezTo>
                    <a:pt x="14753" y="11607"/>
                    <a:pt x="15028" y="11179"/>
                    <a:pt x="15491" y="11179"/>
                  </a:cubicBezTo>
                  <a:cubicBezTo>
                    <a:pt x="15782" y="11179"/>
                    <a:pt x="16125" y="11350"/>
                    <a:pt x="16537" y="11642"/>
                  </a:cubicBezTo>
                  <a:cubicBezTo>
                    <a:pt x="17342" y="12224"/>
                    <a:pt x="17908" y="13253"/>
                    <a:pt x="18748" y="13682"/>
                  </a:cubicBezTo>
                  <a:cubicBezTo>
                    <a:pt x="19365" y="14008"/>
                    <a:pt x="20103" y="14145"/>
                    <a:pt x="20874" y="14145"/>
                  </a:cubicBezTo>
                  <a:cubicBezTo>
                    <a:pt x="23172" y="14145"/>
                    <a:pt x="25709" y="12842"/>
                    <a:pt x="25881" y="11144"/>
                  </a:cubicBezTo>
                  <a:cubicBezTo>
                    <a:pt x="26138" y="8521"/>
                    <a:pt x="25503" y="5572"/>
                    <a:pt x="23206" y="4561"/>
                  </a:cubicBezTo>
                  <a:cubicBezTo>
                    <a:pt x="20926" y="3549"/>
                    <a:pt x="19365" y="1543"/>
                    <a:pt x="17068" y="754"/>
                  </a:cubicBezTo>
                  <a:cubicBezTo>
                    <a:pt x="16056" y="274"/>
                    <a:pt x="15216" y="17"/>
                    <a:pt x="14514" y="17"/>
                  </a:cubicBezTo>
                  <a:cubicBezTo>
                    <a:pt x="13948" y="17"/>
                    <a:pt x="13450" y="171"/>
                    <a:pt x="13005" y="497"/>
                  </a:cubicBezTo>
                  <a:cubicBezTo>
                    <a:pt x="12816" y="394"/>
                    <a:pt x="12593" y="309"/>
                    <a:pt x="12353" y="240"/>
                  </a:cubicBezTo>
                  <a:cubicBezTo>
                    <a:pt x="11805" y="86"/>
                    <a:pt x="11273" y="0"/>
                    <a:pt x="107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9" name="任意多边形: 形状 538">
              <a:extLst>
                <a:ext uri="{FF2B5EF4-FFF2-40B4-BE49-F238E27FC236}">
                  <a16:creationId xmlns:a16="http://schemas.microsoft.com/office/drawing/2014/main" id="{2D0C293B-010E-90EF-CE10-6193D21A5BD5}"/>
                </a:ext>
              </a:extLst>
            </p:cNvPr>
            <p:cNvSpPr/>
            <p:nvPr/>
          </p:nvSpPr>
          <p:spPr>
            <a:xfrm>
              <a:off x="5066264" y="3146810"/>
              <a:ext cx="19008" cy="21019"/>
            </a:xfrm>
            <a:custGeom>
              <a:avLst/>
              <a:gdLst>
                <a:gd name="connsiteX0" fmla="*/ 6627 w 19008"/>
                <a:gd name="connsiteY0" fmla="*/ 0 h 21019"/>
                <a:gd name="connsiteX1" fmla="*/ 2512 w 19008"/>
                <a:gd name="connsiteY1" fmla="*/ 2366 h 21019"/>
                <a:gd name="connsiteX2" fmla="*/ 5427 w 19008"/>
                <a:gd name="connsiteY2" fmla="*/ 20523 h 21019"/>
                <a:gd name="connsiteX3" fmla="*/ 7004 w 19008"/>
                <a:gd name="connsiteY3" fmla="*/ 21020 h 21019"/>
                <a:gd name="connsiteX4" fmla="*/ 7690 w 19008"/>
                <a:gd name="connsiteY4" fmla="*/ 20934 h 21019"/>
                <a:gd name="connsiteX5" fmla="*/ 17017 w 19008"/>
                <a:gd name="connsiteY5" fmla="*/ 14470 h 21019"/>
                <a:gd name="connsiteX6" fmla="*/ 18697 w 19008"/>
                <a:gd name="connsiteY6" fmla="*/ 10664 h 21019"/>
                <a:gd name="connsiteX7" fmla="*/ 18320 w 19008"/>
                <a:gd name="connsiteY7" fmla="*/ 7852 h 21019"/>
                <a:gd name="connsiteX8" fmla="*/ 8839 w 19008"/>
                <a:gd name="connsiteY8" fmla="*/ 463 h 21019"/>
                <a:gd name="connsiteX9" fmla="*/ 6627 w 19008"/>
                <a:gd name="connsiteY9" fmla="*/ 0 h 2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19">
                  <a:moveTo>
                    <a:pt x="6627" y="0"/>
                  </a:moveTo>
                  <a:cubicBezTo>
                    <a:pt x="5050" y="0"/>
                    <a:pt x="3695" y="789"/>
                    <a:pt x="2512" y="2366"/>
                  </a:cubicBezTo>
                  <a:cubicBezTo>
                    <a:pt x="-1791" y="8075"/>
                    <a:pt x="-402" y="16802"/>
                    <a:pt x="5427" y="20523"/>
                  </a:cubicBezTo>
                  <a:cubicBezTo>
                    <a:pt x="5941" y="20848"/>
                    <a:pt x="6473" y="21020"/>
                    <a:pt x="7004" y="21020"/>
                  </a:cubicBezTo>
                  <a:cubicBezTo>
                    <a:pt x="7227" y="21020"/>
                    <a:pt x="7467" y="20985"/>
                    <a:pt x="7690" y="20934"/>
                  </a:cubicBezTo>
                  <a:cubicBezTo>
                    <a:pt x="11685" y="19922"/>
                    <a:pt x="16194" y="19665"/>
                    <a:pt x="17017" y="14470"/>
                  </a:cubicBezTo>
                  <a:cubicBezTo>
                    <a:pt x="17686" y="12944"/>
                    <a:pt x="18217" y="11830"/>
                    <a:pt x="18697" y="10664"/>
                  </a:cubicBezTo>
                  <a:cubicBezTo>
                    <a:pt x="19109" y="9670"/>
                    <a:pt x="19229" y="8710"/>
                    <a:pt x="18320" y="7852"/>
                  </a:cubicBezTo>
                  <a:cubicBezTo>
                    <a:pt x="15354" y="5109"/>
                    <a:pt x="12645" y="1989"/>
                    <a:pt x="8839" y="463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0" name="任意多边形: 形状 539">
              <a:extLst>
                <a:ext uri="{FF2B5EF4-FFF2-40B4-BE49-F238E27FC236}">
                  <a16:creationId xmlns:a16="http://schemas.microsoft.com/office/drawing/2014/main" id="{D0DAA365-B576-11E0-1DBC-D567FB1B36CD}"/>
                </a:ext>
              </a:extLst>
            </p:cNvPr>
            <p:cNvSpPr/>
            <p:nvPr/>
          </p:nvSpPr>
          <p:spPr>
            <a:xfrm>
              <a:off x="4659963" y="33479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37"/>
                    <a:pt x="4482" y="0"/>
                    <a:pt x="38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1" name="任意多边形: 形状 540">
              <a:extLst>
                <a:ext uri="{FF2B5EF4-FFF2-40B4-BE49-F238E27FC236}">
                  <a16:creationId xmlns:a16="http://schemas.microsoft.com/office/drawing/2014/main" id="{8D743AA5-3D00-6DFA-53C4-704828BBB5B9}"/>
                </a:ext>
              </a:extLst>
            </p:cNvPr>
            <p:cNvSpPr/>
            <p:nvPr/>
          </p:nvSpPr>
          <p:spPr>
            <a:xfrm>
              <a:off x="5062978" y="3092940"/>
              <a:ext cx="7650" cy="7749"/>
            </a:xfrm>
            <a:custGeom>
              <a:avLst/>
              <a:gdLst>
                <a:gd name="connsiteX0" fmla="*/ 3980 w 7650"/>
                <a:gd name="connsiteY0" fmla="*/ 0 h 7749"/>
                <a:gd name="connsiteX1" fmla="*/ 243 w 7650"/>
                <a:gd name="connsiteY1" fmla="*/ 2383 h 7749"/>
                <a:gd name="connsiteX2" fmla="*/ 2609 w 7650"/>
                <a:gd name="connsiteY2" fmla="*/ 7578 h 7749"/>
                <a:gd name="connsiteX3" fmla="*/ 3586 w 7650"/>
                <a:gd name="connsiteY3" fmla="*/ 7750 h 7749"/>
                <a:gd name="connsiteX4" fmla="*/ 7444 w 7650"/>
                <a:gd name="connsiteY4" fmla="*/ 5949 h 7749"/>
                <a:gd name="connsiteX5" fmla="*/ 5969 w 7650"/>
                <a:gd name="connsiteY5" fmla="*/ 377 h 7749"/>
                <a:gd name="connsiteX6" fmla="*/ 3980 w 7650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0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101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2" name="任意多边形: 形状 541">
              <a:extLst>
                <a:ext uri="{FF2B5EF4-FFF2-40B4-BE49-F238E27FC236}">
                  <a16:creationId xmlns:a16="http://schemas.microsoft.com/office/drawing/2014/main" id="{A825BCCF-1D4B-D17D-4CF2-1213844BD707}"/>
                </a:ext>
              </a:extLst>
            </p:cNvPr>
            <p:cNvSpPr/>
            <p:nvPr/>
          </p:nvSpPr>
          <p:spPr>
            <a:xfrm>
              <a:off x="4603889" y="3677036"/>
              <a:ext cx="6762" cy="7423"/>
            </a:xfrm>
            <a:custGeom>
              <a:avLst/>
              <a:gdLst>
                <a:gd name="connsiteX0" fmla="*/ 3498 w 6762"/>
                <a:gd name="connsiteY0" fmla="*/ 0 h 7423"/>
                <a:gd name="connsiteX1" fmla="*/ 3224 w 6762"/>
                <a:gd name="connsiteY1" fmla="*/ 17 h 7423"/>
                <a:gd name="connsiteX2" fmla="*/ 18 w 6762"/>
                <a:gd name="connsiteY2" fmla="*/ 4098 h 7423"/>
                <a:gd name="connsiteX3" fmla="*/ 3481 w 6762"/>
                <a:gd name="connsiteY3" fmla="*/ 7424 h 7423"/>
                <a:gd name="connsiteX4" fmla="*/ 3961 w 6762"/>
                <a:gd name="connsiteY4" fmla="*/ 7355 h 7423"/>
                <a:gd name="connsiteX5" fmla="*/ 6756 w 6762"/>
                <a:gd name="connsiteY5" fmla="*/ 3635 h 7423"/>
                <a:gd name="connsiteX6" fmla="*/ 3498 w 6762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2" h="7423">
                  <a:moveTo>
                    <a:pt x="3498" y="0"/>
                  </a:moveTo>
                  <a:cubicBezTo>
                    <a:pt x="3412" y="0"/>
                    <a:pt x="3310" y="0"/>
                    <a:pt x="3224" y="17"/>
                  </a:cubicBezTo>
                  <a:cubicBezTo>
                    <a:pt x="1423" y="223"/>
                    <a:pt x="-188" y="2263"/>
                    <a:pt x="18" y="4098"/>
                  </a:cubicBezTo>
                  <a:cubicBezTo>
                    <a:pt x="206" y="5744"/>
                    <a:pt x="1972" y="7424"/>
                    <a:pt x="3481" y="7424"/>
                  </a:cubicBezTo>
                  <a:cubicBezTo>
                    <a:pt x="3652" y="7424"/>
                    <a:pt x="3807" y="7407"/>
                    <a:pt x="3961" y="7355"/>
                  </a:cubicBezTo>
                  <a:cubicBezTo>
                    <a:pt x="5710" y="6875"/>
                    <a:pt x="6859" y="5727"/>
                    <a:pt x="6756" y="3635"/>
                  </a:cubicBezTo>
                  <a:cubicBezTo>
                    <a:pt x="6636" y="1629"/>
                    <a:pt x="5161" y="0"/>
                    <a:pt x="34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3" name="任意多边形: 形状 542">
              <a:extLst>
                <a:ext uri="{FF2B5EF4-FFF2-40B4-BE49-F238E27FC236}">
                  <a16:creationId xmlns:a16="http://schemas.microsoft.com/office/drawing/2014/main" id="{6CC39F69-E344-A7A1-09F9-0D2BC7CCCEF5}"/>
                </a:ext>
              </a:extLst>
            </p:cNvPr>
            <p:cNvSpPr/>
            <p:nvPr/>
          </p:nvSpPr>
          <p:spPr>
            <a:xfrm>
              <a:off x="5016398" y="3247537"/>
              <a:ext cx="10527" cy="8743"/>
            </a:xfrm>
            <a:custGeom>
              <a:avLst/>
              <a:gdLst>
                <a:gd name="connsiteX0" fmla="*/ 10527 w 10527"/>
                <a:gd name="connsiteY0" fmla="*/ 0 h 8743"/>
                <a:gd name="connsiteX1" fmla="*/ 0 w 10527"/>
                <a:gd name="connsiteY1" fmla="*/ 8744 h 8743"/>
                <a:gd name="connsiteX2" fmla="*/ 0 w 10527"/>
                <a:gd name="connsiteY2" fmla="*/ 8744 h 8743"/>
                <a:gd name="connsiteX3" fmla="*/ 10527 w 10527"/>
                <a:gd name="connsiteY3" fmla="*/ 0 h 8743"/>
                <a:gd name="connsiteX4" fmla="*/ 10527 w 10527"/>
                <a:gd name="connsiteY4" fmla="*/ 0 h 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7" h="8743">
                  <a:moveTo>
                    <a:pt x="10527" y="0"/>
                  </a:moveTo>
                  <a:cubicBezTo>
                    <a:pt x="7047" y="2846"/>
                    <a:pt x="3532" y="5778"/>
                    <a:pt x="0" y="8744"/>
                  </a:cubicBezTo>
                  <a:lnTo>
                    <a:pt x="0" y="8744"/>
                  </a:lnTo>
                  <a:cubicBezTo>
                    <a:pt x="3532" y="5778"/>
                    <a:pt x="7047" y="2846"/>
                    <a:pt x="10527" y="0"/>
                  </a:cubicBezTo>
                  <a:lnTo>
                    <a:pt x="10527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4" name="任意多边形: 形状 543">
              <a:extLst>
                <a:ext uri="{FF2B5EF4-FFF2-40B4-BE49-F238E27FC236}">
                  <a16:creationId xmlns:a16="http://schemas.microsoft.com/office/drawing/2014/main" id="{82575A3A-C3FF-7890-7B38-71D470FD4E9D}"/>
                </a:ext>
              </a:extLst>
            </p:cNvPr>
            <p:cNvSpPr/>
            <p:nvPr/>
          </p:nvSpPr>
          <p:spPr>
            <a:xfrm>
              <a:off x="5010480" y="3245256"/>
              <a:ext cx="16444" cy="10990"/>
            </a:xfrm>
            <a:custGeom>
              <a:avLst/>
              <a:gdLst>
                <a:gd name="connsiteX0" fmla="*/ 11404 w 16444"/>
                <a:gd name="connsiteY0" fmla="*/ 0 h 10990"/>
                <a:gd name="connsiteX1" fmla="*/ 8215 w 16444"/>
                <a:gd name="connsiteY1" fmla="*/ 429 h 10990"/>
                <a:gd name="connsiteX2" fmla="*/ 5506 w 16444"/>
                <a:gd name="connsiteY2" fmla="*/ 1783 h 10990"/>
                <a:gd name="connsiteX3" fmla="*/ 4306 w 16444"/>
                <a:gd name="connsiteY3" fmla="*/ 189 h 10990"/>
                <a:gd name="connsiteX4" fmla="*/ 3963 w 16444"/>
                <a:gd name="connsiteY4" fmla="*/ 137 h 10990"/>
                <a:gd name="connsiteX5" fmla="*/ 89 w 16444"/>
                <a:gd name="connsiteY5" fmla="*/ 3189 h 10990"/>
                <a:gd name="connsiteX6" fmla="*/ 1854 w 16444"/>
                <a:gd name="connsiteY6" fmla="*/ 7390 h 10990"/>
                <a:gd name="connsiteX7" fmla="*/ 2677 w 16444"/>
                <a:gd name="connsiteY7" fmla="*/ 7561 h 10990"/>
                <a:gd name="connsiteX8" fmla="*/ 4220 w 16444"/>
                <a:gd name="connsiteY8" fmla="*/ 6944 h 10990"/>
                <a:gd name="connsiteX9" fmla="*/ 5918 w 16444"/>
                <a:gd name="connsiteY9" fmla="*/ 10990 h 10990"/>
                <a:gd name="connsiteX10" fmla="*/ 16445 w 16444"/>
                <a:gd name="connsiteY10" fmla="*/ 2246 h 10990"/>
                <a:gd name="connsiteX11" fmla="*/ 15227 w 16444"/>
                <a:gd name="connsiteY11" fmla="*/ 1200 h 10990"/>
                <a:gd name="connsiteX12" fmla="*/ 11404 w 16444"/>
                <a:gd name="connsiteY12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44" h="10990">
                  <a:moveTo>
                    <a:pt x="11404" y="0"/>
                  </a:moveTo>
                  <a:cubicBezTo>
                    <a:pt x="10341" y="0"/>
                    <a:pt x="9227" y="189"/>
                    <a:pt x="8215" y="429"/>
                  </a:cubicBezTo>
                  <a:cubicBezTo>
                    <a:pt x="7067" y="703"/>
                    <a:pt x="6175" y="1166"/>
                    <a:pt x="5506" y="1783"/>
                  </a:cubicBezTo>
                  <a:cubicBezTo>
                    <a:pt x="5232" y="1200"/>
                    <a:pt x="4838" y="652"/>
                    <a:pt x="4306" y="189"/>
                  </a:cubicBezTo>
                  <a:cubicBezTo>
                    <a:pt x="4203" y="154"/>
                    <a:pt x="4083" y="137"/>
                    <a:pt x="3963" y="137"/>
                  </a:cubicBezTo>
                  <a:cubicBezTo>
                    <a:pt x="2609" y="137"/>
                    <a:pt x="294" y="1835"/>
                    <a:pt x="89" y="3189"/>
                  </a:cubicBezTo>
                  <a:cubicBezTo>
                    <a:pt x="-169" y="4903"/>
                    <a:pt x="54" y="6601"/>
                    <a:pt x="1854" y="7390"/>
                  </a:cubicBezTo>
                  <a:cubicBezTo>
                    <a:pt x="2129" y="7510"/>
                    <a:pt x="2403" y="7561"/>
                    <a:pt x="2677" y="7561"/>
                  </a:cubicBezTo>
                  <a:cubicBezTo>
                    <a:pt x="3209" y="7561"/>
                    <a:pt x="3740" y="7338"/>
                    <a:pt x="4220" y="6944"/>
                  </a:cubicBezTo>
                  <a:cubicBezTo>
                    <a:pt x="4580" y="8607"/>
                    <a:pt x="5163" y="9996"/>
                    <a:pt x="5918" y="10990"/>
                  </a:cubicBezTo>
                  <a:cubicBezTo>
                    <a:pt x="9450" y="8024"/>
                    <a:pt x="12964" y="5109"/>
                    <a:pt x="16445" y="2246"/>
                  </a:cubicBezTo>
                  <a:cubicBezTo>
                    <a:pt x="16051" y="1920"/>
                    <a:pt x="15656" y="1560"/>
                    <a:pt x="15227" y="1200"/>
                  </a:cubicBezTo>
                  <a:cubicBezTo>
                    <a:pt x="14164" y="309"/>
                    <a:pt x="12810" y="0"/>
                    <a:pt x="114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5" name="任意多边形: 形状 544">
              <a:extLst>
                <a:ext uri="{FF2B5EF4-FFF2-40B4-BE49-F238E27FC236}">
                  <a16:creationId xmlns:a16="http://schemas.microsoft.com/office/drawing/2014/main" id="{74F6C121-0E3C-6A07-4369-8F1253E50FE9}"/>
                </a:ext>
              </a:extLst>
            </p:cNvPr>
            <p:cNvSpPr/>
            <p:nvPr/>
          </p:nvSpPr>
          <p:spPr>
            <a:xfrm>
              <a:off x="4589864" y="3726431"/>
              <a:ext cx="24038" cy="18139"/>
            </a:xfrm>
            <a:custGeom>
              <a:avLst/>
              <a:gdLst>
                <a:gd name="connsiteX0" fmla="*/ 20472 w 24038"/>
                <a:gd name="connsiteY0" fmla="*/ 0 h 18139"/>
                <a:gd name="connsiteX1" fmla="*/ 18483 w 24038"/>
                <a:gd name="connsiteY1" fmla="*/ 69 h 18139"/>
                <a:gd name="connsiteX2" fmla="*/ 18175 w 24038"/>
                <a:gd name="connsiteY2" fmla="*/ 69 h 18139"/>
                <a:gd name="connsiteX3" fmla="*/ 12208 w 24038"/>
                <a:gd name="connsiteY3" fmla="*/ 2366 h 18139"/>
                <a:gd name="connsiteX4" fmla="*/ 10099 w 24038"/>
                <a:gd name="connsiteY4" fmla="*/ 3601 h 18139"/>
                <a:gd name="connsiteX5" fmla="*/ 9499 w 24038"/>
                <a:gd name="connsiteY5" fmla="*/ 3498 h 18139"/>
                <a:gd name="connsiteX6" fmla="*/ 7442 w 24038"/>
                <a:gd name="connsiteY6" fmla="*/ 3103 h 18139"/>
                <a:gd name="connsiteX7" fmla="*/ 1201 w 24038"/>
                <a:gd name="connsiteY7" fmla="*/ 8418 h 18139"/>
                <a:gd name="connsiteX8" fmla="*/ 1218 w 24038"/>
                <a:gd name="connsiteY8" fmla="*/ 14985 h 18139"/>
                <a:gd name="connsiteX9" fmla="*/ 6173 w 24038"/>
                <a:gd name="connsiteY9" fmla="*/ 18140 h 18139"/>
                <a:gd name="connsiteX10" fmla="*/ 7579 w 24038"/>
                <a:gd name="connsiteY10" fmla="*/ 17951 h 18139"/>
                <a:gd name="connsiteX11" fmla="*/ 11642 w 24038"/>
                <a:gd name="connsiteY11" fmla="*/ 12773 h 18139"/>
                <a:gd name="connsiteX12" fmla="*/ 11797 w 24038"/>
                <a:gd name="connsiteY12" fmla="*/ 10836 h 18139"/>
                <a:gd name="connsiteX13" fmla="*/ 13528 w 24038"/>
                <a:gd name="connsiteY13" fmla="*/ 7629 h 18139"/>
                <a:gd name="connsiteX14" fmla="*/ 16083 w 24038"/>
                <a:gd name="connsiteY14" fmla="*/ 8898 h 18139"/>
                <a:gd name="connsiteX15" fmla="*/ 20798 w 24038"/>
                <a:gd name="connsiteY15" fmla="*/ 11590 h 18139"/>
                <a:gd name="connsiteX16" fmla="*/ 22633 w 24038"/>
                <a:gd name="connsiteY16" fmla="*/ 10956 h 18139"/>
                <a:gd name="connsiteX17" fmla="*/ 23352 w 24038"/>
                <a:gd name="connsiteY17" fmla="*/ 3652 h 18139"/>
                <a:gd name="connsiteX18" fmla="*/ 20472 w 24038"/>
                <a:gd name="connsiteY18" fmla="*/ 0 h 1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038" h="18139">
                  <a:moveTo>
                    <a:pt x="20472" y="0"/>
                  </a:moveTo>
                  <a:cubicBezTo>
                    <a:pt x="19923" y="0"/>
                    <a:pt x="19272" y="34"/>
                    <a:pt x="18483" y="69"/>
                  </a:cubicBezTo>
                  <a:cubicBezTo>
                    <a:pt x="18380" y="69"/>
                    <a:pt x="18278" y="69"/>
                    <a:pt x="18175" y="69"/>
                  </a:cubicBezTo>
                  <a:cubicBezTo>
                    <a:pt x="16271" y="69"/>
                    <a:pt x="13940" y="326"/>
                    <a:pt x="12208" y="2366"/>
                  </a:cubicBezTo>
                  <a:cubicBezTo>
                    <a:pt x="11591" y="3086"/>
                    <a:pt x="10871" y="3601"/>
                    <a:pt x="10099" y="3601"/>
                  </a:cubicBezTo>
                  <a:cubicBezTo>
                    <a:pt x="9893" y="3601"/>
                    <a:pt x="9705" y="3566"/>
                    <a:pt x="9499" y="3498"/>
                  </a:cubicBezTo>
                  <a:cubicBezTo>
                    <a:pt x="8745" y="3223"/>
                    <a:pt x="8059" y="3103"/>
                    <a:pt x="7442" y="3103"/>
                  </a:cubicBezTo>
                  <a:cubicBezTo>
                    <a:pt x="4373" y="3103"/>
                    <a:pt x="3001" y="6190"/>
                    <a:pt x="1201" y="8418"/>
                  </a:cubicBezTo>
                  <a:cubicBezTo>
                    <a:pt x="-479" y="10510"/>
                    <a:pt x="-325" y="12824"/>
                    <a:pt x="1218" y="14985"/>
                  </a:cubicBezTo>
                  <a:cubicBezTo>
                    <a:pt x="2521" y="16802"/>
                    <a:pt x="4099" y="18140"/>
                    <a:pt x="6173" y="18140"/>
                  </a:cubicBezTo>
                  <a:cubicBezTo>
                    <a:pt x="6619" y="18140"/>
                    <a:pt x="7082" y="18088"/>
                    <a:pt x="7579" y="17951"/>
                  </a:cubicBezTo>
                  <a:cubicBezTo>
                    <a:pt x="10082" y="17299"/>
                    <a:pt x="11248" y="15328"/>
                    <a:pt x="11642" y="12773"/>
                  </a:cubicBezTo>
                  <a:cubicBezTo>
                    <a:pt x="11745" y="12139"/>
                    <a:pt x="11694" y="11470"/>
                    <a:pt x="11797" y="10836"/>
                  </a:cubicBezTo>
                  <a:cubicBezTo>
                    <a:pt x="12157" y="8658"/>
                    <a:pt x="12585" y="7629"/>
                    <a:pt x="13528" y="7629"/>
                  </a:cubicBezTo>
                  <a:cubicBezTo>
                    <a:pt x="14145" y="7629"/>
                    <a:pt x="14951" y="8058"/>
                    <a:pt x="16083" y="8898"/>
                  </a:cubicBezTo>
                  <a:cubicBezTo>
                    <a:pt x="17574" y="9996"/>
                    <a:pt x="19083" y="11590"/>
                    <a:pt x="20798" y="11590"/>
                  </a:cubicBezTo>
                  <a:cubicBezTo>
                    <a:pt x="21381" y="11590"/>
                    <a:pt x="21981" y="11401"/>
                    <a:pt x="22633" y="10956"/>
                  </a:cubicBezTo>
                  <a:cubicBezTo>
                    <a:pt x="25153" y="9156"/>
                    <a:pt x="23558" y="6104"/>
                    <a:pt x="23352" y="3652"/>
                  </a:cubicBezTo>
                  <a:cubicBezTo>
                    <a:pt x="23095" y="600"/>
                    <a:pt x="22855" y="0"/>
                    <a:pt x="20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6" name="任意多边形: 形状 545">
              <a:extLst>
                <a:ext uri="{FF2B5EF4-FFF2-40B4-BE49-F238E27FC236}">
                  <a16:creationId xmlns:a16="http://schemas.microsoft.com/office/drawing/2014/main" id="{6DEE89D2-8338-F824-B134-AB8E6B93C261}"/>
                </a:ext>
              </a:extLst>
            </p:cNvPr>
            <p:cNvSpPr/>
            <p:nvPr/>
          </p:nvSpPr>
          <p:spPr>
            <a:xfrm>
              <a:off x="5071340" y="3112743"/>
              <a:ext cx="12364" cy="22408"/>
            </a:xfrm>
            <a:custGeom>
              <a:avLst/>
              <a:gdLst>
                <a:gd name="connsiteX0" fmla="*/ 7243 w 12364"/>
                <a:gd name="connsiteY0" fmla="*/ 0 h 22408"/>
                <a:gd name="connsiteX1" fmla="*/ 4826 w 12364"/>
                <a:gd name="connsiteY1" fmla="*/ 977 h 22408"/>
                <a:gd name="connsiteX2" fmla="*/ 4740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8 w 12364"/>
                <a:gd name="connsiteY6" fmla="*/ 14710 h 22408"/>
                <a:gd name="connsiteX7" fmla="*/ 145 w 12364"/>
                <a:gd name="connsiteY7" fmla="*/ 17351 h 22408"/>
                <a:gd name="connsiteX8" fmla="*/ 2031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43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43" y="0"/>
                  </a:moveTo>
                  <a:cubicBezTo>
                    <a:pt x="6523" y="0"/>
                    <a:pt x="5718" y="326"/>
                    <a:pt x="4826" y="977"/>
                  </a:cubicBezTo>
                  <a:lnTo>
                    <a:pt x="4740" y="857"/>
                  </a:lnTo>
                  <a:cubicBezTo>
                    <a:pt x="4209" y="1097"/>
                    <a:pt x="3317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80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8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1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7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09" y="1063"/>
                    <a:pt x="8529" y="0"/>
                    <a:pt x="72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7" name="任意多边形: 形状 546">
              <a:extLst>
                <a:ext uri="{FF2B5EF4-FFF2-40B4-BE49-F238E27FC236}">
                  <a16:creationId xmlns:a16="http://schemas.microsoft.com/office/drawing/2014/main" id="{280B9F44-EA4A-7826-38AE-1C05611CE078}"/>
                </a:ext>
              </a:extLst>
            </p:cNvPr>
            <p:cNvSpPr/>
            <p:nvPr/>
          </p:nvSpPr>
          <p:spPr>
            <a:xfrm>
              <a:off x="4601109" y="3812876"/>
              <a:ext cx="11007" cy="10218"/>
            </a:xfrm>
            <a:custGeom>
              <a:avLst/>
              <a:gdLst>
                <a:gd name="connsiteX0" fmla="*/ 5523 w 11007"/>
                <a:gd name="connsiteY0" fmla="*/ 0 h 10218"/>
                <a:gd name="connsiteX1" fmla="*/ 2 w 11007"/>
                <a:gd name="connsiteY1" fmla="*/ 5384 h 10218"/>
                <a:gd name="connsiteX2" fmla="*/ 5454 w 11007"/>
                <a:gd name="connsiteY2" fmla="*/ 10202 h 10218"/>
                <a:gd name="connsiteX3" fmla="*/ 5900 w 11007"/>
                <a:gd name="connsiteY3" fmla="*/ 10219 h 10218"/>
                <a:gd name="connsiteX4" fmla="*/ 10992 w 11007"/>
                <a:gd name="connsiteY4" fmla="*/ 6224 h 10218"/>
                <a:gd name="connsiteX5" fmla="*/ 5746 w 11007"/>
                <a:gd name="connsiteY5" fmla="*/ 0 h 10218"/>
                <a:gd name="connsiteX6" fmla="*/ 5523 w 11007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07" h="10218">
                  <a:moveTo>
                    <a:pt x="5523" y="0"/>
                  </a:moveTo>
                  <a:cubicBezTo>
                    <a:pt x="2523" y="0"/>
                    <a:pt x="105" y="2332"/>
                    <a:pt x="2" y="5384"/>
                  </a:cubicBezTo>
                  <a:cubicBezTo>
                    <a:pt x="-83" y="7956"/>
                    <a:pt x="2128" y="9927"/>
                    <a:pt x="5454" y="10202"/>
                  </a:cubicBezTo>
                  <a:cubicBezTo>
                    <a:pt x="5609" y="10219"/>
                    <a:pt x="5746" y="10219"/>
                    <a:pt x="5900" y="10219"/>
                  </a:cubicBezTo>
                  <a:cubicBezTo>
                    <a:pt x="8420" y="10219"/>
                    <a:pt x="10770" y="8418"/>
                    <a:pt x="10992" y="6224"/>
                  </a:cubicBezTo>
                  <a:cubicBezTo>
                    <a:pt x="11250" y="3738"/>
                    <a:pt x="8181" y="86"/>
                    <a:pt x="5746" y="0"/>
                  </a:cubicBezTo>
                  <a:cubicBezTo>
                    <a:pt x="5660" y="0"/>
                    <a:pt x="5592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8" name="任意多边形: 形状 547">
              <a:extLst>
                <a:ext uri="{FF2B5EF4-FFF2-40B4-BE49-F238E27FC236}">
                  <a16:creationId xmlns:a16="http://schemas.microsoft.com/office/drawing/2014/main" id="{97FD15B0-4120-4B79-6D04-4C07341E63B0}"/>
                </a:ext>
              </a:extLst>
            </p:cNvPr>
            <p:cNvSpPr/>
            <p:nvPr/>
          </p:nvSpPr>
          <p:spPr>
            <a:xfrm>
              <a:off x="5015014" y="3183260"/>
              <a:ext cx="14187" cy="16939"/>
            </a:xfrm>
            <a:custGeom>
              <a:avLst/>
              <a:gdLst>
                <a:gd name="connsiteX0" fmla="*/ 8499 w 14187"/>
                <a:gd name="connsiteY0" fmla="*/ 0 h 16939"/>
                <a:gd name="connsiteX1" fmla="*/ 4024 w 14187"/>
                <a:gd name="connsiteY1" fmla="*/ 1526 h 16939"/>
                <a:gd name="connsiteX2" fmla="*/ 1709 w 14187"/>
                <a:gd name="connsiteY2" fmla="*/ 3943 h 16939"/>
                <a:gd name="connsiteX3" fmla="*/ 1178 w 14187"/>
                <a:gd name="connsiteY3" fmla="*/ 8007 h 16939"/>
                <a:gd name="connsiteX4" fmla="*/ 2035 w 14187"/>
                <a:gd name="connsiteY4" fmla="*/ 15053 h 16939"/>
                <a:gd name="connsiteX5" fmla="*/ 6579 w 14187"/>
                <a:gd name="connsiteY5" fmla="*/ 16939 h 16939"/>
                <a:gd name="connsiteX6" fmla="*/ 13385 w 14187"/>
                <a:gd name="connsiteY6" fmla="*/ 11127 h 16939"/>
                <a:gd name="connsiteX7" fmla="*/ 14003 w 14187"/>
                <a:gd name="connsiteY7" fmla="*/ 9258 h 16939"/>
                <a:gd name="connsiteX8" fmla="*/ 11962 w 14187"/>
                <a:gd name="connsiteY8" fmla="*/ 1149 h 16939"/>
                <a:gd name="connsiteX9" fmla="*/ 8499 w 14187"/>
                <a:gd name="connsiteY9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87" h="16939">
                  <a:moveTo>
                    <a:pt x="8499" y="0"/>
                  </a:moveTo>
                  <a:cubicBezTo>
                    <a:pt x="6990" y="0"/>
                    <a:pt x="5464" y="566"/>
                    <a:pt x="4024" y="1526"/>
                  </a:cubicBezTo>
                  <a:cubicBezTo>
                    <a:pt x="3047" y="2177"/>
                    <a:pt x="1127" y="3172"/>
                    <a:pt x="1709" y="3943"/>
                  </a:cubicBezTo>
                  <a:cubicBezTo>
                    <a:pt x="3184" y="5846"/>
                    <a:pt x="2189" y="6618"/>
                    <a:pt x="1178" y="8007"/>
                  </a:cubicBezTo>
                  <a:cubicBezTo>
                    <a:pt x="-708" y="10578"/>
                    <a:pt x="-262" y="13133"/>
                    <a:pt x="2035" y="15053"/>
                  </a:cubicBezTo>
                  <a:cubicBezTo>
                    <a:pt x="3544" y="16322"/>
                    <a:pt x="5087" y="16939"/>
                    <a:pt x="6579" y="16939"/>
                  </a:cubicBezTo>
                  <a:cubicBezTo>
                    <a:pt x="9202" y="16939"/>
                    <a:pt x="11636" y="14985"/>
                    <a:pt x="13385" y="11127"/>
                  </a:cubicBezTo>
                  <a:cubicBezTo>
                    <a:pt x="13488" y="10853"/>
                    <a:pt x="13917" y="10081"/>
                    <a:pt x="14003" y="9258"/>
                  </a:cubicBezTo>
                  <a:cubicBezTo>
                    <a:pt x="14311" y="6292"/>
                    <a:pt x="14551" y="3052"/>
                    <a:pt x="11962" y="1149"/>
                  </a:cubicBezTo>
                  <a:cubicBezTo>
                    <a:pt x="10865" y="343"/>
                    <a:pt x="9682" y="0"/>
                    <a:pt x="849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9" name="任意多边形: 形状 548">
              <a:extLst>
                <a:ext uri="{FF2B5EF4-FFF2-40B4-BE49-F238E27FC236}">
                  <a16:creationId xmlns:a16="http://schemas.microsoft.com/office/drawing/2014/main" id="{25E2E8EC-0AA1-2A44-DE85-75BA1B78D1E2}"/>
                </a:ext>
              </a:extLst>
            </p:cNvPr>
            <p:cNvSpPr/>
            <p:nvPr/>
          </p:nvSpPr>
          <p:spPr>
            <a:xfrm>
              <a:off x="4633722" y="3814934"/>
              <a:ext cx="15087" cy="16219"/>
            </a:xfrm>
            <a:custGeom>
              <a:avLst/>
              <a:gdLst>
                <a:gd name="connsiteX0" fmla="*/ 10972 w 15087"/>
                <a:gd name="connsiteY0" fmla="*/ 0 h 16219"/>
                <a:gd name="connsiteX1" fmla="*/ 582 w 15087"/>
                <a:gd name="connsiteY1" fmla="*/ 4663 h 16219"/>
                <a:gd name="connsiteX2" fmla="*/ 514 w 15087"/>
                <a:gd name="connsiteY2" fmla="*/ 8315 h 16219"/>
                <a:gd name="connsiteX3" fmla="*/ 6360 w 15087"/>
                <a:gd name="connsiteY3" fmla="*/ 15550 h 16219"/>
                <a:gd name="connsiteX4" fmla="*/ 7475 w 15087"/>
                <a:gd name="connsiteY4" fmla="*/ 16219 h 16219"/>
                <a:gd name="connsiteX5" fmla="*/ 15087 w 15087"/>
                <a:gd name="connsiteY5" fmla="*/ 1149 h 16219"/>
                <a:gd name="connsiteX6" fmla="*/ 13835 w 15087"/>
                <a:gd name="connsiteY6" fmla="*/ 480 h 16219"/>
                <a:gd name="connsiteX7" fmla="*/ 10972 w 15087"/>
                <a:gd name="connsiteY7" fmla="*/ 0 h 16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7" h="16219">
                  <a:moveTo>
                    <a:pt x="10972" y="0"/>
                  </a:moveTo>
                  <a:cubicBezTo>
                    <a:pt x="7149" y="0"/>
                    <a:pt x="2245" y="1920"/>
                    <a:pt x="582" y="4663"/>
                  </a:cubicBezTo>
                  <a:cubicBezTo>
                    <a:pt x="-138" y="5863"/>
                    <a:pt x="-223" y="7132"/>
                    <a:pt x="514" y="8315"/>
                  </a:cubicBezTo>
                  <a:cubicBezTo>
                    <a:pt x="2177" y="10973"/>
                    <a:pt x="3943" y="13596"/>
                    <a:pt x="6360" y="15550"/>
                  </a:cubicBezTo>
                  <a:cubicBezTo>
                    <a:pt x="6703" y="15825"/>
                    <a:pt x="7063" y="16047"/>
                    <a:pt x="7475" y="16219"/>
                  </a:cubicBezTo>
                  <a:cubicBezTo>
                    <a:pt x="10012" y="11230"/>
                    <a:pt x="12532" y="6206"/>
                    <a:pt x="15087" y="1149"/>
                  </a:cubicBezTo>
                  <a:cubicBezTo>
                    <a:pt x="14727" y="892"/>
                    <a:pt x="14316" y="668"/>
                    <a:pt x="13835" y="480"/>
                  </a:cubicBezTo>
                  <a:cubicBezTo>
                    <a:pt x="13047" y="137"/>
                    <a:pt x="12052" y="0"/>
                    <a:pt x="109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0" name="任意多边形: 形状 549">
              <a:extLst>
                <a:ext uri="{FF2B5EF4-FFF2-40B4-BE49-F238E27FC236}">
                  <a16:creationId xmlns:a16="http://schemas.microsoft.com/office/drawing/2014/main" id="{D2FCA8E6-CB03-A889-50CA-E2CBBB76635B}"/>
                </a:ext>
              </a:extLst>
            </p:cNvPr>
            <p:cNvSpPr/>
            <p:nvPr/>
          </p:nvSpPr>
          <p:spPr>
            <a:xfrm>
              <a:off x="4641197" y="3816082"/>
              <a:ext cx="9429" cy="15636"/>
            </a:xfrm>
            <a:custGeom>
              <a:avLst/>
              <a:gdLst>
                <a:gd name="connsiteX0" fmla="*/ 7612 w 9429"/>
                <a:gd name="connsiteY0" fmla="*/ 0 h 15636"/>
                <a:gd name="connsiteX1" fmla="*/ 0 w 9429"/>
                <a:gd name="connsiteY1" fmla="*/ 15071 h 15636"/>
                <a:gd name="connsiteX2" fmla="*/ 2863 w 9429"/>
                <a:gd name="connsiteY2" fmla="*/ 15636 h 15636"/>
                <a:gd name="connsiteX3" fmla="*/ 9430 w 9429"/>
                <a:gd name="connsiteY3" fmla="*/ 2623 h 15636"/>
                <a:gd name="connsiteX4" fmla="*/ 7612 w 9429"/>
                <a:gd name="connsiteY4" fmla="*/ 0 h 1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9" h="15636">
                  <a:moveTo>
                    <a:pt x="7612" y="0"/>
                  </a:moveTo>
                  <a:cubicBezTo>
                    <a:pt x="5058" y="5075"/>
                    <a:pt x="2537" y="10098"/>
                    <a:pt x="0" y="15071"/>
                  </a:cubicBezTo>
                  <a:cubicBezTo>
                    <a:pt x="874" y="15448"/>
                    <a:pt x="1869" y="15636"/>
                    <a:pt x="2863" y="15636"/>
                  </a:cubicBezTo>
                  <a:cubicBezTo>
                    <a:pt x="5058" y="11299"/>
                    <a:pt x="7252" y="6961"/>
                    <a:pt x="9430" y="2623"/>
                  </a:cubicBezTo>
                  <a:cubicBezTo>
                    <a:pt x="9121" y="1543"/>
                    <a:pt x="8555" y="668"/>
                    <a:pt x="76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1" name="任意多边形: 形状 550">
              <a:extLst>
                <a:ext uri="{FF2B5EF4-FFF2-40B4-BE49-F238E27FC236}">
                  <a16:creationId xmlns:a16="http://schemas.microsoft.com/office/drawing/2014/main" id="{D2261A6C-12A6-AD47-FCEE-4B3C4DE90304}"/>
                </a:ext>
              </a:extLst>
            </p:cNvPr>
            <p:cNvSpPr/>
            <p:nvPr/>
          </p:nvSpPr>
          <p:spPr>
            <a:xfrm>
              <a:off x="5120632" y="2567240"/>
              <a:ext cx="1392594" cy="1140193"/>
            </a:xfrm>
            <a:custGeom>
              <a:avLst/>
              <a:gdLst>
                <a:gd name="connsiteX0" fmla="*/ 1391085 w 1392594"/>
                <a:gd name="connsiteY0" fmla="*/ 973270 h 1140193"/>
                <a:gd name="connsiteX1" fmla="*/ 1390399 w 1392594"/>
                <a:gd name="connsiteY1" fmla="*/ 961594 h 1140193"/>
                <a:gd name="connsiteX2" fmla="*/ 1383987 w 1392594"/>
                <a:gd name="connsiteY2" fmla="*/ 879161 h 1140193"/>
                <a:gd name="connsiteX3" fmla="*/ 1319710 w 1392594"/>
                <a:gd name="connsiteY3" fmla="*/ 676319 h 1140193"/>
                <a:gd name="connsiteX4" fmla="*/ 1300919 w 1392594"/>
                <a:gd name="connsiteY4" fmla="*/ 656979 h 1140193"/>
                <a:gd name="connsiteX5" fmla="*/ 1279282 w 1392594"/>
                <a:gd name="connsiteY5" fmla="*/ 652436 h 1140193"/>
                <a:gd name="connsiteX6" fmla="*/ 1235579 w 1392594"/>
                <a:gd name="connsiteY6" fmla="*/ 651047 h 1140193"/>
                <a:gd name="connsiteX7" fmla="*/ 1131029 w 1392594"/>
                <a:gd name="connsiteY7" fmla="*/ 655659 h 1140193"/>
                <a:gd name="connsiteX8" fmla="*/ 1058746 w 1392594"/>
                <a:gd name="connsiteY8" fmla="*/ 659671 h 1140193"/>
                <a:gd name="connsiteX9" fmla="*/ 987303 w 1392594"/>
                <a:gd name="connsiteY9" fmla="*/ 661540 h 1140193"/>
                <a:gd name="connsiteX10" fmla="*/ 844365 w 1392594"/>
                <a:gd name="connsiteY10" fmla="*/ 667095 h 1140193"/>
                <a:gd name="connsiteX11" fmla="*/ 844365 w 1392594"/>
                <a:gd name="connsiteY11" fmla="*/ 667078 h 1140193"/>
                <a:gd name="connsiteX12" fmla="*/ 717372 w 1392594"/>
                <a:gd name="connsiteY12" fmla="*/ 676336 h 1140193"/>
                <a:gd name="connsiteX13" fmla="*/ 604129 w 1392594"/>
                <a:gd name="connsiteY13" fmla="*/ 693687 h 1140193"/>
                <a:gd name="connsiteX14" fmla="*/ 556860 w 1392594"/>
                <a:gd name="connsiteY14" fmla="*/ 698539 h 1140193"/>
                <a:gd name="connsiteX15" fmla="*/ 556501 w 1392594"/>
                <a:gd name="connsiteY15" fmla="*/ 695761 h 1140193"/>
                <a:gd name="connsiteX16" fmla="*/ 542013 w 1392594"/>
                <a:gd name="connsiteY16" fmla="*/ 589582 h 1140193"/>
                <a:gd name="connsiteX17" fmla="*/ 458637 w 1392594"/>
                <a:gd name="connsiteY17" fmla="*/ 355227 h 1140193"/>
                <a:gd name="connsiteX18" fmla="*/ 446446 w 1392594"/>
                <a:gd name="connsiteY18" fmla="*/ 330470 h 1140193"/>
                <a:gd name="connsiteX19" fmla="*/ 268721 w 1392594"/>
                <a:gd name="connsiteY19" fmla="*/ 117666 h 1140193"/>
                <a:gd name="connsiteX20" fmla="*/ 152221 w 1392594"/>
                <a:gd name="connsiteY20" fmla="*/ 45777 h 1140193"/>
                <a:gd name="connsiteX21" fmla="*/ 119714 w 1392594"/>
                <a:gd name="connsiteY21" fmla="*/ 33313 h 1140193"/>
                <a:gd name="connsiteX22" fmla="*/ 93517 w 1392594"/>
                <a:gd name="connsiteY22" fmla="*/ 23626 h 1140193"/>
                <a:gd name="connsiteX23" fmla="*/ 91802 w 1392594"/>
                <a:gd name="connsiteY23" fmla="*/ 22889 h 1140193"/>
                <a:gd name="connsiteX24" fmla="*/ 23325 w 1392594"/>
                <a:gd name="connsiteY24" fmla="*/ 0 h 1140193"/>
                <a:gd name="connsiteX25" fmla="*/ 20050 w 1392594"/>
                <a:gd name="connsiteY25" fmla="*/ 583 h 1140193"/>
                <a:gd name="connsiteX26" fmla="*/ 11787 w 1392594"/>
                <a:gd name="connsiteY26" fmla="*/ 103230 h 1140193"/>
                <a:gd name="connsiteX27" fmla="*/ 59 w 1392594"/>
                <a:gd name="connsiteY27" fmla="*/ 260193 h 1140193"/>
                <a:gd name="connsiteX28" fmla="*/ 796 w 1392594"/>
                <a:gd name="connsiteY28" fmla="*/ 265576 h 1140193"/>
                <a:gd name="connsiteX29" fmla="*/ 4860 w 1392594"/>
                <a:gd name="connsiteY29" fmla="*/ 267616 h 1140193"/>
                <a:gd name="connsiteX30" fmla="*/ 37298 w 1392594"/>
                <a:gd name="connsiteY30" fmla="*/ 277475 h 1140193"/>
                <a:gd name="connsiteX31" fmla="*/ 37264 w 1392594"/>
                <a:gd name="connsiteY31" fmla="*/ 279686 h 1140193"/>
                <a:gd name="connsiteX32" fmla="*/ 61112 w 1392594"/>
                <a:gd name="connsiteY32" fmla="*/ 550646 h 1140193"/>
                <a:gd name="connsiteX33" fmla="*/ 129504 w 1392594"/>
                <a:gd name="connsiteY33" fmla="*/ 799763 h 1140193"/>
                <a:gd name="connsiteX34" fmla="*/ 180287 w 1392594"/>
                <a:gd name="connsiteY34" fmla="*/ 972876 h 1140193"/>
                <a:gd name="connsiteX35" fmla="*/ 191072 w 1392594"/>
                <a:gd name="connsiteY35" fmla="*/ 997342 h 1140193"/>
                <a:gd name="connsiteX36" fmla="*/ 209280 w 1392594"/>
                <a:gd name="connsiteY36" fmla="*/ 1013064 h 1140193"/>
                <a:gd name="connsiteX37" fmla="*/ 381639 w 1392594"/>
                <a:gd name="connsiteY37" fmla="*/ 1064910 h 1140193"/>
                <a:gd name="connsiteX38" fmla="*/ 456339 w 1392594"/>
                <a:gd name="connsiteY38" fmla="*/ 1080855 h 1140193"/>
                <a:gd name="connsiteX39" fmla="*/ 742112 w 1392594"/>
                <a:gd name="connsiteY39" fmla="*/ 1130524 h 1140193"/>
                <a:gd name="connsiteX40" fmla="*/ 937754 w 1392594"/>
                <a:gd name="connsiteY40" fmla="*/ 1140194 h 1140193"/>
                <a:gd name="connsiteX41" fmla="*/ 1313092 w 1392594"/>
                <a:gd name="connsiteY41" fmla="*/ 1104189 h 1140193"/>
                <a:gd name="connsiteX42" fmla="*/ 1314069 w 1392594"/>
                <a:gd name="connsiteY42" fmla="*/ 1104001 h 1140193"/>
                <a:gd name="connsiteX43" fmla="*/ 1384621 w 1392594"/>
                <a:gd name="connsiteY43" fmla="*/ 1062578 h 1140193"/>
                <a:gd name="connsiteX44" fmla="*/ 1391085 w 1392594"/>
                <a:gd name="connsiteY44" fmla="*/ 973270 h 114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392594" h="1140193">
                  <a:moveTo>
                    <a:pt x="1391085" y="973270"/>
                  </a:moveTo>
                  <a:cubicBezTo>
                    <a:pt x="1390828" y="969275"/>
                    <a:pt x="1390588" y="965383"/>
                    <a:pt x="1390399" y="961594"/>
                  </a:cubicBezTo>
                  <a:cubicBezTo>
                    <a:pt x="1389182" y="938997"/>
                    <a:pt x="1387347" y="909199"/>
                    <a:pt x="1383987" y="879161"/>
                  </a:cubicBezTo>
                  <a:cubicBezTo>
                    <a:pt x="1374214" y="791499"/>
                    <a:pt x="1353777" y="727034"/>
                    <a:pt x="1319710" y="676319"/>
                  </a:cubicBezTo>
                  <a:cubicBezTo>
                    <a:pt x="1313744" y="667438"/>
                    <a:pt x="1308257" y="660751"/>
                    <a:pt x="1300919" y="656979"/>
                  </a:cubicBezTo>
                  <a:cubicBezTo>
                    <a:pt x="1294507" y="653687"/>
                    <a:pt x="1287032" y="652950"/>
                    <a:pt x="1279282" y="652436"/>
                  </a:cubicBezTo>
                  <a:cubicBezTo>
                    <a:pt x="1265446" y="651510"/>
                    <a:pt x="1251147" y="651047"/>
                    <a:pt x="1235579" y="651047"/>
                  </a:cubicBezTo>
                  <a:cubicBezTo>
                    <a:pt x="1200758" y="651047"/>
                    <a:pt x="1165319" y="653396"/>
                    <a:pt x="1131029" y="655659"/>
                  </a:cubicBezTo>
                  <a:cubicBezTo>
                    <a:pt x="1107335" y="657219"/>
                    <a:pt x="1082835" y="658848"/>
                    <a:pt x="1058746" y="659671"/>
                  </a:cubicBezTo>
                  <a:cubicBezTo>
                    <a:pt x="1034983" y="660494"/>
                    <a:pt x="1010740" y="661026"/>
                    <a:pt x="987303" y="661540"/>
                  </a:cubicBezTo>
                  <a:cubicBezTo>
                    <a:pt x="940343" y="662568"/>
                    <a:pt x="891788" y="663631"/>
                    <a:pt x="844365" y="667095"/>
                  </a:cubicBezTo>
                  <a:lnTo>
                    <a:pt x="844365" y="667078"/>
                  </a:lnTo>
                  <a:cubicBezTo>
                    <a:pt x="842308" y="667249"/>
                    <a:pt x="827717" y="668312"/>
                    <a:pt x="717372" y="676336"/>
                  </a:cubicBezTo>
                  <a:cubicBezTo>
                    <a:pt x="679310" y="680554"/>
                    <a:pt x="641179" y="686400"/>
                    <a:pt x="604129" y="693687"/>
                  </a:cubicBezTo>
                  <a:lnTo>
                    <a:pt x="556860" y="698539"/>
                  </a:lnTo>
                  <a:lnTo>
                    <a:pt x="556501" y="695761"/>
                  </a:lnTo>
                  <a:cubicBezTo>
                    <a:pt x="552900" y="667283"/>
                    <a:pt x="548013" y="631570"/>
                    <a:pt x="542013" y="589582"/>
                  </a:cubicBezTo>
                  <a:cubicBezTo>
                    <a:pt x="530663" y="510321"/>
                    <a:pt x="487320" y="416983"/>
                    <a:pt x="458637" y="355227"/>
                  </a:cubicBezTo>
                  <a:cubicBezTo>
                    <a:pt x="454813" y="346981"/>
                    <a:pt x="450699" y="338648"/>
                    <a:pt x="446446" y="330470"/>
                  </a:cubicBezTo>
                  <a:cubicBezTo>
                    <a:pt x="403979" y="248980"/>
                    <a:pt x="342514" y="175393"/>
                    <a:pt x="268721" y="117666"/>
                  </a:cubicBezTo>
                  <a:cubicBezTo>
                    <a:pt x="231740" y="88725"/>
                    <a:pt x="192529" y="64551"/>
                    <a:pt x="152221" y="45777"/>
                  </a:cubicBezTo>
                  <a:cubicBezTo>
                    <a:pt x="141626" y="40839"/>
                    <a:pt x="130482" y="37016"/>
                    <a:pt x="119714" y="33313"/>
                  </a:cubicBezTo>
                  <a:cubicBezTo>
                    <a:pt x="111056" y="30330"/>
                    <a:pt x="102106" y="27261"/>
                    <a:pt x="93517" y="23626"/>
                  </a:cubicBezTo>
                  <a:lnTo>
                    <a:pt x="91802" y="22889"/>
                  </a:lnTo>
                  <a:cubicBezTo>
                    <a:pt x="45751" y="2983"/>
                    <a:pt x="29137" y="0"/>
                    <a:pt x="23325" y="0"/>
                  </a:cubicBezTo>
                  <a:cubicBezTo>
                    <a:pt x="20685" y="0"/>
                    <a:pt x="20067" y="583"/>
                    <a:pt x="20050" y="583"/>
                  </a:cubicBezTo>
                  <a:cubicBezTo>
                    <a:pt x="17650" y="34753"/>
                    <a:pt x="14667" y="69557"/>
                    <a:pt x="11787" y="103230"/>
                  </a:cubicBezTo>
                  <a:cubicBezTo>
                    <a:pt x="7380" y="154648"/>
                    <a:pt x="2837" y="207797"/>
                    <a:pt x="59" y="260193"/>
                  </a:cubicBezTo>
                  <a:cubicBezTo>
                    <a:pt x="-61" y="262370"/>
                    <a:pt x="-78" y="264427"/>
                    <a:pt x="796" y="265576"/>
                  </a:cubicBezTo>
                  <a:cubicBezTo>
                    <a:pt x="1534" y="266553"/>
                    <a:pt x="3077" y="267068"/>
                    <a:pt x="4860" y="267616"/>
                  </a:cubicBezTo>
                  <a:lnTo>
                    <a:pt x="37298" y="277475"/>
                  </a:lnTo>
                  <a:lnTo>
                    <a:pt x="37264" y="279686"/>
                  </a:lnTo>
                  <a:cubicBezTo>
                    <a:pt x="35755" y="372698"/>
                    <a:pt x="44002" y="466396"/>
                    <a:pt x="61112" y="550646"/>
                  </a:cubicBezTo>
                  <a:cubicBezTo>
                    <a:pt x="78309" y="635342"/>
                    <a:pt x="104335" y="718924"/>
                    <a:pt x="129504" y="799763"/>
                  </a:cubicBezTo>
                  <a:cubicBezTo>
                    <a:pt x="147078" y="856187"/>
                    <a:pt x="165234" y="914532"/>
                    <a:pt x="180287" y="972876"/>
                  </a:cubicBezTo>
                  <a:cubicBezTo>
                    <a:pt x="183134" y="982631"/>
                    <a:pt x="186785" y="990895"/>
                    <a:pt x="191072" y="997342"/>
                  </a:cubicBezTo>
                  <a:cubicBezTo>
                    <a:pt x="194724" y="1003308"/>
                    <a:pt x="200827" y="1008572"/>
                    <a:pt x="209280" y="1013064"/>
                  </a:cubicBezTo>
                  <a:cubicBezTo>
                    <a:pt x="263509" y="1041885"/>
                    <a:pt x="323568" y="1053577"/>
                    <a:pt x="381639" y="1064910"/>
                  </a:cubicBezTo>
                  <a:cubicBezTo>
                    <a:pt x="406224" y="1069711"/>
                    <a:pt x="431650" y="1074649"/>
                    <a:pt x="456339" y="1080855"/>
                  </a:cubicBezTo>
                  <a:cubicBezTo>
                    <a:pt x="549745" y="1104275"/>
                    <a:pt x="645877" y="1120992"/>
                    <a:pt x="742112" y="1130524"/>
                  </a:cubicBezTo>
                  <a:cubicBezTo>
                    <a:pt x="806869" y="1136936"/>
                    <a:pt x="872688" y="1140194"/>
                    <a:pt x="937754" y="1140194"/>
                  </a:cubicBezTo>
                  <a:cubicBezTo>
                    <a:pt x="1063872" y="1140194"/>
                    <a:pt x="1190145" y="1128073"/>
                    <a:pt x="1313092" y="1104189"/>
                  </a:cubicBezTo>
                  <a:lnTo>
                    <a:pt x="1314069" y="1104001"/>
                  </a:lnTo>
                  <a:cubicBezTo>
                    <a:pt x="1345496" y="1097897"/>
                    <a:pt x="1372637" y="1092616"/>
                    <a:pt x="1384621" y="1062578"/>
                  </a:cubicBezTo>
                  <a:cubicBezTo>
                    <a:pt x="1395011" y="1036621"/>
                    <a:pt x="1392919" y="1002966"/>
                    <a:pt x="1391085" y="973270"/>
                  </a:cubicBezTo>
                  <a:close/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2" name="任意多边形: 形状 551">
              <a:extLst>
                <a:ext uri="{FF2B5EF4-FFF2-40B4-BE49-F238E27FC236}">
                  <a16:creationId xmlns:a16="http://schemas.microsoft.com/office/drawing/2014/main" id="{688E1614-DB1D-8D8B-EB9F-7A2C36A67291}"/>
                </a:ext>
              </a:extLst>
            </p:cNvPr>
            <p:cNvSpPr/>
            <p:nvPr/>
          </p:nvSpPr>
          <p:spPr>
            <a:xfrm>
              <a:off x="5115028" y="2561497"/>
              <a:ext cx="1403796" cy="1151732"/>
            </a:xfrm>
            <a:custGeom>
              <a:avLst/>
              <a:gdLst>
                <a:gd name="connsiteX0" fmla="*/ 1402261 w 1403796"/>
                <a:gd name="connsiteY0" fmla="*/ 978654 h 1151732"/>
                <a:gd name="connsiteX1" fmla="*/ 1401575 w 1403796"/>
                <a:gd name="connsiteY1" fmla="*/ 967030 h 1151732"/>
                <a:gd name="connsiteX2" fmla="*/ 1395145 w 1403796"/>
                <a:gd name="connsiteY2" fmla="*/ 884253 h 1151732"/>
                <a:gd name="connsiteX3" fmla="*/ 1329909 w 1403796"/>
                <a:gd name="connsiteY3" fmla="*/ 678771 h 1151732"/>
                <a:gd name="connsiteX4" fmla="*/ 1309009 w 1403796"/>
                <a:gd name="connsiteY4" fmla="*/ 657545 h 1151732"/>
                <a:gd name="connsiteX5" fmla="*/ 1285246 w 1403796"/>
                <a:gd name="connsiteY5" fmla="*/ 652419 h 1151732"/>
                <a:gd name="connsiteX6" fmla="*/ 1241183 w 1403796"/>
                <a:gd name="connsiteY6" fmla="*/ 651030 h 1151732"/>
                <a:gd name="connsiteX7" fmla="*/ 1136273 w 1403796"/>
                <a:gd name="connsiteY7" fmla="*/ 655659 h 1151732"/>
                <a:gd name="connsiteX8" fmla="*/ 1064161 w 1403796"/>
                <a:gd name="connsiteY8" fmla="*/ 659671 h 1151732"/>
                <a:gd name="connsiteX9" fmla="*/ 992787 w 1403796"/>
                <a:gd name="connsiteY9" fmla="*/ 661540 h 1151732"/>
                <a:gd name="connsiteX10" fmla="*/ 849557 w 1403796"/>
                <a:gd name="connsiteY10" fmla="*/ 667095 h 1151732"/>
                <a:gd name="connsiteX11" fmla="*/ 722479 w 1403796"/>
                <a:gd name="connsiteY11" fmla="*/ 676353 h 1151732"/>
                <a:gd name="connsiteX12" fmla="*/ 608927 w 1403796"/>
                <a:gd name="connsiteY12" fmla="*/ 693755 h 1151732"/>
                <a:gd name="connsiteX13" fmla="*/ 567282 w 1403796"/>
                <a:gd name="connsiteY13" fmla="*/ 698024 h 1151732"/>
                <a:gd name="connsiteX14" fmla="*/ 553137 w 1403796"/>
                <a:gd name="connsiteY14" fmla="*/ 594520 h 1151732"/>
                <a:gd name="connsiteX15" fmla="*/ 469264 w 1403796"/>
                <a:gd name="connsiteY15" fmla="*/ 358502 h 1151732"/>
                <a:gd name="connsiteX16" fmla="*/ 456954 w 1403796"/>
                <a:gd name="connsiteY16" fmla="*/ 333505 h 1151732"/>
                <a:gd name="connsiteX17" fmla="*/ 277686 w 1403796"/>
                <a:gd name="connsiteY17" fmla="*/ 118832 h 1151732"/>
                <a:gd name="connsiteX18" fmla="*/ 160105 w 1403796"/>
                <a:gd name="connsiteY18" fmla="*/ 46292 h 1151732"/>
                <a:gd name="connsiteX19" fmla="*/ 127067 w 1403796"/>
                <a:gd name="connsiteY19" fmla="*/ 33604 h 1151732"/>
                <a:gd name="connsiteX20" fmla="*/ 101212 w 1403796"/>
                <a:gd name="connsiteY20" fmla="*/ 24054 h 1151732"/>
                <a:gd name="connsiteX21" fmla="*/ 99549 w 1403796"/>
                <a:gd name="connsiteY21" fmla="*/ 23334 h 1151732"/>
                <a:gd name="connsiteX22" fmla="*/ 28912 w 1403796"/>
                <a:gd name="connsiteY22" fmla="*/ 0 h 1151732"/>
                <a:gd name="connsiteX23" fmla="*/ 20116 w 1403796"/>
                <a:gd name="connsiteY23" fmla="*/ 5898 h 1151732"/>
                <a:gd name="connsiteX24" fmla="*/ 11818 w 1403796"/>
                <a:gd name="connsiteY24" fmla="*/ 108511 h 1151732"/>
                <a:gd name="connsiteX25" fmla="*/ 74 w 1403796"/>
                <a:gd name="connsiteY25" fmla="*/ 265679 h 1151732"/>
                <a:gd name="connsiteX26" fmla="*/ 1994 w 1403796"/>
                <a:gd name="connsiteY26" fmla="*/ 274972 h 1151732"/>
                <a:gd name="connsiteX27" fmla="*/ 8886 w 1403796"/>
                <a:gd name="connsiteY27" fmla="*/ 278983 h 1151732"/>
                <a:gd name="connsiteX28" fmla="*/ 37244 w 1403796"/>
                <a:gd name="connsiteY28" fmla="*/ 287607 h 1151732"/>
                <a:gd name="connsiteX29" fmla="*/ 61247 w 1403796"/>
                <a:gd name="connsiteY29" fmla="*/ 557658 h 1151732"/>
                <a:gd name="connsiteX30" fmla="*/ 129793 w 1403796"/>
                <a:gd name="connsiteY30" fmla="*/ 807375 h 1151732"/>
                <a:gd name="connsiteX31" fmla="*/ 180525 w 1403796"/>
                <a:gd name="connsiteY31" fmla="*/ 980300 h 1151732"/>
                <a:gd name="connsiteX32" fmla="*/ 192029 w 1403796"/>
                <a:gd name="connsiteY32" fmla="*/ 1006377 h 1151732"/>
                <a:gd name="connsiteX33" fmla="*/ 212363 w 1403796"/>
                <a:gd name="connsiteY33" fmla="*/ 1024071 h 1151732"/>
                <a:gd name="connsiteX34" fmla="*/ 386231 w 1403796"/>
                <a:gd name="connsiteY34" fmla="*/ 1076449 h 1151732"/>
                <a:gd name="connsiteX35" fmla="*/ 460640 w 1403796"/>
                <a:gd name="connsiteY35" fmla="*/ 1092325 h 1151732"/>
                <a:gd name="connsiteX36" fmla="*/ 747184 w 1403796"/>
                <a:gd name="connsiteY36" fmla="*/ 1142080 h 1151732"/>
                <a:gd name="connsiteX37" fmla="*/ 943357 w 1403796"/>
                <a:gd name="connsiteY37" fmla="*/ 1151733 h 1151732"/>
                <a:gd name="connsiteX38" fmla="*/ 943375 w 1403796"/>
                <a:gd name="connsiteY38" fmla="*/ 1151733 h 1151732"/>
                <a:gd name="connsiteX39" fmla="*/ 1319725 w 1403796"/>
                <a:gd name="connsiteY39" fmla="*/ 1115659 h 1151732"/>
                <a:gd name="connsiteX40" fmla="*/ 1320702 w 1403796"/>
                <a:gd name="connsiteY40" fmla="*/ 1115488 h 1151732"/>
                <a:gd name="connsiteX41" fmla="*/ 1395403 w 1403796"/>
                <a:gd name="connsiteY41" fmla="*/ 1070602 h 1151732"/>
                <a:gd name="connsiteX42" fmla="*/ 1402261 w 1403796"/>
                <a:gd name="connsiteY42" fmla="*/ 978654 h 1151732"/>
                <a:gd name="connsiteX43" fmla="*/ 1319690 w 1403796"/>
                <a:gd name="connsiteY43" fmla="*/ 1109779 h 1151732"/>
                <a:gd name="connsiteX44" fmla="*/ 1318713 w 1403796"/>
                <a:gd name="connsiteY44" fmla="*/ 1109967 h 1151732"/>
                <a:gd name="connsiteX45" fmla="*/ 943375 w 1403796"/>
                <a:gd name="connsiteY45" fmla="*/ 1145972 h 1151732"/>
                <a:gd name="connsiteX46" fmla="*/ 747733 w 1403796"/>
                <a:gd name="connsiteY46" fmla="*/ 1136302 h 1151732"/>
                <a:gd name="connsiteX47" fmla="*/ 461960 w 1403796"/>
                <a:gd name="connsiteY47" fmla="*/ 1086633 h 1151732"/>
                <a:gd name="connsiteX48" fmla="*/ 387259 w 1403796"/>
                <a:gd name="connsiteY48" fmla="*/ 1070688 h 1151732"/>
                <a:gd name="connsiteX49" fmla="*/ 214901 w 1403796"/>
                <a:gd name="connsiteY49" fmla="*/ 1018842 h 1151732"/>
                <a:gd name="connsiteX50" fmla="*/ 196693 w 1403796"/>
                <a:gd name="connsiteY50" fmla="*/ 1003120 h 1151732"/>
                <a:gd name="connsiteX51" fmla="*/ 185908 w 1403796"/>
                <a:gd name="connsiteY51" fmla="*/ 978654 h 1151732"/>
                <a:gd name="connsiteX52" fmla="*/ 135125 w 1403796"/>
                <a:gd name="connsiteY52" fmla="*/ 805541 h 1151732"/>
                <a:gd name="connsiteX53" fmla="*/ 66733 w 1403796"/>
                <a:gd name="connsiteY53" fmla="*/ 556424 h 1151732"/>
                <a:gd name="connsiteX54" fmla="*/ 42885 w 1403796"/>
                <a:gd name="connsiteY54" fmla="*/ 285464 h 1151732"/>
                <a:gd name="connsiteX55" fmla="*/ 42919 w 1403796"/>
                <a:gd name="connsiteY55" fmla="*/ 283252 h 1151732"/>
                <a:gd name="connsiteX56" fmla="*/ 10481 w 1403796"/>
                <a:gd name="connsiteY56" fmla="*/ 273394 h 1151732"/>
                <a:gd name="connsiteX57" fmla="*/ 6417 w 1403796"/>
                <a:gd name="connsiteY57" fmla="*/ 271354 h 1151732"/>
                <a:gd name="connsiteX58" fmla="*/ 5680 w 1403796"/>
                <a:gd name="connsiteY58" fmla="*/ 265970 h 1151732"/>
                <a:gd name="connsiteX59" fmla="*/ 17407 w 1403796"/>
                <a:gd name="connsiteY59" fmla="*/ 109008 h 1151732"/>
                <a:gd name="connsiteX60" fmla="*/ 25671 w 1403796"/>
                <a:gd name="connsiteY60" fmla="*/ 6361 h 1151732"/>
                <a:gd name="connsiteX61" fmla="*/ 28946 w 1403796"/>
                <a:gd name="connsiteY61" fmla="*/ 5778 h 1151732"/>
                <a:gd name="connsiteX62" fmla="*/ 97423 w 1403796"/>
                <a:gd name="connsiteY62" fmla="*/ 28666 h 1151732"/>
                <a:gd name="connsiteX63" fmla="*/ 99138 w 1403796"/>
                <a:gd name="connsiteY63" fmla="*/ 29404 h 1151732"/>
                <a:gd name="connsiteX64" fmla="*/ 125335 w 1403796"/>
                <a:gd name="connsiteY64" fmla="*/ 39090 h 1151732"/>
                <a:gd name="connsiteX65" fmla="*/ 157842 w 1403796"/>
                <a:gd name="connsiteY65" fmla="*/ 51555 h 1151732"/>
                <a:gd name="connsiteX66" fmla="*/ 274342 w 1403796"/>
                <a:gd name="connsiteY66" fmla="*/ 123444 h 1151732"/>
                <a:gd name="connsiteX67" fmla="*/ 452067 w 1403796"/>
                <a:gd name="connsiteY67" fmla="*/ 336248 h 1151732"/>
                <a:gd name="connsiteX68" fmla="*/ 464258 w 1403796"/>
                <a:gd name="connsiteY68" fmla="*/ 361005 h 1151732"/>
                <a:gd name="connsiteX69" fmla="*/ 547634 w 1403796"/>
                <a:gd name="connsiteY69" fmla="*/ 595360 h 1151732"/>
                <a:gd name="connsiteX70" fmla="*/ 562121 w 1403796"/>
                <a:gd name="connsiteY70" fmla="*/ 701539 h 1151732"/>
                <a:gd name="connsiteX71" fmla="*/ 562481 w 1403796"/>
                <a:gd name="connsiteY71" fmla="*/ 704317 h 1151732"/>
                <a:gd name="connsiteX72" fmla="*/ 609750 w 1403796"/>
                <a:gd name="connsiteY72" fmla="*/ 699465 h 1151732"/>
                <a:gd name="connsiteX73" fmla="*/ 722993 w 1403796"/>
                <a:gd name="connsiteY73" fmla="*/ 682114 h 1151732"/>
                <a:gd name="connsiteX74" fmla="*/ 849986 w 1403796"/>
                <a:gd name="connsiteY74" fmla="*/ 672855 h 1151732"/>
                <a:gd name="connsiteX75" fmla="*/ 849986 w 1403796"/>
                <a:gd name="connsiteY75" fmla="*/ 672873 h 1151732"/>
                <a:gd name="connsiteX76" fmla="*/ 992924 w 1403796"/>
                <a:gd name="connsiteY76" fmla="*/ 667318 h 1151732"/>
                <a:gd name="connsiteX77" fmla="*/ 1064367 w 1403796"/>
                <a:gd name="connsiteY77" fmla="*/ 665449 h 1151732"/>
                <a:gd name="connsiteX78" fmla="*/ 1136650 w 1403796"/>
                <a:gd name="connsiteY78" fmla="*/ 661437 h 1151732"/>
                <a:gd name="connsiteX79" fmla="*/ 1241200 w 1403796"/>
                <a:gd name="connsiteY79" fmla="*/ 656825 h 1151732"/>
                <a:gd name="connsiteX80" fmla="*/ 1284903 w 1403796"/>
                <a:gd name="connsiteY80" fmla="*/ 658214 h 1151732"/>
                <a:gd name="connsiteX81" fmla="*/ 1306540 w 1403796"/>
                <a:gd name="connsiteY81" fmla="*/ 662757 h 1151732"/>
                <a:gd name="connsiteX82" fmla="*/ 1325331 w 1403796"/>
                <a:gd name="connsiteY82" fmla="*/ 682097 h 1151732"/>
                <a:gd name="connsiteX83" fmla="*/ 1389608 w 1403796"/>
                <a:gd name="connsiteY83" fmla="*/ 884939 h 1151732"/>
                <a:gd name="connsiteX84" fmla="*/ 1396020 w 1403796"/>
                <a:gd name="connsiteY84" fmla="*/ 967372 h 1151732"/>
                <a:gd name="connsiteX85" fmla="*/ 1396706 w 1403796"/>
                <a:gd name="connsiteY85" fmla="*/ 979048 h 1151732"/>
                <a:gd name="connsiteX86" fmla="*/ 1390259 w 1403796"/>
                <a:gd name="connsiteY86" fmla="*/ 1068391 h 1151732"/>
                <a:gd name="connsiteX87" fmla="*/ 1319690 w 1403796"/>
                <a:gd name="connsiteY87" fmla="*/ 1109779 h 115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403796" h="1151732">
                  <a:moveTo>
                    <a:pt x="1402261" y="978654"/>
                  </a:moveTo>
                  <a:cubicBezTo>
                    <a:pt x="1402021" y="974676"/>
                    <a:pt x="1401764" y="970784"/>
                    <a:pt x="1401575" y="967030"/>
                  </a:cubicBezTo>
                  <a:cubicBezTo>
                    <a:pt x="1400340" y="944347"/>
                    <a:pt x="1398506" y="914446"/>
                    <a:pt x="1395145" y="884253"/>
                  </a:cubicBezTo>
                  <a:cubicBezTo>
                    <a:pt x="1385253" y="795597"/>
                    <a:pt x="1364525" y="730308"/>
                    <a:pt x="1329909" y="678771"/>
                  </a:cubicBezTo>
                  <a:cubicBezTo>
                    <a:pt x="1324319" y="670455"/>
                    <a:pt x="1317924" y="662123"/>
                    <a:pt x="1309009" y="657545"/>
                  </a:cubicBezTo>
                  <a:cubicBezTo>
                    <a:pt x="1301671" y="653790"/>
                    <a:pt x="1293578" y="652967"/>
                    <a:pt x="1285246" y="652419"/>
                  </a:cubicBezTo>
                  <a:cubicBezTo>
                    <a:pt x="1271273" y="651476"/>
                    <a:pt x="1256871" y="651030"/>
                    <a:pt x="1241183" y="651030"/>
                  </a:cubicBezTo>
                  <a:cubicBezTo>
                    <a:pt x="1206190" y="651030"/>
                    <a:pt x="1170649" y="653379"/>
                    <a:pt x="1136273" y="655659"/>
                  </a:cubicBezTo>
                  <a:cubicBezTo>
                    <a:pt x="1112613" y="657219"/>
                    <a:pt x="1088164" y="658848"/>
                    <a:pt x="1064161" y="659671"/>
                  </a:cubicBezTo>
                  <a:cubicBezTo>
                    <a:pt x="1040433" y="660494"/>
                    <a:pt x="1016206" y="661025"/>
                    <a:pt x="992787" y="661540"/>
                  </a:cubicBezTo>
                  <a:cubicBezTo>
                    <a:pt x="945758" y="662568"/>
                    <a:pt x="897135" y="663631"/>
                    <a:pt x="849557" y="667095"/>
                  </a:cubicBezTo>
                  <a:cubicBezTo>
                    <a:pt x="848803" y="667146"/>
                    <a:pt x="722564" y="676353"/>
                    <a:pt x="722479" y="676353"/>
                  </a:cubicBezTo>
                  <a:cubicBezTo>
                    <a:pt x="684177" y="680588"/>
                    <a:pt x="645892" y="686469"/>
                    <a:pt x="608927" y="693755"/>
                  </a:cubicBezTo>
                  <a:lnTo>
                    <a:pt x="567282" y="698024"/>
                  </a:lnTo>
                  <a:cubicBezTo>
                    <a:pt x="563716" y="669992"/>
                    <a:pt x="558949" y="635188"/>
                    <a:pt x="553137" y="594520"/>
                  </a:cubicBezTo>
                  <a:cubicBezTo>
                    <a:pt x="541650" y="514384"/>
                    <a:pt x="498102" y="420584"/>
                    <a:pt x="469264" y="358502"/>
                  </a:cubicBezTo>
                  <a:cubicBezTo>
                    <a:pt x="465389" y="350169"/>
                    <a:pt x="461257" y="341768"/>
                    <a:pt x="456954" y="333505"/>
                  </a:cubicBezTo>
                  <a:cubicBezTo>
                    <a:pt x="414108" y="251294"/>
                    <a:pt x="352112" y="177056"/>
                    <a:pt x="277686" y="118832"/>
                  </a:cubicBezTo>
                  <a:cubicBezTo>
                    <a:pt x="240361" y="89634"/>
                    <a:pt x="200808" y="65220"/>
                    <a:pt x="160105" y="46292"/>
                  </a:cubicBezTo>
                  <a:cubicBezTo>
                    <a:pt x="149235" y="41234"/>
                    <a:pt x="137971" y="37359"/>
                    <a:pt x="127067" y="33604"/>
                  </a:cubicBezTo>
                  <a:cubicBezTo>
                    <a:pt x="118494" y="30655"/>
                    <a:pt x="109630" y="27603"/>
                    <a:pt x="101212" y="24054"/>
                  </a:cubicBezTo>
                  <a:lnTo>
                    <a:pt x="99549" y="23334"/>
                  </a:lnTo>
                  <a:cubicBezTo>
                    <a:pt x="64247" y="8075"/>
                    <a:pt x="39833" y="0"/>
                    <a:pt x="28912" y="0"/>
                  </a:cubicBezTo>
                  <a:cubicBezTo>
                    <a:pt x="21625" y="0"/>
                    <a:pt x="20271" y="3703"/>
                    <a:pt x="20116" y="5898"/>
                  </a:cubicBezTo>
                  <a:cubicBezTo>
                    <a:pt x="17665" y="40068"/>
                    <a:pt x="14699" y="74872"/>
                    <a:pt x="11818" y="108511"/>
                  </a:cubicBezTo>
                  <a:cubicBezTo>
                    <a:pt x="7412" y="159963"/>
                    <a:pt x="2851" y="213181"/>
                    <a:pt x="74" y="265679"/>
                  </a:cubicBezTo>
                  <a:cubicBezTo>
                    <a:pt x="-64" y="268199"/>
                    <a:pt x="-252" y="272005"/>
                    <a:pt x="1994" y="274972"/>
                  </a:cubicBezTo>
                  <a:cubicBezTo>
                    <a:pt x="3897" y="277475"/>
                    <a:pt x="6777" y="278349"/>
                    <a:pt x="8886" y="278983"/>
                  </a:cubicBezTo>
                  <a:lnTo>
                    <a:pt x="37244" y="287607"/>
                  </a:lnTo>
                  <a:cubicBezTo>
                    <a:pt x="35890" y="380310"/>
                    <a:pt x="44188" y="473648"/>
                    <a:pt x="61247" y="557658"/>
                  </a:cubicBezTo>
                  <a:cubicBezTo>
                    <a:pt x="78512" y="642646"/>
                    <a:pt x="104572" y="726382"/>
                    <a:pt x="129793" y="807375"/>
                  </a:cubicBezTo>
                  <a:cubicBezTo>
                    <a:pt x="147332" y="863731"/>
                    <a:pt x="165489" y="922007"/>
                    <a:pt x="180525" y="980300"/>
                  </a:cubicBezTo>
                  <a:cubicBezTo>
                    <a:pt x="183560" y="990724"/>
                    <a:pt x="187452" y="999536"/>
                    <a:pt x="192029" y="1006377"/>
                  </a:cubicBezTo>
                  <a:cubicBezTo>
                    <a:pt x="196144" y="1013132"/>
                    <a:pt x="202985" y="1019082"/>
                    <a:pt x="212363" y="1024071"/>
                  </a:cubicBezTo>
                  <a:cubicBezTo>
                    <a:pt x="267313" y="1053269"/>
                    <a:pt x="327766" y="1065065"/>
                    <a:pt x="386231" y="1076449"/>
                  </a:cubicBezTo>
                  <a:cubicBezTo>
                    <a:pt x="410748" y="1081232"/>
                    <a:pt x="436106" y="1086170"/>
                    <a:pt x="460640" y="1092325"/>
                  </a:cubicBezTo>
                  <a:cubicBezTo>
                    <a:pt x="554286" y="1115814"/>
                    <a:pt x="650709" y="1132530"/>
                    <a:pt x="747184" y="1142080"/>
                  </a:cubicBezTo>
                  <a:cubicBezTo>
                    <a:pt x="812112" y="1148509"/>
                    <a:pt x="878103" y="1151733"/>
                    <a:pt x="943357" y="1151733"/>
                  </a:cubicBezTo>
                  <a:lnTo>
                    <a:pt x="943375" y="1151733"/>
                  </a:lnTo>
                  <a:cubicBezTo>
                    <a:pt x="1069819" y="1151733"/>
                    <a:pt x="1196452" y="1139628"/>
                    <a:pt x="1319725" y="1115659"/>
                  </a:cubicBezTo>
                  <a:lnTo>
                    <a:pt x="1320702" y="1115488"/>
                  </a:lnTo>
                  <a:cubicBezTo>
                    <a:pt x="1352351" y="1109333"/>
                    <a:pt x="1382252" y="1103538"/>
                    <a:pt x="1395403" y="1070602"/>
                  </a:cubicBezTo>
                  <a:cubicBezTo>
                    <a:pt x="1406290" y="1043325"/>
                    <a:pt x="1404146" y="1008966"/>
                    <a:pt x="1402261" y="978654"/>
                  </a:cubicBezTo>
                  <a:close/>
                  <a:moveTo>
                    <a:pt x="1319690" y="1109779"/>
                  </a:moveTo>
                  <a:lnTo>
                    <a:pt x="1318713" y="1109967"/>
                  </a:lnTo>
                  <a:cubicBezTo>
                    <a:pt x="1195766" y="1133868"/>
                    <a:pt x="1069493" y="1145989"/>
                    <a:pt x="943375" y="1145972"/>
                  </a:cubicBezTo>
                  <a:cubicBezTo>
                    <a:pt x="878309" y="1145972"/>
                    <a:pt x="812490" y="1142714"/>
                    <a:pt x="747733" y="1136302"/>
                  </a:cubicBezTo>
                  <a:cubicBezTo>
                    <a:pt x="651515" y="1126769"/>
                    <a:pt x="555366" y="1110070"/>
                    <a:pt x="461960" y="1086633"/>
                  </a:cubicBezTo>
                  <a:cubicBezTo>
                    <a:pt x="437271" y="1080444"/>
                    <a:pt x="411845" y="1075489"/>
                    <a:pt x="387259" y="1070688"/>
                  </a:cubicBezTo>
                  <a:cubicBezTo>
                    <a:pt x="329189" y="1059372"/>
                    <a:pt x="269130" y="1047663"/>
                    <a:pt x="214901" y="1018842"/>
                  </a:cubicBezTo>
                  <a:cubicBezTo>
                    <a:pt x="206431" y="1014349"/>
                    <a:pt x="200327" y="1009086"/>
                    <a:pt x="196693" y="1003120"/>
                  </a:cubicBezTo>
                  <a:cubicBezTo>
                    <a:pt x="192389" y="996673"/>
                    <a:pt x="188755" y="988409"/>
                    <a:pt x="185908" y="978654"/>
                  </a:cubicBezTo>
                  <a:cubicBezTo>
                    <a:pt x="170855" y="920309"/>
                    <a:pt x="152681" y="861965"/>
                    <a:pt x="135125" y="805541"/>
                  </a:cubicBezTo>
                  <a:cubicBezTo>
                    <a:pt x="109956" y="724702"/>
                    <a:pt x="83930" y="641103"/>
                    <a:pt x="66733" y="556424"/>
                  </a:cubicBezTo>
                  <a:cubicBezTo>
                    <a:pt x="49623" y="472156"/>
                    <a:pt x="41376" y="378459"/>
                    <a:pt x="42885" y="285464"/>
                  </a:cubicBezTo>
                  <a:lnTo>
                    <a:pt x="42919" y="283252"/>
                  </a:lnTo>
                  <a:lnTo>
                    <a:pt x="10481" y="273394"/>
                  </a:lnTo>
                  <a:cubicBezTo>
                    <a:pt x="8698" y="272846"/>
                    <a:pt x="7154" y="272331"/>
                    <a:pt x="6417" y="271354"/>
                  </a:cubicBezTo>
                  <a:cubicBezTo>
                    <a:pt x="5543" y="270188"/>
                    <a:pt x="5560" y="268148"/>
                    <a:pt x="5680" y="265970"/>
                  </a:cubicBezTo>
                  <a:cubicBezTo>
                    <a:pt x="8458" y="213575"/>
                    <a:pt x="13001" y="160409"/>
                    <a:pt x="17407" y="109008"/>
                  </a:cubicBezTo>
                  <a:cubicBezTo>
                    <a:pt x="20288" y="75335"/>
                    <a:pt x="23271" y="40531"/>
                    <a:pt x="25671" y="6361"/>
                  </a:cubicBezTo>
                  <a:cubicBezTo>
                    <a:pt x="25671" y="6361"/>
                    <a:pt x="26306" y="5778"/>
                    <a:pt x="28946" y="5778"/>
                  </a:cubicBezTo>
                  <a:cubicBezTo>
                    <a:pt x="34758" y="5778"/>
                    <a:pt x="51372" y="8744"/>
                    <a:pt x="97423" y="28666"/>
                  </a:cubicBezTo>
                  <a:lnTo>
                    <a:pt x="99138" y="29404"/>
                  </a:lnTo>
                  <a:cubicBezTo>
                    <a:pt x="107727" y="33038"/>
                    <a:pt x="116677" y="36107"/>
                    <a:pt x="125335" y="39090"/>
                  </a:cubicBezTo>
                  <a:cubicBezTo>
                    <a:pt x="136102" y="42794"/>
                    <a:pt x="147229" y="46634"/>
                    <a:pt x="157842" y="51555"/>
                  </a:cubicBezTo>
                  <a:cubicBezTo>
                    <a:pt x="198150" y="70312"/>
                    <a:pt x="237343" y="94503"/>
                    <a:pt x="274342" y="123444"/>
                  </a:cubicBezTo>
                  <a:cubicBezTo>
                    <a:pt x="348134" y="181171"/>
                    <a:pt x="409582" y="254758"/>
                    <a:pt x="452067" y="336248"/>
                  </a:cubicBezTo>
                  <a:cubicBezTo>
                    <a:pt x="456336" y="344426"/>
                    <a:pt x="460434" y="352758"/>
                    <a:pt x="464258" y="361005"/>
                  </a:cubicBezTo>
                  <a:cubicBezTo>
                    <a:pt x="492941" y="422761"/>
                    <a:pt x="536284" y="516099"/>
                    <a:pt x="547634" y="595360"/>
                  </a:cubicBezTo>
                  <a:cubicBezTo>
                    <a:pt x="553651" y="637348"/>
                    <a:pt x="558521" y="673078"/>
                    <a:pt x="562121" y="701539"/>
                  </a:cubicBezTo>
                  <a:lnTo>
                    <a:pt x="562481" y="704317"/>
                  </a:lnTo>
                  <a:lnTo>
                    <a:pt x="609750" y="699465"/>
                  </a:lnTo>
                  <a:cubicBezTo>
                    <a:pt x="646800" y="692161"/>
                    <a:pt x="684931" y="686331"/>
                    <a:pt x="722993" y="682114"/>
                  </a:cubicBezTo>
                  <a:cubicBezTo>
                    <a:pt x="833338" y="674073"/>
                    <a:pt x="847928" y="673010"/>
                    <a:pt x="849986" y="672855"/>
                  </a:cubicBezTo>
                  <a:lnTo>
                    <a:pt x="849986" y="672873"/>
                  </a:lnTo>
                  <a:cubicBezTo>
                    <a:pt x="897409" y="669426"/>
                    <a:pt x="945963" y="668346"/>
                    <a:pt x="992924" y="667318"/>
                  </a:cubicBezTo>
                  <a:cubicBezTo>
                    <a:pt x="1016361" y="666803"/>
                    <a:pt x="1040604" y="666272"/>
                    <a:pt x="1064367" y="665449"/>
                  </a:cubicBezTo>
                  <a:cubicBezTo>
                    <a:pt x="1088456" y="664609"/>
                    <a:pt x="1112956" y="662997"/>
                    <a:pt x="1136650" y="661437"/>
                  </a:cubicBezTo>
                  <a:cubicBezTo>
                    <a:pt x="1170923" y="659174"/>
                    <a:pt x="1206379" y="656825"/>
                    <a:pt x="1241200" y="656825"/>
                  </a:cubicBezTo>
                  <a:cubicBezTo>
                    <a:pt x="1256768" y="656825"/>
                    <a:pt x="1271050" y="657271"/>
                    <a:pt x="1284903" y="658214"/>
                  </a:cubicBezTo>
                  <a:cubicBezTo>
                    <a:pt x="1292652" y="658728"/>
                    <a:pt x="1300145" y="659465"/>
                    <a:pt x="1306540" y="662757"/>
                  </a:cubicBezTo>
                  <a:cubicBezTo>
                    <a:pt x="1313878" y="666512"/>
                    <a:pt x="1319347" y="673216"/>
                    <a:pt x="1325331" y="682097"/>
                  </a:cubicBezTo>
                  <a:cubicBezTo>
                    <a:pt x="1359415" y="732811"/>
                    <a:pt x="1379835" y="797260"/>
                    <a:pt x="1389608" y="884939"/>
                  </a:cubicBezTo>
                  <a:cubicBezTo>
                    <a:pt x="1392951" y="914977"/>
                    <a:pt x="1394785" y="944775"/>
                    <a:pt x="1396020" y="967372"/>
                  </a:cubicBezTo>
                  <a:cubicBezTo>
                    <a:pt x="1396226" y="971144"/>
                    <a:pt x="1396466" y="975053"/>
                    <a:pt x="1396706" y="979048"/>
                  </a:cubicBezTo>
                  <a:cubicBezTo>
                    <a:pt x="1398540" y="1008743"/>
                    <a:pt x="1400632" y="1042399"/>
                    <a:pt x="1390259" y="1068391"/>
                  </a:cubicBezTo>
                  <a:cubicBezTo>
                    <a:pt x="1378258" y="1098394"/>
                    <a:pt x="1351117" y="1103675"/>
                    <a:pt x="1319690" y="11097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3" name="任意多边形: 形状 552">
              <a:extLst>
                <a:ext uri="{FF2B5EF4-FFF2-40B4-BE49-F238E27FC236}">
                  <a16:creationId xmlns:a16="http://schemas.microsoft.com/office/drawing/2014/main" id="{E542904C-EB0F-DAC6-EAA5-98F4DC9EB7C3}"/>
                </a:ext>
              </a:extLst>
            </p:cNvPr>
            <p:cNvSpPr/>
            <p:nvPr/>
          </p:nvSpPr>
          <p:spPr>
            <a:xfrm>
              <a:off x="6307397" y="3214261"/>
              <a:ext cx="210360" cy="451543"/>
            </a:xfrm>
            <a:custGeom>
              <a:avLst/>
              <a:gdLst>
                <a:gd name="connsiteX0" fmla="*/ 92499 w 210360"/>
                <a:gd name="connsiteY0" fmla="*/ 445819 h 451543"/>
                <a:gd name="connsiteX1" fmla="*/ 193089 w 210360"/>
                <a:gd name="connsiteY1" fmla="*/ 422571 h 451543"/>
                <a:gd name="connsiteX2" fmla="*/ 206411 w 210360"/>
                <a:gd name="connsiteY2" fmla="*/ 306465 h 451543"/>
                <a:gd name="connsiteX3" fmla="*/ 199999 w 210360"/>
                <a:gd name="connsiteY3" fmla="*/ 223860 h 451543"/>
                <a:gd name="connsiteX4" fmla="*/ 139202 w 210360"/>
                <a:gd name="connsiteY4" fmla="*/ 19920 h 451543"/>
                <a:gd name="connsiteX5" fmla="*/ 30572 w 210360"/>
                <a:gd name="connsiteY5" fmla="*/ 47952 h 451543"/>
                <a:gd name="connsiteX6" fmla="*/ 12072 w 210360"/>
                <a:gd name="connsiteY6" fmla="*/ 314060 h 451543"/>
                <a:gd name="connsiteX7" fmla="*/ 92499 w 210360"/>
                <a:gd name="connsiteY7" fmla="*/ 445819 h 45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360" h="451543">
                  <a:moveTo>
                    <a:pt x="92499" y="445819"/>
                  </a:moveTo>
                  <a:cubicBezTo>
                    <a:pt x="125298" y="457924"/>
                    <a:pt x="169618" y="451134"/>
                    <a:pt x="193089" y="422571"/>
                  </a:cubicBezTo>
                  <a:cubicBezTo>
                    <a:pt x="219270" y="390698"/>
                    <a:pt x="208468" y="344390"/>
                    <a:pt x="206411" y="306465"/>
                  </a:cubicBezTo>
                  <a:cubicBezTo>
                    <a:pt x="204936" y="279118"/>
                    <a:pt x="203067" y="251395"/>
                    <a:pt x="199999" y="223860"/>
                  </a:cubicBezTo>
                  <a:cubicBezTo>
                    <a:pt x="192198" y="153857"/>
                    <a:pt x="175687" y="80339"/>
                    <a:pt x="139202" y="19920"/>
                  </a:cubicBezTo>
                  <a:cubicBezTo>
                    <a:pt x="112765" y="-23868"/>
                    <a:pt x="48643" y="13234"/>
                    <a:pt x="30572" y="47952"/>
                  </a:cubicBezTo>
                  <a:cubicBezTo>
                    <a:pt x="-10113" y="126116"/>
                    <a:pt x="-3461" y="229449"/>
                    <a:pt x="12072" y="314060"/>
                  </a:cubicBezTo>
                  <a:cubicBezTo>
                    <a:pt x="21211" y="363849"/>
                    <a:pt x="41870" y="427131"/>
                    <a:pt x="92499" y="44581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4" name="任意多边形: 形状 553">
              <a:extLst>
                <a:ext uri="{FF2B5EF4-FFF2-40B4-BE49-F238E27FC236}">
                  <a16:creationId xmlns:a16="http://schemas.microsoft.com/office/drawing/2014/main" id="{6B77C911-DBA0-12B7-8D79-A015C6BE2192}"/>
                </a:ext>
              </a:extLst>
            </p:cNvPr>
            <p:cNvSpPr/>
            <p:nvPr/>
          </p:nvSpPr>
          <p:spPr>
            <a:xfrm>
              <a:off x="4031066" y="3922360"/>
              <a:ext cx="360066" cy="353929"/>
            </a:xfrm>
            <a:custGeom>
              <a:avLst/>
              <a:gdLst>
                <a:gd name="connsiteX0" fmla="*/ 359179 w 360066"/>
                <a:gd name="connsiteY0" fmla="*/ 320067 h 353929"/>
                <a:gd name="connsiteX1" fmla="*/ 339891 w 360066"/>
                <a:gd name="connsiteY1" fmla="*/ 233416 h 353929"/>
                <a:gd name="connsiteX2" fmla="*/ 295262 w 360066"/>
                <a:gd name="connsiteY2" fmla="*/ 159470 h 353929"/>
                <a:gd name="connsiteX3" fmla="*/ 204068 w 360066"/>
                <a:gd name="connsiteY3" fmla="*/ 76334 h 353929"/>
                <a:gd name="connsiteX4" fmla="*/ 180494 w 360066"/>
                <a:gd name="connsiteY4" fmla="*/ 57817 h 353929"/>
                <a:gd name="connsiteX5" fmla="*/ 114142 w 360066"/>
                <a:gd name="connsiteY5" fmla="*/ 20783 h 353929"/>
                <a:gd name="connsiteX6" fmla="*/ 49334 w 360066"/>
                <a:gd name="connsiteY6" fmla="*/ 38 h 353929"/>
                <a:gd name="connsiteX7" fmla="*/ 16639 w 360066"/>
                <a:gd name="connsiteY7" fmla="*/ 8491 h 353929"/>
                <a:gd name="connsiteX8" fmla="*/ 780 w 360066"/>
                <a:gd name="connsiteY8" fmla="*/ 58297 h 353929"/>
                <a:gd name="connsiteX9" fmla="*/ 34607 w 360066"/>
                <a:gd name="connsiteY9" fmla="*/ 133581 h 353929"/>
                <a:gd name="connsiteX10" fmla="*/ 85853 w 360066"/>
                <a:gd name="connsiteY10" fmla="*/ 196571 h 353929"/>
                <a:gd name="connsiteX11" fmla="*/ 142620 w 360066"/>
                <a:gd name="connsiteY11" fmla="*/ 256527 h 353929"/>
                <a:gd name="connsiteX12" fmla="*/ 208131 w 360066"/>
                <a:gd name="connsiteY12" fmla="*/ 308014 h 353929"/>
                <a:gd name="connsiteX13" fmla="*/ 247051 w 360066"/>
                <a:gd name="connsiteY13" fmla="*/ 329617 h 353929"/>
                <a:gd name="connsiteX14" fmla="*/ 328455 w 360066"/>
                <a:gd name="connsiteY14" fmla="*/ 353380 h 353929"/>
                <a:gd name="connsiteX15" fmla="*/ 351498 w 360066"/>
                <a:gd name="connsiteY15" fmla="*/ 342218 h 353929"/>
                <a:gd name="connsiteX16" fmla="*/ 358236 w 360066"/>
                <a:gd name="connsiteY16" fmla="*/ 325656 h 353929"/>
                <a:gd name="connsiteX17" fmla="*/ 359179 w 360066"/>
                <a:gd name="connsiteY17" fmla="*/ 320067 h 353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0066" h="353929">
                  <a:moveTo>
                    <a:pt x="359179" y="320067"/>
                  </a:moveTo>
                  <a:cubicBezTo>
                    <a:pt x="363242" y="290457"/>
                    <a:pt x="352750" y="260231"/>
                    <a:pt x="339891" y="233416"/>
                  </a:cubicBezTo>
                  <a:cubicBezTo>
                    <a:pt x="327341" y="207235"/>
                    <a:pt x="312356" y="182427"/>
                    <a:pt x="295262" y="159470"/>
                  </a:cubicBezTo>
                  <a:cubicBezTo>
                    <a:pt x="270213" y="125831"/>
                    <a:pt x="235735" y="102154"/>
                    <a:pt x="204068" y="76334"/>
                  </a:cubicBezTo>
                  <a:cubicBezTo>
                    <a:pt x="196319" y="70007"/>
                    <a:pt x="188552" y="63680"/>
                    <a:pt x="180494" y="57817"/>
                  </a:cubicBezTo>
                  <a:cubicBezTo>
                    <a:pt x="159800" y="42729"/>
                    <a:pt x="137288" y="30762"/>
                    <a:pt x="114142" y="20783"/>
                  </a:cubicBezTo>
                  <a:cubicBezTo>
                    <a:pt x="93997" y="12091"/>
                    <a:pt x="71194" y="655"/>
                    <a:pt x="49334" y="38"/>
                  </a:cubicBezTo>
                  <a:cubicBezTo>
                    <a:pt x="37933" y="-287"/>
                    <a:pt x="25949" y="1376"/>
                    <a:pt x="16639" y="8491"/>
                  </a:cubicBezTo>
                  <a:cubicBezTo>
                    <a:pt x="2649" y="19172"/>
                    <a:pt x="-2032" y="40021"/>
                    <a:pt x="780" y="58297"/>
                  </a:cubicBezTo>
                  <a:cubicBezTo>
                    <a:pt x="4860" y="84769"/>
                    <a:pt x="21131" y="111446"/>
                    <a:pt x="34607" y="133581"/>
                  </a:cubicBezTo>
                  <a:cubicBezTo>
                    <a:pt x="48872" y="157001"/>
                    <a:pt x="66051" y="178432"/>
                    <a:pt x="85853" y="196571"/>
                  </a:cubicBezTo>
                  <a:cubicBezTo>
                    <a:pt x="105879" y="214917"/>
                    <a:pt x="122766" y="237719"/>
                    <a:pt x="142620" y="256527"/>
                  </a:cubicBezTo>
                  <a:cubicBezTo>
                    <a:pt x="162954" y="275781"/>
                    <a:pt x="184643" y="293492"/>
                    <a:pt x="208131" y="308014"/>
                  </a:cubicBezTo>
                  <a:cubicBezTo>
                    <a:pt x="220785" y="315849"/>
                    <a:pt x="233918" y="322741"/>
                    <a:pt x="247051" y="329617"/>
                  </a:cubicBezTo>
                  <a:cubicBezTo>
                    <a:pt x="272700" y="343076"/>
                    <a:pt x="300132" y="356877"/>
                    <a:pt x="328455" y="353380"/>
                  </a:cubicBezTo>
                  <a:cubicBezTo>
                    <a:pt x="337027" y="352317"/>
                    <a:pt x="345909" y="349333"/>
                    <a:pt x="351498" y="342218"/>
                  </a:cubicBezTo>
                  <a:cubicBezTo>
                    <a:pt x="355150" y="337572"/>
                    <a:pt x="357036" y="331605"/>
                    <a:pt x="358236" y="325656"/>
                  </a:cubicBezTo>
                  <a:cubicBezTo>
                    <a:pt x="358613" y="323805"/>
                    <a:pt x="358922" y="321936"/>
                    <a:pt x="359179" y="32006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5" name="任意多边形: 形状 554">
              <a:extLst>
                <a:ext uri="{FF2B5EF4-FFF2-40B4-BE49-F238E27FC236}">
                  <a16:creationId xmlns:a16="http://schemas.microsoft.com/office/drawing/2014/main" id="{A0F9029D-4AFC-8DD3-33E7-4D944F19E816}"/>
                </a:ext>
              </a:extLst>
            </p:cNvPr>
            <p:cNvSpPr/>
            <p:nvPr/>
          </p:nvSpPr>
          <p:spPr>
            <a:xfrm>
              <a:off x="6354793" y="3253685"/>
              <a:ext cx="408051" cy="334216"/>
            </a:xfrm>
            <a:custGeom>
              <a:avLst/>
              <a:gdLst>
                <a:gd name="connsiteX0" fmla="*/ 405972 w 408051"/>
                <a:gd name="connsiteY0" fmla="*/ 144437 h 334216"/>
                <a:gd name="connsiteX1" fmla="*/ 405029 w 408051"/>
                <a:gd name="connsiteY1" fmla="*/ 134818 h 334216"/>
                <a:gd name="connsiteX2" fmla="*/ 353457 w 408051"/>
                <a:gd name="connsiteY2" fmla="*/ 16209 h 334216"/>
                <a:gd name="connsiteX3" fmla="*/ 226738 w 408051"/>
                <a:gd name="connsiteY3" fmla="*/ 9917 h 334216"/>
                <a:gd name="connsiteX4" fmla="*/ 44058 w 408051"/>
                <a:gd name="connsiteY4" fmla="*/ 35857 h 334216"/>
                <a:gd name="connsiteX5" fmla="*/ 11705 w 408051"/>
                <a:gd name="connsiteY5" fmla="*/ 59569 h 334216"/>
                <a:gd name="connsiteX6" fmla="*/ 2258 w 408051"/>
                <a:gd name="connsiteY6" fmla="*/ 113781 h 334216"/>
                <a:gd name="connsiteX7" fmla="*/ 4864 w 408051"/>
                <a:gd name="connsiteY7" fmla="*/ 225258 h 334216"/>
                <a:gd name="connsiteX8" fmla="*/ 27976 w 408051"/>
                <a:gd name="connsiteY8" fmla="*/ 327494 h 334216"/>
                <a:gd name="connsiteX9" fmla="*/ 127400 w 408051"/>
                <a:gd name="connsiteY9" fmla="*/ 318013 h 334216"/>
                <a:gd name="connsiteX10" fmla="*/ 203952 w 408051"/>
                <a:gd name="connsiteY10" fmla="*/ 310194 h 334216"/>
                <a:gd name="connsiteX11" fmla="*/ 277659 w 408051"/>
                <a:gd name="connsiteY11" fmla="*/ 333855 h 334216"/>
                <a:gd name="connsiteX12" fmla="*/ 352856 w 408051"/>
                <a:gd name="connsiteY12" fmla="*/ 317018 h 334216"/>
                <a:gd name="connsiteX13" fmla="*/ 376414 w 408051"/>
                <a:gd name="connsiteY13" fmla="*/ 298176 h 334216"/>
                <a:gd name="connsiteX14" fmla="*/ 391501 w 408051"/>
                <a:gd name="connsiteY14" fmla="*/ 273864 h 334216"/>
                <a:gd name="connsiteX15" fmla="*/ 405972 w 408051"/>
                <a:gd name="connsiteY15" fmla="*/ 144437 h 334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8051" h="334216">
                  <a:moveTo>
                    <a:pt x="405972" y="144437"/>
                  </a:moveTo>
                  <a:cubicBezTo>
                    <a:pt x="405680" y="141213"/>
                    <a:pt x="405355" y="138007"/>
                    <a:pt x="405029" y="134818"/>
                  </a:cubicBezTo>
                  <a:cubicBezTo>
                    <a:pt x="400348" y="90241"/>
                    <a:pt x="389495" y="41052"/>
                    <a:pt x="353457" y="16209"/>
                  </a:cubicBezTo>
                  <a:cubicBezTo>
                    <a:pt x="317212" y="-8771"/>
                    <a:pt x="269241" y="110"/>
                    <a:pt x="226738" y="9917"/>
                  </a:cubicBezTo>
                  <a:cubicBezTo>
                    <a:pt x="166816" y="23770"/>
                    <a:pt x="105831" y="36217"/>
                    <a:pt x="44058" y="35857"/>
                  </a:cubicBezTo>
                  <a:cubicBezTo>
                    <a:pt x="22147" y="35737"/>
                    <a:pt x="17706" y="37212"/>
                    <a:pt x="11705" y="59569"/>
                  </a:cubicBezTo>
                  <a:cubicBezTo>
                    <a:pt x="6973" y="77194"/>
                    <a:pt x="4162" y="95625"/>
                    <a:pt x="2258" y="113781"/>
                  </a:cubicBezTo>
                  <a:cubicBezTo>
                    <a:pt x="-1650" y="150883"/>
                    <a:pt x="-296" y="188362"/>
                    <a:pt x="4864" y="225258"/>
                  </a:cubicBezTo>
                  <a:cubicBezTo>
                    <a:pt x="6287" y="235425"/>
                    <a:pt x="22112" y="328043"/>
                    <a:pt x="27976" y="327494"/>
                  </a:cubicBezTo>
                  <a:cubicBezTo>
                    <a:pt x="61117" y="324339"/>
                    <a:pt x="94259" y="321167"/>
                    <a:pt x="127400" y="318013"/>
                  </a:cubicBezTo>
                  <a:cubicBezTo>
                    <a:pt x="150820" y="315784"/>
                    <a:pt x="180618" y="307023"/>
                    <a:pt x="203952" y="310194"/>
                  </a:cubicBezTo>
                  <a:cubicBezTo>
                    <a:pt x="229378" y="313640"/>
                    <a:pt x="250501" y="331883"/>
                    <a:pt x="277659" y="333855"/>
                  </a:cubicBezTo>
                  <a:cubicBezTo>
                    <a:pt x="303582" y="335741"/>
                    <a:pt x="330139" y="330271"/>
                    <a:pt x="352856" y="317018"/>
                  </a:cubicBezTo>
                  <a:cubicBezTo>
                    <a:pt x="361532" y="311943"/>
                    <a:pt x="369727" y="305823"/>
                    <a:pt x="376414" y="298176"/>
                  </a:cubicBezTo>
                  <a:cubicBezTo>
                    <a:pt x="382672" y="291009"/>
                    <a:pt x="387507" y="282608"/>
                    <a:pt x="391501" y="273864"/>
                  </a:cubicBezTo>
                  <a:cubicBezTo>
                    <a:pt x="409624" y="234071"/>
                    <a:pt x="410001" y="188431"/>
                    <a:pt x="405972" y="144437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6" name="任意多边形: 形状 555">
              <a:extLst>
                <a:ext uri="{FF2B5EF4-FFF2-40B4-BE49-F238E27FC236}">
                  <a16:creationId xmlns:a16="http://schemas.microsoft.com/office/drawing/2014/main" id="{03F3D26A-D10C-63A5-BE58-F8653777B014}"/>
                </a:ext>
              </a:extLst>
            </p:cNvPr>
            <p:cNvSpPr/>
            <p:nvPr/>
          </p:nvSpPr>
          <p:spPr>
            <a:xfrm>
              <a:off x="6350596" y="3249303"/>
              <a:ext cx="416472" cy="342934"/>
            </a:xfrm>
            <a:custGeom>
              <a:avLst/>
              <a:gdLst>
                <a:gd name="connsiteX0" fmla="*/ 291834 w 416472"/>
                <a:gd name="connsiteY0" fmla="*/ 342934 h 342934"/>
                <a:gd name="connsiteX1" fmla="*/ 291834 w 416472"/>
                <a:gd name="connsiteY1" fmla="*/ 342934 h 342934"/>
                <a:gd name="connsiteX2" fmla="*/ 281564 w 416472"/>
                <a:gd name="connsiteY2" fmla="*/ 342557 h 342934"/>
                <a:gd name="connsiteX3" fmla="*/ 240450 w 416472"/>
                <a:gd name="connsiteY3" fmla="*/ 329938 h 342934"/>
                <a:gd name="connsiteX4" fmla="*/ 207600 w 416472"/>
                <a:gd name="connsiteY4" fmla="*/ 318863 h 342934"/>
                <a:gd name="connsiteX5" fmla="*/ 197227 w 416472"/>
                <a:gd name="connsiteY5" fmla="*/ 318211 h 342934"/>
                <a:gd name="connsiteX6" fmla="*/ 157400 w 416472"/>
                <a:gd name="connsiteY6" fmla="*/ 322926 h 342934"/>
                <a:gd name="connsiteX7" fmla="*/ 131957 w 416472"/>
                <a:gd name="connsiteY7" fmla="*/ 326698 h 342934"/>
                <a:gd name="connsiteX8" fmla="*/ 32104 w 416472"/>
                <a:gd name="connsiteY8" fmla="*/ 336196 h 342934"/>
                <a:gd name="connsiteX9" fmla="*/ 14788 w 416472"/>
                <a:gd name="connsiteY9" fmla="*/ 285413 h 342934"/>
                <a:gd name="connsiteX10" fmla="*/ 4895 w 416472"/>
                <a:gd name="connsiteY10" fmla="*/ 230240 h 342934"/>
                <a:gd name="connsiteX11" fmla="*/ 2272 w 416472"/>
                <a:gd name="connsiteY11" fmla="*/ 117666 h 342934"/>
                <a:gd name="connsiteX12" fmla="*/ 11856 w 416472"/>
                <a:gd name="connsiteY12" fmla="*/ 62751 h 342934"/>
                <a:gd name="connsiteX13" fmla="*/ 46146 w 416472"/>
                <a:gd name="connsiteY13" fmla="*/ 35850 h 342934"/>
                <a:gd name="connsiteX14" fmla="*/ 50895 w 416472"/>
                <a:gd name="connsiteY14" fmla="*/ 35867 h 342934"/>
                <a:gd name="connsiteX15" fmla="*/ 230043 w 416472"/>
                <a:gd name="connsiteY15" fmla="*/ 10030 h 342934"/>
                <a:gd name="connsiteX16" fmla="*/ 299035 w 416472"/>
                <a:gd name="connsiteY16" fmla="*/ 0 h 342934"/>
                <a:gd name="connsiteX17" fmla="*/ 359985 w 416472"/>
                <a:gd name="connsiteY17" fmla="*/ 16939 h 342934"/>
                <a:gd name="connsiteX18" fmla="*/ 413392 w 416472"/>
                <a:gd name="connsiteY18" fmla="*/ 138686 h 342934"/>
                <a:gd name="connsiteX19" fmla="*/ 414352 w 416472"/>
                <a:gd name="connsiteY19" fmla="*/ 148373 h 342934"/>
                <a:gd name="connsiteX20" fmla="*/ 399487 w 416472"/>
                <a:gd name="connsiteY20" fmla="*/ 280047 h 342934"/>
                <a:gd name="connsiteX21" fmla="*/ 383714 w 416472"/>
                <a:gd name="connsiteY21" fmla="*/ 305404 h 342934"/>
                <a:gd name="connsiteX22" fmla="*/ 359111 w 416472"/>
                <a:gd name="connsiteY22" fmla="*/ 325121 h 342934"/>
                <a:gd name="connsiteX23" fmla="*/ 291834 w 416472"/>
                <a:gd name="connsiteY23" fmla="*/ 342934 h 342934"/>
                <a:gd name="connsiteX24" fmla="*/ 197227 w 416472"/>
                <a:gd name="connsiteY24" fmla="*/ 309536 h 342934"/>
                <a:gd name="connsiteX25" fmla="*/ 208681 w 416472"/>
                <a:gd name="connsiteY25" fmla="*/ 310256 h 342934"/>
                <a:gd name="connsiteX26" fmla="*/ 243742 w 416472"/>
                <a:gd name="connsiteY26" fmla="*/ 321966 h 342934"/>
                <a:gd name="connsiteX27" fmla="*/ 282147 w 416472"/>
                <a:gd name="connsiteY27" fmla="*/ 333899 h 342934"/>
                <a:gd name="connsiteX28" fmla="*/ 291817 w 416472"/>
                <a:gd name="connsiteY28" fmla="*/ 334242 h 342934"/>
                <a:gd name="connsiteX29" fmla="*/ 354979 w 416472"/>
                <a:gd name="connsiteY29" fmla="*/ 317594 h 342934"/>
                <a:gd name="connsiteX30" fmla="*/ 377490 w 416472"/>
                <a:gd name="connsiteY30" fmla="*/ 299609 h 342934"/>
                <a:gd name="connsiteX31" fmla="*/ 391892 w 416472"/>
                <a:gd name="connsiteY31" fmla="*/ 276360 h 342934"/>
                <a:gd name="connsiteX32" fmla="*/ 405985 w 416472"/>
                <a:gd name="connsiteY32" fmla="*/ 149213 h 342934"/>
                <a:gd name="connsiteX33" fmla="*/ 405042 w 416472"/>
                <a:gd name="connsiteY33" fmla="*/ 139646 h 342934"/>
                <a:gd name="connsiteX34" fmla="*/ 355321 w 416472"/>
                <a:gd name="connsiteY34" fmla="*/ 24192 h 342934"/>
                <a:gd name="connsiteX35" fmla="*/ 299017 w 416472"/>
                <a:gd name="connsiteY35" fmla="*/ 8710 h 342934"/>
                <a:gd name="connsiteX36" fmla="*/ 231843 w 416472"/>
                <a:gd name="connsiteY36" fmla="*/ 18517 h 342934"/>
                <a:gd name="connsiteX37" fmla="*/ 50878 w 416472"/>
                <a:gd name="connsiteY37" fmla="*/ 44560 h 342934"/>
                <a:gd name="connsiteX38" fmla="*/ 46129 w 416472"/>
                <a:gd name="connsiteY38" fmla="*/ 44543 h 342934"/>
                <a:gd name="connsiteX39" fmla="*/ 19931 w 416472"/>
                <a:gd name="connsiteY39" fmla="*/ 65083 h 342934"/>
                <a:gd name="connsiteX40" fmla="*/ 10604 w 416472"/>
                <a:gd name="connsiteY40" fmla="*/ 118592 h 342934"/>
                <a:gd name="connsiteX41" fmla="*/ 13193 w 416472"/>
                <a:gd name="connsiteY41" fmla="*/ 228972 h 342934"/>
                <a:gd name="connsiteX42" fmla="*/ 33750 w 416472"/>
                <a:gd name="connsiteY42" fmla="*/ 327315 h 342934"/>
                <a:gd name="connsiteX43" fmla="*/ 131185 w 416472"/>
                <a:gd name="connsiteY43" fmla="*/ 318023 h 342934"/>
                <a:gd name="connsiteX44" fmla="*/ 156011 w 416472"/>
                <a:gd name="connsiteY44" fmla="*/ 314337 h 342934"/>
                <a:gd name="connsiteX45" fmla="*/ 197227 w 416472"/>
                <a:gd name="connsiteY45" fmla="*/ 309536 h 34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16472" h="342934">
                  <a:moveTo>
                    <a:pt x="291834" y="342934"/>
                  </a:moveTo>
                  <a:lnTo>
                    <a:pt x="291834" y="342934"/>
                  </a:lnTo>
                  <a:cubicBezTo>
                    <a:pt x="288422" y="342934"/>
                    <a:pt x="284959" y="342814"/>
                    <a:pt x="281564" y="342557"/>
                  </a:cubicBezTo>
                  <a:cubicBezTo>
                    <a:pt x="266425" y="341460"/>
                    <a:pt x="253223" y="335596"/>
                    <a:pt x="240450" y="329938"/>
                  </a:cubicBezTo>
                  <a:cubicBezTo>
                    <a:pt x="229374" y="325035"/>
                    <a:pt x="218933" y="320406"/>
                    <a:pt x="207600" y="318863"/>
                  </a:cubicBezTo>
                  <a:cubicBezTo>
                    <a:pt x="204445" y="318434"/>
                    <a:pt x="200965" y="318211"/>
                    <a:pt x="197227" y="318211"/>
                  </a:cubicBezTo>
                  <a:cubicBezTo>
                    <a:pt x="184695" y="318211"/>
                    <a:pt x="170824" y="320612"/>
                    <a:pt x="157400" y="322926"/>
                  </a:cubicBezTo>
                  <a:cubicBezTo>
                    <a:pt x="148416" y="324469"/>
                    <a:pt x="139946" y="325944"/>
                    <a:pt x="131957" y="326698"/>
                  </a:cubicBezTo>
                  <a:lnTo>
                    <a:pt x="32104" y="336196"/>
                  </a:lnTo>
                  <a:cubicBezTo>
                    <a:pt x="28092" y="336196"/>
                    <a:pt x="24920" y="336196"/>
                    <a:pt x="14788" y="285413"/>
                  </a:cubicBezTo>
                  <a:cubicBezTo>
                    <a:pt x="10004" y="261478"/>
                    <a:pt x="5683" y="235881"/>
                    <a:pt x="4895" y="230240"/>
                  </a:cubicBezTo>
                  <a:cubicBezTo>
                    <a:pt x="-591" y="191098"/>
                    <a:pt x="-1466" y="153225"/>
                    <a:pt x="2272" y="117666"/>
                  </a:cubicBezTo>
                  <a:cubicBezTo>
                    <a:pt x="4535" y="96081"/>
                    <a:pt x="7587" y="78644"/>
                    <a:pt x="11856" y="62751"/>
                  </a:cubicBezTo>
                  <a:cubicBezTo>
                    <a:pt x="18234" y="39022"/>
                    <a:pt x="24526" y="35850"/>
                    <a:pt x="46146" y="35850"/>
                  </a:cubicBezTo>
                  <a:lnTo>
                    <a:pt x="50895" y="35867"/>
                  </a:lnTo>
                  <a:cubicBezTo>
                    <a:pt x="113011" y="35867"/>
                    <a:pt x="175933" y="22529"/>
                    <a:pt x="230043" y="10030"/>
                  </a:cubicBezTo>
                  <a:cubicBezTo>
                    <a:pt x="251029" y="5178"/>
                    <a:pt x="275409" y="0"/>
                    <a:pt x="299035" y="0"/>
                  </a:cubicBezTo>
                  <a:cubicBezTo>
                    <a:pt x="323518" y="0"/>
                    <a:pt x="343440" y="5538"/>
                    <a:pt x="359985" y="16939"/>
                  </a:cubicBezTo>
                  <a:cubicBezTo>
                    <a:pt x="398818" y="43686"/>
                    <a:pt x="408917" y="96063"/>
                    <a:pt x="413392" y="138686"/>
                  </a:cubicBezTo>
                  <a:cubicBezTo>
                    <a:pt x="413735" y="141909"/>
                    <a:pt x="414043" y="145132"/>
                    <a:pt x="414352" y="148373"/>
                  </a:cubicBezTo>
                  <a:cubicBezTo>
                    <a:pt x="417867" y="186812"/>
                    <a:pt x="419341" y="236498"/>
                    <a:pt x="399487" y="280047"/>
                  </a:cubicBezTo>
                  <a:cubicBezTo>
                    <a:pt x="394806" y="290334"/>
                    <a:pt x="389646" y="298632"/>
                    <a:pt x="383714" y="305404"/>
                  </a:cubicBezTo>
                  <a:cubicBezTo>
                    <a:pt x="377301" y="312742"/>
                    <a:pt x="369243" y="319206"/>
                    <a:pt x="359111" y="325121"/>
                  </a:cubicBezTo>
                  <a:cubicBezTo>
                    <a:pt x="339205" y="336780"/>
                    <a:pt x="315939" y="342934"/>
                    <a:pt x="291834" y="342934"/>
                  </a:cubicBezTo>
                  <a:close/>
                  <a:moveTo>
                    <a:pt x="197227" y="309536"/>
                  </a:moveTo>
                  <a:cubicBezTo>
                    <a:pt x="201377" y="309536"/>
                    <a:pt x="205114" y="309776"/>
                    <a:pt x="208681" y="310256"/>
                  </a:cubicBezTo>
                  <a:cubicBezTo>
                    <a:pt x="221162" y="311953"/>
                    <a:pt x="232649" y="317046"/>
                    <a:pt x="243742" y="321966"/>
                  </a:cubicBezTo>
                  <a:cubicBezTo>
                    <a:pt x="255864" y="327333"/>
                    <a:pt x="268396" y="332905"/>
                    <a:pt x="282147" y="333899"/>
                  </a:cubicBezTo>
                  <a:cubicBezTo>
                    <a:pt x="285353" y="334139"/>
                    <a:pt x="288610" y="334242"/>
                    <a:pt x="291817" y="334242"/>
                  </a:cubicBezTo>
                  <a:cubicBezTo>
                    <a:pt x="314482" y="334242"/>
                    <a:pt x="336325" y="328481"/>
                    <a:pt x="354979" y="317594"/>
                  </a:cubicBezTo>
                  <a:cubicBezTo>
                    <a:pt x="364323" y="312142"/>
                    <a:pt x="371678" y="306261"/>
                    <a:pt x="377490" y="299609"/>
                  </a:cubicBezTo>
                  <a:cubicBezTo>
                    <a:pt x="382856" y="293471"/>
                    <a:pt x="387554" y="285876"/>
                    <a:pt x="391892" y="276360"/>
                  </a:cubicBezTo>
                  <a:cubicBezTo>
                    <a:pt x="410871" y="234715"/>
                    <a:pt x="409397" y="186538"/>
                    <a:pt x="405985" y="149213"/>
                  </a:cubicBezTo>
                  <a:cubicBezTo>
                    <a:pt x="405694" y="146024"/>
                    <a:pt x="405368" y="142835"/>
                    <a:pt x="405042" y="139646"/>
                  </a:cubicBezTo>
                  <a:cubicBezTo>
                    <a:pt x="400773" y="98892"/>
                    <a:pt x="391258" y="48949"/>
                    <a:pt x="355321" y="24192"/>
                  </a:cubicBezTo>
                  <a:cubicBezTo>
                    <a:pt x="340200" y="13767"/>
                    <a:pt x="321786" y="8710"/>
                    <a:pt x="299017" y="8710"/>
                  </a:cubicBezTo>
                  <a:cubicBezTo>
                    <a:pt x="276249" y="8710"/>
                    <a:pt x="252400" y="13767"/>
                    <a:pt x="231843" y="18517"/>
                  </a:cubicBezTo>
                  <a:cubicBezTo>
                    <a:pt x="177305" y="31118"/>
                    <a:pt x="113851" y="44560"/>
                    <a:pt x="50878" y="44560"/>
                  </a:cubicBezTo>
                  <a:lnTo>
                    <a:pt x="46129" y="44543"/>
                  </a:lnTo>
                  <a:cubicBezTo>
                    <a:pt x="27784" y="44543"/>
                    <a:pt x="25246" y="45297"/>
                    <a:pt x="19931" y="65083"/>
                  </a:cubicBezTo>
                  <a:cubicBezTo>
                    <a:pt x="15782" y="80496"/>
                    <a:pt x="12816" y="97504"/>
                    <a:pt x="10604" y="118592"/>
                  </a:cubicBezTo>
                  <a:cubicBezTo>
                    <a:pt x="6935" y="153414"/>
                    <a:pt x="7809" y="190550"/>
                    <a:pt x="13193" y="228972"/>
                  </a:cubicBezTo>
                  <a:cubicBezTo>
                    <a:pt x="15576" y="246031"/>
                    <a:pt x="28298" y="315914"/>
                    <a:pt x="33750" y="327315"/>
                  </a:cubicBezTo>
                  <a:lnTo>
                    <a:pt x="131185" y="318023"/>
                  </a:lnTo>
                  <a:cubicBezTo>
                    <a:pt x="138866" y="317285"/>
                    <a:pt x="147198" y="315845"/>
                    <a:pt x="156011" y="314337"/>
                  </a:cubicBezTo>
                  <a:cubicBezTo>
                    <a:pt x="169778" y="311988"/>
                    <a:pt x="184009" y="309536"/>
                    <a:pt x="197227" y="30953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7" name="任意多边形: 形状 556">
              <a:extLst>
                <a:ext uri="{FF2B5EF4-FFF2-40B4-BE49-F238E27FC236}">
                  <a16:creationId xmlns:a16="http://schemas.microsoft.com/office/drawing/2014/main" id="{C2B1D57B-D3F9-1850-0A97-B6B70CA2653F}"/>
                </a:ext>
              </a:extLst>
            </p:cNvPr>
            <p:cNvSpPr/>
            <p:nvPr/>
          </p:nvSpPr>
          <p:spPr>
            <a:xfrm>
              <a:off x="3931711" y="4000390"/>
              <a:ext cx="406803" cy="541965"/>
            </a:xfrm>
            <a:custGeom>
              <a:avLst/>
              <a:gdLst>
                <a:gd name="connsiteX0" fmla="*/ 182071 w 406803"/>
                <a:gd name="connsiteY0" fmla="*/ 13083 h 541965"/>
                <a:gd name="connsiteX1" fmla="*/ 85476 w 406803"/>
                <a:gd name="connsiteY1" fmla="*/ 198815 h 541965"/>
                <a:gd name="connsiteX2" fmla="*/ 34916 w 406803"/>
                <a:gd name="connsiteY2" fmla="*/ 281985 h 541965"/>
                <a:gd name="connsiteX3" fmla="*/ 797 w 406803"/>
                <a:gd name="connsiteY3" fmla="*/ 361744 h 541965"/>
                <a:gd name="connsiteX4" fmla="*/ 20222 w 406803"/>
                <a:gd name="connsiteY4" fmla="*/ 402291 h 541965"/>
                <a:gd name="connsiteX5" fmla="*/ 100530 w 406803"/>
                <a:gd name="connsiteY5" fmla="*/ 501098 h 541965"/>
                <a:gd name="connsiteX6" fmla="*/ 215881 w 406803"/>
                <a:gd name="connsiteY6" fmla="*/ 540840 h 541965"/>
                <a:gd name="connsiteX7" fmla="*/ 290325 w 406803"/>
                <a:gd name="connsiteY7" fmla="*/ 505984 h 541965"/>
                <a:gd name="connsiteX8" fmla="*/ 344743 w 406803"/>
                <a:gd name="connsiteY8" fmla="*/ 442840 h 541965"/>
                <a:gd name="connsiteX9" fmla="*/ 358836 w 406803"/>
                <a:gd name="connsiteY9" fmla="*/ 307257 h 541965"/>
                <a:gd name="connsiteX10" fmla="*/ 404236 w 406803"/>
                <a:gd name="connsiteY10" fmla="*/ 174435 h 541965"/>
                <a:gd name="connsiteX11" fmla="*/ 406739 w 406803"/>
                <a:gd name="connsiteY11" fmla="*/ 166599 h 541965"/>
                <a:gd name="connsiteX12" fmla="*/ 403482 w 406803"/>
                <a:gd name="connsiteY12" fmla="*/ 160787 h 541965"/>
                <a:gd name="connsiteX13" fmla="*/ 256035 w 406803"/>
                <a:gd name="connsiteY13" fmla="*/ 33331 h 541965"/>
                <a:gd name="connsiteX14" fmla="*/ 187232 w 406803"/>
                <a:gd name="connsiteY14" fmla="*/ 2282 h 541965"/>
                <a:gd name="connsiteX15" fmla="*/ 182071 w 406803"/>
                <a:gd name="connsiteY15" fmla="*/ 13083 h 541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6803" h="541965">
                  <a:moveTo>
                    <a:pt x="182071" y="13083"/>
                  </a:moveTo>
                  <a:cubicBezTo>
                    <a:pt x="151862" y="76074"/>
                    <a:pt x="121309" y="139013"/>
                    <a:pt x="85476" y="198815"/>
                  </a:cubicBezTo>
                  <a:cubicBezTo>
                    <a:pt x="68726" y="226778"/>
                    <a:pt x="50620" y="253850"/>
                    <a:pt x="34916" y="281985"/>
                  </a:cubicBezTo>
                  <a:cubicBezTo>
                    <a:pt x="20017" y="308663"/>
                    <a:pt x="-4758" y="327025"/>
                    <a:pt x="797" y="361744"/>
                  </a:cubicBezTo>
                  <a:cubicBezTo>
                    <a:pt x="3197" y="376763"/>
                    <a:pt x="11821" y="389793"/>
                    <a:pt x="20222" y="402291"/>
                  </a:cubicBezTo>
                  <a:cubicBezTo>
                    <a:pt x="44054" y="437748"/>
                    <a:pt x="68314" y="473684"/>
                    <a:pt x="100530" y="501098"/>
                  </a:cubicBezTo>
                  <a:cubicBezTo>
                    <a:pt x="132745" y="528513"/>
                    <a:pt x="174562" y="546790"/>
                    <a:pt x="215881" y="540840"/>
                  </a:cubicBezTo>
                  <a:cubicBezTo>
                    <a:pt x="243142" y="536914"/>
                    <a:pt x="268156" y="522855"/>
                    <a:pt x="290325" y="505984"/>
                  </a:cubicBezTo>
                  <a:cubicBezTo>
                    <a:pt x="312510" y="489114"/>
                    <a:pt x="332947" y="468591"/>
                    <a:pt x="344743" y="442840"/>
                  </a:cubicBezTo>
                  <a:cubicBezTo>
                    <a:pt x="364546" y="399549"/>
                    <a:pt x="356264" y="353120"/>
                    <a:pt x="358836" y="307257"/>
                  </a:cubicBezTo>
                  <a:cubicBezTo>
                    <a:pt x="361408" y="261514"/>
                    <a:pt x="381570" y="213182"/>
                    <a:pt x="404236" y="174435"/>
                  </a:cubicBezTo>
                  <a:cubicBezTo>
                    <a:pt x="405642" y="172034"/>
                    <a:pt x="407134" y="169377"/>
                    <a:pt x="406739" y="166599"/>
                  </a:cubicBezTo>
                  <a:cubicBezTo>
                    <a:pt x="406414" y="164353"/>
                    <a:pt x="404922" y="162502"/>
                    <a:pt x="403482" y="160787"/>
                  </a:cubicBezTo>
                  <a:cubicBezTo>
                    <a:pt x="360654" y="109729"/>
                    <a:pt x="310573" y="70999"/>
                    <a:pt x="256035" y="33331"/>
                  </a:cubicBezTo>
                  <a:cubicBezTo>
                    <a:pt x="250343" y="29336"/>
                    <a:pt x="192975" y="-9720"/>
                    <a:pt x="187232" y="2282"/>
                  </a:cubicBezTo>
                  <a:cubicBezTo>
                    <a:pt x="185517" y="5882"/>
                    <a:pt x="183803" y="9483"/>
                    <a:pt x="182071" y="13083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8" name="任意多边形: 形状 557">
              <a:extLst>
                <a:ext uri="{FF2B5EF4-FFF2-40B4-BE49-F238E27FC236}">
                  <a16:creationId xmlns:a16="http://schemas.microsoft.com/office/drawing/2014/main" id="{00A30532-E913-3179-A8E1-F1B4CB598371}"/>
                </a:ext>
              </a:extLst>
            </p:cNvPr>
            <p:cNvSpPr/>
            <p:nvPr/>
          </p:nvSpPr>
          <p:spPr>
            <a:xfrm>
              <a:off x="3927524" y="3996070"/>
              <a:ext cx="415186" cy="550628"/>
            </a:xfrm>
            <a:custGeom>
              <a:avLst/>
              <a:gdLst>
                <a:gd name="connsiteX0" fmla="*/ 204226 w 415186"/>
                <a:gd name="connsiteY0" fmla="*/ 550629 h 550628"/>
                <a:gd name="connsiteX1" fmla="*/ 204226 w 415186"/>
                <a:gd name="connsiteY1" fmla="*/ 550629 h 550628"/>
                <a:gd name="connsiteX2" fmla="*/ 102059 w 415186"/>
                <a:gd name="connsiteY2" fmla="*/ 508778 h 550628"/>
                <a:gd name="connsiteX3" fmla="*/ 20963 w 415186"/>
                <a:gd name="connsiteY3" fmla="*/ 409097 h 550628"/>
                <a:gd name="connsiteX4" fmla="*/ 852 w 415186"/>
                <a:gd name="connsiteY4" fmla="*/ 366783 h 550628"/>
                <a:gd name="connsiteX5" fmla="*/ 22112 w 415186"/>
                <a:gd name="connsiteY5" fmla="*/ 304272 h 550628"/>
                <a:gd name="connsiteX6" fmla="*/ 35468 w 415186"/>
                <a:gd name="connsiteY6" fmla="*/ 284144 h 550628"/>
                <a:gd name="connsiteX7" fmla="*/ 66534 w 415186"/>
                <a:gd name="connsiteY7" fmla="*/ 232572 h 550628"/>
                <a:gd name="connsiteX8" fmla="*/ 86097 w 415186"/>
                <a:gd name="connsiteY8" fmla="*/ 200854 h 550628"/>
                <a:gd name="connsiteX9" fmla="*/ 182503 w 415186"/>
                <a:gd name="connsiteY9" fmla="*/ 15482 h 550628"/>
                <a:gd name="connsiteX10" fmla="*/ 187681 w 415186"/>
                <a:gd name="connsiteY10" fmla="*/ 4698 h 550628"/>
                <a:gd name="connsiteX11" fmla="*/ 196185 w 415186"/>
                <a:gd name="connsiteY11" fmla="*/ 0 h 550628"/>
                <a:gd name="connsiteX12" fmla="*/ 262588 w 415186"/>
                <a:gd name="connsiteY12" fmla="*/ 34084 h 550628"/>
                <a:gd name="connsiteX13" fmla="*/ 410840 w 415186"/>
                <a:gd name="connsiteY13" fmla="*/ 162294 h 550628"/>
                <a:gd name="connsiteX14" fmla="*/ 415075 w 415186"/>
                <a:gd name="connsiteY14" fmla="*/ 170319 h 550628"/>
                <a:gd name="connsiteX15" fmla="*/ 412006 w 415186"/>
                <a:gd name="connsiteY15" fmla="*/ 181034 h 550628"/>
                <a:gd name="connsiteX16" fmla="*/ 367189 w 415186"/>
                <a:gd name="connsiteY16" fmla="*/ 311850 h 550628"/>
                <a:gd name="connsiteX17" fmla="*/ 366726 w 415186"/>
                <a:gd name="connsiteY17" fmla="*/ 349981 h 550628"/>
                <a:gd name="connsiteX18" fmla="*/ 352702 w 415186"/>
                <a:gd name="connsiteY18" fmla="*/ 449045 h 550628"/>
                <a:gd name="connsiteX19" fmla="*/ 296980 w 415186"/>
                <a:gd name="connsiteY19" fmla="*/ 513836 h 550628"/>
                <a:gd name="connsiteX20" fmla="*/ 220634 w 415186"/>
                <a:gd name="connsiteY20" fmla="*/ 549480 h 550628"/>
                <a:gd name="connsiteX21" fmla="*/ 204226 w 415186"/>
                <a:gd name="connsiteY21" fmla="*/ 550629 h 550628"/>
                <a:gd name="connsiteX22" fmla="*/ 195071 w 415186"/>
                <a:gd name="connsiteY22" fmla="*/ 8795 h 550628"/>
                <a:gd name="connsiteX23" fmla="*/ 190013 w 415186"/>
                <a:gd name="connsiteY23" fmla="*/ 19340 h 550628"/>
                <a:gd name="connsiteX24" fmla="*/ 93229 w 415186"/>
                <a:gd name="connsiteY24" fmla="*/ 205432 h 550628"/>
                <a:gd name="connsiteX25" fmla="*/ 73581 w 415186"/>
                <a:gd name="connsiteY25" fmla="*/ 237287 h 550628"/>
                <a:gd name="connsiteX26" fmla="*/ 42720 w 415186"/>
                <a:gd name="connsiteY26" fmla="*/ 288482 h 550628"/>
                <a:gd name="connsiteX27" fmla="*/ 28815 w 415186"/>
                <a:gd name="connsiteY27" fmla="*/ 309450 h 550628"/>
                <a:gd name="connsiteX28" fmla="*/ 9116 w 415186"/>
                <a:gd name="connsiteY28" fmla="*/ 365343 h 550628"/>
                <a:gd name="connsiteX29" fmla="*/ 27838 w 415186"/>
                <a:gd name="connsiteY29" fmla="*/ 404125 h 550628"/>
                <a:gd name="connsiteX30" fmla="*/ 107374 w 415186"/>
                <a:gd name="connsiteY30" fmla="*/ 502057 h 550628"/>
                <a:gd name="connsiteX31" fmla="*/ 204209 w 415186"/>
                <a:gd name="connsiteY31" fmla="*/ 541936 h 550628"/>
                <a:gd name="connsiteX32" fmla="*/ 204209 w 415186"/>
                <a:gd name="connsiteY32" fmla="*/ 541936 h 550628"/>
                <a:gd name="connsiteX33" fmla="*/ 219468 w 415186"/>
                <a:gd name="connsiteY33" fmla="*/ 540856 h 550628"/>
                <a:gd name="connsiteX34" fmla="*/ 292008 w 415186"/>
                <a:gd name="connsiteY34" fmla="*/ 506806 h 550628"/>
                <a:gd name="connsiteX35" fmla="*/ 345106 w 415186"/>
                <a:gd name="connsiteY35" fmla="*/ 445290 h 550628"/>
                <a:gd name="connsiteX36" fmla="*/ 358325 w 415186"/>
                <a:gd name="connsiteY36" fmla="*/ 350049 h 550628"/>
                <a:gd name="connsiteX37" fmla="*/ 358788 w 415186"/>
                <a:gd name="connsiteY37" fmla="*/ 311336 h 550628"/>
                <a:gd name="connsiteX38" fmla="*/ 404805 w 415186"/>
                <a:gd name="connsiteY38" fmla="*/ 176525 h 550628"/>
                <a:gd name="connsiteX39" fmla="*/ 406743 w 415186"/>
                <a:gd name="connsiteY39" fmla="*/ 171570 h 550628"/>
                <a:gd name="connsiteX40" fmla="*/ 404480 w 415186"/>
                <a:gd name="connsiteY40" fmla="*/ 167987 h 550628"/>
                <a:gd name="connsiteX41" fmla="*/ 257873 w 415186"/>
                <a:gd name="connsiteY41" fmla="*/ 41285 h 550628"/>
                <a:gd name="connsiteX42" fmla="*/ 196151 w 415186"/>
                <a:gd name="connsiteY42" fmla="*/ 8675 h 550628"/>
                <a:gd name="connsiteX43" fmla="*/ 195071 w 415186"/>
                <a:gd name="connsiteY43" fmla="*/ 8795 h 5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15186" h="550628">
                  <a:moveTo>
                    <a:pt x="204226" y="550629"/>
                  </a:moveTo>
                  <a:lnTo>
                    <a:pt x="204226" y="550629"/>
                  </a:lnTo>
                  <a:cubicBezTo>
                    <a:pt x="170073" y="550629"/>
                    <a:pt x="133794" y="535764"/>
                    <a:pt x="102059" y="508778"/>
                  </a:cubicBezTo>
                  <a:cubicBezTo>
                    <a:pt x="69141" y="480780"/>
                    <a:pt x="44657" y="444330"/>
                    <a:pt x="20963" y="409097"/>
                  </a:cubicBezTo>
                  <a:cubicBezTo>
                    <a:pt x="12751" y="396890"/>
                    <a:pt x="3458" y="383036"/>
                    <a:pt x="852" y="366783"/>
                  </a:cubicBezTo>
                  <a:cubicBezTo>
                    <a:pt x="-3486" y="339745"/>
                    <a:pt x="9527" y="321709"/>
                    <a:pt x="22112" y="304272"/>
                  </a:cubicBezTo>
                  <a:cubicBezTo>
                    <a:pt x="26741" y="297860"/>
                    <a:pt x="31524" y="291242"/>
                    <a:pt x="35468" y="284144"/>
                  </a:cubicBezTo>
                  <a:cubicBezTo>
                    <a:pt x="45223" y="266673"/>
                    <a:pt x="56059" y="249340"/>
                    <a:pt x="66534" y="232572"/>
                  </a:cubicBezTo>
                  <a:cubicBezTo>
                    <a:pt x="73015" y="222217"/>
                    <a:pt x="79702" y="211501"/>
                    <a:pt x="86097" y="200854"/>
                  </a:cubicBezTo>
                  <a:cubicBezTo>
                    <a:pt x="120850" y="142869"/>
                    <a:pt x="150322" y="82587"/>
                    <a:pt x="182503" y="15482"/>
                  </a:cubicBezTo>
                  <a:lnTo>
                    <a:pt x="187681" y="4698"/>
                  </a:lnTo>
                  <a:cubicBezTo>
                    <a:pt x="188521" y="2949"/>
                    <a:pt x="190733" y="0"/>
                    <a:pt x="196185" y="0"/>
                  </a:cubicBezTo>
                  <a:cubicBezTo>
                    <a:pt x="213793" y="0"/>
                    <a:pt x="260599" y="32696"/>
                    <a:pt x="262588" y="34084"/>
                  </a:cubicBezTo>
                  <a:cubicBezTo>
                    <a:pt x="312839" y="68803"/>
                    <a:pt x="365612" y="108373"/>
                    <a:pt x="410840" y="162294"/>
                  </a:cubicBezTo>
                  <a:cubicBezTo>
                    <a:pt x="412332" y="164060"/>
                    <a:pt x="414578" y="166735"/>
                    <a:pt x="415075" y="170319"/>
                  </a:cubicBezTo>
                  <a:cubicBezTo>
                    <a:pt x="415709" y="174742"/>
                    <a:pt x="413481" y="178531"/>
                    <a:pt x="412006" y="181034"/>
                  </a:cubicBezTo>
                  <a:cubicBezTo>
                    <a:pt x="385277" y="226691"/>
                    <a:pt x="369367" y="273154"/>
                    <a:pt x="367189" y="311850"/>
                  </a:cubicBezTo>
                  <a:cubicBezTo>
                    <a:pt x="366486" y="324486"/>
                    <a:pt x="366606" y="337448"/>
                    <a:pt x="366726" y="349981"/>
                  </a:cubicBezTo>
                  <a:cubicBezTo>
                    <a:pt x="367052" y="382899"/>
                    <a:pt x="367395" y="416915"/>
                    <a:pt x="352702" y="449045"/>
                  </a:cubicBezTo>
                  <a:cubicBezTo>
                    <a:pt x="342106" y="472173"/>
                    <a:pt x="323881" y="493382"/>
                    <a:pt x="296980" y="513836"/>
                  </a:cubicBezTo>
                  <a:cubicBezTo>
                    <a:pt x="270063" y="534307"/>
                    <a:pt x="245100" y="545965"/>
                    <a:pt x="220634" y="549480"/>
                  </a:cubicBezTo>
                  <a:cubicBezTo>
                    <a:pt x="215267" y="550234"/>
                    <a:pt x="209747" y="550629"/>
                    <a:pt x="204226" y="550629"/>
                  </a:cubicBezTo>
                  <a:close/>
                  <a:moveTo>
                    <a:pt x="195071" y="8795"/>
                  </a:moveTo>
                  <a:lnTo>
                    <a:pt x="190013" y="19340"/>
                  </a:lnTo>
                  <a:cubicBezTo>
                    <a:pt x="157729" y="86668"/>
                    <a:pt x="128171" y="147139"/>
                    <a:pt x="93229" y="205432"/>
                  </a:cubicBezTo>
                  <a:cubicBezTo>
                    <a:pt x="86800" y="216147"/>
                    <a:pt x="80079" y="226897"/>
                    <a:pt x="73581" y="237287"/>
                  </a:cubicBezTo>
                  <a:cubicBezTo>
                    <a:pt x="63157" y="253952"/>
                    <a:pt x="52373" y="271200"/>
                    <a:pt x="42720" y="288482"/>
                  </a:cubicBezTo>
                  <a:cubicBezTo>
                    <a:pt x="38519" y="296008"/>
                    <a:pt x="33582" y="302849"/>
                    <a:pt x="28815" y="309450"/>
                  </a:cubicBezTo>
                  <a:cubicBezTo>
                    <a:pt x="16231" y="326886"/>
                    <a:pt x="5361" y="341957"/>
                    <a:pt x="9116" y="365343"/>
                  </a:cubicBezTo>
                  <a:cubicBezTo>
                    <a:pt x="11413" y="379676"/>
                    <a:pt x="20140" y="392672"/>
                    <a:pt x="27838" y="404125"/>
                  </a:cubicBezTo>
                  <a:cubicBezTo>
                    <a:pt x="51190" y="438878"/>
                    <a:pt x="75347" y="474831"/>
                    <a:pt x="107374" y="502057"/>
                  </a:cubicBezTo>
                  <a:cubicBezTo>
                    <a:pt x="137600" y="527775"/>
                    <a:pt x="171993" y="541936"/>
                    <a:pt x="204209" y="541936"/>
                  </a:cubicBezTo>
                  <a:lnTo>
                    <a:pt x="204209" y="541936"/>
                  </a:lnTo>
                  <a:cubicBezTo>
                    <a:pt x="209352" y="541936"/>
                    <a:pt x="214479" y="541576"/>
                    <a:pt x="219468" y="540856"/>
                  </a:cubicBezTo>
                  <a:cubicBezTo>
                    <a:pt x="242528" y="537530"/>
                    <a:pt x="266257" y="526403"/>
                    <a:pt x="292008" y="506806"/>
                  </a:cubicBezTo>
                  <a:cubicBezTo>
                    <a:pt x="317760" y="487209"/>
                    <a:pt x="335145" y="467098"/>
                    <a:pt x="345106" y="445290"/>
                  </a:cubicBezTo>
                  <a:cubicBezTo>
                    <a:pt x="358977" y="414978"/>
                    <a:pt x="358668" y="383448"/>
                    <a:pt x="358325" y="350049"/>
                  </a:cubicBezTo>
                  <a:cubicBezTo>
                    <a:pt x="358205" y="337379"/>
                    <a:pt x="358068" y="324263"/>
                    <a:pt x="358788" y="311336"/>
                  </a:cubicBezTo>
                  <a:cubicBezTo>
                    <a:pt x="361823" y="257244"/>
                    <a:pt x="388912" y="203648"/>
                    <a:pt x="404805" y="176525"/>
                  </a:cubicBezTo>
                  <a:cubicBezTo>
                    <a:pt x="405697" y="174999"/>
                    <a:pt x="406931" y="172890"/>
                    <a:pt x="406743" y="171570"/>
                  </a:cubicBezTo>
                  <a:cubicBezTo>
                    <a:pt x="406588" y="170507"/>
                    <a:pt x="405422" y="169101"/>
                    <a:pt x="404480" y="167987"/>
                  </a:cubicBezTo>
                  <a:cubicBezTo>
                    <a:pt x="359903" y="114837"/>
                    <a:pt x="307662" y="75678"/>
                    <a:pt x="257873" y="41285"/>
                  </a:cubicBezTo>
                  <a:cubicBezTo>
                    <a:pt x="242682" y="30638"/>
                    <a:pt x="207655" y="8675"/>
                    <a:pt x="196151" y="8675"/>
                  </a:cubicBezTo>
                  <a:cubicBezTo>
                    <a:pt x="195585" y="8675"/>
                    <a:pt x="195242" y="8744"/>
                    <a:pt x="195071" y="8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9" name="任意多边形: 形状 558">
              <a:extLst>
                <a:ext uri="{FF2B5EF4-FFF2-40B4-BE49-F238E27FC236}">
                  <a16:creationId xmlns:a16="http://schemas.microsoft.com/office/drawing/2014/main" id="{C18D6CFC-E169-4114-4CBA-EB0D1D03B02D}"/>
                </a:ext>
              </a:extLst>
            </p:cNvPr>
            <p:cNvSpPr/>
            <p:nvPr/>
          </p:nvSpPr>
          <p:spPr>
            <a:xfrm>
              <a:off x="3510865" y="4288301"/>
              <a:ext cx="849195" cy="480158"/>
            </a:xfrm>
            <a:custGeom>
              <a:avLst/>
              <a:gdLst>
                <a:gd name="connsiteX0" fmla="*/ 773425 w 849195"/>
                <a:gd name="connsiteY0" fmla="*/ 93172 h 480158"/>
                <a:gd name="connsiteX1" fmla="*/ 739357 w 849195"/>
                <a:gd name="connsiteY1" fmla="*/ 93652 h 480158"/>
                <a:gd name="connsiteX2" fmla="*/ 660730 w 849195"/>
                <a:gd name="connsiteY2" fmla="*/ 102516 h 480158"/>
                <a:gd name="connsiteX3" fmla="*/ 626440 w 849195"/>
                <a:gd name="connsiteY3" fmla="*/ 128542 h 480158"/>
                <a:gd name="connsiteX4" fmla="*/ 596711 w 849195"/>
                <a:gd name="connsiteY4" fmla="*/ 157912 h 480158"/>
                <a:gd name="connsiteX5" fmla="*/ 567599 w 849195"/>
                <a:gd name="connsiteY5" fmla="*/ 160826 h 480158"/>
                <a:gd name="connsiteX6" fmla="*/ 508963 w 849195"/>
                <a:gd name="connsiteY6" fmla="*/ 149596 h 480158"/>
                <a:gd name="connsiteX7" fmla="*/ 494835 w 849195"/>
                <a:gd name="connsiteY7" fmla="*/ 12470 h 480158"/>
                <a:gd name="connsiteX8" fmla="*/ 386942 w 849195"/>
                <a:gd name="connsiteY8" fmla="*/ 23563 h 480158"/>
                <a:gd name="connsiteX9" fmla="*/ 308624 w 849195"/>
                <a:gd name="connsiteY9" fmla="*/ 111037 h 480158"/>
                <a:gd name="connsiteX10" fmla="*/ 133762 w 849195"/>
                <a:gd name="connsiteY10" fmla="*/ 207289 h 480158"/>
                <a:gd name="connsiteX11" fmla="*/ 14073 w 849195"/>
                <a:gd name="connsiteY11" fmla="*/ 299872 h 480158"/>
                <a:gd name="connsiteX12" fmla="*/ 5363 w 849195"/>
                <a:gd name="connsiteY12" fmla="*/ 431786 h 480158"/>
                <a:gd name="connsiteX13" fmla="*/ 12684 w 849195"/>
                <a:gd name="connsiteY13" fmla="*/ 451434 h 480158"/>
                <a:gd name="connsiteX14" fmla="*/ 24771 w 849195"/>
                <a:gd name="connsiteY14" fmla="*/ 457178 h 480158"/>
                <a:gd name="connsiteX15" fmla="*/ 275997 w 849195"/>
                <a:gd name="connsiteY15" fmla="*/ 473397 h 480158"/>
                <a:gd name="connsiteX16" fmla="*/ 491989 w 849195"/>
                <a:gd name="connsiteY16" fmla="*/ 435900 h 480158"/>
                <a:gd name="connsiteX17" fmla="*/ 815807 w 849195"/>
                <a:gd name="connsiteY17" fmla="*/ 476671 h 480158"/>
                <a:gd name="connsiteX18" fmla="*/ 842279 w 849195"/>
                <a:gd name="connsiteY18" fmla="*/ 466264 h 480158"/>
                <a:gd name="connsiteX19" fmla="*/ 847028 w 849195"/>
                <a:gd name="connsiteY19" fmla="*/ 449428 h 480158"/>
                <a:gd name="connsiteX20" fmla="*/ 842210 w 849195"/>
                <a:gd name="connsiteY20" fmla="*/ 326361 h 480158"/>
                <a:gd name="connsiteX21" fmla="*/ 821516 w 849195"/>
                <a:gd name="connsiteY21" fmla="*/ 215159 h 480158"/>
                <a:gd name="connsiteX22" fmla="*/ 835661 w 849195"/>
                <a:gd name="connsiteY22" fmla="*/ 171525 h 480158"/>
                <a:gd name="connsiteX23" fmla="*/ 833003 w 849195"/>
                <a:gd name="connsiteY23" fmla="*/ 119421 h 480158"/>
                <a:gd name="connsiteX24" fmla="*/ 821208 w 849195"/>
                <a:gd name="connsiteY24" fmla="*/ 97853 h 480158"/>
                <a:gd name="connsiteX25" fmla="*/ 773425 w 849195"/>
                <a:gd name="connsiteY25" fmla="*/ 93172 h 48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9195" h="480158">
                  <a:moveTo>
                    <a:pt x="773425" y="93172"/>
                  </a:moveTo>
                  <a:cubicBezTo>
                    <a:pt x="760566" y="93875"/>
                    <a:pt x="748084" y="94784"/>
                    <a:pt x="739357" y="93652"/>
                  </a:cubicBezTo>
                  <a:cubicBezTo>
                    <a:pt x="711446" y="90052"/>
                    <a:pt x="684888" y="85457"/>
                    <a:pt x="660730" y="102516"/>
                  </a:cubicBezTo>
                  <a:cubicBezTo>
                    <a:pt x="649106" y="110729"/>
                    <a:pt x="636419" y="118221"/>
                    <a:pt x="626440" y="128542"/>
                  </a:cubicBezTo>
                  <a:cubicBezTo>
                    <a:pt x="616719" y="138606"/>
                    <a:pt x="609896" y="152031"/>
                    <a:pt x="596711" y="157912"/>
                  </a:cubicBezTo>
                  <a:cubicBezTo>
                    <a:pt x="587676" y="161940"/>
                    <a:pt x="577423" y="161426"/>
                    <a:pt x="567599" y="160826"/>
                  </a:cubicBezTo>
                  <a:cubicBezTo>
                    <a:pt x="547625" y="159626"/>
                    <a:pt x="527120" y="158289"/>
                    <a:pt x="508963" y="149596"/>
                  </a:cubicBezTo>
                  <a:cubicBezTo>
                    <a:pt x="532692" y="104265"/>
                    <a:pt x="542979" y="46177"/>
                    <a:pt x="494835" y="12470"/>
                  </a:cubicBezTo>
                  <a:cubicBezTo>
                    <a:pt x="462946" y="-9870"/>
                    <a:pt x="418197" y="246"/>
                    <a:pt x="386942" y="23563"/>
                  </a:cubicBezTo>
                  <a:cubicBezTo>
                    <a:pt x="355687" y="46863"/>
                    <a:pt x="333810" y="80862"/>
                    <a:pt x="308624" y="111037"/>
                  </a:cubicBezTo>
                  <a:cubicBezTo>
                    <a:pt x="260926" y="168181"/>
                    <a:pt x="198690" y="181537"/>
                    <a:pt x="133762" y="207289"/>
                  </a:cubicBezTo>
                  <a:cubicBezTo>
                    <a:pt x="89288" y="224931"/>
                    <a:pt x="36755" y="254592"/>
                    <a:pt x="14073" y="299872"/>
                  </a:cubicBezTo>
                  <a:cubicBezTo>
                    <a:pt x="-5867" y="339649"/>
                    <a:pt x="-501" y="387380"/>
                    <a:pt x="5363" y="431786"/>
                  </a:cubicBezTo>
                  <a:cubicBezTo>
                    <a:pt x="6306" y="438901"/>
                    <a:pt x="7540" y="446633"/>
                    <a:pt x="12684" y="451434"/>
                  </a:cubicBezTo>
                  <a:cubicBezTo>
                    <a:pt x="16010" y="454537"/>
                    <a:pt x="20450" y="455926"/>
                    <a:pt x="24771" y="457178"/>
                  </a:cubicBezTo>
                  <a:cubicBezTo>
                    <a:pt x="106193" y="480701"/>
                    <a:pt x="192398" y="486273"/>
                    <a:pt x="275997" y="473397"/>
                  </a:cubicBezTo>
                  <a:cubicBezTo>
                    <a:pt x="348297" y="462270"/>
                    <a:pt x="418917" y="437546"/>
                    <a:pt x="491989" y="435900"/>
                  </a:cubicBezTo>
                  <a:cubicBezTo>
                    <a:pt x="600963" y="433432"/>
                    <a:pt x="706936" y="482467"/>
                    <a:pt x="815807" y="476671"/>
                  </a:cubicBezTo>
                  <a:cubicBezTo>
                    <a:pt x="825580" y="476157"/>
                    <a:pt x="836570" y="474494"/>
                    <a:pt x="842279" y="466264"/>
                  </a:cubicBezTo>
                  <a:cubicBezTo>
                    <a:pt x="845622" y="461464"/>
                    <a:pt x="846445" y="455309"/>
                    <a:pt x="847028" y="449428"/>
                  </a:cubicBezTo>
                  <a:cubicBezTo>
                    <a:pt x="851143" y="408880"/>
                    <a:pt x="849325" y="366429"/>
                    <a:pt x="842210" y="326361"/>
                  </a:cubicBezTo>
                  <a:cubicBezTo>
                    <a:pt x="835781" y="290151"/>
                    <a:pt x="814401" y="252792"/>
                    <a:pt x="821516" y="215159"/>
                  </a:cubicBezTo>
                  <a:cubicBezTo>
                    <a:pt x="824362" y="200088"/>
                    <a:pt x="832335" y="186492"/>
                    <a:pt x="835661" y="171525"/>
                  </a:cubicBezTo>
                  <a:cubicBezTo>
                    <a:pt x="839467" y="154414"/>
                    <a:pt x="837015" y="136480"/>
                    <a:pt x="833003" y="119421"/>
                  </a:cubicBezTo>
                  <a:cubicBezTo>
                    <a:pt x="831066" y="111174"/>
                    <a:pt x="828220" y="102242"/>
                    <a:pt x="821208" y="97853"/>
                  </a:cubicBezTo>
                  <a:cubicBezTo>
                    <a:pt x="811075" y="91526"/>
                    <a:pt x="791855" y="92160"/>
                    <a:pt x="773425" y="93172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0" name="任意多边形: 形状 559">
              <a:extLst>
                <a:ext uri="{FF2B5EF4-FFF2-40B4-BE49-F238E27FC236}">
                  <a16:creationId xmlns:a16="http://schemas.microsoft.com/office/drawing/2014/main" id="{4039554A-FCEE-DE40-AF94-A4B7E86E99FD}"/>
                </a:ext>
              </a:extLst>
            </p:cNvPr>
            <p:cNvSpPr/>
            <p:nvPr/>
          </p:nvSpPr>
          <p:spPr>
            <a:xfrm>
              <a:off x="3508079" y="4285409"/>
              <a:ext cx="854767" cy="485940"/>
            </a:xfrm>
            <a:custGeom>
              <a:avLst/>
              <a:gdLst>
                <a:gd name="connsiteX0" fmla="*/ 190212 w 854767"/>
                <a:gd name="connsiteY0" fmla="*/ 485941 h 485940"/>
                <a:gd name="connsiteX1" fmla="*/ 26802 w 854767"/>
                <a:gd name="connsiteY1" fmla="*/ 462864 h 485940"/>
                <a:gd name="connsiteX2" fmla="*/ 13601 w 854767"/>
                <a:gd name="connsiteY2" fmla="*/ 456486 h 485940"/>
                <a:gd name="connsiteX3" fmla="*/ 5388 w 854767"/>
                <a:gd name="connsiteY3" fmla="*/ 435072 h 485940"/>
                <a:gd name="connsiteX4" fmla="*/ 14389 w 854767"/>
                <a:gd name="connsiteY4" fmla="*/ 301426 h 485940"/>
                <a:gd name="connsiteX5" fmla="*/ 135570 w 854767"/>
                <a:gd name="connsiteY5" fmla="*/ 207472 h 485940"/>
                <a:gd name="connsiteX6" fmla="*/ 172072 w 854767"/>
                <a:gd name="connsiteY6" fmla="*/ 193790 h 485940"/>
                <a:gd name="connsiteX7" fmla="*/ 309318 w 854767"/>
                <a:gd name="connsiteY7" fmla="*/ 112026 h 485940"/>
                <a:gd name="connsiteX8" fmla="*/ 328606 w 854767"/>
                <a:gd name="connsiteY8" fmla="*/ 87868 h 485940"/>
                <a:gd name="connsiteX9" fmla="*/ 388116 w 854767"/>
                <a:gd name="connsiteY9" fmla="*/ 24106 h 485940"/>
                <a:gd name="connsiteX10" fmla="*/ 456130 w 854767"/>
                <a:gd name="connsiteY10" fmla="*/ 0 h 485940"/>
                <a:gd name="connsiteX11" fmla="*/ 499199 w 854767"/>
                <a:gd name="connsiteY11" fmla="*/ 12962 h 485940"/>
                <a:gd name="connsiteX12" fmla="*/ 515641 w 854767"/>
                <a:gd name="connsiteY12" fmla="*/ 151099 h 485940"/>
                <a:gd name="connsiteX13" fmla="*/ 570556 w 854767"/>
                <a:gd name="connsiteY13" fmla="*/ 160837 h 485940"/>
                <a:gd name="connsiteX14" fmla="*/ 580723 w 854767"/>
                <a:gd name="connsiteY14" fmla="*/ 161232 h 485940"/>
                <a:gd name="connsiteX15" fmla="*/ 598400 w 854767"/>
                <a:gd name="connsiteY15" fmla="*/ 158145 h 485940"/>
                <a:gd name="connsiteX16" fmla="*/ 618579 w 854767"/>
                <a:gd name="connsiteY16" fmla="*/ 139612 h 485940"/>
                <a:gd name="connsiteX17" fmla="*/ 627255 w 854767"/>
                <a:gd name="connsiteY17" fmla="*/ 129376 h 485940"/>
                <a:gd name="connsiteX18" fmla="*/ 653641 w 854767"/>
                <a:gd name="connsiteY18" fmla="*/ 108699 h 485940"/>
                <a:gd name="connsiteX19" fmla="*/ 661939 w 854767"/>
                <a:gd name="connsiteY19" fmla="*/ 103007 h 485940"/>
                <a:gd name="connsiteX20" fmla="*/ 705779 w 854767"/>
                <a:gd name="connsiteY20" fmla="*/ 90234 h 485940"/>
                <a:gd name="connsiteX21" fmla="*/ 738131 w 854767"/>
                <a:gd name="connsiteY21" fmla="*/ 93080 h 485940"/>
                <a:gd name="connsiteX22" fmla="*/ 742486 w 854767"/>
                <a:gd name="connsiteY22" fmla="*/ 93646 h 485940"/>
                <a:gd name="connsiteX23" fmla="*/ 752259 w 854767"/>
                <a:gd name="connsiteY23" fmla="*/ 94160 h 485940"/>
                <a:gd name="connsiteX24" fmla="*/ 771924 w 854767"/>
                <a:gd name="connsiteY24" fmla="*/ 93372 h 485940"/>
                <a:gd name="connsiteX25" fmla="*/ 776056 w 854767"/>
                <a:gd name="connsiteY25" fmla="*/ 93132 h 485940"/>
                <a:gd name="connsiteX26" fmla="*/ 794761 w 854767"/>
                <a:gd name="connsiteY26" fmla="*/ 92497 h 485940"/>
                <a:gd name="connsiteX27" fmla="*/ 825434 w 854767"/>
                <a:gd name="connsiteY27" fmla="*/ 98258 h 485940"/>
                <a:gd name="connsiteX28" fmla="*/ 838515 w 854767"/>
                <a:gd name="connsiteY28" fmla="*/ 121609 h 485940"/>
                <a:gd name="connsiteX29" fmla="*/ 841173 w 854767"/>
                <a:gd name="connsiteY29" fmla="*/ 175051 h 485940"/>
                <a:gd name="connsiteX30" fmla="*/ 834195 w 854767"/>
                <a:gd name="connsiteY30" fmla="*/ 196224 h 485940"/>
                <a:gd name="connsiteX31" fmla="*/ 827045 w 854767"/>
                <a:gd name="connsiteY31" fmla="*/ 218582 h 485940"/>
                <a:gd name="connsiteX32" fmla="*/ 837693 w 854767"/>
                <a:gd name="connsiteY32" fmla="*/ 291276 h 485940"/>
                <a:gd name="connsiteX33" fmla="*/ 847739 w 854767"/>
                <a:gd name="connsiteY33" fmla="*/ 328704 h 485940"/>
                <a:gd name="connsiteX34" fmla="*/ 852591 w 854767"/>
                <a:gd name="connsiteY34" fmla="*/ 452594 h 485940"/>
                <a:gd name="connsiteX35" fmla="*/ 847328 w 854767"/>
                <a:gd name="connsiteY35" fmla="*/ 470819 h 485940"/>
                <a:gd name="connsiteX36" fmla="*/ 818730 w 854767"/>
                <a:gd name="connsiteY36" fmla="*/ 482426 h 485940"/>
                <a:gd name="connsiteX37" fmla="*/ 800368 w 854767"/>
                <a:gd name="connsiteY37" fmla="*/ 482906 h 485940"/>
                <a:gd name="connsiteX38" fmla="*/ 800351 w 854767"/>
                <a:gd name="connsiteY38" fmla="*/ 482906 h 485940"/>
                <a:gd name="connsiteX39" fmla="*/ 651206 w 854767"/>
                <a:gd name="connsiteY39" fmla="*/ 462195 h 485940"/>
                <a:gd name="connsiteX40" fmla="*/ 494827 w 854767"/>
                <a:gd name="connsiteY40" fmla="*/ 441655 h 485940"/>
                <a:gd name="connsiteX41" fmla="*/ 359518 w 854767"/>
                <a:gd name="connsiteY41" fmla="*/ 462932 h 485940"/>
                <a:gd name="connsiteX42" fmla="*/ 279194 w 854767"/>
                <a:gd name="connsiteY42" fmla="*/ 479134 h 485940"/>
                <a:gd name="connsiteX43" fmla="*/ 190212 w 854767"/>
                <a:gd name="connsiteY43" fmla="*/ 485941 h 485940"/>
                <a:gd name="connsiteX44" fmla="*/ 456113 w 854767"/>
                <a:gd name="connsiteY44" fmla="*/ 5795 h 485940"/>
                <a:gd name="connsiteX45" fmla="*/ 391374 w 854767"/>
                <a:gd name="connsiteY45" fmla="*/ 28804 h 485940"/>
                <a:gd name="connsiteX46" fmla="*/ 332944 w 854767"/>
                <a:gd name="connsiteY46" fmla="*/ 91503 h 485940"/>
                <a:gd name="connsiteX47" fmla="*/ 313535 w 854767"/>
                <a:gd name="connsiteY47" fmla="*/ 115815 h 485940"/>
                <a:gd name="connsiteX48" fmla="*/ 173907 w 854767"/>
                <a:gd name="connsiteY48" fmla="*/ 199259 h 485940"/>
                <a:gd name="connsiteX49" fmla="*/ 137559 w 854767"/>
                <a:gd name="connsiteY49" fmla="*/ 212872 h 485940"/>
                <a:gd name="connsiteX50" fmla="*/ 19344 w 854767"/>
                <a:gd name="connsiteY50" fmla="*/ 304101 h 485940"/>
                <a:gd name="connsiteX51" fmla="*/ 10909 w 854767"/>
                <a:gd name="connsiteY51" fmla="*/ 434283 h 485940"/>
                <a:gd name="connsiteX52" fmla="*/ 17338 w 854767"/>
                <a:gd name="connsiteY52" fmla="*/ 452182 h 485940"/>
                <a:gd name="connsiteX53" fmla="*/ 28294 w 854767"/>
                <a:gd name="connsiteY53" fmla="*/ 457274 h 485940"/>
                <a:gd name="connsiteX54" fmla="*/ 190194 w 854767"/>
                <a:gd name="connsiteY54" fmla="*/ 480146 h 485940"/>
                <a:gd name="connsiteX55" fmla="*/ 278354 w 854767"/>
                <a:gd name="connsiteY55" fmla="*/ 473425 h 485940"/>
                <a:gd name="connsiteX56" fmla="*/ 358318 w 854767"/>
                <a:gd name="connsiteY56" fmla="*/ 457309 h 485940"/>
                <a:gd name="connsiteX57" fmla="*/ 494707 w 854767"/>
                <a:gd name="connsiteY57" fmla="*/ 435894 h 485940"/>
                <a:gd name="connsiteX58" fmla="*/ 652321 w 854767"/>
                <a:gd name="connsiteY58" fmla="*/ 456554 h 485940"/>
                <a:gd name="connsiteX59" fmla="*/ 800368 w 854767"/>
                <a:gd name="connsiteY59" fmla="*/ 477145 h 485940"/>
                <a:gd name="connsiteX60" fmla="*/ 800385 w 854767"/>
                <a:gd name="connsiteY60" fmla="*/ 477145 h 485940"/>
                <a:gd name="connsiteX61" fmla="*/ 818456 w 854767"/>
                <a:gd name="connsiteY61" fmla="*/ 476665 h 485940"/>
                <a:gd name="connsiteX62" fmla="*/ 842802 w 854767"/>
                <a:gd name="connsiteY62" fmla="*/ 467458 h 485940"/>
                <a:gd name="connsiteX63" fmla="*/ 847054 w 854767"/>
                <a:gd name="connsiteY63" fmla="*/ 452011 h 485940"/>
                <a:gd name="connsiteX64" fmla="*/ 842270 w 854767"/>
                <a:gd name="connsiteY64" fmla="*/ 329767 h 485940"/>
                <a:gd name="connsiteX65" fmla="*/ 832395 w 854767"/>
                <a:gd name="connsiteY65" fmla="*/ 293077 h 485940"/>
                <a:gd name="connsiteX66" fmla="*/ 821576 w 854767"/>
                <a:gd name="connsiteY66" fmla="*/ 217467 h 485940"/>
                <a:gd name="connsiteX67" fmla="*/ 829017 w 854767"/>
                <a:gd name="connsiteY67" fmla="*/ 194064 h 485940"/>
                <a:gd name="connsiteX68" fmla="*/ 835738 w 854767"/>
                <a:gd name="connsiteY68" fmla="*/ 173748 h 485940"/>
                <a:gd name="connsiteX69" fmla="*/ 833098 w 854767"/>
                <a:gd name="connsiteY69" fmla="*/ 122981 h 485940"/>
                <a:gd name="connsiteX70" fmla="*/ 822571 w 854767"/>
                <a:gd name="connsiteY70" fmla="*/ 103213 h 485940"/>
                <a:gd name="connsiteX71" fmla="*/ 794779 w 854767"/>
                <a:gd name="connsiteY71" fmla="*/ 98292 h 485940"/>
                <a:gd name="connsiteX72" fmla="*/ 776365 w 854767"/>
                <a:gd name="connsiteY72" fmla="*/ 98927 h 485940"/>
                <a:gd name="connsiteX73" fmla="*/ 772233 w 854767"/>
                <a:gd name="connsiteY73" fmla="*/ 99167 h 485940"/>
                <a:gd name="connsiteX74" fmla="*/ 752259 w 854767"/>
                <a:gd name="connsiteY74" fmla="*/ 99955 h 485940"/>
                <a:gd name="connsiteX75" fmla="*/ 741783 w 854767"/>
                <a:gd name="connsiteY75" fmla="*/ 99390 h 485940"/>
                <a:gd name="connsiteX76" fmla="*/ 737428 w 854767"/>
                <a:gd name="connsiteY76" fmla="*/ 98824 h 485940"/>
                <a:gd name="connsiteX77" fmla="*/ 705779 w 854767"/>
                <a:gd name="connsiteY77" fmla="*/ 96012 h 485940"/>
                <a:gd name="connsiteX78" fmla="*/ 665094 w 854767"/>
                <a:gd name="connsiteY78" fmla="*/ 107774 h 485940"/>
                <a:gd name="connsiteX79" fmla="*/ 656693 w 854767"/>
                <a:gd name="connsiteY79" fmla="*/ 113534 h 485940"/>
                <a:gd name="connsiteX80" fmla="*/ 631198 w 854767"/>
                <a:gd name="connsiteY80" fmla="*/ 133457 h 485940"/>
                <a:gd name="connsiteX81" fmla="*/ 622883 w 854767"/>
                <a:gd name="connsiteY81" fmla="*/ 143264 h 485940"/>
                <a:gd name="connsiteX82" fmla="*/ 600594 w 854767"/>
                <a:gd name="connsiteY82" fmla="*/ 163443 h 485940"/>
                <a:gd name="connsiteX83" fmla="*/ 580706 w 854767"/>
                <a:gd name="connsiteY83" fmla="*/ 167009 h 485940"/>
                <a:gd name="connsiteX84" fmla="*/ 570213 w 854767"/>
                <a:gd name="connsiteY84" fmla="*/ 166598 h 485940"/>
                <a:gd name="connsiteX85" fmla="*/ 510566 w 854767"/>
                <a:gd name="connsiteY85" fmla="*/ 155094 h 485940"/>
                <a:gd name="connsiteX86" fmla="*/ 507857 w 854767"/>
                <a:gd name="connsiteY86" fmla="*/ 153791 h 485940"/>
                <a:gd name="connsiteX87" fmla="*/ 509280 w 854767"/>
                <a:gd name="connsiteY87" fmla="*/ 151082 h 485940"/>
                <a:gd name="connsiteX88" fmla="*/ 496044 w 854767"/>
                <a:gd name="connsiteY88" fmla="*/ 17728 h 485940"/>
                <a:gd name="connsiteX89" fmla="*/ 456113 w 854767"/>
                <a:gd name="connsiteY89" fmla="*/ 5795 h 48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854767" h="485940">
                  <a:moveTo>
                    <a:pt x="190212" y="485941"/>
                  </a:moveTo>
                  <a:cubicBezTo>
                    <a:pt x="134799" y="485941"/>
                    <a:pt x="79832" y="478174"/>
                    <a:pt x="26802" y="462864"/>
                  </a:cubicBezTo>
                  <a:cubicBezTo>
                    <a:pt x="22893" y="461732"/>
                    <a:pt x="17544" y="460189"/>
                    <a:pt x="13601" y="456486"/>
                  </a:cubicBezTo>
                  <a:cubicBezTo>
                    <a:pt x="7926" y="451171"/>
                    <a:pt x="6468" y="443318"/>
                    <a:pt x="5388" y="435072"/>
                  </a:cubicBezTo>
                  <a:cubicBezTo>
                    <a:pt x="-1230" y="384974"/>
                    <a:pt x="-5104" y="340345"/>
                    <a:pt x="14389" y="301426"/>
                  </a:cubicBezTo>
                  <a:cubicBezTo>
                    <a:pt x="38101" y="254106"/>
                    <a:pt x="93377" y="224205"/>
                    <a:pt x="135570" y="207472"/>
                  </a:cubicBezTo>
                  <a:cubicBezTo>
                    <a:pt x="147863" y="202585"/>
                    <a:pt x="160173" y="198128"/>
                    <a:pt x="172072" y="193790"/>
                  </a:cubicBezTo>
                  <a:cubicBezTo>
                    <a:pt x="223010" y="175273"/>
                    <a:pt x="271119" y="157785"/>
                    <a:pt x="309318" y="112026"/>
                  </a:cubicBezTo>
                  <a:cubicBezTo>
                    <a:pt x="315884" y="104156"/>
                    <a:pt x="322348" y="95875"/>
                    <a:pt x="328606" y="87868"/>
                  </a:cubicBezTo>
                  <a:cubicBezTo>
                    <a:pt x="346385" y="65082"/>
                    <a:pt x="364765" y="41525"/>
                    <a:pt x="388116" y="24106"/>
                  </a:cubicBezTo>
                  <a:cubicBezTo>
                    <a:pt x="408656" y="8795"/>
                    <a:pt x="433448" y="0"/>
                    <a:pt x="456130" y="0"/>
                  </a:cubicBezTo>
                  <a:cubicBezTo>
                    <a:pt x="472435" y="0"/>
                    <a:pt x="486923" y="4355"/>
                    <a:pt x="499199" y="12962"/>
                  </a:cubicBezTo>
                  <a:cubicBezTo>
                    <a:pt x="556017" y="52755"/>
                    <a:pt x="530917" y="120821"/>
                    <a:pt x="515641" y="151099"/>
                  </a:cubicBezTo>
                  <a:cubicBezTo>
                    <a:pt x="532957" y="158574"/>
                    <a:pt x="552880" y="159774"/>
                    <a:pt x="570556" y="160837"/>
                  </a:cubicBezTo>
                  <a:cubicBezTo>
                    <a:pt x="574174" y="161060"/>
                    <a:pt x="577414" y="161232"/>
                    <a:pt x="580723" y="161232"/>
                  </a:cubicBezTo>
                  <a:cubicBezTo>
                    <a:pt x="588061" y="161232"/>
                    <a:pt x="593668" y="160254"/>
                    <a:pt x="598400" y="158145"/>
                  </a:cubicBezTo>
                  <a:cubicBezTo>
                    <a:pt x="606869" y="154374"/>
                    <a:pt x="612561" y="147207"/>
                    <a:pt x="618579" y="139612"/>
                  </a:cubicBezTo>
                  <a:cubicBezTo>
                    <a:pt x="621305" y="136165"/>
                    <a:pt x="624134" y="132600"/>
                    <a:pt x="627255" y="129376"/>
                  </a:cubicBezTo>
                  <a:cubicBezTo>
                    <a:pt x="635090" y="121267"/>
                    <a:pt x="644520" y="114872"/>
                    <a:pt x="653641" y="108699"/>
                  </a:cubicBezTo>
                  <a:cubicBezTo>
                    <a:pt x="656435" y="106813"/>
                    <a:pt x="659213" y="104927"/>
                    <a:pt x="661939" y="103007"/>
                  </a:cubicBezTo>
                  <a:cubicBezTo>
                    <a:pt x="674283" y="94298"/>
                    <a:pt x="688205" y="90234"/>
                    <a:pt x="705779" y="90234"/>
                  </a:cubicBezTo>
                  <a:cubicBezTo>
                    <a:pt x="716357" y="90234"/>
                    <a:pt x="726936" y="91623"/>
                    <a:pt x="738131" y="93080"/>
                  </a:cubicBezTo>
                  <a:lnTo>
                    <a:pt x="742486" y="93646"/>
                  </a:lnTo>
                  <a:cubicBezTo>
                    <a:pt x="745144" y="93989"/>
                    <a:pt x="748350" y="94160"/>
                    <a:pt x="752259" y="94160"/>
                  </a:cubicBezTo>
                  <a:cubicBezTo>
                    <a:pt x="758191" y="94160"/>
                    <a:pt x="764860" y="93783"/>
                    <a:pt x="771924" y="93372"/>
                  </a:cubicBezTo>
                  <a:lnTo>
                    <a:pt x="776056" y="93132"/>
                  </a:lnTo>
                  <a:cubicBezTo>
                    <a:pt x="782126" y="92806"/>
                    <a:pt x="788606" y="92497"/>
                    <a:pt x="794761" y="92497"/>
                  </a:cubicBezTo>
                  <a:cubicBezTo>
                    <a:pt x="809403" y="92497"/>
                    <a:pt x="819159" y="94332"/>
                    <a:pt x="825434" y="98258"/>
                  </a:cubicBezTo>
                  <a:cubicBezTo>
                    <a:pt x="833269" y="103144"/>
                    <a:pt x="836441" y="112814"/>
                    <a:pt x="838515" y="121609"/>
                  </a:cubicBezTo>
                  <a:cubicBezTo>
                    <a:pt x="841996" y="136406"/>
                    <a:pt x="845442" y="155865"/>
                    <a:pt x="841173" y="175051"/>
                  </a:cubicBezTo>
                  <a:cubicBezTo>
                    <a:pt x="839544" y="182388"/>
                    <a:pt x="836818" y="189418"/>
                    <a:pt x="834195" y="196224"/>
                  </a:cubicBezTo>
                  <a:cubicBezTo>
                    <a:pt x="831263" y="203802"/>
                    <a:pt x="828503" y="210952"/>
                    <a:pt x="827045" y="218582"/>
                  </a:cubicBezTo>
                  <a:cubicBezTo>
                    <a:pt x="822468" y="242773"/>
                    <a:pt x="830200" y="267428"/>
                    <a:pt x="837693" y="291276"/>
                  </a:cubicBezTo>
                  <a:cubicBezTo>
                    <a:pt x="841550" y="303569"/>
                    <a:pt x="845545" y="316291"/>
                    <a:pt x="847739" y="328704"/>
                  </a:cubicBezTo>
                  <a:cubicBezTo>
                    <a:pt x="854992" y="369492"/>
                    <a:pt x="856672" y="412337"/>
                    <a:pt x="852591" y="452594"/>
                  </a:cubicBezTo>
                  <a:cubicBezTo>
                    <a:pt x="851957" y="458903"/>
                    <a:pt x="851014" y="465504"/>
                    <a:pt x="847328" y="470819"/>
                  </a:cubicBezTo>
                  <a:cubicBezTo>
                    <a:pt x="840916" y="480043"/>
                    <a:pt x="829274" y="481860"/>
                    <a:pt x="818730" y="482426"/>
                  </a:cubicBezTo>
                  <a:cubicBezTo>
                    <a:pt x="812746" y="482735"/>
                    <a:pt x="806574" y="482906"/>
                    <a:pt x="800368" y="482906"/>
                  </a:cubicBezTo>
                  <a:lnTo>
                    <a:pt x="800351" y="482906"/>
                  </a:lnTo>
                  <a:cubicBezTo>
                    <a:pt x="750184" y="482906"/>
                    <a:pt x="699864" y="472379"/>
                    <a:pt x="651206" y="462195"/>
                  </a:cubicBezTo>
                  <a:cubicBezTo>
                    <a:pt x="600131" y="451514"/>
                    <a:pt x="547308" y="440455"/>
                    <a:pt x="494827" y="441655"/>
                  </a:cubicBezTo>
                  <a:cubicBezTo>
                    <a:pt x="449187" y="442684"/>
                    <a:pt x="403598" y="452971"/>
                    <a:pt x="359518" y="462932"/>
                  </a:cubicBezTo>
                  <a:cubicBezTo>
                    <a:pt x="333286" y="468847"/>
                    <a:pt x="306163" y="474985"/>
                    <a:pt x="279194" y="479134"/>
                  </a:cubicBezTo>
                  <a:cubicBezTo>
                    <a:pt x="249927" y="483661"/>
                    <a:pt x="219992" y="485941"/>
                    <a:pt x="190212" y="485941"/>
                  </a:cubicBezTo>
                  <a:close/>
                  <a:moveTo>
                    <a:pt x="456113" y="5795"/>
                  </a:moveTo>
                  <a:cubicBezTo>
                    <a:pt x="434579" y="5795"/>
                    <a:pt x="410971" y="14179"/>
                    <a:pt x="391374" y="28804"/>
                  </a:cubicBezTo>
                  <a:cubicBezTo>
                    <a:pt x="368622" y="45777"/>
                    <a:pt x="350483" y="69026"/>
                    <a:pt x="332944" y="91503"/>
                  </a:cubicBezTo>
                  <a:cubicBezTo>
                    <a:pt x="326669" y="99544"/>
                    <a:pt x="320171" y="107876"/>
                    <a:pt x="313535" y="115815"/>
                  </a:cubicBezTo>
                  <a:cubicBezTo>
                    <a:pt x="274359" y="162740"/>
                    <a:pt x="225564" y="180485"/>
                    <a:pt x="173907" y="199259"/>
                  </a:cubicBezTo>
                  <a:cubicBezTo>
                    <a:pt x="162042" y="203563"/>
                    <a:pt x="149783" y="208020"/>
                    <a:pt x="137559" y="212872"/>
                  </a:cubicBezTo>
                  <a:cubicBezTo>
                    <a:pt x="96274" y="229263"/>
                    <a:pt x="42250" y="258375"/>
                    <a:pt x="19344" y="304101"/>
                  </a:cubicBezTo>
                  <a:cubicBezTo>
                    <a:pt x="605" y="341511"/>
                    <a:pt x="4428" y="385197"/>
                    <a:pt x="10909" y="434283"/>
                  </a:cubicBezTo>
                  <a:cubicBezTo>
                    <a:pt x="11852" y="441432"/>
                    <a:pt x="13052" y="448170"/>
                    <a:pt x="17338" y="452182"/>
                  </a:cubicBezTo>
                  <a:cubicBezTo>
                    <a:pt x="20099" y="454754"/>
                    <a:pt x="23939" y="456023"/>
                    <a:pt x="28294" y="457274"/>
                  </a:cubicBezTo>
                  <a:cubicBezTo>
                    <a:pt x="80826" y="472448"/>
                    <a:pt x="135296" y="480146"/>
                    <a:pt x="190194" y="480146"/>
                  </a:cubicBezTo>
                  <a:cubicBezTo>
                    <a:pt x="219701" y="480146"/>
                    <a:pt x="249362" y="477883"/>
                    <a:pt x="278354" y="473425"/>
                  </a:cubicBezTo>
                  <a:cubicBezTo>
                    <a:pt x="305135" y="469310"/>
                    <a:pt x="332172" y="463206"/>
                    <a:pt x="358318" y="457309"/>
                  </a:cubicBezTo>
                  <a:cubicBezTo>
                    <a:pt x="402655" y="447296"/>
                    <a:pt x="448518" y="436941"/>
                    <a:pt x="494707" y="435894"/>
                  </a:cubicBezTo>
                  <a:cubicBezTo>
                    <a:pt x="547822" y="434712"/>
                    <a:pt x="600954" y="445804"/>
                    <a:pt x="652321" y="456554"/>
                  </a:cubicBezTo>
                  <a:cubicBezTo>
                    <a:pt x="700721" y="466687"/>
                    <a:pt x="750767" y="477145"/>
                    <a:pt x="800368" y="477145"/>
                  </a:cubicBezTo>
                  <a:lnTo>
                    <a:pt x="800385" y="477145"/>
                  </a:lnTo>
                  <a:cubicBezTo>
                    <a:pt x="806489" y="477145"/>
                    <a:pt x="812558" y="476991"/>
                    <a:pt x="818456" y="476665"/>
                  </a:cubicBezTo>
                  <a:cubicBezTo>
                    <a:pt x="827680" y="476168"/>
                    <a:pt x="837778" y="474693"/>
                    <a:pt x="842802" y="467458"/>
                  </a:cubicBezTo>
                  <a:cubicBezTo>
                    <a:pt x="845699" y="463292"/>
                    <a:pt x="846471" y="457772"/>
                    <a:pt x="847054" y="452011"/>
                  </a:cubicBezTo>
                  <a:cubicBezTo>
                    <a:pt x="851066" y="412303"/>
                    <a:pt x="849420" y="370024"/>
                    <a:pt x="842270" y="329767"/>
                  </a:cubicBezTo>
                  <a:cubicBezTo>
                    <a:pt x="840127" y="317731"/>
                    <a:pt x="836372" y="305747"/>
                    <a:pt x="832395" y="293077"/>
                  </a:cubicBezTo>
                  <a:cubicBezTo>
                    <a:pt x="824697" y="268525"/>
                    <a:pt x="816724" y="243133"/>
                    <a:pt x="821576" y="217467"/>
                  </a:cubicBezTo>
                  <a:cubicBezTo>
                    <a:pt x="823119" y="209306"/>
                    <a:pt x="826120" y="201557"/>
                    <a:pt x="829017" y="194064"/>
                  </a:cubicBezTo>
                  <a:cubicBezTo>
                    <a:pt x="831572" y="187464"/>
                    <a:pt x="834212" y="180657"/>
                    <a:pt x="835738" y="173748"/>
                  </a:cubicBezTo>
                  <a:cubicBezTo>
                    <a:pt x="839733" y="155745"/>
                    <a:pt x="836424" y="137160"/>
                    <a:pt x="833098" y="122981"/>
                  </a:cubicBezTo>
                  <a:cubicBezTo>
                    <a:pt x="831212" y="114957"/>
                    <a:pt x="828640" y="107002"/>
                    <a:pt x="822571" y="103213"/>
                  </a:cubicBezTo>
                  <a:cubicBezTo>
                    <a:pt x="817187" y="99852"/>
                    <a:pt x="808357" y="98292"/>
                    <a:pt x="794779" y="98292"/>
                  </a:cubicBezTo>
                  <a:cubicBezTo>
                    <a:pt x="788743" y="98292"/>
                    <a:pt x="782366" y="98601"/>
                    <a:pt x="776365" y="98927"/>
                  </a:cubicBezTo>
                  <a:lnTo>
                    <a:pt x="772233" y="99167"/>
                  </a:lnTo>
                  <a:cubicBezTo>
                    <a:pt x="765083" y="99578"/>
                    <a:pt x="758345" y="99955"/>
                    <a:pt x="752259" y="99955"/>
                  </a:cubicBezTo>
                  <a:cubicBezTo>
                    <a:pt x="748110" y="99955"/>
                    <a:pt x="744681" y="99767"/>
                    <a:pt x="741783" y="99390"/>
                  </a:cubicBezTo>
                  <a:lnTo>
                    <a:pt x="737428" y="98824"/>
                  </a:lnTo>
                  <a:cubicBezTo>
                    <a:pt x="726421" y="97384"/>
                    <a:pt x="716014" y="96012"/>
                    <a:pt x="705779" y="96012"/>
                  </a:cubicBezTo>
                  <a:cubicBezTo>
                    <a:pt x="689388" y="96012"/>
                    <a:pt x="676461" y="99749"/>
                    <a:pt x="665094" y="107774"/>
                  </a:cubicBezTo>
                  <a:cubicBezTo>
                    <a:pt x="662333" y="109728"/>
                    <a:pt x="659522" y="111631"/>
                    <a:pt x="656693" y="113534"/>
                  </a:cubicBezTo>
                  <a:cubicBezTo>
                    <a:pt x="647812" y="119552"/>
                    <a:pt x="638622" y="125776"/>
                    <a:pt x="631198" y="133457"/>
                  </a:cubicBezTo>
                  <a:cubicBezTo>
                    <a:pt x="628283" y="136492"/>
                    <a:pt x="625540" y="139937"/>
                    <a:pt x="622883" y="143264"/>
                  </a:cubicBezTo>
                  <a:cubicBezTo>
                    <a:pt x="616693" y="151048"/>
                    <a:pt x="610316" y="159106"/>
                    <a:pt x="600594" y="163443"/>
                  </a:cubicBezTo>
                  <a:cubicBezTo>
                    <a:pt x="595142" y="165878"/>
                    <a:pt x="588833" y="167009"/>
                    <a:pt x="580706" y="167009"/>
                  </a:cubicBezTo>
                  <a:cubicBezTo>
                    <a:pt x="577260" y="167009"/>
                    <a:pt x="573917" y="166821"/>
                    <a:pt x="570213" y="166598"/>
                  </a:cubicBezTo>
                  <a:cubicBezTo>
                    <a:pt x="551097" y="165449"/>
                    <a:pt x="529443" y="164146"/>
                    <a:pt x="510566" y="155094"/>
                  </a:cubicBezTo>
                  <a:lnTo>
                    <a:pt x="507857" y="153791"/>
                  </a:lnTo>
                  <a:lnTo>
                    <a:pt x="509280" y="151082"/>
                  </a:lnTo>
                  <a:cubicBezTo>
                    <a:pt x="523579" y="123787"/>
                    <a:pt x="550891" y="56150"/>
                    <a:pt x="496044" y="17728"/>
                  </a:cubicBezTo>
                  <a:cubicBezTo>
                    <a:pt x="484728" y="9824"/>
                    <a:pt x="471287" y="5795"/>
                    <a:pt x="456113" y="5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1" name="任意多边形: 形状 560">
              <a:extLst>
                <a:ext uri="{FF2B5EF4-FFF2-40B4-BE49-F238E27FC236}">
                  <a16:creationId xmlns:a16="http://schemas.microsoft.com/office/drawing/2014/main" id="{BF38115A-0432-5712-174E-291887507325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2" name="任意多边形: 形状 561">
              <a:extLst>
                <a:ext uri="{FF2B5EF4-FFF2-40B4-BE49-F238E27FC236}">
                  <a16:creationId xmlns:a16="http://schemas.microsoft.com/office/drawing/2014/main" id="{5D285617-1AF6-05F4-3EB7-DAB7EA37605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3" name="任意多边形: 形状 562">
              <a:extLst>
                <a:ext uri="{FF2B5EF4-FFF2-40B4-BE49-F238E27FC236}">
                  <a16:creationId xmlns:a16="http://schemas.microsoft.com/office/drawing/2014/main" id="{8C0397C9-14BF-FF72-A0EC-BF7E99EED2E8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4" name="任意多边形: 形状 563">
              <a:extLst>
                <a:ext uri="{FF2B5EF4-FFF2-40B4-BE49-F238E27FC236}">
                  <a16:creationId xmlns:a16="http://schemas.microsoft.com/office/drawing/2014/main" id="{45976EC9-B7BC-2600-9D6D-B7A21BABFA75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5" name="任意多边形: 形状 564">
              <a:extLst>
                <a:ext uri="{FF2B5EF4-FFF2-40B4-BE49-F238E27FC236}">
                  <a16:creationId xmlns:a16="http://schemas.microsoft.com/office/drawing/2014/main" id="{CCAB7480-EB30-D42A-980B-012E654F91FA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6" name="任意多边形: 形状 565">
              <a:extLst>
                <a:ext uri="{FF2B5EF4-FFF2-40B4-BE49-F238E27FC236}">
                  <a16:creationId xmlns:a16="http://schemas.microsoft.com/office/drawing/2014/main" id="{E70B37D4-ABFE-5D80-902B-6CC7CFD9708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7" name="任意多边形: 形状 566">
              <a:extLst>
                <a:ext uri="{FF2B5EF4-FFF2-40B4-BE49-F238E27FC236}">
                  <a16:creationId xmlns:a16="http://schemas.microsoft.com/office/drawing/2014/main" id="{42935934-6E2D-2A86-B69A-86029579C85A}"/>
                </a:ext>
              </a:extLst>
            </p:cNvPr>
            <p:cNvSpPr/>
            <p:nvPr/>
          </p:nvSpPr>
          <p:spPr>
            <a:xfrm>
              <a:off x="5603014" y="1697371"/>
              <a:ext cx="341932" cy="327649"/>
            </a:xfrm>
            <a:custGeom>
              <a:avLst/>
              <a:gdLst>
                <a:gd name="connsiteX0" fmla="*/ 206169 w 341932"/>
                <a:gd name="connsiteY0" fmla="*/ 26438 h 327649"/>
                <a:gd name="connsiteX1" fmla="*/ 158197 w 341932"/>
                <a:gd name="connsiteY1" fmla="*/ 99048 h 327649"/>
                <a:gd name="connsiteX2" fmla="*/ 92377 w 341932"/>
                <a:gd name="connsiteY2" fmla="*/ 168914 h 327649"/>
                <a:gd name="connsiteX3" fmla="*/ 0 w 341932"/>
                <a:gd name="connsiteY3" fmla="*/ 208141 h 327649"/>
                <a:gd name="connsiteX4" fmla="*/ 51503 w 341932"/>
                <a:gd name="connsiteY4" fmla="*/ 290574 h 327649"/>
                <a:gd name="connsiteX5" fmla="*/ 150550 w 341932"/>
                <a:gd name="connsiteY5" fmla="*/ 327573 h 327649"/>
                <a:gd name="connsiteX6" fmla="*/ 252889 w 341932"/>
                <a:gd name="connsiteY6" fmla="*/ 246615 h 327649"/>
                <a:gd name="connsiteX7" fmla="*/ 333384 w 341932"/>
                <a:gd name="connsiteY7" fmla="*/ 95584 h 327649"/>
                <a:gd name="connsiteX8" fmla="*/ 341854 w 341932"/>
                <a:gd name="connsiteY8" fmla="*/ 69455 h 327649"/>
                <a:gd name="connsiteX9" fmla="*/ 306089 w 341932"/>
                <a:gd name="connsiteY9" fmla="*/ 16477 h 327649"/>
                <a:gd name="connsiteX10" fmla="*/ 265182 w 341932"/>
                <a:gd name="connsiteY10" fmla="*/ 241 h 327649"/>
                <a:gd name="connsiteX11" fmla="*/ 206169 w 341932"/>
                <a:gd name="connsiteY11" fmla="*/ 26438 h 32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932" h="327649">
                  <a:moveTo>
                    <a:pt x="206169" y="26438"/>
                  </a:moveTo>
                  <a:cubicBezTo>
                    <a:pt x="183794" y="48144"/>
                    <a:pt x="171724" y="71753"/>
                    <a:pt x="158197" y="99048"/>
                  </a:cubicBezTo>
                  <a:cubicBezTo>
                    <a:pt x="144755" y="126188"/>
                    <a:pt x="115574" y="150843"/>
                    <a:pt x="92377" y="168914"/>
                  </a:cubicBezTo>
                  <a:cubicBezTo>
                    <a:pt x="62836" y="191939"/>
                    <a:pt x="33964" y="197871"/>
                    <a:pt x="0" y="208141"/>
                  </a:cubicBezTo>
                  <a:cubicBezTo>
                    <a:pt x="1371" y="240785"/>
                    <a:pt x="27998" y="271526"/>
                    <a:pt x="51503" y="290574"/>
                  </a:cubicBezTo>
                  <a:cubicBezTo>
                    <a:pt x="79724" y="313446"/>
                    <a:pt x="114751" y="328876"/>
                    <a:pt x="150550" y="327573"/>
                  </a:cubicBezTo>
                  <a:cubicBezTo>
                    <a:pt x="204677" y="325602"/>
                    <a:pt x="227325" y="289271"/>
                    <a:pt x="252889" y="246615"/>
                  </a:cubicBezTo>
                  <a:cubicBezTo>
                    <a:pt x="282172" y="197751"/>
                    <a:pt x="308936" y="147208"/>
                    <a:pt x="333384" y="95584"/>
                  </a:cubicBezTo>
                  <a:cubicBezTo>
                    <a:pt x="337311" y="87286"/>
                    <a:pt x="341254" y="78679"/>
                    <a:pt x="341854" y="69455"/>
                  </a:cubicBezTo>
                  <a:cubicBezTo>
                    <a:pt x="343294" y="46824"/>
                    <a:pt x="324709" y="28393"/>
                    <a:pt x="306089" y="16477"/>
                  </a:cubicBezTo>
                  <a:cubicBezTo>
                    <a:pt x="293557" y="8453"/>
                    <a:pt x="279858" y="1595"/>
                    <a:pt x="265182" y="241"/>
                  </a:cubicBezTo>
                  <a:cubicBezTo>
                    <a:pt x="243030" y="-1834"/>
                    <a:pt x="223416" y="9705"/>
                    <a:pt x="206169" y="2643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8" name="任意多边形: 形状 567">
              <a:extLst>
                <a:ext uri="{FF2B5EF4-FFF2-40B4-BE49-F238E27FC236}">
                  <a16:creationId xmlns:a16="http://schemas.microsoft.com/office/drawing/2014/main" id="{7B6365CD-8D17-EC87-B58D-9F3F38A94D72}"/>
                </a:ext>
              </a:extLst>
            </p:cNvPr>
            <p:cNvSpPr/>
            <p:nvPr/>
          </p:nvSpPr>
          <p:spPr>
            <a:xfrm>
              <a:off x="5598694" y="1693033"/>
              <a:ext cx="350463" cy="336334"/>
            </a:xfrm>
            <a:custGeom>
              <a:avLst/>
              <a:gdLst>
                <a:gd name="connsiteX0" fmla="*/ 150653 w 350463"/>
                <a:gd name="connsiteY0" fmla="*/ 336335 h 336334"/>
                <a:gd name="connsiteX1" fmla="*/ 53235 w 350463"/>
                <a:gd name="connsiteY1" fmla="*/ 298341 h 336334"/>
                <a:gd name="connsiteX2" fmla="*/ 137 w 350463"/>
                <a:gd name="connsiteY2" fmla="*/ 212685 h 336334"/>
                <a:gd name="connsiteX3" fmla="*/ 0 w 350463"/>
                <a:gd name="connsiteY3" fmla="*/ 209273 h 336334"/>
                <a:gd name="connsiteX4" fmla="*/ 3154 w 350463"/>
                <a:gd name="connsiteY4" fmla="*/ 208313 h 336334"/>
                <a:gd name="connsiteX5" fmla="*/ 17693 w 350463"/>
                <a:gd name="connsiteY5" fmla="*/ 204044 h 336334"/>
                <a:gd name="connsiteX6" fmla="*/ 94195 w 350463"/>
                <a:gd name="connsiteY6" fmla="*/ 169805 h 336334"/>
                <a:gd name="connsiteX7" fmla="*/ 158797 w 350463"/>
                <a:gd name="connsiteY7" fmla="*/ 101431 h 336334"/>
                <a:gd name="connsiteX8" fmla="*/ 207626 w 350463"/>
                <a:gd name="connsiteY8" fmla="*/ 27639 h 336334"/>
                <a:gd name="connsiteX9" fmla="*/ 269896 w 350463"/>
                <a:gd name="connsiteY9" fmla="*/ 258 h 336334"/>
                <a:gd name="connsiteX10" fmla="*/ 312622 w 350463"/>
                <a:gd name="connsiteY10" fmla="*/ 17129 h 336334"/>
                <a:gd name="connsiteX11" fmla="*/ 350375 w 350463"/>
                <a:gd name="connsiteY11" fmla="*/ 74084 h 336334"/>
                <a:gd name="connsiteX12" fmla="*/ 341494 w 350463"/>
                <a:gd name="connsiteY12" fmla="*/ 101842 h 336334"/>
                <a:gd name="connsiteX13" fmla="*/ 260792 w 350463"/>
                <a:gd name="connsiteY13" fmla="*/ 253250 h 336334"/>
                <a:gd name="connsiteX14" fmla="*/ 155025 w 350463"/>
                <a:gd name="connsiteY14" fmla="*/ 336249 h 336334"/>
                <a:gd name="connsiteX15" fmla="*/ 150653 w 350463"/>
                <a:gd name="connsiteY15" fmla="*/ 336335 h 336334"/>
                <a:gd name="connsiteX16" fmla="*/ 8761 w 350463"/>
                <a:gd name="connsiteY16" fmla="*/ 215668 h 336334"/>
                <a:gd name="connsiteX17" fmla="*/ 58413 w 350463"/>
                <a:gd name="connsiteY17" fmla="*/ 291483 h 336334"/>
                <a:gd name="connsiteX18" fmla="*/ 150653 w 350463"/>
                <a:gd name="connsiteY18" fmla="*/ 327642 h 336334"/>
                <a:gd name="connsiteX19" fmla="*/ 154734 w 350463"/>
                <a:gd name="connsiteY19" fmla="*/ 327573 h 336334"/>
                <a:gd name="connsiteX20" fmla="*/ 253660 w 350463"/>
                <a:gd name="connsiteY20" fmla="*/ 248672 h 336334"/>
                <a:gd name="connsiteX21" fmla="*/ 333950 w 350463"/>
                <a:gd name="connsiteY21" fmla="*/ 98019 h 336334"/>
                <a:gd name="connsiteX22" fmla="*/ 341991 w 350463"/>
                <a:gd name="connsiteY22" fmla="*/ 73519 h 336334"/>
                <a:gd name="connsiteX23" fmla="*/ 308199 w 350463"/>
                <a:gd name="connsiteY23" fmla="*/ 24535 h 336334"/>
                <a:gd name="connsiteX24" fmla="*/ 269125 w 350463"/>
                <a:gd name="connsiteY24" fmla="*/ 8916 h 336334"/>
                <a:gd name="connsiteX25" fmla="*/ 213335 w 350463"/>
                <a:gd name="connsiteY25" fmla="*/ 33982 h 336334"/>
                <a:gd name="connsiteX26" fmla="*/ 166238 w 350463"/>
                <a:gd name="connsiteY26" fmla="*/ 105391 h 336334"/>
                <a:gd name="connsiteX27" fmla="*/ 99218 w 350463"/>
                <a:gd name="connsiteY27" fmla="*/ 176749 h 336334"/>
                <a:gd name="connsiteX28" fmla="*/ 19939 w 350463"/>
                <a:gd name="connsiteY28" fmla="*/ 212410 h 336334"/>
                <a:gd name="connsiteX29" fmla="*/ 8761 w 350463"/>
                <a:gd name="connsiteY29" fmla="*/ 215668 h 33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50463" h="336334">
                  <a:moveTo>
                    <a:pt x="150653" y="336335"/>
                  </a:moveTo>
                  <a:cubicBezTo>
                    <a:pt x="118060" y="336335"/>
                    <a:pt x="83462" y="322841"/>
                    <a:pt x="53235" y="298341"/>
                  </a:cubicBezTo>
                  <a:cubicBezTo>
                    <a:pt x="37822" y="285860"/>
                    <a:pt x="1817" y="252513"/>
                    <a:pt x="137" y="212685"/>
                  </a:cubicBezTo>
                  <a:lnTo>
                    <a:pt x="0" y="209273"/>
                  </a:lnTo>
                  <a:lnTo>
                    <a:pt x="3154" y="208313"/>
                  </a:lnTo>
                  <a:cubicBezTo>
                    <a:pt x="8110" y="206821"/>
                    <a:pt x="12944" y="205415"/>
                    <a:pt x="17693" y="204044"/>
                  </a:cubicBezTo>
                  <a:cubicBezTo>
                    <a:pt x="45520" y="195968"/>
                    <a:pt x="69574" y="188990"/>
                    <a:pt x="94195" y="169805"/>
                  </a:cubicBezTo>
                  <a:cubicBezTo>
                    <a:pt x="117495" y="151631"/>
                    <a:pt x="145904" y="127457"/>
                    <a:pt x="158797" y="101431"/>
                  </a:cubicBezTo>
                  <a:cubicBezTo>
                    <a:pt x="171175" y="76434"/>
                    <a:pt x="183983" y="50579"/>
                    <a:pt x="207626" y="27639"/>
                  </a:cubicBezTo>
                  <a:cubicBezTo>
                    <a:pt x="228611" y="7270"/>
                    <a:pt x="249014" y="-1679"/>
                    <a:pt x="269896" y="258"/>
                  </a:cubicBezTo>
                  <a:cubicBezTo>
                    <a:pt x="287041" y="1853"/>
                    <a:pt x="302489" y="10665"/>
                    <a:pt x="312622" y="17129"/>
                  </a:cubicBezTo>
                  <a:cubicBezTo>
                    <a:pt x="327470" y="26627"/>
                    <a:pt x="352124" y="46653"/>
                    <a:pt x="350375" y="74084"/>
                  </a:cubicBezTo>
                  <a:cubicBezTo>
                    <a:pt x="349707" y="84492"/>
                    <a:pt x="345146" y="94110"/>
                    <a:pt x="341494" y="101842"/>
                  </a:cubicBezTo>
                  <a:cubicBezTo>
                    <a:pt x="316342" y="154923"/>
                    <a:pt x="289185" y="205878"/>
                    <a:pt x="260792" y="253250"/>
                  </a:cubicBezTo>
                  <a:cubicBezTo>
                    <a:pt x="235846" y="294861"/>
                    <a:pt x="212289" y="334174"/>
                    <a:pt x="155025" y="336249"/>
                  </a:cubicBezTo>
                  <a:cubicBezTo>
                    <a:pt x="153567" y="336300"/>
                    <a:pt x="152110" y="336335"/>
                    <a:pt x="150653" y="336335"/>
                  </a:cubicBezTo>
                  <a:close/>
                  <a:moveTo>
                    <a:pt x="8761" y="215668"/>
                  </a:moveTo>
                  <a:cubicBezTo>
                    <a:pt x="12156" y="250438"/>
                    <a:pt x="44371" y="280099"/>
                    <a:pt x="58413" y="291483"/>
                  </a:cubicBezTo>
                  <a:cubicBezTo>
                    <a:pt x="87165" y="314800"/>
                    <a:pt x="119929" y="327642"/>
                    <a:pt x="150653" y="327642"/>
                  </a:cubicBezTo>
                  <a:cubicBezTo>
                    <a:pt x="152007" y="327642"/>
                    <a:pt x="153362" y="327625"/>
                    <a:pt x="154734" y="327573"/>
                  </a:cubicBezTo>
                  <a:cubicBezTo>
                    <a:pt x="207523" y="325653"/>
                    <a:pt x="228903" y="289974"/>
                    <a:pt x="253660" y="248672"/>
                  </a:cubicBezTo>
                  <a:cubicBezTo>
                    <a:pt x="281915" y="201541"/>
                    <a:pt x="308936" y="150843"/>
                    <a:pt x="333950" y="98019"/>
                  </a:cubicBezTo>
                  <a:cubicBezTo>
                    <a:pt x="338185" y="89069"/>
                    <a:pt x="341477" y="81577"/>
                    <a:pt x="341991" y="73519"/>
                  </a:cubicBezTo>
                  <a:cubicBezTo>
                    <a:pt x="343448" y="50630"/>
                    <a:pt x="321452" y="33005"/>
                    <a:pt x="308199" y="24535"/>
                  </a:cubicBezTo>
                  <a:cubicBezTo>
                    <a:pt x="298786" y="18518"/>
                    <a:pt x="284504" y="10357"/>
                    <a:pt x="269125" y="8916"/>
                  </a:cubicBezTo>
                  <a:cubicBezTo>
                    <a:pt x="250728" y="7185"/>
                    <a:pt x="232503" y="15363"/>
                    <a:pt x="213335" y="33982"/>
                  </a:cubicBezTo>
                  <a:cubicBezTo>
                    <a:pt x="192333" y="54368"/>
                    <a:pt x="181051" y="75490"/>
                    <a:pt x="166238" y="105391"/>
                  </a:cubicBezTo>
                  <a:cubicBezTo>
                    <a:pt x="152556" y="132995"/>
                    <a:pt x="123238" y="158027"/>
                    <a:pt x="99218" y="176749"/>
                  </a:cubicBezTo>
                  <a:cubicBezTo>
                    <a:pt x="73329" y="196928"/>
                    <a:pt x="48589" y="204112"/>
                    <a:pt x="19939" y="212410"/>
                  </a:cubicBezTo>
                  <a:cubicBezTo>
                    <a:pt x="16271" y="213456"/>
                    <a:pt x="12550" y="214536"/>
                    <a:pt x="8761" y="21566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9" name="任意多边形: 形状 568">
              <a:extLst>
                <a:ext uri="{FF2B5EF4-FFF2-40B4-BE49-F238E27FC236}">
                  <a16:creationId xmlns:a16="http://schemas.microsoft.com/office/drawing/2014/main" id="{F36CB54D-1F35-2916-1324-9EED404F0739}"/>
                </a:ext>
              </a:extLst>
            </p:cNvPr>
            <p:cNvSpPr/>
            <p:nvPr/>
          </p:nvSpPr>
          <p:spPr>
            <a:xfrm>
              <a:off x="5722453" y="1504362"/>
              <a:ext cx="316365" cy="303447"/>
            </a:xfrm>
            <a:custGeom>
              <a:avLst/>
              <a:gdLst>
                <a:gd name="connsiteX0" fmla="*/ 277503 w 316365"/>
                <a:gd name="connsiteY0" fmla="*/ 47260 h 303447"/>
                <a:gd name="connsiteX1" fmla="*/ 130861 w 316365"/>
                <a:gd name="connsiteY1" fmla="*/ 41123 h 303447"/>
                <a:gd name="connsiteX2" fmla="*/ 35055 w 316365"/>
                <a:gd name="connsiteY2" fmla="*/ 152085 h 303447"/>
                <a:gd name="connsiteX3" fmla="*/ 165 w 316365"/>
                <a:gd name="connsiteY3" fmla="*/ 234724 h 303447"/>
                <a:gd name="connsiteX4" fmla="*/ 21150 w 316365"/>
                <a:gd name="connsiteY4" fmla="*/ 282713 h 303447"/>
                <a:gd name="connsiteX5" fmla="*/ 72105 w 316365"/>
                <a:gd name="connsiteY5" fmla="*/ 298880 h 303447"/>
                <a:gd name="connsiteX6" fmla="*/ 129301 w 316365"/>
                <a:gd name="connsiteY6" fmla="*/ 303424 h 303447"/>
                <a:gd name="connsiteX7" fmla="*/ 232908 w 316365"/>
                <a:gd name="connsiteY7" fmla="*/ 274346 h 303447"/>
                <a:gd name="connsiteX8" fmla="*/ 245716 w 316365"/>
                <a:gd name="connsiteY8" fmla="*/ 261744 h 303447"/>
                <a:gd name="connsiteX9" fmla="*/ 281737 w 316365"/>
                <a:gd name="connsiteY9" fmla="*/ 52918 h 303447"/>
                <a:gd name="connsiteX10" fmla="*/ 277503 w 316365"/>
                <a:gd name="connsiteY10" fmla="*/ 47260 h 3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6365" h="303447">
                  <a:moveTo>
                    <a:pt x="277503" y="47260"/>
                  </a:moveTo>
                  <a:cubicBezTo>
                    <a:pt x="239938" y="-12696"/>
                    <a:pt x="189446" y="-16553"/>
                    <a:pt x="130861" y="41123"/>
                  </a:cubicBezTo>
                  <a:cubicBezTo>
                    <a:pt x="96211" y="75224"/>
                    <a:pt x="62418" y="111331"/>
                    <a:pt x="35055" y="152085"/>
                  </a:cubicBezTo>
                  <a:cubicBezTo>
                    <a:pt x="18818" y="176259"/>
                    <a:pt x="2274" y="204600"/>
                    <a:pt x="165" y="234724"/>
                  </a:cubicBezTo>
                  <a:cubicBezTo>
                    <a:pt x="-1207" y="254132"/>
                    <a:pt x="5994" y="270643"/>
                    <a:pt x="21150" y="282713"/>
                  </a:cubicBezTo>
                  <a:cubicBezTo>
                    <a:pt x="34592" y="293428"/>
                    <a:pt x="55783" y="296086"/>
                    <a:pt x="72105" y="298880"/>
                  </a:cubicBezTo>
                  <a:cubicBezTo>
                    <a:pt x="90982" y="302104"/>
                    <a:pt x="110167" y="303664"/>
                    <a:pt x="129301" y="303424"/>
                  </a:cubicBezTo>
                  <a:cubicBezTo>
                    <a:pt x="164585" y="303012"/>
                    <a:pt x="204122" y="297269"/>
                    <a:pt x="232908" y="274346"/>
                  </a:cubicBezTo>
                  <a:cubicBezTo>
                    <a:pt x="237589" y="270626"/>
                    <a:pt x="241909" y="266425"/>
                    <a:pt x="245716" y="261744"/>
                  </a:cubicBezTo>
                  <a:cubicBezTo>
                    <a:pt x="316816" y="174082"/>
                    <a:pt x="343751" y="114795"/>
                    <a:pt x="281737" y="52918"/>
                  </a:cubicBezTo>
                  <a:lnTo>
                    <a:pt x="277503" y="47260"/>
                  </a:ln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0" name="任意多边形: 形状 569">
              <a:extLst>
                <a:ext uri="{FF2B5EF4-FFF2-40B4-BE49-F238E27FC236}">
                  <a16:creationId xmlns:a16="http://schemas.microsoft.com/office/drawing/2014/main" id="{951DFC6A-5ACD-1DE6-C8C2-E34769A205B5}"/>
                </a:ext>
              </a:extLst>
            </p:cNvPr>
            <p:cNvSpPr/>
            <p:nvPr/>
          </p:nvSpPr>
          <p:spPr>
            <a:xfrm>
              <a:off x="5718262" y="1500016"/>
              <a:ext cx="324761" cy="312124"/>
            </a:xfrm>
            <a:custGeom>
              <a:avLst/>
              <a:gdLst>
                <a:gd name="connsiteX0" fmla="*/ 129823 w 324761"/>
                <a:gd name="connsiteY0" fmla="*/ 312125 h 312124"/>
                <a:gd name="connsiteX1" fmla="*/ 75610 w 324761"/>
                <a:gd name="connsiteY1" fmla="*/ 307496 h 312124"/>
                <a:gd name="connsiteX2" fmla="*/ 71118 w 324761"/>
                <a:gd name="connsiteY2" fmla="*/ 306741 h 312124"/>
                <a:gd name="connsiteX3" fmla="*/ 22787 w 324761"/>
                <a:gd name="connsiteY3" fmla="*/ 290488 h 312124"/>
                <a:gd name="connsiteX4" fmla="*/ 172 w 324761"/>
                <a:gd name="connsiteY4" fmla="*/ 238744 h 312124"/>
                <a:gd name="connsiteX5" fmla="*/ 35799 w 324761"/>
                <a:gd name="connsiteY5" fmla="*/ 153945 h 312124"/>
                <a:gd name="connsiteX6" fmla="*/ 132154 w 324761"/>
                <a:gd name="connsiteY6" fmla="*/ 42314 h 312124"/>
                <a:gd name="connsiteX7" fmla="*/ 213096 w 324761"/>
                <a:gd name="connsiteY7" fmla="*/ 0 h 312124"/>
                <a:gd name="connsiteX8" fmla="*/ 285208 w 324761"/>
                <a:gd name="connsiteY8" fmla="*/ 49240 h 312124"/>
                <a:gd name="connsiteX9" fmla="*/ 285156 w 324761"/>
                <a:gd name="connsiteY9" fmla="*/ 49275 h 312124"/>
                <a:gd name="connsiteX10" fmla="*/ 289048 w 324761"/>
                <a:gd name="connsiteY10" fmla="*/ 54350 h 312124"/>
                <a:gd name="connsiteX11" fmla="*/ 321898 w 324761"/>
                <a:gd name="connsiteY11" fmla="*/ 153036 h 312124"/>
                <a:gd name="connsiteX12" fmla="*/ 253112 w 324761"/>
                <a:gd name="connsiteY12" fmla="*/ 268885 h 312124"/>
                <a:gd name="connsiteX13" fmla="*/ 239654 w 324761"/>
                <a:gd name="connsiteY13" fmla="*/ 282138 h 312124"/>
                <a:gd name="connsiteX14" fmla="*/ 133543 w 324761"/>
                <a:gd name="connsiteY14" fmla="*/ 312107 h 312124"/>
                <a:gd name="connsiteX15" fmla="*/ 129823 w 324761"/>
                <a:gd name="connsiteY15" fmla="*/ 312125 h 312124"/>
                <a:gd name="connsiteX16" fmla="*/ 213096 w 324761"/>
                <a:gd name="connsiteY16" fmla="*/ 8675 h 312124"/>
                <a:gd name="connsiteX17" fmla="*/ 137932 w 324761"/>
                <a:gd name="connsiteY17" fmla="*/ 48606 h 312124"/>
                <a:gd name="connsiteX18" fmla="*/ 42675 w 324761"/>
                <a:gd name="connsiteY18" fmla="*/ 158900 h 312124"/>
                <a:gd name="connsiteX19" fmla="*/ 8522 w 324761"/>
                <a:gd name="connsiteY19" fmla="*/ 239361 h 312124"/>
                <a:gd name="connsiteX20" fmla="*/ 27879 w 324761"/>
                <a:gd name="connsiteY20" fmla="*/ 283596 h 312124"/>
                <a:gd name="connsiteX21" fmla="*/ 72421 w 324761"/>
                <a:gd name="connsiteY21" fmla="*/ 298152 h 312124"/>
                <a:gd name="connsiteX22" fmla="*/ 76965 w 324761"/>
                <a:gd name="connsiteY22" fmla="*/ 298906 h 312124"/>
                <a:gd name="connsiteX23" fmla="*/ 133440 w 324761"/>
                <a:gd name="connsiteY23" fmla="*/ 303398 h 312124"/>
                <a:gd name="connsiteX24" fmla="*/ 234545 w 324761"/>
                <a:gd name="connsiteY24" fmla="*/ 275229 h 312124"/>
                <a:gd name="connsiteX25" fmla="*/ 246700 w 324761"/>
                <a:gd name="connsiteY25" fmla="*/ 263279 h 312124"/>
                <a:gd name="connsiteX26" fmla="*/ 283030 w 324761"/>
                <a:gd name="connsiteY26" fmla="*/ 60385 h 312124"/>
                <a:gd name="connsiteX27" fmla="*/ 282636 w 324761"/>
                <a:gd name="connsiteY27" fmla="*/ 59922 h 312124"/>
                <a:gd name="connsiteX28" fmla="*/ 279653 w 324761"/>
                <a:gd name="connsiteY28" fmla="*/ 55961 h 312124"/>
                <a:gd name="connsiteX29" fmla="*/ 279430 w 324761"/>
                <a:gd name="connsiteY29" fmla="*/ 55961 h 312124"/>
                <a:gd name="connsiteX30" fmla="*/ 278196 w 324761"/>
                <a:gd name="connsiteY30" fmla="*/ 53990 h 312124"/>
                <a:gd name="connsiteX31" fmla="*/ 213096 w 324761"/>
                <a:gd name="connsiteY31" fmla="*/ 8675 h 31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24761" h="312124">
                  <a:moveTo>
                    <a:pt x="129823" y="312125"/>
                  </a:moveTo>
                  <a:cubicBezTo>
                    <a:pt x="111855" y="312125"/>
                    <a:pt x="93612" y="310565"/>
                    <a:pt x="75610" y="307496"/>
                  </a:cubicBezTo>
                  <a:lnTo>
                    <a:pt x="71118" y="306741"/>
                  </a:lnTo>
                  <a:cubicBezTo>
                    <a:pt x="55413" y="304135"/>
                    <a:pt x="35851" y="300895"/>
                    <a:pt x="22787" y="290488"/>
                  </a:cubicBezTo>
                  <a:cubicBezTo>
                    <a:pt x="6533" y="277526"/>
                    <a:pt x="-1285" y="259627"/>
                    <a:pt x="172" y="238744"/>
                  </a:cubicBezTo>
                  <a:cubicBezTo>
                    <a:pt x="2367" y="207506"/>
                    <a:pt x="19426" y="178342"/>
                    <a:pt x="35799" y="153945"/>
                  </a:cubicBezTo>
                  <a:cubicBezTo>
                    <a:pt x="65066" y="110380"/>
                    <a:pt x="100933" y="73072"/>
                    <a:pt x="132154" y="42314"/>
                  </a:cubicBezTo>
                  <a:cubicBezTo>
                    <a:pt x="160684" y="14230"/>
                    <a:pt x="187910" y="0"/>
                    <a:pt x="213096" y="0"/>
                  </a:cubicBezTo>
                  <a:cubicBezTo>
                    <a:pt x="240477" y="0"/>
                    <a:pt x="264737" y="16562"/>
                    <a:pt x="285208" y="49240"/>
                  </a:cubicBezTo>
                  <a:lnTo>
                    <a:pt x="285156" y="49275"/>
                  </a:lnTo>
                  <a:cubicBezTo>
                    <a:pt x="286031" y="50321"/>
                    <a:pt x="287231" y="51915"/>
                    <a:pt x="289048" y="54350"/>
                  </a:cubicBezTo>
                  <a:cubicBezTo>
                    <a:pt x="319995" y="85331"/>
                    <a:pt x="330436" y="116689"/>
                    <a:pt x="321898" y="153036"/>
                  </a:cubicBezTo>
                  <a:cubicBezTo>
                    <a:pt x="314714" y="183657"/>
                    <a:pt x="294140" y="218290"/>
                    <a:pt x="253112" y="268885"/>
                  </a:cubicBezTo>
                  <a:cubicBezTo>
                    <a:pt x="249238" y="273651"/>
                    <a:pt x="244711" y="278109"/>
                    <a:pt x="239654" y="282138"/>
                  </a:cubicBezTo>
                  <a:cubicBezTo>
                    <a:pt x="215016" y="301752"/>
                    <a:pt x="180298" y="311559"/>
                    <a:pt x="133543" y="312107"/>
                  </a:cubicBezTo>
                  <a:cubicBezTo>
                    <a:pt x="132292" y="312125"/>
                    <a:pt x="131057" y="312125"/>
                    <a:pt x="129823" y="312125"/>
                  </a:cubicBezTo>
                  <a:close/>
                  <a:moveTo>
                    <a:pt x="213096" y="8675"/>
                  </a:moveTo>
                  <a:cubicBezTo>
                    <a:pt x="190139" y="8675"/>
                    <a:pt x="164850" y="22117"/>
                    <a:pt x="137932" y="48606"/>
                  </a:cubicBezTo>
                  <a:cubicBezTo>
                    <a:pt x="107003" y="79056"/>
                    <a:pt x="71513" y="115969"/>
                    <a:pt x="42675" y="158900"/>
                  </a:cubicBezTo>
                  <a:cubicBezTo>
                    <a:pt x="26936" y="182337"/>
                    <a:pt x="10579" y="210232"/>
                    <a:pt x="8522" y="239361"/>
                  </a:cubicBezTo>
                  <a:cubicBezTo>
                    <a:pt x="7270" y="257209"/>
                    <a:pt x="13957" y="272503"/>
                    <a:pt x="27879" y="283596"/>
                  </a:cubicBezTo>
                  <a:cubicBezTo>
                    <a:pt x="39263" y="292665"/>
                    <a:pt x="57642" y="295717"/>
                    <a:pt x="72421" y="298152"/>
                  </a:cubicBezTo>
                  <a:lnTo>
                    <a:pt x="76965" y="298906"/>
                  </a:lnTo>
                  <a:cubicBezTo>
                    <a:pt x="95738" y="302112"/>
                    <a:pt x="114701" y="303604"/>
                    <a:pt x="133440" y="303398"/>
                  </a:cubicBezTo>
                  <a:cubicBezTo>
                    <a:pt x="178326" y="302866"/>
                    <a:pt x="211382" y="293642"/>
                    <a:pt x="234545" y="275229"/>
                  </a:cubicBezTo>
                  <a:cubicBezTo>
                    <a:pt x="239122" y="271577"/>
                    <a:pt x="243220" y="267565"/>
                    <a:pt x="246700" y="263279"/>
                  </a:cubicBezTo>
                  <a:cubicBezTo>
                    <a:pt x="316223" y="177554"/>
                    <a:pt x="342609" y="119826"/>
                    <a:pt x="283030" y="60385"/>
                  </a:cubicBezTo>
                  <a:lnTo>
                    <a:pt x="282636" y="59922"/>
                  </a:lnTo>
                  <a:cubicBezTo>
                    <a:pt x="282636" y="59922"/>
                    <a:pt x="280904" y="57607"/>
                    <a:pt x="279653" y="55961"/>
                  </a:cubicBezTo>
                  <a:lnTo>
                    <a:pt x="279430" y="55961"/>
                  </a:lnTo>
                  <a:lnTo>
                    <a:pt x="278196" y="53990"/>
                  </a:lnTo>
                  <a:cubicBezTo>
                    <a:pt x="259353" y="23917"/>
                    <a:pt x="237459" y="8675"/>
                    <a:pt x="213096" y="867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1" name="任意多边形: 形状 570">
              <a:extLst>
                <a:ext uri="{FF2B5EF4-FFF2-40B4-BE49-F238E27FC236}">
                  <a16:creationId xmlns:a16="http://schemas.microsoft.com/office/drawing/2014/main" id="{BDC41434-3EFD-C4C5-1C29-A077886DBDE4}"/>
                </a:ext>
              </a:extLst>
            </p:cNvPr>
            <p:cNvSpPr/>
            <p:nvPr/>
          </p:nvSpPr>
          <p:spPr>
            <a:xfrm>
              <a:off x="5803669" y="1365781"/>
              <a:ext cx="259172" cy="460247"/>
            </a:xfrm>
            <a:custGeom>
              <a:avLst/>
              <a:gdLst>
                <a:gd name="connsiteX0" fmla="*/ 237091 w 259172"/>
                <a:gd name="connsiteY0" fmla="*/ 208164 h 460247"/>
                <a:gd name="connsiteX1" fmla="*/ 237743 w 259172"/>
                <a:gd name="connsiteY1" fmla="*/ 205421 h 460247"/>
                <a:gd name="connsiteX2" fmla="*/ 212196 w 259172"/>
                <a:gd name="connsiteY2" fmla="*/ 161444 h 460247"/>
                <a:gd name="connsiteX3" fmla="*/ 192034 w 259172"/>
                <a:gd name="connsiteY3" fmla="*/ 152580 h 460247"/>
                <a:gd name="connsiteX4" fmla="*/ 189668 w 259172"/>
                <a:gd name="connsiteY4" fmla="*/ 135075 h 460247"/>
                <a:gd name="connsiteX5" fmla="*/ 179073 w 259172"/>
                <a:gd name="connsiteY5" fmla="*/ 94527 h 460247"/>
                <a:gd name="connsiteX6" fmla="*/ 142177 w 259172"/>
                <a:gd name="connsiteY6" fmla="*/ 82526 h 460247"/>
                <a:gd name="connsiteX7" fmla="*/ 119905 w 259172"/>
                <a:gd name="connsiteY7" fmla="*/ 107866 h 460247"/>
                <a:gd name="connsiteX8" fmla="*/ 108915 w 259172"/>
                <a:gd name="connsiteY8" fmla="*/ 115393 h 460247"/>
                <a:gd name="connsiteX9" fmla="*/ 106000 w 259172"/>
                <a:gd name="connsiteY9" fmla="*/ 112084 h 460247"/>
                <a:gd name="connsiteX10" fmla="*/ 95834 w 259172"/>
                <a:gd name="connsiteY10" fmla="*/ 68381 h 460247"/>
                <a:gd name="connsiteX11" fmla="*/ 78380 w 259172"/>
                <a:gd name="connsiteY11" fmla="*/ 16260 h 460247"/>
                <a:gd name="connsiteX12" fmla="*/ 69224 w 259172"/>
                <a:gd name="connsiteY12" fmla="*/ 4242 h 460247"/>
                <a:gd name="connsiteX13" fmla="*/ 38655 w 259172"/>
                <a:gd name="connsiteY13" fmla="*/ 5939 h 460247"/>
                <a:gd name="connsiteX14" fmla="*/ 19676 w 259172"/>
                <a:gd name="connsiteY14" fmla="*/ 33097 h 460247"/>
                <a:gd name="connsiteX15" fmla="*/ 23550 w 259172"/>
                <a:gd name="connsiteY15" fmla="*/ 203278 h 460247"/>
                <a:gd name="connsiteX16" fmla="*/ 39066 w 259172"/>
                <a:gd name="connsiteY16" fmla="*/ 186870 h 460247"/>
                <a:gd name="connsiteX17" fmla="*/ 76923 w 259172"/>
                <a:gd name="connsiteY17" fmla="*/ 201718 h 460247"/>
                <a:gd name="connsiteX18" fmla="*/ 86438 w 259172"/>
                <a:gd name="connsiteY18" fmla="*/ 224846 h 460247"/>
                <a:gd name="connsiteX19" fmla="*/ 100943 w 259172"/>
                <a:gd name="connsiteY19" fmla="*/ 255776 h 460247"/>
                <a:gd name="connsiteX20" fmla="*/ 138130 w 259172"/>
                <a:gd name="connsiteY20" fmla="*/ 286363 h 460247"/>
                <a:gd name="connsiteX21" fmla="*/ 145228 w 259172"/>
                <a:gd name="connsiteY21" fmla="*/ 289226 h 460247"/>
                <a:gd name="connsiteX22" fmla="*/ 153509 w 259172"/>
                <a:gd name="connsiteY22" fmla="*/ 307519 h 460247"/>
                <a:gd name="connsiteX23" fmla="*/ 147234 w 259172"/>
                <a:gd name="connsiteY23" fmla="*/ 327579 h 460247"/>
                <a:gd name="connsiteX24" fmla="*/ 102349 w 259172"/>
                <a:gd name="connsiteY24" fmla="*/ 422254 h 460247"/>
                <a:gd name="connsiteX25" fmla="*/ 106875 w 259172"/>
                <a:gd name="connsiteY25" fmla="*/ 455138 h 460247"/>
                <a:gd name="connsiteX26" fmla="*/ 137050 w 259172"/>
                <a:gd name="connsiteY26" fmla="*/ 454949 h 460247"/>
                <a:gd name="connsiteX27" fmla="*/ 151281 w 259172"/>
                <a:gd name="connsiteY27" fmla="*/ 445091 h 460247"/>
                <a:gd name="connsiteX28" fmla="*/ 165082 w 259172"/>
                <a:gd name="connsiteY28" fmla="*/ 441936 h 460247"/>
                <a:gd name="connsiteX29" fmla="*/ 190268 w 259172"/>
                <a:gd name="connsiteY29" fmla="*/ 421654 h 460247"/>
                <a:gd name="connsiteX30" fmla="*/ 201446 w 259172"/>
                <a:gd name="connsiteY30" fmla="*/ 384603 h 460247"/>
                <a:gd name="connsiteX31" fmla="*/ 219140 w 259172"/>
                <a:gd name="connsiteY31" fmla="*/ 361835 h 460247"/>
                <a:gd name="connsiteX32" fmla="*/ 254888 w 259172"/>
                <a:gd name="connsiteY32" fmla="*/ 309971 h 460247"/>
                <a:gd name="connsiteX33" fmla="*/ 253876 w 259172"/>
                <a:gd name="connsiteY33" fmla="*/ 260234 h 460247"/>
                <a:gd name="connsiteX34" fmla="*/ 233114 w 259172"/>
                <a:gd name="connsiteY34" fmla="*/ 223560 h 460247"/>
                <a:gd name="connsiteX35" fmla="*/ 237091 w 259172"/>
                <a:gd name="connsiteY35" fmla="*/ 208164 h 46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9172" h="460247">
                  <a:moveTo>
                    <a:pt x="237091" y="208164"/>
                  </a:moveTo>
                  <a:cubicBezTo>
                    <a:pt x="237331" y="207256"/>
                    <a:pt x="237554" y="206347"/>
                    <a:pt x="237743" y="205421"/>
                  </a:cubicBezTo>
                  <a:cubicBezTo>
                    <a:pt x="241446" y="187007"/>
                    <a:pt x="229633" y="166656"/>
                    <a:pt x="212196" y="161444"/>
                  </a:cubicBezTo>
                  <a:cubicBezTo>
                    <a:pt x="205013" y="159284"/>
                    <a:pt x="196354" y="158890"/>
                    <a:pt x="192034" y="152580"/>
                  </a:cubicBezTo>
                  <a:cubicBezTo>
                    <a:pt x="188674" y="147677"/>
                    <a:pt x="189377" y="141076"/>
                    <a:pt x="189668" y="135075"/>
                  </a:cubicBezTo>
                  <a:cubicBezTo>
                    <a:pt x="190388" y="120776"/>
                    <a:pt x="187697" y="105706"/>
                    <a:pt x="179073" y="94527"/>
                  </a:cubicBezTo>
                  <a:cubicBezTo>
                    <a:pt x="170449" y="83332"/>
                    <a:pt x="154984" y="77159"/>
                    <a:pt x="142177" y="82526"/>
                  </a:cubicBezTo>
                  <a:cubicBezTo>
                    <a:pt x="131735" y="86898"/>
                    <a:pt x="125117" y="97510"/>
                    <a:pt x="119905" y="107866"/>
                  </a:cubicBezTo>
                  <a:cubicBezTo>
                    <a:pt x="117625" y="112392"/>
                    <a:pt x="113253" y="117810"/>
                    <a:pt x="108915" y="115393"/>
                  </a:cubicBezTo>
                  <a:cubicBezTo>
                    <a:pt x="107629" y="114673"/>
                    <a:pt x="106755" y="113387"/>
                    <a:pt x="106000" y="112084"/>
                  </a:cubicBezTo>
                  <a:cubicBezTo>
                    <a:pt x="98457" y="99156"/>
                    <a:pt x="98097" y="83297"/>
                    <a:pt x="95834" y="68381"/>
                  </a:cubicBezTo>
                  <a:cubicBezTo>
                    <a:pt x="93073" y="50122"/>
                    <a:pt x="87124" y="32377"/>
                    <a:pt x="78380" y="16260"/>
                  </a:cubicBezTo>
                  <a:cubicBezTo>
                    <a:pt x="75945" y="11785"/>
                    <a:pt x="73202" y="7311"/>
                    <a:pt x="69224" y="4242"/>
                  </a:cubicBezTo>
                  <a:cubicBezTo>
                    <a:pt x="60463" y="-2513"/>
                    <a:pt x="47536" y="-645"/>
                    <a:pt x="38655" y="5939"/>
                  </a:cubicBezTo>
                  <a:cubicBezTo>
                    <a:pt x="29774" y="12506"/>
                    <a:pt x="24184" y="22793"/>
                    <a:pt x="19676" y="33097"/>
                  </a:cubicBezTo>
                  <a:cubicBezTo>
                    <a:pt x="-2459" y="83726"/>
                    <a:pt x="-11820" y="156695"/>
                    <a:pt x="23550" y="203278"/>
                  </a:cubicBezTo>
                  <a:cubicBezTo>
                    <a:pt x="25608" y="205987"/>
                    <a:pt x="38072" y="188293"/>
                    <a:pt x="39066" y="186870"/>
                  </a:cubicBezTo>
                  <a:cubicBezTo>
                    <a:pt x="58389" y="191156"/>
                    <a:pt x="71008" y="196111"/>
                    <a:pt x="76923" y="201718"/>
                  </a:cubicBezTo>
                  <a:cubicBezTo>
                    <a:pt x="83369" y="207839"/>
                    <a:pt x="83763" y="216651"/>
                    <a:pt x="86438" y="224846"/>
                  </a:cubicBezTo>
                  <a:cubicBezTo>
                    <a:pt x="90004" y="235733"/>
                    <a:pt x="94633" y="246278"/>
                    <a:pt x="100943" y="255776"/>
                  </a:cubicBezTo>
                  <a:cubicBezTo>
                    <a:pt x="110064" y="269526"/>
                    <a:pt x="122854" y="281048"/>
                    <a:pt x="138130" y="286363"/>
                  </a:cubicBezTo>
                  <a:cubicBezTo>
                    <a:pt x="140548" y="287203"/>
                    <a:pt x="143034" y="287906"/>
                    <a:pt x="145228" y="289226"/>
                  </a:cubicBezTo>
                  <a:cubicBezTo>
                    <a:pt x="151126" y="292792"/>
                    <a:pt x="153852" y="300439"/>
                    <a:pt x="153509" y="307519"/>
                  </a:cubicBezTo>
                  <a:cubicBezTo>
                    <a:pt x="153166" y="314600"/>
                    <a:pt x="150286" y="321253"/>
                    <a:pt x="147234" y="327579"/>
                  </a:cubicBezTo>
                  <a:cubicBezTo>
                    <a:pt x="132044" y="359126"/>
                    <a:pt x="111075" y="388187"/>
                    <a:pt x="102349" y="422254"/>
                  </a:cubicBezTo>
                  <a:cubicBezTo>
                    <a:pt x="99468" y="433518"/>
                    <a:pt x="98628" y="447217"/>
                    <a:pt x="106875" y="455138"/>
                  </a:cubicBezTo>
                  <a:cubicBezTo>
                    <a:pt x="114830" y="462768"/>
                    <a:pt x="127998" y="461139"/>
                    <a:pt x="137050" y="454949"/>
                  </a:cubicBezTo>
                  <a:cubicBezTo>
                    <a:pt x="141834" y="451675"/>
                    <a:pt x="145983" y="447320"/>
                    <a:pt x="151281" y="445091"/>
                  </a:cubicBezTo>
                  <a:cubicBezTo>
                    <a:pt x="155652" y="443257"/>
                    <a:pt x="160470" y="443034"/>
                    <a:pt x="165082" y="441936"/>
                  </a:cubicBezTo>
                  <a:cubicBezTo>
                    <a:pt x="175780" y="439365"/>
                    <a:pt x="185245" y="431752"/>
                    <a:pt x="190268" y="421654"/>
                  </a:cubicBezTo>
                  <a:cubicBezTo>
                    <a:pt x="196012" y="410132"/>
                    <a:pt x="195994" y="396279"/>
                    <a:pt x="201446" y="384603"/>
                  </a:cubicBezTo>
                  <a:cubicBezTo>
                    <a:pt x="205562" y="375791"/>
                    <a:pt x="212488" y="368796"/>
                    <a:pt x="219140" y="361835"/>
                  </a:cubicBezTo>
                  <a:cubicBezTo>
                    <a:pt x="233679" y="346610"/>
                    <a:pt x="247789" y="330082"/>
                    <a:pt x="254888" y="309971"/>
                  </a:cubicBezTo>
                  <a:cubicBezTo>
                    <a:pt x="260443" y="294215"/>
                    <a:pt x="261094" y="275561"/>
                    <a:pt x="253876" y="260234"/>
                  </a:cubicBezTo>
                  <a:cubicBezTo>
                    <a:pt x="247309" y="246295"/>
                    <a:pt x="230953" y="242694"/>
                    <a:pt x="233114" y="223560"/>
                  </a:cubicBezTo>
                  <a:cubicBezTo>
                    <a:pt x="233696" y="218263"/>
                    <a:pt x="235736" y="213291"/>
                    <a:pt x="237091" y="208164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2" name="任意多边形: 形状 571">
              <a:extLst>
                <a:ext uri="{FF2B5EF4-FFF2-40B4-BE49-F238E27FC236}">
                  <a16:creationId xmlns:a16="http://schemas.microsoft.com/office/drawing/2014/main" id="{B10A0E77-ACF1-7C82-A36F-2100CE4681DC}"/>
                </a:ext>
              </a:extLst>
            </p:cNvPr>
            <p:cNvSpPr/>
            <p:nvPr/>
          </p:nvSpPr>
          <p:spPr>
            <a:xfrm>
              <a:off x="6655445" y="2689199"/>
              <a:ext cx="478748" cy="33968"/>
            </a:xfrm>
            <a:custGeom>
              <a:avLst/>
              <a:gdLst>
                <a:gd name="connsiteX0" fmla="*/ 469634 w 478748"/>
                <a:gd name="connsiteY0" fmla="*/ 20020 h 33968"/>
                <a:gd name="connsiteX1" fmla="*/ 469634 w 478748"/>
                <a:gd name="connsiteY1" fmla="*/ 20020 h 33968"/>
                <a:gd name="connsiteX2" fmla="*/ 398191 w 478748"/>
                <a:gd name="connsiteY2" fmla="*/ 17105 h 33968"/>
                <a:gd name="connsiteX3" fmla="*/ 398156 w 478748"/>
                <a:gd name="connsiteY3" fmla="*/ 17105 h 33968"/>
                <a:gd name="connsiteX4" fmla="*/ 369216 w 478748"/>
                <a:gd name="connsiteY4" fmla="*/ 19402 h 33968"/>
                <a:gd name="connsiteX5" fmla="*/ 369181 w 478748"/>
                <a:gd name="connsiteY5" fmla="*/ 19402 h 33968"/>
                <a:gd name="connsiteX6" fmla="*/ 297344 w 478748"/>
                <a:gd name="connsiteY6" fmla="*/ 27580 h 33968"/>
                <a:gd name="connsiteX7" fmla="*/ 297190 w 478748"/>
                <a:gd name="connsiteY7" fmla="*/ 27598 h 33968"/>
                <a:gd name="connsiteX8" fmla="*/ 297429 w 478748"/>
                <a:gd name="connsiteY8" fmla="*/ 27563 h 33968"/>
                <a:gd name="connsiteX9" fmla="*/ 297412 w 478748"/>
                <a:gd name="connsiteY9" fmla="*/ 27563 h 33968"/>
                <a:gd name="connsiteX10" fmla="*/ 297172 w 478748"/>
                <a:gd name="connsiteY10" fmla="*/ 27598 h 33968"/>
                <a:gd name="connsiteX11" fmla="*/ 272741 w 478748"/>
                <a:gd name="connsiteY11" fmla="*/ 29826 h 33968"/>
                <a:gd name="connsiteX12" fmla="*/ 272809 w 478748"/>
                <a:gd name="connsiteY12" fmla="*/ 29826 h 33968"/>
                <a:gd name="connsiteX13" fmla="*/ 182164 w 478748"/>
                <a:gd name="connsiteY13" fmla="*/ 33958 h 33968"/>
                <a:gd name="connsiteX14" fmla="*/ 182215 w 478748"/>
                <a:gd name="connsiteY14" fmla="*/ 33958 h 33968"/>
                <a:gd name="connsiteX15" fmla="*/ 85552 w 478748"/>
                <a:gd name="connsiteY15" fmla="*/ 30135 h 33968"/>
                <a:gd name="connsiteX16" fmla="*/ 85689 w 478748"/>
                <a:gd name="connsiteY16" fmla="*/ 30152 h 33968"/>
                <a:gd name="connsiteX17" fmla="*/ 6993 w 478748"/>
                <a:gd name="connsiteY17" fmla="*/ 21151 h 33968"/>
                <a:gd name="connsiteX18" fmla="*/ 67 w 478748"/>
                <a:gd name="connsiteY18" fmla="*/ 11841 h 33968"/>
                <a:gd name="connsiteX19" fmla="*/ 9051 w 478748"/>
                <a:gd name="connsiteY19" fmla="*/ 4675 h 33968"/>
                <a:gd name="connsiteX20" fmla="*/ 86546 w 478748"/>
                <a:gd name="connsiteY20" fmla="*/ 13556 h 33968"/>
                <a:gd name="connsiteX21" fmla="*/ 86683 w 478748"/>
                <a:gd name="connsiteY21" fmla="*/ 13573 h 33968"/>
                <a:gd name="connsiteX22" fmla="*/ 182146 w 478748"/>
                <a:gd name="connsiteY22" fmla="*/ 17345 h 33968"/>
                <a:gd name="connsiteX23" fmla="*/ 182198 w 478748"/>
                <a:gd name="connsiteY23" fmla="*/ 17345 h 33968"/>
                <a:gd name="connsiteX24" fmla="*/ 271489 w 478748"/>
                <a:gd name="connsiteY24" fmla="*/ 13264 h 33968"/>
                <a:gd name="connsiteX25" fmla="*/ 271558 w 478748"/>
                <a:gd name="connsiteY25" fmla="*/ 13264 h 33968"/>
                <a:gd name="connsiteX26" fmla="*/ 295389 w 478748"/>
                <a:gd name="connsiteY26" fmla="*/ 11104 h 33968"/>
                <a:gd name="connsiteX27" fmla="*/ 295149 w 478748"/>
                <a:gd name="connsiteY27" fmla="*/ 11138 h 33968"/>
                <a:gd name="connsiteX28" fmla="*/ 295167 w 478748"/>
                <a:gd name="connsiteY28" fmla="*/ 11138 h 33968"/>
                <a:gd name="connsiteX29" fmla="*/ 295252 w 478748"/>
                <a:gd name="connsiteY29" fmla="*/ 11121 h 33968"/>
                <a:gd name="connsiteX30" fmla="*/ 367672 w 478748"/>
                <a:gd name="connsiteY30" fmla="*/ 2875 h 33968"/>
                <a:gd name="connsiteX31" fmla="*/ 367655 w 478748"/>
                <a:gd name="connsiteY31" fmla="*/ 2875 h 33968"/>
                <a:gd name="connsiteX32" fmla="*/ 397522 w 478748"/>
                <a:gd name="connsiteY32" fmla="*/ 509 h 33968"/>
                <a:gd name="connsiteX33" fmla="*/ 397471 w 478748"/>
                <a:gd name="connsiteY33" fmla="*/ 509 h 33968"/>
                <a:gd name="connsiteX34" fmla="*/ 471828 w 478748"/>
                <a:gd name="connsiteY34" fmla="*/ 3560 h 33968"/>
                <a:gd name="connsiteX35" fmla="*/ 478669 w 478748"/>
                <a:gd name="connsiteY35" fmla="*/ 12939 h 33968"/>
                <a:gd name="connsiteX36" fmla="*/ 469634 w 478748"/>
                <a:gd name="connsiteY36" fmla="*/ 20020 h 3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78748" h="33968">
                  <a:moveTo>
                    <a:pt x="469634" y="20020"/>
                  </a:moveTo>
                  <a:lnTo>
                    <a:pt x="469634" y="20020"/>
                  </a:lnTo>
                  <a:cubicBezTo>
                    <a:pt x="447894" y="16882"/>
                    <a:pt x="424080" y="15922"/>
                    <a:pt x="398191" y="17105"/>
                  </a:cubicBezTo>
                  <a:lnTo>
                    <a:pt x="398156" y="17105"/>
                  </a:lnTo>
                  <a:cubicBezTo>
                    <a:pt x="391315" y="17379"/>
                    <a:pt x="381663" y="18151"/>
                    <a:pt x="369216" y="19402"/>
                  </a:cubicBezTo>
                  <a:lnTo>
                    <a:pt x="369181" y="19402"/>
                  </a:lnTo>
                  <a:cubicBezTo>
                    <a:pt x="341681" y="22094"/>
                    <a:pt x="317729" y="24820"/>
                    <a:pt x="297344" y="27580"/>
                  </a:cubicBezTo>
                  <a:lnTo>
                    <a:pt x="297190" y="27598"/>
                  </a:lnTo>
                  <a:lnTo>
                    <a:pt x="297429" y="27563"/>
                  </a:lnTo>
                  <a:lnTo>
                    <a:pt x="297412" y="27563"/>
                  </a:lnTo>
                  <a:lnTo>
                    <a:pt x="297172" y="27598"/>
                  </a:lnTo>
                  <a:cubicBezTo>
                    <a:pt x="291532" y="28249"/>
                    <a:pt x="283388" y="28986"/>
                    <a:pt x="272741" y="29826"/>
                  </a:cubicBezTo>
                  <a:lnTo>
                    <a:pt x="272809" y="29826"/>
                  </a:lnTo>
                  <a:cubicBezTo>
                    <a:pt x="240354" y="32621"/>
                    <a:pt x="210144" y="33993"/>
                    <a:pt x="182164" y="33958"/>
                  </a:cubicBezTo>
                  <a:lnTo>
                    <a:pt x="182215" y="33958"/>
                  </a:lnTo>
                  <a:cubicBezTo>
                    <a:pt x="154286" y="34096"/>
                    <a:pt x="122070" y="32827"/>
                    <a:pt x="85552" y="30135"/>
                  </a:cubicBezTo>
                  <a:lnTo>
                    <a:pt x="85689" y="30152"/>
                  </a:lnTo>
                  <a:cubicBezTo>
                    <a:pt x="72058" y="29381"/>
                    <a:pt x="45827" y="26380"/>
                    <a:pt x="6993" y="21151"/>
                  </a:cubicBezTo>
                  <a:cubicBezTo>
                    <a:pt x="2604" y="20551"/>
                    <a:pt x="-499" y="16385"/>
                    <a:pt x="67" y="11841"/>
                  </a:cubicBezTo>
                  <a:cubicBezTo>
                    <a:pt x="633" y="7281"/>
                    <a:pt x="4661" y="4075"/>
                    <a:pt x="9051" y="4675"/>
                  </a:cubicBezTo>
                  <a:cubicBezTo>
                    <a:pt x="47472" y="9853"/>
                    <a:pt x="73310" y="12819"/>
                    <a:pt x="86546" y="13556"/>
                  </a:cubicBezTo>
                  <a:lnTo>
                    <a:pt x="86683" y="13573"/>
                  </a:lnTo>
                  <a:cubicBezTo>
                    <a:pt x="122791" y="16230"/>
                    <a:pt x="154612" y="17482"/>
                    <a:pt x="182146" y="17345"/>
                  </a:cubicBezTo>
                  <a:lnTo>
                    <a:pt x="182198" y="17345"/>
                  </a:lnTo>
                  <a:cubicBezTo>
                    <a:pt x="209716" y="17379"/>
                    <a:pt x="239480" y="16025"/>
                    <a:pt x="271489" y="13264"/>
                  </a:cubicBezTo>
                  <a:lnTo>
                    <a:pt x="271558" y="13264"/>
                  </a:lnTo>
                  <a:cubicBezTo>
                    <a:pt x="281982" y="12459"/>
                    <a:pt x="289920" y="11738"/>
                    <a:pt x="295389" y="11104"/>
                  </a:cubicBezTo>
                  <a:lnTo>
                    <a:pt x="295149" y="11138"/>
                  </a:lnTo>
                  <a:lnTo>
                    <a:pt x="295167" y="11138"/>
                  </a:lnTo>
                  <a:lnTo>
                    <a:pt x="295252" y="11121"/>
                  </a:lnTo>
                  <a:cubicBezTo>
                    <a:pt x="315843" y="8327"/>
                    <a:pt x="339983" y="5566"/>
                    <a:pt x="367672" y="2875"/>
                  </a:cubicBezTo>
                  <a:lnTo>
                    <a:pt x="367655" y="2875"/>
                  </a:lnTo>
                  <a:cubicBezTo>
                    <a:pt x="380411" y="1589"/>
                    <a:pt x="390356" y="800"/>
                    <a:pt x="397522" y="509"/>
                  </a:cubicBezTo>
                  <a:lnTo>
                    <a:pt x="397471" y="509"/>
                  </a:lnTo>
                  <a:cubicBezTo>
                    <a:pt x="424337" y="-726"/>
                    <a:pt x="449111" y="286"/>
                    <a:pt x="471828" y="3560"/>
                  </a:cubicBezTo>
                  <a:cubicBezTo>
                    <a:pt x="476218" y="4195"/>
                    <a:pt x="479287" y="8395"/>
                    <a:pt x="478669" y="12939"/>
                  </a:cubicBezTo>
                  <a:cubicBezTo>
                    <a:pt x="478069" y="17482"/>
                    <a:pt x="474023" y="20654"/>
                    <a:pt x="469634" y="20020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3" name="任意多边形: 形状 572">
              <a:extLst>
                <a:ext uri="{FF2B5EF4-FFF2-40B4-BE49-F238E27FC236}">
                  <a16:creationId xmlns:a16="http://schemas.microsoft.com/office/drawing/2014/main" id="{C216994A-3306-3562-E97F-8476C809533C}"/>
                </a:ext>
              </a:extLst>
            </p:cNvPr>
            <p:cNvSpPr/>
            <p:nvPr/>
          </p:nvSpPr>
          <p:spPr>
            <a:xfrm>
              <a:off x="5876813" y="1618494"/>
              <a:ext cx="24323" cy="45376"/>
            </a:xfrm>
            <a:custGeom>
              <a:avLst/>
              <a:gdLst>
                <a:gd name="connsiteX0" fmla="*/ 2133 w 24323"/>
                <a:gd name="connsiteY0" fmla="*/ 577 h 45376"/>
                <a:gd name="connsiteX1" fmla="*/ 333 w 24323"/>
                <a:gd name="connsiteY1" fmla="*/ 7092 h 45376"/>
                <a:gd name="connsiteX2" fmla="*/ 4311 w 24323"/>
                <a:gd name="connsiteY2" fmla="*/ 13110 h 45376"/>
                <a:gd name="connsiteX3" fmla="*/ 19261 w 24323"/>
                <a:gd name="connsiteY3" fmla="*/ 43662 h 45376"/>
                <a:gd name="connsiteX4" fmla="*/ 20770 w 24323"/>
                <a:gd name="connsiteY4" fmla="*/ 45342 h 45376"/>
                <a:gd name="connsiteX5" fmla="*/ 23890 w 24323"/>
                <a:gd name="connsiteY5" fmla="*/ 22008 h 45376"/>
                <a:gd name="connsiteX6" fmla="*/ 20958 w 24323"/>
                <a:gd name="connsiteY6" fmla="*/ 14276 h 45376"/>
                <a:gd name="connsiteX7" fmla="*/ 13637 w 24323"/>
                <a:gd name="connsiteY7" fmla="*/ 12407 h 45376"/>
                <a:gd name="connsiteX8" fmla="*/ 6128 w 24323"/>
                <a:gd name="connsiteY8" fmla="*/ 217 h 45376"/>
                <a:gd name="connsiteX9" fmla="*/ 2133 w 24323"/>
                <a:gd name="connsiteY9" fmla="*/ 577 h 45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23" h="45376">
                  <a:moveTo>
                    <a:pt x="2133" y="577"/>
                  </a:moveTo>
                  <a:cubicBezTo>
                    <a:pt x="76" y="1794"/>
                    <a:pt x="-421" y="4760"/>
                    <a:pt x="333" y="7092"/>
                  </a:cubicBezTo>
                  <a:cubicBezTo>
                    <a:pt x="1087" y="9406"/>
                    <a:pt x="2767" y="11258"/>
                    <a:pt x="4311" y="13110"/>
                  </a:cubicBezTo>
                  <a:cubicBezTo>
                    <a:pt x="11597" y="21837"/>
                    <a:pt x="16775" y="32432"/>
                    <a:pt x="19261" y="43662"/>
                  </a:cubicBezTo>
                  <a:cubicBezTo>
                    <a:pt x="19449" y="44502"/>
                    <a:pt x="19964" y="45582"/>
                    <a:pt x="20770" y="45342"/>
                  </a:cubicBezTo>
                  <a:cubicBezTo>
                    <a:pt x="23924" y="38090"/>
                    <a:pt x="25022" y="29878"/>
                    <a:pt x="23890" y="22008"/>
                  </a:cubicBezTo>
                  <a:cubicBezTo>
                    <a:pt x="23496" y="19230"/>
                    <a:pt x="22776" y="16367"/>
                    <a:pt x="20958" y="14276"/>
                  </a:cubicBezTo>
                  <a:cubicBezTo>
                    <a:pt x="19158" y="12167"/>
                    <a:pt x="16020" y="11087"/>
                    <a:pt x="13637" y="12407"/>
                  </a:cubicBezTo>
                  <a:cubicBezTo>
                    <a:pt x="14684" y="7178"/>
                    <a:pt x="11134" y="1434"/>
                    <a:pt x="6128" y="217"/>
                  </a:cubicBezTo>
                  <a:cubicBezTo>
                    <a:pt x="4808" y="-109"/>
                    <a:pt x="3333" y="-126"/>
                    <a:pt x="2133" y="57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4" name="任意多边形: 形状 573">
              <a:extLst>
                <a:ext uri="{FF2B5EF4-FFF2-40B4-BE49-F238E27FC236}">
                  <a16:creationId xmlns:a16="http://schemas.microsoft.com/office/drawing/2014/main" id="{BF127030-F409-7CF8-1DB7-DCEBD49E2573}"/>
                </a:ext>
              </a:extLst>
            </p:cNvPr>
            <p:cNvSpPr/>
            <p:nvPr/>
          </p:nvSpPr>
          <p:spPr>
            <a:xfrm>
              <a:off x="5823070" y="1568536"/>
              <a:ext cx="22877" cy="28040"/>
            </a:xfrm>
            <a:custGeom>
              <a:avLst/>
              <a:gdLst>
                <a:gd name="connsiteX0" fmla="*/ 12344 w 22877"/>
                <a:gd name="connsiteY0" fmla="*/ 7038 h 28040"/>
                <a:gd name="connsiteX1" fmla="*/ 8572 w 22877"/>
                <a:gd name="connsiteY1" fmla="*/ 1637 h 28040"/>
                <a:gd name="connsiteX2" fmla="*/ 5469 w 22877"/>
                <a:gd name="connsiteY2" fmla="*/ 60 h 28040"/>
                <a:gd name="connsiteX3" fmla="*/ 1029 w 22877"/>
                <a:gd name="connsiteY3" fmla="*/ 1808 h 28040"/>
                <a:gd name="connsiteX4" fmla="*/ 326 w 22877"/>
                <a:gd name="connsiteY4" fmla="*/ 6678 h 28040"/>
                <a:gd name="connsiteX5" fmla="*/ 10253 w 22877"/>
                <a:gd name="connsiteY5" fmla="*/ 11993 h 28040"/>
                <a:gd name="connsiteX6" fmla="*/ 22168 w 22877"/>
                <a:gd name="connsiteY6" fmla="*/ 28040 h 28040"/>
                <a:gd name="connsiteX7" fmla="*/ 22734 w 22877"/>
                <a:gd name="connsiteY7" fmla="*/ 12713 h 28040"/>
                <a:gd name="connsiteX8" fmla="*/ 21071 w 22877"/>
                <a:gd name="connsiteY8" fmla="*/ 7346 h 28040"/>
                <a:gd name="connsiteX9" fmla="*/ 16802 w 22877"/>
                <a:gd name="connsiteY9" fmla="*/ 5872 h 28040"/>
                <a:gd name="connsiteX10" fmla="*/ 12344 w 22877"/>
                <a:gd name="connsiteY10" fmla="*/ 7038 h 2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77" h="28040">
                  <a:moveTo>
                    <a:pt x="12344" y="7038"/>
                  </a:moveTo>
                  <a:cubicBezTo>
                    <a:pt x="11590" y="4929"/>
                    <a:pt x="10270" y="3043"/>
                    <a:pt x="8572" y="1637"/>
                  </a:cubicBezTo>
                  <a:cubicBezTo>
                    <a:pt x="7664" y="883"/>
                    <a:pt x="6618" y="248"/>
                    <a:pt x="5469" y="60"/>
                  </a:cubicBezTo>
                  <a:cubicBezTo>
                    <a:pt x="3840" y="-215"/>
                    <a:pt x="2074" y="471"/>
                    <a:pt x="1029" y="1808"/>
                  </a:cubicBezTo>
                  <a:cubicBezTo>
                    <a:pt x="-17" y="3146"/>
                    <a:pt x="-291" y="5083"/>
                    <a:pt x="326" y="6678"/>
                  </a:cubicBezTo>
                  <a:cubicBezTo>
                    <a:pt x="3755" y="8186"/>
                    <a:pt x="7218" y="9729"/>
                    <a:pt x="10253" y="11993"/>
                  </a:cubicBezTo>
                  <a:cubicBezTo>
                    <a:pt x="15585" y="15970"/>
                    <a:pt x="19219" y="21937"/>
                    <a:pt x="22168" y="28040"/>
                  </a:cubicBezTo>
                  <a:cubicBezTo>
                    <a:pt x="22854" y="22965"/>
                    <a:pt x="23043" y="17822"/>
                    <a:pt x="22734" y="12713"/>
                  </a:cubicBezTo>
                  <a:cubicBezTo>
                    <a:pt x="22614" y="10792"/>
                    <a:pt x="22374" y="8718"/>
                    <a:pt x="21071" y="7346"/>
                  </a:cubicBezTo>
                  <a:cubicBezTo>
                    <a:pt x="19991" y="6215"/>
                    <a:pt x="18345" y="5786"/>
                    <a:pt x="16802" y="5872"/>
                  </a:cubicBezTo>
                  <a:cubicBezTo>
                    <a:pt x="15293" y="5975"/>
                    <a:pt x="13802" y="6506"/>
                    <a:pt x="12344" y="703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5" name="任意多边形: 形状 574">
              <a:extLst>
                <a:ext uri="{FF2B5EF4-FFF2-40B4-BE49-F238E27FC236}">
                  <a16:creationId xmlns:a16="http://schemas.microsoft.com/office/drawing/2014/main" id="{2E91A5F5-FC3E-6C4E-F2DD-977C1ADF1461}"/>
                </a:ext>
              </a:extLst>
            </p:cNvPr>
            <p:cNvSpPr/>
            <p:nvPr/>
          </p:nvSpPr>
          <p:spPr>
            <a:xfrm>
              <a:off x="5808465" y="1598007"/>
              <a:ext cx="16840" cy="17095"/>
            </a:xfrm>
            <a:custGeom>
              <a:avLst/>
              <a:gdLst>
                <a:gd name="connsiteX0" fmla="*/ 16560 w 16840"/>
                <a:gd name="connsiteY0" fmla="*/ 6593 h 17095"/>
                <a:gd name="connsiteX1" fmla="*/ 14382 w 16840"/>
                <a:gd name="connsiteY1" fmla="*/ 215 h 17095"/>
                <a:gd name="connsiteX2" fmla="*/ 1060 w 16840"/>
                <a:gd name="connsiteY2" fmla="*/ 15868 h 17095"/>
                <a:gd name="connsiteX3" fmla="*/ 5312 w 16840"/>
                <a:gd name="connsiteY3" fmla="*/ 17034 h 17095"/>
                <a:gd name="connsiteX4" fmla="*/ 14759 w 16840"/>
                <a:gd name="connsiteY4" fmla="*/ 11068 h 17095"/>
                <a:gd name="connsiteX5" fmla="*/ 16560 w 16840"/>
                <a:gd name="connsiteY5" fmla="*/ 6593 h 1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40" h="17095">
                  <a:moveTo>
                    <a:pt x="16560" y="6593"/>
                  </a:moveTo>
                  <a:cubicBezTo>
                    <a:pt x="17159" y="3953"/>
                    <a:pt x="16954" y="1192"/>
                    <a:pt x="14382" y="215"/>
                  </a:cubicBezTo>
                  <a:cubicBezTo>
                    <a:pt x="9101" y="-1774"/>
                    <a:pt x="-3757" y="10553"/>
                    <a:pt x="1060" y="15868"/>
                  </a:cubicBezTo>
                  <a:cubicBezTo>
                    <a:pt x="2106" y="17017"/>
                    <a:pt x="3803" y="17223"/>
                    <a:pt x="5312" y="17034"/>
                  </a:cubicBezTo>
                  <a:cubicBezTo>
                    <a:pt x="9239" y="16537"/>
                    <a:pt x="12633" y="14565"/>
                    <a:pt x="14759" y="11068"/>
                  </a:cubicBezTo>
                  <a:cubicBezTo>
                    <a:pt x="15411" y="9988"/>
                    <a:pt x="16165" y="8325"/>
                    <a:pt x="16560" y="65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6" name="任意多边形: 形状 575">
              <a:extLst>
                <a:ext uri="{FF2B5EF4-FFF2-40B4-BE49-F238E27FC236}">
                  <a16:creationId xmlns:a16="http://schemas.microsoft.com/office/drawing/2014/main" id="{B39A9F0F-A91A-8EE3-F1EF-535664D265EC}"/>
                </a:ext>
              </a:extLst>
            </p:cNvPr>
            <p:cNvSpPr/>
            <p:nvPr/>
          </p:nvSpPr>
          <p:spPr>
            <a:xfrm>
              <a:off x="5858219" y="1647406"/>
              <a:ext cx="17833" cy="19293"/>
            </a:xfrm>
            <a:custGeom>
              <a:avLst/>
              <a:gdLst>
                <a:gd name="connsiteX0" fmla="*/ 16046 w 17833"/>
                <a:gd name="connsiteY0" fmla="*/ 262 h 19293"/>
                <a:gd name="connsiteX1" fmla="*/ 15 w 17833"/>
                <a:gd name="connsiteY1" fmla="*/ 13601 h 19293"/>
                <a:gd name="connsiteX2" fmla="*/ 1215 w 17833"/>
                <a:gd name="connsiteY2" fmla="*/ 17904 h 19293"/>
                <a:gd name="connsiteX3" fmla="*/ 5382 w 17833"/>
                <a:gd name="connsiteY3" fmla="*/ 19276 h 19293"/>
                <a:gd name="connsiteX4" fmla="*/ 12308 w 17833"/>
                <a:gd name="connsiteY4" fmla="*/ 15830 h 19293"/>
                <a:gd name="connsiteX5" fmla="*/ 16594 w 17833"/>
                <a:gd name="connsiteY5" fmla="*/ 9074 h 19293"/>
                <a:gd name="connsiteX6" fmla="*/ 17829 w 17833"/>
                <a:gd name="connsiteY6" fmla="*/ 4428 h 19293"/>
                <a:gd name="connsiteX7" fmla="*/ 16046 w 17833"/>
                <a:gd name="connsiteY7" fmla="*/ 262 h 19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3" h="19293">
                  <a:moveTo>
                    <a:pt x="16046" y="262"/>
                  </a:moveTo>
                  <a:cubicBezTo>
                    <a:pt x="11588" y="-1710"/>
                    <a:pt x="358" y="7909"/>
                    <a:pt x="15" y="13601"/>
                  </a:cubicBezTo>
                  <a:cubicBezTo>
                    <a:pt x="-70" y="15127"/>
                    <a:pt x="187" y="16790"/>
                    <a:pt x="1215" y="17904"/>
                  </a:cubicBezTo>
                  <a:cubicBezTo>
                    <a:pt x="2261" y="19036"/>
                    <a:pt x="3873" y="19379"/>
                    <a:pt x="5382" y="19276"/>
                  </a:cubicBezTo>
                  <a:cubicBezTo>
                    <a:pt x="7988" y="19087"/>
                    <a:pt x="10440" y="17716"/>
                    <a:pt x="12308" y="15830"/>
                  </a:cubicBezTo>
                  <a:cubicBezTo>
                    <a:pt x="14177" y="13944"/>
                    <a:pt x="15532" y="11543"/>
                    <a:pt x="16594" y="9074"/>
                  </a:cubicBezTo>
                  <a:cubicBezTo>
                    <a:pt x="17229" y="7600"/>
                    <a:pt x="17795" y="6040"/>
                    <a:pt x="17829" y="4428"/>
                  </a:cubicBezTo>
                  <a:cubicBezTo>
                    <a:pt x="17897" y="2062"/>
                    <a:pt x="17195" y="776"/>
                    <a:pt x="16046" y="26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7" name="任意多边形: 形状 576">
              <a:extLst>
                <a:ext uri="{FF2B5EF4-FFF2-40B4-BE49-F238E27FC236}">
                  <a16:creationId xmlns:a16="http://schemas.microsoft.com/office/drawing/2014/main" id="{AA4654FB-0715-09FB-FE0E-249FE29ADD26}"/>
                </a:ext>
              </a:extLst>
            </p:cNvPr>
            <p:cNvSpPr/>
            <p:nvPr/>
          </p:nvSpPr>
          <p:spPr>
            <a:xfrm>
              <a:off x="5794802" y="1613667"/>
              <a:ext cx="62082" cy="65873"/>
            </a:xfrm>
            <a:custGeom>
              <a:avLst/>
              <a:gdLst>
                <a:gd name="connsiteX0" fmla="*/ 10626 w 62082"/>
                <a:gd name="connsiteY0" fmla="*/ 65873 h 65873"/>
                <a:gd name="connsiteX1" fmla="*/ 9597 w 62082"/>
                <a:gd name="connsiteY1" fmla="*/ 65668 h 65873"/>
                <a:gd name="connsiteX2" fmla="*/ 510 w 62082"/>
                <a:gd name="connsiteY2" fmla="*/ 43945 h 65873"/>
                <a:gd name="connsiteX3" fmla="*/ 7728 w 62082"/>
                <a:gd name="connsiteY3" fmla="*/ 32115 h 65873"/>
                <a:gd name="connsiteX4" fmla="*/ 18221 w 62082"/>
                <a:gd name="connsiteY4" fmla="*/ 28635 h 65873"/>
                <a:gd name="connsiteX5" fmla="*/ 23193 w 62082"/>
                <a:gd name="connsiteY5" fmla="*/ 27589 h 65873"/>
                <a:gd name="connsiteX6" fmla="*/ 37286 w 62082"/>
                <a:gd name="connsiteY6" fmla="*/ 18313 h 65873"/>
                <a:gd name="connsiteX7" fmla="*/ 57483 w 62082"/>
                <a:gd name="connsiteY7" fmla="*/ 688 h 65873"/>
                <a:gd name="connsiteX8" fmla="*/ 61427 w 62082"/>
                <a:gd name="connsiteY8" fmla="*/ 1031 h 65873"/>
                <a:gd name="connsiteX9" fmla="*/ 61084 w 62082"/>
                <a:gd name="connsiteY9" fmla="*/ 5112 h 65873"/>
                <a:gd name="connsiteX10" fmla="*/ 40887 w 62082"/>
                <a:gd name="connsiteY10" fmla="*/ 22737 h 65873"/>
                <a:gd name="connsiteX11" fmla="*/ 24753 w 62082"/>
                <a:gd name="connsiteY11" fmla="*/ 33144 h 65873"/>
                <a:gd name="connsiteX12" fmla="*/ 19113 w 62082"/>
                <a:gd name="connsiteY12" fmla="*/ 34344 h 65873"/>
                <a:gd name="connsiteX13" fmla="*/ 10832 w 62082"/>
                <a:gd name="connsiteY13" fmla="*/ 36915 h 65873"/>
                <a:gd name="connsiteX14" fmla="*/ 5945 w 62082"/>
                <a:gd name="connsiteY14" fmla="*/ 45214 h 65873"/>
                <a:gd name="connsiteX15" fmla="*/ 11655 w 62082"/>
                <a:gd name="connsiteY15" fmla="*/ 60267 h 65873"/>
                <a:gd name="connsiteX16" fmla="*/ 13215 w 62082"/>
                <a:gd name="connsiteY16" fmla="*/ 64039 h 65873"/>
                <a:gd name="connsiteX17" fmla="*/ 10626 w 62082"/>
                <a:gd name="connsiteY17" fmla="*/ 65873 h 6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2082" h="65873">
                  <a:moveTo>
                    <a:pt x="10626" y="65873"/>
                  </a:moveTo>
                  <a:cubicBezTo>
                    <a:pt x="10283" y="65873"/>
                    <a:pt x="9923" y="65805"/>
                    <a:pt x="9597" y="65668"/>
                  </a:cubicBezTo>
                  <a:cubicBezTo>
                    <a:pt x="1368" y="62256"/>
                    <a:pt x="-1221" y="51935"/>
                    <a:pt x="510" y="43945"/>
                  </a:cubicBezTo>
                  <a:cubicBezTo>
                    <a:pt x="1642" y="38767"/>
                    <a:pt x="4196" y="34567"/>
                    <a:pt x="7728" y="32115"/>
                  </a:cubicBezTo>
                  <a:cubicBezTo>
                    <a:pt x="11003" y="29852"/>
                    <a:pt x="14672" y="29235"/>
                    <a:pt x="18221" y="28635"/>
                  </a:cubicBezTo>
                  <a:cubicBezTo>
                    <a:pt x="19987" y="28343"/>
                    <a:pt x="21650" y="28069"/>
                    <a:pt x="23193" y="27589"/>
                  </a:cubicBezTo>
                  <a:cubicBezTo>
                    <a:pt x="28491" y="25994"/>
                    <a:pt x="33155" y="21914"/>
                    <a:pt x="37286" y="18313"/>
                  </a:cubicBezTo>
                  <a:lnTo>
                    <a:pt x="57483" y="688"/>
                  </a:lnTo>
                  <a:cubicBezTo>
                    <a:pt x="58666" y="-358"/>
                    <a:pt x="60432" y="-186"/>
                    <a:pt x="61427" y="1031"/>
                  </a:cubicBezTo>
                  <a:cubicBezTo>
                    <a:pt x="62421" y="2248"/>
                    <a:pt x="62267" y="4083"/>
                    <a:pt x="61084" y="5112"/>
                  </a:cubicBezTo>
                  <a:lnTo>
                    <a:pt x="40887" y="22737"/>
                  </a:lnTo>
                  <a:cubicBezTo>
                    <a:pt x="36343" y="26714"/>
                    <a:pt x="31183" y="31206"/>
                    <a:pt x="24753" y="33144"/>
                  </a:cubicBezTo>
                  <a:cubicBezTo>
                    <a:pt x="22868" y="33709"/>
                    <a:pt x="20964" y="34035"/>
                    <a:pt x="19113" y="34344"/>
                  </a:cubicBezTo>
                  <a:cubicBezTo>
                    <a:pt x="16010" y="34858"/>
                    <a:pt x="13095" y="35355"/>
                    <a:pt x="10832" y="36915"/>
                  </a:cubicBezTo>
                  <a:cubicBezTo>
                    <a:pt x="7677" y="39110"/>
                    <a:pt x="6425" y="43053"/>
                    <a:pt x="5945" y="45214"/>
                  </a:cubicBezTo>
                  <a:cubicBezTo>
                    <a:pt x="4728" y="50820"/>
                    <a:pt x="6563" y="58175"/>
                    <a:pt x="11655" y="60267"/>
                  </a:cubicBezTo>
                  <a:cubicBezTo>
                    <a:pt x="13095" y="60867"/>
                    <a:pt x="13781" y="62547"/>
                    <a:pt x="13215" y="64039"/>
                  </a:cubicBezTo>
                  <a:cubicBezTo>
                    <a:pt x="12786" y="65171"/>
                    <a:pt x="11740" y="65873"/>
                    <a:pt x="10626" y="6587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8" name="任意多边形: 形状 577">
              <a:extLst>
                <a:ext uri="{FF2B5EF4-FFF2-40B4-BE49-F238E27FC236}">
                  <a16:creationId xmlns:a16="http://schemas.microsoft.com/office/drawing/2014/main" id="{5926D200-AEA6-C9E7-8BC6-D4EACD1C7809}"/>
                </a:ext>
              </a:extLst>
            </p:cNvPr>
            <p:cNvSpPr/>
            <p:nvPr/>
          </p:nvSpPr>
          <p:spPr>
            <a:xfrm>
              <a:off x="5765415" y="1719314"/>
              <a:ext cx="55979" cy="21382"/>
            </a:xfrm>
            <a:custGeom>
              <a:avLst/>
              <a:gdLst>
                <a:gd name="connsiteX0" fmla="*/ 28063 w 55979"/>
                <a:gd name="connsiteY0" fmla="*/ 21383 h 21382"/>
                <a:gd name="connsiteX1" fmla="*/ 21359 w 55979"/>
                <a:gd name="connsiteY1" fmla="*/ 20782 h 21382"/>
                <a:gd name="connsiteX2" fmla="*/ 288 w 55979"/>
                <a:gd name="connsiteY2" fmla="*/ 4169 h 21382"/>
                <a:gd name="connsiteX3" fmla="*/ 1574 w 55979"/>
                <a:gd name="connsiteY3" fmla="*/ 294 h 21382"/>
                <a:gd name="connsiteX4" fmla="*/ 5311 w 55979"/>
                <a:gd name="connsiteY4" fmla="*/ 1632 h 21382"/>
                <a:gd name="connsiteX5" fmla="*/ 22388 w 55979"/>
                <a:gd name="connsiteY5" fmla="*/ 15090 h 21382"/>
                <a:gd name="connsiteX6" fmla="*/ 30858 w 55979"/>
                <a:gd name="connsiteY6" fmla="*/ 15502 h 21382"/>
                <a:gd name="connsiteX7" fmla="*/ 52117 w 55979"/>
                <a:gd name="connsiteY7" fmla="*/ 10513 h 21382"/>
                <a:gd name="connsiteX8" fmla="*/ 55769 w 55979"/>
                <a:gd name="connsiteY8" fmla="*/ 12090 h 21382"/>
                <a:gd name="connsiteX9" fmla="*/ 54243 w 55979"/>
                <a:gd name="connsiteY9" fmla="*/ 15879 h 21382"/>
                <a:gd name="connsiteX10" fmla="*/ 31149 w 55979"/>
                <a:gd name="connsiteY10" fmla="*/ 21297 h 21382"/>
                <a:gd name="connsiteX11" fmla="*/ 28063 w 55979"/>
                <a:gd name="connsiteY11" fmla="*/ 21383 h 2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979" h="21382">
                  <a:moveTo>
                    <a:pt x="28063" y="21383"/>
                  </a:moveTo>
                  <a:cubicBezTo>
                    <a:pt x="25594" y="21383"/>
                    <a:pt x="23416" y="21194"/>
                    <a:pt x="21359" y="20782"/>
                  </a:cubicBezTo>
                  <a:cubicBezTo>
                    <a:pt x="12375" y="19034"/>
                    <a:pt x="4300" y="12673"/>
                    <a:pt x="288" y="4169"/>
                  </a:cubicBezTo>
                  <a:cubicBezTo>
                    <a:pt x="-398" y="2729"/>
                    <a:pt x="185" y="997"/>
                    <a:pt x="1574" y="294"/>
                  </a:cubicBezTo>
                  <a:cubicBezTo>
                    <a:pt x="2963" y="-409"/>
                    <a:pt x="4626" y="191"/>
                    <a:pt x="5311" y="1632"/>
                  </a:cubicBezTo>
                  <a:cubicBezTo>
                    <a:pt x="8569" y="8524"/>
                    <a:pt x="15101" y="13684"/>
                    <a:pt x="22388" y="15090"/>
                  </a:cubicBezTo>
                  <a:cubicBezTo>
                    <a:pt x="24805" y="15553"/>
                    <a:pt x="27497" y="15690"/>
                    <a:pt x="30858" y="15502"/>
                  </a:cubicBezTo>
                  <a:cubicBezTo>
                    <a:pt x="38178" y="15090"/>
                    <a:pt x="45345" y="13410"/>
                    <a:pt x="52117" y="10513"/>
                  </a:cubicBezTo>
                  <a:cubicBezTo>
                    <a:pt x="53557" y="9913"/>
                    <a:pt x="55186" y="10616"/>
                    <a:pt x="55769" y="12090"/>
                  </a:cubicBezTo>
                  <a:cubicBezTo>
                    <a:pt x="56352" y="13564"/>
                    <a:pt x="55683" y="15262"/>
                    <a:pt x="54243" y="15879"/>
                  </a:cubicBezTo>
                  <a:cubicBezTo>
                    <a:pt x="46871" y="19017"/>
                    <a:pt x="39104" y="20851"/>
                    <a:pt x="31149" y="21297"/>
                  </a:cubicBezTo>
                  <a:cubicBezTo>
                    <a:pt x="30069" y="21348"/>
                    <a:pt x="29040" y="21383"/>
                    <a:pt x="28063" y="2138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9" name="任意多边形: 形状 578">
              <a:extLst>
                <a:ext uri="{FF2B5EF4-FFF2-40B4-BE49-F238E27FC236}">
                  <a16:creationId xmlns:a16="http://schemas.microsoft.com/office/drawing/2014/main" id="{56F1836B-AB7A-97FE-A80D-8F13139942CA}"/>
                </a:ext>
              </a:extLst>
            </p:cNvPr>
            <p:cNvSpPr/>
            <p:nvPr/>
          </p:nvSpPr>
          <p:spPr>
            <a:xfrm>
              <a:off x="5903021" y="1693539"/>
              <a:ext cx="72758" cy="62440"/>
            </a:xfrm>
            <a:custGeom>
              <a:avLst/>
              <a:gdLst>
                <a:gd name="connsiteX0" fmla="*/ 2465 w 72758"/>
                <a:gd name="connsiteY0" fmla="*/ 57308 h 62440"/>
                <a:gd name="connsiteX1" fmla="*/ 11501 w 72758"/>
                <a:gd name="connsiteY1" fmla="*/ 61680 h 62440"/>
                <a:gd name="connsiteX2" fmla="*/ 70360 w 72758"/>
                <a:gd name="connsiteY2" fmla="*/ 27373 h 62440"/>
                <a:gd name="connsiteX3" fmla="*/ 25714 w 72758"/>
                <a:gd name="connsiteY3" fmla="*/ 8342 h 62440"/>
                <a:gd name="connsiteX4" fmla="*/ 151 w 72758"/>
                <a:gd name="connsiteY4" fmla="*/ 46352 h 62440"/>
                <a:gd name="connsiteX5" fmla="*/ 2465 w 72758"/>
                <a:gd name="connsiteY5" fmla="*/ 57308 h 6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58" h="62440">
                  <a:moveTo>
                    <a:pt x="2465" y="57308"/>
                  </a:moveTo>
                  <a:cubicBezTo>
                    <a:pt x="4660" y="59982"/>
                    <a:pt x="8158" y="61062"/>
                    <a:pt x="11501" y="61680"/>
                  </a:cubicBezTo>
                  <a:cubicBezTo>
                    <a:pt x="35521" y="66086"/>
                    <a:pt x="61530" y="50913"/>
                    <a:pt x="70360" y="27373"/>
                  </a:cubicBezTo>
                  <a:cubicBezTo>
                    <a:pt x="82807" y="-5820"/>
                    <a:pt x="43631" y="-4346"/>
                    <a:pt x="25714" y="8342"/>
                  </a:cubicBezTo>
                  <a:cubicBezTo>
                    <a:pt x="12804" y="17480"/>
                    <a:pt x="2020" y="29910"/>
                    <a:pt x="151" y="46352"/>
                  </a:cubicBezTo>
                  <a:cubicBezTo>
                    <a:pt x="-261" y="50158"/>
                    <a:pt x="65" y="54376"/>
                    <a:pt x="2465" y="5730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0" name="任意多边形: 形状 579">
              <a:extLst>
                <a:ext uri="{FF2B5EF4-FFF2-40B4-BE49-F238E27FC236}">
                  <a16:creationId xmlns:a16="http://schemas.microsoft.com/office/drawing/2014/main" id="{DFAD6011-EA15-0D73-FA5C-737E0876F189}"/>
                </a:ext>
              </a:extLst>
            </p:cNvPr>
            <p:cNvSpPr/>
            <p:nvPr/>
          </p:nvSpPr>
          <p:spPr>
            <a:xfrm>
              <a:off x="5898853" y="1689176"/>
              <a:ext cx="81170" cy="71134"/>
            </a:xfrm>
            <a:custGeom>
              <a:avLst/>
              <a:gdLst>
                <a:gd name="connsiteX0" fmla="*/ 24121 w 81170"/>
                <a:gd name="connsiteY0" fmla="*/ 71135 h 71134"/>
                <a:gd name="connsiteX1" fmla="*/ 24121 w 81170"/>
                <a:gd name="connsiteY1" fmla="*/ 71135 h 71134"/>
                <a:gd name="connsiteX2" fmla="*/ 14966 w 81170"/>
                <a:gd name="connsiteY2" fmla="*/ 70312 h 71134"/>
                <a:gd name="connsiteX3" fmla="*/ 3462 w 81170"/>
                <a:gd name="connsiteY3" fmla="*/ 64482 h 71134"/>
                <a:gd name="connsiteX4" fmla="*/ 187 w 81170"/>
                <a:gd name="connsiteY4" fmla="*/ 50201 h 71134"/>
                <a:gd name="connsiteX5" fmla="*/ 27550 w 81170"/>
                <a:gd name="connsiteY5" fmla="*/ 9104 h 71134"/>
                <a:gd name="connsiteX6" fmla="*/ 56886 w 81170"/>
                <a:gd name="connsiteY6" fmla="*/ 0 h 71134"/>
                <a:gd name="connsiteX7" fmla="*/ 78077 w 81170"/>
                <a:gd name="connsiteY7" fmla="*/ 9224 h 71134"/>
                <a:gd name="connsiteX8" fmla="*/ 78471 w 81170"/>
                <a:gd name="connsiteY8" fmla="*/ 33279 h 71134"/>
                <a:gd name="connsiteX9" fmla="*/ 24121 w 81170"/>
                <a:gd name="connsiteY9" fmla="*/ 71135 h 71134"/>
                <a:gd name="connsiteX10" fmla="*/ 56868 w 81170"/>
                <a:gd name="connsiteY10" fmla="*/ 8693 h 71134"/>
                <a:gd name="connsiteX11" fmla="*/ 32265 w 81170"/>
                <a:gd name="connsiteY11" fmla="*/ 16271 h 71134"/>
                <a:gd name="connsiteX12" fmla="*/ 8502 w 81170"/>
                <a:gd name="connsiteY12" fmla="*/ 51212 h 71134"/>
                <a:gd name="connsiteX13" fmla="*/ 9822 w 81170"/>
                <a:gd name="connsiteY13" fmla="*/ 58859 h 71134"/>
                <a:gd name="connsiteX14" fmla="*/ 16406 w 81170"/>
                <a:gd name="connsiteY14" fmla="*/ 61773 h 71134"/>
                <a:gd name="connsiteX15" fmla="*/ 24104 w 81170"/>
                <a:gd name="connsiteY15" fmla="*/ 62459 h 71134"/>
                <a:gd name="connsiteX16" fmla="*/ 70619 w 81170"/>
                <a:gd name="connsiteY16" fmla="*/ 30158 h 71134"/>
                <a:gd name="connsiteX17" fmla="*/ 71116 w 81170"/>
                <a:gd name="connsiteY17" fmla="*/ 14145 h 71134"/>
                <a:gd name="connsiteX18" fmla="*/ 56868 w 81170"/>
                <a:gd name="connsiteY18" fmla="*/ 8693 h 7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170" h="71134">
                  <a:moveTo>
                    <a:pt x="24121" y="71135"/>
                  </a:moveTo>
                  <a:lnTo>
                    <a:pt x="24121" y="71135"/>
                  </a:lnTo>
                  <a:cubicBezTo>
                    <a:pt x="21035" y="71135"/>
                    <a:pt x="17949" y="70860"/>
                    <a:pt x="14966" y="70312"/>
                  </a:cubicBezTo>
                  <a:cubicBezTo>
                    <a:pt x="11571" y="69694"/>
                    <a:pt x="6685" y="68409"/>
                    <a:pt x="3462" y="64482"/>
                  </a:cubicBezTo>
                  <a:cubicBezTo>
                    <a:pt x="650" y="61070"/>
                    <a:pt x="-481" y="56116"/>
                    <a:pt x="187" y="50201"/>
                  </a:cubicBezTo>
                  <a:cubicBezTo>
                    <a:pt x="1953" y="34547"/>
                    <a:pt x="11160" y="20711"/>
                    <a:pt x="27550" y="9104"/>
                  </a:cubicBezTo>
                  <a:cubicBezTo>
                    <a:pt x="35472" y="3498"/>
                    <a:pt x="46718" y="0"/>
                    <a:pt x="56886" y="0"/>
                  </a:cubicBezTo>
                  <a:cubicBezTo>
                    <a:pt x="66624" y="0"/>
                    <a:pt x="74133" y="3275"/>
                    <a:pt x="78077" y="9224"/>
                  </a:cubicBezTo>
                  <a:cubicBezTo>
                    <a:pt x="82072" y="15259"/>
                    <a:pt x="82192" y="23351"/>
                    <a:pt x="78471" y="33279"/>
                  </a:cubicBezTo>
                  <a:cubicBezTo>
                    <a:pt x="70087" y="55584"/>
                    <a:pt x="47747" y="71135"/>
                    <a:pt x="24121" y="71135"/>
                  </a:cubicBezTo>
                  <a:close/>
                  <a:moveTo>
                    <a:pt x="56868" y="8693"/>
                  </a:moveTo>
                  <a:cubicBezTo>
                    <a:pt x="48416" y="8693"/>
                    <a:pt x="38763" y="11676"/>
                    <a:pt x="32265" y="16271"/>
                  </a:cubicBezTo>
                  <a:cubicBezTo>
                    <a:pt x="17983" y="26403"/>
                    <a:pt x="9977" y="38148"/>
                    <a:pt x="8502" y="51212"/>
                  </a:cubicBezTo>
                  <a:cubicBezTo>
                    <a:pt x="8228" y="53630"/>
                    <a:pt x="8228" y="56921"/>
                    <a:pt x="9822" y="58859"/>
                  </a:cubicBezTo>
                  <a:cubicBezTo>
                    <a:pt x="11297" y="60659"/>
                    <a:pt x="14280" y="61379"/>
                    <a:pt x="16406" y="61773"/>
                  </a:cubicBezTo>
                  <a:cubicBezTo>
                    <a:pt x="18909" y="62236"/>
                    <a:pt x="21515" y="62459"/>
                    <a:pt x="24104" y="62459"/>
                  </a:cubicBezTo>
                  <a:cubicBezTo>
                    <a:pt x="44044" y="62459"/>
                    <a:pt x="63606" y="48880"/>
                    <a:pt x="70619" y="30158"/>
                  </a:cubicBezTo>
                  <a:cubicBezTo>
                    <a:pt x="72453" y="25272"/>
                    <a:pt x="74031" y="18551"/>
                    <a:pt x="71116" y="14145"/>
                  </a:cubicBezTo>
                  <a:cubicBezTo>
                    <a:pt x="68013" y="9396"/>
                    <a:pt x="60863" y="8693"/>
                    <a:pt x="56868" y="86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1" name="任意多边形: 形状 580">
              <a:extLst>
                <a:ext uri="{FF2B5EF4-FFF2-40B4-BE49-F238E27FC236}">
                  <a16:creationId xmlns:a16="http://schemas.microsoft.com/office/drawing/2014/main" id="{7238A75A-DDF2-F461-B10C-57AB98944065}"/>
                </a:ext>
              </a:extLst>
            </p:cNvPr>
            <p:cNvSpPr/>
            <p:nvPr/>
          </p:nvSpPr>
          <p:spPr>
            <a:xfrm>
              <a:off x="5911521" y="1705580"/>
              <a:ext cx="42502" cy="32030"/>
            </a:xfrm>
            <a:custGeom>
              <a:avLst/>
              <a:gdLst>
                <a:gd name="connsiteX0" fmla="*/ 0 w 42502"/>
                <a:gd name="connsiteY0" fmla="*/ 32031 h 32030"/>
                <a:gd name="connsiteX1" fmla="*/ 6344 w 42502"/>
                <a:gd name="connsiteY1" fmla="*/ 22893 h 32030"/>
                <a:gd name="connsiteX2" fmla="*/ 37136 w 42502"/>
                <a:gd name="connsiteY2" fmla="*/ 124 h 32030"/>
                <a:gd name="connsiteX3" fmla="*/ 40616 w 42502"/>
                <a:gd name="connsiteY3" fmla="*/ 2061 h 32030"/>
                <a:gd name="connsiteX4" fmla="*/ 38747 w 42502"/>
                <a:gd name="connsiteY4" fmla="*/ 5662 h 32030"/>
                <a:gd name="connsiteX5" fmla="*/ 17934 w 42502"/>
                <a:gd name="connsiteY5" fmla="*/ 18006 h 32030"/>
                <a:gd name="connsiteX6" fmla="*/ 40033 w 42502"/>
                <a:gd name="connsiteY6" fmla="*/ 16429 h 32030"/>
                <a:gd name="connsiteX7" fmla="*/ 42485 w 42502"/>
                <a:gd name="connsiteY7" fmla="*/ 19652 h 32030"/>
                <a:gd name="connsiteX8" fmla="*/ 39382 w 42502"/>
                <a:gd name="connsiteY8" fmla="*/ 22172 h 32030"/>
                <a:gd name="connsiteX9" fmla="*/ 9824 w 42502"/>
                <a:gd name="connsiteY9" fmla="*/ 27179 h 32030"/>
                <a:gd name="connsiteX10" fmla="*/ 0 w 42502"/>
                <a:gd name="connsiteY10" fmla="*/ 32031 h 32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02" h="32030">
                  <a:moveTo>
                    <a:pt x="0" y="32031"/>
                  </a:moveTo>
                  <a:lnTo>
                    <a:pt x="6344" y="22893"/>
                  </a:lnTo>
                  <a:cubicBezTo>
                    <a:pt x="13870" y="12057"/>
                    <a:pt x="24809" y="3964"/>
                    <a:pt x="37136" y="124"/>
                  </a:cubicBezTo>
                  <a:cubicBezTo>
                    <a:pt x="38611" y="-339"/>
                    <a:pt x="40171" y="535"/>
                    <a:pt x="40616" y="2061"/>
                  </a:cubicBezTo>
                  <a:cubicBezTo>
                    <a:pt x="41062" y="3587"/>
                    <a:pt x="40222" y="5216"/>
                    <a:pt x="38747" y="5662"/>
                  </a:cubicBezTo>
                  <a:cubicBezTo>
                    <a:pt x="30998" y="8079"/>
                    <a:pt x="23866" y="12348"/>
                    <a:pt x="17934" y="18006"/>
                  </a:cubicBezTo>
                  <a:cubicBezTo>
                    <a:pt x="25134" y="16069"/>
                    <a:pt x="32713" y="15520"/>
                    <a:pt x="40033" y="16429"/>
                  </a:cubicBezTo>
                  <a:cubicBezTo>
                    <a:pt x="41559" y="16617"/>
                    <a:pt x="42657" y="18058"/>
                    <a:pt x="42485" y="19652"/>
                  </a:cubicBezTo>
                  <a:cubicBezTo>
                    <a:pt x="42297" y="21247"/>
                    <a:pt x="40891" y="22378"/>
                    <a:pt x="39382" y="22172"/>
                  </a:cubicBezTo>
                  <a:cubicBezTo>
                    <a:pt x="29404" y="20938"/>
                    <a:pt x="18911" y="22704"/>
                    <a:pt x="9824" y="27179"/>
                  </a:cubicBezTo>
                  <a:lnTo>
                    <a:pt x="0" y="3203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2" name="任意多边形: 形状 581">
              <a:extLst>
                <a:ext uri="{FF2B5EF4-FFF2-40B4-BE49-F238E27FC236}">
                  <a16:creationId xmlns:a16="http://schemas.microsoft.com/office/drawing/2014/main" id="{B04DDFF2-89C0-470B-1058-73D7BFD1AAC3}"/>
                </a:ext>
              </a:extLst>
            </p:cNvPr>
            <p:cNvSpPr/>
            <p:nvPr/>
          </p:nvSpPr>
          <p:spPr>
            <a:xfrm>
              <a:off x="5836886" y="1430206"/>
              <a:ext cx="129341" cy="206026"/>
            </a:xfrm>
            <a:custGeom>
              <a:avLst/>
              <a:gdLst>
                <a:gd name="connsiteX0" fmla="*/ 126499 w 129341"/>
                <a:gd name="connsiteY0" fmla="*/ 206026 h 206026"/>
                <a:gd name="connsiteX1" fmla="*/ 125144 w 129341"/>
                <a:gd name="connsiteY1" fmla="*/ 205667 h 206026"/>
                <a:gd name="connsiteX2" fmla="*/ 70692 w 129341"/>
                <a:gd name="connsiteY2" fmla="*/ 113666 h 206026"/>
                <a:gd name="connsiteX3" fmla="*/ 70606 w 129341"/>
                <a:gd name="connsiteY3" fmla="*/ 111009 h 206026"/>
                <a:gd name="connsiteX4" fmla="*/ 62548 w 129341"/>
                <a:gd name="connsiteY4" fmla="*/ 84400 h 206026"/>
                <a:gd name="connsiteX5" fmla="*/ 56256 w 129341"/>
                <a:gd name="connsiteY5" fmla="*/ 81605 h 206026"/>
                <a:gd name="connsiteX6" fmla="*/ 47100 w 129341"/>
                <a:gd name="connsiteY6" fmla="*/ 76907 h 206026"/>
                <a:gd name="connsiteX7" fmla="*/ 40242 w 129341"/>
                <a:gd name="connsiteY7" fmla="*/ 54328 h 206026"/>
                <a:gd name="connsiteX8" fmla="*/ 33967 w 129341"/>
                <a:gd name="connsiteY8" fmla="*/ 15220 h 206026"/>
                <a:gd name="connsiteX9" fmla="*/ 28601 w 129341"/>
                <a:gd name="connsiteY9" fmla="*/ 6699 h 206026"/>
                <a:gd name="connsiteX10" fmla="*/ 13668 w 129341"/>
                <a:gd name="connsiteY10" fmla="*/ 13248 h 206026"/>
                <a:gd name="connsiteX11" fmla="*/ 7598 w 129341"/>
                <a:gd name="connsiteY11" fmla="*/ 51447 h 206026"/>
                <a:gd name="connsiteX12" fmla="*/ 5832 w 129341"/>
                <a:gd name="connsiteY12" fmla="*/ 55116 h 206026"/>
                <a:gd name="connsiteX13" fmla="*/ 2301 w 129341"/>
                <a:gd name="connsiteY13" fmla="*/ 53282 h 206026"/>
                <a:gd name="connsiteX14" fmla="*/ 9227 w 129341"/>
                <a:gd name="connsiteY14" fmla="*/ 9733 h 206026"/>
                <a:gd name="connsiteX15" fmla="*/ 31361 w 129341"/>
                <a:gd name="connsiteY15" fmla="*/ 1658 h 206026"/>
                <a:gd name="connsiteX16" fmla="*/ 39265 w 129341"/>
                <a:gd name="connsiteY16" fmla="*/ 13317 h 206026"/>
                <a:gd name="connsiteX17" fmla="*/ 45849 w 129341"/>
                <a:gd name="connsiteY17" fmla="*/ 54156 h 206026"/>
                <a:gd name="connsiteX18" fmla="*/ 50770 w 129341"/>
                <a:gd name="connsiteY18" fmla="*/ 72536 h 206026"/>
                <a:gd name="connsiteX19" fmla="*/ 58073 w 129341"/>
                <a:gd name="connsiteY19" fmla="*/ 76153 h 206026"/>
                <a:gd name="connsiteX20" fmla="*/ 65617 w 129341"/>
                <a:gd name="connsiteY20" fmla="*/ 79582 h 206026"/>
                <a:gd name="connsiteX21" fmla="*/ 76213 w 129341"/>
                <a:gd name="connsiteY21" fmla="*/ 110855 h 206026"/>
                <a:gd name="connsiteX22" fmla="*/ 76298 w 129341"/>
                <a:gd name="connsiteY22" fmla="*/ 113478 h 206026"/>
                <a:gd name="connsiteX23" fmla="*/ 127905 w 129341"/>
                <a:gd name="connsiteY23" fmla="*/ 200643 h 206026"/>
                <a:gd name="connsiteX24" fmla="*/ 128985 w 129341"/>
                <a:gd name="connsiteY24" fmla="*/ 204586 h 206026"/>
                <a:gd name="connsiteX25" fmla="*/ 126499 w 129341"/>
                <a:gd name="connsiteY25" fmla="*/ 206026 h 206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9341" h="206026">
                  <a:moveTo>
                    <a:pt x="126499" y="206026"/>
                  </a:moveTo>
                  <a:cubicBezTo>
                    <a:pt x="126036" y="206026"/>
                    <a:pt x="125573" y="205907"/>
                    <a:pt x="125144" y="205667"/>
                  </a:cubicBezTo>
                  <a:cubicBezTo>
                    <a:pt x="93461" y="187356"/>
                    <a:pt x="72081" y="151231"/>
                    <a:pt x="70692" y="113666"/>
                  </a:cubicBezTo>
                  <a:lnTo>
                    <a:pt x="70606" y="111009"/>
                  </a:lnTo>
                  <a:cubicBezTo>
                    <a:pt x="70263" y="100379"/>
                    <a:pt x="69920" y="89389"/>
                    <a:pt x="62548" y="84400"/>
                  </a:cubicBezTo>
                  <a:cubicBezTo>
                    <a:pt x="60731" y="83183"/>
                    <a:pt x="58553" y="82411"/>
                    <a:pt x="56256" y="81605"/>
                  </a:cubicBezTo>
                  <a:cubicBezTo>
                    <a:pt x="53101" y="80491"/>
                    <a:pt x="49861" y="79342"/>
                    <a:pt x="47100" y="76907"/>
                  </a:cubicBezTo>
                  <a:cubicBezTo>
                    <a:pt x="40757" y="71267"/>
                    <a:pt x="40466" y="61871"/>
                    <a:pt x="40242" y="54328"/>
                  </a:cubicBezTo>
                  <a:cubicBezTo>
                    <a:pt x="39779" y="39103"/>
                    <a:pt x="37722" y="26313"/>
                    <a:pt x="33967" y="15220"/>
                  </a:cubicBezTo>
                  <a:cubicBezTo>
                    <a:pt x="32853" y="11894"/>
                    <a:pt x="31327" y="8293"/>
                    <a:pt x="28601" y="6699"/>
                  </a:cubicBezTo>
                  <a:cubicBezTo>
                    <a:pt x="24006" y="4007"/>
                    <a:pt x="17474" y="8070"/>
                    <a:pt x="13668" y="13248"/>
                  </a:cubicBezTo>
                  <a:cubicBezTo>
                    <a:pt x="5781" y="23998"/>
                    <a:pt x="3449" y="38640"/>
                    <a:pt x="7598" y="51447"/>
                  </a:cubicBezTo>
                  <a:cubicBezTo>
                    <a:pt x="8096" y="52973"/>
                    <a:pt x="7307" y="54602"/>
                    <a:pt x="5832" y="55116"/>
                  </a:cubicBezTo>
                  <a:cubicBezTo>
                    <a:pt x="4375" y="55613"/>
                    <a:pt x="2780" y="54808"/>
                    <a:pt x="2301" y="53282"/>
                  </a:cubicBezTo>
                  <a:cubicBezTo>
                    <a:pt x="-2414" y="38674"/>
                    <a:pt x="226" y="21992"/>
                    <a:pt x="9227" y="9733"/>
                  </a:cubicBezTo>
                  <a:cubicBezTo>
                    <a:pt x="14422" y="2652"/>
                    <a:pt x="23560" y="-2902"/>
                    <a:pt x="31361" y="1658"/>
                  </a:cubicBezTo>
                  <a:cubicBezTo>
                    <a:pt x="35716" y="4196"/>
                    <a:pt x="37791" y="8979"/>
                    <a:pt x="39265" y="13317"/>
                  </a:cubicBezTo>
                  <a:cubicBezTo>
                    <a:pt x="43208" y="24958"/>
                    <a:pt x="45352" y="38314"/>
                    <a:pt x="45849" y="54156"/>
                  </a:cubicBezTo>
                  <a:cubicBezTo>
                    <a:pt x="46055" y="60911"/>
                    <a:pt x="46295" y="68558"/>
                    <a:pt x="50770" y="72536"/>
                  </a:cubicBezTo>
                  <a:cubicBezTo>
                    <a:pt x="52707" y="74250"/>
                    <a:pt x="55313" y="75176"/>
                    <a:pt x="58073" y="76153"/>
                  </a:cubicBezTo>
                  <a:cubicBezTo>
                    <a:pt x="60611" y="77045"/>
                    <a:pt x="63217" y="77970"/>
                    <a:pt x="65617" y="79582"/>
                  </a:cubicBezTo>
                  <a:cubicBezTo>
                    <a:pt x="75424" y="86217"/>
                    <a:pt x="75853" y="99299"/>
                    <a:pt x="76213" y="110855"/>
                  </a:cubicBezTo>
                  <a:lnTo>
                    <a:pt x="76298" y="113478"/>
                  </a:lnTo>
                  <a:cubicBezTo>
                    <a:pt x="77619" y="149071"/>
                    <a:pt x="97867" y="183292"/>
                    <a:pt x="127905" y="200643"/>
                  </a:cubicBezTo>
                  <a:cubicBezTo>
                    <a:pt x="129259" y="201414"/>
                    <a:pt x="129739" y="203180"/>
                    <a:pt x="128985" y="204586"/>
                  </a:cubicBezTo>
                  <a:cubicBezTo>
                    <a:pt x="128419" y="205495"/>
                    <a:pt x="127476" y="206026"/>
                    <a:pt x="126499" y="206026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3" name="任意多边形: 形状 582">
              <a:extLst>
                <a:ext uri="{FF2B5EF4-FFF2-40B4-BE49-F238E27FC236}">
                  <a16:creationId xmlns:a16="http://schemas.microsoft.com/office/drawing/2014/main" id="{E8272205-17E5-7457-3A43-3274346355FE}"/>
                </a:ext>
              </a:extLst>
            </p:cNvPr>
            <p:cNvSpPr/>
            <p:nvPr/>
          </p:nvSpPr>
          <p:spPr>
            <a:xfrm>
              <a:off x="5907340" y="1486612"/>
              <a:ext cx="70497" cy="140979"/>
            </a:xfrm>
            <a:custGeom>
              <a:avLst/>
              <a:gdLst>
                <a:gd name="connsiteX0" fmla="*/ 67687 w 70497"/>
                <a:gd name="connsiteY0" fmla="*/ 140980 h 140979"/>
                <a:gd name="connsiteX1" fmla="*/ 64926 w 70497"/>
                <a:gd name="connsiteY1" fmla="*/ 138511 h 140979"/>
                <a:gd name="connsiteX2" fmla="*/ 49924 w 70497"/>
                <a:gd name="connsiteY2" fmla="*/ 94380 h 140979"/>
                <a:gd name="connsiteX3" fmla="*/ 44404 w 70497"/>
                <a:gd name="connsiteY3" fmla="*/ 88739 h 140979"/>
                <a:gd name="connsiteX4" fmla="*/ 35128 w 70497"/>
                <a:gd name="connsiteY4" fmla="*/ 78092 h 140979"/>
                <a:gd name="connsiteX5" fmla="*/ 29745 w 70497"/>
                <a:gd name="connsiteY5" fmla="*/ 46871 h 140979"/>
                <a:gd name="connsiteX6" fmla="*/ 23813 w 70497"/>
                <a:gd name="connsiteY6" fmla="*/ 17364 h 140979"/>
                <a:gd name="connsiteX7" fmla="*/ 2004 w 70497"/>
                <a:gd name="connsiteY7" fmla="*/ 5671 h 140979"/>
                <a:gd name="connsiteX8" fmla="*/ 118 w 70497"/>
                <a:gd name="connsiteY8" fmla="*/ 2071 h 140979"/>
                <a:gd name="connsiteX9" fmla="*/ 3599 w 70497"/>
                <a:gd name="connsiteY9" fmla="*/ 116 h 140979"/>
                <a:gd name="connsiteX10" fmla="*/ 28116 w 70497"/>
                <a:gd name="connsiteY10" fmla="*/ 13678 h 140979"/>
                <a:gd name="connsiteX11" fmla="*/ 35334 w 70497"/>
                <a:gd name="connsiteY11" fmla="*/ 46939 h 140979"/>
                <a:gd name="connsiteX12" fmla="*/ 39878 w 70497"/>
                <a:gd name="connsiteY12" fmla="*/ 75023 h 140979"/>
                <a:gd name="connsiteX13" fmla="*/ 48210 w 70497"/>
                <a:gd name="connsiteY13" fmla="*/ 84504 h 140979"/>
                <a:gd name="connsiteX14" fmla="*/ 54108 w 70497"/>
                <a:gd name="connsiteY14" fmla="*/ 90539 h 140979"/>
                <a:gd name="connsiteX15" fmla="*/ 70464 w 70497"/>
                <a:gd name="connsiteY15" fmla="*/ 137653 h 140979"/>
                <a:gd name="connsiteX16" fmla="*/ 68115 w 70497"/>
                <a:gd name="connsiteY16" fmla="*/ 140945 h 140979"/>
                <a:gd name="connsiteX17" fmla="*/ 67687 w 70497"/>
                <a:gd name="connsiteY17" fmla="*/ 140980 h 14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0497" h="140979">
                  <a:moveTo>
                    <a:pt x="67687" y="140980"/>
                  </a:moveTo>
                  <a:cubicBezTo>
                    <a:pt x="66332" y="140980"/>
                    <a:pt x="65132" y="139951"/>
                    <a:pt x="64926" y="138511"/>
                  </a:cubicBezTo>
                  <a:cubicBezTo>
                    <a:pt x="62835" y="124195"/>
                    <a:pt x="60229" y="106381"/>
                    <a:pt x="49924" y="94380"/>
                  </a:cubicBezTo>
                  <a:cubicBezTo>
                    <a:pt x="48244" y="92425"/>
                    <a:pt x="46375" y="90625"/>
                    <a:pt x="44404" y="88739"/>
                  </a:cubicBezTo>
                  <a:cubicBezTo>
                    <a:pt x="41095" y="85567"/>
                    <a:pt x="37666" y="82275"/>
                    <a:pt x="35128" y="78092"/>
                  </a:cubicBezTo>
                  <a:cubicBezTo>
                    <a:pt x="29522" y="68816"/>
                    <a:pt x="29625" y="57655"/>
                    <a:pt x="29745" y="46871"/>
                  </a:cubicBezTo>
                  <a:cubicBezTo>
                    <a:pt x="29848" y="35658"/>
                    <a:pt x="29968" y="25045"/>
                    <a:pt x="23813" y="17364"/>
                  </a:cubicBezTo>
                  <a:cubicBezTo>
                    <a:pt x="18515" y="10729"/>
                    <a:pt x="9359" y="7917"/>
                    <a:pt x="2004" y="5671"/>
                  </a:cubicBezTo>
                  <a:cubicBezTo>
                    <a:pt x="530" y="5208"/>
                    <a:pt x="-328" y="3597"/>
                    <a:pt x="118" y="2071"/>
                  </a:cubicBezTo>
                  <a:cubicBezTo>
                    <a:pt x="564" y="545"/>
                    <a:pt x="2107" y="-329"/>
                    <a:pt x="3599" y="116"/>
                  </a:cubicBezTo>
                  <a:cubicBezTo>
                    <a:pt x="11674" y="2602"/>
                    <a:pt x="21738" y="5688"/>
                    <a:pt x="28116" y="13678"/>
                  </a:cubicBezTo>
                  <a:cubicBezTo>
                    <a:pt x="35574" y="23005"/>
                    <a:pt x="35437" y="35178"/>
                    <a:pt x="35334" y="46939"/>
                  </a:cubicBezTo>
                  <a:cubicBezTo>
                    <a:pt x="35231" y="57346"/>
                    <a:pt x="35128" y="67188"/>
                    <a:pt x="39878" y="75023"/>
                  </a:cubicBezTo>
                  <a:cubicBezTo>
                    <a:pt x="42004" y="78555"/>
                    <a:pt x="45021" y="81435"/>
                    <a:pt x="48210" y="84504"/>
                  </a:cubicBezTo>
                  <a:cubicBezTo>
                    <a:pt x="50199" y="86407"/>
                    <a:pt x="52256" y="88379"/>
                    <a:pt x="54108" y="90539"/>
                  </a:cubicBezTo>
                  <a:cubicBezTo>
                    <a:pt x="65509" y="103809"/>
                    <a:pt x="68269" y="122583"/>
                    <a:pt x="70464" y="137653"/>
                  </a:cubicBezTo>
                  <a:cubicBezTo>
                    <a:pt x="70704" y="139231"/>
                    <a:pt x="69641" y="140705"/>
                    <a:pt x="68115" y="140945"/>
                  </a:cubicBezTo>
                  <a:lnTo>
                    <a:pt x="67687" y="140980"/>
                  </a:ln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4" name="任意多边形: 形状 583">
              <a:extLst>
                <a:ext uri="{FF2B5EF4-FFF2-40B4-BE49-F238E27FC236}">
                  <a16:creationId xmlns:a16="http://schemas.microsoft.com/office/drawing/2014/main" id="{9F3244C1-6189-F1D5-5934-F62C5D8B4958}"/>
                </a:ext>
              </a:extLst>
            </p:cNvPr>
            <p:cNvSpPr/>
            <p:nvPr/>
          </p:nvSpPr>
          <p:spPr>
            <a:xfrm>
              <a:off x="5951401" y="1609840"/>
              <a:ext cx="74031" cy="34965"/>
            </a:xfrm>
            <a:custGeom>
              <a:avLst/>
              <a:gdLst>
                <a:gd name="connsiteX0" fmla="*/ 3412 w 74031"/>
                <a:gd name="connsiteY0" fmla="*/ 34965 h 34965"/>
                <a:gd name="connsiteX1" fmla="*/ 0 w 74031"/>
                <a:gd name="connsiteY1" fmla="*/ 30388 h 34965"/>
                <a:gd name="connsiteX2" fmla="*/ 28941 w 74031"/>
                <a:gd name="connsiteY2" fmla="*/ 10671 h 34965"/>
                <a:gd name="connsiteX3" fmla="*/ 60333 w 74031"/>
                <a:gd name="connsiteY3" fmla="*/ 1036 h 34965"/>
                <a:gd name="connsiteX4" fmla="*/ 74032 w 74031"/>
                <a:gd name="connsiteY4" fmla="*/ 1481 h 34965"/>
                <a:gd name="connsiteX5" fmla="*/ 71460 w 74031"/>
                <a:gd name="connsiteY5" fmla="*/ 6625 h 34965"/>
                <a:gd name="connsiteX6" fmla="*/ 61533 w 74031"/>
                <a:gd name="connsiteY6" fmla="*/ 6711 h 34965"/>
                <a:gd name="connsiteX7" fmla="*/ 31290 w 74031"/>
                <a:gd name="connsiteY7" fmla="*/ 15952 h 34965"/>
                <a:gd name="connsiteX8" fmla="*/ 3412 w 74031"/>
                <a:gd name="connsiteY8" fmla="*/ 34965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31" h="34965">
                  <a:moveTo>
                    <a:pt x="3412" y="34965"/>
                  </a:moveTo>
                  <a:lnTo>
                    <a:pt x="0" y="30388"/>
                  </a:lnTo>
                  <a:cubicBezTo>
                    <a:pt x="8984" y="23187"/>
                    <a:pt x="18276" y="15746"/>
                    <a:pt x="28941" y="10671"/>
                  </a:cubicBezTo>
                  <a:cubicBezTo>
                    <a:pt x="39005" y="5888"/>
                    <a:pt x="49841" y="3419"/>
                    <a:pt x="60333" y="1036"/>
                  </a:cubicBezTo>
                  <a:cubicBezTo>
                    <a:pt x="63951" y="230"/>
                    <a:pt x="69403" y="-1022"/>
                    <a:pt x="74032" y="1481"/>
                  </a:cubicBezTo>
                  <a:lnTo>
                    <a:pt x="71460" y="6625"/>
                  </a:lnTo>
                  <a:cubicBezTo>
                    <a:pt x="68837" y="5219"/>
                    <a:pt x="65271" y="5853"/>
                    <a:pt x="61533" y="6711"/>
                  </a:cubicBezTo>
                  <a:cubicBezTo>
                    <a:pt x="51349" y="9025"/>
                    <a:pt x="40805" y="11425"/>
                    <a:pt x="31290" y="15952"/>
                  </a:cubicBezTo>
                  <a:cubicBezTo>
                    <a:pt x="21191" y="20718"/>
                    <a:pt x="12156" y="27953"/>
                    <a:pt x="3412" y="34965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5" name="任意多边形: 形状 584">
              <a:extLst>
                <a:ext uri="{FF2B5EF4-FFF2-40B4-BE49-F238E27FC236}">
                  <a16:creationId xmlns:a16="http://schemas.microsoft.com/office/drawing/2014/main" id="{343FC86E-9694-4ABC-FA57-F41CCEEA4F37}"/>
                </a:ext>
              </a:extLst>
            </p:cNvPr>
            <p:cNvSpPr/>
            <p:nvPr/>
          </p:nvSpPr>
          <p:spPr>
            <a:xfrm>
              <a:off x="5948495" y="1482959"/>
              <a:ext cx="44284" cy="128018"/>
            </a:xfrm>
            <a:custGeom>
              <a:avLst/>
              <a:gdLst>
                <a:gd name="connsiteX0" fmla="*/ 41207 w 44284"/>
                <a:gd name="connsiteY0" fmla="*/ 128019 h 128018"/>
                <a:gd name="connsiteX1" fmla="*/ 40933 w 44284"/>
                <a:gd name="connsiteY1" fmla="*/ 128002 h 128018"/>
                <a:gd name="connsiteX2" fmla="*/ 38413 w 44284"/>
                <a:gd name="connsiteY2" fmla="*/ 124847 h 128018"/>
                <a:gd name="connsiteX3" fmla="*/ 23411 w 44284"/>
                <a:gd name="connsiteY3" fmla="*/ 73172 h 128018"/>
                <a:gd name="connsiteX4" fmla="*/ 22451 w 44284"/>
                <a:gd name="connsiteY4" fmla="*/ 71955 h 128018"/>
                <a:gd name="connsiteX5" fmla="*/ 17599 w 44284"/>
                <a:gd name="connsiteY5" fmla="*/ 64497 h 128018"/>
                <a:gd name="connsiteX6" fmla="*/ 17907 w 44284"/>
                <a:gd name="connsiteY6" fmla="*/ 44403 h 128018"/>
                <a:gd name="connsiteX7" fmla="*/ 19639 w 44284"/>
                <a:gd name="connsiteY7" fmla="*/ 32813 h 128018"/>
                <a:gd name="connsiteX8" fmla="*/ 1122 w 44284"/>
                <a:gd name="connsiteY8" fmla="*/ 5226 h 128018"/>
                <a:gd name="connsiteX9" fmla="*/ 556 w 44284"/>
                <a:gd name="connsiteY9" fmla="*/ 1163 h 128018"/>
                <a:gd name="connsiteX10" fmla="*/ 4466 w 44284"/>
                <a:gd name="connsiteY10" fmla="*/ 580 h 128018"/>
                <a:gd name="connsiteX11" fmla="*/ 25228 w 44284"/>
                <a:gd name="connsiteY11" fmla="*/ 32676 h 128018"/>
                <a:gd name="connsiteX12" fmla="*/ 23342 w 44284"/>
                <a:gd name="connsiteY12" fmla="*/ 45740 h 128018"/>
                <a:gd name="connsiteX13" fmla="*/ 22725 w 44284"/>
                <a:gd name="connsiteY13" fmla="*/ 62182 h 128018"/>
                <a:gd name="connsiteX14" fmla="*/ 26754 w 44284"/>
                <a:gd name="connsiteY14" fmla="*/ 68269 h 128018"/>
                <a:gd name="connsiteX15" fmla="*/ 27749 w 44284"/>
                <a:gd name="connsiteY15" fmla="*/ 69520 h 128018"/>
                <a:gd name="connsiteX16" fmla="*/ 43950 w 44284"/>
                <a:gd name="connsiteY16" fmla="*/ 125396 h 128018"/>
                <a:gd name="connsiteX17" fmla="*/ 41207 w 44284"/>
                <a:gd name="connsiteY17" fmla="*/ 128019 h 12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284" h="128018">
                  <a:moveTo>
                    <a:pt x="41207" y="128019"/>
                  </a:moveTo>
                  <a:lnTo>
                    <a:pt x="40933" y="128002"/>
                  </a:lnTo>
                  <a:cubicBezTo>
                    <a:pt x="39390" y="127847"/>
                    <a:pt x="38275" y="126442"/>
                    <a:pt x="38413" y="124847"/>
                  </a:cubicBezTo>
                  <a:cubicBezTo>
                    <a:pt x="40110" y="106416"/>
                    <a:pt x="34641" y="87574"/>
                    <a:pt x="23411" y="73172"/>
                  </a:cubicBezTo>
                  <a:lnTo>
                    <a:pt x="22451" y="71955"/>
                  </a:lnTo>
                  <a:cubicBezTo>
                    <a:pt x="20667" y="69709"/>
                    <a:pt x="18816" y="67377"/>
                    <a:pt x="17599" y="64497"/>
                  </a:cubicBezTo>
                  <a:cubicBezTo>
                    <a:pt x="14821" y="57844"/>
                    <a:pt x="16398" y="51004"/>
                    <a:pt x="17907" y="44403"/>
                  </a:cubicBezTo>
                  <a:cubicBezTo>
                    <a:pt x="18833" y="40356"/>
                    <a:pt x="19725" y="36533"/>
                    <a:pt x="19639" y="32813"/>
                  </a:cubicBezTo>
                  <a:cubicBezTo>
                    <a:pt x="19450" y="23657"/>
                    <a:pt x="13570" y="14879"/>
                    <a:pt x="1122" y="5226"/>
                  </a:cubicBezTo>
                  <a:cubicBezTo>
                    <a:pt x="-112" y="4266"/>
                    <a:pt x="-370" y="2449"/>
                    <a:pt x="556" y="1163"/>
                  </a:cubicBezTo>
                  <a:cubicBezTo>
                    <a:pt x="1482" y="-123"/>
                    <a:pt x="3231" y="-380"/>
                    <a:pt x="4466" y="580"/>
                  </a:cubicBezTo>
                  <a:cubicBezTo>
                    <a:pt x="13227" y="7387"/>
                    <a:pt x="24919" y="18119"/>
                    <a:pt x="25228" y="32676"/>
                  </a:cubicBezTo>
                  <a:cubicBezTo>
                    <a:pt x="25314" y="37133"/>
                    <a:pt x="24320" y="41505"/>
                    <a:pt x="23342" y="45740"/>
                  </a:cubicBezTo>
                  <a:cubicBezTo>
                    <a:pt x="21970" y="51689"/>
                    <a:pt x="20685" y="57296"/>
                    <a:pt x="22725" y="62182"/>
                  </a:cubicBezTo>
                  <a:cubicBezTo>
                    <a:pt x="23616" y="64325"/>
                    <a:pt x="25142" y="66228"/>
                    <a:pt x="26754" y="68269"/>
                  </a:cubicBezTo>
                  <a:lnTo>
                    <a:pt x="27749" y="69520"/>
                  </a:lnTo>
                  <a:cubicBezTo>
                    <a:pt x="39887" y="85088"/>
                    <a:pt x="45802" y="105456"/>
                    <a:pt x="43950" y="125396"/>
                  </a:cubicBezTo>
                  <a:cubicBezTo>
                    <a:pt x="43848" y="126887"/>
                    <a:pt x="42630" y="128019"/>
                    <a:pt x="41207" y="128019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6" name="任意多边形: 形状 585">
              <a:extLst>
                <a:ext uri="{FF2B5EF4-FFF2-40B4-BE49-F238E27FC236}">
                  <a16:creationId xmlns:a16="http://schemas.microsoft.com/office/drawing/2014/main" id="{6D70943B-2212-FC11-0011-30675E63F58C}"/>
                </a:ext>
              </a:extLst>
            </p:cNvPr>
            <p:cNvSpPr/>
            <p:nvPr/>
          </p:nvSpPr>
          <p:spPr>
            <a:xfrm>
              <a:off x="5471794" y="816995"/>
              <a:ext cx="50338" cy="129442"/>
            </a:xfrm>
            <a:custGeom>
              <a:avLst/>
              <a:gdLst>
                <a:gd name="connsiteX0" fmla="*/ 2804 w 50338"/>
                <a:gd name="connsiteY0" fmla="*/ 129442 h 129442"/>
                <a:gd name="connsiteX1" fmla="*/ 1963 w 50338"/>
                <a:gd name="connsiteY1" fmla="*/ 129305 h 129442"/>
                <a:gd name="connsiteX2" fmla="*/ 129 w 50338"/>
                <a:gd name="connsiteY2" fmla="*/ 125671 h 129442"/>
                <a:gd name="connsiteX3" fmla="*/ 16948 w 50338"/>
                <a:gd name="connsiteY3" fmla="*/ 70395 h 129442"/>
                <a:gd name="connsiteX4" fmla="*/ 45220 w 50338"/>
                <a:gd name="connsiteY4" fmla="*/ 1284 h 129442"/>
                <a:gd name="connsiteX5" fmla="*/ 49095 w 50338"/>
                <a:gd name="connsiteY5" fmla="*/ 495 h 129442"/>
                <a:gd name="connsiteX6" fmla="*/ 49866 w 50338"/>
                <a:gd name="connsiteY6" fmla="*/ 4507 h 129442"/>
                <a:gd name="connsiteX7" fmla="*/ 22298 w 50338"/>
                <a:gd name="connsiteY7" fmla="*/ 72144 h 129442"/>
                <a:gd name="connsiteX8" fmla="*/ 5478 w 50338"/>
                <a:gd name="connsiteY8" fmla="*/ 127419 h 129442"/>
                <a:gd name="connsiteX9" fmla="*/ 2804 w 50338"/>
                <a:gd name="connsiteY9" fmla="*/ 129442 h 12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338" h="129442">
                  <a:moveTo>
                    <a:pt x="2804" y="129442"/>
                  </a:moveTo>
                  <a:cubicBezTo>
                    <a:pt x="2529" y="129442"/>
                    <a:pt x="2238" y="129391"/>
                    <a:pt x="1963" y="129305"/>
                  </a:cubicBezTo>
                  <a:cubicBezTo>
                    <a:pt x="489" y="128825"/>
                    <a:pt x="-334" y="127196"/>
                    <a:pt x="129" y="125671"/>
                  </a:cubicBezTo>
                  <a:lnTo>
                    <a:pt x="16948" y="70395"/>
                  </a:lnTo>
                  <a:cubicBezTo>
                    <a:pt x="24132" y="46804"/>
                    <a:pt x="31556" y="22423"/>
                    <a:pt x="45220" y="1284"/>
                  </a:cubicBezTo>
                  <a:cubicBezTo>
                    <a:pt x="46077" y="-54"/>
                    <a:pt x="47826" y="-397"/>
                    <a:pt x="49095" y="495"/>
                  </a:cubicBezTo>
                  <a:cubicBezTo>
                    <a:pt x="50381" y="1386"/>
                    <a:pt x="50724" y="3187"/>
                    <a:pt x="49866" y="4507"/>
                  </a:cubicBezTo>
                  <a:cubicBezTo>
                    <a:pt x="36648" y="24961"/>
                    <a:pt x="29344" y="48947"/>
                    <a:pt x="22298" y="72144"/>
                  </a:cubicBezTo>
                  <a:lnTo>
                    <a:pt x="5478" y="127419"/>
                  </a:lnTo>
                  <a:cubicBezTo>
                    <a:pt x="5101" y="128654"/>
                    <a:pt x="3986" y="129442"/>
                    <a:pt x="2804" y="1294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7" name="任意多边形: 形状 586">
              <a:extLst>
                <a:ext uri="{FF2B5EF4-FFF2-40B4-BE49-F238E27FC236}">
                  <a16:creationId xmlns:a16="http://schemas.microsoft.com/office/drawing/2014/main" id="{388964DB-97B5-9419-5C6B-6A3CD7BF5CA3}"/>
                </a:ext>
              </a:extLst>
            </p:cNvPr>
            <p:cNvSpPr/>
            <p:nvPr/>
          </p:nvSpPr>
          <p:spPr>
            <a:xfrm>
              <a:off x="5432252" y="799265"/>
              <a:ext cx="57264" cy="130850"/>
            </a:xfrm>
            <a:custGeom>
              <a:avLst/>
              <a:gdLst>
                <a:gd name="connsiteX0" fmla="*/ 2792 w 57264"/>
                <a:gd name="connsiteY0" fmla="*/ 130851 h 130850"/>
                <a:gd name="connsiteX1" fmla="*/ 2004 w 57264"/>
                <a:gd name="connsiteY1" fmla="*/ 130731 h 130850"/>
                <a:gd name="connsiteX2" fmla="*/ 118 w 57264"/>
                <a:gd name="connsiteY2" fmla="*/ 127130 h 130850"/>
                <a:gd name="connsiteX3" fmla="*/ 25527 w 57264"/>
                <a:gd name="connsiteY3" fmla="*/ 49652 h 130850"/>
                <a:gd name="connsiteX4" fmla="*/ 52496 w 57264"/>
                <a:gd name="connsiteY4" fmla="*/ 840 h 130850"/>
                <a:gd name="connsiteX5" fmla="*/ 56456 w 57264"/>
                <a:gd name="connsiteY5" fmla="*/ 857 h 130850"/>
                <a:gd name="connsiteX6" fmla="*/ 56439 w 57264"/>
                <a:gd name="connsiteY6" fmla="*/ 4955 h 130850"/>
                <a:gd name="connsiteX7" fmla="*/ 30756 w 57264"/>
                <a:gd name="connsiteY7" fmla="*/ 51744 h 130850"/>
                <a:gd name="connsiteX8" fmla="*/ 5501 w 57264"/>
                <a:gd name="connsiteY8" fmla="*/ 128759 h 130850"/>
                <a:gd name="connsiteX9" fmla="*/ 2792 w 57264"/>
                <a:gd name="connsiteY9" fmla="*/ 130851 h 13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264" h="130850">
                  <a:moveTo>
                    <a:pt x="2792" y="130851"/>
                  </a:moveTo>
                  <a:cubicBezTo>
                    <a:pt x="2535" y="130851"/>
                    <a:pt x="2261" y="130816"/>
                    <a:pt x="2004" y="130731"/>
                  </a:cubicBezTo>
                  <a:cubicBezTo>
                    <a:pt x="530" y="130285"/>
                    <a:pt x="-328" y="128673"/>
                    <a:pt x="118" y="127130"/>
                  </a:cubicBezTo>
                  <a:cubicBezTo>
                    <a:pt x="7524" y="101070"/>
                    <a:pt x="16063" y="75009"/>
                    <a:pt x="25527" y="49652"/>
                  </a:cubicBezTo>
                  <a:cubicBezTo>
                    <a:pt x="31990" y="32318"/>
                    <a:pt x="39414" y="14265"/>
                    <a:pt x="52496" y="840"/>
                  </a:cubicBezTo>
                  <a:cubicBezTo>
                    <a:pt x="53593" y="-291"/>
                    <a:pt x="55359" y="-274"/>
                    <a:pt x="56456" y="857"/>
                  </a:cubicBezTo>
                  <a:cubicBezTo>
                    <a:pt x="57537" y="1989"/>
                    <a:pt x="57537" y="3823"/>
                    <a:pt x="56439" y="4955"/>
                  </a:cubicBezTo>
                  <a:cubicBezTo>
                    <a:pt x="44129" y="17574"/>
                    <a:pt x="36997" y="34993"/>
                    <a:pt x="30756" y="51744"/>
                  </a:cubicBezTo>
                  <a:cubicBezTo>
                    <a:pt x="21361" y="76947"/>
                    <a:pt x="12857" y="102853"/>
                    <a:pt x="5501" y="128759"/>
                  </a:cubicBezTo>
                  <a:cubicBezTo>
                    <a:pt x="5124" y="130028"/>
                    <a:pt x="4010" y="130851"/>
                    <a:pt x="2792" y="1308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8" name="任意多边形: 形状 587">
              <a:extLst>
                <a:ext uri="{FF2B5EF4-FFF2-40B4-BE49-F238E27FC236}">
                  <a16:creationId xmlns:a16="http://schemas.microsoft.com/office/drawing/2014/main" id="{0B04F7AB-B145-442B-28AA-4831B6A99C46}"/>
                </a:ext>
              </a:extLst>
            </p:cNvPr>
            <p:cNvSpPr/>
            <p:nvPr/>
          </p:nvSpPr>
          <p:spPr>
            <a:xfrm>
              <a:off x="5396238" y="789466"/>
              <a:ext cx="52731" cy="134237"/>
            </a:xfrm>
            <a:custGeom>
              <a:avLst/>
              <a:gdLst>
                <a:gd name="connsiteX0" fmla="*/ 2802 w 52731"/>
                <a:gd name="connsiteY0" fmla="*/ 134237 h 134237"/>
                <a:gd name="connsiteX1" fmla="*/ 2030 w 52731"/>
                <a:gd name="connsiteY1" fmla="*/ 134117 h 134237"/>
                <a:gd name="connsiteX2" fmla="*/ 110 w 52731"/>
                <a:gd name="connsiteY2" fmla="*/ 130534 h 134237"/>
                <a:gd name="connsiteX3" fmla="*/ 47413 w 52731"/>
                <a:gd name="connsiteY3" fmla="*/ 1638 h 134237"/>
                <a:gd name="connsiteX4" fmla="*/ 51151 w 52731"/>
                <a:gd name="connsiteY4" fmla="*/ 283 h 134237"/>
                <a:gd name="connsiteX5" fmla="*/ 52454 w 52731"/>
                <a:gd name="connsiteY5" fmla="*/ 4158 h 134237"/>
                <a:gd name="connsiteX6" fmla="*/ 5494 w 52731"/>
                <a:gd name="connsiteY6" fmla="*/ 132111 h 134237"/>
                <a:gd name="connsiteX7" fmla="*/ 2802 w 52731"/>
                <a:gd name="connsiteY7" fmla="*/ 134237 h 13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731" h="134237">
                  <a:moveTo>
                    <a:pt x="2802" y="134237"/>
                  </a:moveTo>
                  <a:cubicBezTo>
                    <a:pt x="2545" y="134237"/>
                    <a:pt x="2288" y="134203"/>
                    <a:pt x="2030" y="134117"/>
                  </a:cubicBezTo>
                  <a:cubicBezTo>
                    <a:pt x="539" y="133672"/>
                    <a:pt x="-318" y="132077"/>
                    <a:pt x="110" y="130534"/>
                  </a:cubicBezTo>
                  <a:cubicBezTo>
                    <a:pt x="12249" y="86351"/>
                    <a:pt x="28159" y="42992"/>
                    <a:pt x="47413" y="1638"/>
                  </a:cubicBezTo>
                  <a:cubicBezTo>
                    <a:pt x="48082" y="198"/>
                    <a:pt x="49762" y="-402"/>
                    <a:pt x="51151" y="283"/>
                  </a:cubicBezTo>
                  <a:cubicBezTo>
                    <a:pt x="52540" y="986"/>
                    <a:pt x="53123" y="2701"/>
                    <a:pt x="52454" y="4158"/>
                  </a:cubicBezTo>
                  <a:cubicBezTo>
                    <a:pt x="33337" y="45203"/>
                    <a:pt x="17547" y="88254"/>
                    <a:pt x="5494" y="132111"/>
                  </a:cubicBezTo>
                  <a:cubicBezTo>
                    <a:pt x="5151" y="133414"/>
                    <a:pt x="4019" y="134237"/>
                    <a:pt x="2802" y="13423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9" name="任意多边形: 形状 588">
              <a:extLst>
                <a:ext uri="{FF2B5EF4-FFF2-40B4-BE49-F238E27FC236}">
                  <a16:creationId xmlns:a16="http://schemas.microsoft.com/office/drawing/2014/main" id="{B276F216-A16D-B5EB-3F1F-DCCE6B65F3E2}"/>
                </a:ext>
              </a:extLst>
            </p:cNvPr>
            <p:cNvSpPr/>
            <p:nvPr/>
          </p:nvSpPr>
          <p:spPr>
            <a:xfrm>
              <a:off x="5355524" y="1038994"/>
              <a:ext cx="167285" cy="47947"/>
            </a:xfrm>
            <a:custGeom>
              <a:avLst/>
              <a:gdLst>
                <a:gd name="connsiteX0" fmla="*/ 2796 w 167285"/>
                <a:gd name="connsiteY0" fmla="*/ 47947 h 47947"/>
                <a:gd name="connsiteX1" fmla="*/ 893 w 167285"/>
                <a:gd name="connsiteY1" fmla="*/ 47176 h 47947"/>
                <a:gd name="connsiteX2" fmla="*/ 756 w 167285"/>
                <a:gd name="connsiteY2" fmla="*/ 43078 h 47947"/>
                <a:gd name="connsiteX3" fmla="*/ 27794 w 167285"/>
                <a:gd name="connsiteY3" fmla="*/ 17704 h 47947"/>
                <a:gd name="connsiteX4" fmla="*/ 95225 w 167285"/>
                <a:gd name="connsiteY4" fmla="*/ 576 h 47947"/>
                <a:gd name="connsiteX5" fmla="*/ 126069 w 167285"/>
                <a:gd name="connsiteY5" fmla="*/ 1913 h 47947"/>
                <a:gd name="connsiteX6" fmla="*/ 131075 w 167285"/>
                <a:gd name="connsiteY6" fmla="*/ 3388 h 47947"/>
                <a:gd name="connsiteX7" fmla="*/ 138430 w 167285"/>
                <a:gd name="connsiteY7" fmla="*/ 5359 h 47947"/>
                <a:gd name="connsiteX8" fmla="*/ 163805 w 167285"/>
                <a:gd name="connsiteY8" fmla="*/ 2410 h 47947"/>
                <a:gd name="connsiteX9" fmla="*/ 167200 w 167285"/>
                <a:gd name="connsiteY9" fmla="*/ 4502 h 47947"/>
                <a:gd name="connsiteX10" fmla="*/ 165177 w 167285"/>
                <a:gd name="connsiteY10" fmla="*/ 8017 h 47947"/>
                <a:gd name="connsiteX11" fmla="*/ 137487 w 167285"/>
                <a:gd name="connsiteY11" fmla="*/ 11069 h 47947"/>
                <a:gd name="connsiteX12" fmla="*/ 129464 w 167285"/>
                <a:gd name="connsiteY12" fmla="*/ 8943 h 47947"/>
                <a:gd name="connsiteX13" fmla="*/ 124714 w 167285"/>
                <a:gd name="connsiteY13" fmla="*/ 7554 h 47947"/>
                <a:gd name="connsiteX14" fmla="*/ 95568 w 167285"/>
                <a:gd name="connsiteY14" fmla="*/ 6371 h 47947"/>
                <a:gd name="connsiteX15" fmla="*/ 30794 w 167285"/>
                <a:gd name="connsiteY15" fmla="*/ 22590 h 47947"/>
                <a:gd name="connsiteX16" fmla="*/ 4837 w 167285"/>
                <a:gd name="connsiteY16" fmla="*/ 47022 h 47947"/>
                <a:gd name="connsiteX17" fmla="*/ 2796 w 167285"/>
                <a:gd name="connsiteY17" fmla="*/ 47947 h 4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285" h="47947">
                  <a:moveTo>
                    <a:pt x="2796" y="47947"/>
                  </a:moveTo>
                  <a:cubicBezTo>
                    <a:pt x="2111" y="47947"/>
                    <a:pt x="1425" y="47690"/>
                    <a:pt x="893" y="47176"/>
                  </a:cubicBezTo>
                  <a:cubicBezTo>
                    <a:pt x="-238" y="46079"/>
                    <a:pt x="-307" y="44261"/>
                    <a:pt x="756" y="43078"/>
                  </a:cubicBezTo>
                  <a:cubicBezTo>
                    <a:pt x="8917" y="34009"/>
                    <a:pt x="17353" y="24613"/>
                    <a:pt x="27794" y="17704"/>
                  </a:cubicBezTo>
                  <a:cubicBezTo>
                    <a:pt x="47356" y="4759"/>
                    <a:pt x="70845" y="2222"/>
                    <a:pt x="95225" y="576"/>
                  </a:cubicBezTo>
                  <a:cubicBezTo>
                    <a:pt x="104261" y="-24"/>
                    <a:pt x="115525" y="-779"/>
                    <a:pt x="126069" y="1913"/>
                  </a:cubicBezTo>
                  <a:cubicBezTo>
                    <a:pt x="127749" y="2342"/>
                    <a:pt x="129412" y="2856"/>
                    <a:pt x="131075" y="3388"/>
                  </a:cubicBezTo>
                  <a:cubicBezTo>
                    <a:pt x="133595" y="4176"/>
                    <a:pt x="135996" y="4913"/>
                    <a:pt x="138430" y="5359"/>
                  </a:cubicBezTo>
                  <a:cubicBezTo>
                    <a:pt x="146831" y="6851"/>
                    <a:pt x="155850" y="4485"/>
                    <a:pt x="163805" y="2410"/>
                  </a:cubicBezTo>
                  <a:cubicBezTo>
                    <a:pt x="165314" y="2016"/>
                    <a:pt x="166823" y="2959"/>
                    <a:pt x="167200" y="4502"/>
                  </a:cubicBezTo>
                  <a:cubicBezTo>
                    <a:pt x="167577" y="6045"/>
                    <a:pt x="166668" y="7622"/>
                    <a:pt x="165177" y="8017"/>
                  </a:cubicBezTo>
                  <a:cubicBezTo>
                    <a:pt x="156673" y="10246"/>
                    <a:pt x="147054" y="12766"/>
                    <a:pt x="137487" y="11069"/>
                  </a:cubicBezTo>
                  <a:cubicBezTo>
                    <a:pt x="134710" y="10571"/>
                    <a:pt x="132035" y="9748"/>
                    <a:pt x="129464" y="8943"/>
                  </a:cubicBezTo>
                  <a:cubicBezTo>
                    <a:pt x="127886" y="8445"/>
                    <a:pt x="126309" y="7965"/>
                    <a:pt x="124714" y="7554"/>
                  </a:cubicBezTo>
                  <a:cubicBezTo>
                    <a:pt x="115730" y="5256"/>
                    <a:pt x="106592" y="5634"/>
                    <a:pt x="95568" y="6371"/>
                  </a:cubicBezTo>
                  <a:cubicBezTo>
                    <a:pt x="71959" y="7948"/>
                    <a:pt x="49242" y="10383"/>
                    <a:pt x="30794" y="22590"/>
                  </a:cubicBezTo>
                  <a:cubicBezTo>
                    <a:pt x="20953" y="29105"/>
                    <a:pt x="12757" y="38209"/>
                    <a:pt x="4837" y="47022"/>
                  </a:cubicBezTo>
                  <a:cubicBezTo>
                    <a:pt x="4288" y="47639"/>
                    <a:pt x="3534" y="47947"/>
                    <a:pt x="2796" y="4794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0" name="任意多边形: 形状 589">
              <a:extLst>
                <a:ext uri="{FF2B5EF4-FFF2-40B4-BE49-F238E27FC236}">
                  <a16:creationId xmlns:a16="http://schemas.microsoft.com/office/drawing/2014/main" id="{7DD3F95E-B248-B144-A085-18DD7606921F}"/>
                </a:ext>
              </a:extLst>
            </p:cNvPr>
            <p:cNvSpPr/>
            <p:nvPr/>
          </p:nvSpPr>
          <p:spPr>
            <a:xfrm>
              <a:off x="6208750" y="1455060"/>
              <a:ext cx="770568" cy="818604"/>
            </a:xfrm>
            <a:custGeom>
              <a:avLst/>
              <a:gdLst>
                <a:gd name="connsiteX0" fmla="*/ 512838 w 770568"/>
                <a:gd name="connsiteY0" fmla="*/ 165159 h 818604"/>
                <a:gd name="connsiteX1" fmla="*/ 612090 w 770568"/>
                <a:gd name="connsiteY1" fmla="*/ 87972 h 818604"/>
                <a:gd name="connsiteX2" fmla="*/ 662754 w 770568"/>
                <a:gd name="connsiteY2" fmla="*/ 41801 h 818604"/>
                <a:gd name="connsiteX3" fmla="*/ 699890 w 770568"/>
                <a:gd name="connsiteY3" fmla="*/ 51625 h 818604"/>
                <a:gd name="connsiteX4" fmla="*/ 742341 w 770568"/>
                <a:gd name="connsiteY4" fmla="*/ 87286 h 818604"/>
                <a:gd name="connsiteX5" fmla="*/ 770151 w 770568"/>
                <a:gd name="connsiteY5" fmla="*/ 132532 h 818604"/>
                <a:gd name="connsiteX6" fmla="*/ 608387 w 770568"/>
                <a:gd name="connsiteY6" fmla="*/ 315709 h 818604"/>
                <a:gd name="connsiteX7" fmla="*/ 584144 w 770568"/>
                <a:gd name="connsiteY7" fmla="*/ 337260 h 818604"/>
                <a:gd name="connsiteX8" fmla="*/ 569005 w 770568"/>
                <a:gd name="connsiteY8" fmla="*/ 357594 h 818604"/>
                <a:gd name="connsiteX9" fmla="*/ 356922 w 770568"/>
                <a:gd name="connsiteY9" fmla="*/ 651511 h 818604"/>
                <a:gd name="connsiteX10" fmla="*/ 299469 w 770568"/>
                <a:gd name="connsiteY10" fmla="*/ 715702 h 818604"/>
                <a:gd name="connsiteX11" fmla="*/ 293417 w 770568"/>
                <a:gd name="connsiteY11" fmla="*/ 740939 h 818604"/>
                <a:gd name="connsiteX12" fmla="*/ 275757 w 770568"/>
                <a:gd name="connsiteY12" fmla="*/ 757570 h 818604"/>
                <a:gd name="connsiteX13" fmla="*/ 231712 w 770568"/>
                <a:gd name="connsiteY13" fmla="*/ 771817 h 818604"/>
                <a:gd name="connsiteX14" fmla="*/ 171344 w 770568"/>
                <a:gd name="connsiteY14" fmla="*/ 786408 h 818604"/>
                <a:gd name="connsiteX15" fmla="*/ 14502 w 770568"/>
                <a:gd name="connsiteY15" fmla="*/ 818229 h 818604"/>
                <a:gd name="connsiteX16" fmla="*/ 9084 w 770568"/>
                <a:gd name="connsiteY16" fmla="*/ 818263 h 818604"/>
                <a:gd name="connsiteX17" fmla="*/ 3460 w 770568"/>
                <a:gd name="connsiteY17" fmla="*/ 807376 h 818604"/>
                <a:gd name="connsiteX18" fmla="*/ 2637 w 770568"/>
                <a:gd name="connsiteY18" fmla="*/ 687687 h 818604"/>
                <a:gd name="connsiteX19" fmla="*/ 11381 w 770568"/>
                <a:gd name="connsiteY19" fmla="*/ 579553 h 818604"/>
                <a:gd name="connsiteX20" fmla="*/ 147924 w 770568"/>
                <a:gd name="connsiteY20" fmla="*/ 551556 h 818604"/>
                <a:gd name="connsiteX21" fmla="*/ 224133 w 770568"/>
                <a:gd name="connsiteY21" fmla="*/ 478689 h 818604"/>
                <a:gd name="connsiteX22" fmla="*/ 269190 w 770568"/>
                <a:gd name="connsiteY22" fmla="*/ 426106 h 818604"/>
                <a:gd name="connsiteX23" fmla="*/ 345091 w 770568"/>
                <a:gd name="connsiteY23" fmla="*/ 331311 h 818604"/>
                <a:gd name="connsiteX24" fmla="*/ 431554 w 770568"/>
                <a:gd name="connsiteY24" fmla="*/ 251827 h 818604"/>
                <a:gd name="connsiteX25" fmla="*/ 424541 w 770568"/>
                <a:gd name="connsiteY25" fmla="*/ 174709 h 818604"/>
                <a:gd name="connsiteX26" fmla="*/ 448441 w 770568"/>
                <a:gd name="connsiteY26" fmla="*/ 117564 h 818604"/>
                <a:gd name="connsiteX27" fmla="*/ 482869 w 770568"/>
                <a:gd name="connsiteY27" fmla="*/ 8573 h 818604"/>
                <a:gd name="connsiteX28" fmla="*/ 490224 w 770568"/>
                <a:gd name="connsiteY28" fmla="*/ 773 h 818604"/>
                <a:gd name="connsiteX29" fmla="*/ 506135 w 770568"/>
                <a:gd name="connsiteY29" fmla="*/ 8934 h 818604"/>
                <a:gd name="connsiteX30" fmla="*/ 507626 w 770568"/>
                <a:gd name="connsiteY30" fmla="*/ 29010 h 818604"/>
                <a:gd name="connsiteX31" fmla="*/ 512838 w 770568"/>
                <a:gd name="connsiteY31" fmla="*/ 165159 h 81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70568" h="818604">
                  <a:moveTo>
                    <a:pt x="512838" y="165159"/>
                  </a:moveTo>
                  <a:cubicBezTo>
                    <a:pt x="550609" y="155798"/>
                    <a:pt x="584230" y="113347"/>
                    <a:pt x="612090" y="87972"/>
                  </a:cubicBezTo>
                  <a:cubicBezTo>
                    <a:pt x="628018" y="73467"/>
                    <a:pt x="644546" y="52962"/>
                    <a:pt x="662754" y="41801"/>
                  </a:cubicBezTo>
                  <a:cubicBezTo>
                    <a:pt x="677207" y="32954"/>
                    <a:pt x="685643" y="43172"/>
                    <a:pt x="699890" y="51625"/>
                  </a:cubicBezTo>
                  <a:cubicBezTo>
                    <a:pt x="715801" y="61054"/>
                    <a:pt x="730185" y="73073"/>
                    <a:pt x="742341" y="87286"/>
                  </a:cubicBezTo>
                  <a:cubicBezTo>
                    <a:pt x="746490" y="92138"/>
                    <a:pt x="774282" y="126394"/>
                    <a:pt x="770151" y="132532"/>
                  </a:cubicBezTo>
                  <a:cubicBezTo>
                    <a:pt x="724219" y="200700"/>
                    <a:pt x="671172" y="264085"/>
                    <a:pt x="608387" y="315709"/>
                  </a:cubicBezTo>
                  <a:cubicBezTo>
                    <a:pt x="600037" y="322567"/>
                    <a:pt x="591431" y="329185"/>
                    <a:pt x="584144" y="337260"/>
                  </a:cubicBezTo>
                  <a:cubicBezTo>
                    <a:pt x="578504" y="343518"/>
                    <a:pt x="573737" y="350582"/>
                    <a:pt x="569005" y="357594"/>
                  </a:cubicBezTo>
                  <a:cubicBezTo>
                    <a:pt x="501180" y="458201"/>
                    <a:pt x="436800" y="560848"/>
                    <a:pt x="356922" y="651511"/>
                  </a:cubicBezTo>
                  <a:lnTo>
                    <a:pt x="299469" y="715702"/>
                  </a:lnTo>
                  <a:cubicBezTo>
                    <a:pt x="297960" y="725132"/>
                    <a:pt x="295954" y="733567"/>
                    <a:pt x="293417" y="740939"/>
                  </a:cubicBezTo>
                  <a:cubicBezTo>
                    <a:pt x="290828" y="746032"/>
                    <a:pt x="284930" y="751569"/>
                    <a:pt x="275757" y="757570"/>
                  </a:cubicBezTo>
                  <a:cubicBezTo>
                    <a:pt x="264527" y="764908"/>
                    <a:pt x="244673" y="767771"/>
                    <a:pt x="231712" y="771817"/>
                  </a:cubicBezTo>
                  <a:cubicBezTo>
                    <a:pt x="212064" y="777956"/>
                    <a:pt x="191369" y="781744"/>
                    <a:pt x="171344" y="786408"/>
                  </a:cubicBezTo>
                  <a:cubicBezTo>
                    <a:pt x="119275" y="799352"/>
                    <a:pt x="67051" y="808902"/>
                    <a:pt x="14502" y="818229"/>
                  </a:cubicBezTo>
                  <a:cubicBezTo>
                    <a:pt x="12701" y="818555"/>
                    <a:pt x="10815" y="818863"/>
                    <a:pt x="9084" y="818263"/>
                  </a:cubicBezTo>
                  <a:cubicBezTo>
                    <a:pt x="5089" y="816892"/>
                    <a:pt x="3923" y="811714"/>
                    <a:pt x="3460" y="807376"/>
                  </a:cubicBezTo>
                  <a:cubicBezTo>
                    <a:pt x="-861" y="767651"/>
                    <a:pt x="-1135" y="727463"/>
                    <a:pt x="2637" y="687687"/>
                  </a:cubicBezTo>
                  <a:cubicBezTo>
                    <a:pt x="6066" y="651580"/>
                    <a:pt x="7541" y="615764"/>
                    <a:pt x="11381" y="579553"/>
                  </a:cubicBezTo>
                  <a:cubicBezTo>
                    <a:pt x="56644" y="568821"/>
                    <a:pt x="102181" y="559734"/>
                    <a:pt x="147924" y="551556"/>
                  </a:cubicBezTo>
                  <a:cubicBezTo>
                    <a:pt x="185317" y="544869"/>
                    <a:pt x="201091" y="506344"/>
                    <a:pt x="224133" y="478689"/>
                  </a:cubicBezTo>
                  <a:cubicBezTo>
                    <a:pt x="238690" y="461236"/>
                    <a:pt x="256109" y="444708"/>
                    <a:pt x="269190" y="426106"/>
                  </a:cubicBezTo>
                  <a:cubicBezTo>
                    <a:pt x="301200" y="380654"/>
                    <a:pt x="326506" y="349056"/>
                    <a:pt x="345091" y="331311"/>
                  </a:cubicBezTo>
                  <a:cubicBezTo>
                    <a:pt x="373518" y="304376"/>
                    <a:pt x="403179" y="278813"/>
                    <a:pt x="431554" y="251827"/>
                  </a:cubicBezTo>
                  <a:cubicBezTo>
                    <a:pt x="455677" y="228870"/>
                    <a:pt x="424370" y="203855"/>
                    <a:pt x="424541" y="174709"/>
                  </a:cubicBezTo>
                  <a:cubicBezTo>
                    <a:pt x="424662" y="153706"/>
                    <a:pt x="439355" y="136338"/>
                    <a:pt x="448441" y="117564"/>
                  </a:cubicBezTo>
                  <a:cubicBezTo>
                    <a:pt x="465038" y="83257"/>
                    <a:pt x="463564" y="41321"/>
                    <a:pt x="482869" y="8573"/>
                  </a:cubicBezTo>
                  <a:cubicBezTo>
                    <a:pt x="484737" y="5419"/>
                    <a:pt x="486949" y="2213"/>
                    <a:pt x="490224" y="773"/>
                  </a:cubicBezTo>
                  <a:cubicBezTo>
                    <a:pt x="496259" y="-1902"/>
                    <a:pt x="503426" y="2744"/>
                    <a:pt x="506135" y="8934"/>
                  </a:cubicBezTo>
                  <a:cubicBezTo>
                    <a:pt x="508843" y="15123"/>
                    <a:pt x="508295" y="22255"/>
                    <a:pt x="507626" y="29010"/>
                  </a:cubicBezTo>
                  <a:cubicBezTo>
                    <a:pt x="503546" y="70570"/>
                    <a:pt x="492624" y="126428"/>
                    <a:pt x="512838" y="16515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1" name="任意多边形: 形状 590">
              <a:extLst>
                <a:ext uri="{FF2B5EF4-FFF2-40B4-BE49-F238E27FC236}">
                  <a16:creationId xmlns:a16="http://schemas.microsoft.com/office/drawing/2014/main" id="{6E153E75-7D0F-36E8-8BEB-298E2655AC4B}"/>
                </a:ext>
              </a:extLst>
            </p:cNvPr>
            <p:cNvSpPr/>
            <p:nvPr/>
          </p:nvSpPr>
          <p:spPr>
            <a:xfrm>
              <a:off x="6204576" y="1450775"/>
              <a:ext cx="778740" cy="827229"/>
            </a:xfrm>
            <a:custGeom>
              <a:avLst/>
              <a:gdLst>
                <a:gd name="connsiteX0" fmla="*/ 15470 w 778740"/>
                <a:gd name="connsiteY0" fmla="*/ 827229 h 827229"/>
                <a:gd name="connsiteX1" fmla="*/ 11972 w 778740"/>
                <a:gd name="connsiteY1" fmla="*/ 826680 h 827229"/>
                <a:gd name="connsiteX2" fmla="*/ 3486 w 778740"/>
                <a:gd name="connsiteY2" fmla="*/ 812159 h 827229"/>
                <a:gd name="connsiteX3" fmla="*/ 2663 w 778740"/>
                <a:gd name="connsiteY3" fmla="*/ 691561 h 827229"/>
                <a:gd name="connsiteX4" fmla="*/ 6503 w 778740"/>
                <a:gd name="connsiteY4" fmla="*/ 642749 h 827229"/>
                <a:gd name="connsiteX5" fmla="*/ 11407 w 778740"/>
                <a:gd name="connsiteY5" fmla="*/ 583376 h 827229"/>
                <a:gd name="connsiteX6" fmla="*/ 11733 w 778740"/>
                <a:gd name="connsiteY6" fmla="*/ 580307 h 827229"/>
                <a:gd name="connsiteX7" fmla="*/ 14647 w 778740"/>
                <a:gd name="connsiteY7" fmla="*/ 579621 h 827229"/>
                <a:gd name="connsiteX8" fmla="*/ 151413 w 778740"/>
                <a:gd name="connsiteY8" fmla="*/ 551589 h 827229"/>
                <a:gd name="connsiteX9" fmla="*/ 208351 w 778740"/>
                <a:gd name="connsiteY9" fmla="*/ 502880 h 827229"/>
                <a:gd name="connsiteX10" fmla="*/ 225153 w 778740"/>
                <a:gd name="connsiteY10" fmla="*/ 480180 h 827229"/>
                <a:gd name="connsiteX11" fmla="*/ 242419 w 778740"/>
                <a:gd name="connsiteY11" fmla="*/ 460686 h 827229"/>
                <a:gd name="connsiteX12" fmla="*/ 269987 w 778740"/>
                <a:gd name="connsiteY12" fmla="*/ 427871 h 827229"/>
                <a:gd name="connsiteX13" fmla="*/ 346437 w 778740"/>
                <a:gd name="connsiteY13" fmla="*/ 332442 h 827229"/>
                <a:gd name="connsiteX14" fmla="*/ 388768 w 778740"/>
                <a:gd name="connsiteY14" fmla="*/ 293557 h 827229"/>
                <a:gd name="connsiteX15" fmla="*/ 432899 w 778740"/>
                <a:gd name="connsiteY15" fmla="*/ 252957 h 827229"/>
                <a:gd name="connsiteX16" fmla="*/ 433517 w 778740"/>
                <a:gd name="connsiteY16" fmla="*/ 212221 h 827229"/>
                <a:gd name="connsiteX17" fmla="*/ 424533 w 778740"/>
                <a:gd name="connsiteY17" fmla="*/ 179011 h 827229"/>
                <a:gd name="connsiteX18" fmla="*/ 440580 w 778740"/>
                <a:gd name="connsiteY18" fmla="*/ 135103 h 827229"/>
                <a:gd name="connsiteX19" fmla="*/ 448879 w 778740"/>
                <a:gd name="connsiteY19" fmla="*/ 119946 h 827229"/>
                <a:gd name="connsiteX20" fmla="*/ 463863 w 778740"/>
                <a:gd name="connsiteY20" fmla="*/ 69917 h 827229"/>
                <a:gd name="connsiteX21" fmla="*/ 483477 w 778740"/>
                <a:gd name="connsiteY21" fmla="*/ 10647 h 827229"/>
                <a:gd name="connsiteX22" fmla="*/ 492770 w 778740"/>
                <a:gd name="connsiteY22" fmla="*/ 1114 h 827229"/>
                <a:gd name="connsiteX23" fmla="*/ 498085 w 778740"/>
                <a:gd name="connsiteY23" fmla="*/ 0 h 827229"/>
                <a:gd name="connsiteX24" fmla="*/ 514150 w 778740"/>
                <a:gd name="connsiteY24" fmla="*/ 11487 h 827229"/>
                <a:gd name="connsiteX25" fmla="*/ 515984 w 778740"/>
                <a:gd name="connsiteY25" fmla="*/ 33810 h 827229"/>
                <a:gd name="connsiteX26" fmla="*/ 513789 w 778740"/>
                <a:gd name="connsiteY26" fmla="*/ 53475 h 827229"/>
                <a:gd name="connsiteX27" fmla="*/ 519207 w 778740"/>
                <a:gd name="connsiteY27" fmla="*/ 164403 h 827229"/>
                <a:gd name="connsiteX28" fmla="*/ 593000 w 778740"/>
                <a:gd name="connsiteY28" fmla="*/ 109025 h 827229"/>
                <a:gd name="connsiteX29" fmla="*/ 613505 w 778740"/>
                <a:gd name="connsiteY29" fmla="*/ 89034 h 827229"/>
                <a:gd name="connsiteX30" fmla="*/ 629192 w 778740"/>
                <a:gd name="connsiteY30" fmla="*/ 73569 h 827229"/>
                <a:gd name="connsiteX31" fmla="*/ 664785 w 778740"/>
                <a:gd name="connsiteY31" fmla="*/ 42382 h 827229"/>
                <a:gd name="connsiteX32" fmla="*/ 677644 w 778740"/>
                <a:gd name="connsiteY32" fmla="*/ 38371 h 827229"/>
                <a:gd name="connsiteX33" fmla="*/ 698510 w 778740"/>
                <a:gd name="connsiteY33" fmla="*/ 47252 h 827229"/>
                <a:gd name="connsiteX34" fmla="*/ 706157 w 778740"/>
                <a:gd name="connsiteY34" fmla="*/ 52172 h 827229"/>
                <a:gd name="connsiteX35" fmla="*/ 749653 w 778740"/>
                <a:gd name="connsiteY35" fmla="*/ 88725 h 827229"/>
                <a:gd name="connsiteX36" fmla="*/ 777771 w 778740"/>
                <a:gd name="connsiteY36" fmla="*/ 139337 h 827229"/>
                <a:gd name="connsiteX37" fmla="*/ 615168 w 778740"/>
                <a:gd name="connsiteY37" fmla="*/ 323423 h 827229"/>
                <a:gd name="connsiteX38" fmla="*/ 611276 w 778740"/>
                <a:gd name="connsiteY38" fmla="*/ 326595 h 827229"/>
                <a:gd name="connsiteX39" fmla="*/ 591388 w 778740"/>
                <a:gd name="connsiteY39" fmla="*/ 344529 h 827229"/>
                <a:gd name="connsiteX40" fmla="*/ 576626 w 778740"/>
                <a:gd name="connsiteY40" fmla="*/ 364400 h 827229"/>
                <a:gd name="connsiteX41" fmla="*/ 542319 w 778740"/>
                <a:gd name="connsiteY41" fmla="*/ 415698 h 827229"/>
                <a:gd name="connsiteX42" fmla="*/ 364216 w 778740"/>
                <a:gd name="connsiteY42" fmla="*/ 658762 h 827229"/>
                <a:gd name="connsiteX43" fmla="*/ 307604 w 778740"/>
                <a:gd name="connsiteY43" fmla="*/ 722044 h 827229"/>
                <a:gd name="connsiteX44" fmla="*/ 301586 w 778740"/>
                <a:gd name="connsiteY44" fmla="*/ 746733 h 827229"/>
                <a:gd name="connsiteX45" fmla="*/ 301346 w 778740"/>
                <a:gd name="connsiteY45" fmla="*/ 747299 h 827229"/>
                <a:gd name="connsiteX46" fmla="*/ 282212 w 778740"/>
                <a:gd name="connsiteY46" fmla="*/ 765576 h 827229"/>
                <a:gd name="connsiteX47" fmla="*/ 250168 w 778740"/>
                <a:gd name="connsiteY47" fmla="*/ 776857 h 827229"/>
                <a:gd name="connsiteX48" fmla="*/ 237138 w 778740"/>
                <a:gd name="connsiteY48" fmla="*/ 780303 h 827229"/>
                <a:gd name="connsiteX49" fmla="*/ 193435 w 778740"/>
                <a:gd name="connsiteY49" fmla="*/ 791190 h 827229"/>
                <a:gd name="connsiteX50" fmla="*/ 176496 w 778740"/>
                <a:gd name="connsiteY50" fmla="*/ 794962 h 827229"/>
                <a:gd name="connsiteX51" fmla="*/ 19448 w 778740"/>
                <a:gd name="connsiteY51" fmla="*/ 826818 h 827229"/>
                <a:gd name="connsiteX52" fmla="*/ 15470 w 778740"/>
                <a:gd name="connsiteY52" fmla="*/ 827229 h 827229"/>
                <a:gd name="connsiteX53" fmla="*/ 19413 w 778740"/>
                <a:gd name="connsiteY53" fmla="*/ 587405 h 827229"/>
                <a:gd name="connsiteX54" fmla="*/ 14853 w 778740"/>
                <a:gd name="connsiteY54" fmla="*/ 643400 h 827229"/>
                <a:gd name="connsiteX55" fmla="*/ 10995 w 778740"/>
                <a:gd name="connsiteY55" fmla="*/ 692418 h 827229"/>
                <a:gd name="connsiteX56" fmla="*/ 11801 w 778740"/>
                <a:gd name="connsiteY56" fmla="*/ 811198 h 827229"/>
                <a:gd name="connsiteX57" fmla="*/ 14578 w 778740"/>
                <a:gd name="connsiteY57" fmla="*/ 818434 h 827229"/>
                <a:gd name="connsiteX58" fmla="*/ 17956 w 778740"/>
                <a:gd name="connsiteY58" fmla="*/ 818228 h 827229"/>
                <a:gd name="connsiteX59" fmla="*/ 174524 w 778740"/>
                <a:gd name="connsiteY59" fmla="*/ 786458 h 827229"/>
                <a:gd name="connsiteX60" fmla="*/ 191635 w 778740"/>
                <a:gd name="connsiteY60" fmla="*/ 782635 h 827229"/>
                <a:gd name="connsiteX61" fmla="*/ 234652 w 778740"/>
                <a:gd name="connsiteY61" fmla="*/ 771937 h 827229"/>
                <a:gd name="connsiteX62" fmla="*/ 248162 w 778740"/>
                <a:gd name="connsiteY62" fmla="*/ 768353 h 827229"/>
                <a:gd name="connsiteX63" fmla="*/ 277668 w 778740"/>
                <a:gd name="connsiteY63" fmla="*/ 758169 h 827229"/>
                <a:gd name="connsiteX64" fmla="*/ 293733 w 778740"/>
                <a:gd name="connsiteY64" fmla="*/ 743442 h 827229"/>
                <a:gd name="connsiteX65" fmla="*/ 299494 w 778740"/>
                <a:gd name="connsiteY65" fmla="*/ 719267 h 827229"/>
                <a:gd name="connsiteX66" fmla="*/ 299700 w 778740"/>
                <a:gd name="connsiteY66" fmla="*/ 717981 h 827229"/>
                <a:gd name="connsiteX67" fmla="*/ 358010 w 778740"/>
                <a:gd name="connsiteY67" fmla="*/ 652830 h 827229"/>
                <a:gd name="connsiteX68" fmla="*/ 535392 w 778740"/>
                <a:gd name="connsiteY68" fmla="*/ 410726 h 827229"/>
                <a:gd name="connsiteX69" fmla="*/ 569734 w 778740"/>
                <a:gd name="connsiteY69" fmla="*/ 359376 h 827229"/>
                <a:gd name="connsiteX70" fmla="*/ 585233 w 778740"/>
                <a:gd name="connsiteY70" fmla="*/ 338562 h 827229"/>
                <a:gd name="connsiteX71" fmla="*/ 606081 w 778740"/>
                <a:gd name="connsiteY71" fmla="*/ 319720 h 827229"/>
                <a:gd name="connsiteX72" fmla="*/ 609939 w 778740"/>
                <a:gd name="connsiteY72" fmla="*/ 316565 h 827229"/>
                <a:gd name="connsiteX73" fmla="*/ 770519 w 778740"/>
                <a:gd name="connsiteY73" fmla="*/ 134828 h 827229"/>
                <a:gd name="connsiteX74" fmla="*/ 743361 w 778740"/>
                <a:gd name="connsiteY74" fmla="*/ 94435 h 827229"/>
                <a:gd name="connsiteX75" fmla="*/ 701973 w 778740"/>
                <a:gd name="connsiteY75" fmla="*/ 59665 h 827229"/>
                <a:gd name="connsiteX76" fmla="*/ 693932 w 778740"/>
                <a:gd name="connsiteY76" fmla="*/ 54487 h 827229"/>
                <a:gd name="connsiteX77" fmla="*/ 677644 w 778740"/>
                <a:gd name="connsiteY77" fmla="*/ 46995 h 827229"/>
                <a:gd name="connsiteX78" fmla="*/ 669072 w 778740"/>
                <a:gd name="connsiteY78" fmla="*/ 49806 h 827229"/>
                <a:gd name="connsiteX79" fmla="*/ 635090 w 778740"/>
                <a:gd name="connsiteY79" fmla="*/ 79690 h 827229"/>
                <a:gd name="connsiteX80" fmla="*/ 619043 w 778740"/>
                <a:gd name="connsiteY80" fmla="*/ 95498 h 827229"/>
                <a:gd name="connsiteX81" fmla="*/ 598846 w 778740"/>
                <a:gd name="connsiteY81" fmla="*/ 115197 h 827229"/>
                <a:gd name="connsiteX82" fmla="*/ 518007 w 778740"/>
                <a:gd name="connsiteY82" fmla="*/ 173645 h 827229"/>
                <a:gd name="connsiteX83" fmla="*/ 514870 w 778740"/>
                <a:gd name="connsiteY83" fmla="*/ 174416 h 827229"/>
                <a:gd name="connsiteX84" fmla="*/ 513344 w 778740"/>
                <a:gd name="connsiteY84" fmla="*/ 171484 h 827229"/>
                <a:gd name="connsiteX85" fmla="*/ 505491 w 778740"/>
                <a:gd name="connsiteY85" fmla="*/ 52361 h 827229"/>
                <a:gd name="connsiteX86" fmla="*/ 507669 w 778740"/>
                <a:gd name="connsiteY86" fmla="*/ 32850 h 827229"/>
                <a:gd name="connsiteX87" fmla="*/ 506537 w 778740"/>
                <a:gd name="connsiteY87" fmla="*/ 15002 h 827229"/>
                <a:gd name="connsiteX88" fmla="*/ 496079 w 778740"/>
                <a:gd name="connsiteY88" fmla="*/ 9035 h 827229"/>
                <a:gd name="connsiteX89" fmla="*/ 490644 w 778740"/>
                <a:gd name="connsiteY89" fmla="*/ 15105 h 827229"/>
                <a:gd name="connsiteX90" fmla="*/ 472041 w 778740"/>
                <a:gd name="connsiteY90" fmla="*/ 71752 h 827229"/>
                <a:gd name="connsiteX91" fmla="*/ 456371 w 778740"/>
                <a:gd name="connsiteY91" fmla="*/ 123770 h 827229"/>
                <a:gd name="connsiteX92" fmla="*/ 447764 w 778740"/>
                <a:gd name="connsiteY92" fmla="*/ 139509 h 827229"/>
                <a:gd name="connsiteX93" fmla="*/ 432899 w 778740"/>
                <a:gd name="connsiteY93" fmla="*/ 178994 h 827229"/>
                <a:gd name="connsiteX94" fmla="*/ 441163 w 778740"/>
                <a:gd name="connsiteY94" fmla="*/ 208655 h 827229"/>
                <a:gd name="connsiteX95" fmla="*/ 438557 w 778740"/>
                <a:gd name="connsiteY95" fmla="*/ 259301 h 827229"/>
                <a:gd name="connsiteX96" fmla="*/ 394272 w 778740"/>
                <a:gd name="connsiteY96" fmla="*/ 300038 h 827229"/>
                <a:gd name="connsiteX97" fmla="*/ 352095 w 778740"/>
                <a:gd name="connsiteY97" fmla="*/ 338785 h 827229"/>
                <a:gd name="connsiteX98" fmla="*/ 276760 w 778740"/>
                <a:gd name="connsiteY98" fmla="*/ 432945 h 827229"/>
                <a:gd name="connsiteX99" fmla="*/ 248505 w 778740"/>
                <a:gd name="connsiteY99" fmla="*/ 466601 h 827229"/>
                <a:gd name="connsiteX100" fmla="*/ 231480 w 778740"/>
                <a:gd name="connsiteY100" fmla="*/ 485804 h 827229"/>
                <a:gd name="connsiteX101" fmla="*/ 215123 w 778740"/>
                <a:gd name="connsiteY101" fmla="*/ 507921 h 827229"/>
                <a:gd name="connsiteX102" fmla="*/ 152819 w 778740"/>
                <a:gd name="connsiteY102" fmla="*/ 560110 h 827229"/>
                <a:gd name="connsiteX103" fmla="*/ 19413 w 778740"/>
                <a:gd name="connsiteY103" fmla="*/ 587405 h 8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78740" h="827229">
                  <a:moveTo>
                    <a:pt x="15470" y="827229"/>
                  </a:moveTo>
                  <a:cubicBezTo>
                    <a:pt x="14201" y="827229"/>
                    <a:pt x="13053" y="827041"/>
                    <a:pt x="11972" y="826680"/>
                  </a:cubicBezTo>
                  <a:cubicBezTo>
                    <a:pt x="4806" y="824229"/>
                    <a:pt x="3811" y="815142"/>
                    <a:pt x="3486" y="812159"/>
                  </a:cubicBezTo>
                  <a:cubicBezTo>
                    <a:pt x="-869" y="772228"/>
                    <a:pt x="-1143" y="731663"/>
                    <a:pt x="2663" y="691561"/>
                  </a:cubicBezTo>
                  <a:cubicBezTo>
                    <a:pt x="4206" y="675273"/>
                    <a:pt x="5372" y="658745"/>
                    <a:pt x="6503" y="642749"/>
                  </a:cubicBezTo>
                  <a:cubicBezTo>
                    <a:pt x="7875" y="623341"/>
                    <a:pt x="9298" y="603281"/>
                    <a:pt x="11407" y="583376"/>
                  </a:cubicBezTo>
                  <a:lnTo>
                    <a:pt x="11733" y="580307"/>
                  </a:lnTo>
                  <a:lnTo>
                    <a:pt x="14647" y="579621"/>
                  </a:lnTo>
                  <a:cubicBezTo>
                    <a:pt x="56052" y="569797"/>
                    <a:pt x="100784" y="560624"/>
                    <a:pt x="151413" y="551589"/>
                  </a:cubicBezTo>
                  <a:cubicBezTo>
                    <a:pt x="177645" y="546908"/>
                    <a:pt x="192561" y="525511"/>
                    <a:pt x="208351" y="502880"/>
                  </a:cubicBezTo>
                  <a:cubicBezTo>
                    <a:pt x="213684" y="495233"/>
                    <a:pt x="219204" y="487312"/>
                    <a:pt x="225153" y="480180"/>
                  </a:cubicBezTo>
                  <a:cubicBezTo>
                    <a:pt x="230657" y="473579"/>
                    <a:pt x="236641" y="467030"/>
                    <a:pt x="242419" y="460686"/>
                  </a:cubicBezTo>
                  <a:cubicBezTo>
                    <a:pt x="252020" y="450176"/>
                    <a:pt x="261947" y="439289"/>
                    <a:pt x="269987" y="427871"/>
                  </a:cubicBezTo>
                  <a:cubicBezTo>
                    <a:pt x="302015" y="382402"/>
                    <a:pt x="327732" y="350290"/>
                    <a:pt x="346437" y="332442"/>
                  </a:cubicBezTo>
                  <a:cubicBezTo>
                    <a:pt x="360376" y="319240"/>
                    <a:pt x="374812" y="306175"/>
                    <a:pt x="388768" y="293557"/>
                  </a:cubicBezTo>
                  <a:cubicBezTo>
                    <a:pt x="403359" y="280372"/>
                    <a:pt x="418429" y="266725"/>
                    <a:pt x="432899" y="252957"/>
                  </a:cubicBezTo>
                  <a:cubicBezTo>
                    <a:pt x="445072" y="241384"/>
                    <a:pt x="441060" y="229932"/>
                    <a:pt x="433517" y="212221"/>
                  </a:cubicBezTo>
                  <a:cubicBezTo>
                    <a:pt x="429059" y="201780"/>
                    <a:pt x="424464" y="190961"/>
                    <a:pt x="424533" y="179011"/>
                  </a:cubicBezTo>
                  <a:cubicBezTo>
                    <a:pt x="424618" y="162655"/>
                    <a:pt x="432745" y="148647"/>
                    <a:pt x="440580" y="135103"/>
                  </a:cubicBezTo>
                  <a:cubicBezTo>
                    <a:pt x="443461" y="130148"/>
                    <a:pt x="446427" y="125021"/>
                    <a:pt x="448879" y="119946"/>
                  </a:cubicBezTo>
                  <a:cubicBezTo>
                    <a:pt x="456354" y="104499"/>
                    <a:pt x="460160" y="86908"/>
                    <a:pt x="463863" y="69917"/>
                  </a:cubicBezTo>
                  <a:cubicBezTo>
                    <a:pt x="468253" y="49703"/>
                    <a:pt x="472779" y="28804"/>
                    <a:pt x="483477" y="10647"/>
                  </a:cubicBezTo>
                  <a:cubicBezTo>
                    <a:pt x="485620" y="7012"/>
                    <a:pt x="488398" y="3035"/>
                    <a:pt x="492770" y="1114"/>
                  </a:cubicBezTo>
                  <a:cubicBezTo>
                    <a:pt x="494450" y="377"/>
                    <a:pt x="496233" y="0"/>
                    <a:pt x="498085" y="0"/>
                  </a:cubicBezTo>
                  <a:cubicBezTo>
                    <a:pt x="504583" y="0"/>
                    <a:pt x="511184" y="4715"/>
                    <a:pt x="514150" y="11487"/>
                  </a:cubicBezTo>
                  <a:cubicBezTo>
                    <a:pt x="517441" y="19014"/>
                    <a:pt x="516601" y="27569"/>
                    <a:pt x="515984" y="33810"/>
                  </a:cubicBezTo>
                  <a:cubicBezTo>
                    <a:pt x="515367" y="40085"/>
                    <a:pt x="514596" y="46669"/>
                    <a:pt x="513789" y="53475"/>
                  </a:cubicBezTo>
                  <a:cubicBezTo>
                    <a:pt x="509418" y="90817"/>
                    <a:pt x="504463" y="132977"/>
                    <a:pt x="519207" y="164403"/>
                  </a:cubicBezTo>
                  <a:cubicBezTo>
                    <a:pt x="545885" y="156380"/>
                    <a:pt x="570865" y="131279"/>
                    <a:pt x="593000" y="109025"/>
                  </a:cubicBezTo>
                  <a:cubicBezTo>
                    <a:pt x="600166" y="101824"/>
                    <a:pt x="606938" y="95018"/>
                    <a:pt x="613505" y="89034"/>
                  </a:cubicBezTo>
                  <a:cubicBezTo>
                    <a:pt x="618631" y="84371"/>
                    <a:pt x="623758" y="79124"/>
                    <a:pt x="629192" y="73569"/>
                  </a:cubicBezTo>
                  <a:cubicBezTo>
                    <a:pt x="640457" y="62065"/>
                    <a:pt x="652098" y="50166"/>
                    <a:pt x="664785" y="42382"/>
                  </a:cubicBezTo>
                  <a:cubicBezTo>
                    <a:pt x="669192" y="39674"/>
                    <a:pt x="673392" y="38371"/>
                    <a:pt x="677644" y="38371"/>
                  </a:cubicBezTo>
                  <a:cubicBezTo>
                    <a:pt x="685274" y="38371"/>
                    <a:pt x="691703" y="42691"/>
                    <a:pt x="698510" y="47252"/>
                  </a:cubicBezTo>
                  <a:cubicBezTo>
                    <a:pt x="700927" y="48880"/>
                    <a:pt x="703448" y="50561"/>
                    <a:pt x="706157" y="52172"/>
                  </a:cubicBezTo>
                  <a:cubicBezTo>
                    <a:pt x="722633" y="61945"/>
                    <a:pt x="737275" y="74238"/>
                    <a:pt x="749653" y="88725"/>
                  </a:cubicBezTo>
                  <a:cubicBezTo>
                    <a:pt x="760112" y="100950"/>
                    <a:pt x="783806" y="130353"/>
                    <a:pt x="777771" y="139337"/>
                  </a:cubicBezTo>
                  <a:cubicBezTo>
                    <a:pt x="726525" y="215375"/>
                    <a:pt x="673341" y="275589"/>
                    <a:pt x="615168" y="323423"/>
                  </a:cubicBezTo>
                  <a:lnTo>
                    <a:pt x="611276" y="326595"/>
                  </a:lnTo>
                  <a:cubicBezTo>
                    <a:pt x="604418" y="332184"/>
                    <a:pt x="597320" y="337945"/>
                    <a:pt x="591388" y="344529"/>
                  </a:cubicBezTo>
                  <a:cubicBezTo>
                    <a:pt x="585918" y="350598"/>
                    <a:pt x="581204" y="357610"/>
                    <a:pt x="576626" y="364400"/>
                  </a:cubicBezTo>
                  <a:cubicBezTo>
                    <a:pt x="565122" y="381459"/>
                    <a:pt x="553720" y="398587"/>
                    <a:pt x="542319" y="415698"/>
                  </a:cubicBezTo>
                  <a:cubicBezTo>
                    <a:pt x="487455" y="498079"/>
                    <a:pt x="430722" y="583256"/>
                    <a:pt x="364216" y="658762"/>
                  </a:cubicBezTo>
                  <a:lnTo>
                    <a:pt x="307604" y="722044"/>
                  </a:lnTo>
                  <a:cubicBezTo>
                    <a:pt x="306061" y="731269"/>
                    <a:pt x="304038" y="739567"/>
                    <a:pt x="301586" y="746733"/>
                  </a:cubicBezTo>
                  <a:lnTo>
                    <a:pt x="301346" y="747299"/>
                  </a:lnTo>
                  <a:cubicBezTo>
                    <a:pt x="298380" y="753128"/>
                    <a:pt x="292122" y="759112"/>
                    <a:pt x="282212" y="765576"/>
                  </a:cubicBezTo>
                  <a:cubicBezTo>
                    <a:pt x="273794" y="771062"/>
                    <a:pt x="261244" y="774148"/>
                    <a:pt x="250168" y="776857"/>
                  </a:cubicBezTo>
                  <a:cubicBezTo>
                    <a:pt x="245436" y="778023"/>
                    <a:pt x="240944" y="779120"/>
                    <a:pt x="237138" y="780303"/>
                  </a:cubicBezTo>
                  <a:cubicBezTo>
                    <a:pt x="222839" y="784761"/>
                    <a:pt x="207888" y="788036"/>
                    <a:pt x="193435" y="791190"/>
                  </a:cubicBezTo>
                  <a:cubicBezTo>
                    <a:pt x="187760" y="792425"/>
                    <a:pt x="182102" y="793659"/>
                    <a:pt x="176496" y="794962"/>
                  </a:cubicBezTo>
                  <a:cubicBezTo>
                    <a:pt x="124890" y="807804"/>
                    <a:pt x="72751" y="817354"/>
                    <a:pt x="19448" y="826818"/>
                  </a:cubicBezTo>
                  <a:cubicBezTo>
                    <a:pt x="18350" y="826972"/>
                    <a:pt x="16928" y="827229"/>
                    <a:pt x="15470" y="827229"/>
                  </a:cubicBezTo>
                  <a:close/>
                  <a:moveTo>
                    <a:pt x="19413" y="587405"/>
                  </a:moveTo>
                  <a:cubicBezTo>
                    <a:pt x="17493" y="606144"/>
                    <a:pt x="16156" y="625072"/>
                    <a:pt x="14853" y="643400"/>
                  </a:cubicBezTo>
                  <a:cubicBezTo>
                    <a:pt x="13721" y="659431"/>
                    <a:pt x="12538" y="676027"/>
                    <a:pt x="10995" y="692418"/>
                  </a:cubicBezTo>
                  <a:cubicBezTo>
                    <a:pt x="7257" y="731903"/>
                    <a:pt x="7515" y="771868"/>
                    <a:pt x="11801" y="811198"/>
                  </a:cubicBezTo>
                  <a:cubicBezTo>
                    <a:pt x="12418" y="816891"/>
                    <a:pt x="13807" y="818177"/>
                    <a:pt x="14578" y="818434"/>
                  </a:cubicBezTo>
                  <a:cubicBezTo>
                    <a:pt x="15230" y="818657"/>
                    <a:pt x="16465" y="818502"/>
                    <a:pt x="17956" y="818228"/>
                  </a:cubicBezTo>
                  <a:cubicBezTo>
                    <a:pt x="71123" y="808781"/>
                    <a:pt x="123106" y="799248"/>
                    <a:pt x="174524" y="786458"/>
                  </a:cubicBezTo>
                  <a:cubicBezTo>
                    <a:pt x="180234" y="785138"/>
                    <a:pt x="185925" y="783887"/>
                    <a:pt x="191635" y="782635"/>
                  </a:cubicBezTo>
                  <a:cubicBezTo>
                    <a:pt x="205917" y="779515"/>
                    <a:pt x="220696" y="776291"/>
                    <a:pt x="234652" y="771937"/>
                  </a:cubicBezTo>
                  <a:cubicBezTo>
                    <a:pt x="238698" y="770668"/>
                    <a:pt x="243310" y="769553"/>
                    <a:pt x="248162" y="768353"/>
                  </a:cubicBezTo>
                  <a:cubicBezTo>
                    <a:pt x="258603" y="765799"/>
                    <a:pt x="270433" y="762901"/>
                    <a:pt x="277668" y="758169"/>
                  </a:cubicBezTo>
                  <a:cubicBezTo>
                    <a:pt x="286018" y="752717"/>
                    <a:pt x="291419" y="747779"/>
                    <a:pt x="293733" y="743442"/>
                  </a:cubicBezTo>
                  <a:cubicBezTo>
                    <a:pt x="296099" y="736498"/>
                    <a:pt x="298037" y="728371"/>
                    <a:pt x="299494" y="719267"/>
                  </a:cubicBezTo>
                  <a:lnTo>
                    <a:pt x="299700" y="717981"/>
                  </a:lnTo>
                  <a:lnTo>
                    <a:pt x="358010" y="652830"/>
                  </a:lnTo>
                  <a:cubicBezTo>
                    <a:pt x="424104" y="577787"/>
                    <a:pt x="480683" y="492867"/>
                    <a:pt x="535392" y="410726"/>
                  </a:cubicBezTo>
                  <a:cubicBezTo>
                    <a:pt x="546793" y="393598"/>
                    <a:pt x="558212" y="376470"/>
                    <a:pt x="569734" y="359376"/>
                  </a:cubicBezTo>
                  <a:cubicBezTo>
                    <a:pt x="574466" y="352347"/>
                    <a:pt x="579369" y="345077"/>
                    <a:pt x="585233" y="338562"/>
                  </a:cubicBezTo>
                  <a:cubicBezTo>
                    <a:pt x="591611" y="331499"/>
                    <a:pt x="598966" y="325515"/>
                    <a:pt x="606081" y="319720"/>
                  </a:cubicBezTo>
                  <a:lnTo>
                    <a:pt x="609939" y="316565"/>
                  </a:lnTo>
                  <a:cubicBezTo>
                    <a:pt x="667340" y="269365"/>
                    <a:pt x="719873" y="209923"/>
                    <a:pt x="770519" y="134828"/>
                  </a:cubicBezTo>
                  <a:cubicBezTo>
                    <a:pt x="770056" y="129239"/>
                    <a:pt x="754214" y="107122"/>
                    <a:pt x="743361" y="94435"/>
                  </a:cubicBezTo>
                  <a:cubicBezTo>
                    <a:pt x="731582" y="80667"/>
                    <a:pt x="717644" y="68974"/>
                    <a:pt x="701973" y="59665"/>
                  </a:cubicBezTo>
                  <a:cubicBezTo>
                    <a:pt x="699058" y="57933"/>
                    <a:pt x="696452" y="56184"/>
                    <a:pt x="693932" y="54487"/>
                  </a:cubicBezTo>
                  <a:cubicBezTo>
                    <a:pt x="687709" y="50303"/>
                    <a:pt x="682788" y="46995"/>
                    <a:pt x="677644" y="46995"/>
                  </a:cubicBezTo>
                  <a:cubicBezTo>
                    <a:pt x="674952" y="46995"/>
                    <a:pt x="672141" y="47920"/>
                    <a:pt x="669072" y="49806"/>
                  </a:cubicBezTo>
                  <a:cubicBezTo>
                    <a:pt x="657276" y="57041"/>
                    <a:pt x="645995" y="68563"/>
                    <a:pt x="635090" y="79690"/>
                  </a:cubicBezTo>
                  <a:cubicBezTo>
                    <a:pt x="629570" y="85331"/>
                    <a:pt x="624357" y="90663"/>
                    <a:pt x="619043" y="95498"/>
                  </a:cubicBezTo>
                  <a:cubicBezTo>
                    <a:pt x="612648" y="101327"/>
                    <a:pt x="605944" y="108065"/>
                    <a:pt x="598846" y="115197"/>
                  </a:cubicBezTo>
                  <a:cubicBezTo>
                    <a:pt x="575066" y="139097"/>
                    <a:pt x="548114" y="166204"/>
                    <a:pt x="518007" y="173645"/>
                  </a:cubicBezTo>
                  <a:lnTo>
                    <a:pt x="514870" y="174416"/>
                  </a:lnTo>
                  <a:lnTo>
                    <a:pt x="513344" y="171484"/>
                  </a:lnTo>
                  <a:cubicBezTo>
                    <a:pt x="495513" y="137349"/>
                    <a:pt x="500811" y="92189"/>
                    <a:pt x="505491" y="52361"/>
                  </a:cubicBezTo>
                  <a:cubicBezTo>
                    <a:pt x="506280" y="45606"/>
                    <a:pt x="507051" y="39073"/>
                    <a:pt x="507669" y="32850"/>
                  </a:cubicBezTo>
                  <a:cubicBezTo>
                    <a:pt x="508337" y="26043"/>
                    <a:pt x="508714" y="19991"/>
                    <a:pt x="506537" y="15002"/>
                  </a:cubicBezTo>
                  <a:cubicBezTo>
                    <a:pt x="504617" y="10613"/>
                    <a:pt x="499508" y="7527"/>
                    <a:pt x="496079" y="9035"/>
                  </a:cubicBezTo>
                  <a:cubicBezTo>
                    <a:pt x="493884" y="10013"/>
                    <a:pt x="492170" y="12533"/>
                    <a:pt x="490644" y="15105"/>
                  </a:cubicBezTo>
                  <a:cubicBezTo>
                    <a:pt x="480665" y="32044"/>
                    <a:pt x="476482" y="51332"/>
                    <a:pt x="472041" y="71752"/>
                  </a:cubicBezTo>
                  <a:cubicBezTo>
                    <a:pt x="468253" y="89257"/>
                    <a:pt x="464309" y="107379"/>
                    <a:pt x="456371" y="123770"/>
                  </a:cubicBezTo>
                  <a:cubicBezTo>
                    <a:pt x="453765" y="129136"/>
                    <a:pt x="450713" y="134417"/>
                    <a:pt x="447764" y="139509"/>
                  </a:cubicBezTo>
                  <a:cubicBezTo>
                    <a:pt x="440169" y="152625"/>
                    <a:pt x="432985" y="165021"/>
                    <a:pt x="432899" y="178994"/>
                  </a:cubicBezTo>
                  <a:cubicBezTo>
                    <a:pt x="432848" y="189092"/>
                    <a:pt x="437083" y="199036"/>
                    <a:pt x="441163" y="208655"/>
                  </a:cubicBezTo>
                  <a:cubicBezTo>
                    <a:pt x="448347" y="225508"/>
                    <a:pt x="455754" y="242910"/>
                    <a:pt x="438557" y="259301"/>
                  </a:cubicBezTo>
                  <a:cubicBezTo>
                    <a:pt x="424018" y="273154"/>
                    <a:pt x="408896" y="286819"/>
                    <a:pt x="394272" y="300038"/>
                  </a:cubicBezTo>
                  <a:cubicBezTo>
                    <a:pt x="380350" y="312639"/>
                    <a:pt x="365948" y="325652"/>
                    <a:pt x="352095" y="338785"/>
                  </a:cubicBezTo>
                  <a:cubicBezTo>
                    <a:pt x="333801" y="356256"/>
                    <a:pt x="308444" y="387923"/>
                    <a:pt x="276760" y="432945"/>
                  </a:cubicBezTo>
                  <a:cubicBezTo>
                    <a:pt x="268393" y="444810"/>
                    <a:pt x="258278" y="455886"/>
                    <a:pt x="248505" y="466601"/>
                  </a:cubicBezTo>
                  <a:cubicBezTo>
                    <a:pt x="242779" y="472876"/>
                    <a:pt x="236864" y="479357"/>
                    <a:pt x="231480" y="485804"/>
                  </a:cubicBezTo>
                  <a:cubicBezTo>
                    <a:pt x="225770" y="492662"/>
                    <a:pt x="220353" y="500411"/>
                    <a:pt x="215123" y="507921"/>
                  </a:cubicBezTo>
                  <a:cubicBezTo>
                    <a:pt x="199042" y="530981"/>
                    <a:pt x="182428" y="554812"/>
                    <a:pt x="152819" y="560110"/>
                  </a:cubicBezTo>
                  <a:cubicBezTo>
                    <a:pt x="103527" y="568940"/>
                    <a:pt x="59858" y="577872"/>
                    <a:pt x="19413" y="58740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5" name="任意多边形: 形状 594">
              <a:extLst>
                <a:ext uri="{FF2B5EF4-FFF2-40B4-BE49-F238E27FC236}">
                  <a16:creationId xmlns:a16="http://schemas.microsoft.com/office/drawing/2014/main" id="{CC6CE0E0-9E1D-3610-42BB-B663701461F8}"/>
                </a:ext>
              </a:extLst>
            </p:cNvPr>
            <p:cNvSpPr/>
            <p:nvPr/>
          </p:nvSpPr>
          <p:spPr>
            <a:xfrm>
              <a:off x="6714465" y="1608154"/>
              <a:ext cx="55358" cy="172885"/>
            </a:xfrm>
            <a:custGeom>
              <a:avLst/>
              <a:gdLst>
                <a:gd name="connsiteX0" fmla="*/ 43128 w 55358"/>
                <a:gd name="connsiteY0" fmla="*/ 172886 h 172885"/>
                <a:gd name="connsiteX1" fmla="*/ 42185 w 55358"/>
                <a:gd name="connsiteY1" fmla="*/ 172714 h 172885"/>
                <a:gd name="connsiteX2" fmla="*/ 40488 w 55358"/>
                <a:gd name="connsiteY2" fmla="*/ 169011 h 172885"/>
                <a:gd name="connsiteX3" fmla="*/ 49472 w 55358"/>
                <a:gd name="connsiteY3" fmla="*/ 133881 h 172885"/>
                <a:gd name="connsiteX4" fmla="*/ 33544 w 55358"/>
                <a:gd name="connsiteY4" fmla="*/ 66826 h 172885"/>
                <a:gd name="connsiteX5" fmla="*/ 19108 w 55358"/>
                <a:gd name="connsiteY5" fmla="*/ 40560 h 172885"/>
                <a:gd name="connsiteX6" fmla="*/ 15713 w 55358"/>
                <a:gd name="connsiteY6" fmla="*/ 36823 h 172885"/>
                <a:gd name="connsiteX7" fmla="*/ 10210 w 55358"/>
                <a:gd name="connsiteY7" fmla="*/ 30428 h 172885"/>
                <a:gd name="connsiteX8" fmla="*/ 77 w 55358"/>
                <a:gd name="connsiteY8" fmla="*/ 3561 h 172885"/>
                <a:gd name="connsiteX9" fmla="*/ 2168 w 55358"/>
                <a:gd name="connsiteY9" fmla="*/ 81 h 172885"/>
                <a:gd name="connsiteX10" fmla="*/ 5529 w 55358"/>
                <a:gd name="connsiteY10" fmla="*/ 2241 h 172885"/>
                <a:gd name="connsiteX11" fmla="*/ 14684 w 55358"/>
                <a:gd name="connsiteY11" fmla="*/ 26947 h 172885"/>
                <a:gd name="connsiteX12" fmla="*/ 19742 w 55358"/>
                <a:gd name="connsiteY12" fmla="*/ 32794 h 172885"/>
                <a:gd name="connsiteX13" fmla="*/ 23325 w 55358"/>
                <a:gd name="connsiteY13" fmla="*/ 36737 h 172885"/>
                <a:gd name="connsiteX14" fmla="*/ 38670 w 55358"/>
                <a:gd name="connsiteY14" fmla="*/ 64495 h 172885"/>
                <a:gd name="connsiteX15" fmla="*/ 55044 w 55358"/>
                <a:gd name="connsiteY15" fmla="*/ 134395 h 172885"/>
                <a:gd name="connsiteX16" fmla="*/ 45768 w 55358"/>
                <a:gd name="connsiteY16" fmla="*/ 170948 h 172885"/>
                <a:gd name="connsiteX17" fmla="*/ 43128 w 55358"/>
                <a:gd name="connsiteY17" fmla="*/ 172886 h 17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358" h="172885">
                  <a:moveTo>
                    <a:pt x="43128" y="172886"/>
                  </a:moveTo>
                  <a:cubicBezTo>
                    <a:pt x="42819" y="172886"/>
                    <a:pt x="42493" y="172834"/>
                    <a:pt x="42185" y="172714"/>
                  </a:cubicBezTo>
                  <a:cubicBezTo>
                    <a:pt x="40728" y="172183"/>
                    <a:pt x="39973" y="170520"/>
                    <a:pt x="40488" y="169011"/>
                  </a:cubicBezTo>
                  <a:cubicBezTo>
                    <a:pt x="44397" y="157661"/>
                    <a:pt x="48426" y="145934"/>
                    <a:pt x="49472" y="133881"/>
                  </a:cubicBezTo>
                  <a:cubicBezTo>
                    <a:pt x="51443" y="111283"/>
                    <a:pt x="43059" y="89269"/>
                    <a:pt x="33544" y="66826"/>
                  </a:cubicBezTo>
                  <a:cubicBezTo>
                    <a:pt x="30046" y="58597"/>
                    <a:pt x="25709" y="48344"/>
                    <a:pt x="19108" y="40560"/>
                  </a:cubicBezTo>
                  <a:cubicBezTo>
                    <a:pt x="18027" y="39274"/>
                    <a:pt x="16862" y="38057"/>
                    <a:pt x="15713" y="36823"/>
                  </a:cubicBezTo>
                  <a:cubicBezTo>
                    <a:pt x="13844" y="34817"/>
                    <a:pt x="11907" y="32759"/>
                    <a:pt x="10210" y="30428"/>
                  </a:cubicBezTo>
                  <a:cubicBezTo>
                    <a:pt x="4346" y="22404"/>
                    <a:pt x="2083" y="12391"/>
                    <a:pt x="77" y="3561"/>
                  </a:cubicBezTo>
                  <a:cubicBezTo>
                    <a:pt x="-283" y="2001"/>
                    <a:pt x="660" y="441"/>
                    <a:pt x="2168" y="81"/>
                  </a:cubicBezTo>
                  <a:cubicBezTo>
                    <a:pt x="3643" y="-296"/>
                    <a:pt x="5169" y="681"/>
                    <a:pt x="5529" y="2241"/>
                  </a:cubicBezTo>
                  <a:cubicBezTo>
                    <a:pt x="7415" y="10522"/>
                    <a:pt x="9541" y="19901"/>
                    <a:pt x="14684" y="26947"/>
                  </a:cubicBezTo>
                  <a:cubicBezTo>
                    <a:pt x="16176" y="28987"/>
                    <a:pt x="17908" y="30839"/>
                    <a:pt x="19742" y="32794"/>
                  </a:cubicBezTo>
                  <a:cubicBezTo>
                    <a:pt x="20960" y="34079"/>
                    <a:pt x="22177" y="35383"/>
                    <a:pt x="23325" y="36737"/>
                  </a:cubicBezTo>
                  <a:cubicBezTo>
                    <a:pt x="30492" y="45190"/>
                    <a:pt x="35036" y="55888"/>
                    <a:pt x="38670" y="64495"/>
                  </a:cubicBezTo>
                  <a:cubicBezTo>
                    <a:pt x="48494" y="87658"/>
                    <a:pt x="57135" y="110426"/>
                    <a:pt x="55044" y="134395"/>
                  </a:cubicBezTo>
                  <a:cubicBezTo>
                    <a:pt x="53929" y="147168"/>
                    <a:pt x="49780" y="159255"/>
                    <a:pt x="45768" y="170948"/>
                  </a:cubicBezTo>
                  <a:cubicBezTo>
                    <a:pt x="45340" y="172148"/>
                    <a:pt x="44277" y="172886"/>
                    <a:pt x="43128" y="17288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6" name="任意多边形: 形状 595">
              <a:extLst>
                <a:ext uri="{FF2B5EF4-FFF2-40B4-BE49-F238E27FC236}">
                  <a16:creationId xmlns:a16="http://schemas.microsoft.com/office/drawing/2014/main" id="{2691D86F-5AB2-1E6B-1910-6447CFA4FBA9}"/>
                </a:ext>
              </a:extLst>
            </p:cNvPr>
            <p:cNvSpPr/>
            <p:nvPr/>
          </p:nvSpPr>
          <p:spPr>
            <a:xfrm>
              <a:off x="5534785" y="1908533"/>
              <a:ext cx="300660" cy="161279"/>
            </a:xfrm>
            <a:custGeom>
              <a:avLst/>
              <a:gdLst>
                <a:gd name="connsiteX0" fmla="*/ 198411 w 300660"/>
                <a:gd name="connsiteY0" fmla="*/ 161279 h 161279"/>
                <a:gd name="connsiteX1" fmla="*/ 118755 w 300660"/>
                <a:gd name="connsiteY1" fmla="*/ 144906 h 161279"/>
                <a:gd name="connsiteX2" fmla="*/ 95 w 300660"/>
                <a:gd name="connsiteY2" fmla="*/ 3648 h 161279"/>
                <a:gd name="connsiteX3" fmla="*/ 2066 w 300660"/>
                <a:gd name="connsiteY3" fmla="*/ 99 h 161279"/>
                <a:gd name="connsiteX4" fmla="*/ 5495 w 300660"/>
                <a:gd name="connsiteY4" fmla="*/ 2139 h 161279"/>
                <a:gd name="connsiteX5" fmla="*/ 120933 w 300660"/>
                <a:gd name="connsiteY5" fmla="*/ 139556 h 161279"/>
                <a:gd name="connsiteX6" fmla="*/ 296497 w 300660"/>
                <a:gd name="connsiteY6" fmla="*/ 129647 h 161279"/>
                <a:gd name="connsiteX7" fmla="*/ 300303 w 300660"/>
                <a:gd name="connsiteY7" fmla="*/ 130761 h 161279"/>
                <a:gd name="connsiteX8" fmla="*/ 299223 w 300660"/>
                <a:gd name="connsiteY8" fmla="*/ 134704 h 161279"/>
                <a:gd name="connsiteX9" fmla="*/ 198411 w 300660"/>
                <a:gd name="connsiteY9" fmla="*/ 161279 h 1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660" h="161279">
                  <a:moveTo>
                    <a:pt x="198411" y="161279"/>
                  </a:moveTo>
                  <a:cubicBezTo>
                    <a:pt x="171065" y="161279"/>
                    <a:pt x="143769" y="155861"/>
                    <a:pt x="118755" y="144906"/>
                  </a:cubicBezTo>
                  <a:cubicBezTo>
                    <a:pt x="61611" y="119874"/>
                    <a:pt x="16142" y="65747"/>
                    <a:pt x="95" y="3648"/>
                  </a:cubicBezTo>
                  <a:cubicBezTo>
                    <a:pt x="-300" y="2105"/>
                    <a:pt x="574" y="510"/>
                    <a:pt x="2066" y="99"/>
                  </a:cubicBezTo>
                  <a:cubicBezTo>
                    <a:pt x="3558" y="-313"/>
                    <a:pt x="5101" y="596"/>
                    <a:pt x="5495" y="2139"/>
                  </a:cubicBezTo>
                  <a:cubicBezTo>
                    <a:pt x="21114" y="62541"/>
                    <a:pt x="65348" y="115193"/>
                    <a:pt x="120933" y="139556"/>
                  </a:cubicBezTo>
                  <a:cubicBezTo>
                    <a:pt x="176517" y="163920"/>
                    <a:pt x="243794" y="160113"/>
                    <a:pt x="296497" y="129647"/>
                  </a:cubicBezTo>
                  <a:cubicBezTo>
                    <a:pt x="297835" y="128875"/>
                    <a:pt x="299549" y="129372"/>
                    <a:pt x="300303" y="130761"/>
                  </a:cubicBezTo>
                  <a:cubicBezTo>
                    <a:pt x="301058" y="132167"/>
                    <a:pt x="300578" y="133916"/>
                    <a:pt x="299223" y="134704"/>
                  </a:cubicBezTo>
                  <a:cubicBezTo>
                    <a:pt x="268757" y="152329"/>
                    <a:pt x="233541" y="161279"/>
                    <a:pt x="198411" y="1612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7" name="任意多边形: 形状 596">
              <a:extLst>
                <a:ext uri="{FF2B5EF4-FFF2-40B4-BE49-F238E27FC236}">
                  <a16:creationId xmlns:a16="http://schemas.microsoft.com/office/drawing/2014/main" id="{BE97C914-07F4-B0A5-B424-D879CE5EE0F6}"/>
                </a:ext>
              </a:extLst>
            </p:cNvPr>
            <p:cNvSpPr/>
            <p:nvPr/>
          </p:nvSpPr>
          <p:spPr>
            <a:xfrm>
              <a:off x="5238302" y="1925655"/>
              <a:ext cx="160905" cy="182750"/>
            </a:xfrm>
            <a:custGeom>
              <a:avLst/>
              <a:gdLst>
                <a:gd name="connsiteX0" fmla="*/ 2798 w 160905"/>
                <a:gd name="connsiteY0" fmla="*/ 182751 h 182750"/>
                <a:gd name="connsiteX1" fmla="*/ 758 w 160905"/>
                <a:gd name="connsiteY1" fmla="*/ 181842 h 182750"/>
                <a:gd name="connsiteX2" fmla="*/ 878 w 160905"/>
                <a:gd name="connsiteY2" fmla="*/ 177744 h 182750"/>
                <a:gd name="connsiteX3" fmla="*/ 78133 w 160905"/>
                <a:gd name="connsiteY3" fmla="*/ 88642 h 182750"/>
                <a:gd name="connsiteX4" fmla="*/ 84855 w 160905"/>
                <a:gd name="connsiteY4" fmla="*/ 77052 h 182750"/>
                <a:gd name="connsiteX5" fmla="*/ 93358 w 160905"/>
                <a:gd name="connsiteY5" fmla="*/ 62530 h 182750"/>
                <a:gd name="connsiteX6" fmla="*/ 156726 w 160905"/>
                <a:gd name="connsiteY6" fmla="*/ 379 h 182750"/>
                <a:gd name="connsiteX7" fmla="*/ 160532 w 160905"/>
                <a:gd name="connsiteY7" fmla="*/ 1459 h 182750"/>
                <a:gd name="connsiteX8" fmla="*/ 159504 w 160905"/>
                <a:gd name="connsiteY8" fmla="*/ 5420 h 182750"/>
                <a:gd name="connsiteX9" fmla="*/ 98056 w 160905"/>
                <a:gd name="connsiteY9" fmla="*/ 65685 h 182750"/>
                <a:gd name="connsiteX10" fmla="*/ 89672 w 160905"/>
                <a:gd name="connsiteY10" fmla="*/ 79984 h 182750"/>
                <a:gd name="connsiteX11" fmla="*/ 82865 w 160905"/>
                <a:gd name="connsiteY11" fmla="*/ 91728 h 182750"/>
                <a:gd name="connsiteX12" fmla="*/ 4702 w 160905"/>
                <a:gd name="connsiteY12" fmla="*/ 181979 h 182750"/>
                <a:gd name="connsiteX13" fmla="*/ 2798 w 160905"/>
                <a:gd name="connsiteY13" fmla="*/ 182751 h 182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905" h="182750">
                  <a:moveTo>
                    <a:pt x="2798" y="182751"/>
                  </a:moveTo>
                  <a:cubicBezTo>
                    <a:pt x="2061" y="182751"/>
                    <a:pt x="1307" y="182442"/>
                    <a:pt x="758" y="181842"/>
                  </a:cubicBezTo>
                  <a:cubicBezTo>
                    <a:pt x="-305" y="180676"/>
                    <a:pt x="-236" y="178842"/>
                    <a:pt x="878" y="177744"/>
                  </a:cubicBezTo>
                  <a:cubicBezTo>
                    <a:pt x="28739" y="150672"/>
                    <a:pt x="57542" y="122674"/>
                    <a:pt x="78133" y="88642"/>
                  </a:cubicBezTo>
                  <a:cubicBezTo>
                    <a:pt x="80431" y="84836"/>
                    <a:pt x="82677" y="80875"/>
                    <a:pt x="84855" y="77052"/>
                  </a:cubicBezTo>
                  <a:cubicBezTo>
                    <a:pt x="87563" y="72251"/>
                    <a:pt x="90375" y="67296"/>
                    <a:pt x="93358" y="62530"/>
                  </a:cubicBezTo>
                  <a:cubicBezTo>
                    <a:pt x="109337" y="37001"/>
                    <a:pt x="131249" y="15518"/>
                    <a:pt x="156726" y="379"/>
                  </a:cubicBezTo>
                  <a:cubicBezTo>
                    <a:pt x="158064" y="-409"/>
                    <a:pt x="159778" y="71"/>
                    <a:pt x="160532" y="1459"/>
                  </a:cubicBezTo>
                  <a:cubicBezTo>
                    <a:pt x="161304" y="2848"/>
                    <a:pt x="160841" y="4614"/>
                    <a:pt x="159504" y="5420"/>
                  </a:cubicBezTo>
                  <a:cubicBezTo>
                    <a:pt x="134798" y="20096"/>
                    <a:pt x="113538" y="40944"/>
                    <a:pt x="98056" y="65685"/>
                  </a:cubicBezTo>
                  <a:cubicBezTo>
                    <a:pt x="95142" y="70348"/>
                    <a:pt x="92364" y="75234"/>
                    <a:pt x="89672" y="79984"/>
                  </a:cubicBezTo>
                  <a:cubicBezTo>
                    <a:pt x="87477" y="83841"/>
                    <a:pt x="85215" y="87853"/>
                    <a:pt x="82865" y="91728"/>
                  </a:cubicBezTo>
                  <a:cubicBezTo>
                    <a:pt x="61880" y="126395"/>
                    <a:pt x="32819" y="154650"/>
                    <a:pt x="4702" y="181979"/>
                  </a:cubicBezTo>
                  <a:cubicBezTo>
                    <a:pt x="4170" y="182493"/>
                    <a:pt x="3484" y="182751"/>
                    <a:pt x="2798" y="1827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8" name="任意多边形: 形状 597">
              <a:extLst>
                <a:ext uri="{FF2B5EF4-FFF2-40B4-BE49-F238E27FC236}">
                  <a16:creationId xmlns:a16="http://schemas.microsoft.com/office/drawing/2014/main" id="{FE485CD7-7D2B-2EAE-7F46-E9DDA9A8C81F}"/>
                </a:ext>
              </a:extLst>
            </p:cNvPr>
            <p:cNvSpPr/>
            <p:nvPr/>
          </p:nvSpPr>
          <p:spPr>
            <a:xfrm>
              <a:off x="5773366" y="2106199"/>
              <a:ext cx="79753" cy="282716"/>
            </a:xfrm>
            <a:custGeom>
              <a:avLst/>
              <a:gdLst>
                <a:gd name="connsiteX0" fmla="*/ 18501 w 79753"/>
                <a:gd name="connsiteY0" fmla="*/ 282716 h 282716"/>
                <a:gd name="connsiteX1" fmla="*/ 16700 w 79753"/>
                <a:gd name="connsiteY1" fmla="*/ 282030 h 282716"/>
                <a:gd name="connsiteX2" fmla="*/ 1116 w 79753"/>
                <a:gd name="connsiteY2" fmla="*/ 240625 h 282716"/>
                <a:gd name="connsiteX3" fmla="*/ 74822 w 79753"/>
                <a:gd name="connsiteY3" fmla="*/ 1024 h 282716"/>
                <a:gd name="connsiteX4" fmla="*/ 78765 w 79753"/>
                <a:gd name="connsiteY4" fmla="*/ 681 h 282716"/>
                <a:gd name="connsiteX5" fmla="*/ 79091 w 79753"/>
                <a:gd name="connsiteY5" fmla="*/ 4762 h 282716"/>
                <a:gd name="connsiteX6" fmla="*/ 6688 w 79753"/>
                <a:gd name="connsiteY6" fmla="*/ 240145 h 282716"/>
                <a:gd name="connsiteX7" fmla="*/ 20318 w 79753"/>
                <a:gd name="connsiteY7" fmla="*/ 277624 h 282716"/>
                <a:gd name="connsiteX8" fmla="*/ 20644 w 79753"/>
                <a:gd name="connsiteY8" fmla="*/ 281705 h 282716"/>
                <a:gd name="connsiteX9" fmla="*/ 18501 w 79753"/>
                <a:gd name="connsiteY9" fmla="*/ 282716 h 28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753" h="282716">
                  <a:moveTo>
                    <a:pt x="18501" y="282716"/>
                  </a:moveTo>
                  <a:cubicBezTo>
                    <a:pt x="17866" y="282716"/>
                    <a:pt x="17215" y="282493"/>
                    <a:pt x="16700" y="282030"/>
                  </a:cubicBezTo>
                  <a:cubicBezTo>
                    <a:pt x="5127" y="271846"/>
                    <a:pt x="2333" y="255387"/>
                    <a:pt x="1116" y="240625"/>
                  </a:cubicBezTo>
                  <a:cubicBezTo>
                    <a:pt x="-5965" y="154403"/>
                    <a:pt x="20901" y="67084"/>
                    <a:pt x="74822" y="1024"/>
                  </a:cubicBezTo>
                  <a:cubicBezTo>
                    <a:pt x="75816" y="-193"/>
                    <a:pt x="77582" y="-348"/>
                    <a:pt x="78765" y="681"/>
                  </a:cubicBezTo>
                  <a:cubicBezTo>
                    <a:pt x="79948" y="1710"/>
                    <a:pt x="80085" y="3544"/>
                    <a:pt x="79091" y="4762"/>
                  </a:cubicBezTo>
                  <a:cubicBezTo>
                    <a:pt x="26113" y="69655"/>
                    <a:pt x="-273" y="155449"/>
                    <a:pt x="6688" y="240145"/>
                  </a:cubicBezTo>
                  <a:cubicBezTo>
                    <a:pt x="7802" y="253724"/>
                    <a:pt x="10288" y="268795"/>
                    <a:pt x="20318" y="277624"/>
                  </a:cubicBezTo>
                  <a:cubicBezTo>
                    <a:pt x="21501" y="278653"/>
                    <a:pt x="21638" y="280488"/>
                    <a:pt x="20644" y="281705"/>
                  </a:cubicBezTo>
                  <a:cubicBezTo>
                    <a:pt x="20078" y="282356"/>
                    <a:pt x="19289" y="282716"/>
                    <a:pt x="18501" y="2827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9" name="任意多边形: 形状 598">
              <a:extLst>
                <a:ext uri="{FF2B5EF4-FFF2-40B4-BE49-F238E27FC236}">
                  <a16:creationId xmlns:a16="http://schemas.microsoft.com/office/drawing/2014/main" id="{7F9B19A6-F663-0F0F-F582-F3311BA0BF34}"/>
                </a:ext>
              </a:extLst>
            </p:cNvPr>
            <p:cNvSpPr/>
            <p:nvPr/>
          </p:nvSpPr>
          <p:spPr>
            <a:xfrm>
              <a:off x="5048322" y="2603518"/>
              <a:ext cx="463977" cy="194390"/>
            </a:xfrm>
            <a:custGeom>
              <a:avLst/>
              <a:gdLst>
                <a:gd name="connsiteX0" fmla="*/ 462743 w 463977"/>
                <a:gd name="connsiteY0" fmla="*/ 194391 h 194390"/>
                <a:gd name="connsiteX1" fmla="*/ 294688 w 463977"/>
                <a:gd name="connsiteY1" fmla="*/ 129017 h 194390"/>
                <a:gd name="connsiteX2" fmla="*/ 231440 w 463977"/>
                <a:gd name="connsiteY2" fmla="*/ 90184 h 194390"/>
                <a:gd name="connsiteX3" fmla="*/ 154836 w 463977"/>
                <a:gd name="connsiteY3" fmla="*/ 44081 h 194390"/>
                <a:gd name="connsiteX4" fmla="*/ 600 w 463977"/>
                <a:gd name="connsiteY4" fmla="*/ 6979 h 194390"/>
                <a:gd name="connsiteX5" fmla="*/ 0 w 463977"/>
                <a:gd name="connsiteY5" fmla="*/ 1218 h 194390"/>
                <a:gd name="connsiteX6" fmla="*/ 157391 w 463977"/>
                <a:gd name="connsiteY6" fmla="*/ 38920 h 194390"/>
                <a:gd name="connsiteX7" fmla="*/ 234406 w 463977"/>
                <a:gd name="connsiteY7" fmla="*/ 85263 h 194390"/>
                <a:gd name="connsiteX8" fmla="*/ 297380 w 463977"/>
                <a:gd name="connsiteY8" fmla="*/ 123942 h 194390"/>
                <a:gd name="connsiteX9" fmla="*/ 463978 w 463977"/>
                <a:gd name="connsiteY9" fmla="*/ 188750 h 194390"/>
                <a:gd name="connsiteX10" fmla="*/ 462743 w 463977"/>
                <a:gd name="connsiteY10" fmla="*/ 194391 h 19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977" h="194390">
                  <a:moveTo>
                    <a:pt x="462743" y="194391"/>
                  </a:moveTo>
                  <a:cubicBezTo>
                    <a:pt x="404090" y="180743"/>
                    <a:pt x="347546" y="158746"/>
                    <a:pt x="294688" y="129017"/>
                  </a:cubicBezTo>
                  <a:cubicBezTo>
                    <a:pt x="273137" y="116895"/>
                    <a:pt x="251946" y="103317"/>
                    <a:pt x="231440" y="90184"/>
                  </a:cubicBezTo>
                  <a:cubicBezTo>
                    <a:pt x="206700" y="74342"/>
                    <a:pt x="181120" y="57934"/>
                    <a:pt x="154836" y="44081"/>
                  </a:cubicBezTo>
                  <a:cubicBezTo>
                    <a:pt x="97572" y="13871"/>
                    <a:pt x="47114" y="1733"/>
                    <a:pt x="600" y="6979"/>
                  </a:cubicBezTo>
                  <a:lnTo>
                    <a:pt x="0" y="1218"/>
                  </a:lnTo>
                  <a:cubicBezTo>
                    <a:pt x="47646" y="-4148"/>
                    <a:pt x="99115" y="8179"/>
                    <a:pt x="157391" y="38920"/>
                  </a:cubicBezTo>
                  <a:cubicBezTo>
                    <a:pt x="183897" y="52893"/>
                    <a:pt x="209563" y="69352"/>
                    <a:pt x="234406" y="85263"/>
                  </a:cubicBezTo>
                  <a:cubicBezTo>
                    <a:pt x="254843" y="98362"/>
                    <a:pt x="275966" y="111889"/>
                    <a:pt x="297380" y="123942"/>
                  </a:cubicBezTo>
                  <a:cubicBezTo>
                    <a:pt x="349775" y="153414"/>
                    <a:pt x="405822" y="175223"/>
                    <a:pt x="463978" y="188750"/>
                  </a:cubicBezTo>
                  <a:lnTo>
                    <a:pt x="462743" y="19439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0" name="任意多边形: 形状 599">
              <a:extLst>
                <a:ext uri="{FF2B5EF4-FFF2-40B4-BE49-F238E27FC236}">
                  <a16:creationId xmlns:a16="http://schemas.microsoft.com/office/drawing/2014/main" id="{F6B90B45-BEA2-55FB-4E3E-64906D73DCCA}"/>
                </a:ext>
              </a:extLst>
            </p:cNvPr>
            <p:cNvSpPr/>
            <p:nvPr/>
          </p:nvSpPr>
          <p:spPr>
            <a:xfrm>
              <a:off x="5161016" y="2546615"/>
              <a:ext cx="30089" cy="280886"/>
            </a:xfrm>
            <a:custGeom>
              <a:avLst/>
              <a:gdLst>
                <a:gd name="connsiteX0" fmla="*/ 30090 w 30089"/>
                <a:gd name="connsiteY0" fmla="*/ 0 h 280886"/>
                <a:gd name="connsiteX1" fmla="*/ 0 w 30089"/>
                <a:gd name="connsiteY1" fmla="*/ 280887 h 280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89" h="280886">
                  <a:moveTo>
                    <a:pt x="30090" y="0"/>
                  </a:moveTo>
                  <a:cubicBezTo>
                    <a:pt x="20060" y="93629"/>
                    <a:pt x="10030" y="187258"/>
                    <a:pt x="0" y="280887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1" name="任意多边形: 形状 600">
              <a:extLst>
                <a:ext uri="{FF2B5EF4-FFF2-40B4-BE49-F238E27FC236}">
                  <a16:creationId xmlns:a16="http://schemas.microsoft.com/office/drawing/2014/main" id="{6311F9D1-B3DB-0747-22E9-640C9779C803}"/>
                </a:ext>
              </a:extLst>
            </p:cNvPr>
            <p:cNvSpPr/>
            <p:nvPr/>
          </p:nvSpPr>
          <p:spPr>
            <a:xfrm>
              <a:off x="5158221" y="2546289"/>
              <a:ext cx="35661" cy="281537"/>
            </a:xfrm>
            <a:custGeom>
              <a:avLst/>
              <a:gdLst>
                <a:gd name="connsiteX0" fmla="*/ 5555 w 35661"/>
                <a:gd name="connsiteY0" fmla="*/ 281538 h 281537"/>
                <a:gd name="connsiteX1" fmla="*/ 0 w 35661"/>
                <a:gd name="connsiteY1" fmla="*/ 280886 h 281537"/>
                <a:gd name="connsiteX2" fmla="*/ 30107 w 35661"/>
                <a:gd name="connsiteY2" fmla="*/ 0 h 281537"/>
                <a:gd name="connsiteX3" fmla="*/ 35662 w 35661"/>
                <a:gd name="connsiteY3" fmla="*/ 652 h 28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61" h="281537">
                  <a:moveTo>
                    <a:pt x="5555" y="281538"/>
                  </a:moveTo>
                  <a:lnTo>
                    <a:pt x="0" y="280886"/>
                  </a:lnTo>
                  <a:lnTo>
                    <a:pt x="30107" y="0"/>
                  </a:lnTo>
                  <a:lnTo>
                    <a:pt x="35662" y="652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2" name="任意多边形: 形状 601">
              <a:extLst>
                <a:ext uri="{FF2B5EF4-FFF2-40B4-BE49-F238E27FC236}">
                  <a16:creationId xmlns:a16="http://schemas.microsoft.com/office/drawing/2014/main" id="{68B22BAD-D31C-26F8-67C5-BC468C4F1241}"/>
                </a:ext>
              </a:extLst>
            </p:cNvPr>
            <p:cNvSpPr/>
            <p:nvPr/>
          </p:nvSpPr>
          <p:spPr>
            <a:xfrm>
              <a:off x="5362212" y="2741554"/>
              <a:ext cx="197802" cy="225285"/>
            </a:xfrm>
            <a:custGeom>
              <a:avLst/>
              <a:gdLst>
                <a:gd name="connsiteX0" fmla="*/ 197802 w 197802"/>
                <a:gd name="connsiteY0" fmla="*/ 225285 h 225285"/>
                <a:gd name="connsiteX1" fmla="*/ 40977 w 197802"/>
                <a:gd name="connsiteY1" fmla="*/ 146881 h 225285"/>
                <a:gd name="connsiteX2" fmla="*/ 19511 w 197802"/>
                <a:gd name="connsiteY2" fmla="*/ 104122 h 225285"/>
                <a:gd name="connsiteX3" fmla="*/ 0 w 197802"/>
                <a:gd name="connsiteY3" fmla="*/ 154 h 225285"/>
                <a:gd name="connsiteX4" fmla="*/ 5589 w 197802"/>
                <a:gd name="connsiteY4" fmla="*/ 0 h 225285"/>
                <a:gd name="connsiteX5" fmla="*/ 24741 w 197802"/>
                <a:gd name="connsiteY5" fmla="*/ 102081 h 225285"/>
                <a:gd name="connsiteX6" fmla="*/ 45434 w 197802"/>
                <a:gd name="connsiteY6" fmla="*/ 143401 h 225285"/>
                <a:gd name="connsiteX7" fmla="*/ 197785 w 197802"/>
                <a:gd name="connsiteY7" fmla="*/ 219490 h 225285"/>
                <a:gd name="connsiteX8" fmla="*/ 197785 w 197802"/>
                <a:gd name="connsiteY8" fmla="*/ 225285 h 22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02" h="225285">
                  <a:moveTo>
                    <a:pt x="197802" y="225285"/>
                  </a:moveTo>
                  <a:cubicBezTo>
                    <a:pt x="131880" y="225285"/>
                    <a:pt x="58002" y="170336"/>
                    <a:pt x="40977" y="146881"/>
                  </a:cubicBezTo>
                  <a:cubicBezTo>
                    <a:pt x="32833" y="135651"/>
                    <a:pt x="26009" y="122072"/>
                    <a:pt x="19511" y="104122"/>
                  </a:cubicBezTo>
                  <a:cubicBezTo>
                    <a:pt x="7441" y="70757"/>
                    <a:pt x="874" y="35782"/>
                    <a:pt x="0" y="154"/>
                  </a:cubicBezTo>
                  <a:lnTo>
                    <a:pt x="5589" y="0"/>
                  </a:lnTo>
                  <a:cubicBezTo>
                    <a:pt x="6447" y="34976"/>
                    <a:pt x="12876" y="69317"/>
                    <a:pt x="24741" y="102081"/>
                  </a:cubicBezTo>
                  <a:cubicBezTo>
                    <a:pt x="31050" y="119501"/>
                    <a:pt x="37634" y="132634"/>
                    <a:pt x="45434" y="143401"/>
                  </a:cubicBezTo>
                  <a:cubicBezTo>
                    <a:pt x="61945" y="166152"/>
                    <a:pt x="133697" y="219490"/>
                    <a:pt x="197785" y="219490"/>
                  </a:cubicBezTo>
                  <a:lnTo>
                    <a:pt x="197785" y="225285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3" name="任意多边形: 形状 602">
              <a:extLst>
                <a:ext uri="{FF2B5EF4-FFF2-40B4-BE49-F238E27FC236}">
                  <a16:creationId xmlns:a16="http://schemas.microsoft.com/office/drawing/2014/main" id="{93FA8948-4F67-0767-393B-6063C5714D6F}"/>
                </a:ext>
              </a:extLst>
            </p:cNvPr>
            <p:cNvSpPr/>
            <p:nvPr/>
          </p:nvSpPr>
          <p:spPr>
            <a:xfrm>
              <a:off x="5466283" y="2781639"/>
              <a:ext cx="889139" cy="516407"/>
            </a:xfrm>
            <a:custGeom>
              <a:avLst/>
              <a:gdLst>
                <a:gd name="connsiteX0" fmla="*/ 192967 w 889139"/>
                <a:gd name="connsiteY0" fmla="*/ 516407 h 516407"/>
                <a:gd name="connsiteX1" fmla="*/ 104276 w 889139"/>
                <a:gd name="connsiteY1" fmla="*/ 225988 h 516407"/>
                <a:gd name="connsiteX2" fmla="*/ 0 w 889139"/>
                <a:gd name="connsiteY2" fmla="*/ 3532 h 516407"/>
                <a:gd name="connsiteX3" fmla="*/ 4423 w 889139"/>
                <a:gd name="connsiteY3" fmla="*/ 0 h 516407"/>
                <a:gd name="connsiteX4" fmla="*/ 109608 w 889139"/>
                <a:gd name="connsiteY4" fmla="*/ 224256 h 516407"/>
                <a:gd name="connsiteX5" fmla="*/ 196944 w 889139"/>
                <a:gd name="connsiteY5" fmla="*/ 510201 h 516407"/>
                <a:gd name="connsiteX6" fmla="*/ 532043 w 889139"/>
                <a:gd name="connsiteY6" fmla="*/ 491959 h 516407"/>
                <a:gd name="connsiteX7" fmla="*/ 889140 w 889139"/>
                <a:gd name="connsiteY7" fmla="*/ 496519 h 516407"/>
                <a:gd name="connsiteX8" fmla="*/ 889071 w 889139"/>
                <a:gd name="connsiteY8" fmla="*/ 502314 h 516407"/>
                <a:gd name="connsiteX9" fmla="*/ 531975 w 889139"/>
                <a:gd name="connsiteY9" fmla="*/ 497754 h 516407"/>
                <a:gd name="connsiteX10" fmla="*/ 195230 w 889139"/>
                <a:gd name="connsiteY10" fmla="*/ 516184 h 516407"/>
                <a:gd name="connsiteX11" fmla="*/ 192967 w 889139"/>
                <a:gd name="connsiteY11" fmla="*/ 516407 h 516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9139" h="516407">
                  <a:moveTo>
                    <a:pt x="192967" y="516407"/>
                  </a:moveTo>
                  <a:lnTo>
                    <a:pt x="104276" y="225988"/>
                  </a:lnTo>
                  <a:cubicBezTo>
                    <a:pt x="75986" y="133354"/>
                    <a:pt x="40891" y="58516"/>
                    <a:pt x="0" y="3532"/>
                  </a:cubicBezTo>
                  <a:lnTo>
                    <a:pt x="4423" y="0"/>
                  </a:lnTo>
                  <a:cubicBezTo>
                    <a:pt x="45726" y="55533"/>
                    <a:pt x="81113" y="130971"/>
                    <a:pt x="109608" y="224256"/>
                  </a:cubicBezTo>
                  <a:lnTo>
                    <a:pt x="196944" y="510201"/>
                  </a:lnTo>
                  <a:cubicBezTo>
                    <a:pt x="301495" y="499811"/>
                    <a:pt x="414377" y="490450"/>
                    <a:pt x="532043" y="491959"/>
                  </a:cubicBezTo>
                  <a:lnTo>
                    <a:pt x="889140" y="496519"/>
                  </a:lnTo>
                  <a:lnTo>
                    <a:pt x="889071" y="502314"/>
                  </a:lnTo>
                  <a:lnTo>
                    <a:pt x="531975" y="497754"/>
                  </a:lnTo>
                  <a:cubicBezTo>
                    <a:pt x="413743" y="496262"/>
                    <a:pt x="300243" y="505726"/>
                    <a:pt x="195230" y="516184"/>
                  </a:cubicBezTo>
                  <a:lnTo>
                    <a:pt x="192967" y="516407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4" name="任意多边形: 形状 603">
              <a:extLst>
                <a:ext uri="{FF2B5EF4-FFF2-40B4-BE49-F238E27FC236}">
                  <a16:creationId xmlns:a16="http://schemas.microsoft.com/office/drawing/2014/main" id="{B87E2430-E8C5-5431-044A-6263D779C079}"/>
                </a:ext>
              </a:extLst>
            </p:cNvPr>
            <p:cNvSpPr/>
            <p:nvPr/>
          </p:nvSpPr>
          <p:spPr>
            <a:xfrm>
              <a:off x="6194886" y="3217409"/>
              <a:ext cx="70486" cy="476618"/>
            </a:xfrm>
            <a:custGeom>
              <a:avLst/>
              <a:gdLst>
                <a:gd name="connsiteX0" fmla="*/ 59707 w 70486"/>
                <a:gd name="connsiteY0" fmla="*/ 476618 h 476618"/>
                <a:gd name="connsiteX1" fmla="*/ 2237 w 70486"/>
                <a:gd name="connsiteY1" fmla="*/ 287303 h 476618"/>
                <a:gd name="connsiteX2" fmla="*/ 214 w 70486"/>
                <a:gd name="connsiteY2" fmla="*/ 214763 h 476618"/>
                <a:gd name="connsiteX3" fmla="*/ 5923 w 70486"/>
                <a:gd name="connsiteY3" fmla="*/ 148926 h 476618"/>
                <a:gd name="connsiteX4" fmla="*/ 19468 w 70486"/>
                <a:gd name="connsiteY4" fmla="*/ 89913 h 476618"/>
                <a:gd name="connsiteX5" fmla="*/ 40899 w 70486"/>
                <a:gd name="connsiteY5" fmla="*/ 37449 h 476618"/>
                <a:gd name="connsiteX6" fmla="*/ 51838 w 70486"/>
                <a:gd name="connsiteY6" fmla="*/ 18007 h 476618"/>
                <a:gd name="connsiteX7" fmla="*/ 57873 w 70486"/>
                <a:gd name="connsiteY7" fmla="*/ 8560 h 476618"/>
                <a:gd name="connsiteX8" fmla="*/ 61182 w 70486"/>
                <a:gd name="connsiteY8" fmla="*/ 3811 h 476618"/>
                <a:gd name="connsiteX9" fmla="*/ 64388 w 70486"/>
                <a:gd name="connsiteY9" fmla="*/ 433 h 476618"/>
                <a:gd name="connsiteX10" fmla="*/ 64731 w 70486"/>
                <a:gd name="connsiteY10" fmla="*/ 56 h 476618"/>
                <a:gd name="connsiteX11" fmla="*/ 65245 w 70486"/>
                <a:gd name="connsiteY11" fmla="*/ 21 h 476618"/>
                <a:gd name="connsiteX12" fmla="*/ 70183 w 70486"/>
                <a:gd name="connsiteY12" fmla="*/ 604 h 476618"/>
                <a:gd name="connsiteX13" fmla="*/ 70440 w 70486"/>
                <a:gd name="connsiteY13" fmla="*/ 673 h 476618"/>
                <a:gd name="connsiteX14" fmla="*/ 67422 w 70486"/>
                <a:gd name="connsiteY14" fmla="*/ 4771 h 476618"/>
                <a:gd name="connsiteX15" fmla="*/ 63119 w 70486"/>
                <a:gd name="connsiteY15" fmla="*/ 10446 h 476618"/>
                <a:gd name="connsiteX16" fmla="*/ 55438 w 70486"/>
                <a:gd name="connsiteY16" fmla="*/ 22276 h 476618"/>
                <a:gd name="connsiteX17" fmla="*/ 42322 w 70486"/>
                <a:gd name="connsiteY17" fmla="*/ 47205 h 476618"/>
                <a:gd name="connsiteX18" fmla="*/ 22194 w 70486"/>
                <a:gd name="connsiteY18" fmla="*/ 100371 h 476618"/>
                <a:gd name="connsiteX19" fmla="*/ 9969 w 70486"/>
                <a:gd name="connsiteY19" fmla="*/ 160224 h 476618"/>
                <a:gd name="connsiteX20" fmla="*/ 5598 w 70486"/>
                <a:gd name="connsiteY20" fmla="*/ 227038 h 476618"/>
                <a:gd name="connsiteX21" fmla="*/ 7792 w 70486"/>
                <a:gd name="connsiteY21" fmla="*/ 286840 h 476618"/>
                <a:gd name="connsiteX22" fmla="*/ 64354 w 70486"/>
                <a:gd name="connsiteY22" fmla="*/ 473446 h 476618"/>
                <a:gd name="connsiteX23" fmla="*/ 59707 w 70486"/>
                <a:gd name="connsiteY23" fmla="*/ 476618 h 476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0486" h="476618">
                  <a:moveTo>
                    <a:pt x="59707" y="476618"/>
                  </a:moveTo>
                  <a:cubicBezTo>
                    <a:pt x="28658" y="427532"/>
                    <a:pt x="7706" y="358523"/>
                    <a:pt x="2237" y="287303"/>
                  </a:cubicBezTo>
                  <a:cubicBezTo>
                    <a:pt x="385" y="263180"/>
                    <a:pt x="-420" y="238954"/>
                    <a:pt x="214" y="214763"/>
                  </a:cubicBezTo>
                  <a:cubicBezTo>
                    <a:pt x="797" y="192714"/>
                    <a:pt x="2580" y="170700"/>
                    <a:pt x="5923" y="148926"/>
                  </a:cubicBezTo>
                  <a:cubicBezTo>
                    <a:pt x="9009" y="128935"/>
                    <a:pt x="13433" y="109149"/>
                    <a:pt x="19468" y="89913"/>
                  </a:cubicBezTo>
                  <a:cubicBezTo>
                    <a:pt x="25143" y="71825"/>
                    <a:pt x="32258" y="54217"/>
                    <a:pt x="40899" y="37449"/>
                  </a:cubicBezTo>
                  <a:cubicBezTo>
                    <a:pt x="44311" y="30831"/>
                    <a:pt x="47963" y="24333"/>
                    <a:pt x="51838" y="18007"/>
                  </a:cubicBezTo>
                  <a:cubicBezTo>
                    <a:pt x="53792" y="14818"/>
                    <a:pt x="55798" y="11663"/>
                    <a:pt x="57873" y="8560"/>
                  </a:cubicBezTo>
                  <a:cubicBezTo>
                    <a:pt x="58918" y="6982"/>
                    <a:pt x="59964" y="5234"/>
                    <a:pt x="61182" y="3811"/>
                  </a:cubicBezTo>
                  <a:cubicBezTo>
                    <a:pt x="62193" y="2628"/>
                    <a:pt x="63496" y="1770"/>
                    <a:pt x="64388" y="433"/>
                  </a:cubicBezTo>
                  <a:lnTo>
                    <a:pt x="64731" y="56"/>
                  </a:lnTo>
                  <a:cubicBezTo>
                    <a:pt x="64885" y="-30"/>
                    <a:pt x="65074" y="4"/>
                    <a:pt x="65245" y="21"/>
                  </a:cubicBezTo>
                  <a:cubicBezTo>
                    <a:pt x="66891" y="210"/>
                    <a:pt x="68537" y="416"/>
                    <a:pt x="70183" y="604"/>
                  </a:cubicBezTo>
                  <a:lnTo>
                    <a:pt x="70440" y="673"/>
                  </a:lnTo>
                  <a:cubicBezTo>
                    <a:pt x="70903" y="965"/>
                    <a:pt x="67783" y="4325"/>
                    <a:pt x="67422" y="4771"/>
                  </a:cubicBezTo>
                  <a:cubicBezTo>
                    <a:pt x="65931" y="6622"/>
                    <a:pt x="64508" y="8508"/>
                    <a:pt x="63119" y="10446"/>
                  </a:cubicBezTo>
                  <a:cubicBezTo>
                    <a:pt x="60393" y="14269"/>
                    <a:pt x="57856" y="18229"/>
                    <a:pt x="55438" y="22276"/>
                  </a:cubicBezTo>
                  <a:cubicBezTo>
                    <a:pt x="50655" y="30334"/>
                    <a:pt x="46402" y="38735"/>
                    <a:pt x="42322" y="47205"/>
                  </a:cubicBezTo>
                  <a:cubicBezTo>
                    <a:pt x="34092" y="64230"/>
                    <a:pt x="27423" y="82077"/>
                    <a:pt x="22194" y="100371"/>
                  </a:cubicBezTo>
                  <a:cubicBezTo>
                    <a:pt x="16587" y="119934"/>
                    <a:pt x="12627" y="139993"/>
                    <a:pt x="9969" y="160224"/>
                  </a:cubicBezTo>
                  <a:cubicBezTo>
                    <a:pt x="7072" y="182358"/>
                    <a:pt x="5752" y="204716"/>
                    <a:pt x="5598" y="227038"/>
                  </a:cubicBezTo>
                  <a:cubicBezTo>
                    <a:pt x="5460" y="246995"/>
                    <a:pt x="6283" y="266952"/>
                    <a:pt x="7792" y="286840"/>
                  </a:cubicBezTo>
                  <a:cubicBezTo>
                    <a:pt x="13193" y="357117"/>
                    <a:pt x="33801" y="425132"/>
                    <a:pt x="64354" y="473446"/>
                  </a:cubicBezTo>
                  <a:lnTo>
                    <a:pt x="59707" y="476618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5" name="任意多边形: 形状 604">
              <a:extLst>
                <a:ext uri="{FF2B5EF4-FFF2-40B4-BE49-F238E27FC236}">
                  <a16:creationId xmlns:a16="http://schemas.microsoft.com/office/drawing/2014/main" id="{AAAC3C91-1AA3-070C-7EA0-F1738FD5CC31}"/>
                </a:ext>
              </a:extLst>
            </p:cNvPr>
            <p:cNvSpPr/>
            <p:nvPr/>
          </p:nvSpPr>
          <p:spPr>
            <a:xfrm>
              <a:off x="4342171" y="3010559"/>
              <a:ext cx="820765" cy="1107841"/>
            </a:xfrm>
            <a:custGeom>
              <a:avLst/>
              <a:gdLst>
                <a:gd name="connsiteX0" fmla="*/ 4183 w 820765"/>
                <a:gd name="connsiteY0" fmla="*/ 1107842 h 1107841"/>
                <a:gd name="connsiteX1" fmla="*/ 0 w 820765"/>
                <a:gd name="connsiteY1" fmla="*/ 1104001 h 1107841"/>
                <a:gd name="connsiteX2" fmla="*/ 259815 w 820765"/>
                <a:gd name="connsiteY2" fmla="*/ 688303 h 1107841"/>
                <a:gd name="connsiteX3" fmla="*/ 308302 w 820765"/>
                <a:gd name="connsiteY3" fmla="*/ 594897 h 1107841"/>
                <a:gd name="connsiteX4" fmla="*/ 366063 w 820765"/>
                <a:gd name="connsiteY4" fmla="*/ 476391 h 1107841"/>
                <a:gd name="connsiteX5" fmla="*/ 370486 w 820765"/>
                <a:gd name="connsiteY5" fmla="*/ 465521 h 1107841"/>
                <a:gd name="connsiteX6" fmla="*/ 396015 w 820765"/>
                <a:gd name="connsiteY6" fmla="*/ 412732 h 1107841"/>
                <a:gd name="connsiteX7" fmla="*/ 439495 w 820765"/>
                <a:gd name="connsiteY7" fmla="*/ 365189 h 1107841"/>
                <a:gd name="connsiteX8" fmla="*/ 816874 w 820765"/>
                <a:gd name="connsiteY8" fmla="*/ 0 h 1107841"/>
                <a:gd name="connsiteX9" fmla="*/ 820765 w 820765"/>
                <a:gd name="connsiteY9" fmla="*/ 4166 h 1107841"/>
                <a:gd name="connsiteX10" fmla="*/ 443439 w 820765"/>
                <a:gd name="connsiteY10" fmla="*/ 369321 h 1107841"/>
                <a:gd name="connsiteX11" fmla="*/ 400628 w 820765"/>
                <a:gd name="connsiteY11" fmla="*/ 416023 h 1107841"/>
                <a:gd name="connsiteX12" fmla="*/ 375647 w 820765"/>
                <a:gd name="connsiteY12" fmla="*/ 467767 h 1107841"/>
                <a:gd name="connsiteX13" fmla="*/ 371206 w 820765"/>
                <a:gd name="connsiteY13" fmla="*/ 478689 h 1107841"/>
                <a:gd name="connsiteX14" fmla="*/ 313205 w 820765"/>
                <a:gd name="connsiteY14" fmla="*/ 597692 h 1107841"/>
                <a:gd name="connsiteX15" fmla="*/ 264753 w 820765"/>
                <a:gd name="connsiteY15" fmla="*/ 691047 h 1107841"/>
                <a:gd name="connsiteX16" fmla="*/ 4183 w 820765"/>
                <a:gd name="connsiteY16" fmla="*/ 1107842 h 110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0765" h="1107841">
                  <a:moveTo>
                    <a:pt x="4183" y="1107842"/>
                  </a:moveTo>
                  <a:lnTo>
                    <a:pt x="0" y="1104001"/>
                  </a:lnTo>
                  <a:cubicBezTo>
                    <a:pt x="114477" y="970493"/>
                    <a:pt x="181823" y="839711"/>
                    <a:pt x="259815" y="688303"/>
                  </a:cubicBezTo>
                  <a:cubicBezTo>
                    <a:pt x="275366" y="658111"/>
                    <a:pt x="291448" y="626890"/>
                    <a:pt x="308302" y="594897"/>
                  </a:cubicBezTo>
                  <a:cubicBezTo>
                    <a:pt x="328395" y="556767"/>
                    <a:pt x="349158" y="517350"/>
                    <a:pt x="366063" y="476391"/>
                  </a:cubicBezTo>
                  <a:cubicBezTo>
                    <a:pt x="367555" y="472773"/>
                    <a:pt x="369012" y="469156"/>
                    <a:pt x="370486" y="465521"/>
                  </a:cubicBezTo>
                  <a:cubicBezTo>
                    <a:pt x="377739" y="447570"/>
                    <a:pt x="385231" y="428985"/>
                    <a:pt x="396015" y="412732"/>
                  </a:cubicBezTo>
                  <a:cubicBezTo>
                    <a:pt x="408120" y="394489"/>
                    <a:pt x="424082" y="379590"/>
                    <a:pt x="439495" y="365189"/>
                  </a:cubicBezTo>
                  <a:cubicBezTo>
                    <a:pt x="570414" y="242979"/>
                    <a:pt x="693790" y="123581"/>
                    <a:pt x="816874" y="0"/>
                  </a:cubicBezTo>
                  <a:lnTo>
                    <a:pt x="820765" y="4166"/>
                  </a:lnTo>
                  <a:cubicBezTo>
                    <a:pt x="697630" y="127799"/>
                    <a:pt x="574204" y="247248"/>
                    <a:pt x="443439" y="369321"/>
                  </a:cubicBezTo>
                  <a:cubicBezTo>
                    <a:pt x="428060" y="383671"/>
                    <a:pt x="412354" y="398330"/>
                    <a:pt x="400628" y="416023"/>
                  </a:cubicBezTo>
                  <a:cubicBezTo>
                    <a:pt x="390169" y="431780"/>
                    <a:pt x="382779" y="450073"/>
                    <a:pt x="375647" y="467767"/>
                  </a:cubicBezTo>
                  <a:cubicBezTo>
                    <a:pt x="374173" y="471419"/>
                    <a:pt x="372698" y="475054"/>
                    <a:pt x="371206" y="478689"/>
                  </a:cubicBezTo>
                  <a:cubicBezTo>
                    <a:pt x="354199" y="519888"/>
                    <a:pt x="333367" y="559441"/>
                    <a:pt x="313205" y="597692"/>
                  </a:cubicBezTo>
                  <a:cubicBezTo>
                    <a:pt x="296369" y="629650"/>
                    <a:pt x="280286" y="660871"/>
                    <a:pt x="264753" y="691047"/>
                  </a:cubicBezTo>
                  <a:cubicBezTo>
                    <a:pt x="186589" y="842763"/>
                    <a:pt x="119106" y="973819"/>
                    <a:pt x="4183" y="11078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6" name="任意多边形: 形状 605">
              <a:extLst>
                <a:ext uri="{FF2B5EF4-FFF2-40B4-BE49-F238E27FC236}">
                  <a16:creationId xmlns:a16="http://schemas.microsoft.com/office/drawing/2014/main" id="{8568C177-880C-2BD1-FD5A-BACE66F1B947}"/>
                </a:ext>
              </a:extLst>
            </p:cNvPr>
            <p:cNvSpPr/>
            <p:nvPr/>
          </p:nvSpPr>
          <p:spPr>
            <a:xfrm>
              <a:off x="3517788" y="4611524"/>
              <a:ext cx="841596" cy="45485"/>
            </a:xfrm>
            <a:custGeom>
              <a:avLst/>
              <a:gdLst>
                <a:gd name="connsiteX0" fmla="*/ 776120 w 841596"/>
                <a:gd name="connsiteY0" fmla="*/ 45486 h 45485"/>
                <a:gd name="connsiteX1" fmla="*/ 654888 w 841596"/>
                <a:gd name="connsiteY1" fmla="*/ 30553 h 45485"/>
                <a:gd name="connsiteX2" fmla="*/ 612094 w 841596"/>
                <a:gd name="connsiteY2" fmla="*/ 22923 h 45485"/>
                <a:gd name="connsiteX3" fmla="*/ 319737 w 841596"/>
                <a:gd name="connsiteY3" fmla="*/ 23420 h 45485"/>
                <a:gd name="connsiteX4" fmla="*/ 173473 w 841596"/>
                <a:gd name="connsiteY4" fmla="*/ 32696 h 45485"/>
                <a:gd name="connsiteX5" fmla="*/ 153362 w 841596"/>
                <a:gd name="connsiteY5" fmla="*/ 33295 h 45485"/>
                <a:gd name="connsiteX6" fmla="*/ 11436 w 841596"/>
                <a:gd name="connsiteY6" fmla="*/ 13408 h 45485"/>
                <a:gd name="connsiteX7" fmla="*/ 0 w 841596"/>
                <a:gd name="connsiteY7" fmla="*/ 669 h 45485"/>
                <a:gd name="connsiteX8" fmla="*/ 5555 w 841596"/>
                <a:gd name="connsiteY8" fmla="*/ 0 h 45485"/>
                <a:gd name="connsiteX9" fmla="*/ 13939 w 841596"/>
                <a:gd name="connsiteY9" fmla="*/ 8230 h 45485"/>
                <a:gd name="connsiteX10" fmla="*/ 153173 w 841596"/>
                <a:gd name="connsiteY10" fmla="*/ 27518 h 45485"/>
                <a:gd name="connsiteX11" fmla="*/ 173336 w 841596"/>
                <a:gd name="connsiteY11" fmla="*/ 26918 h 45485"/>
                <a:gd name="connsiteX12" fmla="*/ 319274 w 841596"/>
                <a:gd name="connsiteY12" fmla="*/ 17659 h 45485"/>
                <a:gd name="connsiteX13" fmla="*/ 612951 w 841596"/>
                <a:gd name="connsiteY13" fmla="*/ 17214 h 45485"/>
                <a:gd name="connsiteX14" fmla="*/ 655865 w 841596"/>
                <a:gd name="connsiteY14" fmla="*/ 24860 h 45485"/>
                <a:gd name="connsiteX15" fmla="*/ 834533 w 841596"/>
                <a:gd name="connsiteY15" fmla="*/ 34050 h 45485"/>
                <a:gd name="connsiteX16" fmla="*/ 834825 w 841596"/>
                <a:gd name="connsiteY16" fmla="*/ 33278 h 45485"/>
                <a:gd name="connsiteX17" fmla="*/ 838271 w 841596"/>
                <a:gd name="connsiteY17" fmla="*/ 30501 h 45485"/>
                <a:gd name="connsiteX18" fmla="*/ 839231 w 841596"/>
                <a:gd name="connsiteY18" fmla="*/ 36210 h 45485"/>
                <a:gd name="connsiteX19" fmla="*/ 839848 w 841596"/>
                <a:gd name="connsiteY19" fmla="*/ 35799 h 45485"/>
                <a:gd name="connsiteX20" fmla="*/ 839779 w 841596"/>
                <a:gd name="connsiteY20" fmla="*/ 35027 h 45485"/>
                <a:gd name="connsiteX21" fmla="*/ 841597 w 841596"/>
                <a:gd name="connsiteY21" fmla="*/ 38473 h 45485"/>
                <a:gd name="connsiteX22" fmla="*/ 837876 w 841596"/>
                <a:gd name="connsiteY22" fmla="*/ 39245 h 45485"/>
                <a:gd name="connsiteX23" fmla="*/ 776120 w 841596"/>
                <a:gd name="connsiteY23" fmla="*/ 45486 h 45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1596" h="45485">
                  <a:moveTo>
                    <a:pt x="776120" y="45486"/>
                  </a:moveTo>
                  <a:cubicBezTo>
                    <a:pt x="735349" y="45486"/>
                    <a:pt x="695881" y="38165"/>
                    <a:pt x="654888" y="30553"/>
                  </a:cubicBezTo>
                  <a:cubicBezTo>
                    <a:pt x="640966" y="27964"/>
                    <a:pt x="626581" y="25306"/>
                    <a:pt x="612094" y="22923"/>
                  </a:cubicBezTo>
                  <a:cubicBezTo>
                    <a:pt x="515567" y="7098"/>
                    <a:pt x="416006" y="15396"/>
                    <a:pt x="319737" y="23420"/>
                  </a:cubicBezTo>
                  <a:cubicBezTo>
                    <a:pt x="271783" y="27415"/>
                    <a:pt x="222199" y="31564"/>
                    <a:pt x="173473" y="32696"/>
                  </a:cubicBezTo>
                  <a:cubicBezTo>
                    <a:pt x="166787" y="32850"/>
                    <a:pt x="160066" y="33073"/>
                    <a:pt x="153362" y="33295"/>
                  </a:cubicBezTo>
                  <a:cubicBezTo>
                    <a:pt x="105442" y="34873"/>
                    <a:pt x="55876" y="36519"/>
                    <a:pt x="11436" y="13408"/>
                  </a:cubicBezTo>
                  <a:cubicBezTo>
                    <a:pt x="6172" y="10664"/>
                    <a:pt x="703" y="7012"/>
                    <a:pt x="0" y="669"/>
                  </a:cubicBezTo>
                  <a:lnTo>
                    <a:pt x="5555" y="0"/>
                  </a:lnTo>
                  <a:cubicBezTo>
                    <a:pt x="5966" y="3618"/>
                    <a:pt x="10030" y="6190"/>
                    <a:pt x="13939" y="8230"/>
                  </a:cubicBezTo>
                  <a:cubicBezTo>
                    <a:pt x="57110" y="30673"/>
                    <a:pt x="105956" y="29061"/>
                    <a:pt x="153173" y="27518"/>
                  </a:cubicBezTo>
                  <a:cubicBezTo>
                    <a:pt x="159911" y="27295"/>
                    <a:pt x="166632" y="27072"/>
                    <a:pt x="173336" y="26918"/>
                  </a:cubicBezTo>
                  <a:cubicBezTo>
                    <a:pt x="221908" y="25786"/>
                    <a:pt x="271405" y="21654"/>
                    <a:pt x="319274" y="17659"/>
                  </a:cubicBezTo>
                  <a:cubicBezTo>
                    <a:pt x="415886" y="9601"/>
                    <a:pt x="515773" y="1269"/>
                    <a:pt x="612951" y="17214"/>
                  </a:cubicBezTo>
                  <a:cubicBezTo>
                    <a:pt x="627490" y="19597"/>
                    <a:pt x="641909" y="22271"/>
                    <a:pt x="655865" y="24860"/>
                  </a:cubicBezTo>
                  <a:cubicBezTo>
                    <a:pt x="715855" y="35987"/>
                    <a:pt x="772571" y="46497"/>
                    <a:pt x="834533" y="34050"/>
                  </a:cubicBezTo>
                  <a:cubicBezTo>
                    <a:pt x="834602" y="33793"/>
                    <a:pt x="834704" y="33536"/>
                    <a:pt x="834825" y="33278"/>
                  </a:cubicBezTo>
                  <a:cubicBezTo>
                    <a:pt x="835510" y="31804"/>
                    <a:pt x="836796" y="30775"/>
                    <a:pt x="838271" y="30501"/>
                  </a:cubicBezTo>
                  <a:lnTo>
                    <a:pt x="839231" y="36210"/>
                  </a:lnTo>
                  <a:cubicBezTo>
                    <a:pt x="839522" y="36159"/>
                    <a:pt x="839762" y="35987"/>
                    <a:pt x="839848" y="35799"/>
                  </a:cubicBezTo>
                  <a:cubicBezTo>
                    <a:pt x="839934" y="35593"/>
                    <a:pt x="839917" y="35302"/>
                    <a:pt x="839779" y="35027"/>
                  </a:cubicBezTo>
                  <a:lnTo>
                    <a:pt x="841597" y="38473"/>
                  </a:lnTo>
                  <a:lnTo>
                    <a:pt x="837876" y="39245"/>
                  </a:lnTo>
                  <a:cubicBezTo>
                    <a:pt x="816754" y="43685"/>
                    <a:pt x="796265" y="45486"/>
                    <a:pt x="776120" y="4548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7" name="任意多边形: 形状 606">
              <a:extLst>
                <a:ext uri="{FF2B5EF4-FFF2-40B4-BE49-F238E27FC236}">
                  <a16:creationId xmlns:a16="http://schemas.microsoft.com/office/drawing/2014/main" id="{0CAC2EA9-543F-41E1-48E4-C38697AB742D}"/>
                </a:ext>
              </a:extLst>
            </p:cNvPr>
            <p:cNvSpPr/>
            <p:nvPr/>
          </p:nvSpPr>
          <p:spPr>
            <a:xfrm>
              <a:off x="4107216" y="4435326"/>
              <a:ext cx="239241" cy="39740"/>
            </a:xfrm>
            <a:custGeom>
              <a:avLst/>
              <a:gdLst>
                <a:gd name="connsiteX0" fmla="*/ 192693 w 239241"/>
                <a:gd name="connsiteY0" fmla="*/ 39741 h 39740"/>
                <a:gd name="connsiteX1" fmla="*/ 142612 w 239241"/>
                <a:gd name="connsiteY1" fmla="*/ 27037 h 39740"/>
                <a:gd name="connsiteX2" fmla="*/ 130593 w 239241"/>
                <a:gd name="connsiteY2" fmla="*/ 20299 h 39740"/>
                <a:gd name="connsiteX3" fmla="*/ 89943 w 239241"/>
                <a:gd name="connsiteY3" fmla="*/ 5863 h 39740"/>
                <a:gd name="connsiteX4" fmla="*/ 65185 w 239241"/>
                <a:gd name="connsiteY4" fmla="*/ 13663 h 39740"/>
                <a:gd name="connsiteX5" fmla="*/ 44371 w 239241"/>
                <a:gd name="connsiteY5" fmla="*/ 21190 h 39740"/>
                <a:gd name="connsiteX6" fmla="*/ 0 w 239241"/>
                <a:gd name="connsiteY6" fmla="*/ 16612 h 39740"/>
                <a:gd name="connsiteX7" fmla="*/ 1371 w 239241"/>
                <a:gd name="connsiteY7" fmla="*/ 10989 h 39740"/>
                <a:gd name="connsiteX8" fmla="*/ 43291 w 239241"/>
                <a:gd name="connsiteY8" fmla="*/ 15498 h 39740"/>
                <a:gd name="connsiteX9" fmla="*/ 62956 w 239241"/>
                <a:gd name="connsiteY9" fmla="*/ 8349 h 39740"/>
                <a:gd name="connsiteX10" fmla="*/ 89583 w 239241"/>
                <a:gd name="connsiteY10" fmla="*/ 85 h 39740"/>
                <a:gd name="connsiteX11" fmla="*/ 133302 w 239241"/>
                <a:gd name="connsiteY11" fmla="*/ 15258 h 39740"/>
                <a:gd name="connsiteX12" fmla="*/ 145081 w 239241"/>
                <a:gd name="connsiteY12" fmla="*/ 21876 h 39740"/>
                <a:gd name="connsiteX13" fmla="*/ 236224 w 239241"/>
                <a:gd name="connsiteY13" fmla="*/ 21464 h 39740"/>
                <a:gd name="connsiteX14" fmla="*/ 239241 w 239241"/>
                <a:gd name="connsiteY14" fmla="*/ 26334 h 39740"/>
                <a:gd name="connsiteX15" fmla="*/ 192693 w 239241"/>
                <a:gd name="connsiteY15" fmla="*/ 39741 h 3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241" h="39740">
                  <a:moveTo>
                    <a:pt x="192693" y="39741"/>
                  </a:moveTo>
                  <a:cubicBezTo>
                    <a:pt x="176199" y="39741"/>
                    <a:pt x="158917" y="35506"/>
                    <a:pt x="142612" y="27037"/>
                  </a:cubicBezTo>
                  <a:cubicBezTo>
                    <a:pt x="138583" y="24945"/>
                    <a:pt x="134520" y="22579"/>
                    <a:pt x="130593" y="20299"/>
                  </a:cubicBezTo>
                  <a:cubicBezTo>
                    <a:pt x="117632" y="12755"/>
                    <a:pt x="104207" y="4971"/>
                    <a:pt x="89943" y="5863"/>
                  </a:cubicBezTo>
                  <a:cubicBezTo>
                    <a:pt x="81422" y="6394"/>
                    <a:pt x="73535" y="9926"/>
                    <a:pt x="65185" y="13663"/>
                  </a:cubicBezTo>
                  <a:cubicBezTo>
                    <a:pt x="58533" y="16629"/>
                    <a:pt x="51675" y="19716"/>
                    <a:pt x="44371" y="21190"/>
                  </a:cubicBezTo>
                  <a:cubicBezTo>
                    <a:pt x="29181" y="24276"/>
                    <a:pt x="13665" y="20196"/>
                    <a:pt x="0" y="16612"/>
                  </a:cubicBezTo>
                  <a:lnTo>
                    <a:pt x="1371" y="10989"/>
                  </a:lnTo>
                  <a:cubicBezTo>
                    <a:pt x="14470" y="14435"/>
                    <a:pt x="29335" y="18327"/>
                    <a:pt x="43291" y="15498"/>
                  </a:cubicBezTo>
                  <a:cubicBezTo>
                    <a:pt x="49995" y="14144"/>
                    <a:pt x="56596" y="11195"/>
                    <a:pt x="62956" y="8349"/>
                  </a:cubicBezTo>
                  <a:cubicBezTo>
                    <a:pt x="71375" y="4577"/>
                    <a:pt x="80084" y="685"/>
                    <a:pt x="89583" y="85"/>
                  </a:cubicBezTo>
                  <a:cubicBezTo>
                    <a:pt x="105510" y="-927"/>
                    <a:pt x="119638" y="7303"/>
                    <a:pt x="133302" y="15258"/>
                  </a:cubicBezTo>
                  <a:cubicBezTo>
                    <a:pt x="137160" y="17504"/>
                    <a:pt x="141155" y="19836"/>
                    <a:pt x="145081" y="21876"/>
                  </a:cubicBezTo>
                  <a:cubicBezTo>
                    <a:pt x="175942" y="37924"/>
                    <a:pt x="211724" y="37752"/>
                    <a:pt x="236224" y="21464"/>
                  </a:cubicBezTo>
                  <a:lnTo>
                    <a:pt x="239241" y="26334"/>
                  </a:lnTo>
                  <a:cubicBezTo>
                    <a:pt x="225834" y="35249"/>
                    <a:pt x="209666" y="39741"/>
                    <a:pt x="192693" y="39741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8" name="任意多边形: 形状 607">
              <a:extLst>
                <a:ext uri="{FF2B5EF4-FFF2-40B4-BE49-F238E27FC236}">
                  <a16:creationId xmlns:a16="http://schemas.microsoft.com/office/drawing/2014/main" id="{FE3701B7-3D6A-9674-FA7A-D7C84B1F2CB6}"/>
                </a:ext>
              </a:extLst>
            </p:cNvPr>
            <p:cNvSpPr/>
            <p:nvPr/>
          </p:nvSpPr>
          <p:spPr>
            <a:xfrm>
              <a:off x="3844211" y="4303995"/>
              <a:ext cx="195164" cy="257689"/>
            </a:xfrm>
            <a:custGeom>
              <a:avLst/>
              <a:gdLst>
                <a:gd name="connsiteX0" fmla="*/ 2040 w 195164"/>
                <a:gd name="connsiteY0" fmla="*/ 257689 h 257689"/>
                <a:gd name="connsiteX1" fmla="*/ 0 w 195164"/>
                <a:gd name="connsiteY1" fmla="*/ 252289 h 257689"/>
                <a:gd name="connsiteX2" fmla="*/ 137726 w 195164"/>
                <a:gd name="connsiteY2" fmla="*/ 162363 h 257689"/>
                <a:gd name="connsiteX3" fmla="*/ 187618 w 195164"/>
                <a:gd name="connsiteY3" fmla="*/ 84868 h 257689"/>
                <a:gd name="connsiteX4" fmla="*/ 157460 w 195164"/>
                <a:gd name="connsiteY4" fmla="*/ 5195 h 257689"/>
                <a:gd name="connsiteX5" fmla="*/ 159946 w 195164"/>
                <a:gd name="connsiteY5" fmla="*/ 0 h 257689"/>
                <a:gd name="connsiteX6" fmla="*/ 193070 w 195164"/>
                <a:gd name="connsiteY6" fmla="*/ 86188 h 257689"/>
                <a:gd name="connsiteX7" fmla="*/ 141549 w 195164"/>
                <a:gd name="connsiteY7" fmla="*/ 166598 h 257689"/>
                <a:gd name="connsiteX8" fmla="*/ 2040 w 195164"/>
                <a:gd name="connsiteY8" fmla="*/ 25768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164" h="257689">
                  <a:moveTo>
                    <a:pt x="2040" y="257689"/>
                  </a:moveTo>
                  <a:lnTo>
                    <a:pt x="0" y="252289"/>
                  </a:lnTo>
                  <a:cubicBezTo>
                    <a:pt x="50492" y="231835"/>
                    <a:pt x="98121" y="200733"/>
                    <a:pt x="137726" y="162363"/>
                  </a:cubicBezTo>
                  <a:cubicBezTo>
                    <a:pt x="155539" y="145098"/>
                    <a:pt x="180091" y="118301"/>
                    <a:pt x="187618" y="84868"/>
                  </a:cubicBezTo>
                  <a:cubicBezTo>
                    <a:pt x="193910" y="56956"/>
                    <a:pt x="185475" y="19545"/>
                    <a:pt x="157460" y="5195"/>
                  </a:cubicBezTo>
                  <a:lnTo>
                    <a:pt x="159946" y="0"/>
                  </a:lnTo>
                  <a:cubicBezTo>
                    <a:pt x="190550" y="15688"/>
                    <a:pt x="199842" y="56116"/>
                    <a:pt x="193070" y="86188"/>
                  </a:cubicBezTo>
                  <a:cubicBezTo>
                    <a:pt x="185183" y="121146"/>
                    <a:pt x="159894" y="148818"/>
                    <a:pt x="141549" y="166598"/>
                  </a:cubicBezTo>
                  <a:cubicBezTo>
                    <a:pt x="101447" y="205483"/>
                    <a:pt x="53201" y="236961"/>
                    <a:pt x="2040" y="257689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9" name="任意多边形: 形状 608">
              <a:extLst>
                <a:ext uri="{FF2B5EF4-FFF2-40B4-BE49-F238E27FC236}">
                  <a16:creationId xmlns:a16="http://schemas.microsoft.com/office/drawing/2014/main" id="{336691AA-BE4A-31C2-FA2E-101426506EED}"/>
                </a:ext>
              </a:extLst>
            </p:cNvPr>
            <p:cNvSpPr/>
            <p:nvPr/>
          </p:nvSpPr>
          <p:spPr>
            <a:xfrm>
              <a:off x="3784015" y="4426136"/>
              <a:ext cx="63796" cy="111750"/>
            </a:xfrm>
            <a:custGeom>
              <a:avLst/>
              <a:gdLst>
                <a:gd name="connsiteX0" fmla="*/ 58499 w 63796"/>
                <a:gd name="connsiteY0" fmla="*/ 111751 h 111750"/>
                <a:gd name="connsiteX1" fmla="*/ 0 w 63796"/>
                <a:gd name="connsiteY1" fmla="*/ 3737 h 111750"/>
                <a:gd name="connsiteX2" fmla="*/ 4269 w 63796"/>
                <a:gd name="connsiteY2" fmla="*/ 0 h 111750"/>
                <a:gd name="connsiteX3" fmla="*/ 63796 w 63796"/>
                <a:gd name="connsiteY3" fmla="*/ 109934 h 111750"/>
                <a:gd name="connsiteX4" fmla="*/ 58499 w 63796"/>
                <a:gd name="connsiteY4" fmla="*/ 111751 h 11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96" h="111750">
                  <a:moveTo>
                    <a:pt x="58499" y="111751"/>
                  </a:moveTo>
                  <a:cubicBezTo>
                    <a:pt x="45931" y="72609"/>
                    <a:pt x="25700" y="35250"/>
                    <a:pt x="0" y="3737"/>
                  </a:cubicBezTo>
                  <a:lnTo>
                    <a:pt x="4269" y="0"/>
                  </a:lnTo>
                  <a:cubicBezTo>
                    <a:pt x="30432" y="32078"/>
                    <a:pt x="51006" y="70089"/>
                    <a:pt x="63796" y="109934"/>
                  </a:cubicBezTo>
                  <a:lnTo>
                    <a:pt x="58499" y="111751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0" name="任意多边形: 形状 609">
              <a:extLst>
                <a:ext uri="{FF2B5EF4-FFF2-40B4-BE49-F238E27FC236}">
                  <a16:creationId xmlns:a16="http://schemas.microsoft.com/office/drawing/2014/main" id="{C04CDF59-1B65-A68A-921D-28425186F01D}"/>
                </a:ext>
              </a:extLst>
            </p:cNvPr>
            <p:cNvSpPr/>
            <p:nvPr/>
          </p:nvSpPr>
          <p:spPr>
            <a:xfrm>
              <a:off x="3725345" y="4457960"/>
              <a:ext cx="169958" cy="35504"/>
            </a:xfrm>
            <a:custGeom>
              <a:avLst/>
              <a:gdLst>
                <a:gd name="connsiteX0" fmla="*/ 168192 w 169958"/>
                <a:gd name="connsiteY0" fmla="*/ 35504 h 35504"/>
                <a:gd name="connsiteX1" fmla="*/ 1011 w 169958"/>
                <a:gd name="connsiteY1" fmla="*/ 8930 h 35504"/>
                <a:gd name="connsiteX2" fmla="*/ 0 w 169958"/>
                <a:gd name="connsiteY2" fmla="*/ 3237 h 35504"/>
                <a:gd name="connsiteX3" fmla="*/ 169958 w 169958"/>
                <a:gd name="connsiteY3" fmla="*/ 30001 h 35504"/>
                <a:gd name="connsiteX4" fmla="*/ 168192 w 169958"/>
                <a:gd name="connsiteY4" fmla="*/ 35504 h 3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958" h="35504">
                  <a:moveTo>
                    <a:pt x="168192" y="35504"/>
                  </a:moveTo>
                  <a:cubicBezTo>
                    <a:pt x="116637" y="17914"/>
                    <a:pt x="58207" y="-2043"/>
                    <a:pt x="1011" y="8930"/>
                  </a:cubicBezTo>
                  <a:lnTo>
                    <a:pt x="0" y="3237"/>
                  </a:lnTo>
                  <a:cubicBezTo>
                    <a:pt x="58619" y="-7993"/>
                    <a:pt x="117769" y="12204"/>
                    <a:pt x="169958" y="30001"/>
                  </a:cubicBezTo>
                  <a:lnTo>
                    <a:pt x="168192" y="35504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1" name="任意多边形: 形状 610">
              <a:extLst>
                <a:ext uri="{FF2B5EF4-FFF2-40B4-BE49-F238E27FC236}">
                  <a16:creationId xmlns:a16="http://schemas.microsoft.com/office/drawing/2014/main" id="{D64F7875-1162-EED4-15C7-E9E0A6F84B4A}"/>
                </a:ext>
              </a:extLst>
            </p:cNvPr>
            <p:cNvSpPr/>
            <p:nvPr/>
          </p:nvSpPr>
          <p:spPr>
            <a:xfrm>
              <a:off x="3838553" y="4359459"/>
              <a:ext cx="62836" cy="117957"/>
            </a:xfrm>
            <a:custGeom>
              <a:avLst/>
              <a:gdLst>
                <a:gd name="connsiteX0" fmla="*/ 57590 w 62836"/>
                <a:gd name="connsiteY0" fmla="*/ 117958 h 117957"/>
                <a:gd name="connsiteX1" fmla="*/ 51846 w 62836"/>
                <a:gd name="connsiteY1" fmla="*/ 101773 h 117957"/>
                <a:gd name="connsiteX2" fmla="*/ 0 w 62836"/>
                <a:gd name="connsiteY2" fmla="*/ 4200 h 117957"/>
                <a:gd name="connsiteX3" fmla="*/ 3858 w 62836"/>
                <a:gd name="connsiteY3" fmla="*/ 0 h 117957"/>
                <a:gd name="connsiteX4" fmla="*/ 57093 w 62836"/>
                <a:gd name="connsiteY4" fmla="*/ 99767 h 117957"/>
                <a:gd name="connsiteX5" fmla="*/ 62836 w 62836"/>
                <a:gd name="connsiteY5" fmla="*/ 115952 h 117957"/>
                <a:gd name="connsiteX6" fmla="*/ 57590 w 62836"/>
                <a:gd name="connsiteY6" fmla="*/ 117958 h 117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6" h="117957">
                  <a:moveTo>
                    <a:pt x="57590" y="117958"/>
                  </a:moveTo>
                  <a:lnTo>
                    <a:pt x="51846" y="101773"/>
                  </a:lnTo>
                  <a:cubicBezTo>
                    <a:pt x="39982" y="68340"/>
                    <a:pt x="26540" y="30432"/>
                    <a:pt x="0" y="4200"/>
                  </a:cubicBezTo>
                  <a:lnTo>
                    <a:pt x="3858" y="0"/>
                  </a:lnTo>
                  <a:cubicBezTo>
                    <a:pt x="31341" y="27158"/>
                    <a:pt x="45023" y="65734"/>
                    <a:pt x="57093" y="99767"/>
                  </a:cubicBezTo>
                  <a:lnTo>
                    <a:pt x="62836" y="115952"/>
                  </a:lnTo>
                  <a:lnTo>
                    <a:pt x="57590" y="11795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2" name="任意多边形: 形状 611">
              <a:extLst>
                <a:ext uri="{FF2B5EF4-FFF2-40B4-BE49-F238E27FC236}">
                  <a16:creationId xmlns:a16="http://schemas.microsoft.com/office/drawing/2014/main" id="{421A51D1-EC28-E014-9CA1-51BA012D0BC6}"/>
                </a:ext>
              </a:extLst>
            </p:cNvPr>
            <p:cNvSpPr/>
            <p:nvPr/>
          </p:nvSpPr>
          <p:spPr>
            <a:xfrm>
              <a:off x="3803955" y="4397554"/>
              <a:ext cx="155093" cy="44852"/>
            </a:xfrm>
            <a:custGeom>
              <a:avLst/>
              <a:gdLst>
                <a:gd name="connsiteX0" fmla="*/ 151768 w 155093"/>
                <a:gd name="connsiteY0" fmla="*/ 44852 h 44852"/>
                <a:gd name="connsiteX1" fmla="*/ 1046 w 155093"/>
                <a:gd name="connsiteY1" fmla="*/ 9156 h 44852"/>
                <a:gd name="connsiteX2" fmla="*/ 0 w 155093"/>
                <a:gd name="connsiteY2" fmla="*/ 3464 h 44852"/>
                <a:gd name="connsiteX3" fmla="*/ 155094 w 155093"/>
                <a:gd name="connsiteY3" fmla="*/ 40206 h 44852"/>
                <a:gd name="connsiteX4" fmla="*/ 151768 w 155093"/>
                <a:gd name="connsiteY4" fmla="*/ 44852 h 4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093" h="44852">
                  <a:moveTo>
                    <a:pt x="151768" y="44852"/>
                  </a:moveTo>
                  <a:cubicBezTo>
                    <a:pt x="109299" y="12277"/>
                    <a:pt x="52944" y="-1062"/>
                    <a:pt x="1046" y="9156"/>
                  </a:cubicBezTo>
                  <a:lnTo>
                    <a:pt x="0" y="3464"/>
                  </a:lnTo>
                  <a:cubicBezTo>
                    <a:pt x="53407" y="-7046"/>
                    <a:pt x="111391" y="6687"/>
                    <a:pt x="155094" y="40206"/>
                  </a:cubicBezTo>
                  <a:lnTo>
                    <a:pt x="151768" y="44852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3" name="任意多边形: 形状 612">
              <a:extLst>
                <a:ext uri="{FF2B5EF4-FFF2-40B4-BE49-F238E27FC236}">
                  <a16:creationId xmlns:a16="http://schemas.microsoft.com/office/drawing/2014/main" id="{232BE789-83BA-C9F3-E056-3D4AF280F4EB}"/>
                </a:ext>
              </a:extLst>
            </p:cNvPr>
            <p:cNvSpPr/>
            <p:nvPr/>
          </p:nvSpPr>
          <p:spPr>
            <a:xfrm>
              <a:off x="3860070" y="4333433"/>
              <a:ext cx="109522" cy="91982"/>
            </a:xfrm>
            <a:custGeom>
              <a:avLst/>
              <a:gdLst>
                <a:gd name="connsiteX0" fmla="*/ 104602 w 109522"/>
                <a:gd name="connsiteY0" fmla="*/ 91983 h 91982"/>
                <a:gd name="connsiteX1" fmla="*/ 0 w 109522"/>
                <a:gd name="connsiteY1" fmla="*/ 5195 h 91982"/>
                <a:gd name="connsiteX2" fmla="*/ 2486 w 109522"/>
                <a:gd name="connsiteY2" fmla="*/ 0 h 91982"/>
                <a:gd name="connsiteX3" fmla="*/ 109522 w 109522"/>
                <a:gd name="connsiteY3" fmla="*/ 89240 h 91982"/>
                <a:gd name="connsiteX4" fmla="*/ 104602 w 109522"/>
                <a:gd name="connsiteY4" fmla="*/ 91983 h 9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22" h="91982">
                  <a:moveTo>
                    <a:pt x="104602" y="91983"/>
                  </a:moveTo>
                  <a:cubicBezTo>
                    <a:pt x="88931" y="61825"/>
                    <a:pt x="54710" y="33433"/>
                    <a:pt x="0" y="5195"/>
                  </a:cubicBezTo>
                  <a:lnTo>
                    <a:pt x="2486" y="0"/>
                  </a:lnTo>
                  <a:cubicBezTo>
                    <a:pt x="58276" y="28804"/>
                    <a:pt x="93286" y="57985"/>
                    <a:pt x="109522" y="89240"/>
                  </a:cubicBezTo>
                  <a:lnTo>
                    <a:pt x="104602" y="9198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4" name="任意多边形: 形状 613">
              <a:extLst>
                <a:ext uri="{FF2B5EF4-FFF2-40B4-BE49-F238E27FC236}">
                  <a16:creationId xmlns:a16="http://schemas.microsoft.com/office/drawing/2014/main" id="{CE12782C-81D8-F307-AD22-D5A4F4BA6234}"/>
                </a:ext>
              </a:extLst>
            </p:cNvPr>
            <p:cNvSpPr/>
            <p:nvPr/>
          </p:nvSpPr>
          <p:spPr>
            <a:xfrm>
              <a:off x="3880037" y="4158862"/>
              <a:ext cx="189163" cy="217604"/>
            </a:xfrm>
            <a:custGeom>
              <a:avLst/>
              <a:gdLst>
                <a:gd name="connsiteX0" fmla="*/ 33371 w 189163"/>
                <a:gd name="connsiteY0" fmla="*/ 217605 h 217604"/>
                <a:gd name="connsiteX1" fmla="*/ 33903 w 189163"/>
                <a:gd name="connsiteY1" fmla="*/ 216027 h 217604"/>
                <a:gd name="connsiteX2" fmla="*/ 32874 w 189163"/>
                <a:gd name="connsiteY2" fmla="*/ 213044 h 217604"/>
                <a:gd name="connsiteX3" fmla="*/ 1533 w 189163"/>
                <a:gd name="connsiteY3" fmla="*/ 72523 h 217604"/>
                <a:gd name="connsiteX4" fmla="*/ 5442 w 189163"/>
                <a:gd name="connsiteY4" fmla="*/ 16768 h 217604"/>
                <a:gd name="connsiteX5" fmla="*/ 25365 w 189163"/>
                <a:gd name="connsiteY5" fmla="*/ 0 h 217604"/>
                <a:gd name="connsiteX6" fmla="*/ 32857 w 189163"/>
                <a:gd name="connsiteY6" fmla="*/ 2640 h 217604"/>
                <a:gd name="connsiteX7" fmla="*/ 39664 w 189163"/>
                <a:gd name="connsiteY7" fmla="*/ 16099 h 217604"/>
                <a:gd name="connsiteX8" fmla="*/ 46025 w 189163"/>
                <a:gd name="connsiteY8" fmla="*/ 184943 h 217604"/>
                <a:gd name="connsiteX9" fmla="*/ 115702 w 189163"/>
                <a:gd name="connsiteY9" fmla="*/ 92755 h 217604"/>
                <a:gd name="connsiteX10" fmla="*/ 183750 w 189163"/>
                <a:gd name="connsiteY10" fmla="*/ 53904 h 217604"/>
                <a:gd name="connsiteX11" fmla="*/ 185448 w 189163"/>
                <a:gd name="connsiteY11" fmla="*/ 53990 h 217604"/>
                <a:gd name="connsiteX12" fmla="*/ 186151 w 189163"/>
                <a:gd name="connsiteY12" fmla="*/ 55601 h 217604"/>
                <a:gd name="connsiteX13" fmla="*/ 179310 w 189163"/>
                <a:gd name="connsiteY13" fmla="*/ 99630 h 217604"/>
                <a:gd name="connsiteX14" fmla="*/ 147763 w 189163"/>
                <a:gd name="connsiteY14" fmla="*/ 128090 h 217604"/>
                <a:gd name="connsiteX15" fmla="*/ 146871 w 189163"/>
                <a:gd name="connsiteY15" fmla="*/ 128725 h 217604"/>
                <a:gd name="connsiteX16" fmla="*/ 41635 w 189163"/>
                <a:gd name="connsiteY16" fmla="*/ 210627 h 217604"/>
                <a:gd name="connsiteX17" fmla="*/ 40675 w 189163"/>
                <a:gd name="connsiteY17" fmla="*/ 213627 h 217604"/>
                <a:gd name="connsiteX18" fmla="*/ 38738 w 189163"/>
                <a:gd name="connsiteY18" fmla="*/ 213078 h 217604"/>
                <a:gd name="connsiteX19" fmla="*/ 34212 w 189163"/>
                <a:gd name="connsiteY19" fmla="*/ 216919 h 217604"/>
                <a:gd name="connsiteX20" fmla="*/ 34212 w 189163"/>
                <a:gd name="connsiteY20" fmla="*/ 216901 h 217604"/>
                <a:gd name="connsiteX21" fmla="*/ 33371 w 189163"/>
                <a:gd name="connsiteY21" fmla="*/ 217605 h 217604"/>
                <a:gd name="connsiteX22" fmla="*/ 25365 w 189163"/>
                <a:gd name="connsiteY22" fmla="*/ 5795 h 217604"/>
                <a:gd name="connsiteX23" fmla="*/ 10603 w 189163"/>
                <a:gd name="connsiteY23" fmla="*/ 18980 h 217604"/>
                <a:gd name="connsiteX24" fmla="*/ 7088 w 189163"/>
                <a:gd name="connsiteY24" fmla="*/ 71872 h 217604"/>
                <a:gd name="connsiteX25" fmla="*/ 36509 w 189163"/>
                <a:gd name="connsiteY25" fmla="*/ 206306 h 217604"/>
                <a:gd name="connsiteX26" fmla="*/ 34229 w 189163"/>
                <a:gd name="connsiteY26" fmla="*/ 17453 h 217604"/>
                <a:gd name="connsiteX27" fmla="*/ 29480 w 189163"/>
                <a:gd name="connsiteY27" fmla="*/ 7269 h 217604"/>
                <a:gd name="connsiteX28" fmla="*/ 25365 w 189163"/>
                <a:gd name="connsiteY28" fmla="*/ 5795 h 217604"/>
                <a:gd name="connsiteX29" fmla="*/ 181059 w 189163"/>
                <a:gd name="connsiteY29" fmla="*/ 59630 h 217604"/>
                <a:gd name="connsiteX30" fmla="*/ 119679 w 189163"/>
                <a:gd name="connsiteY30" fmla="*/ 96818 h 217604"/>
                <a:gd name="connsiteX31" fmla="*/ 45544 w 189163"/>
                <a:gd name="connsiteY31" fmla="*/ 199877 h 217604"/>
                <a:gd name="connsiteX32" fmla="*/ 143682 w 189163"/>
                <a:gd name="connsiteY32" fmla="*/ 123958 h 217604"/>
                <a:gd name="connsiteX33" fmla="*/ 144574 w 189163"/>
                <a:gd name="connsiteY33" fmla="*/ 123324 h 217604"/>
                <a:gd name="connsiteX34" fmla="*/ 174783 w 189163"/>
                <a:gd name="connsiteY34" fmla="*/ 96218 h 217604"/>
                <a:gd name="connsiteX35" fmla="*/ 181710 w 189163"/>
                <a:gd name="connsiteY35" fmla="*/ 59630 h 217604"/>
                <a:gd name="connsiteX36" fmla="*/ 181059 w 189163"/>
                <a:gd name="connsiteY36" fmla="*/ 59630 h 217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89163" h="217604">
                  <a:moveTo>
                    <a:pt x="33371" y="217605"/>
                  </a:moveTo>
                  <a:lnTo>
                    <a:pt x="33903" y="216027"/>
                  </a:lnTo>
                  <a:lnTo>
                    <a:pt x="32874" y="213044"/>
                  </a:lnTo>
                  <a:cubicBezTo>
                    <a:pt x="17272" y="167661"/>
                    <a:pt x="6728" y="120392"/>
                    <a:pt x="1533" y="72523"/>
                  </a:cubicBezTo>
                  <a:cubicBezTo>
                    <a:pt x="-370" y="55018"/>
                    <a:pt x="-1776" y="34839"/>
                    <a:pt x="5442" y="16768"/>
                  </a:cubicBezTo>
                  <a:cubicBezTo>
                    <a:pt x="8700" y="8641"/>
                    <a:pt x="16775" y="0"/>
                    <a:pt x="25365" y="0"/>
                  </a:cubicBezTo>
                  <a:cubicBezTo>
                    <a:pt x="28108" y="0"/>
                    <a:pt x="30628" y="892"/>
                    <a:pt x="32857" y="2640"/>
                  </a:cubicBezTo>
                  <a:cubicBezTo>
                    <a:pt x="37023" y="5915"/>
                    <a:pt x="38498" y="11076"/>
                    <a:pt x="39664" y="16099"/>
                  </a:cubicBezTo>
                  <a:cubicBezTo>
                    <a:pt x="52420" y="71100"/>
                    <a:pt x="54563" y="128982"/>
                    <a:pt x="46025" y="184943"/>
                  </a:cubicBezTo>
                  <a:cubicBezTo>
                    <a:pt x="63015" y="149950"/>
                    <a:pt x="89539" y="120323"/>
                    <a:pt x="115702" y="92755"/>
                  </a:cubicBezTo>
                  <a:cubicBezTo>
                    <a:pt x="135573" y="71821"/>
                    <a:pt x="157638" y="52515"/>
                    <a:pt x="183750" y="53904"/>
                  </a:cubicBezTo>
                  <a:lnTo>
                    <a:pt x="185448" y="53990"/>
                  </a:lnTo>
                  <a:lnTo>
                    <a:pt x="186151" y="55601"/>
                  </a:lnTo>
                  <a:cubicBezTo>
                    <a:pt x="192991" y="71220"/>
                    <a:pt x="187094" y="88589"/>
                    <a:pt x="179310" y="99630"/>
                  </a:cubicBezTo>
                  <a:cubicBezTo>
                    <a:pt x="170943" y="111494"/>
                    <a:pt x="159164" y="119929"/>
                    <a:pt x="147763" y="128090"/>
                  </a:cubicBezTo>
                  <a:lnTo>
                    <a:pt x="146871" y="128725"/>
                  </a:lnTo>
                  <a:cubicBezTo>
                    <a:pt x="110918" y="154477"/>
                    <a:pt x="75514" y="182029"/>
                    <a:pt x="41635" y="210627"/>
                  </a:cubicBezTo>
                  <a:cubicBezTo>
                    <a:pt x="41310" y="211621"/>
                    <a:pt x="40984" y="212632"/>
                    <a:pt x="40675" y="213627"/>
                  </a:cubicBezTo>
                  <a:lnTo>
                    <a:pt x="38738" y="213078"/>
                  </a:lnTo>
                  <a:lnTo>
                    <a:pt x="34212" y="216919"/>
                  </a:lnTo>
                  <a:lnTo>
                    <a:pt x="34212" y="216901"/>
                  </a:lnTo>
                  <a:lnTo>
                    <a:pt x="33371" y="217605"/>
                  </a:lnTo>
                  <a:close/>
                  <a:moveTo>
                    <a:pt x="25365" y="5795"/>
                  </a:moveTo>
                  <a:cubicBezTo>
                    <a:pt x="19690" y="5795"/>
                    <a:pt x="13157" y="12619"/>
                    <a:pt x="10603" y="18980"/>
                  </a:cubicBezTo>
                  <a:cubicBezTo>
                    <a:pt x="3882" y="35782"/>
                    <a:pt x="5254" y="55087"/>
                    <a:pt x="7088" y="71872"/>
                  </a:cubicBezTo>
                  <a:cubicBezTo>
                    <a:pt x="12043" y="117615"/>
                    <a:pt x="21936" y="162809"/>
                    <a:pt x="36509" y="206306"/>
                  </a:cubicBezTo>
                  <a:cubicBezTo>
                    <a:pt x="49299" y="144293"/>
                    <a:pt x="48528" y="79056"/>
                    <a:pt x="34229" y="17453"/>
                  </a:cubicBezTo>
                  <a:cubicBezTo>
                    <a:pt x="33303" y="13459"/>
                    <a:pt x="32171" y="9378"/>
                    <a:pt x="29480" y="7269"/>
                  </a:cubicBezTo>
                  <a:cubicBezTo>
                    <a:pt x="28228" y="6275"/>
                    <a:pt x="26873" y="5795"/>
                    <a:pt x="25365" y="5795"/>
                  </a:cubicBezTo>
                  <a:close/>
                  <a:moveTo>
                    <a:pt x="181059" y="59630"/>
                  </a:moveTo>
                  <a:cubicBezTo>
                    <a:pt x="158136" y="59630"/>
                    <a:pt x="138025" y="77512"/>
                    <a:pt x="119679" y="96818"/>
                  </a:cubicBezTo>
                  <a:cubicBezTo>
                    <a:pt x="90807" y="127250"/>
                    <a:pt x="61507" y="160169"/>
                    <a:pt x="45544" y="199877"/>
                  </a:cubicBezTo>
                  <a:cubicBezTo>
                    <a:pt x="77263" y="173422"/>
                    <a:pt x="110232" y="147910"/>
                    <a:pt x="143682" y="123958"/>
                  </a:cubicBezTo>
                  <a:lnTo>
                    <a:pt x="144574" y="123324"/>
                  </a:lnTo>
                  <a:cubicBezTo>
                    <a:pt x="155598" y="115437"/>
                    <a:pt x="166983" y="107294"/>
                    <a:pt x="174783" y="96218"/>
                  </a:cubicBezTo>
                  <a:cubicBezTo>
                    <a:pt x="182979" y="84594"/>
                    <a:pt x="185602" y="70449"/>
                    <a:pt x="181710" y="59630"/>
                  </a:cubicBezTo>
                  <a:cubicBezTo>
                    <a:pt x="181487" y="59630"/>
                    <a:pt x="181264" y="59630"/>
                    <a:pt x="181059" y="5963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5" name="任意多边形: 形状 614">
              <a:extLst>
                <a:ext uri="{FF2B5EF4-FFF2-40B4-BE49-F238E27FC236}">
                  <a16:creationId xmlns:a16="http://schemas.microsoft.com/office/drawing/2014/main" id="{28B76F9C-A0CF-2360-61C2-187658ACEF3D}"/>
                </a:ext>
              </a:extLst>
            </p:cNvPr>
            <p:cNvSpPr/>
            <p:nvPr/>
          </p:nvSpPr>
          <p:spPr>
            <a:xfrm>
              <a:off x="6554884" y="3162985"/>
              <a:ext cx="441588" cy="781913"/>
            </a:xfrm>
            <a:custGeom>
              <a:avLst/>
              <a:gdLst>
                <a:gd name="connsiteX0" fmla="*/ 44255 w 441588"/>
                <a:gd name="connsiteY0" fmla="*/ 106497 h 781913"/>
                <a:gd name="connsiteX1" fmla="*/ 48438 w 441588"/>
                <a:gd name="connsiteY1" fmla="*/ 137479 h 781913"/>
                <a:gd name="connsiteX2" fmla="*/ 64657 w 441588"/>
                <a:gd name="connsiteY2" fmla="*/ 208116 h 781913"/>
                <a:gd name="connsiteX3" fmla="*/ 90529 w 441588"/>
                <a:gd name="connsiteY3" fmla="*/ 236474 h 781913"/>
                <a:gd name="connsiteX4" fmla="*/ 118733 w 441588"/>
                <a:gd name="connsiteY4" fmla="*/ 260288 h 781913"/>
                <a:gd name="connsiteX5" fmla="*/ 124425 w 441588"/>
                <a:gd name="connsiteY5" fmla="*/ 286469 h 781913"/>
                <a:gd name="connsiteX6" fmla="*/ 121373 w 441588"/>
                <a:gd name="connsiteY6" fmla="*/ 341127 h 781913"/>
                <a:gd name="connsiteX7" fmla="*/ 6587 w 441588"/>
                <a:gd name="connsiteY7" fmla="*/ 369159 h 781913"/>
                <a:gd name="connsiteX8" fmla="*/ 27916 w 441588"/>
                <a:gd name="connsiteY8" fmla="*/ 466200 h 781913"/>
                <a:gd name="connsiteX9" fmla="*/ 110794 w 441588"/>
                <a:gd name="connsiteY9" fmla="*/ 527853 h 781913"/>
                <a:gd name="connsiteX10" fmla="*/ 211796 w 441588"/>
                <a:gd name="connsiteY10" fmla="*/ 676466 h 781913"/>
                <a:gd name="connsiteX11" fmla="*/ 303590 w 441588"/>
                <a:gd name="connsiteY11" fmla="*/ 775238 h 781913"/>
                <a:gd name="connsiteX12" fmla="*/ 416473 w 441588"/>
                <a:gd name="connsiteY12" fmla="*/ 768586 h 781913"/>
                <a:gd name="connsiteX13" fmla="*/ 432332 w 441588"/>
                <a:gd name="connsiteY13" fmla="*/ 759739 h 781913"/>
                <a:gd name="connsiteX14" fmla="*/ 435864 w 441588"/>
                <a:gd name="connsiteY14" fmla="*/ 748098 h 781913"/>
                <a:gd name="connsiteX15" fmla="*/ 421839 w 441588"/>
                <a:gd name="connsiteY15" fmla="*/ 517480 h 781913"/>
                <a:gd name="connsiteX16" fmla="*/ 366135 w 441588"/>
                <a:gd name="connsiteY16" fmla="*/ 324890 h 781913"/>
                <a:gd name="connsiteX17" fmla="*/ 364917 w 441588"/>
                <a:gd name="connsiteY17" fmla="*/ 25453 h 781913"/>
                <a:gd name="connsiteX18" fmla="*/ 353173 w 441588"/>
                <a:gd name="connsiteY18" fmla="*/ 2496 h 781913"/>
                <a:gd name="connsiteX19" fmla="*/ 338360 w 441588"/>
                <a:gd name="connsiteY19" fmla="*/ 27 h 781913"/>
                <a:gd name="connsiteX20" fmla="*/ 234479 w 441588"/>
                <a:gd name="connsiteY20" fmla="*/ 18029 h 781913"/>
                <a:gd name="connsiteX21" fmla="*/ 142410 w 441588"/>
                <a:gd name="connsiteY21" fmla="*/ 49182 h 781913"/>
                <a:gd name="connsiteX22" fmla="*/ 103834 w 441588"/>
                <a:gd name="connsiteY22" fmla="*/ 41124 h 781913"/>
                <a:gd name="connsiteX23" fmla="*/ 59925 w 441588"/>
                <a:gd name="connsiteY23" fmla="*/ 49302 h 781913"/>
                <a:gd name="connsiteX24" fmla="*/ 42935 w 441588"/>
                <a:gd name="connsiteY24" fmla="*/ 62435 h 781913"/>
                <a:gd name="connsiteX25" fmla="*/ 44255 w 441588"/>
                <a:gd name="connsiteY25" fmla="*/ 106497 h 78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1588" h="781913">
                  <a:moveTo>
                    <a:pt x="44255" y="106497"/>
                  </a:moveTo>
                  <a:cubicBezTo>
                    <a:pt x="46278" y="118139"/>
                    <a:pt x="48421" y="129386"/>
                    <a:pt x="48438" y="137479"/>
                  </a:cubicBezTo>
                  <a:cubicBezTo>
                    <a:pt x="48472" y="163299"/>
                    <a:pt x="47512" y="187988"/>
                    <a:pt x="64657" y="208116"/>
                  </a:cubicBezTo>
                  <a:cubicBezTo>
                    <a:pt x="72904" y="217786"/>
                    <a:pt x="80671" y="228519"/>
                    <a:pt x="90529" y="236474"/>
                  </a:cubicBezTo>
                  <a:cubicBezTo>
                    <a:pt x="100130" y="244206"/>
                    <a:pt x="112286" y="248938"/>
                    <a:pt x="118733" y="260288"/>
                  </a:cubicBezTo>
                  <a:cubicBezTo>
                    <a:pt x="123156" y="268072"/>
                    <a:pt x="123842" y="277468"/>
                    <a:pt x="124425" y="286469"/>
                  </a:cubicBezTo>
                  <a:cubicBezTo>
                    <a:pt x="125608" y="304797"/>
                    <a:pt x="126739" y="323622"/>
                    <a:pt x="121373" y="341127"/>
                  </a:cubicBezTo>
                  <a:cubicBezTo>
                    <a:pt x="80294" y="324531"/>
                    <a:pt x="29870" y="321582"/>
                    <a:pt x="6587" y="369159"/>
                  </a:cubicBezTo>
                  <a:cubicBezTo>
                    <a:pt x="-8844" y="400672"/>
                    <a:pt x="4701" y="440311"/>
                    <a:pt x="27916" y="466200"/>
                  </a:cubicBezTo>
                  <a:cubicBezTo>
                    <a:pt x="51147" y="492089"/>
                    <a:pt x="82402" y="508256"/>
                    <a:pt x="110794" y="527853"/>
                  </a:cubicBezTo>
                  <a:cubicBezTo>
                    <a:pt x="164544" y="564972"/>
                    <a:pt x="182769" y="620196"/>
                    <a:pt x="211796" y="676466"/>
                  </a:cubicBezTo>
                  <a:cubicBezTo>
                    <a:pt x="231684" y="715025"/>
                    <a:pt x="262665" y="759585"/>
                    <a:pt x="303590" y="775238"/>
                  </a:cubicBezTo>
                  <a:cubicBezTo>
                    <a:pt x="339543" y="788989"/>
                    <a:pt x="379440" y="778839"/>
                    <a:pt x="416473" y="768586"/>
                  </a:cubicBezTo>
                  <a:cubicBezTo>
                    <a:pt x="422405" y="766940"/>
                    <a:pt x="428817" y="764951"/>
                    <a:pt x="432332" y="759739"/>
                  </a:cubicBezTo>
                  <a:cubicBezTo>
                    <a:pt x="434595" y="756379"/>
                    <a:pt x="435281" y="752161"/>
                    <a:pt x="435864" y="748098"/>
                  </a:cubicBezTo>
                  <a:cubicBezTo>
                    <a:pt x="446819" y="671339"/>
                    <a:pt x="442002" y="592215"/>
                    <a:pt x="421839" y="517480"/>
                  </a:cubicBezTo>
                  <a:cubicBezTo>
                    <a:pt x="404402" y="452861"/>
                    <a:pt x="375616" y="391276"/>
                    <a:pt x="366135" y="324890"/>
                  </a:cubicBezTo>
                  <a:cubicBezTo>
                    <a:pt x="351990" y="225895"/>
                    <a:pt x="381874" y="123968"/>
                    <a:pt x="364917" y="25453"/>
                  </a:cubicBezTo>
                  <a:cubicBezTo>
                    <a:pt x="363392" y="16624"/>
                    <a:pt x="360768" y="6782"/>
                    <a:pt x="353173" y="2496"/>
                  </a:cubicBezTo>
                  <a:cubicBezTo>
                    <a:pt x="348733" y="-7"/>
                    <a:pt x="343418" y="-76"/>
                    <a:pt x="338360" y="27"/>
                  </a:cubicBezTo>
                  <a:cubicBezTo>
                    <a:pt x="303504" y="764"/>
                    <a:pt x="267688" y="7108"/>
                    <a:pt x="234479" y="18029"/>
                  </a:cubicBezTo>
                  <a:cubicBezTo>
                    <a:pt x="204475" y="27888"/>
                    <a:pt x="175140" y="51496"/>
                    <a:pt x="142410" y="49182"/>
                  </a:cubicBezTo>
                  <a:cubicBezTo>
                    <a:pt x="129311" y="48256"/>
                    <a:pt x="116898" y="42495"/>
                    <a:pt x="103834" y="41124"/>
                  </a:cubicBezTo>
                  <a:cubicBezTo>
                    <a:pt x="88900" y="39546"/>
                    <a:pt x="73950" y="43764"/>
                    <a:pt x="59925" y="49302"/>
                  </a:cubicBezTo>
                  <a:cubicBezTo>
                    <a:pt x="53136" y="51976"/>
                    <a:pt x="45884" y="55560"/>
                    <a:pt x="42935" y="62435"/>
                  </a:cubicBezTo>
                  <a:cubicBezTo>
                    <a:pt x="38700" y="72379"/>
                    <a:pt x="41357" y="89815"/>
                    <a:pt x="44255" y="106497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6" name="任意多边形: 形状 615">
              <a:extLst>
                <a:ext uri="{FF2B5EF4-FFF2-40B4-BE49-F238E27FC236}">
                  <a16:creationId xmlns:a16="http://schemas.microsoft.com/office/drawing/2014/main" id="{524CBBF4-FCE1-7844-8B17-87F7AB53F6AE}"/>
                </a:ext>
              </a:extLst>
            </p:cNvPr>
            <p:cNvSpPr/>
            <p:nvPr/>
          </p:nvSpPr>
          <p:spPr>
            <a:xfrm>
              <a:off x="6552042" y="3160097"/>
              <a:ext cx="447227" cy="787692"/>
            </a:xfrm>
            <a:custGeom>
              <a:avLst/>
              <a:gdLst>
                <a:gd name="connsiteX0" fmla="*/ 345111 w 447227"/>
                <a:gd name="connsiteY0" fmla="*/ 787693 h 787692"/>
                <a:gd name="connsiteX1" fmla="*/ 305472 w 447227"/>
                <a:gd name="connsiteY1" fmla="*/ 780835 h 787692"/>
                <a:gd name="connsiteX2" fmla="*/ 212186 w 447227"/>
                <a:gd name="connsiteY2" fmla="*/ 680708 h 787692"/>
                <a:gd name="connsiteX3" fmla="*/ 196533 w 447227"/>
                <a:gd name="connsiteY3" fmla="*/ 648955 h 787692"/>
                <a:gd name="connsiteX4" fmla="*/ 112094 w 447227"/>
                <a:gd name="connsiteY4" fmla="*/ 533141 h 787692"/>
                <a:gd name="connsiteX5" fmla="*/ 89463 w 447227"/>
                <a:gd name="connsiteY5" fmla="*/ 518242 h 787692"/>
                <a:gd name="connsiteX6" fmla="*/ 28735 w 447227"/>
                <a:gd name="connsiteY6" fmla="*/ 471042 h 787692"/>
                <a:gd name="connsiteX7" fmla="*/ 6961 w 447227"/>
                <a:gd name="connsiteY7" fmla="*/ 370726 h 787692"/>
                <a:gd name="connsiteX8" fmla="*/ 73294 w 447227"/>
                <a:gd name="connsiteY8" fmla="*/ 330110 h 787692"/>
                <a:gd name="connsiteX9" fmla="*/ 122415 w 447227"/>
                <a:gd name="connsiteY9" fmla="*/ 340191 h 787692"/>
                <a:gd name="connsiteX10" fmla="*/ 124507 w 447227"/>
                <a:gd name="connsiteY10" fmla="*/ 289562 h 787692"/>
                <a:gd name="connsiteX11" fmla="*/ 119192 w 447227"/>
                <a:gd name="connsiteY11" fmla="*/ 264650 h 787692"/>
                <a:gd name="connsiteX12" fmla="*/ 101344 w 447227"/>
                <a:gd name="connsiteY12" fmla="*/ 248431 h 787692"/>
                <a:gd name="connsiteX13" fmla="*/ 91674 w 447227"/>
                <a:gd name="connsiteY13" fmla="*/ 241642 h 787692"/>
                <a:gd name="connsiteX14" fmla="*/ 71169 w 447227"/>
                <a:gd name="connsiteY14" fmla="*/ 219850 h 787692"/>
                <a:gd name="connsiteX15" fmla="*/ 65408 w 447227"/>
                <a:gd name="connsiteY15" fmla="*/ 212924 h 787692"/>
                <a:gd name="connsiteX16" fmla="*/ 48486 w 447227"/>
                <a:gd name="connsiteY16" fmla="*/ 144395 h 787692"/>
                <a:gd name="connsiteX17" fmla="*/ 48486 w 447227"/>
                <a:gd name="connsiteY17" fmla="*/ 140366 h 787692"/>
                <a:gd name="connsiteX18" fmla="*/ 45005 w 447227"/>
                <a:gd name="connsiteY18" fmla="*/ 113603 h 787692"/>
                <a:gd name="connsiteX19" fmla="*/ 44354 w 447227"/>
                <a:gd name="connsiteY19" fmla="*/ 109899 h 787692"/>
                <a:gd name="connsiteX20" fmla="*/ 43257 w 447227"/>
                <a:gd name="connsiteY20" fmla="*/ 64156 h 787692"/>
                <a:gd name="connsiteX21" fmla="*/ 61807 w 447227"/>
                <a:gd name="connsiteY21" fmla="*/ 49498 h 787692"/>
                <a:gd name="connsiteX22" fmla="*/ 100281 w 447227"/>
                <a:gd name="connsiteY22" fmla="*/ 40788 h 787692"/>
                <a:gd name="connsiteX23" fmla="*/ 107002 w 447227"/>
                <a:gd name="connsiteY23" fmla="*/ 41131 h 787692"/>
                <a:gd name="connsiteX24" fmla="*/ 125793 w 447227"/>
                <a:gd name="connsiteY24" fmla="*/ 45160 h 787692"/>
                <a:gd name="connsiteX25" fmla="*/ 145492 w 447227"/>
                <a:gd name="connsiteY25" fmla="*/ 49189 h 787692"/>
                <a:gd name="connsiteX26" fmla="*/ 205843 w 447227"/>
                <a:gd name="connsiteY26" fmla="*/ 31478 h 787692"/>
                <a:gd name="connsiteX27" fmla="*/ 236515 w 447227"/>
                <a:gd name="connsiteY27" fmla="*/ 18174 h 787692"/>
                <a:gd name="connsiteX28" fmla="*/ 341185 w 447227"/>
                <a:gd name="connsiteY28" fmla="*/ 34 h 787692"/>
                <a:gd name="connsiteX29" fmla="*/ 343586 w 447227"/>
                <a:gd name="connsiteY29" fmla="*/ 0 h 787692"/>
                <a:gd name="connsiteX30" fmla="*/ 357387 w 447227"/>
                <a:gd name="connsiteY30" fmla="*/ 2846 h 787692"/>
                <a:gd name="connsiteX31" fmla="*/ 370555 w 447227"/>
                <a:gd name="connsiteY31" fmla="*/ 27843 h 787692"/>
                <a:gd name="connsiteX32" fmla="*/ 371926 w 447227"/>
                <a:gd name="connsiteY32" fmla="*/ 182731 h 787692"/>
                <a:gd name="connsiteX33" fmla="*/ 371789 w 447227"/>
                <a:gd name="connsiteY33" fmla="*/ 327367 h 787692"/>
                <a:gd name="connsiteX34" fmla="*/ 404793 w 447227"/>
                <a:gd name="connsiteY34" fmla="*/ 448188 h 787692"/>
                <a:gd name="connsiteX35" fmla="*/ 427425 w 447227"/>
                <a:gd name="connsiteY35" fmla="*/ 519579 h 787692"/>
                <a:gd name="connsiteX36" fmla="*/ 441518 w 447227"/>
                <a:gd name="connsiteY36" fmla="*/ 751397 h 787692"/>
                <a:gd name="connsiteX37" fmla="*/ 437506 w 447227"/>
                <a:gd name="connsiteY37" fmla="*/ 764273 h 787692"/>
                <a:gd name="connsiteX38" fmla="*/ 420069 w 447227"/>
                <a:gd name="connsiteY38" fmla="*/ 774251 h 787692"/>
                <a:gd name="connsiteX39" fmla="*/ 345111 w 447227"/>
                <a:gd name="connsiteY39" fmla="*/ 787693 h 787692"/>
                <a:gd name="connsiteX40" fmla="*/ 73278 w 447227"/>
                <a:gd name="connsiteY40" fmla="*/ 335888 h 787692"/>
                <a:gd name="connsiteX41" fmla="*/ 11933 w 447227"/>
                <a:gd name="connsiteY41" fmla="*/ 373332 h 787692"/>
                <a:gd name="connsiteX42" fmla="*/ 32815 w 447227"/>
                <a:gd name="connsiteY42" fmla="*/ 467099 h 787692"/>
                <a:gd name="connsiteX43" fmla="*/ 92394 w 447227"/>
                <a:gd name="connsiteY43" fmla="*/ 513321 h 787692"/>
                <a:gd name="connsiteX44" fmla="*/ 115180 w 447227"/>
                <a:gd name="connsiteY44" fmla="*/ 528323 h 787692"/>
                <a:gd name="connsiteX45" fmla="*/ 201522 w 447227"/>
                <a:gd name="connsiteY45" fmla="*/ 646383 h 787692"/>
                <a:gd name="connsiteX46" fmla="*/ 217107 w 447227"/>
                <a:gd name="connsiteY46" fmla="*/ 677982 h 787692"/>
                <a:gd name="connsiteX47" fmla="*/ 307392 w 447227"/>
                <a:gd name="connsiteY47" fmla="*/ 775400 h 787692"/>
                <a:gd name="connsiteX48" fmla="*/ 345094 w 447227"/>
                <a:gd name="connsiteY48" fmla="*/ 781898 h 787692"/>
                <a:gd name="connsiteX49" fmla="*/ 418578 w 447227"/>
                <a:gd name="connsiteY49" fmla="*/ 768662 h 787692"/>
                <a:gd name="connsiteX50" fmla="*/ 432877 w 447227"/>
                <a:gd name="connsiteY50" fmla="*/ 760964 h 787692"/>
                <a:gd name="connsiteX51" fmla="*/ 435946 w 447227"/>
                <a:gd name="connsiteY51" fmla="*/ 750557 h 787692"/>
                <a:gd name="connsiteX52" fmla="*/ 422007 w 447227"/>
                <a:gd name="connsiteY52" fmla="*/ 521140 h 787692"/>
                <a:gd name="connsiteX53" fmla="*/ 399495 w 447227"/>
                <a:gd name="connsiteY53" fmla="*/ 450108 h 787692"/>
                <a:gd name="connsiteX54" fmla="*/ 366234 w 447227"/>
                <a:gd name="connsiteY54" fmla="*/ 328189 h 787692"/>
                <a:gd name="connsiteX55" fmla="*/ 366337 w 447227"/>
                <a:gd name="connsiteY55" fmla="*/ 182268 h 787692"/>
                <a:gd name="connsiteX56" fmla="*/ 365051 w 447227"/>
                <a:gd name="connsiteY56" fmla="*/ 28821 h 787692"/>
                <a:gd name="connsiteX57" fmla="*/ 354713 w 447227"/>
                <a:gd name="connsiteY57" fmla="*/ 7887 h 787692"/>
                <a:gd name="connsiteX58" fmla="*/ 343586 w 447227"/>
                <a:gd name="connsiteY58" fmla="*/ 5744 h 787692"/>
                <a:gd name="connsiteX59" fmla="*/ 341305 w 447227"/>
                <a:gd name="connsiteY59" fmla="*/ 5778 h 787692"/>
                <a:gd name="connsiteX60" fmla="*/ 238213 w 447227"/>
                <a:gd name="connsiteY60" fmla="*/ 23643 h 787692"/>
                <a:gd name="connsiteX61" fmla="*/ 208226 w 447227"/>
                <a:gd name="connsiteY61" fmla="*/ 36673 h 787692"/>
                <a:gd name="connsiteX62" fmla="*/ 145115 w 447227"/>
                <a:gd name="connsiteY62" fmla="*/ 54915 h 787692"/>
                <a:gd name="connsiteX63" fmla="*/ 124387 w 447227"/>
                <a:gd name="connsiteY63" fmla="*/ 50715 h 787692"/>
                <a:gd name="connsiteX64" fmla="*/ 106436 w 447227"/>
                <a:gd name="connsiteY64" fmla="*/ 46840 h 787692"/>
                <a:gd name="connsiteX65" fmla="*/ 100281 w 447227"/>
                <a:gd name="connsiteY65" fmla="*/ 46514 h 787692"/>
                <a:gd name="connsiteX66" fmla="*/ 63814 w 447227"/>
                <a:gd name="connsiteY66" fmla="*/ 54847 h 787692"/>
                <a:gd name="connsiteX67" fmla="*/ 48383 w 447227"/>
                <a:gd name="connsiteY67" fmla="*/ 66454 h 787692"/>
                <a:gd name="connsiteX68" fmla="*/ 49875 w 447227"/>
                <a:gd name="connsiteY68" fmla="*/ 108819 h 787692"/>
                <a:gd name="connsiteX69" fmla="*/ 50526 w 447227"/>
                <a:gd name="connsiteY69" fmla="*/ 112523 h 787692"/>
                <a:gd name="connsiteX70" fmla="*/ 54109 w 447227"/>
                <a:gd name="connsiteY70" fmla="*/ 140315 h 787692"/>
                <a:gd name="connsiteX71" fmla="*/ 54109 w 447227"/>
                <a:gd name="connsiteY71" fmla="*/ 144344 h 787692"/>
                <a:gd name="connsiteX72" fmla="*/ 69626 w 447227"/>
                <a:gd name="connsiteY72" fmla="*/ 209032 h 787692"/>
                <a:gd name="connsiteX73" fmla="*/ 75455 w 447227"/>
                <a:gd name="connsiteY73" fmla="*/ 216044 h 787692"/>
                <a:gd name="connsiteX74" fmla="*/ 95120 w 447227"/>
                <a:gd name="connsiteY74" fmla="*/ 237012 h 787692"/>
                <a:gd name="connsiteX75" fmla="*/ 104344 w 447227"/>
                <a:gd name="connsiteY75" fmla="*/ 243476 h 787692"/>
                <a:gd name="connsiteX76" fmla="*/ 124027 w 447227"/>
                <a:gd name="connsiteY76" fmla="*/ 261650 h 787692"/>
                <a:gd name="connsiteX77" fmla="*/ 130096 w 447227"/>
                <a:gd name="connsiteY77" fmla="*/ 289099 h 787692"/>
                <a:gd name="connsiteX78" fmla="*/ 126924 w 447227"/>
                <a:gd name="connsiteY78" fmla="*/ 344820 h 787692"/>
                <a:gd name="connsiteX79" fmla="*/ 126015 w 447227"/>
                <a:gd name="connsiteY79" fmla="*/ 347769 h 787692"/>
                <a:gd name="connsiteX80" fmla="*/ 123238 w 447227"/>
                <a:gd name="connsiteY80" fmla="*/ 346638 h 787692"/>
                <a:gd name="connsiteX81" fmla="*/ 73278 w 447227"/>
                <a:gd name="connsiteY81" fmla="*/ 335888 h 7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447227" h="787692">
                  <a:moveTo>
                    <a:pt x="345111" y="787693"/>
                  </a:moveTo>
                  <a:cubicBezTo>
                    <a:pt x="330487" y="787693"/>
                    <a:pt x="317525" y="785447"/>
                    <a:pt x="305472" y="780835"/>
                  </a:cubicBezTo>
                  <a:cubicBezTo>
                    <a:pt x="262610" y="764427"/>
                    <a:pt x="231080" y="717330"/>
                    <a:pt x="212186" y="680708"/>
                  </a:cubicBezTo>
                  <a:cubicBezTo>
                    <a:pt x="206683" y="670044"/>
                    <a:pt x="201522" y="659328"/>
                    <a:pt x="196533" y="648955"/>
                  </a:cubicBezTo>
                  <a:cubicBezTo>
                    <a:pt x="175205" y="604653"/>
                    <a:pt x="155076" y="562819"/>
                    <a:pt x="112094" y="533141"/>
                  </a:cubicBezTo>
                  <a:cubicBezTo>
                    <a:pt x="104687" y="528031"/>
                    <a:pt x="96955" y="523060"/>
                    <a:pt x="89463" y="518242"/>
                  </a:cubicBezTo>
                  <a:cubicBezTo>
                    <a:pt x="68151" y="504560"/>
                    <a:pt x="46120" y="490415"/>
                    <a:pt x="28735" y="471042"/>
                  </a:cubicBezTo>
                  <a:cubicBezTo>
                    <a:pt x="5898" y="445599"/>
                    <a:pt x="-9687" y="404708"/>
                    <a:pt x="6961" y="370726"/>
                  </a:cubicBezTo>
                  <a:cubicBezTo>
                    <a:pt x="19974" y="344152"/>
                    <a:pt x="42896" y="330110"/>
                    <a:pt x="73294" y="330110"/>
                  </a:cubicBezTo>
                  <a:cubicBezTo>
                    <a:pt x="88314" y="330110"/>
                    <a:pt x="105236" y="333590"/>
                    <a:pt x="122415" y="340191"/>
                  </a:cubicBezTo>
                  <a:cubicBezTo>
                    <a:pt x="126719" y="323749"/>
                    <a:pt x="125553" y="305644"/>
                    <a:pt x="124507" y="289562"/>
                  </a:cubicBezTo>
                  <a:cubicBezTo>
                    <a:pt x="123975" y="281332"/>
                    <a:pt x="123358" y="272005"/>
                    <a:pt x="119192" y="264650"/>
                  </a:cubicBezTo>
                  <a:cubicBezTo>
                    <a:pt x="115094" y="257432"/>
                    <a:pt x="108408" y="253060"/>
                    <a:pt x="101344" y="248431"/>
                  </a:cubicBezTo>
                  <a:cubicBezTo>
                    <a:pt x="98121" y="246322"/>
                    <a:pt x="94777" y="244128"/>
                    <a:pt x="91674" y="241642"/>
                  </a:cubicBezTo>
                  <a:cubicBezTo>
                    <a:pt x="83908" y="235384"/>
                    <a:pt x="77427" y="227480"/>
                    <a:pt x="71169" y="219850"/>
                  </a:cubicBezTo>
                  <a:cubicBezTo>
                    <a:pt x="69248" y="217519"/>
                    <a:pt x="67345" y="215187"/>
                    <a:pt x="65408" y="212924"/>
                  </a:cubicBezTo>
                  <a:cubicBezTo>
                    <a:pt x="48451" y="193036"/>
                    <a:pt x="48469" y="169410"/>
                    <a:pt x="48486" y="144395"/>
                  </a:cubicBezTo>
                  <a:lnTo>
                    <a:pt x="48486" y="140366"/>
                  </a:lnTo>
                  <a:cubicBezTo>
                    <a:pt x="48486" y="133405"/>
                    <a:pt x="46788" y="123787"/>
                    <a:pt x="45005" y="113603"/>
                  </a:cubicBezTo>
                  <a:lnTo>
                    <a:pt x="44354" y="109899"/>
                  </a:lnTo>
                  <a:cubicBezTo>
                    <a:pt x="41199" y="91794"/>
                    <a:pt x="38747" y="74666"/>
                    <a:pt x="43257" y="64156"/>
                  </a:cubicBezTo>
                  <a:cubicBezTo>
                    <a:pt x="46583" y="56373"/>
                    <a:pt x="54504" y="52378"/>
                    <a:pt x="61807" y="49498"/>
                  </a:cubicBezTo>
                  <a:cubicBezTo>
                    <a:pt x="71271" y="45760"/>
                    <a:pt x="85553" y="40788"/>
                    <a:pt x="100281" y="40788"/>
                  </a:cubicBezTo>
                  <a:cubicBezTo>
                    <a:pt x="102561" y="40788"/>
                    <a:pt x="104824" y="40908"/>
                    <a:pt x="107002" y="41131"/>
                  </a:cubicBezTo>
                  <a:cubicBezTo>
                    <a:pt x="113448" y="41817"/>
                    <a:pt x="119723" y="43514"/>
                    <a:pt x="125793" y="45160"/>
                  </a:cubicBezTo>
                  <a:cubicBezTo>
                    <a:pt x="132531" y="46994"/>
                    <a:pt x="138891" y="48709"/>
                    <a:pt x="145492" y="49189"/>
                  </a:cubicBezTo>
                  <a:cubicBezTo>
                    <a:pt x="166478" y="50698"/>
                    <a:pt x="186469" y="40925"/>
                    <a:pt x="205843" y="31478"/>
                  </a:cubicBezTo>
                  <a:cubicBezTo>
                    <a:pt x="215855" y="26609"/>
                    <a:pt x="226211" y="21551"/>
                    <a:pt x="236515" y="18174"/>
                  </a:cubicBezTo>
                  <a:cubicBezTo>
                    <a:pt x="270359" y="7047"/>
                    <a:pt x="306552" y="771"/>
                    <a:pt x="341185" y="34"/>
                  </a:cubicBezTo>
                  <a:cubicBezTo>
                    <a:pt x="341974" y="17"/>
                    <a:pt x="342780" y="0"/>
                    <a:pt x="343586" y="0"/>
                  </a:cubicBezTo>
                  <a:cubicBezTo>
                    <a:pt x="347906" y="0"/>
                    <a:pt x="352947" y="343"/>
                    <a:pt x="357387" y="2846"/>
                  </a:cubicBezTo>
                  <a:cubicBezTo>
                    <a:pt x="366045" y="7732"/>
                    <a:pt x="368892" y="18225"/>
                    <a:pt x="370555" y="27843"/>
                  </a:cubicBezTo>
                  <a:cubicBezTo>
                    <a:pt x="379350" y="78970"/>
                    <a:pt x="375578" y="131725"/>
                    <a:pt x="371926" y="182731"/>
                  </a:cubicBezTo>
                  <a:cubicBezTo>
                    <a:pt x="368515" y="230412"/>
                    <a:pt x="364983" y="279704"/>
                    <a:pt x="371789" y="327367"/>
                  </a:cubicBezTo>
                  <a:cubicBezTo>
                    <a:pt x="377704" y="368789"/>
                    <a:pt x="391472" y="409165"/>
                    <a:pt x="404793" y="448188"/>
                  </a:cubicBezTo>
                  <a:cubicBezTo>
                    <a:pt x="412714" y="471436"/>
                    <a:pt x="420909" y="495473"/>
                    <a:pt x="427425" y="519579"/>
                  </a:cubicBezTo>
                  <a:cubicBezTo>
                    <a:pt x="447604" y="594400"/>
                    <a:pt x="452474" y="674553"/>
                    <a:pt x="441518" y="751397"/>
                  </a:cubicBezTo>
                  <a:cubicBezTo>
                    <a:pt x="440987" y="755117"/>
                    <a:pt x="440249" y="760192"/>
                    <a:pt x="437506" y="764273"/>
                  </a:cubicBezTo>
                  <a:cubicBezTo>
                    <a:pt x="433563" y="770119"/>
                    <a:pt x="427013" y="772331"/>
                    <a:pt x="420069" y="774251"/>
                  </a:cubicBezTo>
                  <a:cubicBezTo>
                    <a:pt x="394489" y="781349"/>
                    <a:pt x="369526" y="787693"/>
                    <a:pt x="345111" y="787693"/>
                  </a:cubicBezTo>
                  <a:close/>
                  <a:moveTo>
                    <a:pt x="73278" y="335888"/>
                  </a:moveTo>
                  <a:cubicBezTo>
                    <a:pt x="44731" y="335888"/>
                    <a:pt x="24088" y="348489"/>
                    <a:pt x="11933" y="373332"/>
                  </a:cubicBezTo>
                  <a:cubicBezTo>
                    <a:pt x="-3480" y="404828"/>
                    <a:pt x="11315" y="443130"/>
                    <a:pt x="32815" y="467099"/>
                  </a:cubicBezTo>
                  <a:cubicBezTo>
                    <a:pt x="49703" y="485907"/>
                    <a:pt x="71409" y="499845"/>
                    <a:pt x="92394" y="513321"/>
                  </a:cubicBezTo>
                  <a:cubicBezTo>
                    <a:pt x="99921" y="518156"/>
                    <a:pt x="107705" y="523163"/>
                    <a:pt x="115180" y="528323"/>
                  </a:cubicBezTo>
                  <a:cubicBezTo>
                    <a:pt x="159397" y="558859"/>
                    <a:pt x="179851" y="601361"/>
                    <a:pt x="201522" y="646383"/>
                  </a:cubicBezTo>
                  <a:cubicBezTo>
                    <a:pt x="206494" y="656705"/>
                    <a:pt x="211638" y="667386"/>
                    <a:pt x="217107" y="677982"/>
                  </a:cubicBezTo>
                  <a:cubicBezTo>
                    <a:pt x="235538" y="713729"/>
                    <a:pt x="266176" y="759643"/>
                    <a:pt x="307392" y="775400"/>
                  </a:cubicBezTo>
                  <a:cubicBezTo>
                    <a:pt x="318828" y="779772"/>
                    <a:pt x="331156" y="781898"/>
                    <a:pt x="345094" y="781898"/>
                  </a:cubicBezTo>
                  <a:cubicBezTo>
                    <a:pt x="368823" y="781898"/>
                    <a:pt x="393392" y="775640"/>
                    <a:pt x="418578" y="768662"/>
                  </a:cubicBezTo>
                  <a:cubicBezTo>
                    <a:pt x="424476" y="767033"/>
                    <a:pt x="430013" y="765216"/>
                    <a:pt x="432877" y="760964"/>
                  </a:cubicBezTo>
                  <a:cubicBezTo>
                    <a:pt x="434711" y="758237"/>
                    <a:pt x="435346" y="754637"/>
                    <a:pt x="435946" y="750557"/>
                  </a:cubicBezTo>
                  <a:cubicBezTo>
                    <a:pt x="446799" y="674519"/>
                    <a:pt x="441981" y="595189"/>
                    <a:pt x="422007" y="521140"/>
                  </a:cubicBezTo>
                  <a:cubicBezTo>
                    <a:pt x="415543" y="497205"/>
                    <a:pt x="407382" y="473270"/>
                    <a:pt x="399495" y="450108"/>
                  </a:cubicBezTo>
                  <a:cubicBezTo>
                    <a:pt x="386088" y="410811"/>
                    <a:pt x="372235" y="370178"/>
                    <a:pt x="366234" y="328189"/>
                  </a:cubicBezTo>
                  <a:cubicBezTo>
                    <a:pt x="359342" y="279892"/>
                    <a:pt x="362891" y="230274"/>
                    <a:pt x="366337" y="182268"/>
                  </a:cubicBezTo>
                  <a:cubicBezTo>
                    <a:pt x="369972" y="131622"/>
                    <a:pt x="373727" y="79227"/>
                    <a:pt x="365051" y="28821"/>
                  </a:cubicBezTo>
                  <a:cubicBezTo>
                    <a:pt x="363628" y="20557"/>
                    <a:pt x="361297" y="11607"/>
                    <a:pt x="354713" y="7887"/>
                  </a:cubicBezTo>
                  <a:cubicBezTo>
                    <a:pt x="351370" y="6001"/>
                    <a:pt x="347203" y="5744"/>
                    <a:pt x="343586" y="5744"/>
                  </a:cubicBezTo>
                  <a:cubicBezTo>
                    <a:pt x="342814" y="5744"/>
                    <a:pt x="342060" y="5761"/>
                    <a:pt x="341305" y="5778"/>
                  </a:cubicBezTo>
                  <a:cubicBezTo>
                    <a:pt x="307204" y="6498"/>
                    <a:pt x="271560" y="12670"/>
                    <a:pt x="238213" y="23643"/>
                  </a:cubicBezTo>
                  <a:cubicBezTo>
                    <a:pt x="228251" y="26918"/>
                    <a:pt x="218530" y="31650"/>
                    <a:pt x="208226" y="36673"/>
                  </a:cubicBezTo>
                  <a:cubicBezTo>
                    <a:pt x="188235" y="46411"/>
                    <a:pt x="167507" y="56493"/>
                    <a:pt x="145115" y="54915"/>
                  </a:cubicBezTo>
                  <a:cubicBezTo>
                    <a:pt x="137983" y="54401"/>
                    <a:pt x="131073" y="52532"/>
                    <a:pt x="124387" y="50715"/>
                  </a:cubicBezTo>
                  <a:cubicBezTo>
                    <a:pt x="118523" y="49120"/>
                    <a:pt x="112454" y="47474"/>
                    <a:pt x="106436" y="46840"/>
                  </a:cubicBezTo>
                  <a:cubicBezTo>
                    <a:pt x="104430" y="46634"/>
                    <a:pt x="102356" y="46514"/>
                    <a:pt x="100281" y="46514"/>
                  </a:cubicBezTo>
                  <a:cubicBezTo>
                    <a:pt x="86479" y="46514"/>
                    <a:pt x="72849" y="51264"/>
                    <a:pt x="63814" y="54847"/>
                  </a:cubicBezTo>
                  <a:cubicBezTo>
                    <a:pt x="57264" y="57419"/>
                    <a:pt x="50886" y="60625"/>
                    <a:pt x="48383" y="66454"/>
                  </a:cubicBezTo>
                  <a:cubicBezTo>
                    <a:pt x="44526" y="75455"/>
                    <a:pt x="47011" y="92326"/>
                    <a:pt x="49875" y="108819"/>
                  </a:cubicBezTo>
                  <a:lnTo>
                    <a:pt x="50526" y="112523"/>
                  </a:lnTo>
                  <a:cubicBezTo>
                    <a:pt x="52360" y="122964"/>
                    <a:pt x="54092" y="132839"/>
                    <a:pt x="54109" y="140315"/>
                  </a:cubicBezTo>
                  <a:lnTo>
                    <a:pt x="54109" y="144344"/>
                  </a:lnTo>
                  <a:cubicBezTo>
                    <a:pt x="54092" y="168227"/>
                    <a:pt x="54075" y="190772"/>
                    <a:pt x="69626" y="209032"/>
                  </a:cubicBezTo>
                  <a:cubicBezTo>
                    <a:pt x="71580" y="211329"/>
                    <a:pt x="73518" y="213678"/>
                    <a:pt x="75455" y="216044"/>
                  </a:cubicBezTo>
                  <a:cubicBezTo>
                    <a:pt x="81524" y="223451"/>
                    <a:pt x="87817" y="231132"/>
                    <a:pt x="95120" y="237012"/>
                  </a:cubicBezTo>
                  <a:cubicBezTo>
                    <a:pt x="98001" y="239327"/>
                    <a:pt x="101224" y="241436"/>
                    <a:pt x="104344" y="243476"/>
                  </a:cubicBezTo>
                  <a:cubicBezTo>
                    <a:pt x="111665" y="248259"/>
                    <a:pt x="119243" y="253214"/>
                    <a:pt x="124027" y="261650"/>
                  </a:cubicBezTo>
                  <a:cubicBezTo>
                    <a:pt x="128862" y="270188"/>
                    <a:pt x="129530" y="280235"/>
                    <a:pt x="130096" y="289099"/>
                  </a:cubicBezTo>
                  <a:cubicBezTo>
                    <a:pt x="131228" y="306655"/>
                    <a:pt x="132531" y="326561"/>
                    <a:pt x="126924" y="344820"/>
                  </a:cubicBezTo>
                  <a:lnTo>
                    <a:pt x="126015" y="347769"/>
                  </a:lnTo>
                  <a:lnTo>
                    <a:pt x="123238" y="346638"/>
                  </a:lnTo>
                  <a:cubicBezTo>
                    <a:pt x="105699" y="339625"/>
                    <a:pt x="88434" y="335888"/>
                    <a:pt x="73278" y="3358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8" name="任意多边形: 形状 617">
              <a:extLst>
                <a:ext uri="{FF2B5EF4-FFF2-40B4-BE49-F238E27FC236}">
                  <a16:creationId xmlns:a16="http://schemas.microsoft.com/office/drawing/2014/main" id="{0DBE8382-B0D9-D20C-975D-20E8CD28651E}"/>
                </a:ext>
              </a:extLst>
            </p:cNvPr>
            <p:cNvSpPr/>
            <p:nvPr/>
          </p:nvSpPr>
          <p:spPr>
            <a:xfrm>
              <a:off x="6653537" y="3203714"/>
              <a:ext cx="26938" cy="219267"/>
            </a:xfrm>
            <a:custGeom>
              <a:avLst/>
              <a:gdLst>
                <a:gd name="connsiteX0" fmla="*/ 25258 w 26938"/>
                <a:gd name="connsiteY0" fmla="*/ 219267 h 219267"/>
                <a:gd name="connsiteX1" fmla="*/ 19703 w 26938"/>
                <a:gd name="connsiteY1" fmla="*/ 218547 h 219267"/>
                <a:gd name="connsiteX2" fmla="*/ 18897 w 26938"/>
                <a:gd name="connsiteY2" fmla="*/ 180005 h 219267"/>
                <a:gd name="connsiteX3" fmla="*/ 10685 w 26938"/>
                <a:gd name="connsiteY3" fmla="*/ 162929 h 219267"/>
                <a:gd name="connsiteX4" fmla="*/ 689 w 26938"/>
                <a:gd name="connsiteY4" fmla="*/ 139492 h 219267"/>
                <a:gd name="connsiteX5" fmla="*/ 8747 w 26938"/>
                <a:gd name="connsiteY5" fmla="*/ 97795 h 219267"/>
                <a:gd name="connsiteX6" fmla="*/ 13050 w 26938"/>
                <a:gd name="connsiteY6" fmla="*/ 86359 h 219267"/>
                <a:gd name="connsiteX7" fmla="*/ 2678 w 26938"/>
                <a:gd name="connsiteY7" fmla="*/ 3703 h 219267"/>
                <a:gd name="connsiteX8" fmla="*/ 6964 w 26938"/>
                <a:gd name="connsiteY8" fmla="*/ 0 h 219267"/>
                <a:gd name="connsiteX9" fmla="*/ 18314 w 26938"/>
                <a:gd name="connsiteY9" fmla="*/ 88297 h 219267"/>
                <a:gd name="connsiteX10" fmla="*/ 13925 w 26938"/>
                <a:gd name="connsiteY10" fmla="*/ 99990 h 219267"/>
                <a:gd name="connsiteX11" fmla="*/ 6175 w 26938"/>
                <a:gd name="connsiteY11" fmla="*/ 138429 h 219267"/>
                <a:gd name="connsiteX12" fmla="*/ 15485 w 26938"/>
                <a:gd name="connsiteY12" fmla="*/ 159997 h 219267"/>
                <a:gd name="connsiteX13" fmla="*/ 24195 w 26938"/>
                <a:gd name="connsiteY13" fmla="*/ 178188 h 219267"/>
                <a:gd name="connsiteX14" fmla="*/ 25258 w 26938"/>
                <a:gd name="connsiteY14" fmla="*/ 219267 h 219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38" h="219267">
                  <a:moveTo>
                    <a:pt x="25258" y="219267"/>
                  </a:moveTo>
                  <a:lnTo>
                    <a:pt x="19703" y="218547"/>
                  </a:lnTo>
                  <a:cubicBezTo>
                    <a:pt x="21160" y="206272"/>
                    <a:pt x="22823" y="192350"/>
                    <a:pt x="18897" y="180005"/>
                  </a:cubicBezTo>
                  <a:cubicBezTo>
                    <a:pt x="17011" y="174073"/>
                    <a:pt x="13942" y="168673"/>
                    <a:pt x="10685" y="162929"/>
                  </a:cubicBezTo>
                  <a:cubicBezTo>
                    <a:pt x="6535" y="155660"/>
                    <a:pt x="2266" y="148116"/>
                    <a:pt x="689" y="139492"/>
                  </a:cubicBezTo>
                  <a:cubicBezTo>
                    <a:pt x="-1951" y="125004"/>
                    <a:pt x="3484" y="111168"/>
                    <a:pt x="8747" y="97795"/>
                  </a:cubicBezTo>
                  <a:cubicBezTo>
                    <a:pt x="10222" y="94040"/>
                    <a:pt x="11747" y="90149"/>
                    <a:pt x="13050" y="86359"/>
                  </a:cubicBezTo>
                  <a:cubicBezTo>
                    <a:pt x="23218" y="56579"/>
                    <a:pt x="19137" y="24140"/>
                    <a:pt x="2678" y="3703"/>
                  </a:cubicBezTo>
                  <a:lnTo>
                    <a:pt x="6964" y="0"/>
                  </a:lnTo>
                  <a:cubicBezTo>
                    <a:pt x="24932" y="22306"/>
                    <a:pt x="29287" y="56150"/>
                    <a:pt x="18314" y="88297"/>
                  </a:cubicBezTo>
                  <a:cubicBezTo>
                    <a:pt x="16977" y="92206"/>
                    <a:pt x="15434" y="96166"/>
                    <a:pt x="13925" y="99990"/>
                  </a:cubicBezTo>
                  <a:cubicBezTo>
                    <a:pt x="8747" y="113174"/>
                    <a:pt x="3844" y="125621"/>
                    <a:pt x="6175" y="138429"/>
                  </a:cubicBezTo>
                  <a:cubicBezTo>
                    <a:pt x="7564" y="146076"/>
                    <a:pt x="11422" y="152831"/>
                    <a:pt x="15485" y="159997"/>
                  </a:cubicBezTo>
                  <a:cubicBezTo>
                    <a:pt x="18743" y="165741"/>
                    <a:pt x="22120" y="171673"/>
                    <a:pt x="24195" y="178188"/>
                  </a:cubicBezTo>
                  <a:cubicBezTo>
                    <a:pt x="28532" y="191784"/>
                    <a:pt x="26801" y="206392"/>
                    <a:pt x="25258" y="21926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9" name="任意多边形: 形状 618">
              <a:extLst>
                <a:ext uri="{FF2B5EF4-FFF2-40B4-BE49-F238E27FC236}">
                  <a16:creationId xmlns:a16="http://schemas.microsoft.com/office/drawing/2014/main" id="{224296BB-61D6-6F52-F04D-CD751BCC11F2}"/>
                </a:ext>
              </a:extLst>
            </p:cNvPr>
            <p:cNvSpPr/>
            <p:nvPr/>
          </p:nvSpPr>
          <p:spPr>
            <a:xfrm>
              <a:off x="6564077" y="3492745"/>
              <a:ext cx="236669" cy="158368"/>
            </a:xfrm>
            <a:custGeom>
              <a:avLst/>
              <a:gdLst>
                <a:gd name="connsiteX0" fmla="*/ 231766 w 236669"/>
                <a:gd name="connsiteY0" fmla="*/ 158368 h 158368"/>
                <a:gd name="connsiteX1" fmla="*/ 140315 w 236669"/>
                <a:gd name="connsiteY1" fmla="*/ 42965 h 158368"/>
                <a:gd name="connsiteX2" fmla="*/ 69215 w 236669"/>
                <a:gd name="connsiteY2" fmla="*/ 6155 h 158368"/>
                <a:gd name="connsiteX3" fmla="*/ 5281 w 236669"/>
                <a:gd name="connsiteY3" fmla="*/ 42211 h 158368"/>
                <a:gd name="connsiteX4" fmla="*/ 0 w 236669"/>
                <a:gd name="connsiteY4" fmla="*/ 40308 h 158368"/>
                <a:gd name="connsiteX5" fmla="*/ 69798 w 236669"/>
                <a:gd name="connsiteY5" fmla="*/ 394 h 158368"/>
                <a:gd name="connsiteX6" fmla="*/ 143881 w 236669"/>
                <a:gd name="connsiteY6" fmla="*/ 38507 h 158368"/>
                <a:gd name="connsiteX7" fmla="*/ 236670 w 236669"/>
                <a:gd name="connsiteY7" fmla="*/ 155591 h 158368"/>
                <a:gd name="connsiteX8" fmla="*/ 231766 w 236669"/>
                <a:gd name="connsiteY8" fmla="*/ 158368 h 15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669" h="158368">
                  <a:moveTo>
                    <a:pt x="231766" y="158368"/>
                  </a:moveTo>
                  <a:cubicBezTo>
                    <a:pt x="208843" y="114683"/>
                    <a:pt x="177228" y="74769"/>
                    <a:pt x="140315" y="42965"/>
                  </a:cubicBezTo>
                  <a:cubicBezTo>
                    <a:pt x="123736" y="28683"/>
                    <a:pt x="98327" y="9327"/>
                    <a:pt x="69215" y="6155"/>
                  </a:cubicBezTo>
                  <a:cubicBezTo>
                    <a:pt x="44971" y="3515"/>
                    <a:pt x="14316" y="15276"/>
                    <a:pt x="5281" y="42211"/>
                  </a:cubicBezTo>
                  <a:lnTo>
                    <a:pt x="0" y="40308"/>
                  </a:lnTo>
                  <a:cubicBezTo>
                    <a:pt x="9979" y="10544"/>
                    <a:pt x="43377" y="-2503"/>
                    <a:pt x="69798" y="394"/>
                  </a:cubicBezTo>
                  <a:cubicBezTo>
                    <a:pt x="100418" y="3720"/>
                    <a:pt x="126736" y="23729"/>
                    <a:pt x="143881" y="38507"/>
                  </a:cubicBezTo>
                  <a:cubicBezTo>
                    <a:pt x="181326" y="70774"/>
                    <a:pt x="213404" y="111271"/>
                    <a:pt x="236670" y="155591"/>
                  </a:cubicBezTo>
                  <a:lnTo>
                    <a:pt x="231766" y="15836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0" name="任意多边形: 形状 619">
              <a:extLst>
                <a:ext uri="{FF2B5EF4-FFF2-40B4-BE49-F238E27FC236}">
                  <a16:creationId xmlns:a16="http://schemas.microsoft.com/office/drawing/2014/main" id="{F08D45E3-A7C3-DEE5-8231-63DEEF13708F}"/>
                </a:ext>
              </a:extLst>
            </p:cNvPr>
            <p:cNvSpPr/>
            <p:nvPr/>
          </p:nvSpPr>
          <p:spPr>
            <a:xfrm>
              <a:off x="6691619" y="3649604"/>
              <a:ext cx="89205" cy="70380"/>
            </a:xfrm>
            <a:custGeom>
              <a:avLst/>
              <a:gdLst>
                <a:gd name="connsiteX0" fmla="*/ 4115 w 89205"/>
                <a:gd name="connsiteY0" fmla="*/ 70380 h 70380"/>
                <a:gd name="connsiteX1" fmla="*/ 0 w 89205"/>
                <a:gd name="connsiteY1" fmla="*/ 66454 h 70380"/>
                <a:gd name="connsiteX2" fmla="*/ 86788 w 89205"/>
                <a:gd name="connsiteY2" fmla="*/ 0 h 70380"/>
                <a:gd name="connsiteX3" fmla="*/ 89205 w 89205"/>
                <a:gd name="connsiteY3" fmla="*/ 5229 h 70380"/>
                <a:gd name="connsiteX4" fmla="*/ 4115 w 89205"/>
                <a:gd name="connsiteY4" fmla="*/ 70380 h 70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05" h="70380">
                  <a:moveTo>
                    <a:pt x="4115" y="70380"/>
                  </a:moveTo>
                  <a:lnTo>
                    <a:pt x="0" y="66454"/>
                  </a:lnTo>
                  <a:cubicBezTo>
                    <a:pt x="24346" y="39056"/>
                    <a:pt x="54350" y="16082"/>
                    <a:pt x="86788" y="0"/>
                  </a:cubicBezTo>
                  <a:lnTo>
                    <a:pt x="89205" y="5229"/>
                  </a:lnTo>
                  <a:cubicBezTo>
                    <a:pt x="57419" y="21003"/>
                    <a:pt x="27998" y="43531"/>
                    <a:pt x="4115" y="7038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1" name="任意多边形: 形状 620">
              <a:extLst>
                <a:ext uri="{FF2B5EF4-FFF2-40B4-BE49-F238E27FC236}">
                  <a16:creationId xmlns:a16="http://schemas.microsoft.com/office/drawing/2014/main" id="{951CB6CE-E786-329D-62BB-17B02BCE9739}"/>
                </a:ext>
              </a:extLst>
            </p:cNvPr>
            <p:cNvSpPr/>
            <p:nvPr/>
          </p:nvSpPr>
          <p:spPr>
            <a:xfrm>
              <a:off x="6720003" y="3611919"/>
              <a:ext cx="17666" cy="157922"/>
            </a:xfrm>
            <a:custGeom>
              <a:avLst/>
              <a:gdLst>
                <a:gd name="connsiteX0" fmla="*/ 8271 w 17666"/>
                <a:gd name="connsiteY0" fmla="*/ 157923 h 157922"/>
                <a:gd name="connsiteX1" fmla="*/ 12181 w 17666"/>
                <a:gd name="connsiteY1" fmla="*/ 0 h 157922"/>
                <a:gd name="connsiteX2" fmla="*/ 17667 w 17666"/>
                <a:gd name="connsiteY2" fmla="*/ 1115 h 157922"/>
                <a:gd name="connsiteX3" fmla="*/ 13604 w 17666"/>
                <a:gd name="connsiteY3" fmla="*/ 156157 h 157922"/>
                <a:gd name="connsiteX4" fmla="*/ 8271 w 17666"/>
                <a:gd name="connsiteY4" fmla="*/ 157923 h 15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66" h="157922">
                  <a:moveTo>
                    <a:pt x="8271" y="157923"/>
                  </a:moveTo>
                  <a:cubicBezTo>
                    <a:pt x="-7759" y="105699"/>
                    <a:pt x="2837" y="49549"/>
                    <a:pt x="12181" y="0"/>
                  </a:cubicBezTo>
                  <a:lnTo>
                    <a:pt x="17667" y="1115"/>
                  </a:lnTo>
                  <a:cubicBezTo>
                    <a:pt x="8443" y="49978"/>
                    <a:pt x="-1998" y="105356"/>
                    <a:pt x="13604" y="156157"/>
                  </a:cubicBezTo>
                  <a:lnTo>
                    <a:pt x="8271" y="15792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2" name="任意多边形: 形状 621">
              <a:extLst>
                <a:ext uri="{FF2B5EF4-FFF2-40B4-BE49-F238E27FC236}">
                  <a16:creationId xmlns:a16="http://schemas.microsoft.com/office/drawing/2014/main" id="{1CE6F196-6704-0AFA-A558-B5232DD2EE32}"/>
                </a:ext>
              </a:extLst>
            </p:cNvPr>
            <p:cNvSpPr/>
            <p:nvPr/>
          </p:nvSpPr>
          <p:spPr>
            <a:xfrm>
              <a:off x="6629074" y="3607530"/>
              <a:ext cx="94537" cy="70071"/>
            </a:xfrm>
            <a:custGeom>
              <a:avLst/>
              <a:gdLst>
                <a:gd name="connsiteX0" fmla="*/ 4492 w 94537"/>
                <a:gd name="connsiteY0" fmla="*/ 70072 h 70071"/>
                <a:gd name="connsiteX1" fmla="*/ 0 w 94537"/>
                <a:gd name="connsiteY1" fmla="*/ 66626 h 70071"/>
                <a:gd name="connsiteX2" fmla="*/ 78867 w 94537"/>
                <a:gd name="connsiteY2" fmla="*/ 7012 h 70071"/>
                <a:gd name="connsiteX3" fmla="*/ 91966 w 94537"/>
                <a:gd name="connsiteY3" fmla="*/ 0 h 70071"/>
                <a:gd name="connsiteX4" fmla="*/ 94537 w 94537"/>
                <a:gd name="connsiteY4" fmla="*/ 5144 h 70071"/>
                <a:gd name="connsiteX5" fmla="*/ 81439 w 94537"/>
                <a:gd name="connsiteY5" fmla="*/ 12156 h 70071"/>
                <a:gd name="connsiteX6" fmla="*/ 4492 w 94537"/>
                <a:gd name="connsiteY6" fmla="*/ 70072 h 7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537" h="70071">
                  <a:moveTo>
                    <a:pt x="4492" y="70072"/>
                  </a:moveTo>
                  <a:lnTo>
                    <a:pt x="0" y="66626"/>
                  </a:lnTo>
                  <a:cubicBezTo>
                    <a:pt x="20042" y="38525"/>
                    <a:pt x="51298" y="21792"/>
                    <a:pt x="78867" y="7012"/>
                  </a:cubicBezTo>
                  <a:lnTo>
                    <a:pt x="91966" y="0"/>
                  </a:lnTo>
                  <a:lnTo>
                    <a:pt x="94537" y="5144"/>
                  </a:lnTo>
                  <a:lnTo>
                    <a:pt x="81439" y="12156"/>
                  </a:lnTo>
                  <a:cubicBezTo>
                    <a:pt x="54401" y="26661"/>
                    <a:pt x="23780" y="43068"/>
                    <a:pt x="4492" y="70072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3" name="任意多边形: 形状 622">
              <a:extLst>
                <a:ext uri="{FF2B5EF4-FFF2-40B4-BE49-F238E27FC236}">
                  <a16:creationId xmlns:a16="http://schemas.microsoft.com/office/drawing/2014/main" id="{D4E91E69-A190-3694-43AD-4B6BAA53DBCB}"/>
                </a:ext>
              </a:extLst>
            </p:cNvPr>
            <p:cNvSpPr/>
            <p:nvPr/>
          </p:nvSpPr>
          <p:spPr>
            <a:xfrm>
              <a:off x="6660226" y="3559319"/>
              <a:ext cx="27227" cy="145595"/>
            </a:xfrm>
            <a:custGeom>
              <a:avLst/>
              <a:gdLst>
                <a:gd name="connsiteX0" fmla="*/ 8316 w 27227"/>
                <a:gd name="connsiteY0" fmla="*/ 145595 h 145595"/>
                <a:gd name="connsiteX1" fmla="*/ 22358 w 27227"/>
                <a:gd name="connsiteY1" fmla="*/ 0 h 145595"/>
                <a:gd name="connsiteX2" fmla="*/ 27227 w 27227"/>
                <a:gd name="connsiteY2" fmla="*/ 2846 h 145595"/>
                <a:gd name="connsiteX3" fmla="*/ 13631 w 27227"/>
                <a:gd name="connsiteY3" fmla="*/ 143812 h 145595"/>
                <a:gd name="connsiteX4" fmla="*/ 8316 w 27227"/>
                <a:gd name="connsiteY4" fmla="*/ 145595 h 14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227" h="145595">
                  <a:moveTo>
                    <a:pt x="8316" y="145595"/>
                  </a:moveTo>
                  <a:cubicBezTo>
                    <a:pt x="-6532" y="98018"/>
                    <a:pt x="-1285" y="43600"/>
                    <a:pt x="22358" y="0"/>
                  </a:cubicBezTo>
                  <a:lnTo>
                    <a:pt x="27227" y="2846"/>
                  </a:lnTo>
                  <a:cubicBezTo>
                    <a:pt x="4338" y="45057"/>
                    <a:pt x="-754" y="97744"/>
                    <a:pt x="13631" y="143812"/>
                  </a:cubicBezTo>
                  <a:lnTo>
                    <a:pt x="8316" y="145595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4" name="任意多边形: 形状 623">
              <a:extLst>
                <a:ext uri="{FF2B5EF4-FFF2-40B4-BE49-F238E27FC236}">
                  <a16:creationId xmlns:a16="http://schemas.microsoft.com/office/drawing/2014/main" id="{83C6B537-40C7-EA3D-1DC0-292891729436}"/>
                </a:ext>
              </a:extLst>
            </p:cNvPr>
            <p:cNvSpPr/>
            <p:nvPr/>
          </p:nvSpPr>
          <p:spPr>
            <a:xfrm>
              <a:off x="6604711" y="3551278"/>
              <a:ext cx="67225" cy="109436"/>
            </a:xfrm>
            <a:custGeom>
              <a:avLst/>
              <a:gdLst>
                <a:gd name="connsiteX0" fmla="*/ 5280 w 67225"/>
                <a:gd name="connsiteY0" fmla="*/ 109436 h 109436"/>
                <a:gd name="connsiteX1" fmla="*/ 0 w 67225"/>
                <a:gd name="connsiteY1" fmla="*/ 107516 h 109436"/>
                <a:gd name="connsiteX2" fmla="*/ 63985 w 67225"/>
                <a:gd name="connsiteY2" fmla="*/ 0 h 109436"/>
                <a:gd name="connsiteX3" fmla="*/ 67225 w 67225"/>
                <a:gd name="connsiteY3" fmla="*/ 4715 h 109436"/>
                <a:gd name="connsiteX4" fmla="*/ 5280 w 67225"/>
                <a:gd name="connsiteY4" fmla="*/ 109436 h 10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5" h="109436">
                  <a:moveTo>
                    <a:pt x="5280" y="109436"/>
                  </a:moveTo>
                  <a:lnTo>
                    <a:pt x="0" y="107516"/>
                  </a:lnTo>
                  <a:cubicBezTo>
                    <a:pt x="18276" y="53458"/>
                    <a:pt x="39210" y="18276"/>
                    <a:pt x="63985" y="0"/>
                  </a:cubicBezTo>
                  <a:lnTo>
                    <a:pt x="67225" y="4715"/>
                  </a:lnTo>
                  <a:cubicBezTo>
                    <a:pt x="43445" y="22271"/>
                    <a:pt x="23180" y="56527"/>
                    <a:pt x="5280" y="10943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5" name="任意多边形: 形状 624">
              <a:extLst>
                <a:ext uri="{FF2B5EF4-FFF2-40B4-BE49-F238E27FC236}">
                  <a16:creationId xmlns:a16="http://schemas.microsoft.com/office/drawing/2014/main" id="{60F19120-E3DE-A5D0-EFF7-072EFF858EA7}"/>
                </a:ext>
              </a:extLst>
            </p:cNvPr>
            <p:cNvSpPr/>
            <p:nvPr/>
          </p:nvSpPr>
          <p:spPr>
            <a:xfrm>
              <a:off x="6451764" y="3481652"/>
              <a:ext cx="185179" cy="176319"/>
            </a:xfrm>
            <a:custGeom>
              <a:avLst/>
              <a:gdLst>
                <a:gd name="connsiteX0" fmla="*/ 33360 w 185179"/>
                <a:gd name="connsiteY0" fmla="*/ 176319 h 176319"/>
                <a:gd name="connsiteX1" fmla="*/ 16747 w 185179"/>
                <a:gd name="connsiteY1" fmla="*/ 174142 h 176319"/>
                <a:gd name="connsiteX2" fmla="*/ 973 w 185179"/>
                <a:gd name="connsiteY2" fmla="*/ 160957 h 176319"/>
                <a:gd name="connsiteX3" fmla="*/ 1556 w 185179"/>
                <a:gd name="connsiteY3" fmla="*/ 150259 h 176319"/>
                <a:gd name="connsiteX4" fmla="*/ 12392 w 185179"/>
                <a:gd name="connsiteY4" fmla="*/ 142424 h 176319"/>
                <a:gd name="connsiteX5" fmla="*/ 153066 w 185179"/>
                <a:gd name="connsiteY5" fmla="*/ 117872 h 176319"/>
                <a:gd name="connsiteX6" fmla="*/ 68936 w 185179"/>
                <a:gd name="connsiteY6" fmla="*/ 65271 h 176319"/>
                <a:gd name="connsiteX7" fmla="*/ 28319 w 185179"/>
                <a:gd name="connsiteY7" fmla="*/ 7355 h 176319"/>
                <a:gd name="connsiteX8" fmla="*/ 28200 w 185179"/>
                <a:gd name="connsiteY8" fmla="*/ 5606 h 176319"/>
                <a:gd name="connsiteX9" fmla="*/ 29657 w 185179"/>
                <a:gd name="connsiteY9" fmla="*/ 4681 h 176319"/>
                <a:gd name="connsiteX10" fmla="*/ 46476 w 185179"/>
                <a:gd name="connsiteY10" fmla="*/ 0 h 176319"/>
                <a:gd name="connsiteX11" fmla="*/ 68096 w 185179"/>
                <a:gd name="connsiteY11" fmla="*/ 6035 h 176319"/>
                <a:gd name="connsiteX12" fmla="*/ 95802 w 185179"/>
                <a:gd name="connsiteY12" fmla="*/ 31684 h 176319"/>
                <a:gd name="connsiteX13" fmla="*/ 96436 w 185179"/>
                <a:gd name="connsiteY13" fmla="*/ 32421 h 176319"/>
                <a:gd name="connsiteX14" fmla="*/ 177481 w 185179"/>
                <a:gd name="connsiteY14" fmla="*/ 119141 h 176319"/>
                <a:gd name="connsiteX15" fmla="*/ 180036 w 185179"/>
                <a:gd name="connsiteY15" fmla="*/ 119655 h 176319"/>
                <a:gd name="connsiteX16" fmla="*/ 179796 w 185179"/>
                <a:gd name="connsiteY16" fmla="*/ 121421 h 176319"/>
                <a:gd name="connsiteX17" fmla="*/ 184030 w 185179"/>
                <a:gd name="connsiteY17" fmla="*/ 125587 h 176319"/>
                <a:gd name="connsiteX18" fmla="*/ 184013 w 185179"/>
                <a:gd name="connsiteY18" fmla="*/ 125604 h 176319"/>
                <a:gd name="connsiteX19" fmla="*/ 185179 w 185179"/>
                <a:gd name="connsiteY19" fmla="*/ 126753 h 176319"/>
                <a:gd name="connsiteX20" fmla="*/ 182796 w 185179"/>
                <a:gd name="connsiteY20" fmla="*/ 126239 h 176319"/>
                <a:gd name="connsiteX21" fmla="*/ 180481 w 185179"/>
                <a:gd name="connsiteY21" fmla="*/ 127456 h 176319"/>
                <a:gd name="connsiteX22" fmla="*/ 64667 w 185179"/>
                <a:gd name="connsiteY22" fmla="*/ 171553 h 176319"/>
                <a:gd name="connsiteX23" fmla="*/ 33360 w 185179"/>
                <a:gd name="connsiteY23" fmla="*/ 176319 h 176319"/>
                <a:gd name="connsiteX24" fmla="*/ 143277 w 185179"/>
                <a:gd name="connsiteY24" fmla="*/ 123530 h 176319"/>
                <a:gd name="connsiteX25" fmla="*/ 14346 w 185179"/>
                <a:gd name="connsiteY25" fmla="*/ 147841 h 176319"/>
                <a:gd name="connsiteX26" fmla="*/ 6391 w 185179"/>
                <a:gd name="connsiteY26" fmla="*/ 153156 h 176319"/>
                <a:gd name="connsiteX27" fmla="*/ 6151 w 185179"/>
                <a:gd name="connsiteY27" fmla="*/ 158763 h 176319"/>
                <a:gd name="connsiteX28" fmla="*/ 18238 w 185179"/>
                <a:gd name="connsiteY28" fmla="*/ 168570 h 176319"/>
                <a:gd name="connsiteX29" fmla="*/ 33378 w 185179"/>
                <a:gd name="connsiteY29" fmla="*/ 170541 h 176319"/>
                <a:gd name="connsiteX30" fmla="*/ 63347 w 185179"/>
                <a:gd name="connsiteY30" fmla="*/ 165912 h 176319"/>
                <a:gd name="connsiteX31" fmla="*/ 173058 w 185179"/>
                <a:gd name="connsiteY31" fmla="*/ 124799 h 176319"/>
                <a:gd name="connsiteX32" fmla="*/ 143277 w 185179"/>
                <a:gd name="connsiteY32" fmla="*/ 123530 h 176319"/>
                <a:gd name="connsiteX33" fmla="*/ 34046 w 185179"/>
                <a:gd name="connsiteY33" fmla="*/ 8727 h 176319"/>
                <a:gd name="connsiteX34" fmla="*/ 72297 w 185179"/>
                <a:gd name="connsiteY34" fmla="*/ 60659 h 176319"/>
                <a:gd name="connsiteX35" fmla="*/ 166611 w 185179"/>
                <a:gd name="connsiteY35" fmla="*/ 116380 h 176319"/>
                <a:gd name="connsiteX36" fmla="*/ 92253 w 185179"/>
                <a:gd name="connsiteY36" fmla="*/ 36296 h 176319"/>
                <a:gd name="connsiteX37" fmla="*/ 91602 w 185179"/>
                <a:gd name="connsiteY37" fmla="*/ 35542 h 176319"/>
                <a:gd name="connsiteX38" fmla="*/ 65353 w 185179"/>
                <a:gd name="connsiteY38" fmla="*/ 11093 h 176319"/>
                <a:gd name="connsiteX39" fmla="*/ 46442 w 185179"/>
                <a:gd name="connsiteY39" fmla="*/ 5778 h 176319"/>
                <a:gd name="connsiteX40" fmla="*/ 34046 w 185179"/>
                <a:gd name="connsiteY40" fmla="*/ 8727 h 176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5179" h="176319">
                  <a:moveTo>
                    <a:pt x="33360" y="176319"/>
                  </a:moveTo>
                  <a:cubicBezTo>
                    <a:pt x="27360" y="176319"/>
                    <a:pt x="21907" y="175599"/>
                    <a:pt x="16747" y="174142"/>
                  </a:cubicBezTo>
                  <a:cubicBezTo>
                    <a:pt x="9752" y="172153"/>
                    <a:pt x="3254" y="166735"/>
                    <a:pt x="973" y="160957"/>
                  </a:cubicBezTo>
                  <a:cubicBezTo>
                    <a:pt x="-501" y="157254"/>
                    <a:pt x="-295" y="153568"/>
                    <a:pt x="1556" y="150259"/>
                  </a:cubicBezTo>
                  <a:cubicBezTo>
                    <a:pt x="3922" y="146007"/>
                    <a:pt x="8380" y="143984"/>
                    <a:pt x="12392" y="142424"/>
                  </a:cubicBezTo>
                  <a:cubicBezTo>
                    <a:pt x="57278" y="124867"/>
                    <a:pt x="104632" y="116535"/>
                    <a:pt x="153066" y="117872"/>
                  </a:cubicBezTo>
                  <a:cubicBezTo>
                    <a:pt x="122223" y="106128"/>
                    <a:pt x="94722" y="85639"/>
                    <a:pt x="68936" y="65271"/>
                  </a:cubicBezTo>
                  <a:cubicBezTo>
                    <a:pt x="48842" y="49395"/>
                    <a:pt x="30034" y="31393"/>
                    <a:pt x="28319" y="7355"/>
                  </a:cubicBezTo>
                  <a:lnTo>
                    <a:pt x="28200" y="5606"/>
                  </a:lnTo>
                  <a:lnTo>
                    <a:pt x="29657" y="4681"/>
                  </a:lnTo>
                  <a:cubicBezTo>
                    <a:pt x="34526" y="1577"/>
                    <a:pt x="40184" y="0"/>
                    <a:pt x="46476" y="0"/>
                  </a:cubicBezTo>
                  <a:cubicBezTo>
                    <a:pt x="53643" y="0"/>
                    <a:pt x="61306" y="2143"/>
                    <a:pt x="68096" y="6035"/>
                  </a:cubicBezTo>
                  <a:cubicBezTo>
                    <a:pt x="79137" y="12362"/>
                    <a:pt x="87607" y="22186"/>
                    <a:pt x="95802" y="31684"/>
                  </a:cubicBezTo>
                  <a:lnTo>
                    <a:pt x="96436" y="32421"/>
                  </a:lnTo>
                  <a:cubicBezTo>
                    <a:pt x="122223" y="62271"/>
                    <a:pt x="149483" y="91452"/>
                    <a:pt x="177481" y="119141"/>
                  </a:cubicBezTo>
                  <a:cubicBezTo>
                    <a:pt x="178338" y="119329"/>
                    <a:pt x="179195" y="119501"/>
                    <a:pt x="180036" y="119655"/>
                  </a:cubicBezTo>
                  <a:lnTo>
                    <a:pt x="179796" y="121421"/>
                  </a:lnTo>
                  <a:lnTo>
                    <a:pt x="184030" y="125587"/>
                  </a:lnTo>
                  <a:lnTo>
                    <a:pt x="184013" y="125604"/>
                  </a:lnTo>
                  <a:lnTo>
                    <a:pt x="185179" y="126753"/>
                  </a:lnTo>
                  <a:lnTo>
                    <a:pt x="182796" y="126239"/>
                  </a:lnTo>
                  <a:lnTo>
                    <a:pt x="180481" y="127456"/>
                  </a:lnTo>
                  <a:cubicBezTo>
                    <a:pt x="143688" y="146693"/>
                    <a:pt x="104718" y="161540"/>
                    <a:pt x="64667" y="171553"/>
                  </a:cubicBezTo>
                  <a:cubicBezTo>
                    <a:pt x="54723" y="174022"/>
                    <a:pt x="44059" y="176319"/>
                    <a:pt x="33360" y="176319"/>
                  </a:cubicBezTo>
                  <a:close/>
                  <a:moveTo>
                    <a:pt x="143277" y="123530"/>
                  </a:moveTo>
                  <a:cubicBezTo>
                    <a:pt x="98957" y="123530"/>
                    <a:pt x="55580" y="131708"/>
                    <a:pt x="14346" y="147841"/>
                  </a:cubicBezTo>
                  <a:cubicBezTo>
                    <a:pt x="11106" y="149110"/>
                    <a:pt x="7831" y="150568"/>
                    <a:pt x="6391" y="153156"/>
                  </a:cubicBezTo>
                  <a:cubicBezTo>
                    <a:pt x="5414" y="154905"/>
                    <a:pt x="5345" y="156739"/>
                    <a:pt x="6151" y="158763"/>
                  </a:cubicBezTo>
                  <a:cubicBezTo>
                    <a:pt x="7780" y="162843"/>
                    <a:pt x="12975" y="167061"/>
                    <a:pt x="18238" y="168570"/>
                  </a:cubicBezTo>
                  <a:cubicBezTo>
                    <a:pt x="22919" y="169907"/>
                    <a:pt x="27874" y="170541"/>
                    <a:pt x="33378" y="170541"/>
                  </a:cubicBezTo>
                  <a:cubicBezTo>
                    <a:pt x="43476" y="170541"/>
                    <a:pt x="53746" y="168312"/>
                    <a:pt x="63347" y="165912"/>
                  </a:cubicBezTo>
                  <a:cubicBezTo>
                    <a:pt x="101203" y="156431"/>
                    <a:pt x="138099" y="142612"/>
                    <a:pt x="173058" y="124799"/>
                  </a:cubicBezTo>
                  <a:cubicBezTo>
                    <a:pt x="163182" y="123958"/>
                    <a:pt x="153187" y="123530"/>
                    <a:pt x="143277" y="123530"/>
                  </a:cubicBezTo>
                  <a:close/>
                  <a:moveTo>
                    <a:pt x="34046" y="8727"/>
                  </a:moveTo>
                  <a:cubicBezTo>
                    <a:pt x="36412" y="29609"/>
                    <a:pt x="53780" y="46017"/>
                    <a:pt x="72297" y="60659"/>
                  </a:cubicBezTo>
                  <a:cubicBezTo>
                    <a:pt x="100946" y="83308"/>
                    <a:pt x="131704" y="106076"/>
                    <a:pt x="166611" y="116380"/>
                  </a:cubicBezTo>
                  <a:cubicBezTo>
                    <a:pt x="140945" y="90680"/>
                    <a:pt x="115965" y="63762"/>
                    <a:pt x="92253" y="36296"/>
                  </a:cubicBezTo>
                  <a:lnTo>
                    <a:pt x="91602" y="35542"/>
                  </a:lnTo>
                  <a:cubicBezTo>
                    <a:pt x="83715" y="26403"/>
                    <a:pt x="75554" y="16956"/>
                    <a:pt x="65353" y="11093"/>
                  </a:cubicBezTo>
                  <a:cubicBezTo>
                    <a:pt x="59386" y="7664"/>
                    <a:pt x="52666" y="5778"/>
                    <a:pt x="46442" y="5778"/>
                  </a:cubicBezTo>
                  <a:cubicBezTo>
                    <a:pt x="41864" y="5778"/>
                    <a:pt x="37698" y="6772"/>
                    <a:pt x="34046" y="872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1" name="任意多边形: 形状 640">
              <a:extLst>
                <a:ext uri="{FF2B5EF4-FFF2-40B4-BE49-F238E27FC236}">
                  <a16:creationId xmlns:a16="http://schemas.microsoft.com/office/drawing/2014/main" id="{7BB62DFF-2794-6F2F-4ADE-FDDDCFDBC4B3}"/>
                </a:ext>
              </a:extLst>
            </p:cNvPr>
            <p:cNvSpPr/>
            <p:nvPr/>
          </p:nvSpPr>
          <p:spPr>
            <a:xfrm>
              <a:off x="5693078" y="2480589"/>
              <a:ext cx="35893" cy="23094"/>
            </a:xfrm>
            <a:custGeom>
              <a:avLst/>
              <a:gdLst>
                <a:gd name="connsiteX0" fmla="*/ 18739 w 35893"/>
                <a:gd name="connsiteY0" fmla="*/ 0 h 23094"/>
                <a:gd name="connsiteX1" fmla="*/ 13098 w 35893"/>
                <a:gd name="connsiteY1" fmla="*/ 2366 h 23094"/>
                <a:gd name="connsiteX2" fmla="*/ 12806 w 35893"/>
                <a:gd name="connsiteY2" fmla="*/ 2829 h 23094"/>
                <a:gd name="connsiteX3" fmla="*/ 11726 w 35893"/>
                <a:gd name="connsiteY3" fmla="*/ 2400 h 23094"/>
                <a:gd name="connsiteX4" fmla="*/ 4902 w 35893"/>
                <a:gd name="connsiteY4" fmla="*/ 2726 h 23094"/>
                <a:gd name="connsiteX5" fmla="*/ 33 w 35893"/>
                <a:gd name="connsiteY5" fmla="*/ 10784 h 23094"/>
                <a:gd name="connsiteX6" fmla="*/ 6411 w 35893"/>
                <a:gd name="connsiteY6" fmla="*/ 15585 h 23094"/>
                <a:gd name="connsiteX7" fmla="*/ 7011 w 35893"/>
                <a:gd name="connsiteY7" fmla="*/ 15551 h 23094"/>
                <a:gd name="connsiteX8" fmla="*/ 13955 w 35893"/>
                <a:gd name="connsiteY8" fmla="*/ 13493 h 23094"/>
                <a:gd name="connsiteX9" fmla="*/ 14349 w 35893"/>
                <a:gd name="connsiteY9" fmla="*/ 13287 h 23094"/>
                <a:gd name="connsiteX10" fmla="*/ 15086 w 35893"/>
                <a:gd name="connsiteY10" fmla="*/ 14248 h 23094"/>
                <a:gd name="connsiteX11" fmla="*/ 15721 w 35893"/>
                <a:gd name="connsiteY11" fmla="*/ 14522 h 23094"/>
                <a:gd name="connsiteX12" fmla="*/ 16389 w 35893"/>
                <a:gd name="connsiteY12" fmla="*/ 13836 h 23094"/>
                <a:gd name="connsiteX13" fmla="*/ 16578 w 35893"/>
                <a:gd name="connsiteY13" fmla="*/ 11761 h 23094"/>
                <a:gd name="connsiteX14" fmla="*/ 17778 w 35893"/>
                <a:gd name="connsiteY14" fmla="*/ 12327 h 23094"/>
                <a:gd name="connsiteX15" fmla="*/ 17761 w 35893"/>
                <a:gd name="connsiteY15" fmla="*/ 12362 h 23094"/>
                <a:gd name="connsiteX16" fmla="*/ 19647 w 35893"/>
                <a:gd name="connsiteY16" fmla="*/ 16459 h 23094"/>
                <a:gd name="connsiteX17" fmla="*/ 20607 w 35893"/>
                <a:gd name="connsiteY17" fmla="*/ 16631 h 23094"/>
                <a:gd name="connsiteX18" fmla="*/ 22287 w 35893"/>
                <a:gd name="connsiteY18" fmla="*/ 16219 h 23094"/>
                <a:gd name="connsiteX19" fmla="*/ 26591 w 35893"/>
                <a:gd name="connsiteY19" fmla="*/ 20574 h 23094"/>
                <a:gd name="connsiteX20" fmla="*/ 30928 w 35893"/>
                <a:gd name="connsiteY20" fmla="*/ 23094 h 23094"/>
                <a:gd name="connsiteX21" fmla="*/ 32266 w 35893"/>
                <a:gd name="connsiteY21" fmla="*/ 23009 h 23094"/>
                <a:gd name="connsiteX22" fmla="*/ 35832 w 35893"/>
                <a:gd name="connsiteY22" fmla="*/ 18705 h 23094"/>
                <a:gd name="connsiteX23" fmla="*/ 31563 w 35893"/>
                <a:gd name="connsiteY23" fmla="*/ 6515 h 23094"/>
                <a:gd name="connsiteX24" fmla="*/ 23831 w 35893"/>
                <a:gd name="connsiteY24" fmla="*/ 1183 h 23094"/>
                <a:gd name="connsiteX25" fmla="*/ 18739 w 35893"/>
                <a:gd name="connsiteY25" fmla="*/ 0 h 2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094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18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6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98" y="14316"/>
                    <a:pt x="17830" y="15756"/>
                    <a:pt x="19647" y="16459"/>
                  </a:cubicBezTo>
                  <a:cubicBezTo>
                    <a:pt x="19956" y="16579"/>
                    <a:pt x="20264" y="16631"/>
                    <a:pt x="20607" y="16631"/>
                  </a:cubicBezTo>
                  <a:cubicBezTo>
                    <a:pt x="21156" y="16631"/>
                    <a:pt x="21739" y="16476"/>
                    <a:pt x="22287" y="16219"/>
                  </a:cubicBezTo>
                  <a:cubicBezTo>
                    <a:pt x="24859" y="16459"/>
                    <a:pt x="25597" y="18448"/>
                    <a:pt x="26591" y="20574"/>
                  </a:cubicBezTo>
                  <a:cubicBezTo>
                    <a:pt x="27499" y="22546"/>
                    <a:pt x="29128" y="23094"/>
                    <a:pt x="30928" y="23094"/>
                  </a:cubicBezTo>
                  <a:cubicBezTo>
                    <a:pt x="31374" y="23094"/>
                    <a:pt x="31820" y="23060"/>
                    <a:pt x="32266" y="23009"/>
                  </a:cubicBezTo>
                  <a:cubicBezTo>
                    <a:pt x="34701" y="22734"/>
                    <a:pt x="36226" y="20574"/>
                    <a:pt x="35832" y="18705"/>
                  </a:cubicBezTo>
                  <a:cubicBezTo>
                    <a:pt x="34940" y="14488"/>
                    <a:pt x="33809" y="10030"/>
                    <a:pt x="31563" y="6515"/>
                  </a:cubicBezTo>
                  <a:cubicBezTo>
                    <a:pt x="29951" y="3978"/>
                    <a:pt x="26368" y="2846"/>
                    <a:pt x="23831" y="1183"/>
                  </a:cubicBezTo>
                  <a:cubicBezTo>
                    <a:pt x="22150" y="395"/>
                    <a:pt x="20384" y="0"/>
                    <a:pt x="1873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2" name="任意多边形: 形状 641">
              <a:extLst>
                <a:ext uri="{FF2B5EF4-FFF2-40B4-BE49-F238E27FC236}">
                  <a16:creationId xmlns:a16="http://schemas.microsoft.com/office/drawing/2014/main" id="{69471E05-B570-5A46-7E2A-27F16E0C641F}"/>
                </a:ext>
              </a:extLst>
            </p:cNvPr>
            <p:cNvSpPr/>
            <p:nvPr/>
          </p:nvSpPr>
          <p:spPr>
            <a:xfrm>
              <a:off x="5701533" y="23898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3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80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41"/>
                    <a:pt x="8638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3" y="137"/>
                  </a:cubicBezTo>
                  <a:cubicBezTo>
                    <a:pt x="4369" y="51"/>
                    <a:pt x="4008" y="0"/>
                    <a:pt x="36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3" name="任意多边形: 形状 642">
              <a:extLst>
                <a:ext uri="{FF2B5EF4-FFF2-40B4-BE49-F238E27FC236}">
                  <a16:creationId xmlns:a16="http://schemas.microsoft.com/office/drawing/2014/main" id="{7F4E5854-D4FA-580A-BABE-D7BC9454273A}"/>
                </a:ext>
              </a:extLst>
            </p:cNvPr>
            <p:cNvSpPr/>
            <p:nvPr/>
          </p:nvSpPr>
          <p:spPr>
            <a:xfrm>
              <a:off x="5737155" y="2467799"/>
              <a:ext cx="13854" cy="21859"/>
            </a:xfrm>
            <a:custGeom>
              <a:avLst/>
              <a:gdLst>
                <a:gd name="connsiteX0" fmla="*/ 6928 w 13854"/>
                <a:gd name="connsiteY0" fmla="*/ 0 h 21859"/>
                <a:gd name="connsiteX1" fmla="*/ 4956 w 13854"/>
                <a:gd name="connsiteY1" fmla="*/ 943 h 21859"/>
                <a:gd name="connsiteX2" fmla="*/ 36 w 13854"/>
                <a:gd name="connsiteY2" fmla="*/ 6927 h 21859"/>
                <a:gd name="connsiteX3" fmla="*/ 6277 w 13854"/>
                <a:gd name="connsiteY3" fmla="*/ 10613 h 21859"/>
                <a:gd name="connsiteX4" fmla="*/ 8146 w 13854"/>
                <a:gd name="connsiteY4" fmla="*/ 14059 h 21859"/>
                <a:gd name="connsiteX5" fmla="*/ 7323 w 13854"/>
                <a:gd name="connsiteY5" fmla="*/ 16442 h 21859"/>
                <a:gd name="connsiteX6" fmla="*/ 10203 w 13854"/>
                <a:gd name="connsiteY6" fmla="*/ 21860 h 21859"/>
                <a:gd name="connsiteX7" fmla="*/ 13855 w 13854"/>
                <a:gd name="connsiteY7" fmla="*/ 13802 h 21859"/>
                <a:gd name="connsiteX8" fmla="*/ 12243 w 13854"/>
                <a:gd name="connsiteY8" fmla="*/ 10407 h 21859"/>
                <a:gd name="connsiteX9" fmla="*/ 9534 w 13854"/>
                <a:gd name="connsiteY9" fmla="*/ 1766 h 21859"/>
                <a:gd name="connsiteX10" fmla="*/ 6928 w 13854"/>
                <a:gd name="connsiteY10" fmla="*/ 0 h 2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54" h="21859">
                  <a:moveTo>
                    <a:pt x="6928" y="0"/>
                  </a:moveTo>
                  <a:cubicBezTo>
                    <a:pt x="6277" y="0"/>
                    <a:pt x="5608" y="309"/>
                    <a:pt x="4956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911" y="18619"/>
                    <a:pt x="8077" y="20677"/>
                    <a:pt x="10203" y="21860"/>
                  </a:cubicBezTo>
                  <a:lnTo>
                    <a:pt x="13855" y="13802"/>
                  </a:lnTo>
                  <a:cubicBezTo>
                    <a:pt x="12552" y="13099"/>
                    <a:pt x="11575" y="12413"/>
                    <a:pt x="12243" y="10407"/>
                  </a:cubicBezTo>
                  <a:cubicBezTo>
                    <a:pt x="13443" y="6841"/>
                    <a:pt x="11352" y="4406"/>
                    <a:pt x="9534" y="1766"/>
                  </a:cubicBezTo>
                  <a:cubicBezTo>
                    <a:pt x="8728" y="600"/>
                    <a:pt x="7837" y="0"/>
                    <a:pt x="6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4" name="任意多边形: 形状 643">
              <a:extLst>
                <a:ext uri="{FF2B5EF4-FFF2-40B4-BE49-F238E27FC236}">
                  <a16:creationId xmlns:a16="http://schemas.microsoft.com/office/drawing/2014/main" id="{79B4614D-CAD2-8A06-5503-7C82B1C8D14A}"/>
                </a:ext>
              </a:extLst>
            </p:cNvPr>
            <p:cNvSpPr/>
            <p:nvPr/>
          </p:nvSpPr>
          <p:spPr>
            <a:xfrm>
              <a:off x="5747358" y="2481635"/>
              <a:ext cx="6017" cy="8898"/>
            </a:xfrm>
            <a:custGeom>
              <a:avLst/>
              <a:gdLst>
                <a:gd name="connsiteX0" fmla="*/ 3652 w 6017"/>
                <a:gd name="connsiteY0" fmla="*/ 0 h 8898"/>
                <a:gd name="connsiteX1" fmla="*/ 0 w 6017"/>
                <a:gd name="connsiteY1" fmla="*/ 8058 h 8898"/>
                <a:gd name="connsiteX2" fmla="*/ 1389 w 6017"/>
                <a:gd name="connsiteY2" fmla="*/ 8658 h 8898"/>
                <a:gd name="connsiteX3" fmla="*/ 2709 w 6017"/>
                <a:gd name="connsiteY3" fmla="*/ 8898 h 8898"/>
                <a:gd name="connsiteX4" fmla="*/ 6018 w 6017"/>
                <a:gd name="connsiteY4" fmla="*/ 1612 h 8898"/>
                <a:gd name="connsiteX5" fmla="*/ 4218 w 6017"/>
                <a:gd name="connsiteY5" fmla="*/ 292 h 8898"/>
                <a:gd name="connsiteX6" fmla="*/ 3652 w 6017"/>
                <a:gd name="connsiteY6" fmla="*/ 0 h 8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" h="8898">
                  <a:moveTo>
                    <a:pt x="3652" y="0"/>
                  </a:moveTo>
                  <a:lnTo>
                    <a:pt x="0" y="8058"/>
                  </a:lnTo>
                  <a:cubicBezTo>
                    <a:pt x="429" y="8298"/>
                    <a:pt x="892" y="8504"/>
                    <a:pt x="1389" y="8658"/>
                  </a:cubicBezTo>
                  <a:cubicBezTo>
                    <a:pt x="1835" y="8795"/>
                    <a:pt x="2280" y="8864"/>
                    <a:pt x="2709" y="8898"/>
                  </a:cubicBezTo>
                  <a:cubicBezTo>
                    <a:pt x="3806" y="6464"/>
                    <a:pt x="4903" y="4046"/>
                    <a:pt x="6018" y="1612"/>
                  </a:cubicBezTo>
                  <a:cubicBezTo>
                    <a:pt x="5555" y="1132"/>
                    <a:pt x="4955" y="686"/>
                    <a:pt x="4218" y="292"/>
                  </a:cubicBezTo>
                  <a:cubicBezTo>
                    <a:pt x="4012" y="189"/>
                    <a:pt x="3823" y="103"/>
                    <a:pt x="36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5" name="任意多边形: 形状 644">
              <a:extLst>
                <a:ext uri="{FF2B5EF4-FFF2-40B4-BE49-F238E27FC236}">
                  <a16:creationId xmlns:a16="http://schemas.microsoft.com/office/drawing/2014/main" id="{722F46B0-0898-0F06-75B0-EA72D4157FDA}"/>
                </a:ext>
              </a:extLst>
            </p:cNvPr>
            <p:cNvSpPr/>
            <p:nvPr/>
          </p:nvSpPr>
          <p:spPr>
            <a:xfrm>
              <a:off x="5695611" y="2462467"/>
              <a:ext cx="6498" cy="7046"/>
            </a:xfrm>
            <a:custGeom>
              <a:avLst/>
              <a:gdLst>
                <a:gd name="connsiteX0" fmla="*/ 3552 w 6498"/>
                <a:gd name="connsiteY0" fmla="*/ 0 h 7046"/>
                <a:gd name="connsiteX1" fmla="*/ 123 w 6498"/>
                <a:gd name="connsiteY1" fmla="*/ 2400 h 7046"/>
                <a:gd name="connsiteX2" fmla="*/ 2352 w 6498"/>
                <a:gd name="connsiteY2" fmla="*/ 6961 h 7046"/>
                <a:gd name="connsiteX3" fmla="*/ 3261 w 6498"/>
                <a:gd name="connsiteY3" fmla="*/ 7047 h 7046"/>
                <a:gd name="connsiteX4" fmla="*/ 6244 w 6498"/>
                <a:gd name="connsiteY4" fmla="*/ 4852 h 7046"/>
                <a:gd name="connsiteX5" fmla="*/ 4512 w 6498"/>
                <a:gd name="connsiteY5" fmla="*/ 154 h 7046"/>
                <a:gd name="connsiteX6" fmla="*/ 3552 w 6498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8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61" y="7047"/>
                  </a:cubicBezTo>
                  <a:cubicBezTo>
                    <a:pt x="4581" y="7047"/>
                    <a:pt x="5661" y="6412"/>
                    <a:pt x="6244" y="4852"/>
                  </a:cubicBezTo>
                  <a:cubicBezTo>
                    <a:pt x="6947" y="2915"/>
                    <a:pt x="6141" y="720"/>
                    <a:pt x="4512" y="154"/>
                  </a:cubicBezTo>
                  <a:cubicBezTo>
                    <a:pt x="4187" y="51"/>
                    <a:pt x="3878" y="0"/>
                    <a:pt x="35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6" name="任意多边形: 形状 645">
              <a:extLst>
                <a:ext uri="{FF2B5EF4-FFF2-40B4-BE49-F238E27FC236}">
                  <a16:creationId xmlns:a16="http://schemas.microsoft.com/office/drawing/2014/main" id="{42F54C18-2C95-7194-BB9C-370281A66047}"/>
                </a:ext>
              </a:extLst>
            </p:cNvPr>
            <p:cNvSpPr/>
            <p:nvPr/>
          </p:nvSpPr>
          <p:spPr>
            <a:xfrm>
              <a:off x="5757019" y="2428829"/>
              <a:ext cx="14822" cy="16441"/>
            </a:xfrm>
            <a:custGeom>
              <a:avLst/>
              <a:gdLst>
                <a:gd name="connsiteX0" fmla="*/ 7484 w 14822"/>
                <a:gd name="connsiteY0" fmla="*/ 0 h 16441"/>
                <a:gd name="connsiteX1" fmla="*/ 3369 w 14822"/>
                <a:gd name="connsiteY1" fmla="*/ 2023 h 16441"/>
                <a:gd name="connsiteX2" fmla="*/ 43 w 14822"/>
                <a:gd name="connsiteY2" fmla="*/ 9876 h 16441"/>
                <a:gd name="connsiteX3" fmla="*/ 2272 w 14822"/>
                <a:gd name="connsiteY3" fmla="*/ 15345 h 16441"/>
                <a:gd name="connsiteX4" fmla="*/ 6541 w 14822"/>
                <a:gd name="connsiteY4" fmla="*/ 16442 h 16441"/>
                <a:gd name="connsiteX5" fmla="*/ 10347 w 14822"/>
                <a:gd name="connsiteY5" fmla="*/ 15568 h 16441"/>
                <a:gd name="connsiteX6" fmla="*/ 10913 w 14822"/>
                <a:gd name="connsiteY6" fmla="*/ 14608 h 16441"/>
                <a:gd name="connsiteX7" fmla="*/ 12833 w 14822"/>
                <a:gd name="connsiteY7" fmla="*/ 10321 h 16441"/>
                <a:gd name="connsiteX8" fmla="*/ 13365 w 14822"/>
                <a:gd name="connsiteY8" fmla="*/ 10081 h 16441"/>
                <a:gd name="connsiteX9" fmla="*/ 14822 w 14822"/>
                <a:gd name="connsiteY9" fmla="*/ 6858 h 16441"/>
                <a:gd name="connsiteX10" fmla="*/ 14633 w 14822"/>
                <a:gd name="connsiteY10" fmla="*/ 5726 h 16441"/>
                <a:gd name="connsiteX11" fmla="*/ 10776 w 14822"/>
                <a:gd name="connsiteY11" fmla="*/ 909 h 16441"/>
                <a:gd name="connsiteX12" fmla="*/ 7484 w 14822"/>
                <a:gd name="connsiteY12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22" h="16441">
                  <a:moveTo>
                    <a:pt x="7484" y="0"/>
                  </a:moveTo>
                  <a:cubicBezTo>
                    <a:pt x="6009" y="0"/>
                    <a:pt x="4741" y="686"/>
                    <a:pt x="3369" y="2023"/>
                  </a:cubicBezTo>
                  <a:cubicBezTo>
                    <a:pt x="1175" y="4166"/>
                    <a:pt x="318" y="6892"/>
                    <a:pt x="43" y="9876"/>
                  </a:cubicBezTo>
                  <a:cubicBezTo>
                    <a:pt x="-163" y="12087"/>
                    <a:pt x="335" y="14333"/>
                    <a:pt x="2272" y="15345"/>
                  </a:cubicBezTo>
                  <a:cubicBezTo>
                    <a:pt x="3626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2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3022" y="10253"/>
                    <a:pt x="13210" y="10167"/>
                    <a:pt x="13365" y="10081"/>
                  </a:cubicBezTo>
                  <a:lnTo>
                    <a:pt x="14822" y="6858"/>
                  </a:lnTo>
                  <a:cubicBezTo>
                    <a:pt x="14788" y="6498"/>
                    <a:pt x="14702" y="6121"/>
                    <a:pt x="14633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1" y="308"/>
                    <a:pt x="8461" y="0"/>
                    <a:pt x="74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7" name="任意多边形: 形状 646">
              <a:extLst>
                <a:ext uri="{FF2B5EF4-FFF2-40B4-BE49-F238E27FC236}">
                  <a16:creationId xmlns:a16="http://schemas.microsoft.com/office/drawing/2014/main" id="{7148F9C5-0930-5048-CC14-83D06BEE922D}"/>
                </a:ext>
              </a:extLst>
            </p:cNvPr>
            <p:cNvSpPr/>
            <p:nvPr/>
          </p:nvSpPr>
          <p:spPr>
            <a:xfrm>
              <a:off x="5770401" y="2435687"/>
              <a:ext cx="1500" cy="3223"/>
            </a:xfrm>
            <a:custGeom>
              <a:avLst/>
              <a:gdLst>
                <a:gd name="connsiteX0" fmla="*/ 1457 w 1500"/>
                <a:gd name="connsiteY0" fmla="*/ 0 h 3223"/>
                <a:gd name="connsiteX1" fmla="*/ 0 w 1500"/>
                <a:gd name="connsiteY1" fmla="*/ 3223 h 3223"/>
                <a:gd name="connsiteX2" fmla="*/ 1457 w 1500"/>
                <a:gd name="connsiteY2" fmla="*/ 0 h 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0" h="3223">
                  <a:moveTo>
                    <a:pt x="1457" y="0"/>
                  </a:moveTo>
                  <a:lnTo>
                    <a:pt x="0" y="3223"/>
                  </a:lnTo>
                  <a:cubicBezTo>
                    <a:pt x="1406" y="2469"/>
                    <a:pt x="1612" y="1303"/>
                    <a:pt x="145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8" name="任意多边形: 形状 647">
              <a:extLst>
                <a:ext uri="{FF2B5EF4-FFF2-40B4-BE49-F238E27FC236}">
                  <a16:creationId xmlns:a16="http://schemas.microsoft.com/office/drawing/2014/main" id="{7539AAA8-349B-DB74-37A0-81BB25C11CE5}"/>
                </a:ext>
              </a:extLst>
            </p:cNvPr>
            <p:cNvSpPr/>
            <p:nvPr/>
          </p:nvSpPr>
          <p:spPr>
            <a:xfrm>
              <a:off x="5697829" y="24377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1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7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4" y="2263"/>
                    <a:pt x="271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6" y="16322"/>
                    <a:pt x="12770" y="14642"/>
                    <a:pt x="14073" y="11847"/>
                  </a:cubicBezTo>
                  <a:lnTo>
                    <a:pt x="13987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27" y="274"/>
                    <a:pt x="8278" y="0"/>
                    <a:pt x="71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9" name="任意多边形: 形状 648">
              <a:extLst>
                <a:ext uri="{FF2B5EF4-FFF2-40B4-BE49-F238E27FC236}">
                  <a16:creationId xmlns:a16="http://schemas.microsoft.com/office/drawing/2014/main" id="{62E80CD9-B19A-3745-F354-28495FDE68D9}"/>
                </a:ext>
              </a:extLst>
            </p:cNvPr>
            <p:cNvSpPr/>
            <p:nvPr/>
          </p:nvSpPr>
          <p:spPr>
            <a:xfrm>
              <a:off x="5690686" y="2363884"/>
              <a:ext cx="13450" cy="13098"/>
            </a:xfrm>
            <a:custGeom>
              <a:avLst/>
              <a:gdLst>
                <a:gd name="connsiteX0" fmla="*/ 11238 w 13450"/>
                <a:gd name="connsiteY0" fmla="*/ 0 h 13098"/>
                <a:gd name="connsiteX1" fmla="*/ 9489 w 13450"/>
                <a:gd name="connsiteY1" fmla="*/ 480 h 13098"/>
                <a:gd name="connsiteX2" fmla="*/ 1345 w 13450"/>
                <a:gd name="connsiteY2" fmla="*/ 5641 h 13098"/>
                <a:gd name="connsiteX3" fmla="*/ 42 w 13450"/>
                <a:gd name="connsiteY3" fmla="*/ 8281 h 13098"/>
                <a:gd name="connsiteX4" fmla="*/ 5614 w 13450"/>
                <a:gd name="connsiteY4" fmla="*/ 13099 h 13098"/>
                <a:gd name="connsiteX5" fmla="*/ 5974 w 13450"/>
                <a:gd name="connsiteY5" fmla="*/ 13099 h 13098"/>
                <a:gd name="connsiteX6" fmla="*/ 13089 w 13450"/>
                <a:gd name="connsiteY6" fmla="*/ 8778 h 13098"/>
                <a:gd name="connsiteX7" fmla="*/ 13449 w 13450"/>
                <a:gd name="connsiteY7" fmla="*/ 3240 h 13098"/>
                <a:gd name="connsiteX8" fmla="*/ 11238 w 13450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50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3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7" y="5161"/>
                    <a:pt x="13449" y="3240"/>
                  </a:cubicBezTo>
                  <a:cubicBezTo>
                    <a:pt x="13432" y="1183"/>
                    <a:pt x="12626" y="0"/>
                    <a:pt x="112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0" name="任意多边形: 形状 649">
              <a:extLst>
                <a:ext uri="{FF2B5EF4-FFF2-40B4-BE49-F238E27FC236}">
                  <a16:creationId xmlns:a16="http://schemas.microsoft.com/office/drawing/2014/main" id="{F26DBE68-1CEE-B8F3-5B38-40C1A7203666}"/>
                </a:ext>
              </a:extLst>
            </p:cNvPr>
            <p:cNvSpPr/>
            <p:nvPr/>
          </p:nvSpPr>
          <p:spPr>
            <a:xfrm>
              <a:off x="5864748" y="2323096"/>
              <a:ext cx="16538" cy="14453"/>
            </a:xfrm>
            <a:custGeom>
              <a:avLst/>
              <a:gdLst>
                <a:gd name="connsiteX0" fmla="*/ 9071 w 16538"/>
                <a:gd name="connsiteY0" fmla="*/ 0 h 14453"/>
                <a:gd name="connsiteX1" fmla="*/ 8643 w 16538"/>
                <a:gd name="connsiteY1" fmla="*/ 583 h 14453"/>
                <a:gd name="connsiteX2" fmla="*/ 6894 w 16538"/>
                <a:gd name="connsiteY2" fmla="*/ 2486 h 14453"/>
                <a:gd name="connsiteX3" fmla="*/ 6499 w 16538"/>
                <a:gd name="connsiteY3" fmla="*/ 2332 h 14453"/>
                <a:gd name="connsiteX4" fmla="*/ 4082 w 16538"/>
                <a:gd name="connsiteY4" fmla="*/ 1303 h 14453"/>
                <a:gd name="connsiteX5" fmla="*/ 2659 w 16538"/>
                <a:gd name="connsiteY5" fmla="*/ 1835 h 14453"/>
                <a:gd name="connsiteX6" fmla="*/ 53 w 16538"/>
                <a:gd name="connsiteY6" fmla="*/ 8504 h 14453"/>
                <a:gd name="connsiteX7" fmla="*/ 3928 w 16538"/>
                <a:gd name="connsiteY7" fmla="*/ 13990 h 14453"/>
                <a:gd name="connsiteX8" fmla="*/ 6962 w 16538"/>
                <a:gd name="connsiteY8" fmla="*/ 14453 h 14453"/>
                <a:gd name="connsiteX9" fmla="*/ 16238 w 16538"/>
                <a:gd name="connsiteY9" fmla="*/ 9413 h 14453"/>
                <a:gd name="connsiteX10" fmla="*/ 10477 w 16538"/>
                <a:gd name="connsiteY10" fmla="*/ 377 h 14453"/>
                <a:gd name="connsiteX11" fmla="*/ 9311 w 16538"/>
                <a:gd name="connsiteY11" fmla="*/ 34 h 14453"/>
                <a:gd name="connsiteX12" fmla="*/ 9071 w 16538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8" h="14453">
                  <a:moveTo>
                    <a:pt x="9071" y="0"/>
                  </a:moveTo>
                  <a:cubicBezTo>
                    <a:pt x="8711" y="0"/>
                    <a:pt x="8779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99"/>
                    <a:pt x="1459" y="13339"/>
                    <a:pt x="3928" y="13990"/>
                  </a:cubicBezTo>
                  <a:cubicBezTo>
                    <a:pt x="4888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191" y="17"/>
                    <a:pt x="9123" y="0"/>
                    <a:pt x="907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1" name="任意多边形: 形状 650">
              <a:extLst>
                <a:ext uri="{FF2B5EF4-FFF2-40B4-BE49-F238E27FC236}">
                  <a16:creationId xmlns:a16="http://schemas.microsoft.com/office/drawing/2014/main" id="{C2020AFF-287E-1396-26B8-64D4CB8287E7}"/>
                </a:ext>
              </a:extLst>
            </p:cNvPr>
            <p:cNvSpPr/>
            <p:nvPr/>
          </p:nvSpPr>
          <p:spPr>
            <a:xfrm>
              <a:off x="5877055" y="23542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5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5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19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2" name="任意多边形: 形状 651">
              <a:extLst>
                <a:ext uri="{FF2B5EF4-FFF2-40B4-BE49-F238E27FC236}">
                  <a16:creationId xmlns:a16="http://schemas.microsoft.com/office/drawing/2014/main" id="{2820E908-708C-2810-9E93-7F4C3BA962BB}"/>
                </a:ext>
              </a:extLst>
            </p:cNvPr>
            <p:cNvSpPr/>
            <p:nvPr/>
          </p:nvSpPr>
          <p:spPr>
            <a:xfrm>
              <a:off x="5859797" y="2339829"/>
              <a:ext cx="13644" cy="12395"/>
            </a:xfrm>
            <a:custGeom>
              <a:avLst/>
              <a:gdLst>
                <a:gd name="connsiteX0" fmla="*/ 8074 w 13644"/>
                <a:gd name="connsiteY0" fmla="*/ 0 h 12395"/>
                <a:gd name="connsiteX1" fmla="*/ 221 w 13644"/>
                <a:gd name="connsiteY1" fmla="*/ 5435 h 12395"/>
                <a:gd name="connsiteX2" fmla="*/ 5450 w 13644"/>
                <a:gd name="connsiteY2" fmla="*/ 11864 h 12395"/>
                <a:gd name="connsiteX3" fmla="*/ 8485 w 13644"/>
                <a:gd name="connsiteY3" fmla="*/ 12396 h 12395"/>
                <a:gd name="connsiteX4" fmla="*/ 13320 w 13644"/>
                <a:gd name="connsiteY4" fmla="*/ 9481 h 12395"/>
                <a:gd name="connsiteX5" fmla="*/ 9720 w 13644"/>
                <a:gd name="connsiteY5" fmla="*/ 274 h 12395"/>
                <a:gd name="connsiteX6" fmla="*/ 8074 w 13644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4" h="12395">
                  <a:moveTo>
                    <a:pt x="8074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3" y="10407"/>
                    <a:pt x="5450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39" y="0"/>
                    <a:pt x="80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3" name="任意多边形: 形状 652">
              <a:extLst>
                <a:ext uri="{FF2B5EF4-FFF2-40B4-BE49-F238E27FC236}">
                  <a16:creationId xmlns:a16="http://schemas.microsoft.com/office/drawing/2014/main" id="{FFD996F2-4347-A97F-6F7D-90AE8A744B50}"/>
                </a:ext>
              </a:extLst>
            </p:cNvPr>
            <p:cNvSpPr/>
            <p:nvPr/>
          </p:nvSpPr>
          <p:spPr>
            <a:xfrm>
              <a:off x="5754084" y="2446745"/>
              <a:ext cx="9805" cy="7852"/>
            </a:xfrm>
            <a:custGeom>
              <a:avLst/>
              <a:gdLst>
                <a:gd name="connsiteX0" fmla="*/ 3544 w 9805"/>
                <a:gd name="connsiteY0" fmla="*/ 0 h 7852"/>
                <a:gd name="connsiteX1" fmla="*/ 1504 w 9805"/>
                <a:gd name="connsiteY1" fmla="*/ 874 h 7852"/>
                <a:gd name="connsiteX2" fmla="*/ 12 w 9805"/>
                <a:gd name="connsiteY2" fmla="*/ 4149 h 7852"/>
                <a:gd name="connsiteX3" fmla="*/ 3544 w 9805"/>
                <a:gd name="connsiteY3" fmla="*/ 7218 h 7852"/>
                <a:gd name="connsiteX4" fmla="*/ 6973 w 9805"/>
                <a:gd name="connsiteY4" fmla="*/ 7853 h 7852"/>
                <a:gd name="connsiteX5" fmla="*/ 9648 w 9805"/>
                <a:gd name="connsiteY5" fmla="*/ 6738 h 7852"/>
                <a:gd name="connsiteX6" fmla="*/ 5944 w 9805"/>
                <a:gd name="connsiteY6" fmla="*/ 874 h 7852"/>
                <a:gd name="connsiteX7" fmla="*/ 3544 w 9805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05" h="7852">
                  <a:moveTo>
                    <a:pt x="3544" y="0"/>
                  </a:moveTo>
                  <a:cubicBezTo>
                    <a:pt x="2875" y="0"/>
                    <a:pt x="2207" y="240"/>
                    <a:pt x="1504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44" y="7218"/>
                  </a:cubicBezTo>
                  <a:cubicBezTo>
                    <a:pt x="4830" y="7647"/>
                    <a:pt x="5996" y="7853"/>
                    <a:pt x="6973" y="7853"/>
                  </a:cubicBezTo>
                  <a:cubicBezTo>
                    <a:pt x="8276" y="7853"/>
                    <a:pt x="9236" y="7475"/>
                    <a:pt x="9648" y="6738"/>
                  </a:cubicBezTo>
                  <a:cubicBezTo>
                    <a:pt x="10385" y="5418"/>
                    <a:pt x="8430" y="2400"/>
                    <a:pt x="5944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4" name="任意多边形: 形状 653">
              <a:extLst>
                <a:ext uri="{FF2B5EF4-FFF2-40B4-BE49-F238E27FC236}">
                  <a16:creationId xmlns:a16="http://schemas.microsoft.com/office/drawing/2014/main" id="{DB95B024-2456-69EA-8946-842E65ED7202}"/>
                </a:ext>
              </a:extLst>
            </p:cNvPr>
            <p:cNvSpPr/>
            <p:nvPr/>
          </p:nvSpPr>
          <p:spPr>
            <a:xfrm>
              <a:off x="5773360" y="2341372"/>
              <a:ext cx="932" cy="3360"/>
            </a:xfrm>
            <a:custGeom>
              <a:avLst/>
              <a:gdLst>
                <a:gd name="connsiteX0" fmla="*/ 710 w 932"/>
                <a:gd name="connsiteY0" fmla="*/ 0 h 3360"/>
                <a:gd name="connsiteX1" fmla="*/ 315 w 932"/>
                <a:gd name="connsiteY1" fmla="*/ 686 h 3360"/>
                <a:gd name="connsiteX2" fmla="*/ 932 w 932"/>
                <a:gd name="connsiteY2" fmla="*/ 3360 h 3360"/>
                <a:gd name="connsiteX3" fmla="*/ 710 w 932"/>
                <a:gd name="connsiteY3" fmla="*/ 0 h 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" h="3360">
                  <a:moveTo>
                    <a:pt x="710" y="0"/>
                  </a:moveTo>
                  <a:cubicBezTo>
                    <a:pt x="572" y="206"/>
                    <a:pt x="435" y="446"/>
                    <a:pt x="315" y="686"/>
                  </a:cubicBezTo>
                  <a:cubicBezTo>
                    <a:pt x="-114" y="1834"/>
                    <a:pt x="-268" y="3018"/>
                    <a:pt x="932" y="3360"/>
                  </a:cubicBezTo>
                  <a:cubicBezTo>
                    <a:pt x="864" y="2229"/>
                    <a:pt x="778" y="1114"/>
                    <a:pt x="7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5" name="任意多边形: 形状 654">
              <a:extLst>
                <a:ext uri="{FF2B5EF4-FFF2-40B4-BE49-F238E27FC236}">
                  <a16:creationId xmlns:a16="http://schemas.microsoft.com/office/drawing/2014/main" id="{6D91CE06-2087-BFC6-1FCE-E53CF4D1347A}"/>
                </a:ext>
              </a:extLst>
            </p:cNvPr>
            <p:cNvSpPr/>
            <p:nvPr/>
          </p:nvSpPr>
          <p:spPr>
            <a:xfrm>
              <a:off x="5774070" y="2340481"/>
              <a:ext cx="3415" cy="4423"/>
            </a:xfrm>
            <a:custGeom>
              <a:avLst/>
              <a:gdLst>
                <a:gd name="connsiteX0" fmla="*/ 1371 w 3415"/>
                <a:gd name="connsiteY0" fmla="*/ 0 h 4423"/>
                <a:gd name="connsiteX1" fmla="*/ 0 w 3415"/>
                <a:gd name="connsiteY1" fmla="*/ 892 h 4423"/>
                <a:gd name="connsiteX2" fmla="*/ 240 w 3415"/>
                <a:gd name="connsiteY2" fmla="*/ 4252 h 4423"/>
                <a:gd name="connsiteX3" fmla="*/ 274 w 3415"/>
                <a:gd name="connsiteY3" fmla="*/ 4269 h 4423"/>
                <a:gd name="connsiteX4" fmla="*/ 1286 w 3415"/>
                <a:gd name="connsiteY4" fmla="*/ 4423 h 4423"/>
                <a:gd name="connsiteX5" fmla="*/ 3257 w 3415"/>
                <a:gd name="connsiteY5" fmla="*/ 3018 h 4423"/>
                <a:gd name="connsiteX6" fmla="*/ 2366 w 3415"/>
                <a:gd name="connsiteY6" fmla="*/ 309 h 4423"/>
                <a:gd name="connsiteX7" fmla="*/ 1371 w 3415"/>
                <a:gd name="connsiteY7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5" h="4423">
                  <a:moveTo>
                    <a:pt x="1371" y="0"/>
                  </a:moveTo>
                  <a:cubicBezTo>
                    <a:pt x="771" y="0"/>
                    <a:pt x="343" y="377"/>
                    <a:pt x="0" y="892"/>
                  </a:cubicBezTo>
                  <a:cubicBezTo>
                    <a:pt x="68" y="2006"/>
                    <a:pt x="154" y="3137"/>
                    <a:pt x="240" y="4252"/>
                  </a:cubicBezTo>
                  <a:cubicBezTo>
                    <a:pt x="257" y="4252"/>
                    <a:pt x="257" y="4252"/>
                    <a:pt x="274" y="4269"/>
                  </a:cubicBezTo>
                  <a:cubicBezTo>
                    <a:pt x="600" y="4355"/>
                    <a:pt x="943" y="4423"/>
                    <a:pt x="1286" y="4423"/>
                  </a:cubicBezTo>
                  <a:cubicBezTo>
                    <a:pt x="2126" y="4423"/>
                    <a:pt x="2932" y="4081"/>
                    <a:pt x="3257" y="3018"/>
                  </a:cubicBezTo>
                  <a:cubicBezTo>
                    <a:pt x="3566" y="2040"/>
                    <a:pt x="3497" y="909"/>
                    <a:pt x="2366" y="309"/>
                  </a:cubicBezTo>
                  <a:cubicBezTo>
                    <a:pt x="1989" y="86"/>
                    <a:pt x="1663" y="0"/>
                    <a:pt x="13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6" name="任意多边形: 形状 655">
              <a:extLst>
                <a:ext uri="{FF2B5EF4-FFF2-40B4-BE49-F238E27FC236}">
                  <a16:creationId xmlns:a16="http://schemas.microsoft.com/office/drawing/2014/main" id="{EFED338A-D72C-22BC-0C63-F44D8085EEF0}"/>
                </a:ext>
              </a:extLst>
            </p:cNvPr>
            <p:cNvSpPr/>
            <p:nvPr/>
          </p:nvSpPr>
          <p:spPr>
            <a:xfrm>
              <a:off x="5873032" y="2204504"/>
              <a:ext cx="12585" cy="14761"/>
            </a:xfrm>
            <a:custGeom>
              <a:avLst/>
              <a:gdLst>
                <a:gd name="connsiteX0" fmla="*/ 6976 w 12585"/>
                <a:gd name="connsiteY0" fmla="*/ 0 h 14761"/>
                <a:gd name="connsiteX1" fmla="*/ 993 w 12585"/>
                <a:gd name="connsiteY1" fmla="*/ 2297 h 14761"/>
                <a:gd name="connsiteX2" fmla="*/ 1713 w 12585"/>
                <a:gd name="connsiteY2" fmla="*/ 9858 h 14761"/>
                <a:gd name="connsiteX3" fmla="*/ 4542 w 12585"/>
                <a:gd name="connsiteY3" fmla="*/ 13116 h 14761"/>
                <a:gd name="connsiteX4" fmla="*/ 6942 w 12585"/>
                <a:gd name="connsiteY4" fmla="*/ 14762 h 14761"/>
                <a:gd name="connsiteX5" fmla="*/ 9668 w 12585"/>
                <a:gd name="connsiteY5" fmla="*/ 13562 h 14761"/>
                <a:gd name="connsiteX6" fmla="*/ 12154 w 12585"/>
                <a:gd name="connsiteY6" fmla="*/ 9173 h 14761"/>
                <a:gd name="connsiteX7" fmla="*/ 12531 w 12585"/>
                <a:gd name="connsiteY7" fmla="*/ 7475 h 14761"/>
                <a:gd name="connsiteX8" fmla="*/ 9480 w 12585"/>
                <a:gd name="connsiteY8" fmla="*/ 480 h 14761"/>
                <a:gd name="connsiteX9" fmla="*/ 6976 w 12585"/>
                <a:gd name="connsiteY9" fmla="*/ 0 h 1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61">
                  <a:moveTo>
                    <a:pt x="6976" y="0"/>
                  </a:moveTo>
                  <a:cubicBezTo>
                    <a:pt x="4765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16"/>
                    <a:pt x="4542" y="13116"/>
                  </a:cubicBezTo>
                  <a:cubicBezTo>
                    <a:pt x="5330" y="14299"/>
                    <a:pt x="6119" y="14762"/>
                    <a:pt x="6942" y="14762"/>
                  </a:cubicBezTo>
                  <a:cubicBezTo>
                    <a:pt x="7799" y="14762"/>
                    <a:pt x="8708" y="14265"/>
                    <a:pt x="9668" y="13562"/>
                  </a:cubicBezTo>
                  <a:cubicBezTo>
                    <a:pt x="11143" y="12499"/>
                    <a:pt x="11571" y="10904"/>
                    <a:pt x="12154" y="9173"/>
                  </a:cubicBezTo>
                  <a:cubicBezTo>
                    <a:pt x="12257" y="8710"/>
                    <a:pt x="12463" y="8092"/>
                    <a:pt x="12531" y="7475"/>
                  </a:cubicBezTo>
                  <a:cubicBezTo>
                    <a:pt x="12874" y="4389"/>
                    <a:pt x="11571" y="1423"/>
                    <a:pt x="9480" y="480"/>
                  </a:cubicBezTo>
                  <a:cubicBezTo>
                    <a:pt x="8759" y="154"/>
                    <a:pt x="7902" y="0"/>
                    <a:pt x="69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7" name="任意多边形: 形状 656">
              <a:extLst>
                <a:ext uri="{FF2B5EF4-FFF2-40B4-BE49-F238E27FC236}">
                  <a16:creationId xmlns:a16="http://schemas.microsoft.com/office/drawing/2014/main" id="{3921D5AB-395B-C8B6-DF78-F8594802FAFB}"/>
                </a:ext>
              </a:extLst>
            </p:cNvPr>
            <p:cNvSpPr/>
            <p:nvPr/>
          </p:nvSpPr>
          <p:spPr>
            <a:xfrm>
              <a:off x="5863741" y="2298407"/>
              <a:ext cx="19053" cy="19682"/>
            </a:xfrm>
            <a:custGeom>
              <a:avLst/>
              <a:gdLst>
                <a:gd name="connsiteX0" fmla="*/ 12564 w 19053"/>
                <a:gd name="connsiteY0" fmla="*/ 0 h 19682"/>
                <a:gd name="connsiteX1" fmla="*/ 9821 w 19053"/>
                <a:gd name="connsiteY1" fmla="*/ 395 h 19682"/>
                <a:gd name="connsiteX2" fmla="*/ 4197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89 w 19053"/>
                <a:gd name="connsiteY5" fmla="*/ 19683 h 19682"/>
                <a:gd name="connsiteX6" fmla="*/ 18050 w 19053"/>
                <a:gd name="connsiteY6" fmla="*/ 14711 h 19682"/>
                <a:gd name="connsiteX7" fmla="*/ 18513 w 19053"/>
                <a:gd name="connsiteY7" fmla="*/ 6121 h 19682"/>
                <a:gd name="connsiteX8" fmla="*/ 12564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64" y="0"/>
                  </a:moveTo>
                  <a:cubicBezTo>
                    <a:pt x="11741" y="0"/>
                    <a:pt x="10832" y="137"/>
                    <a:pt x="9821" y="395"/>
                  </a:cubicBezTo>
                  <a:cubicBezTo>
                    <a:pt x="7901" y="892"/>
                    <a:pt x="5980" y="1612"/>
                    <a:pt x="4197" y="2520"/>
                  </a:cubicBezTo>
                  <a:cubicBezTo>
                    <a:pt x="2380" y="3446"/>
                    <a:pt x="905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89" y="19683"/>
                  </a:cubicBezTo>
                  <a:cubicBezTo>
                    <a:pt x="13490" y="19683"/>
                    <a:pt x="16782" y="17728"/>
                    <a:pt x="18050" y="14711"/>
                  </a:cubicBezTo>
                  <a:cubicBezTo>
                    <a:pt x="19542" y="11487"/>
                    <a:pt x="19079" y="8744"/>
                    <a:pt x="18513" y="6121"/>
                  </a:cubicBezTo>
                  <a:cubicBezTo>
                    <a:pt x="17622" y="1955"/>
                    <a:pt x="15753" y="0"/>
                    <a:pt x="125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8" name="任意多边形: 形状 657">
              <a:extLst>
                <a:ext uri="{FF2B5EF4-FFF2-40B4-BE49-F238E27FC236}">
                  <a16:creationId xmlns:a16="http://schemas.microsoft.com/office/drawing/2014/main" id="{E976A9F6-1EA3-7465-1F19-0F999E3AD986}"/>
                </a:ext>
              </a:extLst>
            </p:cNvPr>
            <p:cNvSpPr/>
            <p:nvPr/>
          </p:nvSpPr>
          <p:spPr>
            <a:xfrm>
              <a:off x="5718994" y="22860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8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83" y="17"/>
                    <a:pt x="3795" y="0"/>
                    <a:pt x="36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9" name="任意多边形: 形状 658">
              <a:extLst>
                <a:ext uri="{FF2B5EF4-FFF2-40B4-BE49-F238E27FC236}">
                  <a16:creationId xmlns:a16="http://schemas.microsoft.com/office/drawing/2014/main" id="{8F7993B0-0683-D1FD-5659-998BBA7991A2}"/>
                </a:ext>
              </a:extLst>
            </p:cNvPr>
            <p:cNvSpPr/>
            <p:nvPr/>
          </p:nvSpPr>
          <p:spPr>
            <a:xfrm>
              <a:off x="5637858" y="2418113"/>
              <a:ext cx="14741" cy="21362"/>
            </a:xfrm>
            <a:custGeom>
              <a:avLst/>
              <a:gdLst>
                <a:gd name="connsiteX0" fmla="*/ 7315 w 14741"/>
                <a:gd name="connsiteY0" fmla="*/ 0 h 21362"/>
                <a:gd name="connsiteX1" fmla="*/ 1503 w 14741"/>
                <a:gd name="connsiteY1" fmla="*/ 3120 h 21362"/>
                <a:gd name="connsiteX2" fmla="*/ 2395 w 14741"/>
                <a:gd name="connsiteY2" fmla="*/ 7527 h 21362"/>
                <a:gd name="connsiteX3" fmla="*/ 1623 w 14741"/>
                <a:gd name="connsiteY3" fmla="*/ 10167 h 21362"/>
                <a:gd name="connsiteX4" fmla="*/ 560 w 14741"/>
                <a:gd name="connsiteY4" fmla="*/ 12482 h 21362"/>
                <a:gd name="connsiteX5" fmla="*/ 2275 w 14741"/>
                <a:gd name="connsiteY5" fmla="*/ 15825 h 21362"/>
                <a:gd name="connsiteX6" fmla="*/ 6047 w 14741"/>
                <a:gd name="connsiteY6" fmla="*/ 21363 h 21362"/>
                <a:gd name="connsiteX7" fmla="*/ 10847 w 14741"/>
                <a:gd name="connsiteY7" fmla="*/ 17282 h 21362"/>
                <a:gd name="connsiteX8" fmla="*/ 13608 w 14741"/>
                <a:gd name="connsiteY8" fmla="*/ 13099 h 21362"/>
                <a:gd name="connsiteX9" fmla="*/ 9733 w 14741"/>
                <a:gd name="connsiteY9" fmla="*/ 377 h 21362"/>
                <a:gd name="connsiteX10" fmla="*/ 8550 w 14741"/>
                <a:gd name="connsiteY10" fmla="*/ 103 h 21362"/>
                <a:gd name="connsiteX11" fmla="*/ 7315 w 14741"/>
                <a:gd name="connsiteY11" fmla="*/ 0 h 2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62">
                  <a:moveTo>
                    <a:pt x="7315" y="0"/>
                  </a:moveTo>
                  <a:cubicBezTo>
                    <a:pt x="4967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82"/>
                  </a:cubicBezTo>
                  <a:cubicBezTo>
                    <a:pt x="1092" y="13613"/>
                    <a:pt x="1846" y="14659"/>
                    <a:pt x="2275" y="15825"/>
                  </a:cubicBezTo>
                  <a:cubicBezTo>
                    <a:pt x="3664" y="19563"/>
                    <a:pt x="4675" y="21363"/>
                    <a:pt x="6047" y="21363"/>
                  </a:cubicBezTo>
                  <a:cubicBezTo>
                    <a:pt x="7229" y="21363"/>
                    <a:pt x="8687" y="19974"/>
                    <a:pt x="10847" y="17282"/>
                  </a:cubicBezTo>
                  <a:cubicBezTo>
                    <a:pt x="11893" y="15996"/>
                    <a:pt x="12905" y="14608"/>
                    <a:pt x="13608" y="13099"/>
                  </a:cubicBezTo>
                  <a:cubicBezTo>
                    <a:pt x="16128" y="7664"/>
                    <a:pt x="14276" y="1766"/>
                    <a:pt x="9733" y="377"/>
                  </a:cubicBezTo>
                  <a:cubicBezTo>
                    <a:pt x="9339" y="292"/>
                    <a:pt x="8944" y="189"/>
                    <a:pt x="8550" y="103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0" name="任意多边形: 形状 659">
              <a:extLst>
                <a:ext uri="{FF2B5EF4-FFF2-40B4-BE49-F238E27FC236}">
                  <a16:creationId xmlns:a16="http://schemas.microsoft.com/office/drawing/2014/main" id="{8AFAE05B-23D2-2496-0650-76FDB77FB3BF}"/>
                </a:ext>
              </a:extLst>
            </p:cNvPr>
            <p:cNvSpPr/>
            <p:nvPr/>
          </p:nvSpPr>
          <p:spPr>
            <a:xfrm>
              <a:off x="5607217" y="2644564"/>
              <a:ext cx="54372" cy="29095"/>
            </a:xfrm>
            <a:custGeom>
              <a:avLst/>
              <a:gdLst>
                <a:gd name="connsiteX0" fmla="*/ 34305 w 54372"/>
                <a:gd name="connsiteY0" fmla="*/ 0 h 29095"/>
                <a:gd name="connsiteX1" fmla="*/ 29350 w 54372"/>
                <a:gd name="connsiteY1" fmla="*/ 2229 h 29095"/>
                <a:gd name="connsiteX2" fmla="*/ 27567 w 54372"/>
                <a:gd name="connsiteY2" fmla="*/ 3875 h 29095"/>
                <a:gd name="connsiteX3" fmla="*/ 25424 w 54372"/>
                <a:gd name="connsiteY3" fmla="*/ 1612 h 29095"/>
                <a:gd name="connsiteX4" fmla="*/ 20984 w 54372"/>
                <a:gd name="connsiteY4" fmla="*/ 274 h 29095"/>
                <a:gd name="connsiteX5" fmla="*/ 19732 w 54372"/>
                <a:gd name="connsiteY5" fmla="*/ 343 h 29095"/>
                <a:gd name="connsiteX6" fmla="*/ 14468 w 54372"/>
                <a:gd name="connsiteY6" fmla="*/ 4218 h 29095"/>
                <a:gd name="connsiteX7" fmla="*/ 13885 w 54372"/>
                <a:gd name="connsiteY7" fmla="*/ 3840 h 29095"/>
                <a:gd name="connsiteX8" fmla="*/ 13542 w 54372"/>
                <a:gd name="connsiteY8" fmla="*/ 4029 h 29095"/>
                <a:gd name="connsiteX9" fmla="*/ 12034 w 54372"/>
                <a:gd name="connsiteY9" fmla="*/ 5006 h 29095"/>
                <a:gd name="connsiteX10" fmla="*/ 10337 w 54372"/>
                <a:gd name="connsiteY10" fmla="*/ 3515 h 29095"/>
                <a:gd name="connsiteX11" fmla="*/ 7679 w 54372"/>
                <a:gd name="connsiteY11" fmla="*/ 789 h 29095"/>
                <a:gd name="connsiteX12" fmla="*/ 6925 w 54372"/>
                <a:gd name="connsiteY12" fmla="*/ 892 h 29095"/>
                <a:gd name="connsiteX13" fmla="*/ 2210 w 54372"/>
                <a:gd name="connsiteY13" fmla="*/ 3326 h 29095"/>
                <a:gd name="connsiteX14" fmla="*/ 4833 w 54372"/>
                <a:gd name="connsiteY14" fmla="*/ 15636 h 29095"/>
                <a:gd name="connsiteX15" fmla="*/ 10045 w 54372"/>
                <a:gd name="connsiteY15" fmla="*/ 17059 h 29095"/>
                <a:gd name="connsiteX16" fmla="*/ 14383 w 54372"/>
                <a:gd name="connsiteY16" fmla="*/ 15413 h 29095"/>
                <a:gd name="connsiteX17" fmla="*/ 15771 w 54372"/>
                <a:gd name="connsiteY17" fmla="*/ 7355 h 29095"/>
                <a:gd name="connsiteX18" fmla="*/ 15891 w 54372"/>
                <a:gd name="connsiteY18" fmla="*/ 7544 h 29095"/>
                <a:gd name="connsiteX19" fmla="*/ 16954 w 54372"/>
                <a:gd name="connsiteY19" fmla="*/ 9704 h 29095"/>
                <a:gd name="connsiteX20" fmla="*/ 21858 w 54372"/>
                <a:gd name="connsiteY20" fmla="*/ 12910 h 29095"/>
                <a:gd name="connsiteX21" fmla="*/ 22886 w 54372"/>
                <a:gd name="connsiteY21" fmla="*/ 12773 h 29095"/>
                <a:gd name="connsiteX22" fmla="*/ 22886 w 54372"/>
                <a:gd name="connsiteY22" fmla="*/ 12807 h 29095"/>
                <a:gd name="connsiteX23" fmla="*/ 29007 w 54372"/>
                <a:gd name="connsiteY23" fmla="*/ 20368 h 29095"/>
                <a:gd name="connsiteX24" fmla="*/ 25115 w 54372"/>
                <a:gd name="connsiteY24" fmla="*/ 22803 h 29095"/>
                <a:gd name="connsiteX25" fmla="*/ 26573 w 54372"/>
                <a:gd name="connsiteY25" fmla="*/ 28855 h 29095"/>
                <a:gd name="connsiteX26" fmla="*/ 27567 w 54372"/>
                <a:gd name="connsiteY26" fmla="*/ 29095 h 29095"/>
                <a:gd name="connsiteX27" fmla="*/ 31648 w 54372"/>
                <a:gd name="connsiteY27" fmla="*/ 25375 h 29095"/>
                <a:gd name="connsiteX28" fmla="*/ 31391 w 54372"/>
                <a:gd name="connsiteY28" fmla="*/ 21157 h 29095"/>
                <a:gd name="connsiteX29" fmla="*/ 33122 w 54372"/>
                <a:gd name="connsiteY29" fmla="*/ 21363 h 29095"/>
                <a:gd name="connsiteX30" fmla="*/ 33517 w 54372"/>
                <a:gd name="connsiteY30" fmla="*/ 21346 h 29095"/>
                <a:gd name="connsiteX31" fmla="*/ 40031 w 54372"/>
                <a:gd name="connsiteY31" fmla="*/ 18465 h 29095"/>
                <a:gd name="connsiteX32" fmla="*/ 43992 w 54372"/>
                <a:gd name="connsiteY32" fmla="*/ 20128 h 29095"/>
                <a:gd name="connsiteX33" fmla="*/ 44627 w 54372"/>
                <a:gd name="connsiteY33" fmla="*/ 20145 h 29095"/>
                <a:gd name="connsiteX34" fmla="*/ 51039 w 54372"/>
                <a:gd name="connsiteY34" fmla="*/ 19100 h 29095"/>
                <a:gd name="connsiteX35" fmla="*/ 54262 w 54372"/>
                <a:gd name="connsiteY35" fmla="*/ 15362 h 29095"/>
                <a:gd name="connsiteX36" fmla="*/ 50267 w 54372"/>
                <a:gd name="connsiteY36" fmla="*/ 7972 h 29095"/>
                <a:gd name="connsiteX37" fmla="*/ 43666 w 54372"/>
                <a:gd name="connsiteY37" fmla="*/ 7338 h 29095"/>
                <a:gd name="connsiteX38" fmla="*/ 43546 w 54372"/>
                <a:gd name="connsiteY38" fmla="*/ 7338 h 29095"/>
                <a:gd name="connsiteX39" fmla="*/ 42277 w 54372"/>
                <a:gd name="connsiteY39" fmla="*/ 7818 h 29095"/>
                <a:gd name="connsiteX40" fmla="*/ 39912 w 54372"/>
                <a:gd name="connsiteY40" fmla="*/ 3721 h 29095"/>
                <a:gd name="connsiteX41" fmla="*/ 34305 w 54372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72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5" y="3069"/>
                    <a:pt x="26453" y="2315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6" y="3840"/>
                    <a:pt x="13645" y="3892"/>
                    <a:pt x="13542" y="4029"/>
                  </a:cubicBezTo>
                  <a:cubicBezTo>
                    <a:pt x="12960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7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5" y="892"/>
                  </a:cubicBezTo>
                  <a:cubicBezTo>
                    <a:pt x="5142" y="1320"/>
                    <a:pt x="3479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6" y="17059"/>
                    <a:pt x="13285" y="16511"/>
                    <a:pt x="14383" y="15413"/>
                  </a:cubicBezTo>
                  <a:cubicBezTo>
                    <a:pt x="15960" y="13853"/>
                    <a:pt x="16474" y="10458"/>
                    <a:pt x="15771" y="7355"/>
                  </a:cubicBezTo>
                  <a:lnTo>
                    <a:pt x="15891" y="7544"/>
                  </a:lnTo>
                  <a:cubicBezTo>
                    <a:pt x="16354" y="8213"/>
                    <a:pt x="16474" y="9053"/>
                    <a:pt x="16954" y="9704"/>
                  </a:cubicBezTo>
                  <a:cubicBezTo>
                    <a:pt x="18498" y="11864"/>
                    <a:pt x="20229" y="12910"/>
                    <a:pt x="21858" y="12910"/>
                  </a:cubicBezTo>
                  <a:cubicBezTo>
                    <a:pt x="22201" y="12910"/>
                    <a:pt x="22544" y="12859"/>
                    <a:pt x="22886" y="12773"/>
                  </a:cubicBezTo>
                  <a:lnTo>
                    <a:pt x="22886" y="12807"/>
                  </a:lnTo>
                  <a:cubicBezTo>
                    <a:pt x="22886" y="15911"/>
                    <a:pt x="25973" y="18877"/>
                    <a:pt x="29007" y="20368"/>
                  </a:cubicBezTo>
                  <a:cubicBezTo>
                    <a:pt x="27499" y="20506"/>
                    <a:pt x="25784" y="21500"/>
                    <a:pt x="25115" y="22803"/>
                  </a:cubicBezTo>
                  <a:cubicBezTo>
                    <a:pt x="24070" y="24843"/>
                    <a:pt x="24858" y="28015"/>
                    <a:pt x="26573" y="28855"/>
                  </a:cubicBezTo>
                  <a:cubicBezTo>
                    <a:pt x="26898" y="29009"/>
                    <a:pt x="27224" y="29095"/>
                    <a:pt x="27567" y="29095"/>
                  </a:cubicBezTo>
                  <a:cubicBezTo>
                    <a:pt x="28939" y="29095"/>
                    <a:pt x="30379" y="27809"/>
                    <a:pt x="31648" y="25375"/>
                  </a:cubicBezTo>
                  <a:cubicBezTo>
                    <a:pt x="32659" y="23814"/>
                    <a:pt x="32694" y="22340"/>
                    <a:pt x="31391" y="21157"/>
                  </a:cubicBezTo>
                  <a:cubicBezTo>
                    <a:pt x="31973" y="21277"/>
                    <a:pt x="32556" y="21363"/>
                    <a:pt x="33122" y="21363"/>
                  </a:cubicBezTo>
                  <a:cubicBezTo>
                    <a:pt x="33259" y="21363"/>
                    <a:pt x="33379" y="21363"/>
                    <a:pt x="33517" y="21346"/>
                  </a:cubicBezTo>
                  <a:cubicBezTo>
                    <a:pt x="36071" y="21191"/>
                    <a:pt x="38334" y="20077"/>
                    <a:pt x="40031" y="18465"/>
                  </a:cubicBezTo>
                  <a:cubicBezTo>
                    <a:pt x="41163" y="19425"/>
                    <a:pt x="42569" y="20077"/>
                    <a:pt x="43992" y="20128"/>
                  </a:cubicBezTo>
                  <a:cubicBezTo>
                    <a:pt x="44198" y="20128"/>
                    <a:pt x="44403" y="20145"/>
                    <a:pt x="44627" y="20145"/>
                  </a:cubicBezTo>
                  <a:cubicBezTo>
                    <a:pt x="46804" y="20145"/>
                    <a:pt x="48964" y="19820"/>
                    <a:pt x="51039" y="19100"/>
                  </a:cubicBezTo>
                  <a:cubicBezTo>
                    <a:pt x="52788" y="18500"/>
                    <a:pt x="54879" y="17642"/>
                    <a:pt x="54262" y="15362"/>
                  </a:cubicBezTo>
                  <a:cubicBezTo>
                    <a:pt x="53610" y="12945"/>
                    <a:pt x="54227" y="9687"/>
                    <a:pt x="50267" y="7972"/>
                  </a:cubicBezTo>
                  <a:cubicBezTo>
                    <a:pt x="48673" y="7801"/>
                    <a:pt x="46169" y="7338"/>
                    <a:pt x="43666" y="7338"/>
                  </a:cubicBezTo>
                  <a:cubicBezTo>
                    <a:pt x="43632" y="7338"/>
                    <a:pt x="43598" y="7338"/>
                    <a:pt x="43546" y="7338"/>
                  </a:cubicBezTo>
                  <a:cubicBezTo>
                    <a:pt x="43169" y="7338"/>
                    <a:pt x="42740" y="7527"/>
                    <a:pt x="42277" y="7818"/>
                  </a:cubicBezTo>
                  <a:cubicBezTo>
                    <a:pt x="41695" y="6275"/>
                    <a:pt x="40820" y="4972"/>
                    <a:pt x="39912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1" name="任意多边形: 形状 660">
              <a:extLst>
                <a:ext uri="{FF2B5EF4-FFF2-40B4-BE49-F238E27FC236}">
                  <a16:creationId xmlns:a16="http://schemas.microsoft.com/office/drawing/2014/main" id="{5659C768-0353-F121-8DAE-43289789ACE9}"/>
                </a:ext>
              </a:extLst>
            </p:cNvPr>
            <p:cNvSpPr/>
            <p:nvPr/>
          </p:nvSpPr>
          <p:spPr>
            <a:xfrm>
              <a:off x="5613918" y="26247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2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2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0" y="3086"/>
                    <a:pt x="6910" y="1355"/>
                    <a:pt x="5333" y="412"/>
                  </a:cubicBezTo>
                  <a:cubicBezTo>
                    <a:pt x="4767" y="120"/>
                    <a:pt x="4184" y="0"/>
                    <a:pt x="36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2" name="任意多边形: 形状 661">
              <a:extLst>
                <a:ext uri="{FF2B5EF4-FFF2-40B4-BE49-F238E27FC236}">
                  <a16:creationId xmlns:a16="http://schemas.microsoft.com/office/drawing/2014/main" id="{45D91353-34AB-1331-7658-FC35FB89DC46}"/>
                </a:ext>
              </a:extLst>
            </p:cNvPr>
            <p:cNvSpPr/>
            <p:nvPr/>
          </p:nvSpPr>
          <p:spPr>
            <a:xfrm>
              <a:off x="5614810" y="2544592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66" y="17"/>
                    <a:pt x="1594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3" name="任意多边形: 形状 662">
              <a:extLst>
                <a:ext uri="{FF2B5EF4-FFF2-40B4-BE49-F238E27FC236}">
                  <a16:creationId xmlns:a16="http://schemas.microsoft.com/office/drawing/2014/main" id="{2724F6B5-DE8B-CAB6-437F-030CFF2B9BF2}"/>
                </a:ext>
              </a:extLst>
            </p:cNvPr>
            <p:cNvSpPr/>
            <p:nvPr/>
          </p:nvSpPr>
          <p:spPr>
            <a:xfrm>
              <a:off x="5577265" y="2624230"/>
              <a:ext cx="11044" cy="11693"/>
            </a:xfrm>
            <a:custGeom>
              <a:avLst/>
              <a:gdLst>
                <a:gd name="connsiteX0" fmla="*/ 6873 w 11044"/>
                <a:gd name="connsiteY0" fmla="*/ 0 h 11693"/>
                <a:gd name="connsiteX1" fmla="*/ 1849 w 11044"/>
                <a:gd name="connsiteY1" fmla="*/ 1097 h 11693"/>
                <a:gd name="connsiteX2" fmla="*/ 32 w 11044"/>
                <a:gd name="connsiteY2" fmla="*/ 3926 h 11693"/>
                <a:gd name="connsiteX3" fmla="*/ 1609 w 11044"/>
                <a:gd name="connsiteY3" fmla="*/ 9927 h 11693"/>
                <a:gd name="connsiteX4" fmla="*/ 3855 w 11044"/>
                <a:gd name="connsiteY4" fmla="*/ 11693 h 11693"/>
                <a:gd name="connsiteX5" fmla="*/ 6067 w 11044"/>
                <a:gd name="connsiteY5" fmla="*/ 10921 h 11693"/>
                <a:gd name="connsiteX6" fmla="*/ 10370 w 11044"/>
                <a:gd name="connsiteY6" fmla="*/ 5041 h 11693"/>
                <a:gd name="connsiteX7" fmla="*/ 8295 w 11044"/>
                <a:gd name="connsiteY7" fmla="*/ 206 h 11693"/>
                <a:gd name="connsiteX8" fmla="*/ 6873 w 11044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44" h="11693">
                  <a:moveTo>
                    <a:pt x="6873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4" y="1372"/>
                    <a:pt x="-140" y="2692"/>
                    <a:pt x="32" y="3926"/>
                  </a:cubicBezTo>
                  <a:cubicBezTo>
                    <a:pt x="323" y="5966"/>
                    <a:pt x="820" y="8041"/>
                    <a:pt x="1609" y="9927"/>
                  </a:cubicBezTo>
                  <a:cubicBezTo>
                    <a:pt x="2123" y="11144"/>
                    <a:pt x="2912" y="11693"/>
                    <a:pt x="3855" y="11693"/>
                  </a:cubicBezTo>
                  <a:cubicBezTo>
                    <a:pt x="4523" y="11693"/>
                    <a:pt x="5278" y="11419"/>
                    <a:pt x="6067" y="10921"/>
                  </a:cubicBezTo>
                  <a:cubicBezTo>
                    <a:pt x="8278" y="9516"/>
                    <a:pt x="8536" y="6635"/>
                    <a:pt x="10370" y="5041"/>
                  </a:cubicBezTo>
                  <a:cubicBezTo>
                    <a:pt x="11776" y="2486"/>
                    <a:pt x="10936" y="892"/>
                    <a:pt x="8295" y="206"/>
                  </a:cubicBezTo>
                  <a:cubicBezTo>
                    <a:pt x="7781" y="51"/>
                    <a:pt x="7318" y="0"/>
                    <a:pt x="68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4" name="任意多边形: 形状 663">
              <a:extLst>
                <a:ext uri="{FF2B5EF4-FFF2-40B4-BE49-F238E27FC236}">
                  <a16:creationId xmlns:a16="http://schemas.microsoft.com/office/drawing/2014/main" id="{A575B299-5D3E-A5E8-9C88-FBEFE72F967C}"/>
                </a:ext>
              </a:extLst>
            </p:cNvPr>
            <p:cNvSpPr/>
            <p:nvPr/>
          </p:nvSpPr>
          <p:spPr>
            <a:xfrm>
              <a:off x="5593702" y="2580768"/>
              <a:ext cx="19928" cy="23471"/>
            </a:xfrm>
            <a:custGeom>
              <a:avLst/>
              <a:gdLst>
                <a:gd name="connsiteX0" fmla="*/ 12844 w 19928"/>
                <a:gd name="connsiteY0" fmla="*/ 0 h 23471"/>
                <a:gd name="connsiteX1" fmla="*/ 7546 w 19928"/>
                <a:gd name="connsiteY1" fmla="*/ 2297 h 23471"/>
                <a:gd name="connsiteX2" fmla="*/ 7855 w 19928"/>
                <a:gd name="connsiteY2" fmla="*/ 6721 h 23471"/>
                <a:gd name="connsiteX3" fmla="*/ 6894 w 19928"/>
                <a:gd name="connsiteY3" fmla="*/ 9190 h 23471"/>
                <a:gd name="connsiteX4" fmla="*/ 6775 w 19928"/>
                <a:gd name="connsiteY4" fmla="*/ 9190 h 23471"/>
                <a:gd name="connsiteX5" fmla="*/ 6175 w 19928"/>
                <a:gd name="connsiteY5" fmla="*/ 9155 h 23471"/>
                <a:gd name="connsiteX6" fmla="*/ 5231 w 19928"/>
                <a:gd name="connsiteY6" fmla="*/ 10647 h 23471"/>
                <a:gd name="connsiteX7" fmla="*/ 3723 w 19928"/>
                <a:gd name="connsiteY7" fmla="*/ 10561 h 23471"/>
                <a:gd name="connsiteX8" fmla="*/ 3260 w 19928"/>
                <a:gd name="connsiteY8" fmla="*/ 10561 h 23471"/>
                <a:gd name="connsiteX9" fmla="*/ 2 w 19928"/>
                <a:gd name="connsiteY9" fmla="*/ 13459 h 23471"/>
                <a:gd name="connsiteX10" fmla="*/ 3071 w 19928"/>
                <a:gd name="connsiteY10" fmla="*/ 22014 h 23471"/>
                <a:gd name="connsiteX11" fmla="*/ 6706 w 19928"/>
                <a:gd name="connsiteY11" fmla="*/ 23471 h 23471"/>
                <a:gd name="connsiteX12" fmla="*/ 10392 w 19928"/>
                <a:gd name="connsiteY12" fmla="*/ 22837 h 23471"/>
                <a:gd name="connsiteX13" fmla="*/ 13581 w 19928"/>
                <a:gd name="connsiteY13" fmla="*/ 18619 h 23471"/>
                <a:gd name="connsiteX14" fmla="*/ 14884 w 19928"/>
                <a:gd name="connsiteY14" fmla="*/ 17419 h 23471"/>
                <a:gd name="connsiteX15" fmla="*/ 18107 w 19928"/>
                <a:gd name="connsiteY15" fmla="*/ 13716 h 23471"/>
                <a:gd name="connsiteX16" fmla="*/ 15913 w 19928"/>
                <a:gd name="connsiteY16" fmla="*/ 737 h 23471"/>
                <a:gd name="connsiteX17" fmla="*/ 14781 w 19928"/>
                <a:gd name="connsiteY17" fmla="*/ 308 h 23471"/>
                <a:gd name="connsiteX18" fmla="*/ 12844 w 19928"/>
                <a:gd name="connsiteY18" fmla="*/ 0 h 2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471">
                  <a:moveTo>
                    <a:pt x="12844" y="0"/>
                  </a:moveTo>
                  <a:cubicBezTo>
                    <a:pt x="10872" y="0"/>
                    <a:pt x="9175" y="1063"/>
                    <a:pt x="7546" y="2297"/>
                  </a:cubicBezTo>
                  <a:cubicBezTo>
                    <a:pt x="5506" y="3858"/>
                    <a:pt x="7786" y="5246"/>
                    <a:pt x="7855" y="6721"/>
                  </a:cubicBezTo>
                  <a:cubicBezTo>
                    <a:pt x="7906" y="7732"/>
                    <a:pt x="7855" y="9190"/>
                    <a:pt x="6894" y="9190"/>
                  </a:cubicBezTo>
                  <a:cubicBezTo>
                    <a:pt x="6860" y="9190"/>
                    <a:pt x="6809" y="9190"/>
                    <a:pt x="6775" y="9190"/>
                  </a:cubicBezTo>
                  <a:cubicBezTo>
                    <a:pt x="6552" y="9155"/>
                    <a:pt x="6346" y="9155"/>
                    <a:pt x="6175" y="9155"/>
                  </a:cubicBezTo>
                  <a:cubicBezTo>
                    <a:pt x="4940" y="9155"/>
                    <a:pt x="4974" y="9824"/>
                    <a:pt x="5231" y="10647"/>
                  </a:cubicBezTo>
                  <a:cubicBezTo>
                    <a:pt x="4734" y="10595"/>
                    <a:pt x="4220" y="10561"/>
                    <a:pt x="3723" y="10561"/>
                  </a:cubicBezTo>
                  <a:cubicBezTo>
                    <a:pt x="3568" y="10561"/>
                    <a:pt x="3414" y="10561"/>
                    <a:pt x="3260" y="10561"/>
                  </a:cubicBezTo>
                  <a:cubicBezTo>
                    <a:pt x="1511" y="10613"/>
                    <a:pt x="-66" y="11470"/>
                    <a:pt x="2" y="13459"/>
                  </a:cubicBezTo>
                  <a:cubicBezTo>
                    <a:pt x="122" y="16596"/>
                    <a:pt x="705" y="19717"/>
                    <a:pt x="3071" y="22014"/>
                  </a:cubicBezTo>
                  <a:cubicBezTo>
                    <a:pt x="4203" y="23111"/>
                    <a:pt x="5437" y="23471"/>
                    <a:pt x="6706" y="23471"/>
                  </a:cubicBezTo>
                  <a:cubicBezTo>
                    <a:pt x="7923" y="23471"/>
                    <a:pt x="9158" y="23146"/>
                    <a:pt x="10392" y="22837"/>
                  </a:cubicBezTo>
                  <a:cubicBezTo>
                    <a:pt x="12535" y="22306"/>
                    <a:pt x="13358" y="20728"/>
                    <a:pt x="13581" y="18619"/>
                  </a:cubicBezTo>
                  <a:cubicBezTo>
                    <a:pt x="13993" y="18259"/>
                    <a:pt x="14421" y="17865"/>
                    <a:pt x="14884" y="17419"/>
                  </a:cubicBezTo>
                  <a:cubicBezTo>
                    <a:pt x="16067" y="16305"/>
                    <a:pt x="17233" y="15088"/>
                    <a:pt x="18107" y="13716"/>
                  </a:cubicBezTo>
                  <a:cubicBezTo>
                    <a:pt x="21262" y="8744"/>
                    <a:pt x="20182" y="2726"/>
                    <a:pt x="15913" y="737"/>
                  </a:cubicBezTo>
                  <a:cubicBezTo>
                    <a:pt x="15536" y="600"/>
                    <a:pt x="15158" y="446"/>
                    <a:pt x="14781" y="308"/>
                  </a:cubicBezTo>
                  <a:cubicBezTo>
                    <a:pt x="14112" y="103"/>
                    <a:pt x="13461" y="0"/>
                    <a:pt x="128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5" name="任意多边形: 形状 664">
              <a:extLst>
                <a:ext uri="{FF2B5EF4-FFF2-40B4-BE49-F238E27FC236}">
                  <a16:creationId xmlns:a16="http://schemas.microsoft.com/office/drawing/2014/main" id="{7F3F3A08-781D-653D-8FB8-79A55D5A353E}"/>
                </a:ext>
              </a:extLst>
            </p:cNvPr>
            <p:cNvSpPr/>
            <p:nvPr/>
          </p:nvSpPr>
          <p:spPr>
            <a:xfrm>
              <a:off x="5583841" y="27683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7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4" y="9670"/>
                    <a:pt x="9606" y="8538"/>
                  </a:cubicBezTo>
                  <a:cubicBezTo>
                    <a:pt x="10858" y="6498"/>
                    <a:pt x="9709" y="1920"/>
                    <a:pt x="7652" y="737"/>
                  </a:cubicBezTo>
                  <a:cubicBezTo>
                    <a:pt x="6794" y="240"/>
                    <a:pt x="5869" y="0"/>
                    <a:pt x="4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6" name="任意多边形: 形状 665">
              <a:extLst>
                <a:ext uri="{FF2B5EF4-FFF2-40B4-BE49-F238E27FC236}">
                  <a16:creationId xmlns:a16="http://schemas.microsoft.com/office/drawing/2014/main" id="{10E45CCC-5E62-6B52-04AE-CEB8F2FC973B}"/>
                </a:ext>
              </a:extLst>
            </p:cNvPr>
            <p:cNvSpPr/>
            <p:nvPr/>
          </p:nvSpPr>
          <p:spPr>
            <a:xfrm>
              <a:off x="5663005" y="2357403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7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7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7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43" y="0"/>
                    <a:pt x="14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7" name="任意多边形: 形状 666">
              <a:extLst>
                <a:ext uri="{FF2B5EF4-FFF2-40B4-BE49-F238E27FC236}">
                  <a16:creationId xmlns:a16="http://schemas.microsoft.com/office/drawing/2014/main" id="{52E57E7C-E77E-C28C-7B6A-D0C3138FCD1D}"/>
                </a:ext>
              </a:extLst>
            </p:cNvPr>
            <p:cNvSpPr/>
            <p:nvPr/>
          </p:nvSpPr>
          <p:spPr>
            <a:xfrm>
              <a:off x="5718944" y="2373348"/>
              <a:ext cx="6846" cy="7818"/>
            </a:xfrm>
            <a:custGeom>
              <a:avLst/>
              <a:gdLst>
                <a:gd name="connsiteX0" fmla="*/ 3862 w 6846"/>
                <a:gd name="connsiteY0" fmla="*/ 0 h 7818"/>
                <a:gd name="connsiteX1" fmla="*/ 622 w 6846"/>
                <a:gd name="connsiteY1" fmla="*/ 2434 h 7818"/>
                <a:gd name="connsiteX2" fmla="*/ 2251 w 6846"/>
                <a:gd name="connsiteY2" fmla="*/ 7149 h 7818"/>
                <a:gd name="connsiteX3" fmla="*/ 3845 w 6846"/>
                <a:gd name="connsiteY3" fmla="*/ 7818 h 7818"/>
                <a:gd name="connsiteX4" fmla="*/ 6211 w 6846"/>
                <a:gd name="connsiteY4" fmla="*/ 6052 h 7818"/>
                <a:gd name="connsiteX5" fmla="*/ 5337 w 6846"/>
                <a:gd name="connsiteY5" fmla="*/ 480 h 7818"/>
                <a:gd name="connsiteX6" fmla="*/ 3862 w 6846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6" h="7818">
                  <a:moveTo>
                    <a:pt x="3862" y="0"/>
                  </a:moveTo>
                  <a:cubicBezTo>
                    <a:pt x="2645" y="0"/>
                    <a:pt x="1428" y="892"/>
                    <a:pt x="622" y="2434"/>
                  </a:cubicBezTo>
                  <a:cubicBezTo>
                    <a:pt x="-1007" y="5023"/>
                    <a:pt x="930" y="6052"/>
                    <a:pt x="2251" y="7149"/>
                  </a:cubicBezTo>
                  <a:cubicBezTo>
                    <a:pt x="2817" y="7612"/>
                    <a:pt x="3348" y="7818"/>
                    <a:pt x="3845" y="7818"/>
                  </a:cubicBezTo>
                  <a:cubicBezTo>
                    <a:pt x="4788" y="7818"/>
                    <a:pt x="5594" y="7081"/>
                    <a:pt x="6211" y="6052"/>
                  </a:cubicBezTo>
                  <a:cubicBezTo>
                    <a:pt x="7360" y="4149"/>
                    <a:pt x="6880" y="1492"/>
                    <a:pt x="5337" y="480"/>
                  </a:cubicBezTo>
                  <a:cubicBezTo>
                    <a:pt x="4840" y="137"/>
                    <a:pt x="4342" y="0"/>
                    <a:pt x="386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8" name="任意多边形: 形状 667">
              <a:extLst>
                <a:ext uri="{FF2B5EF4-FFF2-40B4-BE49-F238E27FC236}">
                  <a16:creationId xmlns:a16="http://schemas.microsoft.com/office/drawing/2014/main" id="{8E651E30-DE88-B53F-293B-1FC72E103217}"/>
                </a:ext>
              </a:extLst>
            </p:cNvPr>
            <p:cNvSpPr/>
            <p:nvPr/>
          </p:nvSpPr>
          <p:spPr>
            <a:xfrm>
              <a:off x="5708849" y="2426206"/>
              <a:ext cx="16807" cy="16630"/>
            </a:xfrm>
            <a:custGeom>
              <a:avLst/>
              <a:gdLst>
                <a:gd name="connsiteX0" fmla="*/ 7768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8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8" y="0"/>
                  </a:moveTo>
                  <a:cubicBezTo>
                    <a:pt x="5179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5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37" y="669"/>
                    <a:pt x="10476" y="0"/>
                    <a:pt x="77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9" name="任意多边形: 形状 668">
              <a:extLst>
                <a:ext uri="{FF2B5EF4-FFF2-40B4-BE49-F238E27FC236}">
                  <a16:creationId xmlns:a16="http://schemas.microsoft.com/office/drawing/2014/main" id="{CD66B53C-9F48-458F-85C6-98D4DF947A1E}"/>
                </a:ext>
              </a:extLst>
            </p:cNvPr>
            <p:cNvSpPr/>
            <p:nvPr/>
          </p:nvSpPr>
          <p:spPr>
            <a:xfrm>
              <a:off x="5703042" y="2462827"/>
              <a:ext cx="12795" cy="12687"/>
            </a:xfrm>
            <a:custGeom>
              <a:avLst/>
              <a:gdLst>
                <a:gd name="connsiteX0" fmla="*/ 6408 w 12795"/>
                <a:gd name="connsiteY0" fmla="*/ 0 h 12687"/>
                <a:gd name="connsiteX1" fmla="*/ 5465 w 12795"/>
                <a:gd name="connsiteY1" fmla="*/ 103 h 12687"/>
                <a:gd name="connsiteX2" fmla="*/ 13 w 12795"/>
                <a:gd name="connsiteY2" fmla="*/ 5658 h 12687"/>
                <a:gd name="connsiteX3" fmla="*/ 5070 w 12795"/>
                <a:gd name="connsiteY3" fmla="*/ 12276 h 12687"/>
                <a:gd name="connsiteX4" fmla="*/ 9031 w 12795"/>
                <a:gd name="connsiteY4" fmla="*/ 12687 h 12687"/>
                <a:gd name="connsiteX5" fmla="*/ 11963 w 12795"/>
                <a:gd name="connsiteY5" fmla="*/ 11436 h 12687"/>
                <a:gd name="connsiteX6" fmla="*/ 11483 w 12795"/>
                <a:gd name="connsiteY6" fmla="*/ 4269 h 12687"/>
                <a:gd name="connsiteX7" fmla="*/ 6408 w 12795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5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49" y="9241"/>
                    <a:pt x="12014" y="6550"/>
                    <a:pt x="11483" y="4269"/>
                  </a:cubicBezTo>
                  <a:cubicBezTo>
                    <a:pt x="10848" y="1577"/>
                    <a:pt x="8568" y="0"/>
                    <a:pt x="6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0" name="任意多边形: 形状 669">
              <a:extLst>
                <a:ext uri="{FF2B5EF4-FFF2-40B4-BE49-F238E27FC236}">
                  <a16:creationId xmlns:a16="http://schemas.microsoft.com/office/drawing/2014/main" id="{40B07BFE-F7CA-2133-0BE4-35073697C6DB}"/>
                </a:ext>
              </a:extLst>
            </p:cNvPr>
            <p:cNvSpPr/>
            <p:nvPr/>
          </p:nvSpPr>
          <p:spPr>
            <a:xfrm>
              <a:off x="5640062" y="23838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1" y="0"/>
                    <a:pt x="1049" y="977"/>
                    <a:pt x="191" y="2246"/>
                  </a:cubicBezTo>
                  <a:cubicBezTo>
                    <a:pt x="-460" y="3206"/>
                    <a:pt x="672" y="6429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1" name="任意多边形: 形状 670">
              <a:extLst>
                <a:ext uri="{FF2B5EF4-FFF2-40B4-BE49-F238E27FC236}">
                  <a16:creationId xmlns:a16="http://schemas.microsoft.com/office/drawing/2014/main" id="{9BA78DBD-FF3D-A1AA-6464-3EBE0ABFB974}"/>
                </a:ext>
              </a:extLst>
            </p:cNvPr>
            <p:cNvSpPr/>
            <p:nvPr/>
          </p:nvSpPr>
          <p:spPr>
            <a:xfrm>
              <a:off x="5704913" y="23484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1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9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86" y="703"/>
                    <a:pt x="3801" y="0"/>
                    <a:pt x="28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2" name="任意多边形: 形状 671">
              <a:extLst>
                <a:ext uri="{FF2B5EF4-FFF2-40B4-BE49-F238E27FC236}">
                  <a16:creationId xmlns:a16="http://schemas.microsoft.com/office/drawing/2014/main" id="{83E72C56-8F91-1745-2672-1D1617B40FFD}"/>
                </a:ext>
              </a:extLst>
            </p:cNvPr>
            <p:cNvSpPr/>
            <p:nvPr/>
          </p:nvSpPr>
          <p:spPr>
            <a:xfrm>
              <a:off x="5654672" y="2357523"/>
              <a:ext cx="10884" cy="12807"/>
            </a:xfrm>
            <a:custGeom>
              <a:avLst/>
              <a:gdLst>
                <a:gd name="connsiteX0" fmla="*/ 5041 w 10884"/>
                <a:gd name="connsiteY0" fmla="*/ 0 h 12807"/>
                <a:gd name="connsiteX1" fmla="*/ 2863 w 10884"/>
                <a:gd name="connsiteY1" fmla="*/ 1063 h 12807"/>
                <a:gd name="connsiteX2" fmla="*/ 703 w 10884"/>
                <a:gd name="connsiteY2" fmla="*/ 4389 h 12807"/>
                <a:gd name="connsiteX3" fmla="*/ 6138 w 10884"/>
                <a:gd name="connsiteY3" fmla="*/ 12584 h 12807"/>
                <a:gd name="connsiteX4" fmla="*/ 7321 w 10884"/>
                <a:gd name="connsiteY4" fmla="*/ 12807 h 12807"/>
                <a:gd name="connsiteX5" fmla="*/ 10836 w 10884"/>
                <a:gd name="connsiteY5" fmla="*/ 8350 h 12807"/>
                <a:gd name="connsiteX6" fmla="*/ 6790 w 10884"/>
                <a:gd name="connsiteY6" fmla="*/ 1492 h 12807"/>
                <a:gd name="connsiteX7" fmla="*/ 5041 w 10884"/>
                <a:gd name="connsiteY7" fmla="*/ 0 h 12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807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807"/>
                    <a:pt x="7321" y="12807"/>
                  </a:cubicBezTo>
                  <a:cubicBezTo>
                    <a:pt x="10133" y="12807"/>
                    <a:pt x="11127" y="11367"/>
                    <a:pt x="10836" y="8350"/>
                  </a:cubicBezTo>
                  <a:cubicBezTo>
                    <a:pt x="10544" y="5298"/>
                    <a:pt x="7853" y="3978"/>
                    <a:pt x="6790" y="1492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3" name="任意多边形: 形状 672">
              <a:extLst>
                <a:ext uri="{FF2B5EF4-FFF2-40B4-BE49-F238E27FC236}">
                  <a16:creationId xmlns:a16="http://schemas.microsoft.com/office/drawing/2014/main" id="{6C054A85-A2C5-0E3A-F3C8-F6953690E533}"/>
                </a:ext>
              </a:extLst>
            </p:cNvPr>
            <p:cNvSpPr/>
            <p:nvPr/>
          </p:nvSpPr>
          <p:spPr>
            <a:xfrm>
              <a:off x="6004765" y="2314643"/>
              <a:ext cx="12364" cy="22408"/>
            </a:xfrm>
            <a:custGeom>
              <a:avLst/>
              <a:gdLst>
                <a:gd name="connsiteX0" fmla="*/ 7260 w 12364"/>
                <a:gd name="connsiteY0" fmla="*/ 0 h 22408"/>
                <a:gd name="connsiteX1" fmla="*/ 4843 w 12364"/>
                <a:gd name="connsiteY1" fmla="*/ 977 h 22408"/>
                <a:gd name="connsiteX2" fmla="*/ 4757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9 w 12364"/>
                <a:gd name="connsiteY6" fmla="*/ 14710 h 22408"/>
                <a:gd name="connsiteX7" fmla="*/ 145 w 12364"/>
                <a:gd name="connsiteY7" fmla="*/ 17351 h 22408"/>
                <a:gd name="connsiteX8" fmla="*/ 2032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60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60" y="0"/>
                  </a:moveTo>
                  <a:cubicBezTo>
                    <a:pt x="6540" y="0"/>
                    <a:pt x="5735" y="326"/>
                    <a:pt x="4843" y="977"/>
                  </a:cubicBezTo>
                  <a:lnTo>
                    <a:pt x="4757" y="857"/>
                  </a:lnTo>
                  <a:cubicBezTo>
                    <a:pt x="4226" y="1097"/>
                    <a:pt x="3335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97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9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2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8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27" y="1063"/>
                    <a:pt x="8563" y="0"/>
                    <a:pt x="72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4" name="任意多边形: 形状 673">
              <a:extLst>
                <a:ext uri="{FF2B5EF4-FFF2-40B4-BE49-F238E27FC236}">
                  <a16:creationId xmlns:a16="http://schemas.microsoft.com/office/drawing/2014/main" id="{9212ABFC-1FDA-1B22-FF42-793D717EE603}"/>
                </a:ext>
              </a:extLst>
            </p:cNvPr>
            <p:cNvSpPr/>
            <p:nvPr/>
          </p:nvSpPr>
          <p:spPr>
            <a:xfrm>
              <a:off x="5701670" y="2577099"/>
              <a:ext cx="5619" cy="6772"/>
            </a:xfrm>
            <a:custGeom>
              <a:avLst/>
              <a:gdLst>
                <a:gd name="connsiteX0" fmla="*/ 3408 w 5619"/>
                <a:gd name="connsiteY0" fmla="*/ 0 h 6772"/>
                <a:gd name="connsiteX1" fmla="*/ 253 w 5619"/>
                <a:gd name="connsiteY1" fmla="*/ 2057 h 6772"/>
                <a:gd name="connsiteX2" fmla="*/ 1642 w 5619"/>
                <a:gd name="connsiteY2" fmla="*/ 6361 h 6772"/>
                <a:gd name="connsiteX3" fmla="*/ 2945 w 5619"/>
                <a:gd name="connsiteY3" fmla="*/ 6772 h 6772"/>
                <a:gd name="connsiteX4" fmla="*/ 5620 w 5619"/>
                <a:gd name="connsiteY4" fmla="*/ 892 h 6772"/>
                <a:gd name="connsiteX5" fmla="*/ 4865 w 5619"/>
                <a:gd name="connsiteY5" fmla="*/ 292 h 6772"/>
                <a:gd name="connsiteX6" fmla="*/ 3408 w 5619"/>
                <a:gd name="connsiteY6" fmla="*/ 0 h 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19" h="6772">
                  <a:moveTo>
                    <a:pt x="3408" y="0"/>
                  </a:moveTo>
                  <a:cubicBezTo>
                    <a:pt x="2002" y="0"/>
                    <a:pt x="579" y="806"/>
                    <a:pt x="253" y="2057"/>
                  </a:cubicBezTo>
                  <a:cubicBezTo>
                    <a:pt x="-192" y="3703"/>
                    <a:pt x="-227" y="5401"/>
                    <a:pt x="1642" y="6361"/>
                  </a:cubicBezTo>
                  <a:cubicBezTo>
                    <a:pt x="2071" y="6584"/>
                    <a:pt x="2517" y="6721"/>
                    <a:pt x="2945" y="6772"/>
                  </a:cubicBezTo>
                  <a:lnTo>
                    <a:pt x="5620" y="892"/>
                  </a:lnTo>
                  <a:cubicBezTo>
                    <a:pt x="5397" y="686"/>
                    <a:pt x="5139" y="480"/>
                    <a:pt x="4865" y="292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5" name="任意多边形: 形状 674">
              <a:extLst>
                <a:ext uri="{FF2B5EF4-FFF2-40B4-BE49-F238E27FC236}">
                  <a16:creationId xmlns:a16="http://schemas.microsoft.com/office/drawing/2014/main" id="{002FB114-A27E-BF61-5438-A463A0814934}"/>
                </a:ext>
              </a:extLst>
            </p:cNvPr>
            <p:cNvSpPr/>
            <p:nvPr/>
          </p:nvSpPr>
          <p:spPr>
            <a:xfrm>
              <a:off x="5704598" y="2577990"/>
              <a:ext cx="3827" cy="5914"/>
            </a:xfrm>
            <a:custGeom>
              <a:avLst/>
              <a:gdLst>
                <a:gd name="connsiteX0" fmla="*/ 2674 w 3827"/>
                <a:gd name="connsiteY0" fmla="*/ 0 h 5914"/>
                <a:gd name="connsiteX1" fmla="*/ 0 w 3827"/>
                <a:gd name="connsiteY1" fmla="*/ 5881 h 5914"/>
                <a:gd name="connsiteX2" fmla="*/ 463 w 3827"/>
                <a:gd name="connsiteY2" fmla="*/ 5915 h 5914"/>
                <a:gd name="connsiteX3" fmla="*/ 3652 w 3827"/>
                <a:gd name="connsiteY3" fmla="*/ 3566 h 5914"/>
                <a:gd name="connsiteX4" fmla="*/ 2674 w 3827"/>
                <a:gd name="connsiteY4" fmla="*/ 0 h 5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7" h="5914">
                  <a:moveTo>
                    <a:pt x="2674" y="0"/>
                  </a:moveTo>
                  <a:lnTo>
                    <a:pt x="0" y="5881"/>
                  </a:lnTo>
                  <a:cubicBezTo>
                    <a:pt x="154" y="5898"/>
                    <a:pt x="308" y="5915"/>
                    <a:pt x="463" y="5915"/>
                  </a:cubicBezTo>
                  <a:cubicBezTo>
                    <a:pt x="1886" y="5915"/>
                    <a:pt x="3189" y="5075"/>
                    <a:pt x="3652" y="3566"/>
                  </a:cubicBezTo>
                  <a:cubicBezTo>
                    <a:pt x="4115" y="2040"/>
                    <a:pt x="3617" y="892"/>
                    <a:pt x="267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6" name="任意多边形: 形状 675">
              <a:extLst>
                <a:ext uri="{FF2B5EF4-FFF2-40B4-BE49-F238E27FC236}">
                  <a16:creationId xmlns:a16="http://schemas.microsoft.com/office/drawing/2014/main" id="{2056B3D2-FA27-3C3B-44EF-DCAEE178D186}"/>
                </a:ext>
              </a:extLst>
            </p:cNvPr>
            <p:cNvSpPr/>
            <p:nvPr/>
          </p:nvSpPr>
          <p:spPr>
            <a:xfrm>
              <a:off x="5712732" y="2507404"/>
              <a:ext cx="11383" cy="15499"/>
            </a:xfrm>
            <a:custGeom>
              <a:avLst/>
              <a:gdLst>
                <a:gd name="connsiteX0" fmla="*/ 3165 w 11383"/>
                <a:gd name="connsiteY0" fmla="*/ 0 h 15499"/>
                <a:gd name="connsiteX1" fmla="*/ 62 w 11383"/>
                <a:gd name="connsiteY1" fmla="*/ 5195 h 15499"/>
                <a:gd name="connsiteX2" fmla="*/ 1468 w 11383"/>
                <a:gd name="connsiteY2" fmla="*/ 10287 h 15499"/>
                <a:gd name="connsiteX3" fmla="*/ 1056 w 11383"/>
                <a:gd name="connsiteY3" fmla="*/ 11110 h 15499"/>
                <a:gd name="connsiteX4" fmla="*/ 2685 w 11383"/>
                <a:gd name="connsiteY4" fmla="*/ 15225 h 15499"/>
                <a:gd name="connsiteX5" fmla="*/ 4005 w 11383"/>
                <a:gd name="connsiteY5" fmla="*/ 15499 h 15499"/>
                <a:gd name="connsiteX6" fmla="*/ 7023 w 11383"/>
                <a:gd name="connsiteY6" fmla="*/ 13167 h 15499"/>
                <a:gd name="connsiteX7" fmla="*/ 7108 w 11383"/>
                <a:gd name="connsiteY7" fmla="*/ 12550 h 15499"/>
                <a:gd name="connsiteX8" fmla="*/ 11206 w 11383"/>
                <a:gd name="connsiteY8" fmla="*/ 7972 h 15499"/>
                <a:gd name="connsiteX9" fmla="*/ 8377 w 11383"/>
                <a:gd name="connsiteY9" fmla="*/ 1029 h 15499"/>
                <a:gd name="connsiteX10" fmla="*/ 4897 w 11383"/>
                <a:gd name="connsiteY10" fmla="*/ 189 h 15499"/>
                <a:gd name="connsiteX11" fmla="*/ 3165 w 11383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83" h="15499">
                  <a:moveTo>
                    <a:pt x="3165" y="0"/>
                  </a:moveTo>
                  <a:cubicBezTo>
                    <a:pt x="576" y="0"/>
                    <a:pt x="-247" y="1612"/>
                    <a:pt x="62" y="5195"/>
                  </a:cubicBezTo>
                  <a:cubicBezTo>
                    <a:pt x="216" y="7047"/>
                    <a:pt x="782" y="8693"/>
                    <a:pt x="1468" y="10287"/>
                  </a:cubicBezTo>
                  <a:cubicBezTo>
                    <a:pt x="1296" y="10544"/>
                    <a:pt x="1142" y="10819"/>
                    <a:pt x="1056" y="11110"/>
                  </a:cubicBezTo>
                  <a:cubicBezTo>
                    <a:pt x="490" y="12910"/>
                    <a:pt x="816" y="14453"/>
                    <a:pt x="2685" y="15225"/>
                  </a:cubicBezTo>
                  <a:cubicBezTo>
                    <a:pt x="3131" y="15413"/>
                    <a:pt x="3576" y="15499"/>
                    <a:pt x="4005" y="15499"/>
                  </a:cubicBezTo>
                  <a:cubicBezTo>
                    <a:pt x="5377" y="15499"/>
                    <a:pt x="6611" y="14625"/>
                    <a:pt x="7023" y="13167"/>
                  </a:cubicBezTo>
                  <a:cubicBezTo>
                    <a:pt x="7074" y="12962"/>
                    <a:pt x="7074" y="12756"/>
                    <a:pt x="7108" y="12550"/>
                  </a:cubicBezTo>
                  <a:cubicBezTo>
                    <a:pt x="8891" y="11573"/>
                    <a:pt x="10623" y="9773"/>
                    <a:pt x="11206" y="7972"/>
                  </a:cubicBezTo>
                  <a:cubicBezTo>
                    <a:pt x="11909" y="5847"/>
                    <a:pt x="10434" y="2212"/>
                    <a:pt x="8377" y="1029"/>
                  </a:cubicBezTo>
                  <a:cubicBezTo>
                    <a:pt x="7211" y="737"/>
                    <a:pt x="6062" y="411"/>
                    <a:pt x="4897" y="189"/>
                  </a:cubicBezTo>
                  <a:cubicBezTo>
                    <a:pt x="4262" y="69"/>
                    <a:pt x="3679" y="0"/>
                    <a:pt x="316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7" name="任意多边形: 形状 676">
              <a:extLst>
                <a:ext uri="{FF2B5EF4-FFF2-40B4-BE49-F238E27FC236}">
                  <a16:creationId xmlns:a16="http://schemas.microsoft.com/office/drawing/2014/main" id="{0094D6F3-28C2-CD8E-E43F-D823D0277B38}"/>
                </a:ext>
              </a:extLst>
            </p:cNvPr>
            <p:cNvSpPr/>
            <p:nvPr/>
          </p:nvSpPr>
          <p:spPr>
            <a:xfrm>
              <a:off x="5695785" y="2557622"/>
              <a:ext cx="19991" cy="20093"/>
            </a:xfrm>
            <a:custGeom>
              <a:avLst/>
              <a:gdLst>
                <a:gd name="connsiteX0" fmla="*/ 17643 w 19991"/>
                <a:gd name="connsiteY0" fmla="*/ 0 h 20093"/>
                <a:gd name="connsiteX1" fmla="*/ 17471 w 19991"/>
                <a:gd name="connsiteY1" fmla="*/ 0 h 20093"/>
                <a:gd name="connsiteX2" fmla="*/ 12156 w 19991"/>
                <a:gd name="connsiteY2" fmla="*/ 1955 h 20093"/>
                <a:gd name="connsiteX3" fmla="*/ 10305 w 19991"/>
                <a:gd name="connsiteY3" fmla="*/ 3515 h 20093"/>
                <a:gd name="connsiteX4" fmla="*/ 8316 w 19991"/>
                <a:gd name="connsiteY4" fmla="*/ 3035 h 20093"/>
                <a:gd name="connsiteX5" fmla="*/ 5607 w 19991"/>
                <a:gd name="connsiteY5" fmla="*/ 2537 h 20093"/>
                <a:gd name="connsiteX6" fmla="*/ 155 w 19991"/>
                <a:gd name="connsiteY6" fmla="*/ 7698 h 20093"/>
                <a:gd name="connsiteX7" fmla="*/ 875 w 19991"/>
                <a:gd name="connsiteY7" fmla="*/ 17505 h 20093"/>
                <a:gd name="connsiteX8" fmla="*/ 4441 w 19991"/>
                <a:gd name="connsiteY8" fmla="*/ 20094 h 20093"/>
                <a:gd name="connsiteX9" fmla="*/ 5178 w 19991"/>
                <a:gd name="connsiteY9" fmla="*/ 20042 h 20093"/>
                <a:gd name="connsiteX10" fmla="*/ 14351 w 19991"/>
                <a:gd name="connsiteY10" fmla="*/ 13047 h 20093"/>
                <a:gd name="connsiteX11" fmla="*/ 15843 w 19991"/>
                <a:gd name="connsiteY11" fmla="*/ 10801 h 20093"/>
                <a:gd name="connsiteX12" fmla="*/ 19992 w 19991"/>
                <a:gd name="connsiteY12" fmla="*/ 1680 h 20093"/>
                <a:gd name="connsiteX13" fmla="*/ 17643 w 19991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91" h="20093">
                  <a:moveTo>
                    <a:pt x="17643" y="0"/>
                  </a:moveTo>
                  <a:cubicBezTo>
                    <a:pt x="17591" y="0"/>
                    <a:pt x="17523" y="0"/>
                    <a:pt x="17471" y="0"/>
                  </a:cubicBezTo>
                  <a:cubicBezTo>
                    <a:pt x="15483" y="103"/>
                    <a:pt x="13219" y="-292"/>
                    <a:pt x="12156" y="1955"/>
                  </a:cubicBezTo>
                  <a:cubicBezTo>
                    <a:pt x="11591" y="3137"/>
                    <a:pt x="11007" y="3515"/>
                    <a:pt x="10305" y="3515"/>
                  </a:cubicBezTo>
                  <a:cubicBezTo>
                    <a:pt x="9739" y="3515"/>
                    <a:pt x="9087" y="3275"/>
                    <a:pt x="8316" y="3035"/>
                  </a:cubicBezTo>
                  <a:cubicBezTo>
                    <a:pt x="7287" y="2709"/>
                    <a:pt x="6396" y="2537"/>
                    <a:pt x="5607" y="2537"/>
                  </a:cubicBezTo>
                  <a:cubicBezTo>
                    <a:pt x="3276" y="2537"/>
                    <a:pt x="1784" y="4046"/>
                    <a:pt x="155" y="7698"/>
                  </a:cubicBezTo>
                  <a:cubicBezTo>
                    <a:pt x="-68" y="10287"/>
                    <a:pt x="-205" y="13956"/>
                    <a:pt x="875" y="17505"/>
                  </a:cubicBezTo>
                  <a:cubicBezTo>
                    <a:pt x="1389" y="19219"/>
                    <a:pt x="2727" y="20094"/>
                    <a:pt x="4441" y="20094"/>
                  </a:cubicBezTo>
                  <a:cubicBezTo>
                    <a:pt x="4681" y="20094"/>
                    <a:pt x="4921" y="20077"/>
                    <a:pt x="5178" y="20042"/>
                  </a:cubicBezTo>
                  <a:cubicBezTo>
                    <a:pt x="9465" y="19460"/>
                    <a:pt x="12791" y="17094"/>
                    <a:pt x="14351" y="13047"/>
                  </a:cubicBezTo>
                  <a:cubicBezTo>
                    <a:pt x="14763" y="11967"/>
                    <a:pt x="15243" y="11298"/>
                    <a:pt x="15843" y="10801"/>
                  </a:cubicBezTo>
                  <a:lnTo>
                    <a:pt x="19992" y="1680"/>
                  </a:lnTo>
                  <a:cubicBezTo>
                    <a:pt x="19529" y="703"/>
                    <a:pt x="18860" y="0"/>
                    <a:pt x="176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8" name="任意多边形: 形状 677">
              <a:extLst>
                <a:ext uri="{FF2B5EF4-FFF2-40B4-BE49-F238E27FC236}">
                  <a16:creationId xmlns:a16="http://schemas.microsoft.com/office/drawing/2014/main" id="{5671A71D-A5A8-4742-F53A-4F3AAC3FF7D6}"/>
                </a:ext>
              </a:extLst>
            </p:cNvPr>
            <p:cNvSpPr/>
            <p:nvPr/>
          </p:nvSpPr>
          <p:spPr>
            <a:xfrm>
              <a:off x="5711610" y="2559285"/>
              <a:ext cx="4735" cy="9121"/>
            </a:xfrm>
            <a:custGeom>
              <a:avLst/>
              <a:gdLst>
                <a:gd name="connsiteX0" fmla="*/ 4149 w 4735"/>
                <a:gd name="connsiteY0" fmla="*/ 0 h 9121"/>
                <a:gd name="connsiteX1" fmla="*/ 0 w 4735"/>
                <a:gd name="connsiteY1" fmla="*/ 9121 h 9121"/>
                <a:gd name="connsiteX2" fmla="*/ 1560 w 4735"/>
                <a:gd name="connsiteY2" fmla="*/ 8161 h 9121"/>
                <a:gd name="connsiteX3" fmla="*/ 4303 w 4735"/>
                <a:gd name="connsiteY3" fmla="*/ 360 h 9121"/>
                <a:gd name="connsiteX4" fmla="*/ 4149 w 4735"/>
                <a:gd name="connsiteY4" fmla="*/ 0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5" h="9121">
                  <a:moveTo>
                    <a:pt x="4149" y="0"/>
                  </a:moveTo>
                  <a:lnTo>
                    <a:pt x="0" y="9121"/>
                  </a:lnTo>
                  <a:cubicBezTo>
                    <a:pt x="446" y="8744"/>
                    <a:pt x="960" y="8470"/>
                    <a:pt x="1560" y="8161"/>
                  </a:cubicBezTo>
                  <a:cubicBezTo>
                    <a:pt x="4235" y="6824"/>
                    <a:pt x="5452" y="3206"/>
                    <a:pt x="4303" y="360"/>
                  </a:cubicBezTo>
                  <a:cubicBezTo>
                    <a:pt x="4269" y="257"/>
                    <a:pt x="4218" y="120"/>
                    <a:pt x="41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9" name="任意多边形: 形状 678">
              <a:extLst>
                <a:ext uri="{FF2B5EF4-FFF2-40B4-BE49-F238E27FC236}">
                  <a16:creationId xmlns:a16="http://schemas.microsoft.com/office/drawing/2014/main" id="{DA8D46EE-FB67-7E36-4EA5-5F64505DDB8B}"/>
                </a:ext>
              </a:extLst>
            </p:cNvPr>
            <p:cNvSpPr/>
            <p:nvPr/>
          </p:nvSpPr>
          <p:spPr>
            <a:xfrm>
              <a:off x="5698702" y="2506958"/>
              <a:ext cx="6907" cy="6960"/>
            </a:xfrm>
            <a:custGeom>
              <a:avLst/>
              <a:gdLst>
                <a:gd name="connsiteX0" fmla="*/ 3427 w 6907"/>
                <a:gd name="connsiteY0" fmla="*/ 0 h 6960"/>
                <a:gd name="connsiteX1" fmla="*/ 255 w 6907"/>
                <a:gd name="connsiteY1" fmla="*/ 1783 h 6960"/>
                <a:gd name="connsiteX2" fmla="*/ 2467 w 6907"/>
                <a:gd name="connsiteY2" fmla="*/ 6875 h 6960"/>
                <a:gd name="connsiteX3" fmla="*/ 3221 w 6907"/>
                <a:gd name="connsiteY3" fmla="*/ 6961 h 6960"/>
                <a:gd name="connsiteX4" fmla="*/ 6890 w 6907"/>
                <a:gd name="connsiteY4" fmla="*/ 4629 h 6960"/>
                <a:gd name="connsiteX5" fmla="*/ 4936 w 6907"/>
                <a:gd name="connsiteY5" fmla="*/ 309 h 6960"/>
                <a:gd name="connsiteX6" fmla="*/ 3427 w 6907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7" h="6960">
                  <a:moveTo>
                    <a:pt x="3427" y="0"/>
                  </a:moveTo>
                  <a:cubicBezTo>
                    <a:pt x="2038" y="0"/>
                    <a:pt x="632" y="703"/>
                    <a:pt x="255" y="1783"/>
                  </a:cubicBezTo>
                  <a:cubicBezTo>
                    <a:pt x="-516" y="3909"/>
                    <a:pt x="529" y="6447"/>
                    <a:pt x="2467" y="6875"/>
                  </a:cubicBezTo>
                  <a:cubicBezTo>
                    <a:pt x="2724" y="6927"/>
                    <a:pt x="2981" y="6961"/>
                    <a:pt x="3221" y="6961"/>
                  </a:cubicBezTo>
                  <a:cubicBezTo>
                    <a:pt x="4816" y="6961"/>
                    <a:pt x="5879" y="5761"/>
                    <a:pt x="6890" y="4629"/>
                  </a:cubicBezTo>
                  <a:cubicBezTo>
                    <a:pt x="6993" y="2726"/>
                    <a:pt x="6685" y="1114"/>
                    <a:pt x="4936" y="309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0" name="任意多边形: 形状 679">
              <a:extLst>
                <a:ext uri="{FF2B5EF4-FFF2-40B4-BE49-F238E27FC236}">
                  <a16:creationId xmlns:a16="http://schemas.microsoft.com/office/drawing/2014/main" id="{40ABF4CA-822D-9BB1-D2AE-C43B5891C572}"/>
                </a:ext>
              </a:extLst>
            </p:cNvPr>
            <p:cNvSpPr/>
            <p:nvPr/>
          </p:nvSpPr>
          <p:spPr>
            <a:xfrm>
              <a:off x="5657093" y="2535676"/>
              <a:ext cx="14293" cy="20711"/>
            </a:xfrm>
            <a:custGeom>
              <a:avLst/>
              <a:gdLst>
                <a:gd name="connsiteX0" fmla="*/ 12135 w 14293"/>
                <a:gd name="connsiteY0" fmla="*/ 0 h 20711"/>
                <a:gd name="connsiteX1" fmla="*/ 10746 w 14293"/>
                <a:gd name="connsiteY1" fmla="*/ 257 h 20711"/>
                <a:gd name="connsiteX2" fmla="*/ 5020 w 14293"/>
                <a:gd name="connsiteY2" fmla="*/ 2743 h 20711"/>
                <a:gd name="connsiteX3" fmla="*/ 2928 w 14293"/>
                <a:gd name="connsiteY3" fmla="*/ 1663 h 20711"/>
                <a:gd name="connsiteX4" fmla="*/ 1693 w 14293"/>
                <a:gd name="connsiteY4" fmla="*/ 2023 h 20711"/>
                <a:gd name="connsiteX5" fmla="*/ 151 w 14293"/>
                <a:gd name="connsiteY5" fmla="*/ 6344 h 20711"/>
                <a:gd name="connsiteX6" fmla="*/ 2688 w 14293"/>
                <a:gd name="connsiteY6" fmla="*/ 17934 h 20711"/>
                <a:gd name="connsiteX7" fmla="*/ 5551 w 14293"/>
                <a:gd name="connsiteY7" fmla="*/ 20711 h 20711"/>
                <a:gd name="connsiteX8" fmla="*/ 5774 w 14293"/>
                <a:gd name="connsiteY8" fmla="*/ 20711 h 20711"/>
                <a:gd name="connsiteX9" fmla="*/ 9358 w 14293"/>
                <a:gd name="connsiteY9" fmla="*/ 18345 h 20711"/>
                <a:gd name="connsiteX10" fmla="*/ 10112 w 14293"/>
                <a:gd name="connsiteY10" fmla="*/ 11607 h 20711"/>
                <a:gd name="connsiteX11" fmla="*/ 13198 w 14293"/>
                <a:gd name="connsiteY11" fmla="*/ 8881 h 20711"/>
                <a:gd name="connsiteX12" fmla="*/ 14244 w 14293"/>
                <a:gd name="connsiteY12" fmla="*/ 3532 h 20711"/>
                <a:gd name="connsiteX13" fmla="*/ 12135 w 14293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3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3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89" y="20711"/>
                    <a:pt x="9066" y="20043"/>
                    <a:pt x="9358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81"/>
                  </a:cubicBezTo>
                  <a:cubicBezTo>
                    <a:pt x="13524" y="7235"/>
                    <a:pt x="14021" y="5401"/>
                    <a:pt x="14244" y="3532"/>
                  </a:cubicBezTo>
                  <a:cubicBezTo>
                    <a:pt x="14501" y="1286"/>
                    <a:pt x="13746" y="0"/>
                    <a:pt x="121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1" name="任意多边形: 形状 680">
              <a:extLst>
                <a:ext uri="{FF2B5EF4-FFF2-40B4-BE49-F238E27FC236}">
                  <a16:creationId xmlns:a16="http://schemas.microsoft.com/office/drawing/2014/main" id="{3013C228-A74F-F8AE-90E2-C758BA54007E}"/>
                </a:ext>
              </a:extLst>
            </p:cNvPr>
            <p:cNvSpPr/>
            <p:nvPr/>
          </p:nvSpPr>
          <p:spPr>
            <a:xfrm>
              <a:off x="5670222" y="25602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8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4" y="223"/>
                    <a:pt x="3892" y="806"/>
                  </a:cubicBezTo>
                  <a:cubicBezTo>
                    <a:pt x="2658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3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8" y="960"/>
                  </a:cubicBezTo>
                  <a:cubicBezTo>
                    <a:pt x="11624" y="394"/>
                    <a:pt x="9807" y="0"/>
                    <a:pt x="79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2" name="任意多边形: 形状 681">
              <a:extLst>
                <a:ext uri="{FF2B5EF4-FFF2-40B4-BE49-F238E27FC236}">
                  <a16:creationId xmlns:a16="http://schemas.microsoft.com/office/drawing/2014/main" id="{776D586C-377F-76DD-ECCB-5D4F5CFB03C8}"/>
                </a:ext>
              </a:extLst>
            </p:cNvPr>
            <p:cNvSpPr/>
            <p:nvPr/>
          </p:nvSpPr>
          <p:spPr>
            <a:xfrm>
              <a:off x="5670361" y="2517486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8 w 11576"/>
                <a:gd name="connsiteY2" fmla="*/ 3103 h 11624"/>
                <a:gd name="connsiteX3" fmla="*/ 822 w 11576"/>
                <a:gd name="connsiteY3" fmla="*/ 7047 h 11624"/>
                <a:gd name="connsiteX4" fmla="*/ 7508 w 11576"/>
                <a:gd name="connsiteY4" fmla="*/ 11316 h 11624"/>
                <a:gd name="connsiteX5" fmla="*/ 8897 w 11576"/>
                <a:gd name="connsiteY5" fmla="*/ 11624 h 11624"/>
                <a:gd name="connsiteX6" fmla="*/ 11538 w 11576"/>
                <a:gd name="connsiteY6" fmla="*/ 7784 h 11624"/>
                <a:gd name="connsiteX7" fmla="*/ 9772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8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8" y="11316"/>
                  </a:cubicBezTo>
                  <a:cubicBezTo>
                    <a:pt x="8023" y="11521"/>
                    <a:pt x="8486" y="11624"/>
                    <a:pt x="8897" y="11624"/>
                  </a:cubicBezTo>
                  <a:cubicBezTo>
                    <a:pt x="10337" y="11624"/>
                    <a:pt x="11229" y="10407"/>
                    <a:pt x="11538" y="7784"/>
                  </a:cubicBezTo>
                  <a:cubicBezTo>
                    <a:pt x="11829" y="5281"/>
                    <a:pt x="10406" y="3378"/>
                    <a:pt x="9772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3" name="任意多边形: 形状 682">
              <a:extLst>
                <a:ext uri="{FF2B5EF4-FFF2-40B4-BE49-F238E27FC236}">
                  <a16:creationId xmlns:a16="http://schemas.microsoft.com/office/drawing/2014/main" id="{A3BCCC3A-C678-817E-F076-C0E0101C4960}"/>
                </a:ext>
              </a:extLst>
            </p:cNvPr>
            <p:cNvSpPr/>
            <p:nvPr/>
          </p:nvSpPr>
          <p:spPr>
            <a:xfrm>
              <a:off x="5631901" y="26880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95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4" name="任意多边形: 形状 683">
              <a:extLst>
                <a:ext uri="{FF2B5EF4-FFF2-40B4-BE49-F238E27FC236}">
                  <a16:creationId xmlns:a16="http://schemas.microsoft.com/office/drawing/2014/main" id="{A9F611F9-789C-8797-D1CB-D9A3A9574296}"/>
                </a:ext>
              </a:extLst>
            </p:cNvPr>
            <p:cNvSpPr/>
            <p:nvPr/>
          </p:nvSpPr>
          <p:spPr>
            <a:xfrm>
              <a:off x="5597875" y="2800704"/>
              <a:ext cx="9905" cy="10509"/>
            </a:xfrm>
            <a:custGeom>
              <a:avLst/>
              <a:gdLst>
                <a:gd name="connsiteX0" fmla="*/ 6648 w 9905"/>
                <a:gd name="connsiteY0" fmla="*/ 0 h 10509"/>
                <a:gd name="connsiteX1" fmla="*/ 2825 w 9905"/>
                <a:gd name="connsiteY1" fmla="*/ 3378 h 10509"/>
                <a:gd name="connsiteX2" fmla="*/ 116 w 9905"/>
                <a:gd name="connsiteY2" fmla="*/ 5795 h 10509"/>
                <a:gd name="connsiteX3" fmla="*/ 2379 w 9905"/>
                <a:gd name="connsiteY3" fmla="*/ 10236 h 10509"/>
                <a:gd name="connsiteX4" fmla="*/ 3579 w 9905"/>
                <a:gd name="connsiteY4" fmla="*/ 10510 h 10509"/>
                <a:gd name="connsiteX5" fmla="*/ 6957 w 9905"/>
                <a:gd name="connsiteY5" fmla="*/ 8247 h 10509"/>
                <a:gd name="connsiteX6" fmla="*/ 6974 w 9905"/>
                <a:gd name="connsiteY6" fmla="*/ 8212 h 10509"/>
                <a:gd name="connsiteX7" fmla="*/ 7985 w 9905"/>
                <a:gd name="connsiteY7" fmla="*/ 7835 h 10509"/>
                <a:gd name="connsiteX8" fmla="*/ 9905 w 9905"/>
                <a:gd name="connsiteY8" fmla="*/ 3155 h 10509"/>
                <a:gd name="connsiteX9" fmla="*/ 6717 w 9905"/>
                <a:gd name="connsiteY9" fmla="*/ 0 h 10509"/>
                <a:gd name="connsiteX10" fmla="*/ 6648 w 9905"/>
                <a:gd name="connsiteY10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05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07"/>
                    <a:pt x="1179" y="9138"/>
                    <a:pt x="2379" y="10236"/>
                  </a:cubicBezTo>
                  <a:cubicBezTo>
                    <a:pt x="2756" y="10424"/>
                    <a:pt x="3168" y="10510"/>
                    <a:pt x="3579" y="10510"/>
                  </a:cubicBezTo>
                  <a:cubicBezTo>
                    <a:pt x="4951" y="10510"/>
                    <a:pt x="6391" y="9584"/>
                    <a:pt x="6957" y="8247"/>
                  </a:cubicBezTo>
                  <a:lnTo>
                    <a:pt x="6974" y="8212"/>
                  </a:lnTo>
                  <a:cubicBezTo>
                    <a:pt x="7334" y="8144"/>
                    <a:pt x="7660" y="8007"/>
                    <a:pt x="7985" y="7835"/>
                  </a:cubicBezTo>
                  <a:cubicBezTo>
                    <a:pt x="8637" y="6275"/>
                    <a:pt x="9271" y="4715"/>
                    <a:pt x="9905" y="3155"/>
                  </a:cubicBezTo>
                  <a:cubicBezTo>
                    <a:pt x="9374" y="1594"/>
                    <a:pt x="7900" y="34"/>
                    <a:pt x="6717" y="0"/>
                  </a:cubicBezTo>
                  <a:cubicBezTo>
                    <a:pt x="6682" y="0"/>
                    <a:pt x="6665" y="0"/>
                    <a:pt x="664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5" name="任意多边形: 形状 684">
              <a:extLst>
                <a:ext uri="{FF2B5EF4-FFF2-40B4-BE49-F238E27FC236}">
                  <a16:creationId xmlns:a16="http://schemas.microsoft.com/office/drawing/2014/main" id="{B84F8C6E-089A-2B3B-D3A0-23F334E234C0}"/>
                </a:ext>
              </a:extLst>
            </p:cNvPr>
            <p:cNvSpPr/>
            <p:nvPr/>
          </p:nvSpPr>
          <p:spPr>
            <a:xfrm>
              <a:off x="5605860" y="2803859"/>
              <a:ext cx="2126" cy="4680"/>
            </a:xfrm>
            <a:custGeom>
              <a:avLst/>
              <a:gdLst>
                <a:gd name="connsiteX0" fmla="*/ 1920 w 2126"/>
                <a:gd name="connsiteY0" fmla="*/ 0 h 4680"/>
                <a:gd name="connsiteX1" fmla="*/ 0 w 2126"/>
                <a:gd name="connsiteY1" fmla="*/ 4681 h 4680"/>
                <a:gd name="connsiteX2" fmla="*/ 2126 w 2126"/>
                <a:gd name="connsiteY2" fmla="*/ 1097 h 4680"/>
                <a:gd name="connsiteX3" fmla="*/ 1920 w 2126"/>
                <a:gd name="connsiteY3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6" h="4680">
                  <a:moveTo>
                    <a:pt x="1920" y="0"/>
                  </a:moveTo>
                  <a:cubicBezTo>
                    <a:pt x="1286" y="1560"/>
                    <a:pt x="634" y="3120"/>
                    <a:pt x="0" y="4681"/>
                  </a:cubicBezTo>
                  <a:cubicBezTo>
                    <a:pt x="1252" y="3995"/>
                    <a:pt x="2143" y="2623"/>
                    <a:pt x="2126" y="1097"/>
                  </a:cubicBezTo>
                  <a:cubicBezTo>
                    <a:pt x="2109" y="754"/>
                    <a:pt x="2040" y="377"/>
                    <a:pt x="192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6" name="任意多边形: 形状 685">
              <a:extLst>
                <a:ext uri="{FF2B5EF4-FFF2-40B4-BE49-F238E27FC236}">
                  <a16:creationId xmlns:a16="http://schemas.microsoft.com/office/drawing/2014/main" id="{34C0BF92-C869-ED05-B9B6-8D152B696EE2}"/>
                </a:ext>
              </a:extLst>
            </p:cNvPr>
            <p:cNvSpPr/>
            <p:nvPr/>
          </p:nvSpPr>
          <p:spPr>
            <a:xfrm>
              <a:off x="5623265" y="2591192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4 w 15309"/>
                <a:gd name="connsiteY3" fmla="*/ 4921 h 17059"/>
                <a:gd name="connsiteX4" fmla="*/ 769 w 15309"/>
                <a:gd name="connsiteY4" fmla="*/ 6412 h 17059"/>
                <a:gd name="connsiteX5" fmla="*/ 2654 w 15309"/>
                <a:gd name="connsiteY5" fmla="*/ 13116 h 17059"/>
                <a:gd name="connsiteX6" fmla="*/ 6923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5 w 15309"/>
                <a:gd name="connsiteY10" fmla="*/ 3549 h 17059"/>
                <a:gd name="connsiteX11" fmla="*/ 11364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4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8" y="11041"/>
                    <a:pt x="2654" y="13116"/>
                  </a:cubicBezTo>
                  <a:cubicBezTo>
                    <a:pt x="3443" y="14916"/>
                    <a:pt x="4677" y="17059"/>
                    <a:pt x="6923" y="17059"/>
                  </a:cubicBezTo>
                  <a:cubicBezTo>
                    <a:pt x="7147" y="17059"/>
                    <a:pt x="7369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8" y="11350"/>
                    <a:pt x="12993" y="9498"/>
                    <a:pt x="14159" y="8435"/>
                  </a:cubicBezTo>
                  <a:cubicBezTo>
                    <a:pt x="15873" y="6892"/>
                    <a:pt x="15547" y="5109"/>
                    <a:pt x="14005" y="3549"/>
                  </a:cubicBezTo>
                  <a:cubicBezTo>
                    <a:pt x="13010" y="2537"/>
                    <a:pt x="11947" y="1577"/>
                    <a:pt x="11364" y="1029"/>
                  </a:cubicBezTo>
                  <a:cubicBezTo>
                    <a:pt x="10044" y="326"/>
                    <a:pt x="8981" y="0"/>
                    <a:pt x="81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7" name="任意多边形: 形状 686">
              <a:extLst>
                <a:ext uri="{FF2B5EF4-FFF2-40B4-BE49-F238E27FC236}">
                  <a16:creationId xmlns:a16="http://schemas.microsoft.com/office/drawing/2014/main" id="{7A9328ED-B917-F123-3B41-7455A6F4A903}"/>
                </a:ext>
              </a:extLst>
            </p:cNvPr>
            <p:cNvSpPr/>
            <p:nvPr/>
          </p:nvSpPr>
          <p:spPr>
            <a:xfrm>
              <a:off x="5599073" y="2821672"/>
              <a:ext cx="4420" cy="8178"/>
            </a:xfrm>
            <a:custGeom>
              <a:avLst/>
              <a:gdLst>
                <a:gd name="connsiteX0" fmla="*/ 4421 w 4420"/>
                <a:gd name="connsiteY0" fmla="*/ 0 h 8178"/>
                <a:gd name="connsiteX1" fmla="*/ 100 w 4420"/>
                <a:gd name="connsiteY1" fmla="*/ 3943 h 8178"/>
                <a:gd name="connsiteX2" fmla="*/ 1043 w 4420"/>
                <a:gd name="connsiteY2" fmla="*/ 8178 h 8178"/>
                <a:gd name="connsiteX3" fmla="*/ 4421 w 4420"/>
                <a:gd name="connsiteY3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0" h="8178">
                  <a:moveTo>
                    <a:pt x="4421" y="0"/>
                  </a:moveTo>
                  <a:cubicBezTo>
                    <a:pt x="2501" y="823"/>
                    <a:pt x="478" y="2555"/>
                    <a:pt x="100" y="3943"/>
                  </a:cubicBezTo>
                  <a:cubicBezTo>
                    <a:pt x="-208" y="5075"/>
                    <a:pt x="220" y="6704"/>
                    <a:pt x="1043" y="8178"/>
                  </a:cubicBezTo>
                  <a:cubicBezTo>
                    <a:pt x="2141" y="5503"/>
                    <a:pt x="3272" y="2777"/>
                    <a:pt x="44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8" name="任意多边形: 形状 687">
              <a:extLst>
                <a:ext uri="{FF2B5EF4-FFF2-40B4-BE49-F238E27FC236}">
                  <a16:creationId xmlns:a16="http://schemas.microsoft.com/office/drawing/2014/main" id="{57F6D3F4-061C-D3A9-D85C-7A5497D8DEBF}"/>
                </a:ext>
              </a:extLst>
            </p:cNvPr>
            <p:cNvSpPr/>
            <p:nvPr/>
          </p:nvSpPr>
          <p:spPr>
            <a:xfrm>
              <a:off x="5605437" y="2753367"/>
              <a:ext cx="19763" cy="20522"/>
            </a:xfrm>
            <a:custGeom>
              <a:avLst/>
              <a:gdLst>
                <a:gd name="connsiteX0" fmla="*/ 9647 w 19763"/>
                <a:gd name="connsiteY0" fmla="*/ 0 h 20522"/>
                <a:gd name="connsiteX1" fmla="*/ 749 w 19763"/>
                <a:gd name="connsiteY1" fmla="*/ 4732 h 20522"/>
                <a:gd name="connsiteX2" fmla="*/ 5276 w 19763"/>
                <a:gd name="connsiteY2" fmla="*/ 19597 h 20522"/>
                <a:gd name="connsiteX3" fmla="*/ 8893 w 19763"/>
                <a:gd name="connsiteY3" fmla="*/ 20523 h 20522"/>
                <a:gd name="connsiteX4" fmla="*/ 16026 w 19763"/>
                <a:gd name="connsiteY4" fmla="*/ 17145 h 20522"/>
                <a:gd name="connsiteX5" fmla="*/ 19763 w 19763"/>
                <a:gd name="connsiteY5" fmla="*/ 8075 h 20522"/>
                <a:gd name="connsiteX6" fmla="*/ 15477 w 19763"/>
                <a:gd name="connsiteY6" fmla="*/ 1406 h 20522"/>
                <a:gd name="connsiteX7" fmla="*/ 9647 w 19763"/>
                <a:gd name="connsiteY7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763" h="20522">
                  <a:moveTo>
                    <a:pt x="9647" y="0"/>
                  </a:moveTo>
                  <a:cubicBezTo>
                    <a:pt x="5790" y="0"/>
                    <a:pt x="2138" y="1731"/>
                    <a:pt x="749" y="4732"/>
                  </a:cubicBezTo>
                  <a:cubicBezTo>
                    <a:pt x="-1325" y="9241"/>
                    <a:pt x="1143" y="17334"/>
                    <a:pt x="5276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1396" y="20523"/>
                    <a:pt x="13933" y="19305"/>
                    <a:pt x="16026" y="17145"/>
                  </a:cubicBezTo>
                  <a:cubicBezTo>
                    <a:pt x="17294" y="14042"/>
                    <a:pt x="18546" y="11024"/>
                    <a:pt x="19763" y="8075"/>
                  </a:cubicBezTo>
                  <a:cubicBezTo>
                    <a:pt x="19523" y="5281"/>
                    <a:pt x="18014" y="2777"/>
                    <a:pt x="15477" y="1406"/>
                  </a:cubicBezTo>
                  <a:cubicBezTo>
                    <a:pt x="13659" y="463"/>
                    <a:pt x="11619" y="0"/>
                    <a:pt x="964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9" name="任意多边形: 形状 688">
              <a:extLst>
                <a:ext uri="{FF2B5EF4-FFF2-40B4-BE49-F238E27FC236}">
                  <a16:creationId xmlns:a16="http://schemas.microsoft.com/office/drawing/2014/main" id="{50EE3C52-DEA6-0C64-A83B-4B32710A4851}"/>
                </a:ext>
              </a:extLst>
            </p:cNvPr>
            <p:cNvSpPr/>
            <p:nvPr/>
          </p:nvSpPr>
          <p:spPr>
            <a:xfrm>
              <a:off x="5621462" y="2761459"/>
              <a:ext cx="3770" cy="9069"/>
            </a:xfrm>
            <a:custGeom>
              <a:avLst/>
              <a:gdLst>
                <a:gd name="connsiteX0" fmla="*/ 3737 w 3770"/>
                <a:gd name="connsiteY0" fmla="*/ 0 h 9069"/>
                <a:gd name="connsiteX1" fmla="*/ 0 w 3770"/>
                <a:gd name="connsiteY1" fmla="*/ 9070 h 9069"/>
                <a:gd name="connsiteX2" fmla="*/ 2794 w 3770"/>
                <a:gd name="connsiteY2" fmla="*/ 4972 h 9069"/>
                <a:gd name="connsiteX3" fmla="*/ 3737 w 3770"/>
                <a:gd name="connsiteY3" fmla="*/ 0 h 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0" h="9069">
                  <a:moveTo>
                    <a:pt x="3737" y="0"/>
                  </a:moveTo>
                  <a:cubicBezTo>
                    <a:pt x="2520" y="2949"/>
                    <a:pt x="1269" y="5966"/>
                    <a:pt x="0" y="9070"/>
                  </a:cubicBezTo>
                  <a:cubicBezTo>
                    <a:pt x="1080" y="7955"/>
                    <a:pt x="2040" y="6566"/>
                    <a:pt x="2794" y="4972"/>
                  </a:cubicBezTo>
                  <a:cubicBezTo>
                    <a:pt x="3583" y="3326"/>
                    <a:pt x="3875" y="1629"/>
                    <a:pt x="37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0" name="任意多边形: 形状 689">
              <a:extLst>
                <a:ext uri="{FF2B5EF4-FFF2-40B4-BE49-F238E27FC236}">
                  <a16:creationId xmlns:a16="http://schemas.microsoft.com/office/drawing/2014/main" id="{6B2351E8-CF56-BC2E-4F72-160982065FFB}"/>
                </a:ext>
              </a:extLst>
            </p:cNvPr>
            <p:cNvSpPr/>
            <p:nvPr/>
          </p:nvSpPr>
          <p:spPr>
            <a:xfrm>
              <a:off x="5661735" y="2660183"/>
              <a:ext cx="6721" cy="7492"/>
            </a:xfrm>
            <a:custGeom>
              <a:avLst/>
              <a:gdLst>
                <a:gd name="connsiteX0" fmla="*/ 4424 w 6721"/>
                <a:gd name="connsiteY0" fmla="*/ 0 h 7492"/>
                <a:gd name="connsiteX1" fmla="*/ 344 w 6721"/>
                <a:gd name="connsiteY1" fmla="*/ 2880 h 7492"/>
                <a:gd name="connsiteX2" fmla="*/ 1681 w 6721"/>
                <a:gd name="connsiteY2" fmla="*/ 7150 h 7492"/>
                <a:gd name="connsiteX3" fmla="*/ 3086 w 6721"/>
                <a:gd name="connsiteY3" fmla="*/ 7492 h 7492"/>
                <a:gd name="connsiteX4" fmla="*/ 5093 w 6721"/>
                <a:gd name="connsiteY4" fmla="*/ 6961 h 7492"/>
                <a:gd name="connsiteX5" fmla="*/ 6721 w 6721"/>
                <a:gd name="connsiteY5" fmla="*/ 3378 h 7492"/>
                <a:gd name="connsiteX6" fmla="*/ 5161 w 6721"/>
                <a:gd name="connsiteY6" fmla="*/ 137 h 7492"/>
                <a:gd name="connsiteX7" fmla="*/ 4424 w 6721"/>
                <a:gd name="connsiteY7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1" h="7492">
                  <a:moveTo>
                    <a:pt x="4424" y="0"/>
                  </a:moveTo>
                  <a:cubicBezTo>
                    <a:pt x="2967" y="0"/>
                    <a:pt x="909" y="1355"/>
                    <a:pt x="344" y="2880"/>
                  </a:cubicBezTo>
                  <a:cubicBezTo>
                    <a:pt x="-360" y="4715"/>
                    <a:pt x="-16" y="6206"/>
                    <a:pt x="1681" y="7150"/>
                  </a:cubicBezTo>
                  <a:cubicBezTo>
                    <a:pt x="2092" y="7390"/>
                    <a:pt x="2590" y="7492"/>
                    <a:pt x="3086" y="7492"/>
                  </a:cubicBezTo>
                  <a:cubicBezTo>
                    <a:pt x="3755" y="7492"/>
                    <a:pt x="4475" y="7304"/>
                    <a:pt x="5093" y="6961"/>
                  </a:cubicBezTo>
                  <a:lnTo>
                    <a:pt x="6721" y="3378"/>
                  </a:lnTo>
                  <a:cubicBezTo>
                    <a:pt x="6413" y="1989"/>
                    <a:pt x="5727" y="377"/>
                    <a:pt x="5161" y="137"/>
                  </a:cubicBezTo>
                  <a:cubicBezTo>
                    <a:pt x="4938" y="51"/>
                    <a:pt x="4698" y="0"/>
                    <a:pt x="44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1" name="任意多边形: 形状 690">
              <a:extLst>
                <a:ext uri="{FF2B5EF4-FFF2-40B4-BE49-F238E27FC236}">
                  <a16:creationId xmlns:a16="http://schemas.microsoft.com/office/drawing/2014/main" id="{9F825506-DEB7-7092-667B-6CFFEB984BAC}"/>
                </a:ext>
              </a:extLst>
            </p:cNvPr>
            <p:cNvSpPr/>
            <p:nvPr/>
          </p:nvSpPr>
          <p:spPr>
            <a:xfrm>
              <a:off x="5666811" y="2663578"/>
              <a:ext cx="1789" cy="3583"/>
            </a:xfrm>
            <a:custGeom>
              <a:avLst/>
              <a:gdLst>
                <a:gd name="connsiteX0" fmla="*/ 1629 w 1789"/>
                <a:gd name="connsiteY0" fmla="*/ 0 h 3583"/>
                <a:gd name="connsiteX1" fmla="*/ 0 w 1789"/>
                <a:gd name="connsiteY1" fmla="*/ 3583 h 3583"/>
                <a:gd name="connsiteX2" fmla="*/ 1697 w 1789"/>
                <a:gd name="connsiteY2" fmla="*/ 1783 h 3583"/>
                <a:gd name="connsiteX3" fmla="*/ 1629 w 1789"/>
                <a:gd name="connsiteY3" fmla="*/ 0 h 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9" h="3583">
                  <a:moveTo>
                    <a:pt x="1629" y="0"/>
                  </a:moveTo>
                  <a:lnTo>
                    <a:pt x="0" y="3583"/>
                  </a:lnTo>
                  <a:cubicBezTo>
                    <a:pt x="771" y="3172"/>
                    <a:pt x="1406" y="2537"/>
                    <a:pt x="1697" y="1783"/>
                  </a:cubicBezTo>
                  <a:cubicBezTo>
                    <a:pt x="1851" y="1406"/>
                    <a:pt x="1800" y="737"/>
                    <a:pt x="162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2" name="任意多边形: 形状 691">
              <a:extLst>
                <a:ext uri="{FF2B5EF4-FFF2-40B4-BE49-F238E27FC236}">
                  <a16:creationId xmlns:a16="http://schemas.microsoft.com/office/drawing/2014/main" id="{88424FDA-514E-1418-3C4F-AF49910CD71A}"/>
                </a:ext>
              </a:extLst>
            </p:cNvPr>
            <p:cNvSpPr/>
            <p:nvPr/>
          </p:nvSpPr>
          <p:spPr>
            <a:xfrm>
              <a:off x="5631010" y="27075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6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7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6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11" y="0"/>
                    <a:pt x="3894" y="0"/>
                    <a:pt x="38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3" name="任意多边形: 形状 692">
              <a:extLst>
                <a:ext uri="{FF2B5EF4-FFF2-40B4-BE49-F238E27FC236}">
                  <a16:creationId xmlns:a16="http://schemas.microsoft.com/office/drawing/2014/main" id="{303DB7C3-3BE8-100D-EDC1-00DBCAE66D11}"/>
                </a:ext>
              </a:extLst>
            </p:cNvPr>
            <p:cNvSpPr/>
            <p:nvPr/>
          </p:nvSpPr>
          <p:spPr>
            <a:xfrm>
              <a:off x="5610911" y="2786731"/>
              <a:ext cx="3898" cy="8006"/>
            </a:xfrm>
            <a:custGeom>
              <a:avLst/>
              <a:gdLst>
                <a:gd name="connsiteX0" fmla="*/ 3899 w 3898"/>
                <a:gd name="connsiteY0" fmla="*/ 0 h 8006"/>
                <a:gd name="connsiteX1" fmla="*/ 1601 w 3898"/>
                <a:gd name="connsiteY1" fmla="*/ 806 h 8006"/>
                <a:gd name="connsiteX2" fmla="*/ 24 w 3898"/>
                <a:gd name="connsiteY2" fmla="*/ 3943 h 8006"/>
                <a:gd name="connsiteX3" fmla="*/ 607 w 3898"/>
                <a:gd name="connsiteY3" fmla="*/ 8007 h 8006"/>
                <a:gd name="connsiteX4" fmla="*/ 1721 w 3898"/>
                <a:gd name="connsiteY4" fmla="*/ 5298 h 8006"/>
                <a:gd name="connsiteX5" fmla="*/ 3899 w 3898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8" h="8006">
                  <a:moveTo>
                    <a:pt x="3899" y="0"/>
                  </a:moveTo>
                  <a:cubicBezTo>
                    <a:pt x="3024" y="137"/>
                    <a:pt x="2236" y="411"/>
                    <a:pt x="1601" y="806"/>
                  </a:cubicBezTo>
                  <a:cubicBezTo>
                    <a:pt x="470" y="1509"/>
                    <a:pt x="-131" y="2572"/>
                    <a:pt x="24" y="3943"/>
                  </a:cubicBezTo>
                  <a:cubicBezTo>
                    <a:pt x="178" y="5315"/>
                    <a:pt x="350" y="6669"/>
                    <a:pt x="607" y="8007"/>
                  </a:cubicBezTo>
                  <a:cubicBezTo>
                    <a:pt x="984" y="7098"/>
                    <a:pt x="1344" y="6189"/>
                    <a:pt x="1721" y="5298"/>
                  </a:cubicBezTo>
                  <a:cubicBezTo>
                    <a:pt x="2458" y="3532"/>
                    <a:pt x="3179" y="1766"/>
                    <a:pt x="38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4" name="任意多边形: 形状 693">
              <a:extLst>
                <a:ext uri="{FF2B5EF4-FFF2-40B4-BE49-F238E27FC236}">
                  <a16:creationId xmlns:a16="http://schemas.microsoft.com/office/drawing/2014/main" id="{AA9BAEFA-8252-D8D0-42DA-3C32097616C9}"/>
                </a:ext>
              </a:extLst>
            </p:cNvPr>
            <p:cNvSpPr/>
            <p:nvPr/>
          </p:nvSpPr>
          <p:spPr>
            <a:xfrm>
              <a:off x="5611518" y="2786594"/>
              <a:ext cx="6343" cy="12498"/>
            </a:xfrm>
            <a:custGeom>
              <a:avLst/>
              <a:gdLst>
                <a:gd name="connsiteX0" fmla="*/ 5075 w 6343"/>
                <a:gd name="connsiteY0" fmla="*/ 0 h 12498"/>
                <a:gd name="connsiteX1" fmla="*/ 3292 w 6343"/>
                <a:gd name="connsiteY1" fmla="*/ 137 h 12498"/>
                <a:gd name="connsiteX2" fmla="*/ 1114 w 6343"/>
                <a:gd name="connsiteY2" fmla="*/ 5452 h 12498"/>
                <a:gd name="connsiteX3" fmla="*/ 0 w 6343"/>
                <a:gd name="connsiteY3" fmla="*/ 8161 h 12498"/>
                <a:gd name="connsiteX4" fmla="*/ 1252 w 6343"/>
                <a:gd name="connsiteY4" fmla="*/ 12499 h 12498"/>
                <a:gd name="connsiteX5" fmla="*/ 6344 w 6343"/>
                <a:gd name="connsiteY5" fmla="*/ 68 h 12498"/>
                <a:gd name="connsiteX6" fmla="*/ 5075 w 6343"/>
                <a:gd name="connsiteY6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43" h="12498">
                  <a:moveTo>
                    <a:pt x="5075" y="0"/>
                  </a:moveTo>
                  <a:cubicBezTo>
                    <a:pt x="4457" y="0"/>
                    <a:pt x="3858" y="51"/>
                    <a:pt x="3292" y="137"/>
                  </a:cubicBezTo>
                  <a:cubicBezTo>
                    <a:pt x="2572" y="1903"/>
                    <a:pt x="1834" y="3669"/>
                    <a:pt x="1114" y="5452"/>
                  </a:cubicBezTo>
                  <a:cubicBezTo>
                    <a:pt x="737" y="6344"/>
                    <a:pt x="377" y="7252"/>
                    <a:pt x="0" y="8161"/>
                  </a:cubicBezTo>
                  <a:cubicBezTo>
                    <a:pt x="291" y="9635"/>
                    <a:pt x="686" y="11093"/>
                    <a:pt x="1252" y="12499"/>
                  </a:cubicBezTo>
                  <a:cubicBezTo>
                    <a:pt x="2966" y="8350"/>
                    <a:pt x="4663" y="4183"/>
                    <a:pt x="6344" y="68"/>
                  </a:cubicBezTo>
                  <a:cubicBezTo>
                    <a:pt x="5932" y="17"/>
                    <a:pt x="5486" y="0"/>
                    <a:pt x="507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5" name="任意多边形: 形状 694">
              <a:extLst>
                <a:ext uri="{FF2B5EF4-FFF2-40B4-BE49-F238E27FC236}">
                  <a16:creationId xmlns:a16="http://schemas.microsoft.com/office/drawing/2014/main" id="{86941F80-788C-85C2-1767-0F86C3D629CF}"/>
                </a:ext>
              </a:extLst>
            </p:cNvPr>
            <p:cNvSpPr/>
            <p:nvPr/>
          </p:nvSpPr>
          <p:spPr>
            <a:xfrm>
              <a:off x="5585783" y="2839160"/>
              <a:ext cx="7390" cy="11470"/>
            </a:xfrm>
            <a:custGeom>
              <a:avLst/>
              <a:gdLst>
                <a:gd name="connsiteX0" fmla="*/ 6002 w 7390"/>
                <a:gd name="connsiteY0" fmla="*/ 0 h 11470"/>
                <a:gd name="connsiteX1" fmla="*/ 1 w 7390"/>
                <a:gd name="connsiteY1" fmla="*/ 6978 h 11470"/>
                <a:gd name="connsiteX2" fmla="*/ 2624 w 7390"/>
                <a:gd name="connsiteY2" fmla="*/ 11470 h 11470"/>
                <a:gd name="connsiteX3" fmla="*/ 7390 w 7390"/>
                <a:gd name="connsiteY3" fmla="*/ 86 h 11470"/>
                <a:gd name="connsiteX4" fmla="*/ 6053 w 7390"/>
                <a:gd name="connsiteY4" fmla="*/ 0 h 11470"/>
                <a:gd name="connsiteX5" fmla="*/ 6002 w 7390"/>
                <a:gd name="connsiteY5" fmla="*/ 0 h 1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" h="11470">
                  <a:moveTo>
                    <a:pt x="6002" y="0"/>
                  </a:moveTo>
                  <a:cubicBezTo>
                    <a:pt x="3961" y="0"/>
                    <a:pt x="-68" y="4955"/>
                    <a:pt x="1" y="6978"/>
                  </a:cubicBezTo>
                  <a:cubicBezTo>
                    <a:pt x="52" y="8624"/>
                    <a:pt x="1115" y="10321"/>
                    <a:pt x="2624" y="11470"/>
                  </a:cubicBezTo>
                  <a:cubicBezTo>
                    <a:pt x="4133" y="7887"/>
                    <a:pt x="5727" y="4063"/>
                    <a:pt x="7390" y="86"/>
                  </a:cubicBezTo>
                  <a:cubicBezTo>
                    <a:pt x="6945" y="51"/>
                    <a:pt x="6499" y="17"/>
                    <a:pt x="6053" y="0"/>
                  </a:cubicBezTo>
                  <a:cubicBezTo>
                    <a:pt x="6036" y="17"/>
                    <a:pt x="6019" y="0"/>
                    <a:pt x="60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6" name="任意多边形: 形状 695">
              <a:extLst>
                <a:ext uri="{FF2B5EF4-FFF2-40B4-BE49-F238E27FC236}">
                  <a16:creationId xmlns:a16="http://schemas.microsoft.com/office/drawing/2014/main" id="{3D62C07C-3F4C-59EB-890C-BFBD4DDC24C4}"/>
                </a:ext>
              </a:extLst>
            </p:cNvPr>
            <p:cNvSpPr/>
            <p:nvPr/>
          </p:nvSpPr>
          <p:spPr>
            <a:xfrm>
              <a:off x="5588390" y="2839263"/>
              <a:ext cx="7663" cy="12618"/>
            </a:xfrm>
            <a:custGeom>
              <a:avLst/>
              <a:gdLst>
                <a:gd name="connsiteX0" fmla="*/ 4766 w 7663"/>
                <a:gd name="connsiteY0" fmla="*/ 0 h 12618"/>
                <a:gd name="connsiteX1" fmla="*/ 0 w 7663"/>
                <a:gd name="connsiteY1" fmla="*/ 11384 h 12618"/>
                <a:gd name="connsiteX2" fmla="*/ 2537 w 7663"/>
                <a:gd name="connsiteY2" fmla="*/ 12619 h 12618"/>
                <a:gd name="connsiteX3" fmla="*/ 7664 w 7663"/>
                <a:gd name="connsiteY3" fmla="*/ 394 h 12618"/>
                <a:gd name="connsiteX4" fmla="*/ 4766 w 7663"/>
                <a:gd name="connsiteY4" fmla="*/ 0 h 1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63" h="12618">
                  <a:moveTo>
                    <a:pt x="4766" y="0"/>
                  </a:moveTo>
                  <a:cubicBezTo>
                    <a:pt x="3103" y="3995"/>
                    <a:pt x="1509" y="7801"/>
                    <a:pt x="0" y="11384"/>
                  </a:cubicBezTo>
                  <a:cubicBezTo>
                    <a:pt x="754" y="11967"/>
                    <a:pt x="1629" y="12396"/>
                    <a:pt x="2537" y="12619"/>
                  </a:cubicBezTo>
                  <a:cubicBezTo>
                    <a:pt x="4149" y="8813"/>
                    <a:pt x="5863" y="4715"/>
                    <a:pt x="7664" y="394"/>
                  </a:cubicBezTo>
                  <a:cubicBezTo>
                    <a:pt x="6755" y="240"/>
                    <a:pt x="5778" y="86"/>
                    <a:pt x="47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7" name="任意多边形: 形状 696">
              <a:extLst>
                <a:ext uri="{FF2B5EF4-FFF2-40B4-BE49-F238E27FC236}">
                  <a16:creationId xmlns:a16="http://schemas.microsoft.com/office/drawing/2014/main" id="{B039A7DD-27A2-3F4A-98DA-C1123D894AA5}"/>
                </a:ext>
              </a:extLst>
            </p:cNvPr>
            <p:cNvSpPr/>
            <p:nvPr/>
          </p:nvSpPr>
          <p:spPr>
            <a:xfrm>
              <a:off x="6014323" y="2374359"/>
              <a:ext cx="10767" cy="2485"/>
            </a:xfrm>
            <a:custGeom>
              <a:avLst/>
              <a:gdLst>
                <a:gd name="connsiteX0" fmla="*/ 3566 w 10767"/>
                <a:gd name="connsiteY0" fmla="*/ 0 h 2485"/>
                <a:gd name="connsiteX1" fmla="*/ 0 w 10767"/>
                <a:gd name="connsiteY1" fmla="*/ 2469 h 2485"/>
                <a:gd name="connsiteX2" fmla="*/ 0 w 10767"/>
                <a:gd name="connsiteY2" fmla="*/ 2486 h 2485"/>
                <a:gd name="connsiteX3" fmla="*/ 10767 w 10767"/>
                <a:gd name="connsiteY3" fmla="*/ 1149 h 2485"/>
                <a:gd name="connsiteX4" fmla="*/ 9876 w 10767"/>
                <a:gd name="connsiteY4" fmla="*/ 771 h 2485"/>
                <a:gd name="connsiteX5" fmla="*/ 7321 w 10767"/>
                <a:gd name="connsiteY5" fmla="*/ 34 h 2485"/>
                <a:gd name="connsiteX6" fmla="*/ 5812 w 10767"/>
                <a:gd name="connsiteY6" fmla="*/ 514 h 2485"/>
                <a:gd name="connsiteX7" fmla="*/ 5161 w 10767"/>
                <a:gd name="connsiteY7" fmla="*/ 257 h 2485"/>
                <a:gd name="connsiteX8" fmla="*/ 3566 w 10767"/>
                <a:gd name="connsiteY8" fmla="*/ 0 h 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67" h="2485">
                  <a:moveTo>
                    <a:pt x="3566" y="0"/>
                  </a:moveTo>
                  <a:cubicBezTo>
                    <a:pt x="1886" y="0"/>
                    <a:pt x="532" y="926"/>
                    <a:pt x="0" y="2469"/>
                  </a:cubicBezTo>
                  <a:lnTo>
                    <a:pt x="0" y="2486"/>
                  </a:lnTo>
                  <a:cubicBezTo>
                    <a:pt x="3583" y="1955"/>
                    <a:pt x="7166" y="1492"/>
                    <a:pt x="10767" y="1149"/>
                  </a:cubicBezTo>
                  <a:cubicBezTo>
                    <a:pt x="10476" y="1011"/>
                    <a:pt x="10184" y="874"/>
                    <a:pt x="9876" y="771"/>
                  </a:cubicBezTo>
                  <a:cubicBezTo>
                    <a:pt x="8864" y="292"/>
                    <a:pt x="8024" y="34"/>
                    <a:pt x="7321" y="34"/>
                  </a:cubicBezTo>
                  <a:cubicBezTo>
                    <a:pt x="6755" y="34"/>
                    <a:pt x="6258" y="189"/>
                    <a:pt x="5812" y="514"/>
                  </a:cubicBezTo>
                  <a:cubicBezTo>
                    <a:pt x="5624" y="411"/>
                    <a:pt x="5401" y="326"/>
                    <a:pt x="5161" y="257"/>
                  </a:cubicBezTo>
                  <a:cubicBezTo>
                    <a:pt x="4612" y="86"/>
                    <a:pt x="4064" y="0"/>
                    <a:pt x="35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8" name="任意多边形: 形状 697">
              <a:extLst>
                <a:ext uri="{FF2B5EF4-FFF2-40B4-BE49-F238E27FC236}">
                  <a16:creationId xmlns:a16="http://schemas.microsoft.com/office/drawing/2014/main" id="{6012278A-1425-693C-4F10-36CD9FE4AC73}"/>
                </a:ext>
              </a:extLst>
            </p:cNvPr>
            <p:cNvSpPr/>
            <p:nvPr/>
          </p:nvSpPr>
          <p:spPr>
            <a:xfrm>
              <a:off x="5868394" y="23572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74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9" name="任意多边形: 形状 698">
              <a:extLst>
                <a:ext uri="{FF2B5EF4-FFF2-40B4-BE49-F238E27FC236}">
                  <a16:creationId xmlns:a16="http://schemas.microsoft.com/office/drawing/2014/main" id="{6CD42052-030E-0171-1486-5665C9B7A1AC}"/>
                </a:ext>
              </a:extLst>
            </p:cNvPr>
            <p:cNvSpPr/>
            <p:nvPr/>
          </p:nvSpPr>
          <p:spPr>
            <a:xfrm>
              <a:off x="5996421" y="2294841"/>
              <a:ext cx="7648" cy="7749"/>
            </a:xfrm>
            <a:custGeom>
              <a:avLst/>
              <a:gdLst>
                <a:gd name="connsiteX0" fmla="*/ 3980 w 7648"/>
                <a:gd name="connsiteY0" fmla="*/ 0 h 7749"/>
                <a:gd name="connsiteX1" fmla="*/ 243 w 7648"/>
                <a:gd name="connsiteY1" fmla="*/ 2383 h 7749"/>
                <a:gd name="connsiteX2" fmla="*/ 2609 w 7648"/>
                <a:gd name="connsiteY2" fmla="*/ 7578 h 7749"/>
                <a:gd name="connsiteX3" fmla="*/ 3586 w 7648"/>
                <a:gd name="connsiteY3" fmla="*/ 7750 h 7749"/>
                <a:gd name="connsiteX4" fmla="*/ 7444 w 7648"/>
                <a:gd name="connsiteY4" fmla="*/ 5949 h 7749"/>
                <a:gd name="connsiteX5" fmla="*/ 5969 w 7648"/>
                <a:gd name="connsiteY5" fmla="*/ 377 h 7749"/>
                <a:gd name="connsiteX6" fmla="*/ 3980 w 7648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48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084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0" name="任意多边形: 形状 699">
              <a:extLst>
                <a:ext uri="{FF2B5EF4-FFF2-40B4-BE49-F238E27FC236}">
                  <a16:creationId xmlns:a16="http://schemas.microsoft.com/office/drawing/2014/main" id="{212F9069-B172-9997-9188-9E78178AC19B}"/>
                </a:ext>
              </a:extLst>
            </p:cNvPr>
            <p:cNvSpPr/>
            <p:nvPr/>
          </p:nvSpPr>
          <p:spPr>
            <a:xfrm>
              <a:off x="5972592" y="2376571"/>
              <a:ext cx="13013" cy="4732"/>
            </a:xfrm>
            <a:custGeom>
              <a:avLst/>
              <a:gdLst>
                <a:gd name="connsiteX0" fmla="*/ 6293 w 13013"/>
                <a:gd name="connsiteY0" fmla="*/ 0 h 4732"/>
                <a:gd name="connsiteX1" fmla="*/ 0 w 13013"/>
                <a:gd name="connsiteY1" fmla="*/ 4732 h 4732"/>
                <a:gd name="connsiteX2" fmla="*/ 1578 w 13013"/>
                <a:gd name="connsiteY2" fmla="*/ 4475 h 4732"/>
                <a:gd name="connsiteX3" fmla="*/ 13013 w 13013"/>
                <a:gd name="connsiteY3" fmla="*/ 2452 h 4732"/>
                <a:gd name="connsiteX4" fmla="*/ 12705 w 13013"/>
                <a:gd name="connsiteY4" fmla="*/ 2417 h 4732"/>
                <a:gd name="connsiteX5" fmla="*/ 12413 w 13013"/>
                <a:gd name="connsiteY5" fmla="*/ 2400 h 4732"/>
                <a:gd name="connsiteX6" fmla="*/ 11144 w 13013"/>
                <a:gd name="connsiteY6" fmla="*/ 2537 h 4732"/>
                <a:gd name="connsiteX7" fmla="*/ 9944 w 13013"/>
                <a:gd name="connsiteY7" fmla="*/ 2675 h 4732"/>
                <a:gd name="connsiteX8" fmla="*/ 7990 w 13013"/>
                <a:gd name="connsiteY8" fmla="*/ 274 h 4732"/>
                <a:gd name="connsiteX9" fmla="*/ 6293 w 13013"/>
                <a:gd name="connsiteY9" fmla="*/ 0 h 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3" h="4732">
                  <a:moveTo>
                    <a:pt x="6293" y="0"/>
                  </a:moveTo>
                  <a:cubicBezTo>
                    <a:pt x="3549" y="0"/>
                    <a:pt x="857" y="1972"/>
                    <a:pt x="0" y="4732"/>
                  </a:cubicBezTo>
                  <a:cubicBezTo>
                    <a:pt x="532" y="4646"/>
                    <a:pt x="1046" y="4560"/>
                    <a:pt x="1578" y="4475"/>
                  </a:cubicBezTo>
                  <a:cubicBezTo>
                    <a:pt x="5367" y="3858"/>
                    <a:pt x="9207" y="3172"/>
                    <a:pt x="13013" y="2452"/>
                  </a:cubicBezTo>
                  <a:cubicBezTo>
                    <a:pt x="12910" y="2434"/>
                    <a:pt x="12807" y="2417"/>
                    <a:pt x="12705" y="2417"/>
                  </a:cubicBezTo>
                  <a:cubicBezTo>
                    <a:pt x="12619" y="2417"/>
                    <a:pt x="12516" y="2400"/>
                    <a:pt x="12413" y="2400"/>
                  </a:cubicBezTo>
                  <a:cubicBezTo>
                    <a:pt x="11984" y="2400"/>
                    <a:pt x="11556" y="2469"/>
                    <a:pt x="11144" y="2537"/>
                  </a:cubicBezTo>
                  <a:cubicBezTo>
                    <a:pt x="10733" y="2606"/>
                    <a:pt x="10321" y="2675"/>
                    <a:pt x="9944" y="2675"/>
                  </a:cubicBezTo>
                  <a:cubicBezTo>
                    <a:pt x="8967" y="2675"/>
                    <a:pt x="8213" y="2246"/>
                    <a:pt x="7990" y="274"/>
                  </a:cubicBezTo>
                  <a:cubicBezTo>
                    <a:pt x="7441" y="86"/>
                    <a:pt x="6858" y="0"/>
                    <a:pt x="629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1" name="任意多边形: 形状 700">
              <a:extLst>
                <a:ext uri="{FF2B5EF4-FFF2-40B4-BE49-F238E27FC236}">
                  <a16:creationId xmlns:a16="http://schemas.microsoft.com/office/drawing/2014/main" id="{CD7DAFB6-C333-9B5A-8066-A24597E88532}"/>
                </a:ext>
              </a:extLst>
            </p:cNvPr>
            <p:cNvSpPr/>
            <p:nvPr/>
          </p:nvSpPr>
          <p:spPr>
            <a:xfrm>
              <a:off x="5972296" y="2379040"/>
              <a:ext cx="15777" cy="5229"/>
            </a:xfrm>
            <a:custGeom>
              <a:avLst/>
              <a:gdLst>
                <a:gd name="connsiteX0" fmla="*/ 13309 w 15777"/>
                <a:gd name="connsiteY0" fmla="*/ 0 h 5229"/>
                <a:gd name="connsiteX1" fmla="*/ 1873 w 15777"/>
                <a:gd name="connsiteY1" fmla="*/ 2023 h 5229"/>
                <a:gd name="connsiteX2" fmla="*/ 296 w 15777"/>
                <a:gd name="connsiteY2" fmla="*/ 2280 h 5229"/>
                <a:gd name="connsiteX3" fmla="*/ 39 w 15777"/>
                <a:gd name="connsiteY3" fmla="*/ 3515 h 5229"/>
                <a:gd name="connsiteX4" fmla="*/ 39 w 15777"/>
                <a:gd name="connsiteY4" fmla="*/ 5229 h 5229"/>
                <a:gd name="connsiteX5" fmla="*/ 2302 w 15777"/>
                <a:gd name="connsiteY5" fmla="*/ 4886 h 5229"/>
                <a:gd name="connsiteX6" fmla="*/ 15778 w 15777"/>
                <a:gd name="connsiteY6" fmla="*/ 2486 h 5229"/>
                <a:gd name="connsiteX7" fmla="*/ 13309 w 15777"/>
                <a:gd name="connsiteY7" fmla="*/ 0 h 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7" h="5229">
                  <a:moveTo>
                    <a:pt x="13309" y="0"/>
                  </a:moveTo>
                  <a:cubicBezTo>
                    <a:pt x="9503" y="703"/>
                    <a:pt x="5662" y="1406"/>
                    <a:pt x="1873" y="2023"/>
                  </a:cubicBezTo>
                  <a:cubicBezTo>
                    <a:pt x="1342" y="2109"/>
                    <a:pt x="827" y="2195"/>
                    <a:pt x="296" y="2280"/>
                  </a:cubicBezTo>
                  <a:cubicBezTo>
                    <a:pt x="176" y="2675"/>
                    <a:pt x="90" y="3086"/>
                    <a:pt x="39" y="3515"/>
                  </a:cubicBezTo>
                  <a:cubicBezTo>
                    <a:pt x="-13" y="4098"/>
                    <a:pt x="-13" y="4681"/>
                    <a:pt x="39" y="5229"/>
                  </a:cubicBezTo>
                  <a:cubicBezTo>
                    <a:pt x="793" y="5109"/>
                    <a:pt x="1547" y="5006"/>
                    <a:pt x="2302" y="4886"/>
                  </a:cubicBezTo>
                  <a:cubicBezTo>
                    <a:pt x="6794" y="4149"/>
                    <a:pt x="11286" y="3326"/>
                    <a:pt x="15778" y="2486"/>
                  </a:cubicBezTo>
                  <a:cubicBezTo>
                    <a:pt x="15332" y="1234"/>
                    <a:pt x="14560" y="240"/>
                    <a:pt x="1330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2" name="任意多边形: 形状 701">
              <a:extLst>
                <a:ext uri="{FF2B5EF4-FFF2-40B4-BE49-F238E27FC236}">
                  <a16:creationId xmlns:a16="http://schemas.microsoft.com/office/drawing/2014/main" id="{99521754-28D6-2920-BF25-168F3B2EEC8B}"/>
                </a:ext>
              </a:extLst>
            </p:cNvPr>
            <p:cNvSpPr/>
            <p:nvPr/>
          </p:nvSpPr>
          <p:spPr>
            <a:xfrm>
              <a:off x="5999723" y="2348710"/>
              <a:ext cx="19008" cy="21036"/>
            </a:xfrm>
            <a:custGeom>
              <a:avLst/>
              <a:gdLst>
                <a:gd name="connsiteX0" fmla="*/ 6627 w 19008"/>
                <a:gd name="connsiteY0" fmla="*/ 0 h 21036"/>
                <a:gd name="connsiteX1" fmla="*/ 2512 w 19008"/>
                <a:gd name="connsiteY1" fmla="*/ 2383 h 21036"/>
                <a:gd name="connsiteX2" fmla="*/ 5427 w 19008"/>
                <a:gd name="connsiteY2" fmla="*/ 20540 h 21036"/>
                <a:gd name="connsiteX3" fmla="*/ 7004 w 19008"/>
                <a:gd name="connsiteY3" fmla="*/ 21037 h 21036"/>
                <a:gd name="connsiteX4" fmla="*/ 7690 w 19008"/>
                <a:gd name="connsiteY4" fmla="*/ 20951 h 21036"/>
                <a:gd name="connsiteX5" fmla="*/ 17017 w 19008"/>
                <a:gd name="connsiteY5" fmla="*/ 14487 h 21036"/>
                <a:gd name="connsiteX6" fmla="*/ 18697 w 19008"/>
                <a:gd name="connsiteY6" fmla="*/ 10681 h 21036"/>
                <a:gd name="connsiteX7" fmla="*/ 18320 w 19008"/>
                <a:gd name="connsiteY7" fmla="*/ 7869 h 21036"/>
                <a:gd name="connsiteX8" fmla="*/ 8839 w 19008"/>
                <a:gd name="connsiteY8" fmla="*/ 480 h 21036"/>
                <a:gd name="connsiteX9" fmla="*/ 6627 w 19008"/>
                <a:gd name="connsiteY9" fmla="*/ 0 h 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36">
                  <a:moveTo>
                    <a:pt x="6627" y="0"/>
                  </a:moveTo>
                  <a:cubicBezTo>
                    <a:pt x="5050" y="0"/>
                    <a:pt x="3695" y="789"/>
                    <a:pt x="2512" y="2383"/>
                  </a:cubicBezTo>
                  <a:cubicBezTo>
                    <a:pt x="-1791" y="8092"/>
                    <a:pt x="-402" y="16819"/>
                    <a:pt x="5427" y="20540"/>
                  </a:cubicBezTo>
                  <a:cubicBezTo>
                    <a:pt x="5941" y="20865"/>
                    <a:pt x="6473" y="21037"/>
                    <a:pt x="7004" y="21037"/>
                  </a:cubicBezTo>
                  <a:cubicBezTo>
                    <a:pt x="7227" y="21037"/>
                    <a:pt x="7467" y="21003"/>
                    <a:pt x="7690" y="20951"/>
                  </a:cubicBezTo>
                  <a:cubicBezTo>
                    <a:pt x="11685" y="19940"/>
                    <a:pt x="16194" y="19682"/>
                    <a:pt x="17017" y="14487"/>
                  </a:cubicBezTo>
                  <a:cubicBezTo>
                    <a:pt x="17686" y="12962"/>
                    <a:pt x="18217" y="11847"/>
                    <a:pt x="18697" y="10681"/>
                  </a:cubicBezTo>
                  <a:cubicBezTo>
                    <a:pt x="19109" y="9687"/>
                    <a:pt x="19229" y="8727"/>
                    <a:pt x="18320" y="7869"/>
                  </a:cubicBezTo>
                  <a:cubicBezTo>
                    <a:pt x="15354" y="5126"/>
                    <a:pt x="12645" y="2006"/>
                    <a:pt x="8839" y="480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3" name="任意多边形: 形状 702">
              <a:extLst>
                <a:ext uri="{FF2B5EF4-FFF2-40B4-BE49-F238E27FC236}">
                  <a16:creationId xmlns:a16="http://schemas.microsoft.com/office/drawing/2014/main" id="{2512F7A1-B616-0A62-F93B-198C87244CEE}"/>
                </a:ext>
              </a:extLst>
            </p:cNvPr>
            <p:cNvSpPr/>
            <p:nvPr/>
          </p:nvSpPr>
          <p:spPr>
            <a:xfrm>
              <a:off x="5602740" y="2714722"/>
              <a:ext cx="26486" cy="20745"/>
            </a:xfrm>
            <a:custGeom>
              <a:avLst/>
              <a:gdLst>
                <a:gd name="connsiteX0" fmla="*/ 17642 w 26486"/>
                <a:gd name="connsiteY0" fmla="*/ 17 h 20745"/>
                <a:gd name="connsiteX1" fmla="*/ 10081 w 26486"/>
                <a:gd name="connsiteY1" fmla="*/ 3463 h 20745"/>
                <a:gd name="connsiteX2" fmla="*/ 6498 w 26486"/>
                <a:gd name="connsiteY2" fmla="*/ 10390 h 20745"/>
                <a:gd name="connsiteX3" fmla="*/ 1697 w 26486"/>
                <a:gd name="connsiteY3" fmla="*/ 12516 h 20745"/>
                <a:gd name="connsiteX4" fmla="*/ 0 w 26486"/>
                <a:gd name="connsiteY4" fmla="*/ 14848 h 20745"/>
                <a:gd name="connsiteX5" fmla="*/ 4646 w 26486"/>
                <a:gd name="connsiteY5" fmla="*/ 20540 h 20745"/>
                <a:gd name="connsiteX6" fmla="*/ 6584 w 26486"/>
                <a:gd name="connsiteY6" fmla="*/ 20745 h 20745"/>
                <a:gd name="connsiteX7" fmla="*/ 11693 w 26486"/>
                <a:gd name="connsiteY7" fmla="*/ 18928 h 20745"/>
                <a:gd name="connsiteX8" fmla="*/ 14333 w 26486"/>
                <a:gd name="connsiteY8" fmla="*/ 19340 h 20745"/>
                <a:gd name="connsiteX9" fmla="*/ 14659 w 26486"/>
                <a:gd name="connsiteY9" fmla="*/ 19340 h 20745"/>
                <a:gd name="connsiteX10" fmla="*/ 16682 w 26486"/>
                <a:gd name="connsiteY10" fmla="*/ 20574 h 20745"/>
                <a:gd name="connsiteX11" fmla="*/ 17762 w 26486"/>
                <a:gd name="connsiteY11" fmla="*/ 20711 h 20745"/>
                <a:gd name="connsiteX12" fmla="*/ 25101 w 26486"/>
                <a:gd name="connsiteY12" fmla="*/ 15310 h 20745"/>
                <a:gd name="connsiteX13" fmla="*/ 24929 w 26486"/>
                <a:gd name="connsiteY13" fmla="*/ 11847 h 20745"/>
                <a:gd name="connsiteX14" fmla="*/ 25683 w 26486"/>
                <a:gd name="connsiteY14" fmla="*/ 4098 h 20745"/>
                <a:gd name="connsiteX15" fmla="*/ 17848 w 26486"/>
                <a:gd name="connsiteY15" fmla="*/ 0 h 20745"/>
                <a:gd name="connsiteX16" fmla="*/ 17642 w 26486"/>
                <a:gd name="connsiteY16" fmla="*/ 17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86" h="20745">
                  <a:moveTo>
                    <a:pt x="17642" y="17"/>
                  </a:moveTo>
                  <a:cubicBezTo>
                    <a:pt x="14659" y="17"/>
                    <a:pt x="11916" y="1355"/>
                    <a:pt x="10081" y="3463"/>
                  </a:cubicBezTo>
                  <a:cubicBezTo>
                    <a:pt x="8367" y="5418"/>
                    <a:pt x="6858" y="7750"/>
                    <a:pt x="6498" y="10390"/>
                  </a:cubicBezTo>
                  <a:cubicBezTo>
                    <a:pt x="4886" y="11058"/>
                    <a:pt x="3292" y="11796"/>
                    <a:pt x="1697" y="12516"/>
                  </a:cubicBezTo>
                  <a:cubicBezTo>
                    <a:pt x="806" y="12910"/>
                    <a:pt x="0" y="13562"/>
                    <a:pt x="0" y="14848"/>
                  </a:cubicBezTo>
                  <a:cubicBezTo>
                    <a:pt x="0" y="17505"/>
                    <a:pt x="1938" y="19922"/>
                    <a:pt x="4646" y="20540"/>
                  </a:cubicBezTo>
                  <a:cubicBezTo>
                    <a:pt x="5281" y="20677"/>
                    <a:pt x="5932" y="20745"/>
                    <a:pt x="6584" y="20745"/>
                  </a:cubicBezTo>
                  <a:cubicBezTo>
                    <a:pt x="8573" y="20745"/>
                    <a:pt x="10476" y="20077"/>
                    <a:pt x="11693" y="18928"/>
                  </a:cubicBezTo>
                  <a:cubicBezTo>
                    <a:pt x="12533" y="19202"/>
                    <a:pt x="13425" y="19340"/>
                    <a:pt x="14333" y="19340"/>
                  </a:cubicBezTo>
                  <a:cubicBezTo>
                    <a:pt x="14436" y="19340"/>
                    <a:pt x="14539" y="19340"/>
                    <a:pt x="14659" y="19340"/>
                  </a:cubicBezTo>
                  <a:cubicBezTo>
                    <a:pt x="15242" y="19922"/>
                    <a:pt x="15928" y="20368"/>
                    <a:pt x="16682" y="20574"/>
                  </a:cubicBezTo>
                  <a:cubicBezTo>
                    <a:pt x="17025" y="20660"/>
                    <a:pt x="17385" y="20711"/>
                    <a:pt x="17762" y="20711"/>
                  </a:cubicBezTo>
                  <a:cubicBezTo>
                    <a:pt x="20488" y="20711"/>
                    <a:pt x="23883" y="18431"/>
                    <a:pt x="25101" y="15310"/>
                  </a:cubicBezTo>
                  <a:cubicBezTo>
                    <a:pt x="25049" y="14368"/>
                    <a:pt x="25683" y="12842"/>
                    <a:pt x="24929" y="11847"/>
                  </a:cubicBezTo>
                  <a:cubicBezTo>
                    <a:pt x="26421" y="9515"/>
                    <a:pt x="27158" y="6858"/>
                    <a:pt x="25683" y="4098"/>
                  </a:cubicBezTo>
                  <a:cubicBezTo>
                    <a:pt x="24054" y="1046"/>
                    <a:pt x="21071" y="86"/>
                    <a:pt x="17848" y="0"/>
                  </a:cubicBezTo>
                  <a:cubicBezTo>
                    <a:pt x="17762" y="17"/>
                    <a:pt x="17694" y="17"/>
                    <a:pt x="17642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4" name="任意多边形: 形状 703">
              <a:extLst>
                <a:ext uri="{FF2B5EF4-FFF2-40B4-BE49-F238E27FC236}">
                  <a16:creationId xmlns:a16="http://schemas.microsoft.com/office/drawing/2014/main" id="{DCC0B858-DEB6-92B7-483B-07889BC58437}"/>
                </a:ext>
              </a:extLst>
            </p:cNvPr>
            <p:cNvSpPr/>
            <p:nvPr/>
          </p:nvSpPr>
          <p:spPr>
            <a:xfrm>
              <a:off x="5581538" y="2641941"/>
              <a:ext cx="6959" cy="7320"/>
            </a:xfrm>
            <a:custGeom>
              <a:avLst/>
              <a:gdLst>
                <a:gd name="connsiteX0" fmla="*/ 4022 w 6959"/>
                <a:gd name="connsiteY0" fmla="*/ 0 h 7320"/>
                <a:gd name="connsiteX1" fmla="*/ 147 w 6959"/>
                <a:gd name="connsiteY1" fmla="*/ 2623 h 7320"/>
                <a:gd name="connsiteX2" fmla="*/ 2342 w 6959"/>
                <a:gd name="connsiteY2" fmla="*/ 7132 h 7320"/>
                <a:gd name="connsiteX3" fmla="*/ 3491 w 6959"/>
                <a:gd name="connsiteY3" fmla="*/ 7321 h 7320"/>
                <a:gd name="connsiteX4" fmla="*/ 6611 w 6959"/>
                <a:gd name="connsiteY4" fmla="*/ 4869 h 7320"/>
                <a:gd name="connsiteX5" fmla="*/ 5034 w 6959"/>
                <a:gd name="connsiteY5" fmla="*/ 189 h 7320"/>
                <a:gd name="connsiteX6" fmla="*/ 4022 w 6959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20">
                  <a:moveTo>
                    <a:pt x="4022" y="0"/>
                  </a:moveTo>
                  <a:cubicBezTo>
                    <a:pt x="2531" y="0"/>
                    <a:pt x="782" y="1097"/>
                    <a:pt x="147" y="2623"/>
                  </a:cubicBezTo>
                  <a:cubicBezTo>
                    <a:pt x="-418" y="3995"/>
                    <a:pt x="713" y="6601"/>
                    <a:pt x="2342" y="7132"/>
                  </a:cubicBezTo>
                  <a:cubicBezTo>
                    <a:pt x="2754" y="7270"/>
                    <a:pt x="3131" y="7321"/>
                    <a:pt x="3491" y="7321"/>
                  </a:cubicBezTo>
                  <a:cubicBezTo>
                    <a:pt x="4897" y="7321"/>
                    <a:pt x="5926" y="6344"/>
                    <a:pt x="6611" y="4869"/>
                  </a:cubicBezTo>
                  <a:cubicBezTo>
                    <a:pt x="7451" y="3052"/>
                    <a:pt x="6714" y="926"/>
                    <a:pt x="5034" y="189"/>
                  </a:cubicBezTo>
                  <a:cubicBezTo>
                    <a:pt x="4708" y="51"/>
                    <a:pt x="4382" y="0"/>
                    <a:pt x="4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5" name="任意多边形: 形状 704">
              <a:extLst>
                <a:ext uri="{FF2B5EF4-FFF2-40B4-BE49-F238E27FC236}">
                  <a16:creationId xmlns:a16="http://schemas.microsoft.com/office/drawing/2014/main" id="{F9BD4C58-C0EB-D618-3920-F3B7C0023FFC}"/>
                </a:ext>
              </a:extLst>
            </p:cNvPr>
            <p:cNvSpPr/>
            <p:nvPr/>
          </p:nvSpPr>
          <p:spPr>
            <a:xfrm>
              <a:off x="5645064" y="2695999"/>
              <a:ext cx="6882" cy="6978"/>
            </a:xfrm>
            <a:custGeom>
              <a:avLst/>
              <a:gdLst>
                <a:gd name="connsiteX0" fmla="*/ 3402 w 6882"/>
                <a:gd name="connsiteY0" fmla="*/ 0 h 6978"/>
                <a:gd name="connsiteX1" fmla="*/ 316 w 6882"/>
                <a:gd name="connsiteY1" fmla="*/ 1663 h 6978"/>
                <a:gd name="connsiteX2" fmla="*/ 2339 w 6882"/>
                <a:gd name="connsiteY2" fmla="*/ 6858 h 6978"/>
                <a:gd name="connsiteX3" fmla="*/ 3213 w 6882"/>
                <a:gd name="connsiteY3" fmla="*/ 6978 h 6978"/>
                <a:gd name="connsiteX4" fmla="*/ 6179 w 6882"/>
                <a:gd name="connsiteY4" fmla="*/ 5469 h 6978"/>
                <a:gd name="connsiteX5" fmla="*/ 6882 w 6882"/>
                <a:gd name="connsiteY5" fmla="*/ 3909 h 6978"/>
                <a:gd name="connsiteX6" fmla="*/ 5030 w 6882"/>
                <a:gd name="connsiteY6" fmla="*/ 394 h 6978"/>
                <a:gd name="connsiteX7" fmla="*/ 3402 w 6882"/>
                <a:gd name="connsiteY7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82" h="6978">
                  <a:moveTo>
                    <a:pt x="3402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9" y="6361"/>
                    <a:pt x="2339" y="6858"/>
                  </a:cubicBezTo>
                  <a:cubicBezTo>
                    <a:pt x="2647" y="6944"/>
                    <a:pt x="2939" y="6978"/>
                    <a:pt x="3213" y="6978"/>
                  </a:cubicBezTo>
                  <a:cubicBezTo>
                    <a:pt x="4413" y="6978"/>
                    <a:pt x="5339" y="6275"/>
                    <a:pt x="6179" y="5469"/>
                  </a:cubicBezTo>
                  <a:lnTo>
                    <a:pt x="6882" y="3909"/>
                  </a:lnTo>
                  <a:cubicBezTo>
                    <a:pt x="6899" y="2383"/>
                    <a:pt x="6488" y="1132"/>
                    <a:pt x="5030" y="394"/>
                  </a:cubicBezTo>
                  <a:cubicBezTo>
                    <a:pt x="4550" y="120"/>
                    <a:pt x="3984" y="0"/>
                    <a:pt x="34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6" name="任意多边形: 形状 705">
              <a:extLst>
                <a:ext uri="{FF2B5EF4-FFF2-40B4-BE49-F238E27FC236}">
                  <a16:creationId xmlns:a16="http://schemas.microsoft.com/office/drawing/2014/main" id="{00A4871C-5951-CFB0-80C8-F399A4282FE6}"/>
                </a:ext>
              </a:extLst>
            </p:cNvPr>
            <p:cNvSpPr/>
            <p:nvPr/>
          </p:nvSpPr>
          <p:spPr>
            <a:xfrm>
              <a:off x="5651260" y="2699891"/>
              <a:ext cx="702" cy="1560"/>
            </a:xfrm>
            <a:custGeom>
              <a:avLst/>
              <a:gdLst>
                <a:gd name="connsiteX0" fmla="*/ 703 w 702"/>
                <a:gd name="connsiteY0" fmla="*/ 0 h 1560"/>
                <a:gd name="connsiteX1" fmla="*/ 0 w 702"/>
                <a:gd name="connsiteY1" fmla="*/ 1560 h 1560"/>
                <a:gd name="connsiteX2" fmla="*/ 668 w 702"/>
                <a:gd name="connsiteY2" fmla="*/ 892 h 1560"/>
                <a:gd name="connsiteX3" fmla="*/ 703 w 702"/>
                <a:gd name="connsiteY3" fmla="*/ 0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" h="1560">
                  <a:moveTo>
                    <a:pt x="703" y="0"/>
                  </a:moveTo>
                  <a:lnTo>
                    <a:pt x="0" y="1560"/>
                  </a:lnTo>
                  <a:cubicBezTo>
                    <a:pt x="223" y="1337"/>
                    <a:pt x="446" y="1114"/>
                    <a:pt x="668" y="892"/>
                  </a:cubicBezTo>
                  <a:cubicBezTo>
                    <a:pt x="686" y="583"/>
                    <a:pt x="703" y="292"/>
                    <a:pt x="7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7" name="任意多边形: 形状 706">
              <a:extLst>
                <a:ext uri="{FF2B5EF4-FFF2-40B4-BE49-F238E27FC236}">
                  <a16:creationId xmlns:a16="http://schemas.microsoft.com/office/drawing/2014/main" id="{2563E3AA-71AD-2572-B231-3AD441B81F33}"/>
                </a:ext>
              </a:extLst>
            </p:cNvPr>
            <p:cNvSpPr/>
            <p:nvPr/>
          </p:nvSpPr>
          <p:spPr>
            <a:xfrm>
              <a:off x="5634867" y="2606571"/>
              <a:ext cx="37383" cy="43959"/>
            </a:xfrm>
            <a:custGeom>
              <a:avLst/>
              <a:gdLst>
                <a:gd name="connsiteX0" fmla="*/ 7769 w 37383"/>
                <a:gd name="connsiteY0" fmla="*/ 0 h 43959"/>
                <a:gd name="connsiteX1" fmla="*/ 1494 w 37383"/>
                <a:gd name="connsiteY1" fmla="*/ 2966 h 43959"/>
                <a:gd name="connsiteX2" fmla="*/ 2 w 37383"/>
                <a:gd name="connsiteY2" fmla="*/ 9567 h 43959"/>
                <a:gd name="connsiteX3" fmla="*/ 3500 w 37383"/>
                <a:gd name="connsiteY3" fmla="*/ 14213 h 43959"/>
                <a:gd name="connsiteX4" fmla="*/ 6089 w 37383"/>
                <a:gd name="connsiteY4" fmla="*/ 17642 h 43959"/>
                <a:gd name="connsiteX5" fmla="*/ 10735 w 37383"/>
                <a:gd name="connsiteY5" fmla="*/ 20008 h 43959"/>
                <a:gd name="connsiteX6" fmla="*/ 11627 w 37383"/>
                <a:gd name="connsiteY6" fmla="*/ 19922 h 43959"/>
                <a:gd name="connsiteX7" fmla="*/ 10838 w 37383"/>
                <a:gd name="connsiteY7" fmla="*/ 20351 h 43959"/>
                <a:gd name="connsiteX8" fmla="*/ 7272 w 37383"/>
                <a:gd name="connsiteY8" fmla="*/ 28941 h 43959"/>
                <a:gd name="connsiteX9" fmla="*/ 11232 w 37383"/>
                <a:gd name="connsiteY9" fmla="*/ 34564 h 43959"/>
                <a:gd name="connsiteX10" fmla="*/ 13890 w 37383"/>
                <a:gd name="connsiteY10" fmla="*/ 36210 h 43959"/>
                <a:gd name="connsiteX11" fmla="*/ 14404 w 37383"/>
                <a:gd name="connsiteY11" fmla="*/ 36159 h 43959"/>
                <a:gd name="connsiteX12" fmla="*/ 17799 w 37383"/>
                <a:gd name="connsiteY12" fmla="*/ 37616 h 43959"/>
                <a:gd name="connsiteX13" fmla="*/ 19136 w 37383"/>
                <a:gd name="connsiteY13" fmla="*/ 37427 h 43959"/>
                <a:gd name="connsiteX14" fmla="*/ 23440 w 37383"/>
                <a:gd name="connsiteY14" fmla="*/ 35130 h 43959"/>
                <a:gd name="connsiteX15" fmla="*/ 26766 w 37383"/>
                <a:gd name="connsiteY15" fmla="*/ 38662 h 43959"/>
                <a:gd name="connsiteX16" fmla="*/ 30143 w 37383"/>
                <a:gd name="connsiteY16" fmla="*/ 39536 h 43959"/>
                <a:gd name="connsiteX17" fmla="*/ 30092 w 37383"/>
                <a:gd name="connsiteY17" fmla="*/ 39691 h 43959"/>
                <a:gd name="connsiteX18" fmla="*/ 32938 w 37383"/>
                <a:gd name="connsiteY18" fmla="*/ 43823 h 43959"/>
                <a:gd name="connsiteX19" fmla="*/ 33761 w 37383"/>
                <a:gd name="connsiteY19" fmla="*/ 43960 h 43959"/>
                <a:gd name="connsiteX20" fmla="*/ 37275 w 37383"/>
                <a:gd name="connsiteY20" fmla="*/ 41182 h 43959"/>
                <a:gd name="connsiteX21" fmla="*/ 35287 w 37383"/>
                <a:gd name="connsiteY21" fmla="*/ 36433 h 43959"/>
                <a:gd name="connsiteX22" fmla="*/ 34738 w 37383"/>
                <a:gd name="connsiteY22" fmla="*/ 36364 h 43959"/>
                <a:gd name="connsiteX23" fmla="*/ 34035 w 37383"/>
                <a:gd name="connsiteY23" fmla="*/ 31770 h 43959"/>
                <a:gd name="connsiteX24" fmla="*/ 28995 w 37383"/>
                <a:gd name="connsiteY24" fmla="*/ 26832 h 43959"/>
                <a:gd name="connsiteX25" fmla="*/ 28651 w 37383"/>
                <a:gd name="connsiteY25" fmla="*/ 26849 h 43959"/>
                <a:gd name="connsiteX26" fmla="*/ 23903 w 37383"/>
                <a:gd name="connsiteY26" fmla="*/ 29524 h 43959"/>
                <a:gd name="connsiteX27" fmla="*/ 24691 w 37383"/>
                <a:gd name="connsiteY27" fmla="*/ 27415 h 43959"/>
                <a:gd name="connsiteX28" fmla="*/ 22462 w 37383"/>
                <a:gd name="connsiteY28" fmla="*/ 21208 h 43959"/>
                <a:gd name="connsiteX29" fmla="*/ 18913 w 37383"/>
                <a:gd name="connsiteY29" fmla="*/ 20231 h 43959"/>
                <a:gd name="connsiteX30" fmla="*/ 18039 w 37383"/>
                <a:gd name="connsiteY30" fmla="*/ 20282 h 43959"/>
                <a:gd name="connsiteX31" fmla="*/ 14850 w 37383"/>
                <a:gd name="connsiteY31" fmla="*/ 19065 h 43959"/>
                <a:gd name="connsiteX32" fmla="*/ 13324 w 37383"/>
                <a:gd name="connsiteY32" fmla="*/ 19271 h 43959"/>
                <a:gd name="connsiteX33" fmla="*/ 15021 w 37383"/>
                <a:gd name="connsiteY33" fmla="*/ 17951 h 43959"/>
                <a:gd name="connsiteX34" fmla="*/ 12792 w 37383"/>
                <a:gd name="connsiteY34" fmla="*/ 1406 h 43959"/>
                <a:gd name="connsiteX35" fmla="*/ 11764 w 37383"/>
                <a:gd name="connsiteY35" fmla="*/ 789 h 43959"/>
                <a:gd name="connsiteX36" fmla="*/ 7769 w 37383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3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7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1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6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40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5" y="39296"/>
                    <a:pt x="30143" y="39536"/>
                  </a:cubicBezTo>
                  <a:lnTo>
                    <a:pt x="30092" y="39691"/>
                  </a:lnTo>
                  <a:cubicBezTo>
                    <a:pt x="29818" y="42005"/>
                    <a:pt x="31584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38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90" y="33193"/>
                    <a:pt x="34035" y="31770"/>
                  </a:cubicBezTo>
                  <a:cubicBezTo>
                    <a:pt x="33727" y="28786"/>
                    <a:pt x="31326" y="26832"/>
                    <a:pt x="28995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9" y="28169"/>
                    <a:pt x="23903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4" y="20523"/>
                    <a:pt x="20096" y="20231"/>
                    <a:pt x="18913" y="20231"/>
                  </a:cubicBezTo>
                  <a:cubicBezTo>
                    <a:pt x="18622" y="20231"/>
                    <a:pt x="18331" y="20248"/>
                    <a:pt x="18039" y="20282"/>
                  </a:cubicBezTo>
                  <a:cubicBezTo>
                    <a:pt x="17147" y="19477"/>
                    <a:pt x="16050" y="19065"/>
                    <a:pt x="14850" y="19065"/>
                  </a:cubicBezTo>
                  <a:cubicBezTo>
                    <a:pt x="14353" y="19065"/>
                    <a:pt x="13838" y="19134"/>
                    <a:pt x="13324" y="19271"/>
                  </a:cubicBezTo>
                  <a:cubicBezTo>
                    <a:pt x="13907" y="18928"/>
                    <a:pt x="14473" y="18516"/>
                    <a:pt x="15021" y="17951"/>
                  </a:cubicBezTo>
                  <a:cubicBezTo>
                    <a:pt x="20508" y="12241"/>
                    <a:pt x="20885" y="6018"/>
                    <a:pt x="12792" y="1406"/>
                  </a:cubicBezTo>
                  <a:cubicBezTo>
                    <a:pt x="12449" y="1200"/>
                    <a:pt x="12124" y="943"/>
                    <a:pt x="11764" y="789"/>
                  </a:cubicBezTo>
                  <a:cubicBezTo>
                    <a:pt x="10461" y="257"/>
                    <a:pt x="9089" y="0"/>
                    <a:pt x="77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8" name="任意多边形: 形状 707">
              <a:extLst>
                <a:ext uri="{FF2B5EF4-FFF2-40B4-BE49-F238E27FC236}">
                  <a16:creationId xmlns:a16="http://schemas.microsoft.com/office/drawing/2014/main" id="{175BC722-FF3A-BC48-95F5-57A7A40CC475}"/>
                </a:ext>
              </a:extLst>
            </p:cNvPr>
            <p:cNvSpPr/>
            <p:nvPr/>
          </p:nvSpPr>
          <p:spPr>
            <a:xfrm>
              <a:off x="5626213" y="2562131"/>
              <a:ext cx="15329" cy="15722"/>
            </a:xfrm>
            <a:custGeom>
              <a:avLst/>
              <a:gdLst>
                <a:gd name="connsiteX0" fmla="*/ 5519 w 15329"/>
                <a:gd name="connsiteY0" fmla="*/ 0 h 15722"/>
                <a:gd name="connsiteX1" fmla="*/ 2707 w 15329"/>
                <a:gd name="connsiteY1" fmla="*/ 823 h 15722"/>
                <a:gd name="connsiteX2" fmla="*/ 136 w 15329"/>
                <a:gd name="connsiteY2" fmla="*/ 6601 h 15722"/>
                <a:gd name="connsiteX3" fmla="*/ 6377 w 15329"/>
                <a:gd name="connsiteY3" fmla="*/ 15208 h 15722"/>
                <a:gd name="connsiteX4" fmla="*/ 8828 w 15329"/>
                <a:gd name="connsiteY4" fmla="*/ 15722 h 15722"/>
                <a:gd name="connsiteX5" fmla="*/ 15155 w 15329"/>
                <a:gd name="connsiteY5" fmla="*/ 10476 h 15722"/>
                <a:gd name="connsiteX6" fmla="*/ 12977 w 15329"/>
                <a:gd name="connsiteY6" fmla="*/ 5486 h 15722"/>
                <a:gd name="connsiteX7" fmla="*/ 9051 w 15329"/>
                <a:gd name="connsiteY7" fmla="*/ 1972 h 15722"/>
                <a:gd name="connsiteX8" fmla="*/ 5519 w 15329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9" h="15722">
                  <a:moveTo>
                    <a:pt x="5519" y="0"/>
                  </a:moveTo>
                  <a:cubicBezTo>
                    <a:pt x="4611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7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55" y="10476"/>
                  </a:cubicBezTo>
                  <a:cubicBezTo>
                    <a:pt x="15378" y="8692"/>
                    <a:pt x="15857" y="6138"/>
                    <a:pt x="12977" y="5486"/>
                  </a:cubicBezTo>
                  <a:cubicBezTo>
                    <a:pt x="11109" y="5058"/>
                    <a:pt x="10114" y="3600"/>
                    <a:pt x="9051" y="1972"/>
                  </a:cubicBezTo>
                  <a:cubicBezTo>
                    <a:pt x="8159" y="634"/>
                    <a:pt x="6908" y="0"/>
                    <a:pt x="55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9" name="任意多边形: 形状 708">
              <a:extLst>
                <a:ext uri="{FF2B5EF4-FFF2-40B4-BE49-F238E27FC236}">
                  <a16:creationId xmlns:a16="http://schemas.microsoft.com/office/drawing/2014/main" id="{A7442113-4A7E-FA59-FC5B-04D7CB50925A}"/>
                </a:ext>
              </a:extLst>
            </p:cNvPr>
            <p:cNvSpPr/>
            <p:nvPr/>
          </p:nvSpPr>
          <p:spPr>
            <a:xfrm>
              <a:off x="5652007" y="2669939"/>
              <a:ext cx="12780" cy="14435"/>
            </a:xfrm>
            <a:custGeom>
              <a:avLst/>
              <a:gdLst>
                <a:gd name="connsiteX0" fmla="*/ 6917 w 12780"/>
                <a:gd name="connsiteY0" fmla="*/ 0 h 14435"/>
                <a:gd name="connsiteX1" fmla="*/ 1568 w 12780"/>
                <a:gd name="connsiteY1" fmla="*/ 2160 h 14435"/>
                <a:gd name="connsiteX2" fmla="*/ 1842 w 12780"/>
                <a:gd name="connsiteY2" fmla="*/ 12053 h 14435"/>
                <a:gd name="connsiteX3" fmla="*/ 3110 w 12780"/>
                <a:gd name="connsiteY3" fmla="*/ 14145 h 14435"/>
                <a:gd name="connsiteX4" fmla="*/ 3779 w 12780"/>
                <a:gd name="connsiteY4" fmla="*/ 14436 h 14435"/>
                <a:gd name="connsiteX5" fmla="*/ 4431 w 12780"/>
                <a:gd name="connsiteY5" fmla="*/ 13767 h 14435"/>
                <a:gd name="connsiteX6" fmla="*/ 4688 w 12780"/>
                <a:gd name="connsiteY6" fmla="*/ 11693 h 14435"/>
                <a:gd name="connsiteX7" fmla="*/ 6505 w 12780"/>
                <a:gd name="connsiteY7" fmla="*/ 12705 h 14435"/>
                <a:gd name="connsiteX8" fmla="*/ 7380 w 12780"/>
                <a:gd name="connsiteY8" fmla="*/ 13562 h 14435"/>
                <a:gd name="connsiteX9" fmla="*/ 12780 w 12780"/>
                <a:gd name="connsiteY9" fmla="*/ 1680 h 14435"/>
                <a:gd name="connsiteX10" fmla="*/ 12369 w 12780"/>
                <a:gd name="connsiteY10" fmla="*/ 1406 h 14435"/>
                <a:gd name="connsiteX11" fmla="*/ 6917 w 12780"/>
                <a:gd name="connsiteY11" fmla="*/ 0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0" h="14435">
                  <a:moveTo>
                    <a:pt x="6917" y="0"/>
                  </a:moveTo>
                  <a:cubicBezTo>
                    <a:pt x="4756" y="0"/>
                    <a:pt x="2802" y="720"/>
                    <a:pt x="1568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0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4" y="14436"/>
                    <a:pt x="4516" y="14179"/>
                    <a:pt x="4431" y="13767"/>
                  </a:cubicBezTo>
                  <a:cubicBezTo>
                    <a:pt x="4122" y="12173"/>
                    <a:pt x="4293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6865" y="12893"/>
                    <a:pt x="7140" y="13202"/>
                    <a:pt x="7380" y="13562"/>
                  </a:cubicBezTo>
                  <a:lnTo>
                    <a:pt x="12780" y="1680"/>
                  </a:lnTo>
                  <a:cubicBezTo>
                    <a:pt x="12643" y="1594"/>
                    <a:pt x="12506" y="1492"/>
                    <a:pt x="12369" y="1406"/>
                  </a:cubicBezTo>
                  <a:cubicBezTo>
                    <a:pt x="10569" y="480"/>
                    <a:pt x="8665" y="0"/>
                    <a:pt x="691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0" name="任意多边形: 形状 709">
              <a:extLst>
                <a:ext uri="{FF2B5EF4-FFF2-40B4-BE49-F238E27FC236}">
                  <a16:creationId xmlns:a16="http://schemas.microsoft.com/office/drawing/2014/main" id="{FE7E4891-3542-5E01-34A8-733EB3262415}"/>
                </a:ext>
              </a:extLst>
            </p:cNvPr>
            <p:cNvSpPr/>
            <p:nvPr/>
          </p:nvSpPr>
          <p:spPr>
            <a:xfrm>
              <a:off x="5659387" y="2671636"/>
              <a:ext cx="8178" cy="14573"/>
            </a:xfrm>
            <a:custGeom>
              <a:avLst/>
              <a:gdLst>
                <a:gd name="connsiteX0" fmla="*/ 5401 w 8178"/>
                <a:gd name="connsiteY0" fmla="*/ 0 h 14573"/>
                <a:gd name="connsiteX1" fmla="*/ 0 w 8178"/>
                <a:gd name="connsiteY1" fmla="*/ 11881 h 14573"/>
                <a:gd name="connsiteX2" fmla="*/ 1869 w 8178"/>
                <a:gd name="connsiteY2" fmla="*/ 14573 h 14573"/>
                <a:gd name="connsiteX3" fmla="*/ 8178 w 8178"/>
                <a:gd name="connsiteY3" fmla="*/ 652 h 14573"/>
                <a:gd name="connsiteX4" fmla="*/ 7287 w 8178"/>
                <a:gd name="connsiteY4" fmla="*/ 1132 h 14573"/>
                <a:gd name="connsiteX5" fmla="*/ 5401 w 8178"/>
                <a:gd name="connsiteY5" fmla="*/ 0 h 1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78" h="14573">
                  <a:moveTo>
                    <a:pt x="5401" y="0"/>
                  </a:moveTo>
                  <a:lnTo>
                    <a:pt x="0" y="11881"/>
                  </a:lnTo>
                  <a:cubicBezTo>
                    <a:pt x="635" y="12893"/>
                    <a:pt x="909" y="14299"/>
                    <a:pt x="1869" y="14573"/>
                  </a:cubicBezTo>
                  <a:cubicBezTo>
                    <a:pt x="3978" y="9927"/>
                    <a:pt x="6069" y="5298"/>
                    <a:pt x="8178" y="652"/>
                  </a:cubicBezTo>
                  <a:cubicBezTo>
                    <a:pt x="7870" y="806"/>
                    <a:pt x="7561" y="960"/>
                    <a:pt x="7287" y="1132"/>
                  </a:cubicBezTo>
                  <a:cubicBezTo>
                    <a:pt x="6635" y="771"/>
                    <a:pt x="5984" y="394"/>
                    <a:pt x="540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1" name="任意多边形: 形状 710">
              <a:extLst>
                <a:ext uri="{FF2B5EF4-FFF2-40B4-BE49-F238E27FC236}">
                  <a16:creationId xmlns:a16="http://schemas.microsoft.com/office/drawing/2014/main" id="{DCEC361B-67D2-5EB9-28AA-BAF4F2E0F3B7}"/>
                </a:ext>
              </a:extLst>
            </p:cNvPr>
            <p:cNvSpPr/>
            <p:nvPr/>
          </p:nvSpPr>
          <p:spPr>
            <a:xfrm>
              <a:off x="5607460" y="2682540"/>
              <a:ext cx="24705" cy="23780"/>
            </a:xfrm>
            <a:custGeom>
              <a:avLst/>
              <a:gdLst>
                <a:gd name="connsiteX0" fmla="*/ 19729 w 24705"/>
                <a:gd name="connsiteY0" fmla="*/ 0 h 23780"/>
                <a:gd name="connsiteX1" fmla="*/ 19626 w 24705"/>
                <a:gd name="connsiteY1" fmla="*/ 0 h 23780"/>
                <a:gd name="connsiteX2" fmla="*/ 12356 w 24705"/>
                <a:gd name="connsiteY2" fmla="*/ 2023 h 23780"/>
                <a:gd name="connsiteX3" fmla="*/ 11893 w 24705"/>
                <a:gd name="connsiteY3" fmla="*/ 5881 h 23780"/>
                <a:gd name="connsiteX4" fmla="*/ 17877 w 24705"/>
                <a:gd name="connsiteY4" fmla="*/ 10990 h 23780"/>
                <a:gd name="connsiteX5" fmla="*/ 18426 w 24705"/>
                <a:gd name="connsiteY5" fmla="*/ 11247 h 23780"/>
                <a:gd name="connsiteX6" fmla="*/ 17003 w 24705"/>
                <a:gd name="connsiteY6" fmla="*/ 11076 h 23780"/>
                <a:gd name="connsiteX7" fmla="*/ 14860 w 24705"/>
                <a:gd name="connsiteY7" fmla="*/ 11504 h 23780"/>
                <a:gd name="connsiteX8" fmla="*/ 13454 w 24705"/>
                <a:gd name="connsiteY8" fmla="*/ 11813 h 23780"/>
                <a:gd name="connsiteX9" fmla="*/ 12048 w 24705"/>
                <a:gd name="connsiteY9" fmla="*/ 11230 h 23780"/>
                <a:gd name="connsiteX10" fmla="*/ 8550 w 24705"/>
                <a:gd name="connsiteY10" fmla="*/ 9464 h 23780"/>
                <a:gd name="connsiteX11" fmla="*/ 2824 w 24705"/>
                <a:gd name="connsiteY11" fmla="*/ 11693 h 23780"/>
                <a:gd name="connsiteX12" fmla="*/ 115 w 24705"/>
                <a:gd name="connsiteY12" fmla="*/ 17385 h 23780"/>
                <a:gd name="connsiteX13" fmla="*/ 4401 w 24705"/>
                <a:gd name="connsiteY13" fmla="*/ 22889 h 23780"/>
                <a:gd name="connsiteX14" fmla="*/ 5618 w 24705"/>
                <a:gd name="connsiteY14" fmla="*/ 23043 h 23780"/>
                <a:gd name="connsiteX15" fmla="*/ 10076 w 24705"/>
                <a:gd name="connsiteY15" fmla="*/ 20282 h 23780"/>
                <a:gd name="connsiteX16" fmla="*/ 11019 w 24705"/>
                <a:gd name="connsiteY16" fmla="*/ 18671 h 23780"/>
                <a:gd name="connsiteX17" fmla="*/ 13368 w 24705"/>
                <a:gd name="connsiteY17" fmla="*/ 16562 h 23780"/>
                <a:gd name="connsiteX18" fmla="*/ 15528 w 24705"/>
                <a:gd name="connsiteY18" fmla="*/ 18962 h 23780"/>
                <a:gd name="connsiteX19" fmla="*/ 19832 w 24705"/>
                <a:gd name="connsiteY19" fmla="*/ 23780 h 23780"/>
                <a:gd name="connsiteX20" fmla="*/ 20346 w 24705"/>
                <a:gd name="connsiteY20" fmla="*/ 23746 h 23780"/>
                <a:gd name="connsiteX21" fmla="*/ 23998 w 24705"/>
                <a:gd name="connsiteY21" fmla="*/ 17745 h 23780"/>
                <a:gd name="connsiteX22" fmla="*/ 21272 w 24705"/>
                <a:gd name="connsiteY22" fmla="*/ 12413 h 23780"/>
                <a:gd name="connsiteX23" fmla="*/ 19249 w 24705"/>
                <a:gd name="connsiteY23" fmla="*/ 11487 h 23780"/>
                <a:gd name="connsiteX24" fmla="*/ 19558 w 24705"/>
                <a:gd name="connsiteY24" fmla="*/ 11504 h 23780"/>
                <a:gd name="connsiteX25" fmla="*/ 22300 w 24705"/>
                <a:gd name="connsiteY25" fmla="*/ 8110 h 23780"/>
                <a:gd name="connsiteX26" fmla="*/ 21392 w 24705"/>
                <a:gd name="connsiteY26" fmla="*/ 1440 h 23780"/>
                <a:gd name="connsiteX27" fmla="*/ 19729 w 24705"/>
                <a:gd name="connsiteY27" fmla="*/ 0 h 2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80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60" y="11504"/>
                  </a:cubicBezTo>
                  <a:cubicBezTo>
                    <a:pt x="14380" y="11693"/>
                    <a:pt x="13900" y="11813"/>
                    <a:pt x="13454" y="11813"/>
                  </a:cubicBezTo>
                  <a:cubicBezTo>
                    <a:pt x="12922" y="11813"/>
                    <a:pt x="12442" y="11642"/>
                    <a:pt x="12048" y="11230"/>
                  </a:cubicBezTo>
                  <a:cubicBezTo>
                    <a:pt x="10848" y="9927"/>
                    <a:pt x="9682" y="9464"/>
                    <a:pt x="8550" y="9464"/>
                  </a:cubicBezTo>
                  <a:cubicBezTo>
                    <a:pt x="6579" y="9464"/>
                    <a:pt x="4710" y="10853"/>
                    <a:pt x="2824" y="11693"/>
                  </a:cubicBezTo>
                  <a:cubicBezTo>
                    <a:pt x="509" y="12739"/>
                    <a:pt x="-331" y="14813"/>
                    <a:pt x="115" y="17385"/>
                  </a:cubicBezTo>
                  <a:cubicBezTo>
                    <a:pt x="578" y="20025"/>
                    <a:pt x="1658" y="22237"/>
                    <a:pt x="4401" y="22889"/>
                  </a:cubicBezTo>
                  <a:cubicBezTo>
                    <a:pt x="4830" y="22992"/>
                    <a:pt x="5224" y="23043"/>
                    <a:pt x="5618" y="23043"/>
                  </a:cubicBezTo>
                  <a:cubicBezTo>
                    <a:pt x="7470" y="23043"/>
                    <a:pt x="8910" y="21946"/>
                    <a:pt x="10076" y="20282"/>
                  </a:cubicBezTo>
                  <a:cubicBezTo>
                    <a:pt x="10436" y="19768"/>
                    <a:pt x="10659" y="19168"/>
                    <a:pt x="11019" y="18671"/>
                  </a:cubicBezTo>
                  <a:cubicBezTo>
                    <a:pt x="11996" y="17282"/>
                    <a:pt x="12717" y="16562"/>
                    <a:pt x="13368" y="16562"/>
                  </a:cubicBezTo>
                  <a:cubicBezTo>
                    <a:pt x="14071" y="16562"/>
                    <a:pt x="14705" y="17351"/>
                    <a:pt x="15528" y="18962"/>
                  </a:cubicBezTo>
                  <a:cubicBezTo>
                    <a:pt x="16591" y="21037"/>
                    <a:pt x="17329" y="23780"/>
                    <a:pt x="19832" y="23780"/>
                  </a:cubicBezTo>
                  <a:cubicBezTo>
                    <a:pt x="19986" y="23780"/>
                    <a:pt x="20157" y="23763"/>
                    <a:pt x="20346" y="23746"/>
                  </a:cubicBezTo>
                  <a:cubicBezTo>
                    <a:pt x="23278" y="23351"/>
                    <a:pt x="23175" y="19957"/>
                    <a:pt x="23998" y="17745"/>
                  </a:cubicBezTo>
                  <a:cubicBezTo>
                    <a:pt x="25284" y="14350"/>
                    <a:pt x="25061" y="14179"/>
                    <a:pt x="21272" y="12413"/>
                  </a:cubicBezTo>
                  <a:cubicBezTo>
                    <a:pt x="20672" y="12087"/>
                    <a:pt x="19986" y="11744"/>
                    <a:pt x="19249" y="11487"/>
                  </a:cubicBezTo>
                  <a:cubicBezTo>
                    <a:pt x="19352" y="11504"/>
                    <a:pt x="19455" y="11504"/>
                    <a:pt x="19558" y="11504"/>
                  </a:cubicBezTo>
                  <a:cubicBezTo>
                    <a:pt x="20792" y="11504"/>
                    <a:pt x="21718" y="10424"/>
                    <a:pt x="22300" y="8110"/>
                  </a:cubicBezTo>
                  <a:cubicBezTo>
                    <a:pt x="22901" y="5692"/>
                    <a:pt x="21752" y="3652"/>
                    <a:pt x="21392" y="1440"/>
                  </a:cubicBezTo>
                  <a:cubicBezTo>
                    <a:pt x="21255" y="600"/>
                    <a:pt x="20500" y="0"/>
                    <a:pt x="1972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2" name="任意多边形: 形状 711">
              <a:extLst>
                <a:ext uri="{FF2B5EF4-FFF2-40B4-BE49-F238E27FC236}">
                  <a16:creationId xmlns:a16="http://schemas.microsoft.com/office/drawing/2014/main" id="{D1511F75-3483-8B49-BD5F-D6973E46EBC4}"/>
                </a:ext>
              </a:extLst>
            </p:cNvPr>
            <p:cNvSpPr/>
            <p:nvPr/>
          </p:nvSpPr>
          <p:spPr>
            <a:xfrm>
              <a:off x="5604043" y="26058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4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886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4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3" name="任意多边形: 形状 712">
              <a:extLst>
                <a:ext uri="{FF2B5EF4-FFF2-40B4-BE49-F238E27FC236}">
                  <a16:creationId xmlns:a16="http://schemas.microsoft.com/office/drawing/2014/main" id="{D98715D0-207B-30BE-4015-2336A68CCE39}"/>
                </a:ext>
              </a:extLst>
            </p:cNvPr>
            <p:cNvSpPr/>
            <p:nvPr/>
          </p:nvSpPr>
          <p:spPr>
            <a:xfrm>
              <a:off x="5640367" y="2581454"/>
              <a:ext cx="10172" cy="10218"/>
            </a:xfrm>
            <a:custGeom>
              <a:avLst/>
              <a:gdLst>
                <a:gd name="connsiteX0" fmla="*/ 4978 w 10172"/>
                <a:gd name="connsiteY0" fmla="*/ 0 h 10218"/>
                <a:gd name="connsiteX1" fmla="*/ 383 w 10172"/>
                <a:gd name="connsiteY1" fmla="*/ 2949 h 10218"/>
                <a:gd name="connsiteX2" fmla="*/ 3332 w 10172"/>
                <a:gd name="connsiteY2" fmla="*/ 9498 h 10218"/>
                <a:gd name="connsiteX3" fmla="*/ 6041 w 10172"/>
                <a:gd name="connsiteY3" fmla="*/ 10218 h 10218"/>
                <a:gd name="connsiteX4" fmla="*/ 9727 w 10172"/>
                <a:gd name="connsiteY4" fmla="*/ 8332 h 10218"/>
                <a:gd name="connsiteX5" fmla="*/ 7498 w 10172"/>
                <a:gd name="connsiteY5" fmla="*/ 634 h 10218"/>
                <a:gd name="connsiteX6" fmla="*/ 4978 w 10172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2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0" y="7835"/>
                    <a:pt x="3332" y="9498"/>
                  </a:cubicBezTo>
                  <a:cubicBezTo>
                    <a:pt x="4172" y="9995"/>
                    <a:pt x="5116" y="10218"/>
                    <a:pt x="6041" y="10218"/>
                  </a:cubicBezTo>
                  <a:cubicBezTo>
                    <a:pt x="7584" y="10218"/>
                    <a:pt x="9041" y="9550"/>
                    <a:pt x="9727" y="8332"/>
                  </a:cubicBezTo>
                  <a:cubicBezTo>
                    <a:pt x="10910" y="6241"/>
                    <a:pt x="9590" y="1749"/>
                    <a:pt x="7498" y="634"/>
                  </a:cubicBezTo>
                  <a:cubicBezTo>
                    <a:pt x="6658" y="206"/>
                    <a:pt x="5801" y="0"/>
                    <a:pt x="49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4" name="任意多边形: 形状 713">
              <a:extLst>
                <a:ext uri="{FF2B5EF4-FFF2-40B4-BE49-F238E27FC236}">
                  <a16:creationId xmlns:a16="http://schemas.microsoft.com/office/drawing/2014/main" id="{847B247B-8A00-7370-91EB-CDBF13358A52}"/>
                </a:ext>
              </a:extLst>
            </p:cNvPr>
            <p:cNvSpPr/>
            <p:nvPr/>
          </p:nvSpPr>
          <p:spPr>
            <a:xfrm>
              <a:off x="5887444" y="2151457"/>
              <a:ext cx="6266" cy="7080"/>
            </a:xfrm>
            <a:custGeom>
              <a:avLst/>
              <a:gdLst>
                <a:gd name="connsiteX0" fmla="*/ 3315 w 6266"/>
                <a:gd name="connsiteY0" fmla="*/ 0 h 7080"/>
                <a:gd name="connsiteX1" fmla="*/ 91 w 6266"/>
                <a:gd name="connsiteY1" fmla="*/ 2932 h 7080"/>
                <a:gd name="connsiteX2" fmla="*/ 2114 w 6266"/>
                <a:gd name="connsiteY2" fmla="*/ 6944 h 7080"/>
                <a:gd name="connsiteX3" fmla="*/ 2972 w 6266"/>
                <a:gd name="connsiteY3" fmla="*/ 7081 h 7080"/>
                <a:gd name="connsiteX4" fmla="*/ 6144 w 6266"/>
                <a:gd name="connsiteY4" fmla="*/ 4201 h 7080"/>
                <a:gd name="connsiteX5" fmla="*/ 4103 w 6266"/>
                <a:gd name="connsiteY5" fmla="*/ 171 h 7080"/>
                <a:gd name="connsiteX6" fmla="*/ 3315 w 6266"/>
                <a:gd name="connsiteY6" fmla="*/ 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6" h="7080">
                  <a:moveTo>
                    <a:pt x="3315" y="0"/>
                  </a:moveTo>
                  <a:cubicBezTo>
                    <a:pt x="1943" y="0"/>
                    <a:pt x="366" y="1372"/>
                    <a:pt x="91" y="2932"/>
                  </a:cubicBezTo>
                  <a:cubicBezTo>
                    <a:pt x="-234" y="4784"/>
                    <a:pt x="280" y="6309"/>
                    <a:pt x="2114" y="6944"/>
                  </a:cubicBezTo>
                  <a:cubicBezTo>
                    <a:pt x="2406" y="7047"/>
                    <a:pt x="2680" y="7081"/>
                    <a:pt x="2972" y="7081"/>
                  </a:cubicBezTo>
                  <a:cubicBezTo>
                    <a:pt x="4412" y="7081"/>
                    <a:pt x="5767" y="5881"/>
                    <a:pt x="6144" y="4201"/>
                  </a:cubicBezTo>
                  <a:cubicBezTo>
                    <a:pt x="6624" y="2212"/>
                    <a:pt x="5646" y="909"/>
                    <a:pt x="4103" y="171"/>
                  </a:cubicBezTo>
                  <a:cubicBezTo>
                    <a:pt x="3846" y="51"/>
                    <a:pt x="3589" y="0"/>
                    <a:pt x="3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5" name="任意多边形: 形状 714">
              <a:extLst>
                <a:ext uri="{FF2B5EF4-FFF2-40B4-BE49-F238E27FC236}">
                  <a16:creationId xmlns:a16="http://schemas.microsoft.com/office/drawing/2014/main" id="{22EC10F9-C5A0-19AA-09FA-9A6A829C570B}"/>
                </a:ext>
              </a:extLst>
            </p:cNvPr>
            <p:cNvSpPr/>
            <p:nvPr/>
          </p:nvSpPr>
          <p:spPr>
            <a:xfrm>
              <a:off x="6091321" y="2188645"/>
              <a:ext cx="11358" cy="11452"/>
            </a:xfrm>
            <a:custGeom>
              <a:avLst/>
              <a:gdLst>
                <a:gd name="connsiteX0" fmla="*/ 8453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5 w 11358"/>
                <a:gd name="connsiteY6" fmla="*/ 4475 h 11452"/>
                <a:gd name="connsiteX7" fmla="*/ 8573 w 11358"/>
                <a:gd name="connsiteY7" fmla="*/ 17 h 11452"/>
                <a:gd name="connsiteX8" fmla="*/ 8453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3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4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5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38" y="17"/>
                    <a:pt x="8504" y="0"/>
                    <a:pt x="84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6" name="任意多边形: 形状 715">
              <a:extLst>
                <a:ext uri="{FF2B5EF4-FFF2-40B4-BE49-F238E27FC236}">
                  <a16:creationId xmlns:a16="http://schemas.microsoft.com/office/drawing/2014/main" id="{688A110D-9381-DBE1-B928-FB959DD189BF}"/>
                </a:ext>
              </a:extLst>
            </p:cNvPr>
            <p:cNvSpPr/>
            <p:nvPr/>
          </p:nvSpPr>
          <p:spPr>
            <a:xfrm>
              <a:off x="6090394" y="2219231"/>
              <a:ext cx="11138" cy="11315"/>
            </a:xfrm>
            <a:custGeom>
              <a:avLst/>
              <a:gdLst>
                <a:gd name="connsiteX0" fmla="*/ 8094 w 11138"/>
                <a:gd name="connsiteY0" fmla="*/ 0 h 11315"/>
                <a:gd name="connsiteX1" fmla="*/ 6619 w 11138"/>
                <a:gd name="connsiteY1" fmla="*/ 223 h 11315"/>
                <a:gd name="connsiteX2" fmla="*/ 5162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94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94" y="0"/>
                  </a:moveTo>
                  <a:cubicBezTo>
                    <a:pt x="7631" y="0"/>
                    <a:pt x="7117" y="103"/>
                    <a:pt x="6619" y="223"/>
                  </a:cubicBezTo>
                  <a:cubicBezTo>
                    <a:pt x="6122" y="326"/>
                    <a:pt x="5625" y="446"/>
                    <a:pt x="5162" y="446"/>
                  </a:cubicBezTo>
                  <a:cubicBezTo>
                    <a:pt x="5025" y="446"/>
                    <a:pt x="4871" y="429"/>
                    <a:pt x="4733" y="411"/>
                  </a:cubicBezTo>
                  <a:cubicBezTo>
                    <a:pt x="4493" y="377"/>
                    <a:pt x="4254" y="343"/>
                    <a:pt x="4031" y="343"/>
                  </a:cubicBezTo>
                  <a:cubicBezTo>
                    <a:pt x="2265" y="343"/>
                    <a:pt x="842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73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3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7" name="任意多边形: 形状 716">
              <a:extLst>
                <a:ext uri="{FF2B5EF4-FFF2-40B4-BE49-F238E27FC236}">
                  <a16:creationId xmlns:a16="http://schemas.microsoft.com/office/drawing/2014/main" id="{3E5EAC48-9640-44EA-4684-1A6E5C559BB7}"/>
                </a:ext>
              </a:extLst>
            </p:cNvPr>
            <p:cNvSpPr/>
            <p:nvPr/>
          </p:nvSpPr>
          <p:spPr>
            <a:xfrm>
              <a:off x="6060792" y="2238314"/>
              <a:ext cx="4591" cy="4148"/>
            </a:xfrm>
            <a:custGeom>
              <a:avLst/>
              <a:gdLst>
                <a:gd name="connsiteX0" fmla="*/ 1880 w 4591"/>
                <a:gd name="connsiteY0" fmla="*/ 0 h 4148"/>
                <a:gd name="connsiteX1" fmla="*/ 97 w 4591"/>
                <a:gd name="connsiteY1" fmla="*/ 1629 h 4148"/>
                <a:gd name="connsiteX2" fmla="*/ 1365 w 4591"/>
                <a:gd name="connsiteY2" fmla="*/ 4012 h 4148"/>
                <a:gd name="connsiteX3" fmla="*/ 2429 w 4591"/>
                <a:gd name="connsiteY3" fmla="*/ 4149 h 4148"/>
                <a:gd name="connsiteX4" fmla="*/ 4555 w 4591"/>
                <a:gd name="connsiteY4" fmla="*/ 2246 h 4148"/>
                <a:gd name="connsiteX5" fmla="*/ 2857 w 4591"/>
                <a:gd name="connsiteY5" fmla="*/ 171 h 4148"/>
                <a:gd name="connsiteX6" fmla="*/ 1880 w 4591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1" h="4148">
                  <a:moveTo>
                    <a:pt x="1880" y="0"/>
                  </a:moveTo>
                  <a:cubicBezTo>
                    <a:pt x="1023" y="0"/>
                    <a:pt x="389" y="514"/>
                    <a:pt x="97" y="1629"/>
                  </a:cubicBezTo>
                  <a:cubicBezTo>
                    <a:pt x="-229" y="2812"/>
                    <a:pt x="286" y="3755"/>
                    <a:pt x="1365" y="4012"/>
                  </a:cubicBezTo>
                  <a:cubicBezTo>
                    <a:pt x="1726" y="4098"/>
                    <a:pt x="2086" y="4149"/>
                    <a:pt x="2429" y="4149"/>
                  </a:cubicBezTo>
                  <a:cubicBezTo>
                    <a:pt x="3440" y="4149"/>
                    <a:pt x="4298" y="3669"/>
                    <a:pt x="4555" y="2246"/>
                  </a:cubicBezTo>
                  <a:cubicBezTo>
                    <a:pt x="4794" y="909"/>
                    <a:pt x="3818" y="497"/>
                    <a:pt x="2857" y="171"/>
                  </a:cubicBezTo>
                  <a:cubicBezTo>
                    <a:pt x="2497" y="69"/>
                    <a:pt x="2188" y="0"/>
                    <a:pt x="18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8" name="任意多边形: 形状 717">
              <a:extLst>
                <a:ext uri="{FF2B5EF4-FFF2-40B4-BE49-F238E27FC236}">
                  <a16:creationId xmlns:a16="http://schemas.microsoft.com/office/drawing/2014/main" id="{66A0A4F0-0B98-BA7E-2603-F2A28A59D6A8}"/>
                </a:ext>
              </a:extLst>
            </p:cNvPr>
            <p:cNvSpPr/>
            <p:nvPr/>
          </p:nvSpPr>
          <p:spPr>
            <a:xfrm>
              <a:off x="6094437" y="2360986"/>
              <a:ext cx="9521" cy="11693"/>
            </a:xfrm>
            <a:custGeom>
              <a:avLst/>
              <a:gdLst>
                <a:gd name="connsiteX0" fmla="*/ 2353 w 9521"/>
                <a:gd name="connsiteY0" fmla="*/ 0 h 11693"/>
                <a:gd name="connsiteX1" fmla="*/ 330 w 9521"/>
                <a:gd name="connsiteY1" fmla="*/ 4269 h 11693"/>
                <a:gd name="connsiteX2" fmla="*/ 3810 w 9521"/>
                <a:gd name="connsiteY2" fmla="*/ 10733 h 11693"/>
                <a:gd name="connsiteX3" fmla="*/ 5542 w 9521"/>
                <a:gd name="connsiteY3" fmla="*/ 11693 h 11693"/>
                <a:gd name="connsiteX4" fmla="*/ 7616 w 9521"/>
                <a:gd name="connsiteY4" fmla="*/ 11144 h 11693"/>
                <a:gd name="connsiteX5" fmla="*/ 9519 w 9521"/>
                <a:gd name="connsiteY5" fmla="*/ 7561 h 11693"/>
                <a:gd name="connsiteX6" fmla="*/ 2576 w 9521"/>
                <a:gd name="connsiteY6" fmla="*/ 34 h 11693"/>
                <a:gd name="connsiteX7" fmla="*/ 2353 w 9521"/>
                <a:gd name="connsiteY7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1" h="11693">
                  <a:moveTo>
                    <a:pt x="2353" y="0"/>
                  </a:moveTo>
                  <a:cubicBezTo>
                    <a:pt x="998" y="0"/>
                    <a:pt x="-733" y="2898"/>
                    <a:pt x="330" y="4269"/>
                  </a:cubicBezTo>
                  <a:cubicBezTo>
                    <a:pt x="1890" y="6275"/>
                    <a:pt x="2336" y="8778"/>
                    <a:pt x="3810" y="10733"/>
                  </a:cubicBezTo>
                  <a:cubicBezTo>
                    <a:pt x="4359" y="11453"/>
                    <a:pt x="4942" y="11693"/>
                    <a:pt x="5542" y="11693"/>
                  </a:cubicBezTo>
                  <a:cubicBezTo>
                    <a:pt x="6228" y="11693"/>
                    <a:pt x="6931" y="11384"/>
                    <a:pt x="7616" y="11144"/>
                  </a:cubicBezTo>
                  <a:cubicBezTo>
                    <a:pt x="9211" y="10561"/>
                    <a:pt x="9554" y="9121"/>
                    <a:pt x="9519" y="7561"/>
                  </a:cubicBezTo>
                  <a:cubicBezTo>
                    <a:pt x="9502" y="6858"/>
                    <a:pt x="3261" y="206"/>
                    <a:pt x="2576" y="34"/>
                  </a:cubicBezTo>
                  <a:cubicBezTo>
                    <a:pt x="2507" y="0"/>
                    <a:pt x="2438" y="0"/>
                    <a:pt x="23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9" name="任意多边形: 形状 718">
              <a:extLst>
                <a:ext uri="{FF2B5EF4-FFF2-40B4-BE49-F238E27FC236}">
                  <a16:creationId xmlns:a16="http://schemas.microsoft.com/office/drawing/2014/main" id="{EAC4CA0A-0738-A437-DFDE-08E437DB2416}"/>
                </a:ext>
              </a:extLst>
            </p:cNvPr>
            <p:cNvSpPr/>
            <p:nvPr/>
          </p:nvSpPr>
          <p:spPr>
            <a:xfrm>
              <a:off x="6061855" y="2344938"/>
              <a:ext cx="6809" cy="6566"/>
            </a:xfrm>
            <a:custGeom>
              <a:avLst/>
              <a:gdLst>
                <a:gd name="connsiteX0" fmla="*/ 2411 w 6809"/>
                <a:gd name="connsiteY0" fmla="*/ 0 h 6566"/>
                <a:gd name="connsiteX1" fmla="*/ 217 w 6809"/>
                <a:gd name="connsiteY1" fmla="*/ 1577 h 6566"/>
                <a:gd name="connsiteX2" fmla="*/ 2771 w 6809"/>
                <a:gd name="connsiteY2" fmla="*/ 6481 h 6566"/>
                <a:gd name="connsiteX3" fmla="*/ 3594 w 6809"/>
                <a:gd name="connsiteY3" fmla="*/ 6567 h 6566"/>
                <a:gd name="connsiteX4" fmla="*/ 6766 w 6809"/>
                <a:gd name="connsiteY4" fmla="*/ 4612 h 6566"/>
                <a:gd name="connsiteX5" fmla="*/ 3149 w 6809"/>
                <a:gd name="connsiteY5" fmla="*/ 69 h 6566"/>
                <a:gd name="connsiteX6" fmla="*/ 2411 w 6809"/>
                <a:gd name="connsiteY6" fmla="*/ 0 h 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9" h="6566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5" y="6052"/>
                    <a:pt x="2771" y="6481"/>
                  </a:cubicBezTo>
                  <a:cubicBezTo>
                    <a:pt x="3063" y="6550"/>
                    <a:pt x="3337" y="6567"/>
                    <a:pt x="3594" y="6567"/>
                  </a:cubicBezTo>
                  <a:cubicBezTo>
                    <a:pt x="4949" y="6567"/>
                    <a:pt x="5960" y="5761"/>
                    <a:pt x="6766" y="4612"/>
                  </a:cubicBezTo>
                  <a:cubicBezTo>
                    <a:pt x="7143" y="3172"/>
                    <a:pt x="5017" y="497"/>
                    <a:pt x="3149" y="69"/>
                  </a:cubicBezTo>
                  <a:cubicBezTo>
                    <a:pt x="2908" y="34"/>
                    <a:pt x="2651" y="0"/>
                    <a:pt x="241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0" name="任意多边形: 形状 719">
              <a:extLst>
                <a:ext uri="{FF2B5EF4-FFF2-40B4-BE49-F238E27FC236}">
                  <a16:creationId xmlns:a16="http://schemas.microsoft.com/office/drawing/2014/main" id="{30DEC8E1-BD83-33B6-2439-B42A8FCBB2E2}"/>
                </a:ext>
              </a:extLst>
            </p:cNvPr>
            <p:cNvSpPr/>
            <p:nvPr/>
          </p:nvSpPr>
          <p:spPr>
            <a:xfrm>
              <a:off x="6078863" y="2161984"/>
              <a:ext cx="10284" cy="22014"/>
            </a:xfrm>
            <a:custGeom>
              <a:avLst/>
              <a:gdLst>
                <a:gd name="connsiteX0" fmla="*/ 3936 w 10284"/>
                <a:gd name="connsiteY0" fmla="*/ 0 h 22014"/>
                <a:gd name="connsiteX1" fmla="*/ 3525 w 10284"/>
                <a:gd name="connsiteY1" fmla="*/ 34 h 22014"/>
                <a:gd name="connsiteX2" fmla="*/ 96 w 10284"/>
                <a:gd name="connsiteY2" fmla="*/ 3926 h 22014"/>
                <a:gd name="connsiteX3" fmla="*/ 422 w 10284"/>
                <a:gd name="connsiteY3" fmla="*/ 5795 h 22014"/>
                <a:gd name="connsiteX4" fmla="*/ 456 w 10284"/>
                <a:gd name="connsiteY4" fmla="*/ 10630 h 22014"/>
                <a:gd name="connsiteX5" fmla="*/ 62 w 10284"/>
                <a:gd name="connsiteY5" fmla="*/ 14368 h 22014"/>
                <a:gd name="connsiteX6" fmla="*/ 4279 w 10284"/>
                <a:gd name="connsiteY6" fmla="*/ 22014 h 22014"/>
                <a:gd name="connsiteX7" fmla="*/ 4331 w 10284"/>
                <a:gd name="connsiteY7" fmla="*/ 22014 h 22014"/>
                <a:gd name="connsiteX8" fmla="*/ 9732 w 10284"/>
                <a:gd name="connsiteY8" fmla="*/ 15876 h 22014"/>
                <a:gd name="connsiteX9" fmla="*/ 9046 w 10284"/>
                <a:gd name="connsiteY9" fmla="*/ 12121 h 22014"/>
                <a:gd name="connsiteX10" fmla="*/ 6422 w 10284"/>
                <a:gd name="connsiteY10" fmla="*/ 5281 h 22014"/>
                <a:gd name="connsiteX11" fmla="*/ 6491 w 10284"/>
                <a:gd name="connsiteY11" fmla="*/ 3412 h 22014"/>
                <a:gd name="connsiteX12" fmla="*/ 3936 w 10284"/>
                <a:gd name="connsiteY12" fmla="*/ 0 h 2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84" h="22014">
                  <a:moveTo>
                    <a:pt x="3936" y="0"/>
                  </a:moveTo>
                  <a:cubicBezTo>
                    <a:pt x="3800" y="0"/>
                    <a:pt x="3662" y="17"/>
                    <a:pt x="3525" y="34"/>
                  </a:cubicBezTo>
                  <a:cubicBezTo>
                    <a:pt x="1725" y="326"/>
                    <a:pt x="165" y="1612"/>
                    <a:pt x="96" y="3926"/>
                  </a:cubicBezTo>
                  <a:cubicBezTo>
                    <a:pt x="79" y="4543"/>
                    <a:pt x="147" y="5246"/>
                    <a:pt x="422" y="5795"/>
                  </a:cubicBezTo>
                  <a:cubicBezTo>
                    <a:pt x="1228" y="7424"/>
                    <a:pt x="1262" y="8915"/>
                    <a:pt x="456" y="10630"/>
                  </a:cubicBezTo>
                  <a:cubicBezTo>
                    <a:pt x="-41" y="11693"/>
                    <a:pt x="-58" y="13133"/>
                    <a:pt x="62" y="14368"/>
                  </a:cubicBezTo>
                  <a:cubicBezTo>
                    <a:pt x="439" y="18414"/>
                    <a:pt x="2445" y="22014"/>
                    <a:pt x="4279" y="22014"/>
                  </a:cubicBezTo>
                  <a:cubicBezTo>
                    <a:pt x="4296" y="22014"/>
                    <a:pt x="4314" y="22014"/>
                    <a:pt x="4331" y="22014"/>
                  </a:cubicBezTo>
                  <a:cubicBezTo>
                    <a:pt x="8017" y="21860"/>
                    <a:pt x="8291" y="18277"/>
                    <a:pt x="9732" y="15876"/>
                  </a:cubicBezTo>
                  <a:cubicBezTo>
                    <a:pt x="10520" y="13853"/>
                    <a:pt x="10606" y="12945"/>
                    <a:pt x="9046" y="12121"/>
                  </a:cubicBezTo>
                  <a:cubicBezTo>
                    <a:pt x="6097" y="10561"/>
                    <a:pt x="4245" y="8898"/>
                    <a:pt x="6422" y="5281"/>
                  </a:cubicBezTo>
                  <a:cubicBezTo>
                    <a:pt x="6697" y="4818"/>
                    <a:pt x="6663" y="3978"/>
                    <a:pt x="6491" y="3412"/>
                  </a:cubicBezTo>
                  <a:cubicBezTo>
                    <a:pt x="6045" y="1903"/>
                    <a:pt x="5634" y="0"/>
                    <a:pt x="3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1" name="任意多边形: 形状 720">
              <a:extLst>
                <a:ext uri="{FF2B5EF4-FFF2-40B4-BE49-F238E27FC236}">
                  <a16:creationId xmlns:a16="http://schemas.microsoft.com/office/drawing/2014/main" id="{15AAB4CE-EBCA-5633-1DDA-18DB72C613CE}"/>
                </a:ext>
              </a:extLst>
            </p:cNvPr>
            <p:cNvSpPr/>
            <p:nvPr/>
          </p:nvSpPr>
          <p:spPr>
            <a:xfrm>
              <a:off x="6076430" y="22592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6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24" y="0"/>
                    <a:pt x="2170" y="0"/>
                    <a:pt x="20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2" name="任意多边形: 形状 721">
              <a:extLst>
                <a:ext uri="{FF2B5EF4-FFF2-40B4-BE49-F238E27FC236}">
                  <a16:creationId xmlns:a16="http://schemas.microsoft.com/office/drawing/2014/main" id="{F1AA92F5-957A-ECBF-72F4-D551295A6E07}"/>
                </a:ext>
              </a:extLst>
            </p:cNvPr>
            <p:cNvSpPr/>
            <p:nvPr/>
          </p:nvSpPr>
          <p:spPr>
            <a:xfrm>
              <a:off x="6071823" y="21159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0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515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0" y="17"/>
                  </a:cubicBezTo>
                  <a:cubicBezTo>
                    <a:pt x="2747" y="0"/>
                    <a:pt x="2645" y="0"/>
                    <a:pt x="254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3" name="任意多边形: 形状 722">
              <a:extLst>
                <a:ext uri="{FF2B5EF4-FFF2-40B4-BE49-F238E27FC236}">
                  <a16:creationId xmlns:a16="http://schemas.microsoft.com/office/drawing/2014/main" id="{512CC344-5FAF-437B-4199-64D6B7C904A6}"/>
                </a:ext>
              </a:extLst>
            </p:cNvPr>
            <p:cNvSpPr/>
            <p:nvPr/>
          </p:nvSpPr>
          <p:spPr>
            <a:xfrm>
              <a:off x="5570524" y="24943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5 w 10373"/>
                <a:gd name="connsiteY6" fmla="*/ 9498 h 12498"/>
                <a:gd name="connsiteX7" fmla="*/ 9791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7" y="7184"/>
                    <a:pt x="1012" y="7972"/>
                  </a:cubicBezTo>
                  <a:cubicBezTo>
                    <a:pt x="1561" y="10013"/>
                    <a:pt x="2384" y="12104"/>
                    <a:pt x="4579" y="12464"/>
                  </a:cubicBezTo>
                  <a:cubicBezTo>
                    <a:pt x="4698" y="12482"/>
                    <a:pt x="4818" y="12499"/>
                    <a:pt x="4939" y="12499"/>
                  </a:cubicBezTo>
                  <a:cubicBezTo>
                    <a:pt x="6516" y="12499"/>
                    <a:pt x="7150" y="10682"/>
                    <a:pt x="8025" y="9498"/>
                  </a:cubicBezTo>
                  <a:cubicBezTo>
                    <a:pt x="8625" y="8675"/>
                    <a:pt x="9276" y="7870"/>
                    <a:pt x="9791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4" name="任意多边形: 形状 723">
              <a:extLst>
                <a:ext uri="{FF2B5EF4-FFF2-40B4-BE49-F238E27FC236}">
                  <a16:creationId xmlns:a16="http://schemas.microsoft.com/office/drawing/2014/main" id="{18E205C5-8DAD-B12D-A154-C1DE8C809AE0}"/>
                </a:ext>
              </a:extLst>
            </p:cNvPr>
            <p:cNvSpPr/>
            <p:nvPr/>
          </p:nvSpPr>
          <p:spPr>
            <a:xfrm>
              <a:off x="5573488" y="24578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094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4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49"/>
                    <a:pt x="2094" y="223"/>
                  </a:cubicBezTo>
                  <a:cubicBezTo>
                    <a:pt x="1836" y="69"/>
                    <a:pt x="1614" y="0"/>
                    <a:pt x="14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5" name="任意多边形: 形状 724">
              <a:extLst>
                <a:ext uri="{FF2B5EF4-FFF2-40B4-BE49-F238E27FC236}">
                  <a16:creationId xmlns:a16="http://schemas.microsoft.com/office/drawing/2014/main" id="{E9619CE8-DF2D-6FB3-A449-32448FDC2F20}"/>
                </a:ext>
              </a:extLst>
            </p:cNvPr>
            <p:cNvSpPr/>
            <p:nvPr/>
          </p:nvSpPr>
          <p:spPr>
            <a:xfrm>
              <a:off x="5554665" y="25867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90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800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90" y="497"/>
                  </a:cubicBezTo>
                  <a:cubicBezTo>
                    <a:pt x="6447" y="154"/>
                    <a:pt x="6138" y="0"/>
                    <a:pt x="58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6" name="任意多边形: 形状 725">
              <a:extLst>
                <a:ext uri="{FF2B5EF4-FFF2-40B4-BE49-F238E27FC236}">
                  <a16:creationId xmlns:a16="http://schemas.microsoft.com/office/drawing/2014/main" id="{B4CD8C4F-4E48-67AD-DF20-CAF6D2F05689}"/>
                </a:ext>
              </a:extLst>
            </p:cNvPr>
            <p:cNvSpPr/>
            <p:nvPr/>
          </p:nvSpPr>
          <p:spPr>
            <a:xfrm>
              <a:off x="5517075" y="2678134"/>
              <a:ext cx="10329" cy="12601"/>
            </a:xfrm>
            <a:custGeom>
              <a:avLst/>
              <a:gdLst>
                <a:gd name="connsiteX0" fmla="*/ 2752 w 10329"/>
                <a:gd name="connsiteY0" fmla="*/ 0 h 12601"/>
                <a:gd name="connsiteX1" fmla="*/ 1329 w 10329"/>
                <a:gd name="connsiteY1" fmla="*/ 463 h 12601"/>
                <a:gd name="connsiteX2" fmla="*/ 592 w 10329"/>
                <a:gd name="connsiteY2" fmla="*/ 5435 h 12601"/>
                <a:gd name="connsiteX3" fmla="*/ 832 w 10329"/>
                <a:gd name="connsiteY3" fmla="*/ 7904 h 12601"/>
                <a:gd name="connsiteX4" fmla="*/ 4243 w 10329"/>
                <a:gd name="connsiteY4" fmla="*/ 12550 h 12601"/>
                <a:gd name="connsiteX5" fmla="*/ 4689 w 10329"/>
                <a:gd name="connsiteY5" fmla="*/ 12602 h 12601"/>
                <a:gd name="connsiteX6" fmla="*/ 7810 w 10329"/>
                <a:gd name="connsiteY6" fmla="*/ 9721 h 12601"/>
                <a:gd name="connsiteX7" fmla="*/ 9679 w 10329"/>
                <a:gd name="connsiteY7" fmla="*/ 7287 h 12601"/>
                <a:gd name="connsiteX8" fmla="*/ 8770 w 10329"/>
                <a:gd name="connsiteY8" fmla="*/ 3120 h 12601"/>
                <a:gd name="connsiteX9" fmla="*/ 6198 w 10329"/>
                <a:gd name="connsiteY9" fmla="*/ 1303 h 12601"/>
                <a:gd name="connsiteX10" fmla="*/ 2752 w 10329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9" h="12601">
                  <a:moveTo>
                    <a:pt x="2752" y="0"/>
                  </a:moveTo>
                  <a:cubicBezTo>
                    <a:pt x="2306" y="0"/>
                    <a:pt x="1843" y="120"/>
                    <a:pt x="1329" y="463"/>
                  </a:cubicBezTo>
                  <a:cubicBezTo>
                    <a:pt x="-814" y="1869"/>
                    <a:pt x="180" y="3652"/>
                    <a:pt x="592" y="5435"/>
                  </a:cubicBezTo>
                  <a:cubicBezTo>
                    <a:pt x="780" y="6224"/>
                    <a:pt x="643" y="7098"/>
                    <a:pt x="832" y="7904"/>
                  </a:cubicBezTo>
                  <a:cubicBezTo>
                    <a:pt x="1295" y="9978"/>
                    <a:pt x="2066" y="12087"/>
                    <a:pt x="4243" y="12550"/>
                  </a:cubicBezTo>
                  <a:cubicBezTo>
                    <a:pt x="4398" y="12584"/>
                    <a:pt x="4552" y="12602"/>
                    <a:pt x="4689" y="12602"/>
                  </a:cubicBezTo>
                  <a:cubicBezTo>
                    <a:pt x="6215" y="12602"/>
                    <a:pt x="6901" y="10853"/>
                    <a:pt x="7810" y="9721"/>
                  </a:cubicBezTo>
                  <a:cubicBezTo>
                    <a:pt x="8444" y="8915"/>
                    <a:pt x="9130" y="8144"/>
                    <a:pt x="9679" y="7287"/>
                  </a:cubicBezTo>
                  <a:cubicBezTo>
                    <a:pt x="10759" y="5589"/>
                    <a:pt x="10519" y="4183"/>
                    <a:pt x="8770" y="3120"/>
                  </a:cubicBezTo>
                  <a:cubicBezTo>
                    <a:pt x="7913" y="2606"/>
                    <a:pt x="7124" y="1954"/>
                    <a:pt x="6198" y="1303"/>
                  </a:cubicBezTo>
                  <a:cubicBezTo>
                    <a:pt x="5049" y="1063"/>
                    <a:pt x="4021" y="0"/>
                    <a:pt x="27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7" name="任意多边形: 形状 726">
              <a:extLst>
                <a:ext uri="{FF2B5EF4-FFF2-40B4-BE49-F238E27FC236}">
                  <a16:creationId xmlns:a16="http://schemas.microsoft.com/office/drawing/2014/main" id="{E704A4E2-7921-C45C-357C-AD805287303C}"/>
                </a:ext>
              </a:extLst>
            </p:cNvPr>
            <p:cNvSpPr/>
            <p:nvPr/>
          </p:nvSpPr>
          <p:spPr>
            <a:xfrm>
              <a:off x="5553728" y="2810699"/>
              <a:ext cx="12106" cy="13596"/>
            </a:xfrm>
            <a:custGeom>
              <a:avLst/>
              <a:gdLst>
                <a:gd name="connsiteX0" fmla="*/ 5720 w 12106"/>
                <a:gd name="connsiteY0" fmla="*/ 0 h 13596"/>
                <a:gd name="connsiteX1" fmla="*/ 2360 w 12106"/>
                <a:gd name="connsiteY1" fmla="*/ 2486 h 13596"/>
                <a:gd name="connsiteX2" fmla="*/ 2120 w 12106"/>
                <a:gd name="connsiteY2" fmla="*/ 3600 h 13596"/>
                <a:gd name="connsiteX3" fmla="*/ 45 w 12106"/>
                <a:gd name="connsiteY3" fmla="*/ 7441 h 13596"/>
                <a:gd name="connsiteX4" fmla="*/ 3148 w 12106"/>
                <a:gd name="connsiteY4" fmla="*/ 11196 h 13596"/>
                <a:gd name="connsiteX5" fmla="*/ 7058 w 12106"/>
                <a:gd name="connsiteY5" fmla="*/ 12945 h 13596"/>
                <a:gd name="connsiteX6" fmla="*/ 9526 w 12106"/>
                <a:gd name="connsiteY6" fmla="*/ 13596 h 13596"/>
                <a:gd name="connsiteX7" fmla="*/ 12098 w 12106"/>
                <a:gd name="connsiteY7" fmla="*/ 9344 h 13596"/>
                <a:gd name="connsiteX8" fmla="*/ 10469 w 12106"/>
                <a:gd name="connsiteY8" fmla="*/ 3378 h 13596"/>
                <a:gd name="connsiteX9" fmla="*/ 8601 w 12106"/>
                <a:gd name="connsiteY9" fmla="*/ 1509 h 13596"/>
                <a:gd name="connsiteX10" fmla="*/ 7572 w 12106"/>
                <a:gd name="connsiteY10" fmla="*/ 463 h 13596"/>
                <a:gd name="connsiteX11" fmla="*/ 5720 w 12106"/>
                <a:gd name="connsiteY11" fmla="*/ 0 h 13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06" h="13596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8"/>
                    <a:pt x="2137" y="3258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6" y="10356"/>
                    <a:pt x="3148" y="11196"/>
                  </a:cubicBezTo>
                  <a:cubicBezTo>
                    <a:pt x="4383" y="11916"/>
                    <a:pt x="5755" y="12344"/>
                    <a:pt x="7058" y="12945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98" y="9344"/>
                  </a:cubicBezTo>
                  <a:cubicBezTo>
                    <a:pt x="12201" y="7304"/>
                    <a:pt x="11292" y="5298"/>
                    <a:pt x="10469" y="3378"/>
                  </a:cubicBezTo>
                  <a:cubicBezTo>
                    <a:pt x="9955" y="2177"/>
                    <a:pt x="9321" y="1663"/>
                    <a:pt x="8601" y="1509"/>
                  </a:cubicBezTo>
                  <a:cubicBezTo>
                    <a:pt x="8361" y="1097"/>
                    <a:pt x="8018" y="737"/>
                    <a:pt x="7572" y="463"/>
                  </a:cubicBezTo>
                  <a:cubicBezTo>
                    <a:pt x="6937" y="154"/>
                    <a:pt x="6303" y="0"/>
                    <a:pt x="57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8" name="任意多边形: 形状 727">
              <a:extLst>
                <a:ext uri="{FF2B5EF4-FFF2-40B4-BE49-F238E27FC236}">
                  <a16:creationId xmlns:a16="http://schemas.microsoft.com/office/drawing/2014/main" id="{E8F3E004-8230-FBB5-4294-35DC8BF2A074}"/>
                </a:ext>
              </a:extLst>
            </p:cNvPr>
            <p:cNvSpPr/>
            <p:nvPr/>
          </p:nvSpPr>
          <p:spPr>
            <a:xfrm>
              <a:off x="5521384" y="2641701"/>
              <a:ext cx="3171" cy="3840"/>
            </a:xfrm>
            <a:custGeom>
              <a:avLst/>
              <a:gdLst>
                <a:gd name="connsiteX0" fmla="*/ 1495 w 3171"/>
                <a:gd name="connsiteY0" fmla="*/ 0 h 3840"/>
                <a:gd name="connsiteX1" fmla="*/ 192 w 3171"/>
                <a:gd name="connsiteY1" fmla="*/ 1697 h 3840"/>
                <a:gd name="connsiteX2" fmla="*/ 843 w 3171"/>
                <a:gd name="connsiteY2" fmla="*/ 3823 h 3840"/>
                <a:gd name="connsiteX3" fmla="*/ 1152 w 3171"/>
                <a:gd name="connsiteY3" fmla="*/ 3840 h 3840"/>
                <a:gd name="connsiteX4" fmla="*/ 3141 w 3171"/>
                <a:gd name="connsiteY4" fmla="*/ 2349 h 3840"/>
                <a:gd name="connsiteX5" fmla="*/ 2198 w 3171"/>
                <a:gd name="connsiteY5" fmla="*/ 257 h 3840"/>
                <a:gd name="connsiteX6" fmla="*/ 1495 w 3171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1" h="3840">
                  <a:moveTo>
                    <a:pt x="1495" y="0"/>
                  </a:moveTo>
                  <a:cubicBezTo>
                    <a:pt x="740" y="0"/>
                    <a:pt x="466" y="1029"/>
                    <a:pt x="192" y="1697"/>
                  </a:cubicBezTo>
                  <a:cubicBezTo>
                    <a:pt x="-117" y="2417"/>
                    <a:pt x="-151" y="3360"/>
                    <a:pt x="843" y="3823"/>
                  </a:cubicBezTo>
                  <a:cubicBezTo>
                    <a:pt x="946" y="3840"/>
                    <a:pt x="1049" y="3840"/>
                    <a:pt x="1152" y="3840"/>
                  </a:cubicBezTo>
                  <a:cubicBezTo>
                    <a:pt x="2129" y="3840"/>
                    <a:pt x="2901" y="3206"/>
                    <a:pt x="3141" y="2349"/>
                  </a:cubicBezTo>
                  <a:cubicBezTo>
                    <a:pt x="3312" y="1783"/>
                    <a:pt x="2747" y="600"/>
                    <a:pt x="2198" y="257"/>
                  </a:cubicBezTo>
                  <a:cubicBezTo>
                    <a:pt x="1924" y="68"/>
                    <a:pt x="1700" y="0"/>
                    <a:pt x="14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9" name="任意多边形: 形状 728">
              <a:extLst>
                <a:ext uri="{FF2B5EF4-FFF2-40B4-BE49-F238E27FC236}">
                  <a16:creationId xmlns:a16="http://schemas.microsoft.com/office/drawing/2014/main" id="{A7E54303-9B5C-45B7-7932-0E7B02702BB9}"/>
                </a:ext>
              </a:extLst>
            </p:cNvPr>
            <p:cNvSpPr/>
            <p:nvPr/>
          </p:nvSpPr>
          <p:spPr>
            <a:xfrm>
              <a:off x="6107572" y="2305042"/>
              <a:ext cx="27824" cy="15241"/>
            </a:xfrm>
            <a:custGeom>
              <a:avLst/>
              <a:gdLst>
                <a:gd name="connsiteX0" fmla="*/ 18690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21 w 27824"/>
                <a:gd name="connsiteY4" fmla="*/ 14625 h 15241"/>
                <a:gd name="connsiteX5" fmla="*/ 17473 w 27824"/>
                <a:gd name="connsiteY5" fmla="*/ 12585 h 15241"/>
                <a:gd name="connsiteX6" fmla="*/ 18073 w 27824"/>
                <a:gd name="connsiteY6" fmla="*/ 12499 h 15241"/>
                <a:gd name="connsiteX7" fmla="*/ 18604 w 27824"/>
                <a:gd name="connsiteY7" fmla="*/ 15053 h 15241"/>
                <a:gd name="connsiteX8" fmla="*/ 18981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690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690" y="0"/>
                  </a:moveTo>
                  <a:cubicBezTo>
                    <a:pt x="12483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2" y="13716"/>
                    <a:pt x="6809" y="15242"/>
                    <a:pt x="10323" y="15242"/>
                  </a:cubicBezTo>
                  <a:cubicBezTo>
                    <a:pt x="11575" y="15242"/>
                    <a:pt x="12775" y="15053"/>
                    <a:pt x="13821" y="14625"/>
                  </a:cubicBezTo>
                  <a:cubicBezTo>
                    <a:pt x="15107" y="14111"/>
                    <a:pt x="16170" y="12893"/>
                    <a:pt x="17473" y="12585"/>
                  </a:cubicBezTo>
                  <a:cubicBezTo>
                    <a:pt x="17730" y="12533"/>
                    <a:pt x="17919" y="12499"/>
                    <a:pt x="18073" y="12499"/>
                  </a:cubicBezTo>
                  <a:cubicBezTo>
                    <a:pt x="19513" y="12499"/>
                    <a:pt x="16667" y="14899"/>
                    <a:pt x="18604" y="15053"/>
                  </a:cubicBezTo>
                  <a:cubicBezTo>
                    <a:pt x="18724" y="15071"/>
                    <a:pt x="18861" y="15071"/>
                    <a:pt x="18981" y="15071"/>
                  </a:cubicBezTo>
                  <a:cubicBezTo>
                    <a:pt x="21862" y="15071"/>
                    <a:pt x="26234" y="12807"/>
                    <a:pt x="27400" y="10373"/>
                  </a:cubicBezTo>
                  <a:cubicBezTo>
                    <a:pt x="28531" y="8007"/>
                    <a:pt x="27366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10" y="120"/>
                    <a:pt x="19701" y="0"/>
                    <a:pt x="186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0" name="任意多边形: 形状 729">
              <a:extLst>
                <a:ext uri="{FF2B5EF4-FFF2-40B4-BE49-F238E27FC236}">
                  <a16:creationId xmlns:a16="http://schemas.microsoft.com/office/drawing/2014/main" id="{A1290BD3-FF3A-F380-0B03-4D0113C225D0}"/>
                </a:ext>
              </a:extLst>
            </p:cNvPr>
            <p:cNvSpPr/>
            <p:nvPr/>
          </p:nvSpPr>
          <p:spPr>
            <a:xfrm>
              <a:off x="5619095" y="2322633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8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90" y="7338"/>
                    <a:pt x="3499" y="7390"/>
                    <a:pt x="3773" y="7390"/>
                  </a:cubicBezTo>
                  <a:cubicBezTo>
                    <a:pt x="5333" y="7390"/>
                    <a:pt x="6208" y="5812"/>
                    <a:pt x="6859" y="4406"/>
                  </a:cubicBezTo>
                  <a:cubicBezTo>
                    <a:pt x="7579" y="2898"/>
                    <a:pt x="6122" y="497"/>
                    <a:pt x="4528" y="103"/>
                  </a:cubicBezTo>
                  <a:cubicBezTo>
                    <a:pt x="4219" y="51"/>
                    <a:pt x="3893" y="0"/>
                    <a:pt x="35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1" name="任意多边形: 形状 730">
              <a:extLst>
                <a:ext uri="{FF2B5EF4-FFF2-40B4-BE49-F238E27FC236}">
                  <a16:creationId xmlns:a16="http://schemas.microsoft.com/office/drawing/2014/main" id="{0D6D76BF-1103-4273-E17B-6973062A12B1}"/>
                </a:ext>
              </a:extLst>
            </p:cNvPr>
            <p:cNvSpPr/>
            <p:nvPr/>
          </p:nvSpPr>
          <p:spPr>
            <a:xfrm>
              <a:off x="6144463" y="2316032"/>
              <a:ext cx="3945" cy="5006"/>
            </a:xfrm>
            <a:custGeom>
              <a:avLst/>
              <a:gdLst>
                <a:gd name="connsiteX0" fmla="*/ 1928 w 3945"/>
                <a:gd name="connsiteY0" fmla="*/ 0 h 5006"/>
                <a:gd name="connsiteX1" fmla="*/ 59 w 3945"/>
                <a:gd name="connsiteY1" fmla="*/ 1286 h 5006"/>
                <a:gd name="connsiteX2" fmla="*/ 1739 w 3945"/>
                <a:gd name="connsiteY2" fmla="*/ 4921 h 5006"/>
                <a:gd name="connsiteX3" fmla="*/ 2168 w 3945"/>
                <a:gd name="connsiteY3" fmla="*/ 5006 h 5006"/>
                <a:gd name="connsiteX4" fmla="*/ 3848 w 3945"/>
                <a:gd name="connsiteY4" fmla="*/ 3172 h 5006"/>
                <a:gd name="connsiteX5" fmla="*/ 2613 w 3945"/>
                <a:gd name="connsiteY5" fmla="*/ 103 h 5006"/>
                <a:gd name="connsiteX6" fmla="*/ 1928 w 3945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" h="5006">
                  <a:moveTo>
                    <a:pt x="1928" y="0"/>
                  </a:moveTo>
                  <a:cubicBezTo>
                    <a:pt x="1191" y="0"/>
                    <a:pt x="453" y="343"/>
                    <a:pt x="59" y="1286"/>
                  </a:cubicBezTo>
                  <a:cubicBezTo>
                    <a:pt x="-181" y="2898"/>
                    <a:pt x="299" y="4389"/>
                    <a:pt x="1739" y="4921"/>
                  </a:cubicBezTo>
                  <a:cubicBezTo>
                    <a:pt x="1876" y="4972"/>
                    <a:pt x="2014" y="5006"/>
                    <a:pt x="2168" y="5006"/>
                  </a:cubicBezTo>
                  <a:cubicBezTo>
                    <a:pt x="2973" y="5006"/>
                    <a:pt x="3711" y="4149"/>
                    <a:pt x="3848" y="3172"/>
                  </a:cubicBezTo>
                  <a:cubicBezTo>
                    <a:pt x="4019" y="1955"/>
                    <a:pt x="4140" y="480"/>
                    <a:pt x="2613" y="103"/>
                  </a:cubicBezTo>
                  <a:cubicBezTo>
                    <a:pt x="2374" y="17"/>
                    <a:pt x="2151" y="0"/>
                    <a:pt x="1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2" name="任意多边形: 形状 731">
              <a:extLst>
                <a:ext uri="{FF2B5EF4-FFF2-40B4-BE49-F238E27FC236}">
                  <a16:creationId xmlns:a16="http://schemas.microsoft.com/office/drawing/2014/main" id="{B1AEF314-9A71-3DAF-C003-6AFE627822AC}"/>
                </a:ext>
              </a:extLst>
            </p:cNvPr>
            <p:cNvSpPr/>
            <p:nvPr/>
          </p:nvSpPr>
          <p:spPr>
            <a:xfrm>
              <a:off x="6061113" y="2149983"/>
              <a:ext cx="13367" cy="12858"/>
            </a:xfrm>
            <a:custGeom>
              <a:avLst/>
              <a:gdLst>
                <a:gd name="connsiteX0" fmla="*/ 6736 w 13367"/>
                <a:gd name="connsiteY0" fmla="*/ 0 h 12858"/>
                <a:gd name="connsiteX1" fmla="*/ 461 w 13367"/>
                <a:gd name="connsiteY1" fmla="*/ 6172 h 12858"/>
                <a:gd name="connsiteX2" fmla="*/ 1575 w 13367"/>
                <a:gd name="connsiteY2" fmla="*/ 11847 h 12858"/>
                <a:gd name="connsiteX3" fmla="*/ 4336 w 13367"/>
                <a:gd name="connsiteY3" fmla="*/ 12859 h 12858"/>
                <a:gd name="connsiteX4" fmla="*/ 9119 w 13367"/>
                <a:gd name="connsiteY4" fmla="*/ 11521 h 12858"/>
                <a:gd name="connsiteX5" fmla="*/ 13354 w 13367"/>
                <a:gd name="connsiteY5" fmla="*/ 7441 h 12858"/>
                <a:gd name="connsiteX6" fmla="*/ 13251 w 13367"/>
                <a:gd name="connsiteY6" fmla="*/ 6189 h 12858"/>
                <a:gd name="connsiteX7" fmla="*/ 6873 w 13367"/>
                <a:gd name="connsiteY7" fmla="*/ 0 h 12858"/>
                <a:gd name="connsiteX8" fmla="*/ 6736 w 13367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7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5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9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3" y="0"/>
                  </a:cubicBezTo>
                  <a:cubicBezTo>
                    <a:pt x="6822" y="0"/>
                    <a:pt x="6770" y="0"/>
                    <a:pt x="67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3" name="任意多边形: 形状 732">
              <a:extLst>
                <a:ext uri="{FF2B5EF4-FFF2-40B4-BE49-F238E27FC236}">
                  <a16:creationId xmlns:a16="http://schemas.microsoft.com/office/drawing/2014/main" id="{60A1B798-7301-6E2F-90CC-A9027D97AFD4}"/>
                </a:ext>
              </a:extLst>
            </p:cNvPr>
            <p:cNvSpPr/>
            <p:nvPr/>
          </p:nvSpPr>
          <p:spPr>
            <a:xfrm>
              <a:off x="6143277" y="2238845"/>
              <a:ext cx="15271" cy="17230"/>
            </a:xfrm>
            <a:custGeom>
              <a:avLst/>
              <a:gdLst>
                <a:gd name="connsiteX0" fmla="*/ 8069 w 15271"/>
                <a:gd name="connsiteY0" fmla="*/ 0 h 17230"/>
                <a:gd name="connsiteX1" fmla="*/ 4829 w 15271"/>
                <a:gd name="connsiteY1" fmla="*/ 2709 h 17230"/>
                <a:gd name="connsiteX2" fmla="*/ 765 w 15271"/>
                <a:gd name="connsiteY2" fmla="*/ 10424 h 17230"/>
                <a:gd name="connsiteX3" fmla="*/ 62 w 15271"/>
                <a:gd name="connsiteY3" fmla="*/ 12825 h 17230"/>
                <a:gd name="connsiteX4" fmla="*/ 2857 w 15271"/>
                <a:gd name="connsiteY4" fmla="*/ 17025 h 17230"/>
                <a:gd name="connsiteX5" fmla="*/ 4006 w 15271"/>
                <a:gd name="connsiteY5" fmla="*/ 17231 h 17230"/>
                <a:gd name="connsiteX6" fmla="*/ 6440 w 15271"/>
                <a:gd name="connsiteY6" fmla="*/ 14830 h 17230"/>
                <a:gd name="connsiteX7" fmla="*/ 11704 w 15271"/>
                <a:gd name="connsiteY7" fmla="*/ 9824 h 17230"/>
                <a:gd name="connsiteX8" fmla="*/ 12870 w 15271"/>
                <a:gd name="connsiteY8" fmla="*/ 3309 h 17230"/>
                <a:gd name="connsiteX9" fmla="*/ 11035 w 15271"/>
                <a:gd name="connsiteY9" fmla="*/ 1663 h 17230"/>
                <a:gd name="connsiteX10" fmla="*/ 8069 w 15271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71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200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9" y="17162"/>
                    <a:pt x="3663" y="17231"/>
                    <a:pt x="4006" y="17231"/>
                  </a:cubicBezTo>
                  <a:cubicBezTo>
                    <a:pt x="5309" y="17231"/>
                    <a:pt x="6218" y="16374"/>
                    <a:pt x="6440" y="14830"/>
                  </a:cubicBezTo>
                  <a:cubicBezTo>
                    <a:pt x="6955" y="11556"/>
                    <a:pt x="9201" y="10801"/>
                    <a:pt x="11704" y="9824"/>
                  </a:cubicBezTo>
                  <a:cubicBezTo>
                    <a:pt x="16161" y="8075"/>
                    <a:pt x="16316" y="6687"/>
                    <a:pt x="12870" y="3309"/>
                  </a:cubicBezTo>
                  <a:cubicBezTo>
                    <a:pt x="12287" y="2726"/>
                    <a:pt x="11670" y="2177"/>
                    <a:pt x="11035" y="1663"/>
                  </a:cubicBezTo>
                  <a:cubicBezTo>
                    <a:pt x="9698" y="566"/>
                    <a:pt x="8841" y="0"/>
                    <a:pt x="80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4" name="任意多边形: 形状 733">
              <a:extLst>
                <a:ext uri="{FF2B5EF4-FFF2-40B4-BE49-F238E27FC236}">
                  <a16:creationId xmlns:a16="http://schemas.microsoft.com/office/drawing/2014/main" id="{F9064A08-2E57-4047-48B4-D136128AC50A}"/>
                </a:ext>
              </a:extLst>
            </p:cNvPr>
            <p:cNvSpPr/>
            <p:nvPr/>
          </p:nvSpPr>
          <p:spPr>
            <a:xfrm>
              <a:off x="6181350" y="2234679"/>
              <a:ext cx="14866" cy="13355"/>
            </a:xfrm>
            <a:custGeom>
              <a:avLst/>
              <a:gdLst>
                <a:gd name="connsiteX0" fmla="*/ 8280 w 14866"/>
                <a:gd name="connsiteY0" fmla="*/ 0 h 13355"/>
                <a:gd name="connsiteX1" fmla="*/ 6326 w 14866"/>
                <a:gd name="connsiteY1" fmla="*/ 274 h 13355"/>
                <a:gd name="connsiteX2" fmla="*/ 171 w 14866"/>
                <a:gd name="connsiteY2" fmla="*/ 4732 h 13355"/>
                <a:gd name="connsiteX3" fmla="*/ 3771 w 14866"/>
                <a:gd name="connsiteY3" fmla="*/ 10750 h 13355"/>
                <a:gd name="connsiteX4" fmla="*/ 8949 w 14866"/>
                <a:gd name="connsiteY4" fmla="*/ 13356 h 13355"/>
                <a:gd name="connsiteX5" fmla="*/ 14281 w 14866"/>
                <a:gd name="connsiteY5" fmla="*/ 7869 h 13355"/>
                <a:gd name="connsiteX6" fmla="*/ 11109 w 14866"/>
                <a:gd name="connsiteY6" fmla="*/ 531 h 13355"/>
                <a:gd name="connsiteX7" fmla="*/ 8280 w 14866"/>
                <a:gd name="connsiteY7" fmla="*/ 0 h 1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66" h="13355">
                  <a:moveTo>
                    <a:pt x="8280" y="0"/>
                  </a:moveTo>
                  <a:cubicBezTo>
                    <a:pt x="7629" y="0"/>
                    <a:pt x="6977" y="86"/>
                    <a:pt x="6326" y="274"/>
                  </a:cubicBezTo>
                  <a:cubicBezTo>
                    <a:pt x="3788" y="994"/>
                    <a:pt x="1028" y="1697"/>
                    <a:pt x="171" y="4732"/>
                  </a:cubicBezTo>
                  <a:cubicBezTo>
                    <a:pt x="-721" y="7869"/>
                    <a:pt x="2091" y="9207"/>
                    <a:pt x="3771" y="10750"/>
                  </a:cubicBezTo>
                  <a:cubicBezTo>
                    <a:pt x="5674" y="12499"/>
                    <a:pt x="7406" y="13356"/>
                    <a:pt x="8949" y="13356"/>
                  </a:cubicBezTo>
                  <a:cubicBezTo>
                    <a:pt x="11212" y="13356"/>
                    <a:pt x="13047" y="11487"/>
                    <a:pt x="14281" y="7869"/>
                  </a:cubicBezTo>
                  <a:cubicBezTo>
                    <a:pt x="15618" y="3978"/>
                    <a:pt x="14710" y="1834"/>
                    <a:pt x="11109" y="531"/>
                  </a:cubicBezTo>
                  <a:cubicBezTo>
                    <a:pt x="10183" y="189"/>
                    <a:pt x="9240" y="0"/>
                    <a:pt x="8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5" name="任意多边形: 形状 734">
              <a:extLst>
                <a:ext uri="{FF2B5EF4-FFF2-40B4-BE49-F238E27FC236}">
                  <a16:creationId xmlns:a16="http://schemas.microsoft.com/office/drawing/2014/main" id="{207A4ECF-79F4-B2F0-BB6D-E0062B17175F}"/>
                </a:ext>
              </a:extLst>
            </p:cNvPr>
            <p:cNvSpPr/>
            <p:nvPr/>
          </p:nvSpPr>
          <p:spPr>
            <a:xfrm>
              <a:off x="6167531" y="2217894"/>
              <a:ext cx="7225" cy="8109"/>
            </a:xfrm>
            <a:custGeom>
              <a:avLst/>
              <a:gdLst>
                <a:gd name="connsiteX0" fmla="*/ 3925 w 7225"/>
                <a:gd name="connsiteY0" fmla="*/ 0 h 8109"/>
                <a:gd name="connsiteX1" fmla="*/ 51 w 7225"/>
                <a:gd name="connsiteY1" fmla="*/ 3840 h 8109"/>
                <a:gd name="connsiteX2" fmla="*/ 3462 w 7225"/>
                <a:gd name="connsiteY2" fmla="*/ 8024 h 8109"/>
                <a:gd name="connsiteX3" fmla="*/ 4217 w 7225"/>
                <a:gd name="connsiteY3" fmla="*/ 8110 h 8109"/>
                <a:gd name="connsiteX4" fmla="*/ 7166 w 7225"/>
                <a:gd name="connsiteY4" fmla="*/ 5058 h 8109"/>
                <a:gd name="connsiteX5" fmla="*/ 4594 w 7225"/>
                <a:gd name="connsiteY5" fmla="*/ 51 h 8109"/>
                <a:gd name="connsiteX6" fmla="*/ 3925 w 7225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8109">
                  <a:moveTo>
                    <a:pt x="3925" y="0"/>
                  </a:moveTo>
                  <a:cubicBezTo>
                    <a:pt x="2040" y="0"/>
                    <a:pt x="360" y="1595"/>
                    <a:pt x="51" y="3840"/>
                  </a:cubicBezTo>
                  <a:cubicBezTo>
                    <a:pt x="-258" y="6052"/>
                    <a:pt x="840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8" y="6961"/>
                    <a:pt x="7166" y="5058"/>
                  </a:cubicBezTo>
                  <a:cubicBezTo>
                    <a:pt x="7526" y="2915"/>
                    <a:pt x="6206" y="394"/>
                    <a:pt x="4594" y="51"/>
                  </a:cubicBezTo>
                  <a:cubicBezTo>
                    <a:pt x="4371" y="17"/>
                    <a:pt x="4148" y="0"/>
                    <a:pt x="39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6" name="任意多边形: 形状 735">
              <a:extLst>
                <a:ext uri="{FF2B5EF4-FFF2-40B4-BE49-F238E27FC236}">
                  <a16:creationId xmlns:a16="http://schemas.microsoft.com/office/drawing/2014/main" id="{4713DDA1-0FE5-CFB1-6898-A345FEAF1D85}"/>
                </a:ext>
              </a:extLst>
            </p:cNvPr>
            <p:cNvSpPr/>
            <p:nvPr/>
          </p:nvSpPr>
          <p:spPr>
            <a:xfrm>
              <a:off x="6168414" y="2260859"/>
              <a:ext cx="17394" cy="17007"/>
            </a:xfrm>
            <a:custGeom>
              <a:avLst/>
              <a:gdLst>
                <a:gd name="connsiteX0" fmla="*/ 6986 w 17394"/>
                <a:gd name="connsiteY0" fmla="*/ 0 h 17007"/>
                <a:gd name="connsiteX1" fmla="*/ 4757 w 17394"/>
                <a:gd name="connsiteY1" fmla="*/ 669 h 17007"/>
                <a:gd name="connsiteX2" fmla="*/ 3660 w 17394"/>
                <a:gd name="connsiteY2" fmla="*/ 14573 h 17007"/>
                <a:gd name="connsiteX3" fmla="*/ 6472 w 17394"/>
                <a:gd name="connsiteY3" fmla="*/ 16082 h 17007"/>
                <a:gd name="connsiteX4" fmla="*/ 10947 w 17394"/>
                <a:gd name="connsiteY4" fmla="*/ 17008 h 17007"/>
                <a:gd name="connsiteX5" fmla="*/ 15799 w 17394"/>
                <a:gd name="connsiteY5" fmla="*/ 14556 h 17007"/>
                <a:gd name="connsiteX6" fmla="*/ 16416 w 17394"/>
                <a:gd name="connsiteY6" fmla="*/ 4818 h 17007"/>
                <a:gd name="connsiteX7" fmla="*/ 15233 w 17394"/>
                <a:gd name="connsiteY7" fmla="*/ 3600 h 17007"/>
                <a:gd name="connsiteX8" fmla="*/ 14616 w 17394"/>
                <a:gd name="connsiteY8" fmla="*/ 3823 h 17007"/>
                <a:gd name="connsiteX9" fmla="*/ 13124 w 17394"/>
                <a:gd name="connsiteY9" fmla="*/ 4406 h 17007"/>
                <a:gd name="connsiteX10" fmla="*/ 10638 w 17394"/>
                <a:gd name="connsiteY10" fmla="*/ 2452 h 17007"/>
                <a:gd name="connsiteX11" fmla="*/ 6986 w 17394"/>
                <a:gd name="connsiteY11" fmla="*/ 0 h 1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94" h="17007">
                  <a:moveTo>
                    <a:pt x="6986" y="0"/>
                  </a:moveTo>
                  <a:cubicBezTo>
                    <a:pt x="6318" y="0"/>
                    <a:pt x="5597" y="240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7008"/>
                    <a:pt x="10947" y="17008"/>
                  </a:cubicBezTo>
                  <a:cubicBezTo>
                    <a:pt x="12918" y="17008"/>
                    <a:pt x="14530" y="16271"/>
                    <a:pt x="15799" y="14556"/>
                  </a:cubicBezTo>
                  <a:cubicBezTo>
                    <a:pt x="18010" y="11607"/>
                    <a:pt x="17633" y="8161"/>
                    <a:pt x="16416" y="4818"/>
                  </a:cubicBezTo>
                  <a:cubicBezTo>
                    <a:pt x="16176" y="4183"/>
                    <a:pt x="15782" y="3600"/>
                    <a:pt x="15233" y="3600"/>
                  </a:cubicBezTo>
                  <a:cubicBezTo>
                    <a:pt x="15044" y="3600"/>
                    <a:pt x="14839" y="3669"/>
                    <a:pt x="14616" y="3823"/>
                  </a:cubicBezTo>
                  <a:cubicBezTo>
                    <a:pt x="14033" y="4235"/>
                    <a:pt x="13553" y="4406"/>
                    <a:pt x="13124" y="4406"/>
                  </a:cubicBezTo>
                  <a:cubicBezTo>
                    <a:pt x="12078" y="4406"/>
                    <a:pt x="11393" y="3395"/>
                    <a:pt x="10638" y="2452"/>
                  </a:cubicBezTo>
                  <a:cubicBezTo>
                    <a:pt x="9301" y="771"/>
                    <a:pt x="8221" y="0"/>
                    <a:pt x="6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7" name="任意多边形: 形状 736">
              <a:extLst>
                <a:ext uri="{FF2B5EF4-FFF2-40B4-BE49-F238E27FC236}">
                  <a16:creationId xmlns:a16="http://schemas.microsoft.com/office/drawing/2014/main" id="{02A2FEDC-870E-993D-CE16-6B3749927D33}"/>
                </a:ext>
              </a:extLst>
            </p:cNvPr>
            <p:cNvSpPr/>
            <p:nvPr/>
          </p:nvSpPr>
          <p:spPr>
            <a:xfrm>
              <a:off x="6151915" y="2360077"/>
              <a:ext cx="14599" cy="14298"/>
            </a:xfrm>
            <a:custGeom>
              <a:avLst/>
              <a:gdLst>
                <a:gd name="connsiteX0" fmla="*/ 5637 w 14599"/>
                <a:gd name="connsiteY0" fmla="*/ 0 h 14298"/>
                <a:gd name="connsiteX1" fmla="*/ 3014 w 14599"/>
                <a:gd name="connsiteY1" fmla="*/ 669 h 14298"/>
                <a:gd name="connsiteX2" fmla="*/ 819 w 14599"/>
                <a:gd name="connsiteY2" fmla="*/ 7407 h 14298"/>
                <a:gd name="connsiteX3" fmla="*/ 7300 w 14599"/>
                <a:gd name="connsiteY3" fmla="*/ 14299 h 14298"/>
                <a:gd name="connsiteX4" fmla="*/ 13490 w 14599"/>
                <a:gd name="connsiteY4" fmla="*/ 13750 h 14298"/>
                <a:gd name="connsiteX5" fmla="*/ 8140 w 14599"/>
                <a:gd name="connsiteY5" fmla="*/ 617 h 14298"/>
                <a:gd name="connsiteX6" fmla="*/ 5637 w 14599"/>
                <a:gd name="connsiteY6" fmla="*/ 0 h 1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14298">
                  <a:moveTo>
                    <a:pt x="5637" y="0"/>
                  </a:moveTo>
                  <a:cubicBezTo>
                    <a:pt x="4763" y="0"/>
                    <a:pt x="3889" y="223"/>
                    <a:pt x="3014" y="669"/>
                  </a:cubicBezTo>
                  <a:cubicBezTo>
                    <a:pt x="305" y="2057"/>
                    <a:pt x="-946" y="5109"/>
                    <a:pt x="819" y="7407"/>
                  </a:cubicBezTo>
                  <a:cubicBezTo>
                    <a:pt x="2740" y="9910"/>
                    <a:pt x="4780" y="12413"/>
                    <a:pt x="7300" y="14299"/>
                  </a:cubicBezTo>
                  <a:cubicBezTo>
                    <a:pt x="9392" y="14145"/>
                    <a:pt x="11449" y="13956"/>
                    <a:pt x="13490" y="13750"/>
                  </a:cubicBezTo>
                  <a:cubicBezTo>
                    <a:pt x="16147" y="8298"/>
                    <a:pt x="13901" y="2555"/>
                    <a:pt x="8140" y="617"/>
                  </a:cubicBezTo>
                  <a:cubicBezTo>
                    <a:pt x="7335" y="206"/>
                    <a:pt x="6495" y="0"/>
                    <a:pt x="56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8" name="任意多边形: 形状 737">
              <a:extLst>
                <a:ext uri="{FF2B5EF4-FFF2-40B4-BE49-F238E27FC236}">
                  <a16:creationId xmlns:a16="http://schemas.microsoft.com/office/drawing/2014/main" id="{AECB234F-9746-F667-6D73-512984205847}"/>
                </a:ext>
              </a:extLst>
            </p:cNvPr>
            <p:cNvSpPr/>
            <p:nvPr/>
          </p:nvSpPr>
          <p:spPr>
            <a:xfrm>
              <a:off x="6159215" y="2373845"/>
              <a:ext cx="6189" cy="2314"/>
            </a:xfrm>
            <a:custGeom>
              <a:avLst/>
              <a:gdLst>
                <a:gd name="connsiteX0" fmla="*/ 6190 w 6189"/>
                <a:gd name="connsiteY0" fmla="*/ 0 h 2314"/>
                <a:gd name="connsiteX1" fmla="*/ 0 w 6189"/>
                <a:gd name="connsiteY1" fmla="*/ 549 h 2314"/>
                <a:gd name="connsiteX2" fmla="*/ 2263 w 6189"/>
                <a:gd name="connsiteY2" fmla="*/ 1972 h 2314"/>
                <a:gd name="connsiteX3" fmla="*/ 3549 w 6189"/>
                <a:gd name="connsiteY3" fmla="*/ 2315 h 2314"/>
                <a:gd name="connsiteX4" fmla="*/ 5846 w 6189"/>
                <a:gd name="connsiteY4" fmla="*/ 669 h 2314"/>
                <a:gd name="connsiteX5" fmla="*/ 6190 w 6189"/>
                <a:gd name="connsiteY5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9" h="2314">
                  <a:moveTo>
                    <a:pt x="6190" y="0"/>
                  </a:moveTo>
                  <a:cubicBezTo>
                    <a:pt x="4149" y="206"/>
                    <a:pt x="2092" y="377"/>
                    <a:pt x="0" y="549"/>
                  </a:cubicBezTo>
                  <a:cubicBezTo>
                    <a:pt x="703" y="1080"/>
                    <a:pt x="1457" y="1560"/>
                    <a:pt x="2263" y="1972"/>
                  </a:cubicBezTo>
                  <a:cubicBezTo>
                    <a:pt x="2709" y="2212"/>
                    <a:pt x="3138" y="2315"/>
                    <a:pt x="3549" y="2315"/>
                  </a:cubicBezTo>
                  <a:cubicBezTo>
                    <a:pt x="4492" y="2315"/>
                    <a:pt x="5281" y="1698"/>
                    <a:pt x="5846" y="669"/>
                  </a:cubicBezTo>
                  <a:cubicBezTo>
                    <a:pt x="5966" y="446"/>
                    <a:pt x="6087" y="223"/>
                    <a:pt x="619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9" name="任意多边形: 形状 738">
              <a:extLst>
                <a:ext uri="{FF2B5EF4-FFF2-40B4-BE49-F238E27FC236}">
                  <a16:creationId xmlns:a16="http://schemas.microsoft.com/office/drawing/2014/main" id="{C4E244B4-E26D-82FA-C4B6-9CE83FF14005}"/>
                </a:ext>
              </a:extLst>
            </p:cNvPr>
            <p:cNvSpPr/>
            <p:nvPr/>
          </p:nvSpPr>
          <p:spPr>
            <a:xfrm>
              <a:off x="6095984" y="2323901"/>
              <a:ext cx="240" cy="205"/>
            </a:xfrm>
            <a:custGeom>
              <a:avLst/>
              <a:gdLst>
                <a:gd name="connsiteX0" fmla="*/ 69 w 240"/>
                <a:gd name="connsiteY0" fmla="*/ 0 h 205"/>
                <a:gd name="connsiteX1" fmla="*/ 0 w 240"/>
                <a:gd name="connsiteY1" fmla="*/ 120 h 205"/>
                <a:gd name="connsiteX2" fmla="*/ 120 w 240"/>
                <a:gd name="connsiteY2" fmla="*/ 206 h 205"/>
                <a:gd name="connsiteX3" fmla="*/ 120 w 240"/>
                <a:gd name="connsiteY3" fmla="*/ 206 h 205"/>
                <a:gd name="connsiteX4" fmla="*/ 120 w 240"/>
                <a:gd name="connsiteY4" fmla="*/ 206 h 205"/>
                <a:gd name="connsiteX5" fmla="*/ 240 w 240"/>
                <a:gd name="connsiteY5" fmla="*/ 17 h 205"/>
                <a:gd name="connsiteX6" fmla="*/ 69 w 240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" h="205">
                  <a:moveTo>
                    <a:pt x="69" y="0"/>
                  </a:moveTo>
                  <a:lnTo>
                    <a:pt x="0" y="120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240" y="17"/>
                  </a:lnTo>
                  <a:lnTo>
                    <a:pt x="69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0" name="任意多边形: 形状 739">
              <a:extLst>
                <a:ext uri="{FF2B5EF4-FFF2-40B4-BE49-F238E27FC236}">
                  <a16:creationId xmlns:a16="http://schemas.microsoft.com/office/drawing/2014/main" id="{F5DFB358-9944-8C87-7951-A202BF78F77A}"/>
                </a:ext>
              </a:extLst>
            </p:cNvPr>
            <p:cNvSpPr/>
            <p:nvPr/>
          </p:nvSpPr>
          <p:spPr>
            <a:xfrm>
              <a:off x="6084176" y="2306225"/>
              <a:ext cx="14939" cy="18088"/>
            </a:xfrm>
            <a:custGeom>
              <a:avLst/>
              <a:gdLst>
                <a:gd name="connsiteX0" fmla="*/ 5602 w 14939"/>
                <a:gd name="connsiteY0" fmla="*/ 0 h 18088"/>
                <a:gd name="connsiteX1" fmla="*/ 1213 w 14939"/>
                <a:gd name="connsiteY1" fmla="*/ 3172 h 18088"/>
                <a:gd name="connsiteX2" fmla="*/ 1830 w 14939"/>
                <a:gd name="connsiteY2" fmla="*/ 14727 h 18088"/>
                <a:gd name="connsiteX3" fmla="*/ 7060 w 14939"/>
                <a:gd name="connsiteY3" fmla="*/ 18088 h 18088"/>
                <a:gd name="connsiteX4" fmla="*/ 9649 w 14939"/>
                <a:gd name="connsiteY4" fmla="*/ 17779 h 18088"/>
                <a:gd name="connsiteX5" fmla="*/ 10746 w 14939"/>
                <a:gd name="connsiteY5" fmla="*/ 17676 h 18088"/>
                <a:gd name="connsiteX6" fmla="*/ 11877 w 14939"/>
                <a:gd name="connsiteY6" fmla="*/ 17694 h 18088"/>
                <a:gd name="connsiteX7" fmla="*/ 13455 w 14939"/>
                <a:gd name="connsiteY7" fmla="*/ 15156 h 18088"/>
                <a:gd name="connsiteX8" fmla="*/ 12855 w 14939"/>
                <a:gd name="connsiteY8" fmla="*/ 8110 h 18088"/>
                <a:gd name="connsiteX9" fmla="*/ 13180 w 14939"/>
                <a:gd name="connsiteY9" fmla="*/ 5709 h 18088"/>
                <a:gd name="connsiteX10" fmla="*/ 12837 w 14939"/>
                <a:gd name="connsiteY10" fmla="*/ 2709 h 18088"/>
                <a:gd name="connsiteX11" fmla="*/ 7265 w 14939"/>
                <a:gd name="connsiteY11" fmla="*/ 257 h 18088"/>
                <a:gd name="connsiteX12" fmla="*/ 5602 w 14939"/>
                <a:gd name="connsiteY12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39" h="18088">
                  <a:moveTo>
                    <a:pt x="5602" y="0"/>
                  </a:moveTo>
                  <a:cubicBezTo>
                    <a:pt x="3614" y="0"/>
                    <a:pt x="2190" y="1252"/>
                    <a:pt x="1213" y="3172"/>
                  </a:cubicBezTo>
                  <a:cubicBezTo>
                    <a:pt x="-776" y="7081"/>
                    <a:pt x="-142" y="10921"/>
                    <a:pt x="1830" y="14727"/>
                  </a:cubicBezTo>
                  <a:cubicBezTo>
                    <a:pt x="3151" y="17265"/>
                    <a:pt x="4950" y="18088"/>
                    <a:pt x="7060" y="18088"/>
                  </a:cubicBezTo>
                  <a:cubicBezTo>
                    <a:pt x="7883" y="18088"/>
                    <a:pt x="8740" y="17968"/>
                    <a:pt x="9649" y="17779"/>
                  </a:cubicBezTo>
                  <a:cubicBezTo>
                    <a:pt x="10009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cubicBezTo>
                    <a:pt x="12409" y="16853"/>
                    <a:pt x="12923" y="15996"/>
                    <a:pt x="13455" y="15156"/>
                  </a:cubicBezTo>
                  <a:cubicBezTo>
                    <a:pt x="15015" y="12653"/>
                    <a:pt x="16044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82" y="86"/>
                    <a:pt x="6117" y="0"/>
                    <a:pt x="56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1" name="任意多边形: 形状 740">
              <a:extLst>
                <a:ext uri="{FF2B5EF4-FFF2-40B4-BE49-F238E27FC236}">
                  <a16:creationId xmlns:a16="http://schemas.microsoft.com/office/drawing/2014/main" id="{3F5EF712-B2E8-F240-178D-DF9C5DE138EC}"/>
                </a:ext>
              </a:extLst>
            </p:cNvPr>
            <p:cNvSpPr/>
            <p:nvPr/>
          </p:nvSpPr>
          <p:spPr>
            <a:xfrm>
              <a:off x="6109560" y="2284776"/>
              <a:ext cx="4353" cy="5212"/>
            </a:xfrm>
            <a:custGeom>
              <a:avLst/>
              <a:gdLst>
                <a:gd name="connsiteX0" fmla="*/ 1975 w 4353"/>
                <a:gd name="connsiteY0" fmla="*/ 0 h 5212"/>
                <a:gd name="connsiteX1" fmla="*/ 124 w 4353"/>
                <a:gd name="connsiteY1" fmla="*/ 1337 h 5212"/>
                <a:gd name="connsiteX2" fmla="*/ 2233 w 4353"/>
                <a:gd name="connsiteY2" fmla="*/ 5109 h 5212"/>
                <a:gd name="connsiteX3" fmla="*/ 2798 w 4353"/>
                <a:gd name="connsiteY3" fmla="*/ 5212 h 5212"/>
                <a:gd name="connsiteX4" fmla="*/ 4118 w 4353"/>
                <a:gd name="connsiteY4" fmla="*/ 4166 h 5212"/>
                <a:gd name="connsiteX5" fmla="*/ 2576 w 4353"/>
                <a:gd name="connsiteY5" fmla="*/ 103 h 5212"/>
                <a:gd name="connsiteX6" fmla="*/ 1975 w 4353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3" h="5212">
                  <a:moveTo>
                    <a:pt x="1975" y="0"/>
                  </a:moveTo>
                  <a:cubicBezTo>
                    <a:pt x="1238" y="0"/>
                    <a:pt x="586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8" y="5212"/>
                  </a:cubicBezTo>
                  <a:cubicBezTo>
                    <a:pt x="3364" y="5212"/>
                    <a:pt x="3896" y="4886"/>
                    <a:pt x="4118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70" y="34"/>
                    <a:pt x="2164" y="0"/>
                    <a:pt x="19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2" name="任意多边形: 形状 741">
              <a:extLst>
                <a:ext uri="{FF2B5EF4-FFF2-40B4-BE49-F238E27FC236}">
                  <a16:creationId xmlns:a16="http://schemas.microsoft.com/office/drawing/2014/main" id="{32110906-3748-84C2-9B95-0F9D0DE0AE9B}"/>
                </a:ext>
              </a:extLst>
            </p:cNvPr>
            <p:cNvSpPr/>
            <p:nvPr/>
          </p:nvSpPr>
          <p:spPr>
            <a:xfrm>
              <a:off x="6093568" y="23241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2536 w 6959"/>
                <a:gd name="connsiteY1" fmla="*/ 0 h 9463"/>
                <a:gd name="connsiteX2" fmla="*/ 153 w 6959"/>
                <a:gd name="connsiteY2" fmla="*/ 5932 h 9463"/>
                <a:gd name="connsiteX3" fmla="*/ 2605 w 6959"/>
                <a:gd name="connsiteY3" fmla="*/ 9224 h 9463"/>
                <a:gd name="connsiteX4" fmla="*/ 4114 w 6959"/>
                <a:gd name="connsiteY4" fmla="*/ 9464 h 9463"/>
                <a:gd name="connsiteX5" fmla="*/ 5914 w 6959"/>
                <a:gd name="connsiteY5" fmla="*/ 8504 h 9463"/>
                <a:gd name="connsiteX6" fmla="*/ 6445 w 6959"/>
                <a:gd name="connsiteY6" fmla="*/ 3703 h 9463"/>
                <a:gd name="connsiteX7" fmla="*/ 2536 w 6959"/>
                <a:gd name="connsiteY7" fmla="*/ 0 h 9463"/>
                <a:gd name="connsiteX8" fmla="*/ 2536 w 6959"/>
                <a:gd name="connsiteY8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lnTo>
                    <a:pt x="2536" y="0"/>
                  </a:ln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7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19" y="2092"/>
                    <a:pt x="4028" y="1046"/>
                    <a:pt x="2536" y="0"/>
                  </a:cubicBezTo>
                  <a:lnTo>
                    <a:pt x="253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3" name="任意多边形: 形状 742">
              <a:extLst>
                <a:ext uri="{FF2B5EF4-FFF2-40B4-BE49-F238E27FC236}">
                  <a16:creationId xmlns:a16="http://schemas.microsoft.com/office/drawing/2014/main" id="{B186BAD3-3A98-3338-2CE3-FE628D973000}"/>
                </a:ext>
              </a:extLst>
            </p:cNvPr>
            <p:cNvSpPr/>
            <p:nvPr/>
          </p:nvSpPr>
          <p:spPr>
            <a:xfrm>
              <a:off x="6121817" y="22543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0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7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0" y="3652"/>
                  </a:cubicBezTo>
                  <a:cubicBezTo>
                    <a:pt x="4633" y="1955"/>
                    <a:pt x="3639" y="977"/>
                    <a:pt x="2405" y="103"/>
                  </a:cubicBezTo>
                  <a:cubicBezTo>
                    <a:pt x="2147" y="34"/>
                    <a:pt x="1890" y="0"/>
                    <a:pt x="16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4" name="任意多边形: 形状 743">
              <a:extLst>
                <a:ext uri="{FF2B5EF4-FFF2-40B4-BE49-F238E27FC236}">
                  <a16:creationId xmlns:a16="http://schemas.microsoft.com/office/drawing/2014/main" id="{45E0931D-81BB-9537-2941-A76708EF81D5}"/>
                </a:ext>
              </a:extLst>
            </p:cNvPr>
            <p:cNvSpPr/>
            <p:nvPr/>
          </p:nvSpPr>
          <p:spPr>
            <a:xfrm>
              <a:off x="6129962" y="2330194"/>
              <a:ext cx="11641" cy="17607"/>
            </a:xfrm>
            <a:custGeom>
              <a:avLst/>
              <a:gdLst>
                <a:gd name="connsiteX0" fmla="*/ 5661 w 11641"/>
                <a:gd name="connsiteY0" fmla="*/ 0 h 17607"/>
                <a:gd name="connsiteX1" fmla="*/ 3415 w 11641"/>
                <a:gd name="connsiteY1" fmla="*/ 1029 h 17607"/>
                <a:gd name="connsiteX2" fmla="*/ 741 w 11641"/>
                <a:gd name="connsiteY2" fmla="*/ 6566 h 17607"/>
                <a:gd name="connsiteX3" fmla="*/ 809 w 11641"/>
                <a:gd name="connsiteY3" fmla="*/ 15413 h 17607"/>
                <a:gd name="connsiteX4" fmla="*/ 2918 w 11641"/>
                <a:gd name="connsiteY4" fmla="*/ 17608 h 17607"/>
                <a:gd name="connsiteX5" fmla="*/ 4307 w 11641"/>
                <a:gd name="connsiteY5" fmla="*/ 17488 h 17607"/>
                <a:gd name="connsiteX6" fmla="*/ 8490 w 11641"/>
                <a:gd name="connsiteY6" fmla="*/ 14025 h 17607"/>
                <a:gd name="connsiteX7" fmla="*/ 10342 w 11641"/>
                <a:gd name="connsiteY7" fmla="*/ 5778 h 17607"/>
                <a:gd name="connsiteX8" fmla="*/ 8233 w 11641"/>
                <a:gd name="connsiteY8" fmla="*/ 1920 h 17607"/>
                <a:gd name="connsiteX9" fmla="*/ 5661 w 11641"/>
                <a:gd name="connsiteY9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41" h="17607">
                  <a:moveTo>
                    <a:pt x="5661" y="0"/>
                  </a:moveTo>
                  <a:cubicBezTo>
                    <a:pt x="4959" y="0"/>
                    <a:pt x="4204" y="343"/>
                    <a:pt x="3415" y="1029"/>
                  </a:cubicBezTo>
                  <a:cubicBezTo>
                    <a:pt x="2095" y="2177"/>
                    <a:pt x="1615" y="3789"/>
                    <a:pt x="741" y="6566"/>
                  </a:cubicBezTo>
                  <a:cubicBezTo>
                    <a:pt x="-957" y="8675"/>
                    <a:pt x="792" y="12087"/>
                    <a:pt x="809" y="15413"/>
                  </a:cubicBezTo>
                  <a:cubicBezTo>
                    <a:pt x="809" y="17214"/>
                    <a:pt x="1752" y="17608"/>
                    <a:pt x="2918" y="17608"/>
                  </a:cubicBezTo>
                  <a:cubicBezTo>
                    <a:pt x="3364" y="17608"/>
                    <a:pt x="3844" y="17556"/>
                    <a:pt x="4307" y="17488"/>
                  </a:cubicBezTo>
                  <a:cubicBezTo>
                    <a:pt x="6399" y="17231"/>
                    <a:pt x="6999" y="15088"/>
                    <a:pt x="8490" y="14025"/>
                  </a:cubicBezTo>
                  <a:cubicBezTo>
                    <a:pt x="12177" y="11401"/>
                    <a:pt x="12399" y="9841"/>
                    <a:pt x="10342" y="5778"/>
                  </a:cubicBezTo>
                  <a:cubicBezTo>
                    <a:pt x="9674" y="4475"/>
                    <a:pt x="8970" y="3189"/>
                    <a:pt x="8233" y="1920"/>
                  </a:cubicBezTo>
                  <a:cubicBezTo>
                    <a:pt x="7496" y="652"/>
                    <a:pt x="6622" y="0"/>
                    <a:pt x="56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5" name="任意多边形: 形状 744">
              <a:extLst>
                <a:ext uri="{FF2B5EF4-FFF2-40B4-BE49-F238E27FC236}">
                  <a16:creationId xmlns:a16="http://schemas.microsoft.com/office/drawing/2014/main" id="{EEC04047-870F-4A0C-FC85-D530D79FEBAC}"/>
                </a:ext>
              </a:extLst>
            </p:cNvPr>
            <p:cNvSpPr/>
            <p:nvPr/>
          </p:nvSpPr>
          <p:spPr>
            <a:xfrm>
              <a:off x="5547305" y="2682232"/>
              <a:ext cx="18253" cy="20728"/>
            </a:xfrm>
            <a:custGeom>
              <a:avLst/>
              <a:gdLst>
                <a:gd name="connsiteX0" fmla="*/ 9983 w 18253"/>
                <a:gd name="connsiteY0" fmla="*/ 0 h 20728"/>
                <a:gd name="connsiteX1" fmla="*/ 948 w 18253"/>
                <a:gd name="connsiteY1" fmla="*/ 5161 h 20728"/>
                <a:gd name="connsiteX2" fmla="*/ 5200 w 18253"/>
                <a:gd name="connsiteY2" fmla="*/ 19425 h 20728"/>
                <a:gd name="connsiteX3" fmla="*/ 9812 w 18253"/>
                <a:gd name="connsiteY3" fmla="*/ 20728 h 20728"/>
                <a:gd name="connsiteX4" fmla="*/ 16755 w 18253"/>
                <a:gd name="connsiteY4" fmla="*/ 15465 h 20728"/>
                <a:gd name="connsiteX5" fmla="*/ 14047 w 18253"/>
                <a:gd name="connsiteY5" fmla="*/ 943 h 20728"/>
                <a:gd name="connsiteX6" fmla="*/ 9983 w 18253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53" h="20728">
                  <a:moveTo>
                    <a:pt x="9983" y="0"/>
                  </a:moveTo>
                  <a:cubicBezTo>
                    <a:pt x="6280" y="0"/>
                    <a:pt x="2388" y="2006"/>
                    <a:pt x="948" y="5161"/>
                  </a:cubicBezTo>
                  <a:cubicBezTo>
                    <a:pt x="-1350" y="10167"/>
                    <a:pt x="708" y="17042"/>
                    <a:pt x="5200" y="19425"/>
                  </a:cubicBezTo>
                  <a:cubicBezTo>
                    <a:pt x="6846" y="20300"/>
                    <a:pt x="8389" y="20728"/>
                    <a:pt x="9812" y="20728"/>
                  </a:cubicBezTo>
                  <a:cubicBezTo>
                    <a:pt x="12675" y="20728"/>
                    <a:pt x="15024" y="18962"/>
                    <a:pt x="16755" y="15465"/>
                  </a:cubicBezTo>
                  <a:cubicBezTo>
                    <a:pt x="19550" y="9824"/>
                    <a:pt x="18316" y="3240"/>
                    <a:pt x="14047" y="943"/>
                  </a:cubicBezTo>
                  <a:cubicBezTo>
                    <a:pt x="12812" y="309"/>
                    <a:pt x="11423" y="0"/>
                    <a:pt x="99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6" name="任意多边形: 形状 745">
              <a:extLst>
                <a:ext uri="{FF2B5EF4-FFF2-40B4-BE49-F238E27FC236}">
                  <a16:creationId xmlns:a16="http://schemas.microsoft.com/office/drawing/2014/main" id="{1397E92E-AD94-49BE-E7CE-2AB0E26189AC}"/>
                </a:ext>
              </a:extLst>
            </p:cNvPr>
            <p:cNvSpPr/>
            <p:nvPr/>
          </p:nvSpPr>
          <p:spPr>
            <a:xfrm>
              <a:off x="6022987" y="21515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1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9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60 h 29815"/>
                <a:gd name="connsiteX18" fmla="*/ 14567 w 24752"/>
                <a:gd name="connsiteY18" fmla="*/ 411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1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2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1" y="29781"/>
                  </a:cubicBezTo>
                  <a:cubicBezTo>
                    <a:pt x="11687" y="29558"/>
                    <a:pt x="12527" y="26472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9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60"/>
                  </a:cubicBezTo>
                  <a:cubicBezTo>
                    <a:pt x="18802" y="2675"/>
                    <a:pt x="16967" y="891"/>
                    <a:pt x="14567" y="411"/>
                  </a:cubicBezTo>
                  <a:cubicBezTo>
                    <a:pt x="13693" y="154"/>
                    <a:pt x="12973" y="0"/>
                    <a:pt x="123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7" name="任意多边形: 形状 746">
              <a:extLst>
                <a:ext uri="{FF2B5EF4-FFF2-40B4-BE49-F238E27FC236}">
                  <a16:creationId xmlns:a16="http://schemas.microsoft.com/office/drawing/2014/main" id="{0B1E341A-C782-571F-72CA-5648C9648420}"/>
                </a:ext>
              </a:extLst>
            </p:cNvPr>
            <p:cNvSpPr/>
            <p:nvPr/>
          </p:nvSpPr>
          <p:spPr>
            <a:xfrm>
              <a:off x="6012564" y="21080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9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9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485" y="17"/>
                    <a:pt x="4347" y="0"/>
                    <a:pt x="42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8" name="任意多边形: 形状 747">
              <a:extLst>
                <a:ext uri="{FF2B5EF4-FFF2-40B4-BE49-F238E27FC236}">
                  <a16:creationId xmlns:a16="http://schemas.microsoft.com/office/drawing/2014/main" id="{022F62ED-C478-2F48-DB0F-C72D466CC1B0}"/>
                </a:ext>
              </a:extLst>
            </p:cNvPr>
            <p:cNvSpPr/>
            <p:nvPr/>
          </p:nvSpPr>
          <p:spPr>
            <a:xfrm>
              <a:off x="5882049" y="2329371"/>
              <a:ext cx="25750" cy="22940"/>
            </a:xfrm>
            <a:custGeom>
              <a:avLst/>
              <a:gdLst>
                <a:gd name="connsiteX0" fmla="*/ 17505 w 25750"/>
                <a:gd name="connsiteY0" fmla="*/ 0 h 22940"/>
                <a:gd name="connsiteX1" fmla="*/ 12019 w 25750"/>
                <a:gd name="connsiteY1" fmla="*/ 3463 h 22940"/>
                <a:gd name="connsiteX2" fmla="*/ 11796 w 25750"/>
                <a:gd name="connsiteY2" fmla="*/ 5589 h 22940"/>
                <a:gd name="connsiteX3" fmla="*/ 10236 w 25750"/>
                <a:gd name="connsiteY3" fmla="*/ 5058 h 22940"/>
                <a:gd name="connsiteX4" fmla="*/ 8881 w 25750"/>
                <a:gd name="connsiteY4" fmla="*/ 4972 h 22940"/>
                <a:gd name="connsiteX5" fmla="*/ 1234 w 25750"/>
                <a:gd name="connsiteY5" fmla="*/ 9001 h 22940"/>
                <a:gd name="connsiteX6" fmla="*/ 1166 w 25750"/>
                <a:gd name="connsiteY6" fmla="*/ 10544 h 22940"/>
                <a:gd name="connsiteX7" fmla="*/ 1577 w 25750"/>
                <a:gd name="connsiteY7" fmla="*/ 10664 h 22940"/>
                <a:gd name="connsiteX8" fmla="*/ 2143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8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05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05" y="0"/>
                  </a:moveTo>
                  <a:cubicBezTo>
                    <a:pt x="14676" y="0"/>
                    <a:pt x="12670" y="1269"/>
                    <a:pt x="12019" y="3463"/>
                  </a:cubicBezTo>
                  <a:cubicBezTo>
                    <a:pt x="11830" y="4098"/>
                    <a:pt x="11761" y="4835"/>
                    <a:pt x="11796" y="5589"/>
                  </a:cubicBezTo>
                  <a:cubicBezTo>
                    <a:pt x="11298" y="5332"/>
                    <a:pt x="10784" y="5126"/>
                    <a:pt x="10236" y="5058"/>
                  </a:cubicBezTo>
                  <a:cubicBezTo>
                    <a:pt x="9773" y="4989"/>
                    <a:pt x="9327" y="4972"/>
                    <a:pt x="8881" y="4972"/>
                  </a:cubicBezTo>
                  <a:cubicBezTo>
                    <a:pt x="5829" y="4972"/>
                    <a:pt x="3292" y="6464"/>
                    <a:pt x="1234" y="9001"/>
                  </a:cubicBezTo>
                  <a:cubicBezTo>
                    <a:pt x="892" y="9430"/>
                    <a:pt x="548" y="10047"/>
                    <a:pt x="1166" y="10544"/>
                  </a:cubicBezTo>
                  <a:cubicBezTo>
                    <a:pt x="1286" y="10630"/>
                    <a:pt x="1423" y="10664"/>
                    <a:pt x="1577" y="10664"/>
                  </a:cubicBezTo>
                  <a:cubicBezTo>
                    <a:pt x="1749" y="10664"/>
                    <a:pt x="1954" y="10630"/>
                    <a:pt x="2143" y="10596"/>
                  </a:cubicBezTo>
                  <a:cubicBezTo>
                    <a:pt x="2332" y="10561"/>
                    <a:pt x="2520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8" y="13167"/>
                  </a:cubicBezTo>
                  <a:cubicBezTo>
                    <a:pt x="15465" y="12773"/>
                    <a:pt x="15431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6" y="1303"/>
                    <a:pt x="21928" y="960"/>
                    <a:pt x="21431" y="720"/>
                  </a:cubicBezTo>
                  <a:cubicBezTo>
                    <a:pt x="19991" y="223"/>
                    <a:pt x="18688" y="0"/>
                    <a:pt x="175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9" name="任意多边形: 形状 748">
              <a:extLst>
                <a:ext uri="{FF2B5EF4-FFF2-40B4-BE49-F238E27FC236}">
                  <a16:creationId xmlns:a16="http://schemas.microsoft.com/office/drawing/2014/main" id="{21811CBB-BE4B-2CCC-5F51-F3E371C1F114}"/>
                </a:ext>
              </a:extLst>
            </p:cNvPr>
            <p:cNvSpPr/>
            <p:nvPr/>
          </p:nvSpPr>
          <p:spPr>
            <a:xfrm>
              <a:off x="6012383" y="2094158"/>
              <a:ext cx="3985" cy="4663"/>
            </a:xfrm>
            <a:custGeom>
              <a:avLst/>
              <a:gdLst>
                <a:gd name="connsiteX0" fmla="*/ 2694 w 3985"/>
                <a:gd name="connsiteY0" fmla="*/ 0 h 4663"/>
                <a:gd name="connsiteX1" fmla="*/ 774 w 3985"/>
                <a:gd name="connsiteY1" fmla="*/ 1269 h 4663"/>
                <a:gd name="connsiteX2" fmla="*/ 843 w 3985"/>
                <a:gd name="connsiteY2" fmla="*/ 4424 h 4663"/>
                <a:gd name="connsiteX3" fmla="*/ 1614 w 3985"/>
                <a:gd name="connsiteY3" fmla="*/ 4664 h 4663"/>
                <a:gd name="connsiteX4" fmla="*/ 3414 w 3985"/>
                <a:gd name="connsiteY4" fmla="*/ 3652 h 4663"/>
                <a:gd name="connsiteX5" fmla="*/ 2694 w 3985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5" h="4663">
                  <a:moveTo>
                    <a:pt x="2694" y="0"/>
                  </a:moveTo>
                  <a:cubicBezTo>
                    <a:pt x="2197" y="309"/>
                    <a:pt x="1322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69" y="1423"/>
                    <a:pt x="26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0" name="任意多边形: 形状 749">
              <a:extLst>
                <a:ext uri="{FF2B5EF4-FFF2-40B4-BE49-F238E27FC236}">
                  <a16:creationId xmlns:a16="http://schemas.microsoft.com/office/drawing/2014/main" id="{188C61CC-7CC5-383C-B149-80D56ADDA5E4}"/>
                </a:ext>
              </a:extLst>
            </p:cNvPr>
            <p:cNvSpPr/>
            <p:nvPr/>
          </p:nvSpPr>
          <p:spPr>
            <a:xfrm>
              <a:off x="5964675" y="2083288"/>
              <a:ext cx="4478" cy="4406"/>
            </a:xfrm>
            <a:custGeom>
              <a:avLst/>
              <a:gdLst>
                <a:gd name="connsiteX0" fmla="*/ 1658 w 4478"/>
                <a:gd name="connsiteY0" fmla="*/ 0 h 4406"/>
                <a:gd name="connsiteX1" fmla="*/ 98 w 4478"/>
                <a:gd name="connsiteY1" fmla="*/ 1355 h 4406"/>
                <a:gd name="connsiteX2" fmla="*/ 1744 w 4478"/>
                <a:gd name="connsiteY2" fmla="*/ 4235 h 4406"/>
                <a:gd name="connsiteX3" fmla="*/ 2601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8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8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4" y="4235"/>
                  </a:cubicBezTo>
                  <a:cubicBezTo>
                    <a:pt x="2036" y="4355"/>
                    <a:pt x="2327" y="4406"/>
                    <a:pt x="2601" y="4406"/>
                  </a:cubicBezTo>
                  <a:cubicBezTo>
                    <a:pt x="3287" y="4406"/>
                    <a:pt x="3870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1" name="任意多边形: 形状 750">
              <a:extLst>
                <a:ext uri="{FF2B5EF4-FFF2-40B4-BE49-F238E27FC236}">
                  <a16:creationId xmlns:a16="http://schemas.microsoft.com/office/drawing/2014/main" id="{EBE45002-9E15-6D43-3C76-9C13C75EB1D7}"/>
                </a:ext>
              </a:extLst>
            </p:cNvPr>
            <p:cNvSpPr/>
            <p:nvPr/>
          </p:nvSpPr>
          <p:spPr>
            <a:xfrm>
              <a:off x="5904051" y="2354900"/>
              <a:ext cx="15484" cy="16253"/>
            </a:xfrm>
            <a:custGeom>
              <a:avLst/>
              <a:gdLst>
                <a:gd name="connsiteX0" fmla="*/ 8070 w 15484"/>
                <a:gd name="connsiteY0" fmla="*/ 0 h 16253"/>
                <a:gd name="connsiteX1" fmla="*/ 6288 w 15484"/>
                <a:gd name="connsiteY1" fmla="*/ 154 h 16253"/>
                <a:gd name="connsiteX2" fmla="*/ 4693 w 15484"/>
                <a:gd name="connsiteY2" fmla="*/ 1492 h 16253"/>
                <a:gd name="connsiteX3" fmla="*/ 2738 w 15484"/>
                <a:gd name="connsiteY3" fmla="*/ 4818 h 16253"/>
                <a:gd name="connsiteX4" fmla="*/ 115 w 15484"/>
                <a:gd name="connsiteY4" fmla="*/ 6738 h 16253"/>
                <a:gd name="connsiteX5" fmla="*/ 4213 w 15484"/>
                <a:gd name="connsiteY5" fmla="*/ 15756 h 16253"/>
                <a:gd name="connsiteX6" fmla="*/ 6322 w 15484"/>
                <a:gd name="connsiteY6" fmla="*/ 16253 h 16253"/>
                <a:gd name="connsiteX7" fmla="*/ 13540 w 15484"/>
                <a:gd name="connsiteY7" fmla="*/ 11950 h 16253"/>
                <a:gd name="connsiteX8" fmla="*/ 14174 w 15484"/>
                <a:gd name="connsiteY8" fmla="*/ 2126 h 16253"/>
                <a:gd name="connsiteX9" fmla="*/ 13025 w 15484"/>
                <a:gd name="connsiteY9" fmla="*/ 1303 h 16253"/>
                <a:gd name="connsiteX10" fmla="*/ 13060 w 15484"/>
                <a:gd name="connsiteY10" fmla="*/ 1337 h 16253"/>
                <a:gd name="connsiteX11" fmla="*/ 8070 w 15484"/>
                <a:gd name="connsiteY11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84" h="16253">
                  <a:moveTo>
                    <a:pt x="8070" y="0"/>
                  </a:moveTo>
                  <a:cubicBezTo>
                    <a:pt x="7453" y="0"/>
                    <a:pt x="6870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4" y="4509"/>
                    <a:pt x="3818" y="4149"/>
                    <a:pt x="2738" y="4818"/>
                  </a:cubicBezTo>
                  <a:cubicBezTo>
                    <a:pt x="1813" y="5384"/>
                    <a:pt x="458" y="4921"/>
                    <a:pt x="115" y="6738"/>
                  </a:cubicBezTo>
                  <a:cubicBezTo>
                    <a:pt x="-485" y="9927"/>
                    <a:pt x="1315" y="14213"/>
                    <a:pt x="4213" y="15756"/>
                  </a:cubicBezTo>
                  <a:cubicBezTo>
                    <a:pt x="4847" y="16099"/>
                    <a:pt x="5567" y="16253"/>
                    <a:pt x="6322" y="16253"/>
                  </a:cubicBezTo>
                  <a:cubicBezTo>
                    <a:pt x="8739" y="16253"/>
                    <a:pt x="11585" y="14642"/>
                    <a:pt x="13540" y="11950"/>
                  </a:cubicBezTo>
                  <a:cubicBezTo>
                    <a:pt x="15837" y="8795"/>
                    <a:pt x="16163" y="4235"/>
                    <a:pt x="14174" y="2126"/>
                  </a:cubicBezTo>
                  <a:cubicBezTo>
                    <a:pt x="13711" y="1629"/>
                    <a:pt x="13077" y="1303"/>
                    <a:pt x="13025" y="1303"/>
                  </a:cubicBezTo>
                  <a:cubicBezTo>
                    <a:pt x="13025" y="1303"/>
                    <a:pt x="13025" y="1320"/>
                    <a:pt x="13060" y="1337"/>
                  </a:cubicBezTo>
                  <a:cubicBezTo>
                    <a:pt x="11088" y="326"/>
                    <a:pt x="9528" y="0"/>
                    <a:pt x="80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2" name="任意多边形: 形状 751">
              <a:extLst>
                <a:ext uri="{FF2B5EF4-FFF2-40B4-BE49-F238E27FC236}">
                  <a16:creationId xmlns:a16="http://schemas.microsoft.com/office/drawing/2014/main" id="{CDCB334D-62FE-A6E2-9400-171A9B00EE17}"/>
                </a:ext>
              </a:extLst>
            </p:cNvPr>
            <p:cNvSpPr/>
            <p:nvPr/>
          </p:nvSpPr>
          <p:spPr>
            <a:xfrm>
              <a:off x="5964145" y="2171585"/>
              <a:ext cx="13865" cy="17402"/>
            </a:xfrm>
            <a:custGeom>
              <a:avLst/>
              <a:gdLst>
                <a:gd name="connsiteX0" fmla="*/ 7950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30 w 13865"/>
                <a:gd name="connsiteY5" fmla="*/ 17402 h 17402"/>
                <a:gd name="connsiteX6" fmla="*/ 13488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37 h 17402"/>
                <a:gd name="connsiteX9" fmla="*/ 7950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50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2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4" y="17402"/>
                    <a:pt x="6630" y="17402"/>
                  </a:cubicBezTo>
                  <a:cubicBezTo>
                    <a:pt x="9596" y="17402"/>
                    <a:pt x="12099" y="15071"/>
                    <a:pt x="13488" y="10544"/>
                  </a:cubicBezTo>
                  <a:cubicBezTo>
                    <a:pt x="13539" y="10253"/>
                    <a:pt x="13882" y="9413"/>
                    <a:pt x="13865" y="8590"/>
                  </a:cubicBezTo>
                  <a:cubicBezTo>
                    <a:pt x="13779" y="5555"/>
                    <a:pt x="13624" y="2263"/>
                    <a:pt x="10761" y="737"/>
                  </a:cubicBezTo>
                  <a:cubicBezTo>
                    <a:pt x="9818" y="223"/>
                    <a:pt x="8875" y="0"/>
                    <a:pt x="79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3" name="任意多边形: 形状 752">
              <a:extLst>
                <a:ext uri="{FF2B5EF4-FFF2-40B4-BE49-F238E27FC236}">
                  <a16:creationId xmlns:a16="http://schemas.microsoft.com/office/drawing/2014/main" id="{7C3D64BF-6B7F-F20B-5107-18E8632D26F0}"/>
                </a:ext>
              </a:extLst>
            </p:cNvPr>
            <p:cNvSpPr/>
            <p:nvPr/>
          </p:nvSpPr>
          <p:spPr>
            <a:xfrm>
              <a:off x="6010710" y="2127934"/>
              <a:ext cx="19157" cy="21139"/>
            </a:xfrm>
            <a:custGeom>
              <a:avLst/>
              <a:gdLst>
                <a:gd name="connsiteX0" fmla="*/ 6184 w 19157"/>
                <a:gd name="connsiteY0" fmla="*/ 0 h 21139"/>
                <a:gd name="connsiteX1" fmla="*/ 1641 w 19157"/>
                <a:gd name="connsiteY1" fmla="*/ 3018 h 21139"/>
                <a:gd name="connsiteX2" fmla="*/ 6921 w 19157"/>
                <a:gd name="connsiteY2" fmla="*/ 20848 h 21139"/>
                <a:gd name="connsiteX3" fmla="*/ 8190 w 19157"/>
                <a:gd name="connsiteY3" fmla="*/ 21140 h 21139"/>
                <a:gd name="connsiteX4" fmla="*/ 9253 w 19157"/>
                <a:gd name="connsiteY4" fmla="*/ 20934 h 21139"/>
                <a:gd name="connsiteX5" fmla="*/ 17791 w 19157"/>
                <a:gd name="connsiteY5" fmla="*/ 13099 h 21139"/>
                <a:gd name="connsiteX6" fmla="*/ 18991 w 19157"/>
                <a:gd name="connsiteY6" fmla="*/ 9035 h 21139"/>
                <a:gd name="connsiteX7" fmla="*/ 18237 w 19157"/>
                <a:gd name="connsiteY7" fmla="*/ 6258 h 21139"/>
                <a:gd name="connsiteX8" fmla="*/ 7744 w 19157"/>
                <a:gd name="connsiteY8" fmla="*/ 189 h 21139"/>
                <a:gd name="connsiteX9" fmla="*/ 6184 w 19157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7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3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34"/>
                  </a:cubicBezTo>
                  <a:cubicBezTo>
                    <a:pt x="13128" y="19340"/>
                    <a:pt x="17637" y="18448"/>
                    <a:pt x="17791" y="13099"/>
                  </a:cubicBezTo>
                  <a:cubicBezTo>
                    <a:pt x="18271" y="11470"/>
                    <a:pt x="18649" y="10270"/>
                    <a:pt x="18991" y="9035"/>
                  </a:cubicBezTo>
                  <a:cubicBezTo>
                    <a:pt x="19283" y="7972"/>
                    <a:pt x="19283" y="6978"/>
                    <a:pt x="18237" y="6258"/>
                  </a:cubicBezTo>
                  <a:cubicBezTo>
                    <a:pt x="14911" y="3909"/>
                    <a:pt x="11773" y="1183"/>
                    <a:pt x="7744" y="189"/>
                  </a:cubicBezTo>
                  <a:cubicBezTo>
                    <a:pt x="7196" y="69"/>
                    <a:pt x="6664" y="0"/>
                    <a:pt x="6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4" name="任意多边形: 形状 753">
              <a:extLst>
                <a:ext uri="{FF2B5EF4-FFF2-40B4-BE49-F238E27FC236}">
                  <a16:creationId xmlns:a16="http://schemas.microsoft.com/office/drawing/2014/main" id="{0674BB51-D2B4-FC66-7836-7B1127992321}"/>
                </a:ext>
              </a:extLst>
            </p:cNvPr>
            <p:cNvSpPr/>
            <p:nvPr/>
          </p:nvSpPr>
          <p:spPr>
            <a:xfrm>
              <a:off x="5557985" y="2782444"/>
              <a:ext cx="6958" cy="7149"/>
            </a:xfrm>
            <a:custGeom>
              <a:avLst/>
              <a:gdLst>
                <a:gd name="connsiteX0" fmla="*/ 3487 w 6958"/>
                <a:gd name="connsiteY0" fmla="*/ 0 h 7149"/>
                <a:gd name="connsiteX1" fmla="*/ 41 w 6958"/>
                <a:gd name="connsiteY1" fmla="*/ 3858 h 7149"/>
                <a:gd name="connsiteX2" fmla="*/ 3179 w 6958"/>
                <a:gd name="connsiteY2" fmla="*/ 7150 h 7149"/>
                <a:gd name="connsiteX3" fmla="*/ 3213 w 6958"/>
                <a:gd name="connsiteY3" fmla="*/ 7150 h 7149"/>
                <a:gd name="connsiteX4" fmla="*/ 6916 w 6958"/>
                <a:gd name="connsiteY4" fmla="*/ 2983 h 7149"/>
                <a:gd name="connsiteX5" fmla="*/ 3487 w 6958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8" h="7149">
                  <a:moveTo>
                    <a:pt x="3487" y="0"/>
                  </a:moveTo>
                  <a:cubicBezTo>
                    <a:pt x="1550" y="86"/>
                    <a:pt x="-302" y="2057"/>
                    <a:pt x="41" y="3858"/>
                  </a:cubicBezTo>
                  <a:cubicBezTo>
                    <a:pt x="367" y="5589"/>
                    <a:pt x="1070" y="7150"/>
                    <a:pt x="3179" y="7150"/>
                  </a:cubicBezTo>
                  <a:cubicBezTo>
                    <a:pt x="3196" y="7150"/>
                    <a:pt x="3196" y="7150"/>
                    <a:pt x="3213" y="7150"/>
                  </a:cubicBezTo>
                  <a:cubicBezTo>
                    <a:pt x="5476" y="7132"/>
                    <a:pt x="7259" y="5246"/>
                    <a:pt x="6916" y="2983"/>
                  </a:cubicBezTo>
                  <a:cubicBezTo>
                    <a:pt x="6608" y="943"/>
                    <a:pt x="5185" y="189"/>
                    <a:pt x="348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5" name="任意多边形: 形状 754">
              <a:extLst>
                <a:ext uri="{FF2B5EF4-FFF2-40B4-BE49-F238E27FC236}">
                  <a16:creationId xmlns:a16="http://schemas.microsoft.com/office/drawing/2014/main" id="{E9D0EDD8-38C1-5823-5884-514EC00E5AD7}"/>
                </a:ext>
              </a:extLst>
            </p:cNvPr>
            <p:cNvSpPr/>
            <p:nvPr/>
          </p:nvSpPr>
          <p:spPr>
            <a:xfrm>
              <a:off x="5560392" y="2730032"/>
              <a:ext cx="4013" cy="4714"/>
            </a:xfrm>
            <a:custGeom>
              <a:avLst/>
              <a:gdLst>
                <a:gd name="connsiteX0" fmla="*/ 1920 w 4013"/>
                <a:gd name="connsiteY0" fmla="*/ 0 h 4714"/>
                <a:gd name="connsiteX1" fmla="*/ 0 w 4013"/>
                <a:gd name="connsiteY1" fmla="*/ 2452 h 4714"/>
                <a:gd name="connsiteX2" fmla="*/ 1406 w 4013"/>
                <a:gd name="connsiteY2" fmla="*/ 4715 h 4714"/>
                <a:gd name="connsiteX3" fmla="*/ 1715 w 4013"/>
                <a:gd name="connsiteY3" fmla="*/ 4681 h 4714"/>
                <a:gd name="connsiteX4" fmla="*/ 3995 w 4013"/>
                <a:gd name="connsiteY4" fmla="*/ 2143 h 4714"/>
                <a:gd name="connsiteX5" fmla="*/ 2057 w 4013"/>
                <a:gd name="connsiteY5" fmla="*/ 0 h 4714"/>
                <a:gd name="connsiteX6" fmla="*/ 1920 w 4013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3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3995" y="2143"/>
                  </a:cubicBezTo>
                  <a:cubicBezTo>
                    <a:pt x="3875" y="1080"/>
                    <a:pt x="3360" y="51"/>
                    <a:pt x="2057" y="0"/>
                  </a:cubicBezTo>
                  <a:cubicBezTo>
                    <a:pt x="2023" y="0"/>
                    <a:pt x="1972" y="0"/>
                    <a:pt x="19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6" name="任意多边形: 形状 755">
              <a:extLst>
                <a:ext uri="{FF2B5EF4-FFF2-40B4-BE49-F238E27FC236}">
                  <a16:creationId xmlns:a16="http://schemas.microsoft.com/office/drawing/2014/main" id="{8B96BD98-827B-DFDB-F1CF-A166FB8C9BFB}"/>
                </a:ext>
              </a:extLst>
            </p:cNvPr>
            <p:cNvSpPr/>
            <p:nvPr/>
          </p:nvSpPr>
          <p:spPr>
            <a:xfrm>
              <a:off x="5523262" y="2784553"/>
              <a:ext cx="6804" cy="7801"/>
            </a:xfrm>
            <a:custGeom>
              <a:avLst/>
              <a:gdLst>
                <a:gd name="connsiteX0" fmla="*/ 3268 w 6804"/>
                <a:gd name="connsiteY0" fmla="*/ 0 h 7801"/>
                <a:gd name="connsiteX1" fmla="*/ 62 w 6804"/>
                <a:gd name="connsiteY1" fmla="*/ 3995 h 7801"/>
                <a:gd name="connsiteX2" fmla="*/ 3508 w 6804"/>
                <a:gd name="connsiteY2" fmla="*/ 7681 h 7801"/>
                <a:gd name="connsiteX3" fmla="*/ 4331 w 6804"/>
                <a:gd name="connsiteY3" fmla="*/ 7801 h 7801"/>
                <a:gd name="connsiteX4" fmla="*/ 6766 w 6804"/>
                <a:gd name="connsiteY4" fmla="*/ 4869 h 7801"/>
                <a:gd name="connsiteX5" fmla="*/ 3662 w 6804"/>
                <a:gd name="connsiteY5" fmla="*/ 34 h 7801"/>
                <a:gd name="connsiteX6" fmla="*/ 3268 w 6804"/>
                <a:gd name="connsiteY6" fmla="*/ 0 h 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4" h="7801">
                  <a:moveTo>
                    <a:pt x="3268" y="0"/>
                  </a:moveTo>
                  <a:cubicBezTo>
                    <a:pt x="1502" y="0"/>
                    <a:pt x="233" y="1629"/>
                    <a:pt x="62" y="3995"/>
                  </a:cubicBezTo>
                  <a:cubicBezTo>
                    <a:pt x="-401" y="7167"/>
                    <a:pt x="1828" y="7252"/>
                    <a:pt x="3508" y="7681"/>
                  </a:cubicBezTo>
                  <a:cubicBezTo>
                    <a:pt x="3817" y="7750"/>
                    <a:pt x="4091" y="7801"/>
                    <a:pt x="4331" y="7801"/>
                  </a:cubicBezTo>
                  <a:cubicBezTo>
                    <a:pt x="5857" y="7801"/>
                    <a:pt x="6542" y="6498"/>
                    <a:pt x="6766" y="4869"/>
                  </a:cubicBezTo>
                  <a:cubicBezTo>
                    <a:pt x="7074" y="2572"/>
                    <a:pt x="5531" y="274"/>
                    <a:pt x="3662" y="34"/>
                  </a:cubicBezTo>
                  <a:cubicBezTo>
                    <a:pt x="3525" y="17"/>
                    <a:pt x="3388" y="0"/>
                    <a:pt x="32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7" name="任意多边形: 形状 756">
              <a:extLst>
                <a:ext uri="{FF2B5EF4-FFF2-40B4-BE49-F238E27FC236}">
                  <a16:creationId xmlns:a16="http://schemas.microsoft.com/office/drawing/2014/main" id="{523A09C7-F514-A1DC-D978-89C7E34812EC}"/>
                </a:ext>
              </a:extLst>
            </p:cNvPr>
            <p:cNvSpPr/>
            <p:nvPr/>
          </p:nvSpPr>
          <p:spPr>
            <a:xfrm>
              <a:off x="5620416" y="22375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1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1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92" y="0"/>
                    <a:pt x="48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8" name="任意多边形: 形状 757">
              <a:extLst>
                <a:ext uri="{FF2B5EF4-FFF2-40B4-BE49-F238E27FC236}">
                  <a16:creationId xmlns:a16="http://schemas.microsoft.com/office/drawing/2014/main" id="{E99054BD-D944-45D7-1EBD-87DC3A25EB4D}"/>
                </a:ext>
              </a:extLst>
            </p:cNvPr>
            <p:cNvSpPr/>
            <p:nvPr/>
          </p:nvSpPr>
          <p:spPr>
            <a:xfrm>
              <a:off x="6045046" y="22631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612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00" y="17"/>
                    <a:pt x="2863" y="0"/>
                    <a:pt x="27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9" name="任意多边形: 形状 758">
              <a:extLst>
                <a:ext uri="{FF2B5EF4-FFF2-40B4-BE49-F238E27FC236}">
                  <a16:creationId xmlns:a16="http://schemas.microsoft.com/office/drawing/2014/main" id="{07637E7F-6DC5-FFE1-B64E-E155FAB11EE0}"/>
                </a:ext>
              </a:extLst>
            </p:cNvPr>
            <p:cNvSpPr/>
            <p:nvPr/>
          </p:nvSpPr>
          <p:spPr>
            <a:xfrm>
              <a:off x="5521644" y="2795286"/>
              <a:ext cx="11762" cy="10646"/>
            </a:xfrm>
            <a:custGeom>
              <a:avLst/>
              <a:gdLst>
                <a:gd name="connsiteX0" fmla="*/ 3034 w 11762"/>
                <a:gd name="connsiteY0" fmla="*/ 0 h 10646"/>
                <a:gd name="connsiteX1" fmla="*/ 720 w 11762"/>
                <a:gd name="connsiteY1" fmla="*/ 1252 h 10646"/>
                <a:gd name="connsiteX2" fmla="*/ 1697 w 11762"/>
                <a:gd name="connsiteY2" fmla="*/ 7715 h 10646"/>
                <a:gd name="connsiteX3" fmla="*/ 3480 w 11762"/>
                <a:gd name="connsiteY3" fmla="*/ 10493 h 10646"/>
                <a:gd name="connsiteX4" fmla="*/ 4303 w 11762"/>
                <a:gd name="connsiteY4" fmla="*/ 10647 h 10646"/>
                <a:gd name="connsiteX5" fmla="*/ 5400 w 11762"/>
                <a:gd name="connsiteY5" fmla="*/ 10424 h 10646"/>
                <a:gd name="connsiteX6" fmla="*/ 9275 w 11762"/>
                <a:gd name="connsiteY6" fmla="*/ 8864 h 10646"/>
                <a:gd name="connsiteX7" fmla="*/ 11761 w 11762"/>
                <a:gd name="connsiteY7" fmla="*/ 5624 h 10646"/>
                <a:gd name="connsiteX8" fmla="*/ 8846 w 11762"/>
                <a:gd name="connsiteY8" fmla="*/ 2297 h 10646"/>
                <a:gd name="connsiteX9" fmla="*/ 7697 w 11762"/>
                <a:gd name="connsiteY9" fmla="*/ 1783 h 10646"/>
                <a:gd name="connsiteX10" fmla="*/ 3034 w 11762"/>
                <a:gd name="connsiteY10" fmla="*/ 0 h 10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2" h="10646">
                  <a:moveTo>
                    <a:pt x="3034" y="0"/>
                  </a:moveTo>
                  <a:cubicBezTo>
                    <a:pt x="2194" y="0"/>
                    <a:pt x="1405" y="326"/>
                    <a:pt x="720" y="1252"/>
                  </a:cubicBezTo>
                  <a:cubicBezTo>
                    <a:pt x="-909" y="3412"/>
                    <a:pt x="582" y="5589"/>
                    <a:pt x="1697" y="7715"/>
                  </a:cubicBezTo>
                  <a:cubicBezTo>
                    <a:pt x="2280" y="8641"/>
                    <a:pt x="2880" y="9567"/>
                    <a:pt x="3480" y="10493"/>
                  </a:cubicBezTo>
                  <a:cubicBezTo>
                    <a:pt x="3737" y="10596"/>
                    <a:pt x="4011" y="10647"/>
                    <a:pt x="4303" y="10647"/>
                  </a:cubicBezTo>
                  <a:cubicBezTo>
                    <a:pt x="4646" y="10647"/>
                    <a:pt x="5023" y="10579"/>
                    <a:pt x="5400" y="10424"/>
                  </a:cubicBezTo>
                  <a:cubicBezTo>
                    <a:pt x="6703" y="9910"/>
                    <a:pt x="8126" y="9618"/>
                    <a:pt x="9275" y="8864"/>
                  </a:cubicBezTo>
                  <a:cubicBezTo>
                    <a:pt x="10389" y="8127"/>
                    <a:pt x="11727" y="7201"/>
                    <a:pt x="11761" y="5624"/>
                  </a:cubicBezTo>
                  <a:cubicBezTo>
                    <a:pt x="11812" y="3669"/>
                    <a:pt x="10458" y="2709"/>
                    <a:pt x="8846" y="2297"/>
                  </a:cubicBezTo>
                  <a:cubicBezTo>
                    <a:pt x="8418" y="2109"/>
                    <a:pt x="8058" y="1937"/>
                    <a:pt x="7697" y="1783"/>
                  </a:cubicBezTo>
                  <a:cubicBezTo>
                    <a:pt x="6223" y="1080"/>
                    <a:pt x="4560" y="0"/>
                    <a:pt x="3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0" name="任意多边形: 形状 759">
              <a:extLst>
                <a:ext uri="{FF2B5EF4-FFF2-40B4-BE49-F238E27FC236}">
                  <a16:creationId xmlns:a16="http://schemas.microsoft.com/office/drawing/2014/main" id="{4B7F365A-3224-3AD3-BEA8-250ECFC15B52}"/>
                </a:ext>
              </a:extLst>
            </p:cNvPr>
            <p:cNvSpPr/>
            <p:nvPr/>
          </p:nvSpPr>
          <p:spPr>
            <a:xfrm>
              <a:off x="5523358" y="2803001"/>
              <a:ext cx="1800" cy="2777"/>
            </a:xfrm>
            <a:custGeom>
              <a:avLst/>
              <a:gdLst>
                <a:gd name="connsiteX0" fmla="*/ 0 w 1800"/>
                <a:gd name="connsiteY0" fmla="*/ 0 h 2777"/>
                <a:gd name="connsiteX1" fmla="*/ 720 w 1800"/>
                <a:gd name="connsiteY1" fmla="*/ 1577 h 2777"/>
                <a:gd name="connsiteX2" fmla="*/ 1800 w 1800"/>
                <a:gd name="connsiteY2" fmla="*/ 2777 h 2777"/>
                <a:gd name="connsiteX3" fmla="*/ 0 w 1800"/>
                <a:gd name="connsiteY3" fmla="*/ 0 h 2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0" h="2777">
                  <a:moveTo>
                    <a:pt x="0" y="0"/>
                  </a:moveTo>
                  <a:cubicBezTo>
                    <a:pt x="275" y="531"/>
                    <a:pt x="532" y="1063"/>
                    <a:pt x="720" y="1577"/>
                  </a:cubicBezTo>
                  <a:cubicBezTo>
                    <a:pt x="926" y="2160"/>
                    <a:pt x="1303" y="2572"/>
                    <a:pt x="1800" y="2777"/>
                  </a:cubicBezTo>
                  <a:cubicBezTo>
                    <a:pt x="1183" y="1834"/>
                    <a:pt x="583" y="909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1" name="任意多边形: 形状 760">
              <a:extLst>
                <a:ext uri="{FF2B5EF4-FFF2-40B4-BE49-F238E27FC236}">
                  <a16:creationId xmlns:a16="http://schemas.microsoft.com/office/drawing/2014/main" id="{32DA4324-005F-FA06-068E-A3EE740A925F}"/>
                </a:ext>
              </a:extLst>
            </p:cNvPr>
            <p:cNvSpPr/>
            <p:nvPr/>
          </p:nvSpPr>
          <p:spPr>
            <a:xfrm>
              <a:off x="6034577" y="2356014"/>
              <a:ext cx="14044" cy="15979"/>
            </a:xfrm>
            <a:custGeom>
              <a:avLst/>
              <a:gdLst>
                <a:gd name="connsiteX0" fmla="*/ 6064 w 14044"/>
                <a:gd name="connsiteY0" fmla="*/ 0 h 15979"/>
                <a:gd name="connsiteX1" fmla="*/ 5447 w 14044"/>
                <a:gd name="connsiteY1" fmla="*/ 17 h 15979"/>
                <a:gd name="connsiteX2" fmla="*/ 869 w 14044"/>
                <a:gd name="connsiteY2" fmla="*/ 4149 h 15979"/>
                <a:gd name="connsiteX3" fmla="*/ 920 w 14044"/>
                <a:gd name="connsiteY3" fmla="*/ 13716 h 15979"/>
                <a:gd name="connsiteX4" fmla="*/ 2292 w 14044"/>
                <a:gd name="connsiteY4" fmla="*/ 15910 h 15979"/>
                <a:gd name="connsiteX5" fmla="*/ 4863 w 14044"/>
                <a:gd name="connsiteY5" fmla="*/ 15876 h 15979"/>
                <a:gd name="connsiteX6" fmla="*/ 7367 w 14044"/>
                <a:gd name="connsiteY6" fmla="*/ 15893 h 15979"/>
                <a:gd name="connsiteX7" fmla="*/ 10933 w 14044"/>
                <a:gd name="connsiteY7" fmla="*/ 15979 h 15979"/>
                <a:gd name="connsiteX8" fmla="*/ 13024 w 14044"/>
                <a:gd name="connsiteY8" fmla="*/ 13733 h 15979"/>
                <a:gd name="connsiteX9" fmla="*/ 14019 w 14044"/>
                <a:gd name="connsiteY9" fmla="*/ 5349 h 15979"/>
                <a:gd name="connsiteX10" fmla="*/ 13402 w 14044"/>
                <a:gd name="connsiteY10" fmla="*/ 3600 h 15979"/>
                <a:gd name="connsiteX11" fmla="*/ 6064 w 14044"/>
                <a:gd name="connsiteY11" fmla="*/ 0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44" h="15979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6" y="11007"/>
                    <a:pt x="920" y="13716"/>
                  </a:cubicBezTo>
                  <a:cubicBezTo>
                    <a:pt x="1280" y="14573"/>
                    <a:pt x="1743" y="15310"/>
                    <a:pt x="2292" y="15910"/>
                  </a:cubicBezTo>
                  <a:cubicBezTo>
                    <a:pt x="3149" y="15893"/>
                    <a:pt x="4006" y="15876"/>
                    <a:pt x="4863" y="15876"/>
                  </a:cubicBezTo>
                  <a:cubicBezTo>
                    <a:pt x="5704" y="15876"/>
                    <a:pt x="6527" y="15876"/>
                    <a:pt x="7367" y="15893"/>
                  </a:cubicBezTo>
                  <a:cubicBezTo>
                    <a:pt x="8550" y="15910"/>
                    <a:pt x="9750" y="15945"/>
                    <a:pt x="10933" y="15979"/>
                  </a:cubicBezTo>
                  <a:cubicBezTo>
                    <a:pt x="12287" y="15156"/>
                    <a:pt x="13265" y="14247"/>
                    <a:pt x="13024" y="13733"/>
                  </a:cubicBezTo>
                  <a:cubicBezTo>
                    <a:pt x="11482" y="10407"/>
                    <a:pt x="13213" y="8058"/>
                    <a:pt x="14019" y="5349"/>
                  </a:cubicBezTo>
                  <a:cubicBezTo>
                    <a:pt x="14156" y="4869"/>
                    <a:pt x="13711" y="4132"/>
                    <a:pt x="13402" y="3600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2" name="任意多边形: 形状 761">
              <a:extLst>
                <a:ext uri="{FF2B5EF4-FFF2-40B4-BE49-F238E27FC236}">
                  <a16:creationId xmlns:a16="http://schemas.microsoft.com/office/drawing/2014/main" id="{D1E9F25D-C5A6-DEB7-4AF3-031C57C3AD6B}"/>
                </a:ext>
              </a:extLst>
            </p:cNvPr>
            <p:cNvSpPr/>
            <p:nvPr/>
          </p:nvSpPr>
          <p:spPr>
            <a:xfrm>
              <a:off x="6036868" y="2371873"/>
              <a:ext cx="8623" cy="1834"/>
            </a:xfrm>
            <a:custGeom>
              <a:avLst/>
              <a:gdLst>
                <a:gd name="connsiteX0" fmla="*/ 2572 w 8623"/>
                <a:gd name="connsiteY0" fmla="*/ 0 h 1834"/>
                <a:gd name="connsiteX1" fmla="*/ 0 w 8623"/>
                <a:gd name="connsiteY1" fmla="*/ 34 h 1834"/>
                <a:gd name="connsiteX2" fmla="*/ 3686 w 8623"/>
                <a:gd name="connsiteY2" fmla="*/ 1817 h 1834"/>
                <a:gd name="connsiteX3" fmla="*/ 3909 w 8623"/>
                <a:gd name="connsiteY3" fmla="*/ 1834 h 1834"/>
                <a:gd name="connsiteX4" fmla="*/ 8624 w 8623"/>
                <a:gd name="connsiteY4" fmla="*/ 120 h 1834"/>
                <a:gd name="connsiteX5" fmla="*/ 5058 w 8623"/>
                <a:gd name="connsiteY5" fmla="*/ 34 h 1834"/>
                <a:gd name="connsiteX6" fmla="*/ 2572 w 8623"/>
                <a:gd name="connsiteY6" fmla="*/ 0 h 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23" h="1834">
                  <a:moveTo>
                    <a:pt x="2572" y="0"/>
                  </a:moveTo>
                  <a:cubicBezTo>
                    <a:pt x="1715" y="0"/>
                    <a:pt x="857" y="17"/>
                    <a:pt x="0" y="34"/>
                  </a:cubicBezTo>
                  <a:cubicBezTo>
                    <a:pt x="943" y="1063"/>
                    <a:pt x="2160" y="1680"/>
                    <a:pt x="3686" y="1817"/>
                  </a:cubicBezTo>
                  <a:cubicBezTo>
                    <a:pt x="3755" y="1817"/>
                    <a:pt x="3840" y="1834"/>
                    <a:pt x="3909" y="1834"/>
                  </a:cubicBezTo>
                  <a:cubicBezTo>
                    <a:pt x="5161" y="1834"/>
                    <a:pt x="7133" y="1046"/>
                    <a:pt x="8624" y="120"/>
                  </a:cubicBezTo>
                  <a:cubicBezTo>
                    <a:pt x="7441" y="86"/>
                    <a:pt x="6258" y="68"/>
                    <a:pt x="5058" y="34"/>
                  </a:cubicBezTo>
                  <a:cubicBezTo>
                    <a:pt x="4252" y="17"/>
                    <a:pt x="3412" y="0"/>
                    <a:pt x="257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3" name="任意多边形: 形状 762">
              <a:extLst>
                <a:ext uri="{FF2B5EF4-FFF2-40B4-BE49-F238E27FC236}">
                  <a16:creationId xmlns:a16="http://schemas.microsoft.com/office/drawing/2014/main" id="{68D26798-AB48-6F38-E840-4A322DCD2D00}"/>
                </a:ext>
              </a:extLst>
            </p:cNvPr>
            <p:cNvSpPr/>
            <p:nvPr/>
          </p:nvSpPr>
          <p:spPr>
            <a:xfrm>
              <a:off x="5741907" y="2212047"/>
              <a:ext cx="13178" cy="13030"/>
            </a:xfrm>
            <a:custGeom>
              <a:avLst/>
              <a:gdLst>
                <a:gd name="connsiteX0" fmla="*/ 6668 w 13178"/>
                <a:gd name="connsiteY0" fmla="*/ 0 h 13030"/>
                <a:gd name="connsiteX1" fmla="*/ 736 w 13178"/>
                <a:gd name="connsiteY1" fmla="*/ 2761 h 13030"/>
                <a:gd name="connsiteX2" fmla="*/ 2896 w 13178"/>
                <a:gd name="connsiteY2" fmla="*/ 9807 h 13030"/>
                <a:gd name="connsiteX3" fmla="*/ 4234 w 13178"/>
                <a:gd name="connsiteY3" fmla="*/ 11076 h 13030"/>
                <a:gd name="connsiteX4" fmla="*/ 8366 w 13178"/>
                <a:gd name="connsiteY4" fmla="*/ 13030 h 13030"/>
                <a:gd name="connsiteX5" fmla="*/ 12720 w 13178"/>
                <a:gd name="connsiteY5" fmla="*/ 8315 h 13030"/>
                <a:gd name="connsiteX6" fmla="*/ 9429 w 13178"/>
                <a:gd name="connsiteY6" fmla="*/ 617 h 13030"/>
                <a:gd name="connsiteX7" fmla="*/ 6668 w 13178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78" h="13030">
                  <a:moveTo>
                    <a:pt x="6668" y="0"/>
                  </a:moveTo>
                  <a:cubicBezTo>
                    <a:pt x="4439" y="0"/>
                    <a:pt x="2056" y="1012"/>
                    <a:pt x="736" y="2761"/>
                  </a:cubicBezTo>
                  <a:cubicBezTo>
                    <a:pt x="-670" y="4629"/>
                    <a:pt x="-121" y="6429"/>
                    <a:pt x="2896" y="9807"/>
                  </a:cubicBezTo>
                  <a:cubicBezTo>
                    <a:pt x="3308" y="10270"/>
                    <a:pt x="3771" y="10682"/>
                    <a:pt x="4234" y="11076"/>
                  </a:cubicBezTo>
                  <a:cubicBezTo>
                    <a:pt x="5725" y="12379"/>
                    <a:pt x="7131" y="13030"/>
                    <a:pt x="8366" y="13030"/>
                  </a:cubicBezTo>
                  <a:cubicBezTo>
                    <a:pt x="10320" y="13030"/>
                    <a:pt x="11863" y="11436"/>
                    <a:pt x="12720" y="8315"/>
                  </a:cubicBezTo>
                  <a:cubicBezTo>
                    <a:pt x="13818" y="4303"/>
                    <a:pt x="13029" y="2452"/>
                    <a:pt x="9429" y="617"/>
                  </a:cubicBezTo>
                  <a:cubicBezTo>
                    <a:pt x="8605" y="206"/>
                    <a:pt x="7663" y="0"/>
                    <a:pt x="66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4" name="任意多边形: 形状 763">
              <a:extLst>
                <a:ext uri="{FF2B5EF4-FFF2-40B4-BE49-F238E27FC236}">
                  <a16:creationId xmlns:a16="http://schemas.microsoft.com/office/drawing/2014/main" id="{FCC25D51-524F-47F0-7A6D-EE72A095663F}"/>
                </a:ext>
              </a:extLst>
            </p:cNvPr>
            <p:cNvSpPr/>
            <p:nvPr/>
          </p:nvSpPr>
          <p:spPr>
            <a:xfrm>
              <a:off x="5777263" y="2243440"/>
              <a:ext cx="14657" cy="16201"/>
            </a:xfrm>
            <a:custGeom>
              <a:avLst/>
              <a:gdLst>
                <a:gd name="connsiteX0" fmla="*/ 10420 w 14657"/>
                <a:gd name="connsiteY0" fmla="*/ 292 h 16201"/>
                <a:gd name="connsiteX1" fmla="*/ 7110 w 14657"/>
                <a:gd name="connsiteY1" fmla="*/ 16202 h 16201"/>
                <a:gd name="connsiteX2" fmla="*/ 11105 w 14657"/>
                <a:gd name="connsiteY2" fmla="*/ 14745 h 16201"/>
                <a:gd name="connsiteX3" fmla="*/ 11551 w 14657"/>
                <a:gd name="connsiteY3" fmla="*/ 13699 h 16201"/>
                <a:gd name="connsiteX4" fmla="*/ 12940 w 14657"/>
                <a:gd name="connsiteY4" fmla="*/ 9121 h 16201"/>
                <a:gd name="connsiteX5" fmla="*/ 14157 w 14657"/>
                <a:gd name="connsiteY5" fmla="*/ 4252 h 16201"/>
                <a:gd name="connsiteX6" fmla="*/ 10420 w 14657"/>
                <a:gd name="connsiteY6" fmla="*/ 292 h 16201"/>
                <a:gd name="connsiteX7" fmla="*/ 4744 w 14657"/>
                <a:gd name="connsiteY7" fmla="*/ 0 h 16201"/>
                <a:gd name="connsiteX8" fmla="*/ 2344 w 14657"/>
                <a:gd name="connsiteY8" fmla="*/ 2143 h 16201"/>
                <a:gd name="connsiteX9" fmla="*/ 12 w 14657"/>
                <a:gd name="connsiteY9" fmla="*/ 10510 h 16201"/>
                <a:gd name="connsiteX10" fmla="*/ 1658 w 14657"/>
                <a:gd name="connsiteY10" fmla="*/ 14899 h 16201"/>
                <a:gd name="connsiteX11" fmla="*/ 4744 w 14657"/>
                <a:gd name="connsiteY11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57" h="16201">
                  <a:moveTo>
                    <a:pt x="10420" y="292"/>
                  </a:moveTo>
                  <a:cubicBezTo>
                    <a:pt x="9185" y="5572"/>
                    <a:pt x="8088" y="10870"/>
                    <a:pt x="7110" y="16202"/>
                  </a:cubicBezTo>
                  <a:cubicBezTo>
                    <a:pt x="8482" y="16048"/>
                    <a:pt x="9837" y="15585"/>
                    <a:pt x="11105" y="14745"/>
                  </a:cubicBezTo>
                  <a:cubicBezTo>
                    <a:pt x="11380" y="14573"/>
                    <a:pt x="11637" y="13802"/>
                    <a:pt x="11551" y="13699"/>
                  </a:cubicBezTo>
                  <a:cubicBezTo>
                    <a:pt x="9065" y="11179"/>
                    <a:pt x="11311" y="10030"/>
                    <a:pt x="12940" y="9121"/>
                  </a:cubicBezTo>
                  <a:cubicBezTo>
                    <a:pt x="15203" y="7852"/>
                    <a:pt x="14792" y="6087"/>
                    <a:pt x="14157" y="4252"/>
                  </a:cubicBezTo>
                  <a:cubicBezTo>
                    <a:pt x="13471" y="2212"/>
                    <a:pt x="11962" y="1029"/>
                    <a:pt x="10420" y="292"/>
                  </a:cubicBezTo>
                  <a:moveTo>
                    <a:pt x="4744" y="0"/>
                  </a:moveTo>
                  <a:cubicBezTo>
                    <a:pt x="3904" y="446"/>
                    <a:pt x="3133" y="1149"/>
                    <a:pt x="2344" y="2143"/>
                  </a:cubicBezTo>
                  <a:cubicBezTo>
                    <a:pt x="424" y="4595"/>
                    <a:pt x="-91" y="7475"/>
                    <a:pt x="12" y="10510"/>
                  </a:cubicBezTo>
                  <a:cubicBezTo>
                    <a:pt x="64" y="12207"/>
                    <a:pt x="544" y="13870"/>
                    <a:pt x="1658" y="14899"/>
                  </a:cubicBezTo>
                  <a:cubicBezTo>
                    <a:pt x="2584" y="9910"/>
                    <a:pt x="3613" y="4938"/>
                    <a:pt x="47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5" name="任意多边形: 形状 764">
              <a:extLst>
                <a:ext uri="{FF2B5EF4-FFF2-40B4-BE49-F238E27FC236}">
                  <a16:creationId xmlns:a16="http://schemas.microsoft.com/office/drawing/2014/main" id="{C0BAF35D-4276-50BE-E0C0-2AFEA9E7D966}"/>
                </a:ext>
              </a:extLst>
            </p:cNvPr>
            <p:cNvSpPr/>
            <p:nvPr/>
          </p:nvSpPr>
          <p:spPr>
            <a:xfrm>
              <a:off x="5778956" y="2242908"/>
              <a:ext cx="8761" cy="16785"/>
            </a:xfrm>
            <a:custGeom>
              <a:avLst/>
              <a:gdLst>
                <a:gd name="connsiteX0" fmla="*/ 5281 w 8761"/>
                <a:gd name="connsiteY0" fmla="*/ 0 h 16785"/>
                <a:gd name="connsiteX1" fmla="*/ 3069 w 8761"/>
                <a:gd name="connsiteY1" fmla="*/ 532 h 16785"/>
                <a:gd name="connsiteX2" fmla="*/ 0 w 8761"/>
                <a:gd name="connsiteY2" fmla="*/ 15431 h 16785"/>
                <a:gd name="connsiteX3" fmla="*/ 1303 w 8761"/>
                <a:gd name="connsiteY3" fmla="*/ 16202 h 16785"/>
                <a:gd name="connsiteX4" fmla="*/ 4509 w 8761"/>
                <a:gd name="connsiteY4" fmla="*/ 16785 h 16785"/>
                <a:gd name="connsiteX5" fmla="*/ 5452 w 8761"/>
                <a:gd name="connsiteY5" fmla="*/ 16734 h 16785"/>
                <a:gd name="connsiteX6" fmla="*/ 8761 w 8761"/>
                <a:gd name="connsiteY6" fmla="*/ 823 h 16785"/>
                <a:gd name="connsiteX7" fmla="*/ 8007 w 8761"/>
                <a:gd name="connsiteY7" fmla="*/ 497 h 16785"/>
                <a:gd name="connsiteX8" fmla="*/ 5281 w 8761"/>
                <a:gd name="connsiteY8" fmla="*/ 0 h 1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61" h="16785">
                  <a:moveTo>
                    <a:pt x="5281" y="0"/>
                  </a:moveTo>
                  <a:cubicBezTo>
                    <a:pt x="4458" y="0"/>
                    <a:pt x="3737" y="172"/>
                    <a:pt x="3069" y="532"/>
                  </a:cubicBezTo>
                  <a:cubicBezTo>
                    <a:pt x="1938" y="5469"/>
                    <a:pt x="909" y="10441"/>
                    <a:pt x="0" y="15431"/>
                  </a:cubicBezTo>
                  <a:cubicBezTo>
                    <a:pt x="360" y="15756"/>
                    <a:pt x="789" y="16031"/>
                    <a:pt x="1303" y="16202"/>
                  </a:cubicBezTo>
                  <a:cubicBezTo>
                    <a:pt x="2366" y="16579"/>
                    <a:pt x="3429" y="16785"/>
                    <a:pt x="4509" y="16785"/>
                  </a:cubicBezTo>
                  <a:cubicBezTo>
                    <a:pt x="4818" y="16785"/>
                    <a:pt x="5144" y="16768"/>
                    <a:pt x="5452" y="16734"/>
                  </a:cubicBezTo>
                  <a:cubicBezTo>
                    <a:pt x="6429" y="11401"/>
                    <a:pt x="7527" y="6104"/>
                    <a:pt x="8761" y="823"/>
                  </a:cubicBezTo>
                  <a:cubicBezTo>
                    <a:pt x="8504" y="703"/>
                    <a:pt x="8264" y="600"/>
                    <a:pt x="8007" y="497"/>
                  </a:cubicBezTo>
                  <a:cubicBezTo>
                    <a:pt x="6961" y="172"/>
                    <a:pt x="6069" y="0"/>
                    <a:pt x="52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6" name="任意多边形: 形状 765">
              <a:extLst>
                <a:ext uri="{FF2B5EF4-FFF2-40B4-BE49-F238E27FC236}">
                  <a16:creationId xmlns:a16="http://schemas.microsoft.com/office/drawing/2014/main" id="{9F36361A-DDCB-0DF5-033B-EDEE39F3EB0F}"/>
                </a:ext>
              </a:extLst>
            </p:cNvPr>
            <p:cNvSpPr/>
            <p:nvPr/>
          </p:nvSpPr>
          <p:spPr>
            <a:xfrm>
              <a:off x="5730916" y="23023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9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9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5" y="12242"/>
                    <a:pt x="7098" y="12756"/>
                    <a:pt x="7663" y="12927"/>
                  </a:cubicBezTo>
                  <a:cubicBezTo>
                    <a:pt x="9224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8" y="21174"/>
                    <a:pt x="19151" y="21671"/>
                    <a:pt x="20556" y="21671"/>
                  </a:cubicBezTo>
                  <a:cubicBezTo>
                    <a:pt x="21328" y="21671"/>
                    <a:pt x="22117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38" y="189"/>
                    <a:pt x="9069" y="0"/>
                    <a:pt x="78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7" name="任意多边形: 形状 766">
              <a:extLst>
                <a:ext uri="{FF2B5EF4-FFF2-40B4-BE49-F238E27FC236}">
                  <a16:creationId xmlns:a16="http://schemas.microsoft.com/office/drawing/2014/main" id="{3C7F8523-1A03-5A52-F1E8-562FD1F6305E}"/>
                </a:ext>
              </a:extLst>
            </p:cNvPr>
            <p:cNvSpPr/>
            <p:nvPr/>
          </p:nvSpPr>
          <p:spPr>
            <a:xfrm>
              <a:off x="5632264" y="2216539"/>
              <a:ext cx="6959" cy="10527"/>
            </a:xfrm>
            <a:custGeom>
              <a:avLst/>
              <a:gdLst>
                <a:gd name="connsiteX0" fmla="*/ 6960 w 6959"/>
                <a:gd name="connsiteY0" fmla="*/ 0 h 10527"/>
                <a:gd name="connsiteX1" fmla="*/ 496 w 6959"/>
                <a:gd name="connsiteY1" fmla="*/ 8230 h 10527"/>
                <a:gd name="connsiteX2" fmla="*/ 428 w 6959"/>
                <a:gd name="connsiteY2" fmla="*/ 10424 h 10527"/>
                <a:gd name="connsiteX3" fmla="*/ 908 w 6959"/>
                <a:gd name="connsiteY3" fmla="*/ 10527 h 10527"/>
                <a:gd name="connsiteX4" fmla="*/ 2639 w 6959"/>
                <a:gd name="connsiteY4" fmla="*/ 9910 h 10527"/>
                <a:gd name="connsiteX5" fmla="*/ 6960 w 6959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9" h="10527">
                  <a:moveTo>
                    <a:pt x="6960" y="0"/>
                  </a:moveTo>
                  <a:cubicBezTo>
                    <a:pt x="4080" y="2263"/>
                    <a:pt x="2331" y="5281"/>
                    <a:pt x="496" y="8230"/>
                  </a:cubicBezTo>
                  <a:cubicBezTo>
                    <a:pt x="85" y="8898"/>
                    <a:pt x="-344" y="9979"/>
                    <a:pt x="428" y="10424"/>
                  </a:cubicBezTo>
                  <a:cubicBezTo>
                    <a:pt x="548" y="10493"/>
                    <a:pt x="719" y="10527"/>
                    <a:pt x="908" y="10527"/>
                  </a:cubicBezTo>
                  <a:cubicBezTo>
                    <a:pt x="1457" y="10527"/>
                    <a:pt x="2194" y="10236"/>
                    <a:pt x="2639" y="9910"/>
                  </a:cubicBezTo>
                  <a:cubicBezTo>
                    <a:pt x="5777" y="7527"/>
                    <a:pt x="6926" y="4046"/>
                    <a:pt x="6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8" name="任意多边形: 形状 767">
              <a:extLst>
                <a:ext uri="{FF2B5EF4-FFF2-40B4-BE49-F238E27FC236}">
                  <a16:creationId xmlns:a16="http://schemas.microsoft.com/office/drawing/2014/main" id="{8FA8F03D-FBEA-C931-4AA7-2A9E914163E8}"/>
                </a:ext>
              </a:extLst>
            </p:cNvPr>
            <p:cNvSpPr/>
            <p:nvPr/>
          </p:nvSpPr>
          <p:spPr>
            <a:xfrm>
              <a:off x="5781357" y="2152589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97" y="892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34" y="51"/>
                    <a:pt x="2177" y="0"/>
                    <a:pt x="19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9" name="任意多边形: 形状 768">
              <a:extLst>
                <a:ext uri="{FF2B5EF4-FFF2-40B4-BE49-F238E27FC236}">
                  <a16:creationId xmlns:a16="http://schemas.microsoft.com/office/drawing/2014/main" id="{00C2AB75-95DA-FF28-F5DB-85838B80F938}"/>
                </a:ext>
              </a:extLst>
            </p:cNvPr>
            <p:cNvSpPr/>
            <p:nvPr/>
          </p:nvSpPr>
          <p:spPr>
            <a:xfrm>
              <a:off x="5618808" y="2383017"/>
              <a:ext cx="8020" cy="9481"/>
            </a:xfrm>
            <a:custGeom>
              <a:avLst/>
              <a:gdLst>
                <a:gd name="connsiteX0" fmla="*/ 8021 w 8020"/>
                <a:gd name="connsiteY0" fmla="*/ 0 h 9481"/>
                <a:gd name="connsiteX1" fmla="*/ 665 w 8020"/>
                <a:gd name="connsiteY1" fmla="*/ 7149 h 9481"/>
                <a:gd name="connsiteX2" fmla="*/ 323 w 8020"/>
                <a:gd name="connsiteY2" fmla="*/ 9292 h 9481"/>
                <a:gd name="connsiteX3" fmla="*/ 1043 w 8020"/>
                <a:gd name="connsiteY3" fmla="*/ 9481 h 9481"/>
                <a:gd name="connsiteX4" fmla="*/ 2552 w 8020"/>
                <a:gd name="connsiteY4" fmla="*/ 9087 h 9481"/>
                <a:gd name="connsiteX5" fmla="*/ 8021 w 8020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0" h="9481">
                  <a:moveTo>
                    <a:pt x="8021" y="0"/>
                  </a:moveTo>
                  <a:cubicBezTo>
                    <a:pt x="4934" y="1800"/>
                    <a:pt x="2826" y="4509"/>
                    <a:pt x="665" y="7149"/>
                  </a:cubicBezTo>
                  <a:cubicBezTo>
                    <a:pt x="185" y="7749"/>
                    <a:pt x="-363" y="8744"/>
                    <a:pt x="323" y="9292"/>
                  </a:cubicBezTo>
                  <a:cubicBezTo>
                    <a:pt x="494" y="9430"/>
                    <a:pt x="751" y="9481"/>
                    <a:pt x="1043" y="9481"/>
                  </a:cubicBezTo>
                  <a:cubicBezTo>
                    <a:pt x="1540" y="9481"/>
                    <a:pt x="2157" y="9310"/>
                    <a:pt x="2552" y="9087"/>
                  </a:cubicBezTo>
                  <a:cubicBezTo>
                    <a:pt x="5929" y="7201"/>
                    <a:pt x="7489" y="3943"/>
                    <a:pt x="802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0" name="任意多边形: 形状 769">
              <a:extLst>
                <a:ext uri="{FF2B5EF4-FFF2-40B4-BE49-F238E27FC236}">
                  <a16:creationId xmlns:a16="http://schemas.microsoft.com/office/drawing/2014/main" id="{BC87D155-5B35-23E1-92E0-4877A4162A0B}"/>
                </a:ext>
              </a:extLst>
            </p:cNvPr>
            <p:cNvSpPr/>
            <p:nvPr/>
          </p:nvSpPr>
          <p:spPr>
            <a:xfrm>
              <a:off x="5629130" y="23331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2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29" y="120"/>
                    <a:pt x="11089" y="0"/>
                    <a:pt x="102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1" name="任意多边形: 形状 770">
              <a:extLst>
                <a:ext uri="{FF2B5EF4-FFF2-40B4-BE49-F238E27FC236}">
                  <a16:creationId xmlns:a16="http://schemas.microsoft.com/office/drawing/2014/main" id="{76E4B25F-7C92-84A7-34DC-6CAAA5660A75}"/>
                </a:ext>
              </a:extLst>
            </p:cNvPr>
            <p:cNvSpPr/>
            <p:nvPr/>
          </p:nvSpPr>
          <p:spPr>
            <a:xfrm>
              <a:off x="5888116" y="2281725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2" y="2023"/>
                    <a:pt x="3089" y="3429"/>
                    <a:pt x="2060" y="4406"/>
                  </a:cubicBezTo>
                  <a:cubicBezTo>
                    <a:pt x="826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7" y="11247"/>
                    <a:pt x="5832" y="11264"/>
                    <a:pt x="6312" y="11264"/>
                  </a:cubicBezTo>
                  <a:cubicBezTo>
                    <a:pt x="10769" y="11264"/>
                    <a:pt x="11335" y="10064"/>
                    <a:pt x="10735" y="4475"/>
                  </a:cubicBezTo>
                  <a:cubicBezTo>
                    <a:pt x="10650" y="3635"/>
                    <a:pt x="10735" y="2726"/>
                    <a:pt x="10444" y="1989"/>
                  </a:cubicBezTo>
                  <a:cubicBezTo>
                    <a:pt x="10152" y="1252"/>
                    <a:pt x="9466" y="703"/>
                    <a:pt x="9175" y="326"/>
                  </a:cubicBezTo>
                  <a:cubicBezTo>
                    <a:pt x="8643" y="86"/>
                    <a:pt x="8163" y="0"/>
                    <a:pt x="771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2" name="任意多边形: 形状 771">
              <a:extLst>
                <a:ext uri="{FF2B5EF4-FFF2-40B4-BE49-F238E27FC236}">
                  <a16:creationId xmlns:a16="http://schemas.microsoft.com/office/drawing/2014/main" id="{8D562B34-AFB9-D595-675B-315F37FC761F}"/>
                </a:ext>
              </a:extLst>
            </p:cNvPr>
            <p:cNvSpPr/>
            <p:nvPr/>
          </p:nvSpPr>
          <p:spPr>
            <a:xfrm>
              <a:off x="5898020" y="21535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7" y="0"/>
                    <a:pt x="402" y="1080"/>
                    <a:pt x="59" y="2794"/>
                  </a:cubicBezTo>
                  <a:cubicBezTo>
                    <a:pt x="-318" y="4681"/>
                    <a:pt x="1174" y="7801"/>
                    <a:pt x="2682" y="7801"/>
                  </a:cubicBezTo>
                  <a:cubicBezTo>
                    <a:pt x="2682" y="7801"/>
                    <a:pt x="2682" y="7801"/>
                    <a:pt x="2682" y="7801"/>
                  </a:cubicBez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711" y="51"/>
                    <a:pt x="3402" y="0"/>
                    <a:pt x="3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3" name="任意多边形: 形状 772">
              <a:extLst>
                <a:ext uri="{FF2B5EF4-FFF2-40B4-BE49-F238E27FC236}">
                  <a16:creationId xmlns:a16="http://schemas.microsoft.com/office/drawing/2014/main" id="{05A36A80-6CBB-977F-D9EE-D65EBD43EA42}"/>
                </a:ext>
              </a:extLst>
            </p:cNvPr>
            <p:cNvSpPr/>
            <p:nvPr/>
          </p:nvSpPr>
          <p:spPr>
            <a:xfrm>
              <a:off x="5893605" y="2226449"/>
              <a:ext cx="7437" cy="7715"/>
            </a:xfrm>
            <a:custGeom>
              <a:avLst/>
              <a:gdLst>
                <a:gd name="connsiteX0" fmla="*/ 3600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3 w 7437"/>
                <a:gd name="connsiteY5" fmla="*/ 171 h 7715"/>
                <a:gd name="connsiteX6" fmla="*/ 3600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0" y="0"/>
                  </a:moveTo>
                  <a:cubicBezTo>
                    <a:pt x="2109" y="0"/>
                    <a:pt x="377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0" y="7647"/>
                    <a:pt x="2863" y="7715"/>
                    <a:pt x="3206" y="7715"/>
                  </a:cubicBezTo>
                  <a:cubicBezTo>
                    <a:pt x="4920" y="7715"/>
                    <a:pt x="7029" y="6069"/>
                    <a:pt x="7355" y="4321"/>
                  </a:cubicBezTo>
                  <a:cubicBezTo>
                    <a:pt x="7835" y="1800"/>
                    <a:pt x="6138" y="857"/>
                    <a:pt x="4423" y="171"/>
                  </a:cubicBezTo>
                  <a:cubicBezTo>
                    <a:pt x="4166" y="34"/>
                    <a:pt x="3892" y="0"/>
                    <a:pt x="3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4" name="任意多边形: 形状 773">
              <a:extLst>
                <a:ext uri="{FF2B5EF4-FFF2-40B4-BE49-F238E27FC236}">
                  <a16:creationId xmlns:a16="http://schemas.microsoft.com/office/drawing/2014/main" id="{1EA024CE-EE4C-9AC4-4418-C37DD56DCB62}"/>
                </a:ext>
              </a:extLst>
            </p:cNvPr>
            <p:cNvSpPr/>
            <p:nvPr/>
          </p:nvSpPr>
          <p:spPr>
            <a:xfrm>
              <a:off x="5785769" y="2375954"/>
              <a:ext cx="14197" cy="17676"/>
            </a:xfrm>
            <a:custGeom>
              <a:avLst/>
              <a:gdLst>
                <a:gd name="connsiteX0" fmla="*/ 268 w 14197"/>
                <a:gd name="connsiteY0" fmla="*/ 8075 h 17676"/>
                <a:gd name="connsiteX1" fmla="*/ 4486 w 14197"/>
                <a:gd name="connsiteY1" fmla="*/ 17676 h 17676"/>
                <a:gd name="connsiteX2" fmla="*/ 7161 w 14197"/>
                <a:gd name="connsiteY2" fmla="*/ 12739 h 17676"/>
                <a:gd name="connsiteX3" fmla="*/ 6098 w 14197"/>
                <a:gd name="connsiteY3" fmla="*/ 12962 h 17676"/>
                <a:gd name="connsiteX4" fmla="*/ 4297 w 14197"/>
                <a:gd name="connsiteY4" fmla="*/ 12276 h 17676"/>
                <a:gd name="connsiteX5" fmla="*/ 268 w 14197"/>
                <a:gd name="connsiteY5" fmla="*/ 8075 h 17676"/>
                <a:gd name="connsiteX6" fmla="*/ 1914 w 14197"/>
                <a:gd name="connsiteY6" fmla="*/ 0 h 17676"/>
                <a:gd name="connsiteX7" fmla="*/ 1605 w 14197"/>
                <a:gd name="connsiteY7" fmla="*/ 34 h 17676"/>
                <a:gd name="connsiteX8" fmla="*/ 7898 w 14197"/>
                <a:gd name="connsiteY8" fmla="*/ 7869 h 17676"/>
                <a:gd name="connsiteX9" fmla="*/ 8738 w 14197"/>
                <a:gd name="connsiteY9" fmla="*/ 11007 h 17676"/>
                <a:gd name="connsiteX10" fmla="*/ 8824 w 14197"/>
                <a:gd name="connsiteY10" fmla="*/ 10921 h 17676"/>
                <a:gd name="connsiteX11" fmla="*/ 9818 w 14197"/>
                <a:gd name="connsiteY11" fmla="*/ 10836 h 17676"/>
                <a:gd name="connsiteX12" fmla="*/ 13727 w 14197"/>
                <a:gd name="connsiteY12" fmla="*/ 10458 h 17676"/>
                <a:gd name="connsiteX13" fmla="*/ 13401 w 14197"/>
                <a:gd name="connsiteY13" fmla="*/ 9927 h 17676"/>
                <a:gd name="connsiteX14" fmla="*/ 13453 w 14197"/>
                <a:gd name="connsiteY14" fmla="*/ 6686 h 17676"/>
                <a:gd name="connsiteX15" fmla="*/ 10692 w 14197"/>
                <a:gd name="connsiteY15" fmla="*/ 1149 h 17676"/>
                <a:gd name="connsiteX16" fmla="*/ 9733 w 14197"/>
                <a:gd name="connsiteY16" fmla="*/ 1252 h 17676"/>
                <a:gd name="connsiteX17" fmla="*/ 6766 w 14197"/>
                <a:gd name="connsiteY17" fmla="*/ 1920 h 17676"/>
                <a:gd name="connsiteX18" fmla="*/ 4657 w 14197"/>
                <a:gd name="connsiteY18" fmla="*/ 891 h 17676"/>
                <a:gd name="connsiteX19" fmla="*/ 1914 w 14197"/>
                <a:gd name="connsiteY19" fmla="*/ 0 h 1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197" h="17676">
                  <a:moveTo>
                    <a:pt x="268" y="8075"/>
                  </a:moveTo>
                  <a:cubicBezTo>
                    <a:pt x="-554" y="13407"/>
                    <a:pt x="422" y="15602"/>
                    <a:pt x="4486" y="17676"/>
                  </a:cubicBezTo>
                  <a:cubicBezTo>
                    <a:pt x="5257" y="15842"/>
                    <a:pt x="6115" y="14127"/>
                    <a:pt x="7161" y="12739"/>
                  </a:cubicBezTo>
                  <a:cubicBezTo>
                    <a:pt x="6818" y="12893"/>
                    <a:pt x="6458" y="12962"/>
                    <a:pt x="6098" y="12962"/>
                  </a:cubicBezTo>
                  <a:cubicBezTo>
                    <a:pt x="5463" y="12962"/>
                    <a:pt x="4812" y="12739"/>
                    <a:pt x="4297" y="12276"/>
                  </a:cubicBezTo>
                  <a:cubicBezTo>
                    <a:pt x="2823" y="10955"/>
                    <a:pt x="1486" y="9567"/>
                    <a:pt x="268" y="8075"/>
                  </a:cubicBezTo>
                  <a:moveTo>
                    <a:pt x="1914" y="0"/>
                  </a:moveTo>
                  <a:cubicBezTo>
                    <a:pt x="1811" y="0"/>
                    <a:pt x="1708" y="17"/>
                    <a:pt x="1605" y="34"/>
                  </a:cubicBezTo>
                  <a:cubicBezTo>
                    <a:pt x="3286" y="2966"/>
                    <a:pt x="5343" y="5623"/>
                    <a:pt x="7898" y="7869"/>
                  </a:cubicBezTo>
                  <a:cubicBezTo>
                    <a:pt x="8807" y="8658"/>
                    <a:pt x="9098" y="9927"/>
                    <a:pt x="8738" y="11007"/>
                  </a:cubicBezTo>
                  <a:lnTo>
                    <a:pt x="8824" y="10921"/>
                  </a:lnTo>
                  <a:lnTo>
                    <a:pt x="9818" y="10836"/>
                  </a:lnTo>
                  <a:cubicBezTo>
                    <a:pt x="11121" y="10716"/>
                    <a:pt x="12424" y="10595"/>
                    <a:pt x="13727" y="10458"/>
                  </a:cubicBezTo>
                  <a:cubicBezTo>
                    <a:pt x="13624" y="10287"/>
                    <a:pt x="13521" y="10098"/>
                    <a:pt x="13401" y="9927"/>
                  </a:cubicBezTo>
                  <a:cubicBezTo>
                    <a:pt x="12561" y="8710"/>
                    <a:pt x="12578" y="8041"/>
                    <a:pt x="13453" y="6686"/>
                  </a:cubicBezTo>
                  <a:cubicBezTo>
                    <a:pt x="15321" y="3823"/>
                    <a:pt x="13401" y="1149"/>
                    <a:pt x="10692" y="1149"/>
                  </a:cubicBezTo>
                  <a:cubicBezTo>
                    <a:pt x="10384" y="1149"/>
                    <a:pt x="10058" y="1183"/>
                    <a:pt x="9733" y="1252"/>
                  </a:cubicBezTo>
                  <a:cubicBezTo>
                    <a:pt x="8721" y="1474"/>
                    <a:pt x="7726" y="1920"/>
                    <a:pt x="6766" y="1920"/>
                  </a:cubicBezTo>
                  <a:cubicBezTo>
                    <a:pt x="6046" y="1920"/>
                    <a:pt x="5326" y="1663"/>
                    <a:pt x="4657" y="891"/>
                  </a:cubicBezTo>
                  <a:cubicBezTo>
                    <a:pt x="3320" y="274"/>
                    <a:pt x="2531" y="0"/>
                    <a:pt x="191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5" name="任意多边形: 形状 774">
              <a:extLst>
                <a:ext uri="{FF2B5EF4-FFF2-40B4-BE49-F238E27FC236}">
                  <a16:creationId xmlns:a16="http://schemas.microsoft.com/office/drawing/2014/main" id="{CF4A4BD6-29EB-4CE3-EC38-01BF98716081}"/>
                </a:ext>
              </a:extLst>
            </p:cNvPr>
            <p:cNvSpPr/>
            <p:nvPr/>
          </p:nvSpPr>
          <p:spPr>
            <a:xfrm>
              <a:off x="5790255" y="2386412"/>
              <a:ext cx="9964" cy="8195"/>
            </a:xfrm>
            <a:custGeom>
              <a:avLst/>
              <a:gdLst>
                <a:gd name="connsiteX0" fmla="*/ 9241 w 9964"/>
                <a:gd name="connsiteY0" fmla="*/ 0 h 8195"/>
                <a:gd name="connsiteX1" fmla="*/ 5332 w 9964"/>
                <a:gd name="connsiteY1" fmla="*/ 377 h 8195"/>
                <a:gd name="connsiteX2" fmla="*/ 4338 w 9964"/>
                <a:gd name="connsiteY2" fmla="*/ 463 h 8195"/>
                <a:gd name="connsiteX3" fmla="*/ 4252 w 9964"/>
                <a:gd name="connsiteY3" fmla="*/ 549 h 8195"/>
                <a:gd name="connsiteX4" fmla="*/ 3737 w 9964"/>
                <a:gd name="connsiteY4" fmla="*/ 1492 h 8195"/>
                <a:gd name="connsiteX5" fmla="*/ 2675 w 9964"/>
                <a:gd name="connsiteY5" fmla="*/ 2297 h 8195"/>
                <a:gd name="connsiteX6" fmla="*/ 0 w 9964"/>
                <a:gd name="connsiteY6" fmla="*/ 7235 h 8195"/>
                <a:gd name="connsiteX7" fmla="*/ 840 w 9964"/>
                <a:gd name="connsiteY7" fmla="*/ 7647 h 8195"/>
                <a:gd name="connsiteX8" fmla="*/ 2658 w 9964"/>
                <a:gd name="connsiteY8" fmla="*/ 8195 h 8195"/>
                <a:gd name="connsiteX9" fmla="*/ 5589 w 9964"/>
                <a:gd name="connsiteY9" fmla="*/ 3275 h 8195"/>
                <a:gd name="connsiteX10" fmla="*/ 9961 w 9964"/>
                <a:gd name="connsiteY10" fmla="*/ 2863 h 8195"/>
                <a:gd name="connsiteX11" fmla="*/ 9241 w 9964"/>
                <a:gd name="connsiteY11" fmla="*/ 0 h 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4" h="8195">
                  <a:moveTo>
                    <a:pt x="9241" y="0"/>
                  </a:moveTo>
                  <a:cubicBezTo>
                    <a:pt x="7938" y="120"/>
                    <a:pt x="6635" y="257"/>
                    <a:pt x="5332" y="377"/>
                  </a:cubicBezTo>
                  <a:lnTo>
                    <a:pt x="4338" y="463"/>
                  </a:lnTo>
                  <a:lnTo>
                    <a:pt x="4252" y="549"/>
                  </a:lnTo>
                  <a:cubicBezTo>
                    <a:pt x="4149" y="892"/>
                    <a:pt x="3977" y="1200"/>
                    <a:pt x="3737" y="1492"/>
                  </a:cubicBezTo>
                  <a:cubicBezTo>
                    <a:pt x="3446" y="1852"/>
                    <a:pt x="3069" y="2126"/>
                    <a:pt x="2675" y="2297"/>
                  </a:cubicBezTo>
                  <a:cubicBezTo>
                    <a:pt x="1629" y="3686"/>
                    <a:pt x="754" y="5418"/>
                    <a:pt x="0" y="7235"/>
                  </a:cubicBezTo>
                  <a:cubicBezTo>
                    <a:pt x="257" y="7372"/>
                    <a:pt x="548" y="7510"/>
                    <a:pt x="840" y="7647"/>
                  </a:cubicBezTo>
                  <a:cubicBezTo>
                    <a:pt x="1457" y="7938"/>
                    <a:pt x="2057" y="8110"/>
                    <a:pt x="2658" y="8195"/>
                  </a:cubicBezTo>
                  <a:cubicBezTo>
                    <a:pt x="3498" y="6206"/>
                    <a:pt x="4457" y="4406"/>
                    <a:pt x="5589" y="3275"/>
                  </a:cubicBezTo>
                  <a:cubicBezTo>
                    <a:pt x="7046" y="3137"/>
                    <a:pt x="8504" y="3000"/>
                    <a:pt x="9961" y="2863"/>
                  </a:cubicBezTo>
                  <a:cubicBezTo>
                    <a:pt x="9995" y="1903"/>
                    <a:pt x="9755" y="943"/>
                    <a:pt x="92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6" name="任意多边形: 形状 775">
              <a:extLst>
                <a:ext uri="{FF2B5EF4-FFF2-40B4-BE49-F238E27FC236}">
                  <a16:creationId xmlns:a16="http://schemas.microsoft.com/office/drawing/2014/main" id="{50CC3F44-36A0-B833-0DE2-C59463DA0244}"/>
                </a:ext>
              </a:extLst>
            </p:cNvPr>
            <p:cNvSpPr/>
            <p:nvPr/>
          </p:nvSpPr>
          <p:spPr>
            <a:xfrm>
              <a:off x="5785144" y="2375971"/>
              <a:ext cx="9495" cy="12910"/>
            </a:xfrm>
            <a:custGeom>
              <a:avLst/>
              <a:gdLst>
                <a:gd name="connsiteX0" fmla="*/ 2247 w 9495"/>
                <a:gd name="connsiteY0" fmla="*/ 0 h 12910"/>
                <a:gd name="connsiteX1" fmla="*/ 910 w 9495"/>
                <a:gd name="connsiteY1" fmla="*/ 789 h 12910"/>
                <a:gd name="connsiteX2" fmla="*/ 430 w 9495"/>
                <a:gd name="connsiteY2" fmla="*/ 4852 h 12910"/>
                <a:gd name="connsiteX3" fmla="*/ 928 w 9495"/>
                <a:gd name="connsiteY3" fmla="*/ 7869 h 12910"/>
                <a:gd name="connsiteX4" fmla="*/ 893 w 9495"/>
                <a:gd name="connsiteY4" fmla="*/ 8041 h 12910"/>
                <a:gd name="connsiteX5" fmla="*/ 4905 w 9495"/>
                <a:gd name="connsiteY5" fmla="*/ 12224 h 12910"/>
                <a:gd name="connsiteX6" fmla="*/ 6705 w 9495"/>
                <a:gd name="connsiteY6" fmla="*/ 12910 h 12910"/>
                <a:gd name="connsiteX7" fmla="*/ 7768 w 9495"/>
                <a:gd name="connsiteY7" fmla="*/ 12687 h 12910"/>
                <a:gd name="connsiteX8" fmla="*/ 8831 w 9495"/>
                <a:gd name="connsiteY8" fmla="*/ 11881 h 12910"/>
                <a:gd name="connsiteX9" fmla="*/ 9346 w 9495"/>
                <a:gd name="connsiteY9" fmla="*/ 10938 h 12910"/>
                <a:gd name="connsiteX10" fmla="*/ 8506 w 9495"/>
                <a:gd name="connsiteY10" fmla="*/ 7801 h 12910"/>
                <a:gd name="connsiteX11" fmla="*/ 2247 w 9495"/>
                <a:gd name="connsiteY11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95" h="12910">
                  <a:moveTo>
                    <a:pt x="2247" y="0"/>
                  </a:moveTo>
                  <a:cubicBezTo>
                    <a:pt x="1802" y="86"/>
                    <a:pt x="1424" y="343"/>
                    <a:pt x="910" y="789"/>
                  </a:cubicBezTo>
                  <a:cubicBezTo>
                    <a:pt x="-547" y="2040"/>
                    <a:pt x="104" y="3480"/>
                    <a:pt x="430" y="4852"/>
                  </a:cubicBezTo>
                  <a:cubicBezTo>
                    <a:pt x="670" y="5846"/>
                    <a:pt x="1116" y="6704"/>
                    <a:pt x="928" y="7869"/>
                  </a:cubicBezTo>
                  <a:cubicBezTo>
                    <a:pt x="910" y="7921"/>
                    <a:pt x="910" y="7989"/>
                    <a:pt x="893" y="8041"/>
                  </a:cubicBezTo>
                  <a:cubicBezTo>
                    <a:pt x="2093" y="9533"/>
                    <a:pt x="3431" y="10938"/>
                    <a:pt x="4905" y="12224"/>
                  </a:cubicBezTo>
                  <a:cubicBezTo>
                    <a:pt x="5436" y="12687"/>
                    <a:pt x="6071" y="12910"/>
                    <a:pt x="6705" y="12910"/>
                  </a:cubicBezTo>
                  <a:cubicBezTo>
                    <a:pt x="7065" y="12910"/>
                    <a:pt x="7442" y="12842"/>
                    <a:pt x="7768" y="12687"/>
                  </a:cubicBezTo>
                  <a:cubicBezTo>
                    <a:pt x="8163" y="12516"/>
                    <a:pt x="8540" y="12241"/>
                    <a:pt x="8831" y="11881"/>
                  </a:cubicBezTo>
                  <a:cubicBezTo>
                    <a:pt x="9071" y="11590"/>
                    <a:pt x="9243" y="11281"/>
                    <a:pt x="9346" y="10938"/>
                  </a:cubicBezTo>
                  <a:cubicBezTo>
                    <a:pt x="9706" y="9841"/>
                    <a:pt x="9414" y="8589"/>
                    <a:pt x="8506" y="7801"/>
                  </a:cubicBezTo>
                  <a:cubicBezTo>
                    <a:pt x="5985" y="5589"/>
                    <a:pt x="3911" y="2932"/>
                    <a:pt x="2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7" name="任意多边形: 形状 776">
              <a:extLst>
                <a:ext uri="{FF2B5EF4-FFF2-40B4-BE49-F238E27FC236}">
                  <a16:creationId xmlns:a16="http://schemas.microsoft.com/office/drawing/2014/main" id="{EE2BB4A2-015E-A789-CE87-6EF567452E25}"/>
                </a:ext>
              </a:extLst>
            </p:cNvPr>
            <p:cNvSpPr/>
            <p:nvPr/>
          </p:nvSpPr>
          <p:spPr>
            <a:xfrm>
              <a:off x="5572316" y="28516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4 w 7775"/>
                <a:gd name="connsiteY2" fmla="*/ 8435 h 8709"/>
                <a:gd name="connsiteX3" fmla="*/ 2838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1" y="960"/>
                    <a:pt x="557" y="2315"/>
                  </a:cubicBezTo>
                  <a:cubicBezTo>
                    <a:pt x="-557" y="4321"/>
                    <a:pt x="77" y="7527"/>
                    <a:pt x="1774" y="8435"/>
                  </a:cubicBezTo>
                  <a:cubicBezTo>
                    <a:pt x="2117" y="8624"/>
                    <a:pt x="2477" y="8710"/>
                    <a:pt x="2838" y="8710"/>
                  </a:cubicBezTo>
                  <a:cubicBezTo>
                    <a:pt x="4174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55" y="120"/>
                    <a:pt x="5358" y="0"/>
                    <a:pt x="48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8" name="任意多边形: 形状 777">
              <a:extLst>
                <a:ext uri="{FF2B5EF4-FFF2-40B4-BE49-F238E27FC236}">
                  <a16:creationId xmlns:a16="http://schemas.microsoft.com/office/drawing/2014/main" id="{CCBE0A73-077E-6263-5A13-F58D04206C77}"/>
                </a:ext>
              </a:extLst>
            </p:cNvPr>
            <p:cNvSpPr/>
            <p:nvPr/>
          </p:nvSpPr>
          <p:spPr>
            <a:xfrm>
              <a:off x="5802136" y="2380068"/>
              <a:ext cx="13201" cy="6086"/>
            </a:xfrm>
            <a:custGeom>
              <a:avLst/>
              <a:gdLst>
                <a:gd name="connsiteX0" fmla="*/ 7458 w 13201"/>
                <a:gd name="connsiteY0" fmla="*/ 0 h 6086"/>
                <a:gd name="connsiteX1" fmla="*/ 0 w 13201"/>
                <a:gd name="connsiteY1" fmla="*/ 6087 h 6086"/>
                <a:gd name="connsiteX2" fmla="*/ 8864 w 13201"/>
                <a:gd name="connsiteY2" fmla="*/ 5195 h 6086"/>
                <a:gd name="connsiteX3" fmla="*/ 13202 w 13201"/>
                <a:gd name="connsiteY3" fmla="*/ 4749 h 6086"/>
                <a:gd name="connsiteX4" fmla="*/ 7629 w 13201"/>
                <a:gd name="connsiteY4" fmla="*/ 0 h 6086"/>
                <a:gd name="connsiteX5" fmla="*/ 7458 w 13201"/>
                <a:gd name="connsiteY5" fmla="*/ 0 h 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01" h="6086">
                  <a:moveTo>
                    <a:pt x="7458" y="0"/>
                  </a:moveTo>
                  <a:cubicBezTo>
                    <a:pt x="3703" y="0"/>
                    <a:pt x="840" y="2366"/>
                    <a:pt x="0" y="6087"/>
                  </a:cubicBezTo>
                  <a:cubicBezTo>
                    <a:pt x="2949" y="5795"/>
                    <a:pt x="5898" y="5487"/>
                    <a:pt x="8864" y="5195"/>
                  </a:cubicBezTo>
                  <a:cubicBezTo>
                    <a:pt x="10304" y="5041"/>
                    <a:pt x="11744" y="4904"/>
                    <a:pt x="13202" y="4749"/>
                  </a:cubicBezTo>
                  <a:cubicBezTo>
                    <a:pt x="12156" y="1989"/>
                    <a:pt x="9858" y="34"/>
                    <a:pt x="7629" y="0"/>
                  </a:cubicBezTo>
                  <a:cubicBezTo>
                    <a:pt x="7561" y="0"/>
                    <a:pt x="7510" y="0"/>
                    <a:pt x="74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9" name="任意多边形: 形状 778">
              <a:extLst>
                <a:ext uri="{FF2B5EF4-FFF2-40B4-BE49-F238E27FC236}">
                  <a16:creationId xmlns:a16="http://schemas.microsoft.com/office/drawing/2014/main" id="{1A888F9F-6815-DE45-8439-3CDA46219F6B}"/>
                </a:ext>
              </a:extLst>
            </p:cNvPr>
            <p:cNvSpPr/>
            <p:nvPr/>
          </p:nvSpPr>
          <p:spPr>
            <a:xfrm>
              <a:off x="5801878" y="2384818"/>
              <a:ext cx="13991" cy="4251"/>
            </a:xfrm>
            <a:custGeom>
              <a:avLst/>
              <a:gdLst>
                <a:gd name="connsiteX0" fmla="*/ 13442 w 13991"/>
                <a:gd name="connsiteY0" fmla="*/ 0 h 4251"/>
                <a:gd name="connsiteX1" fmla="*/ 9105 w 13991"/>
                <a:gd name="connsiteY1" fmla="*/ 446 h 4251"/>
                <a:gd name="connsiteX2" fmla="*/ 241 w 13991"/>
                <a:gd name="connsiteY2" fmla="*/ 1337 h 4251"/>
                <a:gd name="connsiteX3" fmla="*/ 69 w 13991"/>
                <a:gd name="connsiteY3" fmla="*/ 2349 h 4251"/>
                <a:gd name="connsiteX4" fmla="*/ 35 w 13991"/>
                <a:gd name="connsiteY4" fmla="*/ 4252 h 4251"/>
                <a:gd name="connsiteX5" fmla="*/ 13991 w 13991"/>
                <a:gd name="connsiteY5" fmla="*/ 2846 h 4251"/>
                <a:gd name="connsiteX6" fmla="*/ 13528 w 13991"/>
                <a:gd name="connsiteY6" fmla="*/ 240 h 4251"/>
                <a:gd name="connsiteX7" fmla="*/ 13442 w 13991"/>
                <a:gd name="connsiteY7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1" h="4251">
                  <a:moveTo>
                    <a:pt x="13442" y="0"/>
                  </a:moveTo>
                  <a:cubicBezTo>
                    <a:pt x="12002" y="154"/>
                    <a:pt x="10545" y="292"/>
                    <a:pt x="9105" y="446"/>
                  </a:cubicBezTo>
                  <a:cubicBezTo>
                    <a:pt x="6138" y="754"/>
                    <a:pt x="3190" y="1046"/>
                    <a:pt x="241" y="1337"/>
                  </a:cubicBezTo>
                  <a:cubicBezTo>
                    <a:pt x="172" y="1663"/>
                    <a:pt x="103" y="2006"/>
                    <a:pt x="69" y="2349"/>
                  </a:cubicBezTo>
                  <a:cubicBezTo>
                    <a:pt x="-16" y="3035"/>
                    <a:pt x="-16" y="3669"/>
                    <a:pt x="35" y="4252"/>
                  </a:cubicBezTo>
                  <a:cubicBezTo>
                    <a:pt x="4664" y="3789"/>
                    <a:pt x="9328" y="3309"/>
                    <a:pt x="13991" y="2846"/>
                  </a:cubicBezTo>
                  <a:cubicBezTo>
                    <a:pt x="13974" y="2006"/>
                    <a:pt x="13837" y="1132"/>
                    <a:pt x="13528" y="240"/>
                  </a:cubicBezTo>
                  <a:cubicBezTo>
                    <a:pt x="13511" y="154"/>
                    <a:pt x="13477" y="69"/>
                    <a:pt x="1344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0" name="任意多边形: 形状 779">
              <a:extLst>
                <a:ext uri="{FF2B5EF4-FFF2-40B4-BE49-F238E27FC236}">
                  <a16:creationId xmlns:a16="http://schemas.microsoft.com/office/drawing/2014/main" id="{83998933-F78D-4C4F-004C-2D8A176FDD6A}"/>
                </a:ext>
              </a:extLst>
            </p:cNvPr>
            <p:cNvSpPr/>
            <p:nvPr/>
          </p:nvSpPr>
          <p:spPr>
            <a:xfrm>
              <a:off x="5819151" y="2259728"/>
              <a:ext cx="14070" cy="17367"/>
            </a:xfrm>
            <a:custGeom>
              <a:avLst/>
              <a:gdLst>
                <a:gd name="connsiteX0" fmla="*/ 8600 w 14070"/>
                <a:gd name="connsiteY0" fmla="*/ 0 h 17367"/>
                <a:gd name="connsiteX1" fmla="*/ 1656 w 14070"/>
                <a:gd name="connsiteY1" fmla="*/ 2795 h 17367"/>
                <a:gd name="connsiteX2" fmla="*/ 594 w 14070"/>
                <a:gd name="connsiteY2" fmla="*/ 4303 h 17367"/>
                <a:gd name="connsiteX3" fmla="*/ 576 w 14070"/>
                <a:gd name="connsiteY3" fmla="*/ 5469 h 17367"/>
                <a:gd name="connsiteX4" fmla="*/ 1177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00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00" y="0"/>
                  </a:moveTo>
                  <a:cubicBezTo>
                    <a:pt x="6388" y="0"/>
                    <a:pt x="3645" y="1011"/>
                    <a:pt x="1656" y="2795"/>
                  </a:cubicBezTo>
                  <a:cubicBezTo>
                    <a:pt x="1211" y="3189"/>
                    <a:pt x="851" y="3755"/>
                    <a:pt x="594" y="4303"/>
                  </a:cubicBezTo>
                  <a:cubicBezTo>
                    <a:pt x="439" y="4629"/>
                    <a:pt x="508" y="5469"/>
                    <a:pt x="576" y="5469"/>
                  </a:cubicBezTo>
                  <a:cubicBezTo>
                    <a:pt x="3594" y="5932"/>
                    <a:pt x="2531" y="7355"/>
                    <a:pt x="1177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8" y="17368"/>
                    <a:pt x="7452" y="17351"/>
                    <a:pt x="7691" y="17334"/>
                  </a:cubicBezTo>
                  <a:cubicBezTo>
                    <a:pt x="10863" y="17025"/>
                    <a:pt x="12784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03" y="206"/>
                    <a:pt x="9612" y="0"/>
                    <a:pt x="8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1" name="任意多边形: 形状 780">
              <a:extLst>
                <a:ext uri="{FF2B5EF4-FFF2-40B4-BE49-F238E27FC236}">
                  <a16:creationId xmlns:a16="http://schemas.microsoft.com/office/drawing/2014/main" id="{0BF4BBAC-B862-FF11-79A6-10F78B588569}"/>
                </a:ext>
              </a:extLst>
            </p:cNvPr>
            <p:cNvSpPr/>
            <p:nvPr/>
          </p:nvSpPr>
          <p:spPr>
            <a:xfrm>
              <a:off x="5652987" y="22149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7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7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54" y="17"/>
                    <a:pt x="3897" y="0"/>
                    <a:pt x="36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2" name="任意多边形: 形状 781">
              <a:extLst>
                <a:ext uri="{FF2B5EF4-FFF2-40B4-BE49-F238E27FC236}">
                  <a16:creationId xmlns:a16="http://schemas.microsoft.com/office/drawing/2014/main" id="{DB546B7B-A87F-4A1B-9515-CB66754B1339}"/>
                </a:ext>
              </a:extLst>
            </p:cNvPr>
            <p:cNvSpPr/>
            <p:nvPr/>
          </p:nvSpPr>
          <p:spPr>
            <a:xfrm>
              <a:off x="5690257" y="23322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1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4" y="14042"/>
                    <a:pt x="5580" y="14196"/>
                  </a:cubicBezTo>
                  <a:cubicBezTo>
                    <a:pt x="5683" y="14196"/>
                    <a:pt x="5786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90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1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6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3" name="任意多边形: 形状 782">
              <a:extLst>
                <a:ext uri="{FF2B5EF4-FFF2-40B4-BE49-F238E27FC236}">
                  <a16:creationId xmlns:a16="http://schemas.microsoft.com/office/drawing/2014/main" id="{C4CD809F-659F-5709-F466-FC1D544B3B80}"/>
                </a:ext>
              </a:extLst>
            </p:cNvPr>
            <p:cNvSpPr/>
            <p:nvPr/>
          </p:nvSpPr>
          <p:spPr>
            <a:xfrm>
              <a:off x="5694463" y="22290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5" y="5144"/>
                    <a:pt x="312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72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72" y="171"/>
                    <a:pt x="3380" y="0"/>
                    <a:pt x="26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4" name="任意多边形: 形状 783">
              <a:extLst>
                <a:ext uri="{FF2B5EF4-FFF2-40B4-BE49-F238E27FC236}">
                  <a16:creationId xmlns:a16="http://schemas.microsoft.com/office/drawing/2014/main" id="{94E08EE5-4A77-3386-2478-0C32D699C3C4}"/>
                </a:ext>
              </a:extLst>
            </p:cNvPr>
            <p:cNvSpPr/>
            <p:nvPr/>
          </p:nvSpPr>
          <p:spPr>
            <a:xfrm>
              <a:off x="5713561" y="2324776"/>
              <a:ext cx="7273" cy="7252"/>
            </a:xfrm>
            <a:custGeom>
              <a:avLst/>
              <a:gdLst>
                <a:gd name="connsiteX0" fmla="*/ 3724 w 7273"/>
                <a:gd name="connsiteY0" fmla="*/ 0 h 7252"/>
                <a:gd name="connsiteX1" fmla="*/ 210 w 7273"/>
                <a:gd name="connsiteY1" fmla="*/ 3155 h 7252"/>
                <a:gd name="connsiteX2" fmla="*/ 2164 w 7273"/>
                <a:gd name="connsiteY2" fmla="*/ 7064 h 7252"/>
                <a:gd name="connsiteX3" fmla="*/ 3227 w 7273"/>
                <a:gd name="connsiteY3" fmla="*/ 7253 h 7252"/>
                <a:gd name="connsiteX4" fmla="*/ 7153 w 7273"/>
                <a:gd name="connsiteY4" fmla="*/ 4252 h 7252"/>
                <a:gd name="connsiteX5" fmla="*/ 4633 w 7273"/>
                <a:gd name="connsiteY5" fmla="*/ 240 h 7252"/>
                <a:gd name="connsiteX6" fmla="*/ 3724 w 7273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52">
                  <a:moveTo>
                    <a:pt x="3724" y="0"/>
                  </a:moveTo>
                  <a:cubicBezTo>
                    <a:pt x="2353" y="0"/>
                    <a:pt x="793" y="1320"/>
                    <a:pt x="210" y="3155"/>
                  </a:cubicBezTo>
                  <a:cubicBezTo>
                    <a:pt x="-442" y="5144"/>
                    <a:pt x="484" y="6412"/>
                    <a:pt x="2164" y="7064"/>
                  </a:cubicBezTo>
                  <a:cubicBezTo>
                    <a:pt x="2507" y="7201"/>
                    <a:pt x="2867" y="7253"/>
                    <a:pt x="3227" y="7253"/>
                  </a:cubicBezTo>
                  <a:cubicBezTo>
                    <a:pt x="4856" y="7253"/>
                    <a:pt x="6588" y="6052"/>
                    <a:pt x="7153" y="4252"/>
                  </a:cubicBezTo>
                  <a:cubicBezTo>
                    <a:pt x="7702" y="2298"/>
                    <a:pt x="6279" y="1132"/>
                    <a:pt x="4633" y="240"/>
                  </a:cubicBezTo>
                  <a:cubicBezTo>
                    <a:pt x="4342" y="69"/>
                    <a:pt x="4050" y="0"/>
                    <a:pt x="37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5" name="任意多边形: 形状 784">
              <a:extLst>
                <a:ext uri="{FF2B5EF4-FFF2-40B4-BE49-F238E27FC236}">
                  <a16:creationId xmlns:a16="http://schemas.microsoft.com/office/drawing/2014/main" id="{B7D4323D-A07D-69BB-8019-BEAB684C9E34}"/>
                </a:ext>
              </a:extLst>
            </p:cNvPr>
            <p:cNvSpPr/>
            <p:nvPr/>
          </p:nvSpPr>
          <p:spPr>
            <a:xfrm>
              <a:off x="5718624" y="2260345"/>
              <a:ext cx="14692" cy="17745"/>
            </a:xfrm>
            <a:custGeom>
              <a:avLst/>
              <a:gdLst>
                <a:gd name="connsiteX0" fmla="*/ 7183 w 14692"/>
                <a:gd name="connsiteY0" fmla="*/ 0 h 17745"/>
                <a:gd name="connsiteX1" fmla="*/ 50 w 14692"/>
                <a:gd name="connsiteY1" fmla="*/ 6978 h 17745"/>
                <a:gd name="connsiteX2" fmla="*/ 2982 w 14692"/>
                <a:gd name="connsiteY2" fmla="*/ 15756 h 17745"/>
                <a:gd name="connsiteX3" fmla="*/ 6891 w 14692"/>
                <a:gd name="connsiteY3" fmla="*/ 17745 h 17745"/>
                <a:gd name="connsiteX4" fmla="*/ 9051 w 14692"/>
                <a:gd name="connsiteY4" fmla="*/ 17248 h 17745"/>
                <a:gd name="connsiteX5" fmla="*/ 14692 w 14692"/>
                <a:gd name="connsiteY5" fmla="*/ 10990 h 17745"/>
                <a:gd name="connsiteX6" fmla="*/ 14521 w 14692"/>
                <a:gd name="connsiteY6" fmla="*/ 10424 h 17745"/>
                <a:gd name="connsiteX7" fmla="*/ 12943 w 14692"/>
                <a:gd name="connsiteY7" fmla="*/ 6241 h 17745"/>
                <a:gd name="connsiteX8" fmla="*/ 9686 w 14692"/>
                <a:gd name="connsiteY8" fmla="*/ 463 h 17745"/>
                <a:gd name="connsiteX9" fmla="*/ 7183 w 14692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2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5" y="10407"/>
                    <a:pt x="1011" y="13339"/>
                    <a:pt x="2982" y="15756"/>
                  </a:cubicBezTo>
                  <a:cubicBezTo>
                    <a:pt x="3977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1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7" y="10030"/>
                    <a:pt x="12617" y="8075"/>
                    <a:pt x="12943" y="6241"/>
                  </a:cubicBezTo>
                  <a:cubicBezTo>
                    <a:pt x="13457" y="3378"/>
                    <a:pt x="12257" y="1423"/>
                    <a:pt x="9686" y="463"/>
                  </a:cubicBezTo>
                  <a:cubicBezTo>
                    <a:pt x="8863" y="154"/>
                    <a:pt x="8005" y="0"/>
                    <a:pt x="71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6" name="任意多边形: 形状 785">
              <a:extLst>
                <a:ext uri="{FF2B5EF4-FFF2-40B4-BE49-F238E27FC236}">
                  <a16:creationId xmlns:a16="http://schemas.microsoft.com/office/drawing/2014/main" id="{F2152EF9-78E4-01BE-3E23-38058495DDEC}"/>
                </a:ext>
              </a:extLst>
            </p:cNvPr>
            <p:cNvSpPr/>
            <p:nvPr/>
          </p:nvSpPr>
          <p:spPr>
            <a:xfrm>
              <a:off x="5713600" y="2170231"/>
              <a:ext cx="12167" cy="18550"/>
            </a:xfrm>
            <a:custGeom>
              <a:avLst/>
              <a:gdLst>
                <a:gd name="connsiteX0" fmla="*/ 2777 w 12167"/>
                <a:gd name="connsiteY0" fmla="*/ 0 h 18550"/>
                <a:gd name="connsiteX1" fmla="*/ 1269 w 12167"/>
                <a:gd name="connsiteY1" fmla="*/ 617 h 18550"/>
                <a:gd name="connsiteX2" fmla="*/ 446 w 12167"/>
                <a:gd name="connsiteY2" fmla="*/ 5195 h 18550"/>
                <a:gd name="connsiteX3" fmla="*/ 4886 w 12167"/>
                <a:gd name="connsiteY3" fmla="*/ 16271 h 18550"/>
                <a:gd name="connsiteX4" fmla="*/ 7715 w 12167"/>
                <a:gd name="connsiteY4" fmla="*/ 18551 h 18550"/>
                <a:gd name="connsiteX5" fmla="*/ 8195 w 12167"/>
                <a:gd name="connsiteY5" fmla="*/ 18516 h 18550"/>
                <a:gd name="connsiteX6" fmla="*/ 11590 w 12167"/>
                <a:gd name="connsiteY6" fmla="*/ 15482 h 18550"/>
                <a:gd name="connsiteX7" fmla="*/ 12138 w 12167"/>
                <a:gd name="connsiteY7" fmla="*/ 5692 h 18550"/>
                <a:gd name="connsiteX8" fmla="*/ 10973 w 12167"/>
                <a:gd name="connsiteY8" fmla="*/ 3635 h 18550"/>
                <a:gd name="connsiteX9" fmla="*/ 7029 w 12167"/>
                <a:gd name="connsiteY9" fmla="*/ 1371 h 18550"/>
                <a:gd name="connsiteX10" fmla="*/ 6223 w 12167"/>
                <a:gd name="connsiteY10" fmla="*/ 1474 h 18550"/>
                <a:gd name="connsiteX11" fmla="*/ 5058 w 12167"/>
                <a:gd name="connsiteY11" fmla="*/ 926 h 18550"/>
                <a:gd name="connsiteX12" fmla="*/ 2777 w 12167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7" h="18550">
                  <a:moveTo>
                    <a:pt x="2777" y="0"/>
                  </a:moveTo>
                  <a:cubicBezTo>
                    <a:pt x="2314" y="0"/>
                    <a:pt x="1834" y="171"/>
                    <a:pt x="1269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88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8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3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583" y="0"/>
                    <a:pt x="27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7" name="任意多边形: 形状 786">
              <a:extLst>
                <a:ext uri="{FF2B5EF4-FFF2-40B4-BE49-F238E27FC236}">
                  <a16:creationId xmlns:a16="http://schemas.microsoft.com/office/drawing/2014/main" id="{6A5410DB-2AA3-4ECC-4738-4D0BCEFC066B}"/>
                </a:ext>
              </a:extLst>
            </p:cNvPr>
            <p:cNvSpPr/>
            <p:nvPr/>
          </p:nvSpPr>
          <p:spPr>
            <a:xfrm>
              <a:off x="5682497" y="22860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66 w 16478"/>
                <a:gd name="connsiteY9" fmla="*/ 3446 h 15962"/>
                <a:gd name="connsiteX10" fmla="*/ 9500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8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66" y="3446"/>
                  </a:cubicBezTo>
                  <a:cubicBezTo>
                    <a:pt x="10631" y="3446"/>
                    <a:pt x="10049" y="2863"/>
                    <a:pt x="9500" y="2246"/>
                  </a:cubicBezTo>
                  <a:cubicBezTo>
                    <a:pt x="8677" y="1286"/>
                    <a:pt x="8111" y="0"/>
                    <a:pt x="68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8" name="任意多边形: 形状 787">
              <a:extLst>
                <a:ext uri="{FF2B5EF4-FFF2-40B4-BE49-F238E27FC236}">
                  <a16:creationId xmlns:a16="http://schemas.microsoft.com/office/drawing/2014/main" id="{81A2B771-6A66-803D-190D-6BDDE88A73BB}"/>
                </a:ext>
              </a:extLst>
            </p:cNvPr>
            <p:cNvSpPr/>
            <p:nvPr/>
          </p:nvSpPr>
          <p:spPr>
            <a:xfrm>
              <a:off x="5983410" y="22919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5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4" y="2040"/>
                    <a:pt x="35" y="3257"/>
                  </a:cubicBezTo>
                  <a:cubicBezTo>
                    <a:pt x="-256" y="5144"/>
                    <a:pt x="1321" y="7698"/>
                    <a:pt x="3035" y="8110"/>
                  </a:cubicBezTo>
                  <a:cubicBezTo>
                    <a:pt x="3361" y="8195"/>
                    <a:pt x="3653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5" y="17"/>
                  </a:cubicBezTo>
                  <a:cubicBezTo>
                    <a:pt x="4647" y="0"/>
                    <a:pt x="4595" y="0"/>
                    <a:pt x="45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9" name="任意多边形: 形状 788">
              <a:extLst>
                <a:ext uri="{FF2B5EF4-FFF2-40B4-BE49-F238E27FC236}">
                  <a16:creationId xmlns:a16="http://schemas.microsoft.com/office/drawing/2014/main" id="{972F764C-3A81-C2EE-202C-E4D49B08B276}"/>
                </a:ext>
              </a:extLst>
            </p:cNvPr>
            <p:cNvSpPr/>
            <p:nvPr/>
          </p:nvSpPr>
          <p:spPr>
            <a:xfrm>
              <a:off x="5677267" y="2438859"/>
              <a:ext cx="19428" cy="19836"/>
            </a:xfrm>
            <a:custGeom>
              <a:avLst/>
              <a:gdLst>
                <a:gd name="connsiteX0" fmla="*/ 8283 w 19428"/>
                <a:gd name="connsiteY0" fmla="*/ 0 h 19836"/>
                <a:gd name="connsiteX1" fmla="*/ 825 w 19428"/>
                <a:gd name="connsiteY1" fmla="*/ 3995 h 19836"/>
                <a:gd name="connsiteX2" fmla="*/ 190 w 19428"/>
                <a:gd name="connsiteY2" fmla="*/ 10836 h 19836"/>
                <a:gd name="connsiteX3" fmla="*/ 4305 w 19428"/>
                <a:gd name="connsiteY3" fmla="*/ 15002 h 19836"/>
                <a:gd name="connsiteX4" fmla="*/ 7357 w 19428"/>
                <a:gd name="connsiteY4" fmla="*/ 18071 h 19836"/>
                <a:gd name="connsiteX5" fmla="*/ 11643 w 19428"/>
                <a:gd name="connsiteY5" fmla="*/ 19837 h 19836"/>
                <a:gd name="connsiteX6" fmla="*/ 16392 w 19428"/>
                <a:gd name="connsiteY6" fmla="*/ 17076 h 19836"/>
                <a:gd name="connsiteX7" fmla="*/ 12003 w 19428"/>
                <a:gd name="connsiteY7" fmla="*/ 771 h 19836"/>
                <a:gd name="connsiteX8" fmla="*/ 10889 w 19428"/>
                <a:gd name="connsiteY8" fmla="*/ 309 h 19836"/>
                <a:gd name="connsiteX9" fmla="*/ 8283 w 19428"/>
                <a:gd name="connsiteY9" fmla="*/ 0 h 19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36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37"/>
                    <a:pt x="11643" y="19837"/>
                  </a:cubicBezTo>
                  <a:cubicBezTo>
                    <a:pt x="13375" y="19837"/>
                    <a:pt x="15021" y="18928"/>
                    <a:pt x="16392" y="17076"/>
                  </a:cubicBezTo>
                  <a:cubicBezTo>
                    <a:pt x="21176" y="10561"/>
                    <a:pt x="20730" y="4252"/>
                    <a:pt x="12003" y="771"/>
                  </a:cubicBezTo>
                  <a:cubicBezTo>
                    <a:pt x="11626" y="617"/>
                    <a:pt x="11266" y="394"/>
                    <a:pt x="10889" y="309"/>
                  </a:cubicBezTo>
                  <a:cubicBezTo>
                    <a:pt x="9997" y="86"/>
                    <a:pt x="9123" y="0"/>
                    <a:pt x="82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0" name="任意多边形: 形状 789">
              <a:extLst>
                <a:ext uri="{FF2B5EF4-FFF2-40B4-BE49-F238E27FC236}">
                  <a16:creationId xmlns:a16="http://schemas.microsoft.com/office/drawing/2014/main" id="{582BCF64-0FD0-9F9C-1A0C-25F0D866266F}"/>
                </a:ext>
              </a:extLst>
            </p:cNvPr>
            <p:cNvSpPr/>
            <p:nvPr/>
          </p:nvSpPr>
          <p:spPr>
            <a:xfrm>
              <a:off x="5672469" y="2185438"/>
              <a:ext cx="4103" cy="4783"/>
            </a:xfrm>
            <a:custGeom>
              <a:avLst/>
              <a:gdLst>
                <a:gd name="connsiteX0" fmla="*/ 1423 w 4103"/>
                <a:gd name="connsiteY0" fmla="*/ 0 h 4783"/>
                <a:gd name="connsiteX1" fmla="*/ 0 w 4103"/>
                <a:gd name="connsiteY1" fmla="*/ 1852 h 4783"/>
                <a:gd name="connsiteX2" fmla="*/ 1954 w 4103"/>
                <a:gd name="connsiteY2" fmla="*/ 4766 h 4783"/>
                <a:gd name="connsiteX3" fmla="*/ 2246 w 4103"/>
                <a:gd name="connsiteY3" fmla="*/ 4783 h 4783"/>
                <a:gd name="connsiteX4" fmla="*/ 3995 w 4103"/>
                <a:gd name="connsiteY4" fmla="*/ 2863 h 4783"/>
                <a:gd name="connsiteX5" fmla="*/ 1697 w 4103"/>
                <a:gd name="connsiteY5" fmla="*/ 0 h 4783"/>
                <a:gd name="connsiteX6" fmla="*/ 1423 w 4103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3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43" y="2726"/>
                    <a:pt x="-17" y="4475"/>
                    <a:pt x="1954" y="4766"/>
                  </a:cubicBezTo>
                  <a:cubicBezTo>
                    <a:pt x="2057" y="4783"/>
                    <a:pt x="2160" y="4783"/>
                    <a:pt x="2246" y="4783"/>
                  </a:cubicBezTo>
                  <a:cubicBezTo>
                    <a:pt x="3378" y="4783"/>
                    <a:pt x="3789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594" y="0"/>
                    <a:pt x="1509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1" name="任意多边形: 形状 790">
              <a:extLst>
                <a:ext uri="{FF2B5EF4-FFF2-40B4-BE49-F238E27FC236}">
                  <a16:creationId xmlns:a16="http://schemas.microsoft.com/office/drawing/2014/main" id="{4729E43B-D7FD-CD05-D0DC-83F15F2D565F}"/>
                </a:ext>
              </a:extLst>
            </p:cNvPr>
            <p:cNvSpPr/>
            <p:nvPr/>
          </p:nvSpPr>
          <p:spPr>
            <a:xfrm>
              <a:off x="5659299" y="2235210"/>
              <a:ext cx="14487" cy="12653"/>
            </a:xfrm>
            <a:custGeom>
              <a:avLst/>
              <a:gdLst>
                <a:gd name="connsiteX0" fmla="*/ 5883 w 14487"/>
                <a:gd name="connsiteY0" fmla="*/ 0 h 12653"/>
                <a:gd name="connsiteX1" fmla="*/ 2831 w 14487"/>
                <a:gd name="connsiteY1" fmla="*/ 343 h 12653"/>
                <a:gd name="connsiteX2" fmla="*/ 71 w 14487"/>
                <a:gd name="connsiteY2" fmla="*/ 3806 h 12653"/>
                <a:gd name="connsiteX3" fmla="*/ 4546 w 14487"/>
                <a:gd name="connsiteY3" fmla="*/ 11761 h 12653"/>
                <a:gd name="connsiteX4" fmla="*/ 7358 w 14487"/>
                <a:gd name="connsiteY4" fmla="*/ 12653 h 12653"/>
                <a:gd name="connsiteX5" fmla="*/ 11987 w 14487"/>
                <a:gd name="connsiteY5" fmla="*/ 11247 h 12653"/>
                <a:gd name="connsiteX6" fmla="*/ 14439 w 14487"/>
                <a:gd name="connsiteY6" fmla="*/ 6035 h 12653"/>
                <a:gd name="connsiteX7" fmla="*/ 9998 w 14487"/>
                <a:gd name="connsiteY7" fmla="*/ 686 h 12653"/>
                <a:gd name="connsiteX8" fmla="*/ 5883 w 14487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87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6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61" y="8384"/>
                    <a:pt x="14439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26" y="223"/>
                    <a:pt x="7255" y="0"/>
                    <a:pt x="58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2" name="任意多边形: 形状 791">
              <a:extLst>
                <a:ext uri="{FF2B5EF4-FFF2-40B4-BE49-F238E27FC236}">
                  <a16:creationId xmlns:a16="http://schemas.microsoft.com/office/drawing/2014/main" id="{FC377930-5542-A13E-D527-D22C08DE9D21}"/>
                </a:ext>
              </a:extLst>
            </p:cNvPr>
            <p:cNvSpPr/>
            <p:nvPr/>
          </p:nvSpPr>
          <p:spPr>
            <a:xfrm>
              <a:off x="5671938" y="2248395"/>
              <a:ext cx="3969" cy="5006"/>
            </a:xfrm>
            <a:custGeom>
              <a:avLst/>
              <a:gdLst>
                <a:gd name="connsiteX0" fmla="*/ 1697 w 3969"/>
                <a:gd name="connsiteY0" fmla="*/ 0 h 5006"/>
                <a:gd name="connsiteX1" fmla="*/ 136 w 3969"/>
                <a:gd name="connsiteY1" fmla="*/ 1200 h 5006"/>
                <a:gd name="connsiteX2" fmla="*/ 1817 w 3969"/>
                <a:gd name="connsiteY2" fmla="*/ 4818 h 5006"/>
                <a:gd name="connsiteX3" fmla="*/ 2485 w 3969"/>
                <a:gd name="connsiteY3" fmla="*/ 5006 h 5006"/>
                <a:gd name="connsiteX4" fmla="*/ 3788 w 3969"/>
                <a:gd name="connsiteY4" fmla="*/ 3926 h 5006"/>
                <a:gd name="connsiteX5" fmla="*/ 2605 w 3969"/>
                <a:gd name="connsiteY5" fmla="*/ 257 h 5006"/>
                <a:gd name="connsiteX6" fmla="*/ 1697 w 3969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9" h="5006">
                  <a:moveTo>
                    <a:pt x="1697" y="0"/>
                  </a:moveTo>
                  <a:cubicBezTo>
                    <a:pt x="977" y="0"/>
                    <a:pt x="377" y="446"/>
                    <a:pt x="136" y="1200"/>
                  </a:cubicBezTo>
                  <a:cubicBezTo>
                    <a:pt x="-343" y="2777"/>
                    <a:pt x="497" y="4081"/>
                    <a:pt x="1817" y="4818"/>
                  </a:cubicBezTo>
                  <a:cubicBezTo>
                    <a:pt x="2040" y="4938"/>
                    <a:pt x="2263" y="5006"/>
                    <a:pt x="2485" y="5006"/>
                  </a:cubicBezTo>
                  <a:cubicBezTo>
                    <a:pt x="3000" y="5006"/>
                    <a:pt x="3497" y="4681"/>
                    <a:pt x="3788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97" y="68"/>
                    <a:pt x="1988" y="0"/>
                    <a:pt x="1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3" name="任意多边形: 形状 792">
              <a:extLst>
                <a:ext uri="{FF2B5EF4-FFF2-40B4-BE49-F238E27FC236}">
                  <a16:creationId xmlns:a16="http://schemas.microsoft.com/office/drawing/2014/main" id="{5B79BACB-98BC-70C4-83B3-3CEE1A7BA666}"/>
                </a:ext>
              </a:extLst>
            </p:cNvPr>
            <p:cNvSpPr/>
            <p:nvPr/>
          </p:nvSpPr>
          <p:spPr>
            <a:xfrm>
              <a:off x="5678824" y="24032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3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3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73 h 20282"/>
                <a:gd name="connsiteX9" fmla="*/ 7017 w 10731"/>
                <a:gd name="connsiteY9" fmla="*/ 10304 h 20282"/>
                <a:gd name="connsiteX10" fmla="*/ 8629 w 10731"/>
                <a:gd name="connsiteY10" fmla="*/ 8161 h 20282"/>
                <a:gd name="connsiteX11" fmla="*/ 8303 w 10731"/>
                <a:gd name="connsiteY11" fmla="*/ 3292 h 20282"/>
                <a:gd name="connsiteX12" fmla="*/ 5578 w 10731"/>
                <a:gd name="connsiteY12" fmla="*/ 874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3" y="4115"/>
                  </a:cubicBezTo>
                  <a:cubicBezTo>
                    <a:pt x="57" y="4732"/>
                    <a:pt x="-12" y="5366"/>
                    <a:pt x="74" y="5984"/>
                  </a:cubicBezTo>
                  <a:cubicBezTo>
                    <a:pt x="331" y="7955"/>
                    <a:pt x="365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8" y="18637"/>
                    <a:pt x="4223" y="19888"/>
                  </a:cubicBezTo>
                  <a:cubicBezTo>
                    <a:pt x="4874" y="20163"/>
                    <a:pt x="5578" y="20283"/>
                    <a:pt x="6263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73"/>
                  </a:cubicBezTo>
                  <a:lnTo>
                    <a:pt x="7017" y="10304"/>
                  </a:lnTo>
                  <a:cubicBezTo>
                    <a:pt x="7532" y="9533"/>
                    <a:pt x="8046" y="8744"/>
                    <a:pt x="8629" y="8161"/>
                  </a:cubicBezTo>
                  <a:cubicBezTo>
                    <a:pt x="10275" y="6567"/>
                    <a:pt x="9898" y="4784"/>
                    <a:pt x="8303" y="3292"/>
                  </a:cubicBezTo>
                  <a:cubicBezTo>
                    <a:pt x="7275" y="2332"/>
                    <a:pt x="6177" y="1423"/>
                    <a:pt x="5578" y="874"/>
                  </a:cubicBezTo>
                  <a:cubicBezTo>
                    <a:pt x="4309" y="309"/>
                    <a:pt x="3280" y="0"/>
                    <a:pt x="24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4" name="任意多边形: 形状 793">
              <a:extLst>
                <a:ext uri="{FF2B5EF4-FFF2-40B4-BE49-F238E27FC236}">
                  <a16:creationId xmlns:a16="http://schemas.microsoft.com/office/drawing/2014/main" id="{1AD2C687-615E-8960-915F-800AA7604134}"/>
                </a:ext>
              </a:extLst>
            </p:cNvPr>
            <p:cNvSpPr/>
            <p:nvPr/>
          </p:nvSpPr>
          <p:spPr>
            <a:xfrm>
              <a:off x="5662385" y="2395808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30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30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5" name="任意多边形: 形状 794">
              <a:extLst>
                <a:ext uri="{FF2B5EF4-FFF2-40B4-BE49-F238E27FC236}">
                  <a16:creationId xmlns:a16="http://schemas.microsoft.com/office/drawing/2014/main" id="{12331A40-E348-16D7-7978-87DC19C00BF7}"/>
                </a:ext>
              </a:extLst>
            </p:cNvPr>
            <p:cNvSpPr/>
            <p:nvPr/>
          </p:nvSpPr>
          <p:spPr>
            <a:xfrm>
              <a:off x="5731077" y="21931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2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6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2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68" y="86"/>
                    <a:pt x="4074" y="0"/>
                    <a:pt x="3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6" name="任意多边形: 形状 795">
              <a:extLst>
                <a:ext uri="{FF2B5EF4-FFF2-40B4-BE49-F238E27FC236}">
                  <a16:creationId xmlns:a16="http://schemas.microsoft.com/office/drawing/2014/main" id="{E4F95C33-A551-DCC4-04E1-A7085AF449F3}"/>
                </a:ext>
              </a:extLst>
            </p:cNvPr>
            <p:cNvSpPr/>
            <p:nvPr/>
          </p:nvSpPr>
          <p:spPr>
            <a:xfrm>
              <a:off x="5840847" y="2331960"/>
              <a:ext cx="6916" cy="7389"/>
            </a:xfrm>
            <a:custGeom>
              <a:avLst/>
              <a:gdLst>
                <a:gd name="connsiteX0" fmla="*/ 2849 w 6916"/>
                <a:gd name="connsiteY0" fmla="*/ 0 h 7389"/>
                <a:gd name="connsiteX1" fmla="*/ 123 w 6916"/>
                <a:gd name="connsiteY1" fmla="*/ 2349 h 7389"/>
                <a:gd name="connsiteX2" fmla="*/ 2146 w 6916"/>
                <a:gd name="connsiteY2" fmla="*/ 7115 h 7389"/>
                <a:gd name="connsiteX3" fmla="*/ 3895 w 6916"/>
                <a:gd name="connsiteY3" fmla="*/ 7389 h 7389"/>
                <a:gd name="connsiteX4" fmla="*/ 6878 w 6916"/>
                <a:gd name="connsiteY4" fmla="*/ 4852 h 7389"/>
                <a:gd name="connsiteX5" fmla="*/ 3741 w 6916"/>
                <a:gd name="connsiteY5" fmla="*/ 137 h 7389"/>
                <a:gd name="connsiteX6" fmla="*/ 2849 w 691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6" h="7389">
                  <a:moveTo>
                    <a:pt x="2849" y="0"/>
                  </a:moveTo>
                  <a:cubicBezTo>
                    <a:pt x="1477" y="0"/>
                    <a:pt x="586" y="909"/>
                    <a:pt x="123" y="2349"/>
                  </a:cubicBezTo>
                  <a:cubicBezTo>
                    <a:pt x="-357" y="4475"/>
                    <a:pt x="620" y="6669"/>
                    <a:pt x="2146" y="7115"/>
                  </a:cubicBezTo>
                  <a:cubicBezTo>
                    <a:pt x="2780" y="7304"/>
                    <a:pt x="3364" y="7389"/>
                    <a:pt x="3895" y="7389"/>
                  </a:cubicBezTo>
                  <a:cubicBezTo>
                    <a:pt x="5558" y="7389"/>
                    <a:pt x="6655" y="6498"/>
                    <a:pt x="6878" y="4852"/>
                  </a:cubicBezTo>
                  <a:cubicBezTo>
                    <a:pt x="7170" y="2829"/>
                    <a:pt x="5764" y="634"/>
                    <a:pt x="3741" y="137"/>
                  </a:cubicBezTo>
                  <a:cubicBezTo>
                    <a:pt x="3415" y="34"/>
                    <a:pt x="3123" y="0"/>
                    <a:pt x="2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7" name="任意多边形: 形状 796">
              <a:extLst>
                <a:ext uri="{FF2B5EF4-FFF2-40B4-BE49-F238E27FC236}">
                  <a16:creationId xmlns:a16="http://schemas.microsoft.com/office/drawing/2014/main" id="{1E611743-1C29-FCCD-03E1-B424BAA368A4}"/>
                </a:ext>
              </a:extLst>
            </p:cNvPr>
            <p:cNvSpPr/>
            <p:nvPr/>
          </p:nvSpPr>
          <p:spPr>
            <a:xfrm>
              <a:off x="5823910" y="2379726"/>
              <a:ext cx="10612" cy="4234"/>
            </a:xfrm>
            <a:custGeom>
              <a:avLst/>
              <a:gdLst>
                <a:gd name="connsiteX0" fmla="*/ 5675 w 10612"/>
                <a:gd name="connsiteY0" fmla="*/ 0 h 4234"/>
                <a:gd name="connsiteX1" fmla="*/ 4183 w 10612"/>
                <a:gd name="connsiteY1" fmla="*/ 326 h 4234"/>
                <a:gd name="connsiteX2" fmla="*/ 0 w 10612"/>
                <a:gd name="connsiteY2" fmla="*/ 4235 h 4234"/>
                <a:gd name="connsiteX3" fmla="*/ 10613 w 10612"/>
                <a:gd name="connsiteY3" fmla="*/ 3292 h 4234"/>
                <a:gd name="connsiteX4" fmla="*/ 9636 w 10612"/>
                <a:gd name="connsiteY4" fmla="*/ 2092 h 4234"/>
                <a:gd name="connsiteX5" fmla="*/ 5675 w 10612"/>
                <a:gd name="connsiteY5" fmla="*/ 0 h 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12" h="4234">
                  <a:moveTo>
                    <a:pt x="5675" y="0"/>
                  </a:moveTo>
                  <a:cubicBezTo>
                    <a:pt x="5195" y="0"/>
                    <a:pt x="4681" y="103"/>
                    <a:pt x="4183" y="326"/>
                  </a:cubicBezTo>
                  <a:cubicBezTo>
                    <a:pt x="2349" y="1114"/>
                    <a:pt x="857" y="2418"/>
                    <a:pt x="0" y="4235"/>
                  </a:cubicBezTo>
                  <a:cubicBezTo>
                    <a:pt x="3515" y="3892"/>
                    <a:pt x="7064" y="3583"/>
                    <a:pt x="10613" y="3292"/>
                  </a:cubicBezTo>
                  <a:cubicBezTo>
                    <a:pt x="10338" y="2863"/>
                    <a:pt x="10013" y="2469"/>
                    <a:pt x="9636" y="2092"/>
                  </a:cubicBezTo>
                  <a:cubicBezTo>
                    <a:pt x="8487" y="909"/>
                    <a:pt x="7133" y="0"/>
                    <a:pt x="56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8" name="任意多边形: 形状 797">
              <a:extLst>
                <a:ext uri="{FF2B5EF4-FFF2-40B4-BE49-F238E27FC236}">
                  <a16:creationId xmlns:a16="http://schemas.microsoft.com/office/drawing/2014/main" id="{202A93E6-DE65-BBEE-725C-4342F1CDA963}"/>
                </a:ext>
              </a:extLst>
            </p:cNvPr>
            <p:cNvSpPr/>
            <p:nvPr/>
          </p:nvSpPr>
          <p:spPr>
            <a:xfrm>
              <a:off x="5823190" y="2383017"/>
              <a:ext cx="12447" cy="3926"/>
            </a:xfrm>
            <a:custGeom>
              <a:avLst/>
              <a:gdLst>
                <a:gd name="connsiteX0" fmla="*/ 11333 w 12447"/>
                <a:gd name="connsiteY0" fmla="*/ 0 h 3926"/>
                <a:gd name="connsiteX1" fmla="*/ 720 w 12447"/>
                <a:gd name="connsiteY1" fmla="*/ 943 h 3926"/>
                <a:gd name="connsiteX2" fmla="*/ 51 w 12447"/>
                <a:gd name="connsiteY2" fmla="*/ 3137 h 3926"/>
                <a:gd name="connsiteX3" fmla="*/ 0 w 12447"/>
                <a:gd name="connsiteY3" fmla="*/ 3926 h 3926"/>
                <a:gd name="connsiteX4" fmla="*/ 12447 w 12447"/>
                <a:gd name="connsiteY4" fmla="*/ 2829 h 3926"/>
                <a:gd name="connsiteX5" fmla="*/ 12413 w 12447"/>
                <a:gd name="connsiteY5" fmla="*/ 2623 h 3926"/>
                <a:gd name="connsiteX6" fmla="*/ 11333 w 12447"/>
                <a:gd name="connsiteY6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47" h="3926">
                  <a:moveTo>
                    <a:pt x="11333" y="0"/>
                  </a:moveTo>
                  <a:cubicBezTo>
                    <a:pt x="7784" y="274"/>
                    <a:pt x="4252" y="600"/>
                    <a:pt x="720" y="943"/>
                  </a:cubicBezTo>
                  <a:cubicBezTo>
                    <a:pt x="411" y="1612"/>
                    <a:pt x="188" y="2332"/>
                    <a:pt x="51" y="3137"/>
                  </a:cubicBezTo>
                  <a:cubicBezTo>
                    <a:pt x="0" y="3412"/>
                    <a:pt x="0" y="3686"/>
                    <a:pt x="0" y="3926"/>
                  </a:cubicBezTo>
                  <a:cubicBezTo>
                    <a:pt x="4149" y="3532"/>
                    <a:pt x="8298" y="3155"/>
                    <a:pt x="12447" y="2829"/>
                  </a:cubicBezTo>
                  <a:lnTo>
                    <a:pt x="12413" y="2623"/>
                  </a:lnTo>
                  <a:cubicBezTo>
                    <a:pt x="12224" y="1646"/>
                    <a:pt x="11847" y="789"/>
                    <a:pt x="11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9" name="任意多边形: 形状 798">
              <a:extLst>
                <a:ext uri="{FF2B5EF4-FFF2-40B4-BE49-F238E27FC236}">
                  <a16:creationId xmlns:a16="http://schemas.microsoft.com/office/drawing/2014/main" id="{92E1E063-B991-B4CE-5457-E56EDBFB7CBE}"/>
                </a:ext>
              </a:extLst>
            </p:cNvPr>
            <p:cNvSpPr/>
            <p:nvPr/>
          </p:nvSpPr>
          <p:spPr>
            <a:xfrm>
              <a:off x="5764646" y="22015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66" y="0"/>
                    <a:pt x="349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0" name="任意多边形: 形状 799">
              <a:extLst>
                <a:ext uri="{FF2B5EF4-FFF2-40B4-BE49-F238E27FC236}">
                  <a16:creationId xmlns:a16="http://schemas.microsoft.com/office/drawing/2014/main" id="{F33BC61A-3539-73F4-947F-9B471726CD5C}"/>
                </a:ext>
              </a:extLst>
            </p:cNvPr>
            <p:cNvSpPr/>
            <p:nvPr/>
          </p:nvSpPr>
          <p:spPr>
            <a:xfrm>
              <a:off x="5759270" y="2316375"/>
              <a:ext cx="24040" cy="16819"/>
            </a:xfrm>
            <a:custGeom>
              <a:avLst/>
              <a:gdLst>
                <a:gd name="connsiteX0" fmla="*/ 19669 w 24040"/>
                <a:gd name="connsiteY0" fmla="*/ 2434 h 16819"/>
                <a:gd name="connsiteX1" fmla="*/ 19926 w 24040"/>
                <a:gd name="connsiteY1" fmla="*/ 16271 h 16819"/>
                <a:gd name="connsiteX2" fmla="*/ 23338 w 24040"/>
                <a:gd name="connsiteY2" fmla="*/ 12087 h 16819"/>
                <a:gd name="connsiteX3" fmla="*/ 21418 w 24040"/>
                <a:gd name="connsiteY3" fmla="*/ 3497 h 16819"/>
                <a:gd name="connsiteX4" fmla="*/ 19669 w 24040"/>
                <a:gd name="connsiteY4" fmla="*/ 2434 h 16819"/>
                <a:gd name="connsiteX5" fmla="*/ 3295 w 24040"/>
                <a:gd name="connsiteY5" fmla="*/ 0 h 16819"/>
                <a:gd name="connsiteX6" fmla="*/ 107 w 24040"/>
                <a:gd name="connsiteY6" fmla="*/ 5315 h 16819"/>
                <a:gd name="connsiteX7" fmla="*/ 2370 w 24040"/>
                <a:gd name="connsiteY7" fmla="*/ 11641 h 16819"/>
                <a:gd name="connsiteX8" fmla="*/ 4787 w 24040"/>
                <a:gd name="connsiteY8" fmla="*/ 13167 h 16819"/>
                <a:gd name="connsiteX9" fmla="*/ 4942 w 24040"/>
                <a:gd name="connsiteY9" fmla="*/ 13167 h 16819"/>
                <a:gd name="connsiteX10" fmla="*/ 9708 w 24040"/>
                <a:gd name="connsiteY10" fmla="*/ 10407 h 16819"/>
                <a:gd name="connsiteX11" fmla="*/ 9742 w 24040"/>
                <a:gd name="connsiteY11" fmla="*/ 10544 h 16819"/>
                <a:gd name="connsiteX12" fmla="*/ 10377 w 24040"/>
                <a:gd name="connsiteY12" fmla="*/ 12344 h 16819"/>
                <a:gd name="connsiteX13" fmla="*/ 14354 w 24040"/>
                <a:gd name="connsiteY13" fmla="*/ 16819 h 16819"/>
                <a:gd name="connsiteX14" fmla="*/ 14080 w 24040"/>
                <a:gd name="connsiteY14" fmla="*/ 1286 h 16819"/>
                <a:gd name="connsiteX15" fmla="*/ 10445 w 24040"/>
                <a:gd name="connsiteY15" fmla="*/ 2315 h 16819"/>
                <a:gd name="connsiteX16" fmla="*/ 10136 w 24040"/>
                <a:gd name="connsiteY16" fmla="*/ 2623 h 16819"/>
                <a:gd name="connsiteX17" fmla="*/ 8268 w 24040"/>
                <a:gd name="connsiteY17" fmla="*/ 806 h 16819"/>
                <a:gd name="connsiteX18" fmla="*/ 4770 w 24040"/>
                <a:gd name="connsiteY18" fmla="*/ 103 h 16819"/>
                <a:gd name="connsiteX19" fmla="*/ 3295 w 24040"/>
                <a:gd name="connsiteY19" fmla="*/ 0 h 1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040" h="16819">
                  <a:moveTo>
                    <a:pt x="19669" y="2434"/>
                  </a:moveTo>
                  <a:cubicBezTo>
                    <a:pt x="19652" y="7047"/>
                    <a:pt x="19755" y="11658"/>
                    <a:pt x="19926" y="16271"/>
                  </a:cubicBezTo>
                  <a:cubicBezTo>
                    <a:pt x="21418" y="15379"/>
                    <a:pt x="22532" y="13905"/>
                    <a:pt x="23338" y="12087"/>
                  </a:cubicBezTo>
                  <a:cubicBezTo>
                    <a:pt x="24727" y="8710"/>
                    <a:pt x="24041" y="5623"/>
                    <a:pt x="21418" y="3497"/>
                  </a:cubicBezTo>
                  <a:cubicBezTo>
                    <a:pt x="20938" y="3103"/>
                    <a:pt x="20338" y="2743"/>
                    <a:pt x="19669" y="2434"/>
                  </a:cubicBezTo>
                  <a:moveTo>
                    <a:pt x="3295" y="0"/>
                  </a:moveTo>
                  <a:cubicBezTo>
                    <a:pt x="501" y="0"/>
                    <a:pt x="-322" y="1629"/>
                    <a:pt x="107" y="5315"/>
                  </a:cubicBezTo>
                  <a:cubicBezTo>
                    <a:pt x="398" y="7681"/>
                    <a:pt x="1324" y="9653"/>
                    <a:pt x="2370" y="11641"/>
                  </a:cubicBezTo>
                  <a:cubicBezTo>
                    <a:pt x="2884" y="12636"/>
                    <a:pt x="3724" y="13116"/>
                    <a:pt x="4787" y="13167"/>
                  </a:cubicBezTo>
                  <a:cubicBezTo>
                    <a:pt x="4839" y="13167"/>
                    <a:pt x="4890" y="13167"/>
                    <a:pt x="4942" y="13167"/>
                  </a:cubicBezTo>
                  <a:cubicBezTo>
                    <a:pt x="6450" y="13167"/>
                    <a:pt x="8336" y="11967"/>
                    <a:pt x="9708" y="10407"/>
                  </a:cubicBezTo>
                  <a:lnTo>
                    <a:pt x="9742" y="10544"/>
                  </a:lnTo>
                  <a:cubicBezTo>
                    <a:pt x="9879" y="11161"/>
                    <a:pt x="10153" y="11744"/>
                    <a:pt x="10377" y="12344"/>
                  </a:cubicBezTo>
                  <a:cubicBezTo>
                    <a:pt x="11217" y="14522"/>
                    <a:pt x="12503" y="16133"/>
                    <a:pt x="14354" y="16819"/>
                  </a:cubicBezTo>
                  <a:cubicBezTo>
                    <a:pt x="14148" y="11641"/>
                    <a:pt x="14045" y="6463"/>
                    <a:pt x="14080" y="1286"/>
                  </a:cubicBezTo>
                  <a:cubicBezTo>
                    <a:pt x="12605" y="1320"/>
                    <a:pt x="11285" y="1646"/>
                    <a:pt x="10445" y="2315"/>
                  </a:cubicBezTo>
                  <a:lnTo>
                    <a:pt x="10136" y="2623"/>
                  </a:lnTo>
                  <a:cubicBezTo>
                    <a:pt x="9605" y="1834"/>
                    <a:pt x="8971" y="1166"/>
                    <a:pt x="8268" y="806"/>
                  </a:cubicBezTo>
                  <a:cubicBezTo>
                    <a:pt x="7102" y="566"/>
                    <a:pt x="5953" y="291"/>
                    <a:pt x="4770" y="103"/>
                  </a:cubicBezTo>
                  <a:cubicBezTo>
                    <a:pt x="4239" y="51"/>
                    <a:pt x="3741" y="0"/>
                    <a:pt x="32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1" name="任意多边形: 形状 800">
              <a:extLst>
                <a:ext uri="{FF2B5EF4-FFF2-40B4-BE49-F238E27FC236}">
                  <a16:creationId xmlns:a16="http://schemas.microsoft.com/office/drawing/2014/main" id="{8CC57569-C981-C38A-E435-B7162935A415}"/>
                </a:ext>
              </a:extLst>
            </p:cNvPr>
            <p:cNvSpPr/>
            <p:nvPr/>
          </p:nvSpPr>
          <p:spPr>
            <a:xfrm>
              <a:off x="5773360" y="2317678"/>
              <a:ext cx="5853" cy="15893"/>
            </a:xfrm>
            <a:custGeom>
              <a:avLst/>
              <a:gdLst>
                <a:gd name="connsiteX0" fmla="*/ 247 w 5853"/>
                <a:gd name="connsiteY0" fmla="*/ 0 h 15893"/>
                <a:gd name="connsiteX1" fmla="*/ 7 w 5853"/>
                <a:gd name="connsiteY1" fmla="*/ 0 h 15893"/>
                <a:gd name="connsiteX2" fmla="*/ 281 w 5853"/>
                <a:gd name="connsiteY2" fmla="*/ 15533 h 15893"/>
                <a:gd name="connsiteX3" fmla="*/ 2407 w 5853"/>
                <a:gd name="connsiteY3" fmla="*/ 15893 h 15893"/>
                <a:gd name="connsiteX4" fmla="*/ 2767 w 5853"/>
                <a:gd name="connsiteY4" fmla="*/ 15876 h 15893"/>
                <a:gd name="connsiteX5" fmla="*/ 5853 w 5853"/>
                <a:gd name="connsiteY5" fmla="*/ 14968 h 15893"/>
                <a:gd name="connsiteX6" fmla="*/ 5596 w 5853"/>
                <a:gd name="connsiteY6" fmla="*/ 1131 h 15893"/>
                <a:gd name="connsiteX7" fmla="*/ 247 w 5853"/>
                <a:gd name="connsiteY7" fmla="*/ 0 h 1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3" h="15893">
                  <a:moveTo>
                    <a:pt x="247" y="0"/>
                  </a:moveTo>
                  <a:cubicBezTo>
                    <a:pt x="161" y="0"/>
                    <a:pt x="92" y="0"/>
                    <a:pt x="7" y="0"/>
                  </a:cubicBezTo>
                  <a:cubicBezTo>
                    <a:pt x="-28" y="5178"/>
                    <a:pt x="75" y="10355"/>
                    <a:pt x="281" y="15533"/>
                  </a:cubicBezTo>
                  <a:cubicBezTo>
                    <a:pt x="915" y="15773"/>
                    <a:pt x="1635" y="15893"/>
                    <a:pt x="2407" y="15893"/>
                  </a:cubicBezTo>
                  <a:cubicBezTo>
                    <a:pt x="2527" y="15893"/>
                    <a:pt x="2647" y="15893"/>
                    <a:pt x="2767" y="15876"/>
                  </a:cubicBezTo>
                  <a:cubicBezTo>
                    <a:pt x="3933" y="15825"/>
                    <a:pt x="4962" y="15499"/>
                    <a:pt x="5853" y="14968"/>
                  </a:cubicBezTo>
                  <a:cubicBezTo>
                    <a:pt x="5664" y="10355"/>
                    <a:pt x="5579" y="5726"/>
                    <a:pt x="5596" y="1131"/>
                  </a:cubicBezTo>
                  <a:cubicBezTo>
                    <a:pt x="3984" y="411"/>
                    <a:pt x="2012" y="0"/>
                    <a:pt x="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2" name="任意多边形: 形状 801">
              <a:extLst>
                <a:ext uri="{FF2B5EF4-FFF2-40B4-BE49-F238E27FC236}">
                  <a16:creationId xmlns:a16="http://schemas.microsoft.com/office/drawing/2014/main" id="{A55A27EF-B35F-8D5E-73AD-B23B76DB49CC}"/>
                </a:ext>
              </a:extLst>
            </p:cNvPr>
            <p:cNvSpPr/>
            <p:nvPr/>
          </p:nvSpPr>
          <p:spPr>
            <a:xfrm>
              <a:off x="5818282" y="2350802"/>
              <a:ext cx="20532" cy="17402"/>
            </a:xfrm>
            <a:custGeom>
              <a:avLst/>
              <a:gdLst>
                <a:gd name="connsiteX0" fmla="*/ 10823 w 20532"/>
                <a:gd name="connsiteY0" fmla="*/ 0 h 17402"/>
                <a:gd name="connsiteX1" fmla="*/ 7034 w 20532"/>
                <a:gd name="connsiteY1" fmla="*/ 806 h 17402"/>
                <a:gd name="connsiteX2" fmla="*/ 56 w 20532"/>
                <a:gd name="connsiteY2" fmla="*/ 8658 h 17402"/>
                <a:gd name="connsiteX3" fmla="*/ 8200 w 20532"/>
                <a:gd name="connsiteY3" fmla="*/ 17402 h 17402"/>
                <a:gd name="connsiteX4" fmla="*/ 9451 w 20532"/>
                <a:gd name="connsiteY4" fmla="*/ 17299 h 17402"/>
                <a:gd name="connsiteX5" fmla="*/ 15658 w 20532"/>
                <a:gd name="connsiteY5" fmla="*/ 15156 h 17402"/>
                <a:gd name="connsiteX6" fmla="*/ 20510 w 20532"/>
                <a:gd name="connsiteY6" fmla="*/ 7955 h 17402"/>
                <a:gd name="connsiteX7" fmla="*/ 15178 w 20532"/>
                <a:gd name="connsiteY7" fmla="*/ 1046 h 17402"/>
                <a:gd name="connsiteX8" fmla="*/ 10823 w 20532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2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1" y="17299"/>
                  </a:cubicBezTo>
                  <a:cubicBezTo>
                    <a:pt x="11577" y="16956"/>
                    <a:pt x="13703" y="16151"/>
                    <a:pt x="15658" y="15156"/>
                  </a:cubicBezTo>
                  <a:cubicBezTo>
                    <a:pt x="18435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55" y="343"/>
                    <a:pt x="12281" y="0"/>
                    <a:pt x="108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3" name="任意多边形: 形状 802">
              <a:extLst>
                <a:ext uri="{FF2B5EF4-FFF2-40B4-BE49-F238E27FC236}">
                  <a16:creationId xmlns:a16="http://schemas.microsoft.com/office/drawing/2014/main" id="{8CD3D344-839F-F997-4402-EE324B712AE6}"/>
                </a:ext>
              </a:extLst>
            </p:cNvPr>
            <p:cNvSpPr/>
            <p:nvPr/>
          </p:nvSpPr>
          <p:spPr>
            <a:xfrm>
              <a:off x="5843792" y="2351471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29 w 6824"/>
                <a:gd name="connsiteY1" fmla="*/ 1646 h 6892"/>
                <a:gd name="connsiteX2" fmla="*/ 1635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4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29" y="1646"/>
                  </a:cubicBezTo>
                  <a:cubicBezTo>
                    <a:pt x="-353" y="3378"/>
                    <a:pt x="195" y="4938"/>
                    <a:pt x="1635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7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4" y="120"/>
                  </a:cubicBezTo>
                  <a:cubicBezTo>
                    <a:pt x="4944" y="34"/>
                    <a:pt x="4756" y="0"/>
                    <a:pt x="44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4" name="任意多边形: 形状 803">
              <a:extLst>
                <a:ext uri="{FF2B5EF4-FFF2-40B4-BE49-F238E27FC236}">
                  <a16:creationId xmlns:a16="http://schemas.microsoft.com/office/drawing/2014/main" id="{1E5F4308-0D05-DA75-A521-01159AA2C57A}"/>
                </a:ext>
              </a:extLst>
            </p:cNvPr>
            <p:cNvSpPr/>
            <p:nvPr/>
          </p:nvSpPr>
          <p:spPr>
            <a:xfrm>
              <a:off x="5744021" y="2337395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5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6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1" y="6944"/>
                    <a:pt x="6132" y="5829"/>
                    <a:pt x="6372" y="4132"/>
                  </a:cubicBezTo>
                  <a:cubicBezTo>
                    <a:pt x="6646" y="2246"/>
                    <a:pt x="5995" y="806"/>
                    <a:pt x="4315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5" name="任意多边形: 形状 804">
              <a:extLst>
                <a:ext uri="{FF2B5EF4-FFF2-40B4-BE49-F238E27FC236}">
                  <a16:creationId xmlns:a16="http://schemas.microsoft.com/office/drawing/2014/main" id="{574BEC73-F4EB-624A-5B3D-0B6979951077}"/>
                </a:ext>
              </a:extLst>
            </p:cNvPr>
            <p:cNvSpPr/>
            <p:nvPr/>
          </p:nvSpPr>
          <p:spPr>
            <a:xfrm>
              <a:off x="5832184" y="22856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1 w 5207"/>
                <a:gd name="connsiteY1" fmla="*/ 1200 h 4646"/>
                <a:gd name="connsiteX2" fmla="*/ 1705 w 5207"/>
                <a:gd name="connsiteY2" fmla="*/ 4303 h 4646"/>
                <a:gd name="connsiteX3" fmla="*/ 2853 w 5207"/>
                <a:gd name="connsiteY3" fmla="*/ 4646 h 4646"/>
                <a:gd name="connsiteX4" fmla="*/ 5065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1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3" y="4646"/>
                  </a:cubicBezTo>
                  <a:cubicBezTo>
                    <a:pt x="3814" y="4646"/>
                    <a:pt x="4602" y="3892"/>
                    <a:pt x="5065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56" y="292"/>
                    <a:pt x="2254" y="0"/>
                    <a:pt x="16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6" name="任意多边形: 形状 805">
              <a:extLst>
                <a:ext uri="{FF2B5EF4-FFF2-40B4-BE49-F238E27FC236}">
                  <a16:creationId xmlns:a16="http://schemas.microsoft.com/office/drawing/2014/main" id="{5D72B5FE-B104-6EAE-A293-F7459CF2C316}"/>
                </a:ext>
              </a:extLst>
            </p:cNvPr>
            <p:cNvSpPr/>
            <p:nvPr/>
          </p:nvSpPr>
          <p:spPr>
            <a:xfrm>
              <a:off x="5828608" y="2155246"/>
              <a:ext cx="20628" cy="18036"/>
            </a:xfrm>
            <a:custGeom>
              <a:avLst/>
              <a:gdLst>
                <a:gd name="connsiteX0" fmla="*/ 11076 w 20628"/>
                <a:gd name="connsiteY0" fmla="*/ 0 h 18036"/>
                <a:gd name="connsiteX1" fmla="*/ 6001 w 20628"/>
                <a:gd name="connsiteY1" fmla="*/ 1440 h 18036"/>
                <a:gd name="connsiteX2" fmla="*/ 0 w 20628"/>
                <a:gd name="connsiteY2" fmla="*/ 10338 h 18036"/>
                <a:gd name="connsiteX3" fmla="*/ 8178 w 20628"/>
                <a:gd name="connsiteY3" fmla="*/ 18037 h 18036"/>
                <a:gd name="connsiteX4" fmla="*/ 10562 w 20628"/>
                <a:gd name="connsiteY4" fmla="*/ 17677 h 18036"/>
                <a:gd name="connsiteX5" fmla="*/ 16528 w 20628"/>
                <a:gd name="connsiteY5" fmla="*/ 14642 h 18036"/>
                <a:gd name="connsiteX6" fmla="*/ 20471 w 20628"/>
                <a:gd name="connsiteY6" fmla="*/ 6704 h 18036"/>
                <a:gd name="connsiteX7" fmla="*/ 14230 w 20628"/>
                <a:gd name="connsiteY7" fmla="*/ 514 h 18036"/>
                <a:gd name="connsiteX8" fmla="*/ 11076 w 20628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8" h="18036">
                  <a:moveTo>
                    <a:pt x="11076" y="0"/>
                  </a:moveTo>
                  <a:cubicBezTo>
                    <a:pt x="9259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2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85" y="172"/>
                    <a:pt x="12122" y="0"/>
                    <a:pt x="110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7" name="任意多边形: 形状 806">
              <a:extLst>
                <a:ext uri="{FF2B5EF4-FFF2-40B4-BE49-F238E27FC236}">
                  <a16:creationId xmlns:a16="http://schemas.microsoft.com/office/drawing/2014/main" id="{0B39119C-4A31-4102-BD93-B32A491B9D0B}"/>
                </a:ext>
              </a:extLst>
            </p:cNvPr>
            <p:cNvSpPr/>
            <p:nvPr/>
          </p:nvSpPr>
          <p:spPr>
            <a:xfrm>
              <a:off x="5753422" y="24186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52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8" name="任意多边形: 形状 807">
              <a:extLst>
                <a:ext uri="{FF2B5EF4-FFF2-40B4-BE49-F238E27FC236}">
                  <a16:creationId xmlns:a16="http://schemas.microsoft.com/office/drawing/2014/main" id="{C49CBFF1-F5B0-BBC6-1EBE-33F87980A7D0}"/>
                </a:ext>
              </a:extLst>
            </p:cNvPr>
            <p:cNvSpPr/>
            <p:nvPr/>
          </p:nvSpPr>
          <p:spPr>
            <a:xfrm>
              <a:off x="5727111" y="2379640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2 w 30416"/>
                <a:gd name="connsiteY4" fmla="*/ 4406 h 27123"/>
                <a:gd name="connsiteX5" fmla="*/ 10834 w 30416"/>
                <a:gd name="connsiteY5" fmla="*/ 4235 h 27123"/>
                <a:gd name="connsiteX6" fmla="*/ 5107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2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0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1" y="4629"/>
                    <a:pt x="14417" y="4629"/>
                  </a:cubicBezTo>
                  <a:cubicBezTo>
                    <a:pt x="13920" y="4629"/>
                    <a:pt x="13354" y="4509"/>
                    <a:pt x="12702" y="4406"/>
                  </a:cubicBezTo>
                  <a:cubicBezTo>
                    <a:pt x="12017" y="4286"/>
                    <a:pt x="11399" y="4235"/>
                    <a:pt x="10834" y="4235"/>
                  </a:cubicBezTo>
                  <a:cubicBezTo>
                    <a:pt x="7902" y="4235"/>
                    <a:pt x="6428" y="5881"/>
                    <a:pt x="5107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1" y="24157"/>
                    <a:pt x="3376" y="24603"/>
                  </a:cubicBezTo>
                  <a:cubicBezTo>
                    <a:pt x="4850" y="26283"/>
                    <a:pt x="6307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2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5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1" y="13390"/>
                    <a:pt x="29847" y="12482"/>
                    <a:pt x="30276" y="10921"/>
                  </a:cubicBezTo>
                  <a:cubicBezTo>
                    <a:pt x="30791" y="9001"/>
                    <a:pt x="29830" y="7732"/>
                    <a:pt x="28390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33" y="754"/>
                    <a:pt x="23230" y="0"/>
                    <a:pt x="220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9" name="任意多边形: 形状 808">
              <a:extLst>
                <a:ext uri="{FF2B5EF4-FFF2-40B4-BE49-F238E27FC236}">
                  <a16:creationId xmlns:a16="http://schemas.microsoft.com/office/drawing/2014/main" id="{35DCFF17-5BCE-171F-7C3F-A7893FE0E8CB}"/>
                </a:ext>
              </a:extLst>
            </p:cNvPr>
            <p:cNvSpPr/>
            <p:nvPr/>
          </p:nvSpPr>
          <p:spPr>
            <a:xfrm>
              <a:off x="5771353" y="2233976"/>
              <a:ext cx="4849" cy="4337"/>
            </a:xfrm>
            <a:custGeom>
              <a:avLst/>
              <a:gdLst>
                <a:gd name="connsiteX0" fmla="*/ 2099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2 w 4849"/>
                <a:gd name="connsiteY3" fmla="*/ 4338 h 4337"/>
                <a:gd name="connsiteX4" fmla="*/ 4688 w 4849"/>
                <a:gd name="connsiteY4" fmla="*/ 2572 h 4337"/>
                <a:gd name="connsiteX5" fmla="*/ 3420 w 4849"/>
                <a:gd name="connsiteY5" fmla="*/ 274 h 4337"/>
                <a:gd name="connsiteX6" fmla="*/ 2099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099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2" y="4338"/>
                  </a:cubicBezTo>
                  <a:cubicBezTo>
                    <a:pt x="3162" y="4338"/>
                    <a:pt x="4174" y="3858"/>
                    <a:pt x="4688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22" y="86"/>
                    <a:pt x="2494" y="0"/>
                    <a:pt x="20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0" name="任意多边形: 形状 809">
              <a:extLst>
                <a:ext uri="{FF2B5EF4-FFF2-40B4-BE49-F238E27FC236}">
                  <a16:creationId xmlns:a16="http://schemas.microsoft.com/office/drawing/2014/main" id="{0651A109-B7FC-3658-E16B-318E0C540A69}"/>
                </a:ext>
              </a:extLst>
            </p:cNvPr>
            <p:cNvSpPr/>
            <p:nvPr/>
          </p:nvSpPr>
          <p:spPr>
            <a:xfrm>
              <a:off x="5727848" y="2330331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1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27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1" y="154"/>
                  </a:cubicBezTo>
                  <a:cubicBezTo>
                    <a:pt x="4285" y="51"/>
                    <a:pt x="3942" y="0"/>
                    <a:pt x="361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1" name="任意多边形: 形状 810">
              <a:extLst>
                <a:ext uri="{FF2B5EF4-FFF2-40B4-BE49-F238E27FC236}">
                  <a16:creationId xmlns:a16="http://schemas.microsoft.com/office/drawing/2014/main" id="{8AB4B844-FE26-1881-BDA7-D29499EAAC19}"/>
                </a:ext>
              </a:extLst>
            </p:cNvPr>
            <p:cNvSpPr/>
            <p:nvPr/>
          </p:nvSpPr>
          <p:spPr>
            <a:xfrm>
              <a:off x="5764123" y="2130129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97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75" y="17"/>
                    <a:pt x="4340" y="17"/>
                    <a:pt x="4323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2" name="任意多边形: 形状 811">
              <a:extLst>
                <a:ext uri="{FF2B5EF4-FFF2-40B4-BE49-F238E27FC236}">
                  <a16:creationId xmlns:a16="http://schemas.microsoft.com/office/drawing/2014/main" id="{3F592454-B000-D49C-8056-7FC2F70AB7A6}"/>
                </a:ext>
              </a:extLst>
            </p:cNvPr>
            <p:cNvSpPr/>
            <p:nvPr/>
          </p:nvSpPr>
          <p:spPr>
            <a:xfrm>
              <a:off x="5757642" y="22943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8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1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2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8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5" y="11161"/>
                    <a:pt x="7273" y="11161"/>
                    <a:pt x="7307" y="11161"/>
                  </a:cubicBezTo>
                  <a:cubicBezTo>
                    <a:pt x="9278" y="11007"/>
                    <a:pt x="10616" y="9773"/>
                    <a:pt x="10941" y="7612"/>
                  </a:cubicBezTo>
                  <a:cubicBezTo>
                    <a:pt x="11268" y="5538"/>
                    <a:pt x="10890" y="3806"/>
                    <a:pt x="8884" y="3189"/>
                  </a:cubicBezTo>
                  <a:cubicBezTo>
                    <a:pt x="8679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2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3" name="任意多边形: 形状 812">
              <a:extLst>
                <a:ext uri="{FF2B5EF4-FFF2-40B4-BE49-F238E27FC236}">
                  <a16:creationId xmlns:a16="http://schemas.microsoft.com/office/drawing/2014/main" id="{2DB663FD-7D47-0C9A-D15A-7841D8497223}"/>
                </a:ext>
              </a:extLst>
            </p:cNvPr>
            <p:cNvSpPr/>
            <p:nvPr/>
          </p:nvSpPr>
          <p:spPr>
            <a:xfrm>
              <a:off x="5716127" y="22122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8" y="5503"/>
                    <a:pt x="-1276" y="8864"/>
                    <a:pt x="1467" y="10613"/>
                  </a:cubicBezTo>
                  <a:cubicBezTo>
                    <a:pt x="2067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7" y="0"/>
                    <a:pt x="3439" y="0"/>
                    <a:pt x="32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4" name="任意多边形: 形状 813">
              <a:extLst>
                <a:ext uri="{FF2B5EF4-FFF2-40B4-BE49-F238E27FC236}">
                  <a16:creationId xmlns:a16="http://schemas.microsoft.com/office/drawing/2014/main" id="{3F7A562D-52AD-3FC5-155E-D26AD3D88397}"/>
                </a:ext>
              </a:extLst>
            </p:cNvPr>
            <p:cNvSpPr/>
            <p:nvPr/>
          </p:nvSpPr>
          <p:spPr>
            <a:xfrm>
              <a:off x="5537321" y="2711893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7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5 h 13441"/>
                <a:gd name="connsiteX6" fmla="*/ 12801 w 12850"/>
                <a:gd name="connsiteY6" fmla="*/ 5024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60" y="309"/>
                    <a:pt x="4742" y="549"/>
                    <a:pt x="3577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5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5"/>
                  </a:cubicBezTo>
                  <a:cubicBezTo>
                    <a:pt x="11172" y="12259"/>
                    <a:pt x="13195" y="7972"/>
                    <a:pt x="12801" y="5024"/>
                  </a:cubicBezTo>
                  <a:cubicBezTo>
                    <a:pt x="12509" y="2709"/>
                    <a:pt x="9543" y="103"/>
                    <a:pt x="7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5" name="任意多边形: 形状 814">
              <a:extLst>
                <a:ext uri="{FF2B5EF4-FFF2-40B4-BE49-F238E27FC236}">
                  <a16:creationId xmlns:a16="http://schemas.microsoft.com/office/drawing/2014/main" id="{3CDEC0FB-149F-575D-165A-80EEAB135A46}"/>
                </a:ext>
              </a:extLst>
            </p:cNvPr>
            <p:cNvSpPr/>
            <p:nvPr/>
          </p:nvSpPr>
          <p:spPr>
            <a:xfrm>
              <a:off x="5915162" y="2147531"/>
              <a:ext cx="15441" cy="16733"/>
            </a:xfrm>
            <a:custGeom>
              <a:avLst/>
              <a:gdLst>
                <a:gd name="connsiteX0" fmla="*/ 8412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7 w 15441"/>
                <a:gd name="connsiteY9" fmla="*/ 720 h 16733"/>
                <a:gd name="connsiteX10" fmla="*/ 12321 w 15441"/>
                <a:gd name="connsiteY10" fmla="*/ 737 h 16733"/>
                <a:gd name="connsiteX11" fmla="*/ 8412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12" y="0"/>
                  </a:moveTo>
                  <a:cubicBezTo>
                    <a:pt x="7314" y="0"/>
                    <a:pt x="6320" y="206"/>
                    <a:pt x="5360" y="497"/>
                  </a:cubicBezTo>
                  <a:cubicBezTo>
                    <a:pt x="4623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60"/>
                    <a:pt x="12355" y="720"/>
                    <a:pt x="12287" y="720"/>
                  </a:cubicBezTo>
                  <a:cubicBezTo>
                    <a:pt x="12270" y="720"/>
                    <a:pt x="12287" y="720"/>
                    <a:pt x="12321" y="737"/>
                  </a:cubicBezTo>
                  <a:cubicBezTo>
                    <a:pt x="10795" y="223"/>
                    <a:pt x="9543" y="0"/>
                    <a:pt x="841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6" name="任意多边形: 形状 815">
              <a:extLst>
                <a:ext uri="{FF2B5EF4-FFF2-40B4-BE49-F238E27FC236}">
                  <a16:creationId xmlns:a16="http://schemas.microsoft.com/office/drawing/2014/main" id="{BB5E6C21-FDFA-E57B-5E44-72EED6519B82}"/>
                </a:ext>
              </a:extLst>
            </p:cNvPr>
            <p:cNvSpPr/>
            <p:nvPr/>
          </p:nvSpPr>
          <p:spPr>
            <a:xfrm>
              <a:off x="6029970" y="23093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49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00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3" y="6498"/>
                    <a:pt x="17202" y="5058"/>
                    <a:pt x="15368" y="3292"/>
                  </a:cubicBezTo>
                  <a:cubicBezTo>
                    <a:pt x="13070" y="1063"/>
                    <a:pt x="9984" y="0"/>
                    <a:pt x="68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7" name="任意多边形: 形状 816">
              <a:extLst>
                <a:ext uri="{FF2B5EF4-FFF2-40B4-BE49-F238E27FC236}">
                  <a16:creationId xmlns:a16="http://schemas.microsoft.com/office/drawing/2014/main" id="{49C63173-3759-534B-D0D9-1021113417B8}"/>
                </a:ext>
              </a:extLst>
            </p:cNvPr>
            <p:cNvSpPr/>
            <p:nvPr/>
          </p:nvSpPr>
          <p:spPr>
            <a:xfrm>
              <a:off x="5965099" y="21460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3" y="0"/>
                    <a:pt x="7938" y="51"/>
                    <a:pt x="7647" y="154"/>
                  </a:cubicBezTo>
                  <a:cubicBezTo>
                    <a:pt x="3978" y="1560"/>
                    <a:pt x="2709" y="5555"/>
                    <a:pt x="0" y="7835"/>
                  </a:cubicBezTo>
                  <a:cubicBezTo>
                    <a:pt x="69" y="8487"/>
                    <a:pt x="86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9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53" y="754"/>
                    <a:pt x="9481" y="0"/>
                    <a:pt x="8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8" name="任意多边形: 形状 817">
              <a:extLst>
                <a:ext uri="{FF2B5EF4-FFF2-40B4-BE49-F238E27FC236}">
                  <a16:creationId xmlns:a16="http://schemas.microsoft.com/office/drawing/2014/main" id="{30EA4DBC-BC11-E9ED-2667-3ADD220EE4AA}"/>
                </a:ext>
              </a:extLst>
            </p:cNvPr>
            <p:cNvSpPr/>
            <p:nvPr/>
          </p:nvSpPr>
          <p:spPr>
            <a:xfrm>
              <a:off x="5527100" y="2692982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0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55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59" y="223"/>
                    <a:pt x="3648" y="34"/>
                  </a:cubicBezTo>
                  <a:cubicBezTo>
                    <a:pt x="3528" y="0"/>
                    <a:pt x="3425" y="0"/>
                    <a:pt x="3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9" name="任意多边形: 形状 818">
              <a:extLst>
                <a:ext uri="{FF2B5EF4-FFF2-40B4-BE49-F238E27FC236}">
                  <a16:creationId xmlns:a16="http://schemas.microsoft.com/office/drawing/2014/main" id="{054D9B01-3B62-53BA-E15B-60E398ACA93F}"/>
                </a:ext>
              </a:extLst>
            </p:cNvPr>
            <p:cNvSpPr/>
            <p:nvPr/>
          </p:nvSpPr>
          <p:spPr>
            <a:xfrm>
              <a:off x="5543127" y="2836897"/>
              <a:ext cx="4019" cy="5246"/>
            </a:xfrm>
            <a:custGeom>
              <a:avLst/>
              <a:gdLst>
                <a:gd name="connsiteX0" fmla="*/ 617 w 4019"/>
                <a:gd name="connsiteY0" fmla="*/ 0 h 5246"/>
                <a:gd name="connsiteX1" fmla="*/ 0 w 4019"/>
                <a:gd name="connsiteY1" fmla="*/ 86 h 5246"/>
                <a:gd name="connsiteX2" fmla="*/ 3840 w 4019"/>
                <a:gd name="connsiteY2" fmla="*/ 5246 h 5246"/>
                <a:gd name="connsiteX3" fmla="*/ 4012 w 4019"/>
                <a:gd name="connsiteY3" fmla="*/ 4389 h 5246"/>
                <a:gd name="connsiteX4" fmla="*/ 909 w 4019"/>
                <a:gd name="connsiteY4" fmla="*/ 34 h 5246"/>
                <a:gd name="connsiteX5" fmla="*/ 617 w 4019"/>
                <a:gd name="connsiteY5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" h="5246">
                  <a:moveTo>
                    <a:pt x="617" y="0"/>
                  </a:moveTo>
                  <a:cubicBezTo>
                    <a:pt x="411" y="0"/>
                    <a:pt x="206" y="34"/>
                    <a:pt x="0" y="86"/>
                  </a:cubicBezTo>
                  <a:cubicBezTo>
                    <a:pt x="1269" y="1817"/>
                    <a:pt x="2537" y="3532"/>
                    <a:pt x="3840" y="5246"/>
                  </a:cubicBezTo>
                  <a:cubicBezTo>
                    <a:pt x="3961" y="4938"/>
                    <a:pt x="4046" y="4646"/>
                    <a:pt x="4012" y="4389"/>
                  </a:cubicBezTo>
                  <a:cubicBezTo>
                    <a:pt x="3823" y="2332"/>
                    <a:pt x="3241" y="411"/>
                    <a:pt x="909" y="34"/>
                  </a:cubicBezTo>
                  <a:cubicBezTo>
                    <a:pt x="806" y="17"/>
                    <a:pt x="703" y="0"/>
                    <a:pt x="6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0" name="任意多边形: 形状 819">
              <a:extLst>
                <a:ext uri="{FF2B5EF4-FFF2-40B4-BE49-F238E27FC236}">
                  <a16:creationId xmlns:a16="http://schemas.microsoft.com/office/drawing/2014/main" id="{465BD60D-CB99-8824-42FF-9B729BCD14E9}"/>
                </a:ext>
              </a:extLst>
            </p:cNvPr>
            <p:cNvSpPr/>
            <p:nvPr/>
          </p:nvSpPr>
          <p:spPr>
            <a:xfrm>
              <a:off x="5523084" y="2807768"/>
              <a:ext cx="2536" cy="3737"/>
            </a:xfrm>
            <a:custGeom>
              <a:avLst/>
              <a:gdLst>
                <a:gd name="connsiteX0" fmla="*/ 0 w 2536"/>
                <a:gd name="connsiteY0" fmla="*/ 0 h 3737"/>
                <a:gd name="connsiteX1" fmla="*/ 2434 w 2536"/>
                <a:gd name="connsiteY1" fmla="*/ 3737 h 3737"/>
                <a:gd name="connsiteX2" fmla="*/ 2366 w 2536"/>
                <a:gd name="connsiteY2" fmla="*/ 2229 h 3737"/>
                <a:gd name="connsiteX3" fmla="*/ 0 w 2536"/>
                <a:gd name="connsiteY3" fmla="*/ 0 h 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6" h="3737">
                  <a:moveTo>
                    <a:pt x="0" y="0"/>
                  </a:moveTo>
                  <a:cubicBezTo>
                    <a:pt x="806" y="1252"/>
                    <a:pt x="1612" y="2486"/>
                    <a:pt x="2434" y="3737"/>
                  </a:cubicBezTo>
                  <a:cubicBezTo>
                    <a:pt x="2572" y="3326"/>
                    <a:pt x="2589" y="2846"/>
                    <a:pt x="2366" y="2229"/>
                  </a:cubicBezTo>
                  <a:cubicBezTo>
                    <a:pt x="1869" y="909"/>
                    <a:pt x="977" y="360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1" name="任意多边形: 形状 820">
              <a:extLst>
                <a:ext uri="{FF2B5EF4-FFF2-40B4-BE49-F238E27FC236}">
                  <a16:creationId xmlns:a16="http://schemas.microsoft.com/office/drawing/2014/main" id="{E3AC5B75-A31C-37A2-4A4E-BE5B02574828}"/>
                </a:ext>
              </a:extLst>
            </p:cNvPr>
            <p:cNvSpPr/>
            <p:nvPr/>
          </p:nvSpPr>
          <p:spPr>
            <a:xfrm>
              <a:off x="5902788" y="2248720"/>
              <a:ext cx="4595" cy="4337"/>
            </a:xfrm>
            <a:custGeom>
              <a:avLst/>
              <a:gdLst>
                <a:gd name="connsiteX0" fmla="*/ 2664 w 4595"/>
                <a:gd name="connsiteY0" fmla="*/ 0 h 4337"/>
                <a:gd name="connsiteX1" fmla="*/ 41 w 4595"/>
                <a:gd name="connsiteY1" fmla="*/ 2092 h 4337"/>
                <a:gd name="connsiteX2" fmla="*/ 1618 w 4595"/>
                <a:gd name="connsiteY2" fmla="*/ 4321 h 4337"/>
                <a:gd name="connsiteX3" fmla="*/ 1858 w 4595"/>
                <a:gd name="connsiteY3" fmla="*/ 4338 h 4337"/>
                <a:gd name="connsiteX4" fmla="*/ 4550 w 4595"/>
                <a:gd name="connsiteY4" fmla="*/ 1800 h 4337"/>
                <a:gd name="connsiteX5" fmla="*/ 3195 w 4595"/>
                <a:gd name="connsiteY5" fmla="*/ 51 h 4337"/>
                <a:gd name="connsiteX6" fmla="*/ 2664 w 4595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5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89" y="4338"/>
                    <a:pt x="1858" y="4338"/>
                  </a:cubicBezTo>
                  <a:cubicBezTo>
                    <a:pt x="3349" y="4338"/>
                    <a:pt x="4207" y="3275"/>
                    <a:pt x="4550" y="1800"/>
                  </a:cubicBezTo>
                  <a:cubicBezTo>
                    <a:pt x="4790" y="789"/>
                    <a:pt x="4035" y="343"/>
                    <a:pt x="3195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2" name="任意多边形: 形状 821">
              <a:extLst>
                <a:ext uri="{FF2B5EF4-FFF2-40B4-BE49-F238E27FC236}">
                  <a16:creationId xmlns:a16="http://schemas.microsoft.com/office/drawing/2014/main" id="{7399BAC1-5915-968E-C90E-BC29BFDC8960}"/>
                </a:ext>
              </a:extLst>
            </p:cNvPr>
            <p:cNvSpPr/>
            <p:nvPr/>
          </p:nvSpPr>
          <p:spPr>
            <a:xfrm>
              <a:off x="5604797" y="24016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4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4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3" y="1474"/>
                    <a:pt x="6550" y="463"/>
                  </a:cubicBezTo>
                  <a:cubicBezTo>
                    <a:pt x="6190" y="137"/>
                    <a:pt x="5898" y="0"/>
                    <a:pt x="56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3" name="任意多边形: 形状 822">
              <a:extLst>
                <a:ext uri="{FF2B5EF4-FFF2-40B4-BE49-F238E27FC236}">
                  <a16:creationId xmlns:a16="http://schemas.microsoft.com/office/drawing/2014/main" id="{395E97C8-0261-373E-AFB1-A938874DDD05}"/>
                </a:ext>
              </a:extLst>
            </p:cNvPr>
            <p:cNvSpPr/>
            <p:nvPr/>
          </p:nvSpPr>
          <p:spPr>
            <a:xfrm>
              <a:off x="5678342" y="2254670"/>
              <a:ext cx="4576" cy="3874"/>
            </a:xfrm>
            <a:custGeom>
              <a:avLst/>
              <a:gdLst>
                <a:gd name="connsiteX0" fmla="*/ 2305 w 4576"/>
                <a:gd name="connsiteY0" fmla="*/ 0 h 3874"/>
                <a:gd name="connsiteX1" fmla="*/ 76 w 4576"/>
                <a:gd name="connsiteY1" fmla="*/ 1954 h 3874"/>
                <a:gd name="connsiteX2" fmla="*/ 1053 w 4576"/>
                <a:gd name="connsiteY2" fmla="*/ 3703 h 3874"/>
                <a:gd name="connsiteX3" fmla="*/ 2785 w 4576"/>
                <a:gd name="connsiteY3" fmla="*/ 3875 h 3874"/>
                <a:gd name="connsiteX4" fmla="*/ 4482 w 4576"/>
                <a:gd name="connsiteY4" fmla="*/ 2486 h 3874"/>
                <a:gd name="connsiteX5" fmla="*/ 3197 w 4576"/>
                <a:gd name="connsiteY5" fmla="*/ 120 h 3874"/>
                <a:gd name="connsiteX6" fmla="*/ 2305 w 4576"/>
                <a:gd name="connsiteY6" fmla="*/ 0 h 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74">
                  <a:moveTo>
                    <a:pt x="2305" y="0"/>
                  </a:moveTo>
                  <a:cubicBezTo>
                    <a:pt x="1242" y="0"/>
                    <a:pt x="402" y="600"/>
                    <a:pt x="76" y="1954"/>
                  </a:cubicBezTo>
                  <a:cubicBezTo>
                    <a:pt x="-112" y="2777"/>
                    <a:pt x="-9" y="3583"/>
                    <a:pt x="1053" y="3703"/>
                  </a:cubicBezTo>
                  <a:cubicBezTo>
                    <a:pt x="1619" y="3720"/>
                    <a:pt x="2237" y="3875"/>
                    <a:pt x="2785" y="3875"/>
                  </a:cubicBezTo>
                  <a:cubicBezTo>
                    <a:pt x="3523" y="3875"/>
                    <a:pt x="4157" y="3618"/>
                    <a:pt x="4482" y="2486"/>
                  </a:cubicBezTo>
                  <a:cubicBezTo>
                    <a:pt x="4808" y="1371"/>
                    <a:pt x="4260" y="394"/>
                    <a:pt x="3197" y="120"/>
                  </a:cubicBezTo>
                  <a:cubicBezTo>
                    <a:pt x="2888" y="51"/>
                    <a:pt x="2580" y="0"/>
                    <a:pt x="2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4" name="任意多边形: 形状 823">
              <a:extLst>
                <a:ext uri="{FF2B5EF4-FFF2-40B4-BE49-F238E27FC236}">
                  <a16:creationId xmlns:a16="http://schemas.microsoft.com/office/drawing/2014/main" id="{11207812-1A1F-88FF-9F89-439D632CFD6F}"/>
                </a:ext>
              </a:extLst>
            </p:cNvPr>
            <p:cNvSpPr/>
            <p:nvPr/>
          </p:nvSpPr>
          <p:spPr>
            <a:xfrm>
              <a:off x="5501259" y="2767957"/>
              <a:ext cx="13162" cy="16579"/>
            </a:xfrm>
            <a:custGeom>
              <a:avLst/>
              <a:gdLst>
                <a:gd name="connsiteX0" fmla="*/ 5538 w 13162"/>
                <a:gd name="connsiteY0" fmla="*/ 0 h 16579"/>
                <a:gd name="connsiteX1" fmla="*/ 3892 w 13162"/>
                <a:gd name="connsiteY1" fmla="*/ 497 h 16579"/>
                <a:gd name="connsiteX2" fmla="*/ 2606 w 13162"/>
                <a:gd name="connsiteY2" fmla="*/ 326 h 16579"/>
                <a:gd name="connsiteX3" fmla="*/ 754 w 13162"/>
                <a:gd name="connsiteY3" fmla="*/ 34 h 16579"/>
                <a:gd name="connsiteX4" fmla="*/ 0 w 13162"/>
                <a:gd name="connsiteY4" fmla="*/ 154 h 16579"/>
                <a:gd name="connsiteX5" fmla="*/ 10407 w 13162"/>
                <a:gd name="connsiteY5" fmla="*/ 16579 h 16579"/>
                <a:gd name="connsiteX6" fmla="*/ 10595 w 13162"/>
                <a:gd name="connsiteY6" fmla="*/ 16494 h 16579"/>
                <a:gd name="connsiteX7" fmla="*/ 13048 w 13162"/>
                <a:gd name="connsiteY7" fmla="*/ 12464 h 16579"/>
                <a:gd name="connsiteX8" fmla="*/ 10836 w 13162"/>
                <a:gd name="connsiteY8" fmla="*/ 2743 h 16579"/>
                <a:gd name="connsiteX9" fmla="*/ 9121 w 13162"/>
                <a:gd name="connsiteY9" fmla="*/ 1097 h 16579"/>
                <a:gd name="connsiteX10" fmla="*/ 5538 w 13162"/>
                <a:gd name="connsiteY10" fmla="*/ 0 h 16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162" h="16579">
                  <a:moveTo>
                    <a:pt x="5538" y="0"/>
                  </a:moveTo>
                  <a:cubicBezTo>
                    <a:pt x="4989" y="0"/>
                    <a:pt x="4441" y="137"/>
                    <a:pt x="3892" y="497"/>
                  </a:cubicBezTo>
                  <a:cubicBezTo>
                    <a:pt x="3412" y="429"/>
                    <a:pt x="3018" y="377"/>
                    <a:pt x="2606" y="326"/>
                  </a:cubicBezTo>
                  <a:cubicBezTo>
                    <a:pt x="1972" y="223"/>
                    <a:pt x="1355" y="34"/>
                    <a:pt x="754" y="34"/>
                  </a:cubicBezTo>
                  <a:cubicBezTo>
                    <a:pt x="497" y="34"/>
                    <a:pt x="257" y="69"/>
                    <a:pt x="0" y="154"/>
                  </a:cubicBezTo>
                  <a:cubicBezTo>
                    <a:pt x="3498" y="5658"/>
                    <a:pt x="6961" y="11144"/>
                    <a:pt x="10407" y="16579"/>
                  </a:cubicBezTo>
                  <a:cubicBezTo>
                    <a:pt x="10476" y="16562"/>
                    <a:pt x="10527" y="16528"/>
                    <a:pt x="10595" y="16494"/>
                  </a:cubicBezTo>
                  <a:cubicBezTo>
                    <a:pt x="12276" y="15671"/>
                    <a:pt x="13562" y="14248"/>
                    <a:pt x="13048" y="12464"/>
                  </a:cubicBezTo>
                  <a:cubicBezTo>
                    <a:pt x="12122" y="9276"/>
                    <a:pt x="9944" y="6464"/>
                    <a:pt x="10836" y="2743"/>
                  </a:cubicBezTo>
                  <a:cubicBezTo>
                    <a:pt x="10922" y="2349"/>
                    <a:pt x="9824" y="1355"/>
                    <a:pt x="9121" y="1097"/>
                  </a:cubicBezTo>
                  <a:cubicBezTo>
                    <a:pt x="7938" y="686"/>
                    <a:pt x="6755" y="0"/>
                    <a:pt x="55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5" name="任意多边形: 形状 824">
              <a:extLst>
                <a:ext uri="{FF2B5EF4-FFF2-40B4-BE49-F238E27FC236}">
                  <a16:creationId xmlns:a16="http://schemas.microsoft.com/office/drawing/2014/main" id="{3BC8B835-14D8-FCE9-C191-40CB6C1E3007}"/>
                </a:ext>
              </a:extLst>
            </p:cNvPr>
            <p:cNvSpPr/>
            <p:nvPr/>
          </p:nvSpPr>
          <p:spPr>
            <a:xfrm>
              <a:off x="5499424" y="2768111"/>
              <a:ext cx="12224" cy="16664"/>
            </a:xfrm>
            <a:custGeom>
              <a:avLst/>
              <a:gdLst>
                <a:gd name="connsiteX0" fmla="*/ 1817 w 12224"/>
                <a:gd name="connsiteY0" fmla="*/ 0 h 16664"/>
                <a:gd name="connsiteX1" fmla="*/ 600 w 12224"/>
                <a:gd name="connsiteY1" fmla="*/ 1046 h 16664"/>
                <a:gd name="connsiteX2" fmla="*/ 0 w 12224"/>
                <a:gd name="connsiteY2" fmla="*/ 2417 h 16664"/>
                <a:gd name="connsiteX3" fmla="*/ 6635 w 12224"/>
                <a:gd name="connsiteY3" fmla="*/ 12876 h 16664"/>
                <a:gd name="connsiteX4" fmla="*/ 8538 w 12224"/>
                <a:gd name="connsiteY4" fmla="*/ 15190 h 16664"/>
                <a:gd name="connsiteX5" fmla="*/ 11127 w 12224"/>
                <a:gd name="connsiteY5" fmla="*/ 16665 h 16664"/>
                <a:gd name="connsiteX6" fmla="*/ 12225 w 12224"/>
                <a:gd name="connsiteY6" fmla="*/ 16425 h 16664"/>
                <a:gd name="connsiteX7" fmla="*/ 1817 w 12224"/>
                <a:gd name="connsiteY7" fmla="*/ 0 h 16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24" h="16664">
                  <a:moveTo>
                    <a:pt x="1817" y="0"/>
                  </a:moveTo>
                  <a:cubicBezTo>
                    <a:pt x="1406" y="154"/>
                    <a:pt x="995" y="463"/>
                    <a:pt x="600" y="1046"/>
                  </a:cubicBezTo>
                  <a:cubicBezTo>
                    <a:pt x="275" y="1526"/>
                    <a:pt x="86" y="1989"/>
                    <a:pt x="0" y="2417"/>
                  </a:cubicBezTo>
                  <a:cubicBezTo>
                    <a:pt x="2212" y="5898"/>
                    <a:pt x="4424" y="9395"/>
                    <a:pt x="6635" y="12876"/>
                  </a:cubicBezTo>
                  <a:cubicBezTo>
                    <a:pt x="7269" y="13647"/>
                    <a:pt x="7887" y="14419"/>
                    <a:pt x="8538" y="15190"/>
                  </a:cubicBezTo>
                  <a:cubicBezTo>
                    <a:pt x="9224" y="15996"/>
                    <a:pt x="10081" y="16665"/>
                    <a:pt x="11127" y="16665"/>
                  </a:cubicBezTo>
                  <a:cubicBezTo>
                    <a:pt x="11470" y="16665"/>
                    <a:pt x="11830" y="16596"/>
                    <a:pt x="12225" y="16425"/>
                  </a:cubicBezTo>
                  <a:cubicBezTo>
                    <a:pt x="8796" y="10973"/>
                    <a:pt x="5332" y="5503"/>
                    <a:pt x="18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6" name="任意多边形: 形状 825">
              <a:extLst>
                <a:ext uri="{FF2B5EF4-FFF2-40B4-BE49-F238E27FC236}">
                  <a16:creationId xmlns:a16="http://schemas.microsoft.com/office/drawing/2014/main" id="{AB3B9F25-DB6C-A1CD-2315-E1A75F4D3C2B}"/>
                </a:ext>
              </a:extLst>
            </p:cNvPr>
            <p:cNvSpPr/>
            <p:nvPr/>
          </p:nvSpPr>
          <p:spPr>
            <a:xfrm>
              <a:off x="5751995" y="2229604"/>
              <a:ext cx="11233" cy="12070"/>
            </a:xfrm>
            <a:custGeom>
              <a:avLst/>
              <a:gdLst>
                <a:gd name="connsiteX0" fmla="*/ 8136 w 11233"/>
                <a:gd name="connsiteY0" fmla="*/ 0 h 12070"/>
                <a:gd name="connsiteX1" fmla="*/ 5770 w 11233"/>
                <a:gd name="connsiteY1" fmla="*/ 189 h 12070"/>
                <a:gd name="connsiteX2" fmla="*/ 44 w 11233"/>
                <a:gd name="connsiteY2" fmla="*/ 3343 h 12070"/>
                <a:gd name="connsiteX3" fmla="*/ 1947 w 11233"/>
                <a:gd name="connsiteY3" fmla="*/ 7784 h 12070"/>
                <a:gd name="connsiteX4" fmla="*/ 5153 w 11233"/>
                <a:gd name="connsiteY4" fmla="*/ 10596 h 12070"/>
                <a:gd name="connsiteX5" fmla="*/ 8050 w 11233"/>
                <a:gd name="connsiteY5" fmla="*/ 12070 h 12070"/>
                <a:gd name="connsiteX6" fmla="*/ 10845 w 11233"/>
                <a:gd name="connsiteY6" fmla="*/ 8710 h 12070"/>
                <a:gd name="connsiteX7" fmla="*/ 10931 w 11233"/>
                <a:gd name="connsiteY7" fmla="*/ 2623 h 12070"/>
                <a:gd name="connsiteX8" fmla="*/ 8136 w 11233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33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10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73"/>
                    <a:pt x="10845" y="8710"/>
                  </a:cubicBezTo>
                  <a:cubicBezTo>
                    <a:pt x="11496" y="6824"/>
                    <a:pt x="11188" y="4681"/>
                    <a:pt x="10931" y="2623"/>
                  </a:cubicBezTo>
                  <a:cubicBezTo>
                    <a:pt x="10656" y="446"/>
                    <a:pt x="9491" y="0"/>
                    <a:pt x="81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7" name="任意多边形: 形状 826">
              <a:extLst>
                <a:ext uri="{FF2B5EF4-FFF2-40B4-BE49-F238E27FC236}">
                  <a16:creationId xmlns:a16="http://schemas.microsoft.com/office/drawing/2014/main" id="{3739F535-F38E-D6C6-8CE9-CE0E73A19EA9}"/>
                </a:ext>
              </a:extLst>
            </p:cNvPr>
            <p:cNvSpPr/>
            <p:nvPr/>
          </p:nvSpPr>
          <p:spPr>
            <a:xfrm>
              <a:off x="5759683" y="2108252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79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5" y="86"/>
                    <a:pt x="3911" y="0"/>
                    <a:pt x="35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8" name="任意多边形: 形状 827">
              <a:extLst>
                <a:ext uri="{FF2B5EF4-FFF2-40B4-BE49-F238E27FC236}">
                  <a16:creationId xmlns:a16="http://schemas.microsoft.com/office/drawing/2014/main" id="{70A06BED-3537-22C3-AFEB-297E2315F127}"/>
                </a:ext>
              </a:extLst>
            </p:cNvPr>
            <p:cNvSpPr/>
            <p:nvPr/>
          </p:nvSpPr>
          <p:spPr>
            <a:xfrm>
              <a:off x="5890808" y="21298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72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19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79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7" y="15499"/>
                    <a:pt x="5180" y="18208"/>
                    <a:pt x="8712" y="18208"/>
                  </a:cubicBezTo>
                  <a:cubicBezTo>
                    <a:pt x="8815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16" y="3189"/>
                    <a:pt x="12089" y="0"/>
                    <a:pt x="89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9" name="任意多边形: 形状 828">
              <a:extLst>
                <a:ext uri="{FF2B5EF4-FFF2-40B4-BE49-F238E27FC236}">
                  <a16:creationId xmlns:a16="http://schemas.microsoft.com/office/drawing/2014/main" id="{5365EF91-6EBE-09DC-777C-4E5AFA6719C3}"/>
                </a:ext>
              </a:extLst>
            </p:cNvPr>
            <p:cNvSpPr/>
            <p:nvPr/>
          </p:nvSpPr>
          <p:spPr>
            <a:xfrm>
              <a:off x="5627581" y="23883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8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8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0" name="任意多边形: 形状 829">
              <a:extLst>
                <a:ext uri="{FF2B5EF4-FFF2-40B4-BE49-F238E27FC236}">
                  <a16:creationId xmlns:a16="http://schemas.microsoft.com/office/drawing/2014/main" id="{5AAD0F16-D7AF-98F9-A975-49F21F5580BA}"/>
                </a:ext>
              </a:extLst>
            </p:cNvPr>
            <p:cNvSpPr/>
            <p:nvPr/>
          </p:nvSpPr>
          <p:spPr>
            <a:xfrm>
              <a:off x="5597333" y="2336006"/>
              <a:ext cx="10787" cy="12258"/>
            </a:xfrm>
            <a:custGeom>
              <a:avLst/>
              <a:gdLst>
                <a:gd name="connsiteX0" fmla="*/ 2766 w 10787"/>
                <a:gd name="connsiteY0" fmla="*/ 0 h 12258"/>
                <a:gd name="connsiteX1" fmla="*/ 983 w 10787"/>
                <a:gd name="connsiteY1" fmla="*/ 754 h 12258"/>
                <a:gd name="connsiteX2" fmla="*/ 1069 w 10787"/>
                <a:gd name="connsiteY2" fmla="*/ 5847 h 12258"/>
                <a:gd name="connsiteX3" fmla="*/ 1720 w 10787"/>
                <a:gd name="connsiteY3" fmla="*/ 8264 h 12258"/>
                <a:gd name="connsiteX4" fmla="*/ 5886 w 10787"/>
                <a:gd name="connsiteY4" fmla="*/ 12259 h 12258"/>
                <a:gd name="connsiteX5" fmla="*/ 5938 w 10787"/>
                <a:gd name="connsiteY5" fmla="*/ 12259 h 12258"/>
                <a:gd name="connsiteX6" fmla="*/ 8955 w 10787"/>
                <a:gd name="connsiteY6" fmla="*/ 8778 h 12258"/>
                <a:gd name="connsiteX7" fmla="*/ 10413 w 10787"/>
                <a:gd name="connsiteY7" fmla="*/ 6001 h 12258"/>
                <a:gd name="connsiteX8" fmla="*/ 8818 w 10787"/>
                <a:gd name="connsiteY8" fmla="*/ 2023 h 12258"/>
                <a:gd name="connsiteX9" fmla="*/ 5955 w 10787"/>
                <a:gd name="connsiteY9" fmla="*/ 686 h 12258"/>
                <a:gd name="connsiteX10" fmla="*/ 2766 w 10787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87" h="12258">
                  <a:moveTo>
                    <a:pt x="2766" y="0"/>
                  </a:moveTo>
                  <a:cubicBezTo>
                    <a:pt x="2183" y="0"/>
                    <a:pt x="1583" y="189"/>
                    <a:pt x="983" y="754"/>
                  </a:cubicBezTo>
                  <a:cubicBezTo>
                    <a:pt x="-903" y="2555"/>
                    <a:pt x="383" y="4149"/>
                    <a:pt x="1069" y="5847"/>
                  </a:cubicBezTo>
                  <a:cubicBezTo>
                    <a:pt x="1378" y="6601"/>
                    <a:pt x="1395" y="7492"/>
                    <a:pt x="1720" y="8264"/>
                  </a:cubicBezTo>
                  <a:cubicBezTo>
                    <a:pt x="2526" y="10253"/>
                    <a:pt x="3640" y="12207"/>
                    <a:pt x="5886" y="12259"/>
                  </a:cubicBezTo>
                  <a:cubicBezTo>
                    <a:pt x="5904" y="12259"/>
                    <a:pt x="5921" y="12259"/>
                    <a:pt x="5938" y="12259"/>
                  </a:cubicBezTo>
                  <a:cubicBezTo>
                    <a:pt x="7773" y="12259"/>
                    <a:pt x="8184" y="10184"/>
                    <a:pt x="8955" y="8778"/>
                  </a:cubicBezTo>
                  <a:cubicBezTo>
                    <a:pt x="9453" y="7869"/>
                    <a:pt x="10002" y="6961"/>
                    <a:pt x="10413" y="6001"/>
                  </a:cubicBezTo>
                  <a:cubicBezTo>
                    <a:pt x="11219" y="4115"/>
                    <a:pt x="10739" y="2760"/>
                    <a:pt x="8818" y="2023"/>
                  </a:cubicBezTo>
                  <a:cubicBezTo>
                    <a:pt x="7875" y="1663"/>
                    <a:pt x="6984" y="1166"/>
                    <a:pt x="5955" y="686"/>
                  </a:cubicBezTo>
                  <a:cubicBezTo>
                    <a:pt x="4926" y="669"/>
                    <a:pt x="3863" y="0"/>
                    <a:pt x="2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1" name="任意多边形: 形状 830">
              <a:extLst>
                <a:ext uri="{FF2B5EF4-FFF2-40B4-BE49-F238E27FC236}">
                  <a16:creationId xmlns:a16="http://schemas.microsoft.com/office/drawing/2014/main" id="{7E82DC70-9633-58EF-E309-CA8B92E8CE90}"/>
                </a:ext>
              </a:extLst>
            </p:cNvPr>
            <p:cNvSpPr/>
            <p:nvPr/>
          </p:nvSpPr>
          <p:spPr>
            <a:xfrm>
              <a:off x="5595592" y="2299178"/>
              <a:ext cx="3122" cy="3926"/>
            </a:xfrm>
            <a:custGeom>
              <a:avLst/>
              <a:gdLst>
                <a:gd name="connsiteX0" fmla="*/ 1250 w 3122"/>
                <a:gd name="connsiteY0" fmla="*/ 0 h 3926"/>
                <a:gd name="connsiteX1" fmla="*/ 67 w 3122"/>
                <a:gd name="connsiteY1" fmla="*/ 1937 h 3926"/>
                <a:gd name="connsiteX2" fmla="*/ 1061 w 3122"/>
                <a:gd name="connsiteY2" fmla="*/ 3926 h 3926"/>
                <a:gd name="connsiteX3" fmla="*/ 3119 w 3122"/>
                <a:gd name="connsiteY3" fmla="*/ 2040 h 3926"/>
                <a:gd name="connsiteX4" fmla="*/ 1833 w 3122"/>
                <a:gd name="connsiteY4" fmla="*/ 137 h 3926"/>
                <a:gd name="connsiteX5" fmla="*/ 1250 w 3122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2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19" y="2040"/>
                  </a:cubicBezTo>
                  <a:cubicBezTo>
                    <a:pt x="3187" y="1440"/>
                    <a:pt x="2432" y="377"/>
                    <a:pt x="1833" y="137"/>
                  </a:cubicBezTo>
                  <a:cubicBezTo>
                    <a:pt x="1610" y="34"/>
                    <a:pt x="1421" y="0"/>
                    <a:pt x="1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2" name="任意多边形: 形状 831">
              <a:extLst>
                <a:ext uri="{FF2B5EF4-FFF2-40B4-BE49-F238E27FC236}">
                  <a16:creationId xmlns:a16="http://schemas.microsoft.com/office/drawing/2014/main" id="{F192B282-BE73-C92A-E09B-EB2F98701B96}"/>
                </a:ext>
              </a:extLst>
            </p:cNvPr>
            <p:cNvSpPr/>
            <p:nvPr/>
          </p:nvSpPr>
          <p:spPr>
            <a:xfrm>
              <a:off x="5593321" y="24843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5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9" y="7218"/>
                    <a:pt x="3213" y="7304"/>
                    <a:pt x="3590" y="7304"/>
                  </a:cubicBezTo>
                  <a:cubicBezTo>
                    <a:pt x="4962" y="7304"/>
                    <a:pt x="5904" y="5984"/>
                    <a:pt x="6676" y="4800"/>
                  </a:cubicBezTo>
                  <a:cubicBezTo>
                    <a:pt x="7568" y="3429"/>
                    <a:pt x="6453" y="874"/>
                    <a:pt x="4945" y="274"/>
                  </a:cubicBezTo>
                  <a:cubicBezTo>
                    <a:pt x="4430" y="103"/>
                    <a:pt x="3950" y="0"/>
                    <a:pt x="3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3" name="任意多边形: 形状 832">
              <a:extLst>
                <a:ext uri="{FF2B5EF4-FFF2-40B4-BE49-F238E27FC236}">
                  <a16:creationId xmlns:a16="http://schemas.microsoft.com/office/drawing/2014/main" id="{83230692-EFCE-AAA0-2422-1936187C4CAA}"/>
                </a:ext>
              </a:extLst>
            </p:cNvPr>
            <p:cNvSpPr/>
            <p:nvPr/>
          </p:nvSpPr>
          <p:spPr>
            <a:xfrm>
              <a:off x="5593102" y="25136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6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31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68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6" y="171"/>
                  </a:cubicBezTo>
                  <a:cubicBezTo>
                    <a:pt x="2865" y="51"/>
                    <a:pt x="2608" y="0"/>
                    <a:pt x="23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4" name="任意多边形: 形状 833">
              <a:extLst>
                <a:ext uri="{FF2B5EF4-FFF2-40B4-BE49-F238E27FC236}">
                  <a16:creationId xmlns:a16="http://schemas.microsoft.com/office/drawing/2014/main" id="{DB6FF9D5-4DA8-F190-AE82-821CD88D3D22}"/>
                </a:ext>
              </a:extLst>
            </p:cNvPr>
            <p:cNvSpPr/>
            <p:nvPr/>
          </p:nvSpPr>
          <p:spPr>
            <a:xfrm>
              <a:off x="5643672" y="24047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3" y="0"/>
                    <a:pt x="3525" y="17"/>
                    <a:pt x="3148" y="51"/>
                  </a:cubicBezTo>
                  <a:cubicBezTo>
                    <a:pt x="1416" y="189"/>
                    <a:pt x="-144" y="1097"/>
                    <a:pt x="11" y="3069"/>
                  </a:cubicBezTo>
                  <a:cubicBezTo>
                    <a:pt x="233" y="6189"/>
                    <a:pt x="936" y="9276"/>
                    <a:pt x="3388" y="11470"/>
                  </a:cubicBezTo>
                  <a:cubicBezTo>
                    <a:pt x="4485" y="12447"/>
                    <a:pt x="5634" y="12790"/>
                    <a:pt x="6817" y="12790"/>
                  </a:cubicBezTo>
                  <a:cubicBezTo>
                    <a:pt x="8103" y="12790"/>
                    <a:pt x="9423" y="12396"/>
                    <a:pt x="10726" y="12002"/>
                  </a:cubicBezTo>
                  <a:cubicBezTo>
                    <a:pt x="12972" y="11350"/>
                    <a:pt x="13709" y="9584"/>
                    <a:pt x="13778" y="7253"/>
                  </a:cubicBezTo>
                  <a:cubicBezTo>
                    <a:pt x="13863" y="4321"/>
                    <a:pt x="12424" y="2589"/>
                    <a:pt x="10109" y="1406"/>
                  </a:cubicBezTo>
                  <a:cubicBezTo>
                    <a:pt x="8257" y="429"/>
                    <a:pt x="6303" y="0"/>
                    <a:pt x="4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5" name="任意多边形: 形状 834">
              <a:extLst>
                <a:ext uri="{FF2B5EF4-FFF2-40B4-BE49-F238E27FC236}">
                  <a16:creationId xmlns:a16="http://schemas.microsoft.com/office/drawing/2014/main" id="{730005DF-7C4E-05D4-1A09-8509EA71E120}"/>
                </a:ext>
              </a:extLst>
            </p:cNvPr>
            <p:cNvSpPr/>
            <p:nvPr/>
          </p:nvSpPr>
          <p:spPr>
            <a:xfrm>
              <a:off x="5601008" y="2496894"/>
              <a:ext cx="18176" cy="20694"/>
            </a:xfrm>
            <a:custGeom>
              <a:avLst/>
              <a:gdLst>
                <a:gd name="connsiteX0" fmla="*/ 10013 w 18176"/>
                <a:gd name="connsiteY0" fmla="*/ 0 h 20694"/>
                <a:gd name="connsiteX1" fmla="*/ 789 w 18176"/>
                <a:gd name="connsiteY1" fmla="*/ 5521 h 20694"/>
                <a:gd name="connsiteX2" fmla="*/ 5555 w 18176"/>
                <a:gd name="connsiteY2" fmla="*/ 19563 h 20694"/>
                <a:gd name="connsiteX3" fmla="*/ 9910 w 18176"/>
                <a:gd name="connsiteY3" fmla="*/ 20694 h 20694"/>
                <a:gd name="connsiteX4" fmla="*/ 16905 w 18176"/>
                <a:gd name="connsiteY4" fmla="*/ 15156 h 20694"/>
                <a:gd name="connsiteX5" fmla="*/ 13665 w 18176"/>
                <a:gd name="connsiteY5" fmla="*/ 806 h 20694"/>
                <a:gd name="connsiteX6" fmla="*/ 10013 w 18176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76" h="20694">
                  <a:moveTo>
                    <a:pt x="10013" y="0"/>
                  </a:moveTo>
                  <a:cubicBezTo>
                    <a:pt x="6207" y="0"/>
                    <a:pt x="2161" y="2195"/>
                    <a:pt x="789" y="5521"/>
                  </a:cubicBezTo>
                  <a:cubicBezTo>
                    <a:pt x="-1320" y="10613"/>
                    <a:pt x="978" y="17368"/>
                    <a:pt x="5555" y="19563"/>
                  </a:cubicBezTo>
                  <a:cubicBezTo>
                    <a:pt x="7116" y="20317"/>
                    <a:pt x="8573" y="20694"/>
                    <a:pt x="9910" y="20694"/>
                  </a:cubicBezTo>
                  <a:cubicBezTo>
                    <a:pt x="12893" y="20694"/>
                    <a:pt x="15260" y="18842"/>
                    <a:pt x="16905" y="15156"/>
                  </a:cubicBezTo>
                  <a:cubicBezTo>
                    <a:pt x="19477" y="9430"/>
                    <a:pt x="18020" y="2915"/>
                    <a:pt x="13665" y="806"/>
                  </a:cubicBezTo>
                  <a:cubicBezTo>
                    <a:pt x="12568" y="240"/>
                    <a:pt x="11299" y="0"/>
                    <a:pt x="100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6" name="任意多边形: 形状 835">
              <a:extLst>
                <a:ext uri="{FF2B5EF4-FFF2-40B4-BE49-F238E27FC236}">
                  <a16:creationId xmlns:a16="http://schemas.microsoft.com/office/drawing/2014/main" id="{850AC762-8328-DEDD-A517-39ABA8BAE44E}"/>
                </a:ext>
              </a:extLst>
            </p:cNvPr>
            <p:cNvSpPr/>
            <p:nvPr/>
          </p:nvSpPr>
          <p:spPr>
            <a:xfrm>
              <a:off x="5621332" y="24517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5" y="4784"/>
                    <a:pt x="2102" y="6978"/>
                    <a:pt x="3439" y="9413"/>
                  </a:cubicBezTo>
                  <a:cubicBezTo>
                    <a:pt x="3816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9" y="9241"/>
                    <a:pt x="9200" y="8692"/>
                    <a:pt x="10229" y="7732"/>
                  </a:cubicBezTo>
                  <a:cubicBezTo>
                    <a:pt x="11223" y="6789"/>
                    <a:pt x="12389" y="5624"/>
                    <a:pt x="12166" y="4046"/>
                  </a:cubicBezTo>
                  <a:cubicBezTo>
                    <a:pt x="11875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97" y="634"/>
                    <a:pt x="4554" y="0"/>
                    <a:pt x="31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7" name="任意多边形: 形状 836">
              <a:extLst>
                <a:ext uri="{FF2B5EF4-FFF2-40B4-BE49-F238E27FC236}">
                  <a16:creationId xmlns:a16="http://schemas.microsoft.com/office/drawing/2014/main" id="{76C7B926-B5EB-FBF3-BDEF-65F1A6BA3A22}"/>
                </a:ext>
              </a:extLst>
            </p:cNvPr>
            <p:cNvSpPr/>
            <p:nvPr/>
          </p:nvSpPr>
          <p:spPr>
            <a:xfrm>
              <a:off x="5579328" y="26108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4" y="10578"/>
                    <a:pt x="5238" y="10493"/>
                    <a:pt x="5649" y="10304"/>
                  </a:cubicBezTo>
                  <a:cubicBezTo>
                    <a:pt x="6918" y="9738"/>
                    <a:pt x="8324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16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64" y="977"/>
                    <a:pt x="4500" y="0"/>
                    <a:pt x="30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8" name="任意多边形: 形状 837">
              <a:extLst>
                <a:ext uri="{FF2B5EF4-FFF2-40B4-BE49-F238E27FC236}">
                  <a16:creationId xmlns:a16="http://schemas.microsoft.com/office/drawing/2014/main" id="{778313EF-0BC8-6E98-0882-6E2A6DF708D4}"/>
                </a:ext>
              </a:extLst>
            </p:cNvPr>
            <p:cNvSpPr/>
            <p:nvPr/>
          </p:nvSpPr>
          <p:spPr>
            <a:xfrm>
              <a:off x="5563078" y="2748463"/>
              <a:ext cx="22508" cy="16133"/>
            </a:xfrm>
            <a:custGeom>
              <a:avLst/>
              <a:gdLst>
                <a:gd name="connsiteX0" fmla="*/ 12813 w 22508"/>
                <a:gd name="connsiteY0" fmla="*/ 0 h 16133"/>
                <a:gd name="connsiteX1" fmla="*/ 10138 w 22508"/>
                <a:gd name="connsiteY1" fmla="*/ 703 h 16133"/>
                <a:gd name="connsiteX2" fmla="*/ 7292 w 22508"/>
                <a:gd name="connsiteY2" fmla="*/ 4852 h 16133"/>
                <a:gd name="connsiteX3" fmla="*/ 3571 w 22508"/>
                <a:gd name="connsiteY3" fmla="*/ 3738 h 16133"/>
                <a:gd name="connsiteX4" fmla="*/ 1017 w 22508"/>
                <a:gd name="connsiteY4" fmla="*/ 4818 h 16133"/>
                <a:gd name="connsiteX5" fmla="*/ 2011 w 22508"/>
                <a:gd name="connsiteY5" fmla="*/ 11642 h 16133"/>
                <a:gd name="connsiteX6" fmla="*/ 6195 w 22508"/>
                <a:gd name="connsiteY6" fmla="*/ 16134 h 16133"/>
                <a:gd name="connsiteX7" fmla="*/ 6349 w 22508"/>
                <a:gd name="connsiteY7" fmla="*/ 16134 h 16133"/>
                <a:gd name="connsiteX8" fmla="*/ 9898 w 22508"/>
                <a:gd name="connsiteY8" fmla="*/ 12533 h 16133"/>
                <a:gd name="connsiteX9" fmla="*/ 13293 w 22508"/>
                <a:gd name="connsiteY9" fmla="*/ 15311 h 16133"/>
                <a:gd name="connsiteX10" fmla="*/ 15984 w 22508"/>
                <a:gd name="connsiteY10" fmla="*/ 15945 h 16133"/>
                <a:gd name="connsiteX11" fmla="*/ 22260 w 22508"/>
                <a:gd name="connsiteY11" fmla="*/ 10939 h 16133"/>
                <a:gd name="connsiteX12" fmla="*/ 20254 w 22508"/>
                <a:gd name="connsiteY12" fmla="*/ 5864 h 16133"/>
                <a:gd name="connsiteX13" fmla="*/ 16447 w 22508"/>
                <a:gd name="connsiteY13" fmla="*/ 2195 h 16133"/>
                <a:gd name="connsiteX14" fmla="*/ 12813 w 225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08" h="16133">
                  <a:moveTo>
                    <a:pt x="12813" y="0"/>
                  </a:moveTo>
                  <a:cubicBezTo>
                    <a:pt x="11955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5" y="4286"/>
                    <a:pt x="4806" y="3738"/>
                    <a:pt x="3571" y="3738"/>
                  </a:cubicBezTo>
                  <a:cubicBezTo>
                    <a:pt x="2680" y="3738"/>
                    <a:pt x="1823" y="4029"/>
                    <a:pt x="1017" y="4818"/>
                  </a:cubicBezTo>
                  <a:cubicBezTo>
                    <a:pt x="-1504" y="7253"/>
                    <a:pt x="1377" y="9464"/>
                    <a:pt x="2011" y="11642"/>
                  </a:cubicBezTo>
                  <a:cubicBezTo>
                    <a:pt x="2612" y="13665"/>
                    <a:pt x="3640" y="16134"/>
                    <a:pt x="6195" y="16134"/>
                  </a:cubicBezTo>
                  <a:cubicBezTo>
                    <a:pt x="6246" y="16134"/>
                    <a:pt x="6298" y="16134"/>
                    <a:pt x="6349" y="16134"/>
                  </a:cubicBezTo>
                  <a:cubicBezTo>
                    <a:pt x="8561" y="16048"/>
                    <a:pt x="9281" y="14299"/>
                    <a:pt x="9898" y="12533"/>
                  </a:cubicBezTo>
                  <a:cubicBezTo>
                    <a:pt x="10773" y="13648"/>
                    <a:pt x="11887" y="14590"/>
                    <a:pt x="13293" y="15311"/>
                  </a:cubicBezTo>
                  <a:cubicBezTo>
                    <a:pt x="14150" y="15739"/>
                    <a:pt x="15059" y="15945"/>
                    <a:pt x="15984" y="15945"/>
                  </a:cubicBezTo>
                  <a:cubicBezTo>
                    <a:pt x="18882" y="15945"/>
                    <a:pt x="21779" y="13956"/>
                    <a:pt x="22260" y="10939"/>
                  </a:cubicBezTo>
                  <a:cubicBezTo>
                    <a:pt x="22551" y="9156"/>
                    <a:pt x="23117" y="6618"/>
                    <a:pt x="20254" y="5864"/>
                  </a:cubicBezTo>
                  <a:cubicBezTo>
                    <a:pt x="18385" y="5366"/>
                    <a:pt x="17459" y="3858"/>
                    <a:pt x="16447" y="2195"/>
                  </a:cubicBezTo>
                  <a:cubicBezTo>
                    <a:pt x="15590" y="686"/>
                    <a:pt x="14270" y="0"/>
                    <a:pt x="128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9" name="任意多边形: 形状 838">
              <a:extLst>
                <a:ext uri="{FF2B5EF4-FFF2-40B4-BE49-F238E27FC236}">
                  <a16:creationId xmlns:a16="http://schemas.microsoft.com/office/drawing/2014/main" id="{6F3C58C9-32E5-0755-F42D-A171457026F3}"/>
                </a:ext>
              </a:extLst>
            </p:cNvPr>
            <p:cNvSpPr/>
            <p:nvPr/>
          </p:nvSpPr>
          <p:spPr>
            <a:xfrm>
              <a:off x="5568515" y="2709732"/>
              <a:ext cx="10697" cy="12996"/>
            </a:xfrm>
            <a:custGeom>
              <a:avLst/>
              <a:gdLst>
                <a:gd name="connsiteX0" fmla="*/ 6022 w 10697"/>
                <a:gd name="connsiteY0" fmla="*/ 0 h 12996"/>
                <a:gd name="connsiteX1" fmla="*/ 4067 w 10697"/>
                <a:gd name="connsiteY1" fmla="*/ 669 h 12996"/>
                <a:gd name="connsiteX2" fmla="*/ 1427 w 10697"/>
                <a:gd name="connsiteY2" fmla="*/ 3532 h 12996"/>
                <a:gd name="connsiteX3" fmla="*/ 5404 w 10697"/>
                <a:gd name="connsiteY3" fmla="*/ 12482 h 12996"/>
                <a:gd name="connsiteX4" fmla="*/ 6536 w 10697"/>
                <a:gd name="connsiteY4" fmla="*/ 12893 h 12996"/>
                <a:gd name="connsiteX5" fmla="*/ 7633 w 10697"/>
                <a:gd name="connsiteY5" fmla="*/ 12996 h 12996"/>
                <a:gd name="connsiteX6" fmla="*/ 10685 w 10697"/>
                <a:gd name="connsiteY6" fmla="*/ 9173 h 12996"/>
                <a:gd name="connsiteX7" fmla="*/ 7856 w 10697"/>
                <a:gd name="connsiteY7" fmla="*/ 1766 h 12996"/>
                <a:gd name="connsiteX8" fmla="*/ 6022 w 10697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7" h="12996">
                  <a:moveTo>
                    <a:pt x="6022" y="0"/>
                  </a:moveTo>
                  <a:cubicBezTo>
                    <a:pt x="5387" y="0"/>
                    <a:pt x="4684" y="292"/>
                    <a:pt x="4067" y="669"/>
                  </a:cubicBezTo>
                  <a:cubicBezTo>
                    <a:pt x="2918" y="1389"/>
                    <a:pt x="2130" y="2726"/>
                    <a:pt x="1427" y="3532"/>
                  </a:cubicBezTo>
                  <a:cubicBezTo>
                    <a:pt x="-1214" y="9224"/>
                    <a:pt x="-356" y="11007"/>
                    <a:pt x="5404" y="12482"/>
                  </a:cubicBezTo>
                  <a:cubicBezTo>
                    <a:pt x="5782" y="12584"/>
                    <a:pt x="6142" y="12824"/>
                    <a:pt x="6536" y="12893"/>
                  </a:cubicBezTo>
                  <a:cubicBezTo>
                    <a:pt x="6930" y="12962"/>
                    <a:pt x="7290" y="12996"/>
                    <a:pt x="7633" y="12996"/>
                  </a:cubicBezTo>
                  <a:cubicBezTo>
                    <a:pt x="9605" y="12996"/>
                    <a:pt x="10514" y="11727"/>
                    <a:pt x="10685" y="9173"/>
                  </a:cubicBezTo>
                  <a:cubicBezTo>
                    <a:pt x="10891" y="6155"/>
                    <a:pt x="8490" y="4372"/>
                    <a:pt x="7856" y="1766"/>
                  </a:cubicBezTo>
                  <a:cubicBezTo>
                    <a:pt x="7513" y="463"/>
                    <a:pt x="6810" y="0"/>
                    <a:pt x="6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0" name="任意多边形: 形状 839">
              <a:extLst>
                <a:ext uri="{FF2B5EF4-FFF2-40B4-BE49-F238E27FC236}">
                  <a16:creationId xmlns:a16="http://schemas.microsoft.com/office/drawing/2014/main" id="{E3C41AF4-2066-FA32-BC3F-17AB2EAF787B}"/>
                </a:ext>
              </a:extLst>
            </p:cNvPr>
            <p:cNvSpPr/>
            <p:nvPr/>
          </p:nvSpPr>
          <p:spPr>
            <a:xfrm>
              <a:off x="5540278" y="2667299"/>
              <a:ext cx="8245" cy="9155"/>
            </a:xfrm>
            <a:custGeom>
              <a:avLst/>
              <a:gdLst>
                <a:gd name="connsiteX0" fmla="*/ 6141 w 8245"/>
                <a:gd name="connsiteY0" fmla="*/ 0 h 9155"/>
                <a:gd name="connsiteX1" fmla="*/ 4221 w 8245"/>
                <a:gd name="connsiteY1" fmla="*/ 1080 h 9155"/>
                <a:gd name="connsiteX2" fmla="*/ 3895 w 8245"/>
                <a:gd name="connsiteY2" fmla="*/ 1869 h 9155"/>
                <a:gd name="connsiteX3" fmla="*/ 3466 w 8245"/>
                <a:gd name="connsiteY3" fmla="*/ 1852 h 9155"/>
                <a:gd name="connsiteX4" fmla="*/ 243 w 8245"/>
                <a:gd name="connsiteY4" fmla="*/ 4218 h 9155"/>
                <a:gd name="connsiteX5" fmla="*/ 2283 w 8245"/>
                <a:gd name="connsiteY5" fmla="*/ 8795 h 9155"/>
                <a:gd name="connsiteX6" fmla="*/ 3552 w 8245"/>
                <a:gd name="connsiteY6" fmla="*/ 9155 h 9155"/>
                <a:gd name="connsiteX7" fmla="*/ 6655 w 8245"/>
                <a:gd name="connsiteY7" fmla="*/ 6772 h 9155"/>
                <a:gd name="connsiteX8" fmla="*/ 6981 w 8245"/>
                <a:gd name="connsiteY8" fmla="*/ 5075 h 9155"/>
                <a:gd name="connsiteX9" fmla="*/ 7838 w 8245"/>
                <a:gd name="connsiteY9" fmla="*/ 4183 h 9155"/>
                <a:gd name="connsiteX10" fmla="*/ 7204 w 8245"/>
                <a:gd name="connsiteY10" fmla="*/ 292 h 9155"/>
                <a:gd name="connsiteX11" fmla="*/ 6141 w 8245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5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4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8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50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04" y="292"/>
                  </a:cubicBezTo>
                  <a:cubicBezTo>
                    <a:pt x="6844" y="86"/>
                    <a:pt x="6484" y="0"/>
                    <a:pt x="61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1" name="任意多边形: 形状 840">
              <a:extLst>
                <a:ext uri="{FF2B5EF4-FFF2-40B4-BE49-F238E27FC236}">
                  <a16:creationId xmlns:a16="http://schemas.microsoft.com/office/drawing/2014/main" id="{2869513B-7FCE-E336-273B-40FD2744DD92}"/>
                </a:ext>
              </a:extLst>
            </p:cNvPr>
            <p:cNvSpPr/>
            <p:nvPr/>
          </p:nvSpPr>
          <p:spPr>
            <a:xfrm>
              <a:off x="5569332" y="2568749"/>
              <a:ext cx="8359" cy="9224"/>
            </a:xfrm>
            <a:custGeom>
              <a:avLst/>
              <a:gdLst>
                <a:gd name="connsiteX0" fmla="*/ 8359 w 8359"/>
                <a:gd name="connsiteY0" fmla="*/ 0 h 9224"/>
                <a:gd name="connsiteX1" fmla="*/ 729 w 8359"/>
                <a:gd name="connsiteY1" fmla="*/ 6875 h 9224"/>
                <a:gd name="connsiteX2" fmla="*/ 301 w 8359"/>
                <a:gd name="connsiteY2" fmla="*/ 9001 h 9224"/>
                <a:gd name="connsiteX3" fmla="*/ 1107 w 8359"/>
                <a:gd name="connsiteY3" fmla="*/ 9224 h 9224"/>
                <a:gd name="connsiteX4" fmla="*/ 2529 w 8359"/>
                <a:gd name="connsiteY4" fmla="*/ 8898 h 9224"/>
                <a:gd name="connsiteX5" fmla="*/ 8359 w 8359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9" h="9224">
                  <a:moveTo>
                    <a:pt x="8359" y="0"/>
                  </a:moveTo>
                  <a:cubicBezTo>
                    <a:pt x="5187" y="1680"/>
                    <a:pt x="2992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07" y="9224"/>
                  </a:cubicBezTo>
                  <a:cubicBezTo>
                    <a:pt x="1586" y="9224"/>
                    <a:pt x="2152" y="9087"/>
                    <a:pt x="2529" y="8898"/>
                  </a:cubicBezTo>
                  <a:cubicBezTo>
                    <a:pt x="5993" y="7132"/>
                    <a:pt x="7673" y="3926"/>
                    <a:pt x="835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2" name="任意多边形: 形状 841">
              <a:extLst>
                <a:ext uri="{FF2B5EF4-FFF2-40B4-BE49-F238E27FC236}">
                  <a16:creationId xmlns:a16="http://schemas.microsoft.com/office/drawing/2014/main" id="{CF891B34-DDBC-09B2-F4D9-4C52B9FCECBC}"/>
                </a:ext>
              </a:extLst>
            </p:cNvPr>
            <p:cNvSpPr/>
            <p:nvPr/>
          </p:nvSpPr>
          <p:spPr>
            <a:xfrm>
              <a:off x="5538942" y="2677311"/>
              <a:ext cx="4318" cy="6755"/>
            </a:xfrm>
            <a:custGeom>
              <a:avLst/>
              <a:gdLst>
                <a:gd name="connsiteX0" fmla="*/ 979 w 4318"/>
                <a:gd name="connsiteY0" fmla="*/ 0 h 6755"/>
                <a:gd name="connsiteX1" fmla="*/ 87 w 4318"/>
                <a:gd name="connsiteY1" fmla="*/ 909 h 6755"/>
                <a:gd name="connsiteX2" fmla="*/ 1048 w 4318"/>
                <a:gd name="connsiteY2" fmla="*/ 6258 h 6755"/>
                <a:gd name="connsiteX3" fmla="*/ 1750 w 4318"/>
                <a:gd name="connsiteY3" fmla="*/ 6755 h 6755"/>
                <a:gd name="connsiteX4" fmla="*/ 2556 w 4318"/>
                <a:gd name="connsiteY4" fmla="*/ 6515 h 6755"/>
                <a:gd name="connsiteX5" fmla="*/ 4305 w 4318"/>
                <a:gd name="connsiteY5" fmla="*/ 2949 h 6755"/>
                <a:gd name="connsiteX6" fmla="*/ 2453 w 4318"/>
                <a:gd name="connsiteY6" fmla="*/ 103 h 6755"/>
                <a:gd name="connsiteX7" fmla="*/ 2162 w 4318"/>
                <a:gd name="connsiteY7" fmla="*/ 137 h 6755"/>
                <a:gd name="connsiteX8" fmla="*/ 1579 w 4318"/>
                <a:gd name="connsiteY8" fmla="*/ 69 h 6755"/>
                <a:gd name="connsiteX9" fmla="*/ 979 w 4318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8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8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305" y="2949"/>
                  </a:cubicBezTo>
                  <a:cubicBezTo>
                    <a:pt x="4236" y="1715"/>
                    <a:pt x="3928" y="480"/>
                    <a:pt x="2453" y="103"/>
                  </a:cubicBezTo>
                  <a:cubicBezTo>
                    <a:pt x="2368" y="120"/>
                    <a:pt x="2265" y="137"/>
                    <a:pt x="2162" y="137"/>
                  </a:cubicBezTo>
                  <a:cubicBezTo>
                    <a:pt x="1973" y="137"/>
                    <a:pt x="1785" y="103"/>
                    <a:pt x="1579" y="69"/>
                  </a:cubicBezTo>
                  <a:cubicBezTo>
                    <a:pt x="1373" y="34"/>
                    <a:pt x="1167" y="0"/>
                    <a:pt x="97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3" name="任意多边形: 形状 842">
              <a:extLst>
                <a:ext uri="{FF2B5EF4-FFF2-40B4-BE49-F238E27FC236}">
                  <a16:creationId xmlns:a16="http://schemas.microsoft.com/office/drawing/2014/main" id="{9A176CE0-6D25-CDEB-1876-F126B46EFFC4}"/>
                </a:ext>
              </a:extLst>
            </p:cNvPr>
            <p:cNvSpPr/>
            <p:nvPr/>
          </p:nvSpPr>
          <p:spPr>
            <a:xfrm>
              <a:off x="5589161" y="2524566"/>
              <a:ext cx="4627" cy="6789"/>
            </a:xfrm>
            <a:custGeom>
              <a:avLst/>
              <a:gdLst>
                <a:gd name="connsiteX0" fmla="*/ 2246 w 4627"/>
                <a:gd name="connsiteY0" fmla="*/ 0 h 6789"/>
                <a:gd name="connsiteX1" fmla="*/ 1560 w 4627"/>
                <a:gd name="connsiteY1" fmla="*/ 103 h 6789"/>
                <a:gd name="connsiteX2" fmla="*/ 1372 w 4627"/>
                <a:gd name="connsiteY2" fmla="*/ 103 h 6789"/>
                <a:gd name="connsiteX3" fmla="*/ 1166 w 4627"/>
                <a:gd name="connsiteY3" fmla="*/ 103 h 6789"/>
                <a:gd name="connsiteX4" fmla="*/ 0 w 4627"/>
                <a:gd name="connsiteY4" fmla="*/ 1149 h 6789"/>
                <a:gd name="connsiteX5" fmla="*/ 1663 w 4627"/>
                <a:gd name="connsiteY5" fmla="*/ 6378 h 6789"/>
                <a:gd name="connsiteX6" fmla="*/ 2332 w 4627"/>
                <a:gd name="connsiteY6" fmla="*/ 6789 h 6789"/>
                <a:gd name="connsiteX7" fmla="*/ 3223 w 4627"/>
                <a:gd name="connsiteY7" fmla="*/ 6412 h 6789"/>
                <a:gd name="connsiteX8" fmla="*/ 4509 w 4627"/>
                <a:gd name="connsiteY8" fmla="*/ 2589 h 6789"/>
                <a:gd name="connsiteX9" fmla="*/ 2246 w 4627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7" h="6789">
                  <a:moveTo>
                    <a:pt x="2246" y="0"/>
                  </a:moveTo>
                  <a:cubicBezTo>
                    <a:pt x="2058" y="86"/>
                    <a:pt x="1818" y="103"/>
                    <a:pt x="1560" y="103"/>
                  </a:cubicBezTo>
                  <a:cubicBezTo>
                    <a:pt x="1492" y="103"/>
                    <a:pt x="1424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63" y="6378"/>
                  </a:cubicBezTo>
                  <a:cubicBezTo>
                    <a:pt x="1887" y="6687"/>
                    <a:pt x="2109" y="6789"/>
                    <a:pt x="2332" y="6789"/>
                  </a:cubicBezTo>
                  <a:cubicBezTo>
                    <a:pt x="2641" y="6789"/>
                    <a:pt x="2949" y="6584"/>
                    <a:pt x="3223" y="6412"/>
                  </a:cubicBezTo>
                  <a:cubicBezTo>
                    <a:pt x="4664" y="5538"/>
                    <a:pt x="4784" y="4063"/>
                    <a:pt x="4509" y="2589"/>
                  </a:cubicBezTo>
                  <a:cubicBezTo>
                    <a:pt x="4252" y="1372"/>
                    <a:pt x="3772" y="171"/>
                    <a:pt x="224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4" name="任意多边形: 形状 843">
              <a:extLst>
                <a:ext uri="{FF2B5EF4-FFF2-40B4-BE49-F238E27FC236}">
                  <a16:creationId xmlns:a16="http://schemas.microsoft.com/office/drawing/2014/main" id="{6B0DEB25-5FA0-1219-24FC-056C4375D2B9}"/>
                </a:ext>
              </a:extLst>
            </p:cNvPr>
            <p:cNvSpPr/>
            <p:nvPr/>
          </p:nvSpPr>
          <p:spPr>
            <a:xfrm>
              <a:off x="5648499" y="2270529"/>
              <a:ext cx="10947" cy="12309"/>
            </a:xfrm>
            <a:custGeom>
              <a:avLst/>
              <a:gdLst>
                <a:gd name="connsiteX0" fmla="*/ 7322 w 10947"/>
                <a:gd name="connsiteY0" fmla="*/ 0 h 12309"/>
                <a:gd name="connsiteX1" fmla="*/ 1492 w 10947"/>
                <a:gd name="connsiteY1" fmla="*/ 2092 h 12309"/>
                <a:gd name="connsiteX2" fmla="*/ 138 w 10947"/>
                <a:gd name="connsiteY2" fmla="*/ 5229 h 12309"/>
                <a:gd name="connsiteX3" fmla="*/ 2693 w 10947"/>
                <a:gd name="connsiteY3" fmla="*/ 10921 h 12309"/>
                <a:gd name="connsiteX4" fmla="*/ 4801 w 10947"/>
                <a:gd name="connsiteY4" fmla="*/ 12310 h 12309"/>
                <a:gd name="connsiteX5" fmla="*/ 7287 w 10947"/>
                <a:gd name="connsiteY5" fmla="*/ 11093 h 12309"/>
                <a:gd name="connsiteX6" fmla="*/ 10597 w 10947"/>
                <a:gd name="connsiteY6" fmla="*/ 4440 h 12309"/>
                <a:gd name="connsiteX7" fmla="*/ 7716 w 10947"/>
                <a:gd name="connsiteY7" fmla="*/ 0 h 12309"/>
                <a:gd name="connsiteX8" fmla="*/ 7322 w 10947"/>
                <a:gd name="connsiteY8" fmla="*/ 0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47" h="12309">
                  <a:moveTo>
                    <a:pt x="7322" y="0"/>
                  </a:moveTo>
                  <a:cubicBezTo>
                    <a:pt x="5093" y="0"/>
                    <a:pt x="3413" y="1354"/>
                    <a:pt x="1492" y="2092"/>
                  </a:cubicBezTo>
                  <a:cubicBezTo>
                    <a:pt x="86" y="2640"/>
                    <a:pt x="-222" y="4046"/>
                    <a:pt x="138" y="5229"/>
                  </a:cubicBezTo>
                  <a:cubicBezTo>
                    <a:pt x="773" y="7201"/>
                    <a:pt x="1595" y="9190"/>
                    <a:pt x="2693" y="10921"/>
                  </a:cubicBezTo>
                  <a:cubicBezTo>
                    <a:pt x="3293" y="11864"/>
                    <a:pt x="4013" y="12310"/>
                    <a:pt x="4801" y="12310"/>
                  </a:cubicBezTo>
                  <a:cubicBezTo>
                    <a:pt x="5590" y="12310"/>
                    <a:pt x="6430" y="11881"/>
                    <a:pt x="7287" y="11093"/>
                  </a:cubicBezTo>
                  <a:cubicBezTo>
                    <a:pt x="9242" y="9275"/>
                    <a:pt x="9036" y="6378"/>
                    <a:pt x="10597" y="4440"/>
                  </a:cubicBezTo>
                  <a:cubicBezTo>
                    <a:pt x="11574" y="1646"/>
                    <a:pt x="10476" y="206"/>
                    <a:pt x="7716" y="0"/>
                  </a:cubicBezTo>
                  <a:cubicBezTo>
                    <a:pt x="7579" y="0"/>
                    <a:pt x="7459" y="0"/>
                    <a:pt x="73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5" name="任意多边形: 形状 844">
              <a:extLst>
                <a:ext uri="{FF2B5EF4-FFF2-40B4-BE49-F238E27FC236}">
                  <a16:creationId xmlns:a16="http://schemas.microsoft.com/office/drawing/2014/main" id="{3B363097-DE39-5419-BDF3-73B0679A8BFF}"/>
                </a:ext>
              </a:extLst>
            </p:cNvPr>
            <p:cNvSpPr/>
            <p:nvPr/>
          </p:nvSpPr>
          <p:spPr>
            <a:xfrm>
              <a:off x="5623078" y="2523606"/>
              <a:ext cx="10662" cy="12910"/>
            </a:xfrm>
            <a:custGeom>
              <a:avLst/>
              <a:gdLst>
                <a:gd name="connsiteX0" fmla="*/ 5790 w 10662"/>
                <a:gd name="connsiteY0" fmla="*/ 0 h 12910"/>
                <a:gd name="connsiteX1" fmla="*/ 3785 w 10662"/>
                <a:gd name="connsiteY1" fmla="*/ 754 h 12910"/>
                <a:gd name="connsiteX2" fmla="*/ 1247 w 10662"/>
                <a:gd name="connsiteY2" fmla="*/ 3703 h 12910"/>
                <a:gd name="connsiteX3" fmla="*/ 5533 w 10662"/>
                <a:gd name="connsiteY3" fmla="*/ 12464 h 12910"/>
                <a:gd name="connsiteX4" fmla="*/ 6665 w 10662"/>
                <a:gd name="connsiteY4" fmla="*/ 12842 h 12910"/>
                <a:gd name="connsiteX5" fmla="*/ 7556 w 10662"/>
                <a:gd name="connsiteY5" fmla="*/ 12910 h 12910"/>
                <a:gd name="connsiteX6" fmla="*/ 10660 w 10662"/>
                <a:gd name="connsiteY6" fmla="*/ 8984 h 12910"/>
                <a:gd name="connsiteX7" fmla="*/ 7574 w 10662"/>
                <a:gd name="connsiteY7" fmla="*/ 1715 h 12910"/>
                <a:gd name="connsiteX8" fmla="*/ 5790 w 10662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2" h="12910">
                  <a:moveTo>
                    <a:pt x="5790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5" y="11213"/>
                    <a:pt x="5533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6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48" y="429"/>
                    <a:pt x="6562" y="0"/>
                    <a:pt x="5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6" name="任意多边形: 形状 845">
              <a:extLst>
                <a:ext uri="{FF2B5EF4-FFF2-40B4-BE49-F238E27FC236}">
                  <a16:creationId xmlns:a16="http://schemas.microsoft.com/office/drawing/2014/main" id="{6B56C0FB-8B0F-1D5B-B5CC-713AF781D35B}"/>
                </a:ext>
              </a:extLst>
            </p:cNvPr>
            <p:cNvSpPr/>
            <p:nvPr/>
          </p:nvSpPr>
          <p:spPr>
            <a:xfrm>
              <a:off x="5557683" y="2817540"/>
              <a:ext cx="39882" cy="27054"/>
            </a:xfrm>
            <a:custGeom>
              <a:avLst/>
              <a:gdLst>
                <a:gd name="connsiteX0" fmla="*/ 32970 w 39882"/>
                <a:gd name="connsiteY0" fmla="*/ 0 h 27054"/>
                <a:gd name="connsiteX1" fmla="*/ 26523 w 39882"/>
                <a:gd name="connsiteY1" fmla="*/ 4389 h 27054"/>
                <a:gd name="connsiteX2" fmla="*/ 26232 w 39882"/>
                <a:gd name="connsiteY2" fmla="*/ 11967 h 27054"/>
                <a:gd name="connsiteX3" fmla="*/ 19288 w 39882"/>
                <a:gd name="connsiteY3" fmla="*/ 8675 h 27054"/>
                <a:gd name="connsiteX4" fmla="*/ 17797 w 39882"/>
                <a:gd name="connsiteY4" fmla="*/ 8881 h 27054"/>
                <a:gd name="connsiteX5" fmla="*/ 14950 w 39882"/>
                <a:gd name="connsiteY5" fmla="*/ 9293 h 27054"/>
                <a:gd name="connsiteX6" fmla="*/ 10459 w 39882"/>
                <a:gd name="connsiteY6" fmla="*/ 8487 h 27054"/>
                <a:gd name="connsiteX7" fmla="*/ 6858 w 39882"/>
                <a:gd name="connsiteY7" fmla="*/ 7904 h 27054"/>
                <a:gd name="connsiteX8" fmla="*/ 0 w 39882"/>
                <a:gd name="connsiteY8" fmla="*/ 16322 h 27054"/>
                <a:gd name="connsiteX9" fmla="*/ 1149 w 39882"/>
                <a:gd name="connsiteY9" fmla="*/ 21929 h 27054"/>
                <a:gd name="connsiteX10" fmla="*/ 7475 w 39882"/>
                <a:gd name="connsiteY10" fmla="*/ 27055 h 27054"/>
                <a:gd name="connsiteX11" fmla="*/ 11059 w 39882"/>
                <a:gd name="connsiteY11" fmla="*/ 26112 h 27054"/>
                <a:gd name="connsiteX12" fmla="*/ 12619 w 39882"/>
                <a:gd name="connsiteY12" fmla="*/ 26403 h 27054"/>
                <a:gd name="connsiteX13" fmla="*/ 17797 w 39882"/>
                <a:gd name="connsiteY13" fmla="*/ 22254 h 27054"/>
                <a:gd name="connsiteX14" fmla="*/ 17951 w 39882"/>
                <a:gd name="connsiteY14" fmla="*/ 21894 h 27054"/>
                <a:gd name="connsiteX15" fmla="*/ 18208 w 39882"/>
                <a:gd name="connsiteY15" fmla="*/ 22940 h 27054"/>
                <a:gd name="connsiteX16" fmla="*/ 18825 w 39882"/>
                <a:gd name="connsiteY16" fmla="*/ 24757 h 27054"/>
                <a:gd name="connsiteX17" fmla="*/ 21946 w 39882"/>
                <a:gd name="connsiteY17" fmla="*/ 25358 h 27054"/>
                <a:gd name="connsiteX18" fmla="*/ 26044 w 39882"/>
                <a:gd name="connsiteY18" fmla="*/ 23763 h 27054"/>
                <a:gd name="connsiteX19" fmla="*/ 29061 w 39882"/>
                <a:gd name="connsiteY19" fmla="*/ 16853 h 27054"/>
                <a:gd name="connsiteX20" fmla="*/ 30912 w 39882"/>
                <a:gd name="connsiteY20" fmla="*/ 17437 h 27054"/>
                <a:gd name="connsiteX21" fmla="*/ 31290 w 39882"/>
                <a:gd name="connsiteY21" fmla="*/ 17437 h 27054"/>
                <a:gd name="connsiteX22" fmla="*/ 38611 w 39882"/>
                <a:gd name="connsiteY22" fmla="*/ 13990 h 27054"/>
                <a:gd name="connsiteX23" fmla="*/ 38748 w 39882"/>
                <a:gd name="connsiteY23" fmla="*/ 12842 h 27054"/>
                <a:gd name="connsiteX24" fmla="*/ 38817 w 39882"/>
                <a:gd name="connsiteY24" fmla="*/ 7955 h 27054"/>
                <a:gd name="connsiteX25" fmla="*/ 38628 w 39882"/>
                <a:gd name="connsiteY25" fmla="*/ 2829 h 27054"/>
                <a:gd name="connsiteX26" fmla="*/ 33038 w 39882"/>
                <a:gd name="connsiteY26" fmla="*/ 34 h 27054"/>
                <a:gd name="connsiteX27" fmla="*/ 32970 w 39882"/>
                <a:gd name="connsiteY27" fmla="*/ 0 h 27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2" h="27054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4"/>
                    <a:pt x="25598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81"/>
                  </a:cubicBezTo>
                  <a:cubicBezTo>
                    <a:pt x="16785" y="9155"/>
                    <a:pt x="15859" y="9293"/>
                    <a:pt x="14950" y="9293"/>
                  </a:cubicBezTo>
                  <a:cubicBezTo>
                    <a:pt x="13459" y="9293"/>
                    <a:pt x="12053" y="8967"/>
                    <a:pt x="10459" y="8487"/>
                  </a:cubicBezTo>
                  <a:cubicBezTo>
                    <a:pt x="9156" y="8092"/>
                    <a:pt x="7956" y="7904"/>
                    <a:pt x="6858" y="7904"/>
                  </a:cubicBezTo>
                  <a:cubicBezTo>
                    <a:pt x="2520" y="7904"/>
                    <a:pt x="17" y="10921"/>
                    <a:pt x="0" y="16322"/>
                  </a:cubicBezTo>
                  <a:cubicBezTo>
                    <a:pt x="103" y="18071"/>
                    <a:pt x="206" y="20060"/>
                    <a:pt x="1149" y="21929"/>
                  </a:cubicBezTo>
                  <a:cubicBezTo>
                    <a:pt x="2881" y="25358"/>
                    <a:pt x="4938" y="27055"/>
                    <a:pt x="7475" y="27055"/>
                  </a:cubicBezTo>
                  <a:cubicBezTo>
                    <a:pt x="8573" y="27055"/>
                    <a:pt x="9773" y="26729"/>
                    <a:pt x="11059" y="26112"/>
                  </a:cubicBezTo>
                  <a:cubicBezTo>
                    <a:pt x="11573" y="26318"/>
                    <a:pt x="12104" y="26403"/>
                    <a:pt x="12619" y="26403"/>
                  </a:cubicBezTo>
                  <a:cubicBezTo>
                    <a:pt x="14539" y="26403"/>
                    <a:pt x="16408" y="25014"/>
                    <a:pt x="17797" y="22254"/>
                  </a:cubicBezTo>
                  <a:lnTo>
                    <a:pt x="17951" y="21894"/>
                  </a:lnTo>
                  <a:cubicBezTo>
                    <a:pt x="18088" y="22134"/>
                    <a:pt x="18088" y="22614"/>
                    <a:pt x="18208" y="22940"/>
                  </a:cubicBezTo>
                  <a:cubicBezTo>
                    <a:pt x="18414" y="23557"/>
                    <a:pt x="18465" y="24620"/>
                    <a:pt x="18825" y="24757"/>
                  </a:cubicBezTo>
                  <a:cubicBezTo>
                    <a:pt x="19871" y="25117"/>
                    <a:pt x="20917" y="25358"/>
                    <a:pt x="21946" y="25358"/>
                  </a:cubicBezTo>
                  <a:cubicBezTo>
                    <a:pt x="23386" y="25358"/>
                    <a:pt x="24775" y="24912"/>
                    <a:pt x="26044" y="23763"/>
                  </a:cubicBezTo>
                  <a:cubicBezTo>
                    <a:pt x="28032" y="21963"/>
                    <a:pt x="29695" y="19871"/>
                    <a:pt x="29061" y="16853"/>
                  </a:cubicBezTo>
                  <a:cubicBezTo>
                    <a:pt x="29592" y="17196"/>
                    <a:pt x="30210" y="17402"/>
                    <a:pt x="30912" y="17437"/>
                  </a:cubicBezTo>
                  <a:cubicBezTo>
                    <a:pt x="31033" y="17437"/>
                    <a:pt x="31170" y="17437"/>
                    <a:pt x="31290" y="17437"/>
                  </a:cubicBezTo>
                  <a:cubicBezTo>
                    <a:pt x="34084" y="17437"/>
                    <a:pt x="36656" y="16305"/>
                    <a:pt x="38611" y="13990"/>
                  </a:cubicBezTo>
                  <a:cubicBezTo>
                    <a:pt x="38817" y="13733"/>
                    <a:pt x="38868" y="12910"/>
                    <a:pt x="38748" y="12842"/>
                  </a:cubicBezTo>
                  <a:cubicBezTo>
                    <a:pt x="35610" y="11161"/>
                    <a:pt x="37479" y="9344"/>
                    <a:pt x="38817" y="7955"/>
                  </a:cubicBezTo>
                  <a:cubicBezTo>
                    <a:pt x="40668" y="6018"/>
                    <a:pt x="39777" y="4423"/>
                    <a:pt x="38628" y="2829"/>
                  </a:cubicBezTo>
                  <a:cubicBezTo>
                    <a:pt x="37154" y="754"/>
                    <a:pt x="34976" y="154"/>
                    <a:pt x="33038" y="34"/>
                  </a:cubicBezTo>
                  <a:cubicBezTo>
                    <a:pt x="33021" y="0"/>
                    <a:pt x="32987" y="0"/>
                    <a:pt x="329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7" name="任意多边形: 形状 846">
              <a:extLst>
                <a:ext uri="{FF2B5EF4-FFF2-40B4-BE49-F238E27FC236}">
                  <a16:creationId xmlns:a16="http://schemas.microsoft.com/office/drawing/2014/main" id="{11044706-B490-63DB-4202-5B21A80B6B09}"/>
                </a:ext>
              </a:extLst>
            </p:cNvPr>
            <p:cNvSpPr/>
            <p:nvPr/>
          </p:nvSpPr>
          <p:spPr>
            <a:xfrm>
              <a:off x="5576536" y="2784159"/>
              <a:ext cx="19797" cy="29454"/>
            </a:xfrm>
            <a:custGeom>
              <a:avLst/>
              <a:gdLst>
                <a:gd name="connsiteX0" fmla="*/ 8373 w 19797"/>
                <a:gd name="connsiteY0" fmla="*/ 0 h 29454"/>
                <a:gd name="connsiteX1" fmla="*/ 5064 w 19797"/>
                <a:gd name="connsiteY1" fmla="*/ 771 h 29454"/>
                <a:gd name="connsiteX2" fmla="*/ 504 w 19797"/>
                <a:gd name="connsiteY2" fmla="*/ 8675 h 29454"/>
                <a:gd name="connsiteX3" fmla="*/ 2304 w 19797"/>
                <a:gd name="connsiteY3" fmla="*/ 12276 h 29454"/>
                <a:gd name="connsiteX4" fmla="*/ 710 w 19797"/>
                <a:gd name="connsiteY4" fmla="*/ 18568 h 29454"/>
                <a:gd name="connsiteX5" fmla="*/ 4053 w 19797"/>
                <a:gd name="connsiteY5" fmla="*/ 23351 h 29454"/>
                <a:gd name="connsiteX6" fmla="*/ 6522 w 19797"/>
                <a:gd name="connsiteY6" fmla="*/ 26883 h 29454"/>
                <a:gd name="connsiteX7" fmla="*/ 11288 w 19797"/>
                <a:gd name="connsiteY7" fmla="*/ 29455 h 29454"/>
                <a:gd name="connsiteX8" fmla="*/ 15488 w 19797"/>
                <a:gd name="connsiteY8" fmla="*/ 27535 h 29454"/>
                <a:gd name="connsiteX9" fmla="*/ 13843 w 19797"/>
                <a:gd name="connsiteY9" fmla="*/ 10870 h 29454"/>
                <a:gd name="connsiteX10" fmla="*/ 12831 w 19797"/>
                <a:gd name="connsiteY10" fmla="*/ 10218 h 29454"/>
                <a:gd name="connsiteX11" fmla="*/ 12591 w 19797"/>
                <a:gd name="connsiteY11" fmla="*/ 10133 h 29454"/>
                <a:gd name="connsiteX12" fmla="*/ 13825 w 19797"/>
                <a:gd name="connsiteY12" fmla="*/ 8229 h 29454"/>
                <a:gd name="connsiteX13" fmla="*/ 12814 w 19797"/>
                <a:gd name="connsiteY13" fmla="*/ 2743 h 29454"/>
                <a:gd name="connsiteX14" fmla="*/ 8373 w 19797"/>
                <a:gd name="connsiteY14" fmla="*/ 0 h 2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54">
                  <a:moveTo>
                    <a:pt x="8373" y="0"/>
                  </a:moveTo>
                  <a:cubicBezTo>
                    <a:pt x="7344" y="0"/>
                    <a:pt x="6230" y="257"/>
                    <a:pt x="5064" y="771"/>
                  </a:cubicBezTo>
                  <a:cubicBezTo>
                    <a:pt x="641" y="2760"/>
                    <a:pt x="-902" y="5298"/>
                    <a:pt x="504" y="8675"/>
                  </a:cubicBezTo>
                  <a:cubicBezTo>
                    <a:pt x="1018" y="9910"/>
                    <a:pt x="1653" y="11110"/>
                    <a:pt x="2304" y="12276"/>
                  </a:cubicBezTo>
                  <a:cubicBezTo>
                    <a:pt x="1190" y="14145"/>
                    <a:pt x="761" y="16305"/>
                    <a:pt x="710" y="18568"/>
                  </a:cubicBezTo>
                  <a:cubicBezTo>
                    <a:pt x="658" y="21157"/>
                    <a:pt x="2715" y="21911"/>
                    <a:pt x="4053" y="23351"/>
                  </a:cubicBezTo>
                  <a:cubicBezTo>
                    <a:pt x="5013" y="24397"/>
                    <a:pt x="5596" y="25803"/>
                    <a:pt x="6522" y="26883"/>
                  </a:cubicBezTo>
                  <a:cubicBezTo>
                    <a:pt x="7962" y="28581"/>
                    <a:pt x="9608" y="29455"/>
                    <a:pt x="11288" y="29455"/>
                  </a:cubicBezTo>
                  <a:cubicBezTo>
                    <a:pt x="12711" y="29455"/>
                    <a:pt x="14134" y="28821"/>
                    <a:pt x="15488" y="27535"/>
                  </a:cubicBezTo>
                  <a:cubicBezTo>
                    <a:pt x="21198" y="22031"/>
                    <a:pt x="21798" y="15808"/>
                    <a:pt x="13843" y="10870"/>
                  </a:cubicBezTo>
                  <a:cubicBezTo>
                    <a:pt x="13500" y="10647"/>
                    <a:pt x="13191" y="10373"/>
                    <a:pt x="12831" y="10218"/>
                  </a:cubicBezTo>
                  <a:lnTo>
                    <a:pt x="12591" y="10133"/>
                  </a:lnTo>
                  <a:cubicBezTo>
                    <a:pt x="13757" y="9550"/>
                    <a:pt x="13774" y="9258"/>
                    <a:pt x="13825" y="8229"/>
                  </a:cubicBezTo>
                  <a:cubicBezTo>
                    <a:pt x="13928" y="6309"/>
                    <a:pt x="13654" y="4458"/>
                    <a:pt x="12814" y="2743"/>
                  </a:cubicBezTo>
                  <a:cubicBezTo>
                    <a:pt x="11940" y="943"/>
                    <a:pt x="10345" y="0"/>
                    <a:pt x="83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8" name="任意多边形: 形状 847">
              <a:extLst>
                <a:ext uri="{FF2B5EF4-FFF2-40B4-BE49-F238E27FC236}">
                  <a16:creationId xmlns:a16="http://schemas.microsoft.com/office/drawing/2014/main" id="{D98098F8-EDF3-AECA-0449-22EF586C397A}"/>
                </a:ext>
              </a:extLst>
            </p:cNvPr>
            <p:cNvSpPr/>
            <p:nvPr/>
          </p:nvSpPr>
          <p:spPr>
            <a:xfrm>
              <a:off x="5593405" y="25498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54"/>
                    <a:pt x="4500" y="0"/>
                    <a:pt x="38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9" name="任意多边形: 形状 848">
              <a:extLst>
                <a:ext uri="{FF2B5EF4-FFF2-40B4-BE49-F238E27FC236}">
                  <a16:creationId xmlns:a16="http://schemas.microsoft.com/office/drawing/2014/main" id="{EEC42E74-257F-9016-6186-AFDF63FC6926}"/>
                </a:ext>
              </a:extLst>
            </p:cNvPr>
            <p:cNvSpPr/>
            <p:nvPr/>
          </p:nvSpPr>
          <p:spPr>
            <a:xfrm>
              <a:off x="5609211" y="26132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9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9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7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0" name="任意多边形: 形状 849">
              <a:extLst>
                <a:ext uri="{FF2B5EF4-FFF2-40B4-BE49-F238E27FC236}">
                  <a16:creationId xmlns:a16="http://schemas.microsoft.com/office/drawing/2014/main" id="{F5B2F1C9-EDD2-2749-5F54-4B6FE1755BEF}"/>
                </a:ext>
              </a:extLst>
            </p:cNvPr>
            <p:cNvSpPr/>
            <p:nvPr/>
          </p:nvSpPr>
          <p:spPr>
            <a:xfrm>
              <a:off x="5541982" y="2766140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6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2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5 h 20745"/>
                <a:gd name="connsiteX9" fmla="*/ 9563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0"/>
                    <a:pt x="2910" y="5075"/>
                    <a:pt x="2927" y="6566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2"/>
                    <a:pt x="990" y="8932"/>
                  </a:cubicBezTo>
                  <a:cubicBezTo>
                    <a:pt x="-416" y="8932"/>
                    <a:pt x="-4" y="9961"/>
                    <a:pt x="304" y="11076"/>
                  </a:cubicBezTo>
                  <a:cubicBezTo>
                    <a:pt x="647" y="12276"/>
                    <a:pt x="1196" y="13424"/>
                    <a:pt x="1436" y="14642"/>
                  </a:cubicBezTo>
                  <a:cubicBezTo>
                    <a:pt x="2242" y="18791"/>
                    <a:pt x="2979" y="20745"/>
                    <a:pt x="4505" y="20745"/>
                  </a:cubicBezTo>
                  <a:cubicBezTo>
                    <a:pt x="5636" y="20745"/>
                    <a:pt x="7214" y="19665"/>
                    <a:pt x="9563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1"/>
                    <a:pt x="10471" y="600"/>
                    <a:pt x="10094" y="446"/>
                  </a:cubicBezTo>
                  <a:cubicBezTo>
                    <a:pt x="9340" y="120"/>
                    <a:pt x="8637" y="0"/>
                    <a:pt x="795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1" name="任意多边形: 形状 850">
              <a:extLst>
                <a:ext uri="{FF2B5EF4-FFF2-40B4-BE49-F238E27FC236}">
                  <a16:creationId xmlns:a16="http://schemas.microsoft.com/office/drawing/2014/main" id="{25C1B7B4-FAAA-BA02-81C5-9371B26459EB}"/>
                </a:ext>
              </a:extLst>
            </p:cNvPr>
            <p:cNvSpPr/>
            <p:nvPr/>
          </p:nvSpPr>
          <p:spPr>
            <a:xfrm>
              <a:off x="5590806" y="2570224"/>
              <a:ext cx="6486" cy="7389"/>
            </a:xfrm>
            <a:custGeom>
              <a:avLst/>
              <a:gdLst>
                <a:gd name="connsiteX0" fmla="*/ 3532 w 6486"/>
                <a:gd name="connsiteY0" fmla="*/ 0 h 7389"/>
                <a:gd name="connsiteX1" fmla="*/ 224 w 6486"/>
                <a:gd name="connsiteY1" fmla="*/ 2126 h 7389"/>
                <a:gd name="connsiteX2" fmla="*/ 1646 w 6486"/>
                <a:gd name="connsiteY2" fmla="*/ 7081 h 7389"/>
                <a:gd name="connsiteX3" fmla="*/ 2744 w 6486"/>
                <a:gd name="connsiteY3" fmla="*/ 7390 h 7389"/>
                <a:gd name="connsiteX4" fmla="*/ 6121 w 6486"/>
                <a:gd name="connsiteY4" fmla="*/ 5144 h 7389"/>
                <a:gd name="connsiteX5" fmla="*/ 4870 w 6486"/>
                <a:gd name="connsiteY5" fmla="*/ 274 h 7389"/>
                <a:gd name="connsiteX6" fmla="*/ 3532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2" y="0"/>
                  </a:moveTo>
                  <a:cubicBezTo>
                    <a:pt x="2161" y="0"/>
                    <a:pt x="1115" y="926"/>
                    <a:pt x="224" y="2126"/>
                  </a:cubicBezTo>
                  <a:cubicBezTo>
                    <a:pt x="-462" y="3052"/>
                    <a:pt x="549" y="6344"/>
                    <a:pt x="1646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5" y="7390"/>
                    <a:pt x="5521" y="6464"/>
                    <a:pt x="6121" y="5144"/>
                  </a:cubicBezTo>
                  <a:cubicBezTo>
                    <a:pt x="6944" y="3343"/>
                    <a:pt x="6310" y="840"/>
                    <a:pt x="4870" y="274"/>
                  </a:cubicBezTo>
                  <a:cubicBezTo>
                    <a:pt x="4390" y="86"/>
                    <a:pt x="3944" y="0"/>
                    <a:pt x="3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2" name="任意多边形: 形状 851">
              <a:extLst>
                <a:ext uri="{FF2B5EF4-FFF2-40B4-BE49-F238E27FC236}">
                  <a16:creationId xmlns:a16="http://schemas.microsoft.com/office/drawing/2014/main" id="{930BD74F-FF30-B7FE-A39D-8BC43D2847C5}"/>
                </a:ext>
              </a:extLst>
            </p:cNvPr>
            <p:cNvSpPr/>
            <p:nvPr/>
          </p:nvSpPr>
          <p:spPr>
            <a:xfrm>
              <a:off x="5573471" y="28123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6 w 4696"/>
                <a:gd name="connsiteY2" fmla="*/ 4578 h 4577"/>
                <a:gd name="connsiteX3" fmla="*/ 1768 w 4696"/>
                <a:gd name="connsiteY3" fmla="*/ 4561 h 4577"/>
                <a:gd name="connsiteX4" fmla="*/ 4683 w 4696"/>
                <a:gd name="connsiteY4" fmla="*/ 1852 h 4577"/>
                <a:gd name="connsiteX5" fmla="*/ 2796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0" y="4578"/>
                    <a:pt x="1596" y="4578"/>
                  </a:cubicBezTo>
                  <a:cubicBezTo>
                    <a:pt x="1648" y="4578"/>
                    <a:pt x="1717" y="4578"/>
                    <a:pt x="1768" y="4561"/>
                  </a:cubicBezTo>
                  <a:cubicBezTo>
                    <a:pt x="3208" y="4406"/>
                    <a:pt x="4511" y="3635"/>
                    <a:pt x="4683" y="1852"/>
                  </a:cubicBezTo>
                  <a:cubicBezTo>
                    <a:pt x="4819" y="463"/>
                    <a:pt x="3928" y="51"/>
                    <a:pt x="2796" y="17"/>
                  </a:cubicBezTo>
                  <a:cubicBezTo>
                    <a:pt x="2728" y="0"/>
                    <a:pt x="2642" y="0"/>
                    <a:pt x="25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3" name="任意多边形: 形状 852">
              <a:extLst>
                <a:ext uri="{FF2B5EF4-FFF2-40B4-BE49-F238E27FC236}">
                  <a16:creationId xmlns:a16="http://schemas.microsoft.com/office/drawing/2014/main" id="{F247EBAC-7E9B-2B7E-0AD0-81726B8C1560}"/>
                </a:ext>
              </a:extLst>
            </p:cNvPr>
            <p:cNvSpPr/>
            <p:nvPr/>
          </p:nvSpPr>
          <p:spPr>
            <a:xfrm>
              <a:off x="6030134" y="21945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8535 w 10609"/>
                <a:gd name="connsiteY6" fmla="*/ 11196 h 11710"/>
                <a:gd name="connsiteX7" fmla="*/ 10609 w 10609"/>
                <a:gd name="connsiteY7" fmla="*/ 8367 h 11710"/>
                <a:gd name="connsiteX8" fmla="*/ 10283 w 10609"/>
                <a:gd name="connsiteY8" fmla="*/ 2092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792" y="11710"/>
                    <a:pt x="7180" y="11333"/>
                    <a:pt x="8535" y="11196"/>
                  </a:cubicBezTo>
                  <a:cubicBezTo>
                    <a:pt x="9803" y="11059"/>
                    <a:pt x="10095" y="10047"/>
                    <a:pt x="10609" y="8367"/>
                  </a:cubicBezTo>
                  <a:cubicBezTo>
                    <a:pt x="10541" y="6704"/>
                    <a:pt x="10729" y="4338"/>
                    <a:pt x="10283" y="2092"/>
                  </a:cubicBezTo>
                  <a:cubicBezTo>
                    <a:pt x="9992" y="652"/>
                    <a:pt x="9221" y="0"/>
                    <a:pt x="81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4" name="任意多边形: 形状 853">
              <a:extLst>
                <a:ext uri="{FF2B5EF4-FFF2-40B4-BE49-F238E27FC236}">
                  <a16:creationId xmlns:a16="http://schemas.microsoft.com/office/drawing/2014/main" id="{5B9F1C52-93B5-4C28-1E2F-329739AC3644}"/>
                </a:ext>
              </a:extLst>
            </p:cNvPr>
            <p:cNvSpPr/>
            <p:nvPr/>
          </p:nvSpPr>
          <p:spPr>
            <a:xfrm>
              <a:off x="5537974" y="27347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4 h 6789"/>
                <a:gd name="connsiteX3" fmla="*/ 3061 w 6627"/>
                <a:gd name="connsiteY3" fmla="*/ 6790 h 6789"/>
                <a:gd name="connsiteX4" fmla="*/ 6216 w 6627"/>
                <a:gd name="connsiteY4" fmla="*/ 5006 h 6789"/>
                <a:gd name="connsiteX5" fmla="*/ 5547 w 6627"/>
                <a:gd name="connsiteY5" fmla="*/ 549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4"/>
                  </a:cubicBezTo>
                  <a:cubicBezTo>
                    <a:pt x="1895" y="6601"/>
                    <a:pt x="2461" y="6790"/>
                    <a:pt x="3061" y="6790"/>
                  </a:cubicBezTo>
                  <a:cubicBezTo>
                    <a:pt x="4244" y="6790"/>
                    <a:pt x="5564" y="6104"/>
                    <a:pt x="6216" y="5006"/>
                  </a:cubicBezTo>
                  <a:cubicBezTo>
                    <a:pt x="6833" y="3446"/>
                    <a:pt x="6867" y="1800"/>
                    <a:pt x="5547" y="549"/>
                  </a:cubicBezTo>
                  <a:cubicBezTo>
                    <a:pt x="5153" y="171"/>
                    <a:pt x="4536" y="0"/>
                    <a:pt x="38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5" name="任意多边形: 形状 854">
              <a:extLst>
                <a:ext uri="{FF2B5EF4-FFF2-40B4-BE49-F238E27FC236}">
                  <a16:creationId xmlns:a16="http://schemas.microsoft.com/office/drawing/2014/main" id="{19AE7FF2-6505-D05F-6174-47B668675A94}"/>
                </a:ext>
              </a:extLst>
            </p:cNvPr>
            <p:cNvSpPr/>
            <p:nvPr/>
          </p:nvSpPr>
          <p:spPr>
            <a:xfrm>
              <a:off x="6015163" y="2330605"/>
              <a:ext cx="20457" cy="14384"/>
            </a:xfrm>
            <a:custGeom>
              <a:avLst/>
              <a:gdLst>
                <a:gd name="connsiteX0" fmla="*/ 5143 w 20457"/>
                <a:gd name="connsiteY0" fmla="*/ 0 h 14384"/>
                <a:gd name="connsiteX1" fmla="*/ 1337 w 20457"/>
                <a:gd name="connsiteY1" fmla="*/ 1697 h 14384"/>
                <a:gd name="connsiteX2" fmla="*/ 857 w 20457"/>
                <a:gd name="connsiteY2" fmla="*/ 11419 h 14384"/>
                <a:gd name="connsiteX3" fmla="*/ 5606 w 20457"/>
                <a:gd name="connsiteY3" fmla="*/ 14385 h 14384"/>
                <a:gd name="connsiteX4" fmla="*/ 7663 w 20457"/>
                <a:gd name="connsiteY4" fmla="*/ 14059 h 14384"/>
                <a:gd name="connsiteX5" fmla="*/ 13047 w 20457"/>
                <a:gd name="connsiteY5" fmla="*/ 12687 h 14384"/>
                <a:gd name="connsiteX6" fmla="*/ 16305 w 20457"/>
                <a:gd name="connsiteY6" fmla="*/ 13682 h 14384"/>
                <a:gd name="connsiteX7" fmla="*/ 17007 w 20457"/>
                <a:gd name="connsiteY7" fmla="*/ 13870 h 14384"/>
                <a:gd name="connsiteX8" fmla="*/ 20453 w 20457"/>
                <a:gd name="connsiteY8" fmla="*/ 10184 h 14384"/>
                <a:gd name="connsiteX9" fmla="*/ 18259 w 20457"/>
                <a:gd name="connsiteY9" fmla="*/ 6052 h 14384"/>
                <a:gd name="connsiteX10" fmla="*/ 17796 w 20457"/>
                <a:gd name="connsiteY10" fmla="*/ 6121 h 14384"/>
                <a:gd name="connsiteX11" fmla="*/ 16442 w 20457"/>
                <a:gd name="connsiteY11" fmla="*/ 6361 h 14384"/>
                <a:gd name="connsiteX12" fmla="*/ 13836 w 20457"/>
                <a:gd name="connsiteY12" fmla="*/ 3772 h 14384"/>
                <a:gd name="connsiteX13" fmla="*/ 9498 w 20457"/>
                <a:gd name="connsiteY13" fmla="*/ 909 h 14384"/>
                <a:gd name="connsiteX14" fmla="*/ 5143 w 20457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57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8" y="13236"/>
                    <a:pt x="3463" y="14385"/>
                    <a:pt x="5606" y="14385"/>
                  </a:cubicBezTo>
                  <a:cubicBezTo>
                    <a:pt x="6257" y="14385"/>
                    <a:pt x="6943" y="14282"/>
                    <a:pt x="7663" y="14059"/>
                  </a:cubicBezTo>
                  <a:cubicBezTo>
                    <a:pt x="9515" y="13493"/>
                    <a:pt x="11230" y="12687"/>
                    <a:pt x="13047" y="12687"/>
                  </a:cubicBezTo>
                  <a:cubicBezTo>
                    <a:pt x="14076" y="12687"/>
                    <a:pt x="15156" y="12945"/>
                    <a:pt x="16305" y="13682"/>
                  </a:cubicBezTo>
                  <a:cubicBezTo>
                    <a:pt x="16510" y="13819"/>
                    <a:pt x="16767" y="13870"/>
                    <a:pt x="17007" y="13870"/>
                  </a:cubicBezTo>
                  <a:cubicBezTo>
                    <a:pt x="18465" y="13870"/>
                    <a:pt x="20385" y="11899"/>
                    <a:pt x="20453" y="10184"/>
                  </a:cubicBezTo>
                  <a:cubicBezTo>
                    <a:pt x="20522" y="8384"/>
                    <a:pt x="19716" y="6052"/>
                    <a:pt x="18259" y="6052"/>
                  </a:cubicBezTo>
                  <a:cubicBezTo>
                    <a:pt x="18105" y="6052"/>
                    <a:pt x="17950" y="6069"/>
                    <a:pt x="17796" y="6121"/>
                  </a:cubicBezTo>
                  <a:cubicBezTo>
                    <a:pt x="17248" y="6292"/>
                    <a:pt x="16802" y="6361"/>
                    <a:pt x="16442" y="6361"/>
                  </a:cubicBezTo>
                  <a:cubicBezTo>
                    <a:pt x="14916" y="6361"/>
                    <a:pt x="14573" y="5092"/>
                    <a:pt x="13836" y="3772"/>
                  </a:cubicBezTo>
                  <a:cubicBezTo>
                    <a:pt x="12858" y="2006"/>
                    <a:pt x="11127" y="1269"/>
                    <a:pt x="9498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6" name="任意多边形: 形状 855">
              <a:extLst>
                <a:ext uri="{FF2B5EF4-FFF2-40B4-BE49-F238E27FC236}">
                  <a16:creationId xmlns:a16="http://schemas.microsoft.com/office/drawing/2014/main" id="{A7E0CCD2-E535-B436-C936-4B0455B2F7F3}"/>
                </a:ext>
              </a:extLst>
            </p:cNvPr>
            <p:cNvSpPr/>
            <p:nvPr/>
          </p:nvSpPr>
          <p:spPr>
            <a:xfrm>
              <a:off x="6027916" y="2223895"/>
              <a:ext cx="15496" cy="16956"/>
            </a:xfrm>
            <a:custGeom>
              <a:avLst/>
              <a:gdLst>
                <a:gd name="connsiteX0" fmla="*/ 5678 w 15496"/>
                <a:gd name="connsiteY0" fmla="*/ 0 h 16956"/>
                <a:gd name="connsiteX1" fmla="*/ 689 w 15496"/>
                <a:gd name="connsiteY1" fmla="*/ 3618 h 16956"/>
                <a:gd name="connsiteX2" fmla="*/ 295 w 15496"/>
                <a:gd name="connsiteY2" fmla="*/ 10527 h 16956"/>
                <a:gd name="connsiteX3" fmla="*/ 1169 w 15496"/>
                <a:gd name="connsiteY3" fmla="*/ 11676 h 16956"/>
                <a:gd name="connsiteX4" fmla="*/ 2026 w 15496"/>
                <a:gd name="connsiteY4" fmla="*/ 11436 h 16956"/>
                <a:gd name="connsiteX5" fmla="*/ 2884 w 15496"/>
                <a:gd name="connsiteY5" fmla="*/ 11196 h 16956"/>
                <a:gd name="connsiteX6" fmla="*/ 3072 w 15496"/>
                <a:gd name="connsiteY6" fmla="*/ 11213 h 16956"/>
                <a:gd name="connsiteX7" fmla="*/ 4992 w 15496"/>
                <a:gd name="connsiteY7" fmla="*/ 13510 h 16956"/>
                <a:gd name="connsiteX8" fmla="*/ 7616 w 15496"/>
                <a:gd name="connsiteY8" fmla="*/ 16956 h 16956"/>
                <a:gd name="connsiteX9" fmla="*/ 9827 w 15496"/>
                <a:gd name="connsiteY9" fmla="*/ 16305 h 16956"/>
                <a:gd name="connsiteX10" fmla="*/ 15468 w 15496"/>
                <a:gd name="connsiteY10" fmla="*/ 9395 h 16956"/>
                <a:gd name="connsiteX11" fmla="*/ 11353 w 15496"/>
                <a:gd name="connsiteY11" fmla="*/ 2092 h 16956"/>
                <a:gd name="connsiteX12" fmla="*/ 8747 w 15496"/>
                <a:gd name="connsiteY12" fmla="*/ 566 h 16956"/>
                <a:gd name="connsiteX13" fmla="*/ 5678 w 15496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96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4" y="11676"/>
                    <a:pt x="1169" y="11676"/>
                  </a:cubicBezTo>
                  <a:cubicBezTo>
                    <a:pt x="1443" y="11676"/>
                    <a:pt x="1735" y="11556"/>
                    <a:pt x="2026" y="11436"/>
                  </a:cubicBezTo>
                  <a:cubicBezTo>
                    <a:pt x="2318" y="11316"/>
                    <a:pt x="2626" y="11196"/>
                    <a:pt x="2884" y="11196"/>
                  </a:cubicBezTo>
                  <a:cubicBezTo>
                    <a:pt x="2952" y="11196"/>
                    <a:pt x="3003" y="11196"/>
                    <a:pt x="3072" y="11213"/>
                  </a:cubicBezTo>
                  <a:cubicBezTo>
                    <a:pt x="4066" y="11470"/>
                    <a:pt x="4666" y="12447"/>
                    <a:pt x="4992" y="13510"/>
                  </a:cubicBezTo>
                  <a:cubicBezTo>
                    <a:pt x="5730" y="15911"/>
                    <a:pt x="6364" y="16956"/>
                    <a:pt x="7616" y="16956"/>
                  </a:cubicBezTo>
                  <a:cubicBezTo>
                    <a:pt x="8198" y="16956"/>
                    <a:pt x="8918" y="16734"/>
                    <a:pt x="9827" y="16305"/>
                  </a:cubicBezTo>
                  <a:cubicBezTo>
                    <a:pt x="12742" y="14985"/>
                    <a:pt x="15159" y="12962"/>
                    <a:pt x="15468" y="9395"/>
                  </a:cubicBezTo>
                  <a:cubicBezTo>
                    <a:pt x="15760" y="6069"/>
                    <a:pt x="13822" y="3823"/>
                    <a:pt x="11353" y="2092"/>
                  </a:cubicBezTo>
                  <a:cubicBezTo>
                    <a:pt x="10359" y="1389"/>
                    <a:pt x="9244" y="857"/>
                    <a:pt x="8747" y="566"/>
                  </a:cubicBezTo>
                  <a:cubicBezTo>
                    <a:pt x="7616" y="171"/>
                    <a:pt x="6587" y="0"/>
                    <a:pt x="56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7" name="任意多边形: 形状 856">
              <a:extLst>
                <a:ext uri="{FF2B5EF4-FFF2-40B4-BE49-F238E27FC236}">
                  <a16:creationId xmlns:a16="http://schemas.microsoft.com/office/drawing/2014/main" id="{AF6C131D-B411-1393-0F71-32E0F1807FD3}"/>
                </a:ext>
              </a:extLst>
            </p:cNvPr>
            <p:cNvSpPr/>
            <p:nvPr/>
          </p:nvSpPr>
          <p:spPr>
            <a:xfrm>
              <a:off x="5548719" y="2815123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8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8"/>
                  </a:cubicBezTo>
                  <a:cubicBezTo>
                    <a:pt x="-89" y="3361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8" y="463"/>
                    <a:pt x="3632" y="189"/>
                    <a:pt x="2792" y="34"/>
                  </a:cubicBezTo>
                  <a:cubicBezTo>
                    <a:pt x="2620" y="17"/>
                    <a:pt x="2432" y="0"/>
                    <a:pt x="22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8" name="任意多边形: 形状 857">
              <a:extLst>
                <a:ext uri="{FF2B5EF4-FFF2-40B4-BE49-F238E27FC236}">
                  <a16:creationId xmlns:a16="http://schemas.microsoft.com/office/drawing/2014/main" id="{A0EA7C1D-08DF-2368-0F58-9C0A7FF17509}"/>
                </a:ext>
              </a:extLst>
            </p:cNvPr>
            <p:cNvSpPr/>
            <p:nvPr/>
          </p:nvSpPr>
          <p:spPr>
            <a:xfrm>
              <a:off x="5539212" y="2798526"/>
              <a:ext cx="13516" cy="12670"/>
            </a:xfrm>
            <a:custGeom>
              <a:avLst/>
              <a:gdLst>
                <a:gd name="connsiteX0" fmla="*/ 7292 w 13516"/>
                <a:gd name="connsiteY0" fmla="*/ 0 h 12670"/>
                <a:gd name="connsiteX1" fmla="*/ 280 w 13516"/>
                <a:gd name="connsiteY1" fmla="*/ 4852 h 12670"/>
                <a:gd name="connsiteX2" fmla="*/ 4360 w 13516"/>
                <a:gd name="connsiteY2" fmla="*/ 11041 h 12670"/>
                <a:gd name="connsiteX3" fmla="*/ 6023 w 13516"/>
                <a:gd name="connsiteY3" fmla="*/ 11864 h 12670"/>
                <a:gd name="connsiteX4" fmla="*/ 9298 w 13516"/>
                <a:gd name="connsiteY4" fmla="*/ 12670 h 12670"/>
                <a:gd name="connsiteX5" fmla="*/ 13516 w 13516"/>
                <a:gd name="connsiteY5" fmla="*/ 6532 h 12670"/>
                <a:gd name="connsiteX6" fmla="*/ 8149 w 13516"/>
                <a:gd name="connsiteY6" fmla="*/ 51 h 12670"/>
                <a:gd name="connsiteX7" fmla="*/ 7292 w 13516"/>
                <a:gd name="connsiteY7" fmla="*/ 0 h 1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70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2"/>
                    <a:pt x="4360" y="11041"/>
                  </a:cubicBezTo>
                  <a:cubicBezTo>
                    <a:pt x="4892" y="11367"/>
                    <a:pt x="5458" y="11607"/>
                    <a:pt x="6023" y="11864"/>
                  </a:cubicBezTo>
                  <a:cubicBezTo>
                    <a:pt x="7241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9" name="任意多边形: 形状 858">
              <a:extLst>
                <a:ext uri="{FF2B5EF4-FFF2-40B4-BE49-F238E27FC236}">
                  <a16:creationId xmlns:a16="http://schemas.microsoft.com/office/drawing/2014/main" id="{95A8871C-9624-C61F-ADD9-E7F811C51E2F}"/>
                </a:ext>
              </a:extLst>
            </p:cNvPr>
            <p:cNvSpPr/>
            <p:nvPr/>
          </p:nvSpPr>
          <p:spPr>
            <a:xfrm>
              <a:off x="6022561" y="22446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7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5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7" y="1372"/>
                  </a:cubicBezTo>
                  <a:cubicBezTo>
                    <a:pt x="7759" y="2195"/>
                    <a:pt x="6267" y="3138"/>
                    <a:pt x="4381" y="3549"/>
                  </a:cubicBezTo>
                  <a:cubicBezTo>
                    <a:pt x="43" y="4509"/>
                    <a:pt x="-1225" y="8350"/>
                    <a:pt x="1261" y="12122"/>
                  </a:cubicBezTo>
                  <a:cubicBezTo>
                    <a:pt x="3009" y="14779"/>
                    <a:pt x="5633" y="15791"/>
                    <a:pt x="7415" y="16031"/>
                  </a:cubicBezTo>
                  <a:cubicBezTo>
                    <a:pt x="9833" y="16819"/>
                    <a:pt x="11170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82" y="0"/>
                    <a:pt x="129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0" name="任意多边形: 形状 859">
              <a:extLst>
                <a:ext uri="{FF2B5EF4-FFF2-40B4-BE49-F238E27FC236}">
                  <a16:creationId xmlns:a16="http://schemas.microsoft.com/office/drawing/2014/main" id="{750C477E-F389-9DFD-9806-BA840E43B8AB}"/>
                </a:ext>
              </a:extLst>
            </p:cNvPr>
            <p:cNvSpPr/>
            <p:nvPr/>
          </p:nvSpPr>
          <p:spPr>
            <a:xfrm>
              <a:off x="5739373" y="2500581"/>
              <a:ext cx="3046" cy="6343"/>
            </a:xfrm>
            <a:custGeom>
              <a:avLst/>
              <a:gdLst>
                <a:gd name="connsiteX0" fmla="*/ 3047 w 3046"/>
                <a:gd name="connsiteY0" fmla="*/ 0 h 6343"/>
                <a:gd name="connsiteX1" fmla="*/ 2155 w 3046"/>
                <a:gd name="connsiteY1" fmla="*/ 377 h 6343"/>
                <a:gd name="connsiteX2" fmla="*/ 167 w 3046"/>
                <a:gd name="connsiteY2" fmla="*/ 6344 h 6343"/>
                <a:gd name="connsiteX3" fmla="*/ 3047 w 3046"/>
                <a:gd name="connsiteY3" fmla="*/ 0 h 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6" h="6343">
                  <a:moveTo>
                    <a:pt x="3047" y="0"/>
                  </a:moveTo>
                  <a:cubicBezTo>
                    <a:pt x="2721" y="86"/>
                    <a:pt x="2413" y="206"/>
                    <a:pt x="2155" y="377"/>
                  </a:cubicBezTo>
                  <a:cubicBezTo>
                    <a:pt x="-279" y="1852"/>
                    <a:pt x="-142" y="4081"/>
                    <a:pt x="167" y="6344"/>
                  </a:cubicBezTo>
                  <a:lnTo>
                    <a:pt x="3047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1" name="任意多边形: 形状 860">
              <a:extLst>
                <a:ext uri="{FF2B5EF4-FFF2-40B4-BE49-F238E27FC236}">
                  <a16:creationId xmlns:a16="http://schemas.microsoft.com/office/drawing/2014/main" id="{DB3657D3-80F4-6A9A-E44A-8CEBE6399D8B}"/>
                </a:ext>
              </a:extLst>
            </p:cNvPr>
            <p:cNvSpPr/>
            <p:nvPr/>
          </p:nvSpPr>
          <p:spPr>
            <a:xfrm>
              <a:off x="5739540" y="2500375"/>
              <a:ext cx="6000" cy="11281"/>
            </a:xfrm>
            <a:custGeom>
              <a:avLst/>
              <a:gdLst>
                <a:gd name="connsiteX0" fmla="*/ 4492 w 6000"/>
                <a:gd name="connsiteY0" fmla="*/ 0 h 11281"/>
                <a:gd name="connsiteX1" fmla="*/ 2880 w 6000"/>
                <a:gd name="connsiteY1" fmla="*/ 189 h 11281"/>
                <a:gd name="connsiteX2" fmla="*/ 0 w 6000"/>
                <a:gd name="connsiteY2" fmla="*/ 6532 h 11281"/>
                <a:gd name="connsiteX3" fmla="*/ 274 w 6000"/>
                <a:gd name="connsiteY3" fmla="*/ 8504 h 11281"/>
                <a:gd name="connsiteX4" fmla="*/ 669 w 6000"/>
                <a:gd name="connsiteY4" fmla="*/ 10356 h 11281"/>
                <a:gd name="connsiteX5" fmla="*/ 943 w 6000"/>
                <a:gd name="connsiteY5" fmla="*/ 11281 h 11281"/>
                <a:gd name="connsiteX6" fmla="*/ 6001 w 6000"/>
                <a:gd name="connsiteY6" fmla="*/ 120 h 11281"/>
                <a:gd name="connsiteX7" fmla="*/ 4492 w 6000"/>
                <a:gd name="connsiteY7" fmla="*/ 0 h 1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00" h="11281">
                  <a:moveTo>
                    <a:pt x="4492" y="0"/>
                  </a:moveTo>
                  <a:cubicBezTo>
                    <a:pt x="3909" y="0"/>
                    <a:pt x="3360" y="69"/>
                    <a:pt x="2880" y="189"/>
                  </a:cubicBezTo>
                  <a:lnTo>
                    <a:pt x="0" y="6532"/>
                  </a:lnTo>
                  <a:cubicBezTo>
                    <a:pt x="86" y="7201"/>
                    <a:pt x="206" y="7852"/>
                    <a:pt x="274" y="8504"/>
                  </a:cubicBezTo>
                  <a:cubicBezTo>
                    <a:pt x="343" y="9121"/>
                    <a:pt x="532" y="9738"/>
                    <a:pt x="669" y="10356"/>
                  </a:cubicBezTo>
                  <a:cubicBezTo>
                    <a:pt x="754" y="10681"/>
                    <a:pt x="840" y="10990"/>
                    <a:pt x="943" y="11281"/>
                  </a:cubicBezTo>
                  <a:cubicBezTo>
                    <a:pt x="2640" y="7561"/>
                    <a:pt x="4321" y="3840"/>
                    <a:pt x="6001" y="120"/>
                  </a:cubicBezTo>
                  <a:cubicBezTo>
                    <a:pt x="5486" y="51"/>
                    <a:pt x="4972" y="0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2" name="任意多边形: 形状 861">
              <a:extLst>
                <a:ext uri="{FF2B5EF4-FFF2-40B4-BE49-F238E27FC236}">
                  <a16:creationId xmlns:a16="http://schemas.microsoft.com/office/drawing/2014/main" id="{0D437087-3A41-F396-688D-D6159B609DD1}"/>
                </a:ext>
              </a:extLst>
            </p:cNvPr>
            <p:cNvSpPr/>
            <p:nvPr/>
          </p:nvSpPr>
          <p:spPr>
            <a:xfrm>
              <a:off x="5661187" y="24983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8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5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32 w 31378"/>
                <a:gd name="connsiteY27" fmla="*/ 1217 h 19682"/>
                <a:gd name="connsiteX28" fmla="*/ 27141 w 31378"/>
                <a:gd name="connsiteY28" fmla="*/ 1372 h 19682"/>
                <a:gd name="connsiteX29" fmla="*/ 25666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1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3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8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5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23" y="9121"/>
                    <a:pt x="24912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72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32" y="1217"/>
                  </a:cubicBezTo>
                  <a:cubicBezTo>
                    <a:pt x="27740" y="1217"/>
                    <a:pt x="27449" y="1269"/>
                    <a:pt x="27141" y="1372"/>
                  </a:cubicBezTo>
                  <a:cubicBezTo>
                    <a:pt x="26814" y="926"/>
                    <a:pt x="26334" y="532"/>
                    <a:pt x="25666" y="206"/>
                  </a:cubicBezTo>
                  <a:cubicBezTo>
                    <a:pt x="25426" y="69"/>
                    <a:pt x="25117" y="0"/>
                    <a:pt x="247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3" name="任意多边形: 形状 862">
              <a:extLst>
                <a:ext uri="{FF2B5EF4-FFF2-40B4-BE49-F238E27FC236}">
                  <a16:creationId xmlns:a16="http://schemas.microsoft.com/office/drawing/2014/main" id="{5692D754-8BE4-BFC7-ACDE-D3D35910A3C0}"/>
                </a:ext>
              </a:extLst>
            </p:cNvPr>
            <p:cNvSpPr/>
            <p:nvPr/>
          </p:nvSpPr>
          <p:spPr>
            <a:xfrm>
              <a:off x="5666597" y="2583734"/>
              <a:ext cx="28776" cy="31443"/>
            </a:xfrm>
            <a:custGeom>
              <a:avLst/>
              <a:gdLst>
                <a:gd name="connsiteX0" fmla="*/ 16998 w 28776"/>
                <a:gd name="connsiteY0" fmla="*/ 0 h 31443"/>
                <a:gd name="connsiteX1" fmla="*/ 12146 w 28776"/>
                <a:gd name="connsiteY1" fmla="*/ 1749 h 31443"/>
                <a:gd name="connsiteX2" fmla="*/ 11786 w 28776"/>
                <a:gd name="connsiteY2" fmla="*/ 6618 h 31443"/>
                <a:gd name="connsiteX3" fmla="*/ 10500 w 28776"/>
                <a:gd name="connsiteY3" fmla="*/ 6550 h 31443"/>
                <a:gd name="connsiteX4" fmla="*/ 350 w 28776"/>
                <a:gd name="connsiteY4" fmla="*/ 12687 h 31443"/>
                <a:gd name="connsiteX5" fmla="*/ 1928 w 28776"/>
                <a:gd name="connsiteY5" fmla="*/ 22134 h 31443"/>
                <a:gd name="connsiteX6" fmla="*/ 3762 w 28776"/>
                <a:gd name="connsiteY6" fmla="*/ 27878 h 31443"/>
                <a:gd name="connsiteX7" fmla="*/ 10072 w 28776"/>
                <a:gd name="connsiteY7" fmla="*/ 31444 h 31443"/>
                <a:gd name="connsiteX8" fmla="*/ 13432 w 28776"/>
                <a:gd name="connsiteY8" fmla="*/ 29832 h 31443"/>
                <a:gd name="connsiteX9" fmla="*/ 16998 w 28776"/>
                <a:gd name="connsiteY9" fmla="*/ 24346 h 31443"/>
                <a:gd name="connsiteX10" fmla="*/ 17427 w 28776"/>
                <a:gd name="connsiteY10" fmla="*/ 22871 h 31443"/>
                <a:gd name="connsiteX11" fmla="*/ 18284 w 28776"/>
                <a:gd name="connsiteY11" fmla="*/ 21517 h 31443"/>
                <a:gd name="connsiteX12" fmla="*/ 19519 w 28776"/>
                <a:gd name="connsiteY12" fmla="*/ 25769 h 31443"/>
                <a:gd name="connsiteX13" fmla="*/ 22176 w 28776"/>
                <a:gd name="connsiteY13" fmla="*/ 29078 h 31443"/>
                <a:gd name="connsiteX14" fmla="*/ 24096 w 28776"/>
                <a:gd name="connsiteY14" fmla="*/ 30810 h 31443"/>
                <a:gd name="connsiteX15" fmla="*/ 28777 w 28776"/>
                <a:gd name="connsiteY15" fmla="*/ 20505 h 31443"/>
                <a:gd name="connsiteX16" fmla="*/ 24456 w 28776"/>
                <a:gd name="connsiteY16" fmla="*/ 19048 h 31443"/>
                <a:gd name="connsiteX17" fmla="*/ 21610 w 28776"/>
                <a:gd name="connsiteY17" fmla="*/ 18722 h 31443"/>
                <a:gd name="connsiteX18" fmla="*/ 19176 w 28776"/>
                <a:gd name="connsiteY18" fmla="*/ 19700 h 31443"/>
                <a:gd name="connsiteX19" fmla="*/ 19621 w 28776"/>
                <a:gd name="connsiteY19" fmla="*/ 18482 h 31443"/>
                <a:gd name="connsiteX20" fmla="*/ 19776 w 28776"/>
                <a:gd name="connsiteY20" fmla="*/ 12876 h 31443"/>
                <a:gd name="connsiteX21" fmla="*/ 22948 w 28776"/>
                <a:gd name="connsiteY21" fmla="*/ 9293 h 31443"/>
                <a:gd name="connsiteX22" fmla="*/ 20993 w 28776"/>
                <a:gd name="connsiteY22" fmla="*/ 1217 h 31443"/>
                <a:gd name="connsiteX23" fmla="*/ 16998 w 28776"/>
                <a:gd name="connsiteY23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6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4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4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5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2" y="27964"/>
                    <a:pt x="22176" y="29078"/>
                  </a:cubicBezTo>
                  <a:cubicBezTo>
                    <a:pt x="22845" y="29918"/>
                    <a:pt x="23496" y="30501"/>
                    <a:pt x="24096" y="30810"/>
                  </a:cubicBezTo>
                  <a:lnTo>
                    <a:pt x="28777" y="20505"/>
                  </a:lnTo>
                  <a:cubicBezTo>
                    <a:pt x="28005" y="19065"/>
                    <a:pt x="26051" y="19237"/>
                    <a:pt x="24456" y="19048"/>
                  </a:cubicBezTo>
                  <a:cubicBezTo>
                    <a:pt x="23530" y="18945"/>
                    <a:pt x="22536" y="18722"/>
                    <a:pt x="21610" y="18722"/>
                  </a:cubicBezTo>
                  <a:cubicBezTo>
                    <a:pt x="20684" y="18722"/>
                    <a:pt x="19827" y="18945"/>
                    <a:pt x="19176" y="19700"/>
                  </a:cubicBezTo>
                  <a:cubicBezTo>
                    <a:pt x="19330" y="19305"/>
                    <a:pt x="19484" y="18911"/>
                    <a:pt x="19621" y="18482"/>
                  </a:cubicBezTo>
                  <a:cubicBezTo>
                    <a:pt x="20256" y="16545"/>
                    <a:pt x="20256" y="14608"/>
                    <a:pt x="19776" y="12876"/>
                  </a:cubicBezTo>
                  <a:cubicBezTo>
                    <a:pt x="20959" y="12396"/>
                    <a:pt x="22056" y="11213"/>
                    <a:pt x="22948" y="9293"/>
                  </a:cubicBezTo>
                  <a:cubicBezTo>
                    <a:pt x="24662" y="5572"/>
                    <a:pt x="24199" y="3635"/>
                    <a:pt x="20993" y="1217"/>
                  </a:cubicBezTo>
                  <a:cubicBezTo>
                    <a:pt x="19896" y="394"/>
                    <a:pt x="18455" y="0"/>
                    <a:pt x="169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4" name="任意多边形: 形状 863">
              <a:extLst>
                <a:ext uri="{FF2B5EF4-FFF2-40B4-BE49-F238E27FC236}">
                  <a16:creationId xmlns:a16="http://schemas.microsoft.com/office/drawing/2014/main" id="{761D6BC1-2891-AB85-7A3D-52F9C8CF3AF0}"/>
                </a:ext>
              </a:extLst>
            </p:cNvPr>
            <p:cNvSpPr/>
            <p:nvPr/>
          </p:nvSpPr>
          <p:spPr>
            <a:xfrm>
              <a:off x="5690694" y="2604239"/>
              <a:ext cx="5011" cy="10561"/>
            </a:xfrm>
            <a:custGeom>
              <a:avLst/>
              <a:gdLst>
                <a:gd name="connsiteX0" fmla="*/ 4681 w 5011"/>
                <a:gd name="connsiteY0" fmla="*/ 0 h 10561"/>
                <a:gd name="connsiteX1" fmla="*/ 0 w 5011"/>
                <a:gd name="connsiteY1" fmla="*/ 10304 h 10561"/>
                <a:gd name="connsiteX2" fmla="*/ 1012 w 5011"/>
                <a:gd name="connsiteY2" fmla="*/ 10561 h 10561"/>
                <a:gd name="connsiteX3" fmla="*/ 3926 w 5011"/>
                <a:gd name="connsiteY3" fmla="*/ 7767 h 10561"/>
                <a:gd name="connsiteX4" fmla="*/ 5006 w 5011"/>
                <a:gd name="connsiteY4" fmla="*/ 1852 h 10561"/>
                <a:gd name="connsiteX5" fmla="*/ 4681 w 5011"/>
                <a:gd name="connsiteY5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11" h="10561">
                  <a:moveTo>
                    <a:pt x="4681" y="0"/>
                  </a:moveTo>
                  <a:lnTo>
                    <a:pt x="0" y="10304"/>
                  </a:lnTo>
                  <a:cubicBezTo>
                    <a:pt x="343" y="10476"/>
                    <a:pt x="686" y="10561"/>
                    <a:pt x="1012" y="10561"/>
                  </a:cubicBezTo>
                  <a:cubicBezTo>
                    <a:pt x="2074" y="10561"/>
                    <a:pt x="3052" y="9635"/>
                    <a:pt x="3926" y="7767"/>
                  </a:cubicBezTo>
                  <a:cubicBezTo>
                    <a:pt x="4852" y="6052"/>
                    <a:pt x="4904" y="3892"/>
                    <a:pt x="5006" y="1852"/>
                  </a:cubicBezTo>
                  <a:cubicBezTo>
                    <a:pt x="5041" y="1046"/>
                    <a:pt x="4904" y="446"/>
                    <a:pt x="46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5" name="任意多边形: 形状 864">
              <a:extLst>
                <a:ext uri="{FF2B5EF4-FFF2-40B4-BE49-F238E27FC236}">
                  <a16:creationId xmlns:a16="http://schemas.microsoft.com/office/drawing/2014/main" id="{89F1D28F-4D4F-1F80-D5DB-BADDD2F5562B}"/>
                </a:ext>
              </a:extLst>
            </p:cNvPr>
            <p:cNvSpPr/>
            <p:nvPr/>
          </p:nvSpPr>
          <p:spPr>
            <a:xfrm>
              <a:off x="5726005" y="2532076"/>
              <a:ext cx="2115" cy="3891"/>
            </a:xfrm>
            <a:custGeom>
              <a:avLst/>
              <a:gdLst>
                <a:gd name="connsiteX0" fmla="*/ 2116 w 2115"/>
                <a:gd name="connsiteY0" fmla="*/ 0 h 3891"/>
                <a:gd name="connsiteX1" fmla="*/ 367 w 2115"/>
                <a:gd name="connsiteY1" fmla="*/ 1509 h 3891"/>
                <a:gd name="connsiteX2" fmla="*/ 350 w 2115"/>
                <a:gd name="connsiteY2" fmla="*/ 3892 h 3891"/>
                <a:gd name="connsiteX3" fmla="*/ 2116 w 2115"/>
                <a:gd name="connsiteY3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3891">
                  <a:moveTo>
                    <a:pt x="2116" y="0"/>
                  </a:moveTo>
                  <a:cubicBezTo>
                    <a:pt x="1310" y="0"/>
                    <a:pt x="796" y="720"/>
                    <a:pt x="367" y="1509"/>
                  </a:cubicBezTo>
                  <a:cubicBezTo>
                    <a:pt x="-10" y="2418"/>
                    <a:pt x="-216" y="3360"/>
                    <a:pt x="350" y="3892"/>
                  </a:cubicBezTo>
                  <a:lnTo>
                    <a:pt x="211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6" name="任意多边形: 形状 865">
              <a:extLst>
                <a:ext uri="{FF2B5EF4-FFF2-40B4-BE49-F238E27FC236}">
                  <a16:creationId xmlns:a16="http://schemas.microsoft.com/office/drawing/2014/main" id="{11DA84CC-F02E-AB1D-049F-F5398511A053}"/>
                </a:ext>
              </a:extLst>
            </p:cNvPr>
            <p:cNvSpPr/>
            <p:nvPr/>
          </p:nvSpPr>
          <p:spPr>
            <a:xfrm>
              <a:off x="5726338" y="2532076"/>
              <a:ext cx="3812" cy="4406"/>
            </a:xfrm>
            <a:custGeom>
              <a:avLst/>
              <a:gdLst>
                <a:gd name="connsiteX0" fmla="*/ 1783 w 3812"/>
                <a:gd name="connsiteY0" fmla="*/ 0 h 4406"/>
                <a:gd name="connsiteX1" fmla="*/ 1783 w 3812"/>
                <a:gd name="connsiteY1" fmla="*/ 0 h 4406"/>
                <a:gd name="connsiteX2" fmla="*/ 0 w 3812"/>
                <a:gd name="connsiteY2" fmla="*/ 3892 h 4406"/>
                <a:gd name="connsiteX3" fmla="*/ 583 w 3812"/>
                <a:gd name="connsiteY3" fmla="*/ 4218 h 4406"/>
                <a:gd name="connsiteX4" fmla="*/ 1715 w 3812"/>
                <a:gd name="connsiteY4" fmla="*/ 4406 h 4406"/>
                <a:gd name="connsiteX5" fmla="*/ 3069 w 3812"/>
                <a:gd name="connsiteY5" fmla="*/ 3926 h 4406"/>
                <a:gd name="connsiteX6" fmla="*/ 3789 w 3812"/>
                <a:gd name="connsiteY6" fmla="*/ 2349 h 4406"/>
                <a:gd name="connsiteX7" fmla="*/ 2829 w 3812"/>
                <a:gd name="connsiteY7" fmla="*/ 326 h 4406"/>
                <a:gd name="connsiteX8" fmla="*/ 1783 w 3812"/>
                <a:gd name="connsiteY8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2" h="4406">
                  <a:moveTo>
                    <a:pt x="1783" y="0"/>
                  </a:moveTo>
                  <a:cubicBezTo>
                    <a:pt x="1783" y="0"/>
                    <a:pt x="1783" y="0"/>
                    <a:pt x="1783" y="0"/>
                  </a:cubicBezTo>
                  <a:lnTo>
                    <a:pt x="0" y="3892"/>
                  </a:lnTo>
                  <a:cubicBezTo>
                    <a:pt x="137" y="4029"/>
                    <a:pt x="326" y="4149"/>
                    <a:pt x="583" y="4218"/>
                  </a:cubicBezTo>
                  <a:cubicBezTo>
                    <a:pt x="943" y="4338"/>
                    <a:pt x="1337" y="4406"/>
                    <a:pt x="1715" y="4406"/>
                  </a:cubicBezTo>
                  <a:cubicBezTo>
                    <a:pt x="2212" y="4406"/>
                    <a:pt x="2692" y="4269"/>
                    <a:pt x="3069" y="3926"/>
                  </a:cubicBezTo>
                  <a:cubicBezTo>
                    <a:pt x="3309" y="3395"/>
                    <a:pt x="3549" y="2880"/>
                    <a:pt x="3789" y="2349"/>
                  </a:cubicBezTo>
                  <a:cubicBezTo>
                    <a:pt x="3892" y="1577"/>
                    <a:pt x="3669" y="806"/>
                    <a:pt x="2829" y="326"/>
                  </a:cubicBezTo>
                  <a:cubicBezTo>
                    <a:pt x="2434" y="103"/>
                    <a:pt x="2092" y="0"/>
                    <a:pt x="17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7" name="任意多边形: 形状 866">
              <a:extLst>
                <a:ext uri="{FF2B5EF4-FFF2-40B4-BE49-F238E27FC236}">
                  <a16:creationId xmlns:a16="http://schemas.microsoft.com/office/drawing/2014/main" id="{ABC782B8-38DE-D352-67F8-A261455B1DD8}"/>
                </a:ext>
              </a:extLst>
            </p:cNvPr>
            <p:cNvSpPr/>
            <p:nvPr/>
          </p:nvSpPr>
          <p:spPr>
            <a:xfrm>
              <a:off x="5983073" y="22737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1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8" name="任意多边形: 形状 867">
              <a:extLst>
                <a:ext uri="{FF2B5EF4-FFF2-40B4-BE49-F238E27FC236}">
                  <a16:creationId xmlns:a16="http://schemas.microsoft.com/office/drawing/2014/main" id="{BC095511-38C5-2374-E3E9-736C925D2022}"/>
                </a:ext>
              </a:extLst>
            </p:cNvPr>
            <p:cNvSpPr/>
            <p:nvPr/>
          </p:nvSpPr>
          <p:spPr>
            <a:xfrm>
              <a:off x="5627604" y="2482596"/>
              <a:ext cx="6999" cy="7509"/>
            </a:xfrm>
            <a:custGeom>
              <a:avLst/>
              <a:gdLst>
                <a:gd name="connsiteX0" fmla="*/ 4008 w 6999"/>
                <a:gd name="connsiteY0" fmla="*/ 0 h 7509"/>
                <a:gd name="connsiteX1" fmla="*/ 64 w 6999"/>
                <a:gd name="connsiteY1" fmla="*/ 3223 h 7509"/>
                <a:gd name="connsiteX2" fmla="*/ 2842 w 6999"/>
                <a:gd name="connsiteY2" fmla="*/ 7441 h 7509"/>
                <a:gd name="connsiteX3" fmla="*/ 3545 w 6999"/>
                <a:gd name="connsiteY3" fmla="*/ 7510 h 7509"/>
                <a:gd name="connsiteX4" fmla="*/ 6820 w 6999"/>
                <a:gd name="connsiteY4" fmla="*/ 4561 h 7509"/>
                <a:gd name="connsiteX5" fmla="*/ 4625 w 6999"/>
                <a:gd name="connsiteY5" fmla="*/ 86 h 7509"/>
                <a:gd name="connsiteX6" fmla="*/ 4008 w 6999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9" h="7509">
                  <a:moveTo>
                    <a:pt x="4008" y="0"/>
                  </a:moveTo>
                  <a:cubicBezTo>
                    <a:pt x="2414" y="0"/>
                    <a:pt x="545" y="1457"/>
                    <a:pt x="64" y="3223"/>
                  </a:cubicBezTo>
                  <a:cubicBezTo>
                    <a:pt x="-330" y="4681"/>
                    <a:pt x="1145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20" y="4561"/>
                  </a:cubicBezTo>
                  <a:cubicBezTo>
                    <a:pt x="7437" y="2606"/>
                    <a:pt x="6408" y="583"/>
                    <a:pt x="4625" y="86"/>
                  </a:cubicBezTo>
                  <a:cubicBezTo>
                    <a:pt x="4437" y="34"/>
                    <a:pt x="4231" y="0"/>
                    <a:pt x="40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9" name="任意多边形: 形状 868">
              <a:extLst>
                <a:ext uri="{FF2B5EF4-FFF2-40B4-BE49-F238E27FC236}">
                  <a16:creationId xmlns:a16="http://schemas.microsoft.com/office/drawing/2014/main" id="{3BF28A96-A13E-D047-2F62-7E1537CCF2E5}"/>
                </a:ext>
              </a:extLst>
            </p:cNvPr>
            <p:cNvSpPr/>
            <p:nvPr/>
          </p:nvSpPr>
          <p:spPr>
            <a:xfrm>
              <a:off x="5735856" y="2479595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3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1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3" y="189"/>
                  </a:cubicBezTo>
                  <a:cubicBezTo>
                    <a:pt x="4832" y="51"/>
                    <a:pt x="4472" y="0"/>
                    <a:pt x="40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0" name="任意多边形: 形状 869">
              <a:extLst>
                <a:ext uri="{FF2B5EF4-FFF2-40B4-BE49-F238E27FC236}">
                  <a16:creationId xmlns:a16="http://schemas.microsoft.com/office/drawing/2014/main" id="{A85356DF-893C-2789-72EA-6093DFDBD1AF}"/>
                </a:ext>
              </a:extLst>
            </p:cNvPr>
            <p:cNvSpPr/>
            <p:nvPr/>
          </p:nvSpPr>
          <p:spPr>
            <a:xfrm>
              <a:off x="5734868" y="2412164"/>
              <a:ext cx="10896" cy="12190"/>
            </a:xfrm>
            <a:custGeom>
              <a:avLst/>
              <a:gdLst>
                <a:gd name="connsiteX0" fmla="*/ 3472 w 10896"/>
                <a:gd name="connsiteY0" fmla="*/ 0 h 12190"/>
                <a:gd name="connsiteX1" fmla="*/ 146 w 10896"/>
                <a:gd name="connsiteY1" fmla="*/ 2520 h 12190"/>
                <a:gd name="connsiteX2" fmla="*/ 1449 w 10896"/>
                <a:gd name="connsiteY2" fmla="*/ 7132 h 12190"/>
                <a:gd name="connsiteX3" fmla="*/ 4226 w 10896"/>
                <a:gd name="connsiteY3" fmla="*/ 10321 h 12190"/>
                <a:gd name="connsiteX4" fmla="*/ 7158 w 10896"/>
                <a:gd name="connsiteY4" fmla="*/ 12190 h 12190"/>
                <a:gd name="connsiteX5" fmla="*/ 10039 w 10896"/>
                <a:gd name="connsiteY5" fmla="*/ 9275 h 12190"/>
                <a:gd name="connsiteX6" fmla="*/ 10896 w 10896"/>
                <a:gd name="connsiteY6" fmla="*/ 3343 h 12190"/>
                <a:gd name="connsiteX7" fmla="*/ 6147 w 10896"/>
                <a:gd name="connsiteY7" fmla="*/ 240 h 12190"/>
                <a:gd name="connsiteX8" fmla="*/ 3472 w 10896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6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0" y="9258"/>
                    <a:pt x="4226" y="10321"/>
                  </a:cubicBezTo>
                  <a:cubicBezTo>
                    <a:pt x="5289" y="11556"/>
                    <a:pt x="6266" y="12190"/>
                    <a:pt x="7158" y="12190"/>
                  </a:cubicBezTo>
                  <a:cubicBezTo>
                    <a:pt x="8256" y="12190"/>
                    <a:pt x="9215" y="11230"/>
                    <a:pt x="10039" y="9275"/>
                  </a:cubicBezTo>
                  <a:cubicBezTo>
                    <a:pt x="10913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6" y="0"/>
                    <a:pt x="347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1" name="任意多边形: 形状 870">
              <a:extLst>
                <a:ext uri="{FF2B5EF4-FFF2-40B4-BE49-F238E27FC236}">
                  <a16:creationId xmlns:a16="http://schemas.microsoft.com/office/drawing/2014/main" id="{B171EC56-91F6-2AD3-2B02-51A77DD4DA25}"/>
                </a:ext>
              </a:extLst>
            </p:cNvPr>
            <p:cNvSpPr/>
            <p:nvPr/>
          </p:nvSpPr>
          <p:spPr>
            <a:xfrm>
              <a:off x="5652023" y="2578762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04" y="69"/>
                    <a:pt x="4209" y="0"/>
                    <a:pt x="3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2" name="任意多边形: 形状 871">
              <a:extLst>
                <a:ext uri="{FF2B5EF4-FFF2-40B4-BE49-F238E27FC236}">
                  <a16:creationId xmlns:a16="http://schemas.microsoft.com/office/drawing/2014/main" id="{7B15A7AC-A19F-D7D2-F93C-A2D0532F5E7F}"/>
                </a:ext>
              </a:extLst>
            </p:cNvPr>
            <p:cNvSpPr/>
            <p:nvPr/>
          </p:nvSpPr>
          <p:spPr>
            <a:xfrm>
              <a:off x="5654527" y="2418885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26" y="137"/>
                    <a:pt x="2049" y="0"/>
                    <a:pt x="1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3" name="任意多边形: 形状 872">
              <a:extLst>
                <a:ext uri="{FF2B5EF4-FFF2-40B4-BE49-F238E27FC236}">
                  <a16:creationId xmlns:a16="http://schemas.microsoft.com/office/drawing/2014/main" id="{A2FBDF31-DF4E-C3BA-9406-BD113E1DFF76}"/>
                </a:ext>
              </a:extLst>
            </p:cNvPr>
            <p:cNvSpPr/>
            <p:nvPr/>
          </p:nvSpPr>
          <p:spPr>
            <a:xfrm>
              <a:off x="5628532" y="2438019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03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49" y="0"/>
                    <a:pt x="69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4" name="任意多边形: 形状 873">
              <a:extLst>
                <a:ext uri="{FF2B5EF4-FFF2-40B4-BE49-F238E27FC236}">
                  <a16:creationId xmlns:a16="http://schemas.microsoft.com/office/drawing/2014/main" id="{DAB1D3CA-C1B1-D4A3-7C57-7365F41D8441}"/>
                </a:ext>
              </a:extLst>
            </p:cNvPr>
            <p:cNvSpPr/>
            <p:nvPr/>
          </p:nvSpPr>
          <p:spPr>
            <a:xfrm>
              <a:off x="5657986" y="2457838"/>
              <a:ext cx="17408" cy="16133"/>
            </a:xfrm>
            <a:custGeom>
              <a:avLst/>
              <a:gdLst>
                <a:gd name="connsiteX0" fmla="*/ 8790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45 w 17408"/>
                <a:gd name="connsiteY12" fmla="*/ 4046 h 16133"/>
                <a:gd name="connsiteX13" fmla="*/ 11430 w 17408"/>
                <a:gd name="connsiteY13" fmla="*/ 2623 h 16133"/>
                <a:gd name="connsiteX14" fmla="*/ 8790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790" y="0"/>
                  </a:moveTo>
                  <a:cubicBezTo>
                    <a:pt x="8533" y="0"/>
                    <a:pt x="8258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1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8" y="11727"/>
                    <a:pt x="3681" y="13630"/>
                    <a:pt x="6389" y="14916"/>
                  </a:cubicBezTo>
                  <a:cubicBezTo>
                    <a:pt x="8104" y="15739"/>
                    <a:pt x="9785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4" y="2812"/>
                    <a:pt x="14774" y="2880"/>
                    <a:pt x="14653" y="3017"/>
                  </a:cubicBezTo>
                  <a:cubicBezTo>
                    <a:pt x="14088" y="3755"/>
                    <a:pt x="13591" y="4046"/>
                    <a:pt x="13145" y="4046"/>
                  </a:cubicBezTo>
                  <a:cubicBezTo>
                    <a:pt x="12459" y="4046"/>
                    <a:pt x="11928" y="3343"/>
                    <a:pt x="11430" y="2623"/>
                  </a:cubicBezTo>
                  <a:cubicBezTo>
                    <a:pt x="10676" y="1457"/>
                    <a:pt x="10264" y="0"/>
                    <a:pt x="8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5" name="任意多边形: 形状 874">
              <a:extLst>
                <a:ext uri="{FF2B5EF4-FFF2-40B4-BE49-F238E27FC236}">
                  <a16:creationId xmlns:a16="http://schemas.microsoft.com/office/drawing/2014/main" id="{B22C8498-C9C8-005F-8C9B-CDDB8021F700}"/>
                </a:ext>
              </a:extLst>
            </p:cNvPr>
            <p:cNvSpPr/>
            <p:nvPr/>
          </p:nvSpPr>
          <p:spPr>
            <a:xfrm>
              <a:off x="5659922" y="2426000"/>
              <a:ext cx="4601" cy="3891"/>
            </a:xfrm>
            <a:custGeom>
              <a:avLst/>
              <a:gdLst>
                <a:gd name="connsiteX0" fmla="*/ 2225 w 4601"/>
                <a:gd name="connsiteY0" fmla="*/ 0 h 3891"/>
                <a:gd name="connsiteX1" fmla="*/ 167 w 4601"/>
                <a:gd name="connsiteY1" fmla="*/ 1629 h 3891"/>
                <a:gd name="connsiteX2" fmla="*/ 905 w 4601"/>
                <a:gd name="connsiteY2" fmla="*/ 3463 h 3891"/>
                <a:gd name="connsiteX3" fmla="*/ 2928 w 4601"/>
                <a:gd name="connsiteY3" fmla="*/ 3892 h 3891"/>
                <a:gd name="connsiteX4" fmla="*/ 4420 w 4601"/>
                <a:gd name="connsiteY4" fmla="*/ 2743 h 3891"/>
                <a:gd name="connsiteX5" fmla="*/ 3459 w 4601"/>
                <a:gd name="connsiteY5" fmla="*/ 240 h 3891"/>
                <a:gd name="connsiteX6" fmla="*/ 2225 w 4601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1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5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1" y="3892"/>
                    <a:pt x="4042" y="3635"/>
                    <a:pt x="4420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6" name="任意多边形: 形状 875">
              <a:extLst>
                <a:ext uri="{FF2B5EF4-FFF2-40B4-BE49-F238E27FC236}">
                  <a16:creationId xmlns:a16="http://schemas.microsoft.com/office/drawing/2014/main" id="{6B445A51-2A06-8D76-3D6D-9701081DDB0C}"/>
                </a:ext>
              </a:extLst>
            </p:cNvPr>
            <p:cNvSpPr/>
            <p:nvPr/>
          </p:nvSpPr>
          <p:spPr>
            <a:xfrm>
              <a:off x="5668325" y="2479372"/>
              <a:ext cx="13886" cy="12687"/>
            </a:xfrm>
            <a:custGeom>
              <a:avLst/>
              <a:gdLst>
                <a:gd name="connsiteX0" fmla="*/ 7384 w 13886"/>
                <a:gd name="connsiteY0" fmla="*/ 0 h 12687"/>
                <a:gd name="connsiteX1" fmla="*/ 4881 w 13886"/>
                <a:gd name="connsiteY1" fmla="*/ 343 h 12687"/>
                <a:gd name="connsiteX2" fmla="*/ 1915 w 13886"/>
                <a:gd name="connsiteY2" fmla="*/ 8127 h 12687"/>
                <a:gd name="connsiteX3" fmla="*/ 3389 w 13886"/>
                <a:gd name="connsiteY3" fmla="*/ 10133 h 12687"/>
                <a:gd name="connsiteX4" fmla="*/ 8241 w 13886"/>
                <a:gd name="connsiteY4" fmla="*/ 12687 h 12687"/>
                <a:gd name="connsiteX5" fmla="*/ 13470 w 13886"/>
                <a:gd name="connsiteY5" fmla="*/ 7527 h 12687"/>
                <a:gd name="connsiteX6" fmla="*/ 10761 w 13886"/>
                <a:gd name="connsiteY6" fmla="*/ 806 h 12687"/>
                <a:gd name="connsiteX7" fmla="*/ 7384 w 13886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12687">
                  <a:moveTo>
                    <a:pt x="7384" y="0"/>
                  </a:moveTo>
                  <a:cubicBezTo>
                    <a:pt x="6561" y="0"/>
                    <a:pt x="5721" y="120"/>
                    <a:pt x="4881" y="343"/>
                  </a:cubicBezTo>
                  <a:cubicBezTo>
                    <a:pt x="217" y="1560"/>
                    <a:pt x="-1772" y="4098"/>
                    <a:pt x="1915" y="8127"/>
                  </a:cubicBezTo>
                  <a:cubicBezTo>
                    <a:pt x="2463" y="8727"/>
                    <a:pt x="2823" y="9533"/>
                    <a:pt x="3389" y="10133"/>
                  </a:cubicBezTo>
                  <a:cubicBezTo>
                    <a:pt x="5018" y="11864"/>
                    <a:pt x="6698" y="12687"/>
                    <a:pt x="8241" y="12687"/>
                  </a:cubicBezTo>
                  <a:cubicBezTo>
                    <a:pt x="10487" y="12687"/>
                    <a:pt x="12424" y="10921"/>
                    <a:pt x="13470" y="7527"/>
                  </a:cubicBezTo>
                  <a:cubicBezTo>
                    <a:pt x="14482" y="4235"/>
                    <a:pt x="13676" y="2297"/>
                    <a:pt x="10761" y="806"/>
                  </a:cubicBezTo>
                  <a:cubicBezTo>
                    <a:pt x="9647" y="240"/>
                    <a:pt x="8515" y="0"/>
                    <a:pt x="73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7" name="任意多边形: 形状 876">
              <a:extLst>
                <a:ext uri="{FF2B5EF4-FFF2-40B4-BE49-F238E27FC236}">
                  <a16:creationId xmlns:a16="http://schemas.microsoft.com/office/drawing/2014/main" id="{B287763F-1179-53DC-2A78-6BCB58193E9B}"/>
                </a:ext>
              </a:extLst>
            </p:cNvPr>
            <p:cNvSpPr/>
            <p:nvPr/>
          </p:nvSpPr>
          <p:spPr>
            <a:xfrm>
              <a:off x="5927912" y="2347561"/>
              <a:ext cx="11490" cy="9944"/>
            </a:xfrm>
            <a:custGeom>
              <a:avLst/>
              <a:gdLst>
                <a:gd name="connsiteX0" fmla="*/ 4509 w 11490"/>
                <a:gd name="connsiteY0" fmla="*/ 0 h 9944"/>
                <a:gd name="connsiteX1" fmla="*/ 1286 w 11490"/>
                <a:gd name="connsiteY1" fmla="*/ 3858 h 9944"/>
                <a:gd name="connsiteX2" fmla="*/ 651 w 11490"/>
                <a:gd name="connsiteY2" fmla="*/ 9035 h 9944"/>
                <a:gd name="connsiteX3" fmla="*/ 2640 w 11490"/>
                <a:gd name="connsiteY3" fmla="*/ 9944 h 9944"/>
                <a:gd name="connsiteX4" fmla="*/ 5126 w 11490"/>
                <a:gd name="connsiteY4" fmla="*/ 9601 h 9944"/>
                <a:gd name="connsiteX5" fmla="*/ 9721 w 11490"/>
                <a:gd name="connsiteY5" fmla="*/ 8367 h 9944"/>
                <a:gd name="connsiteX6" fmla="*/ 11281 w 11490"/>
                <a:gd name="connsiteY6" fmla="*/ 4835 h 9944"/>
                <a:gd name="connsiteX7" fmla="*/ 5315 w 11490"/>
                <a:gd name="connsiteY7" fmla="*/ 103 h 9944"/>
                <a:gd name="connsiteX8" fmla="*/ 4509 w 11490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0" h="9944">
                  <a:moveTo>
                    <a:pt x="4509" y="0"/>
                  </a:moveTo>
                  <a:cubicBezTo>
                    <a:pt x="2623" y="0"/>
                    <a:pt x="2177" y="2366"/>
                    <a:pt x="1286" y="3858"/>
                  </a:cubicBezTo>
                  <a:cubicBezTo>
                    <a:pt x="360" y="5503"/>
                    <a:pt x="-720" y="7269"/>
                    <a:pt x="651" y="9035"/>
                  </a:cubicBezTo>
                  <a:cubicBezTo>
                    <a:pt x="1200" y="9738"/>
                    <a:pt x="1903" y="9944"/>
                    <a:pt x="2640" y="9944"/>
                  </a:cubicBezTo>
                  <a:cubicBezTo>
                    <a:pt x="3463" y="9944"/>
                    <a:pt x="4337" y="9687"/>
                    <a:pt x="5126" y="9601"/>
                  </a:cubicBezTo>
                  <a:cubicBezTo>
                    <a:pt x="6686" y="9413"/>
                    <a:pt x="8212" y="8881"/>
                    <a:pt x="9721" y="8367"/>
                  </a:cubicBezTo>
                  <a:cubicBezTo>
                    <a:pt x="11350" y="7801"/>
                    <a:pt x="11813" y="6344"/>
                    <a:pt x="11281" y="4835"/>
                  </a:cubicBezTo>
                  <a:cubicBezTo>
                    <a:pt x="10287" y="2023"/>
                    <a:pt x="7749" y="806"/>
                    <a:pt x="5315" y="103"/>
                  </a:cubicBezTo>
                  <a:cubicBezTo>
                    <a:pt x="5006" y="34"/>
                    <a:pt x="4749" y="0"/>
                    <a:pt x="45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8" name="任意多边形: 形状 877">
              <a:extLst>
                <a:ext uri="{FF2B5EF4-FFF2-40B4-BE49-F238E27FC236}">
                  <a16:creationId xmlns:a16="http://schemas.microsoft.com/office/drawing/2014/main" id="{AE7195F4-37CE-6398-3BBF-67F0BE0AD2A7}"/>
                </a:ext>
              </a:extLst>
            </p:cNvPr>
            <p:cNvSpPr/>
            <p:nvPr/>
          </p:nvSpPr>
          <p:spPr>
            <a:xfrm>
              <a:off x="5907506" y="2374188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9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9" y="7149"/>
                  </a:cubicBezTo>
                  <a:cubicBezTo>
                    <a:pt x="2901" y="7321"/>
                    <a:pt x="3364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0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9" name="任意多边形: 形状 878">
              <a:extLst>
                <a:ext uri="{FF2B5EF4-FFF2-40B4-BE49-F238E27FC236}">
                  <a16:creationId xmlns:a16="http://schemas.microsoft.com/office/drawing/2014/main" id="{AAF019E7-45F6-A88B-2404-761B4C29EB9C}"/>
                </a:ext>
              </a:extLst>
            </p:cNvPr>
            <p:cNvSpPr/>
            <p:nvPr/>
          </p:nvSpPr>
          <p:spPr>
            <a:xfrm>
              <a:off x="5948417" y="2208653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0" name="任意多边形: 形状 879">
              <a:extLst>
                <a:ext uri="{FF2B5EF4-FFF2-40B4-BE49-F238E27FC236}">
                  <a16:creationId xmlns:a16="http://schemas.microsoft.com/office/drawing/2014/main" id="{0C0007EA-0365-EB7F-BE82-A598006FB084}"/>
                </a:ext>
              </a:extLst>
            </p:cNvPr>
            <p:cNvSpPr/>
            <p:nvPr/>
          </p:nvSpPr>
          <p:spPr>
            <a:xfrm>
              <a:off x="5887211" y="23576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6" y="0"/>
                    <a:pt x="668" y="874"/>
                    <a:pt x="171" y="2349"/>
                  </a:cubicBezTo>
                  <a:cubicBezTo>
                    <a:pt x="-429" y="4149"/>
                    <a:pt x="633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5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497" y="0"/>
                    <a:pt x="308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1" name="任意多边形: 形状 880">
              <a:extLst>
                <a:ext uri="{FF2B5EF4-FFF2-40B4-BE49-F238E27FC236}">
                  <a16:creationId xmlns:a16="http://schemas.microsoft.com/office/drawing/2014/main" id="{70AD5A62-8B55-F2DA-95AE-D521C126C209}"/>
                </a:ext>
              </a:extLst>
            </p:cNvPr>
            <p:cNvSpPr/>
            <p:nvPr/>
          </p:nvSpPr>
          <p:spPr>
            <a:xfrm>
              <a:off x="5952549" y="2385178"/>
              <a:ext cx="7252" cy="1474"/>
            </a:xfrm>
            <a:custGeom>
              <a:avLst/>
              <a:gdLst>
                <a:gd name="connsiteX0" fmla="*/ 4389 w 7252"/>
                <a:gd name="connsiteY0" fmla="*/ 0 h 1474"/>
                <a:gd name="connsiteX1" fmla="*/ 0 w 7252"/>
                <a:gd name="connsiteY1" fmla="*/ 1474 h 1474"/>
                <a:gd name="connsiteX2" fmla="*/ 7252 w 7252"/>
                <a:gd name="connsiteY2" fmla="*/ 754 h 1474"/>
                <a:gd name="connsiteX3" fmla="*/ 4389 w 7252"/>
                <a:gd name="connsiteY3" fmla="*/ 0 h 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2" h="1474">
                  <a:moveTo>
                    <a:pt x="4389" y="0"/>
                  </a:moveTo>
                  <a:cubicBezTo>
                    <a:pt x="2915" y="0"/>
                    <a:pt x="1406" y="549"/>
                    <a:pt x="0" y="1474"/>
                  </a:cubicBezTo>
                  <a:cubicBezTo>
                    <a:pt x="2417" y="1269"/>
                    <a:pt x="4835" y="1011"/>
                    <a:pt x="7252" y="754"/>
                  </a:cubicBezTo>
                  <a:cubicBezTo>
                    <a:pt x="6309" y="223"/>
                    <a:pt x="5349" y="0"/>
                    <a:pt x="43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2" name="任意多边形: 形状 881">
              <a:extLst>
                <a:ext uri="{FF2B5EF4-FFF2-40B4-BE49-F238E27FC236}">
                  <a16:creationId xmlns:a16="http://schemas.microsoft.com/office/drawing/2014/main" id="{A10EF827-9807-2D0A-F616-97E6B2D3CE1D}"/>
                </a:ext>
              </a:extLst>
            </p:cNvPr>
            <p:cNvSpPr/>
            <p:nvPr/>
          </p:nvSpPr>
          <p:spPr>
            <a:xfrm>
              <a:off x="5925190" y="2226209"/>
              <a:ext cx="17829" cy="12275"/>
            </a:xfrm>
            <a:custGeom>
              <a:avLst/>
              <a:gdLst>
                <a:gd name="connsiteX0" fmla="*/ 9563 w 17829"/>
                <a:gd name="connsiteY0" fmla="*/ 0 h 12275"/>
                <a:gd name="connsiteX1" fmla="*/ 4745 w 17829"/>
                <a:gd name="connsiteY1" fmla="*/ 3121 h 12275"/>
                <a:gd name="connsiteX2" fmla="*/ 1162 w 17829"/>
                <a:gd name="connsiteY2" fmla="*/ 7527 h 12275"/>
                <a:gd name="connsiteX3" fmla="*/ 168 w 17829"/>
                <a:gd name="connsiteY3" fmla="*/ 10201 h 12275"/>
                <a:gd name="connsiteX4" fmla="*/ 1951 w 17829"/>
                <a:gd name="connsiteY4" fmla="*/ 11693 h 12275"/>
                <a:gd name="connsiteX5" fmla="*/ 2585 w 17829"/>
                <a:gd name="connsiteY5" fmla="*/ 11504 h 12275"/>
                <a:gd name="connsiteX6" fmla="*/ 4848 w 17829"/>
                <a:gd name="connsiteY6" fmla="*/ 10733 h 12275"/>
                <a:gd name="connsiteX7" fmla="*/ 7609 w 17829"/>
                <a:gd name="connsiteY7" fmla="*/ 12087 h 12275"/>
                <a:gd name="connsiteX8" fmla="*/ 8912 w 17829"/>
                <a:gd name="connsiteY8" fmla="*/ 12276 h 12275"/>
                <a:gd name="connsiteX9" fmla="*/ 17827 w 17829"/>
                <a:gd name="connsiteY9" fmla="*/ 4921 h 12275"/>
                <a:gd name="connsiteX10" fmla="*/ 17570 w 17829"/>
                <a:gd name="connsiteY10" fmla="*/ 3703 h 12275"/>
                <a:gd name="connsiteX11" fmla="*/ 10849 w 17829"/>
                <a:gd name="connsiteY11" fmla="*/ 86 h 12275"/>
                <a:gd name="connsiteX12" fmla="*/ 9563 w 1782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9" h="12275">
                  <a:moveTo>
                    <a:pt x="9563" y="0"/>
                  </a:moveTo>
                  <a:cubicBezTo>
                    <a:pt x="7472" y="0"/>
                    <a:pt x="5568" y="857"/>
                    <a:pt x="4745" y="3121"/>
                  </a:cubicBezTo>
                  <a:cubicBezTo>
                    <a:pt x="3991" y="5178"/>
                    <a:pt x="3288" y="6772"/>
                    <a:pt x="1162" y="7527"/>
                  </a:cubicBezTo>
                  <a:cubicBezTo>
                    <a:pt x="202" y="7870"/>
                    <a:pt x="-278" y="9035"/>
                    <a:pt x="168" y="10201"/>
                  </a:cubicBezTo>
                  <a:cubicBezTo>
                    <a:pt x="494" y="11059"/>
                    <a:pt x="1248" y="11693"/>
                    <a:pt x="1951" y="11693"/>
                  </a:cubicBezTo>
                  <a:cubicBezTo>
                    <a:pt x="2174" y="11693"/>
                    <a:pt x="2379" y="11642"/>
                    <a:pt x="2585" y="11504"/>
                  </a:cubicBezTo>
                  <a:cubicBezTo>
                    <a:pt x="3408" y="10973"/>
                    <a:pt x="4162" y="10733"/>
                    <a:pt x="4848" y="10733"/>
                  </a:cubicBezTo>
                  <a:cubicBezTo>
                    <a:pt x="5894" y="10733"/>
                    <a:pt x="6803" y="11264"/>
                    <a:pt x="7609" y="12087"/>
                  </a:cubicBezTo>
                  <a:cubicBezTo>
                    <a:pt x="8020" y="12224"/>
                    <a:pt x="8449" y="12276"/>
                    <a:pt x="8912" y="12276"/>
                  </a:cubicBezTo>
                  <a:cubicBezTo>
                    <a:pt x="12649" y="12276"/>
                    <a:pt x="17759" y="8195"/>
                    <a:pt x="17827" y="4921"/>
                  </a:cubicBezTo>
                  <a:cubicBezTo>
                    <a:pt x="17844" y="4509"/>
                    <a:pt x="17759" y="4063"/>
                    <a:pt x="17570" y="3703"/>
                  </a:cubicBezTo>
                  <a:cubicBezTo>
                    <a:pt x="16147" y="857"/>
                    <a:pt x="13421" y="480"/>
                    <a:pt x="10849" y="86"/>
                  </a:cubicBezTo>
                  <a:cubicBezTo>
                    <a:pt x="10403" y="34"/>
                    <a:pt x="9975" y="0"/>
                    <a:pt x="95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3" name="任意多边形: 形状 882">
              <a:extLst>
                <a:ext uri="{FF2B5EF4-FFF2-40B4-BE49-F238E27FC236}">
                  <a16:creationId xmlns:a16="http://schemas.microsoft.com/office/drawing/2014/main" id="{52963417-EFB4-2537-5998-4EA63F01AFEA}"/>
                </a:ext>
              </a:extLst>
            </p:cNvPr>
            <p:cNvSpPr/>
            <p:nvPr/>
          </p:nvSpPr>
          <p:spPr>
            <a:xfrm>
              <a:off x="5938396" y="2101942"/>
              <a:ext cx="14531" cy="24431"/>
            </a:xfrm>
            <a:custGeom>
              <a:avLst/>
              <a:gdLst>
                <a:gd name="connsiteX0" fmla="*/ 6798 w 14531"/>
                <a:gd name="connsiteY0" fmla="*/ 0 h 24431"/>
                <a:gd name="connsiteX1" fmla="*/ 5701 w 14531"/>
                <a:gd name="connsiteY1" fmla="*/ 309 h 24431"/>
                <a:gd name="connsiteX2" fmla="*/ 317 w 14531"/>
                <a:gd name="connsiteY2" fmla="*/ 7853 h 24431"/>
                <a:gd name="connsiteX3" fmla="*/ 1946 w 14531"/>
                <a:gd name="connsiteY3" fmla="*/ 12242 h 24431"/>
                <a:gd name="connsiteX4" fmla="*/ 3437 w 14531"/>
                <a:gd name="connsiteY4" fmla="*/ 18311 h 24431"/>
                <a:gd name="connsiteX5" fmla="*/ 5804 w 14531"/>
                <a:gd name="connsiteY5" fmla="*/ 24277 h 24431"/>
                <a:gd name="connsiteX6" fmla="*/ 6815 w 14531"/>
                <a:gd name="connsiteY6" fmla="*/ 24432 h 24431"/>
                <a:gd name="connsiteX7" fmla="*/ 11855 w 14531"/>
                <a:gd name="connsiteY7" fmla="*/ 20797 h 24431"/>
                <a:gd name="connsiteX8" fmla="*/ 14444 w 14531"/>
                <a:gd name="connsiteY8" fmla="*/ 17196 h 24431"/>
                <a:gd name="connsiteX9" fmla="*/ 13707 w 14531"/>
                <a:gd name="connsiteY9" fmla="*/ 14368 h 24431"/>
                <a:gd name="connsiteX10" fmla="*/ 10158 w 14531"/>
                <a:gd name="connsiteY10" fmla="*/ 7081 h 24431"/>
                <a:gd name="connsiteX11" fmla="*/ 8598 w 14531"/>
                <a:gd name="connsiteY11" fmla="*/ 1595 h 24431"/>
                <a:gd name="connsiteX12" fmla="*/ 6798 w 14531"/>
                <a:gd name="connsiteY12" fmla="*/ 0 h 2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31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4" y="24277"/>
                  </a:cubicBezTo>
                  <a:cubicBezTo>
                    <a:pt x="6164" y="24380"/>
                    <a:pt x="6506" y="24432"/>
                    <a:pt x="6815" y="24432"/>
                  </a:cubicBezTo>
                  <a:cubicBezTo>
                    <a:pt x="8975" y="24432"/>
                    <a:pt x="10398" y="22374"/>
                    <a:pt x="11855" y="20797"/>
                  </a:cubicBezTo>
                  <a:cubicBezTo>
                    <a:pt x="12833" y="19734"/>
                    <a:pt x="13570" y="18448"/>
                    <a:pt x="14444" y="17196"/>
                  </a:cubicBezTo>
                  <a:cubicBezTo>
                    <a:pt x="14599" y="16151"/>
                    <a:pt x="14650" y="14727"/>
                    <a:pt x="13707" y="14368"/>
                  </a:cubicBezTo>
                  <a:cubicBezTo>
                    <a:pt x="10261" y="13047"/>
                    <a:pt x="10553" y="9996"/>
                    <a:pt x="10158" y="7081"/>
                  </a:cubicBezTo>
                  <a:cubicBezTo>
                    <a:pt x="9901" y="5212"/>
                    <a:pt x="9250" y="3378"/>
                    <a:pt x="8598" y="1595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4" name="任意多边形: 形状 883">
              <a:extLst>
                <a:ext uri="{FF2B5EF4-FFF2-40B4-BE49-F238E27FC236}">
                  <a16:creationId xmlns:a16="http://schemas.microsoft.com/office/drawing/2014/main" id="{E6D7FD52-1E02-5EF9-525D-39CA637AAE96}"/>
                </a:ext>
              </a:extLst>
            </p:cNvPr>
            <p:cNvSpPr/>
            <p:nvPr/>
          </p:nvSpPr>
          <p:spPr>
            <a:xfrm>
              <a:off x="5938110" y="2137329"/>
              <a:ext cx="11426" cy="10321"/>
            </a:xfrm>
            <a:custGeom>
              <a:avLst/>
              <a:gdLst>
                <a:gd name="connsiteX0" fmla="*/ 3981 w 11426"/>
                <a:gd name="connsiteY0" fmla="*/ 0 h 10321"/>
                <a:gd name="connsiteX1" fmla="*/ 878 w 11426"/>
                <a:gd name="connsiteY1" fmla="*/ 4355 h 10321"/>
                <a:gd name="connsiteX2" fmla="*/ 912 w 11426"/>
                <a:gd name="connsiteY2" fmla="*/ 9653 h 10321"/>
                <a:gd name="connsiteX3" fmla="*/ 2558 w 11426"/>
                <a:gd name="connsiteY3" fmla="*/ 10321 h 10321"/>
                <a:gd name="connsiteX4" fmla="*/ 5473 w 11426"/>
                <a:gd name="connsiteY4" fmla="*/ 9584 h 10321"/>
                <a:gd name="connsiteX5" fmla="*/ 9930 w 11426"/>
                <a:gd name="connsiteY5" fmla="*/ 7698 h 10321"/>
                <a:gd name="connsiteX6" fmla="*/ 11045 w 11426"/>
                <a:gd name="connsiteY6" fmla="*/ 3926 h 10321"/>
                <a:gd name="connsiteX7" fmla="*/ 4444 w 11426"/>
                <a:gd name="connsiteY7" fmla="*/ 34 h 10321"/>
                <a:gd name="connsiteX8" fmla="*/ 3981 w 11426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26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09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73" y="9584"/>
                  </a:cubicBezTo>
                  <a:cubicBezTo>
                    <a:pt x="7016" y="9173"/>
                    <a:pt x="8490" y="8418"/>
                    <a:pt x="9930" y="7698"/>
                  </a:cubicBezTo>
                  <a:cubicBezTo>
                    <a:pt x="11508" y="6892"/>
                    <a:pt x="11765" y="5366"/>
                    <a:pt x="11045" y="3926"/>
                  </a:cubicBezTo>
                  <a:cubicBezTo>
                    <a:pt x="9673" y="1234"/>
                    <a:pt x="6982" y="377"/>
                    <a:pt x="4444" y="34"/>
                  </a:cubicBezTo>
                  <a:cubicBezTo>
                    <a:pt x="4290" y="17"/>
                    <a:pt x="4135" y="0"/>
                    <a:pt x="39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5" name="任意多边形: 形状 884">
              <a:extLst>
                <a:ext uri="{FF2B5EF4-FFF2-40B4-BE49-F238E27FC236}">
                  <a16:creationId xmlns:a16="http://schemas.microsoft.com/office/drawing/2014/main" id="{AC91FA67-F451-1103-8282-775FCDCB82AB}"/>
                </a:ext>
              </a:extLst>
            </p:cNvPr>
            <p:cNvSpPr/>
            <p:nvPr/>
          </p:nvSpPr>
          <p:spPr>
            <a:xfrm>
              <a:off x="5883839" y="2367621"/>
              <a:ext cx="7235" cy="7663"/>
            </a:xfrm>
            <a:custGeom>
              <a:avLst/>
              <a:gdLst>
                <a:gd name="connsiteX0" fmla="*/ 2805 w 7235"/>
                <a:gd name="connsiteY0" fmla="*/ 0 h 7663"/>
                <a:gd name="connsiteX1" fmla="*/ 182 w 7235"/>
                <a:gd name="connsiteY1" fmla="*/ 2863 h 7663"/>
                <a:gd name="connsiteX2" fmla="*/ 2856 w 7235"/>
                <a:gd name="connsiteY2" fmla="*/ 7561 h 7663"/>
                <a:gd name="connsiteX3" fmla="*/ 3850 w 7235"/>
                <a:gd name="connsiteY3" fmla="*/ 7664 h 7663"/>
                <a:gd name="connsiteX4" fmla="*/ 7057 w 7235"/>
                <a:gd name="connsiteY4" fmla="*/ 5041 h 7663"/>
                <a:gd name="connsiteX5" fmla="*/ 3216 w 7235"/>
                <a:gd name="connsiteY5" fmla="*/ 51 h 7663"/>
                <a:gd name="connsiteX6" fmla="*/ 2805 w 723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7663">
                  <a:moveTo>
                    <a:pt x="2805" y="0"/>
                  </a:moveTo>
                  <a:cubicBezTo>
                    <a:pt x="1810" y="0"/>
                    <a:pt x="748" y="1012"/>
                    <a:pt x="182" y="2863"/>
                  </a:cubicBezTo>
                  <a:cubicBezTo>
                    <a:pt x="-470" y="5058"/>
                    <a:pt x="679" y="7150"/>
                    <a:pt x="2856" y="7561"/>
                  </a:cubicBezTo>
                  <a:cubicBezTo>
                    <a:pt x="3199" y="7630"/>
                    <a:pt x="3542" y="7664"/>
                    <a:pt x="3850" y="7664"/>
                  </a:cubicBezTo>
                  <a:cubicBezTo>
                    <a:pt x="5377" y="7664"/>
                    <a:pt x="6525" y="6858"/>
                    <a:pt x="7057" y="5041"/>
                  </a:cubicBezTo>
                  <a:cubicBezTo>
                    <a:pt x="7708" y="2812"/>
                    <a:pt x="6611" y="960"/>
                    <a:pt x="3216" y="51"/>
                  </a:cubicBezTo>
                  <a:cubicBezTo>
                    <a:pt x="3079" y="17"/>
                    <a:pt x="2942" y="0"/>
                    <a:pt x="28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6" name="任意多边形: 形状 885">
              <a:extLst>
                <a:ext uri="{FF2B5EF4-FFF2-40B4-BE49-F238E27FC236}">
                  <a16:creationId xmlns:a16="http://schemas.microsoft.com/office/drawing/2014/main" id="{B1F6BC29-C5FE-33A7-2D3F-7B8563BED5F4}"/>
                </a:ext>
              </a:extLst>
            </p:cNvPr>
            <p:cNvSpPr/>
            <p:nvPr/>
          </p:nvSpPr>
          <p:spPr>
            <a:xfrm>
              <a:off x="5857338" y="22327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5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3" y="11624"/>
                    <a:pt x="8697" y="9498"/>
                    <a:pt x="10155" y="8435"/>
                  </a:cubicBezTo>
                  <a:cubicBezTo>
                    <a:pt x="10806" y="7955"/>
                    <a:pt x="11458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22" y="34"/>
                    <a:pt x="3262" y="0"/>
                    <a:pt x="2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7" name="任意多边形: 形状 886">
              <a:extLst>
                <a:ext uri="{FF2B5EF4-FFF2-40B4-BE49-F238E27FC236}">
                  <a16:creationId xmlns:a16="http://schemas.microsoft.com/office/drawing/2014/main" id="{A144E5EA-AE7C-514E-47A1-32657D4108E0}"/>
                </a:ext>
              </a:extLst>
            </p:cNvPr>
            <p:cNvSpPr/>
            <p:nvPr/>
          </p:nvSpPr>
          <p:spPr>
            <a:xfrm>
              <a:off x="5867511" y="20958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9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2" y="2623"/>
                    <a:pt x="3429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8" name="任意多边形: 形状 887">
              <a:extLst>
                <a:ext uri="{FF2B5EF4-FFF2-40B4-BE49-F238E27FC236}">
                  <a16:creationId xmlns:a16="http://schemas.microsoft.com/office/drawing/2014/main" id="{AB6FF565-AE0E-F0F6-2B11-7EC87AEBE597}"/>
                </a:ext>
              </a:extLst>
            </p:cNvPr>
            <p:cNvSpPr/>
            <p:nvPr/>
          </p:nvSpPr>
          <p:spPr>
            <a:xfrm>
              <a:off x="5853517" y="2153257"/>
              <a:ext cx="7083" cy="7029"/>
            </a:xfrm>
            <a:custGeom>
              <a:avLst/>
              <a:gdLst>
                <a:gd name="connsiteX0" fmla="*/ 4460 w 7083"/>
                <a:gd name="connsiteY0" fmla="*/ 0 h 7029"/>
                <a:gd name="connsiteX1" fmla="*/ 88 w 7083"/>
                <a:gd name="connsiteY1" fmla="*/ 2280 h 7029"/>
                <a:gd name="connsiteX2" fmla="*/ 2077 w 7083"/>
                <a:gd name="connsiteY2" fmla="*/ 6481 h 7029"/>
                <a:gd name="connsiteX3" fmla="*/ 4186 w 7083"/>
                <a:gd name="connsiteY3" fmla="*/ 7029 h 7029"/>
                <a:gd name="connsiteX4" fmla="*/ 6878 w 7083"/>
                <a:gd name="connsiteY4" fmla="*/ 5555 h 7029"/>
                <a:gd name="connsiteX5" fmla="*/ 4769 w 7083"/>
                <a:gd name="connsiteY5" fmla="*/ 51 h 7029"/>
                <a:gd name="connsiteX6" fmla="*/ 4460 w 7083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3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1" y="7029"/>
                    <a:pt x="6518" y="6498"/>
                    <a:pt x="6878" y="5555"/>
                  </a:cubicBezTo>
                  <a:cubicBezTo>
                    <a:pt x="7564" y="3755"/>
                    <a:pt x="6449" y="874"/>
                    <a:pt x="4769" y="51"/>
                  </a:cubicBezTo>
                  <a:cubicBezTo>
                    <a:pt x="4700" y="17"/>
                    <a:pt x="4597" y="0"/>
                    <a:pt x="44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9" name="任意多边形: 形状 888">
              <a:extLst>
                <a:ext uri="{FF2B5EF4-FFF2-40B4-BE49-F238E27FC236}">
                  <a16:creationId xmlns:a16="http://schemas.microsoft.com/office/drawing/2014/main" id="{AF3F315C-168C-C4B7-B143-A98B81A86AB3}"/>
                </a:ext>
              </a:extLst>
            </p:cNvPr>
            <p:cNvSpPr/>
            <p:nvPr/>
          </p:nvSpPr>
          <p:spPr>
            <a:xfrm>
              <a:off x="5914112" y="2312723"/>
              <a:ext cx="7000" cy="7869"/>
            </a:xfrm>
            <a:custGeom>
              <a:avLst/>
              <a:gdLst>
                <a:gd name="connsiteX0" fmla="*/ 2588 w 7000"/>
                <a:gd name="connsiteY0" fmla="*/ 0 h 7869"/>
                <a:gd name="connsiteX1" fmla="*/ 204 w 7000"/>
                <a:gd name="connsiteY1" fmla="*/ 3103 h 7869"/>
                <a:gd name="connsiteX2" fmla="*/ 2210 w 7000"/>
                <a:gd name="connsiteY2" fmla="*/ 7664 h 7869"/>
                <a:gd name="connsiteX3" fmla="*/ 3205 w 7000"/>
                <a:gd name="connsiteY3" fmla="*/ 7869 h 7869"/>
                <a:gd name="connsiteX4" fmla="*/ 6925 w 7000"/>
                <a:gd name="connsiteY4" fmla="*/ 5023 h 7869"/>
                <a:gd name="connsiteX5" fmla="*/ 3016 w 7000"/>
                <a:gd name="connsiteY5" fmla="*/ 68 h 7869"/>
                <a:gd name="connsiteX6" fmla="*/ 2588 w 7000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0" h="7869">
                  <a:moveTo>
                    <a:pt x="2588" y="0"/>
                  </a:moveTo>
                  <a:cubicBezTo>
                    <a:pt x="1490" y="0"/>
                    <a:pt x="701" y="1269"/>
                    <a:pt x="204" y="3103"/>
                  </a:cubicBezTo>
                  <a:cubicBezTo>
                    <a:pt x="-396" y="5298"/>
                    <a:pt x="342" y="6841"/>
                    <a:pt x="2210" y="7664"/>
                  </a:cubicBezTo>
                  <a:cubicBezTo>
                    <a:pt x="2519" y="7801"/>
                    <a:pt x="2862" y="7869"/>
                    <a:pt x="3205" y="7869"/>
                  </a:cubicBezTo>
                  <a:cubicBezTo>
                    <a:pt x="4817" y="7869"/>
                    <a:pt x="6616" y="6532"/>
                    <a:pt x="6925" y="5023"/>
                  </a:cubicBezTo>
                  <a:cubicBezTo>
                    <a:pt x="7337" y="2932"/>
                    <a:pt x="6051" y="840"/>
                    <a:pt x="3016" y="68"/>
                  </a:cubicBezTo>
                  <a:cubicBezTo>
                    <a:pt x="2879" y="34"/>
                    <a:pt x="2724" y="0"/>
                    <a:pt x="258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0" name="任意多边形: 形状 889">
              <a:extLst>
                <a:ext uri="{FF2B5EF4-FFF2-40B4-BE49-F238E27FC236}">
                  <a16:creationId xmlns:a16="http://schemas.microsoft.com/office/drawing/2014/main" id="{C7324B3E-285E-EF59-F266-693183EEEC07}"/>
                </a:ext>
              </a:extLst>
            </p:cNvPr>
            <p:cNvSpPr/>
            <p:nvPr/>
          </p:nvSpPr>
          <p:spPr>
            <a:xfrm>
              <a:off x="5910691" y="2188182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4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3" y="1354"/>
                    <a:pt x="3556" y="154"/>
                    <a:pt x="2185" y="0"/>
                  </a:cubicBezTo>
                  <a:cubicBezTo>
                    <a:pt x="2117" y="0"/>
                    <a:pt x="2048" y="0"/>
                    <a:pt x="1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1" name="任意多边形: 形状 890">
              <a:extLst>
                <a:ext uri="{FF2B5EF4-FFF2-40B4-BE49-F238E27FC236}">
                  <a16:creationId xmlns:a16="http://schemas.microsoft.com/office/drawing/2014/main" id="{F9605883-E647-4993-04B2-C7CC278C7C1A}"/>
                </a:ext>
              </a:extLst>
            </p:cNvPr>
            <p:cNvSpPr/>
            <p:nvPr/>
          </p:nvSpPr>
          <p:spPr>
            <a:xfrm>
              <a:off x="5914985" y="22560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35" y="34"/>
                    <a:pt x="3977" y="0"/>
                    <a:pt x="37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2" name="任意多边形: 形状 891">
              <a:extLst>
                <a:ext uri="{FF2B5EF4-FFF2-40B4-BE49-F238E27FC236}">
                  <a16:creationId xmlns:a16="http://schemas.microsoft.com/office/drawing/2014/main" id="{FB93FECA-E2F4-15E8-2968-8625E63C8136}"/>
                </a:ext>
              </a:extLst>
            </p:cNvPr>
            <p:cNvSpPr/>
            <p:nvPr/>
          </p:nvSpPr>
          <p:spPr>
            <a:xfrm>
              <a:off x="5966675" y="2235382"/>
              <a:ext cx="5860" cy="7698"/>
            </a:xfrm>
            <a:custGeom>
              <a:avLst/>
              <a:gdLst>
                <a:gd name="connsiteX0" fmla="*/ 3705 w 5860"/>
                <a:gd name="connsiteY0" fmla="*/ 0 h 7698"/>
                <a:gd name="connsiteX1" fmla="*/ 2 w 5860"/>
                <a:gd name="connsiteY1" fmla="*/ 3635 h 7698"/>
                <a:gd name="connsiteX2" fmla="*/ 2317 w 5860"/>
                <a:gd name="connsiteY2" fmla="*/ 7612 h 7698"/>
                <a:gd name="connsiteX3" fmla="*/ 2899 w 5860"/>
                <a:gd name="connsiteY3" fmla="*/ 7698 h 7698"/>
                <a:gd name="connsiteX4" fmla="*/ 5814 w 5860"/>
                <a:gd name="connsiteY4" fmla="*/ 4149 h 7698"/>
                <a:gd name="connsiteX5" fmla="*/ 3859 w 5860"/>
                <a:gd name="connsiteY5" fmla="*/ 17 h 7698"/>
                <a:gd name="connsiteX6" fmla="*/ 3705 w 5860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0" h="7698">
                  <a:moveTo>
                    <a:pt x="3705" y="0"/>
                  </a:moveTo>
                  <a:cubicBezTo>
                    <a:pt x="2368" y="0"/>
                    <a:pt x="36" y="2160"/>
                    <a:pt x="2" y="3635"/>
                  </a:cubicBezTo>
                  <a:cubicBezTo>
                    <a:pt x="-33" y="5401"/>
                    <a:pt x="413" y="7064"/>
                    <a:pt x="2317" y="7612"/>
                  </a:cubicBezTo>
                  <a:cubicBezTo>
                    <a:pt x="2505" y="7664"/>
                    <a:pt x="2711" y="7698"/>
                    <a:pt x="2899" y="7698"/>
                  </a:cubicBezTo>
                  <a:cubicBezTo>
                    <a:pt x="4322" y="7698"/>
                    <a:pt x="5540" y="6189"/>
                    <a:pt x="5814" y="4149"/>
                  </a:cubicBezTo>
                  <a:cubicBezTo>
                    <a:pt x="6071" y="2229"/>
                    <a:pt x="5248" y="943"/>
                    <a:pt x="3859" y="17"/>
                  </a:cubicBezTo>
                  <a:cubicBezTo>
                    <a:pt x="3808" y="0"/>
                    <a:pt x="3756" y="0"/>
                    <a:pt x="3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3" name="任意多边形: 形状 892">
              <a:extLst>
                <a:ext uri="{FF2B5EF4-FFF2-40B4-BE49-F238E27FC236}">
                  <a16:creationId xmlns:a16="http://schemas.microsoft.com/office/drawing/2014/main" id="{AEFD868C-8BAB-E680-BC60-EEE9E9F5A40E}"/>
                </a:ext>
              </a:extLst>
            </p:cNvPr>
            <p:cNvSpPr/>
            <p:nvPr/>
          </p:nvSpPr>
          <p:spPr>
            <a:xfrm>
              <a:off x="5968659" y="2299761"/>
              <a:ext cx="7094" cy="7561"/>
            </a:xfrm>
            <a:custGeom>
              <a:avLst/>
              <a:gdLst>
                <a:gd name="connsiteX0" fmla="*/ 3333 w 7094"/>
                <a:gd name="connsiteY0" fmla="*/ 0 h 7561"/>
                <a:gd name="connsiteX1" fmla="*/ 195 w 7094"/>
                <a:gd name="connsiteY1" fmla="*/ 2589 h 7561"/>
                <a:gd name="connsiteX2" fmla="*/ 2801 w 7094"/>
                <a:gd name="connsiteY2" fmla="*/ 7475 h 7561"/>
                <a:gd name="connsiteX3" fmla="*/ 3641 w 7094"/>
                <a:gd name="connsiteY3" fmla="*/ 7561 h 7561"/>
                <a:gd name="connsiteX4" fmla="*/ 6865 w 7094"/>
                <a:gd name="connsiteY4" fmla="*/ 5589 h 7561"/>
                <a:gd name="connsiteX5" fmla="*/ 4413 w 7094"/>
                <a:gd name="connsiteY5" fmla="*/ 171 h 7561"/>
                <a:gd name="connsiteX6" fmla="*/ 3333 w 7094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4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5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18" y="51"/>
                    <a:pt x="3658" y="0"/>
                    <a:pt x="33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4" name="任意多边形: 形状 893">
              <a:extLst>
                <a:ext uri="{FF2B5EF4-FFF2-40B4-BE49-F238E27FC236}">
                  <a16:creationId xmlns:a16="http://schemas.microsoft.com/office/drawing/2014/main" id="{B82DEE91-1C6F-1121-6B1F-B99340694612}"/>
                </a:ext>
              </a:extLst>
            </p:cNvPr>
            <p:cNvSpPr/>
            <p:nvPr/>
          </p:nvSpPr>
          <p:spPr>
            <a:xfrm>
              <a:off x="6030325" y="2184050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7" y="8487"/>
                    <a:pt x="2926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5" name="任意多边形: 形状 894">
              <a:extLst>
                <a:ext uri="{FF2B5EF4-FFF2-40B4-BE49-F238E27FC236}">
                  <a16:creationId xmlns:a16="http://schemas.microsoft.com/office/drawing/2014/main" id="{E36B6560-FEB3-9923-93C5-D2848C85236D}"/>
                </a:ext>
              </a:extLst>
            </p:cNvPr>
            <p:cNvSpPr/>
            <p:nvPr/>
          </p:nvSpPr>
          <p:spPr>
            <a:xfrm>
              <a:off x="5971835" y="2196600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4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60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7" y="6892"/>
                    <a:pt x="10924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7" y="240"/>
                    <a:pt x="9792" y="0"/>
                    <a:pt x="8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6" name="任意多边形: 形状 895">
              <a:extLst>
                <a:ext uri="{FF2B5EF4-FFF2-40B4-BE49-F238E27FC236}">
                  <a16:creationId xmlns:a16="http://schemas.microsoft.com/office/drawing/2014/main" id="{3CF4338F-AAED-D538-5163-E2B162806E93}"/>
                </a:ext>
              </a:extLst>
            </p:cNvPr>
            <p:cNvSpPr/>
            <p:nvPr/>
          </p:nvSpPr>
          <p:spPr>
            <a:xfrm>
              <a:off x="5961343" y="2298115"/>
              <a:ext cx="4414" cy="4474"/>
            </a:xfrm>
            <a:custGeom>
              <a:avLst/>
              <a:gdLst>
                <a:gd name="connsiteX0" fmla="*/ 1630 w 4414"/>
                <a:gd name="connsiteY0" fmla="*/ 0 h 4474"/>
                <a:gd name="connsiteX1" fmla="*/ 207 w 4414"/>
                <a:gd name="connsiteY1" fmla="*/ 1132 h 4474"/>
                <a:gd name="connsiteX2" fmla="*/ 1459 w 4414"/>
                <a:gd name="connsiteY2" fmla="*/ 4166 h 4474"/>
                <a:gd name="connsiteX3" fmla="*/ 2522 w 4414"/>
                <a:gd name="connsiteY3" fmla="*/ 4475 h 4474"/>
                <a:gd name="connsiteX4" fmla="*/ 3996 w 4414"/>
                <a:gd name="connsiteY4" fmla="*/ 3515 h 4474"/>
                <a:gd name="connsiteX5" fmla="*/ 3173 w 4414"/>
                <a:gd name="connsiteY5" fmla="*/ 463 h 4474"/>
                <a:gd name="connsiteX6" fmla="*/ 1630 w 4414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4" h="4474">
                  <a:moveTo>
                    <a:pt x="1630" y="0"/>
                  </a:moveTo>
                  <a:cubicBezTo>
                    <a:pt x="1064" y="0"/>
                    <a:pt x="550" y="291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7" y="2263"/>
                    <a:pt x="4545" y="1166"/>
                    <a:pt x="3173" y="463"/>
                  </a:cubicBezTo>
                  <a:cubicBezTo>
                    <a:pt x="2642" y="206"/>
                    <a:pt x="2111" y="0"/>
                    <a:pt x="163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7" name="任意多边形: 形状 896">
              <a:extLst>
                <a:ext uri="{FF2B5EF4-FFF2-40B4-BE49-F238E27FC236}">
                  <a16:creationId xmlns:a16="http://schemas.microsoft.com/office/drawing/2014/main" id="{B86056F4-5438-DAF7-D597-B73B5A1BA112}"/>
                </a:ext>
              </a:extLst>
            </p:cNvPr>
            <p:cNvSpPr/>
            <p:nvPr/>
          </p:nvSpPr>
          <p:spPr>
            <a:xfrm>
              <a:off x="5996477" y="2268369"/>
              <a:ext cx="17303" cy="14418"/>
            </a:xfrm>
            <a:custGeom>
              <a:avLst/>
              <a:gdLst>
                <a:gd name="connsiteX0" fmla="*/ 15034 w 17303"/>
                <a:gd name="connsiteY0" fmla="*/ 0 h 14418"/>
                <a:gd name="connsiteX1" fmla="*/ 13799 w 17303"/>
                <a:gd name="connsiteY1" fmla="*/ 634 h 14418"/>
                <a:gd name="connsiteX2" fmla="*/ 11588 w 17303"/>
                <a:gd name="connsiteY2" fmla="*/ 2555 h 14418"/>
                <a:gd name="connsiteX3" fmla="*/ 10524 w 17303"/>
                <a:gd name="connsiteY3" fmla="*/ 2280 h 14418"/>
                <a:gd name="connsiteX4" fmla="*/ 8313 w 17303"/>
                <a:gd name="connsiteY4" fmla="*/ 1783 h 14418"/>
                <a:gd name="connsiteX5" fmla="*/ 2449 w 17303"/>
                <a:gd name="connsiteY5" fmla="*/ 5229 h 14418"/>
                <a:gd name="connsiteX6" fmla="*/ 4506 w 17303"/>
                <a:gd name="connsiteY6" fmla="*/ 13682 h 14418"/>
                <a:gd name="connsiteX7" fmla="*/ 7696 w 17303"/>
                <a:gd name="connsiteY7" fmla="*/ 14419 h 14418"/>
                <a:gd name="connsiteX8" fmla="*/ 11793 w 17303"/>
                <a:gd name="connsiteY8" fmla="*/ 13253 h 14418"/>
                <a:gd name="connsiteX9" fmla="*/ 14005 w 17303"/>
                <a:gd name="connsiteY9" fmla="*/ 9155 h 14418"/>
                <a:gd name="connsiteX10" fmla="*/ 16285 w 17303"/>
                <a:gd name="connsiteY10" fmla="*/ 3926 h 14418"/>
                <a:gd name="connsiteX11" fmla="*/ 16919 w 17303"/>
                <a:gd name="connsiteY11" fmla="*/ 1200 h 14418"/>
                <a:gd name="connsiteX12" fmla="*/ 15034 w 17303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3" h="14418">
                  <a:moveTo>
                    <a:pt x="15034" y="0"/>
                  </a:moveTo>
                  <a:cubicBezTo>
                    <a:pt x="14622" y="0"/>
                    <a:pt x="14194" y="189"/>
                    <a:pt x="13799" y="634"/>
                  </a:cubicBezTo>
                  <a:cubicBezTo>
                    <a:pt x="13045" y="1457"/>
                    <a:pt x="12667" y="2555"/>
                    <a:pt x="11588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9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6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8" y="6258"/>
                    <a:pt x="13885" y="5006"/>
                    <a:pt x="16285" y="3926"/>
                  </a:cubicBezTo>
                  <a:cubicBezTo>
                    <a:pt x="17177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8" name="任意多边形: 形状 897">
              <a:extLst>
                <a:ext uri="{FF2B5EF4-FFF2-40B4-BE49-F238E27FC236}">
                  <a16:creationId xmlns:a16="http://schemas.microsoft.com/office/drawing/2014/main" id="{37EB97E0-2863-E138-B66A-235B737BBDDA}"/>
                </a:ext>
              </a:extLst>
            </p:cNvPr>
            <p:cNvSpPr/>
            <p:nvPr/>
          </p:nvSpPr>
          <p:spPr>
            <a:xfrm>
              <a:off x="5932459" y="2313409"/>
              <a:ext cx="13381" cy="23900"/>
            </a:xfrm>
            <a:custGeom>
              <a:avLst/>
              <a:gdLst>
                <a:gd name="connsiteX0" fmla="*/ 7540 w 13381"/>
                <a:gd name="connsiteY0" fmla="*/ 0 h 23900"/>
                <a:gd name="connsiteX1" fmla="*/ 6683 w 13381"/>
                <a:gd name="connsiteY1" fmla="*/ 172 h 23900"/>
                <a:gd name="connsiteX2" fmla="*/ 477 w 13381"/>
                <a:gd name="connsiteY2" fmla="*/ 6790 h 23900"/>
                <a:gd name="connsiteX3" fmla="*/ 1523 w 13381"/>
                <a:gd name="connsiteY3" fmla="*/ 11299 h 23900"/>
                <a:gd name="connsiteX4" fmla="*/ 2226 w 13381"/>
                <a:gd name="connsiteY4" fmla="*/ 17437 h 23900"/>
                <a:gd name="connsiteX5" fmla="*/ 3786 w 13381"/>
                <a:gd name="connsiteY5" fmla="*/ 23592 h 23900"/>
                <a:gd name="connsiteX6" fmla="*/ 5226 w 13381"/>
                <a:gd name="connsiteY6" fmla="*/ 23900 h 23900"/>
                <a:gd name="connsiteX7" fmla="*/ 10147 w 13381"/>
                <a:gd name="connsiteY7" fmla="*/ 21020 h 23900"/>
                <a:gd name="connsiteX8" fmla="*/ 13130 w 13381"/>
                <a:gd name="connsiteY8" fmla="*/ 17865 h 23900"/>
                <a:gd name="connsiteX9" fmla="*/ 12770 w 13381"/>
                <a:gd name="connsiteY9" fmla="*/ 15002 h 23900"/>
                <a:gd name="connsiteX10" fmla="*/ 10215 w 13381"/>
                <a:gd name="connsiteY10" fmla="*/ 7390 h 23900"/>
                <a:gd name="connsiteX11" fmla="*/ 9375 w 13381"/>
                <a:gd name="connsiteY11" fmla="*/ 1800 h 23900"/>
                <a:gd name="connsiteX12" fmla="*/ 7540 w 13381"/>
                <a:gd name="connsiteY12" fmla="*/ 0 h 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81" h="23900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706" y="13270"/>
                    <a:pt x="2037" y="15396"/>
                    <a:pt x="2226" y="17437"/>
                  </a:cubicBezTo>
                  <a:cubicBezTo>
                    <a:pt x="2431" y="19614"/>
                    <a:pt x="1094" y="22409"/>
                    <a:pt x="3786" y="23592"/>
                  </a:cubicBezTo>
                  <a:cubicBezTo>
                    <a:pt x="4283" y="23814"/>
                    <a:pt x="4763" y="23900"/>
                    <a:pt x="5226" y="23900"/>
                  </a:cubicBezTo>
                  <a:cubicBezTo>
                    <a:pt x="7112" y="23900"/>
                    <a:pt x="8655" y="22254"/>
                    <a:pt x="10147" y="21020"/>
                  </a:cubicBezTo>
                  <a:cubicBezTo>
                    <a:pt x="11227" y="20111"/>
                    <a:pt x="12118" y="18962"/>
                    <a:pt x="13130" y="17865"/>
                  </a:cubicBezTo>
                  <a:cubicBezTo>
                    <a:pt x="13404" y="16871"/>
                    <a:pt x="13644" y="15482"/>
                    <a:pt x="12770" y="15002"/>
                  </a:cubicBezTo>
                  <a:cubicBezTo>
                    <a:pt x="9564" y="13219"/>
                    <a:pt x="10232" y="10287"/>
                    <a:pt x="10215" y="7390"/>
                  </a:cubicBezTo>
                  <a:cubicBezTo>
                    <a:pt x="10198" y="5521"/>
                    <a:pt x="9787" y="3635"/>
                    <a:pt x="9375" y="1800"/>
                  </a:cubicBezTo>
                  <a:cubicBezTo>
                    <a:pt x="9118" y="737"/>
                    <a:pt x="8501" y="0"/>
                    <a:pt x="75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9" name="任意多边形: 形状 898">
              <a:extLst>
                <a:ext uri="{FF2B5EF4-FFF2-40B4-BE49-F238E27FC236}">
                  <a16:creationId xmlns:a16="http://schemas.microsoft.com/office/drawing/2014/main" id="{86BD593E-4FFF-F07B-0FB5-BBC62AEA0871}"/>
                </a:ext>
              </a:extLst>
            </p:cNvPr>
            <p:cNvSpPr/>
            <p:nvPr/>
          </p:nvSpPr>
          <p:spPr>
            <a:xfrm>
              <a:off x="5986665" y="2178460"/>
              <a:ext cx="14754" cy="15824"/>
            </a:xfrm>
            <a:custGeom>
              <a:avLst/>
              <a:gdLst>
                <a:gd name="connsiteX0" fmla="*/ 8198 w 14754"/>
                <a:gd name="connsiteY0" fmla="*/ 0 h 15824"/>
                <a:gd name="connsiteX1" fmla="*/ 4255 w 14754"/>
                <a:gd name="connsiteY1" fmla="*/ 1749 h 15824"/>
                <a:gd name="connsiteX2" fmla="*/ 106 w 14754"/>
                <a:gd name="connsiteY2" fmla="*/ 9258 h 15824"/>
                <a:gd name="connsiteX3" fmla="*/ 4100 w 14754"/>
                <a:gd name="connsiteY3" fmla="*/ 15499 h 15824"/>
                <a:gd name="connsiteX4" fmla="*/ 6004 w 14754"/>
                <a:gd name="connsiteY4" fmla="*/ 15825 h 15824"/>
                <a:gd name="connsiteX5" fmla="*/ 8678 w 14754"/>
                <a:gd name="connsiteY5" fmla="*/ 15465 h 15824"/>
                <a:gd name="connsiteX6" fmla="*/ 10221 w 14754"/>
                <a:gd name="connsiteY6" fmla="*/ 14693 h 15824"/>
                <a:gd name="connsiteX7" fmla="*/ 14096 w 14754"/>
                <a:gd name="connsiteY7" fmla="*/ 9704 h 15824"/>
                <a:gd name="connsiteX8" fmla="*/ 14679 w 14754"/>
                <a:gd name="connsiteY8" fmla="*/ 8041 h 15824"/>
                <a:gd name="connsiteX9" fmla="*/ 10907 w 14754"/>
                <a:gd name="connsiteY9" fmla="*/ 789 h 15824"/>
                <a:gd name="connsiteX10" fmla="*/ 8198 w 14754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54" h="15824">
                  <a:moveTo>
                    <a:pt x="8198" y="0"/>
                  </a:moveTo>
                  <a:cubicBezTo>
                    <a:pt x="6827" y="0"/>
                    <a:pt x="5541" y="634"/>
                    <a:pt x="4255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1" y="15722"/>
                    <a:pt x="5352" y="15825"/>
                    <a:pt x="6004" y="15825"/>
                  </a:cubicBezTo>
                  <a:cubicBezTo>
                    <a:pt x="6878" y="15825"/>
                    <a:pt x="7769" y="15671"/>
                    <a:pt x="8678" y="15465"/>
                  </a:cubicBezTo>
                  <a:cubicBezTo>
                    <a:pt x="9244" y="15345"/>
                    <a:pt x="10239" y="14796"/>
                    <a:pt x="10221" y="14693"/>
                  </a:cubicBezTo>
                  <a:cubicBezTo>
                    <a:pt x="9175" y="10956"/>
                    <a:pt x="12279" y="10921"/>
                    <a:pt x="14096" y="9704"/>
                  </a:cubicBezTo>
                  <a:cubicBezTo>
                    <a:pt x="14473" y="9447"/>
                    <a:pt x="14593" y="8624"/>
                    <a:pt x="14679" y="8041"/>
                  </a:cubicBezTo>
                  <a:cubicBezTo>
                    <a:pt x="15107" y="4955"/>
                    <a:pt x="13702" y="2349"/>
                    <a:pt x="10907" y="789"/>
                  </a:cubicBezTo>
                  <a:cubicBezTo>
                    <a:pt x="9964" y="257"/>
                    <a:pt x="9055" y="0"/>
                    <a:pt x="81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0" name="任意多边形: 形状 899">
              <a:extLst>
                <a:ext uri="{FF2B5EF4-FFF2-40B4-BE49-F238E27FC236}">
                  <a16:creationId xmlns:a16="http://schemas.microsoft.com/office/drawing/2014/main" id="{BFF7C054-B482-2FBF-5B43-2C8BB3D63B73}"/>
                </a:ext>
              </a:extLst>
            </p:cNvPr>
            <p:cNvSpPr/>
            <p:nvPr/>
          </p:nvSpPr>
          <p:spPr>
            <a:xfrm>
              <a:off x="5976198" y="22127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0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8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69" y="1595"/>
                    <a:pt x="2481" y="3155"/>
                  </a:cubicBezTo>
                  <a:cubicBezTo>
                    <a:pt x="1812" y="3926"/>
                    <a:pt x="1315" y="4869"/>
                    <a:pt x="800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3" y="12019"/>
                    <a:pt x="6493" y="12019"/>
                  </a:cubicBezTo>
                  <a:cubicBezTo>
                    <a:pt x="9116" y="12019"/>
                    <a:pt x="10916" y="10784"/>
                    <a:pt x="11688" y="8487"/>
                  </a:cubicBezTo>
                  <a:cubicBezTo>
                    <a:pt x="12493" y="6052"/>
                    <a:pt x="10779" y="823"/>
                    <a:pt x="8670" y="189"/>
                  </a:cubicBezTo>
                  <a:cubicBezTo>
                    <a:pt x="8241" y="69"/>
                    <a:pt x="7813" y="0"/>
                    <a:pt x="740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1" name="任意多边形: 形状 900">
              <a:extLst>
                <a:ext uri="{FF2B5EF4-FFF2-40B4-BE49-F238E27FC236}">
                  <a16:creationId xmlns:a16="http://schemas.microsoft.com/office/drawing/2014/main" id="{2417D603-09E5-FC46-E4CE-A848D4DFFB75}"/>
                </a:ext>
              </a:extLst>
            </p:cNvPr>
            <p:cNvSpPr/>
            <p:nvPr/>
          </p:nvSpPr>
          <p:spPr>
            <a:xfrm>
              <a:off x="5925417" y="2326765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5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3" y="1029"/>
                    <a:pt x="232" y="2315"/>
                  </a:cubicBezTo>
                  <a:cubicBezTo>
                    <a:pt x="-488" y="4561"/>
                    <a:pt x="523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2" y="5915"/>
                    <a:pt x="6610" y="4509"/>
                  </a:cubicBezTo>
                  <a:cubicBezTo>
                    <a:pt x="7227" y="3103"/>
                    <a:pt x="7176" y="1063"/>
                    <a:pt x="5255" y="223"/>
                  </a:cubicBezTo>
                  <a:cubicBezTo>
                    <a:pt x="4895" y="69"/>
                    <a:pt x="4484" y="0"/>
                    <a:pt x="40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2" name="任意多边形: 形状 901">
              <a:extLst>
                <a:ext uri="{FF2B5EF4-FFF2-40B4-BE49-F238E27FC236}">
                  <a16:creationId xmlns:a16="http://schemas.microsoft.com/office/drawing/2014/main" id="{DA33F490-9EF8-2F31-E085-1976F2487E53}"/>
                </a:ext>
              </a:extLst>
            </p:cNvPr>
            <p:cNvSpPr/>
            <p:nvPr/>
          </p:nvSpPr>
          <p:spPr>
            <a:xfrm>
              <a:off x="5840339" y="2358106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6 w 9640"/>
                <a:gd name="connsiteY3" fmla="*/ 10887 h 10887"/>
                <a:gd name="connsiteX4" fmla="*/ 9340 w 9640"/>
                <a:gd name="connsiteY4" fmla="*/ 6944 h 10887"/>
                <a:gd name="connsiteX5" fmla="*/ 5516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0" y="0"/>
                    <a:pt x="973" y="1371"/>
                    <a:pt x="150" y="3909"/>
                  </a:cubicBezTo>
                  <a:cubicBezTo>
                    <a:pt x="-536" y="6035"/>
                    <a:pt x="1247" y="10218"/>
                    <a:pt x="3065" y="10784"/>
                  </a:cubicBezTo>
                  <a:cubicBezTo>
                    <a:pt x="3305" y="10853"/>
                    <a:pt x="3562" y="10887"/>
                    <a:pt x="3836" y="10887"/>
                  </a:cubicBezTo>
                  <a:cubicBezTo>
                    <a:pt x="5859" y="10887"/>
                    <a:pt x="8654" y="8984"/>
                    <a:pt x="9340" y="6944"/>
                  </a:cubicBezTo>
                  <a:cubicBezTo>
                    <a:pt x="10334" y="3995"/>
                    <a:pt x="8808" y="1303"/>
                    <a:pt x="5516" y="223"/>
                  </a:cubicBezTo>
                  <a:cubicBezTo>
                    <a:pt x="5088" y="86"/>
                    <a:pt x="4642" y="0"/>
                    <a:pt x="423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3" name="任意多边形: 形状 902">
              <a:extLst>
                <a:ext uri="{FF2B5EF4-FFF2-40B4-BE49-F238E27FC236}">
                  <a16:creationId xmlns:a16="http://schemas.microsoft.com/office/drawing/2014/main" id="{41805306-56E6-0A4E-BD83-047AB8C6A26B}"/>
                </a:ext>
              </a:extLst>
            </p:cNvPr>
            <p:cNvSpPr/>
            <p:nvPr/>
          </p:nvSpPr>
          <p:spPr>
            <a:xfrm>
              <a:off x="5936782" y="2248463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9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1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70"/>
                    <a:pt x="3475" y="7287"/>
                    <a:pt x="3732" y="7287"/>
                  </a:cubicBezTo>
                  <a:cubicBezTo>
                    <a:pt x="5206" y="7287"/>
                    <a:pt x="6081" y="6292"/>
                    <a:pt x="6458" y="4698"/>
                  </a:cubicBezTo>
                  <a:cubicBezTo>
                    <a:pt x="6955" y="2538"/>
                    <a:pt x="5978" y="1046"/>
                    <a:pt x="4263" y="69"/>
                  </a:cubicBezTo>
                  <a:cubicBezTo>
                    <a:pt x="4109" y="17"/>
                    <a:pt x="3938" y="0"/>
                    <a:pt x="3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4" name="任意多边形: 形状 903">
              <a:extLst>
                <a:ext uri="{FF2B5EF4-FFF2-40B4-BE49-F238E27FC236}">
                  <a16:creationId xmlns:a16="http://schemas.microsoft.com/office/drawing/2014/main" id="{4CE0D0C7-902F-7B14-DE08-FF73D04AE438}"/>
                </a:ext>
              </a:extLst>
            </p:cNvPr>
            <p:cNvSpPr/>
            <p:nvPr/>
          </p:nvSpPr>
          <p:spPr>
            <a:xfrm>
              <a:off x="5929874" y="2279873"/>
              <a:ext cx="17844" cy="17967"/>
            </a:xfrm>
            <a:custGeom>
              <a:avLst/>
              <a:gdLst>
                <a:gd name="connsiteX0" fmla="*/ 8308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6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8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8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2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5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1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6" y="15533"/>
                  </a:cubicBezTo>
                  <a:cubicBezTo>
                    <a:pt x="19058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96" y="0"/>
                    <a:pt x="83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5" name="任意多边形: 形状 904">
              <a:extLst>
                <a:ext uri="{FF2B5EF4-FFF2-40B4-BE49-F238E27FC236}">
                  <a16:creationId xmlns:a16="http://schemas.microsoft.com/office/drawing/2014/main" id="{A9B1F75F-9662-F38E-FB9A-92893A721C47}"/>
                </a:ext>
              </a:extLst>
            </p:cNvPr>
            <p:cNvSpPr/>
            <p:nvPr/>
          </p:nvSpPr>
          <p:spPr>
            <a:xfrm>
              <a:off x="5953160" y="2347442"/>
              <a:ext cx="22854" cy="25014"/>
            </a:xfrm>
            <a:custGeom>
              <a:avLst/>
              <a:gdLst>
                <a:gd name="connsiteX0" fmla="*/ 19261 w 22854"/>
                <a:gd name="connsiteY0" fmla="*/ 0 h 25014"/>
                <a:gd name="connsiteX1" fmla="*/ 12763 w 22854"/>
                <a:gd name="connsiteY1" fmla="*/ 686 h 25014"/>
                <a:gd name="connsiteX2" fmla="*/ 11477 w 22854"/>
                <a:gd name="connsiteY2" fmla="*/ 4578 h 25014"/>
                <a:gd name="connsiteX3" fmla="*/ 9043 w 22854"/>
                <a:gd name="connsiteY3" fmla="*/ 6618 h 25014"/>
                <a:gd name="connsiteX4" fmla="*/ 8974 w 22854"/>
                <a:gd name="connsiteY4" fmla="*/ 6618 h 25014"/>
                <a:gd name="connsiteX5" fmla="*/ 5390 w 22854"/>
                <a:gd name="connsiteY5" fmla="*/ 6018 h 25014"/>
                <a:gd name="connsiteX6" fmla="*/ 5219 w 22854"/>
                <a:gd name="connsiteY6" fmla="*/ 6018 h 25014"/>
                <a:gd name="connsiteX7" fmla="*/ 2424 w 22854"/>
                <a:gd name="connsiteY7" fmla="*/ 9087 h 25014"/>
                <a:gd name="connsiteX8" fmla="*/ 5048 w 22854"/>
                <a:gd name="connsiteY8" fmla="*/ 14865 h 25014"/>
                <a:gd name="connsiteX9" fmla="*/ 24 w 22854"/>
                <a:gd name="connsiteY9" fmla="*/ 19494 h 25014"/>
                <a:gd name="connsiteX10" fmla="*/ 7 w 22854"/>
                <a:gd name="connsiteY10" fmla="*/ 20951 h 25014"/>
                <a:gd name="connsiteX11" fmla="*/ 4636 w 22854"/>
                <a:gd name="connsiteY11" fmla="*/ 24912 h 25014"/>
                <a:gd name="connsiteX12" fmla="*/ 6745 w 22854"/>
                <a:gd name="connsiteY12" fmla="*/ 25014 h 25014"/>
                <a:gd name="connsiteX13" fmla="*/ 11186 w 22854"/>
                <a:gd name="connsiteY13" fmla="*/ 22477 h 25014"/>
                <a:gd name="connsiteX14" fmla="*/ 11066 w 22854"/>
                <a:gd name="connsiteY14" fmla="*/ 15362 h 25014"/>
                <a:gd name="connsiteX15" fmla="*/ 11991 w 22854"/>
                <a:gd name="connsiteY15" fmla="*/ 14625 h 25014"/>
                <a:gd name="connsiteX16" fmla="*/ 15695 w 22854"/>
                <a:gd name="connsiteY16" fmla="*/ 12447 h 25014"/>
                <a:gd name="connsiteX17" fmla="*/ 22296 w 22854"/>
                <a:gd name="connsiteY17" fmla="*/ 5126 h 25014"/>
                <a:gd name="connsiteX18" fmla="*/ 20512 w 22854"/>
                <a:gd name="connsiteY18" fmla="*/ 103 h 25014"/>
                <a:gd name="connsiteX19" fmla="*/ 19261 w 22854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54" h="25014">
                  <a:moveTo>
                    <a:pt x="19261" y="0"/>
                  </a:moveTo>
                  <a:cubicBezTo>
                    <a:pt x="17204" y="0"/>
                    <a:pt x="13397" y="343"/>
                    <a:pt x="12763" y="686"/>
                  </a:cubicBezTo>
                  <a:cubicBezTo>
                    <a:pt x="11169" y="1560"/>
                    <a:pt x="11426" y="3052"/>
                    <a:pt x="11477" y="4578"/>
                  </a:cubicBezTo>
                  <a:cubicBezTo>
                    <a:pt x="11546" y="6275"/>
                    <a:pt x="10243" y="6618"/>
                    <a:pt x="9043" y="6618"/>
                  </a:cubicBezTo>
                  <a:cubicBezTo>
                    <a:pt x="9025" y="6618"/>
                    <a:pt x="9008" y="6618"/>
                    <a:pt x="8974" y="6618"/>
                  </a:cubicBezTo>
                  <a:cubicBezTo>
                    <a:pt x="7774" y="6601"/>
                    <a:pt x="6591" y="6069"/>
                    <a:pt x="5390" y="6018"/>
                  </a:cubicBezTo>
                  <a:cubicBezTo>
                    <a:pt x="5339" y="6018"/>
                    <a:pt x="5270" y="6018"/>
                    <a:pt x="5219" y="6018"/>
                  </a:cubicBezTo>
                  <a:cubicBezTo>
                    <a:pt x="3402" y="6018"/>
                    <a:pt x="2407" y="7218"/>
                    <a:pt x="2424" y="9087"/>
                  </a:cubicBezTo>
                  <a:cubicBezTo>
                    <a:pt x="2442" y="11487"/>
                    <a:pt x="3624" y="13321"/>
                    <a:pt x="5048" y="14865"/>
                  </a:cubicBezTo>
                  <a:cubicBezTo>
                    <a:pt x="3299" y="16339"/>
                    <a:pt x="1893" y="18311"/>
                    <a:pt x="24" y="19494"/>
                  </a:cubicBezTo>
                  <a:cubicBezTo>
                    <a:pt x="7" y="20145"/>
                    <a:pt x="-10" y="20557"/>
                    <a:pt x="7" y="20951"/>
                  </a:cubicBezTo>
                  <a:cubicBezTo>
                    <a:pt x="144" y="23180"/>
                    <a:pt x="1927" y="24689"/>
                    <a:pt x="4636" y="24912"/>
                  </a:cubicBezTo>
                  <a:cubicBezTo>
                    <a:pt x="5408" y="24980"/>
                    <a:pt x="6110" y="25014"/>
                    <a:pt x="6745" y="25014"/>
                  </a:cubicBezTo>
                  <a:cubicBezTo>
                    <a:pt x="9625" y="25014"/>
                    <a:pt x="10997" y="24294"/>
                    <a:pt x="11186" y="22477"/>
                  </a:cubicBezTo>
                  <a:cubicBezTo>
                    <a:pt x="11426" y="20128"/>
                    <a:pt x="11288" y="17711"/>
                    <a:pt x="11066" y="15362"/>
                  </a:cubicBezTo>
                  <a:cubicBezTo>
                    <a:pt x="11374" y="15087"/>
                    <a:pt x="11683" y="14830"/>
                    <a:pt x="11991" y="14625"/>
                  </a:cubicBezTo>
                  <a:cubicBezTo>
                    <a:pt x="13174" y="13819"/>
                    <a:pt x="14477" y="13202"/>
                    <a:pt x="15695" y="12447"/>
                  </a:cubicBezTo>
                  <a:cubicBezTo>
                    <a:pt x="18541" y="10664"/>
                    <a:pt x="20735" y="8195"/>
                    <a:pt x="22296" y="5126"/>
                  </a:cubicBezTo>
                  <a:cubicBezTo>
                    <a:pt x="23461" y="2829"/>
                    <a:pt x="22776" y="960"/>
                    <a:pt x="20512" y="103"/>
                  </a:cubicBezTo>
                  <a:cubicBezTo>
                    <a:pt x="20324" y="34"/>
                    <a:pt x="19861" y="0"/>
                    <a:pt x="192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6" name="任意多边形: 形状 905">
              <a:extLst>
                <a:ext uri="{FF2B5EF4-FFF2-40B4-BE49-F238E27FC236}">
                  <a16:creationId xmlns:a16="http://schemas.microsoft.com/office/drawing/2014/main" id="{F0B7C08C-2449-BD62-5C89-CDC9E82BFFF3}"/>
                </a:ext>
              </a:extLst>
            </p:cNvPr>
            <p:cNvSpPr/>
            <p:nvPr/>
          </p:nvSpPr>
          <p:spPr>
            <a:xfrm>
              <a:off x="5944077" y="2316015"/>
              <a:ext cx="13169" cy="11898"/>
            </a:xfrm>
            <a:custGeom>
              <a:avLst/>
              <a:gdLst>
                <a:gd name="connsiteX0" fmla="*/ 8250 w 13169"/>
                <a:gd name="connsiteY0" fmla="*/ 0 h 11898"/>
                <a:gd name="connsiteX1" fmla="*/ 6501 w 13169"/>
                <a:gd name="connsiteY1" fmla="*/ 154 h 11898"/>
                <a:gd name="connsiteX2" fmla="*/ 3020 w 13169"/>
                <a:gd name="connsiteY2" fmla="*/ 1252 h 11898"/>
                <a:gd name="connsiteX3" fmla="*/ 860 w 13169"/>
                <a:gd name="connsiteY3" fmla="*/ 7029 h 11898"/>
                <a:gd name="connsiteX4" fmla="*/ 5849 w 13169"/>
                <a:gd name="connsiteY4" fmla="*/ 11470 h 11898"/>
                <a:gd name="connsiteX5" fmla="*/ 8232 w 13169"/>
                <a:gd name="connsiteY5" fmla="*/ 11899 h 11898"/>
                <a:gd name="connsiteX6" fmla="*/ 12758 w 13169"/>
                <a:gd name="connsiteY6" fmla="*/ 7595 h 11898"/>
                <a:gd name="connsiteX7" fmla="*/ 8250 w 13169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9" h="11898">
                  <a:moveTo>
                    <a:pt x="8250" y="0"/>
                  </a:moveTo>
                  <a:cubicBezTo>
                    <a:pt x="7701" y="0"/>
                    <a:pt x="7118" y="51"/>
                    <a:pt x="6501" y="154"/>
                  </a:cubicBezTo>
                  <a:cubicBezTo>
                    <a:pt x="5317" y="343"/>
                    <a:pt x="4152" y="806"/>
                    <a:pt x="3020" y="1252"/>
                  </a:cubicBezTo>
                  <a:cubicBezTo>
                    <a:pt x="-135" y="2503"/>
                    <a:pt x="-752" y="4081"/>
                    <a:pt x="860" y="7029"/>
                  </a:cubicBezTo>
                  <a:cubicBezTo>
                    <a:pt x="2009" y="9104"/>
                    <a:pt x="3569" y="10733"/>
                    <a:pt x="5849" y="11470"/>
                  </a:cubicBezTo>
                  <a:cubicBezTo>
                    <a:pt x="6723" y="11744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8" y="7595"/>
                  </a:cubicBezTo>
                  <a:cubicBezTo>
                    <a:pt x="14027" y="2795"/>
                    <a:pt x="12313" y="0"/>
                    <a:pt x="8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7" name="任意多边形: 形状 906">
              <a:extLst>
                <a:ext uri="{FF2B5EF4-FFF2-40B4-BE49-F238E27FC236}">
                  <a16:creationId xmlns:a16="http://schemas.microsoft.com/office/drawing/2014/main" id="{B7004DB6-1B07-A15B-FA50-8DECF2ABEF1F}"/>
                </a:ext>
              </a:extLst>
            </p:cNvPr>
            <p:cNvSpPr/>
            <p:nvPr/>
          </p:nvSpPr>
          <p:spPr>
            <a:xfrm>
              <a:off x="5031691" y="2056334"/>
              <a:ext cx="2188010" cy="820978"/>
            </a:xfrm>
            <a:custGeom>
              <a:avLst/>
              <a:gdLst>
                <a:gd name="connsiteX0" fmla="*/ 1837773 w 2188010"/>
                <a:gd name="connsiteY0" fmla="*/ 589825 h 820978"/>
                <a:gd name="connsiteX1" fmla="*/ 2169906 w 2188010"/>
                <a:gd name="connsiteY1" fmla="*/ 501391 h 820978"/>
                <a:gd name="connsiteX2" fmla="*/ 2188011 w 2188010"/>
                <a:gd name="connsiteY2" fmla="*/ 746582 h 820978"/>
                <a:gd name="connsiteX3" fmla="*/ 2112538 w 2188010"/>
                <a:gd name="connsiteY3" fmla="*/ 763298 h 820978"/>
                <a:gd name="connsiteX4" fmla="*/ 1476699 w 2188010"/>
                <a:gd name="connsiteY4" fmla="*/ 818951 h 820978"/>
                <a:gd name="connsiteX5" fmla="*/ 906627 w 2188010"/>
                <a:gd name="connsiteY5" fmla="*/ 656176 h 820978"/>
                <a:gd name="connsiteX6" fmla="*/ 583187 w 2188010"/>
                <a:gd name="connsiteY6" fmla="*/ 380227 h 820978"/>
                <a:gd name="connsiteX7" fmla="*/ 329150 w 2188010"/>
                <a:gd name="connsiteY7" fmla="*/ 184191 h 820978"/>
                <a:gd name="connsiteX8" fmla="*/ 81576 w 2188010"/>
                <a:gd name="connsiteY8" fmla="*/ 112954 h 820978"/>
                <a:gd name="connsiteX9" fmla="*/ 0 w 2188010"/>
                <a:gd name="connsiteY9" fmla="*/ 133631 h 820978"/>
                <a:gd name="connsiteX10" fmla="*/ 102013 w 2188010"/>
                <a:gd name="connsiteY10" fmla="*/ 2009 h 820978"/>
                <a:gd name="connsiteX11" fmla="*/ 663769 w 2188010"/>
                <a:gd name="connsiteY11" fmla="*/ 191529 h 820978"/>
                <a:gd name="connsiteX12" fmla="*/ 1050645 w 2188010"/>
                <a:gd name="connsiteY12" fmla="*/ 541493 h 820978"/>
                <a:gd name="connsiteX13" fmla="*/ 1436957 w 2188010"/>
                <a:gd name="connsiteY13" fmla="*/ 616845 h 820978"/>
                <a:gd name="connsiteX14" fmla="*/ 1815141 w 2188010"/>
                <a:gd name="connsiteY14" fmla="*/ 593374 h 820978"/>
                <a:gd name="connsiteX15" fmla="*/ 1837773 w 2188010"/>
                <a:gd name="connsiteY15" fmla="*/ 589825 h 82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88010" h="820978">
                  <a:moveTo>
                    <a:pt x="1837773" y="589825"/>
                  </a:moveTo>
                  <a:cubicBezTo>
                    <a:pt x="1954324" y="571891"/>
                    <a:pt x="2061000" y="558844"/>
                    <a:pt x="2169906" y="501391"/>
                  </a:cubicBezTo>
                  <a:cubicBezTo>
                    <a:pt x="2137982" y="584750"/>
                    <a:pt x="2151886" y="668263"/>
                    <a:pt x="2188011" y="746582"/>
                  </a:cubicBezTo>
                  <a:cubicBezTo>
                    <a:pt x="2163785" y="752445"/>
                    <a:pt x="2137587" y="757692"/>
                    <a:pt x="2112538" y="763298"/>
                  </a:cubicBezTo>
                  <a:cubicBezTo>
                    <a:pt x="1906044" y="809538"/>
                    <a:pt x="1687188" y="827403"/>
                    <a:pt x="1476699" y="818951"/>
                  </a:cubicBezTo>
                  <a:cubicBezTo>
                    <a:pt x="1277062" y="810927"/>
                    <a:pt x="1076569" y="770225"/>
                    <a:pt x="906627" y="656176"/>
                  </a:cubicBezTo>
                  <a:cubicBezTo>
                    <a:pt x="789613" y="577652"/>
                    <a:pt x="684531" y="477954"/>
                    <a:pt x="583187" y="380227"/>
                  </a:cubicBezTo>
                  <a:cubicBezTo>
                    <a:pt x="505966" y="305749"/>
                    <a:pt x="422298" y="236244"/>
                    <a:pt x="329150" y="184191"/>
                  </a:cubicBezTo>
                  <a:cubicBezTo>
                    <a:pt x="254243" y="142323"/>
                    <a:pt x="168158" y="108205"/>
                    <a:pt x="81576" y="112954"/>
                  </a:cubicBezTo>
                  <a:cubicBezTo>
                    <a:pt x="62785" y="113982"/>
                    <a:pt x="13870" y="115731"/>
                    <a:pt x="0" y="133631"/>
                  </a:cubicBezTo>
                  <a:lnTo>
                    <a:pt x="102013" y="2009"/>
                  </a:lnTo>
                  <a:cubicBezTo>
                    <a:pt x="302283" y="-14554"/>
                    <a:pt x="504200" y="73315"/>
                    <a:pt x="663769" y="191529"/>
                  </a:cubicBezTo>
                  <a:cubicBezTo>
                    <a:pt x="803535" y="295068"/>
                    <a:pt x="906182" y="444127"/>
                    <a:pt x="1050645" y="541493"/>
                  </a:cubicBezTo>
                  <a:cubicBezTo>
                    <a:pt x="1166871" y="619829"/>
                    <a:pt x="1302540" y="616657"/>
                    <a:pt x="1436957" y="616845"/>
                  </a:cubicBezTo>
                  <a:cubicBezTo>
                    <a:pt x="1562750" y="617034"/>
                    <a:pt x="1691286" y="613091"/>
                    <a:pt x="1815141" y="593374"/>
                  </a:cubicBezTo>
                  <a:cubicBezTo>
                    <a:pt x="1822719" y="592157"/>
                    <a:pt x="1830263" y="590991"/>
                    <a:pt x="1837773" y="589825"/>
                  </a:cubicBez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8" name="任意多边形: 形状 907">
              <a:extLst>
                <a:ext uri="{FF2B5EF4-FFF2-40B4-BE49-F238E27FC236}">
                  <a16:creationId xmlns:a16="http://schemas.microsoft.com/office/drawing/2014/main" id="{DC6B602D-701A-BF97-CE2B-521DD37AB3AB}"/>
                </a:ext>
              </a:extLst>
            </p:cNvPr>
            <p:cNvSpPr/>
            <p:nvPr/>
          </p:nvSpPr>
          <p:spPr>
            <a:xfrm>
              <a:off x="5028417" y="2052016"/>
              <a:ext cx="2197269" cy="829646"/>
            </a:xfrm>
            <a:custGeom>
              <a:avLst/>
              <a:gdLst>
                <a:gd name="connsiteX0" fmla="*/ 1581284 w 2197269"/>
                <a:gd name="connsiteY0" fmla="*/ 829647 h 829646"/>
                <a:gd name="connsiteX1" fmla="*/ 1479802 w 2197269"/>
                <a:gd name="connsiteY1" fmla="*/ 827623 h 829646"/>
                <a:gd name="connsiteX2" fmla="*/ 907605 w 2197269"/>
                <a:gd name="connsiteY2" fmla="*/ 664146 h 829646"/>
                <a:gd name="connsiteX3" fmla="*/ 583599 w 2197269"/>
                <a:gd name="connsiteY3" fmla="*/ 387734 h 829646"/>
                <a:gd name="connsiteX4" fmla="*/ 330436 w 2197269"/>
                <a:gd name="connsiteY4" fmla="*/ 192350 h 829646"/>
                <a:gd name="connsiteX5" fmla="*/ 101121 w 2197269"/>
                <a:gd name="connsiteY5" fmla="*/ 121198 h 829646"/>
                <a:gd name="connsiteX6" fmla="*/ 85057 w 2197269"/>
                <a:gd name="connsiteY6" fmla="*/ 121644 h 829646"/>
                <a:gd name="connsiteX7" fmla="*/ 82245 w 2197269"/>
                <a:gd name="connsiteY7" fmla="*/ 121798 h 829646"/>
                <a:gd name="connsiteX8" fmla="*/ 6567 w 2197269"/>
                <a:gd name="connsiteY8" fmla="*/ 140658 h 829646"/>
                <a:gd name="connsiteX9" fmla="*/ 6532 w 2197269"/>
                <a:gd name="connsiteY9" fmla="*/ 140692 h 829646"/>
                <a:gd name="connsiteX10" fmla="*/ 0 w 2197269"/>
                <a:gd name="connsiteY10" fmla="*/ 135257 h 829646"/>
                <a:gd name="connsiteX11" fmla="*/ 0 w 2197269"/>
                <a:gd name="connsiteY11" fmla="*/ 135257 h 829646"/>
                <a:gd name="connsiteX12" fmla="*/ 101996 w 2197269"/>
                <a:gd name="connsiteY12" fmla="*/ 3635 h 829646"/>
                <a:gd name="connsiteX13" fmla="*/ 103127 w 2197269"/>
                <a:gd name="connsiteY13" fmla="*/ 2177 h 829646"/>
                <a:gd name="connsiteX14" fmla="*/ 104927 w 2197269"/>
                <a:gd name="connsiteY14" fmla="*/ 2023 h 829646"/>
                <a:gd name="connsiteX15" fmla="*/ 154322 w 2197269"/>
                <a:gd name="connsiteY15" fmla="*/ 0 h 829646"/>
                <a:gd name="connsiteX16" fmla="*/ 669444 w 2197269"/>
                <a:gd name="connsiteY16" fmla="*/ 192333 h 829646"/>
                <a:gd name="connsiteX17" fmla="*/ 850306 w 2197269"/>
                <a:gd name="connsiteY17" fmla="*/ 358519 h 829646"/>
                <a:gd name="connsiteX18" fmla="*/ 1056166 w 2197269"/>
                <a:gd name="connsiteY18" fmla="*/ 542193 h 829646"/>
                <a:gd name="connsiteX19" fmla="*/ 1424201 w 2197269"/>
                <a:gd name="connsiteY19" fmla="*/ 616843 h 829646"/>
                <a:gd name="connsiteX20" fmla="*/ 1448136 w 2197269"/>
                <a:gd name="connsiteY20" fmla="*/ 616860 h 829646"/>
                <a:gd name="connsiteX21" fmla="*/ 1817730 w 2197269"/>
                <a:gd name="connsiteY21" fmla="*/ 593423 h 829646"/>
                <a:gd name="connsiteX22" fmla="*/ 1840396 w 2197269"/>
                <a:gd name="connsiteY22" fmla="*/ 589874 h 829646"/>
                <a:gd name="connsiteX23" fmla="*/ 1865273 w 2197269"/>
                <a:gd name="connsiteY23" fmla="*/ 586085 h 829646"/>
                <a:gd name="connsiteX24" fmla="*/ 2171243 w 2197269"/>
                <a:gd name="connsiteY24" fmla="*/ 501868 h 829646"/>
                <a:gd name="connsiteX25" fmla="*/ 2181136 w 2197269"/>
                <a:gd name="connsiteY25" fmla="*/ 496656 h 829646"/>
                <a:gd name="connsiteX26" fmla="*/ 2177038 w 2197269"/>
                <a:gd name="connsiteY26" fmla="*/ 507355 h 829646"/>
                <a:gd name="connsiteX27" fmla="*/ 2195023 w 2197269"/>
                <a:gd name="connsiteY27" fmla="*/ 749065 h 829646"/>
                <a:gd name="connsiteX28" fmla="*/ 2197269 w 2197269"/>
                <a:gd name="connsiteY28" fmla="*/ 753934 h 829646"/>
                <a:gd name="connsiteX29" fmla="*/ 2192194 w 2197269"/>
                <a:gd name="connsiteY29" fmla="*/ 755169 h 829646"/>
                <a:gd name="connsiteX30" fmla="*/ 2144754 w 2197269"/>
                <a:gd name="connsiteY30" fmla="*/ 765781 h 829646"/>
                <a:gd name="connsiteX31" fmla="*/ 2116653 w 2197269"/>
                <a:gd name="connsiteY31" fmla="*/ 771902 h 829646"/>
                <a:gd name="connsiteX32" fmla="*/ 1581284 w 2197269"/>
                <a:gd name="connsiteY32" fmla="*/ 829647 h 829646"/>
                <a:gd name="connsiteX33" fmla="*/ 101121 w 2197269"/>
                <a:gd name="connsiteY33" fmla="*/ 112488 h 829646"/>
                <a:gd name="connsiteX34" fmla="*/ 334413 w 2197269"/>
                <a:gd name="connsiteY34" fmla="*/ 184686 h 829646"/>
                <a:gd name="connsiteX35" fmla="*/ 589325 w 2197269"/>
                <a:gd name="connsiteY35" fmla="*/ 381374 h 829646"/>
                <a:gd name="connsiteX36" fmla="*/ 912183 w 2197269"/>
                <a:gd name="connsiteY36" fmla="*/ 656859 h 829646"/>
                <a:gd name="connsiteX37" fmla="*/ 1480145 w 2197269"/>
                <a:gd name="connsiteY37" fmla="*/ 818948 h 829646"/>
                <a:gd name="connsiteX38" fmla="*/ 1581301 w 2197269"/>
                <a:gd name="connsiteY38" fmla="*/ 820971 h 829646"/>
                <a:gd name="connsiteX39" fmla="*/ 2114939 w 2197269"/>
                <a:gd name="connsiteY39" fmla="*/ 763381 h 829646"/>
                <a:gd name="connsiteX40" fmla="*/ 2143108 w 2197269"/>
                <a:gd name="connsiteY40" fmla="*/ 757243 h 829646"/>
                <a:gd name="connsiteX41" fmla="*/ 2185302 w 2197269"/>
                <a:gd name="connsiteY41" fmla="*/ 747882 h 829646"/>
                <a:gd name="connsiteX42" fmla="*/ 2165568 w 2197269"/>
                <a:gd name="connsiteY42" fmla="*/ 514521 h 829646"/>
                <a:gd name="connsiteX43" fmla="*/ 1866559 w 2197269"/>
                <a:gd name="connsiteY43" fmla="*/ 594657 h 829646"/>
                <a:gd name="connsiteX44" fmla="*/ 1841699 w 2197269"/>
                <a:gd name="connsiteY44" fmla="*/ 598446 h 829646"/>
                <a:gd name="connsiteX45" fmla="*/ 1819085 w 2197269"/>
                <a:gd name="connsiteY45" fmla="*/ 601978 h 829646"/>
                <a:gd name="connsiteX46" fmla="*/ 1448221 w 2197269"/>
                <a:gd name="connsiteY46" fmla="*/ 625518 h 829646"/>
                <a:gd name="connsiteX47" fmla="*/ 1424287 w 2197269"/>
                <a:gd name="connsiteY47" fmla="*/ 625501 h 829646"/>
                <a:gd name="connsiteX48" fmla="*/ 1051675 w 2197269"/>
                <a:gd name="connsiteY48" fmla="*/ 549446 h 829646"/>
                <a:gd name="connsiteX49" fmla="*/ 844511 w 2197269"/>
                <a:gd name="connsiteY49" fmla="*/ 364674 h 829646"/>
                <a:gd name="connsiteX50" fmla="*/ 664660 w 2197269"/>
                <a:gd name="connsiteY50" fmla="*/ 199362 h 829646"/>
                <a:gd name="connsiteX51" fmla="*/ 154408 w 2197269"/>
                <a:gd name="connsiteY51" fmla="*/ 8641 h 829646"/>
                <a:gd name="connsiteX52" fmla="*/ 107482 w 2197269"/>
                <a:gd name="connsiteY52" fmla="*/ 10493 h 829646"/>
                <a:gd name="connsiteX53" fmla="*/ 21003 w 2197269"/>
                <a:gd name="connsiteY53" fmla="*/ 122089 h 829646"/>
                <a:gd name="connsiteX54" fmla="*/ 81885 w 2197269"/>
                <a:gd name="connsiteY54" fmla="*/ 113071 h 829646"/>
                <a:gd name="connsiteX55" fmla="*/ 84679 w 2197269"/>
                <a:gd name="connsiteY55" fmla="*/ 112917 h 829646"/>
                <a:gd name="connsiteX56" fmla="*/ 101121 w 2197269"/>
                <a:gd name="connsiteY56" fmla="*/ 112488 h 829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197269" h="829646">
                  <a:moveTo>
                    <a:pt x="1581284" y="829647"/>
                  </a:moveTo>
                  <a:cubicBezTo>
                    <a:pt x="1547508" y="829647"/>
                    <a:pt x="1513372" y="828961"/>
                    <a:pt x="1479802" y="827623"/>
                  </a:cubicBezTo>
                  <a:cubicBezTo>
                    <a:pt x="1244624" y="818177"/>
                    <a:pt x="1057452" y="764701"/>
                    <a:pt x="907605" y="664146"/>
                  </a:cubicBezTo>
                  <a:cubicBezTo>
                    <a:pt x="793917" y="587868"/>
                    <a:pt x="693601" y="493828"/>
                    <a:pt x="583599" y="387734"/>
                  </a:cubicBezTo>
                  <a:cubicBezTo>
                    <a:pt x="492919" y="300278"/>
                    <a:pt x="412475" y="238196"/>
                    <a:pt x="330436" y="192350"/>
                  </a:cubicBezTo>
                  <a:cubicBezTo>
                    <a:pt x="244762" y="144464"/>
                    <a:pt x="169753" y="121198"/>
                    <a:pt x="101121" y="121198"/>
                  </a:cubicBezTo>
                  <a:cubicBezTo>
                    <a:pt x="95755" y="121198"/>
                    <a:pt x="90354" y="121352"/>
                    <a:pt x="85057" y="121644"/>
                  </a:cubicBezTo>
                  <a:lnTo>
                    <a:pt x="82245" y="121798"/>
                  </a:lnTo>
                  <a:cubicBezTo>
                    <a:pt x="63214" y="122810"/>
                    <a:pt x="18671" y="125159"/>
                    <a:pt x="6567" y="140658"/>
                  </a:cubicBezTo>
                  <a:lnTo>
                    <a:pt x="6532" y="140692"/>
                  </a:lnTo>
                  <a:lnTo>
                    <a:pt x="0" y="135257"/>
                  </a:lnTo>
                  <a:lnTo>
                    <a:pt x="0" y="135257"/>
                  </a:lnTo>
                  <a:cubicBezTo>
                    <a:pt x="566" y="134520"/>
                    <a:pt x="101996" y="3635"/>
                    <a:pt x="101996" y="3635"/>
                  </a:cubicBezTo>
                  <a:lnTo>
                    <a:pt x="103127" y="2177"/>
                  </a:lnTo>
                  <a:lnTo>
                    <a:pt x="104927" y="2023"/>
                  </a:lnTo>
                  <a:cubicBezTo>
                    <a:pt x="121147" y="686"/>
                    <a:pt x="137777" y="0"/>
                    <a:pt x="154322" y="0"/>
                  </a:cubicBezTo>
                  <a:cubicBezTo>
                    <a:pt x="319069" y="0"/>
                    <a:pt x="502023" y="68306"/>
                    <a:pt x="669444" y="192333"/>
                  </a:cubicBezTo>
                  <a:cubicBezTo>
                    <a:pt x="735281" y="241110"/>
                    <a:pt x="793762" y="300792"/>
                    <a:pt x="850306" y="358519"/>
                  </a:cubicBezTo>
                  <a:cubicBezTo>
                    <a:pt x="913983" y="423516"/>
                    <a:pt x="979837" y="490741"/>
                    <a:pt x="1056166" y="542193"/>
                  </a:cubicBezTo>
                  <a:cubicBezTo>
                    <a:pt x="1166752" y="616723"/>
                    <a:pt x="1297637" y="616791"/>
                    <a:pt x="1424201" y="616843"/>
                  </a:cubicBezTo>
                  <a:lnTo>
                    <a:pt x="1448136" y="616860"/>
                  </a:lnTo>
                  <a:cubicBezTo>
                    <a:pt x="1551691" y="616860"/>
                    <a:pt x="1687291" y="614202"/>
                    <a:pt x="1817730" y="593423"/>
                  </a:cubicBezTo>
                  <a:cubicBezTo>
                    <a:pt x="1825326" y="592206"/>
                    <a:pt x="1832869" y="591040"/>
                    <a:pt x="1840396" y="589874"/>
                  </a:cubicBezTo>
                  <a:cubicBezTo>
                    <a:pt x="1848746" y="588588"/>
                    <a:pt x="1857027" y="587336"/>
                    <a:pt x="1865273" y="586085"/>
                  </a:cubicBezTo>
                  <a:cubicBezTo>
                    <a:pt x="1970938" y="570037"/>
                    <a:pt x="2070739" y="554898"/>
                    <a:pt x="2171243" y="501868"/>
                  </a:cubicBezTo>
                  <a:lnTo>
                    <a:pt x="2181136" y="496656"/>
                  </a:lnTo>
                  <a:lnTo>
                    <a:pt x="2177038" y="507355"/>
                  </a:lnTo>
                  <a:cubicBezTo>
                    <a:pt x="2148886" y="580821"/>
                    <a:pt x="2154938" y="662140"/>
                    <a:pt x="2195023" y="749065"/>
                  </a:cubicBezTo>
                  <a:lnTo>
                    <a:pt x="2197269" y="753934"/>
                  </a:lnTo>
                  <a:lnTo>
                    <a:pt x="2192194" y="755169"/>
                  </a:lnTo>
                  <a:cubicBezTo>
                    <a:pt x="2176884" y="758872"/>
                    <a:pt x="2160545" y="762387"/>
                    <a:pt x="2144754" y="765781"/>
                  </a:cubicBezTo>
                  <a:cubicBezTo>
                    <a:pt x="2135341" y="767804"/>
                    <a:pt x="2125912" y="769828"/>
                    <a:pt x="2116653" y="771902"/>
                  </a:cubicBezTo>
                  <a:cubicBezTo>
                    <a:pt x="1945478" y="810204"/>
                    <a:pt x="1765335" y="829647"/>
                    <a:pt x="1581284" y="829647"/>
                  </a:cubicBezTo>
                  <a:close/>
                  <a:moveTo>
                    <a:pt x="101121" y="112488"/>
                  </a:moveTo>
                  <a:cubicBezTo>
                    <a:pt x="171176" y="112488"/>
                    <a:pt x="247488" y="136097"/>
                    <a:pt x="334413" y="184686"/>
                  </a:cubicBezTo>
                  <a:cubicBezTo>
                    <a:pt x="417104" y="230892"/>
                    <a:pt x="498097" y="293385"/>
                    <a:pt x="589325" y="381374"/>
                  </a:cubicBezTo>
                  <a:cubicBezTo>
                    <a:pt x="699036" y="487192"/>
                    <a:pt x="799060" y="580958"/>
                    <a:pt x="912183" y="656859"/>
                  </a:cubicBezTo>
                  <a:cubicBezTo>
                    <a:pt x="1060727" y="756540"/>
                    <a:pt x="1246510" y="809570"/>
                    <a:pt x="1480145" y="818948"/>
                  </a:cubicBezTo>
                  <a:cubicBezTo>
                    <a:pt x="1513595" y="820286"/>
                    <a:pt x="1547628" y="820971"/>
                    <a:pt x="1581301" y="820971"/>
                  </a:cubicBezTo>
                  <a:cubicBezTo>
                    <a:pt x="1764769" y="820971"/>
                    <a:pt x="1944312" y="801597"/>
                    <a:pt x="2114939" y="763381"/>
                  </a:cubicBezTo>
                  <a:cubicBezTo>
                    <a:pt x="2124231" y="761307"/>
                    <a:pt x="2133661" y="759266"/>
                    <a:pt x="2143108" y="757243"/>
                  </a:cubicBezTo>
                  <a:cubicBezTo>
                    <a:pt x="2157133" y="754226"/>
                    <a:pt x="2171569" y="751122"/>
                    <a:pt x="2185302" y="747882"/>
                  </a:cubicBezTo>
                  <a:cubicBezTo>
                    <a:pt x="2147995" y="664575"/>
                    <a:pt x="2141376" y="586153"/>
                    <a:pt x="2165568" y="514521"/>
                  </a:cubicBezTo>
                  <a:cubicBezTo>
                    <a:pt x="2067087" y="564208"/>
                    <a:pt x="1969584" y="579021"/>
                    <a:pt x="1866559" y="594657"/>
                  </a:cubicBezTo>
                  <a:cubicBezTo>
                    <a:pt x="1858313" y="595909"/>
                    <a:pt x="1850031" y="597160"/>
                    <a:pt x="1841699" y="598446"/>
                  </a:cubicBezTo>
                  <a:cubicBezTo>
                    <a:pt x="1834207" y="599595"/>
                    <a:pt x="1826663" y="600778"/>
                    <a:pt x="1819085" y="601978"/>
                  </a:cubicBezTo>
                  <a:cubicBezTo>
                    <a:pt x="1688097" y="622844"/>
                    <a:pt x="1552086" y="625518"/>
                    <a:pt x="1448221" y="625518"/>
                  </a:cubicBezTo>
                  <a:lnTo>
                    <a:pt x="1424287" y="625501"/>
                  </a:lnTo>
                  <a:cubicBezTo>
                    <a:pt x="1296488" y="625450"/>
                    <a:pt x="1164352" y="625381"/>
                    <a:pt x="1051675" y="549446"/>
                  </a:cubicBezTo>
                  <a:cubicBezTo>
                    <a:pt x="974642" y="497514"/>
                    <a:pt x="908480" y="429980"/>
                    <a:pt x="844511" y="364674"/>
                  </a:cubicBezTo>
                  <a:cubicBezTo>
                    <a:pt x="788190" y="307187"/>
                    <a:pt x="729966" y="247745"/>
                    <a:pt x="664660" y="199362"/>
                  </a:cubicBezTo>
                  <a:cubicBezTo>
                    <a:pt x="498645" y="76381"/>
                    <a:pt x="317423" y="8641"/>
                    <a:pt x="154408" y="8641"/>
                  </a:cubicBezTo>
                  <a:cubicBezTo>
                    <a:pt x="138686" y="8641"/>
                    <a:pt x="122912" y="9258"/>
                    <a:pt x="107482" y="10493"/>
                  </a:cubicBezTo>
                  <a:cubicBezTo>
                    <a:pt x="99133" y="21260"/>
                    <a:pt x="46823" y="88760"/>
                    <a:pt x="21003" y="122089"/>
                  </a:cubicBezTo>
                  <a:cubicBezTo>
                    <a:pt x="40599" y="115266"/>
                    <a:pt x="66848" y="113877"/>
                    <a:pt x="81885" y="113071"/>
                  </a:cubicBezTo>
                  <a:lnTo>
                    <a:pt x="84679" y="112917"/>
                  </a:lnTo>
                  <a:cubicBezTo>
                    <a:pt x="90046" y="112643"/>
                    <a:pt x="95601" y="112488"/>
                    <a:pt x="101121" y="1124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9" name="任意多边形: 形状 908">
              <a:extLst>
                <a:ext uri="{FF2B5EF4-FFF2-40B4-BE49-F238E27FC236}">
                  <a16:creationId xmlns:a16="http://schemas.microsoft.com/office/drawing/2014/main" id="{4C45D053-C2FF-1DB1-DAED-DE0B3AFAB0E0}"/>
                </a:ext>
              </a:extLst>
            </p:cNvPr>
            <p:cNvSpPr/>
            <p:nvPr/>
          </p:nvSpPr>
          <p:spPr>
            <a:xfrm>
              <a:off x="4134631" y="3780095"/>
              <a:ext cx="369234" cy="311455"/>
            </a:xfrm>
            <a:custGeom>
              <a:avLst/>
              <a:gdLst>
                <a:gd name="connsiteX0" fmla="*/ 0 w 369234"/>
                <a:gd name="connsiteY0" fmla="*/ 7989 h 311455"/>
                <a:gd name="connsiteX1" fmla="*/ 118558 w 369234"/>
                <a:gd name="connsiteY1" fmla="*/ 45331 h 311455"/>
                <a:gd name="connsiteX2" fmla="*/ 217844 w 369234"/>
                <a:gd name="connsiteY2" fmla="*/ 126993 h 311455"/>
                <a:gd name="connsiteX3" fmla="*/ 362257 w 369234"/>
                <a:gd name="connsiteY3" fmla="*/ 311456 h 311455"/>
                <a:gd name="connsiteX4" fmla="*/ 369235 w 369234"/>
                <a:gd name="connsiteY4" fmla="*/ 308233 h 311455"/>
                <a:gd name="connsiteX5" fmla="*/ 223039 w 369234"/>
                <a:gd name="connsiteY5" fmla="*/ 121146 h 311455"/>
                <a:gd name="connsiteX6" fmla="*/ 122415 w 369234"/>
                <a:gd name="connsiteY6" fmla="*/ 38439 h 311455"/>
                <a:gd name="connsiteX7" fmla="*/ 34 w 369234"/>
                <a:gd name="connsiteY7" fmla="*/ 0 h 311455"/>
                <a:gd name="connsiteX8" fmla="*/ 0 w 369234"/>
                <a:gd name="connsiteY8" fmla="*/ 7989 h 311455"/>
                <a:gd name="connsiteX9" fmla="*/ 0 w 369234"/>
                <a:gd name="connsiteY9" fmla="*/ 7989 h 31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9234" h="311455">
                  <a:moveTo>
                    <a:pt x="0" y="7989"/>
                  </a:moveTo>
                  <a:cubicBezTo>
                    <a:pt x="41525" y="8092"/>
                    <a:pt x="82347" y="23129"/>
                    <a:pt x="118558" y="45331"/>
                  </a:cubicBezTo>
                  <a:cubicBezTo>
                    <a:pt x="154768" y="67534"/>
                    <a:pt x="186846" y="96732"/>
                    <a:pt x="217844" y="126993"/>
                  </a:cubicBezTo>
                  <a:cubicBezTo>
                    <a:pt x="273154" y="180966"/>
                    <a:pt x="331756" y="238710"/>
                    <a:pt x="362257" y="311456"/>
                  </a:cubicBezTo>
                  <a:lnTo>
                    <a:pt x="369235" y="308233"/>
                  </a:lnTo>
                  <a:cubicBezTo>
                    <a:pt x="337825" y="233446"/>
                    <a:pt x="278332" y="175153"/>
                    <a:pt x="223039" y="121146"/>
                  </a:cubicBezTo>
                  <a:cubicBezTo>
                    <a:pt x="191921" y="90766"/>
                    <a:pt x="159431" y="61156"/>
                    <a:pt x="122415" y="38439"/>
                  </a:cubicBezTo>
                  <a:cubicBezTo>
                    <a:pt x="85365" y="15739"/>
                    <a:pt x="43325" y="120"/>
                    <a:pt x="34" y="0"/>
                  </a:cubicBezTo>
                  <a:lnTo>
                    <a:pt x="0" y="7989"/>
                  </a:lnTo>
                  <a:lnTo>
                    <a:pt x="0" y="7989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26C56729-6A5B-D1D9-007E-2A6B00160733}"/>
              </a:ext>
            </a:extLst>
          </p:cNvPr>
          <p:cNvSpPr txBox="1"/>
          <p:nvPr/>
        </p:nvSpPr>
        <p:spPr>
          <a:xfrm>
            <a:off x="1701213" y="1320103"/>
            <a:ext cx="397744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04</a:t>
            </a:r>
            <a:endParaRPr lang="zh-CN" altLang="en-US" sz="199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grpSp>
        <p:nvGrpSpPr>
          <p:cNvPr id="1864" name="组合 1863">
            <a:extLst>
              <a:ext uri="{FF2B5EF4-FFF2-40B4-BE49-F238E27FC236}">
                <a16:creationId xmlns:a16="http://schemas.microsoft.com/office/drawing/2014/main" id="{274E201E-9960-9708-0E88-68473EA93319}"/>
              </a:ext>
            </a:extLst>
          </p:cNvPr>
          <p:cNvGrpSpPr/>
          <p:nvPr/>
        </p:nvGrpSpPr>
        <p:grpSpPr>
          <a:xfrm>
            <a:off x="11154043" y="380581"/>
            <a:ext cx="482940" cy="360121"/>
            <a:chOff x="8100392" y="285435"/>
            <a:chExt cx="720080" cy="536952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351284FB-4A1E-9C76-05D1-BF49E561D152}"/>
                </a:ext>
              </a:extLst>
            </p:cNvPr>
            <p:cNvGrpSpPr/>
            <p:nvPr/>
          </p:nvGrpSpPr>
          <p:grpSpPr>
            <a:xfrm>
              <a:off x="8316416" y="285435"/>
              <a:ext cx="504056" cy="126014"/>
              <a:chOff x="683568" y="231490"/>
              <a:chExt cx="864096" cy="216024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ADE77C88-3A7B-67FE-F8BE-ABDCBEA6CB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1C72AD11-615C-AC13-BDA3-E490C69095B7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0B7AC6A5-1AFD-AA23-102A-57DC0D4A8B55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56" name="组合 1855">
              <a:extLst>
                <a:ext uri="{FF2B5EF4-FFF2-40B4-BE49-F238E27FC236}">
                  <a16:creationId xmlns:a16="http://schemas.microsoft.com/office/drawing/2014/main" id="{5CF4E543-DE13-0C1F-A089-6359F517963C}"/>
                </a:ext>
              </a:extLst>
            </p:cNvPr>
            <p:cNvGrpSpPr/>
            <p:nvPr/>
          </p:nvGrpSpPr>
          <p:grpSpPr>
            <a:xfrm>
              <a:off x="8100392" y="497581"/>
              <a:ext cx="504056" cy="126014"/>
              <a:chOff x="683568" y="231490"/>
              <a:chExt cx="864096" cy="216024"/>
            </a:xfrm>
          </p:grpSpPr>
          <p:sp>
            <p:nvSpPr>
              <p:cNvPr id="1857" name="椭圆 1856">
                <a:extLst>
                  <a:ext uri="{FF2B5EF4-FFF2-40B4-BE49-F238E27FC236}">
                    <a16:creationId xmlns:a16="http://schemas.microsoft.com/office/drawing/2014/main" id="{B0E4DED3-963F-A2CA-4DF4-CE905CD0B447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8" name="椭圆 1857">
                <a:extLst>
                  <a:ext uri="{FF2B5EF4-FFF2-40B4-BE49-F238E27FC236}">
                    <a16:creationId xmlns:a16="http://schemas.microsoft.com/office/drawing/2014/main" id="{D2DE7798-86F7-0F1D-EB9D-0596E978AC2D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9" name="椭圆 1858">
                <a:extLst>
                  <a:ext uri="{FF2B5EF4-FFF2-40B4-BE49-F238E27FC236}">
                    <a16:creationId xmlns:a16="http://schemas.microsoft.com/office/drawing/2014/main" id="{0B09CBAB-AA2A-EF3A-96CE-E274F70FEE9A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60" name="组合 1859">
              <a:extLst>
                <a:ext uri="{FF2B5EF4-FFF2-40B4-BE49-F238E27FC236}">
                  <a16:creationId xmlns:a16="http://schemas.microsoft.com/office/drawing/2014/main" id="{9B2A45A1-8DD2-9B04-9018-DF9FB856D663}"/>
                </a:ext>
              </a:extLst>
            </p:cNvPr>
            <p:cNvGrpSpPr/>
            <p:nvPr/>
          </p:nvGrpSpPr>
          <p:grpSpPr>
            <a:xfrm>
              <a:off x="8316416" y="696373"/>
              <a:ext cx="504056" cy="126014"/>
              <a:chOff x="683568" y="231490"/>
              <a:chExt cx="864096" cy="216024"/>
            </a:xfrm>
          </p:grpSpPr>
          <p:sp>
            <p:nvSpPr>
              <p:cNvPr id="1861" name="椭圆 1860">
                <a:extLst>
                  <a:ext uri="{FF2B5EF4-FFF2-40B4-BE49-F238E27FC236}">
                    <a16:creationId xmlns:a16="http://schemas.microsoft.com/office/drawing/2014/main" id="{CB5E3DB9-2E82-CAAC-3BB5-8DDA545CEC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2" name="椭圆 1861">
                <a:extLst>
                  <a:ext uri="{FF2B5EF4-FFF2-40B4-BE49-F238E27FC236}">
                    <a16:creationId xmlns:a16="http://schemas.microsoft.com/office/drawing/2014/main" id="{9FAA25F2-4899-3C15-7DA1-4FA40E8EC161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3" name="椭圆 1862">
                <a:extLst>
                  <a:ext uri="{FF2B5EF4-FFF2-40B4-BE49-F238E27FC236}">
                    <a16:creationId xmlns:a16="http://schemas.microsoft.com/office/drawing/2014/main" id="{5271C744-84B8-D921-7957-0D49C4312E3B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grpSp>
        <p:nvGrpSpPr>
          <p:cNvPr id="1879" name="组合 1878">
            <a:extLst>
              <a:ext uri="{FF2B5EF4-FFF2-40B4-BE49-F238E27FC236}">
                <a16:creationId xmlns:a16="http://schemas.microsoft.com/office/drawing/2014/main" id="{1E659F00-9AC2-6854-8EE1-944D64B29752}"/>
              </a:ext>
            </a:extLst>
          </p:cNvPr>
          <p:cNvGrpSpPr/>
          <p:nvPr/>
        </p:nvGrpSpPr>
        <p:grpSpPr>
          <a:xfrm>
            <a:off x="431371" y="250331"/>
            <a:ext cx="576064" cy="968048"/>
            <a:chOff x="0" y="759388"/>
            <a:chExt cx="725145" cy="1218572"/>
          </a:xfrm>
          <a:gradFill flip="none" rotWithShape="1"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  <a:tileRect/>
          </a:gradFill>
        </p:grpSpPr>
        <p:grpSp>
          <p:nvGrpSpPr>
            <p:cNvPr id="1870" name="组合 1869">
              <a:extLst>
                <a:ext uri="{FF2B5EF4-FFF2-40B4-BE49-F238E27FC236}">
                  <a16:creationId xmlns:a16="http://schemas.microsoft.com/office/drawing/2014/main" id="{CDF68865-A8B2-45D2-788B-8F28A504D171}"/>
                </a:ext>
              </a:extLst>
            </p:cNvPr>
            <p:cNvGrpSpPr/>
            <p:nvPr/>
          </p:nvGrpSpPr>
          <p:grpSpPr>
            <a:xfrm>
              <a:off x="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67" name="任意多边形: 形状 1866">
                <a:extLst>
                  <a:ext uri="{FF2B5EF4-FFF2-40B4-BE49-F238E27FC236}">
                    <a16:creationId xmlns:a16="http://schemas.microsoft.com/office/drawing/2014/main" id="{27B40469-8D20-062D-B06E-12EC2CF02949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8" name="任意多边形: 形状 1867">
                <a:extLst>
                  <a:ext uri="{FF2B5EF4-FFF2-40B4-BE49-F238E27FC236}">
                    <a16:creationId xmlns:a16="http://schemas.microsoft.com/office/drawing/2014/main" id="{2326B6C5-48D1-2FB3-AE3A-BE5717BFA3F2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9" name="任意多边形: 形状 1868">
                <a:extLst>
                  <a:ext uri="{FF2B5EF4-FFF2-40B4-BE49-F238E27FC236}">
                    <a16:creationId xmlns:a16="http://schemas.microsoft.com/office/drawing/2014/main" id="{01B0CD8E-FC40-FD59-FD7D-97514FBA4043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1" name="组合 1870">
              <a:extLst>
                <a:ext uri="{FF2B5EF4-FFF2-40B4-BE49-F238E27FC236}">
                  <a16:creationId xmlns:a16="http://schemas.microsoft.com/office/drawing/2014/main" id="{FD5DD228-E810-5392-1FC0-4C460549A48E}"/>
                </a:ext>
              </a:extLst>
            </p:cNvPr>
            <p:cNvGrpSpPr/>
            <p:nvPr/>
          </p:nvGrpSpPr>
          <p:grpSpPr>
            <a:xfrm>
              <a:off x="25152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2" name="任意多边形: 形状 1871">
                <a:extLst>
                  <a:ext uri="{FF2B5EF4-FFF2-40B4-BE49-F238E27FC236}">
                    <a16:creationId xmlns:a16="http://schemas.microsoft.com/office/drawing/2014/main" id="{01B14A27-3263-3956-4A61-F03E2A86E245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3" name="任意多边形: 形状 1872">
                <a:extLst>
                  <a:ext uri="{FF2B5EF4-FFF2-40B4-BE49-F238E27FC236}">
                    <a16:creationId xmlns:a16="http://schemas.microsoft.com/office/drawing/2014/main" id="{4D5AAB5A-6778-F04D-F765-DFBB193E911E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4" name="任意多边形: 形状 1873">
                <a:extLst>
                  <a:ext uri="{FF2B5EF4-FFF2-40B4-BE49-F238E27FC236}">
                    <a16:creationId xmlns:a16="http://schemas.microsoft.com/office/drawing/2014/main" id="{87D95C5A-BF57-9C92-F3EF-82A25FD6FD14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5" name="组合 1874">
              <a:extLst>
                <a:ext uri="{FF2B5EF4-FFF2-40B4-BE49-F238E27FC236}">
                  <a16:creationId xmlns:a16="http://schemas.microsoft.com/office/drawing/2014/main" id="{64E6059F-9402-0830-F17A-27A1B0C9D943}"/>
                </a:ext>
              </a:extLst>
            </p:cNvPr>
            <p:cNvGrpSpPr/>
            <p:nvPr/>
          </p:nvGrpSpPr>
          <p:grpSpPr>
            <a:xfrm>
              <a:off x="50304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6" name="任意多边形: 形状 1875">
                <a:extLst>
                  <a:ext uri="{FF2B5EF4-FFF2-40B4-BE49-F238E27FC236}">
                    <a16:creationId xmlns:a16="http://schemas.microsoft.com/office/drawing/2014/main" id="{88EA2651-F26B-BC18-A7DB-72EDDB14DEAB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7" name="任意多边形: 形状 1876">
                <a:extLst>
                  <a:ext uri="{FF2B5EF4-FFF2-40B4-BE49-F238E27FC236}">
                    <a16:creationId xmlns:a16="http://schemas.microsoft.com/office/drawing/2014/main" id="{97E2FBD4-6092-8E04-64A9-27E96591BF28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8" name="任意多边形: 形状 1877">
                <a:extLst>
                  <a:ext uri="{FF2B5EF4-FFF2-40B4-BE49-F238E27FC236}">
                    <a16:creationId xmlns:a16="http://schemas.microsoft.com/office/drawing/2014/main" id="{88504B66-830C-9C2A-1551-C55AB4C60D0F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DBB026C0-C70C-BDE5-054C-9E5473938FE9}"/>
              </a:ext>
            </a:extLst>
          </p:cNvPr>
          <p:cNvSpPr txBox="1"/>
          <p:nvPr/>
        </p:nvSpPr>
        <p:spPr>
          <a:xfrm>
            <a:off x="3004547" y="3782831"/>
            <a:ext cx="13707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E1AB536-64C7-99C7-8D9B-63104D9EC42F}"/>
              </a:ext>
            </a:extLst>
          </p:cNvPr>
          <p:cNvSpPr txBox="1"/>
          <p:nvPr/>
        </p:nvSpPr>
        <p:spPr>
          <a:xfrm>
            <a:off x="6423950" y="2214476"/>
            <a:ext cx="1694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6AB87"/>
                </a:solidFill>
              </a:rPr>
              <a:t>未来工作计划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DA4750E-7F7A-0F41-BAE6-C4C8125C062D}"/>
              </a:ext>
            </a:extLst>
          </p:cNvPr>
          <p:cNvSpPr txBox="1"/>
          <p:nvPr/>
        </p:nvSpPr>
        <p:spPr>
          <a:xfrm>
            <a:off x="5755206" y="2777684"/>
            <a:ext cx="4274684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</a:t>
            </a:r>
          </a:p>
        </p:txBody>
      </p:sp>
    </p:spTree>
    <p:extLst>
      <p:ext uri="{BB962C8B-B14F-4D97-AF65-F5344CB8AC3E}">
        <p14:creationId xmlns:p14="http://schemas.microsoft.com/office/powerpoint/2010/main" val="50571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8CC60A-D30C-BBBD-6D07-AA7B15D03DDE}"/>
              </a:ext>
            </a:extLst>
          </p:cNvPr>
          <p:cNvSpPr txBox="1"/>
          <p:nvPr/>
        </p:nvSpPr>
        <p:spPr>
          <a:xfrm>
            <a:off x="519241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04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ABE39A-0930-CEAF-13A1-57290F804D65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未来工作计划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B1FA6A5-244C-B244-AC92-AF997856818A}"/>
              </a:ext>
            </a:extLst>
          </p:cNvPr>
          <p:cNvSpPr/>
          <p:nvPr/>
        </p:nvSpPr>
        <p:spPr>
          <a:xfrm>
            <a:off x="1979404" y="1171387"/>
            <a:ext cx="1488641" cy="1484495"/>
          </a:xfrm>
          <a:prstGeom prst="rect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1" tIns="37760" rIns="75521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A133713-68D3-7D96-A8FB-C522C908C31D}"/>
              </a:ext>
            </a:extLst>
          </p:cNvPr>
          <p:cNvSpPr/>
          <p:nvPr/>
        </p:nvSpPr>
        <p:spPr>
          <a:xfrm>
            <a:off x="1979404" y="2655879"/>
            <a:ext cx="1488641" cy="890699"/>
          </a:xfrm>
          <a:prstGeom prst="rect">
            <a:avLst/>
          </a:prstGeom>
          <a:gradFill>
            <a:gsLst>
              <a:gs pos="0">
                <a:srgbClr val="2F5596">
                  <a:alpha val="6000"/>
                </a:srgbClr>
              </a:gs>
              <a:gs pos="100000">
                <a:srgbClr val="2F5596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F707A07-2679-7B96-5197-CBB1923C10CB}"/>
              </a:ext>
            </a:extLst>
          </p:cNvPr>
          <p:cNvSpPr/>
          <p:nvPr/>
        </p:nvSpPr>
        <p:spPr>
          <a:xfrm>
            <a:off x="3661567" y="1171387"/>
            <a:ext cx="1488641" cy="1484495"/>
          </a:xfrm>
          <a:prstGeom prst="rect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1" tIns="37760" rIns="75521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28E076D-BDDB-810E-6DD4-2A00E87EE951}"/>
              </a:ext>
            </a:extLst>
          </p:cNvPr>
          <p:cNvSpPr/>
          <p:nvPr/>
        </p:nvSpPr>
        <p:spPr>
          <a:xfrm>
            <a:off x="3661567" y="2655879"/>
            <a:ext cx="1488641" cy="890699"/>
          </a:xfrm>
          <a:prstGeom prst="rect">
            <a:avLst/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92379B0-9D8E-C3AE-A52F-8B038D82BD33}"/>
              </a:ext>
            </a:extLst>
          </p:cNvPr>
          <p:cNvSpPr/>
          <p:nvPr/>
        </p:nvSpPr>
        <p:spPr>
          <a:xfrm>
            <a:off x="5343731" y="1171387"/>
            <a:ext cx="1488641" cy="1484495"/>
          </a:xfrm>
          <a:prstGeom prst="rect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1" tIns="37760" rIns="75521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EEC2550-974E-C0F5-F043-61DBEDCC1C0B}"/>
              </a:ext>
            </a:extLst>
          </p:cNvPr>
          <p:cNvSpPr/>
          <p:nvPr/>
        </p:nvSpPr>
        <p:spPr>
          <a:xfrm>
            <a:off x="5343731" y="2655879"/>
            <a:ext cx="1488641" cy="890699"/>
          </a:xfrm>
          <a:prstGeom prst="rect">
            <a:avLst/>
          </a:prstGeom>
          <a:gradFill>
            <a:gsLst>
              <a:gs pos="0">
                <a:srgbClr val="2F5596">
                  <a:alpha val="6000"/>
                </a:srgbClr>
              </a:gs>
              <a:gs pos="100000">
                <a:srgbClr val="2F5596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7228F4F-796B-C297-CA57-C781B624A1E5}"/>
              </a:ext>
            </a:extLst>
          </p:cNvPr>
          <p:cNvSpPr/>
          <p:nvPr/>
        </p:nvSpPr>
        <p:spPr>
          <a:xfrm>
            <a:off x="7025895" y="1171387"/>
            <a:ext cx="1488641" cy="1484495"/>
          </a:xfrm>
          <a:prstGeom prst="rect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1" tIns="37760" rIns="75521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5706354-59E9-B08C-A1CF-9D0AA5ABF509}"/>
              </a:ext>
            </a:extLst>
          </p:cNvPr>
          <p:cNvSpPr/>
          <p:nvPr/>
        </p:nvSpPr>
        <p:spPr>
          <a:xfrm>
            <a:off x="7025895" y="2655879"/>
            <a:ext cx="1488641" cy="890699"/>
          </a:xfrm>
          <a:prstGeom prst="rect">
            <a:avLst/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01B0080-2E61-7462-A764-488300E8B5E1}"/>
              </a:ext>
            </a:extLst>
          </p:cNvPr>
          <p:cNvSpPr/>
          <p:nvPr/>
        </p:nvSpPr>
        <p:spPr>
          <a:xfrm>
            <a:off x="8708059" y="1171387"/>
            <a:ext cx="1488641" cy="1484495"/>
          </a:xfrm>
          <a:prstGeom prst="rect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5521" tIns="37760" rIns="75521" bIns="3776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E7B38CF-F86A-0D3B-146D-D0D8BE2D656A}"/>
              </a:ext>
            </a:extLst>
          </p:cNvPr>
          <p:cNvSpPr/>
          <p:nvPr/>
        </p:nvSpPr>
        <p:spPr>
          <a:xfrm>
            <a:off x="8708059" y="2655879"/>
            <a:ext cx="1488641" cy="890699"/>
          </a:xfrm>
          <a:prstGeom prst="rect">
            <a:avLst/>
          </a:prstGeom>
          <a:gradFill>
            <a:gsLst>
              <a:gs pos="0">
                <a:srgbClr val="2F5596">
                  <a:alpha val="6000"/>
                </a:srgbClr>
              </a:gs>
              <a:gs pos="100000">
                <a:srgbClr val="2F5596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ym typeface="+mn-lt"/>
            </a:endParaRPr>
          </a:p>
        </p:txBody>
      </p:sp>
      <p:grpSp>
        <p:nvGrpSpPr>
          <p:cNvPr id="14" name="组合 13" descr="D:\51PPT模板网\51pptmoban.com\图片001.jpg">
            <a:extLst>
              <a:ext uri="{FF2B5EF4-FFF2-40B4-BE49-F238E27FC236}">
                <a16:creationId xmlns:a16="http://schemas.microsoft.com/office/drawing/2014/main" id="{0D17A72B-C5A0-B3C6-BB4C-98F2FE1DE98F}"/>
              </a:ext>
            </a:extLst>
          </p:cNvPr>
          <p:cNvGrpSpPr/>
          <p:nvPr/>
        </p:nvGrpSpPr>
        <p:grpSpPr>
          <a:xfrm>
            <a:off x="2455986" y="1349523"/>
            <a:ext cx="535475" cy="686404"/>
            <a:chOff x="3095876" y="2479873"/>
            <a:chExt cx="366231" cy="470769"/>
          </a:xfrm>
        </p:grpSpPr>
        <p:sp>
          <p:nvSpPr>
            <p:cNvPr id="15" name="Freeform 108">
              <a:extLst>
                <a:ext uri="{FF2B5EF4-FFF2-40B4-BE49-F238E27FC236}">
                  <a16:creationId xmlns:a16="http://schemas.microsoft.com/office/drawing/2014/main" id="{C90789C1-DEA9-8AAA-D415-83F11104F298}"/>
                </a:ext>
              </a:extLst>
            </p:cNvPr>
            <p:cNvSpPr/>
            <p:nvPr/>
          </p:nvSpPr>
          <p:spPr bwMode="auto">
            <a:xfrm flipH="1">
              <a:off x="3095876" y="2898027"/>
              <a:ext cx="51923" cy="52615"/>
            </a:xfrm>
            <a:custGeom>
              <a:avLst/>
              <a:gdLst>
                <a:gd name="T0" fmla="*/ 0 w 32"/>
                <a:gd name="T1" fmla="*/ 32 h 32"/>
                <a:gd name="T2" fmla="*/ 16 w 32"/>
                <a:gd name="T3" fmla="*/ 32 h 32"/>
                <a:gd name="T4" fmla="*/ 32 w 32"/>
                <a:gd name="T5" fmla="*/ 16 h 32"/>
                <a:gd name="T6" fmla="*/ 32 w 32"/>
                <a:gd name="T7" fmla="*/ 0 h 32"/>
                <a:gd name="T8" fmla="*/ 0 w 32"/>
                <a:gd name="T9" fmla="*/ 0 h 32"/>
                <a:gd name="T10" fmla="*/ 0 w 32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32">
                  <a:moveTo>
                    <a:pt x="0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25" y="32"/>
                    <a:pt x="32" y="25"/>
                    <a:pt x="32" y="1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 109">
              <a:extLst>
                <a:ext uri="{FF2B5EF4-FFF2-40B4-BE49-F238E27FC236}">
                  <a16:creationId xmlns:a16="http://schemas.microsoft.com/office/drawing/2014/main" id="{49B506BE-50F8-B4DB-2C50-1F1EABAF058F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3095876" y="2479873"/>
              <a:ext cx="366231" cy="470769"/>
            </a:xfrm>
            <a:custGeom>
              <a:avLst/>
              <a:gdLst>
                <a:gd name="T0" fmla="*/ 208 w 224"/>
                <a:gd name="T1" fmla="*/ 0 h 288"/>
                <a:gd name="T2" fmla="*/ 16 w 224"/>
                <a:gd name="T3" fmla="*/ 0 h 288"/>
                <a:gd name="T4" fmla="*/ 0 w 224"/>
                <a:gd name="T5" fmla="*/ 16 h 288"/>
                <a:gd name="T6" fmla="*/ 0 w 224"/>
                <a:gd name="T7" fmla="*/ 272 h 288"/>
                <a:gd name="T8" fmla="*/ 16 w 224"/>
                <a:gd name="T9" fmla="*/ 288 h 288"/>
                <a:gd name="T10" fmla="*/ 176 w 224"/>
                <a:gd name="T11" fmla="*/ 288 h 288"/>
                <a:gd name="T12" fmla="*/ 176 w 224"/>
                <a:gd name="T13" fmla="*/ 144 h 288"/>
                <a:gd name="T14" fmla="*/ 224 w 224"/>
                <a:gd name="T15" fmla="*/ 144 h 288"/>
                <a:gd name="T16" fmla="*/ 224 w 224"/>
                <a:gd name="T17" fmla="*/ 16 h 288"/>
                <a:gd name="T18" fmla="*/ 208 w 224"/>
                <a:gd name="T19" fmla="*/ 0 h 288"/>
                <a:gd name="T20" fmla="*/ 168 w 224"/>
                <a:gd name="T21" fmla="*/ 104 h 288"/>
                <a:gd name="T22" fmla="*/ 56 w 224"/>
                <a:gd name="T23" fmla="*/ 104 h 288"/>
                <a:gd name="T24" fmla="*/ 56 w 224"/>
                <a:gd name="T25" fmla="*/ 88 h 288"/>
                <a:gd name="T26" fmla="*/ 168 w 224"/>
                <a:gd name="T27" fmla="*/ 88 h 288"/>
                <a:gd name="T28" fmla="*/ 168 w 224"/>
                <a:gd name="T29" fmla="*/ 104 h 288"/>
                <a:gd name="T30" fmla="*/ 168 w 224"/>
                <a:gd name="T31" fmla="*/ 72 h 288"/>
                <a:gd name="T32" fmla="*/ 56 w 224"/>
                <a:gd name="T33" fmla="*/ 72 h 288"/>
                <a:gd name="T34" fmla="*/ 56 w 224"/>
                <a:gd name="T35" fmla="*/ 56 h 288"/>
                <a:gd name="T36" fmla="*/ 168 w 224"/>
                <a:gd name="T37" fmla="*/ 56 h 288"/>
                <a:gd name="T38" fmla="*/ 168 w 224"/>
                <a:gd name="T39" fmla="*/ 72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4" h="288">
                  <a:moveTo>
                    <a:pt x="208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281"/>
                    <a:pt x="7" y="288"/>
                    <a:pt x="16" y="288"/>
                  </a:cubicBezTo>
                  <a:cubicBezTo>
                    <a:pt x="176" y="288"/>
                    <a:pt x="176" y="288"/>
                    <a:pt x="176" y="288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224" y="144"/>
                    <a:pt x="224" y="144"/>
                    <a:pt x="224" y="144"/>
                  </a:cubicBezTo>
                  <a:cubicBezTo>
                    <a:pt x="224" y="16"/>
                    <a:pt x="224" y="16"/>
                    <a:pt x="224" y="16"/>
                  </a:cubicBezTo>
                  <a:cubicBezTo>
                    <a:pt x="224" y="7"/>
                    <a:pt x="217" y="0"/>
                    <a:pt x="208" y="0"/>
                  </a:cubicBezTo>
                  <a:close/>
                  <a:moveTo>
                    <a:pt x="168" y="104"/>
                  </a:moveTo>
                  <a:cubicBezTo>
                    <a:pt x="56" y="104"/>
                    <a:pt x="56" y="104"/>
                    <a:pt x="56" y="104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168" y="88"/>
                    <a:pt x="168" y="88"/>
                    <a:pt x="168" y="88"/>
                  </a:cubicBezTo>
                  <a:lnTo>
                    <a:pt x="168" y="104"/>
                  </a:lnTo>
                  <a:close/>
                  <a:moveTo>
                    <a:pt x="168" y="72"/>
                  </a:moveTo>
                  <a:cubicBezTo>
                    <a:pt x="56" y="72"/>
                    <a:pt x="56" y="72"/>
                    <a:pt x="56" y="72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168" y="56"/>
                    <a:pt x="168" y="56"/>
                    <a:pt x="168" y="56"/>
                  </a:cubicBezTo>
                  <a:lnTo>
                    <a:pt x="168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7" name="Rectangle 110">
              <a:extLst>
                <a:ext uri="{FF2B5EF4-FFF2-40B4-BE49-F238E27FC236}">
                  <a16:creationId xmlns:a16="http://schemas.microsoft.com/office/drawing/2014/main" id="{E642232D-AD38-8F69-A3A0-6CB9B1CDEE5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095876" y="2741565"/>
              <a:ext cx="51923" cy="5192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8" name="Rectangle 111">
              <a:extLst>
                <a:ext uri="{FF2B5EF4-FFF2-40B4-BE49-F238E27FC236}">
                  <a16:creationId xmlns:a16="http://schemas.microsoft.com/office/drawing/2014/main" id="{F360CD59-D7A9-D308-2E9D-76349464C0A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095876" y="2819796"/>
              <a:ext cx="51923" cy="5261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9" name="Freeform 64">
            <a:extLst>
              <a:ext uri="{FF2B5EF4-FFF2-40B4-BE49-F238E27FC236}">
                <a16:creationId xmlns:a16="http://schemas.microsoft.com/office/drawing/2014/main" id="{CB0B43F6-6C04-49B4-BAB9-4B686E54604E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4037313" y="1388016"/>
            <a:ext cx="737149" cy="609416"/>
          </a:xfrm>
          <a:custGeom>
            <a:avLst/>
            <a:gdLst>
              <a:gd name="T0" fmla="*/ 188 w 308"/>
              <a:gd name="T1" fmla="*/ 19 h 256"/>
              <a:gd name="T2" fmla="*/ 154 w 308"/>
              <a:gd name="T3" fmla="*/ 0 h 256"/>
              <a:gd name="T4" fmla="*/ 120 w 308"/>
              <a:gd name="T5" fmla="*/ 19 h 256"/>
              <a:gd name="T6" fmla="*/ 8 w 308"/>
              <a:gd name="T7" fmla="*/ 195 h 256"/>
              <a:gd name="T8" fmla="*/ 7 w 308"/>
              <a:gd name="T9" fmla="*/ 235 h 256"/>
              <a:gd name="T10" fmla="*/ 42 w 308"/>
              <a:gd name="T11" fmla="*/ 256 h 256"/>
              <a:gd name="T12" fmla="*/ 266 w 308"/>
              <a:gd name="T13" fmla="*/ 256 h 256"/>
              <a:gd name="T14" fmla="*/ 301 w 308"/>
              <a:gd name="T15" fmla="*/ 235 h 256"/>
              <a:gd name="T16" fmla="*/ 300 w 308"/>
              <a:gd name="T17" fmla="*/ 195 h 256"/>
              <a:gd name="T18" fmla="*/ 188 w 308"/>
              <a:gd name="T19" fmla="*/ 19 h 256"/>
              <a:gd name="T20" fmla="*/ 154 w 308"/>
              <a:gd name="T21" fmla="*/ 216 h 256"/>
              <a:gd name="T22" fmla="*/ 138 w 308"/>
              <a:gd name="T23" fmla="*/ 200 h 256"/>
              <a:gd name="T24" fmla="*/ 154 w 308"/>
              <a:gd name="T25" fmla="*/ 184 h 256"/>
              <a:gd name="T26" fmla="*/ 170 w 308"/>
              <a:gd name="T27" fmla="*/ 200 h 256"/>
              <a:gd name="T28" fmla="*/ 154 w 308"/>
              <a:gd name="T29" fmla="*/ 216 h 256"/>
              <a:gd name="T30" fmla="*/ 170 w 308"/>
              <a:gd name="T31" fmla="*/ 152 h 256"/>
              <a:gd name="T32" fmla="*/ 154 w 308"/>
              <a:gd name="T33" fmla="*/ 168 h 256"/>
              <a:gd name="T34" fmla="*/ 138 w 308"/>
              <a:gd name="T35" fmla="*/ 152 h 256"/>
              <a:gd name="T36" fmla="*/ 138 w 308"/>
              <a:gd name="T37" fmla="*/ 96 h 256"/>
              <a:gd name="T38" fmla="*/ 154 w 308"/>
              <a:gd name="T39" fmla="*/ 80 h 256"/>
              <a:gd name="T40" fmla="*/ 170 w 308"/>
              <a:gd name="T41" fmla="*/ 96 h 256"/>
              <a:gd name="T42" fmla="*/ 170 w 308"/>
              <a:gd name="T43" fmla="*/ 15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08" h="256">
                <a:moveTo>
                  <a:pt x="188" y="19"/>
                </a:moveTo>
                <a:cubicBezTo>
                  <a:pt x="180" y="7"/>
                  <a:pt x="168" y="0"/>
                  <a:pt x="154" y="0"/>
                </a:cubicBezTo>
                <a:cubicBezTo>
                  <a:pt x="140" y="0"/>
                  <a:pt x="128" y="7"/>
                  <a:pt x="120" y="19"/>
                </a:cubicBezTo>
                <a:cubicBezTo>
                  <a:pt x="8" y="195"/>
                  <a:pt x="8" y="195"/>
                  <a:pt x="8" y="195"/>
                </a:cubicBezTo>
                <a:cubicBezTo>
                  <a:pt x="0" y="207"/>
                  <a:pt x="0" y="222"/>
                  <a:pt x="7" y="235"/>
                </a:cubicBezTo>
                <a:cubicBezTo>
                  <a:pt x="14" y="248"/>
                  <a:pt x="27" y="256"/>
                  <a:pt x="42" y="256"/>
                </a:cubicBezTo>
                <a:cubicBezTo>
                  <a:pt x="266" y="256"/>
                  <a:pt x="266" y="256"/>
                  <a:pt x="266" y="256"/>
                </a:cubicBezTo>
                <a:cubicBezTo>
                  <a:pt x="281" y="256"/>
                  <a:pt x="294" y="248"/>
                  <a:pt x="301" y="235"/>
                </a:cubicBezTo>
                <a:cubicBezTo>
                  <a:pt x="308" y="222"/>
                  <a:pt x="308" y="207"/>
                  <a:pt x="300" y="195"/>
                </a:cubicBezTo>
                <a:lnTo>
                  <a:pt x="188" y="19"/>
                </a:lnTo>
                <a:close/>
                <a:moveTo>
                  <a:pt x="154" y="216"/>
                </a:moveTo>
                <a:cubicBezTo>
                  <a:pt x="145" y="216"/>
                  <a:pt x="138" y="209"/>
                  <a:pt x="138" y="200"/>
                </a:cubicBezTo>
                <a:cubicBezTo>
                  <a:pt x="138" y="191"/>
                  <a:pt x="145" y="184"/>
                  <a:pt x="154" y="184"/>
                </a:cubicBezTo>
                <a:cubicBezTo>
                  <a:pt x="163" y="184"/>
                  <a:pt x="170" y="191"/>
                  <a:pt x="170" y="200"/>
                </a:cubicBezTo>
                <a:cubicBezTo>
                  <a:pt x="170" y="209"/>
                  <a:pt x="163" y="216"/>
                  <a:pt x="154" y="216"/>
                </a:cubicBezTo>
                <a:close/>
                <a:moveTo>
                  <a:pt x="170" y="152"/>
                </a:moveTo>
                <a:cubicBezTo>
                  <a:pt x="170" y="161"/>
                  <a:pt x="163" y="168"/>
                  <a:pt x="154" y="168"/>
                </a:cubicBezTo>
                <a:cubicBezTo>
                  <a:pt x="145" y="168"/>
                  <a:pt x="138" y="161"/>
                  <a:pt x="138" y="152"/>
                </a:cubicBezTo>
                <a:cubicBezTo>
                  <a:pt x="138" y="96"/>
                  <a:pt x="138" y="96"/>
                  <a:pt x="138" y="96"/>
                </a:cubicBezTo>
                <a:cubicBezTo>
                  <a:pt x="138" y="87"/>
                  <a:pt x="145" y="80"/>
                  <a:pt x="154" y="80"/>
                </a:cubicBezTo>
                <a:cubicBezTo>
                  <a:pt x="163" y="80"/>
                  <a:pt x="170" y="87"/>
                  <a:pt x="170" y="96"/>
                </a:cubicBezTo>
                <a:lnTo>
                  <a:pt x="170" y="1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75521" tIns="37760" rIns="75521" bIns="3776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54361">
              <a:defRPr/>
            </a:pPr>
            <a:endParaRPr lang="zh-CN" altLang="en-US" sz="15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grpSp>
        <p:nvGrpSpPr>
          <p:cNvPr id="20" name="组合 19" descr="D:\51PPT模板网\51pptmoban.com\图片001.jpg">
            <a:extLst>
              <a:ext uri="{FF2B5EF4-FFF2-40B4-BE49-F238E27FC236}">
                <a16:creationId xmlns:a16="http://schemas.microsoft.com/office/drawing/2014/main" id="{ED42879C-4D2E-3F6C-F135-7A876289EB22}"/>
              </a:ext>
            </a:extLst>
          </p:cNvPr>
          <p:cNvGrpSpPr/>
          <p:nvPr/>
        </p:nvGrpSpPr>
        <p:grpSpPr>
          <a:xfrm>
            <a:off x="5857965" y="1358792"/>
            <a:ext cx="460173" cy="667873"/>
            <a:chOff x="5690315" y="3674507"/>
            <a:chExt cx="314729" cy="458061"/>
          </a:xfrm>
        </p:grpSpPr>
        <p:sp>
          <p:nvSpPr>
            <p:cNvPr id="21" name="Freeform 36">
              <a:extLst>
                <a:ext uri="{FF2B5EF4-FFF2-40B4-BE49-F238E27FC236}">
                  <a16:creationId xmlns:a16="http://schemas.microsoft.com/office/drawing/2014/main" id="{5C6A5E0E-B538-8DE1-14F3-A746EA74B93B}"/>
                </a:ext>
              </a:extLst>
            </p:cNvPr>
            <p:cNvSpPr/>
            <p:nvPr/>
          </p:nvSpPr>
          <p:spPr bwMode="auto">
            <a:xfrm flipH="1">
              <a:off x="5782528" y="4054387"/>
              <a:ext cx="130302" cy="78181"/>
            </a:xfrm>
            <a:custGeom>
              <a:avLst/>
              <a:gdLst>
                <a:gd name="T0" fmla="*/ 73 w 80"/>
                <a:gd name="T1" fmla="*/ 2 h 48"/>
                <a:gd name="T2" fmla="*/ 44 w 80"/>
                <a:gd name="T3" fmla="*/ 8 h 48"/>
                <a:gd name="T4" fmla="*/ 40 w 80"/>
                <a:gd name="T5" fmla="*/ 8 h 48"/>
                <a:gd name="T6" fmla="*/ 36 w 80"/>
                <a:gd name="T7" fmla="*/ 8 h 48"/>
                <a:gd name="T8" fmla="*/ 7 w 80"/>
                <a:gd name="T9" fmla="*/ 2 h 48"/>
                <a:gd name="T10" fmla="*/ 0 w 80"/>
                <a:gd name="T11" fmla="*/ 0 h 48"/>
                <a:gd name="T12" fmla="*/ 0 w 80"/>
                <a:gd name="T13" fmla="*/ 0 h 48"/>
                <a:gd name="T14" fmla="*/ 40 w 80"/>
                <a:gd name="T15" fmla="*/ 48 h 48"/>
                <a:gd name="T16" fmla="*/ 80 w 80"/>
                <a:gd name="T17" fmla="*/ 0 h 48"/>
                <a:gd name="T18" fmla="*/ 80 w 80"/>
                <a:gd name="T19" fmla="*/ 0 h 48"/>
                <a:gd name="T20" fmla="*/ 73 w 80"/>
                <a:gd name="T21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48">
                  <a:moveTo>
                    <a:pt x="73" y="2"/>
                  </a:moveTo>
                  <a:cubicBezTo>
                    <a:pt x="65" y="5"/>
                    <a:pt x="55" y="7"/>
                    <a:pt x="44" y="8"/>
                  </a:cubicBezTo>
                  <a:cubicBezTo>
                    <a:pt x="42" y="8"/>
                    <a:pt x="41" y="8"/>
                    <a:pt x="40" y="8"/>
                  </a:cubicBezTo>
                  <a:cubicBezTo>
                    <a:pt x="39" y="8"/>
                    <a:pt x="38" y="8"/>
                    <a:pt x="36" y="8"/>
                  </a:cubicBezTo>
                  <a:cubicBezTo>
                    <a:pt x="25" y="7"/>
                    <a:pt x="15" y="5"/>
                    <a:pt x="7" y="2"/>
                  </a:cubicBezTo>
                  <a:cubicBezTo>
                    <a:pt x="3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13" y="48"/>
                    <a:pt x="40" y="48"/>
                  </a:cubicBezTo>
                  <a:cubicBezTo>
                    <a:pt x="67" y="48"/>
                    <a:pt x="80" y="27"/>
                    <a:pt x="8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0"/>
                    <a:pt x="77" y="1"/>
                    <a:pt x="7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2" name="Freeform 37">
              <a:extLst>
                <a:ext uri="{FF2B5EF4-FFF2-40B4-BE49-F238E27FC236}">
                  <a16:creationId xmlns:a16="http://schemas.microsoft.com/office/drawing/2014/main" id="{8669461E-3A53-2D00-A5BE-0DF412CF4930}"/>
                </a:ext>
              </a:extLst>
            </p:cNvPr>
            <p:cNvSpPr>
              <a:spLocks noEditPoints="1"/>
            </p:cNvSpPr>
            <p:nvPr/>
          </p:nvSpPr>
          <p:spPr bwMode="auto">
            <a:xfrm flipH="1">
              <a:off x="5690315" y="3674507"/>
              <a:ext cx="314729" cy="366849"/>
            </a:xfrm>
            <a:custGeom>
              <a:avLst/>
              <a:gdLst>
                <a:gd name="T0" fmla="*/ 96 w 192"/>
                <a:gd name="T1" fmla="*/ 0 h 224"/>
                <a:gd name="T2" fmla="*/ 0 w 192"/>
                <a:gd name="T3" fmla="*/ 96 h 224"/>
                <a:gd name="T4" fmla="*/ 48 w 192"/>
                <a:gd name="T5" fmla="*/ 200 h 224"/>
                <a:gd name="T6" fmla="*/ 67 w 192"/>
                <a:gd name="T7" fmla="*/ 219 h 224"/>
                <a:gd name="T8" fmla="*/ 90 w 192"/>
                <a:gd name="T9" fmla="*/ 224 h 224"/>
                <a:gd name="T10" fmla="*/ 96 w 192"/>
                <a:gd name="T11" fmla="*/ 224 h 224"/>
                <a:gd name="T12" fmla="*/ 125 w 192"/>
                <a:gd name="T13" fmla="*/ 218 h 224"/>
                <a:gd name="T14" fmla="*/ 144 w 192"/>
                <a:gd name="T15" fmla="*/ 200 h 224"/>
                <a:gd name="T16" fmla="*/ 192 w 192"/>
                <a:gd name="T17" fmla="*/ 96 h 224"/>
                <a:gd name="T18" fmla="*/ 96 w 192"/>
                <a:gd name="T19" fmla="*/ 0 h 224"/>
                <a:gd name="T20" fmla="*/ 113 w 192"/>
                <a:gd name="T21" fmla="*/ 40 h 224"/>
                <a:gd name="T22" fmla="*/ 31 w 192"/>
                <a:gd name="T23" fmla="*/ 121 h 224"/>
                <a:gd name="T24" fmla="*/ 31 w 192"/>
                <a:gd name="T25" fmla="*/ 128 h 224"/>
                <a:gd name="T26" fmla="*/ 24 w 192"/>
                <a:gd name="T27" fmla="*/ 98 h 224"/>
                <a:gd name="T28" fmla="*/ 99 w 192"/>
                <a:gd name="T29" fmla="*/ 24 h 224"/>
                <a:gd name="T30" fmla="*/ 160 w 192"/>
                <a:gd name="T31" fmla="*/ 54 h 224"/>
                <a:gd name="T32" fmla="*/ 113 w 192"/>
                <a:gd name="T33" fmla="*/ 4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2" h="224">
                  <a:moveTo>
                    <a:pt x="96" y="0"/>
                  </a:moveTo>
                  <a:cubicBezTo>
                    <a:pt x="43" y="0"/>
                    <a:pt x="0" y="43"/>
                    <a:pt x="0" y="96"/>
                  </a:cubicBezTo>
                  <a:cubicBezTo>
                    <a:pt x="0" y="144"/>
                    <a:pt x="48" y="184"/>
                    <a:pt x="48" y="200"/>
                  </a:cubicBezTo>
                  <a:cubicBezTo>
                    <a:pt x="48" y="205"/>
                    <a:pt x="54" y="213"/>
                    <a:pt x="67" y="219"/>
                  </a:cubicBezTo>
                  <a:cubicBezTo>
                    <a:pt x="73" y="220"/>
                    <a:pt x="82" y="223"/>
                    <a:pt x="90" y="224"/>
                  </a:cubicBezTo>
                  <a:cubicBezTo>
                    <a:pt x="92" y="224"/>
                    <a:pt x="94" y="224"/>
                    <a:pt x="96" y="224"/>
                  </a:cubicBezTo>
                  <a:cubicBezTo>
                    <a:pt x="103" y="224"/>
                    <a:pt x="113" y="222"/>
                    <a:pt x="125" y="218"/>
                  </a:cubicBezTo>
                  <a:cubicBezTo>
                    <a:pt x="138" y="213"/>
                    <a:pt x="144" y="205"/>
                    <a:pt x="144" y="200"/>
                  </a:cubicBezTo>
                  <a:cubicBezTo>
                    <a:pt x="144" y="184"/>
                    <a:pt x="192" y="144"/>
                    <a:pt x="192" y="96"/>
                  </a:cubicBezTo>
                  <a:cubicBezTo>
                    <a:pt x="192" y="43"/>
                    <a:pt x="149" y="0"/>
                    <a:pt x="96" y="0"/>
                  </a:cubicBezTo>
                  <a:close/>
                  <a:moveTo>
                    <a:pt x="113" y="40"/>
                  </a:moveTo>
                  <a:cubicBezTo>
                    <a:pt x="68" y="40"/>
                    <a:pt x="31" y="76"/>
                    <a:pt x="31" y="121"/>
                  </a:cubicBezTo>
                  <a:cubicBezTo>
                    <a:pt x="31" y="123"/>
                    <a:pt x="31" y="126"/>
                    <a:pt x="31" y="128"/>
                  </a:cubicBezTo>
                  <a:cubicBezTo>
                    <a:pt x="27" y="119"/>
                    <a:pt x="24" y="109"/>
                    <a:pt x="24" y="98"/>
                  </a:cubicBezTo>
                  <a:cubicBezTo>
                    <a:pt x="24" y="57"/>
                    <a:pt x="58" y="24"/>
                    <a:pt x="99" y="24"/>
                  </a:cubicBezTo>
                  <a:cubicBezTo>
                    <a:pt x="124" y="24"/>
                    <a:pt x="146" y="36"/>
                    <a:pt x="160" y="54"/>
                  </a:cubicBezTo>
                  <a:cubicBezTo>
                    <a:pt x="147" y="45"/>
                    <a:pt x="131" y="40"/>
                    <a:pt x="113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3" name="Freeform 9">
            <a:extLst>
              <a:ext uri="{FF2B5EF4-FFF2-40B4-BE49-F238E27FC236}">
                <a16:creationId xmlns:a16="http://schemas.microsoft.com/office/drawing/2014/main" id="{BB6BA985-EBF9-5891-94F0-249E8232DD63}"/>
              </a:ext>
            </a:extLst>
          </p:cNvPr>
          <p:cNvSpPr/>
          <p:nvPr/>
        </p:nvSpPr>
        <p:spPr bwMode="auto">
          <a:xfrm flipH="1">
            <a:off x="7387718" y="1453782"/>
            <a:ext cx="764995" cy="477889"/>
          </a:xfrm>
          <a:custGeom>
            <a:avLst/>
            <a:gdLst>
              <a:gd name="T0" fmla="*/ 262 w 320"/>
              <a:gd name="T1" fmla="*/ 70 h 200"/>
              <a:gd name="T2" fmla="*/ 163 w 320"/>
              <a:gd name="T3" fmla="*/ 0 h 200"/>
              <a:gd name="T4" fmla="*/ 63 w 320"/>
              <a:gd name="T5" fmla="*/ 94 h 200"/>
              <a:gd name="T6" fmla="*/ 54 w 320"/>
              <a:gd name="T7" fmla="*/ 93 h 200"/>
              <a:gd name="T8" fmla="*/ 0 w 320"/>
              <a:gd name="T9" fmla="*/ 146 h 200"/>
              <a:gd name="T10" fmla="*/ 43 w 320"/>
              <a:gd name="T11" fmla="*/ 200 h 200"/>
              <a:gd name="T12" fmla="*/ 251 w 320"/>
              <a:gd name="T13" fmla="*/ 200 h 200"/>
              <a:gd name="T14" fmla="*/ 320 w 320"/>
              <a:gd name="T15" fmla="*/ 134 h 200"/>
              <a:gd name="T16" fmla="*/ 262 w 320"/>
              <a:gd name="T17" fmla="*/ 7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0" h="200">
                <a:moveTo>
                  <a:pt x="262" y="70"/>
                </a:moveTo>
                <a:cubicBezTo>
                  <a:pt x="249" y="29"/>
                  <a:pt x="209" y="0"/>
                  <a:pt x="163" y="0"/>
                </a:cubicBezTo>
                <a:cubicBezTo>
                  <a:pt x="108" y="0"/>
                  <a:pt x="66" y="41"/>
                  <a:pt x="63" y="94"/>
                </a:cubicBezTo>
                <a:cubicBezTo>
                  <a:pt x="60" y="94"/>
                  <a:pt x="57" y="93"/>
                  <a:pt x="54" y="93"/>
                </a:cubicBezTo>
                <a:cubicBezTo>
                  <a:pt x="24" y="93"/>
                  <a:pt x="0" y="117"/>
                  <a:pt x="0" y="146"/>
                </a:cubicBezTo>
                <a:cubicBezTo>
                  <a:pt x="0" y="171"/>
                  <a:pt x="19" y="195"/>
                  <a:pt x="43" y="200"/>
                </a:cubicBezTo>
                <a:cubicBezTo>
                  <a:pt x="251" y="200"/>
                  <a:pt x="251" y="200"/>
                  <a:pt x="251" y="200"/>
                </a:cubicBezTo>
                <a:cubicBezTo>
                  <a:pt x="287" y="200"/>
                  <a:pt x="320" y="170"/>
                  <a:pt x="320" y="134"/>
                </a:cubicBezTo>
                <a:cubicBezTo>
                  <a:pt x="320" y="101"/>
                  <a:pt x="295" y="74"/>
                  <a:pt x="262" y="7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75521" tIns="37760" rIns="75521" bIns="37760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754361">
              <a:defRPr/>
            </a:pPr>
            <a:endParaRPr lang="zh-CN" altLang="en-US" sz="150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grpSp>
        <p:nvGrpSpPr>
          <p:cNvPr id="24" name="组合 23" descr="D:\51PPT模板网\51pptmoban.com\图片001.jpg">
            <a:extLst>
              <a:ext uri="{FF2B5EF4-FFF2-40B4-BE49-F238E27FC236}">
                <a16:creationId xmlns:a16="http://schemas.microsoft.com/office/drawing/2014/main" id="{FB3B6BF5-0222-42F7-9E3C-07EF00C1273C}"/>
              </a:ext>
            </a:extLst>
          </p:cNvPr>
          <p:cNvGrpSpPr/>
          <p:nvPr/>
        </p:nvGrpSpPr>
        <p:grpSpPr>
          <a:xfrm>
            <a:off x="9126305" y="1387288"/>
            <a:ext cx="652151" cy="610881"/>
            <a:chOff x="1784487" y="2486066"/>
            <a:chExt cx="446032" cy="418971"/>
          </a:xfrm>
        </p:grpSpPr>
        <p:sp>
          <p:nvSpPr>
            <p:cNvPr id="25" name="Freeform 68">
              <a:extLst>
                <a:ext uri="{FF2B5EF4-FFF2-40B4-BE49-F238E27FC236}">
                  <a16:creationId xmlns:a16="http://schemas.microsoft.com/office/drawing/2014/main" id="{EFEA1131-23C2-3172-B98B-19CBB59EFB32}"/>
                </a:ext>
              </a:extLst>
            </p:cNvPr>
            <p:cNvSpPr/>
            <p:nvPr/>
          </p:nvSpPr>
          <p:spPr bwMode="auto">
            <a:xfrm flipH="1">
              <a:off x="1784487" y="2669491"/>
              <a:ext cx="66153" cy="235546"/>
            </a:xfrm>
            <a:custGeom>
              <a:avLst/>
              <a:gdLst>
                <a:gd name="T0" fmla="*/ 24 w 40"/>
                <a:gd name="T1" fmla="*/ 0 h 144"/>
                <a:gd name="T2" fmla="*/ 0 w 40"/>
                <a:gd name="T3" fmla="*/ 0 h 144"/>
                <a:gd name="T4" fmla="*/ 0 w 40"/>
                <a:gd name="T5" fmla="*/ 100 h 144"/>
                <a:gd name="T6" fmla="*/ 9 w 40"/>
                <a:gd name="T7" fmla="*/ 108 h 144"/>
                <a:gd name="T8" fmla="*/ 9 w 40"/>
                <a:gd name="T9" fmla="*/ 109 h 144"/>
                <a:gd name="T10" fmla="*/ 11 w 40"/>
                <a:gd name="T11" fmla="*/ 111 h 144"/>
                <a:gd name="T12" fmla="*/ 12 w 40"/>
                <a:gd name="T13" fmla="*/ 113 h 144"/>
                <a:gd name="T14" fmla="*/ 13 w 40"/>
                <a:gd name="T15" fmla="*/ 115 h 144"/>
                <a:gd name="T16" fmla="*/ 14 w 40"/>
                <a:gd name="T17" fmla="*/ 117 h 144"/>
                <a:gd name="T18" fmla="*/ 15 w 40"/>
                <a:gd name="T19" fmla="*/ 119 h 144"/>
                <a:gd name="T20" fmla="*/ 15 w 40"/>
                <a:gd name="T21" fmla="*/ 122 h 144"/>
                <a:gd name="T22" fmla="*/ 16 w 40"/>
                <a:gd name="T23" fmla="*/ 123 h 144"/>
                <a:gd name="T24" fmla="*/ 16 w 40"/>
                <a:gd name="T25" fmla="*/ 128 h 144"/>
                <a:gd name="T26" fmla="*/ 15 w 40"/>
                <a:gd name="T27" fmla="*/ 133 h 144"/>
                <a:gd name="T28" fmla="*/ 15 w 40"/>
                <a:gd name="T29" fmla="*/ 136 h 144"/>
                <a:gd name="T30" fmla="*/ 14 w 40"/>
                <a:gd name="T31" fmla="*/ 138 h 144"/>
                <a:gd name="T32" fmla="*/ 12 w 40"/>
                <a:gd name="T33" fmla="*/ 144 h 144"/>
                <a:gd name="T34" fmla="*/ 24 w 40"/>
                <a:gd name="T35" fmla="*/ 144 h 144"/>
                <a:gd name="T36" fmla="*/ 40 w 40"/>
                <a:gd name="T37" fmla="*/ 128 h 144"/>
                <a:gd name="T38" fmla="*/ 40 w 40"/>
                <a:gd name="T39" fmla="*/ 16 h 144"/>
                <a:gd name="T40" fmla="*/ 24 w 40"/>
                <a:gd name="T41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0" h="144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3" y="102"/>
                    <a:pt x="6" y="105"/>
                    <a:pt x="9" y="108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10" y="109"/>
                    <a:pt x="10" y="110"/>
                    <a:pt x="11" y="111"/>
                  </a:cubicBezTo>
                  <a:cubicBezTo>
                    <a:pt x="11" y="112"/>
                    <a:pt x="12" y="112"/>
                    <a:pt x="12" y="113"/>
                  </a:cubicBezTo>
                  <a:cubicBezTo>
                    <a:pt x="12" y="113"/>
                    <a:pt x="13" y="114"/>
                    <a:pt x="13" y="115"/>
                  </a:cubicBezTo>
                  <a:cubicBezTo>
                    <a:pt x="13" y="115"/>
                    <a:pt x="14" y="116"/>
                    <a:pt x="14" y="117"/>
                  </a:cubicBezTo>
                  <a:cubicBezTo>
                    <a:pt x="14" y="118"/>
                    <a:pt x="14" y="118"/>
                    <a:pt x="15" y="119"/>
                  </a:cubicBezTo>
                  <a:cubicBezTo>
                    <a:pt x="15" y="120"/>
                    <a:pt x="15" y="121"/>
                    <a:pt x="15" y="122"/>
                  </a:cubicBezTo>
                  <a:cubicBezTo>
                    <a:pt x="15" y="122"/>
                    <a:pt x="16" y="123"/>
                    <a:pt x="16" y="123"/>
                  </a:cubicBezTo>
                  <a:cubicBezTo>
                    <a:pt x="16" y="125"/>
                    <a:pt x="16" y="126"/>
                    <a:pt x="16" y="128"/>
                  </a:cubicBezTo>
                  <a:cubicBezTo>
                    <a:pt x="16" y="130"/>
                    <a:pt x="16" y="132"/>
                    <a:pt x="15" y="133"/>
                  </a:cubicBezTo>
                  <a:cubicBezTo>
                    <a:pt x="15" y="134"/>
                    <a:pt x="15" y="135"/>
                    <a:pt x="15" y="136"/>
                  </a:cubicBezTo>
                  <a:cubicBezTo>
                    <a:pt x="15" y="136"/>
                    <a:pt x="15" y="137"/>
                    <a:pt x="14" y="138"/>
                  </a:cubicBezTo>
                  <a:cubicBezTo>
                    <a:pt x="14" y="140"/>
                    <a:pt x="13" y="142"/>
                    <a:pt x="12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33" y="144"/>
                    <a:pt x="40" y="137"/>
                    <a:pt x="40" y="12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7"/>
                    <a:pt x="33" y="0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6" name="Freeform 69">
              <a:extLst>
                <a:ext uri="{FF2B5EF4-FFF2-40B4-BE49-F238E27FC236}">
                  <a16:creationId xmlns:a16="http://schemas.microsoft.com/office/drawing/2014/main" id="{71ACA0C6-763D-1939-BBD8-CA77D642C060}"/>
                </a:ext>
              </a:extLst>
            </p:cNvPr>
            <p:cNvSpPr/>
            <p:nvPr/>
          </p:nvSpPr>
          <p:spPr bwMode="auto">
            <a:xfrm flipH="1">
              <a:off x="1850640" y="2852915"/>
              <a:ext cx="313727" cy="52121"/>
            </a:xfrm>
            <a:custGeom>
              <a:avLst/>
              <a:gdLst>
                <a:gd name="T0" fmla="*/ 191 w 192"/>
                <a:gd name="T1" fmla="*/ 10 h 32"/>
                <a:gd name="T2" fmla="*/ 189 w 192"/>
                <a:gd name="T3" fmla="*/ 8 h 32"/>
                <a:gd name="T4" fmla="*/ 188 w 192"/>
                <a:gd name="T5" fmla="*/ 6 h 32"/>
                <a:gd name="T6" fmla="*/ 187 w 192"/>
                <a:gd name="T7" fmla="*/ 4 h 32"/>
                <a:gd name="T8" fmla="*/ 184 w 192"/>
                <a:gd name="T9" fmla="*/ 3 h 32"/>
                <a:gd name="T10" fmla="*/ 181 w 192"/>
                <a:gd name="T11" fmla="*/ 1 h 32"/>
                <a:gd name="T12" fmla="*/ 176 w 192"/>
                <a:gd name="T13" fmla="*/ 0 h 32"/>
                <a:gd name="T14" fmla="*/ 16 w 192"/>
                <a:gd name="T15" fmla="*/ 0 h 32"/>
                <a:gd name="T16" fmla="*/ 11 w 192"/>
                <a:gd name="T17" fmla="*/ 1 h 32"/>
                <a:gd name="T18" fmla="*/ 8 w 192"/>
                <a:gd name="T19" fmla="*/ 3 h 32"/>
                <a:gd name="T20" fmla="*/ 5 w 192"/>
                <a:gd name="T21" fmla="*/ 4 h 32"/>
                <a:gd name="T22" fmla="*/ 4 w 192"/>
                <a:gd name="T23" fmla="*/ 6 h 32"/>
                <a:gd name="T24" fmla="*/ 3 w 192"/>
                <a:gd name="T25" fmla="*/ 8 h 32"/>
                <a:gd name="T26" fmla="*/ 1 w 192"/>
                <a:gd name="T27" fmla="*/ 10 h 32"/>
                <a:gd name="T28" fmla="*/ 1 w 192"/>
                <a:gd name="T29" fmla="*/ 11 h 32"/>
                <a:gd name="T30" fmla="*/ 0 w 192"/>
                <a:gd name="T31" fmla="*/ 16 h 32"/>
                <a:gd name="T32" fmla="*/ 2 w 192"/>
                <a:gd name="T33" fmla="*/ 24 h 32"/>
                <a:gd name="T34" fmla="*/ 3 w 192"/>
                <a:gd name="T35" fmla="*/ 25 h 32"/>
                <a:gd name="T36" fmla="*/ 16 w 192"/>
                <a:gd name="T37" fmla="*/ 32 h 32"/>
                <a:gd name="T38" fmla="*/ 176 w 192"/>
                <a:gd name="T39" fmla="*/ 32 h 32"/>
                <a:gd name="T40" fmla="*/ 189 w 192"/>
                <a:gd name="T41" fmla="*/ 25 h 32"/>
                <a:gd name="T42" fmla="*/ 190 w 192"/>
                <a:gd name="T43" fmla="*/ 24 h 32"/>
                <a:gd name="T44" fmla="*/ 192 w 192"/>
                <a:gd name="T45" fmla="*/ 16 h 32"/>
                <a:gd name="T46" fmla="*/ 191 w 192"/>
                <a:gd name="T47" fmla="*/ 11 h 32"/>
                <a:gd name="T48" fmla="*/ 191 w 192"/>
                <a:gd name="T49" fmla="*/ 1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32">
                  <a:moveTo>
                    <a:pt x="191" y="10"/>
                  </a:moveTo>
                  <a:cubicBezTo>
                    <a:pt x="190" y="9"/>
                    <a:pt x="190" y="8"/>
                    <a:pt x="189" y="8"/>
                  </a:cubicBezTo>
                  <a:cubicBezTo>
                    <a:pt x="189" y="7"/>
                    <a:pt x="188" y="6"/>
                    <a:pt x="188" y="6"/>
                  </a:cubicBezTo>
                  <a:cubicBezTo>
                    <a:pt x="188" y="5"/>
                    <a:pt x="187" y="5"/>
                    <a:pt x="187" y="4"/>
                  </a:cubicBezTo>
                  <a:cubicBezTo>
                    <a:pt x="186" y="4"/>
                    <a:pt x="185" y="3"/>
                    <a:pt x="184" y="3"/>
                  </a:cubicBezTo>
                  <a:cubicBezTo>
                    <a:pt x="183" y="2"/>
                    <a:pt x="182" y="1"/>
                    <a:pt x="181" y="1"/>
                  </a:cubicBezTo>
                  <a:cubicBezTo>
                    <a:pt x="180" y="0"/>
                    <a:pt x="178" y="0"/>
                    <a:pt x="1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4" y="0"/>
                    <a:pt x="12" y="0"/>
                    <a:pt x="11" y="1"/>
                  </a:cubicBezTo>
                  <a:cubicBezTo>
                    <a:pt x="10" y="1"/>
                    <a:pt x="9" y="2"/>
                    <a:pt x="8" y="3"/>
                  </a:cubicBezTo>
                  <a:cubicBezTo>
                    <a:pt x="7" y="3"/>
                    <a:pt x="6" y="4"/>
                    <a:pt x="5" y="4"/>
                  </a:cubicBez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8"/>
                    <a:pt x="2" y="9"/>
                    <a:pt x="1" y="10"/>
                  </a:cubicBezTo>
                  <a:cubicBezTo>
                    <a:pt x="1" y="10"/>
                    <a:pt x="1" y="11"/>
                    <a:pt x="1" y="11"/>
                  </a:cubicBezTo>
                  <a:cubicBezTo>
                    <a:pt x="0" y="13"/>
                    <a:pt x="0" y="14"/>
                    <a:pt x="0" y="16"/>
                  </a:cubicBezTo>
                  <a:cubicBezTo>
                    <a:pt x="0" y="19"/>
                    <a:pt x="1" y="21"/>
                    <a:pt x="2" y="2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5" y="29"/>
                    <a:pt x="10" y="32"/>
                    <a:pt x="16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82" y="32"/>
                    <a:pt x="187" y="29"/>
                    <a:pt x="189" y="25"/>
                  </a:cubicBezTo>
                  <a:cubicBezTo>
                    <a:pt x="190" y="24"/>
                    <a:pt x="190" y="24"/>
                    <a:pt x="190" y="24"/>
                  </a:cubicBezTo>
                  <a:cubicBezTo>
                    <a:pt x="191" y="21"/>
                    <a:pt x="192" y="19"/>
                    <a:pt x="192" y="16"/>
                  </a:cubicBezTo>
                  <a:cubicBezTo>
                    <a:pt x="192" y="14"/>
                    <a:pt x="192" y="13"/>
                    <a:pt x="191" y="11"/>
                  </a:cubicBezTo>
                  <a:cubicBezTo>
                    <a:pt x="191" y="11"/>
                    <a:pt x="191" y="10"/>
                    <a:pt x="191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7" name="Freeform 70">
              <a:extLst>
                <a:ext uri="{FF2B5EF4-FFF2-40B4-BE49-F238E27FC236}">
                  <a16:creationId xmlns:a16="http://schemas.microsoft.com/office/drawing/2014/main" id="{EFF44165-196C-320C-0492-8BE093AD35DD}"/>
                </a:ext>
              </a:extLst>
            </p:cNvPr>
            <p:cNvSpPr/>
            <p:nvPr/>
          </p:nvSpPr>
          <p:spPr bwMode="auto">
            <a:xfrm flipH="1">
              <a:off x="2164366" y="2669491"/>
              <a:ext cx="66153" cy="235546"/>
            </a:xfrm>
            <a:custGeom>
              <a:avLst/>
              <a:gdLst>
                <a:gd name="T0" fmla="*/ 40 w 40"/>
                <a:gd name="T1" fmla="*/ 96 h 144"/>
                <a:gd name="T2" fmla="*/ 40 w 40"/>
                <a:gd name="T3" fmla="*/ 64 h 144"/>
                <a:gd name="T4" fmla="*/ 24 w 40"/>
                <a:gd name="T5" fmla="*/ 64 h 144"/>
                <a:gd name="T6" fmla="*/ 24 w 40"/>
                <a:gd name="T7" fmla="*/ 48 h 144"/>
                <a:gd name="T8" fmla="*/ 40 w 40"/>
                <a:gd name="T9" fmla="*/ 48 h 144"/>
                <a:gd name="T10" fmla="*/ 40 w 40"/>
                <a:gd name="T11" fmla="*/ 32 h 144"/>
                <a:gd name="T12" fmla="*/ 24 w 40"/>
                <a:gd name="T13" fmla="*/ 32 h 144"/>
                <a:gd name="T14" fmla="*/ 24 w 40"/>
                <a:gd name="T15" fmla="*/ 16 h 144"/>
                <a:gd name="T16" fmla="*/ 40 w 40"/>
                <a:gd name="T17" fmla="*/ 16 h 144"/>
                <a:gd name="T18" fmla="*/ 40 w 40"/>
                <a:gd name="T19" fmla="*/ 0 h 144"/>
                <a:gd name="T20" fmla="*/ 16 w 40"/>
                <a:gd name="T21" fmla="*/ 0 h 144"/>
                <a:gd name="T22" fmla="*/ 0 w 40"/>
                <a:gd name="T23" fmla="*/ 16 h 144"/>
                <a:gd name="T24" fmla="*/ 0 w 40"/>
                <a:gd name="T25" fmla="*/ 128 h 144"/>
                <a:gd name="T26" fmla="*/ 16 w 40"/>
                <a:gd name="T27" fmla="*/ 144 h 144"/>
                <a:gd name="T28" fmla="*/ 28 w 40"/>
                <a:gd name="T29" fmla="*/ 144 h 144"/>
                <a:gd name="T30" fmla="*/ 26 w 40"/>
                <a:gd name="T31" fmla="*/ 138 h 144"/>
                <a:gd name="T32" fmla="*/ 25 w 40"/>
                <a:gd name="T33" fmla="*/ 136 h 144"/>
                <a:gd name="T34" fmla="*/ 25 w 40"/>
                <a:gd name="T35" fmla="*/ 133 h 144"/>
                <a:gd name="T36" fmla="*/ 24 w 40"/>
                <a:gd name="T37" fmla="*/ 128 h 144"/>
                <a:gd name="T38" fmla="*/ 24 w 40"/>
                <a:gd name="T39" fmla="*/ 123 h 144"/>
                <a:gd name="T40" fmla="*/ 25 w 40"/>
                <a:gd name="T41" fmla="*/ 122 h 144"/>
                <a:gd name="T42" fmla="*/ 25 w 40"/>
                <a:gd name="T43" fmla="*/ 119 h 144"/>
                <a:gd name="T44" fmla="*/ 26 w 40"/>
                <a:gd name="T45" fmla="*/ 117 h 144"/>
                <a:gd name="T46" fmla="*/ 27 w 40"/>
                <a:gd name="T47" fmla="*/ 115 h 144"/>
                <a:gd name="T48" fmla="*/ 28 w 40"/>
                <a:gd name="T49" fmla="*/ 113 h 144"/>
                <a:gd name="T50" fmla="*/ 29 w 40"/>
                <a:gd name="T51" fmla="*/ 111 h 144"/>
                <a:gd name="T52" fmla="*/ 31 w 40"/>
                <a:gd name="T53" fmla="*/ 109 h 144"/>
                <a:gd name="T54" fmla="*/ 31 w 40"/>
                <a:gd name="T55" fmla="*/ 108 h 144"/>
                <a:gd name="T56" fmla="*/ 40 w 40"/>
                <a:gd name="T57" fmla="*/ 100 h 144"/>
                <a:gd name="T58" fmla="*/ 40 w 40"/>
                <a:gd name="T59" fmla="*/ 9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0" h="144">
                  <a:moveTo>
                    <a:pt x="40" y="96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7"/>
                    <a:pt x="7" y="144"/>
                    <a:pt x="16" y="144"/>
                  </a:cubicBezTo>
                  <a:cubicBezTo>
                    <a:pt x="28" y="144"/>
                    <a:pt x="28" y="144"/>
                    <a:pt x="28" y="144"/>
                  </a:cubicBezTo>
                  <a:cubicBezTo>
                    <a:pt x="27" y="142"/>
                    <a:pt x="26" y="140"/>
                    <a:pt x="26" y="138"/>
                  </a:cubicBezTo>
                  <a:cubicBezTo>
                    <a:pt x="25" y="137"/>
                    <a:pt x="25" y="136"/>
                    <a:pt x="25" y="136"/>
                  </a:cubicBezTo>
                  <a:cubicBezTo>
                    <a:pt x="25" y="135"/>
                    <a:pt x="25" y="134"/>
                    <a:pt x="25" y="133"/>
                  </a:cubicBezTo>
                  <a:cubicBezTo>
                    <a:pt x="24" y="132"/>
                    <a:pt x="24" y="130"/>
                    <a:pt x="24" y="128"/>
                  </a:cubicBezTo>
                  <a:cubicBezTo>
                    <a:pt x="24" y="126"/>
                    <a:pt x="24" y="125"/>
                    <a:pt x="24" y="123"/>
                  </a:cubicBezTo>
                  <a:cubicBezTo>
                    <a:pt x="24" y="123"/>
                    <a:pt x="25" y="122"/>
                    <a:pt x="25" y="122"/>
                  </a:cubicBezTo>
                  <a:cubicBezTo>
                    <a:pt x="25" y="121"/>
                    <a:pt x="25" y="120"/>
                    <a:pt x="25" y="119"/>
                  </a:cubicBezTo>
                  <a:cubicBezTo>
                    <a:pt x="26" y="118"/>
                    <a:pt x="26" y="118"/>
                    <a:pt x="26" y="117"/>
                  </a:cubicBezTo>
                  <a:cubicBezTo>
                    <a:pt x="26" y="116"/>
                    <a:pt x="27" y="115"/>
                    <a:pt x="27" y="115"/>
                  </a:cubicBezTo>
                  <a:cubicBezTo>
                    <a:pt x="27" y="114"/>
                    <a:pt x="28" y="113"/>
                    <a:pt x="28" y="113"/>
                  </a:cubicBezTo>
                  <a:cubicBezTo>
                    <a:pt x="28" y="112"/>
                    <a:pt x="29" y="112"/>
                    <a:pt x="29" y="111"/>
                  </a:cubicBezTo>
                  <a:cubicBezTo>
                    <a:pt x="30" y="110"/>
                    <a:pt x="30" y="109"/>
                    <a:pt x="31" y="109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4" y="105"/>
                    <a:pt x="37" y="102"/>
                    <a:pt x="40" y="100"/>
                  </a:cubicBezTo>
                  <a:lnTo>
                    <a:pt x="40" y="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71">
              <a:extLst>
                <a:ext uri="{FF2B5EF4-FFF2-40B4-BE49-F238E27FC236}">
                  <a16:creationId xmlns:a16="http://schemas.microsoft.com/office/drawing/2014/main" id="{5E25197F-8A41-4AB0-3D3B-BA508EE1BB52}"/>
                </a:ext>
              </a:extLst>
            </p:cNvPr>
            <p:cNvSpPr/>
            <p:nvPr/>
          </p:nvSpPr>
          <p:spPr bwMode="auto">
            <a:xfrm flipH="1">
              <a:off x="1863670" y="2486066"/>
              <a:ext cx="91211" cy="91211"/>
            </a:xfrm>
            <a:custGeom>
              <a:avLst/>
              <a:gdLst>
                <a:gd name="T0" fmla="*/ 16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40 h 56"/>
                <a:gd name="T8" fmla="*/ 16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16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9"/>
                    <a:pt x="7" y="56"/>
                    <a:pt x="16" y="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72">
              <a:extLst>
                <a:ext uri="{FF2B5EF4-FFF2-40B4-BE49-F238E27FC236}">
                  <a16:creationId xmlns:a16="http://schemas.microsoft.com/office/drawing/2014/main" id="{50E40A3B-DC7E-D358-3AA3-559DFFAE8DA3}"/>
                </a:ext>
              </a:extLst>
            </p:cNvPr>
            <p:cNvSpPr/>
            <p:nvPr/>
          </p:nvSpPr>
          <p:spPr bwMode="auto">
            <a:xfrm flipH="1">
              <a:off x="1863670" y="2486066"/>
              <a:ext cx="287666" cy="157365"/>
            </a:xfrm>
            <a:custGeom>
              <a:avLst/>
              <a:gdLst>
                <a:gd name="T0" fmla="*/ 176 w 176"/>
                <a:gd name="T1" fmla="*/ 72 h 96"/>
                <a:gd name="T2" fmla="*/ 120 w 176"/>
                <a:gd name="T3" fmla="*/ 72 h 96"/>
                <a:gd name="T4" fmla="*/ 104 w 176"/>
                <a:gd name="T5" fmla="*/ 56 h 96"/>
                <a:gd name="T6" fmla="*/ 104 w 176"/>
                <a:gd name="T7" fmla="*/ 40 h 96"/>
                <a:gd name="T8" fmla="*/ 104 w 176"/>
                <a:gd name="T9" fmla="*/ 0 h 96"/>
                <a:gd name="T10" fmla="*/ 16 w 176"/>
                <a:gd name="T11" fmla="*/ 0 h 96"/>
                <a:gd name="T12" fmla="*/ 0 w 176"/>
                <a:gd name="T13" fmla="*/ 16 h 96"/>
                <a:gd name="T14" fmla="*/ 0 w 176"/>
                <a:gd name="T15" fmla="*/ 96 h 96"/>
                <a:gd name="T16" fmla="*/ 176 w 176"/>
                <a:gd name="T17" fmla="*/ 96 h 96"/>
                <a:gd name="T18" fmla="*/ 176 w 176"/>
                <a:gd name="T19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96">
                  <a:moveTo>
                    <a:pt x="176" y="72"/>
                  </a:moveTo>
                  <a:cubicBezTo>
                    <a:pt x="120" y="72"/>
                    <a:pt x="120" y="72"/>
                    <a:pt x="120" y="72"/>
                  </a:cubicBezTo>
                  <a:cubicBezTo>
                    <a:pt x="111" y="72"/>
                    <a:pt x="104" y="65"/>
                    <a:pt x="104" y="56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76" y="96"/>
                    <a:pt x="176" y="96"/>
                    <a:pt x="176" y="96"/>
                  </a:cubicBezTo>
                  <a:lnTo>
                    <a:pt x="176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30" name="Rectangle 73">
              <a:extLst>
                <a:ext uri="{FF2B5EF4-FFF2-40B4-BE49-F238E27FC236}">
                  <a16:creationId xmlns:a16="http://schemas.microsoft.com/office/drawing/2014/main" id="{6B14F83B-2F1B-7000-28C4-20E4DBA32F3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876700" y="2669491"/>
              <a:ext cx="261606" cy="1563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76" tIns="45739" rIns="91476" bIns="4573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754361">
                <a:defRPr/>
              </a:pPr>
              <a:endParaRPr lang="zh-CN" altLang="en-US" sz="150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915587F2-8DF0-2495-7C82-6DC5BCDBFB07}"/>
              </a:ext>
            </a:extLst>
          </p:cNvPr>
          <p:cNvGrpSpPr/>
          <p:nvPr/>
        </p:nvGrpSpPr>
        <p:grpSpPr>
          <a:xfrm>
            <a:off x="2634406" y="2240220"/>
            <a:ext cx="6907291" cy="178141"/>
            <a:chOff x="1918742" y="3212976"/>
            <a:chExt cx="8352927" cy="216024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C9609B49-D501-C1D0-7CC4-C3EB0E1BB3B4}"/>
                </a:ext>
              </a:extLst>
            </p:cNvPr>
            <p:cNvSpPr/>
            <p:nvPr/>
          </p:nvSpPr>
          <p:spPr>
            <a:xfrm>
              <a:off x="1918742" y="3212976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E723EF35-74E1-6137-8CCD-680F03CC546F}"/>
                </a:ext>
              </a:extLst>
            </p:cNvPr>
            <p:cNvSpPr/>
            <p:nvPr/>
          </p:nvSpPr>
          <p:spPr>
            <a:xfrm>
              <a:off x="3913428" y="3212976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9E2BDE50-EEB6-18B1-D722-1F64137DAF92}"/>
                </a:ext>
              </a:extLst>
            </p:cNvPr>
            <p:cNvSpPr/>
            <p:nvPr/>
          </p:nvSpPr>
          <p:spPr>
            <a:xfrm>
              <a:off x="5987194" y="3212976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1C7767CC-8FC0-A0BC-3933-6A27B6B79207}"/>
                </a:ext>
              </a:extLst>
            </p:cNvPr>
            <p:cNvSpPr/>
            <p:nvPr/>
          </p:nvSpPr>
          <p:spPr>
            <a:xfrm>
              <a:off x="8021420" y="3212976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F8655482-F457-492C-ADF4-238282EB217E}"/>
                </a:ext>
              </a:extLst>
            </p:cNvPr>
            <p:cNvSpPr/>
            <p:nvPr/>
          </p:nvSpPr>
          <p:spPr>
            <a:xfrm>
              <a:off x="10055645" y="3212976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87A1E527-BBB4-BA15-3360-7E2F79AE6662}"/>
                </a:ext>
              </a:extLst>
            </p:cNvPr>
            <p:cNvSpPr/>
            <p:nvPr/>
          </p:nvSpPr>
          <p:spPr>
            <a:xfrm>
              <a:off x="1959948" y="3298129"/>
              <a:ext cx="8136905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8" name="等腰三角形 37">
            <a:extLst>
              <a:ext uri="{FF2B5EF4-FFF2-40B4-BE49-F238E27FC236}">
                <a16:creationId xmlns:a16="http://schemas.microsoft.com/office/drawing/2014/main" id="{AF02817C-ACB7-D594-1D03-4F588664AB93}"/>
              </a:ext>
            </a:extLst>
          </p:cNvPr>
          <p:cNvSpPr/>
          <p:nvPr/>
        </p:nvSpPr>
        <p:spPr>
          <a:xfrm flipV="1">
            <a:off x="2620114" y="3546576"/>
            <a:ext cx="207219" cy="178141"/>
          </a:xfrm>
          <a:prstGeom prst="triangle">
            <a:avLst/>
          </a:prstGeom>
          <a:gradFill>
            <a:gsLst>
              <a:gs pos="0">
                <a:srgbClr val="2F5596">
                  <a:alpha val="6000"/>
                </a:srgbClr>
              </a:gs>
              <a:gs pos="100000">
                <a:srgbClr val="2F5596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ym typeface="+mn-lt"/>
            </a:endParaRPr>
          </a:p>
        </p:txBody>
      </p:sp>
      <p:sp>
        <p:nvSpPr>
          <p:cNvPr id="39" name="等腰三角形 38">
            <a:extLst>
              <a:ext uri="{FF2B5EF4-FFF2-40B4-BE49-F238E27FC236}">
                <a16:creationId xmlns:a16="http://schemas.microsoft.com/office/drawing/2014/main" id="{3FC05A49-1F7C-F68B-B35F-AD38800664E4}"/>
              </a:ext>
            </a:extLst>
          </p:cNvPr>
          <p:cNvSpPr/>
          <p:nvPr/>
        </p:nvSpPr>
        <p:spPr>
          <a:xfrm flipV="1">
            <a:off x="4302278" y="3546576"/>
            <a:ext cx="207219" cy="178141"/>
          </a:xfrm>
          <a:prstGeom prst="triangle">
            <a:avLst/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ym typeface="+mn-lt"/>
            </a:endParaRPr>
          </a:p>
        </p:txBody>
      </p:sp>
      <p:sp>
        <p:nvSpPr>
          <p:cNvPr id="40" name="等腰三角形 39">
            <a:extLst>
              <a:ext uri="{FF2B5EF4-FFF2-40B4-BE49-F238E27FC236}">
                <a16:creationId xmlns:a16="http://schemas.microsoft.com/office/drawing/2014/main" id="{48C8291F-8A58-5BEC-A97A-9D33E7D18DC4}"/>
              </a:ext>
            </a:extLst>
          </p:cNvPr>
          <p:cNvSpPr/>
          <p:nvPr/>
        </p:nvSpPr>
        <p:spPr>
          <a:xfrm flipV="1">
            <a:off x="5984440" y="3546576"/>
            <a:ext cx="207219" cy="178141"/>
          </a:xfrm>
          <a:prstGeom prst="triangle">
            <a:avLst/>
          </a:prstGeom>
          <a:gradFill>
            <a:gsLst>
              <a:gs pos="0">
                <a:srgbClr val="2F5596">
                  <a:alpha val="6000"/>
                </a:srgbClr>
              </a:gs>
              <a:gs pos="100000">
                <a:srgbClr val="2F5596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ym typeface="+mn-lt"/>
            </a:endParaRPr>
          </a:p>
        </p:txBody>
      </p:sp>
      <p:sp>
        <p:nvSpPr>
          <p:cNvPr id="41" name="等腰三角形 40">
            <a:extLst>
              <a:ext uri="{FF2B5EF4-FFF2-40B4-BE49-F238E27FC236}">
                <a16:creationId xmlns:a16="http://schemas.microsoft.com/office/drawing/2014/main" id="{013CA525-1C85-B8DB-5939-79461D171CA0}"/>
              </a:ext>
            </a:extLst>
          </p:cNvPr>
          <p:cNvSpPr/>
          <p:nvPr/>
        </p:nvSpPr>
        <p:spPr>
          <a:xfrm flipV="1">
            <a:off x="7666604" y="3546576"/>
            <a:ext cx="207219" cy="178141"/>
          </a:xfrm>
          <a:prstGeom prst="triangle">
            <a:avLst/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ym typeface="+mn-lt"/>
            </a:endParaRPr>
          </a:p>
        </p:txBody>
      </p:sp>
      <p:sp>
        <p:nvSpPr>
          <p:cNvPr id="42" name="等腰三角形 41">
            <a:extLst>
              <a:ext uri="{FF2B5EF4-FFF2-40B4-BE49-F238E27FC236}">
                <a16:creationId xmlns:a16="http://schemas.microsoft.com/office/drawing/2014/main" id="{AF78C3D2-B227-ECCA-8841-EACE40B28ACE}"/>
              </a:ext>
            </a:extLst>
          </p:cNvPr>
          <p:cNvSpPr/>
          <p:nvPr/>
        </p:nvSpPr>
        <p:spPr>
          <a:xfrm flipV="1">
            <a:off x="9348768" y="3546576"/>
            <a:ext cx="207219" cy="178141"/>
          </a:xfrm>
          <a:prstGeom prst="triangle">
            <a:avLst/>
          </a:prstGeom>
          <a:gradFill>
            <a:gsLst>
              <a:gs pos="0">
                <a:srgbClr val="2F5596">
                  <a:alpha val="6000"/>
                </a:srgbClr>
              </a:gs>
              <a:gs pos="100000">
                <a:srgbClr val="2F5596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ym typeface="+mn-lt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134BD875-83F0-93C9-8081-2572DD5595A6}"/>
              </a:ext>
            </a:extLst>
          </p:cNvPr>
          <p:cNvSpPr txBox="1"/>
          <p:nvPr/>
        </p:nvSpPr>
        <p:spPr>
          <a:xfrm>
            <a:off x="2092795" y="3855957"/>
            <a:ext cx="126185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b="1" dirty="0"/>
              <a:t>添加标题文本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7D8A709D-9845-F17A-460F-E633C78E8041}"/>
              </a:ext>
            </a:extLst>
          </p:cNvPr>
          <p:cNvSpPr txBox="1"/>
          <p:nvPr/>
        </p:nvSpPr>
        <p:spPr>
          <a:xfrm>
            <a:off x="3774959" y="3855957"/>
            <a:ext cx="126185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b="1" dirty="0"/>
              <a:t>添加标题文本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A2CCECA-1A77-345B-8F0C-4C7E526572E4}"/>
              </a:ext>
            </a:extLst>
          </p:cNvPr>
          <p:cNvSpPr txBox="1"/>
          <p:nvPr/>
        </p:nvSpPr>
        <p:spPr>
          <a:xfrm>
            <a:off x="5457121" y="3855957"/>
            <a:ext cx="126185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b="1" dirty="0"/>
              <a:t>添加标题文本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097DA6F1-8109-1708-CA28-7ADD13D84B3C}"/>
              </a:ext>
            </a:extLst>
          </p:cNvPr>
          <p:cNvSpPr txBox="1"/>
          <p:nvPr/>
        </p:nvSpPr>
        <p:spPr>
          <a:xfrm>
            <a:off x="7139285" y="3855957"/>
            <a:ext cx="126185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b="1" dirty="0"/>
              <a:t>添加标题文本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003C83D8-D03E-D885-F3C5-40516A33A315}"/>
              </a:ext>
            </a:extLst>
          </p:cNvPr>
          <p:cNvSpPr txBox="1"/>
          <p:nvPr/>
        </p:nvSpPr>
        <p:spPr>
          <a:xfrm>
            <a:off x="8821449" y="3855957"/>
            <a:ext cx="126185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00" b="1" dirty="0"/>
              <a:t>添加标题文本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E68B60AD-3318-8EDC-A938-B62A1DB011AE}"/>
              </a:ext>
            </a:extLst>
          </p:cNvPr>
          <p:cNvSpPr txBox="1"/>
          <p:nvPr/>
        </p:nvSpPr>
        <p:spPr>
          <a:xfrm>
            <a:off x="2212862" y="2797130"/>
            <a:ext cx="1021721" cy="53245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050" b="0" i="0">
                <a:solidFill>
                  <a:schemeClr val="bg1">
                    <a:lumMod val="50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pPr algn="ctr"/>
            <a:r>
              <a:rPr lang="zh-CN" altLang="en-US" sz="1000" dirty="0">
                <a:sym typeface="HarmonyOS Sans SC Light" panose="00000400000000000000" pitchFamily="2" charset="-122"/>
              </a:rPr>
              <a:t>单击此处添加描述文本</a:t>
            </a:r>
            <a:endParaRPr lang="en-US" altLang="zh-CN" sz="1000" dirty="0">
              <a:sym typeface="HarmonyOS Sans SC Light" panose="00000400000000000000" pitchFamily="2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FDE57B5B-86CF-B87D-665D-D3DC1B2AEFE6}"/>
              </a:ext>
            </a:extLst>
          </p:cNvPr>
          <p:cNvSpPr txBox="1"/>
          <p:nvPr/>
        </p:nvSpPr>
        <p:spPr>
          <a:xfrm>
            <a:off x="3895026" y="2797130"/>
            <a:ext cx="1021721" cy="53245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050" b="0" i="0">
                <a:solidFill>
                  <a:schemeClr val="bg1">
                    <a:lumMod val="50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pPr algn="ctr"/>
            <a:r>
              <a:rPr lang="zh-CN" altLang="en-US" sz="1000" dirty="0">
                <a:sym typeface="HarmonyOS Sans SC Light" panose="00000400000000000000" pitchFamily="2" charset="-122"/>
              </a:rPr>
              <a:t>单击此处添加描述文本</a:t>
            </a:r>
            <a:endParaRPr lang="en-US" altLang="zh-CN" sz="1000" dirty="0">
              <a:sym typeface="HarmonyOS Sans SC Light" panose="00000400000000000000" pitchFamily="2" charset="-122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CC4CB9C7-FCFF-7BE3-91A0-FE833D59A1DD}"/>
              </a:ext>
            </a:extLst>
          </p:cNvPr>
          <p:cNvSpPr txBox="1"/>
          <p:nvPr/>
        </p:nvSpPr>
        <p:spPr>
          <a:xfrm>
            <a:off x="5577188" y="2797130"/>
            <a:ext cx="1021721" cy="53245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050" b="0" i="0">
                <a:solidFill>
                  <a:schemeClr val="bg1">
                    <a:lumMod val="50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pPr algn="ctr"/>
            <a:r>
              <a:rPr lang="zh-CN" altLang="en-US" sz="1000" dirty="0">
                <a:sym typeface="HarmonyOS Sans SC Light" panose="00000400000000000000" pitchFamily="2" charset="-122"/>
              </a:rPr>
              <a:t>单击此处添加描述文本</a:t>
            </a:r>
            <a:endParaRPr lang="en-US" altLang="zh-CN" sz="1000" dirty="0">
              <a:sym typeface="HarmonyOS Sans SC Light" panose="00000400000000000000" pitchFamily="2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857BE4C-DB74-F7FD-5867-860A41C8F9C9}"/>
              </a:ext>
            </a:extLst>
          </p:cNvPr>
          <p:cNvSpPr txBox="1"/>
          <p:nvPr/>
        </p:nvSpPr>
        <p:spPr>
          <a:xfrm>
            <a:off x="7259352" y="2797130"/>
            <a:ext cx="1021721" cy="53245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050" b="0" i="0">
                <a:solidFill>
                  <a:schemeClr val="bg1">
                    <a:lumMod val="50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pPr algn="ctr"/>
            <a:r>
              <a:rPr lang="zh-CN" altLang="en-US" sz="1000" dirty="0">
                <a:sym typeface="HarmonyOS Sans SC Light" panose="00000400000000000000" pitchFamily="2" charset="-122"/>
              </a:rPr>
              <a:t>单击此处添加描述文本</a:t>
            </a:r>
            <a:endParaRPr lang="en-US" altLang="zh-CN" sz="1000" dirty="0">
              <a:sym typeface="HarmonyOS Sans SC Light" panose="00000400000000000000" pitchFamily="2" charset="-122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761BA39C-C3B1-311C-EAB7-A3BBD328F809}"/>
              </a:ext>
            </a:extLst>
          </p:cNvPr>
          <p:cNvSpPr txBox="1"/>
          <p:nvPr/>
        </p:nvSpPr>
        <p:spPr>
          <a:xfrm>
            <a:off x="8941516" y="2797130"/>
            <a:ext cx="1021721" cy="53245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050" b="0" i="0">
                <a:solidFill>
                  <a:schemeClr val="bg1">
                    <a:lumMod val="50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pPr algn="ctr"/>
            <a:r>
              <a:rPr lang="zh-CN" altLang="en-US" sz="1000" dirty="0">
                <a:sym typeface="HarmonyOS Sans SC Light" panose="00000400000000000000" pitchFamily="2" charset="-122"/>
              </a:rPr>
              <a:t>单击此处添加描述文本</a:t>
            </a:r>
            <a:endParaRPr lang="en-US" altLang="zh-CN" sz="1000" dirty="0">
              <a:sym typeface="HarmonyOS Sans SC Light" panose="00000400000000000000" pitchFamily="2" charset="-122"/>
            </a:endParaRPr>
          </a:p>
        </p:txBody>
      </p:sp>
      <p:sp>
        <p:nvSpPr>
          <p:cNvPr id="62" name="矩形: 圆角 61" descr="D:\51PPT模板网\51pptmoban.com\图片001.jpg">
            <a:extLst>
              <a:ext uri="{FF2B5EF4-FFF2-40B4-BE49-F238E27FC236}">
                <a16:creationId xmlns:a16="http://schemas.microsoft.com/office/drawing/2014/main" id="{25E60DD8-53BD-EF76-095E-285F62D1D5DF}"/>
              </a:ext>
            </a:extLst>
          </p:cNvPr>
          <p:cNvSpPr/>
          <p:nvPr/>
        </p:nvSpPr>
        <p:spPr>
          <a:xfrm>
            <a:off x="0" y="4249742"/>
            <a:ext cx="12192000" cy="2608258"/>
          </a:xfrm>
          <a:prstGeom prst="roundRect">
            <a:avLst>
              <a:gd name="adj" fmla="val 0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196056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任意多边形: 形状 37">
            <a:extLst>
              <a:ext uri="{FF2B5EF4-FFF2-40B4-BE49-F238E27FC236}">
                <a16:creationId xmlns:a16="http://schemas.microsoft.com/office/drawing/2014/main" id="{15422EE0-4B09-AA08-2BD5-25E01F830C41}"/>
              </a:ext>
            </a:extLst>
          </p:cNvPr>
          <p:cNvSpPr/>
          <p:nvPr/>
        </p:nvSpPr>
        <p:spPr>
          <a:xfrm>
            <a:off x="1348058" y="1936438"/>
            <a:ext cx="1948872" cy="3086395"/>
          </a:xfrm>
          <a:custGeom>
            <a:avLst/>
            <a:gdLst>
              <a:gd name="connsiteX0" fmla="*/ 1948872 w 1948872"/>
              <a:gd name="connsiteY0" fmla="*/ 0 h 3086395"/>
              <a:gd name="connsiteX1" fmla="*/ 1903010 w 1948872"/>
              <a:gd name="connsiteY1" fmla="*/ 145115 h 3086395"/>
              <a:gd name="connsiteX2" fmla="*/ 1720645 w 1948872"/>
              <a:gd name="connsiteY2" fmla="*/ 1557741 h 3086395"/>
              <a:gd name="connsiteX3" fmla="*/ 1825942 w 1948872"/>
              <a:gd name="connsiteY3" fmla="*/ 2653111 h 3086395"/>
              <a:gd name="connsiteX4" fmla="*/ 1849747 w 1948872"/>
              <a:gd name="connsiteY4" fmla="*/ 2759875 h 3086395"/>
              <a:gd name="connsiteX5" fmla="*/ 1534600 w 1948872"/>
              <a:gd name="connsiteY5" fmla="*/ 2799066 h 3086395"/>
              <a:gd name="connsiteX6" fmla="*/ 1166237 w 1948872"/>
              <a:gd name="connsiteY6" fmla="*/ 2852410 h 3086395"/>
              <a:gd name="connsiteX7" fmla="*/ 301293 w 1948872"/>
              <a:gd name="connsiteY7" fmla="*/ 3014523 h 3086395"/>
              <a:gd name="connsiteX8" fmla="*/ 0 w 1948872"/>
              <a:gd name="connsiteY8" fmla="*/ 3086395 h 3086395"/>
              <a:gd name="connsiteX9" fmla="*/ 36670 w 1948872"/>
              <a:gd name="connsiteY9" fmla="*/ 2970367 h 3086395"/>
              <a:gd name="connsiteX10" fmla="*/ 219035 w 1948872"/>
              <a:gd name="connsiteY10" fmla="*/ 1557741 h 3086395"/>
              <a:gd name="connsiteX11" fmla="*/ 171028 w 1948872"/>
              <a:gd name="connsiteY11" fmla="*/ 806418 h 3086395"/>
              <a:gd name="connsiteX12" fmla="*/ 124606 w 1948872"/>
              <a:gd name="connsiteY12" fmla="*/ 527642 h 3086395"/>
              <a:gd name="connsiteX13" fmla="*/ 346101 w 1948872"/>
              <a:gd name="connsiteY13" fmla="*/ 482405 h 3086395"/>
              <a:gd name="connsiteX14" fmla="*/ 1775535 w 1948872"/>
              <a:gd name="connsiteY14" fmla="*/ 67087 h 3086395"/>
              <a:gd name="connsiteX15" fmla="*/ 1948872 w 1948872"/>
              <a:gd name="connsiteY15" fmla="*/ 0 h 3086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48872" h="3086395">
                <a:moveTo>
                  <a:pt x="1948872" y="0"/>
                </a:moveTo>
                <a:lnTo>
                  <a:pt x="1903010" y="145115"/>
                </a:lnTo>
                <a:cubicBezTo>
                  <a:pt x="1787874" y="548357"/>
                  <a:pt x="1720645" y="1034473"/>
                  <a:pt x="1720645" y="1557741"/>
                </a:cubicBezTo>
                <a:cubicBezTo>
                  <a:pt x="1720645" y="1950193"/>
                  <a:pt x="1758461" y="2321746"/>
                  <a:pt x="1825942" y="2653111"/>
                </a:cubicBezTo>
                <a:lnTo>
                  <a:pt x="1849747" y="2759875"/>
                </a:lnTo>
                <a:lnTo>
                  <a:pt x="1534600" y="2799066"/>
                </a:lnTo>
                <a:cubicBezTo>
                  <a:pt x="1408819" y="2815940"/>
                  <a:pt x="1285974" y="2833704"/>
                  <a:pt x="1166237" y="2852410"/>
                </a:cubicBezTo>
                <a:cubicBezTo>
                  <a:pt x="858342" y="2900511"/>
                  <a:pt x="570990" y="2954841"/>
                  <a:pt x="301293" y="3014523"/>
                </a:cubicBezTo>
                <a:lnTo>
                  <a:pt x="0" y="3086395"/>
                </a:lnTo>
                <a:lnTo>
                  <a:pt x="36670" y="2970367"/>
                </a:lnTo>
                <a:cubicBezTo>
                  <a:pt x="151805" y="2567125"/>
                  <a:pt x="219035" y="2081010"/>
                  <a:pt x="219035" y="1557741"/>
                </a:cubicBezTo>
                <a:cubicBezTo>
                  <a:pt x="219035" y="1296107"/>
                  <a:pt x="202228" y="1043761"/>
                  <a:pt x="171028" y="806418"/>
                </a:cubicBezTo>
                <a:lnTo>
                  <a:pt x="124606" y="527642"/>
                </a:lnTo>
                <a:lnTo>
                  <a:pt x="346101" y="482405"/>
                </a:lnTo>
                <a:cubicBezTo>
                  <a:pt x="885495" y="363040"/>
                  <a:pt x="1354269" y="222265"/>
                  <a:pt x="1775535" y="67087"/>
                </a:cubicBezTo>
                <a:lnTo>
                  <a:pt x="1948872" y="0"/>
                </a:lnTo>
                <a:close/>
              </a:path>
            </a:pathLst>
          </a:cu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7DB54440-D4D4-5A7F-D968-60B4A00C57D9}"/>
              </a:ext>
            </a:extLst>
          </p:cNvPr>
          <p:cNvSpPr/>
          <p:nvPr/>
        </p:nvSpPr>
        <p:spPr>
          <a:xfrm>
            <a:off x="-390525" y="905277"/>
            <a:ext cx="3318850" cy="4159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39" name="任意多边形: 形状 1838">
            <a:extLst>
              <a:ext uri="{FF2B5EF4-FFF2-40B4-BE49-F238E27FC236}">
                <a16:creationId xmlns:a16="http://schemas.microsoft.com/office/drawing/2014/main" id="{2DE11847-53F0-9C2B-0A33-B14A6C1837EB}"/>
              </a:ext>
            </a:extLst>
          </p:cNvPr>
          <p:cNvSpPr/>
          <p:nvPr/>
        </p:nvSpPr>
        <p:spPr>
          <a:xfrm flipH="1">
            <a:off x="0" y="5003904"/>
            <a:ext cx="6159448" cy="3002600"/>
          </a:xfrm>
          <a:custGeom>
            <a:avLst/>
            <a:gdLst>
              <a:gd name="connsiteX0" fmla="*/ 3512413 w 4619586"/>
              <a:gd name="connsiteY0" fmla="*/ 0 h 2251950"/>
              <a:gd name="connsiteX1" fmla="*/ 3492644 w 4619586"/>
              <a:gd name="connsiteY1" fmla="*/ 0 h 2251950"/>
              <a:gd name="connsiteX2" fmla="*/ 3492644 w 4619586"/>
              <a:gd name="connsiteY2" fmla="*/ 46874 h 2251950"/>
              <a:gd name="connsiteX3" fmla="*/ 3477839 w 4619586"/>
              <a:gd name="connsiteY3" fmla="*/ 46874 h 2251950"/>
              <a:gd name="connsiteX4" fmla="*/ 3477839 w 4619586"/>
              <a:gd name="connsiteY4" fmla="*/ 58779 h 2251950"/>
              <a:gd name="connsiteX5" fmla="*/ 3452800 w 4619586"/>
              <a:gd name="connsiteY5" fmla="*/ 58779 h 2251950"/>
              <a:gd name="connsiteX6" fmla="*/ 3452800 w 4619586"/>
              <a:gd name="connsiteY6" fmla="*/ 28555 h 2251950"/>
              <a:gd name="connsiteX7" fmla="*/ 3429429 w 4619586"/>
              <a:gd name="connsiteY7" fmla="*/ 28555 h 2251950"/>
              <a:gd name="connsiteX8" fmla="*/ 3429429 w 4619586"/>
              <a:gd name="connsiteY8" fmla="*/ 58779 h 2251950"/>
              <a:gd name="connsiteX9" fmla="*/ 3422707 w 4619586"/>
              <a:gd name="connsiteY9" fmla="*/ 58779 h 2251950"/>
              <a:gd name="connsiteX10" fmla="*/ 3422707 w 4619586"/>
              <a:gd name="connsiteY10" fmla="*/ 103764 h 2251950"/>
              <a:gd name="connsiteX11" fmla="*/ 3397096 w 4619586"/>
              <a:gd name="connsiteY11" fmla="*/ 103764 h 2251950"/>
              <a:gd name="connsiteX12" fmla="*/ 3397096 w 4619586"/>
              <a:gd name="connsiteY12" fmla="*/ 364226 h 2251950"/>
              <a:gd name="connsiteX13" fmla="*/ 3304447 w 4619586"/>
              <a:gd name="connsiteY13" fmla="*/ 364226 h 2251950"/>
              <a:gd name="connsiteX14" fmla="*/ 3304447 w 4619586"/>
              <a:gd name="connsiteY14" fmla="*/ 670816 h 2251950"/>
              <a:gd name="connsiteX15" fmla="*/ 3287314 w 4619586"/>
              <a:gd name="connsiteY15" fmla="*/ 670816 h 2251950"/>
              <a:gd name="connsiteX16" fmla="*/ 3287314 w 4619586"/>
              <a:gd name="connsiteY16" fmla="*/ 364226 h 2251950"/>
              <a:gd name="connsiteX17" fmla="*/ 3265612 w 4619586"/>
              <a:gd name="connsiteY17" fmla="*/ 364226 h 2251950"/>
              <a:gd name="connsiteX18" fmla="*/ 3265612 w 4619586"/>
              <a:gd name="connsiteY18" fmla="*/ 335803 h 2251950"/>
              <a:gd name="connsiteX19" fmla="*/ 3246635 w 4619586"/>
              <a:gd name="connsiteY19" fmla="*/ 335803 h 2251950"/>
              <a:gd name="connsiteX20" fmla="*/ 3246679 w 4619586"/>
              <a:gd name="connsiteY20" fmla="*/ 335408 h 2251950"/>
              <a:gd name="connsiteX21" fmla="*/ 3210656 w 4619586"/>
              <a:gd name="connsiteY21" fmla="*/ 313575 h 2251950"/>
              <a:gd name="connsiteX22" fmla="*/ 3174633 w 4619586"/>
              <a:gd name="connsiteY22" fmla="*/ 335408 h 2251950"/>
              <a:gd name="connsiteX23" fmla="*/ 3174677 w 4619586"/>
              <a:gd name="connsiteY23" fmla="*/ 335803 h 2251950"/>
              <a:gd name="connsiteX24" fmla="*/ 3163123 w 4619586"/>
              <a:gd name="connsiteY24" fmla="*/ 335803 h 2251950"/>
              <a:gd name="connsiteX25" fmla="*/ 3163123 w 4619586"/>
              <a:gd name="connsiteY25" fmla="*/ 364226 h 2251950"/>
              <a:gd name="connsiteX26" fmla="*/ 3125562 w 4619586"/>
              <a:gd name="connsiteY26" fmla="*/ 364226 h 2251950"/>
              <a:gd name="connsiteX27" fmla="*/ 3125562 w 4619586"/>
              <a:gd name="connsiteY27" fmla="*/ 618539 h 2251950"/>
              <a:gd name="connsiteX28" fmla="*/ 3113350 w 4619586"/>
              <a:gd name="connsiteY28" fmla="*/ 618539 h 2251950"/>
              <a:gd name="connsiteX29" fmla="*/ 3113350 w 4619586"/>
              <a:gd name="connsiteY29" fmla="*/ 733329 h 2251950"/>
              <a:gd name="connsiteX30" fmla="*/ 3105442 w 4619586"/>
              <a:gd name="connsiteY30" fmla="*/ 733329 h 2251950"/>
              <a:gd name="connsiteX31" fmla="*/ 3105442 w 4619586"/>
              <a:gd name="connsiteY31" fmla="*/ 618539 h 2251950"/>
              <a:gd name="connsiteX32" fmla="*/ 3036780 w 4619586"/>
              <a:gd name="connsiteY32" fmla="*/ 618539 h 2251950"/>
              <a:gd name="connsiteX33" fmla="*/ 3036780 w 4619586"/>
              <a:gd name="connsiteY33" fmla="*/ 432889 h 2251950"/>
              <a:gd name="connsiteX34" fmla="*/ 3019691 w 4619586"/>
              <a:gd name="connsiteY34" fmla="*/ 432889 h 2251950"/>
              <a:gd name="connsiteX35" fmla="*/ 3019691 w 4619586"/>
              <a:gd name="connsiteY35" fmla="*/ 379602 h 2251950"/>
              <a:gd name="connsiteX36" fmla="*/ 2993332 w 4619586"/>
              <a:gd name="connsiteY36" fmla="*/ 379602 h 2251950"/>
              <a:gd name="connsiteX37" fmla="*/ 2993332 w 4619586"/>
              <a:gd name="connsiteY37" fmla="*/ 314497 h 2251950"/>
              <a:gd name="connsiteX38" fmla="*/ 2993113 w 4619586"/>
              <a:gd name="connsiteY38" fmla="*/ 314497 h 2251950"/>
              <a:gd name="connsiteX39" fmla="*/ 2992542 w 4619586"/>
              <a:gd name="connsiteY39" fmla="*/ 282780 h 2251950"/>
              <a:gd name="connsiteX40" fmla="*/ 2932357 w 4619586"/>
              <a:gd name="connsiteY40" fmla="*/ 314497 h 2251950"/>
              <a:gd name="connsiteX41" fmla="*/ 2932577 w 4619586"/>
              <a:gd name="connsiteY41" fmla="*/ 314497 h 2251950"/>
              <a:gd name="connsiteX42" fmla="*/ 2932577 w 4619586"/>
              <a:gd name="connsiteY42" fmla="*/ 432889 h 2251950"/>
              <a:gd name="connsiteX43" fmla="*/ 2924054 w 4619586"/>
              <a:gd name="connsiteY43" fmla="*/ 432889 h 2251950"/>
              <a:gd name="connsiteX44" fmla="*/ 2924054 w 4619586"/>
              <a:gd name="connsiteY44" fmla="*/ 819564 h 2251950"/>
              <a:gd name="connsiteX45" fmla="*/ 2905296 w 4619586"/>
              <a:gd name="connsiteY45" fmla="*/ 819564 h 2251950"/>
              <a:gd name="connsiteX46" fmla="*/ 2905296 w 4619586"/>
              <a:gd name="connsiteY46" fmla="*/ 239904 h 2251950"/>
              <a:gd name="connsiteX47" fmla="*/ 2879465 w 4619586"/>
              <a:gd name="connsiteY47" fmla="*/ 239904 h 2251950"/>
              <a:gd name="connsiteX48" fmla="*/ 2879465 w 4619586"/>
              <a:gd name="connsiteY48" fmla="*/ 170757 h 2251950"/>
              <a:gd name="connsiteX49" fmla="*/ 2788090 w 4619586"/>
              <a:gd name="connsiteY49" fmla="*/ 239904 h 2251950"/>
              <a:gd name="connsiteX50" fmla="*/ 2760853 w 4619586"/>
              <a:gd name="connsiteY50" fmla="*/ 239904 h 2251950"/>
              <a:gd name="connsiteX51" fmla="*/ 2760853 w 4619586"/>
              <a:gd name="connsiteY51" fmla="*/ 205286 h 2251950"/>
              <a:gd name="connsiteX52" fmla="*/ 2661571 w 4619586"/>
              <a:gd name="connsiteY52" fmla="*/ 205286 h 2251950"/>
              <a:gd name="connsiteX53" fmla="*/ 2661571 w 4619586"/>
              <a:gd name="connsiteY53" fmla="*/ 239904 h 2251950"/>
              <a:gd name="connsiteX54" fmla="*/ 2643998 w 4619586"/>
              <a:gd name="connsiteY54" fmla="*/ 239904 h 2251950"/>
              <a:gd name="connsiteX55" fmla="*/ 2643998 w 4619586"/>
              <a:gd name="connsiteY55" fmla="*/ 488286 h 2251950"/>
              <a:gd name="connsiteX56" fmla="*/ 2634993 w 4619586"/>
              <a:gd name="connsiteY56" fmla="*/ 488286 h 2251950"/>
              <a:gd name="connsiteX57" fmla="*/ 2634993 w 4619586"/>
              <a:gd name="connsiteY57" fmla="*/ 652497 h 2251950"/>
              <a:gd name="connsiteX58" fmla="*/ 2628403 w 4619586"/>
              <a:gd name="connsiteY58" fmla="*/ 652497 h 2251950"/>
              <a:gd name="connsiteX59" fmla="*/ 2628403 w 4619586"/>
              <a:gd name="connsiteY59" fmla="*/ 488286 h 2251950"/>
              <a:gd name="connsiteX60" fmla="*/ 2580739 w 4619586"/>
              <a:gd name="connsiteY60" fmla="*/ 488286 h 2251950"/>
              <a:gd name="connsiteX61" fmla="*/ 2580739 w 4619586"/>
              <a:gd name="connsiteY61" fmla="*/ 447606 h 2251950"/>
              <a:gd name="connsiteX62" fmla="*/ 2570723 w 4619586"/>
              <a:gd name="connsiteY62" fmla="*/ 436008 h 2251950"/>
              <a:gd name="connsiteX63" fmla="*/ 2558335 w 4619586"/>
              <a:gd name="connsiteY63" fmla="*/ 436008 h 2251950"/>
              <a:gd name="connsiteX64" fmla="*/ 2558335 w 4619586"/>
              <a:gd name="connsiteY64" fmla="*/ 406444 h 2251950"/>
              <a:gd name="connsiteX65" fmla="*/ 2548319 w 4619586"/>
              <a:gd name="connsiteY65" fmla="*/ 394846 h 2251950"/>
              <a:gd name="connsiteX66" fmla="*/ 2519632 w 4619586"/>
              <a:gd name="connsiteY66" fmla="*/ 394846 h 2251950"/>
              <a:gd name="connsiteX67" fmla="*/ 2509616 w 4619586"/>
              <a:gd name="connsiteY67" fmla="*/ 406444 h 2251950"/>
              <a:gd name="connsiteX68" fmla="*/ 2509616 w 4619586"/>
              <a:gd name="connsiteY68" fmla="*/ 436008 h 2251950"/>
              <a:gd name="connsiteX69" fmla="*/ 2419515 w 4619586"/>
              <a:gd name="connsiteY69" fmla="*/ 436008 h 2251950"/>
              <a:gd name="connsiteX70" fmla="*/ 2409498 w 4619586"/>
              <a:gd name="connsiteY70" fmla="*/ 447606 h 2251950"/>
              <a:gd name="connsiteX71" fmla="*/ 2409498 w 4619586"/>
              <a:gd name="connsiteY71" fmla="*/ 488286 h 2251950"/>
              <a:gd name="connsiteX72" fmla="*/ 2344394 w 4619586"/>
              <a:gd name="connsiteY72" fmla="*/ 488286 h 2251950"/>
              <a:gd name="connsiteX73" fmla="*/ 2344394 w 4619586"/>
              <a:gd name="connsiteY73" fmla="*/ 520487 h 2251950"/>
              <a:gd name="connsiteX74" fmla="*/ 2324099 w 4619586"/>
              <a:gd name="connsiteY74" fmla="*/ 520487 h 2251950"/>
              <a:gd name="connsiteX75" fmla="*/ 2324099 w 4619586"/>
              <a:gd name="connsiteY75" fmla="*/ 737854 h 2251950"/>
              <a:gd name="connsiteX76" fmla="*/ 2313555 w 4619586"/>
              <a:gd name="connsiteY76" fmla="*/ 737854 h 2251950"/>
              <a:gd name="connsiteX77" fmla="*/ 2313555 w 4619586"/>
              <a:gd name="connsiteY77" fmla="*/ 520487 h 2251950"/>
              <a:gd name="connsiteX78" fmla="*/ 2296203 w 4619586"/>
              <a:gd name="connsiteY78" fmla="*/ 520487 h 2251950"/>
              <a:gd name="connsiteX79" fmla="*/ 2296203 w 4619586"/>
              <a:gd name="connsiteY79" fmla="*/ 491932 h 2251950"/>
              <a:gd name="connsiteX80" fmla="*/ 2286538 w 4619586"/>
              <a:gd name="connsiteY80" fmla="*/ 491932 h 2251950"/>
              <a:gd name="connsiteX81" fmla="*/ 2286538 w 4619586"/>
              <a:gd name="connsiteY81" fmla="*/ 460434 h 2251950"/>
              <a:gd name="connsiteX82" fmla="*/ 2232943 w 4619586"/>
              <a:gd name="connsiteY82" fmla="*/ 460434 h 2251950"/>
              <a:gd name="connsiteX83" fmla="*/ 2232943 w 4619586"/>
              <a:gd name="connsiteY83" fmla="*/ 491932 h 2251950"/>
              <a:gd name="connsiteX84" fmla="*/ 2199775 w 4619586"/>
              <a:gd name="connsiteY84" fmla="*/ 491932 h 2251950"/>
              <a:gd name="connsiteX85" fmla="*/ 2199775 w 4619586"/>
              <a:gd name="connsiteY85" fmla="*/ 475765 h 2251950"/>
              <a:gd name="connsiteX86" fmla="*/ 2164631 w 4619586"/>
              <a:gd name="connsiteY86" fmla="*/ 475765 h 2251950"/>
              <a:gd name="connsiteX87" fmla="*/ 2164631 w 4619586"/>
              <a:gd name="connsiteY87" fmla="*/ 491932 h 2251950"/>
              <a:gd name="connsiteX88" fmla="*/ 2149475 w 4619586"/>
              <a:gd name="connsiteY88" fmla="*/ 491932 h 2251950"/>
              <a:gd name="connsiteX89" fmla="*/ 2149475 w 4619586"/>
              <a:gd name="connsiteY89" fmla="*/ 520487 h 2251950"/>
              <a:gd name="connsiteX90" fmla="*/ 2121536 w 4619586"/>
              <a:gd name="connsiteY90" fmla="*/ 520487 h 2251950"/>
              <a:gd name="connsiteX91" fmla="*/ 2121536 w 4619586"/>
              <a:gd name="connsiteY91" fmla="*/ 819564 h 2251950"/>
              <a:gd name="connsiteX92" fmla="*/ 2098473 w 4619586"/>
              <a:gd name="connsiteY92" fmla="*/ 819564 h 2251950"/>
              <a:gd name="connsiteX93" fmla="*/ 2098473 w 4619586"/>
              <a:gd name="connsiteY93" fmla="*/ 314497 h 2251950"/>
              <a:gd name="connsiteX94" fmla="*/ 2068204 w 4619586"/>
              <a:gd name="connsiteY94" fmla="*/ 314497 h 2251950"/>
              <a:gd name="connsiteX95" fmla="*/ 2068204 w 4619586"/>
              <a:gd name="connsiteY95" fmla="*/ 298814 h 2251950"/>
              <a:gd name="connsiteX96" fmla="*/ 2050764 w 4619586"/>
              <a:gd name="connsiteY96" fmla="*/ 298814 h 2251950"/>
              <a:gd name="connsiteX97" fmla="*/ 2050764 w 4619586"/>
              <a:gd name="connsiteY97" fmla="*/ 253082 h 2251950"/>
              <a:gd name="connsiteX98" fmla="*/ 2047776 w 4619586"/>
              <a:gd name="connsiteY98" fmla="*/ 253082 h 2251950"/>
              <a:gd name="connsiteX99" fmla="*/ 2047776 w 4619586"/>
              <a:gd name="connsiteY99" fmla="*/ 298814 h 2251950"/>
              <a:gd name="connsiteX100" fmla="*/ 2033280 w 4619586"/>
              <a:gd name="connsiteY100" fmla="*/ 298814 h 2251950"/>
              <a:gd name="connsiteX101" fmla="*/ 2033280 w 4619586"/>
              <a:gd name="connsiteY101" fmla="*/ 314497 h 2251950"/>
              <a:gd name="connsiteX102" fmla="*/ 2017816 w 4619586"/>
              <a:gd name="connsiteY102" fmla="*/ 314497 h 2251950"/>
              <a:gd name="connsiteX103" fmla="*/ 2017816 w 4619586"/>
              <a:gd name="connsiteY103" fmla="*/ 219784 h 2251950"/>
              <a:gd name="connsiteX104" fmla="*/ 1975556 w 4619586"/>
              <a:gd name="connsiteY104" fmla="*/ 219784 h 2251950"/>
              <a:gd name="connsiteX105" fmla="*/ 1975556 w 4619586"/>
              <a:gd name="connsiteY105" fmla="*/ 125070 h 2251950"/>
              <a:gd name="connsiteX106" fmla="*/ 1768073 w 4619586"/>
              <a:gd name="connsiteY106" fmla="*/ 125070 h 2251950"/>
              <a:gd name="connsiteX107" fmla="*/ 1768073 w 4619586"/>
              <a:gd name="connsiteY107" fmla="*/ 819521 h 2251950"/>
              <a:gd name="connsiteX108" fmla="*/ 1741188 w 4619586"/>
              <a:gd name="connsiteY108" fmla="*/ 819521 h 2251950"/>
              <a:gd name="connsiteX109" fmla="*/ 1741188 w 4619586"/>
              <a:gd name="connsiteY109" fmla="*/ 335803 h 2251950"/>
              <a:gd name="connsiteX110" fmla="*/ 1734158 w 4619586"/>
              <a:gd name="connsiteY110" fmla="*/ 335803 h 2251950"/>
              <a:gd name="connsiteX111" fmla="*/ 1734158 w 4619586"/>
              <a:gd name="connsiteY111" fmla="*/ 286338 h 2251950"/>
              <a:gd name="connsiteX112" fmla="*/ 1688691 w 4619586"/>
              <a:gd name="connsiteY112" fmla="*/ 313267 h 2251950"/>
              <a:gd name="connsiteX113" fmla="*/ 1688691 w 4619586"/>
              <a:gd name="connsiteY113" fmla="*/ 335803 h 2251950"/>
              <a:gd name="connsiteX114" fmla="*/ 1684078 w 4619586"/>
              <a:gd name="connsiteY114" fmla="*/ 335803 h 2251950"/>
              <a:gd name="connsiteX115" fmla="*/ 1684078 w 4619586"/>
              <a:gd name="connsiteY115" fmla="*/ 327018 h 2251950"/>
              <a:gd name="connsiteX116" fmla="*/ 1631362 w 4619586"/>
              <a:gd name="connsiteY116" fmla="*/ 327018 h 2251950"/>
              <a:gd name="connsiteX117" fmla="*/ 1631362 w 4619586"/>
              <a:gd name="connsiteY117" fmla="*/ 335803 h 2251950"/>
              <a:gd name="connsiteX118" fmla="*/ 1611153 w 4619586"/>
              <a:gd name="connsiteY118" fmla="*/ 335803 h 2251950"/>
              <a:gd name="connsiteX119" fmla="*/ 1611153 w 4619586"/>
              <a:gd name="connsiteY119" fmla="*/ 654034 h 2251950"/>
              <a:gd name="connsiteX120" fmla="*/ 1596657 w 4619586"/>
              <a:gd name="connsiteY120" fmla="*/ 654034 h 2251950"/>
              <a:gd name="connsiteX121" fmla="*/ 1596657 w 4619586"/>
              <a:gd name="connsiteY121" fmla="*/ 568459 h 2251950"/>
              <a:gd name="connsiteX122" fmla="*/ 1529839 w 4619586"/>
              <a:gd name="connsiteY122" fmla="*/ 568459 h 2251950"/>
              <a:gd name="connsiteX123" fmla="*/ 1529839 w 4619586"/>
              <a:gd name="connsiteY123" fmla="*/ 593675 h 2251950"/>
              <a:gd name="connsiteX124" fmla="*/ 1410744 w 4619586"/>
              <a:gd name="connsiteY124" fmla="*/ 593675 h 2251950"/>
              <a:gd name="connsiteX125" fmla="*/ 1410744 w 4619586"/>
              <a:gd name="connsiteY125" fmla="*/ 819564 h 2251950"/>
              <a:gd name="connsiteX126" fmla="*/ 1349285 w 4619586"/>
              <a:gd name="connsiteY126" fmla="*/ 819564 h 2251950"/>
              <a:gd name="connsiteX127" fmla="*/ 1349285 w 4619586"/>
              <a:gd name="connsiteY127" fmla="*/ 498960 h 2251950"/>
              <a:gd name="connsiteX128" fmla="*/ 1282423 w 4619586"/>
              <a:gd name="connsiteY128" fmla="*/ 498960 h 2251950"/>
              <a:gd name="connsiteX129" fmla="*/ 1282423 w 4619586"/>
              <a:gd name="connsiteY129" fmla="*/ 469528 h 2251950"/>
              <a:gd name="connsiteX130" fmla="*/ 1168732 w 4619586"/>
              <a:gd name="connsiteY130" fmla="*/ 469528 h 2251950"/>
              <a:gd name="connsiteX131" fmla="*/ 1168732 w 4619586"/>
              <a:gd name="connsiteY131" fmla="*/ 498960 h 2251950"/>
              <a:gd name="connsiteX132" fmla="*/ 1107273 w 4619586"/>
              <a:gd name="connsiteY132" fmla="*/ 498960 h 2251950"/>
              <a:gd name="connsiteX133" fmla="*/ 1107273 w 4619586"/>
              <a:gd name="connsiteY133" fmla="*/ 819564 h 2251950"/>
              <a:gd name="connsiteX134" fmla="*/ 1053327 w 4619586"/>
              <a:gd name="connsiteY134" fmla="*/ 819564 h 2251950"/>
              <a:gd name="connsiteX135" fmla="*/ 1053327 w 4619586"/>
              <a:gd name="connsiteY135" fmla="*/ 546318 h 2251950"/>
              <a:gd name="connsiteX136" fmla="*/ 1011065 w 4619586"/>
              <a:gd name="connsiteY136" fmla="*/ 546318 h 2251950"/>
              <a:gd name="connsiteX137" fmla="*/ 1011065 w 4619586"/>
              <a:gd name="connsiteY137" fmla="*/ 539816 h 2251950"/>
              <a:gd name="connsiteX138" fmla="*/ 903480 w 4619586"/>
              <a:gd name="connsiteY138" fmla="*/ 539816 h 2251950"/>
              <a:gd name="connsiteX139" fmla="*/ 903480 w 4619586"/>
              <a:gd name="connsiteY139" fmla="*/ 546318 h 2251950"/>
              <a:gd name="connsiteX140" fmla="*/ 845844 w 4619586"/>
              <a:gd name="connsiteY140" fmla="*/ 546318 h 2251950"/>
              <a:gd name="connsiteX141" fmla="*/ 845844 w 4619586"/>
              <a:gd name="connsiteY141" fmla="*/ 819564 h 2251950"/>
              <a:gd name="connsiteX142" fmla="*/ 833587 w 4619586"/>
              <a:gd name="connsiteY142" fmla="*/ 819564 h 2251950"/>
              <a:gd name="connsiteX143" fmla="*/ 833587 w 4619586"/>
              <a:gd name="connsiteY143" fmla="*/ 618978 h 2251950"/>
              <a:gd name="connsiteX144" fmla="*/ 794050 w 4619586"/>
              <a:gd name="connsiteY144" fmla="*/ 646435 h 2251950"/>
              <a:gd name="connsiteX145" fmla="*/ 794050 w 4619586"/>
              <a:gd name="connsiteY145" fmla="*/ 819608 h 2251950"/>
              <a:gd name="connsiteX146" fmla="*/ 780871 w 4619586"/>
              <a:gd name="connsiteY146" fmla="*/ 819608 h 2251950"/>
              <a:gd name="connsiteX147" fmla="*/ 780871 w 4619586"/>
              <a:gd name="connsiteY147" fmla="*/ 779104 h 2251950"/>
              <a:gd name="connsiteX148" fmla="*/ 697843 w 4619586"/>
              <a:gd name="connsiteY148" fmla="*/ 779104 h 2251950"/>
              <a:gd name="connsiteX149" fmla="*/ 697843 w 4619586"/>
              <a:gd name="connsiteY149" fmla="*/ 819608 h 2251950"/>
              <a:gd name="connsiteX150" fmla="*/ 661820 w 4619586"/>
              <a:gd name="connsiteY150" fmla="*/ 819608 h 2251950"/>
              <a:gd name="connsiteX151" fmla="*/ 661820 w 4619586"/>
              <a:gd name="connsiteY151" fmla="*/ 870260 h 2251950"/>
              <a:gd name="connsiteX152" fmla="*/ 551643 w 4619586"/>
              <a:gd name="connsiteY152" fmla="*/ 870260 h 2251950"/>
              <a:gd name="connsiteX153" fmla="*/ 0 w 4619586"/>
              <a:gd name="connsiteY153" fmla="*/ 2251950 h 2251950"/>
              <a:gd name="connsiteX154" fmla="*/ 4619586 w 4619586"/>
              <a:gd name="connsiteY154" fmla="*/ 2251950 h 2251950"/>
              <a:gd name="connsiteX155" fmla="*/ 4619586 w 4619586"/>
              <a:gd name="connsiteY155" fmla="*/ 870260 h 2251950"/>
              <a:gd name="connsiteX156" fmla="*/ 4435125 w 4619586"/>
              <a:gd name="connsiteY156" fmla="*/ 870260 h 2251950"/>
              <a:gd name="connsiteX157" fmla="*/ 4435125 w 4619586"/>
              <a:gd name="connsiteY157" fmla="*/ 870216 h 2251950"/>
              <a:gd name="connsiteX158" fmla="*/ 4435125 w 4619586"/>
              <a:gd name="connsiteY158" fmla="*/ 819564 h 2251950"/>
              <a:gd name="connsiteX159" fmla="*/ 4397872 w 4619586"/>
              <a:gd name="connsiteY159" fmla="*/ 819564 h 2251950"/>
              <a:gd name="connsiteX160" fmla="*/ 4397872 w 4619586"/>
              <a:gd name="connsiteY160" fmla="*/ 520487 h 2251950"/>
              <a:gd name="connsiteX161" fmla="*/ 4284664 w 4619586"/>
              <a:gd name="connsiteY161" fmla="*/ 520487 h 2251950"/>
              <a:gd name="connsiteX162" fmla="*/ 4284664 w 4619586"/>
              <a:gd name="connsiteY162" fmla="*/ 398712 h 2251950"/>
              <a:gd name="connsiteX163" fmla="*/ 4262962 w 4619586"/>
              <a:gd name="connsiteY163" fmla="*/ 398712 h 2251950"/>
              <a:gd name="connsiteX164" fmla="*/ 4262962 w 4619586"/>
              <a:gd name="connsiteY164" fmla="*/ 238718 h 2251950"/>
              <a:gd name="connsiteX165" fmla="*/ 4251013 w 4619586"/>
              <a:gd name="connsiteY165" fmla="*/ 238718 h 2251950"/>
              <a:gd name="connsiteX166" fmla="*/ 4251013 w 4619586"/>
              <a:gd name="connsiteY166" fmla="*/ 222024 h 2251950"/>
              <a:gd name="connsiteX167" fmla="*/ 4253517 w 4619586"/>
              <a:gd name="connsiteY167" fmla="*/ 218949 h 2251950"/>
              <a:gd name="connsiteX168" fmla="*/ 4253517 w 4619586"/>
              <a:gd name="connsiteY168" fmla="*/ 216489 h 2251950"/>
              <a:gd name="connsiteX169" fmla="*/ 4250837 w 4619586"/>
              <a:gd name="connsiteY169" fmla="*/ 213413 h 2251950"/>
              <a:gd name="connsiteX170" fmla="*/ 4243413 w 4619586"/>
              <a:gd name="connsiteY170" fmla="*/ 213413 h 2251950"/>
              <a:gd name="connsiteX171" fmla="*/ 4243413 w 4619586"/>
              <a:gd name="connsiteY171" fmla="*/ 206912 h 2251950"/>
              <a:gd name="connsiteX172" fmla="*/ 4240909 w 4619586"/>
              <a:gd name="connsiteY172" fmla="*/ 204013 h 2251950"/>
              <a:gd name="connsiteX173" fmla="*/ 4219691 w 4619586"/>
              <a:gd name="connsiteY173" fmla="*/ 204013 h 2251950"/>
              <a:gd name="connsiteX174" fmla="*/ 4219691 w 4619586"/>
              <a:gd name="connsiteY174" fmla="*/ 159599 h 2251950"/>
              <a:gd name="connsiteX175" fmla="*/ 4219207 w 4619586"/>
              <a:gd name="connsiteY175" fmla="*/ 159072 h 2251950"/>
              <a:gd name="connsiteX176" fmla="*/ 4218856 w 4619586"/>
              <a:gd name="connsiteY176" fmla="*/ 159072 h 2251950"/>
              <a:gd name="connsiteX177" fmla="*/ 4218372 w 4619586"/>
              <a:gd name="connsiteY177" fmla="*/ 159599 h 2251950"/>
              <a:gd name="connsiteX178" fmla="*/ 4218372 w 4619586"/>
              <a:gd name="connsiteY178" fmla="*/ 204013 h 2251950"/>
              <a:gd name="connsiteX179" fmla="*/ 4198472 w 4619586"/>
              <a:gd name="connsiteY179" fmla="*/ 204013 h 2251950"/>
              <a:gd name="connsiteX180" fmla="*/ 4195968 w 4619586"/>
              <a:gd name="connsiteY180" fmla="*/ 206912 h 2251950"/>
              <a:gd name="connsiteX181" fmla="*/ 4195968 w 4619586"/>
              <a:gd name="connsiteY181" fmla="*/ 213413 h 2251950"/>
              <a:gd name="connsiteX182" fmla="*/ 4185909 w 4619586"/>
              <a:gd name="connsiteY182" fmla="*/ 213413 h 2251950"/>
              <a:gd name="connsiteX183" fmla="*/ 4183228 w 4619586"/>
              <a:gd name="connsiteY183" fmla="*/ 216489 h 2251950"/>
              <a:gd name="connsiteX184" fmla="*/ 4183228 w 4619586"/>
              <a:gd name="connsiteY184" fmla="*/ 218949 h 2251950"/>
              <a:gd name="connsiteX185" fmla="*/ 4185909 w 4619586"/>
              <a:gd name="connsiteY185" fmla="*/ 222024 h 2251950"/>
              <a:gd name="connsiteX186" fmla="*/ 4186699 w 4619586"/>
              <a:gd name="connsiteY186" fmla="*/ 222024 h 2251950"/>
              <a:gd name="connsiteX187" fmla="*/ 4186699 w 4619586"/>
              <a:gd name="connsiteY187" fmla="*/ 238674 h 2251950"/>
              <a:gd name="connsiteX188" fmla="*/ 4136575 w 4619586"/>
              <a:gd name="connsiteY188" fmla="*/ 238674 h 2251950"/>
              <a:gd name="connsiteX189" fmla="*/ 4136575 w 4619586"/>
              <a:gd name="connsiteY189" fmla="*/ 398668 h 2251950"/>
              <a:gd name="connsiteX190" fmla="*/ 4088691 w 4619586"/>
              <a:gd name="connsiteY190" fmla="*/ 398668 h 2251950"/>
              <a:gd name="connsiteX191" fmla="*/ 4088691 w 4619586"/>
              <a:gd name="connsiteY191" fmla="*/ 451779 h 2251950"/>
              <a:gd name="connsiteX192" fmla="*/ 4014756 w 4619586"/>
              <a:gd name="connsiteY192" fmla="*/ 451779 h 2251950"/>
              <a:gd name="connsiteX193" fmla="*/ 4014756 w 4619586"/>
              <a:gd name="connsiteY193" fmla="*/ 654474 h 2251950"/>
              <a:gd name="connsiteX194" fmla="*/ 4005970 w 4619586"/>
              <a:gd name="connsiteY194" fmla="*/ 654474 h 2251950"/>
              <a:gd name="connsiteX195" fmla="*/ 4005970 w 4619586"/>
              <a:gd name="connsiteY195" fmla="*/ 723577 h 2251950"/>
              <a:gd name="connsiteX196" fmla="*/ 3994547 w 4619586"/>
              <a:gd name="connsiteY196" fmla="*/ 723577 h 2251950"/>
              <a:gd name="connsiteX197" fmla="*/ 3994547 w 4619586"/>
              <a:gd name="connsiteY197" fmla="*/ 520399 h 2251950"/>
              <a:gd name="connsiteX198" fmla="*/ 3973242 w 4619586"/>
              <a:gd name="connsiteY198" fmla="*/ 520399 h 2251950"/>
              <a:gd name="connsiteX199" fmla="*/ 3973242 w 4619586"/>
              <a:gd name="connsiteY199" fmla="*/ 484727 h 2251950"/>
              <a:gd name="connsiteX200" fmla="*/ 3945126 w 4619586"/>
              <a:gd name="connsiteY200" fmla="*/ 484727 h 2251950"/>
              <a:gd name="connsiteX201" fmla="*/ 3945126 w 4619586"/>
              <a:gd name="connsiteY201" fmla="*/ 460785 h 2251950"/>
              <a:gd name="connsiteX202" fmla="*/ 3935111 w 4619586"/>
              <a:gd name="connsiteY202" fmla="*/ 449188 h 2251950"/>
              <a:gd name="connsiteX203" fmla="*/ 3920525 w 4619586"/>
              <a:gd name="connsiteY203" fmla="*/ 449188 h 2251950"/>
              <a:gd name="connsiteX204" fmla="*/ 3920525 w 4619586"/>
              <a:gd name="connsiteY204" fmla="*/ 439435 h 2251950"/>
              <a:gd name="connsiteX205" fmla="*/ 3910509 w 4619586"/>
              <a:gd name="connsiteY205" fmla="*/ 427837 h 2251950"/>
              <a:gd name="connsiteX206" fmla="*/ 3890214 w 4619586"/>
              <a:gd name="connsiteY206" fmla="*/ 427837 h 2251950"/>
              <a:gd name="connsiteX207" fmla="*/ 3890214 w 4619586"/>
              <a:gd name="connsiteY207" fmla="*/ 387510 h 2251950"/>
              <a:gd name="connsiteX208" fmla="*/ 3887139 w 4619586"/>
              <a:gd name="connsiteY208" fmla="*/ 387510 h 2251950"/>
              <a:gd name="connsiteX209" fmla="*/ 3887139 w 4619586"/>
              <a:gd name="connsiteY209" fmla="*/ 427837 h 2251950"/>
              <a:gd name="connsiteX210" fmla="*/ 3871675 w 4619586"/>
              <a:gd name="connsiteY210" fmla="*/ 427837 h 2251950"/>
              <a:gd name="connsiteX211" fmla="*/ 3861659 w 4619586"/>
              <a:gd name="connsiteY211" fmla="*/ 439435 h 2251950"/>
              <a:gd name="connsiteX212" fmla="*/ 3861659 w 4619586"/>
              <a:gd name="connsiteY212" fmla="*/ 449188 h 2251950"/>
              <a:gd name="connsiteX213" fmla="*/ 3833060 w 4619586"/>
              <a:gd name="connsiteY213" fmla="*/ 449188 h 2251950"/>
              <a:gd name="connsiteX214" fmla="*/ 3823044 w 4619586"/>
              <a:gd name="connsiteY214" fmla="*/ 460785 h 2251950"/>
              <a:gd name="connsiteX215" fmla="*/ 3823044 w 4619586"/>
              <a:gd name="connsiteY215" fmla="*/ 484727 h 2251950"/>
              <a:gd name="connsiteX216" fmla="*/ 3801079 w 4619586"/>
              <a:gd name="connsiteY216" fmla="*/ 484727 h 2251950"/>
              <a:gd name="connsiteX217" fmla="*/ 3801079 w 4619586"/>
              <a:gd name="connsiteY217" fmla="*/ 520399 h 2251950"/>
              <a:gd name="connsiteX218" fmla="*/ 3774062 w 4619586"/>
              <a:gd name="connsiteY218" fmla="*/ 520399 h 2251950"/>
              <a:gd name="connsiteX219" fmla="*/ 3774062 w 4619586"/>
              <a:gd name="connsiteY219" fmla="*/ 675780 h 2251950"/>
              <a:gd name="connsiteX220" fmla="*/ 3758247 w 4619586"/>
              <a:gd name="connsiteY220" fmla="*/ 675780 h 2251950"/>
              <a:gd name="connsiteX221" fmla="*/ 3758247 w 4619586"/>
              <a:gd name="connsiteY221" fmla="*/ 603603 h 2251950"/>
              <a:gd name="connsiteX222" fmla="*/ 3754732 w 4619586"/>
              <a:gd name="connsiteY222" fmla="*/ 603603 h 2251950"/>
              <a:gd name="connsiteX223" fmla="*/ 3754732 w 4619586"/>
              <a:gd name="connsiteY223" fmla="*/ 520355 h 2251950"/>
              <a:gd name="connsiteX224" fmla="*/ 3723322 w 4619586"/>
              <a:gd name="connsiteY224" fmla="*/ 520355 h 2251950"/>
              <a:gd name="connsiteX225" fmla="*/ 3723322 w 4619586"/>
              <a:gd name="connsiteY225" fmla="*/ 305711 h 2251950"/>
              <a:gd name="connsiteX226" fmla="*/ 3725958 w 4619586"/>
              <a:gd name="connsiteY226" fmla="*/ 302329 h 2251950"/>
              <a:gd name="connsiteX227" fmla="*/ 3725958 w 4619586"/>
              <a:gd name="connsiteY227" fmla="*/ 299605 h 2251950"/>
              <a:gd name="connsiteX228" fmla="*/ 3722971 w 4619586"/>
              <a:gd name="connsiteY228" fmla="*/ 296134 h 2251950"/>
              <a:gd name="connsiteX229" fmla="*/ 3708825 w 4619586"/>
              <a:gd name="connsiteY229" fmla="*/ 296134 h 2251950"/>
              <a:gd name="connsiteX230" fmla="*/ 3708825 w 4619586"/>
              <a:gd name="connsiteY230" fmla="*/ 296003 h 2251950"/>
              <a:gd name="connsiteX231" fmla="*/ 3704080 w 4619586"/>
              <a:gd name="connsiteY231" fmla="*/ 290555 h 2251950"/>
              <a:gd name="connsiteX232" fmla="*/ 3700347 w 4619586"/>
              <a:gd name="connsiteY232" fmla="*/ 290555 h 2251950"/>
              <a:gd name="connsiteX233" fmla="*/ 3695602 w 4619586"/>
              <a:gd name="connsiteY233" fmla="*/ 296003 h 2251950"/>
              <a:gd name="connsiteX234" fmla="*/ 3695602 w 4619586"/>
              <a:gd name="connsiteY234" fmla="*/ 296266 h 2251950"/>
              <a:gd name="connsiteX235" fmla="*/ 3658261 w 4619586"/>
              <a:gd name="connsiteY235" fmla="*/ 296266 h 2251950"/>
              <a:gd name="connsiteX236" fmla="*/ 3658261 w 4619586"/>
              <a:gd name="connsiteY236" fmla="*/ 284668 h 2251950"/>
              <a:gd name="connsiteX237" fmla="*/ 3650705 w 4619586"/>
              <a:gd name="connsiteY237" fmla="*/ 275927 h 2251950"/>
              <a:gd name="connsiteX238" fmla="*/ 3644731 w 4619586"/>
              <a:gd name="connsiteY238" fmla="*/ 275927 h 2251950"/>
              <a:gd name="connsiteX239" fmla="*/ 3637175 w 4619586"/>
              <a:gd name="connsiteY239" fmla="*/ 284668 h 2251950"/>
              <a:gd name="connsiteX240" fmla="*/ 3637175 w 4619586"/>
              <a:gd name="connsiteY240" fmla="*/ 296266 h 2251950"/>
              <a:gd name="connsiteX241" fmla="*/ 3626104 w 4619586"/>
              <a:gd name="connsiteY241" fmla="*/ 296266 h 2251950"/>
              <a:gd name="connsiteX242" fmla="*/ 3623117 w 4619586"/>
              <a:gd name="connsiteY242" fmla="*/ 299737 h 2251950"/>
              <a:gd name="connsiteX243" fmla="*/ 3623117 w 4619586"/>
              <a:gd name="connsiteY243" fmla="*/ 302461 h 2251950"/>
              <a:gd name="connsiteX244" fmla="*/ 3626104 w 4619586"/>
              <a:gd name="connsiteY244" fmla="*/ 305931 h 2251950"/>
              <a:gd name="connsiteX245" fmla="*/ 3626412 w 4619586"/>
              <a:gd name="connsiteY245" fmla="*/ 305931 h 2251950"/>
              <a:gd name="connsiteX246" fmla="*/ 3626412 w 4619586"/>
              <a:gd name="connsiteY246" fmla="*/ 385225 h 2251950"/>
              <a:gd name="connsiteX247" fmla="*/ 3614990 w 4619586"/>
              <a:gd name="connsiteY247" fmla="*/ 385225 h 2251950"/>
              <a:gd name="connsiteX248" fmla="*/ 3614990 w 4619586"/>
              <a:gd name="connsiteY248" fmla="*/ 302680 h 2251950"/>
              <a:gd name="connsiteX249" fmla="*/ 3591751 w 4619586"/>
              <a:gd name="connsiteY249" fmla="*/ 302680 h 2251950"/>
              <a:gd name="connsiteX250" fmla="*/ 3591751 w 4619586"/>
              <a:gd name="connsiteY250" fmla="*/ 103808 h 2251950"/>
              <a:gd name="connsiteX251" fmla="*/ 3579802 w 4619586"/>
              <a:gd name="connsiteY251" fmla="*/ 103808 h 2251950"/>
              <a:gd name="connsiteX252" fmla="*/ 3579802 w 4619586"/>
              <a:gd name="connsiteY252" fmla="*/ 87246 h 2251950"/>
              <a:gd name="connsiteX253" fmla="*/ 3545668 w 4619586"/>
              <a:gd name="connsiteY253" fmla="*/ 87246 h 2251950"/>
              <a:gd name="connsiteX254" fmla="*/ 3545668 w 4619586"/>
              <a:gd name="connsiteY254" fmla="*/ 58823 h 2251950"/>
              <a:gd name="connsiteX255" fmla="*/ 3523615 w 4619586"/>
              <a:gd name="connsiteY255" fmla="*/ 58823 h 2251950"/>
              <a:gd name="connsiteX256" fmla="*/ 3523615 w 4619586"/>
              <a:gd name="connsiteY256" fmla="*/ 46918 h 2251950"/>
              <a:gd name="connsiteX257" fmla="*/ 3512413 w 4619586"/>
              <a:gd name="connsiteY257" fmla="*/ 46918 h 225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4619586" h="2251950">
                <a:moveTo>
                  <a:pt x="3512413" y="0"/>
                </a:moveTo>
                <a:lnTo>
                  <a:pt x="3492644" y="0"/>
                </a:lnTo>
                <a:lnTo>
                  <a:pt x="3492644" y="46874"/>
                </a:lnTo>
                <a:lnTo>
                  <a:pt x="3477839" y="46874"/>
                </a:lnTo>
                <a:lnTo>
                  <a:pt x="3477839" y="58779"/>
                </a:lnTo>
                <a:lnTo>
                  <a:pt x="3452800" y="58779"/>
                </a:lnTo>
                <a:lnTo>
                  <a:pt x="3452800" y="28555"/>
                </a:lnTo>
                <a:lnTo>
                  <a:pt x="3429429" y="28555"/>
                </a:lnTo>
                <a:lnTo>
                  <a:pt x="3429429" y="58779"/>
                </a:lnTo>
                <a:lnTo>
                  <a:pt x="3422707" y="58779"/>
                </a:lnTo>
                <a:lnTo>
                  <a:pt x="3422707" y="103764"/>
                </a:lnTo>
                <a:lnTo>
                  <a:pt x="3397096" y="103764"/>
                </a:lnTo>
                <a:lnTo>
                  <a:pt x="3397096" y="364226"/>
                </a:lnTo>
                <a:lnTo>
                  <a:pt x="3304447" y="364226"/>
                </a:lnTo>
                <a:lnTo>
                  <a:pt x="3304447" y="670816"/>
                </a:lnTo>
                <a:lnTo>
                  <a:pt x="3287314" y="670816"/>
                </a:lnTo>
                <a:lnTo>
                  <a:pt x="3287314" y="364226"/>
                </a:lnTo>
                <a:lnTo>
                  <a:pt x="3265612" y="364226"/>
                </a:lnTo>
                <a:lnTo>
                  <a:pt x="3265612" y="335803"/>
                </a:lnTo>
                <a:lnTo>
                  <a:pt x="3246635" y="335803"/>
                </a:lnTo>
                <a:cubicBezTo>
                  <a:pt x="3246635" y="335672"/>
                  <a:pt x="3246679" y="335540"/>
                  <a:pt x="3246679" y="335408"/>
                </a:cubicBezTo>
                <a:cubicBezTo>
                  <a:pt x="3246679" y="323328"/>
                  <a:pt x="3230556" y="313575"/>
                  <a:pt x="3210656" y="313575"/>
                </a:cubicBezTo>
                <a:cubicBezTo>
                  <a:pt x="3190755" y="313575"/>
                  <a:pt x="3174633" y="323372"/>
                  <a:pt x="3174633" y="335408"/>
                </a:cubicBezTo>
                <a:cubicBezTo>
                  <a:pt x="3174633" y="335540"/>
                  <a:pt x="3174677" y="335672"/>
                  <a:pt x="3174677" y="335803"/>
                </a:cubicBezTo>
                <a:lnTo>
                  <a:pt x="3163123" y="335803"/>
                </a:lnTo>
                <a:lnTo>
                  <a:pt x="3163123" y="364226"/>
                </a:lnTo>
                <a:lnTo>
                  <a:pt x="3125562" y="364226"/>
                </a:lnTo>
                <a:lnTo>
                  <a:pt x="3125562" y="618539"/>
                </a:lnTo>
                <a:lnTo>
                  <a:pt x="3113350" y="618539"/>
                </a:lnTo>
                <a:lnTo>
                  <a:pt x="3113350" y="733329"/>
                </a:lnTo>
                <a:lnTo>
                  <a:pt x="3105442" y="733329"/>
                </a:lnTo>
                <a:lnTo>
                  <a:pt x="3105442" y="618539"/>
                </a:lnTo>
                <a:lnTo>
                  <a:pt x="3036780" y="618539"/>
                </a:lnTo>
                <a:lnTo>
                  <a:pt x="3036780" y="432889"/>
                </a:lnTo>
                <a:lnTo>
                  <a:pt x="3019691" y="432889"/>
                </a:lnTo>
                <a:lnTo>
                  <a:pt x="3019691" y="379602"/>
                </a:lnTo>
                <a:lnTo>
                  <a:pt x="2993332" y="379602"/>
                </a:lnTo>
                <a:lnTo>
                  <a:pt x="2993332" y="314497"/>
                </a:lnTo>
                <a:lnTo>
                  <a:pt x="2993113" y="314497"/>
                </a:lnTo>
                <a:cubicBezTo>
                  <a:pt x="2992922" y="303925"/>
                  <a:pt x="2992733" y="293353"/>
                  <a:pt x="2992542" y="282780"/>
                </a:cubicBezTo>
                <a:lnTo>
                  <a:pt x="2932357" y="314497"/>
                </a:lnTo>
                <a:lnTo>
                  <a:pt x="2932577" y="314497"/>
                </a:lnTo>
                <a:lnTo>
                  <a:pt x="2932577" y="432889"/>
                </a:lnTo>
                <a:lnTo>
                  <a:pt x="2924054" y="432889"/>
                </a:lnTo>
                <a:lnTo>
                  <a:pt x="2924054" y="819564"/>
                </a:lnTo>
                <a:lnTo>
                  <a:pt x="2905296" y="819564"/>
                </a:lnTo>
                <a:lnTo>
                  <a:pt x="2905296" y="239904"/>
                </a:lnTo>
                <a:lnTo>
                  <a:pt x="2879465" y="239904"/>
                </a:lnTo>
                <a:lnTo>
                  <a:pt x="2879465" y="170757"/>
                </a:lnTo>
                <a:lnTo>
                  <a:pt x="2788090" y="239904"/>
                </a:lnTo>
                <a:lnTo>
                  <a:pt x="2760853" y="239904"/>
                </a:lnTo>
                <a:lnTo>
                  <a:pt x="2760853" y="205286"/>
                </a:lnTo>
                <a:lnTo>
                  <a:pt x="2661571" y="205286"/>
                </a:lnTo>
                <a:lnTo>
                  <a:pt x="2661571" y="239904"/>
                </a:lnTo>
                <a:lnTo>
                  <a:pt x="2643998" y="239904"/>
                </a:lnTo>
                <a:lnTo>
                  <a:pt x="2643998" y="488286"/>
                </a:lnTo>
                <a:lnTo>
                  <a:pt x="2634993" y="488286"/>
                </a:lnTo>
                <a:lnTo>
                  <a:pt x="2634993" y="652497"/>
                </a:lnTo>
                <a:lnTo>
                  <a:pt x="2628403" y="652497"/>
                </a:lnTo>
                <a:lnTo>
                  <a:pt x="2628403" y="488286"/>
                </a:lnTo>
                <a:lnTo>
                  <a:pt x="2580739" y="488286"/>
                </a:lnTo>
                <a:lnTo>
                  <a:pt x="2580739" y="447606"/>
                </a:lnTo>
                <a:cubicBezTo>
                  <a:pt x="2580739" y="441236"/>
                  <a:pt x="2576214" y="436008"/>
                  <a:pt x="2570723" y="436008"/>
                </a:cubicBezTo>
                <a:lnTo>
                  <a:pt x="2558335" y="436008"/>
                </a:lnTo>
                <a:lnTo>
                  <a:pt x="2558335" y="406444"/>
                </a:lnTo>
                <a:cubicBezTo>
                  <a:pt x="2558335" y="400073"/>
                  <a:pt x="2553810" y="394846"/>
                  <a:pt x="2548319" y="394846"/>
                </a:cubicBezTo>
                <a:lnTo>
                  <a:pt x="2519632" y="394846"/>
                </a:lnTo>
                <a:cubicBezTo>
                  <a:pt x="2514097" y="394846"/>
                  <a:pt x="2509616" y="400073"/>
                  <a:pt x="2509616" y="406444"/>
                </a:cubicBezTo>
                <a:lnTo>
                  <a:pt x="2509616" y="436008"/>
                </a:lnTo>
                <a:lnTo>
                  <a:pt x="2419515" y="436008"/>
                </a:lnTo>
                <a:cubicBezTo>
                  <a:pt x="2413979" y="436008"/>
                  <a:pt x="2409498" y="441236"/>
                  <a:pt x="2409498" y="447606"/>
                </a:cubicBezTo>
                <a:lnTo>
                  <a:pt x="2409498" y="488286"/>
                </a:lnTo>
                <a:lnTo>
                  <a:pt x="2344394" y="488286"/>
                </a:lnTo>
                <a:lnTo>
                  <a:pt x="2344394" y="520487"/>
                </a:lnTo>
                <a:lnTo>
                  <a:pt x="2324099" y="520487"/>
                </a:lnTo>
                <a:lnTo>
                  <a:pt x="2324099" y="737854"/>
                </a:lnTo>
                <a:lnTo>
                  <a:pt x="2313555" y="737854"/>
                </a:lnTo>
                <a:lnTo>
                  <a:pt x="2313555" y="520487"/>
                </a:lnTo>
                <a:lnTo>
                  <a:pt x="2296203" y="520487"/>
                </a:lnTo>
                <a:lnTo>
                  <a:pt x="2296203" y="491932"/>
                </a:lnTo>
                <a:lnTo>
                  <a:pt x="2286538" y="491932"/>
                </a:lnTo>
                <a:lnTo>
                  <a:pt x="2286538" y="460434"/>
                </a:lnTo>
                <a:lnTo>
                  <a:pt x="2232943" y="460434"/>
                </a:lnTo>
                <a:lnTo>
                  <a:pt x="2232943" y="491932"/>
                </a:lnTo>
                <a:lnTo>
                  <a:pt x="2199775" y="491932"/>
                </a:lnTo>
                <a:lnTo>
                  <a:pt x="2199775" y="475765"/>
                </a:lnTo>
                <a:lnTo>
                  <a:pt x="2164631" y="475765"/>
                </a:lnTo>
                <a:lnTo>
                  <a:pt x="2164631" y="491932"/>
                </a:lnTo>
                <a:lnTo>
                  <a:pt x="2149475" y="491932"/>
                </a:lnTo>
                <a:lnTo>
                  <a:pt x="2149475" y="520487"/>
                </a:lnTo>
                <a:lnTo>
                  <a:pt x="2121536" y="520487"/>
                </a:lnTo>
                <a:lnTo>
                  <a:pt x="2121536" y="819564"/>
                </a:lnTo>
                <a:lnTo>
                  <a:pt x="2098473" y="819564"/>
                </a:lnTo>
                <a:lnTo>
                  <a:pt x="2098473" y="314497"/>
                </a:lnTo>
                <a:lnTo>
                  <a:pt x="2068204" y="314497"/>
                </a:lnTo>
                <a:lnTo>
                  <a:pt x="2068204" y="298814"/>
                </a:lnTo>
                <a:lnTo>
                  <a:pt x="2050764" y="298814"/>
                </a:lnTo>
                <a:lnTo>
                  <a:pt x="2050764" y="253082"/>
                </a:lnTo>
                <a:lnTo>
                  <a:pt x="2047776" y="253082"/>
                </a:lnTo>
                <a:lnTo>
                  <a:pt x="2047776" y="298814"/>
                </a:lnTo>
                <a:lnTo>
                  <a:pt x="2033280" y="298814"/>
                </a:lnTo>
                <a:lnTo>
                  <a:pt x="2033280" y="314497"/>
                </a:lnTo>
                <a:lnTo>
                  <a:pt x="2017816" y="314497"/>
                </a:lnTo>
                <a:lnTo>
                  <a:pt x="2017816" y="219784"/>
                </a:lnTo>
                <a:lnTo>
                  <a:pt x="1975556" y="219784"/>
                </a:lnTo>
                <a:lnTo>
                  <a:pt x="1975556" y="125070"/>
                </a:lnTo>
                <a:lnTo>
                  <a:pt x="1768073" y="125070"/>
                </a:lnTo>
                <a:lnTo>
                  <a:pt x="1768073" y="819521"/>
                </a:lnTo>
                <a:lnTo>
                  <a:pt x="1741188" y="819521"/>
                </a:lnTo>
                <a:lnTo>
                  <a:pt x="1741188" y="335803"/>
                </a:lnTo>
                <a:lnTo>
                  <a:pt x="1734158" y="335803"/>
                </a:lnTo>
                <a:lnTo>
                  <a:pt x="1734158" y="286338"/>
                </a:lnTo>
                <a:lnTo>
                  <a:pt x="1688691" y="313267"/>
                </a:lnTo>
                <a:lnTo>
                  <a:pt x="1688691" y="335803"/>
                </a:lnTo>
                <a:lnTo>
                  <a:pt x="1684078" y="335803"/>
                </a:lnTo>
                <a:lnTo>
                  <a:pt x="1684078" y="327018"/>
                </a:lnTo>
                <a:lnTo>
                  <a:pt x="1631362" y="327018"/>
                </a:lnTo>
                <a:lnTo>
                  <a:pt x="1631362" y="335803"/>
                </a:lnTo>
                <a:lnTo>
                  <a:pt x="1611153" y="335803"/>
                </a:lnTo>
                <a:lnTo>
                  <a:pt x="1611153" y="654034"/>
                </a:lnTo>
                <a:lnTo>
                  <a:pt x="1596657" y="654034"/>
                </a:lnTo>
                <a:lnTo>
                  <a:pt x="1596657" y="568459"/>
                </a:lnTo>
                <a:lnTo>
                  <a:pt x="1529839" y="568459"/>
                </a:lnTo>
                <a:lnTo>
                  <a:pt x="1529839" y="593675"/>
                </a:lnTo>
                <a:lnTo>
                  <a:pt x="1410744" y="593675"/>
                </a:lnTo>
                <a:lnTo>
                  <a:pt x="1410744" y="819564"/>
                </a:lnTo>
                <a:lnTo>
                  <a:pt x="1349285" y="819564"/>
                </a:lnTo>
                <a:lnTo>
                  <a:pt x="1349285" y="498960"/>
                </a:lnTo>
                <a:lnTo>
                  <a:pt x="1282423" y="498960"/>
                </a:lnTo>
                <a:lnTo>
                  <a:pt x="1282423" y="469528"/>
                </a:lnTo>
                <a:lnTo>
                  <a:pt x="1168732" y="469528"/>
                </a:lnTo>
                <a:lnTo>
                  <a:pt x="1168732" y="498960"/>
                </a:lnTo>
                <a:lnTo>
                  <a:pt x="1107273" y="498960"/>
                </a:lnTo>
                <a:lnTo>
                  <a:pt x="1107273" y="819564"/>
                </a:lnTo>
                <a:lnTo>
                  <a:pt x="1053327" y="819564"/>
                </a:lnTo>
                <a:lnTo>
                  <a:pt x="1053327" y="546318"/>
                </a:lnTo>
                <a:lnTo>
                  <a:pt x="1011065" y="546318"/>
                </a:lnTo>
                <a:lnTo>
                  <a:pt x="1011065" y="539816"/>
                </a:lnTo>
                <a:lnTo>
                  <a:pt x="903480" y="539816"/>
                </a:lnTo>
                <a:lnTo>
                  <a:pt x="903480" y="546318"/>
                </a:lnTo>
                <a:lnTo>
                  <a:pt x="845844" y="546318"/>
                </a:lnTo>
                <a:lnTo>
                  <a:pt x="845844" y="819564"/>
                </a:lnTo>
                <a:lnTo>
                  <a:pt x="833587" y="819564"/>
                </a:lnTo>
                <a:lnTo>
                  <a:pt x="833587" y="618978"/>
                </a:lnTo>
                <a:lnTo>
                  <a:pt x="794050" y="646435"/>
                </a:lnTo>
                <a:lnTo>
                  <a:pt x="794050" y="819608"/>
                </a:lnTo>
                <a:lnTo>
                  <a:pt x="780871" y="819608"/>
                </a:lnTo>
                <a:lnTo>
                  <a:pt x="780871" y="779104"/>
                </a:lnTo>
                <a:lnTo>
                  <a:pt x="697843" y="779104"/>
                </a:lnTo>
                <a:lnTo>
                  <a:pt x="697843" y="819608"/>
                </a:lnTo>
                <a:lnTo>
                  <a:pt x="661820" y="819608"/>
                </a:lnTo>
                <a:lnTo>
                  <a:pt x="661820" y="870260"/>
                </a:lnTo>
                <a:lnTo>
                  <a:pt x="551643" y="870260"/>
                </a:lnTo>
                <a:lnTo>
                  <a:pt x="0" y="2251950"/>
                </a:lnTo>
                <a:lnTo>
                  <a:pt x="4619586" y="2251950"/>
                </a:lnTo>
                <a:lnTo>
                  <a:pt x="4619586" y="870260"/>
                </a:lnTo>
                <a:lnTo>
                  <a:pt x="4435125" y="870260"/>
                </a:lnTo>
                <a:lnTo>
                  <a:pt x="4435125" y="870216"/>
                </a:lnTo>
                <a:lnTo>
                  <a:pt x="4435125" y="819564"/>
                </a:lnTo>
                <a:lnTo>
                  <a:pt x="4397872" y="819564"/>
                </a:lnTo>
                <a:lnTo>
                  <a:pt x="4397872" y="520487"/>
                </a:lnTo>
                <a:lnTo>
                  <a:pt x="4284664" y="520487"/>
                </a:lnTo>
                <a:lnTo>
                  <a:pt x="4284664" y="398712"/>
                </a:lnTo>
                <a:lnTo>
                  <a:pt x="4262962" y="398712"/>
                </a:lnTo>
                <a:lnTo>
                  <a:pt x="4262962" y="238718"/>
                </a:lnTo>
                <a:lnTo>
                  <a:pt x="4251013" y="238718"/>
                </a:lnTo>
                <a:lnTo>
                  <a:pt x="4251013" y="222024"/>
                </a:lnTo>
                <a:cubicBezTo>
                  <a:pt x="4252419" y="221936"/>
                  <a:pt x="4253517" y="220618"/>
                  <a:pt x="4253517" y="218949"/>
                </a:cubicBezTo>
                <a:lnTo>
                  <a:pt x="4253517" y="216489"/>
                </a:lnTo>
                <a:cubicBezTo>
                  <a:pt x="4253517" y="214776"/>
                  <a:pt x="4252331" y="213413"/>
                  <a:pt x="4250837" y="213413"/>
                </a:cubicBezTo>
                <a:lnTo>
                  <a:pt x="4243413" y="213413"/>
                </a:lnTo>
                <a:lnTo>
                  <a:pt x="4243413" y="206912"/>
                </a:lnTo>
                <a:cubicBezTo>
                  <a:pt x="4243413" y="205330"/>
                  <a:pt x="4242271" y="204013"/>
                  <a:pt x="4240909" y="204013"/>
                </a:cubicBezTo>
                <a:lnTo>
                  <a:pt x="4219691" y="204013"/>
                </a:lnTo>
                <a:lnTo>
                  <a:pt x="4219691" y="159599"/>
                </a:lnTo>
                <a:cubicBezTo>
                  <a:pt x="4219691" y="159292"/>
                  <a:pt x="4219471" y="159072"/>
                  <a:pt x="4219207" y="159072"/>
                </a:cubicBezTo>
                <a:lnTo>
                  <a:pt x="4218856" y="159072"/>
                </a:lnTo>
                <a:cubicBezTo>
                  <a:pt x="4218592" y="159072"/>
                  <a:pt x="4218372" y="159335"/>
                  <a:pt x="4218372" y="159599"/>
                </a:cubicBezTo>
                <a:lnTo>
                  <a:pt x="4218372" y="204013"/>
                </a:lnTo>
                <a:lnTo>
                  <a:pt x="4198472" y="204013"/>
                </a:lnTo>
                <a:cubicBezTo>
                  <a:pt x="4197067" y="204013"/>
                  <a:pt x="4195968" y="205330"/>
                  <a:pt x="4195968" y="206912"/>
                </a:cubicBezTo>
                <a:lnTo>
                  <a:pt x="4195968" y="213413"/>
                </a:lnTo>
                <a:lnTo>
                  <a:pt x="4185909" y="213413"/>
                </a:lnTo>
                <a:cubicBezTo>
                  <a:pt x="4184415" y="213413"/>
                  <a:pt x="4183228" y="214819"/>
                  <a:pt x="4183228" y="216489"/>
                </a:cubicBezTo>
                <a:lnTo>
                  <a:pt x="4183228" y="218949"/>
                </a:lnTo>
                <a:cubicBezTo>
                  <a:pt x="4183228" y="220662"/>
                  <a:pt x="4184415" y="222024"/>
                  <a:pt x="4185909" y="222024"/>
                </a:cubicBezTo>
                <a:lnTo>
                  <a:pt x="4186699" y="222024"/>
                </a:lnTo>
                <a:lnTo>
                  <a:pt x="4186699" y="238674"/>
                </a:lnTo>
                <a:lnTo>
                  <a:pt x="4136575" y="238674"/>
                </a:lnTo>
                <a:lnTo>
                  <a:pt x="4136575" y="398668"/>
                </a:lnTo>
                <a:lnTo>
                  <a:pt x="4088691" y="398668"/>
                </a:lnTo>
                <a:lnTo>
                  <a:pt x="4088691" y="451779"/>
                </a:lnTo>
                <a:lnTo>
                  <a:pt x="4014756" y="451779"/>
                </a:lnTo>
                <a:lnTo>
                  <a:pt x="4014756" y="654474"/>
                </a:lnTo>
                <a:lnTo>
                  <a:pt x="4005970" y="654474"/>
                </a:lnTo>
                <a:lnTo>
                  <a:pt x="4005970" y="723577"/>
                </a:lnTo>
                <a:lnTo>
                  <a:pt x="3994547" y="723577"/>
                </a:lnTo>
                <a:lnTo>
                  <a:pt x="3994547" y="520399"/>
                </a:lnTo>
                <a:lnTo>
                  <a:pt x="3973242" y="520399"/>
                </a:lnTo>
                <a:lnTo>
                  <a:pt x="3973242" y="484727"/>
                </a:lnTo>
                <a:lnTo>
                  <a:pt x="3945126" y="484727"/>
                </a:lnTo>
                <a:lnTo>
                  <a:pt x="3945126" y="460785"/>
                </a:lnTo>
                <a:cubicBezTo>
                  <a:pt x="3945126" y="454416"/>
                  <a:pt x="3940601" y="449188"/>
                  <a:pt x="3935111" y="449188"/>
                </a:cubicBezTo>
                <a:lnTo>
                  <a:pt x="3920525" y="449188"/>
                </a:lnTo>
                <a:lnTo>
                  <a:pt x="3920525" y="439435"/>
                </a:lnTo>
                <a:cubicBezTo>
                  <a:pt x="3920525" y="433065"/>
                  <a:pt x="3916001" y="427837"/>
                  <a:pt x="3910509" y="427837"/>
                </a:cubicBezTo>
                <a:lnTo>
                  <a:pt x="3890214" y="427837"/>
                </a:lnTo>
                <a:lnTo>
                  <a:pt x="3890214" y="387510"/>
                </a:lnTo>
                <a:lnTo>
                  <a:pt x="3887139" y="387510"/>
                </a:lnTo>
                <a:lnTo>
                  <a:pt x="3887139" y="427837"/>
                </a:lnTo>
                <a:lnTo>
                  <a:pt x="3871675" y="427837"/>
                </a:lnTo>
                <a:cubicBezTo>
                  <a:pt x="3866140" y="427837"/>
                  <a:pt x="3861659" y="433065"/>
                  <a:pt x="3861659" y="439435"/>
                </a:cubicBezTo>
                <a:lnTo>
                  <a:pt x="3861659" y="449188"/>
                </a:lnTo>
                <a:lnTo>
                  <a:pt x="3833060" y="449188"/>
                </a:lnTo>
                <a:cubicBezTo>
                  <a:pt x="3827525" y="449188"/>
                  <a:pt x="3823044" y="454416"/>
                  <a:pt x="3823044" y="460785"/>
                </a:cubicBezTo>
                <a:lnTo>
                  <a:pt x="3823044" y="484727"/>
                </a:lnTo>
                <a:lnTo>
                  <a:pt x="3801079" y="484727"/>
                </a:lnTo>
                <a:lnTo>
                  <a:pt x="3801079" y="520399"/>
                </a:lnTo>
                <a:lnTo>
                  <a:pt x="3774062" y="520399"/>
                </a:lnTo>
                <a:lnTo>
                  <a:pt x="3774062" y="675780"/>
                </a:lnTo>
                <a:lnTo>
                  <a:pt x="3758247" y="675780"/>
                </a:lnTo>
                <a:lnTo>
                  <a:pt x="3758247" y="603603"/>
                </a:lnTo>
                <a:lnTo>
                  <a:pt x="3754732" y="603603"/>
                </a:lnTo>
                <a:lnTo>
                  <a:pt x="3754732" y="520355"/>
                </a:lnTo>
                <a:lnTo>
                  <a:pt x="3723322" y="520355"/>
                </a:lnTo>
                <a:lnTo>
                  <a:pt x="3723322" y="305711"/>
                </a:lnTo>
                <a:cubicBezTo>
                  <a:pt x="3724816" y="305492"/>
                  <a:pt x="3725958" y="304085"/>
                  <a:pt x="3725958" y="302329"/>
                </a:cubicBezTo>
                <a:lnTo>
                  <a:pt x="3725958" y="299605"/>
                </a:lnTo>
                <a:cubicBezTo>
                  <a:pt x="3725958" y="297716"/>
                  <a:pt x="3724597" y="296134"/>
                  <a:pt x="3722971" y="296134"/>
                </a:cubicBezTo>
                <a:lnTo>
                  <a:pt x="3708825" y="296134"/>
                </a:lnTo>
                <a:lnTo>
                  <a:pt x="3708825" y="296003"/>
                </a:lnTo>
                <a:cubicBezTo>
                  <a:pt x="3708825" y="293015"/>
                  <a:pt x="3706717" y="290555"/>
                  <a:pt x="3704080" y="290555"/>
                </a:cubicBezTo>
                <a:lnTo>
                  <a:pt x="3700347" y="290555"/>
                </a:lnTo>
                <a:cubicBezTo>
                  <a:pt x="3697755" y="290555"/>
                  <a:pt x="3695602" y="293015"/>
                  <a:pt x="3695602" y="296003"/>
                </a:cubicBezTo>
                <a:lnTo>
                  <a:pt x="3695602" y="296266"/>
                </a:lnTo>
                <a:lnTo>
                  <a:pt x="3658261" y="296266"/>
                </a:lnTo>
                <a:lnTo>
                  <a:pt x="3658261" y="284668"/>
                </a:lnTo>
                <a:cubicBezTo>
                  <a:pt x="3658261" y="279881"/>
                  <a:pt x="3654879" y="275927"/>
                  <a:pt x="3650705" y="275927"/>
                </a:cubicBezTo>
                <a:lnTo>
                  <a:pt x="3644731" y="275927"/>
                </a:lnTo>
                <a:cubicBezTo>
                  <a:pt x="3640558" y="275927"/>
                  <a:pt x="3637175" y="279881"/>
                  <a:pt x="3637175" y="284668"/>
                </a:cubicBezTo>
                <a:lnTo>
                  <a:pt x="3637175" y="296266"/>
                </a:lnTo>
                <a:lnTo>
                  <a:pt x="3626104" y="296266"/>
                </a:lnTo>
                <a:cubicBezTo>
                  <a:pt x="3624479" y="296266"/>
                  <a:pt x="3623117" y="297804"/>
                  <a:pt x="3623117" y="299737"/>
                </a:cubicBezTo>
                <a:lnTo>
                  <a:pt x="3623117" y="302461"/>
                </a:lnTo>
                <a:cubicBezTo>
                  <a:pt x="3623117" y="304349"/>
                  <a:pt x="3624479" y="305931"/>
                  <a:pt x="3626104" y="305931"/>
                </a:cubicBezTo>
                <a:lnTo>
                  <a:pt x="3626412" y="305931"/>
                </a:lnTo>
                <a:lnTo>
                  <a:pt x="3626412" y="385225"/>
                </a:lnTo>
                <a:lnTo>
                  <a:pt x="3614990" y="385225"/>
                </a:lnTo>
                <a:lnTo>
                  <a:pt x="3614990" y="302680"/>
                </a:lnTo>
                <a:lnTo>
                  <a:pt x="3591751" y="302680"/>
                </a:lnTo>
                <a:lnTo>
                  <a:pt x="3591751" y="103808"/>
                </a:lnTo>
                <a:lnTo>
                  <a:pt x="3579802" y="103808"/>
                </a:lnTo>
                <a:lnTo>
                  <a:pt x="3579802" y="87246"/>
                </a:lnTo>
                <a:lnTo>
                  <a:pt x="3545668" y="87246"/>
                </a:lnTo>
                <a:lnTo>
                  <a:pt x="3545668" y="58823"/>
                </a:lnTo>
                <a:lnTo>
                  <a:pt x="3523615" y="58823"/>
                </a:lnTo>
                <a:lnTo>
                  <a:pt x="3523615" y="46918"/>
                </a:lnTo>
                <a:lnTo>
                  <a:pt x="3512413" y="46918"/>
                </a:lnTo>
                <a:close/>
              </a:path>
            </a:pathLst>
          </a:custGeom>
          <a:gradFill>
            <a:gsLst>
              <a:gs pos="0">
                <a:srgbClr val="0A436E"/>
              </a:gs>
              <a:gs pos="395">
                <a:srgbClr val="06AB87">
                  <a:alpha val="25000"/>
                </a:srgbClr>
              </a:gs>
              <a:gs pos="100000">
                <a:srgbClr val="06AB87">
                  <a:alpha val="0"/>
                </a:srgbClr>
              </a:gs>
            </a:gsLst>
            <a:lin ang="5400000" scaled="1"/>
          </a:gradFill>
          <a:ln w="55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FE4BFAF0-ABA3-689E-74F3-209786FF2AE5}"/>
              </a:ext>
            </a:extLst>
          </p:cNvPr>
          <p:cNvSpPr/>
          <p:nvPr/>
        </p:nvSpPr>
        <p:spPr>
          <a:xfrm>
            <a:off x="718486" y="5579774"/>
            <a:ext cx="11473515" cy="1278227"/>
          </a:xfrm>
          <a:custGeom>
            <a:avLst/>
            <a:gdLst>
              <a:gd name="connsiteX0" fmla="*/ 11473515 w 11473515"/>
              <a:gd name="connsiteY0" fmla="*/ 0 h 1278227"/>
              <a:gd name="connsiteX1" fmla="*/ 11473515 w 11473515"/>
              <a:gd name="connsiteY1" fmla="*/ 1278227 h 1278227"/>
              <a:gd name="connsiteX2" fmla="*/ 0 w 11473515"/>
              <a:gd name="connsiteY2" fmla="*/ 1278227 h 1278227"/>
              <a:gd name="connsiteX3" fmla="*/ 137019 w 11473515"/>
              <a:gd name="connsiteY3" fmla="*/ 1214553 h 1278227"/>
              <a:gd name="connsiteX4" fmla="*/ 3030555 w 11473515"/>
              <a:gd name="connsiteY4" fmla="*/ 394428 h 1278227"/>
              <a:gd name="connsiteX5" fmla="*/ 10468116 w 11473515"/>
              <a:gd name="connsiteY5" fmla="*/ 8964 h 1278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73515" h="1278227">
                <a:moveTo>
                  <a:pt x="11473515" y="0"/>
                </a:moveTo>
                <a:lnTo>
                  <a:pt x="11473515" y="1278227"/>
                </a:lnTo>
                <a:lnTo>
                  <a:pt x="0" y="1278227"/>
                </a:lnTo>
                <a:lnTo>
                  <a:pt x="137019" y="1214553"/>
                </a:lnTo>
                <a:cubicBezTo>
                  <a:pt x="896092" y="878894"/>
                  <a:pt x="1798973" y="586833"/>
                  <a:pt x="3030555" y="394428"/>
                </a:cubicBezTo>
                <a:cubicBezTo>
                  <a:pt x="4946351" y="95132"/>
                  <a:pt x="7657523" y="36976"/>
                  <a:pt x="10468116" y="8964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C10E2B6-CB7D-C82E-74AD-A0B6C4A000B3}"/>
              </a:ext>
            </a:extLst>
          </p:cNvPr>
          <p:cNvSpPr/>
          <p:nvPr/>
        </p:nvSpPr>
        <p:spPr>
          <a:xfrm>
            <a:off x="5678654" y="5553512"/>
            <a:ext cx="6513345" cy="1304489"/>
          </a:xfrm>
          <a:custGeom>
            <a:avLst/>
            <a:gdLst>
              <a:gd name="connsiteX0" fmla="*/ 6081974 w 6513345"/>
              <a:gd name="connsiteY0" fmla="*/ 0 h 1304489"/>
              <a:gd name="connsiteX1" fmla="*/ 6513345 w 6513345"/>
              <a:gd name="connsiteY1" fmla="*/ 4655 h 1304489"/>
              <a:gd name="connsiteX2" fmla="*/ 6513345 w 6513345"/>
              <a:gd name="connsiteY2" fmla="*/ 294374 h 1304489"/>
              <a:gd name="connsiteX3" fmla="*/ 6354098 w 6513345"/>
              <a:gd name="connsiteY3" fmla="*/ 319344 h 1304489"/>
              <a:gd name="connsiteX4" fmla="*/ 3117279 w 6513345"/>
              <a:gd name="connsiteY4" fmla="*/ 1282528 h 1304489"/>
              <a:gd name="connsiteX5" fmla="*/ 3074477 w 6513345"/>
              <a:gd name="connsiteY5" fmla="*/ 1304489 h 1304489"/>
              <a:gd name="connsiteX6" fmla="*/ 0 w 6513345"/>
              <a:gd name="connsiteY6" fmla="*/ 1304489 h 1304489"/>
              <a:gd name="connsiteX7" fmla="*/ 41118 w 6513345"/>
              <a:gd name="connsiteY7" fmla="*/ 1284503 h 1304489"/>
              <a:gd name="connsiteX8" fmla="*/ 6081974 w 6513345"/>
              <a:gd name="connsiteY8" fmla="*/ 0 h 130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13345" h="1304489">
                <a:moveTo>
                  <a:pt x="6081974" y="0"/>
                </a:moveTo>
                <a:lnTo>
                  <a:pt x="6513345" y="4655"/>
                </a:lnTo>
                <a:lnTo>
                  <a:pt x="6513345" y="294374"/>
                </a:lnTo>
                <a:lnTo>
                  <a:pt x="6354098" y="319344"/>
                </a:lnTo>
                <a:cubicBezTo>
                  <a:pt x="5062721" y="543778"/>
                  <a:pt x="3951656" y="876074"/>
                  <a:pt x="3117279" y="1282528"/>
                </a:cubicBezTo>
                <a:lnTo>
                  <a:pt x="3074477" y="1304489"/>
                </a:lnTo>
                <a:lnTo>
                  <a:pt x="0" y="1304489"/>
                </a:lnTo>
                <a:lnTo>
                  <a:pt x="41118" y="1284503"/>
                </a:lnTo>
                <a:cubicBezTo>
                  <a:pt x="1575442" y="582836"/>
                  <a:pt x="3867343" y="0"/>
                  <a:pt x="6081974" y="0"/>
                </a:cubicBezTo>
                <a:close/>
              </a:path>
            </a:pathLst>
          </a:custGeom>
          <a:solidFill>
            <a:srgbClr val="2F5596">
              <a:alpha val="22000"/>
            </a:srgbClr>
          </a:solidFill>
          <a:ln w="25400" cap="flat">
            <a:solidFill>
              <a:schemeClr val="accent6">
                <a:lumMod val="20000"/>
                <a:lumOff val="8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grpSp>
        <p:nvGrpSpPr>
          <p:cNvPr id="2" name="组合 1" descr="D:\51PPT模板网\51pptmoban.com\图片001.jpg">
            <a:extLst>
              <a:ext uri="{FF2B5EF4-FFF2-40B4-BE49-F238E27FC236}">
                <a16:creationId xmlns:a16="http://schemas.microsoft.com/office/drawing/2014/main" id="{3C7C69B0-9653-E43F-642A-1449F29B4FD5}"/>
              </a:ext>
            </a:extLst>
          </p:cNvPr>
          <p:cNvGrpSpPr/>
          <p:nvPr/>
        </p:nvGrpSpPr>
        <p:grpSpPr>
          <a:xfrm>
            <a:off x="8935326" y="2961332"/>
            <a:ext cx="3022906" cy="3240481"/>
            <a:chOff x="3508079" y="786166"/>
            <a:chExt cx="3717607" cy="3985183"/>
          </a:xfrm>
        </p:grpSpPr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87FF3306-86E8-BE35-2FEC-35EC35D02E73}"/>
                </a:ext>
              </a:extLst>
            </p:cNvPr>
            <p:cNvSpPr/>
            <p:nvPr/>
          </p:nvSpPr>
          <p:spPr>
            <a:xfrm>
              <a:off x="5032171" y="2151616"/>
              <a:ext cx="1708053" cy="913957"/>
            </a:xfrm>
            <a:custGeom>
              <a:avLst/>
              <a:gdLst>
                <a:gd name="connsiteX0" fmla="*/ 977 w 1708053"/>
                <a:gd name="connsiteY0" fmla="*/ 57088 h 913957"/>
                <a:gd name="connsiteX1" fmla="*/ 17831 w 1708053"/>
                <a:gd name="connsiteY1" fmla="*/ 115792 h 913957"/>
                <a:gd name="connsiteX2" fmla="*/ 67431 w 1708053"/>
                <a:gd name="connsiteY2" fmla="*/ 173417 h 913957"/>
                <a:gd name="connsiteX3" fmla="*/ 192573 w 1708053"/>
                <a:gd name="connsiteY3" fmla="*/ 301576 h 913957"/>
                <a:gd name="connsiteX4" fmla="*/ 480146 w 1708053"/>
                <a:gd name="connsiteY4" fmla="*/ 515151 h 913957"/>
                <a:gd name="connsiteX5" fmla="*/ 919864 w 1708053"/>
                <a:gd name="connsiteY5" fmla="*/ 761165 h 913957"/>
                <a:gd name="connsiteX6" fmla="*/ 1388814 w 1708053"/>
                <a:gd name="connsiteY6" fmla="*/ 905628 h 913957"/>
                <a:gd name="connsiteX7" fmla="*/ 1708054 w 1708053"/>
                <a:gd name="connsiteY7" fmla="*/ 908903 h 913957"/>
                <a:gd name="connsiteX8" fmla="*/ 1698212 w 1708053"/>
                <a:gd name="connsiteY8" fmla="*/ 692910 h 913957"/>
                <a:gd name="connsiteX9" fmla="*/ 1131656 w 1708053"/>
                <a:gd name="connsiteY9" fmla="*/ 636881 h 913957"/>
                <a:gd name="connsiteX10" fmla="*/ 800757 w 1708053"/>
                <a:gd name="connsiteY10" fmla="*/ 498332 h 913957"/>
                <a:gd name="connsiteX11" fmla="*/ 526317 w 1708053"/>
                <a:gd name="connsiteY11" fmla="*/ 266446 h 913957"/>
                <a:gd name="connsiteX12" fmla="*/ 339386 w 1708053"/>
                <a:gd name="connsiteY12" fmla="*/ 91635 h 913957"/>
                <a:gd name="connsiteX13" fmla="*/ 156191 w 1708053"/>
                <a:gd name="connsiteY13" fmla="*/ 1092 h 913957"/>
                <a:gd name="connsiteX14" fmla="*/ 0 w 1708053"/>
                <a:gd name="connsiteY14" fmla="*/ 35400 h 913957"/>
                <a:gd name="connsiteX15" fmla="*/ 977 w 1708053"/>
                <a:gd name="connsiteY15" fmla="*/ 57088 h 913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8053" h="913957">
                  <a:moveTo>
                    <a:pt x="977" y="57088"/>
                  </a:moveTo>
                  <a:cubicBezTo>
                    <a:pt x="2881" y="77679"/>
                    <a:pt x="7801" y="98785"/>
                    <a:pt x="17831" y="115792"/>
                  </a:cubicBezTo>
                  <a:cubicBezTo>
                    <a:pt x="30810" y="137772"/>
                    <a:pt x="50749" y="154609"/>
                    <a:pt x="67431" y="173417"/>
                  </a:cubicBezTo>
                  <a:cubicBezTo>
                    <a:pt x="107294" y="218388"/>
                    <a:pt x="147910" y="261645"/>
                    <a:pt x="192573" y="301576"/>
                  </a:cubicBezTo>
                  <a:cubicBezTo>
                    <a:pt x="282001" y="381540"/>
                    <a:pt x="380311" y="450051"/>
                    <a:pt x="480146" y="515151"/>
                  </a:cubicBezTo>
                  <a:cubicBezTo>
                    <a:pt x="621181" y="607100"/>
                    <a:pt x="766467" y="693168"/>
                    <a:pt x="919864" y="761165"/>
                  </a:cubicBezTo>
                  <a:cubicBezTo>
                    <a:pt x="1071066" y="828184"/>
                    <a:pt x="1224359" y="890335"/>
                    <a:pt x="1388814" y="905628"/>
                  </a:cubicBezTo>
                  <a:cubicBezTo>
                    <a:pt x="1494924" y="915504"/>
                    <a:pt x="1601772" y="916601"/>
                    <a:pt x="1708054" y="908903"/>
                  </a:cubicBezTo>
                  <a:cubicBezTo>
                    <a:pt x="1686845" y="839397"/>
                    <a:pt x="1683416" y="764165"/>
                    <a:pt x="1698212" y="692910"/>
                  </a:cubicBezTo>
                  <a:cubicBezTo>
                    <a:pt x="1508246" y="687201"/>
                    <a:pt x="1316805" y="681286"/>
                    <a:pt x="1131656" y="636881"/>
                  </a:cubicBezTo>
                  <a:cubicBezTo>
                    <a:pt x="1013870" y="608625"/>
                    <a:pt x="901587" y="567598"/>
                    <a:pt x="800757" y="498332"/>
                  </a:cubicBezTo>
                  <a:cubicBezTo>
                    <a:pt x="702174" y="430609"/>
                    <a:pt x="613380" y="349050"/>
                    <a:pt x="526317" y="266446"/>
                  </a:cubicBezTo>
                  <a:cubicBezTo>
                    <a:pt x="464407" y="207707"/>
                    <a:pt x="403216" y="148111"/>
                    <a:pt x="339386" y="91635"/>
                  </a:cubicBezTo>
                  <a:cubicBezTo>
                    <a:pt x="290231" y="48138"/>
                    <a:pt x="221616" y="8036"/>
                    <a:pt x="156191" y="1092"/>
                  </a:cubicBezTo>
                  <a:cubicBezTo>
                    <a:pt x="102630" y="-4583"/>
                    <a:pt x="49138" y="12597"/>
                    <a:pt x="0" y="35400"/>
                  </a:cubicBezTo>
                  <a:cubicBezTo>
                    <a:pt x="0" y="42446"/>
                    <a:pt x="292" y="49733"/>
                    <a:pt x="977" y="57088"/>
                  </a:cubicBezTo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D3688113-BA76-F5A6-AF24-C800A0BA62C6}"/>
                </a:ext>
              </a:extLst>
            </p:cNvPr>
            <p:cNvSpPr/>
            <p:nvPr/>
          </p:nvSpPr>
          <p:spPr>
            <a:xfrm>
              <a:off x="5027988" y="2147325"/>
              <a:ext cx="1717826" cy="922623"/>
            </a:xfrm>
            <a:custGeom>
              <a:avLst/>
              <a:gdLst>
                <a:gd name="connsiteX0" fmla="*/ 1572420 w 1717826"/>
                <a:gd name="connsiteY0" fmla="*/ 922624 h 922623"/>
                <a:gd name="connsiteX1" fmla="*/ 1572420 w 1717826"/>
                <a:gd name="connsiteY1" fmla="*/ 922624 h 922623"/>
                <a:gd name="connsiteX2" fmla="*/ 1392620 w 1717826"/>
                <a:gd name="connsiteY2" fmla="*/ 914274 h 922623"/>
                <a:gd name="connsiteX3" fmla="*/ 922401 w 1717826"/>
                <a:gd name="connsiteY3" fmla="*/ 769468 h 922623"/>
                <a:gd name="connsiteX4" fmla="*/ 482100 w 1717826"/>
                <a:gd name="connsiteY4" fmla="*/ 523128 h 922623"/>
                <a:gd name="connsiteX5" fmla="*/ 194030 w 1717826"/>
                <a:gd name="connsiteY5" fmla="*/ 309176 h 922623"/>
                <a:gd name="connsiteX6" fmla="*/ 68529 w 1717826"/>
                <a:gd name="connsiteY6" fmla="*/ 180657 h 922623"/>
                <a:gd name="connsiteX7" fmla="*/ 52910 w 1717826"/>
                <a:gd name="connsiteY7" fmla="*/ 164078 h 922623"/>
                <a:gd name="connsiteX8" fmla="*/ 18448 w 1717826"/>
                <a:gd name="connsiteY8" fmla="*/ 122364 h 922623"/>
                <a:gd name="connsiteX9" fmla="*/ 995 w 1717826"/>
                <a:gd name="connsiteY9" fmla="*/ 61808 h 922623"/>
                <a:gd name="connsiteX10" fmla="*/ 0 w 1717826"/>
                <a:gd name="connsiteY10" fmla="*/ 39742 h 922623"/>
                <a:gd name="connsiteX11" fmla="*/ 0 w 1717826"/>
                <a:gd name="connsiteY11" fmla="*/ 36930 h 922623"/>
                <a:gd name="connsiteX12" fmla="*/ 2486 w 1717826"/>
                <a:gd name="connsiteY12" fmla="*/ 35782 h 922623"/>
                <a:gd name="connsiteX13" fmla="*/ 139406 w 1717826"/>
                <a:gd name="connsiteY13" fmla="*/ 0 h 922623"/>
                <a:gd name="connsiteX14" fmla="*/ 160803 w 1717826"/>
                <a:gd name="connsiteY14" fmla="*/ 1114 h 922623"/>
                <a:gd name="connsiteX15" fmla="*/ 346278 w 1717826"/>
                <a:gd name="connsiteY15" fmla="*/ 92669 h 922623"/>
                <a:gd name="connsiteX16" fmla="*/ 493571 w 1717826"/>
                <a:gd name="connsiteY16" fmla="*/ 229726 h 922623"/>
                <a:gd name="connsiteX17" fmla="*/ 533330 w 1717826"/>
                <a:gd name="connsiteY17" fmla="*/ 267582 h 922623"/>
                <a:gd name="connsiteX18" fmla="*/ 807255 w 1717826"/>
                <a:gd name="connsiteY18" fmla="*/ 499057 h 922623"/>
                <a:gd name="connsiteX19" fmla="*/ 1136782 w 1717826"/>
                <a:gd name="connsiteY19" fmla="*/ 636988 h 922623"/>
                <a:gd name="connsiteX20" fmla="*/ 1702516 w 1717826"/>
                <a:gd name="connsiteY20" fmla="*/ 692915 h 922623"/>
                <a:gd name="connsiteX21" fmla="*/ 1707556 w 1717826"/>
                <a:gd name="connsiteY21" fmla="*/ 693069 h 922623"/>
                <a:gd name="connsiteX22" fmla="*/ 1706494 w 1717826"/>
                <a:gd name="connsiteY22" fmla="*/ 698179 h 922623"/>
                <a:gd name="connsiteX23" fmla="*/ 1716232 w 1717826"/>
                <a:gd name="connsiteY23" fmla="*/ 911943 h 922623"/>
                <a:gd name="connsiteX24" fmla="*/ 1717826 w 1717826"/>
                <a:gd name="connsiteY24" fmla="*/ 917206 h 922623"/>
                <a:gd name="connsiteX25" fmla="*/ 1712512 w 1717826"/>
                <a:gd name="connsiteY25" fmla="*/ 917583 h 922623"/>
                <a:gd name="connsiteX26" fmla="*/ 1572420 w 1717826"/>
                <a:gd name="connsiteY26" fmla="*/ 922624 h 922623"/>
                <a:gd name="connsiteX27" fmla="*/ 8384 w 1717826"/>
                <a:gd name="connsiteY27" fmla="*/ 42537 h 922623"/>
                <a:gd name="connsiteX28" fmla="*/ 9327 w 1717826"/>
                <a:gd name="connsiteY28" fmla="*/ 60968 h 922623"/>
                <a:gd name="connsiteX29" fmla="*/ 25580 w 1717826"/>
                <a:gd name="connsiteY29" fmla="*/ 117821 h 922623"/>
                <a:gd name="connsiteX30" fmla="*/ 58807 w 1717826"/>
                <a:gd name="connsiteY30" fmla="*/ 157906 h 922623"/>
                <a:gd name="connsiteX31" fmla="*/ 74684 w 1717826"/>
                <a:gd name="connsiteY31" fmla="*/ 174776 h 922623"/>
                <a:gd name="connsiteX32" fmla="*/ 199482 w 1717826"/>
                <a:gd name="connsiteY32" fmla="*/ 302592 h 922623"/>
                <a:gd name="connsiteX33" fmla="*/ 486541 w 1717826"/>
                <a:gd name="connsiteY33" fmla="*/ 515773 h 922623"/>
                <a:gd name="connsiteX34" fmla="*/ 925676 w 1717826"/>
                <a:gd name="connsiteY34" fmla="*/ 761478 h 922623"/>
                <a:gd name="connsiteX35" fmla="*/ 1393357 w 1717826"/>
                <a:gd name="connsiteY35" fmla="*/ 905616 h 922623"/>
                <a:gd name="connsiteX36" fmla="*/ 1572403 w 1717826"/>
                <a:gd name="connsiteY36" fmla="*/ 913932 h 922623"/>
                <a:gd name="connsiteX37" fmla="*/ 1572403 w 1717826"/>
                <a:gd name="connsiteY37" fmla="*/ 913932 h 922623"/>
                <a:gd name="connsiteX38" fmla="*/ 1706631 w 1717826"/>
                <a:gd name="connsiteY38" fmla="*/ 909268 h 922623"/>
                <a:gd name="connsiteX39" fmla="*/ 1697235 w 1717826"/>
                <a:gd name="connsiteY39" fmla="*/ 701419 h 922623"/>
                <a:gd name="connsiteX40" fmla="*/ 1134862 w 1717826"/>
                <a:gd name="connsiteY40" fmla="*/ 645424 h 922623"/>
                <a:gd name="connsiteX41" fmla="*/ 802592 w 1717826"/>
                <a:gd name="connsiteY41" fmla="*/ 506275 h 922623"/>
                <a:gd name="connsiteX42" fmla="*/ 527637 w 1717826"/>
                <a:gd name="connsiteY42" fmla="*/ 273977 h 922623"/>
                <a:gd name="connsiteX43" fmla="*/ 487861 w 1717826"/>
                <a:gd name="connsiteY43" fmla="*/ 236104 h 922623"/>
                <a:gd name="connsiteX44" fmla="*/ 340808 w 1717826"/>
                <a:gd name="connsiteY44" fmla="*/ 99270 h 922623"/>
                <a:gd name="connsiteX45" fmla="*/ 159911 w 1717826"/>
                <a:gd name="connsiteY45" fmla="*/ 9756 h 922623"/>
                <a:gd name="connsiteX46" fmla="*/ 139355 w 1717826"/>
                <a:gd name="connsiteY46" fmla="*/ 8693 h 922623"/>
                <a:gd name="connsiteX47" fmla="*/ 8384 w 1717826"/>
                <a:gd name="connsiteY47" fmla="*/ 42537 h 92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7826" h="922623">
                  <a:moveTo>
                    <a:pt x="1572420" y="922624"/>
                  </a:moveTo>
                  <a:lnTo>
                    <a:pt x="1572420" y="922624"/>
                  </a:lnTo>
                  <a:cubicBezTo>
                    <a:pt x="1512601" y="922624"/>
                    <a:pt x="1452113" y="919812"/>
                    <a:pt x="1392620" y="914274"/>
                  </a:cubicBezTo>
                  <a:cubicBezTo>
                    <a:pt x="1224907" y="898655"/>
                    <a:pt x="1068374" y="834173"/>
                    <a:pt x="922401" y="769468"/>
                  </a:cubicBezTo>
                  <a:cubicBezTo>
                    <a:pt x="789219" y="710437"/>
                    <a:pt x="649315" y="632153"/>
                    <a:pt x="482100" y="523128"/>
                  </a:cubicBezTo>
                  <a:cubicBezTo>
                    <a:pt x="393015" y="465041"/>
                    <a:pt x="289134" y="394215"/>
                    <a:pt x="194030" y="309176"/>
                  </a:cubicBezTo>
                  <a:cubicBezTo>
                    <a:pt x="144653" y="265028"/>
                    <a:pt x="101018" y="217296"/>
                    <a:pt x="68529" y="180657"/>
                  </a:cubicBezTo>
                  <a:cubicBezTo>
                    <a:pt x="63539" y="175033"/>
                    <a:pt x="58139" y="169461"/>
                    <a:pt x="52910" y="164078"/>
                  </a:cubicBezTo>
                  <a:cubicBezTo>
                    <a:pt x="40548" y="151322"/>
                    <a:pt x="27758" y="138137"/>
                    <a:pt x="18448" y="122364"/>
                  </a:cubicBezTo>
                  <a:cubicBezTo>
                    <a:pt x="9121" y="106556"/>
                    <a:pt x="3241" y="86188"/>
                    <a:pt x="995" y="61808"/>
                  </a:cubicBezTo>
                  <a:cubicBezTo>
                    <a:pt x="343" y="54710"/>
                    <a:pt x="0" y="47286"/>
                    <a:pt x="0" y="39742"/>
                  </a:cubicBezTo>
                  <a:lnTo>
                    <a:pt x="0" y="36930"/>
                  </a:lnTo>
                  <a:lnTo>
                    <a:pt x="2486" y="35782"/>
                  </a:lnTo>
                  <a:cubicBezTo>
                    <a:pt x="55087" y="11367"/>
                    <a:pt x="98584" y="0"/>
                    <a:pt x="139406" y="0"/>
                  </a:cubicBezTo>
                  <a:cubicBezTo>
                    <a:pt x="146624" y="0"/>
                    <a:pt x="153825" y="377"/>
                    <a:pt x="160803" y="1114"/>
                  </a:cubicBezTo>
                  <a:cubicBezTo>
                    <a:pt x="219130" y="7304"/>
                    <a:pt x="288482" y="41525"/>
                    <a:pt x="346278" y="92669"/>
                  </a:cubicBezTo>
                  <a:cubicBezTo>
                    <a:pt x="396495" y="137092"/>
                    <a:pt x="445839" y="184172"/>
                    <a:pt x="493571" y="229726"/>
                  </a:cubicBezTo>
                  <a:cubicBezTo>
                    <a:pt x="506806" y="242362"/>
                    <a:pt x="520042" y="254998"/>
                    <a:pt x="533330" y="267582"/>
                  </a:cubicBezTo>
                  <a:cubicBezTo>
                    <a:pt x="617015" y="346981"/>
                    <a:pt x="707094" y="430254"/>
                    <a:pt x="807255" y="499057"/>
                  </a:cubicBezTo>
                  <a:cubicBezTo>
                    <a:pt x="897147" y="560796"/>
                    <a:pt x="1001851" y="604618"/>
                    <a:pt x="1136782" y="636988"/>
                  </a:cubicBezTo>
                  <a:cubicBezTo>
                    <a:pt x="1322205" y="681463"/>
                    <a:pt x="1515550" y="687275"/>
                    <a:pt x="1702516" y="692915"/>
                  </a:cubicBezTo>
                  <a:lnTo>
                    <a:pt x="1707556" y="693069"/>
                  </a:lnTo>
                  <a:lnTo>
                    <a:pt x="1706494" y="698179"/>
                  </a:lnTo>
                  <a:cubicBezTo>
                    <a:pt x="1691800" y="768988"/>
                    <a:pt x="1695161" y="842900"/>
                    <a:pt x="1716232" y="911943"/>
                  </a:cubicBezTo>
                  <a:lnTo>
                    <a:pt x="1717826" y="917206"/>
                  </a:lnTo>
                  <a:lnTo>
                    <a:pt x="1712512" y="917583"/>
                  </a:lnTo>
                  <a:cubicBezTo>
                    <a:pt x="1666117" y="920909"/>
                    <a:pt x="1618968" y="922624"/>
                    <a:pt x="1572420" y="922624"/>
                  </a:cubicBezTo>
                  <a:moveTo>
                    <a:pt x="8384" y="42537"/>
                  </a:moveTo>
                  <a:cubicBezTo>
                    <a:pt x="8470" y="48829"/>
                    <a:pt x="8778" y="55018"/>
                    <a:pt x="9327" y="60968"/>
                  </a:cubicBezTo>
                  <a:cubicBezTo>
                    <a:pt x="11453" y="84028"/>
                    <a:pt x="16922" y="103144"/>
                    <a:pt x="25580" y="117821"/>
                  </a:cubicBezTo>
                  <a:cubicBezTo>
                    <a:pt x="34376" y="132702"/>
                    <a:pt x="46789" y="145527"/>
                    <a:pt x="58807" y="157906"/>
                  </a:cubicBezTo>
                  <a:cubicBezTo>
                    <a:pt x="64105" y="163358"/>
                    <a:pt x="69575" y="169016"/>
                    <a:pt x="74684" y="174776"/>
                  </a:cubicBezTo>
                  <a:cubicBezTo>
                    <a:pt x="107019" y="211244"/>
                    <a:pt x="150430" y="258735"/>
                    <a:pt x="199482" y="302592"/>
                  </a:cubicBezTo>
                  <a:cubicBezTo>
                    <a:pt x="294174" y="387254"/>
                    <a:pt x="397730" y="457874"/>
                    <a:pt x="486541" y="515773"/>
                  </a:cubicBezTo>
                  <a:cubicBezTo>
                    <a:pt x="653362" y="624541"/>
                    <a:pt x="792905" y="702619"/>
                    <a:pt x="925676" y="761478"/>
                  </a:cubicBezTo>
                  <a:cubicBezTo>
                    <a:pt x="1071031" y="825909"/>
                    <a:pt x="1226862" y="890117"/>
                    <a:pt x="1393357" y="905616"/>
                  </a:cubicBezTo>
                  <a:cubicBezTo>
                    <a:pt x="1452610" y="911137"/>
                    <a:pt x="1512841" y="913932"/>
                    <a:pt x="1572403" y="913932"/>
                  </a:cubicBezTo>
                  <a:lnTo>
                    <a:pt x="1572403" y="913932"/>
                  </a:lnTo>
                  <a:cubicBezTo>
                    <a:pt x="1616997" y="913932"/>
                    <a:pt x="1662122" y="912354"/>
                    <a:pt x="1706631" y="909268"/>
                  </a:cubicBezTo>
                  <a:cubicBezTo>
                    <a:pt x="1687017" y="841957"/>
                    <a:pt x="1683776" y="770342"/>
                    <a:pt x="1697235" y="701419"/>
                  </a:cubicBezTo>
                  <a:cubicBezTo>
                    <a:pt x="1511418" y="695830"/>
                    <a:pt x="1319445" y="689709"/>
                    <a:pt x="1134862" y="645424"/>
                  </a:cubicBezTo>
                  <a:cubicBezTo>
                    <a:pt x="998919" y="612814"/>
                    <a:pt x="893340" y="568597"/>
                    <a:pt x="802592" y="506275"/>
                  </a:cubicBezTo>
                  <a:cubicBezTo>
                    <a:pt x="701917" y="437129"/>
                    <a:pt x="611562" y="353598"/>
                    <a:pt x="527637" y="273977"/>
                  </a:cubicBezTo>
                  <a:cubicBezTo>
                    <a:pt x="514367" y="261376"/>
                    <a:pt x="501114" y="248740"/>
                    <a:pt x="487861" y="236104"/>
                  </a:cubicBezTo>
                  <a:cubicBezTo>
                    <a:pt x="440198" y="190618"/>
                    <a:pt x="390889" y="143589"/>
                    <a:pt x="340808" y="99270"/>
                  </a:cubicBezTo>
                  <a:cubicBezTo>
                    <a:pt x="284247" y="49223"/>
                    <a:pt x="216627" y="15756"/>
                    <a:pt x="159911" y="9756"/>
                  </a:cubicBezTo>
                  <a:cubicBezTo>
                    <a:pt x="153208" y="9035"/>
                    <a:pt x="146298" y="8693"/>
                    <a:pt x="139355" y="8693"/>
                  </a:cubicBezTo>
                  <a:cubicBezTo>
                    <a:pt x="100436" y="8658"/>
                    <a:pt x="58739" y="19443"/>
                    <a:pt x="8384" y="4253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65DD9159-68FE-0E55-D959-66C2A8E4E5B8}"/>
                </a:ext>
              </a:extLst>
            </p:cNvPr>
            <p:cNvSpPr/>
            <p:nvPr/>
          </p:nvSpPr>
          <p:spPr>
            <a:xfrm>
              <a:off x="5032154" y="2151644"/>
              <a:ext cx="1693377" cy="737297"/>
            </a:xfrm>
            <a:custGeom>
              <a:avLst/>
              <a:gdLst>
                <a:gd name="connsiteX0" fmla="*/ 92309 w 1693377"/>
                <a:gd name="connsiteY0" fmla="*/ 201027 h 737297"/>
                <a:gd name="connsiteX1" fmla="*/ 112728 w 1693377"/>
                <a:gd name="connsiteY1" fmla="*/ 223109 h 737297"/>
                <a:gd name="connsiteX2" fmla="*/ 112883 w 1693377"/>
                <a:gd name="connsiteY2" fmla="*/ 223281 h 737297"/>
                <a:gd name="connsiteX3" fmla="*/ 130371 w 1693377"/>
                <a:gd name="connsiteY3" fmla="*/ 241557 h 737297"/>
                <a:gd name="connsiteX4" fmla="*/ 135908 w 1693377"/>
                <a:gd name="connsiteY4" fmla="*/ 247198 h 737297"/>
                <a:gd name="connsiteX5" fmla="*/ 148527 w 1693377"/>
                <a:gd name="connsiteY5" fmla="*/ 259903 h 737297"/>
                <a:gd name="connsiteX6" fmla="*/ 154905 w 1693377"/>
                <a:gd name="connsiteY6" fmla="*/ 266195 h 737297"/>
                <a:gd name="connsiteX7" fmla="*/ 167781 w 1693377"/>
                <a:gd name="connsiteY7" fmla="*/ 278608 h 737297"/>
                <a:gd name="connsiteX8" fmla="*/ 173645 w 1693377"/>
                <a:gd name="connsiteY8" fmla="*/ 284180 h 737297"/>
                <a:gd name="connsiteX9" fmla="*/ 192556 w 1693377"/>
                <a:gd name="connsiteY9" fmla="*/ 301548 h 737297"/>
                <a:gd name="connsiteX10" fmla="*/ 192590 w 1693377"/>
                <a:gd name="connsiteY10" fmla="*/ 301582 h 737297"/>
                <a:gd name="connsiteX11" fmla="*/ 192864 w 1693377"/>
                <a:gd name="connsiteY11" fmla="*/ 301822 h 737297"/>
                <a:gd name="connsiteX12" fmla="*/ 210352 w 1693377"/>
                <a:gd name="connsiteY12" fmla="*/ 317201 h 737297"/>
                <a:gd name="connsiteX13" fmla="*/ 238041 w 1693377"/>
                <a:gd name="connsiteY13" fmla="*/ 340621 h 737297"/>
                <a:gd name="connsiteX14" fmla="*/ 242653 w 1693377"/>
                <a:gd name="connsiteY14" fmla="*/ 344462 h 737297"/>
                <a:gd name="connsiteX15" fmla="*/ 253009 w 1693377"/>
                <a:gd name="connsiteY15" fmla="*/ 352880 h 737297"/>
                <a:gd name="connsiteX16" fmla="*/ 259490 w 1693377"/>
                <a:gd name="connsiteY16" fmla="*/ 358126 h 737297"/>
                <a:gd name="connsiteX17" fmla="*/ 269434 w 1693377"/>
                <a:gd name="connsiteY17" fmla="*/ 366030 h 737297"/>
                <a:gd name="connsiteX18" fmla="*/ 276480 w 1693377"/>
                <a:gd name="connsiteY18" fmla="*/ 371602 h 737297"/>
                <a:gd name="connsiteX19" fmla="*/ 286219 w 1693377"/>
                <a:gd name="connsiteY19" fmla="*/ 379163 h 737297"/>
                <a:gd name="connsiteX20" fmla="*/ 293642 w 1693377"/>
                <a:gd name="connsiteY20" fmla="*/ 384890 h 737297"/>
                <a:gd name="connsiteX21" fmla="*/ 303227 w 1693377"/>
                <a:gd name="connsiteY21" fmla="*/ 392176 h 737297"/>
                <a:gd name="connsiteX22" fmla="*/ 310959 w 1693377"/>
                <a:gd name="connsiteY22" fmla="*/ 398006 h 737297"/>
                <a:gd name="connsiteX23" fmla="*/ 320423 w 1693377"/>
                <a:gd name="connsiteY23" fmla="*/ 405052 h 737297"/>
                <a:gd name="connsiteX24" fmla="*/ 328413 w 1693377"/>
                <a:gd name="connsiteY24" fmla="*/ 410950 h 737297"/>
                <a:gd name="connsiteX25" fmla="*/ 337791 w 1693377"/>
                <a:gd name="connsiteY25" fmla="*/ 417791 h 737297"/>
                <a:gd name="connsiteX26" fmla="*/ 346021 w 1693377"/>
                <a:gd name="connsiteY26" fmla="*/ 423740 h 737297"/>
                <a:gd name="connsiteX27" fmla="*/ 355279 w 1693377"/>
                <a:gd name="connsiteY27" fmla="*/ 430375 h 737297"/>
                <a:gd name="connsiteX28" fmla="*/ 363749 w 1693377"/>
                <a:gd name="connsiteY28" fmla="*/ 436393 h 737297"/>
                <a:gd name="connsiteX29" fmla="*/ 372870 w 1693377"/>
                <a:gd name="connsiteY29" fmla="*/ 442823 h 737297"/>
                <a:gd name="connsiteX30" fmla="*/ 381614 w 1693377"/>
                <a:gd name="connsiteY30" fmla="*/ 448926 h 737297"/>
                <a:gd name="connsiteX31" fmla="*/ 390563 w 1693377"/>
                <a:gd name="connsiteY31" fmla="*/ 455150 h 737297"/>
                <a:gd name="connsiteX32" fmla="*/ 399650 w 1693377"/>
                <a:gd name="connsiteY32" fmla="*/ 461391 h 737297"/>
                <a:gd name="connsiteX33" fmla="*/ 408343 w 1693377"/>
                <a:gd name="connsiteY33" fmla="*/ 467340 h 737297"/>
                <a:gd name="connsiteX34" fmla="*/ 417909 w 1693377"/>
                <a:gd name="connsiteY34" fmla="*/ 473821 h 737297"/>
                <a:gd name="connsiteX35" fmla="*/ 426225 w 1693377"/>
                <a:gd name="connsiteY35" fmla="*/ 479444 h 737297"/>
                <a:gd name="connsiteX36" fmla="*/ 436357 w 1693377"/>
                <a:gd name="connsiteY36" fmla="*/ 486217 h 737297"/>
                <a:gd name="connsiteX37" fmla="*/ 444193 w 1693377"/>
                <a:gd name="connsiteY37" fmla="*/ 491446 h 737297"/>
                <a:gd name="connsiteX38" fmla="*/ 455509 w 1693377"/>
                <a:gd name="connsiteY38" fmla="*/ 498938 h 737297"/>
                <a:gd name="connsiteX39" fmla="*/ 462178 w 1693377"/>
                <a:gd name="connsiteY39" fmla="*/ 503345 h 737297"/>
                <a:gd name="connsiteX40" fmla="*/ 478226 w 1693377"/>
                <a:gd name="connsiteY40" fmla="*/ 513855 h 737297"/>
                <a:gd name="connsiteX41" fmla="*/ 480180 w 1693377"/>
                <a:gd name="connsiteY41" fmla="*/ 515140 h 737297"/>
                <a:gd name="connsiteX42" fmla="*/ 533655 w 1693377"/>
                <a:gd name="connsiteY42" fmla="*/ 549567 h 737297"/>
                <a:gd name="connsiteX43" fmla="*/ 695384 w 1693377"/>
                <a:gd name="connsiteY43" fmla="*/ 647123 h 737297"/>
                <a:gd name="connsiteX44" fmla="*/ 671467 w 1693377"/>
                <a:gd name="connsiteY44" fmla="*/ 557214 h 737297"/>
                <a:gd name="connsiteX45" fmla="*/ 933683 w 1693377"/>
                <a:gd name="connsiteY45" fmla="*/ 617342 h 737297"/>
                <a:gd name="connsiteX46" fmla="*/ 1137588 w 1693377"/>
                <a:gd name="connsiteY46" fmla="*/ 678652 h 737297"/>
                <a:gd name="connsiteX47" fmla="*/ 1693018 w 1693377"/>
                <a:gd name="connsiteY47" fmla="*/ 723864 h 737297"/>
                <a:gd name="connsiteX48" fmla="*/ 1693378 w 1693377"/>
                <a:gd name="connsiteY48" fmla="*/ 721035 h 737297"/>
                <a:gd name="connsiteX49" fmla="*/ 1427099 w 1693377"/>
                <a:gd name="connsiteY49" fmla="*/ 680487 h 737297"/>
                <a:gd name="connsiteX50" fmla="*/ 1135428 w 1693377"/>
                <a:gd name="connsiteY50" fmla="*/ 637744 h 737297"/>
                <a:gd name="connsiteX51" fmla="*/ 1130593 w 1693377"/>
                <a:gd name="connsiteY51" fmla="*/ 636596 h 737297"/>
                <a:gd name="connsiteX52" fmla="*/ 1111648 w 1693377"/>
                <a:gd name="connsiteY52" fmla="*/ 631915 h 737297"/>
                <a:gd name="connsiteX53" fmla="*/ 1111151 w 1693377"/>
                <a:gd name="connsiteY53" fmla="*/ 631795 h 737297"/>
                <a:gd name="connsiteX54" fmla="*/ 1093166 w 1693377"/>
                <a:gd name="connsiteY54" fmla="*/ 627080 h 737297"/>
                <a:gd name="connsiteX55" fmla="*/ 1091314 w 1693377"/>
                <a:gd name="connsiteY55" fmla="*/ 626583 h 737297"/>
                <a:gd name="connsiteX56" fmla="*/ 1073757 w 1693377"/>
                <a:gd name="connsiteY56" fmla="*/ 621731 h 737297"/>
                <a:gd name="connsiteX57" fmla="*/ 1072077 w 1693377"/>
                <a:gd name="connsiteY57" fmla="*/ 621251 h 737297"/>
                <a:gd name="connsiteX58" fmla="*/ 1035404 w 1693377"/>
                <a:gd name="connsiteY58" fmla="*/ 610175 h 737297"/>
                <a:gd name="connsiteX59" fmla="*/ 1035164 w 1693377"/>
                <a:gd name="connsiteY59" fmla="*/ 610106 h 737297"/>
                <a:gd name="connsiteX60" fmla="*/ 1017453 w 1693377"/>
                <a:gd name="connsiteY60" fmla="*/ 604277 h 737297"/>
                <a:gd name="connsiteX61" fmla="*/ 1015824 w 1693377"/>
                <a:gd name="connsiteY61" fmla="*/ 603728 h 737297"/>
                <a:gd name="connsiteX62" fmla="*/ 998628 w 1693377"/>
                <a:gd name="connsiteY62" fmla="*/ 597728 h 737297"/>
                <a:gd name="connsiteX63" fmla="*/ 997033 w 1693377"/>
                <a:gd name="connsiteY63" fmla="*/ 597162 h 737297"/>
                <a:gd name="connsiteX64" fmla="*/ 979528 w 1693377"/>
                <a:gd name="connsiteY64" fmla="*/ 590681 h 737297"/>
                <a:gd name="connsiteX65" fmla="*/ 979511 w 1693377"/>
                <a:gd name="connsiteY65" fmla="*/ 590664 h 737297"/>
                <a:gd name="connsiteX66" fmla="*/ 978843 w 1693377"/>
                <a:gd name="connsiteY66" fmla="*/ 590424 h 737297"/>
                <a:gd name="connsiteX67" fmla="*/ 976065 w 1693377"/>
                <a:gd name="connsiteY67" fmla="*/ 589344 h 737297"/>
                <a:gd name="connsiteX68" fmla="*/ 967938 w 1693377"/>
                <a:gd name="connsiteY68" fmla="*/ 586189 h 737297"/>
                <a:gd name="connsiteX69" fmla="*/ 967938 w 1693377"/>
                <a:gd name="connsiteY69" fmla="*/ 586189 h 737297"/>
                <a:gd name="connsiteX70" fmla="*/ 965984 w 1693377"/>
                <a:gd name="connsiteY70" fmla="*/ 585401 h 737297"/>
                <a:gd name="connsiteX71" fmla="*/ 965950 w 1693377"/>
                <a:gd name="connsiteY71" fmla="*/ 585383 h 737297"/>
                <a:gd name="connsiteX72" fmla="*/ 955371 w 1693377"/>
                <a:gd name="connsiteY72" fmla="*/ 581114 h 737297"/>
                <a:gd name="connsiteX73" fmla="*/ 955045 w 1693377"/>
                <a:gd name="connsiteY73" fmla="*/ 580977 h 737297"/>
                <a:gd name="connsiteX74" fmla="*/ 944810 w 1693377"/>
                <a:gd name="connsiteY74" fmla="*/ 576691 h 737297"/>
                <a:gd name="connsiteX75" fmla="*/ 944193 w 1693377"/>
                <a:gd name="connsiteY75" fmla="*/ 576434 h 737297"/>
                <a:gd name="connsiteX76" fmla="*/ 934317 w 1693377"/>
                <a:gd name="connsiteY76" fmla="*/ 572164 h 737297"/>
                <a:gd name="connsiteX77" fmla="*/ 933391 w 1693377"/>
                <a:gd name="connsiteY77" fmla="*/ 571753 h 737297"/>
                <a:gd name="connsiteX78" fmla="*/ 923927 w 1693377"/>
                <a:gd name="connsiteY78" fmla="*/ 567518 h 737297"/>
                <a:gd name="connsiteX79" fmla="*/ 922676 w 1693377"/>
                <a:gd name="connsiteY79" fmla="*/ 566953 h 737297"/>
                <a:gd name="connsiteX80" fmla="*/ 913589 w 1693377"/>
                <a:gd name="connsiteY80" fmla="*/ 562735 h 737297"/>
                <a:gd name="connsiteX81" fmla="*/ 912063 w 1693377"/>
                <a:gd name="connsiteY81" fmla="*/ 562015 h 737297"/>
                <a:gd name="connsiteX82" fmla="*/ 903336 w 1693377"/>
                <a:gd name="connsiteY82" fmla="*/ 557831 h 737297"/>
                <a:gd name="connsiteX83" fmla="*/ 901501 w 1693377"/>
                <a:gd name="connsiteY83" fmla="*/ 556940 h 737297"/>
                <a:gd name="connsiteX84" fmla="*/ 893169 w 1693377"/>
                <a:gd name="connsiteY84" fmla="*/ 552808 h 737297"/>
                <a:gd name="connsiteX85" fmla="*/ 891026 w 1693377"/>
                <a:gd name="connsiteY85" fmla="*/ 551728 h 737297"/>
                <a:gd name="connsiteX86" fmla="*/ 883053 w 1693377"/>
                <a:gd name="connsiteY86" fmla="*/ 547630 h 737297"/>
                <a:gd name="connsiteX87" fmla="*/ 880636 w 1693377"/>
                <a:gd name="connsiteY87" fmla="*/ 546379 h 737297"/>
                <a:gd name="connsiteX88" fmla="*/ 873024 w 1693377"/>
                <a:gd name="connsiteY88" fmla="*/ 542332 h 737297"/>
                <a:gd name="connsiteX89" fmla="*/ 870349 w 1693377"/>
                <a:gd name="connsiteY89" fmla="*/ 540892 h 737297"/>
                <a:gd name="connsiteX90" fmla="*/ 863080 w 1693377"/>
                <a:gd name="connsiteY90" fmla="*/ 536897 h 737297"/>
                <a:gd name="connsiteX91" fmla="*/ 860131 w 1693377"/>
                <a:gd name="connsiteY91" fmla="*/ 535269 h 737297"/>
                <a:gd name="connsiteX92" fmla="*/ 853153 w 1693377"/>
                <a:gd name="connsiteY92" fmla="*/ 531291 h 737297"/>
                <a:gd name="connsiteX93" fmla="*/ 850015 w 1693377"/>
                <a:gd name="connsiteY93" fmla="*/ 529491 h 737297"/>
                <a:gd name="connsiteX94" fmla="*/ 843277 w 1693377"/>
                <a:gd name="connsiteY94" fmla="*/ 525513 h 737297"/>
                <a:gd name="connsiteX95" fmla="*/ 839985 w 1693377"/>
                <a:gd name="connsiteY95" fmla="*/ 523558 h 737297"/>
                <a:gd name="connsiteX96" fmla="*/ 833436 w 1693377"/>
                <a:gd name="connsiteY96" fmla="*/ 519564 h 737297"/>
                <a:gd name="connsiteX97" fmla="*/ 830058 w 1693377"/>
                <a:gd name="connsiteY97" fmla="*/ 517489 h 737297"/>
                <a:gd name="connsiteX98" fmla="*/ 823526 w 1693377"/>
                <a:gd name="connsiteY98" fmla="*/ 513357 h 737297"/>
                <a:gd name="connsiteX99" fmla="*/ 820217 w 1693377"/>
                <a:gd name="connsiteY99" fmla="*/ 511266 h 737297"/>
                <a:gd name="connsiteX100" fmla="*/ 813428 w 1693377"/>
                <a:gd name="connsiteY100" fmla="*/ 506825 h 737297"/>
                <a:gd name="connsiteX101" fmla="*/ 810445 w 1693377"/>
                <a:gd name="connsiteY101" fmla="*/ 504870 h 737297"/>
                <a:gd name="connsiteX102" fmla="*/ 800775 w 1693377"/>
                <a:gd name="connsiteY102" fmla="*/ 498338 h 737297"/>
                <a:gd name="connsiteX103" fmla="*/ 575541 w 1693377"/>
                <a:gd name="connsiteY103" fmla="*/ 312726 h 737297"/>
                <a:gd name="connsiteX104" fmla="*/ 559082 w 1693377"/>
                <a:gd name="connsiteY104" fmla="*/ 297365 h 737297"/>
                <a:gd name="connsiteX105" fmla="*/ 526334 w 1693377"/>
                <a:gd name="connsiteY105" fmla="*/ 266469 h 737297"/>
                <a:gd name="connsiteX106" fmla="*/ 467922 w 1693377"/>
                <a:gd name="connsiteY106" fmla="*/ 210817 h 737297"/>
                <a:gd name="connsiteX107" fmla="*/ 435569 w 1693377"/>
                <a:gd name="connsiteY107" fmla="*/ 180093 h 737297"/>
                <a:gd name="connsiteX108" fmla="*/ 431437 w 1693377"/>
                <a:gd name="connsiteY108" fmla="*/ 176201 h 737297"/>
                <a:gd name="connsiteX109" fmla="*/ 339403 w 1693377"/>
                <a:gd name="connsiteY109" fmla="*/ 91659 h 737297"/>
                <a:gd name="connsiteX110" fmla="*/ 320098 w 1693377"/>
                <a:gd name="connsiteY110" fmla="*/ 75560 h 737297"/>
                <a:gd name="connsiteX111" fmla="*/ 309845 w 1693377"/>
                <a:gd name="connsiteY111" fmla="*/ 67741 h 737297"/>
                <a:gd name="connsiteX112" fmla="*/ 299232 w 1693377"/>
                <a:gd name="connsiteY112" fmla="*/ 60129 h 737297"/>
                <a:gd name="connsiteX113" fmla="*/ 288293 w 1693377"/>
                <a:gd name="connsiteY113" fmla="*/ 52774 h 737297"/>
                <a:gd name="connsiteX114" fmla="*/ 282721 w 1693377"/>
                <a:gd name="connsiteY114" fmla="*/ 49208 h 737297"/>
                <a:gd name="connsiteX115" fmla="*/ 271371 w 1693377"/>
                <a:gd name="connsiteY115" fmla="*/ 42316 h 737297"/>
                <a:gd name="connsiteX116" fmla="*/ 247968 w 1693377"/>
                <a:gd name="connsiteY116" fmla="*/ 29662 h 737297"/>
                <a:gd name="connsiteX117" fmla="*/ 229949 w 1693377"/>
                <a:gd name="connsiteY117" fmla="*/ 21330 h 737297"/>
                <a:gd name="connsiteX118" fmla="*/ 217776 w 1693377"/>
                <a:gd name="connsiteY118" fmla="*/ 16409 h 737297"/>
                <a:gd name="connsiteX119" fmla="*/ 156191 w 1693377"/>
                <a:gd name="connsiteY119" fmla="*/ 1099 h 737297"/>
                <a:gd name="connsiteX120" fmla="*/ 136114 w 1693377"/>
                <a:gd name="connsiteY120" fmla="*/ 2 h 737297"/>
                <a:gd name="connsiteX121" fmla="*/ 96184 w 1693377"/>
                <a:gd name="connsiteY121" fmla="*/ 3448 h 737297"/>
                <a:gd name="connsiteX122" fmla="*/ 56887 w 1693377"/>
                <a:gd name="connsiteY122" fmla="*/ 13032 h 737297"/>
                <a:gd name="connsiteX123" fmla="*/ 0 w 1693377"/>
                <a:gd name="connsiteY123" fmla="*/ 35406 h 737297"/>
                <a:gd name="connsiteX124" fmla="*/ 240 w 1693377"/>
                <a:gd name="connsiteY124" fmla="*/ 46104 h 737297"/>
                <a:gd name="connsiteX125" fmla="*/ 977 w 1693377"/>
                <a:gd name="connsiteY125" fmla="*/ 57060 h 737297"/>
                <a:gd name="connsiteX126" fmla="*/ 14299 w 1693377"/>
                <a:gd name="connsiteY126" fmla="*/ 109215 h 737297"/>
                <a:gd name="connsiteX127" fmla="*/ 17831 w 1693377"/>
                <a:gd name="connsiteY127" fmla="*/ 115782 h 737297"/>
                <a:gd name="connsiteX128" fmla="*/ 25803 w 1693377"/>
                <a:gd name="connsiteY128" fmla="*/ 127646 h 737297"/>
                <a:gd name="connsiteX129" fmla="*/ 36485 w 1693377"/>
                <a:gd name="connsiteY129" fmla="*/ 140556 h 737297"/>
                <a:gd name="connsiteX130" fmla="*/ 41251 w 1693377"/>
                <a:gd name="connsiteY130" fmla="*/ 145786 h 737297"/>
                <a:gd name="connsiteX131" fmla="*/ 51161 w 1693377"/>
                <a:gd name="connsiteY131" fmla="*/ 156141 h 737297"/>
                <a:gd name="connsiteX132" fmla="*/ 54487 w 1693377"/>
                <a:gd name="connsiteY132" fmla="*/ 159570 h 737297"/>
                <a:gd name="connsiteX133" fmla="*/ 61054 w 1693377"/>
                <a:gd name="connsiteY133" fmla="*/ 166445 h 737297"/>
                <a:gd name="connsiteX134" fmla="*/ 67449 w 1693377"/>
                <a:gd name="connsiteY134" fmla="*/ 173423 h 737297"/>
                <a:gd name="connsiteX135" fmla="*/ 87251 w 1693377"/>
                <a:gd name="connsiteY135" fmla="*/ 195489 h 737297"/>
                <a:gd name="connsiteX136" fmla="*/ 92309 w 1693377"/>
                <a:gd name="connsiteY136" fmla="*/ 201027 h 73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1693377" h="737297">
                  <a:moveTo>
                    <a:pt x="92309" y="201027"/>
                  </a:moveTo>
                  <a:cubicBezTo>
                    <a:pt x="99081" y="208451"/>
                    <a:pt x="105870" y="215823"/>
                    <a:pt x="112728" y="223109"/>
                  </a:cubicBezTo>
                  <a:lnTo>
                    <a:pt x="112883" y="223281"/>
                  </a:lnTo>
                  <a:cubicBezTo>
                    <a:pt x="118661" y="229419"/>
                    <a:pt x="124507" y="235505"/>
                    <a:pt x="130371" y="241557"/>
                  </a:cubicBezTo>
                  <a:cubicBezTo>
                    <a:pt x="132205" y="243443"/>
                    <a:pt x="134057" y="245312"/>
                    <a:pt x="135908" y="247198"/>
                  </a:cubicBezTo>
                  <a:cubicBezTo>
                    <a:pt x="140092" y="251450"/>
                    <a:pt x="144293" y="255702"/>
                    <a:pt x="148527" y="259903"/>
                  </a:cubicBezTo>
                  <a:cubicBezTo>
                    <a:pt x="150653" y="262012"/>
                    <a:pt x="152779" y="264103"/>
                    <a:pt x="154905" y="266195"/>
                  </a:cubicBezTo>
                  <a:cubicBezTo>
                    <a:pt x="159157" y="270361"/>
                    <a:pt x="163461" y="274493"/>
                    <a:pt x="167781" y="278608"/>
                  </a:cubicBezTo>
                  <a:cubicBezTo>
                    <a:pt x="169736" y="280477"/>
                    <a:pt x="171673" y="282346"/>
                    <a:pt x="173645" y="284180"/>
                  </a:cubicBezTo>
                  <a:cubicBezTo>
                    <a:pt x="179886" y="290026"/>
                    <a:pt x="186161" y="295821"/>
                    <a:pt x="192556" y="301548"/>
                  </a:cubicBezTo>
                  <a:lnTo>
                    <a:pt x="192590" y="301582"/>
                  </a:lnTo>
                  <a:lnTo>
                    <a:pt x="192864" y="301822"/>
                  </a:lnTo>
                  <a:cubicBezTo>
                    <a:pt x="198642" y="306983"/>
                    <a:pt x="204488" y="312109"/>
                    <a:pt x="210352" y="317201"/>
                  </a:cubicBezTo>
                  <a:cubicBezTo>
                    <a:pt x="219490" y="325122"/>
                    <a:pt x="228732" y="332906"/>
                    <a:pt x="238041" y="340621"/>
                  </a:cubicBezTo>
                  <a:cubicBezTo>
                    <a:pt x="239584" y="341907"/>
                    <a:pt x="241110" y="343193"/>
                    <a:pt x="242653" y="344462"/>
                  </a:cubicBezTo>
                  <a:cubicBezTo>
                    <a:pt x="246082" y="347291"/>
                    <a:pt x="249546" y="350085"/>
                    <a:pt x="253009" y="352880"/>
                  </a:cubicBezTo>
                  <a:cubicBezTo>
                    <a:pt x="255169" y="354629"/>
                    <a:pt x="257329" y="356395"/>
                    <a:pt x="259490" y="358126"/>
                  </a:cubicBezTo>
                  <a:cubicBezTo>
                    <a:pt x="262799" y="360784"/>
                    <a:pt x="266125" y="363390"/>
                    <a:pt x="269434" y="366030"/>
                  </a:cubicBezTo>
                  <a:cubicBezTo>
                    <a:pt x="271783" y="367882"/>
                    <a:pt x="274132" y="369751"/>
                    <a:pt x="276480" y="371602"/>
                  </a:cubicBezTo>
                  <a:cubicBezTo>
                    <a:pt x="279721" y="374140"/>
                    <a:pt x="282978" y="376643"/>
                    <a:pt x="286219" y="379163"/>
                  </a:cubicBezTo>
                  <a:cubicBezTo>
                    <a:pt x="288688" y="381084"/>
                    <a:pt x="291157" y="382987"/>
                    <a:pt x="293642" y="384890"/>
                  </a:cubicBezTo>
                  <a:cubicBezTo>
                    <a:pt x="296832" y="387324"/>
                    <a:pt x="300020" y="389742"/>
                    <a:pt x="303227" y="392176"/>
                  </a:cubicBezTo>
                  <a:cubicBezTo>
                    <a:pt x="305798" y="394131"/>
                    <a:pt x="308370" y="396068"/>
                    <a:pt x="310959" y="398006"/>
                  </a:cubicBezTo>
                  <a:cubicBezTo>
                    <a:pt x="314114" y="400372"/>
                    <a:pt x="317268" y="402703"/>
                    <a:pt x="320423" y="405052"/>
                  </a:cubicBezTo>
                  <a:cubicBezTo>
                    <a:pt x="323081" y="407024"/>
                    <a:pt x="325738" y="408996"/>
                    <a:pt x="328413" y="410950"/>
                  </a:cubicBezTo>
                  <a:cubicBezTo>
                    <a:pt x="331533" y="413248"/>
                    <a:pt x="334654" y="415511"/>
                    <a:pt x="337791" y="417791"/>
                  </a:cubicBezTo>
                  <a:cubicBezTo>
                    <a:pt x="340534" y="419780"/>
                    <a:pt x="343278" y="421769"/>
                    <a:pt x="346021" y="423740"/>
                  </a:cubicBezTo>
                  <a:cubicBezTo>
                    <a:pt x="349107" y="425952"/>
                    <a:pt x="352193" y="428164"/>
                    <a:pt x="355279" y="430375"/>
                  </a:cubicBezTo>
                  <a:cubicBezTo>
                    <a:pt x="358091" y="432381"/>
                    <a:pt x="360919" y="434387"/>
                    <a:pt x="363749" y="436393"/>
                  </a:cubicBezTo>
                  <a:cubicBezTo>
                    <a:pt x="366783" y="438536"/>
                    <a:pt x="369818" y="440697"/>
                    <a:pt x="372870" y="442823"/>
                  </a:cubicBezTo>
                  <a:cubicBezTo>
                    <a:pt x="375784" y="444863"/>
                    <a:pt x="378699" y="446903"/>
                    <a:pt x="381614" y="448926"/>
                  </a:cubicBezTo>
                  <a:cubicBezTo>
                    <a:pt x="384597" y="451001"/>
                    <a:pt x="387580" y="453075"/>
                    <a:pt x="390563" y="455150"/>
                  </a:cubicBezTo>
                  <a:cubicBezTo>
                    <a:pt x="393581" y="457242"/>
                    <a:pt x="396615" y="459316"/>
                    <a:pt x="399650" y="461391"/>
                  </a:cubicBezTo>
                  <a:cubicBezTo>
                    <a:pt x="402548" y="463380"/>
                    <a:pt x="405445" y="465368"/>
                    <a:pt x="408343" y="467340"/>
                  </a:cubicBezTo>
                  <a:cubicBezTo>
                    <a:pt x="411532" y="469500"/>
                    <a:pt x="414721" y="471660"/>
                    <a:pt x="417909" y="473821"/>
                  </a:cubicBezTo>
                  <a:cubicBezTo>
                    <a:pt x="420687" y="475690"/>
                    <a:pt x="423448" y="477576"/>
                    <a:pt x="426225" y="479444"/>
                  </a:cubicBezTo>
                  <a:cubicBezTo>
                    <a:pt x="429602" y="481708"/>
                    <a:pt x="432980" y="483971"/>
                    <a:pt x="436357" y="486217"/>
                  </a:cubicBezTo>
                  <a:cubicBezTo>
                    <a:pt x="438964" y="487965"/>
                    <a:pt x="441587" y="489714"/>
                    <a:pt x="444193" y="491446"/>
                  </a:cubicBezTo>
                  <a:cubicBezTo>
                    <a:pt x="447965" y="493949"/>
                    <a:pt x="451737" y="496435"/>
                    <a:pt x="455509" y="498938"/>
                  </a:cubicBezTo>
                  <a:cubicBezTo>
                    <a:pt x="457738" y="500413"/>
                    <a:pt x="459949" y="501887"/>
                    <a:pt x="462178" y="503345"/>
                  </a:cubicBezTo>
                  <a:cubicBezTo>
                    <a:pt x="467527" y="506859"/>
                    <a:pt x="472876" y="510357"/>
                    <a:pt x="478226" y="513855"/>
                  </a:cubicBezTo>
                  <a:cubicBezTo>
                    <a:pt x="478877" y="514283"/>
                    <a:pt x="479529" y="514712"/>
                    <a:pt x="480180" y="515140"/>
                  </a:cubicBezTo>
                  <a:cubicBezTo>
                    <a:pt x="497651" y="526542"/>
                    <a:pt x="515808" y="537806"/>
                    <a:pt x="533655" y="549567"/>
                  </a:cubicBezTo>
                  <a:cubicBezTo>
                    <a:pt x="586839" y="583343"/>
                    <a:pt x="640675" y="616073"/>
                    <a:pt x="695384" y="647123"/>
                  </a:cubicBezTo>
                  <a:cubicBezTo>
                    <a:pt x="684720" y="617907"/>
                    <a:pt x="675993" y="588075"/>
                    <a:pt x="671467" y="557214"/>
                  </a:cubicBezTo>
                  <a:cubicBezTo>
                    <a:pt x="765868" y="555671"/>
                    <a:pt x="846003" y="587595"/>
                    <a:pt x="933683" y="617342"/>
                  </a:cubicBezTo>
                  <a:cubicBezTo>
                    <a:pt x="1000960" y="640162"/>
                    <a:pt x="1068888" y="660941"/>
                    <a:pt x="1137588" y="678652"/>
                  </a:cubicBezTo>
                  <a:cubicBezTo>
                    <a:pt x="1316668" y="724824"/>
                    <a:pt x="1509138" y="756611"/>
                    <a:pt x="1693018" y="723864"/>
                  </a:cubicBezTo>
                  <a:cubicBezTo>
                    <a:pt x="1693138" y="722921"/>
                    <a:pt x="1693241" y="721977"/>
                    <a:pt x="1693378" y="721035"/>
                  </a:cubicBezTo>
                  <a:cubicBezTo>
                    <a:pt x="1665774" y="714897"/>
                    <a:pt x="1547919" y="697769"/>
                    <a:pt x="1427099" y="680487"/>
                  </a:cubicBezTo>
                  <a:cubicBezTo>
                    <a:pt x="1328926" y="672943"/>
                    <a:pt x="1231337" y="660461"/>
                    <a:pt x="1135428" y="637744"/>
                  </a:cubicBezTo>
                  <a:cubicBezTo>
                    <a:pt x="1132788" y="637230"/>
                    <a:pt x="1131142" y="636853"/>
                    <a:pt x="1130593" y="636596"/>
                  </a:cubicBezTo>
                  <a:cubicBezTo>
                    <a:pt x="1124266" y="635070"/>
                    <a:pt x="1117940" y="633509"/>
                    <a:pt x="1111648" y="631915"/>
                  </a:cubicBezTo>
                  <a:lnTo>
                    <a:pt x="1111151" y="631795"/>
                  </a:lnTo>
                  <a:cubicBezTo>
                    <a:pt x="1105133" y="630269"/>
                    <a:pt x="1099132" y="628692"/>
                    <a:pt x="1093166" y="627080"/>
                  </a:cubicBezTo>
                  <a:cubicBezTo>
                    <a:pt x="1092548" y="626909"/>
                    <a:pt x="1091931" y="626754"/>
                    <a:pt x="1091314" y="626583"/>
                  </a:cubicBezTo>
                  <a:cubicBezTo>
                    <a:pt x="1085450" y="625005"/>
                    <a:pt x="1079587" y="623377"/>
                    <a:pt x="1073757" y="621731"/>
                  </a:cubicBezTo>
                  <a:cubicBezTo>
                    <a:pt x="1073192" y="621576"/>
                    <a:pt x="1072626" y="621405"/>
                    <a:pt x="1072077" y="621251"/>
                  </a:cubicBezTo>
                  <a:cubicBezTo>
                    <a:pt x="1059784" y="617736"/>
                    <a:pt x="1047560" y="614050"/>
                    <a:pt x="1035404" y="610175"/>
                  </a:cubicBezTo>
                  <a:lnTo>
                    <a:pt x="1035164" y="610106"/>
                  </a:lnTo>
                  <a:cubicBezTo>
                    <a:pt x="1029232" y="608220"/>
                    <a:pt x="1023334" y="606266"/>
                    <a:pt x="1017453" y="604277"/>
                  </a:cubicBezTo>
                  <a:cubicBezTo>
                    <a:pt x="1016905" y="604089"/>
                    <a:pt x="1016373" y="603917"/>
                    <a:pt x="1015824" y="603728"/>
                  </a:cubicBezTo>
                  <a:cubicBezTo>
                    <a:pt x="1010081" y="601774"/>
                    <a:pt x="1004337" y="599785"/>
                    <a:pt x="998628" y="597728"/>
                  </a:cubicBezTo>
                  <a:cubicBezTo>
                    <a:pt x="998097" y="597539"/>
                    <a:pt x="997565" y="597351"/>
                    <a:pt x="997033" y="597162"/>
                  </a:cubicBezTo>
                  <a:cubicBezTo>
                    <a:pt x="991170" y="595053"/>
                    <a:pt x="985341" y="592910"/>
                    <a:pt x="979528" y="590681"/>
                  </a:cubicBezTo>
                  <a:lnTo>
                    <a:pt x="979511" y="590664"/>
                  </a:lnTo>
                  <a:cubicBezTo>
                    <a:pt x="979289" y="590578"/>
                    <a:pt x="979065" y="590510"/>
                    <a:pt x="978843" y="590424"/>
                  </a:cubicBezTo>
                  <a:cubicBezTo>
                    <a:pt x="977917" y="590064"/>
                    <a:pt x="976991" y="589704"/>
                    <a:pt x="976065" y="589344"/>
                  </a:cubicBezTo>
                  <a:cubicBezTo>
                    <a:pt x="973356" y="588298"/>
                    <a:pt x="970647" y="587252"/>
                    <a:pt x="967938" y="586189"/>
                  </a:cubicBezTo>
                  <a:lnTo>
                    <a:pt x="967938" y="586189"/>
                  </a:lnTo>
                  <a:cubicBezTo>
                    <a:pt x="967287" y="585932"/>
                    <a:pt x="966635" y="585675"/>
                    <a:pt x="965984" y="585401"/>
                  </a:cubicBezTo>
                  <a:lnTo>
                    <a:pt x="965950" y="585383"/>
                  </a:lnTo>
                  <a:cubicBezTo>
                    <a:pt x="962418" y="583977"/>
                    <a:pt x="958886" y="582554"/>
                    <a:pt x="955371" y="581114"/>
                  </a:cubicBezTo>
                  <a:lnTo>
                    <a:pt x="955045" y="580977"/>
                  </a:lnTo>
                  <a:cubicBezTo>
                    <a:pt x="951633" y="579571"/>
                    <a:pt x="948204" y="578148"/>
                    <a:pt x="944810" y="576691"/>
                  </a:cubicBezTo>
                  <a:cubicBezTo>
                    <a:pt x="944604" y="576605"/>
                    <a:pt x="944398" y="576519"/>
                    <a:pt x="944193" y="576434"/>
                  </a:cubicBezTo>
                  <a:cubicBezTo>
                    <a:pt x="940901" y="575028"/>
                    <a:pt x="937609" y="573605"/>
                    <a:pt x="934317" y="572164"/>
                  </a:cubicBezTo>
                  <a:cubicBezTo>
                    <a:pt x="934008" y="572027"/>
                    <a:pt x="933700" y="571890"/>
                    <a:pt x="933391" y="571753"/>
                  </a:cubicBezTo>
                  <a:cubicBezTo>
                    <a:pt x="930236" y="570364"/>
                    <a:pt x="927065" y="568941"/>
                    <a:pt x="923927" y="567518"/>
                  </a:cubicBezTo>
                  <a:cubicBezTo>
                    <a:pt x="923516" y="567330"/>
                    <a:pt x="923087" y="567141"/>
                    <a:pt x="922676" y="566953"/>
                  </a:cubicBezTo>
                  <a:cubicBezTo>
                    <a:pt x="919641" y="565564"/>
                    <a:pt x="916606" y="564158"/>
                    <a:pt x="913589" y="562735"/>
                  </a:cubicBezTo>
                  <a:cubicBezTo>
                    <a:pt x="913074" y="562495"/>
                    <a:pt x="912577" y="562255"/>
                    <a:pt x="912063" y="562015"/>
                  </a:cubicBezTo>
                  <a:cubicBezTo>
                    <a:pt x="909148" y="560626"/>
                    <a:pt x="906233" y="559237"/>
                    <a:pt x="903336" y="557831"/>
                  </a:cubicBezTo>
                  <a:cubicBezTo>
                    <a:pt x="902719" y="557540"/>
                    <a:pt x="902119" y="557231"/>
                    <a:pt x="901501" y="556940"/>
                  </a:cubicBezTo>
                  <a:cubicBezTo>
                    <a:pt x="898724" y="555585"/>
                    <a:pt x="895946" y="554197"/>
                    <a:pt x="893169" y="552808"/>
                  </a:cubicBezTo>
                  <a:cubicBezTo>
                    <a:pt x="892449" y="552448"/>
                    <a:pt x="891746" y="552088"/>
                    <a:pt x="891026" y="551728"/>
                  </a:cubicBezTo>
                  <a:cubicBezTo>
                    <a:pt x="888369" y="550373"/>
                    <a:pt x="885711" y="549002"/>
                    <a:pt x="883053" y="547630"/>
                  </a:cubicBezTo>
                  <a:cubicBezTo>
                    <a:pt x="882248" y="547219"/>
                    <a:pt x="881442" y="546807"/>
                    <a:pt x="880636" y="546379"/>
                  </a:cubicBezTo>
                  <a:cubicBezTo>
                    <a:pt x="878099" y="545041"/>
                    <a:pt x="875561" y="543687"/>
                    <a:pt x="873024" y="542332"/>
                  </a:cubicBezTo>
                  <a:cubicBezTo>
                    <a:pt x="872132" y="541852"/>
                    <a:pt x="871241" y="541372"/>
                    <a:pt x="870349" y="540892"/>
                  </a:cubicBezTo>
                  <a:cubicBezTo>
                    <a:pt x="867915" y="539572"/>
                    <a:pt x="865497" y="538235"/>
                    <a:pt x="863080" y="536897"/>
                  </a:cubicBezTo>
                  <a:cubicBezTo>
                    <a:pt x="862102" y="536349"/>
                    <a:pt x="861125" y="535817"/>
                    <a:pt x="860131" y="535269"/>
                  </a:cubicBezTo>
                  <a:cubicBezTo>
                    <a:pt x="857799" y="533966"/>
                    <a:pt x="855485" y="532628"/>
                    <a:pt x="853153" y="531291"/>
                  </a:cubicBezTo>
                  <a:cubicBezTo>
                    <a:pt x="852107" y="530691"/>
                    <a:pt x="851061" y="530091"/>
                    <a:pt x="850015" y="529491"/>
                  </a:cubicBezTo>
                  <a:cubicBezTo>
                    <a:pt x="847769" y="528188"/>
                    <a:pt x="845523" y="526850"/>
                    <a:pt x="843277" y="525513"/>
                  </a:cubicBezTo>
                  <a:cubicBezTo>
                    <a:pt x="842180" y="524861"/>
                    <a:pt x="841082" y="524227"/>
                    <a:pt x="839985" y="523558"/>
                  </a:cubicBezTo>
                  <a:cubicBezTo>
                    <a:pt x="837791" y="522238"/>
                    <a:pt x="835613" y="520901"/>
                    <a:pt x="833436" y="519564"/>
                  </a:cubicBezTo>
                  <a:cubicBezTo>
                    <a:pt x="832304" y="518878"/>
                    <a:pt x="831173" y="518192"/>
                    <a:pt x="830058" y="517489"/>
                  </a:cubicBezTo>
                  <a:cubicBezTo>
                    <a:pt x="827864" y="516135"/>
                    <a:pt x="825703" y="514746"/>
                    <a:pt x="823526" y="513357"/>
                  </a:cubicBezTo>
                  <a:cubicBezTo>
                    <a:pt x="822429" y="512654"/>
                    <a:pt x="821314" y="511968"/>
                    <a:pt x="820217" y="511266"/>
                  </a:cubicBezTo>
                  <a:cubicBezTo>
                    <a:pt x="817954" y="509808"/>
                    <a:pt x="815691" y="508316"/>
                    <a:pt x="813428" y="506825"/>
                  </a:cubicBezTo>
                  <a:cubicBezTo>
                    <a:pt x="812433" y="506173"/>
                    <a:pt x="811439" y="505539"/>
                    <a:pt x="810445" y="504870"/>
                  </a:cubicBezTo>
                  <a:cubicBezTo>
                    <a:pt x="807204" y="502727"/>
                    <a:pt x="803981" y="500550"/>
                    <a:pt x="800775" y="498338"/>
                  </a:cubicBezTo>
                  <a:cubicBezTo>
                    <a:pt x="720673" y="443320"/>
                    <a:pt x="647035" y="379146"/>
                    <a:pt x="575541" y="312726"/>
                  </a:cubicBezTo>
                  <a:cubicBezTo>
                    <a:pt x="570037" y="307617"/>
                    <a:pt x="564551" y="302491"/>
                    <a:pt x="559082" y="297365"/>
                  </a:cubicBezTo>
                  <a:cubicBezTo>
                    <a:pt x="548126" y="287095"/>
                    <a:pt x="537222" y="276791"/>
                    <a:pt x="526334" y="266469"/>
                  </a:cubicBezTo>
                  <a:cubicBezTo>
                    <a:pt x="506824" y="247953"/>
                    <a:pt x="487381" y="229367"/>
                    <a:pt x="467922" y="210817"/>
                  </a:cubicBezTo>
                  <a:cubicBezTo>
                    <a:pt x="457155" y="200564"/>
                    <a:pt x="446370" y="190311"/>
                    <a:pt x="435569" y="180093"/>
                  </a:cubicBezTo>
                  <a:cubicBezTo>
                    <a:pt x="434197" y="178790"/>
                    <a:pt x="432809" y="177487"/>
                    <a:pt x="431437" y="176201"/>
                  </a:cubicBezTo>
                  <a:cubicBezTo>
                    <a:pt x="401125" y="147586"/>
                    <a:pt x="370589" y="119262"/>
                    <a:pt x="339403" y="91659"/>
                  </a:cubicBezTo>
                  <a:cubicBezTo>
                    <a:pt x="333265" y="86224"/>
                    <a:pt x="326801" y="80840"/>
                    <a:pt x="320098" y="75560"/>
                  </a:cubicBezTo>
                  <a:cubicBezTo>
                    <a:pt x="316737" y="72919"/>
                    <a:pt x="313325" y="70313"/>
                    <a:pt x="309845" y="67741"/>
                  </a:cubicBezTo>
                  <a:cubicBezTo>
                    <a:pt x="306364" y="65170"/>
                    <a:pt x="302832" y="62632"/>
                    <a:pt x="299232" y="60129"/>
                  </a:cubicBezTo>
                  <a:cubicBezTo>
                    <a:pt x="295632" y="57626"/>
                    <a:pt x="291997" y="55174"/>
                    <a:pt x="288293" y="52774"/>
                  </a:cubicBezTo>
                  <a:cubicBezTo>
                    <a:pt x="286442" y="51574"/>
                    <a:pt x="284590" y="50374"/>
                    <a:pt x="282721" y="49208"/>
                  </a:cubicBezTo>
                  <a:cubicBezTo>
                    <a:pt x="278984" y="46859"/>
                    <a:pt x="275194" y="44561"/>
                    <a:pt x="271371" y="42316"/>
                  </a:cubicBezTo>
                  <a:cubicBezTo>
                    <a:pt x="263725" y="37841"/>
                    <a:pt x="255906" y="33606"/>
                    <a:pt x="247968" y="29662"/>
                  </a:cubicBezTo>
                  <a:cubicBezTo>
                    <a:pt x="242019" y="26714"/>
                    <a:pt x="236001" y="23919"/>
                    <a:pt x="229949" y="21330"/>
                  </a:cubicBezTo>
                  <a:cubicBezTo>
                    <a:pt x="225903" y="19598"/>
                    <a:pt x="221857" y="17969"/>
                    <a:pt x="217776" y="16409"/>
                  </a:cubicBezTo>
                  <a:cubicBezTo>
                    <a:pt x="197408" y="8677"/>
                    <a:pt x="176645" y="3259"/>
                    <a:pt x="156191" y="1099"/>
                  </a:cubicBezTo>
                  <a:cubicBezTo>
                    <a:pt x="149505" y="379"/>
                    <a:pt x="142801" y="36"/>
                    <a:pt x="136114" y="2"/>
                  </a:cubicBezTo>
                  <a:cubicBezTo>
                    <a:pt x="122741" y="-50"/>
                    <a:pt x="109420" y="1185"/>
                    <a:pt x="96184" y="3448"/>
                  </a:cubicBezTo>
                  <a:cubicBezTo>
                    <a:pt x="82965" y="5711"/>
                    <a:pt x="69832" y="9003"/>
                    <a:pt x="56887" y="13032"/>
                  </a:cubicBezTo>
                  <a:cubicBezTo>
                    <a:pt x="37462" y="19101"/>
                    <a:pt x="18431" y="26851"/>
                    <a:pt x="0" y="35406"/>
                  </a:cubicBezTo>
                  <a:cubicBezTo>
                    <a:pt x="0" y="38921"/>
                    <a:pt x="86" y="42487"/>
                    <a:pt x="240" y="46104"/>
                  </a:cubicBezTo>
                  <a:cubicBezTo>
                    <a:pt x="395" y="49722"/>
                    <a:pt x="635" y="53391"/>
                    <a:pt x="977" y="57060"/>
                  </a:cubicBezTo>
                  <a:cubicBezTo>
                    <a:pt x="2640" y="75080"/>
                    <a:pt x="6618" y="93493"/>
                    <a:pt x="14299" y="109215"/>
                  </a:cubicBezTo>
                  <a:cubicBezTo>
                    <a:pt x="15397" y="111461"/>
                    <a:pt x="16580" y="113656"/>
                    <a:pt x="17831" y="115782"/>
                  </a:cubicBezTo>
                  <a:cubicBezTo>
                    <a:pt x="20266" y="119897"/>
                    <a:pt x="22940" y="123840"/>
                    <a:pt x="25803" y="127646"/>
                  </a:cubicBezTo>
                  <a:cubicBezTo>
                    <a:pt x="29147" y="132121"/>
                    <a:pt x="32747" y="136390"/>
                    <a:pt x="36485" y="140556"/>
                  </a:cubicBezTo>
                  <a:cubicBezTo>
                    <a:pt x="38062" y="142305"/>
                    <a:pt x="39639" y="144054"/>
                    <a:pt x="41251" y="145786"/>
                  </a:cubicBezTo>
                  <a:cubicBezTo>
                    <a:pt x="44509" y="149266"/>
                    <a:pt x="47835" y="152712"/>
                    <a:pt x="51161" y="156141"/>
                  </a:cubicBezTo>
                  <a:cubicBezTo>
                    <a:pt x="52275" y="157290"/>
                    <a:pt x="53373" y="158421"/>
                    <a:pt x="54487" y="159570"/>
                  </a:cubicBezTo>
                  <a:cubicBezTo>
                    <a:pt x="56699" y="161850"/>
                    <a:pt x="58893" y="164131"/>
                    <a:pt x="61054" y="166445"/>
                  </a:cubicBezTo>
                  <a:cubicBezTo>
                    <a:pt x="63231" y="168743"/>
                    <a:pt x="65357" y="171074"/>
                    <a:pt x="67449" y="173423"/>
                  </a:cubicBezTo>
                  <a:cubicBezTo>
                    <a:pt x="74015" y="180830"/>
                    <a:pt x="80633" y="188185"/>
                    <a:pt x="87251" y="195489"/>
                  </a:cubicBezTo>
                  <a:cubicBezTo>
                    <a:pt x="88931" y="197324"/>
                    <a:pt x="90629" y="199175"/>
                    <a:pt x="92309" y="20102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FF7023D0-0299-B9BF-0461-D0E7AD816D47}"/>
                </a:ext>
              </a:extLst>
            </p:cNvPr>
            <p:cNvSpPr/>
            <p:nvPr/>
          </p:nvSpPr>
          <p:spPr>
            <a:xfrm>
              <a:off x="5111686" y="790520"/>
              <a:ext cx="549735" cy="977660"/>
            </a:xfrm>
            <a:custGeom>
              <a:avLst/>
              <a:gdLst>
                <a:gd name="connsiteX0" fmla="*/ 398488 w 549735"/>
                <a:gd name="connsiteY0" fmla="*/ 253919 h 977660"/>
                <a:gd name="connsiteX1" fmla="*/ 418925 w 549735"/>
                <a:gd name="connsiteY1" fmla="*/ 127097 h 977660"/>
                <a:gd name="connsiteX2" fmla="*/ 435144 w 549735"/>
                <a:gd name="connsiteY2" fmla="*/ 59255 h 977660"/>
                <a:gd name="connsiteX3" fmla="*/ 409632 w 549735"/>
                <a:gd name="connsiteY3" fmla="*/ 29628 h 977660"/>
                <a:gd name="connsiteX4" fmla="*/ 359535 w 549735"/>
                <a:gd name="connsiteY4" fmla="*/ 7014 h 977660"/>
                <a:gd name="connsiteX5" fmla="*/ 307962 w 549735"/>
                <a:gd name="connsiteY5" fmla="*/ 2282 h 977660"/>
                <a:gd name="connsiteX6" fmla="*/ 225530 w 549735"/>
                <a:gd name="connsiteY6" fmla="*/ 235402 h 977660"/>
                <a:gd name="connsiteX7" fmla="*/ 218226 w 549735"/>
                <a:gd name="connsiteY7" fmla="*/ 267618 h 977660"/>
                <a:gd name="connsiteX8" fmla="*/ 207767 w 549735"/>
                <a:gd name="connsiteY8" fmla="*/ 290901 h 977660"/>
                <a:gd name="connsiteX9" fmla="*/ 53617 w 549735"/>
                <a:gd name="connsiteY9" fmla="*/ 621302 h 977660"/>
                <a:gd name="connsiteX10" fmla="*/ 25070 w 549735"/>
                <a:gd name="connsiteY10" fmla="*/ 703701 h 977660"/>
                <a:gd name="connsiteX11" fmla="*/ 6245 w 549735"/>
                <a:gd name="connsiteY11" fmla="*/ 720880 h 977660"/>
                <a:gd name="connsiteX12" fmla="*/ 124 w 549735"/>
                <a:gd name="connsiteY12" fmla="*/ 744780 h 977660"/>
                <a:gd name="connsiteX13" fmla="*/ 8199 w 549735"/>
                <a:gd name="connsiteY13" fmla="*/ 791860 h 977660"/>
                <a:gd name="connsiteX14" fmla="*/ 23493 w 549735"/>
                <a:gd name="connsiteY14" fmla="*/ 854097 h 977660"/>
                <a:gd name="connsiteX15" fmla="*/ 57149 w 549735"/>
                <a:gd name="connsiteY15" fmla="*/ 977661 h 977660"/>
                <a:gd name="connsiteX16" fmla="*/ 284799 w 549735"/>
                <a:gd name="connsiteY16" fmla="*/ 903886 h 977660"/>
                <a:gd name="connsiteX17" fmla="*/ 255139 w 549735"/>
                <a:gd name="connsiteY17" fmla="*/ 818367 h 977660"/>
                <a:gd name="connsiteX18" fmla="*/ 231719 w 549735"/>
                <a:gd name="connsiteY18" fmla="*/ 742586 h 977660"/>
                <a:gd name="connsiteX19" fmla="*/ 262786 w 549735"/>
                <a:gd name="connsiteY19" fmla="*/ 663856 h 977660"/>
                <a:gd name="connsiteX20" fmla="*/ 287080 w 549735"/>
                <a:gd name="connsiteY20" fmla="*/ 598190 h 977660"/>
                <a:gd name="connsiteX21" fmla="*/ 333354 w 549735"/>
                <a:gd name="connsiteY21" fmla="*/ 484725 h 977660"/>
                <a:gd name="connsiteX22" fmla="*/ 361643 w 549735"/>
                <a:gd name="connsiteY22" fmla="*/ 368602 h 977660"/>
                <a:gd name="connsiteX23" fmla="*/ 430943 w 549735"/>
                <a:gd name="connsiteY23" fmla="*/ 339541 h 977660"/>
                <a:gd name="connsiteX24" fmla="*/ 468903 w 549735"/>
                <a:gd name="connsiteY24" fmla="*/ 291244 h 977660"/>
                <a:gd name="connsiteX25" fmla="*/ 546415 w 549735"/>
                <a:gd name="connsiteY25" fmla="*/ 209393 h 977660"/>
                <a:gd name="connsiteX26" fmla="*/ 549707 w 549735"/>
                <a:gd name="connsiteY26" fmla="*/ 199021 h 977660"/>
                <a:gd name="connsiteX27" fmla="*/ 535391 w 549735"/>
                <a:gd name="connsiteY27" fmla="*/ 188134 h 977660"/>
                <a:gd name="connsiteX28" fmla="*/ 517509 w 549735"/>
                <a:gd name="connsiteY28" fmla="*/ 196020 h 977660"/>
                <a:gd name="connsiteX29" fmla="*/ 398488 w 549735"/>
                <a:gd name="connsiteY29" fmla="*/ 253919 h 97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49735" h="977660">
                  <a:moveTo>
                    <a:pt x="398488" y="253919"/>
                  </a:moveTo>
                  <a:cubicBezTo>
                    <a:pt x="389110" y="214880"/>
                    <a:pt x="410009" y="164405"/>
                    <a:pt x="418925" y="127097"/>
                  </a:cubicBezTo>
                  <a:cubicBezTo>
                    <a:pt x="424017" y="105769"/>
                    <a:pt x="433978" y="81114"/>
                    <a:pt x="435144" y="59255"/>
                  </a:cubicBezTo>
                  <a:cubicBezTo>
                    <a:pt x="436070" y="41887"/>
                    <a:pt x="423434" y="38835"/>
                    <a:pt x="409632" y="29628"/>
                  </a:cubicBezTo>
                  <a:cubicBezTo>
                    <a:pt x="394236" y="19341"/>
                    <a:pt x="377314" y="11643"/>
                    <a:pt x="359535" y="7014"/>
                  </a:cubicBezTo>
                  <a:cubicBezTo>
                    <a:pt x="353465" y="5436"/>
                    <a:pt x="311323" y="-4353"/>
                    <a:pt x="307962" y="2282"/>
                  </a:cubicBezTo>
                  <a:cubicBezTo>
                    <a:pt x="270706" y="75919"/>
                    <a:pt x="240840" y="153895"/>
                    <a:pt x="225530" y="235402"/>
                  </a:cubicBezTo>
                  <a:cubicBezTo>
                    <a:pt x="223489" y="246238"/>
                    <a:pt x="221792" y="257211"/>
                    <a:pt x="218226" y="267618"/>
                  </a:cubicBezTo>
                  <a:cubicBezTo>
                    <a:pt x="215465" y="275693"/>
                    <a:pt x="211608" y="283323"/>
                    <a:pt x="207767" y="290901"/>
                  </a:cubicBezTo>
                  <a:cubicBezTo>
                    <a:pt x="152800" y="399600"/>
                    <a:pt x="94507" y="506088"/>
                    <a:pt x="53617" y="621302"/>
                  </a:cubicBezTo>
                  <a:lnTo>
                    <a:pt x="25070" y="703701"/>
                  </a:lnTo>
                  <a:cubicBezTo>
                    <a:pt x="17681" y="709444"/>
                    <a:pt x="11388" y="715171"/>
                    <a:pt x="6245" y="720880"/>
                  </a:cubicBezTo>
                  <a:cubicBezTo>
                    <a:pt x="3073" y="725612"/>
                    <a:pt x="1033" y="733585"/>
                    <a:pt x="124" y="744780"/>
                  </a:cubicBezTo>
                  <a:cubicBezTo>
                    <a:pt x="-990" y="758479"/>
                    <a:pt x="5696" y="778076"/>
                    <a:pt x="8199" y="791860"/>
                  </a:cubicBezTo>
                  <a:cubicBezTo>
                    <a:pt x="11988" y="812760"/>
                    <a:pt x="18263" y="833540"/>
                    <a:pt x="23493" y="854097"/>
                  </a:cubicBezTo>
                  <a:cubicBezTo>
                    <a:pt x="34037" y="895485"/>
                    <a:pt x="45250" y="936667"/>
                    <a:pt x="57149" y="977661"/>
                  </a:cubicBezTo>
                  <a:cubicBezTo>
                    <a:pt x="134884" y="959899"/>
                    <a:pt x="211145" y="935176"/>
                    <a:pt x="284799" y="903886"/>
                  </a:cubicBezTo>
                  <a:cubicBezTo>
                    <a:pt x="275233" y="875271"/>
                    <a:pt x="265340" y="846759"/>
                    <a:pt x="255139" y="818367"/>
                  </a:cubicBezTo>
                  <a:cubicBezTo>
                    <a:pt x="247407" y="796850"/>
                    <a:pt x="228307" y="765560"/>
                    <a:pt x="231719" y="742586"/>
                  </a:cubicBezTo>
                  <a:cubicBezTo>
                    <a:pt x="235508" y="717040"/>
                    <a:pt x="253476" y="688047"/>
                    <a:pt x="262786" y="663856"/>
                  </a:cubicBezTo>
                  <a:cubicBezTo>
                    <a:pt x="271032" y="642442"/>
                    <a:pt x="277187" y="618799"/>
                    <a:pt x="287080" y="598190"/>
                  </a:cubicBezTo>
                  <a:cubicBezTo>
                    <a:pt x="311272" y="547818"/>
                    <a:pt x="326702" y="509997"/>
                    <a:pt x="333354" y="484725"/>
                  </a:cubicBezTo>
                  <a:cubicBezTo>
                    <a:pt x="343350" y="446166"/>
                    <a:pt x="351580" y="407127"/>
                    <a:pt x="361643" y="368602"/>
                  </a:cubicBezTo>
                  <a:cubicBezTo>
                    <a:pt x="370199" y="335838"/>
                    <a:pt x="406049" y="353120"/>
                    <a:pt x="430943" y="339541"/>
                  </a:cubicBezTo>
                  <a:cubicBezTo>
                    <a:pt x="448895" y="329768"/>
                    <a:pt x="456987" y="308251"/>
                    <a:pt x="468903" y="291244"/>
                  </a:cubicBezTo>
                  <a:cubicBezTo>
                    <a:pt x="490642" y="260177"/>
                    <a:pt x="527247" y="242226"/>
                    <a:pt x="546415" y="209393"/>
                  </a:cubicBezTo>
                  <a:cubicBezTo>
                    <a:pt x="548267" y="206221"/>
                    <a:pt x="549982" y="202724"/>
                    <a:pt x="549707" y="199021"/>
                  </a:cubicBezTo>
                  <a:cubicBezTo>
                    <a:pt x="549210" y="192248"/>
                    <a:pt x="541941" y="187773"/>
                    <a:pt x="535391" y="188134"/>
                  </a:cubicBezTo>
                  <a:cubicBezTo>
                    <a:pt x="528842" y="188494"/>
                    <a:pt x="522995" y="192283"/>
                    <a:pt x="517509" y="196020"/>
                  </a:cubicBezTo>
                  <a:cubicBezTo>
                    <a:pt x="483819" y="218909"/>
                    <a:pt x="440991" y="254673"/>
                    <a:pt x="398488" y="25391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67A02C48-E7EB-C753-EFDF-3FBA293D995B}"/>
                </a:ext>
              </a:extLst>
            </p:cNvPr>
            <p:cNvSpPr/>
            <p:nvPr/>
          </p:nvSpPr>
          <p:spPr>
            <a:xfrm>
              <a:off x="5107488" y="786166"/>
              <a:ext cx="558145" cy="987089"/>
            </a:xfrm>
            <a:custGeom>
              <a:avLst/>
              <a:gdLst>
                <a:gd name="connsiteX0" fmla="*/ 58465 w 558145"/>
                <a:gd name="connsiteY0" fmla="*/ 987089 h 987089"/>
                <a:gd name="connsiteX1" fmla="*/ 57351 w 558145"/>
                <a:gd name="connsiteY1" fmla="*/ 983232 h 987089"/>
                <a:gd name="connsiteX2" fmla="*/ 23661 w 558145"/>
                <a:gd name="connsiteY2" fmla="*/ 859530 h 987089"/>
                <a:gd name="connsiteX3" fmla="*/ 19101 w 558145"/>
                <a:gd name="connsiteY3" fmla="*/ 842265 h 987089"/>
                <a:gd name="connsiteX4" fmla="*/ 8282 w 558145"/>
                <a:gd name="connsiteY4" fmla="*/ 797003 h 987089"/>
                <a:gd name="connsiteX5" fmla="*/ 5230 w 558145"/>
                <a:gd name="connsiteY5" fmla="*/ 783441 h 987089"/>
                <a:gd name="connsiteX6" fmla="*/ 138 w 558145"/>
                <a:gd name="connsiteY6" fmla="*/ 748756 h 987089"/>
                <a:gd name="connsiteX7" fmla="*/ 6979 w 558145"/>
                <a:gd name="connsiteY7" fmla="*/ 722730 h 987089"/>
                <a:gd name="connsiteX8" fmla="*/ 7356 w 558145"/>
                <a:gd name="connsiteY8" fmla="*/ 722250 h 987089"/>
                <a:gd name="connsiteX9" fmla="*/ 25736 w 558145"/>
                <a:gd name="connsiteY9" fmla="*/ 705345 h 987089"/>
                <a:gd name="connsiteX10" fmla="*/ 53854 w 558145"/>
                <a:gd name="connsiteY10" fmla="*/ 624164 h 987089"/>
                <a:gd name="connsiteX11" fmla="*/ 180092 w 558145"/>
                <a:gd name="connsiteY11" fmla="*/ 348404 h 987089"/>
                <a:gd name="connsiteX12" fmla="*/ 208244 w 558145"/>
                <a:gd name="connsiteY12" fmla="*/ 293231 h 987089"/>
                <a:gd name="connsiteX13" fmla="*/ 218463 w 558145"/>
                <a:gd name="connsiteY13" fmla="*/ 270497 h 987089"/>
                <a:gd name="connsiteX14" fmla="*/ 224669 w 558145"/>
                <a:gd name="connsiteY14" fmla="*/ 243973 h 987089"/>
                <a:gd name="connsiteX15" fmla="*/ 225595 w 558145"/>
                <a:gd name="connsiteY15" fmla="*/ 238916 h 987089"/>
                <a:gd name="connsiteX16" fmla="*/ 308440 w 558145"/>
                <a:gd name="connsiteY16" fmla="*/ 4612 h 987089"/>
                <a:gd name="connsiteX17" fmla="*/ 320664 w 558145"/>
                <a:gd name="connsiteY17" fmla="*/ 0 h 987089"/>
                <a:gd name="connsiteX18" fmla="*/ 364744 w 558145"/>
                <a:gd name="connsiteY18" fmla="*/ 7149 h 987089"/>
                <a:gd name="connsiteX19" fmla="*/ 416093 w 558145"/>
                <a:gd name="connsiteY19" fmla="*/ 30330 h 987089"/>
                <a:gd name="connsiteX20" fmla="*/ 423826 w 558145"/>
                <a:gd name="connsiteY20" fmla="*/ 35096 h 987089"/>
                <a:gd name="connsiteX21" fmla="*/ 443525 w 558145"/>
                <a:gd name="connsiteY21" fmla="*/ 63865 h 987089"/>
                <a:gd name="connsiteX22" fmla="*/ 433204 w 558145"/>
                <a:gd name="connsiteY22" fmla="*/ 110962 h 987089"/>
                <a:gd name="connsiteX23" fmla="*/ 427186 w 558145"/>
                <a:gd name="connsiteY23" fmla="*/ 132514 h 987089"/>
                <a:gd name="connsiteX24" fmla="*/ 419505 w 558145"/>
                <a:gd name="connsiteY24" fmla="*/ 160563 h 987089"/>
                <a:gd name="connsiteX25" fmla="*/ 406046 w 558145"/>
                <a:gd name="connsiteY25" fmla="*/ 253935 h 987089"/>
                <a:gd name="connsiteX26" fmla="*/ 503567 w 558145"/>
                <a:gd name="connsiteY26" fmla="*/ 207832 h 987089"/>
                <a:gd name="connsiteX27" fmla="*/ 519409 w 558145"/>
                <a:gd name="connsiteY27" fmla="*/ 196756 h 987089"/>
                <a:gd name="connsiteX28" fmla="*/ 539383 w 558145"/>
                <a:gd name="connsiteY28" fmla="*/ 188166 h 987089"/>
                <a:gd name="connsiteX29" fmla="*/ 558105 w 558145"/>
                <a:gd name="connsiteY29" fmla="*/ 203065 h 987089"/>
                <a:gd name="connsiteX30" fmla="*/ 554213 w 558145"/>
                <a:gd name="connsiteY30" fmla="*/ 216010 h 987089"/>
                <a:gd name="connsiteX31" fmla="*/ 512465 w 558145"/>
                <a:gd name="connsiteY31" fmla="*/ 261341 h 987089"/>
                <a:gd name="connsiteX32" fmla="*/ 476495 w 558145"/>
                <a:gd name="connsiteY32" fmla="*/ 298152 h 987089"/>
                <a:gd name="connsiteX33" fmla="*/ 467322 w 558145"/>
                <a:gd name="connsiteY33" fmla="*/ 312759 h 987089"/>
                <a:gd name="connsiteX34" fmla="*/ 437096 w 558145"/>
                <a:gd name="connsiteY34" fmla="*/ 347752 h 987089"/>
                <a:gd name="connsiteX35" fmla="*/ 404503 w 558145"/>
                <a:gd name="connsiteY35" fmla="*/ 354781 h 987089"/>
                <a:gd name="connsiteX36" fmla="*/ 369887 w 558145"/>
                <a:gd name="connsiteY36" fmla="*/ 374104 h 987089"/>
                <a:gd name="connsiteX37" fmla="*/ 355417 w 558145"/>
                <a:gd name="connsiteY37" fmla="*/ 433374 h 987089"/>
                <a:gd name="connsiteX38" fmla="*/ 341598 w 558145"/>
                <a:gd name="connsiteY38" fmla="*/ 490193 h 987089"/>
                <a:gd name="connsiteX39" fmla="*/ 295032 w 558145"/>
                <a:gd name="connsiteY39" fmla="*/ 604464 h 987089"/>
                <a:gd name="connsiteX40" fmla="*/ 279619 w 558145"/>
                <a:gd name="connsiteY40" fmla="*/ 644944 h 987089"/>
                <a:gd name="connsiteX41" fmla="*/ 270875 w 558145"/>
                <a:gd name="connsiteY41" fmla="*/ 669804 h 987089"/>
                <a:gd name="connsiteX42" fmla="*/ 259251 w 558145"/>
                <a:gd name="connsiteY42" fmla="*/ 695881 h 987089"/>
                <a:gd name="connsiteX43" fmla="*/ 240048 w 558145"/>
                <a:gd name="connsiteY43" fmla="*/ 747591 h 987089"/>
                <a:gd name="connsiteX44" fmla="*/ 254999 w 558145"/>
                <a:gd name="connsiteY44" fmla="*/ 801597 h 987089"/>
                <a:gd name="connsiteX45" fmla="*/ 263246 w 558145"/>
                <a:gd name="connsiteY45" fmla="*/ 821194 h 987089"/>
                <a:gd name="connsiteX46" fmla="*/ 292940 w 558145"/>
                <a:gd name="connsiteY46" fmla="*/ 906799 h 987089"/>
                <a:gd name="connsiteX47" fmla="*/ 294244 w 558145"/>
                <a:gd name="connsiteY47" fmla="*/ 910674 h 987089"/>
                <a:gd name="connsiteX48" fmla="*/ 290575 w 558145"/>
                <a:gd name="connsiteY48" fmla="*/ 912234 h 987089"/>
                <a:gd name="connsiteX49" fmla="*/ 62220 w 558145"/>
                <a:gd name="connsiteY49" fmla="*/ 986232 h 987089"/>
                <a:gd name="connsiteX50" fmla="*/ 58465 w 558145"/>
                <a:gd name="connsiteY50" fmla="*/ 987089 h 987089"/>
                <a:gd name="connsiteX51" fmla="*/ 13717 w 558145"/>
                <a:gd name="connsiteY51" fmla="*/ 727925 h 987089"/>
                <a:gd name="connsiteX52" fmla="*/ 8505 w 558145"/>
                <a:gd name="connsiteY52" fmla="*/ 749477 h 987089"/>
                <a:gd name="connsiteX53" fmla="*/ 13374 w 558145"/>
                <a:gd name="connsiteY53" fmla="*/ 781315 h 987089"/>
                <a:gd name="connsiteX54" fmla="*/ 16529 w 558145"/>
                <a:gd name="connsiteY54" fmla="*/ 795391 h 987089"/>
                <a:gd name="connsiteX55" fmla="*/ 27193 w 558145"/>
                <a:gd name="connsiteY55" fmla="*/ 839934 h 987089"/>
                <a:gd name="connsiteX56" fmla="*/ 31771 w 558145"/>
                <a:gd name="connsiteY56" fmla="*/ 857319 h 987089"/>
                <a:gd name="connsiteX57" fmla="*/ 64261 w 558145"/>
                <a:gd name="connsiteY57" fmla="*/ 976871 h 987089"/>
                <a:gd name="connsiteX58" fmla="*/ 283768 w 558145"/>
                <a:gd name="connsiteY58" fmla="*/ 905736 h 987089"/>
                <a:gd name="connsiteX59" fmla="*/ 255427 w 558145"/>
                <a:gd name="connsiteY59" fmla="*/ 824212 h 987089"/>
                <a:gd name="connsiteX60" fmla="*/ 247438 w 558145"/>
                <a:gd name="connsiteY60" fmla="*/ 805232 h 987089"/>
                <a:gd name="connsiteX61" fmla="*/ 231802 w 558145"/>
                <a:gd name="connsiteY61" fmla="*/ 746253 h 987089"/>
                <a:gd name="connsiteX62" fmla="*/ 251758 w 558145"/>
                <a:gd name="connsiteY62" fmla="*/ 692041 h 987089"/>
                <a:gd name="connsiteX63" fmla="*/ 263108 w 558145"/>
                <a:gd name="connsiteY63" fmla="*/ 666581 h 987089"/>
                <a:gd name="connsiteX64" fmla="*/ 271715 w 558145"/>
                <a:gd name="connsiteY64" fmla="*/ 642097 h 987089"/>
                <a:gd name="connsiteX65" fmla="*/ 287540 w 558145"/>
                <a:gd name="connsiteY65" fmla="*/ 600606 h 987089"/>
                <a:gd name="connsiteX66" fmla="*/ 333506 w 558145"/>
                <a:gd name="connsiteY66" fmla="*/ 487947 h 987089"/>
                <a:gd name="connsiteX67" fmla="*/ 347273 w 558145"/>
                <a:gd name="connsiteY67" fmla="*/ 431334 h 987089"/>
                <a:gd name="connsiteX68" fmla="*/ 361795 w 558145"/>
                <a:gd name="connsiteY68" fmla="*/ 371841 h 987089"/>
                <a:gd name="connsiteX69" fmla="*/ 403972 w 558145"/>
                <a:gd name="connsiteY69" fmla="*/ 346123 h 987089"/>
                <a:gd name="connsiteX70" fmla="*/ 433187 w 558145"/>
                <a:gd name="connsiteY70" fmla="*/ 340071 h 987089"/>
                <a:gd name="connsiteX71" fmla="*/ 460173 w 558145"/>
                <a:gd name="connsiteY71" fmla="*/ 308216 h 987089"/>
                <a:gd name="connsiteX72" fmla="*/ 469688 w 558145"/>
                <a:gd name="connsiteY72" fmla="*/ 293059 h 987089"/>
                <a:gd name="connsiteX73" fmla="*/ 507047 w 558145"/>
                <a:gd name="connsiteY73" fmla="*/ 254689 h 987089"/>
                <a:gd name="connsiteX74" fmla="*/ 547012 w 558145"/>
                <a:gd name="connsiteY74" fmla="*/ 211501 h 987089"/>
                <a:gd name="connsiteX75" fmla="*/ 549721 w 558145"/>
                <a:gd name="connsiteY75" fmla="*/ 203700 h 987089"/>
                <a:gd name="connsiteX76" fmla="*/ 540326 w 558145"/>
                <a:gd name="connsiteY76" fmla="*/ 196825 h 987089"/>
                <a:gd name="connsiteX77" fmla="*/ 539811 w 558145"/>
                <a:gd name="connsiteY77" fmla="*/ 196842 h 987089"/>
                <a:gd name="connsiteX78" fmla="*/ 524004 w 558145"/>
                <a:gd name="connsiteY78" fmla="*/ 204008 h 987089"/>
                <a:gd name="connsiteX79" fmla="*/ 508299 w 558145"/>
                <a:gd name="connsiteY79" fmla="*/ 214981 h 987089"/>
                <a:gd name="connsiteX80" fmla="*/ 404023 w 558145"/>
                <a:gd name="connsiteY80" fmla="*/ 262627 h 987089"/>
                <a:gd name="connsiteX81" fmla="*/ 399394 w 558145"/>
                <a:gd name="connsiteY81" fmla="*/ 262559 h 987089"/>
                <a:gd name="connsiteX82" fmla="*/ 398622 w 558145"/>
                <a:gd name="connsiteY82" fmla="*/ 259318 h 987089"/>
                <a:gd name="connsiteX83" fmla="*/ 411481 w 558145"/>
                <a:gd name="connsiteY83" fmla="*/ 158043 h 987089"/>
                <a:gd name="connsiteX84" fmla="*/ 419059 w 558145"/>
                <a:gd name="connsiteY84" fmla="*/ 130405 h 987089"/>
                <a:gd name="connsiteX85" fmla="*/ 425214 w 558145"/>
                <a:gd name="connsiteY85" fmla="*/ 108374 h 987089"/>
                <a:gd name="connsiteX86" fmla="*/ 435175 w 558145"/>
                <a:gd name="connsiteY86" fmla="*/ 63351 h 987089"/>
                <a:gd name="connsiteX87" fmla="*/ 419711 w 558145"/>
                <a:gd name="connsiteY87" fmla="*/ 42622 h 987089"/>
                <a:gd name="connsiteX88" fmla="*/ 411584 w 558145"/>
                <a:gd name="connsiteY88" fmla="*/ 37616 h 987089"/>
                <a:gd name="connsiteX89" fmla="*/ 362738 w 558145"/>
                <a:gd name="connsiteY89" fmla="*/ 15550 h 987089"/>
                <a:gd name="connsiteX90" fmla="*/ 320715 w 558145"/>
                <a:gd name="connsiteY90" fmla="*/ 8658 h 987089"/>
                <a:gd name="connsiteX91" fmla="*/ 315623 w 558145"/>
                <a:gd name="connsiteY91" fmla="*/ 9190 h 987089"/>
                <a:gd name="connsiteX92" fmla="*/ 233876 w 558145"/>
                <a:gd name="connsiteY92" fmla="*/ 240544 h 987089"/>
                <a:gd name="connsiteX93" fmla="*/ 232950 w 558145"/>
                <a:gd name="connsiteY93" fmla="*/ 245568 h 987089"/>
                <a:gd name="connsiteX94" fmla="*/ 226418 w 558145"/>
                <a:gd name="connsiteY94" fmla="*/ 273377 h 987089"/>
                <a:gd name="connsiteX95" fmla="*/ 215719 w 558145"/>
                <a:gd name="connsiteY95" fmla="*/ 297226 h 987089"/>
                <a:gd name="connsiteX96" fmla="*/ 187550 w 558145"/>
                <a:gd name="connsiteY96" fmla="*/ 352450 h 987089"/>
                <a:gd name="connsiteX97" fmla="*/ 61792 w 558145"/>
                <a:gd name="connsiteY97" fmla="*/ 627113 h 987089"/>
                <a:gd name="connsiteX98" fmla="*/ 32834 w 558145"/>
                <a:gd name="connsiteY98" fmla="*/ 710712 h 987089"/>
                <a:gd name="connsiteX99" fmla="*/ 31822 w 558145"/>
                <a:gd name="connsiteY99" fmla="*/ 711500 h 987089"/>
                <a:gd name="connsiteX100" fmla="*/ 13717 w 558145"/>
                <a:gd name="connsiteY100" fmla="*/ 727925 h 98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58145" h="987089">
                  <a:moveTo>
                    <a:pt x="58465" y="987089"/>
                  </a:moveTo>
                  <a:lnTo>
                    <a:pt x="57351" y="983232"/>
                  </a:lnTo>
                  <a:cubicBezTo>
                    <a:pt x="45504" y="942392"/>
                    <a:pt x="34171" y="900764"/>
                    <a:pt x="23661" y="859530"/>
                  </a:cubicBezTo>
                  <a:cubicBezTo>
                    <a:pt x="22204" y="853787"/>
                    <a:pt x="20661" y="848026"/>
                    <a:pt x="19101" y="842265"/>
                  </a:cubicBezTo>
                  <a:cubicBezTo>
                    <a:pt x="15140" y="827503"/>
                    <a:pt x="11060" y="812227"/>
                    <a:pt x="8282" y="797003"/>
                  </a:cubicBezTo>
                  <a:cubicBezTo>
                    <a:pt x="7545" y="792956"/>
                    <a:pt x="6431" y="788327"/>
                    <a:pt x="5230" y="783441"/>
                  </a:cubicBezTo>
                  <a:cubicBezTo>
                    <a:pt x="2453" y="772005"/>
                    <a:pt x="-702" y="759026"/>
                    <a:pt x="138" y="748756"/>
                  </a:cubicBezTo>
                  <a:cubicBezTo>
                    <a:pt x="1115" y="736669"/>
                    <a:pt x="3362" y="728148"/>
                    <a:pt x="6979" y="722730"/>
                  </a:cubicBezTo>
                  <a:lnTo>
                    <a:pt x="7356" y="722250"/>
                  </a:lnTo>
                  <a:cubicBezTo>
                    <a:pt x="12363" y="716695"/>
                    <a:pt x="18535" y="711003"/>
                    <a:pt x="25736" y="705345"/>
                  </a:cubicBezTo>
                  <a:lnTo>
                    <a:pt x="53854" y="624164"/>
                  </a:lnTo>
                  <a:cubicBezTo>
                    <a:pt x="87921" y="528203"/>
                    <a:pt x="134778" y="436786"/>
                    <a:pt x="180092" y="348404"/>
                  </a:cubicBezTo>
                  <a:cubicBezTo>
                    <a:pt x="189505" y="330041"/>
                    <a:pt x="198918" y="311662"/>
                    <a:pt x="208244" y="293231"/>
                  </a:cubicBezTo>
                  <a:cubicBezTo>
                    <a:pt x="211947" y="285910"/>
                    <a:pt x="215788" y="278332"/>
                    <a:pt x="218463" y="270497"/>
                  </a:cubicBezTo>
                  <a:cubicBezTo>
                    <a:pt x="221360" y="262027"/>
                    <a:pt x="223040" y="252837"/>
                    <a:pt x="224669" y="243973"/>
                  </a:cubicBezTo>
                  <a:lnTo>
                    <a:pt x="225595" y="238916"/>
                  </a:lnTo>
                  <a:cubicBezTo>
                    <a:pt x="239791" y="163392"/>
                    <a:pt x="266880" y="86737"/>
                    <a:pt x="308440" y="4612"/>
                  </a:cubicBezTo>
                  <a:cubicBezTo>
                    <a:pt x="310497" y="531"/>
                    <a:pt x="316052" y="0"/>
                    <a:pt x="320664" y="0"/>
                  </a:cubicBezTo>
                  <a:cubicBezTo>
                    <a:pt x="334380" y="0"/>
                    <a:pt x="359309" y="5726"/>
                    <a:pt x="364744" y="7149"/>
                  </a:cubicBezTo>
                  <a:cubicBezTo>
                    <a:pt x="382849" y="11881"/>
                    <a:pt x="400131" y="19682"/>
                    <a:pt x="416093" y="30330"/>
                  </a:cubicBezTo>
                  <a:cubicBezTo>
                    <a:pt x="418716" y="32078"/>
                    <a:pt x="421305" y="33604"/>
                    <a:pt x="423826" y="35096"/>
                  </a:cubicBezTo>
                  <a:cubicBezTo>
                    <a:pt x="434421" y="41337"/>
                    <a:pt x="444417" y="47234"/>
                    <a:pt x="443525" y="63865"/>
                  </a:cubicBezTo>
                  <a:cubicBezTo>
                    <a:pt x="442702" y="79107"/>
                    <a:pt x="437884" y="95309"/>
                    <a:pt x="433204" y="110962"/>
                  </a:cubicBezTo>
                  <a:cubicBezTo>
                    <a:pt x="430958" y="118523"/>
                    <a:pt x="428815" y="125656"/>
                    <a:pt x="427186" y="132514"/>
                  </a:cubicBezTo>
                  <a:cubicBezTo>
                    <a:pt x="425094" y="141292"/>
                    <a:pt x="422368" y="150653"/>
                    <a:pt x="419505" y="160563"/>
                  </a:cubicBezTo>
                  <a:cubicBezTo>
                    <a:pt x="410641" y="191167"/>
                    <a:pt x="400628" y="225697"/>
                    <a:pt x="406046" y="253935"/>
                  </a:cubicBezTo>
                  <a:cubicBezTo>
                    <a:pt x="439753" y="253009"/>
                    <a:pt x="473632" y="229040"/>
                    <a:pt x="503567" y="207832"/>
                  </a:cubicBezTo>
                  <a:cubicBezTo>
                    <a:pt x="509036" y="203957"/>
                    <a:pt x="514317" y="200219"/>
                    <a:pt x="519409" y="196756"/>
                  </a:cubicBezTo>
                  <a:cubicBezTo>
                    <a:pt x="524467" y="193310"/>
                    <a:pt x="531410" y="188612"/>
                    <a:pt x="539383" y="188166"/>
                  </a:cubicBezTo>
                  <a:cubicBezTo>
                    <a:pt x="547664" y="187721"/>
                    <a:pt x="557402" y="193481"/>
                    <a:pt x="558105" y="203065"/>
                  </a:cubicBezTo>
                  <a:cubicBezTo>
                    <a:pt x="558465" y="207986"/>
                    <a:pt x="556339" y="212375"/>
                    <a:pt x="554213" y="216010"/>
                  </a:cubicBezTo>
                  <a:cubicBezTo>
                    <a:pt x="543583" y="234218"/>
                    <a:pt x="527758" y="248002"/>
                    <a:pt x="512465" y="261341"/>
                  </a:cubicBezTo>
                  <a:cubicBezTo>
                    <a:pt x="499589" y="272554"/>
                    <a:pt x="486285" y="284161"/>
                    <a:pt x="476495" y="298152"/>
                  </a:cubicBezTo>
                  <a:cubicBezTo>
                    <a:pt x="473272" y="302746"/>
                    <a:pt x="470254" y="307839"/>
                    <a:pt x="467322" y="312759"/>
                  </a:cubicBezTo>
                  <a:cubicBezTo>
                    <a:pt x="459333" y="326218"/>
                    <a:pt x="451069" y="340140"/>
                    <a:pt x="437096" y="347752"/>
                  </a:cubicBezTo>
                  <a:cubicBezTo>
                    <a:pt x="426877" y="353324"/>
                    <a:pt x="415493" y="354061"/>
                    <a:pt x="404503" y="354781"/>
                  </a:cubicBezTo>
                  <a:cubicBezTo>
                    <a:pt x="385849" y="355999"/>
                    <a:pt x="374208" y="357576"/>
                    <a:pt x="369887" y="374104"/>
                  </a:cubicBezTo>
                  <a:cubicBezTo>
                    <a:pt x="364744" y="393752"/>
                    <a:pt x="360012" y="413897"/>
                    <a:pt x="355417" y="433374"/>
                  </a:cubicBezTo>
                  <a:cubicBezTo>
                    <a:pt x="351028" y="452028"/>
                    <a:pt x="346484" y="471316"/>
                    <a:pt x="341598" y="490193"/>
                  </a:cubicBezTo>
                  <a:cubicBezTo>
                    <a:pt x="334911" y="515636"/>
                    <a:pt x="319241" y="554075"/>
                    <a:pt x="295032" y="604464"/>
                  </a:cubicBezTo>
                  <a:cubicBezTo>
                    <a:pt x="288946" y="617117"/>
                    <a:pt x="284214" y="631262"/>
                    <a:pt x="279619" y="644944"/>
                  </a:cubicBezTo>
                  <a:cubicBezTo>
                    <a:pt x="276859" y="653190"/>
                    <a:pt x="273995" y="661711"/>
                    <a:pt x="270875" y="669804"/>
                  </a:cubicBezTo>
                  <a:cubicBezTo>
                    <a:pt x="267669" y="678102"/>
                    <a:pt x="263588" y="686743"/>
                    <a:pt x="259251" y="695881"/>
                  </a:cubicBezTo>
                  <a:cubicBezTo>
                    <a:pt x="251004" y="713301"/>
                    <a:pt x="242466" y="731303"/>
                    <a:pt x="240048" y="747591"/>
                  </a:cubicBezTo>
                  <a:cubicBezTo>
                    <a:pt x="237751" y="763055"/>
                    <a:pt x="246924" y="783526"/>
                    <a:pt x="254999" y="801597"/>
                  </a:cubicBezTo>
                  <a:cubicBezTo>
                    <a:pt x="258136" y="808592"/>
                    <a:pt x="261085" y="815193"/>
                    <a:pt x="263246" y="821194"/>
                  </a:cubicBezTo>
                  <a:cubicBezTo>
                    <a:pt x="273430" y="849535"/>
                    <a:pt x="283425" y="878321"/>
                    <a:pt x="292940" y="906799"/>
                  </a:cubicBezTo>
                  <a:lnTo>
                    <a:pt x="294244" y="910674"/>
                  </a:lnTo>
                  <a:lnTo>
                    <a:pt x="290575" y="912234"/>
                  </a:lnTo>
                  <a:cubicBezTo>
                    <a:pt x="216868" y="943558"/>
                    <a:pt x="140041" y="968453"/>
                    <a:pt x="62220" y="986232"/>
                  </a:cubicBezTo>
                  <a:lnTo>
                    <a:pt x="58465" y="987089"/>
                  </a:lnTo>
                  <a:close/>
                  <a:moveTo>
                    <a:pt x="13717" y="727925"/>
                  </a:moveTo>
                  <a:cubicBezTo>
                    <a:pt x="11865" y="730823"/>
                    <a:pt x="9516" y="736909"/>
                    <a:pt x="8505" y="749477"/>
                  </a:cubicBezTo>
                  <a:cubicBezTo>
                    <a:pt x="7785" y="758306"/>
                    <a:pt x="10751" y="770531"/>
                    <a:pt x="13374" y="781315"/>
                  </a:cubicBezTo>
                  <a:cubicBezTo>
                    <a:pt x="14592" y="786338"/>
                    <a:pt x="15740" y="791070"/>
                    <a:pt x="16529" y="795391"/>
                  </a:cubicBezTo>
                  <a:cubicBezTo>
                    <a:pt x="19238" y="810256"/>
                    <a:pt x="23267" y="825343"/>
                    <a:pt x="27193" y="839934"/>
                  </a:cubicBezTo>
                  <a:cubicBezTo>
                    <a:pt x="28753" y="845746"/>
                    <a:pt x="30296" y="851541"/>
                    <a:pt x="31771" y="857319"/>
                  </a:cubicBezTo>
                  <a:cubicBezTo>
                    <a:pt x="41921" y="897164"/>
                    <a:pt x="52842" y="937369"/>
                    <a:pt x="64261" y="976871"/>
                  </a:cubicBezTo>
                  <a:cubicBezTo>
                    <a:pt x="139013" y="959554"/>
                    <a:pt x="212822" y="935637"/>
                    <a:pt x="283768" y="905736"/>
                  </a:cubicBezTo>
                  <a:cubicBezTo>
                    <a:pt x="274664" y="878596"/>
                    <a:pt x="265131" y="851181"/>
                    <a:pt x="255427" y="824212"/>
                  </a:cubicBezTo>
                  <a:cubicBezTo>
                    <a:pt x="253387" y="818537"/>
                    <a:pt x="250489" y="812073"/>
                    <a:pt x="247438" y="805232"/>
                  </a:cubicBezTo>
                  <a:cubicBezTo>
                    <a:pt x="238848" y="786047"/>
                    <a:pt x="229127" y="764290"/>
                    <a:pt x="231802" y="746253"/>
                  </a:cubicBezTo>
                  <a:cubicBezTo>
                    <a:pt x="234408" y="728645"/>
                    <a:pt x="243237" y="710043"/>
                    <a:pt x="251758" y="692041"/>
                  </a:cubicBezTo>
                  <a:cubicBezTo>
                    <a:pt x="256010" y="683057"/>
                    <a:pt x="260039" y="674570"/>
                    <a:pt x="263108" y="666581"/>
                  </a:cubicBezTo>
                  <a:cubicBezTo>
                    <a:pt x="266160" y="658660"/>
                    <a:pt x="268989" y="650241"/>
                    <a:pt x="271715" y="642097"/>
                  </a:cubicBezTo>
                  <a:cubicBezTo>
                    <a:pt x="276396" y="628158"/>
                    <a:pt x="281231" y="613757"/>
                    <a:pt x="287540" y="600606"/>
                  </a:cubicBezTo>
                  <a:cubicBezTo>
                    <a:pt x="311509" y="550715"/>
                    <a:pt x="326973" y="512824"/>
                    <a:pt x="333506" y="487947"/>
                  </a:cubicBezTo>
                  <a:cubicBezTo>
                    <a:pt x="338375" y="469173"/>
                    <a:pt x="342901" y="449936"/>
                    <a:pt x="347273" y="431334"/>
                  </a:cubicBezTo>
                  <a:cubicBezTo>
                    <a:pt x="351868" y="411789"/>
                    <a:pt x="356617" y="391592"/>
                    <a:pt x="361795" y="371841"/>
                  </a:cubicBezTo>
                  <a:cubicBezTo>
                    <a:pt x="367898" y="348472"/>
                    <a:pt x="386244" y="347272"/>
                    <a:pt x="403972" y="346123"/>
                  </a:cubicBezTo>
                  <a:cubicBezTo>
                    <a:pt x="414087" y="345472"/>
                    <a:pt x="424563" y="344786"/>
                    <a:pt x="433187" y="340071"/>
                  </a:cubicBezTo>
                  <a:cubicBezTo>
                    <a:pt x="445120" y="333573"/>
                    <a:pt x="452440" y="321246"/>
                    <a:pt x="460173" y="308216"/>
                  </a:cubicBezTo>
                  <a:cubicBezTo>
                    <a:pt x="463173" y="303158"/>
                    <a:pt x="466294" y="297929"/>
                    <a:pt x="469688" y="293059"/>
                  </a:cubicBezTo>
                  <a:cubicBezTo>
                    <a:pt x="480078" y="278212"/>
                    <a:pt x="493794" y="266262"/>
                    <a:pt x="507047" y="254689"/>
                  </a:cubicBezTo>
                  <a:cubicBezTo>
                    <a:pt x="522512" y="241213"/>
                    <a:pt x="537103" y="228474"/>
                    <a:pt x="547012" y="211501"/>
                  </a:cubicBezTo>
                  <a:cubicBezTo>
                    <a:pt x="548521" y="208912"/>
                    <a:pt x="549893" y="206169"/>
                    <a:pt x="549721" y="203700"/>
                  </a:cubicBezTo>
                  <a:cubicBezTo>
                    <a:pt x="549430" y="199654"/>
                    <a:pt x="544526" y="196825"/>
                    <a:pt x="540326" y="196825"/>
                  </a:cubicBezTo>
                  <a:lnTo>
                    <a:pt x="539811" y="196842"/>
                  </a:lnTo>
                  <a:cubicBezTo>
                    <a:pt x="534531" y="197133"/>
                    <a:pt x="529524" y="200254"/>
                    <a:pt x="524004" y="204008"/>
                  </a:cubicBezTo>
                  <a:cubicBezTo>
                    <a:pt x="518963" y="207437"/>
                    <a:pt x="513717" y="211158"/>
                    <a:pt x="508299" y="214981"/>
                  </a:cubicBezTo>
                  <a:cubicBezTo>
                    <a:pt x="476752" y="237321"/>
                    <a:pt x="441005" y="262627"/>
                    <a:pt x="404023" y="262627"/>
                  </a:cubicBezTo>
                  <a:lnTo>
                    <a:pt x="399394" y="262559"/>
                  </a:lnTo>
                  <a:lnTo>
                    <a:pt x="398622" y="259318"/>
                  </a:lnTo>
                  <a:cubicBezTo>
                    <a:pt x="391147" y="228200"/>
                    <a:pt x="401949" y="190927"/>
                    <a:pt x="411481" y="158043"/>
                  </a:cubicBezTo>
                  <a:cubicBezTo>
                    <a:pt x="414327" y="148236"/>
                    <a:pt x="417002" y="138977"/>
                    <a:pt x="419059" y="130405"/>
                  </a:cubicBezTo>
                  <a:cubicBezTo>
                    <a:pt x="420757" y="123307"/>
                    <a:pt x="422917" y="116054"/>
                    <a:pt x="425214" y="108374"/>
                  </a:cubicBezTo>
                  <a:cubicBezTo>
                    <a:pt x="429741" y="93217"/>
                    <a:pt x="434404" y="77530"/>
                    <a:pt x="435175" y="63351"/>
                  </a:cubicBezTo>
                  <a:cubicBezTo>
                    <a:pt x="435758" y="52567"/>
                    <a:pt x="430563" y="49018"/>
                    <a:pt x="419711" y="42622"/>
                  </a:cubicBezTo>
                  <a:cubicBezTo>
                    <a:pt x="417105" y="41079"/>
                    <a:pt x="414396" y="39502"/>
                    <a:pt x="411584" y="37616"/>
                  </a:cubicBezTo>
                  <a:cubicBezTo>
                    <a:pt x="396394" y="27466"/>
                    <a:pt x="379951" y="20060"/>
                    <a:pt x="362738" y="15550"/>
                  </a:cubicBezTo>
                  <a:cubicBezTo>
                    <a:pt x="358400" y="14419"/>
                    <a:pt x="333643" y="8658"/>
                    <a:pt x="320715" y="8658"/>
                  </a:cubicBezTo>
                  <a:cubicBezTo>
                    <a:pt x="317578" y="8658"/>
                    <a:pt x="316155" y="9001"/>
                    <a:pt x="315623" y="9190"/>
                  </a:cubicBezTo>
                  <a:cubicBezTo>
                    <a:pt x="274630" y="90354"/>
                    <a:pt x="247883" y="166032"/>
                    <a:pt x="233876" y="240544"/>
                  </a:cubicBezTo>
                  <a:lnTo>
                    <a:pt x="232950" y="245568"/>
                  </a:lnTo>
                  <a:cubicBezTo>
                    <a:pt x="231270" y="254758"/>
                    <a:pt x="229538" y="264273"/>
                    <a:pt x="226418" y="273377"/>
                  </a:cubicBezTo>
                  <a:cubicBezTo>
                    <a:pt x="223538" y="281778"/>
                    <a:pt x="219560" y="289630"/>
                    <a:pt x="215719" y="297226"/>
                  </a:cubicBezTo>
                  <a:cubicBezTo>
                    <a:pt x="206393" y="315674"/>
                    <a:pt x="196963" y="334070"/>
                    <a:pt x="187550" y="352450"/>
                  </a:cubicBezTo>
                  <a:cubicBezTo>
                    <a:pt x="142373" y="440592"/>
                    <a:pt x="95653" y="531735"/>
                    <a:pt x="61792" y="627113"/>
                  </a:cubicBezTo>
                  <a:lnTo>
                    <a:pt x="32834" y="710712"/>
                  </a:lnTo>
                  <a:lnTo>
                    <a:pt x="31822" y="711500"/>
                  </a:lnTo>
                  <a:cubicBezTo>
                    <a:pt x="24656" y="717038"/>
                    <a:pt x="18569" y="722576"/>
                    <a:pt x="13717" y="72792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7661AE3-84E7-3D80-DC4F-FBBB8CD78E67}"/>
                </a:ext>
              </a:extLst>
            </p:cNvPr>
            <p:cNvSpPr/>
            <p:nvPr/>
          </p:nvSpPr>
          <p:spPr>
            <a:xfrm>
              <a:off x="6156195" y="1996670"/>
              <a:ext cx="113654" cy="376257"/>
            </a:xfrm>
            <a:custGeom>
              <a:avLst/>
              <a:gdLst>
                <a:gd name="connsiteX0" fmla="*/ 103387 w 113654"/>
                <a:gd name="connsiteY0" fmla="*/ 272916 h 376257"/>
                <a:gd name="connsiteX1" fmla="*/ 113211 w 113654"/>
                <a:gd name="connsiteY1" fmla="*/ 199055 h 376257"/>
                <a:gd name="connsiteX2" fmla="*/ 105890 w 113654"/>
                <a:gd name="connsiteY2" fmla="*/ 79160 h 376257"/>
                <a:gd name="connsiteX3" fmla="*/ 79521 w 113654"/>
                <a:gd name="connsiteY3" fmla="*/ 70 h 376257"/>
                <a:gd name="connsiteX4" fmla="*/ 71515 w 113654"/>
                <a:gd name="connsiteY4" fmla="*/ 1836 h 376257"/>
                <a:gd name="connsiteX5" fmla="*/ 54130 w 113654"/>
                <a:gd name="connsiteY5" fmla="*/ 14198 h 376257"/>
                <a:gd name="connsiteX6" fmla="*/ 39865 w 113654"/>
                <a:gd name="connsiteY6" fmla="*/ 33692 h 376257"/>
                <a:gd name="connsiteX7" fmla="*/ 11627 w 113654"/>
                <a:gd name="connsiteY7" fmla="*/ 117514 h 376257"/>
                <a:gd name="connsiteX8" fmla="*/ 3672 w 113654"/>
                <a:gd name="connsiteY8" fmla="*/ 207714 h 376257"/>
                <a:gd name="connsiteX9" fmla="*/ 7478 w 113654"/>
                <a:gd name="connsiteY9" fmla="*/ 309829 h 376257"/>
                <a:gd name="connsiteX10" fmla="*/ 32287 w 113654"/>
                <a:gd name="connsiteY10" fmla="*/ 360904 h 376257"/>
                <a:gd name="connsiteX11" fmla="*/ 37585 w 113654"/>
                <a:gd name="connsiteY11" fmla="*/ 369271 h 376257"/>
                <a:gd name="connsiteX12" fmla="*/ 90237 w 113654"/>
                <a:gd name="connsiteY12" fmla="*/ 334089 h 376257"/>
                <a:gd name="connsiteX13" fmla="*/ 103387 w 113654"/>
                <a:gd name="connsiteY13" fmla="*/ 272916 h 376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654" h="376257">
                  <a:moveTo>
                    <a:pt x="103387" y="272916"/>
                  </a:moveTo>
                  <a:cubicBezTo>
                    <a:pt x="106610" y="248433"/>
                    <a:pt x="112028" y="223744"/>
                    <a:pt x="113211" y="199055"/>
                  </a:cubicBezTo>
                  <a:cubicBezTo>
                    <a:pt x="115183" y="158353"/>
                    <a:pt x="110194" y="119434"/>
                    <a:pt x="105890" y="79160"/>
                  </a:cubicBezTo>
                  <a:cubicBezTo>
                    <a:pt x="103867" y="60267"/>
                    <a:pt x="106885" y="3534"/>
                    <a:pt x="79521" y="70"/>
                  </a:cubicBezTo>
                  <a:cubicBezTo>
                    <a:pt x="76778" y="-272"/>
                    <a:pt x="74052" y="688"/>
                    <a:pt x="71515" y="1836"/>
                  </a:cubicBezTo>
                  <a:cubicBezTo>
                    <a:pt x="65017" y="4802"/>
                    <a:pt x="59205" y="9072"/>
                    <a:pt x="54130" y="14198"/>
                  </a:cubicBezTo>
                  <a:cubicBezTo>
                    <a:pt x="48489" y="19873"/>
                    <a:pt x="43740" y="26594"/>
                    <a:pt x="39865" y="33692"/>
                  </a:cubicBezTo>
                  <a:cubicBezTo>
                    <a:pt x="25686" y="59666"/>
                    <a:pt x="16788" y="88247"/>
                    <a:pt x="11627" y="117514"/>
                  </a:cubicBezTo>
                  <a:cubicBezTo>
                    <a:pt x="6364" y="147363"/>
                    <a:pt x="8507" y="178104"/>
                    <a:pt x="3672" y="207714"/>
                  </a:cubicBezTo>
                  <a:cubicBezTo>
                    <a:pt x="-1866" y="241558"/>
                    <a:pt x="-1557" y="276653"/>
                    <a:pt x="7478" y="309829"/>
                  </a:cubicBezTo>
                  <a:cubicBezTo>
                    <a:pt x="12502" y="328260"/>
                    <a:pt x="23560" y="344051"/>
                    <a:pt x="32287" y="360904"/>
                  </a:cubicBezTo>
                  <a:cubicBezTo>
                    <a:pt x="33813" y="363853"/>
                    <a:pt x="35373" y="366836"/>
                    <a:pt x="37585" y="369271"/>
                  </a:cubicBezTo>
                  <a:cubicBezTo>
                    <a:pt x="59153" y="392931"/>
                    <a:pt x="84031" y="350223"/>
                    <a:pt x="90237" y="334089"/>
                  </a:cubicBezTo>
                  <a:cubicBezTo>
                    <a:pt x="97747" y="314630"/>
                    <a:pt x="100661" y="293559"/>
                    <a:pt x="103387" y="2729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96DEFDDB-6BD0-013C-D697-264D45BE3824}"/>
                </a:ext>
              </a:extLst>
            </p:cNvPr>
            <p:cNvSpPr/>
            <p:nvPr/>
          </p:nvSpPr>
          <p:spPr>
            <a:xfrm>
              <a:off x="4968818" y="2409183"/>
              <a:ext cx="613550" cy="494441"/>
            </a:xfrm>
            <a:custGeom>
              <a:avLst/>
              <a:gdLst>
                <a:gd name="connsiteX0" fmla="*/ 608907 w 613550"/>
                <a:gd name="connsiteY0" fmla="*/ 436646 h 494441"/>
                <a:gd name="connsiteX1" fmla="*/ 564553 w 613550"/>
                <a:gd name="connsiteY1" fmla="*/ 374942 h 494441"/>
                <a:gd name="connsiteX2" fmla="*/ 462969 w 613550"/>
                <a:gd name="connsiteY2" fmla="*/ 257310 h 494441"/>
                <a:gd name="connsiteX3" fmla="*/ 387154 w 613550"/>
                <a:gd name="connsiteY3" fmla="*/ 186484 h 494441"/>
                <a:gd name="connsiteX4" fmla="*/ 296491 w 613550"/>
                <a:gd name="connsiteY4" fmla="*/ 114457 h 494441"/>
                <a:gd name="connsiteX5" fmla="*/ 156828 w 613550"/>
                <a:gd name="connsiteY5" fmla="*/ 35985 h 494441"/>
                <a:gd name="connsiteX6" fmla="*/ 22737 w 613550"/>
                <a:gd name="connsiteY6" fmla="*/ 409 h 494441"/>
                <a:gd name="connsiteX7" fmla="*/ 2866 w 613550"/>
                <a:gd name="connsiteY7" fmla="*/ 8947 h 494441"/>
                <a:gd name="connsiteX8" fmla="*/ 1597 w 613550"/>
                <a:gd name="connsiteY8" fmla="*/ 31356 h 494441"/>
                <a:gd name="connsiteX9" fmla="*/ 244113 w 613550"/>
                <a:gd name="connsiteY9" fmla="*/ 379982 h 494441"/>
                <a:gd name="connsiteX10" fmla="*/ 320871 w 613550"/>
                <a:gd name="connsiteY10" fmla="*/ 437349 h 494441"/>
                <a:gd name="connsiteX11" fmla="*/ 404796 w 613550"/>
                <a:gd name="connsiteY11" fmla="*/ 469342 h 494441"/>
                <a:gd name="connsiteX12" fmla="*/ 592208 w 613550"/>
                <a:gd name="connsiteY12" fmla="*/ 483675 h 494441"/>
                <a:gd name="connsiteX13" fmla="*/ 608856 w 613550"/>
                <a:gd name="connsiteY13" fmla="*/ 472325 h 494441"/>
                <a:gd name="connsiteX14" fmla="*/ 608907 w 613550"/>
                <a:gd name="connsiteY14" fmla="*/ 436646 h 494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13550" h="494441">
                  <a:moveTo>
                    <a:pt x="608907" y="436646"/>
                  </a:moveTo>
                  <a:cubicBezTo>
                    <a:pt x="598740" y="412832"/>
                    <a:pt x="574566" y="388143"/>
                    <a:pt x="564553" y="374942"/>
                  </a:cubicBezTo>
                  <a:cubicBezTo>
                    <a:pt x="533160" y="333553"/>
                    <a:pt x="498630" y="294754"/>
                    <a:pt x="462969" y="257310"/>
                  </a:cubicBezTo>
                  <a:lnTo>
                    <a:pt x="387154" y="186484"/>
                  </a:lnTo>
                  <a:cubicBezTo>
                    <a:pt x="340845" y="153771"/>
                    <a:pt x="310619" y="129768"/>
                    <a:pt x="296491" y="114457"/>
                  </a:cubicBezTo>
                  <a:cubicBezTo>
                    <a:pt x="260212" y="76859"/>
                    <a:pt x="202554" y="56696"/>
                    <a:pt x="156828" y="35985"/>
                  </a:cubicBezTo>
                  <a:cubicBezTo>
                    <a:pt x="114102" y="16645"/>
                    <a:pt x="69234" y="-3106"/>
                    <a:pt x="22737" y="409"/>
                  </a:cubicBezTo>
                  <a:cubicBezTo>
                    <a:pt x="15330" y="975"/>
                    <a:pt x="7118" y="2638"/>
                    <a:pt x="2866" y="8947"/>
                  </a:cubicBezTo>
                  <a:cubicBezTo>
                    <a:pt x="-1404" y="15274"/>
                    <a:pt x="-84" y="23829"/>
                    <a:pt x="1597" y="31356"/>
                  </a:cubicBezTo>
                  <a:cubicBezTo>
                    <a:pt x="33658" y="173985"/>
                    <a:pt x="139820" y="287313"/>
                    <a:pt x="244113" y="379982"/>
                  </a:cubicBezTo>
                  <a:cubicBezTo>
                    <a:pt x="268116" y="401311"/>
                    <a:pt x="292839" y="422193"/>
                    <a:pt x="320871" y="437349"/>
                  </a:cubicBezTo>
                  <a:cubicBezTo>
                    <a:pt x="347343" y="451665"/>
                    <a:pt x="376181" y="460547"/>
                    <a:pt x="404796" y="469342"/>
                  </a:cubicBezTo>
                  <a:cubicBezTo>
                    <a:pt x="465986" y="488150"/>
                    <a:pt x="532440" y="506855"/>
                    <a:pt x="592208" y="483675"/>
                  </a:cubicBezTo>
                  <a:cubicBezTo>
                    <a:pt x="598534" y="481223"/>
                    <a:pt x="604998" y="478069"/>
                    <a:pt x="608856" y="472325"/>
                  </a:cubicBezTo>
                  <a:cubicBezTo>
                    <a:pt x="615800" y="461952"/>
                    <a:pt x="614376" y="449420"/>
                    <a:pt x="608907" y="43664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CDB6F042-4FC0-6D68-56C8-605447BD3B5B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112D6BE-D45D-2AAD-2EB2-2978B80B4979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342B6C2C-E3B9-5D72-EA8D-2574B9D64F0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C901675F-3898-F017-D5F6-C486B8CC4AA5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46E3917B-F0E9-707F-0C29-1C2EBE0022EC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AD0147D-44B8-4ADB-EA38-31B8071DE7B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41BF6F3-783D-F4C0-F275-05C59B1AF8F4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3A68B642-10AF-1F65-E04B-072BF8451C0D}"/>
                </a:ext>
              </a:extLst>
            </p:cNvPr>
            <p:cNvSpPr/>
            <p:nvPr/>
          </p:nvSpPr>
          <p:spPr>
            <a:xfrm>
              <a:off x="4860841" y="2791502"/>
              <a:ext cx="664183" cy="614008"/>
            </a:xfrm>
            <a:custGeom>
              <a:avLst/>
              <a:gdLst>
                <a:gd name="connsiteX0" fmla="*/ 626033 w 664183"/>
                <a:gd name="connsiteY0" fmla="*/ 8447 h 614008"/>
                <a:gd name="connsiteX1" fmla="*/ 538302 w 664183"/>
                <a:gd name="connsiteY1" fmla="*/ 13882 h 614008"/>
                <a:gd name="connsiteX2" fmla="*/ 145235 w 664183"/>
                <a:gd name="connsiteY2" fmla="*/ 330225 h 614008"/>
                <a:gd name="connsiteX3" fmla="*/ 7287 w 664183"/>
                <a:gd name="connsiteY3" fmla="*/ 590486 h 614008"/>
                <a:gd name="connsiteX4" fmla="*/ 0 w 664183"/>
                <a:gd name="connsiteY4" fmla="*/ 614009 h 614008"/>
                <a:gd name="connsiteX5" fmla="*/ 203905 w 664183"/>
                <a:gd name="connsiteY5" fmla="*/ 426528 h 614008"/>
                <a:gd name="connsiteX6" fmla="*/ 539330 w 664183"/>
                <a:gd name="connsiteY6" fmla="*/ 196494 h 614008"/>
                <a:gd name="connsiteX7" fmla="*/ 658917 w 664183"/>
                <a:gd name="connsiteY7" fmla="*/ 107460 h 614008"/>
                <a:gd name="connsiteX8" fmla="*/ 663615 w 664183"/>
                <a:gd name="connsiteY8" fmla="*/ 104477 h 614008"/>
                <a:gd name="connsiteX9" fmla="*/ 626033 w 664183"/>
                <a:gd name="connsiteY9" fmla="*/ 8447 h 61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4183" h="614008">
                  <a:moveTo>
                    <a:pt x="626033" y="8447"/>
                  </a:moveTo>
                  <a:cubicBezTo>
                    <a:pt x="599904" y="-7652"/>
                    <a:pt x="566505" y="2155"/>
                    <a:pt x="538302" y="13882"/>
                  </a:cubicBezTo>
                  <a:cubicBezTo>
                    <a:pt x="378767" y="80233"/>
                    <a:pt x="246425" y="186927"/>
                    <a:pt x="145235" y="330225"/>
                  </a:cubicBezTo>
                  <a:cubicBezTo>
                    <a:pt x="88622" y="410412"/>
                    <a:pt x="38525" y="496566"/>
                    <a:pt x="7287" y="590486"/>
                  </a:cubicBezTo>
                  <a:cubicBezTo>
                    <a:pt x="4698" y="598270"/>
                    <a:pt x="2298" y="606122"/>
                    <a:pt x="0" y="614009"/>
                  </a:cubicBezTo>
                  <a:cubicBezTo>
                    <a:pt x="76964" y="532587"/>
                    <a:pt x="144961" y="470059"/>
                    <a:pt x="203905" y="426528"/>
                  </a:cubicBezTo>
                  <a:cubicBezTo>
                    <a:pt x="272640" y="371236"/>
                    <a:pt x="384460" y="294563"/>
                    <a:pt x="539330" y="196494"/>
                  </a:cubicBezTo>
                  <a:cubicBezTo>
                    <a:pt x="549257" y="189036"/>
                    <a:pt x="617443" y="134257"/>
                    <a:pt x="658917" y="107460"/>
                  </a:cubicBezTo>
                  <a:cubicBezTo>
                    <a:pt x="660528" y="106414"/>
                    <a:pt x="662088" y="105437"/>
                    <a:pt x="663615" y="104477"/>
                  </a:cubicBezTo>
                  <a:cubicBezTo>
                    <a:pt x="666701" y="63603"/>
                    <a:pt x="657665" y="27941"/>
                    <a:pt x="626033" y="844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F812236D-B9D7-230F-6BFD-C0390898843F}"/>
                </a:ext>
              </a:extLst>
            </p:cNvPr>
            <p:cNvSpPr/>
            <p:nvPr/>
          </p:nvSpPr>
          <p:spPr>
            <a:xfrm>
              <a:off x="4723634" y="3333776"/>
              <a:ext cx="14298" cy="20711"/>
            </a:xfrm>
            <a:custGeom>
              <a:avLst/>
              <a:gdLst>
                <a:gd name="connsiteX0" fmla="*/ 12135 w 14298"/>
                <a:gd name="connsiteY0" fmla="*/ 0 h 20711"/>
                <a:gd name="connsiteX1" fmla="*/ 10746 w 14298"/>
                <a:gd name="connsiteY1" fmla="*/ 257 h 20711"/>
                <a:gd name="connsiteX2" fmla="*/ 5020 w 14298"/>
                <a:gd name="connsiteY2" fmla="*/ 2743 h 20711"/>
                <a:gd name="connsiteX3" fmla="*/ 2928 w 14298"/>
                <a:gd name="connsiteY3" fmla="*/ 1663 h 20711"/>
                <a:gd name="connsiteX4" fmla="*/ 1693 w 14298"/>
                <a:gd name="connsiteY4" fmla="*/ 2023 h 20711"/>
                <a:gd name="connsiteX5" fmla="*/ 151 w 14298"/>
                <a:gd name="connsiteY5" fmla="*/ 6344 h 20711"/>
                <a:gd name="connsiteX6" fmla="*/ 2688 w 14298"/>
                <a:gd name="connsiteY6" fmla="*/ 17934 h 20711"/>
                <a:gd name="connsiteX7" fmla="*/ 5551 w 14298"/>
                <a:gd name="connsiteY7" fmla="*/ 20711 h 20711"/>
                <a:gd name="connsiteX8" fmla="*/ 5774 w 14298"/>
                <a:gd name="connsiteY8" fmla="*/ 20711 h 20711"/>
                <a:gd name="connsiteX9" fmla="*/ 9357 w 14298"/>
                <a:gd name="connsiteY9" fmla="*/ 18345 h 20711"/>
                <a:gd name="connsiteX10" fmla="*/ 10112 w 14298"/>
                <a:gd name="connsiteY10" fmla="*/ 11607 h 20711"/>
                <a:gd name="connsiteX11" fmla="*/ 13198 w 14298"/>
                <a:gd name="connsiteY11" fmla="*/ 8864 h 20711"/>
                <a:gd name="connsiteX12" fmla="*/ 14244 w 14298"/>
                <a:gd name="connsiteY12" fmla="*/ 3515 h 20711"/>
                <a:gd name="connsiteX13" fmla="*/ 12135 w 14298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8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2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72" y="20711"/>
                    <a:pt x="9066" y="20043"/>
                    <a:pt x="9357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64"/>
                  </a:cubicBezTo>
                  <a:cubicBezTo>
                    <a:pt x="13524" y="7218"/>
                    <a:pt x="14021" y="5384"/>
                    <a:pt x="14244" y="3515"/>
                  </a:cubicBezTo>
                  <a:cubicBezTo>
                    <a:pt x="14518" y="1286"/>
                    <a:pt x="13746" y="0"/>
                    <a:pt x="121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94927DE-7EAB-5E98-9F53-52CA8E36CC51}"/>
                </a:ext>
              </a:extLst>
            </p:cNvPr>
            <p:cNvSpPr/>
            <p:nvPr/>
          </p:nvSpPr>
          <p:spPr>
            <a:xfrm>
              <a:off x="4736918" y="3315585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7 w 11576"/>
                <a:gd name="connsiteY2" fmla="*/ 3103 h 11624"/>
                <a:gd name="connsiteX3" fmla="*/ 822 w 11576"/>
                <a:gd name="connsiteY3" fmla="*/ 7047 h 11624"/>
                <a:gd name="connsiteX4" fmla="*/ 7509 w 11576"/>
                <a:gd name="connsiteY4" fmla="*/ 11316 h 11624"/>
                <a:gd name="connsiteX5" fmla="*/ 8897 w 11576"/>
                <a:gd name="connsiteY5" fmla="*/ 11624 h 11624"/>
                <a:gd name="connsiteX6" fmla="*/ 11537 w 11576"/>
                <a:gd name="connsiteY6" fmla="*/ 7784 h 11624"/>
                <a:gd name="connsiteX7" fmla="*/ 9771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7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9" y="11316"/>
                  </a:cubicBezTo>
                  <a:cubicBezTo>
                    <a:pt x="8023" y="11521"/>
                    <a:pt x="8485" y="11624"/>
                    <a:pt x="8897" y="11624"/>
                  </a:cubicBezTo>
                  <a:cubicBezTo>
                    <a:pt x="10337" y="11624"/>
                    <a:pt x="11229" y="10407"/>
                    <a:pt x="11537" y="7784"/>
                  </a:cubicBezTo>
                  <a:cubicBezTo>
                    <a:pt x="11829" y="5281"/>
                    <a:pt x="10406" y="3378"/>
                    <a:pt x="9771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651D8C50-AC6C-57CA-BEB7-CCCA05EBC392}"/>
                </a:ext>
              </a:extLst>
            </p:cNvPr>
            <p:cNvSpPr/>
            <p:nvPr/>
          </p:nvSpPr>
          <p:spPr>
            <a:xfrm>
              <a:off x="4728293" y="3458283"/>
              <a:ext cx="6874" cy="7492"/>
            </a:xfrm>
            <a:custGeom>
              <a:avLst/>
              <a:gdLst>
                <a:gd name="connsiteX0" fmla="*/ 4424 w 6874"/>
                <a:gd name="connsiteY0" fmla="*/ 0 h 7492"/>
                <a:gd name="connsiteX1" fmla="*/ 344 w 6874"/>
                <a:gd name="connsiteY1" fmla="*/ 2880 h 7492"/>
                <a:gd name="connsiteX2" fmla="*/ 1681 w 6874"/>
                <a:gd name="connsiteY2" fmla="*/ 7150 h 7492"/>
                <a:gd name="connsiteX3" fmla="*/ 3087 w 6874"/>
                <a:gd name="connsiteY3" fmla="*/ 7492 h 7492"/>
                <a:gd name="connsiteX4" fmla="*/ 6790 w 6874"/>
                <a:gd name="connsiteY4" fmla="*/ 5161 h 7492"/>
                <a:gd name="connsiteX5" fmla="*/ 5161 w 6874"/>
                <a:gd name="connsiteY5" fmla="*/ 137 h 7492"/>
                <a:gd name="connsiteX6" fmla="*/ 4424 w 6874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4" h="7492">
                  <a:moveTo>
                    <a:pt x="4424" y="0"/>
                  </a:moveTo>
                  <a:cubicBezTo>
                    <a:pt x="2966" y="0"/>
                    <a:pt x="909" y="1355"/>
                    <a:pt x="344" y="2880"/>
                  </a:cubicBezTo>
                  <a:cubicBezTo>
                    <a:pt x="-360" y="4715"/>
                    <a:pt x="-17" y="6206"/>
                    <a:pt x="1681" y="7150"/>
                  </a:cubicBezTo>
                  <a:cubicBezTo>
                    <a:pt x="2092" y="7390"/>
                    <a:pt x="2589" y="7492"/>
                    <a:pt x="3087" y="7492"/>
                  </a:cubicBezTo>
                  <a:cubicBezTo>
                    <a:pt x="4596" y="7492"/>
                    <a:pt x="6259" y="6532"/>
                    <a:pt x="6790" y="5161"/>
                  </a:cubicBezTo>
                  <a:cubicBezTo>
                    <a:pt x="7202" y="4132"/>
                    <a:pt x="6018" y="514"/>
                    <a:pt x="5161" y="137"/>
                  </a:cubicBezTo>
                  <a:cubicBezTo>
                    <a:pt x="4938" y="51"/>
                    <a:pt x="4681" y="0"/>
                    <a:pt x="44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7E9FA2CF-90FC-2C41-4B1A-E5D48003C90D}"/>
                </a:ext>
              </a:extLst>
            </p:cNvPr>
            <p:cNvSpPr/>
            <p:nvPr/>
          </p:nvSpPr>
          <p:spPr>
            <a:xfrm>
              <a:off x="4762347" y="3355722"/>
              <a:ext cx="20573" cy="20093"/>
            </a:xfrm>
            <a:custGeom>
              <a:avLst/>
              <a:gdLst>
                <a:gd name="connsiteX0" fmla="*/ 17638 w 20573"/>
                <a:gd name="connsiteY0" fmla="*/ 0 h 20093"/>
                <a:gd name="connsiteX1" fmla="*/ 17467 w 20573"/>
                <a:gd name="connsiteY1" fmla="*/ 0 h 20093"/>
                <a:gd name="connsiteX2" fmla="*/ 12152 w 20573"/>
                <a:gd name="connsiteY2" fmla="*/ 1955 h 20093"/>
                <a:gd name="connsiteX3" fmla="*/ 10300 w 20573"/>
                <a:gd name="connsiteY3" fmla="*/ 3515 h 20093"/>
                <a:gd name="connsiteX4" fmla="*/ 8312 w 20573"/>
                <a:gd name="connsiteY4" fmla="*/ 3035 h 20093"/>
                <a:gd name="connsiteX5" fmla="*/ 5603 w 20573"/>
                <a:gd name="connsiteY5" fmla="*/ 2537 h 20093"/>
                <a:gd name="connsiteX6" fmla="*/ 151 w 20573"/>
                <a:gd name="connsiteY6" fmla="*/ 7698 h 20093"/>
                <a:gd name="connsiteX7" fmla="*/ 871 w 20573"/>
                <a:gd name="connsiteY7" fmla="*/ 17505 h 20093"/>
                <a:gd name="connsiteX8" fmla="*/ 4437 w 20573"/>
                <a:gd name="connsiteY8" fmla="*/ 20094 h 20093"/>
                <a:gd name="connsiteX9" fmla="*/ 5174 w 20573"/>
                <a:gd name="connsiteY9" fmla="*/ 20042 h 20093"/>
                <a:gd name="connsiteX10" fmla="*/ 14346 w 20573"/>
                <a:gd name="connsiteY10" fmla="*/ 13047 h 20093"/>
                <a:gd name="connsiteX11" fmla="*/ 17398 w 20573"/>
                <a:gd name="connsiteY11" fmla="*/ 9841 h 20093"/>
                <a:gd name="connsiteX12" fmla="*/ 20142 w 20573"/>
                <a:gd name="connsiteY12" fmla="*/ 2040 h 20093"/>
                <a:gd name="connsiteX13" fmla="*/ 17638 w 20573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73" h="20093">
                  <a:moveTo>
                    <a:pt x="17638" y="0"/>
                  </a:moveTo>
                  <a:cubicBezTo>
                    <a:pt x="17587" y="0"/>
                    <a:pt x="17518" y="0"/>
                    <a:pt x="17467" y="0"/>
                  </a:cubicBezTo>
                  <a:cubicBezTo>
                    <a:pt x="15478" y="103"/>
                    <a:pt x="13215" y="-292"/>
                    <a:pt x="12152" y="1955"/>
                  </a:cubicBezTo>
                  <a:cubicBezTo>
                    <a:pt x="11586" y="3137"/>
                    <a:pt x="11003" y="3515"/>
                    <a:pt x="10300" y="3515"/>
                  </a:cubicBezTo>
                  <a:cubicBezTo>
                    <a:pt x="9734" y="3515"/>
                    <a:pt x="9083" y="3275"/>
                    <a:pt x="8312" y="3035"/>
                  </a:cubicBezTo>
                  <a:cubicBezTo>
                    <a:pt x="7283" y="2709"/>
                    <a:pt x="6391" y="2537"/>
                    <a:pt x="5603" y="2537"/>
                  </a:cubicBezTo>
                  <a:cubicBezTo>
                    <a:pt x="3271" y="2537"/>
                    <a:pt x="1796" y="4046"/>
                    <a:pt x="151" y="7698"/>
                  </a:cubicBezTo>
                  <a:cubicBezTo>
                    <a:pt x="-72" y="10287"/>
                    <a:pt x="-193" y="13956"/>
                    <a:pt x="871" y="17505"/>
                  </a:cubicBezTo>
                  <a:cubicBezTo>
                    <a:pt x="1385" y="19219"/>
                    <a:pt x="2740" y="20094"/>
                    <a:pt x="4437" y="20094"/>
                  </a:cubicBezTo>
                  <a:cubicBezTo>
                    <a:pt x="4677" y="20094"/>
                    <a:pt x="4917" y="20077"/>
                    <a:pt x="5174" y="20042"/>
                  </a:cubicBezTo>
                  <a:cubicBezTo>
                    <a:pt x="9460" y="19460"/>
                    <a:pt x="12786" y="17094"/>
                    <a:pt x="14346" y="13047"/>
                  </a:cubicBezTo>
                  <a:cubicBezTo>
                    <a:pt x="15067" y="11179"/>
                    <a:pt x="15958" y="10561"/>
                    <a:pt x="17398" y="9841"/>
                  </a:cubicBezTo>
                  <a:cubicBezTo>
                    <a:pt x="20073" y="8504"/>
                    <a:pt x="21290" y="4886"/>
                    <a:pt x="20142" y="2040"/>
                  </a:cubicBezTo>
                  <a:cubicBezTo>
                    <a:pt x="19661" y="892"/>
                    <a:pt x="18993" y="0"/>
                    <a:pt x="176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07230E39-F082-F963-8A5D-27C318A826B9}"/>
                </a:ext>
              </a:extLst>
            </p:cNvPr>
            <p:cNvSpPr/>
            <p:nvPr/>
          </p:nvSpPr>
          <p:spPr>
            <a:xfrm>
              <a:off x="4718548" y="3468039"/>
              <a:ext cx="25742" cy="23643"/>
            </a:xfrm>
            <a:custGeom>
              <a:avLst/>
              <a:gdLst>
                <a:gd name="connsiteX0" fmla="*/ 6917 w 25742"/>
                <a:gd name="connsiteY0" fmla="*/ 0 h 23643"/>
                <a:gd name="connsiteX1" fmla="*/ 1567 w 25742"/>
                <a:gd name="connsiteY1" fmla="*/ 2160 h 23643"/>
                <a:gd name="connsiteX2" fmla="*/ 1842 w 25742"/>
                <a:gd name="connsiteY2" fmla="*/ 12053 h 23643"/>
                <a:gd name="connsiteX3" fmla="*/ 3111 w 25742"/>
                <a:gd name="connsiteY3" fmla="*/ 14145 h 23643"/>
                <a:gd name="connsiteX4" fmla="*/ 3779 w 25742"/>
                <a:gd name="connsiteY4" fmla="*/ 14436 h 23643"/>
                <a:gd name="connsiteX5" fmla="*/ 4431 w 25742"/>
                <a:gd name="connsiteY5" fmla="*/ 13767 h 23643"/>
                <a:gd name="connsiteX6" fmla="*/ 4688 w 25742"/>
                <a:gd name="connsiteY6" fmla="*/ 11693 h 23643"/>
                <a:gd name="connsiteX7" fmla="*/ 6505 w 25742"/>
                <a:gd name="connsiteY7" fmla="*/ 12705 h 23643"/>
                <a:gd name="connsiteX8" fmla="*/ 9557 w 25742"/>
                <a:gd name="connsiteY8" fmla="*/ 16339 h 23643"/>
                <a:gd name="connsiteX9" fmla="*/ 11666 w 25742"/>
                <a:gd name="connsiteY9" fmla="*/ 16836 h 23643"/>
                <a:gd name="connsiteX10" fmla="*/ 11683 w 25742"/>
                <a:gd name="connsiteY10" fmla="*/ 16888 h 23643"/>
                <a:gd name="connsiteX11" fmla="*/ 13157 w 25742"/>
                <a:gd name="connsiteY11" fmla="*/ 18294 h 23643"/>
                <a:gd name="connsiteX12" fmla="*/ 14409 w 25742"/>
                <a:gd name="connsiteY12" fmla="*/ 20934 h 23643"/>
                <a:gd name="connsiteX13" fmla="*/ 19038 w 25742"/>
                <a:gd name="connsiteY13" fmla="*/ 23643 h 23643"/>
                <a:gd name="connsiteX14" fmla="*/ 19998 w 25742"/>
                <a:gd name="connsiteY14" fmla="*/ 23609 h 23643"/>
                <a:gd name="connsiteX15" fmla="*/ 23736 w 25742"/>
                <a:gd name="connsiteY15" fmla="*/ 19442 h 23643"/>
                <a:gd name="connsiteX16" fmla="*/ 23599 w 25742"/>
                <a:gd name="connsiteY16" fmla="*/ 18654 h 23643"/>
                <a:gd name="connsiteX17" fmla="*/ 25742 w 25742"/>
                <a:gd name="connsiteY17" fmla="*/ 11247 h 23643"/>
                <a:gd name="connsiteX18" fmla="*/ 24919 w 25742"/>
                <a:gd name="connsiteY18" fmla="*/ 7132 h 23643"/>
                <a:gd name="connsiteX19" fmla="*/ 18216 w 25742"/>
                <a:gd name="connsiteY19" fmla="*/ 1646 h 23643"/>
                <a:gd name="connsiteX20" fmla="*/ 16724 w 25742"/>
                <a:gd name="connsiteY20" fmla="*/ 1886 h 23643"/>
                <a:gd name="connsiteX21" fmla="*/ 14649 w 25742"/>
                <a:gd name="connsiteY21" fmla="*/ 2846 h 23643"/>
                <a:gd name="connsiteX22" fmla="*/ 12352 w 25742"/>
                <a:gd name="connsiteY22" fmla="*/ 1423 h 23643"/>
                <a:gd name="connsiteX23" fmla="*/ 6917 w 25742"/>
                <a:gd name="connsiteY23" fmla="*/ 0 h 2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42" h="23643">
                  <a:moveTo>
                    <a:pt x="6917" y="0"/>
                  </a:moveTo>
                  <a:cubicBezTo>
                    <a:pt x="4757" y="0"/>
                    <a:pt x="2802" y="720"/>
                    <a:pt x="1567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1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3" y="14436"/>
                    <a:pt x="4517" y="14179"/>
                    <a:pt x="4431" y="13767"/>
                  </a:cubicBezTo>
                  <a:cubicBezTo>
                    <a:pt x="4122" y="12173"/>
                    <a:pt x="4294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8014" y="13476"/>
                    <a:pt x="7911" y="16305"/>
                    <a:pt x="9557" y="16339"/>
                  </a:cubicBezTo>
                  <a:cubicBezTo>
                    <a:pt x="10432" y="16356"/>
                    <a:pt x="11100" y="16528"/>
                    <a:pt x="11666" y="16836"/>
                  </a:cubicBezTo>
                  <a:lnTo>
                    <a:pt x="11683" y="16888"/>
                  </a:lnTo>
                  <a:cubicBezTo>
                    <a:pt x="12060" y="17419"/>
                    <a:pt x="12575" y="17882"/>
                    <a:pt x="13157" y="18294"/>
                  </a:cubicBezTo>
                  <a:cubicBezTo>
                    <a:pt x="13655" y="19065"/>
                    <a:pt x="13998" y="19991"/>
                    <a:pt x="14409" y="20934"/>
                  </a:cubicBezTo>
                  <a:cubicBezTo>
                    <a:pt x="15318" y="23094"/>
                    <a:pt x="17084" y="23643"/>
                    <a:pt x="19038" y="23643"/>
                  </a:cubicBezTo>
                  <a:cubicBezTo>
                    <a:pt x="19364" y="23643"/>
                    <a:pt x="19673" y="23626"/>
                    <a:pt x="19998" y="23609"/>
                  </a:cubicBezTo>
                  <a:cubicBezTo>
                    <a:pt x="22450" y="23420"/>
                    <a:pt x="24062" y="21328"/>
                    <a:pt x="23736" y="19442"/>
                  </a:cubicBezTo>
                  <a:cubicBezTo>
                    <a:pt x="23685" y="19185"/>
                    <a:pt x="23633" y="18911"/>
                    <a:pt x="23599" y="18654"/>
                  </a:cubicBezTo>
                  <a:cubicBezTo>
                    <a:pt x="25074" y="17385"/>
                    <a:pt x="25725" y="15173"/>
                    <a:pt x="25742" y="11247"/>
                  </a:cubicBezTo>
                  <a:cubicBezTo>
                    <a:pt x="25605" y="10493"/>
                    <a:pt x="25519" y="8710"/>
                    <a:pt x="24919" y="7132"/>
                  </a:cubicBezTo>
                  <a:cubicBezTo>
                    <a:pt x="23616" y="3772"/>
                    <a:pt x="20890" y="1646"/>
                    <a:pt x="18216" y="1646"/>
                  </a:cubicBezTo>
                  <a:cubicBezTo>
                    <a:pt x="17718" y="1646"/>
                    <a:pt x="17204" y="1715"/>
                    <a:pt x="16724" y="1886"/>
                  </a:cubicBezTo>
                  <a:cubicBezTo>
                    <a:pt x="15969" y="2126"/>
                    <a:pt x="15283" y="2469"/>
                    <a:pt x="14649" y="2846"/>
                  </a:cubicBezTo>
                  <a:cubicBezTo>
                    <a:pt x="13843" y="2383"/>
                    <a:pt x="13055" y="1920"/>
                    <a:pt x="12352" y="1423"/>
                  </a:cubicBezTo>
                  <a:cubicBezTo>
                    <a:pt x="10586" y="480"/>
                    <a:pt x="8683" y="0"/>
                    <a:pt x="69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D4A5864E-DF4C-2570-6A72-7E14442ED713}"/>
                </a:ext>
              </a:extLst>
            </p:cNvPr>
            <p:cNvSpPr/>
            <p:nvPr/>
          </p:nvSpPr>
          <p:spPr>
            <a:xfrm>
              <a:off x="4691607" y="3576344"/>
              <a:ext cx="12733" cy="13476"/>
            </a:xfrm>
            <a:custGeom>
              <a:avLst/>
              <a:gdLst>
                <a:gd name="connsiteX0" fmla="*/ 3220 w 12733"/>
                <a:gd name="connsiteY0" fmla="*/ 0 h 13476"/>
                <a:gd name="connsiteX1" fmla="*/ 1059 w 12733"/>
                <a:gd name="connsiteY1" fmla="*/ 1063 h 13476"/>
                <a:gd name="connsiteX2" fmla="*/ 991 w 12733"/>
                <a:gd name="connsiteY2" fmla="*/ 8658 h 13476"/>
                <a:gd name="connsiteX3" fmla="*/ 4660 w 12733"/>
                <a:gd name="connsiteY3" fmla="*/ 13476 h 13476"/>
                <a:gd name="connsiteX4" fmla="*/ 5466 w 12733"/>
                <a:gd name="connsiteY4" fmla="*/ 13408 h 13476"/>
                <a:gd name="connsiteX5" fmla="*/ 12598 w 12733"/>
                <a:gd name="connsiteY5" fmla="*/ 8847 h 13476"/>
                <a:gd name="connsiteX6" fmla="*/ 8106 w 12733"/>
                <a:gd name="connsiteY6" fmla="*/ 1955 h 13476"/>
                <a:gd name="connsiteX7" fmla="*/ 3220 w 12733"/>
                <a:gd name="connsiteY7" fmla="*/ 0 h 13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33" h="13476">
                  <a:moveTo>
                    <a:pt x="3220" y="0"/>
                  </a:moveTo>
                  <a:cubicBezTo>
                    <a:pt x="2500" y="0"/>
                    <a:pt x="1762" y="292"/>
                    <a:pt x="1059" y="1063"/>
                  </a:cubicBezTo>
                  <a:cubicBezTo>
                    <a:pt x="-981" y="3275"/>
                    <a:pt x="459" y="6035"/>
                    <a:pt x="991" y="8658"/>
                  </a:cubicBezTo>
                  <a:cubicBezTo>
                    <a:pt x="1539" y="11367"/>
                    <a:pt x="2174" y="13476"/>
                    <a:pt x="4660" y="13476"/>
                  </a:cubicBezTo>
                  <a:cubicBezTo>
                    <a:pt x="4917" y="13476"/>
                    <a:pt x="5174" y="13459"/>
                    <a:pt x="5466" y="13408"/>
                  </a:cubicBezTo>
                  <a:cubicBezTo>
                    <a:pt x="9992" y="13339"/>
                    <a:pt x="12135" y="11899"/>
                    <a:pt x="12598" y="8847"/>
                  </a:cubicBezTo>
                  <a:cubicBezTo>
                    <a:pt x="13147" y="5229"/>
                    <a:pt x="12101" y="3155"/>
                    <a:pt x="8106" y="1955"/>
                  </a:cubicBezTo>
                  <a:cubicBezTo>
                    <a:pt x="6563" y="1492"/>
                    <a:pt x="4883" y="0"/>
                    <a:pt x="32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66522F3-8E73-143E-9C45-CBC551509ECA}"/>
                </a:ext>
              </a:extLst>
            </p:cNvPr>
            <p:cNvSpPr/>
            <p:nvPr/>
          </p:nvSpPr>
          <p:spPr>
            <a:xfrm>
              <a:off x="4736763" y="33583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7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3" y="223"/>
                    <a:pt x="3892" y="806"/>
                  </a:cubicBezTo>
                  <a:cubicBezTo>
                    <a:pt x="2657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2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7" y="960"/>
                  </a:cubicBezTo>
                  <a:cubicBezTo>
                    <a:pt x="11624" y="394"/>
                    <a:pt x="9824" y="0"/>
                    <a:pt x="79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34E44AF4-AC55-C8B8-07FB-33FD745D06F5}"/>
                </a:ext>
              </a:extLst>
            </p:cNvPr>
            <p:cNvSpPr/>
            <p:nvPr/>
          </p:nvSpPr>
          <p:spPr>
            <a:xfrm>
              <a:off x="4765243" y="3305058"/>
              <a:ext cx="6908" cy="6960"/>
            </a:xfrm>
            <a:custGeom>
              <a:avLst/>
              <a:gdLst>
                <a:gd name="connsiteX0" fmla="*/ 3427 w 6908"/>
                <a:gd name="connsiteY0" fmla="*/ 0 h 6960"/>
                <a:gd name="connsiteX1" fmla="*/ 255 w 6908"/>
                <a:gd name="connsiteY1" fmla="*/ 1783 h 6960"/>
                <a:gd name="connsiteX2" fmla="*/ 2467 w 6908"/>
                <a:gd name="connsiteY2" fmla="*/ 6875 h 6960"/>
                <a:gd name="connsiteX3" fmla="*/ 3222 w 6908"/>
                <a:gd name="connsiteY3" fmla="*/ 6961 h 6960"/>
                <a:gd name="connsiteX4" fmla="*/ 6890 w 6908"/>
                <a:gd name="connsiteY4" fmla="*/ 4646 h 6960"/>
                <a:gd name="connsiteX5" fmla="*/ 4936 w 6908"/>
                <a:gd name="connsiteY5" fmla="*/ 326 h 6960"/>
                <a:gd name="connsiteX6" fmla="*/ 3427 w 6908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8" h="6960">
                  <a:moveTo>
                    <a:pt x="3427" y="0"/>
                  </a:moveTo>
                  <a:cubicBezTo>
                    <a:pt x="2038" y="0"/>
                    <a:pt x="633" y="703"/>
                    <a:pt x="255" y="1783"/>
                  </a:cubicBezTo>
                  <a:cubicBezTo>
                    <a:pt x="-516" y="3909"/>
                    <a:pt x="530" y="6447"/>
                    <a:pt x="2467" y="6875"/>
                  </a:cubicBezTo>
                  <a:cubicBezTo>
                    <a:pt x="2724" y="6927"/>
                    <a:pt x="2981" y="6961"/>
                    <a:pt x="3222" y="6961"/>
                  </a:cubicBezTo>
                  <a:cubicBezTo>
                    <a:pt x="4816" y="6961"/>
                    <a:pt x="5879" y="5761"/>
                    <a:pt x="6890" y="4646"/>
                  </a:cubicBezTo>
                  <a:cubicBezTo>
                    <a:pt x="6993" y="2743"/>
                    <a:pt x="6685" y="1132"/>
                    <a:pt x="4936" y="326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A5DB9A37-AED0-565C-188B-55118D0BBA76}"/>
                </a:ext>
              </a:extLst>
            </p:cNvPr>
            <p:cNvSpPr/>
            <p:nvPr/>
          </p:nvSpPr>
          <p:spPr>
            <a:xfrm>
              <a:off x="4674017" y="3480640"/>
              <a:ext cx="24705" cy="23797"/>
            </a:xfrm>
            <a:custGeom>
              <a:avLst/>
              <a:gdLst>
                <a:gd name="connsiteX0" fmla="*/ 19729 w 24705"/>
                <a:gd name="connsiteY0" fmla="*/ 0 h 23797"/>
                <a:gd name="connsiteX1" fmla="*/ 19626 w 24705"/>
                <a:gd name="connsiteY1" fmla="*/ 0 h 23797"/>
                <a:gd name="connsiteX2" fmla="*/ 12356 w 24705"/>
                <a:gd name="connsiteY2" fmla="*/ 2023 h 23797"/>
                <a:gd name="connsiteX3" fmla="*/ 11893 w 24705"/>
                <a:gd name="connsiteY3" fmla="*/ 5881 h 23797"/>
                <a:gd name="connsiteX4" fmla="*/ 17877 w 24705"/>
                <a:gd name="connsiteY4" fmla="*/ 10990 h 23797"/>
                <a:gd name="connsiteX5" fmla="*/ 18426 w 24705"/>
                <a:gd name="connsiteY5" fmla="*/ 11247 h 23797"/>
                <a:gd name="connsiteX6" fmla="*/ 17003 w 24705"/>
                <a:gd name="connsiteY6" fmla="*/ 11076 h 23797"/>
                <a:gd name="connsiteX7" fmla="*/ 14859 w 24705"/>
                <a:gd name="connsiteY7" fmla="*/ 11504 h 23797"/>
                <a:gd name="connsiteX8" fmla="*/ 13454 w 24705"/>
                <a:gd name="connsiteY8" fmla="*/ 11830 h 23797"/>
                <a:gd name="connsiteX9" fmla="*/ 12048 w 24705"/>
                <a:gd name="connsiteY9" fmla="*/ 11247 h 23797"/>
                <a:gd name="connsiteX10" fmla="*/ 8550 w 24705"/>
                <a:gd name="connsiteY10" fmla="*/ 9481 h 23797"/>
                <a:gd name="connsiteX11" fmla="*/ 2824 w 24705"/>
                <a:gd name="connsiteY11" fmla="*/ 11710 h 23797"/>
                <a:gd name="connsiteX12" fmla="*/ 115 w 24705"/>
                <a:gd name="connsiteY12" fmla="*/ 17402 h 23797"/>
                <a:gd name="connsiteX13" fmla="*/ 4384 w 24705"/>
                <a:gd name="connsiteY13" fmla="*/ 22906 h 23797"/>
                <a:gd name="connsiteX14" fmla="*/ 5601 w 24705"/>
                <a:gd name="connsiteY14" fmla="*/ 23060 h 23797"/>
                <a:gd name="connsiteX15" fmla="*/ 10059 w 24705"/>
                <a:gd name="connsiteY15" fmla="*/ 20300 h 23797"/>
                <a:gd name="connsiteX16" fmla="*/ 11002 w 24705"/>
                <a:gd name="connsiteY16" fmla="*/ 18688 h 23797"/>
                <a:gd name="connsiteX17" fmla="*/ 13351 w 24705"/>
                <a:gd name="connsiteY17" fmla="*/ 16579 h 23797"/>
                <a:gd name="connsiteX18" fmla="*/ 15511 w 24705"/>
                <a:gd name="connsiteY18" fmla="*/ 18979 h 23797"/>
                <a:gd name="connsiteX19" fmla="*/ 19815 w 24705"/>
                <a:gd name="connsiteY19" fmla="*/ 23797 h 23797"/>
                <a:gd name="connsiteX20" fmla="*/ 20329 w 24705"/>
                <a:gd name="connsiteY20" fmla="*/ 23763 h 23797"/>
                <a:gd name="connsiteX21" fmla="*/ 23998 w 24705"/>
                <a:gd name="connsiteY21" fmla="*/ 17762 h 23797"/>
                <a:gd name="connsiteX22" fmla="*/ 21272 w 24705"/>
                <a:gd name="connsiteY22" fmla="*/ 12430 h 23797"/>
                <a:gd name="connsiteX23" fmla="*/ 19231 w 24705"/>
                <a:gd name="connsiteY23" fmla="*/ 11504 h 23797"/>
                <a:gd name="connsiteX24" fmla="*/ 19540 w 24705"/>
                <a:gd name="connsiteY24" fmla="*/ 11521 h 23797"/>
                <a:gd name="connsiteX25" fmla="*/ 22283 w 24705"/>
                <a:gd name="connsiteY25" fmla="*/ 8127 h 23797"/>
                <a:gd name="connsiteX26" fmla="*/ 21375 w 24705"/>
                <a:gd name="connsiteY26" fmla="*/ 1457 h 23797"/>
                <a:gd name="connsiteX27" fmla="*/ 19729 w 24705"/>
                <a:gd name="connsiteY27" fmla="*/ 0 h 23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97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59" y="11504"/>
                  </a:cubicBezTo>
                  <a:cubicBezTo>
                    <a:pt x="14379" y="11710"/>
                    <a:pt x="13900" y="11830"/>
                    <a:pt x="13454" y="11830"/>
                  </a:cubicBezTo>
                  <a:cubicBezTo>
                    <a:pt x="12922" y="11830"/>
                    <a:pt x="12442" y="11659"/>
                    <a:pt x="12048" y="11247"/>
                  </a:cubicBezTo>
                  <a:cubicBezTo>
                    <a:pt x="10848" y="9944"/>
                    <a:pt x="9682" y="9481"/>
                    <a:pt x="8550" y="9481"/>
                  </a:cubicBezTo>
                  <a:cubicBezTo>
                    <a:pt x="6579" y="9481"/>
                    <a:pt x="4710" y="10870"/>
                    <a:pt x="2824" y="11710"/>
                  </a:cubicBezTo>
                  <a:cubicBezTo>
                    <a:pt x="509" y="12756"/>
                    <a:pt x="-331" y="14830"/>
                    <a:pt x="115" y="17402"/>
                  </a:cubicBezTo>
                  <a:cubicBezTo>
                    <a:pt x="561" y="20043"/>
                    <a:pt x="1658" y="22254"/>
                    <a:pt x="4384" y="22906"/>
                  </a:cubicBezTo>
                  <a:cubicBezTo>
                    <a:pt x="4813" y="23009"/>
                    <a:pt x="5207" y="23060"/>
                    <a:pt x="5601" y="23060"/>
                  </a:cubicBezTo>
                  <a:cubicBezTo>
                    <a:pt x="7453" y="23060"/>
                    <a:pt x="8893" y="21963"/>
                    <a:pt x="10059" y="20300"/>
                  </a:cubicBezTo>
                  <a:cubicBezTo>
                    <a:pt x="10419" y="19785"/>
                    <a:pt x="10642" y="19185"/>
                    <a:pt x="11002" y="18688"/>
                  </a:cubicBezTo>
                  <a:cubicBezTo>
                    <a:pt x="11979" y="17299"/>
                    <a:pt x="12699" y="16579"/>
                    <a:pt x="13351" y="16579"/>
                  </a:cubicBezTo>
                  <a:cubicBezTo>
                    <a:pt x="14054" y="16579"/>
                    <a:pt x="14688" y="17368"/>
                    <a:pt x="15511" y="18979"/>
                  </a:cubicBezTo>
                  <a:cubicBezTo>
                    <a:pt x="16574" y="21054"/>
                    <a:pt x="17311" y="23797"/>
                    <a:pt x="19815" y="23797"/>
                  </a:cubicBezTo>
                  <a:cubicBezTo>
                    <a:pt x="19969" y="23797"/>
                    <a:pt x="20140" y="23780"/>
                    <a:pt x="20329" y="23763"/>
                  </a:cubicBezTo>
                  <a:cubicBezTo>
                    <a:pt x="23261" y="23369"/>
                    <a:pt x="23158" y="19974"/>
                    <a:pt x="23998" y="17762"/>
                  </a:cubicBezTo>
                  <a:cubicBezTo>
                    <a:pt x="25284" y="14368"/>
                    <a:pt x="25061" y="14196"/>
                    <a:pt x="21272" y="12430"/>
                  </a:cubicBezTo>
                  <a:cubicBezTo>
                    <a:pt x="20655" y="12104"/>
                    <a:pt x="19986" y="11761"/>
                    <a:pt x="19231" y="11504"/>
                  </a:cubicBezTo>
                  <a:cubicBezTo>
                    <a:pt x="19334" y="11521"/>
                    <a:pt x="19437" y="11521"/>
                    <a:pt x="19540" y="11521"/>
                  </a:cubicBezTo>
                  <a:cubicBezTo>
                    <a:pt x="20775" y="11521"/>
                    <a:pt x="21700" y="10441"/>
                    <a:pt x="22283" y="8127"/>
                  </a:cubicBezTo>
                  <a:cubicBezTo>
                    <a:pt x="22884" y="5709"/>
                    <a:pt x="21735" y="3669"/>
                    <a:pt x="21375" y="1457"/>
                  </a:cubicBezTo>
                  <a:cubicBezTo>
                    <a:pt x="21254" y="600"/>
                    <a:pt x="20483" y="0"/>
                    <a:pt x="197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23947263-E943-66C3-95B0-8555085DA702}"/>
                </a:ext>
              </a:extLst>
            </p:cNvPr>
            <p:cNvSpPr/>
            <p:nvPr/>
          </p:nvSpPr>
          <p:spPr>
            <a:xfrm>
              <a:off x="4692771" y="3360231"/>
              <a:ext cx="15311" cy="15722"/>
            </a:xfrm>
            <a:custGeom>
              <a:avLst/>
              <a:gdLst>
                <a:gd name="connsiteX0" fmla="*/ 5519 w 15311"/>
                <a:gd name="connsiteY0" fmla="*/ 0 h 15722"/>
                <a:gd name="connsiteX1" fmla="*/ 2707 w 15311"/>
                <a:gd name="connsiteY1" fmla="*/ 823 h 15722"/>
                <a:gd name="connsiteX2" fmla="*/ 136 w 15311"/>
                <a:gd name="connsiteY2" fmla="*/ 6601 h 15722"/>
                <a:gd name="connsiteX3" fmla="*/ 6376 w 15311"/>
                <a:gd name="connsiteY3" fmla="*/ 15208 h 15722"/>
                <a:gd name="connsiteX4" fmla="*/ 8828 w 15311"/>
                <a:gd name="connsiteY4" fmla="*/ 15722 h 15722"/>
                <a:gd name="connsiteX5" fmla="*/ 15137 w 15311"/>
                <a:gd name="connsiteY5" fmla="*/ 10476 h 15722"/>
                <a:gd name="connsiteX6" fmla="*/ 12960 w 15311"/>
                <a:gd name="connsiteY6" fmla="*/ 5486 h 15722"/>
                <a:gd name="connsiteX7" fmla="*/ 9034 w 15311"/>
                <a:gd name="connsiteY7" fmla="*/ 1972 h 15722"/>
                <a:gd name="connsiteX8" fmla="*/ 5519 w 15311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11" h="15722">
                  <a:moveTo>
                    <a:pt x="5519" y="0"/>
                  </a:moveTo>
                  <a:cubicBezTo>
                    <a:pt x="4610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6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37" y="10476"/>
                  </a:cubicBezTo>
                  <a:cubicBezTo>
                    <a:pt x="15360" y="8692"/>
                    <a:pt x="15840" y="6138"/>
                    <a:pt x="12960" y="5486"/>
                  </a:cubicBezTo>
                  <a:cubicBezTo>
                    <a:pt x="11091" y="5058"/>
                    <a:pt x="10097" y="3600"/>
                    <a:pt x="9034" y="1972"/>
                  </a:cubicBezTo>
                  <a:cubicBezTo>
                    <a:pt x="8159" y="634"/>
                    <a:pt x="6891" y="0"/>
                    <a:pt x="55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01915A66-2118-780A-9274-77AF64AB2A0C}"/>
                </a:ext>
              </a:extLst>
            </p:cNvPr>
            <p:cNvSpPr/>
            <p:nvPr/>
          </p:nvSpPr>
          <p:spPr>
            <a:xfrm>
              <a:off x="4689823" y="3389274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5 w 15309"/>
                <a:gd name="connsiteY3" fmla="*/ 4921 h 17059"/>
                <a:gd name="connsiteX4" fmla="*/ 769 w 15309"/>
                <a:gd name="connsiteY4" fmla="*/ 6412 h 17059"/>
                <a:gd name="connsiteX5" fmla="*/ 2655 w 15309"/>
                <a:gd name="connsiteY5" fmla="*/ 13116 h 17059"/>
                <a:gd name="connsiteX6" fmla="*/ 6924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4 w 15309"/>
                <a:gd name="connsiteY10" fmla="*/ 3549 h 17059"/>
                <a:gd name="connsiteX11" fmla="*/ 11365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5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9" y="11041"/>
                    <a:pt x="2655" y="13116"/>
                  </a:cubicBezTo>
                  <a:cubicBezTo>
                    <a:pt x="3460" y="14916"/>
                    <a:pt x="4678" y="17059"/>
                    <a:pt x="6924" y="17059"/>
                  </a:cubicBezTo>
                  <a:cubicBezTo>
                    <a:pt x="7146" y="17059"/>
                    <a:pt x="7370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9" y="11350"/>
                    <a:pt x="12993" y="9498"/>
                    <a:pt x="14159" y="8435"/>
                  </a:cubicBezTo>
                  <a:cubicBezTo>
                    <a:pt x="15873" y="6892"/>
                    <a:pt x="15548" y="5109"/>
                    <a:pt x="14004" y="3549"/>
                  </a:cubicBezTo>
                  <a:cubicBezTo>
                    <a:pt x="13010" y="2538"/>
                    <a:pt x="11947" y="1577"/>
                    <a:pt x="11365" y="1029"/>
                  </a:cubicBezTo>
                  <a:cubicBezTo>
                    <a:pt x="10044" y="343"/>
                    <a:pt x="8964" y="0"/>
                    <a:pt x="81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EC7B1D77-6755-3ED9-58A8-09292A6BA278}"/>
                </a:ext>
              </a:extLst>
            </p:cNvPr>
            <p:cNvSpPr/>
            <p:nvPr/>
          </p:nvSpPr>
          <p:spPr>
            <a:xfrm>
              <a:off x="4706907" y="3379553"/>
              <a:ext cx="10173" cy="10218"/>
            </a:xfrm>
            <a:custGeom>
              <a:avLst/>
              <a:gdLst>
                <a:gd name="connsiteX0" fmla="*/ 4978 w 10173"/>
                <a:gd name="connsiteY0" fmla="*/ 0 h 10218"/>
                <a:gd name="connsiteX1" fmla="*/ 383 w 10173"/>
                <a:gd name="connsiteY1" fmla="*/ 2949 h 10218"/>
                <a:gd name="connsiteX2" fmla="*/ 3332 w 10173"/>
                <a:gd name="connsiteY2" fmla="*/ 9498 h 10218"/>
                <a:gd name="connsiteX3" fmla="*/ 6041 w 10173"/>
                <a:gd name="connsiteY3" fmla="*/ 10218 h 10218"/>
                <a:gd name="connsiteX4" fmla="*/ 9728 w 10173"/>
                <a:gd name="connsiteY4" fmla="*/ 8332 h 10218"/>
                <a:gd name="connsiteX5" fmla="*/ 7499 w 10173"/>
                <a:gd name="connsiteY5" fmla="*/ 634 h 10218"/>
                <a:gd name="connsiteX6" fmla="*/ 4978 w 10173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3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1" y="7835"/>
                    <a:pt x="3332" y="9498"/>
                  </a:cubicBezTo>
                  <a:cubicBezTo>
                    <a:pt x="4173" y="9995"/>
                    <a:pt x="5115" y="10218"/>
                    <a:pt x="6041" y="10218"/>
                  </a:cubicBezTo>
                  <a:cubicBezTo>
                    <a:pt x="7584" y="10218"/>
                    <a:pt x="9042" y="9550"/>
                    <a:pt x="9728" y="8332"/>
                  </a:cubicBezTo>
                  <a:cubicBezTo>
                    <a:pt x="10911" y="6241"/>
                    <a:pt x="9590" y="1749"/>
                    <a:pt x="7499" y="634"/>
                  </a:cubicBezTo>
                  <a:cubicBezTo>
                    <a:pt x="6676" y="206"/>
                    <a:pt x="5819" y="0"/>
                    <a:pt x="49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D0341E36-E1BB-EA7D-4D63-A1468AEB47F5}"/>
                </a:ext>
              </a:extLst>
            </p:cNvPr>
            <p:cNvSpPr/>
            <p:nvPr/>
          </p:nvSpPr>
          <p:spPr>
            <a:xfrm>
              <a:off x="4820624" y="3244845"/>
              <a:ext cx="9787" cy="7852"/>
            </a:xfrm>
            <a:custGeom>
              <a:avLst/>
              <a:gdLst>
                <a:gd name="connsiteX0" fmla="*/ 3544 w 9787"/>
                <a:gd name="connsiteY0" fmla="*/ 0 h 7852"/>
                <a:gd name="connsiteX1" fmla="*/ 1503 w 9787"/>
                <a:gd name="connsiteY1" fmla="*/ 874 h 7852"/>
                <a:gd name="connsiteX2" fmla="*/ 12 w 9787"/>
                <a:gd name="connsiteY2" fmla="*/ 4149 h 7852"/>
                <a:gd name="connsiteX3" fmla="*/ 3527 w 9787"/>
                <a:gd name="connsiteY3" fmla="*/ 7218 h 7852"/>
                <a:gd name="connsiteX4" fmla="*/ 6956 w 9787"/>
                <a:gd name="connsiteY4" fmla="*/ 7853 h 7852"/>
                <a:gd name="connsiteX5" fmla="*/ 9630 w 9787"/>
                <a:gd name="connsiteY5" fmla="*/ 6738 h 7852"/>
                <a:gd name="connsiteX6" fmla="*/ 5927 w 9787"/>
                <a:gd name="connsiteY6" fmla="*/ 874 h 7852"/>
                <a:gd name="connsiteX7" fmla="*/ 3544 w 9787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7" h="7852">
                  <a:moveTo>
                    <a:pt x="3544" y="0"/>
                  </a:moveTo>
                  <a:cubicBezTo>
                    <a:pt x="2875" y="0"/>
                    <a:pt x="2207" y="257"/>
                    <a:pt x="1503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27" y="7218"/>
                  </a:cubicBezTo>
                  <a:cubicBezTo>
                    <a:pt x="4813" y="7647"/>
                    <a:pt x="5978" y="7853"/>
                    <a:pt x="6956" y="7853"/>
                  </a:cubicBezTo>
                  <a:cubicBezTo>
                    <a:pt x="8259" y="7853"/>
                    <a:pt x="9219" y="7475"/>
                    <a:pt x="9630" y="6738"/>
                  </a:cubicBezTo>
                  <a:cubicBezTo>
                    <a:pt x="10368" y="5418"/>
                    <a:pt x="8413" y="2400"/>
                    <a:pt x="5927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D90352B5-650B-1AC3-CAF4-AC103A85F585}"/>
                </a:ext>
              </a:extLst>
            </p:cNvPr>
            <p:cNvSpPr/>
            <p:nvPr/>
          </p:nvSpPr>
          <p:spPr>
            <a:xfrm>
              <a:off x="4667970" y="3755646"/>
              <a:ext cx="6779" cy="6669"/>
            </a:xfrm>
            <a:custGeom>
              <a:avLst/>
              <a:gdLst>
                <a:gd name="connsiteX0" fmla="*/ 3402 w 6779"/>
                <a:gd name="connsiteY0" fmla="*/ 0 h 6669"/>
                <a:gd name="connsiteX1" fmla="*/ 539 w 6779"/>
                <a:gd name="connsiteY1" fmla="*/ 1852 h 6669"/>
                <a:gd name="connsiteX2" fmla="*/ 1807 w 6779"/>
                <a:gd name="connsiteY2" fmla="*/ 6121 h 6669"/>
                <a:gd name="connsiteX3" fmla="*/ 3591 w 6779"/>
                <a:gd name="connsiteY3" fmla="*/ 6669 h 6669"/>
                <a:gd name="connsiteX4" fmla="*/ 6385 w 6779"/>
                <a:gd name="connsiteY4" fmla="*/ 4818 h 6669"/>
                <a:gd name="connsiteX5" fmla="*/ 5065 w 6779"/>
                <a:gd name="connsiteY5" fmla="*/ 549 h 6669"/>
                <a:gd name="connsiteX6" fmla="*/ 3402 w 6779"/>
                <a:gd name="connsiteY6" fmla="*/ 0 h 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9" h="6669">
                  <a:moveTo>
                    <a:pt x="3402" y="0"/>
                  </a:moveTo>
                  <a:cubicBezTo>
                    <a:pt x="2253" y="0"/>
                    <a:pt x="1327" y="840"/>
                    <a:pt x="539" y="1852"/>
                  </a:cubicBezTo>
                  <a:cubicBezTo>
                    <a:pt x="-679" y="3926"/>
                    <a:pt x="350" y="5161"/>
                    <a:pt x="1807" y="6121"/>
                  </a:cubicBezTo>
                  <a:cubicBezTo>
                    <a:pt x="2391" y="6498"/>
                    <a:pt x="3007" y="6669"/>
                    <a:pt x="3591" y="6669"/>
                  </a:cubicBezTo>
                  <a:cubicBezTo>
                    <a:pt x="4739" y="6669"/>
                    <a:pt x="5820" y="6001"/>
                    <a:pt x="6385" y="4818"/>
                  </a:cubicBezTo>
                  <a:cubicBezTo>
                    <a:pt x="7242" y="2983"/>
                    <a:pt x="6660" y="1543"/>
                    <a:pt x="5065" y="549"/>
                  </a:cubicBezTo>
                  <a:cubicBezTo>
                    <a:pt x="4465" y="172"/>
                    <a:pt x="3916" y="0"/>
                    <a:pt x="340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7AA46EE2-3B41-9F37-F055-363CD72631ED}"/>
                </a:ext>
              </a:extLst>
            </p:cNvPr>
            <p:cNvSpPr/>
            <p:nvPr/>
          </p:nvSpPr>
          <p:spPr>
            <a:xfrm>
              <a:off x="4660807" y="3691558"/>
              <a:ext cx="16288" cy="15962"/>
            </a:xfrm>
            <a:custGeom>
              <a:avLst/>
              <a:gdLst>
                <a:gd name="connsiteX0" fmla="*/ 8508 w 16288"/>
                <a:gd name="connsiteY0" fmla="*/ 0 h 15962"/>
                <a:gd name="connsiteX1" fmla="*/ 878 w 16288"/>
                <a:gd name="connsiteY1" fmla="*/ 2846 h 15962"/>
                <a:gd name="connsiteX2" fmla="*/ 2507 w 16288"/>
                <a:gd name="connsiteY2" fmla="*/ 11076 h 15962"/>
                <a:gd name="connsiteX3" fmla="*/ 3639 w 16288"/>
                <a:gd name="connsiteY3" fmla="*/ 12636 h 15962"/>
                <a:gd name="connsiteX4" fmla="*/ 4187 w 16288"/>
                <a:gd name="connsiteY4" fmla="*/ 13287 h 15962"/>
                <a:gd name="connsiteX5" fmla="*/ 4187 w 16288"/>
                <a:gd name="connsiteY5" fmla="*/ 13956 h 15962"/>
                <a:gd name="connsiteX6" fmla="*/ 5405 w 16288"/>
                <a:gd name="connsiteY6" fmla="*/ 15962 h 15962"/>
                <a:gd name="connsiteX7" fmla="*/ 5936 w 16288"/>
                <a:gd name="connsiteY7" fmla="*/ 15876 h 15962"/>
                <a:gd name="connsiteX8" fmla="*/ 7068 w 16288"/>
                <a:gd name="connsiteY8" fmla="*/ 15413 h 15962"/>
                <a:gd name="connsiteX9" fmla="*/ 9057 w 16288"/>
                <a:gd name="connsiteY9" fmla="*/ 15791 h 15962"/>
                <a:gd name="connsiteX10" fmla="*/ 11319 w 16288"/>
                <a:gd name="connsiteY10" fmla="*/ 15362 h 15962"/>
                <a:gd name="connsiteX11" fmla="*/ 16223 w 16288"/>
                <a:gd name="connsiteY11" fmla="*/ 8384 h 15962"/>
                <a:gd name="connsiteX12" fmla="*/ 11937 w 16288"/>
                <a:gd name="connsiteY12" fmla="*/ 600 h 15962"/>
                <a:gd name="connsiteX13" fmla="*/ 8508 w 16288"/>
                <a:gd name="connsiteY13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88" h="15962">
                  <a:moveTo>
                    <a:pt x="8508" y="0"/>
                  </a:moveTo>
                  <a:cubicBezTo>
                    <a:pt x="5473" y="0"/>
                    <a:pt x="2096" y="1063"/>
                    <a:pt x="878" y="2846"/>
                  </a:cubicBezTo>
                  <a:cubicBezTo>
                    <a:pt x="-1299" y="6069"/>
                    <a:pt x="1084" y="8521"/>
                    <a:pt x="2507" y="11076"/>
                  </a:cubicBezTo>
                  <a:cubicBezTo>
                    <a:pt x="2816" y="11642"/>
                    <a:pt x="3244" y="12122"/>
                    <a:pt x="3639" y="12636"/>
                  </a:cubicBezTo>
                  <a:cubicBezTo>
                    <a:pt x="3810" y="12876"/>
                    <a:pt x="3999" y="13082"/>
                    <a:pt x="4187" y="13287"/>
                  </a:cubicBezTo>
                  <a:cubicBezTo>
                    <a:pt x="4170" y="13510"/>
                    <a:pt x="4170" y="13733"/>
                    <a:pt x="4187" y="13956"/>
                  </a:cubicBezTo>
                  <a:cubicBezTo>
                    <a:pt x="4204" y="14968"/>
                    <a:pt x="4496" y="15962"/>
                    <a:pt x="5405" y="15962"/>
                  </a:cubicBezTo>
                  <a:cubicBezTo>
                    <a:pt x="5559" y="15962"/>
                    <a:pt x="5730" y="15928"/>
                    <a:pt x="5936" y="15876"/>
                  </a:cubicBezTo>
                  <a:cubicBezTo>
                    <a:pt x="6313" y="15757"/>
                    <a:pt x="6708" y="15602"/>
                    <a:pt x="7068" y="15413"/>
                  </a:cubicBezTo>
                  <a:cubicBezTo>
                    <a:pt x="7702" y="15654"/>
                    <a:pt x="8353" y="15791"/>
                    <a:pt x="9057" y="15791"/>
                  </a:cubicBezTo>
                  <a:cubicBezTo>
                    <a:pt x="9777" y="15791"/>
                    <a:pt x="10531" y="15654"/>
                    <a:pt x="11319" y="15362"/>
                  </a:cubicBezTo>
                  <a:cubicBezTo>
                    <a:pt x="14320" y="14248"/>
                    <a:pt x="15777" y="11642"/>
                    <a:pt x="16223" y="8384"/>
                  </a:cubicBezTo>
                  <a:cubicBezTo>
                    <a:pt x="16635" y="4664"/>
                    <a:pt x="15092" y="1869"/>
                    <a:pt x="11937" y="600"/>
                  </a:cubicBezTo>
                  <a:cubicBezTo>
                    <a:pt x="10959" y="172"/>
                    <a:pt x="9759" y="0"/>
                    <a:pt x="85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D016DBDB-2E52-E7E5-79BC-8737FFC7AC92}"/>
                </a:ext>
              </a:extLst>
            </p:cNvPr>
            <p:cNvSpPr/>
            <p:nvPr/>
          </p:nvSpPr>
          <p:spPr>
            <a:xfrm>
              <a:off x="4927299" y="3327398"/>
              <a:ext cx="9495" cy="9412"/>
            </a:xfrm>
            <a:custGeom>
              <a:avLst/>
              <a:gdLst>
                <a:gd name="connsiteX0" fmla="*/ 5106 w 9495"/>
                <a:gd name="connsiteY0" fmla="*/ 0 h 9412"/>
                <a:gd name="connsiteX1" fmla="*/ 511 w 9495"/>
                <a:gd name="connsiteY1" fmla="*/ 2692 h 9412"/>
                <a:gd name="connsiteX2" fmla="*/ 905 w 9495"/>
                <a:gd name="connsiteY2" fmla="*/ 9413 h 9412"/>
                <a:gd name="connsiteX3" fmla="*/ 9495 w 9495"/>
                <a:gd name="connsiteY3" fmla="*/ 1063 h 9412"/>
                <a:gd name="connsiteX4" fmla="*/ 5106 w 9495"/>
                <a:gd name="connsiteY4" fmla="*/ 0 h 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5" h="9412">
                  <a:moveTo>
                    <a:pt x="5106" y="0"/>
                  </a:moveTo>
                  <a:cubicBezTo>
                    <a:pt x="2928" y="0"/>
                    <a:pt x="1283" y="943"/>
                    <a:pt x="511" y="2692"/>
                  </a:cubicBezTo>
                  <a:cubicBezTo>
                    <a:pt x="-329" y="4561"/>
                    <a:pt x="-89" y="7424"/>
                    <a:pt x="905" y="9413"/>
                  </a:cubicBezTo>
                  <a:cubicBezTo>
                    <a:pt x="3786" y="6601"/>
                    <a:pt x="6649" y="3806"/>
                    <a:pt x="9495" y="1063"/>
                  </a:cubicBezTo>
                  <a:cubicBezTo>
                    <a:pt x="7901" y="343"/>
                    <a:pt x="6409" y="0"/>
                    <a:pt x="51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295745A0-76E5-4B9E-E3C8-0230CAE20A41}"/>
                </a:ext>
              </a:extLst>
            </p:cNvPr>
            <p:cNvSpPr/>
            <p:nvPr/>
          </p:nvSpPr>
          <p:spPr>
            <a:xfrm>
              <a:off x="4665632" y="3619275"/>
              <a:ext cx="12037" cy="12996"/>
            </a:xfrm>
            <a:custGeom>
              <a:avLst/>
              <a:gdLst>
                <a:gd name="connsiteX0" fmla="*/ 6477 w 12037"/>
                <a:gd name="connsiteY0" fmla="*/ 0 h 12996"/>
                <a:gd name="connsiteX1" fmla="*/ 6306 w 12037"/>
                <a:gd name="connsiteY1" fmla="*/ 0 h 12996"/>
                <a:gd name="connsiteX2" fmla="*/ 99 w 12037"/>
                <a:gd name="connsiteY2" fmla="*/ 4441 h 12996"/>
                <a:gd name="connsiteX3" fmla="*/ 3957 w 12037"/>
                <a:gd name="connsiteY3" fmla="*/ 11796 h 12996"/>
                <a:gd name="connsiteX4" fmla="*/ 8637 w 12037"/>
                <a:gd name="connsiteY4" fmla="*/ 12996 h 12996"/>
                <a:gd name="connsiteX5" fmla="*/ 10798 w 12037"/>
                <a:gd name="connsiteY5" fmla="*/ 12225 h 12996"/>
                <a:gd name="connsiteX6" fmla="*/ 11484 w 12037"/>
                <a:gd name="connsiteY6" fmla="*/ 5161 h 12996"/>
                <a:gd name="connsiteX7" fmla="*/ 6477 w 12037"/>
                <a:gd name="connsiteY7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7" h="12996">
                  <a:moveTo>
                    <a:pt x="6477" y="0"/>
                  </a:moveTo>
                  <a:cubicBezTo>
                    <a:pt x="6426" y="0"/>
                    <a:pt x="6357" y="0"/>
                    <a:pt x="6306" y="0"/>
                  </a:cubicBezTo>
                  <a:cubicBezTo>
                    <a:pt x="4060" y="103"/>
                    <a:pt x="614" y="2572"/>
                    <a:pt x="99" y="4441"/>
                  </a:cubicBezTo>
                  <a:cubicBezTo>
                    <a:pt x="-483" y="6601"/>
                    <a:pt x="1591" y="10630"/>
                    <a:pt x="3957" y="11796"/>
                  </a:cubicBezTo>
                  <a:cubicBezTo>
                    <a:pt x="5466" y="12087"/>
                    <a:pt x="7077" y="12996"/>
                    <a:pt x="8637" y="12996"/>
                  </a:cubicBezTo>
                  <a:cubicBezTo>
                    <a:pt x="9375" y="12996"/>
                    <a:pt x="10112" y="12790"/>
                    <a:pt x="10798" y="12225"/>
                  </a:cubicBezTo>
                  <a:cubicBezTo>
                    <a:pt x="12992" y="10424"/>
                    <a:pt x="11638" y="7475"/>
                    <a:pt x="11484" y="5161"/>
                  </a:cubicBezTo>
                  <a:cubicBezTo>
                    <a:pt x="11295" y="2074"/>
                    <a:pt x="8843" y="0"/>
                    <a:pt x="64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9CD8F409-48B4-24D3-9441-C5885D758826}"/>
                </a:ext>
              </a:extLst>
            </p:cNvPr>
            <p:cNvSpPr/>
            <p:nvPr/>
          </p:nvSpPr>
          <p:spPr>
            <a:xfrm>
              <a:off x="4913498" y="3310116"/>
              <a:ext cx="4110" cy="5211"/>
            </a:xfrm>
            <a:custGeom>
              <a:avLst/>
              <a:gdLst>
                <a:gd name="connsiteX0" fmla="*/ 2859 w 4110"/>
                <a:gd name="connsiteY0" fmla="*/ 0 h 5211"/>
                <a:gd name="connsiteX1" fmla="*/ 29 w 4110"/>
                <a:gd name="connsiteY1" fmla="*/ 2777 h 5211"/>
                <a:gd name="connsiteX2" fmla="*/ 1573 w 4110"/>
                <a:gd name="connsiteY2" fmla="*/ 5126 h 5211"/>
                <a:gd name="connsiteX3" fmla="*/ 2224 w 4110"/>
                <a:gd name="connsiteY3" fmla="*/ 5212 h 5211"/>
                <a:gd name="connsiteX4" fmla="*/ 4042 w 4110"/>
                <a:gd name="connsiteY4" fmla="*/ 3172 h 5211"/>
                <a:gd name="connsiteX5" fmla="*/ 2859 w 4110"/>
                <a:gd name="connsiteY5" fmla="*/ 0 h 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0" h="5211">
                  <a:moveTo>
                    <a:pt x="2859" y="0"/>
                  </a:moveTo>
                  <a:cubicBezTo>
                    <a:pt x="1195" y="154"/>
                    <a:pt x="270" y="1200"/>
                    <a:pt x="29" y="2777"/>
                  </a:cubicBezTo>
                  <a:cubicBezTo>
                    <a:pt x="-142" y="3892"/>
                    <a:pt x="441" y="4818"/>
                    <a:pt x="1573" y="5126"/>
                  </a:cubicBezTo>
                  <a:cubicBezTo>
                    <a:pt x="1813" y="5195"/>
                    <a:pt x="2036" y="5212"/>
                    <a:pt x="2224" y="5212"/>
                  </a:cubicBezTo>
                  <a:cubicBezTo>
                    <a:pt x="3322" y="5212"/>
                    <a:pt x="3887" y="4321"/>
                    <a:pt x="4042" y="3172"/>
                  </a:cubicBezTo>
                  <a:cubicBezTo>
                    <a:pt x="4230" y="1989"/>
                    <a:pt x="4093" y="720"/>
                    <a:pt x="28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410AF75B-3EBA-427F-2438-D73974474E91}"/>
                </a:ext>
              </a:extLst>
            </p:cNvPr>
            <p:cNvSpPr/>
            <p:nvPr/>
          </p:nvSpPr>
          <p:spPr>
            <a:xfrm>
              <a:off x="4668960" y="3646227"/>
              <a:ext cx="6890" cy="7458"/>
            </a:xfrm>
            <a:custGeom>
              <a:avLst/>
              <a:gdLst>
                <a:gd name="connsiteX0" fmla="*/ 4504 w 6890"/>
                <a:gd name="connsiteY0" fmla="*/ 0 h 7458"/>
                <a:gd name="connsiteX1" fmla="*/ 406 w 6890"/>
                <a:gd name="connsiteY1" fmla="*/ 2726 h 7458"/>
                <a:gd name="connsiteX2" fmla="*/ 1589 w 6890"/>
                <a:gd name="connsiteY2" fmla="*/ 7064 h 7458"/>
                <a:gd name="connsiteX3" fmla="*/ 3132 w 6890"/>
                <a:gd name="connsiteY3" fmla="*/ 7458 h 7458"/>
                <a:gd name="connsiteX4" fmla="*/ 6784 w 6890"/>
                <a:gd name="connsiteY4" fmla="*/ 5281 h 7458"/>
                <a:gd name="connsiteX5" fmla="*/ 5327 w 6890"/>
                <a:gd name="connsiteY5" fmla="*/ 172 h 7458"/>
                <a:gd name="connsiteX6" fmla="*/ 4504 w 6890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" h="7458">
                  <a:moveTo>
                    <a:pt x="4504" y="0"/>
                  </a:moveTo>
                  <a:cubicBezTo>
                    <a:pt x="3047" y="0"/>
                    <a:pt x="1023" y="1252"/>
                    <a:pt x="406" y="2726"/>
                  </a:cubicBezTo>
                  <a:cubicBezTo>
                    <a:pt x="-365" y="4544"/>
                    <a:pt x="-74" y="6052"/>
                    <a:pt x="1589" y="7064"/>
                  </a:cubicBezTo>
                  <a:cubicBezTo>
                    <a:pt x="2035" y="7338"/>
                    <a:pt x="2584" y="7458"/>
                    <a:pt x="3132" y="7458"/>
                  </a:cubicBezTo>
                  <a:cubicBezTo>
                    <a:pt x="4607" y="7458"/>
                    <a:pt x="6218" y="6567"/>
                    <a:pt x="6784" y="5281"/>
                  </a:cubicBezTo>
                  <a:cubicBezTo>
                    <a:pt x="7230" y="4269"/>
                    <a:pt x="6184" y="600"/>
                    <a:pt x="5327" y="172"/>
                  </a:cubicBezTo>
                  <a:cubicBezTo>
                    <a:pt x="5087" y="51"/>
                    <a:pt x="4813" y="0"/>
                    <a:pt x="4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3B2543C0-F6EA-E80B-9201-91E7B87EE1C1}"/>
                </a:ext>
              </a:extLst>
            </p:cNvPr>
            <p:cNvSpPr/>
            <p:nvPr/>
          </p:nvSpPr>
          <p:spPr>
            <a:xfrm>
              <a:off x="4803695" y="3265899"/>
              <a:ext cx="17516" cy="22751"/>
            </a:xfrm>
            <a:custGeom>
              <a:avLst/>
              <a:gdLst>
                <a:gd name="connsiteX0" fmla="*/ 6928 w 17516"/>
                <a:gd name="connsiteY0" fmla="*/ 0 h 22751"/>
                <a:gd name="connsiteX1" fmla="*/ 4957 w 17516"/>
                <a:gd name="connsiteY1" fmla="*/ 943 h 22751"/>
                <a:gd name="connsiteX2" fmla="*/ 36 w 17516"/>
                <a:gd name="connsiteY2" fmla="*/ 6927 h 22751"/>
                <a:gd name="connsiteX3" fmla="*/ 6277 w 17516"/>
                <a:gd name="connsiteY3" fmla="*/ 10613 h 22751"/>
                <a:gd name="connsiteX4" fmla="*/ 8146 w 17516"/>
                <a:gd name="connsiteY4" fmla="*/ 14059 h 22751"/>
                <a:gd name="connsiteX5" fmla="*/ 7323 w 17516"/>
                <a:gd name="connsiteY5" fmla="*/ 16442 h 22751"/>
                <a:gd name="connsiteX6" fmla="*/ 11592 w 17516"/>
                <a:gd name="connsiteY6" fmla="*/ 22460 h 22751"/>
                <a:gd name="connsiteX7" fmla="*/ 13323 w 17516"/>
                <a:gd name="connsiteY7" fmla="*/ 22751 h 22751"/>
                <a:gd name="connsiteX8" fmla="*/ 17198 w 17516"/>
                <a:gd name="connsiteY8" fmla="*/ 20163 h 22751"/>
                <a:gd name="connsiteX9" fmla="*/ 14421 w 17516"/>
                <a:gd name="connsiteY9" fmla="*/ 14110 h 22751"/>
                <a:gd name="connsiteX10" fmla="*/ 12243 w 17516"/>
                <a:gd name="connsiteY10" fmla="*/ 10407 h 22751"/>
                <a:gd name="connsiteX11" fmla="*/ 9534 w 17516"/>
                <a:gd name="connsiteY11" fmla="*/ 1766 h 22751"/>
                <a:gd name="connsiteX12" fmla="*/ 6928 w 17516"/>
                <a:gd name="connsiteY12" fmla="*/ 0 h 22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16" h="22751">
                  <a:moveTo>
                    <a:pt x="6928" y="0"/>
                  </a:moveTo>
                  <a:cubicBezTo>
                    <a:pt x="6277" y="0"/>
                    <a:pt x="5608" y="309"/>
                    <a:pt x="4957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843" y="19048"/>
                    <a:pt x="8609" y="21500"/>
                    <a:pt x="11592" y="22460"/>
                  </a:cubicBezTo>
                  <a:cubicBezTo>
                    <a:pt x="12175" y="22648"/>
                    <a:pt x="12758" y="22751"/>
                    <a:pt x="13323" y="22751"/>
                  </a:cubicBezTo>
                  <a:cubicBezTo>
                    <a:pt x="15107" y="22751"/>
                    <a:pt x="16616" y="21791"/>
                    <a:pt x="17198" y="20163"/>
                  </a:cubicBezTo>
                  <a:cubicBezTo>
                    <a:pt x="18055" y="17779"/>
                    <a:pt x="17198" y="15619"/>
                    <a:pt x="14421" y="14110"/>
                  </a:cubicBezTo>
                  <a:cubicBezTo>
                    <a:pt x="12860" y="13270"/>
                    <a:pt x="11489" y="12705"/>
                    <a:pt x="12243" y="10407"/>
                  </a:cubicBezTo>
                  <a:cubicBezTo>
                    <a:pt x="13444" y="6841"/>
                    <a:pt x="11352" y="4406"/>
                    <a:pt x="9534" y="1766"/>
                  </a:cubicBezTo>
                  <a:cubicBezTo>
                    <a:pt x="8729" y="600"/>
                    <a:pt x="7837" y="0"/>
                    <a:pt x="69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9C234F34-2191-1A0A-832F-F5271DB46A3C}"/>
                </a:ext>
              </a:extLst>
            </p:cNvPr>
            <p:cNvSpPr/>
            <p:nvPr/>
          </p:nvSpPr>
          <p:spPr>
            <a:xfrm>
              <a:off x="4821118" y="3401602"/>
              <a:ext cx="13892" cy="17607"/>
            </a:xfrm>
            <a:custGeom>
              <a:avLst/>
              <a:gdLst>
                <a:gd name="connsiteX0" fmla="*/ 7799 w 13892"/>
                <a:gd name="connsiteY0" fmla="*/ 0 h 17607"/>
                <a:gd name="connsiteX1" fmla="*/ 6290 w 13892"/>
                <a:gd name="connsiteY1" fmla="*/ 223 h 17607"/>
                <a:gd name="connsiteX2" fmla="*/ 684 w 13892"/>
                <a:gd name="connsiteY2" fmla="*/ 3755 h 17607"/>
                <a:gd name="connsiteX3" fmla="*/ 410 w 13892"/>
                <a:gd name="connsiteY3" fmla="*/ 5915 h 17607"/>
                <a:gd name="connsiteX4" fmla="*/ 1198 w 13892"/>
                <a:gd name="connsiteY4" fmla="*/ 9533 h 17607"/>
                <a:gd name="connsiteX5" fmla="*/ 290 w 13892"/>
                <a:gd name="connsiteY5" fmla="*/ 13373 h 17607"/>
                <a:gd name="connsiteX6" fmla="*/ 7285 w 13892"/>
                <a:gd name="connsiteY6" fmla="*/ 17608 h 17607"/>
                <a:gd name="connsiteX7" fmla="*/ 9000 w 13892"/>
                <a:gd name="connsiteY7" fmla="*/ 17385 h 17607"/>
                <a:gd name="connsiteX8" fmla="*/ 13886 w 13892"/>
                <a:gd name="connsiteY8" fmla="*/ 8195 h 17607"/>
                <a:gd name="connsiteX9" fmla="*/ 8657 w 13892"/>
                <a:gd name="connsiteY9" fmla="*/ 51 h 17607"/>
                <a:gd name="connsiteX10" fmla="*/ 7799 w 13892"/>
                <a:gd name="connsiteY10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2" h="17607">
                  <a:moveTo>
                    <a:pt x="7799" y="0"/>
                  </a:moveTo>
                  <a:cubicBezTo>
                    <a:pt x="7285" y="0"/>
                    <a:pt x="6753" y="69"/>
                    <a:pt x="6290" y="223"/>
                  </a:cubicBezTo>
                  <a:cubicBezTo>
                    <a:pt x="4147" y="909"/>
                    <a:pt x="2381" y="2297"/>
                    <a:pt x="684" y="3755"/>
                  </a:cubicBezTo>
                  <a:cubicBezTo>
                    <a:pt x="67" y="4286"/>
                    <a:pt x="-156" y="5847"/>
                    <a:pt x="410" y="5915"/>
                  </a:cubicBezTo>
                  <a:cubicBezTo>
                    <a:pt x="4027" y="6447"/>
                    <a:pt x="1541" y="8213"/>
                    <a:pt x="1198" y="9533"/>
                  </a:cubicBezTo>
                  <a:cubicBezTo>
                    <a:pt x="-190" y="12430"/>
                    <a:pt x="-190" y="12430"/>
                    <a:pt x="290" y="13373"/>
                  </a:cubicBezTo>
                  <a:cubicBezTo>
                    <a:pt x="1576" y="15945"/>
                    <a:pt x="4456" y="17608"/>
                    <a:pt x="7285" y="17608"/>
                  </a:cubicBezTo>
                  <a:cubicBezTo>
                    <a:pt x="7868" y="17608"/>
                    <a:pt x="8451" y="17539"/>
                    <a:pt x="9000" y="17385"/>
                  </a:cubicBezTo>
                  <a:cubicBezTo>
                    <a:pt x="11983" y="16613"/>
                    <a:pt x="14023" y="12773"/>
                    <a:pt x="13886" y="8195"/>
                  </a:cubicBezTo>
                  <a:cubicBezTo>
                    <a:pt x="13749" y="3926"/>
                    <a:pt x="11606" y="531"/>
                    <a:pt x="8657" y="51"/>
                  </a:cubicBezTo>
                  <a:cubicBezTo>
                    <a:pt x="8382" y="17"/>
                    <a:pt x="8091" y="0"/>
                    <a:pt x="779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06ADCA99-F392-025F-F9CE-7A4D724153B1}"/>
                </a:ext>
              </a:extLst>
            </p:cNvPr>
            <p:cNvSpPr/>
            <p:nvPr/>
          </p:nvSpPr>
          <p:spPr>
            <a:xfrm>
              <a:off x="4871476" y="3347886"/>
              <a:ext cx="8156" cy="10664"/>
            </a:xfrm>
            <a:custGeom>
              <a:avLst/>
              <a:gdLst>
                <a:gd name="connsiteX0" fmla="*/ 4316 w 8156"/>
                <a:gd name="connsiteY0" fmla="*/ 0 h 10664"/>
                <a:gd name="connsiteX1" fmla="*/ 322 w 8156"/>
                <a:gd name="connsiteY1" fmla="*/ 3292 h 10664"/>
                <a:gd name="connsiteX2" fmla="*/ 2310 w 8156"/>
                <a:gd name="connsiteY2" fmla="*/ 10424 h 10664"/>
                <a:gd name="connsiteX3" fmla="*/ 3562 w 8156"/>
                <a:gd name="connsiteY3" fmla="*/ 10664 h 10664"/>
                <a:gd name="connsiteX4" fmla="*/ 4968 w 8156"/>
                <a:gd name="connsiteY4" fmla="*/ 10459 h 10664"/>
                <a:gd name="connsiteX5" fmla="*/ 8157 w 8156"/>
                <a:gd name="connsiteY5" fmla="*/ 2006 h 10664"/>
                <a:gd name="connsiteX6" fmla="*/ 6031 w 8156"/>
                <a:gd name="connsiteY6" fmla="*/ 446 h 10664"/>
                <a:gd name="connsiteX7" fmla="*/ 4316 w 8156"/>
                <a:gd name="connsiteY7" fmla="*/ 0 h 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56" h="10664">
                  <a:moveTo>
                    <a:pt x="4316" y="0"/>
                  </a:moveTo>
                  <a:cubicBezTo>
                    <a:pt x="2739" y="0"/>
                    <a:pt x="1333" y="1132"/>
                    <a:pt x="322" y="3292"/>
                  </a:cubicBezTo>
                  <a:cubicBezTo>
                    <a:pt x="-604" y="5281"/>
                    <a:pt x="596" y="9619"/>
                    <a:pt x="2310" y="10424"/>
                  </a:cubicBezTo>
                  <a:cubicBezTo>
                    <a:pt x="2670" y="10596"/>
                    <a:pt x="3099" y="10664"/>
                    <a:pt x="3562" y="10664"/>
                  </a:cubicBezTo>
                  <a:cubicBezTo>
                    <a:pt x="4008" y="10664"/>
                    <a:pt x="4488" y="10596"/>
                    <a:pt x="4968" y="10459"/>
                  </a:cubicBezTo>
                  <a:cubicBezTo>
                    <a:pt x="6013" y="7630"/>
                    <a:pt x="7077" y="4818"/>
                    <a:pt x="8157" y="2006"/>
                  </a:cubicBezTo>
                  <a:cubicBezTo>
                    <a:pt x="7608" y="1406"/>
                    <a:pt x="6888" y="874"/>
                    <a:pt x="6031" y="446"/>
                  </a:cubicBezTo>
                  <a:cubicBezTo>
                    <a:pt x="5448" y="137"/>
                    <a:pt x="4865" y="0"/>
                    <a:pt x="43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309EF798-7223-0044-8D01-99D07D5E5F4B}"/>
                </a:ext>
              </a:extLst>
            </p:cNvPr>
            <p:cNvSpPr/>
            <p:nvPr/>
          </p:nvSpPr>
          <p:spPr>
            <a:xfrm>
              <a:off x="4876443" y="3349875"/>
              <a:ext cx="4509" cy="8452"/>
            </a:xfrm>
            <a:custGeom>
              <a:avLst/>
              <a:gdLst>
                <a:gd name="connsiteX0" fmla="*/ 3189 w 4509"/>
                <a:gd name="connsiteY0" fmla="*/ 0 h 8452"/>
                <a:gd name="connsiteX1" fmla="*/ 0 w 4509"/>
                <a:gd name="connsiteY1" fmla="*/ 8453 h 8452"/>
                <a:gd name="connsiteX2" fmla="*/ 3960 w 4509"/>
                <a:gd name="connsiteY2" fmla="*/ 5538 h 8452"/>
                <a:gd name="connsiteX3" fmla="*/ 3189 w 4509"/>
                <a:gd name="connsiteY3" fmla="*/ 0 h 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9" h="8452">
                  <a:moveTo>
                    <a:pt x="3189" y="0"/>
                  </a:moveTo>
                  <a:cubicBezTo>
                    <a:pt x="2109" y="2812"/>
                    <a:pt x="1046" y="5641"/>
                    <a:pt x="0" y="8453"/>
                  </a:cubicBezTo>
                  <a:cubicBezTo>
                    <a:pt x="1629" y="8007"/>
                    <a:pt x="3309" y="6875"/>
                    <a:pt x="3960" y="5538"/>
                  </a:cubicBezTo>
                  <a:cubicBezTo>
                    <a:pt x="4920" y="3566"/>
                    <a:pt x="4595" y="1543"/>
                    <a:pt x="31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9902D302-77D6-EDE5-C747-3B44A0220001}"/>
                </a:ext>
              </a:extLst>
            </p:cNvPr>
            <p:cNvSpPr/>
            <p:nvPr/>
          </p:nvSpPr>
          <p:spPr>
            <a:xfrm>
              <a:off x="4918238" y="3317814"/>
              <a:ext cx="4102" cy="5246"/>
            </a:xfrm>
            <a:custGeom>
              <a:avLst/>
              <a:gdLst>
                <a:gd name="connsiteX0" fmla="*/ 1771 w 4102"/>
                <a:gd name="connsiteY0" fmla="*/ 0 h 5246"/>
                <a:gd name="connsiteX1" fmla="*/ 211 w 4102"/>
                <a:gd name="connsiteY1" fmla="*/ 1955 h 5246"/>
                <a:gd name="connsiteX2" fmla="*/ 1753 w 4102"/>
                <a:gd name="connsiteY2" fmla="*/ 5195 h 5246"/>
                <a:gd name="connsiteX3" fmla="*/ 2593 w 4102"/>
                <a:gd name="connsiteY3" fmla="*/ 5246 h 5246"/>
                <a:gd name="connsiteX4" fmla="*/ 4102 w 4102"/>
                <a:gd name="connsiteY4" fmla="*/ 4132 h 5246"/>
                <a:gd name="connsiteX5" fmla="*/ 2096 w 4102"/>
                <a:gd name="connsiteY5" fmla="*/ 17 h 5246"/>
                <a:gd name="connsiteX6" fmla="*/ 1771 w 4102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2" h="5246">
                  <a:moveTo>
                    <a:pt x="1771" y="0"/>
                  </a:moveTo>
                  <a:cubicBezTo>
                    <a:pt x="776" y="0"/>
                    <a:pt x="433" y="1114"/>
                    <a:pt x="211" y="1955"/>
                  </a:cubicBezTo>
                  <a:cubicBezTo>
                    <a:pt x="-184" y="3429"/>
                    <a:pt x="-201" y="5023"/>
                    <a:pt x="1753" y="5195"/>
                  </a:cubicBezTo>
                  <a:cubicBezTo>
                    <a:pt x="2011" y="5212"/>
                    <a:pt x="2302" y="5246"/>
                    <a:pt x="2593" y="5246"/>
                  </a:cubicBezTo>
                  <a:cubicBezTo>
                    <a:pt x="3245" y="5246"/>
                    <a:pt x="3897" y="5058"/>
                    <a:pt x="4102" y="4132"/>
                  </a:cubicBezTo>
                  <a:cubicBezTo>
                    <a:pt x="4017" y="2349"/>
                    <a:pt x="4154" y="480"/>
                    <a:pt x="2096" y="17"/>
                  </a:cubicBezTo>
                  <a:cubicBezTo>
                    <a:pt x="1977" y="17"/>
                    <a:pt x="1874" y="0"/>
                    <a:pt x="17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C21FFE5E-597B-24C6-D8BA-35AF4E440A68}"/>
                </a:ext>
              </a:extLst>
            </p:cNvPr>
            <p:cNvSpPr/>
            <p:nvPr/>
          </p:nvSpPr>
          <p:spPr>
            <a:xfrm>
              <a:off x="4670600" y="34039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3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904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3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05C220E9-E71D-17DA-DF34-F0B0023E681A}"/>
                </a:ext>
              </a:extLst>
            </p:cNvPr>
            <p:cNvSpPr/>
            <p:nvPr/>
          </p:nvSpPr>
          <p:spPr>
            <a:xfrm>
              <a:off x="4906977" y="3283336"/>
              <a:ext cx="16395" cy="19648"/>
            </a:xfrm>
            <a:custGeom>
              <a:avLst/>
              <a:gdLst>
                <a:gd name="connsiteX0" fmla="*/ 6773 w 16395"/>
                <a:gd name="connsiteY0" fmla="*/ 0 h 19648"/>
                <a:gd name="connsiteX1" fmla="*/ 756 w 16395"/>
                <a:gd name="connsiteY1" fmla="*/ 4286 h 19648"/>
                <a:gd name="connsiteX2" fmla="*/ 978 w 16395"/>
                <a:gd name="connsiteY2" fmla="*/ 13116 h 19648"/>
                <a:gd name="connsiteX3" fmla="*/ 4219 w 16395"/>
                <a:gd name="connsiteY3" fmla="*/ 18105 h 19648"/>
                <a:gd name="connsiteX4" fmla="*/ 8985 w 16395"/>
                <a:gd name="connsiteY4" fmla="*/ 19648 h 19648"/>
                <a:gd name="connsiteX5" fmla="*/ 15980 w 16395"/>
                <a:gd name="connsiteY5" fmla="*/ 14127 h 19648"/>
                <a:gd name="connsiteX6" fmla="*/ 12431 w 16395"/>
                <a:gd name="connsiteY6" fmla="*/ 3343 h 19648"/>
                <a:gd name="connsiteX7" fmla="*/ 6773 w 16395"/>
                <a:gd name="connsiteY7" fmla="*/ 0 h 1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5" h="19648">
                  <a:moveTo>
                    <a:pt x="6773" y="0"/>
                  </a:moveTo>
                  <a:cubicBezTo>
                    <a:pt x="4613" y="0"/>
                    <a:pt x="2522" y="1457"/>
                    <a:pt x="756" y="4286"/>
                  </a:cubicBezTo>
                  <a:cubicBezTo>
                    <a:pt x="-1251" y="7492"/>
                    <a:pt x="1424" y="10115"/>
                    <a:pt x="978" y="13116"/>
                  </a:cubicBezTo>
                  <a:cubicBezTo>
                    <a:pt x="670" y="15225"/>
                    <a:pt x="2419" y="16905"/>
                    <a:pt x="4219" y="18105"/>
                  </a:cubicBezTo>
                  <a:cubicBezTo>
                    <a:pt x="5762" y="19151"/>
                    <a:pt x="7408" y="19648"/>
                    <a:pt x="8985" y="19648"/>
                  </a:cubicBezTo>
                  <a:cubicBezTo>
                    <a:pt x="12157" y="19648"/>
                    <a:pt x="15003" y="17642"/>
                    <a:pt x="15980" y="14127"/>
                  </a:cubicBezTo>
                  <a:cubicBezTo>
                    <a:pt x="17009" y="10407"/>
                    <a:pt x="16238" y="8041"/>
                    <a:pt x="12431" y="3343"/>
                  </a:cubicBezTo>
                  <a:cubicBezTo>
                    <a:pt x="10580" y="1097"/>
                    <a:pt x="8659" y="0"/>
                    <a:pt x="67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45E5115E-AF17-F591-3097-EAC8B3679E6E}"/>
                </a:ext>
              </a:extLst>
            </p:cNvPr>
            <p:cNvSpPr/>
            <p:nvPr/>
          </p:nvSpPr>
          <p:spPr>
            <a:xfrm>
              <a:off x="4701425" y="3404671"/>
              <a:ext cx="37388" cy="43959"/>
            </a:xfrm>
            <a:custGeom>
              <a:avLst/>
              <a:gdLst>
                <a:gd name="connsiteX0" fmla="*/ 7769 w 37388"/>
                <a:gd name="connsiteY0" fmla="*/ 0 h 43959"/>
                <a:gd name="connsiteX1" fmla="*/ 1494 w 37388"/>
                <a:gd name="connsiteY1" fmla="*/ 2966 h 43959"/>
                <a:gd name="connsiteX2" fmla="*/ 2 w 37388"/>
                <a:gd name="connsiteY2" fmla="*/ 9567 h 43959"/>
                <a:gd name="connsiteX3" fmla="*/ 3500 w 37388"/>
                <a:gd name="connsiteY3" fmla="*/ 14213 h 43959"/>
                <a:gd name="connsiteX4" fmla="*/ 6089 w 37388"/>
                <a:gd name="connsiteY4" fmla="*/ 17642 h 43959"/>
                <a:gd name="connsiteX5" fmla="*/ 10735 w 37388"/>
                <a:gd name="connsiteY5" fmla="*/ 20008 h 43959"/>
                <a:gd name="connsiteX6" fmla="*/ 11627 w 37388"/>
                <a:gd name="connsiteY6" fmla="*/ 19922 h 43959"/>
                <a:gd name="connsiteX7" fmla="*/ 10838 w 37388"/>
                <a:gd name="connsiteY7" fmla="*/ 20351 h 43959"/>
                <a:gd name="connsiteX8" fmla="*/ 7272 w 37388"/>
                <a:gd name="connsiteY8" fmla="*/ 28941 h 43959"/>
                <a:gd name="connsiteX9" fmla="*/ 11232 w 37388"/>
                <a:gd name="connsiteY9" fmla="*/ 34564 h 43959"/>
                <a:gd name="connsiteX10" fmla="*/ 13890 w 37388"/>
                <a:gd name="connsiteY10" fmla="*/ 36210 h 43959"/>
                <a:gd name="connsiteX11" fmla="*/ 14404 w 37388"/>
                <a:gd name="connsiteY11" fmla="*/ 36159 h 43959"/>
                <a:gd name="connsiteX12" fmla="*/ 17799 w 37388"/>
                <a:gd name="connsiteY12" fmla="*/ 37616 h 43959"/>
                <a:gd name="connsiteX13" fmla="*/ 19136 w 37388"/>
                <a:gd name="connsiteY13" fmla="*/ 37427 h 43959"/>
                <a:gd name="connsiteX14" fmla="*/ 23439 w 37388"/>
                <a:gd name="connsiteY14" fmla="*/ 35130 h 43959"/>
                <a:gd name="connsiteX15" fmla="*/ 26766 w 37388"/>
                <a:gd name="connsiteY15" fmla="*/ 38662 h 43959"/>
                <a:gd name="connsiteX16" fmla="*/ 30143 w 37388"/>
                <a:gd name="connsiteY16" fmla="*/ 39536 h 43959"/>
                <a:gd name="connsiteX17" fmla="*/ 30092 w 37388"/>
                <a:gd name="connsiteY17" fmla="*/ 39691 h 43959"/>
                <a:gd name="connsiteX18" fmla="*/ 32938 w 37388"/>
                <a:gd name="connsiteY18" fmla="*/ 43823 h 43959"/>
                <a:gd name="connsiteX19" fmla="*/ 33761 w 37388"/>
                <a:gd name="connsiteY19" fmla="*/ 43960 h 43959"/>
                <a:gd name="connsiteX20" fmla="*/ 37275 w 37388"/>
                <a:gd name="connsiteY20" fmla="*/ 41182 h 43959"/>
                <a:gd name="connsiteX21" fmla="*/ 35287 w 37388"/>
                <a:gd name="connsiteY21" fmla="*/ 36433 h 43959"/>
                <a:gd name="connsiteX22" fmla="*/ 34738 w 37388"/>
                <a:gd name="connsiteY22" fmla="*/ 36364 h 43959"/>
                <a:gd name="connsiteX23" fmla="*/ 34035 w 37388"/>
                <a:gd name="connsiteY23" fmla="*/ 31770 h 43959"/>
                <a:gd name="connsiteX24" fmla="*/ 28994 w 37388"/>
                <a:gd name="connsiteY24" fmla="*/ 26832 h 43959"/>
                <a:gd name="connsiteX25" fmla="*/ 28651 w 37388"/>
                <a:gd name="connsiteY25" fmla="*/ 26849 h 43959"/>
                <a:gd name="connsiteX26" fmla="*/ 23902 w 37388"/>
                <a:gd name="connsiteY26" fmla="*/ 29524 h 43959"/>
                <a:gd name="connsiteX27" fmla="*/ 24691 w 37388"/>
                <a:gd name="connsiteY27" fmla="*/ 27415 h 43959"/>
                <a:gd name="connsiteX28" fmla="*/ 22462 w 37388"/>
                <a:gd name="connsiteY28" fmla="*/ 21208 h 43959"/>
                <a:gd name="connsiteX29" fmla="*/ 18913 w 37388"/>
                <a:gd name="connsiteY29" fmla="*/ 20231 h 43959"/>
                <a:gd name="connsiteX30" fmla="*/ 18039 w 37388"/>
                <a:gd name="connsiteY30" fmla="*/ 20282 h 43959"/>
                <a:gd name="connsiteX31" fmla="*/ 14832 w 37388"/>
                <a:gd name="connsiteY31" fmla="*/ 19065 h 43959"/>
                <a:gd name="connsiteX32" fmla="*/ 13307 w 37388"/>
                <a:gd name="connsiteY32" fmla="*/ 19271 h 43959"/>
                <a:gd name="connsiteX33" fmla="*/ 15004 w 37388"/>
                <a:gd name="connsiteY33" fmla="*/ 17951 h 43959"/>
                <a:gd name="connsiteX34" fmla="*/ 12758 w 37388"/>
                <a:gd name="connsiteY34" fmla="*/ 1406 h 43959"/>
                <a:gd name="connsiteX35" fmla="*/ 11730 w 37388"/>
                <a:gd name="connsiteY35" fmla="*/ 789 h 43959"/>
                <a:gd name="connsiteX36" fmla="*/ 7769 w 37388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8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6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0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5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39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4" y="39296"/>
                    <a:pt x="30143" y="39536"/>
                  </a:cubicBezTo>
                  <a:lnTo>
                    <a:pt x="30092" y="39691"/>
                  </a:lnTo>
                  <a:cubicBezTo>
                    <a:pt x="29817" y="42005"/>
                    <a:pt x="31583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56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89" y="33193"/>
                    <a:pt x="34035" y="31770"/>
                  </a:cubicBezTo>
                  <a:cubicBezTo>
                    <a:pt x="33726" y="28786"/>
                    <a:pt x="31326" y="26832"/>
                    <a:pt x="28994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8" y="28169"/>
                    <a:pt x="23902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3" y="20523"/>
                    <a:pt x="20096" y="20231"/>
                    <a:pt x="18913" y="20231"/>
                  </a:cubicBezTo>
                  <a:cubicBezTo>
                    <a:pt x="18622" y="20231"/>
                    <a:pt x="18330" y="20248"/>
                    <a:pt x="18039" y="20282"/>
                  </a:cubicBezTo>
                  <a:cubicBezTo>
                    <a:pt x="17147" y="19477"/>
                    <a:pt x="16050" y="19065"/>
                    <a:pt x="14832" y="19065"/>
                  </a:cubicBezTo>
                  <a:cubicBezTo>
                    <a:pt x="14336" y="19065"/>
                    <a:pt x="13821" y="19134"/>
                    <a:pt x="13307" y="19271"/>
                  </a:cubicBezTo>
                  <a:cubicBezTo>
                    <a:pt x="13890" y="18945"/>
                    <a:pt x="14455" y="18516"/>
                    <a:pt x="15004" y="17951"/>
                  </a:cubicBezTo>
                  <a:cubicBezTo>
                    <a:pt x="20490" y="12241"/>
                    <a:pt x="20850" y="6018"/>
                    <a:pt x="12758" y="1406"/>
                  </a:cubicBezTo>
                  <a:cubicBezTo>
                    <a:pt x="12415" y="1200"/>
                    <a:pt x="12090" y="943"/>
                    <a:pt x="11730" y="789"/>
                  </a:cubicBezTo>
                  <a:cubicBezTo>
                    <a:pt x="10461" y="257"/>
                    <a:pt x="9072" y="0"/>
                    <a:pt x="7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73EB1739-0D2B-C909-3FEC-2419C0730E56}"/>
                </a:ext>
              </a:extLst>
            </p:cNvPr>
            <p:cNvSpPr/>
            <p:nvPr/>
          </p:nvSpPr>
          <p:spPr>
            <a:xfrm>
              <a:off x="4939590" y="3002603"/>
              <a:ext cx="12585" cy="14778"/>
            </a:xfrm>
            <a:custGeom>
              <a:avLst/>
              <a:gdLst>
                <a:gd name="connsiteX0" fmla="*/ 6976 w 12585"/>
                <a:gd name="connsiteY0" fmla="*/ 0 h 14778"/>
                <a:gd name="connsiteX1" fmla="*/ 993 w 12585"/>
                <a:gd name="connsiteY1" fmla="*/ 2297 h 14778"/>
                <a:gd name="connsiteX2" fmla="*/ 1713 w 12585"/>
                <a:gd name="connsiteY2" fmla="*/ 9858 h 14778"/>
                <a:gd name="connsiteX3" fmla="*/ 4542 w 12585"/>
                <a:gd name="connsiteY3" fmla="*/ 13133 h 14778"/>
                <a:gd name="connsiteX4" fmla="*/ 6942 w 12585"/>
                <a:gd name="connsiteY4" fmla="*/ 14779 h 14778"/>
                <a:gd name="connsiteX5" fmla="*/ 9668 w 12585"/>
                <a:gd name="connsiteY5" fmla="*/ 13579 h 14778"/>
                <a:gd name="connsiteX6" fmla="*/ 12154 w 12585"/>
                <a:gd name="connsiteY6" fmla="*/ 9190 h 14778"/>
                <a:gd name="connsiteX7" fmla="*/ 12531 w 12585"/>
                <a:gd name="connsiteY7" fmla="*/ 7492 h 14778"/>
                <a:gd name="connsiteX8" fmla="*/ 9479 w 12585"/>
                <a:gd name="connsiteY8" fmla="*/ 497 h 14778"/>
                <a:gd name="connsiteX9" fmla="*/ 6976 w 12585"/>
                <a:gd name="connsiteY9" fmla="*/ 0 h 1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78">
                  <a:moveTo>
                    <a:pt x="6976" y="0"/>
                  </a:moveTo>
                  <a:cubicBezTo>
                    <a:pt x="4782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33"/>
                    <a:pt x="4542" y="13133"/>
                  </a:cubicBezTo>
                  <a:cubicBezTo>
                    <a:pt x="5330" y="14316"/>
                    <a:pt x="6119" y="14779"/>
                    <a:pt x="6942" y="14779"/>
                  </a:cubicBezTo>
                  <a:cubicBezTo>
                    <a:pt x="7799" y="14779"/>
                    <a:pt x="8708" y="14282"/>
                    <a:pt x="9668" y="13579"/>
                  </a:cubicBezTo>
                  <a:cubicBezTo>
                    <a:pt x="11142" y="12516"/>
                    <a:pt x="11571" y="10921"/>
                    <a:pt x="12154" y="9190"/>
                  </a:cubicBezTo>
                  <a:cubicBezTo>
                    <a:pt x="12257" y="8727"/>
                    <a:pt x="12463" y="8110"/>
                    <a:pt x="12531" y="7492"/>
                  </a:cubicBezTo>
                  <a:cubicBezTo>
                    <a:pt x="12874" y="4406"/>
                    <a:pt x="11571" y="1440"/>
                    <a:pt x="9479" y="497"/>
                  </a:cubicBezTo>
                  <a:cubicBezTo>
                    <a:pt x="8759" y="154"/>
                    <a:pt x="7885" y="0"/>
                    <a:pt x="6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D3E4AAF2-8285-D5C1-F037-00B77D5649F0}"/>
                </a:ext>
              </a:extLst>
            </p:cNvPr>
            <p:cNvSpPr/>
            <p:nvPr/>
          </p:nvSpPr>
          <p:spPr>
            <a:xfrm>
              <a:off x="4904078" y="3219419"/>
              <a:ext cx="30689" cy="22905"/>
            </a:xfrm>
            <a:custGeom>
              <a:avLst/>
              <a:gdLst>
                <a:gd name="connsiteX0" fmla="*/ 24675 w 30689"/>
                <a:gd name="connsiteY0" fmla="*/ 0 h 22905"/>
                <a:gd name="connsiteX1" fmla="*/ 21829 w 30689"/>
                <a:gd name="connsiteY1" fmla="*/ 1612 h 22905"/>
                <a:gd name="connsiteX2" fmla="*/ 18897 w 30689"/>
                <a:gd name="connsiteY2" fmla="*/ 9704 h 22905"/>
                <a:gd name="connsiteX3" fmla="*/ 18211 w 30689"/>
                <a:gd name="connsiteY3" fmla="*/ 6789 h 22905"/>
                <a:gd name="connsiteX4" fmla="*/ 11970 w 30689"/>
                <a:gd name="connsiteY4" fmla="*/ 1680 h 22905"/>
                <a:gd name="connsiteX5" fmla="*/ 10393 w 30689"/>
                <a:gd name="connsiteY5" fmla="*/ 1852 h 22905"/>
                <a:gd name="connsiteX6" fmla="*/ 6690 w 30689"/>
                <a:gd name="connsiteY6" fmla="*/ 8830 h 22905"/>
                <a:gd name="connsiteX7" fmla="*/ 6742 w 30689"/>
                <a:gd name="connsiteY7" fmla="*/ 9190 h 22905"/>
                <a:gd name="connsiteX8" fmla="*/ 4307 w 30689"/>
                <a:gd name="connsiteY8" fmla="*/ 8452 h 22905"/>
                <a:gd name="connsiteX9" fmla="*/ 2712 w 30689"/>
                <a:gd name="connsiteY9" fmla="*/ 8161 h 22905"/>
                <a:gd name="connsiteX10" fmla="*/ 3 w 30689"/>
                <a:gd name="connsiteY10" fmla="*/ 11607 h 22905"/>
                <a:gd name="connsiteX11" fmla="*/ 3415 w 30689"/>
                <a:gd name="connsiteY11" fmla="*/ 19425 h 22905"/>
                <a:gd name="connsiteX12" fmla="*/ 4632 w 30689"/>
                <a:gd name="connsiteY12" fmla="*/ 19940 h 22905"/>
                <a:gd name="connsiteX13" fmla="*/ 7238 w 30689"/>
                <a:gd name="connsiteY13" fmla="*/ 18808 h 22905"/>
                <a:gd name="connsiteX14" fmla="*/ 7221 w 30689"/>
                <a:gd name="connsiteY14" fmla="*/ 18928 h 22905"/>
                <a:gd name="connsiteX15" fmla="*/ 10273 w 30689"/>
                <a:gd name="connsiteY15" fmla="*/ 22906 h 22905"/>
                <a:gd name="connsiteX16" fmla="*/ 11988 w 30689"/>
                <a:gd name="connsiteY16" fmla="*/ 22546 h 22905"/>
                <a:gd name="connsiteX17" fmla="*/ 14405 w 30689"/>
                <a:gd name="connsiteY17" fmla="*/ 17076 h 22905"/>
                <a:gd name="connsiteX18" fmla="*/ 16120 w 30689"/>
                <a:gd name="connsiteY18" fmla="*/ 12224 h 22905"/>
                <a:gd name="connsiteX19" fmla="*/ 17937 w 30689"/>
                <a:gd name="connsiteY19" fmla="*/ 11333 h 22905"/>
                <a:gd name="connsiteX20" fmla="*/ 20337 w 30689"/>
                <a:gd name="connsiteY20" fmla="*/ 12361 h 22905"/>
                <a:gd name="connsiteX21" fmla="*/ 22635 w 30689"/>
                <a:gd name="connsiteY21" fmla="*/ 12927 h 22905"/>
                <a:gd name="connsiteX22" fmla="*/ 30110 w 30689"/>
                <a:gd name="connsiteY22" fmla="*/ 9395 h 22905"/>
                <a:gd name="connsiteX23" fmla="*/ 28275 w 30689"/>
                <a:gd name="connsiteY23" fmla="*/ 3343 h 22905"/>
                <a:gd name="connsiteX24" fmla="*/ 26938 w 30689"/>
                <a:gd name="connsiteY24" fmla="*/ 1217 h 22905"/>
                <a:gd name="connsiteX25" fmla="*/ 24675 w 30689"/>
                <a:gd name="connsiteY25" fmla="*/ 0 h 2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689" h="22905">
                  <a:moveTo>
                    <a:pt x="24675" y="0"/>
                  </a:moveTo>
                  <a:cubicBezTo>
                    <a:pt x="23766" y="0"/>
                    <a:pt x="22840" y="583"/>
                    <a:pt x="21829" y="1612"/>
                  </a:cubicBezTo>
                  <a:cubicBezTo>
                    <a:pt x="19737" y="3755"/>
                    <a:pt x="20440" y="6858"/>
                    <a:pt x="18897" y="9704"/>
                  </a:cubicBezTo>
                  <a:cubicBezTo>
                    <a:pt x="18589" y="8384"/>
                    <a:pt x="18451" y="7578"/>
                    <a:pt x="18211" y="6789"/>
                  </a:cubicBezTo>
                  <a:cubicBezTo>
                    <a:pt x="17251" y="3532"/>
                    <a:pt x="14902" y="1680"/>
                    <a:pt x="11970" y="1680"/>
                  </a:cubicBezTo>
                  <a:cubicBezTo>
                    <a:pt x="11456" y="1680"/>
                    <a:pt x="10925" y="1732"/>
                    <a:pt x="10393" y="1852"/>
                  </a:cubicBezTo>
                  <a:cubicBezTo>
                    <a:pt x="7667" y="2435"/>
                    <a:pt x="6107" y="4955"/>
                    <a:pt x="6690" y="8830"/>
                  </a:cubicBezTo>
                  <a:lnTo>
                    <a:pt x="6742" y="9190"/>
                  </a:lnTo>
                  <a:cubicBezTo>
                    <a:pt x="5884" y="9001"/>
                    <a:pt x="5095" y="8727"/>
                    <a:pt x="4307" y="8452"/>
                  </a:cubicBezTo>
                  <a:cubicBezTo>
                    <a:pt x="3724" y="8247"/>
                    <a:pt x="3192" y="8161"/>
                    <a:pt x="2712" y="8161"/>
                  </a:cubicBezTo>
                  <a:cubicBezTo>
                    <a:pt x="963" y="8161"/>
                    <a:pt x="-65" y="9430"/>
                    <a:pt x="3" y="11607"/>
                  </a:cubicBezTo>
                  <a:cubicBezTo>
                    <a:pt x="72" y="14693"/>
                    <a:pt x="1547" y="17625"/>
                    <a:pt x="3415" y="19425"/>
                  </a:cubicBezTo>
                  <a:cubicBezTo>
                    <a:pt x="3792" y="19785"/>
                    <a:pt x="4204" y="19940"/>
                    <a:pt x="4632" y="19940"/>
                  </a:cubicBezTo>
                  <a:cubicBezTo>
                    <a:pt x="5456" y="19940"/>
                    <a:pt x="6347" y="19408"/>
                    <a:pt x="7238" y="18808"/>
                  </a:cubicBezTo>
                  <a:lnTo>
                    <a:pt x="7221" y="18928"/>
                  </a:lnTo>
                  <a:cubicBezTo>
                    <a:pt x="6878" y="21363"/>
                    <a:pt x="8319" y="22906"/>
                    <a:pt x="10273" y="22906"/>
                  </a:cubicBezTo>
                  <a:cubicBezTo>
                    <a:pt x="10822" y="22906"/>
                    <a:pt x="11405" y="22786"/>
                    <a:pt x="11988" y="22546"/>
                  </a:cubicBezTo>
                  <a:cubicBezTo>
                    <a:pt x="14337" y="21568"/>
                    <a:pt x="15691" y="19854"/>
                    <a:pt x="14405" y="17076"/>
                  </a:cubicBezTo>
                  <a:cubicBezTo>
                    <a:pt x="13325" y="14745"/>
                    <a:pt x="14748" y="13562"/>
                    <a:pt x="16120" y="12224"/>
                  </a:cubicBezTo>
                  <a:cubicBezTo>
                    <a:pt x="16771" y="11590"/>
                    <a:pt x="17354" y="11333"/>
                    <a:pt x="17937" y="11333"/>
                  </a:cubicBezTo>
                  <a:cubicBezTo>
                    <a:pt x="18692" y="11333"/>
                    <a:pt x="19429" y="11761"/>
                    <a:pt x="20337" y="12361"/>
                  </a:cubicBezTo>
                  <a:cubicBezTo>
                    <a:pt x="20920" y="12756"/>
                    <a:pt x="21726" y="12927"/>
                    <a:pt x="22635" y="12927"/>
                  </a:cubicBezTo>
                  <a:cubicBezTo>
                    <a:pt x="25241" y="12927"/>
                    <a:pt x="28670" y="11470"/>
                    <a:pt x="30110" y="9395"/>
                  </a:cubicBezTo>
                  <a:cubicBezTo>
                    <a:pt x="31842" y="6909"/>
                    <a:pt x="29236" y="5263"/>
                    <a:pt x="28275" y="3343"/>
                  </a:cubicBezTo>
                  <a:cubicBezTo>
                    <a:pt x="27898" y="2589"/>
                    <a:pt x="27504" y="1817"/>
                    <a:pt x="26938" y="1217"/>
                  </a:cubicBezTo>
                  <a:cubicBezTo>
                    <a:pt x="26149" y="377"/>
                    <a:pt x="25412" y="0"/>
                    <a:pt x="246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D3B2C48A-1CAA-D5A3-C05D-C596329154F8}"/>
                </a:ext>
              </a:extLst>
            </p:cNvPr>
            <p:cNvSpPr/>
            <p:nvPr/>
          </p:nvSpPr>
          <p:spPr>
            <a:xfrm>
              <a:off x="4973785" y="3200954"/>
              <a:ext cx="13086" cy="12515"/>
            </a:xfrm>
            <a:custGeom>
              <a:avLst/>
              <a:gdLst>
                <a:gd name="connsiteX0" fmla="*/ 8837 w 13086"/>
                <a:gd name="connsiteY0" fmla="*/ 0 h 12515"/>
                <a:gd name="connsiteX1" fmla="*/ 76 w 13086"/>
                <a:gd name="connsiteY1" fmla="*/ 6550 h 12515"/>
                <a:gd name="connsiteX2" fmla="*/ 5631 w 13086"/>
                <a:gd name="connsiteY2" fmla="*/ 12207 h 12515"/>
                <a:gd name="connsiteX3" fmla="*/ 7843 w 13086"/>
                <a:gd name="connsiteY3" fmla="*/ 12516 h 12515"/>
                <a:gd name="connsiteX4" fmla="*/ 12901 w 13086"/>
                <a:gd name="connsiteY4" fmla="*/ 8521 h 12515"/>
                <a:gd name="connsiteX5" fmla="*/ 9197 w 13086"/>
                <a:gd name="connsiteY5" fmla="*/ 34 h 12515"/>
                <a:gd name="connsiteX6" fmla="*/ 8837 w 13086"/>
                <a:gd name="connsiteY6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86" h="12515">
                  <a:moveTo>
                    <a:pt x="8837" y="0"/>
                  </a:moveTo>
                  <a:cubicBezTo>
                    <a:pt x="6197" y="0"/>
                    <a:pt x="659" y="4046"/>
                    <a:pt x="76" y="6550"/>
                  </a:cubicBezTo>
                  <a:cubicBezTo>
                    <a:pt x="-455" y="8847"/>
                    <a:pt x="1842" y="11196"/>
                    <a:pt x="5631" y="12207"/>
                  </a:cubicBezTo>
                  <a:cubicBezTo>
                    <a:pt x="6420" y="12413"/>
                    <a:pt x="7157" y="12516"/>
                    <a:pt x="7843" y="12516"/>
                  </a:cubicBezTo>
                  <a:cubicBezTo>
                    <a:pt x="10449" y="12516"/>
                    <a:pt x="12335" y="11093"/>
                    <a:pt x="12901" y="8521"/>
                  </a:cubicBezTo>
                  <a:cubicBezTo>
                    <a:pt x="13707" y="4903"/>
                    <a:pt x="11786" y="480"/>
                    <a:pt x="9197" y="34"/>
                  </a:cubicBezTo>
                  <a:cubicBezTo>
                    <a:pt x="9094" y="17"/>
                    <a:pt x="8975" y="0"/>
                    <a:pt x="88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2F2A33B1-1773-3CC4-A971-907EE2FF246F}"/>
                </a:ext>
              </a:extLst>
            </p:cNvPr>
            <p:cNvSpPr/>
            <p:nvPr/>
          </p:nvSpPr>
          <p:spPr>
            <a:xfrm>
              <a:off x="4960016" y="3220842"/>
              <a:ext cx="6658" cy="8023"/>
            </a:xfrm>
            <a:custGeom>
              <a:avLst/>
              <a:gdLst>
                <a:gd name="connsiteX0" fmla="*/ 4552 w 6658"/>
                <a:gd name="connsiteY0" fmla="*/ 0 h 8023"/>
                <a:gd name="connsiteX1" fmla="*/ 335 w 6658"/>
                <a:gd name="connsiteY1" fmla="*/ 2332 h 8023"/>
                <a:gd name="connsiteX2" fmla="*/ 2101 w 6658"/>
                <a:gd name="connsiteY2" fmla="*/ 7664 h 8023"/>
                <a:gd name="connsiteX3" fmla="*/ 3592 w 6658"/>
                <a:gd name="connsiteY3" fmla="*/ 8024 h 8023"/>
                <a:gd name="connsiteX4" fmla="*/ 6404 w 6658"/>
                <a:gd name="connsiteY4" fmla="*/ 5675 h 8023"/>
                <a:gd name="connsiteX5" fmla="*/ 4912 w 6658"/>
                <a:gd name="connsiteY5" fmla="*/ 51 h 8023"/>
                <a:gd name="connsiteX6" fmla="*/ 4552 w 6658"/>
                <a:gd name="connsiteY6" fmla="*/ 0 h 8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" h="8023">
                  <a:moveTo>
                    <a:pt x="4552" y="0"/>
                  </a:moveTo>
                  <a:cubicBezTo>
                    <a:pt x="3387" y="0"/>
                    <a:pt x="832" y="1337"/>
                    <a:pt x="335" y="2332"/>
                  </a:cubicBezTo>
                  <a:cubicBezTo>
                    <a:pt x="-540" y="4063"/>
                    <a:pt x="386" y="6858"/>
                    <a:pt x="2101" y="7664"/>
                  </a:cubicBezTo>
                  <a:cubicBezTo>
                    <a:pt x="2615" y="7904"/>
                    <a:pt x="3129" y="8024"/>
                    <a:pt x="3592" y="8024"/>
                  </a:cubicBezTo>
                  <a:cubicBezTo>
                    <a:pt x="4810" y="8024"/>
                    <a:pt x="5804" y="7201"/>
                    <a:pt x="6404" y="5675"/>
                  </a:cubicBezTo>
                  <a:cubicBezTo>
                    <a:pt x="7107" y="3875"/>
                    <a:pt x="6267" y="703"/>
                    <a:pt x="4912" y="51"/>
                  </a:cubicBezTo>
                  <a:cubicBezTo>
                    <a:pt x="4827" y="17"/>
                    <a:pt x="4707" y="0"/>
                    <a:pt x="45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29FE2FCE-88FE-2C7F-2448-6AF6C4D52341}"/>
                </a:ext>
              </a:extLst>
            </p:cNvPr>
            <p:cNvSpPr/>
            <p:nvPr/>
          </p:nvSpPr>
          <p:spPr>
            <a:xfrm>
              <a:off x="4968285" y="3252303"/>
              <a:ext cx="32331" cy="45005"/>
            </a:xfrm>
            <a:custGeom>
              <a:avLst/>
              <a:gdLst>
                <a:gd name="connsiteX0" fmla="*/ 26716 w 32331"/>
                <a:gd name="connsiteY0" fmla="*/ 0 h 45005"/>
                <a:gd name="connsiteX1" fmla="*/ 24127 w 32331"/>
                <a:gd name="connsiteY1" fmla="*/ 120 h 45005"/>
                <a:gd name="connsiteX2" fmla="*/ 20767 w 32331"/>
                <a:gd name="connsiteY2" fmla="*/ 3583 h 45005"/>
                <a:gd name="connsiteX3" fmla="*/ 17801 w 32331"/>
                <a:gd name="connsiteY3" fmla="*/ 8110 h 45005"/>
                <a:gd name="connsiteX4" fmla="*/ 16326 w 32331"/>
                <a:gd name="connsiteY4" fmla="*/ 9944 h 45005"/>
                <a:gd name="connsiteX5" fmla="*/ 15298 w 32331"/>
                <a:gd name="connsiteY5" fmla="*/ 11556 h 45005"/>
                <a:gd name="connsiteX6" fmla="*/ 14046 w 32331"/>
                <a:gd name="connsiteY6" fmla="*/ 10579 h 45005"/>
                <a:gd name="connsiteX7" fmla="*/ 11560 w 32331"/>
                <a:gd name="connsiteY7" fmla="*/ 8435 h 45005"/>
                <a:gd name="connsiteX8" fmla="*/ 8508 w 32331"/>
                <a:gd name="connsiteY8" fmla="*/ 9550 h 45005"/>
                <a:gd name="connsiteX9" fmla="*/ 4548 w 32331"/>
                <a:gd name="connsiteY9" fmla="*/ 18122 h 45005"/>
                <a:gd name="connsiteX10" fmla="*/ 5405 w 32331"/>
                <a:gd name="connsiteY10" fmla="*/ 24723 h 45005"/>
                <a:gd name="connsiteX11" fmla="*/ 8576 w 32331"/>
                <a:gd name="connsiteY11" fmla="*/ 28529 h 45005"/>
                <a:gd name="connsiteX12" fmla="*/ 11474 w 32331"/>
                <a:gd name="connsiteY12" fmla="*/ 27466 h 45005"/>
                <a:gd name="connsiteX13" fmla="*/ 12931 w 32331"/>
                <a:gd name="connsiteY13" fmla="*/ 25923 h 45005"/>
                <a:gd name="connsiteX14" fmla="*/ 13635 w 32331"/>
                <a:gd name="connsiteY14" fmla="*/ 26301 h 45005"/>
                <a:gd name="connsiteX15" fmla="*/ 13257 w 32331"/>
                <a:gd name="connsiteY15" fmla="*/ 29181 h 45005"/>
                <a:gd name="connsiteX16" fmla="*/ 11594 w 32331"/>
                <a:gd name="connsiteY16" fmla="*/ 32816 h 45005"/>
                <a:gd name="connsiteX17" fmla="*/ 8988 w 32331"/>
                <a:gd name="connsiteY17" fmla="*/ 32113 h 45005"/>
                <a:gd name="connsiteX18" fmla="*/ 8131 w 32331"/>
                <a:gd name="connsiteY18" fmla="*/ 32901 h 45005"/>
                <a:gd name="connsiteX19" fmla="*/ 6965 w 32331"/>
                <a:gd name="connsiteY19" fmla="*/ 35319 h 45005"/>
                <a:gd name="connsiteX20" fmla="*/ 5919 w 32331"/>
                <a:gd name="connsiteY20" fmla="*/ 34873 h 45005"/>
                <a:gd name="connsiteX21" fmla="*/ 3947 w 32331"/>
                <a:gd name="connsiteY21" fmla="*/ 34084 h 45005"/>
                <a:gd name="connsiteX22" fmla="*/ 1084 w 32331"/>
                <a:gd name="connsiteY22" fmla="*/ 36570 h 45005"/>
                <a:gd name="connsiteX23" fmla="*/ 1496 w 32331"/>
                <a:gd name="connsiteY23" fmla="*/ 45006 h 45005"/>
                <a:gd name="connsiteX24" fmla="*/ 20030 w 32331"/>
                <a:gd name="connsiteY24" fmla="*/ 28238 h 45005"/>
                <a:gd name="connsiteX25" fmla="*/ 21624 w 32331"/>
                <a:gd name="connsiteY25" fmla="*/ 20608 h 45005"/>
                <a:gd name="connsiteX26" fmla="*/ 21452 w 32331"/>
                <a:gd name="connsiteY26" fmla="*/ 16751 h 45005"/>
                <a:gd name="connsiteX27" fmla="*/ 24402 w 32331"/>
                <a:gd name="connsiteY27" fmla="*/ 11710 h 45005"/>
                <a:gd name="connsiteX28" fmla="*/ 31602 w 32331"/>
                <a:gd name="connsiteY28" fmla="*/ 5144 h 45005"/>
                <a:gd name="connsiteX29" fmla="*/ 30625 w 32331"/>
                <a:gd name="connsiteY29" fmla="*/ 960 h 45005"/>
                <a:gd name="connsiteX30" fmla="*/ 26716 w 32331"/>
                <a:gd name="connsiteY30" fmla="*/ 0 h 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2331" h="45005">
                  <a:moveTo>
                    <a:pt x="26716" y="0"/>
                  </a:moveTo>
                  <a:cubicBezTo>
                    <a:pt x="25859" y="0"/>
                    <a:pt x="24984" y="69"/>
                    <a:pt x="24127" y="120"/>
                  </a:cubicBezTo>
                  <a:cubicBezTo>
                    <a:pt x="21881" y="240"/>
                    <a:pt x="20561" y="1200"/>
                    <a:pt x="20767" y="3583"/>
                  </a:cubicBezTo>
                  <a:cubicBezTo>
                    <a:pt x="21007" y="6104"/>
                    <a:pt x="20407" y="7698"/>
                    <a:pt x="17801" y="8110"/>
                  </a:cubicBezTo>
                  <a:cubicBezTo>
                    <a:pt x="16978" y="8247"/>
                    <a:pt x="16412" y="9035"/>
                    <a:pt x="16326" y="9944"/>
                  </a:cubicBezTo>
                  <a:cubicBezTo>
                    <a:pt x="16206" y="11144"/>
                    <a:pt x="15761" y="11556"/>
                    <a:pt x="15298" y="11556"/>
                  </a:cubicBezTo>
                  <a:cubicBezTo>
                    <a:pt x="14800" y="11556"/>
                    <a:pt x="14269" y="11093"/>
                    <a:pt x="14046" y="10579"/>
                  </a:cubicBezTo>
                  <a:cubicBezTo>
                    <a:pt x="13326" y="8967"/>
                    <a:pt x="12486" y="8435"/>
                    <a:pt x="11560" y="8435"/>
                  </a:cubicBezTo>
                  <a:cubicBezTo>
                    <a:pt x="10566" y="8435"/>
                    <a:pt x="9520" y="9053"/>
                    <a:pt x="8508" y="9550"/>
                  </a:cubicBezTo>
                  <a:cubicBezTo>
                    <a:pt x="6039" y="10767"/>
                    <a:pt x="3587" y="15465"/>
                    <a:pt x="4548" y="18122"/>
                  </a:cubicBezTo>
                  <a:cubicBezTo>
                    <a:pt x="5371" y="20385"/>
                    <a:pt x="5130" y="22529"/>
                    <a:pt x="5405" y="24723"/>
                  </a:cubicBezTo>
                  <a:cubicBezTo>
                    <a:pt x="5713" y="27209"/>
                    <a:pt x="6913" y="28529"/>
                    <a:pt x="8576" y="28529"/>
                  </a:cubicBezTo>
                  <a:cubicBezTo>
                    <a:pt x="9434" y="28529"/>
                    <a:pt x="10411" y="28186"/>
                    <a:pt x="11474" y="27466"/>
                  </a:cubicBezTo>
                  <a:cubicBezTo>
                    <a:pt x="12023" y="27106"/>
                    <a:pt x="12280" y="25923"/>
                    <a:pt x="12931" y="25923"/>
                  </a:cubicBezTo>
                  <a:cubicBezTo>
                    <a:pt x="13120" y="25923"/>
                    <a:pt x="13360" y="26026"/>
                    <a:pt x="13635" y="26301"/>
                  </a:cubicBezTo>
                  <a:cubicBezTo>
                    <a:pt x="14509" y="27124"/>
                    <a:pt x="13703" y="28238"/>
                    <a:pt x="13257" y="29181"/>
                  </a:cubicBezTo>
                  <a:cubicBezTo>
                    <a:pt x="12692" y="30381"/>
                    <a:pt x="12126" y="31581"/>
                    <a:pt x="11594" y="32816"/>
                  </a:cubicBezTo>
                  <a:cubicBezTo>
                    <a:pt x="10823" y="32644"/>
                    <a:pt x="9743" y="32113"/>
                    <a:pt x="8988" y="32113"/>
                  </a:cubicBezTo>
                  <a:cubicBezTo>
                    <a:pt x="8543" y="32113"/>
                    <a:pt x="8199" y="32301"/>
                    <a:pt x="8131" y="32901"/>
                  </a:cubicBezTo>
                  <a:cubicBezTo>
                    <a:pt x="7942" y="34359"/>
                    <a:pt x="7685" y="35319"/>
                    <a:pt x="6965" y="35319"/>
                  </a:cubicBezTo>
                  <a:cubicBezTo>
                    <a:pt x="6691" y="35319"/>
                    <a:pt x="6348" y="35182"/>
                    <a:pt x="5919" y="34873"/>
                  </a:cubicBezTo>
                  <a:cubicBezTo>
                    <a:pt x="5147" y="34307"/>
                    <a:pt x="4496" y="34084"/>
                    <a:pt x="3947" y="34084"/>
                  </a:cubicBezTo>
                  <a:cubicBezTo>
                    <a:pt x="2644" y="34084"/>
                    <a:pt x="1890" y="35387"/>
                    <a:pt x="1084" y="36570"/>
                  </a:cubicBezTo>
                  <a:cubicBezTo>
                    <a:pt x="-596" y="39074"/>
                    <a:pt x="-219" y="42605"/>
                    <a:pt x="1496" y="45006"/>
                  </a:cubicBezTo>
                  <a:cubicBezTo>
                    <a:pt x="7754" y="39262"/>
                    <a:pt x="13926" y="33673"/>
                    <a:pt x="20030" y="28238"/>
                  </a:cubicBezTo>
                  <a:cubicBezTo>
                    <a:pt x="19344" y="25701"/>
                    <a:pt x="19429" y="23180"/>
                    <a:pt x="21624" y="20608"/>
                  </a:cubicBezTo>
                  <a:cubicBezTo>
                    <a:pt x="21573" y="19271"/>
                    <a:pt x="21727" y="17968"/>
                    <a:pt x="21452" y="16751"/>
                  </a:cubicBezTo>
                  <a:cubicBezTo>
                    <a:pt x="20818" y="13956"/>
                    <a:pt x="21521" y="12413"/>
                    <a:pt x="24402" y="11710"/>
                  </a:cubicBezTo>
                  <a:cubicBezTo>
                    <a:pt x="27762" y="10870"/>
                    <a:pt x="29305" y="7475"/>
                    <a:pt x="31602" y="5144"/>
                  </a:cubicBezTo>
                  <a:cubicBezTo>
                    <a:pt x="33025" y="3703"/>
                    <a:pt x="32185" y="1937"/>
                    <a:pt x="30625" y="960"/>
                  </a:cubicBezTo>
                  <a:cubicBezTo>
                    <a:pt x="29408" y="189"/>
                    <a:pt x="28071" y="0"/>
                    <a:pt x="2671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BE1C12F9-DCE9-164E-2974-53F9365D8567}"/>
                </a:ext>
              </a:extLst>
            </p:cNvPr>
            <p:cNvSpPr/>
            <p:nvPr/>
          </p:nvSpPr>
          <p:spPr>
            <a:xfrm>
              <a:off x="4669297" y="3512838"/>
              <a:ext cx="26468" cy="20728"/>
            </a:xfrm>
            <a:custGeom>
              <a:avLst/>
              <a:gdLst>
                <a:gd name="connsiteX0" fmla="*/ 17642 w 26468"/>
                <a:gd name="connsiteY0" fmla="*/ 0 h 20728"/>
                <a:gd name="connsiteX1" fmla="*/ 10081 w 26468"/>
                <a:gd name="connsiteY1" fmla="*/ 3446 h 20728"/>
                <a:gd name="connsiteX2" fmla="*/ 6498 w 26468"/>
                <a:gd name="connsiteY2" fmla="*/ 10373 h 20728"/>
                <a:gd name="connsiteX3" fmla="*/ 1697 w 26468"/>
                <a:gd name="connsiteY3" fmla="*/ 12499 h 20728"/>
                <a:gd name="connsiteX4" fmla="*/ 0 w 26468"/>
                <a:gd name="connsiteY4" fmla="*/ 14831 h 20728"/>
                <a:gd name="connsiteX5" fmla="*/ 4646 w 26468"/>
                <a:gd name="connsiteY5" fmla="*/ 20523 h 20728"/>
                <a:gd name="connsiteX6" fmla="*/ 6584 w 26468"/>
                <a:gd name="connsiteY6" fmla="*/ 20728 h 20728"/>
                <a:gd name="connsiteX7" fmla="*/ 11676 w 26468"/>
                <a:gd name="connsiteY7" fmla="*/ 18911 h 20728"/>
                <a:gd name="connsiteX8" fmla="*/ 14316 w 26468"/>
                <a:gd name="connsiteY8" fmla="*/ 19322 h 20728"/>
                <a:gd name="connsiteX9" fmla="*/ 14642 w 26468"/>
                <a:gd name="connsiteY9" fmla="*/ 19322 h 20728"/>
                <a:gd name="connsiteX10" fmla="*/ 16665 w 26468"/>
                <a:gd name="connsiteY10" fmla="*/ 20557 h 20728"/>
                <a:gd name="connsiteX11" fmla="*/ 17745 w 26468"/>
                <a:gd name="connsiteY11" fmla="*/ 20694 h 20728"/>
                <a:gd name="connsiteX12" fmla="*/ 25083 w 26468"/>
                <a:gd name="connsiteY12" fmla="*/ 15294 h 20728"/>
                <a:gd name="connsiteX13" fmla="*/ 24912 w 26468"/>
                <a:gd name="connsiteY13" fmla="*/ 11830 h 20728"/>
                <a:gd name="connsiteX14" fmla="*/ 25666 w 26468"/>
                <a:gd name="connsiteY14" fmla="*/ 4098 h 20728"/>
                <a:gd name="connsiteX15" fmla="*/ 17831 w 26468"/>
                <a:gd name="connsiteY15" fmla="*/ 0 h 20728"/>
                <a:gd name="connsiteX16" fmla="*/ 17642 w 26468"/>
                <a:gd name="connsiteY1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68" h="20728">
                  <a:moveTo>
                    <a:pt x="17642" y="0"/>
                  </a:moveTo>
                  <a:cubicBezTo>
                    <a:pt x="14659" y="0"/>
                    <a:pt x="11916" y="1337"/>
                    <a:pt x="10081" y="3446"/>
                  </a:cubicBezTo>
                  <a:cubicBezTo>
                    <a:pt x="8367" y="5418"/>
                    <a:pt x="6858" y="7732"/>
                    <a:pt x="6498" y="10373"/>
                  </a:cubicBezTo>
                  <a:cubicBezTo>
                    <a:pt x="4886" y="11042"/>
                    <a:pt x="3292" y="11779"/>
                    <a:pt x="1697" y="12499"/>
                  </a:cubicBezTo>
                  <a:cubicBezTo>
                    <a:pt x="806" y="12893"/>
                    <a:pt x="0" y="13545"/>
                    <a:pt x="0" y="14831"/>
                  </a:cubicBezTo>
                  <a:cubicBezTo>
                    <a:pt x="0" y="17488"/>
                    <a:pt x="1937" y="19906"/>
                    <a:pt x="4646" y="20523"/>
                  </a:cubicBezTo>
                  <a:cubicBezTo>
                    <a:pt x="5281" y="20660"/>
                    <a:pt x="5932" y="20728"/>
                    <a:pt x="6584" y="20728"/>
                  </a:cubicBezTo>
                  <a:cubicBezTo>
                    <a:pt x="8573" y="20728"/>
                    <a:pt x="10476" y="20060"/>
                    <a:pt x="11676" y="18911"/>
                  </a:cubicBezTo>
                  <a:cubicBezTo>
                    <a:pt x="12516" y="19186"/>
                    <a:pt x="13408" y="19322"/>
                    <a:pt x="14316" y="19322"/>
                  </a:cubicBezTo>
                  <a:cubicBezTo>
                    <a:pt x="14419" y="19322"/>
                    <a:pt x="14522" y="19322"/>
                    <a:pt x="14642" y="19322"/>
                  </a:cubicBezTo>
                  <a:cubicBezTo>
                    <a:pt x="15225" y="19906"/>
                    <a:pt x="15911" y="20351"/>
                    <a:pt x="16665" y="20557"/>
                  </a:cubicBezTo>
                  <a:cubicBezTo>
                    <a:pt x="17008" y="20643"/>
                    <a:pt x="17368" y="20694"/>
                    <a:pt x="17745" y="20694"/>
                  </a:cubicBezTo>
                  <a:cubicBezTo>
                    <a:pt x="20471" y="20694"/>
                    <a:pt x="23866" y="18414"/>
                    <a:pt x="25083" y="15294"/>
                  </a:cubicBezTo>
                  <a:cubicBezTo>
                    <a:pt x="25032" y="14351"/>
                    <a:pt x="25666" y="12824"/>
                    <a:pt x="24912" y="11830"/>
                  </a:cubicBezTo>
                  <a:cubicBezTo>
                    <a:pt x="26403" y="9498"/>
                    <a:pt x="27141" y="6858"/>
                    <a:pt x="25666" y="4098"/>
                  </a:cubicBezTo>
                  <a:cubicBezTo>
                    <a:pt x="24037" y="1046"/>
                    <a:pt x="21054" y="86"/>
                    <a:pt x="17831" y="0"/>
                  </a:cubicBezTo>
                  <a:cubicBezTo>
                    <a:pt x="17745" y="0"/>
                    <a:pt x="17694" y="0"/>
                    <a:pt x="176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61D4F215-BF73-B6F5-8E85-33D2351E9EAA}"/>
                </a:ext>
              </a:extLst>
            </p:cNvPr>
            <p:cNvSpPr/>
            <p:nvPr/>
          </p:nvSpPr>
          <p:spPr>
            <a:xfrm>
              <a:off x="4930282" y="3096506"/>
              <a:ext cx="19053" cy="19682"/>
            </a:xfrm>
            <a:custGeom>
              <a:avLst/>
              <a:gdLst>
                <a:gd name="connsiteX0" fmla="*/ 12582 w 19053"/>
                <a:gd name="connsiteY0" fmla="*/ 0 h 19682"/>
                <a:gd name="connsiteX1" fmla="*/ 9838 w 19053"/>
                <a:gd name="connsiteY1" fmla="*/ 395 h 19682"/>
                <a:gd name="connsiteX2" fmla="*/ 4215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90 w 19053"/>
                <a:gd name="connsiteY5" fmla="*/ 19683 h 19682"/>
                <a:gd name="connsiteX6" fmla="*/ 18051 w 19053"/>
                <a:gd name="connsiteY6" fmla="*/ 14711 h 19682"/>
                <a:gd name="connsiteX7" fmla="*/ 18514 w 19053"/>
                <a:gd name="connsiteY7" fmla="*/ 6121 h 19682"/>
                <a:gd name="connsiteX8" fmla="*/ 12582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82" y="0"/>
                  </a:moveTo>
                  <a:cubicBezTo>
                    <a:pt x="11759" y="0"/>
                    <a:pt x="10850" y="137"/>
                    <a:pt x="9838" y="395"/>
                  </a:cubicBezTo>
                  <a:cubicBezTo>
                    <a:pt x="7918" y="892"/>
                    <a:pt x="5998" y="1612"/>
                    <a:pt x="4215" y="2520"/>
                  </a:cubicBezTo>
                  <a:cubicBezTo>
                    <a:pt x="2398" y="3446"/>
                    <a:pt x="923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90" y="19683"/>
                  </a:cubicBezTo>
                  <a:cubicBezTo>
                    <a:pt x="13490" y="19683"/>
                    <a:pt x="16782" y="17728"/>
                    <a:pt x="18051" y="14711"/>
                  </a:cubicBezTo>
                  <a:cubicBezTo>
                    <a:pt x="19543" y="11487"/>
                    <a:pt x="19080" y="8744"/>
                    <a:pt x="18514" y="6121"/>
                  </a:cubicBezTo>
                  <a:cubicBezTo>
                    <a:pt x="17639" y="1955"/>
                    <a:pt x="15753" y="0"/>
                    <a:pt x="125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7A95A602-B7CF-379B-DEB7-E11782FFF1C6}"/>
                </a:ext>
              </a:extLst>
            </p:cNvPr>
            <p:cNvSpPr/>
            <p:nvPr/>
          </p:nvSpPr>
          <p:spPr>
            <a:xfrm>
              <a:off x="4896444" y="3269294"/>
              <a:ext cx="5051" cy="4372"/>
            </a:xfrm>
            <a:custGeom>
              <a:avLst/>
              <a:gdLst>
                <a:gd name="connsiteX0" fmla="*/ 3094 w 5051"/>
                <a:gd name="connsiteY0" fmla="*/ 0 h 4372"/>
                <a:gd name="connsiteX1" fmla="*/ 197 w 5051"/>
                <a:gd name="connsiteY1" fmla="*/ 1595 h 4372"/>
                <a:gd name="connsiteX2" fmla="*/ 1379 w 5051"/>
                <a:gd name="connsiteY2" fmla="*/ 3995 h 4372"/>
                <a:gd name="connsiteX3" fmla="*/ 2974 w 5051"/>
                <a:gd name="connsiteY3" fmla="*/ 4372 h 4372"/>
                <a:gd name="connsiteX4" fmla="*/ 4911 w 5051"/>
                <a:gd name="connsiteY4" fmla="*/ 2863 h 4372"/>
                <a:gd name="connsiteX5" fmla="*/ 3626 w 5051"/>
                <a:gd name="connsiteY5" fmla="*/ 17 h 4372"/>
                <a:gd name="connsiteX6" fmla="*/ 3094 w 5051"/>
                <a:gd name="connsiteY6" fmla="*/ 0 h 4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1" h="4372">
                  <a:moveTo>
                    <a:pt x="3094" y="0"/>
                  </a:moveTo>
                  <a:cubicBezTo>
                    <a:pt x="1979" y="0"/>
                    <a:pt x="848" y="394"/>
                    <a:pt x="197" y="1595"/>
                  </a:cubicBezTo>
                  <a:cubicBezTo>
                    <a:pt x="-369" y="2640"/>
                    <a:pt x="368" y="3583"/>
                    <a:pt x="1379" y="3995"/>
                  </a:cubicBezTo>
                  <a:cubicBezTo>
                    <a:pt x="1928" y="4218"/>
                    <a:pt x="2477" y="4372"/>
                    <a:pt x="2974" y="4372"/>
                  </a:cubicBezTo>
                  <a:cubicBezTo>
                    <a:pt x="3780" y="4372"/>
                    <a:pt x="4483" y="3978"/>
                    <a:pt x="4911" y="2863"/>
                  </a:cubicBezTo>
                  <a:cubicBezTo>
                    <a:pt x="5357" y="1732"/>
                    <a:pt x="4688" y="892"/>
                    <a:pt x="3626" y="17"/>
                  </a:cubicBezTo>
                  <a:cubicBezTo>
                    <a:pt x="3454" y="0"/>
                    <a:pt x="3282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C2274D62-45A3-D40D-3790-59133A96FE6B}"/>
                </a:ext>
              </a:extLst>
            </p:cNvPr>
            <p:cNvSpPr/>
            <p:nvPr/>
          </p:nvSpPr>
          <p:spPr>
            <a:xfrm>
              <a:off x="4889755" y="3177825"/>
              <a:ext cx="12786" cy="13458"/>
            </a:xfrm>
            <a:custGeom>
              <a:avLst/>
              <a:gdLst>
                <a:gd name="connsiteX0" fmla="*/ 6388 w 12786"/>
                <a:gd name="connsiteY0" fmla="*/ 0 h 13458"/>
                <a:gd name="connsiteX1" fmla="*/ 4896 w 12786"/>
                <a:gd name="connsiteY1" fmla="*/ 326 h 13458"/>
                <a:gd name="connsiteX2" fmla="*/ 61 w 12786"/>
                <a:gd name="connsiteY2" fmla="*/ 6412 h 13458"/>
                <a:gd name="connsiteX3" fmla="*/ 3181 w 12786"/>
                <a:gd name="connsiteY3" fmla="*/ 11316 h 13458"/>
                <a:gd name="connsiteX4" fmla="*/ 5736 w 12786"/>
                <a:gd name="connsiteY4" fmla="*/ 12739 h 13458"/>
                <a:gd name="connsiteX5" fmla="*/ 6216 w 12786"/>
                <a:gd name="connsiteY5" fmla="*/ 12705 h 13458"/>
                <a:gd name="connsiteX6" fmla="*/ 8016 w 12786"/>
                <a:gd name="connsiteY6" fmla="*/ 13082 h 13458"/>
                <a:gd name="connsiteX7" fmla="*/ 9765 w 12786"/>
                <a:gd name="connsiteY7" fmla="*/ 13459 h 13458"/>
                <a:gd name="connsiteX8" fmla="*/ 11548 w 12786"/>
                <a:gd name="connsiteY8" fmla="*/ 12550 h 13458"/>
                <a:gd name="connsiteX9" fmla="*/ 12406 w 12786"/>
                <a:gd name="connsiteY9" fmla="*/ 5898 h 13458"/>
                <a:gd name="connsiteX10" fmla="*/ 10348 w 12786"/>
                <a:gd name="connsiteY10" fmla="*/ 2092 h 13458"/>
                <a:gd name="connsiteX11" fmla="*/ 6388 w 12786"/>
                <a:gd name="connsiteY11" fmla="*/ 0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6" h="13458">
                  <a:moveTo>
                    <a:pt x="6388" y="0"/>
                  </a:moveTo>
                  <a:cubicBezTo>
                    <a:pt x="5908" y="0"/>
                    <a:pt x="5393" y="103"/>
                    <a:pt x="4896" y="326"/>
                  </a:cubicBezTo>
                  <a:cubicBezTo>
                    <a:pt x="2393" y="1406"/>
                    <a:pt x="524" y="3429"/>
                    <a:pt x="61" y="6412"/>
                  </a:cubicBezTo>
                  <a:cubicBezTo>
                    <a:pt x="-351" y="9001"/>
                    <a:pt x="1381" y="10218"/>
                    <a:pt x="3181" y="11316"/>
                  </a:cubicBezTo>
                  <a:cubicBezTo>
                    <a:pt x="4056" y="11830"/>
                    <a:pt x="4947" y="12310"/>
                    <a:pt x="5736" y="12739"/>
                  </a:cubicBezTo>
                  <a:cubicBezTo>
                    <a:pt x="5890" y="12705"/>
                    <a:pt x="6062" y="12705"/>
                    <a:pt x="6216" y="12705"/>
                  </a:cubicBezTo>
                  <a:cubicBezTo>
                    <a:pt x="6834" y="12705"/>
                    <a:pt x="7433" y="12893"/>
                    <a:pt x="8016" y="13082"/>
                  </a:cubicBezTo>
                  <a:cubicBezTo>
                    <a:pt x="8617" y="13270"/>
                    <a:pt x="9199" y="13459"/>
                    <a:pt x="9765" y="13459"/>
                  </a:cubicBezTo>
                  <a:cubicBezTo>
                    <a:pt x="10382" y="13459"/>
                    <a:pt x="10982" y="13236"/>
                    <a:pt x="11548" y="12550"/>
                  </a:cubicBezTo>
                  <a:cubicBezTo>
                    <a:pt x="13211" y="10579"/>
                    <a:pt x="12869" y="8230"/>
                    <a:pt x="12406" y="5898"/>
                  </a:cubicBezTo>
                  <a:cubicBezTo>
                    <a:pt x="12114" y="4389"/>
                    <a:pt x="11394" y="3172"/>
                    <a:pt x="10348" y="2092"/>
                  </a:cubicBezTo>
                  <a:cubicBezTo>
                    <a:pt x="9182" y="909"/>
                    <a:pt x="7845" y="0"/>
                    <a:pt x="63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4E6BEA54-C986-1416-65CC-FA879C88F41F}"/>
                </a:ext>
              </a:extLst>
            </p:cNvPr>
            <p:cNvSpPr/>
            <p:nvPr/>
          </p:nvSpPr>
          <p:spPr>
            <a:xfrm>
              <a:off x="4907393" y="3130059"/>
              <a:ext cx="6910" cy="7389"/>
            </a:xfrm>
            <a:custGeom>
              <a:avLst/>
              <a:gdLst>
                <a:gd name="connsiteX0" fmla="*/ 2843 w 6910"/>
                <a:gd name="connsiteY0" fmla="*/ 0 h 7389"/>
                <a:gd name="connsiteX1" fmla="*/ 117 w 6910"/>
                <a:gd name="connsiteY1" fmla="*/ 2349 h 7389"/>
                <a:gd name="connsiteX2" fmla="*/ 2140 w 6910"/>
                <a:gd name="connsiteY2" fmla="*/ 7115 h 7389"/>
                <a:gd name="connsiteX3" fmla="*/ 3889 w 6910"/>
                <a:gd name="connsiteY3" fmla="*/ 7389 h 7389"/>
                <a:gd name="connsiteX4" fmla="*/ 6872 w 6910"/>
                <a:gd name="connsiteY4" fmla="*/ 4852 h 7389"/>
                <a:gd name="connsiteX5" fmla="*/ 3735 w 6910"/>
                <a:gd name="connsiteY5" fmla="*/ 137 h 7389"/>
                <a:gd name="connsiteX6" fmla="*/ 2843 w 6910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0" h="7389">
                  <a:moveTo>
                    <a:pt x="2843" y="0"/>
                  </a:moveTo>
                  <a:cubicBezTo>
                    <a:pt x="1471" y="0"/>
                    <a:pt x="580" y="909"/>
                    <a:pt x="117" y="2349"/>
                  </a:cubicBezTo>
                  <a:cubicBezTo>
                    <a:pt x="-346" y="4475"/>
                    <a:pt x="614" y="6669"/>
                    <a:pt x="2140" y="7115"/>
                  </a:cubicBezTo>
                  <a:cubicBezTo>
                    <a:pt x="2774" y="7304"/>
                    <a:pt x="3358" y="7389"/>
                    <a:pt x="3889" y="7389"/>
                  </a:cubicBezTo>
                  <a:cubicBezTo>
                    <a:pt x="5552" y="7389"/>
                    <a:pt x="6649" y="6498"/>
                    <a:pt x="6872" y="4852"/>
                  </a:cubicBezTo>
                  <a:cubicBezTo>
                    <a:pt x="7164" y="2829"/>
                    <a:pt x="5758" y="617"/>
                    <a:pt x="3735" y="137"/>
                  </a:cubicBezTo>
                  <a:cubicBezTo>
                    <a:pt x="3426" y="34"/>
                    <a:pt x="3134" y="0"/>
                    <a:pt x="28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13EA4E7C-7572-FBCE-9440-6C8DBDF67A03}"/>
                </a:ext>
              </a:extLst>
            </p:cNvPr>
            <p:cNvSpPr/>
            <p:nvPr/>
          </p:nvSpPr>
          <p:spPr>
            <a:xfrm>
              <a:off x="4906897" y="3156205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7 w 9640"/>
                <a:gd name="connsiteY3" fmla="*/ 10887 h 10887"/>
                <a:gd name="connsiteX4" fmla="*/ 9340 w 9640"/>
                <a:gd name="connsiteY4" fmla="*/ 6944 h 10887"/>
                <a:gd name="connsiteX5" fmla="*/ 5517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1" y="0"/>
                    <a:pt x="973" y="1371"/>
                    <a:pt x="150" y="3909"/>
                  </a:cubicBezTo>
                  <a:cubicBezTo>
                    <a:pt x="-536" y="6035"/>
                    <a:pt x="1248" y="10218"/>
                    <a:pt x="3065" y="10784"/>
                  </a:cubicBezTo>
                  <a:cubicBezTo>
                    <a:pt x="3305" y="10853"/>
                    <a:pt x="3562" y="10887"/>
                    <a:pt x="3837" y="10887"/>
                  </a:cubicBezTo>
                  <a:cubicBezTo>
                    <a:pt x="5860" y="10887"/>
                    <a:pt x="8654" y="8984"/>
                    <a:pt x="9340" y="6944"/>
                  </a:cubicBezTo>
                  <a:cubicBezTo>
                    <a:pt x="10335" y="3995"/>
                    <a:pt x="8808" y="1303"/>
                    <a:pt x="5517" y="223"/>
                  </a:cubicBezTo>
                  <a:cubicBezTo>
                    <a:pt x="5071" y="86"/>
                    <a:pt x="4642" y="0"/>
                    <a:pt x="4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3CB78280-6600-6E3D-0E8F-6815F2AAABD9}"/>
                </a:ext>
              </a:extLst>
            </p:cNvPr>
            <p:cNvSpPr/>
            <p:nvPr/>
          </p:nvSpPr>
          <p:spPr>
            <a:xfrm>
              <a:off x="4884440" y="3292062"/>
              <a:ext cx="18080" cy="21277"/>
            </a:xfrm>
            <a:custGeom>
              <a:avLst/>
              <a:gdLst>
                <a:gd name="connsiteX0" fmla="*/ 12611 w 18080"/>
                <a:gd name="connsiteY0" fmla="*/ 0 h 21277"/>
                <a:gd name="connsiteX1" fmla="*/ 10176 w 18080"/>
                <a:gd name="connsiteY1" fmla="*/ 292 h 21277"/>
                <a:gd name="connsiteX2" fmla="*/ 4467 w 18080"/>
                <a:gd name="connsiteY2" fmla="*/ 2195 h 21277"/>
                <a:gd name="connsiteX3" fmla="*/ 370 w 18080"/>
                <a:gd name="connsiteY3" fmla="*/ 6601 h 21277"/>
                <a:gd name="connsiteX4" fmla="*/ 5788 w 18080"/>
                <a:gd name="connsiteY4" fmla="*/ 18740 h 21277"/>
                <a:gd name="connsiteX5" fmla="*/ 9336 w 18080"/>
                <a:gd name="connsiteY5" fmla="*/ 19614 h 21277"/>
                <a:gd name="connsiteX6" fmla="*/ 10279 w 18080"/>
                <a:gd name="connsiteY6" fmla="*/ 21277 h 21277"/>
                <a:gd name="connsiteX7" fmla="*/ 18081 w 18080"/>
                <a:gd name="connsiteY7" fmla="*/ 4132 h 21277"/>
                <a:gd name="connsiteX8" fmla="*/ 12611 w 18080"/>
                <a:gd name="connsiteY8" fmla="*/ 0 h 21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80" h="21277">
                  <a:moveTo>
                    <a:pt x="12611" y="0"/>
                  </a:moveTo>
                  <a:cubicBezTo>
                    <a:pt x="11874" y="0"/>
                    <a:pt x="11068" y="103"/>
                    <a:pt x="10176" y="292"/>
                  </a:cubicBezTo>
                  <a:cubicBezTo>
                    <a:pt x="8222" y="703"/>
                    <a:pt x="6285" y="1355"/>
                    <a:pt x="4467" y="2195"/>
                  </a:cubicBezTo>
                  <a:cubicBezTo>
                    <a:pt x="2616" y="3052"/>
                    <a:pt x="1073" y="4509"/>
                    <a:pt x="370" y="6601"/>
                  </a:cubicBezTo>
                  <a:cubicBezTo>
                    <a:pt x="-1036" y="10801"/>
                    <a:pt x="1741" y="16905"/>
                    <a:pt x="5788" y="18740"/>
                  </a:cubicBezTo>
                  <a:cubicBezTo>
                    <a:pt x="6953" y="19271"/>
                    <a:pt x="8153" y="19545"/>
                    <a:pt x="9336" y="19614"/>
                  </a:cubicBezTo>
                  <a:cubicBezTo>
                    <a:pt x="9611" y="20197"/>
                    <a:pt x="9937" y="20763"/>
                    <a:pt x="10279" y="21277"/>
                  </a:cubicBezTo>
                  <a:cubicBezTo>
                    <a:pt x="12817" y="15533"/>
                    <a:pt x="15423" y="9807"/>
                    <a:pt x="18081" y="4132"/>
                  </a:cubicBezTo>
                  <a:cubicBezTo>
                    <a:pt x="17120" y="1320"/>
                    <a:pt x="15337" y="0"/>
                    <a:pt x="126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80427D3D-F3CB-E46D-BB23-7222282F5889}"/>
                </a:ext>
              </a:extLst>
            </p:cNvPr>
            <p:cNvSpPr/>
            <p:nvPr/>
          </p:nvSpPr>
          <p:spPr>
            <a:xfrm>
              <a:off x="4892569" y="3296177"/>
              <a:ext cx="24453" cy="50440"/>
            </a:xfrm>
            <a:custGeom>
              <a:avLst/>
              <a:gdLst>
                <a:gd name="connsiteX0" fmla="*/ 9969 w 24453"/>
                <a:gd name="connsiteY0" fmla="*/ 0 h 50440"/>
                <a:gd name="connsiteX1" fmla="*/ 2168 w 24453"/>
                <a:gd name="connsiteY1" fmla="*/ 17145 h 50440"/>
                <a:gd name="connsiteX2" fmla="*/ 6094 w 24453"/>
                <a:gd name="connsiteY2" fmla="*/ 20900 h 50440"/>
                <a:gd name="connsiteX3" fmla="*/ 6386 w 24453"/>
                <a:gd name="connsiteY3" fmla="*/ 21448 h 50440"/>
                <a:gd name="connsiteX4" fmla="*/ 6557 w 24453"/>
                <a:gd name="connsiteY4" fmla="*/ 24363 h 50440"/>
                <a:gd name="connsiteX5" fmla="*/ 7929 w 24453"/>
                <a:gd name="connsiteY5" fmla="*/ 24534 h 50440"/>
                <a:gd name="connsiteX6" fmla="*/ 6780 w 24453"/>
                <a:gd name="connsiteY6" fmla="*/ 28632 h 50440"/>
                <a:gd name="connsiteX7" fmla="*/ 9866 w 24453"/>
                <a:gd name="connsiteY7" fmla="*/ 34530 h 50440"/>
                <a:gd name="connsiteX8" fmla="*/ 11426 w 24453"/>
                <a:gd name="connsiteY8" fmla="*/ 35113 h 50440"/>
                <a:gd name="connsiteX9" fmla="*/ 10364 w 24453"/>
                <a:gd name="connsiteY9" fmla="*/ 36193 h 50440"/>
                <a:gd name="connsiteX10" fmla="*/ 10055 w 24453"/>
                <a:gd name="connsiteY10" fmla="*/ 37462 h 50440"/>
                <a:gd name="connsiteX11" fmla="*/ 7809 w 24453"/>
                <a:gd name="connsiteY11" fmla="*/ 37050 h 50440"/>
                <a:gd name="connsiteX12" fmla="*/ 402 w 24453"/>
                <a:gd name="connsiteY12" fmla="*/ 41302 h 50440"/>
                <a:gd name="connsiteX13" fmla="*/ 4706 w 24453"/>
                <a:gd name="connsiteY13" fmla="*/ 48297 h 50440"/>
                <a:gd name="connsiteX14" fmla="*/ 8598 w 24453"/>
                <a:gd name="connsiteY14" fmla="*/ 49309 h 50440"/>
                <a:gd name="connsiteX15" fmla="*/ 11958 w 24453"/>
                <a:gd name="connsiteY15" fmla="*/ 48092 h 50440"/>
                <a:gd name="connsiteX16" fmla="*/ 16656 w 24453"/>
                <a:gd name="connsiteY16" fmla="*/ 50389 h 50440"/>
                <a:gd name="connsiteX17" fmla="*/ 17461 w 24453"/>
                <a:gd name="connsiteY17" fmla="*/ 50440 h 50440"/>
                <a:gd name="connsiteX18" fmla="*/ 23428 w 24453"/>
                <a:gd name="connsiteY18" fmla="*/ 44885 h 50440"/>
                <a:gd name="connsiteX19" fmla="*/ 24422 w 24453"/>
                <a:gd name="connsiteY19" fmla="*/ 40942 h 50440"/>
                <a:gd name="connsiteX20" fmla="*/ 21199 w 24453"/>
                <a:gd name="connsiteY20" fmla="*/ 33313 h 50440"/>
                <a:gd name="connsiteX21" fmla="*/ 22451 w 24453"/>
                <a:gd name="connsiteY21" fmla="*/ 31753 h 50440"/>
                <a:gd name="connsiteX22" fmla="*/ 17942 w 24453"/>
                <a:gd name="connsiteY22" fmla="*/ 22134 h 50440"/>
                <a:gd name="connsiteX23" fmla="*/ 16844 w 24453"/>
                <a:gd name="connsiteY23" fmla="*/ 21637 h 50440"/>
                <a:gd name="connsiteX24" fmla="*/ 16587 w 24453"/>
                <a:gd name="connsiteY24" fmla="*/ 21568 h 50440"/>
                <a:gd name="connsiteX25" fmla="*/ 16158 w 24453"/>
                <a:gd name="connsiteY25" fmla="*/ 22083 h 50440"/>
                <a:gd name="connsiteX26" fmla="*/ 15901 w 24453"/>
                <a:gd name="connsiteY26" fmla="*/ 22357 h 50440"/>
                <a:gd name="connsiteX27" fmla="*/ 16364 w 24453"/>
                <a:gd name="connsiteY27" fmla="*/ 16099 h 50440"/>
                <a:gd name="connsiteX28" fmla="*/ 10672 w 24453"/>
                <a:gd name="connsiteY28" fmla="*/ 8247 h 50440"/>
                <a:gd name="connsiteX29" fmla="*/ 10535 w 24453"/>
                <a:gd name="connsiteY29" fmla="*/ 2246 h 50440"/>
                <a:gd name="connsiteX30" fmla="*/ 9969 w 24453"/>
                <a:gd name="connsiteY30" fmla="*/ 0 h 5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453" h="50440">
                  <a:moveTo>
                    <a:pt x="9969" y="0"/>
                  </a:moveTo>
                  <a:cubicBezTo>
                    <a:pt x="7312" y="5692"/>
                    <a:pt x="4706" y="11401"/>
                    <a:pt x="2168" y="17145"/>
                  </a:cubicBezTo>
                  <a:cubicBezTo>
                    <a:pt x="3163" y="18619"/>
                    <a:pt x="4483" y="19854"/>
                    <a:pt x="6094" y="20900"/>
                  </a:cubicBezTo>
                  <a:cubicBezTo>
                    <a:pt x="6249" y="21003"/>
                    <a:pt x="6283" y="21260"/>
                    <a:pt x="6386" y="21448"/>
                  </a:cubicBezTo>
                  <a:cubicBezTo>
                    <a:pt x="3025" y="22511"/>
                    <a:pt x="4946" y="23403"/>
                    <a:pt x="6557" y="24363"/>
                  </a:cubicBezTo>
                  <a:cubicBezTo>
                    <a:pt x="7003" y="24414"/>
                    <a:pt x="7466" y="24466"/>
                    <a:pt x="7929" y="24534"/>
                  </a:cubicBezTo>
                  <a:cubicBezTo>
                    <a:pt x="7174" y="25666"/>
                    <a:pt x="6832" y="27055"/>
                    <a:pt x="6780" y="28632"/>
                  </a:cubicBezTo>
                  <a:cubicBezTo>
                    <a:pt x="6694" y="31392"/>
                    <a:pt x="7535" y="33536"/>
                    <a:pt x="9866" y="34530"/>
                  </a:cubicBezTo>
                  <a:cubicBezTo>
                    <a:pt x="10364" y="34770"/>
                    <a:pt x="10878" y="34976"/>
                    <a:pt x="11426" y="35113"/>
                  </a:cubicBezTo>
                  <a:cubicBezTo>
                    <a:pt x="11066" y="35456"/>
                    <a:pt x="10706" y="35816"/>
                    <a:pt x="10364" y="36193"/>
                  </a:cubicBezTo>
                  <a:cubicBezTo>
                    <a:pt x="10072" y="36536"/>
                    <a:pt x="9798" y="37016"/>
                    <a:pt x="10055" y="37462"/>
                  </a:cubicBezTo>
                  <a:cubicBezTo>
                    <a:pt x="9369" y="37170"/>
                    <a:pt x="8615" y="37050"/>
                    <a:pt x="7809" y="37050"/>
                  </a:cubicBezTo>
                  <a:cubicBezTo>
                    <a:pt x="4946" y="37050"/>
                    <a:pt x="1671" y="38765"/>
                    <a:pt x="402" y="41302"/>
                  </a:cubicBezTo>
                  <a:cubicBezTo>
                    <a:pt x="-815" y="43737"/>
                    <a:pt x="762" y="46309"/>
                    <a:pt x="4706" y="48297"/>
                  </a:cubicBezTo>
                  <a:cubicBezTo>
                    <a:pt x="6043" y="48983"/>
                    <a:pt x="7380" y="49309"/>
                    <a:pt x="8598" y="49309"/>
                  </a:cubicBezTo>
                  <a:cubicBezTo>
                    <a:pt x="9969" y="49309"/>
                    <a:pt x="11152" y="48880"/>
                    <a:pt x="11958" y="48092"/>
                  </a:cubicBezTo>
                  <a:cubicBezTo>
                    <a:pt x="13347" y="49275"/>
                    <a:pt x="15010" y="50166"/>
                    <a:pt x="16656" y="50389"/>
                  </a:cubicBezTo>
                  <a:cubicBezTo>
                    <a:pt x="16930" y="50423"/>
                    <a:pt x="17204" y="50440"/>
                    <a:pt x="17461" y="50440"/>
                  </a:cubicBezTo>
                  <a:cubicBezTo>
                    <a:pt x="19759" y="50440"/>
                    <a:pt x="21473" y="48915"/>
                    <a:pt x="23428" y="44885"/>
                  </a:cubicBezTo>
                  <a:cubicBezTo>
                    <a:pt x="23617" y="44166"/>
                    <a:pt x="24302" y="42571"/>
                    <a:pt x="24422" y="40942"/>
                  </a:cubicBezTo>
                  <a:cubicBezTo>
                    <a:pt x="24680" y="37599"/>
                    <a:pt x="23325" y="34650"/>
                    <a:pt x="21199" y="33313"/>
                  </a:cubicBezTo>
                  <a:cubicBezTo>
                    <a:pt x="21730" y="32850"/>
                    <a:pt x="22176" y="32335"/>
                    <a:pt x="22451" y="31753"/>
                  </a:cubicBezTo>
                  <a:cubicBezTo>
                    <a:pt x="23994" y="28581"/>
                    <a:pt x="22279" y="24895"/>
                    <a:pt x="17942" y="22134"/>
                  </a:cubicBezTo>
                  <a:cubicBezTo>
                    <a:pt x="17599" y="21911"/>
                    <a:pt x="17222" y="21791"/>
                    <a:pt x="16844" y="21637"/>
                  </a:cubicBezTo>
                  <a:cubicBezTo>
                    <a:pt x="16741" y="21585"/>
                    <a:pt x="16656" y="21568"/>
                    <a:pt x="16587" y="21568"/>
                  </a:cubicBezTo>
                  <a:cubicBezTo>
                    <a:pt x="16296" y="21568"/>
                    <a:pt x="16313" y="21911"/>
                    <a:pt x="16158" y="22083"/>
                  </a:cubicBezTo>
                  <a:lnTo>
                    <a:pt x="15901" y="22357"/>
                  </a:lnTo>
                  <a:cubicBezTo>
                    <a:pt x="16862" y="20900"/>
                    <a:pt x="17050" y="18808"/>
                    <a:pt x="16364" y="16099"/>
                  </a:cubicBezTo>
                  <a:cubicBezTo>
                    <a:pt x="15490" y="12602"/>
                    <a:pt x="13638" y="9876"/>
                    <a:pt x="10672" y="8247"/>
                  </a:cubicBezTo>
                  <a:cubicBezTo>
                    <a:pt x="11135" y="6121"/>
                    <a:pt x="10861" y="4149"/>
                    <a:pt x="10535" y="2246"/>
                  </a:cubicBezTo>
                  <a:cubicBezTo>
                    <a:pt x="10398" y="1406"/>
                    <a:pt x="10209" y="669"/>
                    <a:pt x="99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D6D56CBB-D2E7-0B4A-5F5E-1C67EA19B071}"/>
                </a:ext>
              </a:extLst>
            </p:cNvPr>
            <p:cNvSpPr/>
            <p:nvPr/>
          </p:nvSpPr>
          <p:spPr>
            <a:xfrm>
              <a:off x="4862372" y="3249371"/>
              <a:ext cx="14315" cy="16904"/>
            </a:xfrm>
            <a:custGeom>
              <a:avLst/>
              <a:gdLst>
                <a:gd name="connsiteX0" fmla="*/ 8688 w 14315"/>
                <a:gd name="connsiteY0" fmla="*/ 0 h 16904"/>
                <a:gd name="connsiteX1" fmla="*/ 2670 w 14315"/>
                <a:gd name="connsiteY1" fmla="*/ 1852 h 16904"/>
                <a:gd name="connsiteX2" fmla="*/ 1453 w 14315"/>
                <a:gd name="connsiteY2" fmla="*/ 3189 h 16904"/>
                <a:gd name="connsiteX3" fmla="*/ 1282 w 14315"/>
                <a:gd name="connsiteY3" fmla="*/ 4321 h 16904"/>
                <a:gd name="connsiteX4" fmla="*/ 1470 w 14315"/>
                <a:gd name="connsiteY4" fmla="*/ 7475 h 16904"/>
                <a:gd name="connsiteX5" fmla="*/ 664 w 14315"/>
                <a:gd name="connsiteY5" fmla="*/ 12430 h 16904"/>
                <a:gd name="connsiteX6" fmla="*/ 6733 w 14315"/>
                <a:gd name="connsiteY6" fmla="*/ 16905 h 16904"/>
                <a:gd name="connsiteX7" fmla="*/ 7059 w 14315"/>
                <a:gd name="connsiteY7" fmla="*/ 16905 h 16904"/>
                <a:gd name="connsiteX8" fmla="*/ 12872 w 14315"/>
                <a:gd name="connsiteY8" fmla="*/ 12670 h 16904"/>
                <a:gd name="connsiteX9" fmla="*/ 12237 w 14315"/>
                <a:gd name="connsiteY9" fmla="*/ 1080 h 16904"/>
                <a:gd name="connsiteX10" fmla="*/ 8688 w 14315"/>
                <a:gd name="connsiteY10" fmla="*/ 0 h 1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15" h="16904">
                  <a:moveTo>
                    <a:pt x="8688" y="0"/>
                  </a:moveTo>
                  <a:cubicBezTo>
                    <a:pt x="6733" y="0"/>
                    <a:pt x="4487" y="634"/>
                    <a:pt x="2670" y="1852"/>
                  </a:cubicBezTo>
                  <a:cubicBezTo>
                    <a:pt x="2190" y="2177"/>
                    <a:pt x="1761" y="2675"/>
                    <a:pt x="1453" y="3189"/>
                  </a:cubicBezTo>
                  <a:cubicBezTo>
                    <a:pt x="1264" y="3498"/>
                    <a:pt x="1230" y="4303"/>
                    <a:pt x="1282" y="4321"/>
                  </a:cubicBezTo>
                  <a:cubicBezTo>
                    <a:pt x="4179" y="5195"/>
                    <a:pt x="2945" y="6429"/>
                    <a:pt x="1470" y="7475"/>
                  </a:cubicBezTo>
                  <a:cubicBezTo>
                    <a:pt x="-536" y="8881"/>
                    <a:pt x="-159" y="10630"/>
                    <a:pt x="664" y="12430"/>
                  </a:cubicBezTo>
                  <a:cubicBezTo>
                    <a:pt x="1881" y="15071"/>
                    <a:pt x="3904" y="16785"/>
                    <a:pt x="6733" y="16905"/>
                  </a:cubicBezTo>
                  <a:cubicBezTo>
                    <a:pt x="6836" y="16905"/>
                    <a:pt x="6956" y="16905"/>
                    <a:pt x="7059" y="16905"/>
                  </a:cubicBezTo>
                  <a:cubicBezTo>
                    <a:pt x="10025" y="16905"/>
                    <a:pt x="12031" y="15190"/>
                    <a:pt x="12872" y="12670"/>
                  </a:cubicBezTo>
                  <a:cubicBezTo>
                    <a:pt x="15049" y="7750"/>
                    <a:pt x="14706" y="3292"/>
                    <a:pt x="12237" y="1080"/>
                  </a:cubicBezTo>
                  <a:cubicBezTo>
                    <a:pt x="11431" y="343"/>
                    <a:pt x="10145" y="0"/>
                    <a:pt x="86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59F6FA00-3F58-F935-700F-CAECE52907FF}"/>
                </a:ext>
              </a:extLst>
            </p:cNvPr>
            <p:cNvSpPr/>
            <p:nvPr/>
          </p:nvSpPr>
          <p:spPr>
            <a:xfrm>
              <a:off x="4607401" y="3785838"/>
              <a:ext cx="26450" cy="29421"/>
            </a:xfrm>
            <a:custGeom>
              <a:avLst/>
              <a:gdLst>
                <a:gd name="connsiteX0" fmla="*/ 13376 w 26450"/>
                <a:gd name="connsiteY0" fmla="*/ 0 h 29421"/>
                <a:gd name="connsiteX1" fmla="*/ 13153 w 26450"/>
                <a:gd name="connsiteY1" fmla="*/ 0 h 29421"/>
                <a:gd name="connsiteX2" fmla="*/ 8147 w 26450"/>
                <a:gd name="connsiteY2" fmla="*/ 1149 h 29421"/>
                <a:gd name="connsiteX3" fmla="*/ 5643 w 26450"/>
                <a:gd name="connsiteY3" fmla="*/ 4509 h 29421"/>
                <a:gd name="connsiteX4" fmla="*/ 1271 w 26450"/>
                <a:gd name="connsiteY4" fmla="*/ 10973 h 29421"/>
                <a:gd name="connsiteX5" fmla="*/ 346 w 26450"/>
                <a:gd name="connsiteY5" fmla="*/ 14333 h 29421"/>
                <a:gd name="connsiteX6" fmla="*/ 2249 w 26450"/>
                <a:gd name="connsiteY6" fmla="*/ 15825 h 29421"/>
                <a:gd name="connsiteX7" fmla="*/ 2952 w 26450"/>
                <a:gd name="connsiteY7" fmla="*/ 15551 h 29421"/>
                <a:gd name="connsiteX8" fmla="*/ 6055 w 26450"/>
                <a:gd name="connsiteY8" fmla="*/ 13888 h 29421"/>
                <a:gd name="connsiteX9" fmla="*/ 10084 w 26450"/>
                <a:gd name="connsiteY9" fmla="*/ 17162 h 29421"/>
                <a:gd name="connsiteX10" fmla="*/ 12313 w 26450"/>
                <a:gd name="connsiteY10" fmla="*/ 18277 h 29421"/>
                <a:gd name="connsiteX11" fmla="*/ 15468 w 26450"/>
                <a:gd name="connsiteY11" fmla="*/ 24929 h 29421"/>
                <a:gd name="connsiteX12" fmla="*/ 18931 w 26450"/>
                <a:gd name="connsiteY12" fmla="*/ 29421 h 29421"/>
                <a:gd name="connsiteX13" fmla="*/ 18965 w 26450"/>
                <a:gd name="connsiteY13" fmla="*/ 29421 h 29421"/>
                <a:gd name="connsiteX14" fmla="*/ 24126 w 26450"/>
                <a:gd name="connsiteY14" fmla="*/ 27072 h 29421"/>
                <a:gd name="connsiteX15" fmla="*/ 25618 w 26450"/>
                <a:gd name="connsiteY15" fmla="*/ 21792 h 29421"/>
                <a:gd name="connsiteX16" fmla="*/ 20148 w 26450"/>
                <a:gd name="connsiteY16" fmla="*/ 6190 h 29421"/>
                <a:gd name="connsiteX17" fmla="*/ 13376 w 26450"/>
                <a:gd name="connsiteY17" fmla="*/ 0 h 2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450" h="29421">
                  <a:moveTo>
                    <a:pt x="13376" y="0"/>
                  </a:moveTo>
                  <a:cubicBezTo>
                    <a:pt x="13307" y="0"/>
                    <a:pt x="13222" y="0"/>
                    <a:pt x="13153" y="0"/>
                  </a:cubicBezTo>
                  <a:cubicBezTo>
                    <a:pt x="11490" y="395"/>
                    <a:pt x="9827" y="857"/>
                    <a:pt x="8147" y="1149"/>
                  </a:cubicBezTo>
                  <a:cubicBezTo>
                    <a:pt x="6244" y="1475"/>
                    <a:pt x="5301" y="3223"/>
                    <a:pt x="5643" y="4509"/>
                  </a:cubicBezTo>
                  <a:cubicBezTo>
                    <a:pt x="6758" y="8830"/>
                    <a:pt x="4683" y="10133"/>
                    <a:pt x="1271" y="10973"/>
                  </a:cubicBezTo>
                  <a:cubicBezTo>
                    <a:pt x="-340" y="11367"/>
                    <a:pt x="-134" y="13065"/>
                    <a:pt x="346" y="14333"/>
                  </a:cubicBezTo>
                  <a:cubicBezTo>
                    <a:pt x="672" y="15191"/>
                    <a:pt x="1529" y="15825"/>
                    <a:pt x="2249" y="15825"/>
                  </a:cubicBezTo>
                  <a:cubicBezTo>
                    <a:pt x="2506" y="15825"/>
                    <a:pt x="2763" y="15739"/>
                    <a:pt x="2952" y="15551"/>
                  </a:cubicBezTo>
                  <a:cubicBezTo>
                    <a:pt x="4152" y="14368"/>
                    <a:pt x="5163" y="13888"/>
                    <a:pt x="6055" y="13888"/>
                  </a:cubicBezTo>
                  <a:cubicBezTo>
                    <a:pt x="7633" y="13888"/>
                    <a:pt x="8833" y="15362"/>
                    <a:pt x="10084" y="17162"/>
                  </a:cubicBezTo>
                  <a:cubicBezTo>
                    <a:pt x="10513" y="17780"/>
                    <a:pt x="11541" y="17968"/>
                    <a:pt x="12313" y="18277"/>
                  </a:cubicBezTo>
                  <a:cubicBezTo>
                    <a:pt x="16565" y="19940"/>
                    <a:pt x="16582" y="19940"/>
                    <a:pt x="15468" y="24929"/>
                  </a:cubicBezTo>
                  <a:cubicBezTo>
                    <a:pt x="14782" y="28067"/>
                    <a:pt x="15862" y="29387"/>
                    <a:pt x="18931" y="29421"/>
                  </a:cubicBezTo>
                  <a:cubicBezTo>
                    <a:pt x="18948" y="29421"/>
                    <a:pt x="18965" y="29421"/>
                    <a:pt x="18965" y="29421"/>
                  </a:cubicBezTo>
                  <a:cubicBezTo>
                    <a:pt x="21074" y="29421"/>
                    <a:pt x="22428" y="27929"/>
                    <a:pt x="24126" y="27072"/>
                  </a:cubicBezTo>
                  <a:cubicBezTo>
                    <a:pt x="26646" y="25803"/>
                    <a:pt x="27075" y="24432"/>
                    <a:pt x="25618" y="21792"/>
                  </a:cubicBezTo>
                  <a:cubicBezTo>
                    <a:pt x="22960" y="16957"/>
                    <a:pt x="20423" y="12087"/>
                    <a:pt x="20148" y="6190"/>
                  </a:cubicBezTo>
                  <a:cubicBezTo>
                    <a:pt x="19977" y="2143"/>
                    <a:pt x="17148" y="0"/>
                    <a:pt x="133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E3180923-34B6-F096-E473-E911E3B4A3D8}"/>
                </a:ext>
              </a:extLst>
            </p:cNvPr>
            <p:cNvSpPr/>
            <p:nvPr/>
          </p:nvSpPr>
          <p:spPr>
            <a:xfrm>
              <a:off x="4599485" y="3758578"/>
              <a:ext cx="22751" cy="15653"/>
            </a:xfrm>
            <a:custGeom>
              <a:avLst/>
              <a:gdLst>
                <a:gd name="connsiteX0" fmla="*/ 16423 w 22751"/>
                <a:gd name="connsiteY0" fmla="*/ 0 h 15653"/>
                <a:gd name="connsiteX1" fmla="*/ 14948 w 22751"/>
                <a:gd name="connsiteY1" fmla="*/ 189 h 15653"/>
                <a:gd name="connsiteX2" fmla="*/ 11519 w 22751"/>
                <a:gd name="connsiteY2" fmla="*/ 2400 h 15653"/>
                <a:gd name="connsiteX3" fmla="*/ 9479 w 22751"/>
                <a:gd name="connsiteY3" fmla="*/ 789 h 15653"/>
                <a:gd name="connsiteX4" fmla="*/ 7285 w 22751"/>
                <a:gd name="connsiteY4" fmla="*/ 1903 h 15653"/>
                <a:gd name="connsiteX5" fmla="*/ 787 w 22751"/>
                <a:gd name="connsiteY5" fmla="*/ 9481 h 15653"/>
                <a:gd name="connsiteX6" fmla="*/ 255 w 22751"/>
                <a:gd name="connsiteY6" fmla="*/ 12464 h 15653"/>
                <a:gd name="connsiteX7" fmla="*/ 5433 w 22751"/>
                <a:gd name="connsiteY7" fmla="*/ 15654 h 15653"/>
                <a:gd name="connsiteX8" fmla="*/ 7027 w 22751"/>
                <a:gd name="connsiteY8" fmla="*/ 15431 h 15653"/>
                <a:gd name="connsiteX9" fmla="*/ 11948 w 22751"/>
                <a:gd name="connsiteY9" fmla="*/ 12104 h 15653"/>
                <a:gd name="connsiteX10" fmla="*/ 13783 w 22751"/>
                <a:gd name="connsiteY10" fmla="*/ 13150 h 15653"/>
                <a:gd name="connsiteX11" fmla="*/ 17349 w 22751"/>
                <a:gd name="connsiteY11" fmla="*/ 14230 h 15653"/>
                <a:gd name="connsiteX12" fmla="*/ 18155 w 22751"/>
                <a:gd name="connsiteY12" fmla="*/ 14265 h 15653"/>
                <a:gd name="connsiteX13" fmla="*/ 22321 w 22751"/>
                <a:gd name="connsiteY13" fmla="*/ 7595 h 15653"/>
                <a:gd name="connsiteX14" fmla="*/ 19937 w 22751"/>
                <a:gd name="connsiteY14" fmla="*/ 2126 h 15653"/>
                <a:gd name="connsiteX15" fmla="*/ 16423 w 22751"/>
                <a:gd name="connsiteY15" fmla="*/ 0 h 1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51" h="15653">
                  <a:moveTo>
                    <a:pt x="16423" y="0"/>
                  </a:moveTo>
                  <a:cubicBezTo>
                    <a:pt x="15943" y="0"/>
                    <a:pt x="15446" y="69"/>
                    <a:pt x="14948" y="189"/>
                  </a:cubicBezTo>
                  <a:cubicBezTo>
                    <a:pt x="13817" y="463"/>
                    <a:pt x="12565" y="1337"/>
                    <a:pt x="11519" y="2400"/>
                  </a:cubicBezTo>
                  <a:cubicBezTo>
                    <a:pt x="11005" y="1355"/>
                    <a:pt x="10302" y="789"/>
                    <a:pt x="9479" y="789"/>
                  </a:cubicBezTo>
                  <a:cubicBezTo>
                    <a:pt x="8810" y="789"/>
                    <a:pt x="8073" y="1149"/>
                    <a:pt x="7285" y="1903"/>
                  </a:cubicBezTo>
                  <a:cubicBezTo>
                    <a:pt x="4901" y="4183"/>
                    <a:pt x="2878" y="6875"/>
                    <a:pt x="787" y="9481"/>
                  </a:cubicBezTo>
                  <a:cubicBezTo>
                    <a:pt x="153" y="10270"/>
                    <a:pt x="-310" y="11282"/>
                    <a:pt x="255" y="12464"/>
                  </a:cubicBezTo>
                  <a:cubicBezTo>
                    <a:pt x="1198" y="14436"/>
                    <a:pt x="3238" y="15654"/>
                    <a:pt x="5433" y="15654"/>
                  </a:cubicBezTo>
                  <a:cubicBezTo>
                    <a:pt x="5964" y="15654"/>
                    <a:pt x="6496" y="15585"/>
                    <a:pt x="7027" y="15431"/>
                  </a:cubicBezTo>
                  <a:cubicBezTo>
                    <a:pt x="9051" y="14882"/>
                    <a:pt x="10834" y="13613"/>
                    <a:pt x="11948" y="12104"/>
                  </a:cubicBezTo>
                  <a:cubicBezTo>
                    <a:pt x="12497" y="12499"/>
                    <a:pt x="13097" y="12859"/>
                    <a:pt x="13783" y="13150"/>
                  </a:cubicBezTo>
                  <a:cubicBezTo>
                    <a:pt x="14966" y="13647"/>
                    <a:pt x="16234" y="13905"/>
                    <a:pt x="17349" y="14230"/>
                  </a:cubicBezTo>
                  <a:cubicBezTo>
                    <a:pt x="17623" y="14265"/>
                    <a:pt x="17897" y="14265"/>
                    <a:pt x="18155" y="14265"/>
                  </a:cubicBezTo>
                  <a:cubicBezTo>
                    <a:pt x="21892" y="14265"/>
                    <a:pt x="23624" y="11573"/>
                    <a:pt x="22321" y="7595"/>
                  </a:cubicBezTo>
                  <a:cubicBezTo>
                    <a:pt x="21703" y="5709"/>
                    <a:pt x="20863" y="3875"/>
                    <a:pt x="19937" y="2126"/>
                  </a:cubicBezTo>
                  <a:cubicBezTo>
                    <a:pt x="19115" y="600"/>
                    <a:pt x="17863" y="0"/>
                    <a:pt x="16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0122FA93-8A96-BC3A-899F-FC8514A987D6}"/>
                </a:ext>
              </a:extLst>
            </p:cNvPr>
            <p:cNvSpPr/>
            <p:nvPr/>
          </p:nvSpPr>
          <p:spPr>
            <a:xfrm>
              <a:off x="4630505" y="3774523"/>
              <a:ext cx="13026" cy="14058"/>
            </a:xfrm>
            <a:custGeom>
              <a:avLst/>
              <a:gdLst>
                <a:gd name="connsiteX0" fmla="*/ 9183 w 13026"/>
                <a:gd name="connsiteY0" fmla="*/ 0 h 14058"/>
                <a:gd name="connsiteX1" fmla="*/ 8703 w 13026"/>
                <a:gd name="connsiteY1" fmla="*/ 17 h 14058"/>
                <a:gd name="connsiteX2" fmla="*/ 988 w 13026"/>
                <a:gd name="connsiteY2" fmla="*/ 4200 h 14058"/>
                <a:gd name="connsiteX3" fmla="*/ 816 w 13026"/>
                <a:gd name="connsiteY3" fmla="*/ 9910 h 14058"/>
                <a:gd name="connsiteX4" fmla="*/ 7057 w 13026"/>
                <a:gd name="connsiteY4" fmla="*/ 14059 h 14058"/>
                <a:gd name="connsiteX5" fmla="*/ 7160 w 13026"/>
                <a:gd name="connsiteY5" fmla="*/ 14059 h 14058"/>
                <a:gd name="connsiteX6" fmla="*/ 12200 w 13026"/>
                <a:gd name="connsiteY6" fmla="*/ 8624 h 14058"/>
                <a:gd name="connsiteX7" fmla="*/ 12835 w 13026"/>
                <a:gd name="connsiteY7" fmla="*/ 5298 h 14058"/>
                <a:gd name="connsiteX8" fmla="*/ 9183 w 13026"/>
                <a:gd name="connsiteY8" fmla="*/ 0 h 1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6" h="14058">
                  <a:moveTo>
                    <a:pt x="9183" y="0"/>
                  </a:moveTo>
                  <a:cubicBezTo>
                    <a:pt x="9028" y="0"/>
                    <a:pt x="8857" y="0"/>
                    <a:pt x="8703" y="17"/>
                  </a:cubicBezTo>
                  <a:cubicBezTo>
                    <a:pt x="5531" y="206"/>
                    <a:pt x="2788" y="1252"/>
                    <a:pt x="988" y="4200"/>
                  </a:cubicBezTo>
                  <a:cubicBezTo>
                    <a:pt x="-144" y="6069"/>
                    <a:pt x="-435" y="8161"/>
                    <a:pt x="816" y="9910"/>
                  </a:cubicBezTo>
                  <a:cubicBezTo>
                    <a:pt x="2359" y="12036"/>
                    <a:pt x="4382" y="14059"/>
                    <a:pt x="7057" y="14059"/>
                  </a:cubicBezTo>
                  <a:cubicBezTo>
                    <a:pt x="7091" y="14059"/>
                    <a:pt x="7126" y="14059"/>
                    <a:pt x="7160" y="14059"/>
                  </a:cubicBezTo>
                  <a:cubicBezTo>
                    <a:pt x="10195" y="13990"/>
                    <a:pt x="11378" y="11299"/>
                    <a:pt x="12200" y="8624"/>
                  </a:cubicBezTo>
                  <a:cubicBezTo>
                    <a:pt x="12526" y="7561"/>
                    <a:pt x="12629" y="6412"/>
                    <a:pt x="12835" y="5298"/>
                  </a:cubicBezTo>
                  <a:cubicBezTo>
                    <a:pt x="13503" y="1543"/>
                    <a:pt x="12457" y="0"/>
                    <a:pt x="9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6314D69C-3FEF-E950-3D8E-5719292D4D72}"/>
                </a:ext>
              </a:extLst>
            </p:cNvPr>
            <p:cNvSpPr/>
            <p:nvPr/>
          </p:nvSpPr>
          <p:spPr>
            <a:xfrm>
              <a:off x="4599743" y="3787604"/>
              <a:ext cx="7216" cy="7423"/>
            </a:xfrm>
            <a:custGeom>
              <a:avLst/>
              <a:gdLst>
                <a:gd name="connsiteX0" fmla="*/ 4352 w 7216"/>
                <a:gd name="connsiteY0" fmla="*/ 0 h 7423"/>
                <a:gd name="connsiteX1" fmla="*/ 151 w 7216"/>
                <a:gd name="connsiteY1" fmla="*/ 2555 h 7423"/>
                <a:gd name="connsiteX2" fmla="*/ 2243 w 7216"/>
                <a:gd name="connsiteY2" fmla="*/ 7098 h 7423"/>
                <a:gd name="connsiteX3" fmla="*/ 3563 w 7216"/>
                <a:gd name="connsiteY3" fmla="*/ 7424 h 7423"/>
                <a:gd name="connsiteX4" fmla="*/ 6906 w 7216"/>
                <a:gd name="connsiteY4" fmla="*/ 5281 h 7423"/>
                <a:gd name="connsiteX5" fmla="*/ 5741 w 7216"/>
                <a:gd name="connsiteY5" fmla="*/ 292 h 7423"/>
                <a:gd name="connsiteX6" fmla="*/ 4352 w 7216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423">
                  <a:moveTo>
                    <a:pt x="4352" y="0"/>
                  </a:moveTo>
                  <a:cubicBezTo>
                    <a:pt x="2620" y="0"/>
                    <a:pt x="597" y="1063"/>
                    <a:pt x="151" y="2555"/>
                  </a:cubicBezTo>
                  <a:cubicBezTo>
                    <a:pt x="-500" y="4749"/>
                    <a:pt x="1094" y="5949"/>
                    <a:pt x="2243" y="7098"/>
                  </a:cubicBezTo>
                  <a:cubicBezTo>
                    <a:pt x="2654" y="7321"/>
                    <a:pt x="3100" y="7424"/>
                    <a:pt x="3563" y="7424"/>
                  </a:cubicBezTo>
                  <a:cubicBezTo>
                    <a:pt x="4901" y="7424"/>
                    <a:pt x="6324" y="6567"/>
                    <a:pt x="6906" y="5281"/>
                  </a:cubicBezTo>
                  <a:cubicBezTo>
                    <a:pt x="7643" y="3704"/>
                    <a:pt x="6992" y="909"/>
                    <a:pt x="5741" y="292"/>
                  </a:cubicBezTo>
                  <a:cubicBezTo>
                    <a:pt x="5346" y="103"/>
                    <a:pt x="4866" y="0"/>
                    <a:pt x="43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EB0B168F-0CD9-E2A4-7EDE-0B8A14278887}"/>
                </a:ext>
              </a:extLst>
            </p:cNvPr>
            <p:cNvSpPr/>
            <p:nvPr/>
          </p:nvSpPr>
          <p:spPr>
            <a:xfrm>
              <a:off x="4642791" y="3718939"/>
              <a:ext cx="8522" cy="7612"/>
            </a:xfrm>
            <a:custGeom>
              <a:avLst/>
              <a:gdLst>
                <a:gd name="connsiteX0" fmla="*/ 5693 w 8522"/>
                <a:gd name="connsiteY0" fmla="*/ 0 h 7612"/>
                <a:gd name="connsiteX1" fmla="*/ 3378 w 8522"/>
                <a:gd name="connsiteY1" fmla="*/ 429 h 7612"/>
                <a:gd name="connsiteX2" fmla="*/ 3326 w 8522"/>
                <a:gd name="connsiteY2" fmla="*/ 411 h 7612"/>
                <a:gd name="connsiteX3" fmla="*/ 17 w 8522"/>
                <a:gd name="connsiteY3" fmla="*/ 4475 h 7612"/>
                <a:gd name="connsiteX4" fmla="*/ 2984 w 8522"/>
                <a:gd name="connsiteY4" fmla="*/ 7612 h 7612"/>
                <a:gd name="connsiteX5" fmla="*/ 3241 w 8522"/>
                <a:gd name="connsiteY5" fmla="*/ 7612 h 7612"/>
                <a:gd name="connsiteX6" fmla="*/ 4938 w 8522"/>
                <a:gd name="connsiteY6" fmla="*/ 7046 h 7612"/>
                <a:gd name="connsiteX7" fmla="*/ 5812 w 8522"/>
                <a:gd name="connsiteY7" fmla="*/ 7287 h 7612"/>
                <a:gd name="connsiteX8" fmla="*/ 7955 w 8522"/>
                <a:gd name="connsiteY8" fmla="*/ 5898 h 7612"/>
                <a:gd name="connsiteX9" fmla="*/ 6893 w 8522"/>
                <a:gd name="connsiteY9" fmla="*/ 274 h 7612"/>
                <a:gd name="connsiteX10" fmla="*/ 5693 w 8522"/>
                <a:gd name="connsiteY10" fmla="*/ 0 h 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22" h="7612">
                  <a:moveTo>
                    <a:pt x="5693" y="0"/>
                  </a:moveTo>
                  <a:cubicBezTo>
                    <a:pt x="4972" y="0"/>
                    <a:pt x="4098" y="171"/>
                    <a:pt x="3378" y="429"/>
                  </a:cubicBezTo>
                  <a:lnTo>
                    <a:pt x="3326" y="411"/>
                  </a:lnTo>
                  <a:cubicBezTo>
                    <a:pt x="1457" y="480"/>
                    <a:pt x="-188" y="2452"/>
                    <a:pt x="17" y="4475"/>
                  </a:cubicBezTo>
                  <a:cubicBezTo>
                    <a:pt x="206" y="6344"/>
                    <a:pt x="1080" y="7612"/>
                    <a:pt x="2984" y="7612"/>
                  </a:cubicBezTo>
                  <a:cubicBezTo>
                    <a:pt x="3069" y="7612"/>
                    <a:pt x="3155" y="7612"/>
                    <a:pt x="3241" y="7612"/>
                  </a:cubicBezTo>
                  <a:cubicBezTo>
                    <a:pt x="3875" y="7578"/>
                    <a:pt x="4458" y="7372"/>
                    <a:pt x="4938" y="7046"/>
                  </a:cubicBezTo>
                  <a:cubicBezTo>
                    <a:pt x="5247" y="7201"/>
                    <a:pt x="5538" y="7287"/>
                    <a:pt x="5812" y="7287"/>
                  </a:cubicBezTo>
                  <a:cubicBezTo>
                    <a:pt x="6687" y="7287"/>
                    <a:pt x="7356" y="6566"/>
                    <a:pt x="7955" y="5898"/>
                  </a:cubicBezTo>
                  <a:cubicBezTo>
                    <a:pt x="9122" y="4629"/>
                    <a:pt x="8350" y="1234"/>
                    <a:pt x="6893" y="274"/>
                  </a:cubicBezTo>
                  <a:cubicBezTo>
                    <a:pt x="6618" y="68"/>
                    <a:pt x="6189" y="0"/>
                    <a:pt x="56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FE74AA33-48F5-CA25-26FA-BA945D9919A1}"/>
                </a:ext>
              </a:extLst>
            </p:cNvPr>
            <p:cNvSpPr/>
            <p:nvPr/>
          </p:nvSpPr>
          <p:spPr>
            <a:xfrm>
              <a:off x="4637259" y="3750725"/>
              <a:ext cx="7778" cy="8384"/>
            </a:xfrm>
            <a:custGeom>
              <a:avLst/>
              <a:gdLst>
                <a:gd name="connsiteX0" fmla="*/ 4006 w 7778"/>
                <a:gd name="connsiteY0" fmla="*/ 0 h 8384"/>
                <a:gd name="connsiteX1" fmla="*/ 3869 w 7778"/>
                <a:gd name="connsiteY1" fmla="*/ 17 h 8384"/>
                <a:gd name="connsiteX2" fmla="*/ 29 w 7778"/>
                <a:gd name="connsiteY2" fmla="*/ 2915 h 8384"/>
                <a:gd name="connsiteX3" fmla="*/ 3852 w 7778"/>
                <a:gd name="connsiteY3" fmla="*/ 8367 h 8384"/>
                <a:gd name="connsiteX4" fmla="*/ 4040 w 7778"/>
                <a:gd name="connsiteY4" fmla="*/ 8384 h 8384"/>
                <a:gd name="connsiteX5" fmla="*/ 7778 w 7778"/>
                <a:gd name="connsiteY5" fmla="*/ 3909 h 8384"/>
                <a:gd name="connsiteX6" fmla="*/ 4006 w 7778"/>
                <a:gd name="connsiteY6" fmla="*/ 0 h 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8" h="8384">
                  <a:moveTo>
                    <a:pt x="4006" y="0"/>
                  </a:moveTo>
                  <a:cubicBezTo>
                    <a:pt x="3955" y="0"/>
                    <a:pt x="3921" y="0"/>
                    <a:pt x="3869" y="17"/>
                  </a:cubicBezTo>
                  <a:cubicBezTo>
                    <a:pt x="2240" y="309"/>
                    <a:pt x="372" y="686"/>
                    <a:pt x="29" y="2915"/>
                  </a:cubicBezTo>
                  <a:cubicBezTo>
                    <a:pt x="-280" y="5007"/>
                    <a:pt x="1966" y="8076"/>
                    <a:pt x="3852" y="8367"/>
                  </a:cubicBezTo>
                  <a:cubicBezTo>
                    <a:pt x="3903" y="8384"/>
                    <a:pt x="3972" y="8384"/>
                    <a:pt x="4040" y="8384"/>
                  </a:cubicBezTo>
                  <a:cubicBezTo>
                    <a:pt x="5532" y="8384"/>
                    <a:pt x="7710" y="5830"/>
                    <a:pt x="7778" y="3909"/>
                  </a:cubicBezTo>
                  <a:cubicBezTo>
                    <a:pt x="7813" y="2778"/>
                    <a:pt x="5292" y="0"/>
                    <a:pt x="4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96EF0F4C-382D-74AF-5362-F857EA081E2E}"/>
                </a:ext>
              </a:extLst>
            </p:cNvPr>
            <p:cNvSpPr/>
            <p:nvPr/>
          </p:nvSpPr>
          <p:spPr>
            <a:xfrm>
              <a:off x="4970435" y="3231455"/>
              <a:ext cx="18016" cy="12035"/>
            </a:xfrm>
            <a:custGeom>
              <a:avLst/>
              <a:gdLst>
                <a:gd name="connsiteX0" fmla="*/ 9564 w 18016"/>
                <a:gd name="connsiteY0" fmla="*/ 0 h 12035"/>
                <a:gd name="connsiteX1" fmla="*/ 5432 w 18016"/>
                <a:gd name="connsiteY1" fmla="*/ 2452 h 12035"/>
                <a:gd name="connsiteX2" fmla="*/ 1386 w 18016"/>
                <a:gd name="connsiteY2" fmla="*/ 6258 h 12035"/>
                <a:gd name="connsiteX3" fmla="*/ 65 w 18016"/>
                <a:gd name="connsiteY3" fmla="*/ 8727 h 12035"/>
                <a:gd name="connsiteX4" fmla="*/ 1780 w 18016"/>
                <a:gd name="connsiteY4" fmla="*/ 10458 h 12035"/>
                <a:gd name="connsiteX5" fmla="*/ 2260 w 18016"/>
                <a:gd name="connsiteY5" fmla="*/ 10355 h 12035"/>
                <a:gd name="connsiteX6" fmla="*/ 4129 w 18016"/>
                <a:gd name="connsiteY6" fmla="*/ 9876 h 12035"/>
                <a:gd name="connsiteX7" fmla="*/ 7095 w 18016"/>
                <a:gd name="connsiteY7" fmla="*/ 11607 h 12035"/>
                <a:gd name="connsiteX8" fmla="*/ 9135 w 18016"/>
                <a:gd name="connsiteY8" fmla="*/ 12036 h 12035"/>
                <a:gd name="connsiteX9" fmla="*/ 17982 w 18016"/>
                <a:gd name="connsiteY9" fmla="*/ 6035 h 12035"/>
                <a:gd name="connsiteX10" fmla="*/ 17879 w 18016"/>
                <a:gd name="connsiteY10" fmla="*/ 4818 h 12035"/>
                <a:gd name="connsiteX11" fmla="*/ 11758 w 18016"/>
                <a:gd name="connsiteY11" fmla="*/ 343 h 12035"/>
                <a:gd name="connsiteX12" fmla="*/ 9564 w 18016"/>
                <a:gd name="connsiteY12" fmla="*/ 0 h 1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16" h="12035">
                  <a:moveTo>
                    <a:pt x="9564" y="0"/>
                  </a:moveTo>
                  <a:cubicBezTo>
                    <a:pt x="7884" y="0"/>
                    <a:pt x="6341" y="686"/>
                    <a:pt x="5432" y="2452"/>
                  </a:cubicBezTo>
                  <a:cubicBezTo>
                    <a:pt x="4437" y="4372"/>
                    <a:pt x="3546" y="5812"/>
                    <a:pt x="1386" y="6258"/>
                  </a:cubicBezTo>
                  <a:cubicBezTo>
                    <a:pt x="408" y="6464"/>
                    <a:pt x="-209" y="7527"/>
                    <a:pt x="65" y="8727"/>
                  </a:cubicBezTo>
                  <a:cubicBezTo>
                    <a:pt x="288" y="9670"/>
                    <a:pt x="1026" y="10458"/>
                    <a:pt x="1780" y="10458"/>
                  </a:cubicBezTo>
                  <a:cubicBezTo>
                    <a:pt x="1934" y="10458"/>
                    <a:pt x="2106" y="10424"/>
                    <a:pt x="2260" y="10355"/>
                  </a:cubicBezTo>
                  <a:cubicBezTo>
                    <a:pt x="2946" y="10030"/>
                    <a:pt x="3563" y="9876"/>
                    <a:pt x="4129" y="9876"/>
                  </a:cubicBezTo>
                  <a:cubicBezTo>
                    <a:pt x="5363" y="9876"/>
                    <a:pt x="6306" y="10578"/>
                    <a:pt x="7095" y="11607"/>
                  </a:cubicBezTo>
                  <a:cubicBezTo>
                    <a:pt x="7695" y="11899"/>
                    <a:pt x="8398" y="12036"/>
                    <a:pt x="9135" y="12036"/>
                  </a:cubicBezTo>
                  <a:cubicBezTo>
                    <a:pt x="12736" y="12036"/>
                    <a:pt x="17519" y="9001"/>
                    <a:pt x="17982" y="6035"/>
                  </a:cubicBezTo>
                  <a:cubicBezTo>
                    <a:pt x="18050" y="5641"/>
                    <a:pt x="18016" y="5178"/>
                    <a:pt x="17879" y="4818"/>
                  </a:cubicBezTo>
                  <a:cubicBezTo>
                    <a:pt x="16833" y="1834"/>
                    <a:pt x="14227" y="1097"/>
                    <a:pt x="11758" y="343"/>
                  </a:cubicBezTo>
                  <a:cubicBezTo>
                    <a:pt x="11021" y="120"/>
                    <a:pt x="10284" y="0"/>
                    <a:pt x="95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B3E6842D-0CF4-C668-BCB6-4023421096DA}"/>
                </a:ext>
              </a:extLst>
            </p:cNvPr>
            <p:cNvSpPr/>
            <p:nvPr/>
          </p:nvSpPr>
          <p:spPr>
            <a:xfrm>
              <a:off x="4974063" y="3172287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8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8" y="7149"/>
                  </a:cubicBezTo>
                  <a:cubicBezTo>
                    <a:pt x="2901" y="7321"/>
                    <a:pt x="3347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1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DB5DA246-122C-5F73-4A94-A7E18C46C092}"/>
                </a:ext>
              </a:extLst>
            </p:cNvPr>
            <p:cNvSpPr/>
            <p:nvPr/>
          </p:nvSpPr>
          <p:spPr>
            <a:xfrm>
              <a:off x="4979660" y="3254035"/>
              <a:ext cx="6511" cy="7183"/>
            </a:xfrm>
            <a:custGeom>
              <a:avLst/>
              <a:gdLst>
                <a:gd name="connsiteX0" fmla="*/ 3871 w 6511"/>
                <a:gd name="connsiteY0" fmla="*/ 0 h 7183"/>
                <a:gd name="connsiteX1" fmla="*/ 219 w 6511"/>
                <a:gd name="connsiteY1" fmla="*/ 2520 h 7183"/>
                <a:gd name="connsiteX2" fmla="*/ 2448 w 6511"/>
                <a:gd name="connsiteY2" fmla="*/ 6944 h 7183"/>
                <a:gd name="connsiteX3" fmla="*/ 3648 w 6511"/>
                <a:gd name="connsiteY3" fmla="*/ 7184 h 7183"/>
                <a:gd name="connsiteX4" fmla="*/ 6219 w 6511"/>
                <a:gd name="connsiteY4" fmla="*/ 5006 h 7183"/>
                <a:gd name="connsiteX5" fmla="*/ 4659 w 6511"/>
                <a:gd name="connsiteY5" fmla="*/ 189 h 7183"/>
                <a:gd name="connsiteX6" fmla="*/ 3871 w 6511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1" h="7183">
                  <a:moveTo>
                    <a:pt x="3871" y="0"/>
                  </a:moveTo>
                  <a:cubicBezTo>
                    <a:pt x="2499" y="0"/>
                    <a:pt x="750" y="1149"/>
                    <a:pt x="219" y="2520"/>
                  </a:cubicBezTo>
                  <a:cubicBezTo>
                    <a:pt x="-467" y="4321"/>
                    <a:pt x="510" y="6241"/>
                    <a:pt x="2448" y="6944"/>
                  </a:cubicBezTo>
                  <a:cubicBezTo>
                    <a:pt x="2876" y="7098"/>
                    <a:pt x="3288" y="7184"/>
                    <a:pt x="3648" y="7184"/>
                  </a:cubicBezTo>
                  <a:cubicBezTo>
                    <a:pt x="4865" y="7184"/>
                    <a:pt x="5705" y="6361"/>
                    <a:pt x="6219" y="5006"/>
                  </a:cubicBezTo>
                  <a:cubicBezTo>
                    <a:pt x="6974" y="2966"/>
                    <a:pt x="6202" y="1372"/>
                    <a:pt x="4659" y="189"/>
                  </a:cubicBezTo>
                  <a:cubicBezTo>
                    <a:pt x="4419" y="51"/>
                    <a:pt x="4145" y="0"/>
                    <a:pt x="38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2BC0B2D3-3B52-A43A-65FC-B8727F82CBB3}"/>
                </a:ext>
              </a:extLst>
            </p:cNvPr>
            <p:cNvSpPr/>
            <p:nvPr/>
          </p:nvSpPr>
          <p:spPr>
            <a:xfrm>
              <a:off x="4999016" y="3111508"/>
              <a:ext cx="10095" cy="17128"/>
            </a:xfrm>
            <a:custGeom>
              <a:avLst/>
              <a:gdLst>
                <a:gd name="connsiteX0" fmla="*/ 7540 w 10095"/>
                <a:gd name="connsiteY0" fmla="*/ 0 h 17128"/>
                <a:gd name="connsiteX1" fmla="*/ 6683 w 10095"/>
                <a:gd name="connsiteY1" fmla="*/ 172 h 17128"/>
                <a:gd name="connsiteX2" fmla="*/ 477 w 10095"/>
                <a:gd name="connsiteY2" fmla="*/ 6790 h 17128"/>
                <a:gd name="connsiteX3" fmla="*/ 1523 w 10095"/>
                <a:gd name="connsiteY3" fmla="*/ 11299 h 17128"/>
                <a:gd name="connsiteX4" fmla="*/ 2191 w 10095"/>
                <a:gd name="connsiteY4" fmla="*/ 17128 h 17128"/>
                <a:gd name="connsiteX5" fmla="*/ 7043 w 10095"/>
                <a:gd name="connsiteY5" fmla="*/ 10201 h 17128"/>
                <a:gd name="connsiteX6" fmla="*/ 10095 w 10095"/>
                <a:gd name="connsiteY6" fmla="*/ 5915 h 17128"/>
                <a:gd name="connsiteX7" fmla="*/ 9341 w 10095"/>
                <a:gd name="connsiteY7" fmla="*/ 1800 h 17128"/>
                <a:gd name="connsiteX8" fmla="*/ 7540 w 10095"/>
                <a:gd name="connsiteY8" fmla="*/ 0 h 17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95" h="17128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654" y="13167"/>
                    <a:pt x="2088" y="15191"/>
                    <a:pt x="2191" y="17128"/>
                  </a:cubicBezTo>
                  <a:cubicBezTo>
                    <a:pt x="3803" y="14813"/>
                    <a:pt x="5432" y="12516"/>
                    <a:pt x="7043" y="10201"/>
                  </a:cubicBezTo>
                  <a:cubicBezTo>
                    <a:pt x="8055" y="8761"/>
                    <a:pt x="9067" y="7338"/>
                    <a:pt x="10095" y="5915"/>
                  </a:cubicBezTo>
                  <a:cubicBezTo>
                    <a:pt x="9958" y="4543"/>
                    <a:pt x="9649" y="3155"/>
                    <a:pt x="9341" y="1800"/>
                  </a:cubicBezTo>
                  <a:cubicBezTo>
                    <a:pt x="9101" y="737"/>
                    <a:pt x="8501" y="0"/>
                    <a:pt x="7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8110609F-DC7E-276F-C9AB-071D020E53D7}"/>
                </a:ext>
              </a:extLst>
            </p:cNvPr>
            <p:cNvSpPr/>
            <p:nvPr/>
          </p:nvSpPr>
          <p:spPr>
            <a:xfrm>
              <a:off x="5001070" y="3117441"/>
              <a:ext cx="11316" cy="17985"/>
            </a:xfrm>
            <a:custGeom>
              <a:avLst/>
              <a:gdLst>
                <a:gd name="connsiteX0" fmla="*/ 8041 w 11316"/>
                <a:gd name="connsiteY0" fmla="*/ 0 h 17985"/>
                <a:gd name="connsiteX1" fmla="*/ 4989 w 11316"/>
                <a:gd name="connsiteY1" fmla="*/ 4286 h 17985"/>
                <a:gd name="connsiteX2" fmla="*/ 137 w 11316"/>
                <a:gd name="connsiteY2" fmla="*/ 11213 h 17985"/>
                <a:gd name="connsiteX3" fmla="*/ 154 w 11316"/>
                <a:gd name="connsiteY3" fmla="*/ 11521 h 17985"/>
                <a:gd name="connsiteX4" fmla="*/ 1714 w 11316"/>
                <a:gd name="connsiteY4" fmla="*/ 17676 h 17985"/>
                <a:gd name="connsiteX5" fmla="*/ 3155 w 11316"/>
                <a:gd name="connsiteY5" fmla="*/ 17985 h 17985"/>
                <a:gd name="connsiteX6" fmla="*/ 8075 w 11316"/>
                <a:gd name="connsiteY6" fmla="*/ 15105 h 17985"/>
                <a:gd name="connsiteX7" fmla="*/ 11058 w 11316"/>
                <a:gd name="connsiteY7" fmla="*/ 11950 h 17985"/>
                <a:gd name="connsiteX8" fmla="*/ 10698 w 11316"/>
                <a:gd name="connsiteY8" fmla="*/ 9087 h 17985"/>
                <a:gd name="connsiteX9" fmla="*/ 8144 w 11316"/>
                <a:gd name="connsiteY9" fmla="*/ 1474 h 17985"/>
                <a:gd name="connsiteX10" fmla="*/ 8041 w 11316"/>
                <a:gd name="connsiteY10" fmla="*/ 0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16" h="17985">
                  <a:moveTo>
                    <a:pt x="8041" y="0"/>
                  </a:moveTo>
                  <a:cubicBezTo>
                    <a:pt x="7029" y="1423"/>
                    <a:pt x="6001" y="2846"/>
                    <a:pt x="4989" y="4286"/>
                  </a:cubicBezTo>
                  <a:cubicBezTo>
                    <a:pt x="3360" y="6584"/>
                    <a:pt x="1749" y="8898"/>
                    <a:pt x="137" y="11213"/>
                  </a:cubicBezTo>
                  <a:cubicBezTo>
                    <a:pt x="137" y="11316"/>
                    <a:pt x="154" y="11418"/>
                    <a:pt x="154" y="11521"/>
                  </a:cubicBezTo>
                  <a:cubicBezTo>
                    <a:pt x="360" y="13699"/>
                    <a:pt x="-978" y="16493"/>
                    <a:pt x="1714" y="17676"/>
                  </a:cubicBezTo>
                  <a:cubicBezTo>
                    <a:pt x="2212" y="17899"/>
                    <a:pt x="2692" y="17985"/>
                    <a:pt x="3155" y="17985"/>
                  </a:cubicBezTo>
                  <a:cubicBezTo>
                    <a:pt x="5040" y="17985"/>
                    <a:pt x="6584" y="16339"/>
                    <a:pt x="8075" y="15105"/>
                  </a:cubicBezTo>
                  <a:cubicBezTo>
                    <a:pt x="9155" y="14196"/>
                    <a:pt x="10047" y="13030"/>
                    <a:pt x="11058" y="11950"/>
                  </a:cubicBezTo>
                  <a:cubicBezTo>
                    <a:pt x="11350" y="10956"/>
                    <a:pt x="11573" y="9567"/>
                    <a:pt x="10698" y="9087"/>
                  </a:cubicBezTo>
                  <a:cubicBezTo>
                    <a:pt x="7492" y="7304"/>
                    <a:pt x="8161" y="4372"/>
                    <a:pt x="8144" y="1474"/>
                  </a:cubicBezTo>
                  <a:cubicBezTo>
                    <a:pt x="8127" y="977"/>
                    <a:pt x="8092" y="497"/>
                    <a:pt x="80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51497D89-3330-CFC8-F396-6E16EC99DAA7}"/>
                </a:ext>
              </a:extLst>
            </p:cNvPr>
            <p:cNvSpPr/>
            <p:nvPr/>
          </p:nvSpPr>
          <p:spPr>
            <a:xfrm>
              <a:off x="5003339" y="3046546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8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2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69"/>
                    <a:pt x="3475" y="7287"/>
                    <a:pt x="3732" y="7287"/>
                  </a:cubicBezTo>
                  <a:cubicBezTo>
                    <a:pt x="5207" y="7287"/>
                    <a:pt x="6081" y="6292"/>
                    <a:pt x="6458" y="4698"/>
                  </a:cubicBezTo>
                  <a:cubicBezTo>
                    <a:pt x="6955" y="2537"/>
                    <a:pt x="5978" y="1046"/>
                    <a:pt x="4263" y="68"/>
                  </a:cubicBezTo>
                  <a:cubicBezTo>
                    <a:pt x="4092" y="34"/>
                    <a:pt x="3937" y="0"/>
                    <a:pt x="376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684F2B8D-B3D9-7CDD-32AE-C5379E8B3645}"/>
                </a:ext>
              </a:extLst>
            </p:cNvPr>
            <p:cNvSpPr/>
            <p:nvPr/>
          </p:nvSpPr>
          <p:spPr>
            <a:xfrm>
              <a:off x="4996432" y="3077973"/>
              <a:ext cx="17844" cy="17967"/>
            </a:xfrm>
            <a:custGeom>
              <a:avLst/>
              <a:gdLst>
                <a:gd name="connsiteX0" fmla="*/ 8307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5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7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7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1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4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0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5" y="15533"/>
                  </a:cubicBezTo>
                  <a:cubicBezTo>
                    <a:pt x="19057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79" y="0"/>
                    <a:pt x="83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25055A25-31C8-8327-B814-9EA094C7BCD5}"/>
                </a:ext>
              </a:extLst>
            </p:cNvPr>
            <p:cNvSpPr/>
            <p:nvPr/>
          </p:nvSpPr>
          <p:spPr>
            <a:xfrm>
              <a:off x="4961924" y="3191284"/>
              <a:ext cx="3497" cy="4251"/>
            </a:xfrm>
            <a:custGeom>
              <a:avLst/>
              <a:gdLst>
                <a:gd name="connsiteX0" fmla="*/ 2061 w 3497"/>
                <a:gd name="connsiteY0" fmla="*/ 0 h 4251"/>
                <a:gd name="connsiteX1" fmla="*/ 107 w 3497"/>
                <a:gd name="connsiteY1" fmla="*/ 1595 h 4251"/>
                <a:gd name="connsiteX2" fmla="*/ 1153 w 3497"/>
                <a:gd name="connsiteY2" fmla="*/ 4149 h 4251"/>
                <a:gd name="connsiteX3" fmla="*/ 1736 w 3497"/>
                <a:gd name="connsiteY3" fmla="*/ 4252 h 4251"/>
                <a:gd name="connsiteX4" fmla="*/ 3262 w 3497"/>
                <a:gd name="connsiteY4" fmla="*/ 2572 h 4251"/>
                <a:gd name="connsiteX5" fmla="*/ 2439 w 3497"/>
                <a:gd name="connsiteY5" fmla="*/ 51 h 4251"/>
                <a:gd name="connsiteX6" fmla="*/ 2061 w 3497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7" h="4251">
                  <a:moveTo>
                    <a:pt x="2061" y="0"/>
                  </a:moveTo>
                  <a:cubicBezTo>
                    <a:pt x="1153" y="0"/>
                    <a:pt x="638" y="892"/>
                    <a:pt x="107" y="1595"/>
                  </a:cubicBezTo>
                  <a:cubicBezTo>
                    <a:pt x="-150" y="2743"/>
                    <a:pt x="4" y="3755"/>
                    <a:pt x="1153" y="4149"/>
                  </a:cubicBezTo>
                  <a:cubicBezTo>
                    <a:pt x="1376" y="4218"/>
                    <a:pt x="1564" y="4252"/>
                    <a:pt x="1736" y="4252"/>
                  </a:cubicBezTo>
                  <a:cubicBezTo>
                    <a:pt x="2593" y="4252"/>
                    <a:pt x="2987" y="3429"/>
                    <a:pt x="3262" y="2572"/>
                  </a:cubicBezTo>
                  <a:cubicBezTo>
                    <a:pt x="3587" y="1560"/>
                    <a:pt x="3776" y="394"/>
                    <a:pt x="2439" y="51"/>
                  </a:cubicBezTo>
                  <a:cubicBezTo>
                    <a:pt x="2301" y="0"/>
                    <a:pt x="2181" y="0"/>
                    <a:pt x="20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6F967104-1187-190E-7364-A2375712D1E1}"/>
                </a:ext>
              </a:extLst>
            </p:cNvPr>
            <p:cNvSpPr/>
            <p:nvPr/>
          </p:nvSpPr>
          <p:spPr>
            <a:xfrm>
              <a:off x="4933058" y="3237438"/>
              <a:ext cx="13019" cy="13287"/>
            </a:xfrm>
            <a:custGeom>
              <a:avLst/>
              <a:gdLst>
                <a:gd name="connsiteX0" fmla="*/ 3444 w 13019"/>
                <a:gd name="connsiteY0" fmla="*/ 0 h 13287"/>
                <a:gd name="connsiteX1" fmla="*/ 1044 w 13019"/>
                <a:gd name="connsiteY1" fmla="*/ 1097 h 13287"/>
                <a:gd name="connsiteX2" fmla="*/ 563 w 13019"/>
                <a:gd name="connsiteY2" fmla="*/ 7852 h 13287"/>
                <a:gd name="connsiteX3" fmla="*/ 1524 w 13019"/>
                <a:gd name="connsiteY3" fmla="*/ 10184 h 13287"/>
                <a:gd name="connsiteX4" fmla="*/ 6839 w 13019"/>
                <a:gd name="connsiteY4" fmla="*/ 13287 h 13287"/>
                <a:gd name="connsiteX5" fmla="*/ 7850 w 13019"/>
                <a:gd name="connsiteY5" fmla="*/ 13150 h 13287"/>
                <a:gd name="connsiteX6" fmla="*/ 13011 w 13019"/>
                <a:gd name="connsiteY6" fmla="*/ 6515 h 13287"/>
                <a:gd name="connsiteX7" fmla="*/ 9016 w 13019"/>
                <a:gd name="connsiteY7" fmla="*/ 1457 h 13287"/>
                <a:gd name="connsiteX8" fmla="*/ 7799 w 13019"/>
                <a:gd name="connsiteY8" fmla="*/ 943 h 13287"/>
                <a:gd name="connsiteX9" fmla="*/ 3444 w 13019"/>
                <a:gd name="connsiteY9" fmla="*/ 0 h 1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9" h="13287">
                  <a:moveTo>
                    <a:pt x="3444" y="0"/>
                  </a:moveTo>
                  <a:cubicBezTo>
                    <a:pt x="2295" y="0"/>
                    <a:pt x="1558" y="360"/>
                    <a:pt x="1044" y="1097"/>
                  </a:cubicBezTo>
                  <a:cubicBezTo>
                    <a:pt x="-499" y="3206"/>
                    <a:pt x="-36" y="5555"/>
                    <a:pt x="563" y="7852"/>
                  </a:cubicBezTo>
                  <a:cubicBezTo>
                    <a:pt x="769" y="8658"/>
                    <a:pt x="1078" y="9498"/>
                    <a:pt x="1524" y="10184"/>
                  </a:cubicBezTo>
                  <a:cubicBezTo>
                    <a:pt x="2707" y="12053"/>
                    <a:pt x="4953" y="13287"/>
                    <a:pt x="6839" y="13287"/>
                  </a:cubicBezTo>
                  <a:cubicBezTo>
                    <a:pt x="7199" y="13287"/>
                    <a:pt x="7524" y="13236"/>
                    <a:pt x="7850" y="13150"/>
                  </a:cubicBezTo>
                  <a:cubicBezTo>
                    <a:pt x="10113" y="12516"/>
                    <a:pt x="12874" y="8967"/>
                    <a:pt x="13011" y="6515"/>
                  </a:cubicBezTo>
                  <a:cubicBezTo>
                    <a:pt x="13182" y="3515"/>
                    <a:pt x="10868" y="2675"/>
                    <a:pt x="9016" y="1457"/>
                  </a:cubicBezTo>
                  <a:cubicBezTo>
                    <a:pt x="8502" y="1132"/>
                    <a:pt x="7884" y="977"/>
                    <a:pt x="7799" y="943"/>
                  </a:cubicBezTo>
                  <a:cubicBezTo>
                    <a:pt x="5896" y="308"/>
                    <a:pt x="4490" y="0"/>
                    <a:pt x="34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1D3EED08-F0E9-F2DA-7EAF-0BA8B82A57A6}"/>
                </a:ext>
              </a:extLst>
            </p:cNvPr>
            <p:cNvSpPr/>
            <p:nvPr/>
          </p:nvSpPr>
          <p:spPr>
            <a:xfrm>
              <a:off x="4697551" y="35056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5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6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5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28" y="0"/>
                    <a:pt x="3894" y="0"/>
                    <a:pt x="38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F11E3C90-2780-09FA-EF80-C701B0BCD44E}"/>
                </a:ext>
              </a:extLst>
            </p:cNvPr>
            <p:cNvSpPr/>
            <p:nvPr/>
          </p:nvSpPr>
          <p:spPr>
            <a:xfrm>
              <a:off x="4855652" y="3270374"/>
              <a:ext cx="3753" cy="4560"/>
            </a:xfrm>
            <a:custGeom>
              <a:avLst/>
              <a:gdLst>
                <a:gd name="connsiteX0" fmla="*/ 1915 w 3753"/>
                <a:gd name="connsiteY0" fmla="*/ 0 h 4560"/>
                <a:gd name="connsiteX1" fmla="*/ 286 w 3753"/>
                <a:gd name="connsiteY1" fmla="*/ 1372 h 4560"/>
                <a:gd name="connsiteX2" fmla="*/ 1178 w 3753"/>
                <a:gd name="connsiteY2" fmla="*/ 4424 h 4560"/>
                <a:gd name="connsiteX3" fmla="*/ 1898 w 3753"/>
                <a:gd name="connsiteY3" fmla="*/ 4561 h 4560"/>
                <a:gd name="connsiteX4" fmla="*/ 3544 w 3753"/>
                <a:gd name="connsiteY4" fmla="*/ 3292 h 4560"/>
                <a:gd name="connsiteX5" fmla="*/ 2584 w 3753"/>
                <a:gd name="connsiteY5" fmla="*/ 103 h 4560"/>
                <a:gd name="connsiteX6" fmla="*/ 1915 w 3753"/>
                <a:gd name="connsiteY6" fmla="*/ 0 h 4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3" h="4560">
                  <a:moveTo>
                    <a:pt x="1915" y="0"/>
                  </a:moveTo>
                  <a:cubicBezTo>
                    <a:pt x="1109" y="0"/>
                    <a:pt x="561" y="532"/>
                    <a:pt x="286" y="1372"/>
                  </a:cubicBezTo>
                  <a:cubicBezTo>
                    <a:pt x="-108" y="2555"/>
                    <a:pt x="-314" y="3858"/>
                    <a:pt x="1178" y="4424"/>
                  </a:cubicBezTo>
                  <a:cubicBezTo>
                    <a:pt x="1435" y="4526"/>
                    <a:pt x="1675" y="4561"/>
                    <a:pt x="1898" y="4561"/>
                  </a:cubicBezTo>
                  <a:cubicBezTo>
                    <a:pt x="2618" y="4561"/>
                    <a:pt x="3201" y="4098"/>
                    <a:pt x="3544" y="3292"/>
                  </a:cubicBezTo>
                  <a:cubicBezTo>
                    <a:pt x="4092" y="1955"/>
                    <a:pt x="3492" y="943"/>
                    <a:pt x="2584" y="103"/>
                  </a:cubicBezTo>
                  <a:cubicBezTo>
                    <a:pt x="2344" y="34"/>
                    <a:pt x="2121" y="0"/>
                    <a:pt x="19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39A832C8-D7DA-EF46-4801-87F65335F486}"/>
                </a:ext>
              </a:extLst>
            </p:cNvPr>
            <p:cNvSpPr/>
            <p:nvPr/>
          </p:nvSpPr>
          <p:spPr>
            <a:xfrm>
              <a:off x="4857896" y="3329490"/>
              <a:ext cx="7216" cy="7646"/>
            </a:xfrm>
            <a:custGeom>
              <a:avLst/>
              <a:gdLst>
                <a:gd name="connsiteX0" fmla="*/ 3922 w 7216"/>
                <a:gd name="connsiteY0" fmla="*/ 0 h 7646"/>
                <a:gd name="connsiteX1" fmla="*/ 82 w 7216"/>
                <a:gd name="connsiteY1" fmla="*/ 3035 h 7646"/>
                <a:gd name="connsiteX2" fmla="*/ 2191 w 7216"/>
                <a:gd name="connsiteY2" fmla="*/ 7647 h 7646"/>
                <a:gd name="connsiteX3" fmla="*/ 2328 w 7216"/>
                <a:gd name="connsiteY3" fmla="*/ 7630 h 7646"/>
                <a:gd name="connsiteX4" fmla="*/ 6991 w 7216"/>
                <a:gd name="connsiteY4" fmla="*/ 5435 h 7646"/>
                <a:gd name="connsiteX5" fmla="*/ 4814 w 7216"/>
                <a:gd name="connsiteY5" fmla="*/ 137 h 7646"/>
                <a:gd name="connsiteX6" fmla="*/ 3922 w 7216"/>
                <a:gd name="connsiteY6" fmla="*/ 0 h 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646">
                  <a:moveTo>
                    <a:pt x="3922" y="0"/>
                  </a:moveTo>
                  <a:cubicBezTo>
                    <a:pt x="2311" y="0"/>
                    <a:pt x="579" y="1286"/>
                    <a:pt x="82" y="3035"/>
                  </a:cubicBezTo>
                  <a:cubicBezTo>
                    <a:pt x="-347" y="4561"/>
                    <a:pt x="991" y="7647"/>
                    <a:pt x="2191" y="7647"/>
                  </a:cubicBezTo>
                  <a:cubicBezTo>
                    <a:pt x="2242" y="7647"/>
                    <a:pt x="2294" y="7647"/>
                    <a:pt x="2328" y="7630"/>
                  </a:cubicBezTo>
                  <a:cubicBezTo>
                    <a:pt x="3957" y="7287"/>
                    <a:pt x="6168" y="7681"/>
                    <a:pt x="6991" y="5435"/>
                  </a:cubicBezTo>
                  <a:cubicBezTo>
                    <a:pt x="7728" y="3429"/>
                    <a:pt x="6563" y="754"/>
                    <a:pt x="4814" y="137"/>
                  </a:cubicBezTo>
                  <a:cubicBezTo>
                    <a:pt x="4539" y="51"/>
                    <a:pt x="4231" y="0"/>
                    <a:pt x="39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96E8707F-CAB1-7FEA-A102-104F363E2C38}"/>
                </a:ext>
              </a:extLst>
            </p:cNvPr>
            <p:cNvSpPr/>
            <p:nvPr/>
          </p:nvSpPr>
          <p:spPr>
            <a:xfrm>
              <a:off x="4862719" y="3344132"/>
              <a:ext cx="6829" cy="6892"/>
            </a:xfrm>
            <a:custGeom>
              <a:avLst/>
              <a:gdLst>
                <a:gd name="connsiteX0" fmla="*/ 4483 w 6829"/>
                <a:gd name="connsiteY0" fmla="*/ 0 h 6892"/>
                <a:gd name="connsiteX1" fmla="*/ 283 w 6829"/>
                <a:gd name="connsiteY1" fmla="*/ 1474 h 6892"/>
                <a:gd name="connsiteX2" fmla="*/ 1534 w 6829"/>
                <a:gd name="connsiteY2" fmla="*/ 5915 h 6892"/>
                <a:gd name="connsiteX3" fmla="*/ 4226 w 6829"/>
                <a:gd name="connsiteY3" fmla="*/ 6892 h 6892"/>
                <a:gd name="connsiteX4" fmla="*/ 6369 w 6829"/>
                <a:gd name="connsiteY4" fmla="*/ 5864 h 6892"/>
                <a:gd name="connsiteX5" fmla="*/ 5204 w 6829"/>
                <a:gd name="connsiteY5" fmla="*/ 120 h 6892"/>
                <a:gd name="connsiteX6" fmla="*/ 4483 w 6829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9" h="6892">
                  <a:moveTo>
                    <a:pt x="4483" y="0"/>
                  </a:moveTo>
                  <a:cubicBezTo>
                    <a:pt x="3146" y="0"/>
                    <a:pt x="574" y="720"/>
                    <a:pt x="283" y="1474"/>
                  </a:cubicBezTo>
                  <a:cubicBezTo>
                    <a:pt x="-369" y="3189"/>
                    <a:pt x="128" y="4766"/>
                    <a:pt x="1534" y="5915"/>
                  </a:cubicBezTo>
                  <a:cubicBezTo>
                    <a:pt x="2340" y="6566"/>
                    <a:pt x="3335" y="6892"/>
                    <a:pt x="4226" y="6892"/>
                  </a:cubicBezTo>
                  <a:cubicBezTo>
                    <a:pt x="5152" y="6892"/>
                    <a:pt x="5975" y="6549"/>
                    <a:pt x="6369" y="5864"/>
                  </a:cubicBezTo>
                  <a:cubicBezTo>
                    <a:pt x="7330" y="4235"/>
                    <a:pt x="6712" y="1234"/>
                    <a:pt x="5204" y="120"/>
                  </a:cubicBezTo>
                  <a:cubicBezTo>
                    <a:pt x="5066" y="34"/>
                    <a:pt x="4809" y="0"/>
                    <a:pt x="44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7D5EA67B-9A07-BC72-3784-B0EFC5C26514}"/>
                </a:ext>
              </a:extLst>
            </p:cNvPr>
            <p:cNvSpPr/>
            <p:nvPr/>
          </p:nvSpPr>
          <p:spPr>
            <a:xfrm>
              <a:off x="4936928" y="3217722"/>
              <a:ext cx="6963" cy="11315"/>
            </a:xfrm>
            <a:custGeom>
              <a:avLst/>
              <a:gdLst>
                <a:gd name="connsiteX0" fmla="*/ 6586 w 6963"/>
                <a:gd name="connsiteY0" fmla="*/ 0 h 11315"/>
                <a:gd name="connsiteX1" fmla="*/ 3689 w 6963"/>
                <a:gd name="connsiteY1" fmla="*/ 1440 h 11315"/>
                <a:gd name="connsiteX2" fmla="*/ 363 w 6963"/>
                <a:gd name="connsiteY2" fmla="*/ 7681 h 11315"/>
                <a:gd name="connsiteX3" fmla="*/ 466 w 6963"/>
                <a:gd name="connsiteY3" fmla="*/ 11316 h 11315"/>
                <a:gd name="connsiteX4" fmla="*/ 6963 w 6963"/>
                <a:gd name="connsiteY4" fmla="*/ 51 h 11315"/>
                <a:gd name="connsiteX5" fmla="*/ 6586 w 6963"/>
                <a:gd name="connsiteY5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1315">
                  <a:moveTo>
                    <a:pt x="6586" y="0"/>
                  </a:moveTo>
                  <a:cubicBezTo>
                    <a:pt x="5643" y="0"/>
                    <a:pt x="4615" y="497"/>
                    <a:pt x="3689" y="1440"/>
                  </a:cubicBezTo>
                  <a:cubicBezTo>
                    <a:pt x="2008" y="3155"/>
                    <a:pt x="1597" y="5538"/>
                    <a:pt x="363" y="7681"/>
                  </a:cubicBezTo>
                  <a:cubicBezTo>
                    <a:pt x="-169" y="9035"/>
                    <a:pt x="-100" y="10407"/>
                    <a:pt x="466" y="11316"/>
                  </a:cubicBezTo>
                  <a:cubicBezTo>
                    <a:pt x="2609" y="7544"/>
                    <a:pt x="4769" y="3789"/>
                    <a:pt x="6963" y="51"/>
                  </a:cubicBezTo>
                  <a:cubicBezTo>
                    <a:pt x="6843" y="0"/>
                    <a:pt x="6706" y="0"/>
                    <a:pt x="65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C2D72D51-25F4-B333-D139-AD37E13D9C96}"/>
                </a:ext>
              </a:extLst>
            </p:cNvPr>
            <p:cNvSpPr/>
            <p:nvPr/>
          </p:nvSpPr>
          <p:spPr>
            <a:xfrm>
              <a:off x="4937394" y="3217756"/>
              <a:ext cx="10768" cy="16287"/>
            </a:xfrm>
            <a:custGeom>
              <a:avLst/>
              <a:gdLst>
                <a:gd name="connsiteX0" fmla="*/ 6498 w 10768"/>
                <a:gd name="connsiteY0" fmla="*/ 0 h 16287"/>
                <a:gd name="connsiteX1" fmla="*/ 0 w 10768"/>
                <a:gd name="connsiteY1" fmla="*/ 11264 h 16287"/>
                <a:gd name="connsiteX2" fmla="*/ 1800 w 10768"/>
                <a:gd name="connsiteY2" fmla="*/ 12293 h 16287"/>
                <a:gd name="connsiteX3" fmla="*/ 2691 w 10768"/>
                <a:gd name="connsiteY3" fmla="*/ 12310 h 16287"/>
                <a:gd name="connsiteX4" fmla="*/ 3000 w 10768"/>
                <a:gd name="connsiteY4" fmla="*/ 12310 h 16287"/>
                <a:gd name="connsiteX5" fmla="*/ 4560 w 10768"/>
                <a:gd name="connsiteY5" fmla="*/ 15910 h 16287"/>
                <a:gd name="connsiteX6" fmla="*/ 5898 w 10768"/>
                <a:gd name="connsiteY6" fmla="*/ 16288 h 16287"/>
                <a:gd name="connsiteX7" fmla="*/ 9978 w 10768"/>
                <a:gd name="connsiteY7" fmla="*/ 13510 h 16287"/>
                <a:gd name="connsiteX8" fmla="*/ 9430 w 10768"/>
                <a:gd name="connsiteY8" fmla="*/ 10407 h 16287"/>
                <a:gd name="connsiteX9" fmla="*/ 10201 w 10768"/>
                <a:gd name="connsiteY9" fmla="*/ 9584 h 16287"/>
                <a:gd name="connsiteX10" fmla="*/ 8573 w 10768"/>
                <a:gd name="connsiteY10" fmla="*/ 1903 h 16287"/>
                <a:gd name="connsiteX11" fmla="*/ 6498 w 10768"/>
                <a:gd name="connsiteY11" fmla="*/ 0 h 1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68" h="16287">
                  <a:moveTo>
                    <a:pt x="6498" y="0"/>
                  </a:moveTo>
                  <a:cubicBezTo>
                    <a:pt x="4303" y="3737"/>
                    <a:pt x="2143" y="7510"/>
                    <a:pt x="0" y="11264"/>
                  </a:cubicBezTo>
                  <a:cubicBezTo>
                    <a:pt x="377" y="11881"/>
                    <a:pt x="994" y="12276"/>
                    <a:pt x="1800" y="12293"/>
                  </a:cubicBezTo>
                  <a:cubicBezTo>
                    <a:pt x="2092" y="12310"/>
                    <a:pt x="2400" y="12310"/>
                    <a:pt x="2691" y="12310"/>
                  </a:cubicBezTo>
                  <a:cubicBezTo>
                    <a:pt x="2794" y="12310"/>
                    <a:pt x="2897" y="12310"/>
                    <a:pt x="3000" y="12310"/>
                  </a:cubicBezTo>
                  <a:cubicBezTo>
                    <a:pt x="3051" y="13647"/>
                    <a:pt x="3240" y="15002"/>
                    <a:pt x="4560" y="15910"/>
                  </a:cubicBezTo>
                  <a:cubicBezTo>
                    <a:pt x="4938" y="16168"/>
                    <a:pt x="5401" y="16288"/>
                    <a:pt x="5898" y="16288"/>
                  </a:cubicBezTo>
                  <a:cubicBezTo>
                    <a:pt x="7509" y="16288"/>
                    <a:pt x="9464" y="15053"/>
                    <a:pt x="9978" y="13510"/>
                  </a:cubicBezTo>
                  <a:cubicBezTo>
                    <a:pt x="10441" y="12121"/>
                    <a:pt x="10098" y="11161"/>
                    <a:pt x="9430" y="10407"/>
                  </a:cubicBezTo>
                  <a:cubicBezTo>
                    <a:pt x="9704" y="10167"/>
                    <a:pt x="9961" y="9893"/>
                    <a:pt x="10201" y="9584"/>
                  </a:cubicBezTo>
                  <a:cubicBezTo>
                    <a:pt x="11847" y="7389"/>
                    <a:pt x="9481" y="4372"/>
                    <a:pt x="8573" y="1903"/>
                  </a:cubicBezTo>
                  <a:cubicBezTo>
                    <a:pt x="8144" y="754"/>
                    <a:pt x="7389" y="137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7F8FA357-C908-C90D-C386-B262CA5A3A69}"/>
                </a:ext>
              </a:extLst>
            </p:cNvPr>
            <p:cNvSpPr/>
            <p:nvPr/>
          </p:nvSpPr>
          <p:spPr>
            <a:xfrm>
              <a:off x="4677469" y="3584676"/>
              <a:ext cx="16217" cy="16870"/>
            </a:xfrm>
            <a:custGeom>
              <a:avLst/>
              <a:gdLst>
                <a:gd name="connsiteX0" fmla="*/ 5682 w 16217"/>
                <a:gd name="connsiteY0" fmla="*/ 0 h 16870"/>
                <a:gd name="connsiteX1" fmla="*/ 1601 w 16217"/>
                <a:gd name="connsiteY1" fmla="*/ 960 h 16870"/>
                <a:gd name="connsiteX2" fmla="*/ 24 w 16217"/>
                <a:gd name="connsiteY2" fmla="*/ 4097 h 16870"/>
                <a:gd name="connsiteX3" fmla="*/ 2081 w 16217"/>
                <a:gd name="connsiteY3" fmla="*/ 13047 h 16870"/>
                <a:gd name="connsiteX4" fmla="*/ 8511 w 16217"/>
                <a:gd name="connsiteY4" fmla="*/ 16870 h 16870"/>
                <a:gd name="connsiteX5" fmla="*/ 11700 w 16217"/>
                <a:gd name="connsiteY5" fmla="*/ 15379 h 16870"/>
                <a:gd name="connsiteX6" fmla="*/ 15472 w 16217"/>
                <a:gd name="connsiteY6" fmla="*/ 10030 h 16870"/>
                <a:gd name="connsiteX7" fmla="*/ 14854 w 16217"/>
                <a:gd name="connsiteY7" fmla="*/ 3412 h 16870"/>
                <a:gd name="connsiteX8" fmla="*/ 5682 w 16217"/>
                <a:gd name="connsiteY8" fmla="*/ 0 h 1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17" h="16870">
                  <a:moveTo>
                    <a:pt x="5682" y="0"/>
                  </a:moveTo>
                  <a:cubicBezTo>
                    <a:pt x="4104" y="0"/>
                    <a:pt x="2647" y="291"/>
                    <a:pt x="1601" y="960"/>
                  </a:cubicBezTo>
                  <a:cubicBezTo>
                    <a:pt x="470" y="1663"/>
                    <a:pt x="-131" y="2726"/>
                    <a:pt x="24" y="4097"/>
                  </a:cubicBezTo>
                  <a:cubicBezTo>
                    <a:pt x="367" y="7166"/>
                    <a:pt x="795" y="10253"/>
                    <a:pt x="2081" y="13047"/>
                  </a:cubicBezTo>
                  <a:cubicBezTo>
                    <a:pt x="3127" y="15345"/>
                    <a:pt x="6059" y="16870"/>
                    <a:pt x="8511" y="16870"/>
                  </a:cubicBezTo>
                  <a:cubicBezTo>
                    <a:pt x="9848" y="16870"/>
                    <a:pt x="11031" y="16408"/>
                    <a:pt x="11700" y="15379"/>
                  </a:cubicBezTo>
                  <a:cubicBezTo>
                    <a:pt x="12917" y="13459"/>
                    <a:pt x="13997" y="11453"/>
                    <a:pt x="15472" y="10030"/>
                  </a:cubicBezTo>
                  <a:cubicBezTo>
                    <a:pt x="16466" y="7509"/>
                    <a:pt x="16655" y="5521"/>
                    <a:pt x="14854" y="3412"/>
                  </a:cubicBezTo>
                  <a:cubicBezTo>
                    <a:pt x="13088" y="1372"/>
                    <a:pt x="9094" y="0"/>
                    <a:pt x="5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54D6D8FE-B8B0-4C7E-C119-DC49BC254434}"/>
                </a:ext>
              </a:extLst>
            </p:cNvPr>
            <p:cNvSpPr/>
            <p:nvPr/>
          </p:nvSpPr>
          <p:spPr>
            <a:xfrm>
              <a:off x="4694288" y="3682540"/>
              <a:ext cx="9573" cy="9018"/>
            </a:xfrm>
            <a:custGeom>
              <a:avLst/>
              <a:gdLst>
                <a:gd name="connsiteX0" fmla="*/ 6985 w 9573"/>
                <a:gd name="connsiteY0" fmla="*/ 0 h 9018"/>
                <a:gd name="connsiteX1" fmla="*/ 5116 w 9573"/>
                <a:gd name="connsiteY1" fmla="*/ 137 h 9018"/>
                <a:gd name="connsiteX2" fmla="*/ 590 w 9573"/>
                <a:gd name="connsiteY2" fmla="*/ 3721 h 9018"/>
                <a:gd name="connsiteX3" fmla="*/ 1362 w 9573"/>
                <a:gd name="connsiteY3" fmla="*/ 8761 h 9018"/>
                <a:gd name="connsiteX4" fmla="*/ 2441 w 9573"/>
                <a:gd name="connsiteY4" fmla="*/ 9018 h 9018"/>
                <a:gd name="connsiteX5" fmla="*/ 9574 w 9573"/>
                <a:gd name="connsiteY5" fmla="*/ 5589 h 9018"/>
                <a:gd name="connsiteX6" fmla="*/ 8459 w 9573"/>
                <a:gd name="connsiteY6" fmla="*/ 686 h 9018"/>
                <a:gd name="connsiteX7" fmla="*/ 6985 w 9573"/>
                <a:gd name="connsiteY7" fmla="*/ 0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73" h="9018">
                  <a:moveTo>
                    <a:pt x="6985" y="0"/>
                  </a:moveTo>
                  <a:cubicBezTo>
                    <a:pt x="6368" y="0"/>
                    <a:pt x="5682" y="120"/>
                    <a:pt x="5116" y="137"/>
                  </a:cubicBezTo>
                  <a:cubicBezTo>
                    <a:pt x="2836" y="172"/>
                    <a:pt x="1550" y="2195"/>
                    <a:pt x="590" y="3721"/>
                  </a:cubicBezTo>
                  <a:cubicBezTo>
                    <a:pt x="-199" y="4972"/>
                    <a:pt x="-422" y="7424"/>
                    <a:pt x="1362" y="8761"/>
                  </a:cubicBezTo>
                  <a:cubicBezTo>
                    <a:pt x="1601" y="8933"/>
                    <a:pt x="1979" y="9018"/>
                    <a:pt x="2441" y="9018"/>
                  </a:cubicBezTo>
                  <a:cubicBezTo>
                    <a:pt x="4653" y="9018"/>
                    <a:pt x="8837" y="7253"/>
                    <a:pt x="9574" y="5589"/>
                  </a:cubicBezTo>
                  <a:cubicBezTo>
                    <a:pt x="9282" y="4184"/>
                    <a:pt x="9231" y="2246"/>
                    <a:pt x="8459" y="686"/>
                  </a:cubicBezTo>
                  <a:cubicBezTo>
                    <a:pt x="8185" y="137"/>
                    <a:pt x="7636" y="0"/>
                    <a:pt x="69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952F1F8D-9DC4-C079-CBFC-F9F5999A85C1}"/>
                </a:ext>
              </a:extLst>
            </p:cNvPr>
            <p:cNvSpPr/>
            <p:nvPr/>
          </p:nvSpPr>
          <p:spPr>
            <a:xfrm>
              <a:off x="4690489" y="3651679"/>
              <a:ext cx="11893" cy="17145"/>
            </a:xfrm>
            <a:custGeom>
              <a:avLst/>
              <a:gdLst>
                <a:gd name="connsiteX0" fmla="*/ 5023 w 11893"/>
                <a:gd name="connsiteY0" fmla="*/ 0 h 17145"/>
                <a:gd name="connsiteX1" fmla="*/ 2006 w 11893"/>
                <a:gd name="connsiteY1" fmla="*/ 1886 h 17145"/>
                <a:gd name="connsiteX2" fmla="*/ 2503 w 11893"/>
                <a:gd name="connsiteY2" fmla="*/ 6155 h 17145"/>
                <a:gd name="connsiteX3" fmla="*/ 0 w 11893"/>
                <a:gd name="connsiteY3" fmla="*/ 10956 h 17145"/>
                <a:gd name="connsiteX4" fmla="*/ 600 w 11893"/>
                <a:gd name="connsiteY4" fmla="*/ 13030 h 17145"/>
                <a:gd name="connsiteX5" fmla="*/ 9189 w 11893"/>
                <a:gd name="connsiteY5" fmla="*/ 17145 h 17145"/>
                <a:gd name="connsiteX6" fmla="*/ 9224 w 11893"/>
                <a:gd name="connsiteY6" fmla="*/ 17145 h 17145"/>
                <a:gd name="connsiteX7" fmla="*/ 11796 w 11893"/>
                <a:gd name="connsiteY7" fmla="*/ 14008 h 17145"/>
                <a:gd name="connsiteX8" fmla="*/ 8984 w 11893"/>
                <a:gd name="connsiteY8" fmla="*/ 5075 h 17145"/>
                <a:gd name="connsiteX9" fmla="*/ 8384 w 11893"/>
                <a:gd name="connsiteY9" fmla="*/ 4286 h 17145"/>
                <a:gd name="connsiteX10" fmla="*/ 6583 w 11893"/>
                <a:gd name="connsiteY10" fmla="*/ 395 h 17145"/>
                <a:gd name="connsiteX11" fmla="*/ 5023 w 11893"/>
                <a:gd name="connsiteY11" fmla="*/ 0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893" h="17145">
                  <a:moveTo>
                    <a:pt x="5023" y="0"/>
                  </a:moveTo>
                  <a:cubicBezTo>
                    <a:pt x="3806" y="0"/>
                    <a:pt x="2589" y="686"/>
                    <a:pt x="2006" y="1886"/>
                  </a:cubicBezTo>
                  <a:cubicBezTo>
                    <a:pt x="1646" y="3395"/>
                    <a:pt x="1406" y="4955"/>
                    <a:pt x="2503" y="6155"/>
                  </a:cubicBezTo>
                  <a:cubicBezTo>
                    <a:pt x="1440" y="7596"/>
                    <a:pt x="720" y="9293"/>
                    <a:pt x="0" y="10956"/>
                  </a:cubicBezTo>
                  <a:cubicBezTo>
                    <a:pt x="223" y="11796"/>
                    <a:pt x="206" y="12670"/>
                    <a:pt x="600" y="13030"/>
                  </a:cubicBezTo>
                  <a:cubicBezTo>
                    <a:pt x="3034" y="15328"/>
                    <a:pt x="5881" y="17077"/>
                    <a:pt x="9189" y="17145"/>
                  </a:cubicBezTo>
                  <a:cubicBezTo>
                    <a:pt x="9207" y="17145"/>
                    <a:pt x="9207" y="17145"/>
                    <a:pt x="9224" y="17145"/>
                  </a:cubicBezTo>
                  <a:cubicBezTo>
                    <a:pt x="10578" y="17145"/>
                    <a:pt x="12327" y="15465"/>
                    <a:pt x="11796" y="14008"/>
                  </a:cubicBezTo>
                  <a:cubicBezTo>
                    <a:pt x="10733" y="11076"/>
                    <a:pt x="10716" y="7818"/>
                    <a:pt x="8984" y="5075"/>
                  </a:cubicBezTo>
                  <a:cubicBezTo>
                    <a:pt x="8795" y="4766"/>
                    <a:pt x="8590" y="4527"/>
                    <a:pt x="8384" y="4286"/>
                  </a:cubicBezTo>
                  <a:cubicBezTo>
                    <a:pt x="8830" y="2623"/>
                    <a:pt x="8195" y="1303"/>
                    <a:pt x="6583" y="395"/>
                  </a:cubicBezTo>
                  <a:cubicBezTo>
                    <a:pt x="6103" y="137"/>
                    <a:pt x="5572" y="0"/>
                    <a:pt x="50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E96C4C41-5667-B98E-7B02-C4DF4EF6C586}"/>
                </a:ext>
              </a:extLst>
            </p:cNvPr>
            <p:cNvSpPr/>
            <p:nvPr/>
          </p:nvSpPr>
          <p:spPr>
            <a:xfrm>
              <a:off x="4705353" y="3704297"/>
              <a:ext cx="1062" cy="2228"/>
            </a:xfrm>
            <a:custGeom>
              <a:avLst/>
              <a:gdLst>
                <a:gd name="connsiteX0" fmla="*/ 1063 w 1062"/>
                <a:gd name="connsiteY0" fmla="*/ 0 h 2228"/>
                <a:gd name="connsiteX1" fmla="*/ 0 w 1062"/>
                <a:gd name="connsiteY1" fmla="*/ 2229 h 2228"/>
                <a:gd name="connsiteX2" fmla="*/ 1063 w 1062"/>
                <a:gd name="connsiteY2" fmla="*/ 0 h 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2" h="2228">
                  <a:moveTo>
                    <a:pt x="1063" y="0"/>
                  </a:moveTo>
                  <a:cubicBezTo>
                    <a:pt x="600" y="668"/>
                    <a:pt x="240" y="1423"/>
                    <a:pt x="0" y="2229"/>
                  </a:cubicBezTo>
                  <a:cubicBezTo>
                    <a:pt x="360" y="1491"/>
                    <a:pt x="703" y="737"/>
                    <a:pt x="106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7A5D5F22-C1A0-5E39-4C0E-13EC09F2331E}"/>
                </a:ext>
              </a:extLst>
            </p:cNvPr>
            <p:cNvSpPr/>
            <p:nvPr/>
          </p:nvSpPr>
          <p:spPr>
            <a:xfrm>
              <a:off x="4944172" y="3291668"/>
              <a:ext cx="7173" cy="7972"/>
            </a:xfrm>
            <a:custGeom>
              <a:avLst/>
              <a:gdLst>
                <a:gd name="connsiteX0" fmla="*/ 3303 w 7173"/>
                <a:gd name="connsiteY0" fmla="*/ 0 h 7972"/>
                <a:gd name="connsiteX1" fmla="*/ 234 w 7173"/>
                <a:gd name="connsiteY1" fmla="*/ 2537 h 7972"/>
                <a:gd name="connsiteX2" fmla="*/ 2497 w 7173"/>
                <a:gd name="connsiteY2" fmla="*/ 7852 h 7972"/>
                <a:gd name="connsiteX3" fmla="*/ 3165 w 7173"/>
                <a:gd name="connsiteY3" fmla="*/ 7972 h 7972"/>
                <a:gd name="connsiteX4" fmla="*/ 6903 w 7173"/>
                <a:gd name="connsiteY4" fmla="*/ 5332 h 7972"/>
                <a:gd name="connsiteX5" fmla="*/ 4606 w 7173"/>
                <a:gd name="connsiteY5" fmla="*/ 257 h 7972"/>
                <a:gd name="connsiteX6" fmla="*/ 3303 w 7173"/>
                <a:gd name="connsiteY6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73" h="7972">
                  <a:moveTo>
                    <a:pt x="3303" y="0"/>
                  </a:moveTo>
                  <a:cubicBezTo>
                    <a:pt x="1862" y="0"/>
                    <a:pt x="920" y="1166"/>
                    <a:pt x="234" y="2537"/>
                  </a:cubicBezTo>
                  <a:cubicBezTo>
                    <a:pt x="-572" y="4132"/>
                    <a:pt x="834" y="7166"/>
                    <a:pt x="2497" y="7852"/>
                  </a:cubicBezTo>
                  <a:cubicBezTo>
                    <a:pt x="2702" y="7938"/>
                    <a:pt x="2926" y="7972"/>
                    <a:pt x="3165" y="7972"/>
                  </a:cubicBezTo>
                  <a:cubicBezTo>
                    <a:pt x="4503" y="7972"/>
                    <a:pt x="6320" y="6772"/>
                    <a:pt x="6903" y="5332"/>
                  </a:cubicBezTo>
                  <a:cubicBezTo>
                    <a:pt x="7709" y="3343"/>
                    <a:pt x="6646" y="994"/>
                    <a:pt x="4606" y="257"/>
                  </a:cubicBezTo>
                  <a:cubicBezTo>
                    <a:pt x="4126" y="86"/>
                    <a:pt x="3697" y="0"/>
                    <a:pt x="33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4EBC3B69-818F-5EC2-9033-5242D52CADAA}"/>
                </a:ext>
              </a:extLst>
            </p:cNvPr>
            <p:cNvSpPr/>
            <p:nvPr/>
          </p:nvSpPr>
          <p:spPr>
            <a:xfrm>
              <a:off x="4942854" y="3318860"/>
              <a:ext cx="3832" cy="3686"/>
            </a:xfrm>
            <a:custGeom>
              <a:avLst/>
              <a:gdLst>
                <a:gd name="connsiteX0" fmla="*/ 2992 w 3832"/>
                <a:gd name="connsiteY0" fmla="*/ 0 h 3686"/>
                <a:gd name="connsiteX1" fmla="*/ 146 w 3832"/>
                <a:gd name="connsiteY1" fmla="*/ 2006 h 3686"/>
                <a:gd name="connsiteX2" fmla="*/ 77 w 3832"/>
                <a:gd name="connsiteY2" fmla="*/ 3686 h 3686"/>
                <a:gd name="connsiteX3" fmla="*/ 3832 w 3832"/>
                <a:gd name="connsiteY3" fmla="*/ 103 h 3686"/>
                <a:gd name="connsiteX4" fmla="*/ 2992 w 3832"/>
                <a:gd name="connsiteY4" fmla="*/ 0 h 3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" h="3686">
                  <a:moveTo>
                    <a:pt x="2992" y="0"/>
                  </a:moveTo>
                  <a:cubicBezTo>
                    <a:pt x="1723" y="0"/>
                    <a:pt x="557" y="771"/>
                    <a:pt x="146" y="2006"/>
                  </a:cubicBezTo>
                  <a:cubicBezTo>
                    <a:pt x="-25" y="2555"/>
                    <a:pt x="-43" y="3120"/>
                    <a:pt x="77" y="3686"/>
                  </a:cubicBezTo>
                  <a:cubicBezTo>
                    <a:pt x="1329" y="2486"/>
                    <a:pt x="2581" y="1303"/>
                    <a:pt x="3832" y="103"/>
                  </a:cubicBezTo>
                  <a:cubicBezTo>
                    <a:pt x="3541" y="34"/>
                    <a:pt x="3266" y="0"/>
                    <a:pt x="29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C05B6334-5B6B-8E34-BA4A-FB4959161120}"/>
                </a:ext>
              </a:extLst>
            </p:cNvPr>
            <p:cNvSpPr/>
            <p:nvPr/>
          </p:nvSpPr>
          <p:spPr>
            <a:xfrm>
              <a:off x="4946574" y="3249423"/>
              <a:ext cx="4668" cy="4183"/>
            </a:xfrm>
            <a:custGeom>
              <a:avLst/>
              <a:gdLst>
                <a:gd name="connsiteX0" fmla="*/ 2410 w 4668"/>
                <a:gd name="connsiteY0" fmla="*/ 0 h 4183"/>
                <a:gd name="connsiteX1" fmla="*/ 112 w 4668"/>
                <a:gd name="connsiteY1" fmla="*/ 1715 h 4183"/>
                <a:gd name="connsiteX2" fmla="*/ 1381 w 4668"/>
                <a:gd name="connsiteY2" fmla="*/ 4115 h 4183"/>
                <a:gd name="connsiteX3" fmla="*/ 2015 w 4668"/>
                <a:gd name="connsiteY3" fmla="*/ 4183 h 4183"/>
                <a:gd name="connsiteX4" fmla="*/ 4570 w 4668"/>
                <a:gd name="connsiteY4" fmla="*/ 2040 h 4183"/>
                <a:gd name="connsiteX5" fmla="*/ 3473 w 4668"/>
                <a:gd name="connsiteY5" fmla="*/ 137 h 4183"/>
                <a:gd name="connsiteX6" fmla="*/ 2410 w 4668"/>
                <a:gd name="connsiteY6" fmla="*/ 0 h 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8" h="4183">
                  <a:moveTo>
                    <a:pt x="2410" y="0"/>
                  </a:moveTo>
                  <a:cubicBezTo>
                    <a:pt x="1381" y="0"/>
                    <a:pt x="524" y="480"/>
                    <a:pt x="112" y="1715"/>
                  </a:cubicBezTo>
                  <a:cubicBezTo>
                    <a:pt x="-230" y="2743"/>
                    <a:pt x="215" y="3858"/>
                    <a:pt x="1381" y="4115"/>
                  </a:cubicBezTo>
                  <a:cubicBezTo>
                    <a:pt x="1604" y="4166"/>
                    <a:pt x="1827" y="4183"/>
                    <a:pt x="2015" y="4183"/>
                  </a:cubicBezTo>
                  <a:cubicBezTo>
                    <a:pt x="3250" y="4183"/>
                    <a:pt x="4090" y="3309"/>
                    <a:pt x="4570" y="2040"/>
                  </a:cubicBezTo>
                  <a:cubicBezTo>
                    <a:pt x="4930" y="1080"/>
                    <a:pt x="4244" y="549"/>
                    <a:pt x="3473" y="137"/>
                  </a:cubicBezTo>
                  <a:cubicBezTo>
                    <a:pt x="3096" y="51"/>
                    <a:pt x="2736" y="0"/>
                    <a:pt x="241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924CF560-0DD2-273C-C13E-40B6737AF144}"/>
                </a:ext>
              </a:extLst>
            </p:cNvPr>
            <p:cNvSpPr/>
            <p:nvPr/>
          </p:nvSpPr>
          <p:spPr>
            <a:xfrm>
              <a:off x="4934952" y="31553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57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986BA004-3C4F-1ADC-70C6-B78B9DC1B748}"/>
                </a:ext>
              </a:extLst>
            </p:cNvPr>
            <p:cNvSpPr/>
            <p:nvPr/>
          </p:nvSpPr>
          <p:spPr>
            <a:xfrm>
              <a:off x="4808689" y="3318637"/>
              <a:ext cx="9547" cy="9944"/>
            </a:xfrm>
            <a:custGeom>
              <a:avLst/>
              <a:gdLst>
                <a:gd name="connsiteX0" fmla="*/ 6581 w 9547"/>
                <a:gd name="connsiteY0" fmla="*/ 0 h 9944"/>
                <a:gd name="connsiteX1" fmla="*/ 4215 w 9547"/>
                <a:gd name="connsiteY1" fmla="*/ 531 h 9944"/>
                <a:gd name="connsiteX2" fmla="*/ 289 w 9547"/>
                <a:gd name="connsiteY2" fmla="*/ 4938 h 9944"/>
                <a:gd name="connsiteX3" fmla="*/ 1884 w 9547"/>
                <a:gd name="connsiteY3" fmla="*/ 9824 h 9944"/>
                <a:gd name="connsiteX4" fmla="*/ 2467 w 9547"/>
                <a:gd name="connsiteY4" fmla="*/ 9944 h 9944"/>
                <a:gd name="connsiteX5" fmla="*/ 9548 w 9547"/>
                <a:gd name="connsiteY5" fmla="*/ 5178 h 9944"/>
                <a:gd name="connsiteX6" fmla="*/ 7627 w 9547"/>
                <a:gd name="connsiteY6" fmla="*/ 497 h 9944"/>
                <a:gd name="connsiteX7" fmla="*/ 6581 w 9547"/>
                <a:gd name="connsiteY7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7" h="9944">
                  <a:moveTo>
                    <a:pt x="6581" y="0"/>
                  </a:moveTo>
                  <a:cubicBezTo>
                    <a:pt x="5844" y="0"/>
                    <a:pt x="4935" y="377"/>
                    <a:pt x="4215" y="531"/>
                  </a:cubicBezTo>
                  <a:cubicBezTo>
                    <a:pt x="1952" y="994"/>
                    <a:pt x="1009" y="3223"/>
                    <a:pt x="289" y="4938"/>
                  </a:cubicBezTo>
                  <a:cubicBezTo>
                    <a:pt x="-294" y="6326"/>
                    <a:pt x="-105" y="8813"/>
                    <a:pt x="1884" y="9824"/>
                  </a:cubicBezTo>
                  <a:cubicBezTo>
                    <a:pt x="2038" y="9910"/>
                    <a:pt x="2227" y="9944"/>
                    <a:pt x="2467" y="9944"/>
                  </a:cubicBezTo>
                  <a:cubicBezTo>
                    <a:pt x="4472" y="9944"/>
                    <a:pt x="9050" y="7132"/>
                    <a:pt x="9548" y="5178"/>
                  </a:cubicBezTo>
                  <a:cubicBezTo>
                    <a:pt x="9033" y="3840"/>
                    <a:pt x="8656" y="1920"/>
                    <a:pt x="7627" y="497"/>
                  </a:cubicBezTo>
                  <a:cubicBezTo>
                    <a:pt x="7370" y="137"/>
                    <a:pt x="6993" y="0"/>
                    <a:pt x="65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02A493FB-EAE2-5156-7A05-F6C811D0377C}"/>
                </a:ext>
              </a:extLst>
            </p:cNvPr>
            <p:cNvSpPr/>
            <p:nvPr/>
          </p:nvSpPr>
          <p:spPr>
            <a:xfrm>
              <a:off x="4805910" y="3298475"/>
              <a:ext cx="14682" cy="16030"/>
            </a:xfrm>
            <a:custGeom>
              <a:avLst/>
              <a:gdLst>
                <a:gd name="connsiteX0" fmla="*/ 4696 w 14682"/>
                <a:gd name="connsiteY0" fmla="*/ 0 h 16030"/>
                <a:gd name="connsiteX1" fmla="*/ 2159 w 14682"/>
                <a:gd name="connsiteY1" fmla="*/ 583 h 16030"/>
                <a:gd name="connsiteX2" fmla="*/ 444 w 14682"/>
                <a:gd name="connsiteY2" fmla="*/ 8521 h 16030"/>
                <a:gd name="connsiteX3" fmla="*/ 838 w 14682"/>
                <a:gd name="connsiteY3" fmla="*/ 10373 h 16030"/>
                <a:gd name="connsiteX4" fmla="*/ 6548 w 14682"/>
                <a:gd name="connsiteY4" fmla="*/ 15996 h 16030"/>
                <a:gd name="connsiteX5" fmla="*/ 7199 w 14682"/>
                <a:gd name="connsiteY5" fmla="*/ 16031 h 16030"/>
                <a:gd name="connsiteX6" fmla="*/ 13526 w 14682"/>
                <a:gd name="connsiteY6" fmla="*/ 11916 h 16030"/>
                <a:gd name="connsiteX7" fmla="*/ 12737 w 14682"/>
                <a:gd name="connsiteY7" fmla="*/ 3240 h 16030"/>
                <a:gd name="connsiteX8" fmla="*/ 4696 w 14682"/>
                <a:gd name="connsiteY8" fmla="*/ 0 h 1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82" h="16030">
                  <a:moveTo>
                    <a:pt x="4696" y="0"/>
                  </a:moveTo>
                  <a:cubicBezTo>
                    <a:pt x="3702" y="0"/>
                    <a:pt x="2810" y="171"/>
                    <a:pt x="2159" y="583"/>
                  </a:cubicBezTo>
                  <a:cubicBezTo>
                    <a:pt x="-996" y="2486"/>
                    <a:pt x="153" y="5675"/>
                    <a:pt x="444" y="8521"/>
                  </a:cubicBezTo>
                  <a:cubicBezTo>
                    <a:pt x="513" y="9138"/>
                    <a:pt x="701" y="9756"/>
                    <a:pt x="838" y="10373"/>
                  </a:cubicBezTo>
                  <a:cubicBezTo>
                    <a:pt x="1593" y="13527"/>
                    <a:pt x="3393" y="15705"/>
                    <a:pt x="6548" y="15996"/>
                  </a:cubicBezTo>
                  <a:cubicBezTo>
                    <a:pt x="6770" y="16013"/>
                    <a:pt x="6994" y="16031"/>
                    <a:pt x="7199" y="16031"/>
                  </a:cubicBezTo>
                  <a:cubicBezTo>
                    <a:pt x="9942" y="16031"/>
                    <a:pt x="12017" y="14402"/>
                    <a:pt x="13526" y="11916"/>
                  </a:cubicBezTo>
                  <a:cubicBezTo>
                    <a:pt x="15309" y="8795"/>
                    <a:pt x="15017" y="5692"/>
                    <a:pt x="12737" y="3240"/>
                  </a:cubicBezTo>
                  <a:cubicBezTo>
                    <a:pt x="10988" y="1355"/>
                    <a:pt x="7439" y="0"/>
                    <a:pt x="46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88576841-18AC-E0E2-23E2-8EF9BBB05325}"/>
                </a:ext>
              </a:extLst>
            </p:cNvPr>
            <p:cNvSpPr/>
            <p:nvPr/>
          </p:nvSpPr>
          <p:spPr>
            <a:xfrm>
              <a:off x="4802396" y="3277678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2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0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2" y="189"/>
                  </a:cubicBezTo>
                  <a:cubicBezTo>
                    <a:pt x="4850" y="69"/>
                    <a:pt x="4472" y="0"/>
                    <a:pt x="40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9E1C6EB8-67D6-BAF8-71C4-B930C230F481}"/>
                </a:ext>
              </a:extLst>
            </p:cNvPr>
            <p:cNvSpPr/>
            <p:nvPr/>
          </p:nvSpPr>
          <p:spPr>
            <a:xfrm>
              <a:off x="4801408" y="3210264"/>
              <a:ext cx="10895" cy="12190"/>
            </a:xfrm>
            <a:custGeom>
              <a:avLst/>
              <a:gdLst>
                <a:gd name="connsiteX0" fmla="*/ 3472 w 10895"/>
                <a:gd name="connsiteY0" fmla="*/ 0 h 12190"/>
                <a:gd name="connsiteX1" fmla="*/ 146 w 10895"/>
                <a:gd name="connsiteY1" fmla="*/ 2520 h 12190"/>
                <a:gd name="connsiteX2" fmla="*/ 1449 w 10895"/>
                <a:gd name="connsiteY2" fmla="*/ 7132 h 12190"/>
                <a:gd name="connsiteX3" fmla="*/ 4227 w 10895"/>
                <a:gd name="connsiteY3" fmla="*/ 10321 h 12190"/>
                <a:gd name="connsiteX4" fmla="*/ 7158 w 10895"/>
                <a:gd name="connsiteY4" fmla="*/ 12190 h 12190"/>
                <a:gd name="connsiteX5" fmla="*/ 10038 w 10895"/>
                <a:gd name="connsiteY5" fmla="*/ 9275 h 12190"/>
                <a:gd name="connsiteX6" fmla="*/ 10896 w 10895"/>
                <a:gd name="connsiteY6" fmla="*/ 3343 h 12190"/>
                <a:gd name="connsiteX7" fmla="*/ 6147 w 10895"/>
                <a:gd name="connsiteY7" fmla="*/ 240 h 12190"/>
                <a:gd name="connsiteX8" fmla="*/ 3472 w 10895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5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1" y="9258"/>
                    <a:pt x="4227" y="10321"/>
                  </a:cubicBezTo>
                  <a:cubicBezTo>
                    <a:pt x="5289" y="11556"/>
                    <a:pt x="6267" y="12190"/>
                    <a:pt x="7158" y="12190"/>
                  </a:cubicBezTo>
                  <a:cubicBezTo>
                    <a:pt x="8256" y="12190"/>
                    <a:pt x="9216" y="11230"/>
                    <a:pt x="10038" y="9275"/>
                  </a:cubicBezTo>
                  <a:cubicBezTo>
                    <a:pt x="10896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7" y="0"/>
                    <a:pt x="3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CF40F98C-A08F-61AF-AC08-73F2B89DAB55}"/>
                </a:ext>
              </a:extLst>
            </p:cNvPr>
            <p:cNvSpPr/>
            <p:nvPr/>
          </p:nvSpPr>
          <p:spPr>
            <a:xfrm>
              <a:off x="4793560" y="3432429"/>
              <a:ext cx="15870" cy="20865"/>
            </a:xfrm>
            <a:custGeom>
              <a:avLst/>
              <a:gdLst>
                <a:gd name="connsiteX0" fmla="*/ 3845 w 15870"/>
                <a:gd name="connsiteY0" fmla="*/ 0 h 20865"/>
                <a:gd name="connsiteX1" fmla="*/ 913 w 15870"/>
                <a:gd name="connsiteY1" fmla="*/ 2795 h 20865"/>
                <a:gd name="connsiteX2" fmla="*/ 382 w 15870"/>
                <a:gd name="connsiteY2" fmla="*/ 10133 h 20865"/>
                <a:gd name="connsiteX3" fmla="*/ 742 w 15870"/>
                <a:gd name="connsiteY3" fmla="*/ 16185 h 20865"/>
                <a:gd name="connsiteX4" fmla="*/ 4136 w 15870"/>
                <a:gd name="connsiteY4" fmla="*/ 20420 h 20865"/>
                <a:gd name="connsiteX5" fmla="*/ 4788 w 15870"/>
                <a:gd name="connsiteY5" fmla="*/ 20420 h 20865"/>
                <a:gd name="connsiteX6" fmla="*/ 5920 w 15870"/>
                <a:gd name="connsiteY6" fmla="*/ 20403 h 20865"/>
                <a:gd name="connsiteX7" fmla="*/ 7737 w 15870"/>
                <a:gd name="connsiteY7" fmla="*/ 20608 h 20865"/>
                <a:gd name="connsiteX8" fmla="*/ 9109 w 15870"/>
                <a:gd name="connsiteY8" fmla="*/ 20831 h 20865"/>
                <a:gd name="connsiteX9" fmla="*/ 10463 w 15870"/>
                <a:gd name="connsiteY9" fmla="*/ 20540 h 20865"/>
                <a:gd name="connsiteX10" fmla="*/ 10634 w 15870"/>
                <a:gd name="connsiteY10" fmla="*/ 20660 h 20865"/>
                <a:gd name="connsiteX11" fmla="*/ 11526 w 15870"/>
                <a:gd name="connsiteY11" fmla="*/ 20866 h 20865"/>
                <a:gd name="connsiteX12" fmla="*/ 15709 w 15870"/>
                <a:gd name="connsiteY12" fmla="*/ 16476 h 20865"/>
                <a:gd name="connsiteX13" fmla="*/ 14612 w 15870"/>
                <a:gd name="connsiteY13" fmla="*/ 14076 h 20865"/>
                <a:gd name="connsiteX14" fmla="*/ 13806 w 15870"/>
                <a:gd name="connsiteY14" fmla="*/ 13956 h 20865"/>
                <a:gd name="connsiteX15" fmla="*/ 6023 w 15870"/>
                <a:gd name="connsiteY15" fmla="*/ 600 h 20865"/>
                <a:gd name="connsiteX16" fmla="*/ 3845 w 15870"/>
                <a:gd name="connsiteY16" fmla="*/ 0 h 2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70" h="20865">
                  <a:moveTo>
                    <a:pt x="3845" y="0"/>
                  </a:moveTo>
                  <a:cubicBezTo>
                    <a:pt x="2559" y="0"/>
                    <a:pt x="1668" y="874"/>
                    <a:pt x="913" y="2795"/>
                  </a:cubicBezTo>
                  <a:cubicBezTo>
                    <a:pt x="-30" y="5161"/>
                    <a:pt x="-304" y="7578"/>
                    <a:pt x="382" y="10133"/>
                  </a:cubicBezTo>
                  <a:cubicBezTo>
                    <a:pt x="913" y="12087"/>
                    <a:pt x="1308" y="13939"/>
                    <a:pt x="742" y="16185"/>
                  </a:cubicBezTo>
                  <a:cubicBezTo>
                    <a:pt x="-133" y="19665"/>
                    <a:pt x="622" y="20420"/>
                    <a:pt x="4136" y="20420"/>
                  </a:cubicBezTo>
                  <a:cubicBezTo>
                    <a:pt x="4342" y="20420"/>
                    <a:pt x="4565" y="20420"/>
                    <a:pt x="4788" y="20420"/>
                  </a:cubicBezTo>
                  <a:cubicBezTo>
                    <a:pt x="5165" y="20420"/>
                    <a:pt x="5542" y="20403"/>
                    <a:pt x="5920" y="20403"/>
                  </a:cubicBezTo>
                  <a:cubicBezTo>
                    <a:pt x="6537" y="20403"/>
                    <a:pt x="7154" y="20437"/>
                    <a:pt x="7737" y="20608"/>
                  </a:cubicBezTo>
                  <a:cubicBezTo>
                    <a:pt x="8234" y="20763"/>
                    <a:pt x="8697" y="20831"/>
                    <a:pt x="9109" y="20831"/>
                  </a:cubicBezTo>
                  <a:cubicBezTo>
                    <a:pt x="9623" y="20831"/>
                    <a:pt x="10069" y="20728"/>
                    <a:pt x="10463" y="20540"/>
                  </a:cubicBezTo>
                  <a:lnTo>
                    <a:pt x="10634" y="20660"/>
                  </a:lnTo>
                  <a:cubicBezTo>
                    <a:pt x="10926" y="20797"/>
                    <a:pt x="11218" y="20866"/>
                    <a:pt x="11526" y="20866"/>
                  </a:cubicBezTo>
                  <a:cubicBezTo>
                    <a:pt x="13104" y="20866"/>
                    <a:pt x="14852" y="19100"/>
                    <a:pt x="15709" y="16476"/>
                  </a:cubicBezTo>
                  <a:cubicBezTo>
                    <a:pt x="16087" y="15311"/>
                    <a:pt x="15829" y="14385"/>
                    <a:pt x="14612" y="14076"/>
                  </a:cubicBezTo>
                  <a:cubicBezTo>
                    <a:pt x="14338" y="14008"/>
                    <a:pt x="14063" y="13973"/>
                    <a:pt x="13806" y="13956"/>
                  </a:cubicBezTo>
                  <a:cubicBezTo>
                    <a:pt x="14338" y="9207"/>
                    <a:pt x="12178" y="3789"/>
                    <a:pt x="6023" y="600"/>
                  </a:cubicBezTo>
                  <a:cubicBezTo>
                    <a:pt x="5182" y="206"/>
                    <a:pt x="4463" y="0"/>
                    <a:pt x="38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6D3BA15C-73B1-64AA-FB7A-FD6774B850D4}"/>
                </a:ext>
              </a:extLst>
            </p:cNvPr>
            <p:cNvSpPr/>
            <p:nvPr/>
          </p:nvSpPr>
          <p:spPr>
            <a:xfrm>
              <a:off x="4802288" y="3418215"/>
              <a:ext cx="15512" cy="17710"/>
            </a:xfrm>
            <a:custGeom>
              <a:avLst/>
              <a:gdLst>
                <a:gd name="connsiteX0" fmla="*/ 8421 w 15512"/>
                <a:gd name="connsiteY0" fmla="*/ 0 h 17710"/>
                <a:gd name="connsiteX1" fmla="*/ 3 w 15512"/>
                <a:gd name="connsiteY1" fmla="*/ 7098 h 17710"/>
                <a:gd name="connsiteX2" fmla="*/ 861 w 15512"/>
                <a:gd name="connsiteY2" fmla="*/ 8350 h 17710"/>
                <a:gd name="connsiteX3" fmla="*/ 980 w 15512"/>
                <a:gd name="connsiteY3" fmla="*/ 8350 h 17710"/>
                <a:gd name="connsiteX4" fmla="*/ 1581 w 15512"/>
                <a:gd name="connsiteY4" fmla="*/ 8315 h 17710"/>
                <a:gd name="connsiteX5" fmla="*/ 2283 w 15512"/>
                <a:gd name="connsiteY5" fmla="*/ 11350 h 17710"/>
                <a:gd name="connsiteX6" fmla="*/ 3638 w 15512"/>
                <a:gd name="connsiteY6" fmla="*/ 16271 h 17710"/>
                <a:gd name="connsiteX7" fmla="*/ 8353 w 15512"/>
                <a:gd name="connsiteY7" fmla="*/ 17711 h 17710"/>
                <a:gd name="connsiteX8" fmla="*/ 14696 w 15512"/>
                <a:gd name="connsiteY8" fmla="*/ 14076 h 17710"/>
                <a:gd name="connsiteX9" fmla="*/ 10393 w 15512"/>
                <a:gd name="connsiteY9" fmla="*/ 446 h 17710"/>
                <a:gd name="connsiteX10" fmla="*/ 8421 w 15512"/>
                <a:gd name="connsiteY10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12" h="17710">
                  <a:moveTo>
                    <a:pt x="8421" y="0"/>
                  </a:moveTo>
                  <a:cubicBezTo>
                    <a:pt x="4787" y="0"/>
                    <a:pt x="175" y="3515"/>
                    <a:pt x="3" y="7098"/>
                  </a:cubicBezTo>
                  <a:cubicBezTo>
                    <a:pt x="-31" y="7664"/>
                    <a:pt x="192" y="8350"/>
                    <a:pt x="861" y="8350"/>
                  </a:cubicBezTo>
                  <a:cubicBezTo>
                    <a:pt x="895" y="8350"/>
                    <a:pt x="929" y="8350"/>
                    <a:pt x="980" y="8350"/>
                  </a:cubicBezTo>
                  <a:cubicBezTo>
                    <a:pt x="1203" y="8332"/>
                    <a:pt x="1409" y="8315"/>
                    <a:pt x="1581" y="8315"/>
                  </a:cubicBezTo>
                  <a:cubicBezTo>
                    <a:pt x="4101" y="8315"/>
                    <a:pt x="2935" y="10510"/>
                    <a:pt x="2283" y="11350"/>
                  </a:cubicBezTo>
                  <a:cubicBezTo>
                    <a:pt x="278" y="13922"/>
                    <a:pt x="1838" y="15105"/>
                    <a:pt x="3638" y="16271"/>
                  </a:cubicBezTo>
                  <a:cubicBezTo>
                    <a:pt x="5130" y="17248"/>
                    <a:pt x="6776" y="17711"/>
                    <a:pt x="8353" y="17711"/>
                  </a:cubicBezTo>
                  <a:cubicBezTo>
                    <a:pt x="11010" y="17711"/>
                    <a:pt x="13479" y="16425"/>
                    <a:pt x="14696" y="14076"/>
                  </a:cubicBezTo>
                  <a:cubicBezTo>
                    <a:pt x="16857" y="9910"/>
                    <a:pt x="14491" y="2418"/>
                    <a:pt x="10393" y="446"/>
                  </a:cubicBezTo>
                  <a:cubicBezTo>
                    <a:pt x="9793" y="137"/>
                    <a:pt x="9124" y="0"/>
                    <a:pt x="84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3AD41B72-E2EE-978A-A6B5-3C8B4A991CF1}"/>
                </a:ext>
              </a:extLst>
            </p:cNvPr>
            <p:cNvSpPr/>
            <p:nvPr/>
          </p:nvSpPr>
          <p:spPr>
            <a:xfrm>
              <a:off x="4830650" y="3364431"/>
              <a:ext cx="13896" cy="15224"/>
            </a:xfrm>
            <a:custGeom>
              <a:avLst/>
              <a:gdLst>
                <a:gd name="connsiteX0" fmla="*/ 7492 w 13896"/>
                <a:gd name="connsiteY0" fmla="*/ 0 h 15224"/>
                <a:gd name="connsiteX1" fmla="*/ 308 w 13896"/>
                <a:gd name="connsiteY1" fmla="*/ 5966 h 15224"/>
                <a:gd name="connsiteX2" fmla="*/ 4868 w 13896"/>
                <a:gd name="connsiteY2" fmla="*/ 14265 h 15224"/>
                <a:gd name="connsiteX3" fmla="*/ 8675 w 13896"/>
                <a:gd name="connsiteY3" fmla="*/ 15225 h 15224"/>
                <a:gd name="connsiteX4" fmla="*/ 10869 w 13896"/>
                <a:gd name="connsiteY4" fmla="*/ 14265 h 15224"/>
                <a:gd name="connsiteX5" fmla="*/ 13716 w 13896"/>
                <a:gd name="connsiteY5" fmla="*/ 5778 h 15224"/>
                <a:gd name="connsiteX6" fmla="*/ 8812 w 13896"/>
                <a:gd name="connsiteY6" fmla="*/ 120 h 15224"/>
                <a:gd name="connsiteX7" fmla="*/ 7492 w 13896"/>
                <a:gd name="connsiteY7" fmla="*/ 0 h 15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6" h="15224">
                  <a:moveTo>
                    <a:pt x="7492" y="0"/>
                  </a:moveTo>
                  <a:cubicBezTo>
                    <a:pt x="4028" y="0"/>
                    <a:pt x="1251" y="2263"/>
                    <a:pt x="308" y="5966"/>
                  </a:cubicBezTo>
                  <a:cubicBezTo>
                    <a:pt x="-669" y="9824"/>
                    <a:pt x="634" y="12259"/>
                    <a:pt x="4868" y="14265"/>
                  </a:cubicBezTo>
                  <a:cubicBezTo>
                    <a:pt x="6051" y="14573"/>
                    <a:pt x="7406" y="15225"/>
                    <a:pt x="8675" y="15225"/>
                  </a:cubicBezTo>
                  <a:cubicBezTo>
                    <a:pt x="9463" y="15225"/>
                    <a:pt x="10218" y="14985"/>
                    <a:pt x="10869" y="14265"/>
                  </a:cubicBezTo>
                  <a:cubicBezTo>
                    <a:pt x="12909" y="12036"/>
                    <a:pt x="14436" y="9207"/>
                    <a:pt x="13716" y="5778"/>
                  </a:cubicBezTo>
                  <a:cubicBezTo>
                    <a:pt x="13098" y="2812"/>
                    <a:pt x="11058" y="480"/>
                    <a:pt x="8812" y="120"/>
                  </a:cubicBezTo>
                  <a:cubicBezTo>
                    <a:pt x="8383" y="34"/>
                    <a:pt x="7937" y="0"/>
                    <a:pt x="74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C6529C60-34F5-DA45-1845-50B09C9A946E}"/>
                </a:ext>
              </a:extLst>
            </p:cNvPr>
            <p:cNvSpPr/>
            <p:nvPr/>
          </p:nvSpPr>
          <p:spPr>
            <a:xfrm>
              <a:off x="4840353" y="3422604"/>
              <a:ext cx="4423" cy="4474"/>
            </a:xfrm>
            <a:custGeom>
              <a:avLst/>
              <a:gdLst>
                <a:gd name="connsiteX0" fmla="*/ 4424 w 4423"/>
                <a:gd name="connsiteY0" fmla="*/ 0 h 4474"/>
                <a:gd name="connsiteX1" fmla="*/ 2074 w 4423"/>
                <a:gd name="connsiteY1" fmla="*/ 1371 h 4474"/>
                <a:gd name="connsiteX2" fmla="*/ 0 w 4423"/>
                <a:gd name="connsiteY2" fmla="*/ 3429 h 4474"/>
                <a:gd name="connsiteX3" fmla="*/ 257 w 4423"/>
                <a:gd name="connsiteY3" fmla="*/ 4475 h 4474"/>
                <a:gd name="connsiteX4" fmla="*/ 4424 w 4423"/>
                <a:gd name="connsiteY4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3" h="4474">
                  <a:moveTo>
                    <a:pt x="4424" y="0"/>
                  </a:moveTo>
                  <a:cubicBezTo>
                    <a:pt x="3617" y="411"/>
                    <a:pt x="2829" y="857"/>
                    <a:pt x="2074" y="1371"/>
                  </a:cubicBezTo>
                  <a:cubicBezTo>
                    <a:pt x="1252" y="1937"/>
                    <a:pt x="617" y="2795"/>
                    <a:pt x="0" y="3429"/>
                  </a:cubicBezTo>
                  <a:cubicBezTo>
                    <a:pt x="69" y="3806"/>
                    <a:pt x="154" y="4149"/>
                    <a:pt x="257" y="4475"/>
                  </a:cubicBezTo>
                  <a:cubicBezTo>
                    <a:pt x="1663" y="2966"/>
                    <a:pt x="3035" y="1492"/>
                    <a:pt x="442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8ACDE045-5602-3383-9842-709075141B50}"/>
                </a:ext>
              </a:extLst>
            </p:cNvPr>
            <p:cNvSpPr/>
            <p:nvPr/>
          </p:nvSpPr>
          <p:spPr>
            <a:xfrm>
              <a:off x="4840114" y="3412283"/>
              <a:ext cx="7405" cy="8040"/>
            </a:xfrm>
            <a:custGeom>
              <a:avLst/>
              <a:gdLst>
                <a:gd name="connsiteX0" fmla="*/ 3617 w 7405"/>
                <a:gd name="connsiteY0" fmla="*/ 0 h 8040"/>
                <a:gd name="connsiteX1" fmla="*/ 3582 w 7405"/>
                <a:gd name="connsiteY1" fmla="*/ 0 h 8040"/>
                <a:gd name="connsiteX2" fmla="*/ 33 w 7405"/>
                <a:gd name="connsiteY2" fmla="*/ 4612 h 8040"/>
                <a:gd name="connsiteX3" fmla="*/ 2914 w 7405"/>
                <a:gd name="connsiteY3" fmla="*/ 8041 h 8040"/>
                <a:gd name="connsiteX4" fmla="*/ 7406 w 7405"/>
                <a:gd name="connsiteY4" fmla="*/ 3240 h 8040"/>
                <a:gd name="connsiteX5" fmla="*/ 3617 w 7405"/>
                <a:gd name="connsiteY5" fmla="*/ 0 h 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05" h="8040">
                  <a:moveTo>
                    <a:pt x="3617" y="0"/>
                  </a:moveTo>
                  <a:cubicBezTo>
                    <a:pt x="3599" y="0"/>
                    <a:pt x="3582" y="0"/>
                    <a:pt x="3582" y="0"/>
                  </a:cubicBezTo>
                  <a:cubicBezTo>
                    <a:pt x="2091" y="34"/>
                    <a:pt x="-310" y="2915"/>
                    <a:pt x="33" y="4612"/>
                  </a:cubicBezTo>
                  <a:cubicBezTo>
                    <a:pt x="376" y="6326"/>
                    <a:pt x="1251" y="7664"/>
                    <a:pt x="2914" y="8041"/>
                  </a:cubicBezTo>
                  <a:cubicBezTo>
                    <a:pt x="4405" y="6429"/>
                    <a:pt x="5914" y="4835"/>
                    <a:pt x="7406" y="3240"/>
                  </a:cubicBezTo>
                  <a:cubicBezTo>
                    <a:pt x="6789" y="1646"/>
                    <a:pt x="4971" y="0"/>
                    <a:pt x="3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26B3B612-EB3F-9F1C-8196-20D9AE91FB74}"/>
                </a:ext>
              </a:extLst>
            </p:cNvPr>
            <p:cNvSpPr/>
            <p:nvPr/>
          </p:nvSpPr>
          <p:spPr>
            <a:xfrm>
              <a:off x="4843011" y="3415524"/>
              <a:ext cx="4681" cy="4903"/>
            </a:xfrm>
            <a:custGeom>
              <a:avLst/>
              <a:gdLst>
                <a:gd name="connsiteX0" fmla="*/ 4492 w 4681"/>
                <a:gd name="connsiteY0" fmla="*/ 0 h 4903"/>
                <a:gd name="connsiteX1" fmla="*/ 0 w 4681"/>
                <a:gd name="connsiteY1" fmla="*/ 4800 h 4903"/>
                <a:gd name="connsiteX2" fmla="*/ 806 w 4681"/>
                <a:gd name="connsiteY2" fmla="*/ 4903 h 4903"/>
                <a:gd name="connsiteX3" fmla="*/ 943 w 4681"/>
                <a:gd name="connsiteY3" fmla="*/ 4903 h 4903"/>
                <a:gd name="connsiteX4" fmla="*/ 4681 w 4681"/>
                <a:gd name="connsiteY4" fmla="*/ 943 h 4903"/>
                <a:gd name="connsiteX5" fmla="*/ 4492 w 4681"/>
                <a:gd name="connsiteY5" fmla="*/ 0 h 4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" h="4903">
                  <a:moveTo>
                    <a:pt x="4492" y="0"/>
                  </a:moveTo>
                  <a:cubicBezTo>
                    <a:pt x="3000" y="1594"/>
                    <a:pt x="1509" y="3189"/>
                    <a:pt x="0" y="4800"/>
                  </a:cubicBezTo>
                  <a:cubicBezTo>
                    <a:pt x="257" y="4852"/>
                    <a:pt x="514" y="4886"/>
                    <a:pt x="806" y="4903"/>
                  </a:cubicBezTo>
                  <a:cubicBezTo>
                    <a:pt x="857" y="4903"/>
                    <a:pt x="909" y="4903"/>
                    <a:pt x="943" y="4903"/>
                  </a:cubicBezTo>
                  <a:cubicBezTo>
                    <a:pt x="2949" y="4903"/>
                    <a:pt x="4715" y="3069"/>
                    <a:pt x="4681" y="943"/>
                  </a:cubicBezTo>
                  <a:cubicBezTo>
                    <a:pt x="4681" y="652"/>
                    <a:pt x="4612" y="326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95D5C5B9-63C9-24A1-3137-44C11F550F76}"/>
                </a:ext>
              </a:extLst>
            </p:cNvPr>
            <p:cNvSpPr/>
            <p:nvPr/>
          </p:nvSpPr>
          <p:spPr>
            <a:xfrm>
              <a:off x="4810773" y="3442390"/>
              <a:ext cx="12383" cy="16253"/>
            </a:xfrm>
            <a:custGeom>
              <a:avLst/>
              <a:gdLst>
                <a:gd name="connsiteX0" fmla="*/ 8697 w 12383"/>
                <a:gd name="connsiteY0" fmla="*/ 0 h 16253"/>
                <a:gd name="connsiteX1" fmla="*/ 2971 w 12383"/>
                <a:gd name="connsiteY1" fmla="*/ 1612 h 16253"/>
                <a:gd name="connsiteX2" fmla="*/ 1702 w 12383"/>
                <a:gd name="connsiteY2" fmla="*/ 2897 h 16253"/>
                <a:gd name="connsiteX3" fmla="*/ 1479 w 12383"/>
                <a:gd name="connsiteY3" fmla="*/ 4029 h 16253"/>
                <a:gd name="connsiteX4" fmla="*/ 1565 w 12383"/>
                <a:gd name="connsiteY4" fmla="*/ 7201 h 16253"/>
                <a:gd name="connsiteX5" fmla="*/ 588 w 12383"/>
                <a:gd name="connsiteY5" fmla="*/ 12139 h 16253"/>
                <a:gd name="connsiteX6" fmla="*/ 4222 w 12383"/>
                <a:gd name="connsiteY6" fmla="*/ 16253 h 16253"/>
                <a:gd name="connsiteX7" fmla="*/ 12383 w 12383"/>
                <a:gd name="connsiteY7" fmla="*/ 1029 h 16253"/>
                <a:gd name="connsiteX8" fmla="*/ 8697 w 12383"/>
                <a:gd name="connsiteY8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83" h="16253">
                  <a:moveTo>
                    <a:pt x="8697" y="0"/>
                  </a:moveTo>
                  <a:cubicBezTo>
                    <a:pt x="6828" y="0"/>
                    <a:pt x="4719" y="549"/>
                    <a:pt x="2971" y="1612"/>
                  </a:cubicBezTo>
                  <a:cubicBezTo>
                    <a:pt x="2473" y="1920"/>
                    <a:pt x="2045" y="2400"/>
                    <a:pt x="1702" y="2897"/>
                  </a:cubicBezTo>
                  <a:cubicBezTo>
                    <a:pt x="1496" y="3189"/>
                    <a:pt x="1428" y="4012"/>
                    <a:pt x="1479" y="4029"/>
                  </a:cubicBezTo>
                  <a:cubicBezTo>
                    <a:pt x="4342" y="5023"/>
                    <a:pt x="3074" y="6223"/>
                    <a:pt x="1565" y="7201"/>
                  </a:cubicBezTo>
                  <a:cubicBezTo>
                    <a:pt x="-493" y="8538"/>
                    <a:pt x="-184" y="10304"/>
                    <a:pt x="588" y="12139"/>
                  </a:cubicBezTo>
                  <a:cubicBezTo>
                    <a:pt x="1376" y="14042"/>
                    <a:pt x="2594" y="15482"/>
                    <a:pt x="4222" y="16253"/>
                  </a:cubicBezTo>
                  <a:cubicBezTo>
                    <a:pt x="6760" y="10784"/>
                    <a:pt x="9469" y="5606"/>
                    <a:pt x="12383" y="1029"/>
                  </a:cubicBezTo>
                  <a:cubicBezTo>
                    <a:pt x="11509" y="343"/>
                    <a:pt x="10189" y="0"/>
                    <a:pt x="8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04B9306F-BE6C-6E07-3FEC-F71D3CE11315}"/>
                </a:ext>
              </a:extLst>
            </p:cNvPr>
            <p:cNvSpPr/>
            <p:nvPr/>
          </p:nvSpPr>
          <p:spPr>
            <a:xfrm>
              <a:off x="4814996" y="3443436"/>
              <a:ext cx="9858" cy="17573"/>
            </a:xfrm>
            <a:custGeom>
              <a:avLst/>
              <a:gdLst>
                <a:gd name="connsiteX0" fmla="*/ 8161 w 9858"/>
                <a:gd name="connsiteY0" fmla="*/ 0 h 17573"/>
                <a:gd name="connsiteX1" fmla="*/ 0 w 9858"/>
                <a:gd name="connsiteY1" fmla="*/ 15225 h 17573"/>
                <a:gd name="connsiteX2" fmla="*/ 2280 w 9858"/>
                <a:gd name="connsiteY2" fmla="*/ 15825 h 17573"/>
                <a:gd name="connsiteX3" fmla="*/ 2606 w 9858"/>
                <a:gd name="connsiteY3" fmla="*/ 15825 h 17573"/>
                <a:gd name="connsiteX4" fmla="*/ 2126 w 9858"/>
                <a:gd name="connsiteY4" fmla="*/ 16579 h 17573"/>
                <a:gd name="connsiteX5" fmla="*/ 2023 w 9858"/>
                <a:gd name="connsiteY5" fmla="*/ 17574 h 17573"/>
                <a:gd name="connsiteX6" fmla="*/ 9858 w 9858"/>
                <a:gd name="connsiteY6" fmla="*/ 2623 h 17573"/>
                <a:gd name="connsiteX7" fmla="*/ 8384 w 9858"/>
                <a:gd name="connsiteY7" fmla="*/ 189 h 17573"/>
                <a:gd name="connsiteX8" fmla="*/ 8161 w 9858"/>
                <a:gd name="connsiteY8" fmla="*/ 0 h 1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8" h="17573">
                  <a:moveTo>
                    <a:pt x="8161" y="0"/>
                  </a:moveTo>
                  <a:cubicBezTo>
                    <a:pt x="5229" y="4578"/>
                    <a:pt x="2520" y="9755"/>
                    <a:pt x="0" y="15225"/>
                  </a:cubicBezTo>
                  <a:cubicBezTo>
                    <a:pt x="686" y="15550"/>
                    <a:pt x="1440" y="15756"/>
                    <a:pt x="2280" y="15825"/>
                  </a:cubicBezTo>
                  <a:lnTo>
                    <a:pt x="2606" y="15825"/>
                  </a:lnTo>
                  <a:cubicBezTo>
                    <a:pt x="2417" y="16048"/>
                    <a:pt x="2246" y="16305"/>
                    <a:pt x="2126" y="16579"/>
                  </a:cubicBezTo>
                  <a:cubicBezTo>
                    <a:pt x="2006" y="16836"/>
                    <a:pt x="1989" y="17196"/>
                    <a:pt x="2023" y="17574"/>
                  </a:cubicBezTo>
                  <a:cubicBezTo>
                    <a:pt x="4475" y="12207"/>
                    <a:pt x="7064" y="7132"/>
                    <a:pt x="9858" y="2623"/>
                  </a:cubicBezTo>
                  <a:cubicBezTo>
                    <a:pt x="9550" y="1680"/>
                    <a:pt x="9070" y="840"/>
                    <a:pt x="8384" y="189"/>
                  </a:cubicBezTo>
                  <a:cubicBezTo>
                    <a:pt x="8315" y="120"/>
                    <a:pt x="8230" y="51"/>
                    <a:pt x="81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B6ABA705-CA79-9E9F-D8E0-FD86D3A56183}"/>
                </a:ext>
              </a:extLst>
            </p:cNvPr>
            <p:cNvSpPr/>
            <p:nvPr/>
          </p:nvSpPr>
          <p:spPr>
            <a:xfrm>
              <a:off x="4841338" y="3397898"/>
              <a:ext cx="4360" cy="4869"/>
            </a:xfrm>
            <a:custGeom>
              <a:avLst/>
              <a:gdLst>
                <a:gd name="connsiteX0" fmla="*/ 2084 w 4360"/>
                <a:gd name="connsiteY0" fmla="*/ 0 h 4869"/>
                <a:gd name="connsiteX1" fmla="*/ 250 w 4360"/>
                <a:gd name="connsiteY1" fmla="*/ 1286 h 4869"/>
                <a:gd name="connsiteX2" fmla="*/ 1381 w 4360"/>
                <a:gd name="connsiteY2" fmla="*/ 4372 h 4869"/>
                <a:gd name="connsiteX3" fmla="*/ 2873 w 4360"/>
                <a:gd name="connsiteY3" fmla="*/ 4869 h 4869"/>
                <a:gd name="connsiteX4" fmla="*/ 4090 w 4360"/>
                <a:gd name="connsiteY4" fmla="*/ 4321 h 4869"/>
                <a:gd name="connsiteX5" fmla="*/ 2547 w 4360"/>
                <a:gd name="connsiteY5" fmla="*/ 51 h 4869"/>
                <a:gd name="connsiteX6" fmla="*/ 2084 w 4360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0" h="4869">
                  <a:moveTo>
                    <a:pt x="2084" y="0"/>
                  </a:moveTo>
                  <a:cubicBezTo>
                    <a:pt x="1279" y="0"/>
                    <a:pt x="610" y="480"/>
                    <a:pt x="250" y="1286"/>
                  </a:cubicBezTo>
                  <a:cubicBezTo>
                    <a:pt x="-368" y="2623"/>
                    <a:pt x="216" y="3669"/>
                    <a:pt x="1381" y="4372"/>
                  </a:cubicBezTo>
                  <a:cubicBezTo>
                    <a:pt x="1861" y="4663"/>
                    <a:pt x="2376" y="4869"/>
                    <a:pt x="2873" y="4869"/>
                  </a:cubicBezTo>
                  <a:cubicBezTo>
                    <a:pt x="3302" y="4869"/>
                    <a:pt x="3713" y="4715"/>
                    <a:pt x="4090" y="4321"/>
                  </a:cubicBezTo>
                  <a:cubicBezTo>
                    <a:pt x="4862" y="3549"/>
                    <a:pt x="3868" y="823"/>
                    <a:pt x="2547" y="51"/>
                  </a:cubicBezTo>
                  <a:cubicBezTo>
                    <a:pt x="2393" y="17"/>
                    <a:pt x="2239" y="0"/>
                    <a:pt x="2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0F2FF764-0BEE-F5D0-38D9-A02887F433C5}"/>
                </a:ext>
              </a:extLst>
            </p:cNvPr>
            <p:cNvSpPr/>
            <p:nvPr/>
          </p:nvSpPr>
          <p:spPr>
            <a:xfrm>
              <a:off x="4851709" y="3366935"/>
              <a:ext cx="12406" cy="13681"/>
            </a:xfrm>
            <a:custGeom>
              <a:avLst/>
              <a:gdLst>
                <a:gd name="connsiteX0" fmla="*/ 6698 w 12406"/>
                <a:gd name="connsiteY0" fmla="*/ 0 h 13681"/>
                <a:gd name="connsiteX1" fmla="*/ 5687 w 12406"/>
                <a:gd name="connsiteY1" fmla="*/ 137 h 13681"/>
                <a:gd name="connsiteX2" fmla="*/ 183 w 12406"/>
                <a:gd name="connsiteY2" fmla="*/ 5418 h 13681"/>
                <a:gd name="connsiteX3" fmla="*/ 2618 w 12406"/>
                <a:gd name="connsiteY3" fmla="*/ 10630 h 13681"/>
                <a:gd name="connsiteX4" fmla="*/ 4932 w 12406"/>
                <a:gd name="connsiteY4" fmla="*/ 12379 h 13681"/>
                <a:gd name="connsiteX5" fmla="*/ 5035 w 12406"/>
                <a:gd name="connsiteY5" fmla="*/ 12379 h 13681"/>
                <a:gd name="connsiteX6" fmla="*/ 7127 w 12406"/>
                <a:gd name="connsiteY6" fmla="*/ 13030 h 13681"/>
                <a:gd name="connsiteX7" fmla="*/ 9116 w 12406"/>
                <a:gd name="connsiteY7" fmla="*/ 13682 h 13681"/>
                <a:gd name="connsiteX8" fmla="*/ 10659 w 12406"/>
                <a:gd name="connsiteY8" fmla="*/ 13030 h 13681"/>
                <a:gd name="connsiteX9" fmla="*/ 12339 w 12406"/>
                <a:gd name="connsiteY9" fmla="*/ 6652 h 13681"/>
                <a:gd name="connsiteX10" fmla="*/ 10813 w 12406"/>
                <a:gd name="connsiteY10" fmla="*/ 2640 h 13681"/>
                <a:gd name="connsiteX11" fmla="*/ 6698 w 12406"/>
                <a:gd name="connsiteY11" fmla="*/ 0 h 1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06" h="13681">
                  <a:moveTo>
                    <a:pt x="6698" y="0"/>
                  </a:moveTo>
                  <a:cubicBezTo>
                    <a:pt x="6373" y="0"/>
                    <a:pt x="6029" y="51"/>
                    <a:pt x="5687" y="137"/>
                  </a:cubicBezTo>
                  <a:cubicBezTo>
                    <a:pt x="3115" y="857"/>
                    <a:pt x="1023" y="2572"/>
                    <a:pt x="183" y="5418"/>
                  </a:cubicBezTo>
                  <a:cubicBezTo>
                    <a:pt x="-537" y="7887"/>
                    <a:pt x="989" y="9327"/>
                    <a:pt x="2618" y="10630"/>
                  </a:cubicBezTo>
                  <a:cubicBezTo>
                    <a:pt x="3389" y="11264"/>
                    <a:pt x="4212" y="11830"/>
                    <a:pt x="4932" y="12379"/>
                  </a:cubicBezTo>
                  <a:cubicBezTo>
                    <a:pt x="4967" y="12379"/>
                    <a:pt x="5001" y="12379"/>
                    <a:pt x="5035" y="12379"/>
                  </a:cubicBezTo>
                  <a:cubicBezTo>
                    <a:pt x="5772" y="12379"/>
                    <a:pt x="6441" y="12704"/>
                    <a:pt x="7127" y="13030"/>
                  </a:cubicBezTo>
                  <a:cubicBezTo>
                    <a:pt x="7795" y="13356"/>
                    <a:pt x="8447" y="13682"/>
                    <a:pt x="9116" y="13682"/>
                  </a:cubicBezTo>
                  <a:cubicBezTo>
                    <a:pt x="9613" y="13682"/>
                    <a:pt x="10127" y="13510"/>
                    <a:pt x="10659" y="13030"/>
                  </a:cubicBezTo>
                  <a:cubicBezTo>
                    <a:pt x="12545" y="11333"/>
                    <a:pt x="12493" y="8984"/>
                    <a:pt x="12339" y="6652"/>
                  </a:cubicBezTo>
                  <a:cubicBezTo>
                    <a:pt x="12236" y="5144"/>
                    <a:pt x="11687" y="3840"/>
                    <a:pt x="10813" y="2640"/>
                  </a:cubicBezTo>
                  <a:cubicBezTo>
                    <a:pt x="9716" y="1149"/>
                    <a:pt x="8344" y="0"/>
                    <a:pt x="66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01532ADA-CC80-0805-7057-461BAD18F7B3}"/>
                </a:ext>
              </a:extLst>
            </p:cNvPr>
            <p:cNvSpPr/>
            <p:nvPr/>
          </p:nvSpPr>
          <p:spPr>
            <a:xfrm>
              <a:off x="4927470" y="3280352"/>
              <a:ext cx="10980" cy="11006"/>
            </a:xfrm>
            <a:custGeom>
              <a:avLst/>
              <a:gdLst>
                <a:gd name="connsiteX0" fmla="*/ 8073 w 10980"/>
                <a:gd name="connsiteY0" fmla="*/ 0 h 11006"/>
                <a:gd name="connsiteX1" fmla="*/ 5604 w 10980"/>
                <a:gd name="connsiteY1" fmla="*/ 823 h 11006"/>
                <a:gd name="connsiteX2" fmla="*/ 2415 w 10980"/>
                <a:gd name="connsiteY2" fmla="*/ 3566 h 11006"/>
                <a:gd name="connsiteX3" fmla="*/ 134 w 10980"/>
                <a:gd name="connsiteY3" fmla="*/ 7441 h 11006"/>
                <a:gd name="connsiteX4" fmla="*/ 4181 w 10980"/>
                <a:gd name="connsiteY4" fmla="*/ 10595 h 11006"/>
                <a:gd name="connsiteX5" fmla="*/ 7524 w 10980"/>
                <a:gd name="connsiteY5" fmla="*/ 11007 h 11006"/>
                <a:gd name="connsiteX6" fmla="*/ 10867 w 10980"/>
                <a:gd name="connsiteY6" fmla="*/ 4818 h 11006"/>
                <a:gd name="connsiteX7" fmla="*/ 10901 w 10980"/>
                <a:gd name="connsiteY7" fmla="*/ 2349 h 11006"/>
                <a:gd name="connsiteX8" fmla="*/ 9873 w 10980"/>
                <a:gd name="connsiteY8" fmla="*/ 549 h 11006"/>
                <a:gd name="connsiteX9" fmla="*/ 8073 w 10980"/>
                <a:gd name="connsiteY9" fmla="*/ 0 h 1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80" h="11006">
                  <a:moveTo>
                    <a:pt x="8073" y="0"/>
                  </a:moveTo>
                  <a:cubicBezTo>
                    <a:pt x="7147" y="0"/>
                    <a:pt x="6324" y="429"/>
                    <a:pt x="5604" y="823"/>
                  </a:cubicBezTo>
                  <a:cubicBezTo>
                    <a:pt x="4403" y="1457"/>
                    <a:pt x="3546" y="2760"/>
                    <a:pt x="2415" y="3566"/>
                  </a:cubicBezTo>
                  <a:cubicBezTo>
                    <a:pt x="1060" y="4526"/>
                    <a:pt x="-466" y="5366"/>
                    <a:pt x="134" y="7441"/>
                  </a:cubicBezTo>
                  <a:cubicBezTo>
                    <a:pt x="717" y="9447"/>
                    <a:pt x="2277" y="10253"/>
                    <a:pt x="4181" y="10595"/>
                  </a:cubicBezTo>
                  <a:cubicBezTo>
                    <a:pt x="5552" y="10853"/>
                    <a:pt x="6649" y="11007"/>
                    <a:pt x="7524" y="11007"/>
                  </a:cubicBezTo>
                  <a:cubicBezTo>
                    <a:pt x="10267" y="11007"/>
                    <a:pt x="10765" y="9481"/>
                    <a:pt x="10867" y="4818"/>
                  </a:cubicBezTo>
                  <a:cubicBezTo>
                    <a:pt x="10884" y="3995"/>
                    <a:pt x="11090" y="3103"/>
                    <a:pt x="10901" y="2349"/>
                  </a:cubicBezTo>
                  <a:cubicBezTo>
                    <a:pt x="10713" y="1594"/>
                    <a:pt x="10113" y="960"/>
                    <a:pt x="9873" y="549"/>
                  </a:cubicBezTo>
                  <a:cubicBezTo>
                    <a:pt x="9221" y="137"/>
                    <a:pt x="8621" y="0"/>
                    <a:pt x="80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6B54D747-F3F2-C218-822F-9AC62023A96B}"/>
                </a:ext>
              </a:extLst>
            </p:cNvPr>
            <p:cNvSpPr/>
            <p:nvPr/>
          </p:nvSpPr>
          <p:spPr>
            <a:xfrm>
              <a:off x="4776779" y="3463718"/>
              <a:ext cx="10826" cy="10990"/>
            </a:xfrm>
            <a:custGeom>
              <a:avLst/>
              <a:gdLst>
                <a:gd name="connsiteX0" fmla="*/ 4836 w 10826"/>
                <a:gd name="connsiteY0" fmla="*/ 0 h 10990"/>
                <a:gd name="connsiteX1" fmla="*/ 2401 w 10826"/>
                <a:gd name="connsiteY1" fmla="*/ 223 h 10990"/>
                <a:gd name="connsiteX2" fmla="*/ 138 w 10826"/>
                <a:gd name="connsiteY2" fmla="*/ 5555 h 10990"/>
                <a:gd name="connsiteX3" fmla="*/ 1664 w 10826"/>
                <a:gd name="connsiteY3" fmla="*/ 10716 h 10990"/>
                <a:gd name="connsiteX4" fmla="*/ 2710 w 10826"/>
                <a:gd name="connsiteY4" fmla="*/ 10990 h 10990"/>
                <a:gd name="connsiteX5" fmla="*/ 6104 w 10826"/>
                <a:gd name="connsiteY5" fmla="*/ 9241 h 10990"/>
                <a:gd name="connsiteX6" fmla="*/ 9910 w 10826"/>
                <a:gd name="connsiteY6" fmla="*/ 6018 h 10990"/>
                <a:gd name="connsiteX7" fmla="*/ 9928 w 10826"/>
                <a:gd name="connsiteY7" fmla="*/ 2006 h 10990"/>
                <a:gd name="connsiteX8" fmla="*/ 4836 w 10826"/>
                <a:gd name="connsiteY8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6" h="10990">
                  <a:moveTo>
                    <a:pt x="4836" y="0"/>
                  </a:moveTo>
                  <a:cubicBezTo>
                    <a:pt x="4013" y="0"/>
                    <a:pt x="3190" y="86"/>
                    <a:pt x="2401" y="223"/>
                  </a:cubicBezTo>
                  <a:cubicBezTo>
                    <a:pt x="-325" y="686"/>
                    <a:pt x="395" y="3515"/>
                    <a:pt x="138" y="5555"/>
                  </a:cubicBezTo>
                  <a:cubicBezTo>
                    <a:pt x="-51" y="7510"/>
                    <a:pt x="-359" y="9653"/>
                    <a:pt x="1664" y="10716"/>
                  </a:cubicBezTo>
                  <a:cubicBezTo>
                    <a:pt x="2024" y="10904"/>
                    <a:pt x="2367" y="10990"/>
                    <a:pt x="2710" y="10990"/>
                  </a:cubicBezTo>
                  <a:cubicBezTo>
                    <a:pt x="3961" y="10990"/>
                    <a:pt x="5041" y="9910"/>
                    <a:pt x="6104" y="9241"/>
                  </a:cubicBezTo>
                  <a:cubicBezTo>
                    <a:pt x="7493" y="8367"/>
                    <a:pt x="8710" y="7184"/>
                    <a:pt x="9910" y="6018"/>
                  </a:cubicBezTo>
                  <a:cubicBezTo>
                    <a:pt x="11214" y="4749"/>
                    <a:pt x="11042" y="3172"/>
                    <a:pt x="9928" y="2006"/>
                  </a:cubicBezTo>
                  <a:cubicBezTo>
                    <a:pt x="8470" y="463"/>
                    <a:pt x="6653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4009B4AF-9F50-8C87-A432-95F8879AD656}"/>
                </a:ext>
              </a:extLst>
            </p:cNvPr>
            <p:cNvSpPr/>
            <p:nvPr/>
          </p:nvSpPr>
          <p:spPr>
            <a:xfrm>
              <a:off x="4785969" y="3403693"/>
              <a:ext cx="4566" cy="4251"/>
            </a:xfrm>
            <a:custGeom>
              <a:avLst/>
              <a:gdLst>
                <a:gd name="connsiteX0" fmla="*/ 2315 w 4566"/>
                <a:gd name="connsiteY0" fmla="*/ 0 h 4251"/>
                <a:gd name="connsiteX1" fmla="*/ 0 w 4566"/>
                <a:gd name="connsiteY1" fmla="*/ 1955 h 4251"/>
                <a:gd name="connsiteX2" fmla="*/ 2417 w 4566"/>
                <a:gd name="connsiteY2" fmla="*/ 4252 h 4251"/>
                <a:gd name="connsiteX3" fmla="*/ 2623 w 4566"/>
                <a:gd name="connsiteY3" fmla="*/ 4252 h 4251"/>
                <a:gd name="connsiteX4" fmla="*/ 4543 w 4566"/>
                <a:gd name="connsiteY4" fmla="*/ 2503 h 4251"/>
                <a:gd name="connsiteX5" fmla="*/ 2520 w 4566"/>
                <a:gd name="connsiteY5" fmla="*/ 17 h 4251"/>
                <a:gd name="connsiteX6" fmla="*/ 2315 w 4566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" h="4251">
                  <a:moveTo>
                    <a:pt x="2315" y="0"/>
                  </a:moveTo>
                  <a:cubicBezTo>
                    <a:pt x="1080" y="0"/>
                    <a:pt x="-17" y="292"/>
                    <a:pt x="0" y="1955"/>
                  </a:cubicBezTo>
                  <a:cubicBezTo>
                    <a:pt x="17" y="3515"/>
                    <a:pt x="1114" y="4149"/>
                    <a:pt x="2417" y="4252"/>
                  </a:cubicBezTo>
                  <a:cubicBezTo>
                    <a:pt x="2486" y="4252"/>
                    <a:pt x="2555" y="4252"/>
                    <a:pt x="2623" y="4252"/>
                  </a:cubicBezTo>
                  <a:cubicBezTo>
                    <a:pt x="3635" y="4252"/>
                    <a:pt x="4407" y="3669"/>
                    <a:pt x="4543" y="2503"/>
                  </a:cubicBezTo>
                  <a:cubicBezTo>
                    <a:pt x="4698" y="994"/>
                    <a:pt x="4098" y="34"/>
                    <a:pt x="2520" y="17"/>
                  </a:cubicBezTo>
                  <a:cubicBezTo>
                    <a:pt x="2452" y="0"/>
                    <a:pt x="2383" y="0"/>
                    <a:pt x="2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C77F6BCC-4105-6E29-19CD-107683271294}"/>
                </a:ext>
              </a:extLst>
            </p:cNvPr>
            <p:cNvSpPr/>
            <p:nvPr/>
          </p:nvSpPr>
          <p:spPr>
            <a:xfrm>
              <a:off x="4781023" y="3480400"/>
              <a:ext cx="4410" cy="4646"/>
            </a:xfrm>
            <a:custGeom>
              <a:avLst/>
              <a:gdLst>
                <a:gd name="connsiteX0" fmla="*/ 2169 w 4410"/>
                <a:gd name="connsiteY0" fmla="*/ 0 h 4646"/>
                <a:gd name="connsiteX1" fmla="*/ 94 w 4410"/>
                <a:gd name="connsiteY1" fmla="*/ 1749 h 4646"/>
                <a:gd name="connsiteX2" fmla="*/ 1809 w 4410"/>
                <a:gd name="connsiteY2" fmla="*/ 4440 h 4646"/>
                <a:gd name="connsiteX3" fmla="*/ 2855 w 4410"/>
                <a:gd name="connsiteY3" fmla="*/ 4646 h 4646"/>
                <a:gd name="connsiteX4" fmla="*/ 4278 w 4410"/>
                <a:gd name="connsiteY4" fmla="*/ 3600 h 4646"/>
                <a:gd name="connsiteX5" fmla="*/ 2821 w 4410"/>
                <a:gd name="connsiteY5" fmla="*/ 51 h 4646"/>
                <a:gd name="connsiteX6" fmla="*/ 2169 w 4410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" h="4646">
                  <a:moveTo>
                    <a:pt x="2169" y="0"/>
                  </a:moveTo>
                  <a:cubicBezTo>
                    <a:pt x="1106" y="0"/>
                    <a:pt x="386" y="549"/>
                    <a:pt x="94" y="1749"/>
                  </a:cubicBezTo>
                  <a:cubicBezTo>
                    <a:pt x="-300" y="3292"/>
                    <a:pt x="592" y="3995"/>
                    <a:pt x="1809" y="4440"/>
                  </a:cubicBezTo>
                  <a:cubicBezTo>
                    <a:pt x="2152" y="4561"/>
                    <a:pt x="2512" y="4646"/>
                    <a:pt x="2855" y="4646"/>
                  </a:cubicBezTo>
                  <a:cubicBezTo>
                    <a:pt x="3506" y="4646"/>
                    <a:pt x="4089" y="4355"/>
                    <a:pt x="4278" y="3600"/>
                  </a:cubicBezTo>
                  <a:cubicBezTo>
                    <a:pt x="4655" y="2177"/>
                    <a:pt x="4243" y="754"/>
                    <a:pt x="2821" y="51"/>
                  </a:cubicBezTo>
                  <a:cubicBezTo>
                    <a:pt x="2580" y="17"/>
                    <a:pt x="2375" y="0"/>
                    <a:pt x="21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8524A6D6-8EDB-E0D9-3F06-427B50BE08F2}"/>
                </a:ext>
              </a:extLst>
            </p:cNvPr>
            <p:cNvSpPr/>
            <p:nvPr/>
          </p:nvSpPr>
          <p:spPr>
            <a:xfrm>
              <a:off x="4805789" y="3462672"/>
              <a:ext cx="7320" cy="13235"/>
            </a:xfrm>
            <a:custGeom>
              <a:avLst/>
              <a:gdLst>
                <a:gd name="connsiteX0" fmla="*/ 6635 w 7320"/>
                <a:gd name="connsiteY0" fmla="*/ 0 h 13235"/>
                <a:gd name="connsiteX1" fmla="*/ 5298 w 7320"/>
                <a:gd name="connsiteY1" fmla="*/ 497 h 13235"/>
                <a:gd name="connsiteX2" fmla="*/ 0 w 7320"/>
                <a:gd name="connsiteY2" fmla="*/ 10356 h 13235"/>
                <a:gd name="connsiteX3" fmla="*/ 583 w 7320"/>
                <a:gd name="connsiteY3" fmla="*/ 11727 h 13235"/>
                <a:gd name="connsiteX4" fmla="*/ 1937 w 7320"/>
                <a:gd name="connsiteY4" fmla="*/ 13236 h 13235"/>
                <a:gd name="connsiteX5" fmla="*/ 7321 w 7320"/>
                <a:gd name="connsiteY5" fmla="*/ 120 h 13235"/>
                <a:gd name="connsiteX6" fmla="*/ 6635 w 7320"/>
                <a:gd name="connsiteY6" fmla="*/ 0 h 13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0" h="13235">
                  <a:moveTo>
                    <a:pt x="6635" y="0"/>
                  </a:moveTo>
                  <a:cubicBezTo>
                    <a:pt x="6189" y="0"/>
                    <a:pt x="5726" y="154"/>
                    <a:pt x="5298" y="497"/>
                  </a:cubicBezTo>
                  <a:cubicBezTo>
                    <a:pt x="2109" y="3000"/>
                    <a:pt x="2006" y="7304"/>
                    <a:pt x="0" y="10356"/>
                  </a:cubicBezTo>
                  <a:cubicBezTo>
                    <a:pt x="257" y="10973"/>
                    <a:pt x="394" y="11367"/>
                    <a:pt x="583" y="11727"/>
                  </a:cubicBezTo>
                  <a:cubicBezTo>
                    <a:pt x="908" y="12379"/>
                    <a:pt x="1371" y="12876"/>
                    <a:pt x="1937" y="13236"/>
                  </a:cubicBezTo>
                  <a:cubicBezTo>
                    <a:pt x="3652" y="8830"/>
                    <a:pt x="5435" y="4406"/>
                    <a:pt x="7321" y="120"/>
                  </a:cubicBezTo>
                  <a:cubicBezTo>
                    <a:pt x="7115" y="51"/>
                    <a:pt x="6875" y="0"/>
                    <a:pt x="66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408042C9-7C02-C8EF-854D-A23EBD73C98B}"/>
                </a:ext>
              </a:extLst>
            </p:cNvPr>
            <p:cNvSpPr/>
            <p:nvPr/>
          </p:nvSpPr>
          <p:spPr>
            <a:xfrm>
              <a:off x="4807726" y="3462809"/>
              <a:ext cx="7355" cy="13716"/>
            </a:xfrm>
            <a:custGeom>
              <a:avLst/>
              <a:gdLst>
                <a:gd name="connsiteX0" fmla="*/ 5383 w 7355"/>
                <a:gd name="connsiteY0" fmla="*/ 0 h 13716"/>
                <a:gd name="connsiteX1" fmla="*/ 0 w 7355"/>
                <a:gd name="connsiteY1" fmla="*/ 13116 h 13716"/>
                <a:gd name="connsiteX2" fmla="*/ 2246 w 7355"/>
                <a:gd name="connsiteY2" fmla="*/ 13716 h 13716"/>
                <a:gd name="connsiteX3" fmla="*/ 2795 w 7355"/>
                <a:gd name="connsiteY3" fmla="*/ 13682 h 13716"/>
                <a:gd name="connsiteX4" fmla="*/ 7355 w 7355"/>
                <a:gd name="connsiteY4" fmla="*/ 2503 h 13716"/>
                <a:gd name="connsiteX5" fmla="*/ 6567 w 7355"/>
                <a:gd name="connsiteY5" fmla="*/ 1063 h 13716"/>
                <a:gd name="connsiteX6" fmla="*/ 5383 w 7355"/>
                <a:gd name="connsiteY6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55" h="13716">
                  <a:moveTo>
                    <a:pt x="5383" y="0"/>
                  </a:moveTo>
                  <a:cubicBezTo>
                    <a:pt x="3498" y="4286"/>
                    <a:pt x="1715" y="8710"/>
                    <a:pt x="0" y="13116"/>
                  </a:cubicBezTo>
                  <a:cubicBezTo>
                    <a:pt x="635" y="13510"/>
                    <a:pt x="1389" y="13716"/>
                    <a:pt x="2246" y="13716"/>
                  </a:cubicBezTo>
                  <a:cubicBezTo>
                    <a:pt x="2434" y="13716"/>
                    <a:pt x="2606" y="13699"/>
                    <a:pt x="2795" y="13682"/>
                  </a:cubicBezTo>
                  <a:cubicBezTo>
                    <a:pt x="4269" y="9910"/>
                    <a:pt x="5778" y="6155"/>
                    <a:pt x="7355" y="2503"/>
                  </a:cubicBezTo>
                  <a:cubicBezTo>
                    <a:pt x="7098" y="2023"/>
                    <a:pt x="6841" y="1543"/>
                    <a:pt x="6567" y="1063"/>
                  </a:cubicBezTo>
                  <a:cubicBezTo>
                    <a:pt x="6292" y="566"/>
                    <a:pt x="5863" y="189"/>
                    <a:pt x="5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22B9FD80-C99F-013E-3D46-02308FC2BFAD}"/>
                </a:ext>
              </a:extLst>
            </p:cNvPr>
            <p:cNvSpPr/>
            <p:nvPr/>
          </p:nvSpPr>
          <p:spPr>
            <a:xfrm>
              <a:off x="4757317" y="3548603"/>
              <a:ext cx="16856" cy="24037"/>
            </a:xfrm>
            <a:custGeom>
              <a:avLst/>
              <a:gdLst>
                <a:gd name="connsiteX0" fmla="*/ 5541 w 16856"/>
                <a:gd name="connsiteY0" fmla="*/ 0 h 24037"/>
                <a:gd name="connsiteX1" fmla="*/ 4118 w 16856"/>
                <a:gd name="connsiteY1" fmla="*/ 532 h 24037"/>
                <a:gd name="connsiteX2" fmla="*/ 2986 w 16856"/>
                <a:gd name="connsiteY2" fmla="*/ 4406 h 24037"/>
                <a:gd name="connsiteX3" fmla="*/ 2986 w 16856"/>
                <a:gd name="connsiteY3" fmla="*/ 7441 h 24037"/>
                <a:gd name="connsiteX4" fmla="*/ 3775 w 16856"/>
                <a:gd name="connsiteY4" fmla="*/ 16185 h 24037"/>
                <a:gd name="connsiteX5" fmla="*/ 3552 w 16856"/>
                <a:gd name="connsiteY5" fmla="*/ 16168 h 24037"/>
                <a:gd name="connsiteX6" fmla="*/ 3398 w 16856"/>
                <a:gd name="connsiteY6" fmla="*/ 16168 h 24037"/>
                <a:gd name="connsiteX7" fmla="*/ 3 w 16856"/>
                <a:gd name="connsiteY7" fmla="*/ 20180 h 24037"/>
                <a:gd name="connsiteX8" fmla="*/ 3483 w 16856"/>
                <a:gd name="connsiteY8" fmla="*/ 24020 h 24037"/>
                <a:gd name="connsiteX9" fmla="*/ 3792 w 16856"/>
                <a:gd name="connsiteY9" fmla="*/ 24037 h 24037"/>
                <a:gd name="connsiteX10" fmla="*/ 7598 w 16856"/>
                <a:gd name="connsiteY10" fmla="*/ 19322 h 24037"/>
                <a:gd name="connsiteX11" fmla="*/ 7529 w 16856"/>
                <a:gd name="connsiteY11" fmla="*/ 18962 h 24037"/>
                <a:gd name="connsiteX12" fmla="*/ 9913 w 16856"/>
                <a:gd name="connsiteY12" fmla="*/ 19494 h 24037"/>
                <a:gd name="connsiteX13" fmla="*/ 16856 w 16856"/>
                <a:gd name="connsiteY13" fmla="*/ 4663 h 24037"/>
                <a:gd name="connsiteX14" fmla="*/ 13462 w 16856"/>
                <a:gd name="connsiteY14" fmla="*/ 2658 h 24037"/>
                <a:gd name="connsiteX15" fmla="*/ 13273 w 16856"/>
                <a:gd name="connsiteY15" fmla="*/ 2658 h 24037"/>
                <a:gd name="connsiteX16" fmla="*/ 11010 w 16856"/>
                <a:gd name="connsiteY16" fmla="*/ 2829 h 24037"/>
                <a:gd name="connsiteX17" fmla="*/ 8387 w 16856"/>
                <a:gd name="connsiteY17" fmla="*/ 1389 h 24037"/>
                <a:gd name="connsiteX18" fmla="*/ 5541 w 16856"/>
                <a:gd name="connsiteY18" fmla="*/ 0 h 2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856" h="24037">
                  <a:moveTo>
                    <a:pt x="5541" y="0"/>
                  </a:moveTo>
                  <a:cubicBezTo>
                    <a:pt x="5095" y="0"/>
                    <a:pt x="4684" y="189"/>
                    <a:pt x="4118" y="532"/>
                  </a:cubicBezTo>
                  <a:cubicBezTo>
                    <a:pt x="2506" y="1491"/>
                    <a:pt x="2900" y="3018"/>
                    <a:pt x="2986" y="4406"/>
                  </a:cubicBezTo>
                  <a:cubicBezTo>
                    <a:pt x="3055" y="5418"/>
                    <a:pt x="3363" y="6344"/>
                    <a:pt x="2986" y="7441"/>
                  </a:cubicBezTo>
                  <a:cubicBezTo>
                    <a:pt x="1580" y="11642"/>
                    <a:pt x="1700" y="13973"/>
                    <a:pt x="3775" y="16185"/>
                  </a:cubicBezTo>
                  <a:lnTo>
                    <a:pt x="3552" y="16168"/>
                  </a:lnTo>
                  <a:cubicBezTo>
                    <a:pt x="3500" y="16168"/>
                    <a:pt x="3449" y="16168"/>
                    <a:pt x="3398" y="16168"/>
                  </a:cubicBezTo>
                  <a:cubicBezTo>
                    <a:pt x="1700" y="16168"/>
                    <a:pt x="-83" y="18294"/>
                    <a:pt x="3" y="20180"/>
                  </a:cubicBezTo>
                  <a:cubicBezTo>
                    <a:pt x="723" y="21723"/>
                    <a:pt x="1357" y="23677"/>
                    <a:pt x="3483" y="24020"/>
                  </a:cubicBezTo>
                  <a:cubicBezTo>
                    <a:pt x="3586" y="24037"/>
                    <a:pt x="3689" y="24037"/>
                    <a:pt x="3792" y="24037"/>
                  </a:cubicBezTo>
                  <a:cubicBezTo>
                    <a:pt x="5678" y="24037"/>
                    <a:pt x="7786" y="21397"/>
                    <a:pt x="7598" y="19322"/>
                  </a:cubicBezTo>
                  <a:lnTo>
                    <a:pt x="7529" y="18962"/>
                  </a:lnTo>
                  <a:cubicBezTo>
                    <a:pt x="8318" y="19305"/>
                    <a:pt x="9124" y="19477"/>
                    <a:pt x="9913" y="19494"/>
                  </a:cubicBezTo>
                  <a:lnTo>
                    <a:pt x="16856" y="4663"/>
                  </a:lnTo>
                  <a:cubicBezTo>
                    <a:pt x="16308" y="3498"/>
                    <a:pt x="15022" y="2658"/>
                    <a:pt x="13462" y="2658"/>
                  </a:cubicBezTo>
                  <a:cubicBezTo>
                    <a:pt x="13393" y="2658"/>
                    <a:pt x="13342" y="2658"/>
                    <a:pt x="13273" y="2658"/>
                  </a:cubicBezTo>
                  <a:cubicBezTo>
                    <a:pt x="12518" y="2692"/>
                    <a:pt x="11747" y="2829"/>
                    <a:pt x="11010" y="2829"/>
                  </a:cubicBezTo>
                  <a:cubicBezTo>
                    <a:pt x="10015" y="2829"/>
                    <a:pt x="9107" y="2555"/>
                    <a:pt x="8387" y="1389"/>
                  </a:cubicBezTo>
                  <a:cubicBezTo>
                    <a:pt x="6929" y="411"/>
                    <a:pt x="6192" y="0"/>
                    <a:pt x="55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A12FF74C-4281-0253-D3F6-00AC34523286}"/>
                </a:ext>
              </a:extLst>
            </p:cNvPr>
            <p:cNvSpPr/>
            <p:nvPr/>
          </p:nvSpPr>
          <p:spPr>
            <a:xfrm>
              <a:off x="4767196" y="3553266"/>
              <a:ext cx="7245" cy="14830"/>
            </a:xfrm>
            <a:custGeom>
              <a:avLst/>
              <a:gdLst>
                <a:gd name="connsiteX0" fmla="*/ 6943 w 7245"/>
                <a:gd name="connsiteY0" fmla="*/ 0 h 14830"/>
                <a:gd name="connsiteX1" fmla="*/ 0 w 7245"/>
                <a:gd name="connsiteY1" fmla="*/ 14830 h 14830"/>
                <a:gd name="connsiteX2" fmla="*/ 137 w 7245"/>
                <a:gd name="connsiteY2" fmla="*/ 14830 h 14830"/>
                <a:gd name="connsiteX3" fmla="*/ 3566 w 7245"/>
                <a:gd name="connsiteY3" fmla="*/ 13853 h 14830"/>
                <a:gd name="connsiteX4" fmla="*/ 6018 w 7245"/>
                <a:gd name="connsiteY4" fmla="*/ 8624 h 14830"/>
                <a:gd name="connsiteX5" fmla="*/ 5538 w 7245"/>
                <a:gd name="connsiteY5" fmla="*/ 7081 h 14830"/>
                <a:gd name="connsiteX6" fmla="*/ 6103 w 7245"/>
                <a:gd name="connsiteY6" fmla="*/ 3943 h 14830"/>
                <a:gd name="connsiteX7" fmla="*/ 6943 w 7245"/>
                <a:gd name="connsiteY7" fmla="*/ 0 h 1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5" h="14830">
                  <a:moveTo>
                    <a:pt x="6943" y="0"/>
                  </a:moveTo>
                  <a:lnTo>
                    <a:pt x="0" y="14830"/>
                  </a:lnTo>
                  <a:cubicBezTo>
                    <a:pt x="51" y="14830"/>
                    <a:pt x="85" y="14830"/>
                    <a:pt x="137" y="14830"/>
                  </a:cubicBezTo>
                  <a:cubicBezTo>
                    <a:pt x="1320" y="14830"/>
                    <a:pt x="2486" y="14487"/>
                    <a:pt x="3566" y="13853"/>
                  </a:cubicBezTo>
                  <a:cubicBezTo>
                    <a:pt x="4389" y="12104"/>
                    <a:pt x="5195" y="10373"/>
                    <a:pt x="6018" y="8624"/>
                  </a:cubicBezTo>
                  <a:cubicBezTo>
                    <a:pt x="5932" y="8127"/>
                    <a:pt x="5778" y="7612"/>
                    <a:pt x="5538" y="7081"/>
                  </a:cubicBezTo>
                  <a:cubicBezTo>
                    <a:pt x="4920" y="5744"/>
                    <a:pt x="5041" y="5092"/>
                    <a:pt x="6103" y="3943"/>
                  </a:cubicBezTo>
                  <a:cubicBezTo>
                    <a:pt x="7338" y="2623"/>
                    <a:pt x="7492" y="1149"/>
                    <a:pt x="69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410D60E9-CEBE-B250-CBE8-DA1F603D3E1A}"/>
                </a:ext>
              </a:extLst>
            </p:cNvPr>
            <p:cNvSpPr/>
            <p:nvPr/>
          </p:nvSpPr>
          <p:spPr>
            <a:xfrm>
              <a:off x="4767590" y="3418301"/>
              <a:ext cx="20111" cy="34272"/>
            </a:xfrm>
            <a:custGeom>
              <a:avLst/>
              <a:gdLst>
                <a:gd name="connsiteX0" fmla="*/ 12773 w 20111"/>
                <a:gd name="connsiteY0" fmla="*/ 0 h 34272"/>
                <a:gd name="connsiteX1" fmla="*/ 8761 w 20111"/>
                <a:gd name="connsiteY1" fmla="*/ 1869 h 34272"/>
                <a:gd name="connsiteX2" fmla="*/ 5144 w 20111"/>
                <a:gd name="connsiteY2" fmla="*/ 9618 h 34272"/>
                <a:gd name="connsiteX3" fmla="*/ 5075 w 20111"/>
                <a:gd name="connsiteY3" fmla="*/ 10304 h 34272"/>
                <a:gd name="connsiteX4" fmla="*/ 4647 w 20111"/>
                <a:gd name="connsiteY4" fmla="*/ 10236 h 34272"/>
                <a:gd name="connsiteX5" fmla="*/ 3206 w 20111"/>
                <a:gd name="connsiteY5" fmla="*/ 10939 h 34272"/>
                <a:gd name="connsiteX6" fmla="*/ 69 w 20111"/>
                <a:gd name="connsiteY6" fmla="*/ 19974 h 34272"/>
                <a:gd name="connsiteX7" fmla="*/ 2898 w 20111"/>
                <a:gd name="connsiteY7" fmla="*/ 23746 h 34272"/>
                <a:gd name="connsiteX8" fmla="*/ 6070 w 20111"/>
                <a:gd name="connsiteY8" fmla="*/ 29198 h 34272"/>
                <a:gd name="connsiteX9" fmla="*/ 9910 w 20111"/>
                <a:gd name="connsiteY9" fmla="*/ 34273 h 34272"/>
                <a:gd name="connsiteX10" fmla="*/ 10047 w 20111"/>
                <a:gd name="connsiteY10" fmla="*/ 34273 h 34272"/>
                <a:gd name="connsiteX11" fmla="*/ 14968 w 20111"/>
                <a:gd name="connsiteY11" fmla="*/ 28992 h 34272"/>
                <a:gd name="connsiteX12" fmla="*/ 16476 w 20111"/>
                <a:gd name="connsiteY12" fmla="*/ 24689 h 34272"/>
                <a:gd name="connsiteX13" fmla="*/ 14968 w 20111"/>
                <a:gd name="connsiteY13" fmla="*/ 22168 h 34272"/>
                <a:gd name="connsiteX14" fmla="*/ 9447 w 20111"/>
                <a:gd name="connsiteY14" fmla="*/ 16168 h 34272"/>
                <a:gd name="connsiteX15" fmla="*/ 9430 w 20111"/>
                <a:gd name="connsiteY15" fmla="*/ 16116 h 34272"/>
                <a:gd name="connsiteX16" fmla="*/ 11796 w 20111"/>
                <a:gd name="connsiteY16" fmla="*/ 16442 h 34272"/>
                <a:gd name="connsiteX17" fmla="*/ 15276 w 20111"/>
                <a:gd name="connsiteY17" fmla="*/ 15722 h 34272"/>
                <a:gd name="connsiteX18" fmla="*/ 15877 w 20111"/>
                <a:gd name="connsiteY18" fmla="*/ 14779 h 34272"/>
                <a:gd name="connsiteX19" fmla="*/ 15191 w 20111"/>
                <a:gd name="connsiteY19" fmla="*/ 12344 h 34272"/>
                <a:gd name="connsiteX20" fmla="*/ 15722 w 20111"/>
                <a:gd name="connsiteY20" fmla="*/ 12379 h 34272"/>
                <a:gd name="connsiteX21" fmla="*/ 17694 w 20111"/>
                <a:gd name="connsiteY21" fmla="*/ 11607 h 34272"/>
                <a:gd name="connsiteX22" fmla="*/ 17917 w 20111"/>
                <a:gd name="connsiteY22" fmla="*/ 10595 h 34272"/>
                <a:gd name="connsiteX23" fmla="*/ 17968 w 20111"/>
                <a:gd name="connsiteY23" fmla="*/ 10579 h 34272"/>
                <a:gd name="connsiteX24" fmla="*/ 19940 w 20111"/>
                <a:gd name="connsiteY24" fmla="*/ 6052 h 34272"/>
                <a:gd name="connsiteX25" fmla="*/ 16254 w 20111"/>
                <a:gd name="connsiteY25" fmla="*/ 1063 h 34272"/>
                <a:gd name="connsiteX26" fmla="*/ 12773 w 20111"/>
                <a:gd name="connsiteY26" fmla="*/ 0 h 3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111" h="34272">
                  <a:moveTo>
                    <a:pt x="12773" y="0"/>
                  </a:moveTo>
                  <a:cubicBezTo>
                    <a:pt x="11367" y="0"/>
                    <a:pt x="10133" y="634"/>
                    <a:pt x="8761" y="1869"/>
                  </a:cubicBezTo>
                  <a:cubicBezTo>
                    <a:pt x="6481" y="3926"/>
                    <a:pt x="5521" y="6635"/>
                    <a:pt x="5144" y="9618"/>
                  </a:cubicBezTo>
                  <a:cubicBezTo>
                    <a:pt x="5109" y="9841"/>
                    <a:pt x="5092" y="10064"/>
                    <a:pt x="5075" y="10304"/>
                  </a:cubicBezTo>
                  <a:cubicBezTo>
                    <a:pt x="4938" y="10270"/>
                    <a:pt x="4784" y="10236"/>
                    <a:pt x="4647" y="10236"/>
                  </a:cubicBezTo>
                  <a:cubicBezTo>
                    <a:pt x="4184" y="10236"/>
                    <a:pt x="3686" y="10441"/>
                    <a:pt x="3206" y="10939"/>
                  </a:cubicBezTo>
                  <a:cubicBezTo>
                    <a:pt x="755" y="13390"/>
                    <a:pt x="737" y="16836"/>
                    <a:pt x="69" y="19974"/>
                  </a:cubicBezTo>
                  <a:cubicBezTo>
                    <a:pt x="-394" y="22134"/>
                    <a:pt x="1578" y="22837"/>
                    <a:pt x="2898" y="23746"/>
                  </a:cubicBezTo>
                  <a:cubicBezTo>
                    <a:pt x="4818" y="25049"/>
                    <a:pt x="5058" y="27363"/>
                    <a:pt x="6070" y="29198"/>
                  </a:cubicBezTo>
                  <a:cubicBezTo>
                    <a:pt x="7132" y="31135"/>
                    <a:pt x="7047" y="34273"/>
                    <a:pt x="9910" y="34273"/>
                  </a:cubicBezTo>
                  <a:cubicBezTo>
                    <a:pt x="9961" y="34273"/>
                    <a:pt x="9996" y="34273"/>
                    <a:pt x="10047" y="34273"/>
                  </a:cubicBezTo>
                  <a:cubicBezTo>
                    <a:pt x="12944" y="34170"/>
                    <a:pt x="13853" y="31272"/>
                    <a:pt x="14968" y="28992"/>
                  </a:cubicBezTo>
                  <a:cubicBezTo>
                    <a:pt x="15619" y="27655"/>
                    <a:pt x="15979" y="26163"/>
                    <a:pt x="16476" y="24689"/>
                  </a:cubicBezTo>
                  <a:cubicBezTo>
                    <a:pt x="16340" y="23626"/>
                    <a:pt x="15979" y="22220"/>
                    <a:pt x="14968" y="22168"/>
                  </a:cubicBezTo>
                  <a:cubicBezTo>
                    <a:pt x="11230" y="21946"/>
                    <a:pt x="10664" y="18877"/>
                    <a:pt x="9447" y="16168"/>
                  </a:cubicBezTo>
                  <a:lnTo>
                    <a:pt x="9430" y="16116"/>
                  </a:lnTo>
                  <a:cubicBezTo>
                    <a:pt x="10201" y="16339"/>
                    <a:pt x="10990" y="16442"/>
                    <a:pt x="11796" y="16442"/>
                  </a:cubicBezTo>
                  <a:cubicBezTo>
                    <a:pt x="12944" y="16442"/>
                    <a:pt x="14111" y="16219"/>
                    <a:pt x="15276" y="15722"/>
                  </a:cubicBezTo>
                  <a:cubicBezTo>
                    <a:pt x="15568" y="15602"/>
                    <a:pt x="15945" y="14899"/>
                    <a:pt x="15877" y="14779"/>
                  </a:cubicBezTo>
                  <a:cubicBezTo>
                    <a:pt x="15122" y="13699"/>
                    <a:pt x="14985" y="12927"/>
                    <a:pt x="15191" y="12344"/>
                  </a:cubicBezTo>
                  <a:cubicBezTo>
                    <a:pt x="15379" y="12361"/>
                    <a:pt x="15551" y="12379"/>
                    <a:pt x="15722" y="12379"/>
                  </a:cubicBezTo>
                  <a:cubicBezTo>
                    <a:pt x="16614" y="12379"/>
                    <a:pt x="17299" y="12139"/>
                    <a:pt x="17694" y="11607"/>
                  </a:cubicBezTo>
                  <a:cubicBezTo>
                    <a:pt x="17882" y="11350"/>
                    <a:pt x="17934" y="10990"/>
                    <a:pt x="17917" y="10595"/>
                  </a:cubicBezTo>
                  <a:lnTo>
                    <a:pt x="17968" y="10579"/>
                  </a:lnTo>
                  <a:cubicBezTo>
                    <a:pt x="20368" y="9738"/>
                    <a:pt x="20265" y="7955"/>
                    <a:pt x="19940" y="6052"/>
                  </a:cubicBezTo>
                  <a:cubicBezTo>
                    <a:pt x="19528" y="3583"/>
                    <a:pt x="17882" y="2057"/>
                    <a:pt x="16254" y="1063"/>
                  </a:cubicBezTo>
                  <a:cubicBezTo>
                    <a:pt x="14934" y="343"/>
                    <a:pt x="13802" y="0"/>
                    <a:pt x="127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0A737211-B5A3-AC78-5558-5E6635EBC5DD}"/>
                </a:ext>
              </a:extLst>
            </p:cNvPr>
            <p:cNvSpPr/>
            <p:nvPr/>
          </p:nvSpPr>
          <p:spPr>
            <a:xfrm>
              <a:off x="4752586" y="3479252"/>
              <a:ext cx="20138" cy="26077"/>
            </a:xfrm>
            <a:custGeom>
              <a:avLst/>
              <a:gdLst>
                <a:gd name="connsiteX0" fmla="*/ 14987 w 20138"/>
                <a:gd name="connsiteY0" fmla="*/ 0 h 26077"/>
                <a:gd name="connsiteX1" fmla="*/ 14935 w 20138"/>
                <a:gd name="connsiteY1" fmla="*/ 17 h 26077"/>
                <a:gd name="connsiteX2" fmla="*/ 14352 w 20138"/>
                <a:gd name="connsiteY2" fmla="*/ 0 h 26077"/>
                <a:gd name="connsiteX3" fmla="*/ 8094 w 20138"/>
                <a:gd name="connsiteY3" fmla="*/ 1920 h 26077"/>
                <a:gd name="connsiteX4" fmla="*/ 7151 w 20138"/>
                <a:gd name="connsiteY4" fmla="*/ 3909 h 26077"/>
                <a:gd name="connsiteX5" fmla="*/ 6671 w 20138"/>
                <a:gd name="connsiteY5" fmla="*/ 7921 h 26077"/>
                <a:gd name="connsiteX6" fmla="*/ 4957 w 20138"/>
                <a:gd name="connsiteY6" fmla="*/ 9944 h 26077"/>
                <a:gd name="connsiteX7" fmla="*/ 4528 w 20138"/>
                <a:gd name="connsiteY7" fmla="*/ 9927 h 26077"/>
                <a:gd name="connsiteX8" fmla="*/ 2316 w 20138"/>
                <a:gd name="connsiteY8" fmla="*/ 10390 h 26077"/>
                <a:gd name="connsiteX9" fmla="*/ 310 w 20138"/>
                <a:gd name="connsiteY9" fmla="*/ 18276 h 26077"/>
                <a:gd name="connsiteX10" fmla="*/ 636 w 20138"/>
                <a:gd name="connsiteY10" fmla="*/ 20145 h 26077"/>
                <a:gd name="connsiteX11" fmla="*/ 6157 w 20138"/>
                <a:gd name="connsiteY11" fmla="*/ 26009 h 26077"/>
                <a:gd name="connsiteX12" fmla="*/ 7100 w 20138"/>
                <a:gd name="connsiteY12" fmla="*/ 26077 h 26077"/>
                <a:gd name="connsiteX13" fmla="*/ 13323 w 20138"/>
                <a:gd name="connsiteY13" fmla="*/ 22203 h 26077"/>
                <a:gd name="connsiteX14" fmla="*/ 14541 w 20138"/>
                <a:gd name="connsiteY14" fmla="*/ 17111 h 26077"/>
                <a:gd name="connsiteX15" fmla="*/ 17044 w 20138"/>
                <a:gd name="connsiteY15" fmla="*/ 15225 h 26077"/>
                <a:gd name="connsiteX16" fmla="*/ 19941 w 20138"/>
                <a:gd name="connsiteY16" fmla="*/ 12619 h 26077"/>
                <a:gd name="connsiteX17" fmla="*/ 19736 w 20138"/>
                <a:gd name="connsiteY17" fmla="*/ 9721 h 26077"/>
                <a:gd name="connsiteX18" fmla="*/ 16307 w 20138"/>
                <a:gd name="connsiteY18" fmla="*/ 257 h 26077"/>
                <a:gd name="connsiteX19" fmla="*/ 14987 w 20138"/>
                <a:gd name="connsiteY19" fmla="*/ 0 h 2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138" h="26077">
                  <a:moveTo>
                    <a:pt x="14987" y="0"/>
                  </a:moveTo>
                  <a:cubicBezTo>
                    <a:pt x="14901" y="0"/>
                    <a:pt x="14866" y="17"/>
                    <a:pt x="14935" y="17"/>
                  </a:cubicBezTo>
                  <a:cubicBezTo>
                    <a:pt x="14729" y="17"/>
                    <a:pt x="14541" y="0"/>
                    <a:pt x="14352" y="0"/>
                  </a:cubicBezTo>
                  <a:cubicBezTo>
                    <a:pt x="11489" y="0"/>
                    <a:pt x="9723" y="806"/>
                    <a:pt x="8094" y="1920"/>
                  </a:cubicBezTo>
                  <a:cubicBezTo>
                    <a:pt x="7442" y="2366"/>
                    <a:pt x="6465" y="3497"/>
                    <a:pt x="7151" y="3909"/>
                  </a:cubicBezTo>
                  <a:cubicBezTo>
                    <a:pt x="10357" y="5795"/>
                    <a:pt x="7425" y="6807"/>
                    <a:pt x="6671" y="7921"/>
                  </a:cubicBezTo>
                  <a:cubicBezTo>
                    <a:pt x="6157" y="8675"/>
                    <a:pt x="5162" y="8950"/>
                    <a:pt x="4957" y="9944"/>
                  </a:cubicBezTo>
                  <a:cubicBezTo>
                    <a:pt x="4819" y="9944"/>
                    <a:pt x="4665" y="9927"/>
                    <a:pt x="4528" y="9927"/>
                  </a:cubicBezTo>
                  <a:cubicBezTo>
                    <a:pt x="3671" y="9927"/>
                    <a:pt x="2899" y="10064"/>
                    <a:pt x="2316" y="10390"/>
                  </a:cubicBezTo>
                  <a:cubicBezTo>
                    <a:pt x="-924" y="12173"/>
                    <a:pt x="122" y="15413"/>
                    <a:pt x="310" y="18276"/>
                  </a:cubicBezTo>
                  <a:cubicBezTo>
                    <a:pt x="345" y="18911"/>
                    <a:pt x="516" y="19528"/>
                    <a:pt x="636" y="20145"/>
                  </a:cubicBezTo>
                  <a:cubicBezTo>
                    <a:pt x="1288" y="23334"/>
                    <a:pt x="3002" y="25580"/>
                    <a:pt x="6157" y="26009"/>
                  </a:cubicBezTo>
                  <a:cubicBezTo>
                    <a:pt x="6483" y="26043"/>
                    <a:pt x="6791" y="26077"/>
                    <a:pt x="7100" y="26077"/>
                  </a:cubicBezTo>
                  <a:cubicBezTo>
                    <a:pt x="9723" y="26077"/>
                    <a:pt x="11763" y="24552"/>
                    <a:pt x="13323" y="22203"/>
                  </a:cubicBezTo>
                  <a:cubicBezTo>
                    <a:pt x="14403" y="20488"/>
                    <a:pt x="14781" y="18757"/>
                    <a:pt x="14541" y="17111"/>
                  </a:cubicBezTo>
                  <a:cubicBezTo>
                    <a:pt x="15432" y="16716"/>
                    <a:pt x="16290" y="16082"/>
                    <a:pt x="17044" y="15225"/>
                  </a:cubicBezTo>
                  <a:cubicBezTo>
                    <a:pt x="18330" y="14968"/>
                    <a:pt x="19564" y="13990"/>
                    <a:pt x="19941" y="12619"/>
                  </a:cubicBezTo>
                  <a:cubicBezTo>
                    <a:pt x="20267" y="11470"/>
                    <a:pt x="20181" y="10493"/>
                    <a:pt x="19736" y="9721"/>
                  </a:cubicBezTo>
                  <a:cubicBezTo>
                    <a:pt x="20593" y="5726"/>
                    <a:pt x="19032" y="1320"/>
                    <a:pt x="16307" y="257"/>
                  </a:cubicBezTo>
                  <a:cubicBezTo>
                    <a:pt x="15775" y="51"/>
                    <a:pt x="15192" y="0"/>
                    <a:pt x="149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6630536E-BA62-E51A-2CFF-48727FE8FF9D}"/>
                </a:ext>
              </a:extLst>
            </p:cNvPr>
            <p:cNvSpPr/>
            <p:nvPr/>
          </p:nvSpPr>
          <p:spPr>
            <a:xfrm>
              <a:off x="4695060" y="3618589"/>
              <a:ext cx="18152" cy="35181"/>
            </a:xfrm>
            <a:custGeom>
              <a:avLst/>
              <a:gdLst>
                <a:gd name="connsiteX0" fmla="*/ 8304 w 18152"/>
                <a:gd name="connsiteY0" fmla="*/ 0 h 35181"/>
                <a:gd name="connsiteX1" fmla="*/ 606 w 18152"/>
                <a:gd name="connsiteY1" fmla="*/ 5178 h 35181"/>
                <a:gd name="connsiteX2" fmla="*/ 6 w 18152"/>
                <a:gd name="connsiteY2" fmla="*/ 6978 h 35181"/>
                <a:gd name="connsiteX3" fmla="*/ 315 w 18152"/>
                <a:gd name="connsiteY3" fmla="*/ 8127 h 35181"/>
                <a:gd name="connsiteX4" fmla="*/ 315 w 18152"/>
                <a:gd name="connsiteY4" fmla="*/ 8127 h 35181"/>
                <a:gd name="connsiteX5" fmla="*/ 1240 w 18152"/>
                <a:gd name="connsiteY5" fmla="*/ 8041 h 35181"/>
                <a:gd name="connsiteX6" fmla="*/ 1789 w 18152"/>
                <a:gd name="connsiteY6" fmla="*/ 11007 h 35181"/>
                <a:gd name="connsiteX7" fmla="*/ 3075 w 18152"/>
                <a:gd name="connsiteY7" fmla="*/ 16030 h 35181"/>
                <a:gd name="connsiteX8" fmla="*/ 3178 w 18152"/>
                <a:gd name="connsiteY8" fmla="*/ 16116 h 35181"/>
                <a:gd name="connsiteX9" fmla="*/ 2921 w 18152"/>
                <a:gd name="connsiteY9" fmla="*/ 17316 h 35181"/>
                <a:gd name="connsiteX10" fmla="*/ 8407 w 18152"/>
                <a:gd name="connsiteY10" fmla="*/ 22014 h 35181"/>
                <a:gd name="connsiteX11" fmla="*/ 9676 w 18152"/>
                <a:gd name="connsiteY11" fmla="*/ 25700 h 35181"/>
                <a:gd name="connsiteX12" fmla="*/ 8493 w 18152"/>
                <a:gd name="connsiteY12" fmla="*/ 27878 h 35181"/>
                <a:gd name="connsiteX13" fmla="*/ 11665 w 18152"/>
                <a:gd name="connsiteY13" fmla="*/ 34513 h 35181"/>
                <a:gd name="connsiteX14" fmla="*/ 14151 w 18152"/>
                <a:gd name="connsiteY14" fmla="*/ 35182 h 35181"/>
                <a:gd name="connsiteX15" fmla="*/ 17511 w 18152"/>
                <a:gd name="connsiteY15" fmla="*/ 33261 h 35181"/>
                <a:gd name="connsiteX16" fmla="*/ 15779 w 18152"/>
                <a:gd name="connsiteY16" fmla="*/ 26883 h 35181"/>
                <a:gd name="connsiteX17" fmla="*/ 14271 w 18152"/>
                <a:gd name="connsiteY17" fmla="*/ 22888 h 35181"/>
                <a:gd name="connsiteX18" fmla="*/ 13568 w 18152"/>
                <a:gd name="connsiteY18" fmla="*/ 15122 h 35181"/>
                <a:gd name="connsiteX19" fmla="*/ 14665 w 18152"/>
                <a:gd name="connsiteY19" fmla="*/ 10733 h 35181"/>
                <a:gd name="connsiteX20" fmla="*/ 9333 w 18152"/>
                <a:gd name="connsiteY20" fmla="*/ 137 h 35181"/>
                <a:gd name="connsiteX21" fmla="*/ 8304 w 18152"/>
                <a:gd name="connsiteY21" fmla="*/ 0 h 35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152" h="35181">
                  <a:moveTo>
                    <a:pt x="8304" y="0"/>
                  </a:moveTo>
                  <a:cubicBezTo>
                    <a:pt x="5835" y="0"/>
                    <a:pt x="2458" y="2177"/>
                    <a:pt x="606" y="5178"/>
                  </a:cubicBezTo>
                  <a:cubicBezTo>
                    <a:pt x="280" y="5709"/>
                    <a:pt x="92" y="6361"/>
                    <a:pt x="6" y="6978"/>
                  </a:cubicBezTo>
                  <a:cubicBezTo>
                    <a:pt x="-45" y="7355"/>
                    <a:pt x="246" y="8127"/>
                    <a:pt x="315" y="8127"/>
                  </a:cubicBezTo>
                  <a:lnTo>
                    <a:pt x="315" y="8127"/>
                  </a:lnTo>
                  <a:cubicBezTo>
                    <a:pt x="675" y="8075"/>
                    <a:pt x="983" y="8041"/>
                    <a:pt x="1240" y="8041"/>
                  </a:cubicBezTo>
                  <a:cubicBezTo>
                    <a:pt x="3229" y="8041"/>
                    <a:pt x="2629" y="9549"/>
                    <a:pt x="1789" y="11007"/>
                  </a:cubicBezTo>
                  <a:cubicBezTo>
                    <a:pt x="486" y="13236"/>
                    <a:pt x="1549" y="14710"/>
                    <a:pt x="3075" y="16030"/>
                  </a:cubicBezTo>
                  <a:lnTo>
                    <a:pt x="3178" y="16116"/>
                  </a:lnTo>
                  <a:cubicBezTo>
                    <a:pt x="3041" y="16476"/>
                    <a:pt x="2938" y="16853"/>
                    <a:pt x="2921" y="17316"/>
                  </a:cubicBezTo>
                  <a:cubicBezTo>
                    <a:pt x="2818" y="20677"/>
                    <a:pt x="6093" y="21037"/>
                    <a:pt x="8407" y="22014"/>
                  </a:cubicBezTo>
                  <a:cubicBezTo>
                    <a:pt x="10533" y="22888"/>
                    <a:pt x="10687" y="23317"/>
                    <a:pt x="9676" y="25700"/>
                  </a:cubicBezTo>
                  <a:cubicBezTo>
                    <a:pt x="9350" y="26455"/>
                    <a:pt x="8767" y="27106"/>
                    <a:pt x="8493" y="27878"/>
                  </a:cubicBezTo>
                  <a:cubicBezTo>
                    <a:pt x="7601" y="30347"/>
                    <a:pt x="8921" y="33038"/>
                    <a:pt x="11665" y="34513"/>
                  </a:cubicBezTo>
                  <a:cubicBezTo>
                    <a:pt x="12488" y="34958"/>
                    <a:pt x="13345" y="35182"/>
                    <a:pt x="14151" y="35182"/>
                  </a:cubicBezTo>
                  <a:cubicBezTo>
                    <a:pt x="15557" y="35182"/>
                    <a:pt x="16808" y="34513"/>
                    <a:pt x="17511" y="33261"/>
                  </a:cubicBezTo>
                  <a:cubicBezTo>
                    <a:pt x="18728" y="31084"/>
                    <a:pt x="18248" y="28838"/>
                    <a:pt x="15779" y="26883"/>
                  </a:cubicBezTo>
                  <a:cubicBezTo>
                    <a:pt x="14391" y="25786"/>
                    <a:pt x="13139" y="24980"/>
                    <a:pt x="14271" y="22888"/>
                  </a:cubicBezTo>
                  <a:cubicBezTo>
                    <a:pt x="15779" y="20042"/>
                    <a:pt x="14751" y="17608"/>
                    <a:pt x="13568" y="15122"/>
                  </a:cubicBezTo>
                  <a:cubicBezTo>
                    <a:pt x="14425" y="13870"/>
                    <a:pt x="14802" y="12344"/>
                    <a:pt x="14665" y="10733"/>
                  </a:cubicBezTo>
                  <a:cubicBezTo>
                    <a:pt x="14699" y="5144"/>
                    <a:pt x="12556" y="1080"/>
                    <a:pt x="9333" y="137"/>
                  </a:cubicBezTo>
                  <a:cubicBezTo>
                    <a:pt x="8990" y="34"/>
                    <a:pt x="8664" y="0"/>
                    <a:pt x="83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3" name="任意多边形: 形状 202">
              <a:extLst>
                <a:ext uri="{FF2B5EF4-FFF2-40B4-BE49-F238E27FC236}">
                  <a16:creationId xmlns:a16="http://schemas.microsoft.com/office/drawing/2014/main" id="{C393394B-1C85-AB1A-212B-EE54488B022A}"/>
                </a:ext>
              </a:extLst>
            </p:cNvPr>
            <p:cNvSpPr/>
            <p:nvPr/>
          </p:nvSpPr>
          <p:spPr>
            <a:xfrm>
              <a:off x="4807339" y="3452042"/>
              <a:ext cx="3767" cy="4492"/>
            </a:xfrm>
            <a:custGeom>
              <a:avLst/>
              <a:gdLst>
                <a:gd name="connsiteX0" fmla="*/ 1998 w 3767"/>
                <a:gd name="connsiteY0" fmla="*/ 0 h 4492"/>
                <a:gd name="connsiteX1" fmla="*/ 472 w 3767"/>
                <a:gd name="connsiteY1" fmla="*/ 1132 h 4492"/>
                <a:gd name="connsiteX2" fmla="*/ 970 w 3767"/>
                <a:gd name="connsiteY2" fmla="*/ 4235 h 4492"/>
                <a:gd name="connsiteX3" fmla="*/ 1878 w 3767"/>
                <a:gd name="connsiteY3" fmla="*/ 4492 h 4492"/>
                <a:gd name="connsiteX4" fmla="*/ 3421 w 3767"/>
                <a:gd name="connsiteY4" fmla="*/ 3463 h 4492"/>
                <a:gd name="connsiteX5" fmla="*/ 2890 w 3767"/>
                <a:gd name="connsiteY5" fmla="*/ 223 h 4492"/>
                <a:gd name="connsiteX6" fmla="*/ 1998 w 3767"/>
                <a:gd name="connsiteY6" fmla="*/ 0 h 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7" h="4492">
                  <a:moveTo>
                    <a:pt x="1998" y="0"/>
                  </a:moveTo>
                  <a:cubicBezTo>
                    <a:pt x="1330" y="0"/>
                    <a:pt x="798" y="429"/>
                    <a:pt x="472" y="1132"/>
                  </a:cubicBezTo>
                  <a:cubicBezTo>
                    <a:pt x="-59" y="2229"/>
                    <a:pt x="-419" y="3480"/>
                    <a:pt x="970" y="4235"/>
                  </a:cubicBezTo>
                  <a:cubicBezTo>
                    <a:pt x="1278" y="4406"/>
                    <a:pt x="1587" y="4492"/>
                    <a:pt x="1878" y="4492"/>
                  </a:cubicBezTo>
                  <a:cubicBezTo>
                    <a:pt x="2495" y="4492"/>
                    <a:pt x="3027" y="4132"/>
                    <a:pt x="3421" y="3463"/>
                  </a:cubicBezTo>
                  <a:cubicBezTo>
                    <a:pt x="4124" y="2246"/>
                    <a:pt x="3661" y="1166"/>
                    <a:pt x="2890" y="223"/>
                  </a:cubicBezTo>
                  <a:cubicBezTo>
                    <a:pt x="2564" y="69"/>
                    <a:pt x="2273" y="0"/>
                    <a:pt x="1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9E787DA5-E8D0-C605-6953-79E8AD44F663}"/>
                </a:ext>
              </a:extLst>
            </p:cNvPr>
            <p:cNvSpPr/>
            <p:nvPr/>
          </p:nvSpPr>
          <p:spPr>
            <a:xfrm>
              <a:off x="4769729" y="3407705"/>
              <a:ext cx="4896" cy="4303"/>
            </a:xfrm>
            <a:custGeom>
              <a:avLst/>
              <a:gdLst>
                <a:gd name="connsiteX0" fmla="*/ 2078 w 4896"/>
                <a:gd name="connsiteY0" fmla="*/ 0 h 4303"/>
                <a:gd name="connsiteX1" fmla="*/ 278 w 4896"/>
                <a:gd name="connsiteY1" fmla="*/ 1355 h 4303"/>
                <a:gd name="connsiteX2" fmla="*/ 929 w 4896"/>
                <a:gd name="connsiteY2" fmla="*/ 3995 h 4303"/>
                <a:gd name="connsiteX3" fmla="*/ 2369 w 4896"/>
                <a:gd name="connsiteY3" fmla="*/ 4303 h 4303"/>
                <a:gd name="connsiteX4" fmla="*/ 4598 w 4896"/>
                <a:gd name="connsiteY4" fmla="*/ 2983 h 4303"/>
                <a:gd name="connsiteX5" fmla="*/ 3724 w 4896"/>
                <a:gd name="connsiteY5" fmla="*/ 514 h 4303"/>
                <a:gd name="connsiteX6" fmla="*/ 2078 w 4896"/>
                <a:gd name="connsiteY6" fmla="*/ 0 h 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6" h="4303">
                  <a:moveTo>
                    <a:pt x="2078" y="0"/>
                  </a:moveTo>
                  <a:cubicBezTo>
                    <a:pt x="1289" y="0"/>
                    <a:pt x="672" y="446"/>
                    <a:pt x="278" y="1355"/>
                  </a:cubicBezTo>
                  <a:cubicBezTo>
                    <a:pt x="-185" y="2383"/>
                    <a:pt x="-134" y="3566"/>
                    <a:pt x="929" y="3995"/>
                  </a:cubicBezTo>
                  <a:cubicBezTo>
                    <a:pt x="1392" y="4183"/>
                    <a:pt x="1889" y="4303"/>
                    <a:pt x="2369" y="4303"/>
                  </a:cubicBezTo>
                  <a:cubicBezTo>
                    <a:pt x="3227" y="4303"/>
                    <a:pt x="4015" y="3943"/>
                    <a:pt x="4598" y="2983"/>
                  </a:cubicBezTo>
                  <a:cubicBezTo>
                    <a:pt x="5284" y="1852"/>
                    <a:pt x="4701" y="1080"/>
                    <a:pt x="3724" y="514"/>
                  </a:cubicBezTo>
                  <a:cubicBezTo>
                    <a:pt x="3124" y="172"/>
                    <a:pt x="2558" y="0"/>
                    <a:pt x="20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3D29D509-F3A6-E83C-A6F7-795569EFBE47}"/>
                </a:ext>
              </a:extLst>
            </p:cNvPr>
            <p:cNvSpPr/>
            <p:nvPr/>
          </p:nvSpPr>
          <p:spPr>
            <a:xfrm>
              <a:off x="4768228" y="3375198"/>
              <a:ext cx="6776" cy="6823"/>
            </a:xfrm>
            <a:custGeom>
              <a:avLst/>
              <a:gdLst>
                <a:gd name="connsiteX0" fmla="*/ 3408 w 6776"/>
                <a:gd name="connsiteY0" fmla="*/ 0 h 6823"/>
                <a:gd name="connsiteX1" fmla="*/ 253 w 6776"/>
                <a:gd name="connsiteY1" fmla="*/ 2057 h 6823"/>
                <a:gd name="connsiteX2" fmla="*/ 1642 w 6776"/>
                <a:gd name="connsiteY2" fmla="*/ 6378 h 6823"/>
                <a:gd name="connsiteX3" fmla="*/ 3408 w 6776"/>
                <a:gd name="connsiteY3" fmla="*/ 6824 h 6823"/>
                <a:gd name="connsiteX4" fmla="*/ 6597 w 6776"/>
                <a:gd name="connsiteY4" fmla="*/ 4475 h 6823"/>
                <a:gd name="connsiteX5" fmla="*/ 4865 w 6776"/>
                <a:gd name="connsiteY5" fmla="*/ 326 h 6823"/>
                <a:gd name="connsiteX6" fmla="*/ 3408 w 6776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6" h="6823">
                  <a:moveTo>
                    <a:pt x="3408" y="0"/>
                  </a:moveTo>
                  <a:cubicBezTo>
                    <a:pt x="2002" y="0"/>
                    <a:pt x="579" y="789"/>
                    <a:pt x="253" y="2057"/>
                  </a:cubicBezTo>
                  <a:cubicBezTo>
                    <a:pt x="-192" y="3703"/>
                    <a:pt x="-227" y="5401"/>
                    <a:pt x="1642" y="6378"/>
                  </a:cubicBezTo>
                  <a:cubicBezTo>
                    <a:pt x="2208" y="6669"/>
                    <a:pt x="2825" y="6824"/>
                    <a:pt x="3408" y="6824"/>
                  </a:cubicBezTo>
                  <a:cubicBezTo>
                    <a:pt x="4831" y="6824"/>
                    <a:pt x="6134" y="5984"/>
                    <a:pt x="6597" y="4475"/>
                  </a:cubicBezTo>
                  <a:cubicBezTo>
                    <a:pt x="7180" y="2572"/>
                    <a:pt x="6271" y="1252"/>
                    <a:pt x="4865" y="326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3055F48D-0EA3-B748-EF17-878C408840C3}"/>
                </a:ext>
              </a:extLst>
            </p:cNvPr>
            <p:cNvSpPr/>
            <p:nvPr/>
          </p:nvSpPr>
          <p:spPr>
            <a:xfrm>
              <a:off x="4771321" y="3389720"/>
              <a:ext cx="4793" cy="5126"/>
            </a:xfrm>
            <a:custGeom>
              <a:avLst/>
              <a:gdLst>
                <a:gd name="connsiteX0" fmla="*/ 2647 w 4793"/>
                <a:gd name="connsiteY0" fmla="*/ 0 h 5126"/>
                <a:gd name="connsiteX1" fmla="*/ 41 w 4793"/>
                <a:gd name="connsiteY1" fmla="*/ 2298 h 5126"/>
                <a:gd name="connsiteX2" fmla="*/ 898 w 4793"/>
                <a:gd name="connsiteY2" fmla="*/ 4989 h 5126"/>
                <a:gd name="connsiteX3" fmla="*/ 1755 w 4793"/>
                <a:gd name="connsiteY3" fmla="*/ 5126 h 5126"/>
                <a:gd name="connsiteX4" fmla="*/ 4670 w 4793"/>
                <a:gd name="connsiteY4" fmla="*/ 2675 h 5126"/>
                <a:gd name="connsiteX5" fmla="*/ 2835 w 4793"/>
                <a:gd name="connsiteY5" fmla="*/ 0 h 5126"/>
                <a:gd name="connsiteX6" fmla="*/ 2647 w 4793"/>
                <a:gd name="connsiteY6" fmla="*/ 0 h 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3" h="5126">
                  <a:moveTo>
                    <a:pt x="2647" y="0"/>
                  </a:moveTo>
                  <a:cubicBezTo>
                    <a:pt x="1224" y="0"/>
                    <a:pt x="75" y="326"/>
                    <a:pt x="41" y="2298"/>
                  </a:cubicBezTo>
                  <a:cubicBezTo>
                    <a:pt x="23" y="3343"/>
                    <a:pt x="-251" y="4629"/>
                    <a:pt x="898" y="4989"/>
                  </a:cubicBezTo>
                  <a:cubicBezTo>
                    <a:pt x="1189" y="5075"/>
                    <a:pt x="1481" y="5126"/>
                    <a:pt x="1755" y="5126"/>
                  </a:cubicBezTo>
                  <a:cubicBezTo>
                    <a:pt x="3161" y="5126"/>
                    <a:pt x="4155" y="3943"/>
                    <a:pt x="4670" y="2675"/>
                  </a:cubicBezTo>
                  <a:cubicBezTo>
                    <a:pt x="5167" y="1423"/>
                    <a:pt x="4087" y="463"/>
                    <a:pt x="2835" y="0"/>
                  </a:cubicBezTo>
                  <a:cubicBezTo>
                    <a:pt x="2767" y="0"/>
                    <a:pt x="2715" y="0"/>
                    <a:pt x="2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9309473A-A36E-C4E8-C880-F7577AA97DEA}"/>
                </a:ext>
              </a:extLst>
            </p:cNvPr>
            <p:cNvSpPr/>
            <p:nvPr/>
          </p:nvSpPr>
          <p:spPr>
            <a:xfrm>
              <a:off x="4835863" y="3399321"/>
              <a:ext cx="3815" cy="4954"/>
            </a:xfrm>
            <a:custGeom>
              <a:avLst/>
              <a:gdLst>
                <a:gd name="connsiteX0" fmla="*/ 1849 w 3815"/>
                <a:gd name="connsiteY0" fmla="*/ 0 h 4954"/>
                <a:gd name="connsiteX1" fmla="*/ 341 w 3815"/>
                <a:gd name="connsiteY1" fmla="*/ 1835 h 4954"/>
                <a:gd name="connsiteX2" fmla="*/ 1283 w 3815"/>
                <a:gd name="connsiteY2" fmla="*/ 4886 h 4954"/>
                <a:gd name="connsiteX3" fmla="*/ 1695 w 3815"/>
                <a:gd name="connsiteY3" fmla="*/ 4955 h 4954"/>
                <a:gd name="connsiteX4" fmla="*/ 3564 w 3815"/>
                <a:gd name="connsiteY4" fmla="*/ 3343 h 4954"/>
                <a:gd name="connsiteX5" fmla="*/ 1849 w 3815"/>
                <a:gd name="connsiteY5" fmla="*/ 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5" h="4954">
                  <a:moveTo>
                    <a:pt x="1849" y="0"/>
                  </a:moveTo>
                  <a:cubicBezTo>
                    <a:pt x="1455" y="463"/>
                    <a:pt x="701" y="1046"/>
                    <a:pt x="341" y="1835"/>
                  </a:cubicBezTo>
                  <a:cubicBezTo>
                    <a:pt x="-208" y="3035"/>
                    <a:pt x="-225" y="4424"/>
                    <a:pt x="1283" y="4886"/>
                  </a:cubicBezTo>
                  <a:cubicBezTo>
                    <a:pt x="1421" y="4938"/>
                    <a:pt x="1558" y="4955"/>
                    <a:pt x="1695" y="4955"/>
                  </a:cubicBezTo>
                  <a:cubicBezTo>
                    <a:pt x="2569" y="4955"/>
                    <a:pt x="3221" y="4081"/>
                    <a:pt x="3564" y="3343"/>
                  </a:cubicBezTo>
                  <a:cubicBezTo>
                    <a:pt x="4181" y="2058"/>
                    <a:pt x="3684" y="926"/>
                    <a:pt x="1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BFC732C8-AC4E-D92E-2002-6E6C3D54E672}"/>
                </a:ext>
              </a:extLst>
            </p:cNvPr>
            <p:cNvSpPr/>
            <p:nvPr/>
          </p:nvSpPr>
          <p:spPr>
            <a:xfrm>
              <a:off x="4723624" y="3581299"/>
              <a:ext cx="13269" cy="11812"/>
            </a:xfrm>
            <a:custGeom>
              <a:avLst/>
              <a:gdLst>
                <a:gd name="connsiteX0" fmla="*/ 7618 w 13269"/>
                <a:gd name="connsiteY0" fmla="*/ 0 h 11812"/>
                <a:gd name="connsiteX1" fmla="*/ 3246 w 13269"/>
                <a:gd name="connsiteY1" fmla="*/ 994 h 11812"/>
                <a:gd name="connsiteX2" fmla="*/ 486 w 13269"/>
                <a:gd name="connsiteY2" fmla="*/ 5898 h 11812"/>
                <a:gd name="connsiteX3" fmla="*/ 6881 w 13269"/>
                <a:gd name="connsiteY3" fmla="*/ 11710 h 11812"/>
                <a:gd name="connsiteX4" fmla="*/ 7498 w 13269"/>
                <a:gd name="connsiteY4" fmla="*/ 11813 h 11812"/>
                <a:gd name="connsiteX5" fmla="*/ 11596 w 13269"/>
                <a:gd name="connsiteY5" fmla="*/ 7201 h 11812"/>
                <a:gd name="connsiteX6" fmla="*/ 12933 w 13269"/>
                <a:gd name="connsiteY6" fmla="*/ 5023 h 11812"/>
                <a:gd name="connsiteX7" fmla="*/ 11596 w 13269"/>
                <a:gd name="connsiteY7" fmla="*/ 1234 h 11812"/>
                <a:gd name="connsiteX8" fmla="*/ 7618 w 13269"/>
                <a:gd name="connsiteY8" fmla="*/ 0 h 1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69" h="11812">
                  <a:moveTo>
                    <a:pt x="7618" y="0"/>
                  </a:moveTo>
                  <a:cubicBezTo>
                    <a:pt x="6075" y="686"/>
                    <a:pt x="4669" y="823"/>
                    <a:pt x="3246" y="994"/>
                  </a:cubicBezTo>
                  <a:cubicBezTo>
                    <a:pt x="348" y="1337"/>
                    <a:pt x="-714" y="3326"/>
                    <a:pt x="486" y="5898"/>
                  </a:cubicBezTo>
                  <a:cubicBezTo>
                    <a:pt x="1823" y="8761"/>
                    <a:pt x="4395" y="10853"/>
                    <a:pt x="6881" y="11710"/>
                  </a:cubicBezTo>
                  <a:cubicBezTo>
                    <a:pt x="7087" y="11778"/>
                    <a:pt x="7292" y="11813"/>
                    <a:pt x="7498" y="11813"/>
                  </a:cubicBezTo>
                  <a:cubicBezTo>
                    <a:pt x="9316" y="11813"/>
                    <a:pt x="10344" y="8847"/>
                    <a:pt x="11596" y="7201"/>
                  </a:cubicBezTo>
                  <a:cubicBezTo>
                    <a:pt x="12110" y="6532"/>
                    <a:pt x="12573" y="5795"/>
                    <a:pt x="12933" y="5023"/>
                  </a:cubicBezTo>
                  <a:cubicBezTo>
                    <a:pt x="13739" y="3309"/>
                    <a:pt x="13019" y="1972"/>
                    <a:pt x="11596" y="1234"/>
                  </a:cubicBezTo>
                  <a:cubicBezTo>
                    <a:pt x="10293" y="583"/>
                    <a:pt x="8835" y="360"/>
                    <a:pt x="76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E83F43FE-C664-4A22-6D31-05A6CCFBA74E}"/>
                </a:ext>
              </a:extLst>
            </p:cNvPr>
            <p:cNvSpPr/>
            <p:nvPr/>
          </p:nvSpPr>
          <p:spPr>
            <a:xfrm>
              <a:off x="4726151" y="3503872"/>
              <a:ext cx="6469" cy="6789"/>
            </a:xfrm>
            <a:custGeom>
              <a:avLst/>
              <a:gdLst>
                <a:gd name="connsiteX0" fmla="*/ 3583 w 6469"/>
                <a:gd name="connsiteY0" fmla="*/ 0 h 6789"/>
                <a:gd name="connsiteX1" fmla="*/ 308 w 6469"/>
                <a:gd name="connsiteY1" fmla="*/ 2280 h 6789"/>
                <a:gd name="connsiteX2" fmla="*/ 1800 w 6469"/>
                <a:gd name="connsiteY2" fmla="*/ 6463 h 6789"/>
                <a:gd name="connsiteX3" fmla="*/ 3240 w 6469"/>
                <a:gd name="connsiteY3" fmla="*/ 6789 h 6789"/>
                <a:gd name="connsiteX4" fmla="*/ 6223 w 6469"/>
                <a:gd name="connsiteY4" fmla="*/ 4578 h 6789"/>
                <a:gd name="connsiteX5" fmla="*/ 4869 w 6469"/>
                <a:gd name="connsiteY5" fmla="*/ 291 h 6789"/>
                <a:gd name="connsiteX6" fmla="*/ 3583 w 6469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9" h="6789">
                  <a:moveTo>
                    <a:pt x="3583" y="0"/>
                  </a:moveTo>
                  <a:cubicBezTo>
                    <a:pt x="2211" y="0"/>
                    <a:pt x="805" y="891"/>
                    <a:pt x="308" y="2280"/>
                  </a:cubicBezTo>
                  <a:cubicBezTo>
                    <a:pt x="-326" y="4046"/>
                    <a:pt x="-52" y="5606"/>
                    <a:pt x="1800" y="6463"/>
                  </a:cubicBezTo>
                  <a:cubicBezTo>
                    <a:pt x="2280" y="6686"/>
                    <a:pt x="2760" y="6789"/>
                    <a:pt x="3240" y="6789"/>
                  </a:cubicBezTo>
                  <a:cubicBezTo>
                    <a:pt x="4560" y="6789"/>
                    <a:pt x="5777" y="5966"/>
                    <a:pt x="6223" y="4578"/>
                  </a:cubicBezTo>
                  <a:cubicBezTo>
                    <a:pt x="6789" y="2795"/>
                    <a:pt x="6394" y="1269"/>
                    <a:pt x="4869" y="291"/>
                  </a:cubicBezTo>
                  <a:cubicBezTo>
                    <a:pt x="4457" y="86"/>
                    <a:pt x="4029" y="0"/>
                    <a:pt x="35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CA7B43E5-2F27-0825-61F5-76CCF208D923}"/>
                </a:ext>
              </a:extLst>
            </p:cNvPr>
            <p:cNvSpPr/>
            <p:nvPr/>
          </p:nvSpPr>
          <p:spPr>
            <a:xfrm>
              <a:off x="4730284" y="3493670"/>
              <a:ext cx="6282" cy="7218"/>
            </a:xfrm>
            <a:custGeom>
              <a:avLst/>
              <a:gdLst>
                <a:gd name="connsiteX0" fmla="*/ 2913 w 6282"/>
                <a:gd name="connsiteY0" fmla="*/ 0 h 7218"/>
                <a:gd name="connsiteX1" fmla="*/ 16 w 6282"/>
                <a:gd name="connsiteY1" fmla="*/ 3943 h 7218"/>
                <a:gd name="connsiteX2" fmla="*/ 3119 w 6282"/>
                <a:gd name="connsiteY2" fmla="*/ 7218 h 7218"/>
                <a:gd name="connsiteX3" fmla="*/ 3187 w 6282"/>
                <a:gd name="connsiteY3" fmla="*/ 7218 h 7218"/>
                <a:gd name="connsiteX4" fmla="*/ 6274 w 6282"/>
                <a:gd name="connsiteY4" fmla="*/ 3309 h 7218"/>
                <a:gd name="connsiteX5" fmla="*/ 3153 w 6282"/>
                <a:gd name="connsiteY5" fmla="*/ 17 h 7218"/>
                <a:gd name="connsiteX6" fmla="*/ 2913 w 6282"/>
                <a:gd name="connsiteY6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2" h="7218">
                  <a:moveTo>
                    <a:pt x="2913" y="0"/>
                  </a:moveTo>
                  <a:cubicBezTo>
                    <a:pt x="1353" y="0"/>
                    <a:pt x="-173" y="2109"/>
                    <a:pt x="16" y="3943"/>
                  </a:cubicBezTo>
                  <a:cubicBezTo>
                    <a:pt x="221" y="5847"/>
                    <a:pt x="1164" y="7167"/>
                    <a:pt x="3119" y="7218"/>
                  </a:cubicBezTo>
                  <a:cubicBezTo>
                    <a:pt x="3136" y="7218"/>
                    <a:pt x="3170" y="7218"/>
                    <a:pt x="3187" y="7218"/>
                  </a:cubicBezTo>
                  <a:cubicBezTo>
                    <a:pt x="5005" y="7218"/>
                    <a:pt x="6411" y="5366"/>
                    <a:pt x="6274" y="3309"/>
                  </a:cubicBezTo>
                  <a:cubicBezTo>
                    <a:pt x="6171" y="1234"/>
                    <a:pt x="4868" y="257"/>
                    <a:pt x="3153" y="17"/>
                  </a:cubicBezTo>
                  <a:cubicBezTo>
                    <a:pt x="3068" y="0"/>
                    <a:pt x="2982" y="0"/>
                    <a:pt x="29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CCC8C032-EE42-F060-ECC9-854ED3FAC10B}"/>
                </a:ext>
              </a:extLst>
            </p:cNvPr>
            <p:cNvSpPr/>
            <p:nvPr/>
          </p:nvSpPr>
          <p:spPr>
            <a:xfrm>
              <a:off x="4671977" y="3551466"/>
              <a:ext cx="19800" cy="20522"/>
            </a:xfrm>
            <a:custGeom>
              <a:avLst/>
              <a:gdLst>
                <a:gd name="connsiteX0" fmla="*/ 9647 w 19800"/>
                <a:gd name="connsiteY0" fmla="*/ 0 h 20522"/>
                <a:gd name="connsiteX1" fmla="*/ 749 w 19800"/>
                <a:gd name="connsiteY1" fmla="*/ 4732 h 20522"/>
                <a:gd name="connsiteX2" fmla="*/ 5275 w 19800"/>
                <a:gd name="connsiteY2" fmla="*/ 19597 h 20522"/>
                <a:gd name="connsiteX3" fmla="*/ 8893 w 19800"/>
                <a:gd name="connsiteY3" fmla="*/ 20523 h 20522"/>
                <a:gd name="connsiteX4" fmla="*/ 18837 w 19800"/>
                <a:gd name="connsiteY4" fmla="*/ 13048 h 20522"/>
                <a:gd name="connsiteX5" fmla="*/ 15477 w 19800"/>
                <a:gd name="connsiteY5" fmla="*/ 1423 h 20522"/>
                <a:gd name="connsiteX6" fmla="*/ 9647 w 19800"/>
                <a:gd name="connsiteY6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00" h="20522">
                  <a:moveTo>
                    <a:pt x="9647" y="0"/>
                  </a:moveTo>
                  <a:cubicBezTo>
                    <a:pt x="5790" y="0"/>
                    <a:pt x="2138" y="1732"/>
                    <a:pt x="749" y="4732"/>
                  </a:cubicBezTo>
                  <a:cubicBezTo>
                    <a:pt x="-1325" y="9241"/>
                    <a:pt x="1143" y="17334"/>
                    <a:pt x="5275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2682" y="20523"/>
                    <a:pt x="16608" y="17728"/>
                    <a:pt x="18837" y="13048"/>
                  </a:cubicBezTo>
                  <a:cubicBezTo>
                    <a:pt x="20946" y="8607"/>
                    <a:pt x="19488" y="3583"/>
                    <a:pt x="15477" y="1423"/>
                  </a:cubicBezTo>
                  <a:cubicBezTo>
                    <a:pt x="13676" y="463"/>
                    <a:pt x="11636" y="0"/>
                    <a:pt x="9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91FD400A-71C5-8827-AFBF-501C6C67428C}"/>
                </a:ext>
              </a:extLst>
            </p:cNvPr>
            <p:cNvSpPr/>
            <p:nvPr/>
          </p:nvSpPr>
          <p:spPr>
            <a:xfrm>
              <a:off x="4731509" y="3548466"/>
              <a:ext cx="13192" cy="14864"/>
            </a:xfrm>
            <a:custGeom>
              <a:avLst/>
              <a:gdLst>
                <a:gd name="connsiteX0" fmla="*/ 7603 w 13192"/>
                <a:gd name="connsiteY0" fmla="*/ 0 h 14864"/>
                <a:gd name="connsiteX1" fmla="*/ 385 w 13192"/>
                <a:gd name="connsiteY1" fmla="*/ 4441 h 14864"/>
                <a:gd name="connsiteX2" fmla="*/ 3214 w 13192"/>
                <a:gd name="connsiteY2" fmla="*/ 11590 h 14864"/>
                <a:gd name="connsiteX3" fmla="*/ 6883 w 13192"/>
                <a:gd name="connsiteY3" fmla="*/ 13905 h 14864"/>
                <a:gd name="connsiteX4" fmla="*/ 9043 w 13192"/>
                <a:gd name="connsiteY4" fmla="*/ 14865 h 14864"/>
                <a:gd name="connsiteX5" fmla="*/ 12010 w 13192"/>
                <a:gd name="connsiteY5" fmla="*/ 12739 h 14864"/>
                <a:gd name="connsiteX6" fmla="*/ 13192 w 13192"/>
                <a:gd name="connsiteY6" fmla="*/ 7681 h 14864"/>
                <a:gd name="connsiteX7" fmla="*/ 13089 w 13192"/>
                <a:gd name="connsiteY7" fmla="*/ 5898 h 14864"/>
                <a:gd name="connsiteX8" fmla="*/ 8152 w 13192"/>
                <a:gd name="connsiteY8" fmla="*/ 17 h 14864"/>
                <a:gd name="connsiteX9" fmla="*/ 7603 w 13192"/>
                <a:gd name="connsiteY9" fmla="*/ 0 h 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92" h="14864">
                  <a:moveTo>
                    <a:pt x="7603" y="0"/>
                  </a:moveTo>
                  <a:cubicBezTo>
                    <a:pt x="4963" y="0"/>
                    <a:pt x="1534" y="2074"/>
                    <a:pt x="385" y="4441"/>
                  </a:cubicBezTo>
                  <a:cubicBezTo>
                    <a:pt x="-627" y="6550"/>
                    <a:pt x="368" y="9241"/>
                    <a:pt x="3214" y="11590"/>
                  </a:cubicBezTo>
                  <a:cubicBezTo>
                    <a:pt x="4329" y="12516"/>
                    <a:pt x="5786" y="12979"/>
                    <a:pt x="6883" y="13905"/>
                  </a:cubicBezTo>
                  <a:cubicBezTo>
                    <a:pt x="7689" y="14590"/>
                    <a:pt x="8409" y="14865"/>
                    <a:pt x="9043" y="14865"/>
                  </a:cubicBezTo>
                  <a:cubicBezTo>
                    <a:pt x="10158" y="14865"/>
                    <a:pt x="11084" y="13973"/>
                    <a:pt x="12010" y="12739"/>
                  </a:cubicBezTo>
                  <a:cubicBezTo>
                    <a:pt x="13141" y="11247"/>
                    <a:pt x="13124" y="9550"/>
                    <a:pt x="13192" y="7681"/>
                  </a:cubicBezTo>
                  <a:cubicBezTo>
                    <a:pt x="13158" y="7201"/>
                    <a:pt x="13192" y="6532"/>
                    <a:pt x="13089" y="5898"/>
                  </a:cubicBezTo>
                  <a:cubicBezTo>
                    <a:pt x="12558" y="2778"/>
                    <a:pt x="10466" y="292"/>
                    <a:pt x="8152" y="17"/>
                  </a:cubicBezTo>
                  <a:cubicBezTo>
                    <a:pt x="7963" y="17"/>
                    <a:pt x="7792" y="0"/>
                    <a:pt x="7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3" name="任意多边形: 形状 212">
              <a:extLst>
                <a:ext uri="{FF2B5EF4-FFF2-40B4-BE49-F238E27FC236}">
                  <a16:creationId xmlns:a16="http://schemas.microsoft.com/office/drawing/2014/main" id="{AE4972FD-44BF-9771-5548-CF335BCF771A}"/>
                </a:ext>
              </a:extLst>
            </p:cNvPr>
            <p:cNvSpPr/>
            <p:nvPr/>
          </p:nvSpPr>
          <p:spPr>
            <a:xfrm>
              <a:off x="4713733" y="3642112"/>
              <a:ext cx="5315" cy="4389"/>
            </a:xfrm>
            <a:custGeom>
              <a:avLst/>
              <a:gdLst>
                <a:gd name="connsiteX0" fmla="*/ 3176 w 5315"/>
                <a:gd name="connsiteY0" fmla="*/ 0 h 4389"/>
                <a:gd name="connsiteX1" fmla="*/ 4 w 5315"/>
                <a:gd name="connsiteY1" fmla="*/ 1800 h 4389"/>
                <a:gd name="connsiteX2" fmla="*/ 2439 w 5315"/>
                <a:gd name="connsiteY2" fmla="*/ 4321 h 4389"/>
                <a:gd name="connsiteX3" fmla="*/ 3038 w 5315"/>
                <a:gd name="connsiteY3" fmla="*/ 4389 h 4389"/>
                <a:gd name="connsiteX4" fmla="*/ 5302 w 5315"/>
                <a:gd name="connsiteY4" fmla="*/ 1835 h 4389"/>
                <a:gd name="connsiteX5" fmla="*/ 3176 w 5315"/>
                <a:gd name="connsiteY5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5" h="4389">
                  <a:moveTo>
                    <a:pt x="3176" y="0"/>
                  </a:moveTo>
                  <a:cubicBezTo>
                    <a:pt x="1890" y="51"/>
                    <a:pt x="124" y="-240"/>
                    <a:pt x="4" y="1800"/>
                  </a:cubicBezTo>
                  <a:cubicBezTo>
                    <a:pt x="-82" y="3189"/>
                    <a:pt x="1324" y="4063"/>
                    <a:pt x="2439" y="4321"/>
                  </a:cubicBezTo>
                  <a:cubicBezTo>
                    <a:pt x="2644" y="4372"/>
                    <a:pt x="2850" y="4389"/>
                    <a:pt x="3038" y="4389"/>
                  </a:cubicBezTo>
                  <a:cubicBezTo>
                    <a:pt x="4341" y="4389"/>
                    <a:pt x="5113" y="3257"/>
                    <a:pt x="5302" y="1835"/>
                  </a:cubicBezTo>
                  <a:cubicBezTo>
                    <a:pt x="5456" y="463"/>
                    <a:pt x="4256" y="257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CAAACF28-5F4A-DB82-8071-B783A2A7B596}"/>
                </a:ext>
              </a:extLst>
            </p:cNvPr>
            <p:cNvSpPr/>
            <p:nvPr/>
          </p:nvSpPr>
          <p:spPr>
            <a:xfrm>
              <a:off x="4718279" y="3612211"/>
              <a:ext cx="9257" cy="8383"/>
            </a:xfrm>
            <a:custGeom>
              <a:avLst/>
              <a:gdLst>
                <a:gd name="connsiteX0" fmla="*/ 3670 w 9257"/>
                <a:gd name="connsiteY0" fmla="*/ 0 h 8383"/>
                <a:gd name="connsiteX1" fmla="*/ 2007 w 9257"/>
                <a:gd name="connsiteY1" fmla="*/ 514 h 8383"/>
                <a:gd name="connsiteX2" fmla="*/ 19 w 9257"/>
                <a:gd name="connsiteY2" fmla="*/ 3446 h 8383"/>
                <a:gd name="connsiteX3" fmla="*/ 2950 w 9257"/>
                <a:gd name="connsiteY3" fmla="*/ 7064 h 8383"/>
                <a:gd name="connsiteX4" fmla="*/ 7151 w 9257"/>
                <a:gd name="connsiteY4" fmla="*/ 8384 h 8383"/>
                <a:gd name="connsiteX5" fmla="*/ 8968 w 9257"/>
                <a:gd name="connsiteY5" fmla="*/ 7681 h 8383"/>
                <a:gd name="connsiteX6" fmla="*/ 6311 w 9257"/>
                <a:gd name="connsiteY6" fmla="*/ 1303 h 8383"/>
                <a:gd name="connsiteX7" fmla="*/ 3670 w 9257"/>
                <a:gd name="connsiteY7" fmla="*/ 0 h 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7" h="8383">
                  <a:moveTo>
                    <a:pt x="3670" y="0"/>
                  </a:moveTo>
                  <a:cubicBezTo>
                    <a:pt x="3156" y="0"/>
                    <a:pt x="2608" y="154"/>
                    <a:pt x="2007" y="514"/>
                  </a:cubicBezTo>
                  <a:cubicBezTo>
                    <a:pt x="859" y="1217"/>
                    <a:pt x="138" y="2126"/>
                    <a:pt x="19" y="3446"/>
                  </a:cubicBezTo>
                  <a:cubicBezTo>
                    <a:pt x="-187" y="5555"/>
                    <a:pt x="1339" y="6292"/>
                    <a:pt x="2950" y="7064"/>
                  </a:cubicBezTo>
                  <a:cubicBezTo>
                    <a:pt x="4562" y="7938"/>
                    <a:pt x="6037" y="8384"/>
                    <a:pt x="7151" y="8384"/>
                  </a:cubicBezTo>
                  <a:cubicBezTo>
                    <a:pt x="7957" y="8384"/>
                    <a:pt x="8591" y="8144"/>
                    <a:pt x="8968" y="7681"/>
                  </a:cubicBezTo>
                  <a:cubicBezTo>
                    <a:pt x="9894" y="6515"/>
                    <a:pt x="8488" y="3240"/>
                    <a:pt x="6311" y="1303"/>
                  </a:cubicBezTo>
                  <a:cubicBezTo>
                    <a:pt x="5471" y="548"/>
                    <a:pt x="4631" y="0"/>
                    <a:pt x="36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35E2A27A-42BE-617C-8740-361F3D7F56DF}"/>
                </a:ext>
              </a:extLst>
            </p:cNvPr>
            <p:cNvSpPr/>
            <p:nvPr/>
          </p:nvSpPr>
          <p:spPr>
            <a:xfrm>
              <a:off x="4733555" y="3617011"/>
              <a:ext cx="6672" cy="6549"/>
            </a:xfrm>
            <a:custGeom>
              <a:avLst/>
              <a:gdLst>
                <a:gd name="connsiteX0" fmla="*/ 4031 w 6672"/>
                <a:gd name="connsiteY0" fmla="*/ 0 h 6549"/>
                <a:gd name="connsiteX1" fmla="*/ 396 w 6672"/>
                <a:gd name="connsiteY1" fmla="*/ 3103 h 6549"/>
                <a:gd name="connsiteX2" fmla="*/ 893 w 6672"/>
                <a:gd name="connsiteY2" fmla="*/ 6207 h 6549"/>
                <a:gd name="connsiteX3" fmla="*/ 2042 w 6672"/>
                <a:gd name="connsiteY3" fmla="*/ 6550 h 6549"/>
                <a:gd name="connsiteX4" fmla="*/ 6380 w 6672"/>
                <a:gd name="connsiteY4" fmla="*/ 2829 h 6549"/>
                <a:gd name="connsiteX5" fmla="*/ 5608 w 6672"/>
                <a:gd name="connsiteY5" fmla="*/ 343 h 6549"/>
                <a:gd name="connsiteX6" fmla="*/ 4031 w 6672"/>
                <a:gd name="connsiteY6" fmla="*/ 0 h 6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72" h="6549">
                  <a:moveTo>
                    <a:pt x="4031" y="0"/>
                  </a:moveTo>
                  <a:cubicBezTo>
                    <a:pt x="2488" y="0"/>
                    <a:pt x="1202" y="1063"/>
                    <a:pt x="396" y="3103"/>
                  </a:cubicBezTo>
                  <a:cubicBezTo>
                    <a:pt x="-50" y="4115"/>
                    <a:pt x="-376" y="5332"/>
                    <a:pt x="893" y="6207"/>
                  </a:cubicBezTo>
                  <a:cubicBezTo>
                    <a:pt x="1236" y="6447"/>
                    <a:pt x="1630" y="6550"/>
                    <a:pt x="2042" y="6550"/>
                  </a:cubicBezTo>
                  <a:cubicBezTo>
                    <a:pt x="3534" y="6550"/>
                    <a:pt x="5282" y="5109"/>
                    <a:pt x="6380" y="2829"/>
                  </a:cubicBezTo>
                  <a:cubicBezTo>
                    <a:pt x="6911" y="1732"/>
                    <a:pt x="6757" y="806"/>
                    <a:pt x="5608" y="343"/>
                  </a:cubicBezTo>
                  <a:cubicBezTo>
                    <a:pt x="5076" y="103"/>
                    <a:pt x="4545" y="0"/>
                    <a:pt x="4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6" name="任意多边形: 形状 215">
              <a:extLst>
                <a:ext uri="{FF2B5EF4-FFF2-40B4-BE49-F238E27FC236}">
                  <a16:creationId xmlns:a16="http://schemas.microsoft.com/office/drawing/2014/main" id="{81F6DE1E-0A91-6F4C-0CB8-A2F72701BFC8}"/>
                </a:ext>
              </a:extLst>
            </p:cNvPr>
            <p:cNvSpPr/>
            <p:nvPr/>
          </p:nvSpPr>
          <p:spPr>
            <a:xfrm>
              <a:off x="4715198" y="3656548"/>
              <a:ext cx="7406" cy="8538"/>
            </a:xfrm>
            <a:custGeom>
              <a:avLst/>
              <a:gdLst>
                <a:gd name="connsiteX0" fmla="*/ 3974 w 7406"/>
                <a:gd name="connsiteY0" fmla="*/ 0 h 8538"/>
                <a:gd name="connsiteX1" fmla="*/ 3854 w 7406"/>
                <a:gd name="connsiteY1" fmla="*/ 0 h 8538"/>
                <a:gd name="connsiteX2" fmla="*/ 82 w 7406"/>
                <a:gd name="connsiteY2" fmla="*/ 4578 h 8538"/>
                <a:gd name="connsiteX3" fmla="*/ 3837 w 7406"/>
                <a:gd name="connsiteY3" fmla="*/ 8538 h 8538"/>
                <a:gd name="connsiteX4" fmla="*/ 3922 w 7406"/>
                <a:gd name="connsiteY4" fmla="*/ 8538 h 8538"/>
                <a:gd name="connsiteX5" fmla="*/ 7403 w 7406"/>
                <a:gd name="connsiteY5" fmla="*/ 3858 h 8538"/>
                <a:gd name="connsiteX6" fmla="*/ 3974 w 7406"/>
                <a:gd name="connsiteY6" fmla="*/ 0 h 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06" h="8538">
                  <a:moveTo>
                    <a:pt x="3974" y="0"/>
                  </a:moveTo>
                  <a:cubicBezTo>
                    <a:pt x="3940" y="0"/>
                    <a:pt x="3888" y="0"/>
                    <a:pt x="3854" y="0"/>
                  </a:cubicBezTo>
                  <a:cubicBezTo>
                    <a:pt x="1848" y="69"/>
                    <a:pt x="-467" y="2606"/>
                    <a:pt x="82" y="4578"/>
                  </a:cubicBezTo>
                  <a:cubicBezTo>
                    <a:pt x="613" y="6429"/>
                    <a:pt x="1454" y="8470"/>
                    <a:pt x="3837" y="8538"/>
                  </a:cubicBezTo>
                  <a:cubicBezTo>
                    <a:pt x="3871" y="8538"/>
                    <a:pt x="3888" y="8538"/>
                    <a:pt x="3922" y="8538"/>
                  </a:cubicBezTo>
                  <a:cubicBezTo>
                    <a:pt x="5963" y="8538"/>
                    <a:pt x="7488" y="6412"/>
                    <a:pt x="7403" y="3858"/>
                  </a:cubicBezTo>
                  <a:cubicBezTo>
                    <a:pt x="7300" y="1594"/>
                    <a:pt x="5894" y="0"/>
                    <a:pt x="39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7" name="任意多边形: 形状 216">
              <a:extLst>
                <a:ext uri="{FF2B5EF4-FFF2-40B4-BE49-F238E27FC236}">
                  <a16:creationId xmlns:a16="http://schemas.microsoft.com/office/drawing/2014/main" id="{16B8206E-CF86-0561-33F9-4F70F1E05AD1}"/>
                </a:ext>
              </a:extLst>
            </p:cNvPr>
            <p:cNvSpPr/>
            <p:nvPr/>
          </p:nvSpPr>
          <p:spPr>
            <a:xfrm>
              <a:off x="4731231" y="3567377"/>
              <a:ext cx="6744" cy="6635"/>
            </a:xfrm>
            <a:custGeom>
              <a:avLst/>
              <a:gdLst>
                <a:gd name="connsiteX0" fmla="*/ 3354 w 6744"/>
                <a:gd name="connsiteY0" fmla="*/ 0 h 6635"/>
                <a:gd name="connsiteX1" fmla="*/ 474 w 6744"/>
                <a:gd name="connsiteY1" fmla="*/ 1955 h 6635"/>
                <a:gd name="connsiteX2" fmla="*/ 1897 w 6744"/>
                <a:gd name="connsiteY2" fmla="*/ 6155 h 6635"/>
                <a:gd name="connsiteX3" fmla="*/ 3577 w 6744"/>
                <a:gd name="connsiteY3" fmla="*/ 6635 h 6635"/>
                <a:gd name="connsiteX4" fmla="*/ 6406 w 6744"/>
                <a:gd name="connsiteY4" fmla="*/ 4663 h 6635"/>
                <a:gd name="connsiteX5" fmla="*/ 4949 w 6744"/>
                <a:gd name="connsiteY5" fmla="*/ 463 h 6635"/>
                <a:gd name="connsiteX6" fmla="*/ 3354 w 6744"/>
                <a:gd name="connsiteY6" fmla="*/ 0 h 6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44" h="6635">
                  <a:moveTo>
                    <a:pt x="3354" y="0"/>
                  </a:moveTo>
                  <a:cubicBezTo>
                    <a:pt x="2171" y="0"/>
                    <a:pt x="1246" y="892"/>
                    <a:pt x="474" y="1955"/>
                  </a:cubicBezTo>
                  <a:cubicBezTo>
                    <a:pt x="-658" y="4064"/>
                    <a:pt x="406" y="5264"/>
                    <a:pt x="1897" y="6155"/>
                  </a:cubicBezTo>
                  <a:cubicBezTo>
                    <a:pt x="2446" y="6481"/>
                    <a:pt x="3028" y="6635"/>
                    <a:pt x="3577" y="6635"/>
                  </a:cubicBezTo>
                  <a:cubicBezTo>
                    <a:pt x="4777" y="6635"/>
                    <a:pt x="5875" y="5915"/>
                    <a:pt x="6406" y="4663"/>
                  </a:cubicBezTo>
                  <a:cubicBezTo>
                    <a:pt x="7195" y="2812"/>
                    <a:pt x="6560" y="1389"/>
                    <a:pt x="4949" y="463"/>
                  </a:cubicBezTo>
                  <a:cubicBezTo>
                    <a:pt x="4366" y="154"/>
                    <a:pt x="3852" y="0"/>
                    <a:pt x="33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8" name="任意多边形: 形状 217">
              <a:extLst>
                <a:ext uri="{FF2B5EF4-FFF2-40B4-BE49-F238E27FC236}">
                  <a16:creationId xmlns:a16="http://schemas.microsoft.com/office/drawing/2014/main" id="{1F840E34-F2F6-D15C-BC94-20120F103F04}"/>
                </a:ext>
              </a:extLst>
            </p:cNvPr>
            <p:cNvSpPr/>
            <p:nvPr/>
          </p:nvSpPr>
          <p:spPr>
            <a:xfrm>
              <a:off x="4744506" y="3612040"/>
              <a:ext cx="2098" cy="4423"/>
            </a:xfrm>
            <a:custGeom>
              <a:avLst/>
              <a:gdLst>
                <a:gd name="connsiteX0" fmla="*/ 2099 w 2098"/>
                <a:gd name="connsiteY0" fmla="*/ 0 h 4423"/>
                <a:gd name="connsiteX1" fmla="*/ 7 w 2098"/>
                <a:gd name="connsiteY1" fmla="*/ 3926 h 4423"/>
                <a:gd name="connsiteX2" fmla="*/ 24 w 2098"/>
                <a:gd name="connsiteY2" fmla="*/ 4424 h 4423"/>
                <a:gd name="connsiteX3" fmla="*/ 2099 w 2098"/>
                <a:gd name="connsiteY3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8" h="4423">
                  <a:moveTo>
                    <a:pt x="2099" y="0"/>
                  </a:moveTo>
                  <a:cubicBezTo>
                    <a:pt x="933" y="1131"/>
                    <a:pt x="127" y="2503"/>
                    <a:pt x="7" y="3926"/>
                  </a:cubicBezTo>
                  <a:cubicBezTo>
                    <a:pt x="-10" y="4080"/>
                    <a:pt x="7" y="4269"/>
                    <a:pt x="24" y="4424"/>
                  </a:cubicBezTo>
                  <a:lnTo>
                    <a:pt x="2099" y="0"/>
                  </a:ln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9" name="任意多边形: 形状 218">
              <a:extLst>
                <a:ext uri="{FF2B5EF4-FFF2-40B4-BE49-F238E27FC236}">
                  <a16:creationId xmlns:a16="http://schemas.microsoft.com/office/drawing/2014/main" id="{6F94D3C6-CA0C-545F-4FC7-67A0D0EA88F1}"/>
                </a:ext>
              </a:extLst>
            </p:cNvPr>
            <p:cNvSpPr/>
            <p:nvPr/>
          </p:nvSpPr>
          <p:spPr>
            <a:xfrm>
              <a:off x="4744529" y="3609536"/>
              <a:ext cx="6361" cy="7989"/>
            </a:xfrm>
            <a:custGeom>
              <a:avLst/>
              <a:gdLst>
                <a:gd name="connsiteX0" fmla="*/ 6361 w 6361"/>
                <a:gd name="connsiteY0" fmla="*/ 0 h 7989"/>
                <a:gd name="connsiteX1" fmla="*/ 2075 w 6361"/>
                <a:gd name="connsiteY1" fmla="*/ 2503 h 7989"/>
                <a:gd name="connsiteX2" fmla="*/ 0 w 6361"/>
                <a:gd name="connsiteY2" fmla="*/ 6927 h 7989"/>
                <a:gd name="connsiteX3" fmla="*/ 823 w 6361"/>
                <a:gd name="connsiteY3" fmla="*/ 7715 h 7989"/>
                <a:gd name="connsiteX4" fmla="*/ 909 w 6361"/>
                <a:gd name="connsiteY4" fmla="*/ 7715 h 7989"/>
                <a:gd name="connsiteX5" fmla="*/ 1320 w 6361"/>
                <a:gd name="connsiteY5" fmla="*/ 7698 h 7989"/>
                <a:gd name="connsiteX6" fmla="*/ 2623 w 6361"/>
                <a:gd name="connsiteY6" fmla="*/ 7989 h 7989"/>
                <a:gd name="connsiteX7" fmla="*/ 6361 w 6361"/>
                <a:gd name="connsiteY7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1" h="7989">
                  <a:moveTo>
                    <a:pt x="6361" y="0"/>
                  </a:moveTo>
                  <a:cubicBezTo>
                    <a:pt x="4818" y="446"/>
                    <a:pt x="3258" y="1355"/>
                    <a:pt x="2075" y="2503"/>
                  </a:cubicBezTo>
                  <a:lnTo>
                    <a:pt x="0" y="6927"/>
                  </a:lnTo>
                  <a:cubicBezTo>
                    <a:pt x="86" y="7338"/>
                    <a:pt x="326" y="7715"/>
                    <a:pt x="823" y="7715"/>
                  </a:cubicBezTo>
                  <a:cubicBezTo>
                    <a:pt x="857" y="7715"/>
                    <a:pt x="874" y="7715"/>
                    <a:pt x="909" y="7715"/>
                  </a:cubicBezTo>
                  <a:cubicBezTo>
                    <a:pt x="1063" y="7698"/>
                    <a:pt x="1200" y="7698"/>
                    <a:pt x="1320" y="7698"/>
                  </a:cubicBezTo>
                  <a:cubicBezTo>
                    <a:pt x="1938" y="7698"/>
                    <a:pt x="2349" y="7801"/>
                    <a:pt x="2623" y="7989"/>
                  </a:cubicBezTo>
                  <a:cubicBezTo>
                    <a:pt x="3858" y="5332"/>
                    <a:pt x="5110" y="2658"/>
                    <a:pt x="63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8C7B22D5-880A-6DB5-7024-1DFF9A5AFA87}"/>
                </a:ext>
              </a:extLst>
            </p:cNvPr>
            <p:cNvSpPr/>
            <p:nvPr/>
          </p:nvSpPr>
          <p:spPr>
            <a:xfrm>
              <a:off x="4735221" y="3622910"/>
              <a:ext cx="6034" cy="12018"/>
            </a:xfrm>
            <a:custGeom>
              <a:avLst/>
              <a:gdLst>
                <a:gd name="connsiteX0" fmla="*/ 4011 w 6034"/>
                <a:gd name="connsiteY0" fmla="*/ 0 h 12018"/>
                <a:gd name="connsiteX1" fmla="*/ 1080 w 6034"/>
                <a:gd name="connsiteY1" fmla="*/ 2691 h 12018"/>
                <a:gd name="connsiteX2" fmla="*/ 291 w 6034"/>
                <a:gd name="connsiteY2" fmla="*/ 10030 h 12018"/>
                <a:gd name="connsiteX3" fmla="*/ 668 w 6034"/>
                <a:gd name="connsiteY3" fmla="*/ 12019 h 12018"/>
                <a:gd name="connsiteX4" fmla="*/ 6034 w 6034"/>
                <a:gd name="connsiteY4" fmla="*/ 583 h 12018"/>
                <a:gd name="connsiteX5" fmla="*/ 4011 w 6034"/>
                <a:gd name="connsiteY5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4" h="12018">
                  <a:moveTo>
                    <a:pt x="4011" y="0"/>
                  </a:moveTo>
                  <a:cubicBezTo>
                    <a:pt x="2777" y="0"/>
                    <a:pt x="1885" y="857"/>
                    <a:pt x="1080" y="2691"/>
                  </a:cubicBezTo>
                  <a:cubicBezTo>
                    <a:pt x="51" y="5023"/>
                    <a:pt x="-309" y="7441"/>
                    <a:pt x="291" y="10030"/>
                  </a:cubicBezTo>
                  <a:cubicBezTo>
                    <a:pt x="445" y="10698"/>
                    <a:pt x="582" y="11350"/>
                    <a:pt x="668" y="12019"/>
                  </a:cubicBezTo>
                  <a:lnTo>
                    <a:pt x="6034" y="583"/>
                  </a:lnTo>
                  <a:cubicBezTo>
                    <a:pt x="5263" y="206"/>
                    <a:pt x="4594" y="0"/>
                    <a:pt x="40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307555AA-4DA3-FA62-DC6A-7A6D28491005}"/>
                </a:ext>
              </a:extLst>
            </p:cNvPr>
            <p:cNvSpPr/>
            <p:nvPr/>
          </p:nvSpPr>
          <p:spPr>
            <a:xfrm>
              <a:off x="4735234" y="3623475"/>
              <a:ext cx="8387" cy="18842"/>
            </a:xfrm>
            <a:custGeom>
              <a:avLst/>
              <a:gdLst>
                <a:gd name="connsiteX0" fmla="*/ 6021 w 8387"/>
                <a:gd name="connsiteY0" fmla="*/ 0 h 18842"/>
                <a:gd name="connsiteX1" fmla="*/ 655 w 8387"/>
                <a:gd name="connsiteY1" fmla="*/ 11436 h 18842"/>
                <a:gd name="connsiteX2" fmla="*/ 397 w 8387"/>
                <a:gd name="connsiteY2" fmla="*/ 15533 h 18842"/>
                <a:gd name="connsiteX3" fmla="*/ 278 w 8387"/>
                <a:gd name="connsiteY3" fmla="*/ 18842 h 18842"/>
                <a:gd name="connsiteX4" fmla="*/ 8387 w 8387"/>
                <a:gd name="connsiteY4" fmla="*/ 1526 h 18842"/>
                <a:gd name="connsiteX5" fmla="*/ 6278 w 8387"/>
                <a:gd name="connsiteY5" fmla="*/ 103 h 18842"/>
                <a:gd name="connsiteX6" fmla="*/ 6021 w 8387"/>
                <a:gd name="connsiteY6" fmla="*/ 0 h 1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87" h="18842">
                  <a:moveTo>
                    <a:pt x="6021" y="0"/>
                  </a:moveTo>
                  <a:lnTo>
                    <a:pt x="655" y="11436"/>
                  </a:lnTo>
                  <a:cubicBezTo>
                    <a:pt x="843" y="12739"/>
                    <a:pt x="843" y="14059"/>
                    <a:pt x="397" y="15533"/>
                  </a:cubicBezTo>
                  <a:cubicBezTo>
                    <a:pt x="-83" y="17179"/>
                    <a:pt x="-134" y="18191"/>
                    <a:pt x="278" y="18842"/>
                  </a:cubicBezTo>
                  <a:cubicBezTo>
                    <a:pt x="2986" y="13065"/>
                    <a:pt x="5678" y="7304"/>
                    <a:pt x="8387" y="1526"/>
                  </a:cubicBezTo>
                  <a:cubicBezTo>
                    <a:pt x="7753" y="1029"/>
                    <a:pt x="7050" y="549"/>
                    <a:pt x="6278" y="103"/>
                  </a:cubicBezTo>
                  <a:cubicBezTo>
                    <a:pt x="6193" y="86"/>
                    <a:pt x="6107" y="34"/>
                    <a:pt x="60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A3120890-EE10-7A47-9DD3-3F1845F8D0F2}"/>
                </a:ext>
              </a:extLst>
            </p:cNvPr>
            <p:cNvSpPr/>
            <p:nvPr/>
          </p:nvSpPr>
          <p:spPr>
            <a:xfrm>
              <a:off x="4721212" y="3155623"/>
              <a:ext cx="10884" cy="12790"/>
            </a:xfrm>
            <a:custGeom>
              <a:avLst/>
              <a:gdLst>
                <a:gd name="connsiteX0" fmla="*/ 5041 w 10884"/>
                <a:gd name="connsiteY0" fmla="*/ 0 h 12790"/>
                <a:gd name="connsiteX1" fmla="*/ 2863 w 10884"/>
                <a:gd name="connsiteY1" fmla="*/ 1063 h 12790"/>
                <a:gd name="connsiteX2" fmla="*/ 703 w 10884"/>
                <a:gd name="connsiteY2" fmla="*/ 4389 h 12790"/>
                <a:gd name="connsiteX3" fmla="*/ 6138 w 10884"/>
                <a:gd name="connsiteY3" fmla="*/ 12584 h 12790"/>
                <a:gd name="connsiteX4" fmla="*/ 7321 w 10884"/>
                <a:gd name="connsiteY4" fmla="*/ 12790 h 12790"/>
                <a:gd name="connsiteX5" fmla="*/ 10836 w 10884"/>
                <a:gd name="connsiteY5" fmla="*/ 8332 h 12790"/>
                <a:gd name="connsiteX6" fmla="*/ 6790 w 10884"/>
                <a:gd name="connsiteY6" fmla="*/ 1474 h 12790"/>
                <a:gd name="connsiteX7" fmla="*/ 5041 w 10884"/>
                <a:gd name="connsiteY7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790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790"/>
                    <a:pt x="7321" y="12790"/>
                  </a:cubicBezTo>
                  <a:cubicBezTo>
                    <a:pt x="10133" y="12790"/>
                    <a:pt x="11127" y="11350"/>
                    <a:pt x="10836" y="8332"/>
                  </a:cubicBezTo>
                  <a:cubicBezTo>
                    <a:pt x="10544" y="5281"/>
                    <a:pt x="7853" y="3960"/>
                    <a:pt x="6790" y="1474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03EE93C5-6593-A122-0C9E-74D26694281E}"/>
                </a:ext>
              </a:extLst>
            </p:cNvPr>
            <p:cNvSpPr/>
            <p:nvPr/>
          </p:nvSpPr>
          <p:spPr>
            <a:xfrm>
              <a:off x="4637064" y="32924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4 w 10373"/>
                <a:gd name="connsiteY6" fmla="*/ 9498 h 12498"/>
                <a:gd name="connsiteX7" fmla="*/ 9790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6" y="7184"/>
                    <a:pt x="1012" y="7972"/>
                  </a:cubicBezTo>
                  <a:cubicBezTo>
                    <a:pt x="1561" y="10030"/>
                    <a:pt x="2384" y="12104"/>
                    <a:pt x="4579" y="12464"/>
                  </a:cubicBezTo>
                  <a:cubicBezTo>
                    <a:pt x="4698" y="12482"/>
                    <a:pt x="4819" y="12499"/>
                    <a:pt x="4939" y="12499"/>
                  </a:cubicBezTo>
                  <a:cubicBezTo>
                    <a:pt x="6516" y="12499"/>
                    <a:pt x="7150" y="10682"/>
                    <a:pt x="8024" y="9498"/>
                  </a:cubicBezTo>
                  <a:cubicBezTo>
                    <a:pt x="8625" y="8675"/>
                    <a:pt x="9276" y="7870"/>
                    <a:pt x="9790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C39ADEF0-A344-C6DE-D8DB-7AEAB972E3B5}"/>
                </a:ext>
              </a:extLst>
            </p:cNvPr>
            <p:cNvSpPr/>
            <p:nvPr/>
          </p:nvSpPr>
          <p:spPr>
            <a:xfrm>
              <a:off x="4587949" y="3439801"/>
              <a:ext cx="3164" cy="3840"/>
            </a:xfrm>
            <a:custGeom>
              <a:avLst/>
              <a:gdLst>
                <a:gd name="connsiteX0" fmla="*/ 1487 w 3164"/>
                <a:gd name="connsiteY0" fmla="*/ 0 h 3840"/>
                <a:gd name="connsiteX1" fmla="*/ 184 w 3164"/>
                <a:gd name="connsiteY1" fmla="*/ 1697 h 3840"/>
                <a:gd name="connsiteX2" fmla="*/ 836 w 3164"/>
                <a:gd name="connsiteY2" fmla="*/ 3823 h 3840"/>
                <a:gd name="connsiteX3" fmla="*/ 1144 w 3164"/>
                <a:gd name="connsiteY3" fmla="*/ 3840 h 3840"/>
                <a:gd name="connsiteX4" fmla="*/ 3133 w 3164"/>
                <a:gd name="connsiteY4" fmla="*/ 2349 h 3840"/>
                <a:gd name="connsiteX5" fmla="*/ 2190 w 3164"/>
                <a:gd name="connsiteY5" fmla="*/ 257 h 3840"/>
                <a:gd name="connsiteX6" fmla="*/ 1487 w 3164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" h="3840">
                  <a:moveTo>
                    <a:pt x="1487" y="0"/>
                  </a:moveTo>
                  <a:cubicBezTo>
                    <a:pt x="733" y="0"/>
                    <a:pt x="459" y="1029"/>
                    <a:pt x="184" y="1697"/>
                  </a:cubicBezTo>
                  <a:cubicBezTo>
                    <a:pt x="-107" y="2417"/>
                    <a:pt x="-159" y="3360"/>
                    <a:pt x="836" y="3823"/>
                  </a:cubicBezTo>
                  <a:cubicBezTo>
                    <a:pt x="939" y="3840"/>
                    <a:pt x="1041" y="3840"/>
                    <a:pt x="1144" y="3840"/>
                  </a:cubicBezTo>
                  <a:cubicBezTo>
                    <a:pt x="2122" y="3840"/>
                    <a:pt x="2893" y="3206"/>
                    <a:pt x="3133" y="2349"/>
                  </a:cubicBezTo>
                  <a:cubicBezTo>
                    <a:pt x="3305" y="1783"/>
                    <a:pt x="2739" y="600"/>
                    <a:pt x="2190" y="257"/>
                  </a:cubicBezTo>
                  <a:cubicBezTo>
                    <a:pt x="1916" y="68"/>
                    <a:pt x="1676" y="0"/>
                    <a:pt x="14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5" name="任意多边形: 形状 224">
              <a:extLst>
                <a:ext uri="{FF2B5EF4-FFF2-40B4-BE49-F238E27FC236}">
                  <a16:creationId xmlns:a16="http://schemas.microsoft.com/office/drawing/2014/main" id="{CAD3DE30-C3D7-0584-57A0-2028C920ACE7}"/>
                </a:ext>
              </a:extLst>
            </p:cNvPr>
            <p:cNvSpPr/>
            <p:nvPr/>
          </p:nvSpPr>
          <p:spPr>
            <a:xfrm>
              <a:off x="4583638" y="3476234"/>
              <a:ext cx="10322" cy="12601"/>
            </a:xfrm>
            <a:custGeom>
              <a:avLst/>
              <a:gdLst>
                <a:gd name="connsiteX0" fmla="*/ 2746 w 10322"/>
                <a:gd name="connsiteY0" fmla="*/ 0 h 12601"/>
                <a:gd name="connsiteX1" fmla="*/ 1323 w 10322"/>
                <a:gd name="connsiteY1" fmla="*/ 463 h 12601"/>
                <a:gd name="connsiteX2" fmla="*/ 585 w 10322"/>
                <a:gd name="connsiteY2" fmla="*/ 5435 h 12601"/>
                <a:gd name="connsiteX3" fmla="*/ 826 w 10322"/>
                <a:gd name="connsiteY3" fmla="*/ 7904 h 12601"/>
                <a:gd name="connsiteX4" fmla="*/ 4238 w 10322"/>
                <a:gd name="connsiteY4" fmla="*/ 12550 h 12601"/>
                <a:gd name="connsiteX5" fmla="*/ 4683 w 10322"/>
                <a:gd name="connsiteY5" fmla="*/ 12602 h 12601"/>
                <a:gd name="connsiteX6" fmla="*/ 7804 w 10322"/>
                <a:gd name="connsiteY6" fmla="*/ 9721 h 12601"/>
                <a:gd name="connsiteX7" fmla="*/ 9672 w 10322"/>
                <a:gd name="connsiteY7" fmla="*/ 7287 h 12601"/>
                <a:gd name="connsiteX8" fmla="*/ 8764 w 10322"/>
                <a:gd name="connsiteY8" fmla="*/ 3137 h 12601"/>
                <a:gd name="connsiteX9" fmla="*/ 6192 w 10322"/>
                <a:gd name="connsiteY9" fmla="*/ 1320 h 12601"/>
                <a:gd name="connsiteX10" fmla="*/ 2746 w 10322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2" h="12601">
                  <a:moveTo>
                    <a:pt x="2746" y="0"/>
                  </a:moveTo>
                  <a:cubicBezTo>
                    <a:pt x="2300" y="0"/>
                    <a:pt x="1837" y="120"/>
                    <a:pt x="1323" y="463"/>
                  </a:cubicBezTo>
                  <a:cubicBezTo>
                    <a:pt x="-820" y="1869"/>
                    <a:pt x="191" y="3652"/>
                    <a:pt x="585" y="5435"/>
                  </a:cubicBezTo>
                  <a:cubicBezTo>
                    <a:pt x="774" y="6224"/>
                    <a:pt x="637" y="7098"/>
                    <a:pt x="826" y="7904"/>
                  </a:cubicBezTo>
                  <a:cubicBezTo>
                    <a:pt x="1289" y="9978"/>
                    <a:pt x="2060" y="12087"/>
                    <a:pt x="4238" y="12550"/>
                  </a:cubicBezTo>
                  <a:cubicBezTo>
                    <a:pt x="4392" y="12584"/>
                    <a:pt x="4546" y="12602"/>
                    <a:pt x="4683" y="12602"/>
                  </a:cubicBezTo>
                  <a:cubicBezTo>
                    <a:pt x="6209" y="12602"/>
                    <a:pt x="6895" y="10853"/>
                    <a:pt x="7804" y="9721"/>
                  </a:cubicBezTo>
                  <a:cubicBezTo>
                    <a:pt x="8438" y="8915"/>
                    <a:pt x="9124" y="8144"/>
                    <a:pt x="9672" y="7287"/>
                  </a:cubicBezTo>
                  <a:cubicBezTo>
                    <a:pt x="10753" y="5589"/>
                    <a:pt x="10512" y="4183"/>
                    <a:pt x="8764" y="3137"/>
                  </a:cubicBezTo>
                  <a:cubicBezTo>
                    <a:pt x="7906" y="2623"/>
                    <a:pt x="7118" y="1972"/>
                    <a:pt x="6192" y="1320"/>
                  </a:cubicBezTo>
                  <a:cubicBezTo>
                    <a:pt x="5043" y="1063"/>
                    <a:pt x="3998" y="0"/>
                    <a:pt x="27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6" name="任意多边形: 形状 225">
              <a:extLst>
                <a:ext uri="{FF2B5EF4-FFF2-40B4-BE49-F238E27FC236}">
                  <a16:creationId xmlns:a16="http://schemas.microsoft.com/office/drawing/2014/main" id="{8636C306-F763-3267-3F3D-401C81DBD888}"/>
                </a:ext>
              </a:extLst>
            </p:cNvPr>
            <p:cNvSpPr/>
            <p:nvPr/>
          </p:nvSpPr>
          <p:spPr>
            <a:xfrm>
              <a:off x="4606818" y="3465398"/>
              <a:ext cx="8247" cy="9155"/>
            </a:xfrm>
            <a:custGeom>
              <a:avLst/>
              <a:gdLst>
                <a:gd name="connsiteX0" fmla="*/ 6141 w 8247"/>
                <a:gd name="connsiteY0" fmla="*/ 0 h 9155"/>
                <a:gd name="connsiteX1" fmla="*/ 4221 w 8247"/>
                <a:gd name="connsiteY1" fmla="*/ 1080 h 9155"/>
                <a:gd name="connsiteX2" fmla="*/ 3895 w 8247"/>
                <a:gd name="connsiteY2" fmla="*/ 1869 h 9155"/>
                <a:gd name="connsiteX3" fmla="*/ 3466 w 8247"/>
                <a:gd name="connsiteY3" fmla="*/ 1852 h 9155"/>
                <a:gd name="connsiteX4" fmla="*/ 243 w 8247"/>
                <a:gd name="connsiteY4" fmla="*/ 4218 h 9155"/>
                <a:gd name="connsiteX5" fmla="*/ 2283 w 8247"/>
                <a:gd name="connsiteY5" fmla="*/ 8795 h 9155"/>
                <a:gd name="connsiteX6" fmla="*/ 3552 w 8247"/>
                <a:gd name="connsiteY6" fmla="*/ 9155 h 9155"/>
                <a:gd name="connsiteX7" fmla="*/ 6655 w 8247"/>
                <a:gd name="connsiteY7" fmla="*/ 6772 h 9155"/>
                <a:gd name="connsiteX8" fmla="*/ 6981 w 8247"/>
                <a:gd name="connsiteY8" fmla="*/ 5075 h 9155"/>
                <a:gd name="connsiteX9" fmla="*/ 7838 w 8247"/>
                <a:gd name="connsiteY9" fmla="*/ 4183 h 9155"/>
                <a:gd name="connsiteX10" fmla="*/ 7221 w 8247"/>
                <a:gd name="connsiteY10" fmla="*/ 292 h 9155"/>
                <a:gd name="connsiteX11" fmla="*/ 6141 w 8247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7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3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7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49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21" y="292"/>
                  </a:cubicBezTo>
                  <a:cubicBezTo>
                    <a:pt x="6861" y="86"/>
                    <a:pt x="6501" y="0"/>
                    <a:pt x="61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E8745483-A9AA-12E5-5377-0E78E36317DF}"/>
                </a:ext>
              </a:extLst>
            </p:cNvPr>
            <p:cNvSpPr/>
            <p:nvPr/>
          </p:nvSpPr>
          <p:spPr>
            <a:xfrm>
              <a:off x="4603879" y="3509992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6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4 h 13441"/>
                <a:gd name="connsiteX6" fmla="*/ 12801 w 12850"/>
                <a:gd name="connsiteY6" fmla="*/ 5023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43" y="309"/>
                    <a:pt x="4742" y="549"/>
                    <a:pt x="3576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6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4"/>
                  </a:cubicBezTo>
                  <a:cubicBezTo>
                    <a:pt x="11172" y="12259"/>
                    <a:pt x="13195" y="7972"/>
                    <a:pt x="12801" y="5023"/>
                  </a:cubicBezTo>
                  <a:cubicBezTo>
                    <a:pt x="12492" y="2709"/>
                    <a:pt x="9543" y="103"/>
                    <a:pt x="7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8" name="任意多边形: 形状 227">
              <a:extLst>
                <a:ext uri="{FF2B5EF4-FFF2-40B4-BE49-F238E27FC236}">
                  <a16:creationId xmlns:a16="http://schemas.microsoft.com/office/drawing/2014/main" id="{D5B9530F-DB4B-8EF6-836B-5E5955DBD0CC}"/>
                </a:ext>
              </a:extLst>
            </p:cNvPr>
            <p:cNvSpPr/>
            <p:nvPr/>
          </p:nvSpPr>
          <p:spPr>
            <a:xfrm>
              <a:off x="4565934" y="3566057"/>
              <a:ext cx="15027" cy="16836"/>
            </a:xfrm>
            <a:custGeom>
              <a:avLst/>
              <a:gdLst>
                <a:gd name="connsiteX0" fmla="*/ 7403 w 15027"/>
                <a:gd name="connsiteY0" fmla="*/ 0 h 16836"/>
                <a:gd name="connsiteX1" fmla="*/ 5757 w 15027"/>
                <a:gd name="connsiteY1" fmla="*/ 497 h 16836"/>
                <a:gd name="connsiteX2" fmla="*/ 4471 w 15027"/>
                <a:gd name="connsiteY2" fmla="*/ 326 h 16836"/>
                <a:gd name="connsiteX3" fmla="*/ 2620 w 15027"/>
                <a:gd name="connsiteY3" fmla="*/ 34 h 16836"/>
                <a:gd name="connsiteX4" fmla="*/ 665 w 15027"/>
                <a:gd name="connsiteY4" fmla="*/ 1200 h 16836"/>
                <a:gd name="connsiteX5" fmla="*/ 1145 w 15027"/>
                <a:gd name="connsiteY5" fmla="*/ 5932 h 16836"/>
                <a:gd name="connsiteX6" fmla="*/ 8586 w 15027"/>
                <a:gd name="connsiteY6" fmla="*/ 15362 h 16836"/>
                <a:gd name="connsiteX7" fmla="*/ 11175 w 15027"/>
                <a:gd name="connsiteY7" fmla="*/ 16837 h 16836"/>
                <a:gd name="connsiteX8" fmla="*/ 12461 w 15027"/>
                <a:gd name="connsiteY8" fmla="*/ 16511 h 16836"/>
                <a:gd name="connsiteX9" fmla="*/ 14912 w 15027"/>
                <a:gd name="connsiteY9" fmla="*/ 12482 h 16836"/>
                <a:gd name="connsiteX10" fmla="*/ 12701 w 15027"/>
                <a:gd name="connsiteY10" fmla="*/ 2761 h 16836"/>
                <a:gd name="connsiteX11" fmla="*/ 10986 w 15027"/>
                <a:gd name="connsiteY11" fmla="*/ 1115 h 16836"/>
                <a:gd name="connsiteX12" fmla="*/ 7403 w 15027"/>
                <a:gd name="connsiteY12" fmla="*/ 0 h 1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27" h="16836">
                  <a:moveTo>
                    <a:pt x="7403" y="0"/>
                  </a:moveTo>
                  <a:cubicBezTo>
                    <a:pt x="6854" y="0"/>
                    <a:pt x="6306" y="137"/>
                    <a:pt x="5757" y="497"/>
                  </a:cubicBezTo>
                  <a:cubicBezTo>
                    <a:pt x="5277" y="429"/>
                    <a:pt x="4883" y="377"/>
                    <a:pt x="4471" y="326"/>
                  </a:cubicBezTo>
                  <a:cubicBezTo>
                    <a:pt x="3837" y="223"/>
                    <a:pt x="3220" y="34"/>
                    <a:pt x="2620" y="34"/>
                  </a:cubicBezTo>
                  <a:cubicBezTo>
                    <a:pt x="1934" y="34"/>
                    <a:pt x="1282" y="275"/>
                    <a:pt x="665" y="1200"/>
                  </a:cubicBezTo>
                  <a:cubicBezTo>
                    <a:pt x="-638" y="3121"/>
                    <a:pt x="219" y="4629"/>
                    <a:pt x="1145" y="5932"/>
                  </a:cubicBezTo>
                  <a:cubicBezTo>
                    <a:pt x="3494" y="9190"/>
                    <a:pt x="6014" y="12310"/>
                    <a:pt x="8586" y="15362"/>
                  </a:cubicBezTo>
                  <a:cubicBezTo>
                    <a:pt x="9272" y="16168"/>
                    <a:pt x="10129" y="16837"/>
                    <a:pt x="11175" y="16837"/>
                  </a:cubicBezTo>
                  <a:cubicBezTo>
                    <a:pt x="11569" y="16837"/>
                    <a:pt x="11998" y="16734"/>
                    <a:pt x="12461" y="16511"/>
                  </a:cubicBezTo>
                  <a:cubicBezTo>
                    <a:pt x="14141" y="15688"/>
                    <a:pt x="15427" y="14265"/>
                    <a:pt x="14912" y="12482"/>
                  </a:cubicBezTo>
                  <a:cubicBezTo>
                    <a:pt x="13987" y="9293"/>
                    <a:pt x="11809" y="6481"/>
                    <a:pt x="12701" y="2761"/>
                  </a:cubicBezTo>
                  <a:cubicBezTo>
                    <a:pt x="12786" y="2366"/>
                    <a:pt x="11689" y="1372"/>
                    <a:pt x="10986" y="1115"/>
                  </a:cubicBezTo>
                  <a:cubicBezTo>
                    <a:pt x="9803" y="686"/>
                    <a:pt x="8637" y="0"/>
                    <a:pt x="74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3020D7D7-B2C1-D877-B686-E1F53D427AA6}"/>
                </a:ext>
              </a:extLst>
            </p:cNvPr>
            <p:cNvSpPr/>
            <p:nvPr/>
          </p:nvSpPr>
          <p:spPr>
            <a:xfrm>
              <a:off x="4605499" y="3475411"/>
              <a:ext cx="4305" cy="6755"/>
            </a:xfrm>
            <a:custGeom>
              <a:avLst/>
              <a:gdLst>
                <a:gd name="connsiteX0" fmla="*/ 979 w 4305"/>
                <a:gd name="connsiteY0" fmla="*/ 0 h 6755"/>
                <a:gd name="connsiteX1" fmla="*/ 87 w 4305"/>
                <a:gd name="connsiteY1" fmla="*/ 909 h 6755"/>
                <a:gd name="connsiteX2" fmla="*/ 1047 w 4305"/>
                <a:gd name="connsiteY2" fmla="*/ 6258 h 6755"/>
                <a:gd name="connsiteX3" fmla="*/ 1750 w 4305"/>
                <a:gd name="connsiteY3" fmla="*/ 6755 h 6755"/>
                <a:gd name="connsiteX4" fmla="*/ 2556 w 4305"/>
                <a:gd name="connsiteY4" fmla="*/ 6515 h 6755"/>
                <a:gd name="connsiteX5" fmla="*/ 4288 w 4305"/>
                <a:gd name="connsiteY5" fmla="*/ 2949 h 6755"/>
                <a:gd name="connsiteX6" fmla="*/ 2436 w 4305"/>
                <a:gd name="connsiteY6" fmla="*/ 103 h 6755"/>
                <a:gd name="connsiteX7" fmla="*/ 2145 w 4305"/>
                <a:gd name="connsiteY7" fmla="*/ 137 h 6755"/>
                <a:gd name="connsiteX8" fmla="*/ 1562 w 4305"/>
                <a:gd name="connsiteY8" fmla="*/ 69 h 6755"/>
                <a:gd name="connsiteX9" fmla="*/ 979 w 4305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05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7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288" y="2949"/>
                  </a:cubicBezTo>
                  <a:cubicBezTo>
                    <a:pt x="4219" y="1715"/>
                    <a:pt x="3911" y="480"/>
                    <a:pt x="2436" y="103"/>
                  </a:cubicBezTo>
                  <a:cubicBezTo>
                    <a:pt x="2350" y="137"/>
                    <a:pt x="2248" y="137"/>
                    <a:pt x="2145" y="137"/>
                  </a:cubicBezTo>
                  <a:cubicBezTo>
                    <a:pt x="1956" y="137"/>
                    <a:pt x="1768" y="103"/>
                    <a:pt x="1562" y="69"/>
                  </a:cubicBezTo>
                  <a:cubicBezTo>
                    <a:pt x="1356" y="34"/>
                    <a:pt x="1167" y="0"/>
                    <a:pt x="9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B4210B76-5C92-8DBC-B2D0-29E284038428}"/>
                </a:ext>
              </a:extLst>
            </p:cNvPr>
            <p:cNvSpPr/>
            <p:nvPr/>
          </p:nvSpPr>
          <p:spPr>
            <a:xfrm>
              <a:off x="4545337" y="3655571"/>
              <a:ext cx="6002" cy="9549"/>
            </a:xfrm>
            <a:custGeom>
              <a:avLst/>
              <a:gdLst>
                <a:gd name="connsiteX0" fmla="*/ 3431 w 6002"/>
                <a:gd name="connsiteY0" fmla="*/ 0 h 9549"/>
                <a:gd name="connsiteX1" fmla="*/ 1699 w 6002"/>
                <a:gd name="connsiteY1" fmla="*/ 1732 h 9549"/>
                <a:gd name="connsiteX2" fmla="*/ 1905 w 6002"/>
                <a:gd name="connsiteY2" fmla="*/ 2881 h 9549"/>
                <a:gd name="connsiteX3" fmla="*/ 1014 w 6002"/>
                <a:gd name="connsiteY3" fmla="*/ 2743 h 9549"/>
                <a:gd name="connsiteX4" fmla="*/ 139 w 6002"/>
                <a:gd name="connsiteY4" fmla="*/ 3618 h 9549"/>
                <a:gd name="connsiteX5" fmla="*/ 911 w 6002"/>
                <a:gd name="connsiteY5" fmla="*/ 9018 h 9549"/>
                <a:gd name="connsiteX6" fmla="*/ 1631 w 6002"/>
                <a:gd name="connsiteY6" fmla="*/ 9550 h 9549"/>
                <a:gd name="connsiteX7" fmla="*/ 2420 w 6002"/>
                <a:gd name="connsiteY7" fmla="*/ 9327 h 9549"/>
                <a:gd name="connsiteX8" fmla="*/ 4288 w 6002"/>
                <a:gd name="connsiteY8" fmla="*/ 5830 h 9549"/>
                <a:gd name="connsiteX9" fmla="*/ 4152 w 6002"/>
                <a:gd name="connsiteY9" fmla="*/ 4681 h 9549"/>
                <a:gd name="connsiteX10" fmla="*/ 4340 w 6002"/>
                <a:gd name="connsiteY10" fmla="*/ 4732 h 9549"/>
                <a:gd name="connsiteX11" fmla="*/ 4648 w 6002"/>
                <a:gd name="connsiteY11" fmla="*/ 4766 h 9549"/>
                <a:gd name="connsiteX12" fmla="*/ 6003 w 6002"/>
                <a:gd name="connsiteY12" fmla="*/ 3241 h 9549"/>
                <a:gd name="connsiteX13" fmla="*/ 3808 w 6002"/>
                <a:gd name="connsiteY13" fmla="*/ 34 h 9549"/>
                <a:gd name="connsiteX14" fmla="*/ 3431 w 6002"/>
                <a:gd name="connsiteY14" fmla="*/ 0 h 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2" h="9549">
                  <a:moveTo>
                    <a:pt x="3431" y="0"/>
                  </a:moveTo>
                  <a:cubicBezTo>
                    <a:pt x="2437" y="0"/>
                    <a:pt x="1717" y="738"/>
                    <a:pt x="1699" y="1732"/>
                  </a:cubicBezTo>
                  <a:cubicBezTo>
                    <a:pt x="1699" y="2160"/>
                    <a:pt x="1768" y="2537"/>
                    <a:pt x="1905" y="2881"/>
                  </a:cubicBezTo>
                  <a:cubicBezTo>
                    <a:pt x="1614" y="2829"/>
                    <a:pt x="1288" y="2743"/>
                    <a:pt x="1014" y="2743"/>
                  </a:cubicBezTo>
                  <a:cubicBezTo>
                    <a:pt x="602" y="2743"/>
                    <a:pt x="277" y="2915"/>
                    <a:pt x="139" y="3618"/>
                  </a:cubicBezTo>
                  <a:cubicBezTo>
                    <a:pt x="-186" y="5435"/>
                    <a:pt x="54" y="7304"/>
                    <a:pt x="911" y="9018"/>
                  </a:cubicBezTo>
                  <a:cubicBezTo>
                    <a:pt x="1117" y="9413"/>
                    <a:pt x="1357" y="9550"/>
                    <a:pt x="1631" y="9550"/>
                  </a:cubicBezTo>
                  <a:cubicBezTo>
                    <a:pt x="1888" y="9550"/>
                    <a:pt x="2162" y="9430"/>
                    <a:pt x="2420" y="9327"/>
                  </a:cubicBezTo>
                  <a:cubicBezTo>
                    <a:pt x="3963" y="8727"/>
                    <a:pt x="4323" y="7304"/>
                    <a:pt x="4288" y="5830"/>
                  </a:cubicBezTo>
                  <a:cubicBezTo>
                    <a:pt x="4271" y="5435"/>
                    <a:pt x="4237" y="5058"/>
                    <a:pt x="4152" y="4681"/>
                  </a:cubicBezTo>
                  <a:lnTo>
                    <a:pt x="4340" y="4732"/>
                  </a:lnTo>
                  <a:cubicBezTo>
                    <a:pt x="4443" y="4749"/>
                    <a:pt x="4546" y="4766"/>
                    <a:pt x="4648" y="4766"/>
                  </a:cubicBezTo>
                  <a:cubicBezTo>
                    <a:pt x="5334" y="4766"/>
                    <a:pt x="5934" y="4286"/>
                    <a:pt x="6003" y="3241"/>
                  </a:cubicBezTo>
                  <a:cubicBezTo>
                    <a:pt x="5934" y="1749"/>
                    <a:pt x="5506" y="360"/>
                    <a:pt x="3808" y="34"/>
                  </a:cubicBezTo>
                  <a:cubicBezTo>
                    <a:pt x="3689" y="17"/>
                    <a:pt x="3551" y="0"/>
                    <a:pt x="34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DA9D8250-8F4C-11EF-A52F-0A14A33AFA30}"/>
                </a:ext>
              </a:extLst>
            </p:cNvPr>
            <p:cNvSpPr/>
            <p:nvPr/>
          </p:nvSpPr>
          <p:spPr>
            <a:xfrm>
              <a:off x="4516819" y="3743662"/>
              <a:ext cx="7066" cy="7441"/>
            </a:xfrm>
            <a:custGeom>
              <a:avLst/>
              <a:gdLst>
                <a:gd name="connsiteX0" fmla="*/ 3728 w 7066"/>
                <a:gd name="connsiteY0" fmla="*/ 0 h 7441"/>
                <a:gd name="connsiteX1" fmla="*/ 3574 w 7066"/>
                <a:gd name="connsiteY1" fmla="*/ 0 h 7441"/>
                <a:gd name="connsiteX2" fmla="*/ 25 w 7066"/>
                <a:gd name="connsiteY2" fmla="*/ 4218 h 7441"/>
                <a:gd name="connsiteX3" fmla="*/ 3917 w 7066"/>
                <a:gd name="connsiteY3" fmla="*/ 7441 h 7441"/>
                <a:gd name="connsiteX4" fmla="*/ 4002 w 7066"/>
                <a:gd name="connsiteY4" fmla="*/ 7441 h 7441"/>
                <a:gd name="connsiteX5" fmla="*/ 7037 w 7066"/>
                <a:gd name="connsiteY5" fmla="*/ 3463 h 7441"/>
                <a:gd name="connsiteX6" fmla="*/ 3728 w 7066"/>
                <a:gd name="connsiteY6" fmla="*/ 0 h 7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41">
                  <a:moveTo>
                    <a:pt x="3728" y="0"/>
                  </a:moveTo>
                  <a:cubicBezTo>
                    <a:pt x="3677" y="0"/>
                    <a:pt x="3625" y="0"/>
                    <a:pt x="3574" y="0"/>
                  </a:cubicBezTo>
                  <a:cubicBezTo>
                    <a:pt x="1294" y="171"/>
                    <a:pt x="-215" y="1989"/>
                    <a:pt x="25" y="4218"/>
                  </a:cubicBezTo>
                  <a:cubicBezTo>
                    <a:pt x="299" y="6686"/>
                    <a:pt x="2082" y="7407"/>
                    <a:pt x="3917" y="7441"/>
                  </a:cubicBezTo>
                  <a:cubicBezTo>
                    <a:pt x="3951" y="7441"/>
                    <a:pt x="3968" y="7441"/>
                    <a:pt x="4002" y="7441"/>
                  </a:cubicBezTo>
                  <a:cubicBezTo>
                    <a:pt x="6249" y="7441"/>
                    <a:pt x="6746" y="5281"/>
                    <a:pt x="7037" y="3463"/>
                  </a:cubicBezTo>
                  <a:cubicBezTo>
                    <a:pt x="7329" y="1852"/>
                    <a:pt x="5374" y="0"/>
                    <a:pt x="37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F39F5712-C739-E1C6-DDCA-0AD982147EEB}"/>
                </a:ext>
              </a:extLst>
            </p:cNvPr>
            <p:cNvSpPr/>
            <p:nvPr/>
          </p:nvSpPr>
          <p:spPr>
            <a:xfrm>
              <a:off x="4525344" y="3833038"/>
              <a:ext cx="6711" cy="7492"/>
            </a:xfrm>
            <a:custGeom>
              <a:avLst/>
              <a:gdLst>
                <a:gd name="connsiteX0" fmla="*/ 3227 w 6711"/>
                <a:gd name="connsiteY0" fmla="*/ 0 h 7492"/>
                <a:gd name="connsiteX1" fmla="*/ 3227 w 6711"/>
                <a:gd name="connsiteY1" fmla="*/ 0 h 7492"/>
                <a:gd name="connsiteX2" fmla="*/ 4 w 6711"/>
                <a:gd name="connsiteY2" fmla="*/ 4132 h 7492"/>
                <a:gd name="connsiteX3" fmla="*/ 3810 w 6711"/>
                <a:gd name="connsiteY3" fmla="*/ 7458 h 7492"/>
                <a:gd name="connsiteX4" fmla="*/ 4307 w 6711"/>
                <a:gd name="connsiteY4" fmla="*/ 7493 h 7492"/>
                <a:gd name="connsiteX5" fmla="*/ 6707 w 6711"/>
                <a:gd name="connsiteY5" fmla="*/ 4749 h 7492"/>
                <a:gd name="connsiteX6" fmla="*/ 3227 w 6711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11" h="7492">
                  <a:moveTo>
                    <a:pt x="3227" y="0"/>
                  </a:moveTo>
                  <a:cubicBezTo>
                    <a:pt x="3227" y="0"/>
                    <a:pt x="3227" y="0"/>
                    <a:pt x="3227" y="0"/>
                  </a:cubicBezTo>
                  <a:cubicBezTo>
                    <a:pt x="1375" y="0"/>
                    <a:pt x="89" y="1800"/>
                    <a:pt x="4" y="4132"/>
                  </a:cubicBezTo>
                  <a:cubicBezTo>
                    <a:pt x="-99" y="7064"/>
                    <a:pt x="2009" y="7201"/>
                    <a:pt x="3810" y="7458"/>
                  </a:cubicBezTo>
                  <a:cubicBezTo>
                    <a:pt x="3981" y="7475"/>
                    <a:pt x="4153" y="7493"/>
                    <a:pt x="4307" y="7493"/>
                  </a:cubicBezTo>
                  <a:cubicBezTo>
                    <a:pt x="5747" y="7493"/>
                    <a:pt x="6604" y="6481"/>
                    <a:pt x="6707" y="4749"/>
                  </a:cubicBezTo>
                  <a:cubicBezTo>
                    <a:pt x="6810" y="2572"/>
                    <a:pt x="4941" y="0"/>
                    <a:pt x="32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89D5E6EC-435F-C17D-745B-ADDCA4C33A37}"/>
                </a:ext>
              </a:extLst>
            </p:cNvPr>
            <p:cNvSpPr/>
            <p:nvPr/>
          </p:nvSpPr>
          <p:spPr>
            <a:xfrm>
              <a:off x="4517084" y="3793571"/>
              <a:ext cx="13374" cy="13750"/>
            </a:xfrm>
            <a:custGeom>
              <a:avLst/>
              <a:gdLst>
                <a:gd name="connsiteX0" fmla="*/ 9310 w 13374"/>
                <a:gd name="connsiteY0" fmla="*/ 0 h 13750"/>
                <a:gd name="connsiteX1" fmla="*/ 8933 w 13374"/>
                <a:gd name="connsiteY1" fmla="*/ 17 h 13750"/>
                <a:gd name="connsiteX2" fmla="*/ 0 w 13374"/>
                <a:gd name="connsiteY2" fmla="*/ 7081 h 13750"/>
                <a:gd name="connsiteX3" fmla="*/ 6584 w 13374"/>
                <a:gd name="connsiteY3" fmla="*/ 13750 h 13750"/>
                <a:gd name="connsiteX4" fmla="*/ 6704 w 13374"/>
                <a:gd name="connsiteY4" fmla="*/ 13750 h 13750"/>
                <a:gd name="connsiteX5" fmla="*/ 13373 w 13374"/>
                <a:gd name="connsiteY5" fmla="*/ 3618 h 13750"/>
                <a:gd name="connsiteX6" fmla="*/ 9310 w 13374"/>
                <a:gd name="connsiteY6" fmla="*/ 0 h 1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" h="13750">
                  <a:moveTo>
                    <a:pt x="9310" y="0"/>
                  </a:moveTo>
                  <a:cubicBezTo>
                    <a:pt x="9190" y="0"/>
                    <a:pt x="9070" y="0"/>
                    <a:pt x="8933" y="17"/>
                  </a:cubicBezTo>
                  <a:cubicBezTo>
                    <a:pt x="4475" y="309"/>
                    <a:pt x="-34" y="3892"/>
                    <a:pt x="0" y="7081"/>
                  </a:cubicBezTo>
                  <a:cubicBezTo>
                    <a:pt x="35" y="9156"/>
                    <a:pt x="4475" y="13648"/>
                    <a:pt x="6584" y="13750"/>
                  </a:cubicBezTo>
                  <a:cubicBezTo>
                    <a:pt x="6618" y="13750"/>
                    <a:pt x="6670" y="13750"/>
                    <a:pt x="6704" y="13750"/>
                  </a:cubicBezTo>
                  <a:cubicBezTo>
                    <a:pt x="9704" y="13750"/>
                    <a:pt x="13459" y="8093"/>
                    <a:pt x="13373" y="3618"/>
                  </a:cubicBezTo>
                  <a:cubicBezTo>
                    <a:pt x="13356" y="1509"/>
                    <a:pt x="11625" y="0"/>
                    <a:pt x="93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4" name="任意多边形: 形状 233">
              <a:extLst>
                <a:ext uri="{FF2B5EF4-FFF2-40B4-BE49-F238E27FC236}">
                  <a16:creationId xmlns:a16="http://schemas.microsoft.com/office/drawing/2014/main" id="{B692EBEA-E31A-9C7E-7573-38CC93BBE257}"/>
                </a:ext>
              </a:extLst>
            </p:cNvPr>
            <p:cNvSpPr/>
            <p:nvPr/>
          </p:nvSpPr>
          <p:spPr>
            <a:xfrm>
              <a:off x="4523170" y="3771265"/>
              <a:ext cx="10873" cy="7972"/>
            </a:xfrm>
            <a:custGeom>
              <a:avLst/>
              <a:gdLst>
                <a:gd name="connsiteX0" fmla="*/ 5230 w 10873"/>
                <a:gd name="connsiteY0" fmla="*/ 0 h 7972"/>
                <a:gd name="connsiteX1" fmla="*/ 1 w 10873"/>
                <a:gd name="connsiteY1" fmla="*/ 4492 h 7972"/>
                <a:gd name="connsiteX2" fmla="*/ 4887 w 10873"/>
                <a:gd name="connsiteY2" fmla="*/ 7956 h 7972"/>
                <a:gd name="connsiteX3" fmla="*/ 5127 w 10873"/>
                <a:gd name="connsiteY3" fmla="*/ 7956 h 7972"/>
                <a:gd name="connsiteX4" fmla="*/ 5985 w 10873"/>
                <a:gd name="connsiteY4" fmla="*/ 7938 h 7972"/>
                <a:gd name="connsiteX5" fmla="*/ 6396 w 10873"/>
                <a:gd name="connsiteY5" fmla="*/ 7956 h 7972"/>
                <a:gd name="connsiteX6" fmla="*/ 6773 w 10873"/>
                <a:gd name="connsiteY6" fmla="*/ 7973 h 7972"/>
                <a:gd name="connsiteX7" fmla="*/ 10820 w 10873"/>
                <a:gd name="connsiteY7" fmla="*/ 4064 h 7972"/>
                <a:gd name="connsiteX8" fmla="*/ 6499 w 10873"/>
                <a:gd name="connsiteY8" fmla="*/ 69 h 7972"/>
                <a:gd name="connsiteX9" fmla="*/ 5230 w 10873"/>
                <a:gd name="connsiteY9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73" h="7972">
                  <a:moveTo>
                    <a:pt x="5230" y="0"/>
                  </a:moveTo>
                  <a:cubicBezTo>
                    <a:pt x="2075" y="0"/>
                    <a:pt x="-51" y="1817"/>
                    <a:pt x="1" y="4492"/>
                  </a:cubicBezTo>
                  <a:cubicBezTo>
                    <a:pt x="52" y="6875"/>
                    <a:pt x="1578" y="7956"/>
                    <a:pt x="4887" y="7956"/>
                  </a:cubicBezTo>
                  <a:cubicBezTo>
                    <a:pt x="4973" y="7956"/>
                    <a:pt x="5041" y="7956"/>
                    <a:pt x="5127" y="7956"/>
                  </a:cubicBezTo>
                  <a:cubicBezTo>
                    <a:pt x="5419" y="7956"/>
                    <a:pt x="5710" y="7938"/>
                    <a:pt x="5985" y="7938"/>
                  </a:cubicBezTo>
                  <a:cubicBezTo>
                    <a:pt x="6122" y="7938"/>
                    <a:pt x="6259" y="7938"/>
                    <a:pt x="6396" y="7956"/>
                  </a:cubicBezTo>
                  <a:cubicBezTo>
                    <a:pt x="6516" y="7973"/>
                    <a:pt x="6653" y="7973"/>
                    <a:pt x="6773" y="7973"/>
                  </a:cubicBezTo>
                  <a:cubicBezTo>
                    <a:pt x="9174" y="7973"/>
                    <a:pt x="10254" y="6155"/>
                    <a:pt x="10820" y="4064"/>
                  </a:cubicBezTo>
                  <a:cubicBezTo>
                    <a:pt x="11265" y="2418"/>
                    <a:pt x="8899" y="412"/>
                    <a:pt x="6499" y="69"/>
                  </a:cubicBezTo>
                  <a:cubicBezTo>
                    <a:pt x="6087" y="0"/>
                    <a:pt x="5659" y="0"/>
                    <a:pt x="52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5" name="任意多边形: 形状 234">
              <a:extLst>
                <a:ext uri="{FF2B5EF4-FFF2-40B4-BE49-F238E27FC236}">
                  <a16:creationId xmlns:a16="http://schemas.microsoft.com/office/drawing/2014/main" id="{4364148F-02D6-7CE2-65D2-3EFE5935DC79}"/>
                </a:ext>
              </a:extLst>
            </p:cNvPr>
            <p:cNvSpPr/>
            <p:nvPr/>
          </p:nvSpPr>
          <p:spPr>
            <a:xfrm>
              <a:off x="4520636" y="4020330"/>
              <a:ext cx="12341" cy="11675"/>
            </a:xfrm>
            <a:custGeom>
              <a:avLst/>
              <a:gdLst>
                <a:gd name="connsiteX0" fmla="*/ 9341 w 12341"/>
                <a:gd name="connsiteY0" fmla="*/ 0 h 11675"/>
                <a:gd name="connsiteX1" fmla="*/ 9273 w 12341"/>
                <a:gd name="connsiteY1" fmla="*/ 17 h 11675"/>
                <a:gd name="connsiteX2" fmla="*/ 992 w 12341"/>
                <a:gd name="connsiteY2" fmla="*/ 3069 h 11675"/>
                <a:gd name="connsiteX3" fmla="*/ 838 w 12341"/>
                <a:gd name="connsiteY3" fmla="*/ 7252 h 11675"/>
                <a:gd name="connsiteX4" fmla="*/ 8604 w 12341"/>
                <a:gd name="connsiteY4" fmla="*/ 11642 h 11675"/>
                <a:gd name="connsiteX5" fmla="*/ 9187 w 12341"/>
                <a:gd name="connsiteY5" fmla="*/ 11676 h 11675"/>
                <a:gd name="connsiteX6" fmla="*/ 10696 w 12341"/>
                <a:gd name="connsiteY6" fmla="*/ 11333 h 11675"/>
                <a:gd name="connsiteX7" fmla="*/ 12273 w 12341"/>
                <a:gd name="connsiteY7" fmla="*/ 8693 h 11675"/>
                <a:gd name="connsiteX8" fmla="*/ 12342 w 12341"/>
                <a:gd name="connsiteY8" fmla="*/ 7835 h 11675"/>
                <a:gd name="connsiteX9" fmla="*/ 10662 w 12341"/>
                <a:gd name="connsiteY9" fmla="*/ 1200 h 11675"/>
                <a:gd name="connsiteX10" fmla="*/ 9341 w 12341"/>
                <a:gd name="connsiteY10" fmla="*/ 0 h 1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41" h="11675">
                  <a:moveTo>
                    <a:pt x="9341" y="0"/>
                  </a:moveTo>
                  <a:cubicBezTo>
                    <a:pt x="9307" y="0"/>
                    <a:pt x="9290" y="0"/>
                    <a:pt x="9273" y="17"/>
                  </a:cubicBezTo>
                  <a:cubicBezTo>
                    <a:pt x="6496" y="995"/>
                    <a:pt x="3186" y="429"/>
                    <a:pt x="992" y="3069"/>
                  </a:cubicBezTo>
                  <a:cubicBezTo>
                    <a:pt x="-140" y="4424"/>
                    <a:pt x="-448" y="6275"/>
                    <a:pt x="838" y="7252"/>
                  </a:cubicBezTo>
                  <a:cubicBezTo>
                    <a:pt x="3221" y="9018"/>
                    <a:pt x="5450" y="11282"/>
                    <a:pt x="8604" y="11642"/>
                  </a:cubicBezTo>
                  <a:cubicBezTo>
                    <a:pt x="8810" y="11659"/>
                    <a:pt x="8999" y="11676"/>
                    <a:pt x="9187" y="11676"/>
                  </a:cubicBezTo>
                  <a:cubicBezTo>
                    <a:pt x="9770" y="11676"/>
                    <a:pt x="10267" y="11573"/>
                    <a:pt x="10696" y="11333"/>
                  </a:cubicBezTo>
                  <a:cubicBezTo>
                    <a:pt x="11228" y="10459"/>
                    <a:pt x="11742" y="9584"/>
                    <a:pt x="12273" y="8693"/>
                  </a:cubicBezTo>
                  <a:cubicBezTo>
                    <a:pt x="12308" y="8418"/>
                    <a:pt x="12342" y="8144"/>
                    <a:pt x="12342" y="7835"/>
                  </a:cubicBezTo>
                  <a:cubicBezTo>
                    <a:pt x="11879" y="5933"/>
                    <a:pt x="11347" y="3532"/>
                    <a:pt x="10662" y="1200"/>
                  </a:cubicBezTo>
                  <a:cubicBezTo>
                    <a:pt x="10524" y="703"/>
                    <a:pt x="9701" y="0"/>
                    <a:pt x="93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6" name="任意多边形: 形状 235">
              <a:extLst>
                <a:ext uri="{FF2B5EF4-FFF2-40B4-BE49-F238E27FC236}">
                  <a16:creationId xmlns:a16="http://schemas.microsoft.com/office/drawing/2014/main" id="{88C44302-2D49-EDE3-E8EC-4E705FCC079F}"/>
                </a:ext>
              </a:extLst>
            </p:cNvPr>
            <p:cNvSpPr/>
            <p:nvPr/>
          </p:nvSpPr>
          <p:spPr>
            <a:xfrm>
              <a:off x="4531332" y="4029023"/>
              <a:ext cx="1577" cy="2640"/>
            </a:xfrm>
            <a:custGeom>
              <a:avLst/>
              <a:gdLst>
                <a:gd name="connsiteX0" fmla="*/ 1577 w 1577"/>
                <a:gd name="connsiteY0" fmla="*/ 0 h 2640"/>
                <a:gd name="connsiteX1" fmla="*/ 0 w 1577"/>
                <a:gd name="connsiteY1" fmla="*/ 2640 h 2640"/>
                <a:gd name="connsiteX2" fmla="*/ 1577 w 1577"/>
                <a:gd name="connsiteY2" fmla="*/ 0 h 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7" h="2640">
                  <a:moveTo>
                    <a:pt x="1577" y="0"/>
                  </a:moveTo>
                  <a:cubicBezTo>
                    <a:pt x="1046" y="892"/>
                    <a:pt x="532" y="1749"/>
                    <a:pt x="0" y="2640"/>
                  </a:cubicBezTo>
                  <a:cubicBezTo>
                    <a:pt x="840" y="2195"/>
                    <a:pt x="1389" y="1337"/>
                    <a:pt x="15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DC7267B0-DB0F-3ABF-7C3A-4AE7E49C65B3}"/>
                </a:ext>
              </a:extLst>
            </p:cNvPr>
            <p:cNvSpPr/>
            <p:nvPr/>
          </p:nvSpPr>
          <p:spPr>
            <a:xfrm>
              <a:off x="4960145" y="3024549"/>
              <a:ext cx="7437" cy="7715"/>
            </a:xfrm>
            <a:custGeom>
              <a:avLst/>
              <a:gdLst>
                <a:gd name="connsiteX0" fmla="*/ 3601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4 w 7437"/>
                <a:gd name="connsiteY5" fmla="*/ 171 h 7715"/>
                <a:gd name="connsiteX6" fmla="*/ 3601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1" y="0"/>
                  </a:moveTo>
                  <a:cubicBezTo>
                    <a:pt x="2109" y="0"/>
                    <a:pt x="378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1" y="7647"/>
                    <a:pt x="2863" y="7715"/>
                    <a:pt x="3206" y="7715"/>
                  </a:cubicBezTo>
                  <a:cubicBezTo>
                    <a:pt x="4921" y="7715"/>
                    <a:pt x="7030" y="6069"/>
                    <a:pt x="7355" y="4321"/>
                  </a:cubicBezTo>
                  <a:cubicBezTo>
                    <a:pt x="7835" y="1800"/>
                    <a:pt x="6138" y="857"/>
                    <a:pt x="4424" y="171"/>
                  </a:cubicBezTo>
                  <a:cubicBezTo>
                    <a:pt x="4167" y="34"/>
                    <a:pt x="3892" y="0"/>
                    <a:pt x="36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0E53AF64-B075-6AE2-DC87-0253DF6FC8B8}"/>
                </a:ext>
              </a:extLst>
            </p:cNvPr>
            <p:cNvSpPr/>
            <p:nvPr/>
          </p:nvSpPr>
          <p:spPr>
            <a:xfrm>
              <a:off x="4851684" y="3174053"/>
              <a:ext cx="15101" cy="18722"/>
            </a:xfrm>
            <a:custGeom>
              <a:avLst/>
              <a:gdLst>
                <a:gd name="connsiteX0" fmla="*/ 2556 w 15101"/>
                <a:gd name="connsiteY0" fmla="*/ 0 h 18722"/>
                <a:gd name="connsiteX1" fmla="*/ 910 w 15101"/>
                <a:gd name="connsiteY1" fmla="*/ 806 h 18722"/>
                <a:gd name="connsiteX2" fmla="*/ 430 w 15101"/>
                <a:gd name="connsiteY2" fmla="*/ 4869 h 18722"/>
                <a:gd name="connsiteX3" fmla="*/ 927 w 15101"/>
                <a:gd name="connsiteY3" fmla="*/ 7887 h 18722"/>
                <a:gd name="connsiteX4" fmla="*/ 5951 w 15101"/>
                <a:gd name="connsiteY4" fmla="*/ 18071 h 18722"/>
                <a:gd name="connsiteX5" fmla="*/ 8814 w 15101"/>
                <a:gd name="connsiteY5" fmla="*/ 18722 h 18722"/>
                <a:gd name="connsiteX6" fmla="*/ 13375 w 15101"/>
                <a:gd name="connsiteY6" fmla="*/ 16853 h 18722"/>
                <a:gd name="connsiteX7" fmla="*/ 14026 w 15101"/>
                <a:gd name="connsiteY7" fmla="*/ 9927 h 18722"/>
                <a:gd name="connsiteX8" fmla="*/ 14078 w 15101"/>
                <a:gd name="connsiteY8" fmla="*/ 6686 h 18722"/>
                <a:gd name="connsiteX9" fmla="*/ 11317 w 15101"/>
                <a:gd name="connsiteY9" fmla="*/ 1149 h 18722"/>
                <a:gd name="connsiteX10" fmla="*/ 10357 w 15101"/>
                <a:gd name="connsiteY10" fmla="*/ 1252 h 18722"/>
                <a:gd name="connsiteX11" fmla="*/ 7391 w 15101"/>
                <a:gd name="connsiteY11" fmla="*/ 1920 h 18722"/>
                <a:gd name="connsiteX12" fmla="*/ 5282 w 15101"/>
                <a:gd name="connsiteY12" fmla="*/ 891 h 18722"/>
                <a:gd name="connsiteX13" fmla="*/ 2556 w 15101"/>
                <a:gd name="connsiteY13" fmla="*/ 0 h 1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1" h="18722">
                  <a:moveTo>
                    <a:pt x="2556" y="0"/>
                  </a:moveTo>
                  <a:cubicBezTo>
                    <a:pt x="1956" y="0"/>
                    <a:pt x="1527" y="291"/>
                    <a:pt x="910" y="806"/>
                  </a:cubicBezTo>
                  <a:cubicBezTo>
                    <a:pt x="-547" y="2057"/>
                    <a:pt x="104" y="3497"/>
                    <a:pt x="430" y="4869"/>
                  </a:cubicBezTo>
                  <a:cubicBezTo>
                    <a:pt x="670" y="5863"/>
                    <a:pt x="1116" y="6721"/>
                    <a:pt x="927" y="7887"/>
                  </a:cubicBezTo>
                  <a:cubicBezTo>
                    <a:pt x="1" y="13699"/>
                    <a:pt x="1150" y="15842"/>
                    <a:pt x="5951" y="18071"/>
                  </a:cubicBezTo>
                  <a:cubicBezTo>
                    <a:pt x="6928" y="18516"/>
                    <a:pt x="7888" y="18722"/>
                    <a:pt x="8814" y="18722"/>
                  </a:cubicBezTo>
                  <a:cubicBezTo>
                    <a:pt x="10511" y="18722"/>
                    <a:pt x="12072" y="18019"/>
                    <a:pt x="13375" y="16853"/>
                  </a:cubicBezTo>
                  <a:cubicBezTo>
                    <a:pt x="15364" y="15053"/>
                    <a:pt x="15706" y="12361"/>
                    <a:pt x="14026" y="9927"/>
                  </a:cubicBezTo>
                  <a:cubicBezTo>
                    <a:pt x="13186" y="8710"/>
                    <a:pt x="13203" y="8041"/>
                    <a:pt x="14078" y="6686"/>
                  </a:cubicBezTo>
                  <a:cubicBezTo>
                    <a:pt x="15946" y="3823"/>
                    <a:pt x="14026" y="1149"/>
                    <a:pt x="11317" y="1149"/>
                  </a:cubicBezTo>
                  <a:cubicBezTo>
                    <a:pt x="11009" y="1149"/>
                    <a:pt x="10683" y="1183"/>
                    <a:pt x="10357" y="1252"/>
                  </a:cubicBezTo>
                  <a:cubicBezTo>
                    <a:pt x="9346" y="1474"/>
                    <a:pt x="8351" y="1920"/>
                    <a:pt x="7391" y="1920"/>
                  </a:cubicBezTo>
                  <a:cubicBezTo>
                    <a:pt x="6671" y="1920"/>
                    <a:pt x="5951" y="1663"/>
                    <a:pt x="5282" y="891"/>
                  </a:cubicBezTo>
                  <a:cubicBezTo>
                    <a:pt x="3945" y="274"/>
                    <a:pt x="3156" y="0"/>
                    <a:pt x="25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7A03FB23-F729-5606-9503-5723B07E1D6C}"/>
                </a:ext>
              </a:extLst>
            </p:cNvPr>
            <p:cNvSpPr/>
            <p:nvPr/>
          </p:nvSpPr>
          <p:spPr>
            <a:xfrm>
              <a:off x="4885691" y="3057827"/>
              <a:ext cx="14070" cy="17367"/>
            </a:xfrm>
            <a:custGeom>
              <a:avLst/>
              <a:gdLst>
                <a:gd name="connsiteX0" fmla="*/ 8617 w 14070"/>
                <a:gd name="connsiteY0" fmla="*/ 0 h 17367"/>
                <a:gd name="connsiteX1" fmla="*/ 1656 w 14070"/>
                <a:gd name="connsiteY1" fmla="*/ 2795 h 17367"/>
                <a:gd name="connsiteX2" fmla="*/ 611 w 14070"/>
                <a:gd name="connsiteY2" fmla="*/ 4303 h 17367"/>
                <a:gd name="connsiteX3" fmla="*/ 576 w 14070"/>
                <a:gd name="connsiteY3" fmla="*/ 5469 h 17367"/>
                <a:gd name="connsiteX4" fmla="*/ 1176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17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17" y="0"/>
                  </a:moveTo>
                  <a:cubicBezTo>
                    <a:pt x="6406" y="0"/>
                    <a:pt x="3663" y="1011"/>
                    <a:pt x="1656" y="2795"/>
                  </a:cubicBezTo>
                  <a:cubicBezTo>
                    <a:pt x="1211" y="3189"/>
                    <a:pt x="851" y="3755"/>
                    <a:pt x="611" y="4303"/>
                  </a:cubicBezTo>
                  <a:cubicBezTo>
                    <a:pt x="456" y="4629"/>
                    <a:pt x="525" y="5469"/>
                    <a:pt x="576" y="5469"/>
                  </a:cubicBezTo>
                  <a:cubicBezTo>
                    <a:pt x="3594" y="5932"/>
                    <a:pt x="2531" y="7355"/>
                    <a:pt x="1176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9" y="17368"/>
                    <a:pt x="7452" y="17351"/>
                    <a:pt x="7691" y="17334"/>
                  </a:cubicBezTo>
                  <a:cubicBezTo>
                    <a:pt x="10863" y="17025"/>
                    <a:pt x="12766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21" y="206"/>
                    <a:pt x="9612" y="0"/>
                    <a:pt x="8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54F067C4-0B29-D765-8427-E42700772CE3}"/>
                </a:ext>
              </a:extLst>
            </p:cNvPr>
            <p:cNvSpPr/>
            <p:nvPr/>
          </p:nvSpPr>
          <p:spPr>
            <a:xfrm>
              <a:off x="4847897" y="2950688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80" y="874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52" y="51"/>
                    <a:pt x="2177" y="0"/>
                    <a:pt x="19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E8608152-4AA0-AB96-DE0D-8643A77C3C34}"/>
                </a:ext>
              </a:extLst>
            </p:cNvPr>
            <p:cNvSpPr/>
            <p:nvPr/>
          </p:nvSpPr>
          <p:spPr>
            <a:xfrm>
              <a:off x="4519538" y="3628121"/>
              <a:ext cx="6754" cy="7869"/>
            </a:xfrm>
            <a:custGeom>
              <a:avLst/>
              <a:gdLst>
                <a:gd name="connsiteX0" fmla="*/ 3667 w 6754"/>
                <a:gd name="connsiteY0" fmla="*/ 0 h 7869"/>
                <a:gd name="connsiteX1" fmla="*/ 3461 w 6754"/>
                <a:gd name="connsiteY1" fmla="*/ 17 h 7869"/>
                <a:gd name="connsiteX2" fmla="*/ 15 w 6754"/>
                <a:gd name="connsiteY2" fmla="*/ 3978 h 7869"/>
                <a:gd name="connsiteX3" fmla="*/ 3512 w 6754"/>
                <a:gd name="connsiteY3" fmla="*/ 7853 h 7869"/>
                <a:gd name="connsiteX4" fmla="*/ 3684 w 6754"/>
                <a:gd name="connsiteY4" fmla="*/ 7870 h 7869"/>
                <a:gd name="connsiteX5" fmla="*/ 6753 w 6754"/>
                <a:gd name="connsiteY5" fmla="*/ 3892 h 7869"/>
                <a:gd name="connsiteX6" fmla="*/ 3667 w 6754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54" h="7869">
                  <a:moveTo>
                    <a:pt x="3667" y="0"/>
                  </a:moveTo>
                  <a:cubicBezTo>
                    <a:pt x="3598" y="0"/>
                    <a:pt x="3529" y="0"/>
                    <a:pt x="3461" y="17"/>
                  </a:cubicBezTo>
                  <a:cubicBezTo>
                    <a:pt x="1232" y="292"/>
                    <a:pt x="392" y="1972"/>
                    <a:pt x="15" y="3978"/>
                  </a:cubicBezTo>
                  <a:cubicBezTo>
                    <a:pt x="-208" y="5161"/>
                    <a:pt x="2175" y="7698"/>
                    <a:pt x="3512" y="7853"/>
                  </a:cubicBezTo>
                  <a:cubicBezTo>
                    <a:pt x="3564" y="7853"/>
                    <a:pt x="3632" y="7870"/>
                    <a:pt x="3684" y="7870"/>
                  </a:cubicBezTo>
                  <a:cubicBezTo>
                    <a:pt x="5192" y="7870"/>
                    <a:pt x="6804" y="5830"/>
                    <a:pt x="6753" y="3892"/>
                  </a:cubicBezTo>
                  <a:cubicBezTo>
                    <a:pt x="6719" y="1903"/>
                    <a:pt x="5175" y="0"/>
                    <a:pt x="36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B2874196-AB1D-2415-00DC-31BCB4E51259}"/>
                </a:ext>
              </a:extLst>
            </p:cNvPr>
            <p:cNvSpPr/>
            <p:nvPr/>
          </p:nvSpPr>
          <p:spPr>
            <a:xfrm>
              <a:off x="4843821" y="3041008"/>
              <a:ext cx="14673" cy="16802"/>
            </a:xfrm>
            <a:custGeom>
              <a:avLst/>
              <a:gdLst>
                <a:gd name="connsiteX0" fmla="*/ 6956 w 14673"/>
                <a:gd name="connsiteY0" fmla="*/ 0 h 16802"/>
                <a:gd name="connsiteX1" fmla="*/ 2344 w 14673"/>
                <a:gd name="connsiteY1" fmla="*/ 2675 h 16802"/>
                <a:gd name="connsiteX2" fmla="*/ 12 w 14673"/>
                <a:gd name="connsiteY2" fmla="*/ 11041 h 16802"/>
                <a:gd name="connsiteX3" fmla="*/ 2961 w 14673"/>
                <a:gd name="connsiteY3" fmla="*/ 16219 h 16802"/>
                <a:gd name="connsiteX4" fmla="*/ 6167 w 14673"/>
                <a:gd name="connsiteY4" fmla="*/ 16802 h 16802"/>
                <a:gd name="connsiteX5" fmla="*/ 11122 w 14673"/>
                <a:gd name="connsiteY5" fmla="*/ 15293 h 16802"/>
                <a:gd name="connsiteX6" fmla="*/ 11568 w 14673"/>
                <a:gd name="connsiteY6" fmla="*/ 14248 h 16802"/>
                <a:gd name="connsiteX7" fmla="*/ 12957 w 14673"/>
                <a:gd name="connsiteY7" fmla="*/ 9670 h 16802"/>
                <a:gd name="connsiteX8" fmla="*/ 14174 w 14673"/>
                <a:gd name="connsiteY8" fmla="*/ 4801 h 16802"/>
                <a:gd name="connsiteX9" fmla="*/ 9682 w 14673"/>
                <a:gd name="connsiteY9" fmla="*/ 497 h 16802"/>
                <a:gd name="connsiteX10" fmla="*/ 6956 w 14673"/>
                <a:gd name="connsiteY10" fmla="*/ 0 h 1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73" h="16802">
                  <a:moveTo>
                    <a:pt x="6956" y="0"/>
                  </a:moveTo>
                  <a:cubicBezTo>
                    <a:pt x="5122" y="0"/>
                    <a:pt x="3750" y="874"/>
                    <a:pt x="2344" y="2675"/>
                  </a:cubicBezTo>
                  <a:cubicBezTo>
                    <a:pt x="424" y="5126"/>
                    <a:pt x="-91" y="8007"/>
                    <a:pt x="12" y="11041"/>
                  </a:cubicBezTo>
                  <a:cubicBezTo>
                    <a:pt x="81" y="13305"/>
                    <a:pt x="887" y="15465"/>
                    <a:pt x="2961" y="16219"/>
                  </a:cubicBezTo>
                  <a:cubicBezTo>
                    <a:pt x="4024" y="16596"/>
                    <a:pt x="5087" y="16802"/>
                    <a:pt x="6167" y="16802"/>
                  </a:cubicBezTo>
                  <a:cubicBezTo>
                    <a:pt x="7865" y="16802"/>
                    <a:pt x="9545" y="16322"/>
                    <a:pt x="11122" y="15293"/>
                  </a:cubicBezTo>
                  <a:cubicBezTo>
                    <a:pt x="11397" y="15122"/>
                    <a:pt x="11654" y="14350"/>
                    <a:pt x="11568" y="14248"/>
                  </a:cubicBezTo>
                  <a:cubicBezTo>
                    <a:pt x="9082" y="11727"/>
                    <a:pt x="11328" y="10579"/>
                    <a:pt x="12957" y="9670"/>
                  </a:cubicBezTo>
                  <a:cubicBezTo>
                    <a:pt x="15220" y="8401"/>
                    <a:pt x="14808" y="6635"/>
                    <a:pt x="14174" y="4801"/>
                  </a:cubicBezTo>
                  <a:cubicBezTo>
                    <a:pt x="13351" y="2418"/>
                    <a:pt x="11465" y="1200"/>
                    <a:pt x="9682" y="497"/>
                  </a:cubicBezTo>
                  <a:cubicBezTo>
                    <a:pt x="8654" y="172"/>
                    <a:pt x="7762" y="0"/>
                    <a:pt x="69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ABB3209F-1CDD-78A2-76E9-7FE4A97FE29A}"/>
                </a:ext>
              </a:extLst>
            </p:cNvPr>
            <p:cNvSpPr/>
            <p:nvPr/>
          </p:nvSpPr>
          <p:spPr>
            <a:xfrm>
              <a:off x="4957348" y="29279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89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20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80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6" y="15499"/>
                    <a:pt x="5180" y="18208"/>
                    <a:pt x="8712" y="18208"/>
                  </a:cubicBezTo>
                  <a:cubicBezTo>
                    <a:pt x="8814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32" y="3189"/>
                    <a:pt x="12089" y="0"/>
                    <a:pt x="89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51F27404-2B17-AC60-F109-CD80D639CFE5}"/>
                </a:ext>
              </a:extLst>
            </p:cNvPr>
            <p:cNvSpPr/>
            <p:nvPr/>
          </p:nvSpPr>
          <p:spPr>
            <a:xfrm>
              <a:off x="4685653" y="3120732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7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73" y="7338"/>
                    <a:pt x="3481" y="7390"/>
                    <a:pt x="3773" y="7390"/>
                  </a:cubicBezTo>
                  <a:cubicBezTo>
                    <a:pt x="5333" y="7390"/>
                    <a:pt x="6207" y="5812"/>
                    <a:pt x="6859" y="4406"/>
                  </a:cubicBezTo>
                  <a:cubicBezTo>
                    <a:pt x="7579" y="2898"/>
                    <a:pt x="6122" y="497"/>
                    <a:pt x="4527" y="103"/>
                  </a:cubicBezTo>
                  <a:cubicBezTo>
                    <a:pt x="4201" y="51"/>
                    <a:pt x="3876" y="0"/>
                    <a:pt x="35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79E01BA2-0248-CF7E-1C0D-3333D77A14DB}"/>
                </a:ext>
              </a:extLst>
            </p:cNvPr>
            <p:cNvSpPr/>
            <p:nvPr/>
          </p:nvSpPr>
          <p:spPr>
            <a:xfrm>
              <a:off x="4698801" y="3014639"/>
              <a:ext cx="6963" cy="10527"/>
            </a:xfrm>
            <a:custGeom>
              <a:avLst/>
              <a:gdLst>
                <a:gd name="connsiteX0" fmla="*/ 6964 w 6963"/>
                <a:gd name="connsiteY0" fmla="*/ 0 h 10527"/>
                <a:gd name="connsiteX1" fmla="*/ 500 w 6963"/>
                <a:gd name="connsiteY1" fmla="*/ 8230 h 10527"/>
                <a:gd name="connsiteX2" fmla="*/ 414 w 6963"/>
                <a:gd name="connsiteY2" fmla="*/ 10424 h 10527"/>
                <a:gd name="connsiteX3" fmla="*/ 894 w 6963"/>
                <a:gd name="connsiteY3" fmla="*/ 10527 h 10527"/>
                <a:gd name="connsiteX4" fmla="*/ 2626 w 6963"/>
                <a:gd name="connsiteY4" fmla="*/ 9910 h 10527"/>
                <a:gd name="connsiteX5" fmla="*/ 6964 w 6963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0527">
                  <a:moveTo>
                    <a:pt x="6964" y="0"/>
                  </a:moveTo>
                  <a:cubicBezTo>
                    <a:pt x="4083" y="2263"/>
                    <a:pt x="2335" y="5281"/>
                    <a:pt x="500" y="8230"/>
                  </a:cubicBezTo>
                  <a:cubicBezTo>
                    <a:pt x="88" y="8898"/>
                    <a:pt x="-340" y="9979"/>
                    <a:pt x="414" y="10424"/>
                  </a:cubicBezTo>
                  <a:cubicBezTo>
                    <a:pt x="534" y="10493"/>
                    <a:pt x="706" y="10527"/>
                    <a:pt x="894" y="10527"/>
                  </a:cubicBezTo>
                  <a:cubicBezTo>
                    <a:pt x="1443" y="10527"/>
                    <a:pt x="2180" y="10236"/>
                    <a:pt x="2626" y="9910"/>
                  </a:cubicBezTo>
                  <a:cubicBezTo>
                    <a:pt x="5798" y="7527"/>
                    <a:pt x="6946" y="4046"/>
                    <a:pt x="69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2CB62380-C754-D2C5-BBCC-E68FB21BAE81}"/>
                </a:ext>
              </a:extLst>
            </p:cNvPr>
            <p:cNvSpPr/>
            <p:nvPr/>
          </p:nvSpPr>
          <p:spPr>
            <a:xfrm>
              <a:off x="4839921" y="3138580"/>
              <a:ext cx="4105" cy="4406"/>
            </a:xfrm>
            <a:custGeom>
              <a:avLst/>
              <a:gdLst>
                <a:gd name="connsiteX0" fmla="*/ 2061 w 4105"/>
                <a:gd name="connsiteY0" fmla="*/ 0 h 4406"/>
                <a:gd name="connsiteX1" fmla="*/ 312 w 4105"/>
                <a:gd name="connsiteY1" fmla="*/ 1560 h 4406"/>
                <a:gd name="connsiteX2" fmla="*/ 964 w 4105"/>
                <a:gd name="connsiteY2" fmla="*/ 4252 h 4406"/>
                <a:gd name="connsiteX3" fmla="*/ 1975 w 4105"/>
                <a:gd name="connsiteY3" fmla="*/ 4406 h 4406"/>
                <a:gd name="connsiteX4" fmla="*/ 3947 w 4105"/>
                <a:gd name="connsiteY4" fmla="*/ 3000 h 4406"/>
                <a:gd name="connsiteX5" fmla="*/ 3056 w 4105"/>
                <a:gd name="connsiteY5" fmla="*/ 292 h 4406"/>
                <a:gd name="connsiteX6" fmla="*/ 2061 w 4105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5" h="4406">
                  <a:moveTo>
                    <a:pt x="2061" y="0"/>
                  </a:moveTo>
                  <a:cubicBezTo>
                    <a:pt x="1221" y="0"/>
                    <a:pt x="724" y="754"/>
                    <a:pt x="312" y="1560"/>
                  </a:cubicBezTo>
                  <a:cubicBezTo>
                    <a:pt x="-116" y="2726"/>
                    <a:pt x="-270" y="3909"/>
                    <a:pt x="964" y="4252"/>
                  </a:cubicBezTo>
                  <a:cubicBezTo>
                    <a:pt x="1290" y="4338"/>
                    <a:pt x="1632" y="4406"/>
                    <a:pt x="1975" y="4406"/>
                  </a:cubicBezTo>
                  <a:cubicBezTo>
                    <a:pt x="2815" y="4406"/>
                    <a:pt x="3621" y="4063"/>
                    <a:pt x="3947" y="3000"/>
                  </a:cubicBezTo>
                  <a:cubicBezTo>
                    <a:pt x="4256" y="2023"/>
                    <a:pt x="4187" y="892"/>
                    <a:pt x="3056" y="292"/>
                  </a:cubicBezTo>
                  <a:cubicBezTo>
                    <a:pt x="2678" y="86"/>
                    <a:pt x="2352" y="0"/>
                    <a:pt x="20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21693823-0D8B-9FDE-B667-487D7502FBC1}"/>
                </a:ext>
              </a:extLst>
            </p:cNvPr>
            <p:cNvSpPr/>
            <p:nvPr/>
          </p:nvSpPr>
          <p:spPr>
            <a:xfrm>
              <a:off x="4640029" y="32559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111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3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32"/>
                    <a:pt x="2111" y="223"/>
                  </a:cubicBezTo>
                  <a:cubicBezTo>
                    <a:pt x="1836" y="51"/>
                    <a:pt x="1614" y="0"/>
                    <a:pt x="14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24DB1D57-F3F4-4F9C-B4DE-D67207D1E133}"/>
                </a:ext>
              </a:extLst>
            </p:cNvPr>
            <p:cNvSpPr/>
            <p:nvPr/>
          </p:nvSpPr>
          <p:spPr>
            <a:xfrm>
              <a:off x="4685360" y="3181117"/>
              <a:ext cx="8025" cy="9481"/>
            </a:xfrm>
            <a:custGeom>
              <a:avLst/>
              <a:gdLst>
                <a:gd name="connsiteX0" fmla="*/ 8026 w 8025"/>
                <a:gd name="connsiteY0" fmla="*/ 0 h 9481"/>
                <a:gd name="connsiteX1" fmla="*/ 671 w 8025"/>
                <a:gd name="connsiteY1" fmla="*/ 7149 h 9481"/>
                <a:gd name="connsiteX2" fmla="*/ 311 w 8025"/>
                <a:gd name="connsiteY2" fmla="*/ 9292 h 9481"/>
                <a:gd name="connsiteX3" fmla="*/ 1031 w 8025"/>
                <a:gd name="connsiteY3" fmla="*/ 9481 h 9481"/>
                <a:gd name="connsiteX4" fmla="*/ 2540 w 8025"/>
                <a:gd name="connsiteY4" fmla="*/ 9087 h 9481"/>
                <a:gd name="connsiteX5" fmla="*/ 8026 w 8025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5" h="9481">
                  <a:moveTo>
                    <a:pt x="8026" y="0"/>
                  </a:moveTo>
                  <a:cubicBezTo>
                    <a:pt x="4940" y="1800"/>
                    <a:pt x="2831" y="4509"/>
                    <a:pt x="671" y="7149"/>
                  </a:cubicBezTo>
                  <a:cubicBezTo>
                    <a:pt x="191" y="7749"/>
                    <a:pt x="-358" y="8744"/>
                    <a:pt x="311" y="9292"/>
                  </a:cubicBezTo>
                  <a:cubicBezTo>
                    <a:pt x="482" y="9430"/>
                    <a:pt x="739" y="9481"/>
                    <a:pt x="1031" y="9481"/>
                  </a:cubicBezTo>
                  <a:cubicBezTo>
                    <a:pt x="1528" y="9481"/>
                    <a:pt x="2145" y="9310"/>
                    <a:pt x="2540" y="9087"/>
                  </a:cubicBezTo>
                  <a:cubicBezTo>
                    <a:pt x="5934" y="7201"/>
                    <a:pt x="7494" y="3943"/>
                    <a:pt x="8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7959C987-A902-B923-548B-60E3148AC25B}"/>
                </a:ext>
              </a:extLst>
            </p:cNvPr>
            <p:cNvSpPr/>
            <p:nvPr/>
          </p:nvSpPr>
          <p:spPr>
            <a:xfrm>
              <a:off x="4695687" y="31312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1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12" y="120"/>
                    <a:pt x="11089" y="0"/>
                    <a:pt x="10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71C07820-7C6A-2DD4-B6BF-2FE0BF64CD4E}"/>
                </a:ext>
              </a:extLst>
            </p:cNvPr>
            <p:cNvSpPr/>
            <p:nvPr/>
          </p:nvSpPr>
          <p:spPr>
            <a:xfrm>
              <a:off x="5174113" y="3103142"/>
              <a:ext cx="27824" cy="15241"/>
            </a:xfrm>
            <a:custGeom>
              <a:avLst/>
              <a:gdLst>
                <a:gd name="connsiteX0" fmla="*/ 18707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04 w 27824"/>
                <a:gd name="connsiteY4" fmla="*/ 14625 h 15241"/>
                <a:gd name="connsiteX5" fmla="*/ 17456 w 27824"/>
                <a:gd name="connsiteY5" fmla="*/ 12585 h 15241"/>
                <a:gd name="connsiteX6" fmla="*/ 18056 w 27824"/>
                <a:gd name="connsiteY6" fmla="*/ 12499 h 15241"/>
                <a:gd name="connsiteX7" fmla="*/ 18587 w 27824"/>
                <a:gd name="connsiteY7" fmla="*/ 15053 h 15241"/>
                <a:gd name="connsiteX8" fmla="*/ 18964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707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707" y="0"/>
                  </a:moveTo>
                  <a:cubicBezTo>
                    <a:pt x="12501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3" y="13716"/>
                    <a:pt x="6808" y="15242"/>
                    <a:pt x="10323" y="15242"/>
                  </a:cubicBezTo>
                  <a:cubicBezTo>
                    <a:pt x="11575" y="15242"/>
                    <a:pt x="12775" y="15053"/>
                    <a:pt x="13804" y="14625"/>
                  </a:cubicBezTo>
                  <a:cubicBezTo>
                    <a:pt x="15090" y="14111"/>
                    <a:pt x="16153" y="12893"/>
                    <a:pt x="17456" y="12585"/>
                  </a:cubicBezTo>
                  <a:cubicBezTo>
                    <a:pt x="17713" y="12533"/>
                    <a:pt x="17901" y="12499"/>
                    <a:pt x="18056" y="12499"/>
                  </a:cubicBezTo>
                  <a:cubicBezTo>
                    <a:pt x="19496" y="12499"/>
                    <a:pt x="16650" y="14899"/>
                    <a:pt x="18587" y="15053"/>
                  </a:cubicBezTo>
                  <a:cubicBezTo>
                    <a:pt x="18707" y="15071"/>
                    <a:pt x="18844" y="15071"/>
                    <a:pt x="18964" y="15071"/>
                  </a:cubicBezTo>
                  <a:cubicBezTo>
                    <a:pt x="21845" y="15071"/>
                    <a:pt x="26217" y="12807"/>
                    <a:pt x="27400" y="10373"/>
                  </a:cubicBezTo>
                  <a:cubicBezTo>
                    <a:pt x="28531" y="8007"/>
                    <a:pt x="27365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27" y="120"/>
                    <a:pt x="19719" y="0"/>
                    <a:pt x="1870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A11C5849-084A-7147-2C05-47EA56D2F269}"/>
                </a:ext>
              </a:extLst>
            </p:cNvPr>
            <p:cNvSpPr/>
            <p:nvPr/>
          </p:nvSpPr>
          <p:spPr>
            <a:xfrm>
              <a:off x="5145517" y="2960084"/>
              <a:ext cx="4800" cy="4491"/>
            </a:xfrm>
            <a:custGeom>
              <a:avLst/>
              <a:gdLst>
                <a:gd name="connsiteX0" fmla="*/ 3840 w 4800"/>
                <a:gd name="connsiteY0" fmla="*/ 0 h 4491"/>
                <a:gd name="connsiteX1" fmla="*/ 3429 w 4800"/>
                <a:gd name="connsiteY1" fmla="*/ 34 h 4491"/>
                <a:gd name="connsiteX2" fmla="*/ 0 w 4800"/>
                <a:gd name="connsiteY2" fmla="*/ 3926 h 4491"/>
                <a:gd name="connsiteX3" fmla="*/ 17 w 4800"/>
                <a:gd name="connsiteY3" fmla="*/ 4492 h 4491"/>
                <a:gd name="connsiteX4" fmla="*/ 4801 w 4800"/>
                <a:gd name="connsiteY4" fmla="*/ 257 h 4491"/>
                <a:gd name="connsiteX5" fmla="*/ 3840 w 4800"/>
                <a:gd name="connsiteY5" fmla="*/ 0 h 4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0" h="4491">
                  <a:moveTo>
                    <a:pt x="3840" y="0"/>
                  </a:moveTo>
                  <a:cubicBezTo>
                    <a:pt x="3703" y="0"/>
                    <a:pt x="3566" y="17"/>
                    <a:pt x="3429" y="34"/>
                  </a:cubicBezTo>
                  <a:cubicBezTo>
                    <a:pt x="1629" y="326"/>
                    <a:pt x="69" y="1612"/>
                    <a:pt x="0" y="3926"/>
                  </a:cubicBezTo>
                  <a:cubicBezTo>
                    <a:pt x="0" y="4115"/>
                    <a:pt x="0" y="4303"/>
                    <a:pt x="17" y="4492"/>
                  </a:cubicBezTo>
                  <a:cubicBezTo>
                    <a:pt x="1612" y="3069"/>
                    <a:pt x="3189" y="1663"/>
                    <a:pt x="4801" y="257"/>
                  </a:cubicBezTo>
                  <a:cubicBezTo>
                    <a:pt x="4526" y="86"/>
                    <a:pt x="4218" y="0"/>
                    <a:pt x="38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293D0E46-1664-3797-B028-4C38ED827F5C}"/>
                </a:ext>
              </a:extLst>
            </p:cNvPr>
            <p:cNvSpPr/>
            <p:nvPr/>
          </p:nvSpPr>
          <p:spPr>
            <a:xfrm>
              <a:off x="5145404" y="2960324"/>
              <a:ext cx="10284" cy="21756"/>
            </a:xfrm>
            <a:custGeom>
              <a:avLst/>
              <a:gdLst>
                <a:gd name="connsiteX0" fmla="*/ 4897 w 10284"/>
                <a:gd name="connsiteY0" fmla="*/ 0 h 21756"/>
                <a:gd name="connsiteX1" fmla="*/ 113 w 10284"/>
                <a:gd name="connsiteY1" fmla="*/ 4235 h 21756"/>
                <a:gd name="connsiteX2" fmla="*/ 422 w 10284"/>
                <a:gd name="connsiteY2" fmla="*/ 5538 h 21756"/>
                <a:gd name="connsiteX3" fmla="*/ 456 w 10284"/>
                <a:gd name="connsiteY3" fmla="*/ 10373 h 21756"/>
                <a:gd name="connsiteX4" fmla="*/ 62 w 10284"/>
                <a:gd name="connsiteY4" fmla="*/ 14110 h 21756"/>
                <a:gd name="connsiteX5" fmla="*/ 4280 w 10284"/>
                <a:gd name="connsiteY5" fmla="*/ 21757 h 21756"/>
                <a:gd name="connsiteX6" fmla="*/ 4331 w 10284"/>
                <a:gd name="connsiteY6" fmla="*/ 21757 h 21756"/>
                <a:gd name="connsiteX7" fmla="*/ 9732 w 10284"/>
                <a:gd name="connsiteY7" fmla="*/ 15619 h 21756"/>
                <a:gd name="connsiteX8" fmla="*/ 9046 w 10284"/>
                <a:gd name="connsiteY8" fmla="*/ 11864 h 21756"/>
                <a:gd name="connsiteX9" fmla="*/ 6423 w 10284"/>
                <a:gd name="connsiteY9" fmla="*/ 5023 h 21756"/>
                <a:gd name="connsiteX10" fmla="*/ 6491 w 10284"/>
                <a:gd name="connsiteY10" fmla="*/ 3155 h 21756"/>
                <a:gd name="connsiteX11" fmla="*/ 4897 w 10284"/>
                <a:gd name="connsiteY11" fmla="*/ 0 h 21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84" h="21756">
                  <a:moveTo>
                    <a:pt x="4897" y="0"/>
                  </a:moveTo>
                  <a:cubicBezTo>
                    <a:pt x="3303" y="1406"/>
                    <a:pt x="1708" y="2812"/>
                    <a:pt x="113" y="4235"/>
                  </a:cubicBezTo>
                  <a:cubicBezTo>
                    <a:pt x="148" y="4698"/>
                    <a:pt x="234" y="5144"/>
                    <a:pt x="422" y="5538"/>
                  </a:cubicBezTo>
                  <a:cubicBezTo>
                    <a:pt x="1228" y="7166"/>
                    <a:pt x="1262" y="8658"/>
                    <a:pt x="456" y="10373"/>
                  </a:cubicBezTo>
                  <a:cubicBezTo>
                    <a:pt x="-41" y="11436"/>
                    <a:pt x="-58" y="12876"/>
                    <a:pt x="62" y="14110"/>
                  </a:cubicBezTo>
                  <a:cubicBezTo>
                    <a:pt x="439" y="18156"/>
                    <a:pt x="2445" y="21757"/>
                    <a:pt x="4280" y="21757"/>
                  </a:cubicBezTo>
                  <a:cubicBezTo>
                    <a:pt x="4297" y="21757"/>
                    <a:pt x="4314" y="21757"/>
                    <a:pt x="4331" y="21757"/>
                  </a:cubicBezTo>
                  <a:cubicBezTo>
                    <a:pt x="8017" y="21603"/>
                    <a:pt x="8292" y="18019"/>
                    <a:pt x="9732" y="15619"/>
                  </a:cubicBezTo>
                  <a:cubicBezTo>
                    <a:pt x="10521" y="13596"/>
                    <a:pt x="10606" y="12687"/>
                    <a:pt x="9046" y="11864"/>
                  </a:cubicBezTo>
                  <a:cubicBezTo>
                    <a:pt x="6097" y="10304"/>
                    <a:pt x="4245" y="8641"/>
                    <a:pt x="6423" y="5023"/>
                  </a:cubicBezTo>
                  <a:cubicBezTo>
                    <a:pt x="6697" y="4561"/>
                    <a:pt x="6663" y="3721"/>
                    <a:pt x="6491" y="3155"/>
                  </a:cubicBezTo>
                  <a:cubicBezTo>
                    <a:pt x="6166" y="1989"/>
                    <a:pt x="5823" y="566"/>
                    <a:pt x="489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1B04BB6A-71D6-6AFA-6080-9F9E75EF28BE}"/>
                </a:ext>
              </a:extLst>
            </p:cNvPr>
            <p:cNvSpPr/>
            <p:nvPr/>
          </p:nvSpPr>
          <p:spPr>
            <a:xfrm>
              <a:off x="5160126" y="31222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153 w 6959"/>
                <a:gd name="connsiteY1" fmla="*/ 5932 h 9463"/>
                <a:gd name="connsiteX2" fmla="*/ 2605 w 6959"/>
                <a:gd name="connsiteY2" fmla="*/ 9224 h 9463"/>
                <a:gd name="connsiteX3" fmla="*/ 4114 w 6959"/>
                <a:gd name="connsiteY3" fmla="*/ 9464 h 9463"/>
                <a:gd name="connsiteX4" fmla="*/ 5914 w 6959"/>
                <a:gd name="connsiteY4" fmla="*/ 8504 h 9463"/>
                <a:gd name="connsiteX5" fmla="*/ 6445 w 6959"/>
                <a:gd name="connsiteY5" fmla="*/ 3703 h 9463"/>
                <a:gd name="connsiteX6" fmla="*/ 2536 w 6959"/>
                <a:gd name="connsiteY6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6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02" y="2092"/>
                    <a:pt x="4011" y="1046"/>
                    <a:pt x="253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8F91B8E8-DA92-EFA9-DE1B-A7A9174C22DF}"/>
                </a:ext>
              </a:extLst>
            </p:cNvPr>
            <p:cNvSpPr/>
            <p:nvPr/>
          </p:nvSpPr>
          <p:spPr>
            <a:xfrm>
              <a:off x="5142970" y="30573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5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41" y="0"/>
                    <a:pt x="2187" y="0"/>
                    <a:pt x="20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D63D074F-362D-C37E-5982-34D5EFA93F0A}"/>
                </a:ext>
              </a:extLst>
            </p:cNvPr>
            <p:cNvSpPr/>
            <p:nvPr/>
          </p:nvSpPr>
          <p:spPr>
            <a:xfrm>
              <a:off x="5138363" y="29140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1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498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1" y="17"/>
                  </a:cubicBezTo>
                  <a:cubicBezTo>
                    <a:pt x="2748" y="0"/>
                    <a:pt x="2645" y="0"/>
                    <a:pt x="25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6CCB9E2D-3EEC-8A64-0F9B-E26620505BB3}"/>
                </a:ext>
              </a:extLst>
            </p:cNvPr>
            <p:cNvSpPr/>
            <p:nvPr/>
          </p:nvSpPr>
          <p:spPr>
            <a:xfrm>
              <a:off x="5157878" y="2986744"/>
              <a:ext cx="11358" cy="11452"/>
            </a:xfrm>
            <a:custGeom>
              <a:avLst/>
              <a:gdLst>
                <a:gd name="connsiteX0" fmla="*/ 8452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4 w 11358"/>
                <a:gd name="connsiteY6" fmla="*/ 4475 h 11452"/>
                <a:gd name="connsiteX7" fmla="*/ 8573 w 11358"/>
                <a:gd name="connsiteY7" fmla="*/ 17 h 11452"/>
                <a:gd name="connsiteX8" fmla="*/ 8452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2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3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4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21" y="17"/>
                    <a:pt x="8487" y="0"/>
                    <a:pt x="84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B3B5AE30-6D29-235E-75A1-C0D7FD169F68}"/>
                </a:ext>
              </a:extLst>
            </p:cNvPr>
            <p:cNvSpPr/>
            <p:nvPr/>
          </p:nvSpPr>
          <p:spPr>
            <a:xfrm>
              <a:off x="5156951" y="3017331"/>
              <a:ext cx="11138" cy="11315"/>
            </a:xfrm>
            <a:custGeom>
              <a:avLst/>
              <a:gdLst>
                <a:gd name="connsiteX0" fmla="*/ 8077 w 11138"/>
                <a:gd name="connsiteY0" fmla="*/ 0 h 11315"/>
                <a:gd name="connsiteX1" fmla="*/ 6602 w 11138"/>
                <a:gd name="connsiteY1" fmla="*/ 223 h 11315"/>
                <a:gd name="connsiteX2" fmla="*/ 5145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77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77" y="0"/>
                  </a:moveTo>
                  <a:cubicBezTo>
                    <a:pt x="7614" y="0"/>
                    <a:pt x="7100" y="103"/>
                    <a:pt x="6602" y="223"/>
                  </a:cubicBezTo>
                  <a:cubicBezTo>
                    <a:pt x="6105" y="326"/>
                    <a:pt x="5608" y="446"/>
                    <a:pt x="5145" y="446"/>
                  </a:cubicBezTo>
                  <a:cubicBezTo>
                    <a:pt x="5008" y="446"/>
                    <a:pt x="4853" y="429"/>
                    <a:pt x="4733" y="411"/>
                  </a:cubicBezTo>
                  <a:cubicBezTo>
                    <a:pt x="4493" y="377"/>
                    <a:pt x="4253" y="343"/>
                    <a:pt x="4031" y="343"/>
                  </a:cubicBezTo>
                  <a:cubicBezTo>
                    <a:pt x="2265" y="343"/>
                    <a:pt x="841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56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2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C7B15D45-9E14-905B-BB37-51D4BE5B350D}"/>
                </a:ext>
              </a:extLst>
            </p:cNvPr>
            <p:cNvSpPr/>
            <p:nvPr/>
          </p:nvSpPr>
          <p:spPr>
            <a:xfrm>
              <a:off x="5150733" y="3104325"/>
              <a:ext cx="14938" cy="18088"/>
            </a:xfrm>
            <a:custGeom>
              <a:avLst/>
              <a:gdLst>
                <a:gd name="connsiteX0" fmla="*/ 5602 w 14938"/>
                <a:gd name="connsiteY0" fmla="*/ 0 h 18088"/>
                <a:gd name="connsiteX1" fmla="*/ 1213 w 14938"/>
                <a:gd name="connsiteY1" fmla="*/ 3172 h 18088"/>
                <a:gd name="connsiteX2" fmla="*/ 1830 w 14938"/>
                <a:gd name="connsiteY2" fmla="*/ 14727 h 18088"/>
                <a:gd name="connsiteX3" fmla="*/ 7059 w 14938"/>
                <a:gd name="connsiteY3" fmla="*/ 18088 h 18088"/>
                <a:gd name="connsiteX4" fmla="*/ 9648 w 14938"/>
                <a:gd name="connsiteY4" fmla="*/ 17779 h 18088"/>
                <a:gd name="connsiteX5" fmla="*/ 10746 w 14938"/>
                <a:gd name="connsiteY5" fmla="*/ 17676 h 18088"/>
                <a:gd name="connsiteX6" fmla="*/ 11877 w 14938"/>
                <a:gd name="connsiteY6" fmla="*/ 17694 h 18088"/>
                <a:gd name="connsiteX7" fmla="*/ 11877 w 14938"/>
                <a:gd name="connsiteY7" fmla="*/ 17694 h 18088"/>
                <a:gd name="connsiteX8" fmla="*/ 13454 w 14938"/>
                <a:gd name="connsiteY8" fmla="*/ 15156 h 18088"/>
                <a:gd name="connsiteX9" fmla="*/ 12855 w 14938"/>
                <a:gd name="connsiteY9" fmla="*/ 8110 h 18088"/>
                <a:gd name="connsiteX10" fmla="*/ 13180 w 14938"/>
                <a:gd name="connsiteY10" fmla="*/ 5709 h 18088"/>
                <a:gd name="connsiteX11" fmla="*/ 12837 w 14938"/>
                <a:gd name="connsiteY11" fmla="*/ 2709 h 18088"/>
                <a:gd name="connsiteX12" fmla="*/ 7265 w 14938"/>
                <a:gd name="connsiteY12" fmla="*/ 257 h 18088"/>
                <a:gd name="connsiteX13" fmla="*/ 5602 w 14938"/>
                <a:gd name="connsiteY13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38" h="18088">
                  <a:moveTo>
                    <a:pt x="5602" y="0"/>
                  </a:moveTo>
                  <a:cubicBezTo>
                    <a:pt x="3613" y="0"/>
                    <a:pt x="2190" y="1252"/>
                    <a:pt x="1213" y="3172"/>
                  </a:cubicBezTo>
                  <a:cubicBezTo>
                    <a:pt x="-776" y="7081"/>
                    <a:pt x="-142" y="10904"/>
                    <a:pt x="1830" y="14727"/>
                  </a:cubicBezTo>
                  <a:cubicBezTo>
                    <a:pt x="3150" y="17265"/>
                    <a:pt x="4950" y="18088"/>
                    <a:pt x="7059" y="18088"/>
                  </a:cubicBezTo>
                  <a:cubicBezTo>
                    <a:pt x="7882" y="18088"/>
                    <a:pt x="8739" y="17968"/>
                    <a:pt x="9648" y="17779"/>
                  </a:cubicBezTo>
                  <a:cubicBezTo>
                    <a:pt x="10008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lnTo>
                    <a:pt x="11877" y="17694"/>
                  </a:lnTo>
                  <a:cubicBezTo>
                    <a:pt x="12409" y="16853"/>
                    <a:pt x="12923" y="15996"/>
                    <a:pt x="13454" y="15156"/>
                  </a:cubicBezTo>
                  <a:cubicBezTo>
                    <a:pt x="15015" y="12653"/>
                    <a:pt x="16043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65" y="86"/>
                    <a:pt x="6117" y="0"/>
                    <a:pt x="56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52B3FF31-3405-C5FA-F28D-781B4CE43264}"/>
                </a:ext>
              </a:extLst>
            </p:cNvPr>
            <p:cNvSpPr/>
            <p:nvPr/>
          </p:nvSpPr>
          <p:spPr>
            <a:xfrm>
              <a:off x="5176117" y="3082876"/>
              <a:ext cx="4354" cy="5212"/>
            </a:xfrm>
            <a:custGeom>
              <a:avLst/>
              <a:gdLst>
                <a:gd name="connsiteX0" fmla="*/ 1976 w 4354"/>
                <a:gd name="connsiteY0" fmla="*/ 0 h 5212"/>
                <a:gd name="connsiteX1" fmla="*/ 124 w 4354"/>
                <a:gd name="connsiteY1" fmla="*/ 1337 h 5212"/>
                <a:gd name="connsiteX2" fmla="*/ 2233 w 4354"/>
                <a:gd name="connsiteY2" fmla="*/ 5109 h 5212"/>
                <a:gd name="connsiteX3" fmla="*/ 2799 w 4354"/>
                <a:gd name="connsiteY3" fmla="*/ 5212 h 5212"/>
                <a:gd name="connsiteX4" fmla="*/ 4119 w 4354"/>
                <a:gd name="connsiteY4" fmla="*/ 4166 h 5212"/>
                <a:gd name="connsiteX5" fmla="*/ 2576 w 4354"/>
                <a:gd name="connsiteY5" fmla="*/ 103 h 5212"/>
                <a:gd name="connsiteX6" fmla="*/ 1976 w 4354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4" h="5212">
                  <a:moveTo>
                    <a:pt x="1976" y="0"/>
                  </a:moveTo>
                  <a:cubicBezTo>
                    <a:pt x="1239" y="0"/>
                    <a:pt x="587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9" y="5212"/>
                  </a:cubicBezTo>
                  <a:cubicBezTo>
                    <a:pt x="3365" y="5212"/>
                    <a:pt x="3896" y="4886"/>
                    <a:pt x="4119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53" y="34"/>
                    <a:pt x="2164" y="0"/>
                    <a:pt x="197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80578C00-D09F-212D-0BCD-A179AA12C024}"/>
                </a:ext>
              </a:extLst>
            </p:cNvPr>
            <p:cNvSpPr/>
            <p:nvPr/>
          </p:nvSpPr>
          <p:spPr>
            <a:xfrm>
              <a:off x="4954673" y="3079824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1" y="2023"/>
                    <a:pt x="3089" y="3429"/>
                    <a:pt x="2060" y="4406"/>
                  </a:cubicBezTo>
                  <a:cubicBezTo>
                    <a:pt x="825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8" y="11247"/>
                    <a:pt x="5832" y="11264"/>
                    <a:pt x="6312" y="11264"/>
                  </a:cubicBezTo>
                  <a:cubicBezTo>
                    <a:pt x="10770" y="11264"/>
                    <a:pt x="11335" y="10064"/>
                    <a:pt x="10735" y="4475"/>
                  </a:cubicBezTo>
                  <a:cubicBezTo>
                    <a:pt x="10649" y="3635"/>
                    <a:pt x="10735" y="2726"/>
                    <a:pt x="10444" y="1989"/>
                  </a:cubicBezTo>
                  <a:cubicBezTo>
                    <a:pt x="10153" y="1252"/>
                    <a:pt x="9466" y="703"/>
                    <a:pt x="9175" y="326"/>
                  </a:cubicBezTo>
                  <a:cubicBezTo>
                    <a:pt x="8644" y="86"/>
                    <a:pt x="8163" y="0"/>
                    <a:pt x="77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D6F71C46-0B30-771F-898D-0D5697593637}"/>
                </a:ext>
              </a:extLst>
            </p:cNvPr>
            <p:cNvSpPr/>
            <p:nvPr/>
          </p:nvSpPr>
          <p:spPr>
            <a:xfrm>
              <a:off x="5188358" y="30524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1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8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1" y="3652"/>
                  </a:cubicBezTo>
                  <a:cubicBezTo>
                    <a:pt x="4634" y="1955"/>
                    <a:pt x="3639" y="977"/>
                    <a:pt x="2405" y="103"/>
                  </a:cubicBezTo>
                  <a:cubicBezTo>
                    <a:pt x="2148" y="34"/>
                    <a:pt x="1891" y="0"/>
                    <a:pt x="165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E56FBD77-9978-A353-81E2-A7C6F488C2A1}"/>
                </a:ext>
              </a:extLst>
            </p:cNvPr>
            <p:cNvSpPr/>
            <p:nvPr/>
          </p:nvSpPr>
          <p:spPr>
            <a:xfrm>
              <a:off x="5162525" y="3122001"/>
              <a:ext cx="257" cy="205"/>
            </a:xfrm>
            <a:custGeom>
              <a:avLst/>
              <a:gdLst>
                <a:gd name="connsiteX0" fmla="*/ 86 w 257"/>
                <a:gd name="connsiteY0" fmla="*/ 0 h 205"/>
                <a:gd name="connsiteX1" fmla="*/ 86 w 257"/>
                <a:gd name="connsiteY1" fmla="*/ 0 h 205"/>
                <a:gd name="connsiteX2" fmla="*/ 86 w 257"/>
                <a:gd name="connsiteY2" fmla="*/ 0 h 205"/>
                <a:gd name="connsiteX3" fmla="*/ 0 w 257"/>
                <a:gd name="connsiteY3" fmla="*/ 120 h 205"/>
                <a:gd name="connsiteX4" fmla="*/ 137 w 257"/>
                <a:gd name="connsiteY4" fmla="*/ 206 h 205"/>
                <a:gd name="connsiteX5" fmla="*/ 257 w 257"/>
                <a:gd name="connsiteY5" fmla="*/ 17 h 205"/>
                <a:gd name="connsiteX6" fmla="*/ 86 w 257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" h="205">
                  <a:moveTo>
                    <a:pt x="86" y="0"/>
                  </a:moveTo>
                  <a:lnTo>
                    <a:pt x="86" y="0"/>
                  </a:lnTo>
                  <a:lnTo>
                    <a:pt x="86" y="0"/>
                  </a:lnTo>
                  <a:lnTo>
                    <a:pt x="0" y="120"/>
                  </a:lnTo>
                  <a:lnTo>
                    <a:pt x="137" y="206"/>
                  </a:lnTo>
                  <a:lnTo>
                    <a:pt x="257" y="17"/>
                  </a:lnTo>
                  <a:lnTo>
                    <a:pt x="86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3" name="任意多边形: 形状 262">
              <a:extLst>
                <a:ext uri="{FF2B5EF4-FFF2-40B4-BE49-F238E27FC236}">
                  <a16:creationId xmlns:a16="http://schemas.microsoft.com/office/drawing/2014/main" id="{E5B7A7F8-A5A0-825A-E5EC-4D36CB6E0F09}"/>
                </a:ext>
              </a:extLst>
            </p:cNvPr>
            <p:cNvSpPr/>
            <p:nvPr/>
          </p:nvSpPr>
          <p:spPr>
            <a:xfrm>
              <a:off x="5127654" y="2948082"/>
              <a:ext cx="13366" cy="12858"/>
            </a:xfrm>
            <a:custGeom>
              <a:avLst/>
              <a:gdLst>
                <a:gd name="connsiteX0" fmla="*/ 6736 w 13366"/>
                <a:gd name="connsiteY0" fmla="*/ 0 h 12858"/>
                <a:gd name="connsiteX1" fmla="*/ 461 w 13366"/>
                <a:gd name="connsiteY1" fmla="*/ 6172 h 12858"/>
                <a:gd name="connsiteX2" fmla="*/ 1576 w 13366"/>
                <a:gd name="connsiteY2" fmla="*/ 11847 h 12858"/>
                <a:gd name="connsiteX3" fmla="*/ 4336 w 13366"/>
                <a:gd name="connsiteY3" fmla="*/ 12859 h 12858"/>
                <a:gd name="connsiteX4" fmla="*/ 9119 w 13366"/>
                <a:gd name="connsiteY4" fmla="*/ 11521 h 12858"/>
                <a:gd name="connsiteX5" fmla="*/ 13354 w 13366"/>
                <a:gd name="connsiteY5" fmla="*/ 7441 h 12858"/>
                <a:gd name="connsiteX6" fmla="*/ 13251 w 13366"/>
                <a:gd name="connsiteY6" fmla="*/ 6189 h 12858"/>
                <a:gd name="connsiteX7" fmla="*/ 6874 w 13366"/>
                <a:gd name="connsiteY7" fmla="*/ 0 h 12858"/>
                <a:gd name="connsiteX8" fmla="*/ 6736 w 13366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6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6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8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4" y="0"/>
                  </a:cubicBezTo>
                  <a:cubicBezTo>
                    <a:pt x="6839" y="0"/>
                    <a:pt x="6788" y="0"/>
                    <a:pt x="67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4" name="任意多边形: 形状 263">
              <a:extLst>
                <a:ext uri="{FF2B5EF4-FFF2-40B4-BE49-F238E27FC236}">
                  <a16:creationId xmlns:a16="http://schemas.microsoft.com/office/drawing/2014/main" id="{8B85D2B2-050D-C41A-5C3E-A1ECCC8644E6}"/>
                </a:ext>
              </a:extLst>
            </p:cNvPr>
            <p:cNvSpPr/>
            <p:nvPr/>
          </p:nvSpPr>
          <p:spPr>
            <a:xfrm>
              <a:off x="5101134" y="3154114"/>
              <a:ext cx="14044" cy="17710"/>
            </a:xfrm>
            <a:custGeom>
              <a:avLst/>
              <a:gdLst>
                <a:gd name="connsiteX0" fmla="*/ 6064 w 14044"/>
                <a:gd name="connsiteY0" fmla="*/ 0 h 17710"/>
                <a:gd name="connsiteX1" fmla="*/ 5447 w 14044"/>
                <a:gd name="connsiteY1" fmla="*/ 17 h 17710"/>
                <a:gd name="connsiteX2" fmla="*/ 869 w 14044"/>
                <a:gd name="connsiteY2" fmla="*/ 4149 h 17710"/>
                <a:gd name="connsiteX3" fmla="*/ 920 w 14044"/>
                <a:gd name="connsiteY3" fmla="*/ 13716 h 17710"/>
                <a:gd name="connsiteX4" fmla="*/ 5996 w 14044"/>
                <a:gd name="connsiteY4" fmla="*/ 17694 h 17710"/>
                <a:gd name="connsiteX5" fmla="*/ 6218 w 14044"/>
                <a:gd name="connsiteY5" fmla="*/ 17711 h 17710"/>
                <a:gd name="connsiteX6" fmla="*/ 13025 w 14044"/>
                <a:gd name="connsiteY6" fmla="*/ 13750 h 17710"/>
                <a:gd name="connsiteX7" fmla="*/ 14019 w 14044"/>
                <a:gd name="connsiteY7" fmla="*/ 5366 h 17710"/>
                <a:gd name="connsiteX8" fmla="*/ 13402 w 14044"/>
                <a:gd name="connsiteY8" fmla="*/ 3618 h 17710"/>
                <a:gd name="connsiteX9" fmla="*/ 6064 w 14044"/>
                <a:gd name="connsiteY9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44" h="17710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5" y="11007"/>
                    <a:pt x="920" y="13716"/>
                  </a:cubicBezTo>
                  <a:cubicBezTo>
                    <a:pt x="1915" y="16013"/>
                    <a:pt x="3561" y="17471"/>
                    <a:pt x="5996" y="17694"/>
                  </a:cubicBezTo>
                  <a:cubicBezTo>
                    <a:pt x="6064" y="17694"/>
                    <a:pt x="6150" y="17711"/>
                    <a:pt x="6218" y="17711"/>
                  </a:cubicBezTo>
                  <a:cubicBezTo>
                    <a:pt x="8584" y="17711"/>
                    <a:pt x="13539" y="14847"/>
                    <a:pt x="13025" y="13750"/>
                  </a:cubicBezTo>
                  <a:cubicBezTo>
                    <a:pt x="11482" y="10424"/>
                    <a:pt x="13214" y="8075"/>
                    <a:pt x="14019" y="5366"/>
                  </a:cubicBezTo>
                  <a:cubicBezTo>
                    <a:pt x="14156" y="4886"/>
                    <a:pt x="13711" y="4149"/>
                    <a:pt x="13402" y="3618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5" name="任意多边形: 形状 264">
              <a:extLst>
                <a:ext uri="{FF2B5EF4-FFF2-40B4-BE49-F238E27FC236}">
                  <a16:creationId xmlns:a16="http://schemas.microsoft.com/office/drawing/2014/main" id="{2A922758-6EC0-6F4F-88B1-D5831320D8E9}"/>
                </a:ext>
              </a:extLst>
            </p:cNvPr>
            <p:cNvSpPr/>
            <p:nvPr/>
          </p:nvSpPr>
          <p:spPr>
            <a:xfrm>
              <a:off x="4542252" y="3844234"/>
              <a:ext cx="13272" cy="12052"/>
            </a:xfrm>
            <a:custGeom>
              <a:avLst/>
              <a:gdLst>
                <a:gd name="connsiteX0" fmla="*/ 7939 w 13272"/>
                <a:gd name="connsiteY0" fmla="*/ 0 h 12052"/>
                <a:gd name="connsiteX1" fmla="*/ 1 w 13272"/>
                <a:gd name="connsiteY1" fmla="*/ 6481 h 12052"/>
                <a:gd name="connsiteX2" fmla="*/ 8505 w 13272"/>
                <a:gd name="connsiteY2" fmla="*/ 12053 h 12052"/>
                <a:gd name="connsiteX3" fmla="*/ 8677 w 13272"/>
                <a:gd name="connsiteY3" fmla="*/ 12053 h 12052"/>
                <a:gd name="connsiteX4" fmla="*/ 13271 w 13272"/>
                <a:gd name="connsiteY4" fmla="*/ 6052 h 12052"/>
                <a:gd name="connsiteX5" fmla="*/ 7974 w 13272"/>
                <a:gd name="connsiteY5" fmla="*/ 0 h 12052"/>
                <a:gd name="connsiteX6" fmla="*/ 7939 w 13272"/>
                <a:gd name="connsiteY6" fmla="*/ 0 h 12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72" h="12052">
                  <a:moveTo>
                    <a:pt x="7939" y="0"/>
                  </a:moveTo>
                  <a:cubicBezTo>
                    <a:pt x="4065" y="0"/>
                    <a:pt x="121" y="3206"/>
                    <a:pt x="1" y="6481"/>
                  </a:cubicBezTo>
                  <a:cubicBezTo>
                    <a:pt x="-84" y="8727"/>
                    <a:pt x="5042" y="12053"/>
                    <a:pt x="8505" y="12053"/>
                  </a:cubicBezTo>
                  <a:cubicBezTo>
                    <a:pt x="8556" y="12053"/>
                    <a:pt x="8625" y="12053"/>
                    <a:pt x="8677" y="12053"/>
                  </a:cubicBezTo>
                  <a:cubicBezTo>
                    <a:pt x="11763" y="11950"/>
                    <a:pt x="13323" y="9927"/>
                    <a:pt x="13271" y="6052"/>
                  </a:cubicBezTo>
                  <a:cubicBezTo>
                    <a:pt x="13220" y="1886"/>
                    <a:pt x="11591" y="34"/>
                    <a:pt x="7974" y="0"/>
                  </a:cubicBezTo>
                  <a:cubicBezTo>
                    <a:pt x="7974" y="0"/>
                    <a:pt x="7957" y="0"/>
                    <a:pt x="79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6" name="任意多边形: 形状 265">
              <a:extLst>
                <a:ext uri="{FF2B5EF4-FFF2-40B4-BE49-F238E27FC236}">
                  <a16:creationId xmlns:a16="http://schemas.microsoft.com/office/drawing/2014/main" id="{1C6EEED3-6D6C-0CAF-8ED4-6897A4BBA8D8}"/>
                </a:ext>
              </a:extLst>
            </p:cNvPr>
            <p:cNvSpPr/>
            <p:nvPr/>
          </p:nvSpPr>
          <p:spPr>
            <a:xfrm>
              <a:off x="4544970" y="3938480"/>
              <a:ext cx="4692" cy="5177"/>
            </a:xfrm>
            <a:custGeom>
              <a:avLst/>
              <a:gdLst>
                <a:gd name="connsiteX0" fmla="*/ 2290 w 4692"/>
                <a:gd name="connsiteY0" fmla="*/ 0 h 5177"/>
                <a:gd name="connsiteX1" fmla="*/ 26 w 4692"/>
                <a:gd name="connsiteY1" fmla="*/ 2092 h 5177"/>
                <a:gd name="connsiteX2" fmla="*/ 2667 w 4692"/>
                <a:gd name="connsiteY2" fmla="*/ 5144 h 5177"/>
                <a:gd name="connsiteX3" fmla="*/ 2975 w 4692"/>
                <a:gd name="connsiteY3" fmla="*/ 5178 h 5177"/>
                <a:gd name="connsiteX4" fmla="*/ 4690 w 4692"/>
                <a:gd name="connsiteY4" fmla="*/ 3378 h 5177"/>
                <a:gd name="connsiteX5" fmla="*/ 2512 w 4692"/>
                <a:gd name="connsiteY5" fmla="*/ 0 h 5177"/>
                <a:gd name="connsiteX6" fmla="*/ 2290 w 4692"/>
                <a:gd name="connsiteY6" fmla="*/ 0 h 5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2" h="5177">
                  <a:moveTo>
                    <a:pt x="2290" y="0"/>
                  </a:moveTo>
                  <a:cubicBezTo>
                    <a:pt x="1158" y="0"/>
                    <a:pt x="232" y="909"/>
                    <a:pt x="26" y="2092"/>
                  </a:cubicBezTo>
                  <a:cubicBezTo>
                    <a:pt x="-231" y="4389"/>
                    <a:pt x="1449" y="4801"/>
                    <a:pt x="2667" y="5144"/>
                  </a:cubicBezTo>
                  <a:cubicBezTo>
                    <a:pt x="2753" y="5178"/>
                    <a:pt x="2872" y="5178"/>
                    <a:pt x="2975" y="5178"/>
                  </a:cubicBezTo>
                  <a:cubicBezTo>
                    <a:pt x="3729" y="5178"/>
                    <a:pt x="4758" y="4561"/>
                    <a:pt x="4690" y="3378"/>
                  </a:cubicBezTo>
                  <a:cubicBezTo>
                    <a:pt x="4587" y="1886"/>
                    <a:pt x="4210" y="154"/>
                    <a:pt x="2512" y="0"/>
                  </a:cubicBezTo>
                  <a:cubicBezTo>
                    <a:pt x="2444" y="0"/>
                    <a:pt x="2375" y="0"/>
                    <a:pt x="22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7" name="任意多边形: 形状 266">
              <a:extLst>
                <a:ext uri="{FF2B5EF4-FFF2-40B4-BE49-F238E27FC236}">
                  <a16:creationId xmlns:a16="http://schemas.microsoft.com/office/drawing/2014/main" id="{8B256B5B-D135-7F90-EC0F-B4A36C1F7341}"/>
                </a:ext>
              </a:extLst>
            </p:cNvPr>
            <p:cNvSpPr/>
            <p:nvPr/>
          </p:nvSpPr>
          <p:spPr>
            <a:xfrm>
              <a:off x="4514688" y="3968759"/>
              <a:ext cx="15798" cy="18156"/>
            </a:xfrm>
            <a:custGeom>
              <a:avLst/>
              <a:gdLst>
                <a:gd name="connsiteX0" fmla="*/ 7454 w 15798"/>
                <a:gd name="connsiteY0" fmla="*/ 0 h 18156"/>
                <a:gd name="connsiteX1" fmla="*/ 236 w 15798"/>
                <a:gd name="connsiteY1" fmla="*/ 2966 h 18156"/>
                <a:gd name="connsiteX2" fmla="*/ 1093 w 15798"/>
                <a:gd name="connsiteY2" fmla="*/ 10304 h 18156"/>
                <a:gd name="connsiteX3" fmla="*/ 1728 w 15798"/>
                <a:gd name="connsiteY3" fmla="*/ 9207 h 18156"/>
                <a:gd name="connsiteX4" fmla="*/ 2585 w 15798"/>
                <a:gd name="connsiteY4" fmla="*/ 8418 h 18156"/>
                <a:gd name="connsiteX5" fmla="*/ 3511 w 15798"/>
                <a:gd name="connsiteY5" fmla="*/ 9275 h 18156"/>
                <a:gd name="connsiteX6" fmla="*/ 3956 w 15798"/>
                <a:gd name="connsiteY6" fmla="*/ 11693 h 18156"/>
                <a:gd name="connsiteX7" fmla="*/ 5225 w 15798"/>
                <a:gd name="connsiteY7" fmla="*/ 17111 h 18156"/>
                <a:gd name="connsiteX8" fmla="*/ 8894 w 15798"/>
                <a:gd name="connsiteY8" fmla="*/ 18156 h 18156"/>
                <a:gd name="connsiteX9" fmla="*/ 14552 w 15798"/>
                <a:gd name="connsiteY9" fmla="*/ 15482 h 18156"/>
                <a:gd name="connsiteX10" fmla="*/ 11877 w 15798"/>
                <a:gd name="connsiteY10" fmla="*/ 1372 h 18156"/>
                <a:gd name="connsiteX11" fmla="*/ 7454 w 15798"/>
                <a:gd name="connsiteY11" fmla="*/ 0 h 1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98" h="18156">
                  <a:moveTo>
                    <a:pt x="7454" y="0"/>
                  </a:moveTo>
                  <a:cubicBezTo>
                    <a:pt x="4797" y="0"/>
                    <a:pt x="1864" y="1063"/>
                    <a:pt x="236" y="2966"/>
                  </a:cubicBezTo>
                  <a:cubicBezTo>
                    <a:pt x="-381" y="3686"/>
                    <a:pt x="322" y="9738"/>
                    <a:pt x="1093" y="10304"/>
                  </a:cubicBezTo>
                  <a:cubicBezTo>
                    <a:pt x="1299" y="9944"/>
                    <a:pt x="1539" y="9584"/>
                    <a:pt x="1728" y="9207"/>
                  </a:cubicBezTo>
                  <a:cubicBezTo>
                    <a:pt x="2002" y="8641"/>
                    <a:pt x="2310" y="8418"/>
                    <a:pt x="2585" y="8418"/>
                  </a:cubicBezTo>
                  <a:cubicBezTo>
                    <a:pt x="2945" y="8418"/>
                    <a:pt x="3288" y="8795"/>
                    <a:pt x="3511" y="9275"/>
                  </a:cubicBezTo>
                  <a:cubicBezTo>
                    <a:pt x="3871" y="10030"/>
                    <a:pt x="3836" y="10990"/>
                    <a:pt x="3956" y="11693"/>
                  </a:cubicBezTo>
                  <a:cubicBezTo>
                    <a:pt x="2876" y="14059"/>
                    <a:pt x="3236" y="15790"/>
                    <a:pt x="5225" y="17111"/>
                  </a:cubicBezTo>
                  <a:cubicBezTo>
                    <a:pt x="6288" y="17813"/>
                    <a:pt x="7591" y="18156"/>
                    <a:pt x="8894" y="18156"/>
                  </a:cubicBezTo>
                  <a:cubicBezTo>
                    <a:pt x="11072" y="18156"/>
                    <a:pt x="13283" y="17214"/>
                    <a:pt x="14552" y="15482"/>
                  </a:cubicBezTo>
                  <a:cubicBezTo>
                    <a:pt x="17038" y="12053"/>
                    <a:pt x="15632" y="4646"/>
                    <a:pt x="11877" y="1372"/>
                  </a:cubicBezTo>
                  <a:cubicBezTo>
                    <a:pt x="10763" y="446"/>
                    <a:pt x="9168" y="0"/>
                    <a:pt x="74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8" name="任意多边形: 形状 267">
              <a:extLst>
                <a:ext uri="{FF2B5EF4-FFF2-40B4-BE49-F238E27FC236}">
                  <a16:creationId xmlns:a16="http://schemas.microsoft.com/office/drawing/2014/main" id="{15C433FC-547E-FAE9-94D4-821E47B75AFC}"/>
                </a:ext>
              </a:extLst>
            </p:cNvPr>
            <p:cNvSpPr/>
            <p:nvPr/>
          </p:nvSpPr>
          <p:spPr>
            <a:xfrm>
              <a:off x="5128412" y="3143038"/>
              <a:ext cx="6792" cy="6583"/>
            </a:xfrm>
            <a:custGeom>
              <a:avLst/>
              <a:gdLst>
                <a:gd name="connsiteX0" fmla="*/ 2411 w 6792"/>
                <a:gd name="connsiteY0" fmla="*/ 0 h 6583"/>
                <a:gd name="connsiteX1" fmla="*/ 217 w 6792"/>
                <a:gd name="connsiteY1" fmla="*/ 1577 h 6583"/>
                <a:gd name="connsiteX2" fmla="*/ 2754 w 6792"/>
                <a:gd name="connsiteY2" fmla="*/ 6481 h 6583"/>
                <a:gd name="connsiteX3" fmla="*/ 3578 w 6792"/>
                <a:gd name="connsiteY3" fmla="*/ 6584 h 6583"/>
                <a:gd name="connsiteX4" fmla="*/ 6749 w 6792"/>
                <a:gd name="connsiteY4" fmla="*/ 4629 h 6583"/>
                <a:gd name="connsiteX5" fmla="*/ 3132 w 6792"/>
                <a:gd name="connsiteY5" fmla="*/ 86 h 6583"/>
                <a:gd name="connsiteX6" fmla="*/ 2411 w 6792"/>
                <a:gd name="connsiteY6" fmla="*/ 0 h 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92" h="6583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6" y="6052"/>
                    <a:pt x="2754" y="6481"/>
                  </a:cubicBezTo>
                  <a:cubicBezTo>
                    <a:pt x="3046" y="6550"/>
                    <a:pt x="3320" y="6584"/>
                    <a:pt x="3578" y="6584"/>
                  </a:cubicBezTo>
                  <a:cubicBezTo>
                    <a:pt x="4932" y="6584"/>
                    <a:pt x="5943" y="5778"/>
                    <a:pt x="6749" y="4629"/>
                  </a:cubicBezTo>
                  <a:cubicBezTo>
                    <a:pt x="7126" y="3189"/>
                    <a:pt x="5000" y="514"/>
                    <a:pt x="3132" y="86"/>
                  </a:cubicBezTo>
                  <a:cubicBezTo>
                    <a:pt x="2891" y="34"/>
                    <a:pt x="2652" y="0"/>
                    <a:pt x="241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9" name="任意多边形: 形状 268">
              <a:extLst>
                <a:ext uri="{FF2B5EF4-FFF2-40B4-BE49-F238E27FC236}">
                  <a16:creationId xmlns:a16="http://schemas.microsoft.com/office/drawing/2014/main" id="{273C27C5-6AAD-BDE0-A1FE-67C26F50122D}"/>
                </a:ext>
              </a:extLst>
            </p:cNvPr>
            <p:cNvSpPr/>
            <p:nvPr/>
          </p:nvSpPr>
          <p:spPr>
            <a:xfrm>
              <a:off x="4505957" y="3926462"/>
              <a:ext cx="4635" cy="6069"/>
            </a:xfrm>
            <a:custGeom>
              <a:avLst/>
              <a:gdLst>
                <a:gd name="connsiteX0" fmla="*/ 1697 w 4635"/>
                <a:gd name="connsiteY0" fmla="*/ 0 h 6069"/>
                <a:gd name="connsiteX1" fmla="*/ 0 w 4635"/>
                <a:gd name="connsiteY1" fmla="*/ 2761 h 6069"/>
                <a:gd name="connsiteX2" fmla="*/ 2074 w 4635"/>
                <a:gd name="connsiteY2" fmla="*/ 6069 h 6069"/>
                <a:gd name="connsiteX3" fmla="*/ 2263 w 4635"/>
                <a:gd name="connsiteY3" fmla="*/ 6069 h 6069"/>
                <a:gd name="connsiteX4" fmla="*/ 4629 w 4635"/>
                <a:gd name="connsiteY4" fmla="*/ 3772 h 6069"/>
                <a:gd name="connsiteX5" fmla="*/ 2023 w 4635"/>
                <a:gd name="connsiteY5" fmla="*/ 17 h 6069"/>
                <a:gd name="connsiteX6" fmla="*/ 1697 w 4635"/>
                <a:gd name="connsiteY6" fmla="*/ 0 h 6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5" h="6069">
                  <a:moveTo>
                    <a:pt x="1697" y="0"/>
                  </a:moveTo>
                  <a:cubicBezTo>
                    <a:pt x="257" y="0"/>
                    <a:pt x="120" y="1423"/>
                    <a:pt x="0" y="2761"/>
                  </a:cubicBezTo>
                  <a:cubicBezTo>
                    <a:pt x="137" y="4184"/>
                    <a:pt x="-86" y="5933"/>
                    <a:pt x="2074" y="6069"/>
                  </a:cubicBezTo>
                  <a:cubicBezTo>
                    <a:pt x="2143" y="6069"/>
                    <a:pt x="2195" y="6069"/>
                    <a:pt x="2263" y="6069"/>
                  </a:cubicBezTo>
                  <a:cubicBezTo>
                    <a:pt x="3669" y="6069"/>
                    <a:pt x="4560" y="5109"/>
                    <a:pt x="4629" y="3772"/>
                  </a:cubicBezTo>
                  <a:cubicBezTo>
                    <a:pt x="4715" y="1972"/>
                    <a:pt x="3995" y="275"/>
                    <a:pt x="2023" y="17"/>
                  </a:cubicBezTo>
                  <a:cubicBezTo>
                    <a:pt x="1920" y="0"/>
                    <a:pt x="1800" y="0"/>
                    <a:pt x="1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0" name="任意多边形: 形状 269">
              <a:extLst>
                <a:ext uri="{FF2B5EF4-FFF2-40B4-BE49-F238E27FC236}">
                  <a16:creationId xmlns:a16="http://schemas.microsoft.com/office/drawing/2014/main" id="{A98650D2-4FB9-3ED1-03A4-D9F50804FFB5}"/>
                </a:ext>
              </a:extLst>
            </p:cNvPr>
            <p:cNvSpPr/>
            <p:nvPr/>
          </p:nvSpPr>
          <p:spPr>
            <a:xfrm>
              <a:off x="4509717" y="3891760"/>
              <a:ext cx="13838" cy="12464"/>
            </a:xfrm>
            <a:custGeom>
              <a:avLst/>
              <a:gdLst>
                <a:gd name="connsiteX0" fmla="*/ 8327 w 13838"/>
                <a:gd name="connsiteY0" fmla="*/ 0 h 12464"/>
                <a:gd name="connsiteX1" fmla="*/ 3801 w 13838"/>
                <a:gd name="connsiteY1" fmla="*/ 1595 h 12464"/>
                <a:gd name="connsiteX2" fmla="*/ 46 w 13838"/>
                <a:gd name="connsiteY2" fmla="*/ 7372 h 12464"/>
                <a:gd name="connsiteX3" fmla="*/ 5841 w 13838"/>
                <a:gd name="connsiteY3" fmla="*/ 11899 h 12464"/>
                <a:gd name="connsiteX4" fmla="*/ 8910 w 13838"/>
                <a:gd name="connsiteY4" fmla="*/ 12464 h 12464"/>
                <a:gd name="connsiteX5" fmla="*/ 13608 w 13838"/>
                <a:gd name="connsiteY5" fmla="*/ 8813 h 12464"/>
                <a:gd name="connsiteX6" fmla="*/ 11670 w 13838"/>
                <a:gd name="connsiteY6" fmla="*/ 892 h 12464"/>
                <a:gd name="connsiteX7" fmla="*/ 8327 w 13838"/>
                <a:gd name="connsiteY7" fmla="*/ 0 h 1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12464">
                  <a:moveTo>
                    <a:pt x="8327" y="0"/>
                  </a:moveTo>
                  <a:cubicBezTo>
                    <a:pt x="6767" y="0"/>
                    <a:pt x="5241" y="566"/>
                    <a:pt x="3801" y="1595"/>
                  </a:cubicBezTo>
                  <a:cubicBezTo>
                    <a:pt x="1864" y="2966"/>
                    <a:pt x="-348" y="4527"/>
                    <a:pt x="46" y="7372"/>
                  </a:cubicBezTo>
                  <a:cubicBezTo>
                    <a:pt x="509" y="10613"/>
                    <a:pt x="3784" y="10562"/>
                    <a:pt x="5841" y="11899"/>
                  </a:cubicBezTo>
                  <a:cubicBezTo>
                    <a:pt x="6681" y="12447"/>
                    <a:pt x="7899" y="12310"/>
                    <a:pt x="8910" y="12464"/>
                  </a:cubicBezTo>
                  <a:cubicBezTo>
                    <a:pt x="11242" y="12259"/>
                    <a:pt x="13076" y="11590"/>
                    <a:pt x="13608" y="8813"/>
                  </a:cubicBezTo>
                  <a:cubicBezTo>
                    <a:pt x="14242" y="5435"/>
                    <a:pt x="13557" y="1920"/>
                    <a:pt x="11670" y="892"/>
                  </a:cubicBezTo>
                  <a:cubicBezTo>
                    <a:pt x="10556" y="292"/>
                    <a:pt x="9424" y="0"/>
                    <a:pt x="83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1" name="任意多边形: 形状 270">
              <a:extLst>
                <a:ext uri="{FF2B5EF4-FFF2-40B4-BE49-F238E27FC236}">
                  <a16:creationId xmlns:a16="http://schemas.microsoft.com/office/drawing/2014/main" id="{3829E839-B8FA-2A21-DF9A-8F7CD4D29DDD}"/>
                </a:ext>
              </a:extLst>
            </p:cNvPr>
            <p:cNvSpPr/>
            <p:nvPr/>
          </p:nvSpPr>
          <p:spPr>
            <a:xfrm>
              <a:off x="4543812" y="3950379"/>
              <a:ext cx="5462" cy="6686"/>
            </a:xfrm>
            <a:custGeom>
              <a:avLst/>
              <a:gdLst>
                <a:gd name="connsiteX0" fmla="*/ 2504 w 5462"/>
                <a:gd name="connsiteY0" fmla="*/ 0 h 6686"/>
                <a:gd name="connsiteX1" fmla="*/ 1955 w 5462"/>
                <a:gd name="connsiteY1" fmla="*/ 51 h 6686"/>
                <a:gd name="connsiteX2" fmla="*/ 70 w 5462"/>
                <a:gd name="connsiteY2" fmla="*/ 1869 h 6686"/>
                <a:gd name="connsiteX3" fmla="*/ 3155 w 5462"/>
                <a:gd name="connsiteY3" fmla="*/ 6464 h 6686"/>
                <a:gd name="connsiteX4" fmla="*/ 3721 w 5462"/>
                <a:gd name="connsiteY4" fmla="*/ 6686 h 6686"/>
                <a:gd name="connsiteX5" fmla="*/ 4682 w 5462"/>
                <a:gd name="connsiteY5" fmla="*/ 6018 h 6686"/>
                <a:gd name="connsiteX6" fmla="*/ 4853 w 5462"/>
                <a:gd name="connsiteY6" fmla="*/ 1886 h 6686"/>
                <a:gd name="connsiteX7" fmla="*/ 2504 w 5462"/>
                <a:gd name="connsiteY7" fmla="*/ 0 h 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2" h="6686">
                  <a:moveTo>
                    <a:pt x="2504" y="0"/>
                  </a:moveTo>
                  <a:cubicBezTo>
                    <a:pt x="2333" y="0"/>
                    <a:pt x="2161" y="17"/>
                    <a:pt x="1955" y="51"/>
                  </a:cubicBezTo>
                  <a:cubicBezTo>
                    <a:pt x="1304" y="617"/>
                    <a:pt x="-359" y="326"/>
                    <a:pt x="70" y="1869"/>
                  </a:cubicBezTo>
                  <a:cubicBezTo>
                    <a:pt x="584" y="3703"/>
                    <a:pt x="1613" y="5298"/>
                    <a:pt x="3155" y="6464"/>
                  </a:cubicBezTo>
                  <a:cubicBezTo>
                    <a:pt x="3361" y="6618"/>
                    <a:pt x="3550" y="6686"/>
                    <a:pt x="3721" y="6686"/>
                  </a:cubicBezTo>
                  <a:cubicBezTo>
                    <a:pt x="4116" y="6686"/>
                    <a:pt x="4407" y="6326"/>
                    <a:pt x="4682" y="6018"/>
                  </a:cubicBezTo>
                  <a:cubicBezTo>
                    <a:pt x="5847" y="4715"/>
                    <a:pt x="5539" y="3240"/>
                    <a:pt x="4853" y="1886"/>
                  </a:cubicBezTo>
                  <a:cubicBezTo>
                    <a:pt x="4373" y="908"/>
                    <a:pt x="3704" y="0"/>
                    <a:pt x="2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2" name="任意多边形: 形状 271">
              <a:extLst>
                <a:ext uri="{FF2B5EF4-FFF2-40B4-BE49-F238E27FC236}">
                  <a16:creationId xmlns:a16="http://schemas.microsoft.com/office/drawing/2014/main" id="{39761511-7A84-8FD0-2576-51A2429EE8E0}"/>
                </a:ext>
              </a:extLst>
            </p:cNvPr>
            <p:cNvSpPr/>
            <p:nvPr/>
          </p:nvSpPr>
          <p:spPr>
            <a:xfrm>
              <a:off x="5127349" y="3036413"/>
              <a:ext cx="4574" cy="4148"/>
            </a:xfrm>
            <a:custGeom>
              <a:avLst/>
              <a:gdLst>
                <a:gd name="connsiteX0" fmla="*/ 1880 w 4574"/>
                <a:gd name="connsiteY0" fmla="*/ 0 h 4148"/>
                <a:gd name="connsiteX1" fmla="*/ 97 w 4574"/>
                <a:gd name="connsiteY1" fmla="*/ 1629 h 4148"/>
                <a:gd name="connsiteX2" fmla="*/ 1348 w 4574"/>
                <a:gd name="connsiteY2" fmla="*/ 4012 h 4148"/>
                <a:gd name="connsiteX3" fmla="*/ 2412 w 4574"/>
                <a:gd name="connsiteY3" fmla="*/ 4149 h 4148"/>
                <a:gd name="connsiteX4" fmla="*/ 4538 w 4574"/>
                <a:gd name="connsiteY4" fmla="*/ 2246 h 4148"/>
                <a:gd name="connsiteX5" fmla="*/ 2840 w 4574"/>
                <a:gd name="connsiteY5" fmla="*/ 171 h 4148"/>
                <a:gd name="connsiteX6" fmla="*/ 1880 w 4574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" h="4148">
                  <a:moveTo>
                    <a:pt x="1880" y="0"/>
                  </a:moveTo>
                  <a:cubicBezTo>
                    <a:pt x="1023" y="0"/>
                    <a:pt x="388" y="514"/>
                    <a:pt x="97" y="1629"/>
                  </a:cubicBezTo>
                  <a:cubicBezTo>
                    <a:pt x="-229" y="2812"/>
                    <a:pt x="286" y="3755"/>
                    <a:pt x="1348" y="4012"/>
                  </a:cubicBezTo>
                  <a:cubicBezTo>
                    <a:pt x="1708" y="4098"/>
                    <a:pt x="2069" y="4149"/>
                    <a:pt x="2412" y="4149"/>
                  </a:cubicBezTo>
                  <a:cubicBezTo>
                    <a:pt x="3423" y="4149"/>
                    <a:pt x="4280" y="3669"/>
                    <a:pt x="4538" y="2246"/>
                  </a:cubicBezTo>
                  <a:cubicBezTo>
                    <a:pt x="4777" y="909"/>
                    <a:pt x="3800" y="497"/>
                    <a:pt x="2840" y="171"/>
                  </a:cubicBezTo>
                  <a:cubicBezTo>
                    <a:pt x="2497" y="69"/>
                    <a:pt x="2171" y="0"/>
                    <a:pt x="18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3" name="任意多边形: 形状 272">
              <a:extLst>
                <a:ext uri="{FF2B5EF4-FFF2-40B4-BE49-F238E27FC236}">
                  <a16:creationId xmlns:a16="http://schemas.microsoft.com/office/drawing/2014/main" id="{C1C7988A-8A10-348C-4FE4-119D49A6DEC8}"/>
                </a:ext>
              </a:extLst>
            </p:cNvPr>
            <p:cNvSpPr/>
            <p:nvPr/>
          </p:nvSpPr>
          <p:spPr>
            <a:xfrm>
              <a:off x="4518427" y="3698056"/>
              <a:ext cx="7759" cy="8555"/>
            </a:xfrm>
            <a:custGeom>
              <a:avLst/>
              <a:gdLst>
                <a:gd name="connsiteX0" fmla="*/ 3406 w 7759"/>
                <a:gd name="connsiteY0" fmla="*/ 0 h 8555"/>
                <a:gd name="connsiteX1" fmla="*/ 28 w 7759"/>
                <a:gd name="connsiteY1" fmla="*/ 3172 h 8555"/>
                <a:gd name="connsiteX2" fmla="*/ 3920 w 7759"/>
                <a:gd name="connsiteY2" fmla="*/ 8555 h 8555"/>
                <a:gd name="connsiteX3" fmla="*/ 7692 w 7759"/>
                <a:gd name="connsiteY3" fmla="*/ 4681 h 8555"/>
                <a:gd name="connsiteX4" fmla="*/ 4126 w 7759"/>
                <a:gd name="connsiteY4" fmla="*/ 51 h 8555"/>
                <a:gd name="connsiteX5" fmla="*/ 3406 w 7759"/>
                <a:gd name="connsiteY5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59" h="8555">
                  <a:moveTo>
                    <a:pt x="3406" y="0"/>
                  </a:moveTo>
                  <a:cubicBezTo>
                    <a:pt x="1503" y="0"/>
                    <a:pt x="285" y="1132"/>
                    <a:pt x="28" y="3172"/>
                  </a:cubicBezTo>
                  <a:cubicBezTo>
                    <a:pt x="-263" y="5555"/>
                    <a:pt x="1743" y="8384"/>
                    <a:pt x="3920" y="8555"/>
                  </a:cubicBezTo>
                  <a:cubicBezTo>
                    <a:pt x="6081" y="8315"/>
                    <a:pt x="7246" y="6772"/>
                    <a:pt x="7692" y="4681"/>
                  </a:cubicBezTo>
                  <a:cubicBezTo>
                    <a:pt x="8138" y="2537"/>
                    <a:pt x="6320" y="326"/>
                    <a:pt x="4126" y="51"/>
                  </a:cubicBezTo>
                  <a:cubicBezTo>
                    <a:pt x="3869" y="17"/>
                    <a:pt x="3629" y="0"/>
                    <a:pt x="3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4" name="任意多边形: 形状 273">
              <a:extLst>
                <a:ext uri="{FF2B5EF4-FFF2-40B4-BE49-F238E27FC236}">
                  <a16:creationId xmlns:a16="http://schemas.microsoft.com/office/drawing/2014/main" id="{579245DB-EDC5-8F33-BC33-1122A90DAA4B}"/>
                </a:ext>
              </a:extLst>
            </p:cNvPr>
            <p:cNvSpPr/>
            <p:nvPr/>
          </p:nvSpPr>
          <p:spPr>
            <a:xfrm>
              <a:off x="4548133" y="3817162"/>
              <a:ext cx="41174" cy="54795"/>
            </a:xfrm>
            <a:custGeom>
              <a:avLst/>
              <a:gdLst>
                <a:gd name="connsiteX0" fmla="*/ 7287 w 41174"/>
                <a:gd name="connsiteY0" fmla="*/ 0 h 54795"/>
                <a:gd name="connsiteX1" fmla="*/ 5298 w 41174"/>
                <a:gd name="connsiteY1" fmla="*/ 411 h 54795"/>
                <a:gd name="connsiteX2" fmla="*/ 1 w 41174"/>
                <a:gd name="connsiteY2" fmla="*/ 7544 h 54795"/>
                <a:gd name="connsiteX3" fmla="*/ 395 w 41174"/>
                <a:gd name="connsiteY3" fmla="*/ 8710 h 54795"/>
                <a:gd name="connsiteX4" fmla="*/ 1818 w 41174"/>
                <a:gd name="connsiteY4" fmla="*/ 12945 h 54795"/>
                <a:gd name="connsiteX5" fmla="*/ 2298 w 41174"/>
                <a:gd name="connsiteY5" fmla="*/ 16631 h 54795"/>
                <a:gd name="connsiteX6" fmla="*/ 5950 w 41174"/>
                <a:gd name="connsiteY6" fmla="*/ 23592 h 54795"/>
                <a:gd name="connsiteX7" fmla="*/ 12756 w 41174"/>
                <a:gd name="connsiteY7" fmla="*/ 28187 h 54795"/>
                <a:gd name="connsiteX8" fmla="*/ 13116 w 41174"/>
                <a:gd name="connsiteY8" fmla="*/ 28187 h 54795"/>
                <a:gd name="connsiteX9" fmla="*/ 16923 w 41174"/>
                <a:gd name="connsiteY9" fmla="*/ 26969 h 54795"/>
                <a:gd name="connsiteX10" fmla="*/ 17043 w 41174"/>
                <a:gd name="connsiteY10" fmla="*/ 27089 h 54795"/>
                <a:gd name="connsiteX11" fmla="*/ 19649 w 41174"/>
                <a:gd name="connsiteY11" fmla="*/ 29815 h 54795"/>
                <a:gd name="connsiteX12" fmla="*/ 24072 w 41174"/>
                <a:gd name="connsiteY12" fmla="*/ 34067 h 54795"/>
                <a:gd name="connsiteX13" fmla="*/ 15894 w 41174"/>
                <a:gd name="connsiteY13" fmla="*/ 36811 h 54795"/>
                <a:gd name="connsiteX14" fmla="*/ 15431 w 41174"/>
                <a:gd name="connsiteY14" fmla="*/ 45760 h 54795"/>
                <a:gd name="connsiteX15" fmla="*/ 21020 w 41174"/>
                <a:gd name="connsiteY15" fmla="*/ 47698 h 54795"/>
                <a:gd name="connsiteX16" fmla="*/ 22118 w 41174"/>
                <a:gd name="connsiteY16" fmla="*/ 47629 h 54795"/>
                <a:gd name="connsiteX17" fmla="*/ 22546 w 41174"/>
                <a:gd name="connsiteY17" fmla="*/ 47595 h 54795"/>
                <a:gd name="connsiteX18" fmla="*/ 24706 w 41174"/>
                <a:gd name="connsiteY18" fmla="*/ 48915 h 54795"/>
                <a:gd name="connsiteX19" fmla="*/ 26181 w 41174"/>
                <a:gd name="connsiteY19" fmla="*/ 51504 h 54795"/>
                <a:gd name="connsiteX20" fmla="*/ 26490 w 41174"/>
                <a:gd name="connsiteY20" fmla="*/ 51504 h 54795"/>
                <a:gd name="connsiteX21" fmla="*/ 26678 w 41174"/>
                <a:gd name="connsiteY21" fmla="*/ 51504 h 54795"/>
                <a:gd name="connsiteX22" fmla="*/ 31067 w 41174"/>
                <a:gd name="connsiteY22" fmla="*/ 53664 h 54795"/>
                <a:gd name="connsiteX23" fmla="*/ 33073 w 41174"/>
                <a:gd name="connsiteY23" fmla="*/ 54796 h 54795"/>
                <a:gd name="connsiteX24" fmla="*/ 33914 w 41174"/>
                <a:gd name="connsiteY24" fmla="*/ 54504 h 54795"/>
                <a:gd name="connsiteX25" fmla="*/ 40548 w 41174"/>
                <a:gd name="connsiteY25" fmla="*/ 48384 h 54795"/>
                <a:gd name="connsiteX26" fmla="*/ 39091 w 41174"/>
                <a:gd name="connsiteY26" fmla="*/ 41886 h 54795"/>
                <a:gd name="connsiteX27" fmla="*/ 28170 w 41174"/>
                <a:gd name="connsiteY27" fmla="*/ 34976 h 54795"/>
                <a:gd name="connsiteX28" fmla="*/ 25187 w 41174"/>
                <a:gd name="connsiteY28" fmla="*/ 33930 h 54795"/>
                <a:gd name="connsiteX29" fmla="*/ 28444 w 41174"/>
                <a:gd name="connsiteY29" fmla="*/ 28598 h 54795"/>
                <a:gd name="connsiteX30" fmla="*/ 29953 w 41174"/>
                <a:gd name="connsiteY30" fmla="*/ 23660 h 54795"/>
                <a:gd name="connsiteX31" fmla="*/ 22666 w 41174"/>
                <a:gd name="connsiteY31" fmla="*/ 12464 h 54795"/>
                <a:gd name="connsiteX32" fmla="*/ 22581 w 41174"/>
                <a:gd name="connsiteY32" fmla="*/ 12464 h 54795"/>
                <a:gd name="connsiteX33" fmla="*/ 22375 w 41174"/>
                <a:gd name="connsiteY33" fmla="*/ 12482 h 54795"/>
                <a:gd name="connsiteX34" fmla="*/ 22221 w 41174"/>
                <a:gd name="connsiteY34" fmla="*/ 12430 h 54795"/>
                <a:gd name="connsiteX35" fmla="*/ 13219 w 41174"/>
                <a:gd name="connsiteY35" fmla="*/ 4475 h 54795"/>
                <a:gd name="connsiteX36" fmla="*/ 11642 w 41174"/>
                <a:gd name="connsiteY36" fmla="*/ 2349 h 54795"/>
                <a:gd name="connsiteX37" fmla="*/ 7287 w 41174"/>
                <a:gd name="connsiteY37" fmla="*/ 0 h 5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1174" h="54795">
                  <a:moveTo>
                    <a:pt x="7287" y="0"/>
                  </a:moveTo>
                  <a:cubicBezTo>
                    <a:pt x="6653" y="0"/>
                    <a:pt x="6001" y="137"/>
                    <a:pt x="5298" y="411"/>
                  </a:cubicBezTo>
                  <a:cubicBezTo>
                    <a:pt x="2795" y="1406"/>
                    <a:pt x="-51" y="5264"/>
                    <a:pt x="1" y="7544"/>
                  </a:cubicBezTo>
                  <a:cubicBezTo>
                    <a:pt x="18" y="7956"/>
                    <a:pt x="189" y="8658"/>
                    <a:pt x="395" y="8710"/>
                  </a:cubicBezTo>
                  <a:cubicBezTo>
                    <a:pt x="3172" y="9276"/>
                    <a:pt x="2178" y="11350"/>
                    <a:pt x="1818" y="12945"/>
                  </a:cubicBezTo>
                  <a:cubicBezTo>
                    <a:pt x="1492" y="14333"/>
                    <a:pt x="1063" y="15654"/>
                    <a:pt x="2298" y="16631"/>
                  </a:cubicBezTo>
                  <a:cubicBezTo>
                    <a:pt x="4527" y="18414"/>
                    <a:pt x="4990" y="21106"/>
                    <a:pt x="5950" y="23592"/>
                  </a:cubicBezTo>
                  <a:cubicBezTo>
                    <a:pt x="7081" y="26524"/>
                    <a:pt x="9773" y="28187"/>
                    <a:pt x="12756" y="28187"/>
                  </a:cubicBezTo>
                  <a:cubicBezTo>
                    <a:pt x="12877" y="28187"/>
                    <a:pt x="12996" y="28187"/>
                    <a:pt x="13116" y="28187"/>
                  </a:cubicBezTo>
                  <a:cubicBezTo>
                    <a:pt x="14488" y="28118"/>
                    <a:pt x="15774" y="27689"/>
                    <a:pt x="16923" y="26969"/>
                  </a:cubicBezTo>
                  <a:lnTo>
                    <a:pt x="17043" y="27089"/>
                  </a:lnTo>
                  <a:cubicBezTo>
                    <a:pt x="17883" y="28032"/>
                    <a:pt x="18912" y="28804"/>
                    <a:pt x="19649" y="29815"/>
                  </a:cubicBezTo>
                  <a:cubicBezTo>
                    <a:pt x="21569" y="32387"/>
                    <a:pt x="22923" y="33810"/>
                    <a:pt x="24072" y="34067"/>
                  </a:cubicBezTo>
                  <a:cubicBezTo>
                    <a:pt x="21380" y="34890"/>
                    <a:pt x="18534" y="35593"/>
                    <a:pt x="15894" y="36811"/>
                  </a:cubicBezTo>
                  <a:cubicBezTo>
                    <a:pt x="11813" y="38714"/>
                    <a:pt x="11642" y="43154"/>
                    <a:pt x="15431" y="45760"/>
                  </a:cubicBezTo>
                  <a:cubicBezTo>
                    <a:pt x="17129" y="46926"/>
                    <a:pt x="18980" y="47698"/>
                    <a:pt x="21020" y="47698"/>
                  </a:cubicBezTo>
                  <a:cubicBezTo>
                    <a:pt x="21380" y="47698"/>
                    <a:pt x="21740" y="47680"/>
                    <a:pt x="22118" y="47629"/>
                  </a:cubicBezTo>
                  <a:cubicBezTo>
                    <a:pt x="22255" y="47612"/>
                    <a:pt x="22392" y="47595"/>
                    <a:pt x="22546" y="47595"/>
                  </a:cubicBezTo>
                  <a:cubicBezTo>
                    <a:pt x="23592" y="47595"/>
                    <a:pt x="24895" y="48023"/>
                    <a:pt x="24706" y="48915"/>
                  </a:cubicBezTo>
                  <a:cubicBezTo>
                    <a:pt x="24295" y="50801"/>
                    <a:pt x="24552" y="51504"/>
                    <a:pt x="26181" y="51504"/>
                  </a:cubicBezTo>
                  <a:cubicBezTo>
                    <a:pt x="26284" y="51504"/>
                    <a:pt x="26370" y="51504"/>
                    <a:pt x="26490" y="51504"/>
                  </a:cubicBezTo>
                  <a:cubicBezTo>
                    <a:pt x="26558" y="51504"/>
                    <a:pt x="26627" y="51504"/>
                    <a:pt x="26678" y="51504"/>
                  </a:cubicBezTo>
                  <a:cubicBezTo>
                    <a:pt x="28444" y="51504"/>
                    <a:pt x="29764" y="52567"/>
                    <a:pt x="31067" y="53664"/>
                  </a:cubicBezTo>
                  <a:cubicBezTo>
                    <a:pt x="31667" y="54178"/>
                    <a:pt x="32353" y="54796"/>
                    <a:pt x="33073" y="54796"/>
                  </a:cubicBezTo>
                  <a:cubicBezTo>
                    <a:pt x="33348" y="54796"/>
                    <a:pt x="33622" y="54710"/>
                    <a:pt x="33914" y="54504"/>
                  </a:cubicBezTo>
                  <a:cubicBezTo>
                    <a:pt x="36331" y="52721"/>
                    <a:pt x="39280" y="51589"/>
                    <a:pt x="40548" y="48384"/>
                  </a:cubicBezTo>
                  <a:cubicBezTo>
                    <a:pt x="41560" y="45812"/>
                    <a:pt x="41526" y="43497"/>
                    <a:pt x="39091" y="41886"/>
                  </a:cubicBezTo>
                  <a:cubicBezTo>
                    <a:pt x="35508" y="39502"/>
                    <a:pt x="31856" y="37205"/>
                    <a:pt x="28170" y="34976"/>
                  </a:cubicBezTo>
                  <a:cubicBezTo>
                    <a:pt x="27347" y="34479"/>
                    <a:pt x="26335" y="34273"/>
                    <a:pt x="25187" y="33930"/>
                  </a:cubicBezTo>
                  <a:cubicBezTo>
                    <a:pt x="26232" y="33382"/>
                    <a:pt x="27192" y="31616"/>
                    <a:pt x="28444" y="28598"/>
                  </a:cubicBezTo>
                  <a:cubicBezTo>
                    <a:pt x="29096" y="27021"/>
                    <a:pt x="29696" y="25358"/>
                    <a:pt x="29953" y="23660"/>
                  </a:cubicBezTo>
                  <a:cubicBezTo>
                    <a:pt x="30879" y="17608"/>
                    <a:pt x="27450" y="12464"/>
                    <a:pt x="22666" y="12464"/>
                  </a:cubicBezTo>
                  <a:cubicBezTo>
                    <a:pt x="22632" y="12464"/>
                    <a:pt x="22615" y="12464"/>
                    <a:pt x="22581" y="12464"/>
                  </a:cubicBezTo>
                  <a:lnTo>
                    <a:pt x="22375" y="12482"/>
                  </a:lnTo>
                  <a:lnTo>
                    <a:pt x="22221" y="12430"/>
                  </a:lnTo>
                  <a:cubicBezTo>
                    <a:pt x="18174" y="11042"/>
                    <a:pt x="15054" y="8590"/>
                    <a:pt x="13219" y="4475"/>
                  </a:cubicBezTo>
                  <a:cubicBezTo>
                    <a:pt x="12859" y="3686"/>
                    <a:pt x="12225" y="3000"/>
                    <a:pt x="11642" y="2349"/>
                  </a:cubicBezTo>
                  <a:cubicBezTo>
                    <a:pt x="10373" y="892"/>
                    <a:pt x="8950" y="0"/>
                    <a:pt x="72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5" name="任意多边形: 形状 274">
              <a:extLst>
                <a:ext uri="{FF2B5EF4-FFF2-40B4-BE49-F238E27FC236}">
                  <a16:creationId xmlns:a16="http://schemas.microsoft.com/office/drawing/2014/main" id="{A8569BFB-1BDE-4335-F206-4D5077F58B4A}"/>
                </a:ext>
              </a:extLst>
            </p:cNvPr>
            <p:cNvSpPr/>
            <p:nvPr/>
          </p:nvSpPr>
          <p:spPr>
            <a:xfrm>
              <a:off x="4555293" y="3868563"/>
              <a:ext cx="12410" cy="14213"/>
            </a:xfrm>
            <a:custGeom>
              <a:avLst/>
              <a:gdLst>
                <a:gd name="connsiteX0" fmla="*/ 9317 w 12410"/>
                <a:gd name="connsiteY0" fmla="*/ 0 h 14213"/>
                <a:gd name="connsiteX1" fmla="*/ 8014 w 12410"/>
                <a:gd name="connsiteY1" fmla="*/ 172 h 14213"/>
                <a:gd name="connsiteX2" fmla="*/ 6728 w 12410"/>
                <a:gd name="connsiteY2" fmla="*/ 257 h 14213"/>
                <a:gd name="connsiteX3" fmla="*/ 76 w 12410"/>
                <a:gd name="connsiteY3" fmla="*/ 3172 h 14213"/>
                <a:gd name="connsiteX4" fmla="*/ 3488 w 12410"/>
                <a:gd name="connsiteY4" fmla="*/ 8401 h 14213"/>
                <a:gd name="connsiteX5" fmla="*/ 3111 w 12410"/>
                <a:gd name="connsiteY5" fmla="*/ 10081 h 14213"/>
                <a:gd name="connsiteX6" fmla="*/ 6609 w 12410"/>
                <a:gd name="connsiteY6" fmla="*/ 14213 h 14213"/>
                <a:gd name="connsiteX7" fmla="*/ 6626 w 12410"/>
                <a:gd name="connsiteY7" fmla="*/ 14213 h 14213"/>
                <a:gd name="connsiteX8" fmla="*/ 10500 w 12410"/>
                <a:gd name="connsiteY8" fmla="*/ 9430 h 14213"/>
                <a:gd name="connsiteX9" fmla="*/ 9815 w 12410"/>
                <a:gd name="connsiteY9" fmla="*/ 7853 h 14213"/>
                <a:gd name="connsiteX10" fmla="*/ 11306 w 12410"/>
                <a:gd name="connsiteY10" fmla="*/ 5984 h 14213"/>
                <a:gd name="connsiteX11" fmla="*/ 12164 w 12410"/>
                <a:gd name="connsiteY11" fmla="*/ 1800 h 14213"/>
                <a:gd name="connsiteX12" fmla="*/ 9317 w 12410"/>
                <a:gd name="connsiteY12" fmla="*/ 0 h 14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0" h="14213">
                  <a:moveTo>
                    <a:pt x="9317" y="0"/>
                  </a:moveTo>
                  <a:cubicBezTo>
                    <a:pt x="8889" y="0"/>
                    <a:pt x="8443" y="69"/>
                    <a:pt x="8014" y="172"/>
                  </a:cubicBezTo>
                  <a:cubicBezTo>
                    <a:pt x="7534" y="206"/>
                    <a:pt x="7123" y="223"/>
                    <a:pt x="6728" y="257"/>
                  </a:cubicBezTo>
                  <a:cubicBezTo>
                    <a:pt x="4140" y="412"/>
                    <a:pt x="711" y="-137"/>
                    <a:pt x="76" y="3172"/>
                  </a:cubicBezTo>
                  <a:cubicBezTo>
                    <a:pt x="-421" y="5795"/>
                    <a:pt x="1602" y="7081"/>
                    <a:pt x="3488" y="8401"/>
                  </a:cubicBezTo>
                  <a:cubicBezTo>
                    <a:pt x="3231" y="8899"/>
                    <a:pt x="3094" y="9464"/>
                    <a:pt x="3111" y="10081"/>
                  </a:cubicBezTo>
                  <a:cubicBezTo>
                    <a:pt x="3163" y="12585"/>
                    <a:pt x="4980" y="13339"/>
                    <a:pt x="6609" y="14213"/>
                  </a:cubicBezTo>
                  <a:cubicBezTo>
                    <a:pt x="6609" y="14213"/>
                    <a:pt x="6626" y="14213"/>
                    <a:pt x="6626" y="14213"/>
                  </a:cubicBezTo>
                  <a:cubicBezTo>
                    <a:pt x="8323" y="14213"/>
                    <a:pt x="10861" y="11230"/>
                    <a:pt x="10500" y="9430"/>
                  </a:cubicBezTo>
                  <a:cubicBezTo>
                    <a:pt x="10381" y="8813"/>
                    <a:pt x="10123" y="8298"/>
                    <a:pt x="9815" y="7853"/>
                  </a:cubicBezTo>
                  <a:cubicBezTo>
                    <a:pt x="10381" y="7270"/>
                    <a:pt x="10912" y="6670"/>
                    <a:pt x="11306" y="5984"/>
                  </a:cubicBezTo>
                  <a:cubicBezTo>
                    <a:pt x="12009" y="4766"/>
                    <a:pt x="12832" y="3258"/>
                    <a:pt x="12164" y="1800"/>
                  </a:cubicBezTo>
                  <a:cubicBezTo>
                    <a:pt x="11546" y="480"/>
                    <a:pt x="10500" y="0"/>
                    <a:pt x="93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6" name="任意多边形: 形状 275">
              <a:extLst>
                <a:ext uri="{FF2B5EF4-FFF2-40B4-BE49-F238E27FC236}">
                  <a16:creationId xmlns:a16="http://schemas.microsoft.com/office/drawing/2014/main" id="{2B007CC3-359F-C86A-F73B-D07184AB2D8A}"/>
                </a:ext>
              </a:extLst>
            </p:cNvPr>
            <p:cNvSpPr/>
            <p:nvPr/>
          </p:nvSpPr>
          <p:spPr>
            <a:xfrm>
              <a:off x="4570233" y="3896938"/>
              <a:ext cx="6979" cy="7749"/>
            </a:xfrm>
            <a:custGeom>
              <a:avLst/>
              <a:gdLst>
                <a:gd name="connsiteX0" fmla="*/ 3687 w 6979"/>
                <a:gd name="connsiteY0" fmla="*/ 0 h 7749"/>
                <a:gd name="connsiteX1" fmla="*/ 3584 w 6979"/>
                <a:gd name="connsiteY1" fmla="*/ 0 h 7749"/>
                <a:gd name="connsiteX2" fmla="*/ 0 w 6979"/>
                <a:gd name="connsiteY2" fmla="*/ 4492 h 7749"/>
                <a:gd name="connsiteX3" fmla="*/ 3601 w 6979"/>
                <a:gd name="connsiteY3" fmla="*/ 7750 h 7749"/>
                <a:gd name="connsiteX4" fmla="*/ 3892 w 6979"/>
                <a:gd name="connsiteY4" fmla="*/ 7732 h 7749"/>
                <a:gd name="connsiteX5" fmla="*/ 6979 w 6979"/>
                <a:gd name="connsiteY5" fmla="*/ 3686 h 7749"/>
                <a:gd name="connsiteX6" fmla="*/ 3687 w 6979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9" h="7749">
                  <a:moveTo>
                    <a:pt x="3687" y="0"/>
                  </a:moveTo>
                  <a:cubicBezTo>
                    <a:pt x="3653" y="0"/>
                    <a:pt x="3618" y="0"/>
                    <a:pt x="3584" y="0"/>
                  </a:cubicBezTo>
                  <a:cubicBezTo>
                    <a:pt x="1784" y="69"/>
                    <a:pt x="-34" y="2349"/>
                    <a:pt x="0" y="4492"/>
                  </a:cubicBezTo>
                  <a:cubicBezTo>
                    <a:pt x="18" y="5949"/>
                    <a:pt x="1921" y="7750"/>
                    <a:pt x="3601" y="7750"/>
                  </a:cubicBezTo>
                  <a:cubicBezTo>
                    <a:pt x="3704" y="7750"/>
                    <a:pt x="3789" y="7750"/>
                    <a:pt x="3892" y="7732"/>
                  </a:cubicBezTo>
                  <a:cubicBezTo>
                    <a:pt x="6036" y="7441"/>
                    <a:pt x="6927" y="5830"/>
                    <a:pt x="6979" y="3686"/>
                  </a:cubicBezTo>
                  <a:cubicBezTo>
                    <a:pt x="7013" y="1629"/>
                    <a:pt x="5521" y="0"/>
                    <a:pt x="36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7" name="任意多边形: 形状 276">
              <a:extLst>
                <a:ext uri="{FF2B5EF4-FFF2-40B4-BE49-F238E27FC236}">
                  <a16:creationId xmlns:a16="http://schemas.microsoft.com/office/drawing/2014/main" id="{F25291C6-1409-B187-3AB9-3CB83FE31EC5}"/>
                </a:ext>
              </a:extLst>
            </p:cNvPr>
            <p:cNvSpPr/>
            <p:nvPr/>
          </p:nvSpPr>
          <p:spPr>
            <a:xfrm>
              <a:off x="4686974" y="30356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0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0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75" y="0"/>
                    <a:pt x="48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8" name="任意多边形: 形状 277">
              <a:extLst>
                <a:ext uri="{FF2B5EF4-FFF2-40B4-BE49-F238E27FC236}">
                  <a16:creationId xmlns:a16="http://schemas.microsoft.com/office/drawing/2014/main" id="{C548DB24-764B-B044-B1F6-28C4A66CC86D}"/>
                </a:ext>
              </a:extLst>
            </p:cNvPr>
            <p:cNvSpPr/>
            <p:nvPr/>
          </p:nvSpPr>
          <p:spPr>
            <a:xfrm>
              <a:off x="4729545" y="3155502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8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8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8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60" y="0"/>
                    <a:pt x="1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9" name="任意多边形: 形状 278">
              <a:extLst>
                <a:ext uri="{FF2B5EF4-FFF2-40B4-BE49-F238E27FC236}">
                  <a16:creationId xmlns:a16="http://schemas.microsoft.com/office/drawing/2014/main" id="{B94B96B1-5E3C-39B4-6802-43A140FE03DA}"/>
                </a:ext>
              </a:extLst>
            </p:cNvPr>
            <p:cNvSpPr/>
            <p:nvPr/>
          </p:nvSpPr>
          <p:spPr>
            <a:xfrm>
              <a:off x="4785482" y="3171430"/>
              <a:ext cx="6848" cy="7818"/>
            </a:xfrm>
            <a:custGeom>
              <a:avLst/>
              <a:gdLst>
                <a:gd name="connsiteX0" fmla="*/ 3865 w 6848"/>
                <a:gd name="connsiteY0" fmla="*/ 0 h 7818"/>
                <a:gd name="connsiteX1" fmla="*/ 624 w 6848"/>
                <a:gd name="connsiteY1" fmla="*/ 2434 h 7818"/>
                <a:gd name="connsiteX2" fmla="*/ 2254 w 6848"/>
                <a:gd name="connsiteY2" fmla="*/ 7149 h 7818"/>
                <a:gd name="connsiteX3" fmla="*/ 3848 w 6848"/>
                <a:gd name="connsiteY3" fmla="*/ 7818 h 7818"/>
                <a:gd name="connsiteX4" fmla="*/ 6214 w 6848"/>
                <a:gd name="connsiteY4" fmla="*/ 6035 h 7818"/>
                <a:gd name="connsiteX5" fmla="*/ 5323 w 6848"/>
                <a:gd name="connsiteY5" fmla="*/ 463 h 7818"/>
                <a:gd name="connsiteX6" fmla="*/ 3865 w 6848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8" h="7818">
                  <a:moveTo>
                    <a:pt x="3865" y="0"/>
                  </a:moveTo>
                  <a:cubicBezTo>
                    <a:pt x="2648" y="0"/>
                    <a:pt x="1431" y="892"/>
                    <a:pt x="624" y="2434"/>
                  </a:cubicBezTo>
                  <a:cubicBezTo>
                    <a:pt x="-1004" y="5023"/>
                    <a:pt x="916" y="6052"/>
                    <a:pt x="2254" y="7149"/>
                  </a:cubicBezTo>
                  <a:cubicBezTo>
                    <a:pt x="2819" y="7612"/>
                    <a:pt x="3351" y="7818"/>
                    <a:pt x="3848" y="7818"/>
                  </a:cubicBezTo>
                  <a:cubicBezTo>
                    <a:pt x="4791" y="7818"/>
                    <a:pt x="5597" y="7081"/>
                    <a:pt x="6214" y="6035"/>
                  </a:cubicBezTo>
                  <a:cubicBezTo>
                    <a:pt x="7363" y="4132"/>
                    <a:pt x="6883" y="1474"/>
                    <a:pt x="5323" y="463"/>
                  </a:cubicBezTo>
                  <a:cubicBezTo>
                    <a:pt x="4860" y="154"/>
                    <a:pt x="4362" y="0"/>
                    <a:pt x="386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0" name="任意多边形: 形状 279">
              <a:extLst>
                <a:ext uri="{FF2B5EF4-FFF2-40B4-BE49-F238E27FC236}">
                  <a16:creationId xmlns:a16="http://schemas.microsoft.com/office/drawing/2014/main" id="{90A265B4-F57F-7B6C-EFBF-EBB1EB34CCA8}"/>
                </a:ext>
              </a:extLst>
            </p:cNvPr>
            <p:cNvSpPr/>
            <p:nvPr/>
          </p:nvSpPr>
          <p:spPr>
            <a:xfrm>
              <a:off x="4794190" y="3396921"/>
              <a:ext cx="6767" cy="6703"/>
            </a:xfrm>
            <a:custGeom>
              <a:avLst/>
              <a:gdLst>
                <a:gd name="connsiteX0" fmla="*/ 3283 w 6767"/>
                <a:gd name="connsiteY0" fmla="*/ 0 h 6703"/>
                <a:gd name="connsiteX1" fmla="*/ 283 w 6767"/>
                <a:gd name="connsiteY1" fmla="*/ 2400 h 6703"/>
                <a:gd name="connsiteX2" fmla="*/ 2254 w 6767"/>
                <a:gd name="connsiteY2" fmla="*/ 6429 h 6703"/>
                <a:gd name="connsiteX3" fmla="*/ 3574 w 6767"/>
                <a:gd name="connsiteY3" fmla="*/ 6704 h 6703"/>
                <a:gd name="connsiteX4" fmla="*/ 6592 w 6767"/>
                <a:gd name="connsiteY4" fmla="*/ 4286 h 6703"/>
                <a:gd name="connsiteX5" fmla="*/ 4586 w 6767"/>
                <a:gd name="connsiteY5" fmla="*/ 274 h 6703"/>
                <a:gd name="connsiteX6" fmla="*/ 3283 w 6767"/>
                <a:gd name="connsiteY6" fmla="*/ 0 h 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7" h="6703">
                  <a:moveTo>
                    <a:pt x="3283" y="0"/>
                  </a:moveTo>
                  <a:cubicBezTo>
                    <a:pt x="1894" y="0"/>
                    <a:pt x="986" y="1097"/>
                    <a:pt x="283" y="2400"/>
                  </a:cubicBezTo>
                  <a:cubicBezTo>
                    <a:pt x="-574" y="4681"/>
                    <a:pt x="643" y="5726"/>
                    <a:pt x="2254" y="6429"/>
                  </a:cubicBezTo>
                  <a:cubicBezTo>
                    <a:pt x="2700" y="6618"/>
                    <a:pt x="3146" y="6704"/>
                    <a:pt x="3574" y="6704"/>
                  </a:cubicBezTo>
                  <a:cubicBezTo>
                    <a:pt x="4963" y="6704"/>
                    <a:pt x="6181" y="5778"/>
                    <a:pt x="6592" y="4286"/>
                  </a:cubicBezTo>
                  <a:cubicBezTo>
                    <a:pt x="7158" y="2315"/>
                    <a:pt x="6318" y="977"/>
                    <a:pt x="4586" y="274"/>
                  </a:cubicBezTo>
                  <a:cubicBezTo>
                    <a:pt x="4106" y="86"/>
                    <a:pt x="3677" y="0"/>
                    <a:pt x="3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1" name="任意多边形: 形状 280">
              <a:extLst>
                <a:ext uri="{FF2B5EF4-FFF2-40B4-BE49-F238E27FC236}">
                  <a16:creationId xmlns:a16="http://schemas.microsoft.com/office/drawing/2014/main" id="{DB7829C5-4DE1-97A3-454B-3AA08BD2BAE7}"/>
                </a:ext>
              </a:extLst>
            </p:cNvPr>
            <p:cNvSpPr/>
            <p:nvPr/>
          </p:nvSpPr>
          <p:spPr>
            <a:xfrm>
              <a:off x="4964578" y="29516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6" y="0"/>
                    <a:pt x="402" y="1080"/>
                    <a:pt x="59" y="2794"/>
                  </a:cubicBezTo>
                  <a:cubicBezTo>
                    <a:pt x="-318" y="4681"/>
                    <a:pt x="1173" y="7801"/>
                    <a:pt x="2682" y="7801"/>
                  </a:cubicBezTo>
                  <a:lnTo>
                    <a:pt x="2682" y="7801"/>
                  </a:ln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694" y="51"/>
                    <a:pt x="3385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2" name="任意多边形: 形状 281">
              <a:extLst>
                <a:ext uri="{FF2B5EF4-FFF2-40B4-BE49-F238E27FC236}">
                  <a16:creationId xmlns:a16="http://schemas.microsoft.com/office/drawing/2014/main" id="{E9B98700-2118-472E-E8B7-881285CBDB53}"/>
                </a:ext>
              </a:extLst>
            </p:cNvPr>
            <p:cNvSpPr/>
            <p:nvPr/>
          </p:nvSpPr>
          <p:spPr>
            <a:xfrm>
              <a:off x="4706619" y="31819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2" y="0"/>
                    <a:pt x="1066" y="977"/>
                    <a:pt x="191" y="2246"/>
                  </a:cubicBezTo>
                  <a:cubicBezTo>
                    <a:pt x="-460" y="3206"/>
                    <a:pt x="671" y="6447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3" name="任意多边形: 形状 282">
              <a:extLst>
                <a:ext uri="{FF2B5EF4-FFF2-40B4-BE49-F238E27FC236}">
                  <a16:creationId xmlns:a16="http://schemas.microsoft.com/office/drawing/2014/main" id="{C96DF929-C5AE-4AEF-8C8C-7AC2473EBA00}"/>
                </a:ext>
              </a:extLst>
            </p:cNvPr>
            <p:cNvSpPr/>
            <p:nvPr/>
          </p:nvSpPr>
          <p:spPr>
            <a:xfrm>
              <a:off x="4775407" y="3224305"/>
              <a:ext cx="16807" cy="16630"/>
            </a:xfrm>
            <a:custGeom>
              <a:avLst/>
              <a:gdLst>
                <a:gd name="connsiteX0" fmla="*/ 7767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7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7" y="0"/>
                  </a:moveTo>
                  <a:cubicBezTo>
                    <a:pt x="5178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4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20" y="669"/>
                    <a:pt x="10476" y="0"/>
                    <a:pt x="77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4" name="任意多边形: 形状 283">
              <a:extLst>
                <a:ext uri="{FF2B5EF4-FFF2-40B4-BE49-F238E27FC236}">
                  <a16:creationId xmlns:a16="http://schemas.microsoft.com/office/drawing/2014/main" id="{305D5205-F2C7-00C5-1726-54695FA3EA7D}"/>
                </a:ext>
              </a:extLst>
            </p:cNvPr>
            <p:cNvSpPr/>
            <p:nvPr/>
          </p:nvSpPr>
          <p:spPr>
            <a:xfrm>
              <a:off x="4660243" y="3378868"/>
              <a:ext cx="19928" cy="23505"/>
            </a:xfrm>
            <a:custGeom>
              <a:avLst/>
              <a:gdLst>
                <a:gd name="connsiteX0" fmla="*/ 12861 w 19928"/>
                <a:gd name="connsiteY0" fmla="*/ 0 h 23505"/>
                <a:gd name="connsiteX1" fmla="*/ 7563 w 19928"/>
                <a:gd name="connsiteY1" fmla="*/ 2315 h 23505"/>
                <a:gd name="connsiteX2" fmla="*/ 7872 w 19928"/>
                <a:gd name="connsiteY2" fmla="*/ 6738 h 23505"/>
                <a:gd name="connsiteX3" fmla="*/ 6912 w 19928"/>
                <a:gd name="connsiteY3" fmla="*/ 9207 h 23505"/>
                <a:gd name="connsiteX4" fmla="*/ 6792 w 19928"/>
                <a:gd name="connsiteY4" fmla="*/ 9207 h 23505"/>
                <a:gd name="connsiteX5" fmla="*/ 6192 w 19928"/>
                <a:gd name="connsiteY5" fmla="*/ 9173 h 23505"/>
                <a:gd name="connsiteX6" fmla="*/ 5249 w 19928"/>
                <a:gd name="connsiteY6" fmla="*/ 10664 h 23505"/>
                <a:gd name="connsiteX7" fmla="*/ 3740 w 19928"/>
                <a:gd name="connsiteY7" fmla="*/ 10579 h 23505"/>
                <a:gd name="connsiteX8" fmla="*/ 3260 w 19928"/>
                <a:gd name="connsiteY8" fmla="*/ 10595 h 23505"/>
                <a:gd name="connsiteX9" fmla="*/ 2 w 19928"/>
                <a:gd name="connsiteY9" fmla="*/ 13493 h 23505"/>
                <a:gd name="connsiteX10" fmla="*/ 3071 w 19928"/>
                <a:gd name="connsiteY10" fmla="*/ 22048 h 23505"/>
                <a:gd name="connsiteX11" fmla="*/ 6706 w 19928"/>
                <a:gd name="connsiteY11" fmla="*/ 23506 h 23505"/>
                <a:gd name="connsiteX12" fmla="*/ 10392 w 19928"/>
                <a:gd name="connsiteY12" fmla="*/ 22871 h 23505"/>
                <a:gd name="connsiteX13" fmla="*/ 13581 w 19928"/>
                <a:gd name="connsiteY13" fmla="*/ 18654 h 23505"/>
                <a:gd name="connsiteX14" fmla="*/ 14884 w 19928"/>
                <a:gd name="connsiteY14" fmla="*/ 17453 h 23505"/>
                <a:gd name="connsiteX15" fmla="*/ 18107 w 19928"/>
                <a:gd name="connsiteY15" fmla="*/ 13750 h 23505"/>
                <a:gd name="connsiteX16" fmla="*/ 15913 w 19928"/>
                <a:gd name="connsiteY16" fmla="*/ 771 h 23505"/>
                <a:gd name="connsiteX17" fmla="*/ 14781 w 19928"/>
                <a:gd name="connsiteY17" fmla="*/ 343 h 23505"/>
                <a:gd name="connsiteX18" fmla="*/ 12861 w 19928"/>
                <a:gd name="connsiteY18" fmla="*/ 0 h 2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505">
                  <a:moveTo>
                    <a:pt x="12861" y="0"/>
                  </a:moveTo>
                  <a:cubicBezTo>
                    <a:pt x="10889" y="0"/>
                    <a:pt x="9192" y="1063"/>
                    <a:pt x="7563" y="2315"/>
                  </a:cubicBezTo>
                  <a:cubicBezTo>
                    <a:pt x="5523" y="3875"/>
                    <a:pt x="7803" y="5263"/>
                    <a:pt x="7872" y="6738"/>
                  </a:cubicBezTo>
                  <a:cubicBezTo>
                    <a:pt x="7923" y="7750"/>
                    <a:pt x="7872" y="9207"/>
                    <a:pt x="6912" y="9207"/>
                  </a:cubicBezTo>
                  <a:cubicBezTo>
                    <a:pt x="6877" y="9207"/>
                    <a:pt x="6826" y="9207"/>
                    <a:pt x="6792" y="9207"/>
                  </a:cubicBezTo>
                  <a:cubicBezTo>
                    <a:pt x="6569" y="9173"/>
                    <a:pt x="6363" y="9173"/>
                    <a:pt x="6192" y="9173"/>
                  </a:cubicBezTo>
                  <a:cubicBezTo>
                    <a:pt x="4957" y="9173"/>
                    <a:pt x="4991" y="9841"/>
                    <a:pt x="5249" y="10664"/>
                  </a:cubicBezTo>
                  <a:cubicBezTo>
                    <a:pt x="4751" y="10613"/>
                    <a:pt x="4254" y="10579"/>
                    <a:pt x="3740" y="10579"/>
                  </a:cubicBezTo>
                  <a:cubicBezTo>
                    <a:pt x="3586" y="10579"/>
                    <a:pt x="3414" y="10579"/>
                    <a:pt x="3260" y="10595"/>
                  </a:cubicBezTo>
                  <a:cubicBezTo>
                    <a:pt x="1511" y="10647"/>
                    <a:pt x="-66" y="11504"/>
                    <a:pt x="2" y="13493"/>
                  </a:cubicBezTo>
                  <a:cubicBezTo>
                    <a:pt x="122" y="16631"/>
                    <a:pt x="705" y="19751"/>
                    <a:pt x="3071" y="22048"/>
                  </a:cubicBezTo>
                  <a:cubicBezTo>
                    <a:pt x="4203" y="23146"/>
                    <a:pt x="5437" y="23506"/>
                    <a:pt x="6706" y="23506"/>
                  </a:cubicBezTo>
                  <a:cubicBezTo>
                    <a:pt x="7923" y="23506"/>
                    <a:pt x="9158" y="23180"/>
                    <a:pt x="10392" y="22871"/>
                  </a:cubicBezTo>
                  <a:cubicBezTo>
                    <a:pt x="12535" y="22340"/>
                    <a:pt x="13358" y="20763"/>
                    <a:pt x="13581" y="18654"/>
                  </a:cubicBezTo>
                  <a:cubicBezTo>
                    <a:pt x="13992" y="18294"/>
                    <a:pt x="14421" y="17916"/>
                    <a:pt x="14884" y="17453"/>
                  </a:cubicBezTo>
                  <a:cubicBezTo>
                    <a:pt x="16067" y="16339"/>
                    <a:pt x="17233" y="15122"/>
                    <a:pt x="18107" y="13750"/>
                  </a:cubicBezTo>
                  <a:cubicBezTo>
                    <a:pt x="21262" y="8778"/>
                    <a:pt x="20182" y="2760"/>
                    <a:pt x="15913" y="771"/>
                  </a:cubicBezTo>
                  <a:cubicBezTo>
                    <a:pt x="15536" y="634"/>
                    <a:pt x="15158" y="480"/>
                    <a:pt x="14781" y="343"/>
                  </a:cubicBezTo>
                  <a:cubicBezTo>
                    <a:pt x="14112" y="103"/>
                    <a:pt x="13478" y="0"/>
                    <a:pt x="128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5" name="任意多边形: 形状 284">
              <a:extLst>
                <a:ext uri="{FF2B5EF4-FFF2-40B4-BE49-F238E27FC236}">
                  <a16:creationId xmlns:a16="http://schemas.microsoft.com/office/drawing/2014/main" id="{3BA0CAC8-DCD2-F9A4-E369-177339F5E1FA}"/>
                </a:ext>
              </a:extLst>
            </p:cNvPr>
            <p:cNvSpPr/>
            <p:nvPr/>
          </p:nvSpPr>
          <p:spPr>
            <a:xfrm>
              <a:off x="4704416" y="3216213"/>
              <a:ext cx="14741" cy="21379"/>
            </a:xfrm>
            <a:custGeom>
              <a:avLst/>
              <a:gdLst>
                <a:gd name="connsiteX0" fmla="*/ 7315 w 14741"/>
                <a:gd name="connsiteY0" fmla="*/ 0 h 21379"/>
                <a:gd name="connsiteX1" fmla="*/ 1503 w 14741"/>
                <a:gd name="connsiteY1" fmla="*/ 3120 h 21379"/>
                <a:gd name="connsiteX2" fmla="*/ 2395 w 14741"/>
                <a:gd name="connsiteY2" fmla="*/ 7527 h 21379"/>
                <a:gd name="connsiteX3" fmla="*/ 1623 w 14741"/>
                <a:gd name="connsiteY3" fmla="*/ 10167 h 21379"/>
                <a:gd name="connsiteX4" fmla="*/ 560 w 14741"/>
                <a:gd name="connsiteY4" fmla="*/ 12499 h 21379"/>
                <a:gd name="connsiteX5" fmla="*/ 2275 w 14741"/>
                <a:gd name="connsiteY5" fmla="*/ 15842 h 21379"/>
                <a:gd name="connsiteX6" fmla="*/ 6047 w 14741"/>
                <a:gd name="connsiteY6" fmla="*/ 21380 h 21379"/>
                <a:gd name="connsiteX7" fmla="*/ 10847 w 14741"/>
                <a:gd name="connsiteY7" fmla="*/ 17299 h 21379"/>
                <a:gd name="connsiteX8" fmla="*/ 13607 w 14741"/>
                <a:gd name="connsiteY8" fmla="*/ 13116 h 21379"/>
                <a:gd name="connsiteX9" fmla="*/ 9733 w 14741"/>
                <a:gd name="connsiteY9" fmla="*/ 394 h 21379"/>
                <a:gd name="connsiteX10" fmla="*/ 8550 w 14741"/>
                <a:gd name="connsiteY10" fmla="*/ 120 h 21379"/>
                <a:gd name="connsiteX11" fmla="*/ 7315 w 14741"/>
                <a:gd name="connsiteY11" fmla="*/ 0 h 2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79">
                  <a:moveTo>
                    <a:pt x="7315" y="0"/>
                  </a:moveTo>
                  <a:cubicBezTo>
                    <a:pt x="4966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99"/>
                  </a:cubicBezTo>
                  <a:cubicBezTo>
                    <a:pt x="1092" y="13630"/>
                    <a:pt x="1846" y="14676"/>
                    <a:pt x="2275" y="15842"/>
                  </a:cubicBezTo>
                  <a:cubicBezTo>
                    <a:pt x="3664" y="19580"/>
                    <a:pt x="4675" y="21380"/>
                    <a:pt x="6047" y="21380"/>
                  </a:cubicBezTo>
                  <a:cubicBezTo>
                    <a:pt x="7230" y="21380"/>
                    <a:pt x="8687" y="19991"/>
                    <a:pt x="10847" y="17299"/>
                  </a:cubicBezTo>
                  <a:cubicBezTo>
                    <a:pt x="11893" y="16013"/>
                    <a:pt x="12905" y="14625"/>
                    <a:pt x="13607" y="13116"/>
                  </a:cubicBezTo>
                  <a:cubicBezTo>
                    <a:pt x="16128" y="7681"/>
                    <a:pt x="14276" y="1783"/>
                    <a:pt x="9733" y="394"/>
                  </a:cubicBezTo>
                  <a:cubicBezTo>
                    <a:pt x="9338" y="308"/>
                    <a:pt x="8944" y="206"/>
                    <a:pt x="8550" y="120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6" name="任意多边形: 形状 285">
              <a:extLst>
                <a:ext uri="{FF2B5EF4-FFF2-40B4-BE49-F238E27FC236}">
                  <a16:creationId xmlns:a16="http://schemas.microsoft.com/office/drawing/2014/main" id="{04EE1214-409E-FB05-353F-52B3847F0B5E}"/>
                </a:ext>
              </a:extLst>
            </p:cNvPr>
            <p:cNvSpPr/>
            <p:nvPr/>
          </p:nvSpPr>
          <p:spPr>
            <a:xfrm>
              <a:off x="4680475" y="34228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3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3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1" y="3086"/>
                    <a:pt x="6911" y="1355"/>
                    <a:pt x="5333" y="412"/>
                  </a:cubicBezTo>
                  <a:cubicBezTo>
                    <a:pt x="4768" y="120"/>
                    <a:pt x="4184" y="0"/>
                    <a:pt x="36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7" name="任意多边形: 形状 286">
              <a:extLst>
                <a:ext uri="{FF2B5EF4-FFF2-40B4-BE49-F238E27FC236}">
                  <a16:creationId xmlns:a16="http://schemas.microsoft.com/office/drawing/2014/main" id="{818CE6EB-2E3A-BFA5-FC8A-F593D0CCD9E3}"/>
                </a:ext>
              </a:extLst>
            </p:cNvPr>
            <p:cNvSpPr/>
            <p:nvPr/>
          </p:nvSpPr>
          <p:spPr>
            <a:xfrm>
              <a:off x="4769583" y="3260927"/>
              <a:ext cx="12802" cy="12687"/>
            </a:xfrm>
            <a:custGeom>
              <a:avLst/>
              <a:gdLst>
                <a:gd name="connsiteX0" fmla="*/ 6408 w 12802"/>
                <a:gd name="connsiteY0" fmla="*/ 0 h 12687"/>
                <a:gd name="connsiteX1" fmla="*/ 5465 w 12802"/>
                <a:gd name="connsiteY1" fmla="*/ 103 h 12687"/>
                <a:gd name="connsiteX2" fmla="*/ 13 w 12802"/>
                <a:gd name="connsiteY2" fmla="*/ 5658 h 12687"/>
                <a:gd name="connsiteX3" fmla="*/ 5070 w 12802"/>
                <a:gd name="connsiteY3" fmla="*/ 12276 h 12687"/>
                <a:gd name="connsiteX4" fmla="*/ 9031 w 12802"/>
                <a:gd name="connsiteY4" fmla="*/ 12687 h 12687"/>
                <a:gd name="connsiteX5" fmla="*/ 11963 w 12802"/>
                <a:gd name="connsiteY5" fmla="*/ 11436 h 12687"/>
                <a:gd name="connsiteX6" fmla="*/ 11483 w 12802"/>
                <a:gd name="connsiteY6" fmla="*/ 4269 h 12687"/>
                <a:gd name="connsiteX7" fmla="*/ 6408 w 12802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02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66" y="9241"/>
                    <a:pt x="12014" y="6550"/>
                    <a:pt x="11483" y="4269"/>
                  </a:cubicBezTo>
                  <a:cubicBezTo>
                    <a:pt x="10866" y="1577"/>
                    <a:pt x="8585" y="0"/>
                    <a:pt x="6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8" name="任意多边形: 形状 287">
              <a:extLst>
                <a:ext uri="{FF2B5EF4-FFF2-40B4-BE49-F238E27FC236}">
                  <a16:creationId xmlns:a16="http://schemas.microsoft.com/office/drawing/2014/main" id="{294EB473-F03F-C8A9-6777-4FEE6EF49D99}"/>
                </a:ext>
              </a:extLst>
            </p:cNvPr>
            <p:cNvSpPr/>
            <p:nvPr/>
          </p:nvSpPr>
          <p:spPr>
            <a:xfrm>
              <a:off x="4673774" y="3442664"/>
              <a:ext cx="54338" cy="29095"/>
            </a:xfrm>
            <a:custGeom>
              <a:avLst/>
              <a:gdLst>
                <a:gd name="connsiteX0" fmla="*/ 34305 w 54338"/>
                <a:gd name="connsiteY0" fmla="*/ 0 h 29095"/>
                <a:gd name="connsiteX1" fmla="*/ 29350 w 54338"/>
                <a:gd name="connsiteY1" fmla="*/ 2229 h 29095"/>
                <a:gd name="connsiteX2" fmla="*/ 27567 w 54338"/>
                <a:gd name="connsiteY2" fmla="*/ 3875 h 29095"/>
                <a:gd name="connsiteX3" fmla="*/ 25424 w 54338"/>
                <a:gd name="connsiteY3" fmla="*/ 1612 h 29095"/>
                <a:gd name="connsiteX4" fmla="*/ 20984 w 54338"/>
                <a:gd name="connsiteY4" fmla="*/ 274 h 29095"/>
                <a:gd name="connsiteX5" fmla="*/ 19732 w 54338"/>
                <a:gd name="connsiteY5" fmla="*/ 343 h 29095"/>
                <a:gd name="connsiteX6" fmla="*/ 14468 w 54338"/>
                <a:gd name="connsiteY6" fmla="*/ 4218 h 29095"/>
                <a:gd name="connsiteX7" fmla="*/ 13885 w 54338"/>
                <a:gd name="connsiteY7" fmla="*/ 3840 h 29095"/>
                <a:gd name="connsiteX8" fmla="*/ 13543 w 54338"/>
                <a:gd name="connsiteY8" fmla="*/ 4029 h 29095"/>
                <a:gd name="connsiteX9" fmla="*/ 12034 w 54338"/>
                <a:gd name="connsiteY9" fmla="*/ 5006 h 29095"/>
                <a:gd name="connsiteX10" fmla="*/ 10336 w 54338"/>
                <a:gd name="connsiteY10" fmla="*/ 3515 h 29095"/>
                <a:gd name="connsiteX11" fmla="*/ 7679 w 54338"/>
                <a:gd name="connsiteY11" fmla="*/ 789 h 29095"/>
                <a:gd name="connsiteX12" fmla="*/ 6924 w 54338"/>
                <a:gd name="connsiteY12" fmla="*/ 892 h 29095"/>
                <a:gd name="connsiteX13" fmla="*/ 2210 w 54338"/>
                <a:gd name="connsiteY13" fmla="*/ 3326 h 29095"/>
                <a:gd name="connsiteX14" fmla="*/ 4833 w 54338"/>
                <a:gd name="connsiteY14" fmla="*/ 15636 h 29095"/>
                <a:gd name="connsiteX15" fmla="*/ 10045 w 54338"/>
                <a:gd name="connsiteY15" fmla="*/ 17059 h 29095"/>
                <a:gd name="connsiteX16" fmla="*/ 14365 w 54338"/>
                <a:gd name="connsiteY16" fmla="*/ 15413 h 29095"/>
                <a:gd name="connsiteX17" fmla="*/ 15754 w 54338"/>
                <a:gd name="connsiteY17" fmla="*/ 7355 h 29095"/>
                <a:gd name="connsiteX18" fmla="*/ 15874 w 54338"/>
                <a:gd name="connsiteY18" fmla="*/ 7544 h 29095"/>
                <a:gd name="connsiteX19" fmla="*/ 16937 w 54338"/>
                <a:gd name="connsiteY19" fmla="*/ 9704 h 29095"/>
                <a:gd name="connsiteX20" fmla="*/ 21824 w 54338"/>
                <a:gd name="connsiteY20" fmla="*/ 12910 h 29095"/>
                <a:gd name="connsiteX21" fmla="*/ 22852 w 54338"/>
                <a:gd name="connsiteY21" fmla="*/ 12773 h 29095"/>
                <a:gd name="connsiteX22" fmla="*/ 22852 w 54338"/>
                <a:gd name="connsiteY22" fmla="*/ 12807 h 29095"/>
                <a:gd name="connsiteX23" fmla="*/ 28973 w 54338"/>
                <a:gd name="connsiteY23" fmla="*/ 20368 h 29095"/>
                <a:gd name="connsiteX24" fmla="*/ 25081 w 54338"/>
                <a:gd name="connsiteY24" fmla="*/ 22803 h 29095"/>
                <a:gd name="connsiteX25" fmla="*/ 26539 w 54338"/>
                <a:gd name="connsiteY25" fmla="*/ 28855 h 29095"/>
                <a:gd name="connsiteX26" fmla="*/ 27533 w 54338"/>
                <a:gd name="connsiteY26" fmla="*/ 29095 h 29095"/>
                <a:gd name="connsiteX27" fmla="*/ 31613 w 54338"/>
                <a:gd name="connsiteY27" fmla="*/ 25375 h 29095"/>
                <a:gd name="connsiteX28" fmla="*/ 31356 w 54338"/>
                <a:gd name="connsiteY28" fmla="*/ 21157 h 29095"/>
                <a:gd name="connsiteX29" fmla="*/ 33071 w 54338"/>
                <a:gd name="connsiteY29" fmla="*/ 21346 h 29095"/>
                <a:gd name="connsiteX30" fmla="*/ 33482 w 54338"/>
                <a:gd name="connsiteY30" fmla="*/ 21328 h 29095"/>
                <a:gd name="connsiteX31" fmla="*/ 39997 w 54338"/>
                <a:gd name="connsiteY31" fmla="*/ 18465 h 29095"/>
                <a:gd name="connsiteX32" fmla="*/ 43958 w 54338"/>
                <a:gd name="connsiteY32" fmla="*/ 20128 h 29095"/>
                <a:gd name="connsiteX33" fmla="*/ 44592 w 54338"/>
                <a:gd name="connsiteY33" fmla="*/ 20145 h 29095"/>
                <a:gd name="connsiteX34" fmla="*/ 51005 w 54338"/>
                <a:gd name="connsiteY34" fmla="*/ 19100 h 29095"/>
                <a:gd name="connsiteX35" fmla="*/ 54228 w 54338"/>
                <a:gd name="connsiteY35" fmla="*/ 15362 h 29095"/>
                <a:gd name="connsiteX36" fmla="*/ 50233 w 54338"/>
                <a:gd name="connsiteY36" fmla="*/ 7972 h 29095"/>
                <a:gd name="connsiteX37" fmla="*/ 43632 w 54338"/>
                <a:gd name="connsiteY37" fmla="*/ 7338 h 29095"/>
                <a:gd name="connsiteX38" fmla="*/ 43512 w 54338"/>
                <a:gd name="connsiteY38" fmla="*/ 7338 h 29095"/>
                <a:gd name="connsiteX39" fmla="*/ 42243 w 54338"/>
                <a:gd name="connsiteY39" fmla="*/ 7818 h 29095"/>
                <a:gd name="connsiteX40" fmla="*/ 39877 w 54338"/>
                <a:gd name="connsiteY40" fmla="*/ 3721 h 29095"/>
                <a:gd name="connsiteX41" fmla="*/ 34305 w 54338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38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6" y="3069"/>
                    <a:pt x="26453" y="2332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5" y="3840"/>
                    <a:pt x="13646" y="3892"/>
                    <a:pt x="13543" y="4029"/>
                  </a:cubicBezTo>
                  <a:cubicBezTo>
                    <a:pt x="12959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6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4" y="892"/>
                  </a:cubicBezTo>
                  <a:cubicBezTo>
                    <a:pt x="5159" y="1320"/>
                    <a:pt x="3478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7" y="17059"/>
                    <a:pt x="13286" y="16511"/>
                    <a:pt x="14365" y="15413"/>
                  </a:cubicBezTo>
                  <a:cubicBezTo>
                    <a:pt x="15943" y="13853"/>
                    <a:pt x="16440" y="10458"/>
                    <a:pt x="15754" y="7355"/>
                  </a:cubicBezTo>
                  <a:lnTo>
                    <a:pt x="15874" y="7544"/>
                  </a:lnTo>
                  <a:cubicBezTo>
                    <a:pt x="16337" y="8213"/>
                    <a:pt x="16457" y="9053"/>
                    <a:pt x="16937" y="9704"/>
                  </a:cubicBezTo>
                  <a:cubicBezTo>
                    <a:pt x="18480" y="11864"/>
                    <a:pt x="20212" y="12910"/>
                    <a:pt x="21824" y="12910"/>
                  </a:cubicBezTo>
                  <a:cubicBezTo>
                    <a:pt x="22167" y="12910"/>
                    <a:pt x="22509" y="12859"/>
                    <a:pt x="22852" y="12773"/>
                  </a:cubicBezTo>
                  <a:lnTo>
                    <a:pt x="22852" y="12807"/>
                  </a:lnTo>
                  <a:cubicBezTo>
                    <a:pt x="22852" y="15911"/>
                    <a:pt x="25938" y="18877"/>
                    <a:pt x="28973" y="20368"/>
                  </a:cubicBezTo>
                  <a:cubicBezTo>
                    <a:pt x="27464" y="20506"/>
                    <a:pt x="25750" y="21500"/>
                    <a:pt x="25081" y="22803"/>
                  </a:cubicBezTo>
                  <a:cubicBezTo>
                    <a:pt x="24035" y="24843"/>
                    <a:pt x="24824" y="28015"/>
                    <a:pt x="26539" y="28855"/>
                  </a:cubicBezTo>
                  <a:cubicBezTo>
                    <a:pt x="26864" y="29009"/>
                    <a:pt x="27190" y="29095"/>
                    <a:pt x="27533" y="29095"/>
                  </a:cubicBezTo>
                  <a:cubicBezTo>
                    <a:pt x="28904" y="29095"/>
                    <a:pt x="30345" y="27809"/>
                    <a:pt x="31613" y="25375"/>
                  </a:cubicBezTo>
                  <a:cubicBezTo>
                    <a:pt x="32625" y="23814"/>
                    <a:pt x="32642" y="22340"/>
                    <a:pt x="31356" y="21157"/>
                  </a:cubicBezTo>
                  <a:cubicBezTo>
                    <a:pt x="31922" y="21277"/>
                    <a:pt x="32505" y="21346"/>
                    <a:pt x="33071" y="21346"/>
                  </a:cubicBezTo>
                  <a:cubicBezTo>
                    <a:pt x="33208" y="21346"/>
                    <a:pt x="33345" y="21346"/>
                    <a:pt x="33482" y="21328"/>
                  </a:cubicBezTo>
                  <a:cubicBezTo>
                    <a:pt x="36037" y="21174"/>
                    <a:pt x="38300" y="20060"/>
                    <a:pt x="39997" y="18465"/>
                  </a:cubicBezTo>
                  <a:cubicBezTo>
                    <a:pt x="41112" y="19425"/>
                    <a:pt x="42535" y="20077"/>
                    <a:pt x="43958" y="20128"/>
                  </a:cubicBezTo>
                  <a:cubicBezTo>
                    <a:pt x="44164" y="20128"/>
                    <a:pt x="44386" y="20145"/>
                    <a:pt x="44592" y="20145"/>
                  </a:cubicBezTo>
                  <a:cubicBezTo>
                    <a:pt x="46769" y="20145"/>
                    <a:pt x="48930" y="19820"/>
                    <a:pt x="51005" y="19100"/>
                  </a:cubicBezTo>
                  <a:cubicBezTo>
                    <a:pt x="52753" y="18482"/>
                    <a:pt x="54845" y="17642"/>
                    <a:pt x="54228" y="15362"/>
                  </a:cubicBezTo>
                  <a:cubicBezTo>
                    <a:pt x="53576" y="12945"/>
                    <a:pt x="54193" y="9687"/>
                    <a:pt x="50233" y="7972"/>
                  </a:cubicBezTo>
                  <a:cubicBezTo>
                    <a:pt x="48638" y="7801"/>
                    <a:pt x="46135" y="7338"/>
                    <a:pt x="43632" y="7338"/>
                  </a:cubicBezTo>
                  <a:cubicBezTo>
                    <a:pt x="43598" y="7338"/>
                    <a:pt x="43563" y="7338"/>
                    <a:pt x="43512" y="7338"/>
                  </a:cubicBezTo>
                  <a:cubicBezTo>
                    <a:pt x="43135" y="7338"/>
                    <a:pt x="42706" y="7527"/>
                    <a:pt x="42243" y="7818"/>
                  </a:cubicBezTo>
                  <a:cubicBezTo>
                    <a:pt x="41660" y="6275"/>
                    <a:pt x="40786" y="4972"/>
                    <a:pt x="39877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9" name="任意多边形: 形状 288">
              <a:extLst>
                <a:ext uri="{FF2B5EF4-FFF2-40B4-BE49-F238E27FC236}">
                  <a16:creationId xmlns:a16="http://schemas.microsoft.com/office/drawing/2014/main" id="{65A63C35-FF73-943D-0BEF-2A5569E50C8B}"/>
                </a:ext>
              </a:extLst>
            </p:cNvPr>
            <p:cNvSpPr/>
            <p:nvPr/>
          </p:nvSpPr>
          <p:spPr>
            <a:xfrm>
              <a:off x="4681368" y="3342674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49" y="34"/>
                    <a:pt x="1577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0" name="任意多边形: 形状 289">
              <a:extLst>
                <a:ext uri="{FF2B5EF4-FFF2-40B4-BE49-F238E27FC236}">
                  <a16:creationId xmlns:a16="http://schemas.microsoft.com/office/drawing/2014/main" id="{E6D82ED3-F22E-4581-21E8-BA0AFBBFCD84}"/>
                </a:ext>
              </a:extLst>
            </p:cNvPr>
            <p:cNvSpPr/>
            <p:nvPr/>
          </p:nvSpPr>
          <p:spPr>
            <a:xfrm>
              <a:off x="4831187" y="29996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83" y="0"/>
                    <a:pt x="34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1" name="任意多边形: 形状 290">
              <a:extLst>
                <a:ext uri="{FF2B5EF4-FFF2-40B4-BE49-F238E27FC236}">
                  <a16:creationId xmlns:a16="http://schemas.microsoft.com/office/drawing/2014/main" id="{6A970B3C-A766-7F85-CC1D-A9EBE24EB444}"/>
                </a:ext>
              </a:extLst>
            </p:cNvPr>
            <p:cNvSpPr/>
            <p:nvPr/>
          </p:nvSpPr>
          <p:spPr>
            <a:xfrm>
              <a:off x="4824199" y="30924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7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2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3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7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6" y="11161"/>
                    <a:pt x="7273" y="11161"/>
                    <a:pt x="7307" y="11161"/>
                  </a:cubicBezTo>
                  <a:cubicBezTo>
                    <a:pt x="9279" y="11007"/>
                    <a:pt x="10616" y="9773"/>
                    <a:pt x="10942" y="7612"/>
                  </a:cubicBezTo>
                  <a:cubicBezTo>
                    <a:pt x="11267" y="5538"/>
                    <a:pt x="10890" y="3806"/>
                    <a:pt x="8884" y="3189"/>
                  </a:cubicBezTo>
                  <a:cubicBezTo>
                    <a:pt x="8678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3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2" name="任意多边形: 形状 291">
              <a:extLst>
                <a:ext uri="{FF2B5EF4-FFF2-40B4-BE49-F238E27FC236}">
                  <a16:creationId xmlns:a16="http://schemas.microsoft.com/office/drawing/2014/main" id="{C6FEC681-1399-642C-1553-5DAB18372D0B}"/>
                </a:ext>
              </a:extLst>
            </p:cNvPr>
            <p:cNvSpPr/>
            <p:nvPr/>
          </p:nvSpPr>
          <p:spPr>
            <a:xfrm>
              <a:off x="4810578" y="3135494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4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5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0" y="6944"/>
                    <a:pt x="6115" y="5829"/>
                    <a:pt x="6372" y="4132"/>
                  </a:cubicBezTo>
                  <a:cubicBezTo>
                    <a:pt x="6646" y="2246"/>
                    <a:pt x="5995" y="806"/>
                    <a:pt x="4314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3" name="任意多边形: 形状 292">
              <a:extLst>
                <a:ext uri="{FF2B5EF4-FFF2-40B4-BE49-F238E27FC236}">
                  <a16:creationId xmlns:a16="http://schemas.microsoft.com/office/drawing/2014/main" id="{02226093-1463-6BC8-99E5-606EF2FBC026}"/>
                </a:ext>
              </a:extLst>
            </p:cNvPr>
            <p:cNvSpPr/>
            <p:nvPr/>
          </p:nvSpPr>
          <p:spPr>
            <a:xfrm>
              <a:off x="4794389" y="3128430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0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44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0" y="154"/>
                  </a:cubicBezTo>
                  <a:cubicBezTo>
                    <a:pt x="4285" y="51"/>
                    <a:pt x="3959" y="0"/>
                    <a:pt x="36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4" name="任意多边形: 形状 293">
              <a:extLst>
                <a:ext uri="{FF2B5EF4-FFF2-40B4-BE49-F238E27FC236}">
                  <a16:creationId xmlns:a16="http://schemas.microsoft.com/office/drawing/2014/main" id="{FFC02A49-3F88-33C9-431B-FF2C6B08A56C}"/>
                </a:ext>
              </a:extLst>
            </p:cNvPr>
            <p:cNvSpPr/>
            <p:nvPr/>
          </p:nvSpPr>
          <p:spPr>
            <a:xfrm>
              <a:off x="4650398" y="35664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8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3" y="9670"/>
                    <a:pt x="9606" y="8538"/>
                  </a:cubicBezTo>
                  <a:cubicBezTo>
                    <a:pt x="10858" y="6498"/>
                    <a:pt x="9709" y="1920"/>
                    <a:pt x="7652" y="738"/>
                  </a:cubicBezTo>
                  <a:cubicBezTo>
                    <a:pt x="6777" y="240"/>
                    <a:pt x="5851" y="0"/>
                    <a:pt x="49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5" name="任意多边形: 形状 294">
              <a:extLst>
                <a:ext uri="{FF2B5EF4-FFF2-40B4-BE49-F238E27FC236}">
                  <a16:creationId xmlns:a16="http://schemas.microsoft.com/office/drawing/2014/main" id="{3C224D3D-0770-703E-8C30-6E55E2AA8344}"/>
                </a:ext>
              </a:extLst>
            </p:cNvPr>
            <p:cNvSpPr/>
            <p:nvPr/>
          </p:nvSpPr>
          <p:spPr>
            <a:xfrm>
              <a:off x="4793669" y="3177739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3 w 30416"/>
                <a:gd name="connsiteY4" fmla="*/ 4406 h 27123"/>
                <a:gd name="connsiteX5" fmla="*/ 10834 w 30416"/>
                <a:gd name="connsiteY5" fmla="*/ 4235 h 27123"/>
                <a:gd name="connsiteX6" fmla="*/ 5108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3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1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2" y="4629"/>
                    <a:pt x="14417" y="4629"/>
                  </a:cubicBezTo>
                  <a:cubicBezTo>
                    <a:pt x="13920" y="4629"/>
                    <a:pt x="13354" y="4509"/>
                    <a:pt x="12703" y="4406"/>
                  </a:cubicBezTo>
                  <a:cubicBezTo>
                    <a:pt x="12017" y="4286"/>
                    <a:pt x="11400" y="4235"/>
                    <a:pt x="10834" y="4235"/>
                  </a:cubicBezTo>
                  <a:cubicBezTo>
                    <a:pt x="7902" y="4235"/>
                    <a:pt x="6428" y="5881"/>
                    <a:pt x="5108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2" y="24157"/>
                    <a:pt x="3376" y="24603"/>
                  </a:cubicBezTo>
                  <a:cubicBezTo>
                    <a:pt x="4851" y="26283"/>
                    <a:pt x="6308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3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6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0" y="13390"/>
                    <a:pt x="29848" y="12482"/>
                    <a:pt x="30276" y="10921"/>
                  </a:cubicBezTo>
                  <a:cubicBezTo>
                    <a:pt x="30791" y="9001"/>
                    <a:pt x="29830" y="7732"/>
                    <a:pt x="28391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16" y="754"/>
                    <a:pt x="23230" y="0"/>
                    <a:pt x="220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6" name="任意多边形: 形状 295">
              <a:extLst>
                <a:ext uri="{FF2B5EF4-FFF2-40B4-BE49-F238E27FC236}">
                  <a16:creationId xmlns:a16="http://schemas.microsoft.com/office/drawing/2014/main" id="{9CDA5923-8623-7DFB-F03E-57E53F464B00}"/>
                </a:ext>
              </a:extLst>
            </p:cNvPr>
            <p:cNvSpPr/>
            <p:nvPr/>
          </p:nvSpPr>
          <p:spPr>
            <a:xfrm>
              <a:off x="4839769" y="3252355"/>
              <a:ext cx="14859" cy="20659"/>
            </a:xfrm>
            <a:custGeom>
              <a:avLst/>
              <a:gdLst>
                <a:gd name="connsiteX0" fmla="*/ 3482 w 14859"/>
                <a:gd name="connsiteY0" fmla="*/ 0 h 20659"/>
                <a:gd name="connsiteX1" fmla="*/ 430 w 14859"/>
                <a:gd name="connsiteY1" fmla="*/ 3258 h 20659"/>
                <a:gd name="connsiteX2" fmla="*/ 841 w 14859"/>
                <a:gd name="connsiteY2" fmla="*/ 10698 h 20659"/>
                <a:gd name="connsiteX3" fmla="*/ 1973 w 14859"/>
                <a:gd name="connsiteY3" fmla="*/ 16734 h 20659"/>
                <a:gd name="connsiteX4" fmla="*/ 4219 w 14859"/>
                <a:gd name="connsiteY4" fmla="*/ 20660 h 20659"/>
                <a:gd name="connsiteX5" fmla="*/ 6602 w 14859"/>
                <a:gd name="connsiteY5" fmla="*/ 20420 h 20659"/>
                <a:gd name="connsiteX6" fmla="*/ 8900 w 14859"/>
                <a:gd name="connsiteY6" fmla="*/ 20145 h 20659"/>
                <a:gd name="connsiteX7" fmla="*/ 9585 w 14859"/>
                <a:gd name="connsiteY7" fmla="*/ 20197 h 20659"/>
                <a:gd name="connsiteX8" fmla="*/ 10426 w 14859"/>
                <a:gd name="connsiteY8" fmla="*/ 20266 h 20659"/>
                <a:gd name="connsiteX9" fmla="*/ 14318 w 14859"/>
                <a:gd name="connsiteY9" fmla="*/ 16493 h 20659"/>
                <a:gd name="connsiteX10" fmla="*/ 5299 w 14859"/>
                <a:gd name="connsiteY10" fmla="*/ 326 h 20659"/>
                <a:gd name="connsiteX11" fmla="*/ 3482 w 14859"/>
                <a:gd name="connsiteY11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59" h="20659">
                  <a:moveTo>
                    <a:pt x="3482" y="0"/>
                  </a:moveTo>
                  <a:cubicBezTo>
                    <a:pt x="1905" y="0"/>
                    <a:pt x="1013" y="995"/>
                    <a:pt x="430" y="3258"/>
                  </a:cubicBezTo>
                  <a:cubicBezTo>
                    <a:pt x="-221" y="5778"/>
                    <a:pt x="-170" y="8247"/>
                    <a:pt x="841" y="10698"/>
                  </a:cubicBezTo>
                  <a:cubicBezTo>
                    <a:pt x="1630" y="12585"/>
                    <a:pt x="2265" y="14385"/>
                    <a:pt x="1973" y="16734"/>
                  </a:cubicBezTo>
                  <a:cubicBezTo>
                    <a:pt x="1630" y="19665"/>
                    <a:pt x="2127" y="20660"/>
                    <a:pt x="4219" y="20660"/>
                  </a:cubicBezTo>
                  <a:cubicBezTo>
                    <a:pt x="4853" y="20660"/>
                    <a:pt x="5642" y="20574"/>
                    <a:pt x="6602" y="20420"/>
                  </a:cubicBezTo>
                  <a:cubicBezTo>
                    <a:pt x="7357" y="20300"/>
                    <a:pt x="8145" y="20145"/>
                    <a:pt x="8900" y="20145"/>
                  </a:cubicBezTo>
                  <a:cubicBezTo>
                    <a:pt x="9123" y="20145"/>
                    <a:pt x="9362" y="20163"/>
                    <a:pt x="9585" y="20197"/>
                  </a:cubicBezTo>
                  <a:cubicBezTo>
                    <a:pt x="9894" y="20248"/>
                    <a:pt x="10169" y="20266"/>
                    <a:pt x="10426" y="20266"/>
                  </a:cubicBezTo>
                  <a:cubicBezTo>
                    <a:pt x="12637" y="20266"/>
                    <a:pt x="13631" y="18722"/>
                    <a:pt x="14318" y="16493"/>
                  </a:cubicBezTo>
                  <a:cubicBezTo>
                    <a:pt x="16066" y="10819"/>
                    <a:pt x="13717" y="3292"/>
                    <a:pt x="5299" y="326"/>
                  </a:cubicBezTo>
                  <a:cubicBezTo>
                    <a:pt x="4614" y="103"/>
                    <a:pt x="4013" y="0"/>
                    <a:pt x="34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7" name="任意多边形: 形状 296">
              <a:extLst>
                <a:ext uri="{FF2B5EF4-FFF2-40B4-BE49-F238E27FC236}">
                  <a16:creationId xmlns:a16="http://schemas.microsoft.com/office/drawing/2014/main" id="{F6424851-C91C-4D93-3621-3940A33ACBF4}"/>
                </a:ext>
              </a:extLst>
            </p:cNvPr>
            <p:cNvSpPr/>
            <p:nvPr/>
          </p:nvSpPr>
          <p:spPr>
            <a:xfrm>
              <a:off x="4757244" y="3161983"/>
              <a:ext cx="13449" cy="13098"/>
            </a:xfrm>
            <a:custGeom>
              <a:avLst/>
              <a:gdLst>
                <a:gd name="connsiteX0" fmla="*/ 11238 w 13449"/>
                <a:gd name="connsiteY0" fmla="*/ 0 h 13098"/>
                <a:gd name="connsiteX1" fmla="*/ 9489 w 13449"/>
                <a:gd name="connsiteY1" fmla="*/ 480 h 13098"/>
                <a:gd name="connsiteX2" fmla="*/ 1345 w 13449"/>
                <a:gd name="connsiteY2" fmla="*/ 5641 h 13098"/>
                <a:gd name="connsiteX3" fmla="*/ 42 w 13449"/>
                <a:gd name="connsiteY3" fmla="*/ 8281 h 13098"/>
                <a:gd name="connsiteX4" fmla="*/ 5614 w 13449"/>
                <a:gd name="connsiteY4" fmla="*/ 13099 h 13098"/>
                <a:gd name="connsiteX5" fmla="*/ 5974 w 13449"/>
                <a:gd name="connsiteY5" fmla="*/ 13099 h 13098"/>
                <a:gd name="connsiteX6" fmla="*/ 13089 w 13449"/>
                <a:gd name="connsiteY6" fmla="*/ 8778 h 13098"/>
                <a:gd name="connsiteX7" fmla="*/ 13449 w 13449"/>
                <a:gd name="connsiteY7" fmla="*/ 3240 h 13098"/>
                <a:gd name="connsiteX8" fmla="*/ 11238 w 13449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9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2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6" y="5161"/>
                    <a:pt x="13449" y="3240"/>
                  </a:cubicBezTo>
                  <a:cubicBezTo>
                    <a:pt x="13415" y="1183"/>
                    <a:pt x="12626" y="0"/>
                    <a:pt x="112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8" name="任意多边形: 形状 297">
              <a:extLst>
                <a:ext uri="{FF2B5EF4-FFF2-40B4-BE49-F238E27FC236}">
                  <a16:creationId xmlns:a16="http://schemas.microsoft.com/office/drawing/2014/main" id="{F180D22A-A6F9-064B-6D8D-685C4CB37B67}"/>
                </a:ext>
              </a:extLst>
            </p:cNvPr>
            <p:cNvSpPr/>
            <p:nvPr/>
          </p:nvSpPr>
          <p:spPr>
            <a:xfrm>
              <a:off x="4771470" y="31465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0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8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69" y="703"/>
                    <a:pt x="3801" y="0"/>
                    <a:pt x="28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9" name="任意多边形: 形状 298">
              <a:extLst>
                <a:ext uri="{FF2B5EF4-FFF2-40B4-BE49-F238E27FC236}">
                  <a16:creationId xmlns:a16="http://schemas.microsoft.com/office/drawing/2014/main" id="{AA30E498-396E-D03C-F167-F8BB51677240}"/>
                </a:ext>
              </a:extLst>
            </p:cNvPr>
            <p:cNvSpPr/>
            <p:nvPr/>
          </p:nvSpPr>
          <p:spPr>
            <a:xfrm>
              <a:off x="4768073" y="31879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2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79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24"/>
                    <a:pt x="8637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2" y="137"/>
                  </a:cubicBezTo>
                  <a:cubicBezTo>
                    <a:pt x="4368" y="51"/>
                    <a:pt x="4008" y="0"/>
                    <a:pt x="3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0" name="任意多边形: 形状 299">
              <a:extLst>
                <a:ext uri="{FF2B5EF4-FFF2-40B4-BE49-F238E27FC236}">
                  <a16:creationId xmlns:a16="http://schemas.microsoft.com/office/drawing/2014/main" id="{2D1A3520-113A-F4B4-9B92-946C7D743E2E}"/>
                </a:ext>
              </a:extLst>
            </p:cNvPr>
            <p:cNvSpPr/>
            <p:nvPr/>
          </p:nvSpPr>
          <p:spPr>
            <a:xfrm>
              <a:off x="4759636" y="3278689"/>
              <a:ext cx="35893" cy="23111"/>
            </a:xfrm>
            <a:custGeom>
              <a:avLst/>
              <a:gdLst>
                <a:gd name="connsiteX0" fmla="*/ 18739 w 35893"/>
                <a:gd name="connsiteY0" fmla="*/ 0 h 23111"/>
                <a:gd name="connsiteX1" fmla="*/ 13098 w 35893"/>
                <a:gd name="connsiteY1" fmla="*/ 2366 h 23111"/>
                <a:gd name="connsiteX2" fmla="*/ 12806 w 35893"/>
                <a:gd name="connsiteY2" fmla="*/ 2829 h 23111"/>
                <a:gd name="connsiteX3" fmla="*/ 11726 w 35893"/>
                <a:gd name="connsiteY3" fmla="*/ 2400 h 23111"/>
                <a:gd name="connsiteX4" fmla="*/ 4902 w 35893"/>
                <a:gd name="connsiteY4" fmla="*/ 2726 h 23111"/>
                <a:gd name="connsiteX5" fmla="*/ 33 w 35893"/>
                <a:gd name="connsiteY5" fmla="*/ 10784 h 23111"/>
                <a:gd name="connsiteX6" fmla="*/ 6411 w 35893"/>
                <a:gd name="connsiteY6" fmla="*/ 15585 h 23111"/>
                <a:gd name="connsiteX7" fmla="*/ 7011 w 35893"/>
                <a:gd name="connsiteY7" fmla="*/ 15551 h 23111"/>
                <a:gd name="connsiteX8" fmla="*/ 13955 w 35893"/>
                <a:gd name="connsiteY8" fmla="*/ 13493 h 23111"/>
                <a:gd name="connsiteX9" fmla="*/ 14349 w 35893"/>
                <a:gd name="connsiteY9" fmla="*/ 13287 h 23111"/>
                <a:gd name="connsiteX10" fmla="*/ 15086 w 35893"/>
                <a:gd name="connsiteY10" fmla="*/ 14248 h 23111"/>
                <a:gd name="connsiteX11" fmla="*/ 15721 w 35893"/>
                <a:gd name="connsiteY11" fmla="*/ 14522 h 23111"/>
                <a:gd name="connsiteX12" fmla="*/ 16389 w 35893"/>
                <a:gd name="connsiteY12" fmla="*/ 13836 h 23111"/>
                <a:gd name="connsiteX13" fmla="*/ 16578 w 35893"/>
                <a:gd name="connsiteY13" fmla="*/ 11761 h 23111"/>
                <a:gd name="connsiteX14" fmla="*/ 17778 w 35893"/>
                <a:gd name="connsiteY14" fmla="*/ 12327 h 23111"/>
                <a:gd name="connsiteX15" fmla="*/ 17761 w 35893"/>
                <a:gd name="connsiteY15" fmla="*/ 12362 h 23111"/>
                <a:gd name="connsiteX16" fmla="*/ 19647 w 35893"/>
                <a:gd name="connsiteY16" fmla="*/ 16476 h 23111"/>
                <a:gd name="connsiteX17" fmla="*/ 20607 w 35893"/>
                <a:gd name="connsiteY17" fmla="*/ 16648 h 23111"/>
                <a:gd name="connsiteX18" fmla="*/ 22287 w 35893"/>
                <a:gd name="connsiteY18" fmla="*/ 16236 h 23111"/>
                <a:gd name="connsiteX19" fmla="*/ 26591 w 35893"/>
                <a:gd name="connsiteY19" fmla="*/ 20591 h 23111"/>
                <a:gd name="connsiteX20" fmla="*/ 30928 w 35893"/>
                <a:gd name="connsiteY20" fmla="*/ 23112 h 23111"/>
                <a:gd name="connsiteX21" fmla="*/ 32266 w 35893"/>
                <a:gd name="connsiteY21" fmla="*/ 23026 h 23111"/>
                <a:gd name="connsiteX22" fmla="*/ 35832 w 35893"/>
                <a:gd name="connsiteY22" fmla="*/ 18722 h 23111"/>
                <a:gd name="connsiteX23" fmla="*/ 31563 w 35893"/>
                <a:gd name="connsiteY23" fmla="*/ 6532 h 23111"/>
                <a:gd name="connsiteX24" fmla="*/ 23831 w 35893"/>
                <a:gd name="connsiteY24" fmla="*/ 1200 h 23111"/>
                <a:gd name="connsiteX25" fmla="*/ 18739 w 35893"/>
                <a:gd name="connsiteY25" fmla="*/ 0 h 2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111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35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5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81" y="14316"/>
                    <a:pt x="17830" y="15756"/>
                    <a:pt x="19647" y="16476"/>
                  </a:cubicBezTo>
                  <a:cubicBezTo>
                    <a:pt x="19956" y="16596"/>
                    <a:pt x="20264" y="16648"/>
                    <a:pt x="20607" y="16648"/>
                  </a:cubicBezTo>
                  <a:cubicBezTo>
                    <a:pt x="21156" y="16648"/>
                    <a:pt x="21739" y="16493"/>
                    <a:pt x="22287" y="16236"/>
                  </a:cubicBezTo>
                  <a:cubicBezTo>
                    <a:pt x="24859" y="16476"/>
                    <a:pt x="25597" y="18465"/>
                    <a:pt x="26591" y="20591"/>
                  </a:cubicBezTo>
                  <a:cubicBezTo>
                    <a:pt x="27517" y="22563"/>
                    <a:pt x="29128" y="23112"/>
                    <a:pt x="30928" y="23112"/>
                  </a:cubicBezTo>
                  <a:cubicBezTo>
                    <a:pt x="31374" y="23112"/>
                    <a:pt x="31820" y="23077"/>
                    <a:pt x="32266" y="23026"/>
                  </a:cubicBezTo>
                  <a:cubicBezTo>
                    <a:pt x="34700" y="22751"/>
                    <a:pt x="36226" y="20591"/>
                    <a:pt x="35832" y="18722"/>
                  </a:cubicBezTo>
                  <a:cubicBezTo>
                    <a:pt x="34940" y="14505"/>
                    <a:pt x="33809" y="10047"/>
                    <a:pt x="31563" y="6532"/>
                  </a:cubicBezTo>
                  <a:cubicBezTo>
                    <a:pt x="29951" y="3995"/>
                    <a:pt x="26368" y="2863"/>
                    <a:pt x="23831" y="1200"/>
                  </a:cubicBezTo>
                  <a:cubicBezTo>
                    <a:pt x="22133" y="395"/>
                    <a:pt x="20384" y="0"/>
                    <a:pt x="187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1" name="任意多边形: 形状 300">
              <a:extLst>
                <a:ext uri="{FF2B5EF4-FFF2-40B4-BE49-F238E27FC236}">
                  <a16:creationId xmlns:a16="http://schemas.microsoft.com/office/drawing/2014/main" id="{8304FCB5-B7F0-F3BD-89B5-0D671E7F1430}"/>
                </a:ext>
              </a:extLst>
            </p:cNvPr>
            <p:cNvSpPr/>
            <p:nvPr/>
          </p:nvSpPr>
          <p:spPr>
            <a:xfrm>
              <a:off x="4762152" y="3260567"/>
              <a:ext cx="6481" cy="7046"/>
            </a:xfrm>
            <a:custGeom>
              <a:avLst/>
              <a:gdLst>
                <a:gd name="connsiteX0" fmla="*/ 3552 w 6481"/>
                <a:gd name="connsiteY0" fmla="*/ 0 h 7046"/>
                <a:gd name="connsiteX1" fmla="*/ 123 w 6481"/>
                <a:gd name="connsiteY1" fmla="*/ 2400 h 7046"/>
                <a:gd name="connsiteX2" fmla="*/ 2352 w 6481"/>
                <a:gd name="connsiteY2" fmla="*/ 6961 h 7046"/>
                <a:gd name="connsiteX3" fmla="*/ 3244 w 6481"/>
                <a:gd name="connsiteY3" fmla="*/ 7047 h 7046"/>
                <a:gd name="connsiteX4" fmla="*/ 6227 w 6481"/>
                <a:gd name="connsiteY4" fmla="*/ 4869 h 7046"/>
                <a:gd name="connsiteX5" fmla="*/ 4495 w 6481"/>
                <a:gd name="connsiteY5" fmla="*/ 171 h 7046"/>
                <a:gd name="connsiteX6" fmla="*/ 3552 w 648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1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44" y="7047"/>
                  </a:cubicBezTo>
                  <a:cubicBezTo>
                    <a:pt x="4564" y="7047"/>
                    <a:pt x="5644" y="6412"/>
                    <a:pt x="6227" y="4869"/>
                  </a:cubicBezTo>
                  <a:cubicBezTo>
                    <a:pt x="6930" y="2932"/>
                    <a:pt x="6124" y="737"/>
                    <a:pt x="4495" y="171"/>
                  </a:cubicBezTo>
                  <a:cubicBezTo>
                    <a:pt x="4204" y="51"/>
                    <a:pt x="3878" y="0"/>
                    <a:pt x="35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FCCFE82B-68CD-C892-CEDF-B61B83715CD3}"/>
                </a:ext>
              </a:extLst>
            </p:cNvPr>
            <p:cNvSpPr/>
            <p:nvPr/>
          </p:nvSpPr>
          <p:spPr>
            <a:xfrm>
              <a:off x="4764386" y="32358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2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8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5" y="2263"/>
                    <a:pt x="272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5" y="16322"/>
                    <a:pt x="12770" y="14642"/>
                    <a:pt x="14073" y="11847"/>
                  </a:cubicBezTo>
                  <a:lnTo>
                    <a:pt x="13988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10" y="274"/>
                    <a:pt x="8261" y="0"/>
                    <a:pt x="71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3" name="任意多边形: 形状 302">
              <a:extLst>
                <a:ext uri="{FF2B5EF4-FFF2-40B4-BE49-F238E27FC236}">
                  <a16:creationId xmlns:a16="http://schemas.microsoft.com/office/drawing/2014/main" id="{14B1B6CF-2A77-8D0F-87BC-396DFBD7DB03}"/>
                </a:ext>
              </a:extLst>
            </p:cNvPr>
            <p:cNvSpPr/>
            <p:nvPr/>
          </p:nvSpPr>
          <p:spPr>
            <a:xfrm>
              <a:off x="4785552" y="30841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9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66" y="17"/>
                    <a:pt x="3795" y="0"/>
                    <a:pt x="36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4" name="任意多边形: 形状 303">
              <a:extLst>
                <a:ext uri="{FF2B5EF4-FFF2-40B4-BE49-F238E27FC236}">
                  <a16:creationId xmlns:a16="http://schemas.microsoft.com/office/drawing/2014/main" id="{9A42794A-3191-C51B-FB74-B5DBA08AA3B2}"/>
                </a:ext>
              </a:extLst>
            </p:cNvPr>
            <p:cNvSpPr/>
            <p:nvPr/>
          </p:nvSpPr>
          <p:spPr>
            <a:xfrm>
              <a:off x="5030686" y="2969685"/>
              <a:ext cx="13865" cy="17402"/>
            </a:xfrm>
            <a:custGeom>
              <a:avLst/>
              <a:gdLst>
                <a:gd name="connsiteX0" fmla="*/ 7949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29 w 13865"/>
                <a:gd name="connsiteY5" fmla="*/ 17402 h 17402"/>
                <a:gd name="connsiteX6" fmla="*/ 13487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20 h 17402"/>
                <a:gd name="connsiteX9" fmla="*/ 7949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49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1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3" y="17402"/>
                    <a:pt x="6629" y="17402"/>
                  </a:cubicBezTo>
                  <a:cubicBezTo>
                    <a:pt x="9595" y="17402"/>
                    <a:pt x="12099" y="15071"/>
                    <a:pt x="13487" y="10544"/>
                  </a:cubicBezTo>
                  <a:cubicBezTo>
                    <a:pt x="13539" y="10253"/>
                    <a:pt x="13881" y="9413"/>
                    <a:pt x="13865" y="8590"/>
                  </a:cubicBezTo>
                  <a:cubicBezTo>
                    <a:pt x="13796" y="5555"/>
                    <a:pt x="13624" y="2263"/>
                    <a:pt x="10761" y="720"/>
                  </a:cubicBezTo>
                  <a:cubicBezTo>
                    <a:pt x="9818" y="223"/>
                    <a:pt x="8875" y="0"/>
                    <a:pt x="79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5" name="任意多边形: 形状 304">
              <a:extLst>
                <a:ext uri="{FF2B5EF4-FFF2-40B4-BE49-F238E27FC236}">
                  <a16:creationId xmlns:a16="http://schemas.microsoft.com/office/drawing/2014/main" id="{91E20BB7-2170-53F4-8D02-611C1E43DA6A}"/>
                </a:ext>
              </a:extLst>
            </p:cNvPr>
            <p:cNvSpPr/>
            <p:nvPr/>
          </p:nvSpPr>
          <p:spPr>
            <a:xfrm>
              <a:off x="5031216" y="2881388"/>
              <a:ext cx="4478" cy="4406"/>
            </a:xfrm>
            <a:custGeom>
              <a:avLst/>
              <a:gdLst>
                <a:gd name="connsiteX0" fmla="*/ 1659 w 4478"/>
                <a:gd name="connsiteY0" fmla="*/ 0 h 4406"/>
                <a:gd name="connsiteX1" fmla="*/ 98 w 4478"/>
                <a:gd name="connsiteY1" fmla="*/ 1355 h 4406"/>
                <a:gd name="connsiteX2" fmla="*/ 1745 w 4478"/>
                <a:gd name="connsiteY2" fmla="*/ 4235 h 4406"/>
                <a:gd name="connsiteX3" fmla="*/ 2602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9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9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5" y="4235"/>
                  </a:cubicBezTo>
                  <a:cubicBezTo>
                    <a:pt x="2036" y="4355"/>
                    <a:pt x="2327" y="4406"/>
                    <a:pt x="2602" y="4406"/>
                  </a:cubicBezTo>
                  <a:cubicBezTo>
                    <a:pt x="3288" y="4406"/>
                    <a:pt x="3871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D26743AD-67B7-82FF-EE70-805DEDF3F6CA}"/>
                </a:ext>
              </a:extLst>
            </p:cNvPr>
            <p:cNvSpPr/>
            <p:nvPr/>
          </p:nvSpPr>
          <p:spPr>
            <a:xfrm>
              <a:off x="5031657" y="29441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2" y="0"/>
                    <a:pt x="7938" y="51"/>
                    <a:pt x="7647" y="154"/>
                  </a:cubicBezTo>
                  <a:cubicBezTo>
                    <a:pt x="3977" y="1560"/>
                    <a:pt x="2709" y="5555"/>
                    <a:pt x="0" y="7835"/>
                  </a:cubicBezTo>
                  <a:cubicBezTo>
                    <a:pt x="68" y="8487"/>
                    <a:pt x="85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8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36" y="754"/>
                    <a:pt x="9464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7" name="任意多边形: 形状 306">
              <a:extLst>
                <a:ext uri="{FF2B5EF4-FFF2-40B4-BE49-F238E27FC236}">
                  <a16:creationId xmlns:a16="http://schemas.microsoft.com/office/drawing/2014/main" id="{E1E24DD4-BBAD-0EB4-9DE2-FB6A8174BA83}"/>
                </a:ext>
              </a:extLst>
            </p:cNvPr>
            <p:cNvSpPr/>
            <p:nvPr/>
          </p:nvSpPr>
          <p:spPr>
            <a:xfrm>
              <a:off x="5078940" y="2892258"/>
              <a:ext cx="3980" cy="4663"/>
            </a:xfrm>
            <a:custGeom>
              <a:avLst/>
              <a:gdLst>
                <a:gd name="connsiteX0" fmla="*/ 2694 w 3980"/>
                <a:gd name="connsiteY0" fmla="*/ 0 h 4663"/>
                <a:gd name="connsiteX1" fmla="*/ 774 w 3980"/>
                <a:gd name="connsiteY1" fmla="*/ 1269 h 4663"/>
                <a:gd name="connsiteX2" fmla="*/ 843 w 3980"/>
                <a:gd name="connsiteY2" fmla="*/ 4424 h 4663"/>
                <a:gd name="connsiteX3" fmla="*/ 1614 w 3980"/>
                <a:gd name="connsiteY3" fmla="*/ 4664 h 4663"/>
                <a:gd name="connsiteX4" fmla="*/ 3414 w 3980"/>
                <a:gd name="connsiteY4" fmla="*/ 3652 h 4663"/>
                <a:gd name="connsiteX5" fmla="*/ 2694 w 3980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0" h="4663">
                  <a:moveTo>
                    <a:pt x="2694" y="0"/>
                  </a:moveTo>
                  <a:cubicBezTo>
                    <a:pt x="2197" y="309"/>
                    <a:pt x="1323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52" y="1423"/>
                    <a:pt x="26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8" name="任意多边形: 形状 307">
              <a:extLst>
                <a:ext uri="{FF2B5EF4-FFF2-40B4-BE49-F238E27FC236}">
                  <a16:creationId xmlns:a16="http://schemas.microsoft.com/office/drawing/2014/main" id="{8315C46F-49F2-B3B8-F5F7-9F0D184D1EA9}"/>
                </a:ext>
              </a:extLst>
            </p:cNvPr>
            <p:cNvSpPr/>
            <p:nvPr/>
          </p:nvSpPr>
          <p:spPr>
            <a:xfrm>
              <a:off x="5077251" y="2926034"/>
              <a:ext cx="19158" cy="21139"/>
            </a:xfrm>
            <a:custGeom>
              <a:avLst/>
              <a:gdLst>
                <a:gd name="connsiteX0" fmla="*/ 6184 w 19158"/>
                <a:gd name="connsiteY0" fmla="*/ 0 h 21139"/>
                <a:gd name="connsiteX1" fmla="*/ 1641 w 19158"/>
                <a:gd name="connsiteY1" fmla="*/ 3018 h 21139"/>
                <a:gd name="connsiteX2" fmla="*/ 6921 w 19158"/>
                <a:gd name="connsiteY2" fmla="*/ 20848 h 21139"/>
                <a:gd name="connsiteX3" fmla="*/ 8190 w 19158"/>
                <a:gd name="connsiteY3" fmla="*/ 21140 h 21139"/>
                <a:gd name="connsiteX4" fmla="*/ 9253 w 19158"/>
                <a:gd name="connsiteY4" fmla="*/ 20917 h 21139"/>
                <a:gd name="connsiteX5" fmla="*/ 17791 w 19158"/>
                <a:gd name="connsiteY5" fmla="*/ 13082 h 21139"/>
                <a:gd name="connsiteX6" fmla="*/ 18992 w 19158"/>
                <a:gd name="connsiteY6" fmla="*/ 9018 h 21139"/>
                <a:gd name="connsiteX7" fmla="*/ 18237 w 19158"/>
                <a:gd name="connsiteY7" fmla="*/ 6241 h 21139"/>
                <a:gd name="connsiteX8" fmla="*/ 7744 w 19158"/>
                <a:gd name="connsiteY8" fmla="*/ 171 h 21139"/>
                <a:gd name="connsiteX9" fmla="*/ 6184 w 19158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8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2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17"/>
                  </a:cubicBezTo>
                  <a:cubicBezTo>
                    <a:pt x="13128" y="19322"/>
                    <a:pt x="17637" y="18431"/>
                    <a:pt x="17791" y="13082"/>
                  </a:cubicBezTo>
                  <a:cubicBezTo>
                    <a:pt x="18272" y="11453"/>
                    <a:pt x="18649" y="10253"/>
                    <a:pt x="18992" y="9018"/>
                  </a:cubicBezTo>
                  <a:cubicBezTo>
                    <a:pt x="19283" y="7955"/>
                    <a:pt x="19283" y="6961"/>
                    <a:pt x="18237" y="6241"/>
                  </a:cubicBezTo>
                  <a:cubicBezTo>
                    <a:pt x="14911" y="3892"/>
                    <a:pt x="11774" y="1166"/>
                    <a:pt x="7744" y="171"/>
                  </a:cubicBezTo>
                  <a:cubicBezTo>
                    <a:pt x="7196" y="69"/>
                    <a:pt x="6682" y="0"/>
                    <a:pt x="6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22961934-1D35-F557-A2EC-AC86E58CE31D}"/>
                </a:ext>
              </a:extLst>
            </p:cNvPr>
            <p:cNvSpPr/>
            <p:nvPr/>
          </p:nvSpPr>
          <p:spPr>
            <a:xfrm>
              <a:off x="5079105" y="29061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8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8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501" y="17"/>
                    <a:pt x="4364" y="0"/>
                    <a:pt x="42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893ACAEA-06BE-E3E5-94D2-D775227DE543}"/>
                </a:ext>
              </a:extLst>
            </p:cNvPr>
            <p:cNvSpPr/>
            <p:nvPr/>
          </p:nvSpPr>
          <p:spPr>
            <a:xfrm>
              <a:off x="4948590" y="3127470"/>
              <a:ext cx="25750" cy="22940"/>
            </a:xfrm>
            <a:custGeom>
              <a:avLst/>
              <a:gdLst>
                <a:gd name="connsiteX0" fmla="*/ 17522 w 25750"/>
                <a:gd name="connsiteY0" fmla="*/ 0 h 22940"/>
                <a:gd name="connsiteX1" fmla="*/ 12035 w 25750"/>
                <a:gd name="connsiteY1" fmla="*/ 3463 h 22940"/>
                <a:gd name="connsiteX2" fmla="*/ 11813 w 25750"/>
                <a:gd name="connsiteY2" fmla="*/ 5589 h 22940"/>
                <a:gd name="connsiteX3" fmla="*/ 10252 w 25750"/>
                <a:gd name="connsiteY3" fmla="*/ 5058 h 22940"/>
                <a:gd name="connsiteX4" fmla="*/ 8898 w 25750"/>
                <a:gd name="connsiteY4" fmla="*/ 4972 h 22940"/>
                <a:gd name="connsiteX5" fmla="*/ 1251 w 25750"/>
                <a:gd name="connsiteY5" fmla="*/ 9001 h 22940"/>
                <a:gd name="connsiteX6" fmla="*/ 1183 w 25750"/>
                <a:gd name="connsiteY6" fmla="*/ 10544 h 22940"/>
                <a:gd name="connsiteX7" fmla="*/ 1594 w 25750"/>
                <a:gd name="connsiteY7" fmla="*/ 10664 h 22940"/>
                <a:gd name="connsiteX8" fmla="*/ 2160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7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22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22" y="0"/>
                  </a:moveTo>
                  <a:cubicBezTo>
                    <a:pt x="14693" y="0"/>
                    <a:pt x="12687" y="1269"/>
                    <a:pt x="12035" y="3463"/>
                  </a:cubicBezTo>
                  <a:cubicBezTo>
                    <a:pt x="11847" y="4098"/>
                    <a:pt x="11778" y="4835"/>
                    <a:pt x="11813" y="5589"/>
                  </a:cubicBezTo>
                  <a:cubicBezTo>
                    <a:pt x="11315" y="5332"/>
                    <a:pt x="10801" y="5126"/>
                    <a:pt x="10252" y="5058"/>
                  </a:cubicBezTo>
                  <a:cubicBezTo>
                    <a:pt x="9790" y="4989"/>
                    <a:pt x="9344" y="4972"/>
                    <a:pt x="8898" y="4972"/>
                  </a:cubicBezTo>
                  <a:cubicBezTo>
                    <a:pt x="5846" y="4972"/>
                    <a:pt x="3309" y="6464"/>
                    <a:pt x="1251" y="9001"/>
                  </a:cubicBezTo>
                  <a:cubicBezTo>
                    <a:pt x="908" y="9430"/>
                    <a:pt x="566" y="10064"/>
                    <a:pt x="1183" y="10544"/>
                  </a:cubicBezTo>
                  <a:cubicBezTo>
                    <a:pt x="1303" y="10630"/>
                    <a:pt x="1440" y="10664"/>
                    <a:pt x="1594" y="10664"/>
                  </a:cubicBezTo>
                  <a:cubicBezTo>
                    <a:pt x="1766" y="10664"/>
                    <a:pt x="1972" y="10630"/>
                    <a:pt x="2160" y="10596"/>
                  </a:cubicBezTo>
                  <a:cubicBezTo>
                    <a:pt x="2349" y="10561"/>
                    <a:pt x="2537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7" y="13167"/>
                  </a:cubicBezTo>
                  <a:cubicBezTo>
                    <a:pt x="15464" y="12773"/>
                    <a:pt x="15430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5" y="1303"/>
                    <a:pt x="21928" y="960"/>
                    <a:pt x="21431" y="720"/>
                  </a:cubicBezTo>
                  <a:cubicBezTo>
                    <a:pt x="20008" y="223"/>
                    <a:pt x="18688" y="0"/>
                    <a:pt x="175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1" name="任意多边形: 形状 310">
              <a:extLst>
                <a:ext uri="{FF2B5EF4-FFF2-40B4-BE49-F238E27FC236}">
                  <a16:creationId xmlns:a16="http://schemas.microsoft.com/office/drawing/2014/main" id="{18E89031-993D-7547-6524-917C5DB5B255}"/>
                </a:ext>
              </a:extLst>
            </p:cNvPr>
            <p:cNvSpPr/>
            <p:nvPr/>
          </p:nvSpPr>
          <p:spPr>
            <a:xfrm>
              <a:off x="4643805" y="3422330"/>
              <a:ext cx="11027" cy="11693"/>
            </a:xfrm>
            <a:custGeom>
              <a:avLst/>
              <a:gdLst>
                <a:gd name="connsiteX0" fmla="*/ 6872 w 11027"/>
                <a:gd name="connsiteY0" fmla="*/ 0 h 11693"/>
                <a:gd name="connsiteX1" fmla="*/ 1849 w 11027"/>
                <a:gd name="connsiteY1" fmla="*/ 1097 h 11693"/>
                <a:gd name="connsiteX2" fmla="*/ 32 w 11027"/>
                <a:gd name="connsiteY2" fmla="*/ 3926 h 11693"/>
                <a:gd name="connsiteX3" fmla="*/ 1609 w 11027"/>
                <a:gd name="connsiteY3" fmla="*/ 9927 h 11693"/>
                <a:gd name="connsiteX4" fmla="*/ 3855 w 11027"/>
                <a:gd name="connsiteY4" fmla="*/ 11693 h 11693"/>
                <a:gd name="connsiteX5" fmla="*/ 6049 w 11027"/>
                <a:gd name="connsiteY5" fmla="*/ 10921 h 11693"/>
                <a:gd name="connsiteX6" fmla="*/ 10353 w 11027"/>
                <a:gd name="connsiteY6" fmla="*/ 5041 h 11693"/>
                <a:gd name="connsiteX7" fmla="*/ 8278 w 11027"/>
                <a:gd name="connsiteY7" fmla="*/ 206 h 11693"/>
                <a:gd name="connsiteX8" fmla="*/ 6872 w 11027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27" h="11693">
                  <a:moveTo>
                    <a:pt x="6872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5" y="1372"/>
                    <a:pt x="-140" y="2692"/>
                    <a:pt x="32" y="3926"/>
                  </a:cubicBezTo>
                  <a:cubicBezTo>
                    <a:pt x="323" y="5966"/>
                    <a:pt x="821" y="8041"/>
                    <a:pt x="1609" y="9927"/>
                  </a:cubicBezTo>
                  <a:cubicBezTo>
                    <a:pt x="2124" y="11144"/>
                    <a:pt x="2912" y="11693"/>
                    <a:pt x="3855" y="11693"/>
                  </a:cubicBezTo>
                  <a:cubicBezTo>
                    <a:pt x="4524" y="11693"/>
                    <a:pt x="5278" y="11419"/>
                    <a:pt x="6049" y="10921"/>
                  </a:cubicBezTo>
                  <a:cubicBezTo>
                    <a:pt x="8261" y="9516"/>
                    <a:pt x="8519" y="6635"/>
                    <a:pt x="10353" y="5041"/>
                  </a:cubicBezTo>
                  <a:cubicBezTo>
                    <a:pt x="11759" y="2486"/>
                    <a:pt x="10919" y="892"/>
                    <a:pt x="8278" y="206"/>
                  </a:cubicBezTo>
                  <a:cubicBezTo>
                    <a:pt x="7798" y="51"/>
                    <a:pt x="7335" y="0"/>
                    <a:pt x="68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2" name="任意多边形: 形状 311">
              <a:extLst>
                <a:ext uri="{FF2B5EF4-FFF2-40B4-BE49-F238E27FC236}">
                  <a16:creationId xmlns:a16="http://schemas.microsoft.com/office/drawing/2014/main" id="{262A4167-F66C-2938-48CF-9046F4B3AC7D}"/>
                </a:ext>
              </a:extLst>
            </p:cNvPr>
            <p:cNvSpPr/>
            <p:nvPr/>
          </p:nvSpPr>
          <p:spPr>
            <a:xfrm>
              <a:off x="4969346" y="3046820"/>
              <a:ext cx="4594" cy="4337"/>
            </a:xfrm>
            <a:custGeom>
              <a:avLst/>
              <a:gdLst>
                <a:gd name="connsiteX0" fmla="*/ 2664 w 4594"/>
                <a:gd name="connsiteY0" fmla="*/ 0 h 4337"/>
                <a:gd name="connsiteX1" fmla="*/ 41 w 4594"/>
                <a:gd name="connsiteY1" fmla="*/ 2092 h 4337"/>
                <a:gd name="connsiteX2" fmla="*/ 1618 w 4594"/>
                <a:gd name="connsiteY2" fmla="*/ 4321 h 4337"/>
                <a:gd name="connsiteX3" fmla="*/ 1858 w 4594"/>
                <a:gd name="connsiteY3" fmla="*/ 4338 h 4337"/>
                <a:gd name="connsiteX4" fmla="*/ 4550 w 4594"/>
                <a:gd name="connsiteY4" fmla="*/ 1800 h 4337"/>
                <a:gd name="connsiteX5" fmla="*/ 3196 w 4594"/>
                <a:gd name="connsiteY5" fmla="*/ 51 h 4337"/>
                <a:gd name="connsiteX6" fmla="*/ 2664 w 4594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4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90" y="4338"/>
                    <a:pt x="1858" y="4338"/>
                  </a:cubicBezTo>
                  <a:cubicBezTo>
                    <a:pt x="3350" y="4338"/>
                    <a:pt x="4207" y="3275"/>
                    <a:pt x="4550" y="1800"/>
                  </a:cubicBezTo>
                  <a:cubicBezTo>
                    <a:pt x="4790" y="789"/>
                    <a:pt x="4036" y="343"/>
                    <a:pt x="3196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3" name="任意多边形: 形状 312">
              <a:extLst>
                <a:ext uri="{FF2B5EF4-FFF2-40B4-BE49-F238E27FC236}">
                  <a16:creationId xmlns:a16="http://schemas.microsoft.com/office/drawing/2014/main" id="{B5279712-72AE-CA8E-BA18-59DBFFEB82E6}"/>
                </a:ext>
              </a:extLst>
            </p:cNvPr>
            <p:cNvSpPr/>
            <p:nvPr/>
          </p:nvSpPr>
          <p:spPr>
            <a:xfrm>
              <a:off x="4981703" y="2945630"/>
              <a:ext cx="15441" cy="16733"/>
            </a:xfrm>
            <a:custGeom>
              <a:avLst/>
              <a:gdLst>
                <a:gd name="connsiteX0" fmla="*/ 8429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6 w 15441"/>
                <a:gd name="connsiteY9" fmla="*/ 720 h 16733"/>
                <a:gd name="connsiteX10" fmla="*/ 12321 w 15441"/>
                <a:gd name="connsiteY10" fmla="*/ 737 h 16733"/>
                <a:gd name="connsiteX11" fmla="*/ 8429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29" y="0"/>
                  </a:moveTo>
                  <a:cubicBezTo>
                    <a:pt x="7332" y="0"/>
                    <a:pt x="6337" y="206"/>
                    <a:pt x="5360" y="497"/>
                  </a:cubicBezTo>
                  <a:cubicBezTo>
                    <a:pt x="4622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43"/>
                    <a:pt x="12355" y="720"/>
                    <a:pt x="12286" y="720"/>
                  </a:cubicBezTo>
                  <a:cubicBezTo>
                    <a:pt x="12270" y="720"/>
                    <a:pt x="12286" y="737"/>
                    <a:pt x="12321" y="737"/>
                  </a:cubicBezTo>
                  <a:cubicBezTo>
                    <a:pt x="10812" y="223"/>
                    <a:pt x="9560" y="0"/>
                    <a:pt x="84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4" name="任意多边形: 形状 313">
              <a:extLst>
                <a:ext uri="{FF2B5EF4-FFF2-40B4-BE49-F238E27FC236}">
                  <a16:creationId xmlns:a16="http://schemas.microsoft.com/office/drawing/2014/main" id="{93969E96-12EB-DB0B-535A-EF711A139722}"/>
                </a:ext>
              </a:extLst>
            </p:cNvPr>
            <p:cNvSpPr/>
            <p:nvPr/>
          </p:nvSpPr>
          <p:spPr>
            <a:xfrm>
              <a:off x="4970608" y="3152999"/>
              <a:ext cx="13043" cy="15481"/>
            </a:xfrm>
            <a:custGeom>
              <a:avLst/>
              <a:gdLst>
                <a:gd name="connsiteX0" fmla="*/ 13009 w 13043"/>
                <a:gd name="connsiteY0" fmla="*/ 1337 h 15481"/>
                <a:gd name="connsiteX1" fmla="*/ 13026 w 13043"/>
                <a:gd name="connsiteY1" fmla="*/ 1355 h 15481"/>
                <a:gd name="connsiteX2" fmla="*/ 13026 w 13043"/>
                <a:gd name="connsiteY2" fmla="*/ 1337 h 15481"/>
                <a:gd name="connsiteX3" fmla="*/ 13009 w 13043"/>
                <a:gd name="connsiteY3" fmla="*/ 1337 h 15481"/>
                <a:gd name="connsiteX4" fmla="*/ 8071 w 13043"/>
                <a:gd name="connsiteY4" fmla="*/ 0 h 15481"/>
                <a:gd name="connsiteX5" fmla="*/ 6288 w 13043"/>
                <a:gd name="connsiteY5" fmla="*/ 154 h 15481"/>
                <a:gd name="connsiteX6" fmla="*/ 4693 w 13043"/>
                <a:gd name="connsiteY6" fmla="*/ 1492 h 15481"/>
                <a:gd name="connsiteX7" fmla="*/ 2739 w 13043"/>
                <a:gd name="connsiteY7" fmla="*/ 4818 h 15481"/>
                <a:gd name="connsiteX8" fmla="*/ 116 w 13043"/>
                <a:gd name="connsiteY8" fmla="*/ 6738 h 15481"/>
                <a:gd name="connsiteX9" fmla="*/ 3733 w 13043"/>
                <a:gd name="connsiteY9" fmla="*/ 15482 h 15481"/>
                <a:gd name="connsiteX10" fmla="*/ 13043 w 13043"/>
                <a:gd name="connsiteY10" fmla="*/ 1355 h 15481"/>
                <a:gd name="connsiteX11" fmla="*/ 8071 w 13043"/>
                <a:gd name="connsiteY11" fmla="*/ 0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3" h="15481">
                  <a:moveTo>
                    <a:pt x="13009" y="1337"/>
                  </a:moveTo>
                  <a:cubicBezTo>
                    <a:pt x="13009" y="1337"/>
                    <a:pt x="13009" y="1337"/>
                    <a:pt x="13026" y="1355"/>
                  </a:cubicBezTo>
                  <a:cubicBezTo>
                    <a:pt x="13026" y="1355"/>
                    <a:pt x="13026" y="1355"/>
                    <a:pt x="13026" y="1337"/>
                  </a:cubicBezTo>
                  <a:cubicBezTo>
                    <a:pt x="13026" y="1337"/>
                    <a:pt x="13026" y="1337"/>
                    <a:pt x="13009" y="1337"/>
                  </a:cubicBezTo>
                  <a:moveTo>
                    <a:pt x="8071" y="0"/>
                  </a:moveTo>
                  <a:cubicBezTo>
                    <a:pt x="7454" y="0"/>
                    <a:pt x="6871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5" y="4509"/>
                    <a:pt x="3836" y="4149"/>
                    <a:pt x="2739" y="4818"/>
                  </a:cubicBezTo>
                  <a:cubicBezTo>
                    <a:pt x="1813" y="5384"/>
                    <a:pt x="458" y="4921"/>
                    <a:pt x="116" y="6738"/>
                  </a:cubicBezTo>
                  <a:cubicBezTo>
                    <a:pt x="-450" y="9755"/>
                    <a:pt x="1110" y="13733"/>
                    <a:pt x="3733" y="15482"/>
                  </a:cubicBezTo>
                  <a:cubicBezTo>
                    <a:pt x="6802" y="10750"/>
                    <a:pt x="9905" y="6052"/>
                    <a:pt x="13043" y="1355"/>
                  </a:cubicBezTo>
                  <a:cubicBezTo>
                    <a:pt x="11071" y="326"/>
                    <a:pt x="9511" y="0"/>
                    <a:pt x="80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77A47B2D-2E71-8B5F-2828-6D685143CA78}"/>
                </a:ext>
              </a:extLst>
            </p:cNvPr>
            <p:cNvSpPr/>
            <p:nvPr/>
          </p:nvSpPr>
          <p:spPr>
            <a:xfrm>
              <a:off x="4974324" y="3154337"/>
              <a:ext cx="11751" cy="14933"/>
            </a:xfrm>
            <a:custGeom>
              <a:avLst/>
              <a:gdLst>
                <a:gd name="connsiteX0" fmla="*/ 9327 w 11751"/>
                <a:gd name="connsiteY0" fmla="*/ 0 h 14933"/>
                <a:gd name="connsiteX1" fmla="*/ 9327 w 11751"/>
                <a:gd name="connsiteY1" fmla="*/ 0 h 14933"/>
                <a:gd name="connsiteX2" fmla="*/ 9327 w 11751"/>
                <a:gd name="connsiteY2" fmla="*/ 17 h 14933"/>
                <a:gd name="connsiteX3" fmla="*/ 9327 w 11751"/>
                <a:gd name="connsiteY3" fmla="*/ 0 h 14933"/>
                <a:gd name="connsiteX4" fmla="*/ 0 w 11751"/>
                <a:gd name="connsiteY4" fmla="*/ 14145 h 14933"/>
                <a:gd name="connsiteX5" fmla="*/ 480 w 11751"/>
                <a:gd name="connsiteY5" fmla="*/ 14436 h 14933"/>
                <a:gd name="connsiteX6" fmla="*/ 2589 w 11751"/>
                <a:gd name="connsiteY6" fmla="*/ 14933 h 14933"/>
                <a:gd name="connsiteX7" fmla="*/ 9807 w 11751"/>
                <a:gd name="connsiteY7" fmla="*/ 10630 h 14933"/>
                <a:gd name="connsiteX8" fmla="*/ 10441 w 11751"/>
                <a:gd name="connsiteY8" fmla="*/ 806 h 14933"/>
                <a:gd name="connsiteX9" fmla="*/ 9327 w 11751"/>
                <a:gd name="connsiteY9" fmla="*/ 0 h 1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1" h="14933">
                  <a:moveTo>
                    <a:pt x="9327" y="0"/>
                  </a:moveTo>
                  <a:cubicBezTo>
                    <a:pt x="9327" y="0"/>
                    <a:pt x="9327" y="17"/>
                    <a:pt x="9327" y="0"/>
                  </a:cubicBezTo>
                  <a:cubicBezTo>
                    <a:pt x="9327" y="17"/>
                    <a:pt x="9327" y="17"/>
                    <a:pt x="9327" y="17"/>
                  </a:cubicBezTo>
                  <a:cubicBezTo>
                    <a:pt x="9327" y="17"/>
                    <a:pt x="9327" y="17"/>
                    <a:pt x="9327" y="0"/>
                  </a:cubicBezTo>
                  <a:cubicBezTo>
                    <a:pt x="6190" y="4698"/>
                    <a:pt x="3086" y="9413"/>
                    <a:pt x="0" y="14145"/>
                  </a:cubicBezTo>
                  <a:cubicBezTo>
                    <a:pt x="154" y="14247"/>
                    <a:pt x="309" y="14333"/>
                    <a:pt x="480" y="14436"/>
                  </a:cubicBezTo>
                  <a:cubicBezTo>
                    <a:pt x="1115" y="14779"/>
                    <a:pt x="1835" y="14933"/>
                    <a:pt x="2589" y="14933"/>
                  </a:cubicBezTo>
                  <a:cubicBezTo>
                    <a:pt x="5007" y="14933"/>
                    <a:pt x="7853" y="13321"/>
                    <a:pt x="9807" y="10630"/>
                  </a:cubicBezTo>
                  <a:cubicBezTo>
                    <a:pt x="12104" y="7475"/>
                    <a:pt x="12430" y="2915"/>
                    <a:pt x="10441" y="806"/>
                  </a:cubicBezTo>
                  <a:cubicBezTo>
                    <a:pt x="10013" y="360"/>
                    <a:pt x="9464" y="51"/>
                    <a:pt x="93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5612B8CF-0B92-6291-5407-FBDE7E247057}"/>
                </a:ext>
              </a:extLst>
            </p:cNvPr>
            <p:cNvSpPr/>
            <p:nvPr/>
          </p:nvSpPr>
          <p:spPr>
            <a:xfrm>
              <a:off x="5096674" y="29926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7540 w 10609"/>
                <a:gd name="connsiteY6" fmla="*/ 11333 h 11710"/>
                <a:gd name="connsiteX7" fmla="*/ 10609 w 10609"/>
                <a:gd name="connsiteY7" fmla="*/ 8230 h 11710"/>
                <a:gd name="connsiteX8" fmla="*/ 10301 w 10609"/>
                <a:gd name="connsiteY8" fmla="*/ 2109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466" y="11710"/>
                    <a:pt x="6512" y="11487"/>
                    <a:pt x="7540" y="11333"/>
                  </a:cubicBezTo>
                  <a:cubicBezTo>
                    <a:pt x="8552" y="10304"/>
                    <a:pt x="9581" y="9258"/>
                    <a:pt x="10609" y="8230"/>
                  </a:cubicBezTo>
                  <a:cubicBezTo>
                    <a:pt x="10558" y="6584"/>
                    <a:pt x="10729" y="4269"/>
                    <a:pt x="10301" y="2109"/>
                  </a:cubicBezTo>
                  <a:cubicBezTo>
                    <a:pt x="10009" y="652"/>
                    <a:pt x="9220" y="0"/>
                    <a:pt x="8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C21685D3-DA2A-74B3-372F-A7A2754157B2}"/>
                </a:ext>
              </a:extLst>
            </p:cNvPr>
            <p:cNvSpPr/>
            <p:nvPr/>
          </p:nvSpPr>
          <p:spPr>
            <a:xfrm>
              <a:off x="5104214" y="3000872"/>
              <a:ext cx="3069" cy="3103"/>
            </a:xfrm>
            <a:custGeom>
              <a:avLst/>
              <a:gdLst>
                <a:gd name="connsiteX0" fmla="*/ 3069 w 3069"/>
                <a:gd name="connsiteY0" fmla="*/ 0 h 3103"/>
                <a:gd name="connsiteX1" fmla="*/ 0 w 3069"/>
                <a:gd name="connsiteY1" fmla="*/ 3103 h 3103"/>
                <a:gd name="connsiteX2" fmla="*/ 995 w 3069"/>
                <a:gd name="connsiteY2" fmla="*/ 2966 h 3103"/>
                <a:gd name="connsiteX3" fmla="*/ 3069 w 3069"/>
                <a:gd name="connsiteY3" fmla="*/ 137 h 3103"/>
                <a:gd name="connsiteX4" fmla="*/ 3069 w 3069"/>
                <a:gd name="connsiteY4" fmla="*/ 0 h 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9" h="3103">
                  <a:moveTo>
                    <a:pt x="3069" y="0"/>
                  </a:moveTo>
                  <a:cubicBezTo>
                    <a:pt x="2041" y="1029"/>
                    <a:pt x="1012" y="2074"/>
                    <a:pt x="0" y="3103"/>
                  </a:cubicBezTo>
                  <a:cubicBezTo>
                    <a:pt x="326" y="3052"/>
                    <a:pt x="669" y="3000"/>
                    <a:pt x="995" y="2966"/>
                  </a:cubicBezTo>
                  <a:cubicBezTo>
                    <a:pt x="2263" y="2829"/>
                    <a:pt x="2555" y="1817"/>
                    <a:pt x="3069" y="137"/>
                  </a:cubicBezTo>
                  <a:cubicBezTo>
                    <a:pt x="3069" y="103"/>
                    <a:pt x="3069" y="51"/>
                    <a:pt x="3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8" name="任意多边形: 形状 317">
              <a:extLst>
                <a:ext uri="{FF2B5EF4-FFF2-40B4-BE49-F238E27FC236}">
                  <a16:creationId xmlns:a16="http://schemas.microsoft.com/office/drawing/2014/main" id="{94CB5A96-7B43-37DD-4A5E-87D37B4F239B}"/>
                </a:ext>
              </a:extLst>
            </p:cNvPr>
            <p:cNvSpPr/>
            <p:nvPr/>
          </p:nvSpPr>
          <p:spPr>
            <a:xfrm>
              <a:off x="4953986" y="2949557"/>
              <a:ext cx="6265" cy="7098"/>
            </a:xfrm>
            <a:custGeom>
              <a:avLst/>
              <a:gdLst>
                <a:gd name="connsiteX0" fmla="*/ 3313 w 6265"/>
                <a:gd name="connsiteY0" fmla="*/ 0 h 7098"/>
                <a:gd name="connsiteX1" fmla="*/ 90 w 6265"/>
                <a:gd name="connsiteY1" fmla="*/ 2932 h 7098"/>
                <a:gd name="connsiteX2" fmla="*/ 2113 w 6265"/>
                <a:gd name="connsiteY2" fmla="*/ 6944 h 7098"/>
                <a:gd name="connsiteX3" fmla="*/ 2970 w 6265"/>
                <a:gd name="connsiteY3" fmla="*/ 7098 h 7098"/>
                <a:gd name="connsiteX4" fmla="*/ 6142 w 6265"/>
                <a:gd name="connsiteY4" fmla="*/ 4218 h 7098"/>
                <a:gd name="connsiteX5" fmla="*/ 4102 w 6265"/>
                <a:gd name="connsiteY5" fmla="*/ 189 h 7098"/>
                <a:gd name="connsiteX6" fmla="*/ 3313 w 6265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5" h="7098">
                  <a:moveTo>
                    <a:pt x="3313" y="0"/>
                  </a:moveTo>
                  <a:cubicBezTo>
                    <a:pt x="1942" y="0"/>
                    <a:pt x="364" y="1372"/>
                    <a:pt x="90" y="2932"/>
                  </a:cubicBezTo>
                  <a:cubicBezTo>
                    <a:pt x="-236" y="4784"/>
                    <a:pt x="296" y="6309"/>
                    <a:pt x="2113" y="6944"/>
                  </a:cubicBezTo>
                  <a:cubicBezTo>
                    <a:pt x="2405" y="7047"/>
                    <a:pt x="2679" y="7098"/>
                    <a:pt x="2970" y="7098"/>
                  </a:cubicBezTo>
                  <a:cubicBezTo>
                    <a:pt x="4411" y="7098"/>
                    <a:pt x="5765" y="5898"/>
                    <a:pt x="6142" y="4218"/>
                  </a:cubicBezTo>
                  <a:cubicBezTo>
                    <a:pt x="6622" y="2229"/>
                    <a:pt x="5645" y="926"/>
                    <a:pt x="4102" y="189"/>
                  </a:cubicBezTo>
                  <a:cubicBezTo>
                    <a:pt x="3862" y="51"/>
                    <a:pt x="3587" y="0"/>
                    <a:pt x="33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9" name="任意多边形: 形状 318">
              <a:extLst>
                <a:ext uri="{FF2B5EF4-FFF2-40B4-BE49-F238E27FC236}">
                  <a16:creationId xmlns:a16="http://schemas.microsoft.com/office/drawing/2014/main" id="{DE20B243-BC55-5924-BA27-AE2E93394CD2}"/>
                </a:ext>
              </a:extLst>
            </p:cNvPr>
            <p:cNvSpPr/>
            <p:nvPr/>
          </p:nvSpPr>
          <p:spPr>
            <a:xfrm>
              <a:off x="4573715" y="3767219"/>
              <a:ext cx="19103" cy="33484"/>
            </a:xfrm>
            <a:custGeom>
              <a:avLst/>
              <a:gdLst>
                <a:gd name="connsiteX0" fmla="*/ 13646 w 19103"/>
                <a:gd name="connsiteY0" fmla="*/ 0 h 33484"/>
                <a:gd name="connsiteX1" fmla="*/ 10543 w 19103"/>
                <a:gd name="connsiteY1" fmla="*/ 651 h 33484"/>
                <a:gd name="connsiteX2" fmla="*/ 5674 w 19103"/>
                <a:gd name="connsiteY2" fmla="*/ 8384 h 33484"/>
                <a:gd name="connsiteX3" fmla="*/ 8537 w 19103"/>
                <a:gd name="connsiteY3" fmla="*/ 14384 h 33484"/>
                <a:gd name="connsiteX4" fmla="*/ 8126 w 19103"/>
                <a:gd name="connsiteY4" fmla="*/ 14350 h 33484"/>
                <a:gd name="connsiteX5" fmla="*/ 2108 w 19103"/>
                <a:gd name="connsiteY5" fmla="*/ 21671 h 33484"/>
                <a:gd name="connsiteX6" fmla="*/ 719 w 19103"/>
                <a:gd name="connsiteY6" fmla="*/ 24843 h 33484"/>
                <a:gd name="connsiteX7" fmla="*/ 239 w 19103"/>
                <a:gd name="connsiteY7" fmla="*/ 27141 h 33484"/>
                <a:gd name="connsiteX8" fmla="*/ 7869 w 19103"/>
                <a:gd name="connsiteY8" fmla="*/ 33484 h 33484"/>
                <a:gd name="connsiteX9" fmla="*/ 7954 w 19103"/>
                <a:gd name="connsiteY9" fmla="*/ 33484 h 33484"/>
                <a:gd name="connsiteX10" fmla="*/ 14949 w 19103"/>
                <a:gd name="connsiteY10" fmla="*/ 27381 h 33484"/>
                <a:gd name="connsiteX11" fmla="*/ 15892 w 19103"/>
                <a:gd name="connsiteY11" fmla="*/ 23437 h 33484"/>
                <a:gd name="connsiteX12" fmla="*/ 13303 w 19103"/>
                <a:gd name="connsiteY12" fmla="*/ 15911 h 33484"/>
                <a:gd name="connsiteX13" fmla="*/ 13904 w 19103"/>
                <a:gd name="connsiteY13" fmla="*/ 13904 h 33484"/>
                <a:gd name="connsiteX14" fmla="*/ 15961 w 19103"/>
                <a:gd name="connsiteY14" fmla="*/ 11058 h 33484"/>
                <a:gd name="connsiteX15" fmla="*/ 19047 w 19103"/>
                <a:gd name="connsiteY15" fmla="*/ 8470 h 33484"/>
                <a:gd name="connsiteX16" fmla="*/ 18241 w 19103"/>
                <a:gd name="connsiteY16" fmla="*/ 2932 h 33484"/>
                <a:gd name="connsiteX17" fmla="*/ 13646 w 19103"/>
                <a:gd name="connsiteY17" fmla="*/ 0 h 33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103" h="33484">
                  <a:moveTo>
                    <a:pt x="13646" y="0"/>
                  </a:moveTo>
                  <a:cubicBezTo>
                    <a:pt x="12686" y="0"/>
                    <a:pt x="11640" y="223"/>
                    <a:pt x="10543" y="651"/>
                  </a:cubicBezTo>
                  <a:cubicBezTo>
                    <a:pt x="6034" y="2469"/>
                    <a:pt x="4405" y="4955"/>
                    <a:pt x="5674" y="8384"/>
                  </a:cubicBezTo>
                  <a:cubicBezTo>
                    <a:pt x="6445" y="10459"/>
                    <a:pt x="7543" y="12413"/>
                    <a:pt x="8537" y="14384"/>
                  </a:cubicBezTo>
                  <a:lnTo>
                    <a:pt x="8126" y="14350"/>
                  </a:lnTo>
                  <a:cubicBezTo>
                    <a:pt x="3154" y="14367"/>
                    <a:pt x="1679" y="16150"/>
                    <a:pt x="2108" y="21671"/>
                  </a:cubicBezTo>
                  <a:cubicBezTo>
                    <a:pt x="2211" y="22991"/>
                    <a:pt x="2588" y="24329"/>
                    <a:pt x="719" y="24843"/>
                  </a:cubicBezTo>
                  <a:cubicBezTo>
                    <a:pt x="-292" y="25117"/>
                    <a:pt x="-18" y="26301"/>
                    <a:pt x="239" y="27141"/>
                  </a:cubicBezTo>
                  <a:cubicBezTo>
                    <a:pt x="1233" y="30278"/>
                    <a:pt x="5160" y="33484"/>
                    <a:pt x="7869" y="33484"/>
                  </a:cubicBezTo>
                  <a:cubicBezTo>
                    <a:pt x="7903" y="33484"/>
                    <a:pt x="7920" y="33484"/>
                    <a:pt x="7954" y="33484"/>
                  </a:cubicBezTo>
                  <a:cubicBezTo>
                    <a:pt x="10886" y="33416"/>
                    <a:pt x="13698" y="30998"/>
                    <a:pt x="14949" y="27381"/>
                  </a:cubicBezTo>
                  <a:cubicBezTo>
                    <a:pt x="15378" y="26112"/>
                    <a:pt x="15721" y="24774"/>
                    <a:pt x="15892" y="23437"/>
                  </a:cubicBezTo>
                  <a:cubicBezTo>
                    <a:pt x="16304" y="20060"/>
                    <a:pt x="15326" y="17453"/>
                    <a:pt x="13303" y="15911"/>
                  </a:cubicBezTo>
                  <a:cubicBezTo>
                    <a:pt x="13698" y="15379"/>
                    <a:pt x="13818" y="14659"/>
                    <a:pt x="13904" y="13904"/>
                  </a:cubicBezTo>
                  <a:cubicBezTo>
                    <a:pt x="14195" y="12636"/>
                    <a:pt x="14675" y="11573"/>
                    <a:pt x="15961" y="11058"/>
                  </a:cubicBezTo>
                  <a:cubicBezTo>
                    <a:pt x="18944" y="9893"/>
                    <a:pt x="18927" y="9858"/>
                    <a:pt x="19047" y="8470"/>
                  </a:cubicBezTo>
                  <a:cubicBezTo>
                    <a:pt x="19218" y="6550"/>
                    <a:pt x="19013" y="4698"/>
                    <a:pt x="18241" y="2932"/>
                  </a:cubicBezTo>
                  <a:cubicBezTo>
                    <a:pt x="17401" y="1029"/>
                    <a:pt x="15721" y="0"/>
                    <a:pt x="136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0" name="任意多边形: 形状 319">
              <a:extLst>
                <a:ext uri="{FF2B5EF4-FFF2-40B4-BE49-F238E27FC236}">
                  <a16:creationId xmlns:a16="http://schemas.microsoft.com/office/drawing/2014/main" id="{8B6DF659-5E7A-12A2-859D-5D843C72DF78}"/>
                </a:ext>
              </a:extLst>
            </p:cNvPr>
            <p:cNvSpPr/>
            <p:nvPr/>
          </p:nvSpPr>
          <p:spPr>
            <a:xfrm>
              <a:off x="4562364" y="3766293"/>
              <a:ext cx="11556" cy="12533"/>
            </a:xfrm>
            <a:custGeom>
              <a:avLst/>
              <a:gdLst>
                <a:gd name="connsiteX0" fmla="*/ 3463 w 11556"/>
                <a:gd name="connsiteY0" fmla="*/ 0 h 12533"/>
                <a:gd name="connsiteX1" fmla="*/ 1166 w 11556"/>
                <a:gd name="connsiteY1" fmla="*/ 1783 h 12533"/>
                <a:gd name="connsiteX2" fmla="*/ 0 w 11556"/>
                <a:gd name="connsiteY2" fmla="*/ 5692 h 12533"/>
                <a:gd name="connsiteX3" fmla="*/ 4029 w 11556"/>
                <a:gd name="connsiteY3" fmla="*/ 12533 h 12533"/>
                <a:gd name="connsiteX4" fmla="*/ 7613 w 11556"/>
                <a:gd name="connsiteY4" fmla="*/ 12002 h 12533"/>
                <a:gd name="connsiteX5" fmla="*/ 8830 w 11556"/>
                <a:gd name="connsiteY5" fmla="*/ 11847 h 12533"/>
                <a:gd name="connsiteX6" fmla="*/ 11007 w 11556"/>
                <a:gd name="connsiteY6" fmla="*/ 6412 h 12533"/>
                <a:gd name="connsiteX7" fmla="*/ 5127 w 11556"/>
                <a:gd name="connsiteY7" fmla="*/ 977 h 12533"/>
                <a:gd name="connsiteX8" fmla="*/ 3463 w 11556"/>
                <a:gd name="connsiteY8" fmla="*/ 0 h 1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56" h="12533">
                  <a:moveTo>
                    <a:pt x="3463" y="0"/>
                  </a:moveTo>
                  <a:cubicBezTo>
                    <a:pt x="2538" y="0"/>
                    <a:pt x="1732" y="857"/>
                    <a:pt x="1166" y="1783"/>
                  </a:cubicBezTo>
                  <a:cubicBezTo>
                    <a:pt x="429" y="3000"/>
                    <a:pt x="292" y="4629"/>
                    <a:pt x="0" y="5692"/>
                  </a:cubicBezTo>
                  <a:cubicBezTo>
                    <a:pt x="69" y="10630"/>
                    <a:pt x="995" y="12533"/>
                    <a:pt x="4029" y="12533"/>
                  </a:cubicBezTo>
                  <a:cubicBezTo>
                    <a:pt x="4989" y="12533"/>
                    <a:pt x="6172" y="12344"/>
                    <a:pt x="7613" y="12002"/>
                  </a:cubicBezTo>
                  <a:cubicBezTo>
                    <a:pt x="8007" y="11899"/>
                    <a:pt x="8453" y="11967"/>
                    <a:pt x="8830" y="11847"/>
                  </a:cubicBezTo>
                  <a:cubicBezTo>
                    <a:pt x="11573" y="10973"/>
                    <a:pt x="12139" y="9258"/>
                    <a:pt x="11007" y="6412"/>
                  </a:cubicBezTo>
                  <a:cubicBezTo>
                    <a:pt x="9858" y="3532"/>
                    <a:pt x="6858" y="3069"/>
                    <a:pt x="5127" y="977"/>
                  </a:cubicBezTo>
                  <a:cubicBezTo>
                    <a:pt x="4544" y="274"/>
                    <a:pt x="3995" y="0"/>
                    <a:pt x="34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1" name="任意多边形: 形状 320">
              <a:extLst>
                <a:ext uri="{FF2B5EF4-FFF2-40B4-BE49-F238E27FC236}">
                  <a16:creationId xmlns:a16="http://schemas.microsoft.com/office/drawing/2014/main" id="{E91DA976-161E-8884-206A-164B756301B0}"/>
                </a:ext>
              </a:extLst>
            </p:cNvPr>
            <p:cNvSpPr/>
            <p:nvPr/>
          </p:nvSpPr>
          <p:spPr>
            <a:xfrm>
              <a:off x="4605770" y="3596626"/>
              <a:ext cx="13516" cy="12669"/>
            </a:xfrm>
            <a:custGeom>
              <a:avLst/>
              <a:gdLst>
                <a:gd name="connsiteX0" fmla="*/ 7292 w 13516"/>
                <a:gd name="connsiteY0" fmla="*/ 0 h 12669"/>
                <a:gd name="connsiteX1" fmla="*/ 280 w 13516"/>
                <a:gd name="connsiteY1" fmla="*/ 4852 h 12669"/>
                <a:gd name="connsiteX2" fmla="*/ 4360 w 13516"/>
                <a:gd name="connsiteY2" fmla="*/ 11041 h 12669"/>
                <a:gd name="connsiteX3" fmla="*/ 6023 w 13516"/>
                <a:gd name="connsiteY3" fmla="*/ 11864 h 12669"/>
                <a:gd name="connsiteX4" fmla="*/ 9298 w 13516"/>
                <a:gd name="connsiteY4" fmla="*/ 12670 h 12669"/>
                <a:gd name="connsiteX5" fmla="*/ 13516 w 13516"/>
                <a:gd name="connsiteY5" fmla="*/ 6532 h 12669"/>
                <a:gd name="connsiteX6" fmla="*/ 8149 w 13516"/>
                <a:gd name="connsiteY6" fmla="*/ 51 h 12669"/>
                <a:gd name="connsiteX7" fmla="*/ 7292 w 13516"/>
                <a:gd name="connsiteY7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69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3"/>
                    <a:pt x="4360" y="11041"/>
                  </a:cubicBezTo>
                  <a:cubicBezTo>
                    <a:pt x="4892" y="11367"/>
                    <a:pt x="5457" y="11607"/>
                    <a:pt x="6023" y="11864"/>
                  </a:cubicBezTo>
                  <a:cubicBezTo>
                    <a:pt x="7240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2" name="任意多边形: 形状 321">
              <a:extLst>
                <a:ext uri="{FF2B5EF4-FFF2-40B4-BE49-F238E27FC236}">
                  <a16:creationId xmlns:a16="http://schemas.microsoft.com/office/drawing/2014/main" id="{6E7DD457-BF79-3E20-83BD-C9683309E78E}"/>
                </a:ext>
              </a:extLst>
            </p:cNvPr>
            <p:cNvSpPr/>
            <p:nvPr/>
          </p:nvSpPr>
          <p:spPr>
            <a:xfrm>
              <a:off x="5096882" y="2982149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8" y="8487"/>
                    <a:pt x="2943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3" name="任意多边形: 形状 322">
              <a:extLst>
                <a:ext uri="{FF2B5EF4-FFF2-40B4-BE49-F238E27FC236}">
                  <a16:creationId xmlns:a16="http://schemas.microsoft.com/office/drawing/2014/main" id="{BBA642EA-E85B-C622-BE55-C1973AC4A1BB}"/>
                </a:ext>
              </a:extLst>
            </p:cNvPr>
            <p:cNvSpPr/>
            <p:nvPr/>
          </p:nvSpPr>
          <p:spPr>
            <a:xfrm>
              <a:off x="4648079" y="3440041"/>
              <a:ext cx="6959" cy="7338"/>
            </a:xfrm>
            <a:custGeom>
              <a:avLst/>
              <a:gdLst>
                <a:gd name="connsiteX0" fmla="*/ 4022 w 6959"/>
                <a:gd name="connsiteY0" fmla="*/ 0 h 7338"/>
                <a:gd name="connsiteX1" fmla="*/ 148 w 6959"/>
                <a:gd name="connsiteY1" fmla="*/ 2640 h 7338"/>
                <a:gd name="connsiteX2" fmla="*/ 2342 w 6959"/>
                <a:gd name="connsiteY2" fmla="*/ 7150 h 7338"/>
                <a:gd name="connsiteX3" fmla="*/ 3491 w 6959"/>
                <a:gd name="connsiteY3" fmla="*/ 7338 h 7338"/>
                <a:gd name="connsiteX4" fmla="*/ 6611 w 6959"/>
                <a:gd name="connsiteY4" fmla="*/ 4886 h 7338"/>
                <a:gd name="connsiteX5" fmla="*/ 5034 w 6959"/>
                <a:gd name="connsiteY5" fmla="*/ 206 h 7338"/>
                <a:gd name="connsiteX6" fmla="*/ 4022 w 6959"/>
                <a:gd name="connsiteY6" fmla="*/ 0 h 7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38">
                  <a:moveTo>
                    <a:pt x="4022" y="0"/>
                  </a:moveTo>
                  <a:cubicBezTo>
                    <a:pt x="2531" y="0"/>
                    <a:pt x="782" y="1097"/>
                    <a:pt x="148" y="2640"/>
                  </a:cubicBezTo>
                  <a:cubicBezTo>
                    <a:pt x="-418" y="4012"/>
                    <a:pt x="714" y="6618"/>
                    <a:pt x="2342" y="7150"/>
                  </a:cubicBezTo>
                  <a:cubicBezTo>
                    <a:pt x="2754" y="7287"/>
                    <a:pt x="3131" y="7338"/>
                    <a:pt x="3491" y="7338"/>
                  </a:cubicBezTo>
                  <a:cubicBezTo>
                    <a:pt x="4897" y="7338"/>
                    <a:pt x="5926" y="6361"/>
                    <a:pt x="6611" y="4886"/>
                  </a:cubicBezTo>
                  <a:cubicBezTo>
                    <a:pt x="7451" y="3069"/>
                    <a:pt x="6714" y="943"/>
                    <a:pt x="5034" y="206"/>
                  </a:cubicBezTo>
                  <a:cubicBezTo>
                    <a:pt x="4725" y="51"/>
                    <a:pt x="4382" y="0"/>
                    <a:pt x="40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4" name="任意多边形: 形状 323">
              <a:extLst>
                <a:ext uri="{FF2B5EF4-FFF2-40B4-BE49-F238E27FC236}">
                  <a16:creationId xmlns:a16="http://schemas.microsoft.com/office/drawing/2014/main" id="{06E8C4DB-55BF-AEE3-6707-6E5529D299C7}"/>
                </a:ext>
              </a:extLst>
            </p:cNvPr>
            <p:cNvSpPr/>
            <p:nvPr/>
          </p:nvSpPr>
          <p:spPr>
            <a:xfrm>
              <a:off x="4569467" y="3687357"/>
              <a:ext cx="17119" cy="15310"/>
            </a:xfrm>
            <a:custGeom>
              <a:avLst/>
              <a:gdLst>
                <a:gd name="connsiteX0" fmla="*/ 11568 w 17119"/>
                <a:gd name="connsiteY0" fmla="*/ 0 h 15310"/>
                <a:gd name="connsiteX1" fmla="*/ 11088 w 17119"/>
                <a:gd name="connsiteY1" fmla="*/ 394 h 15310"/>
                <a:gd name="connsiteX2" fmla="*/ 9614 w 17119"/>
                <a:gd name="connsiteY2" fmla="*/ 2143 h 15310"/>
                <a:gd name="connsiteX3" fmla="*/ 7916 w 17119"/>
                <a:gd name="connsiteY3" fmla="*/ 1475 h 15310"/>
                <a:gd name="connsiteX4" fmla="*/ 5173 w 17119"/>
                <a:gd name="connsiteY4" fmla="*/ 34 h 15310"/>
                <a:gd name="connsiteX5" fmla="*/ 3613 w 17119"/>
                <a:gd name="connsiteY5" fmla="*/ 738 h 15310"/>
                <a:gd name="connsiteX6" fmla="*/ 338 w 17119"/>
                <a:gd name="connsiteY6" fmla="*/ 5264 h 15310"/>
                <a:gd name="connsiteX7" fmla="*/ 8139 w 17119"/>
                <a:gd name="connsiteY7" fmla="*/ 15311 h 15310"/>
                <a:gd name="connsiteX8" fmla="*/ 8191 w 17119"/>
                <a:gd name="connsiteY8" fmla="*/ 15311 h 15310"/>
                <a:gd name="connsiteX9" fmla="*/ 16866 w 17119"/>
                <a:gd name="connsiteY9" fmla="*/ 10476 h 15310"/>
                <a:gd name="connsiteX10" fmla="*/ 13146 w 17119"/>
                <a:gd name="connsiteY10" fmla="*/ 823 h 15310"/>
                <a:gd name="connsiteX11" fmla="*/ 11568 w 17119"/>
                <a:gd name="connsiteY11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19" h="15310">
                  <a:moveTo>
                    <a:pt x="11568" y="0"/>
                  </a:moveTo>
                  <a:cubicBezTo>
                    <a:pt x="11345" y="0"/>
                    <a:pt x="11157" y="103"/>
                    <a:pt x="11088" y="394"/>
                  </a:cubicBezTo>
                  <a:cubicBezTo>
                    <a:pt x="10763" y="1715"/>
                    <a:pt x="10231" y="2143"/>
                    <a:pt x="9614" y="2143"/>
                  </a:cubicBezTo>
                  <a:cubicBezTo>
                    <a:pt x="9082" y="2143"/>
                    <a:pt x="8482" y="1817"/>
                    <a:pt x="7916" y="1475"/>
                  </a:cubicBezTo>
                  <a:cubicBezTo>
                    <a:pt x="6974" y="892"/>
                    <a:pt x="6151" y="34"/>
                    <a:pt x="5173" y="34"/>
                  </a:cubicBezTo>
                  <a:cubicBezTo>
                    <a:pt x="4710" y="34"/>
                    <a:pt x="4196" y="223"/>
                    <a:pt x="3613" y="738"/>
                  </a:cubicBezTo>
                  <a:cubicBezTo>
                    <a:pt x="2173" y="2006"/>
                    <a:pt x="836" y="3223"/>
                    <a:pt x="338" y="5264"/>
                  </a:cubicBezTo>
                  <a:cubicBezTo>
                    <a:pt x="-1085" y="11213"/>
                    <a:pt x="2070" y="15311"/>
                    <a:pt x="8139" y="15311"/>
                  </a:cubicBezTo>
                  <a:cubicBezTo>
                    <a:pt x="8157" y="15311"/>
                    <a:pt x="8174" y="15311"/>
                    <a:pt x="8191" y="15311"/>
                  </a:cubicBezTo>
                  <a:cubicBezTo>
                    <a:pt x="12529" y="15294"/>
                    <a:pt x="15855" y="13442"/>
                    <a:pt x="16866" y="10476"/>
                  </a:cubicBezTo>
                  <a:cubicBezTo>
                    <a:pt x="17792" y="7784"/>
                    <a:pt x="16095" y="3360"/>
                    <a:pt x="13146" y="823"/>
                  </a:cubicBezTo>
                  <a:cubicBezTo>
                    <a:pt x="12717" y="463"/>
                    <a:pt x="12049" y="0"/>
                    <a:pt x="115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5" name="任意多边形: 形状 324">
              <a:extLst>
                <a:ext uri="{FF2B5EF4-FFF2-40B4-BE49-F238E27FC236}">
                  <a16:creationId xmlns:a16="http://schemas.microsoft.com/office/drawing/2014/main" id="{348CD09F-74D7-9D0D-BFDE-8E195BC04B06}"/>
                </a:ext>
              </a:extLst>
            </p:cNvPr>
            <p:cNvSpPr/>
            <p:nvPr/>
          </p:nvSpPr>
          <p:spPr>
            <a:xfrm>
              <a:off x="4604514" y="35328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3 h 6789"/>
                <a:gd name="connsiteX3" fmla="*/ 3061 w 6627"/>
                <a:gd name="connsiteY3" fmla="*/ 6789 h 6789"/>
                <a:gd name="connsiteX4" fmla="*/ 6216 w 6627"/>
                <a:gd name="connsiteY4" fmla="*/ 5006 h 6789"/>
                <a:gd name="connsiteX5" fmla="*/ 5547 w 6627"/>
                <a:gd name="connsiteY5" fmla="*/ 548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3"/>
                  </a:cubicBezTo>
                  <a:cubicBezTo>
                    <a:pt x="1895" y="6601"/>
                    <a:pt x="2461" y="6789"/>
                    <a:pt x="3061" y="6789"/>
                  </a:cubicBezTo>
                  <a:cubicBezTo>
                    <a:pt x="4244" y="6789"/>
                    <a:pt x="5564" y="6103"/>
                    <a:pt x="6216" y="5006"/>
                  </a:cubicBezTo>
                  <a:cubicBezTo>
                    <a:pt x="6833" y="3446"/>
                    <a:pt x="6867" y="1800"/>
                    <a:pt x="5547" y="548"/>
                  </a:cubicBezTo>
                  <a:cubicBezTo>
                    <a:pt x="5170" y="171"/>
                    <a:pt x="4553" y="0"/>
                    <a:pt x="38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6" name="任意多边形: 形状 325">
              <a:extLst>
                <a:ext uri="{FF2B5EF4-FFF2-40B4-BE49-F238E27FC236}">
                  <a16:creationId xmlns:a16="http://schemas.microsoft.com/office/drawing/2014/main" id="{1CAF0953-FD59-346B-BB29-B01C139D5C18}"/>
                </a:ext>
              </a:extLst>
            </p:cNvPr>
            <p:cNvSpPr/>
            <p:nvPr/>
          </p:nvSpPr>
          <p:spPr>
            <a:xfrm>
              <a:off x="5094456" y="3021994"/>
              <a:ext cx="15480" cy="16956"/>
            </a:xfrm>
            <a:custGeom>
              <a:avLst/>
              <a:gdLst>
                <a:gd name="connsiteX0" fmla="*/ 5678 w 15480"/>
                <a:gd name="connsiteY0" fmla="*/ 0 h 16956"/>
                <a:gd name="connsiteX1" fmla="*/ 689 w 15480"/>
                <a:gd name="connsiteY1" fmla="*/ 3618 h 16956"/>
                <a:gd name="connsiteX2" fmla="*/ 295 w 15480"/>
                <a:gd name="connsiteY2" fmla="*/ 10527 h 16956"/>
                <a:gd name="connsiteX3" fmla="*/ 1169 w 15480"/>
                <a:gd name="connsiteY3" fmla="*/ 11676 h 16956"/>
                <a:gd name="connsiteX4" fmla="*/ 2026 w 15480"/>
                <a:gd name="connsiteY4" fmla="*/ 11436 h 16956"/>
                <a:gd name="connsiteX5" fmla="*/ 2884 w 15480"/>
                <a:gd name="connsiteY5" fmla="*/ 11196 h 16956"/>
                <a:gd name="connsiteX6" fmla="*/ 3055 w 15480"/>
                <a:gd name="connsiteY6" fmla="*/ 11213 h 16956"/>
                <a:gd name="connsiteX7" fmla="*/ 4975 w 15480"/>
                <a:gd name="connsiteY7" fmla="*/ 13510 h 16956"/>
                <a:gd name="connsiteX8" fmla="*/ 7598 w 15480"/>
                <a:gd name="connsiteY8" fmla="*/ 16956 h 16956"/>
                <a:gd name="connsiteX9" fmla="*/ 9810 w 15480"/>
                <a:gd name="connsiteY9" fmla="*/ 16305 h 16956"/>
                <a:gd name="connsiteX10" fmla="*/ 15451 w 15480"/>
                <a:gd name="connsiteY10" fmla="*/ 9395 h 16956"/>
                <a:gd name="connsiteX11" fmla="*/ 11336 w 15480"/>
                <a:gd name="connsiteY11" fmla="*/ 2092 h 16956"/>
                <a:gd name="connsiteX12" fmla="*/ 8730 w 15480"/>
                <a:gd name="connsiteY12" fmla="*/ 566 h 16956"/>
                <a:gd name="connsiteX13" fmla="*/ 5678 w 15480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80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5" y="11676"/>
                    <a:pt x="1169" y="11676"/>
                  </a:cubicBezTo>
                  <a:cubicBezTo>
                    <a:pt x="1444" y="11676"/>
                    <a:pt x="1735" y="11556"/>
                    <a:pt x="2026" y="11436"/>
                  </a:cubicBezTo>
                  <a:cubicBezTo>
                    <a:pt x="2318" y="11316"/>
                    <a:pt x="2627" y="11196"/>
                    <a:pt x="2884" y="11196"/>
                  </a:cubicBezTo>
                  <a:cubicBezTo>
                    <a:pt x="2952" y="11196"/>
                    <a:pt x="3004" y="11196"/>
                    <a:pt x="3055" y="11213"/>
                  </a:cubicBezTo>
                  <a:cubicBezTo>
                    <a:pt x="4050" y="11470"/>
                    <a:pt x="4650" y="12447"/>
                    <a:pt x="4975" y="13510"/>
                  </a:cubicBezTo>
                  <a:cubicBezTo>
                    <a:pt x="5713" y="15911"/>
                    <a:pt x="6347" y="16956"/>
                    <a:pt x="7598" y="16956"/>
                  </a:cubicBezTo>
                  <a:cubicBezTo>
                    <a:pt x="8182" y="16956"/>
                    <a:pt x="8902" y="16734"/>
                    <a:pt x="9810" y="16305"/>
                  </a:cubicBezTo>
                  <a:cubicBezTo>
                    <a:pt x="12725" y="14985"/>
                    <a:pt x="15143" y="12962"/>
                    <a:pt x="15451" y="9395"/>
                  </a:cubicBezTo>
                  <a:cubicBezTo>
                    <a:pt x="15742" y="6069"/>
                    <a:pt x="13805" y="3823"/>
                    <a:pt x="11336" y="2092"/>
                  </a:cubicBezTo>
                  <a:cubicBezTo>
                    <a:pt x="10342" y="1389"/>
                    <a:pt x="9228" y="857"/>
                    <a:pt x="8730" y="566"/>
                  </a:cubicBezTo>
                  <a:cubicBezTo>
                    <a:pt x="7633" y="171"/>
                    <a:pt x="6604" y="0"/>
                    <a:pt x="567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7" name="任意多边形: 形状 326">
              <a:extLst>
                <a:ext uri="{FF2B5EF4-FFF2-40B4-BE49-F238E27FC236}">
                  <a16:creationId xmlns:a16="http://schemas.microsoft.com/office/drawing/2014/main" id="{C387DA2C-7468-10EC-2A31-882FCD257B57}"/>
                </a:ext>
              </a:extLst>
            </p:cNvPr>
            <p:cNvSpPr/>
            <p:nvPr/>
          </p:nvSpPr>
          <p:spPr>
            <a:xfrm>
              <a:off x="4566757" y="3734472"/>
              <a:ext cx="11394" cy="12515"/>
            </a:xfrm>
            <a:custGeom>
              <a:avLst/>
              <a:gdLst>
                <a:gd name="connsiteX0" fmla="*/ 3546 w 11394"/>
                <a:gd name="connsiteY0" fmla="*/ 0 h 12515"/>
                <a:gd name="connsiteX1" fmla="*/ 1094 w 11394"/>
                <a:gd name="connsiteY1" fmla="*/ 977 h 12515"/>
                <a:gd name="connsiteX2" fmla="*/ 1848 w 11394"/>
                <a:gd name="connsiteY2" fmla="*/ 7853 h 12515"/>
                <a:gd name="connsiteX3" fmla="*/ 6032 w 11394"/>
                <a:gd name="connsiteY3" fmla="*/ 12516 h 12515"/>
                <a:gd name="connsiteX4" fmla="*/ 6049 w 11394"/>
                <a:gd name="connsiteY4" fmla="*/ 12516 h 12515"/>
                <a:gd name="connsiteX5" fmla="*/ 10249 w 11394"/>
                <a:gd name="connsiteY5" fmla="*/ 7750 h 12515"/>
                <a:gd name="connsiteX6" fmla="*/ 8398 w 11394"/>
                <a:gd name="connsiteY6" fmla="*/ 1749 h 12515"/>
                <a:gd name="connsiteX7" fmla="*/ 7849 w 11394"/>
                <a:gd name="connsiteY7" fmla="*/ 1492 h 12515"/>
                <a:gd name="connsiteX8" fmla="*/ 3546 w 11394"/>
                <a:gd name="connsiteY8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94" h="12515">
                  <a:moveTo>
                    <a:pt x="3546" y="0"/>
                  </a:moveTo>
                  <a:cubicBezTo>
                    <a:pt x="2706" y="0"/>
                    <a:pt x="1883" y="275"/>
                    <a:pt x="1094" y="977"/>
                  </a:cubicBezTo>
                  <a:cubicBezTo>
                    <a:pt x="-1512" y="3326"/>
                    <a:pt x="1282" y="5658"/>
                    <a:pt x="1848" y="7853"/>
                  </a:cubicBezTo>
                  <a:cubicBezTo>
                    <a:pt x="2380" y="9944"/>
                    <a:pt x="3340" y="12516"/>
                    <a:pt x="6032" y="12516"/>
                  </a:cubicBezTo>
                  <a:cubicBezTo>
                    <a:pt x="6032" y="12516"/>
                    <a:pt x="6049" y="12516"/>
                    <a:pt x="6049" y="12516"/>
                  </a:cubicBezTo>
                  <a:cubicBezTo>
                    <a:pt x="8826" y="12516"/>
                    <a:pt x="9340" y="9790"/>
                    <a:pt x="10249" y="7750"/>
                  </a:cubicBezTo>
                  <a:cubicBezTo>
                    <a:pt x="12067" y="3738"/>
                    <a:pt x="11912" y="3309"/>
                    <a:pt x="8398" y="1749"/>
                  </a:cubicBezTo>
                  <a:cubicBezTo>
                    <a:pt x="8209" y="1663"/>
                    <a:pt x="8021" y="1578"/>
                    <a:pt x="7849" y="1492"/>
                  </a:cubicBezTo>
                  <a:cubicBezTo>
                    <a:pt x="6460" y="806"/>
                    <a:pt x="5003" y="0"/>
                    <a:pt x="35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8" name="任意多边形: 形状 327">
              <a:extLst>
                <a:ext uri="{FF2B5EF4-FFF2-40B4-BE49-F238E27FC236}">
                  <a16:creationId xmlns:a16="http://schemas.microsoft.com/office/drawing/2014/main" id="{B70448C0-E8E6-A2E2-24B7-F136D64574B8}"/>
                </a:ext>
              </a:extLst>
            </p:cNvPr>
            <p:cNvSpPr/>
            <p:nvPr/>
          </p:nvSpPr>
          <p:spPr>
            <a:xfrm>
              <a:off x="5089101" y="30427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8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6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8" y="1372"/>
                  </a:cubicBezTo>
                  <a:cubicBezTo>
                    <a:pt x="7758" y="2195"/>
                    <a:pt x="6267" y="3138"/>
                    <a:pt x="4381" y="3549"/>
                  </a:cubicBezTo>
                  <a:cubicBezTo>
                    <a:pt x="43" y="4509"/>
                    <a:pt x="-1226" y="8350"/>
                    <a:pt x="1261" y="12122"/>
                  </a:cubicBezTo>
                  <a:cubicBezTo>
                    <a:pt x="3010" y="14779"/>
                    <a:pt x="5632" y="15791"/>
                    <a:pt x="7416" y="16031"/>
                  </a:cubicBezTo>
                  <a:cubicBezTo>
                    <a:pt x="9833" y="16819"/>
                    <a:pt x="11171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99" y="0"/>
                    <a:pt x="129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9" name="任意多边形: 形状 328">
              <a:extLst>
                <a:ext uri="{FF2B5EF4-FFF2-40B4-BE49-F238E27FC236}">
                  <a16:creationId xmlns:a16="http://schemas.microsoft.com/office/drawing/2014/main" id="{3414D58F-770D-CF65-B2AF-7AFFF5FD6175}"/>
                </a:ext>
              </a:extLst>
            </p:cNvPr>
            <p:cNvSpPr/>
            <p:nvPr/>
          </p:nvSpPr>
          <p:spPr>
            <a:xfrm>
              <a:off x="4593694" y="3866266"/>
              <a:ext cx="7101" cy="7749"/>
            </a:xfrm>
            <a:custGeom>
              <a:avLst/>
              <a:gdLst>
                <a:gd name="connsiteX0" fmla="*/ 3920 w 7101"/>
                <a:gd name="connsiteY0" fmla="*/ 0 h 7749"/>
                <a:gd name="connsiteX1" fmla="*/ 10 w 7101"/>
                <a:gd name="connsiteY1" fmla="*/ 4389 h 7749"/>
                <a:gd name="connsiteX2" fmla="*/ 3988 w 7101"/>
                <a:gd name="connsiteY2" fmla="*/ 7698 h 7749"/>
                <a:gd name="connsiteX3" fmla="*/ 4383 w 7101"/>
                <a:gd name="connsiteY3" fmla="*/ 7750 h 7749"/>
                <a:gd name="connsiteX4" fmla="*/ 7074 w 7101"/>
                <a:gd name="connsiteY4" fmla="*/ 3772 h 7749"/>
                <a:gd name="connsiteX5" fmla="*/ 3920 w 7101"/>
                <a:gd name="connsiteY5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7749">
                  <a:moveTo>
                    <a:pt x="3920" y="0"/>
                  </a:moveTo>
                  <a:cubicBezTo>
                    <a:pt x="1416" y="34"/>
                    <a:pt x="-144" y="1972"/>
                    <a:pt x="10" y="4389"/>
                  </a:cubicBezTo>
                  <a:cubicBezTo>
                    <a:pt x="182" y="7012"/>
                    <a:pt x="2257" y="7321"/>
                    <a:pt x="3988" y="7698"/>
                  </a:cubicBezTo>
                  <a:cubicBezTo>
                    <a:pt x="4126" y="7732"/>
                    <a:pt x="4245" y="7750"/>
                    <a:pt x="4383" y="7750"/>
                  </a:cubicBezTo>
                  <a:cubicBezTo>
                    <a:pt x="5943" y="7750"/>
                    <a:pt x="7314" y="5760"/>
                    <a:pt x="7074" y="3772"/>
                  </a:cubicBezTo>
                  <a:cubicBezTo>
                    <a:pt x="6851" y="1646"/>
                    <a:pt x="5806" y="171"/>
                    <a:pt x="3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0" name="任意多边形: 形状 329">
              <a:extLst>
                <a:ext uri="{FF2B5EF4-FFF2-40B4-BE49-F238E27FC236}">
                  <a16:creationId xmlns:a16="http://schemas.microsoft.com/office/drawing/2014/main" id="{D070EBFD-604B-8ACB-3184-52E3B36E841A}"/>
                </a:ext>
              </a:extLst>
            </p:cNvPr>
            <p:cNvSpPr/>
            <p:nvPr/>
          </p:nvSpPr>
          <p:spPr>
            <a:xfrm>
              <a:off x="4580079" y="3800532"/>
              <a:ext cx="26553" cy="14762"/>
            </a:xfrm>
            <a:custGeom>
              <a:avLst/>
              <a:gdLst>
                <a:gd name="connsiteX0" fmla="*/ 22490 w 26553"/>
                <a:gd name="connsiteY0" fmla="*/ 0 h 14762"/>
                <a:gd name="connsiteX1" fmla="*/ 14843 w 26553"/>
                <a:gd name="connsiteY1" fmla="*/ 2177 h 14762"/>
                <a:gd name="connsiteX2" fmla="*/ 14432 w 26553"/>
                <a:gd name="connsiteY2" fmla="*/ 2692 h 14762"/>
                <a:gd name="connsiteX3" fmla="*/ 13592 w 26553"/>
                <a:gd name="connsiteY3" fmla="*/ 2555 h 14762"/>
                <a:gd name="connsiteX4" fmla="*/ 12717 w 26553"/>
                <a:gd name="connsiteY4" fmla="*/ 2658 h 14762"/>
                <a:gd name="connsiteX5" fmla="*/ 11723 w 26553"/>
                <a:gd name="connsiteY5" fmla="*/ 2778 h 14762"/>
                <a:gd name="connsiteX6" fmla="*/ 7591 w 26553"/>
                <a:gd name="connsiteY6" fmla="*/ 1132 h 14762"/>
                <a:gd name="connsiteX7" fmla="*/ 5276 w 26553"/>
                <a:gd name="connsiteY7" fmla="*/ 429 h 14762"/>
                <a:gd name="connsiteX8" fmla="*/ 1144 w 26553"/>
                <a:gd name="connsiteY8" fmla="*/ 2897 h 14762"/>
                <a:gd name="connsiteX9" fmla="*/ 1093 w 26553"/>
                <a:gd name="connsiteY9" fmla="*/ 9481 h 14762"/>
                <a:gd name="connsiteX10" fmla="*/ 10283 w 26553"/>
                <a:gd name="connsiteY10" fmla="*/ 14762 h 14762"/>
                <a:gd name="connsiteX11" fmla="*/ 10489 w 26553"/>
                <a:gd name="connsiteY11" fmla="*/ 14762 h 14762"/>
                <a:gd name="connsiteX12" fmla="*/ 16301 w 26553"/>
                <a:gd name="connsiteY12" fmla="*/ 10887 h 14762"/>
                <a:gd name="connsiteX13" fmla="*/ 17055 w 26553"/>
                <a:gd name="connsiteY13" fmla="*/ 12002 h 14762"/>
                <a:gd name="connsiteX14" fmla="*/ 19130 w 26553"/>
                <a:gd name="connsiteY14" fmla="*/ 13270 h 14762"/>
                <a:gd name="connsiteX15" fmla="*/ 20398 w 26553"/>
                <a:gd name="connsiteY15" fmla="*/ 12824 h 14762"/>
                <a:gd name="connsiteX16" fmla="*/ 26553 w 26553"/>
                <a:gd name="connsiteY16" fmla="*/ 2177 h 14762"/>
                <a:gd name="connsiteX17" fmla="*/ 25267 w 26553"/>
                <a:gd name="connsiteY17" fmla="*/ 549 h 14762"/>
                <a:gd name="connsiteX18" fmla="*/ 22490 w 26553"/>
                <a:gd name="connsiteY18" fmla="*/ 0 h 14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553" h="14762">
                  <a:moveTo>
                    <a:pt x="22490" y="0"/>
                  </a:moveTo>
                  <a:cubicBezTo>
                    <a:pt x="19747" y="0"/>
                    <a:pt x="16163" y="909"/>
                    <a:pt x="14843" y="2177"/>
                  </a:cubicBezTo>
                  <a:lnTo>
                    <a:pt x="14432" y="2692"/>
                  </a:lnTo>
                  <a:cubicBezTo>
                    <a:pt x="14175" y="2606"/>
                    <a:pt x="13900" y="2555"/>
                    <a:pt x="13592" y="2555"/>
                  </a:cubicBezTo>
                  <a:cubicBezTo>
                    <a:pt x="13317" y="2555"/>
                    <a:pt x="13026" y="2589"/>
                    <a:pt x="12717" y="2658"/>
                  </a:cubicBezTo>
                  <a:cubicBezTo>
                    <a:pt x="12374" y="2743"/>
                    <a:pt x="12049" y="2778"/>
                    <a:pt x="11723" y="2778"/>
                  </a:cubicBezTo>
                  <a:cubicBezTo>
                    <a:pt x="10231" y="2778"/>
                    <a:pt x="8962" y="1989"/>
                    <a:pt x="7591" y="1132"/>
                  </a:cubicBezTo>
                  <a:cubicBezTo>
                    <a:pt x="6819" y="652"/>
                    <a:pt x="6048" y="429"/>
                    <a:pt x="5276" y="429"/>
                  </a:cubicBezTo>
                  <a:cubicBezTo>
                    <a:pt x="3733" y="429"/>
                    <a:pt x="2259" y="1337"/>
                    <a:pt x="1144" y="2897"/>
                  </a:cubicBezTo>
                  <a:cubicBezTo>
                    <a:pt x="-399" y="5075"/>
                    <a:pt x="-347" y="7458"/>
                    <a:pt x="1093" y="9481"/>
                  </a:cubicBezTo>
                  <a:cubicBezTo>
                    <a:pt x="3356" y="12636"/>
                    <a:pt x="6305" y="14762"/>
                    <a:pt x="10283" y="14762"/>
                  </a:cubicBezTo>
                  <a:cubicBezTo>
                    <a:pt x="10351" y="14762"/>
                    <a:pt x="10420" y="14762"/>
                    <a:pt x="10489" y="14762"/>
                  </a:cubicBezTo>
                  <a:cubicBezTo>
                    <a:pt x="12957" y="14711"/>
                    <a:pt x="15203" y="13065"/>
                    <a:pt x="16301" y="10887"/>
                  </a:cubicBezTo>
                  <a:cubicBezTo>
                    <a:pt x="16524" y="11264"/>
                    <a:pt x="16764" y="11642"/>
                    <a:pt x="17055" y="12002"/>
                  </a:cubicBezTo>
                  <a:cubicBezTo>
                    <a:pt x="17689" y="12773"/>
                    <a:pt x="18375" y="13270"/>
                    <a:pt x="19130" y="13270"/>
                  </a:cubicBezTo>
                  <a:cubicBezTo>
                    <a:pt x="19541" y="13270"/>
                    <a:pt x="19953" y="13133"/>
                    <a:pt x="20398" y="12824"/>
                  </a:cubicBezTo>
                  <a:cubicBezTo>
                    <a:pt x="24033" y="10287"/>
                    <a:pt x="24530" y="5795"/>
                    <a:pt x="26553" y="2177"/>
                  </a:cubicBezTo>
                  <a:cubicBezTo>
                    <a:pt x="26073" y="1543"/>
                    <a:pt x="25782" y="857"/>
                    <a:pt x="25267" y="549"/>
                  </a:cubicBezTo>
                  <a:cubicBezTo>
                    <a:pt x="24668" y="172"/>
                    <a:pt x="23656" y="0"/>
                    <a:pt x="224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1" name="任意多边形: 形状 330">
              <a:extLst>
                <a:ext uri="{FF2B5EF4-FFF2-40B4-BE49-F238E27FC236}">
                  <a16:creationId xmlns:a16="http://schemas.microsoft.com/office/drawing/2014/main" id="{585F5F6C-7A55-13FC-5519-1B8C2B767416}"/>
                </a:ext>
              </a:extLst>
            </p:cNvPr>
            <p:cNvSpPr/>
            <p:nvPr/>
          </p:nvSpPr>
          <p:spPr>
            <a:xfrm>
              <a:off x="4918577" y="3248034"/>
              <a:ext cx="6764" cy="7303"/>
            </a:xfrm>
            <a:custGeom>
              <a:avLst/>
              <a:gdLst>
                <a:gd name="connsiteX0" fmla="*/ 2958 w 6764"/>
                <a:gd name="connsiteY0" fmla="*/ 0 h 7303"/>
                <a:gd name="connsiteX1" fmla="*/ 146 w 6764"/>
                <a:gd name="connsiteY1" fmla="*/ 2966 h 7303"/>
                <a:gd name="connsiteX2" fmla="*/ 2478 w 6764"/>
                <a:gd name="connsiteY2" fmla="*/ 7150 h 7303"/>
                <a:gd name="connsiteX3" fmla="*/ 3661 w 6764"/>
                <a:gd name="connsiteY3" fmla="*/ 7304 h 7303"/>
                <a:gd name="connsiteX4" fmla="*/ 4381 w 6764"/>
                <a:gd name="connsiteY4" fmla="*/ 7218 h 7303"/>
                <a:gd name="connsiteX5" fmla="*/ 6764 w 6764"/>
                <a:gd name="connsiteY5" fmla="*/ 2743 h 7303"/>
                <a:gd name="connsiteX6" fmla="*/ 3918 w 6764"/>
                <a:gd name="connsiteY6" fmla="*/ 120 h 7303"/>
                <a:gd name="connsiteX7" fmla="*/ 2958 w 6764"/>
                <a:gd name="connsiteY7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64" h="7303">
                  <a:moveTo>
                    <a:pt x="2958" y="0"/>
                  </a:moveTo>
                  <a:cubicBezTo>
                    <a:pt x="1501" y="0"/>
                    <a:pt x="523" y="1029"/>
                    <a:pt x="146" y="2966"/>
                  </a:cubicBezTo>
                  <a:cubicBezTo>
                    <a:pt x="-265" y="5092"/>
                    <a:pt x="95" y="6532"/>
                    <a:pt x="2478" y="7150"/>
                  </a:cubicBezTo>
                  <a:cubicBezTo>
                    <a:pt x="2907" y="7253"/>
                    <a:pt x="3301" y="7304"/>
                    <a:pt x="3661" y="7304"/>
                  </a:cubicBezTo>
                  <a:cubicBezTo>
                    <a:pt x="3918" y="7304"/>
                    <a:pt x="4158" y="7269"/>
                    <a:pt x="4381" y="7218"/>
                  </a:cubicBezTo>
                  <a:cubicBezTo>
                    <a:pt x="5170" y="5727"/>
                    <a:pt x="5975" y="4235"/>
                    <a:pt x="6764" y="2743"/>
                  </a:cubicBezTo>
                  <a:cubicBezTo>
                    <a:pt x="6353" y="1543"/>
                    <a:pt x="5255" y="480"/>
                    <a:pt x="3918" y="120"/>
                  </a:cubicBezTo>
                  <a:cubicBezTo>
                    <a:pt x="3592" y="51"/>
                    <a:pt x="3267" y="0"/>
                    <a:pt x="29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2" name="任意多边形: 形状 331">
              <a:extLst>
                <a:ext uri="{FF2B5EF4-FFF2-40B4-BE49-F238E27FC236}">
                  <a16:creationId xmlns:a16="http://schemas.microsoft.com/office/drawing/2014/main" id="{62B7DF4C-E79D-60D1-CCA8-9CAD19025B3B}"/>
                </a:ext>
              </a:extLst>
            </p:cNvPr>
            <p:cNvSpPr/>
            <p:nvPr/>
          </p:nvSpPr>
          <p:spPr>
            <a:xfrm>
              <a:off x="4922975" y="3250794"/>
              <a:ext cx="2580" cy="4474"/>
            </a:xfrm>
            <a:custGeom>
              <a:avLst/>
              <a:gdLst>
                <a:gd name="connsiteX0" fmla="*/ 2383 w 2580"/>
                <a:gd name="connsiteY0" fmla="*/ 0 h 4474"/>
                <a:gd name="connsiteX1" fmla="*/ 0 w 2580"/>
                <a:gd name="connsiteY1" fmla="*/ 4475 h 4474"/>
                <a:gd name="connsiteX2" fmla="*/ 2366 w 2580"/>
                <a:gd name="connsiteY2" fmla="*/ 2109 h 4474"/>
                <a:gd name="connsiteX3" fmla="*/ 2383 w 2580"/>
                <a:gd name="connsiteY3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0" h="4474">
                  <a:moveTo>
                    <a:pt x="2383" y="0"/>
                  </a:moveTo>
                  <a:cubicBezTo>
                    <a:pt x="1594" y="1492"/>
                    <a:pt x="789" y="2983"/>
                    <a:pt x="0" y="4475"/>
                  </a:cubicBezTo>
                  <a:cubicBezTo>
                    <a:pt x="1115" y="4218"/>
                    <a:pt x="1835" y="3360"/>
                    <a:pt x="2366" y="2109"/>
                  </a:cubicBezTo>
                  <a:cubicBezTo>
                    <a:pt x="2658" y="1440"/>
                    <a:pt x="2640" y="703"/>
                    <a:pt x="2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3" name="任意多边形: 形状 332">
              <a:extLst>
                <a:ext uri="{FF2B5EF4-FFF2-40B4-BE49-F238E27FC236}">
                  <a16:creationId xmlns:a16="http://schemas.microsoft.com/office/drawing/2014/main" id="{99337F95-7404-D5DB-E1C2-68E8642176F8}"/>
                </a:ext>
              </a:extLst>
            </p:cNvPr>
            <p:cNvSpPr/>
            <p:nvPr/>
          </p:nvSpPr>
          <p:spPr>
            <a:xfrm>
              <a:off x="4671355" y="31997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3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3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2" y="1474"/>
                    <a:pt x="6550" y="463"/>
                  </a:cubicBezTo>
                  <a:cubicBezTo>
                    <a:pt x="6190" y="137"/>
                    <a:pt x="5881" y="0"/>
                    <a:pt x="56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4" name="任意多边形: 形状 333">
              <a:extLst>
                <a:ext uri="{FF2B5EF4-FFF2-40B4-BE49-F238E27FC236}">
                  <a16:creationId xmlns:a16="http://schemas.microsoft.com/office/drawing/2014/main" id="{7DEC0A90-51CD-D506-CC69-1EB14DB97A9C}"/>
                </a:ext>
              </a:extLst>
            </p:cNvPr>
            <p:cNvSpPr/>
            <p:nvPr/>
          </p:nvSpPr>
          <p:spPr>
            <a:xfrm>
              <a:off x="4687889" y="32498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6" y="4784"/>
                    <a:pt x="2102" y="6978"/>
                    <a:pt x="3439" y="9413"/>
                  </a:cubicBezTo>
                  <a:cubicBezTo>
                    <a:pt x="3817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8" y="9241"/>
                    <a:pt x="9200" y="8692"/>
                    <a:pt x="10229" y="7732"/>
                  </a:cubicBezTo>
                  <a:cubicBezTo>
                    <a:pt x="11206" y="6789"/>
                    <a:pt x="12389" y="5624"/>
                    <a:pt x="12166" y="4046"/>
                  </a:cubicBezTo>
                  <a:cubicBezTo>
                    <a:pt x="11892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79" y="634"/>
                    <a:pt x="4537" y="0"/>
                    <a:pt x="31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5" name="任意多边形: 形状 334">
              <a:extLst>
                <a:ext uri="{FF2B5EF4-FFF2-40B4-BE49-F238E27FC236}">
                  <a16:creationId xmlns:a16="http://schemas.microsoft.com/office/drawing/2014/main" id="{65A41793-5891-4E2C-1629-68583CD2E2F9}"/>
                </a:ext>
              </a:extLst>
            </p:cNvPr>
            <p:cNvSpPr/>
            <p:nvPr/>
          </p:nvSpPr>
          <p:spPr>
            <a:xfrm>
              <a:off x="4663883" y="3134106"/>
              <a:ext cx="10794" cy="12258"/>
            </a:xfrm>
            <a:custGeom>
              <a:avLst/>
              <a:gdLst>
                <a:gd name="connsiteX0" fmla="*/ 2774 w 10794"/>
                <a:gd name="connsiteY0" fmla="*/ 0 h 12258"/>
                <a:gd name="connsiteX1" fmla="*/ 990 w 10794"/>
                <a:gd name="connsiteY1" fmla="*/ 754 h 12258"/>
                <a:gd name="connsiteX2" fmla="*/ 1076 w 10794"/>
                <a:gd name="connsiteY2" fmla="*/ 5847 h 12258"/>
                <a:gd name="connsiteX3" fmla="*/ 1728 w 10794"/>
                <a:gd name="connsiteY3" fmla="*/ 8264 h 12258"/>
                <a:gd name="connsiteX4" fmla="*/ 5894 w 10794"/>
                <a:gd name="connsiteY4" fmla="*/ 12259 h 12258"/>
                <a:gd name="connsiteX5" fmla="*/ 5946 w 10794"/>
                <a:gd name="connsiteY5" fmla="*/ 12259 h 12258"/>
                <a:gd name="connsiteX6" fmla="*/ 8963 w 10794"/>
                <a:gd name="connsiteY6" fmla="*/ 8778 h 12258"/>
                <a:gd name="connsiteX7" fmla="*/ 10420 w 10794"/>
                <a:gd name="connsiteY7" fmla="*/ 6001 h 12258"/>
                <a:gd name="connsiteX8" fmla="*/ 8826 w 10794"/>
                <a:gd name="connsiteY8" fmla="*/ 2023 h 12258"/>
                <a:gd name="connsiteX9" fmla="*/ 5963 w 10794"/>
                <a:gd name="connsiteY9" fmla="*/ 686 h 12258"/>
                <a:gd name="connsiteX10" fmla="*/ 2774 w 10794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4" h="12258">
                  <a:moveTo>
                    <a:pt x="2774" y="0"/>
                  </a:moveTo>
                  <a:cubicBezTo>
                    <a:pt x="2191" y="0"/>
                    <a:pt x="1591" y="189"/>
                    <a:pt x="990" y="754"/>
                  </a:cubicBezTo>
                  <a:cubicBezTo>
                    <a:pt x="-912" y="2555"/>
                    <a:pt x="391" y="4149"/>
                    <a:pt x="1076" y="5847"/>
                  </a:cubicBezTo>
                  <a:cubicBezTo>
                    <a:pt x="1385" y="6601"/>
                    <a:pt x="1402" y="7492"/>
                    <a:pt x="1728" y="8264"/>
                  </a:cubicBezTo>
                  <a:cubicBezTo>
                    <a:pt x="2534" y="10253"/>
                    <a:pt x="3648" y="12207"/>
                    <a:pt x="5894" y="12259"/>
                  </a:cubicBezTo>
                  <a:cubicBezTo>
                    <a:pt x="5911" y="12259"/>
                    <a:pt x="5928" y="12259"/>
                    <a:pt x="5946" y="12259"/>
                  </a:cubicBezTo>
                  <a:cubicBezTo>
                    <a:pt x="7797" y="12259"/>
                    <a:pt x="8192" y="10184"/>
                    <a:pt x="8963" y="8778"/>
                  </a:cubicBezTo>
                  <a:cubicBezTo>
                    <a:pt x="9460" y="7869"/>
                    <a:pt x="10009" y="6961"/>
                    <a:pt x="10420" y="6001"/>
                  </a:cubicBezTo>
                  <a:cubicBezTo>
                    <a:pt x="11226" y="4115"/>
                    <a:pt x="10746" y="2760"/>
                    <a:pt x="8826" y="2023"/>
                  </a:cubicBezTo>
                  <a:cubicBezTo>
                    <a:pt x="7883" y="1663"/>
                    <a:pt x="6991" y="1166"/>
                    <a:pt x="5963" y="686"/>
                  </a:cubicBezTo>
                  <a:cubicBezTo>
                    <a:pt x="4934" y="669"/>
                    <a:pt x="3871" y="0"/>
                    <a:pt x="2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6" name="任意多边形: 形状 335">
              <a:extLst>
                <a:ext uri="{FF2B5EF4-FFF2-40B4-BE49-F238E27FC236}">
                  <a16:creationId xmlns:a16="http://schemas.microsoft.com/office/drawing/2014/main" id="{D981A601-8B4A-4846-5948-1BB62094B82F}"/>
                </a:ext>
              </a:extLst>
            </p:cNvPr>
            <p:cNvSpPr/>
            <p:nvPr/>
          </p:nvSpPr>
          <p:spPr>
            <a:xfrm>
              <a:off x="4667573" y="3294994"/>
              <a:ext cx="18168" cy="20694"/>
            </a:xfrm>
            <a:custGeom>
              <a:avLst/>
              <a:gdLst>
                <a:gd name="connsiteX0" fmla="*/ 10006 w 18168"/>
                <a:gd name="connsiteY0" fmla="*/ 0 h 20694"/>
                <a:gd name="connsiteX1" fmla="*/ 782 w 18168"/>
                <a:gd name="connsiteY1" fmla="*/ 5521 h 20694"/>
                <a:gd name="connsiteX2" fmla="*/ 5548 w 18168"/>
                <a:gd name="connsiteY2" fmla="*/ 19563 h 20694"/>
                <a:gd name="connsiteX3" fmla="*/ 9903 w 18168"/>
                <a:gd name="connsiteY3" fmla="*/ 20694 h 20694"/>
                <a:gd name="connsiteX4" fmla="*/ 16898 w 18168"/>
                <a:gd name="connsiteY4" fmla="*/ 15156 h 20694"/>
                <a:gd name="connsiteX5" fmla="*/ 13658 w 18168"/>
                <a:gd name="connsiteY5" fmla="*/ 806 h 20694"/>
                <a:gd name="connsiteX6" fmla="*/ 10006 w 18168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68" h="20694">
                  <a:moveTo>
                    <a:pt x="10006" y="0"/>
                  </a:moveTo>
                  <a:cubicBezTo>
                    <a:pt x="6200" y="0"/>
                    <a:pt x="2153" y="2195"/>
                    <a:pt x="782" y="5521"/>
                  </a:cubicBezTo>
                  <a:cubicBezTo>
                    <a:pt x="-1310" y="10613"/>
                    <a:pt x="970" y="17368"/>
                    <a:pt x="5548" y="19563"/>
                  </a:cubicBezTo>
                  <a:cubicBezTo>
                    <a:pt x="7108" y="20317"/>
                    <a:pt x="8566" y="20694"/>
                    <a:pt x="9903" y="20694"/>
                  </a:cubicBezTo>
                  <a:cubicBezTo>
                    <a:pt x="12886" y="20694"/>
                    <a:pt x="15252" y="18842"/>
                    <a:pt x="16898" y="15156"/>
                  </a:cubicBezTo>
                  <a:cubicBezTo>
                    <a:pt x="19470" y="9430"/>
                    <a:pt x="18012" y="2915"/>
                    <a:pt x="13658" y="806"/>
                  </a:cubicBezTo>
                  <a:cubicBezTo>
                    <a:pt x="12543" y="240"/>
                    <a:pt x="11292" y="0"/>
                    <a:pt x="10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A5110E26-178B-CBF7-37D3-EAFC756DA642}"/>
                </a:ext>
              </a:extLst>
            </p:cNvPr>
            <p:cNvSpPr/>
            <p:nvPr/>
          </p:nvSpPr>
          <p:spPr>
            <a:xfrm>
              <a:off x="4662150" y="3097278"/>
              <a:ext cx="3105" cy="3926"/>
            </a:xfrm>
            <a:custGeom>
              <a:avLst/>
              <a:gdLst>
                <a:gd name="connsiteX0" fmla="*/ 1250 w 3105"/>
                <a:gd name="connsiteY0" fmla="*/ 0 h 3926"/>
                <a:gd name="connsiteX1" fmla="*/ 67 w 3105"/>
                <a:gd name="connsiteY1" fmla="*/ 1937 h 3926"/>
                <a:gd name="connsiteX2" fmla="*/ 1061 w 3105"/>
                <a:gd name="connsiteY2" fmla="*/ 3926 h 3926"/>
                <a:gd name="connsiteX3" fmla="*/ 3101 w 3105"/>
                <a:gd name="connsiteY3" fmla="*/ 2040 h 3926"/>
                <a:gd name="connsiteX4" fmla="*/ 1815 w 3105"/>
                <a:gd name="connsiteY4" fmla="*/ 137 h 3926"/>
                <a:gd name="connsiteX5" fmla="*/ 1250 w 3105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5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01" y="2040"/>
                  </a:cubicBezTo>
                  <a:cubicBezTo>
                    <a:pt x="3170" y="1440"/>
                    <a:pt x="2415" y="377"/>
                    <a:pt x="1815" y="137"/>
                  </a:cubicBezTo>
                  <a:cubicBezTo>
                    <a:pt x="1592" y="34"/>
                    <a:pt x="1404" y="0"/>
                    <a:pt x="125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B0906642-BEA0-0A0D-F25A-38A9B304CF66}"/>
                </a:ext>
              </a:extLst>
            </p:cNvPr>
            <p:cNvSpPr/>
            <p:nvPr/>
          </p:nvSpPr>
          <p:spPr>
            <a:xfrm>
              <a:off x="4659878" y="32824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4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8" y="7218"/>
                    <a:pt x="3212" y="7304"/>
                    <a:pt x="3590" y="7304"/>
                  </a:cubicBezTo>
                  <a:cubicBezTo>
                    <a:pt x="4961" y="7304"/>
                    <a:pt x="5904" y="5984"/>
                    <a:pt x="6676" y="4800"/>
                  </a:cubicBezTo>
                  <a:cubicBezTo>
                    <a:pt x="7567" y="3429"/>
                    <a:pt x="6453" y="874"/>
                    <a:pt x="4944" y="274"/>
                  </a:cubicBezTo>
                  <a:cubicBezTo>
                    <a:pt x="4430" y="103"/>
                    <a:pt x="3933" y="0"/>
                    <a:pt x="3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9" name="任意多边形: 形状 338">
              <a:extLst>
                <a:ext uri="{FF2B5EF4-FFF2-40B4-BE49-F238E27FC236}">
                  <a16:creationId xmlns:a16="http://schemas.microsoft.com/office/drawing/2014/main" id="{917E1764-26DC-B0F0-5D61-4E5CFFAED1C1}"/>
                </a:ext>
              </a:extLst>
            </p:cNvPr>
            <p:cNvSpPr/>
            <p:nvPr/>
          </p:nvSpPr>
          <p:spPr>
            <a:xfrm>
              <a:off x="4739009" y="2983538"/>
              <a:ext cx="4104" cy="4783"/>
            </a:xfrm>
            <a:custGeom>
              <a:avLst/>
              <a:gdLst>
                <a:gd name="connsiteX0" fmla="*/ 1423 w 4104"/>
                <a:gd name="connsiteY0" fmla="*/ 0 h 4783"/>
                <a:gd name="connsiteX1" fmla="*/ 0 w 4104"/>
                <a:gd name="connsiteY1" fmla="*/ 1852 h 4783"/>
                <a:gd name="connsiteX2" fmla="*/ 1955 w 4104"/>
                <a:gd name="connsiteY2" fmla="*/ 4766 h 4783"/>
                <a:gd name="connsiteX3" fmla="*/ 2246 w 4104"/>
                <a:gd name="connsiteY3" fmla="*/ 4783 h 4783"/>
                <a:gd name="connsiteX4" fmla="*/ 3995 w 4104"/>
                <a:gd name="connsiteY4" fmla="*/ 2863 h 4783"/>
                <a:gd name="connsiteX5" fmla="*/ 1697 w 4104"/>
                <a:gd name="connsiteY5" fmla="*/ 0 h 4783"/>
                <a:gd name="connsiteX6" fmla="*/ 1423 w 4104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4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60" y="2726"/>
                    <a:pt x="-17" y="4475"/>
                    <a:pt x="1955" y="4766"/>
                  </a:cubicBezTo>
                  <a:cubicBezTo>
                    <a:pt x="2058" y="4783"/>
                    <a:pt x="2160" y="4783"/>
                    <a:pt x="2246" y="4783"/>
                  </a:cubicBezTo>
                  <a:cubicBezTo>
                    <a:pt x="3378" y="4783"/>
                    <a:pt x="3772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612" y="0"/>
                    <a:pt x="1509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0" name="任意多边形: 形状 339">
              <a:extLst>
                <a:ext uri="{FF2B5EF4-FFF2-40B4-BE49-F238E27FC236}">
                  <a16:creationId xmlns:a16="http://schemas.microsoft.com/office/drawing/2014/main" id="{15B1C4CE-21DA-BF81-32DC-1FCD0688A93C}"/>
                </a:ext>
              </a:extLst>
            </p:cNvPr>
            <p:cNvSpPr/>
            <p:nvPr/>
          </p:nvSpPr>
          <p:spPr>
            <a:xfrm>
              <a:off x="4725839" y="3033310"/>
              <a:ext cx="14492" cy="12653"/>
            </a:xfrm>
            <a:custGeom>
              <a:avLst/>
              <a:gdLst>
                <a:gd name="connsiteX0" fmla="*/ 5883 w 14492"/>
                <a:gd name="connsiteY0" fmla="*/ 0 h 12653"/>
                <a:gd name="connsiteX1" fmla="*/ 2831 w 14492"/>
                <a:gd name="connsiteY1" fmla="*/ 343 h 12653"/>
                <a:gd name="connsiteX2" fmla="*/ 71 w 14492"/>
                <a:gd name="connsiteY2" fmla="*/ 3806 h 12653"/>
                <a:gd name="connsiteX3" fmla="*/ 4545 w 14492"/>
                <a:gd name="connsiteY3" fmla="*/ 11761 h 12653"/>
                <a:gd name="connsiteX4" fmla="*/ 7358 w 14492"/>
                <a:gd name="connsiteY4" fmla="*/ 12653 h 12653"/>
                <a:gd name="connsiteX5" fmla="*/ 11987 w 14492"/>
                <a:gd name="connsiteY5" fmla="*/ 11247 h 12653"/>
                <a:gd name="connsiteX6" fmla="*/ 14438 w 14492"/>
                <a:gd name="connsiteY6" fmla="*/ 6035 h 12653"/>
                <a:gd name="connsiteX7" fmla="*/ 9998 w 14492"/>
                <a:gd name="connsiteY7" fmla="*/ 686 h 12653"/>
                <a:gd name="connsiteX8" fmla="*/ 5883 w 14492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92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5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78" y="8384"/>
                    <a:pt x="14438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43" y="223"/>
                    <a:pt x="7272" y="0"/>
                    <a:pt x="58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1" name="任意多边形: 形状 340">
              <a:extLst>
                <a:ext uri="{FF2B5EF4-FFF2-40B4-BE49-F238E27FC236}">
                  <a16:creationId xmlns:a16="http://schemas.microsoft.com/office/drawing/2014/main" id="{5D4ED5DC-D2AD-9254-E8CC-FCEBE62A0138}"/>
                </a:ext>
              </a:extLst>
            </p:cNvPr>
            <p:cNvSpPr/>
            <p:nvPr/>
          </p:nvSpPr>
          <p:spPr>
            <a:xfrm>
              <a:off x="4719545" y="30130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6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6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37" y="17"/>
                    <a:pt x="3897" y="0"/>
                    <a:pt x="36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2" name="任意多边形: 形状 341">
              <a:extLst>
                <a:ext uri="{FF2B5EF4-FFF2-40B4-BE49-F238E27FC236}">
                  <a16:creationId xmlns:a16="http://schemas.microsoft.com/office/drawing/2014/main" id="{53BC663A-3AE6-5E09-54E0-A1D4A6ECD1BD}"/>
                </a:ext>
              </a:extLst>
            </p:cNvPr>
            <p:cNvSpPr/>
            <p:nvPr/>
          </p:nvSpPr>
          <p:spPr>
            <a:xfrm>
              <a:off x="4694139" y="31864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7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7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3" name="任意多边形: 形状 342">
              <a:extLst>
                <a:ext uri="{FF2B5EF4-FFF2-40B4-BE49-F238E27FC236}">
                  <a16:creationId xmlns:a16="http://schemas.microsoft.com/office/drawing/2014/main" id="{897D21F7-AD12-748C-B271-269973FF65B3}"/>
                </a:ext>
              </a:extLst>
            </p:cNvPr>
            <p:cNvSpPr/>
            <p:nvPr/>
          </p:nvSpPr>
          <p:spPr>
            <a:xfrm>
              <a:off x="4659660" y="33117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7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49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85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7" y="171"/>
                  </a:cubicBezTo>
                  <a:cubicBezTo>
                    <a:pt x="2865" y="51"/>
                    <a:pt x="2591" y="0"/>
                    <a:pt x="23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4" name="任意多边形: 形状 343">
              <a:extLst>
                <a:ext uri="{FF2B5EF4-FFF2-40B4-BE49-F238E27FC236}">
                  <a16:creationId xmlns:a16="http://schemas.microsoft.com/office/drawing/2014/main" id="{B06225A7-3015-EACF-33FB-20C7DD300A58}"/>
                </a:ext>
              </a:extLst>
            </p:cNvPr>
            <p:cNvSpPr/>
            <p:nvPr/>
          </p:nvSpPr>
          <p:spPr>
            <a:xfrm>
              <a:off x="4710229" y="32028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2" y="0"/>
                    <a:pt x="3525" y="17"/>
                    <a:pt x="3148" y="51"/>
                  </a:cubicBezTo>
                  <a:cubicBezTo>
                    <a:pt x="1417" y="189"/>
                    <a:pt x="-144" y="1097"/>
                    <a:pt x="11" y="3069"/>
                  </a:cubicBezTo>
                  <a:cubicBezTo>
                    <a:pt x="234" y="6189"/>
                    <a:pt x="936" y="9276"/>
                    <a:pt x="3388" y="11470"/>
                  </a:cubicBezTo>
                  <a:cubicBezTo>
                    <a:pt x="4486" y="12447"/>
                    <a:pt x="5634" y="12790"/>
                    <a:pt x="6817" y="12790"/>
                  </a:cubicBezTo>
                  <a:cubicBezTo>
                    <a:pt x="8103" y="12790"/>
                    <a:pt x="9424" y="12396"/>
                    <a:pt x="10726" y="12002"/>
                  </a:cubicBezTo>
                  <a:cubicBezTo>
                    <a:pt x="12972" y="11350"/>
                    <a:pt x="13710" y="9584"/>
                    <a:pt x="13778" y="7253"/>
                  </a:cubicBezTo>
                  <a:cubicBezTo>
                    <a:pt x="13864" y="4321"/>
                    <a:pt x="12424" y="2589"/>
                    <a:pt x="10109" y="1406"/>
                  </a:cubicBezTo>
                  <a:cubicBezTo>
                    <a:pt x="8240" y="429"/>
                    <a:pt x="6286" y="0"/>
                    <a:pt x="42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5" name="任意多边形: 形状 344">
              <a:extLst>
                <a:ext uri="{FF2B5EF4-FFF2-40B4-BE49-F238E27FC236}">
                  <a16:creationId xmlns:a16="http://schemas.microsoft.com/office/drawing/2014/main" id="{4DD57D3B-0F60-ED3C-E97B-C41939A3D074}"/>
                </a:ext>
              </a:extLst>
            </p:cNvPr>
            <p:cNvSpPr/>
            <p:nvPr/>
          </p:nvSpPr>
          <p:spPr>
            <a:xfrm>
              <a:off x="4715047" y="3068612"/>
              <a:ext cx="10957" cy="12309"/>
            </a:xfrm>
            <a:custGeom>
              <a:avLst/>
              <a:gdLst>
                <a:gd name="connsiteX0" fmla="*/ 7314 w 10957"/>
                <a:gd name="connsiteY0" fmla="*/ 17 h 12309"/>
                <a:gd name="connsiteX1" fmla="*/ 1485 w 10957"/>
                <a:gd name="connsiteY1" fmla="*/ 2109 h 12309"/>
                <a:gd name="connsiteX2" fmla="*/ 148 w 10957"/>
                <a:gd name="connsiteY2" fmla="*/ 5246 h 12309"/>
                <a:gd name="connsiteX3" fmla="*/ 2703 w 10957"/>
                <a:gd name="connsiteY3" fmla="*/ 10939 h 12309"/>
                <a:gd name="connsiteX4" fmla="*/ 4811 w 10957"/>
                <a:gd name="connsiteY4" fmla="*/ 12310 h 12309"/>
                <a:gd name="connsiteX5" fmla="*/ 7297 w 10957"/>
                <a:gd name="connsiteY5" fmla="*/ 11093 h 12309"/>
                <a:gd name="connsiteX6" fmla="*/ 10607 w 10957"/>
                <a:gd name="connsiteY6" fmla="*/ 4440 h 12309"/>
                <a:gd name="connsiteX7" fmla="*/ 7726 w 10957"/>
                <a:gd name="connsiteY7" fmla="*/ 0 h 12309"/>
                <a:gd name="connsiteX8" fmla="*/ 7314 w 10957"/>
                <a:gd name="connsiteY8" fmla="*/ 17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7" h="12309">
                  <a:moveTo>
                    <a:pt x="7314" y="17"/>
                  </a:moveTo>
                  <a:cubicBezTo>
                    <a:pt x="5085" y="17"/>
                    <a:pt x="3405" y="1371"/>
                    <a:pt x="1485" y="2109"/>
                  </a:cubicBezTo>
                  <a:cubicBezTo>
                    <a:pt x="79" y="2640"/>
                    <a:pt x="-229" y="4063"/>
                    <a:pt x="148" y="5246"/>
                  </a:cubicBezTo>
                  <a:cubicBezTo>
                    <a:pt x="782" y="7235"/>
                    <a:pt x="1605" y="9207"/>
                    <a:pt x="2703" y="10939"/>
                  </a:cubicBezTo>
                  <a:cubicBezTo>
                    <a:pt x="3303" y="11881"/>
                    <a:pt x="4023" y="12310"/>
                    <a:pt x="4811" y="12310"/>
                  </a:cubicBezTo>
                  <a:cubicBezTo>
                    <a:pt x="5600" y="12310"/>
                    <a:pt x="6440" y="11881"/>
                    <a:pt x="7297" y="11093"/>
                  </a:cubicBezTo>
                  <a:cubicBezTo>
                    <a:pt x="9252" y="9275"/>
                    <a:pt x="9046" y="6378"/>
                    <a:pt x="10607" y="4440"/>
                  </a:cubicBezTo>
                  <a:cubicBezTo>
                    <a:pt x="11584" y="1646"/>
                    <a:pt x="10486" y="206"/>
                    <a:pt x="7726" y="0"/>
                  </a:cubicBezTo>
                  <a:cubicBezTo>
                    <a:pt x="7589" y="17"/>
                    <a:pt x="7452" y="17"/>
                    <a:pt x="7314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6" name="任意多边形: 形状 345">
              <a:extLst>
                <a:ext uri="{FF2B5EF4-FFF2-40B4-BE49-F238E27FC236}">
                  <a16:creationId xmlns:a16="http://schemas.microsoft.com/office/drawing/2014/main" id="{FEABE070-31EE-43AF-A890-5C12DF156BA5}"/>
                </a:ext>
              </a:extLst>
            </p:cNvPr>
            <p:cNvSpPr/>
            <p:nvPr/>
          </p:nvSpPr>
          <p:spPr>
            <a:xfrm>
              <a:off x="4629636" y="3546563"/>
              <a:ext cx="22525" cy="16133"/>
            </a:xfrm>
            <a:custGeom>
              <a:avLst/>
              <a:gdLst>
                <a:gd name="connsiteX0" fmla="*/ 12813 w 22525"/>
                <a:gd name="connsiteY0" fmla="*/ 0 h 16133"/>
                <a:gd name="connsiteX1" fmla="*/ 10138 w 22525"/>
                <a:gd name="connsiteY1" fmla="*/ 703 h 16133"/>
                <a:gd name="connsiteX2" fmla="*/ 7292 w 22525"/>
                <a:gd name="connsiteY2" fmla="*/ 4852 h 16133"/>
                <a:gd name="connsiteX3" fmla="*/ 3571 w 22525"/>
                <a:gd name="connsiteY3" fmla="*/ 3737 h 16133"/>
                <a:gd name="connsiteX4" fmla="*/ 1017 w 22525"/>
                <a:gd name="connsiteY4" fmla="*/ 4817 h 16133"/>
                <a:gd name="connsiteX5" fmla="*/ 2011 w 22525"/>
                <a:gd name="connsiteY5" fmla="*/ 11642 h 16133"/>
                <a:gd name="connsiteX6" fmla="*/ 6212 w 22525"/>
                <a:gd name="connsiteY6" fmla="*/ 16133 h 16133"/>
                <a:gd name="connsiteX7" fmla="*/ 6366 w 22525"/>
                <a:gd name="connsiteY7" fmla="*/ 16133 h 16133"/>
                <a:gd name="connsiteX8" fmla="*/ 9915 w 22525"/>
                <a:gd name="connsiteY8" fmla="*/ 12533 h 16133"/>
                <a:gd name="connsiteX9" fmla="*/ 13310 w 22525"/>
                <a:gd name="connsiteY9" fmla="*/ 15310 h 16133"/>
                <a:gd name="connsiteX10" fmla="*/ 16002 w 22525"/>
                <a:gd name="connsiteY10" fmla="*/ 15945 h 16133"/>
                <a:gd name="connsiteX11" fmla="*/ 22277 w 22525"/>
                <a:gd name="connsiteY11" fmla="*/ 10921 h 16133"/>
                <a:gd name="connsiteX12" fmla="*/ 20271 w 22525"/>
                <a:gd name="connsiteY12" fmla="*/ 5846 h 16133"/>
                <a:gd name="connsiteX13" fmla="*/ 16464 w 22525"/>
                <a:gd name="connsiteY13" fmla="*/ 2177 h 16133"/>
                <a:gd name="connsiteX14" fmla="*/ 12813 w 22525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25" h="16133">
                  <a:moveTo>
                    <a:pt x="12813" y="0"/>
                  </a:moveTo>
                  <a:cubicBezTo>
                    <a:pt x="11956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4" y="4286"/>
                    <a:pt x="4806" y="3737"/>
                    <a:pt x="3571" y="3737"/>
                  </a:cubicBezTo>
                  <a:cubicBezTo>
                    <a:pt x="2680" y="3737"/>
                    <a:pt x="1823" y="4029"/>
                    <a:pt x="1017" y="4817"/>
                  </a:cubicBezTo>
                  <a:cubicBezTo>
                    <a:pt x="-1503" y="7252"/>
                    <a:pt x="1377" y="9464"/>
                    <a:pt x="2011" y="11642"/>
                  </a:cubicBezTo>
                  <a:cubicBezTo>
                    <a:pt x="2611" y="13665"/>
                    <a:pt x="3640" y="16133"/>
                    <a:pt x="6212" y="16133"/>
                  </a:cubicBezTo>
                  <a:cubicBezTo>
                    <a:pt x="6263" y="16133"/>
                    <a:pt x="6315" y="16133"/>
                    <a:pt x="6366" y="16133"/>
                  </a:cubicBezTo>
                  <a:cubicBezTo>
                    <a:pt x="8578" y="16047"/>
                    <a:pt x="9281" y="14299"/>
                    <a:pt x="9915" y="12533"/>
                  </a:cubicBezTo>
                  <a:cubicBezTo>
                    <a:pt x="10789" y="13647"/>
                    <a:pt x="11904" y="14590"/>
                    <a:pt x="13310" y="15310"/>
                  </a:cubicBezTo>
                  <a:cubicBezTo>
                    <a:pt x="14167" y="15739"/>
                    <a:pt x="15076" y="15945"/>
                    <a:pt x="16002" y="15945"/>
                  </a:cubicBezTo>
                  <a:cubicBezTo>
                    <a:pt x="18899" y="15945"/>
                    <a:pt x="21797" y="13956"/>
                    <a:pt x="22277" y="10921"/>
                  </a:cubicBezTo>
                  <a:cubicBezTo>
                    <a:pt x="22568" y="9138"/>
                    <a:pt x="23134" y="6601"/>
                    <a:pt x="20271" y="5846"/>
                  </a:cubicBezTo>
                  <a:cubicBezTo>
                    <a:pt x="18402" y="5349"/>
                    <a:pt x="17476" y="3840"/>
                    <a:pt x="16464" y="2177"/>
                  </a:cubicBezTo>
                  <a:cubicBezTo>
                    <a:pt x="15573" y="686"/>
                    <a:pt x="14270" y="0"/>
                    <a:pt x="128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7" name="任意多边形: 形状 346">
              <a:extLst>
                <a:ext uri="{FF2B5EF4-FFF2-40B4-BE49-F238E27FC236}">
                  <a16:creationId xmlns:a16="http://schemas.microsoft.com/office/drawing/2014/main" id="{97E11EE5-F783-E153-7274-4539A62436A3}"/>
                </a:ext>
              </a:extLst>
            </p:cNvPr>
            <p:cNvSpPr/>
            <p:nvPr/>
          </p:nvSpPr>
          <p:spPr>
            <a:xfrm>
              <a:off x="4624528" y="3580544"/>
              <a:ext cx="6955" cy="7149"/>
            </a:xfrm>
            <a:custGeom>
              <a:avLst/>
              <a:gdLst>
                <a:gd name="connsiteX0" fmla="*/ 3501 w 6955"/>
                <a:gd name="connsiteY0" fmla="*/ 0 h 7149"/>
                <a:gd name="connsiteX1" fmla="*/ 37 w 6955"/>
                <a:gd name="connsiteY1" fmla="*/ 3858 h 7149"/>
                <a:gd name="connsiteX2" fmla="*/ 3175 w 6955"/>
                <a:gd name="connsiteY2" fmla="*/ 7150 h 7149"/>
                <a:gd name="connsiteX3" fmla="*/ 3209 w 6955"/>
                <a:gd name="connsiteY3" fmla="*/ 7150 h 7149"/>
                <a:gd name="connsiteX4" fmla="*/ 6913 w 6955"/>
                <a:gd name="connsiteY4" fmla="*/ 2983 h 7149"/>
                <a:gd name="connsiteX5" fmla="*/ 3501 w 6955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5" h="7149">
                  <a:moveTo>
                    <a:pt x="3501" y="0"/>
                  </a:moveTo>
                  <a:cubicBezTo>
                    <a:pt x="1564" y="86"/>
                    <a:pt x="-288" y="2058"/>
                    <a:pt x="37" y="3858"/>
                  </a:cubicBezTo>
                  <a:cubicBezTo>
                    <a:pt x="364" y="5589"/>
                    <a:pt x="1066" y="7150"/>
                    <a:pt x="3175" y="7150"/>
                  </a:cubicBezTo>
                  <a:cubicBezTo>
                    <a:pt x="3192" y="7150"/>
                    <a:pt x="3209" y="7150"/>
                    <a:pt x="3209" y="7150"/>
                  </a:cubicBezTo>
                  <a:cubicBezTo>
                    <a:pt x="5473" y="7133"/>
                    <a:pt x="7256" y="5246"/>
                    <a:pt x="6913" y="2983"/>
                  </a:cubicBezTo>
                  <a:cubicBezTo>
                    <a:pt x="6621" y="943"/>
                    <a:pt x="5198" y="189"/>
                    <a:pt x="35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8" name="任意多边形: 形状 347">
              <a:extLst>
                <a:ext uri="{FF2B5EF4-FFF2-40B4-BE49-F238E27FC236}">
                  <a16:creationId xmlns:a16="http://schemas.microsoft.com/office/drawing/2014/main" id="{375AC75E-09B5-5FBF-2490-EAFFC3DC728F}"/>
                </a:ext>
              </a:extLst>
            </p:cNvPr>
            <p:cNvSpPr/>
            <p:nvPr/>
          </p:nvSpPr>
          <p:spPr>
            <a:xfrm>
              <a:off x="4620269" y="3608799"/>
              <a:ext cx="12088" cy="13595"/>
            </a:xfrm>
            <a:custGeom>
              <a:avLst/>
              <a:gdLst>
                <a:gd name="connsiteX0" fmla="*/ 5720 w 12088"/>
                <a:gd name="connsiteY0" fmla="*/ 0 h 13595"/>
                <a:gd name="connsiteX1" fmla="*/ 2360 w 12088"/>
                <a:gd name="connsiteY1" fmla="*/ 2486 h 13595"/>
                <a:gd name="connsiteX2" fmla="*/ 2120 w 12088"/>
                <a:gd name="connsiteY2" fmla="*/ 3600 h 13595"/>
                <a:gd name="connsiteX3" fmla="*/ 45 w 12088"/>
                <a:gd name="connsiteY3" fmla="*/ 7441 h 13595"/>
                <a:gd name="connsiteX4" fmla="*/ 3148 w 12088"/>
                <a:gd name="connsiteY4" fmla="*/ 11195 h 13595"/>
                <a:gd name="connsiteX5" fmla="*/ 7058 w 12088"/>
                <a:gd name="connsiteY5" fmla="*/ 12944 h 13595"/>
                <a:gd name="connsiteX6" fmla="*/ 9526 w 12088"/>
                <a:gd name="connsiteY6" fmla="*/ 13596 h 13595"/>
                <a:gd name="connsiteX7" fmla="*/ 12081 w 12088"/>
                <a:gd name="connsiteY7" fmla="*/ 9344 h 13595"/>
                <a:gd name="connsiteX8" fmla="*/ 10452 w 12088"/>
                <a:gd name="connsiteY8" fmla="*/ 3378 h 13595"/>
                <a:gd name="connsiteX9" fmla="*/ 8583 w 12088"/>
                <a:gd name="connsiteY9" fmla="*/ 1509 h 13595"/>
                <a:gd name="connsiteX10" fmla="*/ 7555 w 12088"/>
                <a:gd name="connsiteY10" fmla="*/ 463 h 13595"/>
                <a:gd name="connsiteX11" fmla="*/ 5720 w 12088"/>
                <a:gd name="connsiteY11" fmla="*/ 0 h 1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88" h="13595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7"/>
                    <a:pt x="2137" y="3257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5" y="10355"/>
                    <a:pt x="3148" y="11195"/>
                  </a:cubicBezTo>
                  <a:cubicBezTo>
                    <a:pt x="4383" y="11916"/>
                    <a:pt x="5755" y="12344"/>
                    <a:pt x="7058" y="12944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81" y="9344"/>
                  </a:cubicBezTo>
                  <a:cubicBezTo>
                    <a:pt x="12184" y="7303"/>
                    <a:pt x="11275" y="5315"/>
                    <a:pt x="10452" y="3378"/>
                  </a:cubicBezTo>
                  <a:cubicBezTo>
                    <a:pt x="9938" y="2177"/>
                    <a:pt x="9304" y="1663"/>
                    <a:pt x="8583" y="1509"/>
                  </a:cubicBezTo>
                  <a:cubicBezTo>
                    <a:pt x="8343" y="1097"/>
                    <a:pt x="8001" y="737"/>
                    <a:pt x="7555" y="463"/>
                  </a:cubicBezTo>
                  <a:cubicBezTo>
                    <a:pt x="6937" y="154"/>
                    <a:pt x="6320" y="0"/>
                    <a:pt x="57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9" name="任意多边形: 形状 348">
              <a:extLst>
                <a:ext uri="{FF2B5EF4-FFF2-40B4-BE49-F238E27FC236}">
                  <a16:creationId xmlns:a16="http://schemas.microsoft.com/office/drawing/2014/main" id="{A7589568-4BF9-8EEA-FF5F-1AE20F96DE91}"/>
                </a:ext>
              </a:extLst>
            </p:cNvPr>
            <p:cNvSpPr/>
            <p:nvPr/>
          </p:nvSpPr>
          <p:spPr>
            <a:xfrm>
              <a:off x="4585909" y="3650770"/>
              <a:ext cx="26947" cy="17967"/>
            </a:xfrm>
            <a:custGeom>
              <a:avLst/>
              <a:gdLst>
                <a:gd name="connsiteX0" fmla="*/ 18769 w 26947"/>
                <a:gd name="connsiteY0" fmla="*/ 0 h 17967"/>
                <a:gd name="connsiteX1" fmla="*/ 12185 w 26947"/>
                <a:gd name="connsiteY1" fmla="*/ 4235 h 17967"/>
                <a:gd name="connsiteX2" fmla="*/ 11946 w 26947"/>
                <a:gd name="connsiteY2" fmla="*/ 4063 h 17967"/>
                <a:gd name="connsiteX3" fmla="*/ 6648 w 26947"/>
                <a:gd name="connsiteY3" fmla="*/ 2366 h 17967"/>
                <a:gd name="connsiteX4" fmla="*/ 2859 w 26947"/>
                <a:gd name="connsiteY4" fmla="*/ 3463 h 17967"/>
                <a:gd name="connsiteX5" fmla="*/ 29 w 26947"/>
                <a:gd name="connsiteY5" fmla="*/ 8246 h 17967"/>
                <a:gd name="connsiteX6" fmla="*/ 338 w 26947"/>
                <a:gd name="connsiteY6" fmla="*/ 10904 h 17967"/>
                <a:gd name="connsiteX7" fmla="*/ 5019 w 26947"/>
                <a:gd name="connsiteY7" fmla="*/ 16185 h 17967"/>
                <a:gd name="connsiteX8" fmla="*/ 9219 w 26947"/>
                <a:gd name="connsiteY8" fmla="*/ 14436 h 17967"/>
                <a:gd name="connsiteX9" fmla="*/ 12151 w 26947"/>
                <a:gd name="connsiteY9" fmla="*/ 11453 h 17967"/>
                <a:gd name="connsiteX10" fmla="*/ 16866 w 26947"/>
                <a:gd name="connsiteY10" fmla="*/ 17025 h 17967"/>
                <a:gd name="connsiteX11" fmla="*/ 19832 w 26947"/>
                <a:gd name="connsiteY11" fmla="*/ 17968 h 17967"/>
                <a:gd name="connsiteX12" fmla="*/ 23210 w 26947"/>
                <a:gd name="connsiteY12" fmla="*/ 16579 h 17967"/>
                <a:gd name="connsiteX13" fmla="*/ 26947 w 26947"/>
                <a:gd name="connsiteY13" fmla="*/ 8727 h 17967"/>
                <a:gd name="connsiteX14" fmla="*/ 26621 w 26947"/>
                <a:gd name="connsiteY14" fmla="*/ 8229 h 17967"/>
                <a:gd name="connsiteX15" fmla="*/ 25798 w 26947"/>
                <a:gd name="connsiteY15" fmla="*/ 8315 h 17967"/>
                <a:gd name="connsiteX16" fmla="*/ 23913 w 26947"/>
                <a:gd name="connsiteY16" fmla="*/ 4629 h 17967"/>
                <a:gd name="connsiteX17" fmla="*/ 19112 w 26947"/>
                <a:gd name="connsiteY17" fmla="*/ 17 h 17967"/>
                <a:gd name="connsiteX18" fmla="*/ 18769 w 26947"/>
                <a:gd name="connsiteY18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947" h="17967">
                  <a:moveTo>
                    <a:pt x="18769" y="0"/>
                  </a:moveTo>
                  <a:cubicBezTo>
                    <a:pt x="15803" y="0"/>
                    <a:pt x="13368" y="1715"/>
                    <a:pt x="12185" y="4235"/>
                  </a:cubicBezTo>
                  <a:lnTo>
                    <a:pt x="11946" y="4063"/>
                  </a:lnTo>
                  <a:cubicBezTo>
                    <a:pt x="10248" y="3051"/>
                    <a:pt x="8482" y="2366"/>
                    <a:pt x="6648" y="2366"/>
                  </a:cubicBezTo>
                  <a:cubicBezTo>
                    <a:pt x="5413" y="2366"/>
                    <a:pt x="4144" y="2691"/>
                    <a:pt x="2859" y="3463"/>
                  </a:cubicBezTo>
                  <a:cubicBezTo>
                    <a:pt x="1041" y="4543"/>
                    <a:pt x="-210" y="5863"/>
                    <a:pt x="29" y="8246"/>
                  </a:cubicBezTo>
                  <a:cubicBezTo>
                    <a:pt x="132" y="9138"/>
                    <a:pt x="150" y="10047"/>
                    <a:pt x="338" y="10904"/>
                  </a:cubicBezTo>
                  <a:cubicBezTo>
                    <a:pt x="1075" y="14350"/>
                    <a:pt x="2790" y="16185"/>
                    <a:pt x="5019" y="16185"/>
                  </a:cubicBezTo>
                  <a:cubicBezTo>
                    <a:pt x="6270" y="16185"/>
                    <a:pt x="7711" y="15619"/>
                    <a:pt x="9219" y="14436"/>
                  </a:cubicBezTo>
                  <a:cubicBezTo>
                    <a:pt x="10300" y="13596"/>
                    <a:pt x="11259" y="12550"/>
                    <a:pt x="12151" y="11453"/>
                  </a:cubicBezTo>
                  <a:cubicBezTo>
                    <a:pt x="13111" y="13836"/>
                    <a:pt x="14826" y="15653"/>
                    <a:pt x="16866" y="17025"/>
                  </a:cubicBezTo>
                  <a:cubicBezTo>
                    <a:pt x="17775" y="17625"/>
                    <a:pt x="18804" y="17968"/>
                    <a:pt x="19832" y="17968"/>
                  </a:cubicBezTo>
                  <a:cubicBezTo>
                    <a:pt x="20981" y="17968"/>
                    <a:pt x="22164" y="17539"/>
                    <a:pt x="23210" y="16579"/>
                  </a:cubicBezTo>
                  <a:cubicBezTo>
                    <a:pt x="25473" y="14505"/>
                    <a:pt x="26862" y="11950"/>
                    <a:pt x="26947" y="8727"/>
                  </a:cubicBezTo>
                  <a:lnTo>
                    <a:pt x="26621" y="8229"/>
                  </a:lnTo>
                  <a:cubicBezTo>
                    <a:pt x="26313" y="8281"/>
                    <a:pt x="26039" y="8315"/>
                    <a:pt x="25798" y="8315"/>
                  </a:cubicBezTo>
                  <a:cubicBezTo>
                    <a:pt x="23690" y="8315"/>
                    <a:pt x="24084" y="6326"/>
                    <a:pt x="23913" y="4629"/>
                  </a:cubicBezTo>
                  <a:cubicBezTo>
                    <a:pt x="23604" y="1680"/>
                    <a:pt x="21889" y="137"/>
                    <a:pt x="19112" y="17"/>
                  </a:cubicBezTo>
                  <a:cubicBezTo>
                    <a:pt x="19009" y="17"/>
                    <a:pt x="18889" y="0"/>
                    <a:pt x="18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0" name="任意多边形: 形状 349">
              <a:extLst>
                <a:ext uri="{FF2B5EF4-FFF2-40B4-BE49-F238E27FC236}">
                  <a16:creationId xmlns:a16="http://schemas.microsoft.com/office/drawing/2014/main" id="{6A434F90-8F65-66A0-0910-E37F8D70E67C}"/>
                </a:ext>
              </a:extLst>
            </p:cNvPr>
            <p:cNvSpPr/>
            <p:nvPr/>
          </p:nvSpPr>
          <p:spPr>
            <a:xfrm>
              <a:off x="4608523" y="3564239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7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3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6 h 20745"/>
                <a:gd name="connsiteX9" fmla="*/ 9562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1"/>
                    <a:pt x="2910" y="5075"/>
                    <a:pt x="2927" y="6567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3"/>
                    <a:pt x="990" y="8933"/>
                  </a:cubicBezTo>
                  <a:cubicBezTo>
                    <a:pt x="-416" y="8933"/>
                    <a:pt x="-4" y="9961"/>
                    <a:pt x="304" y="11076"/>
                  </a:cubicBezTo>
                  <a:cubicBezTo>
                    <a:pt x="647" y="12276"/>
                    <a:pt x="1196" y="13425"/>
                    <a:pt x="1436" y="14642"/>
                  </a:cubicBezTo>
                  <a:cubicBezTo>
                    <a:pt x="2242" y="18808"/>
                    <a:pt x="2979" y="20746"/>
                    <a:pt x="4505" y="20746"/>
                  </a:cubicBezTo>
                  <a:cubicBezTo>
                    <a:pt x="5636" y="20746"/>
                    <a:pt x="7214" y="19666"/>
                    <a:pt x="9562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2"/>
                    <a:pt x="10471" y="600"/>
                    <a:pt x="10094" y="446"/>
                  </a:cubicBezTo>
                  <a:cubicBezTo>
                    <a:pt x="9357" y="120"/>
                    <a:pt x="8637" y="0"/>
                    <a:pt x="795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1" name="任意多边形: 形状 350">
              <a:extLst>
                <a:ext uri="{FF2B5EF4-FFF2-40B4-BE49-F238E27FC236}">
                  <a16:creationId xmlns:a16="http://schemas.microsoft.com/office/drawing/2014/main" id="{B352D4A4-9CFB-850C-50FD-9523F4976E61}"/>
                </a:ext>
              </a:extLst>
            </p:cNvPr>
            <p:cNvSpPr/>
            <p:nvPr/>
          </p:nvSpPr>
          <p:spPr>
            <a:xfrm>
              <a:off x="4589803" y="3582653"/>
              <a:ext cx="6805" cy="7800"/>
            </a:xfrm>
            <a:custGeom>
              <a:avLst/>
              <a:gdLst>
                <a:gd name="connsiteX0" fmla="*/ 3268 w 6805"/>
                <a:gd name="connsiteY0" fmla="*/ 0 h 7800"/>
                <a:gd name="connsiteX1" fmla="*/ 62 w 6805"/>
                <a:gd name="connsiteY1" fmla="*/ 3995 h 7800"/>
                <a:gd name="connsiteX2" fmla="*/ 3508 w 6805"/>
                <a:gd name="connsiteY2" fmla="*/ 7681 h 7800"/>
                <a:gd name="connsiteX3" fmla="*/ 4331 w 6805"/>
                <a:gd name="connsiteY3" fmla="*/ 7801 h 7800"/>
                <a:gd name="connsiteX4" fmla="*/ 6766 w 6805"/>
                <a:gd name="connsiteY4" fmla="*/ 4869 h 7800"/>
                <a:gd name="connsiteX5" fmla="*/ 3663 w 6805"/>
                <a:gd name="connsiteY5" fmla="*/ 34 h 7800"/>
                <a:gd name="connsiteX6" fmla="*/ 3268 w 6805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5" h="7800">
                  <a:moveTo>
                    <a:pt x="3268" y="0"/>
                  </a:moveTo>
                  <a:cubicBezTo>
                    <a:pt x="1502" y="0"/>
                    <a:pt x="234" y="1629"/>
                    <a:pt x="62" y="3995"/>
                  </a:cubicBezTo>
                  <a:cubicBezTo>
                    <a:pt x="-401" y="7166"/>
                    <a:pt x="1828" y="7252"/>
                    <a:pt x="3508" y="7681"/>
                  </a:cubicBezTo>
                  <a:cubicBezTo>
                    <a:pt x="3817" y="7749"/>
                    <a:pt x="4091" y="7801"/>
                    <a:pt x="4331" y="7801"/>
                  </a:cubicBezTo>
                  <a:cubicBezTo>
                    <a:pt x="5857" y="7801"/>
                    <a:pt x="6543" y="6498"/>
                    <a:pt x="6766" y="4869"/>
                  </a:cubicBezTo>
                  <a:cubicBezTo>
                    <a:pt x="7074" y="2572"/>
                    <a:pt x="5532" y="274"/>
                    <a:pt x="3663" y="34"/>
                  </a:cubicBezTo>
                  <a:cubicBezTo>
                    <a:pt x="3542" y="17"/>
                    <a:pt x="3406" y="0"/>
                    <a:pt x="32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2" name="任意多边形: 形状 351">
              <a:extLst>
                <a:ext uri="{FF2B5EF4-FFF2-40B4-BE49-F238E27FC236}">
                  <a16:creationId xmlns:a16="http://schemas.microsoft.com/office/drawing/2014/main" id="{71DACC3C-4C34-6A57-A64A-6BFEDE2E862D}"/>
                </a:ext>
              </a:extLst>
            </p:cNvPr>
            <p:cNvSpPr/>
            <p:nvPr/>
          </p:nvSpPr>
          <p:spPr>
            <a:xfrm>
              <a:off x="4588205" y="3593386"/>
              <a:ext cx="11758" cy="10647"/>
            </a:xfrm>
            <a:custGeom>
              <a:avLst/>
              <a:gdLst>
                <a:gd name="connsiteX0" fmla="*/ 3031 w 11758"/>
                <a:gd name="connsiteY0" fmla="*/ 0 h 10647"/>
                <a:gd name="connsiteX1" fmla="*/ 717 w 11758"/>
                <a:gd name="connsiteY1" fmla="*/ 1252 h 10647"/>
                <a:gd name="connsiteX2" fmla="*/ 2397 w 11758"/>
                <a:gd name="connsiteY2" fmla="*/ 9293 h 10647"/>
                <a:gd name="connsiteX3" fmla="*/ 4300 w 11758"/>
                <a:gd name="connsiteY3" fmla="*/ 10647 h 10647"/>
                <a:gd name="connsiteX4" fmla="*/ 5397 w 11758"/>
                <a:gd name="connsiteY4" fmla="*/ 10424 h 10647"/>
                <a:gd name="connsiteX5" fmla="*/ 9272 w 11758"/>
                <a:gd name="connsiteY5" fmla="*/ 8864 h 10647"/>
                <a:gd name="connsiteX6" fmla="*/ 11758 w 11758"/>
                <a:gd name="connsiteY6" fmla="*/ 5624 h 10647"/>
                <a:gd name="connsiteX7" fmla="*/ 8843 w 11758"/>
                <a:gd name="connsiteY7" fmla="*/ 2298 h 10647"/>
                <a:gd name="connsiteX8" fmla="*/ 7694 w 11758"/>
                <a:gd name="connsiteY8" fmla="*/ 1783 h 10647"/>
                <a:gd name="connsiteX9" fmla="*/ 3031 w 11758"/>
                <a:gd name="connsiteY9" fmla="*/ 0 h 1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8" h="10647">
                  <a:moveTo>
                    <a:pt x="3031" y="0"/>
                  </a:moveTo>
                  <a:cubicBezTo>
                    <a:pt x="2191" y="0"/>
                    <a:pt x="1402" y="326"/>
                    <a:pt x="717" y="1252"/>
                  </a:cubicBezTo>
                  <a:cubicBezTo>
                    <a:pt x="-1307" y="3961"/>
                    <a:pt x="1505" y="6670"/>
                    <a:pt x="2397" y="9293"/>
                  </a:cubicBezTo>
                  <a:cubicBezTo>
                    <a:pt x="2705" y="10184"/>
                    <a:pt x="3425" y="10647"/>
                    <a:pt x="4300" y="10647"/>
                  </a:cubicBezTo>
                  <a:cubicBezTo>
                    <a:pt x="4643" y="10647"/>
                    <a:pt x="5020" y="10579"/>
                    <a:pt x="5397" y="10424"/>
                  </a:cubicBezTo>
                  <a:cubicBezTo>
                    <a:pt x="6700" y="9910"/>
                    <a:pt x="8123" y="9619"/>
                    <a:pt x="9272" y="8864"/>
                  </a:cubicBezTo>
                  <a:cubicBezTo>
                    <a:pt x="10386" y="8127"/>
                    <a:pt x="11724" y="7201"/>
                    <a:pt x="11758" y="5624"/>
                  </a:cubicBezTo>
                  <a:cubicBezTo>
                    <a:pt x="11792" y="3669"/>
                    <a:pt x="10455" y="2709"/>
                    <a:pt x="8843" y="2298"/>
                  </a:cubicBezTo>
                  <a:cubicBezTo>
                    <a:pt x="8415" y="2109"/>
                    <a:pt x="8054" y="1938"/>
                    <a:pt x="7694" y="1783"/>
                  </a:cubicBezTo>
                  <a:cubicBezTo>
                    <a:pt x="6203" y="1080"/>
                    <a:pt x="4540" y="0"/>
                    <a:pt x="3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3" name="任意多边形: 形状 352">
              <a:extLst>
                <a:ext uri="{FF2B5EF4-FFF2-40B4-BE49-F238E27FC236}">
                  <a16:creationId xmlns:a16="http://schemas.microsoft.com/office/drawing/2014/main" id="{53EECF8A-5258-B4D4-CE51-8F9CFF81BFFC}"/>
                </a:ext>
              </a:extLst>
            </p:cNvPr>
            <p:cNvSpPr/>
            <p:nvPr/>
          </p:nvSpPr>
          <p:spPr>
            <a:xfrm>
              <a:off x="4655701" y="3322666"/>
              <a:ext cx="4610" cy="6789"/>
            </a:xfrm>
            <a:custGeom>
              <a:avLst/>
              <a:gdLst>
                <a:gd name="connsiteX0" fmla="*/ 2263 w 4610"/>
                <a:gd name="connsiteY0" fmla="*/ 0 h 6789"/>
                <a:gd name="connsiteX1" fmla="*/ 1578 w 4610"/>
                <a:gd name="connsiteY1" fmla="*/ 103 h 6789"/>
                <a:gd name="connsiteX2" fmla="*/ 1372 w 4610"/>
                <a:gd name="connsiteY2" fmla="*/ 103 h 6789"/>
                <a:gd name="connsiteX3" fmla="*/ 1166 w 4610"/>
                <a:gd name="connsiteY3" fmla="*/ 103 h 6789"/>
                <a:gd name="connsiteX4" fmla="*/ 0 w 4610"/>
                <a:gd name="connsiteY4" fmla="*/ 1149 h 6789"/>
                <a:gd name="connsiteX5" fmla="*/ 1646 w 4610"/>
                <a:gd name="connsiteY5" fmla="*/ 6378 h 6789"/>
                <a:gd name="connsiteX6" fmla="*/ 2315 w 4610"/>
                <a:gd name="connsiteY6" fmla="*/ 6789 h 6789"/>
                <a:gd name="connsiteX7" fmla="*/ 3206 w 4610"/>
                <a:gd name="connsiteY7" fmla="*/ 6412 h 6789"/>
                <a:gd name="connsiteX8" fmla="*/ 4492 w 4610"/>
                <a:gd name="connsiteY8" fmla="*/ 2589 h 6789"/>
                <a:gd name="connsiteX9" fmla="*/ 2263 w 4610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10" h="6789">
                  <a:moveTo>
                    <a:pt x="2263" y="0"/>
                  </a:moveTo>
                  <a:cubicBezTo>
                    <a:pt x="2075" y="86"/>
                    <a:pt x="1835" y="103"/>
                    <a:pt x="1578" y="103"/>
                  </a:cubicBezTo>
                  <a:cubicBezTo>
                    <a:pt x="1509" y="103"/>
                    <a:pt x="1440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46" y="6378"/>
                  </a:cubicBezTo>
                  <a:cubicBezTo>
                    <a:pt x="1869" y="6687"/>
                    <a:pt x="2092" y="6789"/>
                    <a:pt x="2315" y="6789"/>
                  </a:cubicBezTo>
                  <a:cubicBezTo>
                    <a:pt x="2624" y="6789"/>
                    <a:pt x="2932" y="6584"/>
                    <a:pt x="3206" y="6412"/>
                  </a:cubicBezTo>
                  <a:cubicBezTo>
                    <a:pt x="4647" y="5538"/>
                    <a:pt x="4767" y="4046"/>
                    <a:pt x="4492" y="2589"/>
                  </a:cubicBezTo>
                  <a:cubicBezTo>
                    <a:pt x="4252" y="1372"/>
                    <a:pt x="3789" y="171"/>
                    <a:pt x="22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4" name="任意多边形: 形状 353">
              <a:extLst>
                <a:ext uri="{FF2B5EF4-FFF2-40B4-BE49-F238E27FC236}">
                  <a16:creationId xmlns:a16="http://schemas.microsoft.com/office/drawing/2014/main" id="{325A42EF-6B5E-3F70-D110-FA7D61BFE165}"/>
                </a:ext>
              </a:extLst>
            </p:cNvPr>
            <p:cNvSpPr/>
            <p:nvPr/>
          </p:nvSpPr>
          <p:spPr>
            <a:xfrm>
              <a:off x="4635872" y="3366849"/>
              <a:ext cx="8358" cy="9224"/>
            </a:xfrm>
            <a:custGeom>
              <a:avLst/>
              <a:gdLst>
                <a:gd name="connsiteX0" fmla="*/ 8359 w 8358"/>
                <a:gd name="connsiteY0" fmla="*/ 0 h 9224"/>
                <a:gd name="connsiteX1" fmla="*/ 729 w 8358"/>
                <a:gd name="connsiteY1" fmla="*/ 6875 h 9224"/>
                <a:gd name="connsiteX2" fmla="*/ 301 w 8358"/>
                <a:gd name="connsiteY2" fmla="*/ 9001 h 9224"/>
                <a:gd name="connsiteX3" fmla="*/ 1124 w 8358"/>
                <a:gd name="connsiteY3" fmla="*/ 9224 h 9224"/>
                <a:gd name="connsiteX4" fmla="*/ 2547 w 8358"/>
                <a:gd name="connsiteY4" fmla="*/ 8898 h 9224"/>
                <a:gd name="connsiteX5" fmla="*/ 8359 w 8358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8" h="9224">
                  <a:moveTo>
                    <a:pt x="8359" y="0"/>
                  </a:moveTo>
                  <a:cubicBezTo>
                    <a:pt x="5187" y="1680"/>
                    <a:pt x="2993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24" y="9224"/>
                  </a:cubicBezTo>
                  <a:cubicBezTo>
                    <a:pt x="1604" y="9224"/>
                    <a:pt x="2170" y="9087"/>
                    <a:pt x="2547" y="8898"/>
                  </a:cubicBezTo>
                  <a:cubicBezTo>
                    <a:pt x="6010" y="7132"/>
                    <a:pt x="7690" y="3926"/>
                    <a:pt x="83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5" name="任意多边形: 形状 354">
              <a:extLst>
                <a:ext uri="{FF2B5EF4-FFF2-40B4-BE49-F238E27FC236}">
                  <a16:creationId xmlns:a16="http://schemas.microsoft.com/office/drawing/2014/main" id="{1A4A43E2-6C62-6430-667E-55644320027C}"/>
                </a:ext>
              </a:extLst>
            </p:cNvPr>
            <p:cNvSpPr/>
            <p:nvPr/>
          </p:nvSpPr>
          <p:spPr>
            <a:xfrm>
              <a:off x="4626949" y="3528115"/>
              <a:ext cx="4027" cy="4714"/>
            </a:xfrm>
            <a:custGeom>
              <a:avLst/>
              <a:gdLst>
                <a:gd name="connsiteX0" fmla="*/ 1920 w 4027"/>
                <a:gd name="connsiteY0" fmla="*/ 0 h 4714"/>
                <a:gd name="connsiteX1" fmla="*/ 0 w 4027"/>
                <a:gd name="connsiteY1" fmla="*/ 2452 h 4714"/>
                <a:gd name="connsiteX2" fmla="*/ 1406 w 4027"/>
                <a:gd name="connsiteY2" fmla="*/ 4715 h 4714"/>
                <a:gd name="connsiteX3" fmla="*/ 1715 w 4027"/>
                <a:gd name="connsiteY3" fmla="*/ 4681 h 4714"/>
                <a:gd name="connsiteX4" fmla="*/ 4012 w 4027"/>
                <a:gd name="connsiteY4" fmla="*/ 2143 h 4714"/>
                <a:gd name="connsiteX5" fmla="*/ 2074 w 4027"/>
                <a:gd name="connsiteY5" fmla="*/ 0 h 4714"/>
                <a:gd name="connsiteX6" fmla="*/ 1920 w 4027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7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4012" y="2143"/>
                  </a:cubicBezTo>
                  <a:cubicBezTo>
                    <a:pt x="3892" y="1080"/>
                    <a:pt x="3378" y="51"/>
                    <a:pt x="2074" y="0"/>
                  </a:cubicBezTo>
                  <a:cubicBezTo>
                    <a:pt x="2006" y="17"/>
                    <a:pt x="1954" y="0"/>
                    <a:pt x="1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6" name="任意多边形: 形状 355">
              <a:extLst>
                <a:ext uri="{FF2B5EF4-FFF2-40B4-BE49-F238E27FC236}">
                  <a16:creationId xmlns:a16="http://schemas.microsoft.com/office/drawing/2014/main" id="{58590BFD-4C18-DE32-A436-43C2C2F73E0B}"/>
                </a:ext>
              </a:extLst>
            </p:cNvPr>
            <p:cNvSpPr/>
            <p:nvPr/>
          </p:nvSpPr>
          <p:spPr>
            <a:xfrm>
              <a:off x="4645886" y="34089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3" y="10578"/>
                    <a:pt x="5238" y="10493"/>
                    <a:pt x="5649" y="10304"/>
                  </a:cubicBezTo>
                  <a:cubicBezTo>
                    <a:pt x="6918" y="9738"/>
                    <a:pt x="8341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33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46" y="977"/>
                    <a:pt x="4500" y="0"/>
                    <a:pt x="3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7" name="任意多边形: 形状 356">
              <a:extLst>
                <a:ext uri="{FF2B5EF4-FFF2-40B4-BE49-F238E27FC236}">
                  <a16:creationId xmlns:a16="http://schemas.microsoft.com/office/drawing/2014/main" id="{9598C063-3BE7-7434-C271-F098FDD521F0}"/>
                </a:ext>
              </a:extLst>
            </p:cNvPr>
            <p:cNvSpPr/>
            <p:nvPr/>
          </p:nvSpPr>
          <p:spPr>
            <a:xfrm>
              <a:off x="4635059" y="3507832"/>
              <a:ext cx="10693" cy="12996"/>
            </a:xfrm>
            <a:custGeom>
              <a:avLst/>
              <a:gdLst>
                <a:gd name="connsiteX0" fmla="*/ 6017 w 10693"/>
                <a:gd name="connsiteY0" fmla="*/ 0 h 12996"/>
                <a:gd name="connsiteX1" fmla="*/ 4063 w 10693"/>
                <a:gd name="connsiteY1" fmla="*/ 669 h 12996"/>
                <a:gd name="connsiteX2" fmla="*/ 1423 w 10693"/>
                <a:gd name="connsiteY2" fmla="*/ 3532 h 12996"/>
                <a:gd name="connsiteX3" fmla="*/ 5400 w 10693"/>
                <a:gd name="connsiteY3" fmla="*/ 12482 h 12996"/>
                <a:gd name="connsiteX4" fmla="*/ 6532 w 10693"/>
                <a:gd name="connsiteY4" fmla="*/ 12893 h 12996"/>
                <a:gd name="connsiteX5" fmla="*/ 7629 w 10693"/>
                <a:gd name="connsiteY5" fmla="*/ 12996 h 12996"/>
                <a:gd name="connsiteX6" fmla="*/ 10681 w 10693"/>
                <a:gd name="connsiteY6" fmla="*/ 9173 h 12996"/>
                <a:gd name="connsiteX7" fmla="*/ 7852 w 10693"/>
                <a:gd name="connsiteY7" fmla="*/ 1766 h 12996"/>
                <a:gd name="connsiteX8" fmla="*/ 6017 w 10693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3" h="12996">
                  <a:moveTo>
                    <a:pt x="6017" y="0"/>
                  </a:moveTo>
                  <a:cubicBezTo>
                    <a:pt x="5383" y="0"/>
                    <a:pt x="4680" y="292"/>
                    <a:pt x="4063" y="669"/>
                  </a:cubicBezTo>
                  <a:cubicBezTo>
                    <a:pt x="2914" y="1389"/>
                    <a:pt x="2125" y="2726"/>
                    <a:pt x="1423" y="3532"/>
                  </a:cubicBezTo>
                  <a:cubicBezTo>
                    <a:pt x="-1218" y="9224"/>
                    <a:pt x="-343" y="11007"/>
                    <a:pt x="5400" y="12482"/>
                  </a:cubicBezTo>
                  <a:cubicBezTo>
                    <a:pt x="5777" y="12585"/>
                    <a:pt x="6138" y="12824"/>
                    <a:pt x="6532" y="12893"/>
                  </a:cubicBezTo>
                  <a:cubicBezTo>
                    <a:pt x="6926" y="12962"/>
                    <a:pt x="7286" y="12996"/>
                    <a:pt x="7629" y="12996"/>
                  </a:cubicBezTo>
                  <a:cubicBezTo>
                    <a:pt x="9600" y="12996"/>
                    <a:pt x="10509" y="11727"/>
                    <a:pt x="10681" y="9173"/>
                  </a:cubicBezTo>
                  <a:cubicBezTo>
                    <a:pt x="10886" y="6155"/>
                    <a:pt x="8486" y="4372"/>
                    <a:pt x="7852" y="1766"/>
                  </a:cubicBezTo>
                  <a:cubicBezTo>
                    <a:pt x="7526" y="463"/>
                    <a:pt x="6823" y="0"/>
                    <a:pt x="60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8" name="任意多边形: 形状 357">
              <a:extLst>
                <a:ext uri="{FF2B5EF4-FFF2-40B4-BE49-F238E27FC236}">
                  <a16:creationId xmlns:a16="http://schemas.microsoft.com/office/drawing/2014/main" id="{1E334494-869E-8238-1D21-9EDF7CC2B710}"/>
                </a:ext>
              </a:extLst>
            </p:cNvPr>
            <p:cNvSpPr/>
            <p:nvPr/>
          </p:nvSpPr>
          <p:spPr>
            <a:xfrm>
              <a:off x="4738495" y="3046495"/>
              <a:ext cx="3970" cy="5006"/>
            </a:xfrm>
            <a:custGeom>
              <a:avLst/>
              <a:gdLst>
                <a:gd name="connsiteX0" fmla="*/ 1680 w 3970"/>
                <a:gd name="connsiteY0" fmla="*/ 0 h 5006"/>
                <a:gd name="connsiteX1" fmla="*/ 136 w 3970"/>
                <a:gd name="connsiteY1" fmla="*/ 1200 h 5006"/>
                <a:gd name="connsiteX2" fmla="*/ 1817 w 3970"/>
                <a:gd name="connsiteY2" fmla="*/ 4818 h 5006"/>
                <a:gd name="connsiteX3" fmla="*/ 2486 w 3970"/>
                <a:gd name="connsiteY3" fmla="*/ 5006 h 5006"/>
                <a:gd name="connsiteX4" fmla="*/ 3789 w 3970"/>
                <a:gd name="connsiteY4" fmla="*/ 3926 h 5006"/>
                <a:gd name="connsiteX5" fmla="*/ 2605 w 3970"/>
                <a:gd name="connsiteY5" fmla="*/ 257 h 5006"/>
                <a:gd name="connsiteX6" fmla="*/ 1680 w 3970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70" h="5006">
                  <a:moveTo>
                    <a:pt x="1680" y="0"/>
                  </a:moveTo>
                  <a:cubicBezTo>
                    <a:pt x="959" y="0"/>
                    <a:pt x="360" y="446"/>
                    <a:pt x="136" y="1200"/>
                  </a:cubicBezTo>
                  <a:cubicBezTo>
                    <a:pt x="-344" y="2777"/>
                    <a:pt x="496" y="4081"/>
                    <a:pt x="1817" y="4818"/>
                  </a:cubicBezTo>
                  <a:cubicBezTo>
                    <a:pt x="2040" y="4938"/>
                    <a:pt x="2262" y="5006"/>
                    <a:pt x="2486" y="5006"/>
                  </a:cubicBezTo>
                  <a:cubicBezTo>
                    <a:pt x="3000" y="5006"/>
                    <a:pt x="3497" y="4681"/>
                    <a:pt x="3789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80" y="68"/>
                    <a:pt x="1971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9" name="任意多边形: 形状 358">
              <a:extLst>
                <a:ext uri="{FF2B5EF4-FFF2-40B4-BE49-F238E27FC236}">
                  <a16:creationId xmlns:a16="http://schemas.microsoft.com/office/drawing/2014/main" id="{B5296228-6B02-81C3-E777-B335DCDCE42C}"/>
                </a:ext>
              </a:extLst>
            </p:cNvPr>
            <p:cNvSpPr/>
            <p:nvPr/>
          </p:nvSpPr>
          <p:spPr>
            <a:xfrm>
              <a:off x="4818535" y="3027704"/>
              <a:ext cx="11226" cy="12070"/>
            </a:xfrm>
            <a:custGeom>
              <a:avLst/>
              <a:gdLst>
                <a:gd name="connsiteX0" fmla="*/ 8136 w 11226"/>
                <a:gd name="connsiteY0" fmla="*/ 0 h 12070"/>
                <a:gd name="connsiteX1" fmla="*/ 5770 w 11226"/>
                <a:gd name="connsiteY1" fmla="*/ 189 h 12070"/>
                <a:gd name="connsiteX2" fmla="*/ 44 w 11226"/>
                <a:gd name="connsiteY2" fmla="*/ 3343 h 12070"/>
                <a:gd name="connsiteX3" fmla="*/ 1947 w 11226"/>
                <a:gd name="connsiteY3" fmla="*/ 7784 h 12070"/>
                <a:gd name="connsiteX4" fmla="*/ 5153 w 11226"/>
                <a:gd name="connsiteY4" fmla="*/ 10596 h 12070"/>
                <a:gd name="connsiteX5" fmla="*/ 8050 w 11226"/>
                <a:gd name="connsiteY5" fmla="*/ 12070 h 12070"/>
                <a:gd name="connsiteX6" fmla="*/ 10845 w 11226"/>
                <a:gd name="connsiteY6" fmla="*/ 8710 h 12070"/>
                <a:gd name="connsiteX7" fmla="*/ 10931 w 11226"/>
                <a:gd name="connsiteY7" fmla="*/ 2623 h 12070"/>
                <a:gd name="connsiteX8" fmla="*/ 8136 w 11226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26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09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56"/>
                    <a:pt x="10845" y="8710"/>
                  </a:cubicBezTo>
                  <a:cubicBezTo>
                    <a:pt x="11479" y="6824"/>
                    <a:pt x="11188" y="4681"/>
                    <a:pt x="10931" y="2623"/>
                  </a:cubicBezTo>
                  <a:cubicBezTo>
                    <a:pt x="10674" y="446"/>
                    <a:pt x="9508" y="0"/>
                    <a:pt x="81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0" name="任意多边形: 形状 359">
              <a:extLst>
                <a:ext uri="{FF2B5EF4-FFF2-40B4-BE49-F238E27FC236}">
                  <a16:creationId xmlns:a16="http://schemas.microsoft.com/office/drawing/2014/main" id="{E84E2530-1304-7043-857B-057B99231525}"/>
                </a:ext>
              </a:extLst>
            </p:cNvPr>
            <p:cNvSpPr/>
            <p:nvPr/>
          </p:nvSpPr>
          <p:spPr>
            <a:xfrm>
              <a:off x="4808461" y="3010147"/>
              <a:ext cx="13182" cy="13030"/>
            </a:xfrm>
            <a:custGeom>
              <a:avLst/>
              <a:gdLst>
                <a:gd name="connsiteX0" fmla="*/ 6672 w 13182"/>
                <a:gd name="connsiteY0" fmla="*/ 0 h 13030"/>
                <a:gd name="connsiteX1" fmla="*/ 740 w 13182"/>
                <a:gd name="connsiteY1" fmla="*/ 2761 h 13030"/>
                <a:gd name="connsiteX2" fmla="*/ 2900 w 13182"/>
                <a:gd name="connsiteY2" fmla="*/ 9807 h 13030"/>
                <a:gd name="connsiteX3" fmla="*/ 4237 w 13182"/>
                <a:gd name="connsiteY3" fmla="*/ 11076 h 13030"/>
                <a:gd name="connsiteX4" fmla="*/ 8370 w 13182"/>
                <a:gd name="connsiteY4" fmla="*/ 13030 h 13030"/>
                <a:gd name="connsiteX5" fmla="*/ 12724 w 13182"/>
                <a:gd name="connsiteY5" fmla="*/ 8315 h 13030"/>
                <a:gd name="connsiteX6" fmla="*/ 9432 w 13182"/>
                <a:gd name="connsiteY6" fmla="*/ 617 h 13030"/>
                <a:gd name="connsiteX7" fmla="*/ 6672 w 13182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82" h="13030">
                  <a:moveTo>
                    <a:pt x="6672" y="0"/>
                  </a:moveTo>
                  <a:cubicBezTo>
                    <a:pt x="4443" y="0"/>
                    <a:pt x="2060" y="1012"/>
                    <a:pt x="740" y="2761"/>
                  </a:cubicBezTo>
                  <a:cubicBezTo>
                    <a:pt x="-666" y="4629"/>
                    <a:pt x="-134" y="6429"/>
                    <a:pt x="2900" y="9807"/>
                  </a:cubicBezTo>
                  <a:cubicBezTo>
                    <a:pt x="3312" y="10270"/>
                    <a:pt x="3775" y="10682"/>
                    <a:pt x="4237" y="11076"/>
                  </a:cubicBezTo>
                  <a:cubicBezTo>
                    <a:pt x="5729" y="12379"/>
                    <a:pt x="7135" y="13030"/>
                    <a:pt x="8370" y="13030"/>
                  </a:cubicBezTo>
                  <a:cubicBezTo>
                    <a:pt x="10324" y="13030"/>
                    <a:pt x="11867" y="11436"/>
                    <a:pt x="12724" y="8315"/>
                  </a:cubicBezTo>
                  <a:cubicBezTo>
                    <a:pt x="13822" y="4303"/>
                    <a:pt x="13033" y="2452"/>
                    <a:pt x="9432" y="617"/>
                  </a:cubicBezTo>
                  <a:cubicBezTo>
                    <a:pt x="8609" y="206"/>
                    <a:pt x="7649" y="0"/>
                    <a:pt x="6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1" name="任意多边形: 形状 360">
              <a:extLst>
                <a:ext uri="{FF2B5EF4-FFF2-40B4-BE49-F238E27FC236}">
                  <a16:creationId xmlns:a16="http://schemas.microsoft.com/office/drawing/2014/main" id="{11CD6DFC-EA4D-766F-D311-F51BC2B2F5B7}"/>
                </a:ext>
              </a:extLst>
            </p:cNvPr>
            <p:cNvSpPr/>
            <p:nvPr/>
          </p:nvSpPr>
          <p:spPr>
            <a:xfrm>
              <a:off x="4830664" y="2928228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80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92" y="17"/>
                    <a:pt x="4357" y="17"/>
                    <a:pt x="4323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2" name="任意多边形: 形状 361">
              <a:extLst>
                <a:ext uri="{FF2B5EF4-FFF2-40B4-BE49-F238E27FC236}">
                  <a16:creationId xmlns:a16="http://schemas.microsoft.com/office/drawing/2014/main" id="{44C69479-617D-D475-A304-D9464A08552A}"/>
                </a:ext>
              </a:extLst>
            </p:cNvPr>
            <p:cNvSpPr/>
            <p:nvPr/>
          </p:nvSpPr>
          <p:spPr>
            <a:xfrm>
              <a:off x="4863383" y="3216847"/>
              <a:ext cx="14442" cy="17899"/>
            </a:xfrm>
            <a:custGeom>
              <a:avLst/>
              <a:gdLst>
                <a:gd name="connsiteX0" fmla="*/ 7848 w 14442"/>
                <a:gd name="connsiteY0" fmla="*/ 0 h 17899"/>
                <a:gd name="connsiteX1" fmla="*/ 5602 w 14442"/>
                <a:gd name="connsiteY1" fmla="*/ 497 h 17899"/>
                <a:gd name="connsiteX2" fmla="*/ 424 w 14442"/>
                <a:gd name="connsiteY2" fmla="*/ 4835 h 17899"/>
                <a:gd name="connsiteX3" fmla="*/ 424 w 14442"/>
                <a:gd name="connsiteY3" fmla="*/ 7047 h 17899"/>
                <a:gd name="connsiteX4" fmla="*/ 1693 w 14442"/>
                <a:gd name="connsiteY4" fmla="*/ 10579 h 17899"/>
                <a:gd name="connsiteX5" fmla="*/ 1264 w 14442"/>
                <a:gd name="connsiteY5" fmla="*/ 14573 h 17899"/>
                <a:gd name="connsiteX6" fmla="*/ 7780 w 14442"/>
                <a:gd name="connsiteY6" fmla="*/ 17899 h 17899"/>
                <a:gd name="connsiteX7" fmla="*/ 10540 w 14442"/>
                <a:gd name="connsiteY7" fmla="*/ 17368 h 17899"/>
                <a:gd name="connsiteX8" fmla="*/ 14261 w 14442"/>
                <a:gd name="connsiteY8" fmla="*/ 7441 h 17899"/>
                <a:gd name="connsiteX9" fmla="*/ 7951 w 14442"/>
                <a:gd name="connsiteY9" fmla="*/ 0 h 17899"/>
                <a:gd name="connsiteX10" fmla="*/ 7848 w 14442"/>
                <a:gd name="connsiteY10" fmla="*/ 0 h 17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2" h="17899">
                  <a:moveTo>
                    <a:pt x="7848" y="0"/>
                  </a:moveTo>
                  <a:cubicBezTo>
                    <a:pt x="7094" y="0"/>
                    <a:pt x="6288" y="171"/>
                    <a:pt x="5602" y="497"/>
                  </a:cubicBezTo>
                  <a:cubicBezTo>
                    <a:pt x="3545" y="1474"/>
                    <a:pt x="1951" y="3137"/>
                    <a:pt x="424" y="4835"/>
                  </a:cubicBezTo>
                  <a:cubicBezTo>
                    <a:pt x="-124" y="5452"/>
                    <a:pt x="-158" y="7047"/>
                    <a:pt x="424" y="7047"/>
                  </a:cubicBezTo>
                  <a:cubicBezTo>
                    <a:pt x="4128" y="7064"/>
                    <a:pt x="1865" y="9190"/>
                    <a:pt x="1693" y="10579"/>
                  </a:cubicBezTo>
                  <a:cubicBezTo>
                    <a:pt x="665" y="13682"/>
                    <a:pt x="665" y="13682"/>
                    <a:pt x="1264" y="14573"/>
                  </a:cubicBezTo>
                  <a:cubicBezTo>
                    <a:pt x="2688" y="16682"/>
                    <a:pt x="5259" y="17899"/>
                    <a:pt x="7780" y="17899"/>
                  </a:cubicBezTo>
                  <a:cubicBezTo>
                    <a:pt x="8723" y="17899"/>
                    <a:pt x="9666" y="17728"/>
                    <a:pt x="10540" y="17368"/>
                  </a:cubicBezTo>
                  <a:cubicBezTo>
                    <a:pt x="13438" y="16151"/>
                    <a:pt x="14998" y="12019"/>
                    <a:pt x="14261" y="7441"/>
                  </a:cubicBezTo>
                  <a:cubicBezTo>
                    <a:pt x="13575" y="3172"/>
                    <a:pt x="10969" y="69"/>
                    <a:pt x="7951" y="0"/>
                  </a:cubicBezTo>
                  <a:cubicBezTo>
                    <a:pt x="7934" y="0"/>
                    <a:pt x="7900" y="0"/>
                    <a:pt x="78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3" name="任意多边形: 形状 362">
              <a:extLst>
                <a:ext uri="{FF2B5EF4-FFF2-40B4-BE49-F238E27FC236}">
                  <a16:creationId xmlns:a16="http://schemas.microsoft.com/office/drawing/2014/main" id="{A3C793B7-C4A1-7ADE-C9B9-C04AB9F453D4}"/>
                </a:ext>
              </a:extLst>
            </p:cNvPr>
            <p:cNvSpPr/>
            <p:nvPr/>
          </p:nvSpPr>
          <p:spPr>
            <a:xfrm>
              <a:off x="4825838" y="3114475"/>
              <a:ext cx="24047" cy="17179"/>
            </a:xfrm>
            <a:custGeom>
              <a:avLst/>
              <a:gdLst>
                <a:gd name="connsiteX0" fmla="*/ 3285 w 24047"/>
                <a:gd name="connsiteY0" fmla="*/ 0 h 17179"/>
                <a:gd name="connsiteX1" fmla="*/ 114 w 24047"/>
                <a:gd name="connsiteY1" fmla="*/ 5315 h 17179"/>
                <a:gd name="connsiteX2" fmla="*/ 2377 w 24047"/>
                <a:gd name="connsiteY2" fmla="*/ 11641 h 17179"/>
                <a:gd name="connsiteX3" fmla="*/ 4794 w 24047"/>
                <a:gd name="connsiteY3" fmla="*/ 13167 h 17179"/>
                <a:gd name="connsiteX4" fmla="*/ 4949 w 24047"/>
                <a:gd name="connsiteY4" fmla="*/ 13167 h 17179"/>
                <a:gd name="connsiteX5" fmla="*/ 9715 w 24047"/>
                <a:gd name="connsiteY5" fmla="*/ 10407 h 17179"/>
                <a:gd name="connsiteX6" fmla="*/ 9749 w 24047"/>
                <a:gd name="connsiteY6" fmla="*/ 10544 h 17179"/>
                <a:gd name="connsiteX7" fmla="*/ 10384 w 24047"/>
                <a:gd name="connsiteY7" fmla="*/ 12344 h 17179"/>
                <a:gd name="connsiteX8" fmla="*/ 16487 w 24047"/>
                <a:gd name="connsiteY8" fmla="*/ 17179 h 17179"/>
                <a:gd name="connsiteX9" fmla="*/ 16847 w 24047"/>
                <a:gd name="connsiteY9" fmla="*/ 17162 h 17179"/>
                <a:gd name="connsiteX10" fmla="*/ 23345 w 24047"/>
                <a:gd name="connsiteY10" fmla="*/ 12070 h 17179"/>
                <a:gd name="connsiteX11" fmla="*/ 21425 w 24047"/>
                <a:gd name="connsiteY11" fmla="*/ 3480 h 17179"/>
                <a:gd name="connsiteX12" fmla="*/ 14310 w 24047"/>
                <a:gd name="connsiteY12" fmla="*/ 1286 h 17179"/>
                <a:gd name="connsiteX13" fmla="*/ 10435 w 24047"/>
                <a:gd name="connsiteY13" fmla="*/ 2315 h 17179"/>
                <a:gd name="connsiteX14" fmla="*/ 10126 w 24047"/>
                <a:gd name="connsiteY14" fmla="*/ 2623 h 17179"/>
                <a:gd name="connsiteX15" fmla="*/ 8258 w 24047"/>
                <a:gd name="connsiteY15" fmla="*/ 806 h 17179"/>
                <a:gd name="connsiteX16" fmla="*/ 4760 w 24047"/>
                <a:gd name="connsiteY16" fmla="*/ 103 h 17179"/>
                <a:gd name="connsiteX17" fmla="*/ 3285 w 24047"/>
                <a:gd name="connsiteY17" fmla="*/ 0 h 17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47" h="17179">
                  <a:moveTo>
                    <a:pt x="3285" y="0"/>
                  </a:moveTo>
                  <a:cubicBezTo>
                    <a:pt x="491" y="0"/>
                    <a:pt x="-332" y="1629"/>
                    <a:pt x="114" y="5315"/>
                  </a:cubicBezTo>
                  <a:cubicBezTo>
                    <a:pt x="405" y="7681"/>
                    <a:pt x="1331" y="9653"/>
                    <a:pt x="2377" y="11641"/>
                  </a:cubicBezTo>
                  <a:cubicBezTo>
                    <a:pt x="2891" y="12636"/>
                    <a:pt x="3731" y="13116"/>
                    <a:pt x="4794" y="13167"/>
                  </a:cubicBezTo>
                  <a:cubicBezTo>
                    <a:pt x="4846" y="13167"/>
                    <a:pt x="4897" y="13167"/>
                    <a:pt x="4949" y="13167"/>
                  </a:cubicBezTo>
                  <a:cubicBezTo>
                    <a:pt x="6457" y="13167"/>
                    <a:pt x="8343" y="11967"/>
                    <a:pt x="9715" y="10407"/>
                  </a:cubicBezTo>
                  <a:lnTo>
                    <a:pt x="9749" y="10544"/>
                  </a:lnTo>
                  <a:cubicBezTo>
                    <a:pt x="9886" y="11161"/>
                    <a:pt x="10161" y="11744"/>
                    <a:pt x="10384" y="12344"/>
                  </a:cubicBezTo>
                  <a:cubicBezTo>
                    <a:pt x="11515" y="15293"/>
                    <a:pt x="13470" y="17179"/>
                    <a:pt x="16487" y="17179"/>
                  </a:cubicBezTo>
                  <a:cubicBezTo>
                    <a:pt x="16607" y="17179"/>
                    <a:pt x="16727" y="17179"/>
                    <a:pt x="16847" y="17162"/>
                  </a:cubicBezTo>
                  <a:cubicBezTo>
                    <a:pt x="19968" y="17008"/>
                    <a:pt x="22042" y="14985"/>
                    <a:pt x="23345" y="12070"/>
                  </a:cubicBezTo>
                  <a:cubicBezTo>
                    <a:pt x="24734" y="8692"/>
                    <a:pt x="24048" y="5606"/>
                    <a:pt x="21425" y="3480"/>
                  </a:cubicBezTo>
                  <a:cubicBezTo>
                    <a:pt x="19745" y="2109"/>
                    <a:pt x="16830" y="1286"/>
                    <a:pt x="14310" y="1286"/>
                  </a:cubicBezTo>
                  <a:cubicBezTo>
                    <a:pt x="12732" y="1286"/>
                    <a:pt x="11309" y="1612"/>
                    <a:pt x="10435" y="2315"/>
                  </a:cubicBezTo>
                  <a:lnTo>
                    <a:pt x="10126" y="2623"/>
                  </a:lnTo>
                  <a:cubicBezTo>
                    <a:pt x="9595" y="1834"/>
                    <a:pt x="8961" y="1166"/>
                    <a:pt x="8258" y="806"/>
                  </a:cubicBezTo>
                  <a:cubicBezTo>
                    <a:pt x="7092" y="566"/>
                    <a:pt x="5943" y="274"/>
                    <a:pt x="4760" y="103"/>
                  </a:cubicBezTo>
                  <a:cubicBezTo>
                    <a:pt x="4229" y="51"/>
                    <a:pt x="3731" y="0"/>
                    <a:pt x="32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4" name="任意多边形: 形状 363">
              <a:extLst>
                <a:ext uri="{FF2B5EF4-FFF2-40B4-BE49-F238E27FC236}">
                  <a16:creationId xmlns:a16="http://schemas.microsoft.com/office/drawing/2014/main" id="{C178AA8D-BFA5-50FD-9322-B616ECE751D1}"/>
                </a:ext>
              </a:extLst>
            </p:cNvPr>
            <p:cNvSpPr/>
            <p:nvPr/>
          </p:nvSpPr>
          <p:spPr>
            <a:xfrm>
              <a:off x="4589274" y="3624692"/>
              <a:ext cx="6982" cy="7320"/>
            </a:xfrm>
            <a:custGeom>
              <a:avLst/>
              <a:gdLst>
                <a:gd name="connsiteX0" fmla="*/ 4037 w 6982"/>
                <a:gd name="connsiteY0" fmla="*/ 0 h 7320"/>
                <a:gd name="connsiteX1" fmla="*/ 179 w 6982"/>
                <a:gd name="connsiteY1" fmla="*/ 2486 h 7320"/>
                <a:gd name="connsiteX2" fmla="*/ 2220 w 6982"/>
                <a:gd name="connsiteY2" fmla="*/ 7081 h 7320"/>
                <a:gd name="connsiteX3" fmla="*/ 3472 w 6982"/>
                <a:gd name="connsiteY3" fmla="*/ 7321 h 7320"/>
                <a:gd name="connsiteX4" fmla="*/ 6575 w 6982"/>
                <a:gd name="connsiteY4" fmla="*/ 4989 h 7320"/>
                <a:gd name="connsiteX5" fmla="*/ 5169 w 6982"/>
                <a:gd name="connsiteY5" fmla="*/ 240 h 7320"/>
                <a:gd name="connsiteX6" fmla="*/ 4037 w 6982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2" h="7320">
                  <a:moveTo>
                    <a:pt x="4037" y="0"/>
                  </a:moveTo>
                  <a:cubicBezTo>
                    <a:pt x="2563" y="0"/>
                    <a:pt x="866" y="1012"/>
                    <a:pt x="179" y="2486"/>
                  </a:cubicBezTo>
                  <a:cubicBezTo>
                    <a:pt x="-438" y="3840"/>
                    <a:pt x="608" y="6481"/>
                    <a:pt x="2220" y="7081"/>
                  </a:cubicBezTo>
                  <a:cubicBezTo>
                    <a:pt x="2665" y="7253"/>
                    <a:pt x="3077" y="7321"/>
                    <a:pt x="3472" y="7321"/>
                  </a:cubicBezTo>
                  <a:cubicBezTo>
                    <a:pt x="4809" y="7321"/>
                    <a:pt x="5837" y="6395"/>
                    <a:pt x="6575" y="4989"/>
                  </a:cubicBezTo>
                  <a:cubicBezTo>
                    <a:pt x="7483" y="3206"/>
                    <a:pt x="6815" y="1046"/>
                    <a:pt x="5169" y="240"/>
                  </a:cubicBezTo>
                  <a:cubicBezTo>
                    <a:pt x="4826" y="86"/>
                    <a:pt x="4431" y="0"/>
                    <a:pt x="40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5" name="任意多边形: 形状 364">
              <a:extLst>
                <a:ext uri="{FF2B5EF4-FFF2-40B4-BE49-F238E27FC236}">
                  <a16:creationId xmlns:a16="http://schemas.microsoft.com/office/drawing/2014/main" id="{D3A669DB-4B4B-C121-56FF-D4E08EDD7968}"/>
                </a:ext>
              </a:extLst>
            </p:cNvPr>
            <p:cNvSpPr/>
            <p:nvPr/>
          </p:nvSpPr>
          <p:spPr>
            <a:xfrm>
              <a:off x="4826241" y="2906351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80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6" y="86"/>
                    <a:pt x="3911" y="0"/>
                    <a:pt x="35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6" name="任意多边形: 形状 365">
              <a:extLst>
                <a:ext uri="{FF2B5EF4-FFF2-40B4-BE49-F238E27FC236}">
                  <a16:creationId xmlns:a16="http://schemas.microsoft.com/office/drawing/2014/main" id="{14202DA4-2DFD-840C-ECD3-4B9DE97F226D}"/>
                </a:ext>
              </a:extLst>
            </p:cNvPr>
            <p:cNvSpPr/>
            <p:nvPr/>
          </p:nvSpPr>
          <p:spPr>
            <a:xfrm>
              <a:off x="4837893" y="3032076"/>
              <a:ext cx="4849" cy="4337"/>
            </a:xfrm>
            <a:custGeom>
              <a:avLst/>
              <a:gdLst>
                <a:gd name="connsiteX0" fmla="*/ 2100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3 w 4849"/>
                <a:gd name="connsiteY3" fmla="*/ 4338 h 4337"/>
                <a:gd name="connsiteX4" fmla="*/ 4689 w 4849"/>
                <a:gd name="connsiteY4" fmla="*/ 2572 h 4337"/>
                <a:gd name="connsiteX5" fmla="*/ 3420 w 4849"/>
                <a:gd name="connsiteY5" fmla="*/ 274 h 4337"/>
                <a:gd name="connsiteX6" fmla="*/ 2100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100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3" y="4338"/>
                  </a:cubicBezTo>
                  <a:cubicBezTo>
                    <a:pt x="3162" y="4338"/>
                    <a:pt x="4174" y="3858"/>
                    <a:pt x="4689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40" y="86"/>
                    <a:pt x="2494" y="0"/>
                    <a:pt x="21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7" name="任意多边形: 形状 366">
              <a:extLst>
                <a:ext uri="{FF2B5EF4-FFF2-40B4-BE49-F238E27FC236}">
                  <a16:creationId xmlns:a16="http://schemas.microsoft.com/office/drawing/2014/main" id="{9627C07B-66E7-4F19-B5E1-416F53326D8C}"/>
                </a:ext>
              </a:extLst>
            </p:cNvPr>
            <p:cNvSpPr/>
            <p:nvPr/>
          </p:nvSpPr>
          <p:spPr>
            <a:xfrm>
              <a:off x="4898724" y="30837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0 w 5207"/>
                <a:gd name="connsiteY1" fmla="*/ 1200 h 4646"/>
                <a:gd name="connsiteX2" fmla="*/ 1705 w 5207"/>
                <a:gd name="connsiteY2" fmla="*/ 4303 h 4646"/>
                <a:gd name="connsiteX3" fmla="*/ 2854 w 5207"/>
                <a:gd name="connsiteY3" fmla="*/ 4646 h 4646"/>
                <a:gd name="connsiteX4" fmla="*/ 5066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0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4" y="4646"/>
                  </a:cubicBezTo>
                  <a:cubicBezTo>
                    <a:pt x="3814" y="4646"/>
                    <a:pt x="4603" y="3892"/>
                    <a:pt x="5066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74" y="292"/>
                    <a:pt x="2253" y="0"/>
                    <a:pt x="16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8" name="任意多边形: 形状 367">
              <a:extLst>
                <a:ext uri="{FF2B5EF4-FFF2-40B4-BE49-F238E27FC236}">
                  <a16:creationId xmlns:a16="http://schemas.microsoft.com/office/drawing/2014/main" id="{DE0559FC-1802-650A-355D-B5A145E615D6}"/>
                </a:ext>
              </a:extLst>
            </p:cNvPr>
            <p:cNvSpPr/>
            <p:nvPr/>
          </p:nvSpPr>
          <p:spPr>
            <a:xfrm>
              <a:off x="4884822" y="3148902"/>
              <a:ext cx="20531" cy="17402"/>
            </a:xfrm>
            <a:custGeom>
              <a:avLst/>
              <a:gdLst>
                <a:gd name="connsiteX0" fmla="*/ 10823 w 20531"/>
                <a:gd name="connsiteY0" fmla="*/ 0 h 17402"/>
                <a:gd name="connsiteX1" fmla="*/ 7034 w 20531"/>
                <a:gd name="connsiteY1" fmla="*/ 806 h 17402"/>
                <a:gd name="connsiteX2" fmla="*/ 56 w 20531"/>
                <a:gd name="connsiteY2" fmla="*/ 8658 h 17402"/>
                <a:gd name="connsiteX3" fmla="*/ 8200 w 20531"/>
                <a:gd name="connsiteY3" fmla="*/ 17402 h 17402"/>
                <a:gd name="connsiteX4" fmla="*/ 9452 w 20531"/>
                <a:gd name="connsiteY4" fmla="*/ 17299 h 17402"/>
                <a:gd name="connsiteX5" fmla="*/ 15658 w 20531"/>
                <a:gd name="connsiteY5" fmla="*/ 15156 h 17402"/>
                <a:gd name="connsiteX6" fmla="*/ 20510 w 20531"/>
                <a:gd name="connsiteY6" fmla="*/ 7955 h 17402"/>
                <a:gd name="connsiteX7" fmla="*/ 15178 w 20531"/>
                <a:gd name="connsiteY7" fmla="*/ 1046 h 17402"/>
                <a:gd name="connsiteX8" fmla="*/ 10823 w 20531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1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2" y="17299"/>
                  </a:cubicBezTo>
                  <a:cubicBezTo>
                    <a:pt x="11578" y="16956"/>
                    <a:pt x="13703" y="16151"/>
                    <a:pt x="15658" y="15156"/>
                  </a:cubicBezTo>
                  <a:cubicBezTo>
                    <a:pt x="18436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72" y="343"/>
                    <a:pt x="12281" y="0"/>
                    <a:pt x="108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9" name="任意多边形: 形状 368">
              <a:extLst>
                <a:ext uri="{FF2B5EF4-FFF2-40B4-BE49-F238E27FC236}">
                  <a16:creationId xmlns:a16="http://schemas.microsoft.com/office/drawing/2014/main" id="{B5FD56BA-2DF1-F66C-B8C5-BD5BA2EB6551}"/>
                </a:ext>
              </a:extLst>
            </p:cNvPr>
            <p:cNvSpPr/>
            <p:nvPr/>
          </p:nvSpPr>
          <p:spPr>
            <a:xfrm>
              <a:off x="4868424" y="3178168"/>
              <a:ext cx="14008" cy="15259"/>
            </a:xfrm>
            <a:custGeom>
              <a:avLst/>
              <a:gdLst>
                <a:gd name="connsiteX0" fmla="*/ 7727 w 14008"/>
                <a:gd name="connsiteY0" fmla="*/ 0 h 15259"/>
                <a:gd name="connsiteX1" fmla="*/ 81 w 14008"/>
                <a:gd name="connsiteY1" fmla="*/ 7115 h 15259"/>
                <a:gd name="connsiteX2" fmla="*/ 5739 w 14008"/>
                <a:gd name="connsiteY2" fmla="*/ 14796 h 15259"/>
                <a:gd name="connsiteX3" fmla="*/ 9065 w 14008"/>
                <a:gd name="connsiteY3" fmla="*/ 15259 h 15259"/>
                <a:gd name="connsiteX4" fmla="*/ 11774 w 14008"/>
                <a:gd name="connsiteY4" fmla="*/ 13922 h 15259"/>
                <a:gd name="connsiteX5" fmla="*/ 13540 w 14008"/>
                <a:gd name="connsiteY5" fmla="*/ 4989 h 15259"/>
                <a:gd name="connsiteX6" fmla="*/ 7882 w 14008"/>
                <a:gd name="connsiteY6" fmla="*/ 0 h 15259"/>
                <a:gd name="connsiteX7" fmla="*/ 7727 w 14008"/>
                <a:gd name="connsiteY7" fmla="*/ 0 h 1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08" h="15259">
                  <a:moveTo>
                    <a:pt x="7727" y="0"/>
                  </a:moveTo>
                  <a:cubicBezTo>
                    <a:pt x="3630" y="0"/>
                    <a:pt x="595" y="2812"/>
                    <a:pt x="81" y="7115"/>
                  </a:cubicBezTo>
                  <a:cubicBezTo>
                    <a:pt x="-399" y="11127"/>
                    <a:pt x="1230" y="13390"/>
                    <a:pt x="5739" y="14796"/>
                  </a:cubicBezTo>
                  <a:cubicBezTo>
                    <a:pt x="6768" y="14916"/>
                    <a:pt x="7951" y="15259"/>
                    <a:pt x="9065" y="15259"/>
                  </a:cubicBezTo>
                  <a:cubicBezTo>
                    <a:pt x="10094" y="15259"/>
                    <a:pt x="11054" y="14968"/>
                    <a:pt x="11774" y="13922"/>
                  </a:cubicBezTo>
                  <a:cubicBezTo>
                    <a:pt x="13540" y="11384"/>
                    <a:pt x="14706" y="8333"/>
                    <a:pt x="13540" y="4989"/>
                  </a:cubicBezTo>
                  <a:cubicBezTo>
                    <a:pt x="12528" y="2109"/>
                    <a:pt x="10180" y="34"/>
                    <a:pt x="7882" y="0"/>
                  </a:cubicBezTo>
                  <a:cubicBezTo>
                    <a:pt x="7830" y="0"/>
                    <a:pt x="7779" y="0"/>
                    <a:pt x="7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B5B00FBD-783F-0404-1A6E-40B1A54C17F7}"/>
                </a:ext>
              </a:extLst>
            </p:cNvPr>
            <p:cNvSpPr/>
            <p:nvPr/>
          </p:nvSpPr>
          <p:spPr>
            <a:xfrm>
              <a:off x="4882751" y="3211104"/>
              <a:ext cx="4585" cy="4800"/>
            </a:xfrm>
            <a:custGeom>
              <a:avLst/>
              <a:gdLst>
                <a:gd name="connsiteX0" fmla="*/ 2128 w 4585"/>
                <a:gd name="connsiteY0" fmla="*/ 0 h 4800"/>
                <a:gd name="connsiteX1" fmla="*/ 139 w 4585"/>
                <a:gd name="connsiteY1" fmla="*/ 1560 h 4800"/>
                <a:gd name="connsiteX2" fmla="*/ 1682 w 4585"/>
                <a:gd name="connsiteY2" fmla="*/ 4492 h 4800"/>
                <a:gd name="connsiteX3" fmla="*/ 2985 w 4585"/>
                <a:gd name="connsiteY3" fmla="*/ 4800 h 4800"/>
                <a:gd name="connsiteX4" fmla="*/ 4408 w 4585"/>
                <a:gd name="connsiteY4" fmla="*/ 4063 h 4800"/>
                <a:gd name="connsiteX5" fmla="*/ 2299 w 4585"/>
                <a:gd name="connsiteY5" fmla="*/ 0 h 4800"/>
                <a:gd name="connsiteX6" fmla="*/ 2128 w 4585"/>
                <a:gd name="connsiteY6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5" h="4800">
                  <a:moveTo>
                    <a:pt x="2128" y="0"/>
                  </a:moveTo>
                  <a:cubicBezTo>
                    <a:pt x="1168" y="0"/>
                    <a:pt x="448" y="617"/>
                    <a:pt x="139" y="1560"/>
                  </a:cubicBezTo>
                  <a:cubicBezTo>
                    <a:pt x="-324" y="3000"/>
                    <a:pt x="413" y="3960"/>
                    <a:pt x="1682" y="4492"/>
                  </a:cubicBezTo>
                  <a:cubicBezTo>
                    <a:pt x="2111" y="4681"/>
                    <a:pt x="2556" y="4800"/>
                    <a:pt x="2985" y="4800"/>
                  </a:cubicBezTo>
                  <a:cubicBezTo>
                    <a:pt x="3517" y="4800"/>
                    <a:pt x="3997" y="4595"/>
                    <a:pt x="4408" y="4063"/>
                  </a:cubicBezTo>
                  <a:cubicBezTo>
                    <a:pt x="5077" y="3189"/>
                    <a:pt x="3739" y="566"/>
                    <a:pt x="2299" y="0"/>
                  </a:cubicBezTo>
                  <a:cubicBezTo>
                    <a:pt x="2248" y="0"/>
                    <a:pt x="2179" y="0"/>
                    <a:pt x="2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46ABE091-6EAE-5CF9-9C69-BF777BD6D425}"/>
                </a:ext>
              </a:extLst>
            </p:cNvPr>
            <p:cNvSpPr/>
            <p:nvPr/>
          </p:nvSpPr>
          <p:spPr>
            <a:xfrm>
              <a:off x="4882193" y="3273391"/>
              <a:ext cx="5131" cy="4937"/>
            </a:xfrm>
            <a:custGeom>
              <a:avLst/>
              <a:gdLst>
                <a:gd name="connsiteX0" fmla="*/ 2188 w 5131"/>
                <a:gd name="connsiteY0" fmla="*/ 0 h 4937"/>
                <a:gd name="connsiteX1" fmla="*/ 97 w 5131"/>
                <a:gd name="connsiteY1" fmla="*/ 1440 h 4937"/>
                <a:gd name="connsiteX2" fmla="*/ 2274 w 5131"/>
                <a:gd name="connsiteY2" fmla="*/ 4663 h 4937"/>
                <a:gd name="connsiteX3" fmla="*/ 3286 w 5131"/>
                <a:gd name="connsiteY3" fmla="*/ 4938 h 4937"/>
                <a:gd name="connsiteX4" fmla="*/ 4915 w 5131"/>
                <a:gd name="connsiteY4" fmla="*/ 3909 h 4937"/>
                <a:gd name="connsiteX5" fmla="*/ 3217 w 5131"/>
                <a:gd name="connsiteY5" fmla="*/ 309 h 4937"/>
                <a:gd name="connsiteX6" fmla="*/ 2188 w 5131"/>
                <a:gd name="connsiteY6" fmla="*/ 0 h 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31" h="4937">
                  <a:moveTo>
                    <a:pt x="2188" y="0"/>
                  </a:moveTo>
                  <a:cubicBezTo>
                    <a:pt x="1400" y="0"/>
                    <a:pt x="645" y="532"/>
                    <a:pt x="97" y="1440"/>
                  </a:cubicBezTo>
                  <a:cubicBezTo>
                    <a:pt x="-401" y="3378"/>
                    <a:pt x="1126" y="3978"/>
                    <a:pt x="2274" y="4663"/>
                  </a:cubicBezTo>
                  <a:cubicBezTo>
                    <a:pt x="2600" y="4852"/>
                    <a:pt x="2943" y="4938"/>
                    <a:pt x="3286" y="4938"/>
                  </a:cubicBezTo>
                  <a:cubicBezTo>
                    <a:pt x="3989" y="4938"/>
                    <a:pt x="4640" y="4561"/>
                    <a:pt x="4915" y="3909"/>
                  </a:cubicBezTo>
                  <a:cubicBezTo>
                    <a:pt x="5652" y="2229"/>
                    <a:pt x="4366" y="1029"/>
                    <a:pt x="3217" y="309"/>
                  </a:cubicBezTo>
                  <a:cubicBezTo>
                    <a:pt x="2892" y="86"/>
                    <a:pt x="2531" y="0"/>
                    <a:pt x="21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2" name="任意多边形: 形状 371">
              <a:extLst>
                <a:ext uri="{FF2B5EF4-FFF2-40B4-BE49-F238E27FC236}">
                  <a16:creationId xmlns:a16="http://schemas.microsoft.com/office/drawing/2014/main" id="{018058F7-492D-CB2D-E1AB-2445A09254BB}"/>
                </a:ext>
              </a:extLst>
            </p:cNvPr>
            <p:cNvSpPr/>
            <p:nvPr/>
          </p:nvSpPr>
          <p:spPr>
            <a:xfrm>
              <a:off x="4745364" y="32013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2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4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90 h 20282"/>
                <a:gd name="connsiteX9" fmla="*/ 7018 w 10731"/>
                <a:gd name="connsiteY9" fmla="*/ 10321 h 20282"/>
                <a:gd name="connsiteX10" fmla="*/ 8629 w 10731"/>
                <a:gd name="connsiteY10" fmla="*/ 8195 h 20282"/>
                <a:gd name="connsiteX11" fmla="*/ 8304 w 10731"/>
                <a:gd name="connsiteY11" fmla="*/ 3326 h 20282"/>
                <a:gd name="connsiteX12" fmla="*/ 5578 w 10731"/>
                <a:gd name="connsiteY12" fmla="*/ 909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2" y="4115"/>
                  </a:cubicBezTo>
                  <a:cubicBezTo>
                    <a:pt x="57" y="4732"/>
                    <a:pt x="-11" y="5366"/>
                    <a:pt x="74" y="5984"/>
                  </a:cubicBezTo>
                  <a:cubicBezTo>
                    <a:pt x="331" y="7955"/>
                    <a:pt x="366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9" y="18637"/>
                    <a:pt x="4223" y="19888"/>
                  </a:cubicBezTo>
                  <a:cubicBezTo>
                    <a:pt x="4892" y="20163"/>
                    <a:pt x="5578" y="20283"/>
                    <a:pt x="6264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90"/>
                  </a:cubicBezTo>
                  <a:lnTo>
                    <a:pt x="7018" y="10321"/>
                  </a:lnTo>
                  <a:cubicBezTo>
                    <a:pt x="7532" y="9550"/>
                    <a:pt x="8047" y="8761"/>
                    <a:pt x="8629" y="8195"/>
                  </a:cubicBezTo>
                  <a:cubicBezTo>
                    <a:pt x="10276" y="6601"/>
                    <a:pt x="9898" y="4818"/>
                    <a:pt x="8304" y="3326"/>
                  </a:cubicBezTo>
                  <a:cubicBezTo>
                    <a:pt x="7275" y="2349"/>
                    <a:pt x="6178" y="1457"/>
                    <a:pt x="5578" y="909"/>
                  </a:cubicBezTo>
                  <a:cubicBezTo>
                    <a:pt x="4326" y="309"/>
                    <a:pt x="3280" y="0"/>
                    <a:pt x="24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3" name="任意多边形: 形状 372">
              <a:extLst>
                <a:ext uri="{FF2B5EF4-FFF2-40B4-BE49-F238E27FC236}">
                  <a16:creationId xmlns:a16="http://schemas.microsoft.com/office/drawing/2014/main" id="{1E09C937-6F20-4495-C05A-58B2739AAA7A}"/>
                </a:ext>
              </a:extLst>
            </p:cNvPr>
            <p:cNvSpPr/>
            <p:nvPr/>
          </p:nvSpPr>
          <p:spPr>
            <a:xfrm>
              <a:off x="4728942" y="3193907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29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29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4" name="任意多边形: 形状 373">
              <a:extLst>
                <a:ext uri="{FF2B5EF4-FFF2-40B4-BE49-F238E27FC236}">
                  <a16:creationId xmlns:a16="http://schemas.microsoft.com/office/drawing/2014/main" id="{F56CED7A-46AA-C85D-2A83-EC11E978A813}"/>
                </a:ext>
              </a:extLst>
            </p:cNvPr>
            <p:cNvSpPr/>
            <p:nvPr/>
          </p:nvSpPr>
          <p:spPr>
            <a:xfrm>
              <a:off x="4749037" y="30841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83 w 16478"/>
                <a:gd name="connsiteY9" fmla="*/ 3446 h 15962"/>
                <a:gd name="connsiteX10" fmla="*/ 9517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7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83" y="3446"/>
                  </a:cubicBezTo>
                  <a:cubicBezTo>
                    <a:pt x="10648" y="3446"/>
                    <a:pt x="10065" y="2863"/>
                    <a:pt x="9517" y="2246"/>
                  </a:cubicBezTo>
                  <a:cubicBezTo>
                    <a:pt x="8694" y="1286"/>
                    <a:pt x="8111" y="0"/>
                    <a:pt x="68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5" name="任意多边形: 形状 374">
              <a:extLst>
                <a:ext uri="{FF2B5EF4-FFF2-40B4-BE49-F238E27FC236}">
                  <a16:creationId xmlns:a16="http://schemas.microsoft.com/office/drawing/2014/main" id="{E3D0BE79-B183-86B8-238A-DFE011CF642F}"/>
                </a:ext>
              </a:extLst>
            </p:cNvPr>
            <p:cNvSpPr/>
            <p:nvPr/>
          </p:nvSpPr>
          <p:spPr>
            <a:xfrm>
              <a:off x="4761003" y="30271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4" y="5144"/>
                    <a:pt x="311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55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89" y="171"/>
                    <a:pt x="3398" y="0"/>
                    <a:pt x="26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6" name="任意多边形: 形状 375">
              <a:extLst>
                <a:ext uri="{FF2B5EF4-FFF2-40B4-BE49-F238E27FC236}">
                  <a16:creationId xmlns:a16="http://schemas.microsoft.com/office/drawing/2014/main" id="{716CC3AA-31FC-3498-283D-297D1EFCFE2A}"/>
                </a:ext>
              </a:extLst>
            </p:cNvPr>
            <p:cNvSpPr/>
            <p:nvPr/>
          </p:nvSpPr>
          <p:spPr>
            <a:xfrm>
              <a:off x="4744899" y="3052770"/>
              <a:ext cx="4576" cy="3891"/>
            </a:xfrm>
            <a:custGeom>
              <a:avLst/>
              <a:gdLst>
                <a:gd name="connsiteX0" fmla="*/ 2288 w 4576"/>
                <a:gd name="connsiteY0" fmla="*/ 0 h 3891"/>
                <a:gd name="connsiteX1" fmla="*/ 76 w 4576"/>
                <a:gd name="connsiteY1" fmla="*/ 1972 h 3891"/>
                <a:gd name="connsiteX2" fmla="*/ 1054 w 4576"/>
                <a:gd name="connsiteY2" fmla="*/ 3720 h 3891"/>
                <a:gd name="connsiteX3" fmla="*/ 2785 w 4576"/>
                <a:gd name="connsiteY3" fmla="*/ 3892 h 3891"/>
                <a:gd name="connsiteX4" fmla="*/ 4483 w 4576"/>
                <a:gd name="connsiteY4" fmla="*/ 2503 h 3891"/>
                <a:gd name="connsiteX5" fmla="*/ 3197 w 4576"/>
                <a:gd name="connsiteY5" fmla="*/ 137 h 3891"/>
                <a:gd name="connsiteX6" fmla="*/ 2288 w 4576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91">
                  <a:moveTo>
                    <a:pt x="2288" y="0"/>
                  </a:moveTo>
                  <a:cubicBezTo>
                    <a:pt x="1225" y="0"/>
                    <a:pt x="385" y="600"/>
                    <a:pt x="76" y="1972"/>
                  </a:cubicBezTo>
                  <a:cubicBezTo>
                    <a:pt x="-112" y="2794"/>
                    <a:pt x="-9" y="3600"/>
                    <a:pt x="1054" y="3720"/>
                  </a:cubicBezTo>
                  <a:cubicBezTo>
                    <a:pt x="1620" y="3737"/>
                    <a:pt x="2236" y="3892"/>
                    <a:pt x="2785" y="3892"/>
                  </a:cubicBezTo>
                  <a:cubicBezTo>
                    <a:pt x="3522" y="3892"/>
                    <a:pt x="4157" y="3635"/>
                    <a:pt x="4483" y="2503"/>
                  </a:cubicBezTo>
                  <a:cubicBezTo>
                    <a:pt x="4808" y="1389"/>
                    <a:pt x="4260" y="411"/>
                    <a:pt x="3197" y="137"/>
                  </a:cubicBezTo>
                  <a:cubicBezTo>
                    <a:pt x="2871" y="51"/>
                    <a:pt x="2580" y="0"/>
                    <a:pt x="22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7" name="任意多边形: 形状 376">
              <a:extLst>
                <a:ext uri="{FF2B5EF4-FFF2-40B4-BE49-F238E27FC236}">
                  <a16:creationId xmlns:a16="http://schemas.microsoft.com/office/drawing/2014/main" id="{1E380DBB-6137-EBA2-CDB8-8F27F936DA01}"/>
                </a:ext>
              </a:extLst>
            </p:cNvPr>
            <p:cNvSpPr/>
            <p:nvPr/>
          </p:nvSpPr>
          <p:spPr>
            <a:xfrm>
              <a:off x="4756815" y="31303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0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3" y="14042"/>
                    <a:pt x="5580" y="14196"/>
                  </a:cubicBezTo>
                  <a:cubicBezTo>
                    <a:pt x="5683" y="14196"/>
                    <a:pt x="5785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89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0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5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8" name="任意多边形: 形状 377">
              <a:extLst>
                <a:ext uri="{FF2B5EF4-FFF2-40B4-BE49-F238E27FC236}">
                  <a16:creationId xmlns:a16="http://schemas.microsoft.com/office/drawing/2014/main" id="{B700A922-713B-33A5-8674-6BD9C094102F}"/>
                </a:ext>
              </a:extLst>
            </p:cNvPr>
            <p:cNvSpPr/>
            <p:nvPr/>
          </p:nvSpPr>
          <p:spPr>
            <a:xfrm>
              <a:off x="4743808" y="3236958"/>
              <a:ext cx="19428" cy="19853"/>
            </a:xfrm>
            <a:custGeom>
              <a:avLst/>
              <a:gdLst>
                <a:gd name="connsiteX0" fmla="*/ 8283 w 19428"/>
                <a:gd name="connsiteY0" fmla="*/ 0 h 19853"/>
                <a:gd name="connsiteX1" fmla="*/ 825 w 19428"/>
                <a:gd name="connsiteY1" fmla="*/ 3995 h 19853"/>
                <a:gd name="connsiteX2" fmla="*/ 190 w 19428"/>
                <a:gd name="connsiteY2" fmla="*/ 10836 h 19853"/>
                <a:gd name="connsiteX3" fmla="*/ 4305 w 19428"/>
                <a:gd name="connsiteY3" fmla="*/ 15002 h 19853"/>
                <a:gd name="connsiteX4" fmla="*/ 7357 w 19428"/>
                <a:gd name="connsiteY4" fmla="*/ 18071 h 19853"/>
                <a:gd name="connsiteX5" fmla="*/ 11643 w 19428"/>
                <a:gd name="connsiteY5" fmla="*/ 19854 h 19853"/>
                <a:gd name="connsiteX6" fmla="*/ 16392 w 19428"/>
                <a:gd name="connsiteY6" fmla="*/ 17094 h 19853"/>
                <a:gd name="connsiteX7" fmla="*/ 12003 w 19428"/>
                <a:gd name="connsiteY7" fmla="*/ 789 h 19853"/>
                <a:gd name="connsiteX8" fmla="*/ 10889 w 19428"/>
                <a:gd name="connsiteY8" fmla="*/ 326 h 19853"/>
                <a:gd name="connsiteX9" fmla="*/ 8283 w 19428"/>
                <a:gd name="connsiteY9" fmla="*/ 0 h 1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53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54"/>
                    <a:pt x="11643" y="19854"/>
                  </a:cubicBezTo>
                  <a:cubicBezTo>
                    <a:pt x="13375" y="19854"/>
                    <a:pt x="15021" y="18945"/>
                    <a:pt x="16392" y="17094"/>
                  </a:cubicBezTo>
                  <a:cubicBezTo>
                    <a:pt x="21176" y="10579"/>
                    <a:pt x="20730" y="4269"/>
                    <a:pt x="12003" y="789"/>
                  </a:cubicBezTo>
                  <a:cubicBezTo>
                    <a:pt x="11626" y="634"/>
                    <a:pt x="11266" y="411"/>
                    <a:pt x="10889" y="326"/>
                  </a:cubicBezTo>
                  <a:cubicBezTo>
                    <a:pt x="10015" y="86"/>
                    <a:pt x="9140" y="0"/>
                    <a:pt x="8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9" name="任意多边形: 形状 378">
              <a:extLst>
                <a:ext uri="{FF2B5EF4-FFF2-40B4-BE49-F238E27FC236}">
                  <a16:creationId xmlns:a16="http://schemas.microsoft.com/office/drawing/2014/main" id="{BBAC15D5-CC72-19C3-B9BC-610719185298}"/>
                </a:ext>
              </a:extLst>
            </p:cNvPr>
            <p:cNvSpPr/>
            <p:nvPr/>
          </p:nvSpPr>
          <p:spPr>
            <a:xfrm>
              <a:off x="4785164" y="3058445"/>
              <a:ext cx="14691" cy="17745"/>
            </a:xfrm>
            <a:custGeom>
              <a:avLst/>
              <a:gdLst>
                <a:gd name="connsiteX0" fmla="*/ 7183 w 14691"/>
                <a:gd name="connsiteY0" fmla="*/ 0 h 17745"/>
                <a:gd name="connsiteX1" fmla="*/ 50 w 14691"/>
                <a:gd name="connsiteY1" fmla="*/ 6978 h 17745"/>
                <a:gd name="connsiteX2" fmla="*/ 2982 w 14691"/>
                <a:gd name="connsiteY2" fmla="*/ 15756 h 17745"/>
                <a:gd name="connsiteX3" fmla="*/ 6891 w 14691"/>
                <a:gd name="connsiteY3" fmla="*/ 17745 h 17745"/>
                <a:gd name="connsiteX4" fmla="*/ 9052 w 14691"/>
                <a:gd name="connsiteY4" fmla="*/ 17248 h 17745"/>
                <a:gd name="connsiteX5" fmla="*/ 14692 w 14691"/>
                <a:gd name="connsiteY5" fmla="*/ 10990 h 17745"/>
                <a:gd name="connsiteX6" fmla="*/ 14521 w 14691"/>
                <a:gd name="connsiteY6" fmla="*/ 10424 h 17745"/>
                <a:gd name="connsiteX7" fmla="*/ 12943 w 14691"/>
                <a:gd name="connsiteY7" fmla="*/ 6241 h 17745"/>
                <a:gd name="connsiteX8" fmla="*/ 9686 w 14691"/>
                <a:gd name="connsiteY8" fmla="*/ 463 h 17745"/>
                <a:gd name="connsiteX9" fmla="*/ 7183 w 14691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1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6" y="10407"/>
                    <a:pt x="1010" y="13339"/>
                    <a:pt x="2982" y="15756"/>
                  </a:cubicBezTo>
                  <a:cubicBezTo>
                    <a:pt x="3976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2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8" y="10030"/>
                    <a:pt x="12617" y="8075"/>
                    <a:pt x="12943" y="6241"/>
                  </a:cubicBezTo>
                  <a:cubicBezTo>
                    <a:pt x="13458" y="3378"/>
                    <a:pt x="12275" y="1423"/>
                    <a:pt x="9686" y="463"/>
                  </a:cubicBezTo>
                  <a:cubicBezTo>
                    <a:pt x="8863" y="154"/>
                    <a:pt x="8006" y="0"/>
                    <a:pt x="7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0" name="任意多边形: 形状 379">
              <a:extLst>
                <a:ext uri="{FF2B5EF4-FFF2-40B4-BE49-F238E27FC236}">
                  <a16:creationId xmlns:a16="http://schemas.microsoft.com/office/drawing/2014/main" id="{CA22798B-8958-9BD3-AB14-5C5977C4859D}"/>
                </a:ext>
              </a:extLst>
            </p:cNvPr>
            <p:cNvSpPr/>
            <p:nvPr/>
          </p:nvSpPr>
          <p:spPr>
            <a:xfrm>
              <a:off x="4797617" y="29912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1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7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1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85" y="86"/>
                    <a:pt x="4091" y="0"/>
                    <a:pt x="3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1" name="任意多边形: 形状 380">
              <a:extLst>
                <a:ext uri="{FF2B5EF4-FFF2-40B4-BE49-F238E27FC236}">
                  <a16:creationId xmlns:a16="http://schemas.microsoft.com/office/drawing/2014/main" id="{4D33E524-6E61-347D-AADD-58B1EB2D63BD}"/>
                </a:ext>
              </a:extLst>
            </p:cNvPr>
            <p:cNvSpPr/>
            <p:nvPr/>
          </p:nvSpPr>
          <p:spPr>
            <a:xfrm>
              <a:off x="4797457" y="31004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8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8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4" y="12242"/>
                    <a:pt x="7097" y="12756"/>
                    <a:pt x="7663" y="12927"/>
                  </a:cubicBezTo>
                  <a:cubicBezTo>
                    <a:pt x="9223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7" y="21174"/>
                    <a:pt x="19150" y="21671"/>
                    <a:pt x="20556" y="21671"/>
                  </a:cubicBezTo>
                  <a:cubicBezTo>
                    <a:pt x="21328" y="21671"/>
                    <a:pt x="22116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55" y="189"/>
                    <a:pt x="9086" y="0"/>
                    <a:pt x="78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2" name="任意多边形: 形状 381">
              <a:extLst>
                <a:ext uri="{FF2B5EF4-FFF2-40B4-BE49-F238E27FC236}">
                  <a16:creationId xmlns:a16="http://schemas.microsoft.com/office/drawing/2014/main" id="{F0CFCEC9-8A5B-710C-BC0D-8AD1C4E6DCC6}"/>
                </a:ext>
              </a:extLst>
            </p:cNvPr>
            <p:cNvSpPr/>
            <p:nvPr/>
          </p:nvSpPr>
          <p:spPr>
            <a:xfrm>
              <a:off x="4780140" y="2968331"/>
              <a:ext cx="12168" cy="18550"/>
            </a:xfrm>
            <a:custGeom>
              <a:avLst/>
              <a:gdLst>
                <a:gd name="connsiteX0" fmla="*/ 2777 w 12168"/>
                <a:gd name="connsiteY0" fmla="*/ 0 h 18550"/>
                <a:gd name="connsiteX1" fmla="*/ 1268 w 12168"/>
                <a:gd name="connsiteY1" fmla="*/ 617 h 18550"/>
                <a:gd name="connsiteX2" fmla="*/ 446 w 12168"/>
                <a:gd name="connsiteY2" fmla="*/ 5195 h 18550"/>
                <a:gd name="connsiteX3" fmla="*/ 4886 w 12168"/>
                <a:gd name="connsiteY3" fmla="*/ 16271 h 18550"/>
                <a:gd name="connsiteX4" fmla="*/ 7715 w 12168"/>
                <a:gd name="connsiteY4" fmla="*/ 18551 h 18550"/>
                <a:gd name="connsiteX5" fmla="*/ 8195 w 12168"/>
                <a:gd name="connsiteY5" fmla="*/ 18516 h 18550"/>
                <a:gd name="connsiteX6" fmla="*/ 11590 w 12168"/>
                <a:gd name="connsiteY6" fmla="*/ 15482 h 18550"/>
                <a:gd name="connsiteX7" fmla="*/ 12139 w 12168"/>
                <a:gd name="connsiteY7" fmla="*/ 5692 h 18550"/>
                <a:gd name="connsiteX8" fmla="*/ 10973 w 12168"/>
                <a:gd name="connsiteY8" fmla="*/ 3635 h 18550"/>
                <a:gd name="connsiteX9" fmla="*/ 7029 w 12168"/>
                <a:gd name="connsiteY9" fmla="*/ 1371 h 18550"/>
                <a:gd name="connsiteX10" fmla="*/ 6224 w 12168"/>
                <a:gd name="connsiteY10" fmla="*/ 1474 h 18550"/>
                <a:gd name="connsiteX11" fmla="*/ 5058 w 12168"/>
                <a:gd name="connsiteY11" fmla="*/ 926 h 18550"/>
                <a:gd name="connsiteX12" fmla="*/ 2777 w 12168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8" h="18550">
                  <a:moveTo>
                    <a:pt x="2777" y="0"/>
                  </a:moveTo>
                  <a:cubicBezTo>
                    <a:pt x="2315" y="0"/>
                    <a:pt x="1834" y="171"/>
                    <a:pt x="1268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71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9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4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600" y="0"/>
                    <a:pt x="27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3" name="任意多边形: 形状 382">
              <a:extLst>
                <a:ext uri="{FF2B5EF4-FFF2-40B4-BE49-F238E27FC236}">
                  <a16:creationId xmlns:a16="http://schemas.microsoft.com/office/drawing/2014/main" id="{0EA6FF77-7AC6-DA67-C429-A44E9763F1EE}"/>
                </a:ext>
              </a:extLst>
            </p:cNvPr>
            <p:cNvSpPr/>
            <p:nvPr/>
          </p:nvSpPr>
          <p:spPr>
            <a:xfrm>
              <a:off x="4780119" y="3122875"/>
              <a:ext cx="7273" cy="7235"/>
            </a:xfrm>
            <a:custGeom>
              <a:avLst/>
              <a:gdLst>
                <a:gd name="connsiteX0" fmla="*/ 3725 w 7273"/>
                <a:gd name="connsiteY0" fmla="*/ 0 h 7235"/>
                <a:gd name="connsiteX1" fmla="*/ 210 w 7273"/>
                <a:gd name="connsiteY1" fmla="*/ 3138 h 7235"/>
                <a:gd name="connsiteX2" fmla="*/ 2164 w 7273"/>
                <a:gd name="connsiteY2" fmla="*/ 7047 h 7235"/>
                <a:gd name="connsiteX3" fmla="*/ 3227 w 7273"/>
                <a:gd name="connsiteY3" fmla="*/ 7235 h 7235"/>
                <a:gd name="connsiteX4" fmla="*/ 7154 w 7273"/>
                <a:gd name="connsiteY4" fmla="*/ 4235 h 7235"/>
                <a:gd name="connsiteX5" fmla="*/ 4633 w 7273"/>
                <a:gd name="connsiteY5" fmla="*/ 223 h 7235"/>
                <a:gd name="connsiteX6" fmla="*/ 3725 w 7273"/>
                <a:gd name="connsiteY6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35">
                  <a:moveTo>
                    <a:pt x="3725" y="0"/>
                  </a:moveTo>
                  <a:cubicBezTo>
                    <a:pt x="2353" y="0"/>
                    <a:pt x="793" y="1320"/>
                    <a:pt x="210" y="3138"/>
                  </a:cubicBezTo>
                  <a:cubicBezTo>
                    <a:pt x="-442" y="5126"/>
                    <a:pt x="484" y="6395"/>
                    <a:pt x="2164" y="7047"/>
                  </a:cubicBezTo>
                  <a:cubicBezTo>
                    <a:pt x="2507" y="7184"/>
                    <a:pt x="2867" y="7235"/>
                    <a:pt x="3227" y="7235"/>
                  </a:cubicBezTo>
                  <a:cubicBezTo>
                    <a:pt x="4856" y="7235"/>
                    <a:pt x="6588" y="6035"/>
                    <a:pt x="7154" y="4235"/>
                  </a:cubicBezTo>
                  <a:cubicBezTo>
                    <a:pt x="7702" y="2280"/>
                    <a:pt x="6279" y="1114"/>
                    <a:pt x="4633" y="223"/>
                  </a:cubicBezTo>
                  <a:cubicBezTo>
                    <a:pt x="4342" y="69"/>
                    <a:pt x="4033" y="0"/>
                    <a:pt x="37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4" name="任意多边形: 形状 383">
              <a:extLst>
                <a:ext uri="{FF2B5EF4-FFF2-40B4-BE49-F238E27FC236}">
                  <a16:creationId xmlns:a16="http://schemas.microsoft.com/office/drawing/2014/main" id="{3E54BA76-6043-F40E-5DBC-7FB4D5A51A51}"/>
                </a:ext>
              </a:extLst>
            </p:cNvPr>
            <p:cNvSpPr/>
            <p:nvPr/>
          </p:nvSpPr>
          <p:spPr>
            <a:xfrm>
              <a:off x="4782684" y="30103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9" y="5503"/>
                    <a:pt x="-1276" y="8864"/>
                    <a:pt x="1467" y="10613"/>
                  </a:cubicBezTo>
                  <a:cubicBezTo>
                    <a:pt x="2068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8" y="0"/>
                    <a:pt x="3422" y="0"/>
                    <a:pt x="32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5" name="任意多边形: 形状 384">
              <a:extLst>
                <a:ext uri="{FF2B5EF4-FFF2-40B4-BE49-F238E27FC236}">
                  <a16:creationId xmlns:a16="http://schemas.microsoft.com/office/drawing/2014/main" id="{ED764687-7F01-6358-A95A-25FFA8C9D614}"/>
                </a:ext>
              </a:extLst>
            </p:cNvPr>
            <p:cNvSpPr/>
            <p:nvPr/>
          </p:nvSpPr>
          <p:spPr>
            <a:xfrm>
              <a:off x="4547911" y="3638186"/>
              <a:ext cx="12064" cy="15584"/>
            </a:xfrm>
            <a:custGeom>
              <a:avLst/>
              <a:gdLst>
                <a:gd name="connsiteX0" fmla="*/ 8058 w 12064"/>
                <a:gd name="connsiteY0" fmla="*/ 0 h 15584"/>
                <a:gd name="connsiteX1" fmla="*/ 857 w 12064"/>
                <a:gd name="connsiteY1" fmla="*/ 3463 h 15584"/>
                <a:gd name="connsiteX2" fmla="*/ 0 w 12064"/>
                <a:gd name="connsiteY2" fmla="*/ 5555 h 15584"/>
                <a:gd name="connsiteX3" fmla="*/ 3052 w 12064"/>
                <a:gd name="connsiteY3" fmla="*/ 12173 h 15584"/>
                <a:gd name="connsiteX4" fmla="*/ 4424 w 12064"/>
                <a:gd name="connsiteY4" fmla="*/ 15225 h 15584"/>
                <a:gd name="connsiteX5" fmla="*/ 5469 w 12064"/>
                <a:gd name="connsiteY5" fmla="*/ 15585 h 15584"/>
                <a:gd name="connsiteX6" fmla="*/ 6909 w 12064"/>
                <a:gd name="connsiteY6" fmla="*/ 14625 h 15584"/>
                <a:gd name="connsiteX7" fmla="*/ 7201 w 12064"/>
                <a:gd name="connsiteY7" fmla="*/ 13785 h 15584"/>
                <a:gd name="connsiteX8" fmla="*/ 8058 w 12064"/>
                <a:gd name="connsiteY8" fmla="*/ 13099 h 15584"/>
                <a:gd name="connsiteX9" fmla="*/ 11556 w 12064"/>
                <a:gd name="connsiteY9" fmla="*/ 5281 h 15584"/>
                <a:gd name="connsiteX10" fmla="*/ 8333 w 12064"/>
                <a:gd name="connsiteY10" fmla="*/ 0 h 15584"/>
                <a:gd name="connsiteX11" fmla="*/ 8058 w 12064"/>
                <a:gd name="connsiteY11" fmla="*/ 0 h 1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64" h="15584">
                  <a:moveTo>
                    <a:pt x="8058" y="0"/>
                  </a:moveTo>
                  <a:cubicBezTo>
                    <a:pt x="5161" y="0"/>
                    <a:pt x="3241" y="2280"/>
                    <a:pt x="857" y="3463"/>
                  </a:cubicBezTo>
                  <a:cubicBezTo>
                    <a:pt x="446" y="3669"/>
                    <a:pt x="360" y="4612"/>
                    <a:pt x="0" y="5555"/>
                  </a:cubicBezTo>
                  <a:cubicBezTo>
                    <a:pt x="857" y="7750"/>
                    <a:pt x="1646" y="10150"/>
                    <a:pt x="3052" y="12173"/>
                  </a:cubicBezTo>
                  <a:cubicBezTo>
                    <a:pt x="2640" y="13579"/>
                    <a:pt x="3652" y="14487"/>
                    <a:pt x="4424" y="15225"/>
                  </a:cubicBezTo>
                  <a:cubicBezTo>
                    <a:pt x="4663" y="15448"/>
                    <a:pt x="5058" y="15585"/>
                    <a:pt x="5469" y="15585"/>
                  </a:cubicBezTo>
                  <a:cubicBezTo>
                    <a:pt x="6035" y="15585"/>
                    <a:pt x="6635" y="15328"/>
                    <a:pt x="6909" y="14625"/>
                  </a:cubicBezTo>
                  <a:cubicBezTo>
                    <a:pt x="7012" y="14350"/>
                    <a:pt x="7115" y="14076"/>
                    <a:pt x="7201" y="13785"/>
                  </a:cubicBezTo>
                  <a:cubicBezTo>
                    <a:pt x="7493" y="13596"/>
                    <a:pt x="7767" y="13373"/>
                    <a:pt x="8058" y="13099"/>
                  </a:cubicBezTo>
                  <a:cubicBezTo>
                    <a:pt x="10373" y="10973"/>
                    <a:pt x="10338" y="7853"/>
                    <a:pt x="11556" y="5281"/>
                  </a:cubicBezTo>
                  <a:cubicBezTo>
                    <a:pt x="12945" y="2366"/>
                    <a:pt x="11367" y="137"/>
                    <a:pt x="8333" y="0"/>
                  </a:cubicBezTo>
                  <a:cubicBezTo>
                    <a:pt x="8230" y="17"/>
                    <a:pt x="8144" y="0"/>
                    <a:pt x="80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6" name="任意多边形: 形状 385">
              <a:extLst>
                <a:ext uri="{FF2B5EF4-FFF2-40B4-BE49-F238E27FC236}">
                  <a16:creationId xmlns:a16="http://schemas.microsoft.com/office/drawing/2014/main" id="{81F39C77-0D91-EB6E-C338-A269119E421F}"/>
                </a:ext>
              </a:extLst>
            </p:cNvPr>
            <p:cNvSpPr/>
            <p:nvPr/>
          </p:nvSpPr>
          <p:spPr>
            <a:xfrm>
              <a:off x="4486985" y="3728934"/>
              <a:ext cx="3104" cy="3960"/>
            </a:xfrm>
            <a:custGeom>
              <a:avLst/>
              <a:gdLst>
                <a:gd name="connsiteX0" fmla="*/ 1090 w 3104"/>
                <a:gd name="connsiteY0" fmla="*/ 0 h 3960"/>
                <a:gd name="connsiteX1" fmla="*/ 61 w 3104"/>
                <a:gd name="connsiteY1" fmla="*/ 2315 h 3960"/>
                <a:gd name="connsiteX2" fmla="*/ 1501 w 3104"/>
                <a:gd name="connsiteY2" fmla="*/ 3961 h 3960"/>
                <a:gd name="connsiteX3" fmla="*/ 1604 w 3104"/>
                <a:gd name="connsiteY3" fmla="*/ 3961 h 3960"/>
                <a:gd name="connsiteX4" fmla="*/ 3078 w 3104"/>
                <a:gd name="connsiteY4" fmla="*/ 1475 h 3960"/>
                <a:gd name="connsiteX5" fmla="*/ 1278 w 3104"/>
                <a:gd name="connsiteY5" fmla="*/ 17 h 3960"/>
                <a:gd name="connsiteX6" fmla="*/ 1090 w 3104"/>
                <a:gd name="connsiteY6" fmla="*/ 0 h 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4" h="3960">
                  <a:moveTo>
                    <a:pt x="1090" y="0"/>
                  </a:moveTo>
                  <a:cubicBezTo>
                    <a:pt x="-282" y="0"/>
                    <a:pt x="9" y="1406"/>
                    <a:pt x="61" y="2315"/>
                  </a:cubicBezTo>
                  <a:cubicBezTo>
                    <a:pt x="95" y="3103"/>
                    <a:pt x="455" y="3961"/>
                    <a:pt x="1501" y="3961"/>
                  </a:cubicBezTo>
                  <a:cubicBezTo>
                    <a:pt x="1536" y="3961"/>
                    <a:pt x="1570" y="3961"/>
                    <a:pt x="1604" y="3961"/>
                  </a:cubicBezTo>
                  <a:cubicBezTo>
                    <a:pt x="2701" y="3549"/>
                    <a:pt x="3233" y="2486"/>
                    <a:pt x="3078" y="1475"/>
                  </a:cubicBezTo>
                  <a:cubicBezTo>
                    <a:pt x="2976" y="874"/>
                    <a:pt x="1947" y="69"/>
                    <a:pt x="1278" y="17"/>
                  </a:cubicBezTo>
                  <a:cubicBezTo>
                    <a:pt x="1193" y="0"/>
                    <a:pt x="1141" y="0"/>
                    <a:pt x="1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7" name="任意多边形: 形状 386">
              <a:extLst>
                <a:ext uri="{FF2B5EF4-FFF2-40B4-BE49-F238E27FC236}">
                  <a16:creationId xmlns:a16="http://schemas.microsoft.com/office/drawing/2014/main" id="{8FD853A1-9E6F-45B1-955C-9893E31E64A9}"/>
                </a:ext>
              </a:extLst>
            </p:cNvPr>
            <p:cNvSpPr/>
            <p:nvPr/>
          </p:nvSpPr>
          <p:spPr>
            <a:xfrm>
              <a:off x="4491737" y="3881696"/>
              <a:ext cx="7048" cy="7595"/>
            </a:xfrm>
            <a:custGeom>
              <a:avLst/>
              <a:gdLst>
                <a:gd name="connsiteX0" fmla="*/ 3059 w 7048"/>
                <a:gd name="connsiteY0" fmla="*/ 0 h 7595"/>
                <a:gd name="connsiteX1" fmla="*/ 7 w 7048"/>
                <a:gd name="connsiteY1" fmla="*/ 4698 h 7595"/>
                <a:gd name="connsiteX2" fmla="*/ 3659 w 7048"/>
                <a:gd name="connsiteY2" fmla="*/ 7578 h 7595"/>
                <a:gd name="connsiteX3" fmla="*/ 4054 w 7048"/>
                <a:gd name="connsiteY3" fmla="*/ 7595 h 7595"/>
                <a:gd name="connsiteX4" fmla="*/ 7037 w 7048"/>
                <a:gd name="connsiteY4" fmla="*/ 4166 h 7595"/>
                <a:gd name="connsiteX5" fmla="*/ 3470 w 7048"/>
                <a:gd name="connsiteY5" fmla="*/ 34 h 7595"/>
                <a:gd name="connsiteX6" fmla="*/ 3059 w 7048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595">
                  <a:moveTo>
                    <a:pt x="3059" y="0"/>
                  </a:moveTo>
                  <a:cubicBezTo>
                    <a:pt x="1293" y="0"/>
                    <a:pt x="-113" y="2263"/>
                    <a:pt x="7" y="4698"/>
                  </a:cubicBezTo>
                  <a:cubicBezTo>
                    <a:pt x="144" y="7715"/>
                    <a:pt x="2288" y="7441"/>
                    <a:pt x="3659" y="7578"/>
                  </a:cubicBezTo>
                  <a:cubicBezTo>
                    <a:pt x="3796" y="7578"/>
                    <a:pt x="3916" y="7595"/>
                    <a:pt x="4054" y="7595"/>
                  </a:cubicBezTo>
                  <a:cubicBezTo>
                    <a:pt x="6591" y="7595"/>
                    <a:pt x="7140" y="6138"/>
                    <a:pt x="7037" y="4166"/>
                  </a:cubicBezTo>
                  <a:cubicBezTo>
                    <a:pt x="6899" y="1835"/>
                    <a:pt x="5528" y="446"/>
                    <a:pt x="3470" y="34"/>
                  </a:cubicBezTo>
                  <a:cubicBezTo>
                    <a:pt x="3316" y="17"/>
                    <a:pt x="3179" y="0"/>
                    <a:pt x="30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8" name="任意多边形: 形状 387">
              <a:extLst>
                <a:ext uri="{FF2B5EF4-FFF2-40B4-BE49-F238E27FC236}">
                  <a16:creationId xmlns:a16="http://schemas.microsoft.com/office/drawing/2014/main" id="{31B803B9-F46A-9DC0-0D9A-4832664D0E1E}"/>
                </a:ext>
              </a:extLst>
            </p:cNvPr>
            <p:cNvSpPr/>
            <p:nvPr/>
          </p:nvSpPr>
          <p:spPr>
            <a:xfrm>
              <a:off x="4478682" y="3889360"/>
              <a:ext cx="13156" cy="15344"/>
            </a:xfrm>
            <a:custGeom>
              <a:avLst/>
              <a:gdLst>
                <a:gd name="connsiteX0" fmla="*/ 6426 w 13156"/>
                <a:gd name="connsiteY0" fmla="*/ 0 h 15344"/>
                <a:gd name="connsiteX1" fmla="*/ 3974 w 13156"/>
                <a:gd name="connsiteY1" fmla="*/ 257 h 15344"/>
                <a:gd name="connsiteX2" fmla="*/ 117 w 13156"/>
                <a:gd name="connsiteY2" fmla="*/ 6824 h 15344"/>
                <a:gd name="connsiteX3" fmla="*/ 1609 w 13156"/>
                <a:gd name="connsiteY3" fmla="*/ 11487 h 15344"/>
                <a:gd name="connsiteX4" fmla="*/ 5672 w 13156"/>
                <a:gd name="connsiteY4" fmla="*/ 15345 h 15344"/>
                <a:gd name="connsiteX5" fmla="*/ 10095 w 13156"/>
                <a:gd name="connsiteY5" fmla="*/ 12207 h 15344"/>
                <a:gd name="connsiteX6" fmla="*/ 12958 w 13156"/>
                <a:gd name="connsiteY6" fmla="*/ 6326 h 15344"/>
                <a:gd name="connsiteX7" fmla="*/ 12256 w 13156"/>
                <a:gd name="connsiteY7" fmla="*/ 2537 h 15344"/>
                <a:gd name="connsiteX8" fmla="*/ 6426 w 13156"/>
                <a:gd name="connsiteY8" fmla="*/ 0 h 1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56" h="15344">
                  <a:moveTo>
                    <a:pt x="6426" y="0"/>
                  </a:moveTo>
                  <a:cubicBezTo>
                    <a:pt x="5621" y="0"/>
                    <a:pt x="4798" y="86"/>
                    <a:pt x="3974" y="257"/>
                  </a:cubicBezTo>
                  <a:cubicBezTo>
                    <a:pt x="1591" y="720"/>
                    <a:pt x="237" y="3121"/>
                    <a:pt x="117" y="6824"/>
                  </a:cubicBezTo>
                  <a:cubicBezTo>
                    <a:pt x="-380" y="8452"/>
                    <a:pt x="820" y="9979"/>
                    <a:pt x="1609" y="11487"/>
                  </a:cubicBezTo>
                  <a:cubicBezTo>
                    <a:pt x="2980" y="14093"/>
                    <a:pt x="4249" y="15345"/>
                    <a:pt x="5672" y="15345"/>
                  </a:cubicBezTo>
                  <a:cubicBezTo>
                    <a:pt x="6975" y="15345"/>
                    <a:pt x="8381" y="14282"/>
                    <a:pt x="10095" y="12207"/>
                  </a:cubicBezTo>
                  <a:cubicBezTo>
                    <a:pt x="11553" y="10424"/>
                    <a:pt x="12290" y="8452"/>
                    <a:pt x="12958" y="6326"/>
                  </a:cubicBezTo>
                  <a:cubicBezTo>
                    <a:pt x="13421" y="4835"/>
                    <a:pt x="13027" y="3429"/>
                    <a:pt x="12256" y="2537"/>
                  </a:cubicBezTo>
                  <a:cubicBezTo>
                    <a:pt x="10627" y="668"/>
                    <a:pt x="8587" y="0"/>
                    <a:pt x="64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9" name="任意多边形: 形状 388">
              <a:extLst>
                <a:ext uri="{FF2B5EF4-FFF2-40B4-BE49-F238E27FC236}">
                  <a16:creationId xmlns:a16="http://schemas.microsoft.com/office/drawing/2014/main" id="{83BC2FA4-290B-1DBF-FAD9-9588655474D0}"/>
                </a:ext>
              </a:extLst>
            </p:cNvPr>
            <p:cNvSpPr/>
            <p:nvPr/>
          </p:nvSpPr>
          <p:spPr>
            <a:xfrm>
              <a:off x="4490390" y="3908751"/>
              <a:ext cx="4268" cy="4714"/>
            </a:xfrm>
            <a:custGeom>
              <a:avLst/>
              <a:gdLst>
                <a:gd name="connsiteX0" fmla="*/ 1680 w 4268"/>
                <a:gd name="connsiteY0" fmla="*/ 0 h 4714"/>
                <a:gd name="connsiteX1" fmla="*/ 17 w 4268"/>
                <a:gd name="connsiteY1" fmla="*/ 1560 h 4714"/>
                <a:gd name="connsiteX2" fmla="*/ 2623 w 4268"/>
                <a:gd name="connsiteY2" fmla="*/ 4715 h 4714"/>
                <a:gd name="connsiteX3" fmla="*/ 4269 w 4268"/>
                <a:gd name="connsiteY3" fmla="*/ 3069 h 4714"/>
                <a:gd name="connsiteX4" fmla="*/ 1748 w 4268"/>
                <a:gd name="connsiteY4" fmla="*/ 0 h 4714"/>
                <a:gd name="connsiteX5" fmla="*/ 1680 w 4268"/>
                <a:gd name="connsiteY5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8" h="4714">
                  <a:moveTo>
                    <a:pt x="1680" y="0"/>
                  </a:moveTo>
                  <a:cubicBezTo>
                    <a:pt x="840" y="0"/>
                    <a:pt x="102" y="548"/>
                    <a:pt x="17" y="1560"/>
                  </a:cubicBezTo>
                  <a:cubicBezTo>
                    <a:pt x="-172" y="3549"/>
                    <a:pt x="1268" y="4115"/>
                    <a:pt x="2623" y="4715"/>
                  </a:cubicBezTo>
                  <a:cubicBezTo>
                    <a:pt x="3600" y="4612"/>
                    <a:pt x="4251" y="3977"/>
                    <a:pt x="4269" y="3069"/>
                  </a:cubicBezTo>
                  <a:cubicBezTo>
                    <a:pt x="4286" y="1355"/>
                    <a:pt x="3549" y="69"/>
                    <a:pt x="1748" y="0"/>
                  </a:cubicBezTo>
                  <a:cubicBezTo>
                    <a:pt x="1731" y="0"/>
                    <a:pt x="1697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0" name="任意多边形: 形状 389">
              <a:extLst>
                <a:ext uri="{FF2B5EF4-FFF2-40B4-BE49-F238E27FC236}">
                  <a16:creationId xmlns:a16="http://schemas.microsoft.com/office/drawing/2014/main" id="{2A8CD333-1033-605B-40E3-DA03D7474EE3}"/>
                </a:ext>
              </a:extLst>
            </p:cNvPr>
            <p:cNvSpPr/>
            <p:nvPr/>
          </p:nvSpPr>
          <p:spPr>
            <a:xfrm>
              <a:off x="4490741" y="3680894"/>
              <a:ext cx="3660" cy="4080"/>
            </a:xfrm>
            <a:custGeom>
              <a:avLst/>
              <a:gdLst>
                <a:gd name="connsiteX0" fmla="*/ 3163 w 3660"/>
                <a:gd name="connsiteY0" fmla="*/ 0 h 4080"/>
                <a:gd name="connsiteX1" fmla="*/ 3163 w 3660"/>
                <a:gd name="connsiteY1" fmla="*/ 0 h 4080"/>
                <a:gd name="connsiteX2" fmla="*/ 163 w 3660"/>
                <a:gd name="connsiteY2" fmla="*/ 2898 h 4080"/>
                <a:gd name="connsiteX3" fmla="*/ 557 w 3660"/>
                <a:gd name="connsiteY3" fmla="*/ 4081 h 4080"/>
                <a:gd name="connsiteX4" fmla="*/ 832 w 3660"/>
                <a:gd name="connsiteY4" fmla="*/ 4046 h 4080"/>
                <a:gd name="connsiteX5" fmla="*/ 3661 w 3660"/>
                <a:gd name="connsiteY5" fmla="*/ 943 h 4080"/>
                <a:gd name="connsiteX6" fmla="*/ 3163 w 3660"/>
                <a:gd name="connsiteY6" fmla="*/ 0 h 4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60" h="4080">
                  <a:moveTo>
                    <a:pt x="3163" y="0"/>
                  </a:moveTo>
                  <a:cubicBezTo>
                    <a:pt x="3163" y="0"/>
                    <a:pt x="3163" y="0"/>
                    <a:pt x="3163" y="0"/>
                  </a:cubicBezTo>
                  <a:cubicBezTo>
                    <a:pt x="1586" y="275"/>
                    <a:pt x="952" y="1732"/>
                    <a:pt x="163" y="2898"/>
                  </a:cubicBezTo>
                  <a:cubicBezTo>
                    <a:pt x="-111" y="3309"/>
                    <a:pt x="-77" y="4081"/>
                    <a:pt x="557" y="4081"/>
                  </a:cubicBezTo>
                  <a:cubicBezTo>
                    <a:pt x="643" y="4081"/>
                    <a:pt x="729" y="4064"/>
                    <a:pt x="832" y="4046"/>
                  </a:cubicBezTo>
                  <a:cubicBezTo>
                    <a:pt x="2323" y="3635"/>
                    <a:pt x="3232" y="2486"/>
                    <a:pt x="3661" y="943"/>
                  </a:cubicBezTo>
                  <a:cubicBezTo>
                    <a:pt x="3489" y="617"/>
                    <a:pt x="3283" y="0"/>
                    <a:pt x="31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1" name="任意多边形: 形状 390">
              <a:extLst>
                <a:ext uri="{FF2B5EF4-FFF2-40B4-BE49-F238E27FC236}">
                  <a16:creationId xmlns:a16="http://schemas.microsoft.com/office/drawing/2014/main" id="{8D7398F4-A453-AF27-36D4-A7A7B7C71E6D}"/>
                </a:ext>
              </a:extLst>
            </p:cNvPr>
            <p:cNvSpPr/>
            <p:nvPr/>
          </p:nvSpPr>
          <p:spPr>
            <a:xfrm>
              <a:off x="4481877" y="4000271"/>
              <a:ext cx="20359" cy="25254"/>
            </a:xfrm>
            <a:custGeom>
              <a:avLst/>
              <a:gdLst>
                <a:gd name="connsiteX0" fmla="*/ 12507 w 20359"/>
                <a:gd name="connsiteY0" fmla="*/ 0 h 25254"/>
                <a:gd name="connsiteX1" fmla="*/ 5838 w 20359"/>
                <a:gd name="connsiteY1" fmla="*/ 5949 h 25254"/>
                <a:gd name="connsiteX2" fmla="*/ 3644 w 20359"/>
                <a:gd name="connsiteY2" fmla="*/ 9173 h 25254"/>
                <a:gd name="connsiteX3" fmla="*/ 3506 w 20359"/>
                <a:gd name="connsiteY3" fmla="*/ 23403 h 25254"/>
                <a:gd name="connsiteX4" fmla="*/ 6952 w 20359"/>
                <a:gd name="connsiteY4" fmla="*/ 25255 h 25254"/>
                <a:gd name="connsiteX5" fmla="*/ 10484 w 20359"/>
                <a:gd name="connsiteY5" fmla="*/ 22237 h 25254"/>
                <a:gd name="connsiteX6" fmla="*/ 16417 w 20359"/>
                <a:gd name="connsiteY6" fmla="*/ 16854 h 25254"/>
                <a:gd name="connsiteX7" fmla="*/ 20360 w 20359"/>
                <a:gd name="connsiteY7" fmla="*/ 10664 h 25254"/>
                <a:gd name="connsiteX8" fmla="*/ 19931 w 20359"/>
                <a:gd name="connsiteY8" fmla="*/ 7475 h 25254"/>
                <a:gd name="connsiteX9" fmla="*/ 13296 w 20359"/>
                <a:gd name="connsiteY9" fmla="*/ 51 h 25254"/>
                <a:gd name="connsiteX10" fmla="*/ 12507 w 20359"/>
                <a:gd name="connsiteY10" fmla="*/ 0 h 2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59" h="25254">
                  <a:moveTo>
                    <a:pt x="12507" y="0"/>
                  </a:moveTo>
                  <a:cubicBezTo>
                    <a:pt x="9199" y="0"/>
                    <a:pt x="6747" y="2143"/>
                    <a:pt x="5838" y="5949"/>
                  </a:cubicBezTo>
                  <a:cubicBezTo>
                    <a:pt x="5512" y="7321"/>
                    <a:pt x="4604" y="8230"/>
                    <a:pt x="3644" y="9173"/>
                  </a:cubicBezTo>
                  <a:cubicBezTo>
                    <a:pt x="-1191" y="13991"/>
                    <a:pt x="-1191" y="18825"/>
                    <a:pt x="3506" y="23403"/>
                  </a:cubicBezTo>
                  <a:cubicBezTo>
                    <a:pt x="4758" y="24620"/>
                    <a:pt x="5906" y="25255"/>
                    <a:pt x="6952" y="25255"/>
                  </a:cubicBezTo>
                  <a:cubicBezTo>
                    <a:pt x="8273" y="25255"/>
                    <a:pt x="9438" y="24260"/>
                    <a:pt x="10484" y="22237"/>
                  </a:cubicBezTo>
                  <a:cubicBezTo>
                    <a:pt x="11856" y="19614"/>
                    <a:pt x="13022" y="17248"/>
                    <a:pt x="16417" y="16854"/>
                  </a:cubicBezTo>
                  <a:cubicBezTo>
                    <a:pt x="19486" y="16494"/>
                    <a:pt x="20308" y="13750"/>
                    <a:pt x="20360" y="10664"/>
                  </a:cubicBezTo>
                  <a:cubicBezTo>
                    <a:pt x="20240" y="9687"/>
                    <a:pt x="20240" y="8521"/>
                    <a:pt x="19931" y="7475"/>
                  </a:cubicBezTo>
                  <a:cubicBezTo>
                    <a:pt x="18885" y="3858"/>
                    <a:pt x="17119" y="446"/>
                    <a:pt x="13296" y="51"/>
                  </a:cubicBezTo>
                  <a:cubicBezTo>
                    <a:pt x="13056" y="17"/>
                    <a:pt x="12782" y="0"/>
                    <a:pt x="125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2" name="任意多边形: 形状 391">
              <a:extLst>
                <a:ext uri="{FF2B5EF4-FFF2-40B4-BE49-F238E27FC236}">
                  <a16:creationId xmlns:a16="http://schemas.microsoft.com/office/drawing/2014/main" id="{8B492AD1-E311-E323-67C9-7248C7796446}"/>
                </a:ext>
              </a:extLst>
            </p:cNvPr>
            <p:cNvSpPr/>
            <p:nvPr/>
          </p:nvSpPr>
          <p:spPr>
            <a:xfrm>
              <a:off x="4464624" y="3914186"/>
              <a:ext cx="8209" cy="7715"/>
            </a:xfrm>
            <a:custGeom>
              <a:avLst/>
              <a:gdLst>
                <a:gd name="connsiteX0" fmla="*/ 4215 w 8209"/>
                <a:gd name="connsiteY0" fmla="*/ 0 h 7715"/>
                <a:gd name="connsiteX1" fmla="*/ 14 w 8209"/>
                <a:gd name="connsiteY1" fmla="*/ 3395 h 7715"/>
                <a:gd name="connsiteX2" fmla="*/ 3855 w 8209"/>
                <a:gd name="connsiteY2" fmla="*/ 7698 h 7715"/>
                <a:gd name="connsiteX3" fmla="*/ 4180 w 8209"/>
                <a:gd name="connsiteY3" fmla="*/ 7715 h 7715"/>
                <a:gd name="connsiteX4" fmla="*/ 8209 w 8209"/>
                <a:gd name="connsiteY4" fmla="*/ 2966 h 7715"/>
                <a:gd name="connsiteX5" fmla="*/ 4780 w 8209"/>
                <a:gd name="connsiteY5" fmla="*/ 51 h 7715"/>
                <a:gd name="connsiteX6" fmla="*/ 4215 w 8209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9" h="7715">
                  <a:moveTo>
                    <a:pt x="4215" y="0"/>
                  </a:moveTo>
                  <a:cubicBezTo>
                    <a:pt x="2140" y="0"/>
                    <a:pt x="185" y="1594"/>
                    <a:pt x="14" y="3395"/>
                  </a:cubicBezTo>
                  <a:cubicBezTo>
                    <a:pt x="-175" y="5521"/>
                    <a:pt x="1591" y="7510"/>
                    <a:pt x="3855" y="7698"/>
                  </a:cubicBezTo>
                  <a:cubicBezTo>
                    <a:pt x="3957" y="7715"/>
                    <a:pt x="4077" y="7715"/>
                    <a:pt x="4180" y="7715"/>
                  </a:cubicBezTo>
                  <a:cubicBezTo>
                    <a:pt x="6375" y="7715"/>
                    <a:pt x="8055" y="5863"/>
                    <a:pt x="8209" y="2966"/>
                  </a:cubicBezTo>
                  <a:cubicBezTo>
                    <a:pt x="8072" y="943"/>
                    <a:pt x="6495" y="308"/>
                    <a:pt x="4780" y="51"/>
                  </a:cubicBezTo>
                  <a:cubicBezTo>
                    <a:pt x="4592" y="17"/>
                    <a:pt x="4403" y="0"/>
                    <a:pt x="42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3" name="任意多边形: 形状 392">
              <a:extLst>
                <a:ext uri="{FF2B5EF4-FFF2-40B4-BE49-F238E27FC236}">
                  <a16:creationId xmlns:a16="http://schemas.microsoft.com/office/drawing/2014/main" id="{8C3683DE-4196-2D46-ECB4-A4988041F03A}"/>
                </a:ext>
              </a:extLst>
            </p:cNvPr>
            <p:cNvSpPr/>
            <p:nvPr/>
          </p:nvSpPr>
          <p:spPr>
            <a:xfrm>
              <a:off x="4456711" y="3961901"/>
              <a:ext cx="4478" cy="4749"/>
            </a:xfrm>
            <a:custGeom>
              <a:avLst/>
              <a:gdLst>
                <a:gd name="connsiteX0" fmla="*/ 2029 w 4478"/>
                <a:gd name="connsiteY0" fmla="*/ 0 h 4749"/>
                <a:gd name="connsiteX1" fmla="*/ 1412 w 4478"/>
                <a:gd name="connsiteY1" fmla="*/ 69 h 4749"/>
                <a:gd name="connsiteX2" fmla="*/ 6 w 4478"/>
                <a:gd name="connsiteY2" fmla="*/ 2057 h 4749"/>
                <a:gd name="connsiteX3" fmla="*/ 3195 w 4478"/>
                <a:gd name="connsiteY3" fmla="*/ 4749 h 4749"/>
                <a:gd name="connsiteX4" fmla="*/ 4429 w 4478"/>
                <a:gd name="connsiteY4" fmla="*/ 2777 h 4749"/>
                <a:gd name="connsiteX5" fmla="*/ 2029 w 4478"/>
                <a:gd name="connsiteY5" fmla="*/ 0 h 4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8" h="4749">
                  <a:moveTo>
                    <a:pt x="2029" y="0"/>
                  </a:moveTo>
                  <a:cubicBezTo>
                    <a:pt x="1840" y="0"/>
                    <a:pt x="1634" y="17"/>
                    <a:pt x="1412" y="69"/>
                  </a:cubicBezTo>
                  <a:cubicBezTo>
                    <a:pt x="503" y="257"/>
                    <a:pt x="-63" y="1114"/>
                    <a:pt x="6" y="2057"/>
                  </a:cubicBezTo>
                  <a:cubicBezTo>
                    <a:pt x="143" y="3995"/>
                    <a:pt x="1446" y="4629"/>
                    <a:pt x="3195" y="4749"/>
                  </a:cubicBezTo>
                  <a:cubicBezTo>
                    <a:pt x="4001" y="4423"/>
                    <a:pt x="4669" y="3669"/>
                    <a:pt x="4429" y="2777"/>
                  </a:cubicBezTo>
                  <a:cubicBezTo>
                    <a:pt x="4086" y="1440"/>
                    <a:pt x="3555" y="0"/>
                    <a:pt x="20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4" name="任意多边形: 形状 393">
              <a:extLst>
                <a:ext uri="{FF2B5EF4-FFF2-40B4-BE49-F238E27FC236}">
                  <a16:creationId xmlns:a16="http://schemas.microsoft.com/office/drawing/2014/main" id="{E8CF11BA-8861-259D-D147-CB100DC51459}"/>
                </a:ext>
              </a:extLst>
            </p:cNvPr>
            <p:cNvSpPr/>
            <p:nvPr/>
          </p:nvSpPr>
          <p:spPr>
            <a:xfrm>
              <a:off x="4457743" y="4040802"/>
              <a:ext cx="7957" cy="8521"/>
            </a:xfrm>
            <a:custGeom>
              <a:avLst/>
              <a:gdLst>
                <a:gd name="connsiteX0" fmla="*/ 3706 w 7957"/>
                <a:gd name="connsiteY0" fmla="*/ 0 h 8521"/>
                <a:gd name="connsiteX1" fmla="*/ 3 w 7957"/>
                <a:gd name="connsiteY1" fmla="*/ 4543 h 8521"/>
                <a:gd name="connsiteX2" fmla="*/ 3809 w 7957"/>
                <a:gd name="connsiteY2" fmla="*/ 8521 h 8521"/>
                <a:gd name="connsiteX3" fmla="*/ 3860 w 7957"/>
                <a:gd name="connsiteY3" fmla="*/ 8521 h 8521"/>
                <a:gd name="connsiteX4" fmla="*/ 7958 w 7957"/>
                <a:gd name="connsiteY4" fmla="*/ 4252 h 8521"/>
                <a:gd name="connsiteX5" fmla="*/ 3826 w 7957"/>
                <a:gd name="connsiteY5" fmla="*/ 0 h 8521"/>
                <a:gd name="connsiteX6" fmla="*/ 3706 w 7957"/>
                <a:gd name="connsiteY6" fmla="*/ 0 h 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7" h="8521">
                  <a:moveTo>
                    <a:pt x="3706" y="0"/>
                  </a:moveTo>
                  <a:cubicBezTo>
                    <a:pt x="1837" y="0"/>
                    <a:pt x="-83" y="2349"/>
                    <a:pt x="3" y="4543"/>
                  </a:cubicBezTo>
                  <a:cubicBezTo>
                    <a:pt x="71" y="6326"/>
                    <a:pt x="2129" y="8487"/>
                    <a:pt x="3809" y="8521"/>
                  </a:cubicBezTo>
                  <a:cubicBezTo>
                    <a:pt x="3826" y="8521"/>
                    <a:pt x="3843" y="8521"/>
                    <a:pt x="3860" y="8521"/>
                  </a:cubicBezTo>
                  <a:cubicBezTo>
                    <a:pt x="5695" y="8521"/>
                    <a:pt x="7958" y="6172"/>
                    <a:pt x="7958" y="4252"/>
                  </a:cubicBezTo>
                  <a:cubicBezTo>
                    <a:pt x="7958" y="2023"/>
                    <a:pt x="6106" y="103"/>
                    <a:pt x="3826" y="0"/>
                  </a:cubicBezTo>
                  <a:cubicBezTo>
                    <a:pt x="3792" y="0"/>
                    <a:pt x="3757" y="0"/>
                    <a:pt x="37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5" name="任意多边形: 形状 394">
              <a:extLst>
                <a:ext uri="{FF2B5EF4-FFF2-40B4-BE49-F238E27FC236}">
                  <a16:creationId xmlns:a16="http://schemas.microsoft.com/office/drawing/2014/main" id="{BEB39B5B-7E9A-7FDE-1091-BE41B44A0996}"/>
                </a:ext>
              </a:extLst>
            </p:cNvPr>
            <p:cNvSpPr/>
            <p:nvPr/>
          </p:nvSpPr>
          <p:spPr>
            <a:xfrm>
              <a:off x="4495550" y="3660080"/>
              <a:ext cx="4607" cy="9429"/>
            </a:xfrm>
            <a:custGeom>
              <a:avLst/>
              <a:gdLst>
                <a:gd name="connsiteX0" fmla="*/ 2778 w 4607"/>
                <a:gd name="connsiteY0" fmla="*/ 0 h 9429"/>
                <a:gd name="connsiteX1" fmla="*/ 1337 w 4607"/>
                <a:gd name="connsiteY1" fmla="*/ 2520 h 9429"/>
                <a:gd name="connsiteX2" fmla="*/ 0 w 4607"/>
                <a:gd name="connsiteY2" fmla="*/ 9430 h 9429"/>
                <a:gd name="connsiteX3" fmla="*/ 4492 w 4607"/>
                <a:gd name="connsiteY3" fmla="*/ 3515 h 9429"/>
                <a:gd name="connsiteX4" fmla="*/ 3378 w 4607"/>
                <a:gd name="connsiteY4" fmla="*/ 120 h 9429"/>
                <a:gd name="connsiteX5" fmla="*/ 2778 w 4607"/>
                <a:gd name="connsiteY5" fmla="*/ 0 h 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7" h="9429">
                  <a:moveTo>
                    <a:pt x="2778" y="0"/>
                  </a:moveTo>
                  <a:cubicBezTo>
                    <a:pt x="1578" y="0"/>
                    <a:pt x="1595" y="1646"/>
                    <a:pt x="1337" y="2520"/>
                  </a:cubicBezTo>
                  <a:cubicBezTo>
                    <a:pt x="772" y="4355"/>
                    <a:pt x="583" y="6326"/>
                    <a:pt x="0" y="9430"/>
                  </a:cubicBezTo>
                  <a:cubicBezTo>
                    <a:pt x="2949" y="7904"/>
                    <a:pt x="4081" y="5915"/>
                    <a:pt x="4492" y="3515"/>
                  </a:cubicBezTo>
                  <a:cubicBezTo>
                    <a:pt x="4698" y="2298"/>
                    <a:pt x="4784" y="600"/>
                    <a:pt x="3378" y="120"/>
                  </a:cubicBezTo>
                  <a:cubicBezTo>
                    <a:pt x="3155" y="34"/>
                    <a:pt x="2966" y="0"/>
                    <a:pt x="27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6" name="任意多边形: 形状 395">
              <a:extLst>
                <a:ext uri="{FF2B5EF4-FFF2-40B4-BE49-F238E27FC236}">
                  <a16:creationId xmlns:a16="http://schemas.microsoft.com/office/drawing/2014/main" id="{67E4E7FD-3681-5FA7-BBA8-282CDFC981E2}"/>
                </a:ext>
              </a:extLst>
            </p:cNvPr>
            <p:cNvSpPr/>
            <p:nvPr/>
          </p:nvSpPr>
          <p:spPr>
            <a:xfrm>
              <a:off x="4475567" y="3823403"/>
              <a:ext cx="12199" cy="14247"/>
            </a:xfrm>
            <a:custGeom>
              <a:avLst/>
              <a:gdLst>
                <a:gd name="connsiteX0" fmla="*/ 4929 w 12199"/>
                <a:gd name="connsiteY0" fmla="*/ 0 h 14247"/>
                <a:gd name="connsiteX1" fmla="*/ 3249 w 12199"/>
                <a:gd name="connsiteY1" fmla="*/ 909 h 14247"/>
                <a:gd name="connsiteX2" fmla="*/ 163 w 12199"/>
                <a:gd name="connsiteY2" fmla="*/ 10081 h 14247"/>
                <a:gd name="connsiteX3" fmla="*/ 6918 w 12199"/>
                <a:gd name="connsiteY3" fmla="*/ 14230 h 14247"/>
                <a:gd name="connsiteX4" fmla="*/ 7518 w 12199"/>
                <a:gd name="connsiteY4" fmla="*/ 14248 h 14247"/>
                <a:gd name="connsiteX5" fmla="*/ 11993 w 12199"/>
                <a:gd name="connsiteY5" fmla="*/ 10356 h 14247"/>
                <a:gd name="connsiteX6" fmla="*/ 7124 w 12199"/>
                <a:gd name="connsiteY6" fmla="*/ 1114 h 14247"/>
                <a:gd name="connsiteX7" fmla="*/ 4929 w 12199"/>
                <a:gd name="connsiteY7" fmla="*/ 0 h 14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9" h="14247">
                  <a:moveTo>
                    <a:pt x="4929" y="0"/>
                  </a:moveTo>
                  <a:cubicBezTo>
                    <a:pt x="4364" y="0"/>
                    <a:pt x="3798" y="274"/>
                    <a:pt x="3249" y="909"/>
                  </a:cubicBezTo>
                  <a:cubicBezTo>
                    <a:pt x="1038" y="3498"/>
                    <a:pt x="-523" y="6875"/>
                    <a:pt x="163" y="10081"/>
                  </a:cubicBezTo>
                  <a:cubicBezTo>
                    <a:pt x="900" y="13493"/>
                    <a:pt x="4810" y="13236"/>
                    <a:pt x="6918" y="14230"/>
                  </a:cubicBezTo>
                  <a:cubicBezTo>
                    <a:pt x="7124" y="14248"/>
                    <a:pt x="7330" y="14248"/>
                    <a:pt x="7518" y="14248"/>
                  </a:cubicBezTo>
                  <a:cubicBezTo>
                    <a:pt x="10707" y="14248"/>
                    <a:pt x="12902" y="12361"/>
                    <a:pt x="11993" y="10356"/>
                  </a:cubicBezTo>
                  <a:cubicBezTo>
                    <a:pt x="10587" y="7201"/>
                    <a:pt x="9816" y="3583"/>
                    <a:pt x="7124" y="1114"/>
                  </a:cubicBezTo>
                  <a:cubicBezTo>
                    <a:pt x="6421" y="463"/>
                    <a:pt x="5667" y="0"/>
                    <a:pt x="49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7" name="任意多边形: 形状 396">
              <a:extLst>
                <a:ext uri="{FF2B5EF4-FFF2-40B4-BE49-F238E27FC236}">
                  <a16:creationId xmlns:a16="http://schemas.microsoft.com/office/drawing/2014/main" id="{69977262-BB02-45BF-DC17-1FC0C4C0219D}"/>
                </a:ext>
              </a:extLst>
            </p:cNvPr>
            <p:cNvSpPr/>
            <p:nvPr/>
          </p:nvSpPr>
          <p:spPr>
            <a:xfrm>
              <a:off x="4471807" y="4037716"/>
              <a:ext cx="8157" cy="7869"/>
            </a:xfrm>
            <a:custGeom>
              <a:avLst/>
              <a:gdLst>
                <a:gd name="connsiteX0" fmla="*/ 4472 w 8157"/>
                <a:gd name="connsiteY0" fmla="*/ 0 h 7869"/>
                <a:gd name="connsiteX1" fmla="*/ 14 w 8157"/>
                <a:gd name="connsiteY1" fmla="*/ 4166 h 7869"/>
                <a:gd name="connsiteX2" fmla="*/ 3855 w 8157"/>
                <a:gd name="connsiteY2" fmla="*/ 7853 h 7869"/>
                <a:gd name="connsiteX3" fmla="*/ 4215 w 8157"/>
                <a:gd name="connsiteY3" fmla="*/ 7869 h 7869"/>
                <a:gd name="connsiteX4" fmla="*/ 8158 w 8157"/>
                <a:gd name="connsiteY4" fmla="*/ 2915 h 7869"/>
                <a:gd name="connsiteX5" fmla="*/ 4849 w 8157"/>
                <a:gd name="connsiteY5" fmla="*/ 17 h 7869"/>
                <a:gd name="connsiteX6" fmla="*/ 4472 w 8157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7" h="7869">
                  <a:moveTo>
                    <a:pt x="4472" y="0"/>
                  </a:moveTo>
                  <a:cubicBezTo>
                    <a:pt x="2260" y="0"/>
                    <a:pt x="-209" y="2160"/>
                    <a:pt x="14" y="4166"/>
                  </a:cubicBezTo>
                  <a:cubicBezTo>
                    <a:pt x="271" y="6395"/>
                    <a:pt x="1591" y="7681"/>
                    <a:pt x="3855" y="7853"/>
                  </a:cubicBezTo>
                  <a:cubicBezTo>
                    <a:pt x="3974" y="7869"/>
                    <a:pt x="4094" y="7869"/>
                    <a:pt x="4215" y="7869"/>
                  </a:cubicBezTo>
                  <a:cubicBezTo>
                    <a:pt x="6495" y="7869"/>
                    <a:pt x="8038" y="6138"/>
                    <a:pt x="8158" y="2915"/>
                  </a:cubicBezTo>
                  <a:cubicBezTo>
                    <a:pt x="8106" y="1028"/>
                    <a:pt x="6683" y="240"/>
                    <a:pt x="4849" y="17"/>
                  </a:cubicBezTo>
                  <a:cubicBezTo>
                    <a:pt x="4729" y="0"/>
                    <a:pt x="4592" y="0"/>
                    <a:pt x="4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8" name="任意多边形: 形状 397">
              <a:extLst>
                <a:ext uri="{FF2B5EF4-FFF2-40B4-BE49-F238E27FC236}">
                  <a16:creationId xmlns:a16="http://schemas.microsoft.com/office/drawing/2014/main" id="{E40B7DA8-C082-3564-86CA-C37A96930DE3}"/>
                </a:ext>
              </a:extLst>
            </p:cNvPr>
            <p:cNvSpPr/>
            <p:nvPr/>
          </p:nvSpPr>
          <p:spPr>
            <a:xfrm>
              <a:off x="4578479" y="3940846"/>
              <a:ext cx="4853" cy="8692"/>
            </a:xfrm>
            <a:custGeom>
              <a:avLst/>
              <a:gdLst>
                <a:gd name="connsiteX0" fmla="*/ 4854 w 4853"/>
                <a:gd name="connsiteY0" fmla="*/ 0 h 8692"/>
                <a:gd name="connsiteX1" fmla="*/ 1442 w 4853"/>
                <a:gd name="connsiteY1" fmla="*/ 3257 h 8692"/>
                <a:gd name="connsiteX2" fmla="*/ 53 w 4853"/>
                <a:gd name="connsiteY2" fmla="*/ 8693 h 8692"/>
                <a:gd name="connsiteX3" fmla="*/ 4854 w 4853"/>
                <a:gd name="connsiteY3" fmla="*/ 0 h 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53" h="8692">
                  <a:moveTo>
                    <a:pt x="4854" y="0"/>
                  </a:moveTo>
                  <a:cubicBezTo>
                    <a:pt x="3551" y="463"/>
                    <a:pt x="2402" y="1577"/>
                    <a:pt x="1442" y="3257"/>
                  </a:cubicBezTo>
                  <a:cubicBezTo>
                    <a:pt x="310" y="5264"/>
                    <a:pt x="-170" y="7098"/>
                    <a:pt x="53" y="8693"/>
                  </a:cubicBezTo>
                  <a:cubicBezTo>
                    <a:pt x="1665" y="5795"/>
                    <a:pt x="3259" y="2897"/>
                    <a:pt x="48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9" name="任意多边形: 形状 398">
              <a:extLst>
                <a:ext uri="{FF2B5EF4-FFF2-40B4-BE49-F238E27FC236}">
                  <a16:creationId xmlns:a16="http://schemas.microsoft.com/office/drawing/2014/main" id="{BC0DB687-34AA-1164-7796-8B88C2DFA79C}"/>
                </a:ext>
              </a:extLst>
            </p:cNvPr>
            <p:cNvSpPr/>
            <p:nvPr/>
          </p:nvSpPr>
          <p:spPr>
            <a:xfrm>
              <a:off x="4578532" y="3940589"/>
              <a:ext cx="7955" cy="11967"/>
            </a:xfrm>
            <a:custGeom>
              <a:avLst/>
              <a:gdLst>
                <a:gd name="connsiteX0" fmla="*/ 6292 w 7955"/>
                <a:gd name="connsiteY0" fmla="*/ 0 h 11967"/>
                <a:gd name="connsiteX1" fmla="*/ 4801 w 7955"/>
                <a:gd name="connsiteY1" fmla="*/ 257 h 11967"/>
                <a:gd name="connsiteX2" fmla="*/ 0 w 7955"/>
                <a:gd name="connsiteY2" fmla="*/ 8950 h 11967"/>
                <a:gd name="connsiteX3" fmla="*/ 1509 w 7955"/>
                <a:gd name="connsiteY3" fmla="*/ 11968 h 11967"/>
                <a:gd name="connsiteX4" fmla="*/ 7955 w 7955"/>
                <a:gd name="connsiteY4" fmla="*/ 292 h 11967"/>
                <a:gd name="connsiteX5" fmla="*/ 6292 w 7955"/>
                <a:gd name="connsiteY5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5" h="11967">
                  <a:moveTo>
                    <a:pt x="6292" y="0"/>
                  </a:moveTo>
                  <a:cubicBezTo>
                    <a:pt x="5778" y="0"/>
                    <a:pt x="5280" y="86"/>
                    <a:pt x="4801" y="257"/>
                  </a:cubicBezTo>
                  <a:cubicBezTo>
                    <a:pt x="3206" y="3172"/>
                    <a:pt x="1612" y="6052"/>
                    <a:pt x="0" y="8950"/>
                  </a:cubicBezTo>
                  <a:cubicBezTo>
                    <a:pt x="154" y="10081"/>
                    <a:pt x="651" y="11093"/>
                    <a:pt x="1509" y="11968"/>
                  </a:cubicBezTo>
                  <a:cubicBezTo>
                    <a:pt x="3669" y="8076"/>
                    <a:pt x="5829" y="4184"/>
                    <a:pt x="7955" y="292"/>
                  </a:cubicBezTo>
                  <a:cubicBezTo>
                    <a:pt x="7390" y="86"/>
                    <a:pt x="6824" y="0"/>
                    <a:pt x="62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0" name="任意多边形: 形状 399">
              <a:extLst>
                <a:ext uri="{FF2B5EF4-FFF2-40B4-BE49-F238E27FC236}">
                  <a16:creationId xmlns:a16="http://schemas.microsoft.com/office/drawing/2014/main" id="{2EC57D8C-4A7C-7801-6177-ACF6F6062CE3}"/>
                </a:ext>
              </a:extLst>
            </p:cNvPr>
            <p:cNvSpPr/>
            <p:nvPr/>
          </p:nvSpPr>
          <p:spPr>
            <a:xfrm>
              <a:off x="5209834" y="3036945"/>
              <a:ext cx="15288" cy="17230"/>
            </a:xfrm>
            <a:custGeom>
              <a:avLst/>
              <a:gdLst>
                <a:gd name="connsiteX0" fmla="*/ 8069 w 15288"/>
                <a:gd name="connsiteY0" fmla="*/ 0 h 17230"/>
                <a:gd name="connsiteX1" fmla="*/ 4829 w 15288"/>
                <a:gd name="connsiteY1" fmla="*/ 2709 h 17230"/>
                <a:gd name="connsiteX2" fmla="*/ 765 w 15288"/>
                <a:gd name="connsiteY2" fmla="*/ 10424 h 17230"/>
                <a:gd name="connsiteX3" fmla="*/ 62 w 15288"/>
                <a:gd name="connsiteY3" fmla="*/ 12825 h 17230"/>
                <a:gd name="connsiteX4" fmla="*/ 2857 w 15288"/>
                <a:gd name="connsiteY4" fmla="*/ 17025 h 17230"/>
                <a:gd name="connsiteX5" fmla="*/ 4006 w 15288"/>
                <a:gd name="connsiteY5" fmla="*/ 17231 h 17230"/>
                <a:gd name="connsiteX6" fmla="*/ 6457 w 15288"/>
                <a:gd name="connsiteY6" fmla="*/ 14830 h 17230"/>
                <a:gd name="connsiteX7" fmla="*/ 11721 w 15288"/>
                <a:gd name="connsiteY7" fmla="*/ 9824 h 17230"/>
                <a:gd name="connsiteX8" fmla="*/ 12887 w 15288"/>
                <a:gd name="connsiteY8" fmla="*/ 3309 h 17230"/>
                <a:gd name="connsiteX9" fmla="*/ 11052 w 15288"/>
                <a:gd name="connsiteY9" fmla="*/ 1663 h 17230"/>
                <a:gd name="connsiteX10" fmla="*/ 8069 w 15288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8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199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8" y="17162"/>
                    <a:pt x="3663" y="17231"/>
                    <a:pt x="4006" y="17231"/>
                  </a:cubicBezTo>
                  <a:cubicBezTo>
                    <a:pt x="5309" y="17231"/>
                    <a:pt x="6217" y="16374"/>
                    <a:pt x="6457" y="14830"/>
                  </a:cubicBezTo>
                  <a:cubicBezTo>
                    <a:pt x="6955" y="11556"/>
                    <a:pt x="9217" y="10801"/>
                    <a:pt x="11721" y="9824"/>
                  </a:cubicBezTo>
                  <a:cubicBezTo>
                    <a:pt x="16178" y="8075"/>
                    <a:pt x="16333" y="6687"/>
                    <a:pt x="12887" y="3309"/>
                  </a:cubicBezTo>
                  <a:cubicBezTo>
                    <a:pt x="12304" y="2726"/>
                    <a:pt x="11687" y="2177"/>
                    <a:pt x="11052" y="1663"/>
                  </a:cubicBezTo>
                  <a:cubicBezTo>
                    <a:pt x="9698" y="566"/>
                    <a:pt x="8840" y="0"/>
                    <a:pt x="8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1" name="任意多边形: 形状 400">
              <a:extLst>
                <a:ext uri="{FF2B5EF4-FFF2-40B4-BE49-F238E27FC236}">
                  <a16:creationId xmlns:a16="http://schemas.microsoft.com/office/drawing/2014/main" id="{D3AFDC36-ABB2-7E19-D992-5FA72D9B7E79}"/>
                </a:ext>
              </a:extLst>
            </p:cNvPr>
            <p:cNvSpPr/>
            <p:nvPr/>
          </p:nvSpPr>
          <p:spPr>
            <a:xfrm>
              <a:off x="4464002" y="3879587"/>
              <a:ext cx="7533" cy="8006"/>
            </a:xfrm>
            <a:custGeom>
              <a:avLst/>
              <a:gdLst>
                <a:gd name="connsiteX0" fmla="*/ 4836 w 7533"/>
                <a:gd name="connsiteY0" fmla="*/ 0 h 8006"/>
                <a:gd name="connsiteX1" fmla="*/ 4031 w 7533"/>
                <a:gd name="connsiteY1" fmla="*/ 86 h 8006"/>
                <a:gd name="connsiteX2" fmla="*/ 87 w 7533"/>
                <a:gd name="connsiteY2" fmla="*/ 4269 h 8006"/>
                <a:gd name="connsiteX3" fmla="*/ 3911 w 7533"/>
                <a:gd name="connsiteY3" fmla="*/ 8007 h 8006"/>
                <a:gd name="connsiteX4" fmla="*/ 7477 w 7533"/>
                <a:gd name="connsiteY4" fmla="*/ 2949 h 8006"/>
                <a:gd name="connsiteX5" fmla="*/ 4836 w 7533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33" h="8006">
                  <a:moveTo>
                    <a:pt x="4836" y="0"/>
                  </a:moveTo>
                  <a:cubicBezTo>
                    <a:pt x="4596" y="0"/>
                    <a:pt x="4322" y="34"/>
                    <a:pt x="4031" y="86"/>
                  </a:cubicBezTo>
                  <a:cubicBezTo>
                    <a:pt x="1390" y="651"/>
                    <a:pt x="-427" y="2331"/>
                    <a:pt x="87" y="4269"/>
                  </a:cubicBezTo>
                  <a:cubicBezTo>
                    <a:pt x="636" y="6412"/>
                    <a:pt x="2436" y="7184"/>
                    <a:pt x="3911" y="8007"/>
                  </a:cubicBezTo>
                  <a:cubicBezTo>
                    <a:pt x="5642" y="7801"/>
                    <a:pt x="7922" y="4560"/>
                    <a:pt x="7477" y="2949"/>
                  </a:cubicBezTo>
                  <a:cubicBezTo>
                    <a:pt x="7082" y="1457"/>
                    <a:pt x="6568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2" name="任意多边形: 形状 401">
              <a:extLst>
                <a:ext uri="{FF2B5EF4-FFF2-40B4-BE49-F238E27FC236}">
                  <a16:creationId xmlns:a16="http://schemas.microsoft.com/office/drawing/2014/main" id="{AD5B2E5B-A1A1-A7C6-C4A9-543E8B6ECB42}"/>
                </a:ext>
              </a:extLst>
            </p:cNvPr>
            <p:cNvSpPr/>
            <p:nvPr/>
          </p:nvSpPr>
          <p:spPr>
            <a:xfrm>
              <a:off x="5234089" y="3015994"/>
              <a:ext cx="7221" cy="8109"/>
            </a:xfrm>
            <a:custGeom>
              <a:avLst/>
              <a:gdLst>
                <a:gd name="connsiteX0" fmla="*/ 3925 w 7221"/>
                <a:gd name="connsiteY0" fmla="*/ 0 h 8109"/>
                <a:gd name="connsiteX1" fmla="*/ 51 w 7221"/>
                <a:gd name="connsiteY1" fmla="*/ 3840 h 8109"/>
                <a:gd name="connsiteX2" fmla="*/ 3462 w 7221"/>
                <a:gd name="connsiteY2" fmla="*/ 8024 h 8109"/>
                <a:gd name="connsiteX3" fmla="*/ 4217 w 7221"/>
                <a:gd name="connsiteY3" fmla="*/ 8110 h 8109"/>
                <a:gd name="connsiteX4" fmla="*/ 7166 w 7221"/>
                <a:gd name="connsiteY4" fmla="*/ 5058 h 8109"/>
                <a:gd name="connsiteX5" fmla="*/ 4594 w 7221"/>
                <a:gd name="connsiteY5" fmla="*/ 51 h 8109"/>
                <a:gd name="connsiteX6" fmla="*/ 3925 w 7221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1" h="8109">
                  <a:moveTo>
                    <a:pt x="3925" y="0"/>
                  </a:moveTo>
                  <a:cubicBezTo>
                    <a:pt x="2040" y="0"/>
                    <a:pt x="359" y="1595"/>
                    <a:pt x="51" y="3840"/>
                  </a:cubicBezTo>
                  <a:cubicBezTo>
                    <a:pt x="-258" y="6052"/>
                    <a:pt x="839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7" y="6961"/>
                    <a:pt x="7166" y="5058"/>
                  </a:cubicBezTo>
                  <a:cubicBezTo>
                    <a:pt x="7509" y="2915"/>
                    <a:pt x="6206" y="394"/>
                    <a:pt x="4594" y="51"/>
                  </a:cubicBezTo>
                  <a:cubicBezTo>
                    <a:pt x="4371" y="17"/>
                    <a:pt x="4149" y="0"/>
                    <a:pt x="392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3" name="任意多边形: 形状 402">
              <a:extLst>
                <a:ext uri="{FF2B5EF4-FFF2-40B4-BE49-F238E27FC236}">
                  <a16:creationId xmlns:a16="http://schemas.microsoft.com/office/drawing/2014/main" id="{2B2CA393-DB92-E439-697E-97309856AE17}"/>
                </a:ext>
              </a:extLst>
            </p:cNvPr>
            <p:cNvSpPr/>
            <p:nvPr/>
          </p:nvSpPr>
          <p:spPr>
            <a:xfrm>
              <a:off x="4436723" y="3869780"/>
              <a:ext cx="12795" cy="13870"/>
            </a:xfrm>
            <a:custGeom>
              <a:avLst/>
              <a:gdLst>
                <a:gd name="connsiteX0" fmla="*/ 6157 w 12795"/>
                <a:gd name="connsiteY0" fmla="*/ 0 h 13870"/>
                <a:gd name="connsiteX1" fmla="*/ 6072 w 12795"/>
                <a:gd name="connsiteY1" fmla="*/ 0 h 13870"/>
                <a:gd name="connsiteX2" fmla="*/ 88 w 12795"/>
                <a:gd name="connsiteY2" fmla="*/ 6344 h 13870"/>
                <a:gd name="connsiteX3" fmla="*/ 5249 w 12795"/>
                <a:gd name="connsiteY3" fmla="*/ 12927 h 13870"/>
                <a:gd name="connsiteX4" fmla="*/ 7118 w 12795"/>
                <a:gd name="connsiteY4" fmla="*/ 13441 h 13870"/>
                <a:gd name="connsiteX5" fmla="*/ 9758 w 12795"/>
                <a:gd name="connsiteY5" fmla="*/ 13870 h 13870"/>
                <a:gd name="connsiteX6" fmla="*/ 12793 w 12795"/>
                <a:gd name="connsiteY6" fmla="*/ 8144 h 13870"/>
                <a:gd name="connsiteX7" fmla="*/ 12690 w 12795"/>
                <a:gd name="connsiteY7" fmla="*/ 6464 h 13870"/>
                <a:gd name="connsiteX8" fmla="*/ 6157 w 12795"/>
                <a:gd name="connsiteY8" fmla="*/ 0 h 13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95" h="13870">
                  <a:moveTo>
                    <a:pt x="6157" y="0"/>
                  </a:moveTo>
                  <a:cubicBezTo>
                    <a:pt x="6123" y="0"/>
                    <a:pt x="6106" y="0"/>
                    <a:pt x="6072" y="0"/>
                  </a:cubicBezTo>
                  <a:cubicBezTo>
                    <a:pt x="3877" y="51"/>
                    <a:pt x="517" y="3617"/>
                    <a:pt x="88" y="6344"/>
                  </a:cubicBezTo>
                  <a:cubicBezTo>
                    <a:pt x="-409" y="9447"/>
                    <a:pt x="1185" y="11470"/>
                    <a:pt x="5249" y="12927"/>
                  </a:cubicBezTo>
                  <a:cubicBezTo>
                    <a:pt x="5849" y="13150"/>
                    <a:pt x="6500" y="13287"/>
                    <a:pt x="7118" y="13441"/>
                  </a:cubicBezTo>
                  <a:cubicBezTo>
                    <a:pt x="8164" y="13716"/>
                    <a:pt x="9038" y="13870"/>
                    <a:pt x="9758" y="13870"/>
                  </a:cubicBezTo>
                  <a:cubicBezTo>
                    <a:pt x="12107" y="13870"/>
                    <a:pt x="12844" y="12259"/>
                    <a:pt x="12793" y="8144"/>
                  </a:cubicBezTo>
                  <a:cubicBezTo>
                    <a:pt x="12775" y="7818"/>
                    <a:pt x="12827" y="7132"/>
                    <a:pt x="12690" y="6464"/>
                  </a:cubicBezTo>
                  <a:cubicBezTo>
                    <a:pt x="12038" y="3206"/>
                    <a:pt x="8781" y="0"/>
                    <a:pt x="61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4" name="任意多边形: 形状 403">
              <a:extLst>
                <a:ext uri="{FF2B5EF4-FFF2-40B4-BE49-F238E27FC236}">
                  <a16:creationId xmlns:a16="http://schemas.microsoft.com/office/drawing/2014/main" id="{6C32C653-939E-75EA-E3D3-D355D35FE6B5}"/>
                </a:ext>
              </a:extLst>
            </p:cNvPr>
            <p:cNvSpPr/>
            <p:nvPr/>
          </p:nvSpPr>
          <p:spPr>
            <a:xfrm>
              <a:off x="5234954" y="3058959"/>
              <a:ext cx="17388" cy="16990"/>
            </a:xfrm>
            <a:custGeom>
              <a:avLst/>
              <a:gdLst>
                <a:gd name="connsiteX0" fmla="*/ 6986 w 17388"/>
                <a:gd name="connsiteY0" fmla="*/ 0 h 16990"/>
                <a:gd name="connsiteX1" fmla="*/ 4757 w 17388"/>
                <a:gd name="connsiteY1" fmla="*/ 669 h 16990"/>
                <a:gd name="connsiteX2" fmla="*/ 3660 w 17388"/>
                <a:gd name="connsiteY2" fmla="*/ 14573 h 16990"/>
                <a:gd name="connsiteX3" fmla="*/ 6472 w 17388"/>
                <a:gd name="connsiteY3" fmla="*/ 16082 h 16990"/>
                <a:gd name="connsiteX4" fmla="*/ 10947 w 17388"/>
                <a:gd name="connsiteY4" fmla="*/ 16991 h 16990"/>
                <a:gd name="connsiteX5" fmla="*/ 15799 w 17388"/>
                <a:gd name="connsiteY5" fmla="*/ 14539 h 16990"/>
                <a:gd name="connsiteX6" fmla="*/ 16416 w 17388"/>
                <a:gd name="connsiteY6" fmla="*/ 4800 h 16990"/>
                <a:gd name="connsiteX7" fmla="*/ 15233 w 17388"/>
                <a:gd name="connsiteY7" fmla="*/ 3583 h 16990"/>
                <a:gd name="connsiteX8" fmla="*/ 14616 w 17388"/>
                <a:gd name="connsiteY8" fmla="*/ 3806 h 16990"/>
                <a:gd name="connsiteX9" fmla="*/ 13124 w 17388"/>
                <a:gd name="connsiteY9" fmla="*/ 4389 h 16990"/>
                <a:gd name="connsiteX10" fmla="*/ 10638 w 17388"/>
                <a:gd name="connsiteY10" fmla="*/ 2434 h 16990"/>
                <a:gd name="connsiteX11" fmla="*/ 6986 w 17388"/>
                <a:gd name="connsiteY11" fmla="*/ 0 h 16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88" h="16990">
                  <a:moveTo>
                    <a:pt x="6986" y="0"/>
                  </a:moveTo>
                  <a:cubicBezTo>
                    <a:pt x="6318" y="0"/>
                    <a:pt x="5597" y="223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6991"/>
                    <a:pt x="10947" y="16991"/>
                  </a:cubicBezTo>
                  <a:cubicBezTo>
                    <a:pt x="12918" y="16991"/>
                    <a:pt x="14530" y="16253"/>
                    <a:pt x="15799" y="14539"/>
                  </a:cubicBezTo>
                  <a:cubicBezTo>
                    <a:pt x="17993" y="11590"/>
                    <a:pt x="17633" y="8144"/>
                    <a:pt x="16416" y="4800"/>
                  </a:cubicBezTo>
                  <a:cubicBezTo>
                    <a:pt x="16176" y="4166"/>
                    <a:pt x="15781" y="3583"/>
                    <a:pt x="15233" y="3583"/>
                  </a:cubicBezTo>
                  <a:cubicBezTo>
                    <a:pt x="15044" y="3583"/>
                    <a:pt x="14839" y="3652"/>
                    <a:pt x="14616" y="3806"/>
                  </a:cubicBezTo>
                  <a:cubicBezTo>
                    <a:pt x="14033" y="4218"/>
                    <a:pt x="13553" y="4389"/>
                    <a:pt x="13124" y="4389"/>
                  </a:cubicBezTo>
                  <a:cubicBezTo>
                    <a:pt x="12078" y="4389"/>
                    <a:pt x="11393" y="3378"/>
                    <a:pt x="10638" y="2434"/>
                  </a:cubicBezTo>
                  <a:cubicBezTo>
                    <a:pt x="9318" y="771"/>
                    <a:pt x="8221" y="0"/>
                    <a:pt x="698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5" name="任意多边形: 形状 404">
              <a:extLst>
                <a:ext uri="{FF2B5EF4-FFF2-40B4-BE49-F238E27FC236}">
                  <a16:creationId xmlns:a16="http://schemas.microsoft.com/office/drawing/2014/main" id="{9465D134-658C-B466-9CC9-7511FE634C76}"/>
                </a:ext>
              </a:extLst>
            </p:cNvPr>
            <p:cNvSpPr/>
            <p:nvPr/>
          </p:nvSpPr>
          <p:spPr>
            <a:xfrm>
              <a:off x="5247908" y="3032779"/>
              <a:ext cx="14858" cy="13338"/>
            </a:xfrm>
            <a:custGeom>
              <a:avLst/>
              <a:gdLst>
                <a:gd name="connsiteX0" fmla="*/ 8280 w 14858"/>
                <a:gd name="connsiteY0" fmla="*/ 0 h 13338"/>
                <a:gd name="connsiteX1" fmla="*/ 6325 w 14858"/>
                <a:gd name="connsiteY1" fmla="*/ 257 h 13338"/>
                <a:gd name="connsiteX2" fmla="*/ 171 w 14858"/>
                <a:gd name="connsiteY2" fmla="*/ 4715 h 13338"/>
                <a:gd name="connsiteX3" fmla="*/ 3771 w 14858"/>
                <a:gd name="connsiteY3" fmla="*/ 10733 h 13338"/>
                <a:gd name="connsiteX4" fmla="*/ 8949 w 14858"/>
                <a:gd name="connsiteY4" fmla="*/ 13339 h 13338"/>
                <a:gd name="connsiteX5" fmla="*/ 14281 w 14858"/>
                <a:gd name="connsiteY5" fmla="*/ 7852 h 13338"/>
                <a:gd name="connsiteX6" fmla="*/ 11092 w 14858"/>
                <a:gd name="connsiteY6" fmla="*/ 514 h 13338"/>
                <a:gd name="connsiteX7" fmla="*/ 8280 w 14858"/>
                <a:gd name="connsiteY7" fmla="*/ 0 h 1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58" h="13338">
                  <a:moveTo>
                    <a:pt x="8280" y="0"/>
                  </a:moveTo>
                  <a:cubicBezTo>
                    <a:pt x="7628" y="0"/>
                    <a:pt x="6977" y="86"/>
                    <a:pt x="6325" y="257"/>
                  </a:cubicBezTo>
                  <a:cubicBezTo>
                    <a:pt x="3788" y="977"/>
                    <a:pt x="1028" y="1680"/>
                    <a:pt x="171" y="4715"/>
                  </a:cubicBezTo>
                  <a:cubicBezTo>
                    <a:pt x="-721" y="7852"/>
                    <a:pt x="2091" y="9190"/>
                    <a:pt x="3771" y="10733"/>
                  </a:cubicBezTo>
                  <a:cubicBezTo>
                    <a:pt x="5674" y="12482"/>
                    <a:pt x="7406" y="13339"/>
                    <a:pt x="8949" y="13339"/>
                  </a:cubicBezTo>
                  <a:cubicBezTo>
                    <a:pt x="11212" y="13339"/>
                    <a:pt x="13047" y="11470"/>
                    <a:pt x="14281" y="7852"/>
                  </a:cubicBezTo>
                  <a:cubicBezTo>
                    <a:pt x="15601" y="3960"/>
                    <a:pt x="14710" y="1817"/>
                    <a:pt x="11092" y="514"/>
                  </a:cubicBezTo>
                  <a:cubicBezTo>
                    <a:pt x="10183" y="189"/>
                    <a:pt x="9223" y="0"/>
                    <a:pt x="82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6" name="任意多边形: 形状 405">
              <a:extLst>
                <a:ext uri="{FF2B5EF4-FFF2-40B4-BE49-F238E27FC236}">
                  <a16:creationId xmlns:a16="http://schemas.microsoft.com/office/drawing/2014/main" id="{B819CCFF-9AA3-1BD9-10FE-0816D222C3D3}"/>
                </a:ext>
              </a:extLst>
            </p:cNvPr>
            <p:cNvSpPr/>
            <p:nvPr/>
          </p:nvSpPr>
          <p:spPr>
            <a:xfrm>
              <a:off x="5113885" y="3175476"/>
              <a:ext cx="6510" cy="4783"/>
            </a:xfrm>
            <a:custGeom>
              <a:avLst/>
              <a:gdLst>
                <a:gd name="connsiteX0" fmla="*/ 6498 w 6510"/>
                <a:gd name="connsiteY0" fmla="*/ 0 h 4783"/>
                <a:gd name="connsiteX1" fmla="*/ 0 w 6510"/>
                <a:gd name="connsiteY1" fmla="*/ 4784 h 4783"/>
                <a:gd name="connsiteX2" fmla="*/ 0 w 6510"/>
                <a:gd name="connsiteY2" fmla="*/ 4784 h 4783"/>
                <a:gd name="connsiteX3" fmla="*/ 6498 w 6510"/>
                <a:gd name="connsiteY3" fmla="*/ 0 h 4783"/>
                <a:gd name="connsiteX4" fmla="*/ 6498 w 6510"/>
                <a:gd name="connsiteY4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0" h="4783">
                  <a:moveTo>
                    <a:pt x="6498" y="0"/>
                  </a:moveTo>
                  <a:cubicBezTo>
                    <a:pt x="4303" y="1612"/>
                    <a:pt x="2143" y="3206"/>
                    <a:pt x="0" y="4784"/>
                  </a:cubicBezTo>
                  <a:cubicBezTo>
                    <a:pt x="0" y="4784"/>
                    <a:pt x="0" y="4784"/>
                    <a:pt x="0" y="4784"/>
                  </a:cubicBezTo>
                  <a:cubicBezTo>
                    <a:pt x="2143" y="3206"/>
                    <a:pt x="4321" y="1612"/>
                    <a:pt x="6498" y="0"/>
                  </a:cubicBezTo>
                  <a:cubicBezTo>
                    <a:pt x="6515" y="0"/>
                    <a:pt x="6515" y="0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7" name="任意多边形: 形状 406">
              <a:extLst>
                <a:ext uri="{FF2B5EF4-FFF2-40B4-BE49-F238E27FC236}">
                  <a16:creationId xmlns:a16="http://schemas.microsoft.com/office/drawing/2014/main" id="{A9B41033-B92E-1FF1-191E-B02A8CC0F6A2}"/>
                </a:ext>
              </a:extLst>
            </p:cNvPr>
            <p:cNvSpPr/>
            <p:nvPr/>
          </p:nvSpPr>
          <p:spPr>
            <a:xfrm>
              <a:off x="5113902" y="3175459"/>
              <a:ext cx="6498" cy="4800"/>
            </a:xfrm>
            <a:custGeom>
              <a:avLst/>
              <a:gdLst>
                <a:gd name="connsiteX0" fmla="*/ 6206 w 6498"/>
                <a:gd name="connsiteY0" fmla="*/ 0 h 4800"/>
                <a:gd name="connsiteX1" fmla="*/ 0 w 6498"/>
                <a:gd name="connsiteY1" fmla="*/ 4801 h 4800"/>
                <a:gd name="connsiteX2" fmla="*/ 6498 w 6498"/>
                <a:gd name="connsiteY2" fmla="*/ 17 h 4800"/>
                <a:gd name="connsiteX3" fmla="*/ 6206 w 6498"/>
                <a:gd name="connsiteY3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8" h="4800">
                  <a:moveTo>
                    <a:pt x="6206" y="0"/>
                  </a:moveTo>
                  <a:cubicBezTo>
                    <a:pt x="3977" y="0"/>
                    <a:pt x="1337" y="1972"/>
                    <a:pt x="0" y="4801"/>
                  </a:cubicBezTo>
                  <a:cubicBezTo>
                    <a:pt x="2143" y="3223"/>
                    <a:pt x="4303" y="1629"/>
                    <a:pt x="6498" y="17"/>
                  </a:cubicBezTo>
                  <a:cubicBezTo>
                    <a:pt x="6395" y="0"/>
                    <a:pt x="6292" y="0"/>
                    <a:pt x="62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8" name="任意多边形: 形状 407">
              <a:extLst>
                <a:ext uri="{FF2B5EF4-FFF2-40B4-BE49-F238E27FC236}">
                  <a16:creationId xmlns:a16="http://schemas.microsoft.com/office/drawing/2014/main" id="{D8B80C6C-927F-8099-60C7-2660EEA115F8}"/>
                </a:ext>
              </a:extLst>
            </p:cNvPr>
            <p:cNvSpPr/>
            <p:nvPr/>
          </p:nvSpPr>
          <p:spPr>
            <a:xfrm>
              <a:off x="4441986" y="3966032"/>
              <a:ext cx="5355" cy="4389"/>
            </a:xfrm>
            <a:custGeom>
              <a:avLst/>
              <a:gdLst>
                <a:gd name="connsiteX0" fmla="*/ 2711 w 5355"/>
                <a:gd name="connsiteY0" fmla="*/ 0 h 4389"/>
                <a:gd name="connsiteX1" fmla="*/ 20 w 5355"/>
                <a:gd name="connsiteY1" fmla="*/ 1835 h 4389"/>
                <a:gd name="connsiteX2" fmla="*/ 2540 w 5355"/>
                <a:gd name="connsiteY2" fmla="*/ 4269 h 4389"/>
                <a:gd name="connsiteX3" fmla="*/ 3363 w 5355"/>
                <a:gd name="connsiteY3" fmla="*/ 4389 h 4389"/>
                <a:gd name="connsiteX4" fmla="*/ 5352 w 5355"/>
                <a:gd name="connsiteY4" fmla="*/ 2417 h 4389"/>
                <a:gd name="connsiteX5" fmla="*/ 3037 w 5355"/>
                <a:gd name="connsiteY5" fmla="*/ 17 h 4389"/>
                <a:gd name="connsiteX6" fmla="*/ 2711 w 5355"/>
                <a:gd name="connsiteY6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55" h="4389">
                  <a:moveTo>
                    <a:pt x="2711" y="0"/>
                  </a:moveTo>
                  <a:cubicBezTo>
                    <a:pt x="1426" y="0"/>
                    <a:pt x="191" y="583"/>
                    <a:pt x="20" y="1835"/>
                  </a:cubicBezTo>
                  <a:cubicBezTo>
                    <a:pt x="-186" y="3326"/>
                    <a:pt x="1271" y="3926"/>
                    <a:pt x="2540" y="4269"/>
                  </a:cubicBezTo>
                  <a:cubicBezTo>
                    <a:pt x="2832" y="4355"/>
                    <a:pt x="3106" y="4389"/>
                    <a:pt x="3363" y="4389"/>
                  </a:cubicBezTo>
                  <a:cubicBezTo>
                    <a:pt x="4392" y="4389"/>
                    <a:pt x="5043" y="3720"/>
                    <a:pt x="5352" y="2417"/>
                  </a:cubicBezTo>
                  <a:cubicBezTo>
                    <a:pt x="5420" y="771"/>
                    <a:pt x="4477" y="120"/>
                    <a:pt x="3037" y="17"/>
                  </a:cubicBezTo>
                  <a:cubicBezTo>
                    <a:pt x="2917" y="0"/>
                    <a:pt x="2814" y="0"/>
                    <a:pt x="27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9" name="任意多边形: 形状 408">
              <a:extLst>
                <a:ext uri="{FF2B5EF4-FFF2-40B4-BE49-F238E27FC236}">
                  <a16:creationId xmlns:a16="http://schemas.microsoft.com/office/drawing/2014/main" id="{E9FE2D83-4214-A12E-9EBF-CD05E0D664F3}"/>
                </a:ext>
              </a:extLst>
            </p:cNvPr>
            <p:cNvSpPr/>
            <p:nvPr/>
          </p:nvSpPr>
          <p:spPr>
            <a:xfrm>
              <a:off x="4593640" y="3491081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1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72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60" y="223"/>
                    <a:pt x="3648" y="34"/>
                  </a:cubicBezTo>
                  <a:cubicBezTo>
                    <a:pt x="3545" y="0"/>
                    <a:pt x="3425" y="0"/>
                    <a:pt x="3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0" name="任意多边形: 形状 409">
              <a:extLst>
                <a:ext uri="{FF2B5EF4-FFF2-40B4-BE49-F238E27FC236}">
                  <a16:creationId xmlns:a16="http://schemas.microsoft.com/office/drawing/2014/main" id="{CF22E69B-E235-2E08-A177-611720481143}"/>
                </a:ext>
              </a:extLst>
            </p:cNvPr>
            <p:cNvSpPr/>
            <p:nvPr/>
          </p:nvSpPr>
          <p:spPr>
            <a:xfrm>
              <a:off x="4504972" y="4024514"/>
              <a:ext cx="17917" cy="17093"/>
            </a:xfrm>
            <a:custGeom>
              <a:avLst/>
              <a:gdLst>
                <a:gd name="connsiteX0" fmla="*/ 4140 w 17917"/>
                <a:gd name="connsiteY0" fmla="*/ 0 h 17093"/>
                <a:gd name="connsiteX1" fmla="*/ 3145 w 17917"/>
                <a:gd name="connsiteY1" fmla="*/ 154 h 17093"/>
                <a:gd name="connsiteX2" fmla="*/ 179 w 17917"/>
                <a:gd name="connsiteY2" fmla="*/ 6481 h 17093"/>
                <a:gd name="connsiteX3" fmla="*/ 25 w 17917"/>
                <a:gd name="connsiteY3" fmla="*/ 7664 h 17093"/>
                <a:gd name="connsiteX4" fmla="*/ 2682 w 17917"/>
                <a:gd name="connsiteY4" fmla="*/ 11573 h 17093"/>
                <a:gd name="connsiteX5" fmla="*/ 11203 w 17917"/>
                <a:gd name="connsiteY5" fmla="*/ 15825 h 17093"/>
                <a:gd name="connsiteX6" fmla="*/ 13964 w 17917"/>
                <a:gd name="connsiteY6" fmla="*/ 17094 h 17093"/>
                <a:gd name="connsiteX7" fmla="*/ 17255 w 17917"/>
                <a:gd name="connsiteY7" fmla="*/ 15019 h 17093"/>
                <a:gd name="connsiteX8" fmla="*/ 15284 w 17917"/>
                <a:gd name="connsiteY8" fmla="*/ 8830 h 17093"/>
                <a:gd name="connsiteX9" fmla="*/ 8649 w 17917"/>
                <a:gd name="connsiteY9" fmla="*/ 3755 h 17093"/>
                <a:gd name="connsiteX10" fmla="*/ 4140 w 17917"/>
                <a:gd name="connsiteY10" fmla="*/ 0 h 1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17" h="17093">
                  <a:moveTo>
                    <a:pt x="4140" y="0"/>
                  </a:moveTo>
                  <a:cubicBezTo>
                    <a:pt x="3814" y="0"/>
                    <a:pt x="3488" y="51"/>
                    <a:pt x="3145" y="154"/>
                  </a:cubicBezTo>
                  <a:cubicBezTo>
                    <a:pt x="625" y="943"/>
                    <a:pt x="556" y="4029"/>
                    <a:pt x="179" y="6481"/>
                  </a:cubicBezTo>
                  <a:cubicBezTo>
                    <a:pt x="110" y="6926"/>
                    <a:pt x="59" y="7372"/>
                    <a:pt x="25" y="7664"/>
                  </a:cubicBezTo>
                  <a:cubicBezTo>
                    <a:pt x="-129" y="9876"/>
                    <a:pt x="402" y="11281"/>
                    <a:pt x="2682" y="11573"/>
                  </a:cubicBezTo>
                  <a:cubicBezTo>
                    <a:pt x="5940" y="11984"/>
                    <a:pt x="8734" y="13287"/>
                    <a:pt x="11203" y="15825"/>
                  </a:cubicBezTo>
                  <a:cubicBezTo>
                    <a:pt x="12060" y="16699"/>
                    <a:pt x="13038" y="17094"/>
                    <a:pt x="13964" y="17094"/>
                  </a:cubicBezTo>
                  <a:cubicBezTo>
                    <a:pt x="15267" y="17094"/>
                    <a:pt x="16518" y="16322"/>
                    <a:pt x="17255" y="15019"/>
                  </a:cubicBezTo>
                  <a:cubicBezTo>
                    <a:pt x="18576" y="12739"/>
                    <a:pt x="17924" y="10716"/>
                    <a:pt x="15284" y="8830"/>
                  </a:cubicBezTo>
                  <a:cubicBezTo>
                    <a:pt x="13038" y="7201"/>
                    <a:pt x="10158" y="6635"/>
                    <a:pt x="8649" y="3755"/>
                  </a:cubicBezTo>
                  <a:cubicBezTo>
                    <a:pt x="7706" y="1920"/>
                    <a:pt x="6128" y="0"/>
                    <a:pt x="4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1" name="任意多边形: 形状 410">
              <a:extLst>
                <a:ext uri="{FF2B5EF4-FFF2-40B4-BE49-F238E27FC236}">
                  <a16:creationId xmlns:a16="http://schemas.microsoft.com/office/drawing/2014/main" id="{3684BF9C-62B5-A085-C323-BB6CBA9B0B79}"/>
                </a:ext>
              </a:extLst>
            </p:cNvPr>
            <p:cNvSpPr/>
            <p:nvPr/>
          </p:nvSpPr>
          <p:spPr>
            <a:xfrm>
              <a:off x="4411328" y="3945664"/>
              <a:ext cx="15082" cy="14367"/>
            </a:xfrm>
            <a:custGeom>
              <a:avLst/>
              <a:gdLst>
                <a:gd name="connsiteX0" fmla="*/ 6401 w 15082"/>
                <a:gd name="connsiteY0" fmla="*/ 0 h 14367"/>
                <a:gd name="connsiteX1" fmla="*/ 4035 w 15082"/>
                <a:gd name="connsiteY1" fmla="*/ 566 h 14367"/>
                <a:gd name="connsiteX2" fmla="*/ 126 w 15082"/>
                <a:gd name="connsiteY2" fmla="*/ 9189 h 14367"/>
                <a:gd name="connsiteX3" fmla="*/ 7258 w 15082"/>
                <a:gd name="connsiteY3" fmla="*/ 14367 h 14367"/>
                <a:gd name="connsiteX4" fmla="*/ 13653 w 15082"/>
                <a:gd name="connsiteY4" fmla="*/ 12087 h 14367"/>
                <a:gd name="connsiteX5" fmla="*/ 14768 w 15082"/>
                <a:gd name="connsiteY5" fmla="*/ 8590 h 14367"/>
                <a:gd name="connsiteX6" fmla="*/ 10018 w 15082"/>
                <a:gd name="connsiteY6" fmla="*/ 1474 h 14367"/>
                <a:gd name="connsiteX7" fmla="*/ 6401 w 15082"/>
                <a:gd name="connsiteY7" fmla="*/ 0 h 1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2" h="14367">
                  <a:moveTo>
                    <a:pt x="6401" y="0"/>
                  </a:moveTo>
                  <a:cubicBezTo>
                    <a:pt x="5630" y="0"/>
                    <a:pt x="4841" y="188"/>
                    <a:pt x="4035" y="566"/>
                  </a:cubicBezTo>
                  <a:cubicBezTo>
                    <a:pt x="1549" y="1749"/>
                    <a:pt x="-543" y="6618"/>
                    <a:pt x="126" y="9189"/>
                  </a:cubicBezTo>
                  <a:cubicBezTo>
                    <a:pt x="777" y="11710"/>
                    <a:pt x="4241" y="14299"/>
                    <a:pt x="7258" y="14367"/>
                  </a:cubicBezTo>
                  <a:cubicBezTo>
                    <a:pt x="9367" y="14024"/>
                    <a:pt x="11733" y="13716"/>
                    <a:pt x="13653" y="12087"/>
                  </a:cubicBezTo>
                  <a:cubicBezTo>
                    <a:pt x="14699" y="11212"/>
                    <a:pt x="15574" y="9978"/>
                    <a:pt x="14768" y="8590"/>
                  </a:cubicBezTo>
                  <a:cubicBezTo>
                    <a:pt x="13362" y="6120"/>
                    <a:pt x="12282" y="3395"/>
                    <a:pt x="10018" y="1474"/>
                  </a:cubicBezTo>
                  <a:cubicBezTo>
                    <a:pt x="8870" y="497"/>
                    <a:pt x="7653" y="0"/>
                    <a:pt x="6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2" name="任意多边形: 形状 411">
              <a:extLst>
                <a:ext uri="{FF2B5EF4-FFF2-40B4-BE49-F238E27FC236}">
                  <a16:creationId xmlns:a16="http://schemas.microsoft.com/office/drawing/2014/main" id="{EBB8D044-8711-FEE8-E3B1-B0E24B1AA756}"/>
                </a:ext>
              </a:extLst>
            </p:cNvPr>
            <p:cNvSpPr/>
            <p:nvPr/>
          </p:nvSpPr>
          <p:spPr>
            <a:xfrm>
              <a:off x="4427380" y="3973079"/>
              <a:ext cx="8267" cy="8983"/>
            </a:xfrm>
            <a:custGeom>
              <a:avLst/>
              <a:gdLst>
                <a:gd name="connsiteX0" fmla="*/ 3893 w 8267"/>
                <a:gd name="connsiteY0" fmla="*/ 0 h 8983"/>
                <a:gd name="connsiteX1" fmla="*/ 1 w 8267"/>
                <a:gd name="connsiteY1" fmla="*/ 4440 h 8983"/>
                <a:gd name="connsiteX2" fmla="*/ 3670 w 8267"/>
                <a:gd name="connsiteY2" fmla="*/ 8984 h 8983"/>
                <a:gd name="connsiteX3" fmla="*/ 3739 w 8267"/>
                <a:gd name="connsiteY3" fmla="*/ 8984 h 8983"/>
                <a:gd name="connsiteX4" fmla="*/ 8265 w 8267"/>
                <a:gd name="connsiteY4" fmla="*/ 4372 h 8983"/>
                <a:gd name="connsiteX5" fmla="*/ 3996 w 8267"/>
                <a:gd name="connsiteY5" fmla="*/ 17 h 8983"/>
                <a:gd name="connsiteX6" fmla="*/ 3893 w 8267"/>
                <a:gd name="connsiteY6" fmla="*/ 0 h 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67" h="8983">
                  <a:moveTo>
                    <a:pt x="3893" y="0"/>
                  </a:moveTo>
                  <a:cubicBezTo>
                    <a:pt x="2144" y="0"/>
                    <a:pt x="36" y="2366"/>
                    <a:pt x="1" y="4440"/>
                  </a:cubicBezTo>
                  <a:cubicBezTo>
                    <a:pt x="-50" y="6995"/>
                    <a:pt x="1510" y="8915"/>
                    <a:pt x="3670" y="8984"/>
                  </a:cubicBezTo>
                  <a:cubicBezTo>
                    <a:pt x="3688" y="8984"/>
                    <a:pt x="3722" y="8984"/>
                    <a:pt x="3739" y="8984"/>
                  </a:cubicBezTo>
                  <a:cubicBezTo>
                    <a:pt x="5711" y="8984"/>
                    <a:pt x="8351" y="6309"/>
                    <a:pt x="8265" y="4372"/>
                  </a:cubicBezTo>
                  <a:cubicBezTo>
                    <a:pt x="8214" y="3206"/>
                    <a:pt x="5128" y="68"/>
                    <a:pt x="3996" y="17"/>
                  </a:cubicBezTo>
                  <a:cubicBezTo>
                    <a:pt x="3962" y="0"/>
                    <a:pt x="3927" y="0"/>
                    <a:pt x="38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3" name="任意多边形: 形状 412">
              <a:extLst>
                <a:ext uri="{FF2B5EF4-FFF2-40B4-BE49-F238E27FC236}">
                  <a16:creationId xmlns:a16="http://schemas.microsoft.com/office/drawing/2014/main" id="{C8E80BB2-5E4C-9D64-B73F-6810AD94D902}"/>
                </a:ext>
              </a:extLst>
            </p:cNvPr>
            <p:cNvSpPr/>
            <p:nvPr/>
          </p:nvSpPr>
          <p:spPr>
            <a:xfrm>
              <a:off x="4440166" y="3772294"/>
              <a:ext cx="7725" cy="8555"/>
            </a:xfrm>
            <a:custGeom>
              <a:avLst/>
              <a:gdLst>
                <a:gd name="connsiteX0" fmla="*/ 4001 w 7725"/>
                <a:gd name="connsiteY0" fmla="*/ 0 h 8555"/>
                <a:gd name="connsiteX1" fmla="*/ 6 w 7725"/>
                <a:gd name="connsiteY1" fmla="*/ 4629 h 8555"/>
                <a:gd name="connsiteX2" fmla="*/ 2646 w 7725"/>
                <a:gd name="connsiteY2" fmla="*/ 8538 h 8555"/>
                <a:gd name="connsiteX3" fmla="*/ 2989 w 7725"/>
                <a:gd name="connsiteY3" fmla="*/ 8555 h 8555"/>
                <a:gd name="connsiteX4" fmla="*/ 7721 w 7725"/>
                <a:gd name="connsiteY4" fmla="*/ 4509 h 8555"/>
                <a:gd name="connsiteX5" fmla="*/ 4498 w 7725"/>
                <a:gd name="connsiteY5" fmla="*/ 69 h 8555"/>
                <a:gd name="connsiteX6" fmla="*/ 4001 w 7725"/>
                <a:gd name="connsiteY6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5" h="8555">
                  <a:moveTo>
                    <a:pt x="4001" y="0"/>
                  </a:moveTo>
                  <a:cubicBezTo>
                    <a:pt x="2081" y="0"/>
                    <a:pt x="-131" y="2452"/>
                    <a:pt x="6" y="4629"/>
                  </a:cubicBezTo>
                  <a:cubicBezTo>
                    <a:pt x="160" y="6841"/>
                    <a:pt x="1155" y="8435"/>
                    <a:pt x="2646" y="8538"/>
                  </a:cubicBezTo>
                  <a:cubicBezTo>
                    <a:pt x="2766" y="8538"/>
                    <a:pt x="2869" y="8555"/>
                    <a:pt x="2989" y="8555"/>
                  </a:cubicBezTo>
                  <a:cubicBezTo>
                    <a:pt x="5835" y="8555"/>
                    <a:pt x="7824" y="6670"/>
                    <a:pt x="7721" y="4509"/>
                  </a:cubicBezTo>
                  <a:cubicBezTo>
                    <a:pt x="7618" y="2366"/>
                    <a:pt x="6624" y="600"/>
                    <a:pt x="4498" y="69"/>
                  </a:cubicBezTo>
                  <a:cubicBezTo>
                    <a:pt x="4343" y="17"/>
                    <a:pt x="4172" y="0"/>
                    <a:pt x="40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4" name="任意多边形: 形状 413">
              <a:extLst>
                <a:ext uri="{FF2B5EF4-FFF2-40B4-BE49-F238E27FC236}">
                  <a16:creationId xmlns:a16="http://schemas.microsoft.com/office/drawing/2014/main" id="{2DBC8B95-9087-8150-CE3B-98FD50883F50}"/>
                </a:ext>
              </a:extLst>
            </p:cNvPr>
            <p:cNvSpPr/>
            <p:nvPr/>
          </p:nvSpPr>
          <p:spPr>
            <a:xfrm>
              <a:off x="4529808" y="3594037"/>
              <a:ext cx="4237" cy="4680"/>
            </a:xfrm>
            <a:custGeom>
              <a:avLst/>
              <a:gdLst>
                <a:gd name="connsiteX0" fmla="*/ 2090 w 4237"/>
                <a:gd name="connsiteY0" fmla="*/ 0 h 4680"/>
                <a:gd name="connsiteX1" fmla="*/ 1198 w 4237"/>
                <a:gd name="connsiteY1" fmla="*/ 86 h 4680"/>
                <a:gd name="connsiteX2" fmla="*/ 49 w 4237"/>
                <a:gd name="connsiteY2" fmla="*/ 2400 h 4680"/>
                <a:gd name="connsiteX3" fmla="*/ 2330 w 4237"/>
                <a:gd name="connsiteY3" fmla="*/ 4681 h 4680"/>
                <a:gd name="connsiteX4" fmla="*/ 2776 w 4237"/>
                <a:gd name="connsiteY4" fmla="*/ 4646 h 4680"/>
                <a:gd name="connsiteX5" fmla="*/ 4233 w 4237"/>
                <a:gd name="connsiteY5" fmla="*/ 2177 h 4680"/>
                <a:gd name="connsiteX6" fmla="*/ 2090 w 4237"/>
                <a:gd name="connsiteY6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7" h="4680">
                  <a:moveTo>
                    <a:pt x="2090" y="0"/>
                  </a:moveTo>
                  <a:cubicBezTo>
                    <a:pt x="1815" y="0"/>
                    <a:pt x="1507" y="34"/>
                    <a:pt x="1198" y="86"/>
                  </a:cubicBezTo>
                  <a:cubicBezTo>
                    <a:pt x="204" y="257"/>
                    <a:pt x="-139" y="926"/>
                    <a:pt x="49" y="2400"/>
                  </a:cubicBezTo>
                  <a:cubicBezTo>
                    <a:pt x="581" y="3086"/>
                    <a:pt x="753" y="4681"/>
                    <a:pt x="2330" y="4681"/>
                  </a:cubicBezTo>
                  <a:cubicBezTo>
                    <a:pt x="2467" y="4681"/>
                    <a:pt x="2621" y="4663"/>
                    <a:pt x="2776" y="4646"/>
                  </a:cubicBezTo>
                  <a:cubicBezTo>
                    <a:pt x="4147" y="4424"/>
                    <a:pt x="4267" y="3121"/>
                    <a:pt x="4233" y="2177"/>
                  </a:cubicBezTo>
                  <a:cubicBezTo>
                    <a:pt x="4199" y="549"/>
                    <a:pt x="3290" y="0"/>
                    <a:pt x="2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5" name="任意多边形: 形状 414">
              <a:extLst>
                <a:ext uri="{FF2B5EF4-FFF2-40B4-BE49-F238E27FC236}">
                  <a16:creationId xmlns:a16="http://schemas.microsoft.com/office/drawing/2014/main" id="{3A608EA9-F384-A6BD-7B8C-75705E7B8BF7}"/>
                </a:ext>
              </a:extLst>
            </p:cNvPr>
            <p:cNvSpPr/>
            <p:nvPr/>
          </p:nvSpPr>
          <p:spPr>
            <a:xfrm>
              <a:off x="4531305" y="3644838"/>
              <a:ext cx="15570" cy="12756"/>
            </a:xfrm>
            <a:custGeom>
              <a:avLst/>
              <a:gdLst>
                <a:gd name="connsiteX0" fmla="*/ 8753 w 15570"/>
                <a:gd name="connsiteY0" fmla="*/ 0 h 12756"/>
                <a:gd name="connsiteX1" fmla="*/ 2067 w 15570"/>
                <a:gd name="connsiteY1" fmla="*/ 1886 h 12756"/>
                <a:gd name="connsiteX2" fmla="*/ 352 w 15570"/>
                <a:gd name="connsiteY2" fmla="*/ 6138 h 12756"/>
                <a:gd name="connsiteX3" fmla="*/ 6953 w 15570"/>
                <a:gd name="connsiteY3" fmla="*/ 12516 h 12756"/>
                <a:gd name="connsiteX4" fmla="*/ 8462 w 15570"/>
                <a:gd name="connsiteY4" fmla="*/ 12756 h 12756"/>
                <a:gd name="connsiteX5" fmla="*/ 14051 w 15570"/>
                <a:gd name="connsiteY5" fmla="*/ 9722 h 12756"/>
                <a:gd name="connsiteX6" fmla="*/ 14977 w 15570"/>
                <a:gd name="connsiteY6" fmla="*/ 3875 h 12756"/>
                <a:gd name="connsiteX7" fmla="*/ 9148 w 15570"/>
                <a:gd name="connsiteY7" fmla="*/ 34 h 12756"/>
                <a:gd name="connsiteX8" fmla="*/ 8753 w 15570"/>
                <a:gd name="connsiteY8" fmla="*/ 0 h 12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70" h="12756">
                  <a:moveTo>
                    <a:pt x="8753" y="0"/>
                  </a:moveTo>
                  <a:cubicBezTo>
                    <a:pt x="6370" y="0"/>
                    <a:pt x="4141" y="686"/>
                    <a:pt x="2067" y="1886"/>
                  </a:cubicBezTo>
                  <a:cubicBezTo>
                    <a:pt x="489" y="2795"/>
                    <a:pt x="-591" y="4355"/>
                    <a:pt x="352" y="6138"/>
                  </a:cubicBezTo>
                  <a:cubicBezTo>
                    <a:pt x="1844" y="8967"/>
                    <a:pt x="3764" y="11556"/>
                    <a:pt x="6953" y="12516"/>
                  </a:cubicBezTo>
                  <a:cubicBezTo>
                    <a:pt x="7484" y="12670"/>
                    <a:pt x="7982" y="12756"/>
                    <a:pt x="8462" y="12756"/>
                  </a:cubicBezTo>
                  <a:cubicBezTo>
                    <a:pt x="10691" y="12756"/>
                    <a:pt x="12388" y="11196"/>
                    <a:pt x="14051" y="9722"/>
                  </a:cubicBezTo>
                  <a:cubicBezTo>
                    <a:pt x="15903" y="8093"/>
                    <a:pt x="15868" y="6104"/>
                    <a:pt x="14977" y="3875"/>
                  </a:cubicBezTo>
                  <a:cubicBezTo>
                    <a:pt x="13863" y="1080"/>
                    <a:pt x="11805" y="103"/>
                    <a:pt x="9148" y="34"/>
                  </a:cubicBezTo>
                  <a:cubicBezTo>
                    <a:pt x="9028" y="0"/>
                    <a:pt x="8890" y="0"/>
                    <a:pt x="875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6" name="任意多边形: 形状 415">
              <a:extLst>
                <a:ext uri="{FF2B5EF4-FFF2-40B4-BE49-F238E27FC236}">
                  <a16:creationId xmlns:a16="http://schemas.microsoft.com/office/drawing/2014/main" id="{ED6CAD09-84B7-FAFD-95AA-7F3FB3B69813}"/>
                </a:ext>
              </a:extLst>
            </p:cNvPr>
            <p:cNvSpPr/>
            <p:nvPr/>
          </p:nvSpPr>
          <p:spPr>
            <a:xfrm>
              <a:off x="4537314" y="3969599"/>
              <a:ext cx="5517" cy="4766"/>
            </a:xfrm>
            <a:custGeom>
              <a:avLst/>
              <a:gdLst>
                <a:gd name="connsiteX0" fmla="*/ 3207 w 5517"/>
                <a:gd name="connsiteY0" fmla="*/ 0 h 4766"/>
                <a:gd name="connsiteX1" fmla="*/ 3104 w 5517"/>
                <a:gd name="connsiteY1" fmla="*/ 0 h 4766"/>
                <a:gd name="connsiteX2" fmla="*/ 1 w 5517"/>
                <a:gd name="connsiteY2" fmla="*/ 2280 h 4766"/>
                <a:gd name="connsiteX3" fmla="*/ 1904 w 5517"/>
                <a:gd name="connsiteY3" fmla="*/ 4766 h 4766"/>
                <a:gd name="connsiteX4" fmla="*/ 2007 w 5517"/>
                <a:gd name="connsiteY4" fmla="*/ 4766 h 4766"/>
                <a:gd name="connsiteX5" fmla="*/ 5487 w 5517"/>
                <a:gd name="connsiteY5" fmla="*/ 1749 h 4766"/>
                <a:gd name="connsiteX6" fmla="*/ 3207 w 5517"/>
                <a:gd name="connsiteY6" fmla="*/ 0 h 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7" h="4766">
                  <a:moveTo>
                    <a:pt x="3207" y="0"/>
                  </a:moveTo>
                  <a:cubicBezTo>
                    <a:pt x="3173" y="0"/>
                    <a:pt x="3138" y="0"/>
                    <a:pt x="3104" y="0"/>
                  </a:cubicBezTo>
                  <a:cubicBezTo>
                    <a:pt x="1509" y="69"/>
                    <a:pt x="292" y="668"/>
                    <a:pt x="1" y="2280"/>
                  </a:cubicBezTo>
                  <a:cubicBezTo>
                    <a:pt x="-34" y="3429"/>
                    <a:pt x="1013" y="4663"/>
                    <a:pt x="1904" y="4766"/>
                  </a:cubicBezTo>
                  <a:cubicBezTo>
                    <a:pt x="1938" y="4766"/>
                    <a:pt x="1972" y="4766"/>
                    <a:pt x="2007" y="4766"/>
                  </a:cubicBezTo>
                  <a:cubicBezTo>
                    <a:pt x="3207" y="4766"/>
                    <a:pt x="5830" y="2640"/>
                    <a:pt x="5487" y="1749"/>
                  </a:cubicBezTo>
                  <a:cubicBezTo>
                    <a:pt x="5127" y="857"/>
                    <a:pt x="4356" y="0"/>
                    <a:pt x="32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7" name="任意多边形: 形状 416">
              <a:extLst>
                <a:ext uri="{FF2B5EF4-FFF2-40B4-BE49-F238E27FC236}">
                  <a16:creationId xmlns:a16="http://schemas.microsoft.com/office/drawing/2014/main" id="{E5A8A8FC-D0E5-8C22-A7C6-4FCFD3ABCF7E}"/>
                </a:ext>
              </a:extLst>
            </p:cNvPr>
            <p:cNvSpPr/>
            <p:nvPr/>
          </p:nvSpPr>
          <p:spPr>
            <a:xfrm>
              <a:off x="4895166" y="2953346"/>
              <a:ext cx="20627" cy="18036"/>
            </a:xfrm>
            <a:custGeom>
              <a:avLst/>
              <a:gdLst>
                <a:gd name="connsiteX0" fmla="*/ 11076 w 20627"/>
                <a:gd name="connsiteY0" fmla="*/ 0 h 18036"/>
                <a:gd name="connsiteX1" fmla="*/ 6001 w 20627"/>
                <a:gd name="connsiteY1" fmla="*/ 1440 h 18036"/>
                <a:gd name="connsiteX2" fmla="*/ 0 w 20627"/>
                <a:gd name="connsiteY2" fmla="*/ 10338 h 18036"/>
                <a:gd name="connsiteX3" fmla="*/ 8178 w 20627"/>
                <a:gd name="connsiteY3" fmla="*/ 18037 h 18036"/>
                <a:gd name="connsiteX4" fmla="*/ 10561 w 20627"/>
                <a:gd name="connsiteY4" fmla="*/ 17677 h 18036"/>
                <a:gd name="connsiteX5" fmla="*/ 16528 w 20627"/>
                <a:gd name="connsiteY5" fmla="*/ 14642 h 18036"/>
                <a:gd name="connsiteX6" fmla="*/ 20471 w 20627"/>
                <a:gd name="connsiteY6" fmla="*/ 6704 h 18036"/>
                <a:gd name="connsiteX7" fmla="*/ 14230 w 20627"/>
                <a:gd name="connsiteY7" fmla="*/ 514 h 18036"/>
                <a:gd name="connsiteX8" fmla="*/ 11076 w 20627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7" h="18036">
                  <a:moveTo>
                    <a:pt x="11076" y="0"/>
                  </a:moveTo>
                  <a:cubicBezTo>
                    <a:pt x="9258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1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67" y="172"/>
                    <a:pt x="12104" y="0"/>
                    <a:pt x="110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8" name="任意多边形: 形状 417">
              <a:extLst>
                <a:ext uri="{FF2B5EF4-FFF2-40B4-BE49-F238E27FC236}">
                  <a16:creationId xmlns:a16="http://schemas.microsoft.com/office/drawing/2014/main" id="{ED39E7A5-956E-899D-DDFD-692A04098CC4}"/>
                </a:ext>
              </a:extLst>
            </p:cNvPr>
            <p:cNvSpPr/>
            <p:nvPr/>
          </p:nvSpPr>
          <p:spPr>
            <a:xfrm>
              <a:off x="4543537" y="3805075"/>
              <a:ext cx="6842" cy="7337"/>
            </a:xfrm>
            <a:custGeom>
              <a:avLst/>
              <a:gdLst>
                <a:gd name="connsiteX0" fmla="*/ 3808 w 6842"/>
                <a:gd name="connsiteY0" fmla="*/ 0 h 7337"/>
                <a:gd name="connsiteX1" fmla="*/ 2 w 6842"/>
                <a:gd name="connsiteY1" fmla="*/ 3755 h 7337"/>
                <a:gd name="connsiteX2" fmla="*/ 3036 w 6842"/>
                <a:gd name="connsiteY2" fmla="*/ 7269 h 7337"/>
                <a:gd name="connsiteX3" fmla="*/ 3533 w 6842"/>
                <a:gd name="connsiteY3" fmla="*/ 7338 h 7337"/>
                <a:gd name="connsiteX4" fmla="*/ 6842 w 6842"/>
                <a:gd name="connsiteY4" fmla="*/ 3840 h 7337"/>
                <a:gd name="connsiteX5" fmla="*/ 4271 w 6842"/>
                <a:gd name="connsiteY5" fmla="*/ 68 h 7337"/>
                <a:gd name="connsiteX6" fmla="*/ 3808 w 6842"/>
                <a:gd name="connsiteY6" fmla="*/ 0 h 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2" h="7337">
                  <a:moveTo>
                    <a:pt x="3808" y="0"/>
                  </a:moveTo>
                  <a:cubicBezTo>
                    <a:pt x="2179" y="0"/>
                    <a:pt x="-67" y="2126"/>
                    <a:pt x="2" y="3755"/>
                  </a:cubicBezTo>
                  <a:cubicBezTo>
                    <a:pt x="87" y="5726"/>
                    <a:pt x="1373" y="6824"/>
                    <a:pt x="3036" y="7269"/>
                  </a:cubicBezTo>
                  <a:cubicBezTo>
                    <a:pt x="3208" y="7321"/>
                    <a:pt x="3362" y="7338"/>
                    <a:pt x="3533" y="7338"/>
                  </a:cubicBezTo>
                  <a:cubicBezTo>
                    <a:pt x="5060" y="7338"/>
                    <a:pt x="6723" y="5640"/>
                    <a:pt x="6842" y="3840"/>
                  </a:cubicBezTo>
                  <a:cubicBezTo>
                    <a:pt x="6723" y="2109"/>
                    <a:pt x="6019" y="583"/>
                    <a:pt x="4271" y="68"/>
                  </a:cubicBezTo>
                  <a:cubicBezTo>
                    <a:pt x="4117" y="17"/>
                    <a:pt x="3962" y="0"/>
                    <a:pt x="38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9" name="任意多边形: 形状 418">
              <a:extLst>
                <a:ext uri="{FF2B5EF4-FFF2-40B4-BE49-F238E27FC236}">
                  <a16:creationId xmlns:a16="http://schemas.microsoft.com/office/drawing/2014/main" id="{189B2629-4F5A-F548-0DF6-8CA2E22855A0}"/>
                </a:ext>
              </a:extLst>
            </p:cNvPr>
            <p:cNvSpPr/>
            <p:nvPr/>
          </p:nvSpPr>
          <p:spPr>
            <a:xfrm>
              <a:off x="4530987" y="3748514"/>
              <a:ext cx="19102" cy="21293"/>
            </a:xfrm>
            <a:custGeom>
              <a:avLst/>
              <a:gdLst>
                <a:gd name="connsiteX0" fmla="*/ 10134 w 19102"/>
                <a:gd name="connsiteY0" fmla="*/ 0 h 21293"/>
                <a:gd name="connsiteX1" fmla="*/ 2 w 19102"/>
                <a:gd name="connsiteY1" fmla="*/ 10253 h 21293"/>
                <a:gd name="connsiteX2" fmla="*/ 10220 w 19102"/>
                <a:gd name="connsiteY2" fmla="*/ 21294 h 21293"/>
                <a:gd name="connsiteX3" fmla="*/ 19101 w 19102"/>
                <a:gd name="connsiteY3" fmla="*/ 12035 h 21293"/>
                <a:gd name="connsiteX4" fmla="*/ 10186 w 19102"/>
                <a:gd name="connsiteY4" fmla="*/ 0 h 21293"/>
                <a:gd name="connsiteX5" fmla="*/ 10134 w 19102"/>
                <a:gd name="connsiteY5" fmla="*/ 0 h 21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02" h="21293">
                  <a:moveTo>
                    <a:pt x="10134" y="0"/>
                  </a:moveTo>
                  <a:cubicBezTo>
                    <a:pt x="5111" y="0"/>
                    <a:pt x="-101" y="5246"/>
                    <a:pt x="2" y="10253"/>
                  </a:cubicBezTo>
                  <a:cubicBezTo>
                    <a:pt x="104" y="15979"/>
                    <a:pt x="5025" y="21294"/>
                    <a:pt x="10220" y="21294"/>
                  </a:cubicBezTo>
                  <a:cubicBezTo>
                    <a:pt x="15963" y="21294"/>
                    <a:pt x="19032" y="18105"/>
                    <a:pt x="19101" y="12035"/>
                  </a:cubicBezTo>
                  <a:cubicBezTo>
                    <a:pt x="19187" y="5503"/>
                    <a:pt x="15140" y="34"/>
                    <a:pt x="10186" y="0"/>
                  </a:cubicBezTo>
                  <a:cubicBezTo>
                    <a:pt x="10168" y="0"/>
                    <a:pt x="10151" y="0"/>
                    <a:pt x="101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0" name="任意多边形: 形状 419">
              <a:extLst>
                <a:ext uri="{FF2B5EF4-FFF2-40B4-BE49-F238E27FC236}">
                  <a16:creationId xmlns:a16="http://schemas.microsoft.com/office/drawing/2014/main" id="{7A76B798-8D24-57F8-08C7-4BC5BCB10265}"/>
                </a:ext>
              </a:extLst>
            </p:cNvPr>
            <p:cNvSpPr/>
            <p:nvPr/>
          </p:nvSpPr>
          <p:spPr>
            <a:xfrm>
              <a:off x="4555175" y="3659445"/>
              <a:ext cx="4445" cy="4200"/>
            </a:xfrm>
            <a:custGeom>
              <a:avLst/>
              <a:gdLst>
                <a:gd name="connsiteX0" fmla="*/ 2662 w 4445"/>
                <a:gd name="connsiteY0" fmla="*/ 0 h 4200"/>
                <a:gd name="connsiteX1" fmla="*/ 2542 w 4445"/>
                <a:gd name="connsiteY1" fmla="*/ 0 h 4200"/>
                <a:gd name="connsiteX2" fmla="*/ 5 w 4445"/>
                <a:gd name="connsiteY2" fmla="*/ 2761 h 4200"/>
                <a:gd name="connsiteX3" fmla="*/ 1102 w 4445"/>
                <a:gd name="connsiteY3" fmla="*/ 4201 h 4200"/>
                <a:gd name="connsiteX4" fmla="*/ 1445 w 4445"/>
                <a:gd name="connsiteY4" fmla="*/ 4167 h 4200"/>
                <a:gd name="connsiteX5" fmla="*/ 4446 w 4445"/>
                <a:gd name="connsiteY5" fmla="*/ 1920 h 4200"/>
                <a:gd name="connsiteX6" fmla="*/ 2662 w 4445"/>
                <a:gd name="connsiteY6" fmla="*/ 0 h 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5" h="4200">
                  <a:moveTo>
                    <a:pt x="2662" y="0"/>
                  </a:moveTo>
                  <a:cubicBezTo>
                    <a:pt x="2628" y="0"/>
                    <a:pt x="2594" y="0"/>
                    <a:pt x="2542" y="0"/>
                  </a:cubicBezTo>
                  <a:cubicBezTo>
                    <a:pt x="982" y="86"/>
                    <a:pt x="-81" y="960"/>
                    <a:pt x="5" y="2761"/>
                  </a:cubicBezTo>
                  <a:cubicBezTo>
                    <a:pt x="39" y="3515"/>
                    <a:pt x="297" y="4201"/>
                    <a:pt x="1102" y="4201"/>
                  </a:cubicBezTo>
                  <a:cubicBezTo>
                    <a:pt x="1205" y="4201"/>
                    <a:pt x="1325" y="4184"/>
                    <a:pt x="1445" y="4167"/>
                  </a:cubicBezTo>
                  <a:cubicBezTo>
                    <a:pt x="2714" y="3806"/>
                    <a:pt x="4463" y="4029"/>
                    <a:pt x="4446" y="1920"/>
                  </a:cubicBezTo>
                  <a:cubicBezTo>
                    <a:pt x="4463" y="772"/>
                    <a:pt x="3726" y="0"/>
                    <a:pt x="26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1" name="任意多边形: 形状 420">
              <a:extLst>
                <a:ext uri="{FF2B5EF4-FFF2-40B4-BE49-F238E27FC236}">
                  <a16:creationId xmlns:a16="http://schemas.microsoft.com/office/drawing/2014/main" id="{66A5B57B-5D9F-A77F-723E-68A590B0E6E6}"/>
                </a:ext>
              </a:extLst>
            </p:cNvPr>
            <p:cNvSpPr/>
            <p:nvPr/>
          </p:nvSpPr>
          <p:spPr>
            <a:xfrm>
              <a:off x="4563687" y="3629185"/>
              <a:ext cx="10889" cy="12173"/>
            </a:xfrm>
            <a:custGeom>
              <a:avLst/>
              <a:gdLst>
                <a:gd name="connsiteX0" fmla="*/ 4540 w 10889"/>
                <a:gd name="connsiteY0" fmla="*/ 0 h 12173"/>
                <a:gd name="connsiteX1" fmla="*/ 820 w 10889"/>
                <a:gd name="connsiteY1" fmla="*/ 5521 h 12173"/>
                <a:gd name="connsiteX2" fmla="*/ 1626 w 10889"/>
                <a:gd name="connsiteY2" fmla="*/ 7269 h 12173"/>
                <a:gd name="connsiteX3" fmla="*/ 6478 w 10889"/>
                <a:gd name="connsiteY3" fmla="*/ 12173 h 12173"/>
                <a:gd name="connsiteX4" fmla="*/ 6752 w 10889"/>
                <a:gd name="connsiteY4" fmla="*/ 12156 h 12173"/>
                <a:gd name="connsiteX5" fmla="*/ 10575 w 10889"/>
                <a:gd name="connsiteY5" fmla="*/ 5469 h 12173"/>
                <a:gd name="connsiteX6" fmla="*/ 8278 w 10889"/>
                <a:gd name="connsiteY6" fmla="*/ 1046 h 12173"/>
                <a:gd name="connsiteX7" fmla="*/ 4729 w 10889"/>
                <a:gd name="connsiteY7" fmla="*/ 0 h 12173"/>
                <a:gd name="connsiteX8" fmla="*/ 4540 w 10889"/>
                <a:gd name="connsiteY8" fmla="*/ 0 h 1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9" h="12173">
                  <a:moveTo>
                    <a:pt x="4540" y="0"/>
                  </a:moveTo>
                  <a:cubicBezTo>
                    <a:pt x="151" y="0"/>
                    <a:pt x="-980" y="2006"/>
                    <a:pt x="820" y="5521"/>
                  </a:cubicBezTo>
                  <a:cubicBezTo>
                    <a:pt x="1111" y="6087"/>
                    <a:pt x="1300" y="6721"/>
                    <a:pt x="1626" y="7269"/>
                  </a:cubicBezTo>
                  <a:cubicBezTo>
                    <a:pt x="2877" y="9344"/>
                    <a:pt x="4043" y="12173"/>
                    <a:pt x="6478" y="12173"/>
                  </a:cubicBezTo>
                  <a:cubicBezTo>
                    <a:pt x="6563" y="12173"/>
                    <a:pt x="6649" y="12173"/>
                    <a:pt x="6752" y="12156"/>
                  </a:cubicBezTo>
                  <a:cubicBezTo>
                    <a:pt x="10216" y="11864"/>
                    <a:pt x="9598" y="7904"/>
                    <a:pt x="10575" y="5469"/>
                  </a:cubicBezTo>
                  <a:cubicBezTo>
                    <a:pt x="11467" y="3223"/>
                    <a:pt x="10387" y="1732"/>
                    <a:pt x="8278" y="1046"/>
                  </a:cubicBezTo>
                  <a:cubicBezTo>
                    <a:pt x="6906" y="600"/>
                    <a:pt x="5518" y="240"/>
                    <a:pt x="4729" y="0"/>
                  </a:cubicBezTo>
                  <a:cubicBezTo>
                    <a:pt x="4661" y="0"/>
                    <a:pt x="4592" y="0"/>
                    <a:pt x="4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2" name="任意多边形: 形状 421">
              <a:extLst>
                <a:ext uri="{FF2B5EF4-FFF2-40B4-BE49-F238E27FC236}">
                  <a16:creationId xmlns:a16="http://schemas.microsoft.com/office/drawing/2014/main" id="{1A394C05-BC23-F516-CED1-700EF2BB5B58}"/>
                </a:ext>
              </a:extLst>
            </p:cNvPr>
            <p:cNvSpPr/>
            <p:nvPr/>
          </p:nvSpPr>
          <p:spPr>
            <a:xfrm>
              <a:off x="4580710" y="3605216"/>
              <a:ext cx="11464" cy="11967"/>
            </a:xfrm>
            <a:custGeom>
              <a:avLst/>
              <a:gdLst>
                <a:gd name="connsiteX0" fmla="*/ 6874 w 11464"/>
                <a:gd name="connsiteY0" fmla="*/ 0 h 11967"/>
                <a:gd name="connsiteX1" fmla="*/ 2519 w 11464"/>
                <a:gd name="connsiteY1" fmla="*/ 823 h 11967"/>
                <a:gd name="connsiteX2" fmla="*/ 187 w 11464"/>
                <a:gd name="connsiteY2" fmla="*/ 4560 h 11967"/>
                <a:gd name="connsiteX3" fmla="*/ 3188 w 11464"/>
                <a:gd name="connsiteY3" fmla="*/ 11847 h 11967"/>
                <a:gd name="connsiteX4" fmla="*/ 4096 w 11464"/>
                <a:gd name="connsiteY4" fmla="*/ 11967 h 11967"/>
                <a:gd name="connsiteX5" fmla="*/ 9343 w 11464"/>
                <a:gd name="connsiteY5" fmla="*/ 7287 h 11967"/>
                <a:gd name="connsiteX6" fmla="*/ 9669 w 11464"/>
                <a:gd name="connsiteY6" fmla="*/ 6738 h 11967"/>
                <a:gd name="connsiteX7" fmla="*/ 11280 w 11464"/>
                <a:gd name="connsiteY7" fmla="*/ 2863 h 11967"/>
                <a:gd name="connsiteX8" fmla="*/ 6874 w 11464"/>
                <a:gd name="connsiteY8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64" h="11967">
                  <a:moveTo>
                    <a:pt x="6874" y="0"/>
                  </a:moveTo>
                  <a:cubicBezTo>
                    <a:pt x="5348" y="291"/>
                    <a:pt x="3942" y="583"/>
                    <a:pt x="2519" y="823"/>
                  </a:cubicBezTo>
                  <a:cubicBezTo>
                    <a:pt x="445" y="1200"/>
                    <a:pt x="-412" y="2623"/>
                    <a:pt x="187" y="4560"/>
                  </a:cubicBezTo>
                  <a:cubicBezTo>
                    <a:pt x="993" y="7115"/>
                    <a:pt x="33" y="11007"/>
                    <a:pt x="3188" y="11847"/>
                  </a:cubicBezTo>
                  <a:cubicBezTo>
                    <a:pt x="3513" y="11933"/>
                    <a:pt x="3822" y="11967"/>
                    <a:pt x="4096" y="11967"/>
                  </a:cubicBezTo>
                  <a:cubicBezTo>
                    <a:pt x="6497" y="11967"/>
                    <a:pt x="7868" y="9224"/>
                    <a:pt x="9343" y="7287"/>
                  </a:cubicBezTo>
                  <a:cubicBezTo>
                    <a:pt x="9463" y="7115"/>
                    <a:pt x="9566" y="6927"/>
                    <a:pt x="9669" y="6738"/>
                  </a:cubicBezTo>
                  <a:cubicBezTo>
                    <a:pt x="10355" y="5521"/>
                    <a:pt x="12018" y="4835"/>
                    <a:pt x="11280" y="2863"/>
                  </a:cubicBezTo>
                  <a:cubicBezTo>
                    <a:pt x="10440" y="634"/>
                    <a:pt x="8486" y="600"/>
                    <a:pt x="68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3" name="任意多边形: 形状 422">
              <a:extLst>
                <a:ext uri="{FF2B5EF4-FFF2-40B4-BE49-F238E27FC236}">
                  <a16:creationId xmlns:a16="http://schemas.microsoft.com/office/drawing/2014/main" id="{CF0DB2F8-2F27-0F80-194A-DBCB7CAE48FF}"/>
                </a:ext>
              </a:extLst>
            </p:cNvPr>
            <p:cNvSpPr/>
            <p:nvPr/>
          </p:nvSpPr>
          <p:spPr>
            <a:xfrm>
              <a:off x="4558555" y="3670350"/>
              <a:ext cx="16890" cy="16201"/>
            </a:xfrm>
            <a:custGeom>
              <a:avLst/>
              <a:gdLst>
                <a:gd name="connsiteX0" fmla="*/ 8249 w 16890"/>
                <a:gd name="connsiteY0" fmla="*/ 0 h 16201"/>
                <a:gd name="connsiteX1" fmla="*/ 2 w 16890"/>
                <a:gd name="connsiteY1" fmla="*/ 9344 h 16201"/>
                <a:gd name="connsiteX2" fmla="*/ 7683 w 16890"/>
                <a:gd name="connsiteY2" fmla="*/ 16202 h 16201"/>
                <a:gd name="connsiteX3" fmla="*/ 7838 w 16890"/>
                <a:gd name="connsiteY3" fmla="*/ 16202 h 16201"/>
                <a:gd name="connsiteX4" fmla="*/ 16890 w 16890"/>
                <a:gd name="connsiteY4" fmla="*/ 8658 h 16201"/>
                <a:gd name="connsiteX5" fmla="*/ 8918 w 16890"/>
                <a:gd name="connsiteY5" fmla="*/ 34 h 16201"/>
                <a:gd name="connsiteX6" fmla="*/ 8249 w 16890"/>
                <a:gd name="connsiteY6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90" h="16201">
                  <a:moveTo>
                    <a:pt x="8249" y="0"/>
                  </a:moveTo>
                  <a:cubicBezTo>
                    <a:pt x="3243" y="0"/>
                    <a:pt x="-100" y="5161"/>
                    <a:pt x="2" y="9344"/>
                  </a:cubicBezTo>
                  <a:cubicBezTo>
                    <a:pt x="105" y="13339"/>
                    <a:pt x="3174" y="16202"/>
                    <a:pt x="7683" y="16202"/>
                  </a:cubicBezTo>
                  <a:cubicBezTo>
                    <a:pt x="7735" y="16202"/>
                    <a:pt x="7786" y="16202"/>
                    <a:pt x="7838" y="16202"/>
                  </a:cubicBezTo>
                  <a:cubicBezTo>
                    <a:pt x="12895" y="16133"/>
                    <a:pt x="16839" y="12842"/>
                    <a:pt x="16890" y="8658"/>
                  </a:cubicBezTo>
                  <a:cubicBezTo>
                    <a:pt x="16942" y="3772"/>
                    <a:pt x="13530" y="446"/>
                    <a:pt x="8918" y="34"/>
                  </a:cubicBezTo>
                  <a:cubicBezTo>
                    <a:pt x="8678" y="0"/>
                    <a:pt x="8455" y="0"/>
                    <a:pt x="8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4" name="任意多边形: 形状 423">
              <a:extLst>
                <a:ext uri="{FF2B5EF4-FFF2-40B4-BE49-F238E27FC236}">
                  <a16:creationId xmlns:a16="http://schemas.microsoft.com/office/drawing/2014/main" id="{712F620D-277B-68CD-A32D-04F155E3C7E8}"/>
                </a:ext>
              </a:extLst>
            </p:cNvPr>
            <p:cNvSpPr/>
            <p:nvPr/>
          </p:nvSpPr>
          <p:spPr>
            <a:xfrm>
              <a:off x="4538490" y="3664297"/>
              <a:ext cx="15567" cy="13973"/>
            </a:xfrm>
            <a:custGeom>
              <a:avLst/>
              <a:gdLst>
                <a:gd name="connsiteX0" fmla="*/ 11118 w 15567"/>
                <a:gd name="connsiteY0" fmla="*/ 0 h 13973"/>
                <a:gd name="connsiteX1" fmla="*/ 7998 w 15567"/>
                <a:gd name="connsiteY1" fmla="*/ 2932 h 13973"/>
                <a:gd name="connsiteX2" fmla="*/ 4397 w 15567"/>
                <a:gd name="connsiteY2" fmla="*/ 6190 h 13973"/>
                <a:gd name="connsiteX3" fmla="*/ 3385 w 15567"/>
                <a:gd name="connsiteY3" fmla="*/ 6104 h 13973"/>
                <a:gd name="connsiteX4" fmla="*/ 2939 w 15567"/>
                <a:gd name="connsiteY4" fmla="*/ 6069 h 13973"/>
                <a:gd name="connsiteX5" fmla="*/ 8 w 15567"/>
                <a:gd name="connsiteY5" fmla="*/ 10047 h 13973"/>
                <a:gd name="connsiteX6" fmla="*/ 4277 w 15567"/>
                <a:gd name="connsiteY6" fmla="*/ 13973 h 13973"/>
                <a:gd name="connsiteX7" fmla="*/ 4328 w 15567"/>
                <a:gd name="connsiteY7" fmla="*/ 13973 h 13973"/>
                <a:gd name="connsiteX8" fmla="*/ 5134 w 15567"/>
                <a:gd name="connsiteY8" fmla="*/ 13870 h 13973"/>
                <a:gd name="connsiteX9" fmla="*/ 5460 w 15567"/>
                <a:gd name="connsiteY9" fmla="*/ 13870 h 13973"/>
                <a:gd name="connsiteX10" fmla="*/ 5769 w 15567"/>
                <a:gd name="connsiteY10" fmla="*/ 13870 h 13973"/>
                <a:gd name="connsiteX11" fmla="*/ 7140 w 15567"/>
                <a:gd name="connsiteY11" fmla="*/ 13099 h 13973"/>
                <a:gd name="connsiteX12" fmla="*/ 13347 w 15567"/>
                <a:gd name="connsiteY12" fmla="*/ 7424 h 13973"/>
                <a:gd name="connsiteX13" fmla="*/ 14324 w 15567"/>
                <a:gd name="connsiteY13" fmla="*/ 2074 h 13973"/>
                <a:gd name="connsiteX14" fmla="*/ 11118 w 15567"/>
                <a:gd name="connsiteY14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567" h="13973">
                  <a:moveTo>
                    <a:pt x="11118" y="0"/>
                  </a:moveTo>
                  <a:cubicBezTo>
                    <a:pt x="9952" y="0"/>
                    <a:pt x="8889" y="943"/>
                    <a:pt x="7998" y="2932"/>
                  </a:cubicBezTo>
                  <a:cubicBezTo>
                    <a:pt x="7089" y="4921"/>
                    <a:pt x="6420" y="6190"/>
                    <a:pt x="4397" y="6190"/>
                  </a:cubicBezTo>
                  <a:cubicBezTo>
                    <a:pt x="4088" y="6190"/>
                    <a:pt x="3762" y="6155"/>
                    <a:pt x="3385" y="6104"/>
                  </a:cubicBezTo>
                  <a:cubicBezTo>
                    <a:pt x="3231" y="6087"/>
                    <a:pt x="3077" y="6069"/>
                    <a:pt x="2939" y="6069"/>
                  </a:cubicBezTo>
                  <a:cubicBezTo>
                    <a:pt x="1054" y="6069"/>
                    <a:pt x="145" y="8161"/>
                    <a:pt x="8" y="10047"/>
                  </a:cubicBezTo>
                  <a:cubicBezTo>
                    <a:pt x="-146" y="12173"/>
                    <a:pt x="2031" y="13973"/>
                    <a:pt x="4277" y="13973"/>
                  </a:cubicBezTo>
                  <a:cubicBezTo>
                    <a:pt x="4294" y="13973"/>
                    <a:pt x="4311" y="13973"/>
                    <a:pt x="4328" y="13973"/>
                  </a:cubicBezTo>
                  <a:cubicBezTo>
                    <a:pt x="4569" y="13888"/>
                    <a:pt x="4843" y="13870"/>
                    <a:pt x="5134" y="13870"/>
                  </a:cubicBezTo>
                  <a:cubicBezTo>
                    <a:pt x="5237" y="13870"/>
                    <a:pt x="5357" y="13870"/>
                    <a:pt x="5460" y="13870"/>
                  </a:cubicBezTo>
                  <a:cubicBezTo>
                    <a:pt x="5563" y="13870"/>
                    <a:pt x="5666" y="13870"/>
                    <a:pt x="5769" y="13870"/>
                  </a:cubicBezTo>
                  <a:cubicBezTo>
                    <a:pt x="6403" y="13870"/>
                    <a:pt x="6986" y="13785"/>
                    <a:pt x="7140" y="13099"/>
                  </a:cubicBezTo>
                  <a:cubicBezTo>
                    <a:pt x="7963" y="9516"/>
                    <a:pt x="11032" y="9053"/>
                    <a:pt x="13347" y="7424"/>
                  </a:cubicBezTo>
                  <a:cubicBezTo>
                    <a:pt x="16090" y="5503"/>
                    <a:pt x="16141" y="4252"/>
                    <a:pt x="14324" y="2074"/>
                  </a:cubicBezTo>
                  <a:cubicBezTo>
                    <a:pt x="13209" y="703"/>
                    <a:pt x="12112" y="0"/>
                    <a:pt x="11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5" name="任意多边形: 形状 424">
              <a:extLst>
                <a:ext uri="{FF2B5EF4-FFF2-40B4-BE49-F238E27FC236}">
                  <a16:creationId xmlns:a16="http://schemas.microsoft.com/office/drawing/2014/main" id="{421CE600-5170-CA57-0C54-137EB77ADA9E}"/>
                </a:ext>
              </a:extLst>
            </p:cNvPr>
            <p:cNvSpPr/>
            <p:nvPr/>
          </p:nvSpPr>
          <p:spPr>
            <a:xfrm>
              <a:off x="4530645" y="3682471"/>
              <a:ext cx="26853" cy="22836"/>
            </a:xfrm>
            <a:custGeom>
              <a:avLst/>
              <a:gdLst>
                <a:gd name="connsiteX0" fmla="*/ 8231 w 26853"/>
                <a:gd name="connsiteY0" fmla="*/ 0 h 22836"/>
                <a:gd name="connsiteX1" fmla="*/ 6825 w 26853"/>
                <a:gd name="connsiteY1" fmla="*/ 188 h 22836"/>
                <a:gd name="connsiteX2" fmla="*/ 1321 w 26853"/>
                <a:gd name="connsiteY2" fmla="*/ 4149 h 22836"/>
                <a:gd name="connsiteX3" fmla="*/ 635 w 26853"/>
                <a:gd name="connsiteY3" fmla="*/ 7166 h 22836"/>
                <a:gd name="connsiteX4" fmla="*/ 1 w 26853"/>
                <a:gd name="connsiteY4" fmla="*/ 9310 h 22836"/>
                <a:gd name="connsiteX5" fmla="*/ 5624 w 26853"/>
                <a:gd name="connsiteY5" fmla="*/ 16339 h 22836"/>
                <a:gd name="connsiteX6" fmla="*/ 5933 w 26853"/>
                <a:gd name="connsiteY6" fmla="*/ 16322 h 22836"/>
                <a:gd name="connsiteX7" fmla="*/ 7219 w 26853"/>
                <a:gd name="connsiteY7" fmla="*/ 16219 h 22836"/>
                <a:gd name="connsiteX8" fmla="*/ 13974 w 26853"/>
                <a:gd name="connsiteY8" fmla="*/ 20437 h 22836"/>
                <a:gd name="connsiteX9" fmla="*/ 18483 w 26853"/>
                <a:gd name="connsiteY9" fmla="*/ 22837 h 22836"/>
                <a:gd name="connsiteX10" fmla="*/ 23833 w 26853"/>
                <a:gd name="connsiteY10" fmla="*/ 19631 h 22836"/>
                <a:gd name="connsiteX11" fmla="*/ 26850 w 26853"/>
                <a:gd name="connsiteY11" fmla="*/ 12224 h 22836"/>
                <a:gd name="connsiteX12" fmla="*/ 19786 w 26853"/>
                <a:gd name="connsiteY12" fmla="*/ 3395 h 22836"/>
                <a:gd name="connsiteX13" fmla="*/ 18243 w 26853"/>
                <a:gd name="connsiteY13" fmla="*/ 3497 h 22836"/>
                <a:gd name="connsiteX14" fmla="*/ 14351 w 26853"/>
                <a:gd name="connsiteY14" fmla="*/ 3755 h 22836"/>
                <a:gd name="connsiteX15" fmla="*/ 10871 w 26853"/>
                <a:gd name="connsiteY15" fmla="*/ 3600 h 22836"/>
                <a:gd name="connsiteX16" fmla="*/ 8231 w 26853"/>
                <a:gd name="connsiteY16" fmla="*/ 0 h 2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853" h="22836">
                  <a:moveTo>
                    <a:pt x="8231" y="0"/>
                  </a:moveTo>
                  <a:cubicBezTo>
                    <a:pt x="7802" y="0"/>
                    <a:pt x="7339" y="68"/>
                    <a:pt x="6825" y="188"/>
                  </a:cubicBezTo>
                  <a:cubicBezTo>
                    <a:pt x="4407" y="771"/>
                    <a:pt x="3104" y="2760"/>
                    <a:pt x="1321" y="4149"/>
                  </a:cubicBezTo>
                  <a:cubicBezTo>
                    <a:pt x="275" y="4972"/>
                    <a:pt x="190" y="6189"/>
                    <a:pt x="635" y="7166"/>
                  </a:cubicBezTo>
                  <a:cubicBezTo>
                    <a:pt x="224" y="7886"/>
                    <a:pt x="-16" y="8641"/>
                    <a:pt x="1" y="9310"/>
                  </a:cubicBezTo>
                  <a:cubicBezTo>
                    <a:pt x="104" y="12002"/>
                    <a:pt x="3173" y="16339"/>
                    <a:pt x="5624" y="16339"/>
                  </a:cubicBezTo>
                  <a:cubicBezTo>
                    <a:pt x="5727" y="16339"/>
                    <a:pt x="5830" y="16339"/>
                    <a:pt x="5933" y="16322"/>
                  </a:cubicBezTo>
                  <a:cubicBezTo>
                    <a:pt x="6396" y="16253"/>
                    <a:pt x="6808" y="16219"/>
                    <a:pt x="7219" y="16219"/>
                  </a:cubicBezTo>
                  <a:cubicBezTo>
                    <a:pt x="10271" y="16219"/>
                    <a:pt x="11934" y="18173"/>
                    <a:pt x="13974" y="20437"/>
                  </a:cubicBezTo>
                  <a:cubicBezTo>
                    <a:pt x="15448" y="22065"/>
                    <a:pt x="16957" y="22837"/>
                    <a:pt x="18483" y="22837"/>
                  </a:cubicBezTo>
                  <a:cubicBezTo>
                    <a:pt x="20301" y="22837"/>
                    <a:pt x="22118" y="21723"/>
                    <a:pt x="23833" y="19631"/>
                  </a:cubicBezTo>
                  <a:cubicBezTo>
                    <a:pt x="25718" y="17299"/>
                    <a:pt x="26696" y="14659"/>
                    <a:pt x="26850" y="12224"/>
                  </a:cubicBezTo>
                  <a:cubicBezTo>
                    <a:pt x="26953" y="6618"/>
                    <a:pt x="24416" y="3395"/>
                    <a:pt x="19786" y="3395"/>
                  </a:cubicBezTo>
                  <a:cubicBezTo>
                    <a:pt x="19289" y="3395"/>
                    <a:pt x="18775" y="3429"/>
                    <a:pt x="18243" y="3497"/>
                  </a:cubicBezTo>
                  <a:cubicBezTo>
                    <a:pt x="16923" y="3686"/>
                    <a:pt x="15637" y="3755"/>
                    <a:pt x="14351" y="3755"/>
                  </a:cubicBezTo>
                  <a:cubicBezTo>
                    <a:pt x="13186" y="3755"/>
                    <a:pt x="12037" y="3703"/>
                    <a:pt x="10871" y="3600"/>
                  </a:cubicBezTo>
                  <a:cubicBezTo>
                    <a:pt x="11008" y="1149"/>
                    <a:pt x="10048" y="0"/>
                    <a:pt x="8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6" name="任意多边形: 形状 425">
              <a:extLst>
                <a:ext uri="{FF2B5EF4-FFF2-40B4-BE49-F238E27FC236}">
                  <a16:creationId xmlns:a16="http://schemas.microsoft.com/office/drawing/2014/main" id="{6B0BA653-C66D-C10F-F6B5-76EDB1E74629}"/>
                </a:ext>
              </a:extLst>
            </p:cNvPr>
            <p:cNvSpPr/>
            <p:nvPr/>
          </p:nvSpPr>
          <p:spPr>
            <a:xfrm>
              <a:off x="4601535" y="3880016"/>
              <a:ext cx="14475" cy="18396"/>
            </a:xfrm>
            <a:custGeom>
              <a:avLst/>
              <a:gdLst>
                <a:gd name="connsiteX0" fmla="*/ 14476 w 14475"/>
                <a:gd name="connsiteY0" fmla="*/ 0 h 18396"/>
                <a:gd name="connsiteX1" fmla="*/ 11390 w 14475"/>
                <a:gd name="connsiteY1" fmla="*/ 1303 h 18396"/>
                <a:gd name="connsiteX2" fmla="*/ 7772 w 14475"/>
                <a:gd name="connsiteY2" fmla="*/ 5229 h 18396"/>
                <a:gd name="connsiteX3" fmla="*/ 7600 w 14475"/>
                <a:gd name="connsiteY3" fmla="*/ 5229 h 18396"/>
                <a:gd name="connsiteX4" fmla="*/ 5715 w 14475"/>
                <a:gd name="connsiteY4" fmla="*/ 5624 h 18396"/>
                <a:gd name="connsiteX5" fmla="*/ 3074 w 14475"/>
                <a:gd name="connsiteY5" fmla="*/ 16819 h 18396"/>
                <a:gd name="connsiteX6" fmla="*/ 3966 w 14475"/>
                <a:gd name="connsiteY6" fmla="*/ 17796 h 18396"/>
                <a:gd name="connsiteX7" fmla="*/ 4772 w 14475"/>
                <a:gd name="connsiteY7" fmla="*/ 18397 h 18396"/>
                <a:gd name="connsiteX8" fmla="*/ 14476 w 14475"/>
                <a:gd name="connsiteY8" fmla="*/ 0 h 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5" h="18396">
                  <a:moveTo>
                    <a:pt x="14476" y="0"/>
                  </a:moveTo>
                  <a:cubicBezTo>
                    <a:pt x="13396" y="223"/>
                    <a:pt x="12367" y="686"/>
                    <a:pt x="11390" y="1303"/>
                  </a:cubicBezTo>
                  <a:cubicBezTo>
                    <a:pt x="9418" y="2537"/>
                    <a:pt x="8115" y="3875"/>
                    <a:pt x="7772" y="5229"/>
                  </a:cubicBezTo>
                  <a:cubicBezTo>
                    <a:pt x="7721" y="5229"/>
                    <a:pt x="7652" y="5229"/>
                    <a:pt x="7600" y="5229"/>
                  </a:cubicBezTo>
                  <a:cubicBezTo>
                    <a:pt x="7018" y="5229"/>
                    <a:pt x="6366" y="5349"/>
                    <a:pt x="5715" y="5624"/>
                  </a:cubicBezTo>
                  <a:cubicBezTo>
                    <a:pt x="-1040" y="8435"/>
                    <a:pt x="-1658" y="11076"/>
                    <a:pt x="3074" y="16819"/>
                  </a:cubicBezTo>
                  <a:cubicBezTo>
                    <a:pt x="3349" y="17162"/>
                    <a:pt x="3623" y="17539"/>
                    <a:pt x="3966" y="17796"/>
                  </a:cubicBezTo>
                  <a:cubicBezTo>
                    <a:pt x="4240" y="18002"/>
                    <a:pt x="4515" y="18191"/>
                    <a:pt x="4772" y="18397"/>
                  </a:cubicBezTo>
                  <a:cubicBezTo>
                    <a:pt x="7978" y="12327"/>
                    <a:pt x="11218" y="6189"/>
                    <a:pt x="144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7" name="任意多边形: 形状 426">
              <a:extLst>
                <a:ext uri="{FF2B5EF4-FFF2-40B4-BE49-F238E27FC236}">
                  <a16:creationId xmlns:a16="http://schemas.microsoft.com/office/drawing/2014/main" id="{65454CD7-6DCA-9F18-7255-8F55E2B3A965}"/>
                </a:ext>
              </a:extLst>
            </p:cNvPr>
            <p:cNvSpPr/>
            <p:nvPr/>
          </p:nvSpPr>
          <p:spPr>
            <a:xfrm>
              <a:off x="4606290" y="3879844"/>
              <a:ext cx="12858" cy="20659"/>
            </a:xfrm>
            <a:custGeom>
              <a:avLst/>
              <a:gdLst>
                <a:gd name="connsiteX0" fmla="*/ 11264 w 12858"/>
                <a:gd name="connsiteY0" fmla="*/ 0 h 20659"/>
                <a:gd name="connsiteX1" fmla="*/ 9721 w 12858"/>
                <a:gd name="connsiteY1" fmla="*/ 172 h 20659"/>
                <a:gd name="connsiteX2" fmla="*/ 0 w 12858"/>
                <a:gd name="connsiteY2" fmla="*/ 18568 h 20659"/>
                <a:gd name="connsiteX3" fmla="*/ 2057 w 12858"/>
                <a:gd name="connsiteY3" fmla="*/ 20660 h 20659"/>
                <a:gd name="connsiteX4" fmla="*/ 6258 w 12858"/>
                <a:gd name="connsiteY4" fmla="*/ 12721 h 20659"/>
                <a:gd name="connsiteX5" fmla="*/ 5521 w 12858"/>
                <a:gd name="connsiteY5" fmla="*/ 9721 h 20659"/>
                <a:gd name="connsiteX6" fmla="*/ 5932 w 12858"/>
                <a:gd name="connsiteY6" fmla="*/ 9979 h 20659"/>
                <a:gd name="connsiteX7" fmla="*/ 7201 w 12858"/>
                <a:gd name="connsiteY7" fmla="*/ 10939 h 20659"/>
                <a:gd name="connsiteX8" fmla="*/ 12859 w 12858"/>
                <a:gd name="connsiteY8" fmla="*/ 189 h 20659"/>
                <a:gd name="connsiteX9" fmla="*/ 12482 w 12858"/>
                <a:gd name="connsiteY9" fmla="*/ 103 h 20659"/>
                <a:gd name="connsiteX10" fmla="*/ 11264 w 12858"/>
                <a:gd name="connsiteY10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58" h="20659">
                  <a:moveTo>
                    <a:pt x="11264" y="0"/>
                  </a:moveTo>
                  <a:cubicBezTo>
                    <a:pt x="10733" y="0"/>
                    <a:pt x="10218" y="51"/>
                    <a:pt x="9721" y="172"/>
                  </a:cubicBezTo>
                  <a:cubicBezTo>
                    <a:pt x="6464" y="6361"/>
                    <a:pt x="3240" y="12499"/>
                    <a:pt x="0" y="18568"/>
                  </a:cubicBezTo>
                  <a:cubicBezTo>
                    <a:pt x="823" y="19219"/>
                    <a:pt x="1543" y="19906"/>
                    <a:pt x="2057" y="20660"/>
                  </a:cubicBezTo>
                  <a:cubicBezTo>
                    <a:pt x="3463" y="18019"/>
                    <a:pt x="4869" y="15362"/>
                    <a:pt x="6258" y="12721"/>
                  </a:cubicBezTo>
                  <a:cubicBezTo>
                    <a:pt x="5744" y="11916"/>
                    <a:pt x="5435" y="10973"/>
                    <a:pt x="5521" y="9721"/>
                  </a:cubicBezTo>
                  <a:lnTo>
                    <a:pt x="5932" y="9979"/>
                  </a:lnTo>
                  <a:cubicBezTo>
                    <a:pt x="6378" y="10236"/>
                    <a:pt x="6789" y="10595"/>
                    <a:pt x="7201" y="10939"/>
                  </a:cubicBezTo>
                  <a:cubicBezTo>
                    <a:pt x="9087" y="7355"/>
                    <a:pt x="10973" y="3772"/>
                    <a:pt x="12859" y="189"/>
                  </a:cubicBezTo>
                  <a:lnTo>
                    <a:pt x="12482" y="103"/>
                  </a:lnTo>
                  <a:cubicBezTo>
                    <a:pt x="12070" y="34"/>
                    <a:pt x="11659" y="0"/>
                    <a:pt x="112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8" name="任意多边形: 形状 427">
              <a:extLst>
                <a:ext uri="{FF2B5EF4-FFF2-40B4-BE49-F238E27FC236}">
                  <a16:creationId xmlns:a16="http://schemas.microsoft.com/office/drawing/2014/main" id="{CB21B885-481C-B3F1-7BFA-BA465CC81524}"/>
                </a:ext>
              </a:extLst>
            </p:cNvPr>
            <p:cNvSpPr/>
            <p:nvPr/>
          </p:nvSpPr>
          <p:spPr>
            <a:xfrm>
              <a:off x="4501555" y="3635271"/>
              <a:ext cx="4809" cy="12207"/>
            </a:xfrm>
            <a:custGeom>
              <a:avLst/>
              <a:gdLst>
                <a:gd name="connsiteX0" fmla="*/ 4128 w 4809"/>
                <a:gd name="connsiteY0" fmla="*/ 0 h 12207"/>
                <a:gd name="connsiteX1" fmla="*/ 150 w 4809"/>
                <a:gd name="connsiteY1" fmla="*/ 10030 h 12207"/>
                <a:gd name="connsiteX2" fmla="*/ 699 w 4809"/>
                <a:gd name="connsiteY2" fmla="*/ 12190 h 12207"/>
                <a:gd name="connsiteX3" fmla="*/ 853 w 4809"/>
                <a:gd name="connsiteY3" fmla="*/ 12207 h 12207"/>
                <a:gd name="connsiteX4" fmla="*/ 2722 w 4809"/>
                <a:gd name="connsiteY4" fmla="*/ 11007 h 12207"/>
                <a:gd name="connsiteX5" fmla="*/ 4128 w 4809"/>
                <a:gd name="connsiteY5" fmla="*/ 0 h 12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9" h="12207">
                  <a:moveTo>
                    <a:pt x="4128" y="0"/>
                  </a:moveTo>
                  <a:cubicBezTo>
                    <a:pt x="1968" y="3086"/>
                    <a:pt x="1093" y="6583"/>
                    <a:pt x="150" y="10030"/>
                  </a:cubicBezTo>
                  <a:cubicBezTo>
                    <a:pt x="-72" y="10801"/>
                    <a:pt x="-158" y="12002"/>
                    <a:pt x="699" y="12190"/>
                  </a:cubicBezTo>
                  <a:cubicBezTo>
                    <a:pt x="751" y="12207"/>
                    <a:pt x="802" y="12207"/>
                    <a:pt x="853" y="12207"/>
                  </a:cubicBezTo>
                  <a:cubicBezTo>
                    <a:pt x="1436" y="12207"/>
                    <a:pt x="2311" y="11573"/>
                    <a:pt x="2722" y="11007"/>
                  </a:cubicBezTo>
                  <a:cubicBezTo>
                    <a:pt x="5105" y="7715"/>
                    <a:pt x="5260" y="3943"/>
                    <a:pt x="4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9" name="任意多边形: 形状 428">
              <a:extLst>
                <a:ext uri="{FF2B5EF4-FFF2-40B4-BE49-F238E27FC236}">
                  <a16:creationId xmlns:a16="http://schemas.microsoft.com/office/drawing/2014/main" id="{CF060E10-2B82-BE27-0F41-E879B67AE43D}"/>
                </a:ext>
              </a:extLst>
            </p:cNvPr>
            <p:cNvSpPr/>
            <p:nvPr/>
          </p:nvSpPr>
          <p:spPr>
            <a:xfrm>
              <a:off x="4613870" y="3480332"/>
              <a:ext cx="18246" cy="20728"/>
            </a:xfrm>
            <a:custGeom>
              <a:avLst/>
              <a:gdLst>
                <a:gd name="connsiteX0" fmla="*/ 9976 w 18246"/>
                <a:gd name="connsiteY0" fmla="*/ 0 h 20728"/>
                <a:gd name="connsiteX1" fmla="*/ 940 w 18246"/>
                <a:gd name="connsiteY1" fmla="*/ 5161 h 20728"/>
                <a:gd name="connsiteX2" fmla="*/ 5192 w 18246"/>
                <a:gd name="connsiteY2" fmla="*/ 19425 h 20728"/>
                <a:gd name="connsiteX3" fmla="*/ 9804 w 18246"/>
                <a:gd name="connsiteY3" fmla="*/ 20728 h 20728"/>
                <a:gd name="connsiteX4" fmla="*/ 16748 w 18246"/>
                <a:gd name="connsiteY4" fmla="*/ 15465 h 20728"/>
                <a:gd name="connsiteX5" fmla="*/ 14039 w 18246"/>
                <a:gd name="connsiteY5" fmla="*/ 943 h 20728"/>
                <a:gd name="connsiteX6" fmla="*/ 9976 w 18246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46" h="20728">
                  <a:moveTo>
                    <a:pt x="9976" y="0"/>
                  </a:moveTo>
                  <a:cubicBezTo>
                    <a:pt x="6273" y="0"/>
                    <a:pt x="2381" y="2006"/>
                    <a:pt x="940" y="5161"/>
                  </a:cubicBezTo>
                  <a:cubicBezTo>
                    <a:pt x="-1340" y="10167"/>
                    <a:pt x="700" y="17042"/>
                    <a:pt x="5192" y="19425"/>
                  </a:cubicBezTo>
                  <a:cubicBezTo>
                    <a:pt x="6838" y="20300"/>
                    <a:pt x="8381" y="20728"/>
                    <a:pt x="9804" y="20728"/>
                  </a:cubicBezTo>
                  <a:cubicBezTo>
                    <a:pt x="12668" y="20728"/>
                    <a:pt x="15016" y="18962"/>
                    <a:pt x="16748" y="15465"/>
                  </a:cubicBezTo>
                  <a:cubicBezTo>
                    <a:pt x="19543" y="9824"/>
                    <a:pt x="18308" y="3240"/>
                    <a:pt x="14039" y="943"/>
                  </a:cubicBezTo>
                  <a:cubicBezTo>
                    <a:pt x="12805" y="309"/>
                    <a:pt x="11399" y="0"/>
                    <a:pt x="9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0" name="任意多边形: 形状 429">
              <a:extLst>
                <a:ext uri="{FF2B5EF4-FFF2-40B4-BE49-F238E27FC236}">
                  <a16:creationId xmlns:a16="http://schemas.microsoft.com/office/drawing/2014/main" id="{8491FDB2-78AF-5536-B16E-1A1A7609BFDA}"/>
                </a:ext>
              </a:extLst>
            </p:cNvPr>
            <p:cNvSpPr/>
            <p:nvPr/>
          </p:nvSpPr>
          <p:spPr>
            <a:xfrm>
              <a:off x="4621206" y="33848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89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783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89" y="497"/>
                  </a:cubicBezTo>
                  <a:cubicBezTo>
                    <a:pt x="6464" y="154"/>
                    <a:pt x="6155" y="0"/>
                    <a:pt x="58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1" name="任意多边形: 形状 430">
              <a:extLst>
                <a:ext uri="{FF2B5EF4-FFF2-40B4-BE49-F238E27FC236}">
                  <a16:creationId xmlns:a16="http://schemas.microsoft.com/office/drawing/2014/main" id="{1E2FC5EB-2754-E84A-BC5F-14EAA73F94C0}"/>
                </a:ext>
              </a:extLst>
            </p:cNvPr>
            <p:cNvSpPr/>
            <p:nvPr/>
          </p:nvSpPr>
          <p:spPr>
            <a:xfrm>
              <a:off x="5053223" y="2976560"/>
              <a:ext cx="14737" cy="15824"/>
            </a:xfrm>
            <a:custGeom>
              <a:avLst/>
              <a:gdLst>
                <a:gd name="connsiteX0" fmla="*/ 8198 w 14737"/>
                <a:gd name="connsiteY0" fmla="*/ 0 h 15824"/>
                <a:gd name="connsiteX1" fmla="*/ 4254 w 14737"/>
                <a:gd name="connsiteY1" fmla="*/ 1749 h 15824"/>
                <a:gd name="connsiteX2" fmla="*/ 106 w 14737"/>
                <a:gd name="connsiteY2" fmla="*/ 9258 h 15824"/>
                <a:gd name="connsiteX3" fmla="*/ 4100 w 14737"/>
                <a:gd name="connsiteY3" fmla="*/ 15499 h 15824"/>
                <a:gd name="connsiteX4" fmla="*/ 6003 w 14737"/>
                <a:gd name="connsiteY4" fmla="*/ 15825 h 15824"/>
                <a:gd name="connsiteX5" fmla="*/ 8661 w 14737"/>
                <a:gd name="connsiteY5" fmla="*/ 15465 h 15824"/>
                <a:gd name="connsiteX6" fmla="*/ 10204 w 14737"/>
                <a:gd name="connsiteY6" fmla="*/ 14693 h 15824"/>
                <a:gd name="connsiteX7" fmla="*/ 14079 w 14737"/>
                <a:gd name="connsiteY7" fmla="*/ 9704 h 15824"/>
                <a:gd name="connsiteX8" fmla="*/ 14662 w 14737"/>
                <a:gd name="connsiteY8" fmla="*/ 8041 h 15824"/>
                <a:gd name="connsiteX9" fmla="*/ 10890 w 14737"/>
                <a:gd name="connsiteY9" fmla="*/ 789 h 15824"/>
                <a:gd name="connsiteX10" fmla="*/ 8198 w 14737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7" h="15824">
                  <a:moveTo>
                    <a:pt x="8198" y="0"/>
                  </a:moveTo>
                  <a:cubicBezTo>
                    <a:pt x="6826" y="0"/>
                    <a:pt x="5540" y="634"/>
                    <a:pt x="4254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0" y="15722"/>
                    <a:pt x="5352" y="15825"/>
                    <a:pt x="6003" y="15825"/>
                  </a:cubicBezTo>
                  <a:cubicBezTo>
                    <a:pt x="6878" y="15825"/>
                    <a:pt x="7769" y="15671"/>
                    <a:pt x="8661" y="15465"/>
                  </a:cubicBezTo>
                  <a:cubicBezTo>
                    <a:pt x="9227" y="15345"/>
                    <a:pt x="10221" y="14796"/>
                    <a:pt x="10204" y="14693"/>
                  </a:cubicBezTo>
                  <a:cubicBezTo>
                    <a:pt x="9158" y="10956"/>
                    <a:pt x="12261" y="10921"/>
                    <a:pt x="14079" y="9704"/>
                  </a:cubicBezTo>
                  <a:cubicBezTo>
                    <a:pt x="14456" y="9447"/>
                    <a:pt x="14576" y="8624"/>
                    <a:pt x="14662" y="8041"/>
                  </a:cubicBezTo>
                  <a:cubicBezTo>
                    <a:pt x="15090" y="4955"/>
                    <a:pt x="13684" y="2349"/>
                    <a:pt x="10890" y="789"/>
                  </a:cubicBezTo>
                  <a:cubicBezTo>
                    <a:pt x="9947" y="257"/>
                    <a:pt x="9055" y="0"/>
                    <a:pt x="81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2" name="任意多边形: 形状 431">
              <a:extLst>
                <a:ext uri="{FF2B5EF4-FFF2-40B4-BE49-F238E27FC236}">
                  <a16:creationId xmlns:a16="http://schemas.microsoft.com/office/drawing/2014/main" id="{69EABBC6-FD24-2E06-D3C6-19F6BAB127C1}"/>
                </a:ext>
              </a:extLst>
            </p:cNvPr>
            <p:cNvSpPr/>
            <p:nvPr/>
          </p:nvSpPr>
          <p:spPr>
            <a:xfrm>
              <a:off x="4499174" y="3763584"/>
              <a:ext cx="11199" cy="11453"/>
            </a:xfrm>
            <a:custGeom>
              <a:avLst/>
              <a:gdLst>
                <a:gd name="connsiteX0" fmla="*/ 5309 w 11199"/>
                <a:gd name="connsiteY0" fmla="*/ 0 h 11453"/>
                <a:gd name="connsiteX1" fmla="*/ 3731 w 11199"/>
                <a:gd name="connsiteY1" fmla="*/ 137 h 11453"/>
                <a:gd name="connsiteX2" fmla="*/ 3594 w 11199"/>
                <a:gd name="connsiteY2" fmla="*/ 137 h 11453"/>
                <a:gd name="connsiteX3" fmla="*/ 491 w 11199"/>
                <a:gd name="connsiteY3" fmla="*/ 1612 h 11453"/>
                <a:gd name="connsiteX4" fmla="*/ 1999 w 11199"/>
                <a:gd name="connsiteY4" fmla="*/ 6550 h 11453"/>
                <a:gd name="connsiteX5" fmla="*/ 3302 w 11199"/>
                <a:gd name="connsiteY5" fmla="*/ 8693 h 11453"/>
                <a:gd name="connsiteX6" fmla="*/ 7486 w 11199"/>
                <a:gd name="connsiteY6" fmla="*/ 11453 h 11453"/>
                <a:gd name="connsiteX7" fmla="*/ 8497 w 11199"/>
                <a:gd name="connsiteY7" fmla="*/ 11299 h 11453"/>
                <a:gd name="connsiteX8" fmla="*/ 10520 w 11199"/>
                <a:gd name="connsiteY8" fmla="*/ 6944 h 11453"/>
                <a:gd name="connsiteX9" fmla="*/ 11155 w 11199"/>
                <a:gd name="connsiteY9" fmla="*/ 3789 h 11453"/>
                <a:gd name="connsiteX10" fmla="*/ 8480 w 11199"/>
                <a:gd name="connsiteY10" fmla="*/ 411 h 11453"/>
                <a:gd name="connsiteX11" fmla="*/ 5309 w 11199"/>
                <a:gd name="connsiteY11" fmla="*/ 0 h 11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99" h="11453">
                  <a:moveTo>
                    <a:pt x="5309" y="0"/>
                  </a:moveTo>
                  <a:cubicBezTo>
                    <a:pt x="4811" y="137"/>
                    <a:pt x="4280" y="137"/>
                    <a:pt x="3731" y="137"/>
                  </a:cubicBezTo>
                  <a:cubicBezTo>
                    <a:pt x="3679" y="137"/>
                    <a:pt x="3628" y="137"/>
                    <a:pt x="3594" y="137"/>
                  </a:cubicBezTo>
                  <a:cubicBezTo>
                    <a:pt x="2462" y="137"/>
                    <a:pt x="1296" y="189"/>
                    <a:pt x="491" y="1612"/>
                  </a:cubicBezTo>
                  <a:cubicBezTo>
                    <a:pt x="-847" y="3943"/>
                    <a:pt x="851" y="5092"/>
                    <a:pt x="1999" y="6550"/>
                  </a:cubicBezTo>
                  <a:cubicBezTo>
                    <a:pt x="2514" y="7201"/>
                    <a:pt x="2788" y="8058"/>
                    <a:pt x="3302" y="8693"/>
                  </a:cubicBezTo>
                  <a:cubicBezTo>
                    <a:pt x="4434" y="10116"/>
                    <a:pt x="5771" y="11453"/>
                    <a:pt x="7486" y="11453"/>
                  </a:cubicBezTo>
                  <a:cubicBezTo>
                    <a:pt x="7812" y="11453"/>
                    <a:pt x="8137" y="11402"/>
                    <a:pt x="8497" y="11299"/>
                  </a:cubicBezTo>
                  <a:cubicBezTo>
                    <a:pt x="10349" y="10750"/>
                    <a:pt x="10160" y="8573"/>
                    <a:pt x="10520" y="6944"/>
                  </a:cubicBezTo>
                  <a:cubicBezTo>
                    <a:pt x="10761" y="5898"/>
                    <a:pt x="11035" y="4852"/>
                    <a:pt x="11155" y="3789"/>
                  </a:cubicBezTo>
                  <a:cubicBezTo>
                    <a:pt x="11412" y="1715"/>
                    <a:pt x="10572" y="532"/>
                    <a:pt x="8480" y="411"/>
                  </a:cubicBezTo>
                  <a:cubicBezTo>
                    <a:pt x="7452" y="360"/>
                    <a:pt x="6440" y="154"/>
                    <a:pt x="53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3" name="任意多边形: 形状 432">
              <a:extLst>
                <a:ext uri="{FF2B5EF4-FFF2-40B4-BE49-F238E27FC236}">
                  <a16:creationId xmlns:a16="http://schemas.microsoft.com/office/drawing/2014/main" id="{E8A2E051-E629-98E8-C8E5-16E229F071DD}"/>
                </a:ext>
              </a:extLst>
            </p:cNvPr>
            <p:cNvSpPr/>
            <p:nvPr/>
          </p:nvSpPr>
          <p:spPr>
            <a:xfrm>
              <a:off x="4455275" y="4056644"/>
              <a:ext cx="15821" cy="17487"/>
            </a:xfrm>
            <a:custGeom>
              <a:avLst/>
              <a:gdLst>
                <a:gd name="connsiteX0" fmla="*/ 7614 w 15821"/>
                <a:gd name="connsiteY0" fmla="*/ 0 h 17487"/>
                <a:gd name="connsiteX1" fmla="*/ 2247 w 15821"/>
                <a:gd name="connsiteY1" fmla="*/ 2297 h 17487"/>
                <a:gd name="connsiteX2" fmla="*/ 18 w 15821"/>
                <a:gd name="connsiteY2" fmla="*/ 7750 h 17487"/>
                <a:gd name="connsiteX3" fmla="*/ 2813 w 15821"/>
                <a:gd name="connsiteY3" fmla="*/ 11041 h 17487"/>
                <a:gd name="connsiteX4" fmla="*/ 3242 w 15821"/>
                <a:gd name="connsiteY4" fmla="*/ 13750 h 17487"/>
                <a:gd name="connsiteX5" fmla="*/ 3447 w 15821"/>
                <a:gd name="connsiteY5" fmla="*/ 15396 h 17487"/>
                <a:gd name="connsiteX6" fmla="*/ 9620 w 15821"/>
                <a:gd name="connsiteY6" fmla="*/ 17488 h 17487"/>
                <a:gd name="connsiteX7" fmla="*/ 12620 w 15821"/>
                <a:gd name="connsiteY7" fmla="*/ 16853 h 17487"/>
                <a:gd name="connsiteX8" fmla="*/ 15775 w 15821"/>
                <a:gd name="connsiteY8" fmla="*/ 9464 h 17487"/>
                <a:gd name="connsiteX9" fmla="*/ 12157 w 15821"/>
                <a:gd name="connsiteY9" fmla="*/ 1749 h 17487"/>
                <a:gd name="connsiteX10" fmla="*/ 7614 w 15821"/>
                <a:gd name="connsiteY10" fmla="*/ 0 h 1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21" h="17487">
                  <a:moveTo>
                    <a:pt x="7614" y="0"/>
                  </a:moveTo>
                  <a:cubicBezTo>
                    <a:pt x="5711" y="0"/>
                    <a:pt x="3790" y="771"/>
                    <a:pt x="2247" y="2297"/>
                  </a:cubicBezTo>
                  <a:cubicBezTo>
                    <a:pt x="739" y="3789"/>
                    <a:pt x="259" y="5760"/>
                    <a:pt x="18" y="7750"/>
                  </a:cubicBezTo>
                  <a:cubicBezTo>
                    <a:pt x="-221" y="9807"/>
                    <a:pt x="1939" y="9893"/>
                    <a:pt x="2813" y="11041"/>
                  </a:cubicBezTo>
                  <a:cubicBezTo>
                    <a:pt x="3465" y="11881"/>
                    <a:pt x="4545" y="12550"/>
                    <a:pt x="3242" y="13750"/>
                  </a:cubicBezTo>
                  <a:cubicBezTo>
                    <a:pt x="2625" y="14316"/>
                    <a:pt x="2882" y="15036"/>
                    <a:pt x="3447" y="15396"/>
                  </a:cubicBezTo>
                  <a:cubicBezTo>
                    <a:pt x="5402" y="16596"/>
                    <a:pt x="7494" y="17488"/>
                    <a:pt x="9620" y="17488"/>
                  </a:cubicBezTo>
                  <a:cubicBezTo>
                    <a:pt x="10614" y="17488"/>
                    <a:pt x="11609" y="17299"/>
                    <a:pt x="12620" y="16853"/>
                  </a:cubicBezTo>
                  <a:cubicBezTo>
                    <a:pt x="15243" y="15705"/>
                    <a:pt x="16032" y="13030"/>
                    <a:pt x="15775" y="9464"/>
                  </a:cubicBezTo>
                  <a:cubicBezTo>
                    <a:pt x="15706" y="6995"/>
                    <a:pt x="14249" y="3686"/>
                    <a:pt x="12157" y="1749"/>
                  </a:cubicBezTo>
                  <a:cubicBezTo>
                    <a:pt x="10871" y="583"/>
                    <a:pt x="9243" y="0"/>
                    <a:pt x="761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4" name="任意多边形: 形状 433">
              <a:extLst>
                <a:ext uri="{FF2B5EF4-FFF2-40B4-BE49-F238E27FC236}">
                  <a16:creationId xmlns:a16="http://schemas.microsoft.com/office/drawing/2014/main" id="{172CB087-D010-917A-75F5-A48ACCF4B531}"/>
                </a:ext>
              </a:extLst>
            </p:cNvPr>
            <p:cNvSpPr/>
            <p:nvPr/>
          </p:nvSpPr>
          <p:spPr>
            <a:xfrm>
              <a:off x="5111587" y="30612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595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18" y="17"/>
                    <a:pt x="2880" y="0"/>
                    <a:pt x="27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5" name="任意多边形: 形状 434">
              <a:extLst>
                <a:ext uri="{FF2B5EF4-FFF2-40B4-BE49-F238E27FC236}">
                  <a16:creationId xmlns:a16="http://schemas.microsoft.com/office/drawing/2014/main" id="{F6E8B62E-5EA3-9772-3AE0-8FB37455AC09}"/>
                </a:ext>
              </a:extLst>
            </p:cNvPr>
            <p:cNvSpPr/>
            <p:nvPr/>
          </p:nvSpPr>
          <p:spPr>
            <a:xfrm>
              <a:off x="4462728" y="3985200"/>
              <a:ext cx="7225" cy="7526"/>
            </a:xfrm>
            <a:custGeom>
              <a:avLst/>
              <a:gdLst>
                <a:gd name="connsiteX0" fmla="*/ 3710 w 7225"/>
                <a:gd name="connsiteY0" fmla="*/ 0 h 7526"/>
                <a:gd name="connsiteX1" fmla="*/ 3710 w 7225"/>
                <a:gd name="connsiteY1" fmla="*/ 0 h 7526"/>
                <a:gd name="connsiteX2" fmla="*/ 7 w 7225"/>
                <a:gd name="connsiteY2" fmla="*/ 4612 h 7526"/>
                <a:gd name="connsiteX3" fmla="*/ 3744 w 7225"/>
                <a:gd name="connsiteY3" fmla="*/ 7527 h 7526"/>
                <a:gd name="connsiteX4" fmla="*/ 4276 w 7225"/>
                <a:gd name="connsiteY4" fmla="*/ 7493 h 7526"/>
                <a:gd name="connsiteX5" fmla="*/ 7225 w 7225"/>
                <a:gd name="connsiteY5" fmla="*/ 3892 h 7526"/>
                <a:gd name="connsiteX6" fmla="*/ 3710 w 7225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7526">
                  <a:moveTo>
                    <a:pt x="3710" y="0"/>
                  </a:moveTo>
                  <a:cubicBezTo>
                    <a:pt x="3710" y="0"/>
                    <a:pt x="3710" y="0"/>
                    <a:pt x="3710" y="0"/>
                  </a:cubicBezTo>
                  <a:cubicBezTo>
                    <a:pt x="1859" y="0"/>
                    <a:pt x="-131" y="2469"/>
                    <a:pt x="7" y="4612"/>
                  </a:cubicBezTo>
                  <a:cubicBezTo>
                    <a:pt x="127" y="6327"/>
                    <a:pt x="1756" y="7527"/>
                    <a:pt x="3744" y="7527"/>
                  </a:cubicBezTo>
                  <a:cubicBezTo>
                    <a:pt x="3916" y="7527"/>
                    <a:pt x="4104" y="7510"/>
                    <a:pt x="4276" y="7493"/>
                  </a:cubicBezTo>
                  <a:cubicBezTo>
                    <a:pt x="6385" y="7269"/>
                    <a:pt x="7190" y="5881"/>
                    <a:pt x="7225" y="3892"/>
                  </a:cubicBezTo>
                  <a:cubicBezTo>
                    <a:pt x="7276" y="1800"/>
                    <a:pt x="5596" y="0"/>
                    <a:pt x="37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6" name="任意多边形: 形状 435">
              <a:extLst>
                <a:ext uri="{FF2B5EF4-FFF2-40B4-BE49-F238E27FC236}">
                  <a16:creationId xmlns:a16="http://schemas.microsoft.com/office/drawing/2014/main" id="{E442EC07-768B-BFEB-DE97-4B5A7CC83CD6}"/>
                </a:ext>
              </a:extLst>
            </p:cNvPr>
            <p:cNvSpPr/>
            <p:nvPr/>
          </p:nvSpPr>
          <p:spPr>
            <a:xfrm>
              <a:off x="5079440" y="3203989"/>
              <a:ext cx="3103" cy="2400"/>
            </a:xfrm>
            <a:custGeom>
              <a:avLst/>
              <a:gdLst>
                <a:gd name="connsiteX0" fmla="*/ 3103 w 3103"/>
                <a:gd name="connsiteY0" fmla="*/ 0 h 2400"/>
                <a:gd name="connsiteX1" fmla="*/ 0 w 3103"/>
                <a:gd name="connsiteY1" fmla="*/ 2400 h 2400"/>
                <a:gd name="connsiteX2" fmla="*/ 0 w 3103"/>
                <a:gd name="connsiteY2" fmla="*/ 2400 h 2400"/>
                <a:gd name="connsiteX3" fmla="*/ 3103 w 3103"/>
                <a:gd name="connsiteY3" fmla="*/ 0 h 2400"/>
                <a:gd name="connsiteX4" fmla="*/ 3103 w 3103"/>
                <a:gd name="connsiteY4" fmla="*/ 0 h 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00">
                  <a:moveTo>
                    <a:pt x="3103" y="0"/>
                  </a:moveTo>
                  <a:cubicBezTo>
                    <a:pt x="2057" y="806"/>
                    <a:pt x="1029" y="1612"/>
                    <a:pt x="0" y="2400"/>
                  </a:cubicBezTo>
                  <a:lnTo>
                    <a:pt x="0" y="2400"/>
                  </a:lnTo>
                  <a:cubicBezTo>
                    <a:pt x="1029" y="1612"/>
                    <a:pt x="2057" y="806"/>
                    <a:pt x="3103" y="0"/>
                  </a:cubicBezTo>
                  <a:cubicBezTo>
                    <a:pt x="3103" y="0"/>
                    <a:pt x="3103" y="0"/>
                    <a:pt x="31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7" name="任意多边形: 形状 436">
              <a:extLst>
                <a:ext uri="{FF2B5EF4-FFF2-40B4-BE49-F238E27FC236}">
                  <a16:creationId xmlns:a16="http://schemas.microsoft.com/office/drawing/2014/main" id="{C1A99F4D-26E6-790E-2A1B-0F89909698AA}"/>
                </a:ext>
              </a:extLst>
            </p:cNvPr>
            <p:cNvSpPr/>
            <p:nvPr/>
          </p:nvSpPr>
          <p:spPr>
            <a:xfrm>
              <a:off x="5079457" y="3203920"/>
              <a:ext cx="3103" cy="2468"/>
            </a:xfrm>
            <a:custGeom>
              <a:avLst/>
              <a:gdLst>
                <a:gd name="connsiteX0" fmla="*/ 2555 w 3103"/>
                <a:gd name="connsiteY0" fmla="*/ 0 h 2468"/>
                <a:gd name="connsiteX1" fmla="*/ 34 w 3103"/>
                <a:gd name="connsiteY1" fmla="*/ 2332 h 2468"/>
                <a:gd name="connsiteX2" fmla="*/ 0 w 3103"/>
                <a:gd name="connsiteY2" fmla="*/ 2469 h 2468"/>
                <a:gd name="connsiteX3" fmla="*/ 3103 w 3103"/>
                <a:gd name="connsiteY3" fmla="*/ 69 h 2468"/>
                <a:gd name="connsiteX4" fmla="*/ 2555 w 3103"/>
                <a:gd name="connsiteY4" fmla="*/ 0 h 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68">
                  <a:moveTo>
                    <a:pt x="2555" y="0"/>
                  </a:moveTo>
                  <a:cubicBezTo>
                    <a:pt x="1492" y="0"/>
                    <a:pt x="652" y="772"/>
                    <a:pt x="34" y="2332"/>
                  </a:cubicBezTo>
                  <a:lnTo>
                    <a:pt x="0" y="2469"/>
                  </a:lnTo>
                  <a:cubicBezTo>
                    <a:pt x="1029" y="1663"/>
                    <a:pt x="2057" y="874"/>
                    <a:pt x="3103" y="69"/>
                  </a:cubicBezTo>
                  <a:cubicBezTo>
                    <a:pt x="2897" y="34"/>
                    <a:pt x="2726" y="0"/>
                    <a:pt x="255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8" name="任意多边形: 形状 437">
              <a:extLst>
                <a:ext uri="{FF2B5EF4-FFF2-40B4-BE49-F238E27FC236}">
                  <a16:creationId xmlns:a16="http://schemas.microsoft.com/office/drawing/2014/main" id="{354DDE8C-5CAC-7A50-9E0B-E28A1D727C02}"/>
                </a:ext>
              </a:extLst>
            </p:cNvPr>
            <p:cNvSpPr/>
            <p:nvPr/>
          </p:nvSpPr>
          <p:spPr>
            <a:xfrm>
              <a:off x="5096528" y="31074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66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18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2" y="6498"/>
                    <a:pt x="17202" y="5058"/>
                    <a:pt x="15368" y="3292"/>
                  </a:cubicBezTo>
                  <a:cubicBezTo>
                    <a:pt x="13071" y="1063"/>
                    <a:pt x="9984" y="0"/>
                    <a:pt x="68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9" name="任意多边形: 形状 438">
              <a:extLst>
                <a:ext uri="{FF2B5EF4-FFF2-40B4-BE49-F238E27FC236}">
                  <a16:creationId xmlns:a16="http://schemas.microsoft.com/office/drawing/2014/main" id="{8C1022FB-05AD-DCAE-55AF-B46BA2BD27D1}"/>
                </a:ext>
              </a:extLst>
            </p:cNvPr>
            <p:cNvSpPr/>
            <p:nvPr/>
          </p:nvSpPr>
          <p:spPr>
            <a:xfrm>
              <a:off x="4550321" y="3969375"/>
              <a:ext cx="11932" cy="11075"/>
            </a:xfrm>
            <a:custGeom>
              <a:avLst/>
              <a:gdLst>
                <a:gd name="connsiteX0" fmla="*/ 7945 w 11932"/>
                <a:gd name="connsiteY0" fmla="*/ 0 h 11075"/>
                <a:gd name="connsiteX1" fmla="*/ 6916 w 11932"/>
                <a:gd name="connsiteY1" fmla="*/ 86 h 11075"/>
                <a:gd name="connsiteX2" fmla="*/ 1258 w 11932"/>
                <a:gd name="connsiteY2" fmla="*/ 2041 h 11075"/>
                <a:gd name="connsiteX3" fmla="*/ 1155 w 11932"/>
                <a:gd name="connsiteY3" fmla="*/ 6652 h 11075"/>
                <a:gd name="connsiteX4" fmla="*/ 3264 w 11932"/>
                <a:gd name="connsiteY4" fmla="*/ 8195 h 11075"/>
                <a:gd name="connsiteX5" fmla="*/ 8459 w 11932"/>
                <a:gd name="connsiteY5" fmla="*/ 11076 h 11075"/>
                <a:gd name="connsiteX6" fmla="*/ 10637 w 11932"/>
                <a:gd name="connsiteY6" fmla="*/ 10321 h 11075"/>
                <a:gd name="connsiteX7" fmla="*/ 10911 w 11932"/>
                <a:gd name="connsiteY7" fmla="*/ 2761 h 11075"/>
                <a:gd name="connsiteX8" fmla="*/ 7945 w 11932"/>
                <a:gd name="connsiteY8" fmla="*/ 0 h 1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932" h="11075">
                  <a:moveTo>
                    <a:pt x="7945" y="0"/>
                  </a:moveTo>
                  <a:cubicBezTo>
                    <a:pt x="7619" y="0"/>
                    <a:pt x="7276" y="34"/>
                    <a:pt x="6916" y="86"/>
                  </a:cubicBezTo>
                  <a:cubicBezTo>
                    <a:pt x="5099" y="189"/>
                    <a:pt x="2904" y="429"/>
                    <a:pt x="1258" y="2041"/>
                  </a:cubicBezTo>
                  <a:cubicBezTo>
                    <a:pt x="-130" y="3412"/>
                    <a:pt x="-645" y="5092"/>
                    <a:pt x="1155" y="6652"/>
                  </a:cubicBezTo>
                  <a:cubicBezTo>
                    <a:pt x="1824" y="7218"/>
                    <a:pt x="2613" y="7613"/>
                    <a:pt x="3264" y="8195"/>
                  </a:cubicBezTo>
                  <a:cubicBezTo>
                    <a:pt x="4842" y="9567"/>
                    <a:pt x="6590" y="11076"/>
                    <a:pt x="8459" y="11076"/>
                  </a:cubicBezTo>
                  <a:cubicBezTo>
                    <a:pt x="9162" y="11076"/>
                    <a:pt x="9899" y="10853"/>
                    <a:pt x="10637" y="10321"/>
                  </a:cubicBezTo>
                  <a:cubicBezTo>
                    <a:pt x="13294" y="8418"/>
                    <a:pt x="11065" y="5315"/>
                    <a:pt x="10911" y="2761"/>
                  </a:cubicBezTo>
                  <a:cubicBezTo>
                    <a:pt x="10774" y="926"/>
                    <a:pt x="9745" y="0"/>
                    <a:pt x="79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0" name="任意多边形: 形状 439">
              <a:extLst>
                <a:ext uri="{FF2B5EF4-FFF2-40B4-BE49-F238E27FC236}">
                  <a16:creationId xmlns:a16="http://schemas.microsoft.com/office/drawing/2014/main" id="{2CF62F82-9938-0EBF-9D73-DB323291B7A6}"/>
                </a:ext>
              </a:extLst>
            </p:cNvPr>
            <p:cNvSpPr/>
            <p:nvPr/>
          </p:nvSpPr>
          <p:spPr>
            <a:xfrm>
              <a:off x="5089528" y="29496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0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8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78 h 29815"/>
                <a:gd name="connsiteX18" fmla="*/ 14567 w 24752"/>
                <a:gd name="connsiteY18" fmla="*/ 429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0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1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0" y="29781"/>
                  </a:cubicBezTo>
                  <a:cubicBezTo>
                    <a:pt x="11687" y="29558"/>
                    <a:pt x="12527" y="26489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8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78"/>
                  </a:cubicBezTo>
                  <a:cubicBezTo>
                    <a:pt x="18802" y="2692"/>
                    <a:pt x="16967" y="909"/>
                    <a:pt x="14567" y="429"/>
                  </a:cubicBezTo>
                  <a:cubicBezTo>
                    <a:pt x="13710" y="154"/>
                    <a:pt x="12972" y="0"/>
                    <a:pt x="123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1" name="任意多边形: 形状 440">
              <a:extLst>
                <a:ext uri="{FF2B5EF4-FFF2-40B4-BE49-F238E27FC236}">
                  <a16:creationId xmlns:a16="http://schemas.microsoft.com/office/drawing/2014/main" id="{1F258227-8771-A36D-1FB6-7805ED0C762E}"/>
                </a:ext>
              </a:extLst>
            </p:cNvPr>
            <p:cNvSpPr/>
            <p:nvPr/>
          </p:nvSpPr>
          <p:spPr>
            <a:xfrm>
              <a:off x="5038830" y="3174671"/>
              <a:ext cx="16285" cy="15824"/>
            </a:xfrm>
            <a:custGeom>
              <a:avLst/>
              <a:gdLst>
                <a:gd name="connsiteX0" fmla="*/ 6595 w 16285"/>
                <a:gd name="connsiteY0" fmla="*/ 0 h 15824"/>
                <a:gd name="connsiteX1" fmla="*/ 45 w 16285"/>
                <a:gd name="connsiteY1" fmla="*/ 5966 h 15824"/>
                <a:gd name="connsiteX2" fmla="*/ 8412 w 16285"/>
                <a:gd name="connsiteY2" fmla="*/ 15688 h 15824"/>
                <a:gd name="connsiteX3" fmla="*/ 10161 w 16285"/>
                <a:gd name="connsiteY3" fmla="*/ 15825 h 15824"/>
                <a:gd name="connsiteX4" fmla="*/ 15870 w 16285"/>
                <a:gd name="connsiteY4" fmla="*/ 10218 h 15824"/>
                <a:gd name="connsiteX5" fmla="*/ 16265 w 16285"/>
                <a:gd name="connsiteY5" fmla="*/ 7115 h 15824"/>
                <a:gd name="connsiteX6" fmla="*/ 13007 w 16285"/>
                <a:gd name="connsiteY6" fmla="*/ 2417 h 15824"/>
                <a:gd name="connsiteX7" fmla="*/ 12715 w 16285"/>
                <a:gd name="connsiteY7" fmla="*/ 2400 h 15824"/>
                <a:gd name="connsiteX8" fmla="*/ 11447 w 16285"/>
                <a:gd name="connsiteY8" fmla="*/ 2537 h 15824"/>
                <a:gd name="connsiteX9" fmla="*/ 10247 w 16285"/>
                <a:gd name="connsiteY9" fmla="*/ 2675 h 15824"/>
                <a:gd name="connsiteX10" fmla="*/ 8292 w 16285"/>
                <a:gd name="connsiteY10" fmla="*/ 274 h 15824"/>
                <a:gd name="connsiteX11" fmla="*/ 6595 w 16285"/>
                <a:gd name="connsiteY11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285" h="15824">
                  <a:moveTo>
                    <a:pt x="6595" y="0"/>
                  </a:moveTo>
                  <a:cubicBezTo>
                    <a:pt x="3440" y="0"/>
                    <a:pt x="405" y="2589"/>
                    <a:pt x="45" y="5966"/>
                  </a:cubicBezTo>
                  <a:cubicBezTo>
                    <a:pt x="-452" y="10750"/>
                    <a:pt x="3183" y="14968"/>
                    <a:pt x="8412" y="15688"/>
                  </a:cubicBezTo>
                  <a:cubicBezTo>
                    <a:pt x="9047" y="15773"/>
                    <a:pt x="9629" y="15825"/>
                    <a:pt x="10161" y="15825"/>
                  </a:cubicBezTo>
                  <a:cubicBezTo>
                    <a:pt x="13127" y="15825"/>
                    <a:pt x="14567" y="14350"/>
                    <a:pt x="15870" y="10218"/>
                  </a:cubicBezTo>
                  <a:cubicBezTo>
                    <a:pt x="15956" y="9618"/>
                    <a:pt x="16385" y="8350"/>
                    <a:pt x="16265" y="7115"/>
                  </a:cubicBezTo>
                  <a:cubicBezTo>
                    <a:pt x="16059" y="4955"/>
                    <a:pt x="15167" y="2589"/>
                    <a:pt x="13007" y="2417"/>
                  </a:cubicBezTo>
                  <a:cubicBezTo>
                    <a:pt x="12904" y="2417"/>
                    <a:pt x="12818" y="2400"/>
                    <a:pt x="12715" y="2400"/>
                  </a:cubicBezTo>
                  <a:cubicBezTo>
                    <a:pt x="12287" y="2400"/>
                    <a:pt x="11858" y="2469"/>
                    <a:pt x="11447" y="2537"/>
                  </a:cubicBezTo>
                  <a:cubicBezTo>
                    <a:pt x="11035" y="2606"/>
                    <a:pt x="10624" y="2675"/>
                    <a:pt x="10247" y="2675"/>
                  </a:cubicBezTo>
                  <a:cubicBezTo>
                    <a:pt x="9269" y="2675"/>
                    <a:pt x="8515" y="2246"/>
                    <a:pt x="8292" y="274"/>
                  </a:cubicBezTo>
                  <a:cubicBezTo>
                    <a:pt x="7744" y="86"/>
                    <a:pt x="7178" y="0"/>
                    <a:pt x="659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2" name="任意多边形: 形状 441">
              <a:extLst>
                <a:ext uri="{FF2B5EF4-FFF2-40B4-BE49-F238E27FC236}">
                  <a16:creationId xmlns:a16="http://schemas.microsoft.com/office/drawing/2014/main" id="{FD4B7615-73FD-9CC9-3E90-B180898FA0A7}"/>
                </a:ext>
              </a:extLst>
            </p:cNvPr>
            <p:cNvSpPr/>
            <p:nvPr/>
          </p:nvSpPr>
          <p:spPr>
            <a:xfrm>
              <a:off x="4877074" y="3378696"/>
              <a:ext cx="7307" cy="6823"/>
            </a:xfrm>
            <a:custGeom>
              <a:avLst/>
              <a:gdLst>
                <a:gd name="connsiteX0" fmla="*/ 4393 w 7307"/>
                <a:gd name="connsiteY0" fmla="*/ 0 h 6823"/>
                <a:gd name="connsiteX1" fmla="*/ 295 w 7307"/>
                <a:gd name="connsiteY1" fmla="*/ 2520 h 6823"/>
                <a:gd name="connsiteX2" fmla="*/ 2387 w 7307"/>
                <a:gd name="connsiteY2" fmla="*/ 6566 h 6823"/>
                <a:gd name="connsiteX3" fmla="*/ 2815 w 7307"/>
                <a:gd name="connsiteY3" fmla="*/ 6824 h 6823"/>
                <a:gd name="connsiteX4" fmla="*/ 7307 w 7307"/>
                <a:gd name="connsiteY4" fmla="*/ 2177 h 6823"/>
                <a:gd name="connsiteX5" fmla="*/ 6141 w 7307"/>
                <a:gd name="connsiteY5" fmla="*/ 480 h 6823"/>
                <a:gd name="connsiteX6" fmla="*/ 4393 w 7307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7" h="6823">
                  <a:moveTo>
                    <a:pt x="4393" y="0"/>
                  </a:moveTo>
                  <a:cubicBezTo>
                    <a:pt x="2867" y="0"/>
                    <a:pt x="1186" y="892"/>
                    <a:pt x="295" y="2520"/>
                  </a:cubicBezTo>
                  <a:cubicBezTo>
                    <a:pt x="-682" y="4475"/>
                    <a:pt x="964" y="5521"/>
                    <a:pt x="2387" y="6566"/>
                  </a:cubicBezTo>
                  <a:lnTo>
                    <a:pt x="2815" y="6824"/>
                  </a:lnTo>
                  <a:cubicBezTo>
                    <a:pt x="4324" y="5263"/>
                    <a:pt x="5816" y="3720"/>
                    <a:pt x="7307" y="2177"/>
                  </a:cubicBezTo>
                  <a:cubicBezTo>
                    <a:pt x="7067" y="1457"/>
                    <a:pt x="6673" y="823"/>
                    <a:pt x="6141" y="480"/>
                  </a:cubicBezTo>
                  <a:cubicBezTo>
                    <a:pt x="5627" y="154"/>
                    <a:pt x="5027" y="0"/>
                    <a:pt x="439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3" name="任意多边形: 形状 442">
              <a:extLst>
                <a:ext uri="{FF2B5EF4-FFF2-40B4-BE49-F238E27FC236}">
                  <a16:creationId xmlns:a16="http://schemas.microsoft.com/office/drawing/2014/main" id="{42A0B7E9-F231-5CEF-A836-7DE7D910B84B}"/>
                </a:ext>
              </a:extLst>
            </p:cNvPr>
            <p:cNvSpPr/>
            <p:nvPr/>
          </p:nvSpPr>
          <p:spPr>
            <a:xfrm>
              <a:off x="4875424" y="3322203"/>
              <a:ext cx="6725" cy="7423"/>
            </a:xfrm>
            <a:custGeom>
              <a:avLst/>
              <a:gdLst>
                <a:gd name="connsiteX0" fmla="*/ 2871 w 6725"/>
                <a:gd name="connsiteY0" fmla="*/ 0 h 7423"/>
                <a:gd name="connsiteX1" fmla="*/ 299 w 6725"/>
                <a:gd name="connsiteY1" fmla="*/ 1937 h 7423"/>
                <a:gd name="connsiteX2" fmla="*/ 1688 w 6725"/>
                <a:gd name="connsiteY2" fmla="*/ 6875 h 7423"/>
                <a:gd name="connsiteX3" fmla="*/ 3934 w 6725"/>
                <a:gd name="connsiteY3" fmla="*/ 7424 h 7423"/>
                <a:gd name="connsiteX4" fmla="*/ 6592 w 6725"/>
                <a:gd name="connsiteY4" fmla="*/ 5315 h 7423"/>
                <a:gd name="connsiteX5" fmla="*/ 4122 w 6725"/>
                <a:gd name="connsiteY5" fmla="*/ 257 h 7423"/>
                <a:gd name="connsiteX6" fmla="*/ 2871 w 6725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5" h="7423">
                  <a:moveTo>
                    <a:pt x="2871" y="0"/>
                  </a:moveTo>
                  <a:cubicBezTo>
                    <a:pt x="1722" y="0"/>
                    <a:pt x="882" y="737"/>
                    <a:pt x="299" y="1937"/>
                  </a:cubicBezTo>
                  <a:cubicBezTo>
                    <a:pt x="-438" y="3961"/>
                    <a:pt x="248" y="6224"/>
                    <a:pt x="1688" y="6875"/>
                  </a:cubicBezTo>
                  <a:cubicBezTo>
                    <a:pt x="2511" y="7252"/>
                    <a:pt x="3282" y="7424"/>
                    <a:pt x="3934" y="7424"/>
                  </a:cubicBezTo>
                  <a:cubicBezTo>
                    <a:pt x="5254" y="7424"/>
                    <a:pt x="6215" y="6704"/>
                    <a:pt x="6592" y="5315"/>
                  </a:cubicBezTo>
                  <a:cubicBezTo>
                    <a:pt x="7123" y="3378"/>
                    <a:pt x="6026" y="1029"/>
                    <a:pt x="4122" y="257"/>
                  </a:cubicBezTo>
                  <a:cubicBezTo>
                    <a:pt x="3677" y="86"/>
                    <a:pt x="3265" y="0"/>
                    <a:pt x="28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4" name="任意多边形: 形状 443">
              <a:extLst>
                <a:ext uri="{FF2B5EF4-FFF2-40B4-BE49-F238E27FC236}">
                  <a16:creationId xmlns:a16="http://schemas.microsoft.com/office/drawing/2014/main" id="{2650B03A-5804-E35B-2F7F-760EE085E1BA}"/>
                </a:ext>
              </a:extLst>
            </p:cNvPr>
            <p:cNvSpPr/>
            <p:nvPr/>
          </p:nvSpPr>
          <p:spPr>
            <a:xfrm>
              <a:off x="4895940" y="3348212"/>
              <a:ext cx="8449" cy="6909"/>
            </a:xfrm>
            <a:custGeom>
              <a:avLst/>
              <a:gdLst>
                <a:gd name="connsiteX0" fmla="*/ 3512 w 8449"/>
                <a:gd name="connsiteY0" fmla="*/ 0 h 6909"/>
                <a:gd name="connsiteX1" fmla="*/ 306 w 8449"/>
                <a:gd name="connsiteY1" fmla="*/ 2315 h 6909"/>
                <a:gd name="connsiteX2" fmla="*/ 1626 w 8449"/>
                <a:gd name="connsiteY2" fmla="*/ 6584 h 6909"/>
                <a:gd name="connsiteX3" fmla="*/ 2895 w 8449"/>
                <a:gd name="connsiteY3" fmla="*/ 6909 h 6909"/>
                <a:gd name="connsiteX4" fmla="*/ 4558 w 8449"/>
                <a:gd name="connsiteY4" fmla="*/ 6395 h 6909"/>
                <a:gd name="connsiteX5" fmla="*/ 4626 w 8449"/>
                <a:gd name="connsiteY5" fmla="*/ 6447 h 6909"/>
                <a:gd name="connsiteX6" fmla="*/ 5724 w 8449"/>
                <a:gd name="connsiteY6" fmla="*/ 6652 h 6909"/>
                <a:gd name="connsiteX7" fmla="*/ 8450 w 8449"/>
                <a:gd name="connsiteY7" fmla="*/ 5366 h 6909"/>
                <a:gd name="connsiteX8" fmla="*/ 7078 w 8449"/>
                <a:gd name="connsiteY8" fmla="*/ 2863 h 6909"/>
                <a:gd name="connsiteX9" fmla="*/ 6221 w 8449"/>
                <a:gd name="connsiteY9" fmla="*/ 2537 h 6909"/>
                <a:gd name="connsiteX10" fmla="*/ 4643 w 8449"/>
                <a:gd name="connsiteY10" fmla="*/ 343 h 6909"/>
                <a:gd name="connsiteX11" fmla="*/ 3512 w 8449"/>
                <a:gd name="connsiteY11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49" h="6909">
                  <a:moveTo>
                    <a:pt x="3512" y="0"/>
                  </a:moveTo>
                  <a:cubicBezTo>
                    <a:pt x="2243" y="0"/>
                    <a:pt x="769" y="977"/>
                    <a:pt x="306" y="2315"/>
                  </a:cubicBezTo>
                  <a:cubicBezTo>
                    <a:pt x="-311" y="4063"/>
                    <a:pt x="-54" y="5641"/>
                    <a:pt x="1626" y="6584"/>
                  </a:cubicBezTo>
                  <a:cubicBezTo>
                    <a:pt x="2037" y="6807"/>
                    <a:pt x="2466" y="6909"/>
                    <a:pt x="2895" y="6909"/>
                  </a:cubicBezTo>
                  <a:cubicBezTo>
                    <a:pt x="3478" y="6909"/>
                    <a:pt x="4044" y="6721"/>
                    <a:pt x="4558" y="6395"/>
                  </a:cubicBezTo>
                  <a:lnTo>
                    <a:pt x="4626" y="6447"/>
                  </a:lnTo>
                  <a:cubicBezTo>
                    <a:pt x="5004" y="6584"/>
                    <a:pt x="5381" y="6652"/>
                    <a:pt x="5724" y="6652"/>
                  </a:cubicBezTo>
                  <a:cubicBezTo>
                    <a:pt x="6735" y="6652"/>
                    <a:pt x="7644" y="6121"/>
                    <a:pt x="8450" y="5366"/>
                  </a:cubicBezTo>
                  <a:cubicBezTo>
                    <a:pt x="8381" y="4269"/>
                    <a:pt x="8175" y="3395"/>
                    <a:pt x="7078" y="2863"/>
                  </a:cubicBezTo>
                  <a:cubicBezTo>
                    <a:pt x="6769" y="2709"/>
                    <a:pt x="6495" y="2606"/>
                    <a:pt x="6221" y="2537"/>
                  </a:cubicBezTo>
                  <a:cubicBezTo>
                    <a:pt x="6032" y="1663"/>
                    <a:pt x="5450" y="926"/>
                    <a:pt x="4643" y="343"/>
                  </a:cubicBezTo>
                  <a:cubicBezTo>
                    <a:pt x="4335" y="103"/>
                    <a:pt x="3941" y="0"/>
                    <a:pt x="35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5" name="任意多边形: 形状 444">
              <a:extLst>
                <a:ext uri="{FF2B5EF4-FFF2-40B4-BE49-F238E27FC236}">
                  <a16:creationId xmlns:a16="http://schemas.microsoft.com/office/drawing/2014/main" id="{23DCEFA9-2878-0AEE-7DCB-34F34F41ABEE}"/>
                </a:ext>
              </a:extLst>
            </p:cNvPr>
            <p:cNvSpPr/>
            <p:nvPr/>
          </p:nvSpPr>
          <p:spPr>
            <a:xfrm>
              <a:off x="4906008" y="3352053"/>
              <a:ext cx="5582" cy="6206"/>
            </a:xfrm>
            <a:custGeom>
              <a:avLst/>
              <a:gdLst>
                <a:gd name="connsiteX0" fmla="*/ 3114 w 5582"/>
                <a:gd name="connsiteY0" fmla="*/ 0 h 6206"/>
                <a:gd name="connsiteX1" fmla="*/ 216 w 5582"/>
                <a:gd name="connsiteY1" fmla="*/ 2229 h 6206"/>
                <a:gd name="connsiteX2" fmla="*/ 576 w 5582"/>
                <a:gd name="connsiteY2" fmla="*/ 6206 h 6206"/>
                <a:gd name="connsiteX3" fmla="*/ 5583 w 5582"/>
                <a:gd name="connsiteY3" fmla="*/ 1183 h 6206"/>
                <a:gd name="connsiteX4" fmla="*/ 4503 w 5582"/>
                <a:gd name="connsiteY4" fmla="*/ 343 h 6206"/>
                <a:gd name="connsiteX5" fmla="*/ 3114 w 5582"/>
                <a:gd name="connsiteY5" fmla="*/ 0 h 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82" h="6206">
                  <a:moveTo>
                    <a:pt x="3114" y="0"/>
                  </a:moveTo>
                  <a:cubicBezTo>
                    <a:pt x="1879" y="0"/>
                    <a:pt x="748" y="823"/>
                    <a:pt x="216" y="2229"/>
                  </a:cubicBezTo>
                  <a:cubicBezTo>
                    <a:pt x="-195" y="3326"/>
                    <a:pt x="11" y="5024"/>
                    <a:pt x="576" y="6206"/>
                  </a:cubicBezTo>
                  <a:cubicBezTo>
                    <a:pt x="2257" y="4526"/>
                    <a:pt x="3920" y="2846"/>
                    <a:pt x="5583" y="1183"/>
                  </a:cubicBezTo>
                  <a:cubicBezTo>
                    <a:pt x="5274" y="857"/>
                    <a:pt x="4914" y="566"/>
                    <a:pt x="4503" y="343"/>
                  </a:cubicBezTo>
                  <a:cubicBezTo>
                    <a:pt x="4040" y="103"/>
                    <a:pt x="3560" y="0"/>
                    <a:pt x="311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6" name="任意多边形: 形状 445">
              <a:extLst>
                <a:ext uri="{FF2B5EF4-FFF2-40B4-BE49-F238E27FC236}">
                  <a16:creationId xmlns:a16="http://schemas.microsoft.com/office/drawing/2014/main" id="{7D1EA439-A45B-D96F-ACF9-90446BADA566}"/>
                </a:ext>
              </a:extLst>
            </p:cNvPr>
            <p:cNvSpPr/>
            <p:nvPr/>
          </p:nvSpPr>
          <p:spPr>
            <a:xfrm>
              <a:off x="4846784" y="3236135"/>
              <a:ext cx="16071" cy="17967"/>
            </a:xfrm>
            <a:custGeom>
              <a:avLst/>
              <a:gdLst>
                <a:gd name="connsiteX0" fmla="*/ 8297 w 16071"/>
                <a:gd name="connsiteY0" fmla="*/ 0 h 17967"/>
                <a:gd name="connsiteX1" fmla="*/ 16 w 16071"/>
                <a:gd name="connsiteY1" fmla="*/ 8384 h 17967"/>
                <a:gd name="connsiteX2" fmla="*/ 907 w 16071"/>
                <a:gd name="connsiteY2" fmla="*/ 9533 h 17967"/>
                <a:gd name="connsiteX3" fmla="*/ 1147 w 16071"/>
                <a:gd name="connsiteY3" fmla="*/ 9498 h 17967"/>
                <a:gd name="connsiteX4" fmla="*/ 2227 w 16071"/>
                <a:gd name="connsiteY4" fmla="*/ 9344 h 17967"/>
                <a:gd name="connsiteX5" fmla="*/ 2844 w 16071"/>
                <a:gd name="connsiteY5" fmla="*/ 12344 h 17967"/>
                <a:gd name="connsiteX6" fmla="*/ 4834 w 16071"/>
                <a:gd name="connsiteY6" fmla="*/ 17111 h 17967"/>
                <a:gd name="connsiteX7" fmla="*/ 8571 w 16071"/>
                <a:gd name="connsiteY7" fmla="*/ 17968 h 17967"/>
                <a:gd name="connsiteX8" fmla="*/ 15652 w 16071"/>
                <a:gd name="connsiteY8" fmla="*/ 13322 h 17967"/>
                <a:gd name="connsiteX9" fmla="*/ 9566 w 16071"/>
                <a:gd name="connsiteY9" fmla="*/ 223 h 17967"/>
                <a:gd name="connsiteX10" fmla="*/ 8297 w 16071"/>
                <a:gd name="connsiteY10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71" h="17967">
                  <a:moveTo>
                    <a:pt x="8297" y="0"/>
                  </a:moveTo>
                  <a:cubicBezTo>
                    <a:pt x="4490" y="0"/>
                    <a:pt x="-310" y="4509"/>
                    <a:pt x="16" y="8384"/>
                  </a:cubicBezTo>
                  <a:cubicBezTo>
                    <a:pt x="67" y="8915"/>
                    <a:pt x="324" y="9533"/>
                    <a:pt x="907" y="9533"/>
                  </a:cubicBezTo>
                  <a:cubicBezTo>
                    <a:pt x="976" y="9533"/>
                    <a:pt x="1061" y="9516"/>
                    <a:pt x="1147" y="9498"/>
                  </a:cubicBezTo>
                  <a:cubicBezTo>
                    <a:pt x="1576" y="9395"/>
                    <a:pt x="1936" y="9344"/>
                    <a:pt x="2227" y="9344"/>
                  </a:cubicBezTo>
                  <a:cubicBezTo>
                    <a:pt x="4165" y="9344"/>
                    <a:pt x="3359" y="11470"/>
                    <a:pt x="2844" y="12344"/>
                  </a:cubicBezTo>
                  <a:cubicBezTo>
                    <a:pt x="1164" y="15225"/>
                    <a:pt x="2879" y="16185"/>
                    <a:pt x="4834" y="17111"/>
                  </a:cubicBezTo>
                  <a:cubicBezTo>
                    <a:pt x="6051" y="17694"/>
                    <a:pt x="7337" y="17968"/>
                    <a:pt x="8571" y="17968"/>
                  </a:cubicBezTo>
                  <a:cubicBezTo>
                    <a:pt x="11709" y="17968"/>
                    <a:pt x="14606" y="16219"/>
                    <a:pt x="15652" y="13322"/>
                  </a:cubicBezTo>
                  <a:cubicBezTo>
                    <a:pt x="17281" y="8830"/>
                    <a:pt x="13937" y="1646"/>
                    <a:pt x="9566" y="223"/>
                  </a:cubicBezTo>
                  <a:cubicBezTo>
                    <a:pt x="9171" y="69"/>
                    <a:pt x="8726" y="0"/>
                    <a:pt x="82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7" name="任意多边形: 形状 446">
              <a:extLst>
                <a:ext uri="{FF2B5EF4-FFF2-40B4-BE49-F238E27FC236}">
                  <a16:creationId xmlns:a16="http://schemas.microsoft.com/office/drawing/2014/main" id="{A657E2E7-F6C3-F26F-9830-2897CE2F56B1}"/>
                </a:ext>
              </a:extLst>
            </p:cNvPr>
            <p:cNvSpPr/>
            <p:nvPr/>
          </p:nvSpPr>
          <p:spPr>
            <a:xfrm>
              <a:off x="4866115" y="3274592"/>
              <a:ext cx="11947" cy="7218"/>
            </a:xfrm>
            <a:custGeom>
              <a:avLst/>
              <a:gdLst>
                <a:gd name="connsiteX0" fmla="*/ 3933 w 11947"/>
                <a:gd name="connsiteY0" fmla="*/ 0 h 7218"/>
                <a:gd name="connsiteX1" fmla="*/ 58 w 11947"/>
                <a:gd name="connsiteY1" fmla="*/ 2692 h 7218"/>
                <a:gd name="connsiteX2" fmla="*/ 2613 w 11947"/>
                <a:gd name="connsiteY2" fmla="*/ 7115 h 7218"/>
                <a:gd name="connsiteX3" fmla="*/ 3504 w 11947"/>
                <a:gd name="connsiteY3" fmla="*/ 7218 h 7218"/>
                <a:gd name="connsiteX4" fmla="*/ 6865 w 11947"/>
                <a:gd name="connsiteY4" fmla="*/ 4681 h 7218"/>
                <a:gd name="connsiteX5" fmla="*/ 7053 w 11947"/>
                <a:gd name="connsiteY5" fmla="*/ 3652 h 7218"/>
                <a:gd name="connsiteX6" fmla="*/ 8254 w 11947"/>
                <a:gd name="connsiteY6" fmla="*/ 5246 h 7218"/>
                <a:gd name="connsiteX7" fmla="*/ 9573 w 11947"/>
                <a:gd name="connsiteY7" fmla="*/ 5761 h 7218"/>
                <a:gd name="connsiteX8" fmla="*/ 11716 w 11947"/>
                <a:gd name="connsiteY8" fmla="*/ 4269 h 7218"/>
                <a:gd name="connsiteX9" fmla="*/ 10568 w 11947"/>
                <a:gd name="connsiteY9" fmla="*/ 1749 h 7218"/>
                <a:gd name="connsiteX10" fmla="*/ 8442 w 11947"/>
                <a:gd name="connsiteY10" fmla="*/ 1012 h 7218"/>
                <a:gd name="connsiteX11" fmla="*/ 7070 w 11947"/>
                <a:gd name="connsiteY11" fmla="*/ 1989 h 7218"/>
                <a:gd name="connsiteX12" fmla="*/ 7019 w 11947"/>
                <a:gd name="connsiteY12" fmla="*/ 2109 h 7218"/>
                <a:gd name="connsiteX13" fmla="*/ 5459 w 11947"/>
                <a:gd name="connsiteY13" fmla="*/ 326 h 7218"/>
                <a:gd name="connsiteX14" fmla="*/ 3933 w 11947"/>
                <a:gd name="connsiteY14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947" h="7218">
                  <a:moveTo>
                    <a:pt x="3933" y="0"/>
                  </a:moveTo>
                  <a:cubicBezTo>
                    <a:pt x="2236" y="0"/>
                    <a:pt x="538" y="1080"/>
                    <a:pt x="58" y="2692"/>
                  </a:cubicBezTo>
                  <a:cubicBezTo>
                    <a:pt x="-319" y="3961"/>
                    <a:pt x="1207" y="6807"/>
                    <a:pt x="2613" y="7115"/>
                  </a:cubicBezTo>
                  <a:cubicBezTo>
                    <a:pt x="2921" y="7184"/>
                    <a:pt x="3230" y="7218"/>
                    <a:pt x="3504" y="7218"/>
                  </a:cubicBezTo>
                  <a:cubicBezTo>
                    <a:pt x="5064" y="7218"/>
                    <a:pt x="6144" y="6172"/>
                    <a:pt x="6865" y="4681"/>
                  </a:cubicBezTo>
                  <a:cubicBezTo>
                    <a:pt x="6951" y="4321"/>
                    <a:pt x="7019" y="3978"/>
                    <a:pt x="7053" y="3652"/>
                  </a:cubicBezTo>
                  <a:cubicBezTo>
                    <a:pt x="7293" y="4286"/>
                    <a:pt x="7773" y="4869"/>
                    <a:pt x="8254" y="5246"/>
                  </a:cubicBezTo>
                  <a:cubicBezTo>
                    <a:pt x="8699" y="5606"/>
                    <a:pt x="9145" y="5761"/>
                    <a:pt x="9573" y="5761"/>
                  </a:cubicBezTo>
                  <a:cubicBezTo>
                    <a:pt x="10414" y="5761"/>
                    <a:pt x="11185" y="5161"/>
                    <a:pt x="11716" y="4269"/>
                  </a:cubicBezTo>
                  <a:cubicBezTo>
                    <a:pt x="12403" y="3121"/>
                    <a:pt x="11425" y="2435"/>
                    <a:pt x="10568" y="1749"/>
                  </a:cubicBezTo>
                  <a:cubicBezTo>
                    <a:pt x="9899" y="1457"/>
                    <a:pt x="9145" y="1012"/>
                    <a:pt x="8442" y="1012"/>
                  </a:cubicBezTo>
                  <a:cubicBezTo>
                    <a:pt x="7927" y="1012"/>
                    <a:pt x="7447" y="1252"/>
                    <a:pt x="7070" y="1989"/>
                  </a:cubicBezTo>
                  <a:lnTo>
                    <a:pt x="7019" y="2109"/>
                  </a:lnTo>
                  <a:cubicBezTo>
                    <a:pt x="6848" y="1372"/>
                    <a:pt x="6402" y="754"/>
                    <a:pt x="5459" y="326"/>
                  </a:cubicBezTo>
                  <a:cubicBezTo>
                    <a:pt x="4996" y="103"/>
                    <a:pt x="4464" y="0"/>
                    <a:pt x="39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8" name="任意多边形: 形状 447">
              <a:extLst>
                <a:ext uri="{FF2B5EF4-FFF2-40B4-BE49-F238E27FC236}">
                  <a16:creationId xmlns:a16="http://schemas.microsoft.com/office/drawing/2014/main" id="{E4108126-00E6-D35F-C7E0-D042238C92D4}"/>
                </a:ext>
              </a:extLst>
            </p:cNvPr>
            <p:cNvSpPr/>
            <p:nvPr/>
          </p:nvSpPr>
          <p:spPr>
            <a:xfrm>
              <a:off x="4931289" y="3121195"/>
              <a:ext cx="16537" cy="14453"/>
            </a:xfrm>
            <a:custGeom>
              <a:avLst/>
              <a:gdLst>
                <a:gd name="connsiteX0" fmla="*/ 9088 w 16537"/>
                <a:gd name="connsiteY0" fmla="*/ 0 h 14453"/>
                <a:gd name="connsiteX1" fmla="*/ 8643 w 16537"/>
                <a:gd name="connsiteY1" fmla="*/ 583 h 14453"/>
                <a:gd name="connsiteX2" fmla="*/ 6894 w 16537"/>
                <a:gd name="connsiteY2" fmla="*/ 2486 h 14453"/>
                <a:gd name="connsiteX3" fmla="*/ 6499 w 16537"/>
                <a:gd name="connsiteY3" fmla="*/ 2332 h 14453"/>
                <a:gd name="connsiteX4" fmla="*/ 4082 w 16537"/>
                <a:gd name="connsiteY4" fmla="*/ 1303 h 14453"/>
                <a:gd name="connsiteX5" fmla="*/ 2659 w 16537"/>
                <a:gd name="connsiteY5" fmla="*/ 1835 h 14453"/>
                <a:gd name="connsiteX6" fmla="*/ 53 w 16537"/>
                <a:gd name="connsiteY6" fmla="*/ 8504 h 14453"/>
                <a:gd name="connsiteX7" fmla="*/ 3928 w 16537"/>
                <a:gd name="connsiteY7" fmla="*/ 13990 h 14453"/>
                <a:gd name="connsiteX8" fmla="*/ 6962 w 16537"/>
                <a:gd name="connsiteY8" fmla="*/ 14453 h 14453"/>
                <a:gd name="connsiteX9" fmla="*/ 16238 w 16537"/>
                <a:gd name="connsiteY9" fmla="*/ 9413 h 14453"/>
                <a:gd name="connsiteX10" fmla="*/ 10477 w 16537"/>
                <a:gd name="connsiteY10" fmla="*/ 377 h 14453"/>
                <a:gd name="connsiteX11" fmla="*/ 9311 w 16537"/>
                <a:gd name="connsiteY11" fmla="*/ 34 h 14453"/>
                <a:gd name="connsiteX12" fmla="*/ 9088 w 16537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7" h="14453">
                  <a:moveTo>
                    <a:pt x="9088" y="0"/>
                  </a:moveTo>
                  <a:cubicBezTo>
                    <a:pt x="8728" y="0"/>
                    <a:pt x="8797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82"/>
                    <a:pt x="1459" y="13339"/>
                    <a:pt x="3928" y="13990"/>
                  </a:cubicBezTo>
                  <a:cubicBezTo>
                    <a:pt x="4870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208" y="17"/>
                    <a:pt x="9139" y="0"/>
                    <a:pt x="90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9" name="任意多边形: 形状 448">
              <a:extLst>
                <a:ext uri="{FF2B5EF4-FFF2-40B4-BE49-F238E27FC236}">
                  <a16:creationId xmlns:a16="http://schemas.microsoft.com/office/drawing/2014/main" id="{985A5FA0-8CC0-1B81-E0FC-1880AA8B20AC}"/>
                </a:ext>
              </a:extLst>
            </p:cNvPr>
            <p:cNvSpPr/>
            <p:nvPr/>
          </p:nvSpPr>
          <p:spPr>
            <a:xfrm>
              <a:off x="4814423" y="3332473"/>
              <a:ext cx="43098" cy="44234"/>
            </a:xfrm>
            <a:custGeom>
              <a:avLst/>
              <a:gdLst>
                <a:gd name="connsiteX0" fmla="*/ 23649 w 43098"/>
                <a:gd name="connsiteY0" fmla="*/ 0 h 44234"/>
                <a:gd name="connsiteX1" fmla="*/ 19449 w 43098"/>
                <a:gd name="connsiteY1" fmla="*/ 926 h 44234"/>
                <a:gd name="connsiteX2" fmla="*/ 14871 w 43098"/>
                <a:gd name="connsiteY2" fmla="*/ 2520 h 44234"/>
                <a:gd name="connsiteX3" fmla="*/ 8253 w 43098"/>
                <a:gd name="connsiteY3" fmla="*/ 9893 h 44234"/>
                <a:gd name="connsiteX4" fmla="*/ 2132 w 43098"/>
                <a:gd name="connsiteY4" fmla="*/ 22391 h 44234"/>
                <a:gd name="connsiteX5" fmla="*/ 1309 w 43098"/>
                <a:gd name="connsiteY5" fmla="*/ 32987 h 44234"/>
                <a:gd name="connsiteX6" fmla="*/ 5064 w 43098"/>
                <a:gd name="connsiteY6" fmla="*/ 43137 h 44234"/>
                <a:gd name="connsiteX7" fmla="*/ 8613 w 43098"/>
                <a:gd name="connsiteY7" fmla="*/ 44234 h 44234"/>
                <a:gd name="connsiteX8" fmla="*/ 12454 w 43098"/>
                <a:gd name="connsiteY8" fmla="*/ 42965 h 44234"/>
                <a:gd name="connsiteX9" fmla="*/ 13962 w 43098"/>
                <a:gd name="connsiteY9" fmla="*/ 36279 h 44234"/>
                <a:gd name="connsiteX10" fmla="*/ 13620 w 43098"/>
                <a:gd name="connsiteY10" fmla="*/ 34479 h 44234"/>
                <a:gd name="connsiteX11" fmla="*/ 16517 w 43098"/>
                <a:gd name="connsiteY11" fmla="*/ 25735 h 44234"/>
                <a:gd name="connsiteX12" fmla="*/ 21489 w 43098"/>
                <a:gd name="connsiteY12" fmla="*/ 20300 h 44234"/>
                <a:gd name="connsiteX13" fmla="*/ 22518 w 43098"/>
                <a:gd name="connsiteY13" fmla="*/ 20163 h 44234"/>
                <a:gd name="connsiteX14" fmla="*/ 30748 w 43098"/>
                <a:gd name="connsiteY14" fmla="*/ 27552 h 44234"/>
                <a:gd name="connsiteX15" fmla="*/ 31673 w 43098"/>
                <a:gd name="connsiteY15" fmla="*/ 27501 h 44234"/>
                <a:gd name="connsiteX16" fmla="*/ 37965 w 43098"/>
                <a:gd name="connsiteY16" fmla="*/ 25598 h 44234"/>
                <a:gd name="connsiteX17" fmla="*/ 43092 w 43098"/>
                <a:gd name="connsiteY17" fmla="*/ 18568 h 44234"/>
                <a:gd name="connsiteX18" fmla="*/ 38000 w 43098"/>
                <a:gd name="connsiteY18" fmla="*/ 11436 h 44234"/>
                <a:gd name="connsiteX19" fmla="*/ 33422 w 43098"/>
                <a:gd name="connsiteY19" fmla="*/ 10236 h 44234"/>
                <a:gd name="connsiteX20" fmla="*/ 32068 w 43098"/>
                <a:gd name="connsiteY20" fmla="*/ 7150 h 44234"/>
                <a:gd name="connsiteX21" fmla="*/ 30524 w 43098"/>
                <a:gd name="connsiteY21" fmla="*/ 4406 h 44234"/>
                <a:gd name="connsiteX22" fmla="*/ 23649 w 43098"/>
                <a:gd name="connsiteY22" fmla="*/ 0 h 4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098" h="44234">
                  <a:moveTo>
                    <a:pt x="23649" y="0"/>
                  </a:moveTo>
                  <a:cubicBezTo>
                    <a:pt x="22381" y="0"/>
                    <a:pt x="20992" y="309"/>
                    <a:pt x="19449" y="926"/>
                  </a:cubicBezTo>
                  <a:cubicBezTo>
                    <a:pt x="17940" y="1526"/>
                    <a:pt x="16517" y="2246"/>
                    <a:pt x="14871" y="2520"/>
                  </a:cubicBezTo>
                  <a:cubicBezTo>
                    <a:pt x="10962" y="3189"/>
                    <a:pt x="8493" y="6292"/>
                    <a:pt x="8253" y="9893"/>
                  </a:cubicBezTo>
                  <a:cubicBezTo>
                    <a:pt x="7893" y="15242"/>
                    <a:pt x="5698" y="18825"/>
                    <a:pt x="2132" y="22391"/>
                  </a:cubicBezTo>
                  <a:cubicBezTo>
                    <a:pt x="-611" y="25135"/>
                    <a:pt x="-508" y="29695"/>
                    <a:pt x="1309" y="32987"/>
                  </a:cubicBezTo>
                  <a:cubicBezTo>
                    <a:pt x="-131" y="38165"/>
                    <a:pt x="795" y="40394"/>
                    <a:pt x="5064" y="43137"/>
                  </a:cubicBezTo>
                  <a:cubicBezTo>
                    <a:pt x="6247" y="43891"/>
                    <a:pt x="7447" y="44234"/>
                    <a:pt x="8613" y="44234"/>
                  </a:cubicBezTo>
                  <a:cubicBezTo>
                    <a:pt x="9968" y="44234"/>
                    <a:pt x="11288" y="43771"/>
                    <a:pt x="12454" y="42965"/>
                  </a:cubicBezTo>
                  <a:cubicBezTo>
                    <a:pt x="14614" y="41491"/>
                    <a:pt x="15300" y="38902"/>
                    <a:pt x="13962" y="36279"/>
                  </a:cubicBezTo>
                  <a:cubicBezTo>
                    <a:pt x="13585" y="35542"/>
                    <a:pt x="13482" y="35010"/>
                    <a:pt x="13620" y="34479"/>
                  </a:cubicBezTo>
                  <a:cubicBezTo>
                    <a:pt x="15746" y="32113"/>
                    <a:pt x="16345" y="29078"/>
                    <a:pt x="16517" y="25735"/>
                  </a:cubicBezTo>
                  <a:cubicBezTo>
                    <a:pt x="16740" y="21243"/>
                    <a:pt x="17186" y="20900"/>
                    <a:pt x="21489" y="20300"/>
                  </a:cubicBezTo>
                  <a:cubicBezTo>
                    <a:pt x="21832" y="20248"/>
                    <a:pt x="22175" y="20197"/>
                    <a:pt x="22518" y="20163"/>
                  </a:cubicBezTo>
                  <a:cubicBezTo>
                    <a:pt x="22843" y="24175"/>
                    <a:pt x="26513" y="27552"/>
                    <a:pt x="30748" y="27552"/>
                  </a:cubicBezTo>
                  <a:cubicBezTo>
                    <a:pt x="31056" y="27552"/>
                    <a:pt x="31365" y="27535"/>
                    <a:pt x="31673" y="27501"/>
                  </a:cubicBezTo>
                  <a:cubicBezTo>
                    <a:pt x="33817" y="27243"/>
                    <a:pt x="35994" y="26523"/>
                    <a:pt x="37965" y="25598"/>
                  </a:cubicBezTo>
                  <a:cubicBezTo>
                    <a:pt x="40811" y="24277"/>
                    <a:pt x="43246" y="22186"/>
                    <a:pt x="43092" y="18568"/>
                  </a:cubicBezTo>
                  <a:cubicBezTo>
                    <a:pt x="42955" y="15173"/>
                    <a:pt x="40760" y="12979"/>
                    <a:pt x="38000" y="11436"/>
                  </a:cubicBezTo>
                  <a:cubicBezTo>
                    <a:pt x="36542" y="10630"/>
                    <a:pt x="34965" y="10253"/>
                    <a:pt x="33422" y="10236"/>
                  </a:cubicBezTo>
                  <a:cubicBezTo>
                    <a:pt x="33148" y="9276"/>
                    <a:pt x="32719" y="8264"/>
                    <a:pt x="32068" y="7150"/>
                  </a:cubicBezTo>
                  <a:cubicBezTo>
                    <a:pt x="31536" y="6241"/>
                    <a:pt x="31125" y="5264"/>
                    <a:pt x="30524" y="4406"/>
                  </a:cubicBezTo>
                  <a:cubicBezTo>
                    <a:pt x="28519" y="1423"/>
                    <a:pt x="26358" y="0"/>
                    <a:pt x="236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0" name="任意多边形: 形状 449">
              <a:extLst>
                <a:ext uri="{FF2B5EF4-FFF2-40B4-BE49-F238E27FC236}">
                  <a16:creationId xmlns:a16="http://schemas.microsoft.com/office/drawing/2014/main" id="{C49BFE92-5A4D-99AD-9A5D-AFC5BE17350B}"/>
                </a:ext>
              </a:extLst>
            </p:cNvPr>
            <p:cNvSpPr/>
            <p:nvPr/>
          </p:nvSpPr>
          <p:spPr>
            <a:xfrm>
              <a:off x="4940394" y="3193787"/>
              <a:ext cx="12424" cy="10441"/>
            </a:xfrm>
            <a:custGeom>
              <a:avLst/>
              <a:gdLst>
                <a:gd name="connsiteX0" fmla="*/ 2469 w 12424"/>
                <a:gd name="connsiteY0" fmla="*/ 0 h 10441"/>
                <a:gd name="connsiteX1" fmla="*/ 0 w 12424"/>
                <a:gd name="connsiteY1" fmla="*/ 3206 h 10441"/>
                <a:gd name="connsiteX2" fmla="*/ 4698 w 12424"/>
                <a:gd name="connsiteY2" fmla="*/ 10441 h 10441"/>
                <a:gd name="connsiteX3" fmla="*/ 9069 w 12424"/>
                <a:gd name="connsiteY3" fmla="*/ 9070 h 10441"/>
                <a:gd name="connsiteX4" fmla="*/ 10613 w 12424"/>
                <a:gd name="connsiteY4" fmla="*/ 8058 h 10441"/>
                <a:gd name="connsiteX5" fmla="*/ 12310 w 12424"/>
                <a:gd name="connsiteY5" fmla="*/ 4286 h 10441"/>
                <a:gd name="connsiteX6" fmla="*/ 9069 w 12424"/>
                <a:gd name="connsiteY6" fmla="*/ 1423 h 10441"/>
                <a:gd name="connsiteX7" fmla="*/ 8212 w 12424"/>
                <a:gd name="connsiteY7" fmla="*/ 1474 h 10441"/>
                <a:gd name="connsiteX8" fmla="*/ 3446 w 12424"/>
                <a:gd name="connsiteY8" fmla="*/ 206 h 10441"/>
                <a:gd name="connsiteX9" fmla="*/ 2469 w 12424"/>
                <a:gd name="connsiteY9" fmla="*/ 0 h 1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24" h="10441">
                  <a:moveTo>
                    <a:pt x="2469" y="0"/>
                  </a:moveTo>
                  <a:cubicBezTo>
                    <a:pt x="1080" y="0"/>
                    <a:pt x="0" y="1440"/>
                    <a:pt x="0" y="3206"/>
                  </a:cubicBezTo>
                  <a:cubicBezTo>
                    <a:pt x="17" y="7921"/>
                    <a:pt x="1748" y="10441"/>
                    <a:pt x="4698" y="10441"/>
                  </a:cubicBezTo>
                  <a:cubicBezTo>
                    <a:pt x="5949" y="10441"/>
                    <a:pt x="7406" y="9995"/>
                    <a:pt x="9069" y="9070"/>
                  </a:cubicBezTo>
                  <a:cubicBezTo>
                    <a:pt x="9601" y="8778"/>
                    <a:pt x="10133" y="8452"/>
                    <a:pt x="10613" y="8058"/>
                  </a:cubicBezTo>
                  <a:cubicBezTo>
                    <a:pt x="11761" y="7098"/>
                    <a:pt x="12773" y="5949"/>
                    <a:pt x="12310" y="4286"/>
                  </a:cubicBezTo>
                  <a:cubicBezTo>
                    <a:pt x="11881" y="2760"/>
                    <a:pt x="10664" y="1937"/>
                    <a:pt x="9069" y="1423"/>
                  </a:cubicBezTo>
                  <a:cubicBezTo>
                    <a:pt x="8778" y="1457"/>
                    <a:pt x="8487" y="1474"/>
                    <a:pt x="8212" y="1474"/>
                  </a:cubicBezTo>
                  <a:cubicBezTo>
                    <a:pt x="6618" y="1474"/>
                    <a:pt x="5075" y="960"/>
                    <a:pt x="3446" y="206"/>
                  </a:cubicBezTo>
                  <a:cubicBezTo>
                    <a:pt x="3120" y="68"/>
                    <a:pt x="2794" y="0"/>
                    <a:pt x="24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1" name="任意多边形: 形状 450">
              <a:extLst>
                <a:ext uri="{FF2B5EF4-FFF2-40B4-BE49-F238E27FC236}">
                  <a16:creationId xmlns:a16="http://schemas.microsoft.com/office/drawing/2014/main" id="{3320F739-CD68-E38B-2F69-109992A588CA}"/>
                </a:ext>
              </a:extLst>
            </p:cNvPr>
            <p:cNvSpPr/>
            <p:nvPr/>
          </p:nvSpPr>
          <p:spPr>
            <a:xfrm>
              <a:off x="4917792" y="3199891"/>
              <a:ext cx="17130" cy="17282"/>
            </a:xfrm>
            <a:custGeom>
              <a:avLst/>
              <a:gdLst>
                <a:gd name="connsiteX0" fmla="*/ 8012 w 17130"/>
                <a:gd name="connsiteY0" fmla="*/ 0 h 17282"/>
                <a:gd name="connsiteX1" fmla="*/ 2885 w 17130"/>
                <a:gd name="connsiteY1" fmla="*/ 2983 h 17282"/>
                <a:gd name="connsiteX2" fmla="*/ 793 w 17130"/>
                <a:gd name="connsiteY2" fmla="*/ 6858 h 17282"/>
                <a:gd name="connsiteX3" fmla="*/ 5371 w 17130"/>
                <a:gd name="connsiteY3" fmla="*/ 16459 h 17282"/>
                <a:gd name="connsiteX4" fmla="*/ 7686 w 17130"/>
                <a:gd name="connsiteY4" fmla="*/ 16785 h 17282"/>
                <a:gd name="connsiteX5" fmla="*/ 9280 w 17130"/>
                <a:gd name="connsiteY5" fmla="*/ 16631 h 17282"/>
                <a:gd name="connsiteX6" fmla="*/ 10840 w 17130"/>
                <a:gd name="connsiteY6" fmla="*/ 17282 h 17282"/>
                <a:gd name="connsiteX7" fmla="*/ 13309 w 17130"/>
                <a:gd name="connsiteY7" fmla="*/ 16476 h 17282"/>
                <a:gd name="connsiteX8" fmla="*/ 16292 w 17130"/>
                <a:gd name="connsiteY8" fmla="*/ 12533 h 17282"/>
                <a:gd name="connsiteX9" fmla="*/ 16875 w 17130"/>
                <a:gd name="connsiteY9" fmla="*/ 10921 h 17282"/>
                <a:gd name="connsiteX10" fmla="*/ 14767 w 17130"/>
                <a:gd name="connsiteY10" fmla="*/ 3669 h 17282"/>
                <a:gd name="connsiteX11" fmla="*/ 12915 w 17130"/>
                <a:gd name="connsiteY11" fmla="*/ 2966 h 17282"/>
                <a:gd name="connsiteX12" fmla="*/ 8012 w 17130"/>
                <a:gd name="connsiteY12" fmla="*/ 0 h 1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30" h="17282">
                  <a:moveTo>
                    <a:pt x="8012" y="0"/>
                  </a:moveTo>
                  <a:cubicBezTo>
                    <a:pt x="6246" y="0"/>
                    <a:pt x="4445" y="977"/>
                    <a:pt x="2885" y="2983"/>
                  </a:cubicBezTo>
                  <a:cubicBezTo>
                    <a:pt x="1994" y="4115"/>
                    <a:pt x="1291" y="5486"/>
                    <a:pt x="793" y="6858"/>
                  </a:cubicBezTo>
                  <a:cubicBezTo>
                    <a:pt x="-1092" y="12002"/>
                    <a:pt x="365" y="14968"/>
                    <a:pt x="5371" y="16459"/>
                  </a:cubicBezTo>
                  <a:cubicBezTo>
                    <a:pt x="6126" y="16682"/>
                    <a:pt x="6914" y="16785"/>
                    <a:pt x="7686" y="16785"/>
                  </a:cubicBezTo>
                  <a:cubicBezTo>
                    <a:pt x="8234" y="16785"/>
                    <a:pt x="8783" y="16734"/>
                    <a:pt x="9280" y="16631"/>
                  </a:cubicBezTo>
                  <a:cubicBezTo>
                    <a:pt x="9760" y="17094"/>
                    <a:pt x="10274" y="17282"/>
                    <a:pt x="10840" y="17282"/>
                  </a:cubicBezTo>
                  <a:cubicBezTo>
                    <a:pt x="11595" y="17282"/>
                    <a:pt x="12418" y="16956"/>
                    <a:pt x="13309" y="16476"/>
                  </a:cubicBezTo>
                  <a:cubicBezTo>
                    <a:pt x="14887" y="15636"/>
                    <a:pt x="15504" y="14145"/>
                    <a:pt x="16292" y="12533"/>
                  </a:cubicBezTo>
                  <a:cubicBezTo>
                    <a:pt x="16464" y="12087"/>
                    <a:pt x="16738" y="11521"/>
                    <a:pt x="16875" y="10921"/>
                  </a:cubicBezTo>
                  <a:cubicBezTo>
                    <a:pt x="17613" y="7955"/>
                    <a:pt x="16704" y="4886"/>
                    <a:pt x="14767" y="3669"/>
                  </a:cubicBezTo>
                  <a:cubicBezTo>
                    <a:pt x="14235" y="3343"/>
                    <a:pt x="13601" y="3103"/>
                    <a:pt x="12915" y="2966"/>
                  </a:cubicBezTo>
                  <a:cubicBezTo>
                    <a:pt x="11509" y="994"/>
                    <a:pt x="9777" y="0"/>
                    <a:pt x="801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2" name="任意多边形: 形状 451">
              <a:extLst>
                <a:ext uri="{FF2B5EF4-FFF2-40B4-BE49-F238E27FC236}">
                  <a16:creationId xmlns:a16="http://schemas.microsoft.com/office/drawing/2014/main" id="{42721A4F-FFE3-C430-D595-B3DA99860265}"/>
                </a:ext>
              </a:extLst>
            </p:cNvPr>
            <p:cNvSpPr/>
            <p:nvPr/>
          </p:nvSpPr>
          <p:spPr>
            <a:xfrm>
              <a:off x="4950373" y="3165721"/>
              <a:ext cx="7241" cy="7663"/>
            </a:xfrm>
            <a:custGeom>
              <a:avLst/>
              <a:gdLst>
                <a:gd name="connsiteX0" fmla="*/ 2811 w 7241"/>
                <a:gd name="connsiteY0" fmla="*/ 0 h 7663"/>
                <a:gd name="connsiteX1" fmla="*/ 188 w 7241"/>
                <a:gd name="connsiteY1" fmla="*/ 2863 h 7663"/>
                <a:gd name="connsiteX2" fmla="*/ 2863 w 7241"/>
                <a:gd name="connsiteY2" fmla="*/ 7561 h 7663"/>
                <a:gd name="connsiteX3" fmla="*/ 3857 w 7241"/>
                <a:gd name="connsiteY3" fmla="*/ 7664 h 7663"/>
                <a:gd name="connsiteX4" fmla="*/ 7063 w 7241"/>
                <a:gd name="connsiteY4" fmla="*/ 5041 h 7663"/>
                <a:gd name="connsiteX5" fmla="*/ 3223 w 7241"/>
                <a:gd name="connsiteY5" fmla="*/ 51 h 7663"/>
                <a:gd name="connsiteX6" fmla="*/ 2811 w 7241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1" h="7663">
                  <a:moveTo>
                    <a:pt x="2811" y="0"/>
                  </a:moveTo>
                  <a:cubicBezTo>
                    <a:pt x="1817" y="0"/>
                    <a:pt x="754" y="1012"/>
                    <a:pt x="188" y="2863"/>
                  </a:cubicBezTo>
                  <a:cubicBezTo>
                    <a:pt x="-481" y="5058"/>
                    <a:pt x="685" y="7150"/>
                    <a:pt x="2863" y="7561"/>
                  </a:cubicBezTo>
                  <a:cubicBezTo>
                    <a:pt x="3206" y="7630"/>
                    <a:pt x="3531" y="7664"/>
                    <a:pt x="3857" y="7664"/>
                  </a:cubicBezTo>
                  <a:cubicBezTo>
                    <a:pt x="5383" y="7664"/>
                    <a:pt x="6532" y="6858"/>
                    <a:pt x="7063" y="5041"/>
                  </a:cubicBezTo>
                  <a:cubicBezTo>
                    <a:pt x="7715" y="2829"/>
                    <a:pt x="6618" y="960"/>
                    <a:pt x="3223" y="51"/>
                  </a:cubicBezTo>
                  <a:cubicBezTo>
                    <a:pt x="3086" y="17"/>
                    <a:pt x="2948" y="0"/>
                    <a:pt x="28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3" name="任意多边形: 形状 452">
              <a:extLst>
                <a:ext uri="{FF2B5EF4-FFF2-40B4-BE49-F238E27FC236}">
                  <a16:creationId xmlns:a16="http://schemas.microsoft.com/office/drawing/2014/main" id="{97491A88-1805-4887-F631-D7096C8E31C7}"/>
                </a:ext>
              </a:extLst>
            </p:cNvPr>
            <p:cNvSpPr/>
            <p:nvPr/>
          </p:nvSpPr>
          <p:spPr>
            <a:xfrm>
              <a:off x="4675768" y="34113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8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8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8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4" name="任意多边形: 形状 453">
              <a:extLst>
                <a:ext uri="{FF2B5EF4-FFF2-40B4-BE49-F238E27FC236}">
                  <a16:creationId xmlns:a16="http://schemas.microsoft.com/office/drawing/2014/main" id="{E3548EF1-F384-D033-B876-43ADED8D8D33}"/>
                </a:ext>
              </a:extLst>
            </p:cNvPr>
            <p:cNvSpPr/>
            <p:nvPr/>
          </p:nvSpPr>
          <p:spPr>
            <a:xfrm>
              <a:off x="4926337" y="3137929"/>
              <a:ext cx="13645" cy="12395"/>
            </a:xfrm>
            <a:custGeom>
              <a:avLst/>
              <a:gdLst>
                <a:gd name="connsiteX0" fmla="*/ 8073 w 13645"/>
                <a:gd name="connsiteY0" fmla="*/ 0 h 12395"/>
                <a:gd name="connsiteX1" fmla="*/ 221 w 13645"/>
                <a:gd name="connsiteY1" fmla="*/ 5435 h 12395"/>
                <a:gd name="connsiteX2" fmla="*/ 5451 w 13645"/>
                <a:gd name="connsiteY2" fmla="*/ 11864 h 12395"/>
                <a:gd name="connsiteX3" fmla="*/ 8485 w 13645"/>
                <a:gd name="connsiteY3" fmla="*/ 12396 h 12395"/>
                <a:gd name="connsiteX4" fmla="*/ 13320 w 13645"/>
                <a:gd name="connsiteY4" fmla="*/ 9481 h 12395"/>
                <a:gd name="connsiteX5" fmla="*/ 9720 w 13645"/>
                <a:gd name="connsiteY5" fmla="*/ 274 h 12395"/>
                <a:gd name="connsiteX6" fmla="*/ 8073 w 13645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5" h="12395">
                  <a:moveTo>
                    <a:pt x="8073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2" y="10407"/>
                    <a:pt x="5451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56" y="0"/>
                    <a:pt x="80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5" name="任意多边形: 形状 454">
              <a:extLst>
                <a:ext uri="{FF2B5EF4-FFF2-40B4-BE49-F238E27FC236}">
                  <a16:creationId xmlns:a16="http://schemas.microsoft.com/office/drawing/2014/main" id="{788A537E-DE92-C7DA-D954-5082EB5A347D}"/>
                </a:ext>
              </a:extLst>
            </p:cNvPr>
            <p:cNvSpPr/>
            <p:nvPr/>
          </p:nvSpPr>
          <p:spPr>
            <a:xfrm>
              <a:off x="4721067" y="3216984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43" y="120"/>
                    <a:pt x="2065" y="0"/>
                    <a:pt x="17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6" name="任意多边形: 形状 455">
              <a:extLst>
                <a:ext uri="{FF2B5EF4-FFF2-40B4-BE49-F238E27FC236}">
                  <a16:creationId xmlns:a16="http://schemas.microsoft.com/office/drawing/2014/main" id="{AB712B4F-47FB-BCDA-22CB-CE5E07A08271}"/>
                </a:ext>
              </a:extLst>
            </p:cNvPr>
            <p:cNvSpPr/>
            <p:nvPr/>
          </p:nvSpPr>
          <p:spPr>
            <a:xfrm>
              <a:off x="4726480" y="3224100"/>
              <a:ext cx="4600" cy="3891"/>
            </a:xfrm>
            <a:custGeom>
              <a:avLst/>
              <a:gdLst>
                <a:gd name="connsiteX0" fmla="*/ 2225 w 4600"/>
                <a:gd name="connsiteY0" fmla="*/ 0 h 3891"/>
                <a:gd name="connsiteX1" fmla="*/ 167 w 4600"/>
                <a:gd name="connsiteY1" fmla="*/ 1629 h 3891"/>
                <a:gd name="connsiteX2" fmla="*/ 904 w 4600"/>
                <a:gd name="connsiteY2" fmla="*/ 3463 h 3891"/>
                <a:gd name="connsiteX3" fmla="*/ 2928 w 4600"/>
                <a:gd name="connsiteY3" fmla="*/ 3892 h 3891"/>
                <a:gd name="connsiteX4" fmla="*/ 4419 w 4600"/>
                <a:gd name="connsiteY4" fmla="*/ 2743 h 3891"/>
                <a:gd name="connsiteX5" fmla="*/ 3459 w 4600"/>
                <a:gd name="connsiteY5" fmla="*/ 240 h 3891"/>
                <a:gd name="connsiteX6" fmla="*/ 2225 w 4600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0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4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0" y="3892"/>
                    <a:pt x="4042" y="3635"/>
                    <a:pt x="4419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7" name="任意多边形: 形状 456">
              <a:extLst>
                <a:ext uri="{FF2B5EF4-FFF2-40B4-BE49-F238E27FC236}">
                  <a16:creationId xmlns:a16="http://schemas.microsoft.com/office/drawing/2014/main" id="{A6F77388-790C-633D-0EAB-238D734E2C8B}"/>
                </a:ext>
              </a:extLst>
            </p:cNvPr>
            <p:cNvSpPr/>
            <p:nvPr/>
          </p:nvSpPr>
          <p:spPr>
            <a:xfrm>
              <a:off x="4718564" y="3376861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20" y="69"/>
                    <a:pt x="4226" y="0"/>
                    <a:pt x="3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8" name="任意多边形: 形状 457">
              <a:extLst>
                <a:ext uri="{FF2B5EF4-FFF2-40B4-BE49-F238E27FC236}">
                  <a16:creationId xmlns:a16="http://schemas.microsoft.com/office/drawing/2014/main" id="{D566B40E-DB8F-BD87-14E0-AFDDF963A022}"/>
                </a:ext>
              </a:extLst>
            </p:cNvPr>
            <p:cNvSpPr/>
            <p:nvPr/>
          </p:nvSpPr>
          <p:spPr>
            <a:xfrm>
              <a:off x="4953751" y="31557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7" y="0"/>
                    <a:pt x="668" y="874"/>
                    <a:pt x="171" y="2349"/>
                  </a:cubicBezTo>
                  <a:cubicBezTo>
                    <a:pt x="-430" y="4149"/>
                    <a:pt x="634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6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514" y="0"/>
                    <a:pt x="30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9" name="任意多边形: 形状 458">
              <a:extLst>
                <a:ext uri="{FF2B5EF4-FFF2-40B4-BE49-F238E27FC236}">
                  <a16:creationId xmlns:a16="http://schemas.microsoft.com/office/drawing/2014/main" id="{D92D5678-2025-1080-D89A-B1910FB1F632}"/>
                </a:ext>
              </a:extLst>
            </p:cNvPr>
            <p:cNvSpPr/>
            <p:nvPr/>
          </p:nvSpPr>
          <p:spPr>
            <a:xfrm>
              <a:off x="4695090" y="3236118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20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32" y="0"/>
                    <a:pt x="69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0" name="任意多边形: 形状 459">
              <a:extLst>
                <a:ext uri="{FF2B5EF4-FFF2-40B4-BE49-F238E27FC236}">
                  <a16:creationId xmlns:a16="http://schemas.microsoft.com/office/drawing/2014/main" id="{EFD62EA7-4B45-8BC7-15F9-14F4BE6A1C27}"/>
                </a:ext>
              </a:extLst>
            </p:cNvPr>
            <p:cNvSpPr/>
            <p:nvPr/>
          </p:nvSpPr>
          <p:spPr>
            <a:xfrm>
              <a:off x="4694145" y="3280695"/>
              <a:ext cx="7016" cy="7509"/>
            </a:xfrm>
            <a:custGeom>
              <a:avLst/>
              <a:gdLst>
                <a:gd name="connsiteX0" fmla="*/ 4008 w 7016"/>
                <a:gd name="connsiteY0" fmla="*/ 0 h 7509"/>
                <a:gd name="connsiteX1" fmla="*/ 64 w 7016"/>
                <a:gd name="connsiteY1" fmla="*/ 3223 h 7509"/>
                <a:gd name="connsiteX2" fmla="*/ 2842 w 7016"/>
                <a:gd name="connsiteY2" fmla="*/ 7441 h 7509"/>
                <a:gd name="connsiteX3" fmla="*/ 3545 w 7016"/>
                <a:gd name="connsiteY3" fmla="*/ 7510 h 7509"/>
                <a:gd name="connsiteX4" fmla="*/ 6837 w 7016"/>
                <a:gd name="connsiteY4" fmla="*/ 4561 h 7509"/>
                <a:gd name="connsiteX5" fmla="*/ 4642 w 7016"/>
                <a:gd name="connsiteY5" fmla="*/ 86 h 7509"/>
                <a:gd name="connsiteX6" fmla="*/ 4008 w 7016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16" h="7509">
                  <a:moveTo>
                    <a:pt x="4008" y="0"/>
                  </a:moveTo>
                  <a:cubicBezTo>
                    <a:pt x="2413" y="0"/>
                    <a:pt x="545" y="1457"/>
                    <a:pt x="64" y="3223"/>
                  </a:cubicBezTo>
                  <a:cubicBezTo>
                    <a:pt x="-330" y="4681"/>
                    <a:pt x="1144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37" y="4561"/>
                  </a:cubicBezTo>
                  <a:cubicBezTo>
                    <a:pt x="7454" y="2606"/>
                    <a:pt x="6425" y="583"/>
                    <a:pt x="4642" y="86"/>
                  </a:cubicBezTo>
                  <a:cubicBezTo>
                    <a:pt x="4454" y="34"/>
                    <a:pt x="4231" y="0"/>
                    <a:pt x="40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1" name="任意多边形: 形状 460">
              <a:extLst>
                <a:ext uri="{FF2B5EF4-FFF2-40B4-BE49-F238E27FC236}">
                  <a16:creationId xmlns:a16="http://schemas.microsoft.com/office/drawing/2014/main" id="{554BE3DF-421F-DB41-37FE-E01C9961EC7D}"/>
                </a:ext>
              </a:extLst>
            </p:cNvPr>
            <p:cNvSpPr/>
            <p:nvPr/>
          </p:nvSpPr>
          <p:spPr>
            <a:xfrm>
              <a:off x="4689636" y="3321706"/>
              <a:ext cx="10663" cy="12910"/>
            </a:xfrm>
            <a:custGeom>
              <a:avLst/>
              <a:gdLst>
                <a:gd name="connsiteX0" fmla="*/ 5791 w 10663"/>
                <a:gd name="connsiteY0" fmla="*/ 0 h 12910"/>
                <a:gd name="connsiteX1" fmla="*/ 3785 w 10663"/>
                <a:gd name="connsiteY1" fmla="*/ 754 h 12910"/>
                <a:gd name="connsiteX2" fmla="*/ 1247 w 10663"/>
                <a:gd name="connsiteY2" fmla="*/ 3703 h 12910"/>
                <a:gd name="connsiteX3" fmla="*/ 5534 w 10663"/>
                <a:gd name="connsiteY3" fmla="*/ 12464 h 12910"/>
                <a:gd name="connsiteX4" fmla="*/ 6665 w 10663"/>
                <a:gd name="connsiteY4" fmla="*/ 12842 h 12910"/>
                <a:gd name="connsiteX5" fmla="*/ 7557 w 10663"/>
                <a:gd name="connsiteY5" fmla="*/ 12910 h 12910"/>
                <a:gd name="connsiteX6" fmla="*/ 10660 w 10663"/>
                <a:gd name="connsiteY6" fmla="*/ 8984 h 12910"/>
                <a:gd name="connsiteX7" fmla="*/ 7574 w 10663"/>
                <a:gd name="connsiteY7" fmla="*/ 1715 h 12910"/>
                <a:gd name="connsiteX8" fmla="*/ 5791 w 10663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3" h="12910">
                  <a:moveTo>
                    <a:pt x="5791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4" y="11213"/>
                    <a:pt x="5534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7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31" y="429"/>
                    <a:pt x="6545" y="0"/>
                    <a:pt x="57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2" name="任意多边形: 形状 461">
              <a:extLst>
                <a:ext uri="{FF2B5EF4-FFF2-40B4-BE49-F238E27FC236}">
                  <a16:creationId xmlns:a16="http://schemas.microsoft.com/office/drawing/2014/main" id="{CB6565E8-BA42-1EC2-037A-261364155D71}"/>
                </a:ext>
              </a:extLst>
            </p:cNvPr>
            <p:cNvSpPr/>
            <p:nvPr/>
          </p:nvSpPr>
          <p:spPr>
            <a:xfrm>
              <a:off x="4724510" y="3255938"/>
              <a:ext cx="17408" cy="16133"/>
            </a:xfrm>
            <a:custGeom>
              <a:avLst/>
              <a:gdLst>
                <a:gd name="connsiteX0" fmla="*/ 8807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62 w 17408"/>
                <a:gd name="connsiteY12" fmla="*/ 4046 h 16133"/>
                <a:gd name="connsiteX13" fmla="*/ 11447 w 17408"/>
                <a:gd name="connsiteY13" fmla="*/ 2623 h 16133"/>
                <a:gd name="connsiteX14" fmla="*/ 8807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807" y="0"/>
                  </a:moveTo>
                  <a:cubicBezTo>
                    <a:pt x="8550" y="0"/>
                    <a:pt x="8276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0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7" y="11727"/>
                    <a:pt x="3681" y="13630"/>
                    <a:pt x="6389" y="14916"/>
                  </a:cubicBezTo>
                  <a:cubicBezTo>
                    <a:pt x="8104" y="15739"/>
                    <a:pt x="9784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3" y="2812"/>
                    <a:pt x="14774" y="2880"/>
                    <a:pt x="14653" y="3017"/>
                  </a:cubicBezTo>
                  <a:cubicBezTo>
                    <a:pt x="14088" y="3755"/>
                    <a:pt x="13590" y="4046"/>
                    <a:pt x="13162" y="4046"/>
                  </a:cubicBezTo>
                  <a:cubicBezTo>
                    <a:pt x="12476" y="4046"/>
                    <a:pt x="11944" y="3343"/>
                    <a:pt x="11447" y="2623"/>
                  </a:cubicBezTo>
                  <a:cubicBezTo>
                    <a:pt x="10693" y="1457"/>
                    <a:pt x="10299" y="0"/>
                    <a:pt x="88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3" name="任意多边形: 形状 462">
              <a:extLst>
                <a:ext uri="{FF2B5EF4-FFF2-40B4-BE49-F238E27FC236}">
                  <a16:creationId xmlns:a16="http://schemas.microsoft.com/office/drawing/2014/main" id="{23D5B169-AA7A-76DB-3086-FB3590E24E7C}"/>
                </a:ext>
              </a:extLst>
            </p:cNvPr>
            <p:cNvSpPr/>
            <p:nvPr/>
          </p:nvSpPr>
          <p:spPr>
            <a:xfrm>
              <a:off x="4733138" y="3381834"/>
              <a:ext cx="29091" cy="31443"/>
            </a:xfrm>
            <a:custGeom>
              <a:avLst/>
              <a:gdLst>
                <a:gd name="connsiteX0" fmla="*/ 16998 w 29091"/>
                <a:gd name="connsiteY0" fmla="*/ 0 h 31443"/>
                <a:gd name="connsiteX1" fmla="*/ 12146 w 29091"/>
                <a:gd name="connsiteY1" fmla="*/ 1749 h 31443"/>
                <a:gd name="connsiteX2" fmla="*/ 11786 w 29091"/>
                <a:gd name="connsiteY2" fmla="*/ 6618 h 31443"/>
                <a:gd name="connsiteX3" fmla="*/ 10500 w 29091"/>
                <a:gd name="connsiteY3" fmla="*/ 6550 h 31443"/>
                <a:gd name="connsiteX4" fmla="*/ 350 w 29091"/>
                <a:gd name="connsiteY4" fmla="*/ 12687 h 31443"/>
                <a:gd name="connsiteX5" fmla="*/ 1928 w 29091"/>
                <a:gd name="connsiteY5" fmla="*/ 22134 h 31443"/>
                <a:gd name="connsiteX6" fmla="*/ 3762 w 29091"/>
                <a:gd name="connsiteY6" fmla="*/ 27878 h 31443"/>
                <a:gd name="connsiteX7" fmla="*/ 10072 w 29091"/>
                <a:gd name="connsiteY7" fmla="*/ 31444 h 31443"/>
                <a:gd name="connsiteX8" fmla="*/ 13432 w 29091"/>
                <a:gd name="connsiteY8" fmla="*/ 29832 h 31443"/>
                <a:gd name="connsiteX9" fmla="*/ 16998 w 29091"/>
                <a:gd name="connsiteY9" fmla="*/ 24346 h 31443"/>
                <a:gd name="connsiteX10" fmla="*/ 17427 w 29091"/>
                <a:gd name="connsiteY10" fmla="*/ 22871 h 31443"/>
                <a:gd name="connsiteX11" fmla="*/ 18284 w 29091"/>
                <a:gd name="connsiteY11" fmla="*/ 21517 h 31443"/>
                <a:gd name="connsiteX12" fmla="*/ 19519 w 29091"/>
                <a:gd name="connsiteY12" fmla="*/ 25769 h 31443"/>
                <a:gd name="connsiteX13" fmla="*/ 22176 w 29091"/>
                <a:gd name="connsiteY13" fmla="*/ 29078 h 31443"/>
                <a:gd name="connsiteX14" fmla="*/ 25108 w 29091"/>
                <a:gd name="connsiteY14" fmla="*/ 31067 h 31443"/>
                <a:gd name="connsiteX15" fmla="*/ 28023 w 29091"/>
                <a:gd name="connsiteY15" fmla="*/ 28255 h 31443"/>
                <a:gd name="connsiteX16" fmla="*/ 29085 w 29091"/>
                <a:gd name="connsiteY16" fmla="*/ 22340 h 31443"/>
                <a:gd name="connsiteX17" fmla="*/ 24439 w 29091"/>
                <a:gd name="connsiteY17" fmla="*/ 19031 h 31443"/>
                <a:gd name="connsiteX18" fmla="*/ 21593 w 29091"/>
                <a:gd name="connsiteY18" fmla="*/ 18705 h 31443"/>
                <a:gd name="connsiteX19" fmla="*/ 19158 w 29091"/>
                <a:gd name="connsiteY19" fmla="*/ 19682 h 31443"/>
                <a:gd name="connsiteX20" fmla="*/ 19604 w 29091"/>
                <a:gd name="connsiteY20" fmla="*/ 18465 h 31443"/>
                <a:gd name="connsiteX21" fmla="*/ 19759 w 29091"/>
                <a:gd name="connsiteY21" fmla="*/ 12859 h 31443"/>
                <a:gd name="connsiteX22" fmla="*/ 22931 w 29091"/>
                <a:gd name="connsiteY22" fmla="*/ 9276 h 31443"/>
                <a:gd name="connsiteX23" fmla="*/ 20976 w 29091"/>
                <a:gd name="connsiteY23" fmla="*/ 1183 h 31443"/>
                <a:gd name="connsiteX24" fmla="*/ 16998 w 29091"/>
                <a:gd name="connsiteY24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091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3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5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6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1" y="27964"/>
                    <a:pt x="22176" y="29078"/>
                  </a:cubicBezTo>
                  <a:cubicBezTo>
                    <a:pt x="23222" y="30398"/>
                    <a:pt x="24199" y="31067"/>
                    <a:pt x="25108" y="31067"/>
                  </a:cubicBezTo>
                  <a:cubicBezTo>
                    <a:pt x="26171" y="31067"/>
                    <a:pt x="27148" y="30141"/>
                    <a:pt x="28023" y="28255"/>
                  </a:cubicBezTo>
                  <a:cubicBezTo>
                    <a:pt x="28948" y="26540"/>
                    <a:pt x="29000" y="24380"/>
                    <a:pt x="29085" y="22340"/>
                  </a:cubicBezTo>
                  <a:cubicBezTo>
                    <a:pt x="29240" y="18911"/>
                    <a:pt x="26514" y="19271"/>
                    <a:pt x="24439" y="19031"/>
                  </a:cubicBezTo>
                  <a:cubicBezTo>
                    <a:pt x="23513" y="18928"/>
                    <a:pt x="22519" y="18705"/>
                    <a:pt x="21593" y="18705"/>
                  </a:cubicBezTo>
                  <a:cubicBezTo>
                    <a:pt x="20667" y="18705"/>
                    <a:pt x="19810" y="18928"/>
                    <a:pt x="19158" y="19682"/>
                  </a:cubicBezTo>
                  <a:cubicBezTo>
                    <a:pt x="19313" y="19288"/>
                    <a:pt x="19467" y="18894"/>
                    <a:pt x="19604" y="18465"/>
                  </a:cubicBezTo>
                  <a:cubicBezTo>
                    <a:pt x="20239" y="16528"/>
                    <a:pt x="20239" y="14590"/>
                    <a:pt x="19759" y="12859"/>
                  </a:cubicBezTo>
                  <a:cubicBezTo>
                    <a:pt x="20941" y="12379"/>
                    <a:pt x="22039" y="11196"/>
                    <a:pt x="22931" y="9276"/>
                  </a:cubicBezTo>
                  <a:cubicBezTo>
                    <a:pt x="24662" y="5555"/>
                    <a:pt x="24182" y="3618"/>
                    <a:pt x="20976" y="1183"/>
                  </a:cubicBezTo>
                  <a:cubicBezTo>
                    <a:pt x="19896" y="394"/>
                    <a:pt x="18473" y="0"/>
                    <a:pt x="16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4" name="任意多边形: 形状 463">
              <a:extLst>
                <a:ext uri="{FF2B5EF4-FFF2-40B4-BE49-F238E27FC236}">
                  <a16:creationId xmlns:a16="http://schemas.microsoft.com/office/drawing/2014/main" id="{50BAE4DD-9DB3-F9F2-746D-97077B83F687}"/>
                </a:ext>
              </a:extLst>
            </p:cNvPr>
            <p:cNvSpPr/>
            <p:nvPr/>
          </p:nvSpPr>
          <p:spPr>
            <a:xfrm>
              <a:off x="4819980" y="32167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35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5" name="任意多边形: 形状 464">
              <a:extLst>
                <a:ext uri="{FF2B5EF4-FFF2-40B4-BE49-F238E27FC236}">
                  <a16:creationId xmlns:a16="http://schemas.microsoft.com/office/drawing/2014/main" id="{57B5A35F-B790-DBF1-22B5-0CD2E2850564}"/>
                </a:ext>
              </a:extLst>
            </p:cNvPr>
            <p:cNvSpPr/>
            <p:nvPr/>
          </p:nvSpPr>
          <p:spPr>
            <a:xfrm>
              <a:off x="4727745" y="32964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7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4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49 w 31378"/>
                <a:gd name="connsiteY27" fmla="*/ 1217 h 19682"/>
                <a:gd name="connsiteX28" fmla="*/ 27157 w 31378"/>
                <a:gd name="connsiteY28" fmla="*/ 1372 h 19682"/>
                <a:gd name="connsiteX29" fmla="*/ 25683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0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2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7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4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05" y="9121"/>
                    <a:pt x="24928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55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49" y="1217"/>
                  </a:cubicBezTo>
                  <a:cubicBezTo>
                    <a:pt x="27758" y="1217"/>
                    <a:pt x="27466" y="1269"/>
                    <a:pt x="27157" y="1372"/>
                  </a:cubicBezTo>
                  <a:cubicBezTo>
                    <a:pt x="26832" y="926"/>
                    <a:pt x="26352" y="532"/>
                    <a:pt x="25683" y="206"/>
                  </a:cubicBezTo>
                  <a:cubicBezTo>
                    <a:pt x="25408" y="51"/>
                    <a:pt x="25100" y="0"/>
                    <a:pt x="24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6" name="任意多边形: 形状 465">
              <a:extLst>
                <a:ext uri="{FF2B5EF4-FFF2-40B4-BE49-F238E27FC236}">
                  <a16:creationId xmlns:a16="http://schemas.microsoft.com/office/drawing/2014/main" id="{A46BDFA3-8B22-CF75-F131-2C24573386E5}"/>
                </a:ext>
              </a:extLst>
            </p:cNvPr>
            <p:cNvSpPr/>
            <p:nvPr/>
          </p:nvSpPr>
          <p:spPr>
            <a:xfrm>
              <a:off x="4823559" y="3226929"/>
              <a:ext cx="14867" cy="16441"/>
            </a:xfrm>
            <a:custGeom>
              <a:avLst/>
              <a:gdLst>
                <a:gd name="connsiteX0" fmla="*/ 7484 w 14867"/>
                <a:gd name="connsiteY0" fmla="*/ 0 h 16441"/>
                <a:gd name="connsiteX1" fmla="*/ 3369 w 14867"/>
                <a:gd name="connsiteY1" fmla="*/ 2023 h 16441"/>
                <a:gd name="connsiteX2" fmla="*/ 43 w 14867"/>
                <a:gd name="connsiteY2" fmla="*/ 9876 h 16441"/>
                <a:gd name="connsiteX3" fmla="*/ 2272 w 14867"/>
                <a:gd name="connsiteY3" fmla="*/ 15345 h 16441"/>
                <a:gd name="connsiteX4" fmla="*/ 6541 w 14867"/>
                <a:gd name="connsiteY4" fmla="*/ 16442 h 16441"/>
                <a:gd name="connsiteX5" fmla="*/ 10347 w 14867"/>
                <a:gd name="connsiteY5" fmla="*/ 15568 h 16441"/>
                <a:gd name="connsiteX6" fmla="*/ 10913 w 14867"/>
                <a:gd name="connsiteY6" fmla="*/ 14608 h 16441"/>
                <a:gd name="connsiteX7" fmla="*/ 12833 w 14867"/>
                <a:gd name="connsiteY7" fmla="*/ 10321 h 16441"/>
                <a:gd name="connsiteX8" fmla="*/ 14634 w 14867"/>
                <a:gd name="connsiteY8" fmla="*/ 5726 h 16441"/>
                <a:gd name="connsiteX9" fmla="*/ 10776 w 14867"/>
                <a:gd name="connsiteY9" fmla="*/ 909 h 16441"/>
                <a:gd name="connsiteX10" fmla="*/ 7484 w 14867"/>
                <a:gd name="connsiteY10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7" h="16441">
                  <a:moveTo>
                    <a:pt x="7484" y="0"/>
                  </a:moveTo>
                  <a:cubicBezTo>
                    <a:pt x="6010" y="0"/>
                    <a:pt x="4741" y="686"/>
                    <a:pt x="3369" y="2023"/>
                  </a:cubicBezTo>
                  <a:cubicBezTo>
                    <a:pt x="1175" y="4166"/>
                    <a:pt x="317" y="6892"/>
                    <a:pt x="43" y="9876"/>
                  </a:cubicBezTo>
                  <a:cubicBezTo>
                    <a:pt x="-163" y="12087"/>
                    <a:pt x="334" y="14333"/>
                    <a:pt x="2272" y="15345"/>
                  </a:cubicBezTo>
                  <a:cubicBezTo>
                    <a:pt x="3627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1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5199" y="9395"/>
                    <a:pt x="15028" y="7612"/>
                    <a:pt x="14634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2" y="308"/>
                    <a:pt x="8461" y="0"/>
                    <a:pt x="74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7" name="任意多边形: 形状 466">
              <a:extLst>
                <a:ext uri="{FF2B5EF4-FFF2-40B4-BE49-F238E27FC236}">
                  <a16:creationId xmlns:a16="http://schemas.microsoft.com/office/drawing/2014/main" id="{264607B8-8786-0E85-E53D-6EA6AFA8DF4C}"/>
                </a:ext>
              </a:extLst>
            </p:cNvPr>
            <p:cNvSpPr/>
            <p:nvPr/>
          </p:nvSpPr>
          <p:spPr>
            <a:xfrm>
              <a:off x="4734870" y="3277472"/>
              <a:ext cx="13899" cy="12687"/>
            </a:xfrm>
            <a:custGeom>
              <a:avLst/>
              <a:gdLst>
                <a:gd name="connsiteX0" fmla="*/ 7379 w 13899"/>
                <a:gd name="connsiteY0" fmla="*/ 0 h 12687"/>
                <a:gd name="connsiteX1" fmla="*/ 4876 w 13899"/>
                <a:gd name="connsiteY1" fmla="*/ 343 h 12687"/>
                <a:gd name="connsiteX2" fmla="*/ 1927 w 13899"/>
                <a:gd name="connsiteY2" fmla="*/ 8127 h 12687"/>
                <a:gd name="connsiteX3" fmla="*/ 3402 w 13899"/>
                <a:gd name="connsiteY3" fmla="*/ 10133 h 12687"/>
                <a:gd name="connsiteX4" fmla="*/ 8254 w 13899"/>
                <a:gd name="connsiteY4" fmla="*/ 12687 h 12687"/>
                <a:gd name="connsiteX5" fmla="*/ 13483 w 13899"/>
                <a:gd name="connsiteY5" fmla="*/ 7527 h 12687"/>
                <a:gd name="connsiteX6" fmla="*/ 10774 w 13899"/>
                <a:gd name="connsiteY6" fmla="*/ 806 h 12687"/>
                <a:gd name="connsiteX7" fmla="*/ 7379 w 13899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9" h="12687">
                  <a:moveTo>
                    <a:pt x="7379" y="0"/>
                  </a:moveTo>
                  <a:cubicBezTo>
                    <a:pt x="6556" y="0"/>
                    <a:pt x="5716" y="120"/>
                    <a:pt x="4876" y="343"/>
                  </a:cubicBezTo>
                  <a:cubicBezTo>
                    <a:pt x="213" y="1560"/>
                    <a:pt x="-1776" y="4098"/>
                    <a:pt x="1927" y="8127"/>
                  </a:cubicBezTo>
                  <a:cubicBezTo>
                    <a:pt x="2476" y="8727"/>
                    <a:pt x="2836" y="9533"/>
                    <a:pt x="3402" y="10133"/>
                  </a:cubicBezTo>
                  <a:cubicBezTo>
                    <a:pt x="5030" y="11864"/>
                    <a:pt x="6710" y="12687"/>
                    <a:pt x="8254" y="12687"/>
                  </a:cubicBezTo>
                  <a:cubicBezTo>
                    <a:pt x="10500" y="12687"/>
                    <a:pt x="12437" y="10921"/>
                    <a:pt x="13483" y="7527"/>
                  </a:cubicBezTo>
                  <a:cubicBezTo>
                    <a:pt x="14494" y="4235"/>
                    <a:pt x="13689" y="2297"/>
                    <a:pt x="10774" y="806"/>
                  </a:cubicBezTo>
                  <a:cubicBezTo>
                    <a:pt x="9659" y="240"/>
                    <a:pt x="8528" y="0"/>
                    <a:pt x="73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8" name="任意多边形: 形状 467">
              <a:extLst>
                <a:ext uri="{FF2B5EF4-FFF2-40B4-BE49-F238E27FC236}">
                  <a16:creationId xmlns:a16="http://schemas.microsoft.com/office/drawing/2014/main" id="{A2E3BE93-D07D-9008-96D3-4BAADC293482}"/>
                </a:ext>
              </a:extLst>
            </p:cNvPr>
            <p:cNvSpPr/>
            <p:nvPr/>
          </p:nvSpPr>
          <p:spPr>
            <a:xfrm>
              <a:off x="4943596" y="31523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4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4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20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9" name="任意多边形: 形状 468">
              <a:extLst>
                <a:ext uri="{FF2B5EF4-FFF2-40B4-BE49-F238E27FC236}">
                  <a16:creationId xmlns:a16="http://schemas.microsoft.com/office/drawing/2014/main" id="{0336195C-8376-EA55-3124-F026795F8C4E}"/>
                </a:ext>
              </a:extLst>
            </p:cNvPr>
            <p:cNvSpPr/>
            <p:nvPr/>
          </p:nvSpPr>
          <p:spPr>
            <a:xfrm>
              <a:off x="4711622" y="3494099"/>
              <a:ext cx="6892" cy="6978"/>
            </a:xfrm>
            <a:custGeom>
              <a:avLst/>
              <a:gdLst>
                <a:gd name="connsiteX0" fmla="*/ 3401 w 6892"/>
                <a:gd name="connsiteY0" fmla="*/ 0 h 6978"/>
                <a:gd name="connsiteX1" fmla="*/ 316 w 6892"/>
                <a:gd name="connsiteY1" fmla="*/ 1663 h 6978"/>
                <a:gd name="connsiteX2" fmla="*/ 2339 w 6892"/>
                <a:gd name="connsiteY2" fmla="*/ 6858 h 6978"/>
                <a:gd name="connsiteX3" fmla="*/ 3213 w 6892"/>
                <a:gd name="connsiteY3" fmla="*/ 6978 h 6978"/>
                <a:gd name="connsiteX4" fmla="*/ 6848 w 6892"/>
                <a:gd name="connsiteY4" fmla="*/ 4801 h 6978"/>
                <a:gd name="connsiteX5" fmla="*/ 5047 w 6892"/>
                <a:gd name="connsiteY5" fmla="*/ 394 h 6978"/>
                <a:gd name="connsiteX6" fmla="*/ 3401 w 6892"/>
                <a:gd name="connsiteY6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2" h="6978">
                  <a:moveTo>
                    <a:pt x="3401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8" y="6361"/>
                    <a:pt x="2339" y="6858"/>
                  </a:cubicBezTo>
                  <a:cubicBezTo>
                    <a:pt x="2647" y="6944"/>
                    <a:pt x="2938" y="6978"/>
                    <a:pt x="3213" y="6978"/>
                  </a:cubicBezTo>
                  <a:cubicBezTo>
                    <a:pt x="4739" y="6978"/>
                    <a:pt x="5819" y="5847"/>
                    <a:pt x="6848" y="4801"/>
                  </a:cubicBezTo>
                  <a:cubicBezTo>
                    <a:pt x="7019" y="2880"/>
                    <a:pt x="6762" y="1269"/>
                    <a:pt x="5047" y="394"/>
                  </a:cubicBezTo>
                  <a:cubicBezTo>
                    <a:pt x="4550" y="120"/>
                    <a:pt x="3967" y="0"/>
                    <a:pt x="3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0" name="任意多边形: 形状 469">
              <a:extLst>
                <a:ext uri="{FF2B5EF4-FFF2-40B4-BE49-F238E27FC236}">
                  <a16:creationId xmlns:a16="http://schemas.microsoft.com/office/drawing/2014/main" id="{AF0691E9-ECEE-6E2A-65C9-360DB1450366}"/>
                </a:ext>
              </a:extLst>
            </p:cNvPr>
            <p:cNvSpPr/>
            <p:nvPr/>
          </p:nvSpPr>
          <p:spPr>
            <a:xfrm>
              <a:off x="4706572" y="3545311"/>
              <a:ext cx="20891" cy="19630"/>
            </a:xfrm>
            <a:custGeom>
              <a:avLst/>
              <a:gdLst>
                <a:gd name="connsiteX0" fmla="*/ 16149 w 20891"/>
                <a:gd name="connsiteY0" fmla="*/ 0 h 19630"/>
                <a:gd name="connsiteX1" fmla="*/ 12514 w 20891"/>
                <a:gd name="connsiteY1" fmla="*/ 1766 h 19630"/>
                <a:gd name="connsiteX2" fmla="*/ 10680 w 20891"/>
                <a:gd name="connsiteY2" fmla="*/ 3257 h 19630"/>
                <a:gd name="connsiteX3" fmla="*/ 8640 w 20891"/>
                <a:gd name="connsiteY3" fmla="*/ 2691 h 19630"/>
                <a:gd name="connsiteX4" fmla="*/ 5742 w 20891"/>
                <a:gd name="connsiteY4" fmla="*/ 2074 h 19630"/>
                <a:gd name="connsiteX5" fmla="*/ 290 w 20891"/>
                <a:gd name="connsiteY5" fmla="*/ 7029 h 19630"/>
                <a:gd name="connsiteX6" fmla="*/ 650 w 20891"/>
                <a:gd name="connsiteY6" fmla="*/ 16888 h 19630"/>
                <a:gd name="connsiteX7" fmla="*/ 4353 w 20891"/>
                <a:gd name="connsiteY7" fmla="*/ 19631 h 19630"/>
                <a:gd name="connsiteX8" fmla="*/ 4885 w 20891"/>
                <a:gd name="connsiteY8" fmla="*/ 19614 h 19630"/>
                <a:gd name="connsiteX9" fmla="*/ 14332 w 20891"/>
                <a:gd name="connsiteY9" fmla="*/ 12978 h 19630"/>
                <a:gd name="connsiteX10" fmla="*/ 17503 w 20891"/>
                <a:gd name="connsiteY10" fmla="*/ 9893 h 19630"/>
                <a:gd name="connsiteX11" fmla="*/ 20538 w 20891"/>
                <a:gd name="connsiteY11" fmla="*/ 2177 h 19630"/>
                <a:gd name="connsiteX12" fmla="*/ 17966 w 20891"/>
                <a:gd name="connsiteY12" fmla="*/ 34 h 19630"/>
                <a:gd name="connsiteX13" fmla="*/ 17915 w 20891"/>
                <a:gd name="connsiteY13" fmla="*/ 34 h 19630"/>
                <a:gd name="connsiteX14" fmla="*/ 17692 w 20891"/>
                <a:gd name="connsiteY14" fmla="*/ 34 h 19630"/>
                <a:gd name="connsiteX15" fmla="*/ 16938 w 20891"/>
                <a:gd name="connsiteY15" fmla="*/ 17 h 19630"/>
                <a:gd name="connsiteX16" fmla="*/ 16149 w 20891"/>
                <a:gd name="connsiteY16" fmla="*/ 0 h 1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891" h="19630">
                  <a:moveTo>
                    <a:pt x="16149" y="0"/>
                  </a:moveTo>
                  <a:cubicBezTo>
                    <a:pt x="14709" y="0"/>
                    <a:pt x="13337" y="206"/>
                    <a:pt x="12514" y="1766"/>
                  </a:cubicBezTo>
                  <a:cubicBezTo>
                    <a:pt x="11931" y="2897"/>
                    <a:pt x="11349" y="3257"/>
                    <a:pt x="10680" y="3257"/>
                  </a:cubicBezTo>
                  <a:cubicBezTo>
                    <a:pt x="10097" y="3257"/>
                    <a:pt x="9428" y="2983"/>
                    <a:pt x="8640" y="2691"/>
                  </a:cubicBezTo>
                  <a:cubicBezTo>
                    <a:pt x="7525" y="2297"/>
                    <a:pt x="6582" y="2074"/>
                    <a:pt x="5742" y="2074"/>
                  </a:cubicBezTo>
                  <a:cubicBezTo>
                    <a:pt x="3513" y="2074"/>
                    <a:pt x="2021" y="3549"/>
                    <a:pt x="290" y="7029"/>
                  </a:cubicBezTo>
                  <a:cubicBezTo>
                    <a:pt x="-19" y="9601"/>
                    <a:pt x="-293" y="13287"/>
                    <a:pt x="650" y="16888"/>
                  </a:cubicBezTo>
                  <a:cubicBezTo>
                    <a:pt x="1130" y="18705"/>
                    <a:pt x="2536" y="19631"/>
                    <a:pt x="4353" y="19631"/>
                  </a:cubicBezTo>
                  <a:cubicBezTo>
                    <a:pt x="4524" y="19631"/>
                    <a:pt x="4713" y="19614"/>
                    <a:pt x="4885" y="19614"/>
                  </a:cubicBezTo>
                  <a:cubicBezTo>
                    <a:pt x="9205" y="19219"/>
                    <a:pt x="12634" y="16973"/>
                    <a:pt x="14332" y="12978"/>
                  </a:cubicBezTo>
                  <a:cubicBezTo>
                    <a:pt x="15120" y="11127"/>
                    <a:pt x="16046" y="10561"/>
                    <a:pt x="17503" y="9893"/>
                  </a:cubicBezTo>
                  <a:cubicBezTo>
                    <a:pt x="20230" y="8658"/>
                    <a:pt x="21584" y="5092"/>
                    <a:pt x="20538" y="2177"/>
                  </a:cubicBezTo>
                  <a:cubicBezTo>
                    <a:pt x="20109" y="977"/>
                    <a:pt x="19424" y="34"/>
                    <a:pt x="17966" y="34"/>
                  </a:cubicBezTo>
                  <a:cubicBezTo>
                    <a:pt x="17949" y="34"/>
                    <a:pt x="17932" y="34"/>
                    <a:pt x="17915" y="34"/>
                  </a:cubicBezTo>
                  <a:cubicBezTo>
                    <a:pt x="17846" y="34"/>
                    <a:pt x="17761" y="34"/>
                    <a:pt x="17692" y="34"/>
                  </a:cubicBezTo>
                  <a:cubicBezTo>
                    <a:pt x="17435" y="34"/>
                    <a:pt x="17195" y="34"/>
                    <a:pt x="16938" y="17"/>
                  </a:cubicBezTo>
                  <a:cubicBezTo>
                    <a:pt x="16680" y="0"/>
                    <a:pt x="16423" y="0"/>
                    <a:pt x="161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1" name="任意多边形: 形状 470">
              <a:extLst>
                <a:ext uri="{FF2B5EF4-FFF2-40B4-BE49-F238E27FC236}">
                  <a16:creationId xmlns:a16="http://schemas.microsoft.com/office/drawing/2014/main" id="{BB0A8DEE-F8A5-8725-A5E6-F6D302D6E48C}"/>
                </a:ext>
              </a:extLst>
            </p:cNvPr>
            <p:cNvSpPr/>
            <p:nvPr/>
          </p:nvSpPr>
          <p:spPr>
            <a:xfrm>
              <a:off x="4706537" y="3531715"/>
              <a:ext cx="6808" cy="7252"/>
            </a:xfrm>
            <a:custGeom>
              <a:avLst/>
              <a:gdLst>
                <a:gd name="connsiteX0" fmla="*/ 3994 w 6808"/>
                <a:gd name="connsiteY0" fmla="*/ 0 h 7252"/>
                <a:gd name="connsiteX1" fmla="*/ 154 w 6808"/>
                <a:gd name="connsiteY1" fmla="*/ 1526 h 7252"/>
                <a:gd name="connsiteX2" fmla="*/ 2743 w 6808"/>
                <a:gd name="connsiteY2" fmla="*/ 6687 h 7252"/>
                <a:gd name="connsiteX3" fmla="*/ 4148 w 6808"/>
                <a:gd name="connsiteY3" fmla="*/ 7252 h 7252"/>
                <a:gd name="connsiteX4" fmla="*/ 6308 w 6808"/>
                <a:gd name="connsiteY4" fmla="*/ 5778 h 7252"/>
                <a:gd name="connsiteX5" fmla="*/ 5040 w 6808"/>
                <a:gd name="connsiteY5" fmla="*/ 223 h 7252"/>
                <a:gd name="connsiteX6" fmla="*/ 3994 w 6808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252">
                  <a:moveTo>
                    <a:pt x="3994" y="0"/>
                  </a:moveTo>
                  <a:cubicBezTo>
                    <a:pt x="2588" y="0"/>
                    <a:pt x="548" y="720"/>
                    <a:pt x="154" y="1526"/>
                  </a:cubicBezTo>
                  <a:cubicBezTo>
                    <a:pt x="-481" y="2863"/>
                    <a:pt x="942" y="5315"/>
                    <a:pt x="2743" y="6687"/>
                  </a:cubicBezTo>
                  <a:cubicBezTo>
                    <a:pt x="3274" y="7081"/>
                    <a:pt x="3737" y="7252"/>
                    <a:pt x="4148" y="7252"/>
                  </a:cubicBezTo>
                  <a:cubicBezTo>
                    <a:pt x="5040" y="7252"/>
                    <a:pt x="5709" y="6481"/>
                    <a:pt x="6308" y="5778"/>
                  </a:cubicBezTo>
                  <a:cubicBezTo>
                    <a:pt x="7423" y="4458"/>
                    <a:pt x="6531" y="1115"/>
                    <a:pt x="5040" y="223"/>
                  </a:cubicBezTo>
                  <a:cubicBezTo>
                    <a:pt x="4783" y="51"/>
                    <a:pt x="4423" y="0"/>
                    <a:pt x="39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2" name="任意多边形: 形状 471">
              <a:extLst>
                <a:ext uri="{FF2B5EF4-FFF2-40B4-BE49-F238E27FC236}">
                  <a16:creationId xmlns:a16="http://schemas.microsoft.com/office/drawing/2014/main" id="{AFAA7578-A4D1-760E-E2D9-419BB83A4C15}"/>
                </a:ext>
              </a:extLst>
            </p:cNvPr>
            <p:cNvSpPr/>
            <p:nvPr/>
          </p:nvSpPr>
          <p:spPr>
            <a:xfrm>
              <a:off x="4701069" y="3604547"/>
              <a:ext cx="14588" cy="14161"/>
            </a:xfrm>
            <a:custGeom>
              <a:avLst/>
              <a:gdLst>
                <a:gd name="connsiteX0" fmla="*/ 4730 w 14588"/>
                <a:gd name="connsiteY0" fmla="*/ 0 h 14161"/>
                <a:gd name="connsiteX1" fmla="*/ 1506 w 14588"/>
                <a:gd name="connsiteY1" fmla="*/ 909 h 14161"/>
                <a:gd name="connsiteX2" fmla="*/ 49 w 14588"/>
                <a:gd name="connsiteY2" fmla="*/ 3618 h 14161"/>
                <a:gd name="connsiteX3" fmla="*/ 4696 w 14588"/>
                <a:gd name="connsiteY3" fmla="*/ 12910 h 14161"/>
                <a:gd name="connsiteX4" fmla="*/ 7730 w 14588"/>
                <a:gd name="connsiteY4" fmla="*/ 14162 h 14161"/>
                <a:gd name="connsiteX5" fmla="*/ 8296 w 14588"/>
                <a:gd name="connsiteY5" fmla="*/ 14111 h 14161"/>
                <a:gd name="connsiteX6" fmla="*/ 14588 w 14588"/>
                <a:gd name="connsiteY6" fmla="*/ 7012 h 14161"/>
                <a:gd name="connsiteX7" fmla="*/ 8416 w 14588"/>
                <a:gd name="connsiteY7" fmla="*/ 189 h 14161"/>
                <a:gd name="connsiteX8" fmla="*/ 6496 w 14588"/>
                <a:gd name="connsiteY8" fmla="*/ 51 h 14161"/>
                <a:gd name="connsiteX9" fmla="*/ 4730 w 14588"/>
                <a:gd name="connsiteY9" fmla="*/ 0 h 1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88" h="14161">
                  <a:moveTo>
                    <a:pt x="4730" y="0"/>
                  </a:moveTo>
                  <a:cubicBezTo>
                    <a:pt x="3615" y="0"/>
                    <a:pt x="2535" y="154"/>
                    <a:pt x="1506" y="909"/>
                  </a:cubicBezTo>
                  <a:cubicBezTo>
                    <a:pt x="581" y="1595"/>
                    <a:pt x="-208" y="2280"/>
                    <a:pt x="49" y="3618"/>
                  </a:cubicBezTo>
                  <a:cubicBezTo>
                    <a:pt x="735" y="7184"/>
                    <a:pt x="1815" y="10596"/>
                    <a:pt x="4696" y="12910"/>
                  </a:cubicBezTo>
                  <a:cubicBezTo>
                    <a:pt x="5553" y="13596"/>
                    <a:pt x="6582" y="14162"/>
                    <a:pt x="7730" y="14162"/>
                  </a:cubicBezTo>
                  <a:cubicBezTo>
                    <a:pt x="7919" y="14162"/>
                    <a:pt x="8107" y="14145"/>
                    <a:pt x="8296" y="14111"/>
                  </a:cubicBezTo>
                  <a:cubicBezTo>
                    <a:pt x="10559" y="13733"/>
                    <a:pt x="14571" y="9173"/>
                    <a:pt x="14588" y="7012"/>
                  </a:cubicBezTo>
                  <a:cubicBezTo>
                    <a:pt x="14605" y="4167"/>
                    <a:pt x="11502" y="720"/>
                    <a:pt x="8416" y="189"/>
                  </a:cubicBezTo>
                  <a:cubicBezTo>
                    <a:pt x="7782" y="86"/>
                    <a:pt x="7130" y="86"/>
                    <a:pt x="6496" y="51"/>
                  </a:cubicBezTo>
                  <a:cubicBezTo>
                    <a:pt x="5913" y="34"/>
                    <a:pt x="5313" y="0"/>
                    <a:pt x="47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3" name="任意多边形: 形状 472">
              <a:extLst>
                <a:ext uri="{FF2B5EF4-FFF2-40B4-BE49-F238E27FC236}">
                  <a16:creationId xmlns:a16="http://schemas.microsoft.com/office/drawing/2014/main" id="{7FC788A2-1678-9F4A-A1E2-734CC6251923}"/>
                </a:ext>
              </a:extLst>
            </p:cNvPr>
            <p:cNvSpPr/>
            <p:nvPr/>
          </p:nvSpPr>
          <p:spPr>
            <a:xfrm>
              <a:off x="4741134" y="3492402"/>
              <a:ext cx="7321" cy="7955"/>
            </a:xfrm>
            <a:custGeom>
              <a:avLst/>
              <a:gdLst>
                <a:gd name="connsiteX0" fmla="*/ 3172 w 7321"/>
                <a:gd name="connsiteY0" fmla="*/ 0 h 7955"/>
                <a:gd name="connsiteX1" fmla="*/ 3121 w 7321"/>
                <a:gd name="connsiteY1" fmla="*/ 0 h 7955"/>
                <a:gd name="connsiteX2" fmla="*/ 18 w 7321"/>
                <a:gd name="connsiteY2" fmla="*/ 3823 h 7955"/>
                <a:gd name="connsiteX3" fmla="*/ 3618 w 7321"/>
                <a:gd name="connsiteY3" fmla="*/ 7955 h 7955"/>
                <a:gd name="connsiteX4" fmla="*/ 3995 w 7321"/>
                <a:gd name="connsiteY4" fmla="*/ 7904 h 7955"/>
                <a:gd name="connsiteX5" fmla="*/ 7321 w 7321"/>
                <a:gd name="connsiteY5" fmla="*/ 4081 h 7955"/>
                <a:gd name="connsiteX6" fmla="*/ 3172 w 7321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1" h="7955">
                  <a:moveTo>
                    <a:pt x="3172" y="0"/>
                  </a:moveTo>
                  <a:cubicBezTo>
                    <a:pt x="3155" y="0"/>
                    <a:pt x="3138" y="0"/>
                    <a:pt x="3121" y="0"/>
                  </a:cubicBezTo>
                  <a:cubicBezTo>
                    <a:pt x="1167" y="34"/>
                    <a:pt x="-171" y="1680"/>
                    <a:pt x="18" y="3823"/>
                  </a:cubicBezTo>
                  <a:cubicBezTo>
                    <a:pt x="172" y="5624"/>
                    <a:pt x="2161" y="7955"/>
                    <a:pt x="3618" y="7955"/>
                  </a:cubicBezTo>
                  <a:cubicBezTo>
                    <a:pt x="3738" y="7955"/>
                    <a:pt x="3875" y="7938"/>
                    <a:pt x="3995" y="7904"/>
                  </a:cubicBezTo>
                  <a:cubicBezTo>
                    <a:pt x="5813" y="7321"/>
                    <a:pt x="7133" y="6001"/>
                    <a:pt x="7321" y="4081"/>
                  </a:cubicBezTo>
                  <a:cubicBezTo>
                    <a:pt x="7202" y="1732"/>
                    <a:pt x="5316" y="0"/>
                    <a:pt x="31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4" name="任意多边形: 形状 473">
              <a:extLst>
                <a:ext uri="{FF2B5EF4-FFF2-40B4-BE49-F238E27FC236}">
                  <a16:creationId xmlns:a16="http://schemas.microsoft.com/office/drawing/2014/main" id="{284061E5-89F9-3C46-E927-997F7F8CD13F}"/>
                </a:ext>
              </a:extLst>
            </p:cNvPr>
            <p:cNvSpPr/>
            <p:nvPr/>
          </p:nvSpPr>
          <p:spPr>
            <a:xfrm>
              <a:off x="4698459" y="34861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77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5" name="任意多边形: 形状 474">
              <a:extLst>
                <a:ext uri="{FF2B5EF4-FFF2-40B4-BE49-F238E27FC236}">
                  <a16:creationId xmlns:a16="http://schemas.microsoft.com/office/drawing/2014/main" id="{58487928-251F-A20E-2259-1307CE2B0320}"/>
                </a:ext>
              </a:extLst>
            </p:cNvPr>
            <p:cNvSpPr/>
            <p:nvPr/>
          </p:nvSpPr>
          <p:spPr>
            <a:xfrm>
              <a:off x="4746466" y="3559233"/>
              <a:ext cx="7477" cy="7132"/>
            </a:xfrm>
            <a:custGeom>
              <a:avLst/>
              <a:gdLst>
                <a:gd name="connsiteX0" fmla="*/ 3327 w 7477"/>
                <a:gd name="connsiteY0" fmla="*/ 17 h 7132"/>
                <a:gd name="connsiteX1" fmla="*/ 1 w 7477"/>
                <a:gd name="connsiteY1" fmla="*/ 3995 h 7132"/>
                <a:gd name="connsiteX2" fmla="*/ 3465 w 7477"/>
                <a:gd name="connsiteY2" fmla="*/ 7115 h 7132"/>
                <a:gd name="connsiteX3" fmla="*/ 3807 w 7477"/>
                <a:gd name="connsiteY3" fmla="*/ 7133 h 7132"/>
                <a:gd name="connsiteX4" fmla="*/ 7477 w 7477"/>
                <a:gd name="connsiteY4" fmla="*/ 3618 h 7132"/>
                <a:gd name="connsiteX5" fmla="*/ 3413 w 7477"/>
                <a:gd name="connsiteY5" fmla="*/ 0 h 7132"/>
                <a:gd name="connsiteX6" fmla="*/ 3327 w 7477"/>
                <a:gd name="connsiteY6" fmla="*/ 17 h 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77" h="7132">
                  <a:moveTo>
                    <a:pt x="3327" y="17"/>
                  </a:moveTo>
                  <a:cubicBezTo>
                    <a:pt x="1390" y="17"/>
                    <a:pt x="-50" y="1715"/>
                    <a:pt x="1" y="3995"/>
                  </a:cubicBezTo>
                  <a:cubicBezTo>
                    <a:pt x="36" y="6395"/>
                    <a:pt x="1750" y="6875"/>
                    <a:pt x="3465" y="7115"/>
                  </a:cubicBezTo>
                  <a:cubicBezTo>
                    <a:pt x="3585" y="7133"/>
                    <a:pt x="3705" y="7133"/>
                    <a:pt x="3807" y="7133"/>
                  </a:cubicBezTo>
                  <a:cubicBezTo>
                    <a:pt x="5625" y="7133"/>
                    <a:pt x="7511" y="5298"/>
                    <a:pt x="7477" y="3618"/>
                  </a:cubicBezTo>
                  <a:cubicBezTo>
                    <a:pt x="7460" y="2006"/>
                    <a:pt x="5248" y="51"/>
                    <a:pt x="3413" y="0"/>
                  </a:cubicBezTo>
                  <a:cubicBezTo>
                    <a:pt x="3379" y="17"/>
                    <a:pt x="3345" y="17"/>
                    <a:pt x="3327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6" name="任意多边形: 形状 475">
              <a:extLst>
                <a:ext uri="{FF2B5EF4-FFF2-40B4-BE49-F238E27FC236}">
                  <a16:creationId xmlns:a16="http://schemas.microsoft.com/office/drawing/2014/main" id="{37851048-E2AA-E29E-40AC-11728578F205}"/>
                </a:ext>
              </a:extLst>
            </p:cNvPr>
            <p:cNvSpPr/>
            <p:nvPr/>
          </p:nvSpPr>
          <p:spPr>
            <a:xfrm>
              <a:off x="4952190" y="3258458"/>
              <a:ext cx="12398" cy="15927"/>
            </a:xfrm>
            <a:custGeom>
              <a:avLst/>
              <a:gdLst>
                <a:gd name="connsiteX0" fmla="*/ 8847 w 12398"/>
                <a:gd name="connsiteY0" fmla="*/ 0 h 15927"/>
                <a:gd name="connsiteX1" fmla="*/ 5332 w 12398"/>
                <a:gd name="connsiteY1" fmla="*/ 2486 h 15927"/>
                <a:gd name="connsiteX2" fmla="*/ 5383 w 12398"/>
                <a:gd name="connsiteY2" fmla="*/ 5521 h 15927"/>
                <a:gd name="connsiteX3" fmla="*/ 4801 w 12398"/>
                <a:gd name="connsiteY3" fmla="*/ 5692 h 15927"/>
                <a:gd name="connsiteX4" fmla="*/ 0 w 12398"/>
                <a:gd name="connsiteY4" fmla="*/ 9464 h 15927"/>
                <a:gd name="connsiteX5" fmla="*/ 909 w 12398"/>
                <a:gd name="connsiteY5" fmla="*/ 12207 h 15927"/>
                <a:gd name="connsiteX6" fmla="*/ 9018 w 12398"/>
                <a:gd name="connsiteY6" fmla="*/ 15928 h 15927"/>
                <a:gd name="connsiteX7" fmla="*/ 9070 w 12398"/>
                <a:gd name="connsiteY7" fmla="*/ 15928 h 15927"/>
                <a:gd name="connsiteX8" fmla="*/ 12310 w 12398"/>
                <a:gd name="connsiteY8" fmla="*/ 12087 h 15927"/>
                <a:gd name="connsiteX9" fmla="*/ 11316 w 12398"/>
                <a:gd name="connsiteY9" fmla="*/ 9104 h 15927"/>
                <a:gd name="connsiteX10" fmla="*/ 10441 w 12398"/>
                <a:gd name="connsiteY10" fmla="*/ 6789 h 15927"/>
                <a:gd name="connsiteX11" fmla="*/ 11779 w 12398"/>
                <a:gd name="connsiteY11" fmla="*/ 4800 h 15927"/>
                <a:gd name="connsiteX12" fmla="*/ 10064 w 12398"/>
                <a:gd name="connsiteY12" fmla="*/ 240 h 15927"/>
                <a:gd name="connsiteX13" fmla="*/ 8847 w 12398"/>
                <a:gd name="connsiteY13" fmla="*/ 0 h 1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8" h="15927">
                  <a:moveTo>
                    <a:pt x="8847" y="0"/>
                  </a:moveTo>
                  <a:cubicBezTo>
                    <a:pt x="7269" y="0"/>
                    <a:pt x="5521" y="1011"/>
                    <a:pt x="5332" y="2486"/>
                  </a:cubicBezTo>
                  <a:cubicBezTo>
                    <a:pt x="5212" y="3480"/>
                    <a:pt x="5041" y="4595"/>
                    <a:pt x="5383" y="5521"/>
                  </a:cubicBezTo>
                  <a:cubicBezTo>
                    <a:pt x="5195" y="5589"/>
                    <a:pt x="5023" y="5624"/>
                    <a:pt x="4801" y="5692"/>
                  </a:cubicBezTo>
                  <a:cubicBezTo>
                    <a:pt x="2829" y="6344"/>
                    <a:pt x="1097" y="7252"/>
                    <a:pt x="0" y="9464"/>
                  </a:cubicBezTo>
                  <a:cubicBezTo>
                    <a:pt x="274" y="10338"/>
                    <a:pt x="291" y="11864"/>
                    <a:pt x="909" y="12207"/>
                  </a:cubicBezTo>
                  <a:cubicBezTo>
                    <a:pt x="3532" y="13613"/>
                    <a:pt x="5795" y="15911"/>
                    <a:pt x="9018" y="15928"/>
                  </a:cubicBezTo>
                  <a:cubicBezTo>
                    <a:pt x="9035" y="15928"/>
                    <a:pt x="9053" y="15928"/>
                    <a:pt x="9070" y="15928"/>
                  </a:cubicBezTo>
                  <a:cubicBezTo>
                    <a:pt x="11607" y="15928"/>
                    <a:pt x="12739" y="14693"/>
                    <a:pt x="12310" y="12087"/>
                  </a:cubicBezTo>
                  <a:cubicBezTo>
                    <a:pt x="12139" y="11058"/>
                    <a:pt x="11659" y="10098"/>
                    <a:pt x="11316" y="9104"/>
                  </a:cubicBezTo>
                  <a:cubicBezTo>
                    <a:pt x="10990" y="8144"/>
                    <a:pt x="10716" y="7407"/>
                    <a:pt x="10441" y="6789"/>
                  </a:cubicBezTo>
                  <a:cubicBezTo>
                    <a:pt x="11007" y="6361"/>
                    <a:pt x="11453" y="5692"/>
                    <a:pt x="11779" y="4800"/>
                  </a:cubicBezTo>
                  <a:cubicBezTo>
                    <a:pt x="12516" y="2760"/>
                    <a:pt x="12070" y="1166"/>
                    <a:pt x="10064" y="240"/>
                  </a:cubicBezTo>
                  <a:cubicBezTo>
                    <a:pt x="9704" y="68"/>
                    <a:pt x="9275" y="0"/>
                    <a:pt x="88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7" name="任意多边形: 形状 476">
              <a:extLst>
                <a:ext uri="{FF2B5EF4-FFF2-40B4-BE49-F238E27FC236}">
                  <a16:creationId xmlns:a16="http://schemas.microsoft.com/office/drawing/2014/main" id="{57CCEB5A-64FA-5076-73FE-911D1E05FA26}"/>
                </a:ext>
              </a:extLst>
            </p:cNvPr>
            <p:cNvSpPr/>
            <p:nvPr/>
          </p:nvSpPr>
          <p:spPr>
            <a:xfrm>
              <a:off x="4756028" y="3509958"/>
              <a:ext cx="34313" cy="34375"/>
            </a:xfrm>
            <a:custGeom>
              <a:avLst/>
              <a:gdLst>
                <a:gd name="connsiteX0" fmla="*/ 25500 w 34313"/>
                <a:gd name="connsiteY0" fmla="*/ 0 h 34375"/>
                <a:gd name="connsiteX1" fmla="*/ 22466 w 34313"/>
                <a:gd name="connsiteY1" fmla="*/ 394 h 34375"/>
                <a:gd name="connsiteX2" fmla="*/ 17802 w 34313"/>
                <a:gd name="connsiteY2" fmla="*/ 1320 h 34375"/>
                <a:gd name="connsiteX3" fmla="*/ 10413 w 34313"/>
                <a:gd name="connsiteY3" fmla="*/ 7595 h 34375"/>
                <a:gd name="connsiteX4" fmla="*/ 8596 w 34313"/>
                <a:gd name="connsiteY4" fmla="*/ 12721 h 34375"/>
                <a:gd name="connsiteX5" fmla="*/ 8510 w 34313"/>
                <a:gd name="connsiteY5" fmla="*/ 12721 h 34375"/>
                <a:gd name="connsiteX6" fmla="*/ 6966 w 34313"/>
                <a:gd name="connsiteY6" fmla="*/ 15105 h 34375"/>
                <a:gd name="connsiteX7" fmla="*/ 2869 w 34313"/>
                <a:gd name="connsiteY7" fmla="*/ 18962 h 34375"/>
                <a:gd name="connsiteX8" fmla="*/ 4395 w 34313"/>
                <a:gd name="connsiteY8" fmla="*/ 33484 h 34375"/>
                <a:gd name="connsiteX9" fmla="*/ 7773 w 34313"/>
                <a:gd name="connsiteY9" fmla="*/ 34376 h 34375"/>
                <a:gd name="connsiteX10" fmla="*/ 11082 w 34313"/>
                <a:gd name="connsiteY10" fmla="*/ 33450 h 34375"/>
                <a:gd name="connsiteX11" fmla="*/ 16516 w 34313"/>
                <a:gd name="connsiteY11" fmla="*/ 24260 h 34375"/>
                <a:gd name="connsiteX12" fmla="*/ 22071 w 34313"/>
                <a:gd name="connsiteY12" fmla="*/ 19631 h 34375"/>
                <a:gd name="connsiteX13" fmla="*/ 23014 w 34313"/>
                <a:gd name="connsiteY13" fmla="*/ 19631 h 34375"/>
                <a:gd name="connsiteX14" fmla="*/ 23837 w 34313"/>
                <a:gd name="connsiteY14" fmla="*/ 19631 h 34375"/>
                <a:gd name="connsiteX15" fmla="*/ 27455 w 34313"/>
                <a:gd name="connsiteY15" fmla="*/ 19477 h 34375"/>
                <a:gd name="connsiteX16" fmla="*/ 29461 w 34313"/>
                <a:gd name="connsiteY16" fmla="*/ 19117 h 34375"/>
                <a:gd name="connsiteX17" fmla="*/ 34313 w 34313"/>
                <a:gd name="connsiteY17" fmla="*/ 8744 h 34375"/>
                <a:gd name="connsiteX18" fmla="*/ 34090 w 34313"/>
                <a:gd name="connsiteY18" fmla="*/ 8195 h 34375"/>
                <a:gd name="connsiteX19" fmla="*/ 32941 w 34313"/>
                <a:gd name="connsiteY19" fmla="*/ 5298 h 34375"/>
                <a:gd name="connsiteX20" fmla="*/ 25500 w 34313"/>
                <a:gd name="connsiteY20" fmla="*/ 0 h 3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313" h="34375">
                  <a:moveTo>
                    <a:pt x="25500" y="0"/>
                  </a:moveTo>
                  <a:cubicBezTo>
                    <a:pt x="24574" y="0"/>
                    <a:pt x="23563" y="137"/>
                    <a:pt x="22466" y="394"/>
                  </a:cubicBezTo>
                  <a:cubicBezTo>
                    <a:pt x="20923" y="772"/>
                    <a:pt x="19448" y="1269"/>
                    <a:pt x="17802" y="1320"/>
                  </a:cubicBezTo>
                  <a:cubicBezTo>
                    <a:pt x="13893" y="1440"/>
                    <a:pt x="11099" y="4132"/>
                    <a:pt x="10413" y="7595"/>
                  </a:cubicBezTo>
                  <a:cubicBezTo>
                    <a:pt x="10018" y="9550"/>
                    <a:pt x="9419" y="11230"/>
                    <a:pt x="8596" y="12721"/>
                  </a:cubicBezTo>
                  <a:lnTo>
                    <a:pt x="8510" y="12721"/>
                  </a:lnTo>
                  <a:cubicBezTo>
                    <a:pt x="7344" y="12945"/>
                    <a:pt x="7190" y="14110"/>
                    <a:pt x="6966" y="15105"/>
                  </a:cubicBezTo>
                  <a:cubicBezTo>
                    <a:pt x="5835" y="16494"/>
                    <a:pt x="4463" y="17762"/>
                    <a:pt x="2869" y="18962"/>
                  </a:cubicBezTo>
                  <a:cubicBezTo>
                    <a:pt x="-1794" y="22512"/>
                    <a:pt x="-406" y="31187"/>
                    <a:pt x="4395" y="33484"/>
                  </a:cubicBezTo>
                  <a:cubicBezTo>
                    <a:pt x="5612" y="34102"/>
                    <a:pt x="6709" y="34376"/>
                    <a:pt x="7773" y="34376"/>
                  </a:cubicBezTo>
                  <a:cubicBezTo>
                    <a:pt x="8921" y="34376"/>
                    <a:pt x="10001" y="34050"/>
                    <a:pt x="11082" y="33450"/>
                  </a:cubicBezTo>
                  <a:cubicBezTo>
                    <a:pt x="14613" y="31478"/>
                    <a:pt x="15831" y="28101"/>
                    <a:pt x="16516" y="24260"/>
                  </a:cubicBezTo>
                  <a:cubicBezTo>
                    <a:pt x="17305" y="19906"/>
                    <a:pt x="17768" y="19631"/>
                    <a:pt x="22071" y="19631"/>
                  </a:cubicBezTo>
                  <a:cubicBezTo>
                    <a:pt x="22380" y="19631"/>
                    <a:pt x="22689" y="19631"/>
                    <a:pt x="23014" y="19631"/>
                  </a:cubicBezTo>
                  <a:cubicBezTo>
                    <a:pt x="23289" y="19631"/>
                    <a:pt x="23563" y="19631"/>
                    <a:pt x="23837" y="19631"/>
                  </a:cubicBezTo>
                  <a:cubicBezTo>
                    <a:pt x="25037" y="19631"/>
                    <a:pt x="26255" y="19614"/>
                    <a:pt x="27455" y="19477"/>
                  </a:cubicBezTo>
                  <a:cubicBezTo>
                    <a:pt x="28141" y="19408"/>
                    <a:pt x="28809" y="19288"/>
                    <a:pt x="29461" y="19117"/>
                  </a:cubicBezTo>
                  <a:lnTo>
                    <a:pt x="34313" y="8744"/>
                  </a:lnTo>
                  <a:cubicBezTo>
                    <a:pt x="34244" y="8573"/>
                    <a:pt x="34176" y="8384"/>
                    <a:pt x="34090" y="8195"/>
                  </a:cubicBezTo>
                  <a:cubicBezTo>
                    <a:pt x="33679" y="7235"/>
                    <a:pt x="33404" y="6224"/>
                    <a:pt x="32941" y="5298"/>
                  </a:cubicBezTo>
                  <a:cubicBezTo>
                    <a:pt x="31038" y="1697"/>
                    <a:pt x="28775" y="0"/>
                    <a:pt x="255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8" name="任意多边形: 形状 477">
              <a:extLst>
                <a:ext uri="{FF2B5EF4-FFF2-40B4-BE49-F238E27FC236}">
                  <a16:creationId xmlns:a16="http://schemas.microsoft.com/office/drawing/2014/main" id="{0155C282-8655-D2AB-0B03-6F0A725BF134}"/>
                </a:ext>
              </a:extLst>
            </p:cNvPr>
            <p:cNvSpPr/>
            <p:nvPr/>
          </p:nvSpPr>
          <p:spPr>
            <a:xfrm>
              <a:off x="4785455" y="3518737"/>
              <a:ext cx="5697" cy="10372"/>
            </a:xfrm>
            <a:custGeom>
              <a:avLst/>
              <a:gdLst>
                <a:gd name="connsiteX0" fmla="*/ 4852 w 5697"/>
                <a:gd name="connsiteY0" fmla="*/ 0 h 10372"/>
                <a:gd name="connsiteX1" fmla="*/ 0 w 5697"/>
                <a:gd name="connsiteY1" fmla="*/ 10372 h 10372"/>
                <a:gd name="connsiteX2" fmla="*/ 4183 w 5697"/>
                <a:gd name="connsiteY2" fmla="*/ 8092 h 10372"/>
                <a:gd name="connsiteX3" fmla="*/ 5641 w 5697"/>
                <a:gd name="connsiteY3" fmla="*/ 4989 h 10372"/>
                <a:gd name="connsiteX4" fmla="*/ 4852 w 5697"/>
                <a:gd name="connsiteY4" fmla="*/ 0 h 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97" h="10372">
                  <a:moveTo>
                    <a:pt x="4852" y="0"/>
                  </a:moveTo>
                  <a:lnTo>
                    <a:pt x="0" y="10372"/>
                  </a:lnTo>
                  <a:cubicBezTo>
                    <a:pt x="1663" y="9944"/>
                    <a:pt x="3138" y="9207"/>
                    <a:pt x="4183" y="8092"/>
                  </a:cubicBezTo>
                  <a:cubicBezTo>
                    <a:pt x="4663" y="7064"/>
                    <a:pt x="5144" y="6035"/>
                    <a:pt x="5641" y="4989"/>
                  </a:cubicBezTo>
                  <a:cubicBezTo>
                    <a:pt x="5812" y="3617"/>
                    <a:pt x="5606" y="1972"/>
                    <a:pt x="48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9" name="任意多边形: 形状 478">
              <a:extLst>
                <a:ext uri="{FF2B5EF4-FFF2-40B4-BE49-F238E27FC236}">
                  <a16:creationId xmlns:a16="http://schemas.microsoft.com/office/drawing/2014/main" id="{B9269EB6-AFA6-62AF-FB69-51FB02ADB328}"/>
                </a:ext>
              </a:extLst>
            </p:cNvPr>
            <p:cNvSpPr/>
            <p:nvPr/>
          </p:nvSpPr>
          <p:spPr>
            <a:xfrm>
              <a:off x="4779278" y="3305504"/>
              <a:ext cx="11377" cy="15499"/>
            </a:xfrm>
            <a:custGeom>
              <a:avLst/>
              <a:gdLst>
                <a:gd name="connsiteX0" fmla="*/ 3176 w 11377"/>
                <a:gd name="connsiteY0" fmla="*/ 0 h 15499"/>
                <a:gd name="connsiteX1" fmla="*/ 56 w 11377"/>
                <a:gd name="connsiteY1" fmla="*/ 5195 h 15499"/>
                <a:gd name="connsiteX2" fmla="*/ 1462 w 11377"/>
                <a:gd name="connsiteY2" fmla="*/ 10287 h 15499"/>
                <a:gd name="connsiteX3" fmla="*/ 1050 w 11377"/>
                <a:gd name="connsiteY3" fmla="*/ 11110 h 15499"/>
                <a:gd name="connsiteX4" fmla="*/ 2679 w 11377"/>
                <a:gd name="connsiteY4" fmla="*/ 15225 h 15499"/>
                <a:gd name="connsiteX5" fmla="*/ 3999 w 11377"/>
                <a:gd name="connsiteY5" fmla="*/ 15499 h 15499"/>
                <a:gd name="connsiteX6" fmla="*/ 7017 w 11377"/>
                <a:gd name="connsiteY6" fmla="*/ 13167 h 15499"/>
                <a:gd name="connsiteX7" fmla="*/ 7103 w 11377"/>
                <a:gd name="connsiteY7" fmla="*/ 12550 h 15499"/>
                <a:gd name="connsiteX8" fmla="*/ 11200 w 11377"/>
                <a:gd name="connsiteY8" fmla="*/ 7972 h 15499"/>
                <a:gd name="connsiteX9" fmla="*/ 8371 w 11377"/>
                <a:gd name="connsiteY9" fmla="*/ 1029 h 15499"/>
                <a:gd name="connsiteX10" fmla="*/ 4891 w 11377"/>
                <a:gd name="connsiteY10" fmla="*/ 189 h 15499"/>
                <a:gd name="connsiteX11" fmla="*/ 3176 w 11377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7" h="15499">
                  <a:moveTo>
                    <a:pt x="3176" y="0"/>
                  </a:moveTo>
                  <a:cubicBezTo>
                    <a:pt x="587" y="0"/>
                    <a:pt x="-236" y="1612"/>
                    <a:pt x="56" y="5195"/>
                  </a:cubicBezTo>
                  <a:cubicBezTo>
                    <a:pt x="210" y="7047"/>
                    <a:pt x="776" y="8693"/>
                    <a:pt x="1462" y="10287"/>
                  </a:cubicBezTo>
                  <a:cubicBezTo>
                    <a:pt x="1290" y="10544"/>
                    <a:pt x="1136" y="10819"/>
                    <a:pt x="1050" y="11110"/>
                  </a:cubicBezTo>
                  <a:cubicBezTo>
                    <a:pt x="484" y="12910"/>
                    <a:pt x="810" y="14453"/>
                    <a:pt x="2679" y="15225"/>
                  </a:cubicBezTo>
                  <a:cubicBezTo>
                    <a:pt x="3125" y="15413"/>
                    <a:pt x="3571" y="15499"/>
                    <a:pt x="3999" y="15499"/>
                  </a:cubicBezTo>
                  <a:cubicBezTo>
                    <a:pt x="5371" y="15499"/>
                    <a:pt x="6605" y="14625"/>
                    <a:pt x="7017" y="13167"/>
                  </a:cubicBezTo>
                  <a:cubicBezTo>
                    <a:pt x="7068" y="12962"/>
                    <a:pt x="7068" y="12756"/>
                    <a:pt x="7103" y="12550"/>
                  </a:cubicBezTo>
                  <a:cubicBezTo>
                    <a:pt x="8886" y="11573"/>
                    <a:pt x="10617" y="9773"/>
                    <a:pt x="11200" y="7972"/>
                  </a:cubicBezTo>
                  <a:cubicBezTo>
                    <a:pt x="11903" y="5847"/>
                    <a:pt x="10429" y="2212"/>
                    <a:pt x="8371" y="1029"/>
                  </a:cubicBezTo>
                  <a:cubicBezTo>
                    <a:pt x="7205" y="737"/>
                    <a:pt x="6057" y="411"/>
                    <a:pt x="4891" y="189"/>
                  </a:cubicBezTo>
                  <a:cubicBezTo>
                    <a:pt x="4273" y="69"/>
                    <a:pt x="3691" y="0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0" name="任意多边形: 形状 479">
              <a:extLst>
                <a:ext uri="{FF2B5EF4-FFF2-40B4-BE49-F238E27FC236}">
                  <a16:creationId xmlns:a16="http://schemas.microsoft.com/office/drawing/2014/main" id="{1C857EA4-EC65-49BE-2E88-CA5C0237A83D}"/>
                </a:ext>
              </a:extLst>
            </p:cNvPr>
            <p:cNvSpPr/>
            <p:nvPr/>
          </p:nvSpPr>
          <p:spPr>
            <a:xfrm>
              <a:off x="4756668" y="3441155"/>
              <a:ext cx="15672" cy="23231"/>
            </a:xfrm>
            <a:custGeom>
              <a:avLst/>
              <a:gdLst>
                <a:gd name="connsiteX0" fmla="*/ 7321 w 15672"/>
                <a:gd name="connsiteY0" fmla="*/ 0 h 23231"/>
                <a:gd name="connsiteX1" fmla="*/ 5555 w 15672"/>
                <a:gd name="connsiteY1" fmla="*/ 669 h 23231"/>
                <a:gd name="connsiteX2" fmla="*/ 0 w 15672"/>
                <a:gd name="connsiteY2" fmla="*/ 5847 h 23231"/>
                <a:gd name="connsiteX3" fmla="*/ 5641 w 15672"/>
                <a:gd name="connsiteY3" fmla="*/ 10321 h 23231"/>
                <a:gd name="connsiteX4" fmla="*/ 7030 w 15672"/>
                <a:gd name="connsiteY4" fmla="*/ 13956 h 23231"/>
                <a:gd name="connsiteX5" fmla="*/ 5932 w 15672"/>
                <a:gd name="connsiteY5" fmla="*/ 16185 h 23231"/>
                <a:gd name="connsiteX6" fmla="*/ 9344 w 15672"/>
                <a:gd name="connsiteY6" fmla="*/ 22666 h 23231"/>
                <a:gd name="connsiteX7" fmla="*/ 11659 w 15672"/>
                <a:gd name="connsiteY7" fmla="*/ 23232 h 23231"/>
                <a:gd name="connsiteX8" fmla="*/ 15105 w 15672"/>
                <a:gd name="connsiteY8" fmla="*/ 21174 h 23231"/>
                <a:gd name="connsiteX9" fmla="*/ 13150 w 15672"/>
                <a:gd name="connsiteY9" fmla="*/ 14882 h 23231"/>
                <a:gd name="connsiteX10" fmla="*/ 11487 w 15672"/>
                <a:gd name="connsiteY10" fmla="*/ 10956 h 23231"/>
                <a:gd name="connsiteX11" fmla="*/ 9927 w 15672"/>
                <a:gd name="connsiteY11" fmla="*/ 2143 h 23231"/>
                <a:gd name="connsiteX12" fmla="*/ 7321 w 15672"/>
                <a:gd name="connsiteY12" fmla="*/ 0 h 2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672" h="23231">
                  <a:moveTo>
                    <a:pt x="7321" y="0"/>
                  </a:moveTo>
                  <a:cubicBezTo>
                    <a:pt x="6755" y="0"/>
                    <a:pt x="6172" y="223"/>
                    <a:pt x="5555" y="669"/>
                  </a:cubicBezTo>
                  <a:cubicBezTo>
                    <a:pt x="3515" y="2177"/>
                    <a:pt x="-17" y="2640"/>
                    <a:pt x="0" y="5847"/>
                  </a:cubicBezTo>
                  <a:cubicBezTo>
                    <a:pt x="17" y="9190"/>
                    <a:pt x="3292" y="9430"/>
                    <a:pt x="5641" y="10321"/>
                  </a:cubicBezTo>
                  <a:cubicBezTo>
                    <a:pt x="7784" y="11110"/>
                    <a:pt x="7956" y="11539"/>
                    <a:pt x="7030" y="13956"/>
                  </a:cubicBezTo>
                  <a:cubicBezTo>
                    <a:pt x="6738" y="14728"/>
                    <a:pt x="6172" y="15396"/>
                    <a:pt x="5932" y="16185"/>
                  </a:cubicBezTo>
                  <a:cubicBezTo>
                    <a:pt x="5126" y="18671"/>
                    <a:pt x="6550" y="21311"/>
                    <a:pt x="9344" y="22666"/>
                  </a:cubicBezTo>
                  <a:cubicBezTo>
                    <a:pt x="10116" y="23043"/>
                    <a:pt x="10922" y="23232"/>
                    <a:pt x="11659" y="23232"/>
                  </a:cubicBezTo>
                  <a:cubicBezTo>
                    <a:pt x="13133" y="23232"/>
                    <a:pt x="14419" y="22511"/>
                    <a:pt x="15105" y="21174"/>
                  </a:cubicBezTo>
                  <a:cubicBezTo>
                    <a:pt x="16253" y="18962"/>
                    <a:pt x="15688" y="16751"/>
                    <a:pt x="13150" y="14882"/>
                  </a:cubicBezTo>
                  <a:cubicBezTo>
                    <a:pt x="11727" y="13836"/>
                    <a:pt x="10459" y="13099"/>
                    <a:pt x="11487" y="10956"/>
                  </a:cubicBezTo>
                  <a:cubicBezTo>
                    <a:pt x="13099" y="7630"/>
                    <a:pt x="11367" y="4955"/>
                    <a:pt x="9927" y="2143"/>
                  </a:cubicBezTo>
                  <a:cubicBezTo>
                    <a:pt x="9224" y="720"/>
                    <a:pt x="8316" y="0"/>
                    <a:pt x="73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1" name="任意多边形: 形状 480">
              <a:extLst>
                <a:ext uri="{FF2B5EF4-FFF2-40B4-BE49-F238E27FC236}">
                  <a16:creationId xmlns:a16="http://schemas.microsoft.com/office/drawing/2014/main" id="{A0D0E76F-6025-5A57-2DB7-7F90082306F6}"/>
                </a:ext>
              </a:extLst>
            </p:cNvPr>
            <p:cNvSpPr/>
            <p:nvPr/>
          </p:nvSpPr>
          <p:spPr>
            <a:xfrm>
              <a:off x="4749875" y="3468176"/>
              <a:ext cx="6973" cy="7766"/>
            </a:xfrm>
            <a:custGeom>
              <a:avLst/>
              <a:gdLst>
                <a:gd name="connsiteX0" fmla="*/ 4084 w 6973"/>
                <a:gd name="connsiteY0" fmla="*/ 0 h 7766"/>
                <a:gd name="connsiteX1" fmla="*/ 107 w 6973"/>
                <a:gd name="connsiteY1" fmla="*/ 2503 h 7766"/>
                <a:gd name="connsiteX2" fmla="*/ 2490 w 6973"/>
                <a:gd name="connsiteY2" fmla="*/ 7732 h 7766"/>
                <a:gd name="connsiteX3" fmla="*/ 2987 w 6973"/>
                <a:gd name="connsiteY3" fmla="*/ 7767 h 7766"/>
                <a:gd name="connsiteX4" fmla="*/ 6605 w 6973"/>
                <a:gd name="connsiteY4" fmla="*/ 4921 h 7766"/>
                <a:gd name="connsiteX5" fmla="*/ 5319 w 6973"/>
                <a:gd name="connsiteY5" fmla="*/ 240 h 7766"/>
                <a:gd name="connsiteX6" fmla="*/ 4084 w 6973"/>
                <a:gd name="connsiteY6" fmla="*/ 0 h 7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3" h="7766">
                  <a:moveTo>
                    <a:pt x="4084" y="0"/>
                  </a:moveTo>
                  <a:cubicBezTo>
                    <a:pt x="2455" y="0"/>
                    <a:pt x="689" y="1080"/>
                    <a:pt x="107" y="2503"/>
                  </a:cubicBezTo>
                  <a:cubicBezTo>
                    <a:pt x="-425" y="3823"/>
                    <a:pt x="1135" y="7578"/>
                    <a:pt x="2490" y="7732"/>
                  </a:cubicBezTo>
                  <a:cubicBezTo>
                    <a:pt x="2661" y="7750"/>
                    <a:pt x="2832" y="7767"/>
                    <a:pt x="2987" y="7767"/>
                  </a:cubicBezTo>
                  <a:cubicBezTo>
                    <a:pt x="4684" y="7767"/>
                    <a:pt x="5987" y="6790"/>
                    <a:pt x="6605" y="4921"/>
                  </a:cubicBezTo>
                  <a:cubicBezTo>
                    <a:pt x="7256" y="2949"/>
                    <a:pt x="7170" y="1200"/>
                    <a:pt x="5319" y="240"/>
                  </a:cubicBezTo>
                  <a:cubicBezTo>
                    <a:pt x="4924" y="86"/>
                    <a:pt x="4513" y="0"/>
                    <a:pt x="4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2" name="任意多边形: 形状 481">
              <a:extLst>
                <a:ext uri="{FF2B5EF4-FFF2-40B4-BE49-F238E27FC236}">
                  <a16:creationId xmlns:a16="http://schemas.microsoft.com/office/drawing/2014/main" id="{58903B84-152D-04B1-8C95-F8C4BC571433}"/>
                </a:ext>
              </a:extLst>
            </p:cNvPr>
            <p:cNvSpPr/>
            <p:nvPr/>
          </p:nvSpPr>
          <p:spPr>
            <a:xfrm>
              <a:off x="4664432" y="3598804"/>
              <a:ext cx="10094" cy="10509"/>
            </a:xfrm>
            <a:custGeom>
              <a:avLst/>
              <a:gdLst>
                <a:gd name="connsiteX0" fmla="*/ 6648 w 10094"/>
                <a:gd name="connsiteY0" fmla="*/ 0 h 10509"/>
                <a:gd name="connsiteX1" fmla="*/ 2825 w 10094"/>
                <a:gd name="connsiteY1" fmla="*/ 3378 h 10509"/>
                <a:gd name="connsiteX2" fmla="*/ 116 w 10094"/>
                <a:gd name="connsiteY2" fmla="*/ 5795 h 10509"/>
                <a:gd name="connsiteX3" fmla="*/ 2362 w 10094"/>
                <a:gd name="connsiteY3" fmla="*/ 10236 h 10509"/>
                <a:gd name="connsiteX4" fmla="*/ 3562 w 10094"/>
                <a:gd name="connsiteY4" fmla="*/ 10510 h 10509"/>
                <a:gd name="connsiteX5" fmla="*/ 6940 w 10094"/>
                <a:gd name="connsiteY5" fmla="*/ 8247 h 10509"/>
                <a:gd name="connsiteX6" fmla="*/ 6957 w 10094"/>
                <a:gd name="connsiteY6" fmla="*/ 8213 h 10509"/>
                <a:gd name="connsiteX7" fmla="*/ 10094 w 10094"/>
                <a:gd name="connsiteY7" fmla="*/ 4252 h 10509"/>
                <a:gd name="connsiteX8" fmla="*/ 6700 w 10094"/>
                <a:gd name="connsiteY8" fmla="*/ 0 h 10509"/>
                <a:gd name="connsiteX9" fmla="*/ 6648 w 10094"/>
                <a:gd name="connsiteY9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94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24"/>
                    <a:pt x="1179" y="9138"/>
                    <a:pt x="2362" y="10236"/>
                  </a:cubicBezTo>
                  <a:cubicBezTo>
                    <a:pt x="2739" y="10424"/>
                    <a:pt x="3151" y="10510"/>
                    <a:pt x="3562" y="10510"/>
                  </a:cubicBezTo>
                  <a:cubicBezTo>
                    <a:pt x="4934" y="10510"/>
                    <a:pt x="6374" y="9584"/>
                    <a:pt x="6940" y="8247"/>
                  </a:cubicBezTo>
                  <a:lnTo>
                    <a:pt x="6957" y="8213"/>
                  </a:lnTo>
                  <a:cubicBezTo>
                    <a:pt x="8706" y="7835"/>
                    <a:pt x="10112" y="6155"/>
                    <a:pt x="10094" y="4252"/>
                  </a:cubicBezTo>
                  <a:cubicBezTo>
                    <a:pt x="10077" y="2434"/>
                    <a:pt x="8174" y="51"/>
                    <a:pt x="6700" y="0"/>
                  </a:cubicBezTo>
                  <a:cubicBezTo>
                    <a:pt x="6683" y="0"/>
                    <a:pt x="6665" y="0"/>
                    <a:pt x="66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3" name="任意多边形: 形状 482">
              <a:extLst>
                <a:ext uri="{FF2B5EF4-FFF2-40B4-BE49-F238E27FC236}">
                  <a16:creationId xmlns:a16="http://schemas.microsoft.com/office/drawing/2014/main" id="{0B921A91-5C63-C5E8-EBF0-C4F1276A56AD}"/>
                </a:ext>
              </a:extLst>
            </p:cNvPr>
            <p:cNvSpPr/>
            <p:nvPr/>
          </p:nvSpPr>
          <p:spPr>
            <a:xfrm>
              <a:off x="4991957" y="3124864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6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4" y="1029"/>
                    <a:pt x="232" y="2315"/>
                  </a:cubicBezTo>
                  <a:cubicBezTo>
                    <a:pt x="-488" y="4561"/>
                    <a:pt x="524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3" y="5915"/>
                    <a:pt x="6610" y="4509"/>
                  </a:cubicBezTo>
                  <a:cubicBezTo>
                    <a:pt x="7227" y="3103"/>
                    <a:pt x="7176" y="1063"/>
                    <a:pt x="5256" y="223"/>
                  </a:cubicBezTo>
                  <a:cubicBezTo>
                    <a:pt x="4896" y="69"/>
                    <a:pt x="4484" y="0"/>
                    <a:pt x="40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4" name="任意多边形: 形状 483">
              <a:extLst>
                <a:ext uri="{FF2B5EF4-FFF2-40B4-BE49-F238E27FC236}">
                  <a16:creationId xmlns:a16="http://schemas.microsoft.com/office/drawing/2014/main" id="{D393E443-35E3-F5D8-377B-51BB70C47D7E}"/>
                </a:ext>
              </a:extLst>
            </p:cNvPr>
            <p:cNvSpPr/>
            <p:nvPr/>
          </p:nvSpPr>
          <p:spPr>
            <a:xfrm>
              <a:off x="4994457" y="3145661"/>
              <a:ext cx="11487" cy="9944"/>
            </a:xfrm>
            <a:custGeom>
              <a:avLst/>
              <a:gdLst>
                <a:gd name="connsiteX0" fmla="*/ 4505 w 11487"/>
                <a:gd name="connsiteY0" fmla="*/ 0 h 9944"/>
                <a:gd name="connsiteX1" fmla="*/ 1281 w 11487"/>
                <a:gd name="connsiteY1" fmla="*/ 3858 h 9944"/>
                <a:gd name="connsiteX2" fmla="*/ 647 w 11487"/>
                <a:gd name="connsiteY2" fmla="*/ 9035 h 9944"/>
                <a:gd name="connsiteX3" fmla="*/ 2636 w 11487"/>
                <a:gd name="connsiteY3" fmla="*/ 9944 h 9944"/>
                <a:gd name="connsiteX4" fmla="*/ 5122 w 11487"/>
                <a:gd name="connsiteY4" fmla="*/ 9601 h 9944"/>
                <a:gd name="connsiteX5" fmla="*/ 9717 w 11487"/>
                <a:gd name="connsiteY5" fmla="*/ 8367 h 9944"/>
                <a:gd name="connsiteX6" fmla="*/ 11277 w 11487"/>
                <a:gd name="connsiteY6" fmla="*/ 4835 h 9944"/>
                <a:gd name="connsiteX7" fmla="*/ 5311 w 11487"/>
                <a:gd name="connsiteY7" fmla="*/ 103 h 9944"/>
                <a:gd name="connsiteX8" fmla="*/ 4505 w 11487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87" h="9944">
                  <a:moveTo>
                    <a:pt x="4505" y="0"/>
                  </a:moveTo>
                  <a:cubicBezTo>
                    <a:pt x="2619" y="0"/>
                    <a:pt x="2173" y="2366"/>
                    <a:pt x="1281" y="3858"/>
                  </a:cubicBezTo>
                  <a:cubicBezTo>
                    <a:pt x="373" y="5503"/>
                    <a:pt x="-724" y="7269"/>
                    <a:pt x="647" y="9035"/>
                  </a:cubicBezTo>
                  <a:cubicBezTo>
                    <a:pt x="1196" y="9738"/>
                    <a:pt x="1899" y="9944"/>
                    <a:pt x="2636" y="9944"/>
                  </a:cubicBezTo>
                  <a:cubicBezTo>
                    <a:pt x="3459" y="9944"/>
                    <a:pt x="4333" y="9687"/>
                    <a:pt x="5122" y="9601"/>
                  </a:cubicBezTo>
                  <a:cubicBezTo>
                    <a:pt x="6682" y="9413"/>
                    <a:pt x="8208" y="8881"/>
                    <a:pt x="9717" y="8367"/>
                  </a:cubicBezTo>
                  <a:cubicBezTo>
                    <a:pt x="11346" y="7801"/>
                    <a:pt x="11809" y="6344"/>
                    <a:pt x="11277" y="4835"/>
                  </a:cubicBezTo>
                  <a:cubicBezTo>
                    <a:pt x="10283" y="2023"/>
                    <a:pt x="7745" y="806"/>
                    <a:pt x="5311" y="103"/>
                  </a:cubicBezTo>
                  <a:cubicBezTo>
                    <a:pt x="5019" y="34"/>
                    <a:pt x="4745" y="0"/>
                    <a:pt x="450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5" name="任意多边形: 形状 484">
              <a:extLst>
                <a:ext uri="{FF2B5EF4-FFF2-40B4-BE49-F238E27FC236}">
                  <a16:creationId xmlns:a16="http://schemas.microsoft.com/office/drawing/2014/main" id="{2ADB249C-3D53-9430-FDE3-63C5EE512B35}"/>
                </a:ext>
              </a:extLst>
            </p:cNvPr>
            <p:cNvSpPr/>
            <p:nvPr/>
          </p:nvSpPr>
          <p:spPr>
            <a:xfrm>
              <a:off x="4652323" y="3637243"/>
              <a:ext cx="16564" cy="12927"/>
            </a:xfrm>
            <a:custGeom>
              <a:avLst/>
              <a:gdLst>
                <a:gd name="connsiteX0" fmla="*/ 6002 w 16564"/>
                <a:gd name="connsiteY0" fmla="*/ 17 h 12927"/>
                <a:gd name="connsiteX1" fmla="*/ 1 w 16564"/>
                <a:gd name="connsiteY1" fmla="*/ 6995 h 12927"/>
                <a:gd name="connsiteX2" fmla="*/ 6019 w 16564"/>
                <a:gd name="connsiteY2" fmla="*/ 12876 h 12927"/>
                <a:gd name="connsiteX3" fmla="*/ 7510 w 16564"/>
                <a:gd name="connsiteY3" fmla="*/ 12927 h 12927"/>
                <a:gd name="connsiteX4" fmla="*/ 13117 w 16564"/>
                <a:gd name="connsiteY4" fmla="*/ 12104 h 12927"/>
                <a:gd name="connsiteX5" fmla="*/ 16477 w 16564"/>
                <a:gd name="connsiteY5" fmla="*/ 8487 h 12927"/>
                <a:gd name="connsiteX6" fmla="*/ 12739 w 16564"/>
                <a:gd name="connsiteY6" fmla="*/ 909 h 12927"/>
                <a:gd name="connsiteX7" fmla="*/ 6036 w 16564"/>
                <a:gd name="connsiteY7" fmla="*/ 0 h 12927"/>
                <a:gd name="connsiteX8" fmla="*/ 6002 w 16564"/>
                <a:gd name="connsiteY8" fmla="*/ 17 h 1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64" h="12927">
                  <a:moveTo>
                    <a:pt x="6002" y="17"/>
                  </a:moveTo>
                  <a:cubicBezTo>
                    <a:pt x="3961" y="17"/>
                    <a:pt x="-68" y="4972"/>
                    <a:pt x="1" y="6995"/>
                  </a:cubicBezTo>
                  <a:cubicBezTo>
                    <a:pt x="86" y="9721"/>
                    <a:pt x="2984" y="12670"/>
                    <a:pt x="6019" y="12876"/>
                  </a:cubicBezTo>
                  <a:cubicBezTo>
                    <a:pt x="6516" y="12910"/>
                    <a:pt x="7013" y="12927"/>
                    <a:pt x="7510" y="12927"/>
                  </a:cubicBezTo>
                  <a:cubicBezTo>
                    <a:pt x="9396" y="12927"/>
                    <a:pt x="11282" y="12670"/>
                    <a:pt x="13117" y="12104"/>
                  </a:cubicBezTo>
                  <a:cubicBezTo>
                    <a:pt x="14883" y="11573"/>
                    <a:pt x="17026" y="10801"/>
                    <a:pt x="16477" y="8487"/>
                  </a:cubicBezTo>
                  <a:cubicBezTo>
                    <a:pt x="15911" y="6035"/>
                    <a:pt x="16649" y="2795"/>
                    <a:pt x="12739" y="909"/>
                  </a:cubicBezTo>
                  <a:cubicBezTo>
                    <a:pt x="11128" y="669"/>
                    <a:pt x="8591" y="86"/>
                    <a:pt x="6036" y="0"/>
                  </a:cubicBezTo>
                  <a:cubicBezTo>
                    <a:pt x="6036" y="17"/>
                    <a:pt x="6019" y="17"/>
                    <a:pt x="6002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6" name="任意多边形: 形状 485">
              <a:extLst>
                <a:ext uri="{FF2B5EF4-FFF2-40B4-BE49-F238E27FC236}">
                  <a16:creationId xmlns:a16="http://schemas.microsoft.com/office/drawing/2014/main" id="{DC62EC8B-8105-4CA2-01F5-101F4DDE8C2E}"/>
                </a:ext>
              </a:extLst>
            </p:cNvPr>
            <p:cNvSpPr/>
            <p:nvPr/>
          </p:nvSpPr>
          <p:spPr>
            <a:xfrm>
              <a:off x="4989682" y="3227203"/>
              <a:ext cx="7024" cy="6806"/>
            </a:xfrm>
            <a:custGeom>
              <a:avLst/>
              <a:gdLst>
                <a:gd name="connsiteX0" fmla="*/ 3330 w 7024"/>
                <a:gd name="connsiteY0" fmla="*/ 0 h 6806"/>
                <a:gd name="connsiteX1" fmla="*/ 244 w 7024"/>
                <a:gd name="connsiteY1" fmla="*/ 2520 h 6806"/>
                <a:gd name="connsiteX2" fmla="*/ 1941 w 7024"/>
                <a:gd name="connsiteY2" fmla="*/ 6618 h 6806"/>
                <a:gd name="connsiteX3" fmla="*/ 3090 w 7024"/>
                <a:gd name="connsiteY3" fmla="*/ 6807 h 6806"/>
                <a:gd name="connsiteX4" fmla="*/ 6896 w 7024"/>
                <a:gd name="connsiteY4" fmla="*/ 4029 h 6806"/>
                <a:gd name="connsiteX5" fmla="*/ 4547 w 7024"/>
                <a:gd name="connsiteY5" fmla="*/ 206 h 6806"/>
                <a:gd name="connsiteX6" fmla="*/ 3330 w 7024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24" h="6806">
                  <a:moveTo>
                    <a:pt x="3330" y="0"/>
                  </a:moveTo>
                  <a:cubicBezTo>
                    <a:pt x="1907" y="0"/>
                    <a:pt x="707" y="891"/>
                    <a:pt x="244" y="2520"/>
                  </a:cubicBezTo>
                  <a:cubicBezTo>
                    <a:pt x="-288" y="4320"/>
                    <a:pt x="-47" y="5932"/>
                    <a:pt x="1941" y="6618"/>
                  </a:cubicBezTo>
                  <a:cubicBezTo>
                    <a:pt x="2318" y="6738"/>
                    <a:pt x="2696" y="6807"/>
                    <a:pt x="3090" y="6807"/>
                  </a:cubicBezTo>
                  <a:cubicBezTo>
                    <a:pt x="4719" y="6807"/>
                    <a:pt x="6313" y="5709"/>
                    <a:pt x="6896" y="4029"/>
                  </a:cubicBezTo>
                  <a:cubicBezTo>
                    <a:pt x="7410" y="2555"/>
                    <a:pt x="6330" y="806"/>
                    <a:pt x="4547" y="206"/>
                  </a:cubicBezTo>
                  <a:cubicBezTo>
                    <a:pt x="4119" y="68"/>
                    <a:pt x="3707" y="0"/>
                    <a:pt x="33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7" name="任意多边形: 形状 486">
              <a:extLst>
                <a:ext uri="{FF2B5EF4-FFF2-40B4-BE49-F238E27FC236}">
                  <a16:creationId xmlns:a16="http://schemas.microsoft.com/office/drawing/2014/main" id="{9F8A903F-C423-F341-B7B1-030BEBEA8582}"/>
                </a:ext>
              </a:extLst>
            </p:cNvPr>
            <p:cNvSpPr/>
            <p:nvPr/>
          </p:nvSpPr>
          <p:spPr>
            <a:xfrm>
              <a:off x="4949927" y="3313562"/>
              <a:ext cx="2452" cy="2314"/>
            </a:xfrm>
            <a:custGeom>
              <a:avLst/>
              <a:gdLst>
                <a:gd name="connsiteX0" fmla="*/ 2349 w 2452"/>
                <a:gd name="connsiteY0" fmla="*/ 0 h 2314"/>
                <a:gd name="connsiteX1" fmla="*/ 0 w 2452"/>
                <a:gd name="connsiteY1" fmla="*/ 2315 h 2314"/>
                <a:gd name="connsiteX2" fmla="*/ 2452 w 2452"/>
                <a:gd name="connsiteY2" fmla="*/ 0 h 2314"/>
                <a:gd name="connsiteX3" fmla="*/ 2349 w 2452"/>
                <a:gd name="connsiteY3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2" h="2314">
                  <a:moveTo>
                    <a:pt x="2349" y="0"/>
                  </a:moveTo>
                  <a:cubicBezTo>
                    <a:pt x="1440" y="0"/>
                    <a:pt x="652" y="926"/>
                    <a:pt x="0" y="2315"/>
                  </a:cubicBezTo>
                  <a:cubicBezTo>
                    <a:pt x="823" y="1543"/>
                    <a:pt x="1629" y="771"/>
                    <a:pt x="2452" y="0"/>
                  </a:cubicBezTo>
                  <a:cubicBezTo>
                    <a:pt x="2401" y="0"/>
                    <a:pt x="2366" y="0"/>
                    <a:pt x="23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8" name="任意多边形: 形状 487">
              <a:extLst>
                <a:ext uri="{FF2B5EF4-FFF2-40B4-BE49-F238E27FC236}">
                  <a16:creationId xmlns:a16="http://schemas.microsoft.com/office/drawing/2014/main" id="{32705FEA-C9EE-BFDD-EA32-F7F058D73190}"/>
                </a:ext>
              </a:extLst>
            </p:cNvPr>
            <p:cNvSpPr/>
            <p:nvPr/>
          </p:nvSpPr>
          <p:spPr>
            <a:xfrm>
              <a:off x="4995952" y="3216659"/>
              <a:ext cx="6808" cy="7903"/>
            </a:xfrm>
            <a:custGeom>
              <a:avLst/>
              <a:gdLst>
                <a:gd name="connsiteX0" fmla="*/ 3198 w 6808"/>
                <a:gd name="connsiteY0" fmla="*/ 0 h 7903"/>
                <a:gd name="connsiteX1" fmla="*/ 404 w 6808"/>
                <a:gd name="connsiteY1" fmla="*/ 2297 h 7903"/>
                <a:gd name="connsiteX2" fmla="*/ 1450 w 6808"/>
                <a:gd name="connsiteY2" fmla="*/ 7835 h 7903"/>
                <a:gd name="connsiteX3" fmla="*/ 1861 w 6808"/>
                <a:gd name="connsiteY3" fmla="*/ 7904 h 7903"/>
                <a:gd name="connsiteX4" fmla="*/ 6627 w 6808"/>
                <a:gd name="connsiteY4" fmla="*/ 5606 h 7903"/>
                <a:gd name="connsiteX5" fmla="*/ 4621 w 6808"/>
                <a:gd name="connsiteY5" fmla="*/ 377 h 7903"/>
                <a:gd name="connsiteX6" fmla="*/ 3198 w 6808"/>
                <a:gd name="connsiteY6" fmla="*/ 0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903">
                  <a:moveTo>
                    <a:pt x="3198" y="0"/>
                  </a:moveTo>
                  <a:cubicBezTo>
                    <a:pt x="2067" y="0"/>
                    <a:pt x="1072" y="789"/>
                    <a:pt x="404" y="2297"/>
                  </a:cubicBezTo>
                  <a:cubicBezTo>
                    <a:pt x="-454" y="4235"/>
                    <a:pt x="129" y="7287"/>
                    <a:pt x="1450" y="7835"/>
                  </a:cubicBezTo>
                  <a:cubicBezTo>
                    <a:pt x="1552" y="7887"/>
                    <a:pt x="1689" y="7904"/>
                    <a:pt x="1861" y="7904"/>
                  </a:cubicBezTo>
                  <a:cubicBezTo>
                    <a:pt x="3198" y="7904"/>
                    <a:pt x="6164" y="6549"/>
                    <a:pt x="6627" y="5606"/>
                  </a:cubicBezTo>
                  <a:cubicBezTo>
                    <a:pt x="7279" y="4252"/>
                    <a:pt x="6079" y="1132"/>
                    <a:pt x="4621" y="377"/>
                  </a:cubicBezTo>
                  <a:cubicBezTo>
                    <a:pt x="4141" y="120"/>
                    <a:pt x="3661" y="0"/>
                    <a:pt x="31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9" name="任意多边形: 形状 488">
              <a:extLst>
                <a:ext uri="{FF2B5EF4-FFF2-40B4-BE49-F238E27FC236}">
                  <a16:creationId xmlns:a16="http://schemas.microsoft.com/office/drawing/2014/main" id="{25F42592-82F6-7427-DCD7-D82F7454A311}"/>
                </a:ext>
              </a:extLst>
            </p:cNvPr>
            <p:cNvSpPr/>
            <p:nvPr/>
          </p:nvSpPr>
          <p:spPr>
            <a:xfrm>
              <a:off x="4990004" y="3188284"/>
              <a:ext cx="6993" cy="7372"/>
            </a:xfrm>
            <a:custGeom>
              <a:avLst/>
              <a:gdLst>
                <a:gd name="connsiteX0" fmla="*/ 3248 w 6993"/>
                <a:gd name="connsiteY0" fmla="*/ 0 h 7372"/>
                <a:gd name="connsiteX1" fmla="*/ 145 w 6993"/>
                <a:gd name="connsiteY1" fmla="*/ 2469 h 7372"/>
                <a:gd name="connsiteX2" fmla="*/ 2408 w 6993"/>
                <a:gd name="connsiteY2" fmla="*/ 7098 h 7372"/>
                <a:gd name="connsiteX3" fmla="*/ 3591 w 6993"/>
                <a:gd name="connsiteY3" fmla="*/ 7372 h 7372"/>
                <a:gd name="connsiteX4" fmla="*/ 6797 w 6993"/>
                <a:gd name="connsiteY4" fmla="*/ 5092 h 7372"/>
                <a:gd name="connsiteX5" fmla="*/ 4346 w 6993"/>
                <a:gd name="connsiteY5" fmla="*/ 171 h 7372"/>
                <a:gd name="connsiteX6" fmla="*/ 3248 w 6993"/>
                <a:gd name="connsiteY6" fmla="*/ 0 h 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72">
                  <a:moveTo>
                    <a:pt x="3248" y="0"/>
                  </a:moveTo>
                  <a:cubicBezTo>
                    <a:pt x="1757" y="0"/>
                    <a:pt x="882" y="1132"/>
                    <a:pt x="145" y="2469"/>
                  </a:cubicBezTo>
                  <a:cubicBezTo>
                    <a:pt x="-403" y="4801"/>
                    <a:pt x="659" y="6189"/>
                    <a:pt x="2408" y="7098"/>
                  </a:cubicBezTo>
                  <a:cubicBezTo>
                    <a:pt x="2785" y="7287"/>
                    <a:pt x="3180" y="7372"/>
                    <a:pt x="3591" y="7372"/>
                  </a:cubicBezTo>
                  <a:cubicBezTo>
                    <a:pt x="4928" y="7372"/>
                    <a:pt x="6317" y="6447"/>
                    <a:pt x="6797" y="5092"/>
                  </a:cubicBezTo>
                  <a:cubicBezTo>
                    <a:pt x="7483" y="3138"/>
                    <a:pt x="6300" y="789"/>
                    <a:pt x="4346" y="171"/>
                  </a:cubicBezTo>
                  <a:cubicBezTo>
                    <a:pt x="3951" y="51"/>
                    <a:pt x="3591" y="0"/>
                    <a:pt x="32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0" name="任意多边形: 形状 489">
              <a:extLst>
                <a:ext uri="{FF2B5EF4-FFF2-40B4-BE49-F238E27FC236}">
                  <a16:creationId xmlns:a16="http://schemas.microsoft.com/office/drawing/2014/main" id="{215DB02A-EA20-C08B-784C-FB9A6B1B04C8}"/>
                </a:ext>
              </a:extLst>
            </p:cNvPr>
            <p:cNvSpPr/>
            <p:nvPr/>
          </p:nvSpPr>
          <p:spPr>
            <a:xfrm>
              <a:off x="4646910" y="3744399"/>
              <a:ext cx="9992" cy="9635"/>
            </a:xfrm>
            <a:custGeom>
              <a:avLst/>
              <a:gdLst>
                <a:gd name="connsiteX0" fmla="*/ 2242 w 9992"/>
                <a:gd name="connsiteY0" fmla="*/ 0 h 9635"/>
                <a:gd name="connsiteX1" fmla="*/ 271 w 9992"/>
                <a:gd name="connsiteY1" fmla="*/ 1869 h 9635"/>
                <a:gd name="connsiteX2" fmla="*/ 682 w 9992"/>
                <a:gd name="connsiteY2" fmla="*/ 4646 h 9635"/>
                <a:gd name="connsiteX3" fmla="*/ 1916 w 9992"/>
                <a:gd name="connsiteY3" fmla="*/ 4972 h 9635"/>
                <a:gd name="connsiteX4" fmla="*/ 2962 w 9992"/>
                <a:gd name="connsiteY4" fmla="*/ 4732 h 9635"/>
                <a:gd name="connsiteX5" fmla="*/ 2739 w 9992"/>
                <a:gd name="connsiteY5" fmla="*/ 5949 h 9635"/>
                <a:gd name="connsiteX6" fmla="*/ 6425 w 9992"/>
                <a:gd name="connsiteY6" fmla="*/ 9636 h 9635"/>
                <a:gd name="connsiteX7" fmla="*/ 6460 w 9992"/>
                <a:gd name="connsiteY7" fmla="*/ 9636 h 9635"/>
                <a:gd name="connsiteX8" fmla="*/ 9992 w 9992"/>
                <a:gd name="connsiteY8" fmla="*/ 5761 h 9635"/>
                <a:gd name="connsiteX9" fmla="*/ 6254 w 9992"/>
                <a:gd name="connsiteY9" fmla="*/ 2074 h 9635"/>
                <a:gd name="connsiteX10" fmla="*/ 6065 w 9992"/>
                <a:gd name="connsiteY10" fmla="*/ 2074 h 9635"/>
                <a:gd name="connsiteX11" fmla="*/ 4951 w 9992"/>
                <a:gd name="connsiteY11" fmla="*/ 2332 h 9635"/>
                <a:gd name="connsiteX12" fmla="*/ 3373 w 9992"/>
                <a:gd name="connsiteY12" fmla="*/ 137 h 9635"/>
                <a:gd name="connsiteX13" fmla="*/ 2242 w 9992"/>
                <a:gd name="connsiteY13" fmla="*/ 0 h 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2" h="9635">
                  <a:moveTo>
                    <a:pt x="2242" y="0"/>
                  </a:moveTo>
                  <a:cubicBezTo>
                    <a:pt x="1282" y="0"/>
                    <a:pt x="528" y="411"/>
                    <a:pt x="271" y="1869"/>
                  </a:cubicBezTo>
                  <a:cubicBezTo>
                    <a:pt x="82" y="2880"/>
                    <a:pt x="-398" y="4081"/>
                    <a:pt x="682" y="4646"/>
                  </a:cubicBezTo>
                  <a:cubicBezTo>
                    <a:pt x="1111" y="4869"/>
                    <a:pt x="1522" y="4972"/>
                    <a:pt x="1916" y="4972"/>
                  </a:cubicBezTo>
                  <a:cubicBezTo>
                    <a:pt x="2276" y="4972"/>
                    <a:pt x="2636" y="4886"/>
                    <a:pt x="2962" y="4732"/>
                  </a:cubicBezTo>
                  <a:cubicBezTo>
                    <a:pt x="2842" y="5126"/>
                    <a:pt x="2756" y="5538"/>
                    <a:pt x="2739" y="5949"/>
                  </a:cubicBezTo>
                  <a:cubicBezTo>
                    <a:pt x="2722" y="8007"/>
                    <a:pt x="4317" y="9619"/>
                    <a:pt x="6425" y="9636"/>
                  </a:cubicBezTo>
                  <a:cubicBezTo>
                    <a:pt x="6442" y="9636"/>
                    <a:pt x="6442" y="9636"/>
                    <a:pt x="6460" y="9636"/>
                  </a:cubicBezTo>
                  <a:cubicBezTo>
                    <a:pt x="8397" y="9636"/>
                    <a:pt x="10043" y="7870"/>
                    <a:pt x="9992" y="5761"/>
                  </a:cubicBezTo>
                  <a:cubicBezTo>
                    <a:pt x="9735" y="3515"/>
                    <a:pt x="8465" y="2246"/>
                    <a:pt x="6254" y="2074"/>
                  </a:cubicBezTo>
                  <a:cubicBezTo>
                    <a:pt x="6185" y="2074"/>
                    <a:pt x="6134" y="2074"/>
                    <a:pt x="6065" y="2074"/>
                  </a:cubicBezTo>
                  <a:cubicBezTo>
                    <a:pt x="5671" y="2074"/>
                    <a:pt x="5294" y="2160"/>
                    <a:pt x="4951" y="2332"/>
                  </a:cubicBezTo>
                  <a:cubicBezTo>
                    <a:pt x="5003" y="1457"/>
                    <a:pt x="4265" y="652"/>
                    <a:pt x="3373" y="137"/>
                  </a:cubicBezTo>
                  <a:cubicBezTo>
                    <a:pt x="2962" y="51"/>
                    <a:pt x="2585" y="0"/>
                    <a:pt x="22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1" name="任意多边形: 形状 490">
              <a:extLst>
                <a:ext uri="{FF2B5EF4-FFF2-40B4-BE49-F238E27FC236}">
                  <a16:creationId xmlns:a16="http://schemas.microsoft.com/office/drawing/2014/main" id="{5B90E93D-BC7A-199D-5A91-2710D05523D7}"/>
                </a:ext>
              </a:extLst>
            </p:cNvPr>
            <p:cNvSpPr/>
            <p:nvPr/>
          </p:nvSpPr>
          <p:spPr>
            <a:xfrm>
              <a:off x="4648802" y="3674722"/>
              <a:ext cx="7088" cy="8349"/>
            </a:xfrm>
            <a:custGeom>
              <a:avLst/>
              <a:gdLst>
                <a:gd name="connsiteX0" fmla="*/ 3796 w 7088"/>
                <a:gd name="connsiteY0" fmla="*/ 0 h 8349"/>
                <a:gd name="connsiteX1" fmla="*/ 3796 w 7088"/>
                <a:gd name="connsiteY1" fmla="*/ 0 h 8349"/>
                <a:gd name="connsiteX2" fmla="*/ 7 w 7088"/>
                <a:gd name="connsiteY2" fmla="*/ 4629 h 8349"/>
                <a:gd name="connsiteX3" fmla="*/ 4122 w 7088"/>
                <a:gd name="connsiteY3" fmla="*/ 8349 h 8349"/>
                <a:gd name="connsiteX4" fmla="*/ 4499 w 7088"/>
                <a:gd name="connsiteY4" fmla="*/ 8281 h 8349"/>
                <a:gd name="connsiteX5" fmla="*/ 7036 w 7088"/>
                <a:gd name="connsiteY5" fmla="*/ 3686 h 8349"/>
                <a:gd name="connsiteX6" fmla="*/ 3796 w 7088"/>
                <a:gd name="connsiteY6" fmla="*/ 0 h 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8" h="8349">
                  <a:moveTo>
                    <a:pt x="3796" y="0"/>
                  </a:moveTo>
                  <a:cubicBezTo>
                    <a:pt x="3796" y="0"/>
                    <a:pt x="3779" y="0"/>
                    <a:pt x="3796" y="0"/>
                  </a:cubicBezTo>
                  <a:cubicBezTo>
                    <a:pt x="1739" y="188"/>
                    <a:pt x="-130" y="2606"/>
                    <a:pt x="7" y="4629"/>
                  </a:cubicBezTo>
                  <a:cubicBezTo>
                    <a:pt x="93" y="5984"/>
                    <a:pt x="2682" y="8349"/>
                    <a:pt x="4122" y="8349"/>
                  </a:cubicBezTo>
                  <a:cubicBezTo>
                    <a:pt x="4259" y="8349"/>
                    <a:pt x="4379" y="8332"/>
                    <a:pt x="4499" y="8281"/>
                  </a:cubicBezTo>
                  <a:cubicBezTo>
                    <a:pt x="6385" y="7526"/>
                    <a:pt x="7328" y="5898"/>
                    <a:pt x="7036" y="3686"/>
                  </a:cubicBezTo>
                  <a:cubicBezTo>
                    <a:pt x="6779" y="1560"/>
                    <a:pt x="5922" y="0"/>
                    <a:pt x="37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2" name="任意多边形: 形状 491">
              <a:extLst>
                <a:ext uri="{FF2B5EF4-FFF2-40B4-BE49-F238E27FC236}">
                  <a16:creationId xmlns:a16="http://schemas.microsoft.com/office/drawing/2014/main" id="{83452ADD-FF34-9F5C-0206-A88C75E9ACE3}"/>
                </a:ext>
              </a:extLst>
            </p:cNvPr>
            <p:cNvSpPr/>
            <p:nvPr/>
          </p:nvSpPr>
          <p:spPr>
            <a:xfrm>
              <a:off x="4645157" y="3760052"/>
              <a:ext cx="18392" cy="25545"/>
            </a:xfrm>
            <a:custGeom>
              <a:avLst/>
              <a:gdLst>
                <a:gd name="connsiteX0" fmla="*/ 14385 w 18392"/>
                <a:gd name="connsiteY0" fmla="*/ 0 h 25545"/>
                <a:gd name="connsiteX1" fmla="*/ 13133 w 18392"/>
                <a:gd name="connsiteY1" fmla="*/ 343 h 25545"/>
                <a:gd name="connsiteX2" fmla="*/ 8932 w 18392"/>
                <a:gd name="connsiteY2" fmla="*/ 4578 h 25545"/>
                <a:gd name="connsiteX3" fmla="*/ 5761 w 18392"/>
                <a:gd name="connsiteY3" fmla="*/ 7321 h 25545"/>
                <a:gd name="connsiteX4" fmla="*/ 0 w 18392"/>
                <a:gd name="connsiteY4" fmla="*/ 15379 h 25545"/>
                <a:gd name="connsiteX5" fmla="*/ 4681 w 18392"/>
                <a:gd name="connsiteY5" fmla="*/ 24277 h 25545"/>
                <a:gd name="connsiteX6" fmla="*/ 7287 w 18392"/>
                <a:gd name="connsiteY6" fmla="*/ 25546 h 25545"/>
                <a:gd name="connsiteX7" fmla="*/ 9773 w 18392"/>
                <a:gd name="connsiteY7" fmla="*/ 24723 h 25545"/>
                <a:gd name="connsiteX8" fmla="*/ 15533 w 18392"/>
                <a:gd name="connsiteY8" fmla="*/ 14007 h 25545"/>
                <a:gd name="connsiteX9" fmla="*/ 17094 w 18392"/>
                <a:gd name="connsiteY9" fmla="*/ 9618 h 25545"/>
                <a:gd name="connsiteX10" fmla="*/ 16477 w 18392"/>
                <a:gd name="connsiteY10" fmla="*/ 1046 h 25545"/>
                <a:gd name="connsiteX11" fmla="*/ 14385 w 18392"/>
                <a:gd name="connsiteY11" fmla="*/ 0 h 25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92" h="25545">
                  <a:moveTo>
                    <a:pt x="14385" y="0"/>
                  </a:moveTo>
                  <a:cubicBezTo>
                    <a:pt x="13991" y="0"/>
                    <a:pt x="13579" y="103"/>
                    <a:pt x="13133" y="343"/>
                  </a:cubicBezTo>
                  <a:cubicBezTo>
                    <a:pt x="11316" y="1337"/>
                    <a:pt x="9035" y="1989"/>
                    <a:pt x="8932" y="4578"/>
                  </a:cubicBezTo>
                  <a:cubicBezTo>
                    <a:pt x="8847" y="7064"/>
                    <a:pt x="7596" y="7046"/>
                    <a:pt x="5761" y="7321"/>
                  </a:cubicBezTo>
                  <a:cubicBezTo>
                    <a:pt x="1440" y="7938"/>
                    <a:pt x="69" y="9807"/>
                    <a:pt x="0" y="15379"/>
                  </a:cubicBezTo>
                  <a:cubicBezTo>
                    <a:pt x="840" y="17899"/>
                    <a:pt x="2229" y="21431"/>
                    <a:pt x="4681" y="24277"/>
                  </a:cubicBezTo>
                  <a:cubicBezTo>
                    <a:pt x="5418" y="25134"/>
                    <a:pt x="6327" y="25546"/>
                    <a:pt x="7287" y="25546"/>
                  </a:cubicBezTo>
                  <a:cubicBezTo>
                    <a:pt x="8092" y="25546"/>
                    <a:pt x="8950" y="25255"/>
                    <a:pt x="9773" y="24723"/>
                  </a:cubicBezTo>
                  <a:cubicBezTo>
                    <a:pt x="13562" y="22254"/>
                    <a:pt x="15722" y="18516"/>
                    <a:pt x="15533" y="14007"/>
                  </a:cubicBezTo>
                  <a:cubicBezTo>
                    <a:pt x="15448" y="11916"/>
                    <a:pt x="16031" y="10938"/>
                    <a:pt x="17094" y="9618"/>
                  </a:cubicBezTo>
                  <a:cubicBezTo>
                    <a:pt x="19065" y="7149"/>
                    <a:pt x="18740" y="3206"/>
                    <a:pt x="16477" y="1046"/>
                  </a:cubicBezTo>
                  <a:cubicBezTo>
                    <a:pt x="15859" y="446"/>
                    <a:pt x="15173" y="0"/>
                    <a:pt x="143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3" name="任意多边形: 形状 492">
              <a:extLst>
                <a:ext uri="{FF2B5EF4-FFF2-40B4-BE49-F238E27FC236}">
                  <a16:creationId xmlns:a16="http://schemas.microsoft.com/office/drawing/2014/main" id="{386B2245-6A02-4AB3-0959-C1D2EAB7DA06}"/>
                </a:ext>
              </a:extLst>
            </p:cNvPr>
            <p:cNvSpPr/>
            <p:nvPr/>
          </p:nvSpPr>
          <p:spPr>
            <a:xfrm>
              <a:off x="4694192" y="3718767"/>
              <a:ext cx="2228" cy="4663"/>
            </a:xfrm>
            <a:custGeom>
              <a:avLst/>
              <a:gdLst>
                <a:gd name="connsiteX0" fmla="*/ 2229 w 2228"/>
                <a:gd name="connsiteY0" fmla="*/ 0 h 4663"/>
                <a:gd name="connsiteX1" fmla="*/ 0 w 2228"/>
                <a:gd name="connsiteY1" fmla="*/ 4663 h 4663"/>
                <a:gd name="connsiteX2" fmla="*/ 2229 w 2228"/>
                <a:gd name="connsiteY2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8" h="4663">
                  <a:moveTo>
                    <a:pt x="2229" y="0"/>
                  </a:moveTo>
                  <a:cubicBezTo>
                    <a:pt x="960" y="1217"/>
                    <a:pt x="240" y="2897"/>
                    <a:pt x="0" y="4663"/>
                  </a:cubicBezTo>
                  <a:cubicBezTo>
                    <a:pt x="754" y="3103"/>
                    <a:pt x="1491" y="1560"/>
                    <a:pt x="22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4" name="任意多边形: 形状 493">
              <a:extLst>
                <a:ext uri="{FF2B5EF4-FFF2-40B4-BE49-F238E27FC236}">
                  <a16:creationId xmlns:a16="http://schemas.microsoft.com/office/drawing/2014/main" id="{7BC3AD76-F9BF-67E6-5273-72195779958B}"/>
                </a:ext>
              </a:extLst>
            </p:cNvPr>
            <p:cNvSpPr/>
            <p:nvPr/>
          </p:nvSpPr>
          <p:spPr>
            <a:xfrm>
              <a:off x="4694100" y="3713984"/>
              <a:ext cx="7703" cy="14659"/>
            </a:xfrm>
            <a:custGeom>
              <a:avLst/>
              <a:gdLst>
                <a:gd name="connsiteX0" fmla="*/ 7704 w 7703"/>
                <a:gd name="connsiteY0" fmla="*/ 0 h 14659"/>
                <a:gd name="connsiteX1" fmla="*/ 3109 w 7703"/>
                <a:gd name="connsiteY1" fmla="*/ 4132 h 14659"/>
                <a:gd name="connsiteX2" fmla="*/ 2320 w 7703"/>
                <a:gd name="connsiteY2" fmla="*/ 4784 h 14659"/>
                <a:gd name="connsiteX3" fmla="*/ 92 w 7703"/>
                <a:gd name="connsiteY3" fmla="*/ 9447 h 14659"/>
                <a:gd name="connsiteX4" fmla="*/ 726 w 7703"/>
                <a:gd name="connsiteY4" fmla="*/ 14659 h 14659"/>
                <a:gd name="connsiteX5" fmla="*/ 7704 w 7703"/>
                <a:gd name="connsiteY5" fmla="*/ 0 h 1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03" h="14659">
                  <a:moveTo>
                    <a:pt x="7704" y="0"/>
                  </a:moveTo>
                  <a:cubicBezTo>
                    <a:pt x="6452" y="1526"/>
                    <a:pt x="4927" y="2863"/>
                    <a:pt x="3109" y="4132"/>
                  </a:cubicBezTo>
                  <a:cubicBezTo>
                    <a:pt x="2818" y="4338"/>
                    <a:pt x="2560" y="4544"/>
                    <a:pt x="2320" y="4784"/>
                  </a:cubicBezTo>
                  <a:cubicBezTo>
                    <a:pt x="1566" y="6344"/>
                    <a:pt x="829" y="7887"/>
                    <a:pt x="92" y="9447"/>
                  </a:cubicBezTo>
                  <a:cubicBezTo>
                    <a:pt x="-149" y="11196"/>
                    <a:pt x="92" y="13030"/>
                    <a:pt x="726" y="14659"/>
                  </a:cubicBezTo>
                  <a:cubicBezTo>
                    <a:pt x="3058" y="9773"/>
                    <a:pt x="5372" y="4886"/>
                    <a:pt x="77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5" name="任意多边形: 形状 494">
              <a:extLst>
                <a:ext uri="{FF2B5EF4-FFF2-40B4-BE49-F238E27FC236}">
                  <a16:creationId xmlns:a16="http://schemas.microsoft.com/office/drawing/2014/main" id="{1F21A9CB-5783-114F-5172-EB9D556835CF}"/>
                </a:ext>
              </a:extLst>
            </p:cNvPr>
            <p:cNvSpPr/>
            <p:nvPr/>
          </p:nvSpPr>
          <p:spPr>
            <a:xfrm>
              <a:off x="4654295" y="3793862"/>
              <a:ext cx="5486" cy="8161"/>
            </a:xfrm>
            <a:custGeom>
              <a:avLst/>
              <a:gdLst>
                <a:gd name="connsiteX0" fmla="*/ 3806 w 5486"/>
                <a:gd name="connsiteY0" fmla="*/ 0 h 8161"/>
                <a:gd name="connsiteX1" fmla="*/ 138 w 5486"/>
                <a:gd name="connsiteY1" fmla="*/ 3977 h 8161"/>
                <a:gd name="connsiteX2" fmla="*/ 1560 w 5486"/>
                <a:gd name="connsiteY2" fmla="*/ 8161 h 8161"/>
                <a:gd name="connsiteX3" fmla="*/ 5487 w 5486"/>
                <a:gd name="connsiteY3" fmla="*/ 274 h 8161"/>
                <a:gd name="connsiteX4" fmla="*/ 4064 w 5486"/>
                <a:gd name="connsiteY4" fmla="*/ 0 h 8161"/>
                <a:gd name="connsiteX5" fmla="*/ 3806 w 5486"/>
                <a:gd name="connsiteY5" fmla="*/ 0 h 8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6" h="8161">
                  <a:moveTo>
                    <a:pt x="3806" y="0"/>
                  </a:moveTo>
                  <a:cubicBezTo>
                    <a:pt x="1543" y="0"/>
                    <a:pt x="-566" y="2040"/>
                    <a:pt x="138" y="3977"/>
                  </a:cubicBezTo>
                  <a:cubicBezTo>
                    <a:pt x="635" y="5349"/>
                    <a:pt x="1046" y="6772"/>
                    <a:pt x="1560" y="8161"/>
                  </a:cubicBezTo>
                  <a:cubicBezTo>
                    <a:pt x="2863" y="5538"/>
                    <a:pt x="4166" y="2915"/>
                    <a:pt x="5487" y="274"/>
                  </a:cubicBezTo>
                  <a:cubicBezTo>
                    <a:pt x="5024" y="137"/>
                    <a:pt x="4561" y="34"/>
                    <a:pt x="4064" y="0"/>
                  </a:cubicBezTo>
                  <a:cubicBezTo>
                    <a:pt x="3961" y="0"/>
                    <a:pt x="3892" y="0"/>
                    <a:pt x="38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6" name="任意多边形: 形状 495">
              <a:extLst>
                <a:ext uri="{FF2B5EF4-FFF2-40B4-BE49-F238E27FC236}">
                  <a16:creationId xmlns:a16="http://schemas.microsoft.com/office/drawing/2014/main" id="{8D9B22ED-6044-8546-82E3-B33523DE43D2}"/>
                </a:ext>
              </a:extLst>
            </p:cNvPr>
            <p:cNvSpPr/>
            <p:nvPr/>
          </p:nvSpPr>
          <p:spPr>
            <a:xfrm>
              <a:off x="4655838" y="3794154"/>
              <a:ext cx="6480" cy="11144"/>
            </a:xfrm>
            <a:custGeom>
              <a:avLst/>
              <a:gdLst>
                <a:gd name="connsiteX0" fmla="*/ 3926 w 6480"/>
                <a:gd name="connsiteY0" fmla="*/ 0 h 11144"/>
                <a:gd name="connsiteX1" fmla="*/ 0 w 6480"/>
                <a:gd name="connsiteY1" fmla="*/ 7887 h 11144"/>
                <a:gd name="connsiteX2" fmla="*/ 1526 w 6480"/>
                <a:gd name="connsiteY2" fmla="*/ 11144 h 11144"/>
                <a:gd name="connsiteX3" fmla="*/ 6481 w 6480"/>
                <a:gd name="connsiteY3" fmla="*/ 1200 h 11144"/>
                <a:gd name="connsiteX4" fmla="*/ 3926 w 6480"/>
                <a:gd name="connsiteY4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" h="11144">
                  <a:moveTo>
                    <a:pt x="3926" y="0"/>
                  </a:moveTo>
                  <a:cubicBezTo>
                    <a:pt x="2623" y="2640"/>
                    <a:pt x="1320" y="5264"/>
                    <a:pt x="0" y="7887"/>
                  </a:cubicBezTo>
                  <a:cubicBezTo>
                    <a:pt x="411" y="9018"/>
                    <a:pt x="892" y="10115"/>
                    <a:pt x="1526" y="11144"/>
                  </a:cubicBezTo>
                  <a:cubicBezTo>
                    <a:pt x="3172" y="7835"/>
                    <a:pt x="4835" y="4509"/>
                    <a:pt x="6481" y="1200"/>
                  </a:cubicBezTo>
                  <a:cubicBezTo>
                    <a:pt x="5658" y="720"/>
                    <a:pt x="4818" y="274"/>
                    <a:pt x="39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7" name="任意多边形: 形状 496">
              <a:extLst>
                <a:ext uri="{FF2B5EF4-FFF2-40B4-BE49-F238E27FC236}">
                  <a16:creationId xmlns:a16="http://schemas.microsoft.com/office/drawing/2014/main" id="{67670465-C8E8-8336-17F9-6966F05CD2A7}"/>
                </a:ext>
              </a:extLst>
            </p:cNvPr>
            <p:cNvSpPr/>
            <p:nvPr/>
          </p:nvSpPr>
          <p:spPr>
            <a:xfrm>
              <a:off x="4916375" y="3186363"/>
              <a:ext cx="7588" cy="7355"/>
            </a:xfrm>
            <a:custGeom>
              <a:avLst/>
              <a:gdLst>
                <a:gd name="connsiteX0" fmla="*/ 4474 w 7588"/>
                <a:gd name="connsiteY0" fmla="*/ 0 h 7355"/>
                <a:gd name="connsiteX1" fmla="*/ 170 w 7588"/>
                <a:gd name="connsiteY1" fmla="*/ 3155 h 7355"/>
                <a:gd name="connsiteX2" fmla="*/ 2794 w 7588"/>
                <a:gd name="connsiteY2" fmla="*/ 6927 h 7355"/>
                <a:gd name="connsiteX3" fmla="*/ 4285 w 7588"/>
                <a:gd name="connsiteY3" fmla="*/ 7355 h 7355"/>
                <a:gd name="connsiteX4" fmla="*/ 7217 w 7588"/>
                <a:gd name="connsiteY4" fmla="*/ 5126 h 7355"/>
                <a:gd name="connsiteX5" fmla="*/ 5760 w 7588"/>
                <a:gd name="connsiteY5" fmla="*/ 274 h 7355"/>
                <a:gd name="connsiteX6" fmla="*/ 4474 w 7588"/>
                <a:gd name="connsiteY6" fmla="*/ 0 h 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88" h="7355">
                  <a:moveTo>
                    <a:pt x="4474" y="0"/>
                  </a:moveTo>
                  <a:cubicBezTo>
                    <a:pt x="2794" y="0"/>
                    <a:pt x="925" y="1200"/>
                    <a:pt x="170" y="3155"/>
                  </a:cubicBezTo>
                  <a:cubicBezTo>
                    <a:pt x="-567" y="5264"/>
                    <a:pt x="1234" y="6069"/>
                    <a:pt x="2794" y="6927"/>
                  </a:cubicBezTo>
                  <a:cubicBezTo>
                    <a:pt x="3342" y="7218"/>
                    <a:pt x="3840" y="7355"/>
                    <a:pt x="4285" y="7355"/>
                  </a:cubicBezTo>
                  <a:cubicBezTo>
                    <a:pt x="5554" y="7355"/>
                    <a:pt x="6497" y="6327"/>
                    <a:pt x="7217" y="5126"/>
                  </a:cubicBezTo>
                  <a:cubicBezTo>
                    <a:pt x="8143" y="3566"/>
                    <a:pt x="7217" y="960"/>
                    <a:pt x="5760" y="274"/>
                  </a:cubicBezTo>
                  <a:cubicBezTo>
                    <a:pt x="5365" y="86"/>
                    <a:pt x="4920" y="0"/>
                    <a:pt x="44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8" name="任意多边形: 形状 497">
              <a:extLst>
                <a:ext uri="{FF2B5EF4-FFF2-40B4-BE49-F238E27FC236}">
                  <a16:creationId xmlns:a16="http://schemas.microsoft.com/office/drawing/2014/main" id="{3AF96DE3-88AB-F457-3B4C-055CA35D01C2}"/>
                </a:ext>
              </a:extLst>
            </p:cNvPr>
            <p:cNvSpPr/>
            <p:nvPr/>
          </p:nvSpPr>
          <p:spPr>
            <a:xfrm>
              <a:off x="5038393" y="2994699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3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59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6" y="6892"/>
                    <a:pt x="10923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6" y="240"/>
                    <a:pt x="9775" y="0"/>
                    <a:pt x="89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9" name="任意多边形: 形状 498">
              <a:extLst>
                <a:ext uri="{FF2B5EF4-FFF2-40B4-BE49-F238E27FC236}">
                  <a16:creationId xmlns:a16="http://schemas.microsoft.com/office/drawing/2014/main" id="{AFC769F5-8A2D-2BD4-EA24-54E9A83145CC}"/>
                </a:ext>
              </a:extLst>
            </p:cNvPr>
            <p:cNvSpPr/>
            <p:nvPr/>
          </p:nvSpPr>
          <p:spPr>
            <a:xfrm>
              <a:off x="5019692" y="3145541"/>
              <a:ext cx="22862" cy="25014"/>
            </a:xfrm>
            <a:custGeom>
              <a:avLst/>
              <a:gdLst>
                <a:gd name="connsiteX0" fmla="*/ 19269 w 22862"/>
                <a:gd name="connsiteY0" fmla="*/ 0 h 25014"/>
                <a:gd name="connsiteX1" fmla="*/ 12771 w 22862"/>
                <a:gd name="connsiteY1" fmla="*/ 686 h 25014"/>
                <a:gd name="connsiteX2" fmla="*/ 11485 w 22862"/>
                <a:gd name="connsiteY2" fmla="*/ 4578 h 25014"/>
                <a:gd name="connsiteX3" fmla="*/ 9050 w 22862"/>
                <a:gd name="connsiteY3" fmla="*/ 6618 h 25014"/>
                <a:gd name="connsiteX4" fmla="*/ 8982 w 22862"/>
                <a:gd name="connsiteY4" fmla="*/ 6618 h 25014"/>
                <a:gd name="connsiteX5" fmla="*/ 5398 w 22862"/>
                <a:gd name="connsiteY5" fmla="*/ 6018 h 25014"/>
                <a:gd name="connsiteX6" fmla="*/ 5227 w 22862"/>
                <a:gd name="connsiteY6" fmla="*/ 6018 h 25014"/>
                <a:gd name="connsiteX7" fmla="*/ 2432 w 22862"/>
                <a:gd name="connsiteY7" fmla="*/ 9087 h 25014"/>
                <a:gd name="connsiteX8" fmla="*/ 5055 w 22862"/>
                <a:gd name="connsiteY8" fmla="*/ 14865 h 25014"/>
                <a:gd name="connsiteX9" fmla="*/ 32 w 22862"/>
                <a:gd name="connsiteY9" fmla="*/ 19494 h 25014"/>
                <a:gd name="connsiteX10" fmla="*/ 15 w 22862"/>
                <a:gd name="connsiteY10" fmla="*/ 20951 h 25014"/>
                <a:gd name="connsiteX11" fmla="*/ 4644 w 22862"/>
                <a:gd name="connsiteY11" fmla="*/ 24912 h 25014"/>
                <a:gd name="connsiteX12" fmla="*/ 6753 w 22862"/>
                <a:gd name="connsiteY12" fmla="*/ 25014 h 25014"/>
                <a:gd name="connsiteX13" fmla="*/ 11193 w 22862"/>
                <a:gd name="connsiteY13" fmla="*/ 22477 h 25014"/>
                <a:gd name="connsiteX14" fmla="*/ 11073 w 22862"/>
                <a:gd name="connsiteY14" fmla="*/ 15362 h 25014"/>
                <a:gd name="connsiteX15" fmla="*/ 11999 w 22862"/>
                <a:gd name="connsiteY15" fmla="*/ 14625 h 25014"/>
                <a:gd name="connsiteX16" fmla="*/ 15702 w 22862"/>
                <a:gd name="connsiteY16" fmla="*/ 12447 h 25014"/>
                <a:gd name="connsiteX17" fmla="*/ 22303 w 22862"/>
                <a:gd name="connsiteY17" fmla="*/ 5126 h 25014"/>
                <a:gd name="connsiteX18" fmla="*/ 20520 w 22862"/>
                <a:gd name="connsiteY18" fmla="*/ 103 h 25014"/>
                <a:gd name="connsiteX19" fmla="*/ 19269 w 22862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62" h="25014">
                  <a:moveTo>
                    <a:pt x="19269" y="0"/>
                  </a:moveTo>
                  <a:cubicBezTo>
                    <a:pt x="17211" y="0"/>
                    <a:pt x="13405" y="343"/>
                    <a:pt x="12771" y="686"/>
                  </a:cubicBezTo>
                  <a:cubicBezTo>
                    <a:pt x="11176" y="1560"/>
                    <a:pt x="11433" y="3052"/>
                    <a:pt x="11485" y="4578"/>
                  </a:cubicBezTo>
                  <a:cubicBezTo>
                    <a:pt x="11553" y="6275"/>
                    <a:pt x="10250" y="6618"/>
                    <a:pt x="9050" y="6618"/>
                  </a:cubicBezTo>
                  <a:cubicBezTo>
                    <a:pt x="9033" y="6618"/>
                    <a:pt x="8999" y="6618"/>
                    <a:pt x="8982" y="6618"/>
                  </a:cubicBezTo>
                  <a:cubicBezTo>
                    <a:pt x="7781" y="6601"/>
                    <a:pt x="6598" y="6069"/>
                    <a:pt x="5398" y="6018"/>
                  </a:cubicBezTo>
                  <a:cubicBezTo>
                    <a:pt x="5347" y="6018"/>
                    <a:pt x="5278" y="6018"/>
                    <a:pt x="5227" y="6018"/>
                  </a:cubicBezTo>
                  <a:cubicBezTo>
                    <a:pt x="3410" y="6018"/>
                    <a:pt x="2415" y="7218"/>
                    <a:pt x="2432" y="9087"/>
                  </a:cubicBezTo>
                  <a:cubicBezTo>
                    <a:pt x="2449" y="11487"/>
                    <a:pt x="3632" y="13321"/>
                    <a:pt x="5055" y="14865"/>
                  </a:cubicBezTo>
                  <a:cubicBezTo>
                    <a:pt x="3307" y="16339"/>
                    <a:pt x="1901" y="18311"/>
                    <a:pt x="32" y="19494"/>
                  </a:cubicBezTo>
                  <a:cubicBezTo>
                    <a:pt x="15" y="20145"/>
                    <a:pt x="-19" y="20557"/>
                    <a:pt x="15" y="20951"/>
                  </a:cubicBezTo>
                  <a:cubicBezTo>
                    <a:pt x="152" y="23163"/>
                    <a:pt x="1935" y="24689"/>
                    <a:pt x="4644" y="24912"/>
                  </a:cubicBezTo>
                  <a:cubicBezTo>
                    <a:pt x="5415" y="24980"/>
                    <a:pt x="6118" y="25014"/>
                    <a:pt x="6753" y="25014"/>
                  </a:cubicBezTo>
                  <a:cubicBezTo>
                    <a:pt x="9633" y="25014"/>
                    <a:pt x="11005" y="24294"/>
                    <a:pt x="11193" y="22477"/>
                  </a:cubicBezTo>
                  <a:cubicBezTo>
                    <a:pt x="11433" y="20128"/>
                    <a:pt x="11296" y="17711"/>
                    <a:pt x="11073" y="15362"/>
                  </a:cubicBezTo>
                  <a:cubicBezTo>
                    <a:pt x="11382" y="15087"/>
                    <a:pt x="11690" y="14830"/>
                    <a:pt x="11999" y="14625"/>
                  </a:cubicBezTo>
                  <a:cubicBezTo>
                    <a:pt x="13182" y="13819"/>
                    <a:pt x="14485" y="13202"/>
                    <a:pt x="15702" y="12447"/>
                  </a:cubicBezTo>
                  <a:cubicBezTo>
                    <a:pt x="18548" y="10664"/>
                    <a:pt x="20743" y="8195"/>
                    <a:pt x="22303" y="5126"/>
                  </a:cubicBezTo>
                  <a:cubicBezTo>
                    <a:pt x="23469" y="2829"/>
                    <a:pt x="22783" y="960"/>
                    <a:pt x="20520" y="103"/>
                  </a:cubicBezTo>
                  <a:cubicBezTo>
                    <a:pt x="20331" y="34"/>
                    <a:pt x="19886" y="0"/>
                    <a:pt x="192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0" name="任意多边形: 形状 499">
              <a:extLst>
                <a:ext uri="{FF2B5EF4-FFF2-40B4-BE49-F238E27FC236}">
                  <a16:creationId xmlns:a16="http://schemas.microsoft.com/office/drawing/2014/main" id="{9451159E-BEC8-9489-EE13-BE4BBF5B9C6C}"/>
                </a:ext>
              </a:extLst>
            </p:cNvPr>
            <p:cNvSpPr/>
            <p:nvPr/>
          </p:nvSpPr>
          <p:spPr>
            <a:xfrm>
              <a:off x="5042755" y="30108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1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7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70" y="1577"/>
                    <a:pt x="2481" y="3155"/>
                  </a:cubicBezTo>
                  <a:cubicBezTo>
                    <a:pt x="1812" y="3926"/>
                    <a:pt x="1315" y="4869"/>
                    <a:pt x="801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2" y="12019"/>
                    <a:pt x="6493" y="12019"/>
                  </a:cubicBezTo>
                  <a:cubicBezTo>
                    <a:pt x="9116" y="12019"/>
                    <a:pt x="10916" y="10784"/>
                    <a:pt x="11687" y="8487"/>
                  </a:cubicBezTo>
                  <a:cubicBezTo>
                    <a:pt x="12494" y="6052"/>
                    <a:pt x="10779" y="823"/>
                    <a:pt x="8670" y="189"/>
                  </a:cubicBezTo>
                  <a:cubicBezTo>
                    <a:pt x="8225" y="69"/>
                    <a:pt x="7796" y="0"/>
                    <a:pt x="7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1" name="任意多边形: 形状 500">
              <a:extLst>
                <a:ext uri="{FF2B5EF4-FFF2-40B4-BE49-F238E27FC236}">
                  <a16:creationId xmlns:a16="http://schemas.microsoft.com/office/drawing/2014/main" id="{8019F210-17E3-8371-6405-6B4B6976DD37}"/>
                </a:ext>
              </a:extLst>
            </p:cNvPr>
            <p:cNvSpPr/>
            <p:nvPr/>
          </p:nvSpPr>
          <p:spPr>
            <a:xfrm>
              <a:off x="5027901" y="3096198"/>
              <a:ext cx="4413" cy="4474"/>
            </a:xfrm>
            <a:custGeom>
              <a:avLst/>
              <a:gdLst>
                <a:gd name="connsiteX0" fmla="*/ 1630 w 4413"/>
                <a:gd name="connsiteY0" fmla="*/ 0 h 4474"/>
                <a:gd name="connsiteX1" fmla="*/ 207 w 4413"/>
                <a:gd name="connsiteY1" fmla="*/ 1132 h 4474"/>
                <a:gd name="connsiteX2" fmla="*/ 1459 w 4413"/>
                <a:gd name="connsiteY2" fmla="*/ 4166 h 4474"/>
                <a:gd name="connsiteX3" fmla="*/ 2522 w 4413"/>
                <a:gd name="connsiteY3" fmla="*/ 4475 h 4474"/>
                <a:gd name="connsiteX4" fmla="*/ 3996 w 4413"/>
                <a:gd name="connsiteY4" fmla="*/ 3515 h 4474"/>
                <a:gd name="connsiteX5" fmla="*/ 3173 w 4413"/>
                <a:gd name="connsiteY5" fmla="*/ 463 h 4474"/>
                <a:gd name="connsiteX6" fmla="*/ 1630 w 4413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3" h="4474">
                  <a:moveTo>
                    <a:pt x="1630" y="0"/>
                  </a:moveTo>
                  <a:cubicBezTo>
                    <a:pt x="1064" y="0"/>
                    <a:pt x="550" y="292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6" y="2263"/>
                    <a:pt x="4545" y="1166"/>
                    <a:pt x="3173" y="463"/>
                  </a:cubicBezTo>
                  <a:cubicBezTo>
                    <a:pt x="2642" y="223"/>
                    <a:pt x="2110" y="0"/>
                    <a:pt x="16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2" name="任意多边形: 形状 501">
              <a:extLst>
                <a:ext uri="{FF2B5EF4-FFF2-40B4-BE49-F238E27FC236}">
                  <a16:creationId xmlns:a16="http://schemas.microsoft.com/office/drawing/2014/main" id="{D561D2DA-A7D4-F086-A518-B3EA95206ADB}"/>
                </a:ext>
              </a:extLst>
            </p:cNvPr>
            <p:cNvSpPr/>
            <p:nvPr/>
          </p:nvSpPr>
          <p:spPr>
            <a:xfrm>
              <a:off x="5033231" y="3033482"/>
              <a:ext cx="5862" cy="7698"/>
            </a:xfrm>
            <a:custGeom>
              <a:avLst/>
              <a:gdLst>
                <a:gd name="connsiteX0" fmla="*/ 3707 w 5862"/>
                <a:gd name="connsiteY0" fmla="*/ 0 h 7698"/>
                <a:gd name="connsiteX1" fmla="*/ 4 w 5862"/>
                <a:gd name="connsiteY1" fmla="*/ 3635 h 7698"/>
                <a:gd name="connsiteX2" fmla="*/ 2318 w 5862"/>
                <a:gd name="connsiteY2" fmla="*/ 7612 h 7698"/>
                <a:gd name="connsiteX3" fmla="*/ 2901 w 5862"/>
                <a:gd name="connsiteY3" fmla="*/ 7698 h 7698"/>
                <a:gd name="connsiteX4" fmla="*/ 5816 w 5862"/>
                <a:gd name="connsiteY4" fmla="*/ 4149 h 7698"/>
                <a:gd name="connsiteX5" fmla="*/ 3861 w 5862"/>
                <a:gd name="connsiteY5" fmla="*/ 17 h 7698"/>
                <a:gd name="connsiteX6" fmla="*/ 3707 w 5862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2" h="7698">
                  <a:moveTo>
                    <a:pt x="3707" y="0"/>
                  </a:moveTo>
                  <a:cubicBezTo>
                    <a:pt x="2370" y="0"/>
                    <a:pt x="55" y="2160"/>
                    <a:pt x="4" y="3635"/>
                  </a:cubicBezTo>
                  <a:cubicBezTo>
                    <a:pt x="-48" y="5401"/>
                    <a:pt x="415" y="7064"/>
                    <a:pt x="2318" y="7612"/>
                  </a:cubicBezTo>
                  <a:cubicBezTo>
                    <a:pt x="2507" y="7664"/>
                    <a:pt x="2713" y="7698"/>
                    <a:pt x="2901" y="7698"/>
                  </a:cubicBezTo>
                  <a:cubicBezTo>
                    <a:pt x="4324" y="7698"/>
                    <a:pt x="5542" y="6189"/>
                    <a:pt x="5816" y="4149"/>
                  </a:cubicBezTo>
                  <a:cubicBezTo>
                    <a:pt x="6073" y="2229"/>
                    <a:pt x="5250" y="943"/>
                    <a:pt x="3861" y="17"/>
                  </a:cubicBezTo>
                  <a:cubicBezTo>
                    <a:pt x="3810" y="0"/>
                    <a:pt x="3758" y="0"/>
                    <a:pt x="37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3" name="任意多边形: 形状 502">
              <a:extLst>
                <a:ext uri="{FF2B5EF4-FFF2-40B4-BE49-F238E27FC236}">
                  <a16:creationId xmlns:a16="http://schemas.microsoft.com/office/drawing/2014/main" id="{B903BF79-DDFD-41CB-68C1-6F79AEDCCE92}"/>
                </a:ext>
              </a:extLst>
            </p:cNvPr>
            <p:cNvSpPr/>
            <p:nvPr/>
          </p:nvSpPr>
          <p:spPr>
            <a:xfrm>
              <a:off x="5049630" y="30718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0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4" name="任意多边形: 形状 503">
              <a:extLst>
                <a:ext uri="{FF2B5EF4-FFF2-40B4-BE49-F238E27FC236}">
                  <a16:creationId xmlns:a16="http://schemas.microsoft.com/office/drawing/2014/main" id="{291C0439-B906-33F4-60DB-E39CEC982417}"/>
                </a:ext>
              </a:extLst>
            </p:cNvPr>
            <p:cNvSpPr/>
            <p:nvPr/>
          </p:nvSpPr>
          <p:spPr>
            <a:xfrm>
              <a:off x="5035200" y="3097861"/>
              <a:ext cx="7093" cy="7561"/>
            </a:xfrm>
            <a:custGeom>
              <a:avLst/>
              <a:gdLst>
                <a:gd name="connsiteX0" fmla="*/ 3333 w 7093"/>
                <a:gd name="connsiteY0" fmla="*/ 0 h 7561"/>
                <a:gd name="connsiteX1" fmla="*/ 195 w 7093"/>
                <a:gd name="connsiteY1" fmla="*/ 2589 h 7561"/>
                <a:gd name="connsiteX2" fmla="*/ 2801 w 7093"/>
                <a:gd name="connsiteY2" fmla="*/ 7475 h 7561"/>
                <a:gd name="connsiteX3" fmla="*/ 3641 w 7093"/>
                <a:gd name="connsiteY3" fmla="*/ 7561 h 7561"/>
                <a:gd name="connsiteX4" fmla="*/ 6864 w 7093"/>
                <a:gd name="connsiteY4" fmla="*/ 5589 h 7561"/>
                <a:gd name="connsiteX5" fmla="*/ 4413 w 7093"/>
                <a:gd name="connsiteY5" fmla="*/ 171 h 7561"/>
                <a:gd name="connsiteX6" fmla="*/ 3333 w 7093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3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4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36" y="51"/>
                    <a:pt x="3676" y="0"/>
                    <a:pt x="3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5" name="任意多边形: 形状 504">
              <a:extLst>
                <a:ext uri="{FF2B5EF4-FFF2-40B4-BE49-F238E27FC236}">
                  <a16:creationId xmlns:a16="http://schemas.microsoft.com/office/drawing/2014/main" id="{C06AEF91-FA0C-58E0-1453-C6E194B4F146}"/>
                </a:ext>
              </a:extLst>
            </p:cNvPr>
            <p:cNvSpPr/>
            <p:nvPr/>
          </p:nvSpPr>
          <p:spPr>
            <a:xfrm>
              <a:off x="4792561" y="3330176"/>
              <a:ext cx="4144" cy="4423"/>
            </a:xfrm>
            <a:custGeom>
              <a:avLst/>
              <a:gdLst>
                <a:gd name="connsiteX0" fmla="*/ 2118 w 4144"/>
                <a:gd name="connsiteY0" fmla="*/ 0 h 4423"/>
                <a:gd name="connsiteX1" fmla="*/ 370 w 4144"/>
                <a:gd name="connsiteY1" fmla="*/ 1509 h 4423"/>
                <a:gd name="connsiteX2" fmla="*/ 918 w 4144"/>
                <a:gd name="connsiteY2" fmla="*/ 4235 h 4423"/>
                <a:gd name="connsiteX3" fmla="*/ 2050 w 4144"/>
                <a:gd name="connsiteY3" fmla="*/ 4423 h 4423"/>
                <a:gd name="connsiteX4" fmla="*/ 3953 w 4144"/>
                <a:gd name="connsiteY4" fmla="*/ 3086 h 4423"/>
                <a:gd name="connsiteX5" fmla="*/ 3164 w 4144"/>
                <a:gd name="connsiteY5" fmla="*/ 343 h 4423"/>
                <a:gd name="connsiteX6" fmla="*/ 2118 w 4144"/>
                <a:gd name="connsiteY6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4" h="4423">
                  <a:moveTo>
                    <a:pt x="2118" y="0"/>
                  </a:moveTo>
                  <a:cubicBezTo>
                    <a:pt x="1312" y="0"/>
                    <a:pt x="798" y="720"/>
                    <a:pt x="370" y="1509"/>
                  </a:cubicBezTo>
                  <a:cubicBezTo>
                    <a:pt x="-110" y="2658"/>
                    <a:pt x="-299" y="3840"/>
                    <a:pt x="918" y="4235"/>
                  </a:cubicBezTo>
                  <a:cubicBezTo>
                    <a:pt x="1278" y="4355"/>
                    <a:pt x="1673" y="4423"/>
                    <a:pt x="2050" y="4423"/>
                  </a:cubicBezTo>
                  <a:cubicBezTo>
                    <a:pt x="2838" y="4423"/>
                    <a:pt x="3610" y="4098"/>
                    <a:pt x="3953" y="3086"/>
                  </a:cubicBezTo>
                  <a:cubicBezTo>
                    <a:pt x="4296" y="2109"/>
                    <a:pt x="4261" y="977"/>
                    <a:pt x="3164" y="343"/>
                  </a:cubicBezTo>
                  <a:cubicBezTo>
                    <a:pt x="2770" y="103"/>
                    <a:pt x="2427" y="0"/>
                    <a:pt x="2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6" name="任意多边形: 形状 505">
              <a:extLst>
                <a:ext uri="{FF2B5EF4-FFF2-40B4-BE49-F238E27FC236}">
                  <a16:creationId xmlns:a16="http://schemas.microsoft.com/office/drawing/2014/main" id="{61FF0521-9931-F3A7-DA62-D570354CDAE8}"/>
                </a:ext>
              </a:extLst>
            </p:cNvPr>
            <p:cNvSpPr/>
            <p:nvPr/>
          </p:nvSpPr>
          <p:spPr>
            <a:xfrm>
              <a:off x="5022099" y="3225111"/>
              <a:ext cx="15940" cy="11744"/>
            </a:xfrm>
            <a:custGeom>
              <a:avLst/>
              <a:gdLst>
                <a:gd name="connsiteX0" fmla="*/ 7758 w 15940"/>
                <a:gd name="connsiteY0" fmla="*/ 0 h 11744"/>
                <a:gd name="connsiteX1" fmla="*/ 3095 w 15940"/>
                <a:gd name="connsiteY1" fmla="*/ 2435 h 11744"/>
                <a:gd name="connsiteX2" fmla="*/ 1123 w 15940"/>
                <a:gd name="connsiteY2" fmla="*/ 4766 h 11744"/>
                <a:gd name="connsiteX3" fmla="*/ 2597 w 15940"/>
                <a:gd name="connsiteY3" fmla="*/ 10698 h 11744"/>
                <a:gd name="connsiteX4" fmla="*/ 4775 w 15940"/>
                <a:gd name="connsiteY4" fmla="*/ 11436 h 11744"/>
                <a:gd name="connsiteX5" fmla="*/ 6918 w 15940"/>
                <a:gd name="connsiteY5" fmla="*/ 11744 h 11744"/>
                <a:gd name="connsiteX6" fmla="*/ 11375 w 15940"/>
                <a:gd name="connsiteY6" fmla="*/ 9018 h 11744"/>
                <a:gd name="connsiteX7" fmla="*/ 12130 w 15940"/>
                <a:gd name="connsiteY7" fmla="*/ 9293 h 11744"/>
                <a:gd name="connsiteX8" fmla="*/ 12284 w 15940"/>
                <a:gd name="connsiteY8" fmla="*/ 9310 h 11744"/>
                <a:gd name="connsiteX9" fmla="*/ 15919 w 15940"/>
                <a:gd name="connsiteY9" fmla="*/ 5847 h 11744"/>
                <a:gd name="connsiteX10" fmla="*/ 13707 w 15940"/>
                <a:gd name="connsiteY10" fmla="*/ 1406 h 11744"/>
                <a:gd name="connsiteX11" fmla="*/ 12747 w 15940"/>
                <a:gd name="connsiteY11" fmla="*/ 1286 h 11744"/>
                <a:gd name="connsiteX12" fmla="*/ 10810 w 15940"/>
                <a:gd name="connsiteY12" fmla="*/ 1835 h 11744"/>
                <a:gd name="connsiteX13" fmla="*/ 9524 w 15940"/>
                <a:gd name="connsiteY13" fmla="*/ 411 h 11744"/>
                <a:gd name="connsiteX14" fmla="*/ 7758 w 15940"/>
                <a:gd name="connsiteY14" fmla="*/ 0 h 1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40" h="11744">
                  <a:moveTo>
                    <a:pt x="7758" y="0"/>
                  </a:moveTo>
                  <a:cubicBezTo>
                    <a:pt x="6009" y="0"/>
                    <a:pt x="4500" y="1217"/>
                    <a:pt x="3095" y="2435"/>
                  </a:cubicBezTo>
                  <a:cubicBezTo>
                    <a:pt x="2340" y="3086"/>
                    <a:pt x="1740" y="3943"/>
                    <a:pt x="1123" y="4766"/>
                  </a:cubicBezTo>
                  <a:cubicBezTo>
                    <a:pt x="-746" y="7304"/>
                    <a:pt x="-300" y="9173"/>
                    <a:pt x="2597" y="10698"/>
                  </a:cubicBezTo>
                  <a:cubicBezTo>
                    <a:pt x="3249" y="10921"/>
                    <a:pt x="4003" y="11230"/>
                    <a:pt x="4775" y="11436"/>
                  </a:cubicBezTo>
                  <a:cubicBezTo>
                    <a:pt x="5529" y="11642"/>
                    <a:pt x="6249" y="11744"/>
                    <a:pt x="6918" y="11744"/>
                  </a:cubicBezTo>
                  <a:cubicBezTo>
                    <a:pt x="8941" y="11744"/>
                    <a:pt x="10467" y="10801"/>
                    <a:pt x="11375" y="9018"/>
                  </a:cubicBezTo>
                  <a:cubicBezTo>
                    <a:pt x="11616" y="9156"/>
                    <a:pt x="11873" y="9258"/>
                    <a:pt x="12130" y="9293"/>
                  </a:cubicBezTo>
                  <a:cubicBezTo>
                    <a:pt x="12181" y="9293"/>
                    <a:pt x="12233" y="9310"/>
                    <a:pt x="12284" y="9310"/>
                  </a:cubicBezTo>
                  <a:cubicBezTo>
                    <a:pt x="13587" y="9310"/>
                    <a:pt x="15816" y="7338"/>
                    <a:pt x="15919" y="5847"/>
                  </a:cubicBezTo>
                  <a:cubicBezTo>
                    <a:pt x="16073" y="3772"/>
                    <a:pt x="15422" y="2092"/>
                    <a:pt x="13707" y="1406"/>
                  </a:cubicBezTo>
                  <a:cubicBezTo>
                    <a:pt x="13382" y="1320"/>
                    <a:pt x="13055" y="1286"/>
                    <a:pt x="12747" y="1286"/>
                  </a:cubicBezTo>
                  <a:cubicBezTo>
                    <a:pt x="12027" y="1286"/>
                    <a:pt x="11358" y="1492"/>
                    <a:pt x="10810" y="1835"/>
                  </a:cubicBezTo>
                  <a:cubicBezTo>
                    <a:pt x="10450" y="1166"/>
                    <a:pt x="10021" y="652"/>
                    <a:pt x="9524" y="411"/>
                  </a:cubicBezTo>
                  <a:cubicBezTo>
                    <a:pt x="8906" y="137"/>
                    <a:pt x="8323" y="0"/>
                    <a:pt x="775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7" name="任意多边形: 形状 506">
              <a:extLst>
                <a:ext uri="{FF2B5EF4-FFF2-40B4-BE49-F238E27FC236}">
                  <a16:creationId xmlns:a16="http://schemas.microsoft.com/office/drawing/2014/main" id="{E0B449FA-016D-D254-E2EE-1ED3BB7B1B07}"/>
                </a:ext>
              </a:extLst>
            </p:cNvPr>
            <p:cNvSpPr/>
            <p:nvPr/>
          </p:nvSpPr>
          <p:spPr>
            <a:xfrm>
              <a:off x="5012773" y="3230786"/>
              <a:ext cx="6575" cy="7389"/>
            </a:xfrm>
            <a:custGeom>
              <a:avLst/>
              <a:gdLst>
                <a:gd name="connsiteX0" fmla="*/ 2784 w 6575"/>
                <a:gd name="connsiteY0" fmla="*/ 0 h 7389"/>
                <a:gd name="connsiteX1" fmla="*/ 178 w 6575"/>
                <a:gd name="connsiteY1" fmla="*/ 2846 h 7389"/>
                <a:gd name="connsiteX2" fmla="*/ 2613 w 6575"/>
                <a:gd name="connsiteY2" fmla="*/ 7218 h 7389"/>
                <a:gd name="connsiteX3" fmla="*/ 3659 w 6575"/>
                <a:gd name="connsiteY3" fmla="*/ 7389 h 7389"/>
                <a:gd name="connsiteX4" fmla="*/ 6368 w 6575"/>
                <a:gd name="connsiteY4" fmla="*/ 5006 h 7389"/>
                <a:gd name="connsiteX5" fmla="*/ 3282 w 6575"/>
                <a:gd name="connsiteY5" fmla="*/ 69 h 7389"/>
                <a:gd name="connsiteX6" fmla="*/ 2784 w 6575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5" h="7389">
                  <a:moveTo>
                    <a:pt x="2784" y="0"/>
                  </a:moveTo>
                  <a:cubicBezTo>
                    <a:pt x="1396" y="0"/>
                    <a:pt x="658" y="1355"/>
                    <a:pt x="178" y="2846"/>
                  </a:cubicBezTo>
                  <a:cubicBezTo>
                    <a:pt x="-456" y="4800"/>
                    <a:pt x="658" y="6635"/>
                    <a:pt x="2613" y="7218"/>
                  </a:cubicBezTo>
                  <a:cubicBezTo>
                    <a:pt x="2990" y="7338"/>
                    <a:pt x="3350" y="7389"/>
                    <a:pt x="3659" y="7389"/>
                  </a:cubicBezTo>
                  <a:cubicBezTo>
                    <a:pt x="4996" y="7389"/>
                    <a:pt x="5853" y="6464"/>
                    <a:pt x="6368" y="5006"/>
                  </a:cubicBezTo>
                  <a:cubicBezTo>
                    <a:pt x="7105" y="2932"/>
                    <a:pt x="5836" y="737"/>
                    <a:pt x="3282" y="69"/>
                  </a:cubicBezTo>
                  <a:cubicBezTo>
                    <a:pt x="3093" y="17"/>
                    <a:pt x="2939" y="0"/>
                    <a:pt x="278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8" name="任意多边形: 形状 507">
              <a:extLst>
                <a:ext uri="{FF2B5EF4-FFF2-40B4-BE49-F238E27FC236}">
                  <a16:creationId xmlns:a16="http://schemas.microsoft.com/office/drawing/2014/main" id="{F3EDE3BA-7C3F-C0C0-B2C8-652765906D67}"/>
                </a:ext>
              </a:extLst>
            </p:cNvPr>
            <p:cNvSpPr/>
            <p:nvPr/>
          </p:nvSpPr>
          <p:spPr>
            <a:xfrm>
              <a:off x="5020266" y="3208926"/>
              <a:ext cx="11971" cy="10561"/>
            </a:xfrm>
            <a:custGeom>
              <a:avLst/>
              <a:gdLst>
                <a:gd name="connsiteX0" fmla="*/ 8768 w 11971"/>
                <a:gd name="connsiteY0" fmla="*/ 0 h 10561"/>
                <a:gd name="connsiteX1" fmla="*/ 7071 w 11971"/>
                <a:gd name="connsiteY1" fmla="*/ 154 h 10561"/>
                <a:gd name="connsiteX2" fmla="*/ 3642 w 11971"/>
                <a:gd name="connsiteY2" fmla="*/ 1234 h 10561"/>
                <a:gd name="connsiteX3" fmla="*/ 58 w 11971"/>
                <a:gd name="connsiteY3" fmla="*/ 3686 h 10561"/>
                <a:gd name="connsiteX4" fmla="*/ 2407 w 11971"/>
                <a:gd name="connsiteY4" fmla="*/ 8401 h 10561"/>
                <a:gd name="connsiteX5" fmla="*/ 5064 w 11971"/>
                <a:gd name="connsiteY5" fmla="*/ 9807 h 10561"/>
                <a:gd name="connsiteX6" fmla="*/ 7105 w 11971"/>
                <a:gd name="connsiteY6" fmla="*/ 10561 h 10561"/>
                <a:gd name="connsiteX7" fmla="*/ 9882 w 11971"/>
                <a:gd name="connsiteY7" fmla="*/ 8213 h 10561"/>
                <a:gd name="connsiteX8" fmla="*/ 10448 w 11971"/>
                <a:gd name="connsiteY8" fmla="*/ 6944 h 10561"/>
                <a:gd name="connsiteX9" fmla="*/ 11460 w 11971"/>
                <a:gd name="connsiteY9" fmla="*/ 1286 h 10561"/>
                <a:gd name="connsiteX10" fmla="*/ 8768 w 11971"/>
                <a:gd name="connsiteY10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71" h="10561">
                  <a:moveTo>
                    <a:pt x="8768" y="0"/>
                  </a:moveTo>
                  <a:cubicBezTo>
                    <a:pt x="8202" y="0"/>
                    <a:pt x="7619" y="86"/>
                    <a:pt x="7071" y="154"/>
                  </a:cubicBezTo>
                  <a:cubicBezTo>
                    <a:pt x="5905" y="308"/>
                    <a:pt x="4807" y="977"/>
                    <a:pt x="3642" y="1234"/>
                  </a:cubicBezTo>
                  <a:cubicBezTo>
                    <a:pt x="2133" y="1577"/>
                    <a:pt x="418" y="1320"/>
                    <a:pt x="58" y="3686"/>
                  </a:cubicBezTo>
                  <a:cubicBezTo>
                    <a:pt x="-302" y="5984"/>
                    <a:pt x="1070" y="7201"/>
                    <a:pt x="2407" y="8401"/>
                  </a:cubicBezTo>
                  <a:cubicBezTo>
                    <a:pt x="3144" y="9053"/>
                    <a:pt x="4242" y="9241"/>
                    <a:pt x="5064" y="9807"/>
                  </a:cubicBezTo>
                  <a:cubicBezTo>
                    <a:pt x="5836" y="10338"/>
                    <a:pt x="6505" y="10561"/>
                    <a:pt x="7105" y="10561"/>
                  </a:cubicBezTo>
                  <a:cubicBezTo>
                    <a:pt x="8271" y="10561"/>
                    <a:pt x="9162" y="9653"/>
                    <a:pt x="9882" y="8213"/>
                  </a:cubicBezTo>
                  <a:cubicBezTo>
                    <a:pt x="10174" y="7647"/>
                    <a:pt x="10414" y="7047"/>
                    <a:pt x="10448" y="6944"/>
                  </a:cubicBezTo>
                  <a:cubicBezTo>
                    <a:pt x="11734" y="4440"/>
                    <a:pt x="12557" y="2897"/>
                    <a:pt x="11460" y="1286"/>
                  </a:cubicBezTo>
                  <a:cubicBezTo>
                    <a:pt x="10791" y="257"/>
                    <a:pt x="9797" y="0"/>
                    <a:pt x="876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9" name="任意多边形: 形状 508">
              <a:extLst>
                <a:ext uri="{FF2B5EF4-FFF2-40B4-BE49-F238E27FC236}">
                  <a16:creationId xmlns:a16="http://schemas.microsoft.com/office/drawing/2014/main" id="{D97B3DAE-FFB2-EDD0-3871-EA8A533E6933}"/>
                </a:ext>
              </a:extLst>
            </p:cNvPr>
            <p:cNvSpPr/>
            <p:nvPr/>
          </p:nvSpPr>
          <p:spPr>
            <a:xfrm>
              <a:off x="5049967" y="30900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6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3" y="2040"/>
                    <a:pt x="35" y="3257"/>
                  </a:cubicBezTo>
                  <a:cubicBezTo>
                    <a:pt x="-257" y="5144"/>
                    <a:pt x="1321" y="7698"/>
                    <a:pt x="3035" y="8110"/>
                  </a:cubicBezTo>
                  <a:cubicBezTo>
                    <a:pt x="3361" y="8195"/>
                    <a:pt x="3652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6" y="17"/>
                  </a:cubicBezTo>
                  <a:cubicBezTo>
                    <a:pt x="4647" y="0"/>
                    <a:pt x="4578" y="0"/>
                    <a:pt x="45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0" name="任意多边形: 形状 509">
              <a:extLst>
                <a:ext uri="{FF2B5EF4-FFF2-40B4-BE49-F238E27FC236}">
                  <a16:creationId xmlns:a16="http://schemas.microsoft.com/office/drawing/2014/main" id="{5A96E844-CB12-AEB9-8EB9-749CF088107A}"/>
                </a:ext>
              </a:extLst>
            </p:cNvPr>
            <p:cNvSpPr/>
            <p:nvPr/>
          </p:nvSpPr>
          <p:spPr>
            <a:xfrm>
              <a:off x="5014958" y="3006752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1" name="任意多边形: 形状 510">
              <a:extLst>
                <a:ext uri="{FF2B5EF4-FFF2-40B4-BE49-F238E27FC236}">
                  <a16:creationId xmlns:a16="http://schemas.microsoft.com/office/drawing/2014/main" id="{F2E2E9CA-7537-4EA3-B575-E8E2C1513067}"/>
                </a:ext>
              </a:extLst>
            </p:cNvPr>
            <p:cNvSpPr/>
            <p:nvPr/>
          </p:nvSpPr>
          <p:spPr>
            <a:xfrm>
              <a:off x="5010635" y="3114114"/>
              <a:ext cx="13167" cy="11898"/>
            </a:xfrm>
            <a:custGeom>
              <a:avLst/>
              <a:gdLst>
                <a:gd name="connsiteX0" fmla="*/ 8249 w 13167"/>
                <a:gd name="connsiteY0" fmla="*/ 0 h 11898"/>
                <a:gd name="connsiteX1" fmla="*/ 6500 w 13167"/>
                <a:gd name="connsiteY1" fmla="*/ 154 h 11898"/>
                <a:gd name="connsiteX2" fmla="*/ 3020 w 13167"/>
                <a:gd name="connsiteY2" fmla="*/ 1252 h 11898"/>
                <a:gd name="connsiteX3" fmla="*/ 860 w 13167"/>
                <a:gd name="connsiteY3" fmla="*/ 7029 h 11898"/>
                <a:gd name="connsiteX4" fmla="*/ 5849 w 13167"/>
                <a:gd name="connsiteY4" fmla="*/ 11470 h 11898"/>
                <a:gd name="connsiteX5" fmla="*/ 8232 w 13167"/>
                <a:gd name="connsiteY5" fmla="*/ 11899 h 11898"/>
                <a:gd name="connsiteX6" fmla="*/ 12759 w 13167"/>
                <a:gd name="connsiteY6" fmla="*/ 7595 h 11898"/>
                <a:gd name="connsiteX7" fmla="*/ 8249 w 13167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7" h="11898">
                  <a:moveTo>
                    <a:pt x="8249" y="0"/>
                  </a:moveTo>
                  <a:cubicBezTo>
                    <a:pt x="7701" y="0"/>
                    <a:pt x="7118" y="51"/>
                    <a:pt x="6500" y="154"/>
                  </a:cubicBezTo>
                  <a:cubicBezTo>
                    <a:pt x="5318" y="343"/>
                    <a:pt x="4152" y="806"/>
                    <a:pt x="3020" y="1252"/>
                  </a:cubicBezTo>
                  <a:cubicBezTo>
                    <a:pt x="-134" y="2503"/>
                    <a:pt x="-752" y="4081"/>
                    <a:pt x="860" y="7029"/>
                  </a:cubicBezTo>
                  <a:cubicBezTo>
                    <a:pt x="1992" y="9104"/>
                    <a:pt x="3569" y="10733"/>
                    <a:pt x="5849" y="11470"/>
                  </a:cubicBezTo>
                  <a:cubicBezTo>
                    <a:pt x="6724" y="11761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9" y="7595"/>
                  </a:cubicBezTo>
                  <a:cubicBezTo>
                    <a:pt x="14027" y="2795"/>
                    <a:pt x="12296" y="0"/>
                    <a:pt x="82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2" name="任意多边形: 形状 511">
              <a:extLst>
                <a:ext uri="{FF2B5EF4-FFF2-40B4-BE49-F238E27FC236}">
                  <a16:creationId xmlns:a16="http://schemas.microsoft.com/office/drawing/2014/main" id="{11BB5D94-C22F-257F-AB2F-4F6ADF4A559F}"/>
                </a:ext>
              </a:extLst>
            </p:cNvPr>
            <p:cNvSpPr/>
            <p:nvPr/>
          </p:nvSpPr>
          <p:spPr>
            <a:xfrm>
              <a:off x="4934068" y="28939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8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1" y="2623"/>
                    <a:pt x="3428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3" name="任意多边形: 形状 512">
              <a:extLst>
                <a:ext uri="{FF2B5EF4-FFF2-40B4-BE49-F238E27FC236}">
                  <a16:creationId xmlns:a16="http://schemas.microsoft.com/office/drawing/2014/main" id="{5856299B-5760-A276-8B66-B6557CFEDB03}"/>
                </a:ext>
              </a:extLst>
            </p:cNvPr>
            <p:cNvSpPr/>
            <p:nvPr/>
          </p:nvSpPr>
          <p:spPr>
            <a:xfrm>
              <a:off x="4977231" y="2986281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3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2" y="1354"/>
                    <a:pt x="3556" y="154"/>
                    <a:pt x="2185" y="0"/>
                  </a:cubicBezTo>
                  <a:cubicBezTo>
                    <a:pt x="2134" y="0"/>
                    <a:pt x="2065" y="0"/>
                    <a:pt x="1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4" name="任意多边形: 形状 513">
              <a:extLst>
                <a:ext uri="{FF2B5EF4-FFF2-40B4-BE49-F238E27FC236}">
                  <a16:creationId xmlns:a16="http://schemas.microsoft.com/office/drawing/2014/main" id="{D1C328C5-578E-9CF3-7F01-82CC84EBE0AB}"/>
                </a:ext>
              </a:extLst>
            </p:cNvPr>
            <p:cNvSpPr/>
            <p:nvPr/>
          </p:nvSpPr>
          <p:spPr>
            <a:xfrm>
              <a:off x="4923896" y="30308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4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2" y="11624"/>
                    <a:pt x="8697" y="9498"/>
                    <a:pt x="10154" y="8435"/>
                  </a:cubicBezTo>
                  <a:cubicBezTo>
                    <a:pt x="10823" y="7955"/>
                    <a:pt x="11457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05" y="34"/>
                    <a:pt x="3262" y="0"/>
                    <a:pt x="29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5" name="任意多边形: 形状 514">
              <a:extLst>
                <a:ext uri="{FF2B5EF4-FFF2-40B4-BE49-F238E27FC236}">
                  <a16:creationId xmlns:a16="http://schemas.microsoft.com/office/drawing/2014/main" id="{107446FA-99CB-9DFB-7F12-651A2D859B40}"/>
                </a:ext>
              </a:extLst>
            </p:cNvPr>
            <p:cNvSpPr/>
            <p:nvPr/>
          </p:nvSpPr>
          <p:spPr>
            <a:xfrm>
              <a:off x="4920075" y="2951357"/>
              <a:ext cx="7065" cy="7029"/>
            </a:xfrm>
            <a:custGeom>
              <a:avLst/>
              <a:gdLst>
                <a:gd name="connsiteX0" fmla="*/ 4460 w 7065"/>
                <a:gd name="connsiteY0" fmla="*/ 0 h 7029"/>
                <a:gd name="connsiteX1" fmla="*/ 88 w 7065"/>
                <a:gd name="connsiteY1" fmla="*/ 2280 h 7029"/>
                <a:gd name="connsiteX2" fmla="*/ 2077 w 7065"/>
                <a:gd name="connsiteY2" fmla="*/ 6481 h 7029"/>
                <a:gd name="connsiteX3" fmla="*/ 4186 w 7065"/>
                <a:gd name="connsiteY3" fmla="*/ 7029 h 7029"/>
                <a:gd name="connsiteX4" fmla="*/ 6861 w 7065"/>
                <a:gd name="connsiteY4" fmla="*/ 5555 h 7029"/>
                <a:gd name="connsiteX5" fmla="*/ 4752 w 7065"/>
                <a:gd name="connsiteY5" fmla="*/ 51 h 7029"/>
                <a:gd name="connsiteX6" fmla="*/ 4460 w 7065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5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0" y="7029"/>
                    <a:pt x="6518" y="6498"/>
                    <a:pt x="6861" y="5555"/>
                  </a:cubicBezTo>
                  <a:cubicBezTo>
                    <a:pt x="7546" y="3755"/>
                    <a:pt x="6432" y="874"/>
                    <a:pt x="4752" y="51"/>
                  </a:cubicBezTo>
                  <a:cubicBezTo>
                    <a:pt x="4683" y="17"/>
                    <a:pt x="4580" y="0"/>
                    <a:pt x="44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6" name="任意多边形: 形状 515">
              <a:extLst>
                <a:ext uri="{FF2B5EF4-FFF2-40B4-BE49-F238E27FC236}">
                  <a16:creationId xmlns:a16="http://schemas.microsoft.com/office/drawing/2014/main" id="{B956F655-18FD-05E8-BDA0-E96A579DE3FF}"/>
                </a:ext>
              </a:extLst>
            </p:cNvPr>
            <p:cNvSpPr/>
            <p:nvPr/>
          </p:nvSpPr>
          <p:spPr>
            <a:xfrm>
              <a:off x="4910349" y="3149570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30 w 6824"/>
                <a:gd name="connsiteY1" fmla="*/ 1646 h 6892"/>
                <a:gd name="connsiteX2" fmla="*/ 1636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5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30" y="1646"/>
                  </a:cubicBezTo>
                  <a:cubicBezTo>
                    <a:pt x="-354" y="3378"/>
                    <a:pt x="195" y="4938"/>
                    <a:pt x="1636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8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5" y="120"/>
                  </a:cubicBezTo>
                  <a:cubicBezTo>
                    <a:pt x="4944" y="34"/>
                    <a:pt x="4739" y="0"/>
                    <a:pt x="44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7" name="任意多边形: 形状 516">
              <a:extLst>
                <a:ext uri="{FF2B5EF4-FFF2-40B4-BE49-F238E27FC236}">
                  <a16:creationId xmlns:a16="http://schemas.microsoft.com/office/drawing/2014/main" id="{02F41A24-3548-F36A-156F-CC0904DC624E}"/>
                </a:ext>
              </a:extLst>
            </p:cNvPr>
            <p:cNvSpPr/>
            <p:nvPr/>
          </p:nvSpPr>
          <p:spPr>
            <a:xfrm>
              <a:off x="4980662" y="3110823"/>
              <a:ext cx="7006" cy="7869"/>
            </a:xfrm>
            <a:custGeom>
              <a:avLst/>
              <a:gdLst>
                <a:gd name="connsiteX0" fmla="*/ 2595 w 7006"/>
                <a:gd name="connsiteY0" fmla="*/ 0 h 7869"/>
                <a:gd name="connsiteX1" fmla="*/ 211 w 7006"/>
                <a:gd name="connsiteY1" fmla="*/ 3103 h 7869"/>
                <a:gd name="connsiteX2" fmla="*/ 2217 w 7006"/>
                <a:gd name="connsiteY2" fmla="*/ 7664 h 7869"/>
                <a:gd name="connsiteX3" fmla="*/ 3212 w 7006"/>
                <a:gd name="connsiteY3" fmla="*/ 7869 h 7869"/>
                <a:gd name="connsiteX4" fmla="*/ 6932 w 7006"/>
                <a:gd name="connsiteY4" fmla="*/ 5023 h 7869"/>
                <a:gd name="connsiteX5" fmla="*/ 3040 w 7006"/>
                <a:gd name="connsiteY5" fmla="*/ 68 h 7869"/>
                <a:gd name="connsiteX6" fmla="*/ 2595 w 7006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6" h="7869">
                  <a:moveTo>
                    <a:pt x="2595" y="0"/>
                  </a:moveTo>
                  <a:cubicBezTo>
                    <a:pt x="1497" y="0"/>
                    <a:pt x="708" y="1269"/>
                    <a:pt x="211" y="3103"/>
                  </a:cubicBezTo>
                  <a:cubicBezTo>
                    <a:pt x="-406" y="5298"/>
                    <a:pt x="349" y="6841"/>
                    <a:pt x="2217" y="7664"/>
                  </a:cubicBezTo>
                  <a:cubicBezTo>
                    <a:pt x="2526" y="7801"/>
                    <a:pt x="2869" y="7869"/>
                    <a:pt x="3212" y="7869"/>
                  </a:cubicBezTo>
                  <a:cubicBezTo>
                    <a:pt x="4823" y="7869"/>
                    <a:pt x="6623" y="6532"/>
                    <a:pt x="6932" y="5023"/>
                  </a:cubicBezTo>
                  <a:cubicBezTo>
                    <a:pt x="7343" y="2932"/>
                    <a:pt x="6058" y="840"/>
                    <a:pt x="3040" y="68"/>
                  </a:cubicBezTo>
                  <a:cubicBezTo>
                    <a:pt x="2886" y="34"/>
                    <a:pt x="2731" y="0"/>
                    <a:pt x="25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8" name="任意多边形: 形状 517">
              <a:extLst>
                <a:ext uri="{FF2B5EF4-FFF2-40B4-BE49-F238E27FC236}">
                  <a16:creationId xmlns:a16="http://schemas.microsoft.com/office/drawing/2014/main" id="{1C260DEC-0FD3-E4E5-D279-69CAB681347B}"/>
                </a:ext>
              </a:extLst>
            </p:cNvPr>
            <p:cNvSpPr/>
            <p:nvPr/>
          </p:nvSpPr>
          <p:spPr>
            <a:xfrm>
              <a:off x="5004954" y="2900042"/>
              <a:ext cx="14531" cy="24414"/>
            </a:xfrm>
            <a:custGeom>
              <a:avLst/>
              <a:gdLst>
                <a:gd name="connsiteX0" fmla="*/ 6798 w 14531"/>
                <a:gd name="connsiteY0" fmla="*/ 0 h 24414"/>
                <a:gd name="connsiteX1" fmla="*/ 5701 w 14531"/>
                <a:gd name="connsiteY1" fmla="*/ 309 h 24414"/>
                <a:gd name="connsiteX2" fmla="*/ 317 w 14531"/>
                <a:gd name="connsiteY2" fmla="*/ 7853 h 24414"/>
                <a:gd name="connsiteX3" fmla="*/ 1946 w 14531"/>
                <a:gd name="connsiteY3" fmla="*/ 12242 h 24414"/>
                <a:gd name="connsiteX4" fmla="*/ 3437 w 14531"/>
                <a:gd name="connsiteY4" fmla="*/ 18311 h 24414"/>
                <a:gd name="connsiteX5" fmla="*/ 5803 w 14531"/>
                <a:gd name="connsiteY5" fmla="*/ 24277 h 24414"/>
                <a:gd name="connsiteX6" fmla="*/ 6815 w 14531"/>
                <a:gd name="connsiteY6" fmla="*/ 24414 h 24414"/>
                <a:gd name="connsiteX7" fmla="*/ 11855 w 14531"/>
                <a:gd name="connsiteY7" fmla="*/ 20780 h 24414"/>
                <a:gd name="connsiteX8" fmla="*/ 14444 w 14531"/>
                <a:gd name="connsiteY8" fmla="*/ 17179 h 24414"/>
                <a:gd name="connsiteX9" fmla="*/ 13707 w 14531"/>
                <a:gd name="connsiteY9" fmla="*/ 14350 h 24414"/>
                <a:gd name="connsiteX10" fmla="*/ 10158 w 14531"/>
                <a:gd name="connsiteY10" fmla="*/ 7064 h 24414"/>
                <a:gd name="connsiteX11" fmla="*/ 8598 w 14531"/>
                <a:gd name="connsiteY11" fmla="*/ 1577 h 24414"/>
                <a:gd name="connsiteX12" fmla="*/ 6798 w 14531"/>
                <a:gd name="connsiteY12" fmla="*/ 0 h 2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14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3" y="24277"/>
                  </a:cubicBezTo>
                  <a:cubicBezTo>
                    <a:pt x="6164" y="24380"/>
                    <a:pt x="6506" y="24414"/>
                    <a:pt x="6815" y="24414"/>
                  </a:cubicBezTo>
                  <a:cubicBezTo>
                    <a:pt x="8975" y="24414"/>
                    <a:pt x="10398" y="22357"/>
                    <a:pt x="11855" y="20780"/>
                  </a:cubicBezTo>
                  <a:cubicBezTo>
                    <a:pt x="12833" y="19717"/>
                    <a:pt x="13570" y="18431"/>
                    <a:pt x="14444" y="17179"/>
                  </a:cubicBezTo>
                  <a:cubicBezTo>
                    <a:pt x="14599" y="16134"/>
                    <a:pt x="14650" y="14711"/>
                    <a:pt x="13707" y="14350"/>
                  </a:cubicBezTo>
                  <a:cubicBezTo>
                    <a:pt x="10261" y="13030"/>
                    <a:pt x="10552" y="9979"/>
                    <a:pt x="10158" y="7064"/>
                  </a:cubicBezTo>
                  <a:cubicBezTo>
                    <a:pt x="9901" y="5195"/>
                    <a:pt x="9249" y="3360"/>
                    <a:pt x="8598" y="1577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9" name="任意多边形: 形状 518">
              <a:extLst>
                <a:ext uri="{FF2B5EF4-FFF2-40B4-BE49-F238E27FC236}">
                  <a16:creationId xmlns:a16="http://schemas.microsoft.com/office/drawing/2014/main" id="{2820631E-AC01-4CC6-34F4-B5227ED3FEC4}"/>
                </a:ext>
              </a:extLst>
            </p:cNvPr>
            <p:cNvSpPr/>
            <p:nvPr/>
          </p:nvSpPr>
          <p:spPr>
            <a:xfrm>
              <a:off x="4981542" y="30541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18" y="34"/>
                    <a:pt x="3960" y="0"/>
                    <a:pt x="37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0" name="任意多边形: 形状 519">
              <a:extLst>
                <a:ext uri="{FF2B5EF4-FFF2-40B4-BE49-F238E27FC236}">
                  <a16:creationId xmlns:a16="http://schemas.microsoft.com/office/drawing/2014/main" id="{69D44F0E-BD2D-6058-859A-5100B011DF1E}"/>
                </a:ext>
              </a:extLst>
            </p:cNvPr>
            <p:cNvSpPr/>
            <p:nvPr/>
          </p:nvSpPr>
          <p:spPr>
            <a:xfrm>
              <a:off x="5036333" y="3193153"/>
              <a:ext cx="14964" cy="15310"/>
            </a:xfrm>
            <a:custGeom>
              <a:avLst/>
              <a:gdLst>
                <a:gd name="connsiteX0" fmla="*/ 8748 w 14964"/>
                <a:gd name="connsiteY0" fmla="*/ 0 h 15310"/>
                <a:gd name="connsiteX1" fmla="*/ 5302 w 14964"/>
                <a:gd name="connsiteY1" fmla="*/ 1217 h 15310"/>
                <a:gd name="connsiteX2" fmla="*/ 313 w 14964"/>
                <a:gd name="connsiteY2" fmla="*/ 7990 h 15310"/>
                <a:gd name="connsiteX3" fmla="*/ 3433 w 14964"/>
                <a:gd name="connsiteY3" fmla="*/ 14642 h 15310"/>
                <a:gd name="connsiteX4" fmla="*/ 6536 w 14964"/>
                <a:gd name="connsiteY4" fmla="*/ 15311 h 15310"/>
                <a:gd name="connsiteX5" fmla="*/ 7908 w 14964"/>
                <a:gd name="connsiteY5" fmla="*/ 15242 h 15310"/>
                <a:gd name="connsiteX6" fmla="*/ 9503 w 14964"/>
                <a:gd name="connsiteY6" fmla="*/ 14693 h 15310"/>
                <a:gd name="connsiteX7" fmla="*/ 13926 w 14964"/>
                <a:gd name="connsiteY7" fmla="*/ 10356 h 15310"/>
                <a:gd name="connsiteX8" fmla="*/ 14697 w 14964"/>
                <a:gd name="connsiteY8" fmla="*/ 8813 h 15310"/>
                <a:gd name="connsiteX9" fmla="*/ 11920 w 14964"/>
                <a:gd name="connsiteY9" fmla="*/ 1200 h 15310"/>
                <a:gd name="connsiteX10" fmla="*/ 8748 w 14964"/>
                <a:gd name="connsiteY10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64" h="15310">
                  <a:moveTo>
                    <a:pt x="8748" y="0"/>
                  </a:moveTo>
                  <a:cubicBezTo>
                    <a:pt x="7617" y="0"/>
                    <a:pt x="6468" y="429"/>
                    <a:pt x="5302" y="1217"/>
                  </a:cubicBezTo>
                  <a:cubicBezTo>
                    <a:pt x="2816" y="2863"/>
                    <a:pt x="1153" y="5127"/>
                    <a:pt x="313" y="7990"/>
                  </a:cubicBezTo>
                  <a:cubicBezTo>
                    <a:pt x="-596" y="11076"/>
                    <a:pt x="484" y="13305"/>
                    <a:pt x="3433" y="14642"/>
                  </a:cubicBezTo>
                  <a:cubicBezTo>
                    <a:pt x="4359" y="15156"/>
                    <a:pt x="5422" y="15311"/>
                    <a:pt x="6536" y="15311"/>
                  </a:cubicBezTo>
                  <a:cubicBezTo>
                    <a:pt x="6982" y="15311"/>
                    <a:pt x="7445" y="15293"/>
                    <a:pt x="7908" y="15242"/>
                  </a:cubicBezTo>
                  <a:cubicBezTo>
                    <a:pt x="8474" y="15191"/>
                    <a:pt x="9519" y="14796"/>
                    <a:pt x="9503" y="14693"/>
                  </a:cubicBezTo>
                  <a:cubicBezTo>
                    <a:pt x="8937" y="10887"/>
                    <a:pt x="11972" y="11282"/>
                    <a:pt x="13926" y="10356"/>
                  </a:cubicBezTo>
                  <a:cubicBezTo>
                    <a:pt x="14337" y="10167"/>
                    <a:pt x="14543" y="9361"/>
                    <a:pt x="14697" y="8813"/>
                  </a:cubicBezTo>
                  <a:cubicBezTo>
                    <a:pt x="15503" y="5847"/>
                    <a:pt x="14457" y="3103"/>
                    <a:pt x="11920" y="1200"/>
                  </a:cubicBezTo>
                  <a:cubicBezTo>
                    <a:pt x="10857" y="360"/>
                    <a:pt x="9811" y="0"/>
                    <a:pt x="87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1" name="任意多边形: 形状 520">
              <a:extLst>
                <a:ext uri="{FF2B5EF4-FFF2-40B4-BE49-F238E27FC236}">
                  <a16:creationId xmlns:a16="http://schemas.microsoft.com/office/drawing/2014/main" id="{A2237B30-ED11-3E25-8D5F-D8D0E4BEF0D9}"/>
                </a:ext>
              </a:extLst>
            </p:cNvPr>
            <p:cNvSpPr/>
            <p:nvPr/>
          </p:nvSpPr>
          <p:spPr>
            <a:xfrm>
              <a:off x="5004667" y="2935429"/>
              <a:ext cx="11444" cy="10321"/>
            </a:xfrm>
            <a:custGeom>
              <a:avLst/>
              <a:gdLst>
                <a:gd name="connsiteX0" fmla="*/ 3981 w 11444"/>
                <a:gd name="connsiteY0" fmla="*/ 0 h 10321"/>
                <a:gd name="connsiteX1" fmla="*/ 878 w 11444"/>
                <a:gd name="connsiteY1" fmla="*/ 4355 h 10321"/>
                <a:gd name="connsiteX2" fmla="*/ 912 w 11444"/>
                <a:gd name="connsiteY2" fmla="*/ 9653 h 10321"/>
                <a:gd name="connsiteX3" fmla="*/ 2558 w 11444"/>
                <a:gd name="connsiteY3" fmla="*/ 10321 h 10321"/>
                <a:gd name="connsiteX4" fmla="*/ 5490 w 11444"/>
                <a:gd name="connsiteY4" fmla="*/ 9584 h 10321"/>
                <a:gd name="connsiteX5" fmla="*/ 9947 w 11444"/>
                <a:gd name="connsiteY5" fmla="*/ 7698 h 10321"/>
                <a:gd name="connsiteX6" fmla="*/ 11062 w 11444"/>
                <a:gd name="connsiteY6" fmla="*/ 3926 h 10321"/>
                <a:gd name="connsiteX7" fmla="*/ 4461 w 11444"/>
                <a:gd name="connsiteY7" fmla="*/ 17 h 10321"/>
                <a:gd name="connsiteX8" fmla="*/ 3981 w 11444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44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26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90" y="9584"/>
                  </a:cubicBezTo>
                  <a:cubicBezTo>
                    <a:pt x="7033" y="9173"/>
                    <a:pt x="8507" y="8418"/>
                    <a:pt x="9947" y="7698"/>
                  </a:cubicBezTo>
                  <a:cubicBezTo>
                    <a:pt x="11525" y="6892"/>
                    <a:pt x="11782" y="5366"/>
                    <a:pt x="11062" y="3926"/>
                  </a:cubicBezTo>
                  <a:cubicBezTo>
                    <a:pt x="9690" y="1234"/>
                    <a:pt x="6998" y="377"/>
                    <a:pt x="4461" y="17"/>
                  </a:cubicBezTo>
                  <a:cubicBezTo>
                    <a:pt x="4273" y="17"/>
                    <a:pt x="4118" y="0"/>
                    <a:pt x="39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2" name="任意多边形: 形状 521">
              <a:extLst>
                <a:ext uri="{FF2B5EF4-FFF2-40B4-BE49-F238E27FC236}">
                  <a16:creationId xmlns:a16="http://schemas.microsoft.com/office/drawing/2014/main" id="{10683909-9ECE-1F27-B2C3-8300FD41C271}"/>
                </a:ext>
              </a:extLst>
            </p:cNvPr>
            <p:cNvSpPr/>
            <p:nvPr/>
          </p:nvSpPr>
          <p:spPr>
            <a:xfrm>
              <a:off x="4991723" y="3024309"/>
              <a:ext cx="17819" cy="12275"/>
            </a:xfrm>
            <a:custGeom>
              <a:avLst/>
              <a:gdLst>
                <a:gd name="connsiteX0" fmla="*/ 9570 w 17819"/>
                <a:gd name="connsiteY0" fmla="*/ 0 h 12275"/>
                <a:gd name="connsiteX1" fmla="*/ 4753 w 17819"/>
                <a:gd name="connsiteY1" fmla="*/ 3121 h 12275"/>
                <a:gd name="connsiteX2" fmla="*/ 1169 w 17819"/>
                <a:gd name="connsiteY2" fmla="*/ 7527 h 12275"/>
                <a:gd name="connsiteX3" fmla="*/ 158 w 17819"/>
                <a:gd name="connsiteY3" fmla="*/ 10201 h 12275"/>
                <a:gd name="connsiteX4" fmla="*/ 1941 w 17819"/>
                <a:gd name="connsiteY4" fmla="*/ 11693 h 12275"/>
                <a:gd name="connsiteX5" fmla="*/ 2575 w 17819"/>
                <a:gd name="connsiteY5" fmla="*/ 11504 h 12275"/>
                <a:gd name="connsiteX6" fmla="*/ 4838 w 17819"/>
                <a:gd name="connsiteY6" fmla="*/ 10733 h 12275"/>
                <a:gd name="connsiteX7" fmla="*/ 7599 w 17819"/>
                <a:gd name="connsiteY7" fmla="*/ 12087 h 12275"/>
                <a:gd name="connsiteX8" fmla="*/ 8902 w 17819"/>
                <a:gd name="connsiteY8" fmla="*/ 12276 h 12275"/>
                <a:gd name="connsiteX9" fmla="*/ 17817 w 17819"/>
                <a:gd name="connsiteY9" fmla="*/ 4921 h 12275"/>
                <a:gd name="connsiteX10" fmla="*/ 17560 w 17819"/>
                <a:gd name="connsiteY10" fmla="*/ 3703 h 12275"/>
                <a:gd name="connsiteX11" fmla="*/ 10839 w 17819"/>
                <a:gd name="connsiteY11" fmla="*/ 86 h 12275"/>
                <a:gd name="connsiteX12" fmla="*/ 9570 w 1781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19" h="12275">
                  <a:moveTo>
                    <a:pt x="9570" y="0"/>
                  </a:moveTo>
                  <a:cubicBezTo>
                    <a:pt x="7479" y="0"/>
                    <a:pt x="5576" y="857"/>
                    <a:pt x="4753" y="3121"/>
                  </a:cubicBezTo>
                  <a:cubicBezTo>
                    <a:pt x="3998" y="5178"/>
                    <a:pt x="3295" y="6772"/>
                    <a:pt x="1169" y="7527"/>
                  </a:cubicBezTo>
                  <a:cubicBezTo>
                    <a:pt x="209" y="7870"/>
                    <a:pt x="-271" y="9035"/>
                    <a:pt x="158" y="10201"/>
                  </a:cubicBezTo>
                  <a:cubicBezTo>
                    <a:pt x="484" y="11059"/>
                    <a:pt x="1238" y="11693"/>
                    <a:pt x="1941" y="11693"/>
                  </a:cubicBezTo>
                  <a:cubicBezTo>
                    <a:pt x="2164" y="11693"/>
                    <a:pt x="2370" y="11642"/>
                    <a:pt x="2575" y="11504"/>
                  </a:cubicBezTo>
                  <a:cubicBezTo>
                    <a:pt x="3398" y="10973"/>
                    <a:pt x="4153" y="10733"/>
                    <a:pt x="4838" y="10733"/>
                  </a:cubicBezTo>
                  <a:cubicBezTo>
                    <a:pt x="5884" y="10733"/>
                    <a:pt x="6793" y="11264"/>
                    <a:pt x="7599" y="12087"/>
                  </a:cubicBezTo>
                  <a:cubicBezTo>
                    <a:pt x="8010" y="12224"/>
                    <a:pt x="8439" y="12276"/>
                    <a:pt x="8902" y="12276"/>
                  </a:cubicBezTo>
                  <a:cubicBezTo>
                    <a:pt x="12639" y="12276"/>
                    <a:pt x="17749" y="8195"/>
                    <a:pt x="17817" y="4921"/>
                  </a:cubicBezTo>
                  <a:cubicBezTo>
                    <a:pt x="17834" y="4509"/>
                    <a:pt x="17749" y="4063"/>
                    <a:pt x="17560" y="3703"/>
                  </a:cubicBezTo>
                  <a:cubicBezTo>
                    <a:pt x="16137" y="857"/>
                    <a:pt x="13411" y="480"/>
                    <a:pt x="10839" y="86"/>
                  </a:cubicBezTo>
                  <a:cubicBezTo>
                    <a:pt x="10428" y="34"/>
                    <a:pt x="9999" y="0"/>
                    <a:pt x="95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3" name="任意多边形: 形状 522">
              <a:extLst>
                <a:ext uri="{FF2B5EF4-FFF2-40B4-BE49-F238E27FC236}">
                  <a16:creationId xmlns:a16="http://schemas.microsoft.com/office/drawing/2014/main" id="{FF71FE93-64C0-7A76-B00C-F0B3AAE1B6EC}"/>
                </a:ext>
              </a:extLst>
            </p:cNvPr>
            <p:cNvSpPr/>
            <p:nvPr/>
          </p:nvSpPr>
          <p:spPr>
            <a:xfrm>
              <a:off x="5063035" y="3066469"/>
              <a:ext cx="17307" cy="14418"/>
            </a:xfrm>
            <a:custGeom>
              <a:avLst/>
              <a:gdLst>
                <a:gd name="connsiteX0" fmla="*/ 15033 w 17307"/>
                <a:gd name="connsiteY0" fmla="*/ 0 h 14418"/>
                <a:gd name="connsiteX1" fmla="*/ 13799 w 17307"/>
                <a:gd name="connsiteY1" fmla="*/ 634 h 14418"/>
                <a:gd name="connsiteX2" fmla="*/ 11587 w 17307"/>
                <a:gd name="connsiteY2" fmla="*/ 2555 h 14418"/>
                <a:gd name="connsiteX3" fmla="*/ 10524 w 17307"/>
                <a:gd name="connsiteY3" fmla="*/ 2280 h 14418"/>
                <a:gd name="connsiteX4" fmla="*/ 8313 w 17307"/>
                <a:gd name="connsiteY4" fmla="*/ 1783 h 14418"/>
                <a:gd name="connsiteX5" fmla="*/ 2449 w 17307"/>
                <a:gd name="connsiteY5" fmla="*/ 5229 h 14418"/>
                <a:gd name="connsiteX6" fmla="*/ 4506 w 17307"/>
                <a:gd name="connsiteY6" fmla="*/ 13682 h 14418"/>
                <a:gd name="connsiteX7" fmla="*/ 7695 w 17307"/>
                <a:gd name="connsiteY7" fmla="*/ 14419 h 14418"/>
                <a:gd name="connsiteX8" fmla="*/ 11793 w 17307"/>
                <a:gd name="connsiteY8" fmla="*/ 13253 h 14418"/>
                <a:gd name="connsiteX9" fmla="*/ 14005 w 17307"/>
                <a:gd name="connsiteY9" fmla="*/ 9155 h 14418"/>
                <a:gd name="connsiteX10" fmla="*/ 16285 w 17307"/>
                <a:gd name="connsiteY10" fmla="*/ 3926 h 14418"/>
                <a:gd name="connsiteX11" fmla="*/ 16919 w 17307"/>
                <a:gd name="connsiteY11" fmla="*/ 1200 h 14418"/>
                <a:gd name="connsiteX12" fmla="*/ 15033 w 17307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7" h="14418">
                  <a:moveTo>
                    <a:pt x="15033" y="0"/>
                  </a:moveTo>
                  <a:cubicBezTo>
                    <a:pt x="14622" y="0"/>
                    <a:pt x="14193" y="189"/>
                    <a:pt x="13799" y="634"/>
                  </a:cubicBezTo>
                  <a:cubicBezTo>
                    <a:pt x="13045" y="1457"/>
                    <a:pt x="12667" y="2555"/>
                    <a:pt x="11587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8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5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7" y="6258"/>
                    <a:pt x="13885" y="5006"/>
                    <a:pt x="16285" y="3926"/>
                  </a:cubicBezTo>
                  <a:cubicBezTo>
                    <a:pt x="17194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4" name="任意多边形: 形状 523">
              <a:extLst>
                <a:ext uri="{FF2B5EF4-FFF2-40B4-BE49-F238E27FC236}">
                  <a16:creationId xmlns:a16="http://schemas.microsoft.com/office/drawing/2014/main" id="{286119E4-3D0C-D93D-1188-DC5E25CB08A4}"/>
                </a:ext>
              </a:extLst>
            </p:cNvPr>
            <p:cNvSpPr/>
            <p:nvPr/>
          </p:nvSpPr>
          <p:spPr>
            <a:xfrm>
              <a:off x="4625166" y="3667058"/>
              <a:ext cx="11009" cy="11521"/>
            </a:xfrm>
            <a:custGeom>
              <a:avLst/>
              <a:gdLst>
                <a:gd name="connsiteX0" fmla="*/ 8470 w 11009"/>
                <a:gd name="connsiteY0" fmla="*/ 0 h 11521"/>
                <a:gd name="connsiteX1" fmla="*/ 8436 w 11009"/>
                <a:gd name="connsiteY1" fmla="*/ 0 h 11521"/>
                <a:gd name="connsiteX2" fmla="*/ 1081 w 11009"/>
                <a:gd name="connsiteY2" fmla="*/ 1749 h 11521"/>
                <a:gd name="connsiteX3" fmla="*/ 481 w 11009"/>
                <a:gd name="connsiteY3" fmla="*/ 5589 h 11521"/>
                <a:gd name="connsiteX4" fmla="*/ 6293 w 11009"/>
                <a:gd name="connsiteY4" fmla="*/ 10938 h 11521"/>
                <a:gd name="connsiteX5" fmla="*/ 8007 w 11009"/>
                <a:gd name="connsiteY5" fmla="*/ 11521 h 11521"/>
                <a:gd name="connsiteX6" fmla="*/ 10785 w 11009"/>
                <a:gd name="connsiteY6" fmla="*/ 8212 h 11521"/>
                <a:gd name="connsiteX7" fmla="*/ 10133 w 11009"/>
                <a:gd name="connsiteY7" fmla="*/ 1491 h 11521"/>
                <a:gd name="connsiteX8" fmla="*/ 8470 w 11009"/>
                <a:gd name="connsiteY8" fmla="*/ 0 h 1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09" h="11521">
                  <a:moveTo>
                    <a:pt x="8470" y="0"/>
                  </a:moveTo>
                  <a:cubicBezTo>
                    <a:pt x="8453" y="0"/>
                    <a:pt x="8436" y="0"/>
                    <a:pt x="8436" y="0"/>
                  </a:cubicBezTo>
                  <a:cubicBezTo>
                    <a:pt x="5881" y="68"/>
                    <a:pt x="3258" y="171"/>
                    <a:pt x="1081" y="1749"/>
                  </a:cubicBezTo>
                  <a:cubicBezTo>
                    <a:pt x="-188" y="2657"/>
                    <a:pt x="-274" y="3977"/>
                    <a:pt x="481" y="5589"/>
                  </a:cubicBezTo>
                  <a:cubicBezTo>
                    <a:pt x="1629" y="8007"/>
                    <a:pt x="3772" y="9069"/>
                    <a:pt x="6293" y="10938"/>
                  </a:cubicBezTo>
                  <a:cubicBezTo>
                    <a:pt x="6910" y="11315"/>
                    <a:pt x="7493" y="11521"/>
                    <a:pt x="8007" y="11521"/>
                  </a:cubicBezTo>
                  <a:cubicBezTo>
                    <a:pt x="9207" y="11521"/>
                    <a:pt x="10150" y="10475"/>
                    <a:pt x="10785" y="8212"/>
                  </a:cubicBezTo>
                  <a:cubicBezTo>
                    <a:pt x="11470" y="5812"/>
                    <a:pt x="10391" y="3720"/>
                    <a:pt x="10133" y="1491"/>
                  </a:cubicBezTo>
                  <a:cubicBezTo>
                    <a:pt x="10031" y="668"/>
                    <a:pt x="9242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5" name="任意多边形: 形状 524">
              <a:extLst>
                <a:ext uri="{FF2B5EF4-FFF2-40B4-BE49-F238E27FC236}">
                  <a16:creationId xmlns:a16="http://schemas.microsoft.com/office/drawing/2014/main" id="{24A08362-631E-742F-02B6-0779AFD35C7A}"/>
                </a:ext>
              </a:extLst>
            </p:cNvPr>
            <p:cNvSpPr/>
            <p:nvPr/>
          </p:nvSpPr>
          <p:spPr>
            <a:xfrm>
              <a:off x="4620048" y="3708549"/>
              <a:ext cx="12825" cy="16236"/>
            </a:xfrm>
            <a:custGeom>
              <a:avLst/>
              <a:gdLst>
                <a:gd name="connsiteX0" fmla="*/ 4672 w 12825"/>
                <a:gd name="connsiteY0" fmla="*/ 0 h 16236"/>
                <a:gd name="connsiteX1" fmla="*/ 3884 w 12825"/>
                <a:gd name="connsiteY1" fmla="*/ 34 h 16236"/>
                <a:gd name="connsiteX2" fmla="*/ 3524 w 12825"/>
                <a:gd name="connsiteY2" fmla="*/ 17 h 16236"/>
                <a:gd name="connsiteX3" fmla="*/ 1775 w 12825"/>
                <a:gd name="connsiteY3" fmla="*/ 549 h 16236"/>
                <a:gd name="connsiteX4" fmla="*/ 78 w 12825"/>
                <a:gd name="connsiteY4" fmla="*/ 3395 h 16236"/>
                <a:gd name="connsiteX5" fmla="*/ 1432 w 12825"/>
                <a:gd name="connsiteY5" fmla="*/ 9241 h 16236"/>
                <a:gd name="connsiteX6" fmla="*/ 3061 w 12825"/>
                <a:gd name="connsiteY6" fmla="*/ 12721 h 16236"/>
                <a:gd name="connsiteX7" fmla="*/ 5409 w 12825"/>
                <a:gd name="connsiteY7" fmla="*/ 14265 h 16236"/>
                <a:gd name="connsiteX8" fmla="*/ 8375 w 12825"/>
                <a:gd name="connsiteY8" fmla="*/ 16236 h 16236"/>
                <a:gd name="connsiteX9" fmla="*/ 8976 w 12825"/>
                <a:gd name="connsiteY9" fmla="*/ 16168 h 16236"/>
                <a:gd name="connsiteX10" fmla="*/ 12216 w 12825"/>
                <a:gd name="connsiteY10" fmla="*/ 12070 h 16236"/>
                <a:gd name="connsiteX11" fmla="*/ 10622 w 12825"/>
                <a:gd name="connsiteY11" fmla="*/ 9550 h 16236"/>
                <a:gd name="connsiteX12" fmla="*/ 11582 w 12825"/>
                <a:gd name="connsiteY12" fmla="*/ 7715 h 16236"/>
                <a:gd name="connsiteX13" fmla="*/ 12525 w 12825"/>
                <a:gd name="connsiteY13" fmla="*/ 6155 h 16236"/>
                <a:gd name="connsiteX14" fmla="*/ 11753 w 12825"/>
                <a:gd name="connsiteY14" fmla="*/ 2040 h 16236"/>
                <a:gd name="connsiteX15" fmla="*/ 4672 w 12825"/>
                <a:gd name="connsiteY15" fmla="*/ 0 h 1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825" h="16236">
                  <a:moveTo>
                    <a:pt x="4672" y="0"/>
                  </a:moveTo>
                  <a:cubicBezTo>
                    <a:pt x="4415" y="0"/>
                    <a:pt x="4158" y="17"/>
                    <a:pt x="3884" y="34"/>
                  </a:cubicBezTo>
                  <a:cubicBezTo>
                    <a:pt x="3764" y="17"/>
                    <a:pt x="3643" y="17"/>
                    <a:pt x="3524" y="17"/>
                  </a:cubicBezTo>
                  <a:cubicBezTo>
                    <a:pt x="2872" y="17"/>
                    <a:pt x="2272" y="206"/>
                    <a:pt x="1775" y="549"/>
                  </a:cubicBezTo>
                  <a:cubicBezTo>
                    <a:pt x="712" y="1080"/>
                    <a:pt x="249" y="2092"/>
                    <a:pt x="78" y="3395"/>
                  </a:cubicBezTo>
                  <a:cubicBezTo>
                    <a:pt x="-214" y="5572"/>
                    <a:pt x="335" y="7732"/>
                    <a:pt x="1432" y="9241"/>
                  </a:cubicBezTo>
                  <a:cubicBezTo>
                    <a:pt x="1723" y="10475"/>
                    <a:pt x="2169" y="11676"/>
                    <a:pt x="3061" y="12721"/>
                  </a:cubicBezTo>
                  <a:cubicBezTo>
                    <a:pt x="3798" y="13613"/>
                    <a:pt x="4621" y="14145"/>
                    <a:pt x="5409" y="14265"/>
                  </a:cubicBezTo>
                  <a:cubicBezTo>
                    <a:pt x="6061" y="15431"/>
                    <a:pt x="7193" y="16236"/>
                    <a:pt x="8375" y="16236"/>
                  </a:cubicBezTo>
                  <a:cubicBezTo>
                    <a:pt x="8581" y="16236"/>
                    <a:pt x="8787" y="16219"/>
                    <a:pt x="8976" y="16168"/>
                  </a:cubicBezTo>
                  <a:cubicBezTo>
                    <a:pt x="11050" y="15670"/>
                    <a:pt x="11650" y="13819"/>
                    <a:pt x="12216" y="12070"/>
                  </a:cubicBezTo>
                  <a:cubicBezTo>
                    <a:pt x="11822" y="11007"/>
                    <a:pt x="11342" y="10115"/>
                    <a:pt x="10622" y="9550"/>
                  </a:cubicBezTo>
                  <a:cubicBezTo>
                    <a:pt x="11016" y="8967"/>
                    <a:pt x="11342" y="8367"/>
                    <a:pt x="11582" y="7715"/>
                  </a:cubicBezTo>
                  <a:cubicBezTo>
                    <a:pt x="11942" y="7218"/>
                    <a:pt x="12285" y="6721"/>
                    <a:pt x="12525" y="6155"/>
                  </a:cubicBezTo>
                  <a:cubicBezTo>
                    <a:pt x="12508" y="4989"/>
                    <a:pt x="13588" y="2966"/>
                    <a:pt x="11753" y="2040"/>
                  </a:cubicBezTo>
                  <a:cubicBezTo>
                    <a:pt x="9524" y="909"/>
                    <a:pt x="7175" y="0"/>
                    <a:pt x="4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6" name="任意多边形: 形状 525">
              <a:extLst>
                <a:ext uri="{FF2B5EF4-FFF2-40B4-BE49-F238E27FC236}">
                  <a16:creationId xmlns:a16="http://schemas.microsoft.com/office/drawing/2014/main" id="{A505EF69-7538-27E5-BB35-084ECF7316CC}"/>
                </a:ext>
              </a:extLst>
            </p:cNvPr>
            <p:cNvSpPr/>
            <p:nvPr/>
          </p:nvSpPr>
          <p:spPr>
            <a:xfrm>
              <a:off x="4620860" y="3687478"/>
              <a:ext cx="28865" cy="18002"/>
            </a:xfrm>
            <a:custGeom>
              <a:avLst/>
              <a:gdLst>
                <a:gd name="connsiteX0" fmla="*/ 9862 w 28865"/>
                <a:gd name="connsiteY0" fmla="*/ 0 h 18002"/>
                <a:gd name="connsiteX1" fmla="*/ 260 w 28865"/>
                <a:gd name="connsiteY1" fmla="*/ 5932 h 18002"/>
                <a:gd name="connsiteX2" fmla="*/ 4890 w 28865"/>
                <a:gd name="connsiteY2" fmla="*/ 14899 h 18002"/>
                <a:gd name="connsiteX3" fmla="*/ 6981 w 28865"/>
                <a:gd name="connsiteY3" fmla="*/ 16202 h 18002"/>
                <a:gd name="connsiteX4" fmla="*/ 7290 w 28865"/>
                <a:gd name="connsiteY4" fmla="*/ 16253 h 18002"/>
                <a:gd name="connsiteX5" fmla="*/ 8044 w 28865"/>
                <a:gd name="connsiteY5" fmla="*/ 15207 h 18002"/>
                <a:gd name="connsiteX6" fmla="*/ 7856 w 28865"/>
                <a:gd name="connsiteY6" fmla="*/ 13099 h 18002"/>
                <a:gd name="connsiteX7" fmla="*/ 8662 w 28865"/>
                <a:gd name="connsiteY7" fmla="*/ 13167 h 18002"/>
                <a:gd name="connsiteX8" fmla="*/ 9433 w 28865"/>
                <a:gd name="connsiteY8" fmla="*/ 13236 h 18002"/>
                <a:gd name="connsiteX9" fmla="*/ 9467 w 28865"/>
                <a:gd name="connsiteY9" fmla="*/ 13236 h 18002"/>
                <a:gd name="connsiteX10" fmla="*/ 9484 w 28865"/>
                <a:gd name="connsiteY10" fmla="*/ 13236 h 18002"/>
                <a:gd name="connsiteX11" fmla="*/ 11490 w 28865"/>
                <a:gd name="connsiteY11" fmla="*/ 14230 h 18002"/>
                <a:gd name="connsiteX12" fmla="*/ 13308 w 28865"/>
                <a:gd name="connsiteY12" fmla="*/ 15225 h 18002"/>
                <a:gd name="connsiteX13" fmla="*/ 13874 w 28865"/>
                <a:gd name="connsiteY13" fmla="*/ 15088 h 18002"/>
                <a:gd name="connsiteX14" fmla="*/ 16000 w 28865"/>
                <a:gd name="connsiteY14" fmla="*/ 14505 h 18002"/>
                <a:gd name="connsiteX15" fmla="*/ 16823 w 28865"/>
                <a:gd name="connsiteY15" fmla="*/ 14608 h 18002"/>
                <a:gd name="connsiteX16" fmla="*/ 16737 w 28865"/>
                <a:gd name="connsiteY16" fmla="*/ 15002 h 18002"/>
                <a:gd name="connsiteX17" fmla="*/ 18914 w 28865"/>
                <a:gd name="connsiteY17" fmla="*/ 17591 h 18002"/>
                <a:gd name="connsiteX18" fmla="*/ 19137 w 28865"/>
                <a:gd name="connsiteY18" fmla="*/ 17608 h 18002"/>
                <a:gd name="connsiteX19" fmla="*/ 20355 w 28865"/>
                <a:gd name="connsiteY19" fmla="*/ 16939 h 18002"/>
                <a:gd name="connsiteX20" fmla="*/ 20371 w 28865"/>
                <a:gd name="connsiteY20" fmla="*/ 16956 h 18002"/>
                <a:gd name="connsiteX21" fmla="*/ 23029 w 28865"/>
                <a:gd name="connsiteY21" fmla="*/ 18002 h 18002"/>
                <a:gd name="connsiteX22" fmla="*/ 26698 w 28865"/>
                <a:gd name="connsiteY22" fmla="*/ 16682 h 18002"/>
                <a:gd name="connsiteX23" fmla="*/ 28292 w 28865"/>
                <a:gd name="connsiteY23" fmla="*/ 11041 h 18002"/>
                <a:gd name="connsiteX24" fmla="*/ 19308 w 28865"/>
                <a:gd name="connsiteY24" fmla="*/ 1509 h 18002"/>
                <a:gd name="connsiteX25" fmla="*/ 9862 w 28865"/>
                <a:gd name="connsiteY25" fmla="*/ 0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865" h="18002">
                  <a:moveTo>
                    <a:pt x="9862" y="0"/>
                  </a:moveTo>
                  <a:cubicBezTo>
                    <a:pt x="5250" y="17"/>
                    <a:pt x="1169" y="2452"/>
                    <a:pt x="260" y="5932"/>
                  </a:cubicBezTo>
                  <a:cubicBezTo>
                    <a:pt x="-906" y="10356"/>
                    <a:pt x="2061" y="12636"/>
                    <a:pt x="4890" y="14899"/>
                  </a:cubicBezTo>
                  <a:cubicBezTo>
                    <a:pt x="5541" y="15413"/>
                    <a:pt x="6227" y="15928"/>
                    <a:pt x="6981" y="16202"/>
                  </a:cubicBezTo>
                  <a:cubicBezTo>
                    <a:pt x="7084" y="16236"/>
                    <a:pt x="7187" y="16253"/>
                    <a:pt x="7290" y="16253"/>
                  </a:cubicBezTo>
                  <a:cubicBezTo>
                    <a:pt x="7873" y="16253"/>
                    <a:pt x="8387" y="15670"/>
                    <a:pt x="8044" y="15207"/>
                  </a:cubicBezTo>
                  <a:cubicBezTo>
                    <a:pt x="6707" y="13442"/>
                    <a:pt x="7084" y="13099"/>
                    <a:pt x="7856" y="13099"/>
                  </a:cubicBezTo>
                  <a:cubicBezTo>
                    <a:pt x="8096" y="13099"/>
                    <a:pt x="8387" y="13133"/>
                    <a:pt x="8662" y="13167"/>
                  </a:cubicBezTo>
                  <a:cubicBezTo>
                    <a:pt x="8936" y="13202"/>
                    <a:pt x="9210" y="13236"/>
                    <a:pt x="9433" y="13236"/>
                  </a:cubicBezTo>
                  <a:cubicBezTo>
                    <a:pt x="9450" y="13236"/>
                    <a:pt x="9467" y="13236"/>
                    <a:pt x="9467" y="13236"/>
                  </a:cubicBezTo>
                  <a:cubicBezTo>
                    <a:pt x="9467" y="13236"/>
                    <a:pt x="9484" y="13236"/>
                    <a:pt x="9484" y="13236"/>
                  </a:cubicBezTo>
                  <a:cubicBezTo>
                    <a:pt x="10239" y="13236"/>
                    <a:pt x="10873" y="13733"/>
                    <a:pt x="11490" y="14230"/>
                  </a:cubicBezTo>
                  <a:cubicBezTo>
                    <a:pt x="12108" y="14728"/>
                    <a:pt x="12673" y="15225"/>
                    <a:pt x="13308" y="15225"/>
                  </a:cubicBezTo>
                  <a:cubicBezTo>
                    <a:pt x="13497" y="15225"/>
                    <a:pt x="13685" y="15173"/>
                    <a:pt x="13874" y="15088"/>
                  </a:cubicBezTo>
                  <a:cubicBezTo>
                    <a:pt x="14662" y="14676"/>
                    <a:pt x="15365" y="14505"/>
                    <a:pt x="16000" y="14505"/>
                  </a:cubicBezTo>
                  <a:cubicBezTo>
                    <a:pt x="16291" y="14505"/>
                    <a:pt x="16565" y="14539"/>
                    <a:pt x="16823" y="14608"/>
                  </a:cubicBezTo>
                  <a:lnTo>
                    <a:pt x="16737" y="15002"/>
                  </a:lnTo>
                  <a:cubicBezTo>
                    <a:pt x="16959" y="16065"/>
                    <a:pt x="17491" y="17402"/>
                    <a:pt x="18914" y="17591"/>
                  </a:cubicBezTo>
                  <a:cubicBezTo>
                    <a:pt x="19000" y="17608"/>
                    <a:pt x="19069" y="17608"/>
                    <a:pt x="19137" y="17608"/>
                  </a:cubicBezTo>
                  <a:cubicBezTo>
                    <a:pt x="19668" y="17608"/>
                    <a:pt x="20080" y="17351"/>
                    <a:pt x="20355" y="16939"/>
                  </a:cubicBezTo>
                  <a:lnTo>
                    <a:pt x="20371" y="16956"/>
                  </a:lnTo>
                  <a:cubicBezTo>
                    <a:pt x="21246" y="17711"/>
                    <a:pt x="22137" y="18002"/>
                    <a:pt x="23029" y="18002"/>
                  </a:cubicBezTo>
                  <a:cubicBezTo>
                    <a:pt x="24263" y="18002"/>
                    <a:pt x="25515" y="17419"/>
                    <a:pt x="26698" y="16682"/>
                  </a:cubicBezTo>
                  <a:cubicBezTo>
                    <a:pt x="28876" y="15310"/>
                    <a:pt x="29424" y="12602"/>
                    <a:pt x="28292" y="11041"/>
                  </a:cubicBezTo>
                  <a:cubicBezTo>
                    <a:pt x="25738" y="7475"/>
                    <a:pt x="22840" y="3789"/>
                    <a:pt x="19308" y="1509"/>
                  </a:cubicBezTo>
                  <a:cubicBezTo>
                    <a:pt x="16754" y="-120"/>
                    <a:pt x="12931" y="429"/>
                    <a:pt x="98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7" name="任意多边形: 形状 526">
              <a:extLst>
                <a:ext uri="{FF2B5EF4-FFF2-40B4-BE49-F238E27FC236}">
                  <a16:creationId xmlns:a16="http://schemas.microsoft.com/office/drawing/2014/main" id="{6DB8DCA2-9AFD-C81C-1AD9-EC9B43909BAE}"/>
                </a:ext>
              </a:extLst>
            </p:cNvPr>
            <p:cNvSpPr/>
            <p:nvPr/>
          </p:nvSpPr>
          <p:spPr>
            <a:xfrm>
              <a:off x="4608971" y="3737575"/>
              <a:ext cx="19844" cy="20574"/>
            </a:xfrm>
            <a:custGeom>
              <a:avLst/>
              <a:gdLst>
                <a:gd name="connsiteX0" fmla="*/ 9475 w 19844"/>
                <a:gd name="connsiteY0" fmla="*/ 0 h 20574"/>
                <a:gd name="connsiteX1" fmla="*/ 902 w 19844"/>
                <a:gd name="connsiteY1" fmla="*/ 4406 h 20574"/>
                <a:gd name="connsiteX2" fmla="*/ 4897 w 19844"/>
                <a:gd name="connsiteY2" fmla="*/ 19494 h 20574"/>
                <a:gd name="connsiteX3" fmla="*/ 8789 w 19844"/>
                <a:gd name="connsiteY3" fmla="*/ 20574 h 20574"/>
                <a:gd name="connsiteX4" fmla="*/ 18716 w 19844"/>
                <a:gd name="connsiteY4" fmla="*/ 13476 h 20574"/>
                <a:gd name="connsiteX5" fmla="*/ 15767 w 19844"/>
                <a:gd name="connsiteY5" fmla="*/ 1697 h 20574"/>
                <a:gd name="connsiteX6" fmla="*/ 9475 w 19844"/>
                <a:gd name="connsiteY6" fmla="*/ 0 h 2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44" h="20574">
                  <a:moveTo>
                    <a:pt x="9475" y="0"/>
                  </a:moveTo>
                  <a:cubicBezTo>
                    <a:pt x="5788" y="0"/>
                    <a:pt x="2325" y="1577"/>
                    <a:pt x="902" y="4406"/>
                  </a:cubicBezTo>
                  <a:cubicBezTo>
                    <a:pt x="-1344" y="8847"/>
                    <a:pt x="834" y="17042"/>
                    <a:pt x="4897" y="19494"/>
                  </a:cubicBezTo>
                  <a:cubicBezTo>
                    <a:pt x="6114" y="20231"/>
                    <a:pt x="7451" y="20574"/>
                    <a:pt x="8789" y="20574"/>
                  </a:cubicBezTo>
                  <a:cubicBezTo>
                    <a:pt x="12492" y="20574"/>
                    <a:pt x="16367" y="17951"/>
                    <a:pt x="18716" y="13476"/>
                  </a:cubicBezTo>
                  <a:cubicBezTo>
                    <a:pt x="20996" y="9104"/>
                    <a:pt x="19727" y="4012"/>
                    <a:pt x="15767" y="1697"/>
                  </a:cubicBezTo>
                  <a:cubicBezTo>
                    <a:pt x="13846" y="532"/>
                    <a:pt x="11618" y="0"/>
                    <a:pt x="94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8" name="任意多边形: 形状 527">
              <a:extLst>
                <a:ext uri="{FF2B5EF4-FFF2-40B4-BE49-F238E27FC236}">
                  <a16:creationId xmlns:a16="http://schemas.microsoft.com/office/drawing/2014/main" id="{52E39359-E553-C10E-B7B9-5DF5A99371C5}"/>
                </a:ext>
              </a:extLst>
            </p:cNvPr>
            <p:cNvSpPr/>
            <p:nvPr/>
          </p:nvSpPr>
          <p:spPr>
            <a:xfrm>
              <a:off x="4615277" y="3613222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7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7"/>
                  </a:cubicBezTo>
                  <a:cubicBezTo>
                    <a:pt x="-89" y="3360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7" y="463"/>
                    <a:pt x="3632" y="189"/>
                    <a:pt x="2792" y="34"/>
                  </a:cubicBezTo>
                  <a:cubicBezTo>
                    <a:pt x="2603" y="17"/>
                    <a:pt x="2414" y="0"/>
                    <a:pt x="22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9" name="任意多边形: 形状 528">
              <a:extLst>
                <a:ext uri="{FF2B5EF4-FFF2-40B4-BE49-F238E27FC236}">
                  <a16:creationId xmlns:a16="http://schemas.microsoft.com/office/drawing/2014/main" id="{AB85E263-D256-A101-ECB1-6436006CD4CF}"/>
                </a:ext>
              </a:extLst>
            </p:cNvPr>
            <p:cNvSpPr/>
            <p:nvPr/>
          </p:nvSpPr>
          <p:spPr>
            <a:xfrm>
              <a:off x="4606558" y="3634997"/>
              <a:ext cx="7126" cy="8709"/>
            </a:xfrm>
            <a:custGeom>
              <a:avLst/>
              <a:gdLst>
                <a:gd name="connsiteX0" fmla="*/ 3658 w 7126"/>
                <a:gd name="connsiteY0" fmla="*/ 0 h 8709"/>
                <a:gd name="connsiteX1" fmla="*/ 6 w 7126"/>
                <a:gd name="connsiteY1" fmla="*/ 4235 h 8709"/>
                <a:gd name="connsiteX2" fmla="*/ 3023 w 7126"/>
                <a:gd name="connsiteY2" fmla="*/ 8710 h 8709"/>
                <a:gd name="connsiteX3" fmla="*/ 3041 w 7126"/>
                <a:gd name="connsiteY3" fmla="*/ 8710 h 8709"/>
                <a:gd name="connsiteX4" fmla="*/ 7121 w 7126"/>
                <a:gd name="connsiteY4" fmla="*/ 4372 h 8709"/>
                <a:gd name="connsiteX5" fmla="*/ 4018 w 7126"/>
                <a:gd name="connsiteY5" fmla="*/ 17 h 8709"/>
                <a:gd name="connsiteX6" fmla="*/ 3658 w 7126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26" h="8709">
                  <a:moveTo>
                    <a:pt x="3658" y="0"/>
                  </a:moveTo>
                  <a:cubicBezTo>
                    <a:pt x="1909" y="0"/>
                    <a:pt x="143" y="2023"/>
                    <a:pt x="6" y="4235"/>
                  </a:cubicBezTo>
                  <a:cubicBezTo>
                    <a:pt x="-114" y="6155"/>
                    <a:pt x="1601" y="8710"/>
                    <a:pt x="3023" y="8710"/>
                  </a:cubicBezTo>
                  <a:cubicBezTo>
                    <a:pt x="3023" y="8710"/>
                    <a:pt x="3023" y="8710"/>
                    <a:pt x="3041" y="8710"/>
                  </a:cubicBezTo>
                  <a:cubicBezTo>
                    <a:pt x="4532" y="8693"/>
                    <a:pt x="7258" y="5915"/>
                    <a:pt x="7121" y="4372"/>
                  </a:cubicBezTo>
                  <a:cubicBezTo>
                    <a:pt x="6933" y="2315"/>
                    <a:pt x="6350" y="394"/>
                    <a:pt x="4018" y="17"/>
                  </a:cubicBezTo>
                  <a:cubicBezTo>
                    <a:pt x="3898" y="17"/>
                    <a:pt x="3778" y="0"/>
                    <a:pt x="36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0" name="任意多边形: 形状 529">
              <a:extLst>
                <a:ext uri="{FF2B5EF4-FFF2-40B4-BE49-F238E27FC236}">
                  <a16:creationId xmlns:a16="http://schemas.microsoft.com/office/drawing/2014/main" id="{1DFC1C6A-20FE-192E-0C21-9885BA371505}"/>
                </a:ext>
              </a:extLst>
            </p:cNvPr>
            <p:cNvSpPr/>
            <p:nvPr/>
          </p:nvSpPr>
          <p:spPr>
            <a:xfrm>
              <a:off x="4624223" y="3615640"/>
              <a:ext cx="39881" cy="27037"/>
            </a:xfrm>
            <a:custGeom>
              <a:avLst/>
              <a:gdLst>
                <a:gd name="connsiteX0" fmla="*/ 32970 w 39881"/>
                <a:gd name="connsiteY0" fmla="*/ 0 h 27037"/>
                <a:gd name="connsiteX1" fmla="*/ 26523 w 39881"/>
                <a:gd name="connsiteY1" fmla="*/ 4389 h 27037"/>
                <a:gd name="connsiteX2" fmla="*/ 26232 w 39881"/>
                <a:gd name="connsiteY2" fmla="*/ 11967 h 27037"/>
                <a:gd name="connsiteX3" fmla="*/ 19288 w 39881"/>
                <a:gd name="connsiteY3" fmla="*/ 8675 h 27037"/>
                <a:gd name="connsiteX4" fmla="*/ 17797 w 39881"/>
                <a:gd name="connsiteY4" fmla="*/ 8864 h 27037"/>
                <a:gd name="connsiteX5" fmla="*/ 14950 w 39881"/>
                <a:gd name="connsiteY5" fmla="*/ 9275 h 27037"/>
                <a:gd name="connsiteX6" fmla="*/ 10459 w 39881"/>
                <a:gd name="connsiteY6" fmla="*/ 8470 h 27037"/>
                <a:gd name="connsiteX7" fmla="*/ 6858 w 39881"/>
                <a:gd name="connsiteY7" fmla="*/ 7886 h 27037"/>
                <a:gd name="connsiteX8" fmla="*/ 0 w 39881"/>
                <a:gd name="connsiteY8" fmla="*/ 16305 h 27037"/>
                <a:gd name="connsiteX9" fmla="*/ 1149 w 39881"/>
                <a:gd name="connsiteY9" fmla="*/ 21911 h 27037"/>
                <a:gd name="connsiteX10" fmla="*/ 7475 w 39881"/>
                <a:gd name="connsiteY10" fmla="*/ 27037 h 27037"/>
                <a:gd name="connsiteX11" fmla="*/ 11058 w 39881"/>
                <a:gd name="connsiteY11" fmla="*/ 26095 h 27037"/>
                <a:gd name="connsiteX12" fmla="*/ 12619 w 39881"/>
                <a:gd name="connsiteY12" fmla="*/ 26386 h 27037"/>
                <a:gd name="connsiteX13" fmla="*/ 17797 w 39881"/>
                <a:gd name="connsiteY13" fmla="*/ 22237 h 27037"/>
                <a:gd name="connsiteX14" fmla="*/ 17951 w 39881"/>
                <a:gd name="connsiteY14" fmla="*/ 21877 h 27037"/>
                <a:gd name="connsiteX15" fmla="*/ 18208 w 39881"/>
                <a:gd name="connsiteY15" fmla="*/ 22923 h 27037"/>
                <a:gd name="connsiteX16" fmla="*/ 18825 w 39881"/>
                <a:gd name="connsiteY16" fmla="*/ 24740 h 27037"/>
                <a:gd name="connsiteX17" fmla="*/ 21946 w 39881"/>
                <a:gd name="connsiteY17" fmla="*/ 25323 h 27037"/>
                <a:gd name="connsiteX18" fmla="*/ 26043 w 39881"/>
                <a:gd name="connsiteY18" fmla="*/ 23728 h 27037"/>
                <a:gd name="connsiteX19" fmla="*/ 29061 w 39881"/>
                <a:gd name="connsiteY19" fmla="*/ 16819 h 27037"/>
                <a:gd name="connsiteX20" fmla="*/ 30912 w 39881"/>
                <a:gd name="connsiteY20" fmla="*/ 17402 h 27037"/>
                <a:gd name="connsiteX21" fmla="*/ 31290 w 39881"/>
                <a:gd name="connsiteY21" fmla="*/ 17402 h 27037"/>
                <a:gd name="connsiteX22" fmla="*/ 38611 w 39881"/>
                <a:gd name="connsiteY22" fmla="*/ 13956 h 27037"/>
                <a:gd name="connsiteX23" fmla="*/ 38748 w 39881"/>
                <a:gd name="connsiteY23" fmla="*/ 12807 h 27037"/>
                <a:gd name="connsiteX24" fmla="*/ 38817 w 39881"/>
                <a:gd name="connsiteY24" fmla="*/ 7921 h 27037"/>
                <a:gd name="connsiteX25" fmla="*/ 38628 w 39881"/>
                <a:gd name="connsiteY25" fmla="*/ 2794 h 27037"/>
                <a:gd name="connsiteX26" fmla="*/ 33038 w 39881"/>
                <a:gd name="connsiteY26" fmla="*/ 0 h 27037"/>
                <a:gd name="connsiteX27" fmla="*/ 32970 w 39881"/>
                <a:gd name="connsiteY27" fmla="*/ 0 h 2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1" h="27037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3"/>
                    <a:pt x="25597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64"/>
                  </a:cubicBezTo>
                  <a:cubicBezTo>
                    <a:pt x="16785" y="9138"/>
                    <a:pt x="15859" y="9275"/>
                    <a:pt x="14950" y="9275"/>
                  </a:cubicBezTo>
                  <a:cubicBezTo>
                    <a:pt x="13459" y="9275"/>
                    <a:pt x="12053" y="8950"/>
                    <a:pt x="10459" y="8470"/>
                  </a:cubicBezTo>
                  <a:cubicBezTo>
                    <a:pt x="9156" y="8075"/>
                    <a:pt x="7956" y="7886"/>
                    <a:pt x="6858" y="7886"/>
                  </a:cubicBezTo>
                  <a:cubicBezTo>
                    <a:pt x="2520" y="7886"/>
                    <a:pt x="17" y="10904"/>
                    <a:pt x="0" y="16305"/>
                  </a:cubicBezTo>
                  <a:cubicBezTo>
                    <a:pt x="103" y="18053"/>
                    <a:pt x="206" y="20042"/>
                    <a:pt x="1149" y="21911"/>
                  </a:cubicBezTo>
                  <a:cubicBezTo>
                    <a:pt x="2880" y="25340"/>
                    <a:pt x="4938" y="27037"/>
                    <a:pt x="7475" y="27037"/>
                  </a:cubicBezTo>
                  <a:cubicBezTo>
                    <a:pt x="8573" y="27037"/>
                    <a:pt x="9773" y="26712"/>
                    <a:pt x="11058" y="26095"/>
                  </a:cubicBezTo>
                  <a:cubicBezTo>
                    <a:pt x="11573" y="26300"/>
                    <a:pt x="12104" y="26386"/>
                    <a:pt x="12619" y="26386"/>
                  </a:cubicBezTo>
                  <a:cubicBezTo>
                    <a:pt x="14539" y="26386"/>
                    <a:pt x="16408" y="24997"/>
                    <a:pt x="17797" y="22237"/>
                  </a:cubicBezTo>
                  <a:lnTo>
                    <a:pt x="17951" y="21877"/>
                  </a:lnTo>
                  <a:cubicBezTo>
                    <a:pt x="18088" y="22117"/>
                    <a:pt x="18088" y="22597"/>
                    <a:pt x="18208" y="22923"/>
                  </a:cubicBezTo>
                  <a:cubicBezTo>
                    <a:pt x="18414" y="23540"/>
                    <a:pt x="18465" y="24603"/>
                    <a:pt x="18825" y="24740"/>
                  </a:cubicBezTo>
                  <a:cubicBezTo>
                    <a:pt x="19871" y="25100"/>
                    <a:pt x="20917" y="25323"/>
                    <a:pt x="21946" y="25323"/>
                  </a:cubicBezTo>
                  <a:cubicBezTo>
                    <a:pt x="23386" y="25323"/>
                    <a:pt x="24774" y="24877"/>
                    <a:pt x="26043" y="23728"/>
                  </a:cubicBezTo>
                  <a:cubicBezTo>
                    <a:pt x="28032" y="21928"/>
                    <a:pt x="29695" y="19836"/>
                    <a:pt x="29061" y="16819"/>
                  </a:cubicBezTo>
                  <a:cubicBezTo>
                    <a:pt x="29592" y="17162"/>
                    <a:pt x="30210" y="17368"/>
                    <a:pt x="30912" y="17402"/>
                  </a:cubicBezTo>
                  <a:cubicBezTo>
                    <a:pt x="31033" y="17402"/>
                    <a:pt x="31169" y="17402"/>
                    <a:pt x="31290" y="17402"/>
                  </a:cubicBezTo>
                  <a:cubicBezTo>
                    <a:pt x="34084" y="17402"/>
                    <a:pt x="36656" y="16271"/>
                    <a:pt x="38611" y="13956"/>
                  </a:cubicBezTo>
                  <a:cubicBezTo>
                    <a:pt x="38817" y="13699"/>
                    <a:pt x="38868" y="12876"/>
                    <a:pt x="38748" y="12807"/>
                  </a:cubicBezTo>
                  <a:cubicBezTo>
                    <a:pt x="35610" y="11127"/>
                    <a:pt x="37479" y="9310"/>
                    <a:pt x="38817" y="7921"/>
                  </a:cubicBezTo>
                  <a:cubicBezTo>
                    <a:pt x="40668" y="5984"/>
                    <a:pt x="39776" y="4389"/>
                    <a:pt x="38628" y="2794"/>
                  </a:cubicBezTo>
                  <a:cubicBezTo>
                    <a:pt x="37153" y="720"/>
                    <a:pt x="34976" y="120"/>
                    <a:pt x="33038" y="0"/>
                  </a:cubicBezTo>
                  <a:cubicBezTo>
                    <a:pt x="33038" y="0"/>
                    <a:pt x="33004" y="0"/>
                    <a:pt x="329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1" name="任意多边形: 形状 530">
              <a:extLst>
                <a:ext uri="{FF2B5EF4-FFF2-40B4-BE49-F238E27FC236}">
                  <a16:creationId xmlns:a16="http://schemas.microsoft.com/office/drawing/2014/main" id="{5F7819C7-99B1-636B-113B-941F962BBBC5}"/>
                </a:ext>
              </a:extLst>
            </p:cNvPr>
            <p:cNvSpPr/>
            <p:nvPr/>
          </p:nvSpPr>
          <p:spPr>
            <a:xfrm>
              <a:off x="4643093" y="3582258"/>
              <a:ext cx="19797" cy="29472"/>
            </a:xfrm>
            <a:custGeom>
              <a:avLst/>
              <a:gdLst>
                <a:gd name="connsiteX0" fmla="*/ 8373 w 19797"/>
                <a:gd name="connsiteY0" fmla="*/ 0 h 29472"/>
                <a:gd name="connsiteX1" fmla="*/ 5064 w 19797"/>
                <a:gd name="connsiteY1" fmla="*/ 789 h 29472"/>
                <a:gd name="connsiteX2" fmla="*/ 504 w 19797"/>
                <a:gd name="connsiteY2" fmla="*/ 8693 h 29472"/>
                <a:gd name="connsiteX3" fmla="*/ 2304 w 19797"/>
                <a:gd name="connsiteY3" fmla="*/ 12293 h 29472"/>
                <a:gd name="connsiteX4" fmla="*/ 709 w 19797"/>
                <a:gd name="connsiteY4" fmla="*/ 18585 h 29472"/>
                <a:gd name="connsiteX5" fmla="*/ 4053 w 19797"/>
                <a:gd name="connsiteY5" fmla="*/ 23369 h 29472"/>
                <a:gd name="connsiteX6" fmla="*/ 6522 w 19797"/>
                <a:gd name="connsiteY6" fmla="*/ 26901 h 29472"/>
                <a:gd name="connsiteX7" fmla="*/ 11288 w 19797"/>
                <a:gd name="connsiteY7" fmla="*/ 29473 h 29472"/>
                <a:gd name="connsiteX8" fmla="*/ 15488 w 19797"/>
                <a:gd name="connsiteY8" fmla="*/ 27552 h 29472"/>
                <a:gd name="connsiteX9" fmla="*/ 13843 w 19797"/>
                <a:gd name="connsiteY9" fmla="*/ 10887 h 29472"/>
                <a:gd name="connsiteX10" fmla="*/ 12831 w 19797"/>
                <a:gd name="connsiteY10" fmla="*/ 10236 h 29472"/>
                <a:gd name="connsiteX11" fmla="*/ 12591 w 19797"/>
                <a:gd name="connsiteY11" fmla="*/ 10150 h 29472"/>
                <a:gd name="connsiteX12" fmla="*/ 13825 w 19797"/>
                <a:gd name="connsiteY12" fmla="*/ 8247 h 29472"/>
                <a:gd name="connsiteX13" fmla="*/ 12814 w 19797"/>
                <a:gd name="connsiteY13" fmla="*/ 2761 h 29472"/>
                <a:gd name="connsiteX14" fmla="*/ 8373 w 19797"/>
                <a:gd name="connsiteY14" fmla="*/ 0 h 29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72">
                  <a:moveTo>
                    <a:pt x="8373" y="0"/>
                  </a:moveTo>
                  <a:cubicBezTo>
                    <a:pt x="7344" y="0"/>
                    <a:pt x="6230" y="257"/>
                    <a:pt x="5064" y="789"/>
                  </a:cubicBezTo>
                  <a:cubicBezTo>
                    <a:pt x="641" y="2778"/>
                    <a:pt x="-902" y="5315"/>
                    <a:pt x="504" y="8693"/>
                  </a:cubicBezTo>
                  <a:cubicBezTo>
                    <a:pt x="1018" y="9927"/>
                    <a:pt x="1652" y="11127"/>
                    <a:pt x="2304" y="12293"/>
                  </a:cubicBezTo>
                  <a:cubicBezTo>
                    <a:pt x="1189" y="14162"/>
                    <a:pt x="761" y="16322"/>
                    <a:pt x="709" y="18585"/>
                  </a:cubicBezTo>
                  <a:cubicBezTo>
                    <a:pt x="658" y="21174"/>
                    <a:pt x="2715" y="21929"/>
                    <a:pt x="4053" y="23369"/>
                  </a:cubicBezTo>
                  <a:cubicBezTo>
                    <a:pt x="5013" y="24414"/>
                    <a:pt x="5596" y="25820"/>
                    <a:pt x="6522" y="26901"/>
                  </a:cubicBezTo>
                  <a:cubicBezTo>
                    <a:pt x="7962" y="28598"/>
                    <a:pt x="9608" y="29473"/>
                    <a:pt x="11288" y="29473"/>
                  </a:cubicBezTo>
                  <a:cubicBezTo>
                    <a:pt x="12711" y="29473"/>
                    <a:pt x="14134" y="28838"/>
                    <a:pt x="15488" y="27552"/>
                  </a:cubicBezTo>
                  <a:cubicBezTo>
                    <a:pt x="21198" y="22049"/>
                    <a:pt x="21798" y="15825"/>
                    <a:pt x="13843" y="10887"/>
                  </a:cubicBezTo>
                  <a:cubicBezTo>
                    <a:pt x="13500" y="10665"/>
                    <a:pt x="13191" y="10390"/>
                    <a:pt x="12831" y="10236"/>
                  </a:cubicBezTo>
                  <a:lnTo>
                    <a:pt x="12591" y="10150"/>
                  </a:lnTo>
                  <a:cubicBezTo>
                    <a:pt x="13757" y="9567"/>
                    <a:pt x="13774" y="9276"/>
                    <a:pt x="13825" y="8247"/>
                  </a:cubicBezTo>
                  <a:cubicBezTo>
                    <a:pt x="13928" y="6327"/>
                    <a:pt x="13654" y="4492"/>
                    <a:pt x="12814" y="2761"/>
                  </a:cubicBezTo>
                  <a:cubicBezTo>
                    <a:pt x="11939" y="943"/>
                    <a:pt x="10328" y="0"/>
                    <a:pt x="83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2" name="任意多边形: 形状 531">
              <a:extLst>
                <a:ext uri="{FF2B5EF4-FFF2-40B4-BE49-F238E27FC236}">
                  <a16:creationId xmlns:a16="http://schemas.microsoft.com/office/drawing/2014/main" id="{138B46C6-56E8-96FD-C90A-A23F71E9135C}"/>
                </a:ext>
              </a:extLst>
            </p:cNvPr>
            <p:cNvSpPr/>
            <p:nvPr/>
          </p:nvSpPr>
          <p:spPr>
            <a:xfrm>
              <a:off x="4657364" y="3368323"/>
              <a:ext cx="6486" cy="7389"/>
            </a:xfrm>
            <a:custGeom>
              <a:avLst/>
              <a:gdLst>
                <a:gd name="connsiteX0" fmla="*/ 3533 w 6486"/>
                <a:gd name="connsiteY0" fmla="*/ 0 h 7389"/>
                <a:gd name="connsiteX1" fmla="*/ 223 w 6486"/>
                <a:gd name="connsiteY1" fmla="*/ 2126 h 7389"/>
                <a:gd name="connsiteX2" fmla="*/ 1647 w 6486"/>
                <a:gd name="connsiteY2" fmla="*/ 7081 h 7389"/>
                <a:gd name="connsiteX3" fmla="*/ 2744 w 6486"/>
                <a:gd name="connsiteY3" fmla="*/ 7390 h 7389"/>
                <a:gd name="connsiteX4" fmla="*/ 6122 w 6486"/>
                <a:gd name="connsiteY4" fmla="*/ 5144 h 7389"/>
                <a:gd name="connsiteX5" fmla="*/ 4870 w 6486"/>
                <a:gd name="connsiteY5" fmla="*/ 274 h 7389"/>
                <a:gd name="connsiteX6" fmla="*/ 3533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3" y="0"/>
                  </a:moveTo>
                  <a:cubicBezTo>
                    <a:pt x="2161" y="0"/>
                    <a:pt x="1115" y="926"/>
                    <a:pt x="223" y="2126"/>
                  </a:cubicBezTo>
                  <a:cubicBezTo>
                    <a:pt x="-462" y="3052"/>
                    <a:pt x="549" y="6344"/>
                    <a:pt x="1647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6" y="7390"/>
                    <a:pt x="5521" y="6464"/>
                    <a:pt x="6122" y="5144"/>
                  </a:cubicBezTo>
                  <a:cubicBezTo>
                    <a:pt x="6945" y="3343"/>
                    <a:pt x="6310" y="840"/>
                    <a:pt x="4870" y="274"/>
                  </a:cubicBezTo>
                  <a:cubicBezTo>
                    <a:pt x="4373" y="86"/>
                    <a:pt x="3944" y="0"/>
                    <a:pt x="35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3" name="任意多边形: 形状 532">
              <a:extLst>
                <a:ext uri="{FF2B5EF4-FFF2-40B4-BE49-F238E27FC236}">
                  <a16:creationId xmlns:a16="http://schemas.microsoft.com/office/drawing/2014/main" id="{176DC791-4D0A-2298-D967-7C85CDE89422}"/>
                </a:ext>
              </a:extLst>
            </p:cNvPr>
            <p:cNvSpPr/>
            <p:nvPr/>
          </p:nvSpPr>
          <p:spPr>
            <a:xfrm>
              <a:off x="4640012" y="36104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7 w 4696"/>
                <a:gd name="connsiteY2" fmla="*/ 4578 h 4577"/>
                <a:gd name="connsiteX3" fmla="*/ 1768 w 4696"/>
                <a:gd name="connsiteY3" fmla="*/ 4560 h 4577"/>
                <a:gd name="connsiteX4" fmla="*/ 4683 w 4696"/>
                <a:gd name="connsiteY4" fmla="*/ 1851 h 4577"/>
                <a:gd name="connsiteX5" fmla="*/ 2797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1" y="4578"/>
                    <a:pt x="1597" y="4578"/>
                  </a:cubicBezTo>
                  <a:cubicBezTo>
                    <a:pt x="1648" y="4578"/>
                    <a:pt x="1717" y="4578"/>
                    <a:pt x="1768" y="4560"/>
                  </a:cubicBezTo>
                  <a:cubicBezTo>
                    <a:pt x="3208" y="4406"/>
                    <a:pt x="4511" y="3635"/>
                    <a:pt x="4683" y="1851"/>
                  </a:cubicBezTo>
                  <a:cubicBezTo>
                    <a:pt x="4820" y="480"/>
                    <a:pt x="3928" y="51"/>
                    <a:pt x="2797" y="17"/>
                  </a:cubicBezTo>
                  <a:cubicBezTo>
                    <a:pt x="2728" y="0"/>
                    <a:pt x="2660" y="0"/>
                    <a:pt x="25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4" name="任意多边形: 形状 533">
              <a:extLst>
                <a:ext uri="{FF2B5EF4-FFF2-40B4-BE49-F238E27FC236}">
                  <a16:creationId xmlns:a16="http://schemas.microsoft.com/office/drawing/2014/main" id="{87CF340E-DEDE-845E-7E9F-2AB87CC2776C}"/>
                </a:ext>
              </a:extLst>
            </p:cNvPr>
            <p:cNvSpPr/>
            <p:nvPr/>
          </p:nvSpPr>
          <p:spPr>
            <a:xfrm>
              <a:off x="4609733" y="3716487"/>
              <a:ext cx="7066" cy="7458"/>
            </a:xfrm>
            <a:custGeom>
              <a:avLst/>
              <a:gdLst>
                <a:gd name="connsiteX0" fmla="*/ 3140 w 7066"/>
                <a:gd name="connsiteY0" fmla="*/ 0 h 7458"/>
                <a:gd name="connsiteX1" fmla="*/ 3 w 7066"/>
                <a:gd name="connsiteY1" fmla="*/ 4252 h 7458"/>
                <a:gd name="connsiteX2" fmla="*/ 3003 w 7066"/>
                <a:gd name="connsiteY2" fmla="*/ 7458 h 7458"/>
                <a:gd name="connsiteX3" fmla="*/ 3158 w 7066"/>
                <a:gd name="connsiteY3" fmla="*/ 7458 h 7458"/>
                <a:gd name="connsiteX4" fmla="*/ 7066 w 7066"/>
                <a:gd name="connsiteY4" fmla="*/ 3172 h 7458"/>
                <a:gd name="connsiteX5" fmla="*/ 3483 w 7066"/>
                <a:gd name="connsiteY5" fmla="*/ 34 h 7458"/>
                <a:gd name="connsiteX6" fmla="*/ 3140 w 7066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58">
                  <a:moveTo>
                    <a:pt x="3140" y="0"/>
                  </a:moveTo>
                  <a:cubicBezTo>
                    <a:pt x="1580" y="0"/>
                    <a:pt x="71" y="2006"/>
                    <a:pt x="3" y="4252"/>
                  </a:cubicBezTo>
                  <a:cubicBezTo>
                    <a:pt x="-66" y="6395"/>
                    <a:pt x="1186" y="7355"/>
                    <a:pt x="3003" y="7458"/>
                  </a:cubicBezTo>
                  <a:cubicBezTo>
                    <a:pt x="3055" y="7458"/>
                    <a:pt x="3106" y="7458"/>
                    <a:pt x="3158" y="7458"/>
                  </a:cubicBezTo>
                  <a:cubicBezTo>
                    <a:pt x="5112" y="7458"/>
                    <a:pt x="7032" y="5470"/>
                    <a:pt x="7066" y="3172"/>
                  </a:cubicBezTo>
                  <a:cubicBezTo>
                    <a:pt x="7049" y="1098"/>
                    <a:pt x="5335" y="394"/>
                    <a:pt x="3483" y="34"/>
                  </a:cubicBezTo>
                  <a:cubicBezTo>
                    <a:pt x="3363" y="0"/>
                    <a:pt x="3260" y="0"/>
                    <a:pt x="3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5" name="任意多边形: 形状 534">
              <a:extLst>
                <a:ext uri="{FF2B5EF4-FFF2-40B4-BE49-F238E27FC236}">
                  <a16:creationId xmlns:a16="http://schemas.microsoft.com/office/drawing/2014/main" id="{FFFA6430-A387-BEDD-F83A-EDF3A3CBE3DB}"/>
                </a:ext>
              </a:extLst>
            </p:cNvPr>
            <p:cNvSpPr/>
            <p:nvPr/>
          </p:nvSpPr>
          <p:spPr>
            <a:xfrm>
              <a:off x="4638856" y="36497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5 w 7775"/>
                <a:gd name="connsiteY2" fmla="*/ 8435 h 8709"/>
                <a:gd name="connsiteX3" fmla="*/ 2837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2" y="960"/>
                    <a:pt x="557" y="2315"/>
                  </a:cubicBezTo>
                  <a:cubicBezTo>
                    <a:pt x="-557" y="4321"/>
                    <a:pt x="77" y="7526"/>
                    <a:pt x="1775" y="8435"/>
                  </a:cubicBezTo>
                  <a:cubicBezTo>
                    <a:pt x="2117" y="8624"/>
                    <a:pt x="2477" y="8710"/>
                    <a:pt x="2837" y="8710"/>
                  </a:cubicBezTo>
                  <a:cubicBezTo>
                    <a:pt x="4175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72" y="120"/>
                    <a:pt x="5358" y="0"/>
                    <a:pt x="48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6" name="任意多边形: 形状 535">
              <a:extLst>
                <a:ext uri="{FF2B5EF4-FFF2-40B4-BE49-F238E27FC236}">
                  <a16:creationId xmlns:a16="http://schemas.microsoft.com/office/drawing/2014/main" id="{24ECD400-A867-69EF-9326-B250EE1CA8F4}"/>
                </a:ext>
              </a:extLst>
            </p:cNvPr>
            <p:cNvSpPr/>
            <p:nvPr/>
          </p:nvSpPr>
          <p:spPr>
            <a:xfrm>
              <a:off x="4607210" y="3837136"/>
              <a:ext cx="25431" cy="19065"/>
            </a:xfrm>
            <a:custGeom>
              <a:avLst/>
              <a:gdLst>
                <a:gd name="connsiteX0" fmla="*/ 8989 w 25431"/>
                <a:gd name="connsiteY0" fmla="*/ 0 h 19065"/>
                <a:gd name="connsiteX1" fmla="*/ 8835 w 25431"/>
                <a:gd name="connsiteY1" fmla="*/ 0 h 19065"/>
                <a:gd name="connsiteX2" fmla="*/ 74 w 25431"/>
                <a:gd name="connsiteY2" fmla="*/ 6721 h 19065"/>
                <a:gd name="connsiteX3" fmla="*/ 1377 w 25431"/>
                <a:gd name="connsiteY3" fmla="*/ 13596 h 19065"/>
                <a:gd name="connsiteX4" fmla="*/ 6555 w 25431"/>
                <a:gd name="connsiteY4" fmla="*/ 16374 h 19065"/>
                <a:gd name="connsiteX5" fmla="*/ 10395 w 25431"/>
                <a:gd name="connsiteY5" fmla="*/ 18414 h 19065"/>
                <a:gd name="connsiteX6" fmla="*/ 13396 w 25431"/>
                <a:gd name="connsiteY6" fmla="*/ 19065 h 19065"/>
                <a:gd name="connsiteX7" fmla="*/ 18933 w 25431"/>
                <a:gd name="connsiteY7" fmla="*/ 14642 h 19065"/>
                <a:gd name="connsiteX8" fmla="*/ 20048 w 25431"/>
                <a:gd name="connsiteY8" fmla="*/ 8178 h 19065"/>
                <a:gd name="connsiteX9" fmla="*/ 21694 w 25431"/>
                <a:gd name="connsiteY9" fmla="*/ 8641 h 19065"/>
                <a:gd name="connsiteX10" fmla="*/ 24968 w 25431"/>
                <a:gd name="connsiteY10" fmla="*/ 6618 h 19065"/>
                <a:gd name="connsiteX11" fmla="*/ 23597 w 25431"/>
                <a:gd name="connsiteY11" fmla="*/ 1903 h 19065"/>
                <a:gd name="connsiteX12" fmla="*/ 21917 w 25431"/>
                <a:gd name="connsiteY12" fmla="*/ 1423 h 19065"/>
                <a:gd name="connsiteX13" fmla="*/ 18951 w 25431"/>
                <a:gd name="connsiteY13" fmla="*/ 3206 h 19065"/>
                <a:gd name="connsiteX14" fmla="*/ 18745 w 25431"/>
                <a:gd name="connsiteY14" fmla="*/ 4080 h 19065"/>
                <a:gd name="connsiteX15" fmla="*/ 10086 w 25431"/>
                <a:gd name="connsiteY15" fmla="*/ 103 h 19065"/>
                <a:gd name="connsiteX16" fmla="*/ 8989 w 25431"/>
                <a:gd name="connsiteY16" fmla="*/ 0 h 19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31" h="19065">
                  <a:moveTo>
                    <a:pt x="8989" y="0"/>
                  </a:moveTo>
                  <a:cubicBezTo>
                    <a:pt x="8938" y="0"/>
                    <a:pt x="8886" y="0"/>
                    <a:pt x="8835" y="0"/>
                  </a:cubicBezTo>
                  <a:cubicBezTo>
                    <a:pt x="4429" y="343"/>
                    <a:pt x="485" y="3240"/>
                    <a:pt x="74" y="6721"/>
                  </a:cubicBezTo>
                  <a:cubicBezTo>
                    <a:pt x="-218" y="9087"/>
                    <a:pt x="382" y="11384"/>
                    <a:pt x="1377" y="13596"/>
                  </a:cubicBezTo>
                  <a:cubicBezTo>
                    <a:pt x="2474" y="16013"/>
                    <a:pt x="4703" y="15688"/>
                    <a:pt x="6555" y="16374"/>
                  </a:cubicBezTo>
                  <a:cubicBezTo>
                    <a:pt x="7892" y="16870"/>
                    <a:pt x="9058" y="17865"/>
                    <a:pt x="10395" y="18414"/>
                  </a:cubicBezTo>
                  <a:cubicBezTo>
                    <a:pt x="11441" y="18842"/>
                    <a:pt x="12453" y="19065"/>
                    <a:pt x="13396" y="19065"/>
                  </a:cubicBezTo>
                  <a:cubicBezTo>
                    <a:pt x="15864" y="19065"/>
                    <a:pt x="17870" y="17574"/>
                    <a:pt x="18933" y="14642"/>
                  </a:cubicBezTo>
                  <a:cubicBezTo>
                    <a:pt x="19773" y="12293"/>
                    <a:pt x="20168" y="10115"/>
                    <a:pt x="20048" y="8178"/>
                  </a:cubicBezTo>
                  <a:cubicBezTo>
                    <a:pt x="20545" y="8487"/>
                    <a:pt x="21111" y="8641"/>
                    <a:pt x="21694" y="8641"/>
                  </a:cubicBezTo>
                  <a:cubicBezTo>
                    <a:pt x="22997" y="8641"/>
                    <a:pt x="24368" y="7886"/>
                    <a:pt x="24968" y="6618"/>
                  </a:cubicBezTo>
                  <a:cubicBezTo>
                    <a:pt x="25911" y="4629"/>
                    <a:pt x="25397" y="3018"/>
                    <a:pt x="23597" y="1903"/>
                  </a:cubicBezTo>
                  <a:cubicBezTo>
                    <a:pt x="23082" y="1577"/>
                    <a:pt x="22499" y="1423"/>
                    <a:pt x="21917" y="1423"/>
                  </a:cubicBezTo>
                  <a:cubicBezTo>
                    <a:pt x="20733" y="1423"/>
                    <a:pt x="19568" y="2057"/>
                    <a:pt x="18951" y="3206"/>
                  </a:cubicBezTo>
                  <a:cubicBezTo>
                    <a:pt x="18865" y="3498"/>
                    <a:pt x="18796" y="3789"/>
                    <a:pt x="18745" y="4080"/>
                  </a:cubicBezTo>
                  <a:cubicBezTo>
                    <a:pt x="17236" y="1869"/>
                    <a:pt x="14441" y="429"/>
                    <a:pt x="10086" y="103"/>
                  </a:cubicBezTo>
                  <a:cubicBezTo>
                    <a:pt x="9709" y="86"/>
                    <a:pt x="9349" y="0"/>
                    <a:pt x="898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7" name="任意多边形: 形状 536">
              <a:extLst>
                <a:ext uri="{FF2B5EF4-FFF2-40B4-BE49-F238E27FC236}">
                  <a16:creationId xmlns:a16="http://schemas.microsoft.com/office/drawing/2014/main" id="{546E45C1-E058-6B85-56A4-FB78D5CAB950}"/>
                </a:ext>
              </a:extLst>
            </p:cNvPr>
            <p:cNvSpPr/>
            <p:nvPr/>
          </p:nvSpPr>
          <p:spPr>
            <a:xfrm>
              <a:off x="5081721" y="3128705"/>
              <a:ext cx="20474" cy="14384"/>
            </a:xfrm>
            <a:custGeom>
              <a:avLst/>
              <a:gdLst>
                <a:gd name="connsiteX0" fmla="*/ 5143 w 20474"/>
                <a:gd name="connsiteY0" fmla="*/ 0 h 14384"/>
                <a:gd name="connsiteX1" fmla="*/ 1337 w 20474"/>
                <a:gd name="connsiteY1" fmla="*/ 1697 h 14384"/>
                <a:gd name="connsiteX2" fmla="*/ 857 w 20474"/>
                <a:gd name="connsiteY2" fmla="*/ 11419 h 14384"/>
                <a:gd name="connsiteX3" fmla="*/ 5623 w 20474"/>
                <a:gd name="connsiteY3" fmla="*/ 14385 h 14384"/>
                <a:gd name="connsiteX4" fmla="*/ 7681 w 20474"/>
                <a:gd name="connsiteY4" fmla="*/ 14059 h 14384"/>
                <a:gd name="connsiteX5" fmla="*/ 13047 w 20474"/>
                <a:gd name="connsiteY5" fmla="*/ 12687 h 14384"/>
                <a:gd name="connsiteX6" fmla="*/ 16305 w 20474"/>
                <a:gd name="connsiteY6" fmla="*/ 13682 h 14384"/>
                <a:gd name="connsiteX7" fmla="*/ 17025 w 20474"/>
                <a:gd name="connsiteY7" fmla="*/ 13870 h 14384"/>
                <a:gd name="connsiteX8" fmla="*/ 20471 w 20474"/>
                <a:gd name="connsiteY8" fmla="*/ 10184 h 14384"/>
                <a:gd name="connsiteX9" fmla="*/ 18276 w 20474"/>
                <a:gd name="connsiteY9" fmla="*/ 6052 h 14384"/>
                <a:gd name="connsiteX10" fmla="*/ 17813 w 20474"/>
                <a:gd name="connsiteY10" fmla="*/ 6121 h 14384"/>
                <a:gd name="connsiteX11" fmla="*/ 16459 w 20474"/>
                <a:gd name="connsiteY11" fmla="*/ 6361 h 14384"/>
                <a:gd name="connsiteX12" fmla="*/ 13853 w 20474"/>
                <a:gd name="connsiteY12" fmla="*/ 3772 h 14384"/>
                <a:gd name="connsiteX13" fmla="*/ 9515 w 20474"/>
                <a:gd name="connsiteY13" fmla="*/ 909 h 14384"/>
                <a:gd name="connsiteX14" fmla="*/ 5143 w 20474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74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9" y="13236"/>
                    <a:pt x="3463" y="14385"/>
                    <a:pt x="5623" y="14385"/>
                  </a:cubicBezTo>
                  <a:cubicBezTo>
                    <a:pt x="6275" y="14385"/>
                    <a:pt x="6961" y="14282"/>
                    <a:pt x="7681" y="14059"/>
                  </a:cubicBezTo>
                  <a:cubicBezTo>
                    <a:pt x="9532" y="13493"/>
                    <a:pt x="11247" y="12687"/>
                    <a:pt x="13047" y="12687"/>
                  </a:cubicBezTo>
                  <a:cubicBezTo>
                    <a:pt x="14093" y="12687"/>
                    <a:pt x="15156" y="12945"/>
                    <a:pt x="16305" y="13682"/>
                  </a:cubicBezTo>
                  <a:cubicBezTo>
                    <a:pt x="16510" y="13819"/>
                    <a:pt x="16768" y="13870"/>
                    <a:pt x="17025" y="13870"/>
                  </a:cubicBezTo>
                  <a:cubicBezTo>
                    <a:pt x="18482" y="13870"/>
                    <a:pt x="20402" y="11899"/>
                    <a:pt x="20471" y="10184"/>
                  </a:cubicBezTo>
                  <a:cubicBezTo>
                    <a:pt x="20539" y="8384"/>
                    <a:pt x="19734" y="6052"/>
                    <a:pt x="18276" y="6052"/>
                  </a:cubicBezTo>
                  <a:cubicBezTo>
                    <a:pt x="18122" y="6052"/>
                    <a:pt x="17968" y="6069"/>
                    <a:pt x="17813" y="6121"/>
                  </a:cubicBezTo>
                  <a:cubicBezTo>
                    <a:pt x="17265" y="6292"/>
                    <a:pt x="16819" y="6361"/>
                    <a:pt x="16459" y="6361"/>
                  </a:cubicBezTo>
                  <a:cubicBezTo>
                    <a:pt x="14933" y="6361"/>
                    <a:pt x="14590" y="5092"/>
                    <a:pt x="13853" y="3772"/>
                  </a:cubicBezTo>
                  <a:cubicBezTo>
                    <a:pt x="12876" y="2006"/>
                    <a:pt x="11144" y="1269"/>
                    <a:pt x="9515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8" name="任意多边形: 形状 537">
              <a:extLst>
                <a:ext uri="{FF2B5EF4-FFF2-40B4-BE49-F238E27FC236}">
                  <a16:creationId xmlns:a16="http://schemas.microsoft.com/office/drawing/2014/main" id="{A23875FF-E253-3878-E686-0227D3D8E1F2}"/>
                </a:ext>
              </a:extLst>
            </p:cNvPr>
            <p:cNvSpPr/>
            <p:nvPr/>
          </p:nvSpPr>
          <p:spPr>
            <a:xfrm>
              <a:off x="5073671" y="3172459"/>
              <a:ext cx="25934" cy="28717"/>
            </a:xfrm>
            <a:custGeom>
              <a:avLst/>
              <a:gdLst>
                <a:gd name="connsiteX0" fmla="*/ 10759 w 25934"/>
                <a:gd name="connsiteY0" fmla="*/ 0 h 28717"/>
                <a:gd name="connsiteX1" fmla="*/ 7193 w 25934"/>
                <a:gd name="connsiteY1" fmla="*/ 2469 h 28717"/>
                <a:gd name="connsiteX2" fmla="*/ 9456 w 25934"/>
                <a:gd name="connsiteY2" fmla="*/ 6909 h 28717"/>
                <a:gd name="connsiteX3" fmla="*/ 10656 w 25934"/>
                <a:gd name="connsiteY3" fmla="*/ 7098 h 28717"/>
                <a:gd name="connsiteX4" fmla="*/ 11273 w 25934"/>
                <a:gd name="connsiteY4" fmla="*/ 7047 h 28717"/>
                <a:gd name="connsiteX5" fmla="*/ 11085 w 25934"/>
                <a:gd name="connsiteY5" fmla="*/ 8041 h 28717"/>
                <a:gd name="connsiteX6" fmla="*/ 5958 w 25934"/>
                <a:gd name="connsiteY6" fmla="*/ 9087 h 28717"/>
                <a:gd name="connsiteX7" fmla="*/ 1432 w 25934"/>
                <a:gd name="connsiteY7" fmla="*/ 15396 h 28717"/>
                <a:gd name="connsiteX8" fmla="*/ 1895 w 25934"/>
                <a:gd name="connsiteY8" fmla="*/ 18534 h 28717"/>
                <a:gd name="connsiteX9" fmla="*/ 780 w 25934"/>
                <a:gd name="connsiteY9" fmla="*/ 23780 h 28717"/>
                <a:gd name="connsiteX10" fmla="*/ 8033 w 25934"/>
                <a:gd name="connsiteY10" fmla="*/ 28718 h 28717"/>
                <a:gd name="connsiteX11" fmla="*/ 8221 w 25934"/>
                <a:gd name="connsiteY11" fmla="*/ 28718 h 28717"/>
                <a:gd name="connsiteX12" fmla="*/ 12970 w 25934"/>
                <a:gd name="connsiteY12" fmla="*/ 23763 h 28717"/>
                <a:gd name="connsiteX13" fmla="*/ 14359 w 25934"/>
                <a:gd name="connsiteY13" fmla="*/ 18311 h 28717"/>
                <a:gd name="connsiteX14" fmla="*/ 14753 w 25934"/>
                <a:gd name="connsiteY14" fmla="*/ 12653 h 28717"/>
                <a:gd name="connsiteX15" fmla="*/ 15491 w 25934"/>
                <a:gd name="connsiteY15" fmla="*/ 11179 h 28717"/>
                <a:gd name="connsiteX16" fmla="*/ 16537 w 25934"/>
                <a:gd name="connsiteY16" fmla="*/ 11642 h 28717"/>
                <a:gd name="connsiteX17" fmla="*/ 18748 w 25934"/>
                <a:gd name="connsiteY17" fmla="*/ 13682 h 28717"/>
                <a:gd name="connsiteX18" fmla="*/ 20874 w 25934"/>
                <a:gd name="connsiteY18" fmla="*/ 14145 h 28717"/>
                <a:gd name="connsiteX19" fmla="*/ 25881 w 25934"/>
                <a:gd name="connsiteY19" fmla="*/ 11144 h 28717"/>
                <a:gd name="connsiteX20" fmla="*/ 23206 w 25934"/>
                <a:gd name="connsiteY20" fmla="*/ 4561 h 28717"/>
                <a:gd name="connsiteX21" fmla="*/ 17068 w 25934"/>
                <a:gd name="connsiteY21" fmla="*/ 754 h 28717"/>
                <a:gd name="connsiteX22" fmla="*/ 14514 w 25934"/>
                <a:gd name="connsiteY22" fmla="*/ 17 h 28717"/>
                <a:gd name="connsiteX23" fmla="*/ 13005 w 25934"/>
                <a:gd name="connsiteY23" fmla="*/ 497 h 28717"/>
                <a:gd name="connsiteX24" fmla="*/ 12353 w 25934"/>
                <a:gd name="connsiteY24" fmla="*/ 240 h 28717"/>
                <a:gd name="connsiteX25" fmla="*/ 10759 w 25934"/>
                <a:gd name="connsiteY25" fmla="*/ 0 h 28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934" h="28717">
                  <a:moveTo>
                    <a:pt x="10759" y="0"/>
                  </a:moveTo>
                  <a:cubicBezTo>
                    <a:pt x="9078" y="0"/>
                    <a:pt x="7724" y="926"/>
                    <a:pt x="7193" y="2469"/>
                  </a:cubicBezTo>
                  <a:cubicBezTo>
                    <a:pt x="6592" y="4269"/>
                    <a:pt x="7638" y="6344"/>
                    <a:pt x="9456" y="6909"/>
                  </a:cubicBezTo>
                  <a:cubicBezTo>
                    <a:pt x="9885" y="7029"/>
                    <a:pt x="10279" y="7098"/>
                    <a:pt x="10656" y="7098"/>
                  </a:cubicBezTo>
                  <a:cubicBezTo>
                    <a:pt x="10862" y="7098"/>
                    <a:pt x="11067" y="7081"/>
                    <a:pt x="11273" y="7047"/>
                  </a:cubicBezTo>
                  <a:cubicBezTo>
                    <a:pt x="11342" y="7492"/>
                    <a:pt x="11324" y="7852"/>
                    <a:pt x="11085" y="8041"/>
                  </a:cubicBezTo>
                  <a:cubicBezTo>
                    <a:pt x="9782" y="8984"/>
                    <a:pt x="7673" y="8298"/>
                    <a:pt x="5958" y="9087"/>
                  </a:cubicBezTo>
                  <a:cubicBezTo>
                    <a:pt x="3301" y="10321"/>
                    <a:pt x="2564" y="13047"/>
                    <a:pt x="1432" y="15396"/>
                  </a:cubicBezTo>
                  <a:cubicBezTo>
                    <a:pt x="1261" y="15739"/>
                    <a:pt x="4809" y="17008"/>
                    <a:pt x="1895" y="18534"/>
                  </a:cubicBezTo>
                  <a:cubicBezTo>
                    <a:pt x="-746" y="19922"/>
                    <a:pt x="-128" y="21860"/>
                    <a:pt x="780" y="23780"/>
                  </a:cubicBezTo>
                  <a:cubicBezTo>
                    <a:pt x="2255" y="26866"/>
                    <a:pt x="5067" y="28546"/>
                    <a:pt x="8033" y="28718"/>
                  </a:cubicBezTo>
                  <a:cubicBezTo>
                    <a:pt x="8101" y="28718"/>
                    <a:pt x="8153" y="28718"/>
                    <a:pt x="8221" y="28718"/>
                  </a:cubicBezTo>
                  <a:cubicBezTo>
                    <a:pt x="10673" y="28718"/>
                    <a:pt x="11856" y="25906"/>
                    <a:pt x="12970" y="23763"/>
                  </a:cubicBezTo>
                  <a:cubicBezTo>
                    <a:pt x="13845" y="22083"/>
                    <a:pt x="14222" y="20231"/>
                    <a:pt x="14359" y="18311"/>
                  </a:cubicBezTo>
                  <a:cubicBezTo>
                    <a:pt x="14496" y="16425"/>
                    <a:pt x="14753" y="14539"/>
                    <a:pt x="14753" y="12653"/>
                  </a:cubicBezTo>
                  <a:cubicBezTo>
                    <a:pt x="14753" y="11607"/>
                    <a:pt x="15028" y="11179"/>
                    <a:pt x="15491" y="11179"/>
                  </a:cubicBezTo>
                  <a:cubicBezTo>
                    <a:pt x="15782" y="11179"/>
                    <a:pt x="16125" y="11350"/>
                    <a:pt x="16537" y="11642"/>
                  </a:cubicBezTo>
                  <a:cubicBezTo>
                    <a:pt x="17342" y="12224"/>
                    <a:pt x="17908" y="13253"/>
                    <a:pt x="18748" y="13682"/>
                  </a:cubicBezTo>
                  <a:cubicBezTo>
                    <a:pt x="19365" y="14008"/>
                    <a:pt x="20103" y="14145"/>
                    <a:pt x="20874" y="14145"/>
                  </a:cubicBezTo>
                  <a:cubicBezTo>
                    <a:pt x="23172" y="14145"/>
                    <a:pt x="25709" y="12842"/>
                    <a:pt x="25881" y="11144"/>
                  </a:cubicBezTo>
                  <a:cubicBezTo>
                    <a:pt x="26138" y="8521"/>
                    <a:pt x="25503" y="5572"/>
                    <a:pt x="23206" y="4561"/>
                  </a:cubicBezTo>
                  <a:cubicBezTo>
                    <a:pt x="20926" y="3549"/>
                    <a:pt x="19365" y="1543"/>
                    <a:pt x="17068" y="754"/>
                  </a:cubicBezTo>
                  <a:cubicBezTo>
                    <a:pt x="16056" y="274"/>
                    <a:pt x="15216" y="17"/>
                    <a:pt x="14514" y="17"/>
                  </a:cubicBezTo>
                  <a:cubicBezTo>
                    <a:pt x="13948" y="17"/>
                    <a:pt x="13450" y="171"/>
                    <a:pt x="13005" y="497"/>
                  </a:cubicBezTo>
                  <a:cubicBezTo>
                    <a:pt x="12816" y="394"/>
                    <a:pt x="12593" y="309"/>
                    <a:pt x="12353" y="240"/>
                  </a:cubicBezTo>
                  <a:cubicBezTo>
                    <a:pt x="11805" y="86"/>
                    <a:pt x="11273" y="0"/>
                    <a:pt x="107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9" name="任意多边形: 形状 538">
              <a:extLst>
                <a:ext uri="{FF2B5EF4-FFF2-40B4-BE49-F238E27FC236}">
                  <a16:creationId xmlns:a16="http://schemas.microsoft.com/office/drawing/2014/main" id="{2D0C293B-010E-90EF-CE10-6193D21A5BD5}"/>
                </a:ext>
              </a:extLst>
            </p:cNvPr>
            <p:cNvSpPr/>
            <p:nvPr/>
          </p:nvSpPr>
          <p:spPr>
            <a:xfrm>
              <a:off x="5066264" y="3146810"/>
              <a:ext cx="19008" cy="21019"/>
            </a:xfrm>
            <a:custGeom>
              <a:avLst/>
              <a:gdLst>
                <a:gd name="connsiteX0" fmla="*/ 6627 w 19008"/>
                <a:gd name="connsiteY0" fmla="*/ 0 h 21019"/>
                <a:gd name="connsiteX1" fmla="*/ 2512 w 19008"/>
                <a:gd name="connsiteY1" fmla="*/ 2366 h 21019"/>
                <a:gd name="connsiteX2" fmla="*/ 5427 w 19008"/>
                <a:gd name="connsiteY2" fmla="*/ 20523 h 21019"/>
                <a:gd name="connsiteX3" fmla="*/ 7004 w 19008"/>
                <a:gd name="connsiteY3" fmla="*/ 21020 h 21019"/>
                <a:gd name="connsiteX4" fmla="*/ 7690 w 19008"/>
                <a:gd name="connsiteY4" fmla="*/ 20934 h 21019"/>
                <a:gd name="connsiteX5" fmla="*/ 17017 w 19008"/>
                <a:gd name="connsiteY5" fmla="*/ 14470 h 21019"/>
                <a:gd name="connsiteX6" fmla="*/ 18697 w 19008"/>
                <a:gd name="connsiteY6" fmla="*/ 10664 h 21019"/>
                <a:gd name="connsiteX7" fmla="*/ 18320 w 19008"/>
                <a:gd name="connsiteY7" fmla="*/ 7852 h 21019"/>
                <a:gd name="connsiteX8" fmla="*/ 8839 w 19008"/>
                <a:gd name="connsiteY8" fmla="*/ 463 h 21019"/>
                <a:gd name="connsiteX9" fmla="*/ 6627 w 19008"/>
                <a:gd name="connsiteY9" fmla="*/ 0 h 2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19">
                  <a:moveTo>
                    <a:pt x="6627" y="0"/>
                  </a:moveTo>
                  <a:cubicBezTo>
                    <a:pt x="5050" y="0"/>
                    <a:pt x="3695" y="789"/>
                    <a:pt x="2512" y="2366"/>
                  </a:cubicBezTo>
                  <a:cubicBezTo>
                    <a:pt x="-1791" y="8075"/>
                    <a:pt x="-402" y="16802"/>
                    <a:pt x="5427" y="20523"/>
                  </a:cubicBezTo>
                  <a:cubicBezTo>
                    <a:pt x="5941" y="20848"/>
                    <a:pt x="6473" y="21020"/>
                    <a:pt x="7004" y="21020"/>
                  </a:cubicBezTo>
                  <a:cubicBezTo>
                    <a:pt x="7227" y="21020"/>
                    <a:pt x="7467" y="20985"/>
                    <a:pt x="7690" y="20934"/>
                  </a:cubicBezTo>
                  <a:cubicBezTo>
                    <a:pt x="11685" y="19922"/>
                    <a:pt x="16194" y="19665"/>
                    <a:pt x="17017" y="14470"/>
                  </a:cubicBezTo>
                  <a:cubicBezTo>
                    <a:pt x="17686" y="12944"/>
                    <a:pt x="18217" y="11830"/>
                    <a:pt x="18697" y="10664"/>
                  </a:cubicBezTo>
                  <a:cubicBezTo>
                    <a:pt x="19109" y="9670"/>
                    <a:pt x="19229" y="8710"/>
                    <a:pt x="18320" y="7852"/>
                  </a:cubicBezTo>
                  <a:cubicBezTo>
                    <a:pt x="15354" y="5109"/>
                    <a:pt x="12645" y="1989"/>
                    <a:pt x="8839" y="463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0" name="任意多边形: 形状 539">
              <a:extLst>
                <a:ext uri="{FF2B5EF4-FFF2-40B4-BE49-F238E27FC236}">
                  <a16:creationId xmlns:a16="http://schemas.microsoft.com/office/drawing/2014/main" id="{D0DAA365-B576-11E0-1DBC-D567FB1B36CD}"/>
                </a:ext>
              </a:extLst>
            </p:cNvPr>
            <p:cNvSpPr/>
            <p:nvPr/>
          </p:nvSpPr>
          <p:spPr>
            <a:xfrm>
              <a:off x="4659963" y="33479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37"/>
                    <a:pt x="4482" y="0"/>
                    <a:pt x="38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1" name="任意多边形: 形状 540">
              <a:extLst>
                <a:ext uri="{FF2B5EF4-FFF2-40B4-BE49-F238E27FC236}">
                  <a16:creationId xmlns:a16="http://schemas.microsoft.com/office/drawing/2014/main" id="{8D743AA5-3D00-6DFA-53C4-704828BBB5B9}"/>
                </a:ext>
              </a:extLst>
            </p:cNvPr>
            <p:cNvSpPr/>
            <p:nvPr/>
          </p:nvSpPr>
          <p:spPr>
            <a:xfrm>
              <a:off x="5062978" y="3092940"/>
              <a:ext cx="7650" cy="7749"/>
            </a:xfrm>
            <a:custGeom>
              <a:avLst/>
              <a:gdLst>
                <a:gd name="connsiteX0" fmla="*/ 3980 w 7650"/>
                <a:gd name="connsiteY0" fmla="*/ 0 h 7749"/>
                <a:gd name="connsiteX1" fmla="*/ 243 w 7650"/>
                <a:gd name="connsiteY1" fmla="*/ 2383 h 7749"/>
                <a:gd name="connsiteX2" fmla="*/ 2609 w 7650"/>
                <a:gd name="connsiteY2" fmla="*/ 7578 h 7749"/>
                <a:gd name="connsiteX3" fmla="*/ 3586 w 7650"/>
                <a:gd name="connsiteY3" fmla="*/ 7750 h 7749"/>
                <a:gd name="connsiteX4" fmla="*/ 7444 w 7650"/>
                <a:gd name="connsiteY4" fmla="*/ 5949 h 7749"/>
                <a:gd name="connsiteX5" fmla="*/ 5969 w 7650"/>
                <a:gd name="connsiteY5" fmla="*/ 377 h 7749"/>
                <a:gd name="connsiteX6" fmla="*/ 3980 w 7650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0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101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2" name="任意多边形: 形状 541">
              <a:extLst>
                <a:ext uri="{FF2B5EF4-FFF2-40B4-BE49-F238E27FC236}">
                  <a16:creationId xmlns:a16="http://schemas.microsoft.com/office/drawing/2014/main" id="{A825BCCF-1D4B-D17D-4CF2-1213844BD707}"/>
                </a:ext>
              </a:extLst>
            </p:cNvPr>
            <p:cNvSpPr/>
            <p:nvPr/>
          </p:nvSpPr>
          <p:spPr>
            <a:xfrm>
              <a:off x="4603889" y="3677036"/>
              <a:ext cx="6762" cy="7423"/>
            </a:xfrm>
            <a:custGeom>
              <a:avLst/>
              <a:gdLst>
                <a:gd name="connsiteX0" fmla="*/ 3498 w 6762"/>
                <a:gd name="connsiteY0" fmla="*/ 0 h 7423"/>
                <a:gd name="connsiteX1" fmla="*/ 3224 w 6762"/>
                <a:gd name="connsiteY1" fmla="*/ 17 h 7423"/>
                <a:gd name="connsiteX2" fmla="*/ 18 w 6762"/>
                <a:gd name="connsiteY2" fmla="*/ 4098 h 7423"/>
                <a:gd name="connsiteX3" fmla="*/ 3481 w 6762"/>
                <a:gd name="connsiteY3" fmla="*/ 7424 h 7423"/>
                <a:gd name="connsiteX4" fmla="*/ 3961 w 6762"/>
                <a:gd name="connsiteY4" fmla="*/ 7355 h 7423"/>
                <a:gd name="connsiteX5" fmla="*/ 6756 w 6762"/>
                <a:gd name="connsiteY5" fmla="*/ 3635 h 7423"/>
                <a:gd name="connsiteX6" fmla="*/ 3498 w 6762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2" h="7423">
                  <a:moveTo>
                    <a:pt x="3498" y="0"/>
                  </a:moveTo>
                  <a:cubicBezTo>
                    <a:pt x="3412" y="0"/>
                    <a:pt x="3310" y="0"/>
                    <a:pt x="3224" y="17"/>
                  </a:cubicBezTo>
                  <a:cubicBezTo>
                    <a:pt x="1423" y="223"/>
                    <a:pt x="-188" y="2263"/>
                    <a:pt x="18" y="4098"/>
                  </a:cubicBezTo>
                  <a:cubicBezTo>
                    <a:pt x="206" y="5744"/>
                    <a:pt x="1972" y="7424"/>
                    <a:pt x="3481" y="7424"/>
                  </a:cubicBezTo>
                  <a:cubicBezTo>
                    <a:pt x="3652" y="7424"/>
                    <a:pt x="3807" y="7407"/>
                    <a:pt x="3961" y="7355"/>
                  </a:cubicBezTo>
                  <a:cubicBezTo>
                    <a:pt x="5710" y="6875"/>
                    <a:pt x="6859" y="5727"/>
                    <a:pt x="6756" y="3635"/>
                  </a:cubicBezTo>
                  <a:cubicBezTo>
                    <a:pt x="6636" y="1629"/>
                    <a:pt x="5161" y="0"/>
                    <a:pt x="34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3" name="任意多边形: 形状 542">
              <a:extLst>
                <a:ext uri="{FF2B5EF4-FFF2-40B4-BE49-F238E27FC236}">
                  <a16:creationId xmlns:a16="http://schemas.microsoft.com/office/drawing/2014/main" id="{6CC39F69-E344-A7A1-09F9-0D2BC7CCCEF5}"/>
                </a:ext>
              </a:extLst>
            </p:cNvPr>
            <p:cNvSpPr/>
            <p:nvPr/>
          </p:nvSpPr>
          <p:spPr>
            <a:xfrm>
              <a:off x="5016398" y="3247537"/>
              <a:ext cx="10527" cy="8743"/>
            </a:xfrm>
            <a:custGeom>
              <a:avLst/>
              <a:gdLst>
                <a:gd name="connsiteX0" fmla="*/ 10527 w 10527"/>
                <a:gd name="connsiteY0" fmla="*/ 0 h 8743"/>
                <a:gd name="connsiteX1" fmla="*/ 0 w 10527"/>
                <a:gd name="connsiteY1" fmla="*/ 8744 h 8743"/>
                <a:gd name="connsiteX2" fmla="*/ 0 w 10527"/>
                <a:gd name="connsiteY2" fmla="*/ 8744 h 8743"/>
                <a:gd name="connsiteX3" fmla="*/ 10527 w 10527"/>
                <a:gd name="connsiteY3" fmla="*/ 0 h 8743"/>
                <a:gd name="connsiteX4" fmla="*/ 10527 w 10527"/>
                <a:gd name="connsiteY4" fmla="*/ 0 h 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7" h="8743">
                  <a:moveTo>
                    <a:pt x="10527" y="0"/>
                  </a:moveTo>
                  <a:cubicBezTo>
                    <a:pt x="7047" y="2846"/>
                    <a:pt x="3532" y="5778"/>
                    <a:pt x="0" y="8744"/>
                  </a:cubicBezTo>
                  <a:lnTo>
                    <a:pt x="0" y="8744"/>
                  </a:lnTo>
                  <a:cubicBezTo>
                    <a:pt x="3532" y="5778"/>
                    <a:pt x="7047" y="2846"/>
                    <a:pt x="10527" y="0"/>
                  </a:cubicBezTo>
                  <a:lnTo>
                    <a:pt x="10527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4" name="任意多边形: 形状 543">
              <a:extLst>
                <a:ext uri="{FF2B5EF4-FFF2-40B4-BE49-F238E27FC236}">
                  <a16:creationId xmlns:a16="http://schemas.microsoft.com/office/drawing/2014/main" id="{82575A3A-C3FF-7890-7B38-71D470FD4E9D}"/>
                </a:ext>
              </a:extLst>
            </p:cNvPr>
            <p:cNvSpPr/>
            <p:nvPr/>
          </p:nvSpPr>
          <p:spPr>
            <a:xfrm>
              <a:off x="5010480" y="3245256"/>
              <a:ext cx="16444" cy="10990"/>
            </a:xfrm>
            <a:custGeom>
              <a:avLst/>
              <a:gdLst>
                <a:gd name="connsiteX0" fmla="*/ 11404 w 16444"/>
                <a:gd name="connsiteY0" fmla="*/ 0 h 10990"/>
                <a:gd name="connsiteX1" fmla="*/ 8215 w 16444"/>
                <a:gd name="connsiteY1" fmla="*/ 429 h 10990"/>
                <a:gd name="connsiteX2" fmla="*/ 5506 w 16444"/>
                <a:gd name="connsiteY2" fmla="*/ 1783 h 10990"/>
                <a:gd name="connsiteX3" fmla="*/ 4306 w 16444"/>
                <a:gd name="connsiteY3" fmla="*/ 189 h 10990"/>
                <a:gd name="connsiteX4" fmla="*/ 3963 w 16444"/>
                <a:gd name="connsiteY4" fmla="*/ 137 h 10990"/>
                <a:gd name="connsiteX5" fmla="*/ 89 w 16444"/>
                <a:gd name="connsiteY5" fmla="*/ 3189 h 10990"/>
                <a:gd name="connsiteX6" fmla="*/ 1854 w 16444"/>
                <a:gd name="connsiteY6" fmla="*/ 7390 h 10990"/>
                <a:gd name="connsiteX7" fmla="*/ 2677 w 16444"/>
                <a:gd name="connsiteY7" fmla="*/ 7561 h 10990"/>
                <a:gd name="connsiteX8" fmla="*/ 4220 w 16444"/>
                <a:gd name="connsiteY8" fmla="*/ 6944 h 10990"/>
                <a:gd name="connsiteX9" fmla="*/ 5918 w 16444"/>
                <a:gd name="connsiteY9" fmla="*/ 10990 h 10990"/>
                <a:gd name="connsiteX10" fmla="*/ 16445 w 16444"/>
                <a:gd name="connsiteY10" fmla="*/ 2246 h 10990"/>
                <a:gd name="connsiteX11" fmla="*/ 15227 w 16444"/>
                <a:gd name="connsiteY11" fmla="*/ 1200 h 10990"/>
                <a:gd name="connsiteX12" fmla="*/ 11404 w 16444"/>
                <a:gd name="connsiteY12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44" h="10990">
                  <a:moveTo>
                    <a:pt x="11404" y="0"/>
                  </a:moveTo>
                  <a:cubicBezTo>
                    <a:pt x="10341" y="0"/>
                    <a:pt x="9227" y="189"/>
                    <a:pt x="8215" y="429"/>
                  </a:cubicBezTo>
                  <a:cubicBezTo>
                    <a:pt x="7067" y="703"/>
                    <a:pt x="6175" y="1166"/>
                    <a:pt x="5506" y="1783"/>
                  </a:cubicBezTo>
                  <a:cubicBezTo>
                    <a:pt x="5232" y="1200"/>
                    <a:pt x="4838" y="652"/>
                    <a:pt x="4306" y="189"/>
                  </a:cubicBezTo>
                  <a:cubicBezTo>
                    <a:pt x="4203" y="154"/>
                    <a:pt x="4083" y="137"/>
                    <a:pt x="3963" y="137"/>
                  </a:cubicBezTo>
                  <a:cubicBezTo>
                    <a:pt x="2609" y="137"/>
                    <a:pt x="294" y="1835"/>
                    <a:pt x="89" y="3189"/>
                  </a:cubicBezTo>
                  <a:cubicBezTo>
                    <a:pt x="-169" y="4903"/>
                    <a:pt x="54" y="6601"/>
                    <a:pt x="1854" y="7390"/>
                  </a:cubicBezTo>
                  <a:cubicBezTo>
                    <a:pt x="2129" y="7510"/>
                    <a:pt x="2403" y="7561"/>
                    <a:pt x="2677" y="7561"/>
                  </a:cubicBezTo>
                  <a:cubicBezTo>
                    <a:pt x="3209" y="7561"/>
                    <a:pt x="3740" y="7338"/>
                    <a:pt x="4220" y="6944"/>
                  </a:cubicBezTo>
                  <a:cubicBezTo>
                    <a:pt x="4580" y="8607"/>
                    <a:pt x="5163" y="9996"/>
                    <a:pt x="5918" y="10990"/>
                  </a:cubicBezTo>
                  <a:cubicBezTo>
                    <a:pt x="9450" y="8024"/>
                    <a:pt x="12964" y="5109"/>
                    <a:pt x="16445" y="2246"/>
                  </a:cubicBezTo>
                  <a:cubicBezTo>
                    <a:pt x="16051" y="1920"/>
                    <a:pt x="15656" y="1560"/>
                    <a:pt x="15227" y="1200"/>
                  </a:cubicBezTo>
                  <a:cubicBezTo>
                    <a:pt x="14164" y="309"/>
                    <a:pt x="12810" y="0"/>
                    <a:pt x="114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5" name="任意多边形: 形状 544">
              <a:extLst>
                <a:ext uri="{FF2B5EF4-FFF2-40B4-BE49-F238E27FC236}">
                  <a16:creationId xmlns:a16="http://schemas.microsoft.com/office/drawing/2014/main" id="{74F6C121-0E3C-6A07-4369-8F1253E50FE9}"/>
                </a:ext>
              </a:extLst>
            </p:cNvPr>
            <p:cNvSpPr/>
            <p:nvPr/>
          </p:nvSpPr>
          <p:spPr>
            <a:xfrm>
              <a:off x="4589864" y="3726431"/>
              <a:ext cx="24038" cy="18139"/>
            </a:xfrm>
            <a:custGeom>
              <a:avLst/>
              <a:gdLst>
                <a:gd name="connsiteX0" fmla="*/ 20472 w 24038"/>
                <a:gd name="connsiteY0" fmla="*/ 0 h 18139"/>
                <a:gd name="connsiteX1" fmla="*/ 18483 w 24038"/>
                <a:gd name="connsiteY1" fmla="*/ 69 h 18139"/>
                <a:gd name="connsiteX2" fmla="*/ 18175 w 24038"/>
                <a:gd name="connsiteY2" fmla="*/ 69 h 18139"/>
                <a:gd name="connsiteX3" fmla="*/ 12208 w 24038"/>
                <a:gd name="connsiteY3" fmla="*/ 2366 h 18139"/>
                <a:gd name="connsiteX4" fmla="*/ 10099 w 24038"/>
                <a:gd name="connsiteY4" fmla="*/ 3601 h 18139"/>
                <a:gd name="connsiteX5" fmla="*/ 9499 w 24038"/>
                <a:gd name="connsiteY5" fmla="*/ 3498 h 18139"/>
                <a:gd name="connsiteX6" fmla="*/ 7442 w 24038"/>
                <a:gd name="connsiteY6" fmla="*/ 3103 h 18139"/>
                <a:gd name="connsiteX7" fmla="*/ 1201 w 24038"/>
                <a:gd name="connsiteY7" fmla="*/ 8418 h 18139"/>
                <a:gd name="connsiteX8" fmla="*/ 1218 w 24038"/>
                <a:gd name="connsiteY8" fmla="*/ 14985 h 18139"/>
                <a:gd name="connsiteX9" fmla="*/ 6173 w 24038"/>
                <a:gd name="connsiteY9" fmla="*/ 18140 h 18139"/>
                <a:gd name="connsiteX10" fmla="*/ 7579 w 24038"/>
                <a:gd name="connsiteY10" fmla="*/ 17951 h 18139"/>
                <a:gd name="connsiteX11" fmla="*/ 11642 w 24038"/>
                <a:gd name="connsiteY11" fmla="*/ 12773 h 18139"/>
                <a:gd name="connsiteX12" fmla="*/ 11797 w 24038"/>
                <a:gd name="connsiteY12" fmla="*/ 10836 h 18139"/>
                <a:gd name="connsiteX13" fmla="*/ 13528 w 24038"/>
                <a:gd name="connsiteY13" fmla="*/ 7629 h 18139"/>
                <a:gd name="connsiteX14" fmla="*/ 16083 w 24038"/>
                <a:gd name="connsiteY14" fmla="*/ 8898 h 18139"/>
                <a:gd name="connsiteX15" fmla="*/ 20798 w 24038"/>
                <a:gd name="connsiteY15" fmla="*/ 11590 h 18139"/>
                <a:gd name="connsiteX16" fmla="*/ 22633 w 24038"/>
                <a:gd name="connsiteY16" fmla="*/ 10956 h 18139"/>
                <a:gd name="connsiteX17" fmla="*/ 23352 w 24038"/>
                <a:gd name="connsiteY17" fmla="*/ 3652 h 18139"/>
                <a:gd name="connsiteX18" fmla="*/ 20472 w 24038"/>
                <a:gd name="connsiteY18" fmla="*/ 0 h 1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038" h="18139">
                  <a:moveTo>
                    <a:pt x="20472" y="0"/>
                  </a:moveTo>
                  <a:cubicBezTo>
                    <a:pt x="19923" y="0"/>
                    <a:pt x="19272" y="34"/>
                    <a:pt x="18483" y="69"/>
                  </a:cubicBezTo>
                  <a:cubicBezTo>
                    <a:pt x="18380" y="69"/>
                    <a:pt x="18278" y="69"/>
                    <a:pt x="18175" y="69"/>
                  </a:cubicBezTo>
                  <a:cubicBezTo>
                    <a:pt x="16271" y="69"/>
                    <a:pt x="13940" y="326"/>
                    <a:pt x="12208" y="2366"/>
                  </a:cubicBezTo>
                  <a:cubicBezTo>
                    <a:pt x="11591" y="3086"/>
                    <a:pt x="10871" y="3601"/>
                    <a:pt x="10099" y="3601"/>
                  </a:cubicBezTo>
                  <a:cubicBezTo>
                    <a:pt x="9893" y="3601"/>
                    <a:pt x="9705" y="3566"/>
                    <a:pt x="9499" y="3498"/>
                  </a:cubicBezTo>
                  <a:cubicBezTo>
                    <a:pt x="8745" y="3223"/>
                    <a:pt x="8059" y="3103"/>
                    <a:pt x="7442" y="3103"/>
                  </a:cubicBezTo>
                  <a:cubicBezTo>
                    <a:pt x="4373" y="3103"/>
                    <a:pt x="3001" y="6190"/>
                    <a:pt x="1201" y="8418"/>
                  </a:cubicBezTo>
                  <a:cubicBezTo>
                    <a:pt x="-479" y="10510"/>
                    <a:pt x="-325" y="12824"/>
                    <a:pt x="1218" y="14985"/>
                  </a:cubicBezTo>
                  <a:cubicBezTo>
                    <a:pt x="2521" y="16802"/>
                    <a:pt x="4099" y="18140"/>
                    <a:pt x="6173" y="18140"/>
                  </a:cubicBezTo>
                  <a:cubicBezTo>
                    <a:pt x="6619" y="18140"/>
                    <a:pt x="7082" y="18088"/>
                    <a:pt x="7579" y="17951"/>
                  </a:cubicBezTo>
                  <a:cubicBezTo>
                    <a:pt x="10082" y="17299"/>
                    <a:pt x="11248" y="15328"/>
                    <a:pt x="11642" y="12773"/>
                  </a:cubicBezTo>
                  <a:cubicBezTo>
                    <a:pt x="11745" y="12139"/>
                    <a:pt x="11694" y="11470"/>
                    <a:pt x="11797" y="10836"/>
                  </a:cubicBezTo>
                  <a:cubicBezTo>
                    <a:pt x="12157" y="8658"/>
                    <a:pt x="12585" y="7629"/>
                    <a:pt x="13528" y="7629"/>
                  </a:cubicBezTo>
                  <a:cubicBezTo>
                    <a:pt x="14145" y="7629"/>
                    <a:pt x="14951" y="8058"/>
                    <a:pt x="16083" y="8898"/>
                  </a:cubicBezTo>
                  <a:cubicBezTo>
                    <a:pt x="17574" y="9996"/>
                    <a:pt x="19083" y="11590"/>
                    <a:pt x="20798" y="11590"/>
                  </a:cubicBezTo>
                  <a:cubicBezTo>
                    <a:pt x="21381" y="11590"/>
                    <a:pt x="21981" y="11401"/>
                    <a:pt x="22633" y="10956"/>
                  </a:cubicBezTo>
                  <a:cubicBezTo>
                    <a:pt x="25153" y="9156"/>
                    <a:pt x="23558" y="6104"/>
                    <a:pt x="23352" y="3652"/>
                  </a:cubicBezTo>
                  <a:cubicBezTo>
                    <a:pt x="23095" y="600"/>
                    <a:pt x="22855" y="0"/>
                    <a:pt x="20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6" name="任意多边形: 形状 545">
              <a:extLst>
                <a:ext uri="{FF2B5EF4-FFF2-40B4-BE49-F238E27FC236}">
                  <a16:creationId xmlns:a16="http://schemas.microsoft.com/office/drawing/2014/main" id="{6DEE89D2-8338-F824-B134-AB8E6B93C261}"/>
                </a:ext>
              </a:extLst>
            </p:cNvPr>
            <p:cNvSpPr/>
            <p:nvPr/>
          </p:nvSpPr>
          <p:spPr>
            <a:xfrm>
              <a:off x="5071340" y="3112743"/>
              <a:ext cx="12364" cy="22408"/>
            </a:xfrm>
            <a:custGeom>
              <a:avLst/>
              <a:gdLst>
                <a:gd name="connsiteX0" fmla="*/ 7243 w 12364"/>
                <a:gd name="connsiteY0" fmla="*/ 0 h 22408"/>
                <a:gd name="connsiteX1" fmla="*/ 4826 w 12364"/>
                <a:gd name="connsiteY1" fmla="*/ 977 h 22408"/>
                <a:gd name="connsiteX2" fmla="*/ 4740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8 w 12364"/>
                <a:gd name="connsiteY6" fmla="*/ 14710 h 22408"/>
                <a:gd name="connsiteX7" fmla="*/ 145 w 12364"/>
                <a:gd name="connsiteY7" fmla="*/ 17351 h 22408"/>
                <a:gd name="connsiteX8" fmla="*/ 2031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43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43" y="0"/>
                  </a:moveTo>
                  <a:cubicBezTo>
                    <a:pt x="6523" y="0"/>
                    <a:pt x="5718" y="326"/>
                    <a:pt x="4826" y="977"/>
                  </a:cubicBezTo>
                  <a:lnTo>
                    <a:pt x="4740" y="857"/>
                  </a:lnTo>
                  <a:cubicBezTo>
                    <a:pt x="4209" y="1097"/>
                    <a:pt x="3317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80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8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1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7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09" y="1063"/>
                    <a:pt x="8529" y="0"/>
                    <a:pt x="72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7" name="任意多边形: 形状 546">
              <a:extLst>
                <a:ext uri="{FF2B5EF4-FFF2-40B4-BE49-F238E27FC236}">
                  <a16:creationId xmlns:a16="http://schemas.microsoft.com/office/drawing/2014/main" id="{280B9F44-EA4A-7826-38AE-1C05611CE078}"/>
                </a:ext>
              </a:extLst>
            </p:cNvPr>
            <p:cNvSpPr/>
            <p:nvPr/>
          </p:nvSpPr>
          <p:spPr>
            <a:xfrm>
              <a:off x="4601109" y="3812876"/>
              <a:ext cx="11007" cy="10218"/>
            </a:xfrm>
            <a:custGeom>
              <a:avLst/>
              <a:gdLst>
                <a:gd name="connsiteX0" fmla="*/ 5523 w 11007"/>
                <a:gd name="connsiteY0" fmla="*/ 0 h 10218"/>
                <a:gd name="connsiteX1" fmla="*/ 2 w 11007"/>
                <a:gd name="connsiteY1" fmla="*/ 5384 h 10218"/>
                <a:gd name="connsiteX2" fmla="*/ 5454 w 11007"/>
                <a:gd name="connsiteY2" fmla="*/ 10202 h 10218"/>
                <a:gd name="connsiteX3" fmla="*/ 5900 w 11007"/>
                <a:gd name="connsiteY3" fmla="*/ 10219 h 10218"/>
                <a:gd name="connsiteX4" fmla="*/ 10992 w 11007"/>
                <a:gd name="connsiteY4" fmla="*/ 6224 h 10218"/>
                <a:gd name="connsiteX5" fmla="*/ 5746 w 11007"/>
                <a:gd name="connsiteY5" fmla="*/ 0 h 10218"/>
                <a:gd name="connsiteX6" fmla="*/ 5523 w 11007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07" h="10218">
                  <a:moveTo>
                    <a:pt x="5523" y="0"/>
                  </a:moveTo>
                  <a:cubicBezTo>
                    <a:pt x="2523" y="0"/>
                    <a:pt x="105" y="2332"/>
                    <a:pt x="2" y="5384"/>
                  </a:cubicBezTo>
                  <a:cubicBezTo>
                    <a:pt x="-83" y="7956"/>
                    <a:pt x="2128" y="9927"/>
                    <a:pt x="5454" y="10202"/>
                  </a:cubicBezTo>
                  <a:cubicBezTo>
                    <a:pt x="5609" y="10219"/>
                    <a:pt x="5746" y="10219"/>
                    <a:pt x="5900" y="10219"/>
                  </a:cubicBezTo>
                  <a:cubicBezTo>
                    <a:pt x="8420" y="10219"/>
                    <a:pt x="10770" y="8418"/>
                    <a:pt x="10992" y="6224"/>
                  </a:cubicBezTo>
                  <a:cubicBezTo>
                    <a:pt x="11250" y="3738"/>
                    <a:pt x="8181" y="86"/>
                    <a:pt x="5746" y="0"/>
                  </a:cubicBezTo>
                  <a:cubicBezTo>
                    <a:pt x="5660" y="0"/>
                    <a:pt x="5592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8" name="任意多边形: 形状 547">
              <a:extLst>
                <a:ext uri="{FF2B5EF4-FFF2-40B4-BE49-F238E27FC236}">
                  <a16:creationId xmlns:a16="http://schemas.microsoft.com/office/drawing/2014/main" id="{97FD15B0-4120-4B79-6D04-4C07341E63B0}"/>
                </a:ext>
              </a:extLst>
            </p:cNvPr>
            <p:cNvSpPr/>
            <p:nvPr/>
          </p:nvSpPr>
          <p:spPr>
            <a:xfrm>
              <a:off x="5015014" y="3183260"/>
              <a:ext cx="14187" cy="16939"/>
            </a:xfrm>
            <a:custGeom>
              <a:avLst/>
              <a:gdLst>
                <a:gd name="connsiteX0" fmla="*/ 8499 w 14187"/>
                <a:gd name="connsiteY0" fmla="*/ 0 h 16939"/>
                <a:gd name="connsiteX1" fmla="*/ 4024 w 14187"/>
                <a:gd name="connsiteY1" fmla="*/ 1526 h 16939"/>
                <a:gd name="connsiteX2" fmla="*/ 1709 w 14187"/>
                <a:gd name="connsiteY2" fmla="*/ 3943 h 16939"/>
                <a:gd name="connsiteX3" fmla="*/ 1178 w 14187"/>
                <a:gd name="connsiteY3" fmla="*/ 8007 h 16939"/>
                <a:gd name="connsiteX4" fmla="*/ 2035 w 14187"/>
                <a:gd name="connsiteY4" fmla="*/ 15053 h 16939"/>
                <a:gd name="connsiteX5" fmla="*/ 6579 w 14187"/>
                <a:gd name="connsiteY5" fmla="*/ 16939 h 16939"/>
                <a:gd name="connsiteX6" fmla="*/ 13385 w 14187"/>
                <a:gd name="connsiteY6" fmla="*/ 11127 h 16939"/>
                <a:gd name="connsiteX7" fmla="*/ 14003 w 14187"/>
                <a:gd name="connsiteY7" fmla="*/ 9258 h 16939"/>
                <a:gd name="connsiteX8" fmla="*/ 11962 w 14187"/>
                <a:gd name="connsiteY8" fmla="*/ 1149 h 16939"/>
                <a:gd name="connsiteX9" fmla="*/ 8499 w 14187"/>
                <a:gd name="connsiteY9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87" h="16939">
                  <a:moveTo>
                    <a:pt x="8499" y="0"/>
                  </a:moveTo>
                  <a:cubicBezTo>
                    <a:pt x="6990" y="0"/>
                    <a:pt x="5464" y="566"/>
                    <a:pt x="4024" y="1526"/>
                  </a:cubicBezTo>
                  <a:cubicBezTo>
                    <a:pt x="3047" y="2177"/>
                    <a:pt x="1127" y="3172"/>
                    <a:pt x="1709" y="3943"/>
                  </a:cubicBezTo>
                  <a:cubicBezTo>
                    <a:pt x="3184" y="5846"/>
                    <a:pt x="2189" y="6618"/>
                    <a:pt x="1178" y="8007"/>
                  </a:cubicBezTo>
                  <a:cubicBezTo>
                    <a:pt x="-708" y="10578"/>
                    <a:pt x="-262" y="13133"/>
                    <a:pt x="2035" y="15053"/>
                  </a:cubicBezTo>
                  <a:cubicBezTo>
                    <a:pt x="3544" y="16322"/>
                    <a:pt x="5087" y="16939"/>
                    <a:pt x="6579" y="16939"/>
                  </a:cubicBezTo>
                  <a:cubicBezTo>
                    <a:pt x="9202" y="16939"/>
                    <a:pt x="11636" y="14985"/>
                    <a:pt x="13385" y="11127"/>
                  </a:cubicBezTo>
                  <a:cubicBezTo>
                    <a:pt x="13488" y="10853"/>
                    <a:pt x="13917" y="10081"/>
                    <a:pt x="14003" y="9258"/>
                  </a:cubicBezTo>
                  <a:cubicBezTo>
                    <a:pt x="14311" y="6292"/>
                    <a:pt x="14551" y="3052"/>
                    <a:pt x="11962" y="1149"/>
                  </a:cubicBezTo>
                  <a:cubicBezTo>
                    <a:pt x="10865" y="343"/>
                    <a:pt x="9682" y="0"/>
                    <a:pt x="849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9" name="任意多边形: 形状 548">
              <a:extLst>
                <a:ext uri="{FF2B5EF4-FFF2-40B4-BE49-F238E27FC236}">
                  <a16:creationId xmlns:a16="http://schemas.microsoft.com/office/drawing/2014/main" id="{25E2E8EC-0AA1-2A44-DE85-75BA1B78D1E2}"/>
                </a:ext>
              </a:extLst>
            </p:cNvPr>
            <p:cNvSpPr/>
            <p:nvPr/>
          </p:nvSpPr>
          <p:spPr>
            <a:xfrm>
              <a:off x="4633722" y="3814934"/>
              <a:ext cx="15087" cy="16219"/>
            </a:xfrm>
            <a:custGeom>
              <a:avLst/>
              <a:gdLst>
                <a:gd name="connsiteX0" fmla="*/ 10972 w 15087"/>
                <a:gd name="connsiteY0" fmla="*/ 0 h 16219"/>
                <a:gd name="connsiteX1" fmla="*/ 582 w 15087"/>
                <a:gd name="connsiteY1" fmla="*/ 4663 h 16219"/>
                <a:gd name="connsiteX2" fmla="*/ 514 w 15087"/>
                <a:gd name="connsiteY2" fmla="*/ 8315 h 16219"/>
                <a:gd name="connsiteX3" fmla="*/ 6360 w 15087"/>
                <a:gd name="connsiteY3" fmla="*/ 15550 h 16219"/>
                <a:gd name="connsiteX4" fmla="*/ 7475 w 15087"/>
                <a:gd name="connsiteY4" fmla="*/ 16219 h 16219"/>
                <a:gd name="connsiteX5" fmla="*/ 15087 w 15087"/>
                <a:gd name="connsiteY5" fmla="*/ 1149 h 16219"/>
                <a:gd name="connsiteX6" fmla="*/ 13835 w 15087"/>
                <a:gd name="connsiteY6" fmla="*/ 480 h 16219"/>
                <a:gd name="connsiteX7" fmla="*/ 10972 w 15087"/>
                <a:gd name="connsiteY7" fmla="*/ 0 h 16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7" h="16219">
                  <a:moveTo>
                    <a:pt x="10972" y="0"/>
                  </a:moveTo>
                  <a:cubicBezTo>
                    <a:pt x="7149" y="0"/>
                    <a:pt x="2245" y="1920"/>
                    <a:pt x="582" y="4663"/>
                  </a:cubicBezTo>
                  <a:cubicBezTo>
                    <a:pt x="-138" y="5863"/>
                    <a:pt x="-223" y="7132"/>
                    <a:pt x="514" y="8315"/>
                  </a:cubicBezTo>
                  <a:cubicBezTo>
                    <a:pt x="2177" y="10973"/>
                    <a:pt x="3943" y="13596"/>
                    <a:pt x="6360" y="15550"/>
                  </a:cubicBezTo>
                  <a:cubicBezTo>
                    <a:pt x="6703" y="15825"/>
                    <a:pt x="7063" y="16047"/>
                    <a:pt x="7475" y="16219"/>
                  </a:cubicBezTo>
                  <a:cubicBezTo>
                    <a:pt x="10012" y="11230"/>
                    <a:pt x="12532" y="6206"/>
                    <a:pt x="15087" y="1149"/>
                  </a:cubicBezTo>
                  <a:cubicBezTo>
                    <a:pt x="14727" y="892"/>
                    <a:pt x="14316" y="668"/>
                    <a:pt x="13835" y="480"/>
                  </a:cubicBezTo>
                  <a:cubicBezTo>
                    <a:pt x="13047" y="137"/>
                    <a:pt x="12052" y="0"/>
                    <a:pt x="109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0" name="任意多边形: 形状 549">
              <a:extLst>
                <a:ext uri="{FF2B5EF4-FFF2-40B4-BE49-F238E27FC236}">
                  <a16:creationId xmlns:a16="http://schemas.microsoft.com/office/drawing/2014/main" id="{D2FCA8E6-CB03-A889-50CA-E2CBBB76635B}"/>
                </a:ext>
              </a:extLst>
            </p:cNvPr>
            <p:cNvSpPr/>
            <p:nvPr/>
          </p:nvSpPr>
          <p:spPr>
            <a:xfrm>
              <a:off x="4641197" y="3816082"/>
              <a:ext cx="9429" cy="15636"/>
            </a:xfrm>
            <a:custGeom>
              <a:avLst/>
              <a:gdLst>
                <a:gd name="connsiteX0" fmla="*/ 7612 w 9429"/>
                <a:gd name="connsiteY0" fmla="*/ 0 h 15636"/>
                <a:gd name="connsiteX1" fmla="*/ 0 w 9429"/>
                <a:gd name="connsiteY1" fmla="*/ 15071 h 15636"/>
                <a:gd name="connsiteX2" fmla="*/ 2863 w 9429"/>
                <a:gd name="connsiteY2" fmla="*/ 15636 h 15636"/>
                <a:gd name="connsiteX3" fmla="*/ 9430 w 9429"/>
                <a:gd name="connsiteY3" fmla="*/ 2623 h 15636"/>
                <a:gd name="connsiteX4" fmla="*/ 7612 w 9429"/>
                <a:gd name="connsiteY4" fmla="*/ 0 h 1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9" h="15636">
                  <a:moveTo>
                    <a:pt x="7612" y="0"/>
                  </a:moveTo>
                  <a:cubicBezTo>
                    <a:pt x="5058" y="5075"/>
                    <a:pt x="2537" y="10098"/>
                    <a:pt x="0" y="15071"/>
                  </a:cubicBezTo>
                  <a:cubicBezTo>
                    <a:pt x="874" y="15448"/>
                    <a:pt x="1869" y="15636"/>
                    <a:pt x="2863" y="15636"/>
                  </a:cubicBezTo>
                  <a:cubicBezTo>
                    <a:pt x="5058" y="11299"/>
                    <a:pt x="7252" y="6961"/>
                    <a:pt x="9430" y="2623"/>
                  </a:cubicBezTo>
                  <a:cubicBezTo>
                    <a:pt x="9121" y="1543"/>
                    <a:pt x="8555" y="668"/>
                    <a:pt x="76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1" name="任意多边形: 形状 550">
              <a:extLst>
                <a:ext uri="{FF2B5EF4-FFF2-40B4-BE49-F238E27FC236}">
                  <a16:creationId xmlns:a16="http://schemas.microsoft.com/office/drawing/2014/main" id="{D2261A6C-12A6-AD47-FCEE-4B3C4DE90304}"/>
                </a:ext>
              </a:extLst>
            </p:cNvPr>
            <p:cNvSpPr/>
            <p:nvPr/>
          </p:nvSpPr>
          <p:spPr>
            <a:xfrm>
              <a:off x="5120632" y="2567240"/>
              <a:ext cx="1392594" cy="1140193"/>
            </a:xfrm>
            <a:custGeom>
              <a:avLst/>
              <a:gdLst>
                <a:gd name="connsiteX0" fmla="*/ 1391085 w 1392594"/>
                <a:gd name="connsiteY0" fmla="*/ 973270 h 1140193"/>
                <a:gd name="connsiteX1" fmla="*/ 1390399 w 1392594"/>
                <a:gd name="connsiteY1" fmla="*/ 961594 h 1140193"/>
                <a:gd name="connsiteX2" fmla="*/ 1383987 w 1392594"/>
                <a:gd name="connsiteY2" fmla="*/ 879161 h 1140193"/>
                <a:gd name="connsiteX3" fmla="*/ 1319710 w 1392594"/>
                <a:gd name="connsiteY3" fmla="*/ 676319 h 1140193"/>
                <a:gd name="connsiteX4" fmla="*/ 1300919 w 1392594"/>
                <a:gd name="connsiteY4" fmla="*/ 656979 h 1140193"/>
                <a:gd name="connsiteX5" fmla="*/ 1279282 w 1392594"/>
                <a:gd name="connsiteY5" fmla="*/ 652436 h 1140193"/>
                <a:gd name="connsiteX6" fmla="*/ 1235579 w 1392594"/>
                <a:gd name="connsiteY6" fmla="*/ 651047 h 1140193"/>
                <a:gd name="connsiteX7" fmla="*/ 1131029 w 1392594"/>
                <a:gd name="connsiteY7" fmla="*/ 655659 h 1140193"/>
                <a:gd name="connsiteX8" fmla="*/ 1058746 w 1392594"/>
                <a:gd name="connsiteY8" fmla="*/ 659671 h 1140193"/>
                <a:gd name="connsiteX9" fmla="*/ 987303 w 1392594"/>
                <a:gd name="connsiteY9" fmla="*/ 661540 h 1140193"/>
                <a:gd name="connsiteX10" fmla="*/ 844365 w 1392594"/>
                <a:gd name="connsiteY10" fmla="*/ 667095 h 1140193"/>
                <a:gd name="connsiteX11" fmla="*/ 844365 w 1392594"/>
                <a:gd name="connsiteY11" fmla="*/ 667078 h 1140193"/>
                <a:gd name="connsiteX12" fmla="*/ 717372 w 1392594"/>
                <a:gd name="connsiteY12" fmla="*/ 676336 h 1140193"/>
                <a:gd name="connsiteX13" fmla="*/ 604129 w 1392594"/>
                <a:gd name="connsiteY13" fmla="*/ 693687 h 1140193"/>
                <a:gd name="connsiteX14" fmla="*/ 556860 w 1392594"/>
                <a:gd name="connsiteY14" fmla="*/ 698539 h 1140193"/>
                <a:gd name="connsiteX15" fmla="*/ 556501 w 1392594"/>
                <a:gd name="connsiteY15" fmla="*/ 695761 h 1140193"/>
                <a:gd name="connsiteX16" fmla="*/ 542013 w 1392594"/>
                <a:gd name="connsiteY16" fmla="*/ 589582 h 1140193"/>
                <a:gd name="connsiteX17" fmla="*/ 458637 w 1392594"/>
                <a:gd name="connsiteY17" fmla="*/ 355227 h 1140193"/>
                <a:gd name="connsiteX18" fmla="*/ 446446 w 1392594"/>
                <a:gd name="connsiteY18" fmla="*/ 330470 h 1140193"/>
                <a:gd name="connsiteX19" fmla="*/ 268721 w 1392594"/>
                <a:gd name="connsiteY19" fmla="*/ 117666 h 1140193"/>
                <a:gd name="connsiteX20" fmla="*/ 152221 w 1392594"/>
                <a:gd name="connsiteY20" fmla="*/ 45777 h 1140193"/>
                <a:gd name="connsiteX21" fmla="*/ 119714 w 1392594"/>
                <a:gd name="connsiteY21" fmla="*/ 33313 h 1140193"/>
                <a:gd name="connsiteX22" fmla="*/ 93517 w 1392594"/>
                <a:gd name="connsiteY22" fmla="*/ 23626 h 1140193"/>
                <a:gd name="connsiteX23" fmla="*/ 91802 w 1392594"/>
                <a:gd name="connsiteY23" fmla="*/ 22889 h 1140193"/>
                <a:gd name="connsiteX24" fmla="*/ 23325 w 1392594"/>
                <a:gd name="connsiteY24" fmla="*/ 0 h 1140193"/>
                <a:gd name="connsiteX25" fmla="*/ 20050 w 1392594"/>
                <a:gd name="connsiteY25" fmla="*/ 583 h 1140193"/>
                <a:gd name="connsiteX26" fmla="*/ 11787 w 1392594"/>
                <a:gd name="connsiteY26" fmla="*/ 103230 h 1140193"/>
                <a:gd name="connsiteX27" fmla="*/ 59 w 1392594"/>
                <a:gd name="connsiteY27" fmla="*/ 260193 h 1140193"/>
                <a:gd name="connsiteX28" fmla="*/ 796 w 1392594"/>
                <a:gd name="connsiteY28" fmla="*/ 265576 h 1140193"/>
                <a:gd name="connsiteX29" fmla="*/ 4860 w 1392594"/>
                <a:gd name="connsiteY29" fmla="*/ 267616 h 1140193"/>
                <a:gd name="connsiteX30" fmla="*/ 37298 w 1392594"/>
                <a:gd name="connsiteY30" fmla="*/ 277475 h 1140193"/>
                <a:gd name="connsiteX31" fmla="*/ 37264 w 1392594"/>
                <a:gd name="connsiteY31" fmla="*/ 279686 h 1140193"/>
                <a:gd name="connsiteX32" fmla="*/ 61112 w 1392594"/>
                <a:gd name="connsiteY32" fmla="*/ 550646 h 1140193"/>
                <a:gd name="connsiteX33" fmla="*/ 129504 w 1392594"/>
                <a:gd name="connsiteY33" fmla="*/ 799763 h 1140193"/>
                <a:gd name="connsiteX34" fmla="*/ 180287 w 1392594"/>
                <a:gd name="connsiteY34" fmla="*/ 972876 h 1140193"/>
                <a:gd name="connsiteX35" fmla="*/ 191072 w 1392594"/>
                <a:gd name="connsiteY35" fmla="*/ 997342 h 1140193"/>
                <a:gd name="connsiteX36" fmla="*/ 209280 w 1392594"/>
                <a:gd name="connsiteY36" fmla="*/ 1013064 h 1140193"/>
                <a:gd name="connsiteX37" fmla="*/ 381639 w 1392594"/>
                <a:gd name="connsiteY37" fmla="*/ 1064910 h 1140193"/>
                <a:gd name="connsiteX38" fmla="*/ 456339 w 1392594"/>
                <a:gd name="connsiteY38" fmla="*/ 1080855 h 1140193"/>
                <a:gd name="connsiteX39" fmla="*/ 742112 w 1392594"/>
                <a:gd name="connsiteY39" fmla="*/ 1130524 h 1140193"/>
                <a:gd name="connsiteX40" fmla="*/ 937754 w 1392594"/>
                <a:gd name="connsiteY40" fmla="*/ 1140194 h 1140193"/>
                <a:gd name="connsiteX41" fmla="*/ 1313092 w 1392594"/>
                <a:gd name="connsiteY41" fmla="*/ 1104189 h 1140193"/>
                <a:gd name="connsiteX42" fmla="*/ 1314069 w 1392594"/>
                <a:gd name="connsiteY42" fmla="*/ 1104001 h 1140193"/>
                <a:gd name="connsiteX43" fmla="*/ 1384621 w 1392594"/>
                <a:gd name="connsiteY43" fmla="*/ 1062578 h 1140193"/>
                <a:gd name="connsiteX44" fmla="*/ 1391085 w 1392594"/>
                <a:gd name="connsiteY44" fmla="*/ 973270 h 114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392594" h="1140193">
                  <a:moveTo>
                    <a:pt x="1391085" y="973270"/>
                  </a:moveTo>
                  <a:cubicBezTo>
                    <a:pt x="1390828" y="969275"/>
                    <a:pt x="1390588" y="965383"/>
                    <a:pt x="1390399" y="961594"/>
                  </a:cubicBezTo>
                  <a:cubicBezTo>
                    <a:pt x="1389182" y="938997"/>
                    <a:pt x="1387347" y="909199"/>
                    <a:pt x="1383987" y="879161"/>
                  </a:cubicBezTo>
                  <a:cubicBezTo>
                    <a:pt x="1374214" y="791499"/>
                    <a:pt x="1353777" y="727034"/>
                    <a:pt x="1319710" y="676319"/>
                  </a:cubicBezTo>
                  <a:cubicBezTo>
                    <a:pt x="1313744" y="667438"/>
                    <a:pt x="1308257" y="660751"/>
                    <a:pt x="1300919" y="656979"/>
                  </a:cubicBezTo>
                  <a:cubicBezTo>
                    <a:pt x="1294507" y="653687"/>
                    <a:pt x="1287032" y="652950"/>
                    <a:pt x="1279282" y="652436"/>
                  </a:cubicBezTo>
                  <a:cubicBezTo>
                    <a:pt x="1265446" y="651510"/>
                    <a:pt x="1251147" y="651047"/>
                    <a:pt x="1235579" y="651047"/>
                  </a:cubicBezTo>
                  <a:cubicBezTo>
                    <a:pt x="1200758" y="651047"/>
                    <a:pt x="1165319" y="653396"/>
                    <a:pt x="1131029" y="655659"/>
                  </a:cubicBezTo>
                  <a:cubicBezTo>
                    <a:pt x="1107335" y="657219"/>
                    <a:pt x="1082835" y="658848"/>
                    <a:pt x="1058746" y="659671"/>
                  </a:cubicBezTo>
                  <a:cubicBezTo>
                    <a:pt x="1034983" y="660494"/>
                    <a:pt x="1010740" y="661026"/>
                    <a:pt x="987303" y="661540"/>
                  </a:cubicBezTo>
                  <a:cubicBezTo>
                    <a:pt x="940343" y="662568"/>
                    <a:pt x="891788" y="663631"/>
                    <a:pt x="844365" y="667095"/>
                  </a:cubicBezTo>
                  <a:lnTo>
                    <a:pt x="844365" y="667078"/>
                  </a:lnTo>
                  <a:cubicBezTo>
                    <a:pt x="842308" y="667249"/>
                    <a:pt x="827717" y="668312"/>
                    <a:pt x="717372" y="676336"/>
                  </a:cubicBezTo>
                  <a:cubicBezTo>
                    <a:pt x="679310" y="680554"/>
                    <a:pt x="641179" y="686400"/>
                    <a:pt x="604129" y="693687"/>
                  </a:cubicBezTo>
                  <a:lnTo>
                    <a:pt x="556860" y="698539"/>
                  </a:lnTo>
                  <a:lnTo>
                    <a:pt x="556501" y="695761"/>
                  </a:lnTo>
                  <a:cubicBezTo>
                    <a:pt x="552900" y="667283"/>
                    <a:pt x="548013" y="631570"/>
                    <a:pt x="542013" y="589582"/>
                  </a:cubicBezTo>
                  <a:cubicBezTo>
                    <a:pt x="530663" y="510321"/>
                    <a:pt x="487320" y="416983"/>
                    <a:pt x="458637" y="355227"/>
                  </a:cubicBezTo>
                  <a:cubicBezTo>
                    <a:pt x="454813" y="346981"/>
                    <a:pt x="450699" y="338648"/>
                    <a:pt x="446446" y="330470"/>
                  </a:cubicBezTo>
                  <a:cubicBezTo>
                    <a:pt x="403979" y="248980"/>
                    <a:pt x="342514" y="175393"/>
                    <a:pt x="268721" y="117666"/>
                  </a:cubicBezTo>
                  <a:cubicBezTo>
                    <a:pt x="231740" y="88725"/>
                    <a:pt x="192529" y="64551"/>
                    <a:pt x="152221" y="45777"/>
                  </a:cubicBezTo>
                  <a:cubicBezTo>
                    <a:pt x="141626" y="40839"/>
                    <a:pt x="130482" y="37016"/>
                    <a:pt x="119714" y="33313"/>
                  </a:cubicBezTo>
                  <a:cubicBezTo>
                    <a:pt x="111056" y="30330"/>
                    <a:pt x="102106" y="27261"/>
                    <a:pt x="93517" y="23626"/>
                  </a:cubicBezTo>
                  <a:lnTo>
                    <a:pt x="91802" y="22889"/>
                  </a:lnTo>
                  <a:cubicBezTo>
                    <a:pt x="45751" y="2983"/>
                    <a:pt x="29137" y="0"/>
                    <a:pt x="23325" y="0"/>
                  </a:cubicBezTo>
                  <a:cubicBezTo>
                    <a:pt x="20685" y="0"/>
                    <a:pt x="20067" y="583"/>
                    <a:pt x="20050" y="583"/>
                  </a:cubicBezTo>
                  <a:cubicBezTo>
                    <a:pt x="17650" y="34753"/>
                    <a:pt x="14667" y="69557"/>
                    <a:pt x="11787" y="103230"/>
                  </a:cubicBezTo>
                  <a:cubicBezTo>
                    <a:pt x="7380" y="154648"/>
                    <a:pt x="2837" y="207797"/>
                    <a:pt x="59" y="260193"/>
                  </a:cubicBezTo>
                  <a:cubicBezTo>
                    <a:pt x="-61" y="262370"/>
                    <a:pt x="-78" y="264427"/>
                    <a:pt x="796" y="265576"/>
                  </a:cubicBezTo>
                  <a:cubicBezTo>
                    <a:pt x="1534" y="266553"/>
                    <a:pt x="3077" y="267068"/>
                    <a:pt x="4860" y="267616"/>
                  </a:cubicBezTo>
                  <a:lnTo>
                    <a:pt x="37298" y="277475"/>
                  </a:lnTo>
                  <a:lnTo>
                    <a:pt x="37264" y="279686"/>
                  </a:lnTo>
                  <a:cubicBezTo>
                    <a:pt x="35755" y="372698"/>
                    <a:pt x="44002" y="466396"/>
                    <a:pt x="61112" y="550646"/>
                  </a:cubicBezTo>
                  <a:cubicBezTo>
                    <a:pt x="78309" y="635342"/>
                    <a:pt x="104335" y="718924"/>
                    <a:pt x="129504" y="799763"/>
                  </a:cubicBezTo>
                  <a:cubicBezTo>
                    <a:pt x="147078" y="856187"/>
                    <a:pt x="165234" y="914532"/>
                    <a:pt x="180287" y="972876"/>
                  </a:cubicBezTo>
                  <a:cubicBezTo>
                    <a:pt x="183134" y="982631"/>
                    <a:pt x="186785" y="990895"/>
                    <a:pt x="191072" y="997342"/>
                  </a:cubicBezTo>
                  <a:cubicBezTo>
                    <a:pt x="194724" y="1003308"/>
                    <a:pt x="200827" y="1008572"/>
                    <a:pt x="209280" y="1013064"/>
                  </a:cubicBezTo>
                  <a:cubicBezTo>
                    <a:pt x="263509" y="1041885"/>
                    <a:pt x="323568" y="1053577"/>
                    <a:pt x="381639" y="1064910"/>
                  </a:cubicBezTo>
                  <a:cubicBezTo>
                    <a:pt x="406224" y="1069711"/>
                    <a:pt x="431650" y="1074649"/>
                    <a:pt x="456339" y="1080855"/>
                  </a:cubicBezTo>
                  <a:cubicBezTo>
                    <a:pt x="549745" y="1104275"/>
                    <a:pt x="645877" y="1120992"/>
                    <a:pt x="742112" y="1130524"/>
                  </a:cubicBezTo>
                  <a:cubicBezTo>
                    <a:pt x="806869" y="1136936"/>
                    <a:pt x="872688" y="1140194"/>
                    <a:pt x="937754" y="1140194"/>
                  </a:cubicBezTo>
                  <a:cubicBezTo>
                    <a:pt x="1063872" y="1140194"/>
                    <a:pt x="1190145" y="1128073"/>
                    <a:pt x="1313092" y="1104189"/>
                  </a:cubicBezTo>
                  <a:lnTo>
                    <a:pt x="1314069" y="1104001"/>
                  </a:lnTo>
                  <a:cubicBezTo>
                    <a:pt x="1345496" y="1097897"/>
                    <a:pt x="1372637" y="1092616"/>
                    <a:pt x="1384621" y="1062578"/>
                  </a:cubicBezTo>
                  <a:cubicBezTo>
                    <a:pt x="1395011" y="1036621"/>
                    <a:pt x="1392919" y="1002966"/>
                    <a:pt x="1391085" y="973270"/>
                  </a:cubicBezTo>
                  <a:close/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2" name="任意多边形: 形状 551">
              <a:extLst>
                <a:ext uri="{FF2B5EF4-FFF2-40B4-BE49-F238E27FC236}">
                  <a16:creationId xmlns:a16="http://schemas.microsoft.com/office/drawing/2014/main" id="{688E1614-DB1D-8D8B-EB9F-7A2C36A67291}"/>
                </a:ext>
              </a:extLst>
            </p:cNvPr>
            <p:cNvSpPr/>
            <p:nvPr/>
          </p:nvSpPr>
          <p:spPr>
            <a:xfrm>
              <a:off x="5115028" y="2561497"/>
              <a:ext cx="1403796" cy="1151732"/>
            </a:xfrm>
            <a:custGeom>
              <a:avLst/>
              <a:gdLst>
                <a:gd name="connsiteX0" fmla="*/ 1402261 w 1403796"/>
                <a:gd name="connsiteY0" fmla="*/ 978654 h 1151732"/>
                <a:gd name="connsiteX1" fmla="*/ 1401575 w 1403796"/>
                <a:gd name="connsiteY1" fmla="*/ 967030 h 1151732"/>
                <a:gd name="connsiteX2" fmla="*/ 1395145 w 1403796"/>
                <a:gd name="connsiteY2" fmla="*/ 884253 h 1151732"/>
                <a:gd name="connsiteX3" fmla="*/ 1329909 w 1403796"/>
                <a:gd name="connsiteY3" fmla="*/ 678771 h 1151732"/>
                <a:gd name="connsiteX4" fmla="*/ 1309009 w 1403796"/>
                <a:gd name="connsiteY4" fmla="*/ 657545 h 1151732"/>
                <a:gd name="connsiteX5" fmla="*/ 1285246 w 1403796"/>
                <a:gd name="connsiteY5" fmla="*/ 652419 h 1151732"/>
                <a:gd name="connsiteX6" fmla="*/ 1241183 w 1403796"/>
                <a:gd name="connsiteY6" fmla="*/ 651030 h 1151732"/>
                <a:gd name="connsiteX7" fmla="*/ 1136273 w 1403796"/>
                <a:gd name="connsiteY7" fmla="*/ 655659 h 1151732"/>
                <a:gd name="connsiteX8" fmla="*/ 1064161 w 1403796"/>
                <a:gd name="connsiteY8" fmla="*/ 659671 h 1151732"/>
                <a:gd name="connsiteX9" fmla="*/ 992787 w 1403796"/>
                <a:gd name="connsiteY9" fmla="*/ 661540 h 1151732"/>
                <a:gd name="connsiteX10" fmla="*/ 849557 w 1403796"/>
                <a:gd name="connsiteY10" fmla="*/ 667095 h 1151732"/>
                <a:gd name="connsiteX11" fmla="*/ 722479 w 1403796"/>
                <a:gd name="connsiteY11" fmla="*/ 676353 h 1151732"/>
                <a:gd name="connsiteX12" fmla="*/ 608927 w 1403796"/>
                <a:gd name="connsiteY12" fmla="*/ 693755 h 1151732"/>
                <a:gd name="connsiteX13" fmla="*/ 567282 w 1403796"/>
                <a:gd name="connsiteY13" fmla="*/ 698024 h 1151732"/>
                <a:gd name="connsiteX14" fmla="*/ 553137 w 1403796"/>
                <a:gd name="connsiteY14" fmla="*/ 594520 h 1151732"/>
                <a:gd name="connsiteX15" fmla="*/ 469264 w 1403796"/>
                <a:gd name="connsiteY15" fmla="*/ 358502 h 1151732"/>
                <a:gd name="connsiteX16" fmla="*/ 456954 w 1403796"/>
                <a:gd name="connsiteY16" fmla="*/ 333505 h 1151732"/>
                <a:gd name="connsiteX17" fmla="*/ 277686 w 1403796"/>
                <a:gd name="connsiteY17" fmla="*/ 118832 h 1151732"/>
                <a:gd name="connsiteX18" fmla="*/ 160105 w 1403796"/>
                <a:gd name="connsiteY18" fmla="*/ 46292 h 1151732"/>
                <a:gd name="connsiteX19" fmla="*/ 127067 w 1403796"/>
                <a:gd name="connsiteY19" fmla="*/ 33604 h 1151732"/>
                <a:gd name="connsiteX20" fmla="*/ 101212 w 1403796"/>
                <a:gd name="connsiteY20" fmla="*/ 24054 h 1151732"/>
                <a:gd name="connsiteX21" fmla="*/ 99549 w 1403796"/>
                <a:gd name="connsiteY21" fmla="*/ 23334 h 1151732"/>
                <a:gd name="connsiteX22" fmla="*/ 28912 w 1403796"/>
                <a:gd name="connsiteY22" fmla="*/ 0 h 1151732"/>
                <a:gd name="connsiteX23" fmla="*/ 20116 w 1403796"/>
                <a:gd name="connsiteY23" fmla="*/ 5898 h 1151732"/>
                <a:gd name="connsiteX24" fmla="*/ 11818 w 1403796"/>
                <a:gd name="connsiteY24" fmla="*/ 108511 h 1151732"/>
                <a:gd name="connsiteX25" fmla="*/ 74 w 1403796"/>
                <a:gd name="connsiteY25" fmla="*/ 265679 h 1151732"/>
                <a:gd name="connsiteX26" fmla="*/ 1994 w 1403796"/>
                <a:gd name="connsiteY26" fmla="*/ 274972 h 1151732"/>
                <a:gd name="connsiteX27" fmla="*/ 8886 w 1403796"/>
                <a:gd name="connsiteY27" fmla="*/ 278983 h 1151732"/>
                <a:gd name="connsiteX28" fmla="*/ 37244 w 1403796"/>
                <a:gd name="connsiteY28" fmla="*/ 287607 h 1151732"/>
                <a:gd name="connsiteX29" fmla="*/ 61247 w 1403796"/>
                <a:gd name="connsiteY29" fmla="*/ 557658 h 1151732"/>
                <a:gd name="connsiteX30" fmla="*/ 129793 w 1403796"/>
                <a:gd name="connsiteY30" fmla="*/ 807375 h 1151732"/>
                <a:gd name="connsiteX31" fmla="*/ 180525 w 1403796"/>
                <a:gd name="connsiteY31" fmla="*/ 980300 h 1151732"/>
                <a:gd name="connsiteX32" fmla="*/ 192029 w 1403796"/>
                <a:gd name="connsiteY32" fmla="*/ 1006377 h 1151732"/>
                <a:gd name="connsiteX33" fmla="*/ 212363 w 1403796"/>
                <a:gd name="connsiteY33" fmla="*/ 1024071 h 1151732"/>
                <a:gd name="connsiteX34" fmla="*/ 386231 w 1403796"/>
                <a:gd name="connsiteY34" fmla="*/ 1076449 h 1151732"/>
                <a:gd name="connsiteX35" fmla="*/ 460640 w 1403796"/>
                <a:gd name="connsiteY35" fmla="*/ 1092325 h 1151732"/>
                <a:gd name="connsiteX36" fmla="*/ 747184 w 1403796"/>
                <a:gd name="connsiteY36" fmla="*/ 1142080 h 1151732"/>
                <a:gd name="connsiteX37" fmla="*/ 943357 w 1403796"/>
                <a:gd name="connsiteY37" fmla="*/ 1151733 h 1151732"/>
                <a:gd name="connsiteX38" fmla="*/ 943375 w 1403796"/>
                <a:gd name="connsiteY38" fmla="*/ 1151733 h 1151732"/>
                <a:gd name="connsiteX39" fmla="*/ 1319725 w 1403796"/>
                <a:gd name="connsiteY39" fmla="*/ 1115659 h 1151732"/>
                <a:gd name="connsiteX40" fmla="*/ 1320702 w 1403796"/>
                <a:gd name="connsiteY40" fmla="*/ 1115488 h 1151732"/>
                <a:gd name="connsiteX41" fmla="*/ 1395403 w 1403796"/>
                <a:gd name="connsiteY41" fmla="*/ 1070602 h 1151732"/>
                <a:gd name="connsiteX42" fmla="*/ 1402261 w 1403796"/>
                <a:gd name="connsiteY42" fmla="*/ 978654 h 1151732"/>
                <a:gd name="connsiteX43" fmla="*/ 1319690 w 1403796"/>
                <a:gd name="connsiteY43" fmla="*/ 1109779 h 1151732"/>
                <a:gd name="connsiteX44" fmla="*/ 1318713 w 1403796"/>
                <a:gd name="connsiteY44" fmla="*/ 1109967 h 1151732"/>
                <a:gd name="connsiteX45" fmla="*/ 943375 w 1403796"/>
                <a:gd name="connsiteY45" fmla="*/ 1145972 h 1151732"/>
                <a:gd name="connsiteX46" fmla="*/ 747733 w 1403796"/>
                <a:gd name="connsiteY46" fmla="*/ 1136302 h 1151732"/>
                <a:gd name="connsiteX47" fmla="*/ 461960 w 1403796"/>
                <a:gd name="connsiteY47" fmla="*/ 1086633 h 1151732"/>
                <a:gd name="connsiteX48" fmla="*/ 387259 w 1403796"/>
                <a:gd name="connsiteY48" fmla="*/ 1070688 h 1151732"/>
                <a:gd name="connsiteX49" fmla="*/ 214901 w 1403796"/>
                <a:gd name="connsiteY49" fmla="*/ 1018842 h 1151732"/>
                <a:gd name="connsiteX50" fmla="*/ 196693 w 1403796"/>
                <a:gd name="connsiteY50" fmla="*/ 1003120 h 1151732"/>
                <a:gd name="connsiteX51" fmla="*/ 185908 w 1403796"/>
                <a:gd name="connsiteY51" fmla="*/ 978654 h 1151732"/>
                <a:gd name="connsiteX52" fmla="*/ 135125 w 1403796"/>
                <a:gd name="connsiteY52" fmla="*/ 805541 h 1151732"/>
                <a:gd name="connsiteX53" fmla="*/ 66733 w 1403796"/>
                <a:gd name="connsiteY53" fmla="*/ 556424 h 1151732"/>
                <a:gd name="connsiteX54" fmla="*/ 42885 w 1403796"/>
                <a:gd name="connsiteY54" fmla="*/ 285464 h 1151732"/>
                <a:gd name="connsiteX55" fmla="*/ 42919 w 1403796"/>
                <a:gd name="connsiteY55" fmla="*/ 283252 h 1151732"/>
                <a:gd name="connsiteX56" fmla="*/ 10481 w 1403796"/>
                <a:gd name="connsiteY56" fmla="*/ 273394 h 1151732"/>
                <a:gd name="connsiteX57" fmla="*/ 6417 w 1403796"/>
                <a:gd name="connsiteY57" fmla="*/ 271354 h 1151732"/>
                <a:gd name="connsiteX58" fmla="*/ 5680 w 1403796"/>
                <a:gd name="connsiteY58" fmla="*/ 265970 h 1151732"/>
                <a:gd name="connsiteX59" fmla="*/ 17407 w 1403796"/>
                <a:gd name="connsiteY59" fmla="*/ 109008 h 1151732"/>
                <a:gd name="connsiteX60" fmla="*/ 25671 w 1403796"/>
                <a:gd name="connsiteY60" fmla="*/ 6361 h 1151732"/>
                <a:gd name="connsiteX61" fmla="*/ 28946 w 1403796"/>
                <a:gd name="connsiteY61" fmla="*/ 5778 h 1151732"/>
                <a:gd name="connsiteX62" fmla="*/ 97423 w 1403796"/>
                <a:gd name="connsiteY62" fmla="*/ 28666 h 1151732"/>
                <a:gd name="connsiteX63" fmla="*/ 99138 w 1403796"/>
                <a:gd name="connsiteY63" fmla="*/ 29404 h 1151732"/>
                <a:gd name="connsiteX64" fmla="*/ 125335 w 1403796"/>
                <a:gd name="connsiteY64" fmla="*/ 39090 h 1151732"/>
                <a:gd name="connsiteX65" fmla="*/ 157842 w 1403796"/>
                <a:gd name="connsiteY65" fmla="*/ 51555 h 1151732"/>
                <a:gd name="connsiteX66" fmla="*/ 274342 w 1403796"/>
                <a:gd name="connsiteY66" fmla="*/ 123444 h 1151732"/>
                <a:gd name="connsiteX67" fmla="*/ 452067 w 1403796"/>
                <a:gd name="connsiteY67" fmla="*/ 336248 h 1151732"/>
                <a:gd name="connsiteX68" fmla="*/ 464258 w 1403796"/>
                <a:gd name="connsiteY68" fmla="*/ 361005 h 1151732"/>
                <a:gd name="connsiteX69" fmla="*/ 547634 w 1403796"/>
                <a:gd name="connsiteY69" fmla="*/ 595360 h 1151732"/>
                <a:gd name="connsiteX70" fmla="*/ 562121 w 1403796"/>
                <a:gd name="connsiteY70" fmla="*/ 701539 h 1151732"/>
                <a:gd name="connsiteX71" fmla="*/ 562481 w 1403796"/>
                <a:gd name="connsiteY71" fmla="*/ 704317 h 1151732"/>
                <a:gd name="connsiteX72" fmla="*/ 609750 w 1403796"/>
                <a:gd name="connsiteY72" fmla="*/ 699465 h 1151732"/>
                <a:gd name="connsiteX73" fmla="*/ 722993 w 1403796"/>
                <a:gd name="connsiteY73" fmla="*/ 682114 h 1151732"/>
                <a:gd name="connsiteX74" fmla="*/ 849986 w 1403796"/>
                <a:gd name="connsiteY74" fmla="*/ 672855 h 1151732"/>
                <a:gd name="connsiteX75" fmla="*/ 849986 w 1403796"/>
                <a:gd name="connsiteY75" fmla="*/ 672873 h 1151732"/>
                <a:gd name="connsiteX76" fmla="*/ 992924 w 1403796"/>
                <a:gd name="connsiteY76" fmla="*/ 667318 h 1151732"/>
                <a:gd name="connsiteX77" fmla="*/ 1064367 w 1403796"/>
                <a:gd name="connsiteY77" fmla="*/ 665449 h 1151732"/>
                <a:gd name="connsiteX78" fmla="*/ 1136650 w 1403796"/>
                <a:gd name="connsiteY78" fmla="*/ 661437 h 1151732"/>
                <a:gd name="connsiteX79" fmla="*/ 1241200 w 1403796"/>
                <a:gd name="connsiteY79" fmla="*/ 656825 h 1151732"/>
                <a:gd name="connsiteX80" fmla="*/ 1284903 w 1403796"/>
                <a:gd name="connsiteY80" fmla="*/ 658214 h 1151732"/>
                <a:gd name="connsiteX81" fmla="*/ 1306540 w 1403796"/>
                <a:gd name="connsiteY81" fmla="*/ 662757 h 1151732"/>
                <a:gd name="connsiteX82" fmla="*/ 1325331 w 1403796"/>
                <a:gd name="connsiteY82" fmla="*/ 682097 h 1151732"/>
                <a:gd name="connsiteX83" fmla="*/ 1389608 w 1403796"/>
                <a:gd name="connsiteY83" fmla="*/ 884939 h 1151732"/>
                <a:gd name="connsiteX84" fmla="*/ 1396020 w 1403796"/>
                <a:gd name="connsiteY84" fmla="*/ 967372 h 1151732"/>
                <a:gd name="connsiteX85" fmla="*/ 1396706 w 1403796"/>
                <a:gd name="connsiteY85" fmla="*/ 979048 h 1151732"/>
                <a:gd name="connsiteX86" fmla="*/ 1390259 w 1403796"/>
                <a:gd name="connsiteY86" fmla="*/ 1068391 h 1151732"/>
                <a:gd name="connsiteX87" fmla="*/ 1319690 w 1403796"/>
                <a:gd name="connsiteY87" fmla="*/ 1109779 h 115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403796" h="1151732">
                  <a:moveTo>
                    <a:pt x="1402261" y="978654"/>
                  </a:moveTo>
                  <a:cubicBezTo>
                    <a:pt x="1402021" y="974676"/>
                    <a:pt x="1401764" y="970784"/>
                    <a:pt x="1401575" y="967030"/>
                  </a:cubicBezTo>
                  <a:cubicBezTo>
                    <a:pt x="1400340" y="944347"/>
                    <a:pt x="1398506" y="914446"/>
                    <a:pt x="1395145" y="884253"/>
                  </a:cubicBezTo>
                  <a:cubicBezTo>
                    <a:pt x="1385253" y="795597"/>
                    <a:pt x="1364525" y="730308"/>
                    <a:pt x="1329909" y="678771"/>
                  </a:cubicBezTo>
                  <a:cubicBezTo>
                    <a:pt x="1324319" y="670455"/>
                    <a:pt x="1317924" y="662123"/>
                    <a:pt x="1309009" y="657545"/>
                  </a:cubicBezTo>
                  <a:cubicBezTo>
                    <a:pt x="1301671" y="653790"/>
                    <a:pt x="1293578" y="652967"/>
                    <a:pt x="1285246" y="652419"/>
                  </a:cubicBezTo>
                  <a:cubicBezTo>
                    <a:pt x="1271273" y="651476"/>
                    <a:pt x="1256871" y="651030"/>
                    <a:pt x="1241183" y="651030"/>
                  </a:cubicBezTo>
                  <a:cubicBezTo>
                    <a:pt x="1206190" y="651030"/>
                    <a:pt x="1170649" y="653379"/>
                    <a:pt x="1136273" y="655659"/>
                  </a:cubicBezTo>
                  <a:cubicBezTo>
                    <a:pt x="1112613" y="657219"/>
                    <a:pt x="1088164" y="658848"/>
                    <a:pt x="1064161" y="659671"/>
                  </a:cubicBezTo>
                  <a:cubicBezTo>
                    <a:pt x="1040433" y="660494"/>
                    <a:pt x="1016206" y="661025"/>
                    <a:pt x="992787" y="661540"/>
                  </a:cubicBezTo>
                  <a:cubicBezTo>
                    <a:pt x="945758" y="662568"/>
                    <a:pt x="897135" y="663631"/>
                    <a:pt x="849557" y="667095"/>
                  </a:cubicBezTo>
                  <a:cubicBezTo>
                    <a:pt x="848803" y="667146"/>
                    <a:pt x="722564" y="676353"/>
                    <a:pt x="722479" y="676353"/>
                  </a:cubicBezTo>
                  <a:cubicBezTo>
                    <a:pt x="684177" y="680588"/>
                    <a:pt x="645892" y="686469"/>
                    <a:pt x="608927" y="693755"/>
                  </a:cubicBezTo>
                  <a:lnTo>
                    <a:pt x="567282" y="698024"/>
                  </a:lnTo>
                  <a:cubicBezTo>
                    <a:pt x="563716" y="669992"/>
                    <a:pt x="558949" y="635188"/>
                    <a:pt x="553137" y="594520"/>
                  </a:cubicBezTo>
                  <a:cubicBezTo>
                    <a:pt x="541650" y="514384"/>
                    <a:pt x="498102" y="420584"/>
                    <a:pt x="469264" y="358502"/>
                  </a:cubicBezTo>
                  <a:cubicBezTo>
                    <a:pt x="465389" y="350169"/>
                    <a:pt x="461257" y="341768"/>
                    <a:pt x="456954" y="333505"/>
                  </a:cubicBezTo>
                  <a:cubicBezTo>
                    <a:pt x="414108" y="251294"/>
                    <a:pt x="352112" y="177056"/>
                    <a:pt x="277686" y="118832"/>
                  </a:cubicBezTo>
                  <a:cubicBezTo>
                    <a:pt x="240361" y="89634"/>
                    <a:pt x="200808" y="65220"/>
                    <a:pt x="160105" y="46292"/>
                  </a:cubicBezTo>
                  <a:cubicBezTo>
                    <a:pt x="149235" y="41234"/>
                    <a:pt x="137971" y="37359"/>
                    <a:pt x="127067" y="33604"/>
                  </a:cubicBezTo>
                  <a:cubicBezTo>
                    <a:pt x="118494" y="30655"/>
                    <a:pt x="109630" y="27603"/>
                    <a:pt x="101212" y="24054"/>
                  </a:cubicBezTo>
                  <a:lnTo>
                    <a:pt x="99549" y="23334"/>
                  </a:lnTo>
                  <a:cubicBezTo>
                    <a:pt x="64247" y="8075"/>
                    <a:pt x="39833" y="0"/>
                    <a:pt x="28912" y="0"/>
                  </a:cubicBezTo>
                  <a:cubicBezTo>
                    <a:pt x="21625" y="0"/>
                    <a:pt x="20271" y="3703"/>
                    <a:pt x="20116" y="5898"/>
                  </a:cubicBezTo>
                  <a:cubicBezTo>
                    <a:pt x="17665" y="40068"/>
                    <a:pt x="14699" y="74872"/>
                    <a:pt x="11818" y="108511"/>
                  </a:cubicBezTo>
                  <a:cubicBezTo>
                    <a:pt x="7412" y="159963"/>
                    <a:pt x="2851" y="213181"/>
                    <a:pt x="74" y="265679"/>
                  </a:cubicBezTo>
                  <a:cubicBezTo>
                    <a:pt x="-64" y="268199"/>
                    <a:pt x="-252" y="272005"/>
                    <a:pt x="1994" y="274972"/>
                  </a:cubicBezTo>
                  <a:cubicBezTo>
                    <a:pt x="3897" y="277475"/>
                    <a:pt x="6777" y="278349"/>
                    <a:pt x="8886" y="278983"/>
                  </a:cubicBezTo>
                  <a:lnTo>
                    <a:pt x="37244" y="287607"/>
                  </a:lnTo>
                  <a:cubicBezTo>
                    <a:pt x="35890" y="380310"/>
                    <a:pt x="44188" y="473648"/>
                    <a:pt x="61247" y="557658"/>
                  </a:cubicBezTo>
                  <a:cubicBezTo>
                    <a:pt x="78512" y="642646"/>
                    <a:pt x="104572" y="726382"/>
                    <a:pt x="129793" y="807375"/>
                  </a:cubicBezTo>
                  <a:cubicBezTo>
                    <a:pt x="147332" y="863731"/>
                    <a:pt x="165489" y="922007"/>
                    <a:pt x="180525" y="980300"/>
                  </a:cubicBezTo>
                  <a:cubicBezTo>
                    <a:pt x="183560" y="990724"/>
                    <a:pt x="187452" y="999536"/>
                    <a:pt x="192029" y="1006377"/>
                  </a:cubicBezTo>
                  <a:cubicBezTo>
                    <a:pt x="196144" y="1013132"/>
                    <a:pt x="202985" y="1019082"/>
                    <a:pt x="212363" y="1024071"/>
                  </a:cubicBezTo>
                  <a:cubicBezTo>
                    <a:pt x="267313" y="1053269"/>
                    <a:pt x="327766" y="1065065"/>
                    <a:pt x="386231" y="1076449"/>
                  </a:cubicBezTo>
                  <a:cubicBezTo>
                    <a:pt x="410748" y="1081232"/>
                    <a:pt x="436106" y="1086170"/>
                    <a:pt x="460640" y="1092325"/>
                  </a:cubicBezTo>
                  <a:cubicBezTo>
                    <a:pt x="554286" y="1115814"/>
                    <a:pt x="650709" y="1132530"/>
                    <a:pt x="747184" y="1142080"/>
                  </a:cubicBezTo>
                  <a:cubicBezTo>
                    <a:pt x="812112" y="1148509"/>
                    <a:pt x="878103" y="1151733"/>
                    <a:pt x="943357" y="1151733"/>
                  </a:cubicBezTo>
                  <a:lnTo>
                    <a:pt x="943375" y="1151733"/>
                  </a:lnTo>
                  <a:cubicBezTo>
                    <a:pt x="1069819" y="1151733"/>
                    <a:pt x="1196452" y="1139628"/>
                    <a:pt x="1319725" y="1115659"/>
                  </a:cubicBezTo>
                  <a:lnTo>
                    <a:pt x="1320702" y="1115488"/>
                  </a:lnTo>
                  <a:cubicBezTo>
                    <a:pt x="1352351" y="1109333"/>
                    <a:pt x="1382252" y="1103538"/>
                    <a:pt x="1395403" y="1070602"/>
                  </a:cubicBezTo>
                  <a:cubicBezTo>
                    <a:pt x="1406290" y="1043325"/>
                    <a:pt x="1404146" y="1008966"/>
                    <a:pt x="1402261" y="978654"/>
                  </a:cubicBezTo>
                  <a:close/>
                  <a:moveTo>
                    <a:pt x="1319690" y="1109779"/>
                  </a:moveTo>
                  <a:lnTo>
                    <a:pt x="1318713" y="1109967"/>
                  </a:lnTo>
                  <a:cubicBezTo>
                    <a:pt x="1195766" y="1133868"/>
                    <a:pt x="1069493" y="1145989"/>
                    <a:pt x="943375" y="1145972"/>
                  </a:cubicBezTo>
                  <a:cubicBezTo>
                    <a:pt x="878309" y="1145972"/>
                    <a:pt x="812490" y="1142714"/>
                    <a:pt x="747733" y="1136302"/>
                  </a:cubicBezTo>
                  <a:cubicBezTo>
                    <a:pt x="651515" y="1126769"/>
                    <a:pt x="555366" y="1110070"/>
                    <a:pt x="461960" y="1086633"/>
                  </a:cubicBezTo>
                  <a:cubicBezTo>
                    <a:pt x="437271" y="1080444"/>
                    <a:pt x="411845" y="1075489"/>
                    <a:pt x="387259" y="1070688"/>
                  </a:cubicBezTo>
                  <a:cubicBezTo>
                    <a:pt x="329189" y="1059372"/>
                    <a:pt x="269130" y="1047663"/>
                    <a:pt x="214901" y="1018842"/>
                  </a:cubicBezTo>
                  <a:cubicBezTo>
                    <a:pt x="206431" y="1014349"/>
                    <a:pt x="200327" y="1009086"/>
                    <a:pt x="196693" y="1003120"/>
                  </a:cubicBezTo>
                  <a:cubicBezTo>
                    <a:pt x="192389" y="996673"/>
                    <a:pt x="188755" y="988409"/>
                    <a:pt x="185908" y="978654"/>
                  </a:cubicBezTo>
                  <a:cubicBezTo>
                    <a:pt x="170855" y="920309"/>
                    <a:pt x="152681" y="861965"/>
                    <a:pt x="135125" y="805541"/>
                  </a:cubicBezTo>
                  <a:cubicBezTo>
                    <a:pt x="109956" y="724702"/>
                    <a:pt x="83930" y="641103"/>
                    <a:pt x="66733" y="556424"/>
                  </a:cubicBezTo>
                  <a:cubicBezTo>
                    <a:pt x="49623" y="472156"/>
                    <a:pt x="41376" y="378459"/>
                    <a:pt x="42885" y="285464"/>
                  </a:cubicBezTo>
                  <a:lnTo>
                    <a:pt x="42919" y="283252"/>
                  </a:lnTo>
                  <a:lnTo>
                    <a:pt x="10481" y="273394"/>
                  </a:lnTo>
                  <a:cubicBezTo>
                    <a:pt x="8698" y="272846"/>
                    <a:pt x="7154" y="272331"/>
                    <a:pt x="6417" y="271354"/>
                  </a:cubicBezTo>
                  <a:cubicBezTo>
                    <a:pt x="5543" y="270188"/>
                    <a:pt x="5560" y="268148"/>
                    <a:pt x="5680" y="265970"/>
                  </a:cubicBezTo>
                  <a:cubicBezTo>
                    <a:pt x="8458" y="213575"/>
                    <a:pt x="13001" y="160409"/>
                    <a:pt x="17407" y="109008"/>
                  </a:cubicBezTo>
                  <a:cubicBezTo>
                    <a:pt x="20288" y="75335"/>
                    <a:pt x="23271" y="40531"/>
                    <a:pt x="25671" y="6361"/>
                  </a:cubicBezTo>
                  <a:cubicBezTo>
                    <a:pt x="25671" y="6361"/>
                    <a:pt x="26306" y="5778"/>
                    <a:pt x="28946" y="5778"/>
                  </a:cubicBezTo>
                  <a:cubicBezTo>
                    <a:pt x="34758" y="5778"/>
                    <a:pt x="51372" y="8744"/>
                    <a:pt x="97423" y="28666"/>
                  </a:cubicBezTo>
                  <a:lnTo>
                    <a:pt x="99138" y="29404"/>
                  </a:lnTo>
                  <a:cubicBezTo>
                    <a:pt x="107727" y="33038"/>
                    <a:pt x="116677" y="36107"/>
                    <a:pt x="125335" y="39090"/>
                  </a:cubicBezTo>
                  <a:cubicBezTo>
                    <a:pt x="136102" y="42794"/>
                    <a:pt x="147229" y="46634"/>
                    <a:pt x="157842" y="51555"/>
                  </a:cubicBezTo>
                  <a:cubicBezTo>
                    <a:pt x="198150" y="70312"/>
                    <a:pt x="237343" y="94503"/>
                    <a:pt x="274342" y="123444"/>
                  </a:cubicBezTo>
                  <a:cubicBezTo>
                    <a:pt x="348134" y="181171"/>
                    <a:pt x="409582" y="254758"/>
                    <a:pt x="452067" y="336248"/>
                  </a:cubicBezTo>
                  <a:cubicBezTo>
                    <a:pt x="456336" y="344426"/>
                    <a:pt x="460434" y="352758"/>
                    <a:pt x="464258" y="361005"/>
                  </a:cubicBezTo>
                  <a:cubicBezTo>
                    <a:pt x="492941" y="422761"/>
                    <a:pt x="536284" y="516099"/>
                    <a:pt x="547634" y="595360"/>
                  </a:cubicBezTo>
                  <a:cubicBezTo>
                    <a:pt x="553651" y="637348"/>
                    <a:pt x="558521" y="673078"/>
                    <a:pt x="562121" y="701539"/>
                  </a:cubicBezTo>
                  <a:lnTo>
                    <a:pt x="562481" y="704317"/>
                  </a:lnTo>
                  <a:lnTo>
                    <a:pt x="609750" y="699465"/>
                  </a:lnTo>
                  <a:cubicBezTo>
                    <a:pt x="646800" y="692161"/>
                    <a:pt x="684931" y="686331"/>
                    <a:pt x="722993" y="682114"/>
                  </a:cubicBezTo>
                  <a:cubicBezTo>
                    <a:pt x="833338" y="674073"/>
                    <a:pt x="847928" y="673010"/>
                    <a:pt x="849986" y="672855"/>
                  </a:cubicBezTo>
                  <a:lnTo>
                    <a:pt x="849986" y="672873"/>
                  </a:lnTo>
                  <a:cubicBezTo>
                    <a:pt x="897409" y="669426"/>
                    <a:pt x="945963" y="668346"/>
                    <a:pt x="992924" y="667318"/>
                  </a:cubicBezTo>
                  <a:cubicBezTo>
                    <a:pt x="1016361" y="666803"/>
                    <a:pt x="1040604" y="666272"/>
                    <a:pt x="1064367" y="665449"/>
                  </a:cubicBezTo>
                  <a:cubicBezTo>
                    <a:pt x="1088456" y="664609"/>
                    <a:pt x="1112956" y="662997"/>
                    <a:pt x="1136650" y="661437"/>
                  </a:cubicBezTo>
                  <a:cubicBezTo>
                    <a:pt x="1170923" y="659174"/>
                    <a:pt x="1206379" y="656825"/>
                    <a:pt x="1241200" y="656825"/>
                  </a:cubicBezTo>
                  <a:cubicBezTo>
                    <a:pt x="1256768" y="656825"/>
                    <a:pt x="1271050" y="657271"/>
                    <a:pt x="1284903" y="658214"/>
                  </a:cubicBezTo>
                  <a:cubicBezTo>
                    <a:pt x="1292652" y="658728"/>
                    <a:pt x="1300145" y="659465"/>
                    <a:pt x="1306540" y="662757"/>
                  </a:cubicBezTo>
                  <a:cubicBezTo>
                    <a:pt x="1313878" y="666512"/>
                    <a:pt x="1319347" y="673216"/>
                    <a:pt x="1325331" y="682097"/>
                  </a:cubicBezTo>
                  <a:cubicBezTo>
                    <a:pt x="1359415" y="732811"/>
                    <a:pt x="1379835" y="797260"/>
                    <a:pt x="1389608" y="884939"/>
                  </a:cubicBezTo>
                  <a:cubicBezTo>
                    <a:pt x="1392951" y="914977"/>
                    <a:pt x="1394785" y="944775"/>
                    <a:pt x="1396020" y="967372"/>
                  </a:cubicBezTo>
                  <a:cubicBezTo>
                    <a:pt x="1396226" y="971144"/>
                    <a:pt x="1396466" y="975053"/>
                    <a:pt x="1396706" y="979048"/>
                  </a:cubicBezTo>
                  <a:cubicBezTo>
                    <a:pt x="1398540" y="1008743"/>
                    <a:pt x="1400632" y="1042399"/>
                    <a:pt x="1390259" y="1068391"/>
                  </a:cubicBezTo>
                  <a:cubicBezTo>
                    <a:pt x="1378258" y="1098394"/>
                    <a:pt x="1351117" y="1103675"/>
                    <a:pt x="1319690" y="11097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3" name="任意多边形: 形状 552">
              <a:extLst>
                <a:ext uri="{FF2B5EF4-FFF2-40B4-BE49-F238E27FC236}">
                  <a16:creationId xmlns:a16="http://schemas.microsoft.com/office/drawing/2014/main" id="{E542904C-EB0F-DAC6-EAA5-98F4DC9EB7C3}"/>
                </a:ext>
              </a:extLst>
            </p:cNvPr>
            <p:cNvSpPr/>
            <p:nvPr/>
          </p:nvSpPr>
          <p:spPr>
            <a:xfrm>
              <a:off x="6307397" y="3214261"/>
              <a:ext cx="210360" cy="451543"/>
            </a:xfrm>
            <a:custGeom>
              <a:avLst/>
              <a:gdLst>
                <a:gd name="connsiteX0" fmla="*/ 92499 w 210360"/>
                <a:gd name="connsiteY0" fmla="*/ 445819 h 451543"/>
                <a:gd name="connsiteX1" fmla="*/ 193089 w 210360"/>
                <a:gd name="connsiteY1" fmla="*/ 422571 h 451543"/>
                <a:gd name="connsiteX2" fmla="*/ 206411 w 210360"/>
                <a:gd name="connsiteY2" fmla="*/ 306465 h 451543"/>
                <a:gd name="connsiteX3" fmla="*/ 199999 w 210360"/>
                <a:gd name="connsiteY3" fmla="*/ 223860 h 451543"/>
                <a:gd name="connsiteX4" fmla="*/ 139202 w 210360"/>
                <a:gd name="connsiteY4" fmla="*/ 19920 h 451543"/>
                <a:gd name="connsiteX5" fmla="*/ 30572 w 210360"/>
                <a:gd name="connsiteY5" fmla="*/ 47952 h 451543"/>
                <a:gd name="connsiteX6" fmla="*/ 12072 w 210360"/>
                <a:gd name="connsiteY6" fmla="*/ 314060 h 451543"/>
                <a:gd name="connsiteX7" fmla="*/ 92499 w 210360"/>
                <a:gd name="connsiteY7" fmla="*/ 445819 h 45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360" h="451543">
                  <a:moveTo>
                    <a:pt x="92499" y="445819"/>
                  </a:moveTo>
                  <a:cubicBezTo>
                    <a:pt x="125298" y="457924"/>
                    <a:pt x="169618" y="451134"/>
                    <a:pt x="193089" y="422571"/>
                  </a:cubicBezTo>
                  <a:cubicBezTo>
                    <a:pt x="219270" y="390698"/>
                    <a:pt x="208468" y="344390"/>
                    <a:pt x="206411" y="306465"/>
                  </a:cubicBezTo>
                  <a:cubicBezTo>
                    <a:pt x="204936" y="279118"/>
                    <a:pt x="203067" y="251395"/>
                    <a:pt x="199999" y="223860"/>
                  </a:cubicBezTo>
                  <a:cubicBezTo>
                    <a:pt x="192198" y="153857"/>
                    <a:pt x="175687" y="80339"/>
                    <a:pt x="139202" y="19920"/>
                  </a:cubicBezTo>
                  <a:cubicBezTo>
                    <a:pt x="112765" y="-23868"/>
                    <a:pt x="48643" y="13234"/>
                    <a:pt x="30572" y="47952"/>
                  </a:cubicBezTo>
                  <a:cubicBezTo>
                    <a:pt x="-10113" y="126116"/>
                    <a:pt x="-3461" y="229449"/>
                    <a:pt x="12072" y="314060"/>
                  </a:cubicBezTo>
                  <a:cubicBezTo>
                    <a:pt x="21211" y="363849"/>
                    <a:pt x="41870" y="427131"/>
                    <a:pt x="92499" y="44581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4" name="任意多边形: 形状 553">
              <a:extLst>
                <a:ext uri="{FF2B5EF4-FFF2-40B4-BE49-F238E27FC236}">
                  <a16:creationId xmlns:a16="http://schemas.microsoft.com/office/drawing/2014/main" id="{6B77C911-DBA0-12B7-8D79-A015C6BE2192}"/>
                </a:ext>
              </a:extLst>
            </p:cNvPr>
            <p:cNvSpPr/>
            <p:nvPr/>
          </p:nvSpPr>
          <p:spPr>
            <a:xfrm>
              <a:off x="4031066" y="3922360"/>
              <a:ext cx="360066" cy="353929"/>
            </a:xfrm>
            <a:custGeom>
              <a:avLst/>
              <a:gdLst>
                <a:gd name="connsiteX0" fmla="*/ 359179 w 360066"/>
                <a:gd name="connsiteY0" fmla="*/ 320067 h 353929"/>
                <a:gd name="connsiteX1" fmla="*/ 339891 w 360066"/>
                <a:gd name="connsiteY1" fmla="*/ 233416 h 353929"/>
                <a:gd name="connsiteX2" fmla="*/ 295262 w 360066"/>
                <a:gd name="connsiteY2" fmla="*/ 159470 h 353929"/>
                <a:gd name="connsiteX3" fmla="*/ 204068 w 360066"/>
                <a:gd name="connsiteY3" fmla="*/ 76334 h 353929"/>
                <a:gd name="connsiteX4" fmla="*/ 180494 w 360066"/>
                <a:gd name="connsiteY4" fmla="*/ 57817 h 353929"/>
                <a:gd name="connsiteX5" fmla="*/ 114142 w 360066"/>
                <a:gd name="connsiteY5" fmla="*/ 20783 h 353929"/>
                <a:gd name="connsiteX6" fmla="*/ 49334 w 360066"/>
                <a:gd name="connsiteY6" fmla="*/ 38 h 353929"/>
                <a:gd name="connsiteX7" fmla="*/ 16639 w 360066"/>
                <a:gd name="connsiteY7" fmla="*/ 8491 h 353929"/>
                <a:gd name="connsiteX8" fmla="*/ 780 w 360066"/>
                <a:gd name="connsiteY8" fmla="*/ 58297 h 353929"/>
                <a:gd name="connsiteX9" fmla="*/ 34607 w 360066"/>
                <a:gd name="connsiteY9" fmla="*/ 133581 h 353929"/>
                <a:gd name="connsiteX10" fmla="*/ 85853 w 360066"/>
                <a:gd name="connsiteY10" fmla="*/ 196571 h 353929"/>
                <a:gd name="connsiteX11" fmla="*/ 142620 w 360066"/>
                <a:gd name="connsiteY11" fmla="*/ 256527 h 353929"/>
                <a:gd name="connsiteX12" fmla="*/ 208131 w 360066"/>
                <a:gd name="connsiteY12" fmla="*/ 308014 h 353929"/>
                <a:gd name="connsiteX13" fmla="*/ 247051 w 360066"/>
                <a:gd name="connsiteY13" fmla="*/ 329617 h 353929"/>
                <a:gd name="connsiteX14" fmla="*/ 328455 w 360066"/>
                <a:gd name="connsiteY14" fmla="*/ 353380 h 353929"/>
                <a:gd name="connsiteX15" fmla="*/ 351498 w 360066"/>
                <a:gd name="connsiteY15" fmla="*/ 342218 h 353929"/>
                <a:gd name="connsiteX16" fmla="*/ 358236 w 360066"/>
                <a:gd name="connsiteY16" fmla="*/ 325656 h 353929"/>
                <a:gd name="connsiteX17" fmla="*/ 359179 w 360066"/>
                <a:gd name="connsiteY17" fmla="*/ 320067 h 353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0066" h="353929">
                  <a:moveTo>
                    <a:pt x="359179" y="320067"/>
                  </a:moveTo>
                  <a:cubicBezTo>
                    <a:pt x="363242" y="290457"/>
                    <a:pt x="352750" y="260231"/>
                    <a:pt x="339891" y="233416"/>
                  </a:cubicBezTo>
                  <a:cubicBezTo>
                    <a:pt x="327341" y="207235"/>
                    <a:pt x="312356" y="182427"/>
                    <a:pt x="295262" y="159470"/>
                  </a:cubicBezTo>
                  <a:cubicBezTo>
                    <a:pt x="270213" y="125831"/>
                    <a:pt x="235735" y="102154"/>
                    <a:pt x="204068" y="76334"/>
                  </a:cubicBezTo>
                  <a:cubicBezTo>
                    <a:pt x="196319" y="70007"/>
                    <a:pt x="188552" y="63680"/>
                    <a:pt x="180494" y="57817"/>
                  </a:cubicBezTo>
                  <a:cubicBezTo>
                    <a:pt x="159800" y="42729"/>
                    <a:pt x="137288" y="30762"/>
                    <a:pt x="114142" y="20783"/>
                  </a:cubicBezTo>
                  <a:cubicBezTo>
                    <a:pt x="93997" y="12091"/>
                    <a:pt x="71194" y="655"/>
                    <a:pt x="49334" y="38"/>
                  </a:cubicBezTo>
                  <a:cubicBezTo>
                    <a:pt x="37933" y="-287"/>
                    <a:pt x="25949" y="1376"/>
                    <a:pt x="16639" y="8491"/>
                  </a:cubicBezTo>
                  <a:cubicBezTo>
                    <a:pt x="2649" y="19172"/>
                    <a:pt x="-2032" y="40021"/>
                    <a:pt x="780" y="58297"/>
                  </a:cubicBezTo>
                  <a:cubicBezTo>
                    <a:pt x="4860" y="84769"/>
                    <a:pt x="21131" y="111446"/>
                    <a:pt x="34607" y="133581"/>
                  </a:cubicBezTo>
                  <a:cubicBezTo>
                    <a:pt x="48872" y="157001"/>
                    <a:pt x="66051" y="178432"/>
                    <a:pt x="85853" y="196571"/>
                  </a:cubicBezTo>
                  <a:cubicBezTo>
                    <a:pt x="105879" y="214917"/>
                    <a:pt x="122766" y="237719"/>
                    <a:pt x="142620" y="256527"/>
                  </a:cubicBezTo>
                  <a:cubicBezTo>
                    <a:pt x="162954" y="275781"/>
                    <a:pt x="184643" y="293492"/>
                    <a:pt x="208131" y="308014"/>
                  </a:cubicBezTo>
                  <a:cubicBezTo>
                    <a:pt x="220785" y="315849"/>
                    <a:pt x="233918" y="322741"/>
                    <a:pt x="247051" y="329617"/>
                  </a:cubicBezTo>
                  <a:cubicBezTo>
                    <a:pt x="272700" y="343076"/>
                    <a:pt x="300132" y="356877"/>
                    <a:pt x="328455" y="353380"/>
                  </a:cubicBezTo>
                  <a:cubicBezTo>
                    <a:pt x="337027" y="352317"/>
                    <a:pt x="345909" y="349333"/>
                    <a:pt x="351498" y="342218"/>
                  </a:cubicBezTo>
                  <a:cubicBezTo>
                    <a:pt x="355150" y="337572"/>
                    <a:pt x="357036" y="331605"/>
                    <a:pt x="358236" y="325656"/>
                  </a:cubicBezTo>
                  <a:cubicBezTo>
                    <a:pt x="358613" y="323805"/>
                    <a:pt x="358922" y="321936"/>
                    <a:pt x="359179" y="32006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5" name="任意多边形: 形状 554">
              <a:extLst>
                <a:ext uri="{FF2B5EF4-FFF2-40B4-BE49-F238E27FC236}">
                  <a16:creationId xmlns:a16="http://schemas.microsoft.com/office/drawing/2014/main" id="{A0F9029D-4AFC-8DD3-33E7-4D944F19E816}"/>
                </a:ext>
              </a:extLst>
            </p:cNvPr>
            <p:cNvSpPr/>
            <p:nvPr/>
          </p:nvSpPr>
          <p:spPr>
            <a:xfrm>
              <a:off x="6354793" y="3253685"/>
              <a:ext cx="408051" cy="334216"/>
            </a:xfrm>
            <a:custGeom>
              <a:avLst/>
              <a:gdLst>
                <a:gd name="connsiteX0" fmla="*/ 405972 w 408051"/>
                <a:gd name="connsiteY0" fmla="*/ 144437 h 334216"/>
                <a:gd name="connsiteX1" fmla="*/ 405029 w 408051"/>
                <a:gd name="connsiteY1" fmla="*/ 134818 h 334216"/>
                <a:gd name="connsiteX2" fmla="*/ 353457 w 408051"/>
                <a:gd name="connsiteY2" fmla="*/ 16209 h 334216"/>
                <a:gd name="connsiteX3" fmla="*/ 226738 w 408051"/>
                <a:gd name="connsiteY3" fmla="*/ 9917 h 334216"/>
                <a:gd name="connsiteX4" fmla="*/ 44058 w 408051"/>
                <a:gd name="connsiteY4" fmla="*/ 35857 h 334216"/>
                <a:gd name="connsiteX5" fmla="*/ 11705 w 408051"/>
                <a:gd name="connsiteY5" fmla="*/ 59569 h 334216"/>
                <a:gd name="connsiteX6" fmla="*/ 2258 w 408051"/>
                <a:gd name="connsiteY6" fmla="*/ 113781 h 334216"/>
                <a:gd name="connsiteX7" fmla="*/ 4864 w 408051"/>
                <a:gd name="connsiteY7" fmla="*/ 225258 h 334216"/>
                <a:gd name="connsiteX8" fmla="*/ 27976 w 408051"/>
                <a:gd name="connsiteY8" fmla="*/ 327494 h 334216"/>
                <a:gd name="connsiteX9" fmla="*/ 127400 w 408051"/>
                <a:gd name="connsiteY9" fmla="*/ 318013 h 334216"/>
                <a:gd name="connsiteX10" fmla="*/ 203952 w 408051"/>
                <a:gd name="connsiteY10" fmla="*/ 310194 h 334216"/>
                <a:gd name="connsiteX11" fmla="*/ 277659 w 408051"/>
                <a:gd name="connsiteY11" fmla="*/ 333855 h 334216"/>
                <a:gd name="connsiteX12" fmla="*/ 352856 w 408051"/>
                <a:gd name="connsiteY12" fmla="*/ 317018 h 334216"/>
                <a:gd name="connsiteX13" fmla="*/ 376414 w 408051"/>
                <a:gd name="connsiteY13" fmla="*/ 298176 h 334216"/>
                <a:gd name="connsiteX14" fmla="*/ 391501 w 408051"/>
                <a:gd name="connsiteY14" fmla="*/ 273864 h 334216"/>
                <a:gd name="connsiteX15" fmla="*/ 405972 w 408051"/>
                <a:gd name="connsiteY15" fmla="*/ 144437 h 334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8051" h="334216">
                  <a:moveTo>
                    <a:pt x="405972" y="144437"/>
                  </a:moveTo>
                  <a:cubicBezTo>
                    <a:pt x="405680" y="141213"/>
                    <a:pt x="405355" y="138007"/>
                    <a:pt x="405029" y="134818"/>
                  </a:cubicBezTo>
                  <a:cubicBezTo>
                    <a:pt x="400348" y="90241"/>
                    <a:pt x="389495" y="41052"/>
                    <a:pt x="353457" y="16209"/>
                  </a:cubicBezTo>
                  <a:cubicBezTo>
                    <a:pt x="317212" y="-8771"/>
                    <a:pt x="269241" y="110"/>
                    <a:pt x="226738" y="9917"/>
                  </a:cubicBezTo>
                  <a:cubicBezTo>
                    <a:pt x="166816" y="23770"/>
                    <a:pt x="105831" y="36217"/>
                    <a:pt x="44058" y="35857"/>
                  </a:cubicBezTo>
                  <a:cubicBezTo>
                    <a:pt x="22147" y="35737"/>
                    <a:pt x="17706" y="37212"/>
                    <a:pt x="11705" y="59569"/>
                  </a:cubicBezTo>
                  <a:cubicBezTo>
                    <a:pt x="6973" y="77194"/>
                    <a:pt x="4162" y="95625"/>
                    <a:pt x="2258" y="113781"/>
                  </a:cubicBezTo>
                  <a:cubicBezTo>
                    <a:pt x="-1650" y="150883"/>
                    <a:pt x="-296" y="188362"/>
                    <a:pt x="4864" y="225258"/>
                  </a:cubicBezTo>
                  <a:cubicBezTo>
                    <a:pt x="6287" y="235425"/>
                    <a:pt x="22112" y="328043"/>
                    <a:pt x="27976" y="327494"/>
                  </a:cubicBezTo>
                  <a:cubicBezTo>
                    <a:pt x="61117" y="324339"/>
                    <a:pt x="94259" y="321167"/>
                    <a:pt x="127400" y="318013"/>
                  </a:cubicBezTo>
                  <a:cubicBezTo>
                    <a:pt x="150820" y="315784"/>
                    <a:pt x="180618" y="307023"/>
                    <a:pt x="203952" y="310194"/>
                  </a:cubicBezTo>
                  <a:cubicBezTo>
                    <a:pt x="229378" y="313640"/>
                    <a:pt x="250501" y="331883"/>
                    <a:pt x="277659" y="333855"/>
                  </a:cubicBezTo>
                  <a:cubicBezTo>
                    <a:pt x="303582" y="335741"/>
                    <a:pt x="330139" y="330271"/>
                    <a:pt x="352856" y="317018"/>
                  </a:cubicBezTo>
                  <a:cubicBezTo>
                    <a:pt x="361532" y="311943"/>
                    <a:pt x="369727" y="305823"/>
                    <a:pt x="376414" y="298176"/>
                  </a:cubicBezTo>
                  <a:cubicBezTo>
                    <a:pt x="382672" y="291009"/>
                    <a:pt x="387507" y="282608"/>
                    <a:pt x="391501" y="273864"/>
                  </a:cubicBezTo>
                  <a:cubicBezTo>
                    <a:pt x="409624" y="234071"/>
                    <a:pt x="410001" y="188431"/>
                    <a:pt x="405972" y="144437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6" name="任意多边形: 形状 555">
              <a:extLst>
                <a:ext uri="{FF2B5EF4-FFF2-40B4-BE49-F238E27FC236}">
                  <a16:creationId xmlns:a16="http://schemas.microsoft.com/office/drawing/2014/main" id="{03F3D26A-D10C-63A5-BE58-F8653777B014}"/>
                </a:ext>
              </a:extLst>
            </p:cNvPr>
            <p:cNvSpPr/>
            <p:nvPr/>
          </p:nvSpPr>
          <p:spPr>
            <a:xfrm>
              <a:off x="6350596" y="3249303"/>
              <a:ext cx="416472" cy="342934"/>
            </a:xfrm>
            <a:custGeom>
              <a:avLst/>
              <a:gdLst>
                <a:gd name="connsiteX0" fmla="*/ 291834 w 416472"/>
                <a:gd name="connsiteY0" fmla="*/ 342934 h 342934"/>
                <a:gd name="connsiteX1" fmla="*/ 291834 w 416472"/>
                <a:gd name="connsiteY1" fmla="*/ 342934 h 342934"/>
                <a:gd name="connsiteX2" fmla="*/ 281564 w 416472"/>
                <a:gd name="connsiteY2" fmla="*/ 342557 h 342934"/>
                <a:gd name="connsiteX3" fmla="*/ 240450 w 416472"/>
                <a:gd name="connsiteY3" fmla="*/ 329938 h 342934"/>
                <a:gd name="connsiteX4" fmla="*/ 207600 w 416472"/>
                <a:gd name="connsiteY4" fmla="*/ 318863 h 342934"/>
                <a:gd name="connsiteX5" fmla="*/ 197227 w 416472"/>
                <a:gd name="connsiteY5" fmla="*/ 318211 h 342934"/>
                <a:gd name="connsiteX6" fmla="*/ 157400 w 416472"/>
                <a:gd name="connsiteY6" fmla="*/ 322926 h 342934"/>
                <a:gd name="connsiteX7" fmla="*/ 131957 w 416472"/>
                <a:gd name="connsiteY7" fmla="*/ 326698 h 342934"/>
                <a:gd name="connsiteX8" fmla="*/ 32104 w 416472"/>
                <a:gd name="connsiteY8" fmla="*/ 336196 h 342934"/>
                <a:gd name="connsiteX9" fmla="*/ 14788 w 416472"/>
                <a:gd name="connsiteY9" fmla="*/ 285413 h 342934"/>
                <a:gd name="connsiteX10" fmla="*/ 4895 w 416472"/>
                <a:gd name="connsiteY10" fmla="*/ 230240 h 342934"/>
                <a:gd name="connsiteX11" fmla="*/ 2272 w 416472"/>
                <a:gd name="connsiteY11" fmla="*/ 117666 h 342934"/>
                <a:gd name="connsiteX12" fmla="*/ 11856 w 416472"/>
                <a:gd name="connsiteY12" fmla="*/ 62751 h 342934"/>
                <a:gd name="connsiteX13" fmla="*/ 46146 w 416472"/>
                <a:gd name="connsiteY13" fmla="*/ 35850 h 342934"/>
                <a:gd name="connsiteX14" fmla="*/ 50895 w 416472"/>
                <a:gd name="connsiteY14" fmla="*/ 35867 h 342934"/>
                <a:gd name="connsiteX15" fmla="*/ 230043 w 416472"/>
                <a:gd name="connsiteY15" fmla="*/ 10030 h 342934"/>
                <a:gd name="connsiteX16" fmla="*/ 299035 w 416472"/>
                <a:gd name="connsiteY16" fmla="*/ 0 h 342934"/>
                <a:gd name="connsiteX17" fmla="*/ 359985 w 416472"/>
                <a:gd name="connsiteY17" fmla="*/ 16939 h 342934"/>
                <a:gd name="connsiteX18" fmla="*/ 413392 w 416472"/>
                <a:gd name="connsiteY18" fmla="*/ 138686 h 342934"/>
                <a:gd name="connsiteX19" fmla="*/ 414352 w 416472"/>
                <a:gd name="connsiteY19" fmla="*/ 148373 h 342934"/>
                <a:gd name="connsiteX20" fmla="*/ 399487 w 416472"/>
                <a:gd name="connsiteY20" fmla="*/ 280047 h 342934"/>
                <a:gd name="connsiteX21" fmla="*/ 383714 w 416472"/>
                <a:gd name="connsiteY21" fmla="*/ 305404 h 342934"/>
                <a:gd name="connsiteX22" fmla="*/ 359111 w 416472"/>
                <a:gd name="connsiteY22" fmla="*/ 325121 h 342934"/>
                <a:gd name="connsiteX23" fmla="*/ 291834 w 416472"/>
                <a:gd name="connsiteY23" fmla="*/ 342934 h 342934"/>
                <a:gd name="connsiteX24" fmla="*/ 197227 w 416472"/>
                <a:gd name="connsiteY24" fmla="*/ 309536 h 342934"/>
                <a:gd name="connsiteX25" fmla="*/ 208681 w 416472"/>
                <a:gd name="connsiteY25" fmla="*/ 310256 h 342934"/>
                <a:gd name="connsiteX26" fmla="*/ 243742 w 416472"/>
                <a:gd name="connsiteY26" fmla="*/ 321966 h 342934"/>
                <a:gd name="connsiteX27" fmla="*/ 282147 w 416472"/>
                <a:gd name="connsiteY27" fmla="*/ 333899 h 342934"/>
                <a:gd name="connsiteX28" fmla="*/ 291817 w 416472"/>
                <a:gd name="connsiteY28" fmla="*/ 334242 h 342934"/>
                <a:gd name="connsiteX29" fmla="*/ 354979 w 416472"/>
                <a:gd name="connsiteY29" fmla="*/ 317594 h 342934"/>
                <a:gd name="connsiteX30" fmla="*/ 377490 w 416472"/>
                <a:gd name="connsiteY30" fmla="*/ 299609 h 342934"/>
                <a:gd name="connsiteX31" fmla="*/ 391892 w 416472"/>
                <a:gd name="connsiteY31" fmla="*/ 276360 h 342934"/>
                <a:gd name="connsiteX32" fmla="*/ 405985 w 416472"/>
                <a:gd name="connsiteY32" fmla="*/ 149213 h 342934"/>
                <a:gd name="connsiteX33" fmla="*/ 405042 w 416472"/>
                <a:gd name="connsiteY33" fmla="*/ 139646 h 342934"/>
                <a:gd name="connsiteX34" fmla="*/ 355321 w 416472"/>
                <a:gd name="connsiteY34" fmla="*/ 24192 h 342934"/>
                <a:gd name="connsiteX35" fmla="*/ 299017 w 416472"/>
                <a:gd name="connsiteY35" fmla="*/ 8710 h 342934"/>
                <a:gd name="connsiteX36" fmla="*/ 231843 w 416472"/>
                <a:gd name="connsiteY36" fmla="*/ 18517 h 342934"/>
                <a:gd name="connsiteX37" fmla="*/ 50878 w 416472"/>
                <a:gd name="connsiteY37" fmla="*/ 44560 h 342934"/>
                <a:gd name="connsiteX38" fmla="*/ 46129 w 416472"/>
                <a:gd name="connsiteY38" fmla="*/ 44543 h 342934"/>
                <a:gd name="connsiteX39" fmla="*/ 19931 w 416472"/>
                <a:gd name="connsiteY39" fmla="*/ 65083 h 342934"/>
                <a:gd name="connsiteX40" fmla="*/ 10604 w 416472"/>
                <a:gd name="connsiteY40" fmla="*/ 118592 h 342934"/>
                <a:gd name="connsiteX41" fmla="*/ 13193 w 416472"/>
                <a:gd name="connsiteY41" fmla="*/ 228972 h 342934"/>
                <a:gd name="connsiteX42" fmla="*/ 33750 w 416472"/>
                <a:gd name="connsiteY42" fmla="*/ 327315 h 342934"/>
                <a:gd name="connsiteX43" fmla="*/ 131185 w 416472"/>
                <a:gd name="connsiteY43" fmla="*/ 318023 h 342934"/>
                <a:gd name="connsiteX44" fmla="*/ 156011 w 416472"/>
                <a:gd name="connsiteY44" fmla="*/ 314337 h 342934"/>
                <a:gd name="connsiteX45" fmla="*/ 197227 w 416472"/>
                <a:gd name="connsiteY45" fmla="*/ 309536 h 34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16472" h="342934">
                  <a:moveTo>
                    <a:pt x="291834" y="342934"/>
                  </a:moveTo>
                  <a:lnTo>
                    <a:pt x="291834" y="342934"/>
                  </a:lnTo>
                  <a:cubicBezTo>
                    <a:pt x="288422" y="342934"/>
                    <a:pt x="284959" y="342814"/>
                    <a:pt x="281564" y="342557"/>
                  </a:cubicBezTo>
                  <a:cubicBezTo>
                    <a:pt x="266425" y="341460"/>
                    <a:pt x="253223" y="335596"/>
                    <a:pt x="240450" y="329938"/>
                  </a:cubicBezTo>
                  <a:cubicBezTo>
                    <a:pt x="229374" y="325035"/>
                    <a:pt x="218933" y="320406"/>
                    <a:pt x="207600" y="318863"/>
                  </a:cubicBezTo>
                  <a:cubicBezTo>
                    <a:pt x="204445" y="318434"/>
                    <a:pt x="200965" y="318211"/>
                    <a:pt x="197227" y="318211"/>
                  </a:cubicBezTo>
                  <a:cubicBezTo>
                    <a:pt x="184695" y="318211"/>
                    <a:pt x="170824" y="320612"/>
                    <a:pt x="157400" y="322926"/>
                  </a:cubicBezTo>
                  <a:cubicBezTo>
                    <a:pt x="148416" y="324469"/>
                    <a:pt x="139946" y="325944"/>
                    <a:pt x="131957" y="326698"/>
                  </a:cubicBezTo>
                  <a:lnTo>
                    <a:pt x="32104" y="336196"/>
                  </a:lnTo>
                  <a:cubicBezTo>
                    <a:pt x="28092" y="336196"/>
                    <a:pt x="24920" y="336196"/>
                    <a:pt x="14788" y="285413"/>
                  </a:cubicBezTo>
                  <a:cubicBezTo>
                    <a:pt x="10004" y="261478"/>
                    <a:pt x="5683" y="235881"/>
                    <a:pt x="4895" y="230240"/>
                  </a:cubicBezTo>
                  <a:cubicBezTo>
                    <a:pt x="-591" y="191098"/>
                    <a:pt x="-1466" y="153225"/>
                    <a:pt x="2272" y="117666"/>
                  </a:cubicBezTo>
                  <a:cubicBezTo>
                    <a:pt x="4535" y="96081"/>
                    <a:pt x="7587" y="78644"/>
                    <a:pt x="11856" y="62751"/>
                  </a:cubicBezTo>
                  <a:cubicBezTo>
                    <a:pt x="18234" y="39022"/>
                    <a:pt x="24526" y="35850"/>
                    <a:pt x="46146" y="35850"/>
                  </a:cubicBezTo>
                  <a:lnTo>
                    <a:pt x="50895" y="35867"/>
                  </a:lnTo>
                  <a:cubicBezTo>
                    <a:pt x="113011" y="35867"/>
                    <a:pt x="175933" y="22529"/>
                    <a:pt x="230043" y="10030"/>
                  </a:cubicBezTo>
                  <a:cubicBezTo>
                    <a:pt x="251029" y="5178"/>
                    <a:pt x="275409" y="0"/>
                    <a:pt x="299035" y="0"/>
                  </a:cubicBezTo>
                  <a:cubicBezTo>
                    <a:pt x="323518" y="0"/>
                    <a:pt x="343440" y="5538"/>
                    <a:pt x="359985" y="16939"/>
                  </a:cubicBezTo>
                  <a:cubicBezTo>
                    <a:pt x="398818" y="43686"/>
                    <a:pt x="408917" y="96063"/>
                    <a:pt x="413392" y="138686"/>
                  </a:cubicBezTo>
                  <a:cubicBezTo>
                    <a:pt x="413735" y="141909"/>
                    <a:pt x="414043" y="145132"/>
                    <a:pt x="414352" y="148373"/>
                  </a:cubicBezTo>
                  <a:cubicBezTo>
                    <a:pt x="417867" y="186812"/>
                    <a:pt x="419341" y="236498"/>
                    <a:pt x="399487" y="280047"/>
                  </a:cubicBezTo>
                  <a:cubicBezTo>
                    <a:pt x="394806" y="290334"/>
                    <a:pt x="389646" y="298632"/>
                    <a:pt x="383714" y="305404"/>
                  </a:cubicBezTo>
                  <a:cubicBezTo>
                    <a:pt x="377301" y="312742"/>
                    <a:pt x="369243" y="319206"/>
                    <a:pt x="359111" y="325121"/>
                  </a:cubicBezTo>
                  <a:cubicBezTo>
                    <a:pt x="339205" y="336780"/>
                    <a:pt x="315939" y="342934"/>
                    <a:pt x="291834" y="342934"/>
                  </a:cubicBezTo>
                  <a:close/>
                  <a:moveTo>
                    <a:pt x="197227" y="309536"/>
                  </a:moveTo>
                  <a:cubicBezTo>
                    <a:pt x="201377" y="309536"/>
                    <a:pt x="205114" y="309776"/>
                    <a:pt x="208681" y="310256"/>
                  </a:cubicBezTo>
                  <a:cubicBezTo>
                    <a:pt x="221162" y="311953"/>
                    <a:pt x="232649" y="317046"/>
                    <a:pt x="243742" y="321966"/>
                  </a:cubicBezTo>
                  <a:cubicBezTo>
                    <a:pt x="255864" y="327333"/>
                    <a:pt x="268396" y="332905"/>
                    <a:pt x="282147" y="333899"/>
                  </a:cubicBezTo>
                  <a:cubicBezTo>
                    <a:pt x="285353" y="334139"/>
                    <a:pt x="288610" y="334242"/>
                    <a:pt x="291817" y="334242"/>
                  </a:cubicBezTo>
                  <a:cubicBezTo>
                    <a:pt x="314482" y="334242"/>
                    <a:pt x="336325" y="328481"/>
                    <a:pt x="354979" y="317594"/>
                  </a:cubicBezTo>
                  <a:cubicBezTo>
                    <a:pt x="364323" y="312142"/>
                    <a:pt x="371678" y="306261"/>
                    <a:pt x="377490" y="299609"/>
                  </a:cubicBezTo>
                  <a:cubicBezTo>
                    <a:pt x="382856" y="293471"/>
                    <a:pt x="387554" y="285876"/>
                    <a:pt x="391892" y="276360"/>
                  </a:cubicBezTo>
                  <a:cubicBezTo>
                    <a:pt x="410871" y="234715"/>
                    <a:pt x="409397" y="186538"/>
                    <a:pt x="405985" y="149213"/>
                  </a:cubicBezTo>
                  <a:cubicBezTo>
                    <a:pt x="405694" y="146024"/>
                    <a:pt x="405368" y="142835"/>
                    <a:pt x="405042" y="139646"/>
                  </a:cubicBezTo>
                  <a:cubicBezTo>
                    <a:pt x="400773" y="98892"/>
                    <a:pt x="391258" y="48949"/>
                    <a:pt x="355321" y="24192"/>
                  </a:cubicBezTo>
                  <a:cubicBezTo>
                    <a:pt x="340200" y="13767"/>
                    <a:pt x="321786" y="8710"/>
                    <a:pt x="299017" y="8710"/>
                  </a:cubicBezTo>
                  <a:cubicBezTo>
                    <a:pt x="276249" y="8710"/>
                    <a:pt x="252400" y="13767"/>
                    <a:pt x="231843" y="18517"/>
                  </a:cubicBezTo>
                  <a:cubicBezTo>
                    <a:pt x="177305" y="31118"/>
                    <a:pt x="113851" y="44560"/>
                    <a:pt x="50878" y="44560"/>
                  </a:cubicBezTo>
                  <a:lnTo>
                    <a:pt x="46129" y="44543"/>
                  </a:lnTo>
                  <a:cubicBezTo>
                    <a:pt x="27784" y="44543"/>
                    <a:pt x="25246" y="45297"/>
                    <a:pt x="19931" y="65083"/>
                  </a:cubicBezTo>
                  <a:cubicBezTo>
                    <a:pt x="15782" y="80496"/>
                    <a:pt x="12816" y="97504"/>
                    <a:pt x="10604" y="118592"/>
                  </a:cubicBezTo>
                  <a:cubicBezTo>
                    <a:pt x="6935" y="153414"/>
                    <a:pt x="7809" y="190550"/>
                    <a:pt x="13193" y="228972"/>
                  </a:cubicBezTo>
                  <a:cubicBezTo>
                    <a:pt x="15576" y="246031"/>
                    <a:pt x="28298" y="315914"/>
                    <a:pt x="33750" y="327315"/>
                  </a:cubicBezTo>
                  <a:lnTo>
                    <a:pt x="131185" y="318023"/>
                  </a:lnTo>
                  <a:cubicBezTo>
                    <a:pt x="138866" y="317285"/>
                    <a:pt x="147198" y="315845"/>
                    <a:pt x="156011" y="314337"/>
                  </a:cubicBezTo>
                  <a:cubicBezTo>
                    <a:pt x="169778" y="311988"/>
                    <a:pt x="184009" y="309536"/>
                    <a:pt x="197227" y="30953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7" name="任意多边形: 形状 556">
              <a:extLst>
                <a:ext uri="{FF2B5EF4-FFF2-40B4-BE49-F238E27FC236}">
                  <a16:creationId xmlns:a16="http://schemas.microsoft.com/office/drawing/2014/main" id="{C2B1D57B-D3F9-1850-0A97-B6B70CA2653F}"/>
                </a:ext>
              </a:extLst>
            </p:cNvPr>
            <p:cNvSpPr/>
            <p:nvPr/>
          </p:nvSpPr>
          <p:spPr>
            <a:xfrm>
              <a:off x="3931711" y="4000390"/>
              <a:ext cx="406803" cy="541965"/>
            </a:xfrm>
            <a:custGeom>
              <a:avLst/>
              <a:gdLst>
                <a:gd name="connsiteX0" fmla="*/ 182071 w 406803"/>
                <a:gd name="connsiteY0" fmla="*/ 13083 h 541965"/>
                <a:gd name="connsiteX1" fmla="*/ 85476 w 406803"/>
                <a:gd name="connsiteY1" fmla="*/ 198815 h 541965"/>
                <a:gd name="connsiteX2" fmla="*/ 34916 w 406803"/>
                <a:gd name="connsiteY2" fmla="*/ 281985 h 541965"/>
                <a:gd name="connsiteX3" fmla="*/ 797 w 406803"/>
                <a:gd name="connsiteY3" fmla="*/ 361744 h 541965"/>
                <a:gd name="connsiteX4" fmla="*/ 20222 w 406803"/>
                <a:gd name="connsiteY4" fmla="*/ 402291 h 541965"/>
                <a:gd name="connsiteX5" fmla="*/ 100530 w 406803"/>
                <a:gd name="connsiteY5" fmla="*/ 501098 h 541965"/>
                <a:gd name="connsiteX6" fmla="*/ 215881 w 406803"/>
                <a:gd name="connsiteY6" fmla="*/ 540840 h 541965"/>
                <a:gd name="connsiteX7" fmla="*/ 290325 w 406803"/>
                <a:gd name="connsiteY7" fmla="*/ 505984 h 541965"/>
                <a:gd name="connsiteX8" fmla="*/ 344743 w 406803"/>
                <a:gd name="connsiteY8" fmla="*/ 442840 h 541965"/>
                <a:gd name="connsiteX9" fmla="*/ 358836 w 406803"/>
                <a:gd name="connsiteY9" fmla="*/ 307257 h 541965"/>
                <a:gd name="connsiteX10" fmla="*/ 404236 w 406803"/>
                <a:gd name="connsiteY10" fmla="*/ 174435 h 541965"/>
                <a:gd name="connsiteX11" fmla="*/ 406739 w 406803"/>
                <a:gd name="connsiteY11" fmla="*/ 166599 h 541965"/>
                <a:gd name="connsiteX12" fmla="*/ 403482 w 406803"/>
                <a:gd name="connsiteY12" fmla="*/ 160787 h 541965"/>
                <a:gd name="connsiteX13" fmla="*/ 256035 w 406803"/>
                <a:gd name="connsiteY13" fmla="*/ 33331 h 541965"/>
                <a:gd name="connsiteX14" fmla="*/ 187232 w 406803"/>
                <a:gd name="connsiteY14" fmla="*/ 2282 h 541965"/>
                <a:gd name="connsiteX15" fmla="*/ 182071 w 406803"/>
                <a:gd name="connsiteY15" fmla="*/ 13083 h 541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6803" h="541965">
                  <a:moveTo>
                    <a:pt x="182071" y="13083"/>
                  </a:moveTo>
                  <a:cubicBezTo>
                    <a:pt x="151862" y="76074"/>
                    <a:pt x="121309" y="139013"/>
                    <a:pt x="85476" y="198815"/>
                  </a:cubicBezTo>
                  <a:cubicBezTo>
                    <a:pt x="68726" y="226778"/>
                    <a:pt x="50620" y="253850"/>
                    <a:pt x="34916" y="281985"/>
                  </a:cubicBezTo>
                  <a:cubicBezTo>
                    <a:pt x="20017" y="308663"/>
                    <a:pt x="-4758" y="327025"/>
                    <a:pt x="797" y="361744"/>
                  </a:cubicBezTo>
                  <a:cubicBezTo>
                    <a:pt x="3197" y="376763"/>
                    <a:pt x="11821" y="389793"/>
                    <a:pt x="20222" y="402291"/>
                  </a:cubicBezTo>
                  <a:cubicBezTo>
                    <a:pt x="44054" y="437748"/>
                    <a:pt x="68314" y="473684"/>
                    <a:pt x="100530" y="501098"/>
                  </a:cubicBezTo>
                  <a:cubicBezTo>
                    <a:pt x="132745" y="528513"/>
                    <a:pt x="174562" y="546790"/>
                    <a:pt x="215881" y="540840"/>
                  </a:cubicBezTo>
                  <a:cubicBezTo>
                    <a:pt x="243142" y="536914"/>
                    <a:pt x="268156" y="522855"/>
                    <a:pt x="290325" y="505984"/>
                  </a:cubicBezTo>
                  <a:cubicBezTo>
                    <a:pt x="312510" y="489114"/>
                    <a:pt x="332947" y="468591"/>
                    <a:pt x="344743" y="442840"/>
                  </a:cubicBezTo>
                  <a:cubicBezTo>
                    <a:pt x="364546" y="399549"/>
                    <a:pt x="356264" y="353120"/>
                    <a:pt x="358836" y="307257"/>
                  </a:cubicBezTo>
                  <a:cubicBezTo>
                    <a:pt x="361408" y="261514"/>
                    <a:pt x="381570" y="213182"/>
                    <a:pt x="404236" y="174435"/>
                  </a:cubicBezTo>
                  <a:cubicBezTo>
                    <a:pt x="405642" y="172034"/>
                    <a:pt x="407134" y="169377"/>
                    <a:pt x="406739" y="166599"/>
                  </a:cubicBezTo>
                  <a:cubicBezTo>
                    <a:pt x="406414" y="164353"/>
                    <a:pt x="404922" y="162502"/>
                    <a:pt x="403482" y="160787"/>
                  </a:cubicBezTo>
                  <a:cubicBezTo>
                    <a:pt x="360654" y="109729"/>
                    <a:pt x="310573" y="70999"/>
                    <a:pt x="256035" y="33331"/>
                  </a:cubicBezTo>
                  <a:cubicBezTo>
                    <a:pt x="250343" y="29336"/>
                    <a:pt x="192975" y="-9720"/>
                    <a:pt x="187232" y="2282"/>
                  </a:cubicBezTo>
                  <a:cubicBezTo>
                    <a:pt x="185517" y="5882"/>
                    <a:pt x="183803" y="9483"/>
                    <a:pt x="182071" y="13083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8" name="任意多边形: 形状 557">
              <a:extLst>
                <a:ext uri="{FF2B5EF4-FFF2-40B4-BE49-F238E27FC236}">
                  <a16:creationId xmlns:a16="http://schemas.microsoft.com/office/drawing/2014/main" id="{00A30532-E913-3179-A8E1-F1B4CB598371}"/>
                </a:ext>
              </a:extLst>
            </p:cNvPr>
            <p:cNvSpPr/>
            <p:nvPr/>
          </p:nvSpPr>
          <p:spPr>
            <a:xfrm>
              <a:off x="3927524" y="3996070"/>
              <a:ext cx="415186" cy="550628"/>
            </a:xfrm>
            <a:custGeom>
              <a:avLst/>
              <a:gdLst>
                <a:gd name="connsiteX0" fmla="*/ 204226 w 415186"/>
                <a:gd name="connsiteY0" fmla="*/ 550629 h 550628"/>
                <a:gd name="connsiteX1" fmla="*/ 204226 w 415186"/>
                <a:gd name="connsiteY1" fmla="*/ 550629 h 550628"/>
                <a:gd name="connsiteX2" fmla="*/ 102059 w 415186"/>
                <a:gd name="connsiteY2" fmla="*/ 508778 h 550628"/>
                <a:gd name="connsiteX3" fmla="*/ 20963 w 415186"/>
                <a:gd name="connsiteY3" fmla="*/ 409097 h 550628"/>
                <a:gd name="connsiteX4" fmla="*/ 852 w 415186"/>
                <a:gd name="connsiteY4" fmla="*/ 366783 h 550628"/>
                <a:gd name="connsiteX5" fmla="*/ 22112 w 415186"/>
                <a:gd name="connsiteY5" fmla="*/ 304272 h 550628"/>
                <a:gd name="connsiteX6" fmla="*/ 35468 w 415186"/>
                <a:gd name="connsiteY6" fmla="*/ 284144 h 550628"/>
                <a:gd name="connsiteX7" fmla="*/ 66534 w 415186"/>
                <a:gd name="connsiteY7" fmla="*/ 232572 h 550628"/>
                <a:gd name="connsiteX8" fmla="*/ 86097 w 415186"/>
                <a:gd name="connsiteY8" fmla="*/ 200854 h 550628"/>
                <a:gd name="connsiteX9" fmla="*/ 182503 w 415186"/>
                <a:gd name="connsiteY9" fmla="*/ 15482 h 550628"/>
                <a:gd name="connsiteX10" fmla="*/ 187681 w 415186"/>
                <a:gd name="connsiteY10" fmla="*/ 4698 h 550628"/>
                <a:gd name="connsiteX11" fmla="*/ 196185 w 415186"/>
                <a:gd name="connsiteY11" fmla="*/ 0 h 550628"/>
                <a:gd name="connsiteX12" fmla="*/ 262588 w 415186"/>
                <a:gd name="connsiteY12" fmla="*/ 34084 h 550628"/>
                <a:gd name="connsiteX13" fmla="*/ 410840 w 415186"/>
                <a:gd name="connsiteY13" fmla="*/ 162294 h 550628"/>
                <a:gd name="connsiteX14" fmla="*/ 415075 w 415186"/>
                <a:gd name="connsiteY14" fmla="*/ 170319 h 550628"/>
                <a:gd name="connsiteX15" fmla="*/ 412006 w 415186"/>
                <a:gd name="connsiteY15" fmla="*/ 181034 h 550628"/>
                <a:gd name="connsiteX16" fmla="*/ 367189 w 415186"/>
                <a:gd name="connsiteY16" fmla="*/ 311850 h 550628"/>
                <a:gd name="connsiteX17" fmla="*/ 366726 w 415186"/>
                <a:gd name="connsiteY17" fmla="*/ 349981 h 550628"/>
                <a:gd name="connsiteX18" fmla="*/ 352702 w 415186"/>
                <a:gd name="connsiteY18" fmla="*/ 449045 h 550628"/>
                <a:gd name="connsiteX19" fmla="*/ 296980 w 415186"/>
                <a:gd name="connsiteY19" fmla="*/ 513836 h 550628"/>
                <a:gd name="connsiteX20" fmla="*/ 220634 w 415186"/>
                <a:gd name="connsiteY20" fmla="*/ 549480 h 550628"/>
                <a:gd name="connsiteX21" fmla="*/ 204226 w 415186"/>
                <a:gd name="connsiteY21" fmla="*/ 550629 h 550628"/>
                <a:gd name="connsiteX22" fmla="*/ 195071 w 415186"/>
                <a:gd name="connsiteY22" fmla="*/ 8795 h 550628"/>
                <a:gd name="connsiteX23" fmla="*/ 190013 w 415186"/>
                <a:gd name="connsiteY23" fmla="*/ 19340 h 550628"/>
                <a:gd name="connsiteX24" fmla="*/ 93229 w 415186"/>
                <a:gd name="connsiteY24" fmla="*/ 205432 h 550628"/>
                <a:gd name="connsiteX25" fmla="*/ 73581 w 415186"/>
                <a:gd name="connsiteY25" fmla="*/ 237287 h 550628"/>
                <a:gd name="connsiteX26" fmla="*/ 42720 w 415186"/>
                <a:gd name="connsiteY26" fmla="*/ 288482 h 550628"/>
                <a:gd name="connsiteX27" fmla="*/ 28815 w 415186"/>
                <a:gd name="connsiteY27" fmla="*/ 309450 h 550628"/>
                <a:gd name="connsiteX28" fmla="*/ 9116 w 415186"/>
                <a:gd name="connsiteY28" fmla="*/ 365343 h 550628"/>
                <a:gd name="connsiteX29" fmla="*/ 27838 w 415186"/>
                <a:gd name="connsiteY29" fmla="*/ 404125 h 550628"/>
                <a:gd name="connsiteX30" fmla="*/ 107374 w 415186"/>
                <a:gd name="connsiteY30" fmla="*/ 502057 h 550628"/>
                <a:gd name="connsiteX31" fmla="*/ 204209 w 415186"/>
                <a:gd name="connsiteY31" fmla="*/ 541936 h 550628"/>
                <a:gd name="connsiteX32" fmla="*/ 204209 w 415186"/>
                <a:gd name="connsiteY32" fmla="*/ 541936 h 550628"/>
                <a:gd name="connsiteX33" fmla="*/ 219468 w 415186"/>
                <a:gd name="connsiteY33" fmla="*/ 540856 h 550628"/>
                <a:gd name="connsiteX34" fmla="*/ 292008 w 415186"/>
                <a:gd name="connsiteY34" fmla="*/ 506806 h 550628"/>
                <a:gd name="connsiteX35" fmla="*/ 345106 w 415186"/>
                <a:gd name="connsiteY35" fmla="*/ 445290 h 550628"/>
                <a:gd name="connsiteX36" fmla="*/ 358325 w 415186"/>
                <a:gd name="connsiteY36" fmla="*/ 350049 h 550628"/>
                <a:gd name="connsiteX37" fmla="*/ 358788 w 415186"/>
                <a:gd name="connsiteY37" fmla="*/ 311336 h 550628"/>
                <a:gd name="connsiteX38" fmla="*/ 404805 w 415186"/>
                <a:gd name="connsiteY38" fmla="*/ 176525 h 550628"/>
                <a:gd name="connsiteX39" fmla="*/ 406743 w 415186"/>
                <a:gd name="connsiteY39" fmla="*/ 171570 h 550628"/>
                <a:gd name="connsiteX40" fmla="*/ 404480 w 415186"/>
                <a:gd name="connsiteY40" fmla="*/ 167987 h 550628"/>
                <a:gd name="connsiteX41" fmla="*/ 257873 w 415186"/>
                <a:gd name="connsiteY41" fmla="*/ 41285 h 550628"/>
                <a:gd name="connsiteX42" fmla="*/ 196151 w 415186"/>
                <a:gd name="connsiteY42" fmla="*/ 8675 h 550628"/>
                <a:gd name="connsiteX43" fmla="*/ 195071 w 415186"/>
                <a:gd name="connsiteY43" fmla="*/ 8795 h 5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15186" h="550628">
                  <a:moveTo>
                    <a:pt x="204226" y="550629"/>
                  </a:moveTo>
                  <a:lnTo>
                    <a:pt x="204226" y="550629"/>
                  </a:lnTo>
                  <a:cubicBezTo>
                    <a:pt x="170073" y="550629"/>
                    <a:pt x="133794" y="535764"/>
                    <a:pt x="102059" y="508778"/>
                  </a:cubicBezTo>
                  <a:cubicBezTo>
                    <a:pt x="69141" y="480780"/>
                    <a:pt x="44657" y="444330"/>
                    <a:pt x="20963" y="409097"/>
                  </a:cubicBezTo>
                  <a:cubicBezTo>
                    <a:pt x="12751" y="396890"/>
                    <a:pt x="3458" y="383036"/>
                    <a:pt x="852" y="366783"/>
                  </a:cubicBezTo>
                  <a:cubicBezTo>
                    <a:pt x="-3486" y="339745"/>
                    <a:pt x="9527" y="321709"/>
                    <a:pt x="22112" y="304272"/>
                  </a:cubicBezTo>
                  <a:cubicBezTo>
                    <a:pt x="26741" y="297860"/>
                    <a:pt x="31524" y="291242"/>
                    <a:pt x="35468" y="284144"/>
                  </a:cubicBezTo>
                  <a:cubicBezTo>
                    <a:pt x="45223" y="266673"/>
                    <a:pt x="56059" y="249340"/>
                    <a:pt x="66534" y="232572"/>
                  </a:cubicBezTo>
                  <a:cubicBezTo>
                    <a:pt x="73015" y="222217"/>
                    <a:pt x="79702" y="211501"/>
                    <a:pt x="86097" y="200854"/>
                  </a:cubicBezTo>
                  <a:cubicBezTo>
                    <a:pt x="120850" y="142869"/>
                    <a:pt x="150322" y="82587"/>
                    <a:pt x="182503" y="15482"/>
                  </a:cubicBezTo>
                  <a:lnTo>
                    <a:pt x="187681" y="4698"/>
                  </a:lnTo>
                  <a:cubicBezTo>
                    <a:pt x="188521" y="2949"/>
                    <a:pt x="190733" y="0"/>
                    <a:pt x="196185" y="0"/>
                  </a:cubicBezTo>
                  <a:cubicBezTo>
                    <a:pt x="213793" y="0"/>
                    <a:pt x="260599" y="32696"/>
                    <a:pt x="262588" y="34084"/>
                  </a:cubicBezTo>
                  <a:cubicBezTo>
                    <a:pt x="312839" y="68803"/>
                    <a:pt x="365612" y="108373"/>
                    <a:pt x="410840" y="162294"/>
                  </a:cubicBezTo>
                  <a:cubicBezTo>
                    <a:pt x="412332" y="164060"/>
                    <a:pt x="414578" y="166735"/>
                    <a:pt x="415075" y="170319"/>
                  </a:cubicBezTo>
                  <a:cubicBezTo>
                    <a:pt x="415709" y="174742"/>
                    <a:pt x="413481" y="178531"/>
                    <a:pt x="412006" y="181034"/>
                  </a:cubicBezTo>
                  <a:cubicBezTo>
                    <a:pt x="385277" y="226691"/>
                    <a:pt x="369367" y="273154"/>
                    <a:pt x="367189" y="311850"/>
                  </a:cubicBezTo>
                  <a:cubicBezTo>
                    <a:pt x="366486" y="324486"/>
                    <a:pt x="366606" y="337448"/>
                    <a:pt x="366726" y="349981"/>
                  </a:cubicBezTo>
                  <a:cubicBezTo>
                    <a:pt x="367052" y="382899"/>
                    <a:pt x="367395" y="416915"/>
                    <a:pt x="352702" y="449045"/>
                  </a:cubicBezTo>
                  <a:cubicBezTo>
                    <a:pt x="342106" y="472173"/>
                    <a:pt x="323881" y="493382"/>
                    <a:pt x="296980" y="513836"/>
                  </a:cubicBezTo>
                  <a:cubicBezTo>
                    <a:pt x="270063" y="534307"/>
                    <a:pt x="245100" y="545965"/>
                    <a:pt x="220634" y="549480"/>
                  </a:cubicBezTo>
                  <a:cubicBezTo>
                    <a:pt x="215267" y="550234"/>
                    <a:pt x="209747" y="550629"/>
                    <a:pt x="204226" y="550629"/>
                  </a:cubicBezTo>
                  <a:close/>
                  <a:moveTo>
                    <a:pt x="195071" y="8795"/>
                  </a:moveTo>
                  <a:lnTo>
                    <a:pt x="190013" y="19340"/>
                  </a:lnTo>
                  <a:cubicBezTo>
                    <a:pt x="157729" y="86668"/>
                    <a:pt x="128171" y="147139"/>
                    <a:pt x="93229" y="205432"/>
                  </a:cubicBezTo>
                  <a:cubicBezTo>
                    <a:pt x="86800" y="216147"/>
                    <a:pt x="80079" y="226897"/>
                    <a:pt x="73581" y="237287"/>
                  </a:cubicBezTo>
                  <a:cubicBezTo>
                    <a:pt x="63157" y="253952"/>
                    <a:pt x="52373" y="271200"/>
                    <a:pt x="42720" y="288482"/>
                  </a:cubicBezTo>
                  <a:cubicBezTo>
                    <a:pt x="38519" y="296008"/>
                    <a:pt x="33582" y="302849"/>
                    <a:pt x="28815" y="309450"/>
                  </a:cubicBezTo>
                  <a:cubicBezTo>
                    <a:pt x="16231" y="326886"/>
                    <a:pt x="5361" y="341957"/>
                    <a:pt x="9116" y="365343"/>
                  </a:cubicBezTo>
                  <a:cubicBezTo>
                    <a:pt x="11413" y="379676"/>
                    <a:pt x="20140" y="392672"/>
                    <a:pt x="27838" y="404125"/>
                  </a:cubicBezTo>
                  <a:cubicBezTo>
                    <a:pt x="51190" y="438878"/>
                    <a:pt x="75347" y="474831"/>
                    <a:pt x="107374" y="502057"/>
                  </a:cubicBezTo>
                  <a:cubicBezTo>
                    <a:pt x="137600" y="527775"/>
                    <a:pt x="171993" y="541936"/>
                    <a:pt x="204209" y="541936"/>
                  </a:cubicBezTo>
                  <a:lnTo>
                    <a:pt x="204209" y="541936"/>
                  </a:lnTo>
                  <a:cubicBezTo>
                    <a:pt x="209352" y="541936"/>
                    <a:pt x="214479" y="541576"/>
                    <a:pt x="219468" y="540856"/>
                  </a:cubicBezTo>
                  <a:cubicBezTo>
                    <a:pt x="242528" y="537530"/>
                    <a:pt x="266257" y="526403"/>
                    <a:pt x="292008" y="506806"/>
                  </a:cubicBezTo>
                  <a:cubicBezTo>
                    <a:pt x="317760" y="487209"/>
                    <a:pt x="335145" y="467098"/>
                    <a:pt x="345106" y="445290"/>
                  </a:cubicBezTo>
                  <a:cubicBezTo>
                    <a:pt x="358977" y="414978"/>
                    <a:pt x="358668" y="383448"/>
                    <a:pt x="358325" y="350049"/>
                  </a:cubicBezTo>
                  <a:cubicBezTo>
                    <a:pt x="358205" y="337379"/>
                    <a:pt x="358068" y="324263"/>
                    <a:pt x="358788" y="311336"/>
                  </a:cubicBezTo>
                  <a:cubicBezTo>
                    <a:pt x="361823" y="257244"/>
                    <a:pt x="388912" y="203648"/>
                    <a:pt x="404805" y="176525"/>
                  </a:cubicBezTo>
                  <a:cubicBezTo>
                    <a:pt x="405697" y="174999"/>
                    <a:pt x="406931" y="172890"/>
                    <a:pt x="406743" y="171570"/>
                  </a:cubicBezTo>
                  <a:cubicBezTo>
                    <a:pt x="406588" y="170507"/>
                    <a:pt x="405422" y="169101"/>
                    <a:pt x="404480" y="167987"/>
                  </a:cubicBezTo>
                  <a:cubicBezTo>
                    <a:pt x="359903" y="114837"/>
                    <a:pt x="307662" y="75678"/>
                    <a:pt x="257873" y="41285"/>
                  </a:cubicBezTo>
                  <a:cubicBezTo>
                    <a:pt x="242682" y="30638"/>
                    <a:pt x="207655" y="8675"/>
                    <a:pt x="196151" y="8675"/>
                  </a:cubicBezTo>
                  <a:cubicBezTo>
                    <a:pt x="195585" y="8675"/>
                    <a:pt x="195242" y="8744"/>
                    <a:pt x="195071" y="8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9" name="任意多边形: 形状 558">
              <a:extLst>
                <a:ext uri="{FF2B5EF4-FFF2-40B4-BE49-F238E27FC236}">
                  <a16:creationId xmlns:a16="http://schemas.microsoft.com/office/drawing/2014/main" id="{C18D6CFC-E169-4114-4CBA-EB0D1D03B02D}"/>
                </a:ext>
              </a:extLst>
            </p:cNvPr>
            <p:cNvSpPr/>
            <p:nvPr/>
          </p:nvSpPr>
          <p:spPr>
            <a:xfrm>
              <a:off x="3510865" y="4288301"/>
              <a:ext cx="849195" cy="480158"/>
            </a:xfrm>
            <a:custGeom>
              <a:avLst/>
              <a:gdLst>
                <a:gd name="connsiteX0" fmla="*/ 773425 w 849195"/>
                <a:gd name="connsiteY0" fmla="*/ 93172 h 480158"/>
                <a:gd name="connsiteX1" fmla="*/ 739357 w 849195"/>
                <a:gd name="connsiteY1" fmla="*/ 93652 h 480158"/>
                <a:gd name="connsiteX2" fmla="*/ 660730 w 849195"/>
                <a:gd name="connsiteY2" fmla="*/ 102516 h 480158"/>
                <a:gd name="connsiteX3" fmla="*/ 626440 w 849195"/>
                <a:gd name="connsiteY3" fmla="*/ 128542 h 480158"/>
                <a:gd name="connsiteX4" fmla="*/ 596711 w 849195"/>
                <a:gd name="connsiteY4" fmla="*/ 157912 h 480158"/>
                <a:gd name="connsiteX5" fmla="*/ 567599 w 849195"/>
                <a:gd name="connsiteY5" fmla="*/ 160826 h 480158"/>
                <a:gd name="connsiteX6" fmla="*/ 508963 w 849195"/>
                <a:gd name="connsiteY6" fmla="*/ 149596 h 480158"/>
                <a:gd name="connsiteX7" fmla="*/ 494835 w 849195"/>
                <a:gd name="connsiteY7" fmla="*/ 12470 h 480158"/>
                <a:gd name="connsiteX8" fmla="*/ 386942 w 849195"/>
                <a:gd name="connsiteY8" fmla="*/ 23563 h 480158"/>
                <a:gd name="connsiteX9" fmla="*/ 308624 w 849195"/>
                <a:gd name="connsiteY9" fmla="*/ 111037 h 480158"/>
                <a:gd name="connsiteX10" fmla="*/ 133762 w 849195"/>
                <a:gd name="connsiteY10" fmla="*/ 207289 h 480158"/>
                <a:gd name="connsiteX11" fmla="*/ 14073 w 849195"/>
                <a:gd name="connsiteY11" fmla="*/ 299872 h 480158"/>
                <a:gd name="connsiteX12" fmla="*/ 5363 w 849195"/>
                <a:gd name="connsiteY12" fmla="*/ 431786 h 480158"/>
                <a:gd name="connsiteX13" fmla="*/ 12684 w 849195"/>
                <a:gd name="connsiteY13" fmla="*/ 451434 h 480158"/>
                <a:gd name="connsiteX14" fmla="*/ 24771 w 849195"/>
                <a:gd name="connsiteY14" fmla="*/ 457178 h 480158"/>
                <a:gd name="connsiteX15" fmla="*/ 275997 w 849195"/>
                <a:gd name="connsiteY15" fmla="*/ 473397 h 480158"/>
                <a:gd name="connsiteX16" fmla="*/ 491989 w 849195"/>
                <a:gd name="connsiteY16" fmla="*/ 435900 h 480158"/>
                <a:gd name="connsiteX17" fmla="*/ 815807 w 849195"/>
                <a:gd name="connsiteY17" fmla="*/ 476671 h 480158"/>
                <a:gd name="connsiteX18" fmla="*/ 842279 w 849195"/>
                <a:gd name="connsiteY18" fmla="*/ 466264 h 480158"/>
                <a:gd name="connsiteX19" fmla="*/ 847028 w 849195"/>
                <a:gd name="connsiteY19" fmla="*/ 449428 h 480158"/>
                <a:gd name="connsiteX20" fmla="*/ 842210 w 849195"/>
                <a:gd name="connsiteY20" fmla="*/ 326361 h 480158"/>
                <a:gd name="connsiteX21" fmla="*/ 821516 w 849195"/>
                <a:gd name="connsiteY21" fmla="*/ 215159 h 480158"/>
                <a:gd name="connsiteX22" fmla="*/ 835661 w 849195"/>
                <a:gd name="connsiteY22" fmla="*/ 171525 h 480158"/>
                <a:gd name="connsiteX23" fmla="*/ 833003 w 849195"/>
                <a:gd name="connsiteY23" fmla="*/ 119421 h 480158"/>
                <a:gd name="connsiteX24" fmla="*/ 821208 w 849195"/>
                <a:gd name="connsiteY24" fmla="*/ 97853 h 480158"/>
                <a:gd name="connsiteX25" fmla="*/ 773425 w 849195"/>
                <a:gd name="connsiteY25" fmla="*/ 93172 h 48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9195" h="480158">
                  <a:moveTo>
                    <a:pt x="773425" y="93172"/>
                  </a:moveTo>
                  <a:cubicBezTo>
                    <a:pt x="760566" y="93875"/>
                    <a:pt x="748084" y="94784"/>
                    <a:pt x="739357" y="93652"/>
                  </a:cubicBezTo>
                  <a:cubicBezTo>
                    <a:pt x="711446" y="90052"/>
                    <a:pt x="684888" y="85457"/>
                    <a:pt x="660730" y="102516"/>
                  </a:cubicBezTo>
                  <a:cubicBezTo>
                    <a:pt x="649106" y="110729"/>
                    <a:pt x="636419" y="118221"/>
                    <a:pt x="626440" y="128542"/>
                  </a:cubicBezTo>
                  <a:cubicBezTo>
                    <a:pt x="616719" y="138606"/>
                    <a:pt x="609896" y="152031"/>
                    <a:pt x="596711" y="157912"/>
                  </a:cubicBezTo>
                  <a:cubicBezTo>
                    <a:pt x="587676" y="161940"/>
                    <a:pt x="577423" y="161426"/>
                    <a:pt x="567599" y="160826"/>
                  </a:cubicBezTo>
                  <a:cubicBezTo>
                    <a:pt x="547625" y="159626"/>
                    <a:pt x="527120" y="158289"/>
                    <a:pt x="508963" y="149596"/>
                  </a:cubicBezTo>
                  <a:cubicBezTo>
                    <a:pt x="532692" y="104265"/>
                    <a:pt x="542979" y="46177"/>
                    <a:pt x="494835" y="12470"/>
                  </a:cubicBezTo>
                  <a:cubicBezTo>
                    <a:pt x="462946" y="-9870"/>
                    <a:pt x="418197" y="246"/>
                    <a:pt x="386942" y="23563"/>
                  </a:cubicBezTo>
                  <a:cubicBezTo>
                    <a:pt x="355687" y="46863"/>
                    <a:pt x="333810" y="80862"/>
                    <a:pt x="308624" y="111037"/>
                  </a:cubicBezTo>
                  <a:cubicBezTo>
                    <a:pt x="260926" y="168181"/>
                    <a:pt x="198690" y="181537"/>
                    <a:pt x="133762" y="207289"/>
                  </a:cubicBezTo>
                  <a:cubicBezTo>
                    <a:pt x="89288" y="224931"/>
                    <a:pt x="36755" y="254592"/>
                    <a:pt x="14073" y="299872"/>
                  </a:cubicBezTo>
                  <a:cubicBezTo>
                    <a:pt x="-5867" y="339649"/>
                    <a:pt x="-501" y="387380"/>
                    <a:pt x="5363" y="431786"/>
                  </a:cubicBezTo>
                  <a:cubicBezTo>
                    <a:pt x="6306" y="438901"/>
                    <a:pt x="7540" y="446633"/>
                    <a:pt x="12684" y="451434"/>
                  </a:cubicBezTo>
                  <a:cubicBezTo>
                    <a:pt x="16010" y="454537"/>
                    <a:pt x="20450" y="455926"/>
                    <a:pt x="24771" y="457178"/>
                  </a:cubicBezTo>
                  <a:cubicBezTo>
                    <a:pt x="106193" y="480701"/>
                    <a:pt x="192398" y="486273"/>
                    <a:pt x="275997" y="473397"/>
                  </a:cubicBezTo>
                  <a:cubicBezTo>
                    <a:pt x="348297" y="462270"/>
                    <a:pt x="418917" y="437546"/>
                    <a:pt x="491989" y="435900"/>
                  </a:cubicBezTo>
                  <a:cubicBezTo>
                    <a:pt x="600963" y="433432"/>
                    <a:pt x="706936" y="482467"/>
                    <a:pt x="815807" y="476671"/>
                  </a:cubicBezTo>
                  <a:cubicBezTo>
                    <a:pt x="825580" y="476157"/>
                    <a:pt x="836570" y="474494"/>
                    <a:pt x="842279" y="466264"/>
                  </a:cubicBezTo>
                  <a:cubicBezTo>
                    <a:pt x="845622" y="461464"/>
                    <a:pt x="846445" y="455309"/>
                    <a:pt x="847028" y="449428"/>
                  </a:cubicBezTo>
                  <a:cubicBezTo>
                    <a:pt x="851143" y="408880"/>
                    <a:pt x="849325" y="366429"/>
                    <a:pt x="842210" y="326361"/>
                  </a:cubicBezTo>
                  <a:cubicBezTo>
                    <a:pt x="835781" y="290151"/>
                    <a:pt x="814401" y="252792"/>
                    <a:pt x="821516" y="215159"/>
                  </a:cubicBezTo>
                  <a:cubicBezTo>
                    <a:pt x="824362" y="200088"/>
                    <a:pt x="832335" y="186492"/>
                    <a:pt x="835661" y="171525"/>
                  </a:cubicBezTo>
                  <a:cubicBezTo>
                    <a:pt x="839467" y="154414"/>
                    <a:pt x="837015" y="136480"/>
                    <a:pt x="833003" y="119421"/>
                  </a:cubicBezTo>
                  <a:cubicBezTo>
                    <a:pt x="831066" y="111174"/>
                    <a:pt x="828220" y="102242"/>
                    <a:pt x="821208" y="97853"/>
                  </a:cubicBezTo>
                  <a:cubicBezTo>
                    <a:pt x="811075" y="91526"/>
                    <a:pt x="791855" y="92160"/>
                    <a:pt x="773425" y="93172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0" name="任意多边形: 形状 559">
              <a:extLst>
                <a:ext uri="{FF2B5EF4-FFF2-40B4-BE49-F238E27FC236}">
                  <a16:creationId xmlns:a16="http://schemas.microsoft.com/office/drawing/2014/main" id="{4039554A-FCEE-DE40-AF94-A4B7E86E99FD}"/>
                </a:ext>
              </a:extLst>
            </p:cNvPr>
            <p:cNvSpPr/>
            <p:nvPr/>
          </p:nvSpPr>
          <p:spPr>
            <a:xfrm>
              <a:off x="3508079" y="4285409"/>
              <a:ext cx="854767" cy="485940"/>
            </a:xfrm>
            <a:custGeom>
              <a:avLst/>
              <a:gdLst>
                <a:gd name="connsiteX0" fmla="*/ 190212 w 854767"/>
                <a:gd name="connsiteY0" fmla="*/ 485941 h 485940"/>
                <a:gd name="connsiteX1" fmla="*/ 26802 w 854767"/>
                <a:gd name="connsiteY1" fmla="*/ 462864 h 485940"/>
                <a:gd name="connsiteX2" fmla="*/ 13601 w 854767"/>
                <a:gd name="connsiteY2" fmla="*/ 456486 h 485940"/>
                <a:gd name="connsiteX3" fmla="*/ 5388 w 854767"/>
                <a:gd name="connsiteY3" fmla="*/ 435072 h 485940"/>
                <a:gd name="connsiteX4" fmla="*/ 14389 w 854767"/>
                <a:gd name="connsiteY4" fmla="*/ 301426 h 485940"/>
                <a:gd name="connsiteX5" fmla="*/ 135570 w 854767"/>
                <a:gd name="connsiteY5" fmla="*/ 207472 h 485940"/>
                <a:gd name="connsiteX6" fmla="*/ 172072 w 854767"/>
                <a:gd name="connsiteY6" fmla="*/ 193790 h 485940"/>
                <a:gd name="connsiteX7" fmla="*/ 309318 w 854767"/>
                <a:gd name="connsiteY7" fmla="*/ 112026 h 485940"/>
                <a:gd name="connsiteX8" fmla="*/ 328606 w 854767"/>
                <a:gd name="connsiteY8" fmla="*/ 87868 h 485940"/>
                <a:gd name="connsiteX9" fmla="*/ 388116 w 854767"/>
                <a:gd name="connsiteY9" fmla="*/ 24106 h 485940"/>
                <a:gd name="connsiteX10" fmla="*/ 456130 w 854767"/>
                <a:gd name="connsiteY10" fmla="*/ 0 h 485940"/>
                <a:gd name="connsiteX11" fmla="*/ 499199 w 854767"/>
                <a:gd name="connsiteY11" fmla="*/ 12962 h 485940"/>
                <a:gd name="connsiteX12" fmla="*/ 515641 w 854767"/>
                <a:gd name="connsiteY12" fmla="*/ 151099 h 485940"/>
                <a:gd name="connsiteX13" fmla="*/ 570556 w 854767"/>
                <a:gd name="connsiteY13" fmla="*/ 160837 h 485940"/>
                <a:gd name="connsiteX14" fmla="*/ 580723 w 854767"/>
                <a:gd name="connsiteY14" fmla="*/ 161232 h 485940"/>
                <a:gd name="connsiteX15" fmla="*/ 598400 w 854767"/>
                <a:gd name="connsiteY15" fmla="*/ 158145 h 485940"/>
                <a:gd name="connsiteX16" fmla="*/ 618579 w 854767"/>
                <a:gd name="connsiteY16" fmla="*/ 139612 h 485940"/>
                <a:gd name="connsiteX17" fmla="*/ 627255 w 854767"/>
                <a:gd name="connsiteY17" fmla="*/ 129376 h 485940"/>
                <a:gd name="connsiteX18" fmla="*/ 653641 w 854767"/>
                <a:gd name="connsiteY18" fmla="*/ 108699 h 485940"/>
                <a:gd name="connsiteX19" fmla="*/ 661939 w 854767"/>
                <a:gd name="connsiteY19" fmla="*/ 103007 h 485940"/>
                <a:gd name="connsiteX20" fmla="*/ 705779 w 854767"/>
                <a:gd name="connsiteY20" fmla="*/ 90234 h 485940"/>
                <a:gd name="connsiteX21" fmla="*/ 738131 w 854767"/>
                <a:gd name="connsiteY21" fmla="*/ 93080 h 485940"/>
                <a:gd name="connsiteX22" fmla="*/ 742486 w 854767"/>
                <a:gd name="connsiteY22" fmla="*/ 93646 h 485940"/>
                <a:gd name="connsiteX23" fmla="*/ 752259 w 854767"/>
                <a:gd name="connsiteY23" fmla="*/ 94160 h 485940"/>
                <a:gd name="connsiteX24" fmla="*/ 771924 w 854767"/>
                <a:gd name="connsiteY24" fmla="*/ 93372 h 485940"/>
                <a:gd name="connsiteX25" fmla="*/ 776056 w 854767"/>
                <a:gd name="connsiteY25" fmla="*/ 93132 h 485940"/>
                <a:gd name="connsiteX26" fmla="*/ 794761 w 854767"/>
                <a:gd name="connsiteY26" fmla="*/ 92497 h 485940"/>
                <a:gd name="connsiteX27" fmla="*/ 825434 w 854767"/>
                <a:gd name="connsiteY27" fmla="*/ 98258 h 485940"/>
                <a:gd name="connsiteX28" fmla="*/ 838515 w 854767"/>
                <a:gd name="connsiteY28" fmla="*/ 121609 h 485940"/>
                <a:gd name="connsiteX29" fmla="*/ 841173 w 854767"/>
                <a:gd name="connsiteY29" fmla="*/ 175051 h 485940"/>
                <a:gd name="connsiteX30" fmla="*/ 834195 w 854767"/>
                <a:gd name="connsiteY30" fmla="*/ 196224 h 485940"/>
                <a:gd name="connsiteX31" fmla="*/ 827045 w 854767"/>
                <a:gd name="connsiteY31" fmla="*/ 218582 h 485940"/>
                <a:gd name="connsiteX32" fmla="*/ 837693 w 854767"/>
                <a:gd name="connsiteY32" fmla="*/ 291276 h 485940"/>
                <a:gd name="connsiteX33" fmla="*/ 847739 w 854767"/>
                <a:gd name="connsiteY33" fmla="*/ 328704 h 485940"/>
                <a:gd name="connsiteX34" fmla="*/ 852591 w 854767"/>
                <a:gd name="connsiteY34" fmla="*/ 452594 h 485940"/>
                <a:gd name="connsiteX35" fmla="*/ 847328 w 854767"/>
                <a:gd name="connsiteY35" fmla="*/ 470819 h 485940"/>
                <a:gd name="connsiteX36" fmla="*/ 818730 w 854767"/>
                <a:gd name="connsiteY36" fmla="*/ 482426 h 485940"/>
                <a:gd name="connsiteX37" fmla="*/ 800368 w 854767"/>
                <a:gd name="connsiteY37" fmla="*/ 482906 h 485940"/>
                <a:gd name="connsiteX38" fmla="*/ 800351 w 854767"/>
                <a:gd name="connsiteY38" fmla="*/ 482906 h 485940"/>
                <a:gd name="connsiteX39" fmla="*/ 651206 w 854767"/>
                <a:gd name="connsiteY39" fmla="*/ 462195 h 485940"/>
                <a:gd name="connsiteX40" fmla="*/ 494827 w 854767"/>
                <a:gd name="connsiteY40" fmla="*/ 441655 h 485940"/>
                <a:gd name="connsiteX41" fmla="*/ 359518 w 854767"/>
                <a:gd name="connsiteY41" fmla="*/ 462932 h 485940"/>
                <a:gd name="connsiteX42" fmla="*/ 279194 w 854767"/>
                <a:gd name="connsiteY42" fmla="*/ 479134 h 485940"/>
                <a:gd name="connsiteX43" fmla="*/ 190212 w 854767"/>
                <a:gd name="connsiteY43" fmla="*/ 485941 h 485940"/>
                <a:gd name="connsiteX44" fmla="*/ 456113 w 854767"/>
                <a:gd name="connsiteY44" fmla="*/ 5795 h 485940"/>
                <a:gd name="connsiteX45" fmla="*/ 391374 w 854767"/>
                <a:gd name="connsiteY45" fmla="*/ 28804 h 485940"/>
                <a:gd name="connsiteX46" fmla="*/ 332944 w 854767"/>
                <a:gd name="connsiteY46" fmla="*/ 91503 h 485940"/>
                <a:gd name="connsiteX47" fmla="*/ 313535 w 854767"/>
                <a:gd name="connsiteY47" fmla="*/ 115815 h 485940"/>
                <a:gd name="connsiteX48" fmla="*/ 173907 w 854767"/>
                <a:gd name="connsiteY48" fmla="*/ 199259 h 485940"/>
                <a:gd name="connsiteX49" fmla="*/ 137559 w 854767"/>
                <a:gd name="connsiteY49" fmla="*/ 212872 h 485940"/>
                <a:gd name="connsiteX50" fmla="*/ 19344 w 854767"/>
                <a:gd name="connsiteY50" fmla="*/ 304101 h 485940"/>
                <a:gd name="connsiteX51" fmla="*/ 10909 w 854767"/>
                <a:gd name="connsiteY51" fmla="*/ 434283 h 485940"/>
                <a:gd name="connsiteX52" fmla="*/ 17338 w 854767"/>
                <a:gd name="connsiteY52" fmla="*/ 452182 h 485940"/>
                <a:gd name="connsiteX53" fmla="*/ 28294 w 854767"/>
                <a:gd name="connsiteY53" fmla="*/ 457274 h 485940"/>
                <a:gd name="connsiteX54" fmla="*/ 190194 w 854767"/>
                <a:gd name="connsiteY54" fmla="*/ 480146 h 485940"/>
                <a:gd name="connsiteX55" fmla="*/ 278354 w 854767"/>
                <a:gd name="connsiteY55" fmla="*/ 473425 h 485940"/>
                <a:gd name="connsiteX56" fmla="*/ 358318 w 854767"/>
                <a:gd name="connsiteY56" fmla="*/ 457309 h 485940"/>
                <a:gd name="connsiteX57" fmla="*/ 494707 w 854767"/>
                <a:gd name="connsiteY57" fmla="*/ 435894 h 485940"/>
                <a:gd name="connsiteX58" fmla="*/ 652321 w 854767"/>
                <a:gd name="connsiteY58" fmla="*/ 456554 h 485940"/>
                <a:gd name="connsiteX59" fmla="*/ 800368 w 854767"/>
                <a:gd name="connsiteY59" fmla="*/ 477145 h 485940"/>
                <a:gd name="connsiteX60" fmla="*/ 800385 w 854767"/>
                <a:gd name="connsiteY60" fmla="*/ 477145 h 485940"/>
                <a:gd name="connsiteX61" fmla="*/ 818456 w 854767"/>
                <a:gd name="connsiteY61" fmla="*/ 476665 h 485940"/>
                <a:gd name="connsiteX62" fmla="*/ 842802 w 854767"/>
                <a:gd name="connsiteY62" fmla="*/ 467458 h 485940"/>
                <a:gd name="connsiteX63" fmla="*/ 847054 w 854767"/>
                <a:gd name="connsiteY63" fmla="*/ 452011 h 485940"/>
                <a:gd name="connsiteX64" fmla="*/ 842270 w 854767"/>
                <a:gd name="connsiteY64" fmla="*/ 329767 h 485940"/>
                <a:gd name="connsiteX65" fmla="*/ 832395 w 854767"/>
                <a:gd name="connsiteY65" fmla="*/ 293077 h 485940"/>
                <a:gd name="connsiteX66" fmla="*/ 821576 w 854767"/>
                <a:gd name="connsiteY66" fmla="*/ 217467 h 485940"/>
                <a:gd name="connsiteX67" fmla="*/ 829017 w 854767"/>
                <a:gd name="connsiteY67" fmla="*/ 194064 h 485940"/>
                <a:gd name="connsiteX68" fmla="*/ 835738 w 854767"/>
                <a:gd name="connsiteY68" fmla="*/ 173748 h 485940"/>
                <a:gd name="connsiteX69" fmla="*/ 833098 w 854767"/>
                <a:gd name="connsiteY69" fmla="*/ 122981 h 485940"/>
                <a:gd name="connsiteX70" fmla="*/ 822571 w 854767"/>
                <a:gd name="connsiteY70" fmla="*/ 103213 h 485940"/>
                <a:gd name="connsiteX71" fmla="*/ 794779 w 854767"/>
                <a:gd name="connsiteY71" fmla="*/ 98292 h 485940"/>
                <a:gd name="connsiteX72" fmla="*/ 776365 w 854767"/>
                <a:gd name="connsiteY72" fmla="*/ 98927 h 485940"/>
                <a:gd name="connsiteX73" fmla="*/ 772233 w 854767"/>
                <a:gd name="connsiteY73" fmla="*/ 99167 h 485940"/>
                <a:gd name="connsiteX74" fmla="*/ 752259 w 854767"/>
                <a:gd name="connsiteY74" fmla="*/ 99955 h 485940"/>
                <a:gd name="connsiteX75" fmla="*/ 741783 w 854767"/>
                <a:gd name="connsiteY75" fmla="*/ 99390 h 485940"/>
                <a:gd name="connsiteX76" fmla="*/ 737428 w 854767"/>
                <a:gd name="connsiteY76" fmla="*/ 98824 h 485940"/>
                <a:gd name="connsiteX77" fmla="*/ 705779 w 854767"/>
                <a:gd name="connsiteY77" fmla="*/ 96012 h 485940"/>
                <a:gd name="connsiteX78" fmla="*/ 665094 w 854767"/>
                <a:gd name="connsiteY78" fmla="*/ 107774 h 485940"/>
                <a:gd name="connsiteX79" fmla="*/ 656693 w 854767"/>
                <a:gd name="connsiteY79" fmla="*/ 113534 h 485940"/>
                <a:gd name="connsiteX80" fmla="*/ 631198 w 854767"/>
                <a:gd name="connsiteY80" fmla="*/ 133457 h 485940"/>
                <a:gd name="connsiteX81" fmla="*/ 622883 w 854767"/>
                <a:gd name="connsiteY81" fmla="*/ 143264 h 485940"/>
                <a:gd name="connsiteX82" fmla="*/ 600594 w 854767"/>
                <a:gd name="connsiteY82" fmla="*/ 163443 h 485940"/>
                <a:gd name="connsiteX83" fmla="*/ 580706 w 854767"/>
                <a:gd name="connsiteY83" fmla="*/ 167009 h 485940"/>
                <a:gd name="connsiteX84" fmla="*/ 570213 w 854767"/>
                <a:gd name="connsiteY84" fmla="*/ 166598 h 485940"/>
                <a:gd name="connsiteX85" fmla="*/ 510566 w 854767"/>
                <a:gd name="connsiteY85" fmla="*/ 155094 h 485940"/>
                <a:gd name="connsiteX86" fmla="*/ 507857 w 854767"/>
                <a:gd name="connsiteY86" fmla="*/ 153791 h 485940"/>
                <a:gd name="connsiteX87" fmla="*/ 509280 w 854767"/>
                <a:gd name="connsiteY87" fmla="*/ 151082 h 485940"/>
                <a:gd name="connsiteX88" fmla="*/ 496044 w 854767"/>
                <a:gd name="connsiteY88" fmla="*/ 17728 h 485940"/>
                <a:gd name="connsiteX89" fmla="*/ 456113 w 854767"/>
                <a:gd name="connsiteY89" fmla="*/ 5795 h 48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854767" h="485940">
                  <a:moveTo>
                    <a:pt x="190212" y="485941"/>
                  </a:moveTo>
                  <a:cubicBezTo>
                    <a:pt x="134799" y="485941"/>
                    <a:pt x="79832" y="478174"/>
                    <a:pt x="26802" y="462864"/>
                  </a:cubicBezTo>
                  <a:cubicBezTo>
                    <a:pt x="22893" y="461732"/>
                    <a:pt x="17544" y="460189"/>
                    <a:pt x="13601" y="456486"/>
                  </a:cubicBezTo>
                  <a:cubicBezTo>
                    <a:pt x="7926" y="451171"/>
                    <a:pt x="6468" y="443318"/>
                    <a:pt x="5388" y="435072"/>
                  </a:cubicBezTo>
                  <a:cubicBezTo>
                    <a:pt x="-1230" y="384974"/>
                    <a:pt x="-5104" y="340345"/>
                    <a:pt x="14389" y="301426"/>
                  </a:cubicBezTo>
                  <a:cubicBezTo>
                    <a:pt x="38101" y="254106"/>
                    <a:pt x="93377" y="224205"/>
                    <a:pt x="135570" y="207472"/>
                  </a:cubicBezTo>
                  <a:cubicBezTo>
                    <a:pt x="147863" y="202585"/>
                    <a:pt x="160173" y="198128"/>
                    <a:pt x="172072" y="193790"/>
                  </a:cubicBezTo>
                  <a:cubicBezTo>
                    <a:pt x="223010" y="175273"/>
                    <a:pt x="271119" y="157785"/>
                    <a:pt x="309318" y="112026"/>
                  </a:cubicBezTo>
                  <a:cubicBezTo>
                    <a:pt x="315884" y="104156"/>
                    <a:pt x="322348" y="95875"/>
                    <a:pt x="328606" y="87868"/>
                  </a:cubicBezTo>
                  <a:cubicBezTo>
                    <a:pt x="346385" y="65082"/>
                    <a:pt x="364765" y="41525"/>
                    <a:pt x="388116" y="24106"/>
                  </a:cubicBezTo>
                  <a:cubicBezTo>
                    <a:pt x="408656" y="8795"/>
                    <a:pt x="433448" y="0"/>
                    <a:pt x="456130" y="0"/>
                  </a:cubicBezTo>
                  <a:cubicBezTo>
                    <a:pt x="472435" y="0"/>
                    <a:pt x="486923" y="4355"/>
                    <a:pt x="499199" y="12962"/>
                  </a:cubicBezTo>
                  <a:cubicBezTo>
                    <a:pt x="556017" y="52755"/>
                    <a:pt x="530917" y="120821"/>
                    <a:pt x="515641" y="151099"/>
                  </a:cubicBezTo>
                  <a:cubicBezTo>
                    <a:pt x="532957" y="158574"/>
                    <a:pt x="552880" y="159774"/>
                    <a:pt x="570556" y="160837"/>
                  </a:cubicBezTo>
                  <a:cubicBezTo>
                    <a:pt x="574174" y="161060"/>
                    <a:pt x="577414" y="161232"/>
                    <a:pt x="580723" y="161232"/>
                  </a:cubicBezTo>
                  <a:cubicBezTo>
                    <a:pt x="588061" y="161232"/>
                    <a:pt x="593668" y="160254"/>
                    <a:pt x="598400" y="158145"/>
                  </a:cubicBezTo>
                  <a:cubicBezTo>
                    <a:pt x="606869" y="154374"/>
                    <a:pt x="612561" y="147207"/>
                    <a:pt x="618579" y="139612"/>
                  </a:cubicBezTo>
                  <a:cubicBezTo>
                    <a:pt x="621305" y="136165"/>
                    <a:pt x="624134" y="132600"/>
                    <a:pt x="627255" y="129376"/>
                  </a:cubicBezTo>
                  <a:cubicBezTo>
                    <a:pt x="635090" y="121267"/>
                    <a:pt x="644520" y="114872"/>
                    <a:pt x="653641" y="108699"/>
                  </a:cubicBezTo>
                  <a:cubicBezTo>
                    <a:pt x="656435" y="106813"/>
                    <a:pt x="659213" y="104927"/>
                    <a:pt x="661939" y="103007"/>
                  </a:cubicBezTo>
                  <a:cubicBezTo>
                    <a:pt x="674283" y="94298"/>
                    <a:pt x="688205" y="90234"/>
                    <a:pt x="705779" y="90234"/>
                  </a:cubicBezTo>
                  <a:cubicBezTo>
                    <a:pt x="716357" y="90234"/>
                    <a:pt x="726936" y="91623"/>
                    <a:pt x="738131" y="93080"/>
                  </a:cubicBezTo>
                  <a:lnTo>
                    <a:pt x="742486" y="93646"/>
                  </a:lnTo>
                  <a:cubicBezTo>
                    <a:pt x="745144" y="93989"/>
                    <a:pt x="748350" y="94160"/>
                    <a:pt x="752259" y="94160"/>
                  </a:cubicBezTo>
                  <a:cubicBezTo>
                    <a:pt x="758191" y="94160"/>
                    <a:pt x="764860" y="93783"/>
                    <a:pt x="771924" y="93372"/>
                  </a:cubicBezTo>
                  <a:lnTo>
                    <a:pt x="776056" y="93132"/>
                  </a:lnTo>
                  <a:cubicBezTo>
                    <a:pt x="782126" y="92806"/>
                    <a:pt x="788606" y="92497"/>
                    <a:pt x="794761" y="92497"/>
                  </a:cubicBezTo>
                  <a:cubicBezTo>
                    <a:pt x="809403" y="92497"/>
                    <a:pt x="819159" y="94332"/>
                    <a:pt x="825434" y="98258"/>
                  </a:cubicBezTo>
                  <a:cubicBezTo>
                    <a:pt x="833269" y="103144"/>
                    <a:pt x="836441" y="112814"/>
                    <a:pt x="838515" y="121609"/>
                  </a:cubicBezTo>
                  <a:cubicBezTo>
                    <a:pt x="841996" y="136406"/>
                    <a:pt x="845442" y="155865"/>
                    <a:pt x="841173" y="175051"/>
                  </a:cubicBezTo>
                  <a:cubicBezTo>
                    <a:pt x="839544" y="182388"/>
                    <a:pt x="836818" y="189418"/>
                    <a:pt x="834195" y="196224"/>
                  </a:cubicBezTo>
                  <a:cubicBezTo>
                    <a:pt x="831263" y="203802"/>
                    <a:pt x="828503" y="210952"/>
                    <a:pt x="827045" y="218582"/>
                  </a:cubicBezTo>
                  <a:cubicBezTo>
                    <a:pt x="822468" y="242773"/>
                    <a:pt x="830200" y="267428"/>
                    <a:pt x="837693" y="291276"/>
                  </a:cubicBezTo>
                  <a:cubicBezTo>
                    <a:pt x="841550" y="303569"/>
                    <a:pt x="845545" y="316291"/>
                    <a:pt x="847739" y="328704"/>
                  </a:cubicBezTo>
                  <a:cubicBezTo>
                    <a:pt x="854992" y="369492"/>
                    <a:pt x="856672" y="412337"/>
                    <a:pt x="852591" y="452594"/>
                  </a:cubicBezTo>
                  <a:cubicBezTo>
                    <a:pt x="851957" y="458903"/>
                    <a:pt x="851014" y="465504"/>
                    <a:pt x="847328" y="470819"/>
                  </a:cubicBezTo>
                  <a:cubicBezTo>
                    <a:pt x="840916" y="480043"/>
                    <a:pt x="829274" y="481860"/>
                    <a:pt x="818730" y="482426"/>
                  </a:cubicBezTo>
                  <a:cubicBezTo>
                    <a:pt x="812746" y="482735"/>
                    <a:pt x="806574" y="482906"/>
                    <a:pt x="800368" y="482906"/>
                  </a:cubicBezTo>
                  <a:lnTo>
                    <a:pt x="800351" y="482906"/>
                  </a:lnTo>
                  <a:cubicBezTo>
                    <a:pt x="750184" y="482906"/>
                    <a:pt x="699864" y="472379"/>
                    <a:pt x="651206" y="462195"/>
                  </a:cubicBezTo>
                  <a:cubicBezTo>
                    <a:pt x="600131" y="451514"/>
                    <a:pt x="547308" y="440455"/>
                    <a:pt x="494827" y="441655"/>
                  </a:cubicBezTo>
                  <a:cubicBezTo>
                    <a:pt x="449187" y="442684"/>
                    <a:pt x="403598" y="452971"/>
                    <a:pt x="359518" y="462932"/>
                  </a:cubicBezTo>
                  <a:cubicBezTo>
                    <a:pt x="333286" y="468847"/>
                    <a:pt x="306163" y="474985"/>
                    <a:pt x="279194" y="479134"/>
                  </a:cubicBezTo>
                  <a:cubicBezTo>
                    <a:pt x="249927" y="483661"/>
                    <a:pt x="219992" y="485941"/>
                    <a:pt x="190212" y="485941"/>
                  </a:cubicBezTo>
                  <a:close/>
                  <a:moveTo>
                    <a:pt x="456113" y="5795"/>
                  </a:moveTo>
                  <a:cubicBezTo>
                    <a:pt x="434579" y="5795"/>
                    <a:pt x="410971" y="14179"/>
                    <a:pt x="391374" y="28804"/>
                  </a:cubicBezTo>
                  <a:cubicBezTo>
                    <a:pt x="368622" y="45777"/>
                    <a:pt x="350483" y="69026"/>
                    <a:pt x="332944" y="91503"/>
                  </a:cubicBezTo>
                  <a:cubicBezTo>
                    <a:pt x="326669" y="99544"/>
                    <a:pt x="320171" y="107876"/>
                    <a:pt x="313535" y="115815"/>
                  </a:cubicBezTo>
                  <a:cubicBezTo>
                    <a:pt x="274359" y="162740"/>
                    <a:pt x="225564" y="180485"/>
                    <a:pt x="173907" y="199259"/>
                  </a:cubicBezTo>
                  <a:cubicBezTo>
                    <a:pt x="162042" y="203563"/>
                    <a:pt x="149783" y="208020"/>
                    <a:pt x="137559" y="212872"/>
                  </a:cubicBezTo>
                  <a:cubicBezTo>
                    <a:pt x="96274" y="229263"/>
                    <a:pt x="42250" y="258375"/>
                    <a:pt x="19344" y="304101"/>
                  </a:cubicBezTo>
                  <a:cubicBezTo>
                    <a:pt x="605" y="341511"/>
                    <a:pt x="4428" y="385197"/>
                    <a:pt x="10909" y="434283"/>
                  </a:cubicBezTo>
                  <a:cubicBezTo>
                    <a:pt x="11852" y="441432"/>
                    <a:pt x="13052" y="448170"/>
                    <a:pt x="17338" y="452182"/>
                  </a:cubicBezTo>
                  <a:cubicBezTo>
                    <a:pt x="20099" y="454754"/>
                    <a:pt x="23939" y="456023"/>
                    <a:pt x="28294" y="457274"/>
                  </a:cubicBezTo>
                  <a:cubicBezTo>
                    <a:pt x="80826" y="472448"/>
                    <a:pt x="135296" y="480146"/>
                    <a:pt x="190194" y="480146"/>
                  </a:cubicBezTo>
                  <a:cubicBezTo>
                    <a:pt x="219701" y="480146"/>
                    <a:pt x="249362" y="477883"/>
                    <a:pt x="278354" y="473425"/>
                  </a:cubicBezTo>
                  <a:cubicBezTo>
                    <a:pt x="305135" y="469310"/>
                    <a:pt x="332172" y="463206"/>
                    <a:pt x="358318" y="457309"/>
                  </a:cubicBezTo>
                  <a:cubicBezTo>
                    <a:pt x="402655" y="447296"/>
                    <a:pt x="448518" y="436941"/>
                    <a:pt x="494707" y="435894"/>
                  </a:cubicBezTo>
                  <a:cubicBezTo>
                    <a:pt x="547822" y="434712"/>
                    <a:pt x="600954" y="445804"/>
                    <a:pt x="652321" y="456554"/>
                  </a:cubicBezTo>
                  <a:cubicBezTo>
                    <a:pt x="700721" y="466687"/>
                    <a:pt x="750767" y="477145"/>
                    <a:pt x="800368" y="477145"/>
                  </a:cubicBezTo>
                  <a:lnTo>
                    <a:pt x="800385" y="477145"/>
                  </a:lnTo>
                  <a:cubicBezTo>
                    <a:pt x="806489" y="477145"/>
                    <a:pt x="812558" y="476991"/>
                    <a:pt x="818456" y="476665"/>
                  </a:cubicBezTo>
                  <a:cubicBezTo>
                    <a:pt x="827680" y="476168"/>
                    <a:pt x="837778" y="474693"/>
                    <a:pt x="842802" y="467458"/>
                  </a:cubicBezTo>
                  <a:cubicBezTo>
                    <a:pt x="845699" y="463292"/>
                    <a:pt x="846471" y="457772"/>
                    <a:pt x="847054" y="452011"/>
                  </a:cubicBezTo>
                  <a:cubicBezTo>
                    <a:pt x="851066" y="412303"/>
                    <a:pt x="849420" y="370024"/>
                    <a:pt x="842270" y="329767"/>
                  </a:cubicBezTo>
                  <a:cubicBezTo>
                    <a:pt x="840127" y="317731"/>
                    <a:pt x="836372" y="305747"/>
                    <a:pt x="832395" y="293077"/>
                  </a:cubicBezTo>
                  <a:cubicBezTo>
                    <a:pt x="824697" y="268525"/>
                    <a:pt x="816724" y="243133"/>
                    <a:pt x="821576" y="217467"/>
                  </a:cubicBezTo>
                  <a:cubicBezTo>
                    <a:pt x="823119" y="209306"/>
                    <a:pt x="826120" y="201557"/>
                    <a:pt x="829017" y="194064"/>
                  </a:cubicBezTo>
                  <a:cubicBezTo>
                    <a:pt x="831572" y="187464"/>
                    <a:pt x="834212" y="180657"/>
                    <a:pt x="835738" y="173748"/>
                  </a:cubicBezTo>
                  <a:cubicBezTo>
                    <a:pt x="839733" y="155745"/>
                    <a:pt x="836424" y="137160"/>
                    <a:pt x="833098" y="122981"/>
                  </a:cubicBezTo>
                  <a:cubicBezTo>
                    <a:pt x="831212" y="114957"/>
                    <a:pt x="828640" y="107002"/>
                    <a:pt x="822571" y="103213"/>
                  </a:cubicBezTo>
                  <a:cubicBezTo>
                    <a:pt x="817187" y="99852"/>
                    <a:pt x="808357" y="98292"/>
                    <a:pt x="794779" y="98292"/>
                  </a:cubicBezTo>
                  <a:cubicBezTo>
                    <a:pt x="788743" y="98292"/>
                    <a:pt x="782366" y="98601"/>
                    <a:pt x="776365" y="98927"/>
                  </a:cubicBezTo>
                  <a:lnTo>
                    <a:pt x="772233" y="99167"/>
                  </a:lnTo>
                  <a:cubicBezTo>
                    <a:pt x="765083" y="99578"/>
                    <a:pt x="758345" y="99955"/>
                    <a:pt x="752259" y="99955"/>
                  </a:cubicBezTo>
                  <a:cubicBezTo>
                    <a:pt x="748110" y="99955"/>
                    <a:pt x="744681" y="99767"/>
                    <a:pt x="741783" y="99390"/>
                  </a:cubicBezTo>
                  <a:lnTo>
                    <a:pt x="737428" y="98824"/>
                  </a:lnTo>
                  <a:cubicBezTo>
                    <a:pt x="726421" y="97384"/>
                    <a:pt x="716014" y="96012"/>
                    <a:pt x="705779" y="96012"/>
                  </a:cubicBezTo>
                  <a:cubicBezTo>
                    <a:pt x="689388" y="96012"/>
                    <a:pt x="676461" y="99749"/>
                    <a:pt x="665094" y="107774"/>
                  </a:cubicBezTo>
                  <a:cubicBezTo>
                    <a:pt x="662333" y="109728"/>
                    <a:pt x="659522" y="111631"/>
                    <a:pt x="656693" y="113534"/>
                  </a:cubicBezTo>
                  <a:cubicBezTo>
                    <a:pt x="647812" y="119552"/>
                    <a:pt x="638622" y="125776"/>
                    <a:pt x="631198" y="133457"/>
                  </a:cubicBezTo>
                  <a:cubicBezTo>
                    <a:pt x="628283" y="136492"/>
                    <a:pt x="625540" y="139937"/>
                    <a:pt x="622883" y="143264"/>
                  </a:cubicBezTo>
                  <a:cubicBezTo>
                    <a:pt x="616693" y="151048"/>
                    <a:pt x="610316" y="159106"/>
                    <a:pt x="600594" y="163443"/>
                  </a:cubicBezTo>
                  <a:cubicBezTo>
                    <a:pt x="595142" y="165878"/>
                    <a:pt x="588833" y="167009"/>
                    <a:pt x="580706" y="167009"/>
                  </a:cubicBezTo>
                  <a:cubicBezTo>
                    <a:pt x="577260" y="167009"/>
                    <a:pt x="573917" y="166821"/>
                    <a:pt x="570213" y="166598"/>
                  </a:cubicBezTo>
                  <a:cubicBezTo>
                    <a:pt x="551097" y="165449"/>
                    <a:pt x="529443" y="164146"/>
                    <a:pt x="510566" y="155094"/>
                  </a:cubicBezTo>
                  <a:lnTo>
                    <a:pt x="507857" y="153791"/>
                  </a:lnTo>
                  <a:lnTo>
                    <a:pt x="509280" y="151082"/>
                  </a:lnTo>
                  <a:cubicBezTo>
                    <a:pt x="523579" y="123787"/>
                    <a:pt x="550891" y="56150"/>
                    <a:pt x="496044" y="17728"/>
                  </a:cubicBezTo>
                  <a:cubicBezTo>
                    <a:pt x="484728" y="9824"/>
                    <a:pt x="471287" y="5795"/>
                    <a:pt x="456113" y="5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1" name="任意多边形: 形状 560">
              <a:extLst>
                <a:ext uri="{FF2B5EF4-FFF2-40B4-BE49-F238E27FC236}">
                  <a16:creationId xmlns:a16="http://schemas.microsoft.com/office/drawing/2014/main" id="{BF38115A-0432-5712-174E-291887507325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2" name="任意多边形: 形状 561">
              <a:extLst>
                <a:ext uri="{FF2B5EF4-FFF2-40B4-BE49-F238E27FC236}">
                  <a16:creationId xmlns:a16="http://schemas.microsoft.com/office/drawing/2014/main" id="{5D285617-1AF6-05F4-3EB7-DAB7EA37605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3" name="任意多边形: 形状 562">
              <a:extLst>
                <a:ext uri="{FF2B5EF4-FFF2-40B4-BE49-F238E27FC236}">
                  <a16:creationId xmlns:a16="http://schemas.microsoft.com/office/drawing/2014/main" id="{8C0397C9-14BF-FF72-A0EC-BF7E99EED2E8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4" name="任意多边形: 形状 563">
              <a:extLst>
                <a:ext uri="{FF2B5EF4-FFF2-40B4-BE49-F238E27FC236}">
                  <a16:creationId xmlns:a16="http://schemas.microsoft.com/office/drawing/2014/main" id="{45976EC9-B7BC-2600-9D6D-B7A21BABFA75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5" name="任意多边形: 形状 564">
              <a:extLst>
                <a:ext uri="{FF2B5EF4-FFF2-40B4-BE49-F238E27FC236}">
                  <a16:creationId xmlns:a16="http://schemas.microsoft.com/office/drawing/2014/main" id="{CCAB7480-EB30-D42A-980B-012E654F91FA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6" name="任意多边形: 形状 565">
              <a:extLst>
                <a:ext uri="{FF2B5EF4-FFF2-40B4-BE49-F238E27FC236}">
                  <a16:creationId xmlns:a16="http://schemas.microsoft.com/office/drawing/2014/main" id="{E70B37D4-ABFE-5D80-902B-6CC7CFD9708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7" name="任意多边形: 形状 566">
              <a:extLst>
                <a:ext uri="{FF2B5EF4-FFF2-40B4-BE49-F238E27FC236}">
                  <a16:creationId xmlns:a16="http://schemas.microsoft.com/office/drawing/2014/main" id="{42935934-6E2D-2A86-B69A-86029579C85A}"/>
                </a:ext>
              </a:extLst>
            </p:cNvPr>
            <p:cNvSpPr/>
            <p:nvPr/>
          </p:nvSpPr>
          <p:spPr>
            <a:xfrm>
              <a:off x="5603014" y="1697371"/>
              <a:ext cx="341932" cy="327649"/>
            </a:xfrm>
            <a:custGeom>
              <a:avLst/>
              <a:gdLst>
                <a:gd name="connsiteX0" fmla="*/ 206169 w 341932"/>
                <a:gd name="connsiteY0" fmla="*/ 26438 h 327649"/>
                <a:gd name="connsiteX1" fmla="*/ 158197 w 341932"/>
                <a:gd name="connsiteY1" fmla="*/ 99048 h 327649"/>
                <a:gd name="connsiteX2" fmla="*/ 92377 w 341932"/>
                <a:gd name="connsiteY2" fmla="*/ 168914 h 327649"/>
                <a:gd name="connsiteX3" fmla="*/ 0 w 341932"/>
                <a:gd name="connsiteY3" fmla="*/ 208141 h 327649"/>
                <a:gd name="connsiteX4" fmla="*/ 51503 w 341932"/>
                <a:gd name="connsiteY4" fmla="*/ 290574 h 327649"/>
                <a:gd name="connsiteX5" fmla="*/ 150550 w 341932"/>
                <a:gd name="connsiteY5" fmla="*/ 327573 h 327649"/>
                <a:gd name="connsiteX6" fmla="*/ 252889 w 341932"/>
                <a:gd name="connsiteY6" fmla="*/ 246615 h 327649"/>
                <a:gd name="connsiteX7" fmla="*/ 333384 w 341932"/>
                <a:gd name="connsiteY7" fmla="*/ 95584 h 327649"/>
                <a:gd name="connsiteX8" fmla="*/ 341854 w 341932"/>
                <a:gd name="connsiteY8" fmla="*/ 69455 h 327649"/>
                <a:gd name="connsiteX9" fmla="*/ 306089 w 341932"/>
                <a:gd name="connsiteY9" fmla="*/ 16477 h 327649"/>
                <a:gd name="connsiteX10" fmla="*/ 265182 w 341932"/>
                <a:gd name="connsiteY10" fmla="*/ 241 h 327649"/>
                <a:gd name="connsiteX11" fmla="*/ 206169 w 341932"/>
                <a:gd name="connsiteY11" fmla="*/ 26438 h 32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932" h="327649">
                  <a:moveTo>
                    <a:pt x="206169" y="26438"/>
                  </a:moveTo>
                  <a:cubicBezTo>
                    <a:pt x="183794" y="48144"/>
                    <a:pt x="171724" y="71753"/>
                    <a:pt x="158197" y="99048"/>
                  </a:cubicBezTo>
                  <a:cubicBezTo>
                    <a:pt x="144755" y="126188"/>
                    <a:pt x="115574" y="150843"/>
                    <a:pt x="92377" y="168914"/>
                  </a:cubicBezTo>
                  <a:cubicBezTo>
                    <a:pt x="62836" y="191939"/>
                    <a:pt x="33964" y="197871"/>
                    <a:pt x="0" y="208141"/>
                  </a:cubicBezTo>
                  <a:cubicBezTo>
                    <a:pt x="1371" y="240785"/>
                    <a:pt x="27998" y="271526"/>
                    <a:pt x="51503" y="290574"/>
                  </a:cubicBezTo>
                  <a:cubicBezTo>
                    <a:pt x="79724" y="313446"/>
                    <a:pt x="114751" y="328876"/>
                    <a:pt x="150550" y="327573"/>
                  </a:cubicBezTo>
                  <a:cubicBezTo>
                    <a:pt x="204677" y="325602"/>
                    <a:pt x="227325" y="289271"/>
                    <a:pt x="252889" y="246615"/>
                  </a:cubicBezTo>
                  <a:cubicBezTo>
                    <a:pt x="282172" y="197751"/>
                    <a:pt x="308936" y="147208"/>
                    <a:pt x="333384" y="95584"/>
                  </a:cubicBezTo>
                  <a:cubicBezTo>
                    <a:pt x="337311" y="87286"/>
                    <a:pt x="341254" y="78679"/>
                    <a:pt x="341854" y="69455"/>
                  </a:cubicBezTo>
                  <a:cubicBezTo>
                    <a:pt x="343294" y="46824"/>
                    <a:pt x="324709" y="28393"/>
                    <a:pt x="306089" y="16477"/>
                  </a:cubicBezTo>
                  <a:cubicBezTo>
                    <a:pt x="293557" y="8453"/>
                    <a:pt x="279858" y="1595"/>
                    <a:pt x="265182" y="241"/>
                  </a:cubicBezTo>
                  <a:cubicBezTo>
                    <a:pt x="243030" y="-1834"/>
                    <a:pt x="223416" y="9705"/>
                    <a:pt x="206169" y="2643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8" name="任意多边形: 形状 567">
              <a:extLst>
                <a:ext uri="{FF2B5EF4-FFF2-40B4-BE49-F238E27FC236}">
                  <a16:creationId xmlns:a16="http://schemas.microsoft.com/office/drawing/2014/main" id="{7B6365CD-8D17-EC87-B58D-9F3F38A94D72}"/>
                </a:ext>
              </a:extLst>
            </p:cNvPr>
            <p:cNvSpPr/>
            <p:nvPr/>
          </p:nvSpPr>
          <p:spPr>
            <a:xfrm>
              <a:off x="5598694" y="1693033"/>
              <a:ext cx="350463" cy="336334"/>
            </a:xfrm>
            <a:custGeom>
              <a:avLst/>
              <a:gdLst>
                <a:gd name="connsiteX0" fmla="*/ 150653 w 350463"/>
                <a:gd name="connsiteY0" fmla="*/ 336335 h 336334"/>
                <a:gd name="connsiteX1" fmla="*/ 53235 w 350463"/>
                <a:gd name="connsiteY1" fmla="*/ 298341 h 336334"/>
                <a:gd name="connsiteX2" fmla="*/ 137 w 350463"/>
                <a:gd name="connsiteY2" fmla="*/ 212685 h 336334"/>
                <a:gd name="connsiteX3" fmla="*/ 0 w 350463"/>
                <a:gd name="connsiteY3" fmla="*/ 209273 h 336334"/>
                <a:gd name="connsiteX4" fmla="*/ 3154 w 350463"/>
                <a:gd name="connsiteY4" fmla="*/ 208313 h 336334"/>
                <a:gd name="connsiteX5" fmla="*/ 17693 w 350463"/>
                <a:gd name="connsiteY5" fmla="*/ 204044 h 336334"/>
                <a:gd name="connsiteX6" fmla="*/ 94195 w 350463"/>
                <a:gd name="connsiteY6" fmla="*/ 169805 h 336334"/>
                <a:gd name="connsiteX7" fmla="*/ 158797 w 350463"/>
                <a:gd name="connsiteY7" fmla="*/ 101431 h 336334"/>
                <a:gd name="connsiteX8" fmla="*/ 207626 w 350463"/>
                <a:gd name="connsiteY8" fmla="*/ 27639 h 336334"/>
                <a:gd name="connsiteX9" fmla="*/ 269896 w 350463"/>
                <a:gd name="connsiteY9" fmla="*/ 258 h 336334"/>
                <a:gd name="connsiteX10" fmla="*/ 312622 w 350463"/>
                <a:gd name="connsiteY10" fmla="*/ 17129 h 336334"/>
                <a:gd name="connsiteX11" fmla="*/ 350375 w 350463"/>
                <a:gd name="connsiteY11" fmla="*/ 74084 h 336334"/>
                <a:gd name="connsiteX12" fmla="*/ 341494 w 350463"/>
                <a:gd name="connsiteY12" fmla="*/ 101842 h 336334"/>
                <a:gd name="connsiteX13" fmla="*/ 260792 w 350463"/>
                <a:gd name="connsiteY13" fmla="*/ 253250 h 336334"/>
                <a:gd name="connsiteX14" fmla="*/ 155025 w 350463"/>
                <a:gd name="connsiteY14" fmla="*/ 336249 h 336334"/>
                <a:gd name="connsiteX15" fmla="*/ 150653 w 350463"/>
                <a:gd name="connsiteY15" fmla="*/ 336335 h 336334"/>
                <a:gd name="connsiteX16" fmla="*/ 8761 w 350463"/>
                <a:gd name="connsiteY16" fmla="*/ 215668 h 336334"/>
                <a:gd name="connsiteX17" fmla="*/ 58413 w 350463"/>
                <a:gd name="connsiteY17" fmla="*/ 291483 h 336334"/>
                <a:gd name="connsiteX18" fmla="*/ 150653 w 350463"/>
                <a:gd name="connsiteY18" fmla="*/ 327642 h 336334"/>
                <a:gd name="connsiteX19" fmla="*/ 154734 w 350463"/>
                <a:gd name="connsiteY19" fmla="*/ 327573 h 336334"/>
                <a:gd name="connsiteX20" fmla="*/ 253660 w 350463"/>
                <a:gd name="connsiteY20" fmla="*/ 248672 h 336334"/>
                <a:gd name="connsiteX21" fmla="*/ 333950 w 350463"/>
                <a:gd name="connsiteY21" fmla="*/ 98019 h 336334"/>
                <a:gd name="connsiteX22" fmla="*/ 341991 w 350463"/>
                <a:gd name="connsiteY22" fmla="*/ 73519 h 336334"/>
                <a:gd name="connsiteX23" fmla="*/ 308199 w 350463"/>
                <a:gd name="connsiteY23" fmla="*/ 24535 h 336334"/>
                <a:gd name="connsiteX24" fmla="*/ 269125 w 350463"/>
                <a:gd name="connsiteY24" fmla="*/ 8916 h 336334"/>
                <a:gd name="connsiteX25" fmla="*/ 213335 w 350463"/>
                <a:gd name="connsiteY25" fmla="*/ 33982 h 336334"/>
                <a:gd name="connsiteX26" fmla="*/ 166238 w 350463"/>
                <a:gd name="connsiteY26" fmla="*/ 105391 h 336334"/>
                <a:gd name="connsiteX27" fmla="*/ 99218 w 350463"/>
                <a:gd name="connsiteY27" fmla="*/ 176749 h 336334"/>
                <a:gd name="connsiteX28" fmla="*/ 19939 w 350463"/>
                <a:gd name="connsiteY28" fmla="*/ 212410 h 336334"/>
                <a:gd name="connsiteX29" fmla="*/ 8761 w 350463"/>
                <a:gd name="connsiteY29" fmla="*/ 215668 h 33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50463" h="336334">
                  <a:moveTo>
                    <a:pt x="150653" y="336335"/>
                  </a:moveTo>
                  <a:cubicBezTo>
                    <a:pt x="118060" y="336335"/>
                    <a:pt x="83462" y="322841"/>
                    <a:pt x="53235" y="298341"/>
                  </a:cubicBezTo>
                  <a:cubicBezTo>
                    <a:pt x="37822" y="285860"/>
                    <a:pt x="1817" y="252513"/>
                    <a:pt x="137" y="212685"/>
                  </a:cubicBezTo>
                  <a:lnTo>
                    <a:pt x="0" y="209273"/>
                  </a:lnTo>
                  <a:lnTo>
                    <a:pt x="3154" y="208313"/>
                  </a:lnTo>
                  <a:cubicBezTo>
                    <a:pt x="8110" y="206821"/>
                    <a:pt x="12944" y="205415"/>
                    <a:pt x="17693" y="204044"/>
                  </a:cubicBezTo>
                  <a:cubicBezTo>
                    <a:pt x="45520" y="195968"/>
                    <a:pt x="69574" y="188990"/>
                    <a:pt x="94195" y="169805"/>
                  </a:cubicBezTo>
                  <a:cubicBezTo>
                    <a:pt x="117495" y="151631"/>
                    <a:pt x="145904" y="127457"/>
                    <a:pt x="158797" y="101431"/>
                  </a:cubicBezTo>
                  <a:cubicBezTo>
                    <a:pt x="171175" y="76434"/>
                    <a:pt x="183983" y="50579"/>
                    <a:pt x="207626" y="27639"/>
                  </a:cubicBezTo>
                  <a:cubicBezTo>
                    <a:pt x="228611" y="7270"/>
                    <a:pt x="249014" y="-1679"/>
                    <a:pt x="269896" y="258"/>
                  </a:cubicBezTo>
                  <a:cubicBezTo>
                    <a:pt x="287041" y="1853"/>
                    <a:pt x="302489" y="10665"/>
                    <a:pt x="312622" y="17129"/>
                  </a:cubicBezTo>
                  <a:cubicBezTo>
                    <a:pt x="327470" y="26627"/>
                    <a:pt x="352124" y="46653"/>
                    <a:pt x="350375" y="74084"/>
                  </a:cubicBezTo>
                  <a:cubicBezTo>
                    <a:pt x="349707" y="84492"/>
                    <a:pt x="345146" y="94110"/>
                    <a:pt x="341494" y="101842"/>
                  </a:cubicBezTo>
                  <a:cubicBezTo>
                    <a:pt x="316342" y="154923"/>
                    <a:pt x="289185" y="205878"/>
                    <a:pt x="260792" y="253250"/>
                  </a:cubicBezTo>
                  <a:cubicBezTo>
                    <a:pt x="235846" y="294861"/>
                    <a:pt x="212289" y="334174"/>
                    <a:pt x="155025" y="336249"/>
                  </a:cubicBezTo>
                  <a:cubicBezTo>
                    <a:pt x="153567" y="336300"/>
                    <a:pt x="152110" y="336335"/>
                    <a:pt x="150653" y="336335"/>
                  </a:cubicBezTo>
                  <a:close/>
                  <a:moveTo>
                    <a:pt x="8761" y="215668"/>
                  </a:moveTo>
                  <a:cubicBezTo>
                    <a:pt x="12156" y="250438"/>
                    <a:pt x="44371" y="280099"/>
                    <a:pt x="58413" y="291483"/>
                  </a:cubicBezTo>
                  <a:cubicBezTo>
                    <a:pt x="87165" y="314800"/>
                    <a:pt x="119929" y="327642"/>
                    <a:pt x="150653" y="327642"/>
                  </a:cubicBezTo>
                  <a:cubicBezTo>
                    <a:pt x="152007" y="327642"/>
                    <a:pt x="153362" y="327625"/>
                    <a:pt x="154734" y="327573"/>
                  </a:cubicBezTo>
                  <a:cubicBezTo>
                    <a:pt x="207523" y="325653"/>
                    <a:pt x="228903" y="289974"/>
                    <a:pt x="253660" y="248672"/>
                  </a:cubicBezTo>
                  <a:cubicBezTo>
                    <a:pt x="281915" y="201541"/>
                    <a:pt x="308936" y="150843"/>
                    <a:pt x="333950" y="98019"/>
                  </a:cubicBezTo>
                  <a:cubicBezTo>
                    <a:pt x="338185" y="89069"/>
                    <a:pt x="341477" y="81577"/>
                    <a:pt x="341991" y="73519"/>
                  </a:cubicBezTo>
                  <a:cubicBezTo>
                    <a:pt x="343448" y="50630"/>
                    <a:pt x="321452" y="33005"/>
                    <a:pt x="308199" y="24535"/>
                  </a:cubicBezTo>
                  <a:cubicBezTo>
                    <a:pt x="298786" y="18518"/>
                    <a:pt x="284504" y="10357"/>
                    <a:pt x="269125" y="8916"/>
                  </a:cubicBezTo>
                  <a:cubicBezTo>
                    <a:pt x="250728" y="7185"/>
                    <a:pt x="232503" y="15363"/>
                    <a:pt x="213335" y="33982"/>
                  </a:cubicBezTo>
                  <a:cubicBezTo>
                    <a:pt x="192333" y="54368"/>
                    <a:pt x="181051" y="75490"/>
                    <a:pt x="166238" y="105391"/>
                  </a:cubicBezTo>
                  <a:cubicBezTo>
                    <a:pt x="152556" y="132995"/>
                    <a:pt x="123238" y="158027"/>
                    <a:pt x="99218" y="176749"/>
                  </a:cubicBezTo>
                  <a:cubicBezTo>
                    <a:pt x="73329" y="196928"/>
                    <a:pt x="48589" y="204112"/>
                    <a:pt x="19939" y="212410"/>
                  </a:cubicBezTo>
                  <a:cubicBezTo>
                    <a:pt x="16271" y="213456"/>
                    <a:pt x="12550" y="214536"/>
                    <a:pt x="8761" y="21566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9" name="任意多边形: 形状 568">
              <a:extLst>
                <a:ext uri="{FF2B5EF4-FFF2-40B4-BE49-F238E27FC236}">
                  <a16:creationId xmlns:a16="http://schemas.microsoft.com/office/drawing/2014/main" id="{F36CB54D-1F35-2916-1324-9EED404F0739}"/>
                </a:ext>
              </a:extLst>
            </p:cNvPr>
            <p:cNvSpPr/>
            <p:nvPr/>
          </p:nvSpPr>
          <p:spPr>
            <a:xfrm>
              <a:off x="5722453" y="1504362"/>
              <a:ext cx="316365" cy="303447"/>
            </a:xfrm>
            <a:custGeom>
              <a:avLst/>
              <a:gdLst>
                <a:gd name="connsiteX0" fmla="*/ 277503 w 316365"/>
                <a:gd name="connsiteY0" fmla="*/ 47260 h 303447"/>
                <a:gd name="connsiteX1" fmla="*/ 130861 w 316365"/>
                <a:gd name="connsiteY1" fmla="*/ 41123 h 303447"/>
                <a:gd name="connsiteX2" fmla="*/ 35055 w 316365"/>
                <a:gd name="connsiteY2" fmla="*/ 152085 h 303447"/>
                <a:gd name="connsiteX3" fmla="*/ 165 w 316365"/>
                <a:gd name="connsiteY3" fmla="*/ 234724 h 303447"/>
                <a:gd name="connsiteX4" fmla="*/ 21150 w 316365"/>
                <a:gd name="connsiteY4" fmla="*/ 282713 h 303447"/>
                <a:gd name="connsiteX5" fmla="*/ 72105 w 316365"/>
                <a:gd name="connsiteY5" fmla="*/ 298880 h 303447"/>
                <a:gd name="connsiteX6" fmla="*/ 129301 w 316365"/>
                <a:gd name="connsiteY6" fmla="*/ 303424 h 303447"/>
                <a:gd name="connsiteX7" fmla="*/ 232908 w 316365"/>
                <a:gd name="connsiteY7" fmla="*/ 274346 h 303447"/>
                <a:gd name="connsiteX8" fmla="*/ 245716 w 316365"/>
                <a:gd name="connsiteY8" fmla="*/ 261744 h 303447"/>
                <a:gd name="connsiteX9" fmla="*/ 281737 w 316365"/>
                <a:gd name="connsiteY9" fmla="*/ 52918 h 303447"/>
                <a:gd name="connsiteX10" fmla="*/ 277503 w 316365"/>
                <a:gd name="connsiteY10" fmla="*/ 47260 h 3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6365" h="303447">
                  <a:moveTo>
                    <a:pt x="277503" y="47260"/>
                  </a:moveTo>
                  <a:cubicBezTo>
                    <a:pt x="239938" y="-12696"/>
                    <a:pt x="189446" y="-16553"/>
                    <a:pt x="130861" y="41123"/>
                  </a:cubicBezTo>
                  <a:cubicBezTo>
                    <a:pt x="96211" y="75224"/>
                    <a:pt x="62418" y="111331"/>
                    <a:pt x="35055" y="152085"/>
                  </a:cubicBezTo>
                  <a:cubicBezTo>
                    <a:pt x="18818" y="176259"/>
                    <a:pt x="2274" y="204600"/>
                    <a:pt x="165" y="234724"/>
                  </a:cubicBezTo>
                  <a:cubicBezTo>
                    <a:pt x="-1207" y="254132"/>
                    <a:pt x="5994" y="270643"/>
                    <a:pt x="21150" y="282713"/>
                  </a:cubicBezTo>
                  <a:cubicBezTo>
                    <a:pt x="34592" y="293428"/>
                    <a:pt x="55783" y="296086"/>
                    <a:pt x="72105" y="298880"/>
                  </a:cubicBezTo>
                  <a:cubicBezTo>
                    <a:pt x="90982" y="302104"/>
                    <a:pt x="110167" y="303664"/>
                    <a:pt x="129301" y="303424"/>
                  </a:cubicBezTo>
                  <a:cubicBezTo>
                    <a:pt x="164585" y="303012"/>
                    <a:pt x="204122" y="297269"/>
                    <a:pt x="232908" y="274346"/>
                  </a:cubicBezTo>
                  <a:cubicBezTo>
                    <a:pt x="237589" y="270626"/>
                    <a:pt x="241909" y="266425"/>
                    <a:pt x="245716" y="261744"/>
                  </a:cubicBezTo>
                  <a:cubicBezTo>
                    <a:pt x="316816" y="174082"/>
                    <a:pt x="343751" y="114795"/>
                    <a:pt x="281737" y="52918"/>
                  </a:cubicBezTo>
                  <a:lnTo>
                    <a:pt x="277503" y="47260"/>
                  </a:ln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0" name="任意多边形: 形状 569">
              <a:extLst>
                <a:ext uri="{FF2B5EF4-FFF2-40B4-BE49-F238E27FC236}">
                  <a16:creationId xmlns:a16="http://schemas.microsoft.com/office/drawing/2014/main" id="{951DFC6A-5ACD-1DE6-C8C2-E34769A205B5}"/>
                </a:ext>
              </a:extLst>
            </p:cNvPr>
            <p:cNvSpPr/>
            <p:nvPr/>
          </p:nvSpPr>
          <p:spPr>
            <a:xfrm>
              <a:off x="5718262" y="1500016"/>
              <a:ext cx="324761" cy="312124"/>
            </a:xfrm>
            <a:custGeom>
              <a:avLst/>
              <a:gdLst>
                <a:gd name="connsiteX0" fmla="*/ 129823 w 324761"/>
                <a:gd name="connsiteY0" fmla="*/ 312125 h 312124"/>
                <a:gd name="connsiteX1" fmla="*/ 75610 w 324761"/>
                <a:gd name="connsiteY1" fmla="*/ 307496 h 312124"/>
                <a:gd name="connsiteX2" fmla="*/ 71118 w 324761"/>
                <a:gd name="connsiteY2" fmla="*/ 306741 h 312124"/>
                <a:gd name="connsiteX3" fmla="*/ 22787 w 324761"/>
                <a:gd name="connsiteY3" fmla="*/ 290488 h 312124"/>
                <a:gd name="connsiteX4" fmla="*/ 172 w 324761"/>
                <a:gd name="connsiteY4" fmla="*/ 238744 h 312124"/>
                <a:gd name="connsiteX5" fmla="*/ 35799 w 324761"/>
                <a:gd name="connsiteY5" fmla="*/ 153945 h 312124"/>
                <a:gd name="connsiteX6" fmla="*/ 132154 w 324761"/>
                <a:gd name="connsiteY6" fmla="*/ 42314 h 312124"/>
                <a:gd name="connsiteX7" fmla="*/ 213096 w 324761"/>
                <a:gd name="connsiteY7" fmla="*/ 0 h 312124"/>
                <a:gd name="connsiteX8" fmla="*/ 285208 w 324761"/>
                <a:gd name="connsiteY8" fmla="*/ 49240 h 312124"/>
                <a:gd name="connsiteX9" fmla="*/ 285156 w 324761"/>
                <a:gd name="connsiteY9" fmla="*/ 49275 h 312124"/>
                <a:gd name="connsiteX10" fmla="*/ 289048 w 324761"/>
                <a:gd name="connsiteY10" fmla="*/ 54350 h 312124"/>
                <a:gd name="connsiteX11" fmla="*/ 321898 w 324761"/>
                <a:gd name="connsiteY11" fmla="*/ 153036 h 312124"/>
                <a:gd name="connsiteX12" fmla="*/ 253112 w 324761"/>
                <a:gd name="connsiteY12" fmla="*/ 268885 h 312124"/>
                <a:gd name="connsiteX13" fmla="*/ 239654 w 324761"/>
                <a:gd name="connsiteY13" fmla="*/ 282138 h 312124"/>
                <a:gd name="connsiteX14" fmla="*/ 133543 w 324761"/>
                <a:gd name="connsiteY14" fmla="*/ 312107 h 312124"/>
                <a:gd name="connsiteX15" fmla="*/ 129823 w 324761"/>
                <a:gd name="connsiteY15" fmla="*/ 312125 h 312124"/>
                <a:gd name="connsiteX16" fmla="*/ 213096 w 324761"/>
                <a:gd name="connsiteY16" fmla="*/ 8675 h 312124"/>
                <a:gd name="connsiteX17" fmla="*/ 137932 w 324761"/>
                <a:gd name="connsiteY17" fmla="*/ 48606 h 312124"/>
                <a:gd name="connsiteX18" fmla="*/ 42675 w 324761"/>
                <a:gd name="connsiteY18" fmla="*/ 158900 h 312124"/>
                <a:gd name="connsiteX19" fmla="*/ 8522 w 324761"/>
                <a:gd name="connsiteY19" fmla="*/ 239361 h 312124"/>
                <a:gd name="connsiteX20" fmla="*/ 27879 w 324761"/>
                <a:gd name="connsiteY20" fmla="*/ 283596 h 312124"/>
                <a:gd name="connsiteX21" fmla="*/ 72421 w 324761"/>
                <a:gd name="connsiteY21" fmla="*/ 298152 h 312124"/>
                <a:gd name="connsiteX22" fmla="*/ 76965 w 324761"/>
                <a:gd name="connsiteY22" fmla="*/ 298906 h 312124"/>
                <a:gd name="connsiteX23" fmla="*/ 133440 w 324761"/>
                <a:gd name="connsiteY23" fmla="*/ 303398 h 312124"/>
                <a:gd name="connsiteX24" fmla="*/ 234545 w 324761"/>
                <a:gd name="connsiteY24" fmla="*/ 275229 h 312124"/>
                <a:gd name="connsiteX25" fmla="*/ 246700 w 324761"/>
                <a:gd name="connsiteY25" fmla="*/ 263279 h 312124"/>
                <a:gd name="connsiteX26" fmla="*/ 283030 w 324761"/>
                <a:gd name="connsiteY26" fmla="*/ 60385 h 312124"/>
                <a:gd name="connsiteX27" fmla="*/ 282636 w 324761"/>
                <a:gd name="connsiteY27" fmla="*/ 59922 h 312124"/>
                <a:gd name="connsiteX28" fmla="*/ 279653 w 324761"/>
                <a:gd name="connsiteY28" fmla="*/ 55961 h 312124"/>
                <a:gd name="connsiteX29" fmla="*/ 279430 w 324761"/>
                <a:gd name="connsiteY29" fmla="*/ 55961 h 312124"/>
                <a:gd name="connsiteX30" fmla="*/ 278196 w 324761"/>
                <a:gd name="connsiteY30" fmla="*/ 53990 h 312124"/>
                <a:gd name="connsiteX31" fmla="*/ 213096 w 324761"/>
                <a:gd name="connsiteY31" fmla="*/ 8675 h 31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24761" h="312124">
                  <a:moveTo>
                    <a:pt x="129823" y="312125"/>
                  </a:moveTo>
                  <a:cubicBezTo>
                    <a:pt x="111855" y="312125"/>
                    <a:pt x="93612" y="310565"/>
                    <a:pt x="75610" y="307496"/>
                  </a:cubicBezTo>
                  <a:lnTo>
                    <a:pt x="71118" y="306741"/>
                  </a:lnTo>
                  <a:cubicBezTo>
                    <a:pt x="55413" y="304135"/>
                    <a:pt x="35851" y="300895"/>
                    <a:pt x="22787" y="290488"/>
                  </a:cubicBezTo>
                  <a:cubicBezTo>
                    <a:pt x="6533" y="277526"/>
                    <a:pt x="-1285" y="259627"/>
                    <a:pt x="172" y="238744"/>
                  </a:cubicBezTo>
                  <a:cubicBezTo>
                    <a:pt x="2367" y="207506"/>
                    <a:pt x="19426" y="178342"/>
                    <a:pt x="35799" y="153945"/>
                  </a:cubicBezTo>
                  <a:cubicBezTo>
                    <a:pt x="65066" y="110380"/>
                    <a:pt x="100933" y="73072"/>
                    <a:pt x="132154" y="42314"/>
                  </a:cubicBezTo>
                  <a:cubicBezTo>
                    <a:pt x="160684" y="14230"/>
                    <a:pt x="187910" y="0"/>
                    <a:pt x="213096" y="0"/>
                  </a:cubicBezTo>
                  <a:cubicBezTo>
                    <a:pt x="240477" y="0"/>
                    <a:pt x="264737" y="16562"/>
                    <a:pt x="285208" y="49240"/>
                  </a:cubicBezTo>
                  <a:lnTo>
                    <a:pt x="285156" y="49275"/>
                  </a:lnTo>
                  <a:cubicBezTo>
                    <a:pt x="286031" y="50321"/>
                    <a:pt x="287231" y="51915"/>
                    <a:pt x="289048" y="54350"/>
                  </a:cubicBezTo>
                  <a:cubicBezTo>
                    <a:pt x="319995" y="85331"/>
                    <a:pt x="330436" y="116689"/>
                    <a:pt x="321898" y="153036"/>
                  </a:cubicBezTo>
                  <a:cubicBezTo>
                    <a:pt x="314714" y="183657"/>
                    <a:pt x="294140" y="218290"/>
                    <a:pt x="253112" y="268885"/>
                  </a:cubicBezTo>
                  <a:cubicBezTo>
                    <a:pt x="249238" y="273651"/>
                    <a:pt x="244711" y="278109"/>
                    <a:pt x="239654" y="282138"/>
                  </a:cubicBezTo>
                  <a:cubicBezTo>
                    <a:pt x="215016" y="301752"/>
                    <a:pt x="180298" y="311559"/>
                    <a:pt x="133543" y="312107"/>
                  </a:cubicBezTo>
                  <a:cubicBezTo>
                    <a:pt x="132292" y="312125"/>
                    <a:pt x="131057" y="312125"/>
                    <a:pt x="129823" y="312125"/>
                  </a:cubicBezTo>
                  <a:close/>
                  <a:moveTo>
                    <a:pt x="213096" y="8675"/>
                  </a:moveTo>
                  <a:cubicBezTo>
                    <a:pt x="190139" y="8675"/>
                    <a:pt x="164850" y="22117"/>
                    <a:pt x="137932" y="48606"/>
                  </a:cubicBezTo>
                  <a:cubicBezTo>
                    <a:pt x="107003" y="79056"/>
                    <a:pt x="71513" y="115969"/>
                    <a:pt x="42675" y="158900"/>
                  </a:cubicBezTo>
                  <a:cubicBezTo>
                    <a:pt x="26936" y="182337"/>
                    <a:pt x="10579" y="210232"/>
                    <a:pt x="8522" y="239361"/>
                  </a:cubicBezTo>
                  <a:cubicBezTo>
                    <a:pt x="7270" y="257209"/>
                    <a:pt x="13957" y="272503"/>
                    <a:pt x="27879" y="283596"/>
                  </a:cubicBezTo>
                  <a:cubicBezTo>
                    <a:pt x="39263" y="292665"/>
                    <a:pt x="57642" y="295717"/>
                    <a:pt x="72421" y="298152"/>
                  </a:cubicBezTo>
                  <a:lnTo>
                    <a:pt x="76965" y="298906"/>
                  </a:lnTo>
                  <a:cubicBezTo>
                    <a:pt x="95738" y="302112"/>
                    <a:pt x="114701" y="303604"/>
                    <a:pt x="133440" y="303398"/>
                  </a:cubicBezTo>
                  <a:cubicBezTo>
                    <a:pt x="178326" y="302866"/>
                    <a:pt x="211382" y="293642"/>
                    <a:pt x="234545" y="275229"/>
                  </a:cubicBezTo>
                  <a:cubicBezTo>
                    <a:pt x="239122" y="271577"/>
                    <a:pt x="243220" y="267565"/>
                    <a:pt x="246700" y="263279"/>
                  </a:cubicBezTo>
                  <a:cubicBezTo>
                    <a:pt x="316223" y="177554"/>
                    <a:pt x="342609" y="119826"/>
                    <a:pt x="283030" y="60385"/>
                  </a:cubicBezTo>
                  <a:lnTo>
                    <a:pt x="282636" y="59922"/>
                  </a:lnTo>
                  <a:cubicBezTo>
                    <a:pt x="282636" y="59922"/>
                    <a:pt x="280904" y="57607"/>
                    <a:pt x="279653" y="55961"/>
                  </a:cubicBezTo>
                  <a:lnTo>
                    <a:pt x="279430" y="55961"/>
                  </a:lnTo>
                  <a:lnTo>
                    <a:pt x="278196" y="53990"/>
                  </a:lnTo>
                  <a:cubicBezTo>
                    <a:pt x="259353" y="23917"/>
                    <a:pt x="237459" y="8675"/>
                    <a:pt x="213096" y="867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1" name="任意多边形: 形状 570">
              <a:extLst>
                <a:ext uri="{FF2B5EF4-FFF2-40B4-BE49-F238E27FC236}">
                  <a16:creationId xmlns:a16="http://schemas.microsoft.com/office/drawing/2014/main" id="{BDC41434-3EFD-C4C5-1C29-A077886DBDE4}"/>
                </a:ext>
              </a:extLst>
            </p:cNvPr>
            <p:cNvSpPr/>
            <p:nvPr/>
          </p:nvSpPr>
          <p:spPr>
            <a:xfrm>
              <a:off x="5803669" y="1365781"/>
              <a:ext cx="259172" cy="460247"/>
            </a:xfrm>
            <a:custGeom>
              <a:avLst/>
              <a:gdLst>
                <a:gd name="connsiteX0" fmla="*/ 237091 w 259172"/>
                <a:gd name="connsiteY0" fmla="*/ 208164 h 460247"/>
                <a:gd name="connsiteX1" fmla="*/ 237743 w 259172"/>
                <a:gd name="connsiteY1" fmla="*/ 205421 h 460247"/>
                <a:gd name="connsiteX2" fmla="*/ 212196 w 259172"/>
                <a:gd name="connsiteY2" fmla="*/ 161444 h 460247"/>
                <a:gd name="connsiteX3" fmla="*/ 192034 w 259172"/>
                <a:gd name="connsiteY3" fmla="*/ 152580 h 460247"/>
                <a:gd name="connsiteX4" fmla="*/ 189668 w 259172"/>
                <a:gd name="connsiteY4" fmla="*/ 135075 h 460247"/>
                <a:gd name="connsiteX5" fmla="*/ 179073 w 259172"/>
                <a:gd name="connsiteY5" fmla="*/ 94527 h 460247"/>
                <a:gd name="connsiteX6" fmla="*/ 142177 w 259172"/>
                <a:gd name="connsiteY6" fmla="*/ 82526 h 460247"/>
                <a:gd name="connsiteX7" fmla="*/ 119905 w 259172"/>
                <a:gd name="connsiteY7" fmla="*/ 107866 h 460247"/>
                <a:gd name="connsiteX8" fmla="*/ 108915 w 259172"/>
                <a:gd name="connsiteY8" fmla="*/ 115393 h 460247"/>
                <a:gd name="connsiteX9" fmla="*/ 106000 w 259172"/>
                <a:gd name="connsiteY9" fmla="*/ 112084 h 460247"/>
                <a:gd name="connsiteX10" fmla="*/ 95834 w 259172"/>
                <a:gd name="connsiteY10" fmla="*/ 68381 h 460247"/>
                <a:gd name="connsiteX11" fmla="*/ 78380 w 259172"/>
                <a:gd name="connsiteY11" fmla="*/ 16260 h 460247"/>
                <a:gd name="connsiteX12" fmla="*/ 69224 w 259172"/>
                <a:gd name="connsiteY12" fmla="*/ 4242 h 460247"/>
                <a:gd name="connsiteX13" fmla="*/ 38655 w 259172"/>
                <a:gd name="connsiteY13" fmla="*/ 5939 h 460247"/>
                <a:gd name="connsiteX14" fmla="*/ 19676 w 259172"/>
                <a:gd name="connsiteY14" fmla="*/ 33097 h 460247"/>
                <a:gd name="connsiteX15" fmla="*/ 23550 w 259172"/>
                <a:gd name="connsiteY15" fmla="*/ 203278 h 460247"/>
                <a:gd name="connsiteX16" fmla="*/ 39066 w 259172"/>
                <a:gd name="connsiteY16" fmla="*/ 186870 h 460247"/>
                <a:gd name="connsiteX17" fmla="*/ 76923 w 259172"/>
                <a:gd name="connsiteY17" fmla="*/ 201718 h 460247"/>
                <a:gd name="connsiteX18" fmla="*/ 86438 w 259172"/>
                <a:gd name="connsiteY18" fmla="*/ 224846 h 460247"/>
                <a:gd name="connsiteX19" fmla="*/ 100943 w 259172"/>
                <a:gd name="connsiteY19" fmla="*/ 255776 h 460247"/>
                <a:gd name="connsiteX20" fmla="*/ 138130 w 259172"/>
                <a:gd name="connsiteY20" fmla="*/ 286363 h 460247"/>
                <a:gd name="connsiteX21" fmla="*/ 145228 w 259172"/>
                <a:gd name="connsiteY21" fmla="*/ 289226 h 460247"/>
                <a:gd name="connsiteX22" fmla="*/ 153509 w 259172"/>
                <a:gd name="connsiteY22" fmla="*/ 307519 h 460247"/>
                <a:gd name="connsiteX23" fmla="*/ 147234 w 259172"/>
                <a:gd name="connsiteY23" fmla="*/ 327579 h 460247"/>
                <a:gd name="connsiteX24" fmla="*/ 102349 w 259172"/>
                <a:gd name="connsiteY24" fmla="*/ 422254 h 460247"/>
                <a:gd name="connsiteX25" fmla="*/ 106875 w 259172"/>
                <a:gd name="connsiteY25" fmla="*/ 455138 h 460247"/>
                <a:gd name="connsiteX26" fmla="*/ 137050 w 259172"/>
                <a:gd name="connsiteY26" fmla="*/ 454949 h 460247"/>
                <a:gd name="connsiteX27" fmla="*/ 151281 w 259172"/>
                <a:gd name="connsiteY27" fmla="*/ 445091 h 460247"/>
                <a:gd name="connsiteX28" fmla="*/ 165082 w 259172"/>
                <a:gd name="connsiteY28" fmla="*/ 441936 h 460247"/>
                <a:gd name="connsiteX29" fmla="*/ 190268 w 259172"/>
                <a:gd name="connsiteY29" fmla="*/ 421654 h 460247"/>
                <a:gd name="connsiteX30" fmla="*/ 201446 w 259172"/>
                <a:gd name="connsiteY30" fmla="*/ 384603 h 460247"/>
                <a:gd name="connsiteX31" fmla="*/ 219140 w 259172"/>
                <a:gd name="connsiteY31" fmla="*/ 361835 h 460247"/>
                <a:gd name="connsiteX32" fmla="*/ 254888 w 259172"/>
                <a:gd name="connsiteY32" fmla="*/ 309971 h 460247"/>
                <a:gd name="connsiteX33" fmla="*/ 253876 w 259172"/>
                <a:gd name="connsiteY33" fmla="*/ 260234 h 460247"/>
                <a:gd name="connsiteX34" fmla="*/ 233114 w 259172"/>
                <a:gd name="connsiteY34" fmla="*/ 223560 h 460247"/>
                <a:gd name="connsiteX35" fmla="*/ 237091 w 259172"/>
                <a:gd name="connsiteY35" fmla="*/ 208164 h 46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9172" h="460247">
                  <a:moveTo>
                    <a:pt x="237091" y="208164"/>
                  </a:moveTo>
                  <a:cubicBezTo>
                    <a:pt x="237331" y="207256"/>
                    <a:pt x="237554" y="206347"/>
                    <a:pt x="237743" y="205421"/>
                  </a:cubicBezTo>
                  <a:cubicBezTo>
                    <a:pt x="241446" y="187007"/>
                    <a:pt x="229633" y="166656"/>
                    <a:pt x="212196" y="161444"/>
                  </a:cubicBezTo>
                  <a:cubicBezTo>
                    <a:pt x="205013" y="159284"/>
                    <a:pt x="196354" y="158890"/>
                    <a:pt x="192034" y="152580"/>
                  </a:cubicBezTo>
                  <a:cubicBezTo>
                    <a:pt x="188674" y="147677"/>
                    <a:pt x="189377" y="141076"/>
                    <a:pt x="189668" y="135075"/>
                  </a:cubicBezTo>
                  <a:cubicBezTo>
                    <a:pt x="190388" y="120776"/>
                    <a:pt x="187697" y="105706"/>
                    <a:pt x="179073" y="94527"/>
                  </a:cubicBezTo>
                  <a:cubicBezTo>
                    <a:pt x="170449" y="83332"/>
                    <a:pt x="154984" y="77159"/>
                    <a:pt x="142177" y="82526"/>
                  </a:cubicBezTo>
                  <a:cubicBezTo>
                    <a:pt x="131735" y="86898"/>
                    <a:pt x="125117" y="97510"/>
                    <a:pt x="119905" y="107866"/>
                  </a:cubicBezTo>
                  <a:cubicBezTo>
                    <a:pt x="117625" y="112392"/>
                    <a:pt x="113253" y="117810"/>
                    <a:pt x="108915" y="115393"/>
                  </a:cubicBezTo>
                  <a:cubicBezTo>
                    <a:pt x="107629" y="114673"/>
                    <a:pt x="106755" y="113387"/>
                    <a:pt x="106000" y="112084"/>
                  </a:cubicBezTo>
                  <a:cubicBezTo>
                    <a:pt x="98457" y="99156"/>
                    <a:pt x="98097" y="83297"/>
                    <a:pt x="95834" y="68381"/>
                  </a:cubicBezTo>
                  <a:cubicBezTo>
                    <a:pt x="93073" y="50122"/>
                    <a:pt x="87124" y="32377"/>
                    <a:pt x="78380" y="16260"/>
                  </a:cubicBezTo>
                  <a:cubicBezTo>
                    <a:pt x="75945" y="11785"/>
                    <a:pt x="73202" y="7311"/>
                    <a:pt x="69224" y="4242"/>
                  </a:cubicBezTo>
                  <a:cubicBezTo>
                    <a:pt x="60463" y="-2513"/>
                    <a:pt x="47536" y="-645"/>
                    <a:pt x="38655" y="5939"/>
                  </a:cubicBezTo>
                  <a:cubicBezTo>
                    <a:pt x="29774" y="12506"/>
                    <a:pt x="24184" y="22793"/>
                    <a:pt x="19676" y="33097"/>
                  </a:cubicBezTo>
                  <a:cubicBezTo>
                    <a:pt x="-2459" y="83726"/>
                    <a:pt x="-11820" y="156695"/>
                    <a:pt x="23550" y="203278"/>
                  </a:cubicBezTo>
                  <a:cubicBezTo>
                    <a:pt x="25608" y="205987"/>
                    <a:pt x="38072" y="188293"/>
                    <a:pt x="39066" y="186870"/>
                  </a:cubicBezTo>
                  <a:cubicBezTo>
                    <a:pt x="58389" y="191156"/>
                    <a:pt x="71008" y="196111"/>
                    <a:pt x="76923" y="201718"/>
                  </a:cubicBezTo>
                  <a:cubicBezTo>
                    <a:pt x="83369" y="207839"/>
                    <a:pt x="83763" y="216651"/>
                    <a:pt x="86438" y="224846"/>
                  </a:cubicBezTo>
                  <a:cubicBezTo>
                    <a:pt x="90004" y="235733"/>
                    <a:pt x="94633" y="246278"/>
                    <a:pt x="100943" y="255776"/>
                  </a:cubicBezTo>
                  <a:cubicBezTo>
                    <a:pt x="110064" y="269526"/>
                    <a:pt x="122854" y="281048"/>
                    <a:pt x="138130" y="286363"/>
                  </a:cubicBezTo>
                  <a:cubicBezTo>
                    <a:pt x="140548" y="287203"/>
                    <a:pt x="143034" y="287906"/>
                    <a:pt x="145228" y="289226"/>
                  </a:cubicBezTo>
                  <a:cubicBezTo>
                    <a:pt x="151126" y="292792"/>
                    <a:pt x="153852" y="300439"/>
                    <a:pt x="153509" y="307519"/>
                  </a:cubicBezTo>
                  <a:cubicBezTo>
                    <a:pt x="153166" y="314600"/>
                    <a:pt x="150286" y="321253"/>
                    <a:pt x="147234" y="327579"/>
                  </a:cubicBezTo>
                  <a:cubicBezTo>
                    <a:pt x="132044" y="359126"/>
                    <a:pt x="111075" y="388187"/>
                    <a:pt x="102349" y="422254"/>
                  </a:cubicBezTo>
                  <a:cubicBezTo>
                    <a:pt x="99468" y="433518"/>
                    <a:pt x="98628" y="447217"/>
                    <a:pt x="106875" y="455138"/>
                  </a:cubicBezTo>
                  <a:cubicBezTo>
                    <a:pt x="114830" y="462768"/>
                    <a:pt x="127998" y="461139"/>
                    <a:pt x="137050" y="454949"/>
                  </a:cubicBezTo>
                  <a:cubicBezTo>
                    <a:pt x="141834" y="451675"/>
                    <a:pt x="145983" y="447320"/>
                    <a:pt x="151281" y="445091"/>
                  </a:cubicBezTo>
                  <a:cubicBezTo>
                    <a:pt x="155652" y="443257"/>
                    <a:pt x="160470" y="443034"/>
                    <a:pt x="165082" y="441936"/>
                  </a:cubicBezTo>
                  <a:cubicBezTo>
                    <a:pt x="175780" y="439365"/>
                    <a:pt x="185245" y="431752"/>
                    <a:pt x="190268" y="421654"/>
                  </a:cubicBezTo>
                  <a:cubicBezTo>
                    <a:pt x="196012" y="410132"/>
                    <a:pt x="195994" y="396279"/>
                    <a:pt x="201446" y="384603"/>
                  </a:cubicBezTo>
                  <a:cubicBezTo>
                    <a:pt x="205562" y="375791"/>
                    <a:pt x="212488" y="368796"/>
                    <a:pt x="219140" y="361835"/>
                  </a:cubicBezTo>
                  <a:cubicBezTo>
                    <a:pt x="233679" y="346610"/>
                    <a:pt x="247789" y="330082"/>
                    <a:pt x="254888" y="309971"/>
                  </a:cubicBezTo>
                  <a:cubicBezTo>
                    <a:pt x="260443" y="294215"/>
                    <a:pt x="261094" y="275561"/>
                    <a:pt x="253876" y="260234"/>
                  </a:cubicBezTo>
                  <a:cubicBezTo>
                    <a:pt x="247309" y="246295"/>
                    <a:pt x="230953" y="242694"/>
                    <a:pt x="233114" y="223560"/>
                  </a:cubicBezTo>
                  <a:cubicBezTo>
                    <a:pt x="233696" y="218263"/>
                    <a:pt x="235736" y="213291"/>
                    <a:pt x="237091" y="208164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2" name="任意多边形: 形状 571">
              <a:extLst>
                <a:ext uri="{FF2B5EF4-FFF2-40B4-BE49-F238E27FC236}">
                  <a16:creationId xmlns:a16="http://schemas.microsoft.com/office/drawing/2014/main" id="{B10A0E77-ACF1-7C82-A36F-2100CE4681DC}"/>
                </a:ext>
              </a:extLst>
            </p:cNvPr>
            <p:cNvSpPr/>
            <p:nvPr/>
          </p:nvSpPr>
          <p:spPr>
            <a:xfrm>
              <a:off x="6655445" y="2689199"/>
              <a:ext cx="478748" cy="33968"/>
            </a:xfrm>
            <a:custGeom>
              <a:avLst/>
              <a:gdLst>
                <a:gd name="connsiteX0" fmla="*/ 469634 w 478748"/>
                <a:gd name="connsiteY0" fmla="*/ 20020 h 33968"/>
                <a:gd name="connsiteX1" fmla="*/ 469634 w 478748"/>
                <a:gd name="connsiteY1" fmla="*/ 20020 h 33968"/>
                <a:gd name="connsiteX2" fmla="*/ 398191 w 478748"/>
                <a:gd name="connsiteY2" fmla="*/ 17105 h 33968"/>
                <a:gd name="connsiteX3" fmla="*/ 398156 w 478748"/>
                <a:gd name="connsiteY3" fmla="*/ 17105 h 33968"/>
                <a:gd name="connsiteX4" fmla="*/ 369216 w 478748"/>
                <a:gd name="connsiteY4" fmla="*/ 19402 h 33968"/>
                <a:gd name="connsiteX5" fmla="*/ 369181 w 478748"/>
                <a:gd name="connsiteY5" fmla="*/ 19402 h 33968"/>
                <a:gd name="connsiteX6" fmla="*/ 297344 w 478748"/>
                <a:gd name="connsiteY6" fmla="*/ 27580 h 33968"/>
                <a:gd name="connsiteX7" fmla="*/ 297190 w 478748"/>
                <a:gd name="connsiteY7" fmla="*/ 27598 h 33968"/>
                <a:gd name="connsiteX8" fmla="*/ 297429 w 478748"/>
                <a:gd name="connsiteY8" fmla="*/ 27563 h 33968"/>
                <a:gd name="connsiteX9" fmla="*/ 297412 w 478748"/>
                <a:gd name="connsiteY9" fmla="*/ 27563 h 33968"/>
                <a:gd name="connsiteX10" fmla="*/ 297172 w 478748"/>
                <a:gd name="connsiteY10" fmla="*/ 27598 h 33968"/>
                <a:gd name="connsiteX11" fmla="*/ 272741 w 478748"/>
                <a:gd name="connsiteY11" fmla="*/ 29826 h 33968"/>
                <a:gd name="connsiteX12" fmla="*/ 272809 w 478748"/>
                <a:gd name="connsiteY12" fmla="*/ 29826 h 33968"/>
                <a:gd name="connsiteX13" fmla="*/ 182164 w 478748"/>
                <a:gd name="connsiteY13" fmla="*/ 33958 h 33968"/>
                <a:gd name="connsiteX14" fmla="*/ 182215 w 478748"/>
                <a:gd name="connsiteY14" fmla="*/ 33958 h 33968"/>
                <a:gd name="connsiteX15" fmla="*/ 85552 w 478748"/>
                <a:gd name="connsiteY15" fmla="*/ 30135 h 33968"/>
                <a:gd name="connsiteX16" fmla="*/ 85689 w 478748"/>
                <a:gd name="connsiteY16" fmla="*/ 30152 h 33968"/>
                <a:gd name="connsiteX17" fmla="*/ 6993 w 478748"/>
                <a:gd name="connsiteY17" fmla="*/ 21151 h 33968"/>
                <a:gd name="connsiteX18" fmla="*/ 67 w 478748"/>
                <a:gd name="connsiteY18" fmla="*/ 11841 h 33968"/>
                <a:gd name="connsiteX19" fmla="*/ 9051 w 478748"/>
                <a:gd name="connsiteY19" fmla="*/ 4675 h 33968"/>
                <a:gd name="connsiteX20" fmla="*/ 86546 w 478748"/>
                <a:gd name="connsiteY20" fmla="*/ 13556 h 33968"/>
                <a:gd name="connsiteX21" fmla="*/ 86683 w 478748"/>
                <a:gd name="connsiteY21" fmla="*/ 13573 h 33968"/>
                <a:gd name="connsiteX22" fmla="*/ 182146 w 478748"/>
                <a:gd name="connsiteY22" fmla="*/ 17345 h 33968"/>
                <a:gd name="connsiteX23" fmla="*/ 182198 w 478748"/>
                <a:gd name="connsiteY23" fmla="*/ 17345 h 33968"/>
                <a:gd name="connsiteX24" fmla="*/ 271489 w 478748"/>
                <a:gd name="connsiteY24" fmla="*/ 13264 h 33968"/>
                <a:gd name="connsiteX25" fmla="*/ 271558 w 478748"/>
                <a:gd name="connsiteY25" fmla="*/ 13264 h 33968"/>
                <a:gd name="connsiteX26" fmla="*/ 295389 w 478748"/>
                <a:gd name="connsiteY26" fmla="*/ 11104 h 33968"/>
                <a:gd name="connsiteX27" fmla="*/ 295149 w 478748"/>
                <a:gd name="connsiteY27" fmla="*/ 11138 h 33968"/>
                <a:gd name="connsiteX28" fmla="*/ 295167 w 478748"/>
                <a:gd name="connsiteY28" fmla="*/ 11138 h 33968"/>
                <a:gd name="connsiteX29" fmla="*/ 295252 w 478748"/>
                <a:gd name="connsiteY29" fmla="*/ 11121 h 33968"/>
                <a:gd name="connsiteX30" fmla="*/ 367672 w 478748"/>
                <a:gd name="connsiteY30" fmla="*/ 2875 h 33968"/>
                <a:gd name="connsiteX31" fmla="*/ 367655 w 478748"/>
                <a:gd name="connsiteY31" fmla="*/ 2875 h 33968"/>
                <a:gd name="connsiteX32" fmla="*/ 397522 w 478748"/>
                <a:gd name="connsiteY32" fmla="*/ 509 h 33968"/>
                <a:gd name="connsiteX33" fmla="*/ 397471 w 478748"/>
                <a:gd name="connsiteY33" fmla="*/ 509 h 33968"/>
                <a:gd name="connsiteX34" fmla="*/ 471828 w 478748"/>
                <a:gd name="connsiteY34" fmla="*/ 3560 h 33968"/>
                <a:gd name="connsiteX35" fmla="*/ 478669 w 478748"/>
                <a:gd name="connsiteY35" fmla="*/ 12939 h 33968"/>
                <a:gd name="connsiteX36" fmla="*/ 469634 w 478748"/>
                <a:gd name="connsiteY36" fmla="*/ 20020 h 3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78748" h="33968">
                  <a:moveTo>
                    <a:pt x="469634" y="20020"/>
                  </a:moveTo>
                  <a:lnTo>
                    <a:pt x="469634" y="20020"/>
                  </a:lnTo>
                  <a:cubicBezTo>
                    <a:pt x="447894" y="16882"/>
                    <a:pt x="424080" y="15922"/>
                    <a:pt x="398191" y="17105"/>
                  </a:cubicBezTo>
                  <a:lnTo>
                    <a:pt x="398156" y="17105"/>
                  </a:lnTo>
                  <a:cubicBezTo>
                    <a:pt x="391315" y="17379"/>
                    <a:pt x="381663" y="18151"/>
                    <a:pt x="369216" y="19402"/>
                  </a:cubicBezTo>
                  <a:lnTo>
                    <a:pt x="369181" y="19402"/>
                  </a:lnTo>
                  <a:cubicBezTo>
                    <a:pt x="341681" y="22094"/>
                    <a:pt x="317729" y="24820"/>
                    <a:pt x="297344" y="27580"/>
                  </a:cubicBezTo>
                  <a:lnTo>
                    <a:pt x="297190" y="27598"/>
                  </a:lnTo>
                  <a:lnTo>
                    <a:pt x="297429" y="27563"/>
                  </a:lnTo>
                  <a:lnTo>
                    <a:pt x="297412" y="27563"/>
                  </a:lnTo>
                  <a:lnTo>
                    <a:pt x="297172" y="27598"/>
                  </a:lnTo>
                  <a:cubicBezTo>
                    <a:pt x="291532" y="28249"/>
                    <a:pt x="283388" y="28986"/>
                    <a:pt x="272741" y="29826"/>
                  </a:cubicBezTo>
                  <a:lnTo>
                    <a:pt x="272809" y="29826"/>
                  </a:lnTo>
                  <a:cubicBezTo>
                    <a:pt x="240354" y="32621"/>
                    <a:pt x="210144" y="33993"/>
                    <a:pt x="182164" y="33958"/>
                  </a:cubicBezTo>
                  <a:lnTo>
                    <a:pt x="182215" y="33958"/>
                  </a:lnTo>
                  <a:cubicBezTo>
                    <a:pt x="154286" y="34096"/>
                    <a:pt x="122070" y="32827"/>
                    <a:pt x="85552" y="30135"/>
                  </a:cubicBezTo>
                  <a:lnTo>
                    <a:pt x="85689" y="30152"/>
                  </a:lnTo>
                  <a:cubicBezTo>
                    <a:pt x="72058" y="29381"/>
                    <a:pt x="45827" y="26380"/>
                    <a:pt x="6993" y="21151"/>
                  </a:cubicBezTo>
                  <a:cubicBezTo>
                    <a:pt x="2604" y="20551"/>
                    <a:pt x="-499" y="16385"/>
                    <a:pt x="67" y="11841"/>
                  </a:cubicBezTo>
                  <a:cubicBezTo>
                    <a:pt x="633" y="7281"/>
                    <a:pt x="4661" y="4075"/>
                    <a:pt x="9051" y="4675"/>
                  </a:cubicBezTo>
                  <a:cubicBezTo>
                    <a:pt x="47472" y="9853"/>
                    <a:pt x="73310" y="12819"/>
                    <a:pt x="86546" y="13556"/>
                  </a:cubicBezTo>
                  <a:lnTo>
                    <a:pt x="86683" y="13573"/>
                  </a:lnTo>
                  <a:cubicBezTo>
                    <a:pt x="122791" y="16230"/>
                    <a:pt x="154612" y="17482"/>
                    <a:pt x="182146" y="17345"/>
                  </a:cubicBezTo>
                  <a:lnTo>
                    <a:pt x="182198" y="17345"/>
                  </a:lnTo>
                  <a:cubicBezTo>
                    <a:pt x="209716" y="17379"/>
                    <a:pt x="239480" y="16025"/>
                    <a:pt x="271489" y="13264"/>
                  </a:cubicBezTo>
                  <a:lnTo>
                    <a:pt x="271558" y="13264"/>
                  </a:lnTo>
                  <a:cubicBezTo>
                    <a:pt x="281982" y="12459"/>
                    <a:pt x="289920" y="11738"/>
                    <a:pt x="295389" y="11104"/>
                  </a:cubicBezTo>
                  <a:lnTo>
                    <a:pt x="295149" y="11138"/>
                  </a:lnTo>
                  <a:lnTo>
                    <a:pt x="295167" y="11138"/>
                  </a:lnTo>
                  <a:lnTo>
                    <a:pt x="295252" y="11121"/>
                  </a:lnTo>
                  <a:cubicBezTo>
                    <a:pt x="315843" y="8327"/>
                    <a:pt x="339983" y="5566"/>
                    <a:pt x="367672" y="2875"/>
                  </a:cubicBezTo>
                  <a:lnTo>
                    <a:pt x="367655" y="2875"/>
                  </a:lnTo>
                  <a:cubicBezTo>
                    <a:pt x="380411" y="1589"/>
                    <a:pt x="390356" y="800"/>
                    <a:pt x="397522" y="509"/>
                  </a:cubicBezTo>
                  <a:lnTo>
                    <a:pt x="397471" y="509"/>
                  </a:lnTo>
                  <a:cubicBezTo>
                    <a:pt x="424337" y="-726"/>
                    <a:pt x="449111" y="286"/>
                    <a:pt x="471828" y="3560"/>
                  </a:cubicBezTo>
                  <a:cubicBezTo>
                    <a:pt x="476218" y="4195"/>
                    <a:pt x="479287" y="8395"/>
                    <a:pt x="478669" y="12939"/>
                  </a:cubicBezTo>
                  <a:cubicBezTo>
                    <a:pt x="478069" y="17482"/>
                    <a:pt x="474023" y="20654"/>
                    <a:pt x="469634" y="20020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3" name="任意多边形: 形状 572">
              <a:extLst>
                <a:ext uri="{FF2B5EF4-FFF2-40B4-BE49-F238E27FC236}">
                  <a16:creationId xmlns:a16="http://schemas.microsoft.com/office/drawing/2014/main" id="{C216994A-3306-3562-E97F-8476C809533C}"/>
                </a:ext>
              </a:extLst>
            </p:cNvPr>
            <p:cNvSpPr/>
            <p:nvPr/>
          </p:nvSpPr>
          <p:spPr>
            <a:xfrm>
              <a:off x="5876813" y="1618494"/>
              <a:ext cx="24323" cy="45376"/>
            </a:xfrm>
            <a:custGeom>
              <a:avLst/>
              <a:gdLst>
                <a:gd name="connsiteX0" fmla="*/ 2133 w 24323"/>
                <a:gd name="connsiteY0" fmla="*/ 577 h 45376"/>
                <a:gd name="connsiteX1" fmla="*/ 333 w 24323"/>
                <a:gd name="connsiteY1" fmla="*/ 7092 h 45376"/>
                <a:gd name="connsiteX2" fmla="*/ 4311 w 24323"/>
                <a:gd name="connsiteY2" fmla="*/ 13110 h 45376"/>
                <a:gd name="connsiteX3" fmla="*/ 19261 w 24323"/>
                <a:gd name="connsiteY3" fmla="*/ 43662 h 45376"/>
                <a:gd name="connsiteX4" fmla="*/ 20770 w 24323"/>
                <a:gd name="connsiteY4" fmla="*/ 45342 h 45376"/>
                <a:gd name="connsiteX5" fmla="*/ 23890 w 24323"/>
                <a:gd name="connsiteY5" fmla="*/ 22008 h 45376"/>
                <a:gd name="connsiteX6" fmla="*/ 20958 w 24323"/>
                <a:gd name="connsiteY6" fmla="*/ 14276 h 45376"/>
                <a:gd name="connsiteX7" fmla="*/ 13637 w 24323"/>
                <a:gd name="connsiteY7" fmla="*/ 12407 h 45376"/>
                <a:gd name="connsiteX8" fmla="*/ 6128 w 24323"/>
                <a:gd name="connsiteY8" fmla="*/ 217 h 45376"/>
                <a:gd name="connsiteX9" fmla="*/ 2133 w 24323"/>
                <a:gd name="connsiteY9" fmla="*/ 577 h 45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23" h="45376">
                  <a:moveTo>
                    <a:pt x="2133" y="577"/>
                  </a:moveTo>
                  <a:cubicBezTo>
                    <a:pt x="76" y="1794"/>
                    <a:pt x="-421" y="4760"/>
                    <a:pt x="333" y="7092"/>
                  </a:cubicBezTo>
                  <a:cubicBezTo>
                    <a:pt x="1087" y="9406"/>
                    <a:pt x="2767" y="11258"/>
                    <a:pt x="4311" y="13110"/>
                  </a:cubicBezTo>
                  <a:cubicBezTo>
                    <a:pt x="11597" y="21837"/>
                    <a:pt x="16775" y="32432"/>
                    <a:pt x="19261" y="43662"/>
                  </a:cubicBezTo>
                  <a:cubicBezTo>
                    <a:pt x="19449" y="44502"/>
                    <a:pt x="19964" y="45582"/>
                    <a:pt x="20770" y="45342"/>
                  </a:cubicBezTo>
                  <a:cubicBezTo>
                    <a:pt x="23924" y="38090"/>
                    <a:pt x="25022" y="29878"/>
                    <a:pt x="23890" y="22008"/>
                  </a:cubicBezTo>
                  <a:cubicBezTo>
                    <a:pt x="23496" y="19230"/>
                    <a:pt x="22776" y="16367"/>
                    <a:pt x="20958" y="14276"/>
                  </a:cubicBezTo>
                  <a:cubicBezTo>
                    <a:pt x="19158" y="12167"/>
                    <a:pt x="16020" y="11087"/>
                    <a:pt x="13637" y="12407"/>
                  </a:cubicBezTo>
                  <a:cubicBezTo>
                    <a:pt x="14684" y="7178"/>
                    <a:pt x="11134" y="1434"/>
                    <a:pt x="6128" y="217"/>
                  </a:cubicBezTo>
                  <a:cubicBezTo>
                    <a:pt x="4808" y="-109"/>
                    <a:pt x="3333" y="-126"/>
                    <a:pt x="2133" y="57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4" name="任意多边形: 形状 573">
              <a:extLst>
                <a:ext uri="{FF2B5EF4-FFF2-40B4-BE49-F238E27FC236}">
                  <a16:creationId xmlns:a16="http://schemas.microsoft.com/office/drawing/2014/main" id="{BF127030-F409-7CF8-1DB7-DCEBD49E2573}"/>
                </a:ext>
              </a:extLst>
            </p:cNvPr>
            <p:cNvSpPr/>
            <p:nvPr/>
          </p:nvSpPr>
          <p:spPr>
            <a:xfrm>
              <a:off x="5823070" y="1568536"/>
              <a:ext cx="22877" cy="28040"/>
            </a:xfrm>
            <a:custGeom>
              <a:avLst/>
              <a:gdLst>
                <a:gd name="connsiteX0" fmla="*/ 12344 w 22877"/>
                <a:gd name="connsiteY0" fmla="*/ 7038 h 28040"/>
                <a:gd name="connsiteX1" fmla="*/ 8572 w 22877"/>
                <a:gd name="connsiteY1" fmla="*/ 1637 h 28040"/>
                <a:gd name="connsiteX2" fmla="*/ 5469 w 22877"/>
                <a:gd name="connsiteY2" fmla="*/ 60 h 28040"/>
                <a:gd name="connsiteX3" fmla="*/ 1029 w 22877"/>
                <a:gd name="connsiteY3" fmla="*/ 1808 h 28040"/>
                <a:gd name="connsiteX4" fmla="*/ 326 w 22877"/>
                <a:gd name="connsiteY4" fmla="*/ 6678 h 28040"/>
                <a:gd name="connsiteX5" fmla="*/ 10253 w 22877"/>
                <a:gd name="connsiteY5" fmla="*/ 11993 h 28040"/>
                <a:gd name="connsiteX6" fmla="*/ 22168 w 22877"/>
                <a:gd name="connsiteY6" fmla="*/ 28040 h 28040"/>
                <a:gd name="connsiteX7" fmla="*/ 22734 w 22877"/>
                <a:gd name="connsiteY7" fmla="*/ 12713 h 28040"/>
                <a:gd name="connsiteX8" fmla="*/ 21071 w 22877"/>
                <a:gd name="connsiteY8" fmla="*/ 7346 h 28040"/>
                <a:gd name="connsiteX9" fmla="*/ 16802 w 22877"/>
                <a:gd name="connsiteY9" fmla="*/ 5872 h 28040"/>
                <a:gd name="connsiteX10" fmla="*/ 12344 w 22877"/>
                <a:gd name="connsiteY10" fmla="*/ 7038 h 2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77" h="28040">
                  <a:moveTo>
                    <a:pt x="12344" y="7038"/>
                  </a:moveTo>
                  <a:cubicBezTo>
                    <a:pt x="11590" y="4929"/>
                    <a:pt x="10270" y="3043"/>
                    <a:pt x="8572" y="1637"/>
                  </a:cubicBezTo>
                  <a:cubicBezTo>
                    <a:pt x="7664" y="883"/>
                    <a:pt x="6618" y="248"/>
                    <a:pt x="5469" y="60"/>
                  </a:cubicBezTo>
                  <a:cubicBezTo>
                    <a:pt x="3840" y="-215"/>
                    <a:pt x="2074" y="471"/>
                    <a:pt x="1029" y="1808"/>
                  </a:cubicBezTo>
                  <a:cubicBezTo>
                    <a:pt x="-17" y="3146"/>
                    <a:pt x="-291" y="5083"/>
                    <a:pt x="326" y="6678"/>
                  </a:cubicBezTo>
                  <a:cubicBezTo>
                    <a:pt x="3755" y="8186"/>
                    <a:pt x="7218" y="9729"/>
                    <a:pt x="10253" y="11993"/>
                  </a:cubicBezTo>
                  <a:cubicBezTo>
                    <a:pt x="15585" y="15970"/>
                    <a:pt x="19219" y="21937"/>
                    <a:pt x="22168" y="28040"/>
                  </a:cubicBezTo>
                  <a:cubicBezTo>
                    <a:pt x="22854" y="22965"/>
                    <a:pt x="23043" y="17822"/>
                    <a:pt x="22734" y="12713"/>
                  </a:cubicBezTo>
                  <a:cubicBezTo>
                    <a:pt x="22614" y="10792"/>
                    <a:pt x="22374" y="8718"/>
                    <a:pt x="21071" y="7346"/>
                  </a:cubicBezTo>
                  <a:cubicBezTo>
                    <a:pt x="19991" y="6215"/>
                    <a:pt x="18345" y="5786"/>
                    <a:pt x="16802" y="5872"/>
                  </a:cubicBezTo>
                  <a:cubicBezTo>
                    <a:pt x="15293" y="5975"/>
                    <a:pt x="13802" y="6506"/>
                    <a:pt x="12344" y="703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5" name="任意多边形: 形状 574">
              <a:extLst>
                <a:ext uri="{FF2B5EF4-FFF2-40B4-BE49-F238E27FC236}">
                  <a16:creationId xmlns:a16="http://schemas.microsoft.com/office/drawing/2014/main" id="{2E91A5F5-FC3E-6C4E-F2DD-977C1ADF1461}"/>
                </a:ext>
              </a:extLst>
            </p:cNvPr>
            <p:cNvSpPr/>
            <p:nvPr/>
          </p:nvSpPr>
          <p:spPr>
            <a:xfrm>
              <a:off x="5808465" y="1598007"/>
              <a:ext cx="16840" cy="17095"/>
            </a:xfrm>
            <a:custGeom>
              <a:avLst/>
              <a:gdLst>
                <a:gd name="connsiteX0" fmla="*/ 16560 w 16840"/>
                <a:gd name="connsiteY0" fmla="*/ 6593 h 17095"/>
                <a:gd name="connsiteX1" fmla="*/ 14382 w 16840"/>
                <a:gd name="connsiteY1" fmla="*/ 215 h 17095"/>
                <a:gd name="connsiteX2" fmla="*/ 1060 w 16840"/>
                <a:gd name="connsiteY2" fmla="*/ 15868 h 17095"/>
                <a:gd name="connsiteX3" fmla="*/ 5312 w 16840"/>
                <a:gd name="connsiteY3" fmla="*/ 17034 h 17095"/>
                <a:gd name="connsiteX4" fmla="*/ 14759 w 16840"/>
                <a:gd name="connsiteY4" fmla="*/ 11068 h 17095"/>
                <a:gd name="connsiteX5" fmla="*/ 16560 w 16840"/>
                <a:gd name="connsiteY5" fmla="*/ 6593 h 1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40" h="17095">
                  <a:moveTo>
                    <a:pt x="16560" y="6593"/>
                  </a:moveTo>
                  <a:cubicBezTo>
                    <a:pt x="17159" y="3953"/>
                    <a:pt x="16954" y="1192"/>
                    <a:pt x="14382" y="215"/>
                  </a:cubicBezTo>
                  <a:cubicBezTo>
                    <a:pt x="9101" y="-1774"/>
                    <a:pt x="-3757" y="10553"/>
                    <a:pt x="1060" y="15868"/>
                  </a:cubicBezTo>
                  <a:cubicBezTo>
                    <a:pt x="2106" y="17017"/>
                    <a:pt x="3803" y="17223"/>
                    <a:pt x="5312" y="17034"/>
                  </a:cubicBezTo>
                  <a:cubicBezTo>
                    <a:pt x="9239" y="16537"/>
                    <a:pt x="12633" y="14565"/>
                    <a:pt x="14759" y="11068"/>
                  </a:cubicBezTo>
                  <a:cubicBezTo>
                    <a:pt x="15411" y="9988"/>
                    <a:pt x="16165" y="8325"/>
                    <a:pt x="16560" y="65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6" name="任意多边形: 形状 575">
              <a:extLst>
                <a:ext uri="{FF2B5EF4-FFF2-40B4-BE49-F238E27FC236}">
                  <a16:creationId xmlns:a16="http://schemas.microsoft.com/office/drawing/2014/main" id="{B39A9F0F-A91A-8EE3-F1EF-535664D265EC}"/>
                </a:ext>
              </a:extLst>
            </p:cNvPr>
            <p:cNvSpPr/>
            <p:nvPr/>
          </p:nvSpPr>
          <p:spPr>
            <a:xfrm>
              <a:off x="5858219" y="1647406"/>
              <a:ext cx="17833" cy="19293"/>
            </a:xfrm>
            <a:custGeom>
              <a:avLst/>
              <a:gdLst>
                <a:gd name="connsiteX0" fmla="*/ 16046 w 17833"/>
                <a:gd name="connsiteY0" fmla="*/ 262 h 19293"/>
                <a:gd name="connsiteX1" fmla="*/ 15 w 17833"/>
                <a:gd name="connsiteY1" fmla="*/ 13601 h 19293"/>
                <a:gd name="connsiteX2" fmla="*/ 1215 w 17833"/>
                <a:gd name="connsiteY2" fmla="*/ 17904 h 19293"/>
                <a:gd name="connsiteX3" fmla="*/ 5382 w 17833"/>
                <a:gd name="connsiteY3" fmla="*/ 19276 h 19293"/>
                <a:gd name="connsiteX4" fmla="*/ 12308 w 17833"/>
                <a:gd name="connsiteY4" fmla="*/ 15830 h 19293"/>
                <a:gd name="connsiteX5" fmla="*/ 16594 w 17833"/>
                <a:gd name="connsiteY5" fmla="*/ 9074 h 19293"/>
                <a:gd name="connsiteX6" fmla="*/ 17829 w 17833"/>
                <a:gd name="connsiteY6" fmla="*/ 4428 h 19293"/>
                <a:gd name="connsiteX7" fmla="*/ 16046 w 17833"/>
                <a:gd name="connsiteY7" fmla="*/ 262 h 19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3" h="19293">
                  <a:moveTo>
                    <a:pt x="16046" y="262"/>
                  </a:moveTo>
                  <a:cubicBezTo>
                    <a:pt x="11588" y="-1710"/>
                    <a:pt x="358" y="7909"/>
                    <a:pt x="15" y="13601"/>
                  </a:cubicBezTo>
                  <a:cubicBezTo>
                    <a:pt x="-70" y="15127"/>
                    <a:pt x="187" y="16790"/>
                    <a:pt x="1215" y="17904"/>
                  </a:cubicBezTo>
                  <a:cubicBezTo>
                    <a:pt x="2261" y="19036"/>
                    <a:pt x="3873" y="19379"/>
                    <a:pt x="5382" y="19276"/>
                  </a:cubicBezTo>
                  <a:cubicBezTo>
                    <a:pt x="7988" y="19087"/>
                    <a:pt x="10440" y="17716"/>
                    <a:pt x="12308" y="15830"/>
                  </a:cubicBezTo>
                  <a:cubicBezTo>
                    <a:pt x="14177" y="13944"/>
                    <a:pt x="15532" y="11543"/>
                    <a:pt x="16594" y="9074"/>
                  </a:cubicBezTo>
                  <a:cubicBezTo>
                    <a:pt x="17229" y="7600"/>
                    <a:pt x="17795" y="6040"/>
                    <a:pt x="17829" y="4428"/>
                  </a:cubicBezTo>
                  <a:cubicBezTo>
                    <a:pt x="17897" y="2062"/>
                    <a:pt x="17195" y="776"/>
                    <a:pt x="16046" y="26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7" name="任意多边形: 形状 576">
              <a:extLst>
                <a:ext uri="{FF2B5EF4-FFF2-40B4-BE49-F238E27FC236}">
                  <a16:creationId xmlns:a16="http://schemas.microsoft.com/office/drawing/2014/main" id="{AA4654FB-0715-09FB-FE0E-249FE29ADD26}"/>
                </a:ext>
              </a:extLst>
            </p:cNvPr>
            <p:cNvSpPr/>
            <p:nvPr/>
          </p:nvSpPr>
          <p:spPr>
            <a:xfrm>
              <a:off x="5794802" y="1613667"/>
              <a:ext cx="62082" cy="65873"/>
            </a:xfrm>
            <a:custGeom>
              <a:avLst/>
              <a:gdLst>
                <a:gd name="connsiteX0" fmla="*/ 10626 w 62082"/>
                <a:gd name="connsiteY0" fmla="*/ 65873 h 65873"/>
                <a:gd name="connsiteX1" fmla="*/ 9597 w 62082"/>
                <a:gd name="connsiteY1" fmla="*/ 65668 h 65873"/>
                <a:gd name="connsiteX2" fmla="*/ 510 w 62082"/>
                <a:gd name="connsiteY2" fmla="*/ 43945 h 65873"/>
                <a:gd name="connsiteX3" fmla="*/ 7728 w 62082"/>
                <a:gd name="connsiteY3" fmla="*/ 32115 h 65873"/>
                <a:gd name="connsiteX4" fmla="*/ 18221 w 62082"/>
                <a:gd name="connsiteY4" fmla="*/ 28635 h 65873"/>
                <a:gd name="connsiteX5" fmla="*/ 23193 w 62082"/>
                <a:gd name="connsiteY5" fmla="*/ 27589 h 65873"/>
                <a:gd name="connsiteX6" fmla="*/ 37286 w 62082"/>
                <a:gd name="connsiteY6" fmla="*/ 18313 h 65873"/>
                <a:gd name="connsiteX7" fmla="*/ 57483 w 62082"/>
                <a:gd name="connsiteY7" fmla="*/ 688 h 65873"/>
                <a:gd name="connsiteX8" fmla="*/ 61427 w 62082"/>
                <a:gd name="connsiteY8" fmla="*/ 1031 h 65873"/>
                <a:gd name="connsiteX9" fmla="*/ 61084 w 62082"/>
                <a:gd name="connsiteY9" fmla="*/ 5112 h 65873"/>
                <a:gd name="connsiteX10" fmla="*/ 40887 w 62082"/>
                <a:gd name="connsiteY10" fmla="*/ 22737 h 65873"/>
                <a:gd name="connsiteX11" fmla="*/ 24753 w 62082"/>
                <a:gd name="connsiteY11" fmla="*/ 33144 h 65873"/>
                <a:gd name="connsiteX12" fmla="*/ 19113 w 62082"/>
                <a:gd name="connsiteY12" fmla="*/ 34344 h 65873"/>
                <a:gd name="connsiteX13" fmla="*/ 10832 w 62082"/>
                <a:gd name="connsiteY13" fmla="*/ 36915 h 65873"/>
                <a:gd name="connsiteX14" fmla="*/ 5945 w 62082"/>
                <a:gd name="connsiteY14" fmla="*/ 45214 h 65873"/>
                <a:gd name="connsiteX15" fmla="*/ 11655 w 62082"/>
                <a:gd name="connsiteY15" fmla="*/ 60267 h 65873"/>
                <a:gd name="connsiteX16" fmla="*/ 13215 w 62082"/>
                <a:gd name="connsiteY16" fmla="*/ 64039 h 65873"/>
                <a:gd name="connsiteX17" fmla="*/ 10626 w 62082"/>
                <a:gd name="connsiteY17" fmla="*/ 65873 h 6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2082" h="65873">
                  <a:moveTo>
                    <a:pt x="10626" y="65873"/>
                  </a:moveTo>
                  <a:cubicBezTo>
                    <a:pt x="10283" y="65873"/>
                    <a:pt x="9923" y="65805"/>
                    <a:pt x="9597" y="65668"/>
                  </a:cubicBezTo>
                  <a:cubicBezTo>
                    <a:pt x="1368" y="62256"/>
                    <a:pt x="-1221" y="51935"/>
                    <a:pt x="510" y="43945"/>
                  </a:cubicBezTo>
                  <a:cubicBezTo>
                    <a:pt x="1642" y="38767"/>
                    <a:pt x="4196" y="34567"/>
                    <a:pt x="7728" y="32115"/>
                  </a:cubicBezTo>
                  <a:cubicBezTo>
                    <a:pt x="11003" y="29852"/>
                    <a:pt x="14672" y="29235"/>
                    <a:pt x="18221" y="28635"/>
                  </a:cubicBezTo>
                  <a:cubicBezTo>
                    <a:pt x="19987" y="28343"/>
                    <a:pt x="21650" y="28069"/>
                    <a:pt x="23193" y="27589"/>
                  </a:cubicBezTo>
                  <a:cubicBezTo>
                    <a:pt x="28491" y="25994"/>
                    <a:pt x="33155" y="21914"/>
                    <a:pt x="37286" y="18313"/>
                  </a:cubicBezTo>
                  <a:lnTo>
                    <a:pt x="57483" y="688"/>
                  </a:lnTo>
                  <a:cubicBezTo>
                    <a:pt x="58666" y="-358"/>
                    <a:pt x="60432" y="-186"/>
                    <a:pt x="61427" y="1031"/>
                  </a:cubicBezTo>
                  <a:cubicBezTo>
                    <a:pt x="62421" y="2248"/>
                    <a:pt x="62267" y="4083"/>
                    <a:pt x="61084" y="5112"/>
                  </a:cubicBezTo>
                  <a:lnTo>
                    <a:pt x="40887" y="22737"/>
                  </a:lnTo>
                  <a:cubicBezTo>
                    <a:pt x="36343" y="26714"/>
                    <a:pt x="31183" y="31206"/>
                    <a:pt x="24753" y="33144"/>
                  </a:cubicBezTo>
                  <a:cubicBezTo>
                    <a:pt x="22868" y="33709"/>
                    <a:pt x="20964" y="34035"/>
                    <a:pt x="19113" y="34344"/>
                  </a:cubicBezTo>
                  <a:cubicBezTo>
                    <a:pt x="16010" y="34858"/>
                    <a:pt x="13095" y="35355"/>
                    <a:pt x="10832" y="36915"/>
                  </a:cubicBezTo>
                  <a:cubicBezTo>
                    <a:pt x="7677" y="39110"/>
                    <a:pt x="6425" y="43053"/>
                    <a:pt x="5945" y="45214"/>
                  </a:cubicBezTo>
                  <a:cubicBezTo>
                    <a:pt x="4728" y="50820"/>
                    <a:pt x="6563" y="58175"/>
                    <a:pt x="11655" y="60267"/>
                  </a:cubicBezTo>
                  <a:cubicBezTo>
                    <a:pt x="13095" y="60867"/>
                    <a:pt x="13781" y="62547"/>
                    <a:pt x="13215" y="64039"/>
                  </a:cubicBezTo>
                  <a:cubicBezTo>
                    <a:pt x="12786" y="65171"/>
                    <a:pt x="11740" y="65873"/>
                    <a:pt x="10626" y="6587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8" name="任意多边形: 形状 577">
              <a:extLst>
                <a:ext uri="{FF2B5EF4-FFF2-40B4-BE49-F238E27FC236}">
                  <a16:creationId xmlns:a16="http://schemas.microsoft.com/office/drawing/2014/main" id="{5926D200-AEA6-C9E7-8BC6-D4EACD1C7809}"/>
                </a:ext>
              </a:extLst>
            </p:cNvPr>
            <p:cNvSpPr/>
            <p:nvPr/>
          </p:nvSpPr>
          <p:spPr>
            <a:xfrm>
              <a:off x="5765415" y="1719314"/>
              <a:ext cx="55979" cy="21382"/>
            </a:xfrm>
            <a:custGeom>
              <a:avLst/>
              <a:gdLst>
                <a:gd name="connsiteX0" fmla="*/ 28063 w 55979"/>
                <a:gd name="connsiteY0" fmla="*/ 21383 h 21382"/>
                <a:gd name="connsiteX1" fmla="*/ 21359 w 55979"/>
                <a:gd name="connsiteY1" fmla="*/ 20782 h 21382"/>
                <a:gd name="connsiteX2" fmla="*/ 288 w 55979"/>
                <a:gd name="connsiteY2" fmla="*/ 4169 h 21382"/>
                <a:gd name="connsiteX3" fmla="*/ 1574 w 55979"/>
                <a:gd name="connsiteY3" fmla="*/ 294 h 21382"/>
                <a:gd name="connsiteX4" fmla="*/ 5311 w 55979"/>
                <a:gd name="connsiteY4" fmla="*/ 1632 h 21382"/>
                <a:gd name="connsiteX5" fmla="*/ 22388 w 55979"/>
                <a:gd name="connsiteY5" fmla="*/ 15090 h 21382"/>
                <a:gd name="connsiteX6" fmla="*/ 30858 w 55979"/>
                <a:gd name="connsiteY6" fmla="*/ 15502 h 21382"/>
                <a:gd name="connsiteX7" fmla="*/ 52117 w 55979"/>
                <a:gd name="connsiteY7" fmla="*/ 10513 h 21382"/>
                <a:gd name="connsiteX8" fmla="*/ 55769 w 55979"/>
                <a:gd name="connsiteY8" fmla="*/ 12090 h 21382"/>
                <a:gd name="connsiteX9" fmla="*/ 54243 w 55979"/>
                <a:gd name="connsiteY9" fmla="*/ 15879 h 21382"/>
                <a:gd name="connsiteX10" fmla="*/ 31149 w 55979"/>
                <a:gd name="connsiteY10" fmla="*/ 21297 h 21382"/>
                <a:gd name="connsiteX11" fmla="*/ 28063 w 55979"/>
                <a:gd name="connsiteY11" fmla="*/ 21383 h 2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979" h="21382">
                  <a:moveTo>
                    <a:pt x="28063" y="21383"/>
                  </a:moveTo>
                  <a:cubicBezTo>
                    <a:pt x="25594" y="21383"/>
                    <a:pt x="23416" y="21194"/>
                    <a:pt x="21359" y="20782"/>
                  </a:cubicBezTo>
                  <a:cubicBezTo>
                    <a:pt x="12375" y="19034"/>
                    <a:pt x="4300" y="12673"/>
                    <a:pt x="288" y="4169"/>
                  </a:cubicBezTo>
                  <a:cubicBezTo>
                    <a:pt x="-398" y="2729"/>
                    <a:pt x="185" y="997"/>
                    <a:pt x="1574" y="294"/>
                  </a:cubicBezTo>
                  <a:cubicBezTo>
                    <a:pt x="2963" y="-409"/>
                    <a:pt x="4626" y="191"/>
                    <a:pt x="5311" y="1632"/>
                  </a:cubicBezTo>
                  <a:cubicBezTo>
                    <a:pt x="8569" y="8524"/>
                    <a:pt x="15101" y="13684"/>
                    <a:pt x="22388" y="15090"/>
                  </a:cubicBezTo>
                  <a:cubicBezTo>
                    <a:pt x="24805" y="15553"/>
                    <a:pt x="27497" y="15690"/>
                    <a:pt x="30858" y="15502"/>
                  </a:cubicBezTo>
                  <a:cubicBezTo>
                    <a:pt x="38178" y="15090"/>
                    <a:pt x="45345" y="13410"/>
                    <a:pt x="52117" y="10513"/>
                  </a:cubicBezTo>
                  <a:cubicBezTo>
                    <a:pt x="53557" y="9913"/>
                    <a:pt x="55186" y="10616"/>
                    <a:pt x="55769" y="12090"/>
                  </a:cubicBezTo>
                  <a:cubicBezTo>
                    <a:pt x="56352" y="13564"/>
                    <a:pt x="55683" y="15262"/>
                    <a:pt x="54243" y="15879"/>
                  </a:cubicBezTo>
                  <a:cubicBezTo>
                    <a:pt x="46871" y="19017"/>
                    <a:pt x="39104" y="20851"/>
                    <a:pt x="31149" y="21297"/>
                  </a:cubicBezTo>
                  <a:cubicBezTo>
                    <a:pt x="30069" y="21348"/>
                    <a:pt x="29040" y="21383"/>
                    <a:pt x="28063" y="2138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9" name="任意多边形: 形状 578">
              <a:extLst>
                <a:ext uri="{FF2B5EF4-FFF2-40B4-BE49-F238E27FC236}">
                  <a16:creationId xmlns:a16="http://schemas.microsoft.com/office/drawing/2014/main" id="{56F1836B-AB7A-97FE-A80D-8F13139942CA}"/>
                </a:ext>
              </a:extLst>
            </p:cNvPr>
            <p:cNvSpPr/>
            <p:nvPr/>
          </p:nvSpPr>
          <p:spPr>
            <a:xfrm>
              <a:off x="5903021" y="1693539"/>
              <a:ext cx="72758" cy="62440"/>
            </a:xfrm>
            <a:custGeom>
              <a:avLst/>
              <a:gdLst>
                <a:gd name="connsiteX0" fmla="*/ 2465 w 72758"/>
                <a:gd name="connsiteY0" fmla="*/ 57308 h 62440"/>
                <a:gd name="connsiteX1" fmla="*/ 11501 w 72758"/>
                <a:gd name="connsiteY1" fmla="*/ 61680 h 62440"/>
                <a:gd name="connsiteX2" fmla="*/ 70360 w 72758"/>
                <a:gd name="connsiteY2" fmla="*/ 27373 h 62440"/>
                <a:gd name="connsiteX3" fmla="*/ 25714 w 72758"/>
                <a:gd name="connsiteY3" fmla="*/ 8342 h 62440"/>
                <a:gd name="connsiteX4" fmla="*/ 151 w 72758"/>
                <a:gd name="connsiteY4" fmla="*/ 46352 h 62440"/>
                <a:gd name="connsiteX5" fmla="*/ 2465 w 72758"/>
                <a:gd name="connsiteY5" fmla="*/ 57308 h 6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58" h="62440">
                  <a:moveTo>
                    <a:pt x="2465" y="57308"/>
                  </a:moveTo>
                  <a:cubicBezTo>
                    <a:pt x="4660" y="59982"/>
                    <a:pt x="8158" y="61062"/>
                    <a:pt x="11501" y="61680"/>
                  </a:cubicBezTo>
                  <a:cubicBezTo>
                    <a:pt x="35521" y="66086"/>
                    <a:pt x="61530" y="50913"/>
                    <a:pt x="70360" y="27373"/>
                  </a:cubicBezTo>
                  <a:cubicBezTo>
                    <a:pt x="82807" y="-5820"/>
                    <a:pt x="43631" y="-4346"/>
                    <a:pt x="25714" y="8342"/>
                  </a:cubicBezTo>
                  <a:cubicBezTo>
                    <a:pt x="12804" y="17480"/>
                    <a:pt x="2020" y="29910"/>
                    <a:pt x="151" y="46352"/>
                  </a:cubicBezTo>
                  <a:cubicBezTo>
                    <a:pt x="-261" y="50158"/>
                    <a:pt x="65" y="54376"/>
                    <a:pt x="2465" y="5730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0" name="任意多边形: 形状 579">
              <a:extLst>
                <a:ext uri="{FF2B5EF4-FFF2-40B4-BE49-F238E27FC236}">
                  <a16:creationId xmlns:a16="http://schemas.microsoft.com/office/drawing/2014/main" id="{DFAD6011-EA15-0D73-FA5C-737E0876F189}"/>
                </a:ext>
              </a:extLst>
            </p:cNvPr>
            <p:cNvSpPr/>
            <p:nvPr/>
          </p:nvSpPr>
          <p:spPr>
            <a:xfrm>
              <a:off x="5898853" y="1689176"/>
              <a:ext cx="81170" cy="71134"/>
            </a:xfrm>
            <a:custGeom>
              <a:avLst/>
              <a:gdLst>
                <a:gd name="connsiteX0" fmla="*/ 24121 w 81170"/>
                <a:gd name="connsiteY0" fmla="*/ 71135 h 71134"/>
                <a:gd name="connsiteX1" fmla="*/ 24121 w 81170"/>
                <a:gd name="connsiteY1" fmla="*/ 71135 h 71134"/>
                <a:gd name="connsiteX2" fmla="*/ 14966 w 81170"/>
                <a:gd name="connsiteY2" fmla="*/ 70312 h 71134"/>
                <a:gd name="connsiteX3" fmla="*/ 3462 w 81170"/>
                <a:gd name="connsiteY3" fmla="*/ 64482 h 71134"/>
                <a:gd name="connsiteX4" fmla="*/ 187 w 81170"/>
                <a:gd name="connsiteY4" fmla="*/ 50201 h 71134"/>
                <a:gd name="connsiteX5" fmla="*/ 27550 w 81170"/>
                <a:gd name="connsiteY5" fmla="*/ 9104 h 71134"/>
                <a:gd name="connsiteX6" fmla="*/ 56886 w 81170"/>
                <a:gd name="connsiteY6" fmla="*/ 0 h 71134"/>
                <a:gd name="connsiteX7" fmla="*/ 78077 w 81170"/>
                <a:gd name="connsiteY7" fmla="*/ 9224 h 71134"/>
                <a:gd name="connsiteX8" fmla="*/ 78471 w 81170"/>
                <a:gd name="connsiteY8" fmla="*/ 33279 h 71134"/>
                <a:gd name="connsiteX9" fmla="*/ 24121 w 81170"/>
                <a:gd name="connsiteY9" fmla="*/ 71135 h 71134"/>
                <a:gd name="connsiteX10" fmla="*/ 56868 w 81170"/>
                <a:gd name="connsiteY10" fmla="*/ 8693 h 71134"/>
                <a:gd name="connsiteX11" fmla="*/ 32265 w 81170"/>
                <a:gd name="connsiteY11" fmla="*/ 16271 h 71134"/>
                <a:gd name="connsiteX12" fmla="*/ 8502 w 81170"/>
                <a:gd name="connsiteY12" fmla="*/ 51212 h 71134"/>
                <a:gd name="connsiteX13" fmla="*/ 9822 w 81170"/>
                <a:gd name="connsiteY13" fmla="*/ 58859 h 71134"/>
                <a:gd name="connsiteX14" fmla="*/ 16406 w 81170"/>
                <a:gd name="connsiteY14" fmla="*/ 61773 h 71134"/>
                <a:gd name="connsiteX15" fmla="*/ 24104 w 81170"/>
                <a:gd name="connsiteY15" fmla="*/ 62459 h 71134"/>
                <a:gd name="connsiteX16" fmla="*/ 70619 w 81170"/>
                <a:gd name="connsiteY16" fmla="*/ 30158 h 71134"/>
                <a:gd name="connsiteX17" fmla="*/ 71116 w 81170"/>
                <a:gd name="connsiteY17" fmla="*/ 14145 h 71134"/>
                <a:gd name="connsiteX18" fmla="*/ 56868 w 81170"/>
                <a:gd name="connsiteY18" fmla="*/ 8693 h 7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170" h="71134">
                  <a:moveTo>
                    <a:pt x="24121" y="71135"/>
                  </a:moveTo>
                  <a:lnTo>
                    <a:pt x="24121" y="71135"/>
                  </a:lnTo>
                  <a:cubicBezTo>
                    <a:pt x="21035" y="71135"/>
                    <a:pt x="17949" y="70860"/>
                    <a:pt x="14966" y="70312"/>
                  </a:cubicBezTo>
                  <a:cubicBezTo>
                    <a:pt x="11571" y="69694"/>
                    <a:pt x="6685" y="68409"/>
                    <a:pt x="3462" y="64482"/>
                  </a:cubicBezTo>
                  <a:cubicBezTo>
                    <a:pt x="650" y="61070"/>
                    <a:pt x="-481" y="56116"/>
                    <a:pt x="187" y="50201"/>
                  </a:cubicBezTo>
                  <a:cubicBezTo>
                    <a:pt x="1953" y="34547"/>
                    <a:pt x="11160" y="20711"/>
                    <a:pt x="27550" y="9104"/>
                  </a:cubicBezTo>
                  <a:cubicBezTo>
                    <a:pt x="35472" y="3498"/>
                    <a:pt x="46718" y="0"/>
                    <a:pt x="56886" y="0"/>
                  </a:cubicBezTo>
                  <a:cubicBezTo>
                    <a:pt x="66624" y="0"/>
                    <a:pt x="74133" y="3275"/>
                    <a:pt x="78077" y="9224"/>
                  </a:cubicBezTo>
                  <a:cubicBezTo>
                    <a:pt x="82072" y="15259"/>
                    <a:pt x="82192" y="23351"/>
                    <a:pt x="78471" y="33279"/>
                  </a:cubicBezTo>
                  <a:cubicBezTo>
                    <a:pt x="70087" y="55584"/>
                    <a:pt x="47747" y="71135"/>
                    <a:pt x="24121" y="71135"/>
                  </a:cubicBezTo>
                  <a:close/>
                  <a:moveTo>
                    <a:pt x="56868" y="8693"/>
                  </a:moveTo>
                  <a:cubicBezTo>
                    <a:pt x="48416" y="8693"/>
                    <a:pt x="38763" y="11676"/>
                    <a:pt x="32265" y="16271"/>
                  </a:cubicBezTo>
                  <a:cubicBezTo>
                    <a:pt x="17983" y="26403"/>
                    <a:pt x="9977" y="38148"/>
                    <a:pt x="8502" y="51212"/>
                  </a:cubicBezTo>
                  <a:cubicBezTo>
                    <a:pt x="8228" y="53630"/>
                    <a:pt x="8228" y="56921"/>
                    <a:pt x="9822" y="58859"/>
                  </a:cubicBezTo>
                  <a:cubicBezTo>
                    <a:pt x="11297" y="60659"/>
                    <a:pt x="14280" y="61379"/>
                    <a:pt x="16406" y="61773"/>
                  </a:cubicBezTo>
                  <a:cubicBezTo>
                    <a:pt x="18909" y="62236"/>
                    <a:pt x="21515" y="62459"/>
                    <a:pt x="24104" y="62459"/>
                  </a:cubicBezTo>
                  <a:cubicBezTo>
                    <a:pt x="44044" y="62459"/>
                    <a:pt x="63606" y="48880"/>
                    <a:pt x="70619" y="30158"/>
                  </a:cubicBezTo>
                  <a:cubicBezTo>
                    <a:pt x="72453" y="25272"/>
                    <a:pt x="74031" y="18551"/>
                    <a:pt x="71116" y="14145"/>
                  </a:cubicBezTo>
                  <a:cubicBezTo>
                    <a:pt x="68013" y="9396"/>
                    <a:pt x="60863" y="8693"/>
                    <a:pt x="56868" y="86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1" name="任意多边形: 形状 580">
              <a:extLst>
                <a:ext uri="{FF2B5EF4-FFF2-40B4-BE49-F238E27FC236}">
                  <a16:creationId xmlns:a16="http://schemas.microsoft.com/office/drawing/2014/main" id="{7238A75A-DDF2-F461-B10C-57AB98944065}"/>
                </a:ext>
              </a:extLst>
            </p:cNvPr>
            <p:cNvSpPr/>
            <p:nvPr/>
          </p:nvSpPr>
          <p:spPr>
            <a:xfrm>
              <a:off x="5911521" y="1705580"/>
              <a:ext cx="42502" cy="32030"/>
            </a:xfrm>
            <a:custGeom>
              <a:avLst/>
              <a:gdLst>
                <a:gd name="connsiteX0" fmla="*/ 0 w 42502"/>
                <a:gd name="connsiteY0" fmla="*/ 32031 h 32030"/>
                <a:gd name="connsiteX1" fmla="*/ 6344 w 42502"/>
                <a:gd name="connsiteY1" fmla="*/ 22893 h 32030"/>
                <a:gd name="connsiteX2" fmla="*/ 37136 w 42502"/>
                <a:gd name="connsiteY2" fmla="*/ 124 h 32030"/>
                <a:gd name="connsiteX3" fmla="*/ 40616 w 42502"/>
                <a:gd name="connsiteY3" fmla="*/ 2061 h 32030"/>
                <a:gd name="connsiteX4" fmla="*/ 38747 w 42502"/>
                <a:gd name="connsiteY4" fmla="*/ 5662 h 32030"/>
                <a:gd name="connsiteX5" fmla="*/ 17934 w 42502"/>
                <a:gd name="connsiteY5" fmla="*/ 18006 h 32030"/>
                <a:gd name="connsiteX6" fmla="*/ 40033 w 42502"/>
                <a:gd name="connsiteY6" fmla="*/ 16429 h 32030"/>
                <a:gd name="connsiteX7" fmla="*/ 42485 w 42502"/>
                <a:gd name="connsiteY7" fmla="*/ 19652 h 32030"/>
                <a:gd name="connsiteX8" fmla="*/ 39382 w 42502"/>
                <a:gd name="connsiteY8" fmla="*/ 22172 h 32030"/>
                <a:gd name="connsiteX9" fmla="*/ 9824 w 42502"/>
                <a:gd name="connsiteY9" fmla="*/ 27179 h 32030"/>
                <a:gd name="connsiteX10" fmla="*/ 0 w 42502"/>
                <a:gd name="connsiteY10" fmla="*/ 32031 h 32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02" h="32030">
                  <a:moveTo>
                    <a:pt x="0" y="32031"/>
                  </a:moveTo>
                  <a:lnTo>
                    <a:pt x="6344" y="22893"/>
                  </a:lnTo>
                  <a:cubicBezTo>
                    <a:pt x="13870" y="12057"/>
                    <a:pt x="24809" y="3964"/>
                    <a:pt x="37136" y="124"/>
                  </a:cubicBezTo>
                  <a:cubicBezTo>
                    <a:pt x="38611" y="-339"/>
                    <a:pt x="40171" y="535"/>
                    <a:pt x="40616" y="2061"/>
                  </a:cubicBezTo>
                  <a:cubicBezTo>
                    <a:pt x="41062" y="3587"/>
                    <a:pt x="40222" y="5216"/>
                    <a:pt x="38747" y="5662"/>
                  </a:cubicBezTo>
                  <a:cubicBezTo>
                    <a:pt x="30998" y="8079"/>
                    <a:pt x="23866" y="12348"/>
                    <a:pt x="17934" y="18006"/>
                  </a:cubicBezTo>
                  <a:cubicBezTo>
                    <a:pt x="25134" y="16069"/>
                    <a:pt x="32713" y="15520"/>
                    <a:pt x="40033" y="16429"/>
                  </a:cubicBezTo>
                  <a:cubicBezTo>
                    <a:pt x="41559" y="16617"/>
                    <a:pt x="42657" y="18058"/>
                    <a:pt x="42485" y="19652"/>
                  </a:cubicBezTo>
                  <a:cubicBezTo>
                    <a:pt x="42297" y="21247"/>
                    <a:pt x="40891" y="22378"/>
                    <a:pt x="39382" y="22172"/>
                  </a:cubicBezTo>
                  <a:cubicBezTo>
                    <a:pt x="29404" y="20938"/>
                    <a:pt x="18911" y="22704"/>
                    <a:pt x="9824" y="27179"/>
                  </a:cubicBezTo>
                  <a:lnTo>
                    <a:pt x="0" y="3203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2" name="任意多边形: 形状 581">
              <a:extLst>
                <a:ext uri="{FF2B5EF4-FFF2-40B4-BE49-F238E27FC236}">
                  <a16:creationId xmlns:a16="http://schemas.microsoft.com/office/drawing/2014/main" id="{B04DDFF2-89C0-470B-1058-73D7BFD1AAC3}"/>
                </a:ext>
              </a:extLst>
            </p:cNvPr>
            <p:cNvSpPr/>
            <p:nvPr/>
          </p:nvSpPr>
          <p:spPr>
            <a:xfrm>
              <a:off x="5836886" y="1430206"/>
              <a:ext cx="129341" cy="206026"/>
            </a:xfrm>
            <a:custGeom>
              <a:avLst/>
              <a:gdLst>
                <a:gd name="connsiteX0" fmla="*/ 126499 w 129341"/>
                <a:gd name="connsiteY0" fmla="*/ 206026 h 206026"/>
                <a:gd name="connsiteX1" fmla="*/ 125144 w 129341"/>
                <a:gd name="connsiteY1" fmla="*/ 205667 h 206026"/>
                <a:gd name="connsiteX2" fmla="*/ 70692 w 129341"/>
                <a:gd name="connsiteY2" fmla="*/ 113666 h 206026"/>
                <a:gd name="connsiteX3" fmla="*/ 70606 w 129341"/>
                <a:gd name="connsiteY3" fmla="*/ 111009 h 206026"/>
                <a:gd name="connsiteX4" fmla="*/ 62548 w 129341"/>
                <a:gd name="connsiteY4" fmla="*/ 84400 h 206026"/>
                <a:gd name="connsiteX5" fmla="*/ 56256 w 129341"/>
                <a:gd name="connsiteY5" fmla="*/ 81605 h 206026"/>
                <a:gd name="connsiteX6" fmla="*/ 47100 w 129341"/>
                <a:gd name="connsiteY6" fmla="*/ 76907 h 206026"/>
                <a:gd name="connsiteX7" fmla="*/ 40242 w 129341"/>
                <a:gd name="connsiteY7" fmla="*/ 54328 h 206026"/>
                <a:gd name="connsiteX8" fmla="*/ 33967 w 129341"/>
                <a:gd name="connsiteY8" fmla="*/ 15220 h 206026"/>
                <a:gd name="connsiteX9" fmla="*/ 28601 w 129341"/>
                <a:gd name="connsiteY9" fmla="*/ 6699 h 206026"/>
                <a:gd name="connsiteX10" fmla="*/ 13668 w 129341"/>
                <a:gd name="connsiteY10" fmla="*/ 13248 h 206026"/>
                <a:gd name="connsiteX11" fmla="*/ 7598 w 129341"/>
                <a:gd name="connsiteY11" fmla="*/ 51447 h 206026"/>
                <a:gd name="connsiteX12" fmla="*/ 5832 w 129341"/>
                <a:gd name="connsiteY12" fmla="*/ 55116 h 206026"/>
                <a:gd name="connsiteX13" fmla="*/ 2301 w 129341"/>
                <a:gd name="connsiteY13" fmla="*/ 53282 h 206026"/>
                <a:gd name="connsiteX14" fmla="*/ 9227 w 129341"/>
                <a:gd name="connsiteY14" fmla="*/ 9733 h 206026"/>
                <a:gd name="connsiteX15" fmla="*/ 31361 w 129341"/>
                <a:gd name="connsiteY15" fmla="*/ 1658 h 206026"/>
                <a:gd name="connsiteX16" fmla="*/ 39265 w 129341"/>
                <a:gd name="connsiteY16" fmla="*/ 13317 h 206026"/>
                <a:gd name="connsiteX17" fmla="*/ 45849 w 129341"/>
                <a:gd name="connsiteY17" fmla="*/ 54156 h 206026"/>
                <a:gd name="connsiteX18" fmla="*/ 50770 w 129341"/>
                <a:gd name="connsiteY18" fmla="*/ 72536 h 206026"/>
                <a:gd name="connsiteX19" fmla="*/ 58073 w 129341"/>
                <a:gd name="connsiteY19" fmla="*/ 76153 h 206026"/>
                <a:gd name="connsiteX20" fmla="*/ 65617 w 129341"/>
                <a:gd name="connsiteY20" fmla="*/ 79582 h 206026"/>
                <a:gd name="connsiteX21" fmla="*/ 76213 w 129341"/>
                <a:gd name="connsiteY21" fmla="*/ 110855 h 206026"/>
                <a:gd name="connsiteX22" fmla="*/ 76298 w 129341"/>
                <a:gd name="connsiteY22" fmla="*/ 113478 h 206026"/>
                <a:gd name="connsiteX23" fmla="*/ 127905 w 129341"/>
                <a:gd name="connsiteY23" fmla="*/ 200643 h 206026"/>
                <a:gd name="connsiteX24" fmla="*/ 128985 w 129341"/>
                <a:gd name="connsiteY24" fmla="*/ 204586 h 206026"/>
                <a:gd name="connsiteX25" fmla="*/ 126499 w 129341"/>
                <a:gd name="connsiteY25" fmla="*/ 206026 h 206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9341" h="206026">
                  <a:moveTo>
                    <a:pt x="126499" y="206026"/>
                  </a:moveTo>
                  <a:cubicBezTo>
                    <a:pt x="126036" y="206026"/>
                    <a:pt x="125573" y="205907"/>
                    <a:pt x="125144" y="205667"/>
                  </a:cubicBezTo>
                  <a:cubicBezTo>
                    <a:pt x="93461" y="187356"/>
                    <a:pt x="72081" y="151231"/>
                    <a:pt x="70692" y="113666"/>
                  </a:cubicBezTo>
                  <a:lnTo>
                    <a:pt x="70606" y="111009"/>
                  </a:lnTo>
                  <a:cubicBezTo>
                    <a:pt x="70263" y="100379"/>
                    <a:pt x="69920" y="89389"/>
                    <a:pt x="62548" y="84400"/>
                  </a:cubicBezTo>
                  <a:cubicBezTo>
                    <a:pt x="60731" y="83183"/>
                    <a:pt x="58553" y="82411"/>
                    <a:pt x="56256" y="81605"/>
                  </a:cubicBezTo>
                  <a:cubicBezTo>
                    <a:pt x="53101" y="80491"/>
                    <a:pt x="49861" y="79342"/>
                    <a:pt x="47100" y="76907"/>
                  </a:cubicBezTo>
                  <a:cubicBezTo>
                    <a:pt x="40757" y="71267"/>
                    <a:pt x="40466" y="61871"/>
                    <a:pt x="40242" y="54328"/>
                  </a:cubicBezTo>
                  <a:cubicBezTo>
                    <a:pt x="39779" y="39103"/>
                    <a:pt x="37722" y="26313"/>
                    <a:pt x="33967" y="15220"/>
                  </a:cubicBezTo>
                  <a:cubicBezTo>
                    <a:pt x="32853" y="11894"/>
                    <a:pt x="31327" y="8293"/>
                    <a:pt x="28601" y="6699"/>
                  </a:cubicBezTo>
                  <a:cubicBezTo>
                    <a:pt x="24006" y="4007"/>
                    <a:pt x="17474" y="8070"/>
                    <a:pt x="13668" y="13248"/>
                  </a:cubicBezTo>
                  <a:cubicBezTo>
                    <a:pt x="5781" y="23998"/>
                    <a:pt x="3449" y="38640"/>
                    <a:pt x="7598" y="51447"/>
                  </a:cubicBezTo>
                  <a:cubicBezTo>
                    <a:pt x="8096" y="52973"/>
                    <a:pt x="7307" y="54602"/>
                    <a:pt x="5832" y="55116"/>
                  </a:cubicBezTo>
                  <a:cubicBezTo>
                    <a:pt x="4375" y="55613"/>
                    <a:pt x="2780" y="54808"/>
                    <a:pt x="2301" y="53282"/>
                  </a:cubicBezTo>
                  <a:cubicBezTo>
                    <a:pt x="-2414" y="38674"/>
                    <a:pt x="226" y="21992"/>
                    <a:pt x="9227" y="9733"/>
                  </a:cubicBezTo>
                  <a:cubicBezTo>
                    <a:pt x="14422" y="2652"/>
                    <a:pt x="23560" y="-2902"/>
                    <a:pt x="31361" y="1658"/>
                  </a:cubicBezTo>
                  <a:cubicBezTo>
                    <a:pt x="35716" y="4196"/>
                    <a:pt x="37791" y="8979"/>
                    <a:pt x="39265" y="13317"/>
                  </a:cubicBezTo>
                  <a:cubicBezTo>
                    <a:pt x="43208" y="24958"/>
                    <a:pt x="45352" y="38314"/>
                    <a:pt x="45849" y="54156"/>
                  </a:cubicBezTo>
                  <a:cubicBezTo>
                    <a:pt x="46055" y="60911"/>
                    <a:pt x="46295" y="68558"/>
                    <a:pt x="50770" y="72536"/>
                  </a:cubicBezTo>
                  <a:cubicBezTo>
                    <a:pt x="52707" y="74250"/>
                    <a:pt x="55313" y="75176"/>
                    <a:pt x="58073" y="76153"/>
                  </a:cubicBezTo>
                  <a:cubicBezTo>
                    <a:pt x="60611" y="77045"/>
                    <a:pt x="63217" y="77970"/>
                    <a:pt x="65617" y="79582"/>
                  </a:cubicBezTo>
                  <a:cubicBezTo>
                    <a:pt x="75424" y="86217"/>
                    <a:pt x="75853" y="99299"/>
                    <a:pt x="76213" y="110855"/>
                  </a:cubicBezTo>
                  <a:lnTo>
                    <a:pt x="76298" y="113478"/>
                  </a:lnTo>
                  <a:cubicBezTo>
                    <a:pt x="77619" y="149071"/>
                    <a:pt x="97867" y="183292"/>
                    <a:pt x="127905" y="200643"/>
                  </a:cubicBezTo>
                  <a:cubicBezTo>
                    <a:pt x="129259" y="201414"/>
                    <a:pt x="129739" y="203180"/>
                    <a:pt x="128985" y="204586"/>
                  </a:cubicBezTo>
                  <a:cubicBezTo>
                    <a:pt x="128419" y="205495"/>
                    <a:pt x="127476" y="206026"/>
                    <a:pt x="126499" y="206026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3" name="任意多边形: 形状 582">
              <a:extLst>
                <a:ext uri="{FF2B5EF4-FFF2-40B4-BE49-F238E27FC236}">
                  <a16:creationId xmlns:a16="http://schemas.microsoft.com/office/drawing/2014/main" id="{E8272205-17E5-7457-3A43-3274346355FE}"/>
                </a:ext>
              </a:extLst>
            </p:cNvPr>
            <p:cNvSpPr/>
            <p:nvPr/>
          </p:nvSpPr>
          <p:spPr>
            <a:xfrm>
              <a:off x="5907340" y="1486612"/>
              <a:ext cx="70497" cy="140979"/>
            </a:xfrm>
            <a:custGeom>
              <a:avLst/>
              <a:gdLst>
                <a:gd name="connsiteX0" fmla="*/ 67687 w 70497"/>
                <a:gd name="connsiteY0" fmla="*/ 140980 h 140979"/>
                <a:gd name="connsiteX1" fmla="*/ 64926 w 70497"/>
                <a:gd name="connsiteY1" fmla="*/ 138511 h 140979"/>
                <a:gd name="connsiteX2" fmla="*/ 49924 w 70497"/>
                <a:gd name="connsiteY2" fmla="*/ 94380 h 140979"/>
                <a:gd name="connsiteX3" fmla="*/ 44404 w 70497"/>
                <a:gd name="connsiteY3" fmla="*/ 88739 h 140979"/>
                <a:gd name="connsiteX4" fmla="*/ 35128 w 70497"/>
                <a:gd name="connsiteY4" fmla="*/ 78092 h 140979"/>
                <a:gd name="connsiteX5" fmla="*/ 29745 w 70497"/>
                <a:gd name="connsiteY5" fmla="*/ 46871 h 140979"/>
                <a:gd name="connsiteX6" fmla="*/ 23813 w 70497"/>
                <a:gd name="connsiteY6" fmla="*/ 17364 h 140979"/>
                <a:gd name="connsiteX7" fmla="*/ 2004 w 70497"/>
                <a:gd name="connsiteY7" fmla="*/ 5671 h 140979"/>
                <a:gd name="connsiteX8" fmla="*/ 118 w 70497"/>
                <a:gd name="connsiteY8" fmla="*/ 2071 h 140979"/>
                <a:gd name="connsiteX9" fmla="*/ 3599 w 70497"/>
                <a:gd name="connsiteY9" fmla="*/ 116 h 140979"/>
                <a:gd name="connsiteX10" fmla="*/ 28116 w 70497"/>
                <a:gd name="connsiteY10" fmla="*/ 13678 h 140979"/>
                <a:gd name="connsiteX11" fmla="*/ 35334 w 70497"/>
                <a:gd name="connsiteY11" fmla="*/ 46939 h 140979"/>
                <a:gd name="connsiteX12" fmla="*/ 39878 w 70497"/>
                <a:gd name="connsiteY12" fmla="*/ 75023 h 140979"/>
                <a:gd name="connsiteX13" fmla="*/ 48210 w 70497"/>
                <a:gd name="connsiteY13" fmla="*/ 84504 h 140979"/>
                <a:gd name="connsiteX14" fmla="*/ 54108 w 70497"/>
                <a:gd name="connsiteY14" fmla="*/ 90539 h 140979"/>
                <a:gd name="connsiteX15" fmla="*/ 70464 w 70497"/>
                <a:gd name="connsiteY15" fmla="*/ 137653 h 140979"/>
                <a:gd name="connsiteX16" fmla="*/ 68115 w 70497"/>
                <a:gd name="connsiteY16" fmla="*/ 140945 h 140979"/>
                <a:gd name="connsiteX17" fmla="*/ 67687 w 70497"/>
                <a:gd name="connsiteY17" fmla="*/ 140980 h 14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0497" h="140979">
                  <a:moveTo>
                    <a:pt x="67687" y="140980"/>
                  </a:moveTo>
                  <a:cubicBezTo>
                    <a:pt x="66332" y="140980"/>
                    <a:pt x="65132" y="139951"/>
                    <a:pt x="64926" y="138511"/>
                  </a:cubicBezTo>
                  <a:cubicBezTo>
                    <a:pt x="62835" y="124195"/>
                    <a:pt x="60229" y="106381"/>
                    <a:pt x="49924" y="94380"/>
                  </a:cubicBezTo>
                  <a:cubicBezTo>
                    <a:pt x="48244" y="92425"/>
                    <a:pt x="46375" y="90625"/>
                    <a:pt x="44404" y="88739"/>
                  </a:cubicBezTo>
                  <a:cubicBezTo>
                    <a:pt x="41095" y="85567"/>
                    <a:pt x="37666" y="82275"/>
                    <a:pt x="35128" y="78092"/>
                  </a:cubicBezTo>
                  <a:cubicBezTo>
                    <a:pt x="29522" y="68816"/>
                    <a:pt x="29625" y="57655"/>
                    <a:pt x="29745" y="46871"/>
                  </a:cubicBezTo>
                  <a:cubicBezTo>
                    <a:pt x="29848" y="35658"/>
                    <a:pt x="29968" y="25045"/>
                    <a:pt x="23813" y="17364"/>
                  </a:cubicBezTo>
                  <a:cubicBezTo>
                    <a:pt x="18515" y="10729"/>
                    <a:pt x="9359" y="7917"/>
                    <a:pt x="2004" y="5671"/>
                  </a:cubicBezTo>
                  <a:cubicBezTo>
                    <a:pt x="530" y="5208"/>
                    <a:pt x="-328" y="3597"/>
                    <a:pt x="118" y="2071"/>
                  </a:cubicBezTo>
                  <a:cubicBezTo>
                    <a:pt x="564" y="545"/>
                    <a:pt x="2107" y="-329"/>
                    <a:pt x="3599" y="116"/>
                  </a:cubicBezTo>
                  <a:cubicBezTo>
                    <a:pt x="11674" y="2602"/>
                    <a:pt x="21738" y="5688"/>
                    <a:pt x="28116" y="13678"/>
                  </a:cubicBezTo>
                  <a:cubicBezTo>
                    <a:pt x="35574" y="23005"/>
                    <a:pt x="35437" y="35178"/>
                    <a:pt x="35334" y="46939"/>
                  </a:cubicBezTo>
                  <a:cubicBezTo>
                    <a:pt x="35231" y="57346"/>
                    <a:pt x="35128" y="67188"/>
                    <a:pt x="39878" y="75023"/>
                  </a:cubicBezTo>
                  <a:cubicBezTo>
                    <a:pt x="42004" y="78555"/>
                    <a:pt x="45021" y="81435"/>
                    <a:pt x="48210" y="84504"/>
                  </a:cubicBezTo>
                  <a:cubicBezTo>
                    <a:pt x="50199" y="86407"/>
                    <a:pt x="52256" y="88379"/>
                    <a:pt x="54108" y="90539"/>
                  </a:cubicBezTo>
                  <a:cubicBezTo>
                    <a:pt x="65509" y="103809"/>
                    <a:pt x="68269" y="122583"/>
                    <a:pt x="70464" y="137653"/>
                  </a:cubicBezTo>
                  <a:cubicBezTo>
                    <a:pt x="70704" y="139231"/>
                    <a:pt x="69641" y="140705"/>
                    <a:pt x="68115" y="140945"/>
                  </a:cubicBezTo>
                  <a:lnTo>
                    <a:pt x="67687" y="140980"/>
                  </a:ln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4" name="任意多边形: 形状 583">
              <a:extLst>
                <a:ext uri="{FF2B5EF4-FFF2-40B4-BE49-F238E27FC236}">
                  <a16:creationId xmlns:a16="http://schemas.microsoft.com/office/drawing/2014/main" id="{9F3244C1-6189-F1D5-5934-F62C5D8B4958}"/>
                </a:ext>
              </a:extLst>
            </p:cNvPr>
            <p:cNvSpPr/>
            <p:nvPr/>
          </p:nvSpPr>
          <p:spPr>
            <a:xfrm>
              <a:off x="5951401" y="1609840"/>
              <a:ext cx="74031" cy="34965"/>
            </a:xfrm>
            <a:custGeom>
              <a:avLst/>
              <a:gdLst>
                <a:gd name="connsiteX0" fmla="*/ 3412 w 74031"/>
                <a:gd name="connsiteY0" fmla="*/ 34965 h 34965"/>
                <a:gd name="connsiteX1" fmla="*/ 0 w 74031"/>
                <a:gd name="connsiteY1" fmla="*/ 30388 h 34965"/>
                <a:gd name="connsiteX2" fmla="*/ 28941 w 74031"/>
                <a:gd name="connsiteY2" fmla="*/ 10671 h 34965"/>
                <a:gd name="connsiteX3" fmla="*/ 60333 w 74031"/>
                <a:gd name="connsiteY3" fmla="*/ 1036 h 34965"/>
                <a:gd name="connsiteX4" fmla="*/ 74032 w 74031"/>
                <a:gd name="connsiteY4" fmla="*/ 1481 h 34965"/>
                <a:gd name="connsiteX5" fmla="*/ 71460 w 74031"/>
                <a:gd name="connsiteY5" fmla="*/ 6625 h 34965"/>
                <a:gd name="connsiteX6" fmla="*/ 61533 w 74031"/>
                <a:gd name="connsiteY6" fmla="*/ 6711 h 34965"/>
                <a:gd name="connsiteX7" fmla="*/ 31290 w 74031"/>
                <a:gd name="connsiteY7" fmla="*/ 15952 h 34965"/>
                <a:gd name="connsiteX8" fmla="*/ 3412 w 74031"/>
                <a:gd name="connsiteY8" fmla="*/ 34965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31" h="34965">
                  <a:moveTo>
                    <a:pt x="3412" y="34965"/>
                  </a:moveTo>
                  <a:lnTo>
                    <a:pt x="0" y="30388"/>
                  </a:lnTo>
                  <a:cubicBezTo>
                    <a:pt x="8984" y="23187"/>
                    <a:pt x="18276" y="15746"/>
                    <a:pt x="28941" y="10671"/>
                  </a:cubicBezTo>
                  <a:cubicBezTo>
                    <a:pt x="39005" y="5888"/>
                    <a:pt x="49841" y="3419"/>
                    <a:pt x="60333" y="1036"/>
                  </a:cubicBezTo>
                  <a:cubicBezTo>
                    <a:pt x="63951" y="230"/>
                    <a:pt x="69403" y="-1022"/>
                    <a:pt x="74032" y="1481"/>
                  </a:cubicBezTo>
                  <a:lnTo>
                    <a:pt x="71460" y="6625"/>
                  </a:lnTo>
                  <a:cubicBezTo>
                    <a:pt x="68837" y="5219"/>
                    <a:pt x="65271" y="5853"/>
                    <a:pt x="61533" y="6711"/>
                  </a:cubicBezTo>
                  <a:cubicBezTo>
                    <a:pt x="51349" y="9025"/>
                    <a:pt x="40805" y="11425"/>
                    <a:pt x="31290" y="15952"/>
                  </a:cubicBezTo>
                  <a:cubicBezTo>
                    <a:pt x="21191" y="20718"/>
                    <a:pt x="12156" y="27953"/>
                    <a:pt x="3412" y="34965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5" name="任意多边形: 形状 584">
              <a:extLst>
                <a:ext uri="{FF2B5EF4-FFF2-40B4-BE49-F238E27FC236}">
                  <a16:creationId xmlns:a16="http://schemas.microsoft.com/office/drawing/2014/main" id="{343FC86E-9694-4ABC-FA57-F41CCEEA4F37}"/>
                </a:ext>
              </a:extLst>
            </p:cNvPr>
            <p:cNvSpPr/>
            <p:nvPr/>
          </p:nvSpPr>
          <p:spPr>
            <a:xfrm>
              <a:off x="5948495" y="1482959"/>
              <a:ext cx="44284" cy="128018"/>
            </a:xfrm>
            <a:custGeom>
              <a:avLst/>
              <a:gdLst>
                <a:gd name="connsiteX0" fmla="*/ 41207 w 44284"/>
                <a:gd name="connsiteY0" fmla="*/ 128019 h 128018"/>
                <a:gd name="connsiteX1" fmla="*/ 40933 w 44284"/>
                <a:gd name="connsiteY1" fmla="*/ 128002 h 128018"/>
                <a:gd name="connsiteX2" fmla="*/ 38413 w 44284"/>
                <a:gd name="connsiteY2" fmla="*/ 124847 h 128018"/>
                <a:gd name="connsiteX3" fmla="*/ 23411 w 44284"/>
                <a:gd name="connsiteY3" fmla="*/ 73172 h 128018"/>
                <a:gd name="connsiteX4" fmla="*/ 22451 w 44284"/>
                <a:gd name="connsiteY4" fmla="*/ 71955 h 128018"/>
                <a:gd name="connsiteX5" fmla="*/ 17599 w 44284"/>
                <a:gd name="connsiteY5" fmla="*/ 64497 h 128018"/>
                <a:gd name="connsiteX6" fmla="*/ 17907 w 44284"/>
                <a:gd name="connsiteY6" fmla="*/ 44403 h 128018"/>
                <a:gd name="connsiteX7" fmla="*/ 19639 w 44284"/>
                <a:gd name="connsiteY7" fmla="*/ 32813 h 128018"/>
                <a:gd name="connsiteX8" fmla="*/ 1122 w 44284"/>
                <a:gd name="connsiteY8" fmla="*/ 5226 h 128018"/>
                <a:gd name="connsiteX9" fmla="*/ 556 w 44284"/>
                <a:gd name="connsiteY9" fmla="*/ 1163 h 128018"/>
                <a:gd name="connsiteX10" fmla="*/ 4466 w 44284"/>
                <a:gd name="connsiteY10" fmla="*/ 580 h 128018"/>
                <a:gd name="connsiteX11" fmla="*/ 25228 w 44284"/>
                <a:gd name="connsiteY11" fmla="*/ 32676 h 128018"/>
                <a:gd name="connsiteX12" fmla="*/ 23342 w 44284"/>
                <a:gd name="connsiteY12" fmla="*/ 45740 h 128018"/>
                <a:gd name="connsiteX13" fmla="*/ 22725 w 44284"/>
                <a:gd name="connsiteY13" fmla="*/ 62182 h 128018"/>
                <a:gd name="connsiteX14" fmla="*/ 26754 w 44284"/>
                <a:gd name="connsiteY14" fmla="*/ 68269 h 128018"/>
                <a:gd name="connsiteX15" fmla="*/ 27749 w 44284"/>
                <a:gd name="connsiteY15" fmla="*/ 69520 h 128018"/>
                <a:gd name="connsiteX16" fmla="*/ 43950 w 44284"/>
                <a:gd name="connsiteY16" fmla="*/ 125396 h 128018"/>
                <a:gd name="connsiteX17" fmla="*/ 41207 w 44284"/>
                <a:gd name="connsiteY17" fmla="*/ 128019 h 12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284" h="128018">
                  <a:moveTo>
                    <a:pt x="41207" y="128019"/>
                  </a:moveTo>
                  <a:lnTo>
                    <a:pt x="40933" y="128002"/>
                  </a:lnTo>
                  <a:cubicBezTo>
                    <a:pt x="39390" y="127847"/>
                    <a:pt x="38275" y="126442"/>
                    <a:pt x="38413" y="124847"/>
                  </a:cubicBezTo>
                  <a:cubicBezTo>
                    <a:pt x="40110" y="106416"/>
                    <a:pt x="34641" y="87574"/>
                    <a:pt x="23411" y="73172"/>
                  </a:cubicBezTo>
                  <a:lnTo>
                    <a:pt x="22451" y="71955"/>
                  </a:lnTo>
                  <a:cubicBezTo>
                    <a:pt x="20667" y="69709"/>
                    <a:pt x="18816" y="67377"/>
                    <a:pt x="17599" y="64497"/>
                  </a:cubicBezTo>
                  <a:cubicBezTo>
                    <a:pt x="14821" y="57844"/>
                    <a:pt x="16398" y="51004"/>
                    <a:pt x="17907" y="44403"/>
                  </a:cubicBezTo>
                  <a:cubicBezTo>
                    <a:pt x="18833" y="40356"/>
                    <a:pt x="19725" y="36533"/>
                    <a:pt x="19639" y="32813"/>
                  </a:cubicBezTo>
                  <a:cubicBezTo>
                    <a:pt x="19450" y="23657"/>
                    <a:pt x="13570" y="14879"/>
                    <a:pt x="1122" y="5226"/>
                  </a:cubicBezTo>
                  <a:cubicBezTo>
                    <a:pt x="-112" y="4266"/>
                    <a:pt x="-370" y="2449"/>
                    <a:pt x="556" y="1163"/>
                  </a:cubicBezTo>
                  <a:cubicBezTo>
                    <a:pt x="1482" y="-123"/>
                    <a:pt x="3231" y="-380"/>
                    <a:pt x="4466" y="580"/>
                  </a:cubicBezTo>
                  <a:cubicBezTo>
                    <a:pt x="13227" y="7387"/>
                    <a:pt x="24919" y="18119"/>
                    <a:pt x="25228" y="32676"/>
                  </a:cubicBezTo>
                  <a:cubicBezTo>
                    <a:pt x="25314" y="37133"/>
                    <a:pt x="24320" y="41505"/>
                    <a:pt x="23342" y="45740"/>
                  </a:cubicBezTo>
                  <a:cubicBezTo>
                    <a:pt x="21970" y="51689"/>
                    <a:pt x="20685" y="57296"/>
                    <a:pt x="22725" y="62182"/>
                  </a:cubicBezTo>
                  <a:cubicBezTo>
                    <a:pt x="23616" y="64325"/>
                    <a:pt x="25142" y="66228"/>
                    <a:pt x="26754" y="68269"/>
                  </a:cubicBezTo>
                  <a:lnTo>
                    <a:pt x="27749" y="69520"/>
                  </a:lnTo>
                  <a:cubicBezTo>
                    <a:pt x="39887" y="85088"/>
                    <a:pt x="45802" y="105456"/>
                    <a:pt x="43950" y="125396"/>
                  </a:cubicBezTo>
                  <a:cubicBezTo>
                    <a:pt x="43848" y="126887"/>
                    <a:pt x="42630" y="128019"/>
                    <a:pt x="41207" y="128019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6" name="任意多边形: 形状 585">
              <a:extLst>
                <a:ext uri="{FF2B5EF4-FFF2-40B4-BE49-F238E27FC236}">
                  <a16:creationId xmlns:a16="http://schemas.microsoft.com/office/drawing/2014/main" id="{6D70943B-2212-FC11-0011-30675E63F58C}"/>
                </a:ext>
              </a:extLst>
            </p:cNvPr>
            <p:cNvSpPr/>
            <p:nvPr/>
          </p:nvSpPr>
          <p:spPr>
            <a:xfrm>
              <a:off x="5471794" y="816995"/>
              <a:ext cx="50338" cy="129442"/>
            </a:xfrm>
            <a:custGeom>
              <a:avLst/>
              <a:gdLst>
                <a:gd name="connsiteX0" fmla="*/ 2804 w 50338"/>
                <a:gd name="connsiteY0" fmla="*/ 129442 h 129442"/>
                <a:gd name="connsiteX1" fmla="*/ 1963 w 50338"/>
                <a:gd name="connsiteY1" fmla="*/ 129305 h 129442"/>
                <a:gd name="connsiteX2" fmla="*/ 129 w 50338"/>
                <a:gd name="connsiteY2" fmla="*/ 125671 h 129442"/>
                <a:gd name="connsiteX3" fmla="*/ 16948 w 50338"/>
                <a:gd name="connsiteY3" fmla="*/ 70395 h 129442"/>
                <a:gd name="connsiteX4" fmla="*/ 45220 w 50338"/>
                <a:gd name="connsiteY4" fmla="*/ 1284 h 129442"/>
                <a:gd name="connsiteX5" fmla="*/ 49095 w 50338"/>
                <a:gd name="connsiteY5" fmla="*/ 495 h 129442"/>
                <a:gd name="connsiteX6" fmla="*/ 49866 w 50338"/>
                <a:gd name="connsiteY6" fmla="*/ 4507 h 129442"/>
                <a:gd name="connsiteX7" fmla="*/ 22298 w 50338"/>
                <a:gd name="connsiteY7" fmla="*/ 72144 h 129442"/>
                <a:gd name="connsiteX8" fmla="*/ 5478 w 50338"/>
                <a:gd name="connsiteY8" fmla="*/ 127419 h 129442"/>
                <a:gd name="connsiteX9" fmla="*/ 2804 w 50338"/>
                <a:gd name="connsiteY9" fmla="*/ 129442 h 12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338" h="129442">
                  <a:moveTo>
                    <a:pt x="2804" y="129442"/>
                  </a:moveTo>
                  <a:cubicBezTo>
                    <a:pt x="2529" y="129442"/>
                    <a:pt x="2238" y="129391"/>
                    <a:pt x="1963" y="129305"/>
                  </a:cubicBezTo>
                  <a:cubicBezTo>
                    <a:pt x="489" y="128825"/>
                    <a:pt x="-334" y="127196"/>
                    <a:pt x="129" y="125671"/>
                  </a:cubicBezTo>
                  <a:lnTo>
                    <a:pt x="16948" y="70395"/>
                  </a:lnTo>
                  <a:cubicBezTo>
                    <a:pt x="24132" y="46804"/>
                    <a:pt x="31556" y="22423"/>
                    <a:pt x="45220" y="1284"/>
                  </a:cubicBezTo>
                  <a:cubicBezTo>
                    <a:pt x="46077" y="-54"/>
                    <a:pt x="47826" y="-397"/>
                    <a:pt x="49095" y="495"/>
                  </a:cubicBezTo>
                  <a:cubicBezTo>
                    <a:pt x="50381" y="1386"/>
                    <a:pt x="50724" y="3187"/>
                    <a:pt x="49866" y="4507"/>
                  </a:cubicBezTo>
                  <a:cubicBezTo>
                    <a:pt x="36648" y="24961"/>
                    <a:pt x="29344" y="48947"/>
                    <a:pt x="22298" y="72144"/>
                  </a:cubicBezTo>
                  <a:lnTo>
                    <a:pt x="5478" y="127419"/>
                  </a:lnTo>
                  <a:cubicBezTo>
                    <a:pt x="5101" y="128654"/>
                    <a:pt x="3986" y="129442"/>
                    <a:pt x="2804" y="1294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7" name="任意多边形: 形状 586">
              <a:extLst>
                <a:ext uri="{FF2B5EF4-FFF2-40B4-BE49-F238E27FC236}">
                  <a16:creationId xmlns:a16="http://schemas.microsoft.com/office/drawing/2014/main" id="{388964DB-97B5-9419-5C6B-6A3CD7BF5CA3}"/>
                </a:ext>
              </a:extLst>
            </p:cNvPr>
            <p:cNvSpPr/>
            <p:nvPr/>
          </p:nvSpPr>
          <p:spPr>
            <a:xfrm>
              <a:off x="5432252" y="799265"/>
              <a:ext cx="57264" cy="130850"/>
            </a:xfrm>
            <a:custGeom>
              <a:avLst/>
              <a:gdLst>
                <a:gd name="connsiteX0" fmla="*/ 2792 w 57264"/>
                <a:gd name="connsiteY0" fmla="*/ 130851 h 130850"/>
                <a:gd name="connsiteX1" fmla="*/ 2004 w 57264"/>
                <a:gd name="connsiteY1" fmla="*/ 130731 h 130850"/>
                <a:gd name="connsiteX2" fmla="*/ 118 w 57264"/>
                <a:gd name="connsiteY2" fmla="*/ 127130 h 130850"/>
                <a:gd name="connsiteX3" fmla="*/ 25527 w 57264"/>
                <a:gd name="connsiteY3" fmla="*/ 49652 h 130850"/>
                <a:gd name="connsiteX4" fmla="*/ 52496 w 57264"/>
                <a:gd name="connsiteY4" fmla="*/ 840 h 130850"/>
                <a:gd name="connsiteX5" fmla="*/ 56456 w 57264"/>
                <a:gd name="connsiteY5" fmla="*/ 857 h 130850"/>
                <a:gd name="connsiteX6" fmla="*/ 56439 w 57264"/>
                <a:gd name="connsiteY6" fmla="*/ 4955 h 130850"/>
                <a:gd name="connsiteX7" fmla="*/ 30756 w 57264"/>
                <a:gd name="connsiteY7" fmla="*/ 51744 h 130850"/>
                <a:gd name="connsiteX8" fmla="*/ 5501 w 57264"/>
                <a:gd name="connsiteY8" fmla="*/ 128759 h 130850"/>
                <a:gd name="connsiteX9" fmla="*/ 2792 w 57264"/>
                <a:gd name="connsiteY9" fmla="*/ 130851 h 13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264" h="130850">
                  <a:moveTo>
                    <a:pt x="2792" y="130851"/>
                  </a:moveTo>
                  <a:cubicBezTo>
                    <a:pt x="2535" y="130851"/>
                    <a:pt x="2261" y="130816"/>
                    <a:pt x="2004" y="130731"/>
                  </a:cubicBezTo>
                  <a:cubicBezTo>
                    <a:pt x="530" y="130285"/>
                    <a:pt x="-328" y="128673"/>
                    <a:pt x="118" y="127130"/>
                  </a:cubicBezTo>
                  <a:cubicBezTo>
                    <a:pt x="7524" y="101070"/>
                    <a:pt x="16063" y="75009"/>
                    <a:pt x="25527" y="49652"/>
                  </a:cubicBezTo>
                  <a:cubicBezTo>
                    <a:pt x="31990" y="32318"/>
                    <a:pt x="39414" y="14265"/>
                    <a:pt x="52496" y="840"/>
                  </a:cubicBezTo>
                  <a:cubicBezTo>
                    <a:pt x="53593" y="-291"/>
                    <a:pt x="55359" y="-274"/>
                    <a:pt x="56456" y="857"/>
                  </a:cubicBezTo>
                  <a:cubicBezTo>
                    <a:pt x="57537" y="1989"/>
                    <a:pt x="57537" y="3823"/>
                    <a:pt x="56439" y="4955"/>
                  </a:cubicBezTo>
                  <a:cubicBezTo>
                    <a:pt x="44129" y="17574"/>
                    <a:pt x="36997" y="34993"/>
                    <a:pt x="30756" y="51744"/>
                  </a:cubicBezTo>
                  <a:cubicBezTo>
                    <a:pt x="21361" y="76947"/>
                    <a:pt x="12857" y="102853"/>
                    <a:pt x="5501" y="128759"/>
                  </a:cubicBezTo>
                  <a:cubicBezTo>
                    <a:pt x="5124" y="130028"/>
                    <a:pt x="4010" y="130851"/>
                    <a:pt x="2792" y="1308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8" name="任意多边形: 形状 587">
              <a:extLst>
                <a:ext uri="{FF2B5EF4-FFF2-40B4-BE49-F238E27FC236}">
                  <a16:creationId xmlns:a16="http://schemas.microsoft.com/office/drawing/2014/main" id="{0B04F7AB-B145-442B-28AA-4831B6A99C46}"/>
                </a:ext>
              </a:extLst>
            </p:cNvPr>
            <p:cNvSpPr/>
            <p:nvPr/>
          </p:nvSpPr>
          <p:spPr>
            <a:xfrm>
              <a:off x="5396238" y="789466"/>
              <a:ext cx="52731" cy="134237"/>
            </a:xfrm>
            <a:custGeom>
              <a:avLst/>
              <a:gdLst>
                <a:gd name="connsiteX0" fmla="*/ 2802 w 52731"/>
                <a:gd name="connsiteY0" fmla="*/ 134237 h 134237"/>
                <a:gd name="connsiteX1" fmla="*/ 2030 w 52731"/>
                <a:gd name="connsiteY1" fmla="*/ 134117 h 134237"/>
                <a:gd name="connsiteX2" fmla="*/ 110 w 52731"/>
                <a:gd name="connsiteY2" fmla="*/ 130534 h 134237"/>
                <a:gd name="connsiteX3" fmla="*/ 47413 w 52731"/>
                <a:gd name="connsiteY3" fmla="*/ 1638 h 134237"/>
                <a:gd name="connsiteX4" fmla="*/ 51151 w 52731"/>
                <a:gd name="connsiteY4" fmla="*/ 283 h 134237"/>
                <a:gd name="connsiteX5" fmla="*/ 52454 w 52731"/>
                <a:gd name="connsiteY5" fmla="*/ 4158 h 134237"/>
                <a:gd name="connsiteX6" fmla="*/ 5494 w 52731"/>
                <a:gd name="connsiteY6" fmla="*/ 132111 h 134237"/>
                <a:gd name="connsiteX7" fmla="*/ 2802 w 52731"/>
                <a:gd name="connsiteY7" fmla="*/ 134237 h 13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731" h="134237">
                  <a:moveTo>
                    <a:pt x="2802" y="134237"/>
                  </a:moveTo>
                  <a:cubicBezTo>
                    <a:pt x="2545" y="134237"/>
                    <a:pt x="2288" y="134203"/>
                    <a:pt x="2030" y="134117"/>
                  </a:cubicBezTo>
                  <a:cubicBezTo>
                    <a:pt x="539" y="133672"/>
                    <a:pt x="-318" y="132077"/>
                    <a:pt x="110" y="130534"/>
                  </a:cubicBezTo>
                  <a:cubicBezTo>
                    <a:pt x="12249" y="86351"/>
                    <a:pt x="28159" y="42992"/>
                    <a:pt x="47413" y="1638"/>
                  </a:cubicBezTo>
                  <a:cubicBezTo>
                    <a:pt x="48082" y="198"/>
                    <a:pt x="49762" y="-402"/>
                    <a:pt x="51151" y="283"/>
                  </a:cubicBezTo>
                  <a:cubicBezTo>
                    <a:pt x="52540" y="986"/>
                    <a:pt x="53123" y="2701"/>
                    <a:pt x="52454" y="4158"/>
                  </a:cubicBezTo>
                  <a:cubicBezTo>
                    <a:pt x="33337" y="45203"/>
                    <a:pt x="17547" y="88254"/>
                    <a:pt x="5494" y="132111"/>
                  </a:cubicBezTo>
                  <a:cubicBezTo>
                    <a:pt x="5151" y="133414"/>
                    <a:pt x="4019" y="134237"/>
                    <a:pt x="2802" y="13423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9" name="任意多边形: 形状 588">
              <a:extLst>
                <a:ext uri="{FF2B5EF4-FFF2-40B4-BE49-F238E27FC236}">
                  <a16:creationId xmlns:a16="http://schemas.microsoft.com/office/drawing/2014/main" id="{B276F216-A16D-B5EB-3F1F-DCCE6B65F3E2}"/>
                </a:ext>
              </a:extLst>
            </p:cNvPr>
            <p:cNvSpPr/>
            <p:nvPr/>
          </p:nvSpPr>
          <p:spPr>
            <a:xfrm>
              <a:off x="5355524" y="1038994"/>
              <a:ext cx="167285" cy="47947"/>
            </a:xfrm>
            <a:custGeom>
              <a:avLst/>
              <a:gdLst>
                <a:gd name="connsiteX0" fmla="*/ 2796 w 167285"/>
                <a:gd name="connsiteY0" fmla="*/ 47947 h 47947"/>
                <a:gd name="connsiteX1" fmla="*/ 893 w 167285"/>
                <a:gd name="connsiteY1" fmla="*/ 47176 h 47947"/>
                <a:gd name="connsiteX2" fmla="*/ 756 w 167285"/>
                <a:gd name="connsiteY2" fmla="*/ 43078 h 47947"/>
                <a:gd name="connsiteX3" fmla="*/ 27794 w 167285"/>
                <a:gd name="connsiteY3" fmla="*/ 17704 h 47947"/>
                <a:gd name="connsiteX4" fmla="*/ 95225 w 167285"/>
                <a:gd name="connsiteY4" fmla="*/ 576 h 47947"/>
                <a:gd name="connsiteX5" fmla="*/ 126069 w 167285"/>
                <a:gd name="connsiteY5" fmla="*/ 1913 h 47947"/>
                <a:gd name="connsiteX6" fmla="*/ 131075 w 167285"/>
                <a:gd name="connsiteY6" fmla="*/ 3388 h 47947"/>
                <a:gd name="connsiteX7" fmla="*/ 138430 w 167285"/>
                <a:gd name="connsiteY7" fmla="*/ 5359 h 47947"/>
                <a:gd name="connsiteX8" fmla="*/ 163805 w 167285"/>
                <a:gd name="connsiteY8" fmla="*/ 2410 h 47947"/>
                <a:gd name="connsiteX9" fmla="*/ 167200 w 167285"/>
                <a:gd name="connsiteY9" fmla="*/ 4502 h 47947"/>
                <a:gd name="connsiteX10" fmla="*/ 165177 w 167285"/>
                <a:gd name="connsiteY10" fmla="*/ 8017 h 47947"/>
                <a:gd name="connsiteX11" fmla="*/ 137487 w 167285"/>
                <a:gd name="connsiteY11" fmla="*/ 11069 h 47947"/>
                <a:gd name="connsiteX12" fmla="*/ 129464 w 167285"/>
                <a:gd name="connsiteY12" fmla="*/ 8943 h 47947"/>
                <a:gd name="connsiteX13" fmla="*/ 124714 w 167285"/>
                <a:gd name="connsiteY13" fmla="*/ 7554 h 47947"/>
                <a:gd name="connsiteX14" fmla="*/ 95568 w 167285"/>
                <a:gd name="connsiteY14" fmla="*/ 6371 h 47947"/>
                <a:gd name="connsiteX15" fmla="*/ 30794 w 167285"/>
                <a:gd name="connsiteY15" fmla="*/ 22590 h 47947"/>
                <a:gd name="connsiteX16" fmla="*/ 4837 w 167285"/>
                <a:gd name="connsiteY16" fmla="*/ 47022 h 47947"/>
                <a:gd name="connsiteX17" fmla="*/ 2796 w 167285"/>
                <a:gd name="connsiteY17" fmla="*/ 47947 h 4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285" h="47947">
                  <a:moveTo>
                    <a:pt x="2796" y="47947"/>
                  </a:moveTo>
                  <a:cubicBezTo>
                    <a:pt x="2111" y="47947"/>
                    <a:pt x="1425" y="47690"/>
                    <a:pt x="893" y="47176"/>
                  </a:cubicBezTo>
                  <a:cubicBezTo>
                    <a:pt x="-238" y="46079"/>
                    <a:pt x="-307" y="44261"/>
                    <a:pt x="756" y="43078"/>
                  </a:cubicBezTo>
                  <a:cubicBezTo>
                    <a:pt x="8917" y="34009"/>
                    <a:pt x="17353" y="24613"/>
                    <a:pt x="27794" y="17704"/>
                  </a:cubicBezTo>
                  <a:cubicBezTo>
                    <a:pt x="47356" y="4759"/>
                    <a:pt x="70845" y="2222"/>
                    <a:pt x="95225" y="576"/>
                  </a:cubicBezTo>
                  <a:cubicBezTo>
                    <a:pt x="104261" y="-24"/>
                    <a:pt x="115525" y="-779"/>
                    <a:pt x="126069" y="1913"/>
                  </a:cubicBezTo>
                  <a:cubicBezTo>
                    <a:pt x="127749" y="2342"/>
                    <a:pt x="129412" y="2856"/>
                    <a:pt x="131075" y="3388"/>
                  </a:cubicBezTo>
                  <a:cubicBezTo>
                    <a:pt x="133595" y="4176"/>
                    <a:pt x="135996" y="4913"/>
                    <a:pt x="138430" y="5359"/>
                  </a:cubicBezTo>
                  <a:cubicBezTo>
                    <a:pt x="146831" y="6851"/>
                    <a:pt x="155850" y="4485"/>
                    <a:pt x="163805" y="2410"/>
                  </a:cubicBezTo>
                  <a:cubicBezTo>
                    <a:pt x="165314" y="2016"/>
                    <a:pt x="166823" y="2959"/>
                    <a:pt x="167200" y="4502"/>
                  </a:cubicBezTo>
                  <a:cubicBezTo>
                    <a:pt x="167577" y="6045"/>
                    <a:pt x="166668" y="7622"/>
                    <a:pt x="165177" y="8017"/>
                  </a:cubicBezTo>
                  <a:cubicBezTo>
                    <a:pt x="156673" y="10246"/>
                    <a:pt x="147054" y="12766"/>
                    <a:pt x="137487" y="11069"/>
                  </a:cubicBezTo>
                  <a:cubicBezTo>
                    <a:pt x="134710" y="10571"/>
                    <a:pt x="132035" y="9748"/>
                    <a:pt x="129464" y="8943"/>
                  </a:cubicBezTo>
                  <a:cubicBezTo>
                    <a:pt x="127886" y="8445"/>
                    <a:pt x="126309" y="7965"/>
                    <a:pt x="124714" y="7554"/>
                  </a:cubicBezTo>
                  <a:cubicBezTo>
                    <a:pt x="115730" y="5256"/>
                    <a:pt x="106592" y="5634"/>
                    <a:pt x="95568" y="6371"/>
                  </a:cubicBezTo>
                  <a:cubicBezTo>
                    <a:pt x="71959" y="7948"/>
                    <a:pt x="49242" y="10383"/>
                    <a:pt x="30794" y="22590"/>
                  </a:cubicBezTo>
                  <a:cubicBezTo>
                    <a:pt x="20953" y="29105"/>
                    <a:pt x="12757" y="38209"/>
                    <a:pt x="4837" y="47022"/>
                  </a:cubicBezTo>
                  <a:cubicBezTo>
                    <a:pt x="4288" y="47639"/>
                    <a:pt x="3534" y="47947"/>
                    <a:pt x="2796" y="4794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0" name="任意多边形: 形状 589">
              <a:extLst>
                <a:ext uri="{FF2B5EF4-FFF2-40B4-BE49-F238E27FC236}">
                  <a16:creationId xmlns:a16="http://schemas.microsoft.com/office/drawing/2014/main" id="{7DD3F95E-B248-B144-A085-18DD7606921F}"/>
                </a:ext>
              </a:extLst>
            </p:cNvPr>
            <p:cNvSpPr/>
            <p:nvPr/>
          </p:nvSpPr>
          <p:spPr>
            <a:xfrm>
              <a:off x="6208750" y="1455060"/>
              <a:ext cx="770568" cy="818604"/>
            </a:xfrm>
            <a:custGeom>
              <a:avLst/>
              <a:gdLst>
                <a:gd name="connsiteX0" fmla="*/ 512838 w 770568"/>
                <a:gd name="connsiteY0" fmla="*/ 165159 h 818604"/>
                <a:gd name="connsiteX1" fmla="*/ 612090 w 770568"/>
                <a:gd name="connsiteY1" fmla="*/ 87972 h 818604"/>
                <a:gd name="connsiteX2" fmla="*/ 662754 w 770568"/>
                <a:gd name="connsiteY2" fmla="*/ 41801 h 818604"/>
                <a:gd name="connsiteX3" fmla="*/ 699890 w 770568"/>
                <a:gd name="connsiteY3" fmla="*/ 51625 h 818604"/>
                <a:gd name="connsiteX4" fmla="*/ 742341 w 770568"/>
                <a:gd name="connsiteY4" fmla="*/ 87286 h 818604"/>
                <a:gd name="connsiteX5" fmla="*/ 770151 w 770568"/>
                <a:gd name="connsiteY5" fmla="*/ 132532 h 818604"/>
                <a:gd name="connsiteX6" fmla="*/ 608387 w 770568"/>
                <a:gd name="connsiteY6" fmla="*/ 315709 h 818604"/>
                <a:gd name="connsiteX7" fmla="*/ 584144 w 770568"/>
                <a:gd name="connsiteY7" fmla="*/ 337260 h 818604"/>
                <a:gd name="connsiteX8" fmla="*/ 569005 w 770568"/>
                <a:gd name="connsiteY8" fmla="*/ 357594 h 818604"/>
                <a:gd name="connsiteX9" fmla="*/ 356922 w 770568"/>
                <a:gd name="connsiteY9" fmla="*/ 651511 h 818604"/>
                <a:gd name="connsiteX10" fmla="*/ 299469 w 770568"/>
                <a:gd name="connsiteY10" fmla="*/ 715702 h 818604"/>
                <a:gd name="connsiteX11" fmla="*/ 293417 w 770568"/>
                <a:gd name="connsiteY11" fmla="*/ 740939 h 818604"/>
                <a:gd name="connsiteX12" fmla="*/ 275757 w 770568"/>
                <a:gd name="connsiteY12" fmla="*/ 757570 h 818604"/>
                <a:gd name="connsiteX13" fmla="*/ 231712 w 770568"/>
                <a:gd name="connsiteY13" fmla="*/ 771817 h 818604"/>
                <a:gd name="connsiteX14" fmla="*/ 171344 w 770568"/>
                <a:gd name="connsiteY14" fmla="*/ 786408 h 818604"/>
                <a:gd name="connsiteX15" fmla="*/ 14502 w 770568"/>
                <a:gd name="connsiteY15" fmla="*/ 818229 h 818604"/>
                <a:gd name="connsiteX16" fmla="*/ 9084 w 770568"/>
                <a:gd name="connsiteY16" fmla="*/ 818263 h 818604"/>
                <a:gd name="connsiteX17" fmla="*/ 3460 w 770568"/>
                <a:gd name="connsiteY17" fmla="*/ 807376 h 818604"/>
                <a:gd name="connsiteX18" fmla="*/ 2637 w 770568"/>
                <a:gd name="connsiteY18" fmla="*/ 687687 h 818604"/>
                <a:gd name="connsiteX19" fmla="*/ 11381 w 770568"/>
                <a:gd name="connsiteY19" fmla="*/ 579553 h 818604"/>
                <a:gd name="connsiteX20" fmla="*/ 147924 w 770568"/>
                <a:gd name="connsiteY20" fmla="*/ 551556 h 818604"/>
                <a:gd name="connsiteX21" fmla="*/ 224133 w 770568"/>
                <a:gd name="connsiteY21" fmla="*/ 478689 h 818604"/>
                <a:gd name="connsiteX22" fmla="*/ 269190 w 770568"/>
                <a:gd name="connsiteY22" fmla="*/ 426106 h 818604"/>
                <a:gd name="connsiteX23" fmla="*/ 345091 w 770568"/>
                <a:gd name="connsiteY23" fmla="*/ 331311 h 818604"/>
                <a:gd name="connsiteX24" fmla="*/ 431554 w 770568"/>
                <a:gd name="connsiteY24" fmla="*/ 251827 h 818604"/>
                <a:gd name="connsiteX25" fmla="*/ 424541 w 770568"/>
                <a:gd name="connsiteY25" fmla="*/ 174709 h 818604"/>
                <a:gd name="connsiteX26" fmla="*/ 448441 w 770568"/>
                <a:gd name="connsiteY26" fmla="*/ 117564 h 818604"/>
                <a:gd name="connsiteX27" fmla="*/ 482869 w 770568"/>
                <a:gd name="connsiteY27" fmla="*/ 8573 h 818604"/>
                <a:gd name="connsiteX28" fmla="*/ 490224 w 770568"/>
                <a:gd name="connsiteY28" fmla="*/ 773 h 818604"/>
                <a:gd name="connsiteX29" fmla="*/ 506135 w 770568"/>
                <a:gd name="connsiteY29" fmla="*/ 8934 h 818604"/>
                <a:gd name="connsiteX30" fmla="*/ 507626 w 770568"/>
                <a:gd name="connsiteY30" fmla="*/ 29010 h 818604"/>
                <a:gd name="connsiteX31" fmla="*/ 512838 w 770568"/>
                <a:gd name="connsiteY31" fmla="*/ 165159 h 81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70568" h="818604">
                  <a:moveTo>
                    <a:pt x="512838" y="165159"/>
                  </a:moveTo>
                  <a:cubicBezTo>
                    <a:pt x="550609" y="155798"/>
                    <a:pt x="584230" y="113347"/>
                    <a:pt x="612090" y="87972"/>
                  </a:cubicBezTo>
                  <a:cubicBezTo>
                    <a:pt x="628018" y="73467"/>
                    <a:pt x="644546" y="52962"/>
                    <a:pt x="662754" y="41801"/>
                  </a:cubicBezTo>
                  <a:cubicBezTo>
                    <a:pt x="677207" y="32954"/>
                    <a:pt x="685643" y="43172"/>
                    <a:pt x="699890" y="51625"/>
                  </a:cubicBezTo>
                  <a:cubicBezTo>
                    <a:pt x="715801" y="61054"/>
                    <a:pt x="730185" y="73073"/>
                    <a:pt x="742341" y="87286"/>
                  </a:cubicBezTo>
                  <a:cubicBezTo>
                    <a:pt x="746490" y="92138"/>
                    <a:pt x="774282" y="126394"/>
                    <a:pt x="770151" y="132532"/>
                  </a:cubicBezTo>
                  <a:cubicBezTo>
                    <a:pt x="724219" y="200700"/>
                    <a:pt x="671172" y="264085"/>
                    <a:pt x="608387" y="315709"/>
                  </a:cubicBezTo>
                  <a:cubicBezTo>
                    <a:pt x="600037" y="322567"/>
                    <a:pt x="591431" y="329185"/>
                    <a:pt x="584144" y="337260"/>
                  </a:cubicBezTo>
                  <a:cubicBezTo>
                    <a:pt x="578504" y="343518"/>
                    <a:pt x="573737" y="350582"/>
                    <a:pt x="569005" y="357594"/>
                  </a:cubicBezTo>
                  <a:cubicBezTo>
                    <a:pt x="501180" y="458201"/>
                    <a:pt x="436800" y="560848"/>
                    <a:pt x="356922" y="651511"/>
                  </a:cubicBezTo>
                  <a:lnTo>
                    <a:pt x="299469" y="715702"/>
                  </a:lnTo>
                  <a:cubicBezTo>
                    <a:pt x="297960" y="725132"/>
                    <a:pt x="295954" y="733567"/>
                    <a:pt x="293417" y="740939"/>
                  </a:cubicBezTo>
                  <a:cubicBezTo>
                    <a:pt x="290828" y="746032"/>
                    <a:pt x="284930" y="751569"/>
                    <a:pt x="275757" y="757570"/>
                  </a:cubicBezTo>
                  <a:cubicBezTo>
                    <a:pt x="264527" y="764908"/>
                    <a:pt x="244673" y="767771"/>
                    <a:pt x="231712" y="771817"/>
                  </a:cubicBezTo>
                  <a:cubicBezTo>
                    <a:pt x="212064" y="777956"/>
                    <a:pt x="191369" y="781744"/>
                    <a:pt x="171344" y="786408"/>
                  </a:cubicBezTo>
                  <a:cubicBezTo>
                    <a:pt x="119275" y="799352"/>
                    <a:pt x="67051" y="808902"/>
                    <a:pt x="14502" y="818229"/>
                  </a:cubicBezTo>
                  <a:cubicBezTo>
                    <a:pt x="12701" y="818555"/>
                    <a:pt x="10815" y="818863"/>
                    <a:pt x="9084" y="818263"/>
                  </a:cubicBezTo>
                  <a:cubicBezTo>
                    <a:pt x="5089" y="816892"/>
                    <a:pt x="3923" y="811714"/>
                    <a:pt x="3460" y="807376"/>
                  </a:cubicBezTo>
                  <a:cubicBezTo>
                    <a:pt x="-861" y="767651"/>
                    <a:pt x="-1135" y="727463"/>
                    <a:pt x="2637" y="687687"/>
                  </a:cubicBezTo>
                  <a:cubicBezTo>
                    <a:pt x="6066" y="651580"/>
                    <a:pt x="7541" y="615764"/>
                    <a:pt x="11381" y="579553"/>
                  </a:cubicBezTo>
                  <a:cubicBezTo>
                    <a:pt x="56644" y="568821"/>
                    <a:pt x="102181" y="559734"/>
                    <a:pt x="147924" y="551556"/>
                  </a:cubicBezTo>
                  <a:cubicBezTo>
                    <a:pt x="185317" y="544869"/>
                    <a:pt x="201091" y="506344"/>
                    <a:pt x="224133" y="478689"/>
                  </a:cubicBezTo>
                  <a:cubicBezTo>
                    <a:pt x="238690" y="461236"/>
                    <a:pt x="256109" y="444708"/>
                    <a:pt x="269190" y="426106"/>
                  </a:cubicBezTo>
                  <a:cubicBezTo>
                    <a:pt x="301200" y="380654"/>
                    <a:pt x="326506" y="349056"/>
                    <a:pt x="345091" y="331311"/>
                  </a:cubicBezTo>
                  <a:cubicBezTo>
                    <a:pt x="373518" y="304376"/>
                    <a:pt x="403179" y="278813"/>
                    <a:pt x="431554" y="251827"/>
                  </a:cubicBezTo>
                  <a:cubicBezTo>
                    <a:pt x="455677" y="228870"/>
                    <a:pt x="424370" y="203855"/>
                    <a:pt x="424541" y="174709"/>
                  </a:cubicBezTo>
                  <a:cubicBezTo>
                    <a:pt x="424662" y="153706"/>
                    <a:pt x="439355" y="136338"/>
                    <a:pt x="448441" y="117564"/>
                  </a:cubicBezTo>
                  <a:cubicBezTo>
                    <a:pt x="465038" y="83257"/>
                    <a:pt x="463564" y="41321"/>
                    <a:pt x="482869" y="8573"/>
                  </a:cubicBezTo>
                  <a:cubicBezTo>
                    <a:pt x="484737" y="5419"/>
                    <a:pt x="486949" y="2213"/>
                    <a:pt x="490224" y="773"/>
                  </a:cubicBezTo>
                  <a:cubicBezTo>
                    <a:pt x="496259" y="-1902"/>
                    <a:pt x="503426" y="2744"/>
                    <a:pt x="506135" y="8934"/>
                  </a:cubicBezTo>
                  <a:cubicBezTo>
                    <a:pt x="508843" y="15123"/>
                    <a:pt x="508295" y="22255"/>
                    <a:pt x="507626" y="29010"/>
                  </a:cubicBezTo>
                  <a:cubicBezTo>
                    <a:pt x="503546" y="70570"/>
                    <a:pt x="492624" y="126428"/>
                    <a:pt x="512838" y="16515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1" name="任意多边形: 形状 590">
              <a:extLst>
                <a:ext uri="{FF2B5EF4-FFF2-40B4-BE49-F238E27FC236}">
                  <a16:creationId xmlns:a16="http://schemas.microsoft.com/office/drawing/2014/main" id="{6E153E75-7D0F-36E8-8BEB-298E2655AC4B}"/>
                </a:ext>
              </a:extLst>
            </p:cNvPr>
            <p:cNvSpPr/>
            <p:nvPr/>
          </p:nvSpPr>
          <p:spPr>
            <a:xfrm>
              <a:off x="6204576" y="1450775"/>
              <a:ext cx="778740" cy="827229"/>
            </a:xfrm>
            <a:custGeom>
              <a:avLst/>
              <a:gdLst>
                <a:gd name="connsiteX0" fmla="*/ 15470 w 778740"/>
                <a:gd name="connsiteY0" fmla="*/ 827229 h 827229"/>
                <a:gd name="connsiteX1" fmla="*/ 11972 w 778740"/>
                <a:gd name="connsiteY1" fmla="*/ 826680 h 827229"/>
                <a:gd name="connsiteX2" fmla="*/ 3486 w 778740"/>
                <a:gd name="connsiteY2" fmla="*/ 812159 h 827229"/>
                <a:gd name="connsiteX3" fmla="*/ 2663 w 778740"/>
                <a:gd name="connsiteY3" fmla="*/ 691561 h 827229"/>
                <a:gd name="connsiteX4" fmla="*/ 6503 w 778740"/>
                <a:gd name="connsiteY4" fmla="*/ 642749 h 827229"/>
                <a:gd name="connsiteX5" fmla="*/ 11407 w 778740"/>
                <a:gd name="connsiteY5" fmla="*/ 583376 h 827229"/>
                <a:gd name="connsiteX6" fmla="*/ 11733 w 778740"/>
                <a:gd name="connsiteY6" fmla="*/ 580307 h 827229"/>
                <a:gd name="connsiteX7" fmla="*/ 14647 w 778740"/>
                <a:gd name="connsiteY7" fmla="*/ 579621 h 827229"/>
                <a:gd name="connsiteX8" fmla="*/ 151413 w 778740"/>
                <a:gd name="connsiteY8" fmla="*/ 551589 h 827229"/>
                <a:gd name="connsiteX9" fmla="*/ 208351 w 778740"/>
                <a:gd name="connsiteY9" fmla="*/ 502880 h 827229"/>
                <a:gd name="connsiteX10" fmla="*/ 225153 w 778740"/>
                <a:gd name="connsiteY10" fmla="*/ 480180 h 827229"/>
                <a:gd name="connsiteX11" fmla="*/ 242419 w 778740"/>
                <a:gd name="connsiteY11" fmla="*/ 460686 h 827229"/>
                <a:gd name="connsiteX12" fmla="*/ 269987 w 778740"/>
                <a:gd name="connsiteY12" fmla="*/ 427871 h 827229"/>
                <a:gd name="connsiteX13" fmla="*/ 346437 w 778740"/>
                <a:gd name="connsiteY13" fmla="*/ 332442 h 827229"/>
                <a:gd name="connsiteX14" fmla="*/ 388768 w 778740"/>
                <a:gd name="connsiteY14" fmla="*/ 293557 h 827229"/>
                <a:gd name="connsiteX15" fmla="*/ 432899 w 778740"/>
                <a:gd name="connsiteY15" fmla="*/ 252957 h 827229"/>
                <a:gd name="connsiteX16" fmla="*/ 433517 w 778740"/>
                <a:gd name="connsiteY16" fmla="*/ 212221 h 827229"/>
                <a:gd name="connsiteX17" fmla="*/ 424533 w 778740"/>
                <a:gd name="connsiteY17" fmla="*/ 179011 h 827229"/>
                <a:gd name="connsiteX18" fmla="*/ 440580 w 778740"/>
                <a:gd name="connsiteY18" fmla="*/ 135103 h 827229"/>
                <a:gd name="connsiteX19" fmla="*/ 448879 w 778740"/>
                <a:gd name="connsiteY19" fmla="*/ 119946 h 827229"/>
                <a:gd name="connsiteX20" fmla="*/ 463863 w 778740"/>
                <a:gd name="connsiteY20" fmla="*/ 69917 h 827229"/>
                <a:gd name="connsiteX21" fmla="*/ 483477 w 778740"/>
                <a:gd name="connsiteY21" fmla="*/ 10647 h 827229"/>
                <a:gd name="connsiteX22" fmla="*/ 492770 w 778740"/>
                <a:gd name="connsiteY22" fmla="*/ 1114 h 827229"/>
                <a:gd name="connsiteX23" fmla="*/ 498085 w 778740"/>
                <a:gd name="connsiteY23" fmla="*/ 0 h 827229"/>
                <a:gd name="connsiteX24" fmla="*/ 514150 w 778740"/>
                <a:gd name="connsiteY24" fmla="*/ 11487 h 827229"/>
                <a:gd name="connsiteX25" fmla="*/ 515984 w 778740"/>
                <a:gd name="connsiteY25" fmla="*/ 33810 h 827229"/>
                <a:gd name="connsiteX26" fmla="*/ 513789 w 778740"/>
                <a:gd name="connsiteY26" fmla="*/ 53475 h 827229"/>
                <a:gd name="connsiteX27" fmla="*/ 519207 w 778740"/>
                <a:gd name="connsiteY27" fmla="*/ 164403 h 827229"/>
                <a:gd name="connsiteX28" fmla="*/ 593000 w 778740"/>
                <a:gd name="connsiteY28" fmla="*/ 109025 h 827229"/>
                <a:gd name="connsiteX29" fmla="*/ 613505 w 778740"/>
                <a:gd name="connsiteY29" fmla="*/ 89034 h 827229"/>
                <a:gd name="connsiteX30" fmla="*/ 629192 w 778740"/>
                <a:gd name="connsiteY30" fmla="*/ 73569 h 827229"/>
                <a:gd name="connsiteX31" fmla="*/ 664785 w 778740"/>
                <a:gd name="connsiteY31" fmla="*/ 42382 h 827229"/>
                <a:gd name="connsiteX32" fmla="*/ 677644 w 778740"/>
                <a:gd name="connsiteY32" fmla="*/ 38371 h 827229"/>
                <a:gd name="connsiteX33" fmla="*/ 698510 w 778740"/>
                <a:gd name="connsiteY33" fmla="*/ 47252 h 827229"/>
                <a:gd name="connsiteX34" fmla="*/ 706157 w 778740"/>
                <a:gd name="connsiteY34" fmla="*/ 52172 h 827229"/>
                <a:gd name="connsiteX35" fmla="*/ 749653 w 778740"/>
                <a:gd name="connsiteY35" fmla="*/ 88725 h 827229"/>
                <a:gd name="connsiteX36" fmla="*/ 777771 w 778740"/>
                <a:gd name="connsiteY36" fmla="*/ 139337 h 827229"/>
                <a:gd name="connsiteX37" fmla="*/ 615168 w 778740"/>
                <a:gd name="connsiteY37" fmla="*/ 323423 h 827229"/>
                <a:gd name="connsiteX38" fmla="*/ 611276 w 778740"/>
                <a:gd name="connsiteY38" fmla="*/ 326595 h 827229"/>
                <a:gd name="connsiteX39" fmla="*/ 591388 w 778740"/>
                <a:gd name="connsiteY39" fmla="*/ 344529 h 827229"/>
                <a:gd name="connsiteX40" fmla="*/ 576626 w 778740"/>
                <a:gd name="connsiteY40" fmla="*/ 364400 h 827229"/>
                <a:gd name="connsiteX41" fmla="*/ 542319 w 778740"/>
                <a:gd name="connsiteY41" fmla="*/ 415698 h 827229"/>
                <a:gd name="connsiteX42" fmla="*/ 364216 w 778740"/>
                <a:gd name="connsiteY42" fmla="*/ 658762 h 827229"/>
                <a:gd name="connsiteX43" fmla="*/ 307604 w 778740"/>
                <a:gd name="connsiteY43" fmla="*/ 722044 h 827229"/>
                <a:gd name="connsiteX44" fmla="*/ 301586 w 778740"/>
                <a:gd name="connsiteY44" fmla="*/ 746733 h 827229"/>
                <a:gd name="connsiteX45" fmla="*/ 301346 w 778740"/>
                <a:gd name="connsiteY45" fmla="*/ 747299 h 827229"/>
                <a:gd name="connsiteX46" fmla="*/ 282212 w 778740"/>
                <a:gd name="connsiteY46" fmla="*/ 765576 h 827229"/>
                <a:gd name="connsiteX47" fmla="*/ 250168 w 778740"/>
                <a:gd name="connsiteY47" fmla="*/ 776857 h 827229"/>
                <a:gd name="connsiteX48" fmla="*/ 237138 w 778740"/>
                <a:gd name="connsiteY48" fmla="*/ 780303 h 827229"/>
                <a:gd name="connsiteX49" fmla="*/ 193435 w 778740"/>
                <a:gd name="connsiteY49" fmla="*/ 791190 h 827229"/>
                <a:gd name="connsiteX50" fmla="*/ 176496 w 778740"/>
                <a:gd name="connsiteY50" fmla="*/ 794962 h 827229"/>
                <a:gd name="connsiteX51" fmla="*/ 19448 w 778740"/>
                <a:gd name="connsiteY51" fmla="*/ 826818 h 827229"/>
                <a:gd name="connsiteX52" fmla="*/ 15470 w 778740"/>
                <a:gd name="connsiteY52" fmla="*/ 827229 h 827229"/>
                <a:gd name="connsiteX53" fmla="*/ 19413 w 778740"/>
                <a:gd name="connsiteY53" fmla="*/ 587405 h 827229"/>
                <a:gd name="connsiteX54" fmla="*/ 14853 w 778740"/>
                <a:gd name="connsiteY54" fmla="*/ 643400 h 827229"/>
                <a:gd name="connsiteX55" fmla="*/ 10995 w 778740"/>
                <a:gd name="connsiteY55" fmla="*/ 692418 h 827229"/>
                <a:gd name="connsiteX56" fmla="*/ 11801 w 778740"/>
                <a:gd name="connsiteY56" fmla="*/ 811198 h 827229"/>
                <a:gd name="connsiteX57" fmla="*/ 14578 w 778740"/>
                <a:gd name="connsiteY57" fmla="*/ 818434 h 827229"/>
                <a:gd name="connsiteX58" fmla="*/ 17956 w 778740"/>
                <a:gd name="connsiteY58" fmla="*/ 818228 h 827229"/>
                <a:gd name="connsiteX59" fmla="*/ 174524 w 778740"/>
                <a:gd name="connsiteY59" fmla="*/ 786458 h 827229"/>
                <a:gd name="connsiteX60" fmla="*/ 191635 w 778740"/>
                <a:gd name="connsiteY60" fmla="*/ 782635 h 827229"/>
                <a:gd name="connsiteX61" fmla="*/ 234652 w 778740"/>
                <a:gd name="connsiteY61" fmla="*/ 771937 h 827229"/>
                <a:gd name="connsiteX62" fmla="*/ 248162 w 778740"/>
                <a:gd name="connsiteY62" fmla="*/ 768353 h 827229"/>
                <a:gd name="connsiteX63" fmla="*/ 277668 w 778740"/>
                <a:gd name="connsiteY63" fmla="*/ 758169 h 827229"/>
                <a:gd name="connsiteX64" fmla="*/ 293733 w 778740"/>
                <a:gd name="connsiteY64" fmla="*/ 743442 h 827229"/>
                <a:gd name="connsiteX65" fmla="*/ 299494 w 778740"/>
                <a:gd name="connsiteY65" fmla="*/ 719267 h 827229"/>
                <a:gd name="connsiteX66" fmla="*/ 299700 w 778740"/>
                <a:gd name="connsiteY66" fmla="*/ 717981 h 827229"/>
                <a:gd name="connsiteX67" fmla="*/ 358010 w 778740"/>
                <a:gd name="connsiteY67" fmla="*/ 652830 h 827229"/>
                <a:gd name="connsiteX68" fmla="*/ 535392 w 778740"/>
                <a:gd name="connsiteY68" fmla="*/ 410726 h 827229"/>
                <a:gd name="connsiteX69" fmla="*/ 569734 w 778740"/>
                <a:gd name="connsiteY69" fmla="*/ 359376 h 827229"/>
                <a:gd name="connsiteX70" fmla="*/ 585233 w 778740"/>
                <a:gd name="connsiteY70" fmla="*/ 338562 h 827229"/>
                <a:gd name="connsiteX71" fmla="*/ 606081 w 778740"/>
                <a:gd name="connsiteY71" fmla="*/ 319720 h 827229"/>
                <a:gd name="connsiteX72" fmla="*/ 609939 w 778740"/>
                <a:gd name="connsiteY72" fmla="*/ 316565 h 827229"/>
                <a:gd name="connsiteX73" fmla="*/ 770519 w 778740"/>
                <a:gd name="connsiteY73" fmla="*/ 134828 h 827229"/>
                <a:gd name="connsiteX74" fmla="*/ 743361 w 778740"/>
                <a:gd name="connsiteY74" fmla="*/ 94435 h 827229"/>
                <a:gd name="connsiteX75" fmla="*/ 701973 w 778740"/>
                <a:gd name="connsiteY75" fmla="*/ 59665 h 827229"/>
                <a:gd name="connsiteX76" fmla="*/ 693932 w 778740"/>
                <a:gd name="connsiteY76" fmla="*/ 54487 h 827229"/>
                <a:gd name="connsiteX77" fmla="*/ 677644 w 778740"/>
                <a:gd name="connsiteY77" fmla="*/ 46995 h 827229"/>
                <a:gd name="connsiteX78" fmla="*/ 669072 w 778740"/>
                <a:gd name="connsiteY78" fmla="*/ 49806 h 827229"/>
                <a:gd name="connsiteX79" fmla="*/ 635090 w 778740"/>
                <a:gd name="connsiteY79" fmla="*/ 79690 h 827229"/>
                <a:gd name="connsiteX80" fmla="*/ 619043 w 778740"/>
                <a:gd name="connsiteY80" fmla="*/ 95498 h 827229"/>
                <a:gd name="connsiteX81" fmla="*/ 598846 w 778740"/>
                <a:gd name="connsiteY81" fmla="*/ 115197 h 827229"/>
                <a:gd name="connsiteX82" fmla="*/ 518007 w 778740"/>
                <a:gd name="connsiteY82" fmla="*/ 173645 h 827229"/>
                <a:gd name="connsiteX83" fmla="*/ 514870 w 778740"/>
                <a:gd name="connsiteY83" fmla="*/ 174416 h 827229"/>
                <a:gd name="connsiteX84" fmla="*/ 513344 w 778740"/>
                <a:gd name="connsiteY84" fmla="*/ 171484 h 827229"/>
                <a:gd name="connsiteX85" fmla="*/ 505491 w 778740"/>
                <a:gd name="connsiteY85" fmla="*/ 52361 h 827229"/>
                <a:gd name="connsiteX86" fmla="*/ 507669 w 778740"/>
                <a:gd name="connsiteY86" fmla="*/ 32850 h 827229"/>
                <a:gd name="connsiteX87" fmla="*/ 506537 w 778740"/>
                <a:gd name="connsiteY87" fmla="*/ 15002 h 827229"/>
                <a:gd name="connsiteX88" fmla="*/ 496079 w 778740"/>
                <a:gd name="connsiteY88" fmla="*/ 9035 h 827229"/>
                <a:gd name="connsiteX89" fmla="*/ 490644 w 778740"/>
                <a:gd name="connsiteY89" fmla="*/ 15105 h 827229"/>
                <a:gd name="connsiteX90" fmla="*/ 472041 w 778740"/>
                <a:gd name="connsiteY90" fmla="*/ 71752 h 827229"/>
                <a:gd name="connsiteX91" fmla="*/ 456371 w 778740"/>
                <a:gd name="connsiteY91" fmla="*/ 123770 h 827229"/>
                <a:gd name="connsiteX92" fmla="*/ 447764 w 778740"/>
                <a:gd name="connsiteY92" fmla="*/ 139509 h 827229"/>
                <a:gd name="connsiteX93" fmla="*/ 432899 w 778740"/>
                <a:gd name="connsiteY93" fmla="*/ 178994 h 827229"/>
                <a:gd name="connsiteX94" fmla="*/ 441163 w 778740"/>
                <a:gd name="connsiteY94" fmla="*/ 208655 h 827229"/>
                <a:gd name="connsiteX95" fmla="*/ 438557 w 778740"/>
                <a:gd name="connsiteY95" fmla="*/ 259301 h 827229"/>
                <a:gd name="connsiteX96" fmla="*/ 394272 w 778740"/>
                <a:gd name="connsiteY96" fmla="*/ 300038 h 827229"/>
                <a:gd name="connsiteX97" fmla="*/ 352095 w 778740"/>
                <a:gd name="connsiteY97" fmla="*/ 338785 h 827229"/>
                <a:gd name="connsiteX98" fmla="*/ 276760 w 778740"/>
                <a:gd name="connsiteY98" fmla="*/ 432945 h 827229"/>
                <a:gd name="connsiteX99" fmla="*/ 248505 w 778740"/>
                <a:gd name="connsiteY99" fmla="*/ 466601 h 827229"/>
                <a:gd name="connsiteX100" fmla="*/ 231480 w 778740"/>
                <a:gd name="connsiteY100" fmla="*/ 485804 h 827229"/>
                <a:gd name="connsiteX101" fmla="*/ 215123 w 778740"/>
                <a:gd name="connsiteY101" fmla="*/ 507921 h 827229"/>
                <a:gd name="connsiteX102" fmla="*/ 152819 w 778740"/>
                <a:gd name="connsiteY102" fmla="*/ 560110 h 827229"/>
                <a:gd name="connsiteX103" fmla="*/ 19413 w 778740"/>
                <a:gd name="connsiteY103" fmla="*/ 587405 h 8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78740" h="827229">
                  <a:moveTo>
                    <a:pt x="15470" y="827229"/>
                  </a:moveTo>
                  <a:cubicBezTo>
                    <a:pt x="14201" y="827229"/>
                    <a:pt x="13053" y="827041"/>
                    <a:pt x="11972" y="826680"/>
                  </a:cubicBezTo>
                  <a:cubicBezTo>
                    <a:pt x="4806" y="824229"/>
                    <a:pt x="3811" y="815142"/>
                    <a:pt x="3486" y="812159"/>
                  </a:cubicBezTo>
                  <a:cubicBezTo>
                    <a:pt x="-869" y="772228"/>
                    <a:pt x="-1143" y="731663"/>
                    <a:pt x="2663" y="691561"/>
                  </a:cubicBezTo>
                  <a:cubicBezTo>
                    <a:pt x="4206" y="675273"/>
                    <a:pt x="5372" y="658745"/>
                    <a:pt x="6503" y="642749"/>
                  </a:cubicBezTo>
                  <a:cubicBezTo>
                    <a:pt x="7875" y="623341"/>
                    <a:pt x="9298" y="603281"/>
                    <a:pt x="11407" y="583376"/>
                  </a:cubicBezTo>
                  <a:lnTo>
                    <a:pt x="11733" y="580307"/>
                  </a:lnTo>
                  <a:lnTo>
                    <a:pt x="14647" y="579621"/>
                  </a:lnTo>
                  <a:cubicBezTo>
                    <a:pt x="56052" y="569797"/>
                    <a:pt x="100784" y="560624"/>
                    <a:pt x="151413" y="551589"/>
                  </a:cubicBezTo>
                  <a:cubicBezTo>
                    <a:pt x="177645" y="546908"/>
                    <a:pt x="192561" y="525511"/>
                    <a:pt x="208351" y="502880"/>
                  </a:cubicBezTo>
                  <a:cubicBezTo>
                    <a:pt x="213684" y="495233"/>
                    <a:pt x="219204" y="487312"/>
                    <a:pt x="225153" y="480180"/>
                  </a:cubicBezTo>
                  <a:cubicBezTo>
                    <a:pt x="230657" y="473579"/>
                    <a:pt x="236641" y="467030"/>
                    <a:pt x="242419" y="460686"/>
                  </a:cubicBezTo>
                  <a:cubicBezTo>
                    <a:pt x="252020" y="450176"/>
                    <a:pt x="261947" y="439289"/>
                    <a:pt x="269987" y="427871"/>
                  </a:cubicBezTo>
                  <a:cubicBezTo>
                    <a:pt x="302015" y="382402"/>
                    <a:pt x="327732" y="350290"/>
                    <a:pt x="346437" y="332442"/>
                  </a:cubicBezTo>
                  <a:cubicBezTo>
                    <a:pt x="360376" y="319240"/>
                    <a:pt x="374812" y="306175"/>
                    <a:pt x="388768" y="293557"/>
                  </a:cubicBezTo>
                  <a:cubicBezTo>
                    <a:pt x="403359" y="280372"/>
                    <a:pt x="418429" y="266725"/>
                    <a:pt x="432899" y="252957"/>
                  </a:cubicBezTo>
                  <a:cubicBezTo>
                    <a:pt x="445072" y="241384"/>
                    <a:pt x="441060" y="229932"/>
                    <a:pt x="433517" y="212221"/>
                  </a:cubicBezTo>
                  <a:cubicBezTo>
                    <a:pt x="429059" y="201780"/>
                    <a:pt x="424464" y="190961"/>
                    <a:pt x="424533" y="179011"/>
                  </a:cubicBezTo>
                  <a:cubicBezTo>
                    <a:pt x="424618" y="162655"/>
                    <a:pt x="432745" y="148647"/>
                    <a:pt x="440580" y="135103"/>
                  </a:cubicBezTo>
                  <a:cubicBezTo>
                    <a:pt x="443461" y="130148"/>
                    <a:pt x="446427" y="125021"/>
                    <a:pt x="448879" y="119946"/>
                  </a:cubicBezTo>
                  <a:cubicBezTo>
                    <a:pt x="456354" y="104499"/>
                    <a:pt x="460160" y="86908"/>
                    <a:pt x="463863" y="69917"/>
                  </a:cubicBezTo>
                  <a:cubicBezTo>
                    <a:pt x="468253" y="49703"/>
                    <a:pt x="472779" y="28804"/>
                    <a:pt x="483477" y="10647"/>
                  </a:cubicBezTo>
                  <a:cubicBezTo>
                    <a:pt x="485620" y="7012"/>
                    <a:pt x="488398" y="3035"/>
                    <a:pt x="492770" y="1114"/>
                  </a:cubicBezTo>
                  <a:cubicBezTo>
                    <a:pt x="494450" y="377"/>
                    <a:pt x="496233" y="0"/>
                    <a:pt x="498085" y="0"/>
                  </a:cubicBezTo>
                  <a:cubicBezTo>
                    <a:pt x="504583" y="0"/>
                    <a:pt x="511184" y="4715"/>
                    <a:pt x="514150" y="11487"/>
                  </a:cubicBezTo>
                  <a:cubicBezTo>
                    <a:pt x="517441" y="19014"/>
                    <a:pt x="516601" y="27569"/>
                    <a:pt x="515984" y="33810"/>
                  </a:cubicBezTo>
                  <a:cubicBezTo>
                    <a:pt x="515367" y="40085"/>
                    <a:pt x="514596" y="46669"/>
                    <a:pt x="513789" y="53475"/>
                  </a:cubicBezTo>
                  <a:cubicBezTo>
                    <a:pt x="509418" y="90817"/>
                    <a:pt x="504463" y="132977"/>
                    <a:pt x="519207" y="164403"/>
                  </a:cubicBezTo>
                  <a:cubicBezTo>
                    <a:pt x="545885" y="156380"/>
                    <a:pt x="570865" y="131279"/>
                    <a:pt x="593000" y="109025"/>
                  </a:cubicBezTo>
                  <a:cubicBezTo>
                    <a:pt x="600166" y="101824"/>
                    <a:pt x="606938" y="95018"/>
                    <a:pt x="613505" y="89034"/>
                  </a:cubicBezTo>
                  <a:cubicBezTo>
                    <a:pt x="618631" y="84371"/>
                    <a:pt x="623758" y="79124"/>
                    <a:pt x="629192" y="73569"/>
                  </a:cubicBezTo>
                  <a:cubicBezTo>
                    <a:pt x="640457" y="62065"/>
                    <a:pt x="652098" y="50166"/>
                    <a:pt x="664785" y="42382"/>
                  </a:cubicBezTo>
                  <a:cubicBezTo>
                    <a:pt x="669192" y="39674"/>
                    <a:pt x="673392" y="38371"/>
                    <a:pt x="677644" y="38371"/>
                  </a:cubicBezTo>
                  <a:cubicBezTo>
                    <a:pt x="685274" y="38371"/>
                    <a:pt x="691703" y="42691"/>
                    <a:pt x="698510" y="47252"/>
                  </a:cubicBezTo>
                  <a:cubicBezTo>
                    <a:pt x="700927" y="48880"/>
                    <a:pt x="703448" y="50561"/>
                    <a:pt x="706157" y="52172"/>
                  </a:cubicBezTo>
                  <a:cubicBezTo>
                    <a:pt x="722633" y="61945"/>
                    <a:pt x="737275" y="74238"/>
                    <a:pt x="749653" y="88725"/>
                  </a:cubicBezTo>
                  <a:cubicBezTo>
                    <a:pt x="760112" y="100950"/>
                    <a:pt x="783806" y="130353"/>
                    <a:pt x="777771" y="139337"/>
                  </a:cubicBezTo>
                  <a:cubicBezTo>
                    <a:pt x="726525" y="215375"/>
                    <a:pt x="673341" y="275589"/>
                    <a:pt x="615168" y="323423"/>
                  </a:cubicBezTo>
                  <a:lnTo>
                    <a:pt x="611276" y="326595"/>
                  </a:lnTo>
                  <a:cubicBezTo>
                    <a:pt x="604418" y="332184"/>
                    <a:pt x="597320" y="337945"/>
                    <a:pt x="591388" y="344529"/>
                  </a:cubicBezTo>
                  <a:cubicBezTo>
                    <a:pt x="585918" y="350598"/>
                    <a:pt x="581204" y="357610"/>
                    <a:pt x="576626" y="364400"/>
                  </a:cubicBezTo>
                  <a:cubicBezTo>
                    <a:pt x="565122" y="381459"/>
                    <a:pt x="553720" y="398587"/>
                    <a:pt x="542319" y="415698"/>
                  </a:cubicBezTo>
                  <a:cubicBezTo>
                    <a:pt x="487455" y="498079"/>
                    <a:pt x="430722" y="583256"/>
                    <a:pt x="364216" y="658762"/>
                  </a:cubicBezTo>
                  <a:lnTo>
                    <a:pt x="307604" y="722044"/>
                  </a:lnTo>
                  <a:cubicBezTo>
                    <a:pt x="306061" y="731269"/>
                    <a:pt x="304038" y="739567"/>
                    <a:pt x="301586" y="746733"/>
                  </a:cubicBezTo>
                  <a:lnTo>
                    <a:pt x="301346" y="747299"/>
                  </a:lnTo>
                  <a:cubicBezTo>
                    <a:pt x="298380" y="753128"/>
                    <a:pt x="292122" y="759112"/>
                    <a:pt x="282212" y="765576"/>
                  </a:cubicBezTo>
                  <a:cubicBezTo>
                    <a:pt x="273794" y="771062"/>
                    <a:pt x="261244" y="774148"/>
                    <a:pt x="250168" y="776857"/>
                  </a:cubicBezTo>
                  <a:cubicBezTo>
                    <a:pt x="245436" y="778023"/>
                    <a:pt x="240944" y="779120"/>
                    <a:pt x="237138" y="780303"/>
                  </a:cubicBezTo>
                  <a:cubicBezTo>
                    <a:pt x="222839" y="784761"/>
                    <a:pt x="207888" y="788036"/>
                    <a:pt x="193435" y="791190"/>
                  </a:cubicBezTo>
                  <a:cubicBezTo>
                    <a:pt x="187760" y="792425"/>
                    <a:pt x="182102" y="793659"/>
                    <a:pt x="176496" y="794962"/>
                  </a:cubicBezTo>
                  <a:cubicBezTo>
                    <a:pt x="124890" y="807804"/>
                    <a:pt x="72751" y="817354"/>
                    <a:pt x="19448" y="826818"/>
                  </a:cubicBezTo>
                  <a:cubicBezTo>
                    <a:pt x="18350" y="826972"/>
                    <a:pt x="16928" y="827229"/>
                    <a:pt x="15470" y="827229"/>
                  </a:cubicBezTo>
                  <a:close/>
                  <a:moveTo>
                    <a:pt x="19413" y="587405"/>
                  </a:moveTo>
                  <a:cubicBezTo>
                    <a:pt x="17493" y="606144"/>
                    <a:pt x="16156" y="625072"/>
                    <a:pt x="14853" y="643400"/>
                  </a:cubicBezTo>
                  <a:cubicBezTo>
                    <a:pt x="13721" y="659431"/>
                    <a:pt x="12538" y="676027"/>
                    <a:pt x="10995" y="692418"/>
                  </a:cubicBezTo>
                  <a:cubicBezTo>
                    <a:pt x="7257" y="731903"/>
                    <a:pt x="7515" y="771868"/>
                    <a:pt x="11801" y="811198"/>
                  </a:cubicBezTo>
                  <a:cubicBezTo>
                    <a:pt x="12418" y="816891"/>
                    <a:pt x="13807" y="818177"/>
                    <a:pt x="14578" y="818434"/>
                  </a:cubicBezTo>
                  <a:cubicBezTo>
                    <a:pt x="15230" y="818657"/>
                    <a:pt x="16465" y="818502"/>
                    <a:pt x="17956" y="818228"/>
                  </a:cubicBezTo>
                  <a:cubicBezTo>
                    <a:pt x="71123" y="808781"/>
                    <a:pt x="123106" y="799248"/>
                    <a:pt x="174524" y="786458"/>
                  </a:cubicBezTo>
                  <a:cubicBezTo>
                    <a:pt x="180234" y="785138"/>
                    <a:pt x="185925" y="783887"/>
                    <a:pt x="191635" y="782635"/>
                  </a:cubicBezTo>
                  <a:cubicBezTo>
                    <a:pt x="205917" y="779515"/>
                    <a:pt x="220696" y="776291"/>
                    <a:pt x="234652" y="771937"/>
                  </a:cubicBezTo>
                  <a:cubicBezTo>
                    <a:pt x="238698" y="770668"/>
                    <a:pt x="243310" y="769553"/>
                    <a:pt x="248162" y="768353"/>
                  </a:cubicBezTo>
                  <a:cubicBezTo>
                    <a:pt x="258603" y="765799"/>
                    <a:pt x="270433" y="762901"/>
                    <a:pt x="277668" y="758169"/>
                  </a:cubicBezTo>
                  <a:cubicBezTo>
                    <a:pt x="286018" y="752717"/>
                    <a:pt x="291419" y="747779"/>
                    <a:pt x="293733" y="743442"/>
                  </a:cubicBezTo>
                  <a:cubicBezTo>
                    <a:pt x="296099" y="736498"/>
                    <a:pt x="298037" y="728371"/>
                    <a:pt x="299494" y="719267"/>
                  </a:cubicBezTo>
                  <a:lnTo>
                    <a:pt x="299700" y="717981"/>
                  </a:lnTo>
                  <a:lnTo>
                    <a:pt x="358010" y="652830"/>
                  </a:lnTo>
                  <a:cubicBezTo>
                    <a:pt x="424104" y="577787"/>
                    <a:pt x="480683" y="492867"/>
                    <a:pt x="535392" y="410726"/>
                  </a:cubicBezTo>
                  <a:cubicBezTo>
                    <a:pt x="546793" y="393598"/>
                    <a:pt x="558212" y="376470"/>
                    <a:pt x="569734" y="359376"/>
                  </a:cubicBezTo>
                  <a:cubicBezTo>
                    <a:pt x="574466" y="352347"/>
                    <a:pt x="579369" y="345077"/>
                    <a:pt x="585233" y="338562"/>
                  </a:cubicBezTo>
                  <a:cubicBezTo>
                    <a:pt x="591611" y="331499"/>
                    <a:pt x="598966" y="325515"/>
                    <a:pt x="606081" y="319720"/>
                  </a:cubicBezTo>
                  <a:lnTo>
                    <a:pt x="609939" y="316565"/>
                  </a:lnTo>
                  <a:cubicBezTo>
                    <a:pt x="667340" y="269365"/>
                    <a:pt x="719873" y="209923"/>
                    <a:pt x="770519" y="134828"/>
                  </a:cubicBezTo>
                  <a:cubicBezTo>
                    <a:pt x="770056" y="129239"/>
                    <a:pt x="754214" y="107122"/>
                    <a:pt x="743361" y="94435"/>
                  </a:cubicBezTo>
                  <a:cubicBezTo>
                    <a:pt x="731582" y="80667"/>
                    <a:pt x="717644" y="68974"/>
                    <a:pt x="701973" y="59665"/>
                  </a:cubicBezTo>
                  <a:cubicBezTo>
                    <a:pt x="699058" y="57933"/>
                    <a:pt x="696452" y="56184"/>
                    <a:pt x="693932" y="54487"/>
                  </a:cubicBezTo>
                  <a:cubicBezTo>
                    <a:pt x="687709" y="50303"/>
                    <a:pt x="682788" y="46995"/>
                    <a:pt x="677644" y="46995"/>
                  </a:cubicBezTo>
                  <a:cubicBezTo>
                    <a:pt x="674952" y="46995"/>
                    <a:pt x="672141" y="47920"/>
                    <a:pt x="669072" y="49806"/>
                  </a:cubicBezTo>
                  <a:cubicBezTo>
                    <a:pt x="657276" y="57041"/>
                    <a:pt x="645995" y="68563"/>
                    <a:pt x="635090" y="79690"/>
                  </a:cubicBezTo>
                  <a:cubicBezTo>
                    <a:pt x="629570" y="85331"/>
                    <a:pt x="624357" y="90663"/>
                    <a:pt x="619043" y="95498"/>
                  </a:cubicBezTo>
                  <a:cubicBezTo>
                    <a:pt x="612648" y="101327"/>
                    <a:pt x="605944" y="108065"/>
                    <a:pt x="598846" y="115197"/>
                  </a:cubicBezTo>
                  <a:cubicBezTo>
                    <a:pt x="575066" y="139097"/>
                    <a:pt x="548114" y="166204"/>
                    <a:pt x="518007" y="173645"/>
                  </a:cubicBezTo>
                  <a:lnTo>
                    <a:pt x="514870" y="174416"/>
                  </a:lnTo>
                  <a:lnTo>
                    <a:pt x="513344" y="171484"/>
                  </a:lnTo>
                  <a:cubicBezTo>
                    <a:pt x="495513" y="137349"/>
                    <a:pt x="500811" y="92189"/>
                    <a:pt x="505491" y="52361"/>
                  </a:cubicBezTo>
                  <a:cubicBezTo>
                    <a:pt x="506280" y="45606"/>
                    <a:pt x="507051" y="39073"/>
                    <a:pt x="507669" y="32850"/>
                  </a:cubicBezTo>
                  <a:cubicBezTo>
                    <a:pt x="508337" y="26043"/>
                    <a:pt x="508714" y="19991"/>
                    <a:pt x="506537" y="15002"/>
                  </a:cubicBezTo>
                  <a:cubicBezTo>
                    <a:pt x="504617" y="10613"/>
                    <a:pt x="499508" y="7527"/>
                    <a:pt x="496079" y="9035"/>
                  </a:cubicBezTo>
                  <a:cubicBezTo>
                    <a:pt x="493884" y="10013"/>
                    <a:pt x="492170" y="12533"/>
                    <a:pt x="490644" y="15105"/>
                  </a:cubicBezTo>
                  <a:cubicBezTo>
                    <a:pt x="480665" y="32044"/>
                    <a:pt x="476482" y="51332"/>
                    <a:pt x="472041" y="71752"/>
                  </a:cubicBezTo>
                  <a:cubicBezTo>
                    <a:pt x="468253" y="89257"/>
                    <a:pt x="464309" y="107379"/>
                    <a:pt x="456371" y="123770"/>
                  </a:cubicBezTo>
                  <a:cubicBezTo>
                    <a:pt x="453765" y="129136"/>
                    <a:pt x="450713" y="134417"/>
                    <a:pt x="447764" y="139509"/>
                  </a:cubicBezTo>
                  <a:cubicBezTo>
                    <a:pt x="440169" y="152625"/>
                    <a:pt x="432985" y="165021"/>
                    <a:pt x="432899" y="178994"/>
                  </a:cubicBezTo>
                  <a:cubicBezTo>
                    <a:pt x="432848" y="189092"/>
                    <a:pt x="437083" y="199036"/>
                    <a:pt x="441163" y="208655"/>
                  </a:cubicBezTo>
                  <a:cubicBezTo>
                    <a:pt x="448347" y="225508"/>
                    <a:pt x="455754" y="242910"/>
                    <a:pt x="438557" y="259301"/>
                  </a:cubicBezTo>
                  <a:cubicBezTo>
                    <a:pt x="424018" y="273154"/>
                    <a:pt x="408896" y="286819"/>
                    <a:pt x="394272" y="300038"/>
                  </a:cubicBezTo>
                  <a:cubicBezTo>
                    <a:pt x="380350" y="312639"/>
                    <a:pt x="365948" y="325652"/>
                    <a:pt x="352095" y="338785"/>
                  </a:cubicBezTo>
                  <a:cubicBezTo>
                    <a:pt x="333801" y="356256"/>
                    <a:pt x="308444" y="387923"/>
                    <a:pt x="276760" y="432945"/>
                  </a:cubicBezTo>
                  <a:cubicBezTo>
                    <a:pt x="268393" y="444810"/>
                    <a:pt x="258278" y="455886"/>
                    <a:pt x="248505" y="466601"/>
                  </a:cubicBezTo>
                  <a:cubicBezTo>
                    <a:pt x="242779" y="472876"/>
                    <a:pt x="236864" y="479357"/>
                    <a:pt x="231480" y="485804"/>
                  </a:cubicBezTo>
                  <a:cubicBezTo>
                    <a:pt x="225770" y="492662"/>
                    <a:pt x="220353" y="500411"/>
                    <a:pt x="215123" y="507921"/>
                  </a:cubicBezTo>
                  <a:cubicBezTo>
                    <a:pt x="199042" y="530981"/>
                    <a:pt x="182428" y="554812"/>
                    <a:pt x="152819" y="560110"/>
                  </a:cubicBezTo>
                  <a:cubicBezTo>
                    <a:pt x="103527" y="568940"/>
                    <a:pt x="59858" y="577872"/>
                    <a:pt x="19413" y="58740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5" name="任意多边形: 形状 594">
              <a:extLst>
                <a:ext uri="{FF2B5EF4-FFF2-40B4-BE49-F238E27FC236}">
                  <a16:creationId xmlns:a16="http://schemas.microsoft.com/office/drawing/2014/main" id="{CC6CE0E0-9E1D-3610-42BB-B663701461F8}"/>
                </a:ext>
              </a:extLst>
            </p:cNvPr>
            <p:cNvSpPr/>
            <p:nvPr/>
          </p:nvSpPr>
          <p:spPr>
            <a:xfrm>
              <a:off x="6714465" y="1608154"/>
              <a:ext cx="55358" cy="172885"/>
            </a:xfrm>
            <a:custGeom>
              <a:avLst/>
              <a:gdLst>
                <a:gd name="connsiteX0" fmla="*/ 43128 w 55358"/>
                <a:gd name="connsiteY0" fmla="*/ 172886 h 172885"/>
                <a:gd name="connsiteX1" fmla="*/ 42185 w 55358"/>
                <a:gd name="connsiteY1" fmla="*/ 172714 h 172885"/>
                <a:gd name="connsiteX2" fmla="*/ 40488 w 55358"/>
                <a:gd name="connsiteY2" fmla="*/ 169011 h 172885"/>
                <a:gd name="connsiteX3" fmla="*/ 49472 w 55358"/>
                <a:gd name="connsiteY3" fmla="*/ 133881 h 172885"/>
                <a:gd name="connsiteX4" fmla="*/ 33544 w 55358"/>
                <a:gd name="connsiteY4" fmla="*/ 66826 h 172885"/>
                <a:gd name="connsiteX5" fmla="*/ 19108 w 55358"/>
                <a:gd name="connsiteY5" fmla="*/ 40560 h 172885"/>
                <a:gd name="connsiteX6" fmla="*/ 15713 w 55358"/>
                <a:gd name="connsiteY6" fmla="*/ 36823 h 172885"/>
                <a:gd name="connsiteX7" fmla="*/ 10210 w 55358"/>
                <a:gd name="connsiteY7" fmla="*/ 30428 h 172885"/>
                <a:gd name="connsiteX8" fmla="*/ 77 w 55358"/>
                <a:gd name="connsiteY8" fmla="*/ 3561 h 172885"/>
                <a:gd name="connsiteX9" fmla="*/ 2168 w 55358"/>
                <a:gd name="connsiteY9" fmla="*/ 81 h 172885"/>
                <a:gd name="connsiteX10" fmla="*/ 5529 w 55358"/>
                <a:gd name="connsiteY10" fmla="*/ 2241 h 172885"/>
                <a:gd name="connsiteX11" fmla="*/ 14684 w 55358"/>
                <a:gd name="connsiteY11" fmla="*/ 26947 h 172885"/>
                <a:gd name="connsiteX12" fmla="*/ 19742 w 55358"/>
                <a:gd name="connsiteY12" fmla="*/ 32794 h 172885"/>
                <a:gd name="connsiteX13" fmla="*/ 23325 w 55358"/>
                <a:gd name="connsiteY13" fmla="*/ 36737 h 172885"/>
                <a:gd name="connsiteX14" fmla="*/ 38670 w 55358"/>
                <a:gd name="connsiteY14" fmla="*/ 64495 h 172885"/>
                <a:gd name="connsiteX15" fmla="*/ 55044 w 55358"/>
                <a:gd name="connsiteY15" fmla="*/ 134395 h 172885"/>
                <a:gd name="connsiteX16" fmla="*/ 45768 w 55358"/>
                <a:gd name="connsiteY16" fmla="*/ 170948 h 172885"/>
                <a:gd name="connsiteX17" fmla="*/ 43128 w 55358"/>
                <a:gd name="connsiteY17" fmla="*/ 172886 h 17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358" h="172885">
                  <a:moveTo>
                    <a:pt x="43128" y="172886"/>
                  </a:moveTo>
                  <a:cubicBezTo>
                    <a:pt x="42819" y="172886"/>
                    <a:pt x="42493" y="172834"/>
                    <a:pt x="42185" y="172714"/>
                  </a:cubicBezTo>
                  <a:cubicBezTo>
                    <a:pt x="40728" y="172183"/>
                    <a:pt x="39973" y="170520"/>
                    <a:pt x="40488" y="169011"/>
                  </a:cubicBezTo>
                  <a:cubicBezTo>
                    <a:pt x="44397" y="157661"/>
                    <a:pt x="48426" y="145934"/>
                    <a:pt x="49472" y="133881"/>
                  </a:cubicBezTo>
                  <a:cubicBezTo>
                    <a:pt x="51443" y="111283"/>
                    <a:pt x="43059" y="89269"/>
                    <a:pt x="33544" y="66826"/>
                  </a:cubicBezTo>
                  <a:cubicBezTo>
                    <a:pt x="30046" y="58597"/>
                    <a:pt x="25709" y="48344"/>
                    <a:pt x="19108" y="40560"/>
                  </a:cubicBezTo>
                  <a:cubicBezTo>
                    <a:pt x="18027" y="39274"/>
                    <a:pt x="16862" y="38057"/>
                    <a:pt x="15713" y="36823"/>
                  </a:cubicBezTo>
                  <a:cubicBezTo>
                    <a:pt x="13844" y="34817"/>
                    <a:pt x="11907" y="32759"/>
                    <a:pt x="10210" y="30428"/>
                  </a:cubicBezTo>
                  <a:cubicBezTo>
                    <a:pt x="4346" y="22404"/>
                    <a:pt x="2083" y="12391"/>
                    <a:pt x="77" y="3561"/>
                  </a:cubicBezTo>
                  <a:cubicBezTo>
                    <a:pt x="-283" y="2001"/>
                    <a:pt x="660" y="441"/>
                    <a:pt x="2168" y="81"/>
                  </a:cubicBezTo>
                  <a:cubicBezTo>
                    <a:pt x="3643" y="-296"/>
                    <a:pt x="5169" y="681"/>
                    <a:pt x="5529" y="2241"/>
                  </a:cubicBezTo>
                  <a:cubicBezTo>
                    <a:pt x="7415" y="10522"/>
                    <a:pt x="9541" y="19901"/>
                    <a:pt x="14684" y="26947"/>
                  </a:cubicBezTo>
                  <a:cubicBezTo>
                    <a:pt x="16176" y="28987"/>
                    <a:pt x="17908" y="30839"/>
                    <a:pt x="19742" y="32794"/>
                  </a:cubicBezTo>
                  <a:cubicBezTo>
                    <a:pt x="20960" y="34079"/>
                    <a:pt x="22177" y="35383"/>
                    <a:pt x="23325" y="36737"/>
                  </a:cubicBezTo>
                  <a:cubicBezTo>
                    <a:pt x="30492" y="45190"/>
                    <a:pt x="35036" y="55888"/>
                    <a:pt x="38670" y="64495"/>
                  </a:cubicBezTo>
                  <a:cubicBezTo>
                    <a:pt x="48494" y="87658"/>
                    <a:pt x="57135" y="110426"/>
                    <a:pt x="55044" y="134395"/>
                  </a:cubicBezTo>
                  <a:cubicBezTo>
                    <a:pt x="53929" y="147168"/>
                    <a:pt x="49780" y="159255"/>
                    <a:pt x="45768" y="170948"/>
                  </a:cubicBezTo>
                  <a:cubicBezTo>
                    <a:pt x="45340" y="172148"/>
                    <a:pt x="44277" y="172886"/>
                    <a:pt x="43128" y="17288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6" name="任意多边形: 形状 595">
              <a:extLst>
                <a:ext uri="{FF2B5EF4-FFF2-40B4-BE49-F238E27FC236}">
                  <a16:creationId xmlns:a16="http://schemas.microsoft.com/office/drawing/2014/main" id="{2691D86F-5AB2-1E6B-1910-6447CFA4FBA9}"/>
                </a:ext>
              </a:extLst>
            </p:cNvPr>
            <p:cNvSpPr/>
            <p:nvPr/>
          </p:nvSpPr>
          <p:spPr>
            <a:xfrm>
              <a:off x="5534785" y="1908533"/>
              <a:ext cx="300660" cy="161279"/>
            </a:xfrm>
            <a:custGeom>
              <a:avLst/>
              <a:gdLst>
                <a:gd name="connsiteX0" fmla="*/ 198411 w 300660"/>
                <a:gd name="connsiteY0" fmla="*/ 161279 h 161279"/>
                <a:gd name="connsiteX1" fmla="*/ 118755 w 300660"/>
                <a:gd name="connsiteY1" fmla="*/ 144906 h 161279"/>
                <a:gd name="connsiteX2" fmla="*/ 95 w 300660"/>
                <a:gd name="connsiteY2" fmla="*/ 3648 h 161279"/>
                <a:gd name="connsiteX3" fmla="*/ 2066 w 300660"/>
                <a:gd name="connsiteY3" fmla="*/ 99 h 161279"/>
                <a:gd name="connsiteX4" fmla="*/ 5495 w 300660"/>
                <a:gd name="connsiteY4" fmla="*/ 2139 h 161279"/>
                <a:gd name="connsiteX5" fmla="*/ 120933 w 300660"/>
                <a:gd name="connsiteY5" fmla="*/ 139556 h 161279"/>
                <a:gd name="connsiteX6" fmla="*/ 296497 w 300660"/>
                <a:gd name="connsiteY6" fmla="*/ 129647 h 161279"/>
                <a:gd name="connsiteX7" fmla="*/ 300303 w 300660"/>
                <a:gd name="connsiteY7" fmla="*/ 130761 h 161279"/>
                <a:gd name="connsiteX8" fmla="*/ 299223 w 300660"/>
                <a:gd name="connsiteY8" fmla="*/ 134704 h 161279"/>
                <a:gd name="connsiteX9" fmla="*/ 198411 w 300660"/>
                <a:gd name="connsiteY9" fmla="*/ 161279 h 1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660" h="161279">
                  <a:moveTo>
                    <a:pt x="198411" y="161279"/>
                  </a:moveTo>
                  <a:cubicBezTo>
                    <a:pt x="171065" y="161279"/>
                    <a:pt x="143769" y="155861"/>
                    <a:pt x="118755" y="144906"/>
                  </a:cubicBezTo>
                  <a:cubicBezTo>
                    <a:pt x="61611" y="119874"/>
                    <a:pt x="16142" y="65747"/>
                    <a:pt x="95" y="3648"/>
                  </a:cubicBezTo>
                  <a:cubicBezTo>
                    <a:pt x="-300" y="2105"/>
                    <a:pt x="574" y="510"/>
                    <a:pt x="2066" y="99"/>
                  </a:cubicBezTo>
                  <a:cubicBezTo>
                    <a:pt x="3558" y="-313"/>
                    <a:pt x="5101" y="596"/>
                    <a:pt x="5495" y="2139"/>
                  </a:cubicBezTo>
                  <a:cubicBezTo>
                    <a:pt x="21114" y="62541"/>
                    <a:pt x="65348" y="115193"/>
                    <a:pt x="120933" y="139556"/>
                  </a:cubicBezTo>
                  <a:cubicBezTo>
                    <a:pt x="176517" y="163920"/>
                    <a:pt x="243794" y="160113"/>
                    <a:pt x="296497" y="129647"/>
                  </a:cubicBezTo>
                  <a:cubicBezTo>
                    <a:pt x="297835" y="128875"/>
                    <a:pt x="299549" y="129372"/>
                    <a:pt x="300303" y="130761"/>
                  </a:cubicBezTo>
                  <a:cubicBezTo>
                    <a:pt x="301058" y="132167"/>
                    <a:pt x="300578" y="133916"/>
                    <a:pt x="299223" y="134704"/>
                  </a:cubicBezTo>
                  <a:cubicBezTo>
                    <a:pt x="268757" y="152329"/>
                    <a:pt x="233541" y="161279"/>
                    <a:pt x="198411" y="1612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7" name="任意多边形: 形状 596">
              <a:extLst>
                <a:ext uri="{FF2B5EF4-FFF2-40B4-BE49-F238E27FC236}">
                  <a16:creationId xmlns:a16="http://schemas.microsoft.com/office/drawing/2014/main" id="{BE97C914-07F4-B0A5-B424-D879CE5EE0F6}"/>
                </a:ext>
              </a:extLst>
            </p:cNvPr>
            <p:cNvSpPr/>
            <p:nvPr/>
          </p:nvSpPr>
          <p:spPr>
            <a:xfrm>
              <a:off x="5238302" y="1925655"/>
              <a:ext cx="160905" cy="182750"/>
            </a:xfrm>
            <a:custGeom>
              <a:avLst/>
              <a:gdLst>
                <a:gd name="connsiteX0" fmla="*/ 2798 w 160905"/>
                <a:gd name="connsiteY0" fmla="*/ 182751 h 182750"/>
                <a:gd name="connsiteX1" fmla="*/ 758 w 160905"/>
                <a:gd name="connsiteY1" fmla="*/ 181842 h 182750"/>
                <a:gd name="connsiteX2" fmla="*/ 878 w 160905"/>
                <a:gd name="connsiteY2" fmla="*/ 177744 h 182750"/>
                <a:gd name="connsiteX3" fmla="*/ 78133 w 160905"/>
                <a:gd name="connsiteY3" fmla="*/ 88642 h 182750"/>
                <a:gd name="connsiteX4" fmla="*/ 84855 w 160905"/>
                <a:gd name="connsiteY4" fmla="*/ 77052 h 182750"/>
                <a:gd name="connsiteX5" fmla="*/ 93358 w 160905"/>
                <a:gd name="connsiteY5" fmla="*/ 62530 h 182750"/>
                <a:gd name="connsiteX6" fmla="*/ 156726 w 160905"/>
                <a:gd name="connsiteY6" fmla="*/ 379 h 182750"/>
                <a:gd name="connsiteX7" fmla="*/ 160532 w 160905"/>
                <a:gd name="connsiteY7" fmla="*/ 1459 h 182750"/>
                <a:gd name="connsiteX8" fmla="*/ 159504 w 160905"/>
                <a:gd name="connsiteY8" fmla="*/ 5420 h 182750"/>
                <a:gd name="connsiteX9" fmla="*/ 98056 w 160905"/>
                <a:gd name="connsiteY9" fmla="*/ 65685 h 182750"/>
                <a:gd name="connsiteX10" fmla="*/ 89672 w 160905"/>
                <a:gd name="connsiteY10" fmla="*/ 79984 h 182750"/>
                <a:gd name="connsiteX11" fmla="*/ 82865 w 160905"/>
                <a:gd name="connsiteY11" fmla="*/ 91728 h 182750"/>
                <a:gd name="connsiteX12" fmla="*/ 4702 w 160905"/>
                <a:gd name="connsiteY12" fmla="*/ 181979 h 182750"/>
                <a:gd name="connsiteX13" fmla="*/ 2798 w 160905"/>
                <a:gd name="connsiteY13" fmla="*/ 182751 h 182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905" h="182750">
                  <a:moveTo>
                    <a:pt x="2798" y="182751"/>
                  </a:moveTo>
                  <a:cubicBezTo>
                    <a:pt x="2061" y="182751"/>
                    <a:pt x="1307" y="182442"/>
                    <a:pt x="758" y="181842"/>
                  </a:cubicBezTo>
                  <a:cubicBezTo>
                    <a:pt x="-305" y="180676"/>
                    <a:pt x="-236" y="178842"/>
                    <a:pt x="878" y="177744"/>
                  </a:cubicBezTo>
                  <a:cubicBezTo>
                    <a:pt x="28739" y="150672"/>
                    <a:pt x="57542" y="122674"/>
                    <a:pt x="78133" y="88642"/>
                  </a:cubicBezTo>
                  <a:cubicBezTo>
                    <a:pt x="80431" y="84836"/>
                    <a:pt x="82677" y="80875"/>
                    <a:pt x="84855" y="77052"/>
                  </a:cubicBezTo>
                  <a:cubicBezTo>
                    <a:pt x="87563" y="72251"/>
                    <a:pt x="90375" y="67296"/>
                    <a:pt x="93358" y="62530"/>
                  </a:cubicBezTo>
                  <a:cubicBezTo>
                    <a:pt x="109337" y="37001"/>
                    <a:pt x="131249" y="15518"/>
                    <a:pt x="156726" y="379"/>
                  </a:cubicBezTo>
                  <a:cubicBezTo>
                    <a:pt x="158064" y="-409"/>
                    <a:pt x="159778" y="71"/>
                    <a:pt x="160532" y="1459"/>
                  </a:cubicBezTo>
                  <a:cubicBezTo>
                    <a:pt x="161304" y="2848"/>
                    <a:pt x="160841" y="4614"/>
                    <a:pt x="159504" y="5420"/>
                  </a:cubicBezTo>
                  <a:cubicBezTo>
                    <a:pt x="134798" y="20096"/>
                    <a:pt x="113538" y="40944"/>
                    <a:pt x="98056" y="65685"/>
                  </a:cubicBezTo>
                  <a:cubicBezTo>
                    <a:pt x="95142" y="70348"/>
                    <a:pt x="92364" y="75234"/>
                    <a:pt x="89672" y="79984"/>
                  </a:cubicBezTo>
                  <a:cubicBezTo>
                    <a:pt x="87477" y="83841"/>
                    <a:pt x="85215" y="87853"/>
                    <a:pt x="82865" y="91728"/>
                  </a:cubicBezTo>
                  <a:cubicBezTo>
                    <a:pt x="61880" y="126395"/>
                    <a:pt x="32819" y="154650"/>
                    <a:pt x="4702" y="181979"/>
                  </a:cubicBezTo>
                  <a:cubicBezTo>
                    <a:pt x="4170" y="182493"/>
                    <a:pt x="3484" y="182751"/>
                    <a:pt x="2798" y="1827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8" name="任意多边形: 形状 597">
              <a:extLst>
                <a:ext uri="{FF2B5EF4-FFF2-40B4-BE49-F238E27FC236}">
                  <a16:creationId xmlns:a16="http://schemas.microsoft.com/office/drawing/2014/main" id="{FE485CD7-7D2B-2EAE-7F46-E9DDA9A8C81F}"/>
                </a:ext>
              </a:extLst>
            </p:cNvPr>
            <p:cNvSpPr/>
            <p:nvPr/>
          </p:nvSpPr>
          <p:spPr>
            <a:xfrm>
              <a:off x="5773366" y="2106199"/>
              <a:ext cx="79753" cy="282716"/>
            </a:xfrm>
            <a:custGeom>
              <a:avLst/>
              <a:gdLst>
                <a:gd name="connsiteX0" fmla="*/ 18501 w 79753"/>
                <a:gd name="connsiteY0" fmla="*/ 282716 h 282716"/>
                <a:gd name="connsiteX1" fmla="*/ 16700 w 79753"/>
                <a:gd name="connsiteY1" fmla="*/ 282030 h 282716"/>
                <a:gd name="connsiteX2" fmla="*/ 1116 w 79753"/>
                <a:gd name="connsiteY2" fmla="*/ 240625 h 282716"/>
                <a:gd name="connsiteX3" fmla="*/ 74822 w 79753"/>
                <a:gd name="connsiteY3" fmla="*/ 1024 h 282716"/>
                <a:gd name="connsiteX4" fmla="*/ 78765 w 79753"/>
                <a:gd name="connsiteY4" fmla="*/ 681 h 282716"/>
                <a:gd name="connsiteX5" fmla="*/ 79091 w 79753"/>
                <a:gd name="connsiteY5" fmla="*/ 4762 h 282716"/>
                <a:gd name="connsiteX6" fmla="*/ 6688 w 79753"/>
                <a:gd name="connsiteY6" fmla="*/ 240145 h 282716"/>
                <a:gd name="connsiteX7" fmla="*/ 20318 w 79753"/>
                <a:gd name="connsiteY7" fmla="*/ 277624 h 282716"/>
                <a:gd name="connsiteX8" fmla="*/ 20644 w 79753"/>
                <a:gd name="connsiteY8" fmla="*/ 281705 h 282716"/>
                <a:gd name="connsiteX9" fmla="*/ 18501 w 79753"/>
                <a:gd name="connsiteY9" fmla="*/ 282716 h 28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753" h="282716">
                  <a:moveTo>
                    <a:pt x="18501" y="282716"/>
                  </a:moveTo>
                  <a:cubicBezTo>
                    <a:pt x="17866" y="282716"/>
                    <a:pt x="17215" y="282493"/>
                    <a:pt x="16700" y="282030"/>
                  </a:cubicBezTo>
                  <a:cubicBezTo>
                    <a:pt x="5127" y="271846"/>
                    <a:pt x="2333" y="255387"/>
                    <a:pt x="1116" y="240625"/>
                  </a:cubicBezTo>
                  <a:cubicBezTo>
                    <a:pt x="-5965" y="154403"/>
                    <a:pt x="20901" y="67084"/>
                    <a:pt x="74822" y="1024"/>
                  </a:cubicBezTo>
                  <a:cubicBezTo>
                    <a:pt x="75816" y="-193"/>
                    <a:pt x="77582" y="-348"/>
                    <a:pt x="78765" y="681"/>
                  </a:cubicBezTo>
                  <a:cubicBezTo>
                    <a:pt x="79948" y="1710"/>
                    <a:pt x="80085" y="3544"/>
                    <a:pt x="79091" y="4762"/>
                  </a:cubicBezTo>
                  <a:cubicBezTo>
                    <a:pt x="26113" y="69655"/>
                    <a:pt x="-273" y="155449"/>
                    <a:pt x="6688" y="240145"/>
                  </a:cubicBezTo>
                  <a:cubicBezTo>
                    <a:pt x="7802" y="253724"/>
                    <a:pt x="10288" y="268795"/>
                    <a:pt x="20318" y="277624"/>
                  </a:cubicBezTo>
                  <a:cubicBezTo>
                    <a:pt x="21501" y="278653"/>
                    <a:pt x="21638" y="280488"/>
                    <a:pt x="20644" y="281705"/>
                  </a:cubicBezTo>
                  <a:cubicBezTo>
                    <a:pt x="20078" y="282356"/>
                    <a:pt x="19289" y="282716"/>
                    <a:pt x="18501" y="2827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9" name="任意多边形: 形状 598">
              <a:extLst>
                <a:ext uri="{FF2B5EF4-FFF2-40B4-BE49-F238E27FC236}">
                  <a16:creationId xmlns:a16="http://schemas.microsoft.com/office/drawing/2014/main" id="{7F9B19A6-F663-0F0F-F582-F3311BA0BF34}"/>
                </a:ext>
              </a:extLst>
            </p:cNvPr>
            <p:cNvSpPr/>
            <p:nvPr/>
          </p:nvSpPr>
          <p:spPr>
            <a:xfrm>
              <a:off x="5048322" y="2603518"/>
              <a:ext cx="463977" cy="194390"/>
            </a:xfrm>
            <a:custGeom>
              <a:avLst/>
              <a:gdLst>
                <a:gd name="connsiteX0" fmla="*/ 462743 w 463977"/>
                <a:gd name="connsiteY0" fmla="*/ 194391 h 194390"/>
                <a:gd name="connsiteX1" fmla="*/ 294688 w 463977"/>
                <a:gd name="connsiteY1" fmla="*/ 129017 h 194390"/>
                <a:gd name="connsiteX2" fmla="*/ 231440 w 463977"/>
                <a:gd name="connsiteY2" fmla="*/ 90184 h 194390"/>
                <a:gd name="connsiteX3" fmla="*/ 154836 w 463977"/>
                <a:gd name="connsiteY3" fmla="*/ 44081 h 194390"/>
                <a:gd name="connsiteX4" fmla="*/ 600 w 463977"/>
                <a:gd name="connsiteY4" fmla="*/ 6979 h 194390"/>
                <a:gd name="connsiteX5" fmla="*/ 0 w 463977"/>
                <a:gd name="connsiteY5" fmla="*/ 1218 h 194390"/>
                <a:gd name="connsiteX6" fmla="*/ 157391 w 463977"/>
                <a:gd name="connsiteY6" fmla="*/ 38920 h 194390"/>
                <a:gd name="connsiteX7" fmla="*/ 234406 w 463977"/>
                <a:gd name="connsiteY7" fmla="*/ 85263 h 194390"/>
                <a:gd name="connsiteX8" fmla="*/ 297380 w 463977"/>
                <a:gd name="connsiteY8" fmla="*/ 123942 h 194390"/>
                <a:gd name="connsiteX9" fmla="*/ 463978 w 463977"/>
                <a:gd name="connsiteY9" fmla="*/ 188750 h 194390"/>
                <a:gd name="connsiteX10" fmla="*/ 462743 w 463977"/>
                <a:gd name="connsiteY10" fmla="*/ 194391 h 19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977" h="194390">
                  <a:moveTo>
                    <a:pt x="462743" y="194391"/>
                  </a:moveTo>
                  <a:cubicBezTo>
                    <a:pt x="404090" y="180743"/>
                    <a:pt x="347546" y="158746"/>
                    <a:pt x="294688" y="129017"/>
                  </a:cubicBezTo>
                  <a:cubicBezTo>
                    <a:pt x="273137" y="116895"/>
                    <a:pt x="251946" y="103317"/>
                    <a:pt x="231440" y="90184"/>
                  </a:cubicBezTo>
                  <a:cubicBezTo>
                    <a:pt x="206700" y="74342"/>
                    <a:pt x="181120" y="57934"/>
                    <a:pt x="154836" y="44081"/>
                  </a:cubicBezTo>
                  <a:cubicBezTo>
                    <a:pt x="97572" y="13871"/>
                    <a:pt x="47114" y="1733"/>
                    <a:pt x="600" y="6979"/>
                  </a:cubicBezTo>
                  <a:lnTo>
                    <a:pt x="0" y="1218"/>
                  </a:lnTo>
                  <a:cubicBezTo>
                    <a:pt x="47646" y="-4148"/>
                    <a:pt x="99115" y="8179"/>
                    <a:pt x="157391" y="38920"/>
                  </a:cubicBezTo>
                  <a:cubicBezTo>
                    <a:pt x="183897" y="52893"/>
                    <a:pt x="209563" y="69352"/>
                    <a:pt x="234406" y="85263"/>
                  </a:cubicBezTo>
                  <a:cubicBezTo>
                    <a:pt x="254843" y="98362"/>
                    <a:pt x="275966" y="111889"/>
                    <a:pt x="297380" y="123942"/>
                  </a:cubicBezTo>
                  <a:cubicBezTo>
                    <a:pt x="349775" y="153414"/>
                    <a:pt x="405822" y="175223"/>
                    <a:pt x="463978" y="188750"/>
                  </a:cubicBezTo>
                  <a:lnTo>
                    <a:pt x="462743" y="19439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0" name="任意多边形: 形状 599">
              <a:extLst>
                <a:ext uri="{FF2B5EF4-FFF2-40B4-BE49-F238E27FC236}">
                  <a16:creationId xmlns:a16="http://schemas.microsoft.com/office/drawing/2014/main" id="{F6B90B45-BEA2-55FB-4E3E-64906D73DCCA}"/>
                </a:ext>
              </a:extLst>
            </p:cNvPr>
            <p:cNvSpPr/>
            <p:nvPr/>
          </p:nvSpPr>
          <p:spPr>
            <a:xfrm>
              <a:off x="5161016" y="2546615"/>
              <a:ext cx="30089" cy="280886"/>
            </a:xfrm>
            <a:custGeom>
              <a:avLst/>
              <a:gdLst>
                <a:gd name="connsiteX0" fmla="*/ 30090 w 30089"/>
                <a:gd name="connsiteY0" fmla="*/ 0 h 280886"/>
                <a:gd name="connsiteX1" fmla="*/ 0 w 30089"/>
                <a:gd name="connsiteY1" fmla="*/ 280887 h 280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89" h="280886">
                  <a:moveTo>
                    <a:pt x="30090" y="0"/>
                  </a:moveTo>
                  <a:cubicBezTo>
                    <a:pt x="20060" y="93629"/>
                    <a:pt x="10030" y="187258"/>
                    <a:pt x="0" y="280887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1" name="任意多边形: 形状 600">
              <a:extLst>
                <a:ext uri="{FF2B5EF4-FFF2-40B4-BE49-F238E27FC236}">
                  <a16:creationId xmlns:a16="http://schemas.microsoft.com/office/drawing/2014/main" id="{6311F9D1-B3DB-0747-22E9-640C9779C803}"/>
                </a:ext>
              </a:extLst>
            </p:cNvPr>
            <p:cNvSpPr/>
            <p:nvPr/>
          </p:nvSpPr>
          <p:spPr>
            <a:xfrm>
              <a:off x="5158221" y="2546289"/>
              <a:ext cx="35661" cy="281537"/>
            </a:xfrm>
            <a:custGeom>
              <a:avLst/>
              <a:gdLst>
                <a:gd name="connsiteX0" fmla="*/ 5555 w 35661"/>
                <a:gd name="connsiteY0" fmla="*/ 281538 h 281537"/>
                <a:gd name="connsiteX1" fmla="*/ 0 w 35661"/>
                <a:gd name="connsiteY1" fmla="*/ 280886 h 281537"/>
                <a:gd name="connsiteX2" fmla="*/ 30107 w 35661"/>
                <a:gd name="connsiteY2" fmla="*/ 0 h 281537"/>
                <a:gd name="connsiteX3" fmla="*/ 35662 w 35661"/>
                <a:gd name="connsiteY3" fmla="*/ 652 h 28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61" h="281537">
                  <a:moveTo>
                    <a:pt x="5555" y="281538"/>
                  </a:moveTo>
                  <a:lnTo>
                    <a:pt x="0" y="280886"/>
                  </a:lnTo>
                  <a:lnTo>
                    <a:pt x="30107" y="0"/>
                  </a:lnTo>
                  <a:lnTo>
                    <a:pt x="35662" y="652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2" name="任意多边形: 形状 601">
              <a:extLst>
                <a:ext uri="{FF2B5EF4-FFF2-40B4-BE49-F238E27FC236}">
                  <a16:creationId xmlns:a16="http://schemas.microsoft.com/office/drawing/2014/main" id="{68B22BAD-D31C-26F8-67C5-BC468C4F1241}"/>
                </a:ext>
              </a:extLst>
            </p:cNvPr>
            <p:cNvSpPr/>
            <p:nvPr/>
          </p:nvSpPr>
          <p:spPr>
            <a:xfrm>
              <a:off x="5362212" y="2741554"/>
              <a:ext cx="197802" cy="225285"/>
            </a:xfrm>
            <a:custGeom>
              <a:avLst/>
              <a:gdLst>
                <a:gd name="connsiteX0" fmla="*/ 197802 w 197802"/>
                <a:gd name="connsiteY0" fmla="*/ 225285 h 225285"/>
                <a:gd name="connsiteX1" fmla="*/ 40977 w 197802"/>
                <a:gd name="connsiteY1" fmla="*/ 146881 h 225285"/>
                <a:gd name="connsiteX2" fmla="*/ 19511 w 197802"/>
                <a:gd name="connsiteY2" fmla="*/ 104122 h 225285"/>
                <a:gd name="connsiteX3" fmla="*/ 0 w 197802"/>
                <a:gd name="connsiteY3" fmla="*/ 154 h 225285"/>
                <a:gd name="connsiteX4" fmla="*/ 5589 w 197802"/>
                <a:gd name="connsiteY4" fmla="*/ 0 h 225285"/>
                <a:gd name="connsiteX5" fmla="*/ 24741 w 197802"/>
                <a:gd name="connsiteY5" fmla="*/ 102081 h 225285"/>
                <a:gd name="connsiteX6" fmla="*/ 45434 w 197802"/>
                <a:gd name="connsiteY6" fmla="*/ 143401 h 225285"/>
                <a:gd name="connsiteX7" fmla="*/ 197785 w 197802"/>
                <a:gd name="connsiteY7" fmla="*/ 219490 h 225285"/>
                <a:gd name="connsiteX8" fmla="*/ 197785 w 197802"/>
                <a:gd name="connsiteY8" fmla="*/ 225285 h 22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02" h="225285">
                  <a:moveTo>
                    <a:pt x="197802" y="225285"/>
                  </a:moveTo>
                  <a:cubicBezTo>
                    <a:pt x="131880" y="225285"/>
                    <a:pt x="58002" y="170336"/>
                    <a:pt x="40977" y="146881"/>
                  </a:cubicBezTo>
                  <a:cubicBezTo>
                    <a:pt x="32833" y="135651"/>
                    <a:pt x="26009" y="122072"/>
                    <a:pt x="19511" y="104122"/>
                  </a:cubicBezTo>
                  <a:cubicBezTo>
                    <a:pt x="7441" y="70757"/>
                    <a:pt x="874" y="35782"/>
                    <a:pt x="0" y="154"/>
                  </a:cubicBezTo>
                  <a:lnTo>
                    <a:pt x="5589" y="0"/>
                  </a:lnTo>
                  <a:cubicBezTo>
                    <a:pt x="6447" y="34976"/>
                    <a:pt x="12876" y="69317"/>
                    <a:pt x="24741" y="102081"/>
                  </a:cubicBezTo>
                  <a:cubicBezTo>
                    <a:pt x="31050" y="119501"/>
                    <a:pt x="37634" y="132634"/>
                    <a:pt x="45434" y="143401"/>
                  </a:cubicBezTo>
                  <a:cubicBezTo>
                    <a:pt x="61945" y="166152"/>
                    <a:pt x="133697" y="219490"/>
                    <a:pt x="197785" y="219490"/>
                  </a:cubicBezTo>
                  <a:lnTo>
                    <a:pt x="197785" y="225285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3" name="任意多边形: 形状 602">
              <a:extLst>
                <a:ext uri="{FF2B5EF4-FFF2-40B4-BE49-F238E27FC236}">
                  <a16:creationId xmlns:a16="http://schemas.microsoft.com/office/drawing/2014/main" id="{93FA8948-4F67-0767-393B-6063C5714D6F}"/>
                </a:ext>
              </a:extLst>
            </p:cNvPr>
            <p:cNvSpPr/>
            <p:nvPr/>
          </p:nvSpPr>
          <p:spPr>
            <a:xfrm>
              <a:off x="5466283" y="2781639"/>
              <a:ext cx="889139" cy="516407"/>
            </a:xfrm>
            <a:custGeom>
              <a:avLst/>
              <a:gdLst>
                <a:gd name="connsiteX0" fmla="*/ 192967 w 889139"/>
                <a:gd name="connsiteY0" fmla="*/ 516407 h 516407"/>
                <a:gd name="connsiteX1" fmla="*/ 104276 w 889139"/>
                <a:gd name="connsiteY1" fmla="*/ 225988 h 516407"/>
                <a:gd name="connsiteX2" fmla="*/ 0 w 889139"/>
                <a:gd name="connsiteY2" fmla="*/ 3532 h 516407"/>
                <a:gd name="connsiteX3" fmla="*/ 4423 w 889139"/>
                <a:gd name="connsiteY3" fmla="*/ 0 h 516407"/>
                <a:gd name="connsiteX4" fmla="*/ 109608 w 889139"/>
                <a:gd name="connsiteY4" fmla="*/ 224256 h 516407"/>
                <a:gd name="connsiteX5" fmla="*/ 196944 w 889139"/>
                <a:gd name="connsiteY5" fmla="*/ 510201 h 516407"/>
                <a:gd name="connsiteX6" fmla="*/ 532043 w 889139"/>
                <a:gd name="connsiteY6" fmla="*/ 491959 h 516407"/>
                <a:gd name="connsiteX7" fmla="*/ 889140 w 889139"/>
                <a:gd name="connsiteY7" fmla="*/ 496519 h 516407"/>
                <a:gd name="connsiteX8" fmla="*/ 889071 w 889139"/>
                <a:gd name="connsiteY8" fmla="*/ 502314 h 516407"/>
                <a:gd name="connsiteX9" fmla="*/ 531975 w 889139"/>
                <a:gd name="connsiteY9" fmla="*/ 497754 h 516407"/>
                <a:gd name="connsiteX10" fmla="*/ 195230 w 889139"/>
                <a:gd name="connsiteY10" fmla="*/ 516184 h 516407"/>
                <a:gd name="connsiteX11" fmla="*/ 192967 w 889139"/>
                <a:gd name="connsiteY11" fmla="*/ 516407 h 516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9139" h="516407">
                  <a:moveTo>
                    <a:pt x="192967" y="516407"/>
                  </a:moveTo>
                  <a:lnTo>
                    <a:pt x="104276" y="225988"/>
                  </a:lnTo>
                  <a:cubicBezTo>
                    <a:pt x="75986" y="133354"/>
                    <a:pt x="40891" y="58516"/>
                    <a:pt x="0" y="3532"/>
                  </a:cubicBezTo>
                  <a:lnTo>
                    <a:pt x="4423" y="0"/>
                  </a:lnTo>
                  <a:cubicBezTo>
                    <a:pt x="45726" y="55533"/>
                    <a:pt x="81113" y="130971"/>
                    <a:pt x="109608" y="224256"/>
                  </a:cubicBezTo>
                  <a:lnTo>
                    <a:pt x="196944" y="510201"/>
                  </a:lnTo>
                  <a:cubicBezTo>
                    <a:pt x="301495" y="499811"/>
                    <a:pt x="414377" y="490450"/>
                    <a:pt x="532043" y="491959"/>
                  </a:cubicBezTo>
                  <a:lnTo>
                    <a:pt x="889140" y="496519"/>
                  </a:lnTo>
                  <a:lnTo>
                    <a:pt x="889071" y="502314"/>
                  </a:lnTo>
                  <a:lnTo>
                    <a:pt x="531975" y="497754"/>
                  </a:lnTo>
                  <a:cubicBezTo>
                    <a:pt x="413743" y="496262"/>
                    <a:pt x="300243" y="505726"/>
                    <a:pt x="195230" y="516184"/>
                  </a:cubicBezTo>
                  <a:lnTo>
                    <a:pt x="192967" y="516407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4" name="任意多边形: 形状 603">
              <a:extLst>
                <a:ext uri="{FF2B5EF4-FFF2-40B4-BE49-F238E27FC236}">
                  <a16:creationId xmlns:a16="http://schemas.microsoft.com/office/drawing/2014/main" id="{B87E2430-E8C5-5431-044A-6263D779C079}"/>
                </a:ext>
              </a:extLst>
            </p:cNvPr>
            <p:cNvSpPr/>
            <p:nvPr/>
          </p:nvSpPr>
          <p:spPr>
            <a:xfrm>
              <a:off x="6194886" y="3217409"/>
              <a:ext cx="70486" cy="476618"/>
            </a:xfrm>
            <a:custGeom>
              <a:avLst/>
              <a:gdLst>
                <a:gd name="connsiteX0" fmla="*/ 59707 w 70486"/>
                <a:gd name="connsiteY0" fmla="*/ 476618 h 476618"/>
                <a:gd name="connsiteX1" fmla="*/ 2237 w 70486"/>
                <a:gd name="connsiteY1" fmla="*/ 287303 h 476618"/>
                <a:gd name="connsiteX2" fmla="*/ 214 w 70486"/>
                <a:gd name="connsiteY2" fmla="*/ 214763 h 476618"/>
                <a:gd name="connsiteX3" fmla="*/ 5923 w 70486"/>
                <a:gd name="connsiteY3" fmla="*/ 148926 h 476618"/>
                <a:gd name="connsiteX4" fmla="*/ 19468 w 70486"/>
                <a:gd name="connsiteY4" fmla="*/ 89913 h 476618"/>
                <a:gd name="connsiteX5" fmla="*/ 40899 w 70486"/>
                <a:gd name="connsiteY5" fmla="*/ 37449 h 476618"/>
                <a:gd name="connsiteX6" fmla="*/ 51838 w 70486"/>
                <a:gd name="connsiteY6" fmla="*/ 18007 h 476618"/>
                <a:gd name="connsiteX7" fmla="*/ 57873 w 70486"/>
                <a:gd name="connsiteY7" fmla="*/ 8560 h 476618"/>
                <a:gd name="connsiteX8" fmla="*/ 61182 w 70486"/>
                <a:gd name="connsiteY8" fmla="*/ 3811 h 476618"/>
                <a:gd name="connsiteX9" fmla="*/ 64388 w 70486"/>
                <a:gd name="connsiteY9" fmla="*/ 433 h 476618"/>
                <a:gd name="connsiteX10" fmla="*/ 64731 w 70486"/>
                <a:gd name="connsiteY10" fmla="*/ 56 h 476618"/>
                <a:gd name="connsiteX11" fmla="*/ 65245 w 70486"/>
                <a:gd name="connsiteY11" fmla="*/ 21 h 476618"/>
                <a:gd name="connsiteX12" fmla="*/ 70183 w 70486"/>
                <a:gd name="connsiteY12" fmla="*/ 604 h 476618"/>
                <a:gd name="connsiteX13" fmla="*/ 70440 w 70486"/>
                <a:gd name="connsiteY13" fmla="*/ 673 h 476618"/>
                <a:gd name="connsiteX14" fmla="*/ 67422 w 70486"/>
                <a:gd name="connsiteY14" fmla="*/ 4771 h 476618"/>
                <a:gd name="connsiteX15" fmla="*/ 63119 w 70486"/>
                <a:gd name="connsiteY15" fmla="*/ 10446 h 476618"/>
                <a:gd name="connsiteX16" fmla="*/ 55438 w 70486"/>
                <a:gd name="connsiteY16" fmla="*/ 22276 h 476618"/>
                <a:gd name="connsiteX17" fmla="*/ 42322 w 70486"/>
                <a:gd name="connsiteY17" fmla="*/ 47205 h 476618"/>
                <a:gd name="connsiteX18" fmla="*/ 22194 w 70486"/>
                <a:gd name="connsiteY18" fmla="*/ 100371 h 476618"/>
                <a:gd name="connsiteX19" fmla="*/ 9969 w 70486"/>
                <a:gd name="connsiteY19" fmla="*/ 160224 h 476618"/>
                <a:gd name="connsiteX20" fmla="*/ 5598 w 70486"/>
                <a:gd name="connsiteY20" fmla="*/ 227038 h 476618"/>
                <a:gd name="connsiteX21" fmla="*/ 7792 w 70486"/>
                <a:gd name="connsiteY21" fmla="*/ 286840 h 476618"/>
                <a:gd name="connsiteX22" fmla="*/ 64354 w 70486"/>
                <a:gd name="connsiteY22" fmla="*/ 473446 h 476618"/>
                <a:gd name="connsiteX23" fmla="*/ 59707 w 70486"/>
                <a:gd name="connsiteY23" fmla="*/ 476618 h 476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0486" h="476618">
                  <a:moveTo>
                    <a:pt x="59707" y="476618"/>
                  </a:moveTo>
                  <a:cubicBezTo>
                    <a:pt x="28658" y="427532"/>
                    <a:pt x="7706" y="358523"/>
                    <a:pt x="2237" y="287303"/>
                  </a:cubicBezTo>
                  <a:cubicBezTo>
                    <a:pt x="385" y="263180"/>
                    <a:pt x="-420" y="238954"/>
                    <a:pt x="214" y="214763"/>
                  </a:cubicBezTo>
                  <a:cubicBezTo>
                    <a:pt x="797" y="192714"/>
                    <a:pt x="2580" y="170700"/>
                    <a:pt x="5923" y="148926"/>
                  </a:cubicBezTo>
                  <a:cubicBezTo>
                    <a:pt x="9009" y="128935"/>
                    <a:pt x="13433" y="109149"/>
                    <a:pt x="19468" y="89913"/>
                  </a:cubicBezTo>
                  <a:cubicBezTo>
                    <a:pt x="25143" y="71825"/>
                    <a:pt x="32258" y="54217"/>
                    <a:pt x="40899" y="37449"/>
                  </a:cubicBezTo>
                  <a:cubicBezTo>
                    <a:pt x="44311" y="30831"/>
                    <a:pt x="47963" y="24333"/>
                    <a:pt x="51838" y="18007"/>
                  </a:cubicBezTo>
                  <a:cubicBezTo>
                    <a:pt x="53792" y="14818"/>
                    <a:pt x="55798" y="11663"/>
                    <a:pt x="57873" y="8560"/>
                  </a:cubicBezTo>
                  <a:cubicBezTo>
                    <a:pt x="58918" y="6982"/>
                    <a:pt x="59964" y="5234"/>
                    <a:pt x="61182" y="3811"/>
                  </a:cubicBezTo>
                  <a:cubicBezTo>
                    <a:pt x="62193" y="2628"/>
                    <a:pt x="63496" y="1770"/>
                    <a:pt x="64388" y="433"/>
                  </a:cubicBezTo>
                  <a:lnTo>
                    <a:pt x="64731" y="56"/>
                  </a:lnTo>
                  <a:cubicBezTo>
                    <a:pt x="64885" y="-30"/>
                    <a:pt x="65074" y="4"/>
                    <a:pt x="65245" y="21"/>
                  </a:cubicBezTo>
                  <a:cubicBezTo>
                    <a:pt x="66891" y="210"/>
                    <a:pt x="68537" y="416"/>
                    <a:pt x="70183" y="604"/>
                  </a:cubicBezTo>
                  <a:lnTo>
                    <a:pt x="70440" y="673"/>
                  </a:lnTo>
                  <a:cubicBezTo>
                    <a:pt x="70903" y="965"/>
                    <a:pt x="67783" y="4325"/>
                    <a:pt x="67422" y="4771"/>
                  </a:cubicBezTo>
                  <a:cubicBezTo>
                    <a:pt x="65931" y="6622"/>
                    <a:pt x="64508" y="8508"/>
                    <a:pt x="63119" y="10446"/>
                  </a:cubicBezTo>
                  <a:cubicBezTo>
                    <a:pt x="60393" y="14269"/>
                    <a:pt x="57856" y="18229"/>
                    <a:pt x="55438" y="22276"/>
                  </a:cubicBezTo>
                  <a:cubicBezTo>
                    <a:pt x="50655" y="30334"/>
                    <a:pt x="46402" y="38735"/>
                    <a:pt x="42322" y="47205"/>
                  </a:cubicBezTo>
                  <a:cubicBezTo>
                    <a:pt x="34092" y="64230"/>
                    <a:pt x="27423" y="82077"/>
                    <a:pt x="22194" y="100371"/>
                  </a:cubicBezTo>
                  <a:cubicBezTo>
                    <a:pt x="16587" y="119934"/>
                    <a:pt x="12627" y="139993"/>
                    <a:pt x="9969" y="160224"/>
                  </a:cubicBezTo>
                  <a:cubicBezTo>
                    <a:pt x="7072" y="182358"/>
                    <a:pt x="5752" y="204716"/>
                    <a:pt x="5598" y="227038"/>
                  </a:cubicBezTo>
                  <a:cubicBezTo>
                    <a:pt x="5460" y="246995"/>
                    <a:pt x="6283" y="266952"/>
                    <a:pt x="7792" y="286840"/>
                  </a:cubicBezTo>
                  <a:cubicBezTo>
                    <a:pt x="13193" y="357117"/>
                    <a:pt x="33801" y="425132"/>
                    <a:pt x="64354" y="473446"/>
                  </a:cubicBezTo>
                  <a:lnTo>
                    <a:pt x="59707" y="476618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5" name="任意多边形: 形状 604">
              <a:extLst>
                <a:ext uri="{FF2B5EF4-FFF2-40B4-BE49-F238E27FC236}">
                  <a16:creationId xmlns:a16="http://schemas.microsoft.com/office/drawing/2014/main" id="{AAAC3C91-1AA3-070C-7EA0-F1738FD5CC31}"/>
                </a:ext>
              </a:extLst>
            </p:cNvPr>
            <p:cNvSpPr/>
            <p:nvPr/>
          </p:nvSpPr>
          <p:spPr>
            <a:xfrm>
              <a:off x="4342171" y="3010559"/>
              <a:ext cx="820765" cy="1107841"/>
            </a:xfrm>
            <a:custGeom>
              <a:avLst/>
              <a:gdLst>
                <a:gd name="connsiteX0" fmla="*/ 4183 w 820765"/>
                <a:gd name="connsiteY0" fmla="*/ 1107842 h 1107841"/>
                <a:gd name="connsiteX1" fmla="*/ 0 w 820765"/>
                <a:gd name="connsiteY1" fmla="*/ 1104001 h 1107841"/>
                <a:gd name="connsiteX2" fmla="*/ 259815 w 820765"/>
                <a:gd name="connsiteY2" fmla="*/ 688303 h 1107841"/>
                <a:gd name="connsiteX3" fmla="*/ 308302 w 820765"/>
                <a:gd name="connsiteY3" fmla="*/ 594897 h 1107841"/>
                <a:gd name="connsiteX4" fmla="*/ 366063 w 820765"/>
                <a:gd name="connsiteY4" fmla="*/ 476391 h 1107841"/>
                <a:gd name="connsiteX5" fmla="*/ 370486 w 820765"/>
                <a:gd name="connsiteY5" fmla="*/ 465521 h 1107841"/>
                <a:gd name="connsiteX6" fmla="*/ 396015 w 820765"/>
                <a:gd name="connsiteY6" fmla="*/ 412732 h 1107841"/>
                <a:gd name="connsiteX7" fmla="*/ 439495 w 820765"/>
                <a:gd name="connsiteY7" fmla="*/ 365189 h 1107841"/>
                <a:gd name="connsiteX8" fmla="*/ 816874 w 820765"/>
                <a:gd name="connsiteY8" fmla="*/ 0 h 1107841"/>
                <a:gd name="connsiteX9" fmla="*/ 820765 w 820765"/>
                <a:gd name="connsiteY9" fmla="*/ 4166 h 1107841"/>
                <a:gd name="connsiteX10" fmla="*/ 443439 w 820765"/>
                <a:gd name="connsiteY10" fmla="*/ 369321 h 1107841"/>
                <a:gd name="connsiteX11" fmla="*/ 400628 w 820765"/>
                <a:gd name="connsiteY11" fmla="*/ 416023 h 1107841"/>
                <a:gd name="connsiteX12" fmla="*/ 375647 w 820765"/>
                <a:gd name="connsiteY12" fmla="*/ 467767 h 1107841"/>
                <a:gd name="connsiteX13" fmla="*/ 371206 w 820765"/>
                <a:gd name="connsiteY13" fmla="*/ 478689 h 1107841"/>
                <a:gd name="connsiteX14" fmla="*/ 313205 w 820765"/>
                <a:gd name="connsiteY14" fmla="*/ 597692 h 1107841"/>
                <a:gd name="connsiteX15" fmla="*/ 264753 w 820765"/>
                <a:gd name="connsiteY15" fmla="*/ 691047 h 1107841"/>
                <a:gd name="connsiteX16" fmla="*/ 4183 w 820765"/>
                <a:gd name="connsiteY16" fmla="*/ 1107842 h 110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0765" h="1107841">
                  <a:moveTo>
                    <a:pt x="4183" y="1107842"/>
                  </a:moveTo>
                  <a:lnTo>
                    <a:pt x="0" y="1104001"/>
                  </a:lnTo>
                  <a:cubicBezTo>
                    <a:pt x="114477" y="970493"/>
                    <a:pt x="181823" y="839711"/>
                    <a:pt x="259815" y="688303"/>
                  </a:cubicBezTo>
                  <a:cubicBezTo>
                    <a:pt x="275366" y="658111"/>
                    <a:pt x="291448" y="626890"/>
                    <a:pt x="308302" y="594897"/>
                  </a:cubicBezTo>
                  <a:cubicBezTo>
                    <a:pt x="328395" y="556767"/>
                    <a:pt x="349158" y="517350"/>
                    <a:pt x="366063" y="476391"/>
                  </a:cubicBezTo>
                  <a:cubicBezTo>
                    <a:pt x="367555" y="472773"/>
                    <a:pt x="369012" y="469156"/>
                    <a:pt x="370486" y="465521"/>
                  </a:cubicBezTo>
                  <a:cubicBezTo>
                    <a:pt x="377739" y="447570"/>
                    <a:pt x="385231" y="428985"/>
                    <a:pt x="396015" y="412732"/>
                  </a:cubicBezTo>
                  <a:cubicBezTo>
                    <a:pt x="408120" y="394489"/>
                    <a:pt x="424082" y="379590"/>
                    <a:pt x="439495" y="365189"/>
                  </a:cubicBezTo>
                  <a:cubicBezTo>
                    <a:pt x="570414" y="242979"/>
                    <a:pt x="693790" y="123581"/>
                    <a:pt x="816874" y="0"/>
                  </a:cubicBezTo>
                  <a:lnTo>
                    <a:pt x="820765" y="4166"/>
                  </a:lnTo>
                  <a:cubicBezTo>
                    <a:pt x="697630" y="127799"/>
                    <a:pt x="574204" y="247248"/>
                    <a:pt x="443439" y="369321"/>
                  </a:cubicBezTo>
                  <a:cubicBezTo>
                    <a:pt x="428060" y="383671"/>
                    <a:pt x="412354" y="398330"/>
                    <a:pt x="400628" y="416023"/>
                  </a:cubicBezTo>
                  <a:cubicBezTo>
                    <a:pt x="390169" y="431780"/>
                    <a:pt x="382779" y="450073"/>
                    <a:pt x="375647" y="467767"/>
                  </a:cubicBezTo>
                  <a:cubicBezTo>
                    <a:pt x="374173" y="471419"/>
                    <a:pt x="372698" y="475054"/>
                    <a:pt x="371206" y="478689"/>
                  </a:cubicBezTo>
                  <a:cubicBezTo>
                    <a:pt x="354199" y="519888"/>
                    <a:pt x="333367" y="559441"/>
                    <a:pt x="313205" y="597692"/>
                  </a:cubicBezTo>
                  <a:cubicBezTo>
                    <a:pt x="296369" y="629650"/>
                    <a:pt x="280286" y="660871"/>
                    <a:pt x="264753" y="691047"/>
                  </a:cubicBezTo>
                  <a:cubicBezTo>
                    <a:pt x="186589" y="842763"/>
                    <a:pt x="119106" y="973819"/>
                    <a:pt x="4183" y="11078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6" name="任意多边形: 形状 605">
              <a:extLst>
                <a:ext uri="{FF2B5EF4-FFF2-40B4-BE49-F238E27FC236}">
                  <a16:creationId xmlns:a16="http://schemas.microsoft.com/office/drawing/2014/main" id="{8568C177-880C-2BD1-FD5A-BACE66F1B947}"/>
                </a:ext>
              </a:extLst>
            </p:cNvPr>
            <p:cNvSpPr/>
            <p:nvPr/>
          </p:nvSpPr>
          <p:spPr>
            <a:xfrm>
              <a:off x="3517788" y="4611524"/>
              <a:ext cx="841596" cy="45485"/>
            </a:xfrm>
            <a:custGeom>
              <a:avLst/>
              <a:gdLst>
                <a:gd name="connsiteX0" fmla="*/ 776120 w 841596"/>
                <a:gd name="connsiteY0" fmla="*/ 45486 h 45485"/>
                <a:gd name="connsiteX1" fmla="*/ 654888 w 841596"/>
                <a:gd name="connsiteY1" fmla="*/ 30553 h 45485"/>
                <a:gd name="connsiteX2" fmla="*/ 612094 w 841596"/>
                <a:gd name="connsiteY2" fmla="*/ 22923 h 45485"/>
                <a:gd name="connsiteX3" fmla="*/ 319737 w 841596"/>
                <a:gd name="connsiteY3" fmla="*/ 23420 h 45485"/>
                <a:gd name="connsiteX4" fmla="*/ 173473 w 841596"/>
                <a:gd name="connsiteY4" fmla="*/ 32696 h 45485"/>
                <a:gd name="connsiteX5" fmla="*/ 153362 w 841596"/>
                <a:gd name="connsiteY5" fmla="*/ 33295 h 45485"/>
                <a:gd name="connsiteX6" fmla="*/ 11436 w 841596"/>
                <a:gd name="connsiteY6" fmla="*/ 13408 h 45485"/>
                <a:gd name="connsiteX7" fmla="*/ 0 w 841596"/>
                <a:gd name="connsiteY7" fmla="*/ 669 h 45485"/>
                <a:gd name="connsiteX8" fmla="*/ 5555 w 841596"/>
                <a:gd name="connsiteY8" fmla="*/ 0 h 45485"/>
                <a:gd name="connsiteX9" fmla="*/ 13939 w 841596"/>
                <a:gd name="connsiteY9" fmla="*/ 8230 h 45485"/>
                <a:gd name="connsiteX10" fmla="*/ 153173 w 841596"/>
                <a:gd name="connsiteY10" fmla="*/ 27518 h 45485"/>
                <a:gd name="connsiteX11" fmla="*/ 173336 w 841596"/>
                <a:gd name="connsiteY11" fmla="*/ 26918 h 45485"/>
                <a:gd name="connsiteX12" fmla="*/ 319274 w 841596"/>
                <a:gd name="connsiteY12" fmla="*/ 17659 h 45485"/>
                <a:gd name="connsiteX13" fmla="*/ 612951 w 841596"/>
                <a:gd name="connsiteY13" fmla="*/ 17214 h 45485"/>
                <a:gd name="connsiteX14" fmla="*/ 655865 w 841596"/>
                <a:gd name="connsiteY14" fmla="*/ 24860 h 45485"/>
                <a:gd name="connsiteX15" fmla="*/ 834533 w 841596"/>
                <a:gd name="connsiteY15" fmla="*/ 34050 h 45485"/>
                <a:gd name="connsiteX16" fmla="*/ 834825 w 841596"/>
                <a:gd name="connsiteY16" fmla="*/ 33278 h 45485"/>
                <a:gd name="connsiteX17" fmla="*/ 838271 w 841596"/>
                <a:gd name="connsiteY17" fmla="*/ 30501 h 45485"/>
                <a:gd name="connsiteX18" fmla="*/ 839231 w 841596"/>
                <a:gd name="connsiteY18" fmla="*/ 36210 h 45485"/>
                <a:gd name="connsiteX19" fmla="*/ 839848 w 841596"/>
                <a:gd name="connsiteY19" fmla="*/ 35799 h 45485"/>
                <a:gd name="connsiteX20" fmla="*/ 839779 w 841596"/>
                <a:gd name="connsiteY20" fmla="*/ 35027 h 45485"/>
                <a:gd name="connsiteX21" fmla="*/ 841597 w 841596"/>
                <a:gd name="connsiteY21" fmla="*/ 38473 h 45485"/>
                <a:gd name="connsiteX22" fmla="*/ 837876 w 841596"/>
                <a:gd name="connsiteY22" fmla="*/ 39245 h 45485"/>
                <a:gd name="connsiteX23" fmla="*/ 776120 w 841596"/>
                <a:gd name="connsiteY23" fmla="*/ 45486 h 45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1596" h="45485">
                  <a:moveTo>
                    <a:pt x="776120" y="45486"/>
                  </a:moveTo>
                  <a:cubicBezTo>
                    <a:pt x="735349" y="45486"/>
                    <a:pt x="695881" y="38165"/>
                    <a:pt x="654888" y="30553"/>
                  </a:cubicBezTo>
                  <a:cubicBezTo>
                    <a:pt x="640966" y="27964"/>
                    <a:pt x="626581" y="25306"/>
                    <a:pt x="612094" y="22923"/>
                  </a:cubicBezTo>
                  <a:cubicBezTo>
                    <a:pt x="515567" y="7098"/>
                    <a:pt x="416006" y="15396"/>
                    <a:pt x="319737" y="23420"/>
                  </a:cubicBezTo>
                  <a:cubicBezTo>
                    <a:pt x="271783" y="27415"/>
                    <a:pt x="222199" y="31564"/>
                    <a:pt x="173473" y="32696"/>
                  </a:cubicBezTo>
                  <a:cubicBezTo>
                    <a:pt x="166787" y="32850"/>
                    <a:pt x="160066" y="33073"/>
                    <a:pt x="153362" y="33295"/>
                  </a:cubicBezTo>
                  <a:cubicBezTo>
                    <a:pt x="105442" y="34873"/>
                    <a:pt x="55876" y="36519"/>
                    <a:pt x="11436" y="13408"/>
                  </a:cubicBezTo>
                  <a:cubicBezTo>
                    <a:pt x="6172" y="10664"/>
                    <a:pt x="703" y="7012"/>
                    <a:pt x="0" y="669"/>
                  </a:cubicBezTo>
                  <a:lnTo>
                    <a:pt x="5555" y="0"/>
                  </a:lnTo>
                  <a:cubicBezTo>
                    <a:pt x="5966" y="3618"/>
                    <a:pt x="10030" y="6190"/>
                    <a:pt x="13939" y="8230"/>
                  </a:cubicBezTo>
                  <a:cubicBezTo>
                    <a:pt x="57110" y="30673"/>
                    <a:pt x="105956" y="29061"/>
                    <a:pt x="153173" y="27518"/>
                  </a:cubicBezTo>
                  <a:cubicBezTo>
                    <a:pt x="159911" y="27295"/>
                    <a:pt x="166632" y="27072"/>
                    <a:pt x="173336" y="26918"/>
                  </a:cubicBezTo>
                  <a:cubicBezTo>
                    <a:pt x="221908" y="25786"/>
                    <a:pt x="271405" y="21654"/>
                    <a:pt x="319274" y="17659"/>
                  </a:cubicBezTo>
                  <a:cubicBezTo>
                    <a:pt x="415886" y="9601"/>
                    <a:pt x="515773" y="1269"/>
                    <a:pt x="612951" y="17214"/>
                  </a:cubicBezTo>
                  <a:cubicBezTo>
                    <a:pt x="627490" y="19597"/>
                    <a:pt x="641909" y="22271"/>
                    <a:pt x="655865" y="24860"/>
                  </a:cubicBezTo>
                  <a:cubicBezTo>
                    <a:pt x="715855" y="35987"/>
                    <a:pt x="772571" y="46497"/>
                    <a:pt x="834533" y="34050"/>
                  </a:cubicBezTo>
                  <a:cubicBezTo>
                    <a:pt x="834602" y="33793"/>
                    <a:pt x="834704" y="33536"/>
                    <a:pt x="834825" y="33278"/>
                  </a:cubicBezTo>
                  <a:cubicBezTo>
                    <a:pt x="835510" y="31804"/>
                    <a:pt x="836796" y="30775"/>
                    <a:pt x="838271" y="30501"/>
                  </a:cubicBezTo>
                  <a:lnTo>
                    <a:pt x="839231" y="36210"/>
                  </a:lnTo>
                  <a:cubicBezTo>
                    <a:pt x="839522" y="36159"/>
                    <a:pt x="839762" y="35987"/>
                    <a:pt x="839848" y="35799"/>
                  </a:cubicBezTo>
                  <a:cubicBezTo>
                    <a:pt x="839934" y="35593"/>
                    <a:pt x="839917" y="35302"/>
                    <a:pt x="839779" y="35027"/>
                  </a:cubicBezTo>
                  <a:lnTo>
                    <a:pt x="841597" y="38473"/>
                  </a:lnTo>
                  <a:lnTo>
                    <a:pt x="837876" y="39245"/>
                  </a:lnTo>
                  <a:cubicBezTo>
                    <a:pt x="816754" y="43685"/>
                    <a:pt x="796265" y="45486"/>
                    <a:pt x="776120" y="4548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7" name="任意多边形: 形状 606">
              <a:extLst>
                <a:ext uri="{FF2B5EF4-FFF2-40B4-BE49-F238E27FC236}">
                  <a16:creationId xmlns:a16="http://schemas.microsoft.com/office/drawing/2014/main" id="{0CAC2EA9-543F-41E1-48E4-C38697AB742D}"/>
                </a:ext>
              </a:extLst>
            </p:cNvPr>
            <p:cNvSpPr/>
            <p:nvPr/>
          </p:nvSpPr>
          <p:spPr>
            <a:xfrm>
              <a:off x="4107216" y="4435326"/>
              <a:ext cx="239241" cy="39740"/>
            </a:xfrm>
            <a:custGeom>
              <a:avLst/>
              <a:gdLst>
                <a:gd name="connsiteX0" fmla="*/ 192693 w 239241"/>
                <a:gd name="connsiteY0" fmla="*/ 39741 h 39740"/>
                <a:gd name="connsiteX1" fmla="*/ 142612 w 239241"/>
                <a:gd name="connsiteY1" fmla="*/ 27037 h 39740"/>
                <a:gd name="connsiteX2" fmla="*/ 130593 w 239241"/>
                <a:gd name="connsiteY2" fmla="*/ 20299 h 39740"/>
                <a:gd name="connsiteX3" fmla="*/ 89943 w 239241"/>
                <a:gd name="connsiteY3" fmla="*/ 5863 h 39740"/>
                <a:gd name="connsiteX4" fmla="*/ 65185 w 239241"/>
                <a:gd name="connsiteY4" fmla="*/ 13663 h 39740"/>
                <a:gd name="connsiteX5" fmla="*/ 44371 w 239241"/>
                <a:gd name="connsiteY5" fmla="*/ 21190 h 39740"/>
                <a:gd name="connsiteX6" fmla="*/ 0 w 239241"/>
                <a:gd name="connsiteY6" fmla="*/ 16612 h 39740"/>
                <a:gd name="connsiteX7" fmla="*/ 1371 w 239241"/>
                <a:gd name="connsiteY7" fmla="*/ 10989 h 39740"/>
                <a:gd name="connsiteX8" fmla="*/ 43291 w 239241"/>
                <a:gd name="connsiteY8" fmla="*/ 15498 h 39740"/>
                <a:gd name="connsiteX9" fmla="*/ 62956 w 239241"/>
                <a:gd name="connsiteY9" fmla="*/ 8349 h 39740"/>
                <a:gd name="connsiteX10" fmla="*/ 89583 w 239241"/>
                <a:gd name="connsiteY10" fmla="*/ 85 h 39740"/>
                <a:gd name="connsiteX11" fmla="*/ 133302 w 239241"/>
                <a:gd name="connsiteY11" fmla="*/ 15258 h 39740"/>
                <a:gd name="connsiteX12" fmla="*/ 145081 w 239241"/>
                <a:gd name="connsiteY12" fmla="*/ 21876 h 39740"/>
                <a:gd name="connsiteX13" fmla="*/ 236224 w 239241"/>
                <a:gd name="connsiteY13" fmla="*/ 21464 h 39740"/>
                <a:gd name="connsiteX14" fmla="*/ 239241 w 239241"/>
                <a:gd name="connsiteY14" fmla="*/ 26334 h 39740"/>
                <a:gd name="connsiteX15" fmla="*/ 192693 w 239241"/>
                <a:gd name="connsiteY15" fmla="*/ 39741 h 3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241" h="39740">
                  <a:moveTo>
                    <a:pt x="192693" y="39741"/>
                  </a:moveTo>
                  <a:cubicBezTo>
                    <a:pt x="176199" y="39741"/>
                    <a:pt x="158917" y="35506"/>
                    <a:pt x="142612" y="27037"/>
                  </a:cubicBezTo>
                  <a:cubicBezTo>
                    <a:pt x="138583" y="24945"/>
                    <a:pt x="134520" y="22579"/>
                    <a:pt x="130593" y="20299"/>
                  </a:cubicBezTo>
                  <a:cubicBezTo>
                    <a:pt x="117632" y="12755"/>
                    <a:pt x="104207" y="4971"/>
                    <a:pt x="89943" y="5863"/>
                  </a:cubicBezTo>
                  <a:cubicBezTo>
                    <a:pt x="81422" y="6394"/>
                    <a:pt x="73535" y="9926"/>
                    <a:pt x="65185" y="13663"/>
                  </a:cubicBezTo>
                  <a:cubicBezTo>
                    <a:pt x="58533" y="16629"/>
                    <a:pt x="51675" y="19716"/>
                    <a:pt x="44371" y="21190"/>
                  </a:cubicBezTo>
                  <a:cubicBezTo>
                    <a:pt x="29181" y="24276"/>
                    <a:pt x="13665" y="20196"/>
                    <a:pt x="0" y="16612"/>
                  </a:cubicBezTo>
                  <a:lnTo>
                    <a:pt x="1371" y="10989"/>
                  </a:lnTo>
                  <a:cubicBezTo>
                    <a:pt x="14470" y="14435"/>
                    <a:pt x="29335" y="18327"/>
                    <a:pt x="43291" y="15498"/>
                  </a:cubicBezTo>
                  <a:cubicBezTo>
                    <a:pt x="49995" y="14144"/>
                    <a:pt x="56596" y="11195"/>
                    <a:pt x="62956" y="8349"/>
                  </a:cubicBezTo>
                  <a:cubicBezTo>
                    <a:pt x="71375" y="4577"/>
                    <a:pt x="80084" y="685"/>
                    <a:pt x="89583" y="85"/>
                  </a:cubicBezTo>
                  <a:cubicBezTo>
                    <a:pt x="105510" y="-927"/>
                    <a:pt x="119638" y="7303"/>
                    <a:pt x="133302" y="15258"/>
                  </a:cubicBezTo>
                  <a:cubicBezTo>
                    <a:pt x="137160" y="17504"/>
                    <a:pt x="141155" y="19836"/>
                    <a:pt x="145081" y="21876"/>
                  </a:cubicBezTo>
                  <a:cubicBezTo>
                    <a:pt x="175942" y="37924"/>
                    <a:pt x="211724" y="37752"/>
                    <a:pt x="236224" y="21464"/>
                  </a:cubicBezTo>
                  <a:lnTo>
                    <a:pt x="239241" y="26334"/>
                  </a:lnTo>
                  <a:cubicBezTo>
                    <a:pt x="225834" y="35249"/>
                    <a:pt x="209666" y="39741"/>
                    <a:pt x="192693" y="39741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8" name="任意多边形: 形状 607">
              <a:extLst>
                <a:ext uri="{FF2B5EF4-FFF2-40B4-BE49-F238E27FC236}">
                  <a16:creationId xmlns:a16="http://schemas.microsoft.com/office/drawing/2014/main" id="{FE3701B7-3D6A-9674-FA7A-D7C84B1F2CB6}"/>
                </a:ext>
              </a:extLst>
            </p:cNvPr>
            <p:cNvSpPr/>
            <p:nvPr/>
          </p:nvSpPr>
          <p:spPr>
            <a:xfrm>
              <a:off x="3844211" y="4303995"/>
              <a:ext cx="195164" cy="257689"/>
            </a:xfrm>
            <a:custGeom>
              <a:avLst/>
              <a:gdLst>
                <a:gd name="connsiteX0" fmla="*/ 2040 w 195164"/>
                <a:gd name="connsiteY0" fmla="*/ 257689 h 257689"/>
                <a:gd name="connsiteX1" fmla="*/ 0 w 195164"/>
                <a:gd name="connsiteY1" fmla="*/ 252289 h 257689"/>
                <a:gd name="connsiteX2" fmla="*/ 137726 w 195164"/>
                <a:gd name="connsiteY2" fmla="*/ 162363 h 257689"/>
                <a:gd name="connsiteX3" fmla="*/ 187618 w 195164"/>
                <a:gd name="connsiteY3" fmla="*/ 84868 h 257689"/>
                <a:gd name="connsiteX4" fmla="*/ 157460 w 195164"/>
                <a:gd name="connsiteY4" fmla="*/ 5195 h 257689"/>
                <a:gd name="connsiteX5" fmla="*/ 159946 w 195164"/>
                <a:gd name="connsiteY5" fmla="*/ 0 h 257689"/>
                <a:gd name="connsiteX6" fmla="*/ 193070 w 195164"/>
                <a:gd name="connsiteY6" fmla="*/ 86188 h 257689"/>
                <a:gd name="connsiteX7" fmla="*/ 141549 w 195164"/>
                <a:gd name="connsiteY7" fmla="*/ 166598 h 257689"/>
                <a:gd name="connsiteX8" fmla="*/ 2040 w 195164"/>
                <a:gd name="connsiteY8" fmla="*/ 25768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164" h="257689">
                  <a:moveTo>
                    <a:pt x="2040" y="257689"/>
                  </a:moveTo>
                  <a:lnTo>
                    <a:pt x="0" y="252289"/>
                  </a:lnTo>
                  <a:cubicBezTo>
                    <a:pt x="50492" y="231835"/>
                    <a:pt x="98121" y="200733"/>
                    <a:pt x="137726" y="162363"/>
                  </a:cubicBezTo>
                  <a:cubicBezTo>
                    <a:pt x="155539" y="145098"/>
                    <a:pt x="180091" y="118301"/>
                    <a:pt x="187618" y="84868"/>
                  </a:cubicBezTo>
                  <a:cubicBezTo>
                    <a:pt x="193910" y="56956"/>
                    <a:pt x="185475" y="19545"/>
                    <a:pt x="157460" y="5195"/>
                  </a:cubicBezTo>
                  <a:lnTo>
                    <a:pt x="159946" y="0"/>
                  </a:lnTo>
                  <a:cubicBezTo>
                    <a:pt x="190550" y="15688"/>
                    <a:pt x="199842" y="56116"/>
                    <a:pt x="193070" y="86188"/>
                  </a:cubicBezTo>
                  <a:cubicBezTo>
                    <a:pt x="185183" y="121146"/>
                    <a:pt x="159894" y="148818"/>
                    <a:pt x="141549" y="166598"/>
                  </a:cubicBezTo>
                  <a:cubicBezTo>
                    <a:pt x="101447" y="205483"/>
                    <a:pt x="53201" y="236961"/>
                    <a:pt x="2040" y="257689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9" name="任意多边形: 形状 608">
              <a:extLst>
                <a:ext uri="{FF2B5EF4-FFF2-40B4-BE49-F238E27FC236}">
                  <a16:creationId xmlns:a16="http://schemas.microsoft.com/office/drawing/2014/main" id="{336691AA-BE4A-31C2-FA2E-101426506EED}"/>
                </a:ext>
              </a:extLst>
            </p:cNvPr>
            <p:cNvSpPr/>
            <p:nvPr/>
          </p:nvSpPr>
          <p:spPr>
            <a:xfrm>
              <a:off x="3784015" y="4426136"/>
              <a:ext cx="63796" cy="111750"/>
            </a:xfrm>
            <a:custGeom>
              <a:avLst/>
              <a:gdLst>
                <a:gd name="connsiteX0" fmla="*/ 58499 w 63796"/>
                <a:gd name="connsiteY0" fmla="*/ 111751 h 111750"/>
                <a:gd name="connsiteX1" fmla="*/ 0 w 63796"/>
                <a:gd name="connsiteY1" fmla="*/ 3737 h 111750"/>
                <a:gd name="connsiteX2" fmla="*/ 4269 w 63796"/>
                <a:gd name="connsiteY2" fmla="*/ 0 h 111750"/>
                <a:gd name="connsiteX3" fmla="*/ 63796 w 63796"/>
                <a:gd name="connsiteY3" fmla="*/ 109934 h 111750"/>
                <a:gd name="connsiteX4" fmla="*/ 58499 w 63796"/>
                <a:gd name="connsiteY4" fmla="*/ 111751 h 11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96" h="111750">
                  <a:moveTo>
                    <a:pt x="58499" y="111751"/>
                  </a:moveTo>
                  <a:cubicBezTo>
                    <a:pt x="45931" y="72609"/>
                    <a:pt x="25700" y="35250"/>
                    <a:pt x="0" y="3737"/>
                  </a:cubicBezTo>
                  <a:lnTo>
                    <a:pt x="4269" y="0"/>
                  </a:lnTo>
                  <a:cubicBezTo>
                    <a:pt x="30432" y="32078"/>
                    <a:pt x="51006" y="70089"/>
                    <a:pt x="63796" y="109934"/>
                  </a:cubicBezTo>
                  <a:lnTo>
                    <a:pt x="58499" y="111751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0" name="任意多边形: 形状 609">
              <a:extLst>
                <a:ext uri="{FF2B5EF4-FFF2-40B4-BE49-F238E27FC236}">
                  <a16:creationId xmlns:a16="http://schemas.microsoft.com/office/drawing/2014/main" id="{C04CDF59-1B65-A68A-921D-28425186F01D}"/>
                </a:ext>
              </a:extLst>
            </p:cNvPr>
            <p:cNvSpPr/>
            <p:nvPr/>
          </p:nvSpPr>
          <p:spPr>
            <a:xfrm>
              <a:off x="3725345" y="4457960"/>
              <a:ext cx="169958" cy="35504"/>
            </a:xfrm>
            <a:custGeom>
              <a:avLst/>
              <a:gdLst>
                <a:gd name="connsiteX0" fmla="*/ 168192 w 169958"/>
                <a:gd name="connsiteY0" fmla="*/ 35504 h 35504"/>
                <a:gd name="connsiteX1" fmla="*/ 1011 w 169958"/>
                <a:gd name="connsiteY1" fmla="*/ 8930 h 35504"/>
                <a:gd name="connsiteX2" fmla="*/ 0 w 169958"/>
                <a:gd name="connsiteY2" fmla="*/ 3237 h 35504"/>
                <a:gd name="connsiteX3" fmla="*/ 169958 w 169958"/>
                <a:gd name="connsiteY3" fmla="*/ 30001 h 35504"/>
                <a:gd name="connsiteX4" fmla="*/ 168192 w 169958"/>
                <a:gd name="connsiteY4" fmla="*/ 35504 h 3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958" h="35504">
                  <a:moveTo>
                    <a:pt x="168192" y="35504"/>
                  </a:moveTo>
                  <a:cubicBezTo>
                    <a:pt x="116637" y="17914"/>
                    <a:pt x="58207" y="-2043"/>
                    <a:pt x="1011" y="8930"/>
                  </a:cubicBezTo>
                  <a:lnTo>
                    <a:pt x="0" y="3237"/>
                  </a:lnTo>
                  <a:cubicBezTo>
                    <a:pt x="58619" y="-7993"/>
                    <a:pt x="117769" y="12204"/>
                    <a:pt x="169958" y="30001"/>
                  </a:cubicBezTo>
                  <a:lnTo>
                    <a:pt x="168192" y="35504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1" name="任意多边形: 形状 610">
              <a:extLst>
                <a:ext uri="{FF2B5EF4-FFF2-40B4-BE49-F238E27FC236}">
                  <a16:creationId xmlns:a16="http://schemas.microsoft.com/office/drawing/2014/main" id="{D64F7875-1162-EED4-15C7-E9E0A6F84B4A}"/>
                </a:ext>
              </a:extLst>
            </p:cNvPr>
            <p:cNvSpPr/>
            <p:nvPr/>
          </p:nvSpPr>
          <p:spPr>
            <a:xfrm>
              <a:off x="3838553" y="4359459"/>
              <a:ext cx="62836" cy="117957"/>
            </a:xfrm>
            <a:custGeom>
              <a:avLst/>
              <a:gdLst>
                <a:gd name="connsiteX0" fmla="*/ 57590 w 62836"/>
                <a:gd name="connsiteY0" fmla="*/ 117958 h 117957"/>
                <a:gd name="connsiteX1" fmla="*/ 51846 w 62836"/>
                <a:gd name="connsiteY1" fmla="*/ 101773 h 117957"/>
                <a:gd name="connsiteX2" fmla="*/ 0 w 62836"/>
                <a:gd name="connsiteY2" fmla="*/ 4200 h 117957"/>
                <a:gd name="connsiteX3" fmla="*/ 3858 w 62836"/>
                <a:gd name="connsiteY3" fmla="*/ 0 h 117957"/>
                <a:gd name="connsiteX4" fmla="*/ 57093 w 62836"/>
                <a:gd name="connsiteY4" fmla="*/ 99767 h 117957"/>
                <a:gd name="connsiteX5" fmla="*/ 62836 w 62836"/>
                <a:gd name="connsiteY5" fmla="*/ 115952 h 117957"/>
                <a:gd name="connsiteX6" fmla="*/ 57590 w 62836"/>
                <a:gd name="connsiteY6" fmla="*/ 117958 h 117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6" h="117957">
                  <a:moveTo>
                    <a:pt x="57590" y="117958"/>
                  </a:moveTo>
                  <a:lnTo>
                    <a:pt x="51846" y="101773"/>
                  </a:lnTo>
                  <a:cubicBezTo>
                    <a:pt x="39982" y="68340"/>
                    <a:pt x="26540" y="30432"/>
                    <a:pt x="0" y="4200"/>
                  </a:cubicBezTo>
                  <a:lnTo>
                    <a:pt x="3858" y="0"/>
                  </a:lnTo>
                  <a:cubicBezTo>
                    <a:pt x="31341" y="27158"/>
                    <a:pt x="45023" y="65734"/>
                    <a:pt x="57093" y="99767"/>
                  </a:cubicBezTo>
                  <a:lnTo>
                    <a:pt x="62836" y="115952"/>
                  </a:lnTo>
                  <a:lnTo>
                    <a:pt x="57590" y="11795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2" name="任意多边形: 形状 611">
              <a:extLst>
                <a:ext uri="{FF2B5EF4-FFF2-40B4-BE49-F238E27FC236}">
                  <a16:creationId xmlns:a16="http://schemas.microsoft.com/office/drawing/2014/main" id="{421A51D1-EC28-E014-9CA1-51BA012D0BC6}"/>
                </a:ext>
              </a:extLst>
            </p:cNvPr>
            <p:cNvSpPr/>
            <p:nvPr/>
          </p:nvSpPr>
          <p:spPr>
            <a:xfrm>
              <a:off x="3803955" y="4397554"/>
              <a:ext cx="155093" cy="44852"/>
            </a:xfrm>
            <a:custGeom>
              <a:avLst/>
              <a:gdLst>
                <a:gd name="connsiteX0" fmla="*/ 151768 w 155093"/>
                <a:gd name="connsiteY0" fmla="*/ 44852 h 44852"/>
                <a:gd name="connsiteX1" fmla="*/ 1046 w 155093"/>
                <a:gd name="connsiteY1" fmla="*/ 9156 h 44852"/>
                <a:gd name="connsiteX2" fmla="*/ 0 w 155093"/>
                <a:gd name="connsiteY2" fmla="*/ 3464 h 44852"/>
                <a:gd name="connsiteX3" fmla="*/ 155094 w 155093"/>
                <a:gd name="connsiteY3" fmla="*/ 40206 h 44852"/>
                <a:gd name="connsiteX4" fmla="*/ 151768 w 155093"/>
                <a:gd name="connsiteY4" fmla="*/ 44852 h 4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093" h="44852">
                  <a:moveTo>
                    <a:pt x="151768" y="44852"/>
                  </a:moveTo>
                  <a:cubicBezTo>
                    <a:pt x="109299" y="12277"/>
                    <a:pt x="52944" y="-1062"/>
                    <a:pt x="1046" y="9156"/>
                  </a:cubicBezTo>
                  <a:lnTo>
                    <a:pt x="0" y="3464"/>
                  </a:lnTo>
                  <a:cubicBezTo>
                    <a:pt x="53407" y="-7046"/>
                    <a:pt x="111391" y="6687"/>
                    <a:pt x="155094" y="40206"/>
                  </a:cubicBezTo>
                  <a:lnTo>
                    <a:pt x="151768" y="44852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3" name="任意多边形: 形状 612">
              <a:extLst>
                <a:ext uri="{FF2B5EF4-FFF2-40B4-BE49-F238E27FC236}">
                  <a16:creationId xmlns:a16="http://schemas.microsoft.com/office/drawing/2014/main" id="{232BE789-83BA-C9F3-E056-3D4AF280F4EB}"/>
                </a:ext>
              </a:extLst>
            </p:cNvPr>
            <p:cNvSpPr/>
            <p:nvPr/>
          </p:nvSpPr>
          <p:spPr>
            <a:xfrm>
              <a:off x="3860070" y="4333433"/>
              <a:ext cx="109522" cy="91982"/>
            </a:xfrm>
            <a:custGeom>
              <a:avLst/>
              <a:gdLst>
                <a:gd name="connsiteX0" fmla="*/ 104602 w 109522"/>
                <a:gd name="connsiteY0" fmla="*/ 91983 h 91982"/>
                <a:gd name="connsiteX1" fmla="*/ 0 w 109522"/>
                <a:gd name="connsiteY1" fmla="*/ 5195 h 91982"/>
                <a:gd name="connsiteX2" fmla="*/ 2486 w 109522"/>
                <a:gd name="connsiteY2" fmla="*/ 0 h 91982"/>
                <a:gd name="connsiteX3" fmla="*/ 109522 w 109522"/>
                <a:gd name="connsiteY3" fmla="*/ 89240 h 91982"/>
                <a:gd name="connsiteX4" fmla="*/ 104602 w 109522"/>
                <a:gd name="connsiteY4" fmla="*/ 91983 h 9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22" h="91982">
                  <a:moveTo>
                    <a:pt x="104602" y="91983"/>
                  </a:moveTo>
                  <a:cubicBezTo>
                    <a:pt x="88931" y="61825"/>
                    <a:pt x="54710" y="33433"/>
                    <a:pt x="0" y="5195"/>
                  </a:cubicBezTo>
                  <a:lnTo>
                    <a:pt x="2486" y="0"/>
                  </a:lnTo>
                  <a:cubicBezTo>
                    <a:pt x="58276" y="28804"/>
                    <a:pt x="93286" y="57985"/>
                    <a:pt x="109522" y="89240"/>
                  </a:cubicBezTo>
                  <a:lnTo>
                    <a:pt x="104602" y="9198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4" name="任意多边形: 形状 613">
              <a:extLst>
                <a:ext uri="{FF2B5EF4-FFF2-40B4-BE49-F238E27FC236}">
                  <a16:creationId xmlns:a16="http://schemas.microsoft.com/office/drawing/2014/main" id="{CE12782C-81D8-F307-AD22-D5A4F4BA6234}"/>
                </a:ext>
              </a:extLst>
            </p:cNvPr>
            <p:cNvSpPr/>
            <p:nvPr/>
          </p:nvSpPr>
          <p:spPr>
            <a:xfrm>
              <a:off x="3880037" y="4158862"/>
              <a:ext cx="189163" cy="217604"/>
            </a:xfrm>
            <a:custGeom>
              <a:avLst/>
              <a:gdLst>
                <a:gd name="connsiteX0" fmla="*/ 33371 w 189163"/>
                <a:gd name="connsiteY0" fmla="*/ 217605 h 217604"/>
                <a:gd name="connsiteX1" fmla="*/ 33903 w 189163"/>
                <a:gd name="connsiteY1" fmla="*/ 216027 h 217604"/>
                <a:gd name="connsiteX2" fmla="*/ 32874 w 189163"/>
                <a:gd name="connsiteY2" fmla="*/ 213044 h 217604"/>
                <a:gd name="connsiteX3" fmla="*/ 1533 w 189163"/>
                <a:gd name="connsiteY3" fmla="*/ 72523 h 217604"/>
                <a:gd name="connsiteX4" fmla="*/ 5442 w 189163"/>
                <a:gd name="connsiteY4" fmla="*/ 16768 h 217604"/>
                <a:gd name="connsiteX5" fmla="*/ 25365 w 189163"/>
                <a:gd name="connsiteY5" fmla="*/ 0 h 217604"/>
                <a:gd name="connsiteX6" fmla="*/ 32857 w 189163"/>
                <a:gd name="connsiteY6" fmla="*/ 2640 h 217604"/>
                <a:gd name="connsiteX7" fmla="*/ 39664 w 189163"/>
                <a:gd name="connsiteY7" fmla="*/ 16099 h 217604"/>
                <a:gd name="connsiteX8" fmla="*/ 46025 w 189163"/>
                <a:gd name="connsiteY8" fmla="*/ 184943 h 217604"/>
                <a:gd name="connsiteX9" fmla="*/ 115702 w 189163"/>
                <a:gd name="connsiteY9" fmla="*/ 92755 h 217604"/>
                <a:gd name="connsiteX10" fmla="*/ 183750 w 189163"/>
                <a:gd name="connsiteY10" fmla="*/ 53904 h 217604"/>
                <a:gd name="connsiteX11" fmla="*/ 185448 w 189163"/>
                <a:gd name="connsiteY11" fmla="*/ 53990 h 217604"/>
                <a:gd name="connsiteX12" fmla="*/ 186151 w 189163"/>
                <a:gd name="connsiteY12" fmla="*/ 55601 h 217604"/>
                <a:gd name="connsiteX13" fmla="*/ 179310 w 189163"/>
                <a:gd name="connsiteY13" fmla="*/ 99630 h 217604"/>
                <a:gd name="connsiteX14" fmla="*/ 147763 w 189163"/>
                <a:gd name="connsiteY14" fmla="*/ 128090 h 217604"/>
                <a:gd name="connsiteX15" fmla="*/ 146871 w 189163"/>
                <a:gd name="connsiteY15" fmla="*/ 128725 h 217604"/>
                <a:gd name="connsiteX16" fmla="*/ 41635 w 189163"/>
                <a:gd name="connsiteY16" fmla="*/ 210627 h 217604"/>
                <a:gd name="connsiteX17" fmla="*/ 40675 w 189163"/>
                <a:gd name="connsiteY17" fmla="*/ 213627 h 217604"/>
                <a:gd name="connsiteX18" fmla="*/ 38738 w 189163"/>
                <a:gd name="connsiteY18" fmla="*/ 213078 h 217604"/>
                <a:gd name="connsiteX19" fmla="*/ 34212 w 189163"/>
                <a:gd name="connsiteY19" fmla="*/ 216919 h 217604"/>
                <a:gd name="connsiteX20" fmla="*/ 34212 w 189163"/>
                <a:gd name="connsiteY20" fmla="*/ 216901 h 217604"/>
                <a:gd name="connsiteX21" fmla="*/ 33371 w 189163"/>
                <a:gd name="connsiteY21" fmla="*/ 217605 h 217604"/>
                <a:gd name="connsiteX22" fmla="*/ 25365 w 189163"/>
                <a:gd name="connsiteY22" fmla="*/ 5795 h 217604"/>
                <a:gd name="connsiteX23" fmla="*/ 10603 w 189163"/>
                <a:gd name="connsiteY23" fmla="*/ 18980 h 217604"/>
                <a:gd name="connsiteX24" fmla="*/ 7088 w 189163"/>
                <a:gd name="connsiteY24" fmla="*/ 71872 h 217604"/>
                <a:gd name="connsiteX25" fmla="*/ 36509 w 189163"/>
                <a:gd name="connsiteY25" fmla="*/ 206306 h 217604"/>
                <a:gd name="connsiteX26" fmla="*/ 34229 w 189163"/>
                <a:gd name="connsiteY26" fmla="*/ 17453 h 217604"/>
                <a:gd name="connsiteX27" fmla="*/ 29480 w 189163"/>
                <a:gd name="connsiteY27" fmla="*/ 7269 h 217604"/>
                <a:gd name="connsiteX28" fmla="*/ 25365 w 189163"/>
                <a:gd name="connsiteY28" fmla="*/ 5795 h 217604"/>
                <a:gd name="connsiteX29" fmla="*/ 181059 w 189163"/>
                <a:gd name="connsiteY29" fmla="*/ 59630 h 217604"/>
                <a:gd name="connsiteX30" fmla="*/ 119679 w 189163"/>
                <a:gd name="connsiteY30" fmla="*/ 96818 h 217604"/>
                <a:gd name="connsiteX31" fmla="*/ 45544 w 189163"/>
                <a:gd name="connsiteY31" fmla="*/ 199877 h 217604"/>
                <a:gd name="connsiteX32" fmla="*/ 143682 w 189163"/>
                <a:gd name="connsiteY32" fmla="*/ 123958 h 217604"/>
                <a:gd name="connsiteX33" fmla="*/ 144574 w 189163"/>
                <a:gd name="connsiteY33" fmla="*/ 123324 h 217604"/>
                <a:gd name="connsiteX34" fmla="*/ 174783 w 189163"/>
                <a:gd name="connsiteY34" fmla="*/ 96218 h 217604"/>
                <a:gd name="connsiteX35" fmla="*/ 181710 w 189163"/>
                <a:gd name="connsiteY35" fmla="*/ 59630 h 217604"/>
                <a:gd name="connsiteX36" fmla="*/ 181059 w 189163"/>
                <a:gd name="connsiteY36" fmla="*/ 59630 h 217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89163" h="217604">
                  <a:moveTo>
                    <a:pt x="33371" y="217605"/>
                  </a:moveTo>
                  <a:lnTo>
                    <a:pt x="33903" y="216027"/>
                  </a:lnTo>
                  <a:lnTo>
                    <a:pt x="32874" y="213044"/>
                  </a:lnTo>
                  <a:cubicBezTo>
                    <a:pt x="17272" y="167661"/>
                    <a:pt x="6728" y="120392"/>
                    <a:pt x="1533" y="72523"/>
                  </a:cubicBezTo>
                  <a:cubicBezTo>
                    <a:pt x="-370" y="55018"/>
                    <a:pt x="-1776" y="34839"/>
                    <a:pt x="5442" y="16768"/>
                  </a:cubicBezTo>
                  <a:cubicBezTo>
                    <a:pt x="8700" y="8641"/>
                    <a:pt x="16775" y="0"/>
                    <a:pt x="25365" y="0"/>
                  </a:cubicBezTo>
                  <a:cubicBezTo>
                    <a:pt x="28108" y="0"/>
                    <a:pt x="30628" y="892"/>
                    <a:pt x="32857" y="2640"/>
                  </a:cubicBezTo>
                  <a:cubicBezTo>
                    <a:pt x="37023" y="5915"/>
                    <a:pt x="38498" y="11076"/>
                    <a:pt x="39664" y="16099"/>
                  </a:cubicBezTo>
                  <a:cubicBezTo>
                    <a:pt x="52420" y="71100"/>
                    <a:pt x="54563" y="128982"/>
                    <a:pt x="46025" y="184943"/>
                  </a:cubicBezTo>
                  <a:cubicBezTo>
                    <a:pt x="63015" y="149950"/>
                    <a:pt x="89539" y="120323"/>
                    <a:pt x="115702" y="92755"/>
                  </a:cubicBezTo>
                  <a:cubicBezTo>
                    <a:pt x="135573" y="71821"/>
                    <a:pt x="157638" y="52515"/>
                    <a:pt x="183750" y="53904"/>
                  </a:cubicBezTo>
                  <a:lnTo>
                    <a:pt x="185448" y="53990"/>
                  </a:lnTo>
                  <a:lnTo>
                    <a:pt x="186151" y="55601"/>
                  </a:lnTo>
                  <a:cubicBezTo>
                    <a:pt x="192991" y="71220"/>
                    <a:pt x="187094" y="88589"/>
                    <a:pt x="179310" y="99630"/>
                  </a:cubicBezTo>
                  <a:cubicBezTo>
                    <a:pt x="170943" y="111494"/>
                    <a:pt x="159164" y="119929"/>
                    <a:pt x="147763" y="128090"/>
                  </a:cubicBezTo>
                  <a:lnTo>
                    <a:pt x="146871" y="128725"/>
                  </a:lnTo>
                  <a:cubicBezTo>
                    <a:pt x="110918" y="154477"/>
                    <a:pt x="75514" y="182029"/>
                    <a:pt x="41635" y="210627"/>
                  </a:cubicBezTo>
                  <a:cubicBezTo>
                    <a:pt x="41310" y="211621"/>
                    <a:pt x="40984" y="212632"/>
                    <a:pt x="40675" y="213627"/>
                  </a:cubicBezTo>
                  <a:lnTo>
                    <a:pt x="38738" y="213078"/>
                  </a:lnTo>
                  <a:lnTo>
                    <a:pt x="34212" y="216919"/>
                  </a:lnTo>
                  <a:lnTo>
                    <a:pt x="34212" y="216901"/>
                  </a:lnTo>
                  <a:lnTo>
                    <a:pt x="33371" y="217605"/>
                  </a:lnTo>
                  <a:close/>
                  <a:moveTo>
                    <a:pt x="25365" y="5795"/>
                  </a:moveTo>
                  <a:cubicBezTo>
                    <a:pt x="19690" y="5795"/>
                    <a:pt x="13157" y="12619"/>
                    <a:pt x="10603" y="18980"/>
                  </a:cubicBezTo>
                  <a:cubicBezTo>
                    <a:pt x="3882" y="35782"/>
                    <a:pt x="5254" y="55087"/>
                    <a:pt x="7088" y="71872"/>
                  </a:cubicBezTo>
                  <a:cubicBezTo>
                    <a:pt x="12043" y="117615"/>
                    <a:pt x="21936" y="162809"/>
                    <a:pt x="36509" y="206306"/>
                  </a:cubicBezTo>
                  <a:cubicBezTo>
                    <a:pt x="49299" y="144293"/>
                    <a:pt x="48528" y="79056"/>
                    <a:pt x="34229" y="17453"/>
                  </a:cubicBezTo>
                  <a:cubicBezTo>
                    <a:pt x="33303" y="13459"/>
                    <a:pt x="32171" y="9378"/>
                    <a:pt x="29480" y="7269"/>
                  </a:cubicBezTo>
                  <a:cubicBezTo>
                    <a:pt x="28228" y="6275"/>
                    <a:pt x="26873" y="5795"/>
                    <a:pt x="25365" y="5795"/>
                  </a:cubicBezTo>
                  <a:close/>
                  <a:moveTo>
                    <a:pt x="181059" y="59630"/>
                  </a:moveTo>
                  <a:cubicBezTo>
                    <a:pt x="158136" y="59630"/>
                    <a:pt x="138025" y="77512"/>
                    <a:pt x="119679" y="96818"/>
                  </a:cubicBezTo>
                  <a:cubicBezTo>
                    <a:pt x="90807" y="127250"/>
                    <a:pt x="61507" y="160169"/>
                    <a:pt x="45544" y="199877"/>
                  </a:cubicBezTo>
                  <a:cubicBezTo>
                    <a:pt x="77263" y="173422"/>
                    <a:pt x="110232" y="147910"/>
                    <a:pt x="143682" y="123958"/>
                  </a:cubicBezTo>
                  <a:lnTo>
                    <a:pt x="144574" y="123324"/>
                  </a:lnTo>
                  <a:cubicBezTo>
                    <a:pt x="155598" y="115437"/>
                    <a:pt x="166983" y="107294"/>
                    <a:pt x="174783" y="96218"/>
                  </a:cubicBezTo>
                  <a:cubicBezTo>
                    <a:pt x="182979" y="84594"/>
                    <a:pt x="185602" y="70449"/>
                    <a:pt x="181710" y="59630"/>
                  </a:cubicBezTo>
                  <a:cubicBezTo>
                    <a:pt x="181487" y="59630"/>
                    <a:pt x="181264" y="59630"/>
                    <a:pt x="181059" y="5963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5" name="任意多边形: 形状 614">
              <a:extLst>
                <a:ext uri="{FF2B5EF4-FFF2-40B4-BE49-F238E27FC236}">
                  <a16:creationId xmlns:a16="http://schemas.microsoft.com/office/drawing/2014/main" id="{28B76F9C-A0CF-2360-61C2-187658ACEF3D}"/>
                </a:ext>
              </a:extLst>
            </p:cNvPr>
            <p:cNvSpPr/>
            <p:nvPr/>
          </p:nvSpPr>
          <p:spPr>
            <a:xfrm>
              <a:off x="6554884" y="3162985"/>
              <a:ext cx="441588" cy="781913"/>
            </a:xfrm>
            <a:custGeom>
              <a:avLst/>
              <a:gdLst>
                <a:gd name="connsiteX0" fmla="*/ 44255 w 441588"/>
                <a:gd name="connsiteY0" fmla="*/ 106497 h 781913"/>
                <a:gd name="connsiteX1" fmla="*/ 48438 w 441588"/>
                <a:gd name="connsiteY1" fmla="*/ 137479 h 781913"/>
                <a:gd name="connsiteX2" fmla="*/ 64657 w 441588"/>
                <a:gd name="connsiteY2" fmla="*/ 208116 h 781913"/>
                <a:gd name="connsiteX3" fmla="*/ 90529 w 441588"/>
                <a:gd name="connsiteY3" fmla="*/ 236474 h 781913"/>
                <a:gd name="connsiteX4" fmla="*/ 118733 w 441588"/>
                <a:gd name="connsiteY4" fmla="*/ 260288 h 781913"/>
                <a:gd name="connsiteX5" fmla="*/ 124425 w 441588"/>
                <a:gd name="connsiteY5" fmla="*/ 286469 h 781913"/>
                <a:gd name="connsiteX6" fmla="*/ 121373 w 441588"/>
                <a:gd name="connsiteY6" fmla="*/ 341127 h 781913"/>
                <a:gd name="connsiteX7" fmla="*/ 6587 w 441588"/>
                <a:gd name="connsiteY7" fmla="*/ 369159 h 781913"/>
                <a:gd name="connsiteX8" fmla="*/ 27916 w 441588"/>
                <a:gd name="connsiteY8" fmla="*/ 466200 h 781913"/>
                <a:gd name="connsiteX9" fmla="*/ 110794 w 441588"/>
                <a:gd name="connsiteY9" fmla="*/ 527853 h 781913"/>
                <a:gd name="connsiteX10" fmla="*/ 211796 w 441588"/>
                <a:gd name="connsiteY10" fmla="*/ 676466 h 781913"/>
                <a:gd name="connsiteX11" fmla="*/ 303590 w 441588"/>
                <a:gd name="connsiteY11" fmla="*/ 775238 h 781913"/>
                <a:gd name="connsiteX12" fmla="*/ 416473 w 441588"/>
                <a:gd name="connsiteY12" fmla="*/ 768586 h 781913"/>
                <a:gd name="connsiteX13" fmla="*/ 432332 w 441588"/>
                <a:gd name="connsiteY13" fmla="*/ 759739 h 781913"/>
                <a:gd name="connsiteX14" fmla="*/ 435864 w 441588"/>
                <a:gd name="connsiteY14" fmla="*/ 748098 h 781913"/>
                <a:gd name="connsiteX15" fmla="*/ 421839 w 441588"/>
                <a:gd name="connsiteY15" fmla="*/ 517480 h 781913"/>
                <a:gd name="connsiteX16" fmla="*/ 366135 w 441588"/>
                <a:gd name="connsiteY16" fmla="*/ 324890 h 781913"/>
                <a:gd name="connsiteX17" fmla="*/ 364917 w 441588"/>
                <a:gd name="connsiteY17" fmla="*/ 25453 h 781913"/>
                <a:gd name="connsiteX18" fmla="*/ 353173 w 441588"/>
                <a:gd name="connsiteY18" fmla="*/ 2496 h 781913"/>
                <a:gd name="connsiteX19" fmla="*/ 338360 w 441588"/>
                <a:gd name="connsiteY19" fmla="*/ 27 h 781913"/>
                <a:gd name="connsiteX20" fmla="*/ 234479 w 441588"/>
                <a:gd name="connsiteY20" fmla="*/ 18029 h 781913"/>
                <a:gd name="connsiteX21" fmla="*/ 142410 w 441588"/>
                <a:gd name="connsiteY21" fmla="*/ 49182 h 781913"/>
                <a:gd name="connsiteX22" fmla="*/ 103834 w 441588"/>
                <a:gd name="connsiteY22" fmla="*/ 41124 h 781913"/>
                <a:gd name="connsiteX23" fmla="*/ 59925 w 441588"/>
                <a:gd name="connsiteY23" fmla="*/ 49302 h 781913"/>
                <a:gd name="connsiteX24" fmla="*/ 42935 w 441588"/>
                <a:gd name="connsiteY24" fmla="*/ 62435 h 781913"/>
                <a:gd name="connsiteX25" fmla="*/ 44255 w 441588"/>
                <a:gd name="connsiteY25" fmla="*/ 106497 h 78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1588" h="781913">
                  <a:moveTo>
                    <a:pt x="44255" y="106497"/>
                  </a:moveTo>
                  <a:cubicBezTo>
                    <a:pt x="46278" y="118139"/>
                    <a:pt x="48421" y="129386"/>
                    <a:pt x="48438" y="137479"/>
                  </a:cubicBezTo>
                  <a:cubicBezTo>
                    <a:pt x="48472" y="163299"/>
                    <a:pt x="47512" y="187988"/>
                    <a:pt x="64657" y="208116"/>
                  </a:cubicBezTo>
                  <a:cubicBezTo>
                    <a:pt x="72904" y="217786"/>
                    <a:pt x="80671" y="228519"/>
                    <a:pt x="90529" y="236474"/>
                  </a:cubicBezTo>
                  <a:cubicBezTo>
                    <a:pt x="100130" y="244206"/>
                    <a:pt x="112286" y="248938"/>
                    <a:pt x="118733" y="260288"/>
                  </a:cubicBezTo>
                  <a:cubicBezTo>
                    <a:pt x="123156" y="268072"/>
                    <a:pt x="123842" y="277468"/>
                    <a:pt x="124425" y="286469"/>
                  </a:cubicBezTo>
                  <a:cubicBezTo>
                    <a:pt x="125608" y="304797"/>
                    <a:pt x="126739" y="323622"/>
                    <a:pt x="121373" y="341127"/>
                  </a:cubicBezTo>
                  <a:cubicBezTo>
                    <a:pt x="80294" y="324531"/>
                    <a:pt x="29870" y="321582"/>
                    <a:pt x="6587" y="369159"/>
                  </a:cubicBezTo>
                  <a:cubicBezTo>
                    <a:pt x="-8844" y="400672"/>
                    <a:pt x="4701" y="440311"/>
                    <a:pt x="27916" y="466200"/>
                  </a:cubicBezTo>
                  <a:cubicBezTo>
                    <a:pt x="51147" y="492089"/>
                    <a:pt x="82402" y="508256"/>
                    <a:pt x="110794" y="527853"/>
                  </a:cubicBezTo>
                  <a:cubicBezTo>
                    <a:pt x="164544" y="564972"/>
                    <a:pt x="182769" y="620196"/>
                    <a:pt x="211796" y="676466"/>
                  </a:cubicBezTo>
                  <a:cubicBezTo>
                    <a:pt x="231684" y="715025"/>
                    <a:pt x="262665" y="759585"/>
                    <a:pt x="303590" y="775238"/>
                  </a:cubicBezTo>
                  <a:cubicBezTo>
                    <a:pt x="339543" y="788989"/>
                    <a:pt x="379440" y="778839"/>
                    <a:pt x="416473" y="768586"/>
                  </a:cubicBezTo>
                  <a:cubicBezTo>
                    <a:pt x="422405" y="766940"/>
                    <a:pt x="428817" y="764951"/>
                    <a:pt x="432332" y="759739"/>
                  </a:cubicBezTo>
                  <a:cubicBezTo>
                    <a:pt x="434595" y="756379"/>
                    <a:pt x="435281" y="752161"/>
                    <a:pt x="435864" y="748098"/>
                  </a:cubicBezTo>
                  <a:cubicBezTo>
                    <a:pt x="446819" y="671339"/>
                    <a:pt x="442002" y="592215"/>
                    <a:pt x="421839" y="517480"/>
                  </a:cubicBezTo>
                  <a:cubicBezTo>
                    <a:pt x="404402" y="452861"/>
                    <a:pt x="375616" y="391276"/>
                    <a:pt x="366135" y="324890"/>
                  </a:cubicBezTo>
                  <a:cubicBezTo>
                    <a:pt x="351990" y="225895"/>
                    <a:pt x="381874" y="123968"/>
                    <a:pt x="364917" y="25453"/>
                  </a:cubicBezTo>
                  <a:cubicBezTo>
                    <a:pt x="363392" y="16624"/>
                    <a:pt x="360768" y="6782"/>
                    <a:pt x="353173" y="2496"/>
                  </a:cubicBezTo>
                  <a:cubicBezTo>
                    <a:pt x="348733" y="-7"/>
                    <a:pt x="343418" y="-76"/>
                    <a:pt x="338360" y="27"/>
                  </a:cubicBezTo>
                  <a:cubicBezTo>
                    <a:pt x="303504" y="764"/>
                    <a:pt x="267688" y="7108"/>
                    <a:pt x="234479" y="18029"/>
                  </a:cubicBezTo>
                  <a:cubicBezTo>
                    <a:pt x="204475" y="27888"/>
                    <a:pt x="175140" y="51496"/>
                    <a:pt x="142410" y="49182"/>
                  </a:cubicBezTo>
                  <a:cubicBezTo>
                    <a:pt x="129311" y="48256"/>
                    <a:pt x="116898" y="42495"/>
                    <a:pt x="103834" y="41124"/>
                  </a:cubicBezTo>
                  <a:cubicBezTo>
                    <a:pt x="88900" y="39546"/>
                    <a:pt x="73950" y="43764"/>
                    <a:pt x="59925" y="49302"/>
                  </a:cubicBezTo>
                  <a:cubicBezTo>
                    <a:pt x="53136" y="51976"/>
                    <a:pt x="45884" y="55560"/>
                    <a:pt x="42935" y="62435"/>
                  </a:cubicBezTo>
                  <a:cubicBezTo>
                    <a:pt x="38700" y="72379"/>
                    <a:pt x="41357" y="89815"/>
                    <a:pt x="44255" y="106497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6" name="任意多边形: 形状 615">
              <a:extLst>
                <a:ext uri="{FF2B5EF4-FFF2-40B4-BE49-F238E27FC236}">
                  <a16:creationId xmlns:a16="http://schemas.microsoft.com/office/drawing/2014/main" id="{524CBBF4-FCE1-7844-8B17-87F7AB53F6AE}"/>
                </a:ext>
              </a:extLst>
            </p:cNvPr>
            <p:cNvSpPr/>
            <p:nvPr/>
          </p:nvSpPr>
          <p:spPr>
            <a:xfrm>
              <a:off x="6552042" y="3160097"/>
              <a:ext cx="447227" cy="787692"/>
            </a:xfrm>
            <a:custGeom>
              <a:avLst/>
              <a:gdLst>
                <a:gd name="connsiteX0" fmla="*/ 345111 w 447227"/>
                <a:gd name="connsiteY0" fmla="*/ 787693 h 787692"/>
                <a:gd name="connsiteX1" fmla="*/ 305472 w 447227"/>
                <a:gd name="connsiteY1" fmla="*/ 780835 h 787692"/>
                <a:gd name="connsiteX2" fmla="*/ 212186 w 447227"/>
                <a:gd name="connsiteY2" fmla="*/ 680708 h 787692"/>
                <a:gd name="connsiteX3" fmla="*/ 196533 w 447227"/>
                <a:gd name="connsiteY3" fmla="*/ 648955 h 787692"/>
                <a:gd name="connsiteX4" fmla="*/ 112094 w 447227"/>
                <a:gd name="connsiteY4" fmla="*/ 533141 h 787692"/>
                <a:gd name="connsiteX5" fmla="*/ 89463 w 447227"/>
                <a:gd name="connsiteY5" fmla="*/ 518242 h 787692"/>
                <a:gd name="connsiteX6" fmla="*/ 28735 w 447227"/>
                <a:gd name="connsiteY6" fmla="*/ 471042 h 787692"/>
                <a:gd name="connsiteX7" fmla="*/ 6961 w 447227"/>
                <a:gd name="connsiteY7" fmla="*/ 370726 h 787692"/>
                <a:gd name="connsiteX8" fmla="*/ 73294 w 447227"/>
                <a:gd name="connsiteY8" fmla="*/ 330110 h 787692"/>
                <a:gd name="connsiteX9" fmla="*/ 122415 w 447227"/>
                <a:gd name="connsiteY9" fmla="*/ 340191 h 787692"/>
                <a:gd name="connsiteX10" fmla="*/ 124507 w 447227"/>
                <a:gd name="connsiteY10" fmla="*/ 289562 h 787692"/>
                <a:gd name="connsiteX11" fmla="*/ 119192 w 447227"/>
                <a:gd name="connsiteY11" fmla="*/ 264650 h 787692"/>
                <a:gd name="connsiteX12" fmla="*/ 101344 w 447227"/>
                <a:gd name="connsiteY12" fmla="*/ 248431 h 787692"/>
                <a:gd name="connsiteX13" fmla="*/ 91674 w 447227"/>
                <a:gd name="connsiteY13" fmla="*/ 241642 h 787692"/>
                <a:gd name="connsiteX14" fmla="*/ 71169 w 447227"/>
                <a:gd name="connsiteY14" fmla="*/ 219850 h 787692"/>
                <a:gd name="connsiteX15" fmla="*/ 65408 w 447227"/>
                <a:gd name="connsiteY15" fmla="*/ 212924 h 787692"/>
                <a:gd name="connsiteX16" fmla="*/ 48486 w 447227"/>
                <a:gd name="connsiteY16" fmla="*/ 144395 h 787692"/>
                <a:gd name="connsiteX17" fmla="*/ 48486 w 447227"/>
                <a:gd name="connsiteY17" fmla="*/ 140366 h 787692"/>
                <a:gd name="connsiteX18" fmla="*/ 45005 w 447227"/>
                <a:gd name="connsiteY18" fmla="*/ 113603 h 787692"/>
                <a:gd name="connsiteX19" fmla="*/ 44354 w 447227"/>
                <a:gd name="connsiteY19" fmla="*/ 109899 h 787692"/>
                <a:gd name="connsiteX20" fmla="*/ 43257 w 447227"/>
                <a:gd name="connsiteY20" fmla="*/ 64156 h 787692"/>
                <a:gd name="connsiteX21" fmla="*/ 61807 w 447227"/>
                <a:gd name="connsiteY21" fmla="*/ 49498 h 787692"/>
                <a:gd name="connsiteX22" fmla="*/ 100281 w 447227"/>
                <a:gd name="connsiteY22" fmla="*/ 40788 h 787692"/>
                <a:gd name="connsiteX23" fmla="*/ 107002 w 447227"/>
                <a:gd name="connsiteY23" fmla="*/ 41131 h 787692"/>
                <a:gd name="connsiteX24" fmla="*/ 125793 w 447227"/>
                <a:gd name="connsiteY24" fmla="*/ 45160 h 787692"/>
                <a:gd name="connsiteX25" fmla="*/ 145492 w 447227"/>
                <a:gd name="connsiteY25" fmla="*/ 49189 h 787692"/>
                <a:gd name="connsiteX26" fmla="*/ 205843 w 447227"/>
                <a:gd name="connsiteY26" fmla="*/ 31478 h 787692"/>
                <a:gd name="connsiteX27" fmla="*/ 236515 w 447227"/>
                <a:gd name="connsiteY27" fmla="*/ 18174 h 787692"/>
                <a:gd name="connsiteX28" fmla="*/ 341185 w 447227"/>
                <a:gd name="connsiteY28" fmla="*/ 34 h 787692"/>
                <a:gd name="connsiteX29" fmla="*/ 343586 w 447227"/>
                <a:gd name="connsiteY29" fmla="*/ 0 h 787692"/>
                <a:gd name="connsiteX30" fmla="*/ 357387 w 447227"/>
                <a:gd name="connsiteY30" fmla="*/ 2846 h 787692"/>
                <a:gd name="connsiteX31" fmla="*/ 370555 w 447227"/>
                <a:gd name="connsiteY31" fmla="*/ 27843 h 787692"/>
                <a:gd name="connsiteX32" fmla="*/ 371926 w 447227"/>
                <a:gd name="connsiteY32" fmla="*/ 182731 h 787692"/>
                <a:gd name="connsiteX33" fmla="*/ 371789 w 447227"/>
                <a:gd name="connsiteY33" fmla="*/ 327367 h 787692"/>
                <a:gd name="connsiteX34" fmla="*/ 404793 w 447227"/>
                <a:gd name="connsiteY34" fmla="*/ 448188 h 787692"/>
                <a:gd name="connsiteX35" fmla="*/ 427425 w 447227"/>
                <a:gd name="connsiteY35" fmla="*/ 519579 h 787692"/>
                <a:gd name="connsiteX36" fmla="*/ 441518 w 447227"/>
                <a:gd name="connsiteY36" fmla="*/ 751397 h 787692"/>
                <a:gd name="connsiteX37" fmla="*/ 437506 w 447227"/>
                <a:gd name="connsiteY37" fmla="*/ 764273 h 787692"/>
                <a:gd name="connsiteX38" fmla="*/ 420069 w 447227"/>
                <a:gd name="connsiteY38" fmla="*/ 774251 h 787692"/>
                <a:gd name="connsiteX39" fmla="*/ 345111 w 447227"/>
                <a:gd name="connsiteY39" fmla="*/ 787693 h 787692"/>
                <a:gd name="connsiteX40" fmla="*/ 73278 w 447227"/>
                <a:gd name="connsiteY40" fmla="*/ 335888 h 787692"/>
                <a:gd name="connsiteX41" fmla="*/ 11933 w 447227"/>
                <a:gd name="connsiteY41" fmla="*/ 373332 h 787692"/>
                <a:gd name="connsiteX42" fmla="*/ 32815 w 447227"/>
                <a:gd name="connsiteY42" fmla="*/ 467099 h 787692"/>
                <a:gd name="connsiteX43" fmla="*/ 92394 w 447227"/>
                <a:gd name="connsiteY43" fmla="*/ 513321 h 787692"/>
                <a:gd name="connsiteX44" fmla="*/ 115180 w 447227"/>
                <a:gd name="connsiteY44" fmla="*/ 528323 h 787692"/>
                <a:gd name="connsiteX45" fmla="*/ 201522 w 447227"/>
                <a:gd name="connsiteY45" fmla="*/ 646383 h 787692"/>
                <a:gd name="connsiteX46" fmla="*/ 217107 w 447227"/>
                <a:gd name="connsiteY46" fmla="*/ 677982 h 787692"/>
                <a:gd name="connsiteX47" fmla="*/ 307392 w 447227"/>
                <a:gd name="connsiteY47" fmla="*/ 775400 h 787692"/>
                <a:gd name="connsiteX48" fmla="*/ 345094 w 447227"/>
                <a:gd name="connsiteY48" fmla="*/ 781898 h 787692"/>
                <a:gd name="connsiteX49" fmla="*/ 418578 w 447227"/>
                <a:gd name="connsiteY49" fmla="*/ 768662 h 787692"/>
                <a:gd name="connsiteX50" fmla="*/ 432877 w 447227"/>
                <a:gd name="connsiteY50" fmla="*/ 760964 h 787692"/>
                <a:gd name="connsiteX51" fmla="*/ 435946 w 447227"/>
                <a:gd name="connsiteY51" fmla="*/ 750557 h 787692"/>
                <a:gd name="connsiteX52" fmla="*/ 422007 w 447227"/>
                <a:gd name="connsiteY52" fmla="*/ 521140 h 787692"/>
                <a:gd name="connsiteX53" fmla="*/ 399495 w 447227"/>
                <a:gd name="connsiteY53" fmla="*/ 450108 h 787692"/>
                <a:gd name="connsiteX54" fmla="*/ 366234 w 447227"/>
                <a:gd name="connsiteY54" fmla="*/ 328189 h 787692"/>
                <a:gd name="connsiteX55" fmla="*/ 366337 w 447227"/>
                <a:gd name="connsiteY55" fmla="*/ 182268 h 787692"/>
                <a:gd name="connsiteX56" fmla="*/ 365051 w 447227"/>
                <a:gd name="connsiteY56" fmla="*/ 28821 h 787692"/>
                <a:gd name="connsiteX57" fmla="*/ 354713 w 447227"/>
                <a:gd name="connsiteY57" fmla="*/ 7887 h 787692"/>
                <a:gd name="connsiteX58" fmla="*/ 343586 w 447227"/>
                <a:gd name="connsiteY58" fmla="*/ 5744 h 787692"/>
                <a:gd name="connsiteX59" fmla="*/ 341305 w 447227"/>
                <a:gd name="connsiteY59" fmla="*/ 5778 h 787692"/>
                <a:gd name="connsiteX60" fmla="*/ 238213 w 447227"/>
                <a:gd name="connsiteY60" fmla="*/ 23643 h 787692"/>
                <a:gd name="connsiteX61" fmla="*/ 208226 w 447227"/>
                <a:gd name="connsiteY61" fmla="*/ 36673 h 787692"/>
                <a:gd name="connsiteX62" fmla="*/ 145115 w 447227"/>
                <a:gd name="connsiteY62" fmla="*/ 54915 h 787692"/>
                <a:gd name="connsiteX63" fmla="*/ 124387 w 447227"/>
                <a:gd name="connsiteY63" fmla="*/ 50715 h 787692"/>
                <a:gd name="connsiteX64" fmla="*/ 106436 w 447227"/>
                <a:gd name="connsiteY64" fmla="*/ 46840 h 787692"/>
                <a:gd name="connsiteX65" fmla="*/ 100281 w 447227"/>
                <a:gd name="connsiteY65" fmla="*/ 46514 h 787692"/>
                <a:gd name="connsiteX66" fmla="*/ 63814 w 447227"/>
                <a:gd name="connsiteY66" fmla="*/ 54847 h 787692"/>
                <a:gd name="connsiteX67" fmla="*/ 48383 w 447227"/>
                <a:gd name="connsiteY67" fmla="*/ 66454 h 787692"/>
                <a:gd name="connsiteX68" fmla="*/ 49875 w 447227"/>
                <a:gd name="connsiteY68" fmla="*/ 108819 h 787692"/>
                <a:gd name="connsiteX69" fmla="*/ 50526 w 447227"/>
                <a:gd name="connsiteY69" fmla="*/ 112523 h 787692"/>
                <a:gd name="connsiteX70" fmla="*/ 54109 w 447227"/>
                <a:gd name="connsiteY70" fmla="*/ 140315 h 787692"/>
                <a:gd name="connsiteX71" fmla="*/ 54109 w 447227"/>
                <a:gd name="connsiteY71" fmla="*/ 144344 h 787692"/>
                <a:gd name="connsiteX72" fmla="*/ 69626 w 447227"/>
                <a:gd name="connsiteY72" fmla="*/ 209032 h 787692"/>
                <a:gd name="connsiteX73" fmla="*/ 75455 w 447227"/>
                <a:gd name="connsiteY73" fmla="*/ 216044 h 787692"/>
                <a:gd name="connsiteX74" fmla="*/ 95120 w 447227"/>
                <a:gd name="connsiteY74" fmla="*/ 237012 h 787692"/>
                <a:gd name="connsiteX75" fmla="*/ 104344 w 447227"/>
                <a:gd name="connsiteY75" fmla="*/ 243476 h 787692"/>
                <a:gd name="connsiteX76" fmla="*/ 124027 w 447227"/>
                <a:gd name="connsiteY76" fmla="*/ 261650 h 787692"/>
                <a:gd name="connsiteX77" fmla="*/ 130096 w 447227"/>
                <a:gd name="connsiteY77" fmla="*/ 289099 h 787692"/>
                <a:gd name="connsiteX78" fmla="*/ 126924 w 447227"/>
                <a:gd name="connsiteY78" fmla="*/ 344820 h 787692"/>
                <a:gd name="connsiteX79" fmla="*/ 126015 w 447227"/>
                <a:gd name="connsiteY79" fmla="*/ 347769 h 787692"/>
                <a:gd name="connsiteX80" fmla="*/ 123238 w 447227"/>
                <a:gd name="connsiteY80" fmla="*/ 346638 h 787692"/>
                <a:gd name="connsiteX81" fmla="*/ 73278 w 447227"/>
                <a:gd name="connsiteY81" fmla="*/ 335888 h 7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447227" h="787692">
                  <a:moveTo>
                    <a:pt x="345111" y="787693"/>
                  </a:moveTo>
                  <a:cubicBezTo>
                    <a:pt x="330487" y="787693"/>
                    <a:pt x="317525" y="785447"/>
                    <a:pt x="305472" y="780835"/>
                  </a:cubicBezTo>
                  <a:cubicBezTo>
                    <a:pt x="262610" y="764427"/>
                    <a:pt x="231080" y="717330"/>
                    <a:pt x="212186" y="680708"/>
                  </a:cubicBezTo>
                  <a:cubicBezTo>
                    <a:pt x="206683" y="670044"/>
                    <a:pt x="201522" y="659328"/>
                    <a:pt x="196533" y="648955"/>
                  </a:cubicBezTo>
                  <a:cubicBezTo>
                    <a:pt x="175205" y="604653"/>
                    <a:pt x="155076" y="562819"/>
                    <a:pt x="112094" y="533141"/>
                  </a:cubicBezTo>
                  <a:cubicBezTo>
                    <a:pt x="104687" y="528031"/>
                    <a:pt x="96955" y="523060"/>
                    <a:pt x="89463" y="518242"/>
                  </a:cubicBezTo>
                  <a:cubicBezTo>
                    <a:pt x="68151" y="504560"/>
                    <a:pt x="46120" y="490415"/>
                    <a:pt x="28735" y="471042"/>
                  </a:cubicBezTo>
                  <a:cubicBezTo>
                    <a:pt x="5898" y="445599"/>
                    <a:pt x="-9687" y="404708"/>
                    <a:pt x="6961" y="370726"/>
                  </a:cubicBezTo>
                  <a:cubicBezTo>
                    <a:pt x="19974" y="344152"/>
                    <a:pt x="42896" y="330110"/>
                    <a:pt x="73294" y="330110"/>
                  </a:cubicBezTo>
                  <a:cubicBezTo>
                    <a:pt x="88314" y="330110"/>
                    <a:pt x="105236" y="333590"/>
                    <a:pt x="122415" y="340191"/>
                  </a:cubicBezTo>
                  <a:cubicBezTo>
                    <a:pt x="126719" y="323749"/>
                    <a:pt x="125553" y="305644"/>
                    <a:pt x="124507" y="289562"/>
                  </a:cubicBezTo>
                  <a:cubicBezTo>
                    <a:pt x="123975" y="281332"/>
                    <a:pt x="123358" y="272005"/>
                    <a:pt x="119192" y="264650"/>
                  </a:cubicBezTo>
                  <a:cubicBezTo>
                    <a:pt x="115094" y="257432"/>
                    <a:pt x="108408" y="253060"/>
                    <a:pt x="101344" y="248431"/>
                  </a:cubicBezTo>
                  <a:cubicBezTo>
                    <a:pt x="98121" y="246322"/>
                    <a:pt x="94777" y="244128"/>
                    <a:pt x="91674" y="241642"/>
                  </a:cubicBezTo>
                  <a:cubicBezTo>
                    <a:pt x="83908" y="235384"/>
                    <a:pt x="77427" y="227480"/>
                    <a:pt x="71169" y="219850"/>
                  </a:cubicBezTo>
                  <a:cubicBezTo>
                    <a:pt x="69248" y="217519"/>
                    <a:pt x="67345" y="215187"/>
                    <a:pt x="65408" y="212924"/>
                  </a:cubicBezTo>
                  <a:cubicBezTo>
                    <a:pt x="48451" y="193036"/>
                    <a:pt x="48469" y="169410"/>
                    <a:pt x="48486" y="144395"/>
                  </a:cubicBezTo>
                  <a:lnTo>
                    <a:pt x="48486" y="140366"/>
                  </a:lnTo>
                  <a:cubicBezTo>
                    <a:pt x="48486" y="133405"/>
                    <a:pt x="46788" y="123787"/>
                    <a:pt x="45005" y="113603"/>
                  </a:cubicBezTo>
                  <a:lnTo>
                    <a:pt x="44354" y="109899"/>
                  </a:lnTo>
                  <a:cubicBezTo>
                    <a:pt x="41199" y="91794"/>
                    <a:pt x="38747" y="74666"/>
                    <a:pt x="43257" y="64156"/>
                  </a:cubicBezTo>
                  <a:cubicBezTo>
                    <a:pt x="46583" y="56373"/>
                    <a:pt x="54504" y="52378"/>
                    <a:pt x="61807" y="49498"/>
                  </a:cubicBezTo>
                  <a:cubicBezTo>
                    <a:pt x="71271" y="45760"/>
                    <a:pt x="85553" y="40788"/>
                    <a:pt x="100281" y="40788"/>
                  </a:cubicBezTo>
                  <a:cubicBezTo>
                    <a:pt x="102561" y="40788"/>
                    <a:pt x="104824" y="40908"/>
                    <a:pt x="107002" y="41131"/>
                  </a:cubicBezTo>
                  <a:cubicBezTo>
                    <a:pt x="113448" y="41817"/>
                    <a:pt x="119723" y="43514"/>
                    <a:pt x="125793" y="45160"/>
                  </a:cubicBezTo>
                  <a:cubicBezTo>
                    <a:pt x="132531" y="46994"/>
                    <a:pt x="138891" y="48709"/>
                    <a:pt x="145492" y="49189"/>
                  </a:cubicBezTo>
                  <a:cubicBezTo>
                    <a:pt x="166478" y="50698"/>
                    <a:pt x="186469" y="40925"/>
                    <a:pt x="205843" y="31478"/>
                  </a:cubicBezTo>
                  <a:cubicBezTo>
                    <a:pt x="215855" y="26609"/>
                    <a:pt x="226211" y="21551"/>
                    <a:pt x="236515" y="18174"/>
                  </a:cubicBezTo>
                  <a:cubicBezTo>
                    <a:pt x="270359" y="7047"/>
                    <a:pt x="306552" y="771"/>
                    <a:pt x="341185" y="34"/>
                  </a:cubicBezTo>
                  <a:cubicBezTo>
                    <a:pt x="341974" y="17"/>
                    <a:pt x="342780" y="0"/>
                    <a:pt x="343586" y="0"/>
                  </a:cubicBezTo>
                  <a:cubicBezTo>
                    <a:pt x="347906" y="0"/>
                    <a:pt x="352947" y="343"/>
                    <a:pt x="357387" y="2846"/>
                  </a:cubicBezTo>
                  <a:cubicBezTo>
                    <a:pt x="366045" y="7732"/>
                    <a:pt x="368892" y="18225"/>
                    <a:pt x="370555" y="27843"/>
                  </a:cubicBezTo>
                  <a:cubicBezTo>
                    <a:pt x="379350" y="78970"/>
                    <a:pt x="375578" y="131725"/>
                    <a:pt x="371926" y="182731"/>
                  </a:cubicBezTo>
                  <a:cubicBezTo>
                    <a:pt x="368515" y="230412"/>
                    <a:pt x="364983" y="279704"/>
                    <a:pt x="371789" y="327367"/>
                  </a:cubicBezTo>
                  <a:cubicBezTo>
                    <a:pt x="377704" y="368789"/>
                    <a:pt x="391472" y="409165"/>
                    <a:pt x="404793" y="448188"/>
                  </a:cubicBezTo>
                  <a:cubicBezTo>
                    <a:pt x="412714" y="471436"/>
                    <a:pt x="420909" y="495473"/>
                    <a:pt x="427425" y="519579"/>
                  </a:cubicBezTo>
                  <a:cubicBezTo>
                    <a:pt x="447604" y="594400"/>
                    <a:pt x="452474" y="674553"/>
                    <a:pt x="441518" y="751397"/>
                  </a:cubicBezTo>
                  <a:cubicBezTo>
                    <a:pt x="440987" y="755117"/>
                    <a:pt x="440249" y="760192"/>
                    <a:pt x="437506" y="764273"/>
                  </a:cubicBezTo>
                  <a:cubicBezTo>
                    <a:pt x="433563" y="770119"/>
                    <a:pt x="427013" y="772331"/>
                    <a:pt x="420069" y="774251"/>
                  </a:cubicBezTo>
                  <a:cubicBezTo>
                    <a:pt x="394489" y="781349"/>
                    <a:pt x="369526" y="787693"/>
                    <a:pt x="345111" y="787693"/>
                  </a:cubicBezTo>
                  <a:close/>
                  <a:moveTo>
                    <a:pt x="73278" y="335888"/>
                  </a:moveTo>
                  <a:cubicBezTo>
                    <a:pt x="44731" y="335888"/>
                    <a:pt x="24088" y="348489"/>
                    <a:pt x="11933" y="373332"/>
                  </a:cubicBezTo>
                  <a:cubicBezTo>
                    <a:pt x="-3480" y="404828"/>
                    <a:pt x="11315" y="443130"/>
                    <a:pt x="32815" y="467099"/>
                  </a:cubicBezTo>
                  <a:cubicBezTo>
                    <a:pt x="49703" y="485907"/>
                    <a:pt x="71409" y="499845"/>
                    <a:pt x="92394" y="513321"/>
                  </a:cubicBezTo>
                  <a:cubicBezTo>
                    <a:pt x="99921" y="518156"/>
                    <a:pt x="107705" y="523163"/>
                    <a:pt x="115180" y="528323"/>
                  </a:cubicBezTo>
                  <a:cubicBezTo>
                    <a:pt x="159397" y="558859"/>
                    <a:pt x="179851" y="601361"/>
                    <a:pt x="201522" y="646383"/>
                  </a:cubicBezTo>
                  <a:cubicBezTo>
                    <a:pt x="206494" y="656705"/>
                    <a:pt x="211638" y="667386"/>
                    <a:pt x="217107" y="677982"/>
                  </a:cubicBezTo>
                  <a:cubicBezTo>
                    <a:pt x="235538" y="713729"/>
                    <a:pt x="266176" y="759643"/>
                    <a:pt x="307392" y="775400"/>
                  </a:cubicBezTo>
                  <a:cubicBezTo>
                    <a:pt x="318828" y="779772"/>
                    <a:pt x="331156" y="781898"/>
                    <a:pt x="345094" y="781898"/>
                  </a:cubicBezTo>
                  <a:cubicBezTo>
                    <a:pt x="368823" y="781898"/>
                    <a:pt x="393392" y="775640"/>
                    <a:pt x="418578" y="768662"/>
                  </a:cubicBezTo>
                  <a:cubicBezTo>
                    <a:pt x="424476" y="767033"/>
                    <a:pt x="430013" y="765216"/>
                    <a:pt x="432877" y="760964"/>
                  </a:cubicBezTo>
                  <a:cubicBezTo>
                    <a:pt x="434711" y="758237"/>
                    <a:pt x="435346" y="754637"/>
                    <a:pt x="435946" y="750557"/>
                  </a:cubicBezTo>
                  <a:cubicBezTo>
                    <a:pt x="446799" y="674519"/>
                    <a:pt x="441981" y="595189"/>
                    <a:pt x="422007" y="521140"/>
                  </a:cubicBezTo>
                  <a:cubicBezTo>
                    <a:pt x="415543" y="497205"/>
                    <a:pt x="407382" y="473270"/>
                    <a:pt x="399495" y="450108"/>
                  </a:cubicBezTo>
                  <a:cubicBezTo>
                    <a:pt x="386088" y="410811"/>
                    <a:pt x="372235" y="370178"/>
                    <a:pt x="366234" y="328189"/>
                  </a:cubicBezTo>
                  <a:cubicBezTo>
                    <a:pt x="359342" y="279892"/>
                    <a:pt x="362891" y="230274"/>
                    <a:pt x="366337" y="182268"/>
                  </a:cubicBezTo>
                  <a:cubicBezTo>
                    <a:pt x="369972" y="131622"/>
                    <a:pt x="373727" y="79227"/>
                    <a:pt x="365051" y="28821"/>
                  </a:cubicBezTo>
                  <a:cubicBezTo>
                    <a:pt x="363628" y="20557"/>
                    <a:pt x="361297" y="11607"/>
                    <a:pt x="354713" y="7887"/>
                  </a:cubicBezTo>
                  <a:cubicBezTo>
                    <a:pt x="351370" y="6001"/>
                    <a:pt x="347203" y="5744"/>
                    <a:pt x="343586" y="5744"/>
                  </a:cubicBezTo>
                  <a:cubicBezTo>
                    <a:pt x="342814" y="5744"/>
                    <a:pt x="342060" y="5761"/>
                    <a:pt x="341305" y="5778"/>
                  </a:cubicBezTo>
                  <a:cubicBezTo>
                    <a:pt x="307204" y="6498"/>
                    <a:pt x="271560" y="12670"/>
                    <a:pt x="238213" y="23643"/>
                  </a:cubicBezTo>
                  <a:cubicBezTo>
                    <a:pt x="228251" y="26918"/>
                    <a:pt x="218530" y="31650"/>
                    <a:pt x="208226" y="36673"/>
                  </a:cubicBezTo>
                  <a:cubicBezTo>
                    <a:pt x="188235" y="46411"/>
                    <a:pt x="167507" y="56493"/>
                    <a:pt x="145115" y="54915"/>
                  </a:cubicBezTo>
                  <a:cubicBezTo>
                    <a:pt x="137983" y="54401"/>
                    <a:pt x="131073" y="52532"/>
                    <a:pt x="124387" y="50715"/>
                  </a:cubicBezTo>
                  <a:cubicBezTo>
                    <a:pt x="118523" y="49120"/>
                    <a:pt x="112454" y="47474"/>
                    <a:pt x="106436" y="46840"/>
                  </a:cubicBezTo>
                  <a:cubicBezTo>
                    <a:pt x="104430" y="46634"/>
                    <a:pt x="102356" y="46514"/>
                    <a:pt x="100281" y="46514"/>
                  </a:cubicBezTo>
                  <a:cubicBezTo>
                    <a:pt x="86479" y="46514"/>
                    <a:pt x="72849" y="51264"/>
                    <a:pt x="63814" y="54847"/>
                  </a:cubicBezTo>
                  <a:cubicBezTo>
                    <a:pt x="57264" y="57419"/>
                    <a:pt x="50886" y="60625"/>
                    <a:pt x="48383" y="66454"/>
                  </a:cubicBezTo>
                  <a:cubicBezTo>
                    <a:pt x="44526" y="75455"/>
                    <a:pt x="47011" y="92326"/>
                    <a:pt x="49875" y="108819"/>
                  </a:cubicBezTo>
                  <a:lnTo>
                    <a:pt x="50526" y="112523"/>
                  </a:lnTo>
                  <a:cubicBezTo>
                    <a:pt x="52360" y="122964"/>
                    <a:pt x="54092" y="132839"/>
                    <a:pt x="54109" y="140315"/>
                  </a:cubicBezTo>
                  <a:lnTo>
                    <a:pt x="54109" y="144344"/>
                  </a:lnTo>
                  <a:cubicBezTo>
                    <a:pt x="54092" y="168227"/>
                    <a:pt x="54075" y="190772"/>
                    <a:pt x="69626" y="209032"/>
                  </a:cubicBezTo>
                  <a:cubicBezTo>
                    <a:pt x="71580" y="211329"/>
                    <a:pt x="73518" y="213678"/>
                    <a:pt x="75455" y="216044"/>
                  </a:cubicBezTo>
                  <a:cubicBezTo>
                    <a:pt x="81524" y="223451"/>
                    <a:pt x="87817" y="231132"/>
                    <a:pt x="95120" y="237012"/>
                  </a:cubicBezTo>
                  <a:cubicBezTo>
                    <a:pt x="98001" y="239327"/>
                    <a:pt x="101224" y="241436"/>
                    <a:pt x="104344" y="243476"/>
                  </a:cubicBezTo>
                  <a:cubicBezTo>
                    <a:pt x="111665" y="248259"/>
                    <a:pt x="119243" y="253214"/>
                    <a:pt x="124027" y="261650"/>
                  </a:cubicBezTo>
                  <a:cubicBezTo>
                    <a:pt x="128862" y="270188"/>
                    <a:pt x="129530" y="280235"/>
                    <a:pt x="130096" y="289099"/>
                  </a:cubicBezTo>
                  <a:cubicBezTo>
                    <a:pt x="131228" y="306655"/>
                    <a:pt x="132531" y="326561"/>
                    <a:pt x="126924" y="344820"/>
                  </a:cubicBezTo>
                  <a:lnTo>
                    <a:pt x="126015" y="347769"/>
                  </a:lnTo>
                  <a:lnTo>
                    <a:pt x="123238" y="346638"/>
                  </a:lnTo>
                  <a:cubicBezTo>
                    <a:pt x="105699" y="339625"/>
                    <a:pt x="88434" y="335888"/>
                    <a:pt x="73278" y="3358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8" name="任意多边形: 形状 617">
              <a:extLst>
                <a:ext uri="{FF2B5EF4-FFF2-40B4-BE49-F238E27FC236}">
                  <a16:creationId xmlns:a16="http://schemas.microsoft.com/office/drawing/2014/main" id="{0DBE8382-B0D9-D20C-975D-20E8CD28651E}"/>
                </a:ext>
              </a:extLst>
            </p:cNvPr>
            <p:cNvSpPr/>
            <p:nvPr/>
          </p:nvSpPr>
          <p:spPr>
            <a:xfrm>
              <a:off x="6653537" y="3203714"/>
              <a:ext cx="26938" cy="219267"/>
            </a:xfrm>
            <a:custGeom>
              <a:avLst/>
              <a:gdLst>
                <a:gd name="connsiteX0" fmla="*/ 25258 w 26938"/>
                <a:gd name="connsiteY0" fmla="*/ 219267 h 219267"/>
                <a:gd name="connsiteX1" fmla="*/ 19703 w 26938"/>
                <a:gd name="connsiteY1" fmla="*/ 218547 h 219267"/>
                <a:gd name="connsiteX2" fmla="*/ 18897 w 26938"/>
                <a:gd name="connsiteY2" fmla="*/ 180005 h 219267"/>
                <a:gd name="connsiteX3" fmla="*/ 10685 w 26938"/>
                <a:gd name="connsiteY3" fmla="*/ 162929 h 219267"/>
                <a:gd name="connsiteX4" fmla="*/ 689 w 26938"/>
                <a:gd name="connsiteY4" fmla="*/ 139492 h 219267"/>
                <a:gd name="connsiteX5" fmla="*/ 8747 w 26938"/>
                <a:gd name="connsiteY5" fmla="*/ 97795 h 219267"/>
                <a:gd name="connsiteX6" fmla="*/ 13050 w 26938"/>
                <a:gd name="connsiteY6" fmla="*/ 86359 h 219267"/>
                <a:gd name="connsiteX7" fmla="*/ 2678 w 26938"/>
                <a:gd name="connsiteY7" fmla="*/ 3703 h 219267"/>
                <a:gd name="connsiteX8" fmla="*/ 6964 w 26938"/>
                <a:gd name="connsiteY8" fmla="*/ 0 h 219267"/>
                <a:gd name="connsiteX9" fmla="*/ 18314 w 26938"/>
                <a:gd name="connsiteY9" fmla="*/ 88297 h 219267"/>
                <a:gd name="connsiteX10" fmla="*/ 13925 w 26938"/>
                <a:gd name="connsiteY10" fmla="*/ 99990 h 219267"/>
                <a:gd name="connsiteX11" fmla="*/ 6175 w 26938"/>
                <a:gd name="connsiteY11" fmla="*/ 138429 h 219267"/>
                <a:gd name="connsiteX12" fmla="*/ 15485 w 26938"/>
                <a:gd name="connsiteY12" fmla="*/ 159997 h 219267"/>
                <a:gd name="connsiteX13" fmla="*/ 24195 w 26938"/>
                <a:gd name="connsiteY13" fmla="*/ 178188 h 219267"/>
                <a:gd name="connsiteX14" fmla="*/ 25258 w 26938"/>
                <a:gd name="connsiteY14" fmla="*/ 219267 h 219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38" h="219267">
                  <a:moveTo>
                    <a:pt x="25258" y="219267"/>
                  </a:moveTo>
                  <a:lnTo>
                    <a:pt x="19703" y="218547"/>
                  </a:lnTo>
                  <a:cubicBezTo>
                    <a:pt x="21160" y="206272"/>
                    <a:pt x="22823" y="192350"/>
                    <a:pt x="18897" y="180005"/>
                  </a:cubicBezTo>
                  <a:cubicBezTo>
                    <a:pt x="17011" y="174073"/>
                    <a:pt x="13942" y="168673"/>
                    <a:pt x="10685" y="162929"/>
                  </a:cubicBezTo>
                  <a:cubicBezTo>
                    <a:pt x="6535" y="155660"/>
                    <a:pt x="2266" y="148116"/>
                    <a:pt x="689" y="139492"/>
                  </a:cubicBezTo>
                  <a:cubicBezTo>
                    <a:pt x="-1951" y="125004"/>
                    <a:pt x="3484" y="111168"/>
                    <a:pt x="8747" y="97795"/>
                  </a:cubicBezTo>
                  <a:cubicBezTo>
                    <a:pt x="10222" y="94040"/>
                    <a:pt x="11747" y="90149"/>
                    <a:pt x="13050" y="86359"/>
                  </a:cubicBezTo>
                  <a:cubicBezTo>
                    <a:pt x="23218" y="56579"/>
                    <a:pt x="19137" y="24140"/>
                    <a:pt x="2678" y="3703"/>
                  </a:cubicBezTo>
                  <a:lnTo>
                    <a:pt x="6964" y="0"/>
                  </a:lnTo>
                  <a:cubicBezTo>
                    <a:pt x="24932" y="22306"/>
                    <a:pt x="29287" y="56150"/>
                    <a:pt x="18314" y="88297"/>
                  </a:cubicBezTo>
                  <a:cubicBezTo>
                    <a:pt x="16977" y="92206"/>
                    <a:pt x="15434" y="96166"/>
                    <a:pt x="13925" y="99990"/>
                  </a:cubicBezTo>
                  <a:cubicBezTo>
                    <a:pt x="8747" y="113174"/>
                    <a:pt x="3844" y="125621"/>
                    <a:pt x="6175" y="138429"/>
                  </a:cubicBezTo>
                  <a:cubicBezTo>
                    <a:pt x="7564" y="146076"/>
                    <a:pt x="11422" y="152831"/>
                    <a:pt x="15485" y="159997"/>
                  </a:cubicBezTo>
                  <a:cubicBezTo>
                    <a:pt x="18743" y="165741"/>
                    <a:pt x="22120" y="171673"/>
                    <a:pt x="24195" y="178188"/>
                  </a:cubicBezTo>
                  <a:cubicBezTo>
                    <a:pt x="28532" y="191784"/>
                    <a:pt x="26801" y="206392"/>
                    <a:pt x="25258" y="21926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9" name="任意多边形: 形状 618">
              <a:extLst>
                <a:ext uri="{FF2B5EF4-FFF2-40B4-BE49-F238E27FC236}">
                  <a16:creationId xmlns:a16="http://schemas.microsoft.com/office/drawing/2014/main" id="{224296BB-61D6-6F52-F04D-CD751BCC11F2}"/>
                </a:ext>
              </a:extLst>
            </p:cNvPr>
            <p:cNvSpPr/>
            <p:nvPr/>
          </p:nvSpPr>
          <p:spPr>
            <a:xfrm>
              <a:off x="6564077" y="3492745"/>
              <a:ext cx="236669" cy="158368"/>
            </a:xfrm>
            <a:custGeom>
              <a:avLst/>
              <a:gdLst>
                <a:gd name="connsiteX0" fmla="*/ 231766 w 236669"/>
                <a:gd name="connsiteY0" fmla="*/ 158368 h 158368"/>
                <a:gd name="connsiteX1" fmla="*/ 140315 w 236669"/>
                <a:gd name="connsiteY1" fmla="*/ 42965 h 158368"/>
                <a:gd name="connsiteX2" fmla="*/ 69215 w 236669"/>
                <a:gd name="connsiteY2" fmla="*/ 6155 h 158368"/>
                <a:gd name="connsiteX3" fmla="*/ 5281 w 236669"/>
                <a:gd name="connsiteY3" fmla="*/ 42211 h 158368"/>
                <a:gd name="connsiteX4" fmla="*/ 0 w 236669"/>
                <a:gd name="connsiteY4" fmla="*/ 40308 h 158368"/>
                <a:gd name="connsiteX5" fmla="*/ 69798 w 236669"/>
                <a:gd name="connsiteY5" fmla="*/ 394 h 158368"/>
                <a:gd name="connsiteX6" fmla="*/ 143881 w 236669"/>
                <a:gd name="connsiteY6" fmla="*/ 38507 h 158368"/>
                <a:gd name="connsiteX7" fmla="*/ 236670 w 236669"/>
                <a:gd name="connsiteY7" fmla="*/ 155591 h 158368"/>
                <a:gd name="connsiteX8" fmla="*/ 231766 w 236669"/>
                <a:gd name="connsiteY8" fmla="*/ 158368 h 15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669" h="158368">
                  <a:moveTo>
                    <a:pt x="231766" y="158368"/>
                  </a:moveTo>
                  <a:cubicBezTo>
                    <a:pt x="208843" y="114683"/>
                    <a:pt x="177228" y="74769"/>
                    <a:pt x="140315" y="42965"/>
                  </a:cubicBezTo>
                  <a:cubicBezTo>
                    <a:pt x="123736" y="28683"/>
                    <a:pt x="98327" y="9327"/>
                    <a:pt x="69215" y="6155"/>
                  </a:cubicBezTo>
                  <a:cubicBezTo>
                    <a:pt x="44971" y="3515"/>
                    <a:pt x="14316" y="15276"/>
                    <a:pt x="5281" y="42211"/>
                  </a:cubicBezTo>
                  <a:lnTo>
                    <a:pt x="0" y="40308"/>
                  </a:lnTo>
                  <a:cubicBezTo>
                    <a:pt x="9979" y="10544"/>
                    <a:pt x="43377" y="-2503"/>
                    <a:pt x="69798" y="394"/>
                  </a:cubicBezTo>
                  <a:cubicBezTo>
                    <a:pt x="100418" y="3720"/>
                    <a:pt x="126736" y="23729"/>
                    <a:pt x="143881" y="38507"/>
                  </a:cubicBezTo>
                  <a:cubicBezTo>
                    <a:pt x="181326" y="70774"/>
                    <a:pt x="213404" y="111271"/>
                    <a:pt x="236670" y="155591"/>
                  </a:cubicBezTo>
                  <a:lnTo>
                    <a:pt x="231766" y="15836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0" name="任意多边形: 形状 619">
              <a:extLst>
                <a:ext uri="{FF2B5EF4-FFF2-40B4-BE49-F238E27FC236}">
                  <a16:creationId xmlns:a16="http://schemas.microsoft.com/office/drawing/2014/main" id="{F08D45E3-A7C3-DEE5-8231-63DEEF13708F}"/>
                </a:ext>
              </a:extLst>
            </p:cNvPr>
            <p:cNvSpPr/>
            <p:nvPr/>
          </p:nvSpPr>
          <p:spPr>
            <a:xfrm>
              <a:off x="6691619" y="3649604"/>
              <a:ext cx="89205" cy="70380"/>
            </a:xfrm>
            <a:custGeom>
              <a:avLst/>
              <a:gdLst>
                <a:gd name="connsiteX0" fmla="*/ 4115 w 89205"/>
                <a:gd name="connsiteY0" fmla="*/ 70380 h 70380"/>
                <a:gd name="connsiteX1" fmla="*/ 0 w 89205"/>
                <a:gd name="connsiteY1" fmla="*/ 66454 h 70380"/>
                <a:gd name="connsiteX2" fmla="*/ 86788 w 89205"/>
                <a:gd name="connsiteY2" fmla="*/ 0 h 70380"/>
                <a:gd name="connsiteX3" fmla="*/ 89205 w 89205"/>
                <a:gd name="connsiteY3" fmla="*/ 5229 h 70380"/>
                <a:gd name="connsiteX4" fmla="*/ 4115 w 89205"/>
                <a:gd name="connsiteY4" fmla="*/ 70380 h 70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05" h="70380">
                  <a:moveTo>
                    <a:pt x="4115" y="70380"/>
                  </a:moveTo>
                  <a:lnTo>
                    <a:pt x="0" y="66454"/>
                  </a:lnTo>
                  <a:cubicBezTo>
                    <a:pt x="24346" y="39056"/>
                    <a:pt x="54350" y="16082"/>
                    <a:pt x="86788" y="0"/>
                  </a:cubicBezTo>
                  <a:lnTo>
                    <a:pt x="89205" y="5229"/>
                  </a:lnTo>
                  <a:cubicBezTo>
                    <a:pt x="57419" y="21003"/>
                    <a:pt x="27998" y="43531"/>
                    <a:pt x="4115" y="7038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1" name="任意多边形: 形状 620">
              <a:extLst>
                <a:ext uri="{FF2B5EF4-FFF2-40B4-BE49-F238E27FC236}">
                  <a16:creationId xmlns:a16="http://schemas.microsoft.com/office/drawing/2014/main" id="{951CB6CE-E786-329D-62BB-17B02BCE9739}"/>
                </a:ext>
              </a:extLst>
            </p:cNvPr>
            <p:cNvSpPr/>
            <p:nvPr/>
          </p:nvSpPr>
          <p:spPr>
            <a:xfrm>
              <a:off x="6720003" y="3611919"/>
              <a:ext cx="17666" cy="157922"/>
            </a:xfrm>
            <a:custGeom>
              <a:avLst/>
              <a:gdLst>
                <a:gd name="connsiteX0" fmla="*/ 8271 w 17666"/>
                <a:gd name="connsiteY0" fmla="*/ 157923 h 157922"/>
                <a:gd name="connsiteX1" fmla="*/ 12181 w 17666"/>
                <a:gd name="connsiteY1" fmla="*/ 0 h 157922"/>
                <a:gd name="connsiteX2" fmla="*/ 17667 w 17666"/>
                <a:gd name="connsiteY2" fmla="*/ 1115 h 157922"/>
                <a:gd name="connsiteX3" fmla="*/ 13604 w 17666"/>
                <a:gd name="connsiteY3" fmla="*/ 156157 h 157922"/>
                <a:gd name="connsiteX4" fmla="*/ 8271 w 17666"/>
                <a:gd name="connsiteY4" fmla="*/ 157923 h 15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66" h="157922">
                  <a:moveTo>
                    <a:pt x="8271" y="157923"/>
                  </a:moveTo>
                  <a:cubicBezTo>
                    <a:pt x="-7759" y="105699"/>
                    <a:pt x="2837" y="49549"/>
                    <a:pt x="12181" y="0"/>
                  </a:cubicBezTo>
                  <a:lnTo>
                    <a:pt x="17667" y="1115"/>
                  </a:lnTo>
                  <a:cubicBezTo>
                    <a:pt x="8443" y="49978"/>
                    <a:pt x="-1998" y="105356"/>
                    <a:pt x="13604" y="156157"/>
                  </a:cubicBezTo>
                  <a:lnTo>
                    <a:pt x="8271" y="15792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2" name="任意多边形: 形状 621">
              <a:extLst>
                <a:ext uri="{FF2B5EF4-FFF2-40B4-BE49-F238E27FC236}">
                  <a16:creationId xmlns:a16="http://schemas.microsoft.com/office/drawing/2014/main" id="{1CE6F196-6704-0AFA-A558-B5232DD2EE32}"/>
                </a:ext>
              </a:extLst>
            </p:cNvPr>
            <p:cNvSpPr/>
            <p:nvPr/>
          </p:nvSpPr>
          <p:spPr>
            <a:xfrm>
              <a:off x="6629074" y="3607530"/>
              <a:ext cx="94537" cy="70071"/>
            </a:xfrm>
            <a:custGeom>
              <a:avLst/>
              <a:gdLst>
                <a:gd name="connsiteX0" fmla="*/ 4492 w 94537"/>
                <a:gd name="connsiteY0" fmla="*/ 70072 h 70071"/>
                <a:gd name="connsiteX1" fmla="*/ 0 w 94537"/>
                <a:gd name="connsiteY1" fmla="*/ 66626 h 70071"/>
                <a:gd name="connsiteX2" fmla="*/ 78867 w 94537"/>
                <a:gd name="connsiteY2" fmla="*/ 7012 h 70071"/>
                <a:gd name="connsiteX3" fmla="*/ 91966 w 94537"/>
                <a:gd name="connsiteY3" fmla="*/ 0 h 70071"/>
                <a:gd name="connsiteX4" fmla="*/ 94537 w 94537"/>
                <a:gd name="connsiteY4" fmla="*/ 5144 h 70071"/>
                <a:gd name="connsiteX5" fmla="*/ 81439 w 94537"/>
                <a:gd name="connsiteY5" fmla="*/ 12156 h 70071"/>
                <a:gd name="connsiteX6" fmla="*/ 4492 w 94537"/>
                <a:gd name="connsiteY6" fmla="*/ 70072 h 7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537" h="70071">
                  <a:moveTo>
                    <a:pt x="4492" y="70072"/>
                  </a:moveTo>
                  <a:lnTo>
                    <a:pt x="0" y="66626"/>
                  </a:lnTo>
                  <a:cubicBezTo>
                    <a:pt x="20042" y="38525"/>
                    <a:pt x="51298" y="21792"/>
                    <a:pt x="78867" y="7012"/>
                  </a:cubicBezTo>
                  <a:lnTo>
                    <a:pt x="91966" y="0"/>
                  </a:lnTo>
                  <a:lnTo>
                    <a:pt x="94537" y="5144"/>
                  </a:lnTo>
                  <a:lnTo>
                    <a:pt x="81439" y="12156"/>
                  </a:lnTo>
                  <a:cubicBezTo>
                    <a:pt x="54401" y="26661"/>
                    <a:pt x="23780" y="43068"/>
                    <a:pt x="4492" y="70072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3" name="任意多边形: 形状 622">
              <a:extLst>
                <a:ext uri="{FF2B5EF4-FFF2-40B4-BE49-F238E27FC236}">
                  <a16:creationId xmlns:a16="http://schemas.microsoft.com/office/drawing/2014/main" id="{D4E91E69-A190-3694-43AD-4B6BAA53DBCB}"/>
                </a:ext>
              </a:extLst>
            </p:cNvPr>
            <p:cNvSpPr/>
            <p:nvPr/>
          </p:nvSpPr>
          <p:spPr>
            <a:xfrm>
              <a:off x="6660226" y="3559319"/>
              <a:ext cx="27227" cy="145595"/>
            </a:xfrm>
            <a:custGeom>
              <a:avLst/>
              <a:gdLst>
                <a:gd name="connsiteX0" fmla="*/ 8316 w 27227"/>
                <a:gd name="connsiteY0" fmla="*/ 145595 h 145595"/>
                <a:gd name="connsiteX1" fmla="*/ 22358 w 27227"/>
                <a:gd name="connsiteY1" fmla="*/ 0 h 145595"/>
                <a:gd name="connsiteX2" fmla="*/ 27227 w 27227"/>
                <a:gd name="connsiteY2" fmla="*/ 2846 h 145595"/>
                <a:gd name="connsiteX3" fmla="*/ 13631 w 27227"/>
                <a:gd name="connsiteY3" fmla="*/ 143812 h 145595"/>
                <a:gd name="connsiteX4" fmla="*/ 8316 w 27227"/>
                <a:gd name="connsiteY4" fmla="*/ 145595 h 14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227" h="145595">
                  <a:moveTo>
                    <a:pt x="8316" y="145595"/>
                  </a:moveTo>
                  <a:cubicBezTo>
                    <a:pt x="-6532" y="98018"/>
                    <a:pt x="-1285" y="43600"/>
                    <a:pt x="22358" y="0"/>
                  </a:cubicBezTo>
                  <a:lnTo>
                    <a:pt x="27227" y="2846"/>
                  </a:lnTo>
                  <a:cubicBezTo>
                    <a:pt x="4338" y="45057"/>
                    <a:pt x="-754" y="97744"/>
                    <a:pt x="13631" y="143812"/>
                  </a:cubicBezTo>
                  <a:lnTo>
                    <a:pt x="8316" y="145595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4" name="任意多边形: 形状 623">
              <a:extLst>
                <a:ext uri="{FF2B5EF4-FFF2-40B4-BE49-F238E27FC236}">
                  <a16:creationId xmlns:a16="http://schemas.microsoft.com/office/drawing/2014/main" id="{83C6B537-40C7-EA3D-1DC0-292891729436}"/>
                </a:ext>
              </a:extLst>
            </p:cNvPr>
            <p:cNvSpPr/>
            <p:nvPr/>
          </p:nvSpPr>
          <p:spPr>
            <a:xfrm>
              <a:off x="6604711" y="3551278"/>
              <a:ext cx="67225" cy="109436"/>
            </a:xfrm>
            <a:custGeom>
              <a:avLst/>
              <a:gdLst>
                <a:gd name="connsiteX0" fmla="*/ 5280 w 67225"/>
                <a:gd name="connsiteY0" fmla="*/ 109436 h 109436"/>
                <a:gd name="connsiteX1" fmla="*/ 0 w 67225"/>
                <a:gd name="connsiteY1" fmla="*/ 107516 h 109436"/>
                <a:gd name="connsiteX2" fmla="*/ 63985 w 67225"/>
                <a:gd name="connsiteY2" fmla="*/ 0 h 109436"/>
                <a:gd name="connsiteX3" fmla="*/ 67225 w 67225"/>
                <a:gd name="connsiteY3" fmla="*/ 4715 h 109436"/>
                <a:gd name="connsiteX4" fmla="*/ 5280 w 67225"/>
                <a:gd name="connsiteY4" fmla="*/ 109436 h 10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5" h="109436">
                  <a:moveTo>
                    <a:pt x="5280" y="109436"/>
                  </a:moveTo>
                  <a:lnTo>
                    <a:pt x="0" y="107516"/>
                  </a:lnTo>
                  <a:cubicBezTo>
                    <a:pt x="18276" y="53458"/>
                    <a:pt x="39210" y="18276"/>
                    <a:pt x="63985" y="0"/>
                  </a:cubicBezTo>
                  <a:lnTo>
                    <a:pt x="67225" y="4715"/>
                  </a:lnTo>
                  <a:cubicBezTo>
                    <a:pt x="43445" y="22271"/>
                    <a:pt x="23180" y="56527"/>
                    <a:pt x="5280" y="10943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5" name="任意多边形: 形状 624">
              <a:extLst>
                <a:ext uri="{FF2B5EF4-FFF2-40B4-BE49-F238E27FC236}">
                  <a16:creationId xmlns:a16="http://schemas.microsoft.com/office/drawing/2014/main" id="{60F19120-E3DE-A5D0-EFF7-072EFF858EA7}"/>
                </a:ext>
              </a:extLst>
            </p:cNvPr>
            <p:cNvSpPr/>
            <p:nvPr/>
          </p:nvSpPr>
          <p:spPr>
            <a:xfrm>
              <a:off x="6451764" y="3481652"/>
              <a:ext cx="185179" cy="176319"/>
            </a:xfrm>
            <a:custGeom>
              <a:avLst/>
              <a:gdLst>
                <a:gd name="connsiteX0" fmla="*/ 33360 w 185179"/>
                <a:gd name="connsiteY0" fmla="*/ 176319 h 176319"/>
                <a:gd name="connsiteX1" fmla="*/ 16747 w 185179"/>
                <a:gd name="connsiteY1" fmla="*/ 174142 h 176319"/>
                <a:gd name="connsiteX2" fmla="*/ 973 w 185179"/>
                <a:gd name="connsiteY2" fmla="*/ 160957 h 176319"/>
                <a:gd name="connsiteX3" fmla="*/ 1556 w 185179"/>
                <a:gd name="connsiteY3" fmla="*/ 150259 h 176319"/>
                <a:gd name="connsiteX4" fmla="*/ 12392 w 185179"/>
                <a:gd name="connsiteY4" fmla="*/ 142424 h 176319"/>
                <a:gd name="connsiteX5" fmla="*/ 153066 w 185179"/>
                <a:gd name="connsiteY5" fmla="*/ 117872 h 176319"/>
                <a:gd name="connsiteX6" fmla="*/ 68936 w 185179"/>
                <a:gd name="connsiteY6" fmla="*/ 65271 h 176319"/>
                <a:gd name="connsiteX7" fmla="*/ 28319 w 185179"/>
                <a:gd name="connsiteY7" fmla="*/ 7355 h 176319"/>
                <a:gd name="connsiteX8" fmla="*/ 28200 w 185179"/>
                <a:gd name="connsiteY8" fmla="*/ 5606 h 176319"/>
                <a:gd name="connsiteX9" fmla="*/ 29657 w 185179"/>
                <a:gd name="connsiteY9" fmla="*/ 4681 h 176319"/>
                <a:gd name="connsiteX10" fmla="*/ 46476 w 185179"/>
                <a:gd name="connsiteY10" fmla="*/ 0 h 176319"/>
                <a:gd name="connsiteX11" fmla="*/ 68096 w 185179"/>
                <a:gd name="connsiteY11" fmla="*/ 6035 h 176319"/>
                <a:gd name="connsiteX12" fmla="*/ 95802 w 185179"/>
                <a:gd name="connsiteY12" fmla="*/ 31684 h 176319"/>
                <a:gd name="connsiteX13" fmla="*/ 96436 w 185179"/>
                <a:gd name="connsiteY13" fmla="*/ 32421 h 176319"/>
                <a:gd name="connsiteX14" fmla="*/ 177481 w 185179"/>
                <a:gd name="connsiteY14" fmla="*/ 119141 h 176319"/>
                <a:gd name="connsiteX15" fmla="*/ 180036 w 185179"/>
                <a:gd name="connsiteY15" fmla="*/ 119655 h 176319"/>
                <a:gd name="connsiteX16" fmla="*/ 179796 w 185179"/>
                <a:gd name="connsiteY16" fmla="*/ 121421 h 176319"/>
                <a:gd name="connsiteX17" fmla="*/ 184030 w 185179"/>
                <a:gd name="connsiteY17" fmla="*/ 125587 h 176319"/>
                <a:gd name="connsiteX18" fmla="*/ 184013 w 185179"/>
                <a:gd name="connsiteY18" fmla="*/ 125604 h 176319"/>
                <a:gd name="connsiteX19" fmla="*/ 185179 w 185179"/>
                <a:gd name="connsiteY19" fmla="*/ 126753 h 176319"/>
                <a:gd name="connsiteX20" fmla="*/ 182796 w 185179"/>
                <a:gd name="connsiteY20" fmla="*/ 126239 h 176319"/>
                <a:gd name="connsiteX21" fmla="*/ 180481 w 185179"/>
                <a:gd name="connsiteY21" fmla="*/ 127456 h 176319"/>
                <a:gd name="connsiteX22" fmla="*/ 64667 w 185179"/>
                <a:gd name="connsiteY22" fmla="*/ 171553 h 176319"/>
                <a:gd name="connsiteX23" fmla="*/ 33360 w 185179"/>
                <a:gd name="connsiteY23" fmla="*/ 176319 h 176319"/>
                <a:gd name="connsiteX24" fmla="*/ 143277 w 185179"/>
                <a:gd name="connsiteY24" fmla="*/ 123530 h 176319"/>
                <a:gd name="connsiteX25" fmla="*/ 14346 w 185179"/>
                <a:gd name="connsiteY25" fmla="*/ 147841 h 176319"/>
                <a:gd name="connsiteX26" fmla="*/ 6391 w 185179"/>
                <a:gd name="connsiteY26" fmla="*/ 153156 h 176319"/>
                <a:gd name="connsiteX27" fmla="*/ 6151 w 185179"/>
                <a:gd name="connsiteY27" fmla="*/ 158763 h 176319"/>
                <a:gd name="connsiteX28" fmla="*/ 18238 w 185179"/>
                <a:gd name="connsiteY28" fmla="*/ 168570 h 176319"/>
                <a:gd name="connsiteX29" fmla="*/ 33378 w 185179"/>
                <a:gd name="connsiteY29" fmla="*/ 170541 h 176319"/>
                <a:gd name="connsiteX30" fmla="*/ 63347 w 185179"/>
                <a:gd name="connsiteY30" fmla="*/ 165912 h 176319"/>
                <a:gd name="connsiteX31" fmla="*/ 173058 w 185179"/>
                <a:gd name="connsiteY31" fmla="*/ 124799 h 176319"/>
                <a:gd name="connsiteX32" fmla="*/ 143277 w 185179"/>
                <a:gd name="connsiteY32" fmla="*/ 123530 h 176319"/>
                <a:gd name="connsiteX33" fmla="*/ 34046 w 185179"/>
                <a:gd name="connsiteY33" fmla="*/ 8727 h 176319"/>
                <a:gd name="connsiteX34" fmla="*/ 72297 w 185179"/>
                <a:gd name="connsiteY34" fmla="*/ 60659 h 176319"/>
                <a:gd name="connsiteX35" fmla="*/ 166611 w 185179"/>
                <a:gd name="connsiteY35" fmla="*/ 116380 h 176319"/>
                <a:gd name="connsiteX36" fmla="*/ 92253 w 185179"/>
                <a:gd name="connsiteY36" fmla="*/ 36296 h 176319"/>
                <a:gd name="connsiteX37" fmla="*/ 91602 w 185179"/>
                <a:gd name="connsiteY37" fmla="*/ 35542 h 176319"/>
                <a:gd name="connsiteX38" fmla="*/ 65353 w 185179"/>
                <a:gd name="connsiteY38" fmla="*/ 11093 h 176319"/>
                <a:gd name="connsiteX39" fmla="*/ 46442 w 185179"/>
                <a:gd name="connsiteY39" fmla="*/ 5778 h 176319"/>
                <a:gd name="connsiteX40" fmla="*/ 34046 w 185179"/>
                <a:gd name="connsiteY40" fmla="*/ 8727 h 176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5179" h="176319">
                  <a:moveTo>
                    <a:pt x="33360" y="176319"/>
                  </a:moveTo>
                  <a:cubicBezTo>
                    <a:pt x="27360" y="176319"/>
                    <a:pt x="21907" y="175599"/>
                    <a:pt x="16747" y="174142"/>
                  </a:cubicBezTo>
                  <a:cubicBezTo>
                    <a:pt x="9752" y="172153"/>
                    <a:pt x="3254" y="166735"/>
                    <a:pt x="973" y="160957"/>
                  </a:cubicBezTo>
                  <a:cubicBezTo>
                    <a:pt x="-501" y="157254"/>
                    <a:pt x="-295" y="153568"/>
                    <a:pt x="1556" y="150259"/>
                  </a:cubicBezTo>
                  <a:cubicBezTo>
                    <a:pt x="3922" y="146007"/>
                    <a:pt x="8380" y="143984"/>
                    <a:pt x="12392" y="142424"/>
                  </a:cubicBezTo>
                  <a:cubicBezTo>
                    <a:pt x="57278" y="124867"/>
                    <a:pt x="104632" y="116535"/>
                    <a:pt x="153066" y="117872"/>
                  </a:cubicBezTo>
                  <a:cubicBezTo>
                    <a:pt x="122223" y="106128"/>
                    <a:pt x="94722" y="85639"/>
                    <a:pt x="68936" y="65271"/>
                  </a:cubicBezTo>
                  <a:cubicBezTo>
                    <a:pt x="48842" y="49395"/>
                    <a:pt x="30034" y="31393"/>
                    <a:pt x="28319" y="7355"/>
                  </a:cubicBezTo>
                  <a:lnTo>
                    <a:pt x="28200" y="5606"/>
                  </a:lnTo>
                  <a:lnTo>
                    <a:pt x="29657" y="4681"/>
                  </a:lnTo>
                  <a:cubicBezTo>
                    <a:pt x="34526" y="1577"/>
                    <a:pt x="40184" y="0"/>
                    <a:pt x="46476" y="0"/>
                  </a:cubicBezTo>
                  <a:cubicBezTo>
                    <a:pt x="53643" y="0"/>
                    <a:pt x="61306" y="2143"/>
                    <a:pt x="68096" y="6035"/>
                  </a:cubicBezTo>
                  <a:cubicBezTo>
                    <a:pt x="79137" y="12362"/>
                    <a:pt x="87607" y="22186"/>
                    <a:pt x="95802" y="31684"/>
                  </a:cubicBezTo>
                  <a:lnTo>
                    <a:pt x="96436" y="32421"/>
                  </a:lnTo>
                  <a:cubicBezTo>
                    <a:pt x="122223" y="62271"/>
                    <a:pt x="149483" y="91452"/>
                    <a:pt x="177481" y="119141"/>
                  </a:cubicBezTo>
                  <a:cubicBezTo>
                    <a:pt x="178338" y="119329"/>
                    <a:pt x="179195" y="119501"/>
                    <a:pt x="180036" y="119655"/>
                  </a:cubicBezTo>
                  <a:lnTo>
                    <a:pt x="179796" y="121421"/>
                  </a:lnTo>
                  <a:lnTo>
                    <a:pt x="184030" y="125587"/>
                  </a:lnTo>
                  <a:lnTo>
                    <a:pt x="184013" y="125604"/>
                  </a:lnTo>
                  <a:lnTo>
                    <a:pt x="185179" y="126753"/>
                  </a:lnTo>
                  <a:lnTo>
                    <a:pt x="182796" y="126239"/>
                  </a:lnTo>
                  <a:lnTo>
                    <a:pt x="180481" y="127456"/>
                  </a:lnTo>
                  <a:cubicBezTo>
                    <a:pt x="143688" y="146693"/>
                    <a:pt x="104718" y="161540"/>
                    <a:pt x="64667" y="171553"/>
                  </a:cubicBezTo>
                  <a:cubicBezTo>
                    <a:pt x="54723" y="174022"/>
                    <a:pt x="44059" y="176319"/>
                    <a:pt x="33360" y="176319"/>
                  </a:cubicBezTo>
                  <a:close/>
                  <a:moveTo>
                    <a:pt x="143277" y="123530"/>
                  </a:moveTo>
                  <a:cubicBezTo>
                    <a:pt x="98957" y="123530"/>
                    <a:pt x="55580" y="131708"/>
                    <a:pt x="14346" y="147841"/>
                  </a:cubicBezTo>
                  <a:cubicBezTo>
                    <a:pt x="11106" y="149110"/>
                    <a:pt x="7831" y="150568"/>
                    <a:pt x="6391" y="153156"/>
                  </a:cubicBezTo>
                  <a:cubicBezTo>
                    <a:pt x="5414" y="154905"/>
                    <a:pt x="5345" y="156739"/>
                    <a:pt x="6151" y="158763"/>
                  </a:cubicBezTo>
                  <a:cubicBezTo>
                    <a:pt x="7780" y="162843"/>
                    <a:pt x="12975" y="167061"/>
                    <a:pt x="18238" y="168570"/>
                  </a:cubicBezTo>
                  <a:cubicBezTo>
                    <a:pt x="22919" y="169907"/>
                    <a:pt x="27874" y="170541"/>
                    <a:pt x="33378" y="170541"/>
                  </a:cubicBezTo>
                  <a:cubicBezTo>
                    <a:pt x="43476" y="170541"/>
                    <a:pt x="53746" y="168312"/>
                    <a:pt x="63347" y="165912"/>
                  </a:cubicBezTo>
                  <a:cubicBezTo>
                    <a:pt x="101203" y="156431"/>
                    <a:pt x="138099" y="142612"/>
                    <a:pt x="173058" y="124799"/>
                  </a:cubicBezTo>
                  <a:cubicBezTo>
                    <a:pt x="163182" y="123958"/>
                    <a:pt x="153187" y="123530"/>
                    <a:pt x="143277" y="123530"/>
                  </a:cubicBezTo>
                  <a:close/>
                  <a:moveTo>
                    <a:pt x="34046" y="8727"/>
                  </a:moveTo>
                  <a:cubicBezTo>
                    <a:pt x="36412" y="29609"/>
                    <a:pt x="53780" y="46017"/>
                    <a:pt x="72297" y="60659"/>
                  </a:cubicBezTo>
                  <a:cubicBezTo>
                    <a:pt x="100946" y="83308"/>
                    <a:pt x="131704" y="106076"/>
                    <a:pt x="166611" y="116380"/>
                  </a:cubicBezTo>
                  <a:cubicBezTo>
                    <a:pt x="140945" y="90680"/>
                    <a:pt x="115965" y="63762"/>
                    <a:pt x="92253" y="36296"/>
                  </a:cubicBezTo>
                  <a:lnTo>
                    <a:pt x="91602" y="35542"/>
                  </a:lnTo>
                  <a:cubicBezTo>
                    <a:pt x="83715" y="26403"/>
                    <a:pt x="75554" y="16956"/>
                    <a:pt x="65353" y="11093"/>
                  </a:cubicBezTo>
                  <a:cubicBezTo>
                    <a:pt x="59386" y="7664"/>
                    <a:pt x="52666" y="5778"/>
                    <a:pt x="46442" y="5778"/>
                  </a:cubicBezTo>
                  <a:cubicBezTo>
                    <a:pt x="41864" y="5778"/>
                    <a:pt x="37698" y="6772"/>
                    <a:pt x="34046" y="872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1" name="任意多边形: 形状 640">
              <a:extLst>
                <a:ext uri="{FF2B5EF4-FFF2-40B4-BE49-F238E27FC236}">
                  <a16:creationId xmlns:a16="http://schemas.microsoft.com/office/drawing/2014/main" id="{7BB62DFF-2794-6F2F-4ADE-FDDDCFDBC4B3}"/>
                </a:ext>
              </a:extLst>
            </p:cNvPr>
            <p:cNvSpPr/>
            <p:nvPr/>
          </p:nvSpPr>
          <p:spPr>
            <a:xfrm>
              <a:off x="5693078" y="2480589"/>
              <a:ext cx="35893" cy="23094"/>
            </a:xfrm>
            <a:custGeom>
              <a:avLst/>
              <a:gdLst>
                <a:gd name="connsiteX0" fmla="*/ 18739 w 35893"/>
                <a:gd name="connsiteY0" fmla="*/ 0 h 23094"/>
                <a:gd name="connsiteX1" fmla="*/ 13098 w 35893"/>
                <a:gd name="connsiteY1" fmla="*/ 2366 h 23094"/>
                <a:gd name="connsiteX2" fmla="*/ 12806 w 35893"/>
                <a:gd name="connsiteY2" fmla="*/ 2829 h 23094"/>
                <a:gd name="connsiteX3" fmla="*/ 11726 w 35893"/>
                <a:gd name="connsiteY3" fmla="*/ 2400 h 23094"/>
                <a:gd name="connsiteX4" fmla="*/ 4902 w 35893"/>
                <a:gd name="connsiteY4" fmla="*/ 2726 h 23094"/>
                <a:gd name="connsiteX5" fmla="*/ 33 w 35893"/>
                <a:gd name="connsiteY5" fmla="*/ 10784 h 23094"/>
                <a:gd name="connsiteX6" fmla="*/ 6411 w 35893"/>
                <a:gd name="connsiteY6" fmla="*/ 15585 h 23094"/>
                <a:gd name="connsiteX7" fmla="*/ 7011 w 35893"/>
                <a:gd name="connsiteY7" fmla="*/ 15551 h 23094"/>
                <a:gd name="connsiteX8" fmla="*/ 13955 w 35893"/>
                <a:gd name="connsiteY8" fmla="*/ 13493 h 23094"/>
                <a:gd name="connsiteX9" fmla="*/ 14349 w 35893"/>
                <a:gd name="connsiteY9" fmla="*/ 13287 h 23094"/>
                <a:gd name="connsiteX10" fmla="*/ 15086 w 35893"/>
                <a:gd name="connsiteY10" fmla="*/ 14248 h 23094"/>
                <a:gd name="connsiteX11" fmla="*/ 15721 w 35893"/>
                <a:gd name="connsiteY11" fmla="*/ 14522 h 23094"/>
                <a:gd name="connsiteX12" fmla="*/ 16389 w 35893"/>
                <a:gd name="connsiteY12" fmla="*/ 13836 h 23094"/>
                <a:gd name="connsiteX13" fmla="*/ 16578 w 35893"/>
                <a:gd name="connsiteY13" fmla="*/ 11761 h 23094"/>
                <a:gd name="connsiteX14" fmla="*/ 17778 w 35893"/>
                <a:gd name="connsiteY14" fmla="*/ 12327 h 23094"/>
                <a:gd name="connsiteX15" fmla="*/ 17761 w 35893"/>
                <a:gd name="connsiteY15" fmla="*/ 12362 h 23094"/>
                <a:gd name="connsiteX16" fmla="*/ 19647 w 35893"/>
                <a:gd name="connsiteY16" fmla="*/ 16459 h 23094"/>
                <a:gd name="connsiteX17" fmla="*/ 20607 w 35893"/>
                <a:gd name="connsiteY17" fmla="*/ 16631 h 23094"/>
                <a:gd name="connsiteX18" fmla="*/ 22287 w 35893"/>
                <a:gd name="connsiteY18" fmla="*/ 16219 h 23094"/>
                <a:gd name="connsiteX19" fmla="*/ 26591 w 35893"/>
                <a:gd name="connsiteY19" fmla="*/ 20574 h 23094"/>
                <a:gd name="connsiteX20" fmla="*/ 30928 w 35893"/>
                <a:gd name="connsiteY20" fmla="*/ 23094 h 23094"/>
                <a:gd name="connsiteX21" fmla="*/ 32266 w 35893"/>
                <a:gd name="connsiteY21" fmla="*/ 23009 h 23094"/>
                <a:gd name="connsiteX22" fmla="*/ 35832 w 35893"/>
                <a:gd name="connsiteY22" fmla="*/ 18705 h 23094"/>
                <a:gd name="connsiteX23" fmla="*/ 31563 w 35893"/>
                <a:gd name="connsiteY23" fmla="*/ 6515 h 23094"/>
                <a:gd name="connsiteX24" fmla="*/ 23831 w 35893"/>
                <a:gd name="connsiteY24" fmla="*/ 1183 h 23094"/>
                <a:gd name="connsiteX25" fmla="*/ 18739 w 35893"/>
                <a:gd name="connsiteY25" fmla="*/ 0 h 2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094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18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6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98" y="14316"/>
                    <a:pt x="17830" y="15756"/>
                    <a:pt x="19647" y="16459"/>
                  </a:cubicBezTo>
                  <a:cubicBezTo>
                    <a:pt x="19956" y="16579"/>
                    <a:pt x="20264" y="16631"/>
                    <a:pt x="20607" y="16631"/>
                  </a:cubicBezTo>
                  <a:cubicBezTo>
                    <a:pt x="21156" y="16631"/>
                    <a:pt x="21739" y="16476"/>
                    <a:pt x="22287" y="16219"/>
                  </a:cubicBezTo>
                  <a:cubicBezTo>
                    <a:pt x="24859" y="16459"/>
                    <a:pt x="25597" y="18448"/>
                    <a:pt x="26591" y="20574"/>
                  </a:cubicBezTo>
                  <a:cubicBezTo>
                    <a:pt x="27499" y="22546"/>
                    <a:pt x="29128" y="23094"/>
                    <a:pt x="30928" y="23094"/>
                  </a:cubicBezTo>
                  <a:cubicBezTo>
                    <a:pt x="31374" y="23094"/>
                    <a:pt x="31820" y="23060"/>
                    <a:pt x="32266" y="23009"/>
                  </a:cubicBezTo>
                  <a:cubicBezTo>
                    <a:pt x="34701" y="22734"/>
                    <a:pt x="36226" y="20574"/>
                    <a:pt x="35832" y="18705"/>
                  </a:cubicBezTo>
                  <a:cubicBezTo>
                    <a:pt x="34940" y="14488"/>
                    <a:pt x="33809" y="10030"/>
                    <a:pt x="31563" y="6515"/>
                  </a:cubicBezTo>
                  <a:cubicBezTo>
                    <a:pt x="29951" y="3978"/>
                    <a:pt x="26368" y="2846"/>
                    <a:pt x="23831" y="1183"/>
                  </a:cubicBezTo>
                  <a:cubicBezTo>
                    <a:pt x="22150" y="395"/>
                    <a:pt x="20384" y="0"/>
                    <a:pt x="1873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2" name="任意多边形: 形状 641">
              <a:extLst>
                <a:ext uri="{FF2B5EF4-FFF2-40B4-BE49-F238E27FC236}">
                  <a16:creationId xmlns:a16="http://schemas.microsoft.com/office/drawing/2014/main" id="{69471E05-B570-5A46-7E2A-27F16E0C641F}"/>
                </a:ext>
              </a:extLst>
            </p:cNvPr>
            <p:cNvSpPr/>
            <p:nvPr/>
          </p:nvSpPr>
          <p:spPr>
            <a:xfrm>
              <a:off x="5701533" y="23898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3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80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41"/>
                    <a:pt x="8638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3" y="137"/>
                  </a:cubicBezTo>
                  <a:cubicBezTo>
                    <a:pt x="4369" y="51"/>
                    <a:pt x="4008" y="0"/>
                    <a:pt x="36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3" name="任意多边形: 形状 642">
              <a:extLst>
                <a:ext uri="{FF2B5EF4-FFF2-40B4-BE49-F238E27FC236}">
                  <a16:creationId xmlns:a16="http://schemas.microsoft.com/office/drawing/2014/main" id="{7F4E5854-D4FA-580A-BABE-D7BC9454273A}"/>
                </a:ext>
              </a:extLst>
            </p:cNvPr>
            <p:cNvSpPr/>
            <p:nvPr/>
          </p:nvSpPr>
          <p:spPr>
            <a:xfrm>
              <a:off x="5737155" y="2467799"/>
              <a:ext cx="13854" cy="21859"/>
            </a:xfrm>
            <a:custGeom>
              <a:avLst/>
              <a:gdLst>
                <a:gd name="connsiteX0" fmla="*/ 6928 w 13854"/>
                <a:gd name="connsiteY0" fmla="*/ 0 h 21859"/>
                <a:gd name="connsiteX1" fmla="*/ 4956 w 13854"/>
                <a:gd name="connsiteY1" fmla="*/ 943 h 21859"/>
                <a:gd name="connsiteX2" fmla="*/ 36 w 13854"/>
                <a:gd name="connsiteY2" fmla="*/ 6927 h 21859"/>
                <a:gd name="connsiteX3" fmla="*/ 6277 w 13854"/>
                <a:gd name="connsiteY3" fmla="*/ 10613 h 21859"/>
                <a:gd name="connsiteX4" fmla="*/ 8146 w 13854"/>
                <a:gd name="connsiteY4" fmla="*/ 14059 h 21859"/>
                <a:gd name="connsiteX5" fmla="*/ 7323 w 13854"/>
                <a:gd name="connsiteY5" fmla="*/ 16442 h 21859"/>
                <a:gd name="connsiteX6" fmla="*/ 10203 w 13854"/>
                <a:gd name="connsiteY6" fmla="*/ 21860 h 21859"/>
                <a:gd name="connsiteX7" fmla="*/ 13855 w 13854"/>
                <a:gd name="connsiteY7" fmla="*/ 13802 h 21859"/>
                <a:gd name="connsiteX8" fmla="*/ 12243 w 13854"/>
                <a:gd name="connsiteY8" fmla="*/ 10407 h 21859"/>
                <a:gd name="connsiteX9" fmla="*/ 9534 w 13854"/>
                <a:gd name="connsiteY9" fmla="*/ 1766 h 21859"/>
                <a:gd name="connsiteX10" fmla="*/ 6928 w 13854"/>
                <a:gd name="connsiteY10" fmla="*/ 0 h 2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54" h="21859">
                  <a:moveTo>
                    <a:pt x="6928" y="0"/>
                  </a:moveTo>
                  <a:cubicBezTo>
                    <a:pt x="6277" y="0"/>
                    <a:pt x="5608" y="309"/>
                    <a:pt x="4956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911" y="18619"/>
                    <a:pt x="8077" y="20677"/>
                    <a:pt x="10203" y="21860"/>
                  </a:cubicBezTo>
                  <a:lnTo>
                    <a:pt x="13855" y="13802"/>
                  </a:lnTo>
                  <a:cubicBezTo>
                    <a:pt x="12552" y="13099"/>
                    <a:pt x="11575" y="12413"/>
                    <a:pt x="12243" y="10407"/>
                  </a:cubicBezTo>
                  <a:cubicBezTo>
                    <a:pt x="13443" y="6841"/>
                    <a:pt x="11352" y="4406"/>
                    <a:pt x="9534" y="1766"/>
                  </a:cubicBezTo>
                  <a:cubicBezTo>
                    <a:pt x="8728" y="600"/>
                    <a:pt x="7837" y="0"/>
                    <a:pt x="6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4" name="任意多边形: 形状 643">
              <a:extLst>
                <a:ext uri="{FF2B5EF4-FFF2-40B4-BE49-F238E27FC236}">
                  <a16:creationId xmlns:a16="http://schemas.microsoft.com/office/drawing/2014/main" id="{79B4614D-CAD2-8A06-5503-7C82B1C8D14A}"/>
                </a:ext>
              </a:extLst>
            </p:cNvPr>
            <p:cNvSpPr/>
            <p:nvPr/>
          </p:nvSpPr>
          <p:spPr>
            <a:xfrm>
              <a:off x="5747358" y="2481635"/>
              <a:ext cx="6017" cy="8898"/>
            </a:xfrm>
            <a:custGeom>
              <a:avLst/>
              <a:gdLst>
                <a:gd name="connsiteX0" fmla="*/ 3652 w 6017"/>
                <a:gd name="connsiteY0" fmla="*/ 0 h 8898"/>
                <a:gd name="connsiteX1" fmla="*/ 0 w 6017"/>
                <a:gd name="connsiteY1" fmla="*/ 8058 h 8898"/>
                <a:gd name="connsiteX2" fmla="*/ 1389 w 6017"/>
                <a:gd name="connsiteY2" fmla="*/ 8658 h 8898"/>
                <a:gd name="connsiteX3" fmla="*/ 2709 w 6017"/>
                <a:gd name="connsiteY3" fmla="*/ 8898 h 8898"/>
                <a:gd name="connsiteX4" fmla="*/ 6018 w 6017"/>
                <a:gd name="connsiteY4" fmla="*/ 1612 h 8898"/>
                <a:gd name="connsiteX5" fmla="*/ 4218 w 6017"/>
                <a:gd name="connsiteY5" fmla="*/ 292 h 8898"/>
                <a:gd name="connsiteX6" fmla="*/ 3652 w 6017"/>
                <a:gd name="connsiteY6" fmla="*/ 0 h 8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" h="8898">
                  <a:moveTo>
                    <a:pt x="3652" y="0"/>
                  </a:moveTo>
                  <a:lnTo>
                    <a:pt x="0" y="8058"/>
                  </a:lnTo>
                  <a:cubicBezTo>
                    <a:pt x="429" y="8298"/>
                    <a:pt x="892" y="8504"/>
                    <a:pt x="1389" y="8658"/>
                  </a:cubicBezTo>
                  <a:cubicBezTo>
                    <a:pt x="1835" y="8795"/>
                    <a:pt x="2280" y="8864"/>
                    <a:pt x="2709" y="8898"/>
                  </a:cubicBezTo>
                  <a:cubicBezTo>
                    <a:pt x="3806" y="6464"/>
                    <a:pt x="4903" y="4046"/>
                    <a:pt x="6018" y="1612"/>
                  </a:cubicBezTo>
                  <a:cubicBezTo>
                    <a:pt x="5555" y="1132"/>
                    <a:pt x="4955" y="686"/>
                    <a:pt x="4218" y="292"/>
                  </a:cubicBezTo>
                  <a:cubicBezTo>
                    <a:pt x="4012" y="189"/>
                    <a:pt x="3823" y="103"/>
                    <a:pt x="36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5" name="任意多边形: 形状 644">
              <a:extLst>
                <a:ext uri="{FF2B5EF4-FFF2-40B4-BE49-F238E27FC236}">
                  <a16:creationId xmlns:a16="http://schemas.microsoft.com/office/drawing/2014/main" id="{722F46B0-0898-0F06-75B0-EA72D4157FDA}"/>
                </a:ext>
              </a:extLst>
            </p:cNvPr>
            <p:cNvSpPr/>
            <p:nvPr/>
          </p:nvSpPr>
          <p:spPr>
            <a:xfrm>
              <a:off x="5695611" y="2462467"/>
              <a:ext cx="6498" cy="7046"/>
            </a:xfrm>
            <a:custGeom>
              <a:avLst/>
              <a:gdLst>
                <a:gd name="connsiteX0" fmla="*/ 3552 w 6498"/>
                <a:gd name="connsiteY0" fmla="*/ 0 h 7046"/>
                <a:gd name="connsiteX1" fmla="*/ 123 w 6498"/>
                <a:gd name="connsiteY1" fmla="*/ 2400 h 7046"/>
                <a:gd name="connsiteX2" fmla="*/ 2352 w 6498"/>
                <a:gd name="connsiteY2" fmla="*/ 6961 h 7046"/>
                <a:gd name="connsiteX3" fmla="*/ 3261 w 6498"/>
                <a:gd name="connsiteY3" fmla="*/ 7047 h 7046"/>
                <a:gd name="connsiteX4" fmla="*/ 6244 w 6498"/>
                <a:gd name="connsiteY4" fmla="*/ 4852 h 7046"/>
                <a:gd name="connsiteX5" fmla="*/ 4512 w 6498"/>
                <a:gd name="connsiteY5" fmla="*/ 154 h 7046"/>
                <a:gd name="connsiteX6" fmla="*/ 3552 w 6498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8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61" y="7047"/>
                  </a:cubicBezTo>
                  <a:cubicBezTo>
                    <a:pt x="4581" y="7047"/>
                    <a:pt x="5661" y="6412"/>
                    <a:pt x="6244" y="4852"/>
                  </a:cubicBezTo>
                  <a:cubicBezTo>
                    <a:pt x="6947" y="2915"/>
                    <a:pt x="6141" y="720"/>
                    <a:pt x="4512" y="154"/>
                  </a:cubicBezTo>
                  <a:cubicBezTo>
                    <a:pt x="4187" y="51"/>
                    <a:pt x="3878" y="0"/>
                    <a:pt x="35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6" name="任意多边形: 形状 645">
              <a:extLst>
                <a:ext uri="{FF2B5EF4-FFF2-40B4-BE49-F238E27FC236}">
                  <a16:creationId xmlns:a16="http://schemas.microsoft.com/office/drawing/2014/main" id="{42F54C18-2C95-7194-BB9C-370281A66047}"/>
                </a:ext>
              </a:extLst>
            </p:cNvPr>
            <p:cNvSpPr/>
            <p:nvPr/>
          </p:nvSpPr>
          <p:spPr>
            <a:xfrm>
              <a:off x="5757019" y="2428829"/>
              <a:ext cx="14822" cy="16441"/>
            </a:xfrm>
            <a:custGeom>
              <a:avLst/>
              <a:gdLst>
                <a:gd name="connsiteX0" fmla="*/ 7484 w 14822"/>
                <a:gd name="connsiteY0" fmla="*/ 0 h 16441"/>
                <a:gd name="connsiteX1" fmla="*/ 3369 w 14822"/>
                <a:gd name="connsiteY1" fmla="*/ 2023 h 16441"/>
                <a:gd name="connsiteX2" fmla="*/ 43 w 14822"/>
                <a:gd name="connsiteY2" fmla="*/ 9876 h 16441"/>
                <a:gd name="connsiteX3" fmla="*/ 2272 w 14822"/>
                <a:gd name="connsiteY3" fmla="*/ 15345 h 16441"/>
                <a:gd name="connsiteX4" fmla="*/ 6541 w 14822"/>
                <a:gd name="connsiteY4" fmla="*/ 16442 h 16441"/>
                <a:gd name="connsiteX5" fmla="*/ 10347 w 14822"/>
                <a:gd name="connsiteY5" fmla="*/ 15568 h 16441"/>
                <a:gd name="connsiteX6" fmla="*/ 10913 w 14822"/>
                <a:gd name="connsiteY6" fmla="*/ 14608 h 16441"/>
                <a:gd name="connsiteX7" fmla="*/ 12833 w 14822"/>
                <a:gd name="connsiteY7" fmla="*/ 10321 h 16441"/>
                <a:gd name="connsiteX8" fmla="*/ 13365 w 14822"/>
                <a:gd name="connsiteY8" fmla="*/ 10081 h 16441"/>
                <a:gd name="connsiteX9" fmla="*/ 14822 w 14822"/>
                <a:gd name="connsiteY9" fmla="*/ 6858 h 16441"/>
                <a:gd name="connsiteX10" fmla="*/ 14633 w 14822"/>
                <a:gd name="connsiteY10" fmla="*/ 5726 h 16441"/>
                <a:gd name="connsiteX11" fmla="*/ 10776 w 14822"/>
                <a:gd name="connsiteY11" fmla="*/ 909 h 16441"/>
                <a:gd name="connsiteX12" fmla="*/ 7484 w 14822"/>
                <a:gd name="connsiteY12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22" h="16441">
                  <a:moveTo>
                    <a:pt x="7484" y="0"/>
                  </a:moveTo>
                  <a:cubicBezTo>
                    <a:pt x="6009" y="0"/>
                    <a:pt x="4741" y="686"/>
                    <a:pt x="3369" y="2023"/>
                  </a:cubicBezTo>
                  <a:cubicBezTo>
                    <a:pt x="1175" y="4166"/>
                    <a:pt x="318" y="6892"/>
                    <a:pt x="43" y="9876"/>
                  </a:cubicBezTo>
                  <a:cubicBezTo>
                    <a:pt x="-163" y="12087"/>
                    <a:pt x="335" y="14333"/>
                    <a:pt x="2272" y="15345"/>
                  </a:cubicBezTo>
                  <a:cubicBezTo>
                    <a:pt x="3626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2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3022" y="10253"/>
                    <a:pt x="13210" y="10167"/>
                    <a:pt x="13365" y="10081"/>
                  </a:cubicBezTo>
                  <a:lnTo>
                    <a:pt x="14822" y="6858"/>
                  </a:lnTo>
                  <a:cubicBezTo>
                    <a:pt x="14788" y="6498"/>
                    <a:pt x="14702" y="6121"/>
                    <a:pt x="14633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1" y="308"/>
                    <a:pt x="8461" y="0"/>
                    <a:pt x="74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7" name="任意多边形: 形状 646">
              <a:extLst>
                <a:ext uri="{FF2B5EF4-FFF2-40B4-BE49-F238E27FC236}">
                  <a16:creationId xmlns:a16="http://schemas.microsoft.com/office/drawing/2014/main" id="{7148F9C5-0930-5048-CC14-83D06BEE922D}"/>
                </a:ext>
              </a:extLst>
            </p:cNvPr>
            <p:cNvSpPr/>
            <p:nvPr/>
          </p:nvSpPr>
          <p:spPr>
            <a:xfrm>
              <a:off x="5770401" y="2435687"/>
              <a:ext cx="1500" cy="3223"/>
            </a:xfrm>
            <a:custGeom>
              <a:avLst/>
              <a:gdLst>
                <a:gd name="connsiteX0" fmla="*/ 1457 w 1500"/>
                <a:gd name="connsiteY0" fmla="*/ 0 h 3223"/>
                <a:gd name="connsiteX1" fmla="*/ 0 w 1500"/>
                <a:gd name="connsiteY1" fmla="*/ 3223 h 3223"/>
                <a:gd name="connsiteX2" fmla="*/ 1457 w 1500"/>
                <a:gd name="connsiteY2" fmla="*/ 0 h 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0" h="3223">
                  <a:moveTo>
                    <a:pt x="1457" y="0"/>
                  </a:moveTo>
                  <a:lnTo>
                    <a:pt x="0" y="3223"/>
                  </a:lnTo>
                  <a:cubicBezTo>
                    <a:pt x="1406" y="2469"/>
                    <a:pt x="1612" y="1303"/>
                    <a:pt x="145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8" name="任意多边形: 形状 647">
              <a:extLst>
                <a:ext uri="{FF2B5EF4-FFF2-40B4-BE49-F238E27FC236}">
                  <a16:creationId xmlns:a16="http://schemas.microsoft.com/office/drawing/2014/main" id="{7539AAA8-349B-DB74-37A0-81BB25C11CE5}"/>
                </a:ext>
              </a:extLst>
            </p:cNvPr>
            <p:cNvSpPr/>
            <p:nvPr/>
          </p:nvSpPr>
          <p:spPr>
            <a:xfrm>
              <a:off x="5697829" y="24377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1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7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4" y="2263"/>
                    <a:pt x="271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6" y="16322"/>
                    <a:pt x="12770" y="14642"/>
                    <a:pt x="14073" y="11847"/>
                  </a:cubicBezTo>
                  <a:lnTo>
                    <a:pt x="13987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27" y="274"/>
                    <a:pt x="8278" y="0"/>
                    <a:pt x="71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9" name="任意多边形: 形状 648">
              <a:extLst>
                <a:ext uri="{FF2B5EF4-FFF2-40B4-BE49-F238E27FC236}">
                  <a16:creationId xmlns:a16="http://schemas.microsoft.com/office/drawing/2014/main" id="{62E80CD9-B19A-3745-F354-28495FDE68D9}"/>
                </a:ext>
              </a:extLst>
            </p:cNvPr>
            <p:cNvSpPr/>
            <p:nvPr/>
          </p:nvSpPr>
          <p:spPr>
            <a:xfrm>
              <a:off x="5690686" y="2363884"/>
              <a:ext cx="13450" cy="13098"/>
            </a:xfrm>
            <a:custGeom>
              <a:avLst/>
              <a:gdLst>
                <a:gd name="connsiteX0" fmla="*/ 11238 w 13450"/>
                <a:gd name="connsiteY0" fmla="*/ 0 h 13098"/>
                <a:gd name="connsiteX1" fmla="*/ 9489 w 13450"/>
                <a:gd name="connsiteY1" fmla="*/ 480 h 13098"/>
                <a:gd name="connsiteX2" fmla="*/ 1345 w 13450"/>
                <a:gd name="connsiteY2" fmla="*/ 5641 h 13098"/>
                <a:gd name="connsiteX3" fmla="*/ 42 w 13450"/>
                <a:gd name="connsiteY3" fmla="*/ 8281 h 13098"/>
                <a:gd name="connsiteX4" fmla="*/ 5614 w 13450"/>
                <a:gd name="connsiteY4" fmla="*/ 13099 h 13098"/>
                <a:gd name="connsiteX5" fmla="*/ 5974 w 13450"/>
                <a:gd name="connsiteY5" fmla="*/ 13099 h 13098"/>
                <a:gd name="connsiteX6" fmla="*/ 13089 w 13450"/>
                <a:gd name="connsiteY6" fmla="*/ 8778 h 13098"/>
                <a:gd name="connsiteX7" fmla="*/ 13449 w 13450"/>
                <a:gd name="connsiteY7" fmla="*/ 3240 h 13098"/>
                <a:gd name="connsiteX8" fmla="*/ 11238 w 13450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50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3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7" y="5161"/>
                    <a:pt x="13449" y="3240"/>
                  </a:cubicBezTo>
                  <a:cubicBezTo>
                    <a:pt x="13432" y="1183"/>
                    <a:pt x="12626" y="0"/>
                    <a:pt x="112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0" name="任意多边形: 形状 649">
              <a:extLst>
                <a:ext uri="{FF2B5EF4-FFF2-40B4-BE49-F238E27FC236}">
                  <a16:creationId xmlns:a16="http://schemas.microsoft.com/office/drawing/2014/main" id="{F26DBE68-1CEE-B8F3-5B38-40C1A7203666}"/>
                </a:ext>
              </a:extLst>
            </p:cNvPr>
            <p:cNvSpPr/>
            <p:nvPr/>
          </p:nvSpPr>
          <p:spPr>
            <a:xfrm>
              <a:off x="5864748" y="2323096"/>
              <a:ext cx="16538" cy="14453"/>
            </a:xfrm>
            <a:custGeom>
              <a:avLst/>
              <a:gdLst>
                <a:gd name="connsiteX0" fmla="*/ 9071 w 16538"/>
                <a:gd name="connsiteY0" fmla="*/ 0 h 14453"/>
                <a:gd name="connsiteX1" fmla="*/ 8643 w 16538"/>
                <a:gd name="connsiteY1" fmla="*/ 583 h 14453"/>
                <a:gd name="connsiteX2" fmla="*/ 6894 w 16538"/>
                <a:gd name="connsiteY2" fmla="*/ 2486 h 14453"/>
                <a:gd name="connsiteX3" fmla="*/ 6499 w 16538"/>
                <a:gd name="connsiteY3" fmla="*/ 2332 h 14453"/>
                <a:gd name="connsiteX4" fmla="*/ 4082 w 16538"/>
                <a:gd name="connsiteY4" fmla="*/ 1303 h 14453"/>
                <a:gd name="connsiteX5" fmla="*/ 2659 w 16538"/>
                <a:gd name="connsiteY5" fmla="*/ 1835 h 14453"/>
                <a:gd name="connsiteX6" fmla="*/ 53 w 16538"/>
                <a:gd name="connsiteY6" fmla="*/ 8504 h 14453"/>
                <a:gd name="connsiteX7" fmla="*/ 3928 w 16538"/>
                <a:gd name="connsiteY7" fmla="*/ 13990 h 14453"/>
                <a:gd name="connsiteX8" fmla="*/ 6962 w 16538"/>
                <a:gd name="connsiteY8" fmla="*/ 14453 h 14453"/>
                <a:gd name="connsiteX9" fmla="*/ 16238 w 16538"/>
                <a:gd name="connsiteY9" fmla="*/ 9413 h 14453"/>
                <a:gd name="connsiteX10" fmla="*/ 10477 w 16538"/>
                <a:gd name="connsiteY10" fmla="*/ 377 h 14453"/>
                <a:gd name="connsiteX11" fmla="*/ 9311 w 16538"/>
                <a:gd name="connsiteY11" fmla="*/ 34 h 14453"/>
                <a:gd name="connsiteX12" fmla="*/ 9071 w 16538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8" h="14453">
                  <a:moveTo>
                    <a:pt x="9071" y="0"/>
                  </a:moveTo>
                  <a:cubicBezTo>
                    <a:pt x="8711" y="0"/>
                    <a:pt x="8779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99"/>
                    <a:pt x="1459" y="13339"/>
                    <a:pt x="3928" y="13990"/>
                  </a:cubicBezTo>
                  <a:cubicBezTo>
                    <a:pt x="4888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191" y="17"/>
                    <a:pt x="9123" y="0"/>
                    <a:pt x="907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1" name="任意多边形: 形状 650">
              <a:extLst>
                <a:ext uri="{FF2B5EF4-FFF2-40B4-BE49-F238E27FC236}">
                  <a16:creationId xmlns:a16="http://schemas.microsoft.com/office/drawing/2014/main" id="{C2020AFF-287E-1396-26B8-64D4CB8287E7}"/>
                </a:ext>
              </a:extLst>
            </p:cNvPr>
            <p:cNvSpPr/>
            <p:nvPr/>
          </p:nvSpPr>
          <p:spPr>
            <a:xfrm>
              <a:off x="5877055" y="23542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5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5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19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2" name="任意多边形: 形状 651">
              <a:extLst>
                <a:ext uri="{FF2B5EF4-FFF2-40B4-BE49-F238E27FC236}">
                  <a16:creationId xmlns:a16="http://schemas.microsoft.com/office/drawing/2014/main" id="{2820E908-708C-2810-9E93-7F4C3BA962BB}"/>
                </a:ext>
              </a:extLst>
            </p:cNvPr>
            <p:cNvSpPr/>
            <p:nvPr/>
          </p:nvSpPr>
          <p:spPr>
            <a:xfrm>
              <a:off x="5859797" y="2339829"/>
              <a:ext cx="13644" cy="12395"/>
            </a:xfrm>
            <a:custGeom>
              <a:avLst/>
              <a:gdLst>
                <a:gd name="connsiteX0" fmla="*/ 8074 w 13644"/>
                <a:gd name="connsiteY0" fmla="*/ 0 h 12395"/>
                <a:gd name="connsiteX1" fmla="*/ 221 w 13644"/>
                <a:gd name="connsiteY1" fmla="*/ 5435 h 12395"/>
                <a:gd name="connsiteX2" fmla="*/ 5450 w 13644"/>
                <a:gd name="connsiteY2" fmla="*/ 11864 h 12395"/>
                <a:gd name="connsiteX3" fmla="*/ 8485 w 13644"/>
                <a:gd name="connsiteY3" fmla="*/ 12396 h 12395"/>
                <a:gd name="connsiteX4" fmla="*/ 13320 w 13644"/>
                <a:gd name="connsiteY4" fmla="*/ 9481 h 12395"/>
                <a:gd name="connsiteX5" fmla="*/ 9720 w 13644"/>
                <a:gd name="connsiteY5" fmla="*/ 274 h 12395"/>
                <a:gd name="connsiteX6" fmla="*/ 8074 w 13644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4" h="12395">
                  <a:moveTo>
                    <a:pt x="8074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3" y="10407"/>
                    <a:pt x="5450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39" y="0"/>
                    <a:pt x="80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3" name="任意多边形: 形状 652">
              <a:extLst>
                <a:ext uri="{FF2B5EF4-FFF2-40B4-BE49-F238E27FC236}">
                  <a16:creationId xmlns:a16="http://schemas.microsoft.com/office/drawing/2014/main" id="{FFD996F2-4347-A97F-6F7D-90AE8A744B50}"/>
                </a:ext>
              </a:extLst>
            </p:cNvPr>
            <p:cNvSpPr/>
            <p:nvPr/>
          </p:nvSpPr>
          <p:spPr>
            <a:xfrm>
              <a:off x="5754084" y="2446745"/>
              <a:ext cx="9805" cy="7852"/>
            </a:xfrm>
            <a:custGeom>
              <a:avLst/>
              <a:gdLst>
                <a:gd name="connsiteX0" fmla="*/ 3544 w 9805"/>
                <a:gd name="connsiteY0" fmla="*/ 0 h 7852"/>
                <a:gd name="connsiteX1" fmla="*/ 1504 w 9805"/>
                <a:gd name="connsiteY1" fmla="*/ 874 h 7852"/>
                <a:gd name="connsiteX2" fmla="*/ 12 w 9805"/>
                <a:gd name="connsiteY2" fmla="*/ 4149 h 7852"/>
                <a:gd name="connsiteX3" fmla="*/ 3544 w 9805"/>
                <a:gd name="connsiteY3" fmla="*/ 7218 h 7852"/>
                <a:gd name="connsiteX4" fmla="*/ 6973 w 9805"/>
                <a:gd name="connsiteY4" fmla="*/ 7853 h 7852"/>
                <a:gd name="connsiteX5" fmla="*/ 9648 w 9805"/>
                <a:gd name="connsiteY5" fmla="*/ 6738 h 7852"/>
                <a:gd name="connsiteX6" fmla="*/ 5944 w 9805"/>
                <a:gd name="connsiteY6" fmla="*/ 874 h 7852"/>
                <a:gd name="connsiteX7" fmla="*/ 3544 w 9805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05" h="7852">
                  <a:moveTo>
                    <a:pt x="3544" y="0"/>
                  </a:moveTo>
                  <a:cubicBezTo>
                    <a:pt x="2875" y="0"/>
                    <a:pt x="2207" y="240"/>
                    <a:pt x="1504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44" y="7218"/>
                  </a:cubicBezTo>
                  <a:cubicBezTo>
                    <a:pt x="4830" y="7647"/>
                    <a:pt x="5996" y="7853"/>
                    <a:pt x="6973" y="7853"/>
                  </a:cubicBezTo>
                  <a:cubicBezTo>
                    <a:pt x="8276" y="7853"/>
                    <a:pt x="9236" y="7475"/>
                    <a:pt x="9648" y="6738"/>
                  </a:cubicBezTo>
                  <a:cubicBezTo>
                    <a:pt x="10385" y="5418"/>
                    <a:pt x="8430" y="2400"/>
                    <a:pt x="5944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4" name="任意多边形: 形状 653">
              <a:extLst>
                <a:ext uri="{FF2B5EF4-FFF2-40B4-BE49-F238E27FC236}">
                  <a16:creationId xmlns:a16="http://schemas.microsoft.com/office/drawing/2014/main" id="{DB95B024-2456-69EA-8946-842E65ED7202}"/>
                </a:ext>
              </a:extLst>
            </p:cNvPr>
            <p:cNvSpPr/>
            <p:nvPr/>
          </p:nvSpPr>
          <p:spPr>
            <a:xfrm>
              <a:off x="5773360" y="2341372"/>
              <a:ext cx="932" cy="3360"/>
            </a:xfrm>
            <a:custGeom>
              <a:avLst/>
              <a:gdLst>
                <a:gd name="connsiteX0" fmla="*/ 710 w 932"/>
                <a:gd name="connsiteY0" fmla="*/ 0 h 3360"/>
                <a:gd name="connsiteX1" fmla="*/ 315 w 932"/>
                <a:gd name="connsiteY1" fmla="*/ 686 h 3360"/>
                <a:gd name="connsiteX2" fmla="*/ 932 w 932"/>
                <a:gd name="connsiteY2" fmla="*/ 3360 h 3360"/>
                <a:gd name="connsiteX3" fmla="*/ 710 w 932"/>
                <a:gd name="connsiteY3" fmla="*/ 0 h 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" h="3360">
                  <a:moveTo>
                    <a:pt x="710" y="0"/>
                  </a:moveTo>
                  <a:cubicBezTo>
                    <a:pt x="572" y="206"/>
                    <a:pt x="435" y="446"/>
                    <a:pt x="315" y="686"/>
                  </a:cubicBezTo>
                  <a:cubicBezTo>
                    <a:pt x="-114" y="1834"/>
                    <a:pt x="-268" y="3018"/>
                    <a:pt x="932" y="3360"/>
                  </a:cubicBezTo>
                  <a:cubicBezTo>
                    <a:pt x="864" y="2229"/>
                    <a:pt x="778" y="1114"/>
                    <a:pt x="7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5" name="任意多边形: 形状 654">
              <a:extLst>
                <a:ext uri="{FF2B5EF4-FFF2-40B4-BE49-F238E27FC236}">
                  <a16:creationId xmlns:a16="http://schemas.microsoft.com/office/drawing/2014/main" id="{6D91CE06-2087-BFC6-1FCE-E53CF4D1347A}"/>
                </a:ext>
              </a:extLst>
            </p:cNvPr>
            <p:cNvSpPr/>
            <p:nvPr/>
          </p:nvSpPr>
          <p:spPr>
            <a:xfrm>
              <a:off x="5774070" y="2340481"/>
              <a:ext cx="3415" cy="4423"/>
            </a:xfrm>
            <a:custGeom>
              <a:avLst/>
              <a:gdLst>
                <a:gd name="connsiteX0" fmla="*/ 1371 w 3415"/>
                <a:gd name="connsiteY0" fmla="*/ 0 h 4423"/>
                <a:gd name="connsiteX1" fmla="*/ 0 w 3415"/>
                <a:gd name="connsiteY1" fmla="*/ 892 h 4423"/>
                <a:gd name="connsiteX2" fmla="*/ 240 w 3415"/>
                <a:gd name="connsiteY2" fmla="*/ 4252 h 4423"/>
                <a:gd name="connsiteX3" fmla="*/ 274 w 3415"/>
                <a:gd name="connsiteY3" fmla="*/ 4269 h 4423"/>
                <a:gd name="connsiteX4" fmla="*/ 1286 w 3415"/>
                <a:gd name="connsiteY4" fmla="*/ 4423 h 4423"/>
                <a:gd name="connsiteX5" fmla="*/ 3257 w 3415"/>
                <a:gd name="connsiteY5" fmla="*/ 3018 h 4423"/>
                <a:gd name="connsiteX6" fmla="*/ 2366 w 3415"/>
                <a:gd name="connsiteY6" fmla="*/ 309 h 4423"/>
                <a:gd name="connsiteX7" fmla="*/ 1371 w 3415"/>
                <a:gd name="connsiteY7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5" h="4423">
                  <a:moveTo>
                    <a:pt x="1371" y="0"/>
                  </a:moveTo>
                  <a:cubicBezTo>
                    <a:pt x="771" y="0"/>
                    <a:pt x="343" y="377"/>
                    <a:pt x="0" y="892"/>
                  </a:cubicBezTo>
                  <a:cubicBezTo>
                    <a:pt x="68" y="2006"/>
                    <a:pt x="154" y="3137"/>
                    <a:pt x="240" y="4252"/>
                  </a:cubicBezTo>
                  <a:cubicBezTo>
                    <a:pt x="257" y="4252"/>
                    <a:pt x="257" y="4252"/>
                    <a:pt x="274" y="4269"/>
                  </a:cubicBezTo>
                  <a:cubicBezTo>
                    <a:pt x="600" y="4355"/>
                    <a:pt x="943" y="4423"/>
                    <a:pt x="1286" y="4423"/>
                  </a:cubicBezTo>
                  <a:cubicBezTo>
                    <a:pt x="2126" y="4423"/>
                    <a:pt x="2932" y="4081"/>
                    <a:pt x="3257" y="3018"/>
                  </a:cubicBezTo>
                  <a:cubicBezTo>
                    <a:pt x="3566" y="2040"/>
                    <a:pt x="3497" y="909"/>
                    <a:pt x="2366" y="309"/>
                  </a:cubicBezTo>
                  <a:cubicBezTo>
                    <a:pt x="1989" y="86"/>
                    <a:pt x="1663" y="0"/>
                    <a:pt x="13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6" name="任意多边形: 形状 655">
              <a:extLst>
                <a:ext uri="{FF2B5EF4-FFF2-40B4-BE49-F238E27FC236}">
                  <a16:creationId xmlns:a16="http://schemas.microsoft.com/office/drawing/2014/main" id="{EFED338A-D72C-22BC-0C63-F44D8085EEF0}"/>
                </a:ext>
              </a:extLst>
            </p:cNvPr>
            <p:cNvSpPr/>
            <p:nvPr/>
          </p:nvSpPr>
          <p:spPr>
            <a:xfrm>
              <a:off x="5873032" y="2204504"/>
              <a:ext cx="12585" cy="14761"/>
            </a:xfrm>
            <a:custGeom>
              <a:avLst/>
              <a:gdLst>
                <a:gd name="connsiteX0" fmla="*/ 6976 w 12585"/>
                <a:gd name="connsiteY0" fmla="*/ 0 h 14761"/>
                <a:gd name="connsiteX1" fmla="*/ 993 w 12585"/>
                <a:gd name="connsiteY1" fmla="*/ 2297 h 14761"/>
                <a:gd name="connsiteX2" fmla="*/ 1713 w 12585"/>
                <a:gd name="connsiteY2" fmla="*/ 9858 h 14761"/>
                <a:gd name="connsiteX3" fmla="*/ 4542 w 12585"/>
                <a:gd name="connsiteY3" fmla="*/ 13116 h 14761"/>
                <a:gd name="connsiteX4" fmla="*/ 6942 w 12585"/>
                <a:gd name="connsiteY4" fmla="*/ 14762 h 14761"/>
                <a:gd name="connsiteX5" fmla="*/ 9668 w 12585"/>
                <a:gd name="connsiteY5" fmla="*/ 13562 h 14761"/>
                <a:gd name="connsiteX6" fmla="*/ 12154 w 12585"/>
                <a:gd name="connsiteY6" fmla="*/ 9173 h 14761"/>
                <a:gd name="connsiteX7" fmla="*/ 12531 w 12585"/>
                <a:gd name="connsiteY7" fmla="*/ 7475 h 14761"/>
                <a:gd name="connsiteX8" fmla="*/ 9480 w 12585"/>
                <a:gd name="connsiteY8" fmla="*/ 480 h 14761"/>
                <a:gd name="connsiteX9" fmla="*/ 6976 w 12585"/>
                <a:gd name="connsiteY9" fmla="*/ 0 h 1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61">
                  <a:moveTo>
                    <a:pt x="6976" y="0"/>
                  </a:moveTo>
                  <a:cubicBezTo>
                    <a:pt x="4765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16"/>
                    <a:pt x="4542" y="13116"/>
                  </a:cubicBezTo>
                  <a:cubicBezTo>
                    <a:pt x="5330" y="14299"/>
                    <a:pt x="6119" y="14762"/>
                    <a:pt x="6942" y="14762"/>
                  </a:cubicBezTo>
                  <a:cubicBezTo>
                    <a:pt x="7799" y="14762"/>
                    <a:pt x="8708" y="14265"/>
                    <a:pt x="9668" y="13562"/>
                  </a:cubicBezTo>
                  <a:cubicBezTo>
                    <a:pt x="11143" y="12499"/>
                    <a:pt x="11571" y="10904"/>
                    <a:pt x="12154" y="9173"/>
                  </a:cubicBezTo>
                  <a:cubicBezTo>
                    <a:pt x="12257" y="8710"/>
                    <a:pt x="12463" y="8092"/>
                    <a:pt x="12531" y="7475"/>
                  </a:cubicBezTo>
                  <a:cubicBezTo>
                    <a:pt x="12874" y="4389"/>
                    <a:pt x="11571" y="1423"/>
                    <a:pt x="9480" y="480"/>
                  </a:cubicBezTo>
                  <a:cubicBezTo>
                    <a:pt x="8759" y="154"/>
                    <a:pt x="7902" y="0"/>
                    <a:pt x="69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7" name="任意多边形: 形状 656">
              <a:extLst>
                <a:ext uri="{FF2B5EF4-FFF2-40B4-BE49-F238E27FC236}">
                  <a16:creationId xmlns:a16="http://schemas.microsoft.com/office/drawing/2014/main" id="{3921D5AB-395B-C8B6-DF78-F8594802FAFB}"/>
                </a:ext>
              </a:extLst>
            </p:cNvPr>
            <p:cNvSpPr/>
            <p:nvPr/>
          </p:nvSpPr>
          <p:spPr>
            <a:xfrm>
              <a:off x="5863741" y="2298407"/>
              <a:ext cx="19053" cy="19682"/>
            </a:xfrm>
            <a:custGeom>
              <a:avLst/>
              <a:gdLst>
                <a:gd name="connsiteX0" fmla="*/ 12564 w 19053"/>
                <a:gd name="connsiteY0" fmla="*/ 0 h 19682"/>
                <a:gd name="connsiteX1" fmla="*/ 9821 w 19053"/>
                <a:gd name="connsiteY1" fmla="*/ 395 h 19682"/>
                <a:gd name="connsiteX2" fmla="*/ 4197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89 w 19053"/>
                <a:gd name="connsiteY5" fmla="*/ 19683 h 19682"/>
                <a:gd name="connsiteX6" fmla="*/ 18050 w 19053"/>
                <a:gd name="connsiteY6" fmla="*/ 14711 h 19682"/>
                <a:gd name="connsiteX7" fmla="*/ 18513 w 19053"/>
                <a:gd name="connsiteY7" fmla="*/ 6121 h 19682"/>
                <a:gd name="connsiteX8" fmla="*/ 12564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64" y="0"/>
                  </a:moveTo>
                  <a:cubicBezTo>
                    <a:pt x="11741" y="0"/>
                    <a:pt x="10832" y="137"/>
                    <a:pt x="9821" y="395"/>
                  </a:cubicBezTo>
                  <a:cubicBezTo>
                    <a:pt x="7901" y="892"/>
                    <a:pt x="5980" y="1612"/>
                    <a:pt x="4197" y="2520"/>
                  </a:cubicBezTo>
                  <a:cubicBezTo>
                    <a:pt x="2380" y="3446"/>
                    <a:pt x="905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89" y="19683"/>
                  </a:cubicBezTo>
                  <a:cubicBezTo>
                    <a:pt x="13490" y="19683"/>
                    <a:pt x="16782" y="17728"/>
                    <a:pt x="18050" y="14711"/>
                  </a:cubicBezTo>
                  <a:cubicBezTo>
                    <a:pt x="19542" y="11487"/>
                    <a:pt x="19079" y="8744"/>
                    <a:pt x="18513" y="6121"/>
                  </a:cubicBezTo>
                  <a:cubicBezTo>
                    <a:pt x="17622" y="1955"/>
                    <a:pt x="15753" y="0"/>
                    <a:pt x="125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8" name="任意多边形: 形状 657">
              <a:extLst>
                <a:ext uri="{FF2B5EF4-FFF2-40B4-BE49-F238E27FC236}">
                  <a16:creationId xmlns:a16="http://schemas.microsoft.com/office/drawing/2014/main" id="{E976A9F6-1EA3-7465-1F19-0F999E3AD986}"/>
                </a:ext>
              </a:extLst>
            </p:cNvPr>
            <p:cNvSpPr/>
            <p:nvPr/>
          </p:nvSpPr>
          <p:spPr>
            <a:xfrm>
              <a:off x="5718994" y="22860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8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83" y="17"/>
                    <a:pt x="3795" y="0"/>
                    <a:pt x="36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9" name="任意多边形: 形状 658">
              <a:extLst>
                <a:ext uri="{FF2B5EF4-FFF2-40B4-BE49-F238E27FC236}">
                  <a16:creationId xmlns:a16="http://schemas.microsoft.com/office/drawing/2014/main" id="{8F7993B0-0683-D1FD-5659-998BBA7991A2}"/>
                </a:ext>
              </a:extLst>
            </p:cNvPr>
            <p:cNvSpPr/>
            <p:nvPr/>
          </p:nvSpPr>
          <p:spPr>
            <a:xfrm>
              <a:off x="5637858" y="2418113"/>
              <a:ext cx="14741" cy="21362"/>
            </a:xfrm>
            <a:custGeom>
              <a:avLst/>
              <a:gdLst>
                <a:gd name="connsiteX0" fmla="*/ 7315 w 14741"/>
                <a:gd name="connsiteY0" fmla="*/ 0 h 21362"/>
                <a:gd name="connsiteX1" fmla="*/ 1503 w 14741"/>
                <a:gd name="connsiteY1" fmla="*/ 3120 h 21362"/>
                <a:gd name="connsiteX2" fmla="*/ 2395 w 14741"/>
                <a:gd name="connsiteY2" fmla="*/ 7527 h 21362"/>
                <a:gd name="connsiteX3" fmla="*/ 1623 w 14741"/>
                <a:gd name="connsiteY3" fmla="*/ 10167 h 21362"/>
                <a:gd name="connsiteX4" fmla="*/ 560 w 14741"/>
                <a:gd name="connsiteY4" fmla="*/ 12482 h 21362"/>
                <a:gd name="connsiteX5" fmla="*/ 2275 w 14741"/>
                <a:gd name="connsiteY5" fmla="*/ 15825 h 21362"/>
                <a:gd name="connsiteX6" fmla="*/ 6047 w 14741"/>
                <a:gd name="connsiteY6" fmla="*/ 21363 h 21362"/>
                <a:gd name="connsiteX7" fmla="*/ 10847 w 14741"/>
                <a:gd name="connsiteY7" fmla="*/ 17282 h 21362"/>
                <a:gd name="connsiteX8" fmla="*/ 13608 w 14741"/>
                <a:gd name="connsiteY8" fmla="*/ 13099 h 21362"/>
                <a:gd name="connsiteX9" fmla="*/ 9733 w 14741"/>
                <a:gd name="connsiteY9" fmla="*/ 377 h 21362"/>
                <a:gd name="connsiteX10" fmla="*/ 8550 w 14741"/>
                <a:gd name="connsiteY10" fmla="*/ 103 h 21362"/>
                <a:gd name="connsiteX11" fmla="*/ 7315 w 14741"/>
                <a:gd name="connsiteY11" fmla="*/ 0 h 2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62">
                  <a:moveTo>
                    <a:pt x="7315" y="0"/>
                  </a:moveTo>
                  <a:cubicBezTo>
                    <a:pt x="4967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82"/>
                  </a:cubicBezTo>
                  <a:cubicBezTo>
                    <a:pt x="1092" y="13613"/>
                    <a:pt x="1846" y="14659"/>
                    <a:pt x="2275" y="15825"/>
                  </a:cubicBezTo>
                  <a:cubicBezTo>
                    <a:pt x="3664" y="19563"/>
                    <a:pt x="4675" y="21363"/>
                    <a:pt x="6047" y="21363"/>
                  </a:cubicBezTo>
                  <a:cubicBezTo>
                    <a:pt x="7229" y="21363"/>
                    <a:pt x="8687" y="19974"/>
                    <a:pt x="10847" y="17282"/>
                  </a:cubicBezTo>
                  <a:cubicBezTo>
                    <a:pt x="11893" y="15996"/>
                    <a:pt x="12905" y="14608"/>
                    <a:pt x="13608" y="13099"/>
                  </a:cubicBezTo>
                  <a:cubicBezTo>
                    <a:pt x="16128" y="7664"/>
                    <a:pt x="14276" y="1766"/>
                    <a:pt x="9733" y="377"/>
                  </a:cubicBezTo>
                  <a:cubicBezTo>
                    <a:pt x="9339" y="292"/>
                    <a:pt x="8944" y="189"/>
                    <a:pt x="8550" y="103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0" name="任意多边形: 形状 659">
              <a:extLst>
                <a:ext uri="{FF2B5EF4-FFF2-40B4-BE49-F238E27FC236}">
                  <a16:creationId xmlns:a16="http://schemas.microsoft.com/office/drawing/2014/main" id="{8AFAE05B-23D2-2496-0650-76FDB77FB3BF}"/>
                </a:ext>
              </a:extLst>
            </p:cNvPr>
            <p:cNvSpPr/>
            <p:nvPr/>
          </p:nvSpPr>
          <p:spPr>
            <a:xfrm>
              <a:off x="5607217" y="2644564"/>
              <a:ext cx="54372" cy="29095"/>
            </a:xfrm>
            <a:custGeom>
              <a:avLst/>
              <a:gdLst>
                <a:gd name="connsiteX0" fmla="*/ 34305 w 54372"/>
                <a:gd name="connsiteY0" fmla="*/ 0 h 29095"/>
                <a:gd name="connsiteX1" fmla="*/ 29350 w 54372"/>
                <a:gd name="connsiteY1" fmla="*/ 2229 h 29095"/>
                <a:gd name="connsiteX2" fmla="*/ 27567 w 54372"/>
                <a:gd name="connsiteY2" fmla="*/ 3875 h 29095"/>
                <a:gd name="connsiteX3" fmla="*/ 25424 w 54372"/>
                <a:gd name="connsiteY3" fmla="*/ 1612 h 29095"/>
                <a:gd name="connsiteX4" fmla="*/ 20984 w 54372"/>
                <a:gd name="connsiteY4" fmla="*/ 274 h 29095"/>
                <a:gd name="connsiteX5" fmla="*/ 19732 w 54372"/>
                <a:gd name="connsiteY5" fmla="*/ 343 h 29095"/>
                <a:gd name="connsiteX6" fmla="*/ 14468 w 54372"/>
                <a:gd name="connsiteY6" fmla="*/ 4218 h 29095"/>
                <a:gd name="connsiteX7" fmla="*/ 13885 w 54372"/>
                <a:gd name="connsiteY7" fmla="*/ 3840 h 29095"/>
                <a:gd name="connsiteX8" fmla="*/ 13542 w 54372"/>
                <a:gd name="connsiteY8" fmla="*/ 4029 h 29095"/>
                <a:gd name="connsiteX9" fmla="*/ 12034 w 54372"/>
                <a:gd name="connsiteY9" fmla="*/ 5006 h 29095"/>
                <a:gd name="connsiteX10" fmla="*/ 10337 w 54372"/>
                <a:gd name="connsiteY10" fmla="*/ 3515 h 29095"/>
                <a:gd name="connsiteX11" fmla="*/ 7679 w 54372"/>
                <a:gd name="connsiteY11" fmla="*/ 789 h 29095"/>
                <a:gd name="connsiteX12" fmla="*/ 6925 w 54372"/>
                <a:gd name="connsiteY12" fmla="*/ 892 h 29095"/>
                <a:gd name="connsiteX13" fmla="*/ 2210 w 54372"/>
                <a:gd name="connsiteY13" fmla="*/ 3326 h 29095"/>
                <a:gd name="connsiteX14" fmla="*/ 4833 w 54372"/>
                <a:gd name="connsiteY14" fmla="*/ 15636 h 29095"/>
                <a:gd name="connsiteX15" fmla="*/ 10045 w 54372"/>
                <a:gd name="connsiteY15" fmla="*/ 17059 h 29095"/>
                <a:gd name="connsiteX16" fmla="*/ 14383 w 54372"/>
                <a:gd name="connsiteY16" fmla="*/ 15413 h 29095"/>
                <a:gd name="connsiteX17" fmla="*/ 15771 w 54372"/>
                <a:gd name="connsiteY17" fmla="*/ 7355 h 29095"/>
                <a:gd name="connsiteX18" fmla="*/ 15891 w 54372"/>
                <a:gd name="connsiteY18" fmla="*/ 7544 h 29095"/>
                <a:gd name="connsiteX19" fmla="*/ 16954 w 54372"/>
                <a:gd name="connsiteY19" fmla="*/ 9704 h 29095"/>
                <a:gd name="connsiteX20" fmla="*/ 21858 w 54372"/>
                <a:gd name="connsiteY20" fmla="*/ 12910 h 29095"/>
                <a:gd name="connsiteX21" fmla="*/ 22886 w 54372"/>
                <a:gd name="connsiteY21" fmla="*/ 12773 h 29095"/>
                <a:gd name="connsiteX22" fmla="*/ 22886 w 54372"/>
                <a:gd name="connsiteY22" fmla="*/ 12807 h 29095"/>
                <a:gd name="connsiteX23" fmla="*/ 29007 w 54372"/>
                <a:gd name="connsiteY23" fmla="*/ 20368 h 29095"/>
                <a:gd name="connsiteX24" fmla="*/ 25115 w 54372"/>
                <a:gd name="connsiteY24" fmla="*/ 22803 h 29095"/>
                <a:gd name="connsiteX25" fmla="*/ 26573 w 54372"/>
                <a:gd name="connsiteY25" fmla="*/ 28855 h 29095"/>
                <a:gd name="connsiteX26" fmla="*/ 27567 w 54372"/>
                <a:gd name="connsiteY26" fmla="*/ 29095 h 29095"/>
                <a:gd name="connsiteX27" fmla="*/ 31648 w 54372"/>
                <a:gd name="connsiteY27" fmla="*/ 25375 h 29095"/>
                <a:gd name="connsiteX28" fmla="*/ 31391 w 54372"/>
                <a:gd name="connsiteY28" fmla="*/ 21157 h 29095"/>
                <a:gd name="connsiteX29" fmla="*/ 33122 w 54372"/>
                <a:gd name="connsiteY29" fmla="*/ 21363 h 29095"/>
                <a:gd name="connsiteX30" fmla="*/ 33517 w 54372"/>
                <a:gd name="connsiteY30" fmla="*/ 21346 h 29095"/>
                <a:gd name="connsiteX31" fmla="*/ 40031 w 54372"/>
                <a:gd name="connsiteY31" fmla="*/ 18465 h 29095"/>
                <a:gd name="connsiteX32" fmla="*/ 43992 w 54372"/>
                <a:gd name="connsiteY32" fmla="*/ 20128 h 29095"/>
                <a:gd name="connsiteX33" fmla="*/ 44627 w 54372"/>
                <a:gd name="connsiteY33" fmla="*/ 20145 h 29095"/>
                <a:gd name="connsiteX34" fmla="*/ 51039 w 54372"/>
                <a:gd name="connsiteY34" fmla="*/ 19100 h 29095"/>
                <a:gd name="connsiteX35" fmla="*/ 54262 w 54372"/>
                <a:gd name="connsiteY35" fmla="*/ 15362 h 29095"/>
                <a:gd name="connsiteX36" fmla="*/ 50267 w 54372"/>
                <a:gd name="connsiteY36" fmla="*/ 7972 h 29095"/>
                <a:gd name="connsiteX37" fmla="*/ 43666 w 54372"/>
                <a:gd name="connsiteY37" fmla="*/ 7338 h 29095"/>
                <a:gd name="connsiteX38" fmla="*/ 43546 w 54372"/>
                <a:gd name="connsiteY38" fmla="*/ 7338 h 29095"/>
                <a:gd name="connsiteX39" fmla="*/ 42277 w 54372"/>
                <a:gd name="connsiteY39" fmla="*/ 7818 h 29095"/>
                <a:gd name="connsiteX40" fmla="*/ 39912 w 54372"/>
                <a:gd name="connsiteY40" fmla="*/ 3721 h 29095"/>
                <a:gd name="connsiteX41" fmla="*/ 34305 w 54372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72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5" y="3069"/>
                    <a:pt x="26453" y="2315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6" y="3840"/>
                    <a:pt x="13645" y="3892"/>
                    <a:pt x="13542" y="4029"/>
                  </a:cubicBezTo>
                  <a:cubicBezTo>
                    <a:pt x="12960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7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5" y="892"/>
                  </a:cubicBezTo>
                  <a:cubicBezTo>
                    <a:pt x="5142" y="1320"/>
                    <a:pt x="3479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6" y="17059"/>
                    <a:pt x="13285" y="16511"/>
                    <a:pt x="14383" y="15413"/>
                  </a:cubicBezTo>
                  <a:cubicBezTo>
                    <a:pt x="15960" y="13853"/>
                    <a:pt x="16474" y="10458"/>
                    <a:pt x="15771" y="7355"/>
                  </a:cubicBezTo>
                  <a:lnTo>
                    <a:pt x="15891" y="7544"/>
                  </a:lnTo>
                  <a:cubicBezTo>
                    <a:pt x="16354" y="8213"/>
                    <a:pt x="16474" y="9053"/>
                    <a:pt x="16954" y="9704"/>
                  </a:cubicBezTo>
                  <a:cubicBezTo>
                    <a:pt x="18498" y="11864"/>
                    <a:pt x="20229" y="12910"/>
                    <a:pt x="21858" y="12910"/>
                  </a:cubicBezTo>
                  <a:cubicBezTo>
                    <a:pt x="22201" y="12910"/>
                    <a:pt x="22544" y="12859"/>
                    <a:pt x="22886" y="12773"/>
                  </a:cubicBezTo>
                  <a:lnTo>
                    <a:pt x="22886" y="12807"/>
                  </a:lnTo>
                  <a:cubicBezTo>
                    <a:pt x="22886" y="15911"/>
                    <a:pt x="25973" y="18877"/>
                    <a:pt x="29007" y="20368"/>
                  </a:cubicBezTo>
                  <a:cubicBezTo>
                    <a:pt x="27499" y="20506"/>
                    <a:pt x="25784" y="21500"/>
                    <a:pt x="25115" y="22803"/>
                  </a:cubicBezTo>
                  <a:cubicBezTo>
                    <a:pt x="24070" y="24843"/>
                    <a:pt x="24858" y="28015"/>
                    <a:pt x="26573" y="28855"/>
                  </a:cubicBezTo>
                  <a:cubicBezTo>
                    <a:pt x="26898" y="29009"/>
                    <a:pt x="27224" y="29095"/>
                    <a:pt x="27567" y="29095"/>
                  </a:cubicBezTo>
                  <a:cubicBezTo>
                    <a:pt x="28939" y="29095"/>
                    <a:pt x="30379" y="27809"/>
                    <a:pt x="31648" y="25375"/>
                  </a:cubicBezTo>
                  <a:cubicBezTo>
                    <a:pt x="32659" y="23814"/>
                    <a:pt x="32694" y="22340"/>
                    <a:pt x="31391" y="21157"/>
                  </a:cubicBezTo>
                  <a:cubicBezTo>
                    <a:pt x="31973" y="21277"/>
                    <a:pt x="32556" y="21363"/>
                    <a:pt x="33122" y="21363"/>
                  </a:cubicBezTo>
                  <a:cubicBezTo>
                    <a:pt x="33259" y="21363"/>
                    <a:pt x="33379" y="21363"/>
                    <a:pt x="33517" y="21346"/>
                  </a:cubicBezTo>
                  <a:cubicBezTo>
                    <a:pt x="36071" y="21191"/>
                    <a:pt x="38334" y="20077"/>
                    <a:pt x="40031" y="18465"/>
                  </a:cubicBezTo>
                  <a:cubicBezTo>
                    <a:pt x="41163" y="19425"/>
                    <a:pt x="42569" y="20077"/>
                    <a:pt x="43992" y="20128"/>
                  </a:cubicBezTo>
                  <a:cubicBezTo>
                    <a:pt x="44198" y="20128"/>
                    <a:pt x="44403" y="20145"/>
                    <a:pt x="44627" y="20145"/>
                  </a:cubicBezTo>
                  <a:cubicBezTo>
                    <a:pt x="46804" y="20145"/>
                    <a:pt x="48964" y="19820"/>
                    <a:pt x="51039" y="19100"/>
                  </a:cubicBezTo>
                  <a:cubicBezTo>
                    <a:pt x="52788" y="18500"/>
                    <a:pt x="54879" y="17642"/>
                    <a:pt x="54262" y="15362"/>
                  </a:cubicBezTo>
                  <a:cubicBezTo>
                    <a:pt x="53610" y="12945"/>
                    <a:pt x="54227" y="9687"/>
                    <a:pt x="50267" y="7972"/>
                  </a:cubicBezTo>
                  <a:cubicBezTo>
                    <a:pt x="48673" y="7801"/>
                    <a:pt x="46169" y="7338"/>
                    <a:pt x="43666" y="7338"/>
                  </a:cubicBezTo>
                  <a:cubicBezTo>
                    <a:pt x="43632" y="7338"/>
                    <a:pt x="43598" y="7338"/>
                    <a:pt x="43546" y="7338"/>
                  </a:cubicBezTo>
                  <a:cubicBezTo>
                    <a:pt x="43169" y="7338"/>
                    <a:pt x="42740" y="7527"/>
                    <a:pt x="42277" y="7818"/>
                  </a:cubicBezTo>
                  <a:cubicBezTo>
                    <a:pt x="41695" y="6275"/>
                    <a:pt x="40820" y="4972"/>
                    <a:pt x="39912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1" name="任意多边形: 形状 660">
              <a:extLst>
                <a:ext uri="{FF2B5EF4-FFF2-40B4-BE49-F238E27FC236}">
                  <a16:creationId xmlns:a16="http://schemas.microsoft.com/office/drawing/2014/main" id="{5659C768-0353-F121-8DAE-43289789ACE9}"/>
                </a:ext>
              </a:extLst>
            </p:cNvPr>
            <p:cNvSpPr/>
            <p:nvPr/>
          </p:nvSpPr>
          <p:spPr>
            <a:xfrm>
              <a:off x="5613918" y="26247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2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2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0" y="3086"/>
                    <a:pt x="6910" y="1355"/>
                    <a:pt x="5333" y="412"/>
                  </a:cubicBezTo>
                  <a:cubicBezTo>
                    <a:pt x="4767" y="120"/>
                    <a:pt x="4184" y="0"/>
                    <a:pt x="36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2" name="任意多边形: 形状 661">
              <a:extLst>
                <a:ext uri="{FF2B5EF4-FFF2-40B4-BE49-F238E27FC236}">
                  <a16:creationId xmlns:a16="http://schemas.microsoft.com/office/drawing/2014/main" id="{45D91353-34AB-1331-7658-FC35FB89DC46}"/>
                </a:ext>
              </a:extLst>
            </p:cNvPr>
            <p:cNvSpPr/>
            <p:nvPr/>
          </p:nvSpPr>
          <p:spPr>
            <a:xfrm>
              <a:off x="5614810" y="2544592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66" y="17"/>
                    <a:pt x="1594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3" name="任意多边形: 形状 662">
              <a:extLst>
                <a:ext uri="{FF2B5EF4-FFF2-40B4-BE49-F238E27FC236}">
                  <a16:creationId xmlns:a16="http://schemas.microsoft.com/office/drawing/2014/main" id="{2724F6B5-DE8B-CAB6-437F-030CFF2B9BF2}"/>
                </a:ext>
              </a:extLst>
            </p:cNvPr>
            <p:cNvSpPr/>
            <p:nvPr/>
          </p:nvSpPr>
          <p:spPr>
            <a:xfrm>
              <a:off x="5577265" y="2624230"/>
              <a:ext cx="11044" cy="11693"/>
            </a:xfrm>
            <a:custGeom>
              <a:avLst/>
              <a:gdLst>
                <a:gd name="connsiteX0" fmla="*/ 6873 w 11044"/>
                <a:gd name="connsiteY0" fmla="*/ 0 h 11693"/>
                <a:gd name="connsiteX1" fmla="*/ 1849 w 11044"/>
                <a:gd name="connsiteY1" fmla="*/ 1097 h 11693"/>
                <a:gd name="connsiteX2" fmla="*/ 32 w 11044"/>
                <a:gd name="connsiteY2" fmla="*/ 3926 h 11693"/>
                <a:gd name="connsiteX3" fmla="*/ 1609 w 11044"/>
                <a:gd name="connsiteY3" fmla="*/ 9927 h 11693"/>
                <a:gd name="connsiteX4" fmla="*/ 3855 w 11044"/>
                <a:gd name="connsiteY4" fmla="*/ 11693 h 11693"/>
                <a:gd name="connsiteX5" fmla="*/ 6067 w 11044"/>
                <a:gd name="connsiteY5" fmla="*/ 10921 h 11693"/>
                <a:gd name="connsiteX6" fmla="*/ 10370 w 11044"/>
                <a:gd name="connsiteY6" fmla="*/ 5041 h 11693"/>
                <a:gd name="connsiteX7" fmla="*/ 8295 w 11044"/>
                <a:gd name="connsiteY7" fmla="*/ 206 h 11693"/>
                <a:gd name="connsiteX8" fmla="*/ 6873 w 11044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44" h="11693">
                  <a:moveTo>
                    <a:pt x="6873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4" y="1372"/>
                    <a:pt x="-140" y="2692"/>
                    <a:pt x="32" y="3926"/>
                  </a:cubicBezTo>
                  <a:cubicBezTo>
                    <a:pt x="323" y="5966"/>
                    <a:pt x="820" y="8041"/>
                    <a:pt x="1609" y="9927"/>
                  </a:cubicBezTo>
                  <a:cubicBezTo>
                    <a:pt x="2123" y="11144"/>
                    <a:pt x="2912" y="11693"/>
                    <a:pt x="3855" y="11693"/>
                  </a:cubicBezTo>
                  <a:cubicBezTo>
                    <a:pt x="4523" y="11693"/>
                    <a:pt x="5278" y="11419"/>
                    <a:pt x="6067" y="10921"/>
                  </a:cubicBezTo>
                  <a:cubicBezTo>
                    <a:pt x="8278" y="9516"/>
                    <a:pt x="8536" y="6635"/>
                    <a:pt x="10370" y="5041"/>
                  </a:cubicBezTo>
                  <a:cubicBezTo>
                    <a:pt x="11776" y="2486"/>
                    <a:pt x="10936" y="892"/>
                    <a:pt x="8295" y="206"/>
                  </a:cubicBezTo>
                  <a:cubicBezTo>
                    <a:pt x="7781" y="51"/>
                    <a:pt x="7318" y="0"/>
                    <a:pt x="68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4" name="任意多边形: 形状 663">
              <a:extLst>
                <a:ext uri="{FF2B5EF4-FFF2-40B4-BE49-F238E27FC236}">
                  <a16:creationId xmlns:a16="http://schemas.microsoft.com/office/drawing/2014/main" id="{A575B299-5D3E-A5E8-9C88-FBEFE72F967C}"/>
                </a:ext>
              </a:extLst>
            </p:cNvPr>
            <p:cNvSpPr/>
            <p:nvPr/>
          </p:nvSpPr>
          <p:spPr>
            <a:xfrm>
              <a:off x="5593702" y="2580768"/>
              <a:ext cx="19928" cy="23471"/>
            </a:xfrm>
            <a:custGeom>
              <a:avLst/>
              <a:gdLst>
                <a:gd name="connsiteX0" fmla="*/ 12844 w 19928"/>
                <a:gd name="connsiteY0" fmla="*/ 0 h 23471"/>
                <a:gd name="connsiteX1" fmla="*/ 7546 w 19928"/>
                <a:gd name="connsiteY1" fmla="*/ 2297 h 23471"/>
                <a:gd name="connsiteX2" fmla="*/ 7855 w 19928"/>
                <a:gd name="connsiteY2" fmla="*/ 6721 h 23471"/>
                <a:gd name="connsiteX3" fmla="*/ 6894 w 19928"/>
                <a:gd name="connsiteY3" fmla="*/ 9190 h 23471"/>
                <a:gd name="connsiteX4" fmla="*/ 6775 w 19928"/>
                <a:gd name="connsiteY4" fmla="*/ 9190 h 23471"/>
                <a:gd name="connsiteX5" fmla="*/ 6175 w 19928"/>
                <a:gd name="connsiteY5" fmla="*/ 9155 h 23471"/>
                <a:gd name="connsiteX6" fmla="*/ 5231 w 19928"/>
                <a:gd name="connsiteY6" fmla="*/ 10647 h 23471"/>
                <a:gd name="connsiteX7" fmla="*/ 3723 w 19928"/>
                <a:gd name="connsiteY7" fmla="*/ 10561 h 23471"/>
                <a:gd name="connsiteX8" fmla="*/ 3260 w 19928"/>
                <a:gd name="connsiteY8" fmla="*/ 10561 h 23471"/>
                <a:gd name="connsiteX9" fmla="*/ 2 w 19928"/>
                <a:gd name="connsiteY9" fmla="*/ 13459 h 23471"/>
                <a:gd name="connsiteX10" fmla="*/ 3071 w 19928"/>
                <a:gd name="connsiteY10" fmla="*/ 22014 h 23471"/>
                <a:gd name="connsiteX11" fmla="*/ 6706 w 19928"/>
                <a:gd name="connsiteY11" fmla="*/ 23471 h 23471"/>
                <a:gd name="connsiteX12" fmla="*/ 10392 w 19928"/>
                <a:gd name="connsiteY12" fmla="*/ 22837 h 23471"/>
                <a:gd name="connsiteX13" fmla="*/ 13581 w 19928"/>
                <a:gd name="connsiteY13" fmla="*/ 18619 h 23471"/>
                <a:gd name="connsiteX14" fmla="*/ 14884 w 19928"/>
                <a:gd name="connsiteY14" fmla="*/ 17419 h 23471"/>
                <a:gd name="connsiteX15" fmla="*/ 18107 w 19928"/>
                <a:gd name="connsiteY15" fmla="*/ 13716 h 23471"/>
                <a:gd name="connsiteX16" fmla="*/ 15913 w 19928"/>
                <a:gd name="connsiteY16" fmla="*/ 737 h 23471"/>
                <a:gd name="connsiteX17" fmla="*/ 14781 w 19928"/>
                <a:gd name="connsiteY17" fmla="*/ 308 h 23471"/>
                <a:gd name="connsiteX18" fmla="*/ 12844 w 19928"/>
                <a:gd name="connsiteY18" fmla="*/ 0 h 2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471">
                  <a:moveTo>
                    <a:pt x="12844" y="0"/>
                  </a:moveTo>
                  <a:cubicBezTo>
                    <a:pt x="10872" y="0"/>
                    <a:pt x="9175" y="1063"/>
                    <a:pt x="7546" y="2297"/>
                  </a:cubicBezTo>
                  <a:cubicBezTo>
                    <a:pt x="5506" y="3858"/>
                    <a:pt x="7786" y="5246"/>
                    <a:pt x="7855" y="6721"/>
                  </a:cubicBezTo>
                  <a:cubicBezTo>
                    <a:pt x="7906" y="7732"/>
                    <a:pt x="7855" y="9190"/>
                    <a:pt x="6894" y="9190"/>
                  </a:cubicBezTo>
                  <a:cubicBezTo>
                    <a:pt x="6860" y="9190"/>
                    <a:pt x="6809" y="9190"/>
                    <a:pt x="6775" y="9190"/>
                  </a:cubicBezTo>
                  <a:cubicBezTo>
                    <a:pt x="6552" y="9155"/>
                    <a:pt x="6346" y="9155"/>
                    <a:pt x="6175" y="9155"/>
                  </a:cubicBezTo>
                  <a:cubicBezTo>
                    <a:pt x="4940" y="9155"/>
                    <a:pt x="4974" y="9824"/>
                    <a:pt x="5231" y="10647"/>
                  </a:cubicBezTo>
                  <a:cubicBezTo>
                    <a:pt x="4734" y="10595"/>
                    <a:pt x="4220" y="10561"/>
                    <a:pt x="3723" y="10561"/>
                  </a:cubicBezTo>
                  <a:cubicBezTo>
                    <a:pt x="3568" y="10561"/>
                    <a:pt x="3414" y="10561"/>
                    <a:pt x="3260" y="10561"/>
                  </a:cubicBezTo>
                  <a:cubicBezTo>
                    <a:pt x="1511" y="10613"/>
                    <a:pt x="-66" y="11470"/>
                    <a:pt x="2" y="13459"/>
                  </a:cubicBezTo>
                  <a:cubicBezTo>
                    <a:pt x="122" y="16596"/>
                    <a:pt x="705" y="19717"/>
                    <a:pt x="3071" y="22014"/>
                  </a:cubicBezTo>
                  <a:cubicBezTo>
                    <a:pt x="4203" y="23111"/>
                    <a:pt x="5437" y="23471"/>
                    <a:pt x="6706" y="23471"/>
                  </a:cubicBezTo>
                  <a:cubicBezTo>
                    <a:pt x="7923" y="23471"/>
                    <a:pt x="9158" y="23146"/>
                    <a:pt x="10392" y="22837"/>
                  </a:cubicBezTo>
                  <a:cubicBezTo>
                    <a:pt x="12535" y="22306"/>
                    <a:pt x="13358" y="20728"/>
                    <a:pt x="13581" y="18619"/>
                  </a:cubicBezTo>
                  <a:cubicBezTo>
                    <a:pt x="13993" y="18259"/>
                    <a:pt x="14421" y="17865"/>
                    <a:pt x="14884" y="17419"/>
                  </a:cubicBezTo>
                  <a:cubicBezTo>
                    <a:pt x="16067" y="16305"/>
                    <a:pt x="17233" y="15088"/>
                    <a:pt x="18107" y="13716"/>
                  </a:cubicBezTo>
                  <a:cubicBezTo>
                    <a:pt x="21262" y="8744"/>
                    <a:pt x="20182" y="2726"/>
                    <a:pt x="15913" y="737"/>
                  </a:cubicBezTo>
                  <a:cubicBezTo>
                    <a:pt x="15536" y="600"/>
                    <a:pt x="15158" y="446"/>
                    <a:pt x="14781" y="308"/>
                  </a:cubicBezTo>
                  <a:cubicBezTo>
                    <a:pt x="14112" y="103"/>
                    <a:pt x="13461" y="0"/>
                    <a:pt x="128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5" name="任意多边形: 形状 664">
              <a:extLst>
                <a:ext uri="{FF2B5EF4-FFF2-40B4-BE49-F238E27FC236}">
                  <a16:creationId xmlns:a16="http://schemas.microsoft.com/office/drawing/2014/main" id="{7F3F3A08-781D-653D-8FB8-79A55D5A353E}"/>
                </a:ext>
              </a:extLst>
            </p:cNvPr>
            <p:cNvSpPr/>
            <p:nvPr/>
          </p:nvSpPr>
          <p:spPr>
            <a:xfrm>
              <a:off x="5583841" y="27683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7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4" y="9670"/>
                    <a:pt x="9606" y="8538"/>
                  </a:cubicBezTo>
                  <a:cubicBezTo>
                    <a:pt x="10858" y="6498"/>
                    <a:pt x="9709" y="1920"/>
                    <a:pt x="7652" y="737"/>
                  </a:cubicBezTo>
                  <a:cubicBezTo>
                    <a:pt x="6794" y="240"/>
                    <a:pt x="5869" y="0"/>
                    <a:pt x="4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6" name="任意多边形: 形状 665">
              <a:extLst>
                <a:ext uri="{FF2B5EF4-FFF2-40B4-BE49-F238E27FC236}">
                  <a16:creationId xmlns:a16="http://schemas.microsoft.com/office/drawing/2014/main" id="{10E45CCC-5E62-6B52-04AE-CEB8F2FC973B}"/>
                </a:ext>
              </a:extLst>
            </p:cNvPr>
            <p:cNvSpPr/>
            <p:nvPr/>
          </p:nvSpPr>
          <p:spPr>
            <a:xfrm>
              <a:off x="5663005" y="2357403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7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7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7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43" y="0"/>
                    <a:pt x="14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7" name="任意多边形: 形状 666">
              <a:extLst>
                <a:ext uri="{FF2B5EF4-FFF2-40B4-BE49-F238E27FC236}">
                  <a16:creationId xmlns:a16="http://schemas.microsoft.com/office/drawing/2014/main" id="{52E57E7C-E77E-C28C-7B6A-D0C3138FCD1D}"/>
                </a:ext>
              </a:extLst>
            </p:cNvPr>
            <p:cNvSpPr/>
            <p:nvPr/>
          </p:nvSpPr>
          <p:spPr>
            <a:xfrm>
              <a:off x="5718944" y="2373348"/>
              <a:ext cx="6846" cy="7818"/>
            </a:xfrm>
            <a:custGeom>
              <a:avLst/>
              <a:gdLst>
                <a:gd name="connsiteX0" fmla="*/ 3862 w 6846"/>
                <a:gd name="connsiteY0" fmla="*/ 0 h 7818"/>
                <a:gd name="connsiteX1" fmla="*/ 622 w 6846"/>
                <a:gd name="connsiteY1" fmla="*/ 2434 h 7818"/>
                <a:gd name="connsiteX2" fmla="*/ 2251 w 6846"/>
                <a:gd name="connsiteY2" fmla="*/ 7149 h 7818"/>
                <a:gd name="connsiteX3" fmla="*/ 3845 w 6846"/>
                <a:gd name="connsiteY3" fmla="*/ 7818 h 7818"/>
                <a:gd name="connsiteX4" fmla="*/ 6211 w 6846"/>
                <a:gd name="connsiteY4" fmla="*/ 6052 h 7818"/>
                <a:gd name="connsiteX5" fmla="*/ 5337 w 6846"/>
                <a:gd name="connsiteY5" fmla="*/ 480 h 7818"/>
                <a:gd name="connsiteX6" fmla="*/ 3862 w 6846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6" h="7818">
                  <a:moveTo>
                    <a:pt x="3862" y="0"/>
                  </a:moveTo>
                  <a:cubicBezTo>
                    <a:pt x="2645" y="0"/>
                    <a:pt x="1428" y="892"/>
                    <a:pt x="622" y="2434"/>
                  </a:cubicBezTo>
                  <a:cubicBezTo>
                    <a:pt x="-1007" y="5023"/>
                    <a:pt x="930" y="6052"/>
                    <a:pt x="2251" y="7149"/>
                  </a:cubicBezTo>
                  <a:cubicBezTo>
                    <a:pt x="2817" y="7612"/>
                    <a:pt x="3348" y="7818"/>
                    <a:pt x="3845" y="7818"/>
                  </a:cubicBezTo>
                  <a:cubicBezTo>
                    <a:pt x="4788" y="7818"/>
                    <a:pt x="5594" y="7081"/>
                    <a:pt x="6211" y="6052"/>
                  </a:cubicBezTo>
                  <a:cubicBezTo>
                    <a:pt x="7360" y="4149"/>
                    <a:pt x="6880" y="1492"/>
                    <a:pt x="5337" y="480"/>
                  </a:cubicBezTo>
                  <a:cubicBezTo>
                    <a:pt x="4840" y="137"/>
                    <a:pt x="4342" y="0"/>
                    <a:pt x="386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8" name="任意多边形: 形状 667">
              <a:extLst>
                <a:ext uri="{FF2B5EF4-FFF2-40B4-BE49-F238E27FC236}">
                  <a16:creationId xmlns:a16="http://schemas.microsoft.com/office/drawing/2014/main" id="{8E651E30-DE88-B53F-293B-1FC72E103217}"/>
                </a:ext>
              </a:extLst>
            </p:cNvPr>
            <p:cNvSpPr/>
            <p:nvPr/>
          </p:nvSpPr>
          <p:spPr>
            <a:xfrm>
              <a:off x="5708849" y="2426206"/>
              <a:ext cx="16807" cy="16630"/>
            </a:xfrm>
            <a:custGeom>
              <a:avLst/>
              <a:gdLst>
                <a:gd name="connsiteX0" fmla="*/ 7768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8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8" y="0"/>
                  </a:moveTo>
                  <a:cubicBezTo>
                    <a:pt x="5179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5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37" y="669"/>
                    <a:pt x="10476" y="0"/>
                    <a:pt x="77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9" name="任意多边形: 形状 668">
              <a:extLst>
                <a:ext uri="{FF2B5EF4-FFF2-40B4-BE49-F238E27FC236}">
                  <a16:creationId xmlns:a16="http://schemas.microsoft.com/office/drawing/2014/main" id="{CD66B53C-9F48-458F-85C6-98D4DF947A1E}"/>
                </a:ext>
              </a:extLst>
            </p:cNvPr>
            <p:cNvSpPr/>
            <p:nvPr/>
          </p:nvSpPr>
          <p:spPr>
            <a:xfrm>
              <a:off x="5703042" y="2462827"/>
              <a:ext cx="12795" cy="12687"/>
            </a:xfrm>
            <a:custGeom>
              <a:avLst/>
              <a:gdLst>
                <a:gd name="connsiteX0" fmla="*/ 6408 w 12795"/>
                <a:gd name="connsiteY0" fmla="*/ 0 h 12687"/>
                <a:gd name="connsiteX1" fmla="*/ 5465 w 12795"/>
                <a:gd name="connsiteY1" fmla="*/ 103 h 12687"/>
                <a:gd name="connsiteX2" fmla="*/ 13 w 12795"/>
                <a:gd name="connsiteY2" fmla="*/ 5658 h 12687"/>
                <a:gd name="connsiteX3" fmla="*/ 5070 w 12795"/>
                <a:gd name="connsiteY3" fmla="*/ 12276 h 12687"/>
                <a:gd name="connsiteX4" fmla="*/ 9031 w 12795"/>
                <a:gd name="connsiteY4" fmla="*/ 12687 h 12687"/>
                <a:gd name="connsiteX5" fmla="*/ 11963 w 12795"/>
                <a:gd name="connsiteY5" fmla="*/ 11436 h 12687"/>
                <a:gd name="connsiteX6" fmla="*/ 11483 w 12795"/>
                <a:gd name="connsiteY6" fmla="*/ 4269 h 12687"/>
                <a:gd name="connsiteX7" fmla="*/ 6408 w 12795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5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49" y="9241"/>
                    <a:pt x="12014" y="6550"/>
                    <a:pt x="11483" y="4269"/>
                  </a:cubicBezTo>
                  <a:cubicBezTo>
                    <a:pt x="10848" y="1577"/>
                    <a:pt x="8568" y="0"/>
                    <a:pt x="6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0" name="任意多边形: 形状 669">
              <a:extLst>
                <a:ext uri="{FF2B5EF4-FFF2-40B4-BE49-F238E27FC236}">
                  <a16:creationId xmlns:a16="http://schemas.microsoft.com/office/drawing/2014/main" id="{40B07BFE-F7CA-2133-0BE4-35073697C6DB}"/>
                </a:ext>
              </a:extLst>
            </p:cNvPr>
            <p:cNvSpPr/>
            <p:nvPr/>
          </p:nvSpPr>
          <p:spPr>
            <a:xfrm>
              <a:off x="5640062" y="23838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1" y="0"/>
                    <a:pt x="1049" y="977"/>
                    <a:pt x="191" y="2246"/>
                  </a:cubicBezTo>
                  <a:cubicBezTo>
                    <a:pt x="-460" y="3206"/>
                    <a:pt x="672" y="6429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1" name="任意多边形: 形状 670">
              <a:extLst>
                <a:ext uri="{FF2B5EF4-FFF2-40B4-BE49-F238E27FC236}">
                  <a16:creationId xmlns:a16="http://schemas.microsoft.com/office/drawing/2014/main" id="{9BA78DBD-FF3D-A1AA-6464-3EBE0ABFB974}"/>
                </a:ext>
              </a:extLst>
            </p:cNvPr>
            <p:cNvSpPr/>
            <p:nvPr/>
          </p:nvSpPr>
          <p:spPr>
            <a:xfrm>
              <a:off x="5704913" y="23484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1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9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86" y="703"/>
                    <a:pt x="3801" y="0"/>
                    <a:pt x="28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2" name="任意多边形: 形状 671">
              <a:extLst>
                <a:ext uri="{FF2B5EF4-FFF2-40B4-BE49-F238E27FC236}">
                  <a16:creationId xmlns:a16="http://schemas.microsoft.com/office/drawing/2014/main" id="{83E72C56-8F91-1745-2672-1D1617B40FFD}"/>
                </a:ext>
              </a:extLst>
            </p:cNvPr>
            <p:cNvSpPr/>
            <p:nvPr/>
          </p:nvSpPr>
          <p:spPr>
            <a:xfrm>
              <a:off x="5654672" y="2357523"/>
              <a:ext cx="10884" cy="12807"/>
            </a:xfrm>
            <a:custGeom>
              <a:avLst/>
              <a:gdLst>
                <a:gd name="connsiteX0" fmla="*/ 5041 w 10884"/>
                <a:gd name="connsiteY0" fmla="*/ 0 h 12807"/>
                <a:gd name="connsiteX1" fmla="*/ 2863 w 10884"/>
                <a:gd name="connsiteY1" fmla="*/ 1063 h 12807"/>
                <a:gd name="connsiteX2" fmla="*/ 703 w 10884"/>
                <a:gd name="connsiteY2" fmla="*/ 4389 h 12807"/>
                <a:gd name="connsiteX3" fmla="*/ 6138 w 10884"/>
                <a:gd name="connsiteY3" fmla="*/ 12584 h 12807"/>
                <a:gd name="connsiteX4" fmla="*/ 7321 w 10884"/>
                <a:gd name="connsiteY4" fmla="*/ 12807 h 12807"/>
                <a:gd name="connsiteX5" fmla="*/ 10836 w 10884"/>
                <a:gd name="connsiteY5" fmla="*/ 8350 h 12807"/>
                <a:gd name="connsiteX6" fmla="*/ 6790 w 10884"/>
                <a:gd name="connsiteY6" fmla="*/ 1492 h 12807"/>
                <a:gd name="connsiteX7" fmla="*/ 5041 w 10884"/>
                <a:gd name="connsiteY7" fmla="*/ 0 h 12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807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807"/>
                    <a:pt x="7321" y="12807"/>
                  </a:cubicBezTo>
                  <a:cubicBezTo>
                    <a:pt x="10133" y="12807"/>
                    <a:pt x="11127" y="11367"/>
                    <a:pt x="10836" y="8350"/>
                  </a:cubicBezTo>
                  <a:cubicBezTo>
                    <a:pt x="10544" y="5298"/>
                    <a:pt x="7853" y="3978"/>
                    <a:pt x="6790" y="1492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3" name="任意多边形: 形状 672">
              <a:extLst>
                <a:ext uri="{FF2B5EF4-FFF2-40B4-BE49-F238E27FC236}">
                  <a16:creationId xmlns:a16="http://schemas.microsoft.com/office/drawing/2014/main" id="{6C054A85-A2C5-0E3A-F3C8-F6953690E533}"/>
                </a:ext>
              </a:extLst>
            </p:cNvPr>
            <p:cNvSpPr/>
            <p:nvPr/>
          </p:nvSpPr>
          <p:spPr>
            <a:xfrm>
              <a:off x="6004765" y="2314643"/>
              <a:ext cx="12364" cy="22408"/>
            </a:xfrm>
            <a:custGeom>
              <a:avLst/>
              <a:gdLst>
                <a:gd name="connsiteX0" fmla="*/ 7260 w 12364"/>
                <a:gd name="connsiteY0" fmla="*/ 0 h 22408"/>
                <a:gd name="connsiteX1" fmla="*/ 4843 w 12364"/>
                <a:gd name="connsiteY1" fmla="*/ 977 h 22408"/>
                <a:gd name="connsiteX2" fmla="*/ 4757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9 w 12364"/>
                <a:gd name="connsiteY6" fmla="*/ 14710 h 22408"/>
                <a:gd name="connsiteX7" fmla="*/ 145 w 12364"/>
                <a:gd name="connsiteY7" fmla="*/ 17351 h 22408"/>
                <a:gd name="connsiteX8" fmla="*/ 2032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60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60" y="0"/>
                  </a:moveTo>
                  <a:cubicBezTo>
                    <a:pt x="6540" y="0"/>
                    <a:pt x="5735" y="326"/>
                    <a:pt x="4843" y="977"/>
                  </a:cubicBezTo>
                  <a:lnTo>
                    <a:pt x="4757" y="857"/>
                  </a:lnTo>
                  <a:cubicBezTo>
                    <a:pt x="4226" y="1097"/>
                    <a:pt x="3335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97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9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2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8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27" y="1063"/>
                    <a:pt x="8563" y="0"/>
                    <a:pt x="72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4" name="任意多边形: 形状 673">
              <a:extLst>
                <a:ext uri="{FF2B5EF4-FFF2-40B4-BE49-F238E27FC236}">
                  <a16:creationId xmlns:a16="http://schemas.microsoft.com/office/drawing/2014/main" id="{9212ABFC-1FDA-1B22-FF42-793D717EE603}"/>
                </a:ext>
              </a:extLst>
            </p:cNvPr>
            <p:cNvSpPr/>
            <p:nvPr/>
          </p:nvSpPr>
          <p:spPr>
            <a:xfrm>
              <a:off x="5701670" y="2577099"/>
              <a:ext cx="5619" cy="6772"/>
            </a:xfrm>
            <a:custGeom>
              <a:avLst/>
              <a:gdLst>
                <a:gd name="connsiteX0" fmla="*/ 3408 w 5619"/>
                <a:gd name="connsiteY0" fmla="*/ 0 h 6772"/>
                <a:gd name="connsiteX1" fmla="*/ 253 w 5619"/>
                <a:gd name="connsiteY1" fmla="*/ 2057 h 6772"/>
                <a:gd name="connsiteX2" fmla="*/ 1642 w 5619"/>
                <a:gd name="connsiteY2" fmla="*/ 6361 h 6772"/>
                <a:gd name="connsiteX3" fmla="*/ 2945 w 5619"/>
                <a:gd name="connsiteY3" fmla="*/ 6772 h 6772"/>
                <a:gd name="connsiteX4" fmla="*/ 5620 w 5619"/>
                <a:gd name="connsiteY4" fmla="*/ 892 h 6772"/>
                <a:gd name="connsiteX5" fmla="*/ 4865 w 5619"/>
                <a:gd name="connsiteY5" fmla="*/ 292 h 6772"/>
                <a:gd name="connsiteX6" fmla="*/ 3408 w 5619"/>
                <a:gd name="connsiteY6" fmla="*/ 0 h 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19" h="6772">
                  <a:moveTo>
                    <a:pt x="3408" y="0"/>
                  </a:moveTo>
                  <a:cubicBezTo>
                    <a:pt x="2002" y="0"/>
                    <a:pt x="579" y="806"/>
                    <a:pt x="253" y="2057"/>
                  </a:cubicBezTo>
                  <a:cubicBezTo>
                    <a:pt x="-192" y="3703"/>
                    <a:pt x="-227" y="5401"/>
                    <a:pt x="1642" y="6361"/>
                  </a:cubicBezTo>
                  <a:cubicBezTo>
                    <a:pt x="2071" y="6584"/>
                    <a:pt x="2517" y="6721"/>
                    <a:pt x="2945" y="6772"/>
                  </a:cubicBezTo>
                  <a:lnTo>
                    <a:pt x="5620" y="892"/>
                  </a:lnTo>
                  <a:cubicBezTo>
                    <a:pt x="5397" y="686"/>
                    <a:pt x="5139" y="480"/>
                    <a:pt x="4865" y="292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5" name="任意多边形: 形状 674">
              <a:extLst>
                <a:ext uri="{FF2B5EF4-FFF2-40B4-BE49-F238E27FC236}">
                  <a16:creationId xmlns:a16="http://schemas.microsoft.com/office/drawing/2014/main" id="{002FB114-A27E-BF61-5438-A463A0814934}"/>
                </a:ext>
              </a:extLst>
            </p:cNvPr>
            <p:cNvSpPr/>
            <p:nvPr/>
          </p:nvSpPr>
          <p:spPr>
            <a:xfrm>
              <a:off x="5704598" y="2577990"/>
              <a:ext cx="3827" cy="5914"/>
            </a:xfrm>
            <a:custGeom>
              <a:avLst/>
              <a:gdLst>
                <a:gd name="connsiteX0" fmla="*/ 2674 w 3827"/>
                <a:gd name="connsiteY0" fmla="*/ 0 h 5914"/>
                <a:gd name="connsiteX1" fmla="*/ 0 w 3827"/>
                <a:gd name="connsiteY1" fmla="*/ 5881 h 5914"/>
                <a:gd name="connsiteX2" fmla="*/ 463 w 3827"/>
                <a:gd name="connsiteY2" fmla="*/ 5915 h 5914"/>
                <a:gd name="connsiteX3" fmla="*/ 3652 w 3827"/>
                <a:gd name="connsiteY3" fmla="*/ 3566 h 5914"/>
                <a:gd name="connsiteX4" fmla="*/ 2674 w 3827"/>
                <a:gd name="connsiteY4" fmla="*/ 0 h 5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7" h="5914">
                  <a:moveTo>
                    <a:pt x="2674" y="0"/>
                  </a:moveTo>
                  <a:lnTo>
                    <a:pt x="0" y="5881"/>
                  </a:lnTo>
                  <a:cubicBezTo>
                    <a:pt x="154" y="5898"/>
                    <a:pt x="308" y="5915"/>
                    <a:pt x="463" y="5915"/>
                  </a:cubicBezTo>
                  <a:cubicBezTo>
                    <a:pt x="1886" y="5915"/>
                    <a:pt x="3189" y="5075"/>
                    <a:pt x="3652" y="3566"/>
                  </a:cubicBezTo>
                  <a:cubicBezTo>
                    <a:pt x="4115" y="2040"/>
                    <a:pt x="3617" y="892"/>
                    <a:pt x="267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6" name="任意多边形: 形状 675">
              <a:extLst>
                <a:ext uri="{FF2B5EF4-FFF2-40B4-BE49-F238E27FC236}">
                  <a16:creationId xmlns:a16="http://schemas.microsoft.com/office/drawing/2014/main" id="{2056B3D2-FA27-3C3B-44EF-DCAEE178D186}"/>
                </a:ext>
              </a:extLst>
            </p:cNvPr>
            <p:cNvSpPr/>
            <p:nvPr/>
          </p:nvSpPr>
          <p:spPr>
            <a:xfrm>
              <a:off x="5712732" y="2507404"/>
              <a:ext cx="11383" cy="15499"/>
            </a:xfrm>
            <a:custGeom>
              <a:avLst/>
              <a:gdLst>
                <a:gd name="connsiteX0" fmla="*/ 3165 w 11383"/>
                <a:gd name="connsiteY0" fmla="*/ 0 h 15499"/>
                <a:gd name="connsiteX1" fmla="*/ 62 w 11383"/>
                <a:gd name="connsiteY1" fmla="*/ 5195 h 15499"/>
                <a:gd name="connsiteX2" fmla="*/ 1468 w 11383"/>
                <a:gd name="connsiteY2" fmla="*/ 10287 h 15499"/>
                <a:gd name="connsiteX3" fmla="*/ 1056 w 11383"/>
                <a:gd name="connsiteY3" fmla="*/ 11110 h 15499"/>
                <a:gd name="connsiteX4" fmla="*/ 2685 w 11383"/>
                <a:gd name="connsiteY4" fmla="*/ 15225 h 15499"/>
                <a:gd name="connsiteX5" fmla="*/ 4005 w 11383"/>
                <a:gd name="connsiteY5" fmla="*/ 15499 h 15499"/>
                <a:gd name="connsiteX6" fmla="*/ 7023 w 11383"/>
                <a:gd name="connsiteY6" fmla="*/ 13167 h 15499"/>
                <a:gd name="connsiteX7" fmla="*/ 7108 w 11383"/>
                <a:gd name="connsiteY7" fmla="*/ 12550 h 15499"/>
                <a:gd name="connsiteX8" fmla="*/ 11206 w 11383"/>
                <a:gd name="connsiteY8" fmla="*/ 7972 h 15499"/>
                <a:gd name="connsiteX9" fmla="*/ 8377 w 11383"/>
                <a:gd name="connsiteY9" fmla="*/ 1029 h 15499"/>
                <a:gd name="connsiteX10" fmla="*/ 4897 w 11383"/>
                <a:gd name="connsiteY10" fmla="*/ 189 h 15499"/>
                <a:gd name="connsiteX11" fmla="*/ 3165 w 11383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83" h="15499">
                  <a:moveTo>
                    <a:pt x="3165" y="0"/>
                  </a:moveTo>
                  <a:cubicBezTo>
                    <a:pt x="576" y="0"/>
                    <a:pt x="-247" y="1612"/>
                    <a:pt x="62" y="5195"/>
                  </a:cubicBezTo>
                  <a:cubicBezTo>
                    <a:pt x="216" y="7047"/>
                    <a:pt x="782" y="8693"/>
                    <a:pt x="1468" y="10287"/>
                  </a:cubicBezTo>
                  <a:cubicBezTo>
                    <a:pt x="1296" y="10544"/>
                    <a:pt x="1142" y="10819"/>
                    <a:pt x="1056" y="11110"/>
                  </a:cubicBezTo>
                  <a:cubicBezTo>
                    <a:pt x="490" y="12910"/>
                    <a:pt x="816" y="14453"/>
                    <a:pt x="2685" y="15225"/>
                  </a:cubicBezTo>
                  <a:cubicBezTo>
                    <a:pt x="3131" y="15413"/>
                    <a:pt x="3576" y="15499"/>
                    <a:pt x="4005" y="15499"/>
                  </a:cubicBezTo>
                  <a:cubicBezTo>
                    <a:pt x="5377" y="15499"/>
                    <a:pt x="6611" y="14625"/>
                    <a:pt x="7023" y="13167"/>
                  </a:cubicBezTo>
                  <a:cubicBezTo>
                    <a:pt x="7074" y="12962"/>
                    <a:pt x="7074" y="12756"/>
                    <a:pt x="7108" y="12550"/>
                  </a:cubicBezTo>
                  <a:cubicBezTo>
                    <a:pt x="8891" y="11573"/>
                    <a:pt x="10623" y="9773"/>
                    <a:pt x="11206" y="7972"/>
                  </a:cubicBezTo>
                  <a:cubicBezTo>
                    <a:pt x="11909" y="5847"/>
                    <a:pt x="10434" y="2212"/>
                    <a:pt x="8377" y="1029"/>
                  </a:cubicBezTo>
                  <a:cubicBezTo>
                    <a:pt x="7211" y="737"/>
                    <a:pt x="6062" y="411"/>
                    <a:pt x="4897" y="189"/>
                  </a:cubicBezTo>
                  <a:cubicBezTo>
                    <a:pt x="4262" y="69"/>
                    <a:pt x="3679" y="0"/>
                    <a:pt x="316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7" name="任意多边形: 形状 676">
              <a:extLst>
                <a:ext uri="{FF2B5EF4-FFF2-40B4-BE49-F238E27FC236}">
                  <a16:creationId xmlns:a16="http://schemas.microsoft.com/office/drawing/2014/main" id="{0094D6F3-28C2-CD8E-E43F-D823D0277B38}"/>
                </a:ext>
              </a:extLst>
            </p:cNvPr>
            <p:cNvSpPr/>
            <p:nvPr/>
          </p:nvSpPr>
          <p:spPr>
            <a:xfrm>
              <a:off x="5695785" y="2557622"/>
              <a:ext cx="19991" cy="20093"/>
            </a:xfrm>
            <a:custGeom>
              <a:avLst/>
              <a:gdLst>
                <a:gd name="connsiteX0" fmla="*/ 17643 w 19991"/>
                <a:gd name="connsiteY0" fmla="*/ 0 h 20093"/>
                <a:gd name="connsiteX1" fmla="*/ 17471 w 19991"/>
                <a:gd name="connsiteY1" fmla="*/ 0 h 20093"/>
                <a:gd name="connsiteX2" fmla="*/ 12156 w 19991"/>
                <a:gd name="connsiteY2" fmla="*/ 1955 h 20093"/>
                <a:gd name="connsiteX3" fmla="*/ 10305 w 19991"/>
                <a:gd name="connsiteY3" fmla="*/ 3515 h 20093"/>
                <a:gd name="connsiteX4" fmla="*/ 8316 w 19991"/>
                <a:gd name="connsiteY4" fmla="*/ 3035 h 20093"/>
                <a:gd name="connsiteX5" fmla="*/ 5607 w 19991"/>
                <a:gd name="connsiteY5" fmla="*/ 2537 h 20093"/>
                <a:gd name="connsiteX6" fmla="*/ 155 w 19991"/>
                <a:gd name="connsiteY6" fmla="*/ 7698 h 20093"/>
                <a:gd name="connsiteX7" fmla="*/ 875 w 19991"/>
                <a:gd name="connsiteY7" fmla="*/ 17505 h 20093"/>
                <a:gd name="connsiteX8" fmla="*/ 4441 w 19991"/>
                <a:gd name="connsiteY8" fmla="*/ 20094 h 20093"/>
                <a:gd name="connsiteX9" fmla="*/ 5178 w 19991"/>
                <a:gd name="connsiteY9" fmla="*/ 20042 h 20093"/>
                <a:gd name="connsiteX10" fmla="*/ 14351 w 19991"/>
                <a:gd name="connsiteY10" fmla="*/ 13047 h 20093"/>
                <a:gd name="connsiteX11" fmla="*/ 15843 w 19991"/>
                <a:gd name="connsiteY11" fmla="*/ 10801 h 20093"/>
                <a:gd name="connsiteX12" fmla="*/ 19992 w 19991"/>
                <a:gd name="connsiteY12" fmla="*/ 1680 h 20093"/>
                <a:gd name="connsiteX13" fmla="*/ 17643 w 19991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91" h="20093">
                  <a:moveTo>
                    <a:pt x="17643" y="0"/>
                  </a:moveTo>
                  <a:cubicBezTo>
                    <a:pt x="17591" y="0"/>
                    <a:pt x="17523" y="0"/>
                    <a:pt x="17471" y="0"/>
                  </a:cubicBezTo>
                  <a:cubicBezTo>
                    <a:pt x="15483" y="103"/>
                    <a:pt x="13219" y="-292"/>
                    <a:pt x="12156" y="1955"/>
                  </a:cubicBezTo>
                  <a:cubicBezTo>
                    <a:pt x="11591" y="3137"/>
                    <a:pt x="11007" y="3515"/>
                    <a:pt x="10305" y="3515"/>
                  </a:cubicBezTo>
                  <a:cubicBezTo>
                    <a:pt x="9739" y="3515"/>
                    <a:pt x="9087" y="3275"/>
                    <a:pt x="8316" y="3035"/>
                  </a:cubicBezTo>
                  <a:cubicBezTo>
                    <a:pt x="7287" y="2709"/>
                    <a:pt x="6396" y="2537"/>
                    <a:pt x="5607" y="2537"/>
                  </a:cubicBezTo>
                  <a:cubicBezTo>
                    <a:pt x="3276" y="2537"/>
                    <a:pt x="1784" y="4046"/>
                    <a:pt x="155" y="7698"/>
                  </a:cubicBezTo>
                  <a:cubicBezTo>
                    <a:pt x="-68" y="10287"/>
                    <a:pt x="-205" y="13956"/>
                    <a:pt x="875" y="17505"/>
                  </a:cubicBezTo>
                  <a:cubicBezTo>
                    <a:pt x="1389" y="19219"/>
                    <a:pt x="2727" y="20094"/>
                    <a:pt x="4441" y="20094"/>
                  </a:cubicBezTo>
                  <a:cubicBezTo>
                    <a:pt x="4681" y="20094"/>
                    <a:pt x="4921" y="20077"/>
                    <a:pt x="5178" y="20042"/>
                  </a:cubicBezTo>
                  <a:cubicBezTo>
                    <a:pt x="9465" y="19460"/>
                    <a:pt x="12791" y="17094"/>
                    <a:pt x="14351" y="13047"/>
                  </a:cubicBezTo>
                  <a:cubicBezTo>
                    <a:pt x="14763" y="11967"/>
                    <a:pt x="15243" y="11298"/>
                    <a:pt x="15843" y="10801"/>
                  </a:cubicBezTo>
                  <a:lnTo>
                    <a:pt x="19992" y="1680"/>
                  </a:lnTo>
                  <a:cubicBezTo>
                    <a:pt x="19529" y="703"/>
                    <a:pt x="18860" y="0"/>
                    <a:pt x="176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8" name="任意多边形: 形状 677">
              <a:extLst>
                <a:ext uri="{FF2B5EF4-FFF2-40B4-BE49-F238E27FC236}">
                  <a16:creationId xmlns:a16="http://schemas.microsoft.com/office/drawing/2014/main" id="{5671A71D-A5A8-4742-F53A-4F3AAC3FF7D6}"/>
                </a:ext>
              </a:extLst>
            </p:cNvPr>
            <p:cNvSpPr/>
            <p:nvPr/>
          </p:nvSpPr>
          <p:spPr>
            <a:xfrm>
              <a:off x="5711610" y="2559285"/>
              <a:ext cx="4735" cy="9121"/>
            </a:xfrm>
            <a:custGeom>
              <a:avLst/>
              <a:gdLst>
                <a:gd name="connsiteX0" fmla="*/ 4149 w 4735"/>
                <a:gd name="connsiteY0" fmla="*/ 0 h 9121"/>
                <a:gd name="connsiteX1" fmla="*/ 0 w 4735"/>
                <a:gd name="connsiteY1" fmla="*/ 9121 h 9121"/>
                <a:gd name="connsiteX2" fmla="*/ 1560 w 4735"/>
                <a:gd name="connsiteY2" fmla="*/ 8161 h 9121"/>
                <a:gd name="connsiteX3" fmla="*/ 4303 w 4735"/>
                <a:gd name="connsiteY3" fmla="*/ 360 h 9121"/>
                <a:gd name="connsiteX4" fmla="*/ 4149 w 4735"/>
                <a:gd name="connsiteY4" fmla="*/ 0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5" h="9121">
                  <a:moveTo>
                    <a:pt x="4149" y="0"/>
                  </a:moveTo>
                  <a:lnTo>
                    <a:pt x="0" y="9121"/>
                  </a:lnTo>
                  <a:cubicBezTo>
                    <a:pt x="446" y="8744"/>
                    <a:pt x="960" y="8470"/>
                    <a:pt x="1560" y="8161"/>
                  </a:cubicBezTo>
                  <a:cubicBezTo>
                    <a:pt x="4235" y="6824"/>
                    <a:pt x="5452" y="3206"/>
                    <a:pt x="4303" y="360"/>
                  </a:cubicBezTo>
                  <a:cubicBezTo>
                    <a:pt x="4269" y="257"/>
                    <a:pt x="4218" y="120"/>
                    <a:pt x="41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9" name="任意多边形: 形状 678">
              <a:extLst>
                <a:ext uri="{FF2B5EF4-FFF2-40B4-BE49-F238E27FC236}">
                  <a16:creationId xmlns:a16="http://schemas.microsoft.com/office/drawing/2014/main" id="{DA8D46EE-FB67-7E36-4EA5-5F64505DDB8B}"/>
                </a:ext>
              </a:extLst>
            </p:cNvPr>
            <p:cNvSpPr/>
            <p:nvPr/>
          </p:nvSpPr>
          <p:spPr>
            <a:xfrm>
              <a:off x="5698702" y="2506958"/>
              <a:ext cx="6907" cy="6960"/>
            </a:xfrm>
            <a:custGeom>
              <a:avLst/>
              <a:gdLst>
                <a:gd name="connsiteX0" fmla="*/ 3427 w 6907"/>
                <a:gd name="connsiteY0" fmla="*/ 0 h 6960"/>
                <a:gd name="connsiteX1" fmla="*/ 255 w 6907"/>
                <a:gd name="connsiteY1" fmla="*/ 1783 h 6960"/>
                <a:gd name="connsiteX2" fmla="*/ 2467 w 6907"/>
                <a:gd name="connsiteY2" fmla="*/ 6875 h 6960"/>
                <a:gd name="connsiteX3" fmla="*/ 3221 w 6907"/>
                <a:gd name="connsiteY3" fmla="*/ 6961 h 6960"/>
                <a:gd name="connsiteX4" fmla="*/ 6890 w 6907"/>
                <a:gd name="connsiteY4" fmla="*/ 4629 h 6960"/>
                <a:gd name="connsiteX5" fmla="*/ 4936 w 6907"/>
                <a:gd name="connsiteY5" fmla="*/ 309 h 6960"/>
                <a:gd name="connsiteX6" fmla="*/ 3427 w 6907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7" h="6960">
                  <a:moveTo>
                    <a:pt x="3427" y="0"/>
                  </a:moveTo>
                  <a:cubicBezTo>
                    <a:pt x="2038" y="0"/>
                    <a:pt x="632" y="703"/>
                    <a:pt x="255" y="1783"/>
                  </a:cubicBezTo>
                  <a:cubicBezTo>
                    <a:pt x="-516" y="3909"/>
                    <a:pt x="529" y="6447"/>
                    <a:pt x="2467" y="6875"/>
                  </a:cubicBezTo>
                  <a:cubicBezTo>
                    <a:pt x="2724" y="6927"/>
                    <a:pt x="2981" y="6961"/>
                    <a:pt x="3221" y="6961"/>
                  </a:cubicBezTo>
                  <a:cubicBezTo>
                    <a:pt x="4816" y="6961"/>
                    <a:pt x="5879" y="5761"/>
                    <a:pt x="6890" y="4629"/>
                  </a:cubicBezTo>
                  <a:cubicBezTo>
                    <a:pt x="6993" y="2726"/>
                    <a:pt x="6685" y="1114"/>
                    <a:pt x="4936" y="309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0" name="任意多边形: 形状 679">
              <a:extLst>
                <a:ext uri="{FF2B5EF4-FFF2-40B4-BE49-F238E27FC236}">
                  <a16:creationId xmlns:a16="http://schemas.microsoft.com/office/drawing/2014/main" id="{40ABF4CA-822D-9BB1-D2AE-C43B5891C572}"/>
                </a:ext>
              </a:extLst>
            </p:cNvPr>
            <p:cNvSpPr/>
            <p:nvPr/>
          </p:nvSpPr>
          <p:spPr>
            <a:xfrm>
              <a:off x="5657093" y="2535676"/>
              <a:ext cx="14293" cy="20711"/>
            </a:xfrm>
            <a:custGeom>
              <a:avLst/>
              <a:gdLst>
                <a:gd name="connsiteX0" fmla="*/ 12135 w 14293"/>
                <a:gd name="connsiteY0" fmla="*/ 0 h 20711"/>
                <a:gd name="connsiteX1" fmla="*/ 10746 w 14293"/>
                <a:gd name="connsiteY1" fmla="*/ 257 h 20711"/>
                <a:gd name="connsiteX2" fmla="*/ 5020 w 14293"/>
                <a:gd name="connsiteY2" fmla="*/ 2743 h 20711"/>
                <a:gd name="connsiteX3" fmla="*/ 2928 w 14293"/>
                <a:gd name="connsiteY3" fmla="*/ 1663 h 20711"/>
                <a:gd name="connsiteX4" fmla="*/ 1693 w 14293"/>
                <a:gd name="connsiteY4" fmla="*/ 2023 h 20711"/>
                <a:gd name="connsiteX5" fmla="*/ 151 w 14293"/>
                <a:gd name="connsiteY5" fmla="*/ 6344 h 20711"/>
                <a:gd name="connsiteX6" fmla="*/ 2688 w 14293"/>
                <a:gd name="connsiteY6" fmla="*/ 17934 h 20711"/>
                <a:gd name="connsiteX7" fmla="*/ 5551 w 14293"/>
                <a:gd name="connsiteY7" fmla="*/ 20711 h 20711"/>
                <a:gd name="connsiteX8" fmla="*/ 5774 w 14293"/>
                <a:gd name="connsiteY8" fmla="*/ 20711 h 20711"/>
                <a:gd name="connsiteX9" fmla="*/ 9358 w 14293"/>
                <a:gd name="connsiteY9" fmla="*/ 18345 h 20711"/>
                <a:gd name="connsiteX10" fmla="*/ 10112 w 14293"/>
                <a:gd name="connsiteY10" fmla="*/ 11607 h 20711"/>
                <a:gd name="connsiteX11" fmla="*/ 13198 w 14293"/>
                <a:gd name="connsiteY11" fmla="*/ 8881 h 20711"/>
                <a:gd name="connsiteX12" fmla="*/ 14244 w 14293"/>
                <a:gd name="connsiteY12" fmla="*/ 3532 h 20711"/>
                <a:gd name="connsiteX13" fmla="*/ 12135 w 14293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3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3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89" y="20711"/>
                    <a:pt x="9066" y="20043"/>
                    <a:pt x="9358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81"/>
                  </a:cubicBezTo>
                  <a:cubicBezTo>
                    <a:pt x="13524" y="7235"/>
                    <a:pt x="14021" y="5401"/>
                    <a:pt x="14244" y="3532"/>
                  </a:cubicBezTo>
                  <a:cubicBezTo>
                    <a:pt x="14501" y="1286"/>
                    <a:pt x="13746" y="0"/>
                    <a:pt x="121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1" name="任意多边形: 形状 680">
              <a:extLst>
                <a:ext uri="{FF2B5EF4-FFF2-40B4-BE49-F238E27FC236}">
                  <a16:creationId xmlns:a16="http://schemas.microsoft.com/office/drawing/2014/main" id="{3013C228-A74F-F8AE-90E2-C758BA54007E}"/>
                </a:ext>
              </a:extLst>
            </p:cNvPr>
            <p:cNvSpPr/>
            <p:nvPr/>
          </p:nvSpPr>
          <p:spPr>
            <a:xfrm>
              <a:off x="5670222" y="25602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8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4" y="223"/>
                    <a:pt x="3892" y="806"/>
                  </a:cubicBezTo>
                  <a:cubicBezTo>
                    <a:pt x="2658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3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8" y="960"/>
                  </a:cubicBezTo>
                  <a:cubicBezTo>
                    <a:pt x="11624" y="394"/>
                    <a:pt x="9807" y="0"/>
                    <a:pt x="79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2" name="任意多边形: 形状 681">
              <a:extLst>
                <a:ext uri="{FF2B5EF4-FFF2-40B4-BE49-F238E27FC236}">
                  <a16:creationId xmlns:a16="http://schemas.microsoft.com/office/drawing/2014/main" id="{776D586C-377F-76DD-ECCB-5D4F5CFB03C8}"/>
                </a:ext>
              </a:extLst>
            </p:cNvPr>
            <p:cNvSpPr/>
            <p:nvPr/>
          </p:nvSpPr>
          <p:spPr>
            <a:xfrm>
              <a:off x="5670361" y="2517486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8 w 11576"/>
                <a:gd name="connsiteY2" fmla="*/ 3103 h 11624"/>
                <a:gd name="connsiteX3" fmla="*/ 822 w 11576"/>
                <a:gd name="connsiteY3" fmla="*/ 7047 h 11624"/>
                <a:gd name="connsiteX4" fmla="*/ 7508 w 11576"/>
                <a:gd name="connsiteY4" fmla="*/ 11316 h 11624"/>
                <a:gd name="connsiteX5" fmla="*/ 8897 w 11576"/>
                <a:gd name="connsiteY5" fmla="*/ 11624 h 11624"/>
                <a:gd name="connsiteX6" fmla="*/ 11538 w 11576"/>
                <a:gd name="connsiteY6" fmla="*/ 7784 h 11624"/>
                <a:gd name="connsiteX7" fmla="*/ 9772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8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8" y="11316"/>
                  </a:cubicBezTo>
                  <a:cubicBezTo>
                    <a:pt x="8023" y="11521"/>
                    <a:pt x="8486" y="11624"/>
                    <a:pt x="8897" y="11624"/>
                  </a:cubicBezTo>
                  <a:cubicBezTo>
                    <a:pt x="10337" y="11624"/>
                    <a:pt x="11229" y="10407"/>
                    <a:pt x="11538" y="7784"/>
                  </a:cubicBezTo>
                  <a:cubicBezTo>
                    <a:pt x="11829" y="5281"/>
                    <a:pt x="10406" y="3378"/>
                    <a:pt x="9772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3" name="任意多边形: 形状 682">
              <a:extLst>
                <a:ext uri="{FF2B5EF4-FFF2-40B4-BE49-F238E27FC236}">
                  <a16:creationId xmlns:a16="http://schemas.microsoft.com/office/drawing/2014/main" id="{A3BCCC3A-C678-817E-F076-C0E0101C4960}"/>
                </a:ext>
              </a:extLst>
            </p:cNvPr>
            <p:cNvSpPr/>
            <p:nvPr/>
          </p:nvSpPr>
          <p:spPr>
            <a:xfrm>
              <a:off x="5631901" y="26880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95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4" name="任意多边形: 形状 683">
              <a:extLst>
                <a:ext uri="{FF2B5EF4-FFF2-40B4-BE49-F238E27FC236}">
                  <a16:creationId xmlns:a16="http://schemas.microsoft.com/office/drawing/2014/main" id="{A9F611F9-789C-8797-D1CB-D9A3A9574296}"/>
                </a:ext>
              </a:extLst>
            </p:cNvPr>
            <p:cNvSpPr/>
            <p:nvPr/>
          </p:nvSpPr>
          <p:spPr>
            <a:xfrm>
              <a:off x="5597875" y="2800704"/>
              <a:ext cx="9905" cy="10509"/>
            </a:xfrm>
            <a:custGeom>
              <a:avLst/>
              <a:gdLst>
                <a:gd name="connsiteX0" fmla="*/ 6648 w 9905"/>
                <a:gd name="connsiteY0" fmla="*/ 0 h 10509"/>
                <a:gd name="connsiteX1" fmla="*/ 2825 w 9905"/>
                <a:gd name="connsiteY1" fmla="*/ 3378 h 10509"/>
                <a:gd name="connsiteX2" fmla="*/ 116 w 9905"/>
                <a:gd name="connsiteY2" fmla="*/ 5795 h 10509"/>
                <a:gd name="connsiteX3" fmla="*/ 2379 w 9905"/>
                <a:gd name="connsiteY3" fmla="*/ 10236 h 10509"/>
                <a:gd name="connsiteX4" fmla="*/ 3579 w 9905"/>
                <a:gd name="connsiteY4" fmla="*/ 10510 h 10509"/>
                <a:gd name="connsiteX5" fmla="*/ 6957 w 9905"/>
                <a:gd name="connsiteY5" fmla="*/ 8247 h 10509"/>
                <a:gd name="connsiteX6" fmla="*/ 6974 w 9905"/>
                <a:gd name="connsiteY6" fmla="*/ 8212 h 10509"/>
                <a:gd name="connsiteX7" fmla="*/ 7985 w 9905"/>
                <a:gd name="connsiteY7" fmla="*/ 7835 h 10509"/>
                <a:gd name="connsiteX8" fmla="*/ 9905 w 9905"/>
                <a:gd name="connsiteY8" fmla="*/ 3155 h 10509"/>
                <a:gd name="connsiteX9" fmla="*/ 6717 w 9905"/>
                <a:gd name="connsiteY9" fmla="*/ 0 h 10509"/>
                <a:gd name="connsiteX10" fmla="*/ 6648 w 9905"/>
                <a:gd name="connsiteY10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05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07"/>
                    <a:pt x="1179" y="9138"/>
                    <a:pt x="2379" y="10236"/>
                  </a:cubicBezTo>
                  <a:cubicBezTo>
                    <a:pt x="2756" y="10424"/>
                    <a:pt x="3168" y="10510"/>
                    <a:pt x="3579" y="10510"/>
                  </a:cubicBezTo>
                  <a:cubicBezTo>
                    <a:pt x="4951" y="10510"/>
                    <a:pt x="6391" y="9584"/>
                    <a:pt x="6957" y="8247"/>
                  </a:cubicBezTo>
                  <a:lnTo>
                    <a:pt x="6974" y="8212"/>
                  </a:lnTo>
                  <a:cubicBezTo>
                    <a:pt x="7334" y="8144"/>
                    <a:pt x="7660" y="8007"/>
                    <a:pt x="7985" y="7835"/>
                  </a:cubicBezTo>
                  <a:cubicBezTo>
                    <a:pt x="8637" y="6275"/>
                    <a:pt x="9271" y="4715"/>
                    <a:pt x="9905" y="3155"/>
                  </a:cubicBezTo>
                  <a:cubicBezTo>
                    <a:pt x="9374" y="1594"/>
                    <a:pt x="7900" y="34"/>
                    <a:pt x="6717" y="0"/>
                  </a:cubicBezTo>
                  <a:cubicBezTo>
                    <a:pt x="6682" y="0"/>
                    <a:pt x="6665" y="0"/>
                    <a:pt x="664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5" name="任意多边形: 形状 684">
              <a:extLst>
                <a:ext uri="{FF2B5EF4-FFF2-40B4-BE49-F238E27FC236}">
                  <a16:creationId xmlns:a16="http://schemas.microsoft.com/office/drawing/2014/main" id="{B84F8C6E-089A-2B3B-D3A0-23F334E234C0}"/>
                </a:ext>
              </a:extLst>
            </p:cNvPr>
            <p:cNvSpPr/>
            <p:nvPr/>
          </p:nvSpPr>
          <p:spPr>
            <a:xfrm>
              <a:off x="5605860" y="2803859"/>
              <a:ext cx="2126" cy="4680"/>
            </a:xfrm>
            <a:custGeom>
              <a:avLst/>
              <a:gdLst>
                <a:gd name="connsiteX0" fmla="*/ 1920 w 2126"/>
                <a:gd name="connsiteY0" fmla="*/ 0 h 4680"/>
                <a:gd name="connsiteX1" fmla="*/ 0 w 2126"/>
                <a:gd name="connsiteY1" fmla="*/ 4681 h 4680"/>
                <a:gd name="connsiteX2" fmla="*/ 2126 w 2126"/>
                <a:gd name="connsiteY2" fmla="*/ 1097 h 4680"/>
                <a:gd name="connsiteX3" fmla="*/ 1920 w 2126"/>
                <a:gd name="connsiteY3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6" h="4680">
                  <a:moveTo>
                    <a:pt x="1920" y="0"/>
                  </a:moveTo>
                  <a:cubicBezTo>
                    <a:pt x="1286" y="1560"/>
                    <a:pt x="634" y="3120"/>
                    <a:pt x="0" y="4681"/>
                  </a:cubicBezTo>
                  <a:cubicBezTo>
                    <a:pt x="1252" y="3995"/>
                    <a:pt x="2143" y="2623"/>
                    <a:pt x="2126" y="1097"/>
                  </a:cubicBezTo>
                  <a:cubicBezTo>
                    <a:pt x="2109" y="754"/>
                    <a:pt x="2040" y="377"/>
                    <a:pt x="192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6" name="任意多边形: 形状 685">
              <a:extLst>
                <a:ext uri="{FF2B5EF4-FFF2-40B4-BE49-F238E27FC236}">
                  <a16:creationId xmlns:a16="http://schemas.microsoft.com/office/drawing/2014/main" id="{34C0BF92-C869-ED05-B9B6-8D152B696EE2}"/>
                </a:ext>
              </a:extLst>
            </p:cNvPr>
            <p:cNvSpPr/>
            <p:nvPr/>
          </p:nvSpPr>
          <p:spPr>
            <a:xfrm>
              <a:off x="5623265" y="2591192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4 w 15309"/>
                <a:gd name="connsiteY3" fmla="*/ 4921 h 17059"/>
                <a:gd name="connsiteX4" fmla="*/ 769 w 15309"/>
                <a:gd name="connsiteY4" fmla="*/ 6412 h 17059"/>
                <a:gd name="connsiteX5" fmla="*/ 2654 w 15309"/>
                <a:gd name="connsiteY5" fmla="*/ 13116 h 17059"/>
                <a:gd name="connsiteX6" fmla="*/ 6923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5 w 15309"/>
                <a:gd name="connsiteY10" fmla="*/ 3549 h 17059"/>
                <a:gd name="connsiteX11" fmla="*/ 11364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4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8" y="11041"/>
                    <a:pt x="2654" y="13116"/>
                  </a:cubicBezTo>
                  <a:cubicBezTo>
                    <a:pt x="3443" y="14916"/>
                    <a:pt x="4677" y="17059"/>
                    <a:pt x="6923" y="17059"/>
                  </a:cubicBezTo>
                  <a:cubicBezTo>
                    <a:pt x="7147" y="17059"/>
                    <a:pt x="7369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8" y="11350"/>
                    <a:pt x="12993" y="9498"/>
                    <a:pt x="14159" y="8435"/>
                  </a:cubicBezTo>
                  <a:cubicBezTo>
                    <a:pt x="15873" y="6892"/>
                    <a:pt x="15547" y="5109"/>
                    <a:pt x="14005" y="3549"/>
                  </a:cubicBezTo>
                  <a:cubicBezTo>
                    <a:pt x="13010" y="2537"/>
                    <a:pt x="11947" y="1577"/>
                    <a:pt x="11364" y="1029"/>
                  </a:cubicBezTo>
                  <a:cubicBezTo>
                    <a:pt x="10044" y="326"/>
                    <a:pt x="8981" y="0"/>
                    <a:pt x="81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7" name="任意多边形: 形状 686">
              <a:extLst>
                <a:ext uri="{FF2B5EF4-FFF2-40B4-BE49-F238E27FC236}">
                  <a16:creationId xmlns:a16="http://schemas.microsoft.com/office/drawing/2014/main" id="{7A9328ED-B917-F123-3B41-7455A6F4A903}"/>
                </a:ext>
              </a:extLst>
            </p:cNvPr>
            <p:cNvSpPr/>
            <p:nvPr/>
          </p:nvSpPr>
          <p:spPr>
            <a:xfrm>
              <a:off x="5599073" y="2821672"/>
              <a:ext cx="4420" cy="8178"/>
            </a:xfrm>
            <a:custGeom>
              <a:avLst/>
              <a:gdLst>
                <a:gd name="connsiteX0" fmla="*/ 4421 w 4420"/>
                <a:gd name="connsiteY0" fmla="*/ 0 h 8178"/>
                <a:gd name="connsiteX1" fmla="*/ 100 w 4420"/>
                <a:gd name="connsiteY1" fmla="*/ 3943 h 8178"/>
                <a:gd name="connsiteX2" fmla="*/ 1043 w 4420"/>
                <a:gd name="connsiteY2" fmla="*/ 8178 h 8178"/>
                <a:gd name="connsiteX3" fmla="*/ 4421 w 4420"/>
                <a:gd name="connsiteY3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0" h="8178">
                  <a:moveTo>
                    <a:pt x="4421" y="0"/>
                  </a:moveTo>
                  <a:cubicBezTo>
                    <a:pt x="2501" y="823"/>
                    <a:pt x="478" y="2555"/>
                    <a:pt x="100" y="3943"/>
                  </a:cubicBezTo>
                  <a:cubicBezTo>
                    <a:pt x="-208" y="5075"/>
                    <a:pt x="220" y="6704"/>
                    <a:pt x="1043" y="8178"/>
                  </a:cubicBezTo>
                  <a:cubicBezTo>
                    <a:pt x="2141" y="5503"/>
                    <a:pt x="3272" y="2777"/>
                    <a:pt x="44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8" name="任意多边形: 形状 687">
              <a:extLst>
                <a:ext uri="{FF2B5EF4-FFF2-40B4-BE49-F238E27FC236}">
                  <a16:creationId xmlns:a16="http://schemas.microsoft.com/office/drawing/2014/main" id="{57F6D3F4-061C-D3A9-D85C-7A5497D8DEBF}"/>
                </a:ext>
              </a:extLst>
            </p:cNvPr>
            <p:cNvSpPr/>
            <p:nvPr/>
          </p:nvSpPr>
          <p:spPr>
            <a:xfrm>
              <a:off x="5605437" y="2753367"/>
              <a:ext cx="19763" cy="20522"/>
            </a:xfrm>
            <a:custGeom>
              <a:avLst/>
              <a:gdLst>
                <a:gd name="connsiteX0" fmla="*/ 9647 w 19763"/>
                <a:gd name="connsiteY0" fmla="*/ 0 h 20522"/>
                <a:gd name="connsiteX1" fmla="*/ 749 w 19763"/>
                <a:gd name="connsiteY1" fmla="*/ 4732 h 20522"/>
                <a:gd name="connsiteX2" fmla="*/ 5276 w 19763"/>
                <a:gd name="connsiteY2" fmla="*/ 19597 h 20522"/>
                <a:gd name="connsiteX3" fmla="*/ 8893 w 19763"/>
                <a:gd name="connsiteY3" fmla="*/ 20523 h 20522"/>
                <a:gd name="connsiteX4" fmla="*/ 16026 w 19763"/>
                <a:gd name="connsiteY4" fmla="*/ 17145 h 20522"/>
                <a:gd name="connsiteX5" fmla="*/ 19763 w 19763"/>
                <a:gd name="connsiteY5" fmla="*/ 8075 h 20522"/>
                <a:gd name="connsiteX6" fmla="*/ 15477 w 19763"/>
                <a:gd name="connsiteY6" fmla="*/ 1406 h 20522"/>
                <a:gd name="connsiteX7" fmla="*/ 9647 w 19763"/>
                <a:gd name="connsiteY7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763" h="20522">
                  <a:moveTo>
                    <a:pt x="9647" y="0"/>
                  </a:moveTo>
                  <a:cubicBezTo>
                    <a:pt x="5790" y="0"/>
                    <a:pt x="2138" y="1731"/>
                    <a:pt x="749" y="4732"/>
                  </a:cubicBezTo>
                  <a:cubicBezTo>
                    <a:pt x="-1325" y="9241"/>
                    <a:pt x="1143" y="17334"/>
                    <a:pt x="5276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1396" y="20523"/>
                    <a:pt x="13933" y="19305"/>
                    <a:pt x="16026" y="17145"/>
                  </a:cubicBezTo>
                  <a:cubicBezTo>
                    <a:pt x="17294" y="14042"/>
                    <a:pt x="18546" y="11024"/>
                    <a:pt x="19763" y="8075"/>
                  </a:cubicBezTo>
                  <a:cubicBezTo>
                    <a:pt x="19523" y="5281"/>
                    <a:pt x="18014" y="2777"/>
                    <a:pt x="15477" y="1406"/>
                  </a:cubicBezTo>
                  <a:cubicBezTo>
                    <a:pt x="13659" y="463"/>
                    <a:pt x="11619" y="0"/>
                    <a:pt x="964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9" name="任意多边形: 形状 688">
              <a:extLst>
                <a:ext uri="{FF2B5EF4-FFF2-40B4-BE49-F238E27FC236}">
                  <a16:creationId xmlns:a16="http://schemas.microsoft.com/office/drawing/2014/main" id="{50EE3C52-DEA6-0C64-A83B-4B32710A4851}"/>
                </a:ext>
              </a:extLst>
            </p:cNvPr>
            <p:cNvSpPr/>
            <p:nvPr/>
          </p:nvSpPr>
          <p:spPr>
            <a:xfrm>
              <a:off x="5621462" y="2761459"/>
              <a:ext cx="3770" cy="9069"/>
            </a:xfrm>
            <a:custGeom>
              <a:avLst/>
              <a:gdLst>
                <a:gd name="connsiteX0" fmla="*/ 3737 w 3770"/>
                <a:gd name="connsiteY0" fmla="*/ 0 h 9069"/>
                <a:gd name="connsiteX1" fmla="*/ 0 w 3770"/>
                <a:gd name="connsiteY1" fmla="*/ 9070 h 9069"/>
                <a:gd name="connsiteX2" fmla="*/ 2794 w 3770"/>
                <a:gd name="connsiteY2" fmla="*/ 4972 h 9069"/>
                <a:gd name="connsiteX3" fmla="*/ 3737 w 3770"/>
                <a:gd name="connsiteY3" fmla="*/ 0 h 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0" h="9069">
                  <a:moveTo>
                    <a:pt x="3737" y="0"/>
                  </a:moveTo>
                  <a:cubicBezTo>
                    <a:pt x="2520" y="2949"/>
                    <a:pt x="1269" y="5966"/>
                    <a:pt x="0" y="9070"/>
                  </a:cubicBezTo>
                  <a:cubicBezTo>
                    <a:pt x="1080" y="7955"/>
                    <a:pt x="2040" y="6566"/>
                    <a:pt x="2794" y="4972"/>
                  </a:cubicBezTo>
                  <a:cubicBezTo>
                    <a:pt x="3583" y="3326"/>
                    <a:pt x="3875" y="1629"/>
                    <a:pt x="37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0" name="任意多边形: 形状 689">
              <a:extLst>
                <a:ext uri="{FF2B5EF4-FFF2-40B4-BE49-F238E27FC236}">
                  <a16:creationId xmlns:a16="http://schemas.microsoft.com/office/drawing/2014/main" id="{6B2351E8-CF56-BC2E-4F72-160982065FFB}"/>
                </a:ext>
              </a:extLst>
            </p:cNvPr>
            <p:cNvSpPr/>
            <p:nvPr/>
          </p:nvSpPr>
          <p:spPr>
            <a:xfrm>
              <a:off x="5661735" y="2660183"/>
              <a:ext cx="6721" cy="7492"/>
            </a:xfrm>
            <a:custGeom>
              <a:avLst/>
              <a:gdLst>
                <a:gd name="connsiteX0" fmla="*/ 4424 w 6721"/>
                <a:gd name="connsiteY0" fmla="*/ 0 h 7492"/>
                <a:gd name="connsiteX1" fmla="*/ 344 w 6721"/>
                <a:gd name="connsiteY1" fmla="*/ 2880 h 7492"/>
                <a:gd name="connsiteX2" fmla="*/ 1681 w 6721"/>
                <a:gd name="connsiteY2" fmla="*/ 7150 h 7492"/>
                <a:gd name="connsiteX3" fmla="*/ 3086 w 6721"/>
                <a:gd name="connsiteY3" fmla="*/ 7492 h 7492"/>
                <a:gd name="connsiteX4" fmla="*/ 5093 w 6721"/>
                <a:gd name="connsiteY4" fmla="*/ 6961 h 7492"/>
                <a:gd name="connsiteX5" fmla="*/ 6721 w 6721"/>
                <a:gd name="connsiteY5" fmla="*/ 3378 h 7492"/>
                <a:gd name="connsiteX6" fmla="*/ 5161 w 6721"/>
                <a:gd name="connsiteY6" fmla="*/ 137 h 7492"/>
                <a:gd name="connsiteX7" fmla="*/ 4424 w 6721"/>
                <a:gd name="connsiteY7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1" h="7492">
                  <a:moveTo>
                    <a:pt x="4424" y="0"/>
                  </a:moveTo>
                  <a:cubicBezTo>
                    <a:pt x="2967" y="0"/>
                    <a:pt x="909" y="1355"/>
                    <a:pt x="344" y="2880"/>
                  </a:cubicBezTo>
                  <a:cubicBezTo>
                    <a:pt x="-360" y="4715"/>
                    <a:pt x="-16" y="6206"/>
                    <a:pt x="1681" y="7150"/>
                  </a:cubicBezTo>
                  <a:cubicBezTo>
                    <a:pt x="2092" y="7390"/>
                    <a:pt x="2590" y="7492"/>
                    <a:pt x="3086" y="7492"/>
                  </a:cubicBezTo>
                  <a:cubicBezTo>
                    <a:pt x="3755" y="7492"/>
                    <a:pt x="4475" y="7304"/>
                    <a:pt x="5093" y="6961"/>
                  </a:cubicBezTo>
                  <a:lnTo>
                    <a:pt x="6721" y="3378"/>
                  </a:lnTo>
                  <a:cubicBezTo>
                    <a:pt x="6413" y="1989"/>
                    <a:pt x="5727" y="377"/>
                    <a:pt x="5161" y="137"/>
                  </a:cubicBezTo>
                  <a:cubicBezTo>
                    <a:pt x="4938" y="51"/>
                    <a:pt x="4698" y="0"/>
                    <a:pt x="44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1" name="任意多边形: 形状 690">
              <a:extLst>
                <a:ext uri="{FF2B5EF4-FFF2-40B4-BE49-F238E27FC236}">
                  <a16:creationId xmlns:a16="http://schemas.microsoft.com/office/drawing/2014/main" id="{9F825506-DEB7-7092-667B-6CFFEB984BAC}"/>
                </a:ext>
              </a:extLst>
            </p:cNvPr>
            <p:cNvSpPr/>
            <p:nvPr/>
          </p:nvSpPr>
          <p:spPr>
            <a:xfrm>
              <a:off x="5666811" y="2663578"/>
              <a:ext cx="1789" cy="3583"/>
            </a:xfrm>
            <a:custGeom>
              <a:avLst/>
              <a:gdLst>
                <a:gd name="connsiteX0" fmla="*/ 1629 w 1789"/>
                <a:gd name="connsiteY0" fmla="*/ 0 h 3583"/>
                <a:gd name="connsiteX1" fmla="*/ 0 w 1789"/>
                <a:gd name="connsiteY1" fmla="*/ 3583 h 3583"/>
                <a:gd name="connsiteX2" fmla="*/ 1697 w 1789"/>
                <a:gd name="connsiteY2" fmla="*/ 1783 h 3583"/>
                <a:gd name="connsiteX3" fmla="*/ 1629 w 1789"/>
                <a:gd name="connsiteY3" fmla="*/ 0 h 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9" h="3583">
                  <a:moveTo>
                    <a:pt x="1629" y="0"/>
                  </a:moveTo>
                  <a:lnTo>
                    <a:pt x="0" y="3583"/>
                  </a:lnTo>
                  <a:cubicBezTo>
                    <a:pt x="771" y="3172"/>
                    <a:pt x="1406" y="2537"/>
                    <a:pt x="1697" y="1783"/>
                  </a:cubicBezTo>
                  <a:cubicBezTo>
                    <a:pt x="1851" y="1406"/>
                    <a:pt x="1800" y="737"/>
                    <a:pt x="162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2" name="任意多边形: 形状 691">
              <a:extLst>
                <a:ext uri="{FF2B5EF4-FFF2-40B4-BE49-F238E27FC236}">
                  <a16:creationId xmlns:a16="http://schemas.microsoft.com/office/drawing/2014/main" id="{88424FDA-514E-1418-3C4F-AF49910CD71A}"/>
                </a:ext>
              </a:extLst>
            </p:cNvPr>
            <p:cNvSpPr/>
            <p:nvPr/>
          </p:nvSpPr>
          <p:spPr>
            <a:xfrm>
              <a:off x="5631010" y="27075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6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7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6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11" y="0"/>
                    <a:pt x="3894" y="0"/>
                    <a:pt x="38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3" name="任意多边形: 形状 692">
              <a:extLst>
                <a:ext uri="{FF2B5EF4-FFF2-40B4-BE49-F238E27FC236}">
                  <a16:creationId xmlns:a16="http://schemas.microsoft.com/office/drawing/2014/main" id="{303DB7C3-3BE8-100D-EDC1-00DBCAE66D11}"/>
                </a:ext>
              </a:extLst>
            </p:cNvPr>
            <p:cNvSpPr/>
            <p:nvPr/>
          </p:nvSpPr>
          <p:spPr>
            <a:xfrm>
              <a:off x="5610911" y="2786731"/>
              <a:ext cx="3898" cy="8006"/>
            </a:xfrm>
            <a:custGeom>
              <a:avLst/>
              <a:gdLst>
                <a:gd name="connsiteX0" fmla="*/ 3899 w 3898"/>
                <a:gd name="connsiteY0" fmla="*/ 0 h 8006"/>
                <a:gd name="connsiteX1" fmla="*/ 1601 w 3898"/>
                <a:gd name="connsiteY1" fmla="*/ 806 h 8006"/>
                <a:gd name="connsiteX2" fmla="*/ 24 w 3898"/>
                <a:gd name="connsiteY2" fmla="*/ 3943 h 8006"/>
                <a:gd name="connsiteX3" fmla="*/ 607 w 3898"/>
                <a:gd name="connsiteY3" fmla="*/ 8007 h 8006"/>
                <a:gd name="connsiteX4" fmla="*/ 1721 w 3898"/>
                <a:gd name="connsiteY4" fmla="*/ 5298 h 8006"/>
                <a:gd name="connsiteX5" fmla="*/ 3899 w 3898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8" h="8006">
                  <a:moveTo>
                    <a:pt x="3899" y="0"/>
                  </a:moveTo>
                  <a:cubicBezTo>
                    <a:pt x="3024" y="137"/>
                    <a:pt x="2236" y="411"/>
                    <a:pt x="1601" y="806"/>
                  </a:cubicBezTo>
                  <a:cubicBezTo>
                    <a:pt x="470" y="1509"/>
                    <a:pt x="-131" y="2572"/>
                    <a:pt x="24" y="3943"/>
                  </a:cubicBezTo>
                  <a:cubicBezTo>
                    <a:pt x="178" y="5315"/>
                    <a:pt x="350" y="6669"/>
                    <a:pt x="607" y="8007"/>
                  </a:cubicBezTo>
                  <a:cubicBezTo>
                    <a:pt x="984" y="7098"/>
                    <a:pt x="1344" y="6189"/>
                    <a:pt x="1721" y="5298"/>
                  </a:cubicBezTo>
                  <a:cubicBezTo>
                    <a:pt x="2458" y="3532"/>
                    <a:pt x="3179" y="1766"/>
                    <a:pt x="38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4" name="任意多边形: 形状 693">
              <a:extLst>
                <a:ext uri="{FF2B5EF4-FFF2-40B4-BE49-F238E27FC236}">
                  <a16:creationId xmlns:a16="http://schemas.microsoft.com/office/drawing/2014/main" id="{AA9BAEFA-8252-D8D0-42DA-3C32097616C9}"/>
                </a:ext>
              </a:extLst>
            </p:cNvPr>
            <p:cNvSpPr/>
            <p:nvPr/>
          </p:nvSpPr>
          <p:spPr>
            <a:xfrm>
              <a:off x="5611518" y="2786594"/>
              <a:ext cx="6343" cy="12498"/>
            </a:xfrm>
            <a:custGeom>
              <a:avLst/>
              <a:gdLst>
                <a:gd name="connsiteX0" fmla="*/ 5075 w 6343"/>
                <a:gd name="connsiteY0" fmla="*/ 0 h 12498"/>
                <a:gd name="connsiteX1" fmla="*/ 3292 w 6343"/>
                <a:gd name="connsiteY1" fmla="*/ 137 h 12498"/>
                <a:gd name="connsiteX2" fmla="*/ 1114 w 6343"/>
                <a:gd name="connsiteY2" fmla="*/ 5452 h 12498"/>
                <a:gd name="connsiteX3" fmla="*/ 0 w 6343"/>
                <a:gd name="connsiteY3" fmla="*/ 8161 h 12498"/>
                <a:gd name="connsiteX4" fmla="*/ 1252 w 6343"/>
                <a:gd name="connsiteY4" fmla="*/ 12499 h 12498"/>
                <a:gd name="connsiteX5" fmla="*/ 6344 w 6343"/>
                <a:gd name="connsiteY5" fmla="*/ 68 h 12498"/>
                <a:gd name="connsiteX6" fmla="*/ 5075 w 6343"/>
                <a:gd name="connsiteY6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43" h="12498">
                  <a:moveTo>
                    <a:pt x="5075" y="0"/>
                  </a:moveTo>
                  <a:cubicBezTo>
                    <a:pt x="4457" y="0"/>
                    <a:pt x="3858" y="51"/>
                    <a:pt x="3292" y="137"/>
                  </a:cubicBezTo>
                  <a:cubicBezTo>
                    <a:pt x="2572" y="1903"/>
                    <a:pt x="1834" y="3669"/>
                    <a:pt x="1114" y="5452"/>
                  </a:cubicBezTo>
                  <a:cubicBezTo>
                    <a:pt x="737" y="6344"/>
                    <a:pt x="377" y="7252"/>
                    <a:pt x="0" y="8161"/>
                  </a:cubicBezTo>
                  <a:cubicBezTo>
                    <a:pt x="291" y="9635"/>
                    <a:pt x="686" y="11093"/>
                    <a:pt x="1252" y="12499"/>
                  </a:cubicBezTo>
                  <a:cubicBezTo>
                    <a:pt x="2966" y="8350"/>
                    <a:pt x="4663" y="4183"/>
                    <a:pt x="6344" y="68"/>
                  </a:cubicBezTo>
                  <a:cubicBezTo>
                    <a:pt x="5932" y="17"/>
                    <a:pt x="5486" y="0"/>
                    <a:pt x="507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5" name="任意多边形: 形状 694">
              <a:extLst>
                <a:ext uri="{FF2B5EF4-FFF2-40B4-BE49-F238E27FC236}">
                  <a16:creationId xmlns:a16="http://schemas.microsoft.com/office/drawing/2014/main" id="{86941F80-788C-85C2-1767-0F86C3D629CF}"/>
                </a:ext>
              </a:extLst>
            </p:cNvPr>
            <p:cNvSpPr/>
            <p:nvPr/>
          </p:nvSpPr>
          <p:spPr>
            <a:xfrm>
              <a:off x="5585783" y="2839160"/>
              <a:ext cx="7390" cy="11470"/>
            </a:xfrm>
            <a:custGeom>
              <a:avLst/>
              <a:gdLst>
                <a:gd name="connsiteX0" fmla="*/ 6002 w 7390"/>
                <a:gd name="connsiteY0" fmla="*/ 0 h 11470"/>
                <a:gd name="connsiteX1" fmla="*/ 1 w 7390"/>
                <a:gd name="connsiteY1" fmla="*/ 6978 h 11470"/>
                <a:gd name="connsiteX2" fmla="*/ 2624 w 7390"/>
                <a:gd name="connsiteY2" fmla="*/ 11470 h 11470"/>
                <a:gd name="connsiteX3" fmla="*/ 7390 w 7390"/>
                <a:gd name="connsiteY3" fmla="*/ 86 h 11470"/>
                <a:gd name="connsiteX4" fmla="*/ 6053 w 7390"/>
                <a:gd name="connsiteY4" fmla="*/ 0 h 11470"/>
                <a:gd name="connsiteX5" fmla="*/ 6002 w 7390"/>
                <a:gd name="connsiteY5" fmla="*/ 0 h 1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" h="11470">
                  <a:moveTo>
                    <a:pt x="6002" y="0"/>
                  </a:moveTo>
                  <a:cubicBezTo>
                    <a:pt x="3961" y="0"/>
                    <a:pt x="-68" y="4955"/>
                    <a:pt x="1" y="6978"/>
                  </a:cubicBezTo>
                  <a:cubicBezTo>
                    <a:pt x="52" y="8624"/>
                    <a:pt x="1115" y="10321"/>
                    <a:pt x="2624" y="11470"/>
                  </a:cubicBezTo>
                  <a:cubicBezTo>
                    <a:pt x="4133" y="7887"/>
                    <a:pt x="5727" y="4063"/>
                    <a:pt x="7390" y="86"/>
                  </a:cubicBezTo>
                  <a:cubicBezTo>
                    <a:pt x="6945" y="51"/>
                    <a:pt x="6499" y="17"/>
                    <a:pt x="6053" y="0"/>
                  </a:cubicBezTo>
                  <a:cubicBezTo>
                    <a:pt x="6036" y="17"/>
                    <a:pt x="6019" y="0"/>
                    <a:pt x="60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6" name="任意多边形: 形状 695">
              <a:extLst>
                <a:ext uri="{FF2B5EF4-FFF2-40B4-BE49-F238E27FC236}">
                  <a16:creationId xmlns:a16="http://schemas.microsoft.com/office/drawing/2014/main" id="{3D62C07C-3F4C-59EB-890C-BFBD4DDC24C4}"/>
                </a:ext>
              </a:extLst>
            </p:cNvPr>
            <p:cNvSpPr/>
            <p:nvPr/>
          </p:nvSpPr>
          <p:spPr>
            <a:xfrm>
              <a:off x="5588390" y="2839263"/>
              <a:ext cx="7663" cy="12618"/>
            </a:xfrm>
            <a:custGeom>
              <a:avLst/>
              <a:gdLst>
                <a:gd name="connsiteX0" fmla="*/ 4766 w 7663"/>
                <a:gd name="connsiteY0" fmla="*/ 0 h 12618"/>
                <a:gd name="connsiteX1" fmla="*/ 0 w 7663"/>
                <a:gd name="connsiteY1" fmla="*/ 11384 h 12618"/>
                <a:gd name="connsiteX2" fmla="*/ 2537 w 7663"/>
                <a:gd name="connsiteY2" fmla="*/ 12619 h 12618"/>
                <a:gd name="connsiteX3" fmla="*/ 7664 w 7663"/>
                <a:gd name="connsiteY3" fmla="*/ 394 h 12618"/>
                <a:gd name="connsiteX4" fmla="*/ 4766 w 7663"/>
                <a:gd name="connsiteY4" fmla="*/ 0 h 1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63" h="12618">
                  <a:moveTo>
                    <a:pt x="4766" y="0"/>
                  </a:moveTo>
                  <a:cubicBezTo>
                    <a:pt x="3103" y="3995"/>
                    <a:pt x="1509" y="7801"/>
                    <a:pt x="0" y="11384"/>
                  </a:cubicBezTo>
                  <a:cubicBezTo>
                    <a:pt x="754" y="11967"/>
                    <a:pt x="1629" y="12396"/>
                    <a:pt x="2537" y="12619"/>
                  </a:cubicBezTo>
                  <a:cubicBezTo>
                    <a:pt x="4149" y="8813"/>
                    <a:pt x="5863" y="4715"/>
                    <a:pt x="7664" y="394"/>
                  </a:cubicBezTo>
                  <a:cubicBezTo>
                    <a:pt x="6755" y="240"/>
                    <a:pt x="5778" y="86"/>
                    <a:pt x="47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7" name="任意多边形: 形状 696">
              <a:extLst>
                <a:ext uri="{FF2B5EF4-FFF2-40B4-BE49-F238E27FC236}">
                  <a16:creationId xmlns:a16="http://schemas.microsoft.com/office/drawing/2014/main" id="{B039A7DD-27A2-3F4A-98DA-C1123D894AA5}"/>
                </a:ext>
              </a:extLst>
            </p:cNvPr>
            <p:cNvSpPr/>
            <p:nvPr/>
          </p:nvSpPr>
          <p:spPr>
            <a:xfrm>
              <a:off x="6014323" y="2374359"/>
              <a:ext cx="10767" cy="2485"/>
            </a:xfrm>
            <a:custGeom>
              <a:avLst/>
              <a:gdLst>
                <a:gd name="connsiteX0" fmla="*/ 3566 w 10767"/>
                <a:gd name="connsiteY0" fmla="*/ 0 h 2485"/>
                <a:gd name="connsiteX1" fmla="*/ 0 w 10767"/>
                <a:gd name="connsiteY1" fmla="*/ 2469 h 2485"/>
                <a:gd name="connsiteX2" fmla="*/ 0 w 10767"/>
                <a:gd name="connsiteY2" fmla="*/ 2486 h 2485"/>
                <a:gd name="connsiteX3" fmla="*/ 10767 w 10767"/>
                <a:gd name="connsiteY3" fmla="*/ 1149 h 2485"/>
                <a:gd name="connsiteX4" fmla="*/ 9876 w 10767"/>
                <a:gd name="connsiteY4" fmla="*/ 771 h 2485"/>
                <a:gd name="connsiteX5" fmla="*/ 7321 w 10767"/>
                <a:gd name="connsiteY5" fmla="*/ 34 h 2485"/>
                <a:gd name="connsiteX6" fmla="*/ 5812 w 10767"/>
                <a:gd name="connsiteY6" fmla="*/ 514 h 2485"/>
                <a:gd name="connsiteX7" fmla="*/ 5161 w 10767"/>
                <a:gd name="connsiteY7" fmla="*/ 257 h 2485"/>
                <a:gd name="connsiteX8" fmla="*/ 3566 w 10767"/>
                <a:gd name="connsiteY8" fmla="*/ 0 h 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67" h="2485">
                  <a:moveTo>
                    <a:pt x="3566" y="0"/>
                  </a:moveTo>
                  <a:cubicBezTo>
                    <a:pt x="1886" y="0"/>
                    <a:pt x="532" y="926"/>
                    <a:pt x="0" y="2469"/>
                  </a:cubicBezTo>
                  <a:lnTo>
                    <a:pt x="0" y="2486"/>
                  </a:lnTo>
                  <a:cubicBezTo>
                    <a:pt x="3583" y="1955"/>
                    <a:pt x="7166" y="1492"/>
                    <a:pt x="10767" y="1149"/>
                  </a:cubicBezTo>
                  <a:cubicBezTo>
                    <a:pt x="10476" y="1011"/>
                    <a:pt x="10184" y="874"/>
                    <a:pt x="9876" y="771"/>
                  </a:cubicBezTo>
                  <a:cubicBezTo>
                    <a:pt x="8864" y="292"/>
                    <a:pt x="8024" y="34"/>
                    <a:pt x="7321" y="34"/>
                  </a:cubicBezTo>
                  <a:cubicBezTo>
                    <a:pt x="6755" y="34"/>
                    <a:pt x="6258" y="189"/>
                    <a:pt x="5812" y="514"/>
                  </a:cubicBezTo>
                  <a:cubicBezTo>
                    <a:pt x="5624" y="411"/>
                    <a:pt x="5401" y="326"/>
                    <a:pt x="5161" y="257"/>
                  </a:cubicBezTo>
                  <a:cubicBezTo>
                    <a:pt x="4612" y="86"/>
                    <a:pt x="4064" y="0"/>
                    <a:pt x="35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8" name="任意多边形: 形状 697">
              <a:extLst>
                <a:ext uri="{FF2B5EF4-FFF2-40B4-BE49-F238E27FC236}">
                  <a16:creationId xmlns:a16="http://schemas.microsoft.com/office/drawing/2014/main" id="{6012278A-1425-693C-4F10-36CD9FE4AC73}"/>
                </a:ext>
              </a:extLst>
            </p:cNvPr>
            <p:cNvSpPr/>
            <p:nvPr/>
          </p:nvSpPr>
          <p:spPr>
            <a:xfrm>
              <a:off x="5868394" y="23572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74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9" name="任意多边形: 形状 698">
              <a:extLst>
                <a:ext uri="{FF2B5EF4-FFF2-40B4-BE49-F238E27FC236}">
                  <a16:creationId xmlns:a16="http://schemas.microsoft.com/office/drawing/2014/main" id="{6CD42052-030E-0171-1486-5665C9B7A1AC}"/>
                </a:ext>
              </a:extLst>
            </p:cNvPr>
            <p:cNvSpPr/>
            <p:nvPr/>
          </p:nvSpPr>
          <p:spPr>
            <a:xfrm>
              <a:off x="5996421" y="2294841"/>
              <a:ext cx="7648" cy="7749"/>
            </a:xfrm>
            <a:custGeom>
              <a:avLst/>
              <a:gdLst>
                <a:gd name="connsiteX0" fmla="*/ 3980 w 7648"/>
                <a:gd name="connsiteY0" fmla="*/ 0 h 7749"/>
                <a:gd name="connsiteX1" fmla="*/ 243 w 7648"/>
                <a:gd name="connsiteY1" fmla="*/ 2383 h 7749"/>
                <a:gd name="connsiteX2" fmla="*/ 2609 w 7648"/>
                <a:gd name="connsiteY2" fmla="*/ 7578 h 7749"/>
                <a:gd name="connsiteX3" fmla="*/ 3586 w 7648"/>
                <a:gd name="connsiteY3" fmla="*/ 7750 h 7749"/>
                <a:gd name="connsiteX4" fmla="*/ 7444 w 7648"/>
                <a:gd name="connsiteY4" fmla="*/ 5949 h 7749"/>
                <a:gd name="connsiteX5" fmla="*/ 5969 w 7648"/>
                <a:gd name="connsiteY5" fmla="*/ 377 h 7749"/>
                <a:gd name="connsiteX6" fmla="*/ 3980 w 7648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48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084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0" name="任意多边形: 形状 699">
              <a:extLst>
                <a:ext uri="{FF2B5EF4-FFF2-40B4-BE49-F238E27FC236}">
                  <a16:creationId xmlns:a16="http://schemas.microsoft.com/office/drawing/2014/main" id="{212F9069-B172-9997-9188-9E78178AC19B}"/>
                </a:ext>
              </a:extLst>
            </p:cNvPr>
            <p:cNvSpPr/>
            <p:nvPr/>
          </p:nvSpPr>
          <p:spPr>
            <a:xfrm>
              <a:off x="5972592" y="2376571"/>
              <a:ext cx="13013" cy="4732"/>
            </a:xfrm>
            <a:custGeom>
              <a:avLst/>
              <a:gdLst>
                <a:gd name="connsiteX0" fmla="*/ 6293 w 13013"/>
                <a:gd name="connsiteY0" fmla="*/ 0 h 4732"/>
                <a:gd name="connsiteX1" fmla="*/ 0 w 13013"/>
                <a:gd name="connsiteY1" fmla="*/ 4732 h 4732"/>
                <a:gd name="connsiteX2" fmla="*/ 1578 w 13013"/>
                <a:gd name="connsiteY2" fmla="*/ 4475 h 4732"/>
                <a:gd name="connsiteX3" fmla="*/ 13013 w 13013"/>
                <a:gd name="connsiteY3" fmla="*/ 2452 h 4732"/>
                <a:gd name="connsiteX4" fmla="*/ 12705 w 13013"/>
                <a:gd name="connsiteY4" fmla="*/ 2417 h 4732"/>
                <a:gd name="connsiteX5" fmla="*/ 12413 w 13013"/>
                <a:gd name="connsiteY5" fmla="*/ 2400 h 4732"/>
                <a:gd name="connsiteX6" fmla="*/ 11144 w 13013"/>
                <a:gd name="connsiteY6" fmla="*/ 2537 h 4732"/>
                <a:gd name="connsiteX7" fmla="*/ 9944 w 13013"/>
                <a:gd name="connsiteY7" fmla="*/ 2675 h 4732"/>
                <a:gd name="connsiteX8" fmla="*/ 7990 w 13013"/>
                <a:gd name="connsiteY8" fmla="*/ 274 h 4732"/>
                <a:gd name="connsiteX9" fmla="*/ 6293 w 13013"/>
                <a:gd name="connsiteY9" fmla="*/ 0 h 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3" h="4732">
                  <a:moveTo>
                    <a:pt x="6293" y="0"/>
                  </a:moveTo>
                  <a:cubicBezTo>
                    <a:pt x="3549" y="0"/>
                    <a:pt x="857" y="1972"/>
                    <a:pt x="0" y="4732"/>
                  </a:cubicBezTo>
                  <a:cubicBezTo>
                    <a:pt x="532" y="4646"/>
                    <a:pt x="1046" y="4560"/>
                    <a:pt x="1578" y="4475"/>
                  </a:cubicBezTo>
                  <a:cubicBezTo>
                    <a:pt x="5367" y="3858"/>
                    <a:pt x="9207" y="3172"/>
                    <a:pt x="13013" y="2452"/>
                  </a:cubicBezTo>
                  <a:cubicBezTo>
                    <a:pt x="12910" y="2434"/>
                    <a:pt x="12807" y="2417"/>
                    <a:pt x="12705" y="2417"/>
                  </a:cubicBezTo>
                  <a:cubicBezTo>
                    <a:pt x="12619" y="2417"/>
                    <a:pt x="12516" y="2400"/>
                    <a:pt x="12413" y="2400"/>
                  </a:cubicBezTo>
                  <a:cubicBezTo>
                    <a:pt x="11984" y="2400"/>
                    <a:pt x="11556" y="2469"/>
                    <a:pt x="11144" y="2537"/>
                  </a:cubicBezTo>
                  <a:cubicBezTo>
                    <a:pt x="10733" y="2606"/>
                    <a:pt x="10321" y="2675"/>
                    <a:pt x="9944" y="2675"/>
                  </a:cubicBezTo>
                  <a:cubicBezTo>
                    <a:pt x="8967" y="2675"/>
                    <a:pt x="8213" y="2246"/>
                    <a:pt x="7990" y="274"/>
                  </a:cubicBezTo>
                  <a:cubicBezTo>
                    <a:pt x="7441" y="86"/>
                    <a:pt x="6858" y="0"/>
                    <a:pt x="629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1" name="任意多边形: 形状 700">
              <a:extLst>
                <a:ext uri="{FF2B5EF4-FFF2-40B4-BE49-F238E27FC236}">
                  <a16:creationId xmlns:a16="http://schemas.microsoft.com/office/drawing/2014/main" id="{CD7DAFB6-C333-9B5A-8066-A24597E88532}"/>
                </a:ext>
              </a:extLst>
            </p:cNvPr>
            <p:cNvSpPr/>
            <p:nvPr/>
          </p:nvSpPr>
          <p:spPr>
            <a:xfrm>
              <a:off x="5972296" y="2379040"/>
              <a:ext cx="15777" cy="5229"/>
            </a:xfrm>
            <a:custGeom>
              <a:avLst/>
              <a:gdLst>
                <a:gd name="connsiteX0" fmla="*/ 13309 w 15777"/>
                <a:gd name="connsiteY0" fmla="*/ 0 h 5229"/>
                <a:gd name="connsiteX1" fmla="*/ 1873 w 15777"/>
                <a:gd name="connsiteY1" fmla="*/ 2023 h 5229"/>
                <a:gd name="connsiteX2" fmla="*/ 296 w 15777"/>
                <a:gd name="connsiteY2" fmla="*/ 2280 h 5229"/>
                <a:gd name="connsiteX3" fmla="*/ 39 w 15777"/>
                <a:gd name="connsiteY3" fmla="*/ 3515 h 5229"/>
                <a:gd name="connsiteX4" fmla="*/ 39 w 15777"/>
                <a:gd name="connsiteY4" fmla="*/ 5229 h 5229"/>
                <a:gd name="connsiteX5" fmla="*/ 2302 w 15777"/>
                <a:gd name="connsiteY5" fmla="*/ 4886 h 5229"/>
                <a:gd name="connsiteX6" fmla="*/ 15778 w 15777"/>
                <a:gd name="connsiteY6" fmla="*/ 2486 h 5229"/>
                <a:gd name="connsiteX7" fmla="*/ 13309 w 15777"/>
                <a:gd name="connsiteY7" fmla="*/ 0 h 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7" h="5229">
                  <a:moveTo>
                    <a:pt x="13309" y="0"/>
                  </a:moveTo>
                  <a:cubicBezTo>
                    <a:pt x="9503" y="703"/>
                    <a:pt x="5662" y="1406"/>
                    <a:pt x="1873" y="2023"/>
                  </a:cubicBezTo>
                  <a:cubicBezTo>
                    <a:pt x="1342" y="2109"/>
                    <a:pt x="827" y="2195"/>
                    <a:pt x="296" y="2280"/>
                  </a:cubicBezTo>
                  <a:cubicBezTo>
                    <a:pt x="176" y="2675"/>
                    <a:pt x="90" y="3086"/>
                    <a:pt x="39" y="3515"/>
                  </a:cubicBezTo>
                  <a:cubicBezTo>
                    <a:pt x="-13" y="4098"/>
                    <a:pt x="-13" y="4681"/>
                    <a:pt x="39" y="5229"/>
                  </a:cubicBezTo>
                  <a:cubicBezTo>
                    <a:pt x="793" y="5109"/>
                    <a:pt x="1547" y="5006"/>
                    <a:pt x="2302" y="4886"/>
                  </a:cubicBezTo>
                  <a:cubicBezTo>
                    <a:pt x="6794" y="4149"/>
                    <a:pt x="11286" y="3326"/>
                    <a:pt x="15778" y="2486"/>
                  </a:cubicBezTo>
                  <a:cubicBezTo>
                    <a:pt x="15332" y="1234"/>
                    <a:pt x="14560" y="240"/>
                    <a:pt x="1330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2" name="任意多边形: 形状 701">
              <a:extLst>
                <a:ext uri="{FF2B5EF4-FFF2-40B4-BE49-F238E27FC236}">
                  <a16:creationId xmlns:a16="http://schemas.microsoft.com/office/drawing/2014/main" id="{99521754-28D6-2920-BF25-168F3B2EEC8B}"/>
                </a:ext>
              </a:extLst>
            </p:cNvPr>
            <p:cNvSpPr/>
            <p:nvPr/>
          </p:nvSpPr>
          <p:spPr>
            <a:xfrm>
              <a:off x="5999723" y="2348710"/>
              <a:ext cx="19008" cy="21036"/>
            </a:xfrm>
            <a:custGeom>
              <a:avLst/>
              <a:gdLst>
                <a:gd name="connsiteX0" fmla="*/ 6627 w 19008"/>
                <a:gd name="connsiteY0" fmla="*/ 0 h 21036"/>
                <a:gd name="connsiteX1" fmla="*/ 2512 w 19008"/>
                <a:gd name="connsiteY1" fmla="*/ 2383 h 21036"/>
                <a:gd name="connsiteX2" fmla="*/ 5427 w 19008"/>
                <a:gd name="connsiteY2" fmla="*/ 20540 h 21036"/>
                <a:gd name="connsiteX3" fmla="*/ 7004 w 19008"/>
                <a:gd name="connsiteY3" fmla="*/ 21037 h 21036"/>
                <a:gd name="connsiteX4" fmla="*/ 7690 w 19008"/>
                <a:gd name="connsiteY4" fmla="*/ 20951 h 21036"/>
                <a:gd name="connsiteX5" fmla="*/ 17017 w 19008"/>
                <a:gd name="connsiteY5" fmla="*/ 14487 h 21036"/>
                <a:gd name="connsiteX6" fmla="*/ 18697 w 19008"/>
                <a:gd name="connsiteY6" fmla="*/ 10681 h 21036"/>
                <a:gd name="connsiteX7" fmla="*/ 18320 w 19008"/>
                <a:gd name="connsiteY7" fmla="*/ 7869 h 21036"/>
                <a:gd name="connsiteX8" fmla="*/ 8839 w 19008"/>
                <a:gd name="connsiteY8" fmla="*/ 480 h 21036"/>
                <a:gd name="connsiteX9" fmla="*/ 6627 w 19008"/>
                <a:gd name="connsiteY9" fmla="*/ 0 h 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36">
                  <a:moveTo>
                    <a:pt x="6627" y="0"/>
                  </a:moveTo>
                  <a:cubicBezTo>
                    <a:pt x="5050" y="0"/>
                    <a:pt x="3695" y="789"/>
                    <a:pt x="2512" y="2383"/>
                  </a:cubicBezTo>
                  <a:cubicBezTo>
                    <a:pt x="-1791" y="8092"/>
                    <a:pt x="-402" y="16819"/>
                    <a:pt x="5427" y="20540"/>
                  </a:cubicBezTo>
                  <a:cubicBezTo>
                    <a:pt x="5941" y="20865"/>
                    <a:pt x="6473" y="21037"/>
                    <a:pt x="7004" y="21037"/>
                  </a:cubicBezTo>
                  <a:cubicBezTo>
                    <a:pt x="7227" y="21037"/>
                    <a:pt x="7467" y="21003"/>
                    <a:pt x="7690" y="20951"/>
                  </a:cubicBezTo>
                  <a:cubicBezTo>
                    <a:pt x="11685" y="19940"/>
                    <a:pt x="16194" y="19682"/>
                    <a:pt x="17017" y="14487"/>
                  </a:cubicBezTo>
                  <a:cubicBezTo>
                    <a:pt x="17686" y="12962"/>
                    <a:pt x="18217" y="11847"/>
                    <a:pt x="18697" y="10681"/>
                  </a:cubicBezTo>
                  <a:cubicBezTo>
                    <a:pt x="19109" y="9687"/>
                    <a:pt x="19229" y="8727"/>
                    <a:pt x="18320" y="7869"/>
                  </a:cubicBezTo>
                  <a:cubicBezTo>
                    <a:pt x="15354" y="5126"/>
                    <a:pt x="12645" y="2006"/>
                    <a:pt x="8839" y="480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3" name="任意多边形: 形状 702">
              <a:extLst>
                <a:ext uri="{FF2B5EF4-FFF2-40B4-BE49-F238E27FC236}">
                  <a16:creationId xmlns:a16="http://schemas.microsoft.com/office/drawing/2014/main" id="{2512F7A1-B616-0A62-F93B-198C87244CEE}"/>
                </a:ext>
              </a:extLst>
            </p:cNvPr>
            <p:cNvSpPr/>
            <p:nvPr/>
          </p:nvSpPr>
          <p:spPr>
            <a:xfrm>
              <a:off x="5602740" y="2714722"/>
              <a:ext cx="26486" cy="20745"/>
            </a:xfrm>
            <a:custGeom>
              <a:avLst/>
              <a:gdLst>
                <a:gd name="connsiteX0" fmla="*/ 17642 w 26486"/>
                <a:gd name="connsiteY0" fmla="*/ 17 h 20745"/>
                <a:gd name="connsiteX1" fmla="*/ 10081 w 26486"/>
                <a:gd name="connsiteY1" fmla="*/ 3463 h 20745"/>
                <a:gd name="connsiteX2" fmla="*/ 6498 w 26486"/>
                <a:gd name="connsiteY2" fmla="*/ 10390 h 20745"/>
                <a:gd name="connsiteX3" fmla="*/ 1697 w 26486"/>
                <a:gd name="connsiteY3" fmla="*/ 12516 h 20745"/>
                <a:gd name="connsiteX4" fmla="*/ 0 w 26486"/>
                <a:gd name="connsiteY4" fmla="*/ 14848 h 20745"/>
                <a:gd name="connsiteX5" fmla="*/ 4646 w 26486"/>
                <a:gd name="connsiteY5" fmla="*/ 20540 h 20745"/>
                <a:gd name="connsiteX6" fmla="*/ 6584 w 26486"/>
                <a:gd name="connsiteY6" fmla="*/ 20745 h 20745"/>
                <a:gd name="connsiteX7" fmla="*/ 11693 w 26486"/>
                <a:gd name="connsiteY7" fmla="*/ 18928 h 20745"/>
                <a:gd name="connsiteX8" fmla="*/ 14333 w 26486"/>
                <a:gd name="connsiteY8" fmla="*/ 19340 h 20745"/>
                <a:gd name="connsiteX9" fmla="*/ 14659 w 26486"/>
                <a:gd name="connsiteY9" fmla="*/ 19340 h 20745"/>
                <a:gd name="connsiteX10" fmla="*/ 16682 w 26486"/>
                <a:gd name="connsiteY10" fmla="*/ 20574 h 20745"/>
                <a:gd name="connsiteX11" fmla="*/ 17762 w 26486"/>
                <a:gd name="connsiteY11" fmla="*/ 20711 h 20745"/>
                <a:gd name="connsiteX12" fmla="*/ 25101 w 26486"/>
                <a:gd name="connsiteY12" fmla="*/ 15310 h 20745"/>
                <a:gd name="connsiteX13" fmla="*/ 24929 w 26486"/>
                <a:gd name="connsiteY13" fmla="*/ 11847 h 20745"/>
                <a:gd name="connsiteX14" fmla="*/ 25683 w 26486"/>
                <a:gd name="connsiteY14" fmla="*/ 4098 h 20745"/>
                <a:gd name="connsiteX15" fmla="*/ 17848 w 26486"/>
                <a:gd name="connsiteY15" fmla="*/ 0 h 20745"/>
                <a:gd name="connsiteX16" fmla="*/ 17642 w 26486"/>
                <a:gd name="connsiteY16" fmla="*/ 17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86" h="20745">
                  <a:moveTo>
                    <a:pt x="17642" y="17"/>
                  </a:moveTo>
                  <a:cubicBezTo>
                    <a:pt x="14659" y="17"/>
                    <a:pt x="11916" y="1355"/>
                    <a:pt x="10081" y="3463"/>
                  </a:cubicBezTo>
                  <a:cubicBezTo>
                    <a:pt x="8367" y="5418"/>
                    <a:pt x="6858" y="7750"/>
                    <a:pt x="6498" y="10390"/>
                  </a:cubicBezTo>
                  <a:cubicBezTo>
                    <a:pt x="4886" y="11058"/>
                    <a:pt x="3292" y="11796"/>
                    <a:pt x="1697" y="12516"/>
                  </a:cubicBezTo>
                  <a:cubicBezTo>
                    <a:pt x="806" y="12910"/>
                    <a:pt x="0" y="13562"/>
                    <a:pt x="0" y="14848"/>
                  </a:cubicBezTo>
                  <a:cubicBezTo>
                    <a:pt x="0" y="17505"/>
                    <a:pt x="1938" y="19922"/>
                    <a:pt x="4646" y="20540"/>
                  </a:cubicBezTo>
                  <a:cubicBezTo>
                    <a:pt x="5281" y="20677"/>
                    <a:pt x="5932" y="20745"/>
                    <a:pt x="6584" y="20745"/>
                  </a:cubicBezTo>
                  <a:cubicBezTo>
                    <a:pt x="8573" y="20745"/>
                    <a:pt x="10476" y="20077"/>
                    <a:pt x="11693" y="18928"/>
                  </a:cubicBezTo>
                  <a:cubicBezTo>
                    <a:pt x="12533" y="19202"/>
                    <a:pt x="13425" y="19340"/>
                    <a:pt x="14333" y="19340"/>
                  </a:cubicBezTo>
                  <a:cubicBezTo>
                    <a:pt x="14436" y="19340"/>
                    <a:pt x="14539" y="19340"/>
                    <a:pt x="14659" y="19340"/>
                  </a:cubicBezTo>
                  <a:cubicBezTo>
                    <a:pt x="15242" y="19922"/>
                    <a:pt x="15928" y="20368"/>
                    <a:pt x="16682" y="20574"/>
                  </a:cubicBezTo>
                  <a:cubicBezTo>
                    <a:pt x="17025" y="20660"/>
                    <a:pt x="17385" y="20711"/>
                    <a:pt x="17762" y="20711"/>
                  </a:cubicBezTo>
                  <a:cubicBezTo>
                    <a:pt x="20488" y="20711"/>
                    <a:pt x="23883" y="18431"/>
                    <a:pt x="25101" y="15310"/>
                  </a:cubicBezTo>
                  <a:cubicBezTo>
                    <a:pt x="25049" y="14368"/>
                    <a:pt x="25683" y="12842"/>
                    <a:pt x="24929" y="11847"/>
                  </a:cubicBezTo>
                  <a:cubicBezTo>
                    <a:pt x="26421" y="9515"/>
                    <a:pt x="27158" y="6858"/>
                    <a:pt x="25683" y="4098"/>
                  </a:cubicBezTo>
                  <a:cubicBezTo>
                    <a:pt x="24054" y="1046"/>
                    <a:pt x="21071" y="86"/>
                    <a:pt x="17848" y="0"/>
                  </a:cubicBezTo>
                  <a:cubicBezTo>
                    <a:pt x="17762" y="17"/>
                    <a:pt x="17694" y="17"/>
                    <a:pt x="17642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4" name="任意多边形: 形状 703">
              <a:extLst>
                <a:ext uri="{FF2B5EF4-FFF2-40B4-BE49-F238E27FC236}">
                  <a16:creationId xmlns:a16="http://schemas.microsoft.com/office/drawing/2014/main" id="{DCC0B858-DEB6-92B7-483B-07889BC58437}"/>
                </a:ext>
              </a:extLst>
            </p:cNvPr>
            <p:cNvSpPr/>
            <p:nvPr/>
          </p:nvSpPr>
          <p:spPr>
            <a:xfrm>
              <a:off x="5581538" y="2641941"/>
              <a:ext cx="6959" cy="7320"/>
            </a:xfrm>
            <a:custGeom>
              <a:avLst/>
              <a:gdLst>
                <a:gd name="connsiteX0" fmla="*/ 4022 w 6959"/>
                <a:gd name="connsiteY0" fmla="*/ 0 h 7320"/>
                <a:gd name="connsiteX1" fmla="*/ 147 w 6959"/>
                <a:gd name="connsiteY1" fmla="*/ 2623 h 7320"/>
                <a:gd name="connsiteX2" fmla="*/ 2342 w 6959"/>
                <a:gd name="connsiteY2" fmla="*/ 7132 h 7320"/>
                <a:gd name="connsiteX3" fmla="*/ 3491 w 6959"/>
                <a:gd name="connsiteY3" fmla="*/ 7321 h 7320"/>
                <a:gd name="connsiteX4" fmla="*/ 6611 w 6959"/>
                <a:gd name="connsiteY4" fmla="*/ 4869 h 7320"/>
                <a:gd name="connsiteX5" fmla="*/ 5034 w 6959"/>
                <a:gd name="connsiteY5" fmla="*/ 189 h 7320"/>
                <a:gd name="connsiteX6" fmla="*/ 4022 w 6959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20">
                  <a:moveTo>
                    <a:pt x="4022" y="0"/>
                  </a:moveTo>
                  <a:cubicBezTo>
                    <a:pt x="2531" y="0"/>
                    <a:pt x="782" y="1097"/>
                    <a:pt x="147" y="2623"/>
                  </a:cubicBezTo>
                  <a:cubicBezTo>
                    <a:pt x="-418" y="3995"/>
                    <a:pt x="713" y="6601"/>
                    <a:pt x="2342" y="7132"/>
                  </a:cubicBezTo>
                  <a:cubicBezTo>
                    <a:pt x="2754" y="7270"/>
                    <a:pt x="3131" y="7321"/>
                    <a:pt x="3491" y="7321"/>
                  </a:cubicBezTo>
                  <a:cubicBezTo>
                    <a:pt x="4897" y="7321"/>
                    <a:pt x="5926" y="6344"/>
                    <a:pt x="6611" y="4869"/>
                  </a:cubicBezTo>
                  <a:cubicBezTo>
                    <a:pt x="7451" y="3052"/>
                    <a:pt x="6714" y="926"/>
                    <a:pt x="5034" y="189"/>
                  </a:cubicBezTo>
                  <a:cubicBezTo>
                    <a:pt x="4708" y="51"/>
                    <a:pt x="4382" y="0"/>
                    <a:pt x="4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5" name="任意多边形: 形状 704">
              <a:extLst>
                <a:ext uri="{FF2B5EF4-FFF2-40B4-BE49-F238E27FC236}">
                  <a16:creationId xmlns:a16="http://schemas.microsoft.com/office/drawing/2014/main" id="{F9BD4C58-C0EB-D618-3920-F3B7C0023FFC}"/>
                </a:ext>
              </a:extLst>
            </p:cNvPr>
            <p:cNvSpPr/>
            <p:nvPr/>
          </p:nvSpPr>
          <p:spPr>
            <a:xfrm>
              <a:off x="5645064" y="2695999"/>
              <a:ext cx="6882" cy="6978"/>
            </a:xfrm>
            <a:custGeom>
              <a:avLst/>
              <a:gdLst>
                <a:gd name="connsiteX0" fmla="*/ 3402 w 6882"/>
                <a:gd name="connsiteY0" fmla="*/ 0 h 6978"/>
                <a:gd name="connsiteX1" fmla="*/ 316 w 6882"/>
                <a:gd name="connsiteY1" fmla="*/ 1663 h 6978"/>
                <a:gd name="connsiteX2" fmla="*/ 2339 w 6882"/>
                <a:gd name="connsiteY2" fmla="*/ 6858 h 6978"/>
                <a:gd name="connsiteX3" fmla="*/ 3213 w 6882"/>
                <a:gd name="connsiteY3" fmla="*/ 6978 h 6978"/>
                <a:gd name="connsiteX4" fmla="*/ 6179 w 6882"/>
                <a:gd name="connsiteY4" fmla="*/ 5469 h 6978"/>
                <a:gd name="connsiteX5" fmla="*/ 6882 w 6882"/>
                <a:gd name="connsiteY5" fmla="*/ 3909 h 6978"/>
                <a:gd name="connsiteX6" fmla="*/ 5030 w 6882"/>
                <a:gd name="connsiteY6" fmla="*/ 394 h 6978"/>
                <a:gd name="connsiteX7" fmla="*/ 3402 w 6882"/>
                <a:gd name="connsiteY7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82" h="6978">
                  <a:moveTo>
                    <a:pt x="3402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9" y="6361"/>
                    <a:pt x="2339" y="6858"/>
                  </a:cubicBezTo>
                  <a:cubicBezTo>
                    <a:pt x="2647" y="6944"/>
                    <a:pt x="2939" y="6978"/>
                    <a:pt x="3213" y="6978"/>
                  </a:cubicBezTo>
                  <a:cubicBezTo>
                    <a:pt x="4413" y="6978"/>
                    <a:pt x="5339" y="6275"/>
                    <a:pt x="6179" y="5469"/>
                  </a:cubicBezTo>
                  <a:lnTo>
                    <a:pt x="6882" y="3909"/>
                  </a:lnTo>
                  <a:cubicBezTo>
                    <a:pt x="6899" y="2383"/>
                    <a:pt x="6488" y="1132"/>
                    <a:pt x="5030" y="394"/>
                  </a:cubicBezTo>
                  <a:cubicBezTo>
                    <a:pt x="4550" y="120"/>
                    <a:pt x="3984" y="0"/>
                    <a:pt x="34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6" name="任意多边形: 形状 705">
              <a:extLst>
                <a:ext uri="{FF2B5EF4-FFF2-40B4-BE49-F238E27FC236}">
                  <a16:creationId xmlns:a16="http://schemas.microsoft.com/office/drawing/2014/main" id="{00A4871C-5951-CFB0-80C8-F399A4282FE6}"/>
                </a:ext>
              </a:extLst>
            </p:cNvPr>
            <p:cNvSpPr/>
            <p:nvPr/>
          </p:nvSpPr>
          <p:spPr>
            <a:xfrm>
              <a:off x="5651260" y="2699891"/>
              <a:ext cx="702" cy="1560"/>
            </a:xfrm>
            <a:custGeom>
              <a:avLst/>
              <a:gdLst>
                <a:gd name="connsiteX0" fmla="*/ 703 w 702"/>
                <a:gd name="connsiteY0" fmla="*/ 0 h 1560"/>
                <a:gd name="connsiteX1" fmla="*/ 0 w 702"/>
                <a:gd name="connsiteY1" fmla="*/ 1560 h 1560"/>
                <a:gd name="connsiteX2" fmla="*/ 668 w 702"/>
                <a:gd name="connsiteY2" fmla="*/ 892 h 1560"/>
                <a:gd name="connsiteX3" fmla="*/ 703 w 702"/>
                <a:gd name="connsiteY3" fmla="*/ 0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" h="1560">
                  <a:moveTo>
                    <a:pt x="703" y="0"/>
                  </a:moveTo>
                  <a:lnTo>
                    <a:pt x="0" y="1560"/>
                  </a:lnTo>
                  <a:cubicBezTo>
                    <a:pt x="223" y="1337"/>
                    <a:pt x="446" y="1114"/>
                    <a:pt x="668" y="892"/>
                  </a:cubicBezTo>
                  <a:cubicBezTo>
                    <a:pt x="686" y="583"/>
                    <a:pt x="703" y="292"/>
                    <a:pt x="7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7" name="任意多边形: 形状 706">
              <a:extLst>
                <a:ext uri="{FF2B5EF4-FFF2-40B4-BE49-F238E27FC236}">
                  <a16:creationId xmlns:a16="http://schemas.microsoft.com/office/drawing/2014/main" id="{2563E3AA-71AD-2572-B231-3AD441B81F33}"/>
                </a:ext>
              </a:extLst>
            </p:cNvPr>
            <p:cNvSpPr/>
            <p:nvPr/>
          </p:nvSpPr>
          <p:spPr>
            <a:xfrm>
              <a:off x="5634867" y="2606571"/>
              <a:ext cx="37383" cy="43959"/>
            </a:xfrm>
            <a:custGeom>
              <a:avLst/>
              <a:gdLst>
                <a:gd name="connsiteX0" fmla="*/ 7769 w 37383"/>
                <a:gd name="connsiteY0" fmla="*/ 0 h 43959"/>
                <a:gd name="connsiteX1" fmla="*/ 1494 w 37383"/>
                <a:gd name="connsiteY1" fmla="*/ 2966 h 43959"/>
                <a:gd name="connsiteX2" fmla="*/ 2 w 37383"/>
                <a:gd name="connsiteY2" fmla="*/ 9567 h 43959"/>
                <a:gd name="connsiteX3" fmla="*/ 3500 w 37383"/>
                <a:gd name="connsiteY3" fmla="*/ 14213 h 43959"/>
                <a:gd name="connsiteX4" fmla="*/ 6089 w 37383"/>
                <a:gd name="connsiteY4" fmla="*/ 17642 h 43959"/>
                <a:gd name="connsiteX5" fmla="*/ 10735 w 37383"/>
                <a:gd name="connsiteY5" fmla="*/ 20008 h 43959"/>
                <a:gd name="connsiteX6" fmla="*/ 11627 w 37383"/>
                <a:gd name="connsiteY6" fmla="*/ 19922 h 43959"/>
                <a:gd name="connsiteX7" fmla="*/ 10838 w 37383"/>
                <a:gd name="connsiteY7" fmla="*/ 20351 h 43959"/>
                <a:gd name="connsiteX8" fmla="*/ 7272 w 37383"/>
                <a:gd name="connsiteY8" fmla="*/ 28941 h 43959"/>
                <a:gd name="connsiteX9" fmla="*/ 11232 w 37383"/>
                <a:gd name="connsiteY9" fmla="*/ 34564 h 43959"/>
                <a:gd name="connsiteX10" fmla="*/ 13890 w 37383"/>
                <a:gd name="connsiteY10" fmla="*/ 36210 h 43959"/>
                <a:gd name="connsiteX11" fmla="*/ 14404 w 37383"/>
                <a:gd name="connsiteY11" fmla="*/ 36159 h 43959"/>
                <a:gd name="connsiteX12" fmla="*/ 17799 w 37383"/>
                <a:gd name="connsiteY12" fmla="*/ 37616 h 43959"/>
                <a:gd name="connsiteX13" fmla="*/ 19136 w 37383"/>
                <a:gd name="connsiteY13" fmla="*/ 37427 h 43959"/>
                <a:gd name="connsiteX14" fmla="*/ 23440 w 37383"/>
                <a:gd name="connsiteY14" fmla="*/ 35130 h 43959"/>
                <a:gd name="connsiteX15" fmla="*/ 26766 w 37383"/>
                <a:gd name="connsiteY15" fmla="*/ 38662 h 43959"/>
                <a:gd name="connsiteX16" fmla="*/ 30143 w 37383"/>
                <a:gd name="connsiteY16" fmla="*/ 39536 h 43959"/>
                <a:gd name="connsiteX17" fmla="*/ 30092 w 37383"/>
                <a:gd name="connsiteY17" fmla="*/ 39691 h 43959"/>
                <a:gd name="connsiteX18" fmla="*/ 32938 w 37383"/>
                <a:gd name="connsiteY18" fmla="*/ 43823 h 43959"/>
                <a:gd name="connsiteX19" fmla="*/ 33761 w 37383"/>
                <a:gd name="connsiteY19" fmla="*/ 43960 h 43959"/>
                <a:gd name="connsiteX20" fmla="*/ 37275 w 37383"/>
                <a:gd name="connsiteY20" fmla="*/ 41182 h 43959"/>
                <a:gd name="connsiteX21" fmla="*/ 35287 w 37383"/>
                <a:gd name="connsiteY21" fmla="*/ 36433 h 43959"/>
                <a:gd name="connsiteX22" fmla="*/ 34738 w 37383"/>
                <a:gd name="connsiteY22" fmla="*/ 36364 h 43959"/>
                <a:gd name="connsiteX23" fmla="*/ 34035 w 37383"/>
                <a:gd name="connsiteY23" fmla="*/ 31770 h 43959"/>
                <a:gd name="connsiteX24" fmla="*/ 28995 w 37383"/>
                <a:gd name="connsiteY24" fmla="*/ 26832 h 43959"/>
                <a:gd name="connsiteX25" fmla="*/ 28651 w 37383"/>
                <a:gd name="connsiteY25" fmla="*/ 26849 h 43959"/>
                <a:gd name="connsiteX26" fmla="*/ 23903 w 37383"/>
                <a:gd name="connsiteY26" fmla="*/ 29524 h 43959"/>
                <a:gd name="connsiteX27" fmla="*/ 24691 w 37383"/>
                <a:gd name="connsiteY27" fmla="*/ 27415 h 43959"/>
                <a:gd name="connsiteX28" fmla="*/ 22462 w 37383"/>
                <a:gd name="connsiteY28" fmla="*/ 21208 h 43959"/>
                <a:gd name="connsiteX29" fmla="*/ 18913 w 37383"/>
                <a:gd name="connsiteY29" fmla="*/ 20231 h 43959"/>
                <a:gd name="connsiteX30" fmla="*/ 18039 w 37383"/>
                <a:gd name="connsiteY30" fmla="*/ 20282 h 43959"/>
                <a:gd name="connsiteX31" fmla="*/ 14850 w 37383"/>
                <a:gd name="connsiteY31" fmla="*/ 19065 h 43959"/>
                <a:gd name="connsiteX32" fmla="*/ 13324 w 37383"/>
                <a:gd name="connsiteY32" fmla="*/ 19271 h 43959"/>
                <a:gd name="connsiteX33" fmla="*/ 15021 w 37383"/>
                <a:gd name="connsiteY33" fmla="*/ 17951 h 43959"/>
                <a:gd name="connsiteX34" fmla="*/ 12792 w 37383"/>
                <a:gd name="connsiteY34" fmla="*/ 1406 h 43959"/>
                <a:gd name="connsiteX35" fmla="*/ 11764 w 37383"/>
                <a:gd name="connsiteY35" fmla="*/ 789 h 43959"/>
                <a:gd name="connsiteX36" fmla="*/ 7769 w 37383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3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7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1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6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40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5" y="39296"/>
                    <a:pt x="30143" y="39536"/>
                  </a:cubicBezTo>
                  <a:lnTo>
                    <a:pt x="30092" y="39691"/>
                  </a:lnTo>
                  <a:cubicBezTo>
                    <a:pt x="29818" y="42005"/>
                    <a:pt x="31584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38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90" y="33193"/>
                    <a:pt x="34035" y="31770"/>
                  </a:cubicBezTo>
                  <a:cubicBezTo>
                    <a:pt x="33727" y="28786"/>
                    <a:pt x="31326" y="26832"/>
                    <a:pt x="28995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9" y="28169"/>
                    <a:pt x="23903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4" y="20523"/>
                    <a:pt x="20096" y="20231"/>
                    <a:pt x="18913" y="20231"/>
                  </a:cubicBezTo>
                  <a:cubicBezTo>
                    <a:pt x="18622" y="20231"/>
                    <a:pt x="18331" y="20248"/>
                    <a:pt x="18039" y="20282"/>
                  </a:cubicBezTo>
                  <a:cubicBezTo>
                    <a:pt x="17147" y="19477"/>
                    <a:pt x="16050" y="19065"/>
                    <a:pt x="14850" y="19065"/>
                  </a:cubicBezTo>
                  <a:cubicBezTo>
                    <a:pt x="14353" y="19065"/>
                    <a:pt x="13838" y="19134"/>
                    <a:pt x="13324" y="19271"/>
                  </a:cubicBezTo>
                  <a:cubicBezTo>
                    <a:pt x="13907" y="18928"/>
                    <a:pt x="14473" y="18516"/>
                    <a:pt x="15021" y="17951"/>
                  </a:cubicBezTo>
                  <a:cubicBezTo>
                    <a:pt x="20508" y="12241"/>
                    <a:pt x="20885" y="6018"/>
                    <a:pt x="12792" y="1406"/>
                  </a:cubicBezTo>
                  <a:cubicBezTo>
                    <a:pt x="12449" y="1200"/>
                    <a:pt x="12124" y="943"/>
                    <a:pt x="11764" y="789"/>
                  </a:cubicBezTo>
                  <a:cubicBezTo>
                    <a:pt x="10461" y="257"/>
                    <a:pt x="9089" y="0"/>
                    <a:pt x="77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8" name="任意多边形: 形状 707">
              <a:extLst>
                <a:ext uri="{FF2B5EF4-FFF2-40B4-BE49-F238E27FC236}">
                  <a16:creationId xmlns:a16="http://schemas.microsoft.com/office/drawing/2014/main" id="{175BC722-FF3A-BC48-95F5-57A7A40CC475}"/>
                </a:ext>
              </a:extLst>
            </p:cNvPr>
            <p:cNvSpPr/>
            <p:nvPr/>
          </p:nvSpPr>
          <p:spPr>
            <a:xfrm>
              <a:off x="5626213" y="2562131"/>
              <a:ext cx="15329" cy="15722"/>
            </a:xfrm>
            <a:custGeom>
              <a:avLst/>
              <a:gdLst>
                <a:gd name="connsiteX0" fmla="*/ 5519 w 15329"/>
                <a:gd name="connsiteY0" fmla="*/ 0 h 15722"/>
                <a:gd name="connsiteX1" fmla="*/ 2707 w 15329"/>
                <a:gd name="connsiteY1" fmla="*/ 823 h 15722"/>
                <a:gd name="connsiteX2" fmla="*/ 136 w 15329"/>
                <a:gd name="connsiteY2" fmla="*/ 6601 h 15722"/>
                <a:gd name="connsiteX3" fmla="*/ 6377 w 15329"/>
                <a:gd name="connsiteY3" fmla="*/ 15208 h 15722"/>
                <a:gd name="connsiteX4" fmla="*/ 8828 w 15329"/>
                <a:gd name="connsiteY4" fmla="*/ 15722 h 15722"/>
                <a:gd name="connsiteX5" fmla="*/ 15155 w 15329"/>
                <a:gd name="connsiteY5" fmla="*/ 10476 h 15722"/>
                <a:gd name="connsiteX6" fmla="*/ 12977 w 15329"/>
                <a:gd name="connsiteY6" fmla="*/ 5486 h 15722"/>
                <a:gd name="connsiteX7" fmla="*/ 9051 w 15329"/>
                <a:gd name="connsiteY7" fmla="*/ 1972 h 15722"/>
                <a:gd name="connsiteX8" fmla="*/ 5519 w 15329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9" h="15722">
                  <a:moveTo>
                    <a:pt x="5519" y="0"/>
                  </a:moveTo>
                  <a:cubicBezTo>
                    <a:pt x="4611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7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55" y="10476"/>
                  </a:cubicBezTo>
                  <a:cubicBezTo>
                    <a:pt x="15378" y="8692"/>
                    <a:pt x="15857" y="6138"/>
                    <a:pt x="12977" y="5486"/>
                  </a:cubicBezTo>
                  <a:cubicBezTo>
                    <a:pt x="11109" y="5058"/>
                    <a:pt x="10114" y="3600"/>
                    <a:pt x="9051" y="1972"/>
                  </a:cubicBezTo>
                  <a:cubicBezTo>
                    <a:pt x="8159" y="634"/>
                    <a:pt x="6908" y="0"/>
                    <a:pt x="55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9" name="任意多边形: 形状 708">
              <a:extLst>
                <a:ext uri="{FF2B5EF4-FFF2-40B4-BE49-F238E27FC236}">
                  <a16:creationId xmlns:a16="http://schemas.microsoft.com/office/drawing/2014/main" id="{A7442113-4A7E-FA59-FC5B-04D7CB50925A}"/>
                </a:ext>
              </a:extLst>
            </p:cNvPr>
            <p:cNvSpPr/>
            <p:nvPr/>
          </p:nvSpPr>
          <p:spPr>
            <a:xfrm>
              <a:off x="5652007" y="2669939"/>
              <a:ext cx="12780" cy="14435"/>
            </a:xfrm>
            <a:custGeom>
              <a:avLst/>
              <a:gdLst>
                <a:gd name="connsiteX0" fmla="*/ 6917 w 12780"/>
                <a:gd name="connsiteY0" fmla="*/ 0 h 14435"/>
                <a:gd name="connsiteX1" fmla="*/ 1568 w 12780"/>
                <a:gd name="connsiteY1" fmla="*/ 2160 h 14435"/>
                <a:gd name="connsiteX2" fmla="*/ 1842 w 12780"/>
                <a:gd name="connsiteY2" fmla="*/ 12053 h 14435"/>
                <a:gd name="connsiteX3" fmla="*/ 3110 w 12780"/>
                <a:gd name="connsiteY3" fmla="*/ 14145 h 14435"/>
                <a:gd name="connsiteX4" fmla="*/ 3779 w 12780"/>
                <a:gd name="connsiteY4" fmla="*/ 14436 h 14435"/>
                <a:gd name="connsiteX5" fmla="*/ 4431 w 12780"/>
                <a:gd name="connsiteY5" fmla="*/ 13767 h 14435"/>
                <a:gd name="connsiteX6" fmla="*/ 4688 w 12780"/>
                <a:gd name="connsiteY6" fmla="*/ 11693 h 14435"/>
                <a:gd name="connsiteX7" fmla="*/ 6505 w 12780"/>
                <a:gd name="connsiteY7" fmla="*/ 12705 h 14435"/>
                <a:gd name="connsiteX8" fmla="*/ 7380 w 12780"/>
                <a:gd name="connsiteY8" fmla="*/ 13562 h 14435"/>
                <a:gd name="connsiteX9" fmla="*/ 12780 w 12780"/>
                <a:gd name="connsiteY9" fmla="*/ 1680 h 14435"/>
                <a:gd name="connsiteX10" fmla="*/ 12369 w 12780"/>
                <a:gd name="connsiteY10" fmla="*/ 1406 h 14435"/>
                <a:gd name="connsiteX11" fmla="*/ 6917 w 12780"/>
                <a:gd name="connsiteY11" fmla="*/ 0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0" h="14435">
                  <a:moveTo>
                    <a:pt x="6917" y="0"/>
                  </a:moveTo>
                  <a:cubicBezTo>
                    <a:pt x="4756" y="0"/>
                    <a:pt x="2802" y="720"/>
                    <a:pt x="1568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0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4" y="14436"/>
                    <a:pt x="4516" y="14179"/>
                    <a:pt x="4431" y="13767"/>
                  </a:cubicBezTo>
                  <a:cubicBezTo>
                    <a:pt x="4122" y="12173"/>
                    <a:pt x="4293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6865" y="12893"/>
                    <a:pt x="7140" y="13202"/>
                    <a:pt x="7380" y="13562"/>
                  </a:cubicBezTo>
                  <a:lnTo>
                    <a:pt x="12780" y="1680"/>
                  </a:lnTo>
                  <a:cubicBezTo>
                    <a:pt x="12643" y="1594"/>
                    <a:pt x="12506" y="1492"/>
                    <a:pt x="12369" y="1406"/>
                  </a:cubicBezTo>
                  <a:cubicBezTo>
                    <a:pt x="10569" y="480"/>
                    <a:pt x="8665" y="0"/>
                    <a:pt x="691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0" name="任意多边形: 形状 709">
              <a:extLst>
                <a:ext uri="{FF2B5EF4-FFF2-40B4-BE49-F238E27FC236}">
                  <a16:creationId xmlns:a16="http://schemas.microsoft.com/office/drawing/2014/main" id="{FE7E4891-3542-5E01-34A8-733EB3262415}"/>
                </a:ext>
              </a:extLst>
            </p:cNvPr>
            <p:cNvSpPr/>
            <p:nvPr/>
          </p:nvSpPr>
          <p:spPr>
            <a:xfrm>
              <a:off x="5659387" y="2671636"/>
              <a:ext cx="8178" cy="14573"/>
            </a:xfrm>
            <a:custGeom>
              <a:avLst/>
              <a:gdLst>
                <a:gd name="connsiteX0" fmla="*/ 5401 w 8178"/>
                <a:gd name="connsiteY0" fmla="*/ 0 h 14573"/>
                <a:gd name="connsiteX1" fmla="*/ 0 w 8178"/>
                <a:gd name="connsiteY1" fmla="*/ 11881 h 14573"/>
                <a:gd name="connsiteX2" fmla="*/ 1869 w 8178"/>
                <a:gd name="connsiteY2" fmla="*/ 14573 h 14573"/>
                <a:gd name="connsiteX3" fmla="*/ 8178 w 8178"/>
                <a:gd name="connsiteY3" fmla="*/ 652 h 14573"/>
                <a:gd name="connsiteX4" fmla="*/ 7287 w 8178"/>
                <a:gd name="connsiteY4" fmla="*/ 1132 h 14573"/>
                <a:gd name="connsiteX5" fmla="*/ 5401 w 8178"/>
                <a:gd name="connsiteY5" fmla="*/ 0 h 1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78" h="14573">
                  <a:moveTo>
                    <a:pt x="5401" y="0"/>
                  </a:moveTo>
                  <a:lnTo>
                    <a:pt x="0" y="11881"/>
                  </a:lnTo>
                  <a:cubicBezTo>
                    <a:pt x="635" y="12893"/>
                    <a:pt x="909" y="14299"/>
                    <a:pt x="1869" y="14573"/>
                  </a:cubicBezTo>
                  <a:cubicBezTo>
                    <a:pt x="3978" y="9927"/>
                    <a:pt x="6069" y="5298"/>
                    <a:pt x="8178" y="652"/>
                  </a:cubicBezTo>
                  <a:cubicBezTo>
                    <a:pt x="7870" y="806"/>
                    <a:pt x="7561" y="960"/>
                    <a:pt x="7287" y="1132"/>
                  </a:cubicBezTo>
                  <a:cubicBezTo>
                    <a:pt x="6635" y="771"/>
                    <a:pt x="5984" y="394"/>
                    <a:pt x="540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1" name="任意多边形: 形状 710">
              <a:extLst>
                <a:ext uri="{FF2B5EF4-FFF2-40B4-BE49-F238E27FC236}">
                  <a16:creationId xmlns:a16="http://schemas.microsoft.com/office/drawing/2014/main" id="{DCEC361B-67D2-5EB9-28AA-BAF4F2E0F3B7}"/>
                </a:ext>
              </a:extLst>
            </p:cNvPr>
            <p:cNvSpPr/>
            <p:nvPr/>
          </p:nvSpPr>
          <p:spPr>
            <a:xfrm>
              <a:off x="5607460" y="2682540"/>
              <a:ext cx="24705" cy="23780"/>
            </a:xfrm>
            <a:custGeom>
              <a:avLst/>
              <a:gdLst>
                <a:gd name="connsiteX0" fmla="*/ 19729 w 24705"/>
                <a:gd name="connsiteY0" fmla="*/ 0 h 23780"/>
                <a:gd name="connsiteX1" fmla="*/ 19626 w 24705"/>
                <a:gd name="connsiteY1" fmla="*/ 0 h 23780"/>
                <a:gd name="connsiteX2" fmla="*/ 12356 w 24705"/>
                <a:gd name="connsiteY2" fmla="*/ 2023 h 23780"/>
                <a:gd name="connsiteX3" fmla="*/ 11893 w 24705"/>
                <a:gd name="connsiteY3" fmla="*/ 5881 h 23780"/>
                <a:gd name="connsiteX4" fmla="*/ 17877 w 24705"/>
                <a:gd name="connsiteY4" fmla="*/ 10990 h 23780"/>
                <a:gd name="connsiteX5" fmla="*/ 18426 w 24705"/>
                <a:gd name="connsiteY5" fmla="*/ 11247 h 23780"/>
                <a:gd name="connsiteX6" fmla="*/ 17003 w 24705"/>
                <a:gd name="connsiteY6" fmla="*/ 11076 h 23780"/>
                <a:gd name="connsiteX7" fmla="*/ 14860 w 24705"/>
                <a:gd name="connsiteY7" fmla="*/ 11504 h 23780"/>
                <a:gd name="connsiteX8" fmla="*/ 13454 w 24705"/>
                <a:gd name="connsiteY8" fmla="*/ 11813 h 23780"/>
                <a:gd name="connsiteX9" fmla="*/ 12048 w 24705"/>
                <a:gd name="connsiteY9" fmla="*/ 11230 h 23780"/>
                <a:gd name="connsiteX10" fmla="*/ 8550 w 24705"/>
                <a:gd name="connsiteY10" fmla="*/ 9464 h 23780"/>
                <a:gd name="connsiteX11" fmla="*/ 2824 w 24705"/>
                <a:gd name="connsiteY11" fmla="*/ 11693 h 23780"/>
                <a:gd name="connsiteX12" fmla="*/ 115 w 24705"/>
                <a:gd name="connsiteY12" fmla="*/ 17385 h 23780"/>
                <a:gd name="connsiteX13" fmla="*/ 4401 w 24705"/>
                <a:gd name="connsiteY13" fmla="*/ 22889 h 23780"/>
                <a:gd name="connsiteX14" fmla="*/ 5618 w 24705"/>
                <a:gd name="connsiteY14" fmla="*/ 23043 h 23780"/>
                <a:gd name="connsiteX15" fmla="*/ 10076 w 24705"/>
                <a:gd name="connsiteY15" fmla="*/ 20282 h 23780"/>
                <a:gd name="connsiteX16" fmla="*/ 11019 w 24705"/>
                <a:gd name="connsiteY16" fmla="*/ 18671 h 23780"/>
                <a:gd name="connsiteX17" fmla="*/ 13368 w 24705"/>
                <a:gd name="connsiteY17" fmla="*/ 16562 h 23780"/>
                <a:gd name="connsiteX18" fmla="*/ 15528 w 24705"/>
                <a:gd name="connsiteY18" fmla="*/ 18962 h 23780"/>
                <a:gd name="connsiteX19" fmla="*/ 19832 w 24705"/>
                <a:gd name="connsiteY19" fmla="*/ 23780 h 23780"/>
                <a:gd name="connsiteX20" fmla="*/ 20346 w 24705"/>
                <a:gd name="connsiteY20" fmla="*/ 23746 h 23780"/>
                <a:gd name="connsiteX21" fmla="*/ 23998 w 24705"/>
                <a:gd name="connsiteY21" fmla="*/ 17745 h 23780"/>
                <a:gd name="connsiteX22" fmla="*/ 21272 w 24705"/>
                <a:gd name="connsiteY22" fmla="*/ 12413 h 23780"/>
                <a:gd name="connsiteX23" fmla="*/ 19249 w 24705"/>
                <a:gd name="connsiteY23" fmla="*/ 11487 h 23780"/>
                <a:gd name="connsiteX24" fmla="*/ 19558 w 24705"/>
                <a:gd name="connsiteY24" fmla="*/ 11504 h 23780"/>
                <a:gd name="connsiteX25" fmla="*/ 22300 w 24705"/>
                <a:gd name="connsiteY25" fmla="*/ 8110 h 23780"/>
                <a:gd name="connsiteX26" fmla="*/ 21392 w 24705"/>
                <a:gd name="connsiteY26" fmla="*/ 1440 h 23780"/>
                <a:gd name="connsiteX27" fmla="*/ 19729 w 24705"/>
                <a:gd name="connsiteY27" fmla="*/ 0 h 2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80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60" y="11504"/>
                  </a:cubicBezTo>
                  <a:cubicBezTo>
                    <a:pt x="14380" y="11693"/>
                    <a:pt x="13900" y="11813"/>
                    <a:pt x="13454" y="11813"/>
                  </a:cubicBezTo>
                  <a:cubicBezTo>
                    <a:pt x="12922" y="11813"/>
                    <a:pt x="12442" y="11642"/>
                    <a:pt x="12048" y="11230"/>
                  </a:cubicBezTo>
                  <a:cubicBezTo>
                    <a:pt x="10848" y="9927"/>
                    <a:pt x="9682" y="9464"/>
                    <a:pt x="8550" y="9464"/>
                  </a:cubicBezTo>
                  <a:cubicBezTo>
                    <a:pt x="6579" y="9464"/>
                    <a:pt x="4710" y="10853"/>
                    <a:pt x="2824" y="11693"/>
                  </a:cubicBezTo>
                  <a:cubicBezTo>
                    <a:pt x="509" y="12739"/>
                    <a:pt x="-331" y="14813"/>
                    <a:pt x="115" y="17385"/>
                  </a:cubicBezTo>
                  <a:cubicBezTo>
                    <a:pt x="578" y="20025"/>
                    <a:pt x="1658" y="22237"/>
                    <a:pt x="4401" y="22889"/>
                  </a:cubicBezTo>
                  <a:cubicBezTo>
                    <a:pt x="4830" y="22992"/>
                    <a:pt x="5224" y="23043"/>
                    <a:pt x="5618" y="23043"/>
                  </a:cubicBezTo>
                  <a:cubicBezTo>
                    <a:pt x="7470" y="23043"/>
                    <a:pt x="8910" y="21946"/>
                    <a:pt x="10076" y="20282"/>
                  </a:cubicBezTo>
                  <a:cubicBezTo>
                    <a:pt x="10436" y="19768"/>
                    <a:pt x="10659" y="19168"/>
                    <a:pt x="11019" y="18671"/>
                  </a:cubicBezTo>
                  <a:cubicBezTo>
                    <a:pt x="11996" y="17282"/>
                    <a:pt x="12717" y="16562"/>
                    <a:pt x="13368" y="16562"/>
                  </a:cubicBezTo>
                  <a:cubicBezTo>
                    <a:pt x="14071" y="16562"/>
                    <a:pt x="14705" y="17351"/>
                    <a:pt x="15528" y="18962"/>
                  </a:cubicBezTo>
                  <a:cubicBezTo>
                    <a:pt x="16591" y="21037"/>
                    <a:pt x="17329" y="23780"/>
                    <a:pt x="19832" y="23780"/>
                  </a:cubicBezTo>
                  <a:cubicBezTo>
                    <a:pt x="19986" y="23780"/>
                    <a:pt x="20157" y="23763"/>
                    <a:pt x="20346" y="23746"/>
                  </a:cubicBezTo>
                  <a:cubicBezTo>
                    <a:pt x="23278" y="23351"/>
                    <a:pt x="23175" y="19957"/>
                    <a:pt x="23998" y="17745"/>
                  </a:cubicBezTo>
                  <a:cubicBezTo>
                    <a:pt x="25284" y="14350"/>
                    <a:pt x="25061" y="14179"/>
                    <a:pt x="21272" y="12413"/>
                  </a:cubicBezTo>
                  <a:cubicBezTo>
                    <a:pt x="20672" y="12087"/>
                    <a:pt x="19986" y="11744"/>
                    <a:pt x="19249" y="11487"/>
                  </a:cubicBezTo>
                  <a:cubicBezTo>
                    <a:pt x="19352" y="11504"/>
                    <a:pt x="19455" y="11504"/>
                    <a:pt x="19558" y="11504"/>
                  </a:cubicBezTo>
                  <a:cubicBezTo>
                    <a:pt x="20792" y="11504"/>
                    <a:pt x="21718" y="10424"/>
                    <a:pt x="22300" y="8110"/>
                  </a:cubicBezTo>
                  <a:cubicBezTo>
                    <a:pt x="22901" y="5692"/>
                    <a:pt x="21752" y="3652"/>
                    <a:pt x="21392" y="1440"/>
                  </a:cubicBezTo>
                  <a:cubicBezTo>
                    <a:pt x="21255" y="600"/>
                    <a:pt x="20500" y="0"/>
                    <a:pt x="1972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2" name="任意多边形: 形状 711">
              <a:extLst>
                <a:ext uri="{FF2B5EF4-FFF2-40B4-BE49-F238E27FC236}">
                  <a16:creationId xmlns:a16="http://schemas.microsoft.com/office/drawing/2014/main" id="{D1511F75-3483-8B49-BD5F-D6973E46EBC4}"/>
                </a:ext>
              </a:extLst>
            </p:cNvPr>
            <p:cNvSpPr/>
            <p:nvPr/>
          </p:nvSpPr>
          <p:spPr>
            <a:xfrm>
              <a:off x="5604043" y="26058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4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886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4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3" name="任意多边形: 形状 712">
              <a:extLst>
                <a:ext uri="{FF2B5EF4-FFF2-40B4-BE49-F238E27FC236}">
                  <a16:creationId xmlns:a16="http://schemas.microsoft.com/office/drawing/2014/main" id="{D98715D0-207B-30BE-4015-2336A68CCE39}"/>
                </a:ext>
              </a:extLst>
            </p:cNvPr>
            <p:cNvSpPr/>
            <p:nvPr/>
          </p:nvSpPr>
          <p:spPr>
            <a:xfrm>
              <a:off x="5640367" y="2581454"/>
              <a:ext cx="10172" cy="10218"/>
            </a:xfrm>
            <a:custGeom>
              <a:avLst/>
              <a:gdLst>
                <a:gd name="connsiteX0" fmla="*/ 4978 w 10172"/>
                <a:gd name="connsiteY0" fmla="*/ 0 h 10218"/>
                <a:gd name="connsiteX1" fmla="*/ 383 w 10172"/>
                <a:gd name="connsiteY1" fmla="*/ 2949 h 10218"/>
                <a:gd name="connsiteX2" fmla="*/ 3332 w 10172"/>
                <a:gd name="connsiteY2" fmla="*/ 9498 h 10218"/>
                <a:gd name="connsiteX3" fmla="*/ 6041 w 10172"/>
                <a:gd name="connsiteY3" fmla="*/ 10218 h 10218"/>
                <a:gd name="connsiteX4" fmla="*/ 9727 w 10172"/>
                <a:gd name="connsiteY4" fmla="*/ 8332 h 10218"/>
                <a:gd name="connsiteX5" fmla="*/ 7498 w 10172"/>
                <a:gd name="connsiteY5" fmla="*/ 634 h 10218"/>
                <a:gd name="connsiteX6" fmla="*/ 4978 w 10172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2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0" y="7835"/>
                    <a:pt x="3332" y="9498"/>
                  </a:cubicBezTo>
                  <a:cubicBezTo>
                    <a:pt x="4172" y="9995"/>
                    <a:pt x="5116" y="10218"/>
                    <a:pt x="6041" y="10218"/>
                  </a:cubicBezTo>
                  <a:cubicBezTo>
                    <a:pt x="7584" y="10218"/>
                    <a:pt x="9041" y="9550"/>
                    <a:pt x="9727" y="8332"/>
                  </a:cubicBezTo>
                  <a:cubicBezTo>
                    <a:pt x="10910" y="6241"/>
                    <a:pt x="9590" y="1749"/>
                    <a:pt x="7498" y="634"/>
                  </a:cubicBezTo>
                  <a:cubicBezTo>
                    <a:pt x="6658" y="206"/>
                    <a:pt x="5801" y="0"/>
                    <a:pt x="49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4" name="任意多边形: 形状 713">
              <a:extLst>
                <a:ext uri="{FF2B5EF4-FFF2-40B4-BE49-F238E27FC236}">
                  <a16:creationId xmlns:a16="http://schemas.microsoft.com/office/drawing/2014/main" id="{847B247B-8A00-7370-91EB-CDBF13358A52}"/>
                </a:ext>
              </a:extLst>
            </p:cNvPr>
            <p:cNvSpPr/>
            <p:nvPr/>
          </p:nvSpPr>
          <p:spPr>
            <a:xfrm>
              <a:off x="5887444" y="2151457"/>
              <a:ext cx="6266" cy="7080"/>
            </a:xfrm>
            <a:custGeom>
              <a:avLst/>
              <a:gdLst>
                <a:gd name="connsiteX0" fmla="*/ 3315 w 6266"/>
                <a:gd name="connsiteY0" fmla="*/ 0 h 7080"/>
                <a:gd name="connsiteX1" fmla="*/ 91 w 6266"/>
                <a:gd name="connsiteY1" fmla="*/ 2932 h 7080"/>
                <a:gd name="connsiteX2" fmla="*/ 2114 w 6266"/>
                <a:gd name="connsiteY2" fmla="*/ 6944 h 7080"/>
                <a:gd name="connsiteX3" fmla="*/ 2972 w 6266"/>
                <a:gd name="connsiteY3" fmla="*/ 7081 h 7080"/>
                <a:gd name="connsiteX4" fmla="*/ 6144 w 6266"/>
                <a:gd name="connsiteY4" fmla="*/ 4201 h 7080"/>
                <a:gd name="connsiteX5" fmla="*/ 4103 w 6266"/>
                <a:gd name="connsiteY5" fmla="*/ 171 h 7080"/>
                <a:gd name="connsiteX6" fmla="*/ 3315 w 6266"/>
                <a:gd name="connsiteY6" fmla="*/ 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6" h="7080">
                  <a:moveTo>
                    <a:pt x="3315" y="0"/>
                  </a:moveTo>
                  <a:cubicBezTo>
                    <a:pt x="1943" y="0"/>
                    <a:pt x="366" y="1372"/>
                    <a:pt x="91" y="2932"/>
                  </a:cubicBezTo>
                  <a:cubicBezTo>
                    <a:pt x="-234" y="4784"/>
                    <a:pt x="280" y="6309"/>
                    <a:pt x="2114" y="6944"/>
                  </a:cubicBezTo>
                  <a:cubicBezTo>
                    <a:pt x="2406" y="7047"/>
                    <a:pt x="2680" y="7081"/>
                    <a:pt x="2972" y="7081"/>
                  </a:cubicBezTo>
                  <a:cubicBezTo>
                    <a:pt x="4412" y="7081"/>
                    <a:pt x="5767" y="5881"/>
                    <a:pt x="6144" y="4201"/>
                  </a:cubicBezTo>
                  <a:cubicBezTo>
                    <a:pt x="6624" y="2212"/>
                    <a:pt x="5646" y="909"/>
                    <a:pt x="4103" y="171"/>
                  </a:cubicBezTo>
                  <a:cubicBezTo>
                    <a:pt x="3846" y="51"/>
                    <a:pt x="3589" y="0"/>
                    <a:pt x="3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5" name="任意多边形: 形状 714">
              <a:extLst>
                <a:ext uri="{FF2B5EF4-FFF2-40B4-BE49-F238E27FC236}">
                  <a16:creationId xmlns:a16="http://schemas.microsoft.com/office/drawing/2014/main" id="{22EC10F9-C5A0-19AA-09FA-9A6A829C570B}"/>
                </a:ext>
              </a:extLst>
            </p:cNvPr>
            <p:cNvSpPr/>
            <p:nvPr/>
          </p:nvSpPr>
          <p:spPr>
            <a:xfrm>
              <a:off x="6091321" y="2188645"/>
              <a:ext cx="11358" cy="11452"/>
            </a:xfrm>
            <a:custGeom>
              <a:avLst/>
              <a:gdLst>
                <a:gd name="connsiteX0" fmla="*/ 8453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5 w 11358"/>
                <a:gd name="connsiteY6" fmla="*/ 4475 h 11452"/>
                <a:gd name="connsiteX7" fmla="*/ 8573 w 11358"/>
                <a:gd name="connsiteY7" fmla="*/ 17 h 11452"/>
                <a:gd name="connsiteX8" fmla="*/ 8453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3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4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5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38" y="17"/>
                    <a:pt x="8504" y="0"/>
                    <a:pt x="84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6" name="任意多边形: 形状 715">
              <a:extLst>
                <a:ext uri="{FF2B5EF4-FFF2-40B4-BE49-F238E27FC236}">
                  <a16:creationId xmlns:a16="http://schemas.microsoft.com/office/drawing/2014/main" id="{688A110D-9381-DBE1-B928-FB959DD189BF}"/>
                </a:ext>
              </a:extLst>
            </p:cNvPr>
            <p:cNvSpPr/>
            <p:nvPr/>
          </p:nvSpPr>
          <p:spPr>
            <a:xfrm>
              <a:off x="6090394" y="2219231"/>
              <a:ext cx="11138" cy="11315"/>
            </a:xfrm>
            <a:custGeom>
              <a:avLst/>
              <a:gdLst>
                <a:gd name="connsiteX0" fmla="*/ 8094 w 11138"/>
                <a:gd name="connsiteY0" fmla="*/ 0 h 11315"/>
                <a:gd name="connsiteX1" fmla="*/ 6619 w 11138"/>
                <a:gd name="connsiteY1" fmla="*/ 223 h 11315"/>
                <a:gd name="connsiteX2" fmla="*/ 5162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94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94" y="0"/>
                  </a:moveTo>
                  <a:cubicBezTo>
                    <a:pt x="7631" y="0"/>
                    <a:pt x="7117" y="103"/>
                    <a:pt x="6619" y="223"/>
                  </a:cubicBezTo>
                  <a:cubicBezTo>
                    <a:pt x="6122" y="326"/>
                    <a:pt x="5625" y="446"/>
                    <a:pt x="5162" y="446"/>
                  </a:cubicBezTo>
                  <a:cubicBezTo>
                    <a:pt x="5025" y="446"/>
                    <a:pt x="4871" y="429"/>
                    <a:pt x="4733" y="411"/>
                  </a:cubicBezTo>
                  <a:cubicBezTo>
                    <a:pt x="4493" y="377"/>
                    <a:pt x="4254" y="343"/>
                    <a:pt x="4031" y="343"/>
                  </a:cubicBezTo>
                  <a:cubicBezTo>
                    <a:pt x="2265" y="343"/>
                    <a:pt x="842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73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3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7" name="任意多边形: 形状 716">
              <a:extLst>
                <a:ext uri="{FF2B5EF4-FFF2-40B4-BE49-F238E27FC236}">
                  <a16:creationId xmlns:a16="http://schemas.microsoft.com/office/drawing/2014/main" id="{3E5EAC48-9640-44EA-4684-1A6E5C559BB7}"/>
                </a:ext>
              </a:extLst>
            </p:cNvPr>
            <p:cNvSpPr/>
            <p:nvPr/>
          </p:nvSpPr>
          <p:spPr>
            <a:xfrm>
              <a:off x="6060792" y="2238314"/>
              <a:ext cx="4591" cy="4148"/>
            </a:xfrm>
            <a:custGeom>
              <a:avLst/>
              <a:gdLst>
                <a:gd name="connsiteX0" fmla="*/ 1880 w 4591"/>
                <a:gd name="connsiteY0" fmla="*/ 0 h 4148"/>
                <a:gd name="connsiteX1" fmla="*/ 97 w 4591"/>
                <a:gd name="connsiteY1" fmla="*/ 1629 h 4148"/>
                <a:gd name="connsiteX2" fmla="*/ 1365 w 4591"/>
                <a:gd name="connsiteY2" fmla="*/ 4012 h 4148"/>
                <a:gd name="connsiteX3" fmla="*/ 2429 w 4591"/>
                <a:gd name="connsiteY3" fmla="*/ 4149 h 4148"/>
                <a:gd name="connsiteX4" fmla="*/ 4555 w 4591"/>
                <a:gd name="connsiteY4" fmla="*/ 2246 h 4148"/>
                <a:gd name="connsiteX5" fmla="*/ 2857 w 4591"/>
                <a:gd name="connsiteY5" fmla="*/ 171 h 4148"/>
                <a:gd name="connsiteX6" fmla="*/ 1880 w 4591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1" h="4148">
                  <a:moveTo>
                    <a:pt x="1880" y="0"/>
                  </a:moveTo>
                  <a:cubicBezTo>
                    <a:pt x="1023" y="0"/>
                    <a:pt x="389" y="514"/>
                    <a:pt x="97" y="1629"/>
                  </a:cubicBezTo>
                  <a:cubicBezTo>
                    <a:pt x="-229" y="2812"/>
                    <a:pt x="286" y="3755"/>
                    <a:pt x="1365" y="4012"/>
                  </a:cubicBezTo>
                  <a:cubicBezTo>
                    <a:pt x="1726" y="4098"/>
                    <a:pt x="2086" y="4149"/>
                    <a:pt x="2429" y="4149"/>
                  </a:cubicBezTo>
                  <a:cubicBezTo>
                    <a:pt x="3440" y="4149"/>
                    <a:pt x="4298" y="3669"/>
                    <a:pt x="4555" y="2246"/>
                  </a:cubicBezTo>
                  <a:cubicBezTo>
                    <a:pt x="4794" y="909"/>
                    <a:pt x="3818" y="497"/>
                    <a:pt x="2857" y="171"/>
                  </a:cubicBezTo>
                  <a:cubicBezTo>
                    <a:pt x="2497" y="69"/>
                    <a:pt x="2188" y="0"/>
                    <a:pt x="18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8" name="任意多边形: 形状 717">
              <a:extLst>
                <a:ext uri="{FF2B5EF4-FFF2-40B4-BE49-F238E27FC236}">
                  <a16:creationId xmlns:a16="http://schemas.microsoft.com/office/drawing/2014/main" id="{66A0A4F0-0B98-BA7E-2603-F2A28A59D6A8}"/>
                </a:ext>
              </a:extLst>
            </p:cNvPr>
            <p:cNvSpPr/>
            <p:nvPr/>
          </p:nvSpPr>
          <p:spPr>
            <a:xfrm>
              <a:off x="6094437" y="2360986"/>
              <a:ext cx="9521" cy="11693"/>
            </a:xfrm>
            <a:custGeom>
              <a:avLst/>
              <a:gdLst>
                <a:gd name="connsiteX0" fmla="*/ 2353 w 9521"/>
                <a:gd name="connsiteY0" fmla="*/ 0 h 11693"/>
                <a:gd name="connsiteX1" fmla="*/ 330 w 9521"/>
                <a:gd name="connsiteY1" fmla="*/ 4269 h 11693"/>
                <a:gd name="connsiteX2" fmla="*/ 3810 w 9521"/>
                <a:gd name="connsiteY2" fmla="*/ 10733 h 11693"/>
                <a:gd name="connsiteX3" fmla="*/ 5542 w 9521"/>
                <a:gd name="connsiteY3" fmla="*/ 11693 h 11693"/>
                <a:gd name="connsiteX4" fmla="*/ 7616 w 9521"/>
                <a:gd name="connsiteY4" fmla="*/ 11144 h 11693"/>
                <a:gd name="connsiteX5" fmla="*/ 9519 w 9521"/>
                <a:gd name="connsiteY5" fmla="*/ 7561 h 11693"/>
                <a:gd name="connsiteX6" fmla="*/ 2576 w 9521"/>
                <a:gd name="connsiteY6" fmla="*/ 34 h 11693"/>
                <a:gd name="connsiteX7" fmla="*/ 2353 w 9521"/>
                <a:gd name="connsiteY7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1" h="11693">
                  <a:moveTo>
                    <a:pt x="2353" y="0"/>
                  </a:moveTo>
                  <a:cubicBezTo>
                    <a:pt x="998" y="0"/>
                    <a:pt x="-733" y="2898"/>
                    <a:pt x="330" y="4269"/>
                  </a:cubicBezTo>
                  <a:cubicBezTo>
                    <a:pt x="1890" y="6275"/>
                    <a:pt x="2336" y="8778"/>
                    <a:pt x="3810" y="10733"/>
                  </a:cubicBezTo>
                  <a:cubicBezTo>
                    <a:pt x="4359" y="11453"/>
                    <a:pt x="4942" y="11693"/>
                    <a:pt x="5542" y="11693"/>
                  </a:cubicBezTo>
                  <a:cubicBezTo>
                    <a:pt x="6228" y="11693"/>
                    <a:pt x="6931" y="11384"/>
                    <a:pt x="7616" y="11144"/>
                  </a:cubicBezTo>
                  <a:cubicBezTo>
                    <a:pt x="9211" y="10561"/>
                    <a:pt x="9554" y="9121"/>
                    <a:pt x="9519" y="7561"/>
                  </a:cubicBezTo>
                  <a:cubicBezTo>
                    <a:pt x="9502" y="6858"/>
                    <a:pt x="3261" y="206"/>
                    <a:pt x="2576" y="34"/>
                  </a:cubicBezTo>
                  <a:cubicBezTo>
                    <a:pt x="2507" y="0"/>
                    <a:pt x="2438" y="0"/>
                    <a:pt x="23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9" name="任意多边形: 形状 718">
              <a:extLst>
                <a:ext uri="{FF2B5EF4-FFF2-40B4-BE49-F238E27FC236}">
                  <a16:creationId xmlns:a16="http://schemas.microsoft.com/office/drawing/2014/main" id="{EAC4CA0A-0738-A437-DFDE-08E437DB2416}"/>
                </a:ext>
              </a:extLst>
            </p:cNvPr>
            <p:cNvSpPr/>
            <p:nvPr/>
          </p:nvSpPr>
          <p:spPr>
            <a:xfrm>
              <a:off x="6061855" y="2344938"/>
              <a:ext cx="6809" cy="6566"/>
            </a:xfrm>
            <a:custGeom>
              <a:avLst/>
              <a:gdLst>
                <a:gd name="connsiteX0" fmla="*/ 2411 w 6809"/>
                <a:gd name="connsiteY0" fmla="*/ 0 h 6566"/>
                <a:gd name="connsiteX1" fmla="*/ 217 w 6809"/>
                <a:gd name="connsiteY1" fmla="*/ 1577 h 6566"/>
                <a:gd name="connsiteX2" fmla="*/ 2771 w 6809"/>
                <a:gd name="connsiteY2" fmla="*/ 6481 h 6566"/>
                <a:gd name="connsiteX3" fmla="*/ 3594 w 6809"/>
                <a:gd name="connsiteY3" fmla="*/ 6567 h 6566"/>
                <a:gd name="connsiteX4" fmla="*/ 6766 w 6809"/>
                <a:gd name="connsiteY4" fmla="*/ 4612 h 6566"/>
                <a:gd name="connsiteX5" fmla="*/ 3149 w 6809"/>
                <a:gd name="connsiteY5" fmla="*/ 69 h 6566"/>
                <a:gd name="connsiteX6" fmla="*/ 2411 w 6809"/>
                <a:gd name="connsiteY6" fmla="*/ 0 h 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9" h="6566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5" y="6052"/>
                    <a:pt x="2771" y="6481"/>
                  </a:cubicBezTo>
                  <a:cubicBezTo>
                    <a:pt x="3063" y="6550"/>
                    <a:pt x="3337" y="6567"/>
                    <a:pt x="3594" y="6567"/>
                  </a:cubicBezTo>
                  <a:cubicBezTo>
                    <a:pt x="4949" y="6567"/>
                    <a:pt x="5960" y="5761"/>
                    <a:pt x="6766" y="4612"/>
                  </a:cubicBezTo>
                  <a:cubicBezTo>
                    <a:pt x="7143" y="3172"/>
                    <a:pt x="5017" y="497"/>
                    <a:pt x="3149" y="69"/>
                  </a:cubicBezTo>
                  <a:cubicBezTo>
                    <a:pt x="2908" y="34"/>
                    <a:pt x="2651" y="0"/>
                    <a:pt x="241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0" name="任意多边形: 形状 719">
              <a:extLst>
                <a:ext uri="{FF2B5EF4-FFF2-40B4-BE49-F238E27FC236}">
                  <a16:creationId xmlns:a16="http://schemas.microsoft.com/office/drawing/2014/main" id="{30DEC8E1-BD83-33B6-2439-B42A8FCBB2E2}"/>
                </a:ext>
              </a:extLst>
            </p:cNvPr>
            <p:cNvSpPr/>
            <p:nvPr/>
          </p:nvSpPr>
          <p:spPr>
            <a:xfrm>
              <a:off x="6078863" y="2161984"/>
              <a:ext cx="10284" cy="22014"/>
            </a:xfrm>
            <a:custGeom>
              <a:avLst/>
              <a:gdLst>
                <a:gd name="connsiteX0" fmla="*/ 3936 w 10284"/>
                <a:gd name="connsiteY0" fmla="*/ 0 h 22014"/>
                <a:gd name="connsiteX1" fmla="*/ 3525 w 10284"/>
                <a:gd name="connsiteY1" fmla="*/ 34 h 22014"/>
                <a:gd name="connsiteX2" fmla="*/ 96 w 10284"/>
                <a:gd name="connsiteY2" fmla="*/ 3926 h 22014"/>
                <a:gd name="connsiteX3" fmla="*/ 422 w 10284"/>
                <a:gd name="connsiteY3" fmla="*/ 5795 h 22014"/>
                <a:gd name="connsiteX4" fmla="*/ 456 w 10284"/>
                <a:gd name="connsiteY4" fmla="*/ 10630 h 22014"/>
                <a:gd name="connsiteX5" fmla="*/ 62 w 10284"/>
                <a:gd name="connsiteY5" fmla="*/ 14368 h 22014"/>
                <a:gd name="connsiteX6" fmla="*/ 4279 w 10284"/>
                <a:gd name="connsiteY6" fmla="*/ 22014 h 22014"/>
                <a:gd name="connsiteX7" fmla="*/ 4331 w 10284"/>
                <a:gd name="connsiteY7" fmla="*/ 22014 h 22014"/>
                <a:gd name="connsiteX8" fmla="*/ 9732 w 10284"/>
                <a:gd name="connsiteY8" fmla="*/ 15876 h 22014"/>
                <a:gd name="connsiteX9" fmla="*/ 9046 w 10284"/>
                <a:gd name="connsiteY9" fmla="*/ 12121 h 22014"/>
                <a:gd name="connsiteX10" fmla="*/ 6422 w 10284"/>
                <a:gd name="connsiteY10" fmla="*/ 5281 h 22014"/>
                <a:gd name="connsiteX11" fmla="*/ 6491 w 10284"/>
                <a:gd name="connsiteY11" fmla="*/ 3412 h 22014"/>
                <a:gd name="connsiteX12" fmla="*/ 3936 w 10284"/>
                <a:gd name="connsiteY12" fmla="*/ 0 h 2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84" h="22014">
                  <a:moveTo>
                    <a:pt x="3936" y="0"/>
                  </a:moveTo>
                  <a:cubicBezTo>
                    <a:pt x="3800" y="0"/>
                    <a:pt x="3662" y="17"/>
                    <a:pt x="3525" y="34"/>
                  </a:cubicBezTo>
                  <a:cubicBezTo>
                    <a:pt x="1725" y="326"/>
                    <a:pt x="165" y="1612"/>
                    <a:pt x="96" y="3926"/>
                  </a:cubicBezTo>
                  <a:cubicBezTo>
                    <a:pt x="79" y="4543"/>
                    <a:pt x="147" y="5246"/>
                    <a:pt x="422" y="5795"/>
                  </a:cubicBezTo>
                  <a:cubicBezTo>
                    <a:pt x="1228" y="7424"/>
                    <a:pt x="1262" y="8915"/>
                    <a:pt x="456" y="10630"/>
                  </a:cubicBezTo>
                  <a:cubicBezTo>
                    <a:pt x="-41" y="11693"/>
                    <a:pt x="-58" y="13133"/>
                    <a:pt x="62" y="14368"/>
                  </a:cubicBezTo>
                  <a:cubicBezTo>
                    <a:pt x="439" y="18414"/>
                    <a:pt x="2445" y="22014"/>
                    <a:pt x="4279" y="22014"/>
                  </a:cubicBezTo>
                  <a:cubicBezTo>
                    <a:pt x="4296" y="22014"/>
                    <a:pt x="4314" y="22014"/>
                    <a:pt x="4331" y="22014"/>
                  </a:cubicBezTo>
                  <a:cubicBezTo>
                    <a:pt x="8017" y="21860"/>
                    <a:pt x="8291" y="18277"/>
                    <a:pt x="9732" y="15876"/>
                  </a:cubicBezTo>
                  <a:cubicBezTo>
                    <a:pt x="10520" y="13853"/>
                    <a:pt x="10606" y="12945"/>
                    <a:pt x="9046" y="12121"/>
                  </a:cubicBezTo>
                  <a:cubicBezTo>
                    <a:pt x="6097" y="10561"/>
                    <a:pt x="4245" y="8898"/>
                    <a:pt x="6422" y="5281"/>
                  </a:cubicBezTo>
                  <a:cubicBezTo>
                    <a:pt x="6697" y="4818"/>
                    <a:pt x="6663" y="3978"/>
                    <a:pt x="6491" y="3412"/>
                  </a:cubicBezTo>
                  <a:cubicBezTo>
                    <a:pt x="6045" y="1903"/>
                    <a:pt x="5634" y="0"/>
                    <a:pt x="3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1" name="任意多边形: 形状 720">
              <a:extLst>
                <a:ext uri="{FF2B5EF4-FFF2-40B4-BE49-F238E27FC236}">
                  <a16:creationId xmlns:a16="http://schemas.microsoft.com/office/drawing/2014/main" id="{15AAB4CE-EBCA-5633-1DDA-18DB72C613CE}"/>
                </a:ext>
              </a:extLst>
            </p:cNvPr>
            <p:cNvSpPr/>
            <p:nvPr/>
          </p:nvSpPr>
          <p:spPr>
            <a:xfrm>
              <a:off x="6076430" y="22592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6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24" y="0"/>
                    <a:pt x="2170" y="0"/>
                    <a:pt x="20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2" name="任意多边形: 形状 721">
              <a:extLst>
                <a:ext uri="{FF2B5EF4-FFF2-40B4-BE49-F238E27FC236}">
                  <a16:creationId xmlns:a16="http://schemas.microsoft.com/office/drawing/2014/main" id="{F1AA92F5-957A-ECBF-72F4-D551295A6E07}"/>
                </a:ext>
              </a:extLst>
            </p:cNvPr>
            <p:cNvSpPr/>
            <p:nvPr/>
          </p:nvSpPr>
          <p:spPr>
            <a:xfrm>
              <a:off x="6071823" y="21159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0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515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0" y="17"/>
                  </a:cubicBezTo>
                  <a:cubicBezTo>
                    <a:pt x="2747" y="0"/>
                    <a:pt x="2645" y="0"/>
                    <a:pt x="254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3" name="任意多边形: 形状 722">
              <a:extLst>
                <a:ext uri="{FF2B5EF4-FFF2-40B4-BE49-F238E27FC236}">
                  <a16:creationId xmlns:a16="http://schemas.microsoft.com/office/drawing/2014/main" id="{512CC344-5FAF-437B-4199-64D6B7C904A6}"/>
                </a:ext>
              </a:extLst>
            </p:cNvPr>
            <p:cNvSpPr/>
            <p:nvPr/>
          </p:nvSpPr>
          <p:spPr>
            <a:xfrm>
              <a:off x="5570524" y="24943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5 w 10373"/>
                <a:gd name="connsiteY6" fmla="*/ 9498 h 12498"/>
                <a:gd name="connsiteX7" fmla="*/ 9791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7" y="7184"/>
                    <a:pt x="1012" y="7972"/>
                  </a:cubicBezTo>
                  <a:cubicBezTo>
                    <a:pt x="1561" y="10013"/>
                    <a:pt x="2384" y="12104"/>
                    <a:pt x="4579" y="12464"/>
                  </a:cubicBezTo>
                  <a:cubicBezTo>
                    <a:pt x="4698" y="12482"/>
                    <a:pt x="4818" y="12499"/>
                    <a:pt x="4939" y="12499"/>
                  </a:cubicBezTo>
                  <a:cubicBezTo>
                    <a:pt x="6516" y="12499"/>
                    <a:pt x="7150" y="10682"/>
                    <a:pt x="8025" y="9498"/>
                  </a:cubicBezTo>
                  <a:cubicBezTo>
                    <a:pt x="8625" y="8675"/>
                    <a:pt x="9276" y="7870"/>
                    <a:pt x="9791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4" name="任意多边形: 形状 723">
              <a:extLst>
                <a:ext uri="{FF2B5EF4-FFF2-40B4-BE49-F238E27FC236}">
                  <a16:creationId xmlns:a16="http://schemas.microsoft.com/office/drawing/2014/main" id="{18E205C5-8DAD-B12D-A154-C1DE8C809AE0}"/>
                </a:ext>
              </a:extLst>
            </p:cNvPr>
            <p:cNvSpPr/>
            <p:nvPr/>
          </p:nvSpPr>
          <p:spPr>
            <a:xfrm>
              <a:off x="5573488" y="24578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094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4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49"/>
                    <a:pt x="2094" y="223"/>
                  </a:cubicBezTo>
                  <a:cubicBezTo>
                    <a:pt x="1836" y="69"/>
                    <a:pt x="1614" y="0"/>
                    <a:pt x="14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5" name="任意多边形: 形状 724">
              <a:extLst>
                <a:ext uri="{FF2B5EF4-FFF2-40B4-BE49-F238E27FC236}">
                  <a16:creationId xmlns:a16="http://schemas.microsoft.com/office/drawing/2014/main" id="{E9619CE8-DF2D-6FB3-A449-32448FDC2F20}"/>
                </a:ext>
              </a:extLst>
            </p:cNvPr>
            <p:cNvSpPr/>
            <p:nvPr/>
          </p:nvSpPr>
          <p:spPr>
            <a:xfrm>
              <a:off x="5554665" y="25867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90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800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90" y="497"/>
                  </a:cubicBezTo>
                  <a:cubicBezTo>
                    <a:pt x="6447" y="154"/>
                    <a:pt x="6138" y="0"/>
                    <a:pt x="58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6" name="任意多边形: 形状 725">
              <a:extLst>
                <a:ext uri="{FF2B5EF4-FFF2-40B4-BE49-F238E27FC236}">
                  <a16:creationId xmlns:a16="http://schemas.microsoft.com/office/drawing/2014/main" id="{B4CD8C4F-4E48-67AD-DF20-CAF6D2F05689}"/>
                </a:ext>
              </a:extLst>
            </p:cNvPr>
            <p:cNvSpPr/>
            <p:nvPr/>
          </p:nvSpPr>
          <p:spPr>
            <a:xfrm>
              <a:off x="5517075" y="2678134"/>
              <a:ext cx="10329" cy="12601"/>
            </a:xfrm>
            <a:custGeom>
              <a:avLst/>
              <a:gdLst>
                <a:gd name="connsiteX0" fmla="*/ 2752 w 10329"/>
                <a:gd name="connsiteY0" fmla="*/ 0 h 12601"/>
                <a:gd name="connsiteX1" fmla="*/ 1329 w 10329"/>
                <a:gd name="connsiteY1" fmla="*/ 463 h 12601"/>
                <a:gd name="connsiteX2" fmla="*/ 592 w 10329"/>
                <a:gd name="connsiteY2" fmla="*/ 5435 h 12601"/>
                <a:gd name="connsiteX3" fmla="*/ 832 w 10329"/>
                <a:gd name="connsiteY3" fmla="*/ 7904 h 12601"/>
                <a:gd name="connsiteX4" fmla="*/ 4243 w 10329"/>
                <a:gd name="connsiteY4" fmla="*/ 12550 h 12601"/>
                <a:gd name="connsiteX5" fmla="*/ 4689 w 10329"/>
                <a:gd name="connsiteY5" fmla="*/ 12602 h 12601"/>
                <a:gd name="connsiteX6" fmla="*/ 7810 w 10329"/>
                <a:gd name="connsiteY6" fmla="*/ 9721 h 12601"/>
                <a:gd name="connsiteX7" fmla="*/ 9679 w 10329"/>
                <a:gd name="connsiteY7" fmla="*/ 7287 h 12601"/>
                <a:gd name="connsiteX8" fmla="*/ 8770 w 10329"/>
                <a:gd name="connsiteY8" fmla="*/ 3120 h 12601"/>
                <a:gd name="connsiteX9" fmla="*/ 6198 w 10329"/>
                <a:gd name="connsiteY9" fmla="*/ 1303 h 12601"/>
                <a:gd name="connsiteX10" fmla="*/ 2752 w 10329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9" h="12601">
                  <a:moveTo>
                    <a:pt x="2752" y="0"/>
                  </a:moveTo>
                  <a:cubicBezTo>
                    <a:pt x="2306" y="0"/>
                    <a:pt x="1843" y="120"/>
                    <a:pt x="1329" y="463"/>
                  </a:cubicBezTo>
                  <a:cubicBezTo>
                    <a:pt x="-814" y="1869"/>
                    <a:pt x="180" y="3652"/>
                    <a:pt x="592" y="5435"/>
                  </a:cubicBezTo>
                  <a:cubicBezTo>
                    <a:pt x="780" y="6224"/>
                    <a:pt x="643" y="7098"/>
                    <a:pt x="832" y="7904"/>
                  </a:cubicBezTo>
                  <a:cubicBezTo>
                    <a:pt x="1295" y="9978"/>
                    <a:pt x="2066" y="12087"/>
                    <a:pt x="4243" y="12550"/>
                  </a:cubicBezTo>
                  <a:cubicBezTo>
                    <a:pt x="4398" y="12584"/>
                    <a:pt x="4552" y="12602"/>
                    <a:pt x="4689" y="12602"/>
                  </a:cubicBezTo>
                  <a:cubicBezTo>
                    <a:pt x="6215" y="12602"/>
                    <a:pt x="6901" y="10853"/>
                    <a:pt x="7810" y="9721"/>
                  </a:cubicBezTo>
                  <a:cubicBezTo>
                    <a:pt x="8444" y="8915"/>
                    <a:pt x="9130" y="8144"/>
                    <a:pt x="9679" y="7287"/>
                  </a:cubicBezTo>
                  <a:cubicBezTo>
                    <a:pt x="10759" y="5589"/>
                    <a:pt x="10519" y="4183"/>
                    <a:pt x="8770" y="3120"/>
                  </a:cubicBezTo>
                  <a:cubicBezTo>
                    <a:pt x="7913" y="2606"/>
                    <a:pt x="7124" y="1954"/>
                    <a:pt x="6198" y="1303"/>
                  </a:cubicBezTo>
                  <a:cubicBezTo>
                    <a:pt x="5049" y="1063"/>
                    <a:pt x="4021" y="0"/>
                    <a:pt x="27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7" name="任意多边形: 形状 726">
              <a:extLst>
                <a:ext uri="{FF2B5EF4-FFF2-40B4-BE49-F238E27FC236}">
                  <a16:creationId xmlns:a16="http://schemas.microsoft.com/office/drawing/2014/main" id="{E704A4E2-7921-C45C-357C-AD805287303C}"/>
                </a:ext>
              </a:extLst>
            </p:cNvPr>
            <p:cNvSpPr/>
            <p:nvPr/>
          </p:nvSpPr>
          <p:spPr>
            <a:xfrm>
              <a:off x="5553728" y="2810699"/>
              <a:ext cx="12106" cy="13596"/>
            </a:xfrm>
            <a:custGeom>
              <a:avLst/>
              <a:gdLst>
                <a:gd name="connsiteX0" fmla="*/ 5720 w 12106"/>
                <a:gd name="connsiteY0" fmla="*/ 0 h 13596"/>
                <a:gd name="connsiteX1" fmla="*/ 2360 w 12106"/>
                <a:gd name="connsiteY1" fmla="*/ 2486 h 13596"/>
                <a:gd name="connsiteX2" fmla="*/ 2120 w 12106"/>
                <a:gd name="connsiteY2" fmla="*/ 3600 h 13596"/>
                <a:gd name="connsiteX3" fmla="*/ 45 w 12106"/>
                <a:gd name="connsiteY3" fmla="*/ 7441 h 13596"/>
                <a:gd name="connsiteX4" fmla="*/ 3148 w 12106"/>
                <a:gd name="connsiteY4" fmla="*/ 11196 h 13596"/>
                <a:gd name="connsiteX5" fmla="*/ 7058 w 12106"/>
                <a:gd name="connsiteY5" fmla="*/ 12945 h 13596"/>
                <a:gd name="connsiteX6" fmla="*/ 9526 w 12106"/>
                <a:gd name="connsiteY6" fmla="*/ 13596 h 13596"/>
                <a:gd name="connsiteX7" fmla="*/ 12098 w 12106"/>
                <a:gd name="connsiteY7" fmla="*/ 9344 h 13596"/>
                <a:gd name="connsiteX8" fmla="*/ 10469 w 12106"/>
                <a:gd name="connsiteY8" fmla="*/ 3378 h 13596"/>
                <a:gd name="connsiteX9" fmla="*/ 8601 w 12106"/>
                <a:gd name="connsiteY9" fmla="*/ 1509 h 13596"/>
                <a:gd name="connsiteX10" fmla="*/ 7572 w 12106"/>
                <a:gd name="connsiteY10" fmla="*/ 463 h 13596"/>
                <a:gd name="connsiteX11" fmla="*/ 5720 w 12106"/>
                <a:gd name="connsiteY11" fmla="*/ 0 h 13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06" h="13596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8"/>
                    <a:pt x="2137" y="3258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6" y="10356"/>
                    <a:pt x="3148" y="11196"/>
                  </a:cubicBezTo>
                  <a:cubicBezTo>
                    <a:pt x="4383" y="11916"/>
                    <a:pt x="5755" y="12344"/>
                    <a:pt x="7058" y="12945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98" y="9344"/>
                  </a:cubicBezTo>
                  <a:cubicBezTo>
                    <a:pt x="12201" y="7304"/>
                    <a:pt x="11292" y="5298"/>
                    <a:pt x="10469" y="3378"/>
                  </a:cubicBezTo>
                  <a:cubicBezTo>
                    <a:pt x="9955" y="2177"/>
                    <a:pt x="9321" y="1663"/>
                    <a:pt x="8601" y="1509"/>
                  </a:cubicBezTo>
                  <a:cubicBezTo>
                    <a:pt x="8361" y="1097"/>
                    <a:pt x="8018" y="737"/>
                    <a:pt x="7572" y="463"/>
                  </a:cubicBezTo>
                  <a:cubicBezTo>
                    <a:pt x="6937" y="154"/>
                    <a:pt x="6303" y="0"/>
                    <a:pt x="57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8" name="任意多边形: 形状 727">
              <a:extLst>
                <a:ext uri="{FF2B5EF4-FFF2-40B4-BE49-F238E27FC236}">
                  <a16:creationId xmlns:a16="http://schemas.microsoft.com/office/drawing/2014/main" id="{E8F3E004-8230-FBB5-4294-35DC8BF2A074}"/>
                </a:ext>
              </a:extLst>
            </p:cNvPr>
            <p:cNvSpPr/>
            <p:nvPr/>
          </p:nvSpPr>
          <p:spPr>
            <a:xfrm>
              <a:off x="5521384" y="2641701"/>
              <a:ext cx="3171" cy="3840"/>
            </a:xfrm>
            <a:custGeom>
              <a:avLst/>
              <a:gdLst>
                <a:gd name="connsiteX0" fmla="*/ 1495 w 3171"/>
                <a:gd name="connsiteY0" fmla="*/ 0 h 3840"/>
                <a:gd name="connsiteX1" fmla="*/ 192 w 3171"/>
                <a:gd name="connsiteY1" fmla="*/ 1697 h 3840"/>
                <a:gd name="connsiteX2" fmla="*/ 843 w 3171"/>
                <a:gd name="connsiteY2" fmla="*/ 3823 h 3840"/>
                <a:gd name="connsiteX3" fmla="*/ 1152 w 3171"/>
                <a:gd name="connsiteY3" fmla="*/ 3840 h 3840"/>
                <a:gd name="connsiteX4" fmla="*/ 3141 w 3171"/>
                <a:gd name="connsiteY4" fmla="*/ 2349 h 3840"/>
                <a:gd name="connsiteX5" fmla="*/ 2198 w 3171"/>
                <a:gd name="connsiteY5" fmla="*/ 257 h 3840"/>
                <a:gd name="connsiteX6" fmla="*/ 1495 w 3171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1" h="3840">
                  <a:moveTo>
                    <a:pt x="1495" y="0"/>
                  </a:moveTo>
                  <a:cubicBezTo>
                    <a:pt x="740" y="0"/>
                    <a:pt x="466" y="1029"/>
                    <a:pt x="192" y="1697"/>
                  </a:cubicBezTo>
                  <a:cubicBezTo>
                    <a:pt x="-117" y="2417"/>
                    <a:pt x="-151" y="3360"/>
                    <a:pt x="843" y="3823"/>
                  </a:cubicBezTo>
                  <a:cubicBezTo>
                    <a:pt x="946" y="3840"/>
                    <a:pt x="1049" y="3840"/>
                    <a:pt x="1152" y="3840"/>
                  </a:cubicBezTo>
                  <a:cubicBezTo>
                    <a:pt x="2129" y="3840"/>
                    <a:pt x="2901" y="3206"/>
                    <a:pt x="3141" y="2349"/>
                  </a:cubicBezTo>
                  <a:cubicBezTo>
                    <a:pt x="3312" y="1783"/>
                    <a:pt x="2747" y="600"/>
                    <a:pt x="2198" y="257"/>
                  </a:cubicBezTo>
                  <a:cubicBezTo>
                    <a:pt x="1924" y="68"/>
                    <a:pt x="1700" y="0"/>
                    <a:pt x="14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9" name="任意多边形: 形状 728">
              <a:extLst>
                <a:ext uri="{FF2B5EF4-FFF2-40B4-BE49-F238E27FC236}">
                  <a16:creationId xmlns:a16="http://schemas.microsoft.com/office/drawing/2014/main" id="{A7E54303-9B5C-45B7-7932-0E7B02702BB9}"/>
                </a:ext>
              </a:extLst>
            </p:cNvPr>
            <p:cNvSpPr/>
            <p:nvPr/>
          </p:nvSpPr>
          <p:spPr>
            <a:xfrm>
              <a:off x="6107572" y="2305042"/>
              <a:ext cx="27824" cy="15241"/>
            </a:xfrm>
            <a:custGeom>
              <a:avLst/>
              <a:gdLst>
                <a:gd name="connsiteX0" fmla="*/ 18690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21 w 27824"/>
                <a:gd name="connsiteY4" fmla="*/ 14625 h 15241"/>
                <a:gd name="connsiteX5" fmla="*/ 17473 w 27824"/>
                <a:gd name="connsiteY5" fmla="*/ 12585 h 15241"/>
                <a:gd name="connsiteX6" fmla="*/ 18073 w 27824"/>
                <a:gd name="connsiteY6" fmla="*/ 12499 h 15241"/>
                <a:gd name="connsiteX7" fmla="*/ 18604 w 27824"/>
                <a:gd name="connsiteY7" fmla="*/ 15053 h 15241"/>
                <a:gd name="connsiteX8" fmla="*/ 18981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690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690" y="0"/>
                  </a:moveTo>
                  <a:cubicBezTo>
                    <a:pt x="12483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2" y="13716"/>
                    <a:pt x="6809" y="15242"/>
                    <a:pt x="10323" y="15242"/>
                  </a:cubicBezTo>
                  <a:cubicBezTo>
                    <a:pt x="11575" y="15242"/>
                    <a:pt x="12775" y="15053"/>
                    <a:pt x="13821" y="14625"/>
                  </a:cubicBezTo>
                  <a:cubicBezTo>
                    <a:pt x="15107" y="14111"/>
                    <a:pt x="16170" y="12893"/>
                    <a:pt x="17473" y="12585"/>
                  </a:cubicBezTo>
                  <a:cubicBezTo>
                    <a:pt x="17730" y="12533"/>
                    <a:pt x="17919" y="12499"/>
                    <a:pt x="18073" y="12499"/>
                  </a:cubicBezTo>
                  <a:cubicBezTo>
                    <a:pt x="19513" y="12499"/>
                    <a:pt x="16667" y="14899"/>
                    <a:pt x="18604" y="15053"/>
                  </a:cubicBezTo>
                  <a:cubicBezTo>
                    <a:pt x="18724" y="15071"/>
                    <a:pt x="18861" y="15071"/>
                    <a:pt x="18981" y="15071"/>
                  </a:cubicBezTo>
                  <a:cubicBezTo>
                    <a:pt x="21862" y="15071"/>
                    <a:pt x="26234" y="12807"/>
                    <a:pt x="27400" y="10373"/>
                  </a:cubicBezTo>
                  <a:cubicBezTo>
                    <a:pt x="28531" y="8007"/>
                    <a:pt x="27366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10" y="120"/>
                    <a:pt x="19701" y="0"/>
                    <a:pt x="186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0" name="任意多边形: 形状 729">
              <a:extLst>
                <a:ext uri="{FF2B5EF4-FFF2-40B4-BE49-F238E27FC236}">
                  <a16:creationId xmlns:a16="http://schemas.microsoft.com/office/drawing/2014/main" id="{A1290BD3-FF3A-F380-0B03-4D0113C225D0}"/>
                </a:ext>
              </a:extLst>
            </p:cNvPr>
            <p:cNvSpPr/>
            <p:nvPr/>
          </p:nvSpPr>
          <p:spPr>
            <a:xfrm>
              <a:off x="5619095" y="2322633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8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90" y="7338"/>
                    <a:pt x="3499" y="7390"/>
                    <a:pt x="3773" y="7390"/>
                  </a:cubicBezTo>
                  <a:cubicBezTo>
                    <a:pt x="5333" y="7390"/>
                    <a:pt x="6208" y="5812"/>
                    <a:pt x="6859" y="4406"/>
                  </a:cubicBezTo>
                  <a:cubicBezTo>
                    <a:pt x="7579" y="2898"/>
                    <a:pt x="6122" y="497"/>
                    <a:pt x="4528" y="103"/>
                  </a:cubicBezTo>
                  <a:cubicBezTo>
                    <a:pt x="4219" y="51"/>
                    <a:pt x="3893" y="0"/>
                    <a:pt x="35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1" name="任意多边形: 形状 730">
              <a:extLst>
                <a:ext uri="{FF2B5EF4-FFF2-40B4-BE49-F238E27FC236}">
                  <a16:creationId xmlns:a16="http://schemas.microsoft.com/office/drawing/2014/main" id="{0D6D76BF-1103-4273-E17B-6973062A12B1}"/>
                </a:ext>
              </a:extLst>
            </p:cNvPr>
            <p:cNvSpPr/>
            <p:nvPr/>
          </p:nvSpPr>
          <p:spPr>
            <a:xfrm>
              <a:off x="6144463" y="2316032"/>
              <a:ext cx="3945" cy="5006"/>
            </a:xfrm>
            <a:custGeom>
              <a:avLst/>
              <a:gdLst>
                <a:gd name="connsiteX0" fmla="*/ 1928 w 3945"/>
                <a:gd name="connsiteY0" fmla="*/ 0 h 5006"/>
                <a:gd name="connsiteX1" fmla="*/ 59 w 3945"/>
                <a:gd name="connsiteY1" fmla="*/ 1286 h 5006"/>
                <a:gd name="connsiteX2" fmla="*/ 1739 w 3945"/>
                <a:gd name="connsiteY2" fmla="*/ 4921 h 5006"/>
                <a:gd name="connsiteX3" fmla="*/ 2168 w 3945"/>
                <a:gd name="connsiteY3" fmla="*/ 5006 h 5006"/>
                <a:gd name="connsiteX4" fmla="*/ 3848 w 3945"/>
                <a:gd name="connsiteY4" fmla="*/ 3172 h 5006"/>
                <a:gd name="connsiteX5" fmla="*/ 2613 w 3945"/>
                <a:gd name="connsiteY5" fmla="*/ 103 h 5006"/>
                <a:gd name="connsiteX6" fmla="*/ 1928 w 3945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" h="5006">
                  <a:moveTo>
                    <a:pt x="1928" y="0"/>
                  </a:moveTo>
                  <a:cubicBezTo>
                    <a:pt x="1191" y="0"/>
                    <a:pt x="453" y="343"/>
                    <a:pt x="59" y="1286"/>
                  </a:cubicBezTo>
                  <a:cubicBezTo>
                    <a:pt x="-181" y="2898"/>
                    <a:pt x="299" y="4389"/>
                    <a:pt x="1739" y="4921"/>
                  </a:cubicBezTo>
                  <a:cubicBezTo>
                    <a:pt x="1876" y="4972"/>
                    <a:pt x="2014" y="5006"/>
                    <a:pt x="2168" y="5006"/>
                  </a:cubicBezTo>
                  <a:cubicBezTo>
                    <a:pt x="2973" y="5006"/>
                    <a:pt x="3711" y="4149"/>
                    <a:pt x="3848" y="3172"/>
                  </a:cubicBezTo>
                  <a:cubicBezTo>
                    <a:pt x="4019" y="1955"/>
                    <a:pt x="4140" y="480"/>
                    <a:pt x="2613" y="103"/>
                  </a:cubicBezTo>
                  <a:cubicBezTo>
                    <a:pt x="2374" y="17"/>
                    <a:pt x="2151" y="0"/>
                    <a:pt x="1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2" name="任意多边形: 形状 731">
              <a:extLst>
                <a:ext uri="{FF2B5EF4-FFF2-40B4-BE49-F238E27FC236}">
                  <a16:creationId xmlns:a16="http://schemas.microsoft.com/office/drawing/2014/main" id="{B1AEF314-9A71-3DAF-C003-6AFE627822AC}"/>
                </a:ext>
              </a:extLst>
            </p:cNvPr>
            <p:cNvSpPr/>
            <p:nvPr/>
          </p:nvSpPr>
          <p:spPr>
            <a:xfrm>
              <a:off x="6061113" y="2149983"/>
              <a:ext cx="13367" cy="12858"/>
            </a:xfrm>
            <a:custGeom>
              <a:avLst/>
              <a:gdLst>
                <a:gd name="connsiteX0" fmla="*/ 6736 w 13367"/>
                <a:gd name="connsiteY0" fmla="*/ 0 h 12858"/>
                <a:gd name="connsiteX1" fmla="*/ 461 w 13367"/>
                <a:gd name="connsiteY1" fmla="*/ 6172 h 12858"/>
                <a:gd name="connsiteX2" fmla="*/ 1575 w 13367"/>
                <a:gd name="connsiteY2" fmla="*/ 11847 h 12858"/>
                <a:gd name="connsiteX3" fmla="*/ 4336 w 13367"/>
                <a:gd name="connsiteY3" fmla="*/ 12859 h 12858"/>
                <a:gd name="connsiteX4" fmla="*/ 9119 w 13367"/>
                <a:gd name="connsiteY4" fmla="*/ 11521 h 12858"/>
                <a:gd name="connsiteX5" fmla="*/ 13354 w 13367"/>
                <a:gd name="connsiteY5" fmla="*/ 7441 h 12858"/>
                <a:gd name="connsiteX6" fmla="*/ 13251 w 13367"/>
                <a:gd name="connsiteY6" fmla="*/ 6189 h 12858"/>
                <a:gd name="connsiteX7" fmla="*/ 6873 w 13367"/>
                <a:gd name="connsiteY7" fmla="*/ 0 h 12858"/>
                <a:gd name="connsiteX8" fmla="*/ 6736 w 13367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7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5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9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3" y="0"/>
                  </a:cubicBezTo>
                  <a:cubicBezTo>
                    <a:pt x="6822" y="0"/>
                    <a:pt x="6770" y="0"/>
                    <a:pt x="67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3" name="任意多边形: 形状 732">
              <a:extLst>
                <a:ext uri="{FF2B5EF4-FFF2-40B4-BE49-F238E27FC236}">
                  <a16:creationId xmlns:a16="http://schemas.microsoft.com/office/drawing/2014/main" id="{60A1B798-7301-6E2F-90CC-A9027D97AFD4}"/>
                </a:ext>
              </a:extLst>
            </p:cNvPr>
            <p:cNvSpPr/>
            <p:nvPr/>
          </p:nvSpPr>
          <p:spPr>
            <a:xfrm>
              <a:off x="6143277" y="2238845"/>
              <a:ext cx="15271" cy="17230"/>
            </a:xfrm>
            <a:custGeom>
              <a:avLst/>
              <a:gdLst>
                <a:gd name="connsiteX0" fmla="*/ 8069 w 15271"/>
                <a:gd name="connsiteY0" fmla="*/ 0 h 17230"/>
                <a:gd name="connsiteX1" fmla="*/ 4829 w 15271"/>
                <a:gd name="connsiteY1" fmla="*/ 2709 h 17230"/>
                <a:gd name="connsiteX2" fmla="*/ 765 w 15271"/>
                <a:gd name="connsiteY2" fmla="*/ 10424 h 17230"/>
                <a:gd name="connsiteX3" fmla="*/ 62 w 15271"/>
                <a:gd name="connsiteY3" fmla="*/ 12825 h 17230"/>
                <a:gd name="connsiteX4" fmla="*/ 2857 w 15271"/>
                <a:gd name="connsiteY4" fmla="*/ 17025 h 17230"/>
                <a:gd name="connsiteX5" fmla="*/ 4006 w 15271"/>
                <a:gd name="connsiteY5" fmla="*/ 17231 h 17230"/>
                <a:gd name="connsiteX6" fmla="*/ 6440 w 15271"/>
                <a:gd name="connsiteY6" fmla="*/ 14830 h 17230"/>
                <a:gd name="connsiteX7" fmla="*/ 11704 w 15271"/>
                <a:gd name="connsiteY7" fmla="*/ 9824 h 17230"/>
                <a:gd name="connsiteX8" fmla="*/ 12870 w 15271"/>
                <a:gd name="connsiteY8" fmla="*/ 3309 h 17230"/>
                <a:gd name="connsiteX9" fmla="*/ 11035 w 15271"/>
                <a:gd name="connsiteY9" fmla="*/ 1663 h 17230"/>
                <a:gd name="connsiteX10" fmla="*/ 8069 w 15271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71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200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9" y="17162"/>
                    <a:pt x="3663" y="17231"/>
                    <a:pt x="4006" y="17231"/>
                  </a:cubicBezTo>
                  <a:cubicBezTo>
                    <a:pt x="5309" y="17231"/>
                    <a:pt x="6218" y="16374"/>
                    <a:pt x="6440" y="14830"/>
                  </a:cubicBezTo>
                  <a:cubicBezTo>
                    <a:pt x="6955" y="11556"/>
                    <a:pt x="9201" y="10801"/>
                    <a:pt x="11704" y="9824"/>
                  </a:cubicBezTo>
                  <a:cubicBezTo>
                    <a:pt x="16161" y="8075"/>
                    <a:pt x="16316" y="6687"/>
                    <a:pt x="12870" y="3309"/>
                  </a:cubicBezTo>
                  <a:cubicBezTo>
                    <a:pt x="12287" y="2726"/>
                    <a:pt x="11670" y="2177"/>
                    <a:pt x="11035" y="1663"/>
                  </a:cubicBezTo>
                  <a:cubicBezTo>
                    <a:pt x="9698" y="566"/>
                    <a:pt x="8841" y="0"/>
                    <a:pt x="80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4" name="任意多边形: 形状 733">
              <a:extLst>
                <a:ext uri="{FF2B5EF4-FFF2-40B4-BE49-F238E27FC236}">
                  <a16:creationId xmlns:a16="http://schemas.microsoft.com/office/drawing/2014/main" id="{F9064A08-2E57-4047-48B4-D136128AC50A}"/>
                </a:ext>
              </a:extLst>
            </p:cNvPr>
            <p:cNvSpPr/>
            <p:nvPr/>
          </p:nvSpPr>
          <p:spPr>
            <a:xfrm>
              <a:off x="6181350" y="2234679"/>
              <a:ext cx="14866" cy="13355"/>
            </a:xfrm>
            <a:custGeom>
              <a:avLst/>
              <a:gdLst>
                <a:gd name="connsiteX0" fmla="*/ 8280 w 14866"/>
                <a:gd name="connsiteY0" fmla="*/ 0 h 13355"/>
                <a:gd name="connsiteX1" fmla="*/ 6326 w 14866"/>
                <a:gd name="connsiteY1" fmla="*/ 274 h 13355"/>
                <a:gd name="connsiteX2" fmla="*/ 171 w 14866"/>
                <a:gd name="connsiteY2" fmla="*/ 4732 h 13355"/>
                <a:gd name="connsiteX3" fmla="*/ 3771 w 14866"/>
                <a:gd name="connsiteY3" fmla="*/ 10750 h 13355"/>
                <a:gd name="connsiteX4" fmla="*/ 8949 w 14866"/>
                <a:gd name="connsiteY4" fmla="*/ 13356 h 13355"/>
                <a:gd name="connsiteX5" fmla="*/ 14281 w 14866"/>
                <a:gd name="connsiteY5" fmla="*/ 7869 h 13355"/>
                <a:gd name="connsiteX6" fmla="*/ 11109 w 14866"/>
                <a:gd name="connsiteY6" fmla="*/ 531 h 13355"/>
                <a:gd name="connsiteX7" fmla="*/ 8280 w 14866"/>
                <a:gd name="connsiteY7" fmla="*/ 0 h 1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66" h="13355">
                  <a:moveTo>
                    <a:pt x="8280" y="0"/>
                  </a:moveTo>
                  <a:cubicBezTo>
                    <a:pt x="7629" y="0"/>
                    <a:pt x="6977" y="86"/>
                    <a:pt x="6326" y="274"/>
                  </a:cubicBezTo>
                  <a:cubicBezTo>
                    <a:pt x="3788" y="994"/>
                    <a:pt x="1028" y="1697"/>
                    <a:pt x="171" y="4732"/>
                  </a:cubicBezTo>
                  <a:cubicBezTo>
                    <a:pt x="-721" y="7869"/>
                    <a:pt x="2091" y="9207"/>
                    <a:pt x="3771" y="10750"/>
                  </a:cubicBezTo>
                  <a:cubicBezTo>
                    <a:pt x="5674" y="12499"/>
                    <a:pt x="7406" y="13356"/>
                    <a:pt x="8949" y="13356"/>
                  </a:cubicBezTo>
                  <a:cubicBezTo>
                    <a:pt x="11212" y="13356"/>
                    <a:pt x="13047" y="11487"/>
                    <a:pt x="14281" y="7869"/>
                  </a:cubicBezTo>
                  <a:cubicBezTo>
                    <a:pt x="15618" y="3978"/>
                    <a:pt x="14710" y="1834"/>
                    <a:pt x="11109" y="531"/>
                  </a:cubicBezTo>
                  <a:cubicBezTo>
                    <a:pt x="10183" y="189"/>
                    <a:pt x="9240" y="0"/>
                    <a:pt x="8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5" name="任意多边形: 形状 734">
              <a:extLst>
                <a:ext uri="{FF2B5EF4-FFF2-40B4-BE49-F238E27FC236}">
                  <a16:creationId xmlns:a16="http://schemas.microsoft.com/office/drawing/2014/main" id="{207A4ECF-79F4-B2F0-BB6D-E0062B17175F}"/>
                </a:ext>
              </a:extLst>
            </p:cNvPr>
            <p:cNvSpPr/>
            <p:nvPr/>
          </p:nvSpPr>
          <p:spPr>
            <a:xfrm>
              <a:off x="6167531" y="2217894"/>
              <a:ext cx="7225" cy="8109"/>
            </a:xfrm>
            <a:custGeom>
              <a:avLst/>
              <a:gdLst>
                <a:gd name="connsiteX0" fmla="*/ 3925 w 7225"/>
                <a:gd name="connsiteY0" fmla="*/ 0 h 8109"/>
                <a:gd name="connsiteX1" fmla="*/ 51 w 7225"/>
                <a:gd name="connsiteY1" fmla="*/ 3840 h 8109"/>
                <a:gd name="connsiteX2" fmla="*/ 3462 w 7225"/>
                <a:gd name="connsiteY2" fmla="*/ 8024 h 8109"/>
                <a:gd name="connsiteX3" fmla="*/ 4217 w 7225"/>
                <a:gd name="connsiteY3" fmla="*/ 8110 h 8109"/>
                <a:gd name="connsiteX4" fmla="*/ 7166 w 7225"/>
                <a:gd name="connsiteY4" fmla="*/ 5058 h 8109"/>
                <a:gd name="connsiteX5" fmla="*/ 4594 w 7225"/>
                <a:gd name="connsiteY5" fmla="*/ 51 h 8109"/>
                <a:gd name="connsiteX6" fmla="*/ 3925 w 7225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8109">
                  <a:moveTo>
                    <a:pt x="3925" y="0"/>
                  </a:moveTo>
                  <a:cubicBezTo>
                    <a:pt x="2040" y="0"/>
                    <a:pt x="360" y="1595"/>
                    <a:pt x="51" y="3840"/>
                  </a:cubicBezTo>
                  <a:cubicBezTo>
                    <a:pt x="-258" y="6052"/>
                    <a:pt x="840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8" y="6961"/>
                    <a:pt x="7166" y="5058"/>
                  </a:cubicBezTo>
                  <a:cubicBezTo>
                    <a:pt x="7526" y="2915"/>
                    <a:pt x="6206" y="394"/>
                    <a:pt x="4594" y="51"/>
                  </a:cubicBezTo>
                  <a:cubicBezTo>
                    <a:pt x="4371" y="17"/>
                    <a:pt x="4148" y="0"/>
                    <a:pt x="39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6" name="任意多边形: 形状 735">
              <a:extLst>
                <a:ext uri="{FF2B5EF4-FFF2-40B4-BE49-F238E27FC236}">
                  <a16:creationId xmlns:a16="http://schemas.microsoft.com/office/drawing/2014/main" id="{4713DDA1-0FE5-CFB1-6898-A345FEAF1D85}"/>
                </a:ext>
              </a:extLst>
            </p:cNvPr>
            <p:cNvSpPr/>
            <p:nvPr/>
          </p:nvSpPr>
          <p:spPr>
            <a:xfrm>
              <a:off x="6168414" y="2260859"/>
              <a:ext cx="17394" cy="17007"/>
            </a:xfrm>
            <a:custGeom>
              <a:avLst/>
              <a:gdLst>
                <a:gd name="connsiteX0" fmla="*/ 6986 w 17394"/>
                <a:gd name="connsiteY0" fmla="*/ 0 h 17007"/>
                <a:gd name="connsiteX1" fmla="*/ 4757 w 17394"/>
                <a:gd name="connsiteY1" fmla="*/ 669 h 17007"/>
                <a:gd name="connsiteX2" fmla="*/ 3660 w 17394"/>
                <a:gd name="connsiteY2" fmla="*/ 14573 h 17007"/>
                <a:gd name="connsiteX3" fmla="*/ 6472 w 17394"/>
                <a:gd name="connsiteY3" fmla="*/ 16082 h 17007"/>
                <a:gd name="connsiteX4" fmla="*/ 10947 w 17394"/>
                <a:gd name="connsiteY4" fmla="*/ 17008 h 17007"/>
                <a:gd name="connsiteX5" fmla="*/ 15799 w 17394"/>
                <a:gd name="connsiteY5" fmla="*/ 14556 h 17007"/>
                <a:gd name="connsiteX6" fmla="*/ 16416 w 17394"/>
                <a:gd name="connsiteY6" fmla="*/ 4818 h 17007"/>
                <a:gd name="connsiteX7" fmla="*/ 15233 w 17394"/>
                <a:gd name="connsiteY7" fmla="*/ 3600 h 17007"/>
                <a:gd name="connsiteX8" fmla="*/ 14616 w 17394"/>
                <a:gd name="connsiteY8" fmla="*/ 3823 h 17007"/>
                <a:gd name="connsiteX9" fmla="*/ 13124 w 17394"/>
                <a:gd name="connsiteY9" fmla="*/ 4406 h 17007"/>
                <a:gd name="connsiteX10" fmla="*/ 10638 w 17394"/>
                <a:gd name="connsiteY10" fmla="*/ 2452 h 17007"/>
                <a:gd name="connsiteX11" fmla="*/ 6986 w 17394"/>
                <a:gd name="connsiteY11" fmla="*/ 0 h 1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94" h="17007">
                  <a:moveTo>
                    <a:pt x="6986" y="0"/>
                  </a:moveTo>
                  <a:cubicBezTo>
                    <a:pt x="6318" y="0"/>
                    <a:pt x="5597" y="240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7008"/>
                    <a:pt x="10947" y="17008"/>
                  </a:cubicBezTo>
                  <a:cubicBezTo>
                    <a:pt x="12918" y="17008"/>
                    <a:pt x="14530" y="16271"/>
                    <a:pt x="15799" y="14556"/>
                  </a:cubicBezTo>
                  <a:cubicBezTo>
                    <a:pt x="18010" y="11607"/>
                    <a:pt x="17633" y="8161"/>
                    <a:pt x="16416" y="4818"/>
                  </a:cubicBezTo>
                  <a:cubicBezTo>
                    <a:pt x="16176" y="4183"/>
                    <a:pt x="15782" y="3600"/>
                    <a:pt x="15233" y="3600"/>
                  </a:cubicBezTo>
                  <a:cubicBezTo>
                    <a:pt x="15044" y="3600"/>
                    <a:pt x="14839" y="3669"/>
                    <a:pt x="14616" y="3823"/>
                  </a:cubicBezTo>
                  <a:cubicBezTo>
                    <a:pt x="14033" y="4235"/>
                    <a:pt x="13553" y="4406"/>
                    <a:pt x="13124" y="4406"/>
                  </a:cubicBezTo>
                  <a:cubicBezTo>
                    <a:pt x="12078" y="4406"/>
                    <a:pt x="11393" y="3395"/>
                    <a:pt x="10638" y="2452"/>
                  </a:cubicBezTo>
                  <a:cubicBezTo>
                    <a:pt x="9301" y="771"/>
                    <a:pt x="8221" y="0"/>
                    <a:pt x="6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7" name="任意多边形: 形状 736">
              <a:extLst>
                <a:ext uri="{FF2B5EF4-FFF2-40B4-BE49-F238E27FC236}">
                  <a16:creationId xmlns:a16="http://schemas.microsoft.com/office/drawing/2014/main" id="{02A2FEDC-870E-993D-CE16-6B3749927D33}"/>
                </a:ext>
              </a:extLst>
            </p:cNvPr>
            <p:cNvSpPr/>
            <p:nvPr/>
          </p:nvSpPr>
          <p:spPr>
            <a:xfrm>
              <a:off x="6151915" y="2360077"/>
              <a:ext cx="14599" cy="14298"/>
            </a:xfrm>
            <a:custGeom>
              <a:avLst/>
              <a:gdLst>
                <a:gd name="connsiteX0" fmla="*/ 5637 w 14599"/>
                <a:gd name="connsiteY0" fmla="*/ 0 h 14298"/>
                <a:gd name="connsiteX1" fmla="*/ 3014 w 14599"/>
                <a:gd name="connsiteY1" fmla="*/ 669 h 14298"/>
                <a:gd name="connsiteX2" fmla="*/ 819 w 14599"/>
                <a:gd name="connsiteY2" fmla="*/ 7407 h 14298"/>
                <a:gd name="connsiteX3" fmla="*/ 7300 w 14599"/>
                <a:gd name="connsiteY3" fmla="*/ 14299 h 14298"/>
                <a:gd name="connsiteX4" fmla="*/ 13490 w 14599"/>
                <a:gd name="connsiteY4" fmla="*/ 13750 h 14298"/>
                <a:gd name="connsiteX5" fmla="*/ 8140 w 14599"/>
                <a:gd name="connsiteY5" fmla="*/ 617 h 14298"/>
                <a:gd name="connsiteX6" fmla="*/ 5637 w 14599"/>
                <a:gd name="connsiteY6" fmla="*/ 0 h 1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14298">
                  <a:moveTo>
                    <a:pt x="5637" y="0"/>
                  </a:moveTo>
                  <a:cubicBezTo>
                    <a:pt x="4763" y="0"/>
                    <a:pt x="3889" y="223"/>
                    <a:pt x="3014" y="669"/>
                  </a:cubicBezTo>
                  <a:cubicBezTo>
                    <a:pt x="305" y="2057"/>
                    <a:pt x="-946" y="5109"/>
                    <a:pt x="819" y="7407"/>
                  </a:cubicBezTo>
                  <a:cubicBezTo>
                    <a:pt x="2740" y="9910"/>
                    <a:pt x="4780" y="12413"/>
                    <a:pt x="7300" y="14299"/>
                  </a:cubicBezTo>
                  <a:cubicBezTo>
                    <a:pt x="9392" y="14145"/>
                    <a:pt x="11449" y="13956"/>
                    <a:pt x="13490" y="13750"/>
                  </a:cubicBezTo>
                  <a:cubicBezTo>
                    <a:pt x="16147" y="8298"/>
                    <a:pt x="13901" y="2555"/>
                    <a:pt x="8140" y="617"/>
                  </a:cubicBezTo>
                  <a:cubicBezTo>
                    <a:pt x="7335" y="206"/>
                    <a:pt x="6495" y="0"/>
                    <a:pt x="56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8" name="任意多边形: 形状 737">
              <a:extLst>
                <a:ext uri="{FF2B5EF4-FFF2-40B4-BE49-F238E27FC236}">
                  <a16:creationId xmlns:a16="http://schemas.microsoft.com/office/drawing/2014/main" id="{AECB234F-9746-F667-6D73-512984205847}"/>
                </a:ext>
              </a:extLst>
            </p:cNvPr>
            <p:cNvSpPr/>
            <p:nvPr/>
          </p:nvSpPr>
          <p:spPr>
            <a:xfrm>
              <a:off x="6159215" y="2373845"/>
              <a:ext cx="6189" cy="2314"/>
            </a:xfrm>
            <a:custGeom>
              <a:avLst/>
              <a:gdLst>
                <a:gd name="connsiteX0" fmla="*/ 6190 w 6189"/>
                <a:gd name="connsiteY0" fmla="*/ 0 h 2314"/>
                <a:gd name="connsiteX1" fmla="*/ 0 w 6189"/>
                <a:gd name="connsiteY1" fmla="*/ 549 h 2314"/>
                <a:gd name="connsiteX2" fmla="*/ 2263 w 6189"/>
                <a:gd name="connsiteY2" fmla="*/ 1972 h 2314"/>
                <a:gd name="connsiteX3" fmla="*/ 3549 w 6189"/>
                <a:gd name="connsiteY3" fmla="*/ 2315 h 2314"/>
                <a:gd name="connsiteX4" fmla="*/ 5846 w 6189"/>
                <a:gd name="connsiteY4" fmla="*/ 669 h 2314"/>
                <a:gd name="connsiteX5" fmla="*/ 6190 w 6189"/>
                <a:gd name="connsiteY5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9" h="2314">
                  <a:moveTo>
                    <a:pt x="6190" y="0"/>
                  </a:moveTo>
                  <a:cubicBezTo>
                    <a:pt x="4149" y="206"/>
                    <a:pt x="2092" y="377"/>
                    <a:pt x="0" y="549"/>
                  </a:cubicBezTo>
                  <a:cubicBezTo>
                    <a:pt x="703" y="1080"/>
                    <a:pt x="1457" y="1560"/>
                    <a:pt x="2263" y="1972"/>
                  </a:cubicBezTo>
                  <a:cubicBezTo>
                    <a:pt x="2709" y="2212"/>
                    <a:pt x="3138" y="2315"/>
                    <a:pt x="3549" y="2315"/>
                  </a:cubicBezTo>
                  <a:cubicBezTo>
                    <a:pt x="4492" y="2315"/>
                    <a:pt x="5281" y="1698"/>
                    <a:pt x="5846" y="669"/>
                  </a:cubicBezTo>
                  <a:cubicBezTo>
                    <a:pt x="5966" y="446"/>
                    <a:pt x="6087" y="223"/>
                    <a:pt x="619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9" name="任意多边形: 形状 738">
              <a:extLst>
                <a:ext uri="{FF2B5EF4-FFF2-40B4-BE49-F238E27FC236}">
                  <a16:creationId xmlns:a16="http://schemas.microsoft.com/office/drawing/2014/main" id="{C4E244B4-E26D-82FA-C4B6-9CE83FF14005}"/>
                </a:ext>
              </a:extLst>
            </p:cNvPr>
            <p:cNvSpPr/>
            <p:nvPr/>
          </p:nvSpPr>
          <p:spPr>
            <a:xfrm>
              <a:off x="6095984" y="2323901"/>
              <a:ext cx="240" cy="205"/>
            </a:xfrm>
            <a:custGeom>
              <a:avLst/>
              <a:gdLst>
                <a:gd name="connsiteX0" fmla="*/ 69 w 240"/>
                <a:gd name="connsiteY0" fmla="*/ 0 h 205"/>
                <a:gd name="connsiteX1" fmla="*/ 0 w 240"/>
                <a:gd name="connsiteY1" fmla="*/ 120 h 205"/>
                <a:gd name="connsiteX2" fmla="*/ 120 w 240"/>
                <a:gd name="connsiteY2" fmla="*/ 206 h 205"/>
                <a:gd name="connsiteX3" fmla="*/ 120 w 240"/>
                <a:gd name="connsiteY3" fmla="*/ 206 h 205"/>
                <a:gd name="connsiteX4" fmla="*/ 120 w 240"/>
                <a:gd name="connsiteY4" fmla="*/ 206 h 205"/>
                <a:gd name="connsiteX5" fmla="*/ 240 w 240"/>
                <a:gd name="connsiteY5" fmla="*/ 17 h 205"/>
                <a:gd name="connsiteX6" fmla="*/ 69 w 240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" h="205">
                  <a:moveTo>
                    <a:pt x="69" y="0"/>
                  </a:moveTo>
                  <a:lnTo>
                    <a:pt x="0" y="120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240" y="17"/>
                  </a:lnTo>
                  <a:lnTo>
                    <a:pt x="69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0" name="任意多边形: 形状 739">
              <a:extLst>
                <a:ext uri="{FF2B5EF4-FFF2-40B4-BE49-F238E27FC236}">
                  <a16:creationId xmlns:a16="http://schemas.microsoft.com/office/drawing/2014/main" id="{F5DFB358-9944-8C87-7951-A202BF78F77A}"/>
                </a:ext>
              </a:extLst>
            </p:cNvPr>
            <p:cNvSpPr/>
            <p:nvPr/>
          </p:nvSpPr>
          <p:spPr>
            <a:xfrm>
              <a:off x="6084176" y="2306225"/>
              <a:ext cx="14939" cy="18088"/>
            </a:xfrm>
            <a:custGeom>
              <a:avLst/>
              <a:gdLst>
                <a:gd name="connsiteX0" fmla="*/ 5602 w 14939"/>
                <a:gd name="connsiteY0" fmla="*/ 0 h 18088"/>
                <a:gd name="connsiteX1" fmla="*/ 1213 w 14939"/>
                <a:gd name="connsiteY1" fmla="*/ 3172 h 18088"/>
                <a:gd name="connsiteX2" fmla="*/ 1830 w 14939"/>
                <a:gd name="connsiteY2" fmla="*/ 14727 h 18088"/>
                <a:gd name="connsiteX3" fmla="*/ 7060 w 14939"/>
                <a:gd name="connsiteY3" fmla="*/ 18088 h 18088"/>
                <a:gd name="connsiteX4" fmla="*/ 9649 w 14939"/>
                <a:gd name="connsiteY4" fmla="*/ 17779 h 18088"/>
                <a:gd name="connsiteX5" fmla="*/ 10746 w 14939"/>
                <a:gd name="connsiteY5" fmla="*/ 17676 h 18088"/>
                <a:gd name="connsiteX6" fmla="*/ 11877 w 14939"/>
                <a:gd name="connsiteY6" fmla="*/ 17694 h 18088"/>
                <a:gd name="connsiteX7" fmla="*/ 13455 w 14939"/>
                <a:gd name="connsiteY7" fmla="*/ 15156 h 18088"/>
                <a:gd name="connsiteX8" fmla="*/ 12855 w 14939"/>
                <a:gd name="connsiteY8" fmla="*/ 8110 h 18088"/>
                <a:gd name="connsiteX9" fmla="*/ 13180 w 14939"/>
                <a:gd name="connsiteY9" fmla="*/ 5709 h 18088"/>
                <a:gd name="connsiteX10" fmla="*/ 12837 w 14939"/>
                <a:gd name="connsiteY10" fmla="*/ 2709 h 18088"/>
                <a:gd name="connsiteX11" fmla="*/ 7265 w 14939"/>
                <a:gd name="connsiteY11" fmla="*/ 257 h 18088"/>
                <a:gd name="connsiteX12" fmla="*/ 5602 w 14939"/>
                <a:gd name="connsiteY12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39" h="18088">
                  <a:moveTo>
                    <a:pt x="5602" y="0"/>
                  </a:moveTo>
                  <a:cubicBezTo>
                    <a:pt x="3614" y="0"/>
                    <a:pt x="2190" y="1252"/>
                    <a:pt x="1213" y="3172"/>
                  </a:cubicBezTo>
                  <a:cubicBezTo>
                    <a:pt x="-776" y="7081"/>
                    <a:pt x="-142" y="10921"/>
                    <a:pt x="1830" y="14727"/>
                  </a:cubicBezTo>
                  <a:cubicBezTo>
                    <a:pt x="3151" y="17265"/>
                    <a:pt x="4950" y="18088"/>
                    <a:pt x="7060" y="18088"/>
                  </a:cubicBezTo>
                  <a:cubicBezTo>
                    <a:pt x="7883" y="18088"/>
                    <a:pt x="8740" y="17968"/>
                    <a:pt x="9649" y="17779"/>
                  </a:cubicBezTo>
                  <a:cubicBezTo>
                    <a:pt x="10009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cubicBezTo>
                    <a:pt x="12409" y="16853"/>
                    <a:pt x="12923" y="15996"/>
                    <a:pt x="13455" y="15156"/>
                  </a:cubicBezTo>
                  <a:cubicBezTo>
                    <a:pt x="15015" y="12653"/>
                    <a:pt x="16044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82" y="86"/>
                    <a:pt x="6117" y="0"/>
                    <a:pt x="56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1" name="任意多边形: 形状 740">
              <a:extLst>
                <a:ext uri="{FF2B5EF4-FFF2-40B4-BE49-F238E27FC236}">
                  <a16:creationId xmlns:a16="http://schemas.microsoft.com/office/drawing/2014/main" id="{3F5EF712-B2E8-F240-178D-DF9C5DE138EC}"/>
                </a:ext>
              </a:extLst>
            </p:cNvPr>
            <p:cNvSpPr/>
            <p:nvPr/>
          </p:nvSpPr>
          <p:spPr>
            <a:xfrm>
              <a:off x="6109560" y="2284776"/>
              <a:ext cx="4353" cy="5212"/>
            </a:xfrm>
            <a:custGeom>
              <a:avLst/>
              <a:gdLst>
                <a:gd name="connsiteX0" fmla="*/ 1975 w 4353"/>
                <a:gd name="connsiteY0" fmla="*/ 0 h 5212"/>
                <a:gd name="connsiteX1" fmla="*/ 124 w 4353"/>
                <a:gd name="connsiteY1" fmla="*/ 1337 h 5212"/>
                <a:gd name="connsiteX2" fmla="*/ 2233 w 4353"/>
                <a:gd name="connsiteY2" fmla="*/ 5109 h 5212"/>
                <a:gd name="connsiteX3" fmla="*/ 2798 w 4353"/>
                <a:gd name="connsiteY3" fmla="*/ 5212 h 5212"/>
                <a:gd name="connsiteX4" fmla="*/ 4118 w 4353"/>
                <a:gd name="connsiteY4" fmla="*/ 4166 h 5212"/>
                <a:gd name="connsiteX5" fmla="*/ 2576 w 4353"/>
                <a:gd name="connsiteY5" fmla="*/ 103 h 5212"/>
                <a:gd name="connsiteX6" fmla="*/ 1975 w 4353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3" h="5212">
                  <a:moveTo>
                    <a:pt x="1975" y="0"/>
                  </a:moveTo>
                  <a:cubicBezTo>
                    <a:pt x="1238" y="0"/>
                    <a:pt x="586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8" y="5212"/>
                  </a:cubicBezTo>
                  <a:cubicBezTo>
                    <a:pt x="3364" y="5212"/>
                    <a:pt x="3896" y="4886"/>
                    <a:pt x="4118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70" y="34"/>
                    <a:pt x="2164" y="0"/>
                    <a:pt x="19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2" name="任意多边形: 形状 741">
              <a:extLst>
                <a:ext uri="{FF2B5EF4-FFF2-40B4-BE49-F238E27FC236}">
                  <a16:creationId xmlns:a16="http://schemas.microsoft.com/office/drawing/2014/main" id="{32110906-3748-84C2-9B95-0F9D0DE0AE9B}"/>
                </a:ext>
              </a:extLst>
            </p:cNvPr>
            <p:cNvSpPr/>
            <p:nvPr/>
          </p:nvSpPr>
          <p:spPr>
            <a:xfrm>
              <a:off x="6093568" y="23241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2536 w 6959"/>
                <a:gd name="connsiteY1" fmla="*/ 0 h 9463"/>
                <a:gd name="connsiteX2" fmla="*/ 153 w 6959"/>
                <a:gd name="connsiteY2" fmla="*/ 5932 h 9463"/>
                <a:gd name="connsiteX3" fmla="*/ 2605 w 6959"/>
                <a:gd name="connsiteY3" fmla="*/ 9224 h 9463"/>
                <a:gd name="connsiteX4" fmla="*/ 4114 w 6959"/>
                <a:gd name="connsiteY4" fmla="*/ 9464 h 9463"/>
                <a:gd name="connsiteX5" fmla="*/ 5914 w 6959"/>
                <a:gd name="connsiteY5" fmla="*/ 8504 h 9463"/>
                <a:gd name="connsiteX6" fmla="*/ 6445 w 6959"/>
                <a:gd name="connsiteY6" fmla="*/ 3703 h 9463"/>
                <a:gd name="connsiteX7" fmla="*/ 2536 w 6959"/>
                <a:gd name="connsiteY7" fmla="*/ 0 h 9463"/>
                <a:gd name="connsiteX8" fmla="*/ 2536 w 6959"/>
                <a:gd name="connsiteY8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lnTo>
                    <a:pt x="2536" y="0"/>
                  </a:ln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7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19" y="2092"/>
                    <a:pt x="4028" y="1046"/>
                    <a:pt x="2536" y="0"/>
                  </a:cubicBezTo>
                  <a:lnTo>
                    <a:pt x="253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3" name="任意多边形: 形状 742">
              <a:extLst>
                <a:ext uri="{FF2B5EF4-FFF2-40B4-BE49-F238E27FC236}">
                  <a16:creationId xmlns:a16="http://schemas.microsoft.com/office/drawing/2014/main" id="{B186BAD3-3A98-3338-2CE3-FE628D973000}"/>
                </a:ext>
              </a:extLst>
            </p:cNvPr>
            <p:cNvSpPr/>
            <p:nvPr/>
          </p:nvSpPr>
          <p:spPr>
            <a:xfrm>
              <a:off x="6121817" y="22543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0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7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0" y="3652"/>
                  </a:cubicBezTo>
                  <a:cubicBezTo>
                    <a:pt x="4633" y="1955"/>
                    <a:pt x="3639" y="977"/>
                    <a:pt x="2405" y="103"/>
                  </a:cubicBezTo>
                  <a:cubicBezTo>
                    <a:pt x="2147" y="34"/>
                    <a:pt x="1890" y="0"/>
                    <a:pt x="16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4" name="任意多边形: 形状 743">
              <a:extLst>
                <a:ext uri="{FF2B5EF4-FFF2-40B4-BE49-F238E27FC236}">
                  <a16:creationId xmlns:a16="http://schemas.microsoft.com/office/drawing/2014/main" id="{45E0931D-81BB-9537-2941-A76708EF81D5}"/>
                </a:ext>
              </a:extLst>
            </p:cNvPr>
            <p:cNvSpPr/>
            <p:nvPr/>
          </p:nvSpPr>
          <p:spPr>
            <a:xfrm>
              <a:off x="6129962" y="2330194"/>
              <a:ext cx="11641" cy="17607"/>
            </a:xfrm>
            <a:custGeom>
              <a:avLst/>
              <a:gdLst>
                <a:gd name="connsiteX0" fmla="*/ 5661 w 11641"/>
                <a:gd name="connsiteY0" fmla="*/ 0 h 17607"/>
                <a:gd name="connsiteX1" fmla="*/ 3415 w 11641"/>
                <a:gd name="connsiteY1" fmla="*/ 1029 h 17607"/>
                <a:gd name="connsiteX2" fmla="*/ 741 w 11641"/>
                <a:gd name="connsiteY2" fmla="*/ 6566 h 17607"/>
                <a:gd name="connsiteX3" fmla="*/ 809 w 11641"/>
                <a:gd name="connsiteY3" fmla="*/ 15413 h 17607"/>
                <a:gd name="connsiteX4" fmla="*/ 2918 w 11641"/>
                <a:gd name="connsiteY4" fmla="*/ 17608 h 17607"/>
                <a:gd name="connsiteX5" fmla="*/ 4307 w 11641"/>
                <a:gd name="connsiteY5" fmla="*/ 17488 h 17607"/>
                <a:gd name="connsiteX6" fmla="*/ 8490 w 11641"/>
                <a:gd name="connsiteY6" fmla="*/ 14025 h 17607"/>
                <a:gd name="connsiteX7" fmla="*/ 10342 w 11641"/>
                <a:gd name="connsiteY7" fmla="*/ 5778 h 17607"/>
                <a:gd name="connsiteX8" fmla="*/ 8233 w 11641"/>
                <a:gd name="connsiteY8" fmla="*/ 1920 h 17607"/>
                <a:gd name="connsiteX9" fmla="*/ 5661 w 11641"/>
                <a:gd name="connsiteY9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41" h="17607">
                  <a:moveTo>
                    <a:pt x="5661" y="0"/>
                  </a:moveTo>
                  <a:cubicBezTo>
                    <a:pt x="4959" y="0"/>
                    <a:pt x="4204" y="343"/>
                    <a:pt x="3415" y="1029"/>
                  </a:cubicBezTo>
                  <a:cubicBezTo>
                    <a:pt x="2095" y="2177"/>
                    <a:pt x="1615" y="3789"/>
                    <a:pt x="741" y="6566"/>
                  </a:cubicBezTo>
                  <a:cubicBezTo>
                    <a:pt x="-957" y="8675"/>
                    <a:pt x="792" y="12087"/>
                    <a:pt x="809" y="15413"/>
                  </a:cubicBezTo>
                  <a:cubicBezTo>
                    <a:pt x="809" y="17214"/>
                    <a:pt x="1752" y="17608"/>
                    <a:pt x="2918" y="17608"/>
                  </a:cubicBezTo>
                  <a:cubicBezTo>
                    <a:pt x="3364" y="17608"/>
                    <a:pt x="3844" y="17556"/>
                    <a:pt x="4307" y="17488"/>
                  </a:cubicBezTo>
                  <a:cubicBezTo>
                    <a:pt x="6399" y="17231"/>
                    <a:pt x="6999" y="15088"/>
                    <a:pt x="8490" y="14025"/>
                  </a:cubicBezTo>
                  <a:cubicBezTo>
                    <a:pt x="12177" y="11401"/>
                    <a:pt x="12399" y="9841"/>
                    <a:pt x="10342" y="5778"/>
                  </a:cubicBezTo>
                  <a:cubicBezTo>
                    <a:pt x="9674" y="4475"/>
                    <a:pt x="8970" y="3189"/>
                    <a:pt x="8233" y="1920"/>
                  </a:cubicBezTo>
                  <a:cubicBezTo>
                    <a:pt x="7496" y="652"/>
                    <a:pt x="6622" y="0"/>
                    <a:pt x="56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5" name="任意多边形: 形状 744">
              <a:extLst>
                <a:ext uri="{FF2B5EF4-FFF2-40B4-BE49-F238E27FC236}">
                  <a16:creationId xmlns:a16="http://schemas.microsoft.com/office/drawing/2014/main" id="{EEC04047-870F-4A0C-FC85-D530D79FEBAC}"/>
                </a:ext>
              </a:extLst>
            </p:cNvPr>
            <p:cNvSpPr/>
            <p:nvPr/>
          </p:nvSpPr>
          <p:spPr>
            <a:xfrm>
              <a:off x="5547305" y="2682232"/>
              <a:ext cx="18253" cy="20728"/>
            </a:xfrm>
            <a:custGeom>
              <a:avLst/>
              <a:gdLst>
                <a:gd name="connsiteX0" fmla="*/ 9983 w 18253"/>
                <a:gd name="connsiteY0" fmla="*/ 0 h 20728"/>
                <a:gd name="connsiteX1" fmla="*/ 948 w 18253"/>
                <a:gd name="connsiteY1" fmla="*/ 5161 h 20728"/>
                <a:gd name="connsiteX2" fmla="*/ 5200 w 18253"/>
                <a:gd name="connsiteY2" fmla="*/ 19425 h 20728"/>
                <a:gd name="connsiteX3" fmla="*/ 9812 w 18253"/>
                <a:gd name="connsiteY3" fmla="*/ 20728 h 20728"/>
                <a:gd name="connsiteX4" fmla="*/ 16755 w 18253"/>
                <a:gd name="connsiteY4" fmla="*/ 15465 h 20728"/>
                <a:gd name="connsiteX5" fmla="*/ 14047 w 18253"/>
                <a:gd name="connsiteY5" fmla="*/ 943 h 20728"/>
                <a:gd name="connsiteX6" fmla="*/ 9983 w 18253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53" h="20728">
                  <a:moveTo>
                    <a:pt x="9983" y="0"/>
                  </a:moveTo>
                  <a:cubicBezTo>
                    <a:pt x="6280" y="0"/>
                    <a:pt x="2388" y="2006"/>
                    <a:pt x="948" y="5161"/>
                  </a:cubicBezTo>
                  <a:cubicBezTo>
                    <a:pt x="-1350" y="10167"/>
                    <a:pt x="708" y="17042"/>
                    <a:pt x="5200" y="19425"/>
                  </a:cubicBezTo>
                  <a:cubicBezTo>
                    <a:pt x="6846" y="20300"/>
                    <a:pt x="8389" y="20728"/>
                    <a:pt x="9812" y="20728"/>
                  </a:cubicBezTo>
                  <a:cubicBezTo>
                    <a:pt x="12675" y="20728"/>
                    <a:pt x="15024" y="18962"/>
                    <a:pt x="16755" y="15465"/>
                  </a:cubicBezTo>
                  <a:cubicBezTo>
                    <a:pt x="19550" y="9824"/>
                    <a:pt x="18316" y="3240"/>
                    <a:pt x="14047" y="943"/>
                  </a:cubicBezTo>
                  <a:cubicBezTo>
                    <a:pt x="12812" y="309"/>
                    <a:pt x="11423" y="0"/>
                    <a:pt x="99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6" name="任意多边形: 形状 745">
              <a:extLst>
                <a:ext uri="{FF2B5EF4-FFF2-40B4-BE49-F238E27FC236}">
                  <a16:creationId xmlns:a16="http://schemas.microsoft.com/office/drawing/2014/main" id="{1397E92E-AD94-49BE-E7CE-2AB0E26189AC}"/>
                </a:ext>
              </a:extLst>
            </p:cNvPr>
            <p:cNvSpPr/>
            <p:nvPr/>
          </p:nvSpPr>
          <p:spPr>
            <a:xfrm>
              <a:off x="6022987" y="21515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1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9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60 h 29815"/>
                <a:gd name="connsiteX18" fmla="*/ 14567 w 24752"/>
                <a:gd name="connsiteY18" fmla="*/ 411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1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2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1" y="29781"/>
                  </a:cubicBezTo>
                  <a:cubicBezTo>
                    <a:pt x="11687" y="29558"/>
                    <a:pt x="12527" y="26472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9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60"/>
                  </a:cubicBezTo>
                  <a:cubicBezTo>
                    <a:pt x="18802" y="2675"/>
                    <a:pt x="16967" y="891"/>
                    <a:pt x="14567" y="411"/>
                  </a:cubicBezTo>
                  <a:cubicBezTo>
                    <a:pt x="13693" y="154"/>
                    <a:pt x="12973" y="0"/>
                    <a:pt x="123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7" name="任意多边形: 形状 746">
              <a:extLst>
                <a:ext uri="{FF2B5EF4-FFF2-40B4-BE49-F238E27FC236}">
                  <a16:creationId xmlns:a16="http://schemas.microsoft.com/office/drawing/2014/main" id="{0B1E341A-C782-571F-72CA-5648C9648420}"/>
                </a:ext>
              </a:extLst>
            </p:cNvPr>
            <p:cNvSpPr/>
            <p:nvPr/>
          </p:nvSpPr>
          <p:spPr>
            <a:xfrm>
              <a:off x="6012564" y="21080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9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9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485" y="17"/>
                    <a:pt x="4347" y="0"/>
                    <a:pt x="42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8" name="任意多边形: 形状 747">
              <a:extLst>
                <a:ext uri="{FF2B5EF4-FFF2-40B4-BE49-F238E27FC236}">
                  <a16:creationId xmlns:a16="http://schemas.microsoft.com/office/drawing/2014/main" id="{022F62ED-C478-2F48-DB0F-C72D466CC1B0}"/>
                </a:ext>
              </a:extLst>
            </p:cNvPr>
            <p:cNvSpPr/>
            <p:nvPr/>
          </p:nvSpPr>
          <p:spPr>
            <a:xfrm>
              <a:off x="5882049" y="2329371"/>
              <a:ext cx="25750" cy="22940"/>
            </a:xfrm>
            <a:custGeom>
              <a:avLst/>
              <a:gdLst>
                <a:gd name="connsiteX0" fmla="*/ 17505 w 25750"/>
                <a:gd name="connsiteY0" fmla="*/ 0 h 22940"/>
                <a:gd name="connsiteX1" fmla="*/ 12019 w 25750"/>
                <a:gd name="connsiteY1" fmla="*/ 3463 h 22940"/>
                <a:gd name="connsiteX2" fmla="*/ 11796 w 25750"/>
                <a:gd name="connsiteY2" fmla="*/ 5589 h 22940"/>
                <a:gd name="connsiteX3" fmla="*/ 10236 w 25750"/>
                <a:gd name="connsiteY3" fmla="*/ 5058 h 22940"/>
                <a:gd name="connsiteX4" fmla="*/ 8881 w 25750"/>
                <a:gd name="connsiteY4" fmla="*/ 4972 h 22940"/>
                <a:gd name="connsiteX5" fmla="*/ 1234 w 25750"/>
                <a:gd name="connsiteY5" fmla="*/ 9001 h 22940"/>
                <a:gd name="connsiteX6" fmla="*/ 1166 w 25750"/>
                <a:gd name="connsiteY6" fmla="*/ 10544 h 22940"/>
                <a:gd name="connsiteX7" fmla="*/ 1577 w 25750"/>
                <a:gd name="connsiteY7" fmla="*/ 10664 h 22940"/>
                <a:gd name="connsiteX8" fmla="*/ 2143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8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05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05" y="0"/>
                  </a:moveTo>
                  <a:cubicBezTo>
                    <a:pt x="14676" y="0"/>
                    <a:pt x="12670" y="1269"/>
                    <a:pt x="12019" y="3463"/>
                  </a:cubicBezTo>
                  <a:cubicBezTo>
                    <a:pt x="11830" y="4098"/>
                    <a:pt x="11761" y="4835"/>
                    <a:pt x="11796" y="5589"/>
                  </a:cubicBezTo>
                  <a:cubicBezTo>
                    <a:pt x="11298" y="5332"/>
                    <a:pt x="10784" y="5126"/>
                    <a:pt x="10236" y="5058"/>
                  </a:cubicBezTo>
                  <a:cubicBezTo>
                    <a:pt x="9773" y="4989"/>
                    <a:pt x="9327" y="4972"/>
                    <a:pt x="8881" y="4972"/>
                  </a:cubicBezTo>
                  <a:cubicBezTo>
                    <a:pt x="5829" y="4972"/>
                    <a:pt x="3292" y="6464"/>
                    <a:pt x="1234" y="9001"/>
                  </a:cubicBezTo>
                  <a:cubicBezTo>
                    <a:pt x="892" y="9430"/>
                    <a:pt x="548" y="10047"/>
                    <a:pt x="1166" y="10544"/>
                  </a:cubicBezTo>
                  <a:cubicBezTo>
                    <a:pt x="1286" y="10630"/>
                    <a:pt x="1423" y="10664"/>
                    <a:pt x="1577" y="10664"/>
                  </a:cubicBezTo>
                  <a:cubicBezTo>
                    <a:pt x="1749" y="10664"/>
                    <a:pt x="1954" y="10630"/>
                    <a:pt x="2143" y="10596"/>
                  </a:cubicBezTo>
                  <a:cubicBezTo>
                    <a:pt x="2332" y="10561"/>
                    <a:pt x="2520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8" y="13167"/>
                  </a:cubicBezTo>
                  <a:cubicBezTo>
                    <a:pt x="15465" y="12773"/>
                    <a:pt x="15431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6" y="1303"/>
                    <a:pt x="21928" y="960"/>
                    <a:pt x="21431" y="720"/>
                  </a:cubicBezTo>
                  <a:cubicBezTo>
                    <a:pt x="19991" y="223"/>
                    <a:pt x="18688" y="0"/>
                    <a:pt x="175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9" name="任意多边形: 形状 748">
              <a:extLst>
                <a:ext uri="{FF2B5EF4-FFF2-40B4-BE49-F238E27FC236}">
                  <a16:creationId xmlns:a16="http://schemas.microsoft.com/office/drawing/2014/main" id="{21811CBB-BE4B-2CCC-5F51-F3E371C1F114}"/>
                </a:ext>
              </a:extLst>
            </p:cNvPr>
            <p:cNvSpPr/>
            <p:nvPr/>
          </p:nvSpPr>
          <p:spPr>
            <a:xfrm>
              <a:off x="6012383" y="2094158"/>
              <a:ext cx="3985" cy="4663"/>
            </a:xfrm>
            <a:custGeom>
              <a:avLst/>
              <a:gdLst>
                <a:gd name="connsiteX0" fmla="*/ 2694 w 3985"/>
                <a:gd name="connsiteY0" fmla="*/ 0 h 4663"/>
                <a:gd name="connsiteX1" fmla="*/ 774 w 3985"/>
                <a:gd name="connsiteY1" fmla="*/ 1269 h 4663"/>
                <a:gd name="connsiteX2" fmla="*/ 843 w 3985"/>
                <a:gd name="connsiteY2" fmla="*/ 4424 h 4663"/>
                <a:gd name="connsiteX3" fmla="*/ 1614 w 3985"/>
                <a:gd name="connsiteY3" fmla="*/ 4664 h 4663"/>
                <a:gd name="connsiteX4" fmla="*/ 3414 w 3985"/>
                <a:gd name="connsiteY4" fmla="*/ 3652 h 4663"/>
                <a:gd name="connsiteX5" fmla="*/ 2694 w 3985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5" h="4663">
                  <a:moveTo>
                    <a:pt x="2694" y="0"/>
                  </a:moveTo>
                  <a:cubicBezTo>
                    <a:pt x="2197" y="309"/>
                    <a:pt x="1322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69" y="1423"/>
                    <a:pt x="26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0" name="任意多边形: 形状 749">
              <a:extLst>
                <a:ext uri="{FF2B5EF4-FFF2-40B4-BE49-F238E27FC236}">
                  <a16:creationId xmlns:a16="http://schemas.microsoft.com/office/drawing/2014/main" id="{188C61CC-7CC5-383C-B149-80D56ADDA5E4}"/>
                </a:ext>
              </a:extLst>
            </p:cNvPr>
            <p:cNvSpPr/>
            <p:nvPr/>
          </p:nvSpPr>
          <p:spPr>
            <a:xfrm>
              <a:off x="5964675" y="2083288"/>
              <a:ext cx="4478" cy="4406"/>
            </a:xfrm>
            <a:custGeom>
              <a:avLst/>
              <a:gdLst>
                <a:gd name="connsiteX0" fmla="*/ 1658 w 4478"/>
                <a:gd name="connsiteY0" fmla="*/ 0 h 4406"/>
                <a:gd name="connsiteX1" fmla="*/ 98 w 4478"/>
                <a:gd name="connsiteY1" fmla="*/ 1355 h 4406"/>
                <a:gd name="connsiteX2" fmla="*/ 1744 w 4478"/>
                <a:gd name="connsiteY2" fmla="*/ 4235 h 4406"/>
                <a:gd name="connsiteX3" fmla="*/ 2601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8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8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4" y="4235"/>
                  </a:cubicBezTo>
                  <a:cubicBezTo>
                    <a:pt x="2036" y="4355"/>
                    <a:pt x="2327" y="4406"/>
                    <a:pt x="2601" y="4406"/>
                  </a:cubicBezTo>
                  <a:cubicBezTo>
                    <a:pt x="3287" y="4406"/>
                    <a:pt x="3870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1" name="任意多边形: 形状 750">
              <a:extLst>
                <a:ext uri="{FF2B5EF4-FFF2-40B4-BE49-F238E27FC236}">
                  <a16:creationId xmlns:a16="http://schemas.microsoft.com/office/drawing/2014/main" id="{EBE45002-9E15-6D43-3C76-9C13C75EB1D7}"/>
                </a:ext>
              </a:extLst>
            </p:cNvPr>
            <p:cNvSpPr/>
            <p:nvPr/>
          </p:nvSpPr>
          <p:spPr>
            <a:xfrm>
              <a:off x="5904051" y="2354900"/>
              <a:ext cx="15484" cy="16253"/>
            </a:xfrm>
            <a:custGeom>
              <a:avLst/>
              <a:gdLst>
                <a:gd name="connsiteX0" fmla="*/ 8070 w 15484"/>
                <a:gd name="connsiteY0" fmla="*/ 0 h 16253"/>
                <a:gd name="connsiteX1" fmla="*/ 6288 w 15484"/>
                <a:gd name="connsiteY1" fmla="*/ 154 h 16253"/>
                <a:gd name="connsiteX2" fmla="*/ 4693 w 15484"/>
                <a:gd name="connsiteY2" fmla="*/ 1492 h 16253"/>
                <a:gd name="connsiteX3" fmla="*/ 2738 w 15484"/>
                <a:gd name="connsiteY3" fmla="*/ 4818 h 16253"/>
                <a:gd name="connsiteX4" fmla="*/ 115 w 15484"/>
                <a:gd name="connsiteY4" fmla="*/ 6738 h 16253"/>
                <a:gd name="connsiteX5" fmla="*/ 4213 w 15484"/>
                <a:gd name="connsiteY5" fmla="*/ 15756 h 16253"/>
                <a:gd name="connsiteX6" fmla="*/ 6322 w 15484"/>
                <a:gd name="connsiteY6" fmla="*/ 16253 h 16253"/>
                <a:gd name="connsiteX7" fmla="*/ 13540 w 15484"/>
                <a:gd name="connsiteY7" fmla="*/ 11950 h 16253"/>
                <a:gd name="connsiteX8" fmla="*/ 14174 w 15484"/>
                <a:gd name="connsiteY8" fmla="*/ 2126 h 16253"/>
                <a:gd name="connsiteX9" fmla="*/ 13025 w 15484"/>
                <a:gd name="connsiteY9" fmla="*/ 1303 h 16253"/>
                <a:gd name="connsiteX10" fmla="*/ 13060 w 15484"/>
                <a:gd name="connsiteY10" fmla="*/ 1337 h 16253"/>
                <a:gd name="connsiteX11" fmla="*/ 8070 w 15484"/>
                <a:gd name="connsiteY11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84" h="16253">
                  <a:moveTo>
                    <a:pt x="8070" y="0"/>
                  </a:moveTo>
                  <a:cubicBezTo>
                    <a:pt x="7453" y="0"/>
                    <a:pt x="6870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4" y="4509"/>
                    <a:pt x="3818" y="4149"/>
                    <a:pt x="2738" y="4818"/>
                  </a:cubicBezTo>
                  <a:cubicBezTo>
                    <a:pt x="1813" y="5384"/>
                    <a:pt x="458" y="4921"/>
                    <a:pt x="115" y="6738"/>
                  </a:cubicBezTo>
                  <a:cubicBezTo>
                    <a:pt x="-485" y="9927"/>
                    <a:pt x="1315" y="14213"/>
                    <a:pt x="4213" y="15756"/>
                  </a:cubicBezTo>
                  <a:cubicBezTo>
                    <a:pt x="4847" y="16099"/>
                    <a:pt x="5567" y="16253"/>
                    <a:pt x="6322" y="16253"/>
                  </a:cubicBezTo>
                  <a:cubicBezTo>
                    <a:pt x="8739" y="16253"/>
                    <a:pt x="11585" y="14642"/>
                    <a:pt x="13540" y="11950"/>
                  </a:cubicBezTo>
                  <a:cubicBezTo>
                    <a:pt x="15837" y="8795"/>
                    <a:pt x="16163" y="4235"/>
                    <a:pt x="14174" y="2126"/>
                  </a:cubicBezTo>
                  <a:cubicBezTo>
                    <a:pt x="13711" y="1629"/>
                    <a:pt x="13077" y="1303"/>
                    <a:pt x="13025" y="1303"/>
                  </a:cubicBezTo>
                  <a:cubicBezTo>
                    <a:pt x="13025" y="1303"/>
                    <a:pt x="13025" y="1320"/>
                    <a:pt x="13060" y="1337"/>
                  </a:cubicBezTo>
                  <a:cubicBezTo>
                    <a:pt x="11088" y="326"/>
                    <a:pt x="9528" y="0"/>
                    <a:pt x="80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2" name="任意多边形: 形状 751">
              <a:extLst>
                <a:ext uri="{FF2B5EF4-FFF2-40B4-BE49-F238E27FC236}">
                  <a16:creationId xmlns:a16="http://schemas.microsoft.com/office/drawing/2014/main" id="{CDCB334D-62FE-A6E2-9400-171A9B00EE17}"/>
                </a:ext>
              </a:extLst>
            </p:cNvPr>
            <p:cNvSpPr/>
            <p:nvPr/>
          </p:nvSpPr>
          <p:spPr>
            <a:xfrm>
              <a:off x="5964145" y="2171585"/>
              <a:ext cx="13865" cy="17402"/>
            </a:xfrm>
            <a:custGeom>
              <a:avLst/>
              <a:gdLst>
                <a:gd name="connsiteX0" fmla="*/ 7950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30 w 13865"/>
                <a:gd name="connsiteY5" fmla="*/ 17402 h 17402"/>
                <a:gd name="connsiteX6" fmla="*/ 13488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37 h 17402"/>
                <a:gd name="connsiteX9" fmla="*/ 7950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50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2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4" y="17402"/>
                    <a:pt x="6630" y="17402"/>
                  </a:cubicBezTo>
                  <a:cubicBezTo>
                    <a:pt x="9596" y="17402"/>
                    <a:pt x="12099" y="15071"/>
                    <a:pt x="13488" y="10544"/>
                  </a:cubicBezTo>
                  <a:cubicBezTo>
                    <a:pt x="13539" y="10253"/>
                    <a:pt x="13882" y="9413"/>
                    <a:pt x="13865" y="8590"/>
                  </a:cubicBezTo>
                  <a:cubicBezTo>
                    <a:pt x="13779" y="5555"/>
                    <a:pt x="13624" y="2263"/>
                    <a:pt x="10761" y="737"/>
                  </a:cubicBezTo>
                  <a:cubicBezTo>
                    <a:pt x="9818" y="223"/>
                    <a:pt x="8875" y="0"/>
                    <a:pt x="79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3" name="任意多边形: 形状 752">
              <a:extLst>
                <a:ext uri="{FF2B5EF4-FFF2-40B4-BE49-F238E27FC236}">
                  <a16:creationId xmlns:a16="http://schemas.microsoft.com/office/drawing/2014/main" id="{7C3D64BF-6B7F-F20B-5107-18E8632D26F0}"/>
                </a:ext>
              </a:extLst>
            </p:cNvPr>
            <p:cNvSpPr/>
            <p:nvPr/>
          </p:nvSpPr>
          <p:spPr>
            <a:xfrm>
              <a:off x="6010710" y="2127934"/>
              <a:ext cx="19157" cy="21139"/>
            </a:xfrm>
            <a:custGeom>
              <a:avLst/>
              <a:gdLst>
                <a:gd name="connsiteX0" fmla="*/ 6184 w 19157"/>
                <a:gd name="connsiteY0" fmla="*/ 0 h 21139"/>
                <a:gd name="connsiteX1" fmla="*/ 1641 w 19157"/>
                <a:gd name="connsiteY1" fmla="*/ 3018 h 21139"/>
                <a:gd name="connsiteX2" fmla="*/ 6921 w 19157"/>
                <a:gd name="connsiteY2" fmla="*/ 20848 h 21139"/>
                <a:gd name="connsiteX3" fmla="*/ 8190 w 19157"/>
                <a:gd name="connsiteY3" fmla="*/ 21140 h 21139"/>
                <a:gd name="connsiteX4" fmla="*/ 9253 w 19157"/>
                <a:gd name="connsiteY4" fmla="*/ 20934 h 21139"/>
                <a:gd name="connsiteX5" fmla="*/ 17791 w 19157"/>
                <a:gd name="connsiteY5" fmla="*/ 13099 h 21139"/>
                <a:gd name="connsiteX6" fmla="*/ 18991 w 19157"/>
                <a:gd name="connsiteY6" fmla="*/ 9035 h 21139"/>
                <a:gd name="connsiteX7" fmla="*/ 18237 w 19157"/>
                <a:gd name="connsiteY7" fmla="*/ 6258 h 21139"/>
                <a:gd name="connsiteX8" fmla="*/ 7744 w 19157"/>
                <a:gd name="connsiteY8" fmla="*/ 189 h 21139"/>
                <a:gd name="connsiteX9" fmla="*/ 6184 w 19157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7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3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34"/>
                  </a:cubicBezTo>
                  <a:cubicBezTo>
                    <a:pt x="13128" y="19340"/>
                    <a:pt x="17637" y="18448"/>
                    <a:pt x="17791" y="13099"/>
                  </a:cubicBezTo>
                  <a:cubicBezTo>
                    <a:pt x="18271" y="11470"/>
                    <a:pt x="18649" y="10270"/>
                    <a:pt x="18991" y="9035"/>
                  </a:cubicBezTo>
                  <a:cubicBezTo>
                    <a:pt x="19283" y="7972"/>
                    <a:pt x="19283" y="6978"/>
                    <a:pt x="18237" y="6258"/>
                  </a:cubicBezTo>
                  <a:cubicBezTo>
                    <a:pt x="14911" y="3909"/>
                    <a:pt x="11773" y="1183"/>
                    <a:pt x="7744" y="189"/>
                  </a:cubicBezTo>
                  <a:cubicBezTo>
                    <a:pt x="7196" y="69"/>
                    <a:pt x="6664" y="0"/>
                    <a:pt x="6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4" name="任意多边形: 形状 753">
              <a:extLst>
                <a:ext uri="{FF2B5EF4-FFF2-40B4-BE49-F238E27FC236}">
                  <a16:creationId xmlns:a16="http://schemas.microsoft.com/office/drawing/2014/main" id="{0674BB51-D2B4-FC66-7836-7B1127992321}"/>
                </a:ext>
              </a:extLst>
            </p:cNvPr>
            <p:cNvSpPr/>
            <p:nvPr/>
          </p:nvSpPr>
          <p:spPr>
            <a:xfrm>
              <a:off x="5557985" y="2782444"/>
              <a:ext cx="6958" cy="7149"/>
            </a:xfrm>
            <a:custGeom>
              <a:avLst/>
              <a:gdLst>
                <a:gd name="connsiteX0" fmla="*/ 3487 w 6958"/>
                <a:gd name="connsiteY0" fmla="*/ 0 h 7149"/>
                <a:gd name="connsiteX1" fmla="*/ 41 w 6958"/>
                <a:gd name="connsiteY1" fmla="*/ 3858 h 7149"/>
                <a:gd name="connsiteX2" fmla="*/ 3179 w 6958"/>
                <a:gd name="connsiteY2" fmla="*/ 7150 h 7149"/>
                <a:gd name="connsiteX3" fmla="*/ 3213 w 6958"/>
                <a:gd name="connsiteY3" fmla="*/ 7150 h 7149"/>
                <a:gd name="connsiteX4" fmla="*/ 6916 w 6958"/>
                <a:gd name="connsiteY4" fmla="*/ 2983 h 7149"/>
                <a:gd name="connsiteX5" fmla="*/ 3487 w 6958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8" h="7149">
                  <a:moveTo>
                    <a:pt x="3487" y="0"/>
                  </a:moveTo>
                  <a:cubicBezTo>
                    <a:pt x="1550" y="86"/>
                    <a:pt x="-302" y="2057"/>
                    <a:pt x="41" y="3858"/>
                  </a:cubicBezTo>
                  <a:cubicBezTo>
                    <a:pt x="367" y="5589"/>
                    <a:pt x="1070" y="7150"/>
                    <a:pt x="3179" y="7150"/>
                  </a:cubicBezTo>
                  <a:cubicBezTo>
                    <a:pt x="3196" y="7150"/>
                    <a:pt x="3196" y="7150"/>
                    <a:pt x="3213" y="7150"/>
                  </a:cubicBezTo>
                  <a:cubicBezTo>
                    <a:pt x="5476" y="7132"/>
                    <a:pt x="7259" y="5246"/>
                    <a:pt x="6916" y="2983"/>
                  </a:cubicBezTo>
                  <a:cubicBezTo>
                    <a:pt x="6608" y="943"/>
                    <a:pt x="5185" y="189"/>
                    <a:pt x="348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5" name="任意多边形: 形状 754">
              <a:extLst>
                <a:ext uri="{FF2B5EF4-FFF2-40B4-BE49-F238E27FC236}">
                  <a16:creationId xmlns:a16="http://schemas.microsoft.com/office/drawing/2014/main" id="{E9D0EDD8-38C1-5823-5884-514EC00E5AD7}"/>
                </a:ext>
              </a:extLst>
            </p:cNvPr>
            <p:cNvSpPr/>
            <p:nvPr/>
          </p:nvSpPr>
          <p:spPr>
            <a:xfrm>
              <a:off x="5560392" y="2730032"/>
              <a:ext cx="4013" cy="4714"/>
            </a:xfrm>
            <a:custGeom>
              <a:avLst/>
              <a:gdLst>
                <a:gd name="connsiteX0" fmla="*/ 1920 w 4013"/>
                <a:gd name="connsiteY0" fmla="*/ 0 h 4714"/>
                <a:gd name="connsiteX1" fmla="*/ 0 w 4013"/>
                <a:gd name="connsiteY1" fmla="*/ 2452 h 4714"/>
                <a:gd name="connsiteX2" fmla="*/ 1406 w 4013"/>
                <a:gd name="connsiteY2" fmla="*/ 4715 h 4714"/>
                <a:gd name="connsiteX3" fmla="*/ 1715 w 4013"/>
                <a:gd name="connsiteY3" fmla="*/ 4681 h 4714"/>
                <a:gd name="connsiteX4" fmla="*/ 3995 w 4013"/>
                <a:gd name="connsiteY4" fmla="*/ 2143 h 4714"/>
                <a:gd name="connsiteX5" fmla="*/ 2057 w 4013"/>
                <a:gd name="connsiteY5" fmla="*/ 0 h 4714"/>
                <a:gd name="connsiteX6" fmla="*/ 1920 w 4013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3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3995" y="2143"/>
                  </a:cubicBezTo>
                  <a:cubicBezTo>
                    <a:pt x="3875" y="1080"/>
                    <a:pt x="3360" y="51"/>
                    <a:pt x="2057" y="0"/>
                  </a:cubicBezTo>
                  <a:cubicBezTo>
                    <a:pt x="2023" y="0"/>
                    <a:pt x="1972" y="0"/>
                    <a:pt x="19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6" name="任意多边形: 形状 755">
              <a:extLst>
                <a:ext uri="{FF2B5EF4-FFF2-40B4-BE49-F238E27FC236}">
                  <a16:creationId xmlns:a16="http://schemas.microsoft.com/office/drawing/2014/main" id="{8B96BD98-827B-DFDB-F1CF-A166FB8C9BFB}"/>
                </a:ext>
              </a:extLst>
            </p:cNvPr>
            <p:cNvSpPr/>
            <p:nvPr/>
          </p:nvSpPr>
          <p:spPr>
            <a:xfrm>
              <a:off x="5523262" y="2784553"/>
              <a:ext cx="6804" cy="7801"/>
            </a:xfrm>
            <a:custGeom>
              <a:avLst/>
              <a:gdLst>
                <a:gd name="connsiteX0" fmla="*/ 3268 w 6804"/>
                <a:gd name="connsiteY0" fmla="*/ 0 h 7801"/>
                <a:gd name="connsiteX1" fmla="*/ 62 w 6804"/>
                <a:gd name="connsiteY1" fmla="*/ 3995 h 7801"/>
                <a:gd name="connsiteX2" fmla="*/ 3508 w 6804"/>
                <a:gd name="connsiteY2" fmla="*/ 7681 h 7801"/>
                <a:gd name="connsiteX3" fmla="*/ 4331 w 6804"/>
                <a:gd name="connsiteY3" fmla="*/ 7801 h 7801"/>
                <a:gd name="connsiteX4" fmla="*/ 6766 w 6804"/>
                <a:gd name="connsiteY4" fmla="*/ 4869 h 7801"/>
                <a:gd name="connsiteX5" fmla="*/ 3662 w 6804"/>
                <a:gd name="connsiteY5" fmla="*/ 34 h 7801"/>
                <a:gd name="connsiteX6" fmla="*/ 3268 w 6804"/>
                <a:gd name="connsiteY6" fmla="*/ 0 h 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4" h="7801">
                  <a:moveTo>
                    <a:pt x="3268" y="0"/>
                  </a:moveTo>
                  <a:cubicBezTo>
                    <a:pt x="1502" y="0"/>
                    <a:pt x="233" y="1629"/>
                    <a:pt x="62" y="3995"/>
                  </a:cubicBezTo>
                  <a:cubicBezTo>
                    <a:pt x="-401" y="7167"/>
                    <a:pt x="1828" y="7252"/>
                    <a:pt x="3508" y="7681"/>
                  </a:cubicBezTo>
                  <a:cubicBezTo>
                    <a:pt x="3817" y="7750"/>
                    <a:pt x="4091" y="7801"/>
                    <a:pt x="4331" y="7801"/>
                  </a:cubicBezTo>
                  <a:cubicBezTo>
                    <a:pt x="5857" y="7801"/>
                    <a:pt x="6542" y="6498"/>
                    <a:pt x="6766" y="4869"/>
                  </a:cubicBezTo>
                  <a:cubicBezTo>
                    <a:pt x="7074" y="2572"/>
                    <a:pt x="5531" y="274"/>
                    <a:pt x="3662" y="34"/>
                  </a:cubicBezTo>
                  <a:cubicBezTo>
                    <a:pt x="3525" y="17"/>
                    <a:pt x="3388" y="0"/>
                    <a:pt x="32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7" name="任意多边形: 形状 756">
              <a:extLst>
                <a:ext uri="{FF2B5EF4-FFF2-40B4-BE49-F238E27FC236}">
                  <a16:creationId xmlns:a16="http://schemas.microsoft.com/office/drawing/2014/main" id="{523A09C7-F514-A1DC-D978-89C7E34812EC}"/>
                </a:ext>
              </a:extLst>
            </p:cNvPr>
            <p:cNvSpPr/>
            <p:nvPr/>
          </p:nvSpPr>
          <p:spPr>
            <a:xfrm>
              <a:off x="5620416" y="22375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1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1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92" y="0"/>
                    <a:pt x="48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8" name="任意多边形: 形状 757">
              <a:extLst>
                <a:ext uri="{FF2B5EF4-FFF2-40B4-BE49-F238E27FC236}">
                  <a16:creationId xmlns:a16="http://schemas.microsoft.com/office/drawing/2014/main" id="{E99054BD-D944-45D7-1EBD-87DC3A25EB4D}"/>
                </a:ext>
              </a:extLst>
            </p:cNvPr>
            <p:cNvSpPr/>
            <p:nvPr/>
          </p:nvSpPr>
          <p:spPr>
            <a:xfrm>
              <a:off x="6045046" y="22631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612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00" y="17"/>
                    <a:pt x="2863" y="0"/>
                    <a:pt x="27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9" name="任意多边形: 形状 758">
              <a:extLst>
                <a:ext uri="{FF2B5EF4-FFF2-40B4-BE49-F238E27FC236}">
                  <a16:creationId xmlns:a16="http://schemas.microsoft.com/office/drawing/2014/main" id="{07637E7F-6DC5-FFE1-B64E-E155FAB11EE0}"/>
                </a:ext>
              </a:extLst>
            </p:cNvPr>
            <p:cNvSpPr/>
            <p:nvPr/>
          </p:nvSpPr>
          <p:spPr>
            <a:xfrm>
              <a:off x="5521644" y="2795286"/>
              <a:ext cx="11762" cy="10646"/>
            </a:xfrm>
            <a:custGeom>
              <a:avLst/>
              <a:gdLst>
                <a:gd name="connsiteX0" fmla="*/ 3034 w 11762"/>
                <a:gd name="connsiteY0" fmla="*/ 0 h 10646"/>
                <a:gd name="connsiteX1" fmla="*/ 720 w 11762"/>
                <a:gd name="connsiteY1" fmla="*/ 1252 h 10646"/>
                <a:gd name="connsiteX2" fmla="*/ 1697 w 11762"/>
                <a:gd name="connsiteY2" fmla="*/ 7715 h 10646"/>
                <a:gd name="connsiteX3" fmla="*/ 3480 w 11762"/>
                <a:gd name="connsiteY3" fmla="*/ 10493 h 10646"/>
                <a:gd name="connsiteX4" fmla="*/ 4303 w 11762"/>
                <a:gd name="connsiteY4" fmla="*/ 10647 h 10646"/>
                <a:gd name="connsiteX5" fmla="*/ 5400 w 11762"/>
                <a:gd name="connsiteY5" fmla="*/ 10424 h 10646"/>
                <a:gd name="connsiteX6" fmla="*/ 9275 w 11762"/>
                <a:gd name="connsiteY6" fmla="*/ 8864 h 10646"/>
                <a:gd name="connsiteX7" fmla="*/ 11761 w 11762"/>
                <a:gd name="connsiteY7" fmla="*/ 5624 h 10646"/>
                <a:gd name="connsiteX8" fmla="*/ 8846 w 11762"/>
                <a:gd name="connsiteY8" fmla="*/ 2297 h 10646"/>
                <a:gd name="connsiteX9" fmla="*/ 7697 w 11762"/>
                <a:gd name="connsiteY9" fmla="*/ 1783 h 10646"/>
                <a:gd name="connsiteX10" fmla="*/ 3034 w 11762"/>
                <a:gd name="connsiteY10" fmla="*/ 0 h 10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2" h="10646">
                  <a:moveTo>
                    <a:pt x="3034" y="0"/>
                  </a:moveTo>
                  <a:cubicBezTo>
                    <a:pt x="2194" y="0"/>
                    <a:pt x="1405" y="326"/>
                    <a:pt x="720" y="1252"/>
                  </a:cubicBezTo>
                  <a:cubicBezTo>
                    <a:pt x="-909" y="3412"/>
                    <a:pt x="582" y="5589"/>
                    <a:pt x="1697" y="7715"/>
                  </a:cubicBezTo>
                  <a:cubicBezTo>
                    <a:pt x="2280" y="8641"/>
                    <a:pt x="2880" y="9567"/>
                    <a:pt x="3480" y="10493"/>
                  </a:cubicBezTo>
                  <a:cubicBezTo>
                    <a:pt x="3737" y="10596"/>
                    <a:pt x="4011" y="10647"/>
                    <a:pt x="4303" y="10647"/>
                  </a:cubicBezTo>
                  <a:cubicBezTo>
                    <a:pt x="4646" y="10647"/>
                    <a:pt x="5023" y="10579"/>
                    <a:pt x="5400" y="10424"/>
                  </a:cubicBezTo>
                  <a:cubicBezTo>
                    <a:pt x="6703" y="9910"/>
                    <a:pt x="8126" y="9618"/>
                    <a:pt x="9275" y="8864"/>
                  </a:cubicBezTo>
                  <a:cubicBezTo>
                    <a:pt x="10389" y="8127"/>
                    <a:pt x="11727" y="7201"/>
                    <a:pt x="11761" y="5624"/>
                  </a:cubicBezTo>
                  <a:cubicBezTo>
                    <a:pt x="11812" y="3669"/>
                    <a:pt x="10458" y="2709"/>
                    <a:pt x="8846" y="2297"/>
                  </a:cubicBezTo>
                  <a:cubicBezTo>
                    <a:pt x="8418" y="2109"/>
                    <a:pt x="8058" y="1937"/>
                    <a:pt x="7697" y="1783"/>
                  </a:cubicBezTo>
                  <a:cubicBezTo>
                    <a:pt x="6223" y="1080"/>
                    <a:pt x="4560" y="0"/>
                    <a:pt x="3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0" name="任意多边形: 形状 759">
              <a:extLst>
                <a:ext uri="{FF2B5EF4-FFF2-40B4-BE49-F238E27FC236}">
                  <a16:creationId xmlns:a16="http://schemas.microsoft.com/office/drawing/2014/main" id="{4B7F365A-3224-3AD3-BEA8-250ECFC15B52}"/>
                </a:ext>
              </a:extLst>
            </p:cNvPr>
            <p:cNvSpPr/>
            <p:nvPr/>
          </p:nvSpPr>
          <p:spPr>
            <a:xfrm>
              <a:off x="5523358" y="2803001"/>
              <a:ext cx="1800" cy="2777"/>
            </a:xfrm>
            <a:custGeom>
              <a:avLst/>
              <a:gdLst>
                <a:gd name="connsiteX0" fmla="*/ 0 w 1800"/>
                <a:gd name="connsiteY0" fmla="*/ 0 h 2777"/>
                <a:gd name="connsiteX1" fmla="*/ 720 w 1800"/>
                <a:gd name="connsiteY1" fmla="*/ 1577 h 2777"/>
                <a:gd name="connsiteX2" fmla="*/ 1800 w 1800"/>
                <a:gd name="connsiteY2" fmla="*/ 2777 h 2777"/>
                <a:gd name="connsiteX3" fmla="*/ 0 w 1800"/>
                <a:gd name="connsiteY3" fmla="*/ 0 h 2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0" h="2777">
                  <a:moveTo>
                    <a:pt x="0" y="0"/>
                  </a:moveTo>
                  <a:cubicBezTo>
                    <a:pt x="275" y="531"/>
                    <a:pt x="532" y="1063"/>
                    <a:pt x="720" y="1577"/>
                  </a:cubicBezTo>
                  <a:cubicBezTo>
                    <a:pt x="926" y="2160"/>
                    <a:pt x="1303" y="2572"/>
                    <a:pt x="1800" y="2777"/>
                  </a:cubicBezTo>
                  <a:cubicBezTo>
                    <a:pt x="1183" y="1834"/>
                    <a:pt x="583" y="909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1" name="任意多边形: 形状 760">
              <a:extLst>
                <a:ext uri="{FF2B5EF4-FFF2-40B4-BE49-F238E27FC236}">
                  <a16:creationId xmlns:a16="http://schemas.microsoft.com/office/drawing/2014/main" id="{32DA4324-005F-FA06-068E-A3EE740A925F}"/>
                </a:ext>
              </a:extLst>
            </p:cNvPr>
            <p:cNvSpPr/>
            <p:nvPr/>
          </p:nvSpPr>
          <p:spPr>
            <a:xfrm>
              <a:off x="6034577" y="2356014"/>
              <a:ext cx="14044" cy="15979"/>
            </a:xfrm>
            <a:custGeom>
              <a:avLst/>
              <a:gdLst>
                <a:gd name="connsiteX0" fmla="*/ 6064 w 14044"/>
                <a:gd name="connsiteY0" fmla="*/ 0 h 15979"/>
                <a:gd name="connsiteX1" fmla="*/ 5447 w 14044"/>
                <a:gd name="connsiteY1" fmla="*/ 17 h 15979"/>
                <a:gd name="connsiteX2" fmla="*/ 869 w 14044"/>
                <a:gd name="connsiteY2" fmla="*/ 4149 h 15979"/>
                <a:gd name="connsiteX3" fmla="*/ 920 w 14044"/>
                <a:gd name="connsiteY3" fmla="*/ 13716 h 15979"/>
                <a:gd name="connsiteX4" fmla="*/ 2292 w 14044"/>
                <a:gd name="connsiteY4" fmla="*/ 15910 h 15979"/>
                <a:gd name="connsiteX5" fmla="*/ 4863 w 14044"/>
                <a:gd name="connsiteY5" fmla="*/ 15876 h 15979"/>
                <a:gd name="connsiteX6" fmla="*/ 7367 w 14044"/>
                <a:gd name="connsiteY6" fmla="*/ 15893 h 15979"/>
                <a:gd name="connsiteX7" fmla="*/ 10933 w 14044"/>
                <a:gd name="connsiteY7" fmla="*/ 15979 h 15979"/>
                <a:gd name="connsiteX8" fmla="*/ 13024 w 14044"/>
                <a:gd name="connsiteY8" fmla="*/ 13733 h 15979"/>
                <a:gd name="connsiteX9" fmla="*/ 14019 w 14044"/>
                <a:gd name="connsiteY9" fmla="*/ 5349 h 15979"/>
                <a:gd name="connsiteX10" fmla="*/ 13402 w 14044"/>
                <a:gd name="connsiteY10" fmla="*/ 3600 h 15979"/>
                <a:gd name="connsiteX11" fmla="*/ 6064 w 14044"/>
                <a:gd name="connsiteY11" fmla="*/ 0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44" h="15979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6" y="11007"/>
                    <a:pt x="920" y="13716"/>
                  </a:cubicBezTo>
                  <a:cubicBezTo>
                    <a:pt x="1280" y="14573"/>
                    <a:pt x="1743" y="15310"/>
                    <a:pt x="2292" y="15910"/>
                  </a:cubicBezTo>
                  <a:cubicBezTo>
                    <a:pt x="3149" y="15893"/>
                    <a:pt x="4006" y="15876"/>
                    <a:pt x="4863" y="15876"/>
                  </a:cubicBezTo>
                  <a:cubicBezTo>
                    <a:pt x="5704" y="15876"/>
                    <a:pt x="6527" y="15876"/>
                    <a:pt x="7367" y="15893"/>
                  </a:cubicBezTo>
                  <a:cubicBezTo>
                    <a:pt x="8550" y="15910"/>
                    <a:pt x="9750" y="15945"/>
                    <a:pt x="10933" y="15979"/>
                  </a:cubicBezTo>
                  <a:cubicBezTo>
                    <a:pt x="12287" y="15156"/>
                    <a:pt x="13265" y="14247"/>
                    <a:pt x="13024" y="13733"/>
                  </a:cubicBezTo>
                  <a:cubicBezTo>
                    <a:pt x="11482" y="10407"/>
                    <a:pt x="13213" y="8058"/>
                    <a:pt x="14019" y="5349"/>
                  </a:cubicBezTo>
                  <a:cubicBezTo>
                    <a:pt x="14156" y="4869"/>
                    <a:pt x="13711" y="4132"/>
                    <a:pt x="13402" y="3600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2" name="任意多边形: 形状 761">
              <a:extLst>
                <a:ext uri="{FF2B5EF4-FFF2-40B4-BE49-F238E27FC236}">
                  <a16:creationId xmlns:a16="http://schemas.microsoft.com/office/drawing/2014/main" id="{D1E9F25D-C5A6-DEB7-4AF3-031C57C3AD6B}"/>
                </a:ext>
              </a:extLst>
            </p:cNvPr>
            <p:cNvSpPr/>
            <p:nvPr/>
          </p:nvSpPr>
          <p:spPr>
            <a:xfrm>
              <a:off x="6036868" y="2371873"/>
              <a:ext cx="8623" cy="1834"/>
            </a:xfrm>
            <a:custGeom>
              <a:avLst/>
              <a:gdLst>
                <a:gd name="connsiteX0" fmla="*/ 2572 w 8623"/>
                <a:gd name="connsiteY0" fmla="*/ 0 h 1834"/>
                <a:gd name="connsiteX1" fmla="*/ 0 w 8623"/>
                <a:gd name="connsiteY1" fmla="*/ 34 h 1834"/>
                <a:gd name="connsiteX2" fmla="*/ 3686 w 8623"/>
                <a:gd name="connsiteY2" fmla="*/ 1817 h 1834"/>
                <a:gd name="connsiteX3" fmla="*/ 3909 w 8623"/>
                <a:gd name="connsiteY3" fmla="*/ 1834 h 1834"/>
                <a:gd name="connsiteX4" fmla="*/ 8624 w 8623"/>
                <a:gd name="connsiteY4" fmla="*/ 120 h 1834"/>
                <a:gd name="connsiteX5" fmla="*/ 5058 w 8623"/>
                <a:gd name="connsiteY5" fmla="*/ 34 h 1834"/>
                <a:gd name="connsiteX6" fmla="*/ 2572 w 8623"/>
                <a:gd name="connsiteY6" fmla="*/ 0 h 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23" h="1834">
                  <a:moveTo>
                    <a:pt x="2572" y="0"/>
                  </a:moveTo>
                  <a:cubicBezTo>
                    <a:pt x="1715" y="0"/>
                    <a:pt x="857" y="17"/>
                    <a:pt x="0" y="34"/>
                  </a:cubicBezTo>
                  <a:cubicBezTo>
                    <a:pt x="943" y="1063"/>
                    <a:pt x="2160" y="1680"/>
                    <a:pt x="3686" y="1817"/>
                  </a:cubicBezTo>
                  <a:cubicBezTo>
                    <a:pt x="3755" y="1817"/>
                    <a:pt x="3840" y="1834"/>
                    <a:pt x="3909" y="1834"/>
                  </a:cubicBezTo>
                  <a:cubicBezTo>
                    <a:pt x="5161" y="1834"/>
                    <a:pt x="7133" y="1046"/>
                    <a:pt x="8624" y="120"/>
                  </a:cubicBezTo>
                  <a:cubicBezTo>
                    <a:pt x="7441" y="86"/>
                    <a:pt x="6258" y="68"/>
                    <a:pt x="5058" y="34"/>
                  </a:cubicBezTo>
                  <a:cubicBezTo>
                    <a:pt x="4252" y="17"/>
                    <a:pt x="3412" y="0"/>
                    <a:pt x="257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3" name="任意多边形: 形状 762">
              <a:extLst>
                <a:ext uri="{FF2B5EF4-FFF2-40B4-BE49-F238E27FC236}">
                  <a16:creationId xmlns:a16="http://schemas.microsoft.com/office/drawing/2014/main" id="{68D26798-AB48-6F38-E840-4A322DCD2D00}"/>
                </a:ext>
              </a:extLst>
            </p:cNvPr>
            <p:cNvSpPr/>
            <p:nvPr/>
          </p:nvSpPr>
          <p:spPr>
            <a:xfrm>
              <a:off x="5741907" y="2212047"/>
              <a:ext cx="13178" cy="13030"/>
            </a:xfrm>
            <a:custGeom>
              <a:avLst/>
              <a:gdLst>
                <a:gd name="connsiteX0" fmla="*/ 6668 w 13178"/>
                <a:gd name="connsiteY0" fmla="*/ 0 h 13030"/>
                <a:gd name="connsiteX1" fmla="*/ 736 w 13178"/>
                <a:gd name="connsiteY1" fmla="*/ 2761 h 13030"/>
                <a:gd name="connsiteX2" fmla="*/ 2896 w 13178"/>
                <a:gd name="connsiteY2" fmla="*/ 9807 h 13030"/>
                <a:gd name="connsiteX3" fmla="*/ 4234 w 13178"/>
                <a:gd name="connsiteY3" fmla="*/ 11076 h 13030"/>
                <a:gd name="connsiteX4" fmla="*/ 8366 w 13178"/>
                <a:gd name="connsiteY4" fmla="*/ 13030 h 13030"/>
                <a:gd name="connsiteX5" fmla="*/ 12720 w 13178"/>
                <a:gd name="connsiteY5" fmla="*/ 8315 h 13030"/>
                <a:gd name="connsiteX6" fmla="*/ 9429 w 13178"/>
                <a:gd name="connsiteY6" fmla="*/ 617 h 13030"/>
                <a:gd name="connsiteX7" fmla="*/ 6668 w 13178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78" h="13030">
                  <a:moveTo>
                    <a:pt x="6668" y="0"/>
                  </a:moveTo>
                  <a:cubicBezTo>
                    <a:pt x="4439" y="0"/>
                    <a:pt x="2056" y="1012"/>
                    <a:pt x="736" y="2761"/>
                  </a:cubicBezTo>
                  <a:cubicBezTo>
                    <a:pt x="-670" y="4629"/>
                    <a:pt x="-121" y="6429"/>
                    <a:pt x="2896" y="9807"/>
                  </a:cubicBezTo>
                  <a:cubicBezTo>
                    <a:pt x="3308" y="10270"/>
                    <a:pt x="3771" y="10682"/>
                    <a:pt x="4234" y="11076"/>
                  </a:cubicBezTo>
                  <a:cubicBezTo>
                    <a:pt x="5725" y="12379"/>
                    <a:pt x="7131" y="13030"/>
                    <a:pt x="8366" y="13030"/>
                  </a:cubicBezTo>
                  <a:cubicBezTo>
                    <a:pt x="10320" y="13030"/>
                    <a:pt x="11863" y="11436"/>
                    <a:pt x="12720" y="8315"/>
                  </a:cubicBezTo>
                  <a:cubicBezTo>
                    <a:pt x="13818" y="4303"/>
                    <a:pt x="13029" y="2452"/>
                    <a:pt x="9429" y="617"/>
                  </a:cubicBezTo>
                  <a:cubicBezTo>
                    <a:pt x="8605" y="206"/>
                    <a:pt x="7663" y="0"/>
                    <a:pt x="66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4" name="任意多边形: 形状 763">
              <a:extLst>
                <a:ext uri="{FF2B5EF4-FFF2-40B4-BE49-F238E27FC236}">
                  <a16:creationId xmlns:a16="http://schemas.microsoft.com/office/drawing/2014/main" id="{FCC25D51-524F-47F0-7A6D-EE72A095663F}"/>
                </a:ext>
              </a:extLst>
            </p:cNvPr>
            <p:cNvSpPr/>
            <p:nvPr/>
          </p:nvSpPr>
          <p:spPr>
            <a:xfrm>
              <a:off x="5777263" y="2243440"/>
              <a:ext cx="14657" cy="16201"/>
            </a:xfrm>
            <a:custGeom>
              <a:avLst/>
              <a:gdLst>
                <a:gd name="connsiteX0" fmla="*/ 10420 w 14657"/>
                <a:gd name="connsiteY0" fmla="*/ 292 h 16201"/>
                <a:gd name="connsiteX1" fmla="*/ 7110 w 14657"/>
                <a:gd name="connsiteY1" fmla="*/ 16202 h 16201"/>
                <a:gd name="connsiteX2" fmla="*/ 11105 w 14657"/>
                <a:gd name="connsiteY2" fmla="*/ 14745 h 16201"/>
                <a:gd name="connsiteX3" fmla="*/ 11551 w 14657"/>
                <a:gd name="connsiteY3" fmla="*/ 13699 h 16201"/>
                <a:gd name="connsiteX4" fmla="*/ 12940 w 14657"/>
                <a:gd name="connsiteY4" fmla="*/ 9121 h 16201"/>
                <a:gd name="connsiteX5" fmla="*/ 14157 w 14657"/>
                <a:gd name="connsiteY5" fmla="*/ 4252 h 16201"/>
                <a:gd name="connsiteX6" fmla="*/ 10420 w 14657"/>
                <a:gd name="connsiteY6" fmla="*/ 292 h 16201"/>
                <a:gd name="connsiteX7" fmla="*/ 4744 w 14657"/>
                <a:gd name="connsiteY7" fmla="*/ 0 h 16201"/>
                <a:gd name="connsiteX8" fmla="*/ 2344 w 14657"/>
                <a:gd name="connsiteY8" fmla="*/ 2143 h 16201"/>
                <a:gd name="connsiteX9" fmla="*/ 12 w 14657"/>
                <a:gd name="connsiteY9" fmla="*/ 10510 h 16201"/>
                <a:gd name="connsiteX10" fmla="*/ 1658 w 14657"/>
                <a:gd name="connsiteY10" fmla="*/ 14899 h 16201"/>
                <a:gd name="connsiteX11" fmla="*/ 4744 w 14657"/>
                <a:gd name="connsiteY11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57" h="16201">
                  <a:moveTo>
                    <a:pt x="10420" y="292"/>
                  </a:moveTo>
                  <a:cubicBezTo>
                    <a:pt x="9185" y="5572"/>
                    <a:pt x="8088" y="10870"/>
                    <a:pt x="7110" y="16202"/>
                  </a:cubicBezTo>
                  <a:cubicBezTo>
                    <a:pt x="8482" y="16048"/>
                    <a:pt x="9837" y="15585"/>
                    <a:pt x="11105" y="14745"/>
                  </a:cubicBezTo>
                  <a:cubicBezTo>
                    <a:pt x="11380" y="14573"/>
                    <a:pt x="11637" y="13802"/>
                    <a:pt x="11551" y="13699"/>
                  </a:cubicBezTo>
                  <a:cubicBezTo>
                    <a:pt x="9065" y="11179"/>
                    <a:pt x="11311" y="10030"/>
                    <a:pt x="12940" y="9121"/>
                  </a:cubicBezTo>
                  <a:cubicBezTo>
                    <a:pt x="15203" y="7852"/>
                    <a:pt x="14792" y="6087"/>
                    <a:pt x="14157" y="4252"/>
                  </a:cubicBezTo>
                  <a:cubicBezTo>
                    <a:pt x="13471" y="2212"/>
                    <a:pt x="11962" y="1029"/>
                    <a:pt x="10420" y="292"/>
                  </a:cubicBezTo>
                  <a:moveTo>
                    <a:pt x="4744" y="0"/>
                  </a:moveTo>
                  <a:cubicBezTo>
                    <a:pt x="3904" y="446"/>
                    <a:pt x="3133" y="1149"/>
                    <a:pt x="2344" y="2143"/>
                  </a:cubicBezTo>
                  <a:cubicBezTo>
                    <a:pt x="424" y="4595"/>
                    <a:pt x="-91" y="7475"/>
                    <a:pt x="12" y="10510"/>
                  </a:cubicBezTo>
                  <a:cubicBezTo>
                    <a:pt x="64" y="12207"/>
                    <a:pt x="544" y="13870"/>
                    <a:pt x="1658" y="14899"/>
                  </a:cubicBezTo>
                  <a:cubicBezTo>
                    <a:pt x="2584" y="9910"/>
                    <a:pt x="3613" y="4938"/>
                    <a:pt x="47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5" name="任意多边形: 形状 764">
              <a:extLst>
                <a:ext uri="{FF2B5EF4-FFF2-40B4-BE49-F238E27FC236}">
                  <a16:creationId xmlns:a16="http://schemas.microsoft.com/office/drawing/2014/main" id="{C0BAF35D-4276-50BE-E0C0-2AFEA9E7D966}"/>
                </a:ext>
              </a:extLst>
            </p:cNvPr>
            <p:cNvSpPr/>
            <p:nvPr/>
          </p:nvSpPr>
          <p:spPr>
            <a:xfrm>
              <a:off x="5778956" y="2242908"/>
              <a:ext cx="8761" cy="16785"/>
            </a:xfrm>
            <a:custGeom>
              <a:avLst/>
              <a:gdLst>
                <a:gd name="connsiteX0" fmla="*/ 5281 w 8761"/>
                <a:gd name="connsiteY0" fmla="*/ 0 h 16785"/>
                <a:gd name="connsiteX1" fmla="*/ 3069 w 8761"/>
                <a:gd name="connsiteY1" fmla="*/ 532 h 16785"/>
                <a:gd name="connsiteX2" fmla="*/ 0 w 8761"/>
                <a:gd name="connsiteY2" fmla="*/ 15431 h 16785"/>
                <a:gd name="connsiteX3" fmla="*/ 1303 w 8761"/>
                <a:gd name="connsiteY3" fmla="*/ 16202 h 16785"/>
                <a:gd name="connsiteX4" fmla="*/ 4509 w 8761"/>
                <a:gd name="connsiteY4" fmla="*/ 16785 h 16785"/>
                <a:gd name="connsiteX5" fmla="*/ 5452 w 8761"/>
                <a:gd name="connsiteY5" fmla="*/ 16734 h 16785"/>
                <a:gd name="connsiteX6" fmla="*/ 8761 w 8761"/>
                <a:gd name="connsiteY6" fmla="*/ 823 h 16785"/>
                <a:gd name="connsiteX7" fmla="*/ 8007 w 8761"/>
                <a:gd name="connsiteY7" fmla="*/ 497 h 16785"/>
                <a:gd name="connsiteX8" fmla="*/ 5281 w 8761"/>
                <a:gd name="connsiteY8" fmla="*/ 0 h 1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61" h="16785">
                  <a:moveTo>
                    <a:pt x="5281" y="0"/>
                  </a:moveTo>
                  <a:cubicBezTo>
                    <a:pt x="4458" y="0"/>
                    <a:pt x="3737" y="172"/>
                    <a:pt x="3069" y="532"/>
                  </a:cubicBezTo>
                  <a:cubicBezTo>
                    <a:pt x="1938" y="5469"/>
                    <a:pt x="909" y="10441"/>
                    <a:pt x="0" y="15431"/>
                  </a:cubicBezTo>
                  <a:cubicBezTo>
                    <a:pt x="360" y="15756"/>
                    <a:pt x="789" y="16031"/>
                    <a:pt x="1303" y="16202"/>
                  </a:cubicBezTo>
                  <a:cubicBezTo>
                    <a:pt x="2366" y="16579"/>
                    <a:pt x="3429" y="16785"/>
                    <a:pt x="4509" y="16785"/>
                  </a:cubicBezTo>
                  <a:cubicBezTo>
                    <a:pt x="4818" y="16785"/>
                    <a:pt x="5144" y="16768"/>
                    <a:pt x="5452" y="16734"/>
                  </a:cubicBezTo>
                  <a:cubicBezTo>
                    <a:pt x="6429" y="11401"/>
                    <a:pt x="7527" y="6104"/>
                    <a:pt x="8761" y="823"/>
                  </a:cubicBezTo>
                  <a:cubicBezTo>
                    <a:pt x="8504" y="703"/>
                    <a:pt x="8264" y="600"/>
                    <a:pt x="8007" y="497"/>
                  </a:cubicBezTo>
                  <a:cubicBezTo>
                    <a:pt x="6961" y="172"/>
                    <a:pt x="6069" y="0"/>
                    <a:pt x="52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6" name="任意多边形: 形状 765">
              <a:extLst>
                <a:ext uri="{FF2B5EF4-FFF2-40B4-BE49-F238E27FC236}">
                  <a16:creationId xmlns:a16="http://schemas.microsoft.com/office/drawing/2014/main" id="{9F36361A-DDCB-0DF5-033B-EDEE39F3EB0F}"/>
                </a:ext>
              </a:extLst>
            </p:cNvPr>
            <p:cNvSpPr/>
            <p:nvPr/>
          </p:nvSpPr>
          <p:spPr>
            <a:xfrm>
              <a:off x="5730916" y="23023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9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9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5" y="12242"/>
                    <a:pt x="7098" y="12756"/>
                    <a:pt x="7663" y="12927"/>
                  </a:cubicBezTo>
                  <a:cubicBezTo>
                    <a:pt x="9224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8" y="21174"/>
                    <a:pt x="19151" y="21671"/>
                    <a:pt x="20556" y="21671"/>
                  </a:cubicBezTo>
                  <a:cubicBezTo>
                    <a:pt x="21328" y="21671"/>
                    <a:pt x="22117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38" y="189"/>
                    <a:pt x="9069" y="0"/>
                    <a:pt x="78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7" name="任意多边形: 形状 766">
              <a:extLst>
                <a:ext uri="{FF2B5EF4-FFF2-40B4-BE49-F238E27FC236}">
                  <a16:creationId xmlns:a16="http://schemas.microsoft.com/office/drawing/2014/main" id="{3C7F8523-1A03-5A52-F1E8-562FD1F6305E}"/>
                </a:ext>
              </a:extLst>
            </p:cNvPr>
            <p:cNvSpPr/>
            <p:nvPr/>
          </p:nvSpPr>
          <p:spPr>
            <a:xfrm>
              <a:off x="5632264" y="2216539"/>
              <a:ext cx="6959" cy="10527"/>
            </a:xfrm>
            <a:custGeom>
              <a:avLst/>
              <a:gdLst>
                <a:gd name="connsiteX0" fmla="*/ 6960 w 6959"/>
                <a:gd name="connsiteY0" fmla="*/ 0 h 10527"/>
                <a:gd name="connsiteX1" fmla="*/ 496 w 6959"/>
                <a:gd name="connsiteY1" fmla="*/ 8230 h 10527"/>
                <a:gd name="connsiteX2" fmla="*/ 428 w 6959"/>
                <a:gd name="connsiteY2" fmla="*/ 10424 h 10527"/>
                <a:gd name="connsiteX3" fmla="*/ 908 w 6959"/>
                <a:gd name="connsiteY3" fmla="*/ 10527 h 10527"/>
                <a:gd name="connsiteX4" fmla="*/ 2639 w 6959"/>
                <a:gd name="connsiteY4" fmla="*/ 9910 h 10527"/>
                <a:gd name="connsiteX5" fmla="*/ 6960 w 6959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9" h="10527">
                  <a:moveTo>
                    <a:pt x="6960" y="0"/>
                  </a:moveTo>
                  <a:cubicBezTo>
                    <a:pt x="4080" y="2263"/>
                    <a:pt x="2331" y="5281"/>
                    <a:pt x="496" y="8230"/>
                  </a:cubicBezTo>
                  <a:cubicBezTo>
                    <a:pt x="85" y="8898"/>
                    <a:pt x="-344" y="9979"/>
                    <a:pt x="428" y="10424"/>
                  </a:cubicBezTo>
                  <a:cubicBezTo>
                    <a:pt x="548" y="10493"/>
                    <a:pt x="719" y="10527"/>
                    <a:pt x="908" y="10527"/>
                  </a:cubicBezTo>
                  <a:cubicBezTo>
                    <a:pt x="1457" y="10527"/>
                    <a:pt x="2194" y="10236"/>
                    <a:pt x="2639" y="9910"/>
                  </a:cubicBezTo>
                  <a:cubicBezTo>
                    <a:pt x="5777" y="7527"/>
                    <a:pt x="6926" y="4046"/>
                    <a:pt x="6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8" name="任意多边形: 形状 767">
              <a:extLst>
                <a:ext uri="{FF2B5EF4-FFF2-40B4-BE49-F238E27FC236}">
                  <a16:creationId xmlns:a16="http://schemas.microsoft.com/office/drawing/2014/main" id="{8FA8F03D-FBEA-C931-4AA7-2A9E914163E8}"/>
                </a:ext>
              </a:extLst>
            </p:cNvPr>
            <p:cNvSpPr/>
            <p:nvPr/>
          </p:nvSpPr>
          <p:spPr>
            <a:xfrm>
              <a:off x="5781357" y="2152589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97" y="892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34" y="51"/>
                    <a:pt x="2177" y="0"/>
                    <a:pt x="19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9" name="任意多边形: 形状 768">
              <a:extLst>
                <a:ext uri="{FF2B5EF4-FFF2-40B4-BE49-F238E27FC236}">
                  <a16:creationId xmlns:a16="http://schemas.microsoft.com/office/drawing/2014/main" id="{00C2AB75-95DA-FF28-F5DB-85838B80F938}"/>
                </a:ext>
              </a:extLst>
            </p:cNvPr>
            <p:cNvSpPr/>
            <p:nvPr/>
          </p:nvSpPr>
          <p:spPr>
            <a:xfrm>
              <a:off x="5618808" y="2383017"/>
              <a:ext cx="8020" cy="9481"/>
            </a:xfrm>
            <a:custGeom>
              <a:avLst/>
              <a:gdLst>
                <a:gd name="connsiteX0" fmla="*/ 8021 w 8020"/>
                <a:gd name="connsiteY0" fmla="*/ 0 h 9481"/>
                <a:gd name="connsiteX1" fmla="*/ 665 w 8020"/>
                <a:gd name="connsiteY1" fmla="*/ 7149 h 9481"/>
                <a:gd name="connsiteX2" fmla="*/ 323 w 8020"/>
                <a:gd name="connsiteY2" fmla="*/ 9292 h 9481"/>
                <a:gd name="connsiteX3" fmla="*/ 1043 w 8020"/>
                <a:gd name="connsiteY3" fmla="*/ 9481 h 9481"/>
                <a:gd name="connsiteX4" fmla="*/ 2552 w 8020"/>
                <a:gd name="connsiteY4" fmla="*/ 9087 h 9481"/>
                <a:gd name="connsiteX5" fmla="*/ 8021 w 8020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0" h="9481">
                  <a:moveTo>
                    <a:pt x="8021" y="0"/>
                  </a:moveTo>
                  <a:cubicBezTo>
                    <a:pt x="4934" y="1800"/>
                    <a:pt x="2826" y="4509"/>
                    <a:pt x="665" y="7149"/>
                  </a:cubicBezTo>
                  <a:cubicBezTo>
                    <a:pt x="185" y="7749"/>
                    <a:pt x="-363" y="8744"/>
                    <a:pt x="323" y="9292"/>
                  </a:cubicBezTo>
                  <a:cubicBezTo>
                    <a:pt x="494" y="9430"/>
                    <a:pt x="751" y="9481"/>
                    <a:pt x="1043" y="9481"/>
                  </a:cubicBezTo>
                  <a:cubicBezTo>
                    <a:pt x="1540" y="9481"/>
                    <a:pt x="2157" y="9310"/>
                    <a:pt x="2552" y="9087"/>
                  </a:cubicBezTo>
                  <a:cubicBezTo>
                    <a:pt x="5929" y="7201"/>
                    <a:pt x="7489" y="3943"/>
                    <a:pt x="802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0" name="任意多边形: 形状 769">
              <a:extLst>
                <a:ext uri="{FF2B5EF4-FFF2-40B4-BE49-F238E27FC236}">
                  <a16:creationId xmlns:a16="http://schemas.microsoft.com/office/drawing/2014/main" id="{BC87D155-5B35-23E1-92E0-4877A4162A0B}"/>
                </a:ext>
              </a:extLst>
            </p:cNvPr>
            <p:cNvSpPr/>
            <p:nvPr/>
          </p:nvSpPr>
          <p:spPr>
            <a:xfrm>
              <a:off x="5629130" y="23331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2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29" y="120"/>
                    <a:pt x="11089" y="0"/>
                    <a:pt x="102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1" name="任意多边形: 形状 770">
              <a:extLst>
                <a:ext uri="{FF2B5EF4-FFF2-40B4-BE49-F238E27FC236}">
                  <a16:creationId xmlns:a16="http://schemas.microsoft.com/office/drawing/2014/main" id="{76E4B25F-7C92-84A7-34DC-6CAAA5660A75}"/>
                </a:ext>
              </a:extLst>
            </p:cNvPr>
            <p:cNvSpPr/>
            <p:nvPr/>
          </p:nvSpPr>
          <p:spPr>
            <a:xfrm>
              <a:off x="5888116" y="2281725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2" y="2023"/>
                    <a:pt x="3089" y="3429"/>
                    <a:pt x="2060" y="4406"/>
                  </a:cubicBezTo>
                  <a:cubicBezTo>
                    <a:pt x="826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7" y="11247"/>
                    <a:pt x="5832" y="11264"/>
                    <a:pt x="6312" y="11264"/>
                  </a:cubicBezTo>
                  <a:cubicBezTo>
                    <a:pt x="10769" y="11264"/>
                    <a:pt x="11335" y="10064"/>
                    <a:pt x="10735" y="4475"/>
                  </a:cubicBezTo>
                  <a:cubicBezTo>
                    <a:pt x="10650" y="3635"/>
                    <a:pt x="10735" y="2726"/>
                    <a:pt x="10444" y="1989"/>
                  </a:cubicBezTo>
                  <a:cubicBezTo>
                    <a:pt x="10152" y="1252"/>
                    <a:pt x="9466" y="703"/>
                    <a:pt x="9175" y="326"/>
                  </a:cubicBezTo>
                  <a:cubicBezTo>
                    <a:pt x="8643" y="86"/>
                    <a:pt x="8163" y="0"/>
                    <a:pt x="771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2" name="任意多边形: 形状 771">
              <a:extLst>
                <a:ext uri="{FF2B5EF4-FFF2-40B4-BE49-F238E27FC236}">
                  <a16:creationId xmlns:a16="http://schemas.microsoft.com/office/drawing/2014/main" id="{8D562B34-AFB9-D595-675B-315F37FC761F}"/>
                </a:ext>
              </a:extLst>
            </p:cNvPr>
            <p:cNvSpPr/>
            <p:nvPr/>
          </p:nvSpPr>
          <p:spPr>
            <a:xfrm>
              <a:off x="5898020" y="21535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7" y="0"/>
                    <a:pt x="402" y="1080"/>
                    <a:pt x="59" y="2794"/>
                  </a:cubicBezTo>
                  <a:cubicBezTo>
                    <a:pt x="-318" y="4681"/>
                    <a:pt x="1174" y="7801"/>
                    <a:pt x="2682" y="7801"/>
                  </a:cubicBezTo>
                  <a:cubicBezTo>
                    <a:pt x="2682" y="7801"/>
                    <a:pt x="2682" y="7801"/>
                    <a:pt x="2682" y="7801"/>
                  </a:cubicBez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711" y="51"/>
                    <a:pt x="3402" y="0"/>
                    <a:pt x="3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3" name="任意多边形: 形状 772">
              <a:extLst>
                <a:ext uri="{FF2B5EF4-FFF2-40B4-BE49-F238E27FC236}">
                  <a16:creationId xmlns:a16="http://schemas.microsoft.com/office/drawing/2014/main" id="{05A36A80-6CBB-977F-D9EE-D65EBD43EA42}"/>
                </a:ext>
              </a:extLst>
            </p:cNvPr>
            <p:cNvSpPr/>
            <p:nvPr/>
          </p:nvSpPr>
          <p:spPr>
            <a:xfrm>
              <a:off x="5893605" y="2226449"/>
              <a:ext cx="7437" cy="7715"/>
            </a:xfrm>
            <a:custGeom>
              <a:avLst/>
              <a:gdLst>
                <a:gd name="connsiteX0" fmla="*/ 3600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3 w 7437"/>
                <a:gd name="connsiteY5" fmla="*/ 171 h 7715"/>
                <a:gd name="connsiteX6" fmla="*/ 3600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0" y="0"/>
                  </a:moveTo>
                  <a:cubicBezTo>
                    <a:pt x="2109" y="0"/>
                    <a:pt x="377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0" y="7647"/>
                    <a:pt x="2863" y="7715"/>
                    <a:pt x="3206" y="7715"/>
                  </a:cubicBezTo>
                  <a:cubicBezTo>
                    <a:pt x="4920" y="7715"/>
                    <a:pt x="7029" y="6069"/>
                    <a:pt x="7355" y="4321"/>
                  </a:cubicBezTo>
                  <a:cubicBezTo>
                    <a:pt x="7835" y="1800"/>
                    <a:pt x="6138" y="857"/>
                    <a:pt x="4423" y="171"/>
                  </a:cubicBezTo>
                  <a:cubicBezTo>
                    <a:pt x="4166" y="34"/>
                    <a:pt x="3892" y="0"/>
                    <a:pt x="3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4" name="任意多边形: 形状 773">
              <a:extLst>
                <a:ext uri="{FF2B5EF4-FFF2-40B4-BE49-F238E27FC236}">
                  <a16:creationId xmlns:a16="http://schemas.microsoft.com/office/drawing/2014/main" id="{1EA024CE-EE4C-9AC4-4418-C37DD56DCB62}"/>
                </a:ext>
              </a:extLst>
            </p:cNvPr>
            <p:cNvSpPr/>
            <p:nvPr/>
          </p:nvSpPr>
          <p:spPr>
            <a:xfrm>
              <a:off x="5785769" y="2375954"/>
              <a:ext cx="14197" cy="17676"/>
            </a:xfrm>
            <a:custGeom>
              <a:avLst/>
              <a:gdLst>
                <a:gd name="connsiteX0" fmla="*/ 268 w 14197"/>
                <a:gd name="connsiteY0" fmla="*/ 8075 h 17676"/>
                <a:gd name="connsiteX1" fmla="*/ 4486 w 14197"/>
                <a:gd name="connsiteY1" fmla="*/ 17676 h 17676"/>
                <a:gd name="connsiteX2" fmla="*/ 7161 w 14197"/>
                <a:gd name="connsiteY2" fmla="*/ 12739 h 17676"/>
                <a:gd name="connsiteX3" fmla="*/ 6098 w 14197"/>
                <a:gd name="connsiteY3" fmla="*/ 12962 h 17676"/>
                <a:gd name="connsiteX4" fmla="*/ 4297 w 14197"/>
                <a:gd name="connsiteY4" fmla="*/ 12276 h 17676"/>
                <a:gd name="connsiteX5" fmla="*/ 268 w 14197"/>
                <a:gd name="connsiteY5" fmla="*/ 8075 h 17676"/>
                <a:gd name="connsiteX6" fmla="*/ 1914 w 14197"/>
                <a:gd name="connsiteY6" fmla="*/ 0 h 17676"/>
                <a:gd name="connsiteX7" fmla="*/ 1605 w 14197"/>
                <a:gd name="connsiteY7" fmla="*/ 34 h 17676"/>
                <a:gd name="connsiteX8" fmla="*/ 7898 w 14197"/>
                <a:gd name="connsiteY8" fmla="*/ 7869 h 17676"/>
                <a:gd name="connsiteX9" fmla="*/ 8738 w 14197"/>
                <a:gd name="connsiteY9" fmla="*/ 11007 h 17676"/>
                <a:gd name="connsiteX10" fmla="*/ 8824 w 14197"/>
                <a:gd name="connsiteY10" fmla="*/ 10921 h 17676"/>
                <a:gd name="connsiteX11" fmla="*/ 9818 w 14197"/>
                <a:gd name="connsiteY11" fmla="*/ 10836 h 17676"/>
                <a:gd name="connsiteX12" fmla="*/ 13727 w 14197"/>
                <a:gd name="connsiteY12" fmla="*/ 10458 h 17676"/>
                <a:gd name="connsiteX13" fmla="*/ 13401 w 14197"/>
                <a:gd name="connsiteY13" fmla="*/ 9927 h 17676"/>
                <a:gd name="connsiteX14" fmla="*/ 13453 w 14197"/>
                <a:gd name="connsiteY14" fmla="*/ 6686 h 17676"/>
                <a:gd name="connsiteX15" fmla="*/ 10692 w 14197"/>
                <a:gd name="connsiteY15" fmla="*/ 1149 h 17676"/>
                <a:gd name="connsiteX16" fmla="*/ 9733 w 14197"/>
                <a:gd name="connsiteY16" fmla="*/ 1252 h 17676"/>
                <a:gd name="connsiteX17" fmla="*/ 6766 w 14197"/>
                <a:gd name="connsiteY17" fmla="*/ 1920 h 17676"/>
                <a:gd name="connsiteX18" fmla="*/ 4657 w 14197"/>
                <a:gd name="connsiteY18" fmla="*/ 891 h 17676"/>
                <a:gd name="connsiteX19" fmla="*/ 1914 w 14197"/>
                <a:gd name="connsiteY19" fmla="*/ 0 h 1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197" h="17676">
                  <a:moveTo>
                    <a:pt x="268" y="8075"/>
                  </a:moveTo>
                  <a:cubicBezTo>
                    <a:pt x="-554" y="13407"/>
                    <a:pt x="422" y="15602"/>
                    <a:pt x="4486" y="17676"/>
                  </a:cubicBezTo>
                  <a:cubicBezTo>
                    <a:pt x="5257" y="15842"/>
                    <a:pt x="6115" y="14127"/>
                    <a:pt x="7161" y="12739"/>
                  </a:cubicBezTo>
                  <a:cubicBezTo>
                    <a:pt x="6818" y="12893"/>
                    <a:pt x="6458" y="12962"/>
                    <a:pt x="6098" y="12962"/>
                  </a:cubicBezTo>
                  <a:cubicBezTo>
                    <a:pt x="5463" y="12962"/>
                    <a:pt x="4812" y="12739"/>
                    <a:pt x="4297" y="12276"/>
                  </a:cubicBezTo>
                  <a:cubicBezTo>
                    <a:pt x="2823" y="10955"/>
                    <a:pt x="1486" y="9567"/>
                    <a:pt x="268" y="8075"/>
                  </a:cubicBezTo>
                  <a:moveTo>
                    <a:pt x="1914" y="0"/>
                  </a:moveTo>
                  <a:cubicBezTo>
                    <a:pt x="1811" y="0"/>
                    <a:pt x="1708" y="17"/>
                    <a:pt x="1605" y="34"/>
                  </a:cubicBezTo>
                  <a:cubicBezTo>
                    <a:pt x="3286" y="2966"/>
                    <a:pt x="5343" y="5623"/>
                    <a:pt x="7898" y="7869"/>
                  </a:cubicBezTo>
                  <a:cubicBezTo>
                    <a:pt x="8807" y="8658"/>
                    <a:pt x="9098" y="9927"/>
                    <a:pt x="8738" y="11007"/>
                  </a:cubicBezTo>
                  <a:lnTo>
                    <a:pt x="8824" y="10921"/>
                  </a:lnTo>
                  <a:lnTo>
                    <a:pt x="9818" y="10836"/>
                  </a:lnTo>
                  <a:cubicBezTo>
                    <a:pt x="11121" y="10716"/>
                    <a:pt x="12424" y="10595"/>
                    <a:pt x="13727" y="10458"/>
                  </a:cubicBezTo>
                  <a:cubicBezTo>
                    <a:pt x="13624" y="10287"/>
                    <a:pt x="13521" y="10098"/>
                    <a:pt x="13401" y="9927"/>
                  </a:cubicBezTo>
                  <a:cubicBezTo>
                    <a:pt x="12561" y="8710"/>
                    <a:pt x="12578" y="8041"/>
                    <a:pt x="13453" y="6686"/>
                  </a:cubicBezTo>
                  <a:cubicBezTo>
                    <a:pt x="15321" y="3823"/>
                    <a:pt x="13401" y="1149"/>
                    <a:pt x="10692" y="1149"/>
                  </a:cubicBezTo>
                  <a:cubicBezTo>
                    <a:pt x="10384" y="1149"/>
                    <a:pt x="10058" y="1183"/>
                    <a:pt x="9733" y="1252"/>
                  </a:cubicBezTo>
                  <a:cubicBezTo>
                    <a:pt x="8721" y="1474"/>
                    <a:pt x="7726" y="1920"/>
                    <a:pt x="6766" y="1920"/>
                  </a:cubicBezTo>
                  <a:cubicBezTo>
                    <a:pt x="6046" y="1920"/>
                    <a:pt x="5326" y="1663"/>
                    <a:pt x="4657" y="891"/>
                  </a:cubicBezTo>
                  <a:cubicBezTo>
                    <a:pt x="3320" y="274"/>
                    <a:pt x="2531" y="0"/>
                    <a:pt x="191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5" name="任意多边形: 形状 774">
              <a:extLst>
                <a:ext uri="{FF2B5EF4-FFF2-40B4-BE49-F238E27FC236}">
                  <a16:creationId xmlns:a16="http://schemas.microsoft.com/office/drawing/2014/main" id="{CF4A4BD6-29EB-4CE3-EC38-01BF98716081}"/>
                </a:ext>
              </a:extLst>
            </p:cNvPr>
            <p:cNvSpPr/>
            <p:nvPr/>
          </p:nvSpPr>
          <p:spPr>
            <a:xfrm>
              <a:off x="5790255" y="2386412"/>
              <a:ext cx="9964" cy="8195"/>
            </a:xfrm>
            <a:custGeom>
              <a:avLst/>
              <a:gdLst>
                <a:gd name="connsiteX0" fmla="*/ 9241 w 9964"/>
                <a:gd name="connsiteY0" fmla="*/ 0 h 8195"/>
                <a:gd name="connsiteX1" fmla="*/ 5332 w 9964"/>
                <a:gd name="connsiteY1" fmla="*/ 377 h 8195"/>
                <a:gd name="connsiteX2" fmla="*/ 4338 w 9964"/>
                <a:gd name="connsiteY2" fmla="*/ 463 h 8195"/>
                <a:gd name="connsiteX3" fmla="*/ 4252 w 9964"/>
                <a:gd name="connsiteY3" fmla="*/ 549 h 8195"/>
                <a:gd name="connsiteX4" fmla="*/ 3737 w 9964"/>
                <a:gd name="connsiteY4" fmla="*/ 1492 h 8195"/>
                <a:gd name="connsiteX5" fmla="*/ 2675 w 9964"/>
                <a:gd name="connsiteY5" fmla="*/ 2297 h 8195"/>
                <a:gd name="connsiteX6" fmla="*/ 0 w 9964"/>
                <a:gd name="connsiteY6" fmla="*/ 7235 h 8195"/>
                <a:gd name="connsiteX7" fmla="*/ 840 w 9964"/>
                <a:gd name="connsiteY7" fmla="*/ 7647 h 8195"/>
                <a:gd name="connsiteX8" fmla="*/ 2658 w 9964"/>
                <a:gd name="connsiteY8" fmla="*/ 8195 h 8195"/>
                <a:gd name="connsiteX9" fmla="*/ 5589 w 9964"/>
                <a:gd name="connsiteY9" fmla="*/ 3275 h 8195"/>
                <a:gd name="connsiteX10" fmla="*/ 9961 w 9964"/>
                <a:gd name="connsiteY10" fmla="*/ 2863 h 8195"/>
                <a:gd name="connsiteX11" fmla="*/ 9241 w 9964"/>
                <a:gd name="connsiteY11" fmla="*/ 0 h 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4" h="8195">
                  <a:moveTo>
                    <a:pt x="9241" y="0"/>
                  </a:moveTo>
                  <a:cubicBezTo>
                    <a:pt x="7938" y="120"/>
                    <a:pt x="6635" y="257"/>
                    <a:pt x="5332" y="377"/>
                  </a:cubicBezTo>
                  <a:lnTo>
                    <a:pt x="4338" y="463"/>
                  </a:lnTo>
                  <a:lnTo>
                    <a:pt x="4252" y="549"/>
                  </a:lnTo>
                  <a:cubicBezTo>
                    <a:pt x="4149" y="892"/>
                    <a:pt x="3977" y="1200"/>
                    <a:pt x="3737" y="1492"/>
                  </a:cubicBezTo>
                  <a:cubicBezTo>
                    <a:pt x="3446" y="1852"/>
                    <a:pt x="3069" y="2126"/>
                    <a:pt x="2675" y="2297"/>
                  </a:cubicBezTo>
                  <a:cubicBezTo>
                    <a:pt x="1629" y="3686"/>
                    <a:pt x="754" y="5418"/>
                    <a:pt x="0" y="7235"/>
                  </a:cubicBezTo>
                  <a:cubicBezTo>
                    <a:pt x="257" y="7372"/>
                    <a:pt x="548" y="7510"/>
                    <a:pt x="840" y="7647"/>
                  </a:cubicBezTo>
                  <a:cubicBezTo>
                    <a:pt x="1457" y="7938"/>
                    <a:pt x="2057" y="8110"/>
                    <a:pt x="2658" y="8195"/>
                  </a:cubicBezTo>
                  <a:cubicBezTo>
                    <a:pt x="3498" y="6206"/>
                    <a:pt x="4457" y="4406"/>
                    <a:pt x="5589" y="3275"/>
                  </a:cubicBezTo>
                  <a:cubicBezTo>
                    <a:pt x="7046" y="3137"/>
                    <a:pt x="8504" y="3000"/>
                    <a:pt x="9961" y="2863"/>
                  </a:cubicBezTo>
                  <a:cubicBezTo>
                    <a:pt x="9995" y="1903"/>
                    <a:pt x="9755" y="943"/>
                    <a:pt x="92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6" name="任意多边形: 形状 775">
              <a:extLst>
                <a:ext uri="{FF2B5EF4-FFF2-40B4-BE49-F238E27FC236}">
                  <a16:creationId xmlns:a16="http://schemas.microsoft.com/office/drawing/2014/main" id="{50CC3F44-36A0-B833-0DE2-C59463DA0244}"/>
                </a:ext>
              </a:extLst>
            </p:cNvPr>
            <p:cNvSpPr/>
            <p:nvPr/>
          </p:nvSpPr>
          <p:spPr>
            <a:xfrm>
              <a:off x="5785144" y="2375971"/>
              <a:ext cx="9495" cy="12910"/>
            </a:xfrm>
            <a:custGeom>
              <a:avLst/>
              <a:gdLst>
                <a:gd name="connsiteX0" fmla="*/ 2247 w 9495"/>
                <a:gd name="connsiteY0" fmla="*/ 0 h 12910"/>
                <a:gd name="connsiteX1" fmla="*/ 910 w 9495"/>
                <a:gd name="connsiteY1" fmla="*/ 789 h 12910"/>
                <a:gd name="connsiteX2" fmla="*/ 430 w 9495"/>
                <a:gd name="connsiteY2" fmla="*/ 4852 h 12910"/>
                <a:gd name="connsiteX3" fmla="*/ 928 w 9495"/>
                <a:gd name="connsiteY3" fmla="*/ 7869 h 12910"/>
                <a:gd name="connsiteX4" fmla="*/ 893 w 9495"/>
                <a:gd name="connsiteY4" fmla="*/ 8041 h 12910"/>
                <a:gd name="connsiteX5" fmla="*/ 4905 w 9495"/>
                <a:gd name="connsiteY5" fmla="*/ 12224 h 12910"/>
                <a:gd name="connsiteX6" fmla="*/ 6705 w 9495"/>
                <a:gd name="connsiteY6" fmla="*/ 12910 h 12910"/>
                <a:gd name="connsiteX7" fmla="*/ 7768 w 9495"/>
                <a:gd name="connsiteY7" fmla="*/ 12687 h 12910"/>
                <a:gd name="connsiteX8" fmla="*/ 8831 w 9495"/>
                <a:gd name="connsiteY8" fmla="*/ 11881 h 12910"/>
                <a:gd name="connsiteX9" fmla="*/ 9346 w 9495"/>
                <a:gd name="connsiteY9" fmla="*/ 10938 h 12910"/>
                <a:gd name="connsiteX10" fmla="*/ 8506 w 9495"/>
                <a:gd name="connsiteY10" fmla="*/ 7801 h 12910"/>
                <a:gd name="connsiteX11" fmla="*/ 2247 w 9495"/>
                <a:gd name="connsiteY11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95" h="12910">
                  <a:moveTo>
                    <a:pt x="2247" y="0"/>
                  </a:moveTo>
                  <a:cubicBezTo>
                    <a:pt x="1802" y="86"/>
                    <a:pt x="1424" y="343"/>
                    <a:pt x="910" y="789"/>
                  </a:cubicBezTo>
                  <a:cubicBezTo>
                    <a:pt x="-547" y="2040"/>
                    <a:pt x="104" y="3480"/>
                    <a:pt x="430" y="4852"/>
                  </a:cubicBezTo>
                  <a:cubicBezTo>
                    <a:pt x="670" y="5846"/>
                    <a:pt x="1116" y="6704"/>
                    <a:pt x="928" y="7869"/>
                  </a:cubicBezTo>
                  <a:cubicBezTo>
                    <a:pt x="910" y="7921"/>
                    <a:pt x="910" y="7989"/>
                    <a:pt x="893" y="8041"/>
                  </a:cubicBezTo>
                  <a:cubicBezTo>
                    <a:pt x="2093" y="9533"/>
                    <a:pt x="3431" y="10938"/>
                    <a:pt x="4905" y="12224"/>
                  </a:cubicBezTo>
                  <a:cubicBezTo>
                    <a:pt x="5436" y="12687"/>
                    <a:pt x="6071" y="12910"/>
                    <a:pt x="6705" y="12910"/>
                  </a:cubicBezTo>
                  <a:cubicBezTo>
                    <a:pt x="7065" y="12910"/>
                    <a:pt x="7442" y="12842"/>
                    <a:pt x="7768" y="12687"/>
                  </a:cubicBezTo>
                  <a:cubicBezTo>
                    <a:pt x="8163" y="12516"/>
                    <a:pt x="8540" y="12241"/>
                    <a:pt x="8831" y="11881"/>
                  </a:cubicBezTo>
                  <a:cubicBezTo>
                    <a:pt x="9071" y="11590"/>
                    <a:pt x="9243" y="11281"/>
                    <a:pt x="9346" y="10938"/>
                  </a:cubicBezTo>
                  <a:cubicBezTo>
                    <a:pt x="9706" y="9841"/>
                    <a:pt x="9414" y="8589"/>
                    <a:pt x="8506" y="7801"/>
                  </a:cubicBezTo>
                  <a:cubicBezTo>
                    <a:pt x="5985" y="5589"/>
                    <a:pt x="3911" y="2932"/>
                    <a:pt x="2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7" name="任意多边形: 形状 776">
              <a:extLst>
                <a:ext uri="{FF2B5EF4-FFF2-40B4-BE49-F238E27FC236}">
                  <a16:creationId xmlns:a16="http://schemas.microsoft.com/office/drawing/2014/main" id="{EE2BB4A2-015E-A789-CE87-6EF567452E25}"/>
                </a:ext>
              </a:extLst>
            </p:cNvPr>
            <p:cNvSpPr/>
            <p:nvPr/>
          </p:nvSpPr>
          <p:spPr>
            <a:xfrm>
              <a:off x="5572316" y="28516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4 w 7775"/>
                <a:gd name="connsiteY2" fmla="*/ 8435 h 8709"/>
                <a:gd name="connsiteX3" fmla="*/ 2838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1" y="960"/>
                    <a:pt x="557" y="2315"/>
                  </a:cubicBezTo>
                  <a:cubicBezTo>
                    <a:pt x="-557" y="4321"/>
                    <a:pt x="77" y="7527"/>
                    <a:pt x="1774" y="8435"/>
                  </a:cubicBezTo>
                  <a:cubicBezTo>
                    <a:pt x="2117" y="8624"/>
                    <a:pt x="2477" y="8710"/>
                    <a:pt x="2838" y="8710"/>
                  </a:cubicBezTo>
                  <a:cubicBezTo>
                    <a:pt x="4174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55" y="120"/>
                    <a:pt x="5358" y="0"/>
                    <a:pt x="48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8" name="任意多边形: 形状 777">
              <a:extLst>
                <a:ext uri="{FF2B5EF4-FFF2-40B4-BE49-F238E27FC236}">
                  <a16:creationId xmlns:a16="http://schemas.microsoft.com/office/drawing/2014/main" id="{CCBE0A73-077E-6263-5A13-F58D04206C77}"/>
                </a:ext>
              </a:extLst>
            </p:cNvPr>
            <p:cNvSpPr/>
            <p:nvPr/>
          </p:nvSpPr>
          <p:spPr>
            <a:xfrm>
              <a:off x="5802136" y="2380068"/>
              <a:ext cx="13201" cy="6086"/>
            </a:xfrm>
            <a:custGeom>
              <a:avLst/>
              <a:gdLst>
                <a:gd name="connsiteX0" fmla="*/ 7458 w 13201"/>
                <a:gd name="connsiteY0" fmla="*/ 0 h 6086"/>
                <a:gd name="connsiteX1" fmla="*/ 0 w 13201"/>
                <a:gd name="connsiteY1" fmla="*/ 6087 h 6086"/>
                <a:gd name="connsiteX2" fmla="*/ 8864 w 13201"/>
                <a:gd name="connsiteY2" fmla="*/ 5195 h 6086"/>
                <a:gd name="connsiteX3" fmla="*/ 13202 w 13201"/>
                <a:gd name="connsiteY3" fmla="*/ 4749 h 6086"/>
                <a:gd name="connsiteX4" fmla="*/ 7629 w 13201"/>
                <a:gd name="connsiteY4" fmla="*/ 0 h 6086"/>
                <a:gd name="connsiteX5" fmla="*/ 7458 w 13201"/>
                <a:gd name="connsiteY5" fmla="*/ 0 h 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01" h="6086">
                  <a:moveTo>
                    <a:pt x="7458" y="0"/>
                  </a:moveTo>
                  <a:cubicBezTo>
                    <a:pt x="3703" y="0"/>
                    <a:pt x="840" y="2366"/>
                    <a:pt x="0" y="6087"/>
                  </a:cubicBezTo>
                  <a:cubicBezTo>
                    <a:pt x="2949" y="5795"/>
                    <a:pt x="5898" y="5487"/>
                    <a:pt x="8864" y="5195"/>
                  </a:cubicBezTo>
                  <a:cubicBezTo>
                    <a:pt x="10304" y="5041"/>
                    <a:pt x="11744" y="4904"/>
                    <a:pt x="13202" y="4749"/>
                  </a:cubicBezTo>
                  <a:cubicBezTo>
                    <a:pt x="12156" y="1989"/>
                    <a:pt x="9858" y="34"/>
                    <a:pt x="7629" y="0"/>
                  </a:cubicBezTo>
                  <a:cubicBezTo>
                    <a:pt x="7561" y="0"/>
                    <a:pt x="7510" y="0"/>
                    <a:pt x="74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9" name="任意多边形: 形状 778">
              <a:extLst>
                <a:ext uri="{FF2B5EF4-FFF2-40B4-BE49-F238E27FC236}">
                  <a16:creationId xmlns:a16="http://schemas.microsoft.com/office/drawing/2014/main" id="{1A888F9F-6815-DE45-8439-3CDA46219F6B}"/>
                </a:ext>
              </a:extLst>
            </p:cNvPr>
            <p:cNvSpPr/>
            <p:nvPr/>
          </p:nvSpPr>
          <p:spPr>
            <a:xfrm>
              <a:off x="5801878" y="2384818"/>
              <a:ext cx="13991" cy="4251"/>
            </a:xfrm>
            <a:custGeom>
              <a:avLst/>
              <a:gdLst>
                <a:gd name="connsiteX0" fmla="*/ 13442 w 13991"/>
                <a:gd name="connsiteY0" fmla="*/ 0 h 4251"/>
                <a:gd name="connsiteX1" fmla="*/ 9105 w 13991"/>
                <a:gd name="connsiteY1" fmla="*/ 446 h 4251"/>
                <a:gd name="connsiteX2" fmla="*/ 241 w 13991"/>
                <a:gd name="connsiteY2" fmla="*/ 1337 h 4251"/>
                <a:gd name="connsiteX3" fmla="*/ 69 w 13991"/>
                <a:gd name="connsiteY3" fmla="*/ 2349 h 4251"/>
                <a:gd name="connsiteX4" fmla="*/ 35 w 13991"/>
                <a:gd name="connsiteY4" fmla="*/ 4252 h 4251"/>
                <a:gd name="connsiteX5" fmla="*/ 13991 w 13991"/>
                <a:gd name="connsiteY5" fmla="*/ 2846 h 4251"/>
                <a:gd name="connsiteX6" fmla="*/ 13528 w 13991"/>
                <a:gd name="connsiteY6" fmla="*/ 240 h 4251"/>
                <a:gd name="connsiteX7" fmla="*/ 13442 w 13991"/>
                <a:gd name="connsiteY7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1" h="4251">
                  <a:moveTo>
                    <a:pt x="13442" y="0"/>
                  </a:moveTo>
                  <a:cubicBezTo>
                    <a:pt x="12002" y="154"/>
                    <a:pt x="10545" y="292"/>
                    <a:pt x="9105" y="446"/>
                  </a:cubicBezTo>
                  <a:cubicBezTo>
                    <a:pt x="6138" y="754"/>
                    <a:pt x="3190" y="1046"/>
                    <a:pt x="241" y="1337"/>
                  </a:cubicBezTo>
                  <a:cubicBezTo>
                    <a:pt x="172" y="1663"/>
                    <a:pt x="103" y="2006"/>
                    <a:pt x="69" y="2349"/>
                  </a:cubicBezTo>
                  <a:cubicBezTo>
                    <a:pt x="-16" y="3035"/>
                    <a:pt x="-16" y="3669"/>
                    <a:pt x="35" y="4252"/>
                  </a:cubicBezTo>
                  <a:cubicBezTo>
                    <a:pt x="4664" y="3789"/>
                    <a:pt x="9328" y="3309"/>
                    <a:pt x="13991" y="2846"/>
                  </a:cubicBezTo>
                  <a:cubicBezTo>
                    <a:pt x="13974" y="2006"/>
                    <a:pt x="13837" y="1132"/>
                    <a:pt x="13528" y="240"/>
                  </a:cubicBezTo>
                  <a:cubicBezTo>
                    <a:pt x="13511" y="154"/>
                    <a:pt x="13477" y="69"/>
                    <a:pt x="1344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0" name="任意多边形: 形状 779">
              <a:extLst>
                <a:ext uri="{FF2B5EF4-FFF2-40B4-BE49-F238E27FC236}">
                  <a16:creationId xmlns:a16="http://schemas.microsoft.com/office/drawing/2014/main" id="{83998933-F78D-4C4F-004C-2D8A176FDD6A}"/>
                </a:ext>
              </a:extLst>
            </p:cNvPr>
            <p:cNvSpPr/>
            <p:nvPr/>
          </p:nvSpPr>
          <p:spPr>
            <a:xfrm>
              <a:off x="5819151" y="2259728"/>
              <a:ext cx="14070" cy="17367"/>
            </a:xfrm>
            <a:custGeom>
              <a:avLst/>
              <a:gdLst>
                <a:gd name="connsiteX0" fmla="*/ 8600 w 14070"/>
                <a:gd name="connsiteY0" fmla="*/ 0 h 17367"/>
                <a:gd name="connsiteX1" fmla="*/ 1656 w 14070"/>
                <a:gd name="connsiteY1" fmla="*/ 2795 h 17367"/>
                <a:gd name="connsiteX2" fmla="*/ 594 w 14070"/>
                <a:gd name="connsiteY2" fmla="*/ 4303 h 17367"/>
                <a:gd name="connsiteX3" fmla="*/ 576 w 14070"/>
                <a:gd name="connsiteY3" fmla="*/ 5469 h 17367"/>
                <a:gd name="connsiteX4" fmla="*/ 1177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00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00" y="0"/>
                  </a:moveTo>
                  <a:cubicBezTo>
                    <a:pt x="6388" y="0"/>
                    <a:pt x="3645" y="1011"/>
                    <a:pt x="1656" y="2795"/>
                  </a:cubicBezTo>
                  <a:cubicBezTo>
                    <a:pt x="1211" y="3189"/>
                    <a:pt x="851" y="3755"/>
                    <a:pt x="594" y="4303"/>
                  </a:cubicBezTo>
                  <a:cubicBezTo>
                    <a:pt x="439" y="4629"/>
                    <a:pt x="508" y="5469"/>
                    <a:pt x="576" y="5469"/>
                  </a:cubicBezTo>
                  <a:cubicBezTo>
                    <a:pt x="3594" y="5932"/>
                    <a:pt x="2531" y="7355"/>
                    <a:pt x="1177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8" y="17368"/>
                    <a:pt x="7452" y="17351"/>
                    <a:pt x="7691" y="17334"/>
                  </a:cubicBezTo>
                  <a:cubicBezTo>
                    <a:pt x="10863" y="17025"/>
                    <a:pt x="12784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03" y="206"/>
                    <a:pt x="9612" y="0"/>
                    <a:pt x="8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1" name="任意多边形: 形状 780">
              <a:extLst>
                <a:ext uri="{FF2B5EF4-FFF2-40B4-BE49-F238E27FC236}">
                  <a16:creationId xmlns:a16="http://schemas.microsoft.com/office/drawing/2014/main" id="{0BF4BBAC-B862-FF11-79A6-10F78B588569}"/>
                </a:ext>
              </a:extLst>
            </p:cNvPr>
            <p:cNvSpPr/>
            <p:nvPr/>
          </p:nvSpPr>
          <p:spPr>
            <a:xfrm>
              <a:off x="5652987" y="22149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7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7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54" y="17"/>
                    <a:pt x="3897" y="0"/>
                    <a:pt x="36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2" name="任意多边形: 形状 781">
              <a:extLst>
                <a:ext uri="{FF2B5EF4-FFF2-40B4-BE49-F238E27FC236}">
                  <a16:creationId xmlns:a16="http://schemas.microsoft.com/office/drawing/2014/main" id="{DB546B7B-A87F-4A1B-9515-CB66754B1339}"/>
                </a:ext>
              </a:extLst>
            </p:cNvPr>
            <p:cNvSpPr/>
            <p:nvPr/>
          </p:nvSpPr>
          <p:spPr>
            <a:xfrm>
              <a:off x="5690257" y="23322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1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4" y="14042"/>
                    <a:pt x="5580" y="14196"/>
                  </a:cubicBezTo>
                  <a:cubicBezTo>
                    <a:pt x="5683" y="14196"/>
                    <a:pt x="5786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90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1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6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3" name="任意多边形: 形状 782">
              <a:extLst>
                <a:ext uri="{FF2B5EF4-FFF2-40B4-BE49-F238E27FC236}">
                  <a16:creationId xmlns:a16="http://schemas.microsoft.com/office/drawing/2014/main" id="{C4CD809F-659F-5709-F466-FC1D544B3B80}"/>
                </a:ext>
              </a:extLst>
            </p:cNvPr>
            <p:cNvSpPr/>
            <p:nvPr/>
          </p:nvSpPr>
          <p:spPr>
            <a:xfrm>
              <a:off x="5694463" y="22290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5" y="5144"/>
                    <a:pt x="312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72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72" y="171"/>
                    <a:pt x="3380" y="0"/>
                    <a:pt x="26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4" name="任意多边形: 形状 783">
              <a:extLst>
                <a:ext uri="{FF2B5EF4-FFF2-40B4-BE49-F238E27FC236}">
                  <a16:creationId xmlns:a16="http://schemas.microsoft.com/office/drawing/2014/main" id="{94E08EE5-4A77-3386-2478-0C32D699C3C4}"/>
                </a:ext>
              </a:extLst>
            </p:cNvPr>
            <p:cNvSpPr/>
            <p:nvPr/>
          </p:nvSpPr>
          <p:spPr>
            <a:xfrm>
              <a:off x="5713561" y="2324776"/>
              <a:ext cx="7273" cy="7252"/>
            </a:xfrm>
            <a:custGeom>
              <a:avLst/>
              <a:gdLst>
                <a:gd name="connsiteX0" fmla="*/ 3724 w 7273"/>
                <a:gd name="connsiteY0" fmla="*/ 0 h 7252"/>
                <a:gd name="connsiteX1" fmla="*/ 210 w 7273"/>
                <a:gd name="connsiteY1" fmla="*/ 3155 h 7252"/>
                <a:gd name="connsiteX2" fmla="*/ 2164 w 7273"/>
                <a:gd name="connsiteY2" fmla="*/ 7064 h 7252"/>
                <a:gd name="connsiteX3" fmla="*/ 3227 w 7273"/>
                <a:gd name="connsiteY3" fmla="*/ 7253 h 7252"/>
                <a:gd name="connsiteX4" fmla="*/ 7153 w 7273"/>
                <a:gd name="connsiteY4" fmla="*/ 4252 h 7252"/>
                <a:gd name="connsiteX5" fmla="*/ 4633 w 7273"/>
                <a:gd name="connsiteY5" fmla="*/ 240 h 7252"/>
                <a:gd name="connsiteX6" fmla="*/ 3724 w 7273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52">
                  <a:moveTo>
                    <a:pt x="3724" y="0"/>
                  </a:moveTo>
                  <a:cubicBezTo>
                    <a:pt x="2353" y="0"/>
                    <a:pt x="793" y="1320"/>
                    <a:pt x="210" y="3155"/>
                  </a:cubicBezTo>
                  <a:cubicBezTo>
                    <a:pt x="-442" y="5144"/>
                    <a:pt x="484" y="6412"/>
                    <a:pt x="2164" y="7064"/>
                  </a:cubicBezTo>
                  <a:cubicBezTo>
                    <a:pt x="2507" y="7201"/>
                    <a:pt x="2867" y="7253"/>
                    <a:pt x="3227" y="7253"/>
                  </a:cubicBezTo>
                  <a:cubicBezTo>
                    <a:pt x="4856" y="7253"/>
                    <a:pt x="6588" y="6052"/>
                    <a:pt x="7153" y="4252"/>
                  </a:cubicBezTo>
                  <a:cubicBezTo>
                    <a:pt x="7702" y="2298"/>
                    <a:pt x="6279" y="1132"/>
                    <a:pt x="4633" y="240"/>
                  </a:cubicBezTo>
                  <a:cubicBezTo>
                    <a:pt x="4342" y="69"/>
                    <a:pt x="4050" y="0"/>
                    <a:pt x="37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5" name="任意多边形: 形状 784">
              <a:extLst>
                <a:ext uri="{FF2B5EF4-FFF2-40B4-BE49-F238E27FC236}">
                  <a16:creationId xmlns:a16="http://schemas.microsoft.com/office/drawing/2014/main" id="{B7D4323D-A07D-69BB-8019-BEAB684C9E34}"/>
                </a:ext>
              </a:extLst>
            </p:cNvPr>
            <p:cNvSpPr/>
            <p:nvPr/>
          </p:nvSpPr>
          <p:spPr>
            <a:xfrm>
              <a:off x="5718624" y="2260345"/>
              <a:ext cx="14692" cy="17745"/>
            </a:xfrm>
            <a:custGeom>
              <a:avLst/>
              <a:gdLst>
                <a:gd name="connsiteX0" fmla="*/ 7183 w 14692"/>
                <a:gd name="connsiteY0" fmla="*/ 0 h 17745"/>
                <a:gd name="connsiteX1" fmla="*/ 50 w 14692"/>
                <a:gd name="connsiteY1" fmla="*/ 6978 h 17745"/>
                <a:gd name="connsiteX2" fmla="*/ 2982 w 14692"/>
                <a:gd name="connsiteY2" fmla="*/ 15756 h 17745"/>
                <a:gd name="connsiteX3" fmla="*/ 6891 w 14692"/>
                <a:gd name="connsiteY3" fmla="*/ 17745 h 17745"/>
                <a:gd name="connsiteX4" fmla="*/ 9051 w 14692"/>
                <a:gd name="connsiteY4" fmla="*/ 17248 h 17745"/>
                <a:gd name="connsiteX5" fmla="*/ 14692 w 14692"/>
                <a:gd name="connsiteY5" fmla="*/ 10990 h 17745"/>
                <a:gd name="connsiteX6" fmla="*/ 14521 w 14692"/>
                <a:gd name="connsiteY6" fmla="*/ 10424 h 17745"/>
                <a:gd name="connsiteX7" fmla="*/ 12943 w 14692"/>
                <a:gd name="connsiteY7" fmla="*/ 6241 h 17745"/>
                <a:gd name="connsiteX8" fmla="*/ 9686 w 14692"/>
                <a:gd name="connsiteY8" fmla="*/ 463 h 17745"/>
                <a:gd name="connsiteX9" fmla="*/ 7183 w 14692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2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5" y="10407"/>
                    <a:pt x="1011" y="13339"/>
                    <a:pt x="2982" y="15756"/>
                  </a:cubicBezTo>
                  <a:cubicBezTo>
                    <a:pt x="3977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1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7" y="10030"/>
                    <a:pt x="12617" y="8075"/>
                    <a:pt x="12943" y="6241"/>
                  </a:cubicBezTo>
                  <a:cubicBezTo>
                    <a:pt x="13457" y="3378"/>
                    <a:pt x="12257" y="1423"/>
                    <a:pt x="9686" y="463"/>
                  </a:cubicBezTo>
                  <a:cubicBezTo>
                    <a:pt x="8863" y="154"/>
                    <a:pt x="8005" y="0"/>
                    <a:pt x="71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6" name="任意多边形: 形状 785">
              <a:extLst>
                <a:ext uri="{FF2B5EF4-FFF2-40B4-BE49-F238E27FC236}">
                  <a16:creationId xmlns:a16="http://schemas.microsoft.com/office/drawing/2014/main" id="{F2152EF9-78E4-01BE-3E23-38058495DDEC}"/>
                </a:ext>
              </a:extLst>
            </p:cNvPr>
            <p:cNvSpPr/>
            <p:nvPr/>
          </p:nvSpPr>
          <p:spPr>
            <a:xfrm>
              <a:off x="5713600" y="2170231"/>
              <a:ext cx="12167" cy="18550"/>
            </a:xfrm>
            <a:custGeom>
              <a:avLst/>
              <a:gdLst>
                <a:gd name="connsiteX0" fmla="*/ 2777 w 12167"/>
                <a:gd name="connsiteY0" fmla="*/ 0 h 18550"/>
                <a:gd name="connsiteX1" fmla="*/ 1269 w 12167"/>
                <a:gd name="connsiteY1" fmla="*/ 617 h 18550"/>
                <a:gd name="connsiteX2" fmla="*/ 446 w 12167"/>
                <a:gd name="connsiteY2" fmla="*/ 5195 h 18550"/>
                <a:gd name="connsiteX3" fmla="*/ 4886 w 12167"/>
                <a:gd name="connsiteY3" fmla="*/ 16271 h 18550"/>
                <a:gd name="connsiteX4" fmla="*/ 7715 w 12167"/>
                <a:gd name="connsiteY4" fmla="*/ 18551 h 18550"/>
                <a:gd name="connsiteX5" fmla="*/ 8195 w 12167"/>
                <a:gd name="connsiteY5" fmla="*/ 18516 h 18550"/>
                <a:gd name="connsiteX6" fmla="*/ 11590 w 12167"/>
                <a:gd name="connsiteY6" fmla="*/ 15482 h 18550"/>
                <a:gd name="connsiteX7" fmla="*/ 12138 w 12167"/>
                <a:gd name="connsiteY7" fmla="*/ 5692 h 18550"/>
                <a:gd name="connsiteX8" fmla="*/ 10973 w 12167"/>
                <a:gd name="connsiteY8" fmla="*/ 3635 h 18550"/>
                <a:gd name="connsiteX9" fmla="*/ 7029 w 12167"/>
                <a:gd name="connsiteY9" fmla="*/ 1371 h 18550"/>
                <a:gd name="connsiteX10" fmla="*/ 6223 w 12167"/>
                <a:gd name="connsiteY10" fmla="*/ 1474 h 18550"/>
                <a:gd name="connsiteX11" fmla="*/ 5058 w 12167"/>
                <a:gd name="connsiteY11" fmla="*/ 926 h 18550"/>
                <a:gd name="connsiteX12" fmla="*/ 2777 w 12167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7" h="18550">
                  <a:moveTo>
                    <a:pt x="2777" y="0"/>
                  </a:moveTo>
                  <a:cubicBezTo>
                    <a:pt x="2314" y="0"/>
                    <a:pt x="1834" y="171"/>
                    <a:pt x="1269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88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8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3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583" y="0"/>
                    <a:pt x="27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7" name="任意多边形: 形状 786">
              <a:extLst>
                <a:ext uri="{FF2B5EF4-FFF2-40B4-BE49-F238E27FC236}">
                  <a16:creationId xmlns:a16="http://schemas.microsoft.com/office/drawing/2014/main" id="{6A5410DB-2AA3-4ECC-4738-4D0BCEFC066B}"/>
                </a:ext>
              </a:extLst>
            </p:cNvPr>
            <p:cNvSpPr/>
            <p:nvPr/>
          </p:nvSpPr>
          <p:spPr>
            <a:xfrm>
              <a:off x="5682497" y="22860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66 w 16478"/>
                <a:gd name="connsiteY9" fmla="*/ 3446 h 15962"/>
                <a:gd name="connsiteX10" fmla="*/ 9500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8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66" y="3446"/>
                  </a:cubicBezTo>
                  <a:cubicBezTo>
                    <a:pt x="10631" y="3446"/>
                    <a:pt x="10049" y="2863"/>
                    <a:pt x="9500" y="2246"/>
                  </a:cubicBezTo>
                  <a:cubicBezTo>
                    <a:pt x="8677" y="1286"/>
                    <a:pt x="8111" y="0"/>
                    <a:pt x="68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8" name="任意多边形: 形状 787">
              <a:extLst>
                <a:ext uri="{FF2B5EF4-FFF2-40B4-BE49-F238E27FC236}">
                  <a16:creationId xmlns:a16="http://schemas.microsoft.com/office/drawing/2014/main" id="{81A2B771-6A66-803D-190D-6BDDE88A73BB}"/>
                </a:ext>
              </a:extLst>
            </p:cNvPr>
            <p:cNvSpPr/>
            <p:nvPr/>
          </p:nvSpPr>
          <p:spPr>
            <a:xfrm>
              <a:off x="5983410" y="22919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5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4" y="2040"/>
                    <a:pt x="35" y="3257"/>
                  </a:cubicBezTo>
                  <a:cubicBezTo>
                    <a:pt x="-256" y="5144"/>
                    <a:pt x="1321" y="7698"/>
                    <a:pt x="3035" y="8110"/>
                  </a:cubicBezTo>
                  <a:cubicBezTo>
                    <a:pt x="3361" y="8195"/>
                    <a:pt x="3653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5" y="17"/>
                  </a:cubicBezTo>
                  <a:cubicBezTo>
                    <a:pt x="4647" y="0"/>
                    <a:pt x="4595" y="0"/>
                    <a:pt x="45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9" name="任意多边形: 形状 788">
              <a:extLst>
                <a:ext uri="{FF2B5EF4-FFF2-40B4-BE49-F238E27FC236}">
                  <a16:creationId xmlns:a16="http://schemas.microsoft.com/office/drawing/2014/main" id="{972F764C-3A81-C2EE-202C-E4D49B08B276}"/>
                </a:ext>
              </a:extLst>
            </p:cNvPr>
            <p:cNvSpPr/>
            <p:nvPr/>
          </p:nvSpPr>
          <p:spPr>
            <a:xfrm>
              <a:off x="5677267" y="2438859"/>
              <a:ext cx="19428" cy="19836"/>
            </a:xfrm>
            <a:custGeom>
              <a:avLst/>
              <a:gdLst>
                <a:gd name="connsiteX0" fmla="*/ 8283 w 19428"/>
                <a:gd name="connsiteY0" fmla="*/ 0 h 19836"/>
                <a:gd name="connsiteX1" fmla="*/ 825 w 19428"/>
                <a:gd name="connsiteY1" fmla="*/ 3995 h 19836"/>
                <a:gd name="connsiteX2" fmla="*/ 190 w 19428"/>
                <a:gd name="connsiteY2" fmla="*/ 10836 h 19836"/>
                <a:gd name="connsiteX3" fmla="*/ 4305 w 19428"/>
                <a:gd name="connsiteY3" fmla="*/ 15002 h 19836"/>
                <a:gd name="connsiteX4" fmla="*/ 7357 w 19428"/>
                <a:gd name="connsiteY4" fmla="*/ 18071 h 19836"/>
                <a:gd name="connsiteX5" fmla="*/ 11643 w 19428"/>
                <a:gd name="connsiteY5" fmla="*/ 19837 h 19836"/>
                <a:gd name="connsiteX6" fmla="*/ 16392 w 19428"/>
                <a:gd name="connsiteY6" fmla="*/ 17076 h 19836"/>
                <a:gd name="connsiteX7" fmla="*/ 12003 w 19428"/>
                <a:gd name="connsiteY7" fmla="*/ 771 h 19836"/>
                <a:gd name="connsiteX8" fmla="*/ 10889 w 19428"/>
                <a:gd name="connsiteY8" fmla="*/ 309 h 19836"/>
                <a:gd name="connsiteX9" fmla="*/ 8283 w 19428"/>
                <a:gd name="connsiteY9" fmla="*/ 0 h 19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36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37"/>
                    <a:pt x="11643" y="19837"/>
                  </a:cubicBezTo>
                  <a:cubicBezTo>
                    <a:pt x="13375" y="19837"/>
                    <a:pt x="15021" y="18928"/>
                    <a:pt x="16392" y="17076"/>
                  </a:cubicBezTo>
                  <a:cubicBezTo>
                    <a:pt x="21176" y="10561"/>
                    <a:pt x="20730" y="4252"/>
                    <a:pt x="12003" y="771"/>
                  </a:cubicBezTo>
                  <a:cubicBezTo>
                    <a:pt x="11626" y="617"/>
                    <a:pt x="11266" y="394"/>
                    <a:pt x="10889" y="309"/>
                  </a:cubicBezTo>
                  <a:cubicBezTo>
                    <a:pt x="9997" y="86"/>
                    <a:pt x="9123" y="0"/>
                    <a:pt x="82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0" name="任意多边形: 形状 789">
              <a:extLst>
                <a:ext uri="{FF2B5EF4-FFF2-40B4-BE49-F238E27FC236}">
                  <a16:creationId xmlns:a16="http://schemas.microsoft.com/office/drawing/2014/main" id="{582BCF64-0FD0-9F9C-1A0C-25F0D866266F}"/>
                </a:ext>
              </a:extLst>
            </p:cNvPr>
            <p:cNvSpPr/>
            <p:nvPr/>
          </p:nvSpPr>
          <p:spPr>
            <a:xfrm>
              <a:off x="5672469" y="2185438"/>
              <a:ext cx="4103" cy="4783"/>
            </a:xfrm>
            <a:custGeom>
              <a:avLst/>
              <a:gdLst>
                <a:gd name="connsiteX0" fmla="*/ 1423 w 4103"/>
                <a:gd name="connsiteY0" fmla="*/ 0 h 4783"/>
                <a:gd name="connsiteX1" fmla="*/ 0 w 4103"/>
                <a:gd name="connsiteY1" fmla="*/ 1852 h 4783"/>
                <a:gd name="connsiteX2" fmla="*/ 1954 w 4103"/>
                <a:gd name="connsiteY2" fmla="*/ 4766 h 4783"/>
                <a:gd name="connsiteX3" fmla="*/ 2246 w 4103"/>
                <a:gd name="connsiteY3" fmla="*/ 4783 h 4783"/>
                <a:gd name="connsiteX4" fmla="*/ 3995 w 4103"/>
                <a:gd name="connsiteY4" fmla="*/ 2863 h 4783"/>
                <a:gd name="connsiteX5" fmla="*/ 1697 w 4103"/>
                <a:gd name="connsiteY5" fmla="*/ 0 h 4783"/>
                <a:gd name="connsiteX6" fmla="*/ 1423 w 4103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3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43" y="2726"/>
                    <a:pt x="-17" y="4475"/>
                    <a:pt x="1954" y="4766"/>
                  </a:cubicBezTo>
                  <a:cubicBezTo>
                    <a:pt x="2057" y="4783"/>
                    <a:pt x="2160" y="4783"/>
                    <a:pt x="2246" y="4783"/>
                  </a:cubicBezTo>
                  <a:cubicBezTo>
                    <a:pt x="3378" y="4783"/>
                    <a:pt x="3789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594" y="0"/>
                    <a:pt x="1509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1" name="任意多边形: 形状 790">
              <a:extLst>
                <a:ext uri="{FF2B5EF4-FFF2-40B4-BE49-F238E27FC236}">
                  <a16:creationId xmlns:a16="http://schemas.microsoft.com/office/drawing/2014/main" id="{4729E43B-D7FD-CD05-D0DC-83F15F2D565F}"/>
                </a:ext>
              </a:extLst>
            </p:cNvPr>
            <p:cNvSpPr/>
            <p:nvPr/>
          </p:nvSpPr>
          <p:spPr>
            <a:xfrm>
              <a:off x="5659299" y="2235210"/>
              <a:ext cx="14487" cy="12653"/>
            </a:xfrm>
            <a:custGeom>
              <a:avLst/>
              <a:gdLst>
                <a:gd name="connsiteX0" fmla="*/ 5883 w 14487"/>
                <a:gd name="connsiteY0" fmla="*/ 0 h 12653"/>
                <a:gd name="connsiteX1" fmla="*/ 2831 w 14487"/>
                <a:gd name="connsiteY1" fmla="*/ 343 h 12653"/>
                <a:gd name="connsiteX2" fmla="*/ 71 w 14487"/>
                <a:gd name="connsiteY2" fmla="*/ 3806 h 12653"/>
                <a:gd name="connsiteX3" fmla="*/ 4546 w 14487"/>
                <a:gd name="connsiteY3" fmla="*/ 11761 h 12653"/>
                <a:gd name="connsiteX4" fmla="*/ 7358 w 14487"/>
                <a:gd name="connsiteY4" fmla="*/ 12653 h 12653"/>
                <a:gd name="connsiteX5" fmla="*/ 11987 w 14487"/>
                <a:gd name="connsiteY5" fmla="*/ 11247 h 12653"/>
                <a:gd name="connsiteX6" fmla="*/ 14439 w 14487"/>
                <a:gd name="connsiteY6" fmla="*/ 6035 h 12653"/>
                <a:gd name="connsiteX7" fmla="*/ 9998 w 14487"/>
                <a:gd name="connsiteY7" fmla="*/ 686 h 12653"/>
                <a:gd name="connsiteX8" fmla="*/ 5883 w 14487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87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6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61" y="8384"/>
                    <a:pt x="14439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26" y="223"/>
                    <a:pt x="7255" y="0"/>
                    <a:pt x="58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2" name="任意多边形: 形状 791">
              <a:extLst>
                <a:ext uri="{FF2B5EF4-FFF2-40B4-BE49-F238E27FC236}">
                  <a16:creationId xmlns:a16="http://schemas.microsoft.com/office/drawing/2014/main" id="{FC377930-5542-A13E-D527-D22C08DE9D21}"/>
                </a:ext>
              </a:extLst>
            </p:cNvPr>
            <p:cNvSpPr/>
            <p:nvPr/>
          </p:nvSpPr>
          <p:spPr>
            <a:xfrm>
              <a:off x="5671938" y="2248395"/>
              <a:ext cx="3969" cy="5006"/>
            </a:xfrm>
            <a:custGeom>
              <a:avLst/>
              <a:gdLst>
                <a:gd name="connsiteX0" fmla="*/ 1697 w 3969"/>
                <a:gd name="connsiteY0" fmla="*/ 0 h 5006"/>
                <a:gd name="connsiteX1" fmla="*/ 136 w 3969"/>
                <a:gd name="connsiteY1" fmla="*/ 1200 h 5006"/>
                <a:gd name="connsiteX2" fmla="*/ 1817 w 3969"/>
                <a:gd name="connsiteY2" fmla="*/ 4818 h 5006"/>
                <a:gd name="connsiteX3" fmla="*/ 2485 w 3969"/>
                <a:gd name="connsiteY3" fmla="*/ 5006 h 5006"/>
                <a:gd name="connsiteX4" fmla="*/ 3788 w 3969"/>
                <a:gd name="connsiteY4" fmla="*/ 3926 h 5006"/>
                <a:gd name="connsiteX5" fmla="*/ 2605 w 3969"/>
                <a:gd name="connsiteY5" fmla="*/ 257 h 5006"/>
                <a:gd name="connsiteX6" fmla="*/ 1697 w 3969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9" h="5006">
                  <a:moveTo>
                    <a:pt x="1697" y="0"/>
                  </a:moveTo>
                  <a:cubicBezTo>
                    <a:pt x="977" y="0"/>
                    <a:pt x="377" y="446"/>
                    <a:pt x="136" y="1200"/>
                  </a:cubicBezTo>
                  <a:cubicBezTo>
                    <a:pt x="-343" y="2777"/>
                    <a:pt x="497" y="4081"/>
                    <a:pt x="1817" y="4818"/>
                  </a:cubicBezTo>
                  <a:cubicBezTo>
                    <a:pt x="2040" y="4938"/>
                    <a:pt x="2263" y="5006"/>
                    <a:pt x="2485" y="5006"/>
                  </a:cubicBezTo>
                  <a:cubicBezTo>
                    <a:pt x="3000" y="5006"/>
                    <a:pt x="3497" y="4681"/>
                    <a:pt x="3788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97" y="68"/>
                    <a:pt x="1988" y="0"/>
                    <a:pt x="1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3" name="任意多边形: 形状 792">
              <a:extLst>
                <a:ext uri="{FF2B5EF4-FFF2-40B4-BE49-F238E27FC236}">
                  <a16:creationId xmlns:a16="http://schemas.microsoft.com/office/drawing/2014/main" id="{5B79BACB-98BC-70C4-83B3-3CEE1A7BA666}"/>
                </a:ext>
              </a:extLst>
            </p:cNvPr>
            <p:cNvSpPr/>
            <p:nvPr/>
          </p:nvSpPr>
          <p:spPr>
            <a:xfrm>
              <a:off x="5678824" y="24032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3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3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73 h 20282"/>
                <a:gd name="connsiteX9" fmla="*/ 7017 w 10731"/>
                <a:gd name="connsiteY9" fmla="*/ 10304 h 20282"/>
                <a:gd name="connsiteX10" fmla="*/ 8629 w 10731"/>
                <a:gd name="connsiteY10" fmla="*/ 8161 h 20282"/>
                <a:gd name="connsiteX11" fmla="*/ 8303 w 10731"/>
                <a:gd name="connsiteY11" fmla="*/ 3292 h 20282"/>
                <a:gd name="connsiteX12" fmla="*/ 5578 w 10731"/>
                <a:gd name="connsiteY12" fmla="*/ 874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3" y="4115"/>
                  </a:cubicBezTo>
                  <a:cubicBezTo>
                    <a:pt x="57" y="4732"/>
                    <a:pt x="-12" y="5366"/>
                    <a:pt x="74" y="5984"/>
                  </a:cubicBezTo>
                  <a:cubicBezTo>
                    <a:pt x="331" y="7955"/>
                    <a:pt x="365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8" y="18637"/>
                    <a:pt x="4223" y="19888"/>
                  </a:cubicBezTo>
                  <a:cubicBezTo>
                    <a:pt x="4874" y="20163"/>
                    <a:pt x="5578" y="20283"/>
                    <a:pt x="6263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73"/>
                  </a:cubicBezTo>
                  <a:lnTo>
                    <a:pt x="7017" y="10304"/>
                  </a:lnTo>
                  <a:cubicBezTo>
                    <a:pt x="7532" y="9533"/>
                    <a:pt x="8046" y="8744"/>
                    <a:pt x="8629" y="8161"/>
                  </a:cubicBezTo>
                  <a:cubicBezTo>
                    <a:pt x="10275" y="6567"/>
                    <a:pt x="9898" y="4784"/>
                    <a:pt x="8303" y="3292"/>
                  </a:cubicBezTo>
                  <a:cubicBezTo>
                    <a:pt x="7275" y="2332"/>
                    <a:pt x="6177" y="1423"/>
                    <a:pt x="5578" y="874"/>
                  </a:cubicBezTo>
                  <a:cubicBezTo>
                    <a:pt x="4309" y="309"/>
                    <a:pt x="3280" y="0"/>
                    <a:pt x="24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4" name="任意多边形: 形状 793">
              <a:extLst>
                <a:ext uri="{FF2B5EF4-FFF2-40B4-BE49-F238E27FC236}">
                  <a16:creationId xmlns:a16="http://schemas.microsoft.com/office/drawing/2014/main" id="{1AD2C687-615E-8960-915F-800AA7604134}"/>
                </a:ext>
              </a:extLst>
            </p:cNvPr>
            <p:cNvSpPr/>
            <p:nvPr/>
          </p:nvSpPr>
          <p:spPr>
            <a:xfrm>
              <a:off x="5662385" y="2395808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30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30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5" name="任意多边形: 形状 794">
              <a:extLst>
                <a:ext uri="{FF2B5EF4-FFF2-40B4-BE49-F238E27FC236}">
                  <a16:creationId xmlns:a16="http://schemas.microsoft.com/office/drawing/2014/main" id="{12331A40-E348-16D7-7978-87DC19C00BF7}"/>
                </a:ext>
              </a:extLst>
            </p:cNvPr>
            <p:cNvSpPr/>
            <p:nvPr/>
          </p:nvSpPr>
          <p:spPr>
            <a:xfrm>
              <a:off x="5731077" y="21931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2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6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2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68" y="86"/>
                    <a:pt x="4074" y="0"/>
                    <a:pt x="3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6" name="任意多边形: 形状 795">
              <a:extLst>
                <a:ext uri="{FF2B5EF4-FFF2-40B4-BE49-F238E27FC236}">
                  <a16:creationId xmlns:a16="http://schemas.microsoft.com/office/drawing/2014/main" id="{E4F95C33-A551-DCC4-04E1-A7085AF449F3}"/>
                </a:ext>
              </a:extLst>
            </p:cNvPr>
            <p:cNvSpPr/>
            <p:nvPr/>
          </p:nvSpPr>
          <p:spPr>
            <a:xfrm>
              <a:off x="5840847" y="2331960"/>
              <a:ext cx="6916" cy="7389"/>
            </a:xfrm>
            <a:custGeom>
              <a:avLst/>
              <a:gdLst>
                <a:gd name="connsiteX0" fmla="*/ 2849 w 6916"/>
                <a:gd name="connsiteY0" fmla="*/ 0 h 7389"/>
                <a:gd name="connsiteX1" fmla="*/ 123 w 6916"/>
                <a:gd name="connsiteY1" fmla="*/ 2349 h 7389"/>
                <a:gd name="connsiteX2" fmla="*/ 2146 w 6916"/>
                <a:gd name="connsiteY2" fmla="*/ 7115 h 7389"/>
                <a:gd name="connsiteX3" fmla="*/ 3895 w 6916"/>
                <a:gd name="connsiteY3" fmla="*/ 7389 h 7389"/>
                <a:gd name="connsiteX4" fmla="*/ 6878 w 6916"/>
                <a:gd name="connsiteY4" fmla="*/ 4852 h 7389"/>
                <a:gd name="connsiteX5" fmla="*/ 3741 w 6916"/>
                <a:gd name="connsiteY5" fmla="*/ 137 h 7389"/>
                <a:gd name="connsiteX6" fmla="*/ 2849 w 691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6" h="7389">
                  <a:moveTo>
                    <a:pt x="2849" y="0"/>
                  </a:moveTo>
                  <a:cubicBezTo>
                    <a:pt x="1477" y="0"/>
                    <a:pt x="586" y="909"/>
                    <a:pt x="123" y="2349"/>
                  </a:cubicBezTo>
                  <a:cubicBezTo>
                    <a:pt x="-357" y="4475"/>
                    <a:pt x="620" y="6669"/>
                    <a:pt x="2146" y="7115"/>
                  </a:cubicBezTo>
                  <a:cubicBezTo>
                    <a:pt x="2780" y="7304"/>
                    <a:pt x="3364" y="7389"/>
                    <a:pt x="3895" y="7389"/>
                  </a:cubicBezTo>
                  <a:cubicBezTo>
                    <a:pt x="5558" y="7389"/>
                    <a:pt x="6655" y="6498"/>
                    <a:pt x="6878" y="4852"/>
                  </a:cubicBezTo>
                  <a:cubicBezTo>
                    <a:pt x="7170" y="2829"/>
                    <a:pt x="5764" y="634"/>
                    <a:pt x="3741" y="137"/>
                  </a:cubicBezTo>
                  <a:cubicBezTo>
                    <a:pt x="3415" y="34"/>
                    <a:pt x="3123" y="0"/>
                    <a:pt x="2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7" name="任意多边形: 形状 796">
              <a:extLst>
                <a:ext uri="{FF2B5EF4-FFF2-40B4-BE49-F238E27FC236}">
                  <a16:creationId xmlns:a16="http://schemas.microsoft.com/office/drawing/2014/main" id="{1E611743-1C29-FCCD-03E1-B424BAA368A4}"/>
                </a:ext>
              </a:extLst>
            </p:cNvPr>
            <p:cNvSpPr/>
            <p:nvPr/>
          </p:nvSpPr>
          <p:spPr>
            <a:xfrm>
              <a:off x="5823910" y="2379726"/>
              <a:ext cx="10612" cy="4234"/>
            </a:xfrm>
            <a:custGeom>
              <a:avLst/>
              <a:gdLst>
                <a:gd name="connsiteX0" fmla="*/ 5675 w 10612"/>
                <a:gd name="connsiteY0" fmla="*/ 0 h 4234"/>
                <a:gd name="connsiteX1" fmla="*/ 4183 w 10612"/>
                <a:gd name="connsiteY1" fmla="*/ 326 h 4234"/>
                <a:gd name="connsiteX2" fmla="*/ 0 w 10612"/>
                <a:gd name="connsiteY2" fmla="*/ 4235 h 4234"/>
                <a:gd name="connsiteX3" fmla="*/ 10613 w 10612"/>
                <a:gd name="connsiteY3" fmla="*/ 3292 h 4234"/>
                <a:gd name="connsiteX4" fmla="*/ 9636 w 10612"/>
                <a:gd name="connsiteY4" fmla="*/ 2092 h 4234"/>
                <a:gd name="connsiteX5" fmla="*/ 5675 w 10612"/>
                <a:gd name="connsiteY5" fmla="*/ 0 h 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12" h="4234">
                  <a:moveTo>
                    <a:pt x="5675" y="0"/>
                  </a:moveTo>
                  <a:cubicBezTo>
                    <a:pt x="5195" y="0"/>
                    <a:pt x="4681" y="103"/>
                    <a:pt x="4183" y="326"/>
                  </a:cubicBezTo>
                  <a:cubicBezTo>
                    <a:pt x="2349" y="1114"/>
                    <a:pt x="857" y="2418"/>
                    <a:pt x="0" y="4235"/>
                  </a:cubicBezTo>
                  <a:cubicBezTo>
                    <a:pt x="3515" y="3892"/>
                    <a:pt x="7064" y="3583"/>
                    <a:pt x="10613" y="3292"/>
                  </a:cubicBezTo>
                  <a:cubicBezTo>
                    <a:pt x="10338" y="2863"/>
                    <a:pt x="10013" y="2469"/>
                    <a:pt x="9636" y="2092"/>
                  </a:cubicBezTo>
                  <a:cubicBezTo>
                    <a:pt x="8487" y="909"/>
                    <a:pt x="7133" y="0"/>
                    <a:pt x="56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8" name="任意多边形: 形状 797">
              <a:extLst>
                <a:ext uri="{FF2B5EF4-FFF2-40B4-BE49-F238E27FC236}">
                  <a16:creationId xmlns:a16="http://schemas.microsoft.com/office/drawing/2014/main" id="{202A93E6-DE65-BBEE-725C-4342F1CDA963}"/>
                </a:ext>
              </a:extLst>
            </p:cNvPr>
            <p:cNvSpPr/>
            <p:nvPr/>
          </p:nvSpPr>
          <p:spPr>
            <a:xfrm>
              <a:off x="5823190" y="2383017"/>
              <a:ext cx="12447" cy="3926"/>
            </a:xfrm>
            <a:custGeom>
              <a:avLst/>
              <a:gdLst>
                <a:gd name="connsiteX0" fmla="*/ 11333 w 12447"/>
                <a:gd name="connsiteY0" fmla="*/ 0 h 3926"/>
                <a:gd name="connsiteX1" fmla="*/ 720 w 12447"/>
                <a:gd name="connsiteY1" fmla="*/ 943 h 3926"/>
                <a:gd name="connsiteX2" fmla="*/ 51 w 12447"/>
                <a:gd name="connsiteY2" fmla="*/ 3137 h 3926"/>
                <a:gd name="connsiteX3" fmla="*/ 0 w 12447"/>
                <a:gd name="connsiteY3" fmla="*/ 3926 h 3926"/>
                <a:gd name="connsiteX4" fmla="*/ 12447 w 12447"/>
                <a:gd name="connsiteY4" fmla="*/ 2829 h 3926"/>
                <a:gd name="connsiteX5" fmla="*/ 12413 w 12447"/>
                <a:gd name="connsiteY5" fmla="*/ 2623 h 3926"/>
                <a:gd name="connsiteX6" fmla="*/ 11333 w 12447"/>
                <a:gd name="connsiteY6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47" h="3926">
                  <a:moveTo>
                    <a:pt x="11333" y="0"/>
                  </a:moveTo>
                  <a:cubicBezTo>
                    <a:pt x="7784" y="274"/>
                    <a:pt x="4252" y="600"/>
                    <a:pt x="720" y="943"/>
                  </a:cubicBezTo>
                  <a:cubicBezTo>
                    <a:pt x="411" y="1612"/>
                    <a:pt x="188" y="2332"/>
                    <a:pt x="51" y="3137"/>
                  </a:cubicBezTo>
                  <a:cubicBezTo>
                    <a:pt x="0" y="3412"/>
                    <a:pt x="0" y="3686"/>
                    <a:pt x="0" y="3926"/>
                  </a:cubicBezTo>
                  <a:cubicBezTo>
                    <a:pt x="4149" y="3532"/>
                    <a:pt x="8298" y="3155"/>
                    <a:pt x="12447" y="2829"/>
                  </a:cubicBezTo>
                  <a:lnTo>
                    <a:pt x="12413" y="2623"/>
                  </a:lnTo>
                  <a:cubicBezTo>
                    <a:pt x="12224" y="1646"/>
                    <a:pt x="11847" y="789"/>
                    <a:pt x="11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9" name="任意多边形: 形状 798">
              <a:extLst>
                <a:ext uri="{FF2B5EF4-FFF2-40B4-BE49-F238E27FC236}">
                  <a16:creationId xmlns:a16="http://schemas.microsoft.com/office/drawing/2014/main" id="{92E1E063-B991-B4CE-5457-E56EDBFB7CBE}"/>
                </a:ext>
              </a:extLst>
            </p:cNvPr>
            <p:cNvSpPr/>
            <p:nvPr/>
          </p:nvSpPr>
          <p:spPr>
            <a:xfrm>
              <a:off x="5764646" y="22015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66" y="0"/>
                    <a:pt x="349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0" name="任意多边形: 形状 799">
              <a:extLst>
                <a:ext uri="{FF2B5EF4-FFF2-40B4-BE49-F238E27FC236}">
                  <a16:creationId xmlns:a16="http://schemas.microsoft.com/office/drawing/2014/main" id="{F33BC61A-3539-73F4-947F-9B471726CD5C}"/>
                </a:ext>
              </a:extLst>
            </p:cNvPr>
            <p:cNvSpPr/>
            <p:nvPr/>
          </p:nvSpPr>
          <p:spPr>
            <a:xfrm>
              <a:off x="5759270" y="2316375"/>
              <a:ext cx="24040" cy="16819"/>
            </a:xfrm>
            <a:custGeom>
              <a:avLst/>
              <a:gdLst>
                <a:gd name="connsiteX0" fmla="*/ 19669 w 24040"/>
                <a:gd name="connsiteY0" fmla="*/ 2434 h 16819"/>
                <a:gd name="connsiteX1" fmla="*/ 19926 w 24040"/>
                <a:gd name="connsiteY1" fmla="*/ 16271 h 16819"/>
                <a:gd name="connsiteX2" fmla="*/ 23338 w 24040"/>
                <a:gd name="connsiteY2" fmla="*/ 12087 h 16819"/>
                <a:gd name="connsiteX3" fmla="*/ 21418 w 24040"/>
                <a:gd name="connsiteY3" fmla="*/ 3497 h 16819"/>
                <a:gd name="connsiteX4" fmla="*/ 19669 w 24040"/>
                <a:gd name="connsiteY4" fmla="*/ 2434 h 16819"/>
                <a:gd name="connsiteX5" fmla="*/ 3295 w 24040"/>
                <a:gd name="connsiteY5" fmla="*/ 0 h 16819"/>
                <a:gd name="connsiteX6" fmla="*/ 107 w 24040"/>
                <a:gd name="connsiteY6" fmla="*/ 5315 h 16819"/>
                <a:gd name="connsiteX7" fmla="*/ 2370 w 24040"/>
                <a:gd name="connsiteY7" fmla="*/ 11641 h 16819"/>
                <a:gd name="connsiteX8" fmla="*/ 4787 w 24040"/>
                <a:gd name="connsiteY8" fmla="*/ 13167 h 16819"/>
                <a:gd name="connsiteX9" fmla="*/ 4942 w 24040"/>
                <a:gd name="connsiteY9" fmla="*/ 13167 h 16819"/>
                <a:gd name="connsiteX10" fmla="*/ 9708 w 24040"/>
                <a:gd name="connsiteY10" fmla="*/ 10407 h 16819"/>
                <a:gd name="connsiteX11" fmla="*/ 9742 w 24040"/>
                <a:gd name="connsiteY11" fmla="*/ 10544 h 16819"/>
                <a:gd name="connsiteX12" fmla="*/ 10377 w 24040"/>
                <a:gd name="connsiteY12" fmla="*/ 12344 h 16819"/>
                <a:gd name="connsiteX13" fmla="*/ 14354 w 24040"/>
                <a:gd name="connsiteY13" fmla="*/ 16819 h 16819"/>
                <a:gd name="connsiteX14" fmla="*/ 14080 w 24040"/>
                <a:gd name="connsiteY14" fmla="*/ 1286 h 16819"/>
                <a:gd name="connsiteX15" fmla="*/ 10445 w 24040"/>
                <a:gd name="connsiteY15" fmla="*/ 2315 h 16819"/>
                <a:gd name="connsiteX16" fmla="*/ 10136 w 24040"/>
                <a:gd name="connsiteY16" fmla="*/ 2623 h 16819"/>
                <a:gd name="connsiteX17" fmla="*/ 8268 w 24040"/>
                <a:gd name="connsiteY17" fmla="*/ 806 h 16819"/>
                <a:gd name="connsiteX18" fmla="*/ 4770 w 24040"/>
                <a:gd name="connsiteY18" fmla="*/ 103 h 16819"/>
                <a:gd name="connsiteX19" fmla="*/ 3295 w 24040"/>
                <a:gd name="connsiteY19" fmla="*/ 0 h 1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040" h="16819">
                  <a:moveTo>
                    <a:pt x="19669" y="2434"/>
                  </a:moveTo>
                  <a:cubicBezTo>
                    <a:pt x="19652" y="7047"/>
                    <a:pt x="19755" y="11658"/>
                    <a:pt x="19926" y="16271"/>
                  </a:cubicBezTo>
                  <a:cubicBezTo>
                    <a:pt x="21418" y="15379"/>
                    <a:pt x="22532" y="13905"/>
                    <a:pt x="23338" y="12087"/>
                  </a:cubicBezTo>
                  <a:cubicBezTo>
                    <a:pt x="24727" y="8710"/>
                    <a:pt x="24041" y="5623"/>
                    <a:pt x="21418" y="3497"/>
                  </a:cubicBezTo>
                  <a:cubicBezTo>
                    <a:pt x="20938" y="3103"/>
                    <a:pt x="20338" y="2743"/>
                    <a:pt x="19669" y="2434"/>
                  </a:cubicBezTo>
                  <a:moveTo>
                    <a:pt x="3295" y="0"/>
                  </a:moveTo>
                  <a:cubicBezTo>
                    <a:pt x="501" y="0"/>
                    <a:pt x="-322" y="1629"/>
                    <a:pt x="107" y="5315"/>
                  </a:cubicBezTo>
                  <a:cubicBezTo>
                    <a:pt x="398" y="7681"/>
                    <a:pt x="1324" y="9653"/>
                    <a:pt x="2370" y="11641"/>
                  </a:cubicBezTo>
                  <a:cubicBezTo>
                    <a:pt x="2884" y="12636"/>
                    <a:pt x="3724" y="13116"/>
                    <a:pt x="4787" y="13167"/>
                  </a:cubicBezTo>
                  <a:cubicBezTo>
                    <a:pt x="4839" y="13167"/>
                    <a:pt x="4890" y="13167"/>
                    <a:pt x="4942" y="13167"/>
                  </a:cubicBezTo>
                  <a:cubicBezTo>
                    <a:pt x="6450" y="13167"/>
                    <a:pt x="8336" y="11967"/>
                    <a:pt x="9708" y="10407"/>
                  </a:cubicBezTo>
                  <a:lnTo>
                    <a:pt x="9742" y="10544"/>
                  </a:lnTo>
                  <a:cubicBezTo>
                    <a:pt x="9879" y="11161"/>
                    <a:pt x="10153" y="11744"/>
                    <a:pt x="10377" y="12344"/>
                  </a:cubicBezTo>
                  <a:cubicBezTo>
                    <a:pt x="11217" y="14522"/>
                    <a:pt x="12503" y="16133"/>
                    <a:pt x="14354" y="16819"/>
                  </a:cubicBezTo>
                  <a:cubicBezTo>
                    <a:pt x="14148" y="11641"/>
                    <a:pt x="14045" y="6463"/>
                    <a:pt x="14080" y="1286"/>
                  </a:cubicBezTo>
                  <a:cubicBezTo>
                    <a:pt x="12605" y="1320"/>
                    <a:pt x="11285" y="1646"/>
                    <a:pt x="10445" y="2315"/>
                  </a:cubicBezTo>
                  <a:lnTo>
                    <a:pt x="10136" y="2623"/>
                  </a:lnTo>
                  <a:cubicBezTo>
                    <a:pt x="9605" y="1834"/>
                    <a:pt x="8971" y="1166"/>
                    <a:pt x="8268" y="806"/>
                  </a:cubicBezTo>
                  <a:cubicBezTo>
                    <a:pt x="7102" y="566"/>
                    <a:pt x="5953" y="291"/>
                    <a:pt x="4770" y="103"/>
                  </a:cubicBezTo>
                  <a:cubicBezTo>
                    <a:pt x="4239" y="51"/>
                    <a:pt x="3741" y="0"/>
                    <a:pt x="32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1" name="任意多边形: 形状 800">
              <a:extLst>
                <a:ext uri="{FF2B5EF4-FFF2-40B4-BE49-F238E27FC236}">
                  <a16:creationId xmlns:a16="http://schemas.microsoft.com/office/drawing/2014/main" id="{8CC57569-C981-C38A-E435-B7162935A415}"/>
                </a:ext>
              </a:extLst>
            </p:cNvPr>
            <p:cNvSpPr/>
            <p:nvPr/>
          </p:nvSpPr>
          <p:spPr>
            <a:xfrm>
              <a:off x="5773360" y="2317678"/>
              <a:ext cx="5853" cy="15893"/>
            </a:xfrm>
            <a:custGeom>
              <a:avLst/>
              <a:gdLst>
                <a:gd name="connsiteX0" fmla="*/ 247 w 5853"/>
                <a:gd name="connsiteY0" fmla="*/ 0 h 15893"/>
                <a:gd name="connsiteX1" fmla="*/ 7 w 5853"/>
                <a:gd name="connsiteY1" fmla="*/ 0 h 15893"/>
                <a:gd name="connsiteX2" fmla="*/ 281 w 5853"/>
                <a:gd name="connsiteY2" fmla="*/ 15533 h 15893"/>
                <a:gd name="connsiteX3" fmla="*/ 2407 w 5853"/>
                <a:gd name="connsiteY3" fmla="*/ 15893 h 15893"/>
                <a:gd name="connsiteX4" fmla="*/ 2767 w 5853"/>
                <a:gd name="connsiteY4" fmla="*/ 15876 h 15893"/>
                <a:gd name="connsiteX5" fmla="*/ 5853 w 5853"/>
                <a:gd name="connsiteY5" fmla="*/ 14968 h 15893"/>
                <a:gd name="connsiteX6" fmla="*/ 5596 w 5853"/>
                <a:gd name="connsiteY6" fmla="*/ 1131 h 15893"/>
                <a:gd name="connsiteX7" fmla="*/ 247 w 5853"/>
                <a:gd name="connsiteY7" fmla="*/ 0 h 1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3" h="15893">
                  <a:moveTo>
                    <a:pt x="247" y="0"/>
                  </a:moveTo>
                  <a:cubicBezTo>
                    <a:pt x="161" y="0"/>
                    <a:pt x="92" y="0"/>
                    <a:pt x="7" y="0"/>
                  </a:cubicBezTo>
                  <a:cubicBezTo>
                    <a:pt x="-28" y="5178"/>
                    <a:pt x="75" y="10355"/>
                    <a:pt x="281" y="15533"/>
                  </a:cubicBezTo>
                  <a:cubicBezTo>
                    <a:pt x="915" y="15773"/>
                    <a:pt x="1635" y="15893"/>
                    <a:pt x="2407" y="15893"/>
                  </a:cubicBezTo>
                  <a:cubicBezTo>
                    <a:pt x="2527" y="15893"/>
                    <a:pt x="2647" y="15893"/>
                    <a:pt x="2767" y="15876"/>
                  </a:cubicBezTo>
                  <a:cubicBezTo>
                    <a:pt x="3933" y="15825"/>
                    <a:pt x="4962" y="15499"/>
                    <a:pt x="5853" y="14968"/>
                  </a:cubicBezTo>
                  <a:cubicBezTo>
                    <a:pt x="5664" y="10355"/>
                    <a:pt x="5579" y="5726"/>
                    <a:pt x="5596" y="1131"/>
                  </a:cubicBezTo>
                  <a:cubicBezTo>
                    <a:pt x="3984" y="411"/>
                    <a:pt x="2012" y="0"/>
                    <a:pt x="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2" name="任意多边形: 形状 801">
              <a:extLst>
                <a:ext uri="{FF2B5EF4-FFF2-40B4-BE49-F238E27FC236}">
                  <a16:creationId xmlns:a16="http://schemas.microsoft.com/office/drawing/2014/main" id="{A55A27EF-B35F-8D5E-73AD-B23B76DB49CC}"/>
                </a:ext>
              </a:extLst>
            </p:cNvPr>
            <p:cNvSpPr/>
            <p:nvPr/>
          </p:nvSpPr>
          <p:spPr>
            <a:xfrm>
              <a:off x="5818282" y="2350802"/>
              <a:ext cx="20532" cy="17402"/>
            </a:xfrm>
            <a:custGeom>
              <a:avLst/>
              <a:gdLst>
                <a:gd name="connsiteX0" fmla="*/ 10823 w 20532"/>
                <a:gd name="connsiteY0" fmla="*/ 0 h 17402"/>
                <a:gd name="connsiteX1" fmla="*/ 7034 w 20532"/>
                <a:gd name="connsiteY1" fmla="*/ 806 h 17402"/>
                <a:gd name="connsiteX2" fmla="*/ 56 w 20532"/>
                <a:gd name="connsiteY2" fmla="*/ 8658 h 17402"/>
                <a:gd name="connsiteX3" fmla="*/ 8200 w 20532"/>
                <a:gd name="connsiteY3" fmla="*/ 17402 h 17402"/>
                <a:gd name="connsiteX4" fmla="*/ 9451 w 20532"/>
                <a:gd name="connsiteY4" fmla="*/ 17299 h 17402"/>
                <a:gd name="connsiteX5" fmla="*/ 15658 w 20532"/>
                <a:gd name="connsiteY5" fmla="*/ 15156 h 17402"/>
                <a:gd name="connsiteX6" fmla="*/ 20510 w 20532"/>
                <a:gd name="connsiteY6" fmla="*/ 7955 h 17402"/>
                <a:gd name="connsiteX7" fmla="*/ 15178 w 20532"/>
                <a:gd name="connsiteY7" fmla="*/ 1046 h 17402"/>
                <a:gd name="connsiteX8" fmla="*/ 10823 w 20532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2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1" y="17299"/>
                  </a:cubicBezTo>
                  <a:cubicBezTo>
                    <a:pt x="11577" y="16956"/>
                    <a:pt x="13703" y="16151"/>
                    <a:pt x="15658" y="15156"/>
                  </a:cubicBezTo>
                  <a:cubicBezTo>
                    <a:pt x="18435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55" y="343"/>
                    <a:pt x="12281" y="0"/>
                    <a:pt x="108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3" name="任意多边形: 形状 802">
              <a:extLst>
                <a:ext uri="{FF2B5EF4-FFF2-40B4-BE49-F238E27FC236}">
                  <a16:creationId xmlns:a16="http://schemas.microsoft.com/office/drawing/2014/main" id="{8CD3D344-839F-F997-4402-EE324B712AE6}"/>
                </a:ext>
              </a:extLst>
            </p:cNvPr>
            <p:cNvSpPr/>
            <p:nvPr/>
          </p:nvSpPr>
          <p:spPr>
            <a:xfrm>
              <a:off x="5843792" y="2351471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29 w 6824"/>
                <a:gd name="connsiteY1" fmla="*/ 1646 h 6892"/>
                <a:gd name="connsiteX2" fmla="*/ 1635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4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29" y="1646"/>
                  </a:cubicBezTo>
                  <a:cubicBezTo>
                    <a:pt x="-353" y="3378"/>
                    <a:pt x="195" y="4938"/>
                    <a:pt x="1635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7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4" y="120"/>
                  </a:cubicBezTo>
                  <a:cubicBezTo>
                    <a:pt x="4944" y="34"/>
                    <a:pt x="4756" y="0"/>
                    <a:pt x="44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4" name="任意多边形: 形状 803">
              <a:extLst>
                <a:ext uri="{FF2B5EF4-FFF2-40B4-BE49-F238E27FC236}">
                  <a16:creationId xmlns:a16="http://schemas.microsoft.com/office/drawing/2014/main" id="{1E5F4308-0D05-DA75-A521-01159AA2C57A}"/>
                </a:ext>
              </a:extLst>
            </p:cNvPr>
            <p:cNvSpPr/>
            <p:nvPr/>
          </p:nvSpPr>
          <p:spPr>
            <a:xfrm>
              <a:off x="5744021" y="2337395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5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6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1" y="6944"/>
                    <a:pt x="6132" y="5829"/>
                    <a:pt x="6372" y="4132"/>
                  </a:cubicBezTo>
                  <a:cubicBezTo>
                    <a:pt x="6646" y="2246"/>
                    <a:pt x="5995" y="806"/>
                    <a:pt x="4315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5" name="任意多边形: 形状 804">
              <a:extLst>
                <a:ext uri="{FF2B5EF4-FFF2-40B4-BE49-F238E27FC236}">
                  <a16:creationId xmlns:a16="http://schemas.microsoft.com/office/drawing/2014/main" id="{574BEC73-F4EB-624A-5B3D-0B6979951077}"/>
                </a:ext>
              </a:extLst>
            </p:cNvPr>
            <p:cNvSpPr/>
            <p:nvPr/>
          </p:nvSpPr>
          <p:spPr>
            <a:xfrm>
              <a:off x="5832184" y="22856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1 w 5207"/>
                <a:gd name="connsiteY1" fmla="*/ 1200 h 4646"/>
                <a:gd name="connsiteX2" fmla="*/ 1705 w 5207"/>
                <a:gd name="connsiteY2" fmla="*/ 4303 h 4646"/>
                <a:gd name="connsiteX3" fmla="*/ 2853 w 5207"/>
                <a:gd name="connsiteY3" fmla="*/ 4646 h 4646"/>
                <a:gd name="connsiteX4" fmla="*/ 5065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1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3" y="4646"/>
                  </a:cubicBezTo>
                  <a:cubicBezTo>
                    <a:pt x="3814" y="4646"/>
                    <a:pt x="4602" y="3892"/>
                    <a:pt x="5065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56" y="292"/>
                    <a:pt x="2254" y="0"/>
                    <a:pt x="16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6" name="任意多边形: 形状 805">
              <a:extLst>
                <a:ext uri="{FF2B5EF4-FFF2-40B4-BE49-F238E27FC236}">
                  <a16:creationId xmlns:a16="http://schemas.microsoft.com/office/drawing/2014/main" id="{5D72B5FE-B104-6EAE-A293-F7459CF2C316}"/>
                </a:ext>
              </a:extLst>
            </p:cNvPr>
            <p:cNvSpPr/>
            <p:nvPr/>
          </p:nvSpPr>
          <p:spPr>
            <a:xfrm>
              <a:off x="5828608" y="2155246"/>
              <a:ext cx="20628" cy="18036"/>
            </a:xfrm>
            <a:custGeom>
              <a:avLst/>
              <a:gdLst>
                <a:gd name="connsiteX0" fmla="*/ 11076 w 20628"/>
                <a:gd name="connsiteY0" fmla="*/ 0 h 18036"/>
                <a:gd name="connsiteX1" fmla="*/ 6001 w 20628"/>
                <a:gd name="connsiteY1" fmla="*/ 1440 h 18036"/>
                <a:gd name="connsiteX2" fmla="*/ 0 w 20628"/>
                <a:gd name="connsiteY2" fmla="*/ 10338 h 18036"/>
                <a:gd name="connsiteX3" fmla="*/ 8178 w 20628"/>
                <a:gd name="connsiteY3" fmla="*/ 18037 h 18036"/>
                <a:gd name="connsiteX4" fmla="*/ 10562 w 20628"/>
                <a:gd name="connsiteY4" fmla="*/ 17677 h 18036"/>
                <a:gd name="connsiteX5" fmla="*/ 16528 w 20628"/>
                <a:gd name="connsiteY5" fmla="*/ 14642 h 18036"/>
                <a:gd name="connsiteX6" fmla="*/ 20471 w 20628"/>
                <a:gd name="connsiteY6" fmla="*/ 6704 h 18036"/>
                <a:gd name="connsiteX7" fmla="*/ 14230 w 20628"/>
                <a:gd name="connsiteY7" fmla="*/ 514 h 18036"/>
                <a:gd name="connsiteX8" fmla="*/ 11076 w 20628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8" h="18036">
                  <a:moveTo>
                    <a:pt x="11076" y="0"/>
                  </a:moveTo>
                  <a:cubicBezTo>
                    <a:pt x="9259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2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85" y="172"/>
                    <a:pt x="12122" y="0"/>
                    <a:pt x="110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7" name="任意多边形: 形状 806">
              <a:extLst>
                <a:ext uri="{FF2B5EF4-FFF2-40B4-BE49-F238E27FC236}">
                  <a16:creationId xmlns:a16="http://schemas.microsoft.com/office/drawing/2014/main" id="{0B39119C-4A31-4102-BD93-B32A491B9D0B}"/>
                </a:ext>
              </a:extLst>
            </p:cNvPr>
            <p:cNvSpPr/>
            <p:nvPr/>
          </p:nvSpPr>
          <p:spPr>
            <a:xfrm>
              <a:off x="5753422" y="24186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52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8" name="任意多边形: 形状 807">
              <a:extLst>
                <a:ext uri="{FF2B5EF4-FFF2-40B4-BE49-F238E27FC236}">
                  <a16:creationId xmlns:a16="http://schemas.microsoft.com/office/drawing/2014/main" id="{C49CBFF1-F5B0-BBC6-1EBE-33F87980A7D0}"/>
                </a:ext>
              </a:extLst>
            </p:cNvPr>
            <p:cNvSpPr/>
            <p:nvPr/>
          </p:nvSpPr>
          <p:spPr>
            <a:xfrm>
              <a:off x="5727111" y="2379640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2 w 30416"/>
                <a:gd name="connsiteY4" fmla="*/ 4406 h 27123"/>
                <a:gd name="connsiteX5" fmla="*/ 10834 w 30416"/>
                <a:gd name="connsiteY5" fmla="*/ 4235 h 27123"/>
                <a:gd name="connsiteX6" fmla="*/ 5107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2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0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1" y="4629"/>
                    <a:pt x="14417" y="4629"/>
                  </a:cubicBezTo>
                  <a:cubicBezTo>
                    <a:pt x="13920" y="4629"/>
                    <a:pt x="13354" y="4509"/>
                    <a:pt x="12702" y="4406"/>
                  </a:cubicBezTo>
                  <a:cubicBezTo>
                    <a:pt x="12017" y="4286"/>
                    <a:pt x="11399" y="4235"/>
                    <a:pt x="10834" y="4235"/>
                  </a:cubicBezTo>
                  <a:cubicBezTo>
                    <a:pt x="7902" y="4235"/>
                    <a:pt x="6428" y="5881"/>
                    <a:pt x="5107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1" y="24157"/>
                    <a:pt x="3376" y="24603"/>
                  </a:cubicBezTo>
                  <a:cubicBezTo>
                    <a:pt x="4850" y="26283"/>
                    <a:pt x="6307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2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5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1" y="13390"/>
                    <a:pt x="29847" y="12482"/>
                    <a:pt x="30276" y="10921"/>
                  </a:cubicBezTo>
                  <a:cubicBezTo>
                    <a:pt x="30791" y="9001"/>
                    <a:pt x="29830" y="7732"/>
                    <a:pt x="28390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33" y="754"/>
                    <a:pt x="23230" y="0"/>
                    <a:pt x="220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9" name="任意多边形: 形状 808">
              <a:extLst>
                <a:ext uri="{FF2B5EF4-FFF2-40B4-BE49-F238E27FC236}">
                  <a16:creationId xmlns:a16="http://schemas.microsoft.com/office/drawing/2014/main" id="{35DCFF17-5BCE-171F-7C3F-A7893FE0E8CB}"/>
                </a:ext>
              </a:extLst>
            </p:cNvPr>
            <p:cNvSpPr/>
            <p:nvPr/>
          </p:nvSpPr>
          <p:spPr>
            <a:xfrm>
              <a:off x="5771353" y="2233976"/>
              <a:ext cx="4849" cy="4337"/>
            </a:xfrm>
            <a:custGeom>
              <a:avLst/>
              <a:gdLst>
                <a:gd name="connsiteX0" fmla="*/ 2099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2 w 4849"/>
                <a:gd name="connsiteY3" fmla="*/ 4338 h 4337"/>
                <a:gd name="connsiteX4" fmla="*/ 4688 w 4849"/>
                <a:gd name="connsiteY4" fmla="*/ 2572 h 4337"/>
                <a:gd name="connsiteX5" fmla="*/ 3420 w 4849"/>
                <a:gd name="connsiteY5" fmla="*/ 274 h 4337"/>
                <a:gd name="connsiteX6" fmla="*/ 2099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099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2" y="4338"/>
                  </a:cubicBezTo>
                  <a:cubicBezTo>
                    <a:pt x="3162" y="4338"/>
                    <a:pt x="4174" y="3858"/>
                    <a:pt x="4688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22" y="86"/>
                    <a:pt x="2494" y="0"/>
                    <a:pt x="20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0" name="任意多边形: 形状 809">
              <a:extLst>
                <a:ext uri="{FF2B5EF4-FFF2-40B4-BE49-F238E27FC236}">
                  <a16:creationId xmlns:a16="http://schemas.microsoft.com/office/drawing/2014/main" id="{0651A109-B7FC-3658-E16B-318E0C540A69}"/>
                </a:ext>
              </a:extLst>
            </p:cNvPr>
            <p:cNvSpPr/>
            <p:nvPr/>
          </p:nvSpPr>
          <p:spPr>
            <a:xfrm>
              <a:off x="5727848" y="2330331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1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27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1" y="154"/>
                  </a:cubicBezTo>
                  <a:cubicBezTo>
                    <a:pt x="4285" y="51"/>
                    <a:pt x="3942" y="0"/>
                    <a:pt x="361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1" name="任意多边形: 形状 810">
              <a:extLst>
                <a:ext uri="{FF2B5EF4-FFF2-40B4-BE49-F238E27FC236}">
                  <a16:creationId xmlns:a16="http://schemas.microsoft.com/office/drawing/2014/main" id="{8AB4B844-FE26-1881-BDA7-D29499EAAC19}"/>
                </a:ext>
              </a:extLst>
            </p:cNvPr>
            <p:cNvSpPr/>
            <p:nvPr/>
          </p:nvSpPr>
          <p:spPr>
            <a:xfrm>
              <a:off x="5764123" y="2130129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97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75" y="17"/>
                    <a:pt x="4340" y="17"/>
                    <a:pt x="4323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2" name="任意多边形: 形状 811">
              <a:extLst>
                <a:ext uri="{FF2B5EF4-FFF2-40B4-BE49-F238E27FC236}">
                  <a16:creationId xmlns:a16="http://schemas.microsoft.com/office/drawing/2014/main" id="{3F592454-B000-D49C-8056-7FC2F70AB7A6}"/>
                </a:ext>
              </a:extLst>
            </p:cNvPr>
            <p:cNvSpPr/>
            <p:nvPr/>
          </p:nvSpPr>
          <p:spPr>
            <a:xfrm>
              <a:off x="5757642" y="22943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8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1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2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8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5" y="11161"/>
                    <a:pt x="7273" y="11161"/>
                    <a:pt x="7307" y="11161"/>
                  </a:cubicBezTo>
                  <a:cubicBezTo>
                    <a:pt x="9278" y="11007"/>
                    <a:pt x="10616" y="9773"/>
                    <a:pt x="10941" y="7612"/>
                  </a:cubicBezTo>
                  <a:cubicBezTo>
                    <a:pt x="11268" y="5538"/>
                    <a:pt x="10890" y="3806"/>
                    <a:pt x="8884" y="3189"/>
                  </a:cubicBezTo>
                  <a:cubicBezTo>
                    <a:pt x="8679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2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3" name="任意多边形: 形状 812">
              <a:extLst>
                <a:ext uri="{FF2B5EF4-FFF2-40B4-BE49-F238E27FC236}">
                  <a16:creationId xmlns:a16="http://schemas.microsoft.com/office/drawing/2014/main" id="{2DB663FD-7D47-0C9A-D15A-7841D8497223}"/>
                </a:ext>
              </a:extLst>
            </p:cNvPr>
            <p:cNvSpPr/>
            <p:nvPr/>
          </p:nvSpPr>
          <p:spPr>
            <a:xfrm>
              <a:off x="5716127" y="22122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8" y="5503"/>
                    <a:pt x="-1276" y="8864"/>
                    <a:pt x="1467" y="10613"/>
                  </a:cubicBezTo>
                  <a:cubicBezTo>
                    <a:pt x="2067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7" y="0"/>
                    <a:pt x="3439" y="0"/>
                    <a:pt x="32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4" name="任意多边形: 形状 813">
              <a:extLst>
                <a:ext uri="{FF2B5EF4-FFF2-40B4-BE49-F238E27FC236}">
                  <a16:creationId xmlns:a16="http://schemas.microsoft.com/office/drawing/2014/main" id="{3F7A562D-52AD-3FC5-155E-D26AD3D88397}"/>
                </a:ext>
              </a:extLst>
            </p:cNvPr>
            <p:cNvSpPr/>
            <p:nvPr/>
          </p:nvSpPr>
          <p:spPr>
            <a:xfrm>
              <a:off x="5537321" y="2711893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7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5 h 13441"/>
                <a:gd name="connsiteX6" fmla="*/ 12801 w 12850"/>
                <a:gd name="connsiteY6" fmla="*/ 5024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60" y="309"/>
                    <a:pt x="4742" y="549"/>
                    <a:pt x="3577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5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5"/>
                  </a:cubicBezTo>
                  <a:cubicBezTo>
                    <a:pt x="11172" y="12259"/>
                    <a:pt x="13195" y="7972"/>
                    <a:pt x="12801" y="5024"/>
                  </a:cubicBezTo>
                  <a:cubicBezTo>
                    <a:pt x="12509" y="2709"/>
                    <a:pt x="9543" y="103"/>
                    <a:pt x="7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5" name="任意多边形: 形状 814">
              <a:extLst>
                <a:ext uri="{FF2B5EF4-FFF2-40B4-BE49-F238E27FC236}">
                  <a16:creationId xmlns:a16="http://schemas.microsoft.com/office/drawing/2014/main" id="{3CDEC0FB-149F-575D-165A-80EEAB135A46}"/>
                </a:ext>
              </a:extLst>
            </p:cNvPr>
            <p:cNvSpPr/>
            <p:nvPr/>
          </p:nvSpPr>
          <p:spPr>
            <a:xfrm>
              <a:off x="5915162" y="2147531"/>
              <a:ext cx="15441" cy="16733"/>
            </a:xfrm>
            <a:custGeom>
              <a:avLst/>
              <a:gdLst>
                <a:gd name="connsiteX0" fmla="*/ 8412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7 w 15441"/>
                <a:gd name="connsiteY9" fmla="*/ 720 h 16733"/>
                <a:gd name="connsiteX10" fmla="*/ 12321 w 15441"/>
                <a:gd name="connsiteY10" fmla="*/ 737 h 16733"/>
                <a:gd name="connsiteX11" fmla="*/ 8412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12" y="0"/>
                  </a:moveTo>
                  <a:cubicBezTo>
                    <a:pt x="7314" y="0"/>
                    <a:pt x="6320" y="206"/>
                    <a:pt x="5360" y="497"/>
                  </a:cubicBezTo>
                  <a:cubicBezTo>
                    <a:pt x="4623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60"/>
                    <a:pt x="12355" y="720"/>
                    <a:pt x="12287" y="720"/>
                  </a:cubicBezTo>
                  <a:cubicBezTo>
                    <a:pt x="12270" y="720"/>
                    <a:pt x="12287" y="720"/>
                    <a:pt x="12321" y="737"/>
                  </a:cubicBezTo>
                  <a:cubicBezTo>
                    <a:pt x="10795" y="223"/>
                    <a:pt x="9543" y="0"/>
                    <a:pt x="841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6" name="任意多边形: 形状 815">
              <a:extLst>
                <a:ext uri="{FF2B5EF4-FFF2-40B4-BE49-F238E27FC236}">
                  <a16:creationId xmlns:a16="http://schemas.microsoft.com/office/drawing/2014/main" id="{BB5E6C21-FDFA-E57B-5E44-72EED6519B82}"/>
                </a:ext>
              </a:extLst>
            </p:cNvPr>
            <p:cNvSpPr/>
            <p:nvPr/>
          </p:nvSpPr>
          <p:spPr>
            <a:xfrm>
              <a:off x="6029970" y="23093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49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00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3" y="6498"/>
                    <a:pt x="17202" y="5058"/>
                    <a:pt x="15368" y="3292"/>
                  </a:cubicBezTo>
                  <a:cubicBezTo>
                    <a:pt x="13070" y="1063"/>
                    <a:pt x="9984" y="0"/>
                    <a:pt x="68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7" name="任意多边形: 形状 816">
              <a:extLst>
                <a:ext uri="{FF2B5EF4-FFF2-40B4-BE49-F238E27FC236}">
                  <a16:creationId xmlns:a16="http://schemas.microsoft.com/office/drawing/2014/main" id="{49C63173-3759-534B-D0D9-1021113417B8}"/>
                </a:ext>
              </a:extLst>
            </p:cNvPr>
            <p:cNvSpPr/>
            <p:nvPr/>
          </p:nvSpPr>
          <p:spPr>
            <a:xfrm>
              <a:off x="5965099" y="21460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3" y="0"/>
                    <a:pt x="7938" y="51"/>
                    <a:pt x="7647" y="154"/>
                  </a:cubicBezTo>
                  <a:cubicBezTo>
                    <a:pt x="3978" y="1560"/>
                    <a:pt x="2709" y="5555"/>
                    <a:pt x="0" y="7835"/>
                  </a:cubicBezTo>
                  <a:cubicBezTo>
                    <a:pt x="69" y="8487"/>
                    <a:pt x="86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9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53" y="754"/>
                    <a:pt x="9481" y="0"/>
                    <a:pt x="8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8" name="任意多边形: 形状 817">
              <a:extLst>
                <a:ext uri="{FF2B5EF4-FFF2-40B4-BE49-F238E27FC236}">
                  <a16:creationId xmlns:a16="http://schemas.microsoft.com/office/drawing/2014/main" id="{30EA4DBC-BC11-E9ED-2667-3ADD220EE4AA}"/>
                </a:ext>
              </a:extLst>
            </p:cNvPr>
            <p:cNvSpPr/>
            <p:nvPr/>
          </p:nvSpPr>
          <p:spPr>
            <a:xfrm>
              <a:off x="5527100" y="2692982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0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55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59" y="223"/>
                    <a:pt x="3648" y="34"/>
                  </a:cubicBezTo>
                  <a:cubicBezTo>
                    <a:pt x="3528" y="0"/>
                    <a:pt x="3425" y="0"/>
                    <a:pt x="3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9" name="任意多边形: 形状 818">
              <a:extLst>
                <a:ext uri="{FF2B5EF4-FFF2-40B4-BE49-F238E27FC236}">
                  <a16:creationId xmlns:a16="http://schemas.microsoft.com/office/drawing/2014/main" id="{054D9B01-3B62-53BA-E15B-60E398ACA93F}"/>
                </a:ext>
              </a:extLst>
            </p:cNvPr>
            <p:cNvSpPr/>
            <p:nvPr/>
          </p:nvSpPr>
          <p:spPr>
            <a:xfrm>
              <a:off x="5543127" y="2836897"/>
              <a:ext cx="4019" cy="5246"/>
            </a:xfrm>
            <a:custGeom>
              <a:avLst/>
              <a:gdLst>
                <a:gd name="connsiteX0" fmla="*/ 617 w 4019"/>
                <a:gd name="connsiteY0" fmla="*/ 0 h 5246"/>
                <a:gd name="connsiteX1" fmla="*/ 0 w 4019"/>
                <a:gd name="connsiteY1" fmla="*/ 86 h 5246"/>
                <a:gd name="connsiteX2" fmla="*/ 3840 w 4019"/>
                <a:gd name="connsiteY2" fmla="*/ 5246 h 5246"/>
                <a:gd name="connsiteX3" fmla="*/ 4012 w 4019"/>
                <a:gd name="connsiteY3" fmla="*/ 4389 h 5246"/>
                <a:gd name="connsiteX4" fmla="*/ 909 w 4019"/>
                <a:gd name="connsiteY4" fmla="*/ 34 h 5246"/>
                <a:gd name="connsiteX5" fmla="*/ 617 w 4019"/>
                <a:gd name="connsiteY5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" h="5246">
                  <a:moveTo>
                    <a:pt x="617" y="0"/>
                  </a:moveTo>
                  <a:cubicBezTo>
                    <a:pt x="411" y="0"/>
                    <a:pt x="206" y="34"/>
                    <a:pt x="0" y="86"/>
                  </a:cubicBezTo>
                  <a:cubicBezTo>
                    <a:pt x="1269" y="1817"/>
                    <a:pt x="2537" y="3532"/>
                    <a:pt x="3840" y="5246"/>
                  </a:cubicBezTo>
                  <a:cubicBezTo>
                    <a:pt x="3961" y="4938"/>
                    <a:pt x="4046" y="4646"/>
                    <a:pt x="4012" y="4389"/>
                  </a:cubicBezTo>
                  <a:cubicBezTo>
                    <a:pt x="3823" y="2332"/>
                    <a:pt x="3241" y="411"/>
                    <a:pt x="909" y="34"/>
                  </a:cubicBezTo>
                  <a:cubicBezTo>
                    <a:pt x="806" y="17"/>
                    <a:pt x="703" y="0"/>
                    <a:pt x="6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0" name="任意多边形: 形状 819">
              <a:extLst>
                <a:ext uri="{FF2B5EF4-FFF2-40B4-BE49-F238E27FC236}">
                  <a16:creationId xmlns:a16="http://schemas.microsoft.com/office/drawing/2014/main" id="{465BD60D-CB99-8824-42FF-9B729BCD14E9}"/>
                </a:ext>
              </a:extLst>
            </p:cNvPr>
            <p:cNvSpPr/>
            <p:nvPr/>
          </p:nvSpPr>
          <p:spPr>
            <a:xfrm>
              <a:off x="5523084" y="2807768"/>
              <a:ext cx="2536" cy="3737"/>
            </a:xfrm>
            <a:custGeom>
              <a:avLst/>
              <a:gdLst>
                <a:gd name="connsiteX0" fmla="*/ 0 w 2536"/>
                <a:gd name="connsiteY0" fmla="*/ 0 h 3737"/>
                <a:gd name="connsiteX1" fmla="*/ 2434 w 2536"/>
                <a:gd name="connsiteY1" fmla="*/ 3737 h 3737"/>
                <a:gd name="connsiteX2" fmla="*/ 2366 w 2536"/>
                <a:gd name="connsiteY2" fmla="*/ 2229 h 3737"/>
                <a:gd name="connsiteX3" fmla="*/ 0 w 2536"/>
                <a:gd name="connsiteY3" fmla="*/ 0 h 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6" h="3737">
                  <a:moveTo>
                    <a:pt x="0" y="0"/>
                  </a:moveTo>
                  <a:cubicBezTo>
                    <a:pt x="806" y="1252"/>
                    <a:pt x="1612" y="2486"/>
                    <a:pt x="2434" y="3737"/>
                  </a:cubicBezTo>
                  <a:cubicBezTo>
                    <a:pt x="2572" y="3326"/>
                    <a:pt x="2589" y="2846"/>
                    <a:pt x="2366" y="2229"/>
                  </a:cubicBezTo>
                  <a:cubicBezTo>
                    <a:pt x="1869" y="909"/>
                    <a:pt x="977" y="360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1" name="任意多边形: 形状 820">
              <a:extLst>
                <a:ext uri="{FF2B5EF4-FFF2-40B4-BE49-F238E27FC236}">
                  <a16:creationId xmlns:a16="http://schemas.microsoft.com/office/drawing/2014/main" id="{E3AC5B75-A31C-37A2-4A4E-BE5B02574828}"/>
                </a:ext>
              </a:extLst>
            </p:cNvPr>
            <p:cNvSpPr/>
            <p:nvPr/>
          </p:nvSpPr>
          <p:spPr>
            <a:xfrm>
              <a:off x="5902788" y="2248720"/>
              <a:ext cx="4595" cy="4337"/>
            </a:xfrm>
            <a:custGeom>
              <a:avLst/>
              <a:gdLst>
                <a:gd name="connsiteX0" fmla="*/ 2664 w 4595"/>
                <a:gd name="connsiteY0" fmla="*/ 0 h 4337"/>
                <a:gd name="connsiteX1" fmla="*/ 41 w 4595"/>
                <a:gd name="connsiteY1" fmla="*/ 2092 h 4337"/>
                <a:gd name="connsiteX2" fmla="*/ 1618 w 4595"/>
                <a:gd name="connsiteY2" fmla="*/ 4321 h 4337"/>
                <a:gd name="connsiteX3" fmla="*/ 1858 w 4595"/>
                <a:gd name="connsiteY3" fmla="*/ 4338 h 4337"/>
                <a:gd name="connsiteX4" fmla="*/ 4550 w 4595"/>
                <a:gd name="connsiteY4" fmla="*/ 1800 h 4337"/>
                <a:gd name="connsiteX5" fmla="*/ 3195 w 4595"/>
                <a:gd name="connsiteY5" fmla="*/ 51 h 4337"/>
                <a:gd name="connsiteX6" fmla="*/ 2664 w 4595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5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89" y="4338"/>
                    <a:pt x="1858" y="4338"/>
                  </a:cubicBezTo>
                  <a:cubicBezTo>
                    <a:pt x="3349" y="4338"/>
                    <a:pt x="4207" y="3275"/>
                    <a:pt x="4550" y="1800"/>
                  </a:cubicBezTo>
                  <a:cubicBezTo>
                    <a:pt x="4790" y="789"/>
                    <a:pt x="4035" y="343"/>
                    <a:pt x="3195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2" name="任意多边形: 形状 821">
              <a:extLst>
                <a:ext uri="{FF2B5EF4-FFF2-40B4-BE49-F238E27FC236}">
                  <a16:creationId xmlns:a16="http://schemas.microsoft.com/office/drawing/2014/main" id="{7399BAC1-5915-968E-C90E-BC29BFDC8960}"/>
                </a:ext>
              </a:extLst>
            </p:cNvPr>
            <p:cNvSpPr/>
            <p:nvPr/>
          </p:nvSpPr>
          <p:spPr>
            <a:xfrm>
              <a:off x="5604797" y="24016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4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4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3" y="1474"/>
                    <a:pt x="6550" y="463"/>
                  </a:cubicBezTo>
                  <a:cubicBezTo>
                    <a:pt x="6190" y="137"/>
                    <a:pt x="5898" y="0"/>
                    <a:pt x="56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3" name="任意多边形: 形状 822">
              <a:extLst>
                <a:ext uri="{FF2B5EF4-FFF2-40B4-BE49-F238E27FC236}">
                  <a16:creationId xmlns:a16="http://schemas.microsoft.com/office/drawing/2014/main" id="{395E97C8-0261-373E-AFB1-A938874DDD05}"/>
                </a:ext>
              </a:extLst>
            </p:cNvPr>
            <p:cNvSpPr/>
            <p:nvPr/>
          </p:nvSpPr>
          <p:spPr>
            <a:xfrm>
              <a:off x="5678342" y="2254670"/>
              <a:ext cx="4576" cy="3874"/>
            </a:xfrm>
            <a:custGeom>
              <a:avLst/>
              <a:gdLst>
                <a:gd name="connsiteX0" fmla="*/ 2305 w 4576"/>
                <a:gd name="connsiteY0" fmla="*/ 0 h 3874"/>
                <a:gd name="connsiteX1" fmla="*/ 76 w 4576"/>
                <a:gd name="connsiteY1" fmla="*/ 1954 h 3874"/>
                <a:gd name="connsiteX2" fmla="*/ 1053 w 4576"/>
                <a:gd name="connsiteY2" fmla="*/ 3703 h 3874"/>
                <a:gd name="connsiteX3" fmla="*/ 2785 w 4576"/>
                <a:gd name="connsiteY3" fmla="*/ 3875 h 3874"/>
                <a:gd name="connsiteX4" fmla="*/ 4482 w 4576"/>
                <a:gd name="connsiteY4" fmla="*/ 2486 h 3874"/>
                <a:gd name="connsiteX5" fmla="*/ 3197 w 4576"/>
                <a:gd name="connsiteY5" fmla="*/ 120 h 3874"/>
                <a:gd name="connsiteX6" fmla="*/ 2305 w 4576"/>
                <a:gd name="connsiteY6" fmla="*/ 0 h 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74">
                  <a:moveTo>
                    <a:pt x="2305" y="0"/>
                  </a:moveTo>
                  <a:cubicBezTo>
                    <a:pt x="1242" y="0"/>
                    <a:pt x="402" y="600"/>
                    <a:pt x="76" y="1954"/>
                  </a:cubicBezTo>
                  <a:cubicBezTo>
                    <a:pt x="-112" y="2777"/>
                    <a:pt x="-9" y="3583"/>
                    <a:pt x="1053" y="3703"/>
                  </a:cubicBezTo>
                  <a:cubicBezTo>
                    <a:pt x="1619" y="3720"/>
                    <a:pt x="2237" y="3875"/>
                    <a:pt x="2785" y="3875"/>
                  </a:cubicBezTo>
                  <a:cubicBezTo>
                    <a:pt x="3523" y="3875"/>
                    <a:pt x="4157" y="3618"/>
                    <a:pt x="4482" y="2486"/>
                  </a:cubicBezTo>
                  <a:cubicBezTo>
                    <a:pt x="4808" y="1371"/>
                    <a:pt x="4260" y="394"/>
                    <a:pt x="3197" y="120"/>
                  </a:cubicBezTo>
                  <a:cubicBezTo>
                    <a:pt x="2888" y="51"/>
                    <a:pt x="2580" y="0"/>
                    <a:pt x="2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4" name="任意多边形: 形状 823">
              <a:extLst>
                <a:ext uri="{FF2B5EF4-FFF2-40B4-BE49-F238E27FC236}">
                  <a16:creationId xmlns:a16="http://schemas.microsoft.com/office/drawing/2014/main" id="{11207812-1A1F-88FF-9F89-439D632CFD6F}"/>
                </a:ext>
              </a:extLst>
            </p:cNvPr>
            <p:cNvSpPr/>
            <p:nvPr/>
          </p:nvSpPr>
          <p:spPr>
            <a:xfrm>
              <a:off x="5501259" y="2767957"/>
              <a:ext cx="13162" cy="16579"/>
            </a:xfrm>
            <a:custGeom>
              <a:avLst/>
              <a:gdLst>
                <a:gd name="connsiteX0" fmla="*/ 5538 w 13162"/>
                <a:gd name="connsiteY0" fmla="*/ 0 h 16579"/>
                <a:gd name="connsiteX1" fmla="*/ 3892 w 13162"/>
                <a:gd name="connsiteY1" fmla="*/ 497 h 16579"/>
                <a:gd name="connsiteX2" fmla="*/ 2606 w 13162"/>
                <a:gd name="connsiteY2" fmla="*/ 326 h 16579"/>
                <a:gd name="connsiteX3" fmla="*/ 754 w 13162"/>
                <a:gd name="connsiteY3" fmla="*/ 34 h 16579"/>
                <a:gd name="connsiteX4" fmla="*/ 0 w 13162"/>
                <a:gd name="connsiteY4" fmla="*/ 154 h 16579"/>
                <a:gd name="connsiteX5" fmla="*/ 10407 w 13162"/>
                <a:gd name="connsiteY5" fmla="*/ 16579 h 16579"/>
                <a:gd name="connsiteX6" fmla="*/ 10595 w 13162"/>
                <a:gd name="connsiteY6" fmla="*/ 16494 h 16579"/>
                <a:gd name="connsiteX7" fmla="*/ 13048 w 13162"/>
                <a:gd name="connsiteY7" fmla="*/ 12464 h 16579"/>
                <a:gd name="connsiteX8" fmla="*/ 10836 w 13162"/>
                <a:gd name="connsiteY8" fmla="*/ 2743 h 16579"/>
                <a:gd name="connsiteX9" fmla="*/ 9121 w 13162"/>
                <a:gd name="connsiteY9" fmla="*/ 1097 h 16579"/>
                <a:gd name="connsiteX10" fmla="*/ 5538 w 13162"/>
                <a:gd name="connsiteY10" fmla="*/ 0 h 16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162" h="16579">
                  <a:moveTo>
                    <a:pt x="5538" y="0"/>
                  </a:moveTo>
                  <a:cubicBezTo>
                    <a:pt x="4989" y="0"/>
                    <a:pt x="4441" y="137"/>
                    <a:pt x="3892" y="497"/>
                  </a:cubicBezTo>
                  <a:cubicBezTo>
                    <a:pt x="3412" y="429"/>
                    <a:pt x="3018" y="377"/>
                    <a:pt x="2606" y="326"/>
                  </a:cubicBezTo>
                  <a:cubicBezTo>
                    <a:pt x="1972" y="223"/>
                    <a:pt x="1355" y="34"/>
                    <a:pt x="754" y="34"/>
                  </a:cubicBezTo>
                  <a:cubicBezTo>
                    <a:pt x="497" y="34"/>
                    <a:pt x="257" y="69"/>
                    <a:pt x="0" y="154"/>
                  </a:cubicBezTo>
                  <a:cubicBezTo>
                    <a:pt x="3498" y="5658"/>
                    <a:pt x="6961" y="11144"/>
                    <a:pt x="10407" y="16579"/>
                  </a:cubicBezTo>
                  <a:cubicBezTo>
                    <a:pt x="10476" y="16562"/>
                    <a:pt x="10527" y="16528"/>
                    <a:pt x="10595" y="16494"/>
                  </a:cubicBezTo>
                  <a:cubicBezTo>
                    <a:pt x="12276" y="15671"/>
                    <a:pt x="13562" y="14248"/>
                    <a:pt x="13048" y="12464"/>
                  </a:cubicBezTo>
                  <a:cubicBezTo>
                    <a:pt x="12122" y="9276"/>
                    <a:pt x="9944" y="6464"/>
                    <a:pt x="10836" y="2743"/>
                  </a:cubicBezTo>
                  <a:cubicBezTo>
                    <a:pt x="10922" y="2349"/>
                    <a:pt x="9824" y="1355"/>
                    <a:pt x="9121" y="1097"/>
                  </a:cubicBezTo>
                  <a:cubicBezTo>
                    <a:pt x="7938" y="686"/>
                    <a:pt x="6755" y="0"/>
                    <a:pt x="55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5" name="任意多边形: 形状 824">
              <a:extLst>
                <a:ext uri="{FF2B5EF4-FFF2-40B4-BE49-F238E27FC236}">
                  <a16:creationId xmlns:a16="http://schemas.microsoft.com/office/drawing/2014/main" id="{3BC8B835-14D8-FCE9-C191-40CB6C1E3007}"/>
                </a:ext>
              </a:extLst>
            </p:cNvPr>
            <p:cNvSpPr/>
            <p:nvPr/>
          </p:nvSpPr>
          <p:spPr>
            <a:xfrm>
              <a:off x="5499424" y="2768111"/>
              <a:ext cx="12224" cy="16664"/>
            </a:xfrm>
            <a:custGeom>
              <a:avLst/>
              <a:gdLst>
                <a:gd name="connsiteX0" fmla="*/ 1817 w 12224"/>
                <a:gd name="connsiteY0" fmla="*/ 0 h 16664"/>
                <a:gd name="connsiteX1" fmla="*/ 600 w 12224"/>
                <a:gd name="connsiteY1" fmla="*/ 1046 h 16664"/>
                <a:gd name="connsiteX2" fmla="*/ 0 w 12224"/>
                <a:gd name="connsiteY2" fmla="*/ 2417 h 16664"/>
                <a:gd name="connsiteX3" fmla="*/ 6635 w 12224"/>
                <a:gd name="connsiteY3" fmla="*/ 12876 h 16664"/>
                <a:gd name="connsiteX4" fmla="*/ 8538 w 12224"/>
                <a:gd name="connsiteY4" fmla="*/ 15190 h 16664"/>
                <a:gd name="connsiteX5" fmla="*/ 11127 w 12224"/>
                <a:gd name="connsiteY5" fmla="*/ 16665 h 16664"/>
                <a:gd name="connsiteX6" fmla="*/ 12225 w 12224"/>
                <a:gd name="connsiteY6" fmla="*/ 16425 h 16664"/>
                <a:gd name="connsiteX7" fmla="*/ 1817 w 12224"/>
                <a:gd name="connsiteY7" fmla="*/ 0 h 16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24" h="16664">
                  <a:moveTo>
                    <a:pt x="1817" y="0"/>
                  </a:moveTo>
                  <a:cubicBezTo>
                    <a:pt x="1406" y="154"/>
                    <a:pt x="995" y="463"/>
                    <a:pt x="600" y="1046"/>
                  </a:cubicBezTo>
                  <a:cubicBezTo>
                    <a:pt x="275" y="1526"/>
                    <a:pt x="86" y="1989"/>
                    <a:pt x="0" y="2417"/>
                  </a:cubicBezTo>
                  <a:cubicBezTo>
                    <a:pt x="2212" y="5898"/>
                    <a:pt x="4424" y="9395"/>
                    <a:pt x="6635" y="12876"/>
                  </a:cubicBezTo>
                  <a:cubicBezTo>
                    <a:pt x="7269" y="13647"/>
                    <a:pt x="7887" y="14419"/>
                    <a:pt x="8538" y="15190"/>
                  </a:cubicBezTo>
                  <a:cubicBezTo>
                    <a:pt x="9224" y="15996"/>
                    <a:pt x="10081" y="16665"/>
                    <a:pt x="11127" y="16665"/>
                  </a:cubicBezTo>
                  <a:cubicBezTo>
                    <a:pt x="11470" y="16665"/>
                    <a:pt x="11830" y="16596"/>
                    <a:pt x="12225" y="16425"/>
                  </a:cubicBezTo>
                  <a:cubicBezTo>
                    <a:pt x="8796" y="10973"/>
                    <a:pt x="5332" y="5503"/>
                    <a:pt x="18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6" name="任意多边形: 形状 825">
              <a:extLst>
                <a:ext uri="{FF2B5EF4-FFF2-40B4-BE49-F238E27FC236}">
                  <a16:creationId xmlns:a16="http://schemas.microsoft.com/office/drawing/2014/main" id="{AB3B9F25-DB6C-A1CD-2315-E1A75F4D3C2B}"/>
                </a:ext>
              </a:extLst>
            </p:cNvPr>
            <p:cNvSpPr/>
            <p:nvPr/>
          </p:nvSpPr>
          <p:spPr>
            <a:xfrm>
              <a:off x="5751995" y="2229604"/>
              <a:ext cx="11233" cy="12070"/>
            </a:xfrm>
            <a:custGeom>
              <a:avLst/>
              <a:gdLst>
                <a:gd name="connsiteX0" fmla="*/ 8136 w 11233"/>
                <a:gd name="connsiteY0" fmla="*/ 0 h 12070"/>
                <a:gd name="connsiteX1" fmla="*/ 5770 w 11233"/>
                <a:gd name="connsiteY1" fmla="*/ 189 h 12070"/>
                <a:gd name="connsiteX2" fmla="*/ 44 w 11233"/>
                <a:gd name="connsiteY2" fmla="*/ 3343 h 12070"/>
                <a:gd name="connsiteX3" fmla="*/ 1947 w 11233"/>
                <a:gd name="connsiteY3" fmla="*/ 7784 h 12070"/>
                <a:gd name="connsiteX4" fmla="*/ 5153 w 11233"/>
                <a:gd name="connsiteY4" fmla="*/ 10596 h 12070"/>
                <a:gd name="connsiteX5" fmla="*/ 8050 w 11233"/>
                <a:gd name="connsiteY5" fmla="*/ 12070 h 12070"/>
                <a:gd name="connsiteX6" fmla="*/ 10845 w 11233"/>
                <a:gd name="connsiteY6" fmla="*/ 8710 h 12070"/>
                <a:gd name="connsiteX7" fmla="*/ 10931 w 11233"/>
                <a:gd name="connsiteY7" fmla="*/ 2623 h 12070"/>
                <a:gd name="connsiteX8" fmla="*/ 8136 w 11233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33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10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73"/>
                    <a:pt x="10845" y="8710"/>
                  </a:cubicBezTo>
                  <a:cubicBezTo>
                    <a:pt x="11496" y="6824"/>
                    <a:pt x="11188" y="4681"/>
                    <a:pt x="10931" y="2623"/>
                  </a:cubicBezTo>
                  <a:cubicBezTo>
                    <a:pt x="10656" y="446"/>
                    <a:pt x="9491" y="0"/>
                    <a:pt x="81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7" name="任意多边形: 形状 826">
              <a:extLst>
                <a:ext uri="{FF2B5EF4-FFF2-40B4-BE49-F238E27FC236}">
                  <a16:creationId xmlns:a16="http://schemas.microsoft.com/office/drawing/2014/main" id="{3739F535-F38E-D6C6-8CE9-CE0E73A19EA9}"/>
                </a:ext>
              </a:extLst>
            </p:cNvPr>
            <p:cNvSpPr/>
            <p:nvPr/>
          </p:nvSpPr>
          <p:spPr>
            <a:xfrm>
              <a:off x="5759683" y="2108252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79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5" y="86"/>
                    <a:pt x="3911" y="0"/>
                    <a:pt x="35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8" name="任意多边形: 形状 827">
              <a:extLst>
                <a:ext uri="{FF2B5EF4-FFF2-40B4-BE49-F238E27FC236}">
                  <a16:creationId xmlns:a16="http://schemas.microsoft.com/office/drawing/2014/main" id="{70A06BED-3537-22C3-AFEB-297E2315F127}"/>
                </a:ext>
              </a:extLst>
            </p:cNvPr>
            <p:cNvSpPr/>
            <p:nvPr/>
          </p:nvSpPr>
          <p:spPr>
            <a:xfrm>
              <a:off x="5890808" y="21298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72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19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79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7" y="15499"/>
                    <a:pt x="5180" y="18208"/>
                    <a:pt x="8712" y="18208"/>
                  </a:cubicBezTo>
                  <a:cubicBezTo>
                    <a:pt x="8815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16" y="3189"/>
                    <a:pt x="12089" y="0"/>
                    <a:pt x="89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9" name="任意多边形: 形状 828">
              <a:extLst>
                <a:ext uri="{FF2B5EF4-FFF2-40B4-BE49-F238E27FC236}">
                  <a16:creationId xmlns:a16="http://schemas.microsoft.com/office/drawing/2014/main" id="{5365EF91-6EBE-09DC-777C-4E5AFA6719C3}"/>
                </a:ext>
              </a:extLst>
            </p:cNvPr>
            <p:cNvSpPr/>
            <p:nvPr/>
          </p:nvSpPr>
          <p:spPr>
            <a:xfrm>
              <a:off x="5627581" y="23883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8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8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0" name="任意多边形: 形状 829">
              <a:extLst>
                <a:ext uri="{FF2B5EF4-FFF2-40B4-BE49-F238E27FC236}">
                  <a16:creationId xmlns:a16="http://schemas.microsoft.com/office/drawing/2014/main" id="{5AAD0F16-D7AF-98F9-A975-49F21F5580BA}"/>
                </a:ext>
              </a:extLst>
            </p:cNvPr>
            <p:cNvSpPr/>
            <p:nvPr/>
          </p:nvSpPr>
          <p:spPr>
            <a:xfrm>
              <a:off x="5597333" y="2336006"/>
              <a:ext cx="10787" cy="12258"/>
            </a:xfrm>
            <a:custGeom>
              <a:avLst/>
              <a:gdLst>
                <a:gd name="connsiteX0" fmla="*/ 2766 w 10787"/>
                <a:gd name="connsiteY0" fmla="*/ 0 h 12258"/>
                <a:gd name="connsiteX1" fmla="*/ 983 w 10787"/>
                <a:gd name="connsiteY1" fmla="*/ 754 h 12258"/>
                <a:gd name="connsiteX2" fmla="*/ 1069 w 10787"/>
                <a:gd name="connsiteY2" fmla="*/ 5847 h 12258"/>
                <a:gd name="connsiteX3" fmla="*/ 1720 w 10787"/>
                <a:gd name="connsiteY3" fmla="*/ 8264 h 12258"/>
                <a:gd name="connsiteX4" fmla="*/ 5886 w 10787"/>
                <a:gd name="connsiteY4" fmla="*/ 12259 h 12258"/>
                <a:gd name="connsiteX5" fmla="*/ 5938 w 10787"/>
                <a:gd name="connsiteY5" fmla="*/ 12259 h 12258"/>
                <a:gd name="connsiteX6" fmla="*/ 8955 w 10787"/>
                <a:gd name="connsiteY6" fmla="*/ 8778 h 12258"/>
                <a:gd name="connsiteX7" fmla="*/ 10413 w 10787"/>
                <a:gd name="connsiteY7" fmla="*/ 6001 h 12258"/>
                <a:gd name="connsiteX8" fmla="*/ 8818 w 10787"/>
                <a:gd name="connsiteY8" fmla="*/ 2023 h 12258"/>
                <a:gd name="connsiteX9" fmla="*/ 5955 w 10787"/>
                <a:gd name="connsiteY9" fmla="*/ 686 h 12258"/>
                <a:gd name="connsiteX10" fmla="*/ 2766 w 10787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87" h="12258">
                  <a:moveTo>
                    <a:pt x="2766" y="0"/>
                  </a:moveTo>
                  <a:cubicBezTo>
                    <a:pt x="2183" y="0"/>
                    <a:pt x="1583" y="189"/>
                    <a:pt x="983" y="754"/>
                  </a:cubicBezTo>
                  <a:cubicBezTo>
                    <a:pt x="-903" y="2555"/>
                    <a:pt x="383" y="4149"/>
                    <a:pt x="1069" y="5847"/>
                  </a:cubicBezTo>
                  <a:cubicBezTo>
                    <a:pt x="1378" y="6601"/>
                    <a:pt x="1395" y="7492"/>
                    <a:pt x="1720" y="8264"/>
                  </a:cubicBezTo>
                  <a:cubicBezTo>
                    <a:pt x="2526" y="10253"/>
                    <a:pt x="3640" y="12207"/>
                    <a:pt x="5886" y="12259"/>
                  </a:cubicBezTo>
                  <a:cubicBezTo>
                    <a:pt x="5904" y="12259"/>
                    <a:pt x="5921" y="12259"/>
                    <a:pt x="5938" y="12259"/>
                  </a:cubicBezTo>
                  <a:cubicBezTo>
                    <a:pt x="7773" y="12259"/>
                    <a:pt x="8184" y="10184"/>
                    <a:pt x="8955" y="8778"/>
                  </a:cubicBezTo>
                  <a:cubicBezTo>
                    <a:pt x="9453" y="7869"/>
                    <a:pt x="10002" y="6961"/>
                    <a:pt x="10413" y="6001"/>
                  </a:cubicBezTo>
                  <a:cubicBezTo>
                    <a:pt x="11219" y="4115"/>
                    <a:pt x="10739" y="2760"/>
                    <a:pt x="8818" y="2023"/>
                  </a:cubicBezTo>
                  <a:cubicBezTo>
                    <a:pt x="7875" y="1663"/>
                    <a:pt x="6984" y="1166"/>
                    <a:pt x="5955" y="686"/>
                  </a:cubicBezTo>
                  <a:cubicBezTo>
                    <a:pt x="4926" y="669"/>
                    <a:pt x="3863" y="0"/>
                    <a:pt x="2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1" name="任意多边形: 形状 830">
              <a:extLst>
                <a:ext uri="{FF2B5EF4-FFF2-40B4-BE49-F238E27FC236}">
                  <a16:creationId xmlns:a16="http://schemas.microsoft.com/office/drawing/2014/main" id="{7E82DC70-9633-58EF-E309-CA8B92E8CE90}"/>
                </a:ext>
              </a:extLst>
            </p:cNvPr>
            <p:cNvSpPr/>
            <p:nvPr/>
          </p:nvSpPr>
          <p:spPr>
            <a:xfrm>
              <a:off x="5595592" y="2299178"/>
              <a:ext cx="3122" cy="3926"/>
            </a:xfrm>
            <a:custGeom>
              <a:avLst/>
              <a:gdLst>
                <a:gd name="connsiteX0" fmla="*/ 1250 w 3122"/>
                <a:gd name="connsiteY0" fmla="*/ 0 h 3926"/>
                <a:gd name="connsiteX1" fmla="*/ 67 w 3122"/>
                <a:gd name="connsiteY1" fmla="*/ 1937 h 3926"/>
                <a:gd name="connsiteX2" fmla="*/ 1061 w 3122"/>
                <a:gd name="connsiteY2" fmla="*/ 3926 h 3926"/>
                <a:gd name="connsiteX3" fmla="*/ 3119 w 3122"/>
                <a:gd name="connsiteY3" fmla="*/ 2040 h 3926"/>
                <a:gd name="connsiteX4" fmla="*/ 1833 w 3122"/>
                <a:gd name="connsiteY4" fmla="*/ 137 h 3926"/>
                <a:gd name="connsiteX5" fmla="*/ 1250 w 3122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2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19" y="2040"/>
                  </a:cubicBezTo>
                  <a:cubicBezTo>
                    <a:pt x="3187" y="1440"/>
                    <a:pt x="2432" y="377"/>
                    <a:pt x="1833" y="137"/>
                  </a:cubicBezTo>
                  <a:cubicBezTo>
                    <a:pt x="1610" y="34"/>
                    <a:pt x="1421" y="0"/>
                    <a:pt x="1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2" name="任意多边形: 形状 831">
              <a:extLst>
                <a:ext uri="{FF2B5EF4-FFF2-40B4-BE49-F238E27FC236}">
                  <a16:creationId xmlns:a16="http://schemas.microsoft.com/office/drawing/2014/main" id="{F192B282-BE73-C92A-E09B-EB2F98701B96}"/>
                </a:ext>
              </a:extLst>
            </p:cNvPr>
            <p:cNvSpPr/>
            <p:nvPr/>
          </p:nvSpPr>
          <p:spPr>
            <a:xfrm>
              <a:off x="5593321" y="24843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5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9" y="7218"/>
                    <a:pt x="3213" y="7304"/>
                    <a:pt x="3590" y="7304"/>
                  </a:cubicBezTo>
                  <a:cubicBezTo>
                    <a:pt x="4962" y="7304"/>
                    <a:pt x="5904" y="5984"/>
                    <a:pt x="6676" y="4800"/>
                  </a:cubicBezTo>
                  <a:cubicBezTo>
                    <a:pt x="7568" y="3429"/>
                    <a:pt x="6453" y="874"/>
                    <a:pt x="4945" y="274"/>
                  </a:cubicBezTo>
                  <a:cubicBezTo>
                    <a:pt x="4430" y="103"/>
                    <a:pt x="3950" y="0"/>
                    <a:pt x="3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3" name="任意多边形: 形状 832">
              <a:extLst>
                <a:ext uri="{FF2B5EF4-FFF2-40B4-BE49-F238E27FC236}">
                  <a16:creationId xmlns:a16="http://schemas.microsoft.com/office/drawing/2014/main" id="{83230692-EFCE-AAA0-2422-1936187C4CAA}"/>
                </a:ext>
              </a:extLst>
            </p:cNvPr>
            <p:cNvSpPr/>
            <p:nvPr/>
          </p:nvSpPr>
          <p:spPr>
            <a:xfrm>
              <a:off x="5593102" y="25136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6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31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68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6" y="171"/>
                  </a:cubicBezTo>
                  <a:cubicBezTo>
                    <a:pt x="2865" y="51"/>
                    <a:pt x="2608" y="0"/>
                    <a:pt x="23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4" name="任意多边形: 形状 833">
              <a:extLst>
                <a:ext uri="{FF2B5EF4-FFF2-40B4-BE49-F238E27FC236}">
                  <a16:creationId xmlns:a16="http://schemas.microsoft.com/office/drawing/2014/main" id="{DB6FF9D5-4DA8-F190-AE82-821CD88D3D22}"/>
                </a:ext>
              </a:extLst>
            </p:cNvPr>
            <p:cNvSpPr/>
            <p:nvPr/>
          </p:nvSpPr>
          <p:spPr>
            <a:xfrm>
              <a:off x="5643672" y="24047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3" y="0"/>
                    <a:pt x="3525" y="17"/>
                    <a:pt x="3148" y="51"/>
                  </a:cubicBezTo>
                  <a:cubicBezTo>
                    <a:pt x="1416" y="189"/>
                    <a:pt x="-144" y="1097"/>
                    <a:pt x="11" y="3069"/>
                  </a:cubicBezTo>
                  <a:cubicBezTo>
                    <a:pt x="233" y="6189"/>
                    <a:pt x="936" y="9276"/>
                    <a:pt x="3388" y="11470"/>
                  </a:cubicBezTo>
                  <a:cubicBezTo>
                    <a:pt x="4485" y="12447"/>
                    <a:pt x="5634" y="12790"/>
                    <a:pt x="6817" y="12790"/>
                  </a:cubicBezTo>
                  <a:cubicBezTo>
                    <a:pt x="8103" y="12790"/>
                    <a:pt x="9423" y="12396"/>
                    <a:pt x="10726" y="12002"/>
                  </a:cubicBezTo>
                  <a:cubicBezTo>
                    <a:pt x="12972" y="11350"/>
                    <a:pt x="13709" y="9584"/>
                    <a:pt x="13778" y="7253"/>
                  </a:cubicBezTo>
                  <a:cubicBezTo>
                    <a:pt x="13863" y="4321"/>
                    <a:pt x="12424" y="2589"/>
                    <a:pt x="10109" y="1406"/>
                  </a:cubicBezTo>
                  <a:cubicBezTo>
                    <a:pt x="8257" y="429"/>
                    <a:pt x="6303" y="0"/>
                    <a:pt x="4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5" name="任意多边形: 形状 834">
              <a:extLst>
                <a:ext uri="{FF2B5EF4-FFF2-40B4-BE49-F238E27FC236}">
                  <a16:creationId xmlns:a16="http://schemas.microsoft.com/office/drawing/2014/main" id="{730005DF-7C4E-05D4-1A09-8509EA71E120}"/>
                </a:ext>
              </a:extLst>
            </p:cNvPr>
            <p:cNvSpPr/>
            <p:nvPr/>
          </p:nvSpPr>
          <p:spPr>
            <a:xfrm>
              <a:off x="5601008" y="2496894"/>
              <a:ext cx="18176" cy="20694"/>
            </a:xfrm>
            <a:custGeom>
              <a:avLst/>
              <a:gdLst>
                <a:gd name="connsiteX0" fmla="*/ 10013 w 18176"/>
                <a:gd name="connsiteY0" fmla="*/ 0 h 20694"/>
                <a:gd name="connsiteX1" fmla="*/ 789 w 18176"/>
                <a:gd name="connsiteY1" fmla="*/ 5521 h 20694"/>
                <a:gd name="connsiteX2" fmla="*/ 5555 w 18176"/>
                <a:gd name="connsiteY2" fmla="*/ 19563 h 20694"/>
                <a:gd name="connsiteX3" fmla="*/ 9910 w 18176"/>
                <a:gd name="connsiteY3" fmla="*/ 20694 h 20694"/>
                <a:gd name="connsiteX4" fmla="*/ 16905 w 18176"/>
                <a:gd name="connsiteY4" fmla="*/ 15156 h 20694"/>
                <a:gd name="connsiteX5" fmla="*/ 13665 w 18176"/>
                <a:gd name="connsiteY5" fmla="*/ 806 h 20694"/>
                <a:gd name="connsiteX6" fmla="*/ 10013 w 18176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76" h="20694">
                  <a:moveTo>
                    <a:pt x="10013" y="0"/>
                  </a:moveTo>
                  <a:cubicBezTo>
                    <a:pt x="6207" y="0"/>
                    <a:pt x="2161" y="2195"/>
                    <a:pt x="789" y="5521"/>
                  </a:cubicBezTo>
                  <a:cubicBezTo>
                    <a:pt x="-1320" y="10613"/>
                    <a:pt x="978" y="17368"/>
                    <a:pt x="5555" y="19563"/>
                  </a:cubicBezTo>
                  <a:cubicBezTo>
                    <a:pt x="7116" y="20317"/>
                    <a:pt x="8573" y="20694"/>
                    <a:pt x="9910" y="20694"/>
                  </a:cubicBezTo>
                  <a:cubicBezTo>
                    <a:pt x="12893" y="20694"/>
                    <a:pt x="15260" y="18842"/>
                    <a:pt x="16905" y="15156"/>
                  </a:cubicBezTo>
                  <a:cubicBezTo>
                    <a:pt x="19477" y="9430"/>
                    <a:pt x="18020" y="2915"/>
                    <a:pt x="13665" y="806"/>
                  </a:cubicBezTo>
                  <a:cubicBezTo>
                    <a:pt x="12568" y="240"/>
                    <a:pt x="11299" y="0"/>
                    <a:pt x="100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6" name="任意多边形: 形状 835">
              <a:extLst>
                <a:ext uri="{FF2B5EF4-FFF2-40B4-BE49-F238E27FC236}">
                  <a16:creationId xmlns:a16="http://schemas.microsoft.com/office/drawing/2014/main" id="{850AC762-8328-DEDD-A517-39ABA8BAE44E}"/>
                </a:ext>
              </a:extLst>
            </p:cNvPr>
            <p:cNvSpPr/>
            <p:nvPr/>
          </p:nvSpPr>
          <p:spPr>
            <a:xfrm>
              <a:off x="5621332" y="24517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5" y="4784"/>
                    <a:pt x="2102" y="6978"/>
                    <a:pt x="3439" y="9413"/>
                  </a:cubicBezTo>
                  <a:cubicBezTo>
                    <a:pt x="3816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9" y="9241"/>
                    <a:pt x="9200" y="8692"/>
                    <a:pt x="10229" y="7732"/>
                  </a:cubicBezTo>
                  <a:cubicBezTo>
                    <a:pt x="11223" y="6789"/>
                    <a:pt x="12389" y="5624"/>
                    <a:pt x="12166" y="4046"/>
                  </a:cubicBezTo>
                  <a:cubicBezTo>
                    <a:pt x="11875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97" y="634"/>
                    <a:pt x="4554" y="0"/>
                    <a:pt x="31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7" name="任意多边形: 形状 836">
              <a:extLst>
                <a:ext uri="{FF2B5EF4-FFF2-40B4-BE49-F238E27FC236}">
                  <a16:creationId xmlns:a16="http://schemas.microsoft.com/office/drawing/2014/main" id="{76C7B926-B5EB-FBF3-BDEF-65F1A6BA3A22}"/>
                </a:ext>
              </a:extLst>
            </p:cNvPr>
            <p:cNvSpPr/>
            <p:nvPr/>
          </p:nvSpPr>
          <p:spPr>
            <a:xfrm>
              <a:off x="5579328" y="26108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4" y="10578"/>
                    <a:pt x="5238" y="10493"/>
                    <a:pt x="5649" y="10304"/>
                  </a:cubicBezTo>
                  <a:cubicBezTo>
                    <a:pt x="6918" y="9738"/>
                    <a:pt x="8324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16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64" y="977"/>
                    <a:pt x="4500" y="0"/>
                    <a:pt x="30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8" name="任意多边形: 形状 837">
              <a:extLst>
                <a:ext uri="{FF2B5EF4-FFF2-40B4-BE49-F238E27FC236}">
                  <a16:creationId xmlns:a16="http://schemas.microsoft.com/office/drawing/2014/main" id="{778313EF-0BC8-6E98-0882-6E2A6DF708D4}"/>
                </a:ext>
              </a:extLst>
            </p:cNvPr>
            <p:cNvSpPr/>
            <p:nvPr/>
          </p:nvSpPr>
          <p:spPr>
            <a:xfrm>
              <a:off x="5563078" y="2748463"/>
              <a:ext cx="22508" cy="16133"/>
            </a:xfrm>
            <a:custGeom>
              <a:avLst/>
              <a:gdLst>
                <a:gd name="connsiteX0" fmla="*/ 12813 w 22508"/>
                <a:gd name="connsiteY0" fmla="*/ 0 h 16133"/>
                <a:gd name="connsiteX1" fmla="*/ 10138 w 22508"/>
                <a:gd name="connsiteY1" fmla="*/ 703 h 16133"/>
                <a:gd name="connsiteX2" fmla="*/ 7292 w 22508"/>
                <a:gd name="connsiteY2" fmla="*/ 4852 h 16133"/>
                <a:gd name="connsiteX3" fmla="*/ 3571 w 22508"/>
                <a:gd name="connsiteY3" fmla="*/ 3738 h 16133"/>
                <a:gd name="connsiteX4" fmla="*/ 1017 w 22508"/>
                <a:gd name="connsiteY4" fmla="*/ 4818 h 16133"/>
                <a:gd name="connsiteX5" fmla="*/ 2011 w 22508"/>
                <a:gd name="connsiteY5" fmla="*/ 11642 h 16133"/>
                <a:gd name="connsiteX6" fmla="*/ 6195 w 22508"/>
                <a:gd name="connsiteY6" fmla="*/ 16134 h 16133"/>
                <a:gd name="connsiteX7" fmla="*/ 6349 w 22508"/>
                <a:gd name="connsiteY7" fmla="*/ 16134 h 16133"/>
                <a:gd name="connsiteX8" fmla="*/ 9898 w 22508"/>
                <a:gd name="connsiteY8" fmla="*/ 12533 h 16133"/>
                <a:gd name="connsiteX9" fmla="*/ 13293 w 22508"/>
                <a:gd name="connsiteY9" fmla="*/ 15311 h 16133"/>
                <a:gd name="connsiteX10" fmla="*/ 15984 w 22508"/>
                <a:gd name="connsiteY10" fmla="*/ 15945 h 16133"/>
                <a:gd name="connsiteX11" fmla="*/ 22260 w 22508"/>
                <a:gd name="connsiteY11" fmla="*/ 10939 h 16133"/>
                <a:gd name="connsiteX12" fmla="*/ 20254 w 22508"/>
                <a:gd name="connsiteY12" fmla="*/ 5864 h 16133"/>
                <a:gd name="connsiteX13" fmla="*/ 16447 w 22508"/>
                <a:gd name="connsiteY13" fmla="*/ 2195 h 16133"/>
                <a:gd name="connsiteX14" fmla="*/ 12813 w 225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08" h="16133">
                  <a:moveTo>
                    <a:pt x="12813" y="0"/>
                  </a:moveTo>
                  <a:cubicBezTo>
                    <a:pt x="11955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5" y="4286"/>
                    <a:pt x="4806" y="3738"/>
                    <a:pt x="3571" y="3738"/>
                  </a:cubicBezTo>
                  <a:cubicBezTo>
                    <a:pt x="2680" y="3738"/>
                    <a:pt x="1823" y="4029"/>
                    <a:pt x="1017" y="4818"/>
                  </a:cubicBezTo>
                  <a:cubicBezTo>
                    <a:pt x="-1504" y="7253"/>
                    <a:pt x="1377" y="9464"/>
                    <a:pt x="2011" y="11642"/>
                  </a:cubicBezTo>
                  <a:cubicBezTo>
                    <a:pt x="2612" y="13665"/>
                    <a:pt x="3640" y="16134"/>
                    <a:pt x="6195" y="16134"/>
                  </a:cubicBezTo>
                  <a:cubicBezTo>
                    <a:pt x="6246" y="16134"/>
                    <a:pt x="6298" y="16134"/>
                    <a:pt x="6349" y="16134"/>
                  </a:cubicBezTo>
                  <a:cubicBezTo>
                    <a:pt x="8561" y="16048"/>
                    <a:pt x="9281" y="14299"/>
                    <a:pt x="9898" y="12533"/>
                  </a:cubicBezTo>
                  <a:cubicBezTo>
                    <a:pt x="10773" y="13648"/>
                    <a:pt x="11887" y="14590"/>
                    <a:pt x="13293" y="15311"/>
                  </a:cubicBezTo>
                  <a:cubicBezTo>
                    <a:pt x="14150" y="15739"/>
                    <a:pt x="15059" y="15945"/>
                    <a:pt x="15984" y="15945"/>
                  </a:cubicBezTo>
                  <a:cubicBezTo>
                    <a:pt x="18882" y="15945"/>
                    <a:pt x="21779" y="13956"/>
                    <a:pt x="22260" y="10939"/>
                  </a:cubicBezTo>
                  <a:cubicBezTo>
                    <a:pt x="22551" y="9156"/>
                    <a:pt x="23117" y="6618"/>
                    <a:pt x="20254" y="5864"/>
                  </a:cubicBezTo>
                  <a:cubicBezTo>
                    <a:pt x="18385" y="5366"/>
                    <a:pt x="17459" y="3858"/>
                    <a:pt x="16447" y="2195"/>
                  </a:cubicBezTo>
                  <a:cubicBezTo>
                    <a:pt x="15590" y="686"/>
                    <a:pt x="14270" y="0"/>
                    <a:pt x="128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9" name="任意多边形: 形状 838">
              <a:extLst>
                <a:ext uri="{FF2B5EF4-FFF2-40B4-BE49-F238E27FC236}">
                  <a16:creationId xmlns:a16="http://schemas.microsoft.com/office/drawing/2014/main" id="{6F3C58C9-32E5-0755-F42D-A171457026F3}"/>
                </a:ext>
              </a:extLst>
            </p:cNvPr>
            <p:cNvSpPr/>
            <p:nvPr/>
          </p:nvSpPr>
          <p:spPr>
            <a:xfrm>
              <a:off x="5568515" y="2709732"/>
              <a:ext cx="10697" cy="12996"/>
            </a:xfrm>
            <a:custGeom>
              <a:avLst/>
              <a:gdLst>
                <a:gd name="connsiteX0" fmla="*/ 6022 w 10697"/>
                <a:gd name="connsiteY0" fmla="*/ 0 h 12996"/>
                <a:gd name="connsiteX1" fmla="*/ 4067 w 10697"/>
                <a:gd name="connsiteY1" fmla="*/ 669 h 12996"/>
                <a:gd name="connsiteX2" fmla="*/ 1427 w 10697"/>
                <a:gd name="connsiteY2" fmla="*/ 3532 h 12996"/>
                <a:gd name="connsiteX3" fmla="*/ 5404 w 10697"/>
                <a:gd name="connsiteY3" fmla="*/ 12482 h 12996"/>
                <a:gd name="connsiteX4" fmla="*/ 6536 w 10697"/>
                <a:gd name="connsiteY4" fmla="*/ 12893 h 12996"/>
                <a:gd name="connsiteX5" fmla="*/ 7633 w 10697"/>
                <a:gd name="connsiteY5" fmla="*/ 12996 h 12996"/>
                <a:gd name="connsiteX6" fmla="*/ 10685 w 10697"/>
                <a:gd name="connsiteY6" fmla="*/ 9173 h 12996"/>
                <a:gd name="connsiteX7" fmla="*/ 7856 w 10697"/>
                <a:gd name="connsiteY7" fmla="*/ 1766 h 12996"/>
                <a:gd name="connsiteX8" fmla="*/ 6022 w 10697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7" h="12996">
                  <a:moveTo>
                    <a:pt x="6022" y="0"/>
                  </a:moveTo>
                  <a:cubicBezTo>
                    <a:pt x="5387" y="0"/>
                    <a:pt x="4684" y="292"/>
                    <a:pt x="4067" y="669"/>
                  </a:cubicBezTo>
                  <a:cubicBezTo>
                    <a:pt x="2918" y="1389"/>
                    <a:pt x="2130" y="2726"/>
                    <a:pt x="1427" y="3532"/>
                  </a:cubicBezTo>
                  <a:cubicBezTo>
                    <a:pt x="-1214" y="9224"/>
                    <a:pt x="-356" y="11007"/>
                    <a:pt x="5404" y="12482"/>
                  </a:cubicBezTo>
                  <a:cubicBezTo>
                    <a:pt x="5782" y="12584"/>
                    <a:pt x="6142" y="12824"/>
                    <a:pt x="6536" y="12893"/>
                  </a:cubicBezTo>
                  <a:cubicBezTo>
                    <a:pt x="6930" y="12962"/>
                    <a:pt x="7290" y="12996"/>
                    <a:pt x="7633" y="12996"/>
                  </a:cubicBezTo>
                  <a:cubicBezTo>
                    <a:pt x="9605" y="12996"/>
                    <a:pt x="10514" y="11727"/>
                    <a:pt x="10685" y="9173"/>
                  </a:cubicBezTo>
                  <a:cubicBezTo>
                    <a:pt x="10891" y="6155"/>
                    <a:pt x="8490" y="4372"/>
                    <a:pt x="7856" y="1766"/>
                  </a:cubicBezTo>
                  <a:cubicBezTo>
                    <a:pt x="7513" y="463"/>
                    <a:pt x="6810" y="0"/>
                    <a:pt x="6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0" name="任意多边形: 形状 839">
              <a:extLst>
                <a:ext uri="{FF2B5EF4-FFF2-40B4-BE49-F238E27FC236}">
                  <a16:creationId xmlns:a16="http://schemas.microsoft.com/office/drawing/2014/main" id="{E3C41AF4-2066-FA32-BC3F-17AB2EAF787B}"/>
                </a:ext>
              </a:extLst>
            </p:cNvPr>
            <p:cNvSpPr/>
            <p:nvPr/>
          </p:nvSpPr>
          <p:spPr>
            <a:xfrm>
              <a:off x="5540278" y="2667299"/>
              <a:ext cx="8245" cy="9155"/>
            </a:xfrm>
            <a:custGeom>
              <a:avLst/>
              <a:gdLst>
                <a:gd name="connsiteX0" fmla="*/ 6141 w 8245"/>
                <a:gd name="connsiteY0" fmla="*/ 0 h 9155"/>
                <a:gd name="connsiteX1" fmla="*/ 4221 w 8245"/>
                <a:gd name="connsiteY1" fmla="*/ 1080 h 9155"/>
                <a:gd name="connsiteX2" fmla="*/ 3895 w 8245"/>
                <a:gd name="connsiteY2" fmla="*/ 1869 h 9155"/>
                <a:gd name="connsiteX3" fmla="*/ 3466 w 8245"/>
                <a:gd name="connsiteY3" fmla="*/ 1852 h 9155"/>
                <a:gd name="connsiteX4" fmla="*/ 243 w 8245"/>
                <a:gd name="connsiteY4" fmla="*/ 4218 h 9155"/>
                <a:gd name="connsiteX5" fmla="*/ 2283 w 8245"/>
                <a:gd name="connsiteY5" fmla="*/ 8795 h 9155"/>
                <a:gd name="connsiteX6" fmla="*/ 3552 w 8245"/>
                <a:gd name="connsiteY6" fmla="*/ 9155 h 9155"/>
                <a:gd name="connsiteX7" fmla="*/ 6655 w 8245"/>
                <a:gd name="connsiteY7" fmla="*/ 6772 h 9155"/>
                <a:gd name="connsiteX8" fmla="*/ 6981 w 8245"/>
                <a:gd name="connsiteY8" fmla="*/ 5075 h 9155"/>
                <a:gd name="connsiteX9" fmla="*/ 7838 w 8245"/>
                <a:gd name="connsiteY9" fmla="*/ 4183 h 9155"/>
                <a:gd name="connsiteX10" fmla="*/ 7204 w 8245"/>
                <a:gd name="connsiteY10" fmla="*/ 292 h 9155"/>
                <a:gd name="connsiteX11" fmla="*/ 6141 w 8245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5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4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8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50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04" y="292"/>
                  </a:cubicBezTo>
                  <a:cubicBezTo>
                    <a:pt x="6844" y="86"/>
                    <a:pt x="6484" y="0"/>
                    <a:pt x="61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1" name="任意多边形: 形状 840">
              <a:extLst>
                <a:ext uri="{FF2B5EF4-FFF2-40B4-BE49-F238E27FC236}">
                  <a16:creationId xmlns:a16="http://schemas.microsoft.com/office/drawing/2014/main" id="{2869513B-7FCE-E336-273B-40FD2744DD92}"/>
                </a:ext>
              </a:extLst>
            </p:cNvPr>
            <p:cNvSpPr/>
            <p:nvPr/>
          </p:nvSpPr>
          <p:spPr>
            <a:xfrm>
              <a:off x="5569332" y="2568749"/>
              <a:ext cx="8359" cy="9224"/>
            </a:xfrm>
            <a:custGeom>
              <a:avLst/>
              <a:gdLst>
                <a:gd name="connsiteX0" fmla="*/ 8359 w 8359"/>
                <a:gd name="connsiteY0" fmla="*/ 0 h 9224"/>
                <a:gd name="connsiteX1" fmla="*/ 729 w 8359"/>
                <a:gd name="connsiteY1" fmla="*/ 6875 h 9224"/>
                <a:gd name="connsiteX2" fmla="*/ 301 w 8359"/>
                <a:gd name="connsiteY2" fmla="*/ 9001 h 9224"/>
                <a:gd name="connsiteX3" fmla="*/ 1107 w 8359"/>
                <a:gd name="connsiteY3" fmla="*/ 9224 h 9224"/>
                <a:gd name="connsiteX4" fmla="*/ 2529 w 8359"/>
                <a:gd name="connsiteY4" fmla="*/ 8898 h 9224"/>
                <a:gd name="connsiteX5" fmla="*/ 8359 w 8359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9" h="9224">
                  <a:moveTo>
                    <a:pt x="8359" y="0"/>
                  </a:moveTo>
                  <a:cubicBezTo>
                    <a:pt x="5187" y="1680"/>
                    <a:pt x="2992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07" y="9224"/>
                  </a:cubicBezTo>
                  <a:cubicBezTo>
                    <a:pt x="1586" y="9224"/>
                    <a:pt x="2152" y="9087"/>
                    <a:pt x="2529" y="8898"/>
                  </a:cubicBezTo>
                  <a:cubicBezTo>
                    <a:pt x="5993" y="7132"/>
                    <a:pt x="7673" y="3926"/>
                    <a:pt x="835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2" name="任意多边形: 形状 841">
              <a:extLst>
                <a:ext uri="{FF2B5EF4-FFF2-40B4-BE49-F238E27FC236}">
                  <a16:creationId xmlns:a16="http://schemas.microsoft.com/office/drawing/2014/main" id="{CF891B34-DDBC-09B2-F4D9-4C52B9FCECBC}"/>
                </a:ext>
              </a:extLst>
            </p:cNvPr>
            <p:cNvSpPr/>
            <p:nvPr/>
          </p:nvSpPr>
          <p:spPr>
            <a:xfrm>
              <a:off x="5538942" y="2677311"/>
              <a:ext cx="4318" cy="6755"/>
            </a:xfrm>
            <a:custGeom>
              <a:avLst/>
              <a:gdLst>
                <a:gd name="connsiteX0" fmla="*/ 979 w 4318"/>
                <a:gd name="connsiteY0" fmla="*/ 0 h 6755"/>
                <a:gd name="connsiteX1" fmla="*/ 87 w 4318"/>
                <a:gd name="connsiteY1" fmla="*/ 909 h 6755"/>
                <a:gd name="connsiteX2" fmla="*/ 1048 w 4318"/>
                <a:gd name="connsiteY2" fmla="*/ 6258 h 6755"/>
                <a:gd name="connsiteX3" fmla="*/ 1750 w 4318"/>
                <a:gd name="connsiteY3" fmla="*/ 6755 h 6755"/>
                <a:gd name="connsiteX4" fmla="*/ 2556 w 4318"/>
                <a:gd name="connsiteY4" fmla="*/ 6515 h 6755"/>
                <a:gd name="connsiteX5" fmla="*/ 4305 w 4318"/>
                <a:gd name="connsiteY5" fmla="*/ 2949 h 6755"/>
                <a:gd name="connsiteX6" fmla="*/ 2453 w 4318"/>
                <a:gd name="connsiteY6" fmla="*/ 103 h 6755"/>
                <a:gd name="connsiteX7" fmla="*/ 2162 w 4318"/>
                <a:gd name="connsiteY7" fmla="*/ 137 h 6755"/>
                <a:gd name="connsiteX8" fmla="*/ 1579 w 4318"/>
                <a:gd name="connsiteY8" fmla="*/ 69 h 6755"/>
                <a:gd name="connsiteX9" fmla="*/ 979 w 4318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8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8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305" y="2949"/>
                  </a:cubicBezTo>
                  <a:cubicBezTo>
                    <a:pt x="4236" y="1715"/>
                    <a:pt x="3928" y="480"/>
                    <a:pt x="2453" y="103"/>
                  </a:cubicBezTo>
                  <a:cubicBezTo>
                    <a:pt x="2368" y="120"/>
                    <a:pt x="2265" y="137"/>
                    <a:pt x="2162" y="137"/>
                  </a:cubicBezTo>
                  <a:cubicBezTo>
                    <a:pt x="1973" y="137"/>
                    <a:pt x="1785" y="103"/>
                    <a:pt x="1579" y="69"/>
                  </a:cubicBezTo>
                  <a:cubicBezTo>
                    <a:pt x="1373" y="34"/>
                    <a:pt x="1167" y="0"/>
                    <a:pt x="97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3" name="任意多边形: 形状 842">
              <a:extLst>
                <a:ext uri="{FF2B5EF4-FFF2-40B4-BE49-F238E27FC236}">
                  <a16:creationId xmlns:a16="http://schemas.microsoft.com/office/drawing/2014/main" id="{9A176CE0-6D25-CDEB-1876-F126B46EFFC4}"/>
                </a:ext>
              </a:extLst>
            </p:cNvPr>
            <p:cNvSpPr/>
            <p:nvPr/>
          </p:nvSpPr>
          <p:spPr>
            <a:xfrm>
              <a:off x="5589161" y="2524566"/>
              <a:ext cx="4627" cy="6789"/>
            </a:xfrm>
            <a:custGeom>
              <a:avLst/>
              <a:gdLst>
                <a:gd name="connsiteX0" fmla="*/ 2246 w 4627"/>
                <a:gd name="connsiteY0" fmla="*/ 0 h 6789"/>
                <a:gd name="connsiteX1" fmla="*/ 1560 w 4627"/>
                <a:gd name="connsiteY1" fmla="*/ 103 h 6789"/>
                <a:gd name="connsiteX2" fmla="*/ 1372 w 4627"/>
                <a:gd name="connsiteY2" fmla="*/ 103 h 6789"/>
                <a:gd name="connsiteX3" fmla="*/ 1166 w 4627"/>
                <a:gd name="connsiteY3" fmla="*/ 103 h 6789"/>
                <a:gd name="connsiteX4" fmla="*/ 0 w 4627"/>
                <a:gd name="connsiteY4" fmla="*/ 1149 h 6789"/>
                <a:gd name="connsiteX5" fmla="*/ 1663 w 4627"/>
                <a:gd name="connsiteY5" fmla="*/ 6378 h 6789"/>
                <a:gd name="connsiteX6" fmla="*/ 2332 w 4627"/>
                <a:gd name="connsiteY6" fmla="*/ 6789 h 6789"/>
                <a:gd name="connsiteX7" fmla="*/ 3223 w 4627"/>
                <a:gd name="connsiteY7" fmla="*/ 6412 h 6789"/>
                <a:gd name="connsiteX8" fmla="*/ 4509 w 4627"/>
                <a:gd name="connsiteY8" fmla="*/ 2589 h 6789"/>
                <a:gd name="connsiteX9" fmla="*/ 2246 w 4627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7" h="6789">
                  <a:moveTo>
                    <a:pt x="2246" y="0"/>
                  </a:moveTo>
                  <a:cubicBezTo>
                    <a:pt x="2058" y="86"/>
                    <a:pt x="1818" y="103"/>
                    <a:pt x="1560" y="103"/>
                  </a:cubicBezTo>
                  <a:cubicBezTo>
                    <a:pt x="1492" y="103"/>
                    <a:pt x="1424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63" y="6378"/>
                  </a:cubicBezTo>
                  <a:cubicBezTo>
                    <a:pt x="1887" y="6687"/>
                    <a:pt x="2109" y="6789"/>
                    <a:pt x="2332" y="6789"/>
                  </a:cubicBezTo>
                  <a:cubicBezTo>
                    <a:pt x="2641" y="6789"/>
                    <a:pt x="2949" y="6584"/>
                    <a:pt x="3223" y="6412"/>
                  </a:cubicBezTo>
                  <a:cubicBezTo>
                    <a:pt x="4664" y="5538"/>
                    <a:pt x="4784" y="4063"/>
                    <a:pt x="4509" y="2589"/>
                  </a:cubicBezTo>
                  <a:cubicBezTo>
                    <a:pt x="4252" y="1372"/>
                    <a:pt x="3772" y="171"/>
                    <a:pt x="224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4" name="任意多边形: 形状 843">
              <a:extLst>
                <a:ext uri="{FF2B5EF4-FFF2-40B4-BE49-F238E27FC236}">
                  <a16:creationId xmlns:a16="http://schemas.microsoft.com/office/drawing/2014/main" id="{6B0DEB25-5FA0-1219-24FC-056C4375D2B9}"/>
                </a:ext>
              </a:extLst>
            </p:cNvPr>
            <p:cNvSpPr/>
            <p:nvPr/>
          </p:nvSpPr>
          <p:spPr>
            <a:xfrm>
              <a:off x="5648499" y="2270529"/>
              <a:ext cx="10947" cy="12309"/>
            </a:xfrm>
            <a:custGeom>
              <a:avLst/>
              <a:gdLst>
                <a:gd name="connsiteX0" fmla="*/ 7322 w 10947"/>
                <a:gd name="connsiteY0" fmla="*/ 0 h 12309"/>
                <a:gd name="connsiteX1" fmla="*/ 1492 w 10947"/>
                <a:gd name="connsiteY1" fmla="*/ 2092 h 12309"/>
                <a:gd name="connsiteX2" fmla="*/ 138 w 10947"/>
                <a:gd name="connsiteY2" fmla="*/ 5229 h 12309"/>
                <a:gd name="connsiteX3" fmla="*/ 2693 w 10947"/>
                <a:gd name="connsiteY3" fmla="*/ 10921 h 12309"/>
                <a:gd name="connsiteX4" fmla="*/ 4801 w 10947"/>
                <a:gd name="connsiteY4" fmla="*/ 12310 h 12309"/>
                <a:gd name="connsiteX5" fmla="*/ 7287 w 10947"/>
                <a:gd name="connsiteY5" fmla="*/ 11093 h 12309"/>
                <a:gd name="connsiteX6" fmla="*/ 10597 w 10947"/>
                <a:gd name="connsiteY6" fmla="*/ 4440 h 12309"/>
                <a:gd name="connsiteX7" fmla="*/ 7716 w 10947"/>
                <a:gd name="connsiteY7" fmla="*/ 0 h 12309"/>
                <a:gd name="connsiteX8" fmla="*/ 7322 w 10947"/>
                <a:gd name="connsiteY8" fmla="*/ 0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47" h="12309">
                  <a:moveTo>
                    <a:pt x="7322" y="0"/>
                  </a:moveTo>
                  <a:cubicBezTo>
                    <a:pt x="5093" y="0"/>
                    <a:pt x="3413" y="1354"/>
                    <a:pt x="1492" y="2092"/>
                  </a:cubicBezTo>
                  <a:cubicBezTo>
                    <a:pt x="86" y="2640"/>
                    <a:pt x="-222" y="4046"/>
                    <a:pt x="138" y="5229"/>
                  </a:cubicBezTo>
                  <a:cubicBezTo>
                    <a:pt x="773" y="7201"/>
                    <a:pt x="1595" y="9190"/>
                    <a:pt x="2693" y="10921"/>
                  </a:cubicBezTo>
                  <a:cubicBezTo>
                    <a:pt x="3293" y="11864"/>
                    <a:pt x="4013" y="12310"/>
                    <a:pt x="4801" y="12310"/>
                  </a:cubicBezTo>
                  <a:cubicBezTo>
                    <a:pt x="5590" y="12310"/>
                    <a:pt x="6430" y="11881"/>
                    <a:pt x="7287" y="11093"/>
                  </a:cubicBezTo>
                  <a:cubicBezTo>
                    <a:pt x="9242" y="9275"/>
                    <a:pt x="9036" y="6378"/>
                    <a:pt x="10597" y="4440"/>
                  </a:cubicBezTo>
                  <a:cubicBezTo>
                    <a:pt x="11574" y="1646"/>
                    <a:pt x="10476" y="206"/>
                    <a:pt x="7716" y="0"/>
                  </a:cubicBezTo>
                  <a:cubicBezTo>
                    <a:pt x="7579" y="0"/>
                    <a:pt x="7459" y="0"/>
                    <a:pt x="73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5" name="任意多边形: 形状 844">
              <a:extLst>
                <a:ext uri="{FF2B5EF4-FFF2-40B4-BE49-F238E27FC236}">
                  <a16:creationId xmlns:a16="http://schemas.microsoft.com/office/drawing/2014/main" id="{3B363097-DE39-5419-BDF3-73B0679A8BFF}"/>
                </a:ext>
              </a:extLst>
            </p:cNvPr>
            <p:cNvSpPr/>
            <p:nvPr/>
          </p:nvSpPr>
          <p:spPr>
            <a:xfrm>
              <a:off x="5623078" y="2523606"/>
              <a:ext cx="10662" cy="12910"/>
            </a:xfrm>
            <a:custGeom>
              <a:avLst/>
              <a:gdLst>
                <a:gd name="connsiteX0" fmla="*/ 5790 w 10662"/>
                <a:gd name="connsiteY0" fmla="*/ 0 h 12910"/>
                <a:gd name="connsiteX1" fmla="*/ 3785 w 10662"/>
                <a:gd name="connsiteY1" fmla="*/ 754 h 12910"/>
                <a:gd name="connsiteX2" fmla="*/ 1247 w 10662"/>
                <a:gd name="connsiteY2" fmla="*/ 3703 h 12910"/>
                <a:gd name="connsiteX3" fmla="*/ 5533 w 10662"/>
                <a:gd name="connsiteY3" fmla="*/ 12464 h 12910"/>
                <a:gd name="connsiteX4" fmla="*/ 6665 w 10662"/>
                <a:gd name="connsiteY4" fmla="*/ 12842 h 12910"/>
                <a:gd name="connsiteX5" fmla="*/ 7556 w 10662"/>
                <a:gd name="connsiteY5" fmla="*/ 12910 h 12910"/>
                <a:gd name="connsiteX6" fmla="*/ 10660 w 10662"/>
                <a:gd name="connsiteY6" fmla="*/ 8984 h 12910"/>
                <a:gd name="connsiteX7" fmla="*/ 7574 w 10662"/>
                <a:gd name="connsiteY7" fmla="*/ 1715 h 12910"/>
                <a:gd name="connsiteX8" fmla="*/ 5790 w 10662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2" h="12910">
                  <a:moveTo>
                    <a:pt x="5790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5" y="11213"/>
                    <a:pt x="5533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6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48" y="429"/>
                    <a:pt x="6562" y="0"/>
                    <a:pt x="5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6" name="任意多边形: 形状 845">
              <a:extLst>
                <a:ext uri="{FF2B5EF4-FFF2-40B4-BE49-F238E27FC236}">
                  <a16:creationId xmlns:a16="http://schemas.microsoft.com/office/drawing/2014/main" id="{6B56C0FB-8B0F-1D5B-B5CC-713AF781D35B}"/>
                </a:ext>
              </a:extLst>
            </p:cNvPr>
            <p:cNvSpPr/>
            <p:nvPr/>
          </p:nvSpPr>
          <p:spPr>
            <a:xfrm>
              <a:off x="5557683" y="2817540"/>
              <a:ext cx="39882" cy="27054"/>
            </a:xfrm>
            <a:custGeom>
              <a:avLst/>
              <a:gdLst>
                <a:gd name="connsiteX0" fmla="*/ 32970 w 39882"/>
                <a:gd name="connsiteY0" fmla="*/ 0 h 27054"/>
                <a:gd name="connsiteX1" fmla="*/ 26523 w 39882"/>
                <a:gd name="connsiteY1" fmla="*/ 4389 h 27054"/>
                <a:gd name="connsiteX2" fmla="*/ 26232 w 39882"/>
                <a:gd name="connsiteY2" fmla="*/ 11967 h 27054"/>
                <a:gd name="connsiteX3" fmla="*/ 19288 w 39882"/>
                <a:gd name="connsiteY3" fmla="*/ 8675 h 27054"/>
                <a:gd name="connsiteX4" fmla="*/ 17797 w 39882"/>
                <a:gd name="connsiteY4" fmla="*/ 8881 h 27054"/>
                <a:gd name="connsiteX5" fmla="*/ 14950 w 39882"/>
                <a:gd name="connsiteY5" fmla="*/ 9293 h 27054"/>
                <a:gd name="connsiteX6" fmla="*/ 10459 w 39882"/>
                <a:gd name="connsiteY6" fmla="*/ 8487 h 27054"/>
                <a:gd name="connsiteX7" fmla="*/ 6858 w 39882"/>
                <a:gd name="connsiteY7" fmla="*/ 7904 h 27054"/>
                <a:gd name="connsiteX8" fmla="*/ 0 w 39882"/>
                <a:gd name="connsiteY8" fmla="*/ 16322 h 27054"/>
                <a:gd name="connsiteX9" fmla="*/ 1149 w 39882"/>
                <a:gd name="connsiteY9" fmla="*/ 21929 h 27054"/>
                <a:gd name="connsiteX10" fmla="*/ 7475 w 39882"/>
                <a:gd name="connsiteY10" fmla="*/ 27055 h 27054"/>
                <a:gd name="connsiteX11" fmla="*/ 11059 w 39882"/>
                <a:gd name="connsiteY11" fmla="*/ 26112 h 27054"/>
                <a:gd name="connsiteX12" fmla="*/ 12619 w 39882"/>
                <a:gd name="connsiteY12" fmla="*/ 26403 h 27054"/>
                <a:gd name="connsiteX13" fmla="*/ 17797 w 39882"/>
                <a:gd name="connsiteY13" fmla="*/ 22254 h 27054"/>
                <a:gd name="connsiteX14" fmla="*/ 17951 w 39882"/>
                <a:gd name="connsiteY14" fmla="*/ 21894 h 27054"/>
                <a:gd name="connsiteX15" fmla="*/ 18208 w 39882"/>
                <a:gd name="connsiteY15" fmla="*/ 22940 h 27054"/>
                <a:gd name="connsiteX16" fmla="*/ 18825 w 39882"/>
                <a:gd name="connsiteY16" fmla="*/ 24757 h 27054"/>
                <a:gd name="connsiteX17" fmla="*/ 21946 w 39882"/>
                <a:gd name="connsiteY17" fmla="*/ 25358 h 27054"/>
                <a:gd name="connsiteX18" fmla="*/ 26044 w 39882"/>
                <a:gd name="connsiteY18" fmla="*/ 23763 h 27054"/>
                <a:gd name="connsiteX19" fmla="*/ 29061 w 39882"/>
                <a:gd name="connsiteY19" fmla="*/ 16853 h 27054"/>
                <a:gd name="connsiteX20" fmla="*/ 30912 w 39882"/>
                <a:gd name="connsiteY20" fmla="*/ 17437 h 27054"/>
                <a:gd name="connsiteX21" fmla="*/ 31290 w 39882"/>
                <a:gd name="connsiteY21" fmla="*/ 17437 h 27054"/>
                <a:gd name="connsiteX22" fmla="*/ 38611 w 39882"/>
                <a:gd name="connsiteY22" fmla="*/ 13990 h 27054"/>
                <a:gd name="connsiteX23" fmla="*/ 38748 w 39882"/>
                <a:gd name="connsiteY23" fmla="*/ 12842 h 27054"/>
                <a:gd name="connsiteX24" fmla="*/ 38817 w 39882"/>
                <a:gd name="connsiteY24" fmla="*/ 7955 h 27054"/>
                <a:gd name="connsiteX25" fmla="*/ 38628 w 39882"/>
                <a:gd name="connsiteY25" fmla="*/ 2829 h 27054"/>
                <a:gd name="connsiteX26" fmla="*/ 33038 w 39882"/>
                <a:gd name="connsiteY26" fmla="*/ 34 h 27054"/>
                <a:gd name="connsiteX27" fmla="*/ 32970 w 39882"/>
                <a:gd name="connsiteY27" fmla="*/ 0 h 27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2" h="27054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4"/>
                    <a:pt x="25598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81"/>
                  </a:cubicBezTo>
                  <a:cubicBezTo>
                    <a:pt x="16785" y="9155"/>
                    <a:pt x="15859" y="9293"/>
                    <a:pt x="14950" y="9293"/>
                  </a:cubicBezTo>
                  <a:cubicBezTo>
                    <a:pt x="13459" y="9293"/>
                    <a:pt x="12053" y="8967"/>
                    <a:pt x="10459" y="8487"/>
                  </a:cubicBezTo>
                  <a:cubicBezTo>
                    <a:pt x="9156" y="8092"/>
                    <a:pt x="7956" y="7904"/>
                    <a:pt x="6858" y="7904"/>
                  </a:cubicBezTo>
                  <a:cubicBezTo>
                    <a:pt x="2520" y="7904"/>
                    <a:pt x="17" y="10921"/>
                    <a:pt x="0" y="16322"/>
                  </a:cubicBezTo>
                  <a:cubicBezTo>
                    <a:pt x="103" y="18071"/>
                    <a:pt x="206" y="20060"/>
                    <a:pt x="1149" y="21929"/>
                  </a:cubicBezTo>
                  <a:cubicBezTo>
                    <a:pt x="2881" y="25358"/>
                    <a:pt x="4938" y="27055"/>
                    <a:pt x="7475" y="27055"/>
                  </a:cubicBezTo>
                  <a:cubicBezTo>
                    <a:pt x="8573" y="27055"/>
                    <a:pt x="9773" y="26729"/>
                    <a:pt x="11059" y="26112"/>
                  </a:cubicBezTo>
                  <a:cubicBezTo>
                    <a:pt x="11573" y="26318"/>
                    <a:pt x="12104" y="26403"/>
                    <a:pt x="12619" y="26403"/>
                  </a:cubicBezTo>
                  <a:cubicBezTo>
                    <a:pt x="14539" y="26403"/>
                    <a:pt x="16408" y="25014"/>
                    <a:pt x="17797" y="22254"/>
                  </a:cubicBezTo>
                  <a:lnTo>
                    <a:pt x="17951" y="21894"/>
                  </a:lnTo>
                  <a:cubicBezTo>
                    <a:pt x="18088" y="22134"/>
                    <a:pt x="18088" y="22614"/>
                    <a:pt x="18208" y="22940"/>
                  </a:cubicBezTo>
                  <a:cubicBezTo>
                    <a:pt x="18414" y="23557"/>
                    <a:pt x="18465" y="24620"/>
                    <a:pt x="18825" y="24757"/>
                  </a:cubicBezTo>
                  <a:cubicBezTo>
                    <a:pt x="19871" y="25117"/>
                    <a:pt x="20917" y="25358"/>
                    <a:pt x="21946" y="25358"/>
                  </a:cubicBezTo>
                  <a:cubicBezTo>
                    <a:pt x="23386" y="25358"/>
                    <a:pt x="24775" y="24912"/>
                    <a:pt x="26044" y="23763"/>
                  </a:cubicBezTo>
                  <a:cubicBezTo>
                    <a:pt x="28032" y="21963"/>
                    <a:pt x="29695" y="19871"/>
                    <a:pt x="29061" y="16853"/>
                  </a:cubicBezTo>
                  <a:cubicBezTo>
                    <a:pt x="29592" y="17196"/>
                    <a:pt x="30210" y="17402"/>
                    <a:pt x="30912" y="17437"/>
                  </a:cubicBezTo>
                  <a:cubicBezTo>
                    <a:pt x="31033" y="17437"/>
                    <a:pt x="31170" y="17437"/>
                    <a:pt x="31290" y="17437"/>
                  </a:cubicBezTo>
                  <a:cubicBezTo>
                    <a:pt x="34084" y="17437"/>
                    <a:pt x="36656" y="16305"/>
                    <a:pt x="38611" y="13990"/>
                  </a:cubicBezTo>
                  <a:cubicBezTo>
                    <a:pt x="38817" y="13733"/>
                    <a:pt x="38868" y="12910"/>
                    <a:pt x="38748" y="12842"/>
                  </a:cubicBezTo>
                  <a:cubicBezTo>
                    <a:pt x="35610" y="11161"/>
                    <a:pt x="37479" y="9344"/>
                    <a:pt x="38817" y="7955"/>
                  </a:cubicBezTo>
                  <a:cubicBezTo>
                    <a:pt x="40668" y="6018"/>
                    <a:pt x="39777" y="4423"/>
                    <a:pt x="38628" y="2829"/>
                  </a:cubicBezTo>
                  <a:cubicBezTo>
                    <a:pt x="37154" y="754"/>
                    <a:pt x="34976" y="154"/>
                    <a:pt x="33038" y="34"/>
                  </a:cubicBezTo>
                  <a:cubicBezTo>
                    <a:pt x="33021" y="0"/>
                    <a:pt x="32987" y="0"/>
                    <a:pt x="329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7" name="任意多边形: 形状 846">
              <a:extLst>
                <a:ext uri="{FF2B5EF4-FFF2-40B4-BE49-F238E27FC236}">
                  <a16:creationId xmlns:a16="http://schemas.microsoft.com/office/drawing/2014/main" id="{11044706-B490-63DB-4202-5B21A80B6B09}"/>
                </a:ext>
              </a:extLst>
            </p:cNvPr>
            <p:cNvSpPr/>
            <p:nvPr/>
          </p:nvSpPr>
          <p:spPr>
            <a:xfrm>
              <a:off x="5576536" y="2784159"/>
              <a:ext cx="19797" cy="29454"/>
            </a:xfrm>
            <a:custGeom>
              <a:avLst/>
              <a:gdLst>
                <a:gd name="connsiteX0" fmla="*/ 8373 w 19797"/>
                <a:gd name="connsiteY0" fmla="*/ 0 h 29454"/>
                <a:gd name="connsiteX1" fmla="*/ 5064 w 19797"/>
                <a:gd name="connsiteY1" fmla="*/ 771 h 29454"/>
                <a:gd name="connsiteX2" fmla="*/ 504 w 19797"/>
                <a:gd name="connsiteY2" fmla="*/ 8675 h 29454"/>
                <a:gd name="connsiteX3" fmla="*/ 2304 w 19797"/>
                <a:gd name="connsiteY3" fmla="*/ 12276 h 29454"/>
                <a:gd name="connsiteX4" fmla="*/ 710 w 19797"/>
                <a:gd name="connsiteY4" fmla="*/ 18568 h 29454"/>
                <a:gd name="connsiteX5" fmla="*/ 4053 w 19797"/>
                <a:gd name="connsiteY5" fmla="*/ 23351 h 29454"/>
                <a:gd name="connsiteX6" fmla="*/ 6522 w 19797"/>
                <a:gd name="connsiteY6" fmla="*/ 26883 h 29454"/>
                <a:gd name="connsiteX7" fmla="*/ 11288 w 19797"/>
                <a:gd name="connsiteY7" fmla="*/ 29455 h 29454"/>
                <a:gd name="connsiteX8" fmla="*/ 15488 w 19797"/>
                <a:gd name="connsiteY8" fmla="*/ 27535 h 29454"/>
                <a:gd name="connsiteX9" fmla="*/ 13843 w 19797"/>
                <a:gd name="connsiteY9" fmla="*/ 10870 h 29454"/>
                <a:gd name="connsiteX10" fmla="*/ 12831 w 19797"/>
                <a:gd name="connsiteY10" fmla="*/ 10218 h 29454"/>
                <a:gd name="connsiteX11" fmla="*/ 12591 w 19797"/>
                <a:gd name="connsiteY11" fmla="*/ 10133 h 29454"/>
                <a:gd name="connsiteX12" fmla="*/ 13825 w 19797"/>
                <a:gd name="connsiteY12" fmla="*/ 8229 h 29454"/>
                <a:gd name="connsiteX13" fmla="*/ 12814 w 19797"/>
                <a:gd name="connsiteY13" fmla="*/ 2743 h 29454"/>
                <a:gd name="connsiteX14" fmla="*/ 8373 w 19797"/>
                <a:gd name="connsiteY14" fmla="*/ 0 h 2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54">
                  <a:moveTo>
                    <a:pt x="8373" y="0"/>
                  </a:moveTo>
                  <a:cubicBezTo>
                    <a:pt x="7344" y="0"/>
                    <a:pt x="6230" y="257"/>
                    <a:pt x="5064" y="771"/>
                  </a:cubicBezTo>
                  <a:cubicBezTo>
                    <a:pt x="641" y="2760"/>
                    <a:pt x="-902" y="5298"/>
                    <a:pt x="504" y="8675"/>
                  </a:cubicBezTo>
                  <a:cubicBezTo>
                    <a:pt x="1018" y="9910"/>
                    <a:pt x="1653" y="11110"/>
                    <a:pt x="2304" y="12276"/>
                  </a:cubicBezTo>
                  <a:cubicBezTo>
                    <a:pt x="1190" y="14145"/>
                    <a:pt x="761" y="16305"/>
                    <a:pt x="710" y="18568"/>
                  </a:cubicBezTo>
                  <a:cubicBezTo>
                    <a:pt x="658" y="21157"/>
                    <a:pt x="2715" y="21911"/>
                    <a:pt x="4053" y="23351"/>
                  </a:cubicBezTo>
                  <a:cubicBezTo>
                    <a:pt x="5013" y="24397"/>
                    <a:pt x="5596" y="25803"/>
                    <a:pt x="6522" y="26883"/>
                  </a:cubicBezTo>
                  <a:cubicBezTo>
                    <a:pt x="7962" y="28581"/>
                    <a:pt x="9608" y="29455"/>
                    <a:pt x="11288" y="29455"/>
                  </a:cubicBezTo>
                  <a:cubicBezTo>
                    <a:pt x="12711" y="29455"/>
                    <a:pt x="14134" y="28821"/>
                    <a:pt x="15488" y="27535"/>
                  </a:cubicBezTo>
                  <a:cubicBezTo>
                    <a:pt x="21198" y="22031"/>
                    <a:pt x="21798" y="15808"/>
                    <a:pt x="13843" y="10870"/>
                  </a:cubicBezTo>
                  <a:cubicBezTo>
                    <a:pt x="13500" y="10647"/>
                    <a:pt x="13191" y="10373"/>
                    <a:pt x="12831" y="10218"/>
                  </a:cubicBezTo>
                  <a:lnTo>
                    <a:pt x="12591" y="10133"/>
                  </a:lnTo>
                  <a:cubicBezTo>
                    <a:pt x="13757" y="9550"/>
                    <a:pt x="13774" y="9258"/>
                    <a:pt x="13825" y="8229"/>
                  </a:cubicBezTo>
                  <a:cubicBezTo>
                    <a:pt x="13928" y="6309"/>
                    <a:pt x="13654" y="4458"/>
                    <a:pt x="12814" y="2743"/>
                  </a:cubicBezTo>
                  <a:cubicBezTo>
                    <a:pt x="11940" y="943"/>
                    <a:pt x="10345" y="0"/>
                    <a:pt x="83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8" name="任意多边形: 形状 847">
              <a:extLst>
                <a:ext uri="{FF2B5EF4-FFF2-40B4-BE49-F238E27FC236}">
                  <a16:creationId xmlns:a16="http://schemas.microsoft.com/office/drawing/2014/main" id="{D98098F8-EDF3-AECA-0449-22EF586C397A}"/>
                </a:ext>
              </a:extLst>
            </p:cNvPr>
            <p:cNvSpPr/>
            <p:nvPr/>
          </p:nvSpPr>
          <p:spPr>
            <a:xfrm>
              <a:off x="5593405" y="25498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54"/>
                    <a:pt x="4500" y="0"/>
                    <a:pt x="38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9" name="任意多边形: 形状 848">
              <a:extLst>
                <a:ext uri="{FF2B5EF4-FFF2-40B4-BE49-F238E27FC236}">
                  <a16:creationId xmlns:a16="http://schemas.microsoft.com/office/drawing/2014/main" id="{EEC42E74-257F-9016-6186-AFDF63FC6926}"/>
                </a:ext>
              </a:extLst>
            </p:cNvPr>
            <p:cNvSpPr/>
            <p:nvPr/>
          </p:nvSpPr>
          <p:spPr>
            <a:xfrm>
              <a:off x="5609211" y="26132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9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9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7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0" name="任意多边形: 形状 849">
              <a:extLst>
                <a:ext uri="{FF2B5EF4-FFF2-40B4-BE49-F238E27FC236}">
                  <a16:creationId xmlns:a16="http://schemas.microsoft.com/office/drawing/2014/main" id="{F5B2F1C9-EDD2-2749-5F54-4B6FE1755BEF}"/>
                </a:ext>
              </a:extLst>
            </p:cNvPr>
            <p:cNvSpPr/>
            <p:nvPr/>
          </p:nvSpPr>
          <p:spPr>
            <a:xfrm>
              <a:off x="5541982" y="2766140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6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2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5 h 20745"/>
                <a:gd name="connsiteX9" fmla="*/ 9563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0"/>
                    <a:pt x="2910" y="5075"/>
                    <a:pt x="2927" y="6566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2"/>
                    <a:pt x="990" y="8932"/>
                  </a:cubicBezTo>
                  <a:cubicBezTo>
                    <a:pt x="-416" y="8932"/>
                    <a:pt x="-4" y="9961"/>
                    <a:pt x="304" y="11076"/>
                  </a:cubicBezTo>
                  <a:cubicBezTo>
                    <a:pt x="647" y="12276"/>
                    <a:pt x="1196" y="13424"/>
                    <a:pt x="1436" y="14642"/>
                  </a:cubicBezTo>
                  <a:cubicBezTo>
                    <a:pt x="2242" y="18791"/>
                    <a:pt x="2979" y="20745"/>
                    <a:pt x="4505" y="20745"/>
                  </a:cubicBezTo>
                  <a:cubicBezTo>
                    <a:pt x="5636" y="20745"/>
                    <a:pt x="7214" y="19665"/>
                    <a:pt x="9563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1"/>
                    <a:pt x="10471" y="600"/>
                    <a:pt x="10094" y="446"/>
                  </a:cubicBezTo>
                  <a:cubicBezTo>
                    <a:pt x="9340" y="120"/>
                    <a:pt x="8637" y="0"/>
                    <a:pt x="795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1" name="任意多边形: 形状 850">
              <a:extLst>
                <a:ext uri="{FF2B5EF4-FFF2-40B4-BE49-F238E27FC236}">
                  <a16:creationId xmlns:a16="http://schemas.microsoft.com/office/drawing/2014/main" id="{25C1B7B4-FAAA-BA02-81C5-9371B26459EB}"/>
                </a:ext>
              </a:extLst>
            </p:cNvPr>
            <p:cNvSpPr/>
            <p:nvPr/>
          </p:nvSpPr>
          <p:spPr>
            <a:xfrm>
              <a:off x="5590806" y="2570224"/>
              <a:ext cx="6486" cy="7389"/>
            </a:xfrm>
            <a:custGeom>
              <a:avLst/>
              <a:gdLst>
                <a:gd name="connsiteX0" fmla="*/ 3532 w 6486"/>
                <a:gd name="connsiteY0" fmla="*/ 0 h 7389"/>
                <a:gd name="connsiteX1" fmla="*/ 224 w 6486"/>
                <a:gd name="connsiteY1" fmla="*/ 2126 h 7389"/>
                <a:gd name="connsiteX2" fmla="*/ 1646 w 6486"/>
                <a:gd name="connsiteY2" fmla="*/ 7081 h 7389"/>
                <a:gd name="connsiteX3" fmla="*/ 2744 w 6486"/>
                <a:gd name="connsiteY3" fmla="*/ 7390 h 7389"/>
                <a:gd name="connsiteX4" fmla="*/ 6121 w 6486"/>
                <a:gd name="connsiteY4" fmla="*/ 5144 h 7389"/>
                <a:gd name="connsiteX5" fmla="*/ 4870 w 6486"/>
                <a:gd name="connsiteY5" fmla="*/ 274 h 7389"/>
                <a:gd name="connsiteX6" fmla="*/ 3532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2" y="0"/>
                  </a:moveTo>
                  <a:cubicBezTo>
                    <a:pt x="2161" y="0"/>
                    <a:pt x="1115" y="926"/>
                    <a:pt x="224" y="2126"/>
                  </a:cubicBezTo>
                  <a:cubicBezTo>
                    <a:pt x="-462" y="3052"/>
                    <a:pt x="549" y="6344"/>
                    <a:pt x="1646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5" y="7390"/>
                    <a:pt x="5521" y="6464"/>
                    <a:pt x="6121" y="5144"/>
                  </a:cubicBezTo>
                  <a:cubicBezTo>
                    <a:pt x="6944" y="3343"/>
                    <a:pt x="6310" y="840"/>
                    <a:pt x="4870" y="274"/>
                  </a:cubicBezTo>
                  <a:cubicBezTo>
                    <a:pt x="4390" y="86"/>
                    <a:pt x="3944" y="0"/>
                    <a:pt x="3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2" name="任意多边形: 形状 851">
              <a:extLst>
                <a:ext uri="{FF2B5EF4-FFF2-40B4-BE49-F238E27FC236}">
                  <a16:creationId xmlns:a16="http://schemas.microsoft.com/office/drawing/2014/main" id="{930BD74F-FF30-B7FE-A39D-8BC43D2847C5}"/>
                </a:ext>
              </a:extLst>
            </p:cNvPr>
            <p:cNvSpPr/>
            <p:nvPr/>
          </p:nvSpPr>
          <p:spPr>
            <a:xfrm>
              <a:off x="5573471" y="28123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6 w 4696"/>
                <a:gd name="connsiteY2" fmla="*/ 4578 h 4577"/>
                <a:gd name="connsiteX3" fmla="*/ 1768 w 4696"/>
                <a:gd name="connsiteY3" fmla="*/ 4561 h 4577"/>
                <a:gd name="connsiteX4" fmla="*/ 4683 w 4696"/>
                <a:gd name="connsiteY4" fmla="*/ 1852 h 4577"/>
                <a:gd name="connsiteX5" fmla="*/ 2796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0" y="4578"/>
                    <a:pt x="1596" y="4578"/>
                  </a:cubicBezTo>
                  <a:cubicBezTo>
                    <a:pt x="1648" y="4578"/>
                    <a:pt x="1717" y="4578"/>
                    <a:pt x="1768" y="4561"/>
                  </a:cubicBezTo>
                  <a:cubicBezTo>
                    <a:pt x="3208" y="4406"/>
                    <a:pt x="4511" y="3635"/>
                    <a:pt x="4683" y="1852"/>
                  </a:cubicBezTo>
                  <a:cubicBezTo>
                    <a:pt x="4819" y="463"/>
                    <a:pt x="3928" y="51"/>
                    <a:pt x="2796" y="17"/>
                  </a:cubicBezTo>
                  <a:cubicBezTo>
                    <a:pt x="2728" y="0"/>
                    <a:pt x="2642" y="0"/>
                    <a:pt x="25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3" name="任意多边形: 形状 852">
              <a:extLst>
                <a:ext uri="{FF2B5EF4-FFF2-40B4-BE49-F238E27FC236}">
                  <a16:creationId xmlns:a16="http://schemas.microsoft.com/office/drawing/2014/main" id="{F247EBAC-7E9B-2B7E-0AD0-81726B8C1560}"/>
                </a:ext>
              </a:extLst>
            </p:cNvPr>
            <p:cNvSpPr/>
            <p:nvPr/>
          </p:nvSpPr>
          <p:spPr>
            <a:xfrm>
              <a:off x="6030134" y="21945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8535 w 10609"/>
                <a:gd name="connsiteY6" fmla="*/ 11196 h 11710"/>
                <a:gd name="connsiteX7" fmla="*/ 10609 w 10609"/>
                <a:gd name="connsiteY7" fmla="*/ 8367 h 11710"/>
                <a:gd name="connsiteX8" fmla="*/ 10283 w 10609"/>
                <a:gd name="connsiteY8" fmla="*/ 2092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792" y="11710"/>
                    <a:pt x="7180" y="11333"/>
                    <a:pt x="8535" y="11196"/>
                  </a:cubicBezTo>
                  <a:cubicBezTo>
                    <a:pt x="9803" y="11059"/>
                    <a:pt x="10095" y="10047"/>
                    <a:pt x="10609" y="8367"/>
                  </a:cubicBezTo>
                  <a:cubicBezTo>
                    <a:pt x="10541" y="6704"/>
                    <a:pt x="10729" y="4338"/>
                    <a:pt x="10283" y="2092"/>
                  </a:cubicBezTo>
                  <a:cubicBezTo>
                    <a:pt x="9992" y="652"/>
                    <a:pt x="9221" y="0"/>
                    <a:pt x="81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4" name="任意多边形: 形状 853">
              <a:extLst>
                <a:ext uri="{FF2B5EF4-FFF2-40B4-BE49-F238E27FC236}">
                  <a16:creationId xmlns:a16="http://schemas.microsoft.com/office/drawing/2014/main" id="{5B9F1C52-93B5-4C28-1E2F-329739AC3644}"/>
                </a:ext>
              </a:extLst>
            </p:cNvPr>
            <p:cNvSpPr/>
            <p:nvPr/>
          </p:nvSpPr>
          <p:spPr>
            <a:xfrm>
              <a:off x="5537974" y="27347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4 h 6789"/>
                <a:gd name="connsiteX3" fmla="*/ 3061 w 6627"/>
                <a:gd name="connsiteY3" fmla="*/ 6790 h 6789"/>
                <a:gd name="connsiteX4" fmla="*/ 6216 w 6627"/>
                <a:gd name="connsiteY4" fmla="*/ 5006 h 6789"/>
                <a:gd name="connsiteX5" fmla="*/ 5547 w 6627"/>
                <a:gd name="connsiteY5" fmla="*/ 549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4"/>
                  </a:cubicBezTo>
                  <a:cubicBezTo>
                    <a:pt x="1895" y="6601"/>
                    <a:pt x="2461" y="6790"/>
                    <a:pt x="3061" y="6790"/>
                  </a:cubicBezTo>
                  <a:cubicBezTo>
                    <a:pt x="4244" y="6790"/>
                    <a:pt x="5564" y="6104"/>
                    <a:pt x="6216" y="5006"/>
                  </a:cubicBezTo>
                  <a:cubicBezTo>
                    <a:pt x="6833" y="3446"/>
                    <a:pt x="6867" y="1800"/>
                    <a:pt x="5547" y="549"/>
                  </a:cubicBezTo>
                  <a:cubicBezTo>
                    <a:pt x="5153" y="171"/>
                    <a:pt x="4536" y="0"/>
                    <a:pt x="38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5" name="任意多边形: 形状 854">
              <a:extLst>
                <a:ext uri="{FF2B5EF4-FFF2-40B4-BE49-F238E27FC236}">
                  <a16:creationId xmlns:a16="http://schemas.microsoft.com/office/drawing/2014/main" id="{19AE7FF2-6505-D05F-6174-47B668675A94}"/>
                </a:ext>
              </a:extLst>
            </p:cNvPr>
            <p:cNvSpPr/>
            <p:nvPr/>
          </p:nvSpPr>
          <p:spPr>
            <a:xfrm>
              <a:off x="6015163" y="2330605"/>
              <a:ext cx="20457" cy="14384"/>
            </a:xfrm>
            <a:custGeom>
              <a:avLst/>
              <a:gdLst>
                <a:gd name="connsiteX0" fmla="*/ 5143 w 20457"/>
                <a:gd name="connsiteY0" fmla="*/ 0 h 14384"/>
                <a:gd name="connsiteX1" fmla="*/ 1337 w 20457"/>
                <a:gd name="connsiteY1" fmla="*/ 1697 h 14384"/>
                <a:gd name="connsiteX2" fmla="*/ 857 w 20457"/>
                <a:gd name="connsiteY2" fmla="*/ 11419 h 14384"/>
                <a:gd name="connsiteX3" fmla="*/ 5606 w 20457"/>
                <a:gd name="connsiteY3" fmla="*/ 14385 h 14384"/>
                <a:gd name="connsiteX4" fmla="*/ 7663 w 20457"/>
                <a:gd name="connsiteY4" fmla="*/ 14059 h 14384"/>
                <a:gd name="connsiteX5" fmla="*/ 13047 w 20457"/>
                <a:gd name="connsiteY5" fmla="*/ 12687 h 14384"/>
                <a:gd name="connsiteX6" fmla="*/ 16305 w 20457"/>
                <a:gd name="connsiteY6" fmla="*/ 13682 h 14384"/>
                <a:gd name="connsiteX7" fmla="*/ 17007 w 20457"/>
                <a:gd name="connsiteY7" fmla="*/ 13870 h 14384"/>
                <a:gd name="connsiteX8" fmla="*/ 20453 w 20457"/>
                <a:gd name="connsiteY8" fmla="*/ 10184 h 14384"/>
                <a:gd name="connsiteX9" fmla="*/ 18259 w 20457"/>
                <a:gd name="connsiteY9" fmla="*/ 6052 h 14384"/>
                <a:gd name="connsiteX10" fmla="*/ 17796 w 20457"/>
                <a:gd name="connsiteY10" fmla="*/ 6121 h 14384"/>
                <a:gd name="connsiteX11" fmla="*/ 16442 w 20457"/>
                <a:gd name="connsiteY11" fmla="*/ 6361 h 14384"/>
                <a:gd name="connsiteX12" fmla="*/ 13836 w 20457"/>
                <a:gd name="connsiteY12" fmla="*/ 3772 h 14384"/>
                <a:gd name="connsiteX13" fmla="*/ 9498 w 20457"/>
                <a:gd name="connsiteY13" fmla="*/ 909 h 14384"/>
                <a:gd name="connsiteX14" fmla="*/ 5143 w 20457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57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8" y="13236"/>
                    <a:pt x="3463" y="14385"/>
                    <a:pt x="5606" y="14385"/>
                  </a:cubicBezTo>
                  <a:cubicBezTo>
                    <a:pt x="6257" y="14385"/>
                    <a:pt x="6943" y="14282"/>
                    <a:pt x="7663" y="14059"/>
                  </a:cubicBezTo>
                  <a:cubicBezTo>
                    <a:pt x="9515" y="13493"/>
                    <a:pt x="11230" y="12687"/>
                    <a:pt x="13047" y="12687"/>
                  </a:cubicBezTo>
                  <a:cubicBezTo>
                    <a:pt x="14076" y="12687"/>
                    <a:pt x="15156" y="12945"/>
                    <a:pt x="16305" y="13682"/>
                  </a:cubicBezTo>
                  <a:cubicBezTo>
                    <a:pt x="16510" y="13819"/>
                    <a:pt x="16767" y="13870"/>
                    <a:pt x="17007" y="13870"/>
                  </a:cubicBezTo>
                  <a:cubicBezTo>
                    <a:pt x="18465" y="13870"/>
                    <a:pt x="20385" y="11899"/>
                    <a:pt x="20453" y="10184"/>
                  </a:cubicBezTo>
                  <a:cubicBezTo>
                    <a:pt x="20522" y="8384"/>
                    <a:pt x="19716" y="6052"/>
                    <a:pt x="18259" y="6052"/>
                  </a:cubicBezTo>
                  <a:cubicBezTo>
                    <a:pt x="18105" y="6052"/>
                    <a:pt x="17950" y="6069"/>
                    <a:pt x="17796" y="6121"/>
                  </a:cubicBezTo>
                  <a:cubicBezTo>
                    <a:pt x="17248" y="6292"/>
                    <a:pt x="16802" y="6361"/>
                    <a:pt x="16442" y="6361"/>
                  </a:cubicBezTo>
                  <a:cubicBezTo>
                    <a:pt x="14916" y="6361"/>
                    <a:pt x="14573" y="5092"/>
                    <a:pt x="13836" y="3772"/>
                  </a:cubicBezTo>
                  <a:cubicBezTo>
                    <a:pt x="12858" y="2006"/>
                    <a:pt x="11127" y="1269"/>
                    <a:pt x="9498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6" name="任意多边形: 形状 855">
              <a:extLst>
                <a:ext uri="{FF2B5EF4-FFF2-40B4-BE49-F238E27FC236}">
                  <a16:creationId xmlns:a16="http://schemas.microsoft.com/office/drawing/2014/main" id="{A7E0CCD2-E535-B436-C936-4B0455B2F7F3}"/>
                </a:ext>
              </a:extLst>
            </p:cNvPr>
            <p:cNvSpPr/>
            <p:nvPr/>
          </p:nvSpPr>
          <p:spPr>
            <a:xfrm>
              <a:off x="6027916" y="2223895"/>
              <a:ext cx="15496" cy="16956"/>
            </a:xfrm>
            <a:custGeom>
              <a:avLst/>
              <a:gdLst>
                <a:gd name="connsiteX0" fmla="*/ 5678 w 15496"/>
                <a:gd name="connsiteY0" fmla="*/ 0 h 16956"/>
                <a:gd name="connsiteX1" fmla="*/ 689 w 15496"/>
                <a:gd name="connsiteY1" fmla="*/ 3618 h 16956"/>
                <a:gd name="connsiteX2" fmla="*/ 295 w 15496"/>
                <a:gd name="connsiteY2" fmla="*/ 10527 h 16956"/>
                <a:gd name="connsiteX3" fmla="*/ 1169 w 15496"/>
                <a:gd name="connsiteY3" fmla="*/ 11676 h 16956"/>
                <a:gd name="connsiteX4" fmla="*/ 2026 w 15496"/>
                <a:gd name="connsiteY4" fmla="*/ 11436 h 16956"/>
                <a:gd name="connsiteX5" fmla="*/ 2884 w 15496"/>
                <a:gd name="connsiteY5" fmla="*/ 11196 h 16956"/>
                <a:gd name="connsiteX6" fmla="*/ 3072 w 15496"/>
                <a:gd name="connsiteY6" fmla="*/ 11213 h 16956"/>
                <a:gd name="connsiteX7" fmla="*/ 4992 w 15496"/>
                <a:gd name="connsiteY7" fmla="*/ 13510 h 16956"/>
                <a:gd name="connsiteX8" fmla="*/ 7616 w 15496"/>
                <a:gd name="connsiteY8" fmla="*/ 16956 h 16956"/>
                <a:gd name="connsiteX9" fmla="*/ 9827 w 15496"/>
                <a:gd name="connsiteY9" fmla="*/ 16305 h 16956"/>
                <a:gd name="connsiteX10" fmla="*/ 15468 w 15496"/>
                <a:gd name="connsiteY10" fmla="*/ 9395 h 16956"/>
                <a:gd name="connsiteX11" fmla="*/ 11353 w 15496"/>
                <a:gd name="connsiteY11" fmla="*/ 2092 h 16956"/>
                <a:gd name="connsiteX12" fmla="*/ 8747 w 15496"/>
                <a:gd name="connsiteY12" fmla="*/ 566 h 16956"/>
                <a:gd name="connsiteX13" fmla="*/ 5678 w 15496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96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4" y="11676"/>
                    <a:pt x="1169" y="11676"/>
                  </a:cubicBezTo>
                  <a:cubicBezTo>
                    <a:pt x="1443" y="11676"/>
                    <a:pt x="1735" y="11556"/>
                    <a:pt x="2026" y="11436"/>
                  </a:cubicBezTo>
                  <a:cubicBezTo>
                    <a:pt x="2318" y="11316"/>
                    <a:pt x="2626" y="11196"/>
                    <a:pt x="2884" y="11196"/>
                  </a:cubicBezTo>
                  <a:cubicBezTo>
                    <a:pt x="2952" y="11196"/>
                    <a:pt x="3003" y="11196"/>
                    <a:pt x="3072" y="11213"/>
                  </a:cubicBezTo>
                  <a:cubicBezTo>
                    <a:pt x="4066" y="11470"/>
                    <a:pt x="4666" y="12447"/>
                    <a:pt x="4992" y="13510"/>
                  </a:cubicBezTo>
                  <a:cubicBezTo>
                    <a:pt x="5730" y="15911"/>
                    <a:pt x="6364" y="16956"/>
                    <a:pt x="7616" y="16956"/>
                  </a:cubicBezTo>
                  <a:cubicBezTo>
                    <a:pt x="8198" y="16956"/>
                    <a:pt x="8918" y="16734"/>
                    <a:pt x="9827" y="16305"/>
                  </a:cubicBezTo>
                  <a:cubicBezTo>
                    <a:pt x="12742" y="14985"/>
                    <a:pt x="15159" y="12962"/>
                    <a:pt x="15468" y="9395"/>
                  </a:cubicBezTo>
                  <a:cubicBezTo>
                    <a:pt x="15760" y="6069"/>
                    <a:pt x="13822" y="3823"/>
                    <a:pt x="11353" y="2092"/>
                  </a:cubicBezTo>
                  <a:cubicBezTo>
                    <a:pt x="10359" y="1389"/>
                    <a:pt x="9244" y="857"/>
                    <a:pt x="8747" y="566"/>
                  </a:cubicBezTo>
                  <a:cubicBezTo>
                    <a:pt x="7616" y="171"/>
                    <a:pt x="6587" y="0"/>
                    <a:pt x="56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7" name="任意多边形: 形状 856">
              <a:extLst>
                <a:ext uri="{FF2B5EF4-FFF2-40B4-BE49-F238E27FC236}">
                  <a16:creationId xmlns:a16="http://schemas.microsoft.com/office/drawing/2014/main" id="{AF6C131D-B411-1393-0F71-32E0F1807FD3}"/>
                </a:ext>
              </a:extLst>
            </p:cNvPr>
            <p:cNvSpPr/>
            <p:nvPr/>
          </p:nvSpPr>
          <p:spPr>
            <a:xfrm>
              <a:off x="5548719" y="2815123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8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8"/>
                  </a:cubicBezTo>
                  <a:cubicBezTo>
                    <a:pt x="-89" y="3361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8" y="463"/>
                    <a:pt x="3632" y="189"/>
                    <a:pt x="2792" y="34"/>
                  </a:cubicBezTo>
                  <a:cubicBezTo>
                    <a:pt x="2620" y="17"/>
                    <a:pt x="2432" y="0"/>
                    <a:pt x="22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8" name="任意多边形: 形状 857">
              <a:extLst>
                <a:ext uri="{FF2B5EF4-FFF2-40B4-BE49-F238E27FC236}">
                  <a16:creationId xmlns:a16="http://schemas.microsoft.com/office/drawing/2014/main" id="{A0EA7C1D-08DF-2368-0F58-9C0A7FF17509}"/>
                </a:ext>
              </a:extLst>
            </p:cNvPr>
            <p:cNvSpPr/>
            <p:nvPr/>
          </p:nvSpPr>
          <p:spPr>
            <a:xfrm>
              <a:off x="5539212" y="2798526"/>
              <a:ext cx="13516" cy="12670"/>
            </a:xfrm>
            <a:custGeom>
              <a:avLst/>
              <a:gdLst>
                <a:gd name="connsiteX0" fmla="*/ 7292 w 13516"/>
                <a:gd name="connsiteY0" fmla="*/ 0 h 12670"/>
                <a:gd name="connsiteX1" fmla="*/ 280 w 13516"/>
                <a:gd name="connsiteY1" fmla="*/ 4852 h 12670"/>
                <a:gd name="connsiteX2" fmla="*/ 4360 w 13516"/>
                <a:gd name="connsiteY2" fmla="*/ 11041 h 12670"/>
                <a:gd name="connsiteX3" fmla="*/ 6023 w 13516"/>
                <a:gd name="connsiteY3" fmla="*/ 11864 h 12670"/>
                <a:gd name="connsiteX4" fmla="*/ 9298 w 13516"/>
                <a:gd name="connsiteY4" fmla="*/ 12670 h 12670"/>
                <a:gd name="connsiteX5" fmla="*/ 13516 w 13516"/>
                <a:gd name="connsiteY5" fmla="*/ 6532 h 12670"/>
                <a:gd name="connsiteX6" fmla="*/ 8149 w 13516"/>
                <a:gd name="connsiteY6" fmla="*/ 51 h 12670"/>
                <a:gd name="connsiteX7" fmla="*/ 7292 w 13516"/>
                <a:gd name="connsiteY7" fmla="*/ 0 h 1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70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2"/>
                    <a:pt x="4360" y="11041"/>
                  </a:cubicBezTo>
                  <a:cubicBezTo>
                    <a:pt x="4892" y="11367"/>
                    <a:pt x="5458" y="11607"/>
                    <a:pt x="6023" y="11864"/>
                  </a:cubicBezTo>
                  <a:cubicBezTo>
                    <a:pt x="7241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9" name="任意多边形: 形状 858">
              <a:extLst>
                <a:ext uri="{FF2B5EF4-FFF2-40B4-BE49-F238E27FC236}">
                  <a16:creationId xmlns:a16="http://schemas.microsoft.com/office/drawing/2014/main" id="{95A8871C-9624-C61F-ADD9-E7F811C51E2F}"/>
                </a:ext>
              </a:extLst>
            </p:cNvPr>
            <p:cNvSpPr/>
            <p:nvPr/>
          </p:nvSpPr>
          <p:spPr>
            <a:xfrm>
              <a:off x="6022561" y="22446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7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5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7" y="1372"/>
                  </a:cubicBezTo>
                  <a:cubicBezTo>
                    <a:pt x="7759" y="2195"/>
                    <a:pt x="6267" y="3138"/>
                    <a:pt x="4381" y="3549"/>
                  </a:cubicBezTo>
                  <a:cubicBezTo>
                    <a:pt x="43" y="4509"/>
                    <a:pt x="-1225" y="8350"/>
                    <a:pt x="1261" y="12122"/>
                  </a:cubicBezTo>
                  <a:cubicBezTo>
                    <a:pt x="3009" y="14779"/>
                    <a:pt x="5633" y="15791"/>
                    <a:pt x="7415" y="16031"/>
                  </a:cubicBezTo>
                  <a:cubicBezTo>
                    <a:pt x="9833" y="16819"/>
                    <a:pt x="11170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82" y="0"/>
                    <a:pt x="129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0" name="任意多边形: 形状 859">
              <a:extLst>
                <a:ext uri="{FF2B5EF4-FFF2-40B4-BE49-F238E27FC236}">
                  <a16:creationId xmlns:a16="http://schemas.microsoft.com/office/drawing/2014/main" id="{750C477E-F389-9DFD-9806-BA840E43B8AB}"/>
                </a:ext>
              </a:extLst>
            </p:cNvPr>
            <p:cNvSpPr/>
            <p:nvPr/>
          </p:nvSpPr>
          <p:spPr>
            <a:xfrm>
              <a:off x="5739373" y="2500581"/>
              <a:ext cx="3046" cy="6343"/>
            </a:xfrm>
            <a:custGeom>
              <a:avLst/>
              <a:gdLst>
                <a:gd name="connsiteX0" fmla="*/ 3047 w 3046"/>
                <a:gd name="connsiteY0" fmla="*/ 0 h 6343"/>
                <a:gd name="connsiteX1" fmla="*/ 2155 w 3046"/>
                <a:gd name="connsiteY1" fmla="*/ 377 h 6343"/>
                <a:gd name="connsiteX2" fmla="*/ 167 w 3046"/>
                <a:gd name="connsiteY2" fmla="*/ 6344 h 6343"/>
                <a:gd name="connsiteX3" fmla="*/ 3047 w 3046"/>
                <a:gd name="connsiteY3" fmla="*/ 0 h 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6" h="6343">
                  <a:moveTo>
                    <a:pt x="3047" y="0"/>
                  </a:moveTo>
                  <a:cubicBezTo>
                    <a:pt x="2721" y="86"/>
                    <a:pt x="2413" y="206"/>
                    <a:pt x="2155" y="377"/>
                  </a:cubicBezTo>
                  <a:cubicBezTo>
                    <a:pt x="-279" y="1852"/>
                    <a:pt x="-142" y="4081"/>
                    <a:pt x="167" y="6344"/>
                  </a:cubicBezTo>
                  <a:lnTo>
                    <a:pt x="3047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1" name="任意多边形: 形状 860">
              <a:extLst>
                <a:ext uri="{FF2B5EF4-FFF2-40B4-BE49-F238E27FC236}">
                  <a16:creationId xmlns:a16="http://schemas.microsoft.com/office/drawing/2014/main" id="{DB3657D3-80F4-6A9A-E44A-8CEBE6399D8B}"/>
                </a:ext>
              </a:extLst>
            </p:cNvPr>
            <p:cNvSpPr/>
            <p:nvPr/>
          </p:nvSpPr>
          <p:spPr>
            <a:xfrm>
              <a:off x="5739540" y="2500375"/>
              <a:ext cx="6000" cy="11281"/>
            </a:xfrm>
            <a:custGeom>
              <a:avLst/>
              <a:gdLst>
                <a:gd name="connsiteX0" fmla="*/ 4492 w 6000"/>
                <a:gd name="connsiteY0" fmla="*/ 0 h 11281"/>
                <a:gd name="connsiteX1" fmla="*/ 2880 w 6000"/>
                <a:gd name="connsiteY1" fmla="*/ 189 h 11281"/>
                <a:gd name="connsiteX2" fmla="*/ 0 w 6000"/>
                <a:gd name="connsiteY2" fmla="*/ 6532 h 11281"/>
                <a:gd name="connsiteX3" fmla="*/ 274 w 6000"/>
                <a:gd name="connsiteY3" fmla="*/ 8504 h 11281"/>
                <a:gd name="connsiteX4" fmla="*/ 669 w 6000"/>
                <a:gd name="connsiteY4" fmla="*/ 10356 h 11281"/>
                <a:gd name="connsiteX5" fmla="*/ 943 w 6000"/>
                <a:gd name="connsiteY5" fmla="*/ 11281 h 11281"/>
                <a:gd name="connsiteX6" fmla="*/ 6001 w 6000"/>
                <a:gd name="connsiteY6" fmla="*/ 120 h 11281"/>
                <a:gd name="connsiteX7" fmla="*/ 4492 w 6000"/>
                <a:gd name="connsiteY7" fmla="*/ 0 h 1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00" h="11281">
                  <a:moveTo>
                    <a:pt x="4492" y="0"/>
                  </a:moveTo>
                  <a:cubicBezTo>
                    <a:pt x="3909" y="0"/>
                    <a:pt x="3360" y="69"/>
                    <a:pt x="2880" y="189"/>
                  </a:cubicBezTo>
                  <a:lnTo>
                    <a:pt x="0" y="6532"/>
                  </a:lnTo>
                  <a:cubicBezTo>
                    <a:pt x="86" y="7201"/>
                    <a:pt x="206" y="7852"/>
                    <a:pt x="274" y="8504"/>
                  </a:cubicBezTo>
                  <a:cubicBezTo>
                    <a:pt x="343" y="9121"/>
                    <a:pt x="532" y="9738"/>
                    <a:pt x="669" y="10356"/>
                  </a:cubicBezTo>
                  <a:cubicBezTo>
                    <a:pt x="754" y="10681"/>
                    <a:pt x="840" y="10990"/>
                    <a:pt x="943" y="11281"/>
                  </a:cubicBezTo>
                  <a:cubicBezTo>
                    <a:pt x="2640" y="7561"/>
                    <a:pt x="4321" y="3840"/>
                    <a:pt x="6001" y="120"/>
                  </a:cubicBezTo>
                  <a:cubicBezTo>
                    <a:pt x="5486" y="51"/>
                    <a:pt x="4972" y="0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2" name="任意多边形: 形状 861">
              <a:extLst>
                <a:ext uri="{FF2B5EF4-FFF2-40B4-BE49-F238E27FC236}">
                  <a16:creationId xmlns:a16="http://schemas.microsoft.com/office/drawing/2014/main" id="{0D437087-3A41-F396-688D-D6159B609DD1}"/>
                </a:ext>
              </a:extLst>
            </p:cNvPr>
            <p:cNvSpPr/>
            <p:nvPr/>
          </p:nvSpPr>
          <p:spPr>
            <a:xfrm>
              <a:off x="5661187" y="24983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8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5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32 w 31378"/>
                <a:gd name="connsiteY27" fmla="*/ 1217 h 19682"/>
                <a:gd name="connsiteX28" fmla="*/ 27141 w 31378"/>
                <a:gd name="connsiteY28" fmla="*/ 1372 h 19682"/>
                <a:gd name="connsiteX29" fmla="*/ 25666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1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3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8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5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23" y="9121"/>
                    <a:pt x="24912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72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32" y="1217"/>
                  </a:cubicBezTo>
                  <a:cubicBezTo>
                    <a:pt x="27740" y="1217"/>
                    <a:pt x="27449" y="1269"/>
                    <a:pt x="27141" y="1372"/>
                  </a:cubicBezTo>
                  <a:cubicBezTo>
                    <a:pt x="26814" y="926"/>
                    <a:pt x="26334" y="532"/>
                    <a:pt x="25666" y="206"/>
                  </a:cubicBezTo>
                  <a:cubicBezTo>
                    <a:pt x="25426" y="69"/>
                    <a:pt x="25117" y="0"/>
                    <a:pt x="247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3" name="任意多边形: 形状 862">
              <a:extLst>
                <a:ext uri="{FF2B5EF4-FFF2-40B4-BE49-F238E27FC236}">
                  <a16:creationId xmlns:a16="http://schemas.microsoft.com/office/drawing/2014/main" id="{5692D754-8BE4-BFC7-ACDE-D3D35910A3C0}"/>
                </a:ext>
              </a:extLst>
            </p:cNvPr>
            <p:cNvSpPr/>
            <p:nvPr/>
          </p:nvSpPr>
          <p:spPr>
            <a:xfrm>
              <a:off x="5666597" y="2583734"/>
              <a:ext cx="28776" cy="31443"/>
            </a:xfrm>
            <a:custGeom>
              <a:avLst/>
              <a:gdLst>
                <a:gd name="connsiteX0" fmla="*/ 16998 w 28776"/>
                <a:gd name="connsiteY0" fmla="*/ 0 h 31443"/>
                <a:gd name="connsiteX1" fmla="*/ 12146 w 28776"/>
                <a:gd name="connsiteY1" fmla="*/ 1749 h 31443"/>
                <a:gd name="connsiteX2" fmla="*/ 11786 w 28776"/>
                <a:gd name="connsiteY2" fmla="*/ 6618 h 31443"/>
                <a:gd name="connsiteX3" fmla="*/ 10500 w 28776"/>
                <a:gd name="connsiteY3" fmla="*/ 6550 h 31443"/>
                <a:gd name="connsiteX4" fmla="*/ 350 w 28776"/>
                <a:gd name="connsiteY4" fmla="*/ 12687 h 31443"/>
                <a:gd name="connsiteX5" fmla="*/ 1928 w 28776"/>
                <a:gd name="connsiteY5" fmla="*/ 22134 h 31443"/>
                <a:gd name="connsiteX6" fmla="*/ 3762 w 28776"/>
                <a:gd name="connsiteY6" fmla="*/ 27878 h 31443"/>
                <a:gd name="connsiteX7" fmla="*/ 10072 w 28776"/>
                <a:gd name="connsiteY7" fmla="*/ 31444 h 31443"/>
                <a:gd name="connsiteX8" fmla="*/ 13432 w 28776"/>
                <a:gd name="connsiteY8" fmla="*/ 29832 h 31443"/>
                <a:gd name="connsiteX9" fmla="*/ 16998 w 28776"/>
                <a:gd name="connsiteY9" fmla="*/ 24346 h 31443"/>
                <a:gd name="connsiteX10" fmla="*/ 17427 w 28776"/>
                <a:gd name="connsiteY10" fmla="*/ 22871 h 31443"/>
                <a:gd name="connsiteX11" fmla="*/ 18284 w 28776"/>
                <a:gd name="connsiteY11" fmla="*/ 21517 h 31443"/>
                <a:gd name="connsiteX12" fmla="*/ 19519 w 28776"/>
                <a:gd name="connsiteY12" fmla="*/ 25769 h 31443"/>
                <a:gd name="connsiteX13" fmla="*/ 22176 w 28776"/>
                <a:gd name="connsiteY13" fmla="*/ 29078 h 31443"/>
                <a:gd name="connsiteX14" fmla="*/ 24096 w 28776"/>
                <a:gd name="connsiteY14" fmla="*/ 30810 h 31443"/>
                <a:gd name="connsiteX15" fmla="*/ 28777 w 28776"/>
                <a:gd name="connsiteY15" fmla="*/ 20505 h 31443"/>
                <a:gd name="connsiteX16" fmla="*/ 24456 w 28776"/>
                <a:gd name="connsiteY16" fmla="*/ 19048 h 31443"/>
                <a:gd name="connsiteX17" fmla="*/ 21610 w 28776"/>
                <a:gd name="connsiteY17" fmla="*/ 18722 h 31443"/>
                <a:gd name="connsiteX18" fmla="*/ 19176 w 28776"/>
                <a:gd name="connsiteY18" fmla="*/ 19700 h 31443"/>
                <a:gd name="connsiteX19" fmla="*/ 19621 w 28776"/>
                <a:gd name="connsiteY19" fmla="*/ 18482 h 31443"/>
                <a:gd name="connsiteX20" fmla="*/ 19776 w 28776"/>
                <a:gd name="connsiteY20" fmla="*/ 12876 h 31443"/>
                <a:gd name="connsiteX21" fmla="*/ 22948 w 28776"/>
                <a:gd name="connsiteY21" fmla="*/ 9293 h 31443"/>
                <a:gd name="connsiteX22" fmla="*/ 20993 w 28776"/>
                <a:gd name="connsiteY22" fmla="*/ 1217 h 31443"/>
                <a:gd name="connsiteX23" fmla="*/ 16998 w 28776"/>
                <a:gd name="connsiteY23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6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4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4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5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2" y="27964"/>
                    <a:pt x="22176" y="29078"/>
                  </a:cubicBezTo>
                  <a:cubicBezTo>
                    <a:pt x="22845" y="29918"/>
                    <a:pt x="23496" y="30501"/>
                    <a:pt x="24096" y="30810"/>
                  </a:cubicBezTo>
                  <a:lnTo>
                    <a:pt x="28777" y="20505"/>
                  </a:lnTo>
                  <a:cubicBezTo>
                    <a:pt x="28005" y="19065"/>
                    <a:pt x="26051" y="19237"/>
                    <a:pt x="24456" y="19048"/>
                  </a:cubicBezTo>
                  <a:cubicBezTo>
                    <a:pt x="23530" y="18945"/>
                    <a:pt x="22536" y="18722"/>
                    <a:pt x="21610" y="18722"/>
                  </a:cubicBezTo>
                  <a:cubicBezTo>
                    <a:pt x="20684" y="18722"/>
                    <a:pt x="19827" y="18945"/>
                    <a:pt x="19176" y="19700"/>
                  </a:cubicBezTo>
                  <a:cubicBezTo>
                    <a:pt x="19330" y="19305"/>
                    <a:pt x="19484" y="18911"/>
                    <a:pt x="19621" y="18482"/>
                  </a:cubicBezTo>
                  <a:cubicBezTo>
                    <a:pt x="20256" y="16545"/>
                    <a:pt x="20256" y="14608"/>
                    <a:pt x="19776" y="12876"/>
                  </a:cubicBezTo>
                  <a:cubicBezTo>
                    <a:pt x="20959" y="12396"/>
                    <a:pt x="22056" y="11213"/>
                    <a:pt x="22948" y="9293"/>
                  </a:cubicBezTo>
                  <a:cubicBezTo>
                    <a:pt x="24662" y="5572"/>
                    <a:pt x="24199" y="3635"/>
                    <a:pt x="20993" y="1217"/>
                  </a:cubicBezTo>
                  <a:cubicBezTo>
                    <a:pt x="19896" y="394"/>
                    <a:pt x="18455" y="0"/>
                    <a:pt x="169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4" name="任意多边形: 形状 863">
              <a:extLst>
                <a:ext uri="{FF2B5EF4-FFF2-40B4-BE49-F238E27FC236}">
                  <a16:creationId xmlns:a16="http://schemas.microsoft.com/office/drawing/2014/main" id="{761D6BC1-2891-AB85-7A3D-52F9C8CF3AF0}"/>
                </a:ext>
              </a:extLst>
            </p:cNvPr>
            <p:cNvSpPr/>
            <p:nvPr/>
          </p:nvSpPr>
          <p:spPr>
            <a:xfrm>
              <a:off x="5690694" y="2604239"/>
              <a:ext cx="5011" cy="10561"/>
            </a:xfrm>
            <a:custGeom>
              <a:avLst/>
              <a:gdLst>
                <a:gd name="connsiteX0" fmla="*/ 4681 w 5011"/>
                <a:gd name="connsiteY0" fmla="*/ 0 h 10561"/>
                <a:gd name="connsiteX1" fmla="*/ 0 w 5011"/>
                <a:gd name="connsiteY1" fmla="*/ 10304 h 10561"/>
                <a:gd name="connsiteX2" fmla="*/ 1012 w 5011"/>
                <a:gd name="connsiteY2" fmla="*/ 10561 h 10561"/>
                <a:gd name="connsiteX3" fmla="*/ 3926 w 5011"/>
                <a:gd name="connsiteY3" fmla="*/ 7767 h 10561"/>
                <a:gd name="connsiteX4" fmla="*/ 5006 w 5011"/>
                <a:gd name="connsiteY4" fmla="*/ 1852 h 10561"/>
                <a:gd name="connsiteX5" fmla="*/ 4681 w 5011"/>
                <a:gd name="connsiteY5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11" h="10561">
                  <a:moveTo>
                    <a:pt x="4681" y="0"/>
                  </a:moveTo>
                  <a:lnTo>
                    <a:pt x="0" y="10304"/>
                  </a:lnTo>
                  <a:cubicBezTo>
                    <a:pt x="343" y="10476"/>
                    <a:pt x="686" y="10561"/>
                    <a:pt x="1012" y="10561"/>
                  </a:cubicBezTo>
                  <a:cubicBezTo>
                    <a:pt x="2074" y="10561"/>
                    <a:pt x="3052" y="9635"/>
                    <a:pt x="3926" y="7767"/>
                  </a:cubicBezTo>
                  <a:cubicBezTo>
                    <a:pt x="4852" y="6052"/>
                    <a:pt x="4904" y="3892"/>
                    <a:pt x="5006" y="1852"/>
                  </a:cubicBezTo>
                  <a:cubicBezTo>
                    <a:pt x="5041" y="1046"/>
                    <a:pt x="4904" y="446"/>
                    <a:pt x="46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5" name="任意多边形: 形状 864">
              <a:extLst>
                <a:ext uri="{FF2B5EF4-FFF2-40B4-BE49-F238E27FC236}">
                  <a16:creationId xmlns:a16="http://schemas.microsoft.com/office/drawing/2014/main" id="{89F1D28F-4D4F-1F80-D5DB-BADDD2F5562B}"/>
                </a:ext>
              </a:extLst>
            </p:cNvPr>
            <p:cNvSpPr/>
            <p:nvPr/>
          </p:nvSpPr>
          <p:spPr>
            <a:xfrm>
              <a:off x="5726005" y="2532076"/>
              <a:ext cx="2115" cy="3891"/>
            </a:xfrm>
            <a:custGeom>
              <a:avLst/>
              <a:gdLst>
                <a:gd name="connsiteX0" fmla="*/ 2116 w 2115"/>
                <a:gd name="connsiteY0" fmla="*/ 0 h 3891"/>
                <a:gd name="connsiteX1" fmla="*/ 367 w 2115"/>
                <a:gd name="connsiteY1" fmla="*/ 1509 h 3891"/>
                <a:gd name="connsiteX2" fmla="*/ 350 w 2115"/>
                <a:gd name="connsiteY2" fmla="*/ 3892 h 3891"/>
                <a:gd name="connsiteX3" fmla="*/ 2116 w 2115"/>
                <a:gd name="connsiteY3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3891">
                  <a:moveTo>
                    <a:pt x="2116" y="0"/>
                  </a:moveTo>
                  <a:cubicBezTo>
                    <a:pt x="1310" y="0"/>
                    <a:pt x="796" y="720"/>
                    <a:pt x="367" y="1509"/>
                  </a:cubicBezTo>
                  <a:cubicBezTo>
                    <a:pt x="-10" y="2418"/>
                    <a:pt x="-216" y="3360"/>
                    <a:pt x="350" y="3892"/>
                  </a:cubicBezTo>
                  <a:lnTo>
                    <a:pt x="211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6" name="任意多边形: 形状 865">
              <a:extLst>
                <a:ext uri="{FF2B5EF4-FFF2-40B4-BE49-F238E27FC236}">
                  <a16:creationId xmlns:a16="http://schemas.microsoft.com/office/drawing/2014/main" id="{11DA84CC-F02E-AB1D-049F-F5398511A053}"/>
                </a:ext>
              </a:extLst>
            </p:cNvPr>
            <p:cNvSpPr/>
            <p:nvPr/>
          </p:nvSpPr>
          <p:spPr>
            <a:xfrm>
              <a:off x="5726338" y="2532076"/>
              <a:ext cx="3812" cy="4406"/>
            </a:xfrm>
            <a:custGeom>
              <a:avLst/>
              <a:gdLst>
                <a:gd name="connsiteX0" fmla="*/ 1783 w 3812"/>
                <a:gd name="connsiteY0" fmla="*/ 0 h 4406"/>
                <a:gd name="connsiteX1" fmla="*/ 1783 w 3812"/>
                <a:gd name="connsiteY1" fmla="*/ 0 h 4406"/>
                <a:gd name="connsiteX2" fmla="*/ 0 w 3812"/>
                <a:gd name="connsiteY2" fmla="*/ 3892 h 4406"/>
                <a:gd name="connsiteX3" fmla="*/ 583 w 3812"/>
                <a:gd name="connsiteY3" fmla="*/ 4218 h 4406"/>
                <a:gd name="connsiteX4" fmla="*/ 1715 w 3812"/>
                <a:gd name="connsiteY4" fmla="*/ 4406 h 4406"/>
                <a:gd name="connsiteX5" fmla="*/ 3069 w 3812"/>
                <a:gd name="connsiteY5" fmla="*/ 3926 h 4406"/>
                <a:gd name="connsiteX6" fmla="*/ 3789 w 3812"/>
                <a:gd name="connsiteY6" fmla="*/ 2349 h 4406"/>
                <a:gd name="connsiteX7" fmla="*/ 2829 w 3812"/>
                <a:gd name="connsiteY7" fmla="*/ 326 h 4406"/>
                <a:gd name="connsiteX8" fmla="*/ 1783 w 3812"/>
                <a:gd name="connsiteY8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2" h="4406">
                  <a:moveTo>
                    <a:pt x="1783" y="0"/>
                  </a:moveTo>
                  <a:cubicBezTo>
                    <a:pt x="1783" y="0"/>
                    <a:pt x="1783" y="0"/>
                    <a:pt x="1783" y="0"/>
                  </a:cubicBezTo>
                  <a:lnTo>
                    <a:pt x="0" y="3892"/>
                  </a:lnTo>
                  <a:cubicBezTo>
                    <a:pt x="137" y="4029"/>
                    <a:pt x="326" y="4149"/>
                    <a:pt x="583" y="4218"/>
                  </a:cubicBezTo>
                  <a:cubicBezTo>
                    <a:pt x="943" y="4338"/>
                    <a:pt x="1337" y="4406"/>
                    <a:pt x="1715" y="4406"/>
                  </a:cubicBezTo>
                  <a:cubicBezTo>
                    <a:pt x="2212" y="4406"/>
                    <a:pt x="2692" y="4269"/>
                    <a:pt x="3069" y="3926"/>
                  </a:cubicBezTo>
                  <a:cubicBezTo>
                    <a:pt x="3309" y="3395"/>
                    <a:pt x="3549" y="2880"/>
                    <a:pt x="3789" y="2349"/>
                  </a:cubicBezTo>
                  <a:cubicBezTo>
                    <a:pt x="3892" y="1577"/>
                    <a:pt x="3669" y="806"/>
                    <a:pt x="2829" y="326"/>
                  </a:cubicBezTo>
                  <a:cubicBezTo>
                    <a:pt x="2434" y="103"/>
                    <a:pt x="2092" y="0"/>
                    <a:pt x="17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7" name="任意多边形: 形状 866">
              <a:extLst>
                <a:ext uri="{FF2B5EF4-FFF2-40B4-BE49-F238E27FC236}">
                  <a16:creationId xmlns:a16="http://schemas.microsoft.com/office/drawing/2014/main" id="{ABC782B8-38DE-D352-67F8-A261455B1DD8}"/>
                </a:ext>
              </a:extLst>
            </p:cNvPr>
            <p:cNvSpPr/>
            <p:nvPr/>
          </p:nvSpPr>
          <p:spPr>
            <a:xfrm>
              <a:off x="5983073" y="22737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1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8" name="任意多边形: 形状 867">
              <a:extLst>
                <a:ext uri="{FF2B5EF4-FFF2-40B4-BE49-F238E27FC236}">
                  <a16:creationId xmlns:a16="http://schemas.microsoft.com/office/drawing/2014/main" id="{BC095511-38C5-2374-E3E9-736C925D2022}"/>
                </a:ext>
              </a:extLst>
            </p:cNvPr>
            <p:cNvSpPr/>
            <p:nvPr/>
          </p:nvSpPr>
          <p:spPr>
            <a:xfrm>
              <a:off x="5627604" y="2482596"/>
              <a:ext cx="6999" cy="7509"/>
            </a:xfrm>
            <a:custGeom>
              <a:avLst/>
              <a:gdLst>
                <a:gd name="connsiteX0" fmla="*/ 4008 w 6999"/>
                <a:gd name="connsiteY0" fmla="*/ 0 h 7509"/>
                <a:gd name="connsiteX1" fmla="*/ 64 w 6999"/>
                <a:gd name="connsiteY1" fmla="*/ 3223 h 7509"/>
                <a:gd name="connsiteX2" fmla="*/ 2842 w 6999"/>
                <a:gd name="connsiteY2" fmla="*/ 7441 h 7509"/>
                <a:gd name="connsiteX3" fmla="*/ 3545 w 6999"/>
                <a:gd name="connsiteY3" fmla="*/ 7510 h 7509"/>
                <a:gd name="connsiteX4" fmla="*/ 6820 w 6999"/>
                <a:gd name="connsiteY4" fmla="*/ 4561 h 7509"/>
                <a:gd name="connsiteX5" fmla="*/ 4625 w 6999"/>
                <a:gd name="connsiteY5" fmla="*/ 86 h 7509"/>
                <a:gd name="connsiteX6" fmla="*/ 4008 w 6999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9" h="7509">
                  <a:moveTo>
                    <a:pt x="4008" y="0"/>
                  </a:moveTo>
                  <a:cubicBezTo>
                    <a:pt x="2414" y="0"/>
                    <a:pt x="545" y="1457"/>
                    <a:pt x="64" y="3223"/>
                  </a:cubicBezTo>
                  <a:cubicBezTo>
                    <a:pt x="-330" y="4681"/>
                    <a:pt x="1145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20" y="4561"/>
                  </a:cubicBezTo>
                  <a:cubicBezTo>
                    <a:pt x="7437" y="2606"/>
                    <a:pt x="6408" y="583"/>
                    <a:pt x="4625" y="86"/>
                  </a:cubicBezTo>
                  <a:cubicBezTo>
                    <a:pt x="4437" y="34"/>
                    <a:pt x="4231" y="0"/>
                    <a:pt x="40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9" name="任意多边形: 形状 868">
              <a:extLst>
                <a:ext uri="{FF2B5EF4-FFF2-40B4-BE49-F238E27FC236}">
                  <a16:creationId xmlns:a16="http://schemas.microsoft.com/office/drawing/2014/main" id="{3BF28A96-A13E-D047-2F62-7E1537CCF2E5}"/>
                </a:ext>
              </a:extLst>
            </p:cNvPr>
            <p:cNvSpPr/>
            <p:nvPr/>
          </p:nvSpPr>
          <p:spPr>
            <a:xfrm>
              <a:off x="5735856" y="2479595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3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1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3" y="189"/>
                  </a:cubicBezTo>
                  <a:cubicBezTo>
                    <a:pt x="4832" y="51"/>
                    <a:pt x="4472" y="0"/>
                    <a:pt x="40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0" name="任意多边形: 形状 869">
              <a:extLst>
                <a:ext uri="{FF2B5EF4-FFF2-40B4-BE49-F238E27FC236}">
                  <a16:creationId xmlns:a16="http://schemas.microsoft.com/office/drawing/2014/main" id="{A85356DF-893C-2789-72EA-6093DFDBD1AF}"/>
                </a:ext>
              </a:extLst>
            </p:cNvPr>
            <p:cNvSpPr/>
            <p:nvPr/>
          </p:nvSpPr>
          <p:spPr>
            <a:xfrm>
              <a:off x="5734868" y="2412164"/>
              <a:ext cx="10896" cy="12190"/>
            </a:xfrm>
            <a:custGeom>
              <a:avLst/>
              <a:gdLst>
                <a:gd name="connsiteX0" fmla="*/ 3472 w 10896"/>
                <a:gd name="connsiteY0" fmla="*/ 0 h 12190"/>
                <a:gd name="connsiteX1" fmla="*/ 146 w 10896"/>
                <a:gd name="connsiteY1" fmla="*/ 2520 h 12190"/>
                <a:gd name="connsiteX2" fmla="*/ 1449 w 10896"/>
                <a:gd name="connsiteY2" fmla="*/ 7132 h 12190"/>
                <a:gd name="connsiteX3" fmla="*/ 4226 w 10896"/>
                <a:gd name="connsiteY3" fmla="*/ 10321 h 12190"/>
                <a:gd name="connsiteX4" fmla="*/ 7158 w 10896"/>
                <a:gd name="connsiteY4" fmla="*/ 12190 h 12190"/>
                <a:gd name="connsiteX5" fmla="*/ 10039 w 10896"/>
                <a:gd name="connsiteY5" fmla="*/ 9275 h 12190"/>
                <a:gd name="connsiteX6" fmla="*/ 10896 w 10896"/>
                <a:gd name="connsiteY6" fmla="*/ 3343 h 12190"/>
                <a:gd name="connsiteX7" fmla="*/ 6147 w 10896"/>
                <a:gd name="connsiteY7" fmla="*/ 240 h 12190"/>
                <a:gd name="connsiteX8" fmla="*/ 3472 w 10896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6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0" y="9258"/>
                    <a:pt x="4226" y="10321"/>
                  </a:cubicBezTo>
                  <a:cubicBezTo>
                    <a:pt x="5289" y="11556"/>
                    <a:pt x="6266" y="12190"/>
                    <a:pt x="7158" y="12190"/>
                  </a:cubicBezTo>
                  <a:cubicBezTo>
                    <a:pt x="8256" y="12190"/>
                    <a:pt x="9215" y="11230"/>
                    <a:pt x="10039" y="9275"/>
                  </a:cubicBezTo>
                  <a:cubicBezTo>
                    <a:pt x="10913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6" y="0"/>
                    <a:pt x="347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1" name="任意多边形: 形状 870">
              <a:extLst>
                <a:ext uri="{FF2B5EF4-FFF2-40B4-BE49-F238E27FC236}">
                  <a16:creationId xmlns:a16="http://schemas.microsoft.com/office/drawing/2014/main" id="{B171EC56-91F6-2AD3-2B02-51A77DD4DA25}"/>
                </a:ext>
              </a:extLst>
            </p:cNvPr>
            <p:cNvSpPr/>
            <p:nvPr/>
          </p:nvSpPr>
          <p:spPr>
            <a:xfrm>
              <a:off x="5652023" y="2578762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04" y="69"/>
                    <a:pt x="4209" y="0"/>
                    <a:pt x="3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2" name="任意多边形: 形状 871">
              <a:extLst>
                <a:ext uri="{FF2B5EF4-FFF2-40B4-BE49-F238E27FC236}">
                  <a16:creationId xmlns:a16="http://schemas.microsoft.com/office/drawing/2014/main" id="{7B15A7AC-A19F-D7D2-F93C-A2D0532F5E7F}"/>
                </a:ext>
              </a:extLst>
            </p:cNvPr>
            <p:cNvSpPr/>
            <p:nvPr/>
          </p:nvSpPr>
          <p:spPr>
            <a:xfrm>
              <a:off x="5654527" y="2418885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26" y="137"/>
                    <a:pt x="2049" y="0"/>
                    <a:pt x="1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3" name="任意多边形: 形状 872">
              <a:extLst>
                <a:ext uri="{FF2B5EF4-FFF2-40B4-BE49-F238E27FC236}">
                  <a16:creationId xmlns:a16="http://schemas.microsoft.com/office/drawing/2014/main" id="{A2FBDF31-DF4E-C3BA-9406-BD113E1DFF76}"/>
                </a:ext>
              </a:extLst>
            </p:cNvPr>
            <p:cNvSpPr/>
            <p:nvPr/>
          </p:nvSpPr>
          <p:spPr>
            <a:xfrm>
              <a:off x="5628532" y="2438019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03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49" y="0"/>
                    <a:pt x="69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4" name="任意多边形: 形状 873">
              <a:extLst>
                <a:ext uri="{FF2B5EF4-FFF2-40B4-BE49-F238E27FC236}">
                  <a16:creationId xmlns:a16="http://schemas.microsoft.com/office/drawing/2014/main" id="{DAB1D3CA-C1B1-D4A3-7C57-7365F41D8441}"/>
                </a:ext>
              </a:extLst>
            </p:cNvPr>
            <p:cNvSpPr/>
            <p:nvPr/>
          </p:nvSpPr>
          <p:spPr>
            <a:xfrm>
              <a:off x="5657986" y="2457838"/>
              <a:ext cx="17408" cy="16133"/>
            </a:xfrm>
            <a:custGeom>
              <a:avLst/>
              <a:gdLst>
                <a:gd name="connsiteX0" fmla="*/ 8790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45 w 17408"/>
                <a:gd name="connsiteY12" fmla="*/ 4046 h 16133"/>
                <a:gd name="connsiteX13" fmla="*/ 11430 w 17408"/>
                <a:gd name="connsiteY13" fmla="*/ 2623 h 16133"/>
                <a:gd name="connsiteX14" fmla="*/ 8790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790" y="0"/>
                  </a:moveTo>
                  <a:cubicBezTo>
                    <a:pt x="8533" y="0"/>
                    <a:pt x="8258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1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8" y="11727"/>
                    <a:pt x="3681" y="13630"/>
                    <a:pt x="6389" y="14916"/>
                  </a:cubicBezTo>
                  <a:cubicBezTo>
                    <a:pt x="8104" y="15739"/>
                    <a:pt x="9785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4" y="2812"/>
                    <a:pt x="14774" y="2880"/>
                    <a:pt x="14653" y="3017"/>
                  </a:cubicBezTo>
                  <a:cubicBezTo>
                    <a:pt x="14088" y="3755"/>
                    <a:pt x="13591" y="4046"/>
                    <a:pt x="13145" y="4046"/>
                  </a:cubicBezTo>
                  <a:cubicBezTo>
                    <a:pt x="12459" y="4046"/>
                    <a:pt x="11928" y="3343"/>
                    <a:pt x="11430" y="2623"/>
                  </a:cubicBezTo>
                  <a:cubicBezTo>
                    <a:pt x="10676" y="1457"/>
                    <a:pt x="10264" y="0"/>
                    <a:pt x="8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5" name="任意多边形: 形状 874">
              <a:extLst>
                <a:ext uri="{FF2B5EF4-FFF2-40B4-BE49-F238E27FC236}">
                  <a16:creationId xmlns:a16="http://schemas.microsoft.com/office/drawing/2014/main" id="{B22C8498-C9C8-005F-8C9B-CDDB8021F700}"/>
                </a:ext>
              </a:extLst>
            </p:cNvPr>
            <p:cNvSpPr/>
            <p:nvPr/>
          </p:nvSpPr>
          <p:spPr>
            <a:xfrm>
              <a:off x="5659922" y="2426000"/>
              <a:ext cx="4601" cy="3891"/>
            </a:xfrm>
            <a:custGeom>
              <a:avLst/>
              <a:gdLst>
                <a:gd name="connsiteX0" fmla="*/ 2225 w 4601"/>
                <a:gd name="connsiteY0" fmla="*/ 0 h 3891"/>
                <a:gd name="connsiteX1" fmla="*/ 167 w 4601"/>
                <a:gd name="connsiteY1" fmla="*/ 1629 h 3891"/>
                <a:gd name="connsiteX2" fmla="*/ 905 w 4601"/>
                <a:gd name="connsiteY2" fmla="*/ 3463 h 3891"/>
                <a:gd name="connsiteX3" fmla="*/ 2928 w 4601"/>
                <a:gd name="connsiteY3" fmla="*/ 3892 h 3891"/>
                <a:gd name="connsiteX4" fmla="*/ 4420 w 4601"/>
                <a:gd name="connsiteY4" fmla="*/ 2743 h 3891"/>
                <a:gd name="connsiteX5" fmla="*/ 3459 w 4601"/>
                <a:gd name="connsiteY5" fmla="*/ 240 h 3891"/>
                <a:gd name="connsiteX6" fmla="*/ 2225 w 4601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1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5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1" y="3892"/>
                    <a:pt x="4042" y="3635"/>
                    <a:pt x="4420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6" name="任意多边形: 形状 875">
              <a:extLst>
                <a:ext uri="{FF2B5EF4-FFF2-40B4-BE49-F238E27FC236}">
                  <a16:creationId xmlns:a16="http://schemas.microsoft.com/office/drawing/2014/main" id="{6B445A51-2A06-8D76-3D6D-9701081DDB0C}"/>
                </a:ext>
              </a:extLst>
            </p:cNvPr>
            <p:cNvSpPr/>
            <p:nvPr/>
          </p:nvSpPr>
          <p:spPr>
            <a:xfrm>
              <a:off x="5668325" y="2479372"/>
              <a:ext cx="13886" cy="12687"/>
            </a:xfrm>
            <a:custGeom>
              <a:avLst/>
              <a:gdLst>
                <a:gd name="connsiteX0" fmla="*/ 7384 w 13886"/>
                <a:gd name="connsiteY0" fmla="*/ 0 h 12687"/>
                <a:gd name="connsiteX1" fmla="*/ 4881 w 13886"/>
                <a:gd name="connsiteY1" fmla="*/ 343 h 12687"/>
                <a:gd name="connsiteX2" fmla="*/ 1915 w 13886"/>
                <a:gd name="connsiteY2" fmla="*/ 8127 h 12687"/>
                <a:gd name="connsiteX3" fmla="*/ 3389 w 13886"/>
                <a:gd name="connsiteY3" fmla="*/ 10133 h 12687"/>
                <a:gd name="connsiteX4" fmla="*/ 8241 w 13886"/>
                <a:gd name="connsiteY4" fmla="*/ 12687 h 12687"/>
                <a:gd name="connsiteX5" fmla="*/ 13470 w 13886"/>
                <a:gd name="connsiteY5" fmla="*/ 7527 h 12687"/>
                <a:gd name="connsiteX6" fmla="*/ 10761 w 13886"/>
                <a:gd name="connsiteY6" fmla="*/ 806 h 12687"/>
                <a:gd name="connsiteX7" fmla="*/ 7384 w 13886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12687">
                  <a:moveTo>
                    <a:pt x="7384" y="0"/>
                  </a:moveTo>
                  <a:cubicBezTo>
                    <a:pt x="6561" y="0"/>
                    <a:pt x="5721" y="120"/>
                    <a:pt x="4881" y="343"/>
                  </a:cubicBezTo>
                  <a:cubicBezTo>
                    <a:pt x="217" y="1560"/>
                    <a:pt x="-1772" y="4098"/>
                    <a:pt x="1915" y="8127"/>
                  </a:cubicBezTo>
                  <a:cubicBezTo>
                    <a:pt x="2463" y="8727"/>
                    <a:pt x="2823" y="9533"/>
                    <a:pt x="3389" y="10133"/>
                  </a:cubicBezTo>
                  <a:cubicBezTo>
                    <a:pt x="5018" y="11864"/>
                    <a:pt x="6698" y="12687"/>
                    <a:pt x="8241" y="12687"/>
                  </a:cubicBezTo>
                  <a:cubicBezTo>
                    <a:pt x="10487" y="12687"/>
                    <a:pt x="12424" y="10921"/>
                    <a:pt x="13470" y="7527"/>
                  </a:cubicBezTo>
                  <a:cubicBezTo>
                    <a:pt x="14482" y="4235"/>
                    <a:pt x="13676" y="2297"/>
                    <a:pt x="10761" y="806"/>
                  </a:cubicBezTo>
                  <a:cubicBezTo>
                    <a:pt x="9647" y="240"/>
                    <a:pt x="8515" y="0"/>
                    <a:pt x="73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7" name="任意多边形: 形状 876">
              <a:extLst>
                <a:ext uri="{FF2B5EF4-FFF2-40B4-BE49-F238E27FC236}">
                  <a16:creationId xmlns:a16="http://schemas.microsoft.com/office/drawing/2014/main" id="{B287763F-1179-53DC-2A78-6BCB58193E9B}"/>
                </a:ext>
              </a:extLst>
            </p:cNvPr>
            <p:cNvSpPr/>
            <p:nvPr/>
          </p:nvSpPr>
          <p:spPr>
            <a:xfrm>
              <a:off x="5927912" y="2347561"/>
              <a:ext cx="11490" cy="9944"/>
            </a:xfrm>
            <a:custGeom>
              <a:avLst/>
              <a:gdLst>
                <a:gd name="connsiteX0" fmla="*/ 4509 w 11490"/>
                <a:gd name="connsiteY0" fmla="*/ 0 h 9944"/>
                <a:gd name="connsiteX1" fmla="*/ 1286 w 11490"/>
                <a:gd name="connsiteY1" fmla="*/ 3858 h 9944"/>
                <a:gd name="connsiteX2" fmla="*/ 651 w 11490"/>
                <a:gd name="connsiteY2" fmla="*/ 9035 h 9944"/>
                <a:gd name="connsiteX3" fmla="*/ 2640 w 11490"/>
                <a:gd name="connsiteY3" fmla="*/ 9944 h 9944"/>
                <a:gd name="connsiteX4" fmla="*/ 5126 w 11490"/>
                <a:gd name="connsiteY4" fmla="*/ 9601 h 9944"/>
                <a:gd name="connsiteX5" fmla="*/ 9721 w 11490"/>
                <a:gd name="connsiteY5" fmla="*/ 8367 h 9944"/>
                <a:gd name="connsiteX6" fmla="*/ 11281 w 11490"/>
                <a:gd name="connsiteY6" fmla="*/ 4835 h 9944"/>
                <a:gd name="connsiteX7" fmla="*/ 5315 w 11490"/>
                <a:gd name="connsiteY7" fmla="*/ 103 h 9944"/>
                <a:gd name="connsiteX8" fmla="*/ 4509 w 11490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0" h="9944">
                  <a:moveTo>
                    <a:pt x="4509" y="0"/>
                  </a:moveTo>
                  <a:cubicBezTo>
                    <a:pt x="2623" y="0"/>
                    <a:pt x="2177" y="2366"/>
                    <a:pt x="1286" y="3858"/>
                  </a:cubicBezTo>
                  <a:cubicBezTo>
                    <a:pt x="360" y="5503"/>
                    <a:pt x="-720" y="7269"/>
                    <a:pt x="651" y="9035"/>
                  </a:cubicBezTo>
                  <a:cubicBezTo>
                    <a:pt x="1200" y="9738"/>
                    <a:pt x="1903" y="9944"/>
                    <a:pt x="2640" y="9944"/>
                  </a:cubicBezTo>
                  <a:cubicBezTo>
                    <a:pt x="3463" y="9944"/>
                    <a:pt x="4337" y="9687"/>
                    <a:pt x="5126" y="9601"/>
                  </a:cubicBezTo>
                  <a:cubicBezTo>
                    <a:pt x="6686" y="9413"/>
                    <a:pt x="8212" y="8881"/>
                    <a:pt x="9721" y="8367"/>
                  </a:cubicBezTo>
                  <a:cubicBezTo>
                    <a:pt x="11350" y="7801"/>
                    <a:pt x="11813" y="6344"/>
                    <a:pt x="11281" y="4835"/>
                  </a:cubicBezTo>
                  <a:cubicBezTo>
                    <a:pt x="10287" y="2023"/>
                    <a:pt x="7749" y="806"/>
                    <a:pt x="5315" y="103"/>
                  </a:cubicBezTo>
                  <a:cubicBezTo>
                    <a:pt x="5006" y="34"/>
                    <a:pt x="4749" y="0"/>
                    <a:pt x="45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8" name="任意多边形: 形状 877">
              <a:extLst>
                <a:ext uri="{FF2B5EF4-FFF2-40B4-BE49-F238E27FC236}">
                  <a16:creationId xmlns:a16="http://schemas.microsoft.com/office/drawing/2014/main" id="{AE7195F4-37CE-6398-3BBF-67F0BE0AD2A7}"/>
                </a:ext>
              </a:extLst>
            </p:cNvPr>
            <p:cNvSpPr/>
            <p:nvPr/>
          </p:nvSpPr>
          <p:spPr>
            <a:xfrm>
              <a:off x="5907506" y="2374188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9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9" y="7149"/>
                  </a:cubicBezTo>
                  <a:cubicBezTo>
                    <a:pt x="2901" y="7321"/>
                    <a:pt x="3364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0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9" name="任意多边形: 形状 878">
              <a:extLst>
                <a:ext uri="{FF2B5EF4-FFF2-40B4-BE49-F238E27FC236}">
                  <a16:creationId xmlns:a16="http://schemas.microsoft.com/office/drawing/2014/main" id="{AAF019E7-45F6-A88B-2404-761B4C29EB9C}"/>
                </a:ext>
              </a:extLst>
            </p:cNvPr>
            <p:cNvSpPr/>
            <p:nvPr/>
          </p:nvSpPr>
          <p:spPr>
            <a:xfrm>
              <a:off x="5948417" y="2208653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0" name="任意多边形: 形状 879">
              <a:extLst>
                <a:ext uri="{FF2B5EF4-FFF2-40B4-BE49-F238E27FC236}">
                  <a16:creationId xmlns:a16="http://schemas.microsoft.com/office/drawing/2014/main" id="{0C0007EA-0365-EB7F-BE82-A598006FB084}"/>
                </a:ext>
              </a:extLst>
            </p:cNvPr>
            <p:cNvSpPr/>
            <p:nvPr/>
          </p:nvSpPr>
          <p:spPr>
            <a:xfrm>
              <a:off x="5887211" y="23576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6" y="0"/>
                    <a:pt x="668" y="874"/>
                    <a:pt x="171" y="2349"/>
                  </a:cubicBezTo>
                  <a:cubicBezTo>
                    <a:pt x="-429" y="4149"/>
                    <a:pt x="633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5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497" y="0"/>
                    <a:pt x="308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1" name="任意多边形: 形状 880">
              <a:extLst>
                <a:ext uri="{FF2B5EF4-FFF2-40B4-BE49-F238E27FC236}">
                  <a16:creationId xmlns:a16="http://schemas.microsoft.com/office/drawing/2014/main" id="{70AD5A62-8B55-F2DA-95AE-D521C126C209}"/>
                </a:ext>
              </a:extLst>
            </p:cNvPr>
            <p:cNvSpPr/>
            <p:nvPr/>
          </p:nvSpPr>
          <p:spPr>
            <a:xfrm>
              <a:off x="5952549" y="2385178"/>
              <a:ext cx="7252" cy="1474"/>
            </a:xfrm>
            <a:custGeom>
              <a:avLst/>
              <a:gdLst>
                <a:gd name="connsiteX0" fmla="*/ 4389 w 7252"/>
                <a:gd name="connsiteY0" fmla="*/ 0 h 1474"/>
                <a:gd name="connsiteX1" fmla="*/ 0 w 7252"/>
                <a:gd name="connsiteY1" fmla="*/ 1474 h 1474"/>
                <a:gd name="connsiteX2" fmla="*/ 7252 w 7252"/>
                <a:gd name="connsiteY2" fmla="*/ 754 h 1474"/>
                <a:gd name="connsiteX3" fmla="*/ 4389 w 7252"/>
                <a:gd name="connsiteY3" fmla="*/ 0 h 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2" h="1474">
                  <a:moveTo>
                    <a:pt x="4389" y="0"/>
                  </a:moveTo>
                  <a:cubicBezTo>
                    <a:pt x="2915" y="0"/>
                    <a:pt x="1406" y="549"/>
                    <a:pt x="0" y="1474"/>
                  </a:cubicBezTo>
                  <a:cubicBezTo>
                    <a:pt x="2417" y="1269"/>
                    <a:pt x="4835" y="1011"/>
                    <a:pt x="7252" y="754"/>
                  </a:cubicBezTo>
                  <a:cubicBezTo>
                    <a:pt x="6309" y="223"/>
                    <a:pt x="5349" y="0"/>
                    <a:pt x="43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2" name="任意多边形: 形状 881">
              <a:extLst>
                <a:ext uri="{FF2B5EF4-FFF2-40B4-BE49-F238E27FC236}">
                  <a16:creationId xmlns:a16="http://schemas.microsoft.com/office/drawing/2014/main" id="{A10EF827-9807-2D0A-F616-97E6B2D3CE1D}"/>
                </a:ext>
              </a:extLst>
            </p:cNvPr>
            <p:cNvSpPr/>
            <p:nvPr/>
          </p:nvSpPr>
          <p:spPr>
            <a:xfrm>
              <a:off x="5925190" y="2226209"/>
              <a:ext cx="17829" cy="12275"/>
            </a:xfrm>
            <a:custGeom>
              <a:avLst/>
              <a:gdLst>
                <a:gd name="connsiteX0" fmla="*/ 9563 w 17829"/>
                <a:gd name="connsiteY0" fmla="*/ 0 h 12275"/>
                <a:gd name="connsiteX1" fmla="*/ 4745 w 17829"/>
                <a:gd name="connsiteY1" fmla="*/ 3121 h 12275"/>
                <a:gd name="connsiteX2" fmla="*/ 1162 w 17829"/>
                <a:gd name="connsiteY2" fmla="*/ 7527 h 12275"/>
                <a:gd name="connsiteX3" fmla="*/ 168 w 17829"/>
                <a:gd name="connsiteY3" fmla="*/ 10201 h 12275"/>
                <a:gd name="connsiteX4" fmla="*/ 1951 w 17829"/>
                <a:gd name="connsiteY4" fmla="*/ 11693 h 12275"/>
                <a:gd name="connsiteX5" fmla="*/ 2585 w 17829"/>
                <a:gd name="connsiteY5" fmla="*/ 11504 h 12275"/>
                <a:gd name="connsiteX6" fmla="*/ 4848 w 17829"/>
                <a:gd name="connsiteY6" fmla="*/ 10733 h 12275"/>
                <a:gd name="connsiteX7" fmla="*/ 7609 w 17829"/>
                <a:gd name="connsiteY7" fmla="*/ 12087 h 12275"/>
                <a:gd name="connsiteX8" fmla="*/ 8912 w 17829"/>
                <a:gd name="connsiteY8" fmla="*/ 12276 h 12275"/>
                <a:gd name="connsiteX9" fmla="*/ 17827 w 17829"/>
                <a:gd name="connsiteY9" fmla="*/ 4921 h 12275"/>
                <a:gd name="connsiteX10" fmla="*/ 17570 w 17829"/>
                <a:gd name="connsiteY10" fmla="*/ 3703 h 12275"/>
                <a:gd name="connsiteX11" fmla="*/ 10849 w 17829"/>
                <a:gd name="connsiteY11" fmla="*/ 86 h 12275"/>
                <a:gd name="connsiteX12" fmla="*/ 9563 w 1782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9" h="12275">
                  <a:moveTo>
                    <a:pt x="9563" y="0"/>
                  </a:moveTo>
                  <a:cubicBezTo>
                    <a:pt x="7472" y="0"/>
                    <a:pt x="5568" y="857"/>
                    <a:pt x="4745" y="3121"/>
                  </a:cubicBezTo>
                  <a:cubicBezTo>
                    <a:pt x="3991" y="5178"/>
                    <a:pt x="3288" y="6772"/>
                    <a:pt x="1162" y="7527"/>
                  </a:cubicBezTo>
                  <a:cubicBezTo>
                    <a:pt x="202" y="7870"/>
                    <a:pt x="-278" y="9035"/>
                    <a:pt x="168" y="10201"/>
                  </a:cubicBezTo>
                  <a:cubicBezTo>
                    <a:pt x="494" y="11059"/>
                    <a:pt x="1248" y="11693"/>
                    <a:pt x="1951" y="11693"/>
                  </a:cubicBezTo>
                  <a:cubicBezTo>
                    <a:pt x="2174" y="11693"/>
                    <a:pt x="2379" y="11642"/>
                    <a:pt x="2585" y="11504"/>
                  </a:cubicBezTo>
                  <a:cubicBezTo>
                    <a:pt x="3408" y="10973"/>
                    <a:pt x="4162" y="10733"/>
                    <a:pt x="4848" y="10733"/>
                  </a:cubicBezTo>
                  <a:cubicBezTo>
                    <a:pt x="5894" y="10733"/>
                    <a:pt x="6803" y="11264"/>
                    <a:pt x="7609" y="12087"/>
                  </a:cubicBezTo>
                  <a:cubicBezTo>
                    <a:pt x="8020" y="12224"/>
                    <a:pt x="8449" y="12276"/>
                    <a:pt x="8912" y="12276"/>
                  </a:cubicBezTo>
                  <a:cubicBezTo>
                    <a:pt x="12649" y="12276"/>
                    <a:pt x="17759" y="8195"/>
                    <a:pt x="17827" y="4921"/>
                  </a:cubicBezTo>
                  <a:cubicBezTo>
                    <a:pt x="17844" y="4509"/>
                    <a:pt x="17759" y="4063"/>
                    <a:pt x="17570" y="3703"/>
                  </a:cubicBezTo>
                  <a:cubicBezTo>
                    <a:pt x="16147" y="857"/>
                    <a:pt x="13421" y="480"/>
                    <a:pt x="10849" y="86"/>
                  </a:cubicBezTo>
                  <a:cubicBezTo>
                    <a:pt x="10403" y="34"/>
                    <a:pt x="9975" y="0"/>
                    <a:pt x="95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3" name="任意多边形: 形状 882">
              <a:extLst>
                <a:ext uri="{FF2B5EF4-FFF2-40B4-BE49-F238E27FC236}">
                  <a16:creationId xmlns:a16="http://schemas.microsoft.com/office/drawing/2014/main" id="{52963417-EFB4-2537-5998-4EA63F01AFEA}"/>
                </a:ext>
              </a:extLst>
            </p:cNvPr>
            <p:cNvSpPr/>
            <p:nvPr/>
          </p:nvSpPr>
          <p:spPr>
            <a:xfrm>
              <a:off x="5938396" y="2101942"/>
              <a:ext cx="14531" cy="24431"/>
            </a:xfrm>
            <a:custGeom>
              <a:avLst/>
              <a:gdLst>
                <a:gd name="connsiteX0" fmla="*/ 6798 w 14531"/>
                <a:gd name="connsiteY0" fmla="*/ 0 h 24431"/>
                <a:gd name="connsiteX1" fmla="*/ 5701 w 14531"/>
                <a:gd name="connsiteY1" fmla="*/ 309 h 24431"/>
                <a:gd name="connsiteX2" fmla="*/ 317 w 14531"/>
                <a:gd name="connsiteY2" fmla="*/ 7853 h 24431"/>
                <a:gd name="connsiteX3" fmla="*/ 1946 w 14531"/>
                <a:gd name="connsiteY3" fmla="*/ 12242 h 24431"/>
                <a:gd name="connsiteX4" fmla="*/ 3437 w 14531"/>
                <a:gd name="connsiteY4" fmla="*/ 18311 h 24431"/>
                <a:gd name="connsiteX5" fmla="*/ 5804 w 14531"/>
                <a:gd name="connsiteY5" fmla="*/ 24277 h 24431"/>
                <a:gd name="connsiteX6" fmla="*/ 6815 w 14531"/>
                <a:gd name="connsiteY6" fmla="*/ 24432 h 24431"/>
                <a:gd name="connsiteX7" fmla="*/ 11855 w 14531"/>
                <a:gd name="connsiteY7" fmla="*/ 20797 h 24431"/>
                <a:gd name="connsiteX8" fmla="*/ 14444 w 14531"/>
                <a:gd name="connsiteY8" fmla="*/ 17196 h 24431"/>
                <a:gd name="connsiteX9" fmla="*/ 13707 w 14531"/>
                <a:gd name="connsiteY9" fmla="*/ 14368 h 24431"/>
                <a:gd name="connsiteX10" fmla="*/ 10158 w 14531"/>
                <a:gd name="connsiteY10" fmla="*/ 7081 h 24431"/>
                <a:gd name="connsiteX11" fmla="*/ 8598 w 14531"/>
                <a:gd name="connsiteY11" fmla="*/ 1595 h 24431"/>
                <a:gd name="connsiteX12" fmla="*/ 6798 w 14531"/>
                <a:gd name="connsiteY12" fmla="*/ 0 h 2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31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4" y="24277"/>
                  </a:cubicBezTo>
                  <a:cubicBezTo>
                    <a:pt x="6164" y="24380"/>
                    <a:pt x="6506" y="24432"/>
                    <a:pt x="6815" y="24432"/>
                  </a:cubicBezTo>
                  <a:cubicBezTo>
                    <a:pt x="8975" y="24432"/>
                    <a:pt x="10398" y="22374"/>
                    <a:pt x="11855" y="20797"/>
                  </a:cubicBezTo>
                  <a:cubicBezTo>
                    <a:pt x="12833" y="19734"/>
                    <a:pt x="13570" y="18448"/>
                    <a:pt x="14444" y="17196"/>
                  </a:cubicBezTo>
                  <a:cubicBezTo>
                    <a:pt x="14599" y="16151"/>
                    <a:pt x="14650" y="14727"/>
                    <a:pt x="13707" y="14368"/>
                  </a:cubicBezTo>
                  <a:cubicBezTo>
                    <a:pt x="10261" y="13047"/>
                    <a:pt x="10553" y="9996"/>
                    <a:pt x="10158" y="7081"/>
                  </a:cubicBezTo>
                  <a:cubicBezTo>
                    <a:pt x="9901" y="5212"/>
                    <a:pt x="9250" y="3378"/>
                    <a:pt x="8598" y="1595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4" name="任意多边形: 形状 883">
              <a:extLst>
                <a:ext uri="{FF2B5EF4-FFF2-40B4-BE49-F238E27FC236}">
                  <a16:creationId xmlns:a16="http://schemas.microsoft.com/office/drawing/2014/main" id="{E6D7FD52-1E02-5EF9-525D-39CA637AAE96}"/>
                </a:ext>
              </a:extLst>
            </p:cNvPr>
            <p:cNvSpPr/>
            <p:nvPr/>
          </p:nvSpPr>
          <p:spPr>
            <a:xfrm>
              <a:off x="5938110" y="2137329"/>
              <a:ext cx="11426" cy="10321"/>
            </a:xfrm>
            <a:custGeom>
              <a:avLst/>
              <a:gdLst>
                <a:gd name="connsiteX0" fmla="*/ 3981 w 11426"/>
                <a:gd name="connsiteY0" fmla="*/ 0 h 10321"/>
                <a:gd name="connsiteX1" fmla="*/ 878 w 11426"/>
                <a:gd name="connsiteY1" fmla="*/ 4355 h 10321"/>
                <a:gd name="connsiteX2" fmla="*/ 912 w 11426"/>
                <a:gd name="connsiteY2" fmla="*/ 9653 h 10321"/>
                <a:gd name="connsiteX3" fmla="*/ 2558 w 11426"/>
                <a:gd name="connsiteY3" fmla="*/ 10321 h 10321"/>
                <a:gd name="connsiteX4" fmla="*/ 5473 w 11426"/>
                <a:gd name="connsiteY4" fmla="*/ 9584 h 10321"/>
                <a:gd name="connsiteX5" fmla="*/ 9930 w 11426"/>
                <a:gd name="connsiteY5" fmla="*/ 7698 h 10321"/>
                <a:gd name="connsiteX6" fmla="*/ 11045 w 11426"/>
                <a:gd name="connsiteY6" fmla="*/ 3926 h 10321"/>
                <a:gd name="connsiteX7" fmla="*/ 4444 w 11426"/>
                <a:gd name="connsiteY7" fmla="*/ 34 h 10321"/>
                <a:gd name="connsiteX8" fmla="*/ 3981 w 11426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26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09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73" y="9584"/>
                  </a:cubicBezTo>
                  <a:cubicBezTo>
                    <a:pt x="7016" y="9173"/>
                    <a:pt x="8490" y="8418"/>
                    <a:pt x="9930" y="7698"/>
                  </a:cubicBezTo>
                  <a:cubicBezTo>
                    <a:pt x="11508" y="6892"/>
                    <a:pt x="11765" y="5366"/>
                    <a:pt x="11045" y="3926"/>
                  </a:cubicBezTo>
                  <a:cubicBezTo>
                    <a:pt x="9673" y="1234"/>
                    <a:pt x="6982" y="377"/>
                    <a:pt x="4444" y="34"/>
                  </a:cubicBezTo>
                  <a:cubicBezTo>
                    <a:pt x="4290" y="17"/>
                    <a:pt x="4135" y="0"/>
                    <a:pt x="39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5" name="任意多边形: 形状 884">
              <a:extLst>
                <a:ext uri="{FF2B5EF4-FFF2-40B4-BE49-F238E27FC236}">
                  <a16:creationId xmlns:a16="http://schemas.microsoft.com/office/drawing/2014/main" id="{AC91FA67-F451-1103-8282-775FCDCB82AB}"/>
                </a:ext>
              </a:extLst>
            </p:cNvPr>
            <p:cNvSpPr/>
            <p:nvPr/>
          </p:nvSpPr>
          <p:spPr>
            <a:xfrm>
              <a:off x="5883839" y="2367621"/>
              <a:ext cx="7235" cy="7663"/>
            </a:xfrm>
            <a:custGeom>
              <a:avLst/>
              <a:gdLst>
                <a:gd name="connsiteX0" fmla="*/ 2805 w 7235"/>
                <a:gd name="connsiteY0" fmla="*/ 0 h 7663"/>
                <a:gd name="connsiteX1" fmla="*/ 182 w 7235"/>
                <a:gd name="connsiteY1" fmla="*/ 2863 h 7663"/>
                <a:gd name="connsiteX2" fmla="*/ 2856 w 7235"/>
                <a:gd name="connsiteY2" fmla="*/ 7561 h 7663"/>
                <a:gd name="connsiteX3" fmla="*/ 3850 w 7235"/>
                <a:gd name="connsiteY3" fmla="*/ 7664 h 7663"/>
                <a:gd name="connsiteX4" fmla="*/ 7057 w 7235"/>
                <a:gd name="connsiteY4" fmla="*/ 5041 h 7663"/>
                <a:gd name="connsiteX5" fmla="*/ 3216 w 7235"/>
                <a:gd name="connsiteY5" fmla="*/ 51 h 7663"/>
                <a:gd name="connsiteX6" fmla="*/ 2805 w 723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7663">
                  <a:moveTo>
                    <a:pt x="2805" y="0"/>
                  </a:moveTo>
                  <a:cubicBezTo>
                    <a:pt x="1810" y="0"/>
                    <a:pt x="748" y="1012"/>
                    <a:pt x="182" y="2863"/>
                  </a:cubicBezTo>
                  <a:cubicBezTo>
                    <a:pt x="-470" y="5058"/>
                    <a:pt x="679" y="7150"/>
                    <a:pt x="2856" y="7561"/>
                  </a:cubicBezTo>
                  <a:cubicBezTo>
                    <a:pt x="3199" y="7630"/>
                    <a:pt x="3542" y="7664"/>
                    <a:pt x="3850" y="7664"/>
                  </a:cubicBezTo>
                  <a:cubicBezTo>
                    <a:pt x="5377" y="7664"/>
                    <a:pt x="6525" y="6858"/>
                    <a:pt x="7057" y="5041"/>
                  </a:cubicBezTo>
                  <a:cubicBezTo>
                    <a:pt x="7708" y="2812"/>
                    <a:pt x="6611" y="960"/>
                    <a:pt x="3216" y="51"/>
                  </a:cubicBezTo>
                  <a:cubicBezTo>
                    <a:pt x="3079" y="17"/>
                    <a:pt x="2942" y="0"/>
                    <a:pt x="28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6" name="任意多边形: 形状 885">
              <a:extLst>
                <a:ext uri="{FF2B5EF4-FFF2-40B4-BE49-F238E27FC236}">
                  <a16:creationId xmlns:a16="http://schemas.microsoft.com/office/drawing/2014/main" id="{B1F6BC29-C5FE-33A7-2D3F-7B8563BED5F4}"/>
                </a:ext>
              </a:extLst>
            </p:cNvPr>
            <p:cNvSpPr/>
            <p:nvPr/>
          </p:nvSpPr>
          <p:spPr>
            <a:xfrm>
              <a:off x="5857338" y="22327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5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3" y="11624"/>
                    <a:pt x="8697" y="9498"/>
                    <a:pt x="10155" y="8435"/>
                  </a:cubicBezTo>
                  <a:cubicBezTo>
                    <a:pt x="10806" y="7955"/>
                    <a:pt x="11458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22" y="34"/>
                    <a:pt x="3262" y="0"/>
                    <a:pt x="2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7" name="任意多边形: 形状 886">
              <a:extLst>
                <a:ext uri="{FF2B5EF4-FFF2-40B4-BE49-F238E27FC236}">
                  <a16:creationId xmlns:a16="http://schemas.microsoft.com/office/drawing/2014/main" id="{A144E5EA-AE7C-514E-47A1-32657D4108E0}"/>
                </a:ext>
              </a:extLst>
            </p:cNvPr>
            <p:cNvSpPr/>
            <p:nvPr/>
          </p:nvSpPr>
          <p:spPr>
            <a:xfrm>
              <a:off x="5867511" y="20958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9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2" y="2623"/>
                    <a:pt x="3429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8" name="任意多边形: 形状 887">
              <a:extLst>
                <a:ext uri="{FF2B5EF4-FFF2-40B4-BE49-F238E27FC236}">
                  <a16:creationId xmlns:a16="http://schemas.microsoft.com/office/drawing/2014/main" id="{AB6FF565-AE0E-F0F6-2B11-7EC87AEBE597}"/>
                </a:ext>
              </a:extLst>
            </p:cNvPr>
            <p:cNvSpPr/>
            <p:nvPr/>
          </p:nvSpPr>
          <p:spPr>
            <a:xfrm>
              <a:off x="5853517" y="2153257"/>
              <a:ext cx="7083" cy="7029"/>
            </a:xfrm>
            <a:custGeom>
              <a:avLst/>
              <a:gdLst>
                <a:gd name="connsiteX0" fmla="*/ 4460 w 7083"/>
                <a:gd name="connsiteY0" fmla="*/ 0 h 7029"/>
                <a:gd name="connsiteX1" fmla="*/ 88 w 7083"/>
                <a:gd name="connsiteY1" fmla="*/ 2280 h 7029"/>
                <a:gd name="connsiteX2" fmla="*/ 2077 w 7083"/>
                <a:gd name="connsiteY2" fmla="*/ 6481 h 7029"/>
                <a:gd name="connsiteX3" fmla="*/ 4186 w 7083"/>
                <a:gd name="connsiteY3" fmla="*/ 7029 h 7029"/>
                <a:gd name="connsiteX4" fmla="*/ 6878 w 7083"/>
                <a:gd name="connsiteY4" fmla="*/ 5555 h 7029"/>
                <a:gd name="connsiteX5" fmla="*/ 4769 w 7083"/>
                <a:gd name="connsiteY5" fmla="*/ 51 h 7029"/>
                <a:gd name="connsiteX6" fmla="*/ 4460 w 7083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3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1" y="7029"/>
                    <a:pt x="6518" y="6498"/>
                    <a:pt x="6878" y="5555"/>
                  </a:cubicBezTo>
                  <a:cubicBezTo>
                    <a:pt x="7564" y="3755"/>
                    <a:pt x="6449" y="874"/>
                    <a:pt x="4769" y="51"/>
                  </a:cubicBezTo>
                  <a:cubicBezTo>
                    <a:pt x="4700" y="17"/>
                    <a:pt x="4597" y="0"/>
                    <a:pt x="44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9" name="任意多边形: 形状 888">
              <a:extLst>
                <a:ext uri="{FF2B5EF4-FFF2-40B4-BE49-F238E27FC236}">
                  <a16:creationId xmlns:a16="http://schemas.microsoft.com/office/drawing/2014/main" id="{AF3F315C-168C-C4B7-B143-A98B81A86AB3}"/>
                </a:ext>
              </a:extLst>
            </p:cNvPr>
            <p:cNvSpPr/>
            <p:nvPr/>
          </p:nvSpPr>
          <p:spPr>
            <a:xfrm>
              <a:off x="5914112" y="2312723"/>
              <a:ext cx="7000" cy="7869"/>
            </a:xfrm>
            <a:custGeom>
              <a:avLst/>
              <a:gdLst>
                <a:gd name="connsiteX0" fmla="*/ 2588 w 7000"/>
                <a:gd name="connsiteY0" fmla="*/ 0 h 7869"/>
                <a:gd name="connsiteX1" fmla="*/ 204 w 7000"/>
                <a:gd name="connsiteY1" fmla="*/ 3103 h 7869"/>
                <a:gd name="connsiteX2" fmla="*/ 2210 w 7000"/>
                <a:gd name="connsiteY2" fmla="*/ 7664 h 7869"/>
                <a:gd name="connsiteX3" fmla="*/ 3205 w 7000"/>
                <a:gd name="connsiteY3" fmla="*/ 7869 h 7869"/>
                <a:gd name="connsiteX4" fmla="*/ 6925 w 7000"/>
                <a:gd name="connsiteY4" fmla="*/ 5023 h 7869"/>
                <a:gd name="connsiteX5" fmla="*/ 3016 w 7000"/>
                <a:gd name="connsiteY5" fmla="*/ 68 h 7869"/>
                <a:gd name="connsiteX6" fmla="*/ 2588 w 7000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0" h="7869">
                  <a:moveTo>
                    <a:pt x="2588" y="0"/>
                  </a:moveTo>
                  <a:cubicBezTo>
                    <a:pt x="1490" y="0"/>
                    <a:pt x="701" y="1269"/>
                    <a:pt x="204" y="3103"/>
                  </a:cubicBezTo>
                  <a:cubicBezTo>
                    <a:pt x="-396" y="5298"/>
                    <a:pt x="342" y="6841"/>
                    <a:pt x="2210" y="7664"/>
                  </a:cubicBezTo>
                  <a:cubicBezTo>
                    <a:pt x="2519" y="7801"/>
                    <a:pt x="2862" y="7869"/>
                    <a:pt x="3205" y="7869"/>
                  </a:cubicBezTo>
                  <a:cubicBezTo>
                    <a:pt x="4817" y="7869"/>
                    <a:pt x="6616" y="6532"/>
                    <a:pt x="6925" y="5023"/>
                  </a:cubicBezTo>
                  <a:cubicBezTo>
                    <a:pt x="7337" y="2932"/>
                    <a:pt x="6051" y="840"/>
                    <a:pt x="3016" y="68"/>
                  </a:cubicBezTo>
                  <a:cubicBezTo>
                    <a:pt x="2879" y="34"/>
                    <a:pt x="2724" y="0"/>
                    <a:pt x="258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0" name="任意多边形: 形状 889">
              <a:extLst>
                <a:ext uri="{FF2B5EF4-FFF2-40B4-BE49-F238E27FC236}">
                  <a16:creationId xmlns:a16="http://schemas.microsoft.com/office/drawing/2014/main" id="{C7324B3E-285E-EF59-F266-693183EEEC07}"/>
                </a:ext>
              </a:extLst>
            </p:cNvPr>
            <p:cNvSpPr/>
            <p:nvPr/>
          </p:nvSpPr>
          <p:spPr>
            <a:xfrm>
              <a:off x="5910691" y="2188182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4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3" y="1354"/>
                    <a:pt x="3556" y="154"/>
                    <a:pt x="2185" y="0"/>
                  </a:cubicBezTo>
                  <a:cubicBezTo>
                    <a:pt x="2117" y="0"/>
                    <a:pt x="2048" y="0"/>
                    <a:pt x="1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1" name="任意多边形: 形状 890">
              <a:extLst>
                <a:ext uri="{FF2B5EF4-FFF2-40B4-BE49-F238E27FC236}">
                  <a16:creationId xmlns:a16="http://schemas.microsoft.com/office/drawing/2014/main" id="{F9605883-E647-4993-04B2-C7CC278C7C1A}"/>
                </a:ext>
              </a:extLst>
            </p:cNvPr>
            <p:cNvSpPr/>
            <p:nvPr/>
          </p:nvSpPr>
          <p:spPr>
            <a:xfrm>
              <a:off x="5914985" y="22560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35" y="34"/>
                    <a:pt x="3977" y="0"/>
                    <a:pt x="37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2" name="任意多边形: 形状 891">
              <a:extLst>
                <a:ext uri="{FF2B5EF4-FFF2-40B4-BE49-F238E27FC236}">
                  <a16:creationId xmlns:a16="http://schemas.microsoft.com/office/drawing/2014/main" id="{FB93FECA-E2F4-15E8-2968-8625E63C8136}"/>
                </a:ext>
              </a:extLst>
            </p:cNvPr>
            <p:cNvSpPr/>
            <p:nvPr/>
          </p:nvSpPr>
          <p:spPr>
            <a:xfrm>
              <a:off x="5966675" y="2235382"/>
              <a:ext cx="5860" cy="7698"/>
            </a:xfrm>
            <a:custGeom>
              <a:avLst/>
              <a:gdLst>
                <a:gd name="connsiteX0" fmla="*/ 3705 w 5860"/>
                <a:gd name="connsiteY0" fmla="*/ 0 h 7698"/>
                <a:gd name="connsiteX1" fmla="*/ 2 w 5860"/>
                <a:gd name="connsiteY1" fmla="*/ 3635 h 7698"/>
                <a:gd name="connsiteX2" fmla="*/ 2317 w 5860"/>
                <a:gd name="connsiteY2" fmla="*/ 7612 h 7698"/>
                <a:gd name="connsiteX3" fmla="*/ 2899 w 5860"/>
                <a:gd name="connsiteY3" fmla="*/ 7698 h 7698"/>
                <a:gd name="connsiteX4" fmla="*/ 5814 w 5860"/>
                <a:gd name="connsiteY4" fmla="*/ 4149 h 7698"/>
                <a:gd name="connsiteX5" fmla="*/ 3859 w 5860"/>
                <a:gd name="connsiteY5" fmla="*/ 17 h 7698"/>
                <a:gd name="connsiteX6" fmla="*/ 3705 w 5860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0" h="7698">
                  <a:moveTo>
                    <a:pt x="3705" y="0"/>
                  </a:moveTo>
                  <a:cubicBezTo>
                    <a:pt x="2368" y="0"/>
                    <a:pt x="36" y="2160"/>
                    <a:pt x="2" y="3635"/>
                  </a:cubicBezTo>
                  <a:cubicBezTo>
                    <a:pt x="-33" y="5401"/>
                    <a:pt x="413" y="7064"/>
                    <a:pt x="2317" y="7612"/>
                  </a:cubicBezTo>
                  <a:cubicBezTo>
                    <a:pt x="2505" y="7664"/>
                    <a:pt x="2711" y="7698"/>
                    <a:pt x="2899" y="7698"/>
                  </a:cubicBezTo>
                  <a:cubicBezTo>
                    <a:pt x="4322" y="7698"/>
                    <a:pt x="5540" y="6189"/>
                    <a:pt x="5814" y="4149"/>
                  </a:cubicBezTo>
                  <a:cubicBezTo>
                    <a:pt x="6071" y="2229"/>
                    <a:pt x="5248" y="943"/>
                    <a:pt x="3859" y="17"/>
                  </a:cubicBezTo>
                  <a:cubicBezTo>
                    <a:pt x="3808" y="0"/>
                    <a:pt x="3756" y="0"/>
                    <a:pt x="3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3" name="任意多边形: 形状 892">
              <a:extLst>
                <a:ext uri="{FF2B5EF4-FFF2-40B4-BE49-F238E27FC236}">
                  <a16:creationId xmlns:a16="http://schemas.microsoft.com/office/drawing/2014/main" id="{AEFD868C-8BAB-E680-BC60-EEE9E9F5A40E}"/>
                </a:ext>
              </a:extLst>
            </p:cNvPr>
            <p:cNvSpPr/>
            <p:nvPr/>
          </p:nvSpPr>
          <p:spPr>
            <a:xfrm>
              <a:off x="5968659" y="2299761"/>
              <a:ext cx="7094" cy="7561"/>
            </a:xfrm>
            <a:custGeom>
              <a:avLst/>
              <a:gdLst>
                <a:gd name="connsiteX0" fmla="*/ 3333 w 7094"/>
                <a:gd name="connsiteY0" fmla="*/ 0 h 7561"/>
                <a:gd name="connsiteX1" fmla="*/ 195 w 7094"/>
                <a:gd name="connsiteY1" fmla="*/ 2589 h 7561"/>
                <a:gd name="connsiteX2" fmla="*/ 2801 w 7094"/>
                <a:gd name="connsiteY2" fmla="*/ 7475 h 7561"/>
                <a:gd name="connsiteX3" fmla="*/ 3641 w 7094"/>
                <a:gd name="connsiteY3" fmla="*/ 7561 h 7561"/>
                <a:gd name="connsiteX4" fmla="*/ 6865 w 7094"/>
                <a:gd name="connsiteY4" fmla="*/ 5589 h 7561"/>
                <a:gd name="connsiteX5" fmla="*/ 4413 w 7094"/>
                <a:gd name="connsiteY5" fmla="*/ 171 h 7561"/>
                <a:gd name="connsiteX6" fmla="*/ 3333 w 7094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4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5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18" y="51"/>
                    <a:pt x="3658" y="0"/>
                    <a:pt x="33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4" name="任意多边形: 形状 893">
              <a:extLst>
                <a:ext uri="{FF2B5EF4-FFF2-40B4-BE49-F238E27FC236}">
                  <a16:creationId xmlns:a16="http://schemas.microsoft.com/office/drawing/2014/main" id="{B82DEE91-1C6F-1121-6B1F-B99340694612}"/>
                </a:ext>
              </a:extLst>
            </p:cNvPr>
            <p:cNvSpPr/>
            <p:nvPr/>
          </p:nvSpPr>
          <p:spPr>
            <a:xfrm>
              <a:off x="6030325" y="2184050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7" y="8487"/>
                    <a:pt x="2926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5" name="任意多边形: 形状 894">
              <a:extLst>
                <a:ext uri="{FF2B5EF4-FFF2-40B4-BE49-F238E27FC236}">
                  <a16:creationId xmlns:a16="http://schemas.microsoft.com/office/drawing/2014/main" id="{E36B6560-FEB3-9923-93C5-D2848C85236D}"/>
                </a:ext>
              </a:extLst>
            </p:cNvPr>
            <p:cNvSpPr/>
            <p:nvPr/>
          </p:nvSpPr>
          <p:spPr>
            <a:xfrm>
              <a:off x="5971835" y="2196600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4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60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7" y="6892"/>
                    <a:pt x="10924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7" y="240"/>
                    <a:pt x="9792" y="0"/>
                    <a:pt x="8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6" name="任意多边形: 形状 895">
              <a:extLst>
                <a:ext uri="{FF2B5EF4-FFF2-40B4-BE49-F238E27FC236}">
                  <a16:creationId xmlns:a16="http://schemas.microsoft.com/office/drawing/2014/main" id="{3CF4338F-AAED-D538-5163-E2B162806E93}"/>
                </a:ext>
              </a:extLst>
            </p:cNvPr>
            <p:cNvSpPr/>
            <p:nvPr/>
          </p:nvSpPr>
          <p:spPr>
            <a:xfrm>
              <a:off x="5961343" y="2298115"/>
              <a:ext cx="4414" cy="4474"/>
            </a:xfrm>
            <a:custGeom>
              <a:avLst/>
              <a:gdLst>
                <a:gd name="connsiteX0" fmla="*/ 1630 w 4414"/>
                <a:gd name="connsiteY0" fmla="*/ 0 h 4474"/>
                <a:gd name="connsiteX1" fmla="*/ 207 w 4414"/>
                <a:gd name="connsiteY1" fmla="*/ 1132 h 4474"/>
                <a:gd name="connsiteX2" fmla="*/ 1459 w 4414"/>
                <a:gd name="connsiteY2" fmla="*/ 4166 h 4474"/>
                <a:gd name="connsiteX3" fmla="*/ 2522 w 4414"/>
                <a:gd name="connsiteY3" fmla="*/ 4475 h 4474"/>
                <a:gd name="connsiteX4" fmla="*/ 3996 w 4414"/>
                <a:gd name="connsiteY4" fmla="*/ 3515 h 4474"/>
                <a:gd name="connsiteX5" fmla="*/ 3173 w 4414"/>
                <a:gd name="connsiteY5" fmla="*/ 463 h 4474"/>
                <a:gd name="connsiteX6" fmla="*/ 1630 w 4414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4" h="4474">
                  <a:moveTo>
                    <a:pt x="1630" y="0"/>
                  </a:moveTo>
                  <a:cubicBezTo>
                    <a:pt x="1064" y="0"/>
                    <a:pt x="550" y="291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7" y="2263"/>
                    <a:pt x="4545" y="1166"/>
                    <a:pt x="3173" y="463"/>
                  </a:cubicBezTo>
                  <a:cubicBezTo>
                    <a:pt x="2642" y="206"/>
                    <a:pt x="2111" y="0"/>
                    <a:pt x="163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7" name="任意多边形: 形状 896">
              <a:extLst>
                <a:ext uri="{FF2B5EF4-FFF2-40B4-BE49-F238E27FC236}">
                  <a16:creationId xmlns:a16="http://schemas.microsoft.com/office/drawing/2014/main" id="{B86056F4-5438-DAF7-D597-B73B5A1BA112}"/>
                </a:ext>
              </a:extLst>
            </p:cNvPr>
            <p:cNvSpPr/>
            <p:nvPr/>
          </p:nvSpPr>
          <p:spPr>
            <a:xfrm>
              <a:off x="5996477" y="2268369"/>
              <a:ext cx="17303" cy="14418"/>
            </a:xfrm>
            <a:custGeom>
              <a:avLst/>
              <a:gdLst>
                <a:gd name="connsiteX0" fmla="*/ 15034 w 17303"/>
                <a:gd name="connsiteY0" fmla="*/ 0 h 14418"/>
                <a:gd name="connsiteX1" fmla="*/ 13799 w 17303"/>
                <a:gd name="connsiteY1" fmla="*/ 634 h 14418"/>
                <a:gd name="connsiteX2" fmla="*/ 11588 w 17303"/>
                <a:gd name="connsiteY2" fmla="*/ 2555 h 14418"/>
                <a:gd name="connsiteX3" fmla="*/ 10524 w 17303"/>
                <a:gd name="connsiteY3" fmla="*/ 2280 h 14418"/>
                <a:gd name="connsiteX4" fmla="*/ 8313 w 17303"/>
                <a:gd name="connsiteY4" fmla="*/ 1783 h 14418"/>
                <a:gd name="connsiteX5" fmla="*/ 2449 w 17303"/>
                <a:gd name="connsiteY5" fmla="*/ 5229 h 14418"/>
                <a:gd name="connsiteX6" fmla="*/ 4506 w 17303"/>
                <a:gd name="connsiteY6" fmla="*/ 13682 h 14418"/>
                <a:gd name="connsiteX7" fmla="*/ 7696 w 17303"/>
                <a:gd name="connsiteY7" fmla="*/ 14419 h 14418"/>
                <a:gd name="connsiteX8" fmla="*/ 11793 w 17303"/>
                <a:gd name="connsiteY8" fmla="*/ 13253 h 14418"/>
                <a:gd name="connsiteX9" fmla="*/ 14005 w 17303"/>
                <a:gd name="connsiteY9" fmla="*/ 9155 h 14418"/>
                <a:gd name="connsiteX10" fmla="*/ 16285 w 17303"/>
                <a:gd name="connsiteY10" fmla="*/ 3926 h 14418"/>
                <a:gd name="connsiteX11" fmla="*/ 16919 w 17303"/>
                <a:gd name="connsiteY11" fmla="*/ 1200 h 14418"/>
                <a:gd name="connsiteX12" fmla="*/ 15034 w 17303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3" h="14418">
                  <a:moveTo>
                    <a:pt x="15034" y="0"/>
                  </a:moveTo>
                  <a:cubicBezTo>
                    <a:pt x="14622" y="0"/>
                    <a:pt x="14194" y="189"/>
                    <a:pt x="13799" y="634"/>
                  </a:cubicBezTo>
                  <a:cubicBezTo>
                    <a:pt x="13045" y="1457"/>
                    <a:pt x="12667" y="2555"/>
                    <a:pt x="11588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9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6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8" y="6258"/>
                    <a:pt x="13885" y="5006"/>
                    <a:pt x="16285" y="3926"/>
                  </a:cubicBezTo>
                  <a:cubicBezTo>
                    <a:pt x="17177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8" name="任意多边形: 形状 897">
              <a:extLst>
                <a:ext uri="{FF2B5EF4-FFF2-40B4-BE49-F238E27FC236}">
                  <a16:creationId xmlns:a16="http://schemas.microsoft.com/office/drawing/2014/main" id="{37EB97E0-2863-E138-B66A-235B737BBDDA}"/>
                </a:ext>
              </a:extLst>
            </p:cNvPr>
            <p:cNvSpPr/>
            <p:nvPr/>
          </p:nvSpPr>
          <p:spPr>
            <a:xfrm>
              <a:off x="5932459" y="2313409"/>
              <a:ext cx="13381" cy="23900"/>
            </a:xfrm>
            <a:custGeom>
              <a:avLst/>
              <a:gdLst>
                <a:gd name="connsiteX0" fmla="*/ 7540 w 13381"/>
                <a:gd name="connsiteY0" fmla="*/ 0 h 23900"/>
                <a:gd name="connsiteX1" fmla="*/ 6683 w 13381"/>
                <a:gd name="connsiteY1" fmla="*/ 172 h 23900"/>
                <a:gd name="connsiteX2" fmla="*/ 477 w 13381"/>
                <a:gd name="connsiteY2" fmla="*/ 6790 h 23900"/>
                <a:gd name="connsiteX3" fmla="*/ 1523 w 13381"/>
                <a:gd name="connsiteY3" fmla="*/ 11299 h 23900"/>
                <a:gd name="connsiteX4" fmla="*/ 2226 w 13381"/>
                <a:gd name="connsiteY4" fmla="*/ 17437 h 23900"/>
                <a:gd name="connsiteX5" fmla="*/ 3786 w 13381"/>
                <a:gd name="connsiteY5" fmla="*/ 23592 h 23900"/>
                <a:gd name="connsiteX6" fmla="*/ 5226 w 13381"/>
                <a:gd name="connsiteY6" fmla="*/ 23900 h 23900"/>
                <a:gd name="connsiteX7" fmla="*/ 10147 w 13381"/>
                <a:gd name="connsiteY7" fmla="*/ 21020 h 23900"/>
                <a:gd name="connsiteX8" fmla="*/ 13130 w 13381"/>
                <a:gd name="connsiteY8" fmla="*/ 17865 h 23900"/>
                <a:gd name="connsiteX9" fmla="*/ 12770 w 13381"/>
                <a:gd name="connsiteY9" fmla="*/ 15002 h 23900"/>
                <a:gd name="connsiteX10" fmla="*/ 10215 w 13381"/>
                <a:gd name="connsiteY10" fmla="*/ 7390 h 23900"/>
                <a:gd name="connsiteX11" fmla="*/ 9375 w 13381"/>
                <a:gd name="connsiteY11" fmla="*/ 1800 h 23900"/>
                <a:gd name="connsiteX12" fmla="*/ 7540 w 13381"/>
                <a:gd name="connsiteY12" fmla="*/ 0 h 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81" h="23900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706" y="13270"/>
                    <a:pt x="2037" y="15396"/>
                    <a:pt x="2226" y="17437"/>
                  </a:cubicBezTo>
                  <a:cubicBezTo>
                    <a:pt x="2431" y="19614"/>
                    <a:pt x="1094" y="22409"/>
                    <a:pt x="3786" y="23592"/>
                  </a:cubicBezTo>
                  <a:cubicBezTo>
                    <a:pt x="4283" y="23814"/>
                    <a:pt x="4763" y="23900"/>
                    <a:pt x="5226" y="23900"/>
                  </a:cubicBezTo>
                  <a:cubicBezTo>
                    <a:pt x="7112" y="23900"/>
                    <a:pt x="8655" y="22254"/>
                    <a:pt x="10147" y="21020"/>
                  </a:cubicBezTo>
                  <a:cubicBezTo>
                    <a:pt x="11227" y="20111"/>
                    <a:pt x="12118" y="18962"/>
                    <a:pt x="13130" y="17865"/>
                  </a:cubicBezTo>
                  <a:cubicBezTo>
                    <a:pt x="13404" y="16871"/>
                    <a:pt x="13644" y="15482"/>
                    <a:pt x="12770" y="15002"/>
                  </a:cubicBezTo>
                  <a:cubicBezTo>
                    <a:pt x="9564" y="13219"/>
                    <a:pt x="10232" y="10287"/>
                    <a:pt x="10215" y="7390"/>
                  </a:cubicBezTo>
                  <a:cubicBezTo>
                    <a:pt x="10198" y="5521"/>
                    <a:pt x="9787" y="3635"/>
                    <a:pt x="9375" y="1800"/>
                  </a:cubicBezTo>
                  <a:cubicBezTo>
                    <a:pt x="9118" y="737"/>
                    <a:pt x="8501" y="0"/>
                    <a:pt x="75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9" name="任意多边形: 形状 898">
              <a:extLst>
                <a:ext uri="{FF2B5EF4-FFF2-40B4-BE49-F238E27FC236}">
                  <a16:creationId xmlns:a16="http://schemas.microsoft.com/office/drawing/2014/main" id="{86BD593E-4FFF-F07B-0FB5-BBC62AEA0871}"/>
                </a:ext>
              </a:extLst>
            </p:cNvPr>
            <p:cNvSpPr/>
            <p:nvPr/>
          </p:nvSpPr>
          <p:spPr>
            <a:xfrm>
              <a:off x="5986665" y="2178460"/>
              <a:ext cx="14754" cy="15824"/>
            </a:xfrm>
            <a:custGeom>
              <a:avLst/>
              <a:gdLst>
                <a:gd name="connsiteX0" fmla="*/ 8198 w 14754"/>
                <a:gd name="connsiteY0" fmla="*/ 0 h 15824"/>
                <a:gd name="connsiteX1" fmla="*/ 4255 w 14754"/>
                <a:gd name="connsiteY1" fmla="*/ 1749 h 15824"/>
                <a:gd name="connsiteX2" fmla="*/ 106 w 14754"/>
                <a:gd name="connsiteY2" fmla="*/ 9258 h 15824"/>
                <a:gd name="connsiteX3" fmla="*/ 4100 w 14754"/>
                <a:gd name="connsiteY3" fmla="*/ 15499 h 15824"/>
                <a:gd name="connsiteX4" fmla="*/ 6004 w 14754"/>
                <a:gd name="connsiteY4" fmla="*/ 15825 h 15824"/>
                <a:gd name="connsiteX5" fmla="*/ 8678 w 14754"/>
                <a:gd name="connsiteY5" fmla="*/ 15465 h 15824"/>
                <a:gd name="connsiteX6" fmla="*/ 10221 w 14754"/>
                <a:gd name="connsiteY6" fmla="*/ 14693 h 15824"/>
                <a:gd name="connsiteX7" fmla="*/ 14096 w 14754"/>
                <a:gd name="connsiteY7" fmla="*/ 9704 h 15824"/>
                <a:gd name="connsiteX8" fmla="*/ 14679 w 14754"/>
                <a:gd name="connsiteY8" fmla="*/ 8041 h 15824"/>
                <a:gd name="connsiteX9" fmla="*/ 10907 w 14754"/>
                <a:gd name="connsiteY9" fmla="*/ 789 h 15824"/>
                <a:gd name="connsiteX10" fmla="*/ 8198 w 14754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54" h="15824">
                  <a:moveTo>
                    <a:pt x="8198" y="0"/>
                  </a:moveTo>
                  <a:cubicBezTo>
                    <a:pt x="6827" y="0"/>
                    <a:pt x="5541" y="634"/>
                    <a:pt x="4255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1" y="15722"/>
                    <a:pt x="5352" y="15825"/>
                    <a:pt x="6004" y="15825"/>
                  </a:cubicBezTo>
                  <a:cubicBezTo>
                    <a:pt x="6878" y="15825"/>
                    <a:pt x="7769" y="15671"/>
                    <a:pt x="8678" y="15465"/>
                  </a:cubicBezTo>
                  <a:cubicBezTo>
                    <a:pt x="9244" y="15345"/>
                    <a:pt x="10239" y="14796"/>
                    <a:pt x="10221" y="14693"/>
                  </a:cubicBezTo>
                  <a:cubicBezTo>
                    <a:pt x="9175" y="10956"/>
                    <a:pt x="12279" y="10921"/>
                    <a:pt x="14096" y="9704"/>
                  </a:cubicBezTo>
                  <a:cubicBezTo>
                    <a:pt x="14473" y="9447"/>
                    <a:pt x="14593" y="8624"/>
                    <a:pt x="14679" y="8041"/>
                  </a:cubicBezTo>
                  <a:cubicBezTo>
                    <a:pt x="15107" y="4955"/>
                    <a:pt x="13702" y="2349"/>
                    <a:pt x="10907" y="789"/>
                  </a:cubicBezTo>
                  <a:cubicBezTo>
                    <a:pt x="9964" y="257"/>
                    <a:pt x="9055" y="0"/>
                    <a:pt x="81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0" name="任意多边形: 形状 899">
              <a:extLst>
                <a:ext uri="{FF2B5EF4-FFF2-40B4-BE49-F238E27FC236}">
                  <a16:creationId xmlns:a16="http://schemas.microsoft.com/office/drawing/2014/main" id="{BFF7C054-B482-2FBF-5B43-2C8BB3D63B73}"/>
                </a:ext>
              </a:extLst>
            </p:cNvPr>
            <p:cNvSpPr/>
            <p:nvPr/>
          </p:nvSpPr>
          <p:spPr>
            <a:xfrm>
              <a:off x="5976198" y="22127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0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8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69" y="1595"/>
                    <a:pt x="2481" y="3155"/>
                  </a:cubicBezTo>
                  <a:cubicBezTo>
                    <a:pt x="1812" y="3926"/>
                    <a:pt x="1315" y="4869"/>
                    <a:pt x="800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3" y="12019"/>
                    <a:pt x="6493" y="12019"/>
                  </a:cubicBezTo>
                  <a:cubicBezTo>
                    <a:pt x="9116" y="12019"/>
                    <a:pt x="10916" y="10784"/>
                    <a:pt x="11688" y="8487"/>
                  </a:cubicBezTo>
                  <a:cubicBezTo>
                    <a:pt x="12493" y="6052"/>
                    <a:pt x="10779" y="823"/>
                    <a:pt x="8670" y="189"/>
                  </a:cubicBezTo>
                  <a:cubicBezTo>
                    <a:pt x="8241" y="69"/>
                    <a:pt x="7813" y="0"/>
                    <a:pt x="740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1" name="任意多边形: 形状 900">
              <a:extLst>
                <a:ext uri="{FF2B5EF4-FFF2-40B4-BE49-F238E27FC236}">
                  <a16:creationId xmlns:a16="http://schemas.microsoft.com/office/drawing/2014/main" id="{2417D603-09E5-FC46-E4CE-A848D4DFFB75}"/>
                </a:ext>
              </a:extLst>
            </p:cNvPr>
            <p:cNvSpPr/>
            <p:nvPr/>
          </p:nvSpPr>
          <p:spPr>
            <a:xfrm>
              <a:off x="5925417" y="2326765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5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3" y="1029"/>
                    <a:pt x="232" y="2315"/>
                  </a:cubicBezTo>
                  <a:cubicBezTo>
                    <a:pt x="-488" y="4561"/>
                    <a:pt x="523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2" y="5915"/>
                    <a:pt x="6610" y="4509"/>
                  </a:cubicBezTo>
                  <a:cubicBezTo>
                    <a:pt x="7227" y="3103"/>
                    <a:pt x="7176" y="1063"/>
                    <a:pt x="5255" y="223"/>
                  </a:cubicBezTo>
                  <a:cubicBezTo>
                    <a:pt x="4895" y="69"/>
                    <a:pt x="4484" y="0"/>
                    <a:pt x="40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2" name="任意多边形: 形状 901">
              <a:extLst>
                <a:ext uri="{FF2B5EF4-FFF2-40B4-BE49-F238E27FC236}">
                  <a16:creationId xmlns:a16="http://schemas.microsoft.com/office/drawing/2014/main" id="{DA33F490-9EF8-2F31-E085-1976F2487E53}"/>
                </a:ext>
              </a:extLst>
            </p:cNvPr>
            <p:cNvSpPr/>
            <p:nvPr/>
          </p:nvSpPr>
          <p:spPr>
            <a:xfrm>
              <a:off x="5840339" y="2358106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6 w 9640"/>
                <a:gd name="connsiteY3" fmla="*/ 10887 h 10887"/>
                <a:gd name="connsiteX4" fmla="*/ 9340 w 9640"/>
                <a:gd name="connsiteY4" fmla="*/ 6944 h 10887"/>
                <a:gd name="connsiteX5" fmla="*/ 5516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0" y="0"/>
                    <a:pt x="973" y="1371"/>
                    <a:pt x="150" y="3909"/>
                  </a:cubicBezTo>
                  <a:cubicBezTo>
                    <a:pt x="-536" y="6035"/>
                    <a:pt x="1247" y="10218"/>
                    <a:pt x="3065" y="10784"/>
                  </a:cubicBezTo>
                  <a:cubicBezTo>
                    <a:pt x="3305" y="10853"/>
                    <a:pt x="3562" y="10887"/>
                    <a:pt x="3836" y="10887"/>
                  </a:cubicBezTo>
                  <a:cubicBezTo>
                    <a:pt x="5859" y="10887"/>
                    <a:pt x="8654" y="8984"/>
                    <a:pt x="9340" y="6944"/>
                  </a:cubicBezTo>
                  <a:cubicBezTo>
                    <a:pt x="10334" y="3995"/>
                    <a:pt x="8808" y="1303"/>
                    <a:pt x="5516" y="223"/>
                  </a:cubicBezTo>
                  <a:cubicBezTo>
                    <a:pt x="5088" y="86"/>
                    <a:pt x="4642" y="0"/>
                    <a:pt x="423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3" name="任意多边形: 形状 902">
              <a:extLst>
                <a:ext uri="{FF2B5EF4-FFF2-40B4-BE49-F238E27FC236}">
                  <a16:creationId xmlns:a16="http://schemas.microsoft.com/office/drawing/2014/main" id="{41805306-56E6-0A4E-BD83-047AB8C6A26B}"/>
                </a:ext>
              </a:extLst>
            </p:cNvPr>
            <p:cNvSpPr/>
            <p:nvPr/>
          </p:nvSpPr>
          <p:spPr>
            <a:xfrm>
              <a:off x="5936782" y="2248463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9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1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70"/>
                    <a:pt x="3475" y="7287"/>
                    <a:pt x="3732" y="7287"/>
                  </a:cubicBezTo>
                  <a:cubicBezTo>
                    <a:pt x="5206" y="7287"/>
                    <a:pt x="6081" y="6292"/>
                    <a:pt x="6458" y="4698"/>
                  </a:cubicBezTo>
                  <a:cubicBezTo>
                    <a:pt x="6955" y="2538"/>
                    <a:pt x="5978" y="1046"/>
                    <a:pt x="4263" y="69"/>
                  </a:cubicBezTo>
                  <a:cubicBezTo>
                    <a:pt x="4109" y="17"/>
                    <a:pt x="3938" y="0"/>
                    <a:pt x="3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4" name="任意多边形: 形状 903">
              <a:extLst>
                <a:ext uri="{FF2B5EF4-FFF2-40B4-BE49-F238E27FC236}">
                  <a16:creationId xmlns:a16="http://schemas.microsoft.com/office/drawing/2014/main" id="{4CE0D0C7-902F-7B14-DE08-FF73D04AE438}"/>
                </a:ext>
              </a:extLst>
            </p:cNvPr>
            <p:cNvSpPr/>
            <p:nvPr/>
          </p:nvSpPr>
          <p:spPr>
            <a:xfrm>
              <a:off x="5929874" y="2279873"/>
              <a:ext cx="17844" cy="17967"/>
            </a:xfrm>
            <a:custGeom>
              <a:avLst/>
              <a:gdLst>
                <a:gd name="connsiteX0" fmla="*/ 8308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6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8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8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2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5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1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6" y="15533"/>
                  </a:cubicBezTo>
                  <a:cubicBezTo>
                    <a:pt x="19058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96" y="0"/>
                    <a:pt x="83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5" name="任意多边形: 形状 904">
              <a:extLst>
                <a:ext uri="{FF2B5EF4-FFF2-40B4-BE49-F238E27FC236}">
                  <a16:creationId xmlns:a16="http://schemas.microsoft.com/office/drawing/2014/main" id="{A9B1F75F-9662-F38E-FB9A-92893A721C47}"/>
                </a:ext>
              </a:extLst>
            </p:cNvPr>
            <p:cNvSpPr/>
            <p:nvPr/>
          </p:nvSpPr>
          <p:spPr>
            <a:xfrm>
              <a:off x="5953160" y="2347442"/>
              <a:ext cx="22854" cy="25014"/>
            </a:xfrm>
            <a:custGeom>
              <a:avLst/>
              <a:gdLst>
                <a:gd name="connsiteX0" fmla="*/ 19261 w 22854"/>
                <a:gd name="connsiteY0" fmla="*/ 0 h 25014"/>
                <a:gd name="connsiteX1" fmla="*/ 12763 w 22854"/>
                <a:gd name="connsiteY1" fmla="*/ 686 h 25014"/>
                <a:gd name="connsiteX2" fmla="*/ 11477 w 22854"/>
                <a:gd name="connsiteY2" fmla="*/ 4578 h 25014"/>
                <a:gd name="connsiteX3" fmla="*/ 9043 w 22854"/>
                <a:gd name="connsiteY3" fmla="*/ 6618 h 25014"/>
                <a:gd name="connsiteX4" fmla="*/ 8974 w 22854"/>
                <a:gd name="connsiteY4" fmla="*/ 6618 h 25014"/>
                <a:gd name="connsiteX5" fmla="*/ 5390 w 22854"/>
                <a:gd name="connsiteY5" fmla="*/ 6018 h 25014"/>
                <a:gd name="connsiteX6" fmla="*/ 5219 w 22854"/>
                <a:gd name="connsiteY6" fmla="*/ 6018 h 25014"/>
                <a:gd name="connsiteX7" fmla="*/ 2424 w 22854"/>
                <a:gd name="connsiteY7" fmla="*/ 9087 h 25014"/>
                <a:gd name="connsiteX8" fmla="*/ 5048 w 22854"/>
                <a:gd name="connsiteY8" fmla="*/ 14865 h 25014"/>
                <a:gd name="connsiteX9" fmla="*/ 24 w 22854"/>
                <a:gd name="connsiteY9" fmla="*/ 19494 h 25014"/>
                <a:gd name="connsiteX10" fmla="*/ 7 w 22854"/>
                <a:gd name="connsiteY10" fmla="*/ 20951 h 25014"/>
                <a:gd name="connsiteX11" fmla="*/ 4636 w 22854"/>
                <a:gd name="connsiteY11" fmla="*/ 24912 h 25014"/>
                <a:gd name="connsiteX12" fmla="*/ 6745 w 22854"/>
                <a:gd name="connsiteY12" fmla="*/ 25014 h 25014"/>
                <a:gd name="connsiteX13" fmla="*/ 11186 w 22854"/>
                <a:gd name="connsiteY13" fmla="*/ 22477 h 25014"/>
                <a:gd name="connsiteX14" fmla="*/ 11066 w 22854"/>
                <a:gd name="connsiteY14" fmla="*/ 15362 h 25014"/>
                <a:gd name="connsiteX15" fmla="*/ 11991 w 22854"/>
                <a:gd name="connsiteY15" fmla="*/ 14625 h 25014"/>
                <a:gd name="connsiteX16" fmla="*/ 15695 w 22854"/>
                <a:gd name="connsiteY16" fmla="*/ 12447 h 25014"/>
                <a:gd name="connsiteX17" fmla="*/ 22296 w 22854"/>
                <a:gd name="connsiteY17" fmla="*/ 5126 h 25014"/>
                <a:gd name="connsiteX18" fmla="*/ 20512 w 22854"/>
                <a:gd name="connsiteY18" fmla="*/ 103 h 25014"/>
                <a:gd name="connsiteX19" fmla="*/ 19261 w 22854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54" h="25014">
                  <a:moveTo>
                    <a:pt x="19261" y="0"/>
                  </a:moveTo>
                  <a:cubicBezTo>
                    <a:pt x="17204" y="0"/>
                    <a:pt x="13397" y="343"/>
                    <a:pt x="12763" y="686"/>
                  </a:cubicBezTo>
                  <a:cubicBezTo>
                    <a:pt x="11169" y="1560"/>
                    <a:pt x="11426" y="3052"/>
                    <a:pt x="11477" y="4578"/>
                  </a:cubicBezTo>
                  <a:cubicBezTo>
                    <a:pt x="11546" y="6275"/>
                    <a:pt x="10243" y="6618"/>
                    <a:pt x="9043" y="6618"/>
                  </a:cubicBezTo>
                  <a:cubicBezTo>
                    <a:pt x="9025" y="6618"/>
                    <a:pt x="9008" y="6618"/>
                    <a:pt x="8974" y="6618"/>
                  </a:cubicBezTo>
                  <a:cubicBezTo>
                    <a:pt x="7774" y="6601"/>
                    <a:pt x="6591" y="6069"/>
                    <a:pt x="5390" y="6018"/>
                  </a:cubicBezTo>
                  <a:cubicBezTo>
                    <a:pt x="5339" y="6018"/>
                    <a:pt x="5270" y="6018"/>
                    <a:pt x="5219" y="6018"/>
                  </a:cubicBezTo>
                  <a:cubicBezTo>
                    <a:pt x="3402" y="6018"/>
                    <a:pt x="2407" y="7218"/>
                    <a:pt x="2424" y="9087"/>
                  </a:cubicBezTo>
                  <a:cubicBezTo>
                    <a:pt x="2442" y="11487"/>
                    <a:pt x="3624" y="13321"/>
                    <a:pt x="5048" y="14865"/>
                  </a:cubicBezTo>
                  <a:cubicBezTo>
                    <a:pt x="3299" y="16339"/>
                    <a:pt x="1893" y="18311"/>
                    <a:pt x="24" y="19494"/>
                  </a:cubicBezTo>
                  <a:cubicBezTo>
                    <a:pt x="7" y="20145"/>
                    <a:pt x="-10" y="20557"/>
                    <a:pt x="7" y="20951"/>
                  </a:cubicBezTo>
                  <a:cubicBezTo>
                    <a:pt x="144" y="23180"/>
                    <a:pt x="1927" y="24689"/>
                    <a:pt x="4636" y="24912"/>
                  </a:cubicBezTo>
                  <a:cubicBezTo>
                    <a:pt x="5408" y="24980"/>
                    <a:pt x="6110" y="25014"/>
                    <a:pt x="6745" y="25014"/>
                  </a:cubicBezTo>
                  <a:cubicBezTo>
                    <a:pt x="9625" y="25014"/>
                    <a:pt x="10997" y="24294"/>
                    <a:pt x="11186" y="22477"/>
                  </a:cubicBezTo>
                  <a:cubicBezTo>
                    <a:pt x="11426" y="20128"/>
                    <a:pt x="11288" y="17711"/>
                    <a:pt x="11066" y="15362"/>
                  </a:cubicBezTo>
                  <a:cubicBezTo>
                    <a:pt x="11374" y="15087"/>
                    <a:pt x="11683" y="14830"/>
                    <a:pt x="11991" y="14625"/>
                  </a:cubicBezTo>
                  <a:cubicBezTo>
                    <a:pt x="13174" y="13819"/>
                    <a:pt x="14477" y="13202"/>
                    <a:pt x="15695" y="12447"/>
                  </a:cubicBezTo>
                  <a:cubicBezTo>
                    <a:pt x="18541" y="10664"/>
                    <a:pt x="20735" y="8195"/>
                    <a:pt x="22296" y="5126"/>
                  </a:cubicBezTo>
                  <a:cubicBezTo>
                    <a:pt x="23461" y="2829"/>
                    <a:pt x="22776" y="960"/>
                    <a:pt x="20512" y="103"/>
                  </a:cubicBezTo>
                  <a:cubicBezTo>
                    <a:pt x="20324" y="34"/>
                    <a:pt x="19861" y="0"/>
                    <a:pt x="192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6" name="任意多边形: 形状 905">
              <a:extLst>
                <a:ext uri="{FF2B5EF4-FFF2-40B4-BE49-F238E27FC236}">
                  <a16:creationId xmlns:a16="http://schemas.microsoft.com/office/drawing/2014/main" id="{F0B7C08C-2449-BD62-5C89-CDC9E82BFFF3}"/>
                </a:ext>
              </a:extLst>
            </p:cNvPr>
            <p:cNvSpPr/>
            <p:nvPr/>
          </p:nvSpPr>
          <p:spPr>
            <a:xfrm>
              <a:off x="5944077" y="2316015"/>
              <a:ext cx="13169" cy="11898"/>
            </a:xfrm>
            <a:custGeom>
              <a:avLst/>
              <a:gdLst>
                <a:gd name="connsiteX0" fmla="*/ 8250 w 13169"/>
                <a:gd name="connsiteY0" fmla="*/ 0 h 11898"/>
                <a:gd name="connsiteX1" fmla="*/ 6501 w 13169"/>
                <a:gd name="connsiteY1" fmla="*/ 154 h 11898"/>
                <a:gd name="connsiteX2" fmla="*/ 3020 w 13169"/>
                <a:gd name="connsiteY2" fmla="*/ 1252 h 11898"/>
                <a:gd name="connsiteX3" fmla="*/ 860 w 13169"/>
                <a:gd name="connsiteY3" fmla="*/ 7029 h 11898"/>
                <a:gd name="connsiteX4" fmla="*/ 5849 w 13169"/>
                <a:gd name="connsiteY4" fmla="*/ 11470 h 11898"/>
                <a:gd name="connsiteX5" fmla="*/ 8232 w 13169"/>
                <a:gd name="connsiteY5" fmla="*/ 11899 h 11898"/>
                <a:gd name="connsiteX6" fmla="*/ 12758 w 13169"/>
                <a:gd name="connsiteY6" fmla="*/ 7595 h 11898"/>
                <a:gd name="connsiteX7" fmla="*/ 8250 w 13169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9" h="11898">
                  <a:moveTo>
                    <a:pt x="8250" y="0"/>
                  </a:moveTo>
                  <a:cubicBezTo>
                    <a:pt x="7701" y="0"/>
                    <a:pt x="7118" y="51"/>
                    <a:pt x="6501" y="154"/>
                  </a:cubicBezTo>
                  <a:cubicBezTo>
                    <a:pt x="5317" y="343"/>
                    <a:pt x="4152" y="806"/>
                    <a:pt x="3020" y="1252"/>
                  </a:cubicBezTo>
                  <a:cubicBezTo>
                    <a:pt x="-135" y="2503"/>
                    <a:pt x="-752" y="4081"/>
                    <a:pt x="860" y="7029"/>
                  </a:cubicBezTo>
                  <a:cubicBezTo>
                    <a:pt x="2009" y="9104"/>
                    <a:pt x="3569" y="10733"/>
                    <a:pt x="5849" y="11470"/>
                  </a:cubicBezTo>
                  <a:cubicBezTo>
                    <a:pt x="6723" y="11744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8" y="7595"/>
                  </a:cubicBezTo>
                  <a:cubicBezTo>
                    <a:pt x="14027" y="2795"/>
                    <a:pt x="12313" y="0"/>
                    <a:pt x="8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7" name="任意多边形: 形状 906">
              <a:extLst>
                <a:ext uri="{FF2B5EF4-FFF2-40B4-BE49-F238E27FC236}">
                  <a16:creationId xmlns:a16="http://schemas.microsoft.com/office/drawing/2014/main" id="{B7004DB6-1B07-A15B-FA50-8DECF2ABEF1F}"/>
                </a:ext>
              </a:extLst>
            </p:cNvPr>
            <p:cNvSpPr/>
            <p:nvPr/>
          </p:nvSpPr>
          <p:spPr>
            <a:xfrm>
              <a:off x="5031691" y="2056334"/>
              <a:ext cx="2188010" cy="820978"/>
            </a:xfrm>
            <a:custGeom>
              <a:avLst/>
              <a:gdLst>
                <a:gd name="connsiteX0" fmla="*/ 1837773 w 2188010"/>
                <a:gd name="connsiteY0" fmla="*/ 589825 h 820978"/>
                <a:gd name="connsiteX1" fmla="*/ 2169906 w 2188010"/>
                <a:gd name="connsiteY1" fmla="*/ 501391 h 820978"/>
                <a:gd name="connsiteX2" fmla="*/ 2188011 w 2188010"/>
                <a:gd name="connsiteY2" fmla="*/ 746582 h 820978"/>
                <a:gd name="connsiteX3" fmla="*/ 2112538 w 2188010"/>
                <a:gd name="connsiteY3" fmla="*/ 763298 h 820978"/>
                <a:gd name="connsiteX4" fmla="*/ 1476699 w 2188010"/>
                <a:gd name="connsiteY4" fmla="*/ 818951 h 820978"/>
                <a:gd name="connsiteX5" fmla="*/ 906627 w 2188010"/>
                <a:gd name="connsiteY5" fmla="*/ 656176 h 820978"/>
                <a:gd name="connsiteX6" fmla="*/ 583187 w 2188010"/>
                <a:gd name="connsiteY6" fmla="*/ 380227 h 820978"/>
                <a:gd name="connsiteX7" fmla="*/ 329150 w 2188010"/>
                <a:gd name="connsiteY7" fmla="*/ 184191 h 820978"/>
                <a:gd name="connsiteX8" fmla="*/ 81576 w 2188010"/>
                <a:gd name="connsiteY8" fmla="*/ 112954 h 820978"/>
                <a:gd name="connsiteX9" fmla="*/ 0 w 2188010"/>
                <a:gd name="connsiteY9" fmla="*/ 133631 h 820978"/>
                <a:gd name="connsiteX10" fmla="*/ 102013 w 2188010"/>
                <a:gd name="connsiteY10" fmla="*/ 2009 h 820978"/>
                <a:gd name="connsiteX11" fmla="*/ 663769 w 2188010"/>
                <a:gd name="connsiteY11" fmla="*/ 191529 h 820978"/>
                <a:gd name="connsiteX12" fmla="*/ 1050645 w 2188010"/>
                <a:gd name="connsiteY12" fmla="*/ 541493 h 820978"/>
                <a:gd name="connsiteX13" fmla="*/ 1436957 w 2188010"/>
                <a:gd name="connsiteY13" fmla="*/ 616845 h 820978"/>
                <a:gd name="connsiteX14" fmla="*/ 1815141 w 2188010"/>
                <a:gd name="connsiteY14" fmla="*/ 593374 h 820978"/>
                <a:gd name="connsiteX15" fmla="*/ 1837773 w 2188010"/>
                <a:gd name="connsiteY15" fmla="*/ 589825 h 82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88010" h="820978">
                  <a:moveTo>
                    <a:pt x="1837773" y="589825"/>
                  </a:moveTo>
                  <a:cubicBezTo>
                    <a:pt x="1954324" y="571891"/>
                    <a:pt x="2061000" y="558844"/>
                    <a:pt x="2169906" y="501391"/>
                  </a:cubicBezTo>
                  <a:cubicBezTo>
                    <a:pt x="2137982" y="584750"/>
                    <a:pt x="2151886" y="668263"/>
                    <a:pt x="2188011" y="746582"/>
                  </a:cubicBezTo>
                  <a:cubicBezTo>
                    <a:pt x="2163785" y="752445"/>
                    <a:pt x="2137587" y="757692"/>
                    <a:pt x="2112538" y="763298"/>
                  </a:cubicBezTo>
                  <a:cubicBezTo>
                    <a:pt x="1906044" y="809538"/>
                    <a:pt x="1687188" y="827403"/>
                    <a:pt x="1476699" y="818951"/>
                  </a:cubicBezTo>
                  <a:cubicBezTo>
                    <a:pt x="1277062" y="810927"/>
                    <a:pt x="1076569" y="770225"/>
                    <a:pt x="906627" y="656176"/>
                  </a:cubicBezTo>
                  <a:cubicBezTo>
                    <a:pt x="789613" y="577652"/>
                    <a:pt x="684531" y="477954"/>
                    <a:pt x="583187" y="380227"/>
                  </a:cubicBezTo>
                  <a:cubicBezTo>
                    <a:pt x="505966" y="305749"/>
                    <a:pt x="422298" y="236244"/>
                    <a:pt x="329150" y="184191"/>
                  </a:cubicBezTo>
                  <a:cubicBezTo>
                    <a:pt x="254243" y="142323"/>
                    <a:pt x="168158" y="108205"/>
                    <a:pt x="81576" y="112954"/>
                  </a:cubicBezTo>
                  <a:cubicBezTo>
                    <a:pt x="62785" y="113982"/>
                    <a:pt x="13870" y="115731"/>
                    <a:pt x="0" y="133631"/>
                  </a:cubicBezTo>
                  <a:lnTo>
                    <a:pt x="102013" y="2009"/>
                  </a:lnTo>
                  <a:cubicBezTo>
                    <a:pt x="302283" y="-14554"/>
                    <a:pt x="504200" y="73315"/>
                    <a:pt x="663769" y="191529"/>
                  </a:cubicBezTo>
                  <a:cubicBezTo>
                    <a:pt x="803535" y="295068"/>
                    <a:pt x="906182" y="444127"/>
                    <a:pt x="1050645" y="541493"/>
                  </a:cubicBezTo>
                  <a:cubicBezTo>
                    <a:pt x="1166871" y="619829"/>
                    <a:pt x="1302540" y="616657"/>
                    <a:pt x="1436957" y="616845"/>
                  </a:cubicBezTo>
                  <a:cubicBezTo>
                    <a:pt x="1562750" y="617034"/>
                    <a:pt x="1691286" y="613091"/>
                    <a:pt x="1815141" y="593374"/>
                  </a:cubicBezTo>
                  <a:cubicBezTo>
                    <a:pt x="1822719" y="592157"/>
                    <a:pt x="1830263" y="590991"/>
                    <a:pt x="1837773" y="589825"/>
                  </a:cubicBez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8" name="任意多边形: 形状 907">
              <a:extLst>
                <a:ext uri="{FF2B5EF4-FFF2-40B4-BE49-F238E27FC236}">
                  <a16:creationId xmlns:a16="http://schemas.microsoft.com/office/drawing/2014/main" id="{DC6B602D-701A-BF97-CE2B-521DD37AB3AB}"/>
                </a:ext>
              </a:extLst>
            </p:cNvPr>
            <p:cNvSpPr/>
            <p:nvPr/>
          </p:nvSpPr>
          <p:spPr>
            <a:xfrm>
              <a:off x="5028417" y="2052016"/>
              <a:ext cx="2197269" cy="829646"/>
            </a:xfrm>
            <a:custGeom>
              <a:avLst/>
              <a:gdLst>
                <a:gd name="connsiteX0" fmla="*/ 1581284 w 2197269"/>
                <a:gd name="connsiteY0" fmla="*/ 829647 h 829646"/>
                <a:gd name="connsiteX1" fmla="*/ 1479802 w 2197269"/>
                <a:gd name="connsiteY1" fmla="*/ 827623 h 829646"/>
                <a:gd name="connsiteX2" fmla="*/ 907605 w 2197269"/>
                <a:gd name="connsiteY2" fmla="*/ 664146 h 829646"/>
                <a:gd name="connsiteX3" fmla="*/ 583599 w 2197269"/>
                <a:gd name="connsiteY3" fmla="*/ 387734 h 829646"/>
                <a:gd name="connsiteX4" fmla="*/ 330436 w 2197269"/>
                <a:gd name="connsiteY4" fmla="*/ 192350 h 829646"/>
                <a:gd name="connsiteX5" fmla="*/ 101121 w 2197269"/>
                <a:gd name="connsiteY5" fmla="*/ 121198 h 829646"/>
                <a:gd name="connsiteX6" fmla="*/ 85057 w 2197269"/>
                <a:gd name="connsiteY6" fmla="*/ 121644 h 829646"/>
                <a:gd name="connsiteX7" fmla="*/ 82245 w 2197269"/>
                <a:gd name="connsiteY7" fmla="*/ 121798 h 829646"/>
                <a:gd name="connsiteX8" fmla="*/ 6567 w 2197269"/>
                <a:gd name="connsiteY8" fmla="*/ 140658 h 829646"/>
                <a:gd name="connsiteX9" fmla="*/ 6532 w 2197269"/>
                <a:gd name="connsiteY9" fmla="*/ 140692 h 829646"/>
                <a:gd name="connsiteX10" fmla="*/ 0 w 2197269"/>
                <a:gd name="connsiteY10" fmla="*/ 135257 h 829646"/>
                <a:gd name="connsiteX11" fmla="*/ 0 w 2197269"/>
                <a:gd name="connsiteY11" fmla="*/ 135257 h 829646"/>
                <a:gd name="connsiteX12" fmla="*/ 101996 w 2197269"/>
                <a:gd name="connsiteY12" fmla="*/ 3635 h 829646"/>
                <a:gd name="connsiteX13" fmla="*/ 103127 w 2197269"/>
                <a:gd name="connsiteY13" fmla="*/ 2177 h 829646"/>
                <a:gd name="connsiteX14" fmla="*/ 104927 w 2197269"/>
                <a:gd name="connsiteY14" fmla="*/ 2023 h 829646"/>
                <a:gd name="connsiteX15" fmla="*/ 154322 w 2197269"/>
                <a:gd name="connsiteY15" fmla="*/ 0 h 829646"/>
                <a:gd name="connsiteX16" fmla="*/ 669444 w 2197269"/>
                <a:gd name="connsiteY16" fmla="*/ 192333 h 829646"/>
                <a:gd name="connsiteX17" fmla="*/ 850306 w 2197269"/>
                <a:gd name="connsiteY17" fmla="*/ 358519 h 829646"/>
                <a:gd name="connsiteX18" fmla="*/ 1056166 w 2197269"/>
                <a:gd name="connsiteY18" fmla="*/ 542193 h 829646"/>
                <a:gd name="connsiteX19" fmla="*/ 1424201 w 2197269"/>
                <a:gd name="connsiteY19" fmla="*/ 616843 h 829646"/>
                <a:gd name="connsiteX20" fmla="*/ 1448136 w 2197269"/>
                <a:gd name="connsiteY20" fmla="*/ 616860 h 829646"/>
                <a:gd name="connsiteX21" fmla="*/ 1817730 w 2197269"/>
                <a:gd name="connsiteY21" fmla="*/ 593423 h 829646"/>
                <a:gd name="connsiteX22" fmla="*/ 1840396 w 2197269"/>
                <a:gd name="connsiteY22" fmla="*/ 589874 h 829646"/>
                <a:gd name="connsiteX23" fmla="*/ 1865273 w 2197269"/>
                <a:gd name="connsiteY23" fmla="*/ 586085 h 829646"/>
                <a:gd name="connsiteX24" fmla="*/ 2171243 w 2197269"/>
                <a:gd name="connsiteY24" fmla="*/ 501868 h 829646"/>
                <a:gd name="connsiteX25" fmla="*/ 2181136 w 2197269"/>
                <a:gd name="connsiteY25" fmla="*/ 496656 h 829646"/>
                <a:gd name="connsiteX26" fmla="*/ 2177038 w 2197269"/>
                <a:gd name="connsiteY26" fmla="*/ 507355 h 829646"/>
                <a:gd name="connsiteX27" fmla="*/ 2195023 w 2197269"/>
                <a:gd name="connsiteY27" fmla="*/ 749065 h 829646"/>
                <a:gd name="connsiteX28" fmla="*/ 2197269 w 2197269"/>
                <a:gd name="connsiteY28" fmla="*/ 753934 h 829646"/>
                <a:gd name="connsiteX29" fmla="*/ 2192194 w 2197269"/>
                <a:gd name="connsiteY29" fmla="*/ 755169 h 829646"/>
                <a:gd name="connsiteX30" fmla="*/ 2144754 w 2197269"/>
                <a:gd name="connsiteY30" fmla="*/ 765781 h 829646"/>
                <a:gd name="connsiteX31" fmla="*/ 2116653 w 2197269"/>
                <a:gd name="connsiteY31" fmla="*/ 771902 h 829646"/>
                <a:gd name="connsiteX32" fmla="*/ 1581284 w 2197269"/>
                <a:gd name="connsiteY32" fmla="*/ 829647 h 829646"/>
                <a:gd name="connsiteX33" fmla="*/ 101121 w 2197269"/>
                <a:gd name="connsiteY33" fmla="*/ 112488 h 829646"/>
                <a:gd name="connsiteX34" fmla="*/ 334413 w 2197269"/>
                <a:gd name="connsiteY34" fmla="*/ 184686 h 829646"/>
                <a:gd name="connsiteX35" fmla="*/ 589325 w 2197269"/>
                <a:gd name="connsiteY35" fmla="*/ 381374 h 829646"/>
                <a:gd name="connsiteX36" fmla="*/ 912183 w 2197269"/>
                <a:gd name="connsiteY36" fmla="*/ 656859 h 829646"/>
                <a:gd name="connsiteX37" fmla="*/ 1480145 w 2197269"/>
                <a:gd name="connsiteY37" fmla="*/ 818948 h 829646"/>
                <a:gd name="connsiteX38" fmla="*/ 1581301 w 2197269"/>
                <a:gd name="connsiteY38" fmla="*/ 820971 h 829646"/>
                <a:gd name="connsiteX39" fmla="*/ 2114939 w 2197269"/>
                <a:gd name="connsiteY39" fmla="*/ 763381 h 829646"/>
                <a:gd name="connsiteX40" fmla="*/ 2143108 w 2197269"/>
                <a:gd name="connsiteY40" fmla="*/ 757243 h 829646"/>
                <a:gd name="connsiteX41" fmla="*/ 2185302 w 2197269"/>
                <a:gd name="connsiteY41" fmla="*/ 747882 h 829646"/>
                <a:gd name="connsiteX42" fmla="*/ 2165568 w 2197269"/>
                <a:gd name="connsiteY42" fmla="*/ 514521 h 829646"/>
                <a:gd name="connsiteX43" fmla="*/ 1866559 w 2197269"/>
                <a:gd name="connsiteY43" fmla="*/ 594657 h 829646"/>
                <a:gd name="connsiteX44" fmla="*/ 1841699 w 2197269"/>
                <a:gd name="connsiteY44" fmla="*/ 598446 h 829646"/>
                <a:gd name="connsiteX45" fmla="*/ 1819085 w 2197269"/>
                <a:gd name="connsiteY45" fmla="*/ 601978 h 829646"/>
                <a:gd name="connsiteX46" fmla="*/ 1448221 w 2197269"/>
                <a:gd name="connsiteY46" fmla="*/ 625518 h 829646"/>
                <a:gd name="connsiteX47" fmla="*/ 1424287 w 2197269"/>
                <a:gd name="connsiteY47" fmla="*/ 625501 h 829646"/>
                <a:gd name="connsiteX48" fmla="*/ 1051675 w 2197269"/>
                <a:gd name="connsiteY48" fmla="*/ 549446 h 829646"/>
                <a:gd name="connsiteX49" fmla="*/ 844511 w 2197269"/>
                <a:gd name="connsiteY49" fmla="*/ 364674 h 829646"/>
                <a:gd name="connsiteX50" fmla="*/ 664660 w 2197269"/>
                <a:gd name="connsiteY50" fmla="*/ 199362 h 829646"/>
                <a:gd name="connsiteX51" fmla="*/ 154408 w 2197269"/>
                <a:gd name="connsiteY51" fmla="*/ 8641 h 829646"/>
                <a:gd name="connsiteX52" fmla="*/ 107482 w 2197269"/>
                <a:gd name="connsiteY52" fmla="*/ 10493 h 829646"/>
                <a:gd name="connsiteX53" fmla="*/ 21003 w 2197269"/>
                <a:gd name="connsiteY53" fmla="*/ 122089 h 829646"/>
                <a:gd name="connsiteX54" fmla="*/ 81885 w 2197269"/>
                <a:gd name="connsiteY54" fmla="*/ 113071 h 829646"/>
                <a:gd name="connsiteX55" fmla="*/ 84679 w 2197269"/>
                <a:gd name="connsiteY55" fmla="*/ 112917 h 829646"/>
                <a:gd name="connsiteX56" fmla="*/ 101121 w 2197269"/>
                <a:gd name="connsiteY56" fmla="*/ 112488 h 829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197269" h="829646">
                  <a:moveTo>
                    <a:pt x="1581284" y="829647"/>
                  </a:moveTo>
                  <a:cubicBezTo>
                    <a:pt x="1547508" y="829647"/>
                    <a:pt x="1513372" y="828961"/>
                    <a:pt x="1479802" y="827623"/>
                  </a:cubicBezTo>
                  <a:cubicBezTo>
                    <a:pt x="1244624" y="818177"/>
                    <a:pt x="1057452" y="764701"/>
                    <a:pt x="907605" y="664146"/>
                  </a:cubicBezTo>
                  <a:cubicBezTo>
                    <a:pt x="793917" y="587868"/>
                    <a:pt x="693601" y="493828"/>
                    <a:pt x="583599" y="387734"/>
                  </a:cubicBezTo>
                  <a:cubicBezTo>
                    <a:pt x="492919" y="300278"/>
                    <a:pt x="412475" y="238196"/>
                    <a:pt x="330436" y="192350"/>
                  </a:cubicBezTo>
                  <a:cubicBezTo>
                    <a:pt x="244762" y="144464"/>
                    <a:pt x="169753" y="121198"/>
                    <a:pt x="101121" y="121198"/>
                  </a:cubicBezTo>
                  <a:cubicBezTo>
                    <a:pt x="95755" y="121198"/>
                    <a:pt x="90354" y="121352"/>
                    <a:pt x="85057" y="121644"/>
                  </a:cubicBezTo>
                  <a:lnTo>
                    <a:pt x="82245" y="121798"/>
                  </a:lnTo>
                  <a:cubicBezTo>
                    <a:pt x="63214" y="122810"/>
                    <a:pt x="18671" y="125159"/>
                    <a:pt x="6567" y="140658"/>
                  </a:cubicBezTo>
                  <a:lnTo>
                    <a:pt x="6532" y="140692"/>
                  </a:lnTo>
                  <a:lnTo>
                    <a:pt x="0" y="135257"/>
                  </a:lnTo>
                  <a:lnTo>
                    <a:pt x="0" y="135257"/>
                  </a:lnTo>
                  <a:cubicBezTo>
                    <a:pt x="566" y="134520"/>
                    <a:pt x="101996" y="3635"/>
                    <a:pt x="101996" y="3635"/>
                  </a:cubicBezTo>
                  <a:lnTo>
                    <a:pt x="103127" y="2177"/>
                  </a:lnTo>
                  <a:lnTo>
                    <a:pt x="104927" y="2023"/>
                  </a:lnTo>
                  <a:cubicBezTo>
                    <a:pt x="121147" y="686"/>
                    <a:pt x="137777" y="0"/>
                    <a:pt x="154322" y="0"/>
                  </a:cubicBezTo>
                  <a:cubicBezTo>
                    <a:pt x="319069" y="0"/>
                    <a:pt x="502023" y="68306"/>
                    <a:pt x="669444" y="192333"/>
                  </a:cubicBezTo>
                  <a:cubicBezTo>
                    <a:pt x="735281" y="241110"/>
                    <a:pt x="793762" y="300792"/>
                    <a:pt x="850306" y="358519"/>
                  </a:cubicBezTo>
                  <a:cubicBezTo>
                    <a:pt x="913983" y="423516"/>
                    <a:pt x="979837" y="490741"/>
                    <a:pt x="1056166" y="542193"/>
                  </a:cubicBezTo>
                  <a:cubicBezTo>
                    <a:pt x="1166752" y="616723"/>
                    <a:pt x="1297637" y="616791"/>
                    <a:pt x="1424201" y="616843"/>
                  </a:cubicBezTo>
                  <a:lnTo>
                    <a:pt x="1448136" y="616860"/>
                  </a:lnTo>
                  <a:cubicBezTo>
                    <a:pt x="1551691" y="616860"/>
                    <a:pt x="1687291" y="614202"/>
                    <a:pt x="1817730" y="593423"/>
                  </a:cubicBezTo>
                  <a:cubicBezTo>
                    <a:pt x="1825326" y="592206"/>
                    <a:pt x="1832869" y="591040"/>
                    <a:pt x="1840396" y="589874"/>
                  </a:cubicBezTo>
                  <a:cubicBezTo>
                    <a:pt x="1848746" y="588588"/>
                    <a:pt x="1857027" y="587336"/>
                    <a:pt x="1865273" y="586085"/>
                  </a:cubicBezTo>
                  <a:cubicBezTo>
                    <a:pt x="1970938" y="570037"/>
                    <a:pt x="2070739" y="554898"/>
                    <a:pt x="2171243" y="501868"/>
                  </a:cubicBezTo>
                  <a:lnTo>
                    <a:pt x="2181136" y="496656"/>
                  </a:lnTo>
                  <a:lnTo>
                    <a:pt x="2177038" y="507355"/>
                  </a:lnTo>
                  <a:cubicBezTo>
                    <a:pt x="2148886" y="580821"/>
                    <a:pt x="2154938" y="662140"/>
                    <a:pt x="2195023" y="749065"/>
                  </a:cubicBezTo>
                  <a:lnTo>
                    <a:pt x="2197269" y="753934"/>
                  </a:lnTo>
                  <a:lnTo>
                    <a:pt x="2192194" y="755169"/>
                  </a:lnTo>
                  <a:cubicBezTo>
                    <a:pt x="2176884" y="758872"/>
                    <a:pt x="2160545" y="762387"/>
                    <a:pt x="2144754" y="765781"/>
                  </a:cubicBezTo>
                  <a:cubicBezTo>
                    <a:pt x="2135341" y="767804"/>
                    <a:pt x="2125912" y="769828"/>
                    <a:pt x="2116653" y="771902"/>
                  </a:cubicBezTo>
                  <a:cubicBezTo>
                    <a:pt x="1945478" y="810204"/>
                    <a:pt x="1765335" y="829647"/>
                    <a:pt x="1581284" y="829647"/>
                  </a:cubicBezTo>
                  <a:close/>
                  <a:moveTo>
                    <a:pt x="101121" y="112488"/>
                  </a:moveTo>
                  <a:cubicBezTo>
                    <a:pt x="171176" y="112488"/>
                    <a:pt x="247488" y="136097"/>
                    <a:pt x="334413" y="184686"/>
                  </a:cubicBezTo>
                  <a:cubicBezTo>
                    <a:pt x="417104" y="230892"/>
                    <a:pt x="498097" y="293385"/>
                    <a:pt x="589325" y="381374"/>
                  </a:cubicBezTo>
                  <a:cubicBezTo>
                    <a:pt x="699036" y="487192"/>
                    <a:pt x="799060" y="580958"/>
                    <a:pt x="912183" y="656859"/>
                  </a:cubicBezTo>
                  <a:cubicBezTo>
                    <a:pt x="1060727" y="756540"/>
                    <a:pt x="1246510" y="809570"/>
                    <a:pt x="1480145" y="818948"/>
                  </a:cubicBezTo>
                  <a:cubicBezTo>
                    <a:pt x="1513595" y="820286"/>
                    <a:pt x="1547628" y="820971"/>
                    <a:pt x="1581301" y="820971"/>
                  </a:cubicBezTo>
                  <a:cubicBezTo>
                    <a:pt x="1764769" y="820971"/>
                    <a:pt x="1944312" y="801597"/>
                    <a:pt x="2114939" y="763381"/>
                  </a:cubicBezTo>
                  <a:cubicBezTo>
                    <a:pt x="2124231" y="761307"/>
                    <a:pt x="2133661" y="759266"/>
                    <a:pt x="2143108" y="757243"/>
                  </a:cubicBezTo>
                  <a:cubicBezTo>
                    <a:pt x="2157133" y="754226"/>
                    <a:pt x="2171569" y="751122"/>
                    <a:pt x="2185302" y="747882"/>
                  </a:cubicBezTo>
                  <a:cubicBezTo>
                    <a:pt x="2147995" y="664575"/>
                    <a:pt x="2141376" y="586153"/>
                    <a:pt x="2165568" y="514521"/>
                  </a:cubicBezTo>
                  <a:cubicBezTo>
                    <a:pt x="2067087" y="564208"/>
                    <a:pt x="1969584" y="579021"/>
                    <a:pt x="1866559" y="594657"/>
                  </a:cubicBezTo>
                  <a:cubicBezTo>
                    <a:pt x="1858313" y="595909"/>
                    <a:pt x="1850031" y="597160"/>
                    <a:pt x="1841699" y="598446"/>
                  </a:cubicBezTo>
                  <a:cubicBezTo>
                    <a:pt x="1834207" y="599595"/>
                    <a:pt x="1826663" y="600778"/>
                    <a:pt x="1819085" y="601978"/>
                  </a:cubicBezTo>
                  <a:cubicBezTo>
                    <a:pt x="1688097" y="622844"/>
                    <a:pt x="1552086" y="625518"/>
                    <a:pt x="1448221" y="625518"/>
                  </a:cubicBezTo>
                  <a:lnTo>
                    <a:pt x="1424287" y="625501"/>
                  </a:lnTo>
                  <a:cubicBezTo>
                    <a:pt x="1296488" y="625450"/>
                    <a:pt x="1164352" y="625381"/>
                    <a:pt x="1051675" y="549446"/>
                  </a:cubicBezTo>
                  <a:cubicBezTo>
                    <a:pt x="974642" y="497514"/>
                    <a:pt x="908480" y="429980"/>
                    <a:pt x="844511" y="364674"/>
                  </a:cubicBezTo>
                  <a:cubicBezTo>
                    <a:pt x="788190" y="307187"/>
                    <a:pt x="729966" y="247745"/>
                    <a:pt x="664660" y="199362"/>
                  </a:cubicBezTo>
                  <a:cubicBezTo>
                    <a:pt x="498645" y="76381"/>
                    <a:pt x="317423" y="8641"/>
                    <a:pt x="154408" y="8641"/>
                  </a:cubicBezTo>
                  <a:cubicBezTo>
                    <a:pt x="138686" y="8641"/>
                    <a:pt x="122912" y="9258"/>
                    <a:pt x="107482" y="10493"/>
                  </a:cubicBezTo>
                  <a:cubicBezTo>
                    <a:pt x="99133" y="21260"/>
                    <a:pt x="46823" y="88760"/>
                    <a:pt x="21003" y="122089"/>
                  </a:cubicBezTo>
                  <a:cubicBezTo>
                    <a:pt x="40599" y="115266"/>
                    <a:pt x="66848" y="113877"/>
                    <a:pt x="81885" y="113071"/>
                  </a:cubicBezTo>
                  <a:lnTo>
                    <a:pt x="84679" y="112917"/>
                  </a:lnTo>
                  <a:cubicBezTo>
                    <a:pt x="90046" y="112643"/>
                    <a:pt x="95601" y="112488"/>
                    <a:pt x="101121" y="1124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9" name="任意多边形: 形状 908">
              <a:extLst>
                <a:ext uri="{FF2B5EF4-FFF2-40B4-BE49-F238E27FC236}">
                  <a16:creationId xmlns:a16="http://schemas.microsoft.com/office/drawing/2014/main" id="{4C45D053-C2FF-1DB1-DAED-DE0B3AFAB0E0}"/>
                </a:ext>
              </a:extLst>
            </p:cNvPr>
            <p:cNvSpPr/>
            <p:nvPr/>
          </p:nvSpPr>
          <p:spPr>
            <a:xfrm>
              <a:off x="4134631" y="3780095"/>
              <a:ext cx="369234" cy="311455"/>
            </a:xfrm>
            <a:custGeom>
              <a:avLst/>
              <a:gdLst>
                <a:gd name="connsiteX0" fmla="*/ 0 w 369234"/>
                <a:gd name="connsiteY0" fmla="*/ 7989 h 311455"/>
                <a:gd name="connsiteX1" fmla="*/ 118558 w 369234"/>
                <a:gd name="connsiteY1" fmla="*/ 45331 h 311455"/>
                <a:gd name="connsiteX2" fmla="*/ 217844 w 369234"/>
                <a:gd name="connsiteY2" fmla="*/ 126993 h 311455"/>
                <a:gd name="connsiteX3" fmla="*/ 362257 w 369234"/>
                <a:gd name="connsiteY3" fmla="*/ 311456 h 311455"/>
                <a:gd name="connsiteX4" fmla="*/ 369235 w 369234"/>
                <a:gd name="connsiteY4" fmla="*/ 308233 h 311455"/>
                <a:gd name="connsiteX5" fmla="*/ 223039 w 369234"/>
                <a:gd name="connsiteY5" fmla="*/ 121146 h 311455"/>
                <a:gd name="connsiteX6" fmla="*/ 122415 w 369234"/>
                <a:gd name="connsiteY6" fmla="*/ 38439 h 311455"/>
                <a:gd name="connsiteX7" fmla="*/ 34 w 369234"/>
                <a:gd name="connsiteY7" fmla="*/ 0 h 311455"/>
                <a:gd name="connsiteX8" fmla="*/ 0 w 369234"/>
                <a:gd name="connsiteY8" fmla="*/ 7989 h 311455"/>
                <a:gd name="connsiteX9" fmla="*/ 0 w 369234"/>
                <a:gd name="connsiteY9" fmla="*/ 7989 h 31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9234" h="311455">
                  <a:moveTo>
                    <a:pt x="0" y="7989"/>
                  </a:moveTo>
                  <a:cubicBezTo>
                    <a:pt x="41525" y="8092"/>
                    <a:pt x="82347" y="23129"/>
                    <a:pt x="118558" y="45331"/>
                  </a:cubicBezTo>
                  <a:cubicBezTo>
                    <a:pt x="154768" y="67534"/>
                    <a:pt x="186846" y="96732"/>
                    <a:pt x="217844" y="126993"/>
                  </a:cubicBezTo>
                  <a:cubicBezTo>
                    <a:pt x="273154" y="180966"/>
                    <a:pt x="331756" y="238710"/>
                    <a:pt x="362257" y="311456"/>
                  </a:cubicBezTo>
                  <a:lnTo>
                    <a:pt x="369235" y="308233"/>
                  </a:lnTo>
                  <a:cubicBezTo>
                    <a:pt x="337825" y="233446"/>
                    <a:pt x="278332" y="175153"/>
                    <a:pt x="223039" y="121146"/>
                  </a:cubicBezTo>
                  <a:cubicBezTo>
                    <a:pt x="191921" y="90766"/>
                    <a:pt x="159431" y="61156"/>
                    <a:pt x="122415" y="38439"/>
                  </a:cubicBezTo>
                  <a:cubicBezTo>
                    <a:pt x="85365" y="15739"/>
                    <a:pt x="43325" y="120"/>
                    <a:pt x="34" y="0"/>
                  </a:cubicBezTo>
                  <a:lnTo>
                    <a:pt x="0" y="7989"/>
                  </a:lnTo>
                  <a:lnTo>
                    <a:pt x="0" y="7989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26C56729-6A5B-D1D9-007E-2A6B00160733}"/>
              </a:ext>
            </a:extLst>
          </p:cNvPr>
          <p:cNvSpPr txBox="1"/>
          <p:nvPr/>
        </p:nvSpPr>
        <p:spPr>
          <a:xfrm>
            <a:off x="1086678" y="166613"/>
            <a:ext cx="14574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目录</a:t>
            </a:r>
          </a:p>
        </p:txBody>
      </p:sp>
      <p:grpSp>
        <p:nvGrpSpPr>
          <p:cNvPr id="1864" name="组合 1863">
            <a:extLst>
              <a:ext uri="{FF2B5EF4-FFF2-40B4-BE49-F238E27FC236}">
                <a16:creationId xmlns:a16="http://schemas.microsoft.com/office/drawing/2014/main" id="{274E201E-9960-9708-0E88-68473EA93319}"/>
              </a:ext>
            </a:extLst>
          </p:cNvPr>
          <p:cNvGrpSpPr/>
          <p:nvPr/>
        </p:nvGrpSpPr>
        <p:grpSpPr>
          <a:xfrm>
            <a:off x="11154043" y="380581"/>
            <a:ext cx="482940" cy="360121"/>
            <a:chOff x="8100392" y="285435"/>
            <a:chExt cx="720080" cy="536952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351284FB-4A1E-9C76-05D1-BF49E561D152}"/>
                </a:ext>
              </a:extLst>
            </p:cNvPr>
            <p:cNvGrpSpPr/>
            <p:nvPr/>
          </p:nvGrpSpPr>
          <p:grpSpPr>
            <a:xfrm>
              <a:off x="8316416" y="285435"/>
              <a:ext cx="504056" cy="126014"/>
              <a:chOff x="683568" y="231490"/>
              <a:chExt cx="864096" cy="216024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ADE77C88-3A7B-67FE-F8BE-ABDCBEA6CB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1C72AD11-615C-AC13-BDA3-E490C69095B7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0B7AC6A5-1AFD-AA23-102A-57DC0D4A8B55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56" name="组合 1855">
              <a:extLst>
                <a:ext uri="{FF2B5EF4-FFF2-40B4-BE49-F238E27FC236}">
                  <a16:creationId xmlns:a16="http://schemas.microsoft.com/office/drawing/2014/main" id="{5CF4E543-DE13-0C1F-A089-6359F517963C}"/>
                </a:ext>
              </a:extLst>
            </p:cNvPr>
            <p:cNvGrpSpPr/>
            <p:nvPr/>
          </p:nvGrpSpPr>
          <p:grpSpPr>
            <a:xfrm>
              <a:off x="8100392" y="497581"/>
              <a:ext cx="504056" cy="126014"/>
              <a:chOff x="683568" y="231490"/>
              <a:chExt cx="864096" cy="216024"/>
            </a:xfrm>
          </p:grpSpPr>
          <p:sp>
            <p:nvSpPr>
              <p:cNvPr id="1857" name="椭圆 1856">
                <a:extLst>
                  <a:ext uri="{FF2B5EF4-FFF2-40B4-BE49-F238E27FC236}">
                    <a16:creationId xmlns:a16="http://schemas.microsoft.com/office/drawing/2014/main" id="{B0E4DED3-963F-A2CA-4DF4-CE905CD0B447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8" name="椭圆 1857">
                <a:extLst>
                  <a:ext uri="{FF2B5EF4-FFF2-40B4-BE49-F238E27FC236}">
                    <a16:creationId xmlns:a16="http://schemas.microsoft.com/office/drawing/2014/main" id="{D2DE7798-86F7-0F1D-EB9D-0596E978AC2D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9" name="椭圆 1858">
                <a:extLst>
                  <a:ext uri="{FF2B5EF4-FFF2-40B4-BE49-F238E27FC236}">
                    <a16:creationId xmlns:a16="http://schemas.microsoft.com/office/drawing/2014/main" id="{0B09CBAB-AA2A-EF3A-96CE-E274F70FEE9A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60" name="组合 1859">
              <a:extLst>
                <a:ext uri="{FF2B5EF4-FFF2-40B4-BE49-F238E27FC236}">
                  <a16:creationId xmlns:a16="http://schemas.microsoft.com/office/drawing/2014/main" id="{9B2A45A1-8DD2-9B04-9018-DF9FB856D663}"/>
                </a:ext>
              </a:extLst>
            </p:cNvPr>
            <p:cNvGrpSpPr/>
            <p:nvPr/>
          </p:nvGrpSpPr>
          <p:grpSpPr>
            <a:xfrm>
              <a:off x="8316416" y="696373"/>
              <a:ext cx="504056" cy="126014"/>
              <a:chOff x="683568" y="231490"/>
              <a:chExt cx="864096" cy="216024"/>
            </a:xfrm>
          </p:grpSpPr>
          <p:sp>
            <p:nvSpPr>
              <p:cNvPr id="1861" name="椭圆 1860">
                <a:extLst>
                  <a:ext uri="{FF2B5EF4-FFF2-40B4-BE49-F238E27FC236}">
                    <a16:creationId xmlns:a16="http://schemas.microsoft.com/office/drawing/2014/main" id="{CB5E3DB9-2E82-CAAC-3BB5-8DDA545CEC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2" name="椭圆 1861">
                <a:extLst>
                  <a:ext uri="{FF2B5EF4-FFF2-40B4-BE49-F238E27FC236}">
                    <a16:creationId xmlns:a16="http://schemas.microsoft.com/office/drawing/2014/main" id="{9FAA25F2-4899-3C15-7DA1-4FA40E8EC161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3" name="椭圆 1862">
                <a:extLst>
                  <a:ext uri="{FF2B5EF4-FFF2-40B4-BE49-F238E27FC236}">
                    <a16:creationId xmlns:a16="http://schemas.microsoft.com/office/drawing/2014/main" id="{5271C744-84B8-D921-7957-0D49C4312E3B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grpSp>
        <p:nvGrpSpPr>
          <p:cNvPr id="1879" name="组合 1878">
            <a:extLst>
              <a:ext uri="{FF2B5EF4-FFF2-40B4-BE49-F238E27FC236}">
                <a16:creationId xmlns:a16="http://schemas.microsoft.com/office/drawing/2014/main" id="{1E659F00-9AC2-6854-8EE1-944D64B29752}"/>
              </a:ext>
            </a:extLst>
          </p:cNvPr>
          <p:cNvGrpSpPr/>
          <p:nvPr/>
        </p:nvGrpSpPr>
        <p:grpSpPr>
          <a:xfrm>
            <a:off x="431371" y="250331"/>
            <a:ext cx="576064" cy="968048"/>
            <a:chOff x="0" y="759388"/>
            <a:chExt cx="725145" cy="1218572"/>
          </a:xfrm>
          <a:gradFill flip="none" rotWithShape="1"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  <a:tileRect/>
          </a:gradFill>
        </p:grpSpPr>
        <p:grpSp>
          <p:nvGrpSpPr>
            <p:cNvPr id="1870" name="组合 1869">
              <a:extLst>
                <a:ext uri="{FF2B5EF4-FFF2-40B4-BE49-F238E27FC236}">
                  <a16:creationId xmlns:a16="http://schemas.microsoft.com/office/drawing/2014/main" id="{CDF68865-A8B2-45D2-788B-8F28A504D171}"/>
                </a:ext>
              </a:extLst>
            </p:cNvPr>
            <p:cNvGrpSpPr/>
            <p:nvPr/>
          </p:nvGrpSpPr>
          <p:grpSpPr>
            <a:xfrm>
              <a:off x="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67" name="任意多边形: 形状 1866">
                <a:extLst>
                  <a:ext uri="{FF2B5EF4-FFF2-40B4-BE49-F238E27FC236}">
                    <a16:creationId xmlns:a16="http://schemas.microsoft.com/office/drawing/2014/main" id="{27B40469-8D20-062D-B06E-12EC2CF02949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8" name="任意多边形: 形状 1867">
                <a:extLst>
                  <a:ext uri="{FF2B5EF4-FFF2-40B4-BE49-F238E27FC236}">
                    <a16:creationId xmlns:a16="http://schemas.microsoft.com/office/drawing/2014/main" id="{2326B6C5-48D1-2FB3-AE3A-BE5717BFA3F2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9" name="任意多边形: 形状 1868">
                <a:extLst>
                  <a:ext uri="{FF2B5EF4-FFF2-40B4-BE49-F238E27FC236}">
                    <a16:creationId xmlns:a16="http://schemas.microsoft.com/office/drawing/2014/main" id="{01B0CD8E-FC40-FD59-FD7D-97514FBA4043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1" name="组合 1870">
              <a:extLst>
                <a:ext uri="{FF2B5EF4-FFF2-40B4-BE49-F238E27FC236}">
                  <a16:creationId xmlns:a16="http://schemas.microsoft.com/office/drawing/2014/main" id="{FD5DD228-E810-5392-1FC0-4C460549A48E}"/>
                </a:ext>
              </a:extLst>
            </p:cNvPr>
            <p:cNvGrpSpPr/>
            <p:nvPr/>
          </p:nvGrpSpPr>
          <p:grpSpPr>
            <a:xfrm>
              <a:off x="25152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2" name="任意多边形: 形状 1871">
                <a:extLst>
                  <a:ext uri="{FF2B5EF4-FFF2-40B4-BE49-F238E27FC236}">
                    <a16:creationId xmlns:a16="http://schemas.microsoft.com/office/drawing/2014/main" id="{01B14A27-3263-3956-4A61-F03E2A86E245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3" name="任意多边形: 形状 1872">
                <a:extLst>
                  <a:ext uri="{FF2B5EF4-FFF2-40B4-BE49-F238E27FC236}">
                    <a16:creationId xmlns:a16="http://schemas.microsoft.com/office/drawing/2014/main" id="{4D5AAB5A-6778-F04D-F765-DFBB193E911E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4" name="任意多边形: 形状 1873">
                <a:extLst>
                  <a:ext uri="{FF2B5EF4-FFF2-40B4-BE49-F238E27FC236}">
                    <a16:creationId xmlns:a16="http://schemas.microsoft.com/office/drawing/2014/main" id="{87D95C5A-BF57-9C92-F3EF-82A25FD6FD14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5" name="组合 1874">
              <a:extLst>
                <a:ext uri="{FF2B5EF4-FFF2-40B4-BE49-F238E27FC236}">
                  <a16:creationId xmlns:a16="http://schemas.microsoft.com/office/drawing/2014/main" id="{64E6059F-9402-0830-F17A-27A1B0C9D943}"/>
                </a:ext>
              </a:extLst>
            </p:cNvPr>
            <p:cNvGrpSpPr/>
            <p:nvPr/>
          </p:nvGrpSpPr>
          <p:grpSpPr>
            <a:xfrm>
              <a:off x="50304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6" name="任意多边形: 形状 1875">
                <a:extLst>
                  <a:ext uri="{FF2B5EF4-FFF2-40B4-BE49-F238E27FC236}">
                    <a16:creationId xmlns:a16="http://schemas.microsoft.com/office/drawing/2014/main" id="{88EA2651-F26B-BC18-A7DB-72EDDB14DEAB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7" name="任意多边形: 形状 1876">
                <a:extLst>
                  <a:ext uri="{FF2B5EF4-FFF2-40B4-BE49-F238E27FC236}">
                    <a16:creationId xmlns:a16="http://schemas.microsoft.com/office/drawing/2014/main" id="{97E2FBD4-6092-8E04-64A9-27E96591BF28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8" name="任意多边形: 形状 1877">
                <a:extLst>
                  <a:ext uri="{FF2B5EF4-FFF2-40B4-BE49-F238E27FC236}">
                    <a16:creationId xmlns:a16="http://schemas.microsoft.com/office/drawing/2014/main" id="{88504B66-830C-9C2A-1551-C55AB4C60D0F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DBB026C0-C70C-BDE5-054C-9E5473938FE9}"/>
              </a:ext>
            </a:extLst>
          </p:cNvPr>
          <p:cNvSpPr txBox="1"/>
          <p:nvPr/>
        </p:nvSpPr>
        <p:spPr>
          <a:xfrm>
            <a:off x="1105728" y="952902"/>
            <a:ext cx="13707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</a:rPr>
              <a:t>CONTENTS</a:t>
            </a:r>
          </a:p>
        </p:txBody>
      </p:sp>
      <p:sp>
        <p:nvSpPr>
          <p:cNvPr id="33" name="任意多边形: 形状 32">
            <a:extLst>
              <a:ext uri="{FF2B5EF4-FFF2-40B4-BE49-F238E27FC236}">
                <a16:creationId xmlns:a16="http://schemas.microsoft.com/office/drawing/2014/main" id="{1C2D489D-EF4F-3666-1883-BB6DE1050714}"/>
              </a:ext>
            </a:extLst>
          </p:cNvPr>
          <p:cNvSpPr/>
          <p:nvPr/>
        </p:nvSpPr>
        <p:spPr>
          <a:xfrm>
            <a:off x="1196689" y="1748365"/>
            <a:ext cx="1948872" cy="3086395"/>
          </a:xfrm>
          <a:custGeom>
            <a:avLst/>
            <a:gdLst>
              <a:gd name="connsiteX0" fmla="*/ 1948872 w 1948872"/>
              <a:gd name="connsiteY0" fmla="*/ 0 h 3086395"/>
              <a:gd name="connsiteX1" fmla="*/ 1903010 w 1948872"/>
              <a:gd name="connsiteY1" fmla="*/ 145115 h 3086395"/>
              <a:gd name="connsiteX2" fmla="*/ 1720645 w 1948872"/>
              <a:gd name="connsiteY2" fmla="*/ 1557741 h 3086395"/>
              <a:gd name="connsiteX3" fmla="*/ 1825942 w 1948872"/>
              <a:gd name="connsiteY3" fmla="*/ 2653111 h 3086395"/>
              <a:gd name="connsiteX4" fmla="*/ 1849747 w 1948872"/>
              <a:gd name="connsiteY4" fmla="*/ 2759875 h 3086395"/>
              <a:gd name="connsiteX5" fmla="*/ 1534600 w 1948872"/>
              <a:gd name="connsiteY5" fmla="*/ 2799066 h 3086395"/>
              <a:gd name="connsiteX6" fmla="*/ 1166237 w 1948872"/>
              <a:gd name="connsiteY6" fmla="*/ 2852410 h 3086395"/>
              <a:gd name="connsiteX7" fmla="*/ 301293 w 1948872"/>
              <a:gd name="connsiteY7" fmla="*/ 3014523 h 3086395"/>
              <a:gd name="connsiteX8" fmla="*/ 0 w 1948872"/>
              <a:gd name="connsiteY8" fmla="*/ 3086395 h 3086395"/>
              <a:gd name="connsiteX9" fmla="*/ 36670 w 1948872"/>
              <a:gd name="connsiteY9" fmla="*/ 2970367 h 3086395"/>
              <a:gd name="connsiteX10" fmla="*/ 219035 w 1948872"/>
              <a:gd name="connsiteY10" fmla="*/ 1557741 h 3086395"/>
              <a:gd name="connsiteX11" fmla="*/ 171028 w 1948872"/>
              <a:gd name="connsiteY11" fmla="*/ 806418 h 3086395"/>
              <a:gd name="connsiteX12" fmla="*/ 124606 w 1948872"/>
              <a:gd name="connsiteY12" fmla="*/ 527642 h 3086395"/>
              <a:gd name="connsiteX13" fmla="*/ 346101 w 1948872"/>
              <a:gd name="connsiteY13" fmla="*/ 482405 h 3086395"/>
              <a:gd name="connsiteX14" fmla="*/ 1775535 w 1948872"/>
              <a:gd name="connsiteY14" fmla="*/ 67087 h 3086395"/>
              <a:gd name="connsiteX15" fmla="*/ 1948872 w 1948872"/>
              <a:gd name="connsiteY15" fmla="*/ 0 h 3086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48872" h="3086395">
                <a:moveTo>
                  <a:pt x="1948872" y="0"/>
                </a:moveTo>
                <a:lnTo>
                  <a:pt x="1903010" y="145115"/>
                </a:lnTo>
                <a:cubicBezTo>
                  <a:pt x="1787874" y="548357"/>
                  <a:pt x="1720645" y="1034473"/>
                  <a:pt x="1720645" y="1557741"/>
                </a:cubicBezTo>
                <a:cubicBezTo>
                  <a:pt x="1720645" y="1950193"/>
                  <a:pt x="1758461" y="2321746"/>
                  <a:pt x="1825942" y="2653111"/>
                </a:cubicBezTo>
                <a:lnTo>
                  <a:pt x="1849747" y="2759875"/>
                </a:lnTo>
                <a:lnTo>
                  <a:pt x="1534600" y="2799066"/>
                </a:lnTo>
                <a:cubicBezTo>
                  <a:pt x="1408819" y="2815940"/>
                  <a:pt x="1285974" y="2833704"/>
                  <a:pt x="1166237" y="2852410"/>
                </a:cubicBezTo>
                <a:cubicBezTo>
                  <a:pt x="858342" y="2900511"/>
                  <a:pt x="570990" y="2954841"/>
                  <a:pt x="301293" y="3014523"/>
                </a:cubicBezTo>
                <a:lnTo>
                  <a:pt x="0" y="3086395"/>
                </a:lnTo>
                <a:lnTo>
                  <a:pt x="36670" y="2970367"/>
                </a:lnTo>
                <a:cubicBezTo>
                  <a:pt x="151805" y="2567125"/>
                  <a:pt x="219035" y="2081010"/>
                  <a:pt x="219035" y="1557741"/>
                </a:cubicBezTo>
                <a:cubicBezTo>
                  <a:pt x="219035" y="1296107"/>
                  <a:pt x="202228" y="1043761"/>
                  <a:pt x="171028" y="806418"/>
                </a:cubicBezTo>
                <a:lnTo>
                  <a:pt x="124606" y="527642"/>
                </a:lnTo>
                <a:lnTo>
                  <a:pt x="346101" y="482405"/>
                </a:lnTo>
                <a:cubicBezTo>
                  <a:pt x="885495" y="363040"/>
                  <a:pt x="1354269" y="222265"/>
                  <a:pt x="1775535" y="67087"/>
                </a:cubicBezTo>
                <a:lnTo>
                  <a:pt x="1948872" y="0"/>
                </a:lnTo>
                <a:close/>
              </a:path>
            </a:pathLst>
          </a:custGeom>
          <a:gradFill>
            <a:gsLst>
              <a:gs pos="0">
                <a:srgbClr val="06AB87">
                  <a:alpha val="7000"/>
                </a:srgbClr>
              </a:gs>
              <a:gs pos="100000">
                <a:srgbClr val="06AB87">
                  <a:alpha val="20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B26358F-3172-47B5-1D47-62D723131199}"/>
              </a:ext>
            </a:extLst>
          </p:cNvPr>
          <p:cNvSpPr txBox="1"/>
          <p:nvPr/>
        </p:nvSpPr>
        <p:spPr>
          <a:xfrm>
            <a:off x="1840632" y="2279296"/>
            <a:ext cx="9637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tx1">
                    <a:lumMod val="95000"/>
                    <a:lumOff val="5000"/>
                  </a:schemeClr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01</a:t>
            </a:r>
            <a:endParaRPr lang="zh-CN" altLang="en-US" sz="5400" dirty="0">
              <a:solidFill>
                <a:schemeClr val="tx1">
                  <a:lumMod val="95000"/>
                  <a:lumOff val="5000"/>
                </a:schemeClr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E1AB536-64C7-99C7-8D9B-63104D9EC42F}"/>
              </a:ext>
            </a:extLst>
          </p:cNvPr>
          <p:cNvSpPr txBox="1"/>
          <p:nvPr/>
        </p:nvSpPr>
        <p:spPr>
          <a:xfrm>
            <a:off x="1623539" y="3427799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06AB87"/>
                </a:solidFill>
              </a:rPr>
              <a:t>工作内容</a:t>
            </a:r>
            <a:endParaRPr lang="en-US" altLang="zh-CN" b="1" dirty="0">
              <a:solidFill>
                <a:srgbClr val="06AB87"/>
              </a:solidFill>
            </a:endParaRPr>
          </a:p>
          <a:p>
            <a:pPr algn="ctr"/>
            <a:r>
              <a:rPr lang="zh-CN" altLang="en-US" b="1" dirty="0">
                <a:solidFill>
                  <a:srgbClr val="06AB87"/>
                </a:solidFill>
              </a:rPr>
              <a:t>概述</a:t>
            </a:r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1E48BC57-9E51-0161-D0E7-A240E295C5A8}"/>
              </a:ext>
            </a:extLst>
          </p:cNvPr>
          <p:cNvSpPr/>
          <p:nvPr/>
        </p:nvSpPr>
        <p:spPr>
          <a:xfrm>
            <a:off x="3486427" y="1457467"/>
            <a:ext cx="1948872" cy="3086395"/>
          </a:xfrm>
          <a:custGeom>
            <a:avLst/>
            <a:gdLst>
              <a:gd name="connsiteX0" fmla="*/ 1948872 w 1948872"/>
              <a:gd name="connsiteY0" fmla="*/ 0 h 3086395"/>
              <a:gd name="connsiteX1" fmla="*/ 1903010 w 1948872"/>
              <a:gd name="connsiteY1" fmla="*/ 145115 h 3086395"/>
              <a:gd name="connsiteX2" fmla="*/ 1720645 w 1948872"/>
              <a:gd name="connsiteY2" fmla="*/ 1557741 h 3086395"/>
              <a:gd name="connsiteX3" fmla="*/ 1825942 w 1948872"/>
              <a:gd name="connsiteY3" fmla="*/ 2653111 h 3086395"/>
              <a:gd name="connsiteX4" fmla="*/ 1849747 w 1948872"/>
              <a:gd name="connsiteY4" fmla="*/ 2759875 h 3086395"/>
              <a:gd name="connsiteX5" fmla="*/ 1534600 w 1948872"/>
              <a:gd name="connsiteY5" fmla="*/ 2799066 h 3086395"/>
              <a:gd name="connsiteX6" fmla="*/ 1166237 w 1948872"/>
              <a:gd name="connsiteY6" fmla="*/ 2852410 h 3086395"/>
              <a:gd name="connsiteX7" fmla="*/ 301293 w 1948872"/>
              <a:gd name="connsiteY7" fmla="*/ 3014523 h 3086395"/>
              <a:gd name="connsiteX8" fmla="*/ 0 w 1948872"/>
              <a:gd name="connsiteY8" fmla="*/ 3086395 h 3086395"/>
              <a:gd name="connsiteX9" fmla="*/ 36670 w 1948872"/>
              <a:gd name="connsiteY9" fmla="*/ 2970367 h 3086395"/>
              <a:gd name="connsiteX10" fmla="*/ 219035 w 1948872"/>
              <a:gd name="connsiteY10" fmla="*/ 1557741 h 3086395"/>
              <a:gd name="connsiteX11" fmla="*/ 171028 w 1948872"/>
              <a:gd name="connsiteY11" fmla="*/ 806418 h 3086395"/>
              <a:gd name="connsiteX12" fmla="*/ 124606 w 1948872"/>
              <a:gd name="connsiteY12" fmla="*/ 527642 h 3086395"/>
              <a:gd name="connsiteX13" fmla="*/ 346101 w 1948872"/>
              <a:gd name="connsiteY13" fmla="*/ 482405 h 3086395"/>
              <a:gd name="connsiteX14" fmla="*/ 1775535 w 1948872"/>
              <a:gd name="connsiteY14" fmla="*/ 67087 h 3086395"/>
              <a:gd name="connsiteX15" fmla="*/ 1948872 w 1948872"/>
              <a:gd name="connsiteY15" fmla="*/ 0 h 3086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48872" h="3086395">
                <a:moveTo>
                  <a:pt x="1948872" y="0"/>
                </a:moveTo>
                <a:lnTo>
                  <a:pt x="1903010" y="145115"/>
                </a:lnTo>
                <a:cubicBezTo>
                  <a:pt x="1787874" y="548357"/>
                  <a:pt x="1720645" y="1034473"/>
                  <a:pt x="1720645" y="1557741"/>
                </a:cubicBezTo>
                <a:cubicBezTo>
                  <a:pt x="1720645" y="1950193"/>
                  <a:pt x="1758461" y="2321746"/>
                  <a:pt x="1825942" y="2653111"/>
                </a:cubicBezTo>
                <a:lnTo>
                  <a:pt x="1849747" y="2759875"/>
                </a:lnTo>
                <a:lnTo>
                  <a:pt x="1534600" y="2799066"/>
                </a:lnTo>
                <a:cubicBezTo>
                  <a:pt x="1408819" y="2815940"/>
                  <a:pt x="1285974" y="2833704"/>
                  <a:pt x="1166237" y="2852410"/>
                </a:cubicBezTo>
                <a:cubicBezTo>
                  <a:pt x="858342" y="2900511"/>
                  <a:pt x="570990" y="2954841"/>
                  <a:pt x="301293" y="3014523"/>
                </a:cubicBezTo>
                <a:lnTo>
                  <a:pt x="0" y="3086395"/>
                </a:lnTo>
                <a:lnTo>
                  <a:pt x="36670" y="2970367"/>
                </a:lnTo>
                <a:cubicBezTo>
                  <a:pt x="151805" y="2567125"/>
                  <a:pt x="219035" y="2081010"/>
                  <a:pt x="219035" y="1557741"/>
                </a:cubicBezTo>
                <a:cubicBezTo>
                  <a:pt x="219035" y="1296107"/>
                  <a:pt x="202228" y="1043761"/>
                  <a:pt x="171028" y="806418"/>
                </a:cubicBezTo>
                <a:lnTo>
                  <a:pt x="124606" y="527642"/>
                </a:lnTo>
                <a:lnTo>
                  <a:pt x="346101" y="482405"/>
                </a:lnTo>
                <a:cubicBezTo>
                  <a:pt x="885495" y="363040"/>
                  <a:pt x="1354269" y="222265"/>
                  <a:pt x="1775535" y="67087"/>
                </a:cubicBezTo>
                <a:lnTo>
                  <a:pt x="1948872" y="0"/>
                </a:lnTo>
                <a:close/>
              </a:path>
            </a:pathLst>
          </a:cu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E992930F-96F3-948A-9C78-63D38BBBEF58}"/>
              </a:ext>
            </a:extLst>
          </p:cNvPr>
          <p:cNvSpPr/>
          <p:nvPr/>
        </p:nvSpPr>
        <p:spPr>
          <a:xfrm>
            <a:off x="3331058" y="1748365"/>
            <a:ext cx="1948872" cy="3086395"/>
          </a:xfrm>
          <a:custGeom>
            <a:avLst/>
            <a:gdLst>
              <a:gd name="connsiteX0" fmla="*/ 1948872 w 1948872"/>
              <a:gd name="connsiteY0" fmla="*/ 0 h 3086395"/>
              <a:gd name="connsiteX1" fmla="*/ 1903010 w 1948872"/>
              <a:gd name="connsiteY1" fmla="*/ 145115 h 3086395"/>
              <a:gd name="connsiteX2" fmla="*/ 1720645 w 1948872"/>
              <a:gd name="connsiteY2" fmla="*/ 1557741 h 3086395"/>
              <a:gd name="connsiteX3" fmla="*/ 1825942 w 1948872"/>
              <a:gd name="connsiteY3" fmla="*/ 2653111 h 3086395"/>
              <a:gd name="connsiteX4" fmla="*/ 1849747 w 1948872"/>
              <a:gd name="connsiteY4" fmla="*/ 2759875 h 3086395"/>
              <a:gd name="connsiteX5" fmla="*/ 1534600 w 1948872"/>
              <a:gd name="connsiteY5" fmla="*/ 2799066 h 3086395"/>
              <a:gd name="connsiteX6" fmla="*/ 1166237 w 1948872"/>
              <a:gd name="connsiteY6" fmla="*/ 2852410 h 3086395"/>
              <a:gd name="connsiteX7" fmla="*/ 301293 w 1948872"/>
              <a:gd name="connsiteY7" fmla="*/ 3014523 h 3086395"/>
              <a:gd name="connsiteX8" fmla="*/ 0 w 1948872"/>
              <a:gd name="connsiteY8" fmla="*/ 3086395 h 3086395"/>
              <a:gd name="connsiteX9" fmla="*/ 36670 w 1948872"/>
              <a:gd name="connsiteY9" fmla="*/ 2970367 h 3086395"/>
              <a:gd name="connsiteX10" fmla="*/ 219035 w 1948872"/>
              <a:gd name="connsiteY10" fmla="*/ 1557741 h 3086395"/>
              <a:gd name="connsiteX11" fmla="*/ 171028 w 1948872"/>
              <a:gd name="connsiteY11" fmla="*/ 806418 h 3086395"/>
              <a:gd name="connsiteX12" fmla="*/ 124606 w 1948872"/>
              <a:gd name="connsiteY12" fmla="*/ 527642 h 3086395"/>
              <a:gd name="connsiteX13" fmla="*/ 346101 w 1948872"/>
              <a:gd name="connsiteY13" fmla="*/ 482405 h 3086395"/>
              <a:gd name="connsiteX14" fmla="*/ 1775535 w 1948872"/>
              <a:gd name="connsiteY14" fmla="*/ 67087 h 3086395"/>
              <a:gd name="connsiteX15" fmla="*/ 1948872 w 1948872"/>
              <a:gd name="connsiteY15" fmla="*/ 0 h 3086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48872" h="3086395">
                <a:moveTo>
                  <a:pt x="1948872" y="0"/>
                </a:moveTo>
                <a:lnTo>
                  <a:pt x="1903010" y="145115"/>
                </a:lnTo>
                <a:cubicBezTo>
                  <a:pt x="1787874" y="548357"/>
                  <a:pt x="1720645" y="1034473"/>
                  <a:pt x="1720645" y="1557741"/>
                </a:cubicBezTo>
                <a:cubicBezTo>
                  <a:pt x="1720645" y="1950193"/>
                  <a:pt x="1758461" y="2321746"/>
                  <a:pt x="1825942" y="2653111"/>
                </a:cubicBezTo>
                <a:lnTo>
                  <a:pt x="1849747" y="2759875"/>
                </a:lnTo>
                <a:lnTo>
                  <a:pt x="1534600" y="2799066"/>
                </a:lnTo>
                <a:cubicBezTo>
                  <a:pt x="1408819" y="2815940"/>
                  <a:pt x="1285974" y="2833704"/>
                  <a:pt x="1166237" y="2852410"/>
                </a:cubicBezTo>
                <a:cubicBezTo>
                  <a:pt x="858342" y="2900511"/>
                  <a:pt x="570990" y="2954841"/>
                  <a:pt x="301293" y="3014523"/>
                </a:cubicBezTo>
                <a:lnTo>
                  <a:pt x="0" y="3086395"/>
                </a:lnTo>
                <a:lnTo>
                  <a:pt x="36670" y="2970367"/>
                </a:lnTo>
                <a:cubicBezTo>
                  <a:pt x="151805" y="2567125"/>
                  <a:pt x="219035" y="2081010"/>
                  <a:pt x="219035" y="1557741"/>
                </a:cubicBezTo>
                <a:cubicBezTo>
                  <a:pt x="219035" y="1296107"/>
                  <a:pt x="202228" y="1043761"/>
                  <a:pt x="171028" y="806418"/>
                </a:cubicBezTo>
                <a:lnTo>
                  <a:pt x="124606" y="527642"/>
                </a:lnTo>
                <a:lnTo>
                  <a:pt x="346101" y="482405"/>
                </a:lnTo>
                <a:cubicBezTo>
                  <a:pt x="885495" y="363040"/>
                  <a:pt x="1354269" y="222265"/>
                  <a:pt x="1775535" y="67087"/>
                </a:cubicBezTo>
                <a:lnTo>
                  <a:pt x="1948872" y="0"/>
                </a:lnTo>
                <a:close/>
              </a:path>
            </a:pathLst>
          </a:custGeom>
          <a:gradFill>
            <a:gsLst>
              <a:gs pos="0">
                <a:srgbClr val="06AB87">
                  <a:alpha val="7000"/>
                </a:srgbClr>
              </a:gs>
              <a:gs pos="100000">
                <a:srgbClr val="06AB87">
                  <a:alpha val="20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11114935-F49B-D7BB-E306-D25F3615A4DE}"/>
              </a:ext>
            </a:extLst>
          </p:cNvPr>
          <p:cNvSpPr txBox="1"/>
          <p:nvPr/>
        </p:nvSpPr>
        <p:spPr>
          <a:xfrm>
            <a:off x="3757908" y="2279296"/>
            <a:ext cx="12025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tx1">
                    <a:lumMod val="95000"/>
                    <a:lumOff val="5000"/>
                  </a:schemeClr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02</a:t>
            </a:r>
            <a:endParaRPr lang="zh-CN" altLang="en-US" sz="5400" dirty="0">
              <a:solidFill>
                <a:schemeClr val="tx1">
                  <a:lumMod val="95000"/>
                  <a:lumOff val="5000"/>
                </a:schemeClr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E1057F7E-0237-4ED1-6331-DE2396A15172}"/>
              </a:ext>
            </a:extLst>
          </p:cNvPr>
          <p:cNvSpPr txBox="1"/>
          <p:nvPr/>
        </p:nvSpPr>
        <p:spPr>
          <a:xfrm>
            <a:off x="3757908" y="3427799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06AB87"/>
                </a:solidFill>
              </a:rPr>
              <a:t>工作完成</a:t>
            </a:r>
            <a:endParaRPr lang="en-US" altLang="zh-CN" b="1" dirty="0">
              <a:solidFill>
                <a:srgbClr val="06AB87"/>
              </a:solidFill>
            </a:endParaRPr>
          </a:p>
          <a:p>
            <a:pPr algn="ctr"/>
            <a:r>
              <a:rPr lang="zh-CN" altLang="en-US" b="1" dirty="0">
                <a:solidFill>
                  <a:srgbClr val="06AB87"/>
                </a:solidFill>
              </a:rPr>
              <a:t>情况</a:t>
            </a:r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915862FC-F3A0-C7DB-DAB7-9C0E0A8834DA}"/>
              </a:ext>
            </a:extLst>
          </p:cNvPr>
          <p:cNvSpPr/>
          <p:nvPr/>
        </p:nvSpPr>
        <p:spPr>
          <a:xfrm>
            <a:off x="5616796" y="1936438"/>
            <a:ext cx="1948872" cy="3086395"/>
          </a:xfrm>
          <a:custGeom>
            <a:avLst/>
            <a:gdLst>
              <a:gd name="connsiteX0" fmla="*/ 1948872 w 1948872"/>
              <a:gd name="connsiteY0" fmla="*/ 0 h 3086395"/>
              <a:gd name="connsiteX1" fmla="*/ 1903010 w 1948872"/>
              <a:gd name="connsiteY1" fmla="*/ 145115 h 3086395"/>
              <a:gd name="connsiteX2" fmla="*/ 1720645 w 1948872"/>
              <a:gd name="connsiteY2" fmla="*/ 1557741 h 3086395"/>
              <a:gd name="connsiteX3" fmla="*/ 1825942 w 1948872"/>
              <a:gd name="connsiteY3" fmla="*/ 2653111 h 3086395"/>
              <a:gd name="connsiteX4" fmla="*/ 1849747 w 1948872"/>
              <a:gd name="connsiteY4" fmla="*/ 2759875 h 3086395"/>
              <a:gd name="connsiteX5" fmla="*/ 1534600 w 1948872"/>
              <a:gd name="connsiteY5" fmla="*/ 2799066 h 3086395"/>
              <a:gd name="connsiteX6" fmla="*/ 1166237 w 1948872"/>
              <a:gd name="connsiteY6" fmla="*/ 2852410 h 3086395"/>
              <a:gd name="connsiteX7" fmla="*/ 301293 w 1948872"/>
              <a:gd name="connsiteY7" fmla="*/ 3014523 h 3086395"/>
              <a:gd name="connsiteX8" fmla="*/ 0 w 1948872"/>
              <a:gd name="connsiteY8" fmla="*/ 3086395 h 3086395"/>
              <a:gd name="connsiteX9" fmla="*/ 36670 w 1948872"/>
              <a:gd name="connsiteY9" fmla="*/ 2970367 h 3086395"/>
              <a:gd name="connsiteX10" fmla="*/ 219035 w 1948872"/>
              <a:gd name="connsiteY10" fmla="*/ 1557741 h 3086395"/>
              <a:gd name="connsiteX11" fmla="*/ 171028 w 1948872"/>
              <a:gd name="connsiteY11" fmla="*/ 806418 h 3086395"/>
              <a:gd name="connsiteX12" fmla="*/ 124606 w 1948872"/>
              <a:gd name="connsiteY12" fmla="*/ 527642 h 3086395"/>
              <a:gd name="connsiteX13" fmla="*/ 346101 w 1948872"/>
              <a:gd name="connsiteY13" fmla="*/ 482405 h 3086395"/>
              <a:gd name="connsiteX14" fmla="*/ 1775535 w 1948872"/>
              <a:gd name="connsiteY14" fmla="*/ 67087 h 3086395"/>
              <a:gd name="connsiteX15" fmla="*/ 1948872 w 1948872"/>
              <a:gd name="connsiteY15" fmla="*/ 0 h 3086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48872" h="3086395">
                <a:moveTo>
                  <a:pt x="1948872" y="0"/>
                </a:moveTo>
                <a:lnTo>
                  <a:pt x="1903010" y="145115"/>
                </a:lnTo>
                <a:cubicBezTo>
                  <a:pt x="1787874" y="548357"/>
                  <a:pt x="1720645" y="1034473"/>
                  <a:pt x="1720645" y="1557741"/>
                </a:cubicBezTo>
                <a:cubicBezTo>
                  <a:pt x="1720645" y="1950193"/>
                  <a:pt x="1758461" y="2321746"/>
                  <a:pt x="1825942" y="2653111"/>
                </a:cubicBezTo>
                <a:lnTo>
                  <a:pt x="1849747" y="2759875"/>
                </a:lnTo>
                <a:lnTo>
                  <a:pt x="1534600" y="2799066"/>
                </a:lnTo>
                <a:cubicBezTo>
                  <a:pt x="1408819" y="2815940"/>
                  <a:pt x="1285974" y="2833704"/>
                  <a:pt x="1166237" y="2852410"/>
                </a:cubicBezTo>
                <a:cubicBezTo>
                  <a:pt x="858342" y="2900511"/>
                  <a:pt x="570990" y="2954841"/>
                  <a:pt x="301293" y="3014523"/>
                </a:cubicBezTo>
                <a:lnTo>
                  <a:pt x="0" y="3086395"/>
                </a:lnTo>
                <a:lnTo>
                  <a:pt x="36670" y="2970367"/>
                </a:lnTo>
                <a:cubicBezTo>
                  <a:pt x="151805" y="2567125"/>
                  <a:pt x="219035" y="2081010"/>
                  <a:pt x="219035" y="1557741"/>
                </a:cubicBezTo>
                <a:cubicBezTo>
                  <a:pt x="219035" y="1296107"/>
                  <a:pt x="202228" y="1043761"/>
                  <a:pt x="171028" y="806418"/>
                </a:cubicBezTo>
                <a:lnTo>
                  <a:pt x="124606" y="527642"/>
                </a:lnTo>
                <a:lnTo>
                  <a:pt x="346101" y="482405"/>
                </a:lnTo>
                <a:cubicBezTo>
                  <a:pt x="885495" y="363040"/>
                  <a:pt x="1354269" y="222265"/>
                  <a:pt x="1775535" y="67087"/>
                </a:cubicBezTo>
                <a:lnTo>
                  <a:pt x="1948872" y="0"/>
                </a:lnTo>
                <a:close/>
              </a:path>
            </a:pathLst>
          </a:cu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81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59" name="任意多边形: 形状 58">
            <a:extLst>
              <a:ext uri="{FF2B5EF4-FFF2-40B4-BE49-F238E27FC236}">
                <a16:creationId xmlns:a16="http://schemas.microsoft.com/office/drawing/2014/main" id="{66D627B1-2C6A-13C1-988E-A6CB62B96864}"/>
              </a:ext>
            </a:extLst>
          </p:cNvPr>
          <p:cNvSpPr/>
          <p:nvPr/>
        </p:nvSpPr>
        <p:spPr>
          <a:xfrm>
            <a:off x="5465427" y="1748365"/>
            <a:ext cx="1948872" cy="3086395"/>
          </a:xfrm>
          <a:custGeom>
            <a:avLst/>
            <a:gdLst>
              <a:gd name="connsiteX0" fmla="*/ 1948872 w 1948872"/>
              <a:gd name="connsiteY0" fmla="*/ 0 h 3086395"/>
              <a:gd name="connsiteX1" fmla="*/ 1903010 w 1948872"/>
              <a:gd name="connsiteY1" fmla="*/ 145115 h 3086395"/>
              <a:gd name="connsiteX2" fmla="*/ 1720645 w 1948872"/>
              <a:gd name="connsiteY2" fmla="*/ 1557741 h 3086395"/>
              <a:gd name="connsiteX3" fmla="*/ 1825942 w 1948872"/>
              <a:gd name="connsiteY3" fmla="*/ 2653111 h 3086395"/>
              <a:gd name="connsiteX4" fmla="*/ 1849747 w 1948872"/>
              <a:gd name="connsiteY4" fmla="*/ 2759875 h 3086395"/>
              <a:gd name="connsiteX5" fmla="*/ 1534600 w 1948872"/>
              <a:gd name="connsiteY5" fmla="*/ 2799066 h 3086395"/>
              <a:gd name="connsiteX6" fmla="*/ 1166237 w 1948872"/>
              <a:gd name="connsiteY6" fmla="*/ 2852410 h 3086395"/>
              <a:gd name="connsiteX7" fmla="*/ 301293 w 1948872"/>
              <a:gd name="connsiteY7" fmla="*/ 3014523 h 3086395"/>
              <a:gd name="connsiteX8" fmla="*/ 0 w 1948872"/>
              <a:gd name="connsiteY8" fmla="*/ 3086395 h 3086395"/>
              <a:gd name="connsiteX9" fmla="*/ 36670 w 1948872"/>
              <a:gd name="connsiteY9" fmla="*/ 2970367 h 3086395"/>
              <a:gd name="connsiteX10" fmla="*/ 219035 w 1948872"/>
              <a:gd name="connsiteY10" fmla="*/ 1557741 h 3086395"/>
              <a:gd name="connsiteX11" fmla="*/ 171028 w 1948872"/>
              <a:gd name="connsiteY11" fmla="*/ 806418 h 3086395"/>
              <a:gd name="connsiteX12" fmla="*/ 124606 w 1948872"/>
              <a:gd name="connsiteY12" fmla="*/ 527642 h 3086395"/>
              <a:gd name="connsiteX13" fmla="*/ 346101 w 1948872"/>
              <a:gd name="connsiteY13" fmla="*/ 482405 h 3086395"/>
              <a:gd name="connsiteX14" fmla="*/ 1775535 w 1948872"/>
              <a:gd name="connsiteY14" fmla="*/ 67087 h 3086395"/>
              <a:gd name="connsiteX15" fmla="*/ 1948872 w 1948872"/>
              <a:gd name="connsiteY15" fmla="*/ 0 h 3086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48872" h="3086395">
                <a:moveTo>
                  <a:pt x="1948872" y="0"/>
                </a:moveTo>
                <a:lnTo>
                  <a:pt x="1903010" y="145115"/>
                </a:lnTo>
                <a:cubicBezTo>
                  <a:pt x="1787874" y="548357"/>
                  <a:pt x="1720645" y="1034473"/>
                  <a:pt x="1720645" y="1557741"/>
                </a:cubicBezTo>
                <a:cubicBezTo>
                  <a:pt x="1720645" y="1950193"/>
                  <a:pt x="1758461" y="2321746"/>
                  <a:pt x="1825942" y="2653111"/>
                </a:cubicBezTo>
                <a:lnTo>
                  <a:pt x="1849747" y="2759875"/>
                </a:lnTo>
                <a:lnTo>
                  <a:pt x="1534600" y="2799066"/>
                </a:lnTo>
                <a:cubicBezTo>
                  <a:pt x="1408819" y="2815940"/>
                  <a:pt x="1285974" y="2833704"/>
                  <a:pt x="1166237" y="2852410"/>
                </a:cubicBezTo>
                <a:cubicBezTo>
                  <a:pt x="858342" y="2900511"/>
                  <a:pt x="570990" y="2954841"/>
                  <a:pt x="301293" y="3014523"/>
                </a:cubicBezTo>
                <a:lnTo>
                  <a:pt x="0" y="3086395"/>
                </a:lnTo>
                <a:lnTo>
                  <a:pt x="36670" y="2970367"/>
                </a:lnTo>
                <a:cubicBezTo>
                  <a:pt x="151805" y="2567125"/>
                  <a:pt x="219035" y="2081010"/>
                  <a:pt x="219035" y="1557741"/>
                </a:cubicBezTo>
                <a:cubicBezTo>
                  <a:pt x="219035" y="1296107"/>
                  <a:pt x="202228" y="1043761"/>
                  <a:pt x="171028" y="806418"/>
                </a:cubicBezTo>
                <a:lnTo>
                  <a:pt x="124606" y="527642"/>
                </a:lnTo>
                <a:lnTo>
                  <a:pt x="346101" y="482405"/>
                </a:lnTo>
                <a:cubicBezTo>
                  <a:pt x="885495" y="363040"/>
                  <a:pt x="1354269" y="222265"/>
                  <a:pt x="1775535" y="67087"/>
                </a:cubicBezTo>
                <a:lnTo>
                  <a:pt x="1948872" y="0"/>
                </a:lnTo>
                <a:close/>
              </a:path>
            </a:pathLst>
          </a:custGeom>
          <a:gradFill>
            <a:gsLst>
              <a:gs pos="0">
                <a:srgbClr val="06AB87">
                  <a:alpha val="7000"/>
                </a:srgbClr>
              </a:gs>
              <a:gs pos="100000">
                <a:srgbClr val="06AB87">
                  <a:alpha val="20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A3C9E4C3-65E2-D063-1750-DD863FA9BA78}"/>
              </a:ext>
            </a:extLst>
          </p:cNvPr>
          <p:cNvSpPr txBox="1"/>
          <p:nvPr/>
        </p:nvSpPr>
        <p:spPr>
          <a:xfrm>
            <a:off x="5892277" y="2279296"/>
            <a:ext cx="11849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tx1">
                    <a:lumMod val="95000"/>
                    <a:lumOff val="5000"/>
                  </a:schemeClr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03</a:t>
            </a:r>
            <a:endParaRPr lang="zh-CN" altLang="en-US" sz="5400" dirty="0">
              <a:solidFill>
                <a:schemeClr val="tx1">
                  <a:lumMod val="95000"/>
                  <a:lumOff val="5000"/>
                </a:schemeClr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9380031D-19A0-8774-AC93-07BE1352552A}"/>
              </a:ext>
            </a:extLst>
          </p:cNvPr>
          <p:cNvSpPr txBox="1"/>
          <p:nvPr/>
        </p:nvSpPr>
        <p:spPr>
          <a:xfrm>
            <a:off x="5892277" y="3427799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06AB87"/>
                </a:solidFill>
              </a:rPr>
              <a:t>工作心得</a:t>
            </a:r>
            <a:endParaRPr lang="en-US" altLang="zh-CN" b="1" dirty="0">
              <a:solidFill>
                <a:srgbClr val="06AB87"/>
              </a:solidFill>
            </a:endParaRPr>
          </a:p>
          <a:p>
            <a:pPr algn="ctr"/>
            <a:r>
              <a:rPr lang="zh-CN" altLang="en-US" b="1" dirty="0">
                <a:solidFill>
                  <a:srgbClr val="06AB87"/>
                </a:solidFill>
              </a:rPr>
              <a:t>体会</a:t>
            </a:r>
          </a:p>
        </p:txBody>
      </p:sp>
      <p:sp>
        <p:nvSpPr>
          <p:cNvPr id="63" name="任意多边形: 形状 62">
            <a:extLst>
              <a:ext uri="{FF2B5EF4-FFF2-40B4-BE49-F238E27FC236}">
                <a16:creationId xmlns:a16="http://schemas.microsoft.com/office/drawing/2014/main" id="{5462A8A7-82BF-D3C7-C2E2-A3638C9059F3}"/>
              </a:ext>
            </a:extLst>
          </p:cNvPr>
          <p:cNvSpPr/>
          <p:nvPr/>
        </p:nvSpPr>
        <p:spPr>
          <a:xfrm>
            <a:off x="7599796" y="1748365"/>
            <a:ext cx="1948872" cy="3086395"/>
          </a:xfrm>
          <a:custGeom>
            <a:avLst/>
            <a:gdLst>
              <a:gd name="connsiteX0" fmla="*/ 1948872 w 1948872"/>
              <a:gd name="connsiteY0" fmla="*/ 0 h 3086395"/>
              <a:gd name="connsiteX1" fmla="*/ 1903010 w 1948872"/>
              <a:gd name="connsiteY1" fmla="*/ 145115 h 3086395"/>
              <a:gd name="connsiteX2" fmla="*/ 1720645 w 1948872"/>
              <a:gd name="connsiteY2" fmla="*/ 1557741 h 3086395"/>
              <a:gd name="connsiteX3" fmla="*/ 1825942 w 1948872"/>
              <a:gd name="connsiteY3" fmla="*/ 2653111 h 3086395"/>
              <a:gd name="connsiteX4" fmla="*/ 1849747 w 1948872"/>
              <a:gd name="connsiteY4" fmla="*/ 2759875 h 3086395"/>
              <a:gd name="connsiteX5" fmla="*/ 1534600 w 1948872"/>
              <a:gd name="connsiteY5" fmla="*/ 2799066 h 3086395"/>
              <a:gd name="connsiteX6" fmla="*/ 1166237 w 1948872"/>
              <a:gd name="connsiteY6" fmla="*/ 2852410 h 3086395"/>
              <a:gd name="connsiteX7" fmla="*/ 301293 w 1948872"/>
              <a:gd name="connsiteY7" fmla="*/ 3014523 h 3086395"/>
              <a:gd name="connsiteX8" fmla="*/ 0 w 1948872"/>
              <a:gd name="connsiteY8" fmla="*/ 3086395 h 3086395"/>
              <a:gd name="connsiteX9" fmla="*/ 36670 w 1948872"/>
              <a:gd name="connsiteY9" fmla="*/ 2970367 h 3086395"/>
              <a:gd name="connsiteX10" fmla="*/ 219035 w 1948872"/>
              <a:gd name="connsiteY10" fmla="*/ 1557741 h 3086395"/>
              <a:gd name="connsiteX11" fmla="*/ 171028 w 1948872"/>
              <a:gd name="connsiteY11" fmla="*/ 806418 h 3086395"/>
              <a:gd name="connsiteX12" fmla="*/ 124606 w 1948872"/>
              <a:gd name="connsiteY12" fmla="*/ 527642 h 3086395"/>
              <a:gd name="connsiteX13" fmla="*/ 346101 w 1948872"/>
              <a:gd name="connsiteY13" fmla="*/ 482405 h 3086395"/>
              <a:gd name="connsiteX14" fmla="*/ 1775535 w 1948872"/>
              <a:gd name="connsiteY14" fmla="*/ 67087 h 3086395"/>
              <a:gd name="connsiteX15" fmla="*/ 1948872 w 1948872"/>
              <a:gd name="connsiteY15" fmla="*/ 0 h 3086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48872" h="3086395">
                <a:moveTo>
                  <a:pt x="1948872" y="0"/>
                </a:moveTo>
                <a:lnTo>
                  <a:pt x="1903010" y="145115"/>
                </a:lnTo>
                <a:cubicBezTo>
                  <a:pt x="1787874" y="548357"/>
                  <a:pt x="1720645" y="1034473"/>
                  <a:pt x="1720645" y="1557741"/>
                </a:cubicBezTo>
                <a:cubicBezTo>
                  <a:pt x="1720645" y="1950193"/>
                  <a:pt x="1758461" y="2321746"/>
                  <a:pt x="1825942" y="2653111"/>
                </a:cubicBezTo>
                <a:lnTo>
                  <a:pt x="1849747" y="2759875"/>
                </a:lnTo>
                <a:lnTo>
                  <a:pt x="1534600" y="2799066"/>
                </a:lnTo>
                <a:cubicBezTo>
                  <a:pt x="1408819" y="2815940"/>
                  <a:pt x="1285974" y="2833704"/>
                  <a:pt x="1166237" y="2852410"/>
                </a:cubicBezTo>
                <a:cubicBezTo>
                  <a:pt x="858342" y="2900511"/>
                  <a:pt x="570990" y="2954841"/>
                  <a:pt x="301293" y="3014523"/>
                </a:cubicBezTo>
                <a:lnTo>
                  <a:pt x="0" y="3086395"/>
                </a:lnTo>
                <a:lnTo>
                  <a:pt x="36670" y="2970367"/>
                </a:lnTo>
                <a:cubicBezTo>
                  <a:pt x="151805" y="2567125"/>
                  <a:pt x="219035" y="2081010"/>
                  <a:pt x="219035" y="1557741"/>
                </a:cubicBezTo>
                <a:cubicBezTo>
                  <a:pt x="219035" y="1296107"/>
                  <a:pt x="202228" y="1043761"/>
                  <a:pt x="171028" y="806418"/>
                </a:cubicBezTo>
                <a:lnTo>
                  <a:pt x="124606" y="527642"/>
                </a:lnTo>
                <a:lnTo>
                  <a:pt x="346101" y="482405"/>
                </a:lnTo>
                <a:cubicBezTo>
                  <a:pt x="885495" y="363040"/>
                  <a:pt x="1354269" y="222265"/>
                  <a:pt x="1775535" y="67087"/>
                </a:cubicBezTo>
                <a:lnTo>
                  <a:pt x="1948872" y="0"/>
                </a:lnTo>
                <a:close/>
              </a:path>
            </a:pathLst>
          </a:custGeom>
          <a:gradFill>
            <a:gsLst>
              <a:gs pos="0">
                <a:srgbClr val="06AB87">
                  <a:alpha val="7000"/>
                </a:srgbClr>
              </a:gs>
              <a:gs pos="100000">
                <a:srgbClr val="06AB87">
                  <a:alpha val="20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65" name="文本框 1864">
            <a:extLst>
              <a:ext uri="{FF2B5EF4-FFF2-40B4-BE49-F238E27FC236}">
                <a16:creationId xmlns:a16="http://schemas.microsoft.com/office/drawing/2014/main" id="{E841CA1A-D8E2-FC9C-545E-2570E0F59712}"/>
              </a:ext>
            </a:extLst>
          </p:cNvPr>
          <p:cNvSpPr txBox="1"/>
          <p:nvPr/>
        </p:nvSpPr>
        <p:spPr>
          <a:xfrm>
            <a:off x="8026646" y="2279296"/>
            <a:ext cx="11737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tx1">
                    <a:lumMod val="95000"/>
                    <a:lumOff val="5000"/>
                  </a:schemeClr>
                </a:solidFill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04</a:t>
            </a:r>
            <a:endParaRPr lang="zh-CN" altLang="en-US" sz="5400" dirty="0">
              <a:solidFill>
                <a:schemeClr val="tx1">
                  <a:lumMod val="95000"/>
                  <a:lumOff val="5000"/>
                </a:schemeClr>
              </a:solidFill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1866" name="文本框 1865">
            <a:extLst>
              <a:ext uri="{FF2B5EF4-FFF2-40B4-BE49-F238E27FC236}">
                <a16:creationId xmlns:a16="http://schemas.microsoft.com/office/drawing/2014/main" id="{DEFB9044-4D59-78AE-1BDE-CDD590607C8E}"/>
              </a:ext>
            </a:extLst>
          </p:cNvPr>
          <p:cNvSpPr txBox="1"/>
          <p:nvPr/>
        </p:nvSpPr>
        <p:spPr>
          <a:xfrm>
            <a:off x="8026646" y="3427799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06AB87"/>
                </a:solidFill>
              </a:rPr>
              <a:t>未来工作</a:t>
            </a:r>
            <a:endParaRPr lang="en-US" altLang="zh-CN" b="1" dirty="0">
              <a:solidFill>
                <a:srgbClr val="06AB87"/>
              </a:solidFill>
            </a:endParaRPr>
          </a:p>
          <a:p>
            <a:pPr algn="ctr"/>
            <a:r>
              <a:rPr lang="zh-CN" altLang="en-US" b="1" dirty="0">
                <a:solidFill>
                  <a:srgbClr val="06AB87"/>
                </a:solidFill>
              </a:rPr>
              <a:t>计划</a:t>
            </a:r>
          </a:p>
        </p:txBody>
      </p:sp>
      <p:sp>
        <p:nvSpPr>
          <p:cNvPr id="1880" name="任意多边形: 形状 1879">
            <a:extLst>
              <a:ext uri="{FF2B5EF4-FFF2-40B4-BE49-F238E27FC236}">
                <a16:creationId xmlns:a16="http://schemas.microsoft.com/office/drawing/2014/main" id="{1A7CA3E3-BE96-06CD-31BA-87A3D9B16632}"/>
              </a:ext>
            </a:extLst>
          </p:cNvPr>
          <p:cNvSpPr/>
          <p:nvPr/>
        </p:nvSpPr>
        <p:spPr>
          <a:xfrm>
            <a:off x="7751165" y="1457467"/>
            <a:ext cx="1948872" cy="3086395"/>
          </a:xfrm>
          <a:custGeom>
            <a:avLst/>
            <a:gdLst>
              <a:gd name="connsiteX0" fmla="*/ 1948872 w 1948872"/>
              <a:gd name="connsiteY0" fmla="*/ 0 h 3086395"/>
              <a:gd name="connsiteX1" fmla="*/ 1903010 w 1948872"/>
              <a:gd name="connsiteY1" fmla="*/ 145115 h 3086395"/>
              <a:gd name="connsiteX2" fmla="*/ 1720645 w 1948872"/>
              <a:gd name="connsiteY2" fmla="*/ 1557741 h 3086395"/>
              <a:gd name="connsiteX3" fmla="*/ 1825942 w 1948872"/>
              <a:gd name="connsiteY3" fmla="*/ 2653111 h 3086395"/>
              <a:gd name="connsiteX4" fmla="*/ 1849747 w 1948872"/>
              <a:gd name="connsiteY4" fmla="*/ 2759875 h 3086395"/>
              <a:gd name="connsiteX5" fmla="*/ 1534600 w 1948872"/>
              <a:gd name="connsiteY5" fmla="*/ 2799066 h 3086395"/>
              <a:gd name="connsiteX6" fmla="*/ 1166237 w 1948872"/>
              <a:gd name="connsiteY6" fmla="*/ 2852410 h 3086395"/>
              <a:gd name="connsiteX7" fmla="*/ 301293 w 1948872"/>
              <a:gd name="connsiteY7" fmla="*/ 3014523 h 3086395"/>
              <a:gd name="connsiteX8" fmla="*/ 0 w 1948872"/>
              <a:gd name="connsiteY8" fmla="*/ 3086395 h 3086395"/>
              <a:gd name="connsiteX9" fmla="*/ 36670 w 1948872"/>
              <a:gd name="connsiteY9" fmla="*/ 2970367 h 3086395"/>
              <a:gd name="connsiteX10" fmla="*/ 219035 w 1948872"/>
              <a:gd name="connsiteY10" fmla="*/ 1557741 h 3086395"/>
              <a:gd name="connsiteX11" fmla="*/ 171028 w 1948872"/>
              <a:gd name="connsiteY11" fmla="*/ 806418 h 3086395"/>
              <a:gd name="connsiteX12" fmla="*/ 124606 w 1948872"/>
              <a:gd name="connsiteY12" fmla="*/ 527642 h 3086395"/>
              <a:gd name="connsiteX13" fmla="*/ 346101 w 1948872"/>
              <a:gd name="connsiteY13" fmla="*/ 482405 h 3086395"/>
              <a:gd name="connsiteX14" fmla="*/ 1775535 w 1948872"/>
              <a:gd name="connsiteY14" fmla="*/ 67087 h 3086395"/>
              <a:gd name="connsiteX15" fmla="*/ 1948872 w 1948872"/>
              <a:gd name="connsiteY15" fmla="*/ 0 h 3086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48872" h="3086395">
                <a:moveTo>
                  <a:pt x="1948872" y="0"/>
                </a:moveTo>
                <a:lnTo>
                  <a:pt x="1903010" y="145115"/>
                </a:lnTo>
                <a:cubicBezTo>
                  <a:pt x="1787874" y="548357"/>
                  <a:pt x="1720645" y="1034473"/>
                  <a:pt x="1720645" y="1557741"/>
                </a:cubicBezTo>
                <a:cubicBezTo>
                  <a:pt x="1720645" y="1950193"/>
                  <a:pt x="1758461" y="2321746"/>
                  <a:pt x="1825942" y="2653111"/>
                </a:cubicBezTo>
                <a:lnTo>
                  <a:pt x="1849747" y="2759875"/>
                </a:lnTo>
                <a:lnTo>
                  <a:pt x="1534600" y="2799066"/>
                </a:lnTo>
                <a:cubicBezTo>
                  <a:pt x="1408819" y="2815940"/>
                  <a:pt x="1285974" y="2833704"/>
                  <a:pt x="1166237" y="2852410"/>
                </a:cubicBezTo>
                <a:cubicBezTo>
                  <a:pt x="858342" y="2900511"/>
                  <a:pt x="570990" y="2954841"/>
                  <a:pt x="301293" y="3014523"/>
                </a:cubicBezTo>
                <a:lnTo>
                  <a:pt x="0" y="3086395"/>
                </a:lnTo>
                <a:lnTo>
                  <a:pt x="36670" y="2970367"/>
                </a:lnTo>
                <a:cubicBezTo>
                  <a:pt x="151805" y="2567125"/>
                  <a:pt x="219035" y="2081010"/>
                  <a:pt x="219035" y="1557741"/>
                </a:cubicBezTo>
                <a:cubicBezTo>
                  <a:pt x="219035" y="1296107"/>
                  <a:pt x="202228" y="1043761"/>
                  <a:pt x="171028" y="806418"/>
                </a:cubicBezTo>
                <a:lnTo>
                  <a:pt x="124606" y="527642"/>
                </a:lnTo>
                <a:lnTo>
                  <a:pt x="346101" y="482405"/>
                </a:lnTo>
                <a:cubicBezTo>
                  <a:pt x="885495" y="363040"/>
                  <a:pt x="1354269" y="222265"/>
                  <a:pt x="1775535" y="67087"/>
                </a:cubicBezTo>
                <a:lnTo>
                  <a:pt x="1948872" y="0"/>
                </a:lnTo>
                <a:close/>
              </a:path>
            </a:pathLst>
          </a:cu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125409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8CC60A-D30C-BBBD-6D07-AA7B15D03DDE}"/>
              </a:ext>
            </a:extLst>
          </p:cNvPr>
          <p:cNvSpPr txBox="1"/>
          <p:nvPr/>
        </p:nvSpPr>
        <p:spPr>
          <a:xfrm>
            <a:off x="519241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04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ABE39A-0930-CEAF-13A1-57290F804D65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未来工作计划</a:t>
            </a:r>
          </a:p>
        </p:txBody>
      </p:sp>
      <p:cxnSp>
        <p:nvCxnSpPr>
          <p:cNvPr id="4" name="肘形连接符 12">
            <a:extLst>
              <a:ext uri="{FF2B5EF4-FFF2-40B4-BE49-F238E27FC236}">
                <a16:creationId xmlns:a16="http://schemas.microsoft.com/office/drawing/2014/main" id="{77021F66-BCE0-E675-EE6E-96B19A281F53}"/>
              </a:ext>
            </a:extLst>
          </p:cNvPr>
          <p:cNvCxnSpPr>
            <a:stCxn id="6" idx="6"/>
            <a:endCxn id="31" idx="2"/>
          </p:cNvCxnSpPr>
          <p:nvPr/>
        </p:nvCxnSpPr>
        <p:spPr>
          <a:xfrm>
            <a:off x="5006876" y="1869859"/>
            <a:ext cx="5358567" cy="1096684"/>
          </a:xfrm>
          <a:prstGeom prst="bentConnector3">
            <a:avLst>
              <a:gd name="adj1" fmla="val 50000"/>
            </a:avLst>
          </a:pr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" name="椭圆 5">
            <a:extLst>
              <a:ext uri="{FF2B5EF4-FFF2-40B4-BE49-F238E27FC236}">
                <a16:creationId xmlns:a16="http://schemas.microsoft.com/office/drawing/2014/main" id="{540130AD-714D-200C-4C0C-F96B26B13AA7}"/>
              </a:ext>
            </a:extLst>
          </p:cNvPr>
          <p:cNvSpPr/>
          <p:nvPr/>
        </p:nvSpPr>
        <p:spPr>
          <a:xfrm>
            <a:off x="4251073" y="1491958"/>
            <a:ext cx="755803" cy="755803"/>
          </a:xfrm>
          <a:prstGeom prst="ellipse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sym typeface="+mn-lt"/>
            </a:endParaRPr>
          </a:p>
        </p:txBody>
      </p:sp>
      <p:grpSp>
        <p:nvGrpSpPr>
          <p:cNvPr id="7" name="组合 6" descr="D:\51PPT模板网\51pptmoban.com\图片001.jpg">
            <a:extLst>
              <a:ext uri="{FF2B5EF4-FFF2-40B4-BE49-F238E27FC236}">
                <a16:creationId xmlns:a16="http://schemas.microsoft.com/office/drawing/2014/main" id="{7CC41EC8-A9DC-6220-5175-63261DE1391C}"/>
              </a:ext>
            </a:extLst>
          </p:cNvPr>
          <p:cNvGrpSpPr/>
          <p:nvPr/>
        </p:nvGrpSpPr>
        <p:grpSpPr>
          <a:xfrm>
            <a:off x="4404033" y="1628685"/>
            <a:ext cx="449883" cy="434483"/>
            <a:chOff x="5512720" y="2152017"/>
            <a:chExt cx="583915" cy="496874"/>
          </a:xfrm>
        </p:grpSpPr>
        <p:sp>
          <p:nvSpPr>
            <p:cNvPr id="8" name="Freeform 159">
              <a:extLst>
                <a:ext uri="{FF2B5EF4-FFF2-40B4-BE49-F238E27FC236}">
                  <a16:creationId xmlns:a16="http://schemas.microsoft.com/office/drawing/2014/main" id="{C67D3AC4-A5DE-4FE5-66E4-5927BED458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4376" y="2246314"/>
              <a:ext cx="460603" cy="402577"/>
            </a:xfrm>
            <a:custGeom>
              <a:avLst/>
              <a:gdLst>
                <a:gd name="T0" fmla="*/ 29 w 54"/>
                <a:gd name="T1" fmla="*/ 1 h 47"/>
                <a:gd name="T2" fmla="*/ 24 w 54"/>
                <a:gd name="T3" fmla="*/ 1 h 47"/>
                <a:gd name="T4" fmla="*/ 2 w 54"/>
                <a:gd name="T5" fmla="*/ 15 h 47"/>
                <a:gd name="T6" fmla="*/ 0 w 54"/>
                <a:gd name="T7" fmla="*/ 20 h 47"/>
                <a:gd name="T8" fmla="*/ 0 w 54"/>
                <a:gd name="T9" fmla="*/ 44 h 47"/>
                <a:gd name="T10" fmla="*/ 3 w 54"/>
                <a:gd name="T11" fmla="*/ 47 h 47"/>
                <a:gd name="T12" fmla="*/ 13 w 54"/>
                <a:gd name="T13" fmla="*/ 47 h 47"/>
                <a:gd name="T14" fmla="*/ 16 w 54"/>
                <a:gd name="T15" fmla="*/ 44 h 47"/>
                <a:gd name="T16" fmla="*/ 16 w 54"/>
                <a:gd name="T17" fmla="*/ 27 h 47"/>
                <a:gd name="T18" fmla="*/ 19 w 54"/>
                <a:gd name="T19" fmla="*/ 24 h 47"/>
                <a:gd name="T20" fmla="*/ 35 w 54"/>
                <a:gd name="T21" fmla="*/ 24 h 47"/>
                <a:gd name="T22" fmla="*/ 38 w 54"/>
                <a:gd name="T23" fmla="*/ 27 h 47"/>
                <a:gd name="T24" fmla="*/ 38 w 54"/>
                <a:gd name="T25" fmla="*/ 44 h 47"/>
                <a:gd name="T26" fmla="*/ 41 w 54"/>
                <a:gd name="T27" fmla="*/ 47 h 47"/>
                <a:gd name="T28" fmla="*/ 51 w 54"/>
                <a:gd name="T29" fmla="*/ 47 h 47"/>
                <a:gd name="T30" fmla="*/ 54 w 54"/>
                <a:gd name="T31" fmla="*/ 44 h 47"/>
                <a:gd name="T32" fmla="*/ 54 w 54"/>
                <a:gd name="T33" fmla="*/ 20 h 47"/>
                <a:gd name="T34" fmla="*/ 52 w 54"/>
                <a:gd name="T35" fmla="*/ 16 h 47"/>
                <a:gd name="T36" fmla="*/ 29 w 54"/>
                <a:gd name="T37" fmla="*/ 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" h="47">
                  <a:moveTo>
                    <a:pt x="29" y="1"/>
                  </a:moveTo>
                  <a:cubicBezTo>
                    <a:pt x="28" y="0"/>
                    <a:pt x="25" y="0"/>
                    <a:pt x="24" y="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6"/>
                    <a:pt x="0" y="18"/>
                    <a:pt x="0" y="20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6"/>
                    <a:pt x="1" y="47"/>
                    <a:pt x="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4" y="47"/>
                    <a:pt x="16" y="46"/>
                    <a:pt x="16" y="44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6"/>
                    <a:pt x="17" y="24"/>
                    <a:pt x="19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7" y="24"/>
                    <a:pt x="38" y="26"/>
                    <a:pt x="38" y="27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6"/>
                    <a:pt x="39" y="47"/>
                    <a:pt x="41" y="47"/>
                  </a:cubicBezTo>
                  <a:cubicBezTo>
                    <a:pt x="51" y="47"/>
                    <a:pt x="51" y="47"/>
                    <a:pt x="51" y="47"/>
                  </a:cubicBezTo>
                  <a:cubicBezTo>
                    <a:pt x="53" y="47"/>
                    <a:pt x="54" y="46"/>
                    <a:pt x="54" y="44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19"/>
                    <a:pt x="53" y="17"/>
                    <a:pt x="52" y="16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8">
                <a:cs typeface="+mn-ea"/>
                <a:sym typeface="+mn-lt"/>
              </a:endParaRPr>
            </a:p>
          </p:txBody>
        </p:sp>
        <p:sp>
          <p:nvSpPr>
            <p:cNvPr id="9" name="Freeform 160">
              <a:extLst>
                <a:ext uri="{FF2B5EF4-FFF2-40B4-BE49-F238E27FC236}">
                  <a16:creationId xmlns:a16="http://schemas.microsoft.com/office/drawing/2014/main" id="{3E74AD96-310A-5DEE-EDFA-9AA775823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2720" y="2152017"/>
              <a:ext cx="583915" cy="224863"/>
            </a:xfrm>
            <a:custGeom>
              <a:avLst/>
              <a:gdLst>
                <a:gd name="T0" fmla="*/ 64 w 68"/>
                <a:gd name="T1" fmla="*/ 20 h 26"/>
                <a:gd name="T2" fmla="*/ 61 w 68"/>
                <a:gd name="T3" fmla="*/ 15 h 26"/>
                <a:gd name="T4" fmla="*/ 61 w 68"/>
                <a:gd name="T5" fmla="*/ 10 h 26"/>
                <a:gd name="T6" fmla="*/ 58 w 68"/>
                <a:gd name="T7" fmla="*/ 7 h 26"/>
                <a:gd name="T8" fmla="*/ 57 w 68"/>
                <a:gd name="T9" fmla="*/ 7 h 26"/>
                <a:gd name="T10" fmla="*/ 54 w 68"/>
                <a:gd name="T11" fmla="*/ 10 h 26"/>
                <a:gd name="T12" fmla="*/ 54 w 68"/>
                <a:gd name="T13" fmla="*/ 10 h 26"/>
                <a:gd name="T14" fmla="*/ 52 w 68"/>
                <a:gd name="T15" fmla="*/ 12 h 26"/>
                <a:gd name="T16" fmla="*/ 36 w 68"/>
                <a:gd name="T17" fmla="*/ 1 h 26"/>
                <a:gd name="T18" fmla="*/ 33 w 68"/>
                <a:gd name="T19" fmla="*/ 0 h 26"/>
                <a:gd name="T20" fmla="*/ 30 w 68"/>
                <a:gd name="T21" fmla="*/ 1 h 26"/>
                <a:gd name="T22" fmla="*/ 2 w 68"/>
                <a:gd name="T23" fmla="*/ 20 h 26"/>
                <a:gd name="T24" fmla="*/ 1 w 68"/>
                <a:gd name="T25" fmla="*/ 24 h 26"/>
                <a:gd name="T26" fmla="*/ 5 w 68"/>
                <a:gd name="T27" fmla="*/ 24 h 26"/>
                <a:gd name="T28" fmla="*/ 31 w 68"/>
                <a:gd name="T29" fmla="*/ 7 h 26"/>
                <a:gd name="T30" fmla="*/ 36 w 68"/>
                <a:gd name="T31" fmla="*/ 7 h 26"/>
                <a:gd name="T32" fmla="*/ 63 w 68"/>
                <a:gd name="T33" fmla="*/ 25 h 26"/>
                <a:gd name="T34" fmla="*/ 67 w 68"/>
                <a:gd name="T35" fmla="*/ 25 h 26"/>
                <a:gd name="T36" fmla="*/ 66 w 68"/>
                <a:gd name="T37" fmla="*/ 21 h 26"/>
                <a:gd name="T38" fmla="*/ 64 w 68"/>
                <a:gd name="T39" fmla="*/ 2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" h="26">
                  <a:moveTo>
                    <a:pt x="64" y="20"/>
                  </a:moveTo>
                  <a:cubicBezTo>
                    <a:pt x="62" y="19"/>
                    <a:pt x="61" y="17"/>
                    <a:pt x="61" y="15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8"/>
                    <a:pt x="60" y="7"/>
                    <a:pt x="58" y="7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56" y="7"/>
                    <a:pt x="54" y="8"/>
                    <a:pt x="54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4" y="12"/>
                    <a:pt x="53" y="13"/>
                    <a:pt x="52" y="12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3" y="0"/>
                    <a:pt x="33" y="0"/>
                  </a:cubicBezTo>
                  <a:cubicBezTo>
                    <a:pt x="33" y="0"/>
                    <a:pt x="32" y="1"/>
                    <a:pt x="30" y="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2" y="25"/>
                    <a:pt x="3" y="25"/>
                    <a:pt x="5" y="24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2" y="6"/>
                    <a:pt x="34" y="6"/>
                    <a:pt x="36" y="7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4" y="26"/>
                    <a:pt x="66" y="26"/>
                    <a:pt x="67" y="25"/>
                  </a:cubicBezTo>
                  <a:cubicBezTo>
                    <a:pt x="68" y="24"/>
                    <a:pt x="67" y="22"/>
                    <a:pt x="66" y="21"/>
                  </a:cubicBezTo>
                  <a:lnTo>
                    <a:pt x="64" y="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88">
                <a:cs typeface="+mn-ea"/>
                <a:sym typeface="+mn-lt"/>
              </a:endParaRPr>
            </a:p>
          </p:txBody>
        </p:sp>
      </p:grpSp>
      <p:cxnSp>
        <p:nvCxnSpPr>
          <p:cNvPr id="10" name="肘形连接符 18">
            <a:extLst>
              <a:ext uri="{FF2B5EF4-FFF2-40B4-BE49-F238E27FC236}">
                <a16:creationId xmlns:a16="http://schemas.microsoft.com/office/drawing/2014/main" id="{5DADCF81-5C4F-4C4D-0FF9-6D3F8B87C6F4}"/>
              </a:ext>
            </a:extLst>
          </p:cNvPr>
          <p:cNvCxnSpPr>
            <a:stCxn id="12" idx="6"/>
            <a:endCxn id="33" idx="2"/>
          </p:cNvCxnSpPr>
          <p:nvPr/>
        </p:nvCxnSpPr>
        <p:spPr>
          <a:xfrm>
            <a:off x="5006876" y="4055922"/>
            <a:ext cx="2891175" cy="531593"/>
          </a:xfrm>
          <a:prstGeom prst="bentConnector3">
            <a:avLst>
              <a:gd name="adj1" fmla="val 50000"/>
            </a:avLst>
          </a:pr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" name="椭圆 11">
            <a:extLst>
              <a:ext uri="{FF2B5EF4-FFF2-40B4-BE49-F238E27FC236}">
                <a16:creationId xmlns:a16="http://schemas.microsoft.com/office/drawing/2014/main" id="{BED93CED-9EEE-92DF-45D6-3CC0C35260B4}"/>
              </a:ext>
            </a:extLst>
          </p:cNvPr>
          <p:cNvSpPr/>
          <p:nvPr/>
        </p:nvSpPr>
        <p:spPr>
          <a:xfrm>
            <a:off x="4251073" y="3678020"/>
            <a:ext cx="755803" cy="755803"/>
          </a:xfrm>
          <a:prstGeom prst="ellipse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sym typeface="+mn-lt"/>
            </a:endParaRPr>
          </a:p>
        </p:txBody>
      </p:sp>
      <p:sp>
        <p:nvSpPr>
          <p:cNvPr id="13" name="Freeform 277" descr="D:\51PPT模板网\51pptmoban.com\图片001.jpg">
            <a:extLst>
              <a:ext uri="{FF2B5EF4-FFF2-40B4-BE49-F238E27FC236}">
                <a16:creationId xmlns:a16="http://schemas.microsoft.com/office/drawing/2014/main" id="{63621ECA-D775-596D-796F-47E1A0CD67BC}"/>
              </a:ext>
            </a:extLst>
          </p:cNvPr>
          <p:cNvSpPr>
            <a:spLocks noEditPoints="1"/>
          </p:cNvSpPr>
          <p:nvPr/>
        </p:nvSpPr>
        <p:spPr bwMode="auto">
          <a:xfrm>
            <a:off x="4441467" y="3799795"/>
            <a:ext cx="383872" cy="455707"/>
          </a:xfrm>
          <a:custGeom>
            <a:avLst/>
            <a:gdLst>
              <a:gd name="T0" fmla="*/ 62 w 72"/>
              <a:gd name="T1" fmla="*/ 33 h 86"/>
              <a:gd name="T2" fmla="*/ 57 w 72"/>
              <a:gd name="T3" fmla="*/ 33 h 86"/>
              <a:gd name="T4" fmla="*/ 57 w 72"/>
              <a:gd name="T5" fmla="*/ 19 h 86"/>
              <a:gd name="T6" fmla="*/ 38 w 72"/>
              <a:gd name="T7" fmla="*/ 0 h 86"/>
              <a:gd name="T8" fmla="*/ 34 w 72"/>
              <a:gd name="T9" fmla="*/ 0 h 86"/>
              <a:gd name="T10" fmla="*/ 15 w 72"/>
              <a:gd name="T11" fmla="*/ 19 h 86"/>
              <a:gd name="T12" fmla="*/ 15 w 72"/>
              <a:gd name="T13" fmla="*/ 33 h 86"/>
              <a:gd name="T14" fmla="*/ 10 w 72"/>
              <a:gd name="T15" fmla="*/ 33 h 86"/>
              <a:gd name="T16" fmla="*/ 0 w 72"/>
              <a:gd name="T17" fmla="*/ 43 h 86"/>
              <a:gd name="T18" fmla="*/ 0 w 72"/>
              <a:gd name="T19" fmla="*/ 76 h 86"/>
              <a:gd name="T20" fmla="*/ 10 w 72"/>
              <a:gd name="T21" fmla="*/ 86 h 86"/>
              <a:gd name="T22" fmla="*/ 62 w 72"/>
              <a:gd name="T23" fmla="*/ 86 h 86"/>
              <a:gd name="T24" fmla="*/ 72 w 72"/>
              <a:gd name="T25" fmla="*/ 76 h 86"/>
              <a:gd name="T26" fmla="*/ 72 w 72"/>
              <a:gd name="T27" fmla="*/ 43 h 86"/>
              <a:gd name="T28" fmla="*/ 62 w 72"/>
              <a:gd name="T29" fmla="*/ 33 h 86"/>
              <a:gd name="T30" fmla="*/ 42 w 72"/>
              <a:gd name="T31" fmla="*/ 78 h 86"/>
              <a:gd name="T32" fmla="*/ 31 w 72"/>
              <a:gd name="T33" fmla="*/ 78 h 86"/>
              <a:gd name="T34" fmla="*/ 32 w 72"/>
              <a:gd name="T35" fmla="*/ 64 h 86"/>
              <a:gd name="T36" fmla="*/ 29 w 72"/>
              <a:gd name="T37" fmla="*/ 58 h 86"/>
              <a:gd name="T38" fmla="*/ 36 w 72"/>
              <a:gd name="T39" fmla="*/ 51 h 86"/>
              <a:gd name="T40" fmla="*/ 43 w 72"/>
              <a:gd name="T41" fmla="*/ 58 h 86"/>
              <a:gd name="T42" fmla="*/ 40 w 72"/>
              <a:gd name="T43" fmla="*/ 64 h 86"/>
              <a:gd name="T44" fmla="*/ 42 w 72"/>
              <a:gd name="T45" fmla="*/ 78 h 86"/>
              <a:gd name="T46" fmla="*/ 50 w 72"/>
              <a:gd name="T47" fmla="*/ 33 h 86"/>
              <a:gd name="T48" fmla="*/ 22 w 72"/>
              <a:gd name="T49" fmla="*/ 33 h 86"/>
              <a:gd name="T50" fmla="*/ 22 w 72"/>
              <a:gd name="T51" fmla="*/ 19 h 86"/>
              <a:gd name="T52" fmla="*/ 34 w 72"/>
              <a:gd name="T53" fmla="*/ 7 h 86"/>
              <a:gd name="T54" fmla="*/ 38 w 72"/>
              <a:gd name="T55" fmla="*/ 7 h 86"/>
              <a:gd name="T56" fmla="*/ 50 w 72"/>
              <a:gd name="T57" fmla="*/ 19 h 86"/>
              <a:gd name="T58" fmla="*/ 50 w 72"/>
              <a:gd name="T59" fmla="*/ 3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72" h="86">
                <a:moveTo>
                  <a:pt x="62" y="33"/>
                </a:moveTo>
                <a:cubicBezTo>
                  <a:pt x="57" y="33"/>
                  <a:pt x="57" y="33"/>
                  <a:pt x="57" y="33"/>
                </a:cubicBezTo>
                <a:cubicBezTo>
                  <a:pt x="57" y="19"/>
                  <a:pt x="57" y="19"/>
                  <a:pt x="57" y="19"/>
                </a:cubicBezTo>
                <a:cubicBezTo>
                  <a:pt x="57" y="9"/>
                  <a:pt x="49" y="0"/>
                  <a:pt x="3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24" y="0"/>
                  <a:pt x="15" y="9"/>
                  <a:pt x="15" y="19"/>
                </a:cubicBezTo>
                <a:cubicBezTo>
                  <a:pt x="15" y="33"/>
                  <a:pt x="15" y="33"/>
                  <a:pt x="15" y="33"/>
                </a:cubicBezTo>
                <a:cubicBezTo>
                  <a:pt x="10" y="33"/>
                  <a:pt x="10" y="33"/>
                  <a:pt x="10" y="33"/>
                </a:cubicBezTo>
                <a:cubicBezTo>
                  <a:pt x="5" y="33"/>
                  <a:pt x="0" y="37"/>
                  <a:pt x="0" y="43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81"/>
                  <a:pt x="5" y="86"/>
                  <a:pt x="10" y="86"/>
                </a:cubicBezTo>
                <a:cubicBezTo>
                  <a:pt x="62" y="86"/>
                  <a:pt x="62" y="86"/>
                  <a:pt x="62" y="86"/>
                </a:cubicBezTo>
                <a:cubicBezTo>
                  <a:pt x="68" y="86"/>
                  <a:pt x="72" y="81"/>
                  <a:pt x="72" y="76"/>
                </a:cubicBezTo>
                <a:cubicBezTo>
                  <a:pt x="72" y="43"/>
                  <a:pt x="72" y="43"/>
                  <a:pt x="72" y="43"/>
                </a:cubicBezTo>
                <a:cubicBezTo>
                  <a:pt x="72" y="37"/>
                  <a:pt x="68" y="33"/>
                  <a:pt x="62" y="33"/>
                </a:cubicBezTo>
                <a:close/>
                <a:moveTo>
                  <a:pt x="42" y="78"/>
                </a:moveTo>
                <a:cubicBezTo>
                  <a:pt x="31" y="78"/>
                  <a:pt x="31" y="78"/>
                  <a:pt x="31" y="78"/>
                </a:cubicBezTo>
                <a:cubicBezTo>
                  <a:pt x="32" y="64"/>
                  <a:pt x="32" y="64"/>
                  <a:pt x="32" y="64"/>
                </a:cubicBezTo>
                <a:cubicBezTo>
                  <a:pt x="30" y="63"/>
                  <a:pt x="29" y="60"/>
                  <a:pt x="29" y="58"/>
                </a:cubicBezTo>
                <a:cubicBezTo>
                  <a:pt x="29" y="54"/>
                  <a:pt x="32" y="51"/>
                  <a:pt x="36" y="51"/>
                </a:cubicBezTo>
                <a:cubicBezTo>
                  <a:pt x="40" y="51"/>
                  <a:pt x="43" y="54"/>
                  <a:pt x="43" y="58"/>
                </a:cubicBezTo>
                <a:cubicBezTo>
                  <a:pt x="43" y="60"/>
                  <a:pt x="42" y="63"/>
                  <a:pt x="40" y="64"/>
                </a:cubicBezTo>
                <a:lnTo>
                  <a:pt x="42" y="78"/>
                </a:lnTo>
                <a:close/>
                <a:moveTo>
                  <a:pt x="50" y="33"/>
                </a:moveTo>
                <a:cubicBezTo>
                  <a:pt x="22" y="33"/>
                  <a:pt x="22" y="33"/>
                  <a:pt x="22" y="33"/>
                </a:cubicBezTo>
                <a:cubicBezTo>
                  <a:pt x="22" y="19"/>
                  <a:pt x="22" y="19"/>
                  <a:pt x="22" y="19"/>
                </a:cubicBezTo>
                <a:cubicBezTo>
                  <a:pt x="22" y="13"/>
                  <a:pt x="28" y="7"/>
                  <a:pt x="34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45" y="7"/>
                  <a:pt x="50" y="13"/>
                  <a:pt x="50" y="19"/>
                </a:cubicBezTo>
                <a:lnTo>
                  <a:pt x="50" y="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888" tIns="60944" rIns="121888" bIns="60944" numCol="1" anchor="t" anchorCtr="0" compatLnSpc="1">
            <a:prstTxWarp prst="textNoShape">
              <a:avLst/>
            </a:prstTxWarp>
          </a:bodyPr>
          <a:lstStyle/>
          <a:p>
            <a:endParaRPr lang="zh-CN" altLang="en-US" sz="2488">
              <a:cs typeface="+mn-ea"/>
              <a:sym typeface="+mn-lt"/>
            </a:endParaRPr>
          </a:p>
        </p:txBody>
      </p:sp>
      <p:cxnSp>
        <p:nvCxnSpPr>
          <p:cNvPr id="14" name="肘形连接符 22">
            <a:extLst>
              <a:ext uri="{FF2B5EF4-FFF2-40B4-BE49-F238E27FC236}">
                <a16:creationId xmlns:a16="http://schemas.microsoft.com/office/drawing/2014/main" id="{712C8343-83AF-35A4-C1E6-433F4ED21BA6}"/>
              </a:ext>
            </a:extLst>
          </p:cNvPr>
          <p:cNvCxnSpPr>
            <a:stCxn id="16" idx="6"/>
            <a:endCxn id="32" idx="2"/>
          </p:cNvCxnSpPr>
          <p:nvPr/>
        </p:nvCxnSpPr>
        <p:spPr>
          <a:xfrm>
            <a:off x="5006876" y="2962891"/>
            <a:ext cx="4124872" cy="984817"/>
          </a:xfrm>
          <a:prstGeom prst="bentConnector3">
            <a:avLst>
              <a:gd name="adj1" fmla="val 50000"/>
            </a:avLst>
          </a:pr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DD1B6F61-582C-B1EE-4AFB-AD16DA02B132}"/>
              </a:ext>
            </a:extLst>
          </p:cNvPr>
          <p:cNvSpPr/>
          <p:nvPr/>
        </p:nvSpPr>
        <p:spPr>
          <a:xfrm>
            <a:off x="4251073" y="2584989"/>
            <a:ext cx="755803" cy="755803"/>
          </a:xfrm>
          <a:prstGeom prst="ellipse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 dirty="0">
              <a:cs typeface="+mn-ea"/>
              <a:sym typeface="+mn-lt"/>
            </a:endParaRPr>
          </a:p>
        </p:txBody>
      </p:sp>
      <p:grpSp>
        <p:nvGrpSpPr>
          <p:cNvPr id="17" name="Group 92">
            <a:extLst>
              <a:ext uri="{FF2B5EF4-FFF2-40B4-BE49-F238E27FC236}">
                <a16:creationId xmlns:a16="http://schemas.microsoft.com/office/drawing/2014/main" id="{71A27087-88A3-E382-DBA7-108C50DA1625}"/>
              </a:ext>
            </a:extLst>
          </p:cNvPr>
          <p:cNvGrpSpPr/>
          <p:nvPr/>
        </p:nvGrpSpPr>
        <p:grpSpPr>
          <a:xfrm>
            <a:off x="4404469" y="2815138"/>
            <a:ext cx="474404" cy="295505"/>
            <a:chOff x="5172076" y="1938338"/>
            <a:chExt cx="471488" cy="293688"/>
          </a:xfrm>
          <a:solidFill>
            <a:schemeClr val="bg1"/>
          </a:solidFill>
        </p:grpSpPr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3BAB82FD-C0B3-B0EB-B6CC-C735D57ADB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72076" y="1938338"/>
              <a:ext cx="471488" cy="293688"/>
            </a:xfrm>
            <a:custGeom>
              <a:avLst/>
              <a:gdLst>
                <a:gd name="T0" fmla="*/ 113 w 125"/>
                <a:gd name="T1" fmla="*/ 18 h 78"/>
                <a:gd name="T2" fmla="*/ 113 w 125"/>
                <a:gd name="T3" fmla="*/ 0 h 78"/>
                <a:gd name="T4" fmla="*/ 0 w 125"/>
                <a:gd name="T5" fmla="*/ 0 h 78"/>
                <a:gd name="T6" fmla="*/ 0 w 125"/>
                <a:gd name="T7" fmla="*/ 78 h 78"/>
                <a:gd name="T8" fmla="*/ 113 w 125"/>
                <a:gd name="T9" fmla="*/ 78 h 78"/>
                <a:gd name="T10" fmla="*/ 113 w 125"/>
                <a:gd name="T11" fmla="*/ 60 h 78"/>
                <a:gd name="T12" fmla="*/ 125 w 125"/>
                <a:gd name="T13" fmla="*/ 54 h 78"/>
                <a:gd name="T14" fmla="*/ 125 w 125"/>
                <a:gd name="T15" fmla="*/ 26 h 78"/>
                <a:gd name="T16" fmla="*/ 113 w 125"/>
                <a:gd name="T17" fmla="*/ 18 h 78"/>
                <a:gd name="T18" fmla="*/ 104 w 125"/>
                <a:gd name="T19" fmla="*/ 69 h 78"/>
                <a:gd name="T20" fmla="*/ 10 w 125"/>
                <a:gd name="T21" fmla="*/ 69 h 78"/>
                <a:gd name="T22" fmla="*/ 10 w 125"/>
                <a:gd name="T23" fmla="*/ 10 h 78"/>
                <a:gd name="T24" fmla="*/ 104 w 125"/>
                <a:gd name="T25" fmla="*/ 10 h 78"/>
                <a:gd name="T26" fmla="*/ 104 w 125"/>
                <a:gd name="T27" fmla="*/ 6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5" h="78">
                  <a:moveTo>
                    <a:pt x="113" y="18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13" y="78"/>
                    <a:pt x="113" y="78"/>
                    <a:pt x="113" y="78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7" y="60"/>
                    <a:pt x="125" y="61"/>
                    <a:pt x="125" y="54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5" y="17"/>
                    <a:pt x="116" y="18"/>
                    <a:pt x="113" y="18"/>
                  </a:cubicBezTo>
                  <a:close/>
                  <a:moveTo>
                    <a:pt x="104" y="69"/>
                  </a:moveTo>
                  <a:cubicBezTo>
                    <a:pt x="10" y="69"/>
                    <a:pt x="10" y="69"/>
                    <a:pt x="10" y="6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4" y="10"/>
                    <a:pt x="104" y="10"/>
                    <a:pt x="104" y="10"/>
                  </a:cubicBezTo>
                  <a:lnTo>
                    <a:pt x="104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en-US" sz="2532">
                <a:cs typeface="+mn-ea"/>
                <a:sym typeface="+mn-lt"/>
              </a:endParaRPr>
            </a:p>
          </p:txBody>
        </p:sp>
        <p:sp>
          <p:nvSpPr>
            <p:cNvPr id="19" name="Rectangle 9">
              <a:extLst>
                <a:ext uri="{FF2B5EF4-FFF2-40B4-BE49-F238E27FC236}">
                  <a16:creationId xmlns:a16="http://schemas.microsoft.com/office/drawing/2014/main" id="{FA6FFCC1-464E-1450-52DC-9F67BE8FA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5576" y="2001838"/>
              <a:ext cx="90488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en-US" sz="2532">
                <a:cs typeface="+mn-ea"/>
                <a:sym typeface="+mn-lt"/>
              </a:endParaRPr>
            </a:p>
          </p:txBody>
        </p:sp>
        <p:sp>
          <p:nvSpPr>
            <p:cNvPr id="20" name="Rectangle 10">
              <a:extLst>
                <a:ext uri="{FF2B5EF4-FFF2-40B4-BE49-F238E27FC236}">
                  <a16:creationId xmlns:a16="http://schemas.microsoft.com/office/drawing/2014/main" id="{4100FC29-CAAF-21BD-5214-E733B353E1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1938" y="2001838"/>
              <a:ext cx="85725" cy="1666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888" tIns="60944" rIns="121888" bIns="60944" numCol="1" anchor="t" anchorCtr="0" compatLnSpc="1">
              <a:prstTxWarp prst="textNoShape">
                <a:avLst/>
              </a:prstTxWarp>
            </a:bodyPr>
            <a:lstStyle/>
            <a:p>
              <a:endParaRPr lang="en-US" sz="2532">
                <a:cs typeface="+mn-ea"/>
                <a:sym typeface="+mn-lt"/>
              </a:endParaRPr>
            </a:p>
          </p:txBody>
        </p:sp>
      </p:grp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3D182D1A-AAA4-C0A3-502B-4266F6A1595A}"/>
              </a:ext>
            </a:extLst>
          </p:cNvPr>
          <p:cNvCxnSpPr>
            <a:endCxn id="23" idx="6"/>
          </p:cNvCxnSpPr>
          <p:nvPr/>
        </p:nvCxnSpPr>
        <p:spPr>
          <a:xfrm flipH="1" flipV="1">
            <a:off x="5006876" y="5148953"/>
            <a:ext cx="1279753" cy="1"/>
          </a:xfrm>
          <a:prstGeom prst="line">
            <a:avLst/>
          </a:pr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" name="椭圆 22">
            <a:extLst>
              <a:ext uri="{FF2B5EF4-FFF2-40B4-BE49-F238E27FC236}">
                <a16:creationId xmlns:a16="http://schemas.microsoft.com/office/drawing/2014/main" id="{50208DC4-4C47-370F-971E-05B6BEA8863A}"/>
              </a:ext>
            </a:extLst>
          </p:cNvPr>
          <p:cNvSpPr/>
          <p:nvPr/>
        </p:nvSpPr>
        <p:spPr>
          <a:xfrm>
            <a:off x="4251073" y="4771051"/>
            <a:ext cx="755803" cy="755803"/>
          </a:xfrm>
          <a:prstGeom prst="ellipse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grpSp>
        <p:nvGrpSpPr>
          <p:cNvPr id="24" name="Group 9">
            <a:extLst>
              <a:ext uri="{FF2B5EF4-FFF2-40B4-BE49-F238E27FC236}">
                <a16:creationId xmlns:a16="http://schemas.microsoft.com/office/drawing/2014/main" id="{91CF53E2-A7BB-3DD1-B1B3-1AF15F0E89DF}"/>
              </a:ext>
            </a:extLst>
          </p:cNvPr>
          <p:cNvGrpSpPr/>
          <p:nvPr/>
        </p:nvGrpSpPr>
        <p:grpSpPr>
          <a:xfrm>
            <a:off x="4376016" y="4969347"/>
            <a:ext cx="515911" cy="382560"/>
            <a:chOff x="4572000" y="3414713"/>
            <a:chExt cx="374651" cy="277813"/>
          </a:xfrm>
          <a:solidFill>
            <a:schemeClr val="bg1"/>
          </a:solidFill>
        </p:grpSpPr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9BDF4882-95FD-5D91-96F6-B36AFA2A1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3481388"/>
              <a:ext cx="233363" cy="211138"/>
            </a:xfrm>
            <a:custGeom>
              <a:avLst/>
              <a:gdLst>
                <a:gd name="T0" fmla="*/ 89 w 89"/>
                <a:gd name="T1" fmla="*/ 33 h 81"/>
                <a:gd name="T2" fmla="*/ 43 w 89"/>
                <a:gd name="T3" fmla="*/ 0 h 81"/>
                <a:gd name="T4" fmla="*/ 40 w 89"/>
                <a:gd name="T5" fmla="*/ 1 h 81"/>
                <a:gd name="T6" fmla="*/ 43 w 89"/>
                <a:gd name="T7" fmla="*/ 11 h 81"/>
                <a:gd name="T8" fmla="*/ 0 w 89"/>
                <a:gd name="T9" fmla="*/ 44 h 81"/>
                <a:gd name="T10" fmla="*/ 0 w 89"/>
                <a:gd name="T11" fmla="*/ 44 h 81"/>
                <a:gd name="T12" fmla="*/ 40 w 89"/>
                <a:gd name="T13" fmla="*/ 65 h 81"/>
                <a:gd name="T14" fmla="*/ 74 w 89"/>
                <a:gd name="T15" fmla="*/ 81 h 81"/>
                <a:gd name="T16" fmla="*/ 64 w 89"/>
                <a:gd name="T17" fmla="*/ 62 h 81"/>
                <a:gd name="T18" fmla="*/ 89 w 89"/>
                <a:gd name="T19" fmla="*/ 3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9" h="81">
                  <a:moveTo>
                    <a:pt x="89" y="33"/>
                  </a:moveTo>
                  <a:cubicBezTo>
                    <a:pt x="89" y="15"/>
                    <a:pt x="68" y="0"/>
                    <a:pt x="43" y="0"/>
                  </a:cubicBezTo>
                  <a:cubicBezTo>
                    <a:pt x="42" y="0"/>
                    <a:pt x="41" y="1"/>
                    <a:pt x="40" y="1"/>
                  </a:cubicBezTo>
                  <a:cubicBezTo>
                    <a:pt x="42" y="4"/>
                    <a:pt x="43" y="8"/>
                    <a:pt x="43" y="11"/>
                  </a:cubicBezTo>
                  <a:cubicBezTo>
                    <a:pt x="43" y="29"/>
                    <a:pt x="24" y="43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6" y="56"/>
                    <a:pt x="21" y="64"/>
                    <a:pt x="40" y="65"/>
                  </a:cubicBezTo>
                  <a:cubicBezTo>
                    <a:pt x="53" y="75"/>
                    <a:pt x="74" y="81"/>
                    <a:pt x="74" y="81"/>
                  </a:cubicBezTo>
                  <a:cubicBezTo>
                    <a:pt x="64" y="72"/>
                    <a:pt x="63" y="65"/>
                    <a:pt x="64" y="62"/>
                  </a:cubicBezTo>
                  <a:cubicBezTo>
                    <a:pt x="79" y="56"/>
                    <a:pt x="89" y="46"/>
                    <a:pt x="8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1799">
                <a:cs typeface="+mn-ea"/>
                <a:sym typeface="+mn-lt"/>
              </a:endParaRPr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508F0A95-8B61-14CD-CE6C-D8006AD976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2000" y="3414713"/>
              <a:ext cx="241300" cy="209550"/>
            </a:xfrm>
            <a:custGeom>
              <a:avLst/>
              <a:gdLst>
                <a:gd name="T0" fmla="*/ 89 w 92"/>
                <a:gd name="T1" fmla="*/ 21 h 80"/>
                <a:gd name="T2" fmla="*/ 46 w 92"/>
                <a:gd name="T3" fmla="*/ 0 h 80"/>
                <a:gd name="T4" fmla="*/ 0 w 92"/>
                <a:gd name="T5" fmla="*/ 32 h 80"/>
                <a:gd name="T6" fmla="*/ 25 w 92"/>
                <a:gd name="T7" fmla="*/ 61 h 80"/>
                <a:gd name="T8" fmla="*/ 14 w 92"/>
                <a:gd name="T9" fmla="*/ 80 h 80"/>
                <a:gd name="T10" fmla="*/ 48 w 92"/>
                <a:gd name="T11" fmla="*/ 65 h 80"/>
                <a:gd name="T12" fmla="*/ 49 w 92"/>
                <a:gd name="T13" fmla="*/ 64 h 80"/>
                <a:gd name="T14" fmla="*/ 92 w 92"/>
                <a:gd name="T15" fmla="*/ 32 h 80"/>
                <a:gd name="T16" fmla="*/ 89 w 92"/>
                <a:gd name="T17" fmla="*/ 2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80">
                  <a:moveTo>
                    <a:pt x="89" y="21"/>
                  </a:moveTo>
                  <a:cubicBezTo>
                    <a:pt x="83" y="9"/>
                    <a:pt x="66" y="0"/>
                    <a:pt x="46" y="0"/>
                  </a:cubicBezTo>
                  <a:cubicBezTo>
                    <a:pt x="20" y="0"/>
                    <a:pt x="0" y="14"/>
                    <a:pt x="0" y="32"/>
                  </a:cubicBezTo>
                  <a:cubicBezTo>
                    <a:pt x="0" y="45"/>
                    <a:pt x="10" y="56"/>
                    <a:pt x="25" y="61"/>
                  </a:cubicBezTo>
                  <a:cubicBezTo>
                    <a:pt x="26" y="65"/>
                    <a:pt x="25" y="71"/>
                    <a:pt x="14" y="80"/>
                  </a:cubicBezTo>
                  <a:cubicBezTo>
                    <a:pt x="14" y="80"/>
                    <a:pt x="36" y="75"/>
                    <a:pt x="48" y="65"/>
                  </a:cubicBezTo>
                  <a:cubicBezTo>
                    <a:pt x="49" y="64"/>
                    <a:pt x="49" y="64"/>
                    <a:pt x="49" y="64"/>
                  </a:cubicBezTo>
                  <a:cubicBezTo>
                    <a:pt x="73" y="63"/>
                    <a:pt x="92" y="49"/>
                    <a:pt x="92" y="32"/>
                  </a:cubicBezTo>
                  <a:cubicBezTo>
                    <a:pt x="92" y="28"/>
                    <a:pt x="91" y="25"/>
                    <a:pt x="8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1799">
                <a:cs typeface="+mn-ea"/>
                <a:sym typeface="+mn-lt"/>
              </a:endParaRPr>
            </a:p>
          </p:txBody>
        </p:sp>
      </p:grpSp>
      <p:sp>
        <p:nvSpPr>
          <p:cNvPr id="27" name="任意多边形 36">
            <a:extLst>
              <a:ext uri="{FF2B5EF4-FFF2-40B4-BE49-F238E27FC236}">
                <a16:creationId xmlns:a16="http://schemas.microsoft.com/office/drawing/2014/main" id="{CF4F927B-667D-E7FC-2902-E375079A64BA}"/>
              </a:ext>
            </a:extLst>
          </p:cNvPr>
          <p:cNvSpPr/>
          <p:nvPr/>
        </p:nvSpPr>
        <p:spPr>
          <a:xfrm>
            <a:off x="9919007" y="1786009"/>
            <a:ext cx="1180793" cy="3697912"/>
          </a:xfrm>
          <a:custGeom>
            <a:avLst/>
            <a:gdLst>
              <a:gd name="connsiteX0" fmla="*/ 1176576 w 1181100"/>
              <a:gd name="connsiteY0" fmla="*/ 0 h 3698875"/>
              <a:gd name="connsiteX1" fmla="*/ 1181100 w 1181100"/>
              <a:gd name="connsiteY1" fmla="*/ 0 h 3698875"/>
              <a:gd name="connsiteX2" fmla="*/ 1181100 w 1181100"/>
              <a:gd name="connsiteY2" fmla="*/ 3698875 h 3698875"/>
              <a:gd name="connsiteX3" fmla="*/ 0 w 1181100"/>
              <a:gd name="connsiteY3" fmla="*/ 3698875 h 3698875"/>
              <a:gd name="connsiteX4" fmla="*/ 0 w 1181100"/>
              <a:gd name="connsiteY4" fmla="*/ 1735795 h 3698875"/>
              <a:gd name="connsiteX5" fmla="*/ 48924 w 1181100"/>
              <a:gd name="connsiteY5" fmla="*/ 1697678 h 3698875"/>
              <a:gd name="connsiteX6" fmla="*/ 278759 w 1181100"/>
              <a:gd name="connsiteY6" fmla="*/ 1500788 h 3698875"/>
              <a:gd name="connsiteX7" fmla="*/ 453153 w 1181100"/>
              <a:gd name="connsiteY7" fmla="*/ 1330349 h 3698875"/>
              <a:gd name="connsiteX8" fmla="*/ 510936 w 1181100"/>
              <a:gd name="connsiteY8" fmla="*/ 1369307 h 3698875"/>
              <a:gd name="connsiteX9" fmla="*/ 590551 w 1181100"/>
              <a:gd name="connsiteY9" fmla="*/ 1385380 h 3698875"/>
              <a:gd name="connsiteX10" fmla="*/ 795088 w 1181100"/>
              <a:gd name="connsiteY10" fmla="*/ 1180843 h 3698875"/>
              <a:gd name="connsiteX11" fmla="*/ 735181 w 1181100"/>
              <a:gd name="connsiteY11" fmla="*/ 1036213 h 3698875"/>
              <a:gd name="connsiteX12" fmla="*/ 717723 w 1181100"/>
              <a:gd name="connsiteY12" fmla="*/ 1024442 h 3698875"/>
              <a:gd name="connsiteX13" fmla="*/ 820291 w 1181100"/>
              <a:gd name="connsiteY13" fmla="*/ 886780 h 3698875"/>
              <a:gd name="connsiteX14" fmla="*/ 1174186 w 1181100"/>
              <a:gd name="connsiteY14" fmla="*/ 21448 h 3698875"/>
              <a:gd name="connsiteX15" fmla="*/ 1176576 w 1181100"/>
              <a:gd name="connsiteY15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81100" h="3698875">
                <a:moveTo>
                  <a:pt x="1176576" y="0"/>
                </a:moveTo>
                <a:lnTo>
                  <a:pt x="1181100" y="0"/>
                </a:lnTo>
                <a:lnTo>
                  <a:pt x="1181100" y="3698875"/>
                </a:lnTo>
                <a:lnTo>
                  <a:pt x="0" y="3698875"/>
                </a:lnTo>
                <a:lnTo>
                  <a:pt x="0" y="1735795"/>
                </a:lnTo>
                <a:lnTo>
                  <a:pt x="48924" y="1697678"/>
                </a:lnTo>
                <a:cubicBezTo>
                  <a:pt x="129510" y="1632743"/>
                  <a:pt x="206155" y="1567101"/>
                  <a:pt x="278759" y="1500788"/>
                </a:cubicBezTo>
                <a:lnTo>
                  <a:pt x="453153" y="1330349"/>
                </a:lnTo>
                <a:lnTo>
                  <a:pt x="510936" y="1369307"/>
                </a:lnTo>
                <a:cubicBezTo>
                  <a:pt x="535406" y="1379657"/>
                  <a:pt x="562310" y="1385380"/>
                  <a:pt x="590551" y="1385380"/>
                </a:cubicBezTo>
                <a:cubicBezTo>
                  <a:pt x="703514" y="1385380"/>
                  <a:pt x="795088" y="1293806"/>
                  <a:pt x="795088" y="1180843"/>
                </a:cubicBezTo>
                <a:cubicBezTo>
                  <a:pt x="795088" y="1124362"/>
                  <a:pt x="772195" y="1073227"/>
                  <a:pt x="735181" y="1036213"/>
                </a:cubicBezTo>
                <a:lnTo>
                  <a:pt x="717723" y="1024442"/>
                </a:lnTo>
                <a:lnTo>
                  <a:pt x="820291" y="886780"/>
                </a:lnTo>
                <a:cubicBezTo>
                  <a:pt x="1010014" y="606666"/>
                  <a:pt x="1130158" y="317479"/>
                  <a:pt x="1174186" y="21448"/>
                </a:cubicBezTo>
                <a:lnTo>
                  <a:pt x="1176576" y="0"/>
                </a:lnTo>
                <a:close/>
              </a:path>
            </a:pathLst>
          </a:cu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sym typeface="+mn-lt"/>
            </a:endParaRPr>
          </a:p>
        </p:txBody>
      </p:sp>
      <p:sp>
        <p:nvSpPr>
          <p:cNvPr id="28" name="任意多边形 37">
            <a:extLst>
              <a:ext uri="{FF2B5EF4-FFF2-40B4-BE49-F238E27FC236}">
                <a16:creationId xmlns:a16="http://schemas.microsoft.com/office/drawing/2014/main" id="{681FE52D-D1EE-75C7-1B05-A39F38EE5126}"/>
              </a:ext>
            </a:extLst>
          </p:cNvPr>
          <p:cNvSpPr/>
          <p:nvPr/>
        </p:nvSpPr>
        <p:spPr>
          <a:xfrm>
            <a:off x="8685313" y="3562565"/>
            <a:ext cx="1180793" cy="1921354"/>
          </a:xfrm>
          <a:custGeom>
            <a:avLst/>
            <a:gdLst>
              <a:gd name="connsiteX0" fmla="*/ 1181100 w 1181100"/>
              <a:gd name="connsiteY0" fmla="*/ 0 h 1921854"/>
              <a:gd name="connsiteX1" fmla="*/ 1181100 w 1181100"/>
              <a:gd name="connsiteY1" fmla="*/ 1921854 h 1921854"/>
              <a:gd name="connsiteX2" fmla="*/ 0 w 1181100"/>
              <a:gd name="connsiteY2" fmla="*/ 1921854 h 1921854"/>
              <a:gd name="connsiteX3" fmla="*/ 0 w 1181100"/>
              <a:gd name="connsiteY3" fmla="*/ 731966 h 1921854"/>
              <a:gd name="connsiteX4" fmla="*/ 319230 w 1181100"/>
              <a:gd name="connsiteY4" fmla="*/ 562253 h 1921854"/>
              <a:gd name="connsiteX5" fmla="*/ 425975 w 1181100"/>
              <a:gd name="connsiteY5" fmla="*/ 500289 h 1921854"/>
              <a:gd name="connsiteX6" fmla="*/ 445921 w 1181100"/>
              <a:gd name="connsiteY6" fmla="*/ 529872 h 1921854"/>
              <a:gd name="connsiteX7" fmla="*/ 590551 w 1181100"/>
              <a:gd name="connsiteY7" fmla="*/ 589779 h 1921854"/>
              <a:gd name="connsiteX8" fmla="*/ 795088 w 1181100"/>
              <a:gd name="connsiteY8" fmla="*/ 385242 h 1921854"/>
              <a:gd name="connsiteX9" fmla="*/ 779015 w 1181100"/>
              <a:gd name="connsiteY9" fmla="*/ 305627 h 1921854"/>
              <a:gd name="connsiteX10" fmla="*/ 768996 w 1181100"/>
              <a:gd name="connsiteY10" fmla="*/ 290767 h 1921854"/>
              <a:gd name="connsiteX11" fmla="*/ 952789 w 1181100"/>
              <a:gd name="connsiteY11" fmla="*/ 167545 h 1921854"/>
              <a:gd name="connsiteX12" fmla="*/ 1140954 w 1181100"/>
              <a:gd name="connsiteY12" fmla="*/ 31276 h 1921854"/>
              <a:gd name="connsiteX13" fmla="*/ 1181100 w 1181100"/>
              <a:gd name="connsiteY13" fmla="*/ 0 h 1921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81100" h="1921854">
                <a:moveTo>
                  <a:pt x="1181100" y="0"/>
                </a:moveTo>
                <a:lnTo>
                  <a:pt x="1181100" y="1921854"/>
                </a:lnTo>
                <a:lnTo>
                  <a:pt x="0" y="1921854"/>
                </a:lnTo>
                <a:lnTo>
                  <a:pt x="0" y="731966"/>
                </a:lnTo>
                <a:lnTo>
                  <a:pt x="319230" y="562253"/>
                </a:lnTo>
                <a:lnTo>
                  <a:pt x="425975" y="500289"/>
                </a:lnTo>
                <a:lnTo>
                  <a:pt x="445921" y="529872"/>
                </a:lnTo>
                <a:cubicBezTo>
                  <a:pt x="482935" y="566886"/>
                  <a:pt x="534069" y="589779"/>
                  <a:pt x="590551" y="589779"/>
                </a:cubicBezTo>
                <a:cubicBezTo>
                  <a:pt x="703514" y="589779"/>
                  <a:pt x="795088" y="498205"/>
                  <a:pt x="795088" y="385242"/>
                </a:cubicBezTo>
                <a:cubicBezTo>
                  <a:pt x="795088" y="357001"/>
                  <a:pt x="789365" y="330097"/>
                  <a:pt x="779015" y="305627"/>
                </a:cubicBezTo>
                <a:lnTo>
                  <a:pt x="768996" y="290767"/>
                </a:lnTo>
                <a:lnTo>
                  <a:pt x="952789" y="167545"/>
                </a:lnTo>
                <a:cubicBezTo>
                  <a:pt x="1017466" y="122501"/>
                  <a:pt x="1080201" y="77074"/>
                  <a:pt x="1140954" y="31276"/>
                </a:cubicBezTo>
                <a:lnTo>
                  <a:pt x="1181100" y="0"/>
                </a:ln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sp>
        <p:nvSpPr>
          <p:cNvPr id="29" name="任意多边形 38">
            <a:extLst>
              <a:ext uri="{FF2B5EF4-FFF2-40B4-BE49-F238E27FC236}">
                <a16:creationId xmlns:a16="http://schemas.microsoft.com/office/drawing/2014/main" id="{931329E4-A928-C651-79EB-A164DA7DD2EF}"/>
              </a:ext>
            </a:extLst>
          </p:cNvPr>
          <p:cNvSpPr/>
          <p:nvPr/>
        </p:nvSpPr>
        <p:spPr>
          <a:xfrm>
            <a:off x="7451616" y="4322469"/>
            <a:ext cx="1180793" cy="1161453"/>
          </a:xfrm>
          <a:custGeom>
            <a:avLst/>
            <a:gdLst>
              <a:gd name="connsiteX0" fmla="*/ 1181100 w 1181100"/>
              <a:gd name="connsiteY0" fmla="*/ 0 h 1161755"/>
              <a:gd name="connsiteX1" fmla="*/ 1181100 w 1181100"/>
              <a:gd name="connsiteY1" fmla="*/ 1161755 h 1161755"/>
              <a:gd name="connsiteX2" fmla="*/ 0 w 1181100"/>
              <a:gd name="connsiteY2" fmla="*/ 1161755 h 1161755"/>
              <a:gd name="connsiteX3" fmla="*/ 0 w 1181100"/>
              <a:gd name="connsiteY3" fmla="*/ 517854 h 1161755"/>
              <a:gd name="connsiteX4" fmla="*/ 336342 w 1181100"/>
              <a:gd name="connsiteY4" fmla="*/ 385518 h 1161755"/>
              <a:gd name="connsiteX5" fmla="*/ 408490 w 1181100"/>
              <a:gd name="connsiteY5" fmla="*/ 354228 h 1161755"/>
              <a:gd name="connsiteX6" fmla="*/ 445921 w 1181100"/>
              <a:gd name="connsiteY6" fmla="*/ 409746 h 1161755"/>
              <a:gd name="connsiteX7" fmla="*/ 590551 w 1181100"/>
              <a:gd name="connsiteY7" fmla="*/ 469653 h 1161755"/>
              <a:gd name="connsiteX8" fmla="*/ 795088 w 1181100"/>
              <a:gd name="connsiteY8" fmla="*/ 265116 h 1161755"/>
              <a:gd name="connsiteX9" fmla="*/ 790933 w 1181100"/>
              <a:gd name="connsiteY9" fmla="*/ 223895 h 1161755"/>
              <a:gd name="connsiteX10" fmla="*/ 781056 w 1181100"/>
              <a:gd name="connsiteY10" fmla="*/ 192076 h 1161755"/>
              <a:gd name="connsiteX11" fmla="*/ 1174526 w 1181100"/>
              <a:gd name="connsiteY11" fmla="*/ 3495 h 1161755"/>
              <a:gd name="connsiteX12" fmla="*/ 1181100 w 1181100"/>
              <a:gd name="connsiteY12" fmla="*/ 0 h 1161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81100" h="1161755">
                <a:moveTo>
                  <a:pt x="1181100" y="0"/>
                </a:moveTo>
                <a:lnTo>
                  <a:pt x="1181100" y="1161755"/>
                </a:lnTo>
                <a:lnTo>
                  <a:pt x="0" y="1161755"/>
                </a:lnTo>
                <a:lnTo>
                  <a:pt x="0" y="517854"/>
                </a:lnTo>
                <a:lnTo>
                  <a:pt x="336342" y="385518"/>
                </a:lnTo>
                <a:lnTo>
                  <a:pt x="408490" y="354228"/>
                </a:lnTo>
                <a:lnTo>
                  <a:pt x="445921" y="409746"/>
                </a:lnTo>
                <a:cubicBezTo>
                  <a:pt x="482935" y="446760"/>
                  <a:pt x="534070" y="469653"/>
                  <a:pt x="590551" y="469653"/>
                </a:cubicBezTo>
                <a:cubicBezTo>
                  <a:pt x="703514" y="469653"/>
                  <a:pt x="795088" y="378079"/>
                  <a:pt x="795088" y="265116"/>
                </a:cubicBezTo>
                <a:cubicBezTo>
                  <a:pt x="795088" y="250996"/>
                  <a:pt x="793657" y="237210"/>
                  <a:pt x="790933" y="223895"/>
                </a:cubicBezTo>
                <a:lnTo>
                  <a:pt x="781056" y="192076"/>
                </a:lnTo>
                <a:lnTo>
                  <a:pt x="1174526" y="3495"/>
                </a:lnTo>
                <a:lnTo>
                  <a:pt x="1181100" y="0"/>
                </a:lnTo>
                <a:close/>
              </a:path>
            </a:pathLst>
          </a:cu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sym typeface="+mn-lt"/>
            </a:endParaRPr>
          </a:p>
        </p:txBody>
      </p:sp>
      <p:sp>
        <p:nvSpPr>
          <p:cNvPr id="30" name="任意多边形 39">
            <a:extLst>
              <a:ext uri="{FF2B5EF4-FFF2-40B4-BE49-F238E27FC236}">
                <a16:creationId xmlns:a16="http://schemas.microsoft.com/office/drawing/2014/main" id="{201DE463-8A72-F82D-F22E-FCB1C450C0A0}"/>
              </a:ext>
            </a:extLst>
          </p:cNvPr>
          <p:cNvSpPr/>
          <p:nvPr/>
        </p:nvSpPr>
        <p:spPr>
          <a:xfrm>
            <a:off x="5462468" y="4861001"/>
            <a:ext cx="1936244" cy="622918"/>
          </a:xfrm>
          <a:custGeom>
            <a:avLst/>
            <a:gdLst>
              <a:gd name="connsiteX0" fmla="*/ 1936748 w 1936748"/>
              <a:gd name="connsiteY0" fmla="*/ 0 h 623080"/>
              <a:gd name="connsiteX1" fmla="*/ 1936748 w 1936748"/>
              <a:gd name="connsiteY1" fmla="*/ 623080 h 623080"/>
              <a:gd name="connsiteX2" fmla="*/ 0 w 1936748"/>
              <a:gd name="connsiteY2" fmla="*/ 623080 h 623080"/>
              <a:gd name="connsiteX3" fmla="*/ 0 w 1936748"/>
              <a:gd name="connsiteY3" fmla="*/ 613884 h 623080"/>
              <a:gd name="connsiteX4" fmla="*/ 352298 w 1936748"/>
              <a:gd name="connsiteY4" fmla="*/ 519526 h 623080"/>
              <a:gd name="connsiteX5" fmla="*/ 750617 w 1936748"/>
              <a:gd name="connsiteY5" fmla="*/ 403342 h 623080"/>
              <a:gd name="connsiteX6" fmla="*/ 791646 w 1936748"/>
              <a:gd name="connsiteY6" fmla="*/ 390480 h 623080"/>
              <a:gd name="connsiteX7" fmla="*/ 823745 w 1936748"/>
              <a:gd name="connsiteY7" fmla="*/ 438090 h 623080"/>
              <a:gd name="connsiteX8" fmla="*/ 968375 w 1936748"/>
              <a:gd name="connsiteY8" fmla="*/ 497997 h 623080"/>
              <a:gd name="connsiteX9" fmla="*/ 1172912 w 1936748"/>
              <a:gd name="connsiteY9" fmla="*/ 293460 h 623080"/>
              <a:gd name="connsiteX10" fmla="*/ 1170635 w 1936748"/>
              <a:gd name="connsiteY10" fmla="*/ 270869 h 623080"/>
              <a:gd name="connsiteX11" fmla="*/ 1509041 w 1936748"/>
              <a:gd name="connsiteY11" fmla="*/ 156899 h 623080"/>
              <a:gd name="connsiteX12" fmla="*/ 1868376 w 1936748"/>
              <a:gd name="connsiteY12" fmla="*/ 26902 h 623080"/>
              <a:gd name="connsiteX13" fmla="*/ 1936748 w 1936748"/>
              <a:gd name="connsiteY13" fmla="*/ 0 h 62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36748" h="623080">
                <a:moveTo>
                  <a:pt x="1936748" y="0"/>
                </a:moveTo>
                <a:lnTo>
                  <a:pt x="1936748" y="623080"/>
                </a:lnTo>
                <a:lnTo>
                  <a:pt x="0" y="623080"/>
                </a:lnTo>
                <a:lnTo>
                  <a:pt x="0" y="613884"/>
                </a:lnTo>
                <a:lnTo>
                  <a:pt x="352298" y="519526"/>
                </a:lnTo>
                <a:cubicBezTo>
                  <a:pt x="487129" y="481602"/>
                  <a:pt x="619924" y="442867"/>
                  <a:pt x="750617" y="403342"/>
                </a:cubicBezTo>
                <a:lnTo>
                  <a:pt x="791646" y="390480"/>
                </a:lnTo>
                <a:lnTo>
                  <a:pt x="823745" y="438090"/>
                </a:lnTo>
                <a:cubicBezTo>
                  <a:pt x="860759" y="475104"/>
                  <a:pt x="911894" y="497997"/>
                  <a:pt x="968375" y="497997"/>
                </a:cubicBezTo>
                <a:cubicBezTo>
                  <a:pt x="1081338" y="497997"/>
                  <a:pt x="1172912" y="406423"/>
                  <a:pt x="1172912" y="293460"/>
                </a:cubicBezTo>
                <a:lnTo>
                  <a:pt x="1170635" y="270869"/>
                </a:lnTo>
                <a:lnTo>
                  <a:pt x="1509041" y="156899"/>
                </a:lnTo>
                <a:cubicBezTo>
                  <a:pt x="1631071" y="114305"/>
                  <a:pt x="1750871" y="70965"/>
                  <a:pt x="1868376" y="26902"/>
                </a:cubicBezTo>
                <a:lnTo>
                  <a:pt x="1936748" y="0"/>
                </a:ln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CD605629-4FF2-577B-53C5-A33741870524}"/>
              </a:ext>
            </a:extLst>
          </p:cNvPr>
          <p:cNvSpPr/>
          <p:nvPr/>
        </p:nvSpPr>
        <p:spPr>
          <a:xfrm>
            <a:off x="10365442" y="2822581"/>
            <a:ext cx="287925" cy="287925"/>
          </a:xfrm>
          <a:prstGeom prst="ellipse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sym typeface="+mn-lt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E8BB3513-CAA6-B2C8-C36E-1A236828E8D0}"/>
              </a:ext>
            </a:extLst>
          </p:cNvPr>
          <p:cNvSpPr/>
          <p:nvPr/>
        </p:nvSpPr>
        <p:spPr>
          <a:xfrm>
            <a:off x="9131748" y="3803744"/>
            <a:ext cx="287925" cy="287925"/>
          </a:xfrm>
          <a:prstGeom prst="ellipse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1A833836-F100-C6C8-7647-BAB5A3DAB6F6}"/>
              </a:ext>
            </a:extLst>
          </p:cNvPr>
          <p:cNvSpPr/>
          <p:nvPr/>
        </p:nvSpPr>
        <p:spPr>
          <a:xfrm>
            <a:off x="7898051" y="4443552"/>
            <a:ext cx="287925" cy="287925"/>
          </a:xfrm>
          <a:prstGeom prst="ellipse">
            <a:avLst/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sym typeface="+mn-lt"/>
            </a:endParaRPr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FD7B6887-5699-AF71-6388-F9777345B226}"/>
              </a:ext>
            </a:extLst>
          </p:cNvPr>
          <p:cNvSpPr/>
          <p:nvPr/>
        </p:nvSpPr>
        <p:spPr>
          <a:xfrm>
            <a:off x="6286629" y="5010422"/>
            <a:ext cx="287925" cy="287925"/>
          </a:xfrm>
          <a:prstGeom prst="ellipse">
            <a:avLst/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cs typeface="+mn-ea"/>
              <a:sym typeface="+mn-lt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5FA73596-3854-8A35-04F1-F537BB7F8926}"/>
              </a:ext>
            </a:extLst>
          </p:cNvPr>
          <p:cNvGrpSpPr/>
          <p:nvPr/>
        </p:nvGrpSpPr>
        <p:grpSpPr>
          <a:xfrm>
            <a:off x="1166302" y="1431239"/>
            <a:ext cx="2984539" cy="816522"/>
            <a:chOff x="283598" y="1906534"/>
            <a:chExt cx="2984539" cy="816522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F4E6F35B-ADF7-926E-7EA7-6AA9D187265D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DD4D2EF4-8B88-F3E7-5A66-850C6EA8C658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6C238C7B-7A1F-D1C8-10FF-7C20267C5002}"/>
              </a:ext>
            </a:extLst>
          </p:cNvPr>
          <p:cNvGrpSpPr/>
          <p:nvPr/>
        </p:nvGrpSpPr>
        <p:grpSpPr>
          <a:xfrm>
            <a:off x="1166302" y="2554629"/>
            <a:ext cx="2984539" cy="816522"/>
            <a:chOff x="283598" y="1906534"/>
            <a:chExt cx="2984539" cy="816522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F08C1779-FC03-A466-6491-6E9BF0FB8F7B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1359638B-E86D-F245-0C86-47ABD47FC9B0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17EE508F-A357-E1A8-ECC0-9D048296C6DA}"/>
              </a:ext>
            </a:extLst>
          </p:cNvPr>
          <p:cNvGrpSpPr/>
          <p:nvPr/>
        </p:nvGrpSpPr>
        <p:grpSpPr>
          <a:xfrm>
            <a:off x="1166302" y="3647660"/>
            <a:ext cx="2984539" cy="816522"/>
            <a:chOff x="283598" y="1906534"/>
            <a:chExt cx="2984539" cy="816522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1007C9A-5B64-B415-49BD-C14D845AD4A8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60C48A8C-075A-F08D-D1E9-ED7CD68D36EE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6E8D1CA2-3EC9-E0E2-DB9B-370AB9B73211}"/>
              </a:ext>
            </a:extLst>
          </p:cNvPr>
          <p:cNvGrpSpPr/>
          <p:nvPr/>
        </p:nvGrpSpPr>
        <p:grpSpPr>
          <a:xfrm>
            <a:off x="1166302" y="4798273"/>
            <a:ext cx="2984539" cy="816522"/>
            <a:chOff x="283598" y="1906534"/>
            <a:chExt cx="2984539" cy="816522"/>
          </a:xfrm>
        </p:grpSpPr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DA49F650-FAE4-4D96-4683-6FBE02F9D34F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F014378-1A32-F874-36CC-E6B4F8D98895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012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8CC60A-D30C-BBBD-6D07-AA7B15D03DDE}"/>
              </a:ext>
            </a:extLst>
          </p:cNvPr>
          <p:cNvSpPr txBox="1"/>
          <p:nvPr/>
        </p:nvSpPr>
        <p:spPr>
          <a:xfrm>
            <a:off x="519241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04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ABE39A-0930-CEAF-13A1-57290F804D65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未来工作计划</a:t>
            </a:r>
          </a:p>
        </p:txBody>
      </p:sp>
      <p:sp>
        <p:nvSpPr>
          <p:cNvPr id="4" name="Up Arrow 61">
            <a:extLst>
              <a:ext uri="{FF2B5EF4-FFF2-40B4-BE49-F238E27FC236}">
                <a16:creationId xmlns:a16="http://schemas.microsoft.com/office/drawing/2014/main" id="{4E604FE8-CDC2-4900-CAB1-B8A85753E3E7}"/>
              </a:ext>
            </a:extLst>
          </p:cNvPr>
          <p:cNvSpPr/>
          <p:nvPr/>
        </p:nvSpPr>
        <p:spPr>
          <a:xfrm rot="5400000">
            <a:off x="5836073" y="-1035639"/>
            <a:ext cx="592539" cy="8683579"/>
          </a:xfrm>
          <a:prstGeom prst="upArrow">
            <a:avLst>
              <a:gd name="adj1" fmla="val 50000"/>
              <a:gd name="adj2" fmla="val 67147"/>
            </a:avLst>
          </a:prstGeom>
          <a:gradFill flip="none" rotWithShape="1">
            <a:gsLst>
              <a:gs pos="18000">
                <a:srgbClr val="2F5596">
                  <a:alpha val="0"/>
                </a:srgbClr>
              </a:gs>
              <a:gs pos="100000">
                <a:srgbClr val="2F5596">
                  <a:alpha val="33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5" name="Bent Arrow 59">
            <a:extLst>
              <a:ext uri="{FF2B5EF4-FFF2-40B4-BE49-F238E27FC236}">
                <a16:creationId xmlns:a16="http://schemas.microsoft.com/office/drawing/2014/main" id="{BAFC1A9A-16B3-910A-F909-ED851AC5ECCC}"/>
              </a:ext>
            </a:extLst>
          </p:cNvPr>
          <p:cNvSpPr/>
          <p:nvPr/>
        </p:nvSpPr>
        <p:spPr>
          <a:xfrm rot="5400000" flipH="1">
            <a:off x="2336106" y="1238113"/>
            <a:ext cx="1239249" cy="2330353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" name="Bent Arrow 34">
            <a:extLst>
              <a:ext uri="{FF2B5EF4-FFF2-40B4-BE49-F238E27FC236}">
                <a16:creationId xmlns:a16="http://schemas.microsoft.com/office/drawing/2014/main" id="{B4FDAB0B-8C04-7CF5-F1A7-A643BA202BE9}"/>
              </a:ext>
            </a:extLst>
          </p:cNvPr>
          <p:cNvSpPr/>
          <p:nvPr/>
        </p:nvSpPr>
        <p:spPr>
          <a:xfrm rot="5400000" flipH="1">
            <a:off x="5011397" y="1238113"/>
            <a:ext cx="1239249" cy="2330353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Bent Arrow 35">
            <a:extLst>
              <a:ext uri="{FF2B5EF4-FFF2-40B4-BE49-F238E27FC236}">
                <a16:creationId xmlns:a16="http://schemas.microsoft.com/office/drawing/2014/main" id="{178F8F5B-B1C8-0009-23BC-C3AF88B3A6B7}"/>
              </a:ext>
            </a:extLst>
          </p:cNvPr>
          <p:cNvSpPr/>
          <p:nvPr/>
        </p:nvSpPr>
        <p:spPr>
          <a:xfrm rot="5400000" flipH="1">
            <a:off x="7686686" y="1238113"/>
            <a:ext cx="1239249" cy="2330353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8" name="Bent Arrow 38">
            <a:extLst>
              <a:ext uri="{FF2B5EF4-FFF2-40B4-BE49-F238E27FC236}">
                <a16:creationId xmlns:a16="http://schemas.microsoft.com/office/drawing/2014/main" id="{EEE1F2FA-268C-F939-0368-FBD4FAA341BA}"/>
              </a:ext>
            </a:extLst>
          </p:cNvPr>
          <p:cNvSpPr/>
          <p:nvPr/>
        </p:nvSpPr>
        <p:spPr>
          <a:xfrm rot="16200000" flipH="1" flipV="1">
            <a:off x="2336106" y="3056869"/>
            <a:ext cx="1239249" cy="2330353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9" name="Bent Arrow 39">
            <a:extLst>
              <a:ext uri="{FF2B5EF4-FFF2-40B4-BE49-F238E27FC236}">
                <a16:creationId xmlns:a16="http://schemas.microsoft.com/office/drawing/2014/main" id="{77EC76C7-FF02-2246-3AC5-A9B25A46EF9D}"/>
              </a:ext>
            </a:extLst>
          </p:cNvPr>
          <p:cNvSpPr/>
          <p:nvPr/>
        </p:nvSpPr>
        <p:spPr>
          <a:xfrm rot="16200000" flipH="1" flipV="1">
            <a:off x="5011397" y="3056869"/>
            <a:ext cx="1239249" cy="2330353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0" name="Bent Arrow 40">
            <a:extLst>
              <a:ext uri="{FF2B5EF4-FFF2-40B4-BE49-F238E27FC236}">
                <a16:creationId xmlns:a16="http://schemas.microsoft.com/office/drawing/2014/main" id="{D8CB10EF-30B3-9257-7A82-76462D0F5D93}"/>
              </a:ext>
            </a:extLst>
          </p:cNvPr>
          <p:cNvSpPr/>
          <p:nvPr/>
        </p:nvSpPr>
        <p:spPr>
          <a:xfrm rot="16200000" flipH="1" flipV="1">
            <a:off x="7686686" y="3056869"/>
            <a:ext cx="1239249" cy="2330353"/>
          </a:xfrm>
          <a:prstGeom prst="bentArrow">
            <a:avLst>
              <a:gd name="adj1" fmla="val 12379"/>
              <a:gd name="adj2" fmla="val 14760"/>
              <a:gd name="adj3" fmla="val 20722"/>
              <a:gd name="adj4" fmla="val 29493"/>
            </a:avLst>
          </a:pr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Teardrop 47">
            <a:extLst>
              <a:ext uri="{FF2B5EF4-FFF2-40B4-BE49-F238E27FC236}">
                <a16:creationId xmlns:a16="http://schemas.microsoft.com/office/drawing/2014/main" id="{C4A2E2BE-7F2E-8EC6-F364-2641606BFD65}"/>
              </a:ext>
            </a:extLst>
          </p:cNvPr>
          <p:cNvSpPr>
            <a:spLocks noChangeAspect="1"/>
          </p:cNvSpPr>
          <p:nvPr/>
        </p:nvSpPr>
        <p:spPr>
          <a:xfrm>
            <a:off x="8990173" y="1074731"/>
            <a:ext cx="625361" cy="607457"/>
          </a:xfrm>
          <a:prstGeom prst="teardrop">
            <a:avLst/>
          </a:prstGeom>
          <a:noFill/>
          <a:ln>
            <a:gradFill flip="none" rotWithShape="1">
              <a:gsLst>
                <a:gs pos="0">
                  <a:srgbClr val="2F5596"/>
                </a:gs>
                <a:gs pos="100000">
                  <a:srgbClr val="2F559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Freeform 13">
            <a:extLst>
              <a:ext uri="{FF2B5EF4-FFF2-40B4-BE49-F238E27FC236}">
                <a16:creationId xmlns:a16="http://schemas.microsoft.com/office/drawing/2014/main" id="{748A7C1B-5CB7-6DE8-2036-C0217141B451}"/>
              </a:ext>
            </a:extLst>
          </p:cNvPr>
          <p:cNvSpPr>
            <a:spLocks noEditPoints="1"/>
          </p:cNvSpPr>
          <p:nvPr/>
        </p:nvSpPr>
        <p:spPr bwMode="auto">
          <a:xfrm>
            <a:off x="9137538" y="1226975"/>
            <a:ext cx="334433" cy="251884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8" y="0"/>
              </a:cxn>
              <a:cxn ang="0">
                <a:pos x="8" y="108"/>
              </a:cxn>
              <a:cxn ang="0">
                <a:pos x="158" y="108"/>
              </a:cxn>
              <a:cxn ang="0">
                <a:pos x="158" y="119"/>
              </a:cxn>
              <a:cxn ang="0">
                <a:pos x="147" y="98"/>
              </a:cxn>
              <a:cxn ang="0">
                <a:pos x="19" y="98"/>
              </a:cxn>
              <a:cxn ang="0">
                <a:pos x="19" y="54"/>
              </a:cxn>
              <a:cxn ang="0">
                <a:pos x="54" y="9"/>
              </a:cxn>
              <a:cxn ang="0">
                <a:pos x="97" y="54"/>
              </a:cxn>
              <a:cxn ang="0">
                <a:pos x="127" y="28"/>
              </a:cxn>
              <a:cxn ang="0">
                <a:pos x="147" y="98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8" y="0"/>
                </a:lnTo>
                <a:lnTo>
                  <a:pt x="8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147" y="98"/>
                </a:moveTo>
                <a:lnTo>
                  <a:pt x="19" y="98"/>
                </a:lnTo>
                <a:lnTo>
                  <a:pt x="19" y="54"/>
                </a:lnTo>
                <a:lnTo>
                  <a:pt x="54" y="9"/>
                </a:lnTo>
                <a:lnTo>
                  <a:pt x="97" y="54"/>
                </a:lnTo>
                <a:lnTo>
                  <a:pt x="127" y="28"/>
                </a:lnTo>
                <a:lnTo>
                  <a:pt x="147" y="98"/>
                </a:lnTo>
                <a:close/>
              </a:path>
            </a:pathLst>
          </a:cu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lt1"/>
              </a:solidFill>
            </a:endParaRPr>
          </a:p>
        </p:txBody>
      </p:sp>
      <p:sp>
        <p:nvSpPr>
          <p:cNvPr id="20" name="Teardrop 50">
            <a:extLst>
              <a:ext uri="{FF2B5EF4-FFF2-40B4-BE49-F238E27FC236}">
                <a16:creationId xmlns:a16="http://schemas.microsoft.com/office/drawing/2014/main" id="{1BAFE3F4-659E-D60D-B4C5-459E2F3FF88A}"/>
              </a:ext>
            </a:extLst>
          </p:cNvPr>
          <p:cNvSpPr>
            <a:spLocks noChangeAspect="1"/>
          </p:cNvSpPr>
          <p:nvPr/>
        </p:nvSpPr>
        <p:spPr>
          <a:xfrm>
            <a:off x="6309824" y="4900556"/>
            <a:ext cx="625361" cy="607457"/>
          </a:xfrm>
          <a:prstGeom prst="teardrop">
            <a:avLst/>
          </a:pr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Freeform 103">
            <a:extLst>
              <a:ext uri="{FF2B5EF4-FFF2-40B4-BE49-F238E27FC236}">
                <a16:creationId xmlns:a16="http://schemas.microsoft.com/office/drawing/2014/main" id="{DE13024F-5618-AFFE-6B67-7AA1E75802AA}"/>
              </a:ext>
            </a:extLst>
          </p:cNvPr>
          <p:cNvSpPr>
            <a:spLocks noEditPoints="1"/>
          </p:cNvSpPr>
          <p:nvPr/>
        </p:nvSpPr>
        <p:spPr bwMode="auto">
          <a:xfrm>
            <a:off x="6495856" y="4992152"/>
            <a:ext cx="262179" cy="386062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lt1"/>
              </a:solidFill>
            </a:endParaRPr>
          </a:p>
        </p:txBody>
      </p:sp>
      <p:sp>
        <p:nvSpPr>
          <p:cNvPr id="23" name="Teardrop 53">
            <a:extLst>
              <a:ext uri="{FF2B5EF4-FFF2-40B4-BE49-F238E27FC236}">
                <a16:creationId xmlns:a16="http://schemas.microsoft.com/office/drawing/2014/main" id="{B8E3E336-8816-F17E-1891-9388084D0638}"/>
              </a:ext>
            </a:extLst>
          </p:cNvPr>
          <p:cNvSpPr>
            <a:spLocks noChangeAspect="1"/>
          </p:cNvSpPr>
          <p:nvPr/>
        </p:nvSpPr>
        <p:spPr>
          <a:xfrm>
            <a:off x="3587894" y="4900556"/>
            <a:ext cx="625361" cy="607457"/>
          </a:xfrm>
          <a:prstGeom prst="teardrop">
            <a:avLst/>
          </a:prstGeom>
          <a:noFill/>
          <a:ln>
            <a:gradFill flip="none" rotWithShape="1">
              <a:gsLst>
                <a:gs pos="0">
                  <a:srgbClr val="2F5596"/>
                </a:gs>
                <a:gs pos="100000">
                  <a:srgbClr val="2F559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Freeform 5">
            <a:extLst>
              <a:ext uri="{FF2B5EF4-FFF2-40B4-BE49-F238E27FC236}">
                <a16:creationId xmlns:a16="http://schemas.microsoft.com/office/drawing/2014/main" id="{9E64897D-C12B-81AC-25A4-0EFEB587D78A}"/>
              </a:ext>
            </a:extLst>
          </p:cNvPr>
          <p:cNvSpPr>
            <a:spLocks noEditPoints="1"/>
          </p:cNvSpPr>
          <p:nvPr/>
        </p:nvSpPr>
        <p:spPr bwMode="auto">
          <a:xfrm>
            <a:off x="3756297" y="5047877"/>
            <a:ext cx="314581" cy="314581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lt1"/>
              </a:solidFill>
            </a:endParaRPr>
          </a:p>
        </p:txBody>
      </p:sp>
      <p:sp>
        <p:nvSpPr>
          <p:cNvPr id="26" name="Teardrop 56">
            <a:extLst>
              <a:ext uri="{FF2B5EF4-FFF2-40B4-BE49-F238E27FC236}">
                <a16:creationId xmlns:a16="http://schemas.microsoft.com/office/drawing/2014/main" id="{77C4D250-1D53-B25D-871F-3912B3485306}"/>
              </a:ext>
            </a:extLst>
          </p:cNvPr>
          <p:cNvSpPr>
            <a:spLocks noChangeAspect="1"/>
          </p:cNvSpPr>
          <p:nvPr/>
        </p:nvSpPr>
        <p:spPr>
          <a:xfrm>
            <a:off x="6309824" y="1074731"/>
            <a:ext cx="625361" cy="607457"/>
          </a:xfrm>
          <a:prstGeom prst="teardrop">
            <a:avLst/>
          </a:prstGeom>
          <a:noFill/>
          <a:ln>
            <a:gradFill flip="none" rotWithShape="1">
              <a:gsLst>
                <a:gs pos="0">
                  <a:srgbClr val="06AB87">
                    <a:alpha val="0"/>
                  </a:srgbClr>
                </a:gs>
                <a:gs pos="100000">
                  <a:srgbClr val="06AB87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Freeform 36" descr="D:\51PPT模板网\51pptmoban.com\图片001.jpg">
            <a:extLst>
              <a:ext uri="{FF2B5EF4-FFF2-40B4-BE49-F238E27FC236}">
                <a16:creationId xmlns:a16="http://schemas.microsoft.com/office/drawing/2014/main" id="{0822F1E1-1129-B6B1-5B12-40B014CF4EAE}"/>
              </a:ext>
            </a:extLst>
          </p:cNvPr>
          <p:cNvSpPr>
            <a:spLocks noEditPoints="1"/>
          </p:cNvSpPr>
          <p:nvPr/>
        </p:nvSpPr>
        <p:spPr bwMode="auto">
          <a:xfrm>
            <a:off x="6502943" y="1222052"/>
            <a:ext cx="270933" cy="294217"/>
          </a:xfrm>
          <a:custGeom>
            <a:avLst/>
            <a:gdLst/>
            <a:ahLst/>
            <a:cxnLst>
              <a:cxn ang="0">
                <a:pos x="55" y="64"/>
              </a:cxn>
              <a:cxn ang="0">
                <a:pos x="0" y="59"/>
              </a:cxn>
              <a:cxn ang="0">
                <a:pos x="4" y="9"/>
              </a:cxn>
              <a:cxn ang="0">
                <a:pos x="9" y="5"/>
              </a:cxn>
              <a:cxn ang="0">
                <a:pos x="17" y="0"/>
              </a:cxn>
              <a:cxn ang="0">
                <a:pos x="23" y="9"/>
              </a:cxn>
              <a:cxn ang="0">
                <a:pos x="36" y="5"/>
              </a:cxn>
              <a:cxn ang="0">
                <a:pos x="44" y="0"/>
              </a:cxn>
              <a:cxn ang="0">
                <a:pos x="50" y="9"/>
              </a:cxn>
              <a:cxn ang="0">
                <a:pos x="59" y="13"/>
              </a:cxn>
              <a:cxn ang="0">
                <a:pos x="15" y="33"/>
              </a:cxn>
              <a:cxn ang="0">
                <a:pos x="4" y="23"/>
              </a:cxn>
              <a:cxn ang="0">
                <a:pos x="15" y="33"/>
              </a:cxn>
              <a:cxn ang="0">
                <a:pos x="15" y="35"/>
              </a:cxn>
              <a:cxn ang="0">
                <a:pos x="4" y="47"/>
              </a:cxn>
              <a:cxn ang="0">
                <a:pos x="15" y="59"/>
              </a:cxn>
              <a:cxn ang="0">
                <a:pos x="4" y="49"/>
              </a:cxn>
              <a:cxn ang="0">
                <a:pos x="15" y="59"/>
              </a:cxn>
              <a:cxn ang="0">
                <a:pos x="17" y="4"/>
              </a:cxn>
              <a:cxn ang="0">
                <a:pos x="13" y="5"/>
              </a:cxn>
              <a:cxn ang="0">
                <a:pos x="15" y="17"/>
              </a:cxn>
              <a:cxn ang="0">
                <a:pos x="18" y="16"/>
              </a:cxn>
              <a:cxn ang="0">
                <a:pos x="28" y="33"/>
              </a:cxn>
              <a:cxn ang="0">
                <a:pos x="17" y="23"/>
              </a:cxn>
              <a:cxn ang="0">
                <a:pos x="28" y="33"/>
              </a:cxn>
              <a:cxn ang="0">
                <a:pos x="28" y="35"/>
              </a:cxn>
              <a:cxn ang="0">
                <a:pos x="17" y="47"/>
              </a:cxn>
              <a:cxn ang="0">
                <a:pos x="28" y="59"/>
              </a:cxn>
              <a:cxn ang="0">
                <a:pos x="17" y="49"/>
              </a:cxn>
              <a:cxn ang="0">
                <a:pos x="28" y="59"/>
              </a:cxn>
              <a:cxn ang="0">
                <a:pos x="42" y="23"/>
              </a:cxn>
              <a:cxn ang="0">
                <a:pos x="31" y="33"/>
              </a:cxn>
              <a:cxn ang="0">
                <a:pos x="42" y="47"/>
              </a:cxn>
              <a:cxn ang="0">
                <a:pos x="31" y="35"/>
              </a:cxn>
              <a:cxn ang="0">
                <a:pos x="42" y="47"/>
              </a:cxn>
              <a:cxn ang="0">
                <a:pos x="42" y="49"/>
              </a:cxn>
              <a:cxn ang="0">
                <a:pos x="31" y="59"/>
              </a:cxn>
              <a:cxn ang="0">
                <a:pos x="45" y="5"/>
              </a:cxn>
              <a:cxn ang="0">
                <a:pos x="42" y="4"/>
              </a:cxn>
              <a:cxn ang="0">
                <a:pos x="41" y="16"/>
              </a:cxn>
              <a:cxn ang="0">
                <a:pos x="44" y="17"/>
              </a:cxn>
              <a:cxn ang="0">
                <a:pos x="45" y="5"/>
              </a:cxn>
              <a:cxn ang="0">
                <a:pos x="55" y="23"/>
              </a:cxn>
              <a:cxn ang="0">
                <a:pos x="44" y="33"/>
              </a:cxn>
              <a:cxn ang="0">
                <a:pos x="55" y="47"/>
              </a:cxn>
              <a:cxn ang="0">
                <a:pos x="44" y="35"/>
              </a:cxn>
              <a:cxn ang="0">
                <a:pos x="55" y="47"/>
              </a:cxn>
              <a:cxn ang="0">
                <a:pos x="55" y="49"/>
              </a:cxn>
              <a:cxn ang="0">
                <a:pos x="44" y="59"/>
              </a:cxn>
            </a:cxnLst>
            <a:rect l="0" t="0" r="r" b="b"/>
            <a:pathLst>
              <a:path w="59" h="64">
                <a:moveTo>
                  <a:pt x="59" y="59"/>
                </a:moveTo>
                <a:cubicBezTo>
                  <a:pt x="59" y="62"/>
                  <a:pt x="57" y="64"/>
                  <a:pt x="55" y="64"/>
                </a:cubicBezTo>
                <a:cubicBezTo>
                  <a:pt x="4" y="64"/>
                  <a:pt x="4" y="64"/>
                  <a:pt x="4" y="64"/>
                </a:cubicBezTo>
                <a:cubicBezTo>
                  <a:pt x="2" y="64"/>
                  <a:pt x="0" y="62"/>
                  <a:pt x="0" y="59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1"/>
                  <a:pt x="2" y="9"/>
                  <a:pt x="4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5"/>
                  <a:pt x="9" y="5"/>
                  <a:pt x="9" y="5"/>
                </a:cubicBezTo>
                <a:cubicBezTo>
                  <a:pt x="9" y="2"/>
                  <a:pt x="11" y="0"/>
                  <a:pt x="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0" y="0"/>
                  <a:pt x="23" y="2"/>
                  <a:pt x="23" y="5"/>
                </a:cubicBezTo>
                <a:cubicBezTo>
                  <a:pt x="23" y="9"/>
                  <a:pt x="23" y="9"/>
                  <a:pt x="23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6" y="5"/>
                  <a:pt x="36" y="5"/>
                  <a:pt x="36" y="5"/>
                </a:cubicBezTo>
                <a:cubicBezTo>
                  <a:pt x="36" y="2"/>
                  <a:pt x="39" y="0"/>
                  <a:pt x="42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7" y="0"/>
                  <a:pt x="50" y="2"/>
                  <a:pt x="50" y="5"/>
                </a:cubicBezTo>
                <a:cubicBezTo>
                  <a:pt x="50" y="9"/>
                  <a:pt x="50" y="9"/>
                  <a:pt x="50" y="9"/>
                </a:cubicBezTo>
                <a:cubicBezTo>
                  <a:pt x="55" y="9"/>
                  <a:pt x="55" y="9"/>
                  <a:pt x="55" y="9"/>
                </a:cubicBezTo>
                <a:cubicBezTo>
                  <a:pt x="57" y="9"/>
                  <a:pt x="59" y="11"/>
                  <a:pt x="59" y="13"/>
                </a:cubicBezTo>
                <a:lnTo>
                  <a:pt x="59" y="59"/>
                </a:lnTo>
                <a:close/>
                <a:moveTo>
                  <a:pt x="15" y="33"/>
                </a:moveTo>
                <a:cubicBezTo>
                  <a:pt x="15" y="23"/>
                  <a:pt x="15" y="23"/>
                  <a:pt x="15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33"/>
                  <a:pt x="4" y="33"/>
                  <a:pt x="4" y="33"/>
                </a:cubicBezTo>
                <a:lnTo>
                  <a:pt x="15" y="33"/>
                </a:lnTo>
                <a:close/>
                <a:moveTo>
                  <a:pt x="15" y="47"/>
                </a:moveTo>
                <a:cubicBezTo>
                  <a:pt x="15" y="35"/>
                  <a:pt x="15" y="35"/>
                  <a:pt x="15" y="35"/>
                </a:cubicBezTo>
                <a:cubicBezTo>
                  <a:pt x="4" y="35"/>
                  <a:pt x="4" y="35"/>
                  <a:pt x="4" y="35"/>
                </a:cubicBezTo>
                <a:cubicBezTo>
                  <a:pt x="4" y="47"/>
                  <a:pt x="4" y="47"/>
                  <a:pt x="4" y="47"/>
                </a:cubicBezTo>
                <a:lnTo>
                  <a:pt x="15" y="47"/>
                </a:lnTo>
                <a:close/>
                <a:moveTo>
                  <a:pt x="15" y="59"/>
                </a:moveTo>
                <a:cubicBezTo>
                  <a:pt x="15" y="49"/>
                  <a:pt x="15" y="49"/>
                  <a:pt x="15" y="49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59"/>
                  <a:pt x="4" y="59"/>
                  <a:pt x="4" y="59"/>
                </a:cubicBezTo>
                <a:lnTo>
                  <a:pt x="15" y="59"/>
                </a:lnTo>
                <a:close/>
                <a:moveTo>
                  <a:pt x="18" y="5"/>
                </a:moveTo>
                <a:cubicBezTo>
                  <a:pt x="18" y="5"/>
                  <a:pt x="18" y="4"/>
                  <a:pt x="17" y="4"/>
                </a:cubicBezTo>
                <a:cubicBezTo>
                  <a:pt x="15" y="4"/>
                  <a:pt x="15" y="4"/>
                  <a:pt x="15" y="4"/>
                </a:cubicBezTo>
                <a:cubicBezTo>
                  <a:pt x="14" y="4"/>
                  <a:pt x="13" y="5"/>
                  <a:pt x="13" y="5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4" y="17"/>
                  <a:pt x="15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8" y="17"/>
                  <a:pt x="18" y="16"/>
                  <a:pt x="18" y="16"/>
                </a:cubicBezTo>
                <a:lnTo>
                  <a:pt x="18" y="5"/>
                </a:lnTo>
                <a:close/>
                <a:moveTo>
                  <a:pt x="28" y="33"/>
                </a:moveTo>
                <a:cubicBezTo>
                  <a:pt x="28" y="23"/>
                  <a:pt x="28" y="23"/>
                  <a:pt x="28" y="23"/>
                </a:cubicBezTo>
                <a:cubicBezTo>
                  <a:pt x="17" y="23"/>
                  <a:pt x="17" y="23"/>
                  <a:pt x="17" y="23"/>
                </a:cubicBezTo>
                <a:cubicBezTo>
                  <a:pt x="17" y="33"/>
                  <a:pt x="17" y="33"/>
                  <a:pt x="17" y="33"/>
                </a:cubicBezTo>
                <a:lnTo>
                  <a:pt x="28" y="33"/>
                </a:lnTo>
                <a:close/>
                <a:moveTo>
                  <a:pt x="28" y="47"/>
                </a:moveTo>
                <a:cubicBezTo>
                  <a:pt x="28" y="35"/>
                  <a:pt x="28" y="35"/>
                  <a:pt x="28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47"/>
                  <a:pt x="17" y="47"/>
                  <a:pt x="17" y="47"/>
                </a:cubicBezTo>
                <a:lnTo>
                  <a:pt x="28" y="47"/>
                </a:lnTo>
                <a:close/>
                <a:moveTo>
                  <a:pt x="28" y="59"/>
                </a:moveTo>
                <a:cubicBezTo>
                  <a:pt x="28" y="49"/>
                  <a:pt x="28" y="49"/>
                  <a:pt x="28" y="49"/>
                </a:cubicBezTo>
                <a:cubicBezTo>
                  <a:pt x="17" y="49"/>
                  <a:pt x="17" y="49"/>
                  <a:pt x="17" y="49"/>
                </a:cubicBezTo>
                <a:cubicBezTo>
                  <a:pt x="17" y="59"/>
                  <a:pt x="17" y="59"/>
                  <a:pt x="17" y="59"/>
                </a:cubicBezTo>
                <a:lnTo>
                  <a:pt x="28" y="59"/>
                </a:lnTo>
                <a:close/>
                <a:moveTo>
                  <a:pt x="42" y="33"/>
                </a:moveTo>
                <a:cubicBezTo>
                  <a:pt x="42" y="23"/>
                  <a:pt x="42" y="23"/>
                  <a:pt x="42" y="23"/>
                </a:cubicBezTo>
                <a:cubicBezTo>
                  <a:pt x="31" y="23"/>
                  <a:pt x="31" y="23"/>
                  <a:pt x="31" y="23"/>
                </a:cubicBezTo>
                <a:cubicBezTo>
                  <a:pt x="31" y="33"/>
                  <a:pt x="31" y="33"/>
                  <a:pt x="31" y="33"/>
                </a:cubicBezTo>
                <a:lnTo>
                  <a:pt x="42" y="33"/>
                </a:lnTo>
                <a:close/>
                <a:moveTo>
                  <a:pt x="42" y="47"/>
                </a:moveTo>
                <a:cubicBezTo>
                  <a:pt x="42" y="35"/>
                  <a:pt x="42" y="35"/>
                  <a:pt x="42" y="35"/>
                </a:cubicBezTo>
                <a:cubicBezTo>
                  <a:pt x="31" y="35"/>
                  <a:pt x="31" y="35"/>
                  <a:pt x="31" y="35"/>
                </a:cubicBezTo>
                <a:cubicBezTo>
                  <a:pt x="31" y="47"/>
                  <a:pt x="31" y="47"/>
                  <a:pt x="31" y="47"/>
                </a:cubicBezTo>
                <a:lnTo>
                  <a:pt x="42" y="47"/>
                </a:lnTo>
                <a:close/>
                <a:moveTo>
                  <a:pt x="42" y="59"/>
                </a:moveTo>
                <a:cubicBezTo>
                  <a:pt x="42" y="49"/>
                  <a:pt x="42" y="49"/>
                  <a:pt x="42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1" y="59"/>
                  <a:pt x="31" y="59"/>
                  <a:pt x="31" y="59"/>
                </a:cubicBezTo>
                <a:lnTo>
                  <a:pt x="42" y="59"/>
                </a:lnTo>
                <a:close/>
                <a:moveTo>
                  <a:pt x="45" y="5"/>
                </a:moveTo>
                <a:cubicBezTo>
                  <a:pt x="45" y="5"/>
                  <a:pt x="45" y="4"/>
                  <a:pt x="44" y="4"/>
                </a:cubicBezTo>
                <a:cubicBezTo>
                  <a:pt x="42" y="4"/>
                  <a:pt x="42" y="4"/>
                  <a:pt x="42" y="4"/>
                </a:cubicBezTo>
                <a:cubicBezTo>
                  <a:pt x="41" y="4"/>
                  <a:pt x="41" y="5"/>
                  <a:pt x="41" y="5"/>
                </a:cubicBez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1" y="17"/>
                  <a:pt x="42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45" y="17"/>
                  <a:pt x="45" y="16"/>
                  <a:pt x="45" y="16"/>
                </a:cubicBezTo>
                <a:lnTo>
                  <a:pt x="45" y="5"/>
                </a:lnTo>
                <a:close/>
                <a:moveTo>
                  <a:pt x="55" y="33"/>
                </a:moveTo>
                <a:cubicBezTo>
                  <a:pt x="55" y="23"/>
                  <a:pt x="55" y="23"/>
                  <a:pt x="55" y="23"/>
                </a:cubicBezTo>
                <a:cubicBezTo>
                  <a:pt x="44" y="23"/>
                  <a:pt x="44" y="23"/>
                  <a:pt x="44" y="23"/>
                </a:cubicBezTo>
                <a:cubicBezTo>
                  <a:pt x="44" y="33"/>
                  <a:pt x="44" y="33"/>
                  <a:pt x="44" y="33"/>
                </a:cubicBezTo>
                <a:lnTo>
                  <a:pt x="55" y="33"/>
                </a:lnTo>
                <a:close/>
                <a:moveTo>
                  <a:pt x="55" y="47"/>
                </a:moveTo>
                <a:cubicBezTo>
                  <a:pt x="55" y="35"/>
                  <a:pt x="55" y="35"/>
                  <a:pt x="55" y="35"/>
                </a:cubicBezTo>
                <a:cubicBezTo>
                  <a:pt x="44" y="35"/>
                  <a:pt x="44" y="35"/>
                  <a:pt x="44" y="35"/>
                </a:cubicBezTo>
                <a:cubicBezTo>
                  <a:pt x="44" y="47"/>
                  <a:pt x="44" y="47"/>
                  <a:pt x="44" y="47"/>
                </a:cubicBezTo>
                <a:lnTo>
                  <a:pt x="55" y="47"/>
                </a:lnTo>
                <a:close/>
                <a:moveTo>
                  <a:pt x="55" y="59"/>
                </a:moveTo>
                <a:cubicBezTo>
                  <a:pt x="55" y="49"/>
                  <a:pt x="55" y="49"/>
                  <a:pt x="55" y="49"/>
                </a:cubicBezTo>
                <a:cubicBezTo>
                  <a:pt x="44" y="49"/>
                  <a:pt x="44" y="49"/>
                  <a:pt x="44" y="49"/>
                </a:cubicBezTo>
                <a:cubicBezTo>
                  <a:pt x="44" y="59"/>
                  <a:pt x="44" y="59"/>
                  <a:pt x="44" y="59"/>
                </a:cubicBezTo>
                <a:lnTo>
                  <a:pt x="55" y="59"/>
                </a:ln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lt1"/>
              </a:solidFill>
            </a:endParaRPr>
          </a:p>
        </p:txBody>
      </p:sp>
      <p:sp>
        <p:nvSpPr>
          <p:cNvPr id="29" name="Teardrop 68">
            <a:extLst>
              <a:ext uri="{FF2B5EF4-FFF2-40B4-BE49-F238E27FC236}">
                <a16:creationId xmlns:a16="http://schemas.microsoft.com/office/drawing/2014/main" id="{26B090DF-F93B-0FB9-AE2A-CB65430A41F7}"/>
              </a:ext>
            </a:extLst>
          </p:cNvPr>
          <p:cNvSpPr>
            <a:spLocks noChangeAspect="1"/>
          </p:cNvSpPr>
          <p:nvPr/>
        </p:nvSpPr>
        <p:spPr>
          <a:xfrm>
            <a:off x="3617778" y="1074731"/>
            <a:ext cx="625361" cy="607457"/>
          </a:xfrm>
          <a:prstGeom prst="teardrop">
            <a:avLst/>
          </a:prstGeom>
          <a:noFill/>
          <a:ln>
            <a:gradFill flip="none" rotWithShape="1">
              <a:gsLst>
                <a:gs pos="0">
                  <a:srgbClr val="2F5596"/>
                </a:gs>
                <a:gs pos="100000">
                  <a:srgbClr val="2F559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Freeform 117" descr="D:\51PPT模板网\51pptmoban.com\图片001.jpg">
            <a:extLst>
              <a:ext uri="{FF2B5EF4-FFF2-40B4-BE49-F238E27FC236}">
                <a16:creationId xmlns:a16="http://schemas.microsoft.com/office/drawing/2014/main" id="{0F4AD448-728B-AA61-6A63-4D15A796C735}"/>
              </a:ext>
            </a:extLst>
          </p:cNvPr>
          <p:cNvSpPr>
            <a:spLocks/>
          </p:cNvSpPr>
          <p:nvPr/>
        </p:nvSpPr>
        <p:spPr bwMode="auto">
          <a:xfrm>
            <a:off x="3818383" y="1255919"/>
            <a:ext cx="260351" cy="260351"/>
          </a:xfrm>
          <a:custGeom>
            <a:avLst/>
            <a:gdLst/>
            <a:ahLst/>
            <a:cxnLst>
              <a:cxn ang="0">
                <a:pos x="56" y="51"/>
              </a:cxn>
              <a:cxn ang="0">
                <a:pos x="51" y="55"/>
              </a:cxn>
              <a:cxn ang="0">
                <a:pos x="43" y="57"/>
              </a:cxn>
              <a:cxn ang="0">
                <a:pos x="33" y="54"/>
              </a:cxn>
              <a:cxn ang="0">
                <a:pos x="26" y="51"/>
              </a:cxn>
              <a:cxn ang="0">
                <a:pos x="7" y="32"/>
              </a:cxn>
              <a:cxn ang="0">
                <a:pos x="3" y="25"/>
              </a:cxn>
              <a:cxn ang="0">
                <a:pos x="0" y="14"/>
              </a:cxn>
              <a:cxn ang="0">
                <a:pos x="3" y="7"/>
              </a:cxn>
              <a:cxn ang="0">
                <a:pos x="7" y="2"/>
              </a:cxn>
              <a:cxn ang="0">
                <a:pos x="12" y="0"/>
              </a:cxn>
              <a:cxn ang="0">
                <a:pos x="13" y="1"/>
              </a:cxn>
              <a:cxn ang="0">
                <a:pos x="15" y="4"/>
              </a:cxn>
              <a:cxn ang="0">
                <a:pos x="19" y="10"/>
              </a:cxn>
              <a:cxn ang="0">
                <a:pos x="21" y="14"/>
              </a:cxn>
              <a:cxn ang="0">
                <a:pos x="14" y="22"/>
              </a:cxn>
              <a:cxn ang="0">
                <a:pos x="15" y="26"/>
              </a:cxn>
              <a:cxn ang="0">
                <a:pos x="32" y="42"/>
              </a:cxn>
              <a:cxn ang="0">
                <a:pos x="35" y="44"/>
              </a:cxn>
              <a:cxn ang="0">
                <a:pos x="43" y="36"/>
              </a:cxn>
              <a:cxn ang="0">
                <a:pos x="47" y="38"/>
              </a:cxn>
              <a:cxn ang="0">
                <a:pos x="54" y="42"/>
              </a:cxn>
              <a:cxn ang="0">
                <a:pos x="57" y="44"/>
              </a:cxn>
              <a:cxn ang="0">
                <a:pos x="57" y="45"/>
              </a:cxn>
              <a:cxn ang="0">
                <a:pos x="56" y="51"/>
              </a:cxn>
            </a:cxnLst>
            <a:rect l="0" t="0" r="r" b="b"/>
            <a:pathLst>
              <a:path w="57" h="57">
                <a:moveTo>
                  <a:pt x="56" y="51"/>
                </a:moveTo>
                <a:cubicBezTo>
                  <a:pt x="55" y="53"/>
                  <a:pt x="53" y="54"/>
                  <a:pt x="51" y="55"/>
                </a:cubicBezTo>
                <a:cubicBezTo>
                  <a:pt x="49" y="56"/>
                  <a:pt x="46" y="57"/>
                  <a:pt x="43" y="57"/>
                </a:cubicBezTo>
                <a:cubicBezTo>
                  <a:pt x="40" y="57"/>
                  <a:pt x="36" y="55"/>
                  <a:pt x="33" y="54"/>
                </a:cubicBezTo>
                <a:cubicBezTo>
                  <a:pt x="30" y="53"/>
                  <a:pt x="28" y="52"/>
                  <a:pt x="26" y="51"/>
                </a:cubicBezTo>
                <a:cubicBezTo>
                  <a:pt x="19" y="47"/>
                  <a:pt x="11" y="38"/>
                  <a:pt x="7" y="32"/>
                </a:cubicBezTo>
                <a:cubicBezTo>
                  <a:pt x="5" y="29"/>
                  <a:pt x="4" y="27"/>
                  <a:pt x="3" y="25"/>
                </a:cubicBezTo>
                <a:cubicBezTo>
                  <a:pt x="2" y="21"/>
                  <a:pt x="0" y="18"/>
                  <a:pt x="0" y="14"/>
                </a:cubicBezTo>
                <a:cubicBezTo>
                  <a:pt x="0" y="11"/>
                  <a:pt x="1" y="9"/>
                  <a:pt x="3" y="7"/>
                </a:cubicBezTo>
                <a:cubicBezTo>
                  <a:pt x="4" y="5"/>
                  <a:pt x="5" y="3"/>
                  <a:pt x="7" y="2"/>
                </a:cubicBezTo>
                <a:cubicBezTo>
                  <a:pt x="8" y="1"/>
                  <a:pt x="11" y="0"/>
                  <a:pt x="12" y="0"/>
                </a:cubicBezTo>
                <a:cubicBezTo>
                  <a:pt x="13" y="0"/>
                  <a:pt x="13" y="0"/>
                  <a:pt x="13" y="1"/>
                </a:cubicBezTo>
                <a:cubicBezTo>
                  <a:pt x="14" y="1"/>
                  <a:pt x="15" y="3"/>
                  <a:pt x="15" y="4"/>
                </a:cubicBezTo>
                <a:cubicBezTo>
                  <a:pt x="17" y="6"/>
                  <a:pt x="18" y="8"/>
                  <a:pt x="19" y="10"/>
                </a:cubicBezTo>
                <a:cubicBezTo>
                  <a:pt x="20" y="12"/>
                  <a:pt x="21" y="13"/>
                  <a:pt x="21" y="14"/>
                </a:cubicBezTo>
                <a:cubicBezTo>
                  <a:pt x="21" y="17"/>
                  <a:pt x="14" y="20"/>
                  <a:pt x="14" y="22"/>
                </a:cubicBezTo>
                <a:cubicBezTo>
                  <a:pt x="14" y="23"/>
                  <a:pt x="15" y="25"/>
                  <a:pt x="15" y="26"/>
                </a:cubicBezTo>
                <a:cubicBezTo>
                  <a:pt x="19" y="33"/>
                  <a:pt x="24" y="38"/>
                  <a:pt x="32" y="42"/>
                </a:cubicBezTo>
                <a:cubicBezTo>
                  <a:pt x="33" y="43"/>
                  <a:pt x="34" y="44"/>
                  <a:pt x="35" y="44"/>
                </a:cubicBezTo>
                <a:cubicBezTo>
                  <a:pt x="37" y="44"/>
                  <a:pt x="41" y="36"/>
                  <a:pt x="43" y="36"/>
                </a:cubicBezTo>
                <a:cubicBezTo>
                  <a:pt x="45" y="36"/>
                  <a:pt x="46" y="38"/>
                  <a:pt x="47" y="38"/>
                </a:cubicBezTo>
                <a:cubicBezTo>
                  <a:pt x="49" y="40"/>
                  <a:pt x="52" y="41"/>
                  <a:pt x="54" y="42"/>
                </a:cubicBezTo>
                <a:cubicBezTo>
                  <a:pt x="55" y="43"/>
                  <a:pt x="57" y="43"/>
                  <a:pt x="57" y="44"/>
                </a:cubicBezTo>
                <a:cubicBezTo>
                  <a:pt x="57" y="45"/>
                  <a:pt x="57" y="45"/>
                  <a:pt x="57" y="45"/>
                </a:cubicBezTo>
                <a:cubicBezTo>
                  <a:pt x="57" y="47"/>
                  <a:pt x="56" y="49"/>
                  <a:pt x="56" y="51"/>
                </a:cubicBezTo>
                <a:close/>
              </a:path>
            </a:pathLst>
          </a:cu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lt1"/>
              </a:solidFill>
            </a:endParaRPr>
          </a:p>
        </p:txBody>
      </p:sp>
      <p:sp>
        <p:nvSpPr>
          <p:cNvPr id="33" name="Teardrop 73">
            <a:extLst>
              <a:ext uri="{FF2B5EF4-FFF2-40B4-BE49-F238E27FC236}">
                <a16:creationId xmlns:a16="http://schemas.microsoft.com/office/drawing/2014/main" id="{1F1F2355-8EEC-54AF-F62B-75110F599566}"/>
              </a:ext>
            </a:extLst>
          </p:cNvPr>
          <p:cNvSpPr>
            <a:spLocks noChangeAspect="1"/>
          </p:cNvSpPr>
          <p:nvPr/>
        </p:nvSpPr>
        <p:spPr>
          <a:xfrm>
            <a:off x="8990173" y="4900556"/>
            <a:ext cx="625361" cy="607457"/>
          </a:xfrm>
          <a:prstGeom prst="teardrop">
            <a:avLst/>
          </a:prstGeom>
          <a:noFill/>
          <a:ln>
            <a:gradFill flip="none" rotWithShape="1">
              <a:gsLst>
                <a:gs pos="0">
                  <a:srgbClr val="2F5596"/>
                </a:gs>
                <a:gs pos="100000">
                  <a:srgbClr val="2F5596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" name="Freeform 152" descr="D:\51PPT模板网\51pptmoban.com\图片001.jpg">
            <a:extLst>
              <a:ext uri="{FF2B5EF4-FFF2-40B4-BE49-F238E27FC236}">
                <a16:creationId xmlns:a16="http://schemas.microsoft.com/office/drawing/2014/main" id="{CFCC459A-2762-1183-B52F-4CF2F20CF9E1}"/>
              </a:ext>
            </a:extLst>
          </p:cNvPr>
          <p:cNvSpPr>
            <a:spLocks noEditPoints="1"/>
          </p:cNvSpPr>
          <p:nvPr/>
        </p:nvSpPr>
        <p:spPr bwMode="auto">
          <a:xfrm>
            <a:off x="9164334" y="5039411"/>
            <a:ext cx="324088" cy="315688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lt1"/>
              </a:solidFill>
            </a:endParaRPr>
          </a:p>
        </p:txBody>
      </p:sp>
      <p:sp>
        <p:nvSpPr>
          <p:cNvPr id="41" name="Freeform 152" descr="D:\51PPT模板网\51pptmoban.com\图片001.jpg">
            <a:extLst>
              <a:ext uri="{FF2B5EF4-FFF2-40B4-BE49-F238E27FC236}">
                <a16:creationId xmlns:a16="http://schemas.microsoft.com/office/drawing/2014/main" id="{48273BBE-0572-5268-5BEE-88F26A2A73D2}"/>
              </a:ext>
            </a:extLst>
          </p:cNvPr>
          <p:cNvSpPr>
            <a:spLocks noEditPoints="1"/>
          </p:cNvSpPr>
          <p:nvPr/>
        </p:nvSpPr>
        <p:spPr bwMode="auto">
          <a:xfrm>
            <a:off x="10596484" y="2823778"/>
            <a:ext cx="799361" cy="778643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42" name="Freeform 245">
            <a:extLst>
              <a:ext uri="{FF2B5EF4-FFF2-40B4-BE49-F238E27FC236}">
                <a16:creationId xmlns:a16="http://schemas.microsoft.com/office/drawing/2014/main" id="{764E41E0-EB8A-DEEE-E1D8-5D9D63A71E01}"/>
              </a:ext>
            </a:extLst>
          </p:cNvPr>
          <p:cNvSpPr>
            <a:spLocks/>
          </p:cNvSpPr>
          <p:nvPr/>
        </p:nvSpPr>
        <p:spPr bwMode="auto">
          <a:xfrm>
            <a:off x="796156" y="2987946"/>
            <a:ext cx="744571" cy="744571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rgbClr val="2F559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/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0D5C90EC-E5CC-9212-FB94-62FA80531C31}"/>
              </a:ext>
            </a:extLst>
          </p:cNvPr>
          <p:cNvGrpSpPr/>
          <p:nvPr/>
        </p:nvGrpSpPr>
        <p:grpSpPr>
          <a:xfrm>
            <a:off x="1445616" y="1627831"/>
            <a:ext cx="2235567" cy="1047355"/>
            <a:chOff x="1032570" y="1906534"/>
            <a:chExt cx="2235567" cy="1047355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F8577470-B703-5B29-2E83-54707A97D1DB}"/>
                </a:ext>
              </a:extLst>
            </p:cNvPr>
            <p:cNvSpPr txBox="1"/>
            <p:nvPr/>
          </p:nvSpPr>
          <p:spPr>
            <a:xfrm>
              <a:off x="1158768" y="2190603"/>
              <a:ext cx="2091255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EEAD0ED0-0054-A9A8-3612-9ACB56D7190B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362D06F3-75E8-C968-8D62-351D40FA51BE}"/>
              </a:ext>
            </a:extLst>
          </p:cNvPr>
          <p:cNvGrpSpPr/>
          <p:nvPr/>
        </p:nvGrpSpPr>
        <p:grpSpPr>
          <a:xfrm>
            <a:off x="4110377" y="1627831"/>
            <a:ext cx="2235567" cy="1047355"/>
            <a:chOff x="1032570" y="1906534"/>
            <a:chExt cx="2235567" cy="1047355"/>
          </a:xfrm>
        </p:grpSpPr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20E73882-9264-B6CD-840D-27670DC5CC65}"/>
                </a:ext>
              </a:extLst>
            </p:cNvPr>
            <p:cNvSpPr txBox="1"/>
            <p:nvPr/>
          </p:nvSpPr>
          <p:spPr>
            <a:xfrm>
              <a:off x="1158768" y="2190603"/>
              <a:ext cx="2091255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C9997B75-D7F9-2353-62C1-05DC19409866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BA7D154B-4E1C-E4BC-11D3-739BF5C026E8}"/>
              </a:ext>
            </a:extLst>
          </p:cNvPr>
          <p:cNvGrpSpPr/>
          <p:nvPr/>
        </p:nvGrpSpPr>
        <p:grpSpPr>
          <a:xfrm>
            <a:off x="6815033" y="1627831"/>
            <a:ext cx="2235567" cy="1047355"/>
            <a:chOff x="1032570" y="1906534"/>
            <a:chExt cx="2235567" cy="1047355"/>
          </a:xfrm>
        </p:grpSpPr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1136A3A-8A79-0E77-0DA7-833E6103AA69}"/>
                </a:ext>
              </a:extLst>
            </p:cNvPr>
            <p:cNvSpPr txBox="1"/>
            <p:nvPr/>
          </p:nvSpPr>
          <p:spPr>
            <a:xfrm>
              <a:off x="1158768" y="2190603"/>
              <a:ext cx="2091255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72C5633E-CD0E-0861-4DDF-70990ABB3F26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D55379E9-3ABF-30B8-EC45-63AD33ADDC4F}"/>
              </a:ext>
            </a:extLst>
          </p:cNvPr>
          <p:cNvGrpSpPr/>
          <p:nvPr/>
        </p:nvGrpSpPr>
        <p:grpSpPr>
          <a:xfrm>
            <a:off x="1445616" y="3983297"/>
            <a:ext cx="2235567" cy="1047355"/>
            <a:chOff x="1032570" y="1906534"/>
            <a:chExt cx="2235567" cy="1047355"/>
          </a:xfrm>
        </p:grpSpPr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4455134D-FC37-1265-3FCA-69DA8527FAA4}"/>
                </a:ext>
              </a:extLst>
            </p:cNvPr>
            <p:cNvSpPr txBox="1"/>
            <p:nvPr/>
          </p:nvSpPr>
          <p:spPr>
            <a:xfrm>
              <a:off x="1158768" y="2190603"/>
              <a:ext cx="2091255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5F1B3C2-B72C-96DE-C208-BCC13196F88C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96B1CF53-14BC-A78F-8129-BC2B5A4B2CB4}"/>
              </a:ext>
            </a:extLst>
          </p:cNvPr>
          <p:cNvGrpSpPr/>
          <p:nvPr/>
        </p:nvGrpSpPr>
        <p:grpSpPr>
          <a:xfrm>
            <a:off x="4110377" y="3983297"/>
            <a:ext cx="2235567" cy="1047355"/>
            <a:chOff x="1032570" y="1906534"/>
            <a:chExt cx="2235567" cy="1047355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5DB3099B-C858-B0D4-5AFC-8B1C1DD5ABDA}"/>
                </a:ext>
              </a:extLst>
            </p:cNvPr>
            <p:cNvSpPr txBox="1"/>
            <p:nvPr/>
          </p:nvSpPr>
          <p:spPr>
            <a:xfrm>
              <a:off x="1158768" y="2190603"/>
              <a:ext cx="2091255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69A6D27D-ED0C-9819-6F86-9EB05E18A238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B08C1CAE-C8C9-6B73-8680-3003ACB8FC6C}"/>
              </a:ext>
            </a:extLst>
          </p:cNvPr>
          <p:cNvGrpSpPr/>
          <p:nvPr/>
        </p:nvGrpSpPr>
        <p:grpSpPr>
          <a:xfrm>
            <a:off x="6815033" y="3983297"/>
            <a:ext cx="2235567" cy="1047355"/>
            <a:chOff x="1032570" y="1906534"/>
            <a:chExt cx="2235567" cy="1047355"/>
          </a:xfrm>
        </p:grpSpPr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D0A691EC-DE84-D7FF-A74C-23520C5AB274}"/>
                </a:ext>
              </a:extLst>
            </p:cNvPr>
            <p:cNvSpPr txBox="1"/>
            <p:nvPr/>
          </p:nvSpPr>
          <p:spPr>
            <a:xfrm>
              <a:off x="1158768" y="2190603"/>
              <a:ext cx="2091255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4BBCEC64-BCD7-BB96-A1D3-50AE8E65D37D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9285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41" grpId="0" animBg="1"/>
      <p:bldP spid="4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28CC60A-D30C-BBBD-6D07-AA7B15D03DDE}"/>
              </a:ext>
            </a:extLst>
          </p:cNvPr>
          <p:cNvSpPr txBox="1"/>
          <p:nvPr/>
        </p:nvSpPr>
        <p:spPr>
          <a:xfrm>
            <a:off x="519241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04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ABE39A-0930-CEAF-13A1-57290F804D65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未来工作计划</a:t>
            </a:r>
          </a:p>
        </p:txBody>
      </p:sp>
      <p:grpSp>
        <p:nvGrpSpPr>
          <p:cNvPr id="4" name="组合 3" descr="D:\51PPT模板网\51pptmoban.com\图片001.jpg">
            <a:extLst>
              <a:ext uri="{FF2B5EF4-FFF2-40B4-BE49-F238E27FC236}">
                <a16:creationId xmlns:a16="http://schemas.microsoft.com/office/drawing/2014/main" id="{C415282D-674F-CF9C-0207-707A78AC1464}"/>
              </a:ext>
            </a:extLst>
          </p:cNvPr>
          <p:cNvGrpSpPr/>
          <p:nvPr/>
        </p:nvGrpSpPr>
        <p:grpSpPr>
          <a:xfrm>
            <a:off x="5396622" y="1551973"/>
            <a:ext cx="5232621" cy="3365815"/>
            <a:chOff x="1154822" y="2707673"/>
            <a:chExt cx="5232621" cy="3365815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F08EF9F-AC1D-F0CB-967E-476FB43BF51B}"/>
                </a:ext>
              </a:extLst>
            </p:cNvPr>
            <p:cNvSpPr/>
            <p:nvPr/>
          </p:nvSpPr>
          <p:spPr>
            <a:xfrm>
              <a:off x="4320440" y="4183550"/>
              <a:ext cx="2063083" cy="1669917"/>
            </a:xfrm>
            <a:custGeom>
              <a:avLst/>
              <a:gdLst>
                <a:gd name="connsiteX0" fmla="*/ 26523 w 1547312"/>
                <a:gd name="connsiteY0" fmla="*/ 1182021 h 1252438"/>
                <a:gd name="connsiteX1" fmla="*/ 0 w 1547312"/>
                <a:gd name="connsiteY1" fmla="*/ 1145673 h 1252438"/>
                <a:gd name="connsiteX2" fmla="*/ 32010 w 1547312"/>
                <a:gd name="connsiteY2" fmla="*/ 1016692 h 1252438"/>
                <a:gd name="connsiteX3" fmla="*/ 108442 w 1547312"/>
                <a:gd name="connsiteY3" fmla="*/ 916222 h 1252438"/>
                <a:gd name="connsiteX4" fmla="*/ 399513 w 1547312"/>
                <a:gd name="connsiteY4" fmla="*/ 682416 h 1252438"/>
                <a:gd name="connsiteX5" fmla="*/ 494119 w 1547312"/>
                <a:gd name="connsiteY5" fmla="*/ 669351 h 1252438"/>
                <a:gd name="connsiteX6" fmla="*/ 854935 w 1547312"/>
                <a:gd name="connsiteY6" fmla="*/ 376686 h 1252438"/>
                <a:gd name="connsiteX7" fmla="*/ 1106830 w 1547312"/>
                <a:gd name="connsiteY7" fmla="*/ 282663 h 1252438"/>
                <a:gd name="connsiteX8" fmla="*/ 1296728 w 1547312"/>
                <a:gd name="connsiteY8" fmla="*/ 76837 h 1252438"/>
                <a:gd name="connsiteX9" fmla="*/ 1449438 w 1547312"/>
                <a:gd name="connsiteY9" fmla="*/ 5051 h 1252438"/>
                <a:gd name="connsiteX10" fmla="*/ 1530397 w 1547312"/>
                <a:gd name="connsiteY10" fmla="*/ 15801 h 1252438"/>
                <a:gd name="connsiteX11" fmla="*/ 1545313 w 1547312"/>
                <a:gd name="connsiteY11" fmla="*/ 86832 h 1252438"/>
                <a:gd name="connsiteX12" fmla="*/ 1359599 w 1547312"/>
                <a:gd name="connsiteY12" fmla="*/ 400620 h 1252438"/>
                <a:gd name="connsiteX13" fmla="*/ 1347906 w 1547312"/>
                <a:gd name="connsiteY13" fmla="*/ 493135 h 1252438"/>
                <a:gd name="connsiteX14" fmla="*/ 1190806 w 1547312"/>
                <a:gd name="connsiteY14" fmla="*/ 739594 h 1252438"/>
                <a:gd name="connsiteX15" fmla="*/ 1084318 w 1547312"/>
                <a:gd name="connsiteY15" fmla="*/ 812769 h 1252438"/>
                <a:gd name="connsiteX16" fmla="*/ 1034461 w 1547312"/>
                <a:gd name="connsiteY16" fmla="*/ 923508 h 1252438"/>
                <a:gd name="connsiteX17" fmla="*/ 804323 w 1547312"/>
                <a:gd name="connsiteY17" fmla="*/ 1097290 h 1252438"/>
                <a:gd name="connsiteX18" fmla="*/ 683451 w 1547312"/>
                <a:gd name="connsiteY18" fmla="*/ 1106840 h 1252438"/>
                <a:gd name="connsiteX19" fmla="*/ 531392 w 1547312"/>
                <a:gd name="connsiteY19" fmla="*/ 1200126 h 1252438"/>
                <a:gd name="connsiteX20" fmla="*/ 116792 w 1547312"/>
                <a:gd name="connsiteY20" fmla="*/ 1222449 h 1252438"/>
                <a:gd name="connsiteX21" fmla="*/ 26523 w 1547312"/>
                <a:gd name="connsiteY21" fmla="*/ 1182021 h 125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7312" h="1252438">
                  <a:moveTo>
                    <a:pt x="26523" y="1182021"/>
                  </a:moveTo>
                  <a:cubicBezTo>
                    <a:pt x="15550" y="1171974"/>
                    <a:pt x="6138" y="1159064"/>
                    <a:pt x="0" y="1145673"/>
                  </a:cubicBezTo>
                  <a:cubicBezTo>
                    <a:pt x="18465" y="1125339"/>
                    <a:pt x="14213" y="1050433"/>
                    <a:pt x="32010" y="1016692"/>
                  </a:cubicBezTo>
                  <a:cubicBezTo>
                    <a:pt x="51864" y="979075"/>
                    <a:pt x="79827" y="946980"/>
                    <a:pt x="108442" y="916222"/>
                  </a:cubicBezTo>
                  <a:cubicBezTo>
                    <a:pt x="193413" y="824873"/>
                    <a:pt x="272280" y="706007"/>
                    <a:pt x="399513" y="682416"/>
                  </a:cubicBezTo>
                  <a:cubicBezTo>
                    <a:pt x="430854" y="676603"/>
                    <a:pt x="463052" y="676603"/>
                    <a:pt x="494119" y="669351"/>
                  </a:cubicBezTo>
                  <a:cubicBezTo>
                    <a:pt x="644326" y="634221"/>
                    <a:pt x="717467" y="449261"/>
                    <a:pt x="854935" y="376686"/>
                  </a:cubicBezTo>
                  <a:cubicBezTo>
                    <a:pt x="934831" y="334509"/>
                    <a:pt x="1031546" y="333326"/>
                    <a:pt x="1106830" y="282663"/>
                  </a:cubicBezTo>
                  <a:cubicBezTo>
                    <a:pt x="1183708" y="230936"/>
                    <a:pt x="1225199" y="136433"/>
                    <a:pt x="1296728" y="76837"/>
                  </a:cubicBezTo>
                  <a:cubicBezTo>
                    <a:pt x="1340791" y="40129"/>
                    <a:pt x="1394609" y="18235"/>
                    <a:pt x="1449438" y="5051"/>
                  </a:cubicBezTo>
                  <a:cubicBezTo>
                    <a:pt x="1477111" y="-1601"/>
                    <a:pt x="1509874" y="-4808"/>
                    <a:pt x="1530397" y="15801"/>
                  </a:cubicBezTo>
                  <a:cubicBezTo>
                    <a:pt x="1547799" y="33271"/>
                    <a:pt x="1549685" y="61955"/>
                    <a:pt x="1545313" y="86832"/>
                  </a:cubicBezTo>
                  <a:cubicBezTo>
                    <a:pt x="1523762" y="209351"/>
                    <a:pt x="1388985" y="279902"/>
                    <a:pt x="1359599" y="400620"/>
                  </a:cubicBezTo>
                  <a:cubicBezTo>
                    <a:pt x="1352261" y="430778"/>
                    <a:pt x="1352072" y="462308"/>
                    <a:pt x="1347906" y="493135"/>
                  </a:cubicBezTo>
                  <a:cubicBezTo>
                    <a:pt x="1334207" y="594376"/>
                    <a:pt x="1274714" y="687696"/>
                    <a:pt x="1190806" y="739594"/>
                  </a:cubicBezTo>
                  <a:cubicBezTo>
                    <a:pt x="1154030" y="762345"/>
                    <a:pt x="1111802" y="778462"/>
                    <a:pt x="1084318" y="812769"/>
                  </a:cubicBezTo>
                  <a:cubicBezTo>
                    <a:pt x="1059184" y="844161"/>
                    <a:pt x="1050303" y="886012"/>
                    <a:pt x="1034461" y="923508"/>
                  </a:cubicBezTo>
                  <a:cubicBezTo>
                    <a:pt x="994290" y="1018577"/>
                    <a:pt x="902941" y="1087552"/>
                    <a:pt x="804323" y="1097290"/>
                  </a:cubicBezTo>
                  <a:cubicBezTo>
                    <a:pt x="764016" y="1101268"/>
                    <a:pt x="722628" y="1096141"/>
                    <a:pt x="683451" y="1106840"/>
                  </a:cubicBezTo>
                  <a:cubicBezTo>
                    <a:pt x="626341" y="1122425"/>
                    <a:pt x="582364" y="1168939"/>
                    <a:pt x="531392" y="1200126"/>
                  </a:cubicBezTo>
                  <a:cubicBezTo>
                    <a:pt x="408788" y="1275153"/>
                    <a:pt x="254809" y="1257116"/>
                    <a:pt x="116792" y="1222449"/>
                  </a:cubicBezTo>
                  <a:cubicBezTo>
                    <a:pt x="84662" y="1214339"/>
                    <a:pt x="51435" y="1204824"/>
                    <a:pt x="26523" y="1182021"/>
                  </a:cubicBezTo>
                </a:path>
              </a:pathLst>
            </a:custGeom>
            <a:solidFill>
              <a:srgbClr val="B6DDD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307C8E1E-F91C-A272-CA3E-27525D835F03}"/>
                </a:ext>
              </a:extLst>
            </p:cNvPr>
            <p:cNvSpPr/>
            <p:nvPr/>
          </p:nvSpPr>
          <p:spPr>
            <a:xfrm>
              <a:off x="4315754" y="4179334"/>
              <a:ext cx="2071689" cy="1678127"/>
            </a:xfrm>
            <a:custGeom>
              <a:avLst/>
              <a:gdLst>
                <a:gd name="connsiteX0" fmla="*/ 119621 w 1553767"/>
                <a:gd name="connsiteY0" fmla="*/ 1228559 h 1258595"/>
                <a:gd name="connsiteX1" fmla="*/ 28118 w 1553767"/>
                <a:gd name="connsiteY1" fmla="*/ 1187497 h 1258595"/>
                <a:gd name="connsiteX2" fmla="*/ 874 w 1553767"/>
                <a:gd name="connsiteY2" fmla="*/ 1150172 h 1258595"/>
                <a:gd name="connsiteX3" fmla="*/ 0 w 1553767"/>
                <a:gd name="connsiteY3" fmla="*/ 1148252 h 1258595"/>
                <a:gd name="connsiteX4" fmla="*/ 1406 w 1553767"/>
                <a:gd name="connsiteY4" fmla="*/ 1146709 h 1258595"/>
                <a:gd name="connsiteX5" fmla="*/ 17334 w 1553767"/>
                <a:gd name="connsiteY5" fmla="*/ 1085621 h 1258595"/>
                <a:gd name="connsiteX6" fmla="*/ 32970 w 1553767"/>
                <a:gd name="connsiteY6" fmla="*/ 1018344 h 1258595"/>
                <a:gd name="connsiteX7" fmla="*/ 109865 w 1553767"/>
                <a:gd name="connsiteY7" fmla="*/ 917206 h 1258595"/>
                <a:gd name="connsiteX8" fmla="*/ 156963 w 1553767"/>
                <a:gd name="connsiteY8" fmla="*/ 864193 h 1258595"/>
                <a:gd name="connsiteX9" fmla="*/ 381288 w 1553767"/>
                <a:gd name="connsiteY9" fmla="*/ 687428 h 1258595"/>
                <a:gd name="connsiteX10" fmla="*/ 402530 w 1553767"/>
                <a:gd name="connsiteY10" fmla="*/ 682525 h 1258595"/>
                <a:gd name="connsiteX11" fmla="*/ 444844 w 1553767"/>
                <a:gd name="connsiteY11" fmla="*/ 677056 h 1258595"/>
                <a:gd name="connsiteX12" fmla="*/ 496999 w 1553767"/>
                <a:gd name="connsiteY12" fmla="*/ 669495 h 1258595"/>
                <a:gd name="connsiteX13" fmla="*/ 505658 w 1553767"/>
                <a:gd name="connsiteY13" fmla="*/ 667283 h 1258595"/>
                <a:gd name="connsiteX14" fmla="*/ 700665 w 1553767"/>
                <a:gd name="connsiteY14" fmla="*/ 515927 h 1258595"/>
                <a:gd name="connsiteX15" fmla="*/ 857147 w 1553767"/>
                <a:gd name="connsiteY15" fmla="*/ 377087 h 1258595"/>
                <a:gd name="connsiteX16" fmla="*/ 951599 w 1553767"/>
                <a:gd name="connsiteY16" fmla="*/ 342231 h 1258595"/>
                <a:gd name="connsiteX17" fmla="*/ 972790 w 1553767"/>
                <a:gd name="connsiteY17" fmla="*/ 336453 h 1258595"/>
                <a:gd name="connsiteX18" fmla="*/ 993896 w 1553767"/>
                <a:gd name="connsiteY18" fmla="*/ 330692 h 1258595"/>
                <a:gd name="connsiteX19" fmla="*/ 1108784 w 1553767"/>
                <a:gd name="connsiteY19" fmla="*/ 283218 h 1258595"/>
                <a:gd name="connsiteX20" fmla="*/ 1212923 w 1553767"/>
                <a:gd name="connsiteY20" fmla="*/ 173661 h 1258595"/>
                <a:gd name="connsiteX21" fmla="*/ 1298443 w 1553767"/>
                <a:gd name="connsiteY21" fmla="*/ 77581 h 1258595"/>
                <a:gd name="connsiteX22" fmla="*/ 1434385 w 1553767"/>
                <a:gd name="connsiteY22" fmla="*/ 9841 h 1258595"/>
                <a:gd name="connsiteX23" fmla="*/ 1452319 w 1553767"/>
                <a:gd name="connsiteY23" fmla="*/ 5195 h 1258595"/>
                <a:gd name="connsiteX24" fmla="*/ 1535952 w 1553767"/>
                <a:gd name="connsiteY24" fmla="*/ 16716 h 1258595"/>
                <a:gd name="connsiteX25" fmla="*/ 1551726 w 1553767"/>
                <a:gd name="connsiteY25" fmla="*/ 90525 h 1258595"/>
                <a:gd name="connsiteX26" fmla="*/ 1457428 w 1553767"/>
                <a:gd name="connsiteY26" fmla="*/ 254003 h 1258595"/>
                <a:gd name="connsiteX27" fmla="*/ 1365959 w 1553767"/>
                <a:gd name="connsiteY27" fmla="*/ 404519 h 1258595"/>
                <a:gd name="connsiteX28" fmla="*/ 1357798 w 1553767"/>
                <a:gd name="connsiteY28" fmla="*/ 463309 h 1258595"/>
                <a:gd name="connsiteX29" fmla="*/ 1354335 w 1553767"/>
                <a:gd name="connsiteY29" fmla="*/ 496690 h 1258595"/>
                <a:gd name="connsiteX30" fmla="*/ 1301648 w 1553767"/>
                <a:gd name="connsiteY30" fmla="*/ 639697 h 1258595"/>
                <a:gd name="connsiteX31" fmla="*/ 1195812 w 1553767"/>
                <a:gd name="connsiteY31" fmla="*/ 745361 h 1258595"/>
                <a:gd name="connsiteX32" fmla="*/ 1165346 w 1553767"/>
                <a:gd name="connsiteY32" fmla="*/ 762764 h 1258595"/>
                <a:gd name="connsiteX33" fmla="*/ 1090079 w 1553767"/>
                <a:gd name="connsiteY33" fmla="*/ 817868 h 1258595"/>
                <a:gd name="connsiteX34" fmla="*/ 1053681 w 1553767"/>
                <a:gd name="connsiteY34" fmla="*/ 893306 h 1258595"/>
                <a:gd name="connsiteX35" fmla="*/ 1040667 w 1553767"/>
                <a:gd name="connsiteY35" fmla="*/ 927853 h 1258595"/>
                <a:gd name="connsiteX36" fmla="*/ 964064 w 1553767"/>
                <a:gd name="connsiteY36" fmla="*/ 1033689 h 1258595"/>
                <a:gd name="connsiteX37" fmla="*/ 851781 w 1553767"/>
                <a:gd name="connsiteY37" fmla="*/ 1095257 h 1258595"/>
                <a:gd name="connsiteX38" fmla="*/ 808130 w 1553767"/>
                <a:gd name="connsiteY38" fmla="*/ 1103452 h 1258595"/>
                <a:gd name="connsiteX39" fmla="*/ 763450 w 1553767"/>
                <a:gd name="connsiteY39" fmla="*/ 1105389 h 1258595"/>
                <a:gd name="connsiteX40" fmla="*/ 687703 w 1553767"/>
                <a:gd name="connsiteY40" fmla="*/ 1112899 h 1258595"/>
                <a:gd name="connsiteX41" fmla="*/ 687000 w 1553767"/>
                <a:gd name="connsiteY41" fmla="*/ 1113087 h 1258595"/>
                <a:gd name="connsiteX42" fmla="*/ 586273 w 1553767"/>
                <a:gd name="connsiteY42" fmla="*/ 1170917 h 1258595"/>
                <a:gd name="connsiteX43" fmla="*/ 536381 w 1553767"/>
                <a:gd name="connsiteY43" fmla="*/ 1205859 h 1258595"/>
                <a:gd name="connsiteX44" fmla="*/ 449456 w 1553767"/>
                <a:gd name="connsiteY44" fmla="*/ 1243338 h 1258595"/>
                <a:gd name="connsiteX45" fmla="*/ 449456 w 1553767"/>
                <a:gd name="connsiteY45" fmla="*/ 1243338 h 1258595"/>
                <a:gd name="connsiteX46" fmla="*/ 119621 w 1553767"/>
                <a:gd name="connsiteY46" fmla="*/ 1228559 h 1258595"/>
                <a:gd name="connsiteX47" fmla="*/ 686246 w 1553767"/>
                <a:gd name="connsiteY47" fmla="*/ 1106984 h 1258595"/>
                <a:gd name="connsiteX48" fmla="*/ 763364 w 1553767"/>
                <a:gd name="connsiteY48" fmla="*/ 1099268 h 1258595"/>
                <a:gd name="connsiteX49" fmla="*/ 807581 w 1553767"/>
                <a:gd name="connsiteY49" fmla="*/ 1097348 h 1258595"/>
                <a:gd name="connsiteX50" fmla="*/ 850289 w 1553767"/>
                <a:gd name="connsiteY50" fmla="*/ 1089325 h 1258595"/>
                <a:gd name="connsiteX51" fmla="*/ 1035318 w 1553767"/>
                <a:gd name="connsiteY51" fmla="*/ 925367 h 1258595"/>
                <a:gd name="connsiteX52" fmla="*/ 1048211 w 1553767"/>
                <a:gd name="connsiteY52" fmla="*/ 891163 h 1258595"/>
                <a:gd name="connsiteX53" fmla="*/ 1085621 w 1553767"/>
                <a:gd name="connsiteY53" fmla="*/ 813907 h 1258595"/>
                <a:gd name="connsiteX54" fmla="*/ 1162654 w 1553767"/>
                <a:gd name="connsiteY54" fmla="*/ 757311 h 1258595"/>
                <a:gd name="connsiteX55" fmla="*/ 1192846 w 1553767"/>
                <a:gd name="connsiteY55" fmla="*/ 740063 h 1258595"/>
                <a:gd name="connsiteX56" fmla="*/ 1348540 w 1553767"/>
                <a:gd name="connsiteY56" fmla="*/ 495816 h 1258595"/>
                <a:gd name="connsiteX57" fmla="*/ 1351969 w 1553767"/>
                <a:gd name="connsiteY57" fmla="*/ 462743 h 1258595"/>
                <a:gd name="connsiteX58" fmla="*/ 1360284 w 1553767"/>
                <a:gd name="connsiteY58" fmla="*/ 402993 h 1258595"/>
                <a:gd name="connsiteX59" fmla="*/ 1453022 w 1553767"/>
                <a:gd name="connsiteY59" fmla="*/ 249940 h 1258595"/>
                <a:gd name="connsiteX60" fmla="*/ 1545965 w 1553767"/>
                <a:gd name="connsiteY60" fmla="*/ 89394 h 1258595"/>
                <a:gd name="connsiteX61" fmla="*/ 1531906 w 1553767"/>
                <a:gd name="connsiteY61" fmla="*/ 21157 h 1258595"/>
                <a:gd name="connsiteX62" fmla="*/ 1453622 w 1553767"/>
                <a:gd name="connsiteY62" fmla="*/ 11178 h 1258595"/>
                <a:gd name="connsiteX63" fmla="*/ 1435877 w 1553767"/>
                <a:gd name="connsiteY63" fmla="*/ 15773 h 1258595"/>
                <a:gd name="connsiteX64" fmla="*/ 1302077 w 1553767"/>
                <a:gd name="connsiteY64" fmla="*/ 82381 h 1258595"/>
                <a:gd name="connsiteX65" fmla="*/ 1217467 w 1553767"/>
                <a:gd name="connsiteY65" fmla="*/ 177502 h 1258595"/>
                <a:gd name="connsiteX66" fmla="*/ 1111939 w 1553767"/>
                <a:gd name="connsiteY66" fmla="*/ 288379 h 1258595"/>
                <a:gd name="connsiteX67" fmla="*/ 995387 w 1553767"/>
                <a:gd name="connsiteY67" fmla="*/ 336608 h 1258595"/>
                <a:gd name="connsiteX68" fmla="*/ 974248 w 1553767"/>
                <a:gd name="connsiteY68" fmla="*/ 342385 h 1258595"/>
                <a:gd name="connsiteX69" fmla="*/ 953091 w 1553767"/>
                <a:gd name="connsiteY69" fmla="*/ 348163 h 1258595"/>
                <a:gd name="connsiteX70" fmla="*/ 859770 w 1553767"/>
                <a:gd name="connsiteY70" fmla="*/ 382573 h 1258595"/>
                <a:gd name="connsiteX71" fmla="*/ 704917 w 1553767"/>
                <a:gd name="connsiteY71" fmla="*/ 520145 h 1258595"/>
                <a:gd name="connsiteX72" fmla="*/ 507149 w 1553767"/>
                <a:gd name="connsiteY72" fmla="*/ 673232 h 1258595"/>
                <a:gd name="connsiteX73" fmla="*/ 498268 w 1553767"/>
                <a:gd name="connsiteY73" fmla="*/ 675513 h 1258595"/>
                <a:gd name="connsiteX74" fmla="*/ 445410 w 1553767"/>
                <a:gd name="connsiteY74" fmla="*/ 683194 h 1258595"/>
                <a:gd name="connsiteX75" fmla="*/ 403542 w 1553767"/>
                <a:gd name="connsiteY75" fmla="*/ 688612 h 1258595"/>
                <a:gd name="connsiteX76" fmla="*/ 382779 w 1553767"/>
                <a:gd name="connsiteY76" fmla="*/ 693412 h 1258595"/>
                <a:gd name="connsiteX77" fmla="*/ 161283 w 1553767"/>
                <a:gd name="connsiteY77" fmla="*/ 868377 h 1258595"/>
                <a:gd name="connsiteX78" fmla="*/ 114049 w 1553767"/>
                <a:gd name="connsiteY78" fmla="*/ 921543 h 1258595"/>
                <a:gd name="connsiteX79" fmla="*/ 38079 w 1553767"/>
                <a:gd name="connsiteY79" fmla="*/ 1021362 h 1258595"/>
                <a:gd name="connsiteX80" fmla="*/ 23111 w 1553767"/>
                <a:gd name="connsiteY80" fmla="*/ 1086530 h 1258595"/>
                <a:gd name="connsiteX81" fmla="*/ 6995 w 1553767"/>
                <a:gd name="connsiteY81" fmla="*/ 1149332 h 1258595"/>
                <a:gd name="connsiteX82" fmla="*/ 31958 w 1553767"/>
                <a:gd name="connsiteY82" fmla="*/ 1182885 h 1258595"/>
                <a:gd name="connsiteX83" fmla="*/ 120992 w 1553767"/>
                <a:gd name="connsiteY83" fmla="*/ 1222593 h 1258595"/>
                <a:gd name="connsiteX84" fmla="*/ 447965 w 1553767"/>
                <a:gd name="connsiteY84" fmla="*/ 1237457 h 1258595"/>
                <a:gd name="connsiteX85" fmla="*/ 533432 w 1553767"/>
                <a:gd name="connsiteY85" fmla="*/ 1200613 h 1258595"/>
                <a:gd name="connsiteX86" fmla="*/ 582879 w 1553767"/>
                <a:gd name="connsiteY86" fmla="*/ 1165963 h 1258595"/>
                <a:gd name="connsiteX87" fmla="*/ 685509 w 1553767"/>
                <a:gd name="connsiteY87" fmla="*/ 1107207 h 1258595"/>
                <a:gd name="connsiteX88" fmla="*/ 686246 w 1553767"/>
                <a:gd name="connsiteY88" fmla="*/ 1106984 h 1258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553767" h="1258595">
                  <a:moveTo>
                    <a:pt x="119621" y="1228559"/>
                  </a:moveTo>
                  <a:cubicBezTo>
                    <a:pt x="85742" y="1220055"/>
                    <a:pt x="53252" y="1210505"/>
                    <a:pt x="28118" y="1187497"/>
                  </a:cubicBezTo>
                  <a:cubicBezTo>
                    <a:pt x="16888" y="1177227"/>
                    <a:pt x="7218" y="1163974"/>
                    <a:pt x="874" y="1150172"/>
                  </a:cubicBezTo>
                  <a:lnTo>
                    <a:pt x="0" y="1148252"/>
                  </a:lnTo>
                  <a:lnTo>
                    <a:pt x="1406" y="1146709"/>
                  </a:lnTo>
                  <a:cubicBezTo>
                    <a:pt x="10390" y="1136816"/>
                    <a:pt x="13767" y="1111956"/>
                    <a:pt x="17334" y="1085621"/>
                  </a:cubicBezTo>
                  <a:cubicBezTo>
                    <a:pt x="20711" y="1060726"/>
                    <a:pt x="24209" y="1034992"/>
                    <a:pt x="32970" y="1018344"/>
                  </a:cubicBezTo>
                  <a:cubicBezTo>
                    <a:pt x="53732" y="978996"/>
                    <a:pt x="83548" y="945512"/>
                    <a:pt x="109865" y="917206"/>
                  </a:cubicBezTo>
                  <a:cubicBezTo>
                    <a:pt x="125656" y="900232"/>
                    <a:pt x="141566" y="881922"/>
                    <a:pt x="156963" y="864193"/>
                  </a:cubicBezTo>
                  <a:cubicBezTo>
                    <a:pt x="221411" y="790041"/>
                    <a:pt x="288036" y="713352"/>
                    <a:pt x="381288" y="687428"/>
                  </a:cubicBezTo>
                  <a:cubicBezTo>
                    <a:pt x="388266" y="685491"/>
                    <a:pt x="395415" y="683828"/>
                    <a:pt x="402530" y="682525"/>
                  </a:cubicBezTo>
                  <a:cubicBezTo>
                    <a:pt x="416555" y="679919"/>
                    <a:pt x="430940" y="678462"/>
                    <a:pt x="444844" y="677056"/>
                  </a:cubicBezTo>
                  <a:cubicBezTo>
                    <a:pt x="462092" y="675307"/>
                    <a:pt x="479906" y="673490"/>
                    <a:pt x="496999" y="669495"/>
                  </a:cubicBezTo>
                  <a:cubicBezTo>
                    <a:pt x="499880" y="668826"/>
                    <a:pt x="502794" y="668072"/>
                    <a:pt x="505658" y="667283"/>
                  </a:cubicBezTo>
                  <a:cubicBezTo>
                    <a:pt x="584627" y="645337"/>
                    <a:pt x="640983" y="582467"/>
                    <a:pt x="700665" y="515927"/>
                  </a:cubicBezTo>
                  <a:cubicBezTo>
                    <a:pt x="747728" y="463446"/>
                    <a:pt x="796402" y="409165"/>
                    <a:pt x="857147" y="377087"/>
                  </a:cubicBezTo>
                  <a:cubicBezTo>
                    <a:pt x="887391" y="361125"/>
                    <a:pt x="920412" y="350906"/>
                    <a:pt x="951599" y="342231"/>
                  </a:cubicBezTo>
                  <a:cubicBezTo>
                    <a:pt x="958646" y="340276"/>
                    <a:pt x="965727" y="338356"/>
                    <a:pt x="972790" y="336453"/>
                  </a:cubicBezTo>
                  <a:cubicBezTo>
                    <a:pt x="979837" y="334550"/>
                    <a:pt x="986883" y="332647"/>
                    <a:pt x="993896" y="330692"/>
                  </a:cubicBezTo>
                  <a:cubicBezTo>
                    <a:pt x="1030449" y="320526"/>
                    <a:pt x="1072489" y="307650"/>
                    <a:pt x="1108784" y="283218"/>
                  </a:cubicBezTo>
                  <a:cubicBezTo>
                    <a:pt x="1150310" y="255272"/>
                    <a:pt x="1182148" y="213781"/>
                    <a:pt x="1212923" y="173661"/>
                  </a:cubicBezTo>
                  <a:cubicBezTo>
                    <a:pt x="1238864" y="139852"/>
                    <a:pt x="1265678" y="104876"/>
                    <a:pt x="1298443" y="77581"/>
                  </a:cubicBezTo>
                  <a:cubicBezTo>
                    <a:pt x="1334258" y="47748"/>
                    <a:pt x="1379984" y="24963"/>
                    <a:pt x="1434385" y="9841"/>
                  </a:cubicBezTo>
                  <a:cubicBezTo>
                    <a:pt x="1440214" y="8212"/>
                    <a:pt x="1446250" y="6652"/>
                    <a:pt x="1452319" y="5195"/>
                  </a:cubicBezTo>
                  <a:cubicBezTo>
                    <a:pt x="1477316" y="-806"/>
                    <a:pt x="1513167" y="-6155"/>
                    <a:pt x="1535952" y="16716"/>
                  </a:cubicBezTo>
                  <a:cubicBezTo>
                    <a:pt x="1551485" y="32301"/>
                    <a:pt x="1557229" y="59201"/>
                    <a:pt x="1551726" y="90525"/>
                  </a:cubicBezTo>
                  <a:cubicBezTo>
                    <a:pt x="1540478" y="154510"/>
                    <a:pt x="1498250" y="205088"/>
                    <a:pt x="1457428" y="254003"/>
                  </a:cubicBezTo>
                  <a:cubicBezTo>
                    <a:pt x="1419383" y="299591"/>
                    <a:pt x="1380035" y="346723"/>
                    <a:pt x="1365959" y="404519"/>
                  </a:cubicBezTo>
                  <a:cubicBezTo>
                    <a:pt x="1361296" y="423670"/>
                    <a:pt x="1359513" y="443815"/>
                    <a:pt x="1357798" y="463309"/>
                  </a:cubicBezTo>
                  <a:cubicBezTo>
                    <a:pt x="1356838" y="474265"/>
                    <a:pt x="1355827" y="485597"/>
                    <a:pt x="1354335" y="496690"/>
                  </a:cubicBezTo>
                  <a:cubicBezTo>
                    <a:pt x="1347546" y="546822"/>
                    <a:pt x="1329338" y="596269"/>
                    <a:pt x="1301648" y="639697"/>
                  </a:cubicBezTo>
                  <a:cubicBezTo>
                    <a:pt x="1273959" y="683125"/>
                    <a:pt x="1237372" y="719661"/>
                    <a:pt x="1195812" y="745361"/>
                  </a:cubicBezTo>
                  <a:cubicBezTo>
                    <a:pt x="1185903" y="751499"/>
                    <a:pt x="1175462" y="757226"/>
                    <a:pt x="1165346" y="762764"/>
                  </a:cubicBezTo>
                  <a:cubicBezTo>
                    <a:pt x="1138051" y="777731"/>
                    <a:pt x="1109830" y="793213"/>
                    <a:pt x="1090079" y="817868"/>
                  </a:cubicBezTo>
                  <a:cubicBezTo>
                    <a:pt x="1072780" y="839471"/>
                    <a:pt x="1063059" y="866851"/>
                    <a:pt x="1053681" y="893306"/>
                  </a:cubicBezTo>
                  <a:cubicBezTo>
                    <a:pt x="1049617" y="904741"/>
                    <a:pt x="1045434" y="916572"/>
                    <a:pt x="1040667" y="927853"/>
                  </a:cubicBezTo>
                  <a:cubicBezTo>
                    <a:pt x="1023797" y="967801"/>
                    <a:pt x="997308" y="1004388"/>
                    <a:pt x="964064" y="1033689"/>
                  </a:cubicBezTo>
                  <a:cubicBezTo>
                    <a:pt x="931179" y="1062681"/>
                    <a:pt x="892346" y="1083975"/>
                    <a:pt x="851781" y="1095257"/>
                  </a:cubicBezTo>
                  <a:cubicBezTo>
                    <a:pt x="837379" y="1099251"/>
                    <a:pt x="822686" y="1102012"/>
                    <a:pt x="808130" y="1103452"/>
                  </a:cubicBezTo>
                  <a:cubicBezTo>
                    <a:pt x="793282" y="1104909"/>
                    <a:pt x="778126" y="1105149"/>
                    <a:pt x="763450" y="1105389"/>
                  </a:cubicBezTo>
                  <a:cubicBezTo>
                    <a:pt x="738281" y="1105784"/>
                    <a:pt x="712238" y="1106212"/>
                    <a:pt x="687703" y="1112899"/>
                  </a:cubicBezTo>
                  <a:lnTo>
                    <a:pt x="687000" y="1113087"/>
                  </a:lnTo>
                  <a:cubicBezTo>
                    <a:pt x="649864" y="1123409"/>
                    <a:pt x="617529" y="1147566"/>
                    <a:pt x="586273" y="1170917"/>
                  </a:cubicBezTo>
                  <a:cubicBezTo>
                    <a:pt x="570208" y="1182919"/>
                    <a:pt x="553595" y="1195332"/>
                    <a:pt x="536381" y="1205859"/>
                  </a:cubicBezTo>
                  <a:cubicBezTo>
                    <a:pt x="509927" y="1222044"/>
                    <a:pt x="480677" y="1234663"/>
                    <a:pt x="449456" y="1243338"/>
                  </a:cubicBezTo>
                  <a:lnTo>
                    <a:pt x="449456" y="1243338"/>
                  </a:lnTo>
                  <a:cubicBezTo>
                    <a:pt x="334242" y="1275416"/>
                    <a:pt x="206032" y="1250264"/>
                    <a:pt x="119621" y="1228559"/>
                  </a:cubicBezTo>
                  <a:moveTo>
                    <a:pt x="686246" y="1106984"/>
                  </a:moveTo>
                  <a:cubicBezTo>
                    <a:pt x="711466" y="1100108"/>
                    <a:pt x="737852" y="1099680"/>
                    <a:pt x="763364" y="1099268"/>
                  </a:cubicBezTo>
                  <a:cubicBezTo>
                    <a:pt x="777920" y="1099029"/>
                    <a:pt x="792973" y="1098789"/>
                    <a:pt x="807581" y="1097348"/>
                  </a:cubicBezTo>
                  <a:cubicBezTo>
                    <a:pt x="821828" y="1095942"/>
                    <a:pt x="836196" y="1093250"/>
                    <a:pt x="850289" y="1089325"/>
                  </a:cubicBezTo>
                  <a:cubicBezTo>
                    <a:pt x="931196" y="1066830"/>
                    <a:pt x="1002091" y="1004011"/>
                    <a:pt x="1035318" y="925367"/>
                  </a:cubicBezTo>
                  <a:cubicBezTo>
                    <a:pt x="1040016" y="914257"/>
                    <a:pt x="1044182" y="902512"/>
                    <a:pt x="1048211" y="891163"/>
                  </a:cubicBezTo>
                  <a:cubicBezTo>
                    <a:pt x="1057778" y="864211"/>
                    <a:pt x="1067671" y="836333"/>
                    <a:pt x="1085621" y="813907"/>
                  </a:cubicBezTo>
                  <a:cubicBezTo>
                    <a:pt x="1106110" y="788327"/>
                    <a:pt x="1134862" y="772554"/>
                    <a:pt x="1162654" y="757311"/>
                  </a:cubicBezTo>
                  <a:cubicBezTo>
                    <a:pt x="1172684" y="751808"/>
                    <a:pt x="1183074" y="746116"/>
                    <a:pt x="1192846" y="740063"/>
                  </a:cubicBezTo>
                  <a:cubicBezTo>
                    <a:pt x="1275399" y="689006"/>
                    <a:pt x="1335064" y="595428"/>
                    <a:pt x="1348540" y="495816"/>
                  </a:cubicBezTo>
                  <a:cubicBezTo>
                    <a:pt x="1350014" y="484877"/>
                    <a:pt x="1351009" y="473613"/>
                    <a:pt x="1351969" y="462743"/>
                  </a:cubicBezTo>
                  <a:cubicBezTo>
                    <a:pt x="1353718" y="443010"/>
                    <a:pt x="1355518" y="422607"/>
                    <a:pt x="1360284" y="402993"/>
                  </a:cubicBezTo>
                  <a:cubicBezTo>
                    <a:pt x="1374704" y="343774"/>
                    <a:pt x="1414514" y="296077"/>
                    <a:pt x="1453022" y="249940"/>
                  </a:cubicBezTo>
                  <a:cubicBezTo>
                    <a:pt x="1493330" y="201659"/>
                    <a:pt x="1535009" y="151716"/>
                    <a:pt x="1545965" y="89394"/>
                  </a:cubicBezTo>
                  <a:cubicBezTo>
                    <a:pt x="1548400" y="75558"/>
                    <a:pt x="1551897" y="41216"/>
                    <a:pt x="1531906" y="21157"/>
                  </a:cubicBezTo>
                  <a:cubicBezTo>
                    <a:pt x="1516115" y="5297"/>
                    <a:pt x="1491238" y="2126"/>
                    <a:pt x="1453622" y="11178"/>
                  </a:cubicBezTo>
                  <a:cubicBezTo>
                    <a:pt x="1447621" y="12618"/>
                    <a:pt x="1441655" y="14161"/>
                    <a:pt x="1435877" y="15773"/>
                  </a:cubicBezTo>
                  <a:cubicBezTo>
                    <a:pt x="1382264" y="30672"/>
                    <a:pt x="1337242" y="53080"/>
                    <a:pt x="1302077" y="82381"/>
                  </a:cubicBezTo>
                  <a:cubicBezTo>
                    <a:pt x="1269827" y="109248"/>
                    <a:pt x="1243201" y="143949"/>
                    <a:pt x="1217467" y="177502"/>
                  </a:cubicBezTo>
                  <a:cubicBezTo>
                    <a:pt x="1186400" y="218016"/>
                    <a:pt x="1154270" y="259901"/>
                    <a:pt x="1111939" y="288379"/>
                  </a:cubicBezTo>
                  <a:cubicBezTo>
                    <a:pt x="1074923" y="313290"/>
                    <a:pt x="1032369" y="326338"/>
                    <a:pt x="995387" y="336608"/>
                  </a:cubicBezTo>
                  <a:cubicBezTo>
                    <a:pt x="988358" y="338562"/>
                    <a:pt x="981294" y="340465"/>
                    <a:pt x="974248" y="342385"/>
                  </a:cubicBezTo>
                  <a:cubicBezTo>
                    <a:pt x="967201" y="344288"/>
                    <a:pt x="960137" y="346192"/>
                    <a:pt x="953091" y="348163"/>
                  </a:cubicBezTo>
                  <a:cubicBezTo>
                    <a:pt x="922213" y="356753"/>
                    <a:pt x="889517" y="366868"/>
                    <a:pt x="859770" y="382573"/>
                  </a:cubicBezTo>
                  <a:cubicBezTo>
                    <a:pt x="799951" y="414154"/>
                    <a:pt x="751637" y="468041"/>
                    <a:pt x="704917" y="520145"/>
                  </a:cubicBezTo>
                  <a:cubicBezTo>
                    <a:pt x="647310" y="584404"/>
                    <a:pt x="587731" y="650841"/>
                    <a:pt x="507149" y="673232"/>
                  </a:cubicBezTo>
                  <a:cubicBezTo>
                    <a:pt x="504217" y="674055"/>
                    <a:pt x="501217" y="674810"/>
                    <a:pt x="498268" y="675513"/>
                  </a:cubicBezTo>
                  <a:cubicBezTo>
                    <a:pt x="480831" y="679593"/>
                    <a:pt x="462812" y="681428"/>
                    <a:pt x="445410" y="683194"/>
                  </a:cubicBezTo>
                  <a:cubicBezTo>
                    <a:pt x="431608" y="684600"/>
                    <a:pt x="417344" y="686057"/>
                    <a:pt x="403542" y="688612"/>
                  </a:cubicBezTo>
                  <a:cubicBezTo>
                    <a:pt x="396598" y="689898"/>
                    <a:pt x="389603" y="691509"/>
                    <a:pt x="382779" y="693412"/>
                  </a:cubicBezTo>
                  <a:cubicBezTo>
                    <a:pt x="291191" y="718872"/>
                    <a:pt x="225148" y="794876"/>
                    <a:pt x="161283" y="868377"/>
                  </a:cubicBezTo>
                  <a:cubicBezTo>
                    <a:pt x="145853" y="886139"/>
                    <a:pt x="129891" y="904501"/>
                    <a:pt x="114049" y="921543"/>
                  </a:cubicBezTo>
                  <a:cubicBezTo>
                    <a:pt x="88005" y="949558"/>
                    <a:pt x="58499" y="982665"/>
                    <a:pt x="38079" y="1021362"/>
                  </a:cubicBezTo>
                  <a:cubicBezTo>
                    <a:pt x="29815" y="1037015"/>
                    <a:pt x="26403" y="1062184"/>
                    <a:pt x="23111" y="1086530"/>
                  </a:cubicBezTo>
                  <a:cubicBezTo>
                    <a:pt x="19580" y="1112607"/>
                    <a:pt x="16219" y="1137296"/>
                    <a:pt x="6995" y="1149332"/>
                  </a:cubicBezTo>
                  <a:cubicBezTo>
                    <a:pt x="12996" y="1161745"/>
                    <a:pt x="21808" y="1173592"/>
                    <a:pt x="31958" y="1182885"/>
                  </a:cubicBezTo>
                  <a:cubicBezTo>
                    <a:pt x="56098" y="1204985"/>
                    <a:pt x="87851" y="1214277"/>
                    <a:pt x="120992" y="1222593"/>
                  </a:cubicBezTo>
                  <a:cubicBezTo>
                    <a:pt x="206786" y="1244144"/>
                    <a:pt x="334019" y="1269124"/>
                    <a:pt x="447965" y="1237457"/>
                  </a:cubicBezTo>
                  <a:cubicBezTo>
                    <a:pt x="478671" y="1228919"/>
                    <a:pt x="507441" y="1216523"/>
                    <a:pt x="533432" y="1200613"/>
                  </a:cubicBezTo>
                  <a:cubicBezTo>
                    <a:pt x="550406" y="1190223"/>
                    <a:pt x="566917" y="1177896"/>
                    <a:pt x="582879" y="1165963"/>
                  </a:cubicBezTo>
                  <a:cubicBezTo>
                    <a:pt x="614563" y="1142285"/>
                    <a:pt x="647344" y="1117802"/>
                    <a:pt x="685509" y="1107207"/>
                  </a:cubicBezTo>
                  <a:lnTo>
                    <a:pt x="686246" y="1106984"/>
                  </a:lnTo>
                </a:path>
              </a:pathLst>
            </a:custGeom>
            <a:solidFill>
              <a:srgbClr val="068074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6E5C105A-8A68-6AE3-C3A6-BFF9FB7A5943}"/>
                </a:ext>
              </a:extLst>
            </p:cNvPr>
            <p:cNvSpPr/>
            <p:nvPr/>
          </p:nvSpPr>
          <p:spPr>
            <a:xfrm>
              <a:off x="4336411" y="4422715"/>
              <a:ext cx="1860499" cy="1449923"/>
            </a:xfrm>
            <a:custGeom>
              <a:avLst/>
              <a:gdLst>
                <a:gd name="connsiteX0" fmla="*/ 1618 w 1395374"/>
                <a:gd name="connsiteY0" fmla="*/ 1076953 h 1087442"/>
                <a:gd name="connsiteX1" fmla="*/ 274087 w 1395374"/>
                <a:gd name="connsiteY1" fmla="*/ 906874 h 1087442"/>
                <a:gd name="connsiteX2" fmla="*/ 584480 w 1395374"/>
                <a:gd name="connsiteY2" fmla="*/ 798980 h 1087442"/>
                <a:gd name="connsiteX3" fmla="*/ 673308 w 1395374"/>
                <a:gd name="connsiteY3" fmla="*/ 747391 h 1087442"/>
                <a:gd name="connsiteX4" fmla="*/ 660775 w 1395374"/>
                <a:gd name="connsiteY4" fmla="*/ 721759 h 1087442"/>
                <a:gd name="connsiteX5" fmla="*/ 676274 w 1395374"/>
                <a:gd name="connsiteY5" fmla="*/ 599653 h 1087442"/>
                <a:gd name="connsiteX6" fmla="*/ 657603 w 1395374"/>
                <a:gd name="connsiteY6" fmla="*/ 517717 h 1087442"/>
                <a:gd name="connsiteX7" fmla="*/ 665781 w 1395374"/>
                <a:gd name="connsiteY7" fmla="*/ 508921 h 1087442"/>
                <a:gd name="connsiteX8" fmla="*/ 681263 w 1395374"/>
                <a:gd name="connsiteY8" fmla="*/ 629468 h 1087442"/>
                <a:gd name="connsiteX9" fmla="*/ 682566 w 1395374"/>
                <a:gd name="connsiteY9" fmla="*/ 740687 h 1087442"/>
                <a:gd name="connsiteX10" fmla="*/ 840506 w 1395374"/>
                <a:gd name="connsiteY10" fmla="*/ 588937 h 1087442"/>
                <a:gd name="connsiteX11" fmla="*/ 984061 w 1395374"/>
                <a:gd name="connsiteY11" fmla="*/ 409446 h 1087442"/>
                <a:gd name="connsiteX12" fmla="*/ 975472 w 1395374"/>
                <a:gd name="connsiteY12" fmla="*/ 385015 h 1087442"/>
                <a:gd name="connsiteX13" fmla="*/ 992291 w 1395374"/>
                <a:gd name="connsiteY13" fmla="*/ 261742 h 1087442"/>
                <a:gd name="connsiteX14" fmla="*/ 985210 w 1395374"/>
                <a:gd name="connsiteY14" fmla="*/ 170856 h 1087442"/>
                <a:gd name="connsiteX15" fmla="*/ 995274 w 1395374"/>
                <a:gd name="connsiteY15" fmla="*/ 164564 h 1087442"/>
                <a:gd name="connsiteX16" fmla="*/ 1010242 w 1395374"/>
                <a:gd name="connsiteY16" fmla="*/ 226578 h 1087442"/>
                <a:gd name="connsiteX17" fmla="*/ 997349 w 1395374"/>
                <a:gd name="connsiteY17" fmla="*/ 286414 h 1087442"/>
                <a:gd name="connsiteX18" fmla="*/ 991897 w 1395374"/>
                <a:gd name="connsiteY18" fmla="*/ 399142 h 1087442"/>
                <a:gd name="connsiteX19" fmla="*/ 1042200 w 1395374"/>
                <a:gd name="connsiteY19" fmla="*/ 332414 h 1087442"/>
                <a:gd name="connsiteX20" fmla="*/ 1386369 w 1395374"/>
                <a:gd name="connsiteY20" fmla="*/ 624 h 1087442"/>
                <a:gd name="connsiteX21" fmla="*/ 1392352 w 1395374"/>
                <a:gd name="connsiteY21" fmla="*/ 11185 h 1087442"/>
                <a:gd name="connsiteX22" fmla="*/ 1148893 w 1395374"/>
                <a:gd name="connsiteY22" fmla="*/ 216102 h 1087442"/>
                <a:gd name="connsiteX23" fmla="*/ 998172 w 1395374"/>
                <a:gd name="connsiteY23" fmla="*/ 410938 h 1087442"/>
                <a:gd name="connsiteX24" fmla="*/ 1064283 w 1395374"/>
                <a:gd name="connsiteY24" fmla="*/ 433809 h 1087442"/>
                <a:gd name="connsiteX25" fmla="*/ 1154585 w 1395374"/>
                <a:gd name="connsiteY25" fmla="*/ 409875 h 1087442"/>
                <a:gd name="connsiteX26" fmla="*/ 1193316 w 1395374"/>
                <a:gd name="connsiteY26" fmla="*/ 397290 h 1087442"/>
                <a:gd name="connsiteX27" fmla="*/ 1196556 w 1395374"/>
                <a:gd name="connsiteY27" fmla="*/ 409103 h 1087442"/>
                <a:gd name="connsiteX28" fmla="*/ 1113146 w 1395374"/>
                <a:gd name="connsiteY28" fmla="*/ 436175 h 1087442"/>
                <a:gd name="connsiteX29" fmla="*/ 1027061 w 1395374"/>
                <a:gd name="connsiteY29" fmla="*/ 444148 h 1087442"/>
                <a:gd name="connsiteX30" fmla="*/ 991005 w 1395374"/>
                <a:gd name="connsiteY30" fmla="*/ 420402 h 1087442"/>
                <a:gd name="connsiteX31" fmla="*/ 950251 w 1395374"/>
                <a:gd name="connsiteY31" fmla="*/ 473054 h 1087442"/>
                <a:gd name="connsiteX32" fmla="*/ 727589 w 1395374"/>
                <a:gd name="connsiteY32" fmla="*/ 720576 h 1087442"/>
                <a:gd name="connsiteX33" fmla="*/ 690830 w 1395374"/>
                <a:gd name="connsiteY33" fmla="*/ 749637 h 1087442"/>
                <a:gd name="connsiteX34" fmla="*/ 761691 w 1395374"/>
                <a:gd name="connsiteY34" fmla="*/ 771274 h 1087442"/>
                <a:gd name="connsiteX35" fmla="*/ 858457 w 1395374"/>
                <a:gd name="connsiteY35" fmla="*/ 763353 h 1087442"/>
                <a:gd name="connsiteX36" fmla="*/ 898611 w 1395374"/>
                <a:gd name="connsiteY36" fmla="*/ 759050 h 1087442"/>
                <a:gd name="connsiteX37" fmla="*/ 898885 w 1395374"/>
                <a:gd name="connsiteY37" fmla="*/ 771343 h 1087442"/>
                <a:gd name="connsiteX38" fmla="*/ 718502 w 1395374"/>
                <a:gd name="connsiteY38" fmla="*/ 777446 h 1087442"/>
                <a:gd name="connsiteX39" fmla="*/ 681281 w 1395374"/>
                <a:gd name="connsiteY39" fmla="*/ 756495 h 1087442"/>
                <a:gd name="connsiteX40" fmla="*/ 590446 w 1395374"/>
                <a:gd name="connsiteY40" fmla="*/ 809491 h 1087442"/>
                <a:gd name="connsiteX41" fmla="*/ 439159 w 1395374"/>
                <a:gd name="connsiteY41" fmla="*/ 865435 h 1087442"/>
                <a:gd name="connsiteX42" fmla="*/ 9968 w 1395374"/>
                <a:gd name="connsiteY42" fmla="*/ 1085508 h 1087442"/>
                <a:gd name="connsiteX43" fmla="*/ 1618 w 1395374"/>
                <a:gd name="connsiteY43" fmla="*/ 1076953 h 10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95374" h="1087442">
                  <a:moveTo>
                    <a:pt x="1618" y="1076953"/>
                  </a:moveTo>
                  <a:cubicBezTo>
                    <a:pt x="75770" y="993971"/>
                    <a:pt x="173085" y="943924"/>
                    <a:pt x="274087" y="906874"/>
                  </a:cubicBezTo>
                  <a:cubicBezTo>
                    <a:pt x="376871" y="869172"/>
                    <a:pt x="484387" y="844586"/>
                    <a:pt x="584480" y="798980"/>
                  </a:cubicBezTo>
                  <a:cubicBezTo>
                    <a:pt x="615804" y="784699"/>
                    <a:pt x="645328" y="767228"/>
                    <a:pt x="673308" y="747391"/>
                  </a:cubicBezTo>
                  <a:cubicBezTo>
                    <a:pt x="667822" y="740002"/>
                    <a:pt x="663535" y="731464"/>
                    <a:pt x="660775" y="721759"/>
                  </a:cubicBezTo>
                  <a:cubicBezTo>
                    <a:pt x="649168" y="680852"/>
                    <a:pt x="668285" y="639223"/>
                    <a:pt x="676274" y="599653"/>
                  </a:cubicBezTo>
                  <a:cubicBezTo>
                    <a:pt x="682395" y="569392"/>
                    <a:pt x="680560" y="539611"/>
                    <a:pt x="657603" y="517717"/>
                  </a:cubicBezTo>
                  <a:cubicBezTo>
                    <a:pt x="652014" y="512385"/>
                    <a:pt x="660209" y="503606"/>
                    <a:pt x="665781" y="508921"/>
                  </a:cubicBezTo>
                  <a:cubicBezTo>
                    <a:pt x="699969" y="541531"/>
                    <a:pt x="692219" y="587497"/>
                    <a:pt x="681263" y="629468"/>
                  </a:cubicBezTo>
                  <a:cubicBezTo>
                    <a:pt x="672022" y="664941"/>
                    <a:pt x="658358" y="708163"/>
                    <a:pt x="682566" y="740687"/>
                  </a:cubicBezTo>
                  <a:cubicBezTo>
                    <a:pt x="740962" y="697688"/>
                    <a:pt x="792689" y="644521"/>
                    <a:pt x="840506" y="588937"/>
                  </a:cubicBezTo>
                  <a:cubicBezTo>
                    <a:pt x="890398" y="530919"/>
                    <a:pt x="937633" y="470516"/>
                    <a:pt x="984061" y="409446"/>
                  </a:cubicBezTo>
                  <a:cubicBezTo>
                    <a:pt x="980186" y="401988"/>
                    <a:pt x="977306" y="393741"/>
                    <a:pt x="975472" y="385015"/>
                  </a:cubicBezTo>
                  <a:cubicBezTo>
                    <a:pt x="966316" y="341861"/>
                    <a:pt x="981215" y="302598"/>
                    <a:pt x="992291" y="261742"/>
                  </a:cubicBezTo>
                  <a:cubicBezTo>
                    <a:pt x="1000829" y="230195"/>
                    <a:pt x="1001275" y="199917"/>
                    <a:pt x="985210" y="170856"/>
                  </a:cubicBezTo>
                  <a:cubicBezTo>
                    <a:pt x="981421" y="164015"/>
                    <a:pt x="991468" y="157689"/>
                    <a:pt x="995274" y="164564"/>
                  </a:cubicBezTo>
                  <a:cubicBezTo>
                    <a:pt x="1005852" y="183698"/>
                    <a:pt x="1011202" y="204426"/>
                    <a:pt x="1010242" y="226578"/>
                  </a:cubicBezTo>
                  <a:cubicBezTo>
                    <a:pt x="1009350" y="247117"/>
                    <a:pt x="1003212" y="266971"/>
                    <a:pt x="997349" y="286414"/>
                  </a:cubicBezTo>
                  <a:cubicBezTo>
                    <a:pt x="986564" y="322161"/>
                    <a:pt x="976586" y="363377"/>
                    <a:pt x="991897" y="399142"/>
                  </a:cubicBezTo>
                  <a:cubicBezTo>
                    <a:pt x="1008716" y="376939"/>
                    <a:pt x="1025466" y="354668"/>
                    <a:pt x="1042200" y="332414"/>
                  </a:cubicBezTo>
                  <a:cubicBezTo>
                    <a:pt x="1138144" y="204752"/>
                    <a:pt x="1242385" y="70044"/>
                    <a:pt x="1386369" y="624"/>
                  </a:cubicBezTo>
                  <a:cubicBezTo>
                    <a:pt x="1393141" y="-2651"/>
                    <a:pt x="1399227" y="7876"/>
                    <a:pt x="1392352" y="11185"/>
                  </a:cubicBezTo>
                  <a:cubicBezTo>
                    <a:pt x="1296495" y="57408"/>
                    <a:pt x="1218314" y="134200"/>
                    <a:pt x="1148893" y="216102"/>
                  </a:cubicBezTo>
                  <a:cubicBezTo>
                    <a:pt x="1095881" y="278647"/>
                    <a:pt x="1047703" y="345375"/>
                    <a:pt x="998172" y="410938"/>
                  </a:cubicBezTo>
                  <a:cubicBezTo>
                    <a:pt x="1013036" y="432712"/>
                    <a:pt x="1040040" y="436021"/>
                    <a:pt x="1064283" y="433809"/>
                  </a:cubicBezTo>
                  <a:cubicBezTo>
                    <a:pt x="1095195" y="430998"/>
                    <a:pt x="1125285" y="419973"/>
                    <a:pt x="1154585" y="409875"/>
                  </a:cubicBezTo>
                  <a:cubicBezTo>
                    <a:pt x="1167427" y="405451"/>
                    <a:pt x="1180251" y="400925"/>
                    <a:pt x="1193316" y="397290"/>
                  </a:cubicBezTo>
                  <a:cubicBezTo>
                    <a:pt x="1200603" y="395267"/>
                    <a:pt x="1203860" y="407063"/>
                    <a:pt x="1196556" y="409103"/>
                  </a:cubicBezTo>
                  <a:cubicBezTo>
                    <a:pt x="1168421" y="416922"/>
                    <a:pt x="1141212" y="428066"/>
                    <a:pt x="1113146" y="436175"/>
                  </a:cubicBezTo>
                  <a:cubicBezTo>
                    <a:pt x="1085628" y="444113"/>
                    <a:pt x="1055453" y="450783"/>
                    <a:pt x="1027061" y="444148"/>
                  </a:cubicBezTo>
                  <a:cubicBezTo>
                    <a:pt x="1011768" y="440581"/>
                    <a:pt x="999783" y="432009"/>
                    <a:pt x="991005" y="420402"/>
                  </a:cubicBezTo>
                  <a:cubicBezTo>
                    <a:pt x="977580" y="438095"/>
                    <a:pt x="964036" y="455686"/>
                    <a:pt x="950251" y="473054"/>
                  </a:cubicBezTo>
                  <a:cubicBezTo>
                    <a:pt x="881140" y="560168"/>
                    <a:pt x="811960" y="649030"/>
                    <a:pt x="727589" y="720576"/>
                  </a:cubicBezTo>
                  <a:cubicBezTo>
                    <a:pt x="715639" y="730709"/>
                    <a:pt x="703380" y="740396"/>
                    <a:pt x="690830" y="749637"/>
                  </a:cubicBezTo>
                  <a:cubicBezTo>
                    <a:pt x="709793" y="766542"/>
                    <a:pt x="737705" y="770417"/>
                    <a:pt x="761691" y="771274"/>
                  </a:cubicBezTo>
                  <a:cubicBezTo>
                    <a:pt x="794078" y="772423"/>
                    <a:pt x="826430" y="767657"/>
                    <a:pt x="858457" y="763353"/>
                  </a:cubicBezTo>
                  <a:cubicBezTo>
                    <a:pt x="871796" y="761570"/>
                    <a:pt x="885169" y="759701"/>
                    <a:pt x="898611" y="759050"/>
                  </a:cubicBezTo>
                  <a:cubicBezTo>
                    <a:pt x="906172" y="758690"/>
                    <a:pt x="906411" y="770983"/>
                    <a:pt x="898885" y="771343"/>
                  </a:cubicBezTo>
                  <a:cubicBezTo>
                    <a:pt x="839083" y="774172"/>
                    <a:pt x="778013" y="794214"/>
                    <a:pt x="718502" y="777446"/>
                  </a:cubicBezTo>
                  <a:cubicBezTo>
                    <a:pt x="704203" y="773417"/>
                    <a:pt x="691430" y="766388"/>
                    <a:pt x="681281" y="756495"/>
                  </a:cubicBezTo>
                  <a:cubicBezTo>
                    <a:pt x="652528" y="776864"/>
                    <a:pt x="622250" y="794746"/>
                    <a:pt x="590446" y="809491"/>
                  </a:cubicBezTo>
                  <a:cubicBezTo>
                    <a:pt x="541566" y="832156"/>
                    <a:pt x="490182" y="849009"/>
                    <a:pt x="439159" y="865435"/>
                  </a:cubicBezTo>
                  <a:cubicBezTo>
                    <a:pt x="286157" y="914675"/>
                    <a:pt x="123365" y="958618"/>
                    <a:pt x="9968" y="1085508"/>
                  </a:cubicBezTo>
                  <a:cubicBezTo>
                    <a:pt x="4842" y="1091320"/>
                    <a:pt x="-3542" y="1082730"/>
                    <a:pt x="1618" y="1076953"/>
                  </a:cubicBezTo>
                  <a:close/>
                </a:path>
              </a:pathLst>
            </a:custGeom>
            <a:solidFill>
              <a:srgbClr val="7AB9B3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0F842E98-24B3-D7D5-04F2-512F85115BB8}"/>
                </a:ext>
              </a:extLst>
            </p:cNvPr>
            <p:cNvSpPr/>
            <p:nvPr/>
          </p:nvSpPr>
          <p:spPr>
            <a:xfrm>
              <a:off x="4058312" y="3535174"/>
              <a:ext cx="1805848" cy="2278949"/>
            </a:xfrm>
            <a:custGeom>
              <a:avLst/>
              <a:gdLst>
                <a:gd name="connsiteX0" fmla="*/ 111866 w 1354386"/>
                <a:gd name="connsiteY0" fmla="*/ 1704032 h 1709212"/>
                <a:gd name="connsiteX1" fmla="*/ 23861 w 1354386"/>
                <a:gd name="connsiteY1" fmla="*/ 1663759 h 1709212"/>
                <a:gd name="connsiteX2" fmla="*/ 10745 w 1354386"/>
                <a:gd name="connsiteY2" fmla="*/ 1545732 h 1709212"/>
                <a:gd name="connsiteX3" fmla="*/ 96521 w 1354386"/>
                <a:gd name="connsiteY3" fmla="*/ 1158170 h 1709212"/>
                <a:gd name="connsiteX4" fmla="*/ 242939 w 1354386"/>
                <a:gd name="connsiteY4" fmla="*/ 893434 h 1709212"/>
                <a:gd name="connsiteX5" fmla="*/ 372436 w 1354386"/>
                <a:gd name="connsiteY5" fmla="*/ 794936 h 1709212"/>
                <a:gd name="connsiteX6" fmla="*/ 551052 w 1354386"/>
                <a:gd name="connsiteY6" fmla="*/ 457522 h 1709212"/>
                <a:gd name="connsiteX7" fmla="*/ 655431 w 1354386"/>
                <a:gd name="connsiteY7" fmla="*/ 372586 h 1709212"/>
                <a:gd name="connsiteX8" fmla="*/ 779629 w 1354386"/>
                <a:gd name="connsiteY8" fmla="*/ 328849 h 1709212"/>
                <a:gd name="connsiteX9" fmla="*/ 890095 w 1354386"/>
                <a:gd name="connsiteY9" fmla="*/ 239969 h 1709212"/>
                <a:gd name="connsiteX10" fmla="*/ 1001914 w 1354386"/>
                <a:gd name="connsiteY10" fmla="*/ 211954 h 1709212"/>
                <a:gd name="connsiteX11" fmla="*/ 1114403 w 1354386"/>
                <a:gd name="connsiteY11" fmla="*/ 120074 h 1709212"/>
                <a:gd name="connsiteX12" fmla="*/ 1188366 w 1354386"/>
                <a:gd name="connsiteY12" fmla="*/ 30783 h 1709212"/>
                <a:gd name="connsiteX13" fmla="*/ 1293482 w 1354386"/>
                <a:gd name="connsiteY13" fmla="*/ 5666 h 1709212"/>
                <a:gd name="connsiteX14" fmla="*/ 1352872 w 1354386"/>
                <a:gd name="connsiteY14" fmla="*/ 156267 h 1709212"/>
                <a:gd name="connsiteX15" fmla="*/ 1293911 w 1354386"/>
                <a:gd name="connsiteY15" fmla="*/ 323963 h 1709212"/>
                <a:gd name="connsiteX16" fmla="*/ 1238190 w 1354386"/>
                <a:gd name="connsiteY16" fmla="*/ 419289 h 1709212"/>
                <a:gd name="connsiteX17" fmla="*/ 1124398 w 1354386"/>
                <a:gd name="connsiteY17" fmla="*/ 711508 h 1709212"/>
                <a:gd name="connsiteX18" fmla="*/ 1081759 w 1354386"/>
                <a:gd name="connsiteY18" fmla="*/ 745609 h 1709212"/>
                <a:gd name="connsiteX19" fmla="*/ 1019128 w 1354386"/>
                <a:gd name="connsiteY19" fmla="*/ 946138 h 1709212"/>
                <a:gd name="connsiteX20" fmla="*/ 878179 w 1354386"/>
                <a:gd name="connsiteY20" fmla="*/ 1115959 h 1709212"/>
                <a:gd name="connsiteX21" fmla="*/ 801386 w 1354386"/>
                <a:gd name="connsiteY21" fmla="*/ 1154158 h 1709212"/>
                <a:gd name="connsiteX22" fmla="*/ 677068 w 1354386"/>
                <a:gd name="connsiteY22" fmla="*/ 1354343 h 1709212"/>
                <a:gd name="connsiteX23" fmla="*/ 520980 w 1354386"/>
                <a:gd name="connsiteY23" fmla="*/ 1558591 h 1709212"/>
                <a:gd name="connsiteX24" fmla="*/ 183772 w 1354386"/>
                <a:gd name="connsiteY24" fmla="*/ 1708953 h 1709212"/>
                <a:gd name="connsiteX25" fmla="*/ 111866 w 1354386"/>
                <a:gd name="connsiteY25" fmla="*/ 1704032 h 1709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54386" h="1709212">
                  <a:moveTo>
                    <a:pt x="111866" y="1704032"/>
                  </a:moveTo>
                  <a:cubicBezTo>
                    <a:pt x="78690" y="1697894"/>
                    <a:pt x="46252" y="1685619"/>
                    <a:pt x="23861" y="1663759"/>
                  </a:cubicBezTo>
                  <a:cubicBezTo>
                    <a:pt x="-12710" y="1628063"/>
                    <a:pt x="1178" y="1591407"/>
                    <a:pt x="10745" y="1545732"/>
                  </a:cubicBezTo>
                  <a:cubicBezTo>
                    <a:pt x="38074" y="1415413"/>
                    <a:pt x="60122" y="1286569"/>
                    <a:pt x="96521" y="1158170"/>
                  </a:cubicBezTo>
                  <a:cubicBezTo>
                    <a:pt x="124656" y="1058866"/>
                    <a:pt x="166678" y="959167"/>
                    <a:pt x="242939" y="893434"/>
                  </a:cubicBezTo>
                  <a:cubicBezTo>
                    <a:pt x="284190" y="857875"/>
                    <a:pt x="333894" y="833700"/>
                    <a:pt x="372436" y="794936"/>
                  </a:cubicBezTo>
                  <a:cubicBezTo>
                    <a:pt x="461487" y="705370"/>
                    <a:pt x="473403" y="558112"/>
                    <a:pt x="551052" y="457522"/>
                  </a:cubicBezTo>
                  <a:cubicBezTo>
                    <a:pt x="576838" y="424124"/>
                    <a:pt x="615552" y="386165"/>
                    <a:pt x="655431" y="372586"/>
                  </a:cubicBezTo>
                  <a:cubicBezTo>
                    <a:pt x="701277" y="356984"/>
                    <a:pt x="738464" y="363396"/>
                    <a:pt x="779629" y="328849"/>
                  </a:cubicBezTo>
                  <a:cubicBezTo>
                    <a:pt x="816028" y="298297"/>
                    <a:pt x="847044" y="258726"/>
                    <a:pt x="890095" y="239969"/>
                  </a:cubicBezTo>
                  <a:cubicBezTo>
                    <a:pt x="925550" y="224522"/>
                    <a:pt x="965567" y="224933"/>
                    <a:pt x="1001914" y="211954"/>
                  </a:cubicBezTo>
                  <a:cubicBezTo>
                    <a:pt x="1047503" y="195666"/>
                    <a:pt x="1084176" y="159439"/>
                    <a:pt x="1114403" y="120074"/>
                  </a:cubicBezTo>
                  <a:cubicBezTo>
                    <a:pt x="1138029" y="89282"/>
                    <a:pt x="1159048" y="55592"/>
                    <a:pt x="1188366" y="30783"/>
                  </a:cubicBezTo>
                  <a:cubicBezTo>
                    <a:pt x="1217701" y="5974"/>
                    <a:pt x="1258404" y="-8719"/>
                    <a:pt x="1293482" y="5666"/>
                  </a:cubicBezTo>
                  <a:cubicBezTo>
                    <a:pt x="1345449" y="26977"/>
                    <a:pt x="1359456" y="98094"/>
                    <a:pt x="1352872" y="156267"/>
                  </a:cubicBezTo>
                  <a:cubicBezTo>
                    <a:pt x="1346100" y="215983"/>
                    <a:pt x="1325732" y="273968"/>
                    <a:pt x="1293911" y="323963"/>
                  </a:cubicBezTo>
                  <a:cubicBezTo>
                    <a:pt x="1274108" y="355081"/>
                    <a:pt x="1249625" y="383850"/>
                    <a:pt x="1238190" y="419289"/>
                  </a:cubicBezTo>
                  <a:cubicBezTo>
                    <a:pt x="1205065" y="521833"/>
                    <a:pt x="1217684" y="639413"/>
                    <a:pt x="1124398" y="711508"/>
                  </a:cubicBezTo>
                  <a:cubicBezTo>
                    <a:pt x="1109979" y="722652"/>
                    <a:pt x="1094069" y="731979"/>
                    <a:pt x="1081759" y="745609"/>
                  </a:cubicBezTo>
                  <a:cubicBezTo>
                    <a:pt x="1030444" y="802377"/>
                    <a:pt x="1043542" y="880164"/>
                    <a:pt x="1019128" y="946138"/>
                  </a:cubicBezTo>
                  <a:cubicBezTo>
                    <a:pt x="993359" y="1015815"/>
                    <a:pt x="942233" y="1082166"/>
                    <a:pt x="878179" y="1115959"/>
                  </a:cubicBezTo>
                  <a:cubicBezTo>
                    <a:pt x="852839" y="1129332"/>
                    <a:pt x="825167" y="1137938"/>
                    <a:pt x="801386" y="1154158"/>
                  </a:cubicBezTo>
                  <a:cubicBezTo>
                    <a:pt x="735207" y="1199300"/>
                    <a:pt x="714770" y="1286277"/>
                    <a:pt x="677068" y="1354343"/>
                  </a:cubicBezTo>
                  <a:cubicBezTo>
                    <a:pt x="635114" y="1430072"/>
                    <a:pt x="583576" y="1500384"/>
                    <a:pt x="520980" y="1558591"/>
                  </a:cubicBezTo>
                  <a:cubicBezTo>
                    <a:pt x="427711" y="1645311"/>
                    <a:pt x="308262" y="1704255"/>
                    <a:pt x="183772" y="1708953"/>
                  </a:cubicBezTo>
                  <a:cubicBezTo>
                    <a:pt x="161998" y="1709810"/>
                    <a:pt x="136726" y="1708644"/>
                    <a:pt x="111866" y="1704032"/>
                  </a:cubicBezTo>
                  <a:close/>
                </a:path>
              </a:pathLst>
            </a:custGeom>
            <a:solidFill>
              <a:srgbClr val="B6DDD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9AC357C4-18EA-0103-2B7D-2B5475834530}"/>
                </a:ext>
              </a:extLst>
            </p:cNvPr>
            <p:cNvSpPr/>
            <p:nvPr/>
          </p:nvSpPr>
          <p:spPr>
            <a:xfrm>
              <a:off x="4054404" y="3531138"/>
              <a:ext cx="1813725" cy="2287101"/>
            </a:xfrm>
            <a:custGeom>
              <a:avLst/>
              <a:gdLst>
                <a:gd name="connsiteX0" fmla="*/ 186789 w 1360294"/>
                <a:gd name="connsiteY0" fmla="*/ 1715083 h 1715326"/>
                <a:gd name="connsiteX1" fmla="*/ 114282 w 1360294"/>
                <a:gd name="connsiteY1" fmla="*/ 1710094 h 1715326"/>
                <a:gd name="connsiteX2" fmla="*/ 24803 w 1360294"/>
                <a:gd name="connsiteY2" fmla="*/ 1669049 h 1715326"/>
                <a:gd name="connsiteX3" fmla="*/ 7538 w 1360294"/>
                <a:gd name="connsiteY3" fmla="*/ 1563076 h 1715326"/>
                <a:gd name="connsiteX4" fmla="*/ 10829 w 1360294"/>
                <a:gd name="connsiteY4" fmla="*/ 1548108 h 1715326"/>
                <a:gd name="connsiteX5" fmla="*/ 31181 w 1360294"/>
                <a:gd name="connsiteY5" fmla="*/ 1447981 h 1715326"/>
                <a:gd name="connsiteX6" fmla="*/ 96657 w 1360294"/>
                <a:gd name="connsiteY6" fmla="*/ 1160322 h 1715326"/>
                <a:gd name="connsiteX7" fmla="*/ 244019 w 1360294"/>
                <a:gd name="connsiteY7" fmla="*/ 894078 h 1715326"/>
                <a:gd name="connsiteX8" fmla="*/ 301403 w 1360294"/>
                <a:gd name="connsiteY8" fmla="*/ 851729 h 1715326"/>
                <a:gd name="connsiteX9" fmla="*/ 373343 w 1360294"/>
                <a:gd name="connsiteY9" fmla="*/ 795751 h 1715326"/>
                <a:gd name="connsiteX10" fmla="*/ 472339 w 1360294"/>
                <a:gd name="connsiteY10" fmla="*/ 616672 h 1715326"/>
                <a:gd name="connsiteX11" fmla="*/ 551720 w 1360294"/>
                <a:gd name="connsiteY11" fmla="*/ 458629 h 1715326"/>
                <a:gd name="connsiteX12" fmla="*/ 657470 w 1360294"/>
                <a:gd name="connsiteY12" fmla="*/ 372698 h 1715326"/>
                <a:gd name="connsiteX13" fmla="*/ 668940 w 1360294"/>
                <a:gd name="connsiteY13" fmla="*/ 369166 h 1715326"/>
                <a:gd name="connsiteX14" fmla="*/ 701653 w 1360294"/>
                <a:gd name="connsiteY14" fmla="*/ 361931 h 1715326"/>
                <a:gd name="connsiteX15" fmla="*/ 730662 w 1360294"/>
                <a:gd name="connsiteY15" fmla="*/ 355570 h 1715326"/>
                <a:gd name="connsiteX16" fmla="*/ 780743 w 1360294"/>
                <a:gd name="connsiteY16" fmla="*/ 329493 h 1715326"/>
                <a:gd name="connsiteX17" fmla="*/ 812873 w 1360294"/>
                <a:gd name="connsiteY17" fmla="*/ 300038 h 1715326"/>
                <a:gd name="connsiteX18" fmla="*/ 891928 w 1360294"/>
                <a:gd name="connsiteY18" fmla="*/ 240185 h 1715326"/>
                <a:gd name="connsiteX19" fmla="*/ 914063 w 1360294"/>
                <a:gd name="connsiteY19" fmla="*/ 232452 h 1715326"/>
                <a:gd name="connsiteX20" fmla="*/ 952999 w 1360294"/>
                <a:gd name="connsiteY20" fmla="*/ 224188 h 1715326"/>
                <a:gd name="connsiteX21" fmla="*/ 991558 w 1360294"/>
                <a:gd name="connsiteY21" fmla="*/ 216010 h 1715326"/>
                <a:gd name="connsiteX22" fmla="*/ 1003937 w 1360294"/>
                <a:gd name="connsiteY22" fmla="*/ 212101 h 1715326"/>
                <a:gd name="connsiteX23" fmla="*/ 1115088 w 1360294"/>
                <a:gd name="connsiteY23" fmla="*/ 121198 h 1715326"/>
                <a:gd name="connsiteX24" fmla="*/ 1131958 w 1360294"/>
                <a:gd name="connsiteY24" fmla="*/ 98464 h 1715326"/>
                <a:gd name="connsiteX25" fmla="*/ 1189497 w 1360294"/>
                <a:gd name="connsiteY25" fmla="*/ 31444 h 1715326"/>
                <a:gd name="connsiteX26" fmla="*/ 1240503 w 1360294"/>
                <a:gd name="connsiteY26" fmla="*/ 3738 h 1715326"/>
                <a:gd name="connsiteX27" fmla="*/ 1297510 w 1360294"/>
                <a:gd name="connsiteY27" fmla="*/ 5847 h 1715326"/>
                <a:gd name="connsiteX28" fmla="*/ 1350866 w 1360294"/>
                <a:gd name="connsiteY28" fmla="*/ 69180 h 1715326"/>
                <a:gd name="connsiteX29" fmla="*/ 1358752 w 1360294"/>
                <a:gd name="connsiteY29" fmla="*/ 159672 h 1715326"/>
                <a:gd name="connsiteX30" fmla="*/ 1299311 w 1360294"/>
                <a:gd name="connsiteY30" fmla="*/ 328721 h 1715326"/>
                <a:gd name="connsiteX31" fmla="*/ 1282954 w 1360294"/>
                <a:gd name="connsiteY31" fmla="*/ 353084 h 1715326"/>
                <a:gd name="connsiteX32" fmla="*/ 1243915 w 1360294"/>
                <a:gd name="connsiteY32" fmla="*/ 423327 h 1715326"/>
                <a:gd name="connsiteX33" fmla="*/ 1222587 w 1360294"/>
                <a:gd name="connsiteY33" fmla="*/ 516990 h 1715326"/>
                <a:gd name="connsiteX34" fmla="*/ 1129095 w 1360294"/>
                <a:gd name="connsiteY34" fmla="*/ 717038 h 1715326"/>
                <a:gd name="connsiteX35" fmla="*/ 1115945 w 1360294"/>
                <a:gd name="connsiteY35" fmla="*/ 726674 h 1715326"/>
                <a:gd name="connsiteX36" fmla="*/ 1086833 w 1360294"/>
                <a:gd name="connsiteY36" fmla="*/ 750763 h 1715326"/>
                <a:gd name="connsiteX37" fmla="*/ 1041759 w 1360294"/>
                <a:gd name="connsiteY37" fmla="*/ 873744 h 1715326"/>
                <a:gd name="connsiteX38" fmla="*/ 1024819 w 1360294"/>
                <a:gd name="connsiteY38" fmla="*/ 950296 h 1715326"/>
                <a:gd name="connsiteX39" fmla="*/ 882447 w 1360294"/>
                <a:gd name="connsiteY39" fmla="*/ 1121746 h 1715326"/>
                <a:gd name="connsiteX40" fmla="*/ 852426 w 1360294"/>
                <a:gd name="connsiteY40" fmla="*/ 1135822 h 1715326"/>
                <a:gd name="connsiteX41" fmla="*/ 805929 w 1360294"/>
                <a:gd name="connsiteY41" fmla="*/ 1159774 h 1715326"/>
                <a:gd name="connsiteX42" fmla="*/ 712180 w 1360294"/>
                <a:gd name="connsiteY42" fmla="*/ 1297208 h 1715326"/>
                <a:gd name="connsiteX43" fmla="*/ 682536 w 1360294"/>
                <a:gd name="connsiteY43" fmla="*/ 1358930 h 1715326"/>
                <a:gd name="connsiteX44" fmla="*/ 525848 w 1360294"/>
                <a:gd name="connsiteY44" fmla="*/ 1563933 h 1715326"/>
                <a:gd name="connsiteX45" fmla="*/ 291665 w 1360294"/>
                <a:gd name="connsiteY45" fmla="*/ 1698487 h 1715326"/>
                <a:gd name="connsiteX46" fmla="*/ 291648 w 1360294"/>
                <a:gd name="connsiteY46" fmla="*/ 1698487 h 1715326"/>
                <a:gd name="connsiteX47" fmla="*/ 186789 w 1360294"/>
                <a:gd name="connsiteY47" fmla="*/ 1715083 h 1715326"/>
                <a:gd name="connsiteX48" fmla="*/ 1193132 w 1360294"/>
                <a:gd name="connsiteY48" fmla="*/ 36211 h 1715326"/>
                <a:gd name="connsiteX49" fmla="*/ 1136570 w 1360294"/>
                <a:gd name="connsiteY49" fmla="*/ 102184 h 1715326"/>
                <a:gd name="connsiteX50" fmla="*/ 1119597 w 1360294"/>
                <a:gd name="connsiteY50" fmla="*/ 125039 h 1715326"/>
                <a:gd name="connsiteX51" fmla="*/ 1005771 w 1360294"/>
                <a:gd name="connsiteY51" fmla="*/ 217896 h 1715326"/>
                <a:gd name="connsiteX52" fmla="*/ 993015 w 1360294"/>
                <a:gd name="connsiteY52" fmla="*/ 221925 h 1715326"/>
                <a:gd name="connsiteX53" fmla="*/ 953959 w 1360294"/>
                <a:gd name="connsiteY53" fmla="*/ 230223 h 1715326"/>
                <a:gd name="connsiteX54" fmla="*/ 915520 w 1360294"/>
                <a:gd name="connsiteY54" fmla="*/ 238384 h 1715326"/>
                <a:gd name="connsiteX55" fmla="*/ 894123 w 1360294"/>
                <a:gd name="connsiteY55" fmla="*/ 245859 h 1715326"/>
                <a:gd name="connsiteX56" fmla="*/ 816765 w 1360294"/>
                <a:gd name="connsiteY56" fmla="*/ 304564 h 1715326"/>
                <a:gd name="connsiteX57" fmla="*/ 784361 w 1360294"/>
                <a:gd name="connsiteY57" fmla="*/ 334293 h 1715326"/>
                <a:gd name="connsiteX58" fmla="*/ 732120 w 1360294"/>
                <a:gd name="connsiteY58" fmla="*/ 361520 h 1715326"/>
                <a:gd name="connsiteX59" fmla="*/ 702665 w 1360294"/>
                <a:gd name="connsiteY59" fmla="*/ 368000 h 1715326"/>
                <a:gd name="connsiteX60" fmla="*/ 670415 w 1360294"/>
                <a:gd name="connsiteY60" fmla="*/ 375133 h 1715326"/>
                <a:gd name="connsiteX61" fmla="*/ 659254 w 1360294"/>
                <a:gd name="connsiteY61" fmla="*/ 378579 h 1715326"/>
                <a:gd name="connsiteX62" fmla="*/ 556229 w 1360294"/>
                <a:gd name="connsiteY62" fmla="*/ 462538 h 1715326"/>
                <a:gd name="connsiteX63" fmla="*/ 477722 w 1360294"/>
                <a:gd name="connsiteY63" fmla="*/ 619038 h 1715326"/>
                <a:gd name="connsiteX64" fmla="*/ 377355 w 1360294"/>
                <a:gd name="connsiteY64" fmla="*/ 800226 h 1715326"/>
                <a:gd name="connsiteX65" fmla="*/ 304541 w 1360294"/>
                <a:gd name="connsiteY65" fmla="*/ 856924 h 1715326"/>
                <a:gd name="connsiteX66" fmla="*/ 247688 w 1360294"/>
                <a:gd name="connsiteY66" fmla="*/ 898878 h 1715326"/>
                <a:gd name="connsiteX67" fmla="*/ 102212 w 1360294"/>
                <a:gd name="connsiteY67" fmla="*/ 1162123 h 1715326"/>
                <a:gd name="connsiteX68" fmla="*/ 36856 w 1360294"/>
                <a:gd name="connsiteY68" fmla="*/ 1449284 h 1715326"/>
                <a:gd name="connsiteX69" fmla="*/ 16505 w 1360294"/>
                <a:gd name="connsiteY69" fmla="*/ 1549462 h 1715326"/>
                <a:gd name="connsiteX70" fmla="*/ 13195 w 1360294"/>
                <a:gd name="connsiteY70" fmla="*/ 1564516 h 1715326"/>
                <a:gd name="connsiteX71" fmla="*/ 28746 w 1360294"/>
                <a:gd name="connsiteY71" fmla="*/ 1664574 h 1715326"/>
                <a:gd name="connsiteX72" fmla="*/ 115260 w 1360294"/>
                <a:gd name="connsiteY72" fmla="*/ 1704076 h 1715326"/>
                <a:gd name="connsiteX73" fmla="*/ 186531 w 1360294"/>
                <a:gd name="connsiteY73" fmla="*/ 1708979 h 1715326"/>
                <a:gd name="connsiteX74" fmla="*/ 290070 w 1360294"/>
                <a:gd name="connsiteY74" fmla="*/ 1692606 h 1715326"/>
                <a:gd name="connsiteX75" fmla="*/ 290087 w 1360294"/>
                <a:gd name="connsiteY75" fmla="*/ 1692606 h 1715326"/>
                <a:gd name="connsiteX76" fmla="*/ 521905 w 1360294"/>
                <a:gd name="connsiteY76" fmla="*/ 1559389 h 1715326"/>
                <a:gd name="connsiteX77" fmla="*/ 677410 w 1360294"/>
                <a:gd name="connsiteY77" fmla="*/ 1355895 h 1715326"/>
                <a:gd name="connsiteX78" fmla="*/ 706814 w 1360294"/>
                <a:gd name="connsiteY78" fmla="*/ 1294654 h 1715326"/>
                <a:gd name="connsiteX79" fmla="*/ 802671 w 1360294"/>
                <a:gd name="connsiteY79" fmla="*/ 1154682 h 1715326"/>
                <a:gd name="connsiteX80" fmla="*/ 850094 w 1360294"/>
                <a:gd name="connsiteY80" fmla="*/ 1130198 h 1715326"/>
                <a:gd name="connsiteX81" fmla="*/ 879755 w 1360294"/>
                <a:gd name="connsiteY81" fmla="*/ 1116294 h 1715326"/>
                <a:gd name="connsiteX82" fmla="*/ 1019299 w 1360294"/>
                <a:gd name="connsiteY82" fmla="*/ 948101 h 1715326"/>
                <a:gd name="connsiteX83" fmla="*/ 1035912 w 1360294"/>
                <a:gd name="connsiteY83" fmla="*/ 872818 h 1715326"/>
                <a:gd name="connsiteX84" fmla="*/ 1082529 w 1360294"/>
                <a:gd name="connsiteY84" fmla="*/ 746562 h 1715326"/>
                <a:gd name="connsiteX85" fmla="*/ 1112584 w 1360294"/>
                <a:gd name="connsiteY85" fmla="*/ 721616 h 1715326"/>
                <a:gd name="connsiteX86" fmla="*/ 1125563 w 1360294"/>
                <a:gd name="connsiteY86" fmla="*/ 712101 h 1715326"/>
                <a:gd name="connsiteX87" fmla="*/ 1216775 w 1360294"/>
                <a:gd name="connsiteY87" fmla="*/ 515859 h 1715326"/>
                <a:gd name="connsiteX88" fmla="*/ 1238309 w 1360294"/>
                <a:gd name="connsiteY88" fmla="*/ 421373 h 1715326"/>
                <a:gd name="connsiteX89" fmla="*/ 1278137 w 1360294"/>
                <a:gd name="connsiteY89" fmla="*/ 349501 h 1715326"/>
                <a:gd name="connsiteX90" fmla="*/ 1294373 w 1360294"/>
                <a:gd name="connsiteY90" fmla="*/ 325327 h 1715326"/>
                <a:gd name="connsiteX91" fmla="*/ 1352872 w 1360294"/>
                <a:gd name="connsiteY91" fmla="*/ 158969 h 1715326"/>
                <a:gd name="connsiteX92" fmla="*/ 1295316 w 1360294"/>
                <a:gd name="connsiteY92" fmla="*/ 11590 h 1715326"/>
                <a:gd name="connsiteX93" fmla="*/ 1241944 w 1360294"/>
                <a:gd name="connsiteY93" fmla="*/ 9687 h 1715326"/>
                <a:gd name="connsiteX94" fmla="*/ 1193132 w 1360294"/>
                <a:gd name="connsiteY94" fmla="*/ 36211 h 1715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1360294" h="1715326">
                  <a:moveTo>
                    <a:pt x="186789" y="1715083"/>
                  </a:moveTo>
                  <a:cubicBezTo>
                    <a:pt x="169524" y="1715735"/>
                    <a:pt x="142932" y="1715392"/>
                    <a:pt x="114282" y="1710094"/>
                  </a:cubicBezTo>
                  <a:cubicBezTo>
                    <a:pt x="75432" y="1702893"/>
                    <a:pt x="45325" y="1689074"/>
                    <a:pt x="24803" y="1669049"/>
                  </a:cubicBezTo>
                  <a:cubicBezTo>
                    <a:pt x="-8922" y="1636130"/>
                    <a:pt x="-1292" y="1602269"/>
                    <a:pt x="7538" y="1563076"/>
                  </a:cubicBezTo>
                  <a:cubicBezTo>
                    <a:pt x="8635" y="1558189"/>
                    <a:pt x="9766" y="1553217"/>
                    <a:pt x="10829" y="1548108"/>
                  </a:cubicBezTo>
                  <a:cubicBezTo>
                    <a:pt x="17842" y="1514641"/>
                    <a:pt x="24631" y="1480745"/>
                    <a:pt x="31181" y="1447981"/>
                  </a:cubicBezTo>
                  <a:cubicBezTo>
                    <a:pt x="50057" y="1353529"/>
                    <a:pt x="69585" y="1255854"/>
                    <a:pt x="96657" y="1160322"/>
                  </a:cubicBezTo>
                  <a:cubicBezTo>
                    <a:pt x="132268" y="1034632"/>
                    <a:pt x="179108" y="950039"/>
                    <a:pt x="244019" y="894078"/>
                  </a:cubicBezTo>
                  <a:cubicBezTo>
                    <a:pt x="262124" y="878476"/>
                    <a:pt x="282098" y="864880"/>
                    <a:pt x="301403" y="851729"/>
                  </a:cubicBezTo>
                  <a:cubicBezTo>
                    <a:pt x="326178" y="834859"/>
                    <a:pt x="351809" y="817405"/>
                    <a:pt x="373343" y="795751"/>
                  </a:cubicBezTo>
                  <a:cubicBezTo>
                    <a:pt x="421229" y="747591"/>
                    <a:pt x="447204" y="681034"/>
                    <a:pt x="472339" y="616672"/>
                  </a:cubicBezTo>
                  <a:cubicBezTo>
                    <a:pt x="493770" y="561756"/>
                    <a:pt x="515938" y="504972"/>
                    <a:pt x="551720" y="458629"/>
                  </a:cubicBezTo>
                  <a:cubicBezTo>
                    <a:pt x="567442" y="438261"/>
                    <a:pt x="609207" y="389123"/>
                    <a:pt x="657470" y="372698"/>
                  </a:cubicBezTo>
                  <a:cubicBezTo>
                    <a:pt x="661139" y="371447"/>
                    <a:pt x="665014" y="370264"/>
                    <a:pt x="668940" y="369166"/>
                  </a:cubicBezTo>
                  <a:cubicBezTo>
                    <a:pt x="680290" y="366012"/>
                    <a:pt x="691143" y="363937"/>
                    <a:pt x="701653" y="361931"/>
                  </a:cubicBezTo>
                  <a:cubicBezTo>
                    <a:pt x="711683" y="360011"/>
                    <a:pt x="721164" y="358211"/>
                    <a:pt x="730662" y="355570"/>
                  </a:cubicBezTo>
                  <a:cubicBezTo>
                    <a:pt x="750328" y="350101"/>
                    <a:pt x="765775" y="342060"/>
                    <a:pt x="780743" y="329493"/>
                  </a:cubicBezTo>
                  <a:cubicBezTo>
                    <a:pt x="791767" y="320252"/>
                    <a:pt x="802483" y="309965"/>
                    <a:pt x="812873" y="300038"/>
                  </a:cubicBezTo>
                  <a:cubicBezTo>
                    <a:pt x="836790" y="277132"/>
                    <a:pt x="861513" y="253438"/>
                    <a:pt x="891928" y="240185"/>
                  </a:cubicBezTo>
                  <a:cubicBezTo>
                    <a:pt x="898666" y="237253"/>
                    <a:pt x="905919" y="234715"/>
                    <a:pt x="914063" y="232452"/>
                  </a:cubicBezTo>
                  <a:cubicBezTo>
                    <a:pt x="926853" y="228903"/>
                    <a:pt x="940140" y="226503"/>
                    <a:pt x="952999" y="224188"/>
                  </a:cubicBezTo>
                  <a:cubicBezTo>
                    <a:pt x="965755" y="221891"/>
                    <a:pt x="978956" y="219508"/>
                    <a:pt x="991558" y="216010"/>
                  </a:cubicBezTo>
                  <a:cubicBezTo>
                    <a:pt x="995964" y="214793"/>
                    <a:pt x="1000010" y="213507"/>
                    <a:pt x="1003937" y="212101"/>
                  </a:cubicBezTo>
                  <a:cubicBezTo>
                    <a:pt x="1042290" y="198402"/>
                    <a:pt x="1078655" y="168673"/>
                    <a:pt x="1115088" y="121198"/>
                  </a:cubicBezTo>
                  <a:cubicBezTo>
                    <a:pt x="1120814" y="113740"/>
                    <a:pt x="1126472" y="105973"/>
                    <a:pt x="1131958" y="98464"/>
                  </a:cubicBezTo>
                  <a:cubicBezTo>
                    <a:pt x="1149189" y="74855"/>
                    <a:pt x="1167020" y="50441"/>
                    <a:pt x="1189497" y="31444"/>
                  </a:cubicBezTo>
                  <a:cubicBezTo>
                    <a:pt x="1205082" y="18260"/>
                    <a:pt x="1222724" y="8693"/>
                    <a:pt x="1240503" y="3738"/>
                  </a:cubicBezTo>
                  <a:cubicBezTo>
                    <a:pt x="1260717" y="-1886"/>
                    <a:pt x="1280434" y="-1149"/>
                    <a:pt x="1297510" y="5847"/>
                  </a:cubicBezTo>
                  <a:cubicBezTo>
                    <a:pt x="1322028" y="15894"/>
                    <a:pt x="1340476" y="37805"/>
                    <a:pt x="1350866" y="69180"/>
                  </a:cubicBezTo>
                  <a:cubicBezTo>
                    <a:pt x="1359575" y="95498"/>
                    <a:pt x="1362370" y="127628"/>
                    <a:pt x="1358752" y="159672"/>
                  </a:cubicBezTo>
                  <a:cubicBezTo>
                    <a:pt x="1351929" y="219868"/>
                    <a:pt x="1331389" y="278315"/>
                    <a:pt x="1299311" y="328721"/>
                  </a:cubicBezTo>
                  <a:cubicBezTo>
                    <a:pt x="1294064" y="336968"/>
                    <a:pt x="1288406" y="345163"/>
                    <a:pt x="1282954" y="353084"/>
                  </a:cubicBezTo>
                  <a:cubicBezTo>
                    <a:pt x="1267832" y="374996"/>
                    <a:pt x="1252213" y="397661"/>
                    <a:pt x="1243915" y="423327"/>
                  </a:cubicBezTo>
                  <a:cubicBezTo>
                    <a:pt x="1234108" y="453691"/>
                    <a:pt x="1228245" y="485872"/>
                    <a:pt x="1222587" y="516990"/>
                  </a:cubicBezTo>
                  <a:cubicBezTo>
                    <a:pt x="1209265" y="590097"/>
                    <a:pt x="1195498" y="665706"/>
                    <a:pt x="1129095" y="717038"/>
                  </a:cubicBezTo>
                  <a:cubicBezTo>
                    <a:pt x="1124774" y="720364"/>
                    <a:pt x="1120283" y="723571"/>
                    <a:pt x="1115945" y="726674"/>
                  </a:cubicBezTo>
                  <a:cubicBezTo>
                    <a:pt x="1105795" y="733926"/>
                    <a:pt x="1095302" y="741419"/>
                    <a:pt x="1086833" y="750763"/>
                  </a:cubicBezTo>
                  <a:cubicBezTo>
                    <a:pt x="1055012" y="785978"/>
                    <a:pt x="1048565" y="828601"/>
                    <a:pt x="1041759" y="873744"/>
                  </a:cubicBezTo>
                  <a:cubicBezTo>
                    <a:pt x="1037901" y="899307"/>
                    <a:pt x="1033906" y="925728"/>
                    <a:pt x="1024819" y="950296"/>
                  </a:cubicBezTo>
                  <a:cubicBezTo>
                    <a:pt x="997096" y="1025254"/>
                    <a:pt x="943861" y="1089342"/>
                    <a:pt x="882447" y="1121746"/>
                  </a:cubicBezTo>
                  <a:cubicBezTo>
                    <a:pt x="872640" y="1126924"/>
                    <a:pt x="862370" y="1131450"/>
                    <a:pt x="852426" y="1135822"/>
                  </a:cubicBezTo>
                  <a:cubicBezTo>
                    <a:pt x="836670" y="1142766"/>
                    <a:pt x="820365" y="1149932"/>
                    <a:pt x="805929" y="1159774"/>
                  </a:cubicBezTo>
                  <a:cubicBezTo>
                    <a:pt x="759329" y="1191560"/>
                    <a:pt x="735360" y="1245276"/>
                    <a:pt x="712180" y="1297208"/>
                  </a:cubicBezTo>
                  <a:cubicBezTo>
                    <a:pt x="702922" y="1317936"/>
                    <a:pt x="693355" y="1339385"/>
                    <a:pt x="682536" y="1358930"/>
                  </a:cubicBezTo>
                  <a:cubicBezTo>
                    <a:pt x="637548" y="1440129"/>
                    <a:pt x="584827" y="1509103"/>
                    <a:pt x="525848" y="1563933"/>
                  </a:cubicBezTo>
                  <a:cubicBezTo>
                    <a:pt x="456137" y="1628741"/>
                    <a:pt x="375161" y="1675273"/>
                    <a:pt x="291665" y="1698487"/>
                  </a:cubicBezTo>
                  <a:lnTo>
                    <a:pt x="291648" y="1698487"/>
                  </a:lnTo>
                  <a:cubicBezTo>
                    <a:pt x="256775" y="1708191"/>
                    <a:pt x="221490" y="1713763"/>
                    <a:pt x="186789" y="1715083"/>
                  </a:cubicBezTo>
                  <a:close/>
                  <a:moveTo>
                    <a:pt x="1193132" y="36211"/>
                  </a:moveTo>
                  <a:cubicBezTo>
                    <a:pt x="1171203" y="54761"/>
                    <a:pt x="1153595" y="78867"/>
                    <a:pt x="1136570" y="102184"/>
                  </a:cubicBezTo>
                  <a:cubicBezTo>
                    <a:pt x="1131067" y="109728"/>
                    <a:pt x="1125375" y="117529"/>
                    <a:pt x="1119597" y="125039"/>
                  </a:cubicBezTo>
                  <a:cubicBezTo>
                    <a:pt x="1082444" y="173439"/>
                    <a:pt x="1045222" y="203803"/>
                    <a:pt x="1005771" y="217896"/>
                  </a:cubicBezTo>
                  <a:cubicBezTo>
                    <a:pt x="1001725" y="219336"/>
                    <a:pt x="997541" y="220656"/>
                    <a:pt x="993015" y="221925"/>
                  </a:cubicBezTo>
                  <a:cubicBezTo>
                    <a:pt x="980156" y="225491"/>
                    <a:pt x="966835" y="227891"/>
                    <a:pt x="953959" y="230223"/>
                  </a:cubicBezTo>
                  <a:cubicBezTo>
                    <a:pt x="941237" y="232521"/>
                    <a:pt x="928070" y="234887"/>
                    <a:pt x="915520" y="238384"/>
                  </a:cubicBezTo>
                  <a:cubicBezTo>
                    <a:pt x="907633" y="240579"/>
                    <a:pt x="900621" y="243031"/>
                    <a:pt x="894123" y="245859"/>
                  </a:cubicBezTo>
                  <a:cubicBezTo>
                    <a:pt x="864668" y="258701"/>
                    <a:pt x="840322" y="282018"/>
                    <a:pt x="816765" y="304564"/>
                  </a:cubicBezTo>
                  <a:cubicBezTo>
                    <a:pt x="806323" y="314577"/>
                    <a:pt x="795522" y="324915"/>
                    <a:pt x="784361" y="334293"/>
                  </a:cubicBezTo>
                  <a:cubicBezTo>
                    <a:pt x="768724" y="347426"/>
                    <a:pt x="752608" y="355810"/>
                    <a:pt x="732120" y="361520"/>
                  </a:cubicBezTo>
                  <a:cubicBezTo>
                    <a:pt x="722399" y="364211"/>
                    <a:pt x="712815" y="366046"/>
                    <a:pt x="702665" y="368000"/>
                  </a:cubicBezTo>
                  <a:cubicBezTo>
                    <a:pt x="692275" y="369989"/>
                    <a:pt x="681542" y="372030"/>
                    <a:pt x="670415" y="375133"/>
                  </a:cubicBezTo>
                  <a:cubicBezTo>
                    <a:pt x="666591" y="376196"/>
                    <a:pt x="662837" y="377362"/>
                    <a:pt x="659254" y="378579"/>
                  </a:cubicBezTo>
                  <a:cubicBezTo>
                    <a:pt x="612482" y="394507"/>
                    <a:pt x="571625" y="442598"/>
                    <a:pt x="556229" y="462538"/>
                  </a:cubicBezTo>
                  <a:cubicBezTo>
                    <a:pt x="520996" y="508178"/>
                    <a:pt x="498999" y="564534"/>
                    <a:pt x="477722" y="619038"/>
                  </a:cubicBezTo>
                  <a:cubicBezTo>
                    <a:pt x="452365" y="684000"/>
                    <a:pt x="426150" y="751174"/>
                    <a:pt x="377355" y="800226"/>
                  </a:cubicBezTo>
                  <a:cubicBezTo>
                    <a:pt x="355410" y="822292"/>
                    <a:pt x="329555" y="839900"/>
                    <a:pt x="304541" y="856924"/>
                  </a:cubicBezTo>
                  <a:cubicBezTo>
                    <a:pt x="285355" y="869989"/>
                    <a:pt x="265536" y="883482"/>
                    <a:pt x="247688" y="898878"/>
                  </a:cubicBezTo>
                  <a:cubicBezTo>
                    <a:pt x="183720" y="954017"/>
                    <a:pt x="137497" y="1037667"/>
                    <a:pt x="102212" y="1162123"/>
                  </a:cubicBezTo>
                  <a:cubicBezTo>
                    <a:pt x="75209" y="1257415"/>
                    <a:pt x="55715" y="1354952"/>
                    <a:pt x="36856" y="1449284"/>
                  </a:cubicBezTo>
                  <a:cubicBezTo>
                    <a:pt x="30306" y="1482066"/>
                    <a:pt x="23517" y="1515978"/>
                    <a:pt x="16505" y="1549462"/>
                  </a:cubicBezTo>
                  <a:cubicBezTo>
                    <a:pt x="15424" y="1554589"/>
                    <a:pt x="14293" y="1559612"/>
                    <a:pt x="13195" y="1564516"/>
                  </a:cubicBezTo>
                  <a:cubicBezTo>
                    <a:pt x="4434" y="1603384"/>
                    <a:pt x="-2475" y="1634090"/>
                    <a:pt x="28746" y="1664574"/>
                  </a:cubicBezTo>
                  <a:cubicBezTo>
                    <a:pt x="48429" y="1683794"/>
                    <a:pt x="77541" y="1697081"/>
                    <a:pt x="115260" y="1704076"/>
                  </a:cubicBezTo>
                  <a:cubicBezTo>
                    <a:pt x="143412" y="1709288"/>
                    <a:pt x="169558" y="1709614"/>
                    <a:pt x="186531" y="1708979"/>
                  </a:cubicBezTo>
                  <a:cubicBezTo>
                    <a:pt x="220804" y="1707676"/>
                    <a:pt x="255643" y="1702173"/>
                    <a:pt x="290070" y="1692606"/>
                  </a:cubicBezTo>
                  <a:lnTo>
                    <a:pt x="290087" y="1692606"/>
                  </a:lnTo>
                  <a:cubicBezTo>
                    <a:pt x="372709" y="1669632"/>
                    <a:pt x="452879" y="1623563"/>
                    <a:pt x="521905" y="1559389"/>
                  </a:cubicBezTo>
                  <a:cubicBezTo>
                    <a:pt x="580421" y="1504988"/>
                    <a:pt x="632730" y="1436528"/>
                    <a:pt x="677410" y="1355895"/>
                  </a:cubicBezTo>
                  <a:cubicBezTo>
                    <a:pt x="688109" y="1336590"/>
                    <a:pt x="697624" y="1315279"/>
                    <a:pt x="706814" y="1294654"/>
                  </a:cubicBezTo>
                  <a:cubicBezTo>
                    <a:pt x="730337" y="1241933"/>
                    <a:pt x="754665" y="1187412"/>
                    <a:pt x="802671" y="1154682"/>
                  </a:cubicBezTo>
                  <a:cubicBezTo>
                    <a:pt x="817553" y="1144532"/>
                    <a:pt x="834098" y="1137245"/>
                    <a:pt x="850094" y="1130198"/>
                  </a:cubicBezTo>
                  <a:cubicBezTo>
                    <a:pt x="859936" y="1125861"/>
                    <a:pt x="870120" y="1121386"/>
                    <a:pt x="879755" y="1116294"/>
                  </a:cubicBezTo>
                  <a:cubicBezTo>
                    <a:pt x="939917" y="1084559"/>
                    <a:pt x="992072" y="1021688"/>
                    <a:pt x="1019299" y="948101"/>
                  </a:cubicBezTo>
                  <a:cubicBezTo>
                    <a:pt x="1028162" y="924150"/>
                    <a:pt x="1032106" y="898055"/>
                    <a:pt x="1035912" y="872818"/>
                  </a:cubicBezTo>
                  <a:cubicBezTo>
                    <a:pt x="1042564" y="828738"/>
                    <a:pt x="1049457" y="783167"/>
                    <a:pt x="1082529" y="746562"/>
                  </a:cubicBezTo>
                  <a:cubicBezTo>
                    <a:pt x="1091428" y="736721"/>
                    <a:pt x="1102177" y="729040"/>
                    <a:pt x="1112584" y="721616"/>
                  </a:cubicBezTo>
                  <a:cubicBezTo>
                    <a:pt x="1116888" y="718547"/>
                    <a:pt x="1121328" y="715375"/>
                    <a:pt x="1125563" y="712101"/>
                  </a:cubicBezTo>
                  <a:cubicBezTo>
                    <a:pt x="1190114" y="662209"/>
                    <a:pt x="1203076" y="591108"/>
                    <a:pt x="1216775" y="515859"/>
                  </a:cubicBezTo>
                  <a:cubicBezTo>
                    <a:pt x="1222484" y="484535"/>
                    <a:pt x="1228382" y="452131"/>
                    <a:pt x="1238309" y="421373"/>
                  </a:cubicBezTo>
                  <a:cubicBezTo>
                    <a:pt x="1246881" y="394832"/>
                    <a:pt x="1262775" y="371790"/>
                    <a:pt x="1278137" y="349501"/>
                  </a:cubicBezTo>
                  <a:cubicBezTo>
                    <a:pt x="1283571" y="341631"/>
                    <a:pt x="1289178" y="333471"/>
                    <a:pt x="1294373" y="325327"/>
                  </a:cubicBezTo>
                  <a:cubicBezTo>
                    <a:pt x="1325937" y="275726"/>
                    <a:pt x="1346151" y="218205"/>
                    <a:pt x="1352872" y="158969"/>
                  </a:cubicBezTo>
                  <a:cubicBezTo>
                    <a:pt x="1359541" y="100093"/>
                    <a:pt x="1344333" y="31701"/>
                    <a:pt x="1295316" y="11590"/>
                  </a:cubicBezTo>
                  <a:cubicBezTo>
                    <a:pt x="1279405" y="5075"/>
                    <a:pt x="1260940" y="4406"/>
                    <a:pt x="1241944" y="9687"/>
                  </a:cubicBezTo>
                  <a:cubicBezTo>
                    <a:pt x="1224970" y="14385"/>
                    <a:pt x="1208082" y="23575"/>
                    <a:pt x="1193132" y="36211"/>
                  </a:cubicBezTo>
                  <a:close/>
                </a:path>
              </a:pathLst>
            </a:custGeom>
            <a:solidFill>
              <a:srgbClr val="068074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351F917E-0DF6-D14B-F60C-379E12749B0A}"/>
                </a:ext>
              </a:extLst>
            </p:cNvPr>
            <p:cNvSpPr/>
            <p:nvPr/>
          </p:nvSpPr>
          <p:spPr>
            <a:xfrm>
              <a:off x="4220272" y="3807528"/>
              <a:ext cx="1422937" cy="1989369"/>
            </a:xfrm>
            <a:custGeom>
              <a:avLst/>
              <a:gdLst>
                <a:gd name="connsiteX0" fmla="*/ 375 w 1067203"/>
                <a:gd name="connsiteY0" fmla="*/ 1484834 h 1492027"/>
                <a:gd name="connsiteX1" fmla="*/ 67755 w 1067203"/>
                <a:gd name="connsiteY1" fmla="*/ 1327151 h 1492027"/>
                <a:gd name="connsiteX2" fmla="*/ 48484 w 1067203"/>
                <a:gd name="connsiteY2" fmla="*/ 1284237 h 1492027"/>
                <a:gd name="connsiteX3" fmla="*/ 51587 w 1067203"/>
                <a:gd name="connsiteY3" fmla="*/ 1196661 h 1492027"/>
                <a:gd name="connsiteX4" fmla="*/ 58685 w 1067203"/>
                <a:gd name="connsiteY4" fmla="*/ 1104660 h 1492027"/>
                <a:gd name="connsiteX5" fmla="*/ 39140 w 1067203"/>
                <a:gd name="connsiteY5" fmla="*/ 920489 h 1492027"/>
                <a:gd name="connsiteX6" fmla="*/ 50850 w 1067203"/>
                <a:gd name="connsiteY6" fmla="*/ 920198 h 1492027"/>
                <a:gd name="connsiteX7" fmla="*/ 70121 w 1067203"/>
                <a:gd name="connsiteY7" fmla="*/ 1115462 h 1492027"/>
                <a:gd name="connsiteX8" fmla="*/ 62234 w 1067203"/>
                <a:gd name="connsiteY8" fmla="*/ 1207376 h 1492027"/>
                <a:gd name="connsiteX9" fmla="*/ 61806 w 1067203"/>
                <a:gd name="connsiteY9" fmla="*/ 1292501 h 1492027"/>
                <a:gd name="connsiteX10" fmla="*/ 73739 w 1067203"/>
                <a:gd name="connsiteY10" fmla="*/ 1315681 h 1492027"/>
                <a:gd name="connsiteX11" fmla="*/ 363695 w 1067203"/>
                <a:gd name="connsiteY11" fmla="*/ 916134 h 1492027"/>
                <a:gd name="connsiteX12" fmla="*/ 414033 w 1067203"/>
                <a:gd name="connsiteY12" fmla="*/ 863756 h 1492027"/>
                <a:gd name="connsiteX13" fmla="*/ 418439 w 1067203"/>
                <a:gd name="connsiteY13" fmla="*/ 778751 h 1492027"/>
                <a:gd name="connsiteX14" fmla="*/ 455541 w 1067203"/>
                <a:gd name="connsiteY14" fmla="*/ 475833 h 1492027"/>
                <a:gd name="connsiteX15" fmla="*/ 466788 w 1067203"/>
                <a:gd name="connsiteY15" fmla="*/ 472439 h 1492027"/>
                <a:gd name="connsiteX16" fmla="*/ 433887 w 1067203"/>
                <a:gd name="connsiteY16" fmla="*/ 764247 h 1492027"/>
                <a:gd name="connsiteX17" fmla="*/ 422365 w 1067203"/>
                <a:gd name="connsiteY17" fmla="*/ 838450 h 1492027"/>
                <a:gd name="connsiteX18" fmla="*/ 423925 w 1067203"/>
                <a:gd name="connsiteY18" fmla="*/ 853898 h 1492027"/>
                <a:gd name="connsiteX19" fmla="*/ 594895 w 1067203"/>
                <a:gd name="connsiteY19" fmla="*/ 683974 h 1492027"/>
                <a:gd name="connsiteX20" fmla="*/ 695245 w 1067203"/>
                <a:gd name="connsiteY20" fmla="*/ 552883 h 1492027"/>
                <a:gd name="connsiteX21" fmla="*/ 757704 w 1067203"/>
                <a:gd name="connsiteY21" fmla="*/ 433794 h 1492027"/>
                <a:gd name="connsiteX22" fmla="*/ 740491 w 1067203"/>
                <a:gd name="connsiteY22" fmla="*/ 418295 h 1492027"/>
                <a:gd name="connsiteX23" fmla="*/ 727615 w 1067203"/>
                <a:gd name="connsiteY23" fmla="*/ 362796 h 1492027"/>
                <a:gd name="connsiteX24" fmla="*/ 728043 w 1067203"/>
                <a:gd name="connsiteY24" fmla="*/ 293205 h 1492027"/>
                <a:gd name="connsiteX25" fmla="*/ 701554 w 1067203"/>
                <a:gd name="connsiteY25" fmla="*/ 215658 h 1492027"/>
                <a:gd name="connsiteX26" fmla="*/ 709733 w 1067203"/>
                <a:gd name="connsiteY26" fmla="*/ 206863 h 1492027"/>
                <a:gd name="connsiteX27" fmla="*/ 739411 w 1067203"/>
                <a:gd name="connsiteY27" fmla="*/ 329501 h 1492027"/>
                <a:gd name="connsiteX28" fmla="*/ 762933 w 1067203"/>
                <a:gd name="connsiteY28" fmla="*/ 423078 h 1492027"/>
                <a:gd name="connsiteX29" fmla="*/ 767597 w 1067203"/>
                <a:gd name="connsiteY29" fmla="*/ 413529 h 1492027"/>
                <a:gd name="connsiteX30" fmla="*/ 1058599 w 1067203"/>
                <a:gd name="connsiteY30" fmla="*/ 1088 h 1492027"/>
                <a:gd name="connsiteX31" fmla="*/ 1064583 w 1067203"/>
                <a:gd name="connsiteY31" fmla="*/ 11650 h 1492027"/>
                <a:gd name="connsiteX32" fmla="*/ 774352 w 1067203"/>
                <a:gd name="connsiteY32" fmla="*/ 426336 h 1492027"/>
                <a:gd name="connsiteX33" fmla="*/ 808162 w 1067203"/>
                <a:gd name="connsiteY33" fmla="*/ 421450 h 1492027"/>
                <a:gd name="connsiteX34" fmla="*/ 855756 w 1067203"/>
                <a:gd name="connsiteY34" fmla="*/ 400327 h 1492027"/>
                <a:gd name="connsiteX35" fmla="*/ 943865 w 1067203"/>
                <a:gd name="connsiteY35" fmla="*/ 345651 h 1492027"/>
                <a:gd name="connsiteX36" fmla="*/ 968313 w 1067203"/>
                <a:gd name="connsiteY36" fmla="*/ 331301 h 1492027"/>
                <a:gd name="connsiteX37" fmla="*/ 974297 w 1067203"/>
                <a:gd name="connsiteY37" fmla="*/ 341862 h 1492027"/>
                <a:gd name="connsiteX38" fmla="*/ 901739 w 1067203"/>
                <a:gd name="connsiteY38" fmla="*/ 387297 h 1492027"/>
                <a:gd name="connsiteX39" fmla="*/ 807871 w 1067203"/>
                <a:gd name="connsiteY39" fmla="*/ 434343 h 1492027"/>
                <a:gd name="connsiteX40" fmla="*/ 768883 w 1067203"/>
                <a:gd name="connsiteY40" fmla="*/ 437532 h 1492027"/>
                <a:gd name="connsiteX41" fmla="*/ 724700 w 1067203"/>
                <a:gd name="connsiteY41" fmla="*/ 524748 h 1492027"/>
                <a:gd name="connsiteX42" fmla="*/ 520503 w 1067203"/>
                <a:gd name="connsiteY42" fmla="*/ 777088 h 1492027"/>
                <a:gd name="connsiteX43" fmla="*/ 428212 w 1067203"/>
                <a:gd name="connsiteY43" fmla="*/ 866705 h 1492027"/>
                <a:gd name="connsiteX44" fmla="*/ 441053 w 1067203"/>
                <a:gd name="connsiteY44" fmla="*/ 881518 h 1492027"/>
                <a:gd name="connsiteX45" fmla="*/ 484001 w 1067203"/>
                <a:gd name="connsiteY45" fmla="*/ 886782 h 1492027"/>
                <a:gd name="connsiteX46" fmla="*/ 536311 w 1067203"/>
                <a:gd name="connsiteY46" fmla="*/ 871300 h 1492027"/>
                <a:gd name="connsiteX47" fmla="*/ 681460 w 1067203"/>
                <a:gd name="connsiteY47" fmla="*/ 804280 h 1492027"/>
                <a:gd name="connsiteX48" fmla="*/ 830690 w 1067203"/>
                <a:gd name="connsiteY48" fmla="*/ 729768 h 1492027"/>
                <a:gd name="connsiteX49" fmla="*/ 836674 w 1067203"/>
                <a:gd name="connsiteY49" fmla="*/ 740329 h 1492027"/>
                <a:gd name="connsiteX50" fmla="*/ 666836 w 1067203"/>
                <a:gd name="connsiteY50" fmla="*/ 824803 h 1492027"/>
                <a:gd name="connsiteX51" fmla="*/ 582842 w 1067203"/>
                <a:gd name="connsiteY51" fmla="*/ 864048 h 1492027"/>
                <a:gd name="connsiteX52" fmla="*/ 518600 w 1067203"/>
                <a:gd name="connsiteY52" fmla="*/ 890811 h 1492027"/>
                <a:gd name="connsiteX53" fmla="*/ 430286 w 1067203"/>
                <a:gd name="connsiteY53" fmla="*/ 888600 h 1492027"/>
                <a:gd name="connsiteX54" fmla="*/ 419262 w 1067203"/>
                <a:gd name="connsiteY54" fmla="*/ 875638 h 1492027"/>
                <a:gd name="connsiteX55" fmla="*/ 403334 w 1067203"/>
                <a:gd name="connsiteY55" fmla="*/ 891754 h 1492027"/>
                <a:gd name="connsiteX56" fmla="*/ 291652 w 1067203"/>
                <a:gd name="connsiteY56" fmla="*/ 1016570 h 1492027"/>
                <a:gd name="connsiteX57" fmla="*/ 83186 w 1067203"/>
                <a:gd name="connsiteY57" fmla="*/ 1322916 h 1492027"/>
                <a:gd name="connsiteX58" fmla="*/ 145113 w 1067203"/>
                <a:gd name="connsiteY58" fmla="*/ 1326774 h 1492027"/>
                <a:gd name="connsiteX59" fmla="*/ 297584 w 1067203"/>
                <a:gd name="connsiteY59" fmla="*/ 1266990 h 1492027"/>
                <a:gd name="connsiteX60" fmla="*/ 399871 w 1067203"/>
                <a:gd name="connsiteY60" fmla="*/ 1213960 h 1492027"/>
                <a:gd name="connsiteX61" fmla="*/ 405854 w 1067203"/>
                <a:gd name="connsiteY61" fmla="*/ 1224521 h 1492027"/>
                <a:gd name="connsiteX62" fmla="*/ 241434 w 1067203"/>
                <a:gd name="connsiteY62" fmla="*/ 1306835 h 1492027"/>
                <a:gd name="connsiteX63" fmla="*/ 112829 w 1067203"/>
                <a:gd name="connsiteY63" fmla="*/ 1342702 h 1492027"/>
                <a:gd name="connsiteX64" fmla="*/ 77339 w 1067203"/>
                <a:gd name="connsiteY64" fmla="*/ 1334284 h 1492027"/>
                <a:gd name="connsiteX65" fmla="*/ 11777 w 1067203"/>
                <a:gd name="connsiteY65" fmla="*/ 1487766 h 1492027"/>
                <a:gd name="connsiteX66" fmla="*/ 375 w 1067203"/>
                <a:gd name="connsiteY66" fmla="*/ 1484834 h 1492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067203" h="1492027">
                  <a:moveTo>
                    <a:pt x="375" y="1484834"/>
                  </a:moveTo>
                  <a:cubicBezTo>
                    <a:pt x="19183" y="1430398"/>
                    <a:pt x="41900" y="1377883"/>
                    <a:pt x="67755" y="1327151"/>
                  </a:cubicBezTo>
                  <a:cubicBezTo>
                    <a:pt x="56011" y="1316076"/>
                    <a:pt x="50781" y="1300491"/>
                    <a:pt x="48484" y="1284237"/>
                  </a:cubicBezTo>
                  <a:cubicBezTo>
                    <a:pt x="44455" y="1255777"/>
                    <a:pt x="48793" y="1225053"/>
                    <a:pt x="51587" y="1196661"/>
                  </a:cubicBezTo>
                  <a:cubicBezTo>
                    <a:pt x="54605" y="1166040"/>
                    <a:pt x="58154" y="1135470"/>
                    <a:pt x="58685" y="1104660"/>
                  </a:cubicBezTo>
                  <a:cubicBezTo>
                    <a:pt x="59765" y="1042733"/>
                    <a:pt x="46392" y="981645"/>
                    <a:pt x="39140" y="920489"/>
                  </a:cubicBezTo>
                  <a:cubicBezTo>
                    <a:pt x="38197" y="912603"/>
                    <a:pt x="49924" y="912414"/>
                    <a:pt x="50850" y="920198"/>
                  </a:cubicBezTo>
                  <a:cubicBezTo>
                    <a:pt x="58548" y="985177"/>
                    <a:pt x="72299" y="1049625"/>
                    <a:pt x="70121" y="1115462"/>
                  </a:cubicBezTo>
                  <a:cubicBezTo>
                    <a:pt x="69110" y="1146220"/>
                    <a:pt x="65115" y="1176790"/>
                    <a:pt x="62234" y="1207376"/>
                  </a:cubicBezTo>
                  <a:cubicBezTo>
                    <a:pt x="59646" y="1234843"/>
                    <a:pt x="55668" y="1265309"/>
                    <a:pt x="61806" y="1292501"/>
                  </a:cubicBezTo>
                  <a:cubicBezTo>
                    <a:pt x="64069" y="1302514"/>
                    <a:pt x="68252" y="1310075"/>
                    <a:pt x="73739" y="1315681"/>
                  </a:cubicBezTo>
                  <a:cubicBezTo>
                    <a:pt x="150445" y="1168663"/>
                    <a:pt x="253333" y="1036629"/>
                    <a:pt x="363695" y="916134"/>
                  </a:cubicBezTo>
                  <a:cubicBezTo>
                    <a:pt x="380086" y="898252"/>
                    <a:pt x="396939" y="880867"/>
                    <a:pt x="414033" y="863756"/>
                  </a:cubicBezTo>
                  <a:cubicBezTo>
                    <a:pt x="405649" y="837387"/>
                    <a:pt x="413158" y="803286"/>
                    <a:pt x="418439" y="778751"/>
                  </a:cubicBezTo>
                  <a:cubicBezTo>
                    <a:pt x="439853" y="679242"/>
                    <a:pt x="490928" y="578806"/>
                    <a:pt x="455541" y="475833"/>
                  </a:cubicBezTo>
                  <a:cubicBezTo>
                    <a:pt x="452969" y="468358"/>
                    <a:pt x="464233" y="465015"/>
                    <a:pt x="466788" y="472439"/>
                  </a:cubicBezTo>
                  <a:cubicBezTo>
                    <a:pt x="500735" y="571211"/>
                    <a:pt x="457735" y="669023"/>
                    <a:pt x="433887" y="764247"/>
                  </a:cubicBezTo>
                  <a:cubicBezTo>
                    <a:pt x="427869" y="788284"/>
                    <a:pt x="422091" y="813453"/>
                    <a:pt x="422365" y="838450"/>
                  </a:cubicBezTo>
                  <a:cubicBezTo>
                    <a:pt x="422417" y="843594"/>
                    <a:pt x="422880" y="848840"/>
                    <a:pt x="423925" y="853898"/>
                  </a:cubicBezTo>
                  <a:cubicBezTo>
                    <a:pt x="481018" y="797371"/>
                    <a:pt x="540460" y="743415"/>
                    <a:pt x="594895" y="683974"/>
                  </a:cubicBezTo>
                  <a:cubicBezTo>
                    <a:pt x="631963" y="643494"/>
                    <a:pt x="666424" y="600255"/>
                    <a:pt x="695245" y="552883"/>
                  </a:cubicBezTo>
                  <a:cubicBezTo>
                    <a:pt x="718425" y="514787"/>
                    <a:pt x="738073" y="474136"/>
                    <a:pt x="757704" y="433794"/>
                  </a:cubicBezTo>
                  <a:cubicBezTo>
                    <a:pt x="751086" y="430588"/>
                    <a:pt x="745188" y="425599"/>
                    <a:pt x="740491" y="418295"/>
                  </a:cubicBezTo>
                  <a:cubicBezTo>
                    <a:pt x="730341" y="402453"/>
                    <a:pt x="728369" y="381330"/>
                    <a:pt x="727615" y="362796"/>
                  </a:cubicBezTo>
                  <a:cubicBezTo>
                    <a:pt x="726655" y="339617"/>
                    <a:pt x="728523" y="316402"/>
                    <a:pt x="728043" y="293205"/>
                  </a:cubicBezTo>
                  <a:cubicBezTo>
                    <a:pt x="727443" y="264727"/>
                    <a:pt x="722523" y="235615"/>
                    <a:pt x="701554" y="215658"/>
                  </a:cubicBezTo>
                  <a:cubicBezTo>
                    <a:pt x="695965" y="210326"/>
                    <a:pt x="704143" y="201548"/>
                    <a:pt x="709733" y="206863"/>
                  </a:cubicBezTo>
                  <a:cubicBezTo>
                    <a:pt x="742428" y="237998"/>
                    <a:pt x="740422" y="286998"/>
                    <a:pt x="739411" y="329501"/>
                  </a:cubicBezTo>
                  <a:cubicBezTo>
                    <a:pt x="738759" y="356556"/>
                    <a:pt x="734027" y="409037"/>
                    <a:pt x="762933" y="423078"/>
                  </a:cubicBezTo>
                  <a:cubicBezTo>
                    <a:pt x="764494" y="419889"/>
                    <a:pt x="766037" y="416700"/>
                    <a:pt x="767597" y="413529"/>
                  </a:cubicBezTo>
                  <a:cubicBezTo>
                    <a:pt x="842572" y="260887"/>
                    <a:pt x="920204" y="101129"/>
                    <a:pt x="1058599" y="1088"/>
                  </a:cubicBezTo>
                  <a:cubicBezTo>
                    <a:pt x="1064823" y="-3404"/>
                    <a:pt x="1070789" y="7175"/>
                    <a:pt x="1064583" y="11650"/>
                  </a:cubicBezTo>
                  <a:cubicBezTo>
                    <a:pt x="925485" y="112205"/>
                    <a:pt x="850150" y="271911"/>
                    <a:pt x="774352" y="426336"/>
                  </a:cubicBezTo>
                  <a:cubicBezTo>
                    <a:pt x="785633" y="427725"/>
                    <a:pt x="797549" y="424724"/>
                    <a:pt x="808162" y="421450"/>
                  </a:cubicBezTo>
                  <a:cubicBezTo>
                    <a:pt x="824707" y="416358"/>
                    <a:pt x="840446" y="408574"/>
                    <a:pt x="855756" y="400327"/>
                  </a:cubicBezTo>
                  <a:cubicBezTo>
                    <a:pt x="886137" y="383953"/>
                    <a:pt x="914735" y="364288"/>
                    <a:pt x="943865" y="345651"/>
                  </a:cubicBezTo>
                  <a:cubicBezTo>
                    <a:pt x="951820" y="340559"/>
                    <a:pt x="959844" y="335416"/>
                    <a:pt x="968313" y="331301"/>
                  </a:cubicBezTo>
                  <a:cubicBezTo>
                    <a:pt x="975086" y="328009"/>
                    <a:pt x="981172" y="338536"/>
                    <a:pt x="974297" y="341862"/>
                  </a:cubicBezTo>
                  <a:cubicBezTo>
                    <a:pt x="948888" y="354207"/>
                    <a:pt x="925674" y="372209"/>
                    <a:pt x="901739" y="387297"/>
                  </a:cubicBezTo>
                  <a:cubicBezTo>
                    <a:pt x="872198" y="405916"/>
                    <a:pt x="841235" y="424484"/>
                    <a:pt x="807871" y="434343"/>
                  </a:cubicBezTo>
                  <a:cubicBezTo>
                    <a:pt x="795252" y="438063"/>
                    <a:pt x="781399" y="440035"/>
                    <a:pt x="768883" y="437532"/>
                  </a:cubicBezTo>
                  <a:cubicBezTo>
                    <a:pt x="754378" y="467004"/>
                    <a:pt x="739805" y="496219"/>
                    <a:pt x="724700" y="524748"/>
                  </a:cubicBezTo>
                  <a:cubicBezTo>
                    <a:pt x="673025" y="622372"/>
                    <a:pt x="597878" y="701736"/>
                    <a:pt x="520503" y="777088"/>
                  </a:cubicBezTo>
                  <a:cubicBezTo>
                    <a:pt x="489779" y="807006"/>
                    <a:pt x="458661" y="836479"/>
                    <a:pt x="428212" y="866705"/>
                  </a:cubicBezTo>
                  <a:cubicBezTo>
                    <a:pt x="431109" y="872637"/>
                    <a:pt x="435241" y="877798"/>
                    <a:pt x="441053" y="881518"/>
                  </a:cubicBezTo>
                  <a:cubicBezTo>
                    <a:pt x="453621" y="889594"/>
                    <a:pt x="469994" y="888702"/>
                    <a:pt x="484001" y="886782"/>
                  </a:cubicBezTo>
                  <a:cubicBezTo>
                    <a:pt x="501935" y="884330"/>
                    <a:pt x="519492" y="878038"/>
                    <a:pt x="536311" y="871300"/>
                  </a:cubicBezTo>
                  <a:cubicBezTo>
                    <a:pt x="585586" y="851549"/>
                    <a:pt x="633609" y="827495"/>
                    <a:pt x="681460" y="804280"/>
                  </a:cubicBezTo>
                  <a:cubicBezTo>
                    <a:pt x="731472" y="780037"/>
                    <a:pt x="781124" y="754988"/>
                    <a:pt x="830690" y="729768"/>
                  </a:cubicBezTo>
                  <a:cubicBezTo>
                    <a:pt x="837429" y="726339"/>
                    <a:pt x="843481" y="736866"/>
                    <a:pt x="836674" y="740329"/>
                  </a:cubicBezTo>
                  <a:cubicBezTo>
                    <a:pt x="780301" y="769030"/>
                    <a:pt x="723791" y="797439"/>
                    <a:pt x="666836" y="824803"/>
                  </a:cubicBezTo>
                  <a:cubicBezTo>
                    <a:pt x="638975" y="838193"/>
                    <a:pt x="610977" y="851309"/>
                    <a:pt x="582842" y="864048"/>
                  </a:cubicBezTo>
                  <a:cubicBezTo>
                    <a:pt x="561685" y="873632"/>
                    <a:pt x="540597" y="883524"/>
                    <a:pt x="518600" y="890811"/>
                  </a:cubicBezTo>
                  <a:cubicBezTo>
                    <a:pt x="491922" y="899658"/>
                    <a:pt x="454563" y="908659"/>
                    <a:pt x="430286" y="888600"/>
                  </a:cubicBezTo>
                  <a:cubicBezTo>
                    <a:pt x="425708" y="884827"/>
                    <a:pt x="422108" y="880439"/>
                    <a:pt x="419262" y="875638"/>
                  </a:cubicBezTo>
                  <a:cubicBezTo>
                    <a:pt x="413930" y="880987"/>
                    <a:pt x="408615" y="886353"/>
                    <a:pt x="403334" y="891754"/>
                  </a:cubicBezTo>
                  <a:cubicBezTo>
                    <a:pt x="364432" y="931616"/>
                    <a:pt x="327468" y="973673"/>
                    <a:pt x="291652" y="1016570"/>
                  </a:cubicBezTo>
                  <a:cubicBezTo>
                    <a:pt x="212990" y="1110799"/>
                    <a:pt x="140587" y="1212674"/>
                    <a:pt x="83186" y="1322916"/>
                  </a:cubicBezTo>
                  <a:cubicBezTo>
                    <a:pt x="100571" y="1332655"/>
                    <a:pt x="124728" y="1330992"/>
                    <a:pt x="145113" y="1326774"/>
                  </a:cubicBezTo>
                  <a:cubicBezTo>
                    <a:pt x="198246" y="1315819"/>
                    <a:pt x="249029" y="1291335"/>
                    <a:pt x="297584" y="1266990"/>
                  </a:cubicBezTo>
                  <a:cubicBezTo>
                    <a:pt x="331891" y="1249776"/>
                    <a:pt x="365667" y="1231414"/>
                    <a:pt x="399871" y="1213960"/>
                  </a:cubicBezTo>
                  <a:cubicBezTo>
                    <a:pt x="406609" y="1210531"/>
                    <a:pt x="412661" y="1221041"/>
                    <a:pt x="405854" y="1224521"/>
                  </a:cubicBezTo>
                  <a:cubicBezTo>
                    <a:pt x="351248" y="1252399"/>
                    <a:pt x="297584" y="1282386"/>
                    <a:pt x="241434" y="1306835"/>
                  </a:cubicBezTo>
                  <a:cubicBezTo>
                    <a:pt x="201606" y="1324185"/>
                    <a:pt x="156738" y="1342788"/>
                    <a:pt x="112829" y="1342702"/>
                  </a:cubicBezTo>
                  <a:cubicBezTo>
                    <a:pt x="100725" y="1342685"/>
                    <a:pt x="88055" y="1340421"/>
                    <a:pt x="77339" y="1334284"/>
                  </a:cubicBezTo>
                  <a:cubicBezTo>
                    <a:pt x="52187" y="1383747"/>
                    <a:pt x="30053" y="1434891"/>
                    <a:pt x="11777" y="1487766"/>
                  </a:cubicBezTo>
                  <a:cubicBezTo>
                    <a:pt x="9205" y="1495070"/>
                    <a:pt x="-2197" y="1492258"/>
                    <a:pt x="375" y="1484834"/>
                  </a:cubicBezTo>
                  <a:close/>
                </a:path>
              </a:pathLst>
            </a:custGeom>
            <a:solidFill>
              <a:srgbClr val="7AB9B3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20E1E3FE-58DB-6804-B995-37CE49C6EEF9}"/>
                </a:ext>
              </a:extLst>
            </p:cNvPr>
            <p:cNvGrpSpPr/>
            <p:nvPr/>
          </p:nvGrpSpPr>
          <p:grpSpPr>
            <a:xfrm>
              <a:off x="1154822" y="3890565"/>
              <a:ext cx="2486620" cy="2182923"/>
              <a:chOff x="866116" y="2917924"/>
              <a:chExt cx="1864965" cy="1637192"/>
            </a:xfrm>
          </p:grpSpPr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1338BE84-5B7E-04ED-79D9-C58D3205B836}"/>
                  </a:ext>
                </a:extLst>
              </p:cNvPr>
              <p:cNvSpPr/>
              <p:nvPr/>
            </p:nvSpPr>
            <p:spPr>
              <a:xfrm>
                <a:off x="869018" y="3458925"/>
                <a:ext cx="1666309" cy="1093134"/>
              </a:xfrm>
              <a:custGeom>
                <a:avLst/>
                <a:gdLst>
                  <a:gd name="connsiteX0" fmla="*/ 1644381 w 1666309"/>
                  <a:gd name="connsiteY0" fmla="*/ 978869 h 1093134"/>
                  <a:gd name="connsiteX1" fmla="*/ 1666309 w 1666309"/>
                  <a:gd name="connsiteY1" fmla="*/ 939281 h 1093134"/>
                  <a:gd name="connsiteX2" fmla="*/ 1618955 w 1666309"/>
                  <a:gd name="connsiteY2" fmla="*/ 815614 h 1093134"/>
                  <a:gd name="connsiteX3" fmla="*/ 1530984 w 1666309"/>
                  <a:gd name="connsiteY3" fmla="*/ 726135 h 1093134"/>
                  <a:gd name="connsiteX4" fmla="*/ 1213990 w 1666309"/>
                  <a:gd name="connsiteY4" fmla="*/ 533031 h 1093134"/>
                  <a:gd name="connsiteX5" fmla="*/ 1118578 w 1666309"/>
                  <a:gd name="connsiteY5" fmla="*/ 532688 h 1093134"/>
                  <a:gd name="connsiteX6" fmla="*/ 725272 w 1666309"/>
                  <a:gd name="connsiteY6" fmla="*/ 290497 h 1093134"/>
                  <a:gd name="connsiteX7" fmla="*/ 464033 w 1666309"/>
                  <a:gd name="connsiteY7" fmla="*/ 230816 h 1093134"/>
                  <a:gd name="connsiteX8" fmla="*/ 250784 w 1666309"/>
                  <a:gd name="connsiteY8" fmla="*/ 51993 h 1093134"/>
                  <a:gd name="connsiteX9" fmla="*/ 90632 w 1666309"/>
                  <a:gd name="connsiteY9" fmla="*/ 1141 h 1093134"/>
                  <a:gd name="connsiteX10" fmla="*/ 11628 w 1666309"/>
                  <a:gd name="connsiteY10" fmla="*/ 22607 h 1093134"/>
                  <a:gd name="connsiteX11" fmla="*/ 5422 w 1666309"/>
                  <a:gd name="connsiteY11" fmla="*/ 95044 h 1093134"/>
                  <a:gd name="connsiteX12" fmla="*/ 227587 w 1666309"/>
                  <a:gd name="connsiteY12" fmla="*/ 381537 h 1093134"/>
                  <a:gd name="connsiteX13" fmla="*/ 250372 w 1666309"/>
                  <a:gd name="connsiteY13" fmla="*/ 471737 h 1093134"/>
                  <a:gd name="connsiteX14" fmla="*/ 436018 w 1666309"/>
                  <a:gd name="connsiteY14" fmla="*/ 695257 h 1093134"/>
                  <a:gd name="connsiteX15" fmla="*/ 550496 w 1666309"/>
                  <a:gd name="connsiteY15" fmla="*/ 753635 h 1093134"/>
                  <a:gd name="connsiteX16" fmla="*/ 613349 w 1666309"/>
                  <a:gd name="connsiteY16" fmla="*/ 856814 h 1093134"/>
                  <a:gd name="connsiteX17" fmla="*/ 862637 w 1666309"/>
                  <a:gd name="connsiteY17" fmla="*/ 998500 h 1093134"/>
                  <a:gd name="connsiteX18" fmla="*/ 983698 w 1666309"/>
                  <a:gd name="connsiteY18" fmla="*/ 991848 h 1093134"/>
                  <a:gd name="connsiteX19" fmla="*/ 1145821 w 1666309"/>
                  <a:gd name="connsiteY19" fmla="*/ 1064097 h 1093134"/>
                  <a:gd name="connsiteX20" fmla="*/ 1559770 w 1666309"/>
                  <a:gd name="connsiteY20" fmla="*/ 1030956 h 1093134"/>
                  <a:gd name="connsiteX21" fmla="*/ 1644381 w 1666309"/>
                  <a:gd name="connsiteY21" fmla="*/ 978869 h 1093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66309" h="1093134">
                    <a:moveTo>
                      <a:pt x="1644381" y="978869"/>
                    </a:moveTo>
                    <a:cubicBezTo>
                      <a:pt x="1654051" y="967451"/>
                      <a:pt x="1661817" y="953375"/>
                      <a:pt x="1666309" y="939281"/>
                    </a:cubicBezTo>
                    <a:cubicBezTo>
                      <a:pt x="1645530" y="921571"/>
                      <a:pt x="1640695" y="846716"/>
                      <a:pt x="1618955" y="815614"/>
                    </a:cubicBezTo>
                    <a:cubicBezTo>
                      <a:pt x="1594712" y="780947"/>
                      <a:pt x="1563079" y="752847"/>
                      <a:pt x="1530984" y="726135"/>
                    </a:cubicBezTo>
                    <a:cubicBezTo>
                      <a:pt x="1435658" y="646856"/>
                      <a:pt x="1343058" y="539477"/>
                      <a:pt x="1213990" y="533031"/>
                    </a:cubicBezTo>
                    <a:cubicBezTo>
                      <a:pt x="1182203" y="531453"/>
                      <a:pt x="1150262" y="535739"/>
                      <a:pt x="1118578" y="532688"/>
                    </a:cubicBezTo>
                    <a:cubicBezTo>
                      <a:pt x="965336" y="517874"/>
                      <a:pt x="870421" y="344161"/>
                      <a:pt x="725272" y="290497"/>
                    </a:cubicBezTo>
                    <a:cubicBezTo>
                      <a:pt x="640918" y="259311"/>
                      <a:pt x="544855" y="271038"/>
                      <a:pt x="464033" y="230816"/>
                    </a:cubicBezTo>
                    <a:cubicBezTo>
                      <a:pt x="381514" y="189753"/>
                      <a:pt x="328948" y="101542"/>
                      <a:pt x="250784" y="51993"/>
                    </a:cubicBezTo>
                    <a:cubicBezTo>
                      <a:pt x="202641" y="21458"/>
                      <a:pt x="146594" y="6902"/>
                      <a:pt x="90632" y="1141"/>
                    </a:cubicBezTo>
                    <a:cubicBezTo>
                      <a:pt x="62377" y="-1773"/>
                      <a:pt x="29493" y="-573"/>
                      <a:pt x="11628" y="22607"/>
                    </a:cubicBezTo>
                    <a:cubicBezTo>
                      <a:pt x="-3528" y="42255"/>
                      <a:pt x="-1916" y="70973"/>
                      <a:pt x="5422" y="95044"/>
                    </a:cubicBezTo>
                    <a:cubicBezTo>
                      <a:pt x="41615" y="213705"/>
                      <a:pt x="183833" y="265706"/>
                      <a:pt x="227587" y="381537"/>
                    </a:cubicBezTo>
                    <a:cubicBezTo>
                      <a:pt x="238525" y="410478"/>
                      <a:pt x="242503" y="441716"/>
                      <a:pt x="250372" y="471737"/>
                    </a:cubicBezTo>
                    <a:cubicBezTo>
                      <a:pt x="276210" y="570321"/>
                      <a:pt x="346504" y="654966"/>
                      <a:pt x="436018" y="695257"/>
                    </a:cubicBezTo>
                    <a:cubicBezTo>
                      <a:pt x="475263" y="712916"/>
                      <a:pt x="519086" y="723272"/>
                      <a:pt x="550496" y="753635"/>
                    </a:cubicBezTo>
                    <a:cubicBezTo>
                      <a:pt x="579231" y="781427"/>
                      <a:pt x="593101" y="821735"/>
                      <a:pt x="613349" y="856814"/>
                    </a:cubicBezTo>
                    <a:cubicBezTo>
                      <a:pt x="664698" y="945762"/>
                      <a:pt x="763642" y="1001998"/>
                      <a:pt x="862637" y="998500"/>
                    </a:cubicBezTo>
                    <a:cubicBezTo>
                      <a:pt x="903100" y="997077"/>
                      <a:pt x="943528" y="986465"/>
                      <a:pt x="983698" y="991848"/>
                    </a:cubicBezTo>
                    <a:cubicBezTo>
                      <a:pt x="1042231" y="999683"/>
                      <a:pt x="1091472" y="1039957"/>
                      <a:pt x="1145821" y="1064097"/>
                    </a:cubicBezTo>
                    <a:cubicBezTo>
                      <a:pt x="1276518" y="1122167"/>
                      <a:pt x="1427051" y="1083745"/>
                      <a:pt x="1559770" y="1030956"/>
                    </a:cubicBezTo>
                    <a:cubicBezTo>
                      <a:pt x="1590631" y="1018680"/>
                      <a:pt x="1622418" y="1004810"/>
                      <a:pt x="1644381" y="978869"/>
                    </a:cubicBezTo>
                    <a:close/>
                  </a:path>
                </a:pathLst>
              </a:custGeom>
              <a:solidFill>
                <a:srgbClr val="B6DDDA"/>
              </a:solidFill>
              <a:ln w="171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2400"/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3F2A4E7B-31A5-B5C1-B70F-B57720CABDCA}"/>
                  </a:ext>
                </a:extLst>
              </p:cNvPr>
              <p:cNvSpPr/>
              <p:nvPr/>
            </p:nvSpPr>
            <p:spPr>
              <a:xfrm>
                <a:off x="866116" y="3455809"/>
                <a:ext cx="1672658" cy="1099307"/>
              </a:xfrm>
              <a:custGeom>
                <a:avLst/>
                <a:gdLst>
                  <a:gd name="connsiteX0" fmla="*/ 1238290 w 1672658"/>
                  <a:gd name="connsiteY0" fmla="*/ 1095639 h 1099307"/>
                  <a:gd name="connsiteX1" fmla="*/ 1238290 w 1672658"/>
                  <a:gd name="connsiteY1" fmla="*/ 1095639 h 1099307"/>
                  <a:gd name="connsiteX2" fmla="*/ 1147524 w 1672658"/>
                  <a:gd name="connsiteY2" fmla="*/ 1070059 h 1099307"/>
                  <a:gd name="connsiteX3" fmla="*/ 1093809 w 1672658"/>
                  <a:gd name="connsiteY3" fmla="*/ 1042044 h 1099307"/>
                  <a:gd name="connsiteX4" fmla="*/ 986892 w 1672658"/>
                  <a:gd name="connsiteY4" fmla="*/ 998118 h 1099307"/>
                  <a:gd name="connsiteX5" fmla="*/ 986172 w 1672658"/>
                  <a:gd name="connsiteY5" fmla="*/ 998015 h 1099307"/>
                  <a:gd name="connsiteX6" fmla="*/ 910134 w 1672658"/>
                  <a:gd name="connsiteY6" fmla="*/ 1000656 h 1099307"/>
                  <a:gd name="connsiteX7" fmla="*/ 865592 w 1672658"/>
                  <a:gd name="connsiteY7" fmla="*/ 1004685 h 1099307"/>
                  <a:gd name="connsiteX8" fmla="*/ 821306 w 1672658"/>
                  <a:gd name="connsiteY8" fmla="*/ 1002370 h 1099307"/>
                  <a:gd name="connsiteX9" fmla="*/ 702474 w 1672658"/>
                  <a:gd name="connsiteY9" fmla="*/ 956284 h 1099307"/>
                  <a:gd name="connsiteX10" fmla="*/ 613697 w 1672658"/>
                  <a:gd name="connsiteY10" fmla="*/ 861524 h 1099307"/>
                  <a:gd name="connsiteX11" fmla="*/ 596604 w 1672658"/>
                  <a:gd name="connsiteY11" fmla="*/ 828983 h 1099307"/>
                  <a:gd name="connsiteX12" fmla="*/ 551375 w 1672658"/>
                  <a:gd name="connsiteY12" fmla="*/ 758997 h 1099307"/>
                  <a:gd name="connsiteX13" fmla="*/ 470056 w 1672658"/>
                  <a:gd name="connsiteY13" fmla="*/ 714369 h 1099307"/>
                  <a:gd name="connsiteX14" fmla="*/ 437738 w 1672658"/>
                  <a:gd name="connsiteY14" fmla="*/ 701167 h 1099307"/>
                  <a:gd name="connsiteX15" fmla="*/ 319986 w 1672658"/>
                  <a:gd name="connsiteY15" fmla="*/ 610470 h 1099307"/>
                  <a:gd name="connsiteX16" fmla="*/ 250429 w 1672658"/>
                  <a:gd name="connsiteY16" fmla="*/ 475642 h 1099307"/>
                  <a:gd name="connsiteX17" fmla="*/ 242954 w 1672658"/>
                  <a:gd name="connsiteY17" fmla="*/ 442998 h 1099307"/>
                  <a:gd name="connsiteX18" fmla="*/ 227746 w 1672658"/>
                  <a:gd name="connsiteY18" fmla="*/ 385767 h 1099307"/>
                  <a:gd name="connsiteX19" fmla="*/ 118824 w 1672658"/>
                  <a:gd name="connsiteY19" fmla="*/ 248659 h 1099307"/>
                  <a:gd name="connsiteX20" fmla="*/ 5530 w 1672658"/>
                  <a:gd name="connsiteY20" fmla="*/ 99086 h 1099307"/>
                  <a:gd name="connsiteX21" fmla="*/ 12251 w 1672658"/>
                  <a:gd name="connsiteY21" fmla="*/ 23785 h 1099307"/>
                  <a:gd name="connsiteX22" fmla="*/ 93809 w 1672658"/>
                  <a:gd name="connsiteY22" fmla="*/ 1205 h 1099307"/>
                  <a:gd name="connsiteX23" fmla="*/ 112155 w 1672658"/>
                  <a:gd name="connsiteY23" fmla="*/ 3417 h 1099307"/>
                  <a:gd name="connsiteX24" fmla="*/ 255195 w 1672658"/>
                  <a:gd name="connsiteY24" fmla="*/ 52486 h 1099307"/>
                  <a:gd name="connsiteX25" fmla="*/ 351653 w 1672658"/>
                  <a:gd name="connsiteY25" fmla="*/ 136376 h 1099307"/>
                  <a:gd name="connsiteX26" fmla="*/ 468188 w 1672658"/>
                  <a:gd name="connsiteY26" fmla="*/ 231171 h 1099307"/>
                  <a:gd name="connsiteX27" fmla="*/ 587894 w 1672658"/>
                  <a:gd name="connsiteY27" fmla="*/ 262941 h 1099307"/>
                  <a:gd name="connsiteX28" fmla="*/ 609531 w 1672658"/>
                  <a:gd name="connsiteY28" fmla="*/ 265838 h 1099307"/>
                  <a:gd name="connsiteX29" fmla="*/ 631254 w 1672658"/>
                  <a:gd name="connsiteY29" fmla="*/ 268753 h 1099307"/>
                  <a:gd name="connsiteX30" fmla="*/ 729169 w 1672658"/>
                  <a:gd name="connsiteY30" fmla="*/ 290733 h 1099307"/>
                  <a:gd name="connsiteX31" fmla="*/ 901167 w 1672658"/>
                  <a:gd name="connsiteY31" fmla="*/ 407593 h 1099307"/>
                  <a:gd name="connsiteX32" fmla="*/ 1112891 w 1672658"/>
                  <a:gd name="connsiteY32" fmla="*/ 531723 h 1099307"/>
                  <a:gd name="connsiteX33" fmla="*/ 1121755 w 1672658"/>
                  <a:gd name="connsiteY33" fmla="*/ 532769 h 1099307"/>
                  <a:gd name="connsiteX34" fmla="*/ 1174407 w 1672658"/>
                  <a:gd name="connsiteY34" fmla="*/ 533317 h 1099307"/>
                  <a:gd name="connsiteX35" fmla="*/ 1217047 w 1672658"/>
                  <a:gd name="connsiteY35" fmla="*/ 533112 h 1099307"/>
                  <a:gd name="connsiteX36" fmla="*/ 1238701 w 1672658"/>
                  <a:gd name="connsiteY36" fmla="*/ 535152 h 1099307"/>
                  <a:gd name="connsiteX37" fmla="*/ 1482589 w 1672658"/>
                  <a:gd name="connsiteY37" fmla="*/ 680576 h 1099307"/>
                  <a:gd name="connsiteX38" fmla="*/ 1535721 w 1672658"/>
                  <a:gd name="connsiteY38" fmla="*/ 726867 h 1099307"/>
                  <a:gd name="connsiteX39" fmla="*/ 1624224 w 1672658"/>
                  <a:gd name="connsiteY39" fmla="*/ 816930 h 1099307"/>
                  <a:gd name="connsiteX40" fmla="*/ 1647884 w 1672658"/>
                  <a:gd name="connsiteY40" fmla="*/ 881567 h 1099307"/>
                  <a:gd name="connsiteX41" fmla="*/ 1671081 w 1672658"/>
                  <a:gd name="connsiteY41" fmla="*/ 940031 h 1099307"/>
                  <a:gd name="connsiteX42" fmla="*/ 1672658 w 1672658"/>
                  <a:gd name="connsiteY42" fmla="*/ 941368 h 1099307"/>
                  <a:gd name="connsiteX43" fmla="*/ 1672024 w 1672658"/>
                  <a:gd name="connsiteY43" fmla="*/ 943391 h 1099307"/>
                  <a:gd name="connsiteX44" fmla="*/ 1649512 w 1672658"/>
                  <a:gd name="connsiteY44" fmla="*/ 984042 h 1099307"/>
                  <a:gd name="connsiteX45" fmla="*/ 1563702 w 1672658"/>
                  <a:gd name="connsiteY45" fmla="*/ 1036969 h 1099307"/>
                  <a:gd name="connsiteX46" fmla="*/ 1238290 w 1672658"/>
                  <a:gd name="connsiteY46" fmla="*/ 1095639 h 1099307"/>
                  <a:gd name="connsiteX47" fmla="*/ 987681 w 1672658"/>
                  <a:gd name="connsiteY47" fmla="*/ 992032 h 1099307"/>
                  <a:gd name="connsiteX48" fmla="*/ 1096586 w 1672658"/>
                  <a:gd name="connsiteY48" fmla="*/ 1036643 h 1099307"/>
                  <a:gd name="connsiteX49" fmla="*/ 1149822 w 1672658"/>
                  <a:gd name="connsiteY49" fmla="*/ 1064418 h 1099307"/>
                  <a:gd name="connsiteX50" fmla="*/ 1239061 w 1672658"/>
                  <a:gd name="connsiteY50" fmla="*/ 1089570 h 1099307"/>
                  <a:gd name="connsiteX51" fmla="*/ 1561593 w 1672658"/>
                  <a:gd name="connsiteY51" fmla="*/ 1031226 h 1099307"/>
                  <a:gd name="connsiteX52" fmla="*/ 1645089 w 1672658"/>
                  <a:gd name="connsiteY52" fmla="*/ 979962 h 1099307"/>
                  <a:gd name="connsiteX53" fmla="*/ 1665800 w 1672658"/>
                  <a:gd name="connsiteY53" fmla="*/ 943357 h 1099307"/>
                  <a:gd name="connsiteX54" fmla="*/ 1642209 w 1672658"/>
                  <a:gd name="connsiteY54" fmla="*/ 883213 h 1099307"/>
                  <a:gd name="connsiteX55" fmla="*/ 1619475 w 1672658"/>
                  <a:gd name="connsiteY55" fmla="*/ 820582 h 1099307"/>
                  <a:gd name="connsiteX56" fmla="*/ 1532052 w 1672658"/>
                  <a:gd name="connsiteY56" fmla="*/ 731702 h 1099307"/>
                  <a:gd name="connsiteX57" fmla="*/ 1478765 w 1672658"/>
                  <a:gd name="connsiteY57" fmla="*/ 685274 h 1099307"/>
                  <a:gd name="connsiteX58" fmla="*/ 1237895 w 1672658"/>
                  <a:gd name="connsiteY58" fmla="*/ 541256 h 1099307"/>
                  <a:gd name="connsiteX59" fmla="*/ 1216721 w 1672658"/>
                  <a:gd name="connsiteY59" fmla="*/ 539267 h 1099307"/>
                  <a:gd name="connsiteX60" fmla="*/ 1174545 w 1672658"/>
                  <a:gd name="connsiteY60" fmla="*/ 539473 h 1099307"/>
                  <a:gd name="connsiteX61" fmla="*/ 1121172 w 1672658"/>
                  <a:gd name="connsiteY61" fmla="*/ 538907 h 1099307"/>
                  <a:gd name="connsiteX62" fmla="*/ 1112085 w 1672658"/>
                  <a:gd name="connsiteY62" fmla="*/ 537844 h 1099307"/>
                  <a:gd name="connsiteX63" fmla="*/ 897413 w 1672658"/>
                  <a:gd name="connsiteY63" fmla="*/ 412359 h 1099307"/>
                  <a:gd name="connsiteX64" fmla="*/ 727180 w 1672658"/>
                  <a:gd name="connsiteY64" fmla="*/ 296562 h 1099307"/>
                  <a:gd name="connsiteX65" fmla="*/ 630448 w 1672658"/>
                  <a:gd name="connsiteY65" fmla="*/ 274874 h 1099307"/>
                  <a:gd name="connsiteX66" fmla="*/ 608777 w 1672658"/>
                  <a:gd name="connsiteY66" fmla="*/ 271976 h 1099307"/>
                  <a:gd name="connsiteX67" fmla="*/ 587105 w 1672658"/>
                  <a:gd name="connsiteY67" fmla="*/ 269079 h 1099307"/>
                  <a:gd name="connsiteX68" fmla="*/ 465667 w 1672658"/>
                  <a:gd name="connsiteY68" fmla="*/ 236777 h 1099307"/>
                  <a:gd name="connsiteX69" fmla="*/ 347573 w 1672658"/>
                  <a:gd name="connsiteY69" fmla="*/ 140868 h 1099307"/>
                  <a:gd name="connsiteX70" fmla="*/ 252143 w 1672658"/>
                  <a:gd name="connsiteY70" fmla="*/ 57801 h 1099307"/>
                  <a:gd name="connsiteX71" fmla="*/ 111366 w 1672658"/>
                  <a:gd name="connsiteY71" fmla="*/ 9572 h 1099307"/>
                  <a:gd name="connsiteX72" fmla="*/ 93209 w 1672658"/>
                  <a:gd name="connsiteY72" fmla="*/ 7377 h 1099307"/>
                  <a:gd name="connsiteX73" fmla="*/ 16760 w 1672658"/>
                  <a:gd name="connsiteY73" fmla="*/ 27711 h 1099307"/>
                  <a:gd name="connsiteX74" fmla="*/ 11068 w 1672658"/>
                  <a:gd name="connsiteY74" fmla="*/ 97286 h 1099307"/>
                  <a:gd name="connsiteX75" fmla="*/ 122664 w 1672658"/>
                  <a:gd name="connsiteY75" fmla="*/ 244133 h 1099307"/>
                  <a:gd name="connsiteX76" fmla="*/ 233147 w 1672658"/>
                  <a:gd name="connsiteY76" fmla="*/ 383573 h 1099307"/>
                  <a:gd name="connsiteX77" fmla="*/ 248629 w 1672658"/>
                  <a:gd name="connsiteY77" fmla="*/ 441729 h 1099307"/>
                  <a:gd name="connsiteX78" fmla="*/ 256035 w 1672658"/>
                  <a:gd name="connsiteY78" fmla="*/ 474081 h 1099307"/>
                  <a:gd name="connsiteX79" fmla="*/ 440001 w 1672658"/>
                  <a:gd name="connsiteY79" fmla="*/ 695578 h 1099307"/>
                  <a:gd name="connsiteX80" fmla="*/ 472045 w 1672658"/>
                  <a:gd name="connsiteY80" fmla="*/ 708659 h 1099307"/>
                  <a:gd name="connsiteX81" fmla="*/ 555301 w 1672658"/>
                  <a:gd name="connsiteY81" fmla="*/ 754522 h 1099307"/>
                  <a:gd name="connsiteX82" fmla="*/ 601747 w 1672658"/>
                  <a:gd name="connsiteY82" fmla="*/ 826171 h 1099307"/>
                  <a:gd name="connsiteX83" fmla="*/ 618669 w 1672658"/>
                  <a:gd name="connsiteY83" fmla="*/ 858387 h 1099307"/>
                  <a:gd name="connsiteX84" fmla="*/ 822043 w 1672658"/>
                  <a:gd name="connsiteY84" fmla="*/ 996335 h 1099307"/>
                  <a:gd name="connsiteX85" fmla="*/ 865369 w 1672658"/>
                  <a:gd name="connsiteY85" fmla="*/ 998599 h 1099307"/>
                  <a:gd name="connsiteX86" fmla="*/ 909449 w 1672658"/>
                  <a:gd name="connsiteY86" fmla="*/ 994604 h 1099307"/>
                  <a:gd name="connsiteX87" fmla="*/ 986892 w 1672658"/>
                  <a:gd name="connsiteY87" fmla="*/ 991963 h 1099307"/>
                  <a:gd name="connsiteX88" fmla="*/ 987681 w 1672658"/>
                  <a:gd name="connsiteY88" fmla="*/ 992032 h 1099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</a:cxnLst>
                <a:rect l="l" t="t" r="r" b="b"/>
                <a:pathLst>
                  <a:path w="1672658" h="1099307">
                    <a:moveTo>
                      <a:pt x="1238290" y="1095639"/>
                    </a:moveTo>
                    <a:lnTo>
                      <a:pt x="1238290" y="1095639"/>
                    </a:lnTo>
                    <a:cubicBezTo>
                      <a:pt x="1206263" y="1091199"/>
                      <a:pt x="1175728" y="1082592"/>
                      <a:pt x="1147524" y="1070059"/>
                    </a:cubicBezTo>
                    <a:cubicBezTo>
                      <a:pt x="1129179" y="1061915"/>
                      <a:pt x="1111211" y="1051817"/>
                      <a:pt x="1093809" y="1042044"/>
                    </a:cubicBezTo>
                    <a:cubicBezTo>
                      <a:pt x="1059965" y="1023047"/>
                      <a:pt x="1024989" y="1003399"/>
                      <a:pt x="986892" y="998118"/>
                    </a:cubicBezTo>
                    <a:lnTo>
                      <a:pt x="986172" y="998015"/>
                    </a:lnTo>
                    <a:cubicBezTo>
                      <a:pt x="961021" y="994638"/>
                      <a:pt x="935149" y="997707"/>
                      <a:pt x="910134" y="1000656"/>
                    </a:cubicBezTo>
                    <a:cubicBezTo>
                      <a:pt x="895561" y="1002388"/>
                      <a:pt x="880491" y="1004153"/>
                      <a:pt x="865592" y="1004685"/>
                    </a:cubicBezTo>
                    <a:cubicBezTo>
                      <a:pt x="850967" y="1005199"/>
                      <a:pt x="836068" y="1004428"/>
                      <a:pt x="821306" y="1002370"/>
                    </a:cubicBezTo>
                    <a:cubicBezTo>
                      <a:pt x="779695" y="996592"/>
                      <a:pt x="738616" y="980648"/>
                      <a:pt x="702474" y="956284"/>
                    </a:cubicBezTo>
                    <a:cubicBezTo>
                      <a:pt x="665972" y="931664"/>
                      <a:pt x="635266" y="898883"/>
                      <a:pt x="613697" y="861524"/>
                    </a:cubicBezTo>
                    <a:cubicBezTo>
                      <a:pt x="607594" y="850963"/>
                      <a:pt x="602004" y="839784"/>
                      <a:pt x="596604" y="828983"/>
                    </a:cubicBezTo>
                    <a:cubicBezTo>
                      <a:pt x="584088" y="803986"/>
                      <a:pt x="571143" y="778131"/>
                      <a:pt x="551375" y="758997"/>
                    </a:cubicBezTo>
                    <a:cubicBezTo>
                      <a:pt x="528812" y="737172"/>
                      <a:pt x="498929" y="725582"/>
                      <a:pt x="470056" y="714369"/>
                    </a:cubicBezTo>
                    <a:cubicBezTo>
                      <a:pt x="459375" y="710219"/>
                      <a:pt x="448317" y="705933"/>
                      <a:pt x="437738" y="701167"/>
                    </a:cubicBezTo>
                    <a:cubicBezTo>
                      <a:pt x="393418" y="681227"/>
                      <a:pt x="352699" y="649869"/>
                      <a:pt x="319986" y="610470"/>
                    </a:cubicBezTo>
                    <a:cubicBezTo>
                      <a:pt x="287274" y="571088"/>
                      <a:pt x="263219" y="524453"/>
                      <a:pt x="250429" y="475642"/>
                    </a:cubicBezTo>
                    <a:cubicBezTo>
                      <a:pt x="247600" y="464840"/>
                      <a:pt x="245234" y="453730"/>
                      <a:pt x="242954" y="442998"/>
                    </a:cubicBezTo>
                    <a:cubicBezTo>
                      <a:pt x="238890" y="423898"/>
                      <a:pt x="234690" y="404130"/>
                      <a:pt x="227746" y="385767"/>
                    </a:cubicBezTo>
                    <a:cubicBezTo>
                      <a:pt x="206795" y="330321"/>
                      <a:pt x="162081" y="288813"/>
                      <a:pt x="118824" y="248659"/>
                    </a:cubicBezTo>
                    <a:cubicBezTo>
                      <a:pt x="72412" y="205591"/>
                      <a:pt x="24424" y="161048"/>
                      <a:pt x="5530" y="99086"/>
                    </a:cubicBezTo>
                    <a:cubicBezTo>
                      <a:pt x="-3729" y="68774"/>
                      <a:pt x="-1277" y="41324"/>
                      <a:pt x="12251" y="23785"/>
                    </a:cubicBezTo>
                    <a:cubicBezTo>
                      <a:pt x="32087" y="-1950"/>
                      <a:pt x="68298" y="-1435"/>
                      <a:pt x="93809" y="1205"/>
                    </a:cubicBezTo>
                    <a:cubicBezTo>
                      <a:pt x="99999" y="1839"/>
                      <a:pt x="106171" y="2594"/>
                      <a:pt x="112155" y="3417"/>
                    </a:cubicBezTo>
                    <a:cubicBezTo>
                      <a:pt x="167944" y="11166"/>
                      <a:pt x="216070" y="27677"/>
                      <a:pt x="255195" y="52486"/>
                    </a:cubicBezTo>
                    <a:cubicBezTo>
                      <a:pt x="290994" y="75186"/>
                      <a:pt x="321838" y="106304"/>
                      <a:pt x="351653" y="136376"/>
                    </a:cubicBezTo>
                    <a:cubicBezTo>
                      <a:pt x="387040" y="172072"/>
                      <a:pt x="423611" y="208985"/>
                      <a:pt x="468188" y="231171"/>
                    </a:cubicBezTo>
                    <a:cubicBezTo>
                      <a:pt x="507141" y="250562"/>
                      <a:pt x="550398" y="257729"/>
                      <a:pt x="587894" y="262941"/>
                    </a:cubicBezTo>
                    <a:cubicBezTo>
                      <a:pt x="595095" y="263935"/>
                      <a:pt x="602313" y="264895"/>
                      <a:pt x="609531" y="265838"/>
                    </a:cubicBezTo>
                    <a:cubicBezTo>
                      <a:pt x="616766" y="266798"/>
                      <a:pt x="624019" y="267741"/>
                      <a:pt x="631254" y="268753"/>
                    </a:cubicBezTo>
                    <a:cubicBezTo>
                      <a:pt x="663246" y="273193"/>
                      <a:pt x="697245" y="278937"/>
                      <a:pt x="729169" y="290733"/>
                    </a:cubicBezTo>
                    <a:cubicBezTo>
                      <a:pt x="793308" y="314444"/>
                      <a:pt x="848138" y="361799"/>
                      <a:pt x="901167" y="407593"/>
                    </a:cubicBezTo>
                    <a:cubicBezTo>
                      <a:pt x="968410" y="465646"/>
                      <a:pt x="1031915" y="520493"/>
                      <a:pt x="1112891" y="531723"/>
                    </a:cubicBezTo>
                    <a:cubicBezTo>
                      <a:pt x="1115823" y="532134"/>
                      <a:pt x="1118806" y="532477"/>
                      <a:pt x="1121755" y="532769"/>
                    </a:cubicBezTo>
                    <a:cubicBezTo>
                      <a:pt x="1139192" y="534449"/>
                      <a:pt x="1157091" y="533883"/>
                      <a:pt x="1174407" y="533317"/>
                    </a:cubicBezTo>
                    <a:cubicBezTo>
                      <a:pt x="1188381" y="532872"/>
                      <a:pt x="1202817" y="532391"/>
                      <a:pt x="1217047" y="533112"/>
                    </a:cubicBezTo>
                    <a:cubicBezTo>
                      <a:pt x="1224265" y="533472"/>
                      <a:pt x="1231552" y="534157"/>
                      <a:pt x="1238701" y="535152"/>
                    </a:cubicBezTo>
                    <a:cubicBezTo>
                      <a:pt x="1334336" y="548422"/>
                      <a:pt x="1409705" y="615613"/>
                      <a:pt x="1482589" y="680576"/>
                    </a:cubicBezTo>
                    <a:cubicBezTo>
                      <a:pt x="1500008" y="696092"/>
                      <a:pt x="1518010" y="712157"/>
                      <a:pt x="1535721" y="726867"/>
                    </a:cubicBezTo>
                    <a:cubicBezTo>
                      <a:pt x="1565245" y="751419"/>
                      <a:pt x="1598866" y="780668"/>
                      <a:pt x="1624224" y="816930"/>
                    </a:cubicBezTo>
                    <a:cubicBezTo>
                      <a:pt x="1634939" y="832275"/>
                      <a:pt x="1641523" y="857323"/>
                      <a:pt x="1647884" y="881567"/>
                    </a:cubicBezTo>
                    <a:cubicBezTo>
                      <a:pt x="1654605" y="907198"/>
                      <a:pt x="1660965" y="931407"/>
                      <a:pt x="1671081" y="940031"/>
                    </a:cubicBezTo>
                    <a:lnTo>
                      <a:pt x="1672658" y="941368"/>
                    </a:lnTo>
                    <a:lnTo>
                      <a:pt x="1672024" y="943391"/>
                    </a:lnTo>
                    <a:cubicBezTo>
                      <a:pt x="1667395" y="957913"/>
                      <a:pt x="1659405" y="972349"/>
                      <a:pt x="1649512" y="984042"/>
                    </a:cubicBezTo>
                    <a:cubicBezTo>
                      <a:pt x="1627344" y="1010223"/>
                      <a:pt x="1596277" y="1024024"/>
                      <a:pt x="1563702" y="1036969"/>
                    </a:cubicBezTo>
                    <a:cubicBezTo>
                      <a:pt x="1480583" y="1070007"/>
                      <a:pt x="1356453" y="1112047"/>
                      <a:pt x="1238290" y="1095639"/>
                    </a:cubicBezTo>
                    <a:close/>
                    <a:moveTo>
                      <a:pt x="987681" y="992032"/>
                    </a:moveTo>
                    <a:cubicBezTo>
                      <a:pt x="1026823" y="997467"/>
                      <a:pt x="1062279" y="1017372"/>
                      <a:pt x="1096586" y="1036643"/>
                    </a:cubicBezTo>
                    <a:cubicBezTo>
                      <a:pt x="1113868" y="1046347"/>
                      <a:pt x="1131733" y="1056377"/>
                      <a:pt x="1149822" y="1064418"/>
                    </a:cubicBezTo>
                    <a:cubicBezTo>
                      <a:pt x="1177545" y="1076728"/>
                      <a:pt x="1207566" y="1085198"/>
                      <a:pt x="1239061" y="1089570"/>
                    </a:cubicBezTo>
                    <a:cubicBezTo>
                      <a:pt x="1355922" y="1105789"/>
                      <a:pt x="1479108" y="1064041"/>
                      <a:pt x="1561593" y="1031226"/>
                    </a:cubicBezTo>
                    <a:cubicBezTo>
                      <a:pt x="1593448" y="1018555"/>
                      <a:pt x="1623812" y="1005097"/>
                      <a:pt x="1645089" y="979962"/>
                    </a:cubicBezTo>
                    <a:cubicBezTo>
                      <a:pt x="1654039" y="969401"/>
                      <a:pt x="1661343" y="956473"/>
                      <a:pt x="1665800" y="943357"/>
                    </a:cubicBezTo>
                    <a:cubicBezTo>
                      <a:pt x="1655187" y="932642"/>
                      <a:pt x="1648878" y="908587"/>
                      <a:pt x="1642209" y="883213"/>
                    </a:cubicBezTo>
                    <a:cubicBezTo>
                      <a:pt x="1635985" y="859518"/>
                      <a:pt x="1629556" y="835001"/>
                      <a:pt x="1619475" y="820582"/>
                    </a:cubicBezTo>
                    <a:cubicBezTo>
                      <a:pt x="1594546" y="784937"/>
                      <a:pt x="1561284" y="756014"/>
                      <a:pt x="1532052" y="731702"/>
                    </a:cubicBezTo>
                    <a:cubicBezTo>
                      <a:pt x="1514273" y="716906"/>
                      <a:pt x="1496219" y="700824"/>
                      <a:pt x="1478765" y="685274"/>
                    </a:cubicBezTo>
                    <a:cubicBezTo>
                      <a:pt x="1406516" y="620877"/>
                      <a:pt x="1331816" y="554303"/>
                      <a:pt x="1237895" y="541256"/>
                    </a:cubicBezTo>
                    <a:cubicBezTo>
                      <a:pt x="1230900" y="540278"/>
                      <a:pt x="1223768" y="539610"/>
                      <a:pt x="1216721" y="539267"/>
                    </a:cubicBezTo>
                    <a:cubicBezTo>
                      <a:pt x="1202714" y="538564"/>
                      <a:pt x="1188398" y="539027"/>
                      <a:pt x="1174545" y="539473"/>
                    </a:cubicBezTo>
                    <a:cubicBezTo>
                      <a:pt x="1157057" y="540038"/>
                      <a:pt x="1138969" y="540621"/>
                      <a:pt x="1121172" y="538907"/>
                    </a:cubicBezTo>
                    <a:cubicBezTo>
                      <a:pt x="1118155" y="538615"/>
                      <a:pt x="1115103" y="538255"/>
                      <a:pt x="1112085" y="537844"/>
                    </a:cubicBezTo>
                    <a:cubicBezTo>
                      <a:pt x="1029446" y="526373"/>
                      <a:pt x="962324" y="468407"/>
                      <a:pt x="897413" y="412359"/>
                    </a:cubicBezTo>
                    <a:cubicBezTo>
                      <a:pt x="844778" y="366908"/>
                      <a:pt x="790342" y="319914"/>
                      <a:pt x="727180" y="296562"/>
                    </a:cubicBezTo>
                    <a:cubicBezTo>
                      <a:pt x="695770" y="284938"/>
                      <a:pt x="662115" y="279280"/>
                      <a:pt x="630448" y="274874"/>
                    </a:cubicBezTo>
                    <a:cubicBezTo>
                      <a:pt x="623230" y="273879"/>
                      <a:pt x="615995" y="272919"/>
                      <a:pt x="608777" y="271976"/>
                    </a:cubicBezTo>
                    <a:cubicBezTo>
                      <a:pt x="601541" y="271016"/>
                      <a:pt x="594323" y="270073"/>
                      <a:pt x="587105" y="269079"/>
                    </a:cubicBezTo>
                    <a:cubicBezTo>
                      <a:pt x="549181" y="263815"/>
                      <a:pt x="505392" y="256546"/>
                      <a:pt x="465667" y="236777"/>
                    </a:cubicBezTo>
                    <a:cubicBezTo>
                      <a:pt x="420233" y="214163"/>
                      <a:pt x="383303" y="176907"/>
                      <a:pt x="347573" y="140868"/>
                    </a:cubicBezTo>
                    <a:cubicBezTo>
                      <a:pt x="317980" y="111019"/>
                      <a:pt x="287394" y="80158"/>
                      <a:pt x="252143" y="57801"/>
                    </a:cubicBezTo>
                    <a:cubicBezTo>
                      <a:pt x="213704" y="33438"/>
                      <a:pt x="166350" y="17201"/>
                      <a:pt x="111366" y="9572"/>
                    </a:cubicBezTo>
                    <a:cubicBezTo>
                      <a:pt x="105451" y="8749"/>
                      <a:pt x="99347" y="8012"/>
                      <a:pt x="93209" y="7377"/>
                    </a:cubicBezTo>
                    <a:cubicBezTo>
                      <a:pt x="54804" y="3417"/>
                      <a:pt x="30510" y="9881"/>
                      <a:pt x="16760" y="27711"/>
                    </a:cubicBezTo>
                    <a:cubicBezTo>
                      <a:pt x="-642" y="50291"/>
                      <a:pt x="6987" y="83878"/>
                      <a:pt x="11068" y="97286"/>
                    </a:cubicBezTo>
                    <a:cubicBezTo>
                      <a:pt x="29481" y="157636"/>
                      <a:pt x="76853" y="201613"/>
                      <a:pt x="122664" y="244133"/>
                    </a:cubicBezTo>
                    <a:cubicBezTo>
                      <a:pt x="166436" y="284766"/>
                      <a:pt x="211698" y="326772"/>
                      <a:pt x="233147" y="383573"/>
                    </a:cubicBezTo>
                    <a:cubicBezTo>
                      <a:pt x="240262" y="402398"/>
                      <a:pt x="244514" y="422389"/>
                      <a:pt x="248629" y="441729"/>
                    </a:cubicBezTo>
                    <a:cubicBezTo>
                      <a:pt x="250892" y="452393"/>
                      <a:pt x="253241" y="463417"/>
                      <a:pt x="256035" y="474081"/>
                    </a:cubicBezTo>
                    <a:cubicBezTo>
                      <a:pt x="281444" y="571088"/>
                      <a:pt x="351945" y="655956"/>
                      <a:pt x="440001" y="695578"/>
                    </a:cubicBezTo>
                    <a:cubicBezTo>
                      <a:pt x="450443" y="700276"/>
                      <a:pt x="461415" y="704527"/>
                      <a:pt x="472045" y="708659"/>
                    </a:cubicBezTo>
                    <a:cubicBezTo>
                      <a:pt x="501466" y="720078"/>
                      <a:pt x="531881" y="731891"/>
                      <a:pt x="555301" y="754522"/>
                    </a:cubicBezTo>
                    <a:cubicBezTo>
                      <a:pt x="575824" y="774359"/>
                      <a:pt x="589008" y="800693"/>
                      <a:pt x="601747" y="826171"/>
                    </a:cubicBezTo>
                    <a:cubicBezTo>
                      <a:pt x="607114" y="836887"/>
                      <a:pt x="612669" y="847980"/>
                      <a:pt x="618669" y="858387"/>
                    </a:cubicBezTo>
                    <a:cubicBezTo>
                      <a:pt x="661137" y="931956"/>
                      <a:pt x="739062" y="984814"/>
                      <a:pt x="822043" y="996335"/>
                    </a:cubicBezTo>
                    <a:cubicBezTo>
                      <a:pt x="836497" y="998341"/>
                      <a:pt x="851070" y="999096"/>
                      <a:pt x="865369" y="998599"/>
                    </a:cubicBezTo>
                    <a:cubicBezTo>
                      <a:pt x="880028" y="998084"/>
                      <a:pt x="894995" y="996318"/>
                      <a:pt x="909449" y="994604"/>
                    </a:cubicBezTo>
                    <a:cubicBezTo>
                      <a:pt x="934806" y="991603"/>
                      <a:pt x="961038" y="988500"/>
                      <a:pt x="986892" y="991963"/>
                    </a:cubicBezTo>
                    <a:lnTo>
                      <a:pt x="987681" y="992032"/>
                    </a:lnTo>
                    <a:close/>
                  </a:path>
                </a:pathLst>
              </a:custGeom>
              <a:solidFill>
                <a:srgbClr val="068074"/>
              </a:solidFill>
              <a:ln w="171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2400"/>
              </a:p>
            </p:txBody>
          </p:sp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927ED6-5554-3F7D-A982-E826A9E61CF4}"/>
                  </a:ext>
                </a:extLst>
              </p:cNvPr>
              <p:cNvSpPr/>
              <p:nvPr/>
            </p:nvSpPr>
            <p:spPr>
              <a:xfrm>
                <a:off x="1023185" y="3626502"/>
                <a:ext cx="1514149" cy="894339"/>
              </a:xfrm>
              <a:custGeom>
                <a:avLst/>
                <a:gdLst>
                  <a:gd name="connsiteX0" fmla="*/ 1512005 w 1514149"/>
                  <a:gd name="connsiteY0" fmla="*/ 883267 h 894339"/>
                  <a:gd name="connsiteX1" fmla="*/ 1221157 w 1514149"/>
                  <a:gd name="connsiteY1" fmla="*/ 750891 h 894339"/>
                  <a:gd name="connsiteX2" fmla="*/ 900237 w 1514149"/>
                  <a:gd name="connsiteY2" fmla="*/ 685259 h 894339"/>
                  <a:gd name="connsiteX3" fmla="*/ 805888 w 1514149"/>
                  <a:gd name="connsiteY3" fmla="*/ 645929 h 894339"/>
                  <a:gd name="connsiteX4" fmla="*/ 815215 w 1514149"/>
                  <a:gd name="connsiteY4" fmla="*/ 618840 h 894339"/>
                  <a:gd name="connsiteX5" fmla="*/ 785074 w 1514149"/>
                  <a:gd name="connsiteY5" fmla="*/ 499785 h 894339"/>
                  <a:gd name="connsiteX6" fmla="*/ 793681 w 1514149"/>
                  <a:gd name="connsiteY6" fmla="*/ 416015 h 894339"/>
                  <a:gd name="connsiteX7" fmla="*/ 784508 w 1514149"/>
                  <a:gd name="connsiteY7" fmla="*/ 408385 h 894339"/>
                  <a:gd name="connsiteX8" fmla="*/ 783720 w 1514149"/>
                  <a:gd name="connsiteY8" fmla="*/ 530029 h 894339"/>
                  <a:gd name="connsiteX9" fmla="*/ 795876 w 1514149"/>
                  <a:gd name="connsiteY9" fmla="*/ 640528 h 894339"/>
                  <a:gd name="connsiteX10" fmla="*/ 620859 w 1514149"/>
                  <a:gd name="connsiteY10" fmla="*/ 511066 h 894339"/>
                  <a:gd name="connsiteX11" fmla="*/ 456747 w 1514149"/>
                  <a:gd name="connsiteY11" fmla="*/ 352184 h 894339"/>
                  <a:gd name="connsiteX12" fmla="*/ 462319 w 1514149"/>
                  <a:gd name="connsiteY12" fmla="*/ 326809 h 894339"/>
                  <a:gd name="connsiteX13" fmla="*/ 430721 w 1514149"/>
                  <a:gd name="connsiteY13" fmla="*/ 206777 h 894339"/>
                  <a:gd name="connsiteX14" fmla="*/ 426744 w 1514149"/>
                  <a:gd name="connsiteY14" fmla="*/ 115685 h 894339"/>
                  <a:gd name="connsiteX15" fmla="*/ 416011 w 1514149"/>
                  <a:gd name="connsiteY15" fmla="*/ 110782 h 894339"/>
                  <a:gd name="connsiteX16" fmla="*/ 408673 w 1514149"/>
                  <a:gd name="connsiteY16" fmla="*/ 174287 h 894339"/>
                  <a:gd name="connsiteX17" fmla="*/ 428698 w 1514149"/>
                  <a:gd name="connsiteY17" fmla="*/ 231911 h 894339"/>
                  <a:gd name="connsiteX18" fmla="*/ 447746 w 1514149"/>
                  <a:gd name="connsiteY18" fmla="*/ 343011 h 894339"/>
                  <a:gd name="connsiteX19" fmla="*/ 389779 w 1514149"/>
                  <a:gd name="connsiteY19" fmla="*/ 283535 h 894339"/>
                  <a:gd name="connsiteX20" fmla="*/ 8251 w 1514149"/>
                  <a:gd name="connsiteY20" fmla="*/ 317 h 894339"/>
                  <a:gd name="connsiteX21" fmla="*/ 3588 w 1514149"/>
                  <a:gd name="connsiteY21" fmla="*/ 11598 h 894339"/>
                  <a:gd name="connsiteX22" fmla="*/ 269867 w 1514149"/>
                  <a:gd name="connsiteY22" fmla="*/ 182397 h 894339"/>
                  <a:gd name="connsiteX23" fmla="*/ 442928 w 1514149"/>
                  <a:gd name="connsiteY23" fmla="*/ 355544 h 894339"/>
                  <a:gd name="connsiteX24" fmla="*/ 380126 w 1514149"/>
                  <a:gd name="connsiteY24" fmla="*/ 387057 h 894339"/>
                  <a:gd name="connsiteX25" fmla="*/ 287663 w 1514149"/>
                  <a:gd name="connsiteY25" fmla="*/ 375364 h 894339"/>
                  <a:gd name="connsiteX26" fmla="*/ 247733 w 1514149"/>
                  <a:gd name="connsiteY26" fmla="*/ 368043 h 894339"/>
                  <a:gd name="connsiteX27" fmla="*/ 245950 w 1514149"/>
                  <a:gd name="connsiteY27" fmla="*/ 380181 h 894339"/>
                  <a:gd name="connsiteX28" fmla="*/ 331949 w 1514149"/>
                  <a:gd name="connsiteY28" fmla="*/ 395904 h 894339"/>
                  <a:gd name="connsiteX29" fmla="*/ 418308 w 1514149"/>
                  <a:gd name="connsiteY29" fmla="*/ 392337 h 894339"/>
                  <a:gd name="connsiteX30" fmla="*/ 451192 w 1514149"/>
                  <a:gd name="connsiteY30" fmla="*/ 363979 h 894339"/>
                  <a:gd name="connsiteX31" fmla="*/ 497981 w 1514149"/>
                  <a:gd name="connsiteY31" fmla="*/ 410785 h 894339"/>
                  <a:gd name="connsiteX32" fmla="*/ 748778 w 1514149"/>
                  <a:gd name="connsiteY32" fmla="*/ 626624 h 894339"/>
                  <a:gd name="connsiteX33" fmla="*/ 788743 w 1514149"/>
                  <a:gd name="connsiteY33" fmla="*/ 650541 h 894339"/>
                  <a:gd name="connsiteX34" fmla="*/ 721072 w 1514149"/>
                  <a:gd name="connsiteY34" fmla="*/ 681453 h 894339"/>
                  <a:gd name="connsiteX35" fmla="*/ 624117 w 1514149"/>
                  <a:gd name="connsiteY35" fmla="*/ 686494 h 894339"/>
                  <a:gd name="connsiteX36" fmla="*/ 583758 w 1514149"/>
                  <a:gd name="connsiteY36" fmla="*/ 687591 h 894339"/>
                  <a:gd name="connsiteX37" fmla="*/ 584958 w 1514149"/>
                  <a:gd name="connsiteY37" fmla="*/ 699816 h 894339"/>
                  <a:gd name="connsiteX38" fmla="*/ 764603 w 1514149"/>
                  <a:gd name="connsiteY38" fmla="*/ 681830 h 894339"/>
                  <a:gd name="connsiteX39" fmla="*/ 798979 w 1514149"/>
                  <a:gd name="connsiteY39" fmla="*/ 656096 h 894339"/>
                  <a:gd name="connsiteX40" fmla="*/ 895488 w 1514149"/>
                  <a:gd name="connsiteY40" fmla="*/ 696558 h 894339"/>
                  <a:gd name="connsiteX41" fmla="*/ 1052331 w 1514149"/>
                  <a:gd name="connsiteY41" fmla="*/ 731877 h 894339"/>
                  <a:gd name="connsiteX42" fmla="*/ 1504667 w 1514149"/>
                  <a:gd name="connsiteY42" fmla="*/ 892937 h 894339"/>
                  <a:gd name="connsiteX43" fmla="*/ 1512005 w 1514149"/>
                  <a:gd name="connsiteY43" fmla="*/ 883267 h 894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514149" h="894339">
                    <a:moveTo>
                      <a:pt x="1512005" y="883267"/>
                    </a:moveTo>
                    <a:cubicBezTo>
                      <a:pt x="1428423" y="810847"/>
                      <a:pt x="1325827" y="774174"/>
                      <a:pt x="1221157" y="750891"/>
                    </a:cubicBezTo>
                    <a:cubicBezTo>
                      <a:pt x="1114653" y="727196"/>
                      <a:pt x="1005027" y="717149"/>
                      <a:pt x="900237" y="685259"/>
                    </a:cubicBezTo>
                    <a:cubicBezTo>
                      <a:pt x="867439" y="675281"/>
                      <a:pt x="836046" y="661874"/>
                      <a:pt x="805888" y="645929"/>
                    </a:cubicBezTo>
                    <a:cubicBezTo>
                      <a:pt x="810432" y="637871"/>
                      <a:pt x="813655" y="628835"/>
                      <a:pt x="815215" y="618840"/>
                    </a:cubicBezTo>
                    <a:cubicBezTo>
                      <a:pt x="821782" y="576715"/>
                      <a:pt x="797796" y="537967"/>
                      <a:pt x="785074" y="499785"/>
                    </a:cubicBezTo>
                    <a:cubicBezTo>
                      <a:pt x="775353" y="470587"/>
                      <a:pt x="773553" y="440806"/>
                      <a:pt x="793681" y="416015"/>
                    </a:cubicBezTo>
                    <a:cubicBezTo>
                      <a:pt x="798584" y="409980"/>
                      <a:pt x="789395" y="402350"/>
                      <a:pt x="784508" y="408385"/>
                    </a:cubicBezTo>
                    <a:cubicBezTo>
                      <a:pt x="754539" y="445298"/>
                      <a:pt x="767792" y="489858"/>
                      <a:pt x="783720" y="530029"/>
                    </a:cubicBezTo>
                    <a:cubicBezTo>
                      <a:pt x="797179" y="563976"/>
                      <a:pt x="815969" y="605038"/>
                      <a:pt x="795876" y="640528"/>
                    </a:cubicBezTo>
                    <a:cubicBezTo>
                      <a:pt x="732748" y="605672"/>
                      <a:pt x="675003" y="559827"/>
                      <a:pt x="620859" y="511066"/>
                    </a:cubicBezTo>
                    <a:cubicBezTo>
                      <a:pt x="564349" y="460180"/>
                      <a:pt x="510188" y="406568"/>
                      <a:pt x="456747" y="352184"/>
                    </a:cubicBezTo>
                    <a:cubicBezTo>
                      <a:pt x="459679" y="344263"/>
                      <a:pt x="461548" y="335707"/>
                      <a:pt x="462319" y="326809"/>
                    </a:cubicBezTo>
                    <a:cubicBezTo>
                      <a:pt x="466177" y="282781"/>
                      <a:pt x="446649" y="245816"/>
                      <a:pt x="430721" y="206777"/>
                    </a:cubicBezTo>
                    <a:cubicBezTo>
                      <a:pt x="418428" y="176636"/>
                      <a:pt x="414331" y="146649"/>
                      <a:pt x="426744" y="115685"/>
                    </a:cubicBezTo>
                    <a:cubicBezTo>
                      <a:pt x="429675" y="108399"/>
                      <a:pt x="418943" y="103461"/>
                      <a:pt x="416011" y="110782"/>
                    </a:cubicBezTo>
                    <a:cubicBezTo>
                      <a:pt x="407833" y="131167"/>
                      <a:pt x="405038" y="152445"/>
                      <a:pt x="408673" y="174287"/>
                    </a:cubicBezTo>
                    <a:cubicBezTo>
                      <a:pt x="412050" y="194552"/>
                      <a:pt x="420537" y="213412"/>
                      <a:pt x="428698" y="231911"/>
                    </a:cubicBezTo>
                    <a:cubicBezTo>
                      <a:pt x="443717" y="265927"/>
                      <a:pt x="458616" y="305481"/>
                      <a:pt x="447746" y="343011"/>
                    </a:cubicBezTo>
                    <a:cubicBezTo>
                      <a:pt x="428372" y="323243"/>
                      <a:pt x="409084" y="303389"/>
                      <a:pt x="389779" y="283535"/>
                    </a:cubicBezTo>
                    <a:cubicBezTo>
                      <a:pt x="279177" y="169692"/>
                      <a:pt x="159470" y="49986"/>
                      <a:pt x="8251" y="317"/>
                    </a:cubicBezTo>
                    <a:cubicBezTo>
                      <a:pt x="1136" y="-2015"/>
                      <a:pt x="-3630" y="9215"/>
                      <a:pt x="3588" y="11598"/>
                    </a:cubicBezTo>
                    <a:cubicBezTo>
                      <a:pt x="104263" y="44671"/>
                      <a:pt x="191103" y="110405"/>
                      <a:pt x="269867" y="182397"/>
                    </a:cubicBezTo>
                    <a:cubicBezTo>
                      <a:pt x="330012" y="237381"/>
                      <a:pt x="385887" y="297114"/>
                      <a:pt x="442928" y="355544"/>
                    </a:cubicBezTo>
                    <a:cubicBezTo>
                      <a:pt x="430807" y="379136"/>
                      <a:pt x="404438" y="386011"/>
                      <a:pt x="380126" y="387057"/>
                    </a:cubicBezTo>
                    <a:cubicBezTo>
                      <a:pt x="349128" y="388377"/>
                      <a:pt x="317941" y="381467"/>
                      <a:pt x="287663" y="375364"/>
                    </a:cubicBezTo>
                    <a:cubicBezTo>
                      <a:pt x="274393" y="372689"/>
                      <a:pt x="261123" y="369912"/>
                      <a:pt x="247733" y="368043"/>
                    </a:cubicBezTo>
                    <a:cubicBezTo>
                      <a:pt x="240257" y="367014"/>
                      <a:pt x="238457" y="379153"/>
                      <a:pt x="245950" y="380181"/>
                    </a:cubicBezTo>
                    <a:cubicBezTo>
                      <a:pt x="274805" y="384176"/>
                      <a:pt x="303128" y="391617"/>
                      <a:pt x="331949" y="395904"/>
                    </a:cubicBezTo>
                    <a:cubicBezTo>
                      <a:pt x="360204" y="400104"/>
                      <a:pt x="390945" y="402693"/>
                      <a:pt x="418308" y="392337"/>
                    </a:cubicBezTo>
                    <a:cubicBezTo>
                      <a:pt x="433053" y="386748"/>
                      <a:pt x="443889" y="376667"/>
                      <a:pt x="451192" y="363979"/>
                    </a:cubicBezTo>
                    <a:cubicBezTo>
                      <a:pt x="466657" y="379736"/>
                      <a:pt x="482208" y="395372"/>
                      <a:pt x="497981" y="410785"/>
                    </a:cubicBezTo>
                    <a:cubicBezTo>
                      <a:pt x="577071" y="487989"/>
                      <a:pt x="656435" y="566891"/>
                      <a:pt x="748778" y="626624"/>
                    </a:cubicBezTo>
                    <a:cubicBezTo>
                      <a:pt x="761843" y="635076"/>
                      <a:pt x="775181" y="643066"/>
                      <a:pt x="788743" y="650541"/>
                    </a:cubicBezTo>
                    <a:cubicBezTo>
                      <a:pt x="771975" y="669846"/>
                      <a:pt x="744766" y="677407"/>
                      <a:pt x="721072" y="681453"/>
                    </a:cubicBezTo>
                    <a:cubicBezTo>
                      <a:pt x="689096" y="686923"/>
                      <a:pt x="656418" y="686494"/>
                      <a:pt x="624117" y="686494"/>
                    </a:cubicBezTo>
                    <a:cubicBezTo>
                      <a:pt x="610675" y="686494"/>
                      <a:pt x="597182" y="686426"/>
                      <a:pt x="583758" y="687591"/>
                    </a:cubicBezTo>
                    <a:cubicBezTo>
                      <a:pt x="576214" y="688243"/>
                      <a:pt x="577465" y="700467"/>
                      <a:pt x="584958" y="699816"/>
                    </a:cubicBezTo>
                    <a:cubicBezTo>
                      <a:pt x="644622" y="694638"/>
                      <a:pt x="707613" y="706382"/>
                      <a:pt x="764603" y="681830"/>
                    </a:cubicBezTo>
                    <a:cubicBezTo>
                      <a:pt x="778302" y="675933"/>
                      <a:pt x="790115" y="667257"/>
                      <a:pt x="798979" y="656096"/>
                    </a:cubicBezTo>
                    <a:cubicBezTo>
                      <a:pt x="829960" y="672452"/>
                      <a:pt x="862158" y="686168"/>
                      <a:pt x="895488" y="696558"/>
                    </a:cubicBezTo>
                    <a:cubicBezTo>
                      <a:pt x="946717" y="712520"/>
                      <a:pt x="999730" y="722396"/>
                      <a:pt x="1052331" y="731877"/>
                    </a:cubicBezTo>
                    <a:cubicBezTo>
                      <a:pt x="1210047" y="760320"/>
                      <a:pt x="1376834" y="782197"/>
                      <a:pt x="1504667" y="892937"/>
                    </a:cubicBezTo>
                    <a:cubicBezTo>
                      <a:pt x="1510565" y="897943"/>
                      <a:pt x="1517834" y="888325"/>
                      <a:pt x="1512005" y="883267"/>
                    </a:cubicBezTo>
                    <a:close/>
                  </a:path>
                </a:pathLst>
              </a:custGeom>
              <a:solidFill>
                <a:srgbClr val="7AB9B3"/>
              </a:solidFill>
              <a:ln w="171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2400"/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06A442E2-A738-23FD-952C-2DD777A27AB5}"/>
                  </a:ext>
                </a:extLst>
              </p:cNvPr>
              <p:cNvSpPr/>
              <p:nvPr/>
            </p:nvSpPr>
            <p:spPr>
              <a:xfrm>
                <a:off x="1203455" y="2921050"/>
                <a:ext cx="1524713" cy="1553871"/>
              </a:xfrm>
              <a:custGeom>
                <a:avLst/>
                <a:gdLst>
                  <a:gd name="connsiteX0" fmla="*/ 1424610 w 1524713"/>
                  <a:gd name="connsiteY0" fmla="*/ 1537353 h 1553871"/>
                  <a:gd name="connsiteX1" fmla="*/ 1507026 w 1524713"/>
                  <a:gd name="connsiteY1" fmla="*/ 1485660 h 1553871"/>
                  <a:gd name="connsiteX2" fmla="*/ 1505757 w 1524713"/>
                  <a:gd name="connsiteY2" fmla="*/ 1366846 h 1553871"/>
                  <a:gd name="connsiteX3" fmla="*/ 1373809 w 1524713"/>
                  <a:gd name="connsiteY3" fmla="*/ 993856 h 1553871"/>
                  <a:gd name="connsiteX4" fmla="*/ 1196564 w 1524713"/>
                  <a:gd name="connsiteY4" fmla="*/ 750774 h 1553871"/>
                  <a:gd name="connsiteX5" fmla="*/ 1056198 w 1524713"/>
                  <a:gd name="connsiteY5" fmla="*/ 670347 h 1553871"/>
                  <a:gd name="connsiteX6" fmla="*/ 838216 w 1524713"/>
                  <a:gd name="connsiteY6" fmla="*/ 359491 h 1553871"/>
                  <a:gd name="connsiteX7" fmla="*/ 724408 w 1524713"/>
                  <a:gd name="connsiteY7" fmla="*/ 289162 h 1553871"/>
                  <a:gd name="connsiteX8" fmla="*/ 595940 w 1524713"/>
                  <a:gd name="connsiteY8" fmla="*/ 262348 h 1553871"/>
                  <a:gd name="connsiteX9" fmla="*/ 475617 w 1524713"/>
                  <a:gd name="connsiteY9" fmla="*/ 188933 h 1553871"/>
                  <a:gd name="connsiteX10" fmla="*/ 361311 w 1524713"/>
                  <a:gd name="connsiteY10" fmla="*/ 176057 h 1553871"/>
                  <a:gd name="connsiteX11" fmla="*/ 238621 w 1524713"/>
                  <a:gd name="connsiteY11" fmla="*/ 99933 h 1553871"/>
                  <a:gd name="connsiteX12" fmla="*/ 154456 w 1524713"/>
                  <a:gd name="connsiteY12" fmla="*/ 21237 h 1553871"/>
                  <a:gd name="connsiteX13" fmla="*/ 47146 w 1524713"/>
                  <a:gd name="connsiteY13" fmla="*/ 10333 h 1553871"/>
                  <a:gd name="connsiteX14" fmla="*/ 6444 w 1524713"/>
                  <a:gd name="connsiteY14" fmla="*/ 167639 h 1553871"/>
                  <a:gd name="connsiteX15" fmla="*/ 85208 w 1524713"/>
                  <a:gd name="connsiteY15" fmla="*/ 326127 h 1553871"/>
                  <a:gd name="connsiteX16" fmla="*/ 152022 w 1524713"/>
                  <a:gd name="connsiteY16" fmla="*/ 413258 h 1553871"/>
                  <a:gd name="connsiteX17" fmla="*/ 300223 w 1524713"/>
                  <a:gd name="connsiteY17" fmla="*/ 687938 h 1553871"/>
                  <a:gd name="connsiteX18" fmla="*/ 346652 w 1524713"/>
                  <a:gd name="connsiteY18" fmla="*/ 716073 h 1553871"/>
                  <a:gd name="connsiteX19" fmla="*/ 433028 w 1524713"/>
                  <a:gd name="connsiteY19" fmla="*/ 906640 h 1553871"/>
                  <a:gd name="connsiteX20" fmla="*/ 593386 w 1524713"/>
                  <a:gd name="connsiteY20" fmla="*/ 1056281 h 1553871"/>
                  <a:gd name="connsiteX21" fmla="*/ 674173 w 1524713"/>
                  <a:gd name="connsiteY21" fmla="*/ 1083936 h 1553871"/>
                  <a:gd name="connsiteX22" fmla="*/ 821706 w 1524713"/>
                  <a:gd name="connsiteY22" fmla="*/ 1265913 h 1553871"/>
                  <a:gd name="connsiteX23" fmla="*/ 1001248 w 1524713"/>
                  <a:gd name="connsiteY23" fmla="*/ 1447702 h 1553871"/>
                  <a:gd name="connsiteX24" fmla="*/ 1353921 w 1524713"/>
                  <a:gd name="connsiteY24" fmla="*/ 1551874 h 1553871"/>
                  <a:gd name="connsiteX25" fmla="*/ 1424610 w 1524713"/>
                  <a:gd name="connsiteY25" fmla="*/ 1537353 h 1553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524713" h="1553871">
                    <a:moveTo>
                      <a:pt x="1424610" y="1537353"/>
                    </a:moveTo>
                    <a:cubicBezTo>
                      <a:pt x="1456774" y="1526826"/>
                      <a:pt x="1487463" y="1510332"/>
                      <a:pt x="1507026" y="1485660"/>
                    </a:cubicBezTo>
                    <a:cubicBezTo>
                      <a:pt x="1538984" y="1445370"/>
                      <a:pt x="1520776" y="1410874"/>
                      <a:pt x="1505757" y="1366846"/>
                    </a:cubicBezTo>
                    <a:cubicBezTo>
                      <a:pt x="1462877" y="1241224"/>
                      <a:pt x="1425415" y="1116357"/>
                      <a:pt x="1373809" y="993856"/>
                    </a:cubicBezTo>
                    <a:cubicBezTo>
                      <a:pt x="1333878" y="899113"/>
                      <a:pt x="1280146" y="805810"/>
                      <a:pt x="1196564" y="750774"/>
                    </a:cubicBezTo>
                    <a:cubicBezTo>
                      <a:pt x="1151353" y="721011"/>
                      <a:pt x="1099112" y="703660"/>
                      <a:pt x="1056198" y="670347"/>
                    </a:cubicBezTo>
                    <a:cubicBezTo>
                      <a:pt x="957031" y="593383"/>
                      <a:pt x="927405" y="448902"/>
                      <a:pt x="838216" y="359491"/>
                    </a:cubicBezTo>
                    <a:cubicBezTo>
                      <a:pt x="808607" y="329813"/>
                      <a:pt x="765607" y="297306"/>
                      <a:pt x="724408" y="289162"/>
                    </a:cubicBezTo>
                    <a:cubicBezTo>
                      <a:pt x="677053" y="279801"/>
                      <a:pt x="640929" y="291117"/>
                      <a:pt x="595940" y="262348"/>
                    </a:cubicBezTo>
                    <a:cubicBezTo>
                      <a:pt x="556130" y="236887"/>
                      <a:pt x="520588" y="201791"/>
                      <a:pt x="475617" y="188933"/>
                    </a:cubicBezTo>
                    <a:cubicBezTo>
                      <a:pt x="438583" y="178337"/>
                      <a:pt x="398927" y="184081"/>
                      <a:pt x="361311" y="176057"/>
                    </a:cubicBezTo>
                    <a:cubicBezTo>
                      <a:pt x="314128" y="165993"/>
                      <a:pt x="273357" y="134943"/>
                      <a:pt x="238621" y="99933"/>
                    </a:cubicBezTo>
                    <a:cubicBezTo>
                      <a:pt x="211464" y="72552"/>
                      <a:pt x="186552" y="41914"/>
                      <a:pt x="154456" y="21237"/>
                    </a:cubicBezTo>
                    <a:cubicBezTo>
                      <a:pt x="122361" y="543"/>
                      <a:pt x="80201" y="-8612"/>
                      <a:pt x="47146" y="10333"/>
                    </a:cubicBezTo>
                    <a:cubicBezTo>
                      <a:pt x="-1820" y="38400"/>
                      <a:pt x="-7118" y="110803"/>
                      <a:pt x="6444" y="167639"/>
                    </a:cubicBezTo>
                    <a:cubicBezTo>
                      <a:pt x="20383" y="225966"/>
                      <a:pt x="47609" y="280761"/>
                      <a:pt x="85208" y="326127"/>
                    </a:cubicBezTo>
                    <a:cubicBezTo>
                      <a:pt x="108611" y="354348"/>
                      <a:pt x="136368" y="379619"/>
                      <a:pt x="152022" y="413258"/>
                    </a:cubicBezTo>
                    <a:cubicBezTo>
                      <a:pt x="197268" y="510556"/>
                      <a:pt x="198982" y="628856"/>
                      <a:pt x="300223" y="687938"/>
                    </a:cubicBezTo>
                    <a:cubicBezTo>
                      <a:pt x="315877" y="697076"/>
                      <a:pt x="332782" y="704191"/>
                      <a:pt x="346652" y="716073"/>
                    </a:cubicBezTo>
                    <a:cubicBezTo>
                      <a:pt x="404413" y="765536"/>
                      <a:pt x="400830" y="844437"/>
                      <a:pt x="433028" y="906640"/>
                    </a:cubicBezTo>
                    <a:cubicBezTo>
                      <a:pt x="467027" y="972305"/>
                      <a:pt x="525749" y="1031318"/>
                      <a:pt x="593386" y="1056281"/>
                    </a:cubicBezTo>
                    <a:cubicBezTo>
                      <a:pt x="620132" y="1066174"/>
                      <a:pt x="648627" y="1071026"/>
                      <a:pt x="674173" y="1083936"/>
                    </a:cubicBezTo>
                    <a:cubicBezTo>
                      <a:pt x="745290" y="1119889"/>
                      <a:pt x="776066" y="1203436"/>
                      <a:pt x="821706" y="1265913"/>
                    </a:cubicBezTo>
                    <a:cubicBezTo>
                      <a:pt x="872489" y="1335436"/>
                      <a:pt x="932102" y="1398307"/>
                      <a:pt x="1001248" y="1447702"/>
                    </a:cubicBezTo>
                    <a:cubicBezTo>
                      <a:pt x="1104238" y="1521271"/>
                      <a:pt x="1229860" y="1563825"/>
                      <a:pt x="1353921" y="1551874"/>
                    </a:cubicBezTo>
                    <a:cubicBezTo>
                      <a:pt x="1375592" y="1549765"/>
                      <a:pt x="1400521" y="1545239"/>
                      <a:pt x="1424610" y="1537353"/>
                    </a:cubicBezTo>
                    <a:close/>
                  </a:path>
                </a:pathLst>
              </a:custGeom>
              <a:solidFill>
                <a:srgbClr val="B6DDDA"/>
              </a:solidFill>
              <a:ln w="171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2400"/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D52A91A8-468E-4579-C57E-139A908AE4B1}"/>
                  </a:ext>
                </a:extLst>
              </p:cNvPr>
              <p:cNvSpPr/>
              <p:nvPr/>
            </p:nvSpPr>
            <p:spPr>
              <a:xfrm>
                <a:off x="1200505" y="2917924"/>
                <a:ext cx="1530576" cy="1560019"/>
              </a:xfrm>
              <a:custGeom>
                <a:avLst/>
                <a:gdLst>
                  <a:gd name="connsiteX0" fmla="*/ 1251138 w 1530576"/>
                  <a:gd name="connsiteY0" fmla="*/ 1555566 h 1560019"/>
                  <a:gd name="connsiteX1" fmla="*/ 1251120 w 1530576"/>
                  <a:gd name="connsiteY1" fmla="*/ 1555566 h 1560019"/>
                  <a:gd name="connsiteX2" fmla="*/ 1002552 w 1530576"/>
                  <a:gd name="connsiteY2" fmla="*/ 1453331 h 1560019"/>
                  <a:gd name="connsiteX3" fmla="*/ 822341 w 1530576"/>
                  <a:gd name="connsiteY3" fmla="*/ 1270873 h 1560019"/>
                  <a:gd name="connsiteX4" fmla="*/ 785462 w 1530576"/>
                  <a:gd name="connsiteY4" fmla="*/ 1213609 h 1560019"/>
                  <a:gd name="connsiteX5" fmla="*/ 675854 w 1530576"/>
                  <a:gd name="connsiteY5" fmla="*/ 1089788 h 1560019"/>
                  <a:gd name="connsiteX6" fmla="*/ 626837 w 1530576"/>
                  <a:gd name="connsiteY6" fmla="*/ 1072214 h 1560019"/>
                  <a:gd name="connsiteX7" fmla="*/ 595358 w 1530576"/>
                  <a:gd name="connsiteY7" fmla="*/ 1062253 h 1560019"/>
                  <a:gd name="connsiteX8" fmla="*/ 433407 w 1530576"/>
                  <a:gd name="connsiteY8" fmla="*/ 911172 h 1560019"/>
                  <a:gd name="connsiteX9" fmla="*/ 407346 w 1530576"/>
                  <a:gd name="connsiteY9" fmla="*/ 837499 h 1560019"/>
                  <a:gd name="connsiteX10" fmla="*/ 347750 w 1530576"/>
                  <a:gd name="connsiteY10" fmla="*/ 721531 h 1560019"/>
                  <a:gd name="connsiteX11" fmla="*/ 315963 w 1530576"/>
                  <a:gd name="connsiteY11" fmla="*/ 701505 h 1560019"/>
                  <a:gd name="connsiteX12" fmla="*/ 301750 w 1530576"/>
                  <a:gd name="connsiteY12" fmla="*/ 693687 h 1560019"/>
                  <a:gd name="connsiteX13" fmla="*/ 184821 w 1530576"/>
                  <a:gd name="connsiteY13" fmla="*/ 507732 h 1560019"/>
                  <a:gd name="connsiteX14" fmla="*/ 152331 w 1530576"/>
                  <a:gd name="connsiteY14" fmla="*/ 417670 h 1560019"/>
                  <a:gd name="connsiteX15" fmla="*/ 105114 w 1530576"/>
                  <a:gd name="connsiteY15" fmla="*/ 353187 h 1560019"/>
                  <a:gd name="connsiteX16" fmla="*/ 85946 w 1530576"/>
                  <a:gd name="connsiteY16" fmla="*/ 331207 h 1560019"/>
                  <a:gd name="connsiteX17" fmla="*/ 6548 w 1530576"/>
                  <a:gd name="connsiteY17" fmla="*/ 171450 h 1560019"/>
                  <a:gd name="connsiteX18" fmla="*/ 3410 w 1530576"/>
                  <a:gd name="connsiteY18" fmla="*/ 80633 h 1560019"/>
                  <a:gd name="connsiteX19" fmla="*/ 48673 w 1530576"/>
                  <a:gd name="connsiteY19" fmla="*/ 10699 h 1560019"/>
                  <a:gd name="connsiteX20" fmla="*/ 104960 w 1530576"/>
                  <a:gd name="connsiteY20" fmla="*/ 995 h 1560019"/>
                  <a:gd name="connsiteX21" fmla="*/ 158915 w 1530576"/>
                  <a:gd name="connsiteY21" fmla="*/ 21672 h 1560019"/>
                  <a:gd name="connsiteX22" fmla="*/ 224083 w 1530576"/>
                  <a:gd name="connsiteY22" fmla="*/ 80479 h 1560019"/>
                  <a:gd name="connsiteX23" fmla="*/ 243577 w 1530576"/>
                  <a:gd name="connsiteY23" fmla="*/ 100779 h 1560019"/>
                  <a:gd name="connsiteX24" fmla="*/ 364809 w 1530576"/>
                  <a:gd name="connsiteY24" fmla="*/ 176114 h 1560019"/>
                  <a:gd name="connsiteX25" fmla="*/ 377548 w 1530576"/>
                  <a:gd name="connsiteY25" fmla="*/ 178326 h 1560019"/>
                  <a:gd name="connsiteX26" fmla="*/ 416776 w 1530576"/>
                  <a:gd name="connsiteY26" fmla="*/ 181292 h 1560019"/>
                  <a:gd name="connsiteX27" fmla="*/ 456398 w 1530576"/>
                  <a:gd name="connsiteY27" fmla="*/ 184309 h 1560019"/>
                  <a:gd name="connsiteX28" fmla="*/ 479287 w 1530576"/>
                  <a:gd name="connsiteY28" fmla="*/ 189024 h 1560019"/>
                  <a:gd name="connsiteX29" fmla="*/ 564943 w 1530576"/>
                  <a:gd name="connsiteY29" fmla="*/ 237853 h 1560019"/>
                  <a:gd name="connsiteX30" fmla="*/ 600365 w 1530576"/>
                  <a:gd name="connsiteY30" fmla="*/ 262799 h 1560019"/>
                  <a:gd name="connsiteX31" fmla="*/ 653206 w 1530576"/>
                  <a:gd name="connsiteY31" fmla="*/ 281984 h 1560019"/>
                  <a:gd name="connsiteX32" fmla="*/ 682746 w 1530576"/>
                  <a:gd name="connsiteY32" fmla="*/ 284436 h 1560019"/>
                  <a:gd name="connsiteX33" fmla="*/ 716059 w 1530576"/>
                  <a:gd name="connsiteY33" fmla="*/ 287248 h 1560019"/>
                  <a:gd name="connsiteX34" fmla="*/ 727855 w 1530576"/>
                  <a:gd name="connsiteY34" fmla="*/ 289219 h 1560019"/>
                  <a:gd name="connsiteX35" fmla="*/ 843155 w 1530576"/>
                  <a:gd name="connsiteY35" fmla="*/ 360354 h 1560019"/>
                  <a:gd name="connsiteX36" fmla="*/ 941002 w 1530576"/>
                  <a:gd name="connsiteY36" fmla="*/ 506532 h 1560019"/>
                  <a:gd name="connsiteX37" fmla="*/ 1060845 w 1530576"/>
                  <a:gd name="connsiteY37" fmla="*/ 670970 h 1560019"/>
                  <a:gd name="connsiteX38" fmla="*/ 1138975 w 1530576"/>
                  <a:gd name="connsiteY38" fmla="*/ 716901 h 1560019"/>
                  <a:gd name="connsiteX39" fmla="*/ 1201023 w 1530576"/>
                  <a:gd name="connsiteY39" fmla="*/ 751260 h 1560019"/>
                  <a:gd name="connsiteX40" fmla="*/ 1379399 w 1530576"/>
                  <a:gd name="connsiteY40" fmla="*/ 995696 h 1560019"/>
                  <a:gd name="connsiteX41" fmla="*/ 1479149 w 1530576"/>
                  <a:gd name="connsiteY41" fmla="*/ 1272279 h 1560019"/>
                  <a:gd name="connsiteX42" fmla="*/ 1511433 w 1530576"/>
                  <a:gd name="connsiteY42" fmla="*/ 1368892 h 1560019"/>
                  <a:gd name="connsiteX43" fmla="*/ 1516508 w 1530576"/>
                  <a:gd name="connsiteY43" fmla="*/ 1383293 h 1560019"/>
                  <a:gd name="connsiteX44" fmla="*/ 1512205 w 1530576"/>
                  <a:gd name="connsiteY44" fmla="*/ 1490706 h 1560019"/>
                  <a:gd name="connsiteX45" fmla="*/ 1428417 w 1530576"/>
                  <a:gd name="connsiteY45" fmla="*/ 1543359 h 1560019"/>
                  <a:gd name="connsiteX46" fmla="*/ 1357111 w 1530576"/>
                  <a:gd name="connsiteY46" fmla="*/ 1557984 h 1560019"/>
                  <a:gd name="connsiteX47" fmla="*/ 1251138 w 1530576"/>
                  <a:gd name="connsiteY47" fmla="*/ 1555566 h 1560019"/>
                  <a:gd name="connsiteX48" fmla="*/ 104205 w 1530576"/>
                  <a:gd name="connsiteY48" fmla="*/ 7133 h 1560019"/>
                  <a:gd name="connsiteX49" fmla="*/ 51485 w 1530576"/>
                  <a:gd name="connsiteY49" fmla="*/ 16134 h 1560019"/>
                  <a:gd name="connsiteX50" fmla="*/ 12223 w 1530576"/>
                  <a:gd name="connsiteY50" fmla="*/ 169993 h 1560019"/>
                  <a:gd name="connsiteX51" fmla="*/ 90369 w 1530576"/>
                  <a:gd name="connsiteY51" fmla="*/ 327213 h 1560019"/>
                  <a:gd name="connsiteX52" fmla="*/ 109400 w 1530576"/>
                  <a:gd name="connsiteY52" fmla="*/ 349021 h 1560019"/>
                  <a:gd name="connsiteX53" fmla="*/ 157612 w 1530576"/>
                  <a:gd name="connsiteY53" fmla="*/ 415012 h 1560019"/>
                  <a:gd name="connsiteX54" fmla="*/ 190411 w 1530576"/>
                  <a:gd name="connsiteY54" fmla="*/ 505863 h 1560019"/>
                  <a:gd name="connsiteX55" fmla="*/ 304613 w 1530576"/>
                  <a:gd name="connsiteY55" fmla="*/ 688355 h 1560019"/>
                  <a:gd name="connsiteX56" fmla="*/ 318638 w 1530576"/>
                  <a:gd name="connsiteY56" fmla="*/ 696053 h 1560019"/>
                  <a:gd name="connsiteX57" fmla="*/ 351471 w 1530576"/>
                  <a:gd name="connsiteY57" fmla="*/ 716781 h 1560019"/>
                  <a:gd name="connsiteX58" fmla="*/ 412970 w 1530576"/>
                  <a:gd name="connsiteY58" fmla="*/ 835802 h 1560019"/>
                  <a:gd name="connsiteX59" fmla="*/ 438550 w 1530576"/>
                  <a:gd name="connsiteY59" fmla="*/ 908257 h 1560019"/>
                  <a:gd name="connsiteX60" fmla="*/ 597296 w 1530576"/>
                  <a:gd name="connsiteY60" fmla="*/ 1056475 h 1560019"/>
                  <a:gd name="connsiteX61" fmla="*/ 628397 w 1530576"/>
                  <a:gd name="connsiteY61" fmla="*/ 1066317 h 1560019"/>
                  <a:gd name="connsiteX62" fmla="*/ 678392 w 1530576"/>
                  <a:gd name="connsiteY62" fmla="*/ 1084267 h 1560019"/>
                  <a:gd name="connsiteX63" fmla="*/ 790400 w 1530576"/>
                  <a:gd name="connsiteY63" fmla="*/ 1210335 h 1560019"/>
                  <a:gd name="connsiteX64" fmla="*/ 826970 w 1530576"/>
                  <a:gd name="connsiteY64" fmla="*/ 1267153 h 1560019"/>
                  <a:gd name="connsiteX65" fmla="*/ 1005827 w 1530576"/>
                  <a:gd name="connsiteY65" fmla="*/ 1448256 h 1560019"/>
                  <a:gd name="connsiteX66" fmla="*/ 1251875 w 1530576"/>
                  <a:gd name="connsiteY66" fmla="*/ 1549480 h 1560019"/>
                  <a:gd name="connsiteX67" fmla="*/ 1251892 w 1530576"/>
                  <a:gd name="connsiteY67" fmla="*/ 1549480 h 1560019"/>
                  <a:gd name="connsiteX68" fmla="*/ 1356579 w 1530576"/>
                  <a:gd name="connsiteY68" fmla="*/ 1551914 h 1560019"/>
                  <a:gd name="connsiteX69" fmla="*/ 1426685 w 1530576"/>
                  <a:gd name="connsiteY69" fmla="*/ 1537547 h 1560019"/>
                  <a:gd name="connsiteX70" fmla="*/ 1507713 w 1530576"/>
                  <a:gd name="connsiteY70" fmla="*/ 1486832 h 1560019"/>
                  <a:gd name="connsiteX71" fmla="*/ 1511039 w 1530576"/>
                  <a:gd name="connsiteY71" fmla="*/ 1385505 h 1560019"/>
                  <a:gd name="connsiteX72" fmla="*/ 1505929 w 1530576"/>
                  <a:gd name="connsiteY72" fmla="*/ 1371018 h 1560019"/>
                  <a:gd name="connsiteX73" fmla="*/ 1473611 w 1530576"/>
                  <a:gd name="connsiteY73" fmla="*/ 1274354 h 1560019"/>
                  <a:gd name="connsiteX74" fmla="*/ 1374050 w 1530576"/>
                  <a:gd name="connsiteY74" fmla="*/ 998234 h 1560019"/>
                  <a:gd name="connsiteX75" fmla="*/ 1197919 w 1530576"/>
                  <a:gd name="connsiteY75" fmla="*/ 756523 h 1560019"/>
                  <a:gd name="connsiteX76" fmla="*/ 1136455 w 1530576"/>
                  <a:gd name="connsiteY76" fmla="*/ 722491 h 1560019"/>
                  <a:gd name="connsiteX77" fmla="*/ 1057382 w 1530576"/>
                  <a:gd name="connsiteY77" fmla="*/ 675959 h 1560019"/>
                  <a:gd name="connsiteX78" fmla="*/ 935909 w 1530576"/>
                  <a:gd name="connsiteY78" fmla="*/ 509618 h 1560019"/>
                  <a:gd name="connsiteX79" fmla="*/ 839109 w 1530576"/>
                  <a:gd name="connsiteY79" fmla="*/ 364846 h 1560019"/>
                  <a:gd name="connsiteX80" fmla="*/ 726775 w 1530576"/>
                  <a:gd name="connsiteY80" fmla="*/ 295306 h 1560019"/>
                  <a:gd name="connsiteX81" fmla="*/ 715288 w 1530576"/>
                  <a:gd name="connsiteY81" fmla="*/ 293386 h 1560019"/>
                  <a:gd name="connsiteX82" fmla="*/ 682438 w 1530576"/>
                  <a:gd name="connsiteY82" fmla="*/ 290608 h 1560019"/>
                  <a:gd name="connsiteX83" fmla="*/ 652434 w 1530576"/>
                  <a:gd name="connsiteY83" fmla="*/ 288122 h 1560019"/>
                  <a:gd name="connsiteX84" fmla="*/ 597330 w 1530576"/>
                  <a:gd name="connsiteY84" fmla="*/ 268097 h 1560019"/>
                  <a:gd name="connsiteX85" fmla="*/ 561583 w 1530576"/>
                  <a:gd name="connsiteY85" fmla="*/ 242928 h 1560019"/>
                  <a:gd name="connsiteX86" fmla="*/ 477761 w 1530576"/>
                  <a:gd name="connsiteY86" fmla="*/ 195008 h 1560019"/>
                  <a:gd name="connsiteX87" fmla="*/ 455644 w 1530576"/>
                  <a:gd name="connsiteY87" fmla="*/ 190447 h 1560019"/>
                  <a:gd name="connsiteX88" fmla="*/ 416536 w 1530576"/>
                  <a:gd name="connsiteY88" fmla="*/ 187481 h 1560019"/>
                  <a:gd name="connsiteX89" fmla="*/ 376794 w 1530576"/>
                  <a:gd name="connsiteY89" fmla="*/ 184463 h 1560019"/>
                  <a:gd name="connsiteX90" fmla="*/ 363644 w 1530576"/>
                  <a:gd name="connsiteY90" fmla="*/ 182166 h 1560019"/>
                  <a:gd name="connsiteX91" fmla="*/ 239514 w 1530576"/>
                  <a:gd name="connsiteY91" fmla="*/ 105236 h 1560019"/>
                  <a:gd name="connsiteX92" fmla="*/ 219917 w 1530576"/>
                  <a:gd name="connsiteY92" fmla="*/ 84834 h 1560019"/>
                  <a:gd name="connsiteX93" fmla="*/ 155829 w 1530576"/>
                  <a:gd name="connsiteY93" fmla="*/ 26935 h 1560019"/>
                  <a:gd name="connsiteX94" fmla="*/ 104205 w 1530576"/>
                  <a:gd name="connsiteY94" fmla="*/ 7133 h 1560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1530576" h="1560019">
                    <a:moveTo>
                      <a:pt x="1251138" y="1555566"/>
                    </a:moveTo>
                    <a:lnTo>
                      <a:pt x="1251120" y="1555566"/>
                    </a:lnTo>
                    <a:cubicBezTo>
                      <a:pt x="1165481" y="1543668"/>
                      <a:pt x="1079533" y="1508314"/>
                      <a:pt x="1002552" y="1453331"/>
                    </a:cubicBezTo>
                    <a:cubicBezTo>
                      <a:pt x="937418" y="1406799"/>
                      <a:pt x="876794" y="1345420"/>
                      <a:pt x="822341" y="1270873"/>
                    </a:cubicBezTo>
                    <a:cubicBezTo>
                      <a:pt x="809242" y="1252940"/>
                      <a:pt x="797155" y="1232949"/>
                      <a:pt x="785462" y="1213609"/>
                    </a:cubicBezTo>
                    <a:cubicBezTo>
                      <a:pt x="756196" y="1165192"/>
                      <a:pt x="725918" y="1115111"/>
                      <a:pt x="675854" y="1089788"/>
                    </a:cubicBezTo>
                    <a:cubicBezTo>
                      <a:pt x="660338" y="1081953"/>
                      <a:pt x="643313" y="1076998"/>
                      <a:pt x="626837" y="1072214"/>
                    </a:cubicBezTo>
                    <a:cubicBezTo>
                      <a:pt x="616447" y="1069197"/>
                      <a:pt x="605714" y="1066076"/>
                      <a:pt x="595358" y="1062253"/>
                    </a:cubicBezTo>
                    <a:cubicBezTo>
                      <a:pt x="530516" y="1038302"/>
                      <a:pt x="469977" y="981826"/>
                      <a:pt x="433407" y="911172"/>
                    </a:cubicBezTo>
                    <a:cubicBezTo>
                      <a:pt x="421422" y="888026"/>
                      <a:pt x="414273" y="862342"/>
                      <a:pt x="407346" y="837499"/>
                    </a:cubicBezTo>
                    <a:cubicBezTo>
                      <a:pt x="395122" y="793643"/>
                      <a:pt x="383583" y="752203"/>
                      <a:pt x="347750" y="721531"/>
                    </a:cubicBezTo>
                    <a:cubicBezTo>
                      <a:pt x="338235" y="713369"/>
                      <a:pt x="326919" y="707352"/>
                      <a:pt x="315963" y="701505"/>
                    </a:cubicBezTo>
                    <a:cubicBezTo>
                      <a:pt x="311283" y="699002"/>
                      <a:pt x="306431" y="696430"/>
                      <a:pt x="301750" y="693687"/>
                    </a:cubicBezTo>
                    <a:cubicBezTo>
                      <a:pt x="229673" y="651630"/>
                      <a:pt x="206870" y="578473"/>
                      <a:pt x="184821" y="507732"/>
                    </a:cubicBezTo>
                    <a:cubicBezTo>
                      <a:pt x="175443" y="477609"/>
                      <a:pt x="165722" y="446473"/>
                      <a:pt x="152331" y="417670"/>
                    </a:cubicBezTo>
                    <a:cubicBezTo>
                      <a:pt x="140999" y="393324"/>
                      <a:pt x="122756" y="372921"/>
                      <a:pt x="105114" y="353187"/>
                    </a:cubicBezTo>
                    <a:cubicBezTo>
                      <a:pt x="98736" y="346055"/>
                      <a:pt x="92135" y="338683"/>
                      <a:pt x="85946" y="331207"/>
                    </a:cubicBezTo>
                    <a:cubicBezTo>
                      <a:pt x="48038" y="285482"/>
                      <a:pt x="20589" y="230240"/>
                      <a:pt x="6548" y="171450"/>
                    </a:cubicBezTo>
                    <a:cubicBezTo>
                      <a:pt x="-928" y="140144"/>
                      <a:pt x="-2042" y="107894"/>
                      <a:pt x="3410" y="80633"/>
                    </a:cubicBezTo>
                    <a:cubicBezTo>
                      <a:pt x="9925" y="48126"/>
                      <a:pt x="25578" y="23935"/>
                      <a:pt x="48673" y="10699"/>
                    </a:cubicBezTo>
                    <a:cubicBezTo>
                      <a:pt x="64755" y="1475"/>
                      <a:pt x="84232" y="-1869"/>
                      <a:pt x="104960" y="995"/>
                    </a:cubicBezTo>
                    <a:cubicBezTo>
                      <a:pt x="123202" y="3532"/>
                      <a:pt x="141856" y="10682"/>
                      <a:pt x="158915" y="21672"/>
                    </a:cubicBezTo>
                    <a:cubicBezTo>
                      <a:pt x="183501" y="37531"/>
                      <a:pt x="204144" y="59356"/>
                      <a:pt x="224083" y="80479"/>
                    </a:cubicBezTo>
                    <a:cubicBezTo>
                      <a:pt x="230427" y="87200"/>
                      <a:pt x="236993" y="94143"/>
                      <a:pt x="243577" y="100779"/>
                    </a:cubicBezTo>
                    <a:cubicBezTo>
                      <a:pt x="285462" y="142990"/>
                      <a:pt x="325119" y="167644"/>
                      <a:pt x="364809" y="176114"/>
                    </a:cubicBezTo>
                    <a:cubicBezTo>
                      <a:pt x="368873" y="176988"/>
                      <a:pt x="373039" y="177708"/>
                      <a:pt x="377548" y="178326"/>
                    </a:cubicBezTo>
                    <a:cubicBezTo>
                      <a:pt x="390476" y="180126"/>
                      <a:pt x="403849" y="180726"/>
                      <a:pt x="416776" y="181292"/>
                    </a:cubicBezTo>
                    <a:cubicBezTo>
                      <a:pt x="429806" y="181874"/>
                      <a:pt x="443282" y="182475"/>
                      <a:pt x="456398" y="184309"/>
                    </a:cubicBezTo>
                    <a:cubicBezTo>
                      <a:pt x="464765" y="185475"/>
                      <a:pt x="472240" y="187018"/>
                      <a:pt x="479287" y="189024"/>
                    </a:cubicBezTo>
                    <a:cubicBezTo>
                      <a:pt x="511056" y="198111"/>
                      <a:pt x="538437" y="218308"/>
                      <a:pt x="564943" y="237853"/>
                    </a:cubicBezTo>
                    <a:cubicBezTo>
                      <a:pt x="576430" y="246322"/>
                      <a:pt x="588329" y="255084"/>
                      <a:pt x="600365" y="262799"/>
                    </a:cubicBezTo>
                    <a:cubicBezTo>
                      <a:pt x="616738" y="273275"/>
                      <a:pt x="633026" y="279190"/>
                      <a:pt x="653206" y="281984"/>
                    </a:cubicBezTo>
                    <a:cubicBezTo>
                      <a:pt x="662944" y="283339"/>
                      <a:pt x="672562" y="283870"/>
                      <a:pt x="682746" y="284436"/>
                    </a:cubicBezTo>
                    <a:cubicBezTo>
                      <a:pt x="693393" y="285019"/>
                      <a:pt x="704418" y="285636"/>
                      <a:pt x="716059" y="287248"/>
                    </a:cubicBezTo>
                    <a:cubicBezTo>
                      <a:pt x="720088" y="287814"/>
                      <a:pt x="724066" y="288465"/>
                      <a:pt x="727855" y="289219"/>
                    </a:cubicBezTo>
                    <a:cubicBezTo>
                      <a:pt x="777713" y="299078"/>
                      <a:pt x="825101" y="342249"/>
                      <a:pt x="843155" y="360354"/>
                    </a:cubicBezTo>
                    <a:cubicBezTo>
                      <a:pt x="884252" y="401553"/>
                      <a:pt x="913107" y="454926"/>
                      <a:pt x="941002" y="506532"/>
                    </a:cubicBezTo>
                    <a:cubicBezTo>
                      <a:pt x="973714" y="567020"/>
                      <a:pt x="1007524" y="629582"/>
                      <a:pt x="1060845" y="670970"/>
                    </a:cubicBezTo>
                    <a:cubicBezTo>
                      <a:pt x="1084831" y="689590"/>
                      <a:pt x="1112366" y="703477"/>
                      <a:pt x="1138975" y="716901"/>
                    </a:cubicBezTo>
                    <a:cubicBezTo>
                      <a:pt x="1159720" y="727377"/>
                      <a:pt x="1181169" y="738195"/>
                      <a:pt x="1201023" y="751260"/>
                    </a:cubicBezTo>
                    <a:cubicBezTo>
                      <a:pt x="1272192" y="798117"/>
                      <a:pt x="1328856" y="875784"/>
                      <a:pt x="1379399" y="995696"/>
                    </a:cubicBezTo>
                    <a:cubicBezTo>
                      <a:pt x="1417804" y="1086839"/>
                      <a:pt x="1448991" y="1181120"/>
                      <a:pt x="1479149" y="1272279"/>
                    </a:cubicBezTo>
                    <a:cubicBezTo>
                      <a:pt x="1489607" y="1303912"/>
                      <a:pt x="1500426" y="1336625"/>
                      <a:pt x="1511433" y="1368892"/>
                    </a:cubicBezTo>
                    <a:cubicBezTo>
                      <a:pt x="1513113" y="1373795"/>
                      <a:pt x="1514828" y="1378596"/>
                      <a:pt x="1516508" y="1383293"/>
                    </a:cubicBezTo>
                    <a:cubicBezTo>
                      <a:pt x="1530001" y="1420995"/>
                      <a:pt x="1541660" y="1453553"/>
                      <a:pt x="1512205" y="1490706"/>
                    </a:cubicBezTo>
                    <a:cubicBezTo>
                      <a:pt x="1494271" y="1513321"/>
                      <a:pt x="1466067" y="1531032"/>
                      <a:pt x="1428417" y="1543359"/>
                    </a:cubicBezTo>
                    <a:cubicBezTo>
                      <a:pt x="1400642" y="1552446"/>
                      <a:pt x="1374307" y="1556320"/>
                      <a:pt x="1357111" y="1557984"/>
                    </a:cubicBezTo>
                    <a:cubicBezTo>
                      <a:pt x="1322546" y="1561361"/>
                      <a:pt x="1286885" y="1560521"/>
                      <a:pt x="1251138" y="1555566"/>
                    </a:cubicBezTo>
                    <a:close/>
                    <a:moveTo>
                      <a:pt x="104205" y="7133"/>
                    </a:moveTo>
                    <a:cubicBezTo>
                      <a:pt x="84712" y="4424"/>
                      <a:pt x="66486" y="7544"/>
                      <a:pt x="51485" y="16134"/>
                    </a:cubicBezTo>
                    <a:cubicBezTo>
                      <a:pt x="5296" y="42606"/>
                      <a:pt x="-1511" y="112489"/>
                      <a:pt x="12223" y="169993"/>
                    </a:cubicBezTo>
                    <a:cubicBezTo>
                      <a:pt x="26041" y="227857"/>
                      <a:pt x="53062" y="282207"/>
                      <a:pt x="90369" y="327213"/>
                    </a:cubicBezTo>
                    <a:cubicBezTo>
                      <a:pt x="96490" y="334602"/>
                      <a:pt x="103057" y="341940"/>
                      <a:pt x="109400" y="349021"/>
                    </a:cubicBezTo>
                    <a:cubicBezTo>
                      <a:pt x="127334" y="369081"/>
                      <a:pt x="145885" y="389826"/>
                      <a:pt x="157612" y="415012"/>
                    </a:cubicBezTo>
                    <a:cubicBezTo>
                      <a:pt x="171191" y="444193"/>
                      <a:pt x="180964" y="475551"/>
                      <a:pt x="190411" y="505863"/>
                    </a:cubicBezTo>
                    <a:cubicBezTo>
                      <a:pt x="213110" y="578695"/>
                      <a:pt x="234542" y="647481"/>
                      <a:pt x="304613" y="688355"/>
                    </a:cubicBezTo>
                    <a:cubicBezTo>
                      <a:pt x="309191" y="691030"/>
                      <a:pt x="313992" y="693584"/>
                      <a:pt x="318638" y="696053"/>
                    </a:cubicBezTo>
                    <a:cubicBezTo>
                      <a:pt x="329868" y="702036"/>
                      <a:pt x="341458" y="708209"/>
                      <a:pt x="351471" y="716781"/>
                    </a:cubicBezTo>
                    <a:cubicBezTo>
                      <a:pt x="388692" y="748671"/>
                      <a:pt x="401037" y="792956"/>
                      <a:pt x="412970" y="835802"/>
                    </a:cubicBezTo>
                    <a:cubicBezTo>
                      <a:pt x="419811" y="860336"/>
                      <a:pt x="426874" y="885694"/>
                      <a:pt x="438550" y="908257"/>
                    </a:cubicBezTo>
                    <a:cubicBezTo>
                      <a:pt x="474452" y="977608"/>
                      <a:pt x="533791" y="1033021"/>
                      <a:pt x="597296" y="1056475"/>
                    </a:cubicBezTo>
                    <a:cubicBezTo>
                      <a:pt x="607463" y="1060230"/>
                      <a:pt x="618093" y="1063316"/>
                      <a:pt x="628397" y="1066317"/>
                    </a:cubicBezTo>
                    <a:cubicBezTo>
                      <a:pt x="645113" y="1071168"/>
                      <a:pt x="662412" y="1076192"/>
                      <a:pt x="678392" y="1084267"/>
                    </a:cubicBezTo>
                    <a:cubicBezTo>
                      <a:pt x="729964" y="1110345"/>
                      <a:pt x="760688" y="1161180"/>
                      <a:pt x="790400" y="1210335"/>
                    </a:cubicBezTo>
                    <a:cubicBezTo>
                      <a:pt x="802024" y="1229554"/>
                      <a:pt x="814026" y="1249425"/>
                      <a:pt x="826970" y="1267153"/>
                    </a:cubicBezTo>
                    <a:cubicBezTo>
                      <a:pt x="881045" y="1341168"/>
                      <a:pt x="941207" y="1402101"/>
                      <a:pt x="1005827" y="1448256"/>
                    </a:cubicBezTo>
                    <a:cubicBezTo>
                      <a:pt x="1082053" y="1502708"/>
                      <a:pt x="1167127" y="1537701"/>
                      <a:pt x="1251875" y="1549480"/>
                    </a:cubicBezTo>
                    <a:lnTo>
                      <a:pt x="1251892" y="1549480"/>
                    </a:lnTo>
                    <a:cubicBezTo>
                      <a:pt x="1287211" y="1554383"/>
                      <a:pt x="1322426" y="1555206"/>
                      <a:pt x="1356579" y="1551914"/>
                    </a:cubicBezTo>
                    <a:cubicBezTo>
                      <a:pt x="1373501" y="1550285"/>
                      <a:pt x="1399390" y="1546462"/>
                      <a:pt x="1426685" y="1537547"/>
                    </a:cubicBezTo>
                    <a:cubicBezTo>
                      <a:pt x="1463255" y="1525580"/>
                      <a:pt x="1490516" y="1508520"/>
                      <a:pt x="1507713" y="1486832"/>
                    </a:cubicBezTo>
                    <a:cubicBezTo>
                      <a:pt x="1535007" y="1452422"/>
                      <a:pt x="1524429" y="1422898"/>
                      <a:pt x="1511039" y="1385505"/>
                    </a:cubicBezTo>
                    <a:cubicBezTo>
                      <a:pt x="1509341" y="1380773"/>
                      <a:pt x="1507627" y="1375955"/>
                      <a:pt x="1505929" y="1371018"/>
                    </a:cubicBezTo>
                    <a:cubicBezTo>
                      <a:pt x="1494905" y="1338733"/>
                      <a:pt x="1484087" y="1306003"/>
                      <a:pt x="1473611" y="1274354"/>
                    </a:cubicBezTo>
                    <a:cubicBezTo>
                      <a:pt x="1443504" y="1183297"/>
                      <a:pt x="1412352" y="1089154"/>
                      <a:pt x="1374050" y="998234"/>
                    </a:cubicBezTo>
                    <a:cubicBezTo>
                      <a:pt x="1324021" y="879487"/>
                      <a:pt x="1268042" y="802678"/>
                      <a:pt x="1197919" y="756523"/>
                    </a:cubicBezTo>
                    <a:cubicBezTo>
                      <a:pt x="1178357" y="743647"/>
                      <a:pt x="1157046" y="732897"/>
                      <a:pt x="1136455" y="722491"/>
                    </a:cubicBezTo>
                    <a:cubicBezTo>
                      <a:pt x="1109588" y="708929"/>
                      <a:pt x="1081813" y="694921"/>
                      <a:pt x="1057382" y="675959"/>
                    </a:cubicBezTo>
                    <a:cubicBezTo>
                      <a:pt x="1003049" y="633800"/>
                      <a:pt x="968931" y="570672"/>
                      <a:pt x="935909" y="509618"/>
                    </a:cubicBezTo>
                    <a:cubicBezTo>
                      <a:pt x="908220" y="458389"/>
                      <a:pt x="879588" y="405428"/>
                      <a:pt x="839109" y="364846"/>
                    </a:cubicBezTo>
                    <a:cubicBezTo>
                      <a:pt x="821432" y="347118"/>
                      <a:pt x="775089" y="304873"/>
                      <a:pt x="726775" y="295306"/>
                    </a:cubicBezTo>
                    <a:cubicBezTo>
                      <a:pt x="723089" y="294569"/>
                      <a:pt x="719214" y="293934"/>
                      <a:pt x="715288" y="293386"/>
                    </a:cubicBezTo>
                    <a:cubicBezTo>
                      <a:pt x="703869" y="291808"/>
                      <a:pt x="692965" y="291191"/>
                      <a:pt x="682438" y="290608"/>
                    </a:cubicBezTo>
                    <a:cubicBezTo>
                      <a:pt x="672134" y="290042"/>
                      <a:pt x="662395" y="289494"/>
                      <a:pt x="652434" y="288122"/>
                    </a:cubicBezTo>
                    <a:cubicBezTo>
                      <a:pt x="631431" y="285207"/>
                      <a:pt x="614424" y="279035"/>
                      <a:pt x="597330" y="268097"/>
                    </a:cubicBezTo>
                    <a:cubicBezTo>
                      <a:pt x="585123" y="260296"/>
                      <a:pt x="573156" y="251466"/>
                      <a:pt x="561583" y="242928"/>
                    </a:cubicBezTo>
                    <a:cubicBezTo>
                      <a:pt x="535505" y="223691"/>
                      <a:pt x="508536" y="203803"/>
                      <a:pt x="477761" y="195008"/>
                    </a:cubicBezTo>
                    <a:cubicBezTo>
                      <a:pt x="470971" y="193070"/>
                      <a:pt x="463736" y="191579"/>
                      <a:pt x="455644" y="190447"/>
                    </a:cubicBezTo>
                    <a:cubicBezTo>
                      <a:pt x="442785" y="188664"/>
                      <a:pt x="429446" y="188064"/>
                      <a:pt x="416536" y="187481"/>
                    </a:cubicBezTo>
                    <a:cubicBezTo>
                      <a:pt x="403471" y="186898"/>
                      <a:pt x="389961" y="186298"/>
                      <a:pt x="376794" y="184463"/>
                    </a:cubicBezTo>
                    <a:cubicBezTo>
                      <a:pt x="372148" y="183812"/>
                      <a:pt x="367844" y="183075"/>
                      <a:pt x="363644" y="182166"/>
                    </a:cubicBezTo>
                    <a:cubicBezTo>
                      <a:pt x="322821" y="173456"/>
                      <a:pt x="282222" y="148287"/>
                      <a:pt x="239514" y="105236"/>
                    </a:cubicBezTo>
                    <a:cubicBezTo>
                      <a:pt x="232879" y="98550"/>
                      <a:pt x="226295" y="91572"/>
                      <a:pt x="219917" y="84834"/>
                    </a:cubicBezTo>
                    <a:cubicBezTo>
                      <a:pt x="200200" y="63968"/>
                      <a:pt x="179832" y="42400"/>
                      <a:pt x="155829" y="26935"/>
                    </a:cubicBezTo>
                    <a:cubicBezTo>
                      <a:pt x="139507" y="16408"/>
                      <a:pt x="121642" y="9550"/>
                      <a:pt x="104205" y="7133"/>
                    </a:cubicBezTo>
                    <a:close/>
                  </a:path>
                </a:pathLst>
              </a:custGeom>
              <a:solidFill>
                <a:srgbClr val="068074"/>
              </a:solidFill>
              <a:ln w="171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2400"/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4ACB5354-5E6C-17D3-62C1-ADE18D5DDFC8}"/>
                  </a:ext>
                </a:extLst>
              </p:cNvPr>
              <p:cNvSpPr/>
              <p:nvPr/>
            </p:nvSpPr>
            <p:spPr>
              <a:xfrm>
                <a:off x="1379277" y="3113489"/>
                <a:ext cx="1237756" cy="1339341"/>
              </a:xfrm>
              <a:custGeom>
                <a:avLst/>
                <a:gdLst>
                  <a:gd name="connsiteX0" fmla="*/ 1237095 w 1237756"/>
                  <a:gd name="connsiteY0" fmla="*/ 1331421 h 1339341"/>
                  <a:gd name="connsiteX1" fmla="*/ 1151181 w 1237756"/>
                  <a:gd name="connsiteY1" fmla="*/ 1183991 h 1339341"/>
                  <a:gd name="connsiteX2" fmla="*/ 1165103 w 1237756"/>
                  <a:gd name="connsiteY2" fmla="*/ 1138865 h 1339341"/>
                  <a:gd name="connsiteX3" fmla="*/ 1151439 w 1237756"/>
                  <a:gd name="connsiteY3" fmla="*/ 1052403 h 1339341"/>
                  <a:gd name="connsiteX4" fmla="*/ 1133265 w 1237756"/>
                  <a:gd name="connsiteY4" fmla="*/ 962083 h 1339341"/>
                  <a:gd name="connsiteX5" fmla="*/ 1130384 w 1237756"/>
                  <a:gd name="connsiteY5" fmla="*/ 776797 h 1339341"/>
                  <a:gd name="connsiteX6" fmla="*/ 1118743 w 1237756"/>
                  <a:gd name="connsiteY6" fmla="*/ 778066 h 1339341"/>
                  <a:gd name="connsiteX7" fmla="*/ 1123252 w 1237756"/>
                  <a:gd name="connsiteY7" fmla="*/ 974307 h 1339341"/>
                  <a:gd name="connsiteX8" fmla="*/ 1142180 w 1237756"/>
                  <a:gd name="connsiteY8" fmla="*/ 1064421 h 1339341"/>
                  <a:gd name="connsiteX9" fmla="*/ 1152896 w 1237756"/>
                  <a:gd name="connsiteY9" fmla="*/ 1148792 h 1339341"/>
                  <a:gd name="connsiteX10" fmla="*/ 1143860 w 1237756"/>
                  <a:gd name="connsiteY10" fmla="*/ 1173378 h 1339341"/>
                  <a:gd name="connsiteX11" fmla="*/ 807921 w 1237756"/>
                  <a:gd name="connsiteY11" fmla="*/ 815733 h 1339341"/>
                  <a:gd name="connsiteX12" fmla="*/ 751651 w 1237756"/>
                  <a:gd name="connsiteY12" fmla="*/ 770488 h 1339341"/>
                  <a:gd name="connsiteX13" fmla="*/ 736992 w 1237756"/>
                  <a:gd name="connsiteY13" fmla="*/ 686751 h 1339341"/>
                  <a:gd name="connsiteX14" fmla="*/ 663543 w 1237756"/>
                  <a:gd name="connsiteY14" fmla="*/ 391240 h 1339341"/>
                  <a:gd name="connsiteX15" fmla="*/ 651970 w 1237756"/>
                  <a:gd name="connsiteY15" fmla="*/ 389371 h 1339341"/>
                  <a:gd name="connsiteX16" fmla="*/ 719899 w 1237756"/>
                  <a:gd name="connsiteY16" fmla="*/ 674424 h 1339341"/>
                  <a:gd name="connsiteX17" fmla="*/ 740301 w 1237756"/>
                  <a:gd name="connsiteY17" fmla="*/ 746485 h 1339341"/>
                  <a:gd name="connsiteX18" fmla="*/ 740610 w 1237756"/>
                  <a:gd name="connsiteY18" fmla="*/ 762018 h 1339341"/>
                  <a:gd name="connsiteX19" fmla="*/ 550472 w 1237756"/>
                  <a:gd name="connsiteY19" fmla="*/ 616268 h 1339341"/>
                  <a:gd name="connsiteX20" fmla="*/ 435086 w 1237756"/>
                  <a:gd name="connsiteY20" fmla="*/ 499613 h 1339341"/>
                  <a:gd name="connsiteX21" fmla="*/ 358739 w 1237756"/>
                  <a:gd name="connsiteY21" fmla="*/ 389817 h 1339341"/>
                  <a:gd name="connsiteX22" fmla="*/ 373930 w 1237756"/>
                  <a:gd name="connsiteY22" fmla="*/ 372141 h 1339341"/>
                  <a:gd name="connsiteX23" fmla="*/ 379999 w 1237756"/>
                  <a:gd name="connsiteY23" fmla="*/ 315373 h 1339341"/>
                  <a:gd name="connsiteX24" fmla="*/ 371152 w 1237756"/>
                  <a:gd name="connsiteY24" fmla="*/ 246399 h 1339341"/>
                  <a:gd name="connsiteX25" fmla="*/ 388040 w 1237756"/>
                  <a:gd name="connsiteY25" fmla="*/ 165938 h 1339341"/>
                  <a:gd name="connsiteX26" fmla="*/ 378868 w 1237756"/>
                  <a:gd name="connsiteY26" fmla="*/ 158308 h 1339341"/>
                  <a:gd name="connsiteX27" fmla="*/ 364260 w 1237756"/>
                  <a:gd name="connsiteY27" fmla="*/ 283912 h 1339341"/>
                  <a:gd name="connsiteX28" fmla="*/ 352241 w 1237756"/>
                  <a:gd name="connsiteY28" fmla="*/ 379856 h 1339341"/>
                  <a:gd name="connsiteX29" fmla="*/ 346464 w 1237756"/>
                  <a:gd name="connsiteY29" fmla="*/ 371009 h 1339341"/>
                  <a:gd name="connsiteX30" fmla="*/ 7918 w 1237756"/>
                  <a:gd name="connsiteY30" fmla="*/ 711 h 1339341"/>
                  <a:gd name="connsiteX31" fmla="*/ 3255 w 1237756"/>
                  <a:gd name="connsiteY31" fmla="*/ 11993 h 1339341"/>
                  <a:gd name="connsiteX32" fmla="*/ 341286 w 1237756"/>
                  <a:gd name="connsiteY32" fmla="*/ 384622 h 1339341"/>
                  <a:gd name="connsiteX33" fmla="*/ 307150 w 1237756"/>
                  <a:gd name="connsiteY33" fmla="*/ 384279 h 1339341"/>
                  <a:gd name="connsiteX34" fmla="*/ 257395 w 1237756"/>
                  <a:gd name="connsiteY34" fmla="*/ 369689 h 1339341"/>
                  <a:gd name="connsiteX35" fmla="*/ 163389 w 1237756"/>
                  <a:gd name="connsiteY35" fmla="*/ 327203 h 1339341"/>
                  <a:gd name="connsiteX36" fmla="*/ 137397 w 1237756"/>
                  <a:gd name="connsiteY36" fmla="*/ 316231 h 1339341"/>
                  <a:gd name="connsiteX37" fmla="*/ 132734 w 1237756"/>
                  <a:gd name="connsiteY37" fmla="*/ 327512 h 1339341"/>
                  <a:gd name="connsiteX38" fmla="*/ 210212 w 1237756"/>
                  <a:gd name="connsiteY38" fmla="*/ 362899 h 1339341"/>
                  <a:gd name="connsiteX39" fmla="*/ 309019 w 1237756"/>
                  <a:gd name="connsiteY39" fmla="*/ 397035 h 1339341"/>
                  <a:gd name="connsiteX40" fmla="*/ 348075 w 1237756"/>
                  <a:gd name="connsiteY40" fmla="*/ 394995 h 1339341"/>
                  <a:gd name="connsiteX41" fmla="*/ 402442 w 1237756"/>
                  <a:gd name="connsiteY41" fmla="*/ 475610 h 1339341"/>
                  <a:gd name="connsiteX42" fmla="*/ 635511 w 1237756"/>
                  <a:gd name="connsiteY42" fmla="*/ 698684 h 1339341"/>
                  <a:gd name="connsiteX43" fmla="*/ 737901 w 1237756"/>
                  <a:gd name="connsiteY43" fmla="*/ 775271 h 1339341"/>
                  <a:gd name="connsiteX44" fmla="*/ 726963 w 1237756"/>
                  <a:gd name="connsiteY44" fmla="*/ 791679 h 1339341"/>
                  <a:gd name="connsiteX45" fmla="*/ 685009 w 1237756"/>
                  <a:gd name="connsiteY45" fmla="*/ 802635 h 1339341"/>
                  <a:gd name="connsiteX46" fmla="*/ 631259 w 1237756"/>
                  <a:gd name="connsiteY46" fmla="*/ 794250 h 1339341"/>
                  <a:gd name="connsiteX47" fmla="*/ 479183 w 1237756"/>
                  <a:gd name="connsiteY47" fmla="*/ 747136 h 1339341"/>
                  <a:gd name="connsiteX48" fmla="*/ 322152 w 1237756"/>
                  <a:gd name="connsiteY48" fmla="*/ 693112 h 1339341"/>
                  <a:gd name="connsiteX49" fmla="*/ 317488 w 1237756"/>
                  <a:gd name="connsiteY49" fmla="*/ 704394 h 1339341"/>
                  <a:gd name="connsiteX50" fmla="*/ 496174 w 1237756"/>
                  <a:gd name="connsiteY50" fmla="*/ 765533 h 1339341"/>
                  <a:gd name="connsiteX51" fmla="*/ 584230 w 1237756"/>
                  <a:gd name="connsiteY51" fmla="*/ 793256 h 1339341"/>
                  <a:gd name="connsiteX52" fmla="*/ 651182 w 1237756"/>
                  <a:gd name="connsiteY52" fmla="*/ 811241 h 1339341"/>
                  <a:gd name="connsiteX53" fmla="*/ 738518 w 1237756"/>
                  <a:gd name="connsiteY53" fmla="*/ 797268 h 1339341"/>
                  <a:gd name="connsiteX54" fmla="*/ 747879 w 1237756"/>
                  <a:gd name="connsiteY54" fmla="*/ 782935 h 1339341"/>
                  <a:gd name="connsiteX55" fmla="*/ 765625 w 1237756"/>
                  <a:gd name="connsiteY55" fmla="*/ 796805 h 1339341"/>
                  <a:gd name="connsiteX56" fmla="*/ 891503 w 1237756"/>
                  <a:gd name="connsiteY56" fmla="*/ 905727 h 1339341"/>
                  <a:gd name="connsiteX57" fmla="*/ 1135339 w 1237756"/>
                  <a:gd name="connsiteY57" fmla="*/ 1181796 h 1339341"/>
                  <a:gd name="connsiteX58" fmla="*/ 1074389 w 1237756"/>
                  <a:gd name="connsiteY58" fmla="*/ 1193883 h 1339341"/>
                  <a:gd name="connsiteX59" fmla="*/ 915918 w 1237756"/>
                  <a:gd name="connsiteY59" fmla="*/ 1154913 h 1339341"/>
                  <a:gd name="connsiteX60" fmla="*/ 808041 w 1237756"/>
                  <a:gd name="connsiteY60" fmla="*/ 1115959 h 1339341"/>
                  <a:gd name="connsiteX61" fmla="*/ 803378 w 1237756"/>
                  <a:gd name="connsiteY61" fmla="*/ 1127241 h 1339341"/>
                  <a:gd name="connsiteX62" fmla="*/ 976422 w 1237756"/>
                  <a:gd name="connsiteY62" fmla="*/ 1186957 h 1339341"/>
                  <a:gd name="connsiteX63" fmla="*/ 1108319 w 1237756"/>
                  <a:gd name="connsiteY63" fmla="*/ 1205388 h 1339341"/>
                  <a:gd name="connsiteX64" fmla="*/ 1142506 w 1237756"/>
                  <a:gd name="connsiteY64" fmla="*/ 1192306 h 1339341"/>
                  <a:gd name="connsiteX65" fmla="*/ 1226105 w 1237756"/>
                  <a:gd name="connsiteY65" fmla="*/ 1335810 h 1339341"/>
                  <a:gd name="connsiteX66" fmla="*/ 1237095 w 1237756"/>
                  <a:gd name="connsiteY66" fmla="*/ 1331421 h 1339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1237756" h="1339341">
                    <a:moveTo>
                      <a:pt x="1237095" y="1331421"/>
                    </a:moveTo>
                    <a:cubicBezTo>
                      <a:pt x="1211858" y="1279934"/>
                      <a:pt x="1182968" y="1230865"/>
                      <a:pt x="1151181" y="1183991"/>
                    </a:cubicBezTo>
                    <a:cubicBezTo>
                      <a:pt x="1161486" y="1171440"/>
                      <a:pt x="1164794" y="1155273"/>
                      <a:pt x="1165103" y="1138865"/>
                    </a:cubicBezTo>
                    <a:cubicBezTo>
                      <a:pt x="1165669" y="1110096"/>
                      <a:pt x="1157645" y="1080195"/>
                      <a:pt x="1151439" y="1052403"/>
                    </a:cubicBezTo>
                    <a:cubicBezTo>
                      <a:pt x="1144752" y="1022433"/>
                      <a:pt x="1137517" y="992584"/>
                      <a:pt x="1133265" y="962083"/>
                    </a:cubicBezTo>
                    <a:cubicBezTo>
                      <a:pt x="1124709" y="900806"/>
                      <a:pt x="1130590" y="838416"/>
                      <a:pt x="1130384" y="776797"/>
                    </a:cubicBezTo>
                    <a:cubicBezTo>
                      <a:pt x="1130350" y="768859"/>
                      <a:pt x="1118709" y="770230"/>
                      <a:pt x="1118743" y="778066"/>
                    </a:cubicBezTo>
                    <a:cubicBezTo>
                      <a:pt x="1118966" y="843542"/>
                      <a:pt x="1113119" y="909311"/>
                      <a:pt x="1123252" y="974307"/>
                    </a:cubicBezTo>
                    <a:cubicBezTo>
                      <a:pt x="1127984" y="1004671"/>
                      <a:pt x="1135631" y="1034469"/>
                      <a:pt x="1142180" y="1064421"/>
                    </a:cubicBezTo>
                    <a:cubicBezTo>
                      <a:pt x="1148061" y="1091322"/>
                      <a:pt x="1155708" y="1121000"/>
                      <a:pt x="1152896" y="1148792"/>
                    </a:cubicBezTo>
                    <a:cubicBezTo>
                      <a:pt x="1151867" y="1159027"/>
                      <a:pt x="1148627" y="1167068"/>
                      <a:pt x="1143860" y="1173378"/>
                    </a:cubicBezTo>
                    <a:cubicBezTo>
                      <a:pt x="1049992" y="1037778"/>
                      <a:pt x="931965" y="920523"/>
                      <a:pt x="807921" y="815733"/>
                    </a:cubicBezTo>
                    <a:cubicBezTo>
                      <a:pt x="789507" y="800165"/>
                      <a:pt x="770682" y="785181"/>
                      <a:pt x="751651" y="770488"/>
                    </a:cubicBezTo>
                    <a:cubicBezTo>
                      <a:pt x="756778" y="743227"/>
                      <a:pt x="745205" y="710394"/>
                      <a:pt x="736992" y="686751"/>
                    </a:cubicBezTo>
                    <a:cubicBezTo>
                      <a:pt x="703714" y="590911"/>
                      <a:pt x="640912" y="498088"/>
                      <a:pt x="663543" y="391240"/>
                    </a:cubicBezTo>
                    <a:cubicBezTo>
                      <a:pt x="665189" y="383491"/>
                      <a:pt x="653616" y="381656"/>
                      <a:pt x="651970" y="389371"/>
                    </a:cubicBezTo>
                    <a:cubicBezTo>
                      <a:pt x="630248" y="491864"/>
                      <a:pt x="684717" y="583144"/>
                      <a:pt x="719899" y="674424"/>
                    </a:cubicBezTo>
                    <a:cubicBezTo>
                      <a:pt x="728780" y="697467"/>
                      <a:pt x="737541" y="721658"/>
                      <a:pt x="740301" y="746485"/>
                    </a:cubicBezTo>
                    <a:cubicBezTo>
                      <a:pt x="740867" y="751594"/>
                      <a:pt x="741039" y="756857"/>
                      <a:pt x="740610" y="762018"/>
                    </a:cubicBezTo>
                    <a:cubicBezTo>
                      <a:pt x="677139" y="713566"/>
                      <a:pt x="611645" y="667960"/>
                      <a:pt x="550472" y="616268"/>
                    </a:cubicBezTo>
                    <a:cubicBezTo>
                      <a:pt x="508810" y="581052"/>
                      <a:pt x="469410" y="542768"/>
                      <a:pt x="435086" y="499613"/>
                    </a:cubicBezTo>
                    <a:cubicBezTo>
                      <a:pt x="407483" y="464912"/>
                      <a:pt x="383085" y="427210"/>
                      <a:pt x="358739" y="389817"/>
                    </a:cubicBezTo>
                    <a:cubicBezTo>
                      <a:pt x="364912" y="385754"/>
                      <a:pt x="370175" y="380010"/>
                      <a:pt x="373930" y="372141"/>
                    </a:cubicBezTo>
                    <a:cubicBezTo>
                      <a:pt x="382091" y="355081"/>
                      <a:pt x="381474" y="333856"/>
                      <a:pt x="379999" y="315373"/>
                    </a:cubicBezTo>
                    <a:cubicBezTo>
                      <a:pt x="378147" y="292245"/>
                      <a:pt x="373484" y="269476"/>
                      <a:pt x="371152" y="246399"/>
                    </a:cubicBezTo>
                    <a:cubicBezTo>
                      <a:pt x="368306" y="218058"/>
                      <a:pt x="369661" y="188552"/>
                      <a:pt x="388040" y="165938"/>
                    </a:cubicBezTo>
                    <a:cubicBezTo>
                      <a:pt x="392944" y="159920"/>
                      <a:pt x="383754" y="152290"/>
                      <a:pt x="378868" y="158308"/>
                    </a:cubicBezTo>
                    <a:cubicBezTo>
                      <a:pt x="350218" y="193558"/>
                      <a:pt x="358122" y="241890"/>
                      <a:pt x="364260" y="283912"/>
                    </a:cubicBezTo>
                    <a:cubicBezTo>
                      <a:pt x="368169" y="310659"/>
                      <a:pt x="379210" y="362094"/>
                      <a:pt x="352241" y="379856"/>
                    </a:cubicBezTo>
                    <a:cubicBezTo>
                      <a:pt x="350321" y="376907"/>
                      <a:pt x="348384" y="373941"/>
                      <a:pt x="346464" y="371009"/>
                    </a:cubicBezTo>
                    <a:cubicBezTo>
                      <a:pt x="253623" y="229614"/>
                      <a:pt x="157303" y="81498"/>
                      <a:pt x="7918" y="711"/>
                    </a:cubicBezTo>
                    <a:cubicBezTo>
                      <a:pt x="1215" y="-2923"/>
                      <a:pt x="-3432" y="8375"/>
                      <a:pt x="3255" y="11993"/>
                    </a:cubicBezTo>
                    <a:cubicBezTo>
                      <a:pt x="153394" y="93191"/>
                      <a:pt x="247434" y="241547"/>
                      <a:pt x="341286" y="384622"/>
                    </a:cubicBezTo>
                    <a:cubicBezTo>
                      <a:pt x="330262" y="387502"/>
                      <a:pt x="318089" y="386114"/>
                      <a:pt x="307150" y="384279"/>
                    </a:cubicBezTo>
                    <a:cubicBezTo>
                      <a:pt x="290125" y="381433"/>
                      <a:pt x="273563" y="375810"/>
                      <a:pt x="257395" y="369689"/>
                    </a:cubicBezTo>
                    <a:cubicBezTo>
                      <a:pt x="225283" y="357499"/>
                      <a:pt x="194542" y="341811"/>
                      <a:pt x="163389" y="327203"/>
                    </a:cubicBezTo>
                    <a:cubicBezTo>
                      <a:pt x="154885" y="323209"/>
                      <a:pt x="146296" y="319180"/>
                      <a:pt x="137397" y="316231"/>
                    </a:cubicBezTo>
                    <a:cubicBezTo>
                      <a:pt x="130282" y="313865"/>
                      <a:pt x="125533" y="325112"/>
                      <a:pt x="132734" y="327512"/>
                    </a:cubicBezTo>
                    <a:cubicBezTo>
                      <a:pt x="159429" y="336359"/>
                      <a:pt x="184632" y="351121"/>
                      <a:pt x="210212" y="362899"/>
                    </a:cubicBezTo>
                    <a:cubicBezTo>
                      <a:pt x="241776" y="377421"/>
                      <a:pt x="274712" y="391720"/>
                      <a:pt x="309019" y="397035"/>
                    </a:cubicBezTo>
                    <a:cubicBezTo>
                      <a:pt x="321980" y="399041"/>
                      <a:pt x="335971" y="399161"/>
                      <a:pt x="348075" y="394995"/>
                    </a:cubicBezTo>
                    <a:cubicBezTo>
                      <a:pt x="366026" y="422290"/>
                      <a:pt x="384011" y="449345"/>
                      <a:pt x="402442" y="475610"/>
                    </a:cubicBezTo>
                    <a:cubicBezTo>
                      <a:pt x="465501" y="565553"/>
                      <a:pt x="549649" y="634253"/>
                      <a:pt x="635511" y="698684"/>
                    </a:cubicBezTo>
                    <a:cubicBezTo>
                      <a:pt x="669595" y="724264"/>
                      <a:pt x="704040" y="749348"/>
                      <a:pt x="737901" y="775271"/>
                    </a:cubicBezTo>
                    <a:cubicBezTo>
                      <a:pt x="735741" y="781529"/>
                      <a:pt x="732260" y="787221"/>
                      <a:pt x="726963" y="791679"/>
                    </a:cubicBezTo>
                    <a:cubicBezTo>
                      <a:pt x="715475" y="801365"/>
                      <a:pt x="699136" y="802668"/>
                      <a:pt x="685009" y="802635"/>
                    </a:cubicBezTo>
                    <a:cubicBezTo>
                      <a:pt x="666938" y="802583"/>
                      <a:pt x="648747" y="798691"/>
                      <a:pt x="631259" y="794250"/>
                    </a:cubicBezTo>
                    <a:cubicBezTo>
                      <a:pt x="579996" y="781237"/>
                      <a:pt x="529452" y="763767"/>
                      <a:pt x="479183" y="747136"/>
                    </a:cubicBezTo>
                    <a:cubicBezTo>
                      <a:pt x="426651" y="729751"/>
                      <a:pt x="374358" y="711543"/>
                      <a:pt x="322152" y="693112"/>
                    </a:cubicBezTo>
                    <a:cubicBezTo>
                      <a:pt x="315054" y="690609"/>
                      <a:pt x="310322" y="701856"/>
                      <a:pt x="317488" y="704394"/>
                    </a:cubicBezTo>
                    <a:cubicBezTo>
                      <a:pt x="376879" y="725345"/>
                      <a:pt x="436355" y="745987"/>
                      <a:pt x="496174" y="765533"/>
                    </a:cubicBezTo>
                    <a:cubicBezTo>
                      <a:pt x="525440" y="775100"/>
                      <a:pt x="554775" y="784375"/>
                      <a:pt x="584230" y="793256"/>
                    </a:cubicBezTo>
                    <a:cubicBezTo>
                      <a:pt x="606365" y="799943"/>
                      <a:pt x="628482" y="806938"/>
                      <a:pt x="651182" y="811241"/>
                    </a:cubicBezTo>
                    <a:cubicBezTo>
                      <a:pt x="678717" y="816453"/>
                      <a:pt x="716864" y="820414"/>
                      <a:pt x="738518" y="797268"/>
                    </a:cubicBezTo>
                    <a:cubicBezTo>
                      <a:pt x="742599" y="792913"/>
                      <a:pt x="745651" y="788078"/>
                      <a:pt x="747879" y="782935"/>
                    </a:cubicBezTo>
                    <a:cubicBezTo>
                      <a:pt x="753812" y="787530"/>
                      <a:pt x="759744" y="792142"/>
                      <a:pt x="765625" y="796805"/>
                    </a:cubicBezTo>
                    <a:cubicBezTo>
                      <a:pt x="809036" y="831146"/>
                      <a:pt x="850784" y="867940"/>
                      <a:pt x="891503" y="905727"/>
                    </a:cubicBezTo>
                    <a:cubicBezTo>
                      <a:pt x="980931" y="988709"/>
                      <a:pt x="1065062" y="1080109"/>
                      <a:pt x="1135339" y="1181796"/>
                    </a:cubicBezTo>
                    <a:cubicBezTo>
                      <a:pt x="1119275" y="1193780"/>
                      <a:pt x="1095100" y="1195340"/>
                      <a:pt x="1074389" y="1193883"/>
                    </a:cubicBezTo>
                    <a:cubicBezTo>
                      <a:pt x="1020365" y="1190094"/>
                      <a:pt x="967027" y="1172589"/>
                      <a:pt x="915918" y="1154913"/>
                    </a:cubicBezTo>
                    <a:cubicBezTo>
                      <a:pt x="879793" y="1142414"/>
                      <a:pt x="844080" y="1128715"/>
                      <a:pt x="808041" y="1115959"/>
                    </a:cubicBezTo>
                    <a:cubicBezTo>
                      <a:pt x="800943" y="1113456"/>
                      <a:pt x="796211" y="1124703"/>
                      <a:pt x="803378" y="1127241"/>
                    </a:cubicBezTo>
                    <a:cubicBezTo>
                      <a:pt x="860916" y="1147609"/>
                      <a:pt x="917769" y="1170206"/>
                      <a:pt x="976422" y="1186957"/>
                    </a:cubicBezTo>
                    <a:cubicBezTo>
                      <a:pt x="1018033" y="1198855"/>
                      <a:pt x="1064788" y="1211320"/>
                      <a:pt x="1108319" y="1205388"/>
                    </a:cubicBezTo>
                    <a:cubicBezTo>
                      <a:pt x="1120320" y="1203759"/>
                      <a:pt x="1132613" y="1199815"/>
                      <a:pt x="1142506" y="1192306"/>
                    </a:cubicBezTo>
                    <a:cubicBezTo>
                      <a:pt x="1173453" y="1238015"/>
                      <a:pt x="1201588" y="1285780"/>
                      <a:pt x="1226105" y="1335810"/>
                    </a:cubicBezTo>
                    <a:cubicBezTo>
                      <a:pt x="1229568" y="1342770"/>
                      <a:pt x="1240541" y="1338450"/>
                      <a:pt x="1237095" y="1331421"/>
                    </a:cubicBezTo>
                    <a:close/>
                  </a:path>
                </a:pathLst>
              </a:custGeom>
              <a:solidFill>
                <a:srgbClr val="7AB9B3"/>
              </a:solidFill>
              <a:ln w="171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 sz="2400"/>
              </a:p>
            </p:txBody>
          </p:sp>
        </p:grp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52E2B75C-81AD-1AEF-AD8B-8733DA673C9E}"/>
                </a:ext>
              </a:extLst>
            </p:cNvPr>
            <p:cNvSpPr/>
            <p:nvPr/>
          </p:nvSpPr>
          <p:spPr>
            <a:xfrm>
              <a:off x="2368493" y="3070891"/>
              <a:ext cx="748505" cy="1213620"/>
            </a:xfrm>
            <a:custGeom>
              <a:avLst/>
              <a:gdLst>
                <a:gd name="connsiteX0" fmla="*/ 506962 w 561379"/>
                <a:gd name="connsiteY0" fmla="*/ 800625 h 910215"/>
                <a:gd name="connsiteX1" fmla="*/ 69370 w 561379"/>
                <a:gd name="connsiteY1" fmla="*/ 195544 h 910215"/>
                <a:gd name="connsiteX2" fmla="*/ 164370 w 561379"/>
                <a:gd name="connsiteY2" fmla="*/ 77826 h 910215"/>
                <a:gd name="connsiteX3" fmla="*/ 283614 w 561379"/>
                <a:gd name="connsiteY3" fmla="*/ 106492 h 910215"/>
                <a:gd name="connsiteX4" fmla="*/ 314355 w 561379"/>
                <a:gd name="connsiteY4" fmla="*/ 243773 h 910215"/>
                <a:gd name="connsiteX5" fmla="*/ 326116 w 561379"/>
                <a:gd name="connsiteY5" fmla="*/ 345751 h 910215"/>
                <a:gd name="connsiteX6" fmla="*/ 471232 w 561379"/>
                <a:gd name="connsiteY6" fmla="*/ 434493 h 910215"/>
                <a:gd name="connsiteX7" fmla="*/ 511985 w 561379"/>
                <a:gd name="connsiteY7" fmla="*/ 406873 h 910215"/>
                <a:gd name="connsiteX8" fmla="*/ 514694 w 561379"/>
                <a:gd name="connsiteY8" fmla="*/ 377761 h 910215"/>
                <a:gd name="connsiteX9" fmla="*/ 488514 w 561379"/>
                <a:gd name="connsiteY9" fmla="*/ 119728 h 910215"/>
                <a:gd name="connsiteX10" fmla="*/ 482805 w 561379"/>
                <a:gd name="connsiteY10" fmla="*/ 100320 h 910215"/>
                <a:gd name="connsiteX11" fmla="*/ 465179 w 561379"/>
                <a:gd name="connsiteY11" fmla="*/ 85781 h 910215"/>
                <a:gd name="connsiteX12" fmla="*/ 63232 w 561379"/>
                <a:gd name="connsiteY12" fmla="*/ 59275 h 910215"/>
                <a:gd name="connsiteX13" fmla="*/ 2127 w 561379"/>
                <a:gd name="connsiteY13" fmla="*/ 188548 h 910215"/>
                <a:gd name="connsiteX14" fmla="*/ 561380 w 561379"/>
                <a:gd name="connsiteY14" fmla="*/ 910216 h 910215"/>
                <a:gd name="connsiteX15" fmla="*/ 506962 w 561379"/>
                <a:gd name="connsiteY15" fmla="*/ 800625 h 910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61379" h="910215">
                  <a:moveTo>
                    <a:pt x="506962" y="800625"/>
                  </a:moveTo>
                  <a:cubicBezTo>
                    <a:pt x="342816" y="704287"/>
                    <a:pt x="42024" y="486374"/>
                    <a:pt x="69370" y="195544"/>
                  </a:cubicBezTo>
                  <a:cubicBezTo>
                    <a:pt x="74668" y="139256"/>
                    <a:pt x="114427" y="95314"/>
                    <a:pt x="164370" y="77826"/>
                  </a:cubicBezTo>
                  <a:cubicBezTo>
                    <a:pt x="203478" y="64127"/>
                    <a:pt x="257365" y="69116"/>
                    <a:pt x="283614" y="106492"/>
                  </a:cubicBezTo>
                  <a:cubicBezTo>
                    <a:pt x="308303" y="141622"/>
                    <a:pt x="311800" y="201802"/>
                    <a:pt x="314355" y="243773"/>
                  </a:cubicBezTo>
                  <a:cubicBezTo>
                    <a:pt x="316447" y="278080"/>
                    <a:pt x="315246" y="313330"/>
                    <a:pt x="326116" y="345751"/>
                  </a:cubicBezTo>
                  <a:cubicBezTo>
                    <a:pt x="346347" y="406067"/>
                    <a:pt x="411293" y="445775"/>
                    <a:pt x="471232" y="434493"/>
                  </a:cubicBezTo>
                  <a:cubicBezTo>
                    <a:pt x="487845" y="431373"/>
                    <a:pt x="505470" y="423212"/>
                    <a:pt x="511985" y="406873"/>
                  </a:cubicBezTo>
                  <a:cubicBezTo>
                    <a:pt x="515603" y="397803"/>
                    <a:pt x="515209" y="387585"/>
                    <a:pt x="514694" y="377761"/>
                  </a:cubicBezTo>
                  <a:cubicBezTo>
                    <a:pt x="510185" y="291350"/>
                    <a:pt x="501441" y="205196"/>
                    <a:pt x="488514" y="119728"/>
                  </a:cubicBezTo>
                  <a:cubicBezTo>
                    <a:pt x="487502" y="112990"/>
                    <a:pt x="486371" y="106029"/>
                    <a:pt x="482805" y="100320"/>
                  </a:cubicBezTo>
                  <a:cubicBezTo>
                    <a:pt x="478655" y="93685"/>
                    <a:pt x="471780" y="89605"/>
                    <a:pt x="465179" y="85781"/>
                  </a:cubicBezTo>
                  <a:cubicBezTo>
                    <a:pt x="343861" y="15538"/>
                    <a:pt x="183076" y="-52493"/>
                    <a:pt x="63232" y="59275"/>
                  </a:cubicBezTo>
                  <a:cubicBezTo>
                    <a:pt x="28393" y="93034"/>
                    <a:pt x="6774" y="139017"/>
                    <a:pt x="2127" y="188548"/>
                  </a:cubicBezTo>
                  <a:cubicBezTo>
                    <a:pt x="-36020" y="594096"/>
                    <a:pt x="450126" y="855849"/>
                    <a:pt x="561380" y="910216"/>
                  </a:cubicBezTo>
                  <a:cubicBezTo>
                    <a:pt x="539863" y="876114"/>
                    <a:pt x="521552" y="839441"/>
                    <a:pt x="506962" y="800625"/>
                  </a:cubicBezTo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752BAF50-5770-4FE9-D049-DD7C7B680852}"/>
                </a:ext>
              </a:extLst>
            </p:cNvPr>
            <p:cNvSpPr/>
            <p:nvPr/>
          </p:nvSpPr>
          <p:spPr>
            <a:xfrm>
              <a:off x="2364611" y="3066879"/>
              <a:ext cx="763268" cy="1227485"/>
            </a:xfrm>
            <a:custGeom>
              <a:avLst/>
              <a:gdLst>
                <a:gd name="connsiteX0" fmla="*/ 572452 w 572451"/>
                <a:gd name="connsiteY0" fmla="*/ 920614 h 920614"/>
                <a:gd name="connsiteX1" fmla="*/ 563056 w 572451"/>
                <a:gd name="connsiteY1" fmla="*/ 916019 h 920614"/>
                <a:gd name="connsiteX2" fmla="*/ 226689 w 572451"/>
                <a:gd name="connsiteY2" fmla="*/ 686379 h 920614"/>
                <a:gd name="connsiteX3" fmla="*/ 58102 w 572451"/>
                <a:gd name="connsiteY3" fmla="*/ 469221 h 920614"/>
                <a:gd name="connsiteX4" fmla="*/ 2123 w 572451"/>
                <a:gd name="connsiteY4" fmla="*/ 191266 h 920614"/>
                <a:gd name="connsiteX5" fmla="*/ 64154 w 572451"/>
                <a:gd name="connsiteY5" fmla="*/ 60038 h 920614"/>
                <a:gd name="connsiteX6" fmla="*/ 257601 w 572451"/>
                <a:gd name="connsiteY6" fmla="*/ 2825 h 920614"/>
                <a:gd name="connsiteX7" fmla="*/ 469496 w 572451"/>
                <a:gd name="connsiteY7" fmla="*/ 86116 h 920614"/>
                <a:gd name="connsiteX8" fmla="*/ 488150 w 572451"/>
                <a:gd name="connsiteY8" fmla="*/ 101649 h 920614"/>
                <a:gd name="connsiteX9" fmla="*/ 494305 w 572451"/>
                <a:gd name="connsiteY9" fmla="*/ 122257 h 920614"/>
                <a:gd name="connsiteX10" fmla="*/ 520502 w 572451"/>
                <a:gd name="connsiteY10" fmla="*/ 380598 h 920614"/>
                <a:gd name="connsiteX11" fmla="*/ 517571 w 572451"/>
                <a:gd name="connsiteY11" fmla="*/ 411065 h 920614"/>
                <a:gd name="connsiteX12" fmla="*/ 474640 w 572451"/>
                <a:gd name="connsiteY12" fmla="*/ 440520 h 920614"/>
                <a:gd name="connsiteX13" fmla="*/ 436732 w 572451"/>
                <a:gd name="connsiteY13" fmla="*/ 441326 h 920614"/>
                <a:gd name="connsiteX14" fmla="*/ 326250 w 572451"/>
                <a:gd name="connsiteY14" fmla="*/ 349771 h 920614"/>
                <a:gd name="connsiteX15" fmla="*/ 315362 w 572451"/>
                <a:gd name="connsiteY15" fmla="*/ 269001 h 920614"/>
                <a:gd name="connsiteX16" fmla="*/ 314334 w 572451"/>
                <a:gd name="connsiteY16" fmla="*/ 246953 h 920614"/>
                <a:gd name="connsiteX17" fmla="*/ 314282 w 572451"/>
                <a:gd name="connsiteY17" fmla="*/ 246078 h 920614"/>
                <a:gd name="connsiteX18" fmla="*/ 284159 w 572451"/>
                <a:gd name="connsiteY18" fmla="*/ 111284 h 920614"/>
                <a:gd name="connsiteX19" fmla="*/ 225283 w 572451"/>
                <a:gd name="connsiteY19" fmla="*/ 78023 h 920614"/>
                <a:gd name="connsiteX20" fmla="*/ 168190 w 572451"/>
                <a:gd name="connsiteY20" fmla="*/ 83715 h 920614"/>
                <a:gd name="connsiteX21" fmla="*/ 75178 w 572451"/>
                <a:gd name="connsiteY21" fmla="*/ 198810 h 920614"/>
                <a:gd name="connsiteX22" fmla="*/ 221374 w 572451"/>
                <a:gd name="connsiteY22" fmla="*/ 571885 h 920614"/>
                <a:gd name="connsiteX23" fmla="*/ 511278 w 572451"/>
                <a:gd name="connsiteY23" fmla="*/ 800925 h 920614"/>
                <a:gd name="connsiteX24" fmla="*/ 512187 w 572451"/>
                <a:gd name="connsiteY24" fmla="*/ 801457 h 920614"/>
                <a:gd name="connsiteX25" fmla="*/ 512564 w 572451"/>
                <a:gd name="connsiteY25" fmla="*/ 802485 h 920614"/>
                <a:gd name="connsiteX26" fmla="*/ 566708 w 572451"/>
                <a:gd name="connsiteY26" fmla="*/ 911527 h 920614"/>
                <a:gd name="connsiteX27" fmla="*/ 572452 w 572451"/>
                <a:gd name="connsiteY27" fmla="*/ 920614 h 920614"/>
                <a:gd name="connsiteX28" fmla="*/ 256847 w 572451"/>
                <a:gd name="connsiteY28" fmla="*/ 8929 h 920614"/>
                <a:gd name="connsiteX29" fmla="*/ 68097 w 572451"/>
                <a:gd name="connsiteY29" fmla="*/ 64599 h 920614"/>
                <a:gd name="connsiteX30" fmla="*/ 7953 w 572451"/>
                <a:gd name="connsiteY30" fmla="*/ 191866 h 920614"/>
                <a:gd name="connsiteX31" fmla="*/ 230598 w 572451"/>
                <a:gd name="connsiteY31" fmla="*/ 681802 h 920614"/>
                <a:gd name="connsiteX32" fmla="*/ 556250 w 572451"/>
                <a:gd name="connsiteY32" fmla="*/ 905852 h 920614"/>
                <a:gd name="connsiteX33" fmla="*/ 507541 w 572451"/>
                <a:gd name="connsiteY33" fmla="*/ 805760 h 920614"/>
                <a:gd name="connsiteX34" fmla="*/ 217139 w 572451"/>
                <a:gd name="connsiteY34" fmla="*/ 576120 h 920614"/>
                <a:gd name="connsiteX35" fmla="*/ 69366 w 572451"/>
                <a:gd name="connsiteY35" fmla="*/ 198244 h 920614"/>
                <a:gd name="connsiteX36" fmla="*/ 166355 w 572451"/>
                <a:gd name="connsiteY36" fmla="*/ 77920 h 920614"/>
                <a:gd name="connsiteX37" fmla="*/ 226054 w 572451"/>
                <a:gd name="connsiteY37" fmla="*/ 71971 h 920614"/>
                <a:gd name="connsiteX38" fmla="*/ 288873 w 572451"/>
                <a:gd name="connsiteY38" fmla="*/ 107684 h 920614"/>
                <a:gd name="connsiteX39" fmla="*/ 320112 w 572451"/>
                <a:gd name="connsiteY39" fmla="*/ 245736 h 920614"/>
                <a:gd name="connsiteX40" fmla="*/ 320163 w 572451"/>
                <a:gd name="connsiteY40" fmla="*/ 246610 h 920614"/>
                <a:gd name="connsiteX41" fmla="*/ 321209 w 572451"/>
                <a:gd name="connsiteY41" fmla="*/ 268778 h 920614"/>
                <a:gd name="connsiteX42" fmla="*/ 331770 w 572451"/>
                <a:gd name="connsiteY42" fmla="*/ 347766 h 920614"/>
                <a:gd name="connsiteX43" fmla="*/ 437503 w 572451"/>
                <a:gd name="connsiteY43" fmla="*/ 435256 h 920614"/>
                <a:gd name="connsiteX44" fmla="*/ 473611 w 572451"/>
                <a:gd name="connsiteY44" fmla="*/ 434502 h 920614"/>
                <a:gd name="connsiteX45" fmla="*/ 512187 w 572451"/>
                <a:gd name="connsiteY45" fmla="*/ 408716 h 920614"/>
                <a:gd name="connsiteX46" fmla="*/ 514673 w 572451"/>
                <a:gd name="connsiteY46" fmla="*/ 380958 h 920614"/>
                <a:gd name="connsiteX47" fmla="*/ 488527 w 572451"/>
                <a:gd name="connsiteY47" fmla="*/ 123252 h 920614"/>
                <a:gd name="connsiteX48" fmla="*/ 483264 w 572451"/>
                <a:gd name="connsiteY48" fmla="*/ 105044 h 920614"/>
                <a:gd name="connsiteX49" fmla="*/ 466667 w 572451"/>
                <a:gd name="connsiteY49" fmla="*/ 91516 h 920614"/>
                <a:gd name="connsiteX50" fmla="*/ 256847 w 572451"/>
                <a:gd name="connsiteY50" fmla="*/ 8929 h 920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572451" h="920614">
                  <a:moveTo>
                    <a:pt x="572452" y="920614"/>
                  </a:moveTo>
                  <a:lnTo>
                    <a:pt x="563056" y="916019"/>
                  </a:lnTo>
                  <a:cubicBezTo>
                    <a:pt x="505329" y="887816"/>
                    <a:pt x="357008" y="808983"/>
                    <a:pt x="226689" y="686379"/>
                  </a:cubicBezTo>
                  <a:cubicBezTo>
                    <a:pt x="152776" y="616856"/>
                    <a:pt x="96061" y="543784"/>
                    <a:pt x="58102" y="469221"/>
                  </a:cubicBezTo>
                  <a:cubicBezTo>
                    <a:pt x="12102" y="378866"/>
                    <a:pt x="-6724" y="285341"/>
                    <a:pt x="2123" y="191266"/>
                  </a:cubicBezTo>
                  <a:cubicBezTo>
                    <a:pt x="6872" y="140825"/>
                    <a:pt x="28904" y="94225"/>
                    <a:pt x="64154" y="60038"/>
                  </a:cubicBezTo>
                  <a:cubicBezTo>
                    <a:pt x="116240" y="11466"/>
                    <a:pt x="181306" y="-7770"/>
                    <a:pt x="257601" y="2825"/>
                  </a:cubicBezTo>
                  <a:cubicBezTo>
                    <a:pt x="337805" y="13969"/>
                    <a:pt x="416947" y="55700"/>
                    <a:pt x="469496" y="86116"/>
                  </a:cubicBezTo>
                  <a:cubicBezTo>
                    <a:pt x="475737" y="89733"/>
                    <a:pt x="483521" y="94242"/>
                    <a:pt x="488150" y="101649"/>
                  </a:cubicBezTo>
                  <a:cubicBezTo>
                    <a:pt x="492162" y="108061"/>
                    <a:pt x="493345" y="115931"/>
                    <a:pt x="494305" y="122257"/>
                  </a:cubicBezTo>
                  <a:cubicBezTo>
                    <a:pt x="507198" y="207485"/>
                    <a:pt x="516010" y="294410"/>
                    <a:pt x="520502" y="380598"/>
                  </a:cubicBezTo>
                  <a:cubicBezTo>
                    <a:pt x="520983" y="389702"/>
                    <a:pt x="521565" y="401035"/>
                    <a:pt x="517571" y="411065"/>
                  </a:cubicBezTo>
                  <a:cubicBezTo>
                    <a:pt x="509564" y="431176"/>
                    <a:pt x="487224" y="438154"/>
                    <a:pt x="474640" y="440520"/>
                  </a:cubicBezTo>
                  <a:cubicBezTo>
                    <a:pt x="462329" y="442835"/>
                    <a:pt x="449591" y="443109"/>
                    <a:pt x="436732" y="441326"/>
                  </a:cubicBezTo>
                  <a:cubicBezTo>
                    <a:pt x="386686" y="434382"/>
                    <a:pt x="342280" y="397589"/>
                    <a:pt x="326250" y="349771"/>
                  </a:cubicBezTo>
                  <a:cubicBezTo>
                    <a:pt x="317557" y="323848"/>
                    <a:pt x="316443" y="295970"/>
                    <a:pt x="315362" y="269001"/>
                  </a:cubicBezTo>
                  <a:cubicBezTo>
                    <a:pt x="315071" y="261749"/>
                    <a:pt x="314780" y="254257"/>
                    <a:pt x="314334" y="246953"/>
                  </a:cubicBezTo>
                  <a:lnTo>
                    <a:pt x="314282" y="246078"/>
                  </a:lnTo>
                  <a:cubicBezTo>
                    <a:pt x="311711" y="203610"/>
                    <a:pt x="308162" y="145455"/>
                    <a:pt x="284159" y="111284"/>
                  </a:cubicBezTo>
                  <a:cubicBezTo>
                    <a:pt x="268008" y="88310"/>
                    <a:pt x="243233" y="80509"/>
                    <a:pt x="225283" y="78023"/>
                  </a:cubicBezTo>
                  <a:cubicBezTo>
                    <a:pt x="206423" y="75400"/>
                    <a:pt x="186158" y="77423"/>
                    <a:pt x="168190" y="83715"/>
                  </a:cubicBezTo>
                  <a:cubicBezTo>
                    <a:pt x="116566" y="101786"/>
                    <a:pt x="80047" y="146980"/>
                    <a:pt x="75178" y="198810"/>
                  </a:cubicBezTo>
                  <a:cubicBezTo>
                    <a:pt x="63314" y="324997"/>
                    <a:pt x="112503" y="450515"/>
                    <a:pt x="221374" y="571885"/>
                  </a:cubicBezTo>
                  <a:cubicBezTo>
                    <a:pt x="313614" y="674686"/>
                    <a:pt x="429925" y="753176"/>
                    <a:pt x="511278" y="800925"/>
                  </a:cubicBezTo>
                  <a:lnTo>
                    <a:pt x="512187" y="801457"/>
                  </a:lnTo>
                  <a:lnTo>
                    <a:pt x="512564" y="802485"/>
                  </a:lnTo>
                  <a:cubicBezTo>
                    <a:pt x="526880" y="840599"/>
                    <a:pt x="545105" y="877289"/>
                    <a:pt x="566708" y="911527"/>
                  </a:cubicBezTo>
                  <a:lnTo>
                    <a:pt x="572452" y="920614"/>
                  </a:lnTo>
                  <a:moveTo>
                    <a:pt x="256847" y="8929"/>
                  </a:moveTo>
                  <a:cubicBezTo>
                    <a:pt x="182317" y="-1410"/>
                    <a:pt x="118812" y="17313"/>
                    <a:pt x="68097" y="64599"/>
                  </a:cubicBezTo>
                  <a:cubicBezTo>
                    <a:pt x="33927" y="97723"/>
                    <a:pt x="12547" y="142934"/>
                    <a:pt x="7953" y="191866"/>
                  </a:cubicBezTo>
                  <a:cubicBezTo>
                    <a:pt x="-8129" y="362853"/>
                    <a:pt x="66777" y="527702"/>
                    <a:pt x="230598" y="681802"/>
                  </a:cubicBezTo>
                  <a:cubicBezTo>
                    <a:pt x="353853" y="797753"/>
                    <a:pt x="493328" y="874408"/>
                    <a:pt x="556250" y="905852"/>
                  </a:cubicBezTo>
                  <a:cubicBezTo>
                    <a:pt x="537047" y="874186"/>
                    <a:pt x="520691" y="840564"/>
                    <a:pt x="507541" y="805760"/>
                  </a:cubicBezTo>
                  <a:cubicBezTo>
                    <a:pt x="425879" y="757754"/>
                    <a:pt x="309533" y="679093"/>
                    <a:pt x="217139" y="576120"/>
                  </a:cubicBezTo>
                  <a:cubicBezTo>
                    <a:pt x="107051" y="453413"/>
                    <a:pt x="57330" y="326266"/>
                    <a:pt x="69366" y="198244"/>
                  </a:cubicBezTo>
                  <a:cubicBezTo>
                    <a:pt x="74475" y="143997"/>
                    <a:pt x="112537" y="96763"/>
                    <a:pt x="166355" y="77920"/>
                  </a:cubicBezTo>
                  <a:cubicBezTo>
                    <a:pt x="185146" y="71337"/>
                    <a:pt x="206337" y="69228"/>
                    <a:pt x="226054" y="71971"/>
                  </a:cubicBezTo>
                  <a:cubicBezTo>
                    <a:pt x="245137" y="74611"/>
                    <a:pt x="271506" y="82961"/>
                    <a:pt x="288873" y="107684"/>
                  </a:cubicBezTo>
                  <a:cubicBezTo>
                    <a:pt x="313905" y="143294"/>
                    <a:pt x="317488" y="202496"/>
                    <a:pt x="320112" y="245736"/>
                  </a:cubicBezTo>
                  <a:lnTo>
                    <a:pt x="320163" y="246610"/>
                  </a:lnTo>
                  <a:cubicBezTo>
                    <a:pt x="320609" y="253982"/>
                    <a:pt x="320917" y="261509"/>
                    <a:pt x="321209" y="268778"/>
                  </a:cubicBezTo>
                  <a:cubicBezTo>
                    <a:pt x="322272" y="295285"/>
                    <a:pt x="323369" y="322717"/>
                    <a:pt x="331770" y="347766"/>
                  </a:cubicBezTo>
                  <a:cubicBezTo>
                    <a:pt x="347098" y="393457"/>
                    <a:pt x="389583" y="428604"/>
                    <a:pt x="437503" y="435256"/>
                  </a:cubicBezTo>
                  <a:cubicBezTo>
                    <a:pt x="449745" y="436954"/>
                    <a:pt x="461901" y="436697"/>
                    <a:pt x="473611" y="434502"/>
                  </a:cubicBezTo>
                  <a:cubicBezTo>
                    <a:pt x="485047" y="432359"/>
                    <a:pt x="505243" y="426135"/>
                    <a:pt x="512187" y="408716"/>
                  </a:cubicBezTo>
                  <a:cubicBezTo>
                    <a:pt x="515410" y="400641"/>
                    <a:pt x="515239" y="391742"/>
                    <a:pt x="514673" y="380958"/>
                  </a:cubicBezTo>
                  <a:cubicBezTo>
                    <a:pt x="510181" y="294976"/>
                    <a:pt x="501386" y="208274"/>
                    <a:pt x="488527" y="123252"/>
                  </a:cubicBezTo>
                  <a:cubicBezTo>
                    <a:pt x="487618" y="117199"/>
                    <a:pt x="486572" y="110359"/>
                    <a:pt x="483264" y="105044"/>
                  </a:cubicBezTo>
                  <a:cubicBezTo>
                    <a:pt x="479423" y="98906"/>
                    <a:pt x="472651" y="94980"/>
                    <a:pt x="466667" y="91516"/>
                  </a:cubicBezTo>
                  <a:cubicBezTo>
                    <a:pt x="414546" y="61324"/>
                    <a:pt x="336074" y="19919"/>
                    <a:pt x="256847" y="8929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FCE7B3-F3D9-1BE0-A92B-AA3B9C757530}"/>
                </a:ext>
              </a:extLst>
            </p:cNvPr>
            <p:cNvSpPr/>
            <p:nvPr/>
          </p:nvSpPr>
          <p:spPr>
            <a:xfrm>
              <a:off x="4320338" y="2838608"/>
              <a:ext cx="680677" cy="1297016"/>
            </a:xfrm>
            <a:custGeom>
              <a:avLst/>
              <a:gdLst>
                <a:gd name="connsiteX0" fmla="*/ 119749 w 510508"/>
                <a:gd name="connsiteY0" fmla="*/ 853553 h 972762"/>
                <a:gd name="connsiteX1" fmla="*/ 425153 w 510508"/>
                <a:gd name="connsiteY1" fmla="*/ 164787 h 972762"/>
                <a:gd name="connsiteX2" fmla="*/ 308532 w 510508"/>
                <a:gd name="connsiteY2" fmla="*/ 70918 h 972762"/>
                <a:gd name="connsiteX3" fmla="*/ 197793 w 510508"/>
                <a:gd name="connsiteY3" fmla="*/ 125491 h 972762"/>
                <a:gd name="connsiteX4" fmla="*/ 195495 w 510508"/>
                <a:gd name="connsiteY4" fmla="*/ 266491 h 972762"/>
                <a:gd name="connsiteX5" fmla="*/ 204599 w 510508"/>
                <a:gd name="connsiteY5" fmla="*/ 368778 h 972762"/>
                <a:gd name="connsiteX6" fmla="*/ 80710 w 510508"/>
                <a:gd name="connsiteY6" fmla="*/ 487816 h 972762"/>
                <a:gd name="connsiteX7" fmla="*/ 35310 w 510508"/>
                <a:gd name="connsiteY7" fmla="*/ 469900 h 972762"/>
                <a:gd name="connsiteX8" fmla="*/ 26789 w 510508"/>
                <a:gd name="connsiteY8" fmla="*/ 442056 h 972762"/>
                <a:gd name="connsiteX9" fmla="*/ 248 w 510508"/>
                <a:gd name="connsiteY9" fmla="*/ 184075 h 972762"/>
                <a:gd name="connsiteX10" fmla="*/ 1911 w 510508"/>
                <a:gd name="connsiteY10" fmla="*/ 163827 h 972762"/>
                <a:gd name="connsiteX11" fmla="*/ 16210 w 510508"/>
                <a:gd name="connsiteY11" fmla="*/ 145687 h 972762"/>
                <a:gd name="connsiteX12" fmla="*/ 403653 w 510508"/>
                <a:gd name="connsiteY12" fmla="*/ 30250 h 972762"/>
                <a:gd name="connsiteX13" fmla="*/ 489481 w 510508"/>
                <a:gd name="connsiteY13" fmla="*/ 142962 h 972762"/>
                <a:gd name="connsiteX14" fmla="*/ 88733 w 510508"/>
                <a:gd name="connsiteY14" fmla="*/ 972762 h 972762"/>
                <a:gd name="connsiteX15" fmla="*/ 119749 w 510508"/>
                <a:gd name="connsiteY15" fmla="*/ 853553 h 97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0508" h="972762">
                  <a:moveTo>
                    <a:pt x="119749" y="853553"/>
                  </a:moveTo>
                  <a:cubicBezTo>
                    <a:pt x="260698" y="722857"/>
                    <a:pt x="510620" y="442896"/>
                    <a:pt x="425153" y="164787"/>
                  </a:cubicBezTo>
                  <a:cubicBezTo>
                    <a:pt x="408608" y="110969"/>
                    <a:pt x="360876" y="76885"/>
                    <a:pt x="308532" y="70918"/>
                  </a:cubicBezTo>
                  <a:cubicBezTo>
                    <a:pt x="267556" y="66255"/>
                    <a:pt x="215898" y="83125"/>
                    <a:pt x="197793" y="125491"/>
                  </a:cubicBezTo>
                  <a:cubicBezTo>
                    <a:pt x="180768" y="165319"/>
                    <a:pt x="189512" y="224915"/>
                    <a:pt x="195495" y="266491"/>
                  </a:cubicBezTo>
                  <a:cubicBezTo>
                    <a:pt x="200382" y="300473"/>
                    <a:pt x="208680" y="334677"/>
                    <a:pt x="204599" y="368778"/>
                  </a:cubicBezTo>
                  <a:cubicBezTo>
                    <a:pt x="197021" y="432215"/>
                    <a:pt x="141574" y="485502"/>
                    <a:pt x="80710" y="487816"/>
                  </a:cubicBezTo>
                  <a:cubicBezTo>
                    <a:pt x="63839" y="488468"/>
                    <a:pt x="44962" y="484421"/>
                    <a:pt x="35310" y="469900"/>
                  </a:cubicBezTo>
                  <a:cubicBezTo>
                    <a:pt x="29943" y="461841"/>
                    <a:pt x="28263" y="451777"/>
                    <a:pt x="26789" y="442056"/>
                  </a:cubicBezTo>
                  <a:cubicBezTo>
                    <a:pt x="13741" y="356622"/>
                    <a:pt x="4877" y="270469"/>
                    <a:pt x="248" y="184075"/>
                  </a:cubicBezTo>
                  <a:cubicBezTo>
                    <a:pt x="-112" y="177252"/>
                    <a:pt x="-421" y="170205"/>
                    <a:pt x="1911" y="163827"/>
                  </a:cubicBezTo>
                  <a:cubicBezTo>
                    <a:pt x="4620" y="156420"/>
                    <a:pt x="10518" y="150917"/>
                    <a:pt x="16210" y="145687"/>
                  </a:cubicBezTo>
                  <a:cubicBezTo>
                    <a:pt x="120589" y="50036"/>
                    <a:pt x="263955" y="-52269"/>
                    <a:pt x="403653" y="30250"/>
                  </a:cubicBezTo>
                  <a:cubicBezTo>
                    <a:pt x="444509" y="55488"/>
                    <a:pt x="474925" y="95607"/>
                    <a:pt x="489481" y="142962"/>
                  </a:cubicBezTo>
                  <a:cubicBezTo>
                    <a:pt x="608690" y="530781"/>
                    <a:pt x="186477" y="894856"/>
                    <a:pt x="88733" y="972762"/>
                  </a:cubicBezTo>
                  <a:cubicBezTo>
                    <a:pt x="102844" y="934666"/>
                    <a:pt x="113319" y="894735"/>
                    <a:pt x="119749" y="853553"/>
                  </a:cubicBez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D3B4B472-13FF-874B-450E-0A2BFFFAE64B}"/>
                </a:ext>
              </a:extLst>
            </p:cNvPr>
            <p:cNvSpPr/>
            <p:nvPr/>
          </p:nvSpPr>
          <p:spPr>
            <a:xfrm>
              <a:off x="4316416" y="2834518"/>
              <a:ext cx="688435" cy="1313199"/>
            </a:xfrm>
            <a:custGeom>
              <a:avLst/>
              <a:gdLst>
                <a:gd name="connsiteX0" fmla="*/ 85159 w 516326"/>
                <a:gd name="connsiteY0" fmla="*/ 984900 h 984899"/>
                <a:gd name="connsiteX1" fmla="*/ 88914 w 516326"/>
                <a:gd name="connsiteY1" fmla="*/ 974750 h 984899"/>
                <a:gd name="connsiteX2" fmla="*/ 119792 w 516326"/>
                <a:gd name="connsiteY2" fmla="*/ 856124 h 984899"/>
                <a:gd name="connsiteX3" fmla="*/ 119964 w 516326"/>
                <a:gd name="connsiteY3" fmla="*/ 855044 h 984899"/>
                <a:gd name="connsiteX4" fmla="*/ 120752 w 516326"/>
                <a:gd name="connsiteY4" fmla="*/ 854324 h 984899"/>
                <a:gd name="connsiteX5" fmla="*/ 357799 w 516326"/>
                <a:gd name="connsiteY5" fmla="*/ 565945 h 984899"/>
                <a:gd name="connsiteX6" fmla="*/ 425316 w 516326"/>
                <a:gd name="connsiteY6" fmla="*/ 168798 h 984899"/>
                <a:gd name="connsiteX7" fmla="*/ 314645 w 516326"/>
                <a:gd name="connsiteY7" fmla="*/ 77466 h 984899"/>
                <a:gd name="connsiteX8" fmla="*/ 311165 w 516326"/>
                <a:gd name="connsiteY8" fmla="*/ 77021 h 984899"/>
                <a:gd name="connsiteX9" fmla="*/ 203408 w 516326"/>
                <a:gd name="connsiteY9" fmla="*/ 129793 h 984899"/>
                <a:gd name="connsiteX10" fmla="*/ 201214 w 516326"/>
                <a:gd name="connsiteY10" fmla="*/ 268222 h 984899"/>
                <a:gd name="connsiteX11" fmla="*/ 201334 w 516326"/>
                <a:gd name="connsiteY11" fmla="*/ 269079 h 984899"/>
                <a:gd name="connsiteX12" fmla="*/ 204780 w 516326"/>
                <a:gd name="connsiteY12" fmla="*/ 290853 h 984899"/>
                <a:gd name="connsiteX13" fmla="*/ 210455 w 516326"/>
                <a:gd name="connsiteY13" fmla="*/ 372206 h 984899"/>
                <a:gd name="connsiteX14" fmla="*/ 83771 w 516326"/>
                <a:gd name="connsiteY14" fmla="*/ 493936 h 984899"/>
                <a:gd name="connsiteX15" fmla="*/ 69112 w 516326"/>
                <a:gd name="connsiteY15" fmla="*/ 493250 h 984899"/>
                <a:gd name="connsiteX16" fmla="*/ 35850 w 516326"/>
                <a:gd name="connsiteY16" fmla="*/ 474699 h 984899"/>
                <a:gd name="connsiteX17" fmla="*/ 26832 w 516326"/>
                <a:gd name="connsiteY17" fmla="*/ 445587 h 984899"/>
                <a:gd name="connsiteX18" fmla="*/ 257 w 516326"/>
                <a:gd name="connsiteY18" fmla="*/ 187280 h 984899"/>
                <a:gd name="connsiteX19" fmla="*/ 2109 w 516326"/>
                <a:gd name="connsiteY19" fmla="*/ 165763 h 984899"/>
                <a:gd name="connsiteX20" fmla="*/ 17214 w 516326"/>
                <a:gd name="connsiteY20" fmla="*/ 146424 h 984899"/>
                <a:gd name="connsiteX21" fmla="*/ 327487 w 516326"/>
                <a:gd name="connsiteY21" fmla="*/ 1960 h 984899"/>
                <a:gd name="connsiteX22" fmla="*/ 408034 w 516326"/>
                <a:gd name="connsiteY22" fmla="*/ 30626 h 984899"/>
                <a:gd name="connsiteX23" fmla="*/ 495216 w 516326"/>
                <a:gd name="connsiteY23" fmla="*/ 145069 h 984899"/>
                <a:gd name="connsiteX24" fmla="*/ 496674 w 516326"/>
                <a:gd name="connsiteY24" fmla="*/ 429162 h 984899"/>
                <a:gd name="connsiteX25" fmla="*/ 375801 w 516326"/>
                <a:gd name="connsiteY25" fmla="*/ 678930 h 984899"/>
                <a:gd name="connsiteX26" fmla="*/ 93475 w 516326"/>
                <a:gd name="connsiteY26" fmla="*/ 978265 h 984899"/>
                <a:gd name="connsiteX27" fmla="*/ 85159 w 516326"/>
                <a:gd name="connsiteY27" fmla="*/ 984900 h 984899"/>
                <a:gd name="connsiteX28" fmla="*/ 125399 w 516326"/>
                <a:gd name="connsiteY28" fmla="*/ 858198 h 984899"/>
                <a:gd name="connsiteX29" fmla="*/ 98018 w 516326"/>
                <a:gd name="connsiteY29" fmla="*/ 966863 h 984899"/>
                <a:gd name="connsiteX30" fmla="*/ 371001 w 516326"/>
                <a:gd name="connsiteY30" fmla="*/ 675381 h 984899"/>
                <a:gd name="connsiteX31" fmla="*/ 489610 w 516326"/>
                <a:gd name="connsiteY31" fmla="*/ 147006 h 984899"/>
                <a:gd name="connsiteX32" fmla="*/ 405085 w 516326"/>
                <a:gd name="connsiteY32" fmla="*/ 35993 h 984899"/>
                <a:gd name="connsiteX33" fmla="*/ 326698 w 516326"/>
                <a:gd name="connsiteY33" fmla="*/ 8098 h 984899"/>
                <a:gd name="connsiteX34" fmla="*/ 21054 w 516326"/>
                <a:gd name="connsiteY34" fmla="*/ 151104 h 984899"/>
                <a:gd name="connsiteX35" fmla="*/ 7578 w 516326"/>
                <a:gd name="connsiteY35" fmla="*/ 168026 h 984899"/>
                <a:gd name="connsiteX36" fmla="*/ 6104 w 516326"/>
                <a:gd name="connsiteY36" fmla="*/ 186989 h 984899"/>
                <a:gd name="connsiteX37" fmla="*/ 32610 w 516326"/>
                <a:gd name="connsiteY37" fmla="*/ 444661 h 984899"/>
                <a:gd name="connsiteX38" fmla="*/ 40634 w 516326"/>
                <a:gd name="connsiteY38" fmla="*/ 471236 h 984899"/>
                <a:gd name="connsiteX39" fmla="*/ 69866 w 516326"/>
                <a:gd name="connsiteY39" fmla="*/ 487215 h 984899"/>
                <a:gd name="connsiteX40" fmla="*/ 83548 w 516326"/>
                <a:gd name="connsiteY40" fmla="*/ 487849 h 984899"/>
                <a:gd name="connsiteX41" fmla="*/ 204643 w 516326"/>
                <a:gd name="connsiteY41" fmla="*/ 371486 h 984899"/>
                <a:gd name="connsiteX42" fmla="*/ 199019 w 516326"/>
                <a:gd name="connsiteY42" fmla="*/ 291933 h 984899"/>
                <a:gd name="connsiteX43" fmla="*/ 195556 w 516326"/>
                <a:gd name="connsiteY43" fmla="*/ 270039 h 984899"/>
                <a:gd name="connsiteX44" fmla="*/ 195436 w 516326"/>
                <a:gd name="connsiteY44" fmla="*/ 269182 h 984899"/>
                <a:gd name="connsiteX45" fmla="*/ 198093 w 516326"/>
                <a:gd name="connsiteY45" fmla="*/ 127307 h 984899"/>
                <a:gd name="connsiteX46" fmla="*/ 311816 w 516326"/>
                <a:gd name="connsiteY46" fmla="*/ 70934 h 984899"/>
                <a:gd name="connsiteX47" fmla="*/ 315434 w 516326"/>
                <a:gd name="connsiteY47" fmla="*/ 71397 h 984899"/>
                <a:gd name="connsiteX48" fmla="*/ 430905 w 516326"/>
                <a:gd name="connsiteY48" fmla="*/ 166929 h 984899"/>
                <a:gd name="connsiteX49" fmla="*/ 362840 w 516326"/>
                <a:gd name="connsiteY49" fmla="*/ 569134 h 984899"/>
                <a:gd name="connsiteX50" fmla="*/ 125399 w 516326"/>
                <a:gd name="connsiteY50" fmla="*/ 858198 h 984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516326" h="984899">
                  <a:moveTo>
                    <a:pt x="85159" y="984900"/>
                  </a:moveTo>
                  <a:lnTo>
                    <a:pt x="88914" y="974750"/>
                  </a:lnTo>
                  <a:cubicBezTo>
                    <a:pt x="103110" y="936482"/>
                    <a:pt x="113500" y="896569"/>
                    <a:pt x="119792" y="856124"/>
                  </a:cubicBezTo>
                  <a:lnTo>
                    <a:pt x="119964" y="855044"/>
                  </a:lnTo>
                  <a:lnTo>
                    <a:pt x="120752" y="854324"/>
                  </a:lnTo>
                  <a:cubicBezTo>
                    <a:pt x="190601" y="789550"/>
                    <a:pt x="288430" y="686937"/>
                    <a:pt x="357799" y="565945"/>
                  </a:cubicBezTo>
                  <a:cubicBezTo>
                    <a:pt x="439684" y="423092"/>
                    <a:pt x="462401" y="289482"/>
                    <a:pt x="425316" y="168798"/>
                  </a:cubicBezTo>
                  <a:cubicBezTo>
                    <a:pt x="410280" y="119849"/>
                    <a:pt x="367863" y="84856"/>
                    <a:pt x="314645" y="77466"/>
                  </a:cubicBezTo>
                  <a:cubicBezTo>
                    <a:pt x="313479" y="77312"/>
                    <a:pt x="312331" y="77158"/>
                    <a:pt x="311165" y="77021"/>
                  </a:cubicBezTo>
                  <a:cubicBezTo>
                    <a:pt x="270788" y="72426"/>
                    <a:pt x="220810" y="89074"/>
                    <a:pt x="203408" y="129793"/>
                  </a:cubicBezTo>
                  <a:cubicBezTo>
                    <a:pt x="186846" y="168523"/>
                    <a:pt x="195144" y="226148"/>
                    <a:pt x="201214" y="268222"/>
                  </a:cubicBezTo>
                  <a:lnTo>
                    <a:pt x="201334" y="269079"/>
                  </a:lnTo>
                  <a:cubicBezTo>
                    <a:pt x="202380" y="276314"/>
                    <a:pt x="203597" y="283704"/>
                    <a:pt x="204780" y="290853"/>
                  </a:cubicBezTo>
                  <a:cubicBezTo>
                    <a:pt x="209169" y="317445"/>
                    <a:pt x="213713" y="344946"/>
                    <a:pt x="210455" y="372206"/>
                  </a:cubicBezTo>
                  <a:cubicBezTo>
                    <a:pt x="202705" y="436963"/>
                    <a:pt x="145887" y="491570"/>
                    <a:pt x="83771" y="493936"/>
                  </a:cubicBezTo>
                  <a:cubicBezTo>
                    <a:pt x="78696" y="494124"/>
                    <a:pt x="73758" y="493901"/>
                    <a:pt x="69112" y="493250"/>
                  </a:cubicBezTo>
                  <a:cubicBezTo>
                    <a:pt x="54041" y="491158"/>
                    <a:pt x="42537" y="484746"/>
                    <a:pt x="35850" y="474699"/>
                  </a:cubicBezTo>
                  <a:cubicBezTo>
                    <a:pt x="29918" y="465784"/>
                    <a:pt x="28221" y="454588"/>
                    <a:pt x="26832" y="445587"/>
                  </a:cubicBezTo>
                  <a:cubicBezTo>
                    <a:pt x="13819" y="360376"/>
                    <a:pt x="4869" y="273468"/>
                    <a:pt x="257" y="187280"/>
                  </a:cubicBezTo>
                  <a:cubicBezTo>
                    <a:pt x="-86" y="180885"/>
                    <a:pt x="-514" y="172930"/>
                    <a:pt x="2109" y="165763"/>
                  </a:cubicBezTo>
                  <a:cubicBezTo>
                    <a:pt x="5144" y="157482"/>
                    <a:pt x="11830" y="151344"/>
                    <a:pt x="17214" y="146424"/>
                  </a:cubicBezTo>
                  <a:cubicBezTo>
                    <a:pt x="93492" y="76506"/>
                    <a:pt x="208655" y="-14534"/>
                    <a:pt x="327487" y="1960"/>
                  </a:cubicBezTo>
                  <a:cubicBezTo>
                    <a:pt x="355245" y="5817"/>
                    <a:pt x="382351" y="15453"/>
                    <a:pt x="408034" y="30626"/>
                  </a:cubicBezTo>
                  <a:cubicBezTo>
                    <a:pt x="449456" y="56207"/>
                    <a:pt x="480386" y="96840"/>
                    <a:pt x="495216" y="145069"/>
                  </a:cubicBezTo>
                  <a:cubicBezTo>
                    <a:pt x="522871" y="235029"/>
                    <a:pt x="523351" y="330612"/>
                    <a:pt x="496674" y="429162"/>
                  </a:cubicBezTo>
                  <a:cubicBezTo>
                    <a:pt x="474642" y="510480"/>
                    <a:pt x="433974" y="594525"/>
                    <a:pt x="375801" y="678930"/>
                  </a:cubicBezTo>
                  <a:cubicBezTo>
                    <a:pt x="273206" y="827766"/>
                    <a:pt x="144190" y="937837"/>
                    <a:pt x="93475" y="978265"/>
                  </a:cubicBezTo>
                  <a:lnTo>
                    <a:pt x="85159" y="984900"/>
                  </a:lnTo>
                  <a:close/>
                  <a:moveTo>
                    <a:pt x="125399" y="858198"/>
                  </a:moveTo>
                  <a:cubicBezTo>
                    <a:pt x="119569" y="895129"/>
                    <a:pt x="110380" y="931630"/>
                    <a:pt x="98018" y="966863"/>
                  </a:cubicBezTo>
                  <a:cubicBezTo>
                    <a:pt x="153156" y="922115"/>
                    <a:pt x="273977" y="816142"/>
                    <a:pt x="371001" y="675381"/>
                  </a:cubicBezTo>
                  <a:cubicBezTo>
                    <a:pt x="499966" y="488295"/>
                    <a:pt x="539862" y="310519"/>
                    <a:pt x="489610" y="147006"/>
                  </a:cubicBezTo>
                  <a:cubicBezTo>
                    <a:pt x="475225" y="100201"/>
                    <a:pt x="445204" y="60784"/>
                    <a:pt x="405085" y="35993"/>
                  </a:cubicBezTo>
                  <a:cubicBezTo>
                    <a:pt x="380105" y="21231"/>
                    <a:pt x="353719" y="11835"/>
                    <a:pt x="326698" y="8098"/>
                  </a:cubicBezTo>
                  <a:cubicBezTo>
                    <a:pt x="210232" y="-8070"/>
                    <a:pt x="96475" y="81958"/>
                    <a:pt x="21054" y="151104"/>
                  </a:cubicBezTo>
                  <a:cubicBezTo>
                    <a:pt x="15911" y="155819"/>
                    <a:pt x="10081" y="161168"/>
                    <a:pt x="7578" y="168026"/>
                  </a:cubicBezTo>
                  <a:cubicBezTo>
                    <a:pt x="5418" y="173959"/>
                    <a:pt x="5778" y="180885"/>
                    <a:pt x="6104" y="186989"/>
                  </a:cubicBezTo>
                  <a:cubicBezTo>
                    <a:pt x="10716" y="272954"/>
                    <a:pt x="19631" y="359656"/>
                    <a:pt x="32610" y="444661"/>
                  </a:cubicBezTo>
                  <a:cubicBezTo>
                    <a:pt x="34239" y="455325"/>
                    <a:pt x="35867" y="464052"/>
                    <a:pt x="40634" y="471236"/>
                  </a:cubicBezTo>
                  <a:cubicBezTo>
                    <a:pt x="47852" y="482088"/>
                    <a:pt x="60505" y="485912"/>
                    <a:pt x="69866" y="487215"/>
                  </a:cubicBezTo>
                  <a:cubicBezTo>
                    <a:pt x="74187" y="487815"/>
                    <a:pt x="78799" y="488021"/>
                    <a:pt x="83548" y="487849"/>
                  </a:cubicBezTo>
                  <a:cubicBezTo>
                    <a:pt x="142921" y="485586"/>
                    <a:pt x="197236" y="433397"/>
                    <a:pt x="204643" y="371486"/>
                  </a:cubicBezTo>
                  <a:cubicBezTo>
                    <a:pt x="207797" y="345134"/>
                    <a:pt x="203323" y="318096"/>
                    <a:pt x="199019" y="291933"/>
                  </a:cubicBezTo>
                  <a:cubicBezTo>
                    <a:pt x="197836" y="284750"/>
                    <a:pt x="196602" y="277343"/>
                    <a:pt x="195556" y="270039"/>
                  </a:cubicBezTo>
                  <a:lnTo>
                    <a:pt x="195436" y="269182"/>
                  </a:lnTo>
                  <a:cubicBezTo>
                    <a:pt x="189264" y="226354"/>
                    <a:pt x="180828" y="167701"/>
                    <a:pt x="198093" y="127307"/>
                  </a:cubicBezTo>
                  <a:cubicBezTo>
                    <a:pt x="216644" y="83913"/>
                    <a:pt x="269348" y="66099"/>
                    <a:pt x="311816" y="70934"/>
                  </a:cubicBezTo>
                  <a:cubicBezTo>
                    <a:pt x="313034" y="71071"/>
                    <a:pt x="314234" y="71226"/>
                    <a:pt x="315434" y="71397"/>
                  </a:cubicBezTo>
                  <a:cubicBezTo>
                    <a:pt x="370915" y="79095"/>
                    <a:pt x="415166" y="115700"/>
                    <a:pt x="430905" y="166929"/>
                  </a:cubicBezTo>
                  <a:cubicBezTo>
                    <a:pt x="468539" y="289379"/>
                    <a:pt x="445633" y="424687"/>
                    <a:pt x="362840" y="569134"/>
                  </a:cubicBezTo>
                  <a:cubicBezTo>
                    <a:pt x="293300" y="690332"/>
                    <a:pt x="195505" y="793099"/>
                    <a:pt x="125399" y="85819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A8FCCF84-EF2C-6A1B-7D16-C103DEC5E61F}"/>
                </a:ext>
              </a:extLst>
            </p:cNvPr>
            <p:cNvSpPr/>
            <p:nvPr/>
          </p:nvSpPr>
          <p:spPr>
            <a:xfrm>
              <a:off x="2907008" y="2892362"/>
              <a:ext cx="1587961" cy="2242953"/>
            </a:xfrm>
            <a:custGeom>
              <a:avLst/>
              <a:gdLst>
                <a:gd name="connsiteX0" fmla="*/ 0 w 1190971"/>
                <a:gd name="connsiteY0" fmla="*/ 126273 h 1682215"/>
                <a:gd name="connsiteX1" fmla="*/ 66677 w 1190971"/>
                <a:gd name="connsiteY1" fmla="*/ 778897 h 1682215"/>
                <a:gd name="connsiteX2" fmla="*/ 372492 w 1190971"/>
                <a:gd name="connsiteY2" fmla="*/ 1245996 h 1682215"/>
                <a:gd name="connsiteX3" fmla="*/ 372492 w 1190971"/>
                <a:gd name="connsiteY3" fmla="*/ 1245979 h 1682215"/>
                <a:gd name="connsiteX4" fmla="*/ 600349 w 1190971"/>
                <a:gd name="connsiteY4" fmla="*/ 1682216 h 1682215"/>
                <a:gd name="connsiteX5" fmla="*/ 848798 w 1190971"/>
                <a:gd name="connsiteY5" fmla="*/ 1654236 h 1682215"/>
                <a:gd name="connsiteX6" fmla="*/ 983180 w 1190971"/>
                <a:gd name="connsiteY6" fmla="*/ 1177193 h 1682215"/>
                <a:gd name="connsiteX7" fmla="*/ 983180 w 1190971"/>
                <a:gd name="connsiteY7" fmla="*/ 1177210 h 1682215"/>
                <a:gd name="connsiteX8" fmla="*/ 1187686 w 1190971"/>
                <a:gd name="connsiteY8" fmla="*/ 652624 h 1682215"/>
                <a:gd name="connsiteX9" fmla="*/ 1121009 w 1190971"/>
                <a:gd name="connsiteY9" fmla="*/ 0 h 1682215"/>
                <a:gd name="connsiteX10" fmla="*/ 0 w 1190971"/>
                <a:gd name="connsiteY10" fmla="*/ 126273 h 1682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0971" h="1682215">
                  <a:moveTo>
                    <a:pt x="0" y="126273"/>
                  </a:moveTo>
                  <a:lnTo>
                    <a:pt x="66677" y="778897"/>
                  </a:lnTo>
                  <a:cubicBezTo>
                    <a:pt x="87868" y="986318"/>
                    <a:pt x="208003" y="1157407"/>
                    <a:pt x="372492" y="1245996"/>
                  </a:cubicBezTo>
                  <a:lnTo>
                    <a:pt x="372492" y="1245979"/>
                  </a:lnTo>
                  <a:lnTo>
                    <a:pt x="600349" y="1682216"/>
                  </a:lnTo>
                  <a:cubicBezTo>
                    <a:pt x="691852" y="1671912"/>
                    <a:pt x="757346" y="1664540"/>
                    <a:pt x="848798" y="1654236"/>
                  </a:cubicBezTo>
                  <a:lnTo>
                    <a:pt x="983180" y="1177193"/>
                  </a:lnTo>
                  <a:lnTo>
                    <a:pt x="983180" y="1177210"/>
                  </a:lnTo>
                  <a:cubicBezTo>
                    <a:pt x="1126032" y="1054006"/>
                    <a:pt x="1208877" y="860045"/>
                    <a:pt x="1187686" y="652624"/>
                  </a:cubicBezTo>
                  <a:lnTo>
                    <a:pt x="1121009" y="0"/>
                  </a:lnTo>
                  <a:cubicBezTo>
                    <a:pt x="994907" y="14213"/>
                    <a:pt x="126067" y="112077"/>
                    <a:pt x="0" y="126273"/>
                  </a:cubicBezTo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20B04674-5E26-7D44-BACC-B238B8098AF1}"/>
                </a:ext>
              </a:extLst>
            </p:cNvPr>
            <p:cNvSpPr/>
            <p:nvPr/>
          </p:nvSpPr>
          <p:spPr>
            <a:xfrm>
              <a:off x="2902709" y="2887857"/>
              <a:ext cx="1596148" cy="2251824"/>
            </a:xfrm>
            <a:custGeom>
              <a:avLst/>
              <a:gdLst>
                <a:gd name="connsiteX0" fmla="*/ 601944 w 1197111"/>
                <a:gd name="connsiteY0" fmla="*/ 1688868 h 1688868"/>
                <a:gd name="connsiteX1" fmla="*/ 601001 w 1197111"/>
                <a:gd name="connsiteY1" fmla="*/ 1687068 h 1688868"/>
                <a:gd name="connsiteX2" fmla="*/ 373590 w 1197111"/>
                <a:gd name="connsiteY2" fmla="*/ 1251671 h 1688868"/>
                <a:gd name="connsiteX3" fmla="*/ 66986 w 1197111"/>
                <a:gd name="connsiteY3" fmla="*/ 782601 h 1688868"/>
                <a:gd name="connsiteX4" fmla="*/ 0 w 1197111"/>
                <a:gd name="connsiteY4" fmla="*/ 126924 h 1688868"/>
                <a:gd name="connsiteX5" fmla="*/ 1126838 w 1197111"/>
                <a:gd name="connsiteY5" fmla="*/ 0 h 1688868"/>
                <a:gd name="connsiteX6" fmla="*/ 1193824 w 1197111"/>
                <a:gd name="connsiteY6" fmla="*/ 655676 h 1688868"/>
                <a:gd name="connsiteX7" fmla="*/ 988958 w 1197111"/>
                <a:gd name="connsiteY7" fmla="*/ 1182371 h 1688868"/>
                <a:gd name="connsiteX8" fmla="*/ 854284 w 1197111"/>
                <a:gd name="connsiteY8" fmla="*/ 1660459 h 1688868"/>
                <a:gd name="connsiteX9" fmla="*/ 601944 w 1197111"/>
                <a:gd name="connsiteY9" fmla="*/ 1688868 h 1688868"/>
                <a:gd name="connsiteX10" fmla="*/ 371309 w 1197111"/>
                <a:gd name="connsiteY10" fmla="*/ 1234543 h 1688868"/>
                <a:gd name="connsiteX11" fmla="*/ 378287 w 1197111"/>
                <a:gd name="connsiteY11" fmla="*/ 1247882 h 1688868"/>
                <a:gd name="connsiteX12" fmla="*/ 605219 w 1197111"/>
                <a:gd name="connsiteY12" fmla="*/ 1682319 h 1688868"/>
                <a:gd name="connsiteX13" fmla="*/ 849792 w 1197111"/>
                <a:gd name="connsiteY13" fmla="*/ 1654767 h 1688868"/>
                <a:gd name="connsiteX14" fmla="*/ 987346 w 1197111"/>
                <a:gd name="connsiteY14" fmla="*/ 1166477 h 1688868"/>
                <a:gd name="connsiteX15" fmla="*/ 988546 w 1197111"/>
                <a:gd name="connsiteY15" fmla="*/ 1174741 h 1688868"/>
                <a:gd name="connsiteX16" fmla="*/ 1188029 w 1197111"/>
                <a:gd name="connsiteY16" fmla="*/ 656328 h 1688868"/>
                <a:gd name="connsiteX17" fmla="*/ 1121660 w 1197111"/>
                <a:gd name="connsiteY17" fmla="*/ 6755 h 1688868"/>
                <a:gd name="connsiteX18" fmla="*/ 6464 w 1197111"/>
                <a:gd name="connsiteY18" fmla="*/ 132376 h 1688868"/>
                <a:gd name="connsiteX19" fmla="*/ 72832 w 1197111"/>
                <a:gd name="connsiteY19" fmla="*/ 781949 h 1688868"/>
                <a:gd name="connsiteX20" fmla="*/ 372269 w 1197111"/>
                <a:gd name="connsiteY20" fmla="*/ 1244024 h 1688868"/>
                <a:gd name="connsiteX21" fmla="*/ 371309 w 1197111"/>
                <a:gd name="connsiteY21" fmla="*/ 1234543 h 168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97111" h="1688868">
                  <a:moveTo>
                    <a:pt x="601944" y="1688868"/>
                  </a:moveTo>
                  <a:lnTo>
                    <a:pt x="601001" y="1687068"/>
                  </a:lnTo>
                  <a:lnTo>
                    <a:pt x="373590" y="1251671"/>
                  </a:lnTo>
                  <a:cubicBezTo>
                    <a:pt x="202122" y="1158985"/>
                    <a:pt x="87542" y="983694"/>
                    <a:pt x="66986" y="782601"/>
                  </a:cubicBezTo>
                  <a:lnTo>
                    <a:pt x="0" y="126924"/>
                  </a:lnTo>
                  <a:lnTo>
                    <a:pt x="1126838" y="0"/>
                  </a:lnTo>
                  <a:lnTo>
                    <a:pt x="1193824" y="655676"/>
                  </a:lnTo>
                  <a:cubicBezTo>
                    <a:pt x="1214363" y="856787"/>
                    <a:pt x="1137794" y="1053595"/>
                    <a:pt x="988958" y="1182371"/>
                  </a:cubicBezTo>
                  <a:lnTo>
                    <a:pt x="854284" y="1660459"/>
                  </a:lnTo>
                  <a:lnTo>
                    <a:pt x="601944" y="1688868"/>
                  </a:lnTo>
                  <a:moveTo>
                    <a:pt x="371309" y="1234543"/>
                  </a:moveTo>
                  <a:lnTo>
                    <a:pt x="378287" y="1247882"/>
                  </a:lnTo>
                  <a:lnTo>
                    <a:pt x="605219" y="1682319"/>
                  </a:lnTo>
                  <a:lnTo>
                    <a:pt x="849792" y="1654767"/>
                  </a:lnTo>
                  <a:lnTo>
                    <a:pt x="987346" y="1166477"/>
                  </a:lnTo>
                  <a:lnTo>
                    <a:pt x="988546" y="1174741"/>
                  </a:lnTo>
                  <a:cubicBezTo>
                    <a:pt x="1133713" y="1047251"/>
                    <a:pt x="1208208" y="853889"/>
                    <a:pt x="1188029" y="656328"/>
                  </a:cubicBezTo>
                  <a:lnTo>
                    <a:pt x="1121660" y="6755"/>
                  </a:lnTo>
                  <a:lnTo>
                    <a:pt x="6464" y="132376"/>
                  </a:lnTo>
                  <a:lnTo>
                    <a:pt x="72832" y="781949"/>
                  </a:lnTo>
                  <a:cubicBezTo>
                    <a:pt x="93012" y="979408"/>
                    <a:pt x="204797" y="1151733"/>
                    <a:pt x="372269" y="1244024"/>
                  </a:cubicBezTo>
                  <a:lnTo>
                    <a:pt x="371309" y="1234543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AD81C4F1-F7B6-7929-E5B0-4389FADC888A}"/>
                </a:ext>
              </a:extLst>
            </p:cNvPr>
            <p:cNvSpPr/>
            <p:nvPr/>
          </p:nvSpPr>
          <p:spPr>
            <a:xfrm>
              <a:off x="3644584" y="5202021"/>
              <a:ext cx="594291" cy="620739"/>
            </a:xfrm>
            <a:custGeom>
              <a:avLst/>
              <a:gdLst>
                <a:gd name="connsiteX0" fmla="*/ 303758 w 445718"/>
                <a:gd name="connsiteY0" fmla="*/ 0 h 465554"/>
                <a:gd name="connsiteX1" fmla="*/ 54315 w 445718"/>
                <a:gd name="connsiteY1" fmla="*/ 28100 h 465554"/>
                <a:gd name="connsiteX2" fmla="*/ 0 w 445718"/>
                <a:gd name="connsiteY2" fmla="*/ 465555 h 465554"/>
                <a:gd name="connsiteX3" fmla="*/ 445719 w 445718"/>
                <a:gd name="connsiteY3" fmla="*/ 415355 h 465554"/>
                <a:gd name="connsiteX4" fmla="*/ 303758 w 445718"/>
                <a:gd name="connsiteY4" fmla="*/ 0 h 465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718" h="465554">
                  <a:moveTo>
                    <a:pt x="303758" y="0"/>
                  </a:moveTo>
                  <a:cubicBezTo>
                    <a:pt x="236738" y="7544"/>
                    <a:pt x="172102" y="14830"/>
                    <a:pt x="54315" y="28100"/>
                  </a:cubicBezTo>
                  <a:lnTo>
                    <a:pt x="0" y="465555"/>
                  </a:lnTo>
                  <a:cubicBezTo>
                    <a:pt x="112865" y="452851"/>
                    <a:pt x="333110" y="428042"/>
                    <a:pt x="445719" y="415355"/>
                  </a:cubicBezTo>
                  <a:lnTo>
                    <a:pt x="303758" y="0"/>
                  </a:ln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9F8308FE-E258-6F68-FF73-0A4F18686255}"/>
                </a:ext>
              </a:extLst>
            </p:cNvPr>
            <p:cNvSpPr/>
            <p:nvPr/>
          </p:nvSpPr>
          <p:spPr>
            <a:xfrm>
              <a:off x="3640059" y="5197610"/>
              <a:ext cx="604143" cy="629769"/>
            </a:xfrm>
            <a:custGeom>
              <a:avLst/>
              <a:gdLst>
                <a:gd name="connsiteX0" fmla="*/ 0 w 453107"/>
                <a:gd name="connsiteY0" fmla="*/ 472328 h 472327"/>
                <a:gd name="connsiteX1" fmla="*/ 55104 w 453107"/>
                <a:gd name="connsiteY1" fmla="*/ 28615 h 472327"/>
                <a:gd name="connsiteX2" fmla="*/ 309124 w 453107"/>
                <a:gd name="connsiteY2" fmla="*/ 0 h 472327"/>
                <a:gd name="connsiteX3" fmla="*/ 453108 w 453107"/>
                <a:gd name="connsiteY3" fmla="*/ 421287 h 472327"/>
                <a:gd name="connsiteX4" fmla="*/ 0 w 453107"/>
                <a:gd name="connsiteY4" fmla="*/ 472328 h 472327"/>
                <a:gd name="connsiteX5" fmla="*/ 60316 w 453107"/>
                <a:gd name="connsiteY5" fmla="*/ 34205 h 472327"/>
                <a:gd name="connsiteX6" fmla="*/ 6772 w 453107"/>
                <a:gd name="connsiteY6" fmla="*/ 465384 h 472327"/>
                <a:gd name="connsiteX7" fmla="*/ 445101 w 453107"/>
                <a:gd name="connsiteY7" fmla="*/ 416007 h 472327"/>
                <a:gd name="connsiteX8" fmla="*/ 305181 w 453107"/>
                <a:gd name="connsiteY8" fmla="*/ 6618 h 472327"/>
                <a:gd name="connsiteX9" fmla="*/ 60316 w 453107"/>
                <a:gd name="connsiteY9" fmla="*/ 34205 h 47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3107" h="472327">
                  <a:moveTo>
                    <a:pt x="0" y="472328"/>
                  </a:moveTo>
                  <a:lnTo>
                    <a:pt x="55104" y="28615"/>
                  </a:lnTo>
                  <a:lnTo>
                    <a:pt x="309124" y="0"/>
                  </a:lnTo>
                  <a:lnTo>
                    <a:pt x="453108" y="421287"/>
                  </a:lnTo>
                  <a:lnTo>
                    <a:pt x="0" y="472328"/>
                  </a:lnTo>
                  <a:close/>
                  <a:moveTo>
                    <a:pt x="60316" y="34205"/>
                  </a:moveTo>
                  <a:lnTo>
                    <a:pt x="6772" y="465384"/>
                  </a:lnTo>
                  <a:lnTo>
                    <a:pt x="445101" y="416007"/>
                  </a:lnTo>
                  <a:lnTo>
                    <a:pt x="305181" y="6618"/>
                  </a:lnTo>
                  <a:lnTo>
                    <a:pt x="60316" y="34205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FF03C38C-F68E-91B9-2E24-4B47DD74C77F}"/>
                </a:ext>
              </a:extLst>
            </p:cNvPr>
            <p:cNvSpPr/>
            <p:nvPr/>
          </p:nvSpPr>
          <p:spPr>
            <a:xfrm>
              <a:off x="2954577" y="2905985"/>
              <a:ext cx="1326451" cy="153504"/>
            </a:xfrm>
            <a:custGeom>
              <a:avLst/>
              <a:gdLst>
                <a:gd name="connsiteX0" fmla="*/ 994650 w 994838"/>
                <a:gd name="connsiteY0" fmla="*/ 0 h 115128"/>
                <a:gd name="connsiteX1" fmla="*/ 1663 w 994838"/>
                <a:gd name="connsiteY1" fmla="*/ 111854 h 115128"/>
                <a:gd name="connsiteX2" fmla="*/ 0 w 994838"/>
                <a:gd name="connsiteY2" fmla="*/ 115129 h 115128"/>
                <a:gd name="connsiteX3" fmla="*/ 994839 w 994838"/>
                <a:gd name="connsiteY3" fmla="*/ 3069 h 115128"/>
                <a:gd name="connsiteX4" fmla="*/ 994650 w 994838"/>
                <a:gd name="connsiteY4" fmla="*/ 0 h 115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4838" h="115128">
                  <a:moveTo>
                    <a:pt x="994650" y="0"/>
                  </a:moveTo>
                  <a:cubicBezTo>
                    <a:pt x="755083" y="26986"/>
                    <a:pt x="178668" y="91914"/>
                    <a:pt x="1663" y="111854"/>
                  </a:cubicBezTo>
                  <a:cubicBezTo>
                    <a:pt x="909" y="111940"/>
                    <a:pt x="360" y="113054"/>
                    <a:pt x="0" y="115129"/>
                  </a:cubicBezTo>
                  <a:lnTo>
                    <a:pt x="994839" y="3069"/>
                  </a:lnTo>
                  <a:cubicBezTo>
                    <a:pt x="994770" y="2058"/>
                    <a:pt x="994719" y="1029"/>
                    <a:pt x="994650" y="0"/>
                  </a:cubicBezTo>
                </a:path>
              </a:pathLst>
            </a:custGeom>
            <a:solidFill>
              <a:srgbClr val="FAAFA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2A3C1347-9AB1-7BDF-02B8-D207EDC15C94}"/>
                </a:ext>
              </a:extLst>
            </p:cNvPr>
            <p:cNvSpPr/>
            <p:nvPr/>
          </p:nvSpPr>
          <p:spPr>
            <a:xfrm>
              <a:off x="3667574" y="5097791"/>
              <a:ext cx="422881" cy="155333"/>
            </a:xfrm>
            <a:custGeom>
              <a:avLst/>
              <a:gdLst>
                <a:gd name="connsiteX0" fmla="*/ 278081 w 317161"/>
                <a:gd name="connsiteY0" fmla="*/ 197 h 116500"/>
                <a:gd name="connsiteX1" fmla="*/ 30062 w 317161"/>
                <a:gd name="connsiteY1" fmla="*/ 28126 h 116500"/>
                <a:gd name="connsiteX2" fmla="*/ 212 w 317161"/>
                <a:gd name="connsiteY2" fmla="*/ 68726 h 116500"/>
                <a:gd name="connsiteX3" fmla="*/ 1584 w 317161"/>
                <a:gd name="connsiteY3" fmla="*/ 82167 h 116500"/>
                <a:gd name="connsiteX4" fmla="*/ 1704 w 317161"/>
                <a:gd name="connsiteY4" fmla="*/ 83265 h 116500"/>
                <a:gd name="connsiteX5" fmla="*/ 39080 w 317161"/>
                <a:gd name="connsiteY5" fmla="*/ 116303 h 116500"/>
                <a:gd name="connsiteX6" fmla="*/ 287100 w 317161"/>
                <a:gd name="connsiteY6" fmla="*/ 88374 h 116500"/>
                <a:gd name="connsiteX7" fmla="*/ 316949 w 317161"/>
                <a:gd name="connsiteY7" fmla="*/ 47775 h 116500"/>
                <a:gd name="connsiteX8" fmla="*/ 316829 w 317161"/>
                <a:gd name="connsiteY8" fmla="*/ 46677 h 116500"/>
                <a:gd name="connsiteX9" fmla="*/ 315457 w 317161"/>
                <a:gd name="connsiteY9" fmla="*/ 33235 h 116500"/>
                <a:gd name="connsiteX10" fmla="*/ 278081 w 317161"/>
                <a:gd name="connsiteY10" fmla="*/ 197 h 116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161" h="116500">
                  <a:moveTo>
                    <a:pt x="278081" y="197"/>
                  </a:moveTo>
                  <a:cubicBezTo>
                    <a:pt x="191276" y="9970"/>
                    <a:pt x="118513" y="18165"/>
                    <a:pt x="30062" y="28126"/>
                  </a:cubicBezTo>
                  <a:cubicBezTo>
                    <a:pt x="11511" y="30218"/>
                    <a:pt x="-1862" y="48392"/>
                    <a:pt x="212" y="68726"/>
                  </a:cubicBezTo>
                  <a:lnTo>
                    <a:pt x="1584" y="82167"/>
                  </a:lnTo>
                  <a:lnTo>
                    <a:pt x="1704" y="83265"/>
                  </a:lnTo>
                  <a:cubicBezTo>
                    <a:pt x="3778" y="103598"/>
                    <a:pt x="20512" y="118395"/>
                    <a:pt x="39080" y="116303"/>
                  </a:cubicBezTo>
                  <a:cubicBezTo>
                    <a:pt x="128217" y="106256"/>
                    <a:pt x="199763" y="98198"/>
                    <a:pt x="287100" y="88374"/>
                  </a:cubicBezTo>
                  <a:cubicBezTo>
                    <a:pt x="305650" y="86282"/>
                    <a:pt x="319024" y="68108"/>
                    <a:pt x="316949" y="47775"/>
                  </a:cubicBezTo>
                  <a:lnTo>
                    <a:pt x="316829" y="46677"/>
                  </a:lnTo>
                  <a:lnTo>
                    <a:pt x="315457" y="33235"/>
                  </a:lnTo>
                  <a:cubicBezTo>
                    <a:pt x="313383" y="12901"/>
                    <a:pt x="296649" y="-1895"/>
                    <a:pt x="278081" y="197"/>
                  </a:cubicBez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F7609628-8ED1-A064-D380-99784EBCDF07}"/>
                </a:ext>
              </a:extLst>
            </p:cNvPr>
            <p:cNvSpPr/>
            <p:nvPr/>
          </p:nvSpPr>
          <p:spPr>
            <a:xfrm>
              <a:off x="3663664" y="5093685"/>
              <a:ext cx="430675" cy="163564"/>
            </a:xfrm>
            <a:custGeom>
              <a:avLst/>
              <a:gdLst>
                <a:gd name="connsiteX0" fmla="*/ 33868 w 323006"/>
                <a:gd name="connsiteY0" fmla="*/ 122350 h 122673"/>
                <a:gd name="connsiteX1" fmla="*/ 33868 w 323006"/>
                <a:gd name="connsiteY1" fmla="*/ 122350 h 122673"/>
                <a:gd name="connsiteX2" fmla="*/ 1721 w 323006"/>
                <a:gd name="connsiteY2" fmla="*/ 86688 h 122673"/>
                <a:gd name="connsiteX3" fmla="*/ 229 w 323006"/>
                <a:gd name="connsiteY3" fmla="*/ 72132 h 122673"/>
                <a:gd name="connsiteX4" fmla="*/ 8013 w 323006"/>
                <a:gd name="connsiteY4" fmla="*/ 42779 h 122673"/>
                <a:gd name="connsiteX5" fmla="*/ 32685 w 323006"/>
                <a:gd name="connsiteY5" fmla="*/ 28138 h 122673"/>
                <a:gd name="connsiteX6" fmla="*/ 280704 w 323006"/>
                <a:gd name="connsiteY6" fmla="*/ 209 h 122673"/>
                <a:gd name="connsiteX7" fmla="*/ 289140 w 323006"/>
                <a:gd name="connsiteY7" fmla="*/ 311 h 122673"/>
                <a:gd name="connsiteX8" fmla="*/ 321287 w 323006"/>
                <a:gd name="connsiteY8" fmla="*/ 35973 h 122673"/>
                <a:gd name="connsiteX9" fmla="*/ 322778 w 323006"/>
                <a:gd name="connsiteY9" fmla="*/ 50529 h 122673"/>
                <a:gd name="connsiteX10" fmla="*/ 290340 w 323006"/>
                <a:gd name="connsiteY10" fmla="*/ 94523 h 122673"/>
                <a:gd name="connsiteX11" fmla="*/ 42320 w 323006"/>
                <a:gd name="connsiteY11" fmla="*/ 122452 h 122673"/>
                <a:gd name="connsiteX12" fmla="*/ 33868 w 323006"/>
                <a:gd name="connsiteY12" fmla="*/ 122350 h 122673"/>
                <a:gd name="connsiteX13" fmla="*/ 288385 w 323006"/>
                <a:gd name="connsiteY13" fmla="*/ 6415 h 122673"/>
                <a:gd name="connsiteX14" fmla="*/ 281339 w 323006"/>
                <a:gd name="connsiteY14" fmla="*/ 6329 h 122673"/>
                <a:gd name="connsiteX15" fmla="*/ 33319 w 323006"/>
                <a:gd name="connsiteY15" fmla="*/ 34275 h 122673"/>
                <a:gd name="connsiteX16" fmla="*/ 12659 w 323006"/>
                <a:gd name="connsiteY16" fmla="*/ 46552 h 122673"/>
                <a:gd name="connsiteX17" fmla="*/ 6076 w 323006"/>
                <a:gd name="connsiteY17" fmla="*/ 71497 h 122673"/>
                <a:gd name="connsiteX18" fmla="*/ 7567 w 323006"/>
                <a:gd name="connsiteY18" fmla="*/ 86053 h 122673"/>
                <a:gd name="connsiteX19" fmla="*/ 34656 w 323006"/>
                <a:gd name="connsiteY19" fmla="*/ 116280 h 122673"/>
                <a:gd name="connsiteX20" fmla="*/ 34656 w 323006"/>
                <a:gd name="connsiteY20" fmla="*/ 116280 h 122673"/>
                <a:gd name="connsiteX21" fmla="*/ 41703 w 323006"/>
                <a:gd name="connsiteY21" fmla="*/ 116366 h 122673"/>
                <a:gd name="connsiteX22" fmla="*/ 289723 w 323006"/>
                <a:gd name="connsiteY22" fmla="*/ 88437 h 122673"/>
                <a:gd name="connsiteX23" fmla="*/ 316966 w 323006"/>
                <a:gd name="connsiteY23" fmla="*/ 51215 h 122673"/>
                <a:gd name="connsiteX24" fmla="*/ 315474 w 323006"/>
                <a:gd name="connsiteY24" fmla="*/ 36659 h 122673"/>
                <a:gd name="connsiteX25" fmla="*/ 288385 w 323006"/>
                <a:gd name="connsiteY25" fmla="*/ 6415 h 122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23006" h="122673">
                  <a:moveTo>
                    <a:pt x="33868" y="122350"/>
                  </a:moveTo>
                  <a:lnTo>
                    <a:pt x="33868" y="122350"/>
                  </a:lnTo>
                  <a:cubicBezTo>
                    <a:pt x="16843" y="119983"/>
                    <a:pt x="3624" y="105324"/>
                    <a:pt x="1721" y="86688"/>
                  </a:cubicBezTo>
                  <a:lnTo>
                    <a:pt x="229" y="72132"/>
                  </a:lnTo>
                  <a:cubicBezTo>
                    <a:pt x="-851" y="61502"/>
                    <a:pt x="1909" y="51078"/>
                    <a:pt x="8013" y="42779"/>
                  </a:cubicBezTo>
                  <a:cubicBezTo>
                    <a:pt x="14151" y="34447"/>
                    <a:pt x="22895" y="29252"/>
                    <a:pt x="32685" y="28138"/>
                  </a:cubicBezTo>
                  <a:lnTo>
                    <a:pt x="280704" y="209"/>
                  </a:lnTo>
                  <a:cubicBezTo>
                    <a:pt x="283516" y="-100"/>
                    <a:pt x="286362" y="-66"/>
                    <a:pt x="289140" y="311"/>
                  </a:cubicBezTo>
                  <a:cubicBezTo>
                    <a:pt x="306165" y="2677"/>
                    <a:pt x="319384" y="17336"/>
                    <a:pt x="321287" y="35973"/>
                  </a:cubicBezTo>
                  <a:lnTo>
                    <a:pt x="322778" y="50529"/>
                  </a:lnTo>
                  <a:cubicBezTo>
                    <a:pt x="325024" y="72509"/>
                    <a:pt x="310468" y="92243"/>
                    <a:pt x="290340" y="94523"/>
                  </a:cubicBezTo>
                  <a:lnTo>
                    <a:pt x="42320" y="122452"/>
                  </a:lnTo>
                  <a:cubicBezTo>
                    <a:pt x="39509" y="122778"/>
                    <a:pt x="36662" y="122744"/>
                    <a:pt x="33868" y="122350"/>
                  </a:cubicBezTo>
                  <a:close/>
                  <a:moveTo>
                    <a:pt x="288385" y="6415"/>
                  </a:moveTo>
                  <a:cubicBezTo>
                    <a:pt x="286054" y="6089"/>
                    <a:pt x="283687" y="6055"/>
                    <a:pt x="281339" y="6329"/>
                  </a:cubicBezTo>
                  <a:lnTo>
                    <a:pt x="33319" y="34275"/>
                  </a:lnTo>
                  <a:cubicBezTo>
                    <a:pt x="25141" y="35201"/>
                    <a:pt x="17803" y="39556"/>
                    <a:pt x="12659" y="46552"/>
                  </a:cubicBezTo>
                  <a:cubicBezTo>
                    <a:pt x="7482" y="53598"/>
                    <a:pt x="5150" y="62445"/>
                    <a:pt x="6076" y="71497"/>
                  </a:cubicBezTo>
                  <a:lnTo>
                    <a:pt x="7567" y="86053"/>
                  </a:lnTo>
                  <a:cubicBezTo>
                    <a:pt x="9179" y="101861"/>
                    <a:pt x="20323" y="114274"/>
                    <a:pt x="34656" y="116280"/>
                  </a:cubicBezTo>
                  <a:lnTo>
                    <a:pt x="34656" y="116280"/>
                  </a:lnTo>
                  <a:cubicBezTo>
                    <a:pt x="36988" y="116606"/>
                    <a:pt x="39354" y="116640"/>
                    <a:pt x="41703" y="116366"/>
                  </a:cubicBezTo>
                  <a:lnTo>
                    <a:pt x="289723" y="88437"/>
                  </a:lnTo>
                  <a:cubicBezTo>
                    <a:pt x="306645" y="86533"/>
                    <a:pt x="318869" y="69834"/>
                    <a:pt x="316966" y="51215"/>
                  </a:cubicBezTo>
                  <a:lnTo>
                    <a:pt x="315474" y="36659"/>
                  </a:lnTo>
                  <a:cubicBezTo>
                    <a:pt x="313863" y="20834"/>
                    <a:pt x="302719" y="8404"/>
                    <a:pt x="288385" y="641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30B6ACBE-DA76-B009-05CC-B7DB6D155624}"/>
                </a:ext>
              </a:extLst>
            </p:cNvPr>
            <p:cNvSpPr/>
            <p:nvPr/>
          </p:nvSpPr>
          <p:spPr>
            <a:xfrm>
              <a:off x="3246430" y="5720867"/>
              <a:ext cx="1423975" cy="316664"/>
            </a:xfrm>
            <a:custGeom>
              <a:avLst/>
              <a:gdLst>
                <a:gd name="connsiteX0" fmla="*/ 930341 w 1067981"/>
                <a:gd name="connsiteY0" fmla="*/ 760 h 237498"/>
                <a:gd name="connsiteX1" fmla="*/ 111701 w 1067981"/>
                <a:gd name="connsiteY1" fmla="*/ 92966 h 237498"/>
                <a:gd name="connsiteX2" fmla="*/ 722 w 1067981"/>
                <a:gd name="connsiteY2" fmla="*/ 237498 h 237498"/>
                <a:gd name="connsiteX3" fmla="*/ 1067981 w 1067981"/>
                <a:gd name="connsiteY3" fmla="*/ 117277 h 237498"/>
                <a:gd name="connsiteX4" fmla="*/ 930341 w 1067981"/>
                <a:gd name="connsiteY4" fmla="*/ 760 h 237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7981" h="237498">
                  <a:moveTo>
                    <a:pt x="930341" y="760"/>
                  </a:moveTo>
                  <a:cubicBezTo>
                    <a:pt x="680607" y="28895"/>
                    <a:pt x="384101" y="62293"/>
                    <a:pt x="111701" y="92966"/>
                  </a:cubicBezTo>
                  <a:cubicBezTo>
                    <a:pt x="43053" y="100698"/>
                    <a:pt x="-6633" y="165403"/>
                    <a:pt x="722" y="237498"/>
                  </a:cubicBezTo>
                  <a:cubicBezTo>
                    <a:pt x="120685" y="223988"/>
                    <a:pt x="948035" y="130788"/>
                    <a:pt x="1067981" y="117277"/>
                  </a:cubicBezTo>
                  <a:cubicBezTo>
                    <a:pt x="1060609" y="45182"/>
                    <a:pt x="998990" y="-6973"/>
                    <a:pt x="930341" y="760"/>
                  </a:cubicBez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E26D4C32-F5B2-4F06-9902-252EB16505F1}"/>
                </a:ext>
              </a:extLst>
            </p:cNvPr>
            <p:cNvSpPr/>
            <p:nvPr/>
          </p:nvSpPr>
          <p:spPr>
            <a:xfrm>
              <a:off x="3242509" y="5716782"/>
              <a:ext cx="1432169" cy="325253"/>
            </a:xfrm>
            <a:custGeom>
              <a:avLst/>
              <a:gdLst>
                <a:gd name="connsiteX0" fmla="*/ 1056 w 1074127"/>
                <a:gd name="connsiteY0" fmla="*/ 243940 h 243940"/>
                <a:gd name="connsiteX1" fmla="*/ 748 w 1074127"/>
                <a:gd name="connsiteY1" fmla="*/ 240889 h 243940"/>
                <a:gd name="connsiteX2" fmla="*/ 28351 w 1074127"/>
                <a:gd name="connsiteY2" fmla="*/ 142236 h 243940"/>
                <a:gd name="connsiteX3" fmla="*/ 114316 w 1074127"/>
                <a:gd name="connsiteY3" fmla="*/ 92979 h 243940"/>
                <a:gd name="connsiteX4" fmla="*/ 932956 w 1074127"/>
                <a:gd name="connsiteY4" fmla="*/ 773 h 243940"/>
                <a:gd name="connsiteX5" fmla="*/ 963474 w 1074127"/>
                <a:gd name="connsiteY5" fmla="*/ 1150 h 243940"/>
                <a:gd name="connsiteX6" fmla="*/ 1073819 w 1074127"/>
                <a:gd name="connsiteY6" fmla="*/ 120016 h 243940"/>
                <a:gd name="connsiteX7" fmla="*/ 1074128 w 1074127"/>
                <a:gd name="connsiteY7" fmla="*/ 123068 h 243940"/>
                <a:gd name="connsiteX8" fmla="*/ 1071213 w 1074127"/>
                <a:gd name="connsiteY8" fmla="*/ 123394 h 243940"/>
                <a:gd name="connsiteX9" fmla="*/ 1056 w 1074127"/>
                <a:gd name="connsiteY9" fmla="*/ 243940 h 243940"/>
                <a:gd name="connsiteX10" fmla="*/ 962720 w 1074127"/>
                <a:gd name="connsiteY10" fmla="*/ 7236 h 243940"/>
                <a:gd name="connsiteX11" fmla="*/ 933590 w 1074127"/>
                <a:gd name="connsiteY11" fmla="*/ 6876 h 243940"/>
                <a:gd name="connsiteX12" fmla="*/ 114951 w 1074127"/>
                <a:gd name="connsiteY12" fmla="*/ 99082 h 243940"/>
                <a:gd name="connsiteX13" fmla="*/ 32929 w 1074127"/>
                <a:gd name="connsiteY13" fmla="*/ 146094 h 243940"/>
                <a:gd name="connsiteX14" fmla="*/ 6303 w 1074127"/>
                <a:gd name="connsiteY14" fmla="*/ 237168 h 243940"/>
                <a:gd name="connsiteX15" fmla="*/ 1067681 w 1074127"/>
                <a:gd name="connsiteY15" fmla="*/ 117616 h 243940"/>
                <a:gd name="connsiteX16" fmla="*/ 962720 w 1074127"/>
                <a:gd name="connsiteY16" fmla="*/ 7236 h 24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4127" h="243940">
                  <a:moveTo>
                    <a:pt x="1056" y="243940"/>
                  </a:moveTo>
                  <a:lnTo>
                    <a:pt x="748" y="240889"/>
                  </a:lnTo>
                  <a:cubicBezTo>
                    <a:pt x="-2904" y="205210"/>
                    <a:pt x="6903" y="170165"/>
                    <a:pt x="28351" y="142236"/>
                  </a:cubicBezTo>
                  <a:cubicBezTo>
                    <a:pt x="49800" y="114307"/>
                    <a:pt x="80335" y="96802"/>
                    <a:pt x="114316" y="92979"/>
                  </a:cubicBezTo>
                  <a:lnTo>
                    <a:pt x="932956" y="773"/>
                  </a:lnTo>
                  <a:cubicBezTo>
                    <a:pt x="943140" y="-376"/>
                    <a:pt x="953410" y="-239"/>
                    <a:pt x="963474" y="1150"/>
                  </a:cubicBezTo>
                  <a:cubicBezTo>
                    <a:pt x="1022127" y="9294"/>
                    <a:pt x="1067493" y="58174"/>
                    <a:pt x="1073819" y="120016"/>
                  </a:cubicBezTo>
                  <a:lnTo>
                    <a:pt x="1074128" y="123068"/>
                  </a:lnTo>
                  <a:lnTo>
                    <a:pt x="1071213" y="123394"/>
                  </a:lnTo>
                  <a:lnTo>
                    <a:pt x="1056" y="243940"/>
                  </a:lnTo>
                  <a:close/>
                  <a:moveTo>
                    <a:pt x="962720" y="7236"/>
                  </a:moveTo>
                  <a:cubicBezTo>
                    <a:pt x="953118" y="5899"/>
                    <a:pt x="943311" y="5779"/>
                    <a:pt x="933590" y="6876"/>
                  </a:cubicBezTo>
                  <a:lnTo>
                    <a:pt x="114951" y="99082"/>
                  </a:lnTo>
                  <a:cubicBezTo>
                    <a:pt x="82529" y="102734"/>
                    <a:pt x="53400" y="119433"/>
                    <a:pt x="32929" y="146094"/>
                  </a:cubicBezTo>
                  <a:cubicBezTo>
                    <a:pt x="13075" y="171949"/>
                    <a:pt x="3680" y="204181"/>
                    <a:pt x="6303" y="237168"/>
                  </a:cubicBezTo>
                  <a:lnTo>
                    <a:pt x="1067681" y="117616"/>
                  </a:lnTo>
                  <a:cubicBezTo>
                    <a:pt x="1060480" y="60043"/>
                    <a:pt x="1017721" y="14866"/>
                    <a:pt x="962720" y="723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7D79CD21-F750-A1F9-5F41-8E2033C57A71}"/>
                </a:ext>
              </a:extLst>
            </p:cNvPr>
            <p:cNvSpPr/>
            <p:nvPr/>
          </p:nvSpPr>
          <p:spPr>
            <a:xfrm>
              <a:off x="2793832" y="2711764"/>
              <a:ext cx="1702723" cy="350473"/>
            </a:xfrm>
            <a:custGeom>
              <a:avLst/>
              <a:gdLst>
                <a:gd name="connsiteX0" fmla="*/ 682 w 1277042"/>
                <a:gd name="connsiteY0" fmla="*/ 202639 h 262855"/>
                <a:gd name="connsiteX1" fmla="*/ 802 w 1277042"/>
                <a:gd name="connsiteY1" fmla="*/ 203891 h 262855"/>
                <a:gd name="connsiteX2" fmla="*/ 36532 w 1277042"/>
                <a:gd name="connsiteY2" fmla="*/ 262767 h 262855"/>
                <a:gd name="connsiteX3" fmla="*/ 1253330 w 1277042"/>
                <a:gd name="connsiteY3" fmla="*/ 125710 h 262855"/>
                <a:gd name="connsiteX4" fmla="*/ 1276356 w 1277042"/>
                <a:gd name="connsiteY4" fmla="*/ 60216 h 262855"/>
                <a:gd name="connsiteX5" fmla="*/ 1276236 w 1277042"/>
                <a:gd name="connsiteY5" fmla="*/ 58965 h 262855"/>
                <a:gd name="connsiteX6" fmla="*/ 1240505 w 1277042"/>
                <a:gd name="connsiteY6" fmla="*/ 89 h 262855"/>
                <a:gd name="connsiteX7" fmla="*/ 23707 w 1277042"/>
                <a:gd name="connsiteY7" fmla="*/ 137146 h 262855"/>
                <a:gd name="connsiteX8" fmla="*/ 682 w 1277042"/>
                <a:gd name="connsiteY8" fmla="*/ 202639 h 2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7042" h="262855">
                  <a:moveTo>
                    <a:pt x="682" y="202639"/>
                  </a:moveTo>
                  <a:lnTo>
                    <a:pt x="802" y="203891"/>
                  </a:lnTo>
                  <a:cubicBezTo>
                    <a:pt x="4316" y="238233"/>
                    <a:pt x="20313" y="264584"/>
                    <a:pt x="36532" y="262767"/>
                  </a:cubicBezTo>
                  <a:lnTo>
                    <a:pt x="1253330" y="125710"/>
                  </a:lnTo>
                  <a:cubicBezTo>
                    <a:pt x="1269549" y="123875"/>
                    <a:pt x="1279870" y="94558"/>
                    <a:pt x="1276356" y="60216"/>
                  </a:cubicBezTo>
                  <a:lnTo>
                    <a:pt x="1276236" y="58965"/>
                  </a:lnTo>
                  <a:cubicBezTo>
                    <a:pt x="1272721" y="24623"/>
                    <a:pt x="1256725" y="-1729"/>
                    <a:pt x="1240505" y="89"/>
                  </a:cubicBezTo>
                  <a:lnTo>
                    <a:pt x="23707" y="137146"/>
                  </a:lnTo>
                  <a:cubicBezTo>
                    <a:pt x="7488" y="138980"/>
                    <a:pt x="-2816" y="168298"/>
                    <a:pt x="682" y="202639"/>
                  </a:cubicBez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08E87314-D883-4AD2-CCC3-4A4A7DA73B65}"/>
                </a:ext>
              </a:extLst>
            </p:cNvPr>
            <p:cNvSpPr/>
            <p:nvPr/>
          </p:nvSpPr>
          <p:spPr>
            <a:xfrm>
              <a:off x="2789924" y="2707673"/>
              <a:ext cx="1710577" cy="358648"/>
            </a:xfrm>
            <a:custGeom>
              <a:avLst/>
              <a:gdLst>
                <a:gd name="connsiteX0" fmla="*/ 35503 w 1282933"/>
                <a:gd name="connsiteY0" fmla="*/ 268818 h 268986"/>
                <a:gd name="connsiteX1" fmla="*/ 35503 w 1282933"/>
                <a:gd name="connsiteY1" fmla="*/ 268818 h 268986"/>
                <a:gd name="connsiteX2" fmla="*/ 836 w 1282933"/>
                <a:gd name="connsiteY2" fmla="*/ 207284 h 268986"/>
                <a:gd name="connsiteX3" fmla="*/ 716 w 1282933"/>
                <a:gd name="connsiteY3" fmla="*/ 206033 h 268986"/>
                <a:gd name="connsiteX4" fmla="*/ 26348 w 1282933"/>
                <a:gd name="connsiteY4" fmla="*/ 137161 h 268986"/>
                <a:gd name="connsiteX5" fmla="*/ 1243145 w 1282933"/>
                <a:gd name="connsiteY5" fmla="*/ 104 h 268986"/>
                <a:gd name="connsiteX6" fmla="*/ 1247432 w 1282933"/>
                <a:gd name="connsiteY6" fmla="*/ 156 h 268986"/>
                <a:gd name="connsiteX7" fmla="*/ 1282099 w 1282933"/>
                <a:gd name="connsiteY7" fmla="*/ 61689 h 268986"/>
                <a:gd name="connsiteX8" fmla="*/ 1282219 w 1282933"/>
                <a:gd name="connsiteY8" fmla="*/ 62941 h 268986"/>
                <a:gd name="connsiteX9" fmla="*/ 1256587 w 1282933"/>
                <a:gd name="connsiteY9" fmla="*/ 131812 h 268986"/>
                <a:gd name="connsiteX10" fmla="*/ 39789 w 1282933"/>
                <a:gd name="connsiteY10" fmla="*/ 268869 h 268986"/>
                <a:gd name="connsiteX11" fmla="*/ 35503 w 1282933"/>
                <a:gd name="connsiteY11" fmla="*/ 268818 h 268986"/>
                <a:gd name="connsiteX12" fmla="*/ 1246660 w 1282933"/>
                <a:gd name="connsiteY12" fmla="*/ 6259 h 268986"/>
                <a:gd name="connsiteX13" fmla="*/ 1243763 w 1282933"/>
                <a:gd name="connsiteY13" fmla="*/ 6225 h 268986"/>
                <a:gd name="connsiteX14" fmla="*/ 26965 w 1282933"/>
                <a:gd name="connsiteY14" fmla="*/ 143265 h 268986"/>
                <a:gd name="connsiteX15" fmla="*/ 6528 w 1282933"/>
                <a:gd name="connsiteY15" fmla="*/ 205364 h 268986"/>
                <a:gd name="connsiteX16" fmla="*/ 6648 w 1282933"/>
                <a:gd name="connsiteY16" fmla="*/ 206616 h 268986"/>
                <a:gd name="connsiteX17" fmla="*/ 36257 w 1282933"/>
                <a:gd name="connsiteY17" fmla="*/ 262714 h 268986"/>
                <a:gd name="connsiteX18" fmla="*/ 36257 w 1282933"/>
                <a:gd name="connsiteY18" fmla="*/ 262714 h 268986"/>
                <a:gd name="connsiteX19" fmla="*/ 39155 w 1282933"/>
                <a:gd name="connsiteY19" fmla="*/ 262748 h 268986"/>
                <a:gd name="connsiteX20" fmla="*/ 1255953 w 1282933"/>
                <a:gd name="connsiteY20" fmla="*/ 125691 h 268986"/>
                <a:gd name="connsiteX21" fmla="*/ 1276390 w 1282933"/>
                <a:gd name="connsiteY21" fmla="*/ 63592 h 268986"/>
                <a:gd name="connsiteX22" fmla="*/ 1276270 w 1282933"/>
                <a:gd name="connsiteY22" fmla="*/ 62340 h 268986"/>
                <a:gd name="connsiteX23" fmla="*/ 1246660 w 1282933"/>
                <a:gd name="connsiteY23" fmla="*/ 6259 h 268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82933" h="268986">
                  <a:moveTo>
                    <a:pt x="35503" y="268818"/>
                  </a:moveTo>
                  <a:lnTo>
                    <a:pt x="35503" y="268818"/>
                  </a:lnTo>
                  <a:cubicBezTo>
                    <a:pt x="18821" y="266503"/>
                    <a:pt x="4248" y="240614"/>
                    <a:pt x="836" y="207284"/>
                  </a:cubicBezTo>
                  <a:lnTo>
                    <a:pt x="716" y="206033"/>
                  </a:lnTo>
                  <a:cubicBezTo>
                    <a:pt x="-3022" y="169463"/>
                    <a:pt x="8225" y="139202"/>
                    <a:pt x="26348" y="137161"/>
                  </a:cubicBezTo>
                  <a:lnTo>
                    <a:pt x="1243145" y="104"/>
                  </a:lnTo>
                  <a:cubicBezTo>
                    <a:pt x="1244569" y="-50"/>
                    <a:pt x="1246009" y="-33"/>
                    <a:pt x="1247432" y="156"/>
                  </a:cubicBezTo>
                  <a:cubicBezTo>
                    <a:pt x="1264114" y="2470"/>
                    <a:pt x="1278687" y="28359"/>
                    <a:pt x="1282099" y="61689"/>
                  </a:cubicBezTo>
                  <a:lnTo>
                    <a:pt x="1282219" y="62941"/>
                  </a:lnTo>
                  <a:cubicBezTo>
                    <a:pt x="1285956" y="99511"/>
                    <a:pt x="1274692" y="129772"/>
                    <a:pt x="1256587" y="131812"/>
                  </a:cubicBezTo>
                  <a:lnTo>
                    <a:pt x="39789" y="268869"/>
                  </a:lnTo>
                  <a:cubicBezTo>
                    <a:pt x="38366" y="269041"/>
                    <a:pt x="36926" y="269023"/>
                    <a:pt x="35503" y="268818"/>
                  </a:cubicBezTo>
                  <a:close/>
                  <a:moveTo>
                    <a:pt x="1246660" y="6259"/>
                  </a:moveTo>
                  <a:cubicBezTo>
                    <a:pt x="1245683" y="6122"/>
                    <a:pt x="1244706" y="6105"/>
                    <a:pt x="1243763" y="6225"/>
                  </a:cubicBezTo>
                  <a:lnTo>
                    <a:pt x="26965" y="143265"/>
                  </a:lnTo>
                  <a:cubicBezTo>
                    <a:pt x="12614" y="144876"/>
                    <a:pt x="3253" y="173320"/>
                    <a:pt x="6528" y="205364"/>
                  </a:cubicBezTo>
                  <a:lnTo>
                    <a:pt x="6648" y="206616"/>
                  </a:lnTo>
                  <a:cubicBezTo>
                    <a:pt x="9665" y="236191"/>
                    <a:pt x="22679" y="260828"/>
                    <a:pt x="36257" y="262714"/>
                  </a:cubicBezTo>
                  <a:lnTo>
                    <a:pt x="36257" y="262714"/>
                  </a:lnTo>
                  <a:cubicBezTo>
                    <a:pt x="37235" y="262851"/>
                    <a:pt x="38195" y="262868"/>
                    <a:pt x="39155" y="262748"/>
                  </a:cubicBezTo>
                  <a:lnTo>
                    <a:pt x="1255953" y="125691"/>
                  </a:lnTo>
                  <a:cubicBezTo>
                    <a:pt x="1270303" y="124080"/>
                    <a:pt x="1279664" y="95636"/>
                    <a:pt x="1276390" y="63592"/>
                  </a:cubicBezTo>
                  <a:lnTo>
                    <a:pt x="1276270" y="62340"/>
                  </a:lnTo>
                  <a:cubicBezTo>
                    <a:pt x="1273252" y="32782"/>
                    <a:pt x="1260239" y="8145"/>
                    <a:pt x="1246660" y="625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99AD1DD3-CA1A-1733-35A1-AF105C455AB3}"/>
                </a:ext>
              </a:extLst>
            </p:cNvPr>
            <p:cNvSpPr/>
            <p:nvPr/>
          </p:nvSpPr>
          <p:spPr>
            <a:xfrm>
              <a:off x="3247246" y="5869785"/>
              <a:ext cx="1423167" cy="173496"/>
            </a:xfrm>
            <a:custGeom>
              <a:avLst/>
              <a:gdLst>
                <a:gd name="connsiteX0" fmla="*/ 1067369 w 1067375"/>
                <a:gd name="connsiteY0" fmla="*/ 5589 h 130122"/>
                <a:gd name="connsiteX1" fmla="*/ 541909 w 1067375"/>
                <a:gd name="connsiteY1" fmla="*/ 89839 h 130122"/>
                <a:gd name="connsiteX2" fmla="*/ 7 w 1067375"/>
                <a:gd name="connsiteY2" fmla="*/ 124901 h 130122"/>
                <a:gd name="connsiteX3" fmla="*/ 536662 w 1067375"/>
                <a:gd name="connsiteY3" fmla="*/ 38473 h 130122"/>
                <a:gd name="connsiteX4" fmla="*/ 1067369 w 1067375"/>
                <a:gd name="connsiteY4" fmla="*/ 5589 h 130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7375" h="130122">
                  <a:moveTo>
                    <a:pt x="1067369" y="5589"/>
                  </a:moveTo>
                  <a:cubicBezTo>
                    <a:pt x="1068826" y="19767"/>
                    <a:pt x="839734" y="56286"/>
                    <a:pt x="541909" y="89839"/>
                  </a:cubicBezTo>
                  <a:cubicBezTo>
                    <a:pt x="244083" y="123392"/>
                    <a:pt x="1464" y="139080"/>
                    <a:pt x="7" y="124901"/>
                  </a:cubicBezTo>
                  <a:cubicBezTo>
                    <a:pt x="-1451" y="110722"/>
                    <a:pt x="238819" y="72025"/>
                    <a:pt x="536662" y="38473"/>
                  </a:cubicBezTo>
                  <a:cubicBezTo>
                    <a:pt x="834488" y="4920"/>
                    <a:pt x="1065911" y="-8608"/>
                    <a:pt x="1067369" y="558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31A43CB-9037-17F5-D735-A3FC201E8872}"/>
                </a:ext>
              </a:extLst>
            </p:cNvPr>
            <p:cNvSpPr/>
            <p:nvPr/>
          </p:nvSpPr>
          <p:spPr>
            <a:xfrm>
              <a:off x="3715885" y="5202022"/>
              <a:ext cx="377967" cy="129501"/>
            </a:xfrm>
            <a:custGeom>
              <a:avLst/>
              <a:gdLst>
                <a:gd name="connsiteX0" fmla="*/ 0 w 283475"/>
                <a:gd name="connsiteY0" fmla="*/ 34907 h 97126"/>
                <a:gd name="connsiteX1" fmla="*/ 283476 w 283475"/>
                <a:gd name="connsiteY1" fmla="*/ 97126 h 97126"/>
                <a:gd name="connsiteX2" fmla="*/ 250283 w 283475"/>
                <a:gd name="connsiteY2" fmla="*/ 0 h 97126"/>
                <a:gd name="connsiteX3" fmla="*/ 840 w 283475"/>
                <a:gd name="connsiteY3" fmla="*/ 28100 h 97126"/>
                <a:gd name="connsiteX4" fmla="*/ 0 w 283475"/>
                <a:gd name="connsiteY4" fmla="*/ 34907 h 9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475" h="97126">
                  <a:moveTo>
                    <a:pt x="0" y="34907"/>
                  </a:moveTo>
                  <a:cubicBezTo>
                    <a:pt x="95481" y="50663"/>
                    <a:pt x="191475" y="67620"/>
                    <a:pt x="283476" y="97126"/>
                  </a:cubicBezTo>
                  <a:lnTo>
                    <a:pt x="250283" y="0"/>
                  </a:lnTo>
                  <a:cubicBezTo>
                    <a:pt x="183263" y="7544"/>
                    <a:pt x="118626" y="14830"/>
                    <a:pt x="840" y="28100"/>
                  </a:cubicBezTo>
                  <a:lnTo>
                    <a:pt x="0" y="34907"/>
                  </a:lnTo>
                  <a:close/>
                </a:path>
              </a:pathLst>
            </a:custGeom>
            <a:solidFill>
              <a:srgbClr val="2F5596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C34D2A88-0B3F-96AE-D241-AD2718E34BF9}"/>
                </a:ext>
              </a:extLst>
            </p:cNvPr>
            <p:cNvSpPr/>
            <p:nvPr/>
          </p:nvSpPr>
          <p:spPr>
            <a:xfrm>
              <a:off x="3671126" y="4169505"/>
              <a:ext cx="758905" cy="593239"/>
            </a:xfrm>
            <a:custGeom>
              <a:avLst/>
              <a:gdLst>
                <a:gd name="connsiteX0" fmla="*/ 569180 w 569179"/>
                <a:gd name="connsiteY0" fmla="*/ 0 h 444929"/>
                <a:gd name="connsiteX1" fmla="*/ 335031 w 569179"/>
                <a:gd name="connsiteY1" fmla="*/ 186829 h 444929"/>
                <a:gd name="connsiteX2" fmla="*/ 0 w 569179"/>
                <a:gd name="connsiteY2" fmla="*/ 283098 h 444929"/>
                <a:gd name="connsiteX3" fmla="*/ 346535 w 569179"/>
                <a:gd name="connsiteY3" fmla="*/ 444930 h 444929"/>
                <a:gd name="connsiteX4" fmla="*/ 410091 w 569179"/>
                <a:gd name="connsiteY4" fmla="*/ 219336 h 444929"/>
                <a:gd name="connsiteX5" fmla="*/ 410091 w 569179"/>
                <a:gd name="connsiteY5" fmla="*/ 219353 h 444929"/>
                <a:gd name="connsiteX6" fmla="*/ 569180 w 569179"/>
                <a:gd name="connsiteY6" fmla="*/ 0 h 444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9179" h="444929">
                  <a:moveTo>
                    <a:pt x="569180" y="0"/>
                  </a:moveTo>
                  <a:cubicBezTo>
                    <a:pt x="498697" y="72198"/>
                    <a:pt x="421201" y="137074"/>
                    <a:pt x="335031" y="186829"/>
                  </a:cubicBezTo>
                  <a:cubicBezTo>
                    <a:pt x="232486" y="246048"/>
                    <a:pt x="117032" y="283321"/>
                    <a:pt x="0" y="283098"/>
                  </a:cubicBezTo>
                  <a:cubicBezTo>
                    <a:pt x="119089" y="327229"/>
                    <a:pt x="241487" y="373572"/>
                    <a:pt x="346535" y="444930"/>
                  </a:cubicBezTo>
                  <a:lnTo>
                    <a:pt x="410091" y="219336"/>
                  </a:lnTo>
                  <a:lnTo>
                    <a:pt x="410091" y="219353"/>
                  </a:lnTo>
                  <a:cubicBezTo>
                    <a:pt x="478500" y="160357"/>
                    <a:pt x="533141" y="85142"/>
                    <a:pt x="569180" y="0"/>
                  </a:cubicBezTo>
                  <a:close/>
                </a:path>
              </a:pathLst>
            </a:custGeom>
            <a:solidFill>
              <a:srgbClr val="2F5596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86C7E991-171F-C616-F43D-D3DD8F269389}"/>
                </a:ext>
              </a:extLst>
            </p:cNvPr>
            <p:cNvSpPr/>
            <p:nvPr/>
          </p:nvSpPr>
          <p:spPr>
            <a:xfrm>
              <a:off x="3390953" y="3193634"/>
              <a:ext cx="447644" cy="916503"/>
            </a:xfrm>
            <a:custGeom>
              <a:avLst/>
              <a:gdLst>
                <a:gd name="connsiteX0" fmla="*/ 228097 w 335733"/>
                <a:gd name="connsiteY0" fmla="*/ 687377 h 687377"/>
                <a:gd name="connsiteX1" fmla="*/ 167798 w 335733"/>
                <a:gd name="connsiteY1" fmla="*/ 97315 h 687377"/>
                <a:gd name="connsiteX2" fmla="*/ 165278 w 335733"/>
                <a:gd name="connsiteY2" fmla="*/ 97589 h 687377"/>
                <a:gd name="connsiteX3" fmla="*/ 28632 w 335733"/>
                <a:gd name="connsiteY3" fmla="*/ 177073 h 687377"/>
                <a:gd name="connsiteX4" fmla="*/ 0 w 335733"/>
                <a:gd name="connsiteY4" fmla="*/ 109899 h 687377"/>
                <a:gd name="connsiteX5" fmla="*/ 171776 w 335733"/>
                <a:gd name="connsiteY5" fmla="*/ 10698 h 687377"/>
                <a:gd name="connsiteX6" fmla="*/ 266759 w 335733"/>
                <a:gd name="connsiteY6" fmla="*/ 0 h 687377"/>
                <a:gd name="connsiteX7" fmla="*/ 335733 w 335733"/>
                <a:gd name="connsiteY7" fmla="*/ 675239 h 68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733" h="687377">
                  <a:moveTo>
                    <a:pt x="228097" y="687377"/>
                  </a:moveTo>
                  <a:lnTo>
                    <a:pt x="167798" y="97315"/>
                  </a:lnTo>
                  <a:lnTo>
                    <a:pt x="165278" y="97589"/>
                  </a:lnTo>
                  <a:lnTo>
                    <a:pt x="28632" y="177073"/>
                  </a:lnTo>
                  <a:lnTo>
                    <a:pt x="0" y="109899"/>
                  </a:lnTo>
                  <a:lnTo>
                    <a:pt x="171776" y="10698"/>
                  </a:lnTo>
                  <a:lnTo>
                    <a:pt x="266759" y="0"/>
                  </a:lnTo>
                  <a:lnTo>
                    <a:pt x="335733" y="675239"/>
                  </a:ln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6B82C722-F6A7-7F24-41A9-55D8BC1878DC}"/>
                </a:ext>
              </a:extLst>
            </p:cNvPr>
            <p:cNvSpPr/>
            <p:nvPr/>
          </p:nvSpPr>
          <p:spPr>
            <a:xfrm>
              <a:off x="3385901" y="3189130"/>
              <a:ext cx="456993" cy="925509"/>
            </a:xfrm>
            <a:custGeom>
              <a:avLst/>
              <a:gdLst>
                <a:gd name="connsiteX0" fmla="*/ 229280 w 342745"/>
                <a:gd name="connsiteY0" fmla="*/ 694133 h 694132"/>
                <a:gd name="connsiteX1" fmla="*/ 169033 w 342745"/>
                <a:gd name="connsiteY1" fmla="*/ 104499 h 694132"/>
                <a:gd name="connsiteX2" fmla="*/ 31050 w 342745"/>
                <a:gd name="connsiteY2" fmla="*/ 184772 h 694132"/>
                <a:gd name="connsiteX3" fmla="*/ 0 w 342745"/>
                <a:gd name="connsiteY3" fmla="*/ 111957 h 694132"/>
                <a:gd name="connsiteX4" fmla="*/ 174656 w 342745"/>
                <a:gd name="connsiteY4" fmla="*/ 11093 h 694132"/>
                <a:gd name="connsiteX5" fmla="*/ 273137 w 342745"/>
                <a:gd name="connsiteY5" fmla="*/ 0 h 694132"/>
                <a:gd name="connsiteX6" fmla="*/ 342746 w 342745"/>
                <a:gd name="connsiteY6" fmla="*/ 681360 h 694132"/>
                <a:gd name="connsiteX7" fmla="*/ 229280 w 342745"/>
                <a:gd name="connsiteY7" fmla="*/ 694133 h 694132"/>
                <a:gd name="connsiteX8" fmla="*/ 174193 w 342745"/>
                <a:gd name="connsiteY8" fmla="*/ 97298 h 694132"/>
                <a:gd name="connsiteX9" fmla="*/ 234475 w 342745"/>
                <a:gd name="connsiteY9" fmla="*/ 687360 h 694132"/>
                <a:gd name="connsiteX10" fmla="*/ 336316 w 342745"/>
                <a:gd name="connsiteY10" fmla="*/ 675890 h 694132"/>
                <a:gd name="connsiteX11" fmla="*/ 267959 w 342745"/>
                <a:gd name="connsiteY11" fmla="*/ 6755 h 694132"/>
                <a:gd name="connsiteX12" fmla="*/ 176474 w 342745"/>
                <a:gd name="connsiteY12" fmla="*/ 17059 h 694132"/>
                <a:gd name="connsiteX13" fmla="*/ 7578 w 342745"/>
                <a:gd name="connsiteY13" fmla="*/ 114614 h 694132"/>
                <a:gd name="connsiteX14" fmla="*/ 33810 w 342745"/>
                <a:gd name="connsiteY14" fmla="*/ 176148 h 694132"/>
                <a:gd name="connsiteX15" fmla="*/ 168175 w 342745"/>
                <a:gd name="connsiteY15" fmla="*/ 97984 h 694132"/>
                <a:gd name="connsiteX16" fmla="*/ 174193 w 342745"/>
                <a:gd name="connsiteY16" fmla="*/ 97298 h 6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2745" h="694132">
                  <a:moveTo>
                    <a:pt x="229280" y="694133"/>
                  </a:moveTo>
                  <a:lnTo>
                    <a:pt x="169033" y="104499"/>
                  </a:lnTo>
                  <a:lnTo>
                    <a:pt x="31050" y="184772"/>
                  </a:lnTo>
                  <a:lnTo>
                    <a:pt x="0" y="111957"/>
                  </a:lnTo>
                  <a:lnTo>
                    <a:pt x="174656" y="11093"/>
                  </a:lnTo>
                  <a:lnTo>
                    <a:pt x="273137" y="0"/>
                  </a:lnTo>
                  <a:lnTo>
                    <a:pt x="342746" y="681360"/>
                  </a:lnTo>
                  <a:lnTo>
                    <a:pt x="229280" y="694133"/>
                  </a:lnTo>
                  <a:close/>
                  <a:moveTo>
                    <a:pt x="174193" y="97298"/>
                  </a:moveTo>
                  <a:lnTo>
                    <a:pt x="234475" y="687360"/>
                  </a:lnTo>
                  <a:lnTo>
                    <a:pt x="336316" y="675890"/>
                  </a:lnTo>
                  <a:lnTo>
                    <a:pt x="267959" y="6755"/>
                  </a:lnTo>
                  <a:lnTo>
                    <a:pt x="176474" y="17059"/>
                  </a:lnTo>
                  <a:lnTo>
                    <a:pt x="7578" y="114614"/>
                  </a:lnTo>
                  <a:lnTo>
                    <a:pt x="33810" y="176148"/>
                  </a:lnTo>
                  <a:lnTo>
                    <a:pt x="168175" y="97984"/>
                  </a:lnTo>
                  <a:lnTo>
                    <a:pt x="174193" y="97298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AD626B9B-B012-6F03-1BB9-44D9BEBDD0A6}"/>
              </a:ext>
            </a:extLst>
          </p:cNvPr>
          <p:cNvGrpSpPr/>
          <p:nvPr/>
        </p:nvGrpSpPr>
        <p:grpSpPr>
          <a:xfrm>
            <a:off x="1205131" y="1774993"/>
            <a:ext cx="4220473" cy="1404690"/>
            <a:chOff x="283598" y="1780031"/>
            <a:chExt cx="4220473" cy="1404690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C471EE93-5AFD-01B9-E024-8C3339C9B9EA}"/>
                </a:ext>
              </a:extLst>
            </p:cNvPr>
            <p:cNvSpPr txBox="1"/>
            <p:nvPr/>
          </p:nvSpPr>
          <p:spPr>
            <a:xfrm>
              <a:off x="283598" y="2190603"/>
              <a:ext cx="4220473" cy="9941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200</a:t>
              </a:r>
              <a:r>
                <a:rPr lang="zh-CN" altLang="en-US" sz="1000" dirty="0">
                  <a:sym typeface="HarmonyOS Sans SC Light" panose="00000400000000000000" pitchFamily="2" charset="-122"/>
                </a:rPr>
                <a:t>字以内，据统计每页幻灯片的最好控制在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5</a:t>
              </a:r>
              <a:r>
                <a:rPr lang="zh-CN" altLang="en-US" sz="1000" dirty="0">
                  <a:sym typeface="HarmonyOS Sans SC Light" panose="00000400000000000000" pitchFamily="2" charset="-122"/>
                </a:rPr>
                <a:t>分钟之内。此处添加详细文本描述，建议与标题相关并符合整体语言风格，语言描述尽量简洁生动。</a:t>
              </a:r>
              <a:endParaRPr lang="en-US" altLang="zh-CN" sz="1000" dirty="0">
                <a:sym typeface="HarmonyOS Sans SC Light" panose="00000400000000000000" pitchFamily="2" charset="-122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16785E5-2517-DA82-513F-B87AEF284070}"/>
                </a:ext>
              </a:extLst>
            </p:cNvPr>
            <p:cNvSpPr txBox="1"/>
            <p:nvPr/>
          </p:nvSpPr>
          <p:spPr>
            <a:xfrm>
              <a:off x="906032" y="1780031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E938684E-8AD1-E57D-1437-08E508C624FB}"/>
              </a:ext>
            </a:extLst>
          </p:cNvPr>
          <p:cNvSpPr/>
          <p:nvPr/>
        </p:nvSpPr>
        <p:spPr>
          <a:xfrm>
            <a:off x="1089591" y="1750285"/>
            <a:ext cx="2966425" cy="41762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F5596">
                  <a:alpha val="6000"/>
                </a:srgbClr>
              </a:gs>
              <a:gs pos="100000">
                <a:srgbClr val="2F5596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2BD335D-EB7B-0606-1670-D128FBA9AC76}"/>
              </a:ext>
            </a:extLst>
          </p:cNvPr>
          <p:cNvGrpSpPr/>
          <p:nvPr/>
        </p:nvGrpSpPr>
        <p:grpSpPr>
          <a:xfrm>
            <a:off x="1205131" y="3586701"/>
            <a:ext cx="4220473" cy="1404690"/>
            <a:chOff x="283598" y="1780031"/>
            <a:chExt cx="4220473" cy="1404690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E89383E3-5ACB-B8E0-F201-1E42B1E47159}"/>
                </a:ext>
              </a:extLst>
            </p:cNvPr>
            <p:cNvSpPr txBox="1"/>
            <p:nvPr/>
          </p:nvSpPr>
          <p:spPr>
            <a:xfrm>
              <a:off x="283598" y="2190603"/>
              <a:ext cx="4220473" cy="9941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200</a:t>
              </a:r>
              <a:r>
                <a:rPr lang="zh-CN" altLang="en-US" sz="1000" dirty="0">
                  <a:sym typeface="HarmonyOS Sans SC Light" panose="00000400000000000000" pitchFamily="2" charset="-122"/>
                </a:rPr>
                <a:t>字以内，据统计每页幻灯片的最好控制在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5</a:t>
              </a:r>
              <a:r>
                <a:rPr lang="zh-CN" altLang="en-US" sz="1000" dirty="0">
                  <a:sym typeface="HarmonyOS Sans SC Light" panose="00000400000000000000" pitchFamily="2" charset="-122"/>
                </a:rPr>
                <a:t>分钟之内。此处添加详细文本描述，建议与标题相关并符合整体语言风格，语言描述尽量简洁生动。</a:t>
              </a:r>
              <a:endParaRPr lang="en-US" altLang="zh-CN" sz="1000" dirty="0">
                <a:sym typeface="HarmonyOS Sans SC Light" panose="00000400000000000000" pitchFamily="2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B44B588F-3E43-C457-E3CF-17305009244C}"/>
                </a:ext>
              </a:extLst>
            </p:cNvPr>
            <p:cNvSpPr txBox="1"/>
            <p:nvPr/>
          </p:nvSpPr>
          <p:spPr>
            <a:xfrm>
              <a:off x="906032" y="1780031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86F5FFFE-65B0-C269-482A-38349D30FC05}"/>
              </a:ext>
            </a:extLst>
          </p:cNvPr>
          <p:cNvSpPr/>
          <p:nvPr/>
        </p:nvSpPr>
        <p:spPr>
          <a:xfrm>
            <a:off x="1089591" y="3561993"/>
            <a:ext cx="2966425" cy="41762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3689854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" name="矩形: 圆角 1840">
            <a:extLst>
              <a:ext uri="{FF2B5EF4-FFF2-40B4-BE49-F238E27FC236}">
                <a16:creationId xmlns:a16="http://schemas.microsoft.com/office/drawing/2014/main" id="{A950144D-9479-A6AA-CF89-420B6199BEBE}"/>
              </a:ext>
            </a:extLst>
          </p:cNvPr>
          <p:cNvSpPr/>
          <p:nvPr/>
        </p:nvSpPr>
        <p:spPr>
          <a:xfrm>
            <a:off x="1679509" y="2698083"/>
            <a:ext cx="5856651" cy="4159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39" name="任意多边形: 形状 1838">
            <a:extLst>
              <a:ext uri="{FF2B5EF4-FFF2-40B4-BE49-F238E27FC236}">
                <a16:creationId xmlns:a16="http://schemas.microsoft.com/office/drawing/2014/main" id="{2DE11847-53F0-9C2B-0A33-B14A6C1837EB}"/>
              </a:ext>
            </a:extLst>
          </p:cNvPr>
          <p:cNvSpPr/>
          <p:nvPr/>
        </p:nvSpPr>
        <p:spPr>
          <a:xfrm flipH="1">
            <a:off x="0" y="4118532"/>
            <a:ext cx="6159448" cy="3002600"/>
          </a:xfrm>
          <a:custGeom>
            <a:avLst/>
            <a:gdLst>
              <a:gd name="connsiteX0" fmla="*/ 3512413 w 4619586"/>
              <a:gd name="connsiteY0" fmla="*/ 0 h 2251950"/>
              <a:gd name="connsiteX1" fmla="*/ 3492644 w 4619586"/>
              <a:gd name="connsiteY1" fmla="*/ 0 h 2251950"/>
              <a:gd name="connsiteX2" fmla="*/ 3492644 w 4619586"/>
              <a:gd name="connsiteY2" fmla="*/ 46874 h 2251950"/>
              <a:gd name="connsiteX3" fmla="*/ 3477839 w 4619586"/>
              <a:gd name="connsiteY3" fmla="*/ 46874 h 2251950"/>
              <a:gd name="connsiteX4" fmla="*/ 3477839 w 4619586"/>
              <a:gd name="connsiteY4" fmla="*/ 58779 h 2251950"/>
              <a:gd name="connsiteX5" fmla="*/ 3452800 w 4619586"/>
              <a:gd name="connsiteY5" fmla="*/ 58779 h 2251950"/>
              <a:gd name="connsiteX6" fmla="*/ 3452800 w 4619586"/>
              <a:gd name="connsiteY6" fmla="*/ 28555 h 2251950"/>
              <a:gd name="connsiteX7" fmla="*/ 3429429 w 4619586"/>
              <a:gd name="connsiteY7" fmla="*/ 28555 h 2251950"/>
              <a:gd name="connsiteX8" fmla="*/ 3429429 w 4619586"/>
              <a:gd name="connsiteY8" fmla="*/ 58779 h 2251950"/>
              <a:gd name="connsiteX9" fmla="*/ 3422707 w 4619586"/>
              <a:gd name="connsiteY9" fmla="*/ 58779 h 2251950"/>
              <a:gd name="connsiteX10" fmla="*/ 3422707 w 4619586"/>
              <a:gd name="connsiteY10" fmla="*/ 103764 h 2251950"/>
              <a:gd name="connsiteX11" fmla="*/ 3397096 w 4619586"/>
              <a:gd name="connsiteY11" fmla="*/ 103764 h 2251950"/>
              <a:gd name="connsiteX12" fmla="*/ 3397096 w 4619586"/>
              <a:gd name="connsiteY12" fmla="*/ 364226 h 2251950"/>
              <a:gd name="connsiteX13" fmla="*/ 3304447 w 4619586"/>
              <a:gd name="connsiteY13" fmla="*/ 364226 h 2251950"/>
              <a:gd name="connsiteX14" fmla="*/ 3304447 w 4619586"/>
              <a:gd name="connsiteY14" fmla="*/ 670816 h 2251950"/>
              <a:gd name="connsiteX15" fmla="*/ 3287314 w 4619586"/>
              <a:gd name="connsiteY15" fmla="*/ 670816 h 2251950"/>
              <a:gd name="connsiteX16" fmla="*/ 3287314 w 4619586"/>
              <a:gd name="connsiteY16" fmla="*/ 364226 h 2251950"/>
              <a:gd name="connsiteX17" fmla="*/ 3265612 w 4619586"/>
              <a:gd name="connsiteY17" fmla="*/ 364226 h 2251950"/>
              <a:gd name="connsiteX18" fmla="*/ 3265612 w 4619586"/>
              <a:gd name="connsiteY18" fmla="*/ 335803 h 2251950"/>
              <a:gd name="connsiteX19" fmla="*/ 3246635 w 4619586"/>
              <a:gd name="connsiteY19" fmla="*/ 335803 h 2251950"/>
              <a:gd name="connsiteX20" fmla="*/ 3246679 w 4619586"/>
              <a:gd name="connsiteY20" fmla="*/ 335408 h 2251950"/>
              <a:gd name="connsiteX21" fmla="*/ 3210656 w 4619586"/>
              <a:gd name="connsiteY21" fmla="*/ 313575 h 2251950"/>
              <a:gd name="connsiteX22" fmla="*/ 3174633 w 4619586"/>
              <a:gd name="connsiteY22" fmla="*/ 335408 h 2251950"/>
              <a:gd name="connsiteX23" fmla="*/ 3174677 w 4619586"/>
              <a:gd name="connsiteY23" fmla="*/ 335803 h 2251950"/>
              <a:gd name="connsiteX24" fmla="*/ 3163123 w 4619586"/>
              <a:gd name="connsiteY24" fmla="*/ 335803 h 2251950"/>
              <a:gd name="connsiteX25" fmla="*/ 3163123 w 4619586"/>
              <a:gd name="connsiteY25" fmla="*/ 364226 h 2251950"/>
              <a:gd name="connsiteX26" fmla="*/ 3125562 w 4619586"/>
              <a:gd name="connsiteY26" fmla="*/ 364226 h 2251950"/>
              <a:gd name="connsiteX27" fmla="*/ 3125562 w 4619586"/>
              <a:gd name="connsiteY27" fmla="*/ 618539 h 2251950"/>
              <a:gd name="connsiteX28" fmla="*/ 3113350 w 4619586"/>
              <a:gd name="connsiteY28" fmla="*/ 618539 h 2251950"/>
              <a:gd name="connsiteX29" fmla="*/ 3113350 w 4619586"/>
              <a:gd name="connsiteY29" fmla="*/ 733329 h 2251950"/>
              <a:gd name="connsiteX30" fmla="*/ 3105442 w 4619586"/>
              <a:gd name="connsiteY30" fmla="*/ 733329 h 2251950"/>
              <a:gd name="connsiteX31" fmla="*/ 3105442 w 4619586"/>
              <a:gd name="connsiteY31" fmla="*/ 618539 h 2251950"/>
              <a:gd name="connsiteX32" fmla="*/ 3036780 w 4619586"/>
              <a:gd name="connsiteY32" fmla="*/ 618539 h 2251950"/>
              <a:gd name="connsiteX33" fmla="*/ 3036780 w 4619586"/>
              <a:gd name="connsiteY33" fmla="*/ 432889 h 2251950"/>
              <a:gd name="connsiteX34" fmla="*/ 3019691 w 4619586"/>
              <a:gd name="connsiteY34" fmla="*/ 432889 h 2251950"/>
              <a:gd name="connsiteX35" fmla="*/ 3019691 w 4619586"/>
              <a:gd name="connsiteY35" fmla="*/ 379602 h 2251950"/>
              <a:gd name="connsiteX36" fmla="*/ 2993332 w 4619586"/>
              <a:gd name="connsiteY36" fmla="*/ 379602 h 2251950"/>
              <a:gd name="connsiteX37" fmla="*/ 2993332 w 4619586"/>
              <a:gd name="connsiteY37" fmla="*/ 314497 h 2251950"/>
              <a:gd name="connsiteX38" fmla="*/ 2993113 w 4619586"/>
              <a:gd name="connsiteY38" fmla="*/ 314497 h 2251950"/>
              <a:gd name="connsiteX39" fmla="*/ 2992542 w 4619586"/>
              <a:gd name="connsiteY39" fmla="*/ 282780 h 2251950"/>
              <a:gd name="connsiteX40" fmla="*/ 2932357 w 4619586"/>
              <a:gd name="connsiteY40" fmla="*/ 314497 h 2251950"/>
              <a:gd name="connsiteX41" fmla="*/ 2932577 w 4619586"/>
              <a:gd name="connsiteY41" fmla="*/ 314497 h 2251950"/>
              <a:gd name="connsiteX42" fmla="*/ 2932577 w 4619586"/>
              <a:gd name="connsiteY42" fmla="*/ 432889 h 2251950"/>
              <a:gd name="connsiteX43" fmla="*/ 2924054 w 4619586"/>
              <a:gd name="connsiteY43" fmla="*/ 432889 h 2251950"/>
              <a:gd name="connsiteX44" fmla="*/ 2924054 w 4619586"/>
              <a:gd name="connsiteY44" fmla="*/ 819564 h 2251950"/>
              <a:gd name="connsiteX45" fmla="*/ 2905296 w 4619586"/>
              <a:gd name="connsiteY45" fmla="*/ 819564 h 2251950"/>
              <a:gd name="connsiteX46" fmla="*/ 2905296 w 4619586"/>
              <a:gd name="connsiteY46" fmla="*/ 239904 h 2251950"/>
              <a:gd name="connsiteX47" fmla="*/ 2879465 w 4619586"/>
              <a:gd name="connsiteY47" fmla="*/ 239904 h 2251950"/>
              <a:gd name="connsiteX48" fmla="*/ 2879465 w 4619586"/>
              <a:gd name="connsiteY48" fmla="*/ 170757 h 2251950"/>
              <a:gd name="connsiteX49" fmla="*/ 2788090 w 4619586"/>
              <a:gd name="connsiteY49" fmla="*/ 239904 h 2251950"/>
              <a:gd name="connsiteX50" fmla="*/ 2760853 w 4619586"/>
              <a:gd name="connsiteY50" fmla="*/ 239904 h 2251950"/>
              <a:gd name="connsiteX51" fmla="*/ 2760853 w 4619586"/>
              <a:gd name="connsiteY51" fmla="*/ 205286 h 2251950"/>
              <a:gd name="connsiteX52" fmla="*/ 2661571 w 4619586"/>
              <a:gd name="connsiteY52" fmla="*/ 205286 h 2251950"/>
              <a:gd name="connsiteX53" fmla="*/ 2661571 w 4619586"/>
              <a:gd name="connsiteY53" fmla="*/ 239904 h 2251950"/>
              <a:gd name="connsiteX54" fmla="*/ 2643998 w 4619586"/>
              <a:gd name="connsiteY54" fmla="*/ 239904 h 2251950"/>
              <a:gd name="connsiteX55" fmla="*/ 2643998 w 4619586"/>
              <a:gd name="connsiteY55" fmla="*/ 488286 h 2251950"/>
              <a:gd name="connsiteX56" fmla="*/ 2634993 w 4619586"/>
              <a:gd name="connsiteY56" fmla="*/ 488286 h 2251950"/>
              <a:gd name="connsiteX57" fmla="*/ 2634993 w 4619586"/>
              <a:gd name="connsiteY57" fmla="*/ 652497 h 2251950"/>
              <a:gd name="connsiteX58" fmla="*/ 2628403 w 4619586"/>
              <a:gd name="connsiteY58" fmla="*/ 652497 h 2251950"/>
              <a:gd name="connsiteX59" fmla="*/ 2628403 w 4619586"/>
              <a:gd name="connsiteY59" fmla="*/ 488286 h 2251950"/>
              <a:gd name="connsiteX60" fmla="*/ 2580739 w 4619586"/>
              <a:gd name="connsiteY60" fmla="*/ 488286 h 2251950"/>
              <a:gd name="connsiteX61" fmla="*/ 2580739 w 4619586"/>
              <a:gd name="connsiteY61" fmla="*/ 447606 h 2251950"/>
              <a:gd name="connsiteX62" fmla="*/ 2570723 w 4619586"/>
              <a:gd name="connsiteY62" fmla="*/ 436008 h 2251950"/>
              <a:gd name="connsiteX63" fmla="*/ 2558335 w 4619586"/>
              <a:gd name="connsiteY63" fmla="*/ 436008 h 2251950"/>
              <a:gd name="connsiteX64" fmla="*/ 2558335 w 4619586"/>
              <a:gd name="connsiteY64" fmla="*/ 406444 h 2251950"/>
              <a:gd name="connsiteX65" fmla="*/ 2548319 w 4619586"/>
              <a:gd name="connsiteY65" fmla="*/ 394846 h 2251950"/>
              <a:gd name="connsiteX66" fmla="*/ 2519632 w 4619586"/>
              <a:gd name="connsiteY66" fmla="*/ 394846 h 2251950"/>
              <a:gd name="connsiteX67" fmla="*/ 2509616 w 4619586"/>
              <a:gd name="connsiteY67" fmla="*/ 406444 h 2251950"/>
              <a:gd name="connsiteX68" fmla="*/ 2509616 w 4619586"/>
              <a:gd name="connsiteY68" fmla="*/ 436008 h 2251950"/>
              <a:gd name="connsiteX69" fmla="*/ 2419515 w 4619586"/>
              <a:gd name="connsiteY69" fmla="*/ 436008 h 2251950"/>
              <a:gd name="connsiteX70" fmla="*/ 2409498 w 4619586"/>
              <a:gd name="connsiteY70" fmla="*/ 447606 h 2251950"/>
              <a:gd name="connsiteX71" fmla="*/ 2409498 w 4619586"/>
              <a:gd name="connsiteY71" fmla="*/ 488286 h 2251950"/>
              <a:gd name="connsiteX72" fmla="*/ 2344394 w 4619586"/>
              <a:gd name="connsiteY72" fmla="*/ 488286 h 2251950"/>
              <a:gd name="connsiteX73" fmla="*/ 2344394 w 4619586"/>
              <a:gd name="connsiteY73" fmla="*/ 520487 h 2251950"/>
              <a:gd name="connsiteX74" fmla="*/ 2324099 w 4619586"/>
              <a:gd name="connsiteY74" fmla="*/ 520487 h 2251950"/>
              <a:gd name="connsiteX75" fmla="*/ 2324099 w 4619586"/>
              <a:gd name="connsiteY75" fmla="*/ 737854 h 2251950"/>
              <a:gd name="connsiteX76" fmla="*/ 2313555 w 4619586"/>
              <a:gd name="connsiteY76" fmla="*/ 737854 h 2251950"/>
              <a:gd name="connsiteX77" fmla="*/ 2313555 w 4619586"/>
              <a:gd name="connsiteY77" fmla="*/ 520487 h 2251950"/>
              <a:gd name="connsiteX78" fmla="*/ 2296203 w 4619586"/>
              <a:gd name="connsiteY78" fmla="*/ 520487 h 2251950"/>
              <a:gd name="connsiteX79" fmla="*/ 2296203 w 4619586"/>
              <a:gd name="connsiteY79" fmla="*/ 491932 h 2251950"/>
              <a:gd name="connsiteX80" fmla="*/ 2286538 w 4619586"/>
              <a:gd name="connsiteY80" fmla="*/ 491932 h 2251950"/>
              <a:gd name="connsiteX81" fmla="*/ 2286538 w 4619586"/>
              <a:gd name="connsiteY81" fmla="*/ 460434 h 2251950"/>
              <a:gd name="connsiteX82" fmla="*/ 2232943 w 4619586"/>
              <a:gd name="connsiteY82" fmla="*/ 460434 h 2251950"/>
              <a:gd name="connsiteX83" fmla="*/ 2232943 w 4619586"/>
              <a:gd name="connsiteY83" fmla="*/ 491932 h 2251950"/>
              <a:gd name="connsiteX84" fmla="*/ 2199775 w 4619586"/>
              <a:gd name="connsiteY84" fmla="*/ 491932 h 2251950"/>
              <a:gd name="connsiteX85" fmla="*/ 2199775 w 4619586"/>
              <a:gd name="connsiteY85" fmla="*/ 475765 h 2251950"/>
              <a:gd name="connsiteX86" fmla="*/ 2164631 w 4619586"/>
              <a:gd name="connsiteY86" fmla="*/ 475765 h 2251950"/>
              <a:gd name="connsiteX87" fmla="*/ 2164631 w 4619586"/>
              <a:gd name="connsiteY87" fmla="*/ 491932 h 2251950"/>
              <a:gd name="connsiteX88" fmla="*/ 2149475 w 4619586"/>
              <a:gd name="connsiteY88" fmla="*/ 491932 h 2251950"/>
              <a:gd name="connsiteX89" fmla="*/ 2149475 w 4619586"/>
              <a:gd name="connsiteY89" fmla="*/ 520487 h 2251950"/>
              <a:gd name="connsiteX90" fmla="*/ 2121536 w 4619586"/>
              <a:gd name="connsiteY90" fmla="*/ 520487 h 2251950"/>
              <a:gd name="connsiteX91" fmla="*/ 2121536 w 4619586"/>
              <a:gd name="connsiteY91" fmla="*/ 819564 h 2251950"/>
              <a:gd name="connsiteX92" fmla="*/ 2098473 w 4619586"/>
              <a:gd name="connsiteY92" fmla="*/ 819564 h 2251950"/>
              <a:gd name="connsiteX93" fmla="*/ 2098473 w 4619586"/>
              <a:gd name="connsiteY93" fmla="*/ 314497 h 2251950"/>
              <a:gd name="connsiteX94" fmla="*/ 2068204 w 4619586"/>
              <a:gd name="connsiteY94" fmla="*/ 314497 h 2251950"/>
              <a:gd name="connsiteX95" fmla="*/ 2068204 w 4619586"/>
              <a:gd name="connsiteY95" fmla="*/ 298814 h 2251950"/>
              <a:gd name="connsiteX96" fmla="*/ 2050764 w 4619586"/>
              <a:gd name="connsiteY96" fmla="*/ 298814 h 2251950"/>
              <a:gd name="connsiteX97" fmla="*/ 2050764 w 4619586"/>
              <a:gd name="connsiteY97" fmla="*/ 253082 h 2251950"/>
              <a:gd name="connsiteX98" fmla="*/ 2047776 w 4619586"/>
              <a:gd name="connsiteY98" fmla="*/ 253082 h 2251950"/>
              <a:gd name="connsiteX99" fmla="*/ 2047776 w 4619586"/>
              <a:gd name="connsiteY99" fmla="*/ 298814 h 2251950"/>
              <a:gd name="connsiteX100" fmla="*/ 2033280 w 4619586"/>
              <a:gd name="connsiteY100" fmla="*/ 298814 h 2251950"/>
              <a:gd name="connsiteX101" fmla="*/ 2033280 w 4619586"/>
              <a:gd name="connsiteY101" fmla="*/ 314497 h 2251950"/>
              <a:gd name="connsiteX102" fmla="*/ 2017816 w 4619586"/>
              <a:gd name="connsiteY102" fmla="*/ 314497 h 2251950"/>
              <a:gd name="connsiteX103" fmla="*/ 2017816 w 4619586"/>
              <a:gd name="connsiteY103" fmla="*/ 219784 h 2251950"/>
              <a:gd name="connsiteX104" fmla="*/ 1975556 w 4619586"/>
              <a:gd name="connsiteY104" fmla="*/ 219784 h 2251950"/>
              <a:gd name="connsiteX105" fmla="*/ 1975556 w 4619586"/>
              <a:gd name="connsiteY105" fmla="*/ 125070 h 2251950"/>
              <a:gd name="connsiteX106" fmla="*/ 1768073 w 4619586"/>
              <a:gd name="connsiteY106" fmla="*/ 125070 h 2251950"/>
              <a:gd name="connsiteX107" fmla="*/ 1768073 w 4619586"/>
              <a:gd name="connsiteY107" fmla="*/ 819521 h 2251950"/>
              <a:gd name="connsiteX108" fmla="*/ 1741188 w 4619586"/>
              <a:gd name="connsiteY108" fmla="*/ 819521 h 2251950"/>
              <a:gd name="connsiteX109" fmla="*/ 1741188 w 4619586"/>
              <a:gd name="connsiteY109" fmla="*/ 335803 h 2251950"/>
              <a:gd name="connsiteX110" fmla="*/ 1734158 w 4619586"/>
              <a:gd name="connsiteY110" fmla="*/ 335803 h 2251950"/>
              <a:gd name="connsiteX111" fmla="*/ 1734158 w 4619586"/>
              <a:gd name="connsiteY111" fmla="*/ 286338 h 2251950"/>
              <a:gd name="connsiteX112" fmla="*/ 1688691 w 4619586"/>
              <a:gd name="connsiteY112" fmla="*/ 313267 h 2251950"/>
              <a:gd name="connsiteX113" fmla="*/ 1688691 w 4619586"/>
              <a:gd name="connsiteY113" fmla="*/ 335803 h 2251950"/>
              <a:gd name="connsiteX114" fmla="*/ 1684078 w 4619586"/>
              <a:gd name="connsiteY114" fmla="*/ 335803 h 2251950"/>
              <a:gd name="connsiteX115" fmla="*/ 1684078 w 4619586"/>
              <a:gd name="connsiteY115" fmla="*/ 327018 h 2251950"/>
              <a:gd name="connsiteX116" fmla="*/ 1631362 w 4619586"/>
              <a:gd name="connsiteY116" fmla="*/ 327018 h 2251950"/>
              <a:gd name="connsiteX117" fmla="*/ 1631362 w 4619586"/>
              <a:gd name="connsiteY117" fmla="*/ 335803 h 2251950"/>
              <a:gd name="connsiteX118" fmla="*/ 1611153 w 4619586"/>
              <a:gd name="connsiteY118" fmla="*/ 335803 h 2251950"/>
              <a:gd name="connsiteX119" fmla="*/ 1611153 w 4619586"/>
              <a:gd name="connsiteY119" fmla="*/ 654034 h 2251950"/>
              <a:gd name="connsiteX120" fmla="*/ 1596657 w 4619586"/>
              <a:gd name="connsiteY120" fmla="*/ 654034 h 2251950"/>
              <a:gd name="connsiteX121" fmla="*/ 1596657 w 4619586"/>
              <a:gd name="connsiteY121" fmla="*/ 568459 h 2251950"/>
              <a:gd name="connsiteX122" fmla="*/ 1529839 w 4619586"/>
              <a:gd name="connsiteY122" fmla="*/ 568459 h 2251950"/>
              <a:gd name="connsiteX123" fmla="*/ 1529839 w 4619586"/>
              <a:gd name="connsiteY123" fmla="*/ 593675 h 2251950"/>
              <a:gd name="connsiteX124" fmla="*/ 1410744 w 4619586"/>
              <a:gd name="connsiteY124" fmla="*/ 593675 h 2251950"/>
              <a:gd name="connsiteX125" fmla="*/ 1410744 w 4619586"/>
              <a:gd name="connsiteY125" fmla="*/ 819564 h 2251950"/>
              <a:gd name="connsiteX126" fmla="*/ 1349285 w 4619586"/>
              <a:gd name="connsiteY126" fmla="*/ 819564 h 2251950"/>
              <a:gd name="connsiteX127" fmla="*/ 1349285 w 4619586"/>
              <a:gd name="connsiteY127" fmla="*/ 498960 h 2251950"/>
              <a:gd name="connsiteX128" fmla="*/ 1282423 w 4619586"/>
              <a:gd name="connsiteY128" fmla="*/ 498960 h 2251950"/>
              <a:gd name="connsiteX129" fmla="*/ 1282423 w 4619586"/>
              <a:gd name="connsiteY129" fmla="*/ 469528 h 2251950"/>
              <a:gd name="connsiteX130" fmla="*/ 1168732 w 4619586"/>
              <a:gd name="connsiteY130" fmla="*/ 469528 h 2251950"/>
              <a:gd name="connsiteX131" fmla="*/ 1168732 w 4619586"/>
              <a:gd name="connsiteY131" fmla="*/ 498960 h 2251950"/>
              <a:gd name="connsiteX132" fmla="*/ 1107273 w 4619586"/>
              <a:gd name="connsiteY132" fmla="*/ 498960 h 2251950"/>
              <a:gd name="connsiteX133" fmla="*/ 1107273 w 4619586"/>
              <a:gd name="connsiteY133" fmla="*/ 819564 h 2251950"/>
              <a:gd name="connsiteX134" fmla="*/ 1053327 w 4619586"/>
              <a:gd name="connsiteY134" fmla="*/ 819564 h 2251950"/>
              <a:gd name="connsiteX135" fmla="*/ 1053327 w 4619586"/>
              <a:gd name="connsiteY135" fmla="*/ 546318 h 2251950"/>
              <a:gd name="connsiteX136" fmla="*/ 1011065 w 4619586"/>
              <a:gd name="connsiteY136" fmla="*/ 546318 h 2251950"/>
              <a:gd name="connsiteX137" fmla="*/ 1011065 w 4619586"/>
              <a:gd name="connsiteY137" fmla="*/ 539816 h 2251950"/>
              <a:gd name="connsiteX138" fmla="*/ 903480 w 4619586"/>
              <a:gd name="connsiteY138" fmla="*/ 539816 h 2251950"/>
              <a:gd name="connsiteX139" fmla="*/ 903480 w 4619586"/>
              <a:gd name="connsiteY139" fmla="*/ 546318 h 2251950"/>
              <a:gd name="connsiteX140" fmla="*/ 845844 w 4619586"/>
              <a:gd name="connsiteY140" fmla="*/ 546318 h 2251950"/>
              <a:gd name="connsiteX141" fmla="*/ 845844 w 4619586"/>
              <a:gd name="connsiteY141" fmla="*/ 819564 h 2251950"/>
              <a:gd name="connsiteX142" fmla="*/ 833587 w 4619586"/>
              <a:gd name="connsiteY142" fmla="*/ 819564 h 2251950"/>
              <a:gd name="connsiteX143" fmla="*/ 833587 w 4619586"/>
              <a:gd name="connsiteY143" fmla="*/ 618978 h 2251950"/>
              <a:gd name="connsiteX144" fmla="*/ 794050 w 4619586"/>
              <a:gd name="connsiteY144" fmla="*/ 646435 h 2251950"/>
              <a:gd name="connsiteX145" fmla="*/ 794050 w 4619586"/>
              <a:gd name="connsiteY145" fmla="*/ 819608 h 2251950"/>
              <a:gd name="connsiteX146" fmla="*/ 780871 w 4619586"/>
              <a:gd name="connsiteY146" fmla="*/ 819608 h 2251950"/>
              <a:gd name="connsiteX147" fmla="*/ 780871 w 4619586"/>
              <a:gd name="connsiteY147" fmla="*/ 779104 h 2251950"/>
              <a:gd name="connsiteX148" fmla="*/ 697843 w 4619586"/>
              <a:gd name="connsiteY148" fmla="*/ 779104 h 2251950"/>
              <a:gd name="connsiteX149" fmla="*/ 697843 w 4619586"/>
              <a:gd name="connsiteY149" fmla="*/ 819608 h 2251950"/>
              <a:gd name="connsiteX150" fmla="*/ 661820 w 4619586"/>
              <a:gd name="connsiteY150" fmla="*/ 819608 h 2251950"/>
              <a:gd name="connsiteX151" fmla="*/ 661820 w 4619586"/>
              <a:gd name="connsiteY151" fmla="*/ 870260 h 2251950"/>
              <a:gd name="connsiteX152" fmla="*/ 551643 w 4619586"/>
              <a:gd name="connsiteY152" fmla="*/ 870260 h 2251950"/>
              <a:gd name="connsiteX153" fmla="*/ 0 w 4619586"/>
              <a:gd name="connsiteY153" fmla="*/ 2251950 h 2251950"/>
              <a:gd name="connsiteX154" fmla="*/ 4619586 w 4619586"/>
              <a:gd name="connsiteY154" fmla="*/ 2251950 h 2251950"/>
              <a:gd name="connsiteX155" fmla="*/ 4619586 w 4619586"/>
              <a:gd name="connsiteY155" fmla="*/ 870260 h 2251950"/>
              <a:gd name="connsiteX156" fmla="*/ 4435125 w 4619586"/>
              <a:gd name="connsiteY156" fmla="*/ 870260 h 2251950"/>
              <a:gd name="connsiteX157" fmla="*/ 4435125 w 4619586"/>
              <a:gd name="connsiteY157" fmla="*/ 870216 h 2251950"/>
              <a:gd name="connsiteX158" fmla="*/ 4435125 w 4619586"/>
              <a:gd name="connsiteY158" fmla="*/ 819564 h 2251950"/>
              <a:gd name="connsiteX159" fmla="*/ 4397872 w 4619586"/>
              <a:gd name="connsiteY159" fmla="*/ 819564 h 2251950"/>
              <a:gd name="connsiteX160" fmla="*/ 4397872 w 4619586"/>
              <a:gd name="connsiteY160" fmla="*/ 520487 h 2251950"/>
              <a:gd name="connsiteX161" fmla="*/ 4284664 w 4619586"/>
              <a:gd name="connsiteY161" fmla="*/ 520487 h 2251950"/>
              <a:gd name="connsiteX162" fmla="*/ 4284664 w 4619586"/>
              <a:gd name="connsiteY162" fmla="*/ 398712 h 2251950"/>
              <a:gd name="connsiteX163" fmla="*/ 4262962 w 4619586"/>
              <a:gd name="connsiteY163" fmla="*/ 398712 h 2251950"/>
              <a:gd name="connsiteX164" fmla="*/ 4262962 w 4619586"/>
              <a:gd name="connsiteY164" fmla="*/ 238718 h 2251950"/>
              <a:gd name="connsiteX165" fmla="*/ 4251013 w 4619586"/>
              <a:gd name="connsiteY165" fmla="*/ 238718 h 2251950"/>
              <a:gd name="connsiteX166" fmla="*/ 4251013 w 4619586"/>
              <a:gd name="connsiteY166" fmla="*/ 222024 h 2251950"/>
              <a:gd name="connsiteX167" fmla="*/ 4253517 w 4619586"/>
              <a:gd name="connsiteY167" fmla="*/ 218949 h 2251950"/>
              <a:gd name="connsiteX168" fmla="*/ 4253517 w 4619586"/>
              <a:gd name="connsiteY168" fmla="*/ 216489 h 2251950"/>
              <a:gd name="connsiteX169" fmla="*/ 4250837 w 4619586"/>
              <a:gd name="connsiteY169" fmla="*/ 213413 h 2251950"/>
              <a:gd name="connsiteX170" fmla="*/ 4243413 w 4619586"/>
              <a:gd name="connsiteY170" fmla="*/ 213413 h 2251950"/>
              <a:gd name="connsiteX171" fmla="*/ 4243413 w 4619586"/>
              <a:gd name="connsiteY171" fmla="*/ 206912 h 2251950"/>
              <a:gd name="connsiteX172" fmla="*/ 4240909 w 4619586"/>
              <a:gd name="connsiteY172" fmla="*/ 204013 h 2251950"/>
              <a:gd name="connsiteX173" fmla="*/ 4219691 w 4619586"/>
              <a:gd name="connsiteY173" fmla="*/ 204013 h 2251950"/>
              <a:gd name="connsiteX174" fmla="*/ 4219691 w 4619586"/>
              <a:gd name="connsiteY174" fmla="*/ 159599 h 2251950"/>
              <a:gd name="connsiteX175" fmla="*/ 4219207 w 4619586"/>
              <a:gd name="connsiteY175" fmla="*/ 159072 h 2251950"/>
              <a:gd name="connsiteX176" fmla="*/ 4218856 w 4619586"/>
              <a:gd name="connsiteY176" fmla="*/ 159072 h 2251950"/>
              <a:gd name="connsiteX177" fmla="*/ 4218372 w 4619586"/>
              <a:gd name="connsiteY177" fmla="*/ 159599 h 2251950"/>
              <a:gd name="connsiteX178" fmla="*/ 4218372 w 4619586"/>
              <a:gd name="connsiteY178" fmla="*/ 204013 h 2251950"/>
              <a:gd name="connsiteX179" fmla="*/ 4198472 w 4619586"/>
              <a:gd name="connsiteY179" fmla="*/ 204013 h 2251950"/>
              <a:gd name="connsiteX180" fmla="*/ 4195968 w 4619586"/>
              <a:gd name="connsiteY180" fmla="*/ 206912 h 2251950"/>
              <a:gd name="connsiteX181" fmla="*/ 4195968 w 4619586"/>
              <a:gd name="connsiteY181" fmla="*/ 213413 h 2251950"/>
              <a:gd name="connsiteX182" fmla="*/ 4185909 w 4619586"/>
              <a:gd name="connsiteY182" fmla="*/ 213413 h 2251950"/>
              <a:gd name="connsiteX183" fmla="*/ 4183228 w 4619586"/>
              <a:gd name="connsiteY183" fmla="*/ 216489 h 2251950"/>
              <a:gd name="connsiteX184" fmla="*/ 4183228 w 4619586"/>
              <a:gd name="connsiteY184" fmla="*/ 218949 h 2251950"/>
              <a:gd name="connsiteX185" fmla="*/ 4185909 w 4619586"/>
              <a:gd name="connsiteY185" fmla="*/ 222024 h 2251950"/>
              <a:gd name="connsiteX186" fmla="*/ 4186699 w 4619586"/>
              <a:gd name="connsiteY186" fmla="*/ 222024 h 2251950"/>
              <a:gd name="connsiteX187" fmla="*/ 4186699 w 4619586"/>
              <a:gd name="connsiteY187" fmla="*/ 238674 h 2251950"/>
              <a:gd name="connsiteX188" fmla="*/ 4136575 w 4619586"/>
              <a:gd name="connsiteY188" fmla="*/ 238674 h 2251950"/>
              <a:gd name="connsiteX189" fmla="*/ 4136575 w 4619586"/>
              <a:gd name="connsiteY189" fmla="*/ 398668 h 2251950"/>
              <a:gd name="connsiteX190" fmla="*/ 4088691 w 4619586"/>
              <a:gd name="connsiteY190" fmla="*/ 398668 h 2251950"/>
              <a:gd name="connsiteX191" fmla="*/ 4088691 w 4619586"/>
              <a:gd name="connsiteY191" fmla="*/ 451779 h 2251950"/>
              <a:gd name="connsiteX192" fmla="*/ 4014756 w 4619586"/>
              <a:gd name="connsiteY192" fmla="*/ 451779 h 2251950"/>
              <a:gd name="connsiteX193" fmla="*/ 4014756 w 4619586"/>
              <a:gd name="connsiteY193" fmla="*/ 654474 h 2251950"/>
              <a:gd name="connsiteX194" fmla="*/ 4005970 w 4619586"/>
              <a:gd name="connsiteY194" fmla="*/ 654474 h 2251950"/>
              <a:gd name="connsiteX195" fmla="*/ 4005970 w 4619586"/>
              <a:gd name="connsiteY195" fmla="*/ 723577 h 2251950"/>
              <a:gd name="connsiteX196" fmla="*/ 3994547 w 4619586"/>
              <a:gd name="connsiteY196" fmla="*/ 723577 h 2251950"/>
              <a:gd name="connsiteX197" fmla="*/ 3994547 w 4619586"/>
              <a:gd name="connsiteY197" fmla="*/ 520399 h 2251950"/>
              <a:gd name="connsiteX198" fmla="*/ 3973242 w 4619586"/>
              <a:gd name="connsiteY198" fmla="*/ 520399 h 2251950"/>
              <a:gd name="connsiteX199" fmla="*/ 3973242 w 4619586"/>
              <a:gd name="connsiteY199" fmla="*/ 484727 h 2251950"/>
              <a:gd name="connsiteX200" fmla="*/ 3945126 w 4619586"/>
              <a:gd name="connsiteY200" fmla="*/ 484727 h 2251950"/>
              <a:gd name="connsiteX201" fmla="*/ 3945126 w 4619586"/>
              <a:gd name="connsiteY201" fmla="*/ 460785 h 2251950"/>
              <a:gd name="connsiteX202" fmla="*/ 3935111 w 4619586"/>
              <a:gd name="connsiteY202" fmla="*/ 449188 h 2251950"/>
              <a:gd name="connsiteX203" fmla="*/ 3920525 w 4619586"/>
              <a:gd name="connsiteY203" fmla="*/ 449188 h 2251950"/>
              <a:gd name="connsiteX204" fmla="*/ 3920525 w 4619586"/>
              <a:gd name="connsiteY204" fmla="*/ 439435 h 2251950"/>
              <a:gd name="connsiteX205" fmla="*/ 3910509 w 4619586"/>
              <a:gd name="connsiteY205" fmla="*/ 427837 h 2251950"/>
              <a:gd name="connsiteX206" fmla="*/ 3890214 w 4619586"/>
              <a:gd name="connsiteY206" fmla="*/ 427837 h 2251950"/>
              <a:gd name="connsiteX207" fmla="*/ 3890214 w 4619586"/>
              <a:gd name="connsiteY207" fmla="*/ 387510 h 2251950"/>
              <a:gd name="connsiteX208" fmla="*/ 3887139 w 4619586"/>
              <a:gd name="connsiteY208" fmla="*/ 387510 h 2251950"/>
              <a:gd name="connsiteX209" fmla="*/ 3887139 w 4619586"/>
              <a:gd name="connsiteY209" fmla="*/ 427837 h 2251950"/>
              <a:gd name="connsiteX210" fmla="*/ 3871675 w 4619586"/>
              <a:gd name="connsiteY210" fmla="*/ 427837 h 2251950"/>
              <a:gd name="connsiteX211" fmla="*/ 3861659 w 4619586"/>
              <a:gd name="connsiteY211" fmla="*/ 439435 h 2251950"/>
              <a:gd name="connsiteX212" fmla="*/ 3861659 w 4619586"/>
              <a:gd name="connsiteY212" fmla="*/ 449188 h 2251950"/>
              <a:gd name="connsiteX213" fmla="*/ 3833060 w 4619586"/>
              <a:gd name="connsiteY213" fmla="*/ 449188 h 2251950"/>
              <a:gd name="connsiteX214" fmla="*/ 3823044 w 4619586"/>
              <a:gd name="connsiteY214" fmla="*/ 460785 h 2251950"/>
              <a:gd name="connsiteX215" fmla="*/ 3823044 w 4619586"/>
              <a:gd name="connsiteY215" fmla="*/ 484727 h 2251950"/>
              <a:gd name="connsiteX216" fmla="*/ 3801079 w 4619586"/>
              <a:gd name="connsiteY216" fmla="*/ 484727 h 2251950"/>
              <a:gd name="connsiteX217" fmla="*/ 3801079 w 4619586"/>
              <a:gd name="connsiteY217" fmla="*/ 520399 h 2251950"/>
              <a:gd name="connsiteX218" fmla="*/ 3774062 w 4619586"/>
              <a:gd name="connsiteY218" fmla="*/ 520399 h 2251950"/>
              <a:gd name="connsiteX219" fmla="*/ 3774062 w 4619586"/>
              <a:gd name="connsiteY219" fmla="*/ 675780 h 2251950"/>
              <a:gd name="connsiteX220" fmla="*/ 3758247 w 4619586"/>
              <a:gd name="connsiteY220" fmla="*/ 675780 h 2251950"/>
              <a:gd name="connsiteX221" fmla="*/ 3758247 w 4619586"/>
              <a:gd name="connsiteY221" fmla="*/ 603603 h 2251950"/>
              <a:gd name="connsiteX222" fmla="*/ 3754732 w 4619586"/>
              <a:gd name="connsiteY222" fmla="*/ 603603 h 2251950"/>
              <a:gd name="connsiteX223" fmla="*/ 3754732 w 4619586"/>
              <a:gd name="connsiteY223" fmla="*/ 520355 h 2251950"/>
              <a:gd name="connsiteX224" fmla="*/ 3723322 w 4619586"/>
              <a:gd name="connsiteY224" fmla="*/ 520355 h 2251950"/>
              <a:gd name="connsiteX225" fmla="*/ 3723322 w 4619586"/>
              <a:gd name="connsiteY225" fmla="*/ 305711 h 2251950"/>
              <a:gd name="connsiteX226" fmla="*/ 3725958 w 4619586"/>
              <a:gd name="connsiteY226" fmla="*/ 302329 h 2251950"/>
              <a:gd name="connsiteX227" fmla="*/ 3725958 w 4619586"/>
              <a:gd name="connsiteY227" fmla="*/ 299605 h 2251950"/>
              <a:gd name="connsiteX228" fmla="*/ 3722971 w 4619586"/>
              <a:gd name="connsiteY228" fmla="*/ 296134 h 2251950"/>
              <a:gd name="connsiteX229" fmla="*/ 3708825 w 4619586"/>
              <a:gd name="connsiteY229" fmla="*/ 296134 h 2251950"/>
              <a:gd name="connsiteX230" fmla="*/ 3708825 w 4619586"/>
              <a:gd name="connsiteY230" fmla="*/ 296003 h 2251950"/>
              <a:gd name="connsiteX231" fmla="*/ 3704080 w 4619586"/>
              <a:gd name="connsiteY231" fmla="*/ 290555 h 2251950"/>
              <a:gd name="connsiteX232" fmla="*/ 3700347 w 4619586"/>
              <a:gd name="connsiteY232" fmla="*/ 290555 h 2251950"/>
              <a:gd name="connsiteX233" fmla="*/ 3695602 w 4619586"/>
              <a:gd name="connsiteY233" fmla="*/ 296003 h 2251950"/>
              <a:gd name="connsiteX234" fmla="*/ 3695602 w 4619586"/>
              <a:gd name="connsiteY234" fmla="*/ 296266 h 2251950"/>
              <a:gd name="connsiteX235" fmla="*/ 3658261 w 4619586"/>
              <a:gd name="connsiteY235" fmla="*/ 296266 h 2251950"/>
              <a:gd name="connsiteX236" fmla="*/ 3658261 w 4619586"/>
              <a:gd name="connsiteY236" fmla="*/ 284668 h 2251950"/>
              <a:gd name="connsiteX237" fmla="*/ 3650705 w 4619586"/>
              <a:gd name="connsiteY237" fmla="*/ 275927 h 2251950"/>
              <a:gd name="connsiteX238" fmla="*/ 3644731 w 4619586"/>
              <a:gd name="connsiteY238" fmla="*/ 275927 h 2251950"/>
              <a:gd name="connsiteX239" fmla="*/ 3637175 w 4619586"/>
              <a:gd name="connsiteY239" fmla="*/ 284668 h 2251950"/>
              <a:gd name="connsiteX240" fmla="*/ 3637175 w 4619586"/>
              <a:gd name="connsiteY240" fmla="*/ 296266 h 2251950"/>
              <a:gd name="connsiteX241" fmla="*/ 3626104 w 4619586"/>
              <a:gd name="connsiteY241" fmla="*/ 296266 h 2251950"/>
              <a:gd name="connsiteX242" fmla="*/ 3623117 w 4619586"/>
              <a:gd name="connsiteY242" fmla="*/ 299737 h 2251950"/>
              <a:gd name="connsiteX243" fmla="*/ 3623117 w 4619586"/>
              <a:gd name="connsiteY243" fmla="*/ 302461 h 2251950"/>
              <a:gd name="connsiteX244" fmla="*/ 3626104 w 4619586"/>
              <a:gd name="connsiteY244" fmla="*/ 305931 h 2251950"/>
              <a:gd name="connsiteX245" fmla="*/ 3626412 w 4619586"/>
              <a:gd name="connsiteY245" fmla="*/ 305931 h 2251950"/>
              <a:gd name="connsiteX246" fmla="*/ 3626412 w 4619586"/>
              <a:gd name="connsiteY246" fmla="*/ 385225 h 2251950"/>
              <a:gd name="connsiteX247" fmla="*/ 3614990 w 4619586"/>
              <a:gd name="connsiteY247" fmla="*/ 385225 h 2251950"/>
              <a:gd name="connsiteX248" fmla="*/ 3614990 w 4619586"/>
              <a:gd name="connsiteY248" fmla="*/ 302680 h 2251950"/>
              <a:gd name="connsiteX249" fmla="*/ 3591751 w 4619586"/>
              <a:gd name="connsiteY249" fmla="*/ 302680 h 2251950"/>
              <a:gd name="connsiteX250" fmla="*/ 3591751 w 4619586"/>
              <a:gd name="connsiteY250" fmla="*/ 103808 h 2251950"/>
              <a:gd name="connsiteX251" fmla="*/ 3579802 w 4619586"/>
              <a:gd name="connsiteY251" fmla="*/ 103808 h 2251950"/>
              <a:gd name="connsiteX252" fmla="*/ 3579802 w 4619586"/>
              <a:gd name="connsiteY252" fmla="*/ 87246 h 2251950"/>
              <a:gd name="connsiteX253" fmla="*/ 3545668 w 4619586"/>
              <a:gd name="connsiteY253" fmla="*/ 87246 h 2251950"/>
              <a:gd name="connsiteX254" fmla="*/ 3545668 w 4619586"/>
              <a:gd name="connsiteY254" fmla="*/ 58823 h 2251950"/>
              <a:gd name="connsiteX255" fmla="*/ 3523615 w 4619586"/>
              <a:gd name="connsiteY255" fmla="*/ 58823 h 2251950"/>
              <a:gd name="connsiteX256" fmla="*/ 3523615 w 4619586"/>
              <a:gd name="connsiteY256" fmla="*/ 46918 h 2251950"/>
              <a:gd name="connsiteX257" fmla="*/ 3512413 w 4619586"/>
              <a:gd name="connsiteY257" fmla="*/ 46918 h 225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4619586" h="2251950">
                <a:moveTo>
                  <a:pt x="3512413" y="0"/>
                </a:moveTo>
                <a:lnTo>
                  <a:pt x="3492644" y="0"/>
                </a:lnTo>
                <a:lnTo>
                  <a:pt x="3492644" y="46874"/>
                </a:lnTo>
                <a:lnTo>
                  <a:pt x="3477839" y="46874"/>
                </a:lnTo>
                <a:lnTo>
                  <a:pt x="3477839" y="58779"/>
                </a:lnTo>
                <a:lnTo>
                  <a:pt x="3452800" y="58779"/>
                </a:lnTo>
                <a:lnTo>
                  <a:pt x="3452800" y="28555"/>
                </a:lnTo>
                <a:lnTo>
                  <a:pt x="3429429" y="28555"/>
                </a:lnTo>
                <a:lnTo>
                  <a:pt x="3429429" y="58779"/>
                </a:lnTo>
                <a:lnTo>
                  <a:pt x="3422707" y="58779"/>
                </a:lnTo>
                <a:lnTo>
                  <a:pt x="3422707" y="103764"/>
                </a:lnTo>
                <a:lnTo>
                  <a:pt x="3397096" y="103764"/>
                </a:lnTo>
                <a:lnTo>
                  <a:pt x="3397096" y="364226"/>
                </a:lnTo>
                <a:lnTo>
                  <a:pt x="3304447" y="364226"/>
                </a:lnTo>
                <a:lnTo>
                  <a:pt x="3304447" y="670816"/>
                </a:lnTo>
                <a:lnTo>
                  <a:pt x="3287314" y="670816"/>
                </a:lnTo>
                <a:lnTo>
                  <a:pt x="3287314" y="364226"/>
                </a:lnTo>
                <a:lnTo>
                  <a:pt x="3265612" y="364226"/>
                </a:lnTo>
                <a:lnTo>
                  <a:pt x="3265612" y="335803"/>
                </a:lnTo>
                <a:lnTo>
                  <a:pt x="3246635" y="335803"/>
                </a:lnTo>
                <a:cubicBezTo>
                  <a:pt x="3246635" y="335672"/>
                  <a:pt x="3246679" y="335540"/>
                  <a:pt x="3246679" y="335408"/>
                </a:cubicBezTo>
                <a:cubicBezTo>
                  <a:pt x="3246679" y="323328"/>
                  <a:pt x="3230556" y="313575"/>
                  <a:pt x="3210656" y="313575"/>
                </a:cubicBezTo>
                <a:cubicBezTo>
                  <a:pt x="3190755" y="313575"/>
                  <a:pt x="3174633" y="323372"/>
                  <a:pt x="3174633" y="335408"/>
                </a:cubicBezTo>
                <a:cubicBezTo>
                  <a:pt x="3174633" y="335540"/>
                  <a:pt x="3174677" y="335672"/>
                  <a:pt x="3174677" y="335803"/>
                </a:cubicBezTo>
                <a:lnTo>
                  <a:pt x="3163123" y="335803"/>
                </a:lnTo>
                <a:lnTo>
                  <a:pt x="3163123" y="364226"/>
                </a:lnTo>
                <a:lnTo>
                  <a:pt x="3125562" y="364226"/>
                </a:lnTo>
                <a:lnTo>
                  <a:pt x="3125562" y="618539"/>
                </a:lnTo>
                <a:lnTo>
                  <a:pt x="3113350" y="618539"/>
                </a:lnTo>
                <a:lnTo>
                  <a:pt x="3113350" y="733329"/>
                </a:lnTo>
                <a:lnTo>
                  <a:pt x="3105442" y="733329"/>
                </a:lnTo>
                <a:lnTo>
                  <a:pt x="3105442" y="618539"/>
                </a:lnTo>
                <a:lnTo>
                  <a:pt x="3036780" y="618539"/>
                </a:lnTo>
                <a:lnTo>
                  <a:pt x="3036780" y="432889"/>
                </a:lnTo>
                <a:lnTo>
                  <a:pt x="3019691" y="432889"/>
                </a:lnTo>
                <a:lnTo>
                  <a:pt x="3019691" y="379602"/>
                </a:lnTo>
                <a:lnTo>
                  <a:pt x="2993332" y="379602"/>
                </a:lnTo>
                <a:lnTo>
                  <a:pt x="2993332" y="314497"/>
                </a:lnTo>
                <a:lnTo>
                  <a:pt x="2993113" y="314497"/>
                </a:lnTo>
                <a:cubicBezTo>
                  <a:pt x="2992922" y="303925"/>
                  <a:pt x="2992733" y="293353"/>
                  <a:pt x="2992542" y="282780"/>
                </a:cubicBezTo>
                <a:lnTo>
                  <a:pt x="2932357" y="314497"/>
                </a:lnTo>
                <a:lnTo>
                  <a:pt x="2932577" y="314497"/>
                </a:lnTo>
                <a:lnTo>
                  <a:pt x="2932577" y="432889"/>
                </a:lnTo>
                <a:lnTo>
                  <a:pt x="2924054" y="432889"/>
                </a:lnTo>
                <a:lnTo>
                  <a:pt x="2924054" y="819564"/>
                </a:lnTo>
                <a:lnTo>
                  <a:pt x="2905296" y="819564"/>
                </a:lnTo>
                <a:lnTo>
                  <a:pt x="2905296" y="239904"/>
                </a:lnTo>
                <a:lnTo>
                  <a:pt x="2879465" y="239904"/>
                </a:lnTo>
                <a:lnTo>
                  <a:pt x="2879465" y="170757"/>
                </a:lnTo>
                <a:lnTo>
                  <a:pt x="2788090" y="239904"/>
                </a:lnTo>
                <a:lnTo>
                  <a:pt x="2760853" y="239904"/>
                </a:lnTo>
                <a:lnTo>
                  <a:pt x="2760853" y="205286"/>
                </a:lnTo>
                <a:lnTo>
                  <a:pt x="2661571" y="205286"/>
                </a:lnTo>
                <a:lnTo>
                  <a:pt x="2661571" y="239904"/>
                </a:lnTo>
                <a:lnTo>
                  <a:pt x="2643998" y="239904"/>
                </a:lnTo>
                <a:lnTo>
                  <a:pt x="2643998" y="488286"/>
                </a:lnTo>
                <a:lnTo>
                  <a:pt x="2634993" y="488286"/>
                </a:lnTo>
                <a:lnTo>
                  <a:pt x="2634993" y="652497"/>
                </a:lnTo>
                <a:lnTo>
                  <a:pt x="2628403" y="652497"/>
                </a:lnTo>
                <a:lnTo>
                  <a:pt x="2628403" y="488286"/>
                </a:lnTo>
                <a:lnTo>
                  <a:pt x="2580739" y="488286"/>
                </a:lnTo>
                <a:lnTo>
                  <a:pt x="2580739" y="447606"/>
                </a:lnTo>
                <a:cubicBezTo>
                  <a:pt x="2580739" y="441236"/>
                  <a:pt x="2576214" y="436008"/>
                  <a:pt x="2570723" y="436008"/>
                </a:cubicBezTo>
                <a:lnTo>
                  <a:pt x="2558335" y="436008"/>
                </a:lnTo>
                <a:lnTo>
                  <a:pt x="2558335" y="406444"/>
                </a:lnTo>
                <a:cubicBezTo>
                  <a:pt x="2558335" y="400073"/>
                  <a:pt x="2553810" y="394846"/>
                  <a:pt x="2548319" y="394846"/>
                </a:cubicBezTo>
                <a:lnTo>
                  <a:pt x="2519632" y="394846"/>
                </a:lnTo>
                <a:cubicBezTo>
                  <a:pt x="2514097" y="394846"/>
                  <a:pt x="2509616" y="400073"/>
                  <a:pt x="2509616" y="406444"/>
                </a:cubicBezTo>
                <a:lnTo>
                  <a:pt x="2509616" y="436008"/>
                </a:lnTo>
                <a:lnTo>
                  <a:pt x="2419515" y="436008"/>
                </a:lnTo>
                <a:cubicBezTo>
                  <a:pt x="2413979" y="436008"/>
                  <a:pt x="2409498" y="441236"/>
                  <a:pt x="2409498" y="447606"/>
                </a:cubicBezTo>
                <a:lnTo>
                  <a:pt x="2409498" y="488286"/>
                </a:lnTo>
                <a:lnTo>
                  <a:pt x="2344394" y="488286"/>
                </a:lnTo>
                <a:lnTo>
                  <a:pt x="2344394" y="520487"/>
                </a:lnTo>
                <a:lnTo>
                  <a:pt x="2324099" y="520487"/>
                </a:lnTo>
                <a:lnTo>
                  <a:pt x="2324099" y="737854"/>
                </a:lnTo>
                <a:lnTo>
                  <a:pt x="2313555" y="737854"/>
                </a:lnTo>
                <a:lnTo>
                  <a:pt x="2313555" y="520487"/>
                </a:lnTo>
                <a:lnTo>
                  <a:pt x="2296203" y="520487"/>
                </a:lnTo>
                <a:lnTo>
                  <a:pt x="2296203" y="491932"/>
                </a:lnTo>
                <a:lnTo>
                  <a:pt x="2286538" y="491932"/>
                </a:lnTo>
                <a:lnTo>
                  <a:pt x="2286538" y="460434"/>
                </a:lnTo>
                <a:lnTo>
                  <a:pt x="2232943" y="460434"/>
                </a:lnTo>
                <a:lnTo>
                  <a:pt x="2232943" y="491932"/>
                </a:lnTo>
                <a:lnTo>
                  <a:pt x="2199775" y="491932"/>
                </a:lnTo>
                <a:lnTo>
                  <a:pt x="2199775" y="475765"/>
                </a:lnTo>
                <a:lnTo>
                  <a:pt x="2164631" y="475765"/>
                </a:lnTo>
                <a:lnTo>
                  <a:pt x="2164631" y="491932"/>
                </a:lnTo>
                <a:lnTo>
                  <a:pt x="2149475" y="491932"/>
                </a:lnTo>
                <a:lnTo>
                  <a:pt x="2149475" y="520487"/>
                </a:lnTo>
                <a:lnTo>
                  <a:pt x="2121536" y="520487"/>
                </a:lnTo>
                <a:lnTo>
                  <a:pt x="2121536" y="819564"/>
                </a:lnTo>
                <a:lnTo>
                  <a:pt x="2098473" y="819564"/>
                </a:lnTo>
                <a:lnTo>
                  <a:pt x="2098473" y="314497"/>
                </a:lnTo>
                <a:lnTo>
                  <a:pt x="2068204" y="314497"/>
                </a:lnTo>
                <a:lnTo>
                  <a:pt x="2068204" y="298814"/>
                </a:lnTo>
                <a:lnTo>
                  <a:pt x="2050764" y="298814"/>
                </a:lnTo>
                <a:lnTo>
                  <a:pt x="2050764" y="253082"/>
                </a:lnTo>
                <a:lnTo>
                  <a:pt x="2047776" y="253082"/>
                </a:lnTo>
                <a:lnTo>
                  <a:pt x="2047776" y="298814"/>
                </a:lnTo>
                <a:lnTo>
                  <a:pt x="2033280" y="298814"/>
                </a:lnTo>
                <a:lnTo>
                  <a:pt x="2033280" y="314497"/>
                </a:lnTo>
                <a:lnTo>
                  <a:pt x="2017816" y="314497"/>
                </a:lnTo>
                <a:lnTo>
                  <a:pt x="2017816" y="219784"/>
                </a:lnTo>
                <a:lnTo>
                  <a:pt x="1975556" y="219784"/>
                </a:lnTo>
                <a:lnTo>
                  <a:pt x="1975556" y="125070"/>
                </a:lnTo>
                <a:lnTo>
                  <a:pt x="1768073" y="125070"/>
                </a:lnTo>
                <a:lnTo>
                  <a:pt x="1768073" y="819521"/>
                </a:lnTo>
                <a:lnTo>
                  <a:pt x="1741188" y="819521"/>
                </a:lnTo>
                <a:lnTo>
                  <a:pt x="1741188" y="335803"/>
                </a:lnTo>
                <a:lnTo>
                  <a:pt x="1734158" y="335803"/>
                </a:lnTo>
                <a:lnTo>
                  <a:pt x="1734158" y="286338"/>
                </a:lnTo>
                <a:lnTo>
                  <a:pt x="1688691" y="313267"/>
                </a:lnTo>
                <a:lnTo>
                  <a:pt x="1688691" y="335803"/>
                </a:lnTo>
                <a:lnTo>
                  <a:pt x="1684078" y="335803"/>
                </a:lnTo>
                <a:lnTo>
                  <a:pt x="1684078" y="327018"/>
                </a:lnTo>
                <a:lnTo>
                  <a:pt x="1631362" y="327018"/>
                </a:lnTo>
                <a:lnTo>
                  <a:pt x="1631362" y="335803"/>
                </a:lnTo>
                <a:lnTo>
                  <a:pt x="1611153" y="335803"/>
                </a:lnTo>
                <a:lnTo>
                  <a:pt x="1611153" y="654034"/>
                </a:lnTo>
                <a:lnTo>
                  <a:pt x="1596657" y="654034"/>
                </a:lnTo>
                <a:lnTo>
                  <a:pt x="1596657" y="568459"/>
                </a:lnTo>
                <a:lnTo>
                  <a:pt x="1529839" y="568459"/>
                </a:lnTo>
                <a:lnTo>
                  <a:pt x="1529839" y="593675"/>
                </a:lnTo>
                <a:lnTo>
                  <a:pt x="1410744" y="593675"/>
                </a:lnTo>
                <a:lnTo>
                  <a:pt x="1410744" y="819564"/>
                </a:lnTo>
                <a:lnTo>
                  <a:pt x="1349285" y="819564"/>
                </a:lnTo>
                <a:lnTo>
                  <a:pt x="1349285" y="498960"/>
                </a:lnTo>
                <a:lnTo>
                  <a:pt x="1282423" y="498960"/>
                </a:lnTo>
                <a:lnTo>
                  <a:pt x="1282423" y="469528"/>
                </a:lnTo>
                <a:lnTo>
                  <a:pt x="1168732" y="469528"/>
                </a:lnTo>
                <a:lnTo>
                  <a:pt x="1168732" y="498960"/>
                </a:lnTo>
                <a:lnTo>
                  <a:pt x="1107273" y="498960"/>
                </a:lnTo>
                <a:lnTo>
                  <a:pt x="1107273" y="819564"/>
                </a:lnTo>
                <a:lnTo>
                  <a:pt x="1053327" y="819564"/>
                </a:lnTo>
                <a:lnTo>
                  <a:pt x="1053327" y="546318"/>
                </a:lnTo>
                <a:lnTo>
                  <a:pt x="1011065" y="546318"/>
                </a:lnTo>
                <a:lnTo>
                  <a:pt x="1011065" y="539816"/>
                </a:lnTo>
                <a:lnTo>
                  <a:pt x="903480" y="539816"/>
                </a:lnTo>
                <a:lnTo>
                  <a:pt x="903480" y="546318"/>
                </a:lnTo>
                <a:lnTo>
                  <a:pt x="845844" y="546318"/>
                </a:lnTo>
                <a:lnTo>
                  <a:pt x="845844" y="819564"/>
                </a:lnTo>
                <a:lnTo>
                  <a:pt x="833587" y="819564"/>
                </a:lnTo>
                <a:lnTo>
                  <a:pt x="833587" y="618978"/>
                </a:lnTo>
                <a:lnTo>
                  <a:pt x="794050" y="646435"/>
                </a:lnTo>
                <a:lnTo>
                  <a:pt x="794050" y="819608"/>
                </a:lnTo>
                <a:lnTo>
                  <a:pt x="780871" y="819608"/>
                </a:lnTo>
                <a:lnTo>
                  <a:pt x="780871" y="779104"/>
                </a:lnTo>
                <a:lnTo>
                  <a:pt x="697843" y="779104"/>
                </a:lnTo>
                <a:lnTo>
                  <a:pt x="697843" y="819608"/>
                </a:lnTo>
                <a:lnTo>
                  <a:pt x="661820" y="819608"/>
                </a:lnTo>
                <a:lnTo>
                  <a:pt x="661820" y="870260"/>
                </a:lnTo>
                <a:lnTo>
                  <a:pt x="551643" y="870260"/>
                </a:lnTo>
                <a:lnTo>
                  <a:pt x="0" y="2251950"/>
                </a:lnTo>
                <a:lnTo>
                  <a:pt x="4619586" y="2251950"/>
                </a:lnTo>
                <a:lnTo>
                  <a:pt x="4619586" y="870260"/>
                </a:lnTo>
                <a:lnTo>
                  <a:pt x="4435125" y="870260"/>
                </a:lnTo>
                <a:lnTo>
                  <a:pt x="4435125" y="870216"/>
                </a:lnTo>
                <a:lnTo>
                  <a:pt x="4435125" y="819564"/>
                </a:lnTo>
                <a:lnTo>
                  <a:pt x="4397872" y="819564"/>
                </a:lnTo>
                <a:lnTo>
                  <a:pt x="4397872" y="520487"/>
                </a:lnTo>
                <a:lnTo>
                  <a:pt x="4284664" y="520487"/>
                </a:lnTo>
                <a:lnTo>
                  <a:pt x="4284664" y="398712"/>
                </a:lnTo>
                <a:lnTo>
                  <a:pt x="4262962" y="398712"/>
                </a:lnTo>
                <a:lnTo>
                  <a:pt x="4262962" y="238718"/>
                </a:lnTo>
                <a:lnTo>
                  <a:pt x="4251013" y="238718"/>
                </a:lnTo>
                <a:lnTo>
                  <a:pt x="4251013" y="222024"/>
                </a:lnTo>
                <a:cubicBezTo>
                  <a:pt x="4252419" y="221936"/>
                  <a:pt x="4253517" y="220618"/>
                  <a:pt x="4253517" y="218949"/>
                </a:cubicBezTo>
                <a:lnTo>
                  <a:pt x="4253517" y="216489"/>
                </a:lnTo>
                <a:cubicBezTo>
                  <a:pt x="4253517" y="214776"/>
                  <a:pt x="4252331" y="213413"/>
                  <a:pt x="4250837" y="213413"/>
                </a:cubicBezTo>
                <a:lnTo>
                  <a:pt x="4243413" y="213413"/>
                </a:lnTo>
                <a:lnTo>
                  <a:pt x="4243413" y="206912"/>
                </a:lnTo>
                <a:cubicBezTo>
                  <a:pt x="4243413" y="205330"/>
                  <a:pt x="4242271" y="204013"/>
                  <a:pt x="4240909" y="204013"/>
                </a:cubicBezTo>
                <a:lnTo>
                  <a:pt x="4219691" y="204013"/>
                </a:lnTo>
                <a:lnTo>
                  <a:pt x="4219691" y="159599"/>
                </a:lnTo>
                <a:cubicBezTo>
                  <a:pt x="4219691" y="159292"/>
                  <a:pt x="4219471" y="159072"/>
                  <a:pt x="4219207" y="159072"/>
                </a:cubicBezTo>
                <a:lnTo>
                  <a:pt x="4218856" y="159072"/>
                </a:lnTo>
                <a:cubicBezTo>
                  <a:pt x="4218592" y="159072"/>
                  <a:pt x="4218372" y="159335"/>
                  <a:pt x="4218372" y="159599"/>
                </a:cubicBezTo>
                <a:lnTo>
                  <a:pt x="4218372" y="204013"/>
                </a:lnTo>
                <a:lnTo>
                  <a:pt x="4198472" y="204013"/>
                </a:lnTo>
                <a:cubicBezTo>
                  <a:pt x="4197067" y="204013"/>
                  <a:pt x="4195968" y="205330"/>
                  <a:pt x="4195968" y="206912"/>
                </a:cubicBezTo>
                <a:lnTo>
                  <a:pt x="4195968" y="213413"/>
                </a:lnTo>
                <a:lnTo>
                  <a:pt x="4185909" y="213413"/>
                </a:lnTo>
                <a:cubicBezTo>
                  <a:pt x="4184415" y="213413"/>
                  <a:pt x="4183228" y="214819"/>
                  <a:pt x="4183228" y="216489"/>
                </a:cubicBezTo>
                <a:lnTo>
                  <a:pt x="4183228" y="218949"/>
                </a:lnTo>
                <a:cubicBezTo>
                  <a:pt x="4183228" y="220662"/>
                  <a:pt x="4184415" y="222024"/>
                  <a:pt x="4185909" y="222024"/>
                </a:cubicBezTo>
                <a:lnTo>
                  <a:pt x="4186699" y="222024"/>
                </a:lnTo>
                <a:lnTo>
                  <a:pt x="4186699" y="238674"/>
                </a:lnTo>
                <a:lnTo>
                  <a:pt x="4136575" y="238674"/>
                </a:lnTo>
                <a:lnTo>
                  <a:pt x="4136575" y="398668"/>
                </a:lnTo>
                <a:lnTo>
                  <a:pt x="4088691" y="398668"/>
                </a:lnTo>
                <a:lnTo>
                  <a:pt x="4088691" y="451779"/>
                </a:lnTo>
                <a:lnTo>
                  <a:pt x="4014756" y="451779"/>
                </a:lnTo>
                <a:lnTo>
                  <a:pt x="4014756" y="654474"/>
                </a:lnTo>
                <a:lnTo>
                  <a:pt x="4005970" y="654474"/>
                </a:lnTo>
                <a:lnTo>
                  <a:pt x="4005970" y="723577"/>
                </a:lnTo>
                <a:lnTo>
                  <a:pt x="3994547" y="723577"/>
                </a:lnTo>
                <a:lnTo>
                  <a:pt x="3994547" y="520399"/>
                </a:lnTo>
                <a:lnTo>
                  <a:pt x="3973242" y="520399"/>
                </a:lnTo>
                <a:lnTo>
                  <a:pt x="3973242" y="484727"/>
                </a:lnTo>
                <a:lnTo>
                  <a:pt x="3945126" y="484727"/>
                </a:lnTo>
                <a:lnTo>
                  <a:pt x="3945126" y="460785"/>
                </a:lnTo>
                <a:cubicBezTo>
                  <a:pt x="3945126" y="454416"/>
                  <a:pt x="3940601" y="449188"/>
                  <a:pt x="3935111" y="449188"/>
                </a:cubicBezTo>
                <a:lnTo>
                  <a:pt x="3920525" y="449188"/>
                </a:lnTo>
                <a:lnTo>
                  <a:pt x="3920525" y="439435"/>
                </a:lnTo>
                <a:cubicBezTo>
                  <a:pt x="3920525" y="433065"/>
                  <a:pt x="3916001" y="427837"/>
                  <a:pt x="3910509" y="427837"/>
                </a:cubicBezTo>
                <a:lnTo>
                  <a:pt x="3890214" y="427837"/>
                </a:lnTo>
                <a:lnTo>
                  <a:pt x="3890214" y="387510"/>
                </a:lnTo>
                <a:lnTo>
                  <a:pt x="3887139" y="387510"/>
                </a:lnTo>
                <a:lnTo>
                  <a:pt x="3887139" y="427837"/>
                </a:lnTo>
                <a:lnTo>
                  <a:pt x="3871675" y="427837"/>
                </a:lnTo>
                <a:cubicBezTo>
                  <a:pt x="3866140" y="427837"/>
                  <a:pt x="3861659" y="433065"/>
                  <a:pt x="3861659" y="439435"/>
                </a:cubicBezTo>
                <a:lnTo>
                  <a:pt x="3861659" y="449188"/>
                </a:lnTo>
                <a:lnTo>
                  <a:pt x="3833060" y="449188"/>
                </a:lnTo>
                <a:cubicBezTo>
                  <a:pt x="3827525" y="449188"/>
                  <a:pt x="3823044" y="454416"/>
                  <a:pt x="3823044" y="460785"/>
                </a:cubicBezTo>
                <a:lnTo>
                  <a:pt x="3823044" y="484727"/>
                </a:lnTo>
                <a:lnTo>
                  <a:pt x="3801079" y="484727"/>
                </a:lnTo>
                <a:lnTo>
                  <a:pt x="3801079" y="520399"/>
                </a:lnTo>
                <a:lnTo>
                  <a:pt x="3774062" y="520399"/>
                </a:lnTo>
                <a:lnTo>
                  <a:pt x="3774062" y="675780"/>
                </a:lnTo>
                <a:lnTo>
                  <a:pt x="3758247" y="675780"/>
                </a:lnTo>
                <a:lnTo>
                  <a:pt x="3758247" y="603603"/>
                </a:lnTo>
                <a:lnTo>
                  <a:pt x="3754732" y="603603"/>
                </a:lnTo>
                <a:lnTo>
                  <a:pt x="3754732" y="520355"/>
                </a:lnTo>
                <a:lnTo>
                  <a:pt x="3723322" y="520355"/>
                </a:lnTo>
                <a:lnTo>
                  <a:pt x="3723322" y="305711"/>
                </a:lnTo>
                <a:cubicBezTo>
                  <a:pt x="3724816" y="305492"/>
                  <a:pt x="3725958" y="304085"/>
                  <a:pt x="3725958" y="302329"/>
                </a:cubicBezTo>
                <a:lnTo>
                  <a:pt x="3725958" y="299605"/>
                </a:lnTo>
                <a:cubicBezTo>
                  <a:pt x="3725958" y="297716"/>
                  <a:pt x="3724597" y="296134"/>
                  <a:pt x="3722971" y="296134"/>
                </a:cubicBezTo>
                <a:lnTo>
                  <a:pt x="3708825" y="296134"/>
                </a:lnTo>
                <a:lnTo>
                  <a:pt x="3708825" y="296003"/>
                </a:lnTo>
                <a:cubicBezTo>
                  <a:pt x="3708825" y="293015"/>
                  <a:pt x="3706717" y="290555"/>
                  <a:pt x="3704080" y="290555"/>
                </a:cubicBezTo>
                <a:lnTo>
                  <a:pt x="3700347" y="290555"/>
                </a:lnTo>
                <a:cubicBezTo>
                  <a:pt x="3697755" y="290555"/>
                  <a:pt x="3695602" y="293015"/>
                  <a:pt x="3695602" y="296003"/>
                </a:cubicBezTo>
                <a:lnTo>
                  <a:pt x="3695602" y="296266"/>
                </a:lnTo>
                <a:lnTo>
                  <a:pt x="3658261" y="296266"/>
                </a:lnTo>
                <a:lnTo>
                  <a:pt x="3658261" y="284668"/>
                </a:lnTo>
                <a:cubicBezTo>
                  <a:pt x="3658261" y="279881"/>
                  <a:pt x="3654879" y="275927"/>
                  <a:pt x="3650705" y="275927"/>
                </a:cubicBezTo>
                <a:lnTo>
                  <a:pt x="3644731" y="275927"/>
                </a:lnTo>
                <a:cubicBezTo>
                  <a:pt x="3640558" y="275927"/>
                  <a:pt x="3637175" y="279881"/>
                  <a:pt x="3637175" y="284668"/>
                </a:cubicBezTo>
                <a:lnTo>
                  <a:pt x="3637175" y="296266"/>
                </a:lnTo>
                <a:lnTo>
                  <a:pt x="3626104" y="296266"/>
                </a:lnTo>
                <a:cubicBezTo>
                  <a:pt x="3624479" y="296266"/>
                  <a:pt x="3623117" y="297804"/>
                  <a:pt x="3623117" y="299737"/>
                </a:cubicBezTo>
                <a:lnTo>
                  <a:pt x="3623117" y="302461"/>
                </a:lnTo>
                <a:cubicBezTo>
                  <a:pt x="3623117" y="304349"/>
                  <a:pt x="3624479" y="305931"/>
                  <a:pt x="3626104" y="305931"/>
                </a:cubicBezTo>
                <a:lnTo>
                  <a:pt x="3626412" y="305931"/>
                </a:lnTo>
                <a:lnTo>
                  <a:pt x="3626412" y="385225"/>
                </a:lnTo>
                <a:lnTo>
                  <a:pt x="3614990" y="385225"/>
                </a:lnTo>
                <a:lnTo>
                  <a:pt x="3614990" y="302680"/>
                </a:lnTo>
                <a:lnTo>
                  <a:pt x="3591751" y="302680"/>
                </a:lnTo>
                <a:lnTo>
                  <a:pt x="3591751" y="103808"/>
                </a:lnTo>
                <a:lnTo>
                  <a:pt x="3579802" y="103808"/>
                </a:lnTo>
                <a:lnTo>
                  <a:pt x="3579802" y="87246"/>
                </a:lnTo>
                <a:lnTo>
                  <a:pt x="3545668" y="87246"/>
                </a:lnTo>
                <a:lnTo>
                  <a:pt x="3545668" y="58823"/>
                </a:lnTo>
                <a:lnTo>
                  <a:pt x="3523615" y="58823"/>
                </a:lnTo>
                <a:lnTo>
                  <a:pt x="3523615" y="46918"/>
                </a:lnTo>
                <a:lnTo>
                  <a:pt x="3512413" y="46918"/>
                </a:lnTo>
                <a:close/>
              </a:path>
            </a:pathLst>
          </a:custGeom>
          <a:gradFill>
            <a:gsLst>
              <a:gs pos="0">
                <a:srgbClr val="0A436E"/>
              </a:gs>
              <a:gs pos="395">
                <a:srgbClr val="06AB87">
                  <a:alpha val="25000"/>
                </a:srgbClr>
              </a:gs>
              <a:gs pos="100000">
                <a:srgbClr val="06AB87">
                  <a:alpha val="0"/>
                </a:srgbClr>
              </a:gs>
            </a:gsLst>
            <a:lin ang="5400000" scaled="1"/>
          </a:gradFill>
          <a:ln w="55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47856316-77D7-CAC7-2F73-A8E61730E19F}"/>
              </a:ext>
            </a:extLst>
          </p:cNvPr>
          <p:cNvSpPr/>
          <p:nvPr/>
        </p:nvSpPr>
        <p:spPr>
          <a:xfrm>
            <a:off x="0" y="4634774"/>
            <a:ext cx="12192000" cy="2223228"/>
          </a:xfrm>
          <a:custGeom>
            <a:avLst/>
            <a:gdLst>
              <a:gd name="connsiteX0" fmla="*/ 9144000 w 9144000"/>
              <a:gd name="connsiteY0" fmla="*/ 0 h 1667421"/>
              <a:gd name="connsiteX1" fmla="*/ 9144000 w 9144000"/>
              <a:gd name="connsiteY1" fmla="*/ 1667421 h 1667421"/>
              <a:gd name="connsiteX2" fmla="*/ 0 w 9144000"/>
              <a:gd name="connsiteY2" fmla="*/ 1667421 h 1667421"/>
              <a:gd name="connsiteX3" fmla="*/ 0 w 9144000"/>
              <a:gd name="connsiteY3" fmla="*/ 1228021 h 1667421"/>
              <a:gd name="connsiteX4" fmla="*/ 103138 w 9144000"/>
              <a:gd name="connsiteY4" fmla="*/ 1172002 h 1667421"/>
              <a:gd name="connsiteX5" fmla="*/ 2811780 w 9144000"/>
              <a:gd name="connsiteY5" fmla="*/ 295821 h 1667421"/>
              <a:gd name="connsiteX6" fmla="*/ 8389951 w 9144000"/>
              <a:gd name="connsiteY6" fmla="*/ 6723 h 1667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4000" h="1667421">
                <a:moveTo>
                  <a:pt x="9144000" y="0"/>
                </a:moveTo>
                <a:lnTo>
                  <a:pt x="9144000" y="1667421"/>
                </a:lnTo>
                <a:lnTo>
                  <a:pt x="0" y="1667421"/>
                </a:lnTo>
                <a:lnTo>
                  <a:pt x="0" y="1228021"/>
                </a:lnTo>
                <a:lnTo>
                  <a:pt x="103138" y="1172002"/>
                </a:lnTo>
                <a:cubicBezTo>
                  <a:pt x="786884" y="813505"/>
                  <a:pt x="1580198" y="488226"/>
                  <a:pt x="2811780" y="295821"/>
                </a:cubicBezTo>
                <a:cubicBezTo>
                  <a:pt x="4248627" y="71349"/>
                  <a:pt x="6282006" y="27732"/>
                  <a:pt x="8389951" y="6723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5007E5AE-959D-8711-5473-4936BC24AA63}"/>
              </a:ext>
            </a:extLst>
          </p:cNvPr>
          <p:cNvSpPr/>
          <p:nvPr/>
        </p:nvSpPr>
        <p:spPr>
          <a:xfrm>
            <a:off x="4170770" y="4608512"/>
            <a:ext cx="8021229" cy="2276872"/>
          </a:xfrm>
          <a:custGeom>
            <a:avLst/>
            <a:gdLst>
              <a:gd name="connsiteX0" fmla="*/ 5692394 w 6015922"/>
              <a:gd name="connsiteY0" fmla="*/ 0 h 1707654"/>
              <a:gd name="connsiteX1" fmla="*/ 6015922 w 6015922"/>
              <a:gd name="connsiteY1" fmla="*/ 3491 h 1707654"/>
              <a:gd name="connsiteX2" fmla="*/ 6015922 w 6015922"/>
              <a:gd name="connsiteY2" fmla="*/ 220780 h 1707654"/>
              <a:gd name="connsiteX3" fmla="*/ 5896487 w 6015922"/>
              <a:gd name="connsiteY3" fmla="*/ 239508 h 1707654"/>
              <a:gd name="connsiteX4" fmla="*/ 2582195 w 6015922"/>
              <a:gd name="connsiteY4" fmla="*/ 1565215 h 1707654"/>
              <a:gd name="connsiteX5" fmla="*/ 2462452 w 6015922"/>
              <a:gd name="connsiteY5" fmla="*/ 1707654 h 1707654"/>
              <a:gd name="connsiteX6" fmla="*/ 0 w 6015922"/>
              <a:gd name="connsiteY6" fmla="*/ 1707654 h 1707654"/>
              <a:gd name="connsiteX7" fmla="*/ 3540 w 6015922"/>
              <a:gd name="connsiteY7" fmla="*/ 1703550 h 1707654"/>
              <a:gd name="connsiteX8" fmla="*/ 5692394 w 6015922"/>
              <a:gd name="connsiteY8" fmla="*/ 0 h 1707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15922" h="1707654">
                <a:moveTo>
                  <a:pt x="5692394" y="0"/>
                </a:moveTo>
                <a:lnTo>
                  <a:pt x="6015922" y="3491"/>
                </a:lnTo>
                <a:lnTo>
                  <a:pt x="6015922" y="220780"/>
                </a:lnTo>
                <a:lnTo>
                  <a:pt x="5896487" y="239508"/>
                </a:lnTo>
                <a:cubicBezTo>
                  <a:pt x="4346834" y="508828"/>
                  <a:pt x="3143381" y="985245"/>
                  <a:pt x="2582195" y="1565215"/>
                </a:cubicBezTo>
                <a:lnTo>
                  <a:pt x="2462452" y="1707654"/>
                </a:lnTo>
                <a:lnTo>
                  <a:pt x="0" y="1707654"/>
                </a:lnTo>
                <a:lnTo>
                  <a:pt x="3540" y="1703550"/>
                </a:lnTo>
                <a:cubicBezTo>
                  <a:pt x="737860" y="924831"/>
                  <a:pt x="3276433" y="0"/>
                  <a:pt x="5692394" y="0"/>
                </a:cubicBezTo>
                <a:close/>
              </a:path>
            </a:pathLst>
          </a:custGeom>
          <a:solidFill>
            <a:srgbClr val="2F5596">
              <a:alpha val="22000"/>
            </a:srgbClr>
          </a:solidFill>
          <a:ln w="25400" cap="flat">
            <a:solidFill>
              <a:schemeClr val="accent6">
                <a:lumMod val="20000"/>
                <a:lumOff val="8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C7C69B0-9653-E43F-642A-1449F29B4FD5}"/>
              </a:ext>
            </a:extLst>
          </p:cNvPr>
          <p:cNvGrpSpPr/>
          <p:nvPr/>
        </p:nvGrpSpPr>
        <p:grpSpPr>
          <a:xfrm>
            <a:off x="6328584" y="740702"/>
            <a:ext cx="5225905" cy="5602041"/>
            <a:chOff x="3508079" y="786166"/>
            <a:chExt cx="3717607" cy="3985183"/>
          </a:xfrm>
        </p:grpSpPr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87FF3306-86E8-BE35-2FEC-35EC35D02E73}"/>
                </a:ext>
              </a:extLst>
            </p:cNvPr>
            <p:cNvSpPr/>
            <p:nvPr/>
          </p:nvSpPr>
          <p:spPr>
            <a:xfrm>
              <a:off x="5032171" y="2151616"/>
              <a:ext cx="1708053" cy="913957"/>
            </a:xfrm>
            <a:custGeom>
              <a:avLst/>
              <a:gdLst>
                <a:gd name="connsiteX0" fmla="*/ 977 w 1708053"/>
                <a:gd name="connsiteY0" fmla="*/ 57088 h 913957"/>
                <a:gd name="connsiteX1" fmla="*/ 17831 w 1708053"/>
                <a:gd name="connsiteY1" fmla="*/ 115792 h 913957"/>
                <a:gd name="connsiteX2" fmla="*/ 67431 w 1708053"/>
                <a:gd name="connsiteY2" fmla="*/ 173417 h 913957"/>
                <a:gd name="connsiteX3" fmla="*/ 192573 w 1708053"/>
                <a:gd name="connsiteY3" fmla="*/ 301576 h 913957"/>
                <a:gd name="connsiteX4" fmla="*/ 480146 w 1708053"/>
                <a:gd name="connsiteY4" fmla="*/ 515151 h 913957"/>
                <a:gd name="connsiteX5" fmla="*/ 919864 w 1708053"/>
                <a:gd name="connsiteY5" fmla="*/ 761165 h 913957"/>
                <a:gd name="connsiteX6" fmla="*/ 1388814 w 1708053"/>
                <a:gd name="connsiteY6" fmla="*/ 905628 h 913957"/>
                <a:gd name="connsiteX7" fmla="*/ 1708054 w 1708053"/>
                <a:gd name="connsiteY7" fmla="*/ 908903 h 913957"/>
                <a:gd name="connsiteX8" fmla="*/ 1698212 w 1708053"/>
                <a:gd name="connsiteY8" fmla="*/ 692910 h 913957"/>
                <a:gd name="connsiteX9" fmla="*/ 1131656 w 1708053"/>
                <a:gd name="connsiteY9" fmla="*/ 636881 h 913957"/>
                <a:gd name="connsiteX10" fmla="*/ 800757 w 1708053"/>
                <a:gd name="connsiteY10" fmla="*/ 498332 h 913957"/>
                <a:gd name="connsiteX11" fmla="*/ 526317 w 1708053"/>
                <a:gd name="connsiteY11" fmla="*/ 266446 h 913957"/>
                <a:gd name="connsiteX12" fmla="*/ 339386 w 1708053"/>
                <a:gd name="connsiteY12" fmla="*/ 91635 h 913957"/>
                <a:gd name="connsiteX13" fmla="*/ 156191 w 1708053"/>
                <a:gd name="connsiteY13" fmla="*/ 1092 h 913957"/>
                <a:gd name="connsiteX14" fmla="*/ 0 w 1708053"/>
                <a:gd name="connsiteY14" fmla="*/ 35400 h 913957"/>
                <a:gd name="connsiteX15" fmla="*/ 977 w 1708053"/>
                <a:gd name="connsiteY15" fmla="*/ 57088 h 913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8053" h="913957">
                  <a:moveTo>
                    <a:pt x="977" y="57088"/>
                  </a:moveTo>
                  <a:cubicBezTo>
                    <a:pt x="2881" y="77679"/>
                    <a:pt x="7801" y="98785"/>
                    <a:pt x="17831" y="115792"/>
                  </a:cubicBezTo>
                  <a:cubicBezTo>
                    <a:pt x="30810" y="137772"/>
                    <a:pt x="50749" y="154609"/>
                    <a:pt x="67431" y="173417"/>
                  </a:cubicBezTo>
                  <a:cubicBezTo>
                    <a:pt x="107294" y="218388"/>
                    <a:pt x="147910" y="261645"/>
                    <a:pt x="192573" y="301576"/>
                  </a:cubicBezTo>
                  <a:cubicBezTo>
                    <a:pt x="282001" y="381540"/>
                    <a:pt x="380311" y="450051"/>
                    <a:pt x="480146" y="515151"/>
                  </a:cubicBezTo>
                  <a:cubicBezTo>
                    <a:pt x="621181" y="607100"/>
                    <a:pt x="766467" y="693168"/>
                    <a:pt x="919864" y="761165"/>
                  </a:cubicBezTo>
                  <a:cubicBezTo>
                    <a:pt x="1071066" y="828184"/>
                    <a:pt x="1224359" y="890335"/>
                    <a:pt x="1388814" y="905628"/>
                  </a:cubicBezTo>
                  <a:cubicBezTo>
                    <a:pt x="1494924" y="915504"/>
                    <a:pt x="1601772" y="916601"/>
                    <a:pt x="1708054" y="908903"/>
                  </a:cubicBezTo>
                  <a:cubicBezTo>
                    <a:pt x="1686845" y="839397"/>
                    <a:pt x="1683416" y="764165"/>
                    <a:pt x="1698212" y="692910"/>
                  </a:cubicBezTo>
                  <a:cubicBezTo>
                    <a:pt x="1508246" y="687201"/>
                    <a:pt x="1316805" y="681286"/>
                    <a:pt x="1131656" y="636881"/>
                  </a:cubicBezTo>
                  <a:cubicBezTo>
                    <a:pt x="1013870" y="608625"/>
                    <a:pt x="901587" y="567598"/>
                    <a:pt x="800757" y="498332"/>
                  </a:cubicBezTo>
                  <a:cubicBezTo>
                    <a:pt x="702174" y="430609"/>
                    <a:pt x="613380" y="349050"/>
                    <a:pt x="526317" y="266446"/>
                  </a:cubicBezTo>
                  <a:cubicBezTo>
                    <a:pt x="464407" y="207707"/>
                    <a:pt x="403216" y="148111"/>
                    <a:pt x="339386" y="91635"/>
                  </a:cubicBezTo>
                  <a:cubicBezTo>
                    <a:pt x="290231" y="48138"/>
                    <a:pt x="221616" y="8036"/>
                    <a:pt x="156191" y="1092"/>
                  </a:cubicBezTo>
                  <a:cubicBezTo>
                    <a:pt x="102630" y="-4583"/>
                    <a:pt x="49138" y="12597"/>
                    <a:pt x="0" y="35400"/>
                  </a:cubicBezTo>
                  <a:cubicBezTo>
                    <a:pt x="0" y="42446"/>
                    <a:pt x="292" y="49733"/>
                    <a:pt x="977" y="57088"/>
                  </a:cubicBezTo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D3688113-BA76-F5A6-AF24-C800A0BA62C6}"/>
                </a:ext>
              </a:extLst>
            </p:cNvPr>
            <p:cNvSpPr/>
            <p:nvPr/>
          </p:nvSpPr>
          <p:spPr>
            <a:xfrm>
              <a:off x="5027988" y="2147325"/>
              <a:ext cx="1717826" cy="922623"/>
            </a:xfrm>
            <a:custGeom>
              <a:avLst/>
              <a:gdLst>
                <a:gd name="connsiteX0" fmla="*/ 1572420 w 1717826"/>
                <a:gd name="connsiteY0" fmla="*/ 922624 h 922623"/>
                <a:gd name="connsiteX1" fmla="*/ 1572420 w 1717826"/>
                <a:gd name="connsiteY1" fmla="*/ 922624 h 922623"/>
                <a:gd name="connsiteX2" fmla="*/ 1392620 w 1717826"/>
                <a:gd name="connsiteY2" fmla="*/ 914274 h 922623"/>
                <a:gd name="connsiteX3" fmla="*/ 922401 w 1717826"/>
                <a:gd name="connsiteY3" fmla="*/ 769468 h 922623"/>
                <a:gd name="connsiteX4" fmla="*/ 482100 w 1717826"/>
                <a:gd name="connsiteY4" fmla="*/ 523128 h 922623"/>
                <a:gd name="connsiteX5" fmla="*/ 194030 w 1717826"/>
                <a:gd name="connsiteY5" fmla="*/ 309176 h 922623"/>
                <a:gd name="connsiteX6" fmla="*/ 68529 w 1717826"/>
                <a:gd name="connsiteY6" fmla="*/ 180657 h 922623"/>
                <a:gd name="connsiteX7" fmla="*/ 52910 w 1717826"/>
                <a:gd name="connsiteY7" fmla="*/ 164078 h 922623"/>
                <a:gd name="connsiteX8" fmla="*/ 18448 w 1717826"/>
                <a:gd name="connsiteY8" fmla="*/ 122364 h 922623"/>
                <a:gd name="connsiteX9" fmla="*/ 995 w 1717826"/>
                <a:gd name="connsiteY9" fmla="*/ 61808 h 922623"/>
                <a:gd name="connsiteX10" fmla="*/ 0 w 1717826"/>
                <a:gd name="connsiteY10" fmla="*/ 39742 h 922623"/>
                <a:gd name="connsiteX11" fmla="*/ 0 w 1717826"/>
                <a:gd name="connsiteY11" fmla="*/ 36930 h 922623"/>
                <a:gd name="connsiteX12" fmla="*/ 2486 w 1717826"/>
                <a:gd name="connsiteY12" fmla="*/ 35782 h 922623"/>
                <a:gd name="connsiteX13" fmla="*/ 139406 w 1717826"/>
                <a:gd name="connsiteY13" fmla="*/ 0 h 922623"/>
                <a:gd name="connsiteX14" fmla="*/ 160803 w 1717826"/>
                <a:gd name="connsiteY14" fmla="*/ 1114 h 922623"/>
                <a:gd name="connsiteX15" fmla="*/ 346278 w 1717826"/>
                <a:gd name="connsiteY15" fmla="*/ 92669 h 922623"/>
                <a:gd name="connsiteX16" fmla="*/ 493571 w 1717826"/>
                <a:gd name="connsiteY16" fmla="*/ 229726 h 922623"/>
                <a:gd name="connsiteX17" fmla="*/ 533330 w 1717826"/>
                <a:gd name="connsiteY17" fmla="*/ 267582 h 922623"/>
                <a:gd name="connsiteX18" fmla="*/ 807255 w 1717826"/>
                <a:gd name="connsiteY18" fmla="*/ 499057 h 922623"/>
                <a:gd name="connsiteX19" fmla="*/ 1136782 w 1717826"/>
                <a:gd name="connsiteY19" fmla="*/ 636988 h 922623"/>
                <a:gd name="connsiteX20" fmla="*/ 1702516 w 1717826"/>
                <a:gd name="connsiteY20" fmla="*/ 692915 h 922623"/>
                <a:gd name="connsiteX21" fmla="*/ 1707556 w 1717826"/>
                <a:gd name="connsiteY21" fmla="*/ 693069 h 922623"/>
                <a:gd name="connsiteX22" fmla="*/ 1706494 w 1717826"/>
                <a:gd name="connsiteY22" fmla="*/ 698179 h 922623"/>
                <a:gd name="connsiteX23" fmla="*/ 1716232 w 1717826"/>
                <a:gd name="connsiteY23" fmla="*/ 911943 h 922623"/>
                <a:gd name="connsiteX24" fmla="*/ 1717826 w 1717826"/>
                <a:gd name="connsiteY24" fmla="*/ 917206 h 922623"/>
                <a:gd name="connsiteX25" fmla="*/ 1712512 w 1717826"/>
                <a:gd name="connsiteY25" fmla="*/ 917583 h 922623"/>
                <a:gd name="connsiteX26" fmla="*/ 1572420 w 1717826"/>
                <a:gd name="connsiteY26" fmla="*/ 922624 h 922623"/>
                <a:gd name="connsiteX27" fmla="*/ 8384 w 1717826"/>
                <a:gd name="connsiteY27" fmla="*/ 42537 h 922623"/>
                <a:gd name="connsiteX28" fmla="*/ 9327 w 1717826"/>
                <a:gd name="connsiteY28" fmla="*/ 60968 h 922623"/>
                <a:gd name="connsiteX29" fmla="*/ 25580 w 1717826"/>
                <a:gd name="connsiteY29" fmla="*/ 117821 h 922623"/>
                <a:gd name="connsiteX30" fmla="*/ 58807 w 1717826"/>
                <a:gd name="connsiteY30" fmla="*/ 157906 h 922623"/>
                <a:gd name="connsiteX31" fmla="*/ 74684 w 1717826"/>
                <a:gd name="connsiteY31" fmla="*/ 174776 h 922623"/>
                <a:gd name="connsiteX32" fmla="*/ 199482 w 1717826"/>
                <a:gd name="connsiteY32" fmla="*/ 302592 h 922623"/>
                <a:gd name="connsiteX33" fmla="*/ 486541 w 1717826"/>
                <a:gd name="connsiteY33" fmla="*/ 515773 h 922623"/>
                <a:gd name="connsiteX34" fmla="*/ 925676 w 1717826"/>
                <a:gd name="connsiteY34" fmla="*/ 761478 h 922623"/>
                <a:gd name="connsiteX35" fmla="*/ 1393357 w 1717826"/>
                <a:gd name="connsiteY35" fmla="*/ 905616 h 922623"/>
                <a:gd name="connsiteX36" fmla="*/ 1572403 w 1717826"/>
                <a:gd name="connsiteY36" fmla="*/ 913932 h 922623"/>
                <a:gd name="connsiteX37" fmla="*/ 1572403 w 1717826"/>
                <a:gd name="connsiteY37" fmla="*/ 913932 h 922623"/>
                <a:gd name="connsiteX38" fmla="*/ 1706631 w 1717826"/>
                <a:gd name="connsiteY38" fmla="*/ 909268 h 922623"/>
                <a:gd name="connsiteX39" fmla="*/ 1697235 w 1717826"/>
                <a:gd name="connsiteY39" fmla="*/ 701419 h 922623"/>
                <a:gd name="connsiteX40" fmla="*/ 1134862 w 1717826"/>
                <a:gd name="connsiteY40" fmla="*/ 645424 h 922623"/>
                <a:gd name="connsiteX41" fmla="*/ 802592 w 1717826"/>
                <a:gd name="connsiteY41" fmla="*/ 506275 h 922623"/>
                <a:gd name="connsiteX42" fmla="*/ 527637 w 1717826"/>
                <a:gd name="connsiteY42" fmla="*/ 273977 h 922623"/>
                <a:gd name="connsiteX43" fmla="*/ 487861 w 1717826"/>
                <a:gd name="connsiteY43" fmla="*/ 236104 h 922623"/>
                <a:gd name="connsiteX44" fmla="*/ 340808 w 1717826"/>
                <a:gd name="connsiteY44" fmla="*/ 99270 h 922623"/>
                <a:gd name="connsiteX45" fmla="*/ 159911 w 1717826"/>
                <a:gd name="connsiteY45" fmla="*/ 9756 h 922623"/>
                <a:gd name="connsiteX46" fmla="*/ 139355 w 1717826"/>
                <a:gd name="connsiteY46" fmla="*/ 8693 h 922623"/>
                <a:gd name="connsiteX47" fmla="*/ 8384 w 1717826"/>
                <a:gd name="connsiteY47" fmla="*/ 42537 h 92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7826" h="922623">
                  <a:moveTo>
                    <a:pt x="1572420" y="922624"/>
                  </a:moveTo>
                  <a:lnTo>
                    <a:pt x="1572420" y="922624"/>
                  </a:lnTo>
                  <a:cubicBezTo>
                    <a:pt x="1512601" y="922624"/>
                    <a:pt x="1452113" y="919812"/>
                    <a:pt x="1392620" y="914274"/>
                  </a:cubicBezTo>
                  <a:cubicBezTo>
                    <a:pt x="1224907" y="898655"/>
                    <a:pt x="1068374" y="834173"/>
                    <a:pt x="922401" y="769468"/>
                  </a:cubicBezTo>
                  <a:cubicBezTo>
                    <a:pt x="789219" y="710437"/>
                    <a:pt x="649315" y="632153"/>
                    <a:pt x="482100" y="523128"/>
                  </a:cubicBezTo>
                  <a:cubicBezTo>
                    <a:pt x="393015" y="465041"/>
                    <a:pt x="289134" y="394215"/>
                    <a:pt x="194030" y="309176"/>
                  </a:cubicBezTo>
                  <a:cubicBezTo>
                    <a:pt x="144653" y="265028"/>
                    <a:pt x="101018" y="217296"/>
                    <a:pt x="68529" y="180657"/>
                  </a:cubicBezTo>
                  <a:cubicBezTo>
                    <a:pt x="63539" y="175033"/>
                    <a:pt x="58139" y="169461"/>
                    <a:pt x="52910" y="164078"/>
                  </a:cubicBezTo>
                  <a:cubicBezTo>
                    <a:pt x="40548" y="151322"/>
                    <a:pt x="27758" y="138137"/>
                    <a:pt x="18448" y="122364"/>
                  </a:cubicBezTo>
                  <a:cubicBezTo>
                    <a:pt x="9121" y="106556"/>
                    <a:pt x="3241" y="86188"/>
                    <a:pt x="995" y="61808"/>
                  </a:cubicBezTo>
                  <a:cubicBezTo>
                    <a:pt x="343" y="54710"/>
                    <a:pt x="0" y="47286"/>
                    <a:pt x="0" y="39742"/>
                  </a:cubicBezTo>
                  <a:lnTo>
                    <a:pt x="0" y="36930"/>
                  </a:lnTo>
                  <a:lnTo>
                    <a:pt x="2486" y="35782"/>
                  </a:lnTo>
                  <a:cubicBezTo>
                    <a:pt x="55087" y="11367"/>
                    <a:pt x="98584" y="0"/>
                    <a:pt x="139406" y="0"/>
                  </a:cubicBezTo>
                  <a:cubicBezTo>
                    <a:pt x="146624" y="0"/>
                    <a:pt x="153825" y="377"/>
                    <a:pt x="160803" y="1114"/>
                  </a:cubicBezTo>
                  <a:cubicBezTo>
                    <a:pt x="219130" y="7304"/>
                    <a:pt x="288482" y="41525"/>
                    <a:pt x="346278" y="92669"/>
                  </a:cubicBezTo>
                  <a:cubicBezTo>
                    <a:pt x="396495" y="137092"/>
                    <a:pt x="445839" y="184172"/>
                    <a:pt x="493571" y="229726"/>
                  </a:cubicBezTo>
                  <a:cubicBezTo>
                    <a:pt x="506806" y="242362"/>
                    <a:pt x="520042" y="254998"/>
                    <a:pt x="533330" y="267582"/>
                  </a:cubicBezTo>
                  <a:cubicBezTo>
                    <a:pt x="617015" y="346981"/>
                    <a:pt x="707094" y="430254"/>
                    <a:pt x="807255" y="499057"/>
                  </a:cubicBezTo>
                  <a:cubicBezTo>
                    <a:pt x="897147" y="560796"/>
                    <a:pt x="1001851" y="604618"/>
                    <a:pt x="1136782" y="636988"/>
                  </a:cubicBezTo>
                  <a:cubicBezTo>
                    <a:pt x="1322205" y="681463"/>
                    <a:pt x="1515550" y="687275"/>
                    <a:pt x="1702516" y="692915"/>
                  </a:cubicBezTo>
                  <a:lnTo>
                    <a:pt x="1707556" y="693069"/>
                  </a:lnTo>
                  <a:lnTo>
                    <a:pt x="1706494" y="698179"/>
                  </a:lnTo>
                  <a:cubicBezTo>
                    <a:pt x="1691800" y="768988"/>
                    <a:pt x="1695161" y="842900"/>
                    <a:pt x="1716232" y="911943"/>
                  </a:cubicBezTo>
                  <a:lnTo>
                    <a:pt x="1717826" y="917206"/>
                  </a:lnTo>
                  <a:lnTo>
                    <a:pt x="1712512" y="917583"/>
                  </a:lnTo>
                  <a:cubicBezTo>
                    <a:pt x="1666117" y="920909"/>
                    <a:pt x="1618968" y="922624"/>
                    <a:pt x="1572420" y="922624"/>
                  </a:cubicBezTo>
                  <a:moveTo>
                    <a:pt x="8384" y="42537"/>
                  </a:moveTo>
                  <a:cubicBezTo>
                    <a:pt x="8470" y="48829"/>
                    <a:pt x="8778" y="55018"/>
                    <a:pt x="9327" y="60968"/>
                  </a:cubicBezTo>
                  <a:cubicBezTo>
                    <a:pt x="11453" y="84028"/>
                    <a:pt x="16922" y="103144"/>
                    <a:pt x="25580" y="117821"/>
                  </a:cubicBezTo>
                  <a:cubicBezTo>
                    <a:pt x="34376" y="132702"/>
                    <a:pt x="46789" y="145527"/>
                    <a:pt x="58807" y="157906"/>
                  </a:cubicBezTo>
                  <a:cubicBezTo>
                    <a:pt x="64105" y="163358"/>
                    <a:pt x="69575" y="169016"/>
                    <a:pt x="74684" y="174776"/>
                  </a:cubicBezTo>
                  <a:cubicBezTo>
                    <a:pt x="107019" y="211244"/>
                    <a:pt x="150430" y="258735"/>
                    <a:pt x="199482" y="302592"/>
                  </a:cubicBezTo>
                  <a:cubicBezTo>
                    <a:pt x="294174" y="387254"/>
                    <a:pt x="397730" y="457874"/>
                    <a:pt x="486541" y="515773"/>
                  </a:cubicBezTo>
                  <a:cubicBezTo>
                    <a:pt x="653362" y="624541"/>
                    <a:pt x="792905" y="702619"/>
                    <a:pt x="925676" y="761478"/>
                  </a:cubicBezTo>
                  <a:cubicBezTo>
                    <a:pt x="1071031" y="825909"/>
                    <a:pt x="1226862" y="890117"/>
                    <a:pt x="1393357" y="905616"/>
                  </a:cubicBezTo>
                  <a:cubicBezTo>
                    <a:pt x="1452610" y="911137"/>
                    <a:pt x="1512841" y="913932"/>
                    <a:pt x="1572403" y="913932"/>
                  </a:cubicBezTo>
                  <a:lnTo>
                    <a:pt x="1572403" y="913932"/>
                  </a:lnTo>
                  <a:cubicBezTo>
                    <a:pt x="1616997" y="913932"/>
                    <a:pt x="1662122" y="912354"/>
                    <a:pt x="1706631" y="909268"/>
                  </a:cubicBezTo>
                  <a:cubicBezTo>
                    <a:pt x="1687017" y="841957"/>
                    <a:pt x="1683776" y="770342"/>
                    <a:pt x="1697235" y="701419"/>
                  </a:cubicBezTo>
                  <a:cubicBezTo>
                    <a:pt x="1511418" y="695830"/>
                    <a:pt x="1319445" y="689709"/>
                    <a:pt x="1134862" y="645424"/>
                  </a:cubicBezTo>
                  <a:cubicBezTo>
                    <a:pt x="998919" y="612814"/>
                    <a:pt x="893340" y="568597"/>
                    <a:pt x="802592" y="506275"/>
                  </a:cubicBezTo>
                  <a:cubicBezTo>
                    <a:pt x="701917" y="437129"/>
                    <a:pt x="611562" y="353598"/>
                    <a:pt x="527637" y="273977"/>
                  </a:cubicBezTo>
                  <a:cubicBezTo>
                    <a:pt x="514367" y="261376"/>
                    <a:pt x="501114" y="248740"/>
                    <a:pt x="487861" y="236104"/>
                  </a:cubicBezTo>
                  <a:cubicBezTo>
                    <a:pt x="440198" y="190618"/>
                    <a:pt x="390889" y="143589"/>
                    <a:pt x="340808" y="99270"/>
                  </a:cubicBezTo>
                  <a:cubicBezTo>
                    <a:pt x="284247" y="49223"/>
                    <a:pt x="216627" y="15756"/>
                    <a:pt x="159911" y="9756"/>
                  </a:cubicBezTo>
                  <a:cubicBezTo>
                    <a:pt x="153208" y="9035"/>
                    <a:pt x="146298" y="8693"/>
                    <a:pt x="139355" y="8693"/>
                  </a:cubicBezTo>
                  <a:cubicBezTo>
                    <a:pt x="100436" y="8658"/>
                    <a:pt x="58739" y="19443"/>
                    <a:pt x="8384" y="4253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65DD9159-68FE-0E55-D959-66C2A8E4E5B8}"/>
                </a:ext>
              </a:extLst>
            </p:cNvPr>
            <p:cNvSpPr/>
            <p:nvPr/>
          </p:nvSpPr>
          <p:spPr>
            <a:xfrm>
              <a:off x="5032154" y="2151644"/>
              <a:ext cx="1693377" cy="737297"/>
            </a:xfrm>
            <a:custGeom>
              <a:avLst/>
              <a:gdLst>
                <a:gd name="connsiteX0" fmla="*/ 92309 w 1693377"/>
                <a:gd name="connsiteY0" fmla="*/ 201027 h 737297"/>
                <a:gd name="connsiteX1" fmla="*/ 112728 w 1693377"/>
                <a:gd name="connsiteY1" fmla="*/ 223109 h 737297"/>
                <a:gd name="connsiteX2" fmla="*/ 112883 w 1693377"/>
                <a:gd name="connsiteY2" fmla="*/ 223281 h 737297"/>
                <a:gd name="connsiteX3" fmla="*/ 130371 w 1693377"/>
                <a:gd name="connsiteY3" fmla="*/ 241557 h 737297"/>
                <a:gd name="connsiteX4" fmla="*/ 135908 w 1693377"/>
                <a:gd name="connsiteY4" fmla="*/ 247198 h 737297"/>
                <a:gd name="connsiteX5" fmla="*/ 148527 w 1693377"/>
                <a:gd name="connsiteY5" fmla="*/ 259903 h 737297"/>
                <a:gd name="connsiteX6" fmla="*/ 154905 w 1693377"/>
                <a:gd name="connsiteY6" fmla="*/ 266195 h 737297"/>
                <a:gd name="connsiteX7" fmla="*/ 167781 w 1693377"/>
                <a:gd name="connsiteY7" fmla="*/ 278608 h 737297"/>
                <a:gd name="connsiteX8" fmla="*/ 173645 w 1693377"/>
                <a:gd name="connsiteY8" fmla="*/ 284180 h 737297"/>
                <a:gd name="connsiteX9" fmla="*/ 192556 w 1693377"/>
                <a:gd name="connsiteY9" fmla="*/ 301548 h 737297"/>
                <a:gd name="connsiteX10" fmla="*/ 192590 w 1693377"/>
                <a:gd name="connsiteY10" fmla="*/ 301582 h 737297"/>
                <a:gd name="connsiteX11" fmla="*/ 192864 w 1693377"/>
                <a:gd name="connsiteY11" fmla="*/ 301822 h 737297"/>
                <a:gd name="connsiteX12" fmla="*/ 210352 w 1693377"/>
                <a:gd name="connsiteY12" fmla="*/ 317201 h 737297"/>
                <a:gd name="connsiteX13" fmla="*/ 238041 w 1693377"/>
                <a:gd name="connsiteY13" fmla="*/ 340621 h 737297"/>
                <a:gd name="connsiteX14" fmla="*/ 242653 w 1693377"/>
                <a:gd name="connsiteY14" fmla="*/ 344462 h 737297"/>
                <a:gd name="connsiteX15" fmla="*/ 253009 w 1693377"/>
                <a:gd name="connsiteY15" fmla="*/ 352880 h 737297"/>
                <a:gd name="connsiteX16" fmla="*/ 259490 w 1693377"/>
                <a:gd name="connsiteY16" fmla="*/ 358126 h 737297"/>
                <a:gd name="connsiteX17" fmla="*/ 269434 w 1693377"/>
                <a:gd name="connsiteY17" fmla="*/ 366030 h 737297"/>
                <a:gd name="connsiteX18" fmla="*/ 276480 w 1693377"/>
                <a:gd name="connsiteY18" fmla="*/ 371602 h 737297"/>
                <a:gd name="connsiteX19" fmla="*/ 286219 w 1693377"/>
                <a:gd name="connsiteY19" fmla="*/ 379163 h 737297"/>
                <a:gd name="connsiteX20" fmla="*/ 293642 w 1693377"/>
                <a:gd name="connsiteY20" fmla="*/ 384890 h 737297"/>
                <a:gd name="connsiteX21" fmla="*/ 303227 w 1693377"/>
                <a:gd name="connsiteY21" fmla="*/ 392176 h 737297"/>
                <a:gd name="connsiteX22" fmla="*/ 310959 w 1693377"/>
                <a:gd name="connsiteY22" fmla="*/ 398006 h 737297"/>
                <a:gd name="connsiteX23" fmla="*/ 320423 w 1693377"/>
                <a:gd name="connsiteY23" fmla="*/ 405052 h 737297"/>
                <a:gd name="connsiteX24" fmla="*/ 328413 w 1693377"/>
                <a:gd name="connsiteY24" fmla="*/ 410950 h 737297"/>
                <a:gd name="connsiteX25" fmla="*/ 337791 w 1693377"/>
                <a:gd name="connsiteY25" fmla="*/ 417791 h 737297"/>
                <a:gd name="connsiteX26" fmla="*/ 346021 w 1693377"/>
                <a:gd name="connsiteY26" fmla="*/ 423740 h 737297"/>
                <a:gd name="connsiteX27" fmla="*/ 355279 w 1693377"/>
                <a:gd name="connsiteY27" fmla="*/ 430375 h 737297"/>
                <a:gd name="connsiteX28" fmla="*/ 363749 w 1693377"/>
                <a:gd name="connsiteY28" fmla="*/ 436393 h 737297"/>
                <a:gd name="connsiteX29" fmla="*/ 372870 w 1693377"/>
                <a:gd name="connsiteY29" fmla="*/ 442823 h 737297"/>
                <a:gd name="connsiteX30" fmla="*/ 381614 w 1693377"/>
                <a:gd name="connsiteY30" fmla="*/ 448926 h 737297"/>
                <a:gd name="connsiteX31" fmla="*/ 390563 w 1693377"/>
                <a:gd name="connsiteY31" fmla="*/ 455150 h 737297"/>
                <a:gd name="connsiteX32" fmla="*/ 399650 w 1693377"/>
                <a:gd name="connsiteY32" fmla="*/ 461391 h 737297"/>
                <a:gd name="connsiteX33" fmla="*/ 408343 w 1693377"/>
                <a:gd name="connsiteY33" fmla="*/ 467340 h 737297"/>
                <a:gd name="connsiteX34" fmla="*/ 417909 w 1693377"/>
                <a:gd name="connsiteY34" fmla="*/ 473821 h 737297"/>
                <a:gd name="connsiteX35" fmla="*/ 426225 w 1693377"/>
                <a:gd name="connsiteY35" fmla="*/ 479444 h 737297"/>
                <a:gd name="connsiteX36" fmla="*/ 436357 w 1693377"/>
                <a:gd name="connsiteY36" fmla="*/ 486217 h 737297"/>
                <a:gd name="connsiteX37" fmla="*/ 444193 w 1693377"/>
                <a:gd name="connsiteY37" fmla="*/ 491446 h 737297"/>
                <a:gd name="connsiteX38" fmla="*/ 455509 w 1693377"/>
                <a:gd name="connsiteY38" fmla="*/ 498938 h 737297"/>
                <a:gd name="connsiteX39" fmla="*/ 462178 w 1693377"/>
                <a:gd name="connsiteY39" fmla="*/ 503345 h 737297"/>
                <a:gd name="connsiteX40" fmla="*/ 478226 w 1693377"/>
                <a:gd name="connsiteY40" fmla="*/ 513855 h 737297"/>
                <a:gd name="connsiteX41" fmla="*/ 480180 w 1693377"/>
                <a:gd name="connsiteY41" fmla="*/ 515140 h 737297"/>
                <a:gd name="connsiteX42" fmla="*/ 533655 w 1693377"/>
                <a:gd name="connsiteY42" fmla="*/ 549567 h 737297"/>
                <a:gd name="connsiteX43" fmla="*/ 695384 w 1693377"/>
                <a:gd name="connsiteY43" fmla="*/ 647123 h 737297"/>
                <a:gd name="connsiteX44" fmla="*/ 671467 w 1693377"/>
                <a:gd name="connsiteY44" fmla="*/ 557214 h 737297"/>
                <a:gd name="connsiteX45" fmla="*/ 933683 w 1693377"/>
                <a:gd name="connsiteY45" fmla="*/ 617342 h 737297"/>
                <a:gd name="connsiteX46" fmla="*/ 1137588 w 1693377"/>
                <a:gd name="connsiteY46" fmla="*/ 678652 h 737297"/>
                <a:gd name="connsiteX47" fmla="*/ 1693018 w 1693377"/>
                <a:gd name="connsiteY47" fmla="*/ 723864 h 737297"/>
                <a:gd name="connsiteX48" fmla="*/ 1693378 w 1693377"/>
                <a:gd name="connsiteY48" fmla="*/ 721035 h 737297"/>
                <a:gd name="connsiteX49" fmla="*/ 1427099 w 1693377"/>
                <a:gd name="connsiteY49" fmla="*/ 680487 h 737297"/>
                <a:gd name="connsiteX50" fmla="*/ 1135428 w 1693377"/>
                <a:gd name="connsiteY50" fmla="*/ 637744 h 737297"/>
                <a:gd name="connsiteX51" fmla="*/ 1130593 w 1693377"/>
                <a:gd name="connsiteY51" fmla="*/ 636596 h 737297"/>
                <a:gd name="connsiteX52" fmla="*/ 1111648 w 1693377"/>
                <a:gd name="connsiteY52" fmla="*/ 631915 h 737297"/>
                <a:gd name="connsiteX53" fmla="*/ 1111151 w 1693377"/>
                <a:gd name="connsiteY53" fmla="*/ 631795 h 737297"/>
                <a:gd name="connsiteX54" fmla="*/ 1093166 w 1693377"/>
                <a:gd name="connsiteY54" fmla="*/ 627080 h 737297"/>
                <a:gd name="connsiteX55" fmla="*/ 1091314 w 1693377"/>
                <a:gd name="connsiteY55" fmla="*/ 626583 h 737297"/>
                <a:gd name="connsiteX56" fmla="*/ 1073757 w 1693377"/>
                <a:gd name="connsiteY56" fmla="*/ 621731 h 737297"/>
                <a:gd name="connsiteX57" fmla="*/ 1072077 w 1693377"/>
                <a:gd name="connsiteY57" fmla="*/ 621251 h 737297"/>
                <a:gd name="connsiteX58" fmla="*/ 1035404 w 1693377"/>
                <a:gd name="connsiteY58" fmla="*/ 610175 h 737297"/>
                <a:gd name="connsiteX59" fmla="*/ 1035164 w 1693377"/>
                <a:gd name="connsiteY59" fmla="*/ 610106 h 737297"/>
                <a:gd name="connsiteX60" fmla="*/ 1017453 w 1693377"/>
                <a:gd name="connsiteY60" fmla="*/ 604277 h 737297"/>
                <a:gd name="connsiteX61" fmla="*/ 1015824 w 1693377"/>
                <a:gd name="connsiteY61" fmla="*/ 603728 h 737297"/>
                <a:gd name="connsiteX62" fmla="*/ 998628 w 1693377"/>
                <a:gd name="connsiteY62" fmla="*/ 597728 h 737297"/>
                <a:gd name="connsiteX63" fmla="*/ 997033 w 1693377"/>
                <a:gd name="connsiteY63" fmla="*/ 597162 h 737297"/>
                <a:gd name="connsiteX64" fmla="*/ 979528 w 1693377"/>
                <a:gd name="connsiteY64" fmla="*/ 590681 h 737297"/>
                <a:gd name="connsiteX65" fmla="*/ 979511 w 1693377"/>
                <a:gd name="connsiteY65" fmla="*/ 590664 h 737297"/>
                <a:gd name="connsiteX66" fmla="*/ 978843 w 1693377"/>
                <a:gd name="connsiteY66" fmla="*/ 590424 h 737297"/>
                <a:gd name="connsiteX67" fmla="*/ 976065 w 1693377"/>
                <a:gd name="connsiteY67" fmla="*/ 589344 h 737297"/>
                <a:gd name="connsiteX68" fmla="*/ 967938 w 1693377"/>
                <a:gd name="connsiteY68" fmla="*/ 586189 h 737297"/>
                <a:gd name="connsiteX69" fmla="*/ 967938 w 1693377"/>
                <a:gd name="connsiteY69" fmla="*/ 586189 h 737297"/>
                <a:gd name="connsiteX70" fmla="*/ 965984 w 1693377"/>
                <a:gd name="connsiteY70" fmla="*/ 585401 h 737297"/>
                <a:gd name="connsiteX71" fmla="*/ 965950 w 1693377"/>
                <a:gd name="connsiteY71" fmla="*/ 585383 h 737297"/>
                <a:gd name="connsiteX72" fmla="*/ 955371 w 1693377"/>
                <a:gd name="connsiteY72" fmla="*/ 581114 h 737297"/>
                <a:gd name="connsiteX73" fmla="*/ 955045 w 1693377"/>
                <a:gd name="connsiteY73" fmla="*/ 580977 h 737297"/>
                <a:gd name="connsiteX74" fmla="*/ 944810 w 1693377"/>
                <a:gd name="connsiteY74" fmla="*/ 576691 h 737297"/>
                <a:gd name="connsiteX75" fmla="*/ 944193 w 1693377"/>
                <a:gd name="connsiteY75" fmla="*/ 576434 h 737297"/>
                <a:gd name="connsiteX76" fmla="*/ 934317 w 1693377"/>
                <a:gd name="connsiteY76" fmla="*/ 572164 h 737297"/>
                <a:gd name="connsiteX77" fmla="*/ 933391 w 1693377"/>
                <a:gd name="connsiteY77" fmla="*/ 571753 h 737297"/>
                <a:gd name="connsiteX78" fmla="*/ 923927 w 1693377"/>
                <a:gd name="connsiteY78" fmla="*/ 567518 h 737297"/>
                <a:gd name="connsiteX79" fmla="*/ 922676 w 1693377"/>
                <a:gd name="connsiteY79" fmla="*/ 566953 h 737297"/>
                <a:gd name="connsiteX80" fmla="*/ 913589 w 1693377"/>
                <a:gd name="connsiteY80" fmla="*/ 562735 h 737297"/>
                <a:gd name="connsiteX81" fmla="*/ 912063 w 1693377"/>
                <a:gd name="connsiteY81" fmla="*/ 562015 h 737297"/>
                <a:gd name="connsiteX82" fmla="*/ 903336 w 1693377"/>
                <a:gd name="connsiteY82" fmla="*/ 557831 h 737297"/>
                <a:gd name="connsiteX83" fmla="*/ 901501 w 1693377"/>
                <a:gd name="connsiteY83" fmla="*/ 556940 h 737297"/>
                <a:gd name="connsiteX84" fmla="*/ 893169 w 1693377"/>
                <a:gd name="connsiteY84" fmla="*/ 552808 h 737297"/>
                <a:gd name="connsiteX85" fmla="*/ 891026 w 1693377"/>
                <a:gd name="connsiteY85" fmla="*/ 551728 h 737297"/>
                <a:gd name="connsiteX86" fmla="*/ 883053 w 1693377"/>
                <a:gd name="connsiteY86" fmla="*/ 547630 h 737297"/>
                <a:gd name="connsiteX87" fmla="*/ 880636 w 1693377"/>
                <a:gd name="connsiteY87" fmla="*/ 546379 h 737297"/>
                <a:gd name="connsiteX88" fmla="*/ 873024 w 1693377"/>
                <a:gd name="connsiteY88" fmla="*/ 542332 h 737297"/>
                <a:gd name="connsiteX89" fmla="*/ 870349 w 1693377"/>
                <a:gd name="connsiteY89" fmla="*/ 540892 h 737297"/>
                <a:gd name="connsiteX90" fmla="*/ 863080 w 1693377"/>
                <a:gd name="connsiteY90" fmla="*/ 536897 h 737297"/>
                <a:gd name="connsiteX91" fmla="*/ 860131 w 1693377"/>
                <a:gd name="connsiteY91" fmla="*/ 535269 h 737297"/>
                <a:gd name="connsiteX92" fmla="*/ 853153 w 1693377"/>
                <a:gd name="connsiteY92" fmla="*/ 531291 h 737297"/>
                <a:gd name="connsiteX93" fmla="*/ 850015 w 1693377"/>
                <a:gd name="connsiteY93" fmla="*/ 529491 h 737297"/>
                <a:gd name="connsiteX94" fmla="*/ 843277 w 1693377"/>
                <a:gd name="connsiteY94" fmla="*/ 525513 h 737297"/>
                <a:gd name="connsiteX95" fmla="*/ 839985 w 1693377"/>
                <a:gd name="connsiteY95" fmla="*/ 523558 h 737297"/>
                <a:gd name="connsiteX96" fmla="*/ 833436 w 1693377"/>
                <a:gd name="connsiteY96" fmla="*/ 519564 h 737297"/>
                <a:gd name="connsiteX97" fmla="*/ 830058 w 1693377"/>
                <a:gd name="connsiteY97" fmla="*/ 517489 h 737297"/>
                <a:gd name="connsiteX98" fmla="*/ 823526 w 1693377"/>
                <a:gd name="connsiteY98" fmla="*/ 513357 h 737297"/>
                <a:gd name="connsiteX99" fmla="*/ 820217 w 1693377"/>
                <a:gd name="connsiteY99" fmla="*/ 511266 h 737297"/>
                <a:gd name="connsiteX100" fmla="*/ 813428 w 1693377"/>
                <a:gd name="connsiteY100" fmla="*/ 506825 h 737297"/>
                <a:gd name="connsiteX101" fmla="*/ 810445 w 1693377"/>
                <a:gd name="connsiteY101" fmla="*/ 504870 h 737297"/>
                <a:gd name="connsiteX102" fmla="*/ 800775 w 1693377"/>
                <a:gd name="connsiteY102" fmla="*/ 498338 h 737297"/>
                <a:gd name="connsiteX103" fmla="*/ 575541 w 1693377"/>
                <a:gd name="connsiteY103" fmla="*/ 312726 h 737297"/>
                <a:gd name="connsiteX104" fmla="*/ 559082 w 1693377"/>
                <a:gd name="connsiteY104" fmla="*/ 297365 h 737297"/>
                <a:gd name="connsiteX105" fmla="*/ 526334 w 1693377"/>
                <a:gd name="connsiteY105" fmla="*/ 266469 h 737297"/>
                <a:gd name="connsiteX106" fmla="*/ 467922 w 1693377"/>
                <a:gd name="connsiteY106" fmla="*/ 210817 h 737297"/>
                <a:gd name="connsiteX107" fmla="*/ 435569 w 1693377"/>
                <a:gd name="connsiteY107" fmla="*/ 180093 h 737297"/>
                <a:gd name="connsiteX108" fmla="*/ 431437 w 1693377"/>
                <a:gd name="connsiteY108" fmla="*/ 176201 h 737297"/>
                <a:gd name="connsiteX109" fmla="*/ 339403 w 1693377"/>
                <a:gd name="connsiteY109" fmla="*/ 91659 h 737297"/>
                <a:gd name="connsiteX110" fmla="*/ 320098 w 1693377"/>
                <a:gd name="connsiteY110" fmla="*/ 75560 h 737297"/>
                <a:gd name="connsiteX111" fmla="*/ 309845 w 1693377"/>
                <a:gd name="connsiteY111" fmla="*/ 67741 h 737297"/>
                <a:gd name="connsiteX112" fmla="*/ 299232 w 1693377"/>
                <a:gd name="connsiteY112" fmla="*/ 60129 h 737297"/>
                <a:gd name="connsiteX113" fmla="*/ 288293 w 1693377"/>
                <a:gd name="connsiteY113" fmla="*/ 52774 h 737297"/>
                <a:gd name="connsiteX114" fmla="*/ 282721 w 1693377"/>
                <a:gd name="connsiteY114" fmla="*/ 49208 h 737297"/>
                <a:gd name="connsiteX115" fmla="*/ 271371 w 1693377"/>
                <a:gd name="connsiteY115" fmla="*/ 42316 h 737297"/>
                <a:gd name="connsiteX116" fmla="*/ 247968 w 1693377"/>
                <a:gd name="connsiteY116" fmla="*/ 29662 h 737297"/>
                <a:gd name="connsiteX117" fmla="*/ 229949 w 1693377"/>
                <a:gd name="connsiteY117" fmla="*/ 21330 h 737297"/>
                <a:gd name="connsiteX118" fmla="*/ 217776 w 1693377"/>
                <a:gd name="connsiteY118" fmla="*/ 16409 h 737297"/>
                <a:gd name="connsiteX119" fmla="*/ 156191 w 1693377"/>
                <a:gd name="connsiteY119" fmla="*/ 1099 h 737297"/>
                <a:gd name="connsiteX120" fmla="*/ 136114 w 1693377"/>
                <a:gd name="connsiteY120" fmla="*/ 2 h 737297"/>
                <a:gd name="connsiteX121" fmla="*/ 96184 w 1693377"/>
                <a:gd name="connsiteY121" fmla="*/ 3448 h 737297"/>
                <a:gd name="connsiteX122" fmla="*/ 56887 w 1693377"/>
                <a:gd name="connsiteY122" fmla="*/ 13032 h 737297"/>
                <a:gd name="connsiteX123" fmla="*/ 0 w 1693377"/>
                <a:gd name="connsiteY123" fmla="*/ 35406 h 737297"/>
                <a:gd name="connsiteX124" fmla="*/ 240 w 1693377"/>
                <a:gd name="connsiteY124" fmla="*/ 46104 h 737297"/>
                <a:gd name="connsiteX125" fmla="*/ 977 w 1693377"/>
                <a:gd name="connsiteY125" fmla="*/ 57060 h 737297"/>
                <a:gd name="connsiteX126" fmla="*/ 14299 w 1693377"/>
                <a:gd name="connsiteY126" fmla="*/ 109215 h 737297"/>
                <a:gd name="connsiteX127" fmla="*/ 17831 w 1693377"/>
                <a:gd name="connsiteY127" fmla="*/ 115782 h 737297"/>
                <a:gd name="connsiteX128" fmla="*/ 25803 w 1693377"/>
                <a:gd name="connsiteY128" fmla="*/ 127646 h 737297"/>
                <a:gd name="connsiteX129" fmla="*/ 36485 w 1693377"/>
                <a:gd name="connsiteY129" fmla="*/ 140556 h 737297"/>
                <a:gd name="connsiteX130" fmla="*/ 41251 w 1693377"/>
                <a:gd name="connsiteY130" fmla="*/ 145786 h 737297"/>
                <a:gd name="connsiteX131" fmla="*/ 51161 w 1693377"/>
                <a:gd name="connsiteY131" fmla="*/ 156141 h 737297"/>
                <a:gd name="connsiteX132" fmla="*/ 54487 w 1693377"/>
                <a:gd name="connsiteY132" fmla="*/ 159570 h 737297"/>
                <a:gd name="connsiteX133" fmla="*/ 61054 w 1693377"/>
                <a:gd name="connsiteY133" fmla="*/ 166445 h 737297"/>
                <a:gd name="connsiteX134" fmla="*/ 67449 w 1693377"/>
                <a:gd name="connsiteY134" fmla="*/ 173423 h 737297"/>
                <a:gd name="connsiteX135" fmla="*/ 87251 w 1693377"/>
                <a:gd name="connsiteY135" fmla="*/ 195489 h 737297"/>
                <a:gd name="connsiteX136" fmla="*/ 92309 w 1693377"/>
                <a:gd name="connsiteY136" fmla="*/ 201027 h 73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1693377" h="737297">
                  <a:moveTo>
                    <a:pt x="92309" y="201027"/>
                  </a:moveTo>
                  <a:cubicBezTo>
                    <a:pt x="99081" y="208451"/>
                    <a:pt x="105870" y="215823"/>
                    <a:pt x="112728" y="223109"/>
                  </a:cubicBezTo>
                  <a:lnTo>
                    <a:pt x="112883" y="223281"/>
                  </a:lnTo>
                  <a:cubicBezTo>
                    <a:pt x="118661" y="229419"/>
                    <a:pt x="124507" y="235505"/>
                    <a:pt x="130371" y="241557"/>
                  </a:cubicBezTo>
                  <a:cubicBezTo>
                    <a:pt x="132205" y="243443"/>
                    <a:pt x="134057" y="245312"/>
                    <a:pt x="135908" y="247198"/>
                  </a:cubicBezTo>
                  <a:cubicBezTo>
                    <a:pt x="140092" y="251450"/>
                    <a:pt x="144293" y="255702"/>
                    <a:pt x="148527" y="259903"/>
                  </a:cubicBezTo>
                  <a:cubicBezTo>
                    <a:pt x="150653" y="262012"/>
                    <a:pt x="152779" y="264103"/>
                    <a:pt x="154905" y="266195"/>
                  </a:cubicBezTo>
                  <a:cubicBezTo>
                    <a:pt x="159157" y="270361"/>
                    <a:pt x="163461" y="274493"/>
                    <a:pt x="167781" y="278608"/>
                  </a:cubicBezTo>
                  <a:cubicBezTo>
                    <a:pt x="169736" y="280477"/>
                    <a:pt x="171673" y="282346"/>
                    <a:pt x="173645" y="284180"/>
                  </a:cubicBezTo>
                  <a:cubicBezTo>
                    <a:pt x="179886" y="290026"/>
                    <a:pt x="186161" y="295821"/>
                    <a:pt x="192556" y="301548"/>
                  </a:cubicBezTo>
                  <a:lnTo>
                    <a:pt x="192590" y="301582"/>
                  </a:lnTo>
                  <a:lnTo>
                    <a:pt x="192864" y="301822"/>
                  </a:lnTo>
                  <a:cubicBezTo>
                    <a:pt x="198642" y="306983"/>
                    <a:pt x="204488" y="312109"/>
                    <a:pt x="210352" y="317201"/>
                  </a:cubicBezTo>
                  <a:cubicBezTo>
                    <a:pt x="219490" y="325122"/>
                    <a:pt x="228732" y="332906"/>
                    <a:pt x="238041" y="340621"/>
                  </a:cubicBezTo>
                  <a:cubicBezTo>
                    <a:pt x="239584" y="341907"/>
                    <a:pt x="241110" y="343193"/>
                    <a:pt x="242653" y="344462"/>
                  </a:cubicBezTo>
                  <a:cubicBezTo>
                    <a:pt x="246082" y="347291"/>
                    <a:pt x="249546" y="350085"/>
                    <a:pt x="253009" y="352880"/>
                  </a:cubicBezTo>
                  <a:cubicBezTo>
                    <a:pt x="255169" y="354629"/>
                    <a:pt x="257329" y="356395"/>
                    <a:pt x="259490" y="358126"/>
                  </a:cubicBezTo>
                  <a:cubicBezTo>
                    <a:pt x="262799" y="360784"/>
                    <a:pt x="266125" y="363390"/>
                    <a:pt x="269434" y="366030"/>
                  </a:cubicBezTo>
                  <a:cubicBezTo>
                    <a:pt x="271783" y="367882"/>
                    <a:pt x="274132" y="369751"/>
                    <a:pt x="276480" y="371602"/>
                  </a:cubicBezTo>
                  <a:cubicBezTo>
                    <a:pt x="279721" y="374140"/>
                    <a:pt x="282978" y="376643"/>
                    <a:pt x="286219" y="379163"/>
                  </a:cubicBezTo>
                  <a:cubicBezTo>
                    <a:pt x="288688" y="381084"/>
                    <a:pt x="291157" y="382987"/>
                    <a:pt x="293642" y="384890"/>
                  </a:cubicBezTo>
                  <a:cubicBezTo>
                    <a:pt x="296832" y="387324"/>
                    <a:pt x="300020" y="389742"/>
                    <a:pt x="303227" y="392176"/>
                  </a:cubicBezTo>
                  <a:cubicBezTo>
                    <a:pt x="305798" y="394131"/>
                    <a:pt x="308370" y="396068"/>
                    <a:pt x="310959" y="398006"/>
                  </a:cubicBezTo>
                  <a:cubicBezTo>
                    <a:pt x="314114" y="400372"/>
                    <a:pt x="317268" y="402703"/>
                    <a:pt x="320423" y="405052"/>
                  </a:cubicBezTo>
                  <a:cubicBezTo>
                    <a:pt x="323081" y="407024"/>
                    <a:pt x="325738" y="408996"/>
                    <a:pt x="328413" y="410950"/>
                  </a:cubicBezTo>
                  <a:cubicBezTo>
                    <a:pt x="331533" y="413248"/>
                    <a:pt x="334654" y="415511"/>
                    <a:pt x="337791" y="417791"/>
                  </a:cubicBezTo>
                  <a:cubicBezTo>
                    <a:pt x="340534" y="419780"/>
                    <a:pt x="343278" y="421769"/>
                    <a:pt x="346021" y="423740"/>
                  </a:cubicBezTo>
                  <a:cubicBezTo>
                    <a:pt x="349107" y="425952"/>
                    <a:pt x="352193" y="428164"/>
                    <a:pt x="355279" y="430375"/>
                  </a:cubicBezTo>
                  <a:cubicBezTo>
                    <a:pt x="358091" y="432381"/>
                    <a:pt x="360919" y="434387"/>
                    <a:pt x="363749" y="436393"/>
                  </a:cubicBezTo>
                  <a:cubicBezTo>
                    <a:pt x="366783" y="438536"/>
                    <a:pt x="369818" y="440697"/>
                    <a:pt x="372870" y="442823"/>
                  </a:cubicBezTo>
                  <a:cubicBezTo>
                    <a:pt x="375784" y="444863"/>
                    <a:pt x="378699" y="446903"/>
                    <a:pt x="381614" y="448926"/>
                  </a:cubicBezTo>
                  <a:cubicBezTo>
                    <a:pt x="384597" y="451001"/>
                    <a:pt x="387580" y="453075"/>
                    <a:pt x="390563" y="455150"/>
                  </a:cubicBezTo>
                  <a:cubicBezTo>
                    <a:pt x="393581" y="457242"/>
                    <a:pt x="396615" y="459316"/>
                    <a:pt x="399650" y="461391"/>
                  </a:cubicBezTo>
                  <a:cubicBezTo>
                    <a:pt x="402548" y="463380"/>
                    <a:pt x="405445" y="465368"/>
                    <a:pt x="408343" y="467340"/>
                  </a:cubicBezTo>
                  <a:cubicBezTo>
                    <a:pt x="411532" y="469500"/>
                    <a:pt x="414721" y="471660"/>
                    <a:pt x="417909" y="473821"/>
                  </a:cubicBezTo>
                  <a:cubicBezTo>
                    <a:pt x="420687" y="475690"/>
                    <a:pt x="423448" y="477576"/>
                    <a:pt x="426225" y="479444"/>
                  </a:cubicBezTo>
                  <a:cubicBezTo>
                    <a:pt x="429602" y="481708"/>
                    <a:pt x="432980" y="483971"/>
                    <a:pt x="436357" y="486217"/>
                  </a:cubicBezTo>
                  <a:cubicBezTo>
                    <a:pt x="438964" y="487965"/>
                    <a:pt x="441587" y="489714"/>
                    <a:pt x="444193" y="491446"/>
                  </a:cubicBezTo>
                  <a:cubicBezTo>
                    <a:pt x="447965" y="493949"/>
                    <a:pt x="451737" y="496435"/>
                    <a:pt x="455509" y="498938"/>
                  </a:cubicBezTo>
                  <a:cubicBezTo>
                    <a:pt x="457738" y="500413"/>
                    <a:pt x="459949" y="501887"/>
                    <a:pt x="462178" y="503345"/>
                  </a:cubicBezTo>
                  <a:cubicBezTo>
                    <a:pt x="467527" y="506859"/>
                    <a:pt x="472876" y="510357"/>
                    <a:pt x="478226" y="513855"/>
                  </a:cubicBezTo>
                  <a:cubicBezTo>
                    <a:pt x="478877" y="514283"/>
                    <a:pt x="479529" y="514712"/>
                    <a:pt x="480180" y="515140"/>
                  </a:cubicBezTo>
                  <a:cubicBezTo>
                    <a:pt x="497651" y="526542"/>
                    <a:pt x="515808" y="537806"/>
                    <a:pt x="533655" y="549567"/>
                  </a:cubicBezTo>
                  <a:cubicBezTo>
                    <a:pt x="586839" y="583343"/>
                    <a:pt x="640675" y="616073"/>
                    <a:pt x="695384" y="647123"/>
                  </a:cubicBezTo>
                  <a:cubicBezTo>
                    <a:pt x="684720" y="617907"/>
                    <a:pt x="675993" y="588075"/>
                    <a:pt x="671467" y="557214"/>
                  </a:cubicBezTo>
                  <a:cubicBezTo>
                    <a:pt x="765868" y="555671"/>
                    <a:pt x="846003" y="587595"/>
                    <a:pt x="933683" y="617342"/>
                  </a:cubicBezTo>
                  <a:cubicBezTo>
                    <a:pt x="1000960" y="640162"/>
                    <a:pt x="1068888" y="660941"/>
                    <a:pt x="1137588" y="678652"/>
                  </a:cubicBezTo>
                  <a:cubicBezTo>
                    <a:pt x="1316668" y="724824"/>
                    <a:pt x="1509138" y="756611"/>
                    <a:pt x="1693018" y="723864"/>
                  </a:cubicBezTo>
                  <a:cubicBezTo>
                    <a:pt x="1693138" y="722921"/>
                    <a:pt x="1693241" y="721977"/>
                    <a:pt x="1693378" y="721035"/>
                  </a:cubicBezTo>
                  <a:cubicBezTo>
                    <a:pt x="1665774" y="714897"/>
                    <a:pt x="1547919" y="697769"/>
                    <a:pt x="1427099" y="680487"/>
                  </a:cubicBezTo>
                  <a:cubicBezTo>
                    <a:pt x="1328926" y="672943"/>
                    <a:pt x="1231337" y="660461"/>
                    <a:pt x="1135428" y="637744"/>
                  </a:cubicBezTo>
                  <a:cubicBezTo>
                    <a:pt x="1132788" y="637230"/>
                    <a:pt x="1131142" y="636853"/>
                    <a:pt x="1130593" y="636596"/>
                  </a:cubicBezTo>
                  <a:cubicBezTo>
                    <a:pt x="1124266" y="635070"/>
                    <a:pt x="1117940" y="633509"/>
                    <a:pt x="1111648" y="631915"/>
                  </a:cubicBezTo>
                  <a:lnTo>
                    <a:pt x="1111151" y="631795"/>
                  </a:lnTo>
                  <a:cubicBezTo>
                    <a:pt x="1105133" y="630269"/>
                    <a:pt x="1099132" y="628692"/>
                    <a:pt x="1093166" y="627080"/>
                  </a:cubicBezTo>
                  <a:cubicBezTo>
                    <a:pt x="1092548" y="626909"/>
                    <a:pt x="1091931" y="626754"/>
                    <a:pt x="1091314" y="626583"/>
                  </a:cubicBezTo>
                  <a:cubicBezTo>
                    <a:pt x="1085450" y="625005"/>
                    <a:pt x="1079587" y="623377"/>
                    <a:pt x="1073757" y="621731"/>
                  </a:cubicBezTo>
                  <a:cubicBezTo>
                    <a:pt x="1073192" y="621576"/>
                    <a:pt x="1072626" y="621405"/>
                    <a:pt x="1072077" y="621251"/>
                  </a:cubicBezTo>
                  <a:cubicBezTo>
                    <a:pt x="1059784" y="617736"/>
                    <a:pt x="1047560" y="614050"/>
                    <a:pt x="1035404" y="610175"/>
                  </a:cubicBezTo>
                  <a:lnTo>
                    <a:pt x="1035164" y="610106"/>
                  </a:lnTo>
                  <a:cubicBezTo>
                    <a:pt x="1029232" y="608220"/>
                    <a:pt x="1023334" y="606266"/>
                    <a:pt x="1017453" y="604277"/>
                  </a:cubicBezTo>
                  <a:cubicBezTo>
                    <a:pt x="1016905" y="604089"/>
                    <a:pt x="1016373" y="603917"/>
                    <a:pt x="1015824" y="603728"/>
                  </a:cubicBezTo>
                  <a:cubicBezTo>
                    <a:pt x="1010081" y="601774"/>
                    <a:pt x="1004337" y="599785"/>
                    <a:pt x="998628" y="597728"/>
                  </a:cubicBezTo>
                  <a:cubicBezTo>
                    <a:pt x="998097" y="597539"/>
                    <a:pt x="997565" y="597351"/>
                    <a:pt x="997033" y="597162"/>
                  </a:cubicBezTo>
                  <a:cubicBezTo>
                    <a:pt x="991170" y="595053"/>
                    <a:pt x="985341" y="592910"/>
                    <a:pt x="979528" y="590681"/>
                  </a:cubicBezTo>
                  <a:lnTo>
                    <a:pt x="979511" y="590664"/>
                  </a:lnTo>
                  <a:cubicBezTo>
                    <a:pt x="979289" y="590578"/>
                    <a:pt x="979065" y="590510"/>
                    <a:pt x="978843" y="590424"/>
                  </a:cubicBezTo>
                  <a:cubicBezTo>
                    <a:pt x="977917" y="590064"/>
                    <a:pt x="976991" y="589704"/>
                    <a:pt x="976065" y="589344"/>
                  </a:cubicBezTo>
                  <a:cubicBezTo>
                    <a:pt x="973356" y="588298"/>
                    <a:pt x="970647" y="587252"/>
                    <a:pt x="967938" y="586189"/>
                  </a:cubicBezTo>
                  <a:lnTo>
                    <a:pt x="967938" y="586189"/>
                  </a:lnTo>
                  <a:cubicBezTo>
                    <a:pt x="967287" y="585932"/>
                    <a:pt x="966635" y="585675"/>
                    <a:pt x="965984" y="585401"/>
                  </a:cubicBezTo>
                  <a:lnTo>
                    <a:pt x="965950" y="585383"/>
                  </a:lnTo>
                  <a:cubicBezTo>
                    <a:pt x="962418" y="583977"/>
                    <a:pt x="958886" y="582554"/>
                    <a:pt x="955371" y="581114"/>
                  </a:cubicBezTo>
                  <a:lnTo>
                    <a:pt x="955045" y="580977"/>
                  </a:lnTo>
                  <a:cubicBezTo>
                    <a:pt x="951633" y="579571"/>
                    <a:pt x="948204" y="578148"/>
                    <a:pt x="944810" y="576691"/>
                  </a:cubicBezTo>
                  <a:cubicBezTo>
                    <a:pt x="944604" y="576605"/>
                    <a:pt x="944398" y="576519"/>
                    <a:pt x="944193" y="576434"/>
                  </a:cubicBezTo>
                  <a:cubicBezTo>
                    <a:pt x="940901" y="575028"/>
                    <a:pt x="937609" y="573605"/>
                    <a:pt x="934317" y="572164"/>
                  </a:cubicBezTo>
                  <a:cubicBezTo>
                    <a:pt x="934008" y="572027"/>
                    <a:pt x="933700" y="571890"/>
                    <a:pt x="933391" y="571753"/>
                  </a:cubicBezTo>
                  <a:cubicBezTo>
                    <a:pt x="930236" y="570364"/>
                    <a:pt x="927065" y="568941"/>
                    <a:pt x="923927" y="567518"/>
                  </a:cubicBezTo>
                  <a:cubicBezTo>
                    <a:pt x="923516" y="567330"/>
                    <a:pt x="923087" y="567141"/>
                    <a:pt x="922676" y="566953"/>
                  </a:cubicBezTo>
                  <a:cubicBezTo>
                    <a:pt x="919641" y="565564"/>
                    <a:pt x="916606" y="564158"/>
                    <a:pt x="913589" y="562735"/>
                  </a:cubicBezTo>
                  <a:cubicBezTo>
                    <a:pt x="913074" y="562495"/>
                    <a:pt x="912577" y="562255"/>
                    <a:pt x="912063" y="562015"/>
                  </a:cubicBezTo>
                  <a:cubicBezTo>
                    <a:pt x="909148" y="560626"/>
                    <a:pt x="906233" y="559237"/>
                    <a:pt x="903336" y="557831"/>
                  </a:cubicBezTo>
                  <a:cubicBezTo>
                    <a:pt x="902719" y="557540"/>
                    <a:pt x="902119" y="557231"/>
                    <a:pt x="901501" y="556940"/>
                  </a:cubicBezTo>
                  <a:cubicBezTo>
                    <a:pt x="898724" y="555585"/>
                    <a:pt x="895946" y="554197"/>
                    <a:pt x="893169" y="552808"/>
                  </a:cubicBezTo>
                  <a:cubicBezTo>
                    <a:pt x="892449" y="552448"/>
                    <a:pt x="891746" y="552088"/>
                    <a:pt x="891026" y="551728"/>
                  </a:cubicBezTo>
                  <a:cubicBezTo>
                    <a:pt x="888369" y="550373"/>
                    <a:pt x="885711" y="549002"/>
                    <a:pt x="883053" y="547630"/>
                  </a:cubicBezTo>
                  <a:cubicBezTo>
                    <a:pt x="882248" y="547219"/>
                    <a:pt x="881442" y="546807"/>
                    <a:pt x="880636" y="546379"/>
                  </a:cubicBezTo>
                  <a:cubicBezTo>
                    <a:pt x="878099" y="545041"/>
                    <a:pt x="875561" y="543687"/>
                    <a:pt x="873024" y="542332"/>
                  </a:cubicBezTo>
                  <a:cubicBezTo>
                    <a:pt x="872132" y="541852"/>
                    <a:pt x="871241" y="541372"/>
                    <a:pt x="870349" y="540892"/>
                  </a:cubicBezTo>
                  <a:cubicBezTo>
                    <a:pt x="867915" y="539572"/>
                    <a:pt x="865497" y="538235"/>
                    <a:pt x="863080" y="536897"/>
                  </a:cubicBezTo>
                  <a:cubicBezTo>
                    <a:pt x="862102" y="536349"/>
                    <a:pt x="861125" y="535817"/>
                    <a:pt x="860131" y="535269"/>
                  </a:cubicBezTo>
                  <a:cubicBezTo>
                    <a:pt x="857799" y="533966"/>
                    <a:pt x="855485" y="532628"/>
                    <a:pt x="853153" y="531291"/>
                  </a:cubicBezTo>
                  <a:cubicBezTo>
                    <a:pt x="852107" y="530691"/>
                    <a:pt x="851061" y="530091"/>
                    <a:pt x="850015" y="529491"/>
                  </a:cubicBezTo>
                  <a:cubicBezTo>
                    <a:pt x="847769" y="528188"/>
                    <a:pt x="845523" y="526850"/>
                    <a:pt x="843277" y="525513"/>
                  </a:cubicBezTo>
                  <a:cubicBezTo>
                    <a:pt x="842180" y="524861"/>
                    <a:pt x="841082" y="524227"/>
                    <a:pt x="839985" y="523558"/>
                  </a:cubicBezTo>
                  <a:cubicBezTo>
                    <a:pt x="837791" y="522238"/>
                    <a:pt x="835613" y="520901"/>
                    <a:pt x="833436" y="519564"/>
                  </a:cubicBezTo>
                  <a:cubicBezTo>
                    <a:pt x="832304" y="518878"/>
                    <a:pt x="831173" y="518192"/>
                    <a:pt x="830058" y="517489"/>
                  </a:cubicBezTo>
                  <a:cubicBezTo>
                    <a:pt x="827864" y="516135"/>
                    <a:pt x="825703" y="514746"/>
                    <a:pt x="823526" y="513357"/>
                  </a:cubicBezTo>
                  <a:cubicBezTo>
                    <a:pt x="822429" y="512654"/>
                    <a:pt x="821314" y="511968"/>
                    <a:pt x="820217" y="511266"/>
                  </a:cubicBezTo>
                  <a:cubicBezTo>
                    <a:pt x="817954" y="509808"/>
                    <a:pt x="815691" y="508316"/>
                    <a:pt x="813428" y="506825"/>
                  </a:cubicBezTo>
                  <a:cubicBezTo>
                    <a:pt x="812433" y="506173"/>
                    <a:pt x="811439" y="505539"/>
                    <a:pt x="810445" y="504870"/>
                  </a:cubicBezTo>
                  <a:cubicBezTo>
                    <a:pt x="807204" y="502727"/>
                    <a:pt x="803981" y="500550"/>
                    <a:pt x="800775" y="498338"/>
                  </a:cubicBezTo>
                  <a:cubicBezTo>
                    <a:pt x="720673" y="443320"/>
                    <a:pt x="647035" y="379146"/>
                    <a:pt x="575541" y="312726"/>
                  </a:cubicBezTo>
                  <a:cubicBezTo>
                    <a:pt x="570037" y="307617"/>
                    <a:pt x="564551" y="302491"/>
                    <a:pt x="559082" y="297365"/>
                  </a:cubicBezTo>
                  <a:cubicBezTo>
                    <a:pt x="548126" y="287095"/>
                    <a:pt x="537222" y="276791"/>
                    <a:pt x="526334" y="266469"/>
                  </a:cubicBezTo>
                  <a:cubicBezTo>
                    <a:pt x="506824" y="247953"/>
                    <a:pt x="487381" y="229367"/>
                    <a:pt x="467922" y="210817"/>
                  </a:cubicBezTo>
                  <a:cubicBezTo>
                    <a:pt x="457155" y="200564"/>
                    <a:pt x="446370" y="190311"/>
                    <a:pt x="435569" y="180093"/>
                  </a:cubicBezTo>
                  <a:cubicBezTo>
                    <a:pt x="434197" y="178790"/>
                    <a:pt x="432809" y="177487"/>
                    <a:pt x="431437" y="176201"/>
                  </a:cubicBezTo>
                  <a:cubicBezTo>
                    <a:pt x="401125" y="147586"/>
                    <a:pt x="370589" y="119262"/>
                    <a:pt x="339403" y="91659"/>
                  </a:cubicBezTo>
                  <a:cubicBezTo>
                    <a:pt x="333265" y="86224"/>
                    <a:pt x="326801" y="80840"/>
                    <a:pt x="320098" y="75560"/>
                  </a:cubicBezTo>
                  <a:cubicBezTo>
                    <a:pt x="316737" y="72919"/>
                    <a:pt x="313325" y="70313"/>
                    <a:pt x="309845" y="67741"/>
                  </a:cubicBezTo>
                  <a:cubicBezTo>
                    <a:pt x="306364" y="65170"/>
                    <a:pt x="302832" y="62632"/>
                    <a:pt x="299232" y="60129"/>
                  </a:cubicBezTo>
                  <a:cubicBezTo>
                    <a:pt x="295632" y="57626"/>
                    <a:pt x="291997" y="55174"/>
                    <a:pt x="288293" y="52774"/>
                  </a:cubicBezTo>
                  <a:cubicBezTo>
                    <a:pt x="286442" y="51574"/>
                    <a:pt x="284590" y="50374"/>
                    <a:pt x="282721" y="49208"/>
                  </a:cubicBezTo>
                  <a:cubicBezTo>
                    <a:pt x="278984" y="46859"/>
                    <a:pt x="275194" y="44561"/>
                    <a:pt x="271371" y="42316"/>
                  </a:cubicBezTo>
                  <a:cubicBezTo>
                    <a:pt x="263725" y="37841"/>
                    <a:pt x="255906" y="33606"/>
                    <a:pt x="247968" y="29662"/>
                  </a:cubicBezTo>
                  <a:cubicBezTo>
                    <a:pt x="242019" y="26714"/>
                    <a:pt x="236001" y="23919"/>
                    <a:pt x="229949" y="21330"/>
                  </a:cubicBezTo>
                  <a:cubicBezTo>
                    <a:pt x="225903" y="19598"/>
                    <a:pt x="221857" y="17969"/>
                    <a:pt x="217776" y="16409"/>
                  </a:cubicBezTo>
                  <a:cubicBezTo>
                    <a:pt x="197408" y="8677"/>
                    <a:pt x="176645" y="3259"/>
                    <a:pt x="156191" y="1099"/>
                  </a:cubicBezTo>
                  <a:cubicBezTo>
                    <a:pt x="149505" y="379"/>
                    <a:pt x="142801" y="36"/>
                    <a:pt x="136114" y="2"/>
                  </a:cubicBezTo>
                  <a:cubicBezTo>
                    <a:pt x="122741" y="-50"/>
                    <a:pt x="109420" y="1185"/>
                    <a:pt x="96184" y="3448"/>
                  </a:cubicBezTo>
                  <a:cubicBezTo>
                    <a:pt x="82965" y="5711"/>
                    <a:pt x="69832" y="9003"/>
                    <a:pt x="56887" y="13032"/>
                  </a:cubicBezTo>
                  <a:cubicBezTo>
                    <a:pt x="37462" y="19101"/>
                    <a:pt x="18431" y="26851"/>
                    <a:pt x="0" y="35406"/>
                  </a:cubicBezTo>
                  <a:cubicBezTo>
                    <a:pt x="0" y="38921"/>
                    <a:pt x="86" y="42487"/>
                    <a:pt x="240" y="46104"/>
                  </a:cubicBezTo>
                  <a:cubicBezTo>
                    <a:pt x="395" y="49722"/>
                    <a:pt x="635" y="53391"/>
                    <a:pt x="977" y="57060"/>
                  </a:cubicBezTo>
                  <a:cubicBezTo>
                    <a:pt x="2640" y="75080"/>
                    <a:pt x="6618" y="93493"/>
                    <a:pt x="14299" y="109215"/>
                  </a:cubicBezTo>
                  <a:cubicBezTo>
                    <a:pt x="15397" y="111461"/>
                    <a:pt x="16580" y="113656"/>
                    <a:pt x="17831" y="115782"/>
                  </a:cubicBezTo>
                  <a:cubicBezTo>
                    <a:pt x="20266" y="119897"/>
                    <a:pt x="22940" y="123840"/>
                    <a:pt x="25803" y="127646"/>
                  </a:cubicBezTo>
                  <a:cubicBezTo>
                    <a:pt x="29147" y="132121"/>
                    <a:pt x="32747" y="136390"/>
                    <a:pt x="36485" y="140556"/>
                  </a:cubicBezTo>
                  <a:cubicBezTo>
                    <a:pt x="38062" y="142305"/>
                    <a:pt x="39639" y="144054"/>
                    <a:pt x="41251" y="145786"/>
                  </a:cubicBezTo>
                  <a:cubicBezTo>
                    <a:pt x="44509" y="149266"/>
                    <a:pt x="47835" y="152712"/>
                    <a:pt x="51161" y="156141"/>
                  </a:cubicBezTo>
                  <a:cubicBezTo>
                    <a:pt x="52275" y="157290"/>
                    <a:pt x="53373" y="158421"/>
                    <a:pt x="54487" y="159570"/>
                  </a:cubicBezTo>
                  <a:cubicBezTo>
                    <a:pt x="56699" y="161850"/>
                    <a:pt x="58893" y="164131"/>
                    <a:pt x="61054" y="166445"/>
                  </a:cubicBezTo>
                  <a:cubicBezTo>
                    <a:pt x="63231" y="168743"/>
                    <a:pt x="65357" y="171074"/>
                    <a:pt x="67449" y="173423"/>
                  </a:cubicBezTo>
                  <a:cubicBezTo>
                    <a:pt x="74015" y="180830"/>
                    <a:pt x="80633" y="188185"/>
                    <a:pt x="87251" y="195489"/>
                  </a:cubicBezTo>
                  <a:cubicBezTo>
                    <a:pt x="88931" y="197324"/>
                    <a:pt x="90629" y="199175"/>
                    <a:pt x="92309" y="20102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FF7023D0-0299-B9BF-0461-D0E7AD816D47}"/>
                </a:ext>
              </a:extLst>
            </p:cNvPr>
            <p:cNvSpPr/>
            <p:nvPr/>
          </p:nvSpPr>
          <p:spPr>
            <a:xfrm>
              <a:off x="5111686" y="790520"/>
              <a:ext cx="549735" cy="977660"/>
            </a:xfrm>
            <a:custGeom>
              <a:avLst/>
              <a:gdLst>
                <a:gd name="connsiteX0" fmla="*/ 398488 w 549735"/>
                <a:gd name="connsiteY0" fmla="*/ 253919 h 977660"/>
                <a:gd name="connsiteX1" fmla="*/ 418925 w 549735"/>
                <a:gd name="connsiteY1" fmla="*/ 127097 h 977660"/>
                <a:gd name="connsiteX2" fmla="*/ 435144 w 549735"/>
                <a:gd name="connsiteY2" fmla="*/ 59255 h 977660"/>
                <a:gd name="connsiteX3" fmla="*/ 409632 w 549735"/>
                <a:gd name="connsiteY3" fmla="*/ 29628 h 977660"/>
                <a:gd name="connsiteX4" fmla="*/ 359535 w 549735"/>
                <a:gd name="connsiteY4" fmla="*/ 7014 h 977660"/>
                <a:gd name="connsiteX5" fmla="*/ 307962 w 549735"/>
                <a:gd name="connsiteY5" fmla="*/ 2282 h 977660"/>
                <a:gd name="connsiteX6" fmla="*/ 225530 w 549735"/>
                <a:gd name="connsiteY6" fmla="*/ 235402 h 977660"/>
                <a:gd name="connsiteX7" fmla="*/ 218226 w 549735"/>
                <a:gd name="connsiteY7" fmla="*/ 267618 h 977660"/>
                <a:gd name="connsiteX8" fmla="*/ 207767 w 549735"/>
                <a:gd name="connsiteY8" fmla="*/ 290901 h 977660"/>
                <a:gd name="connsiteX9" fmla="*/ 53617 w 549735"/>
                <a:gd name="connsiteY9" fmla="*/ 621302 h 977660"/>
                <a:gd name="connsiteX10" fmla="*/ 25070 w 549735"/>
                <a:gd name="connsiteY10" fmla="*/ 703701 h 977660"/>
                <a:gd name="connsiteX11" fmla="*/ 6245 w 549735"/>
                <a:gd name="connsiteY11" fmla="*/ 720880 h 977660"/>
                <a:gd name="connsiteX12" fmla="*/ 124 w 549735"/>
                <a:gd name="connsiteY12" fmla="*/ 744780 h 977660"/>
                <a:gd name="connsiteX13" fmla="*/ 8199 w 549735"/>
                <a:gd name="connsiteY13" fmla="*/ 791860 h 977660"/>
                <a:gd name="connsiteX14" fmla="*/ 23493 w 549735"/>
                <a:gd name="connsiteY14" fmla="*/ 854097 h 977660"/>
                <a:gd name="connsiteX15" fmla="*/ 57149 w 549735"/>
                <a:gd name="connsiteY15" fmla="*/ 977661 h 977660"/>
                <a:gd name="connsiteX16" fmla="*/ 284799 w 549735"/>
                <a:gd name="connsiteY16" fmla="*/ 903886 h 977660"/>
                <a:gd name="connsiteX17" fmla="*/ 255139 w 549735"/>
                <a:gd name="connsiteY17" fmla="*/ 818367 h 977660"/>
                <a:gd name="connsiteX18" fmla="*/ 231719 w 549735"/>
                <a:gd name="connsiteY18" fmla="*/ 742586 h 977660"/>
                <a:gd name="connsiteX19" fmla="*/ 262786 w 549735"/>
                <a:gd name="connsiteY19" fmla="*/ 663856 h 977660"/>
                <a:gd name="connsiteX20" fmla="*/ 287080 w 549735"/>
                <a:gd name="connsiteY20" fmla="*/ 598190 h 977660"/>
                <a:gd name="connsiteX21" fmla="*/ 333354 w 549735"/>
                <a:gd name="connsiteY21" fmla="*/ 484725 h 977660"/>
                <a:gd name="connsiteX22" fmla="*/ 361643 w 549735"/>
                <a:gd name="connsiteY22" fmla="*/ 368602 h 977660"/>
                <a:gd name="connsiteX23" fmla="*/ 430943 w 549735"/>
                <a:gd name="connsiteY23" fmla="*/ 339541 h 977660"/>
                <a:gd name="connsiteX24" fmla="*/ 468903 w 549735"/>
                <a:gd name="connsiteY24" fmla="*/ 291244 h 977660"/>
                <a:gd name="connsiteX25" fmla="*/ 546415 w 549735"/>
                <a:gd name="connsiteY25" fmla="*/ 209393 h 977660"/>
                <a:gd name="connsiteX26" fmla="*/ 549707 w 549735"/>
                <a:gd name="connsiteY26" fmla="*/ 199021 h 977660"/>
                <a:gd name="connsiteX27" fmla="*/ 535391 w 549735"/>
                <a:gd name="connsiteY27" fmla="*/ 188134 h 977660"/>
                <a:gd name="connsiteX28" fmla="*/ 517509 w 549735"/>
                <a:gd name="connsiteY28" fmla="*/ 196020 h 977660"/>
                <a:gd name="connsiteX29" fmla="*/ 398488 w 549735"/>
                <a:gd name="connsiteY29" fmla="*/ 253919 h 97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49735" h="977660">
                  <a:moveTo>
                    <a:pt x="398488" y="253919"/>
                  </a:moveTo>
                  <a:cubicBezTo>
                    <a:pt x="389110" y="214880"/>
                    <a:pt x="410009" y="164405"/>
                    <a:pt x="418925" y="127097"/>
                  </a:cubicBezTo>
                  <a:cubicBezTo>
                    <a:pt x="424017" y="105769"/>
                    <a:pt x="433978" y="81114"/>
                    <a:pt x="435144" y="59255"/>
                  </a:cubicBezTo>
                  <a:cubicBezTo>
                    <a:pt x="436070" y="41887"/>
                    <a:pt x="423434" y="38835"/>
                    <a:pt x="409632" y="29628"/>
                  </a:cubicBezTo>
                  <a:cubicBezTo>
                    <a:pt x="394236" y="19341"/>
                    <a:pt x="377314" y="11643"/>
                    <a:pt x="359535" y="7014"/>
                  </a:cubicBezTo>
                  <a:cubicBezTo>
                    <a:pt x="353465" y="5436"/>
                    <a:pt x="311323" y="-4353"/>
                    <a:pt x="307962" y="2282"/>
                  </a:cubicBezTo>
                  <a:cubicBezTo>
                    <a:pt x="270706" y="75919"/>
                    <a:pt x="240840" y="153895"/>
                    <a:pt x="225530" y="235402"/>
                  </a:cubicBezTo>
                  <a:cubicBezTo>
                    <a:pt x="223489" y="246238"/>
                    <a:pt x="221792" y="257211"/>
                    <a:pt x="218226" y="267618"/>
                  </a:cubicBezTo>
                  <a:cubicBezTo>
                    <a:pt x="215465" y="275693"/>
                    <a:pt x="211608" y="283323"/>
                    <a:pt x="207767" y="290901"/>
                  </a:cubicBezTo>
                  <a:cubicBezTo>
                    <a:pt x="152800" y="399600"/>
                    <a:pt x="94507" y="506088"/>
                    <a:pt x="53617" y="621302"/>
                  </a:cubicBezTo>
                  <a:lnTo>
                    <a:pt x="25070" y="703701"/>
                  </a:lnTo>
                  <a:cubicBezTo>
                    <a:pt x="17681" y="709444"/>
                    <a:pt x="11388" y="715171"/>
                    <a:pt x="6245" y="720880"/>
                  </a:cubicBezTo>
                  <a:cubicBezTo>
                    <a:pt x="3073" y="725612"/>
                    <a:pt x="1033" y="733585"/>
                    <a:pt x="124" y="744780"/>
                  </a:cubicBezTo>
                  <a:cubicBezTo>
                    <a:pt x="-990" y="758479"/>
                    <a:pt x="5696" y="778076"/>
                    <a:pt x="8199" y="791860"/>
                  </a:cubicBezTo>
                  <a:cubicBezTo>
                    <a:pt x="11988" y="812760"/>
                    <a:pt x="18263" y="833540"/>
                    <a:pt x="23493" y="854097"/>
                  </a:cubicBezTo>
                  <a:cubicBezTo>
                    <a:pt x="34037" y="895485"/>
                    <a:pt x="45250" y="936667"/>
                    <a:pt x="57149" y="977661"/>
                  </a:cubicBezTo>
                  <a:cubicBezTo>
                    <a:pt x="134884" y="959899"/>
                    <a:pt x="211145" y="935176"/>
                    <a:pt x="284799" y="903886"/>
                  </a:cubicBezTo>
                  <a:cubicBezTo>
                    <a:pt x="275233" y="875271"/>
                    <a:pt x="265340" y="846759"/>
                    <a:pt x="255139" y="818367"/>
                  </a:cubicBezTo>
                  <a:cubicBezTo>
                    <a:pt x="247407" y="796850"/>
                    <a:pt x="228307" y="765560"/>
                    <a:pt x="231719" y="742586"/>
                  </a:cubicBezTo>
                  <a:cubicBezTo>
                    <a:pt x="235508" y="717040"/>
                    <a:pt x="253476" y="688047"/>
                    <a:pt x="262786" y="663856"/>
                  </a:cubicBezTo>
                  <a:cubicBezTo>
                    <a:pt x="271032" y="642442"/>
                    <a:pt x="277187" y="618799"/>
                    <a:pt x="287080" y="598190"/>
                  </a:cubicBezTo>
                  <a:cubicBezTo>
                    <a:pt x="311272" y="547818"/>
                    <a:pt x="326702" y="509997"/>
                    <a:pt x="333354" y="484725"/>
                  </a:cubicBezTo>
                  <a:cubicBezTo>
                    <a:pt x="343350" y="446166"/>
                    <a:pt x="351580" y="407127"/>
                    <a:pt x="361643" y="368602"/>
                  </a:cubicBezTo>
                  <a:cubicBezTo>
                    <a:pt x="370199" y="335838"/>
                    <a:pt x="406049" y="353120"/>
                    <a:pt x="430943" y="339541"/>
                  </a:cubicBezTo>
                  <a:cubicBezTo>
                    <a:pt x="448895" y="329768"/>
                    <a:pt x="456987" y="308251"/>
                    <a:pt x="468903" y="291244"/>
                  </a:cubicBezTo>
                  <a:cubicBezTo>
                    <a:pt x="490642" y="260177"/>
                    <a:pt x="527247" y="242226"/>
                    <a:pt x="546415" y="209393"/>
                  </a:cubicBezTo>
                  <a:cubicBezTo>
                    <a:pt x="548267" y="206221"/>
                    <a:pt x="549982" y="202724"/>
                    <a:pt x="549707" y="199021"/>
                  </a:cubicBezTo>
                  <a:cubicBezTo>
                    <a:pt x="549210" y="192248"/>
                    <a:pt x="541941" y="187773"/>
                    <a:pt x="535391" y="188134"/>
                  </a:cubicBezTo>
                  <a:cubicBezTo>
                    <a:pt x="528842" y="188494"/>
                    <a:pt x="522995" y="192283"/>
                    <a:pt x="517509" y="196020"/>
                  </a:cubicBezTo>
                  <a:cubicBezTo>
                    <a:pt x="483819" y="218909"/>
                    <a:pt x="440991" y="254673"/>
                    <a:pt x="398488" y="25391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67A02C48-E7EB-C753-EFDF-3FBA293D995B}"/>
                </a:ext>
              </a:extLst>
            </p:cNvPr>
            <p:cNvSpPr/>
            <p:nvPr/>
          </p:nvSpPr>
          <p:spPr>
            <a:xfrm>
              <a:off x="5107488" y="786166"/>
              <a:ext cx="558145" cy="987089"/>
            </a:xfrm>
            <a:custGeom>
              <a:avLst/>
              <a:gdLst>
                <a:gd name="connsiteX0" fmla="*/ 58465 w 558145"/>
                <a:gd name="connsiteY0" fmla="*/ 987089 h 987089"/>
                <a:gd name="connsiteX1" fmla="*/ 57351 w 558145"/>
                <a:gd name="connsiteY1" fmla="*/ 983232 h 987089"/>
                <a:gd name="connsiteX2" fmla="*/ 23661 w 558145"/>
                <a:gd name="connsiteY2" fmla="*/ 859530 h 987089"/>
                <a:gd name="connsiteX3" fmla="*/ 19101 w 558145"/>
                <a:gd name="connsiteY3" fmla="*/ 842265 h 987089"/>
                <a:gd name="connsiteX4" fmla="*/ 8282 w 558145"/>
                <a:gd name="connsiteY4" fmla="*/ 797003 h 987089"/>
                <a:gd name="connsiteX5" fmla="*/ 5230 w 558145"/>
                <a:gd name="connsiteY5" fmla="*/ 783441 h 987089"/>
                <a:gd name="connsiteX6" fmla="*/ 138 w 558145"/>
                <a:gd name="connsiteY6" fmla="*/ 748756 h 987089"/>
                <a:gd name="connsiteX7" fmla="*/ 6979 w 558145"/>
                <a:gd name="connsiteY7" fmla="*/ 722730 h 987089"/>
                <a:gd name="connsiteX8" fmla="*/ 7356 w 558145"/>
                <a:gd name="connsiteY8" fmla="*/ 722250 h 987089"/>
                <a:gd name="connsiteX9" fmla="*/ 25736 w 558145"/>
                <a:gd name="connsiteY9" fmla="*/ 705345 h 987089"/>
                <a:gd name="connsiteX10" fmla="*/ 53854 w 558145"/>
                <a:gd name="connsiteY10" fmla="*/ 624164 h 987089"/>
                <a:gd name="connsiteX11" fmla="*/ 180092 w 558145"/>
                <a:gd name="connsiteY11" fmla="*/ 348404 h 987089"/>
                <a:gd name="connsiteX12" fmla="*/ 208244 w 558145"/>
                <a:gd name="connsiteY12" fmla="*/ 293231 h 987089"/>
                <a:gd name="connsiteX13" fmla="*/ 218463 w 558145"/>
                <a:gd name="connsiteY13" fmla="*/ 270497 h 987089"/>
                <a:gd name="connsiteX14" fmla="*/ 224669 w 558145"/>
                <a:gd name="connsiteY14" fmla="*/ 243973 h 987089"/>
                <a:gd name="connsiteX15" fmla="*/ 225595 w 558145"/>
                <a:gd name="connsiteY15" fmla="*/ 238916 h 987089"/>
                <a:gd name="connsiteX16" fmla="*/ 308440 w 558145"/>
                <a:gd name="connsiteY16" fmla="*/ 4612 h 987089"/>
                <a:gd name="connsiteX17" fmla="*/ 320664 w 558145"/>
                <a:gd name="connsiteY17" fmla="*/ 0 h 987089"/>
                <a:gd name="connsiteX18" fmla="*/ 364744 w 558145"/>
                <a:gd name="connsiteY18" fmla="*/ 7149 h 987089"/>
                <a:gd name="connsiteX19" fmla="*/ 416093 w 558145"/>
                <a:gd name="connsiteY19" fmla="*/ 30330 h 987089"/>
                <a:gd name="connsiteX20" fmla="*/ 423826 w 558145"/>
                <a:gd name="connsiteY20" fmla="*/ 35096 h 987089"/>
                <a:gd name="connsiteX21" fmla="*/ 443525 w 558145"/>
                <a:gd name="connsiteY21" fmla="*/ 63865 h 987089"/>
                <a:gd name="connsiteX22" fmla="*/ 433204 w 558145"/>
                <a:gd name="connsiteY22" fmla="*/ 110962 h 987089"/>
                <a:gd name="connsiteX23" fmla="*/ 427186 w 558145"/>
                <a:gd name="connsiteY23" fmla="*/ 132514 h 987089"/>
                <a:gd name="connsiteX24" fmla="*/ 419505 w 558145"/>
                <a:gd name="connsiteY24" fmla="*/ 160563 h 987089"/>
                <a:gd name="connsiteX25" fmla="*/ 406046 w 558145"/>
                <a:gd name="connsiteY25" fmla="*/ 253935 h 987089"/>
                <a:gd name="connsiteX26" fmla="*/ 503567 w 558145"/>
                <a:gd name="connsiteY26" fmla="*/ 207832 h 987089"/>
                <a:gd name="connsiteX27" fmla="*/ 519409 w 558145"/>
                <a:gd name="connsiteY27" fmla="*/ 196756 h 987089"/>
                <a:gd name="connsiteX28" fmla="*/ 539383 w 558145"/>
                <a:gd name="connsiteY28" fmla="*/ 188166 h 987089"/>
                <a:gd name="connsiteX29" fmla="*/ 558105 w 558145"/>
                <a:gd name="connsiteY29" fmla="*/ 203065 h 987089"/>
                <a:gd name="connsiteX30" fmla="*/ 554213 w 558145"/>
                <a:gd name="connsiteY30" fmla="*/ 216010 h 987089"/>
                <a:gd name="connsiteX31" fmla="*/ 512465 w 558145"/>
                <a:gd name="connsiteY31" fmla="*/ 261341 h 987089"/>
                <a:gd name="connsiteX32" fmla="*/ 476495 w 558145"/>
                <a:gd name="connsiteY32" fmla="*/ 298152 h 987089"/>
                <a:gd name="connsiteX33" fmla="*/ 467322 w 558145"/>
                <a:gd name="connsiteY33" fmla="*/ 312759 h 987089"/>
                <a:gd name="connsiteX34" fmla="*/ 437096 w 558145"/>
                <a:gd name="connsiteY34" fmla="*/ 347752 h 987089"/>
                <a:gd name="connsiteX35" fmla="*/ 404503 w 558145"/>
                <a:gd name="connsiteY35" fmla="*/ 354781 h 987089"/>
                <a:gd name="connsiteX36" fmla="*/ 369887 w 558145"/>
                <a:gd name="connsiteY36" fmla="*/ 374104 h 987089"/>
                <a:gd name="connsiteX37" fmla="*/ 355417 w 558145"/>
                <a:gd name="connsiteY37" fmla="*/ 433374 h 987089"/>
                <a:gd name="connsiteX38" fmla="*/ 341598 w 558145"/>
                <a:gd name="connsiteY38" fmla="*/ 490193 h 987089"/>
                <a:gd name="connsiteX39" fmla="*/ 295032 w 558145"/>
                <a:gd name="connsiteY39" fmla="*/ 604464 h 987089"/>
                <a:gd name="connsiteX40" fmla="*/ 279619 w 558145"/>
                <a:gd name="connsiteY40" fmla="*/ 644944 h 987089"/>
                <a:gd name="connsiteX41" fmla="*/ 270875 w 558145"/>
                <a:gd name="connsiteY41" fmla="*/ 669804 h 987089"/>
                <a:gd name="connsiteX42" fmla="*/ 259251 w 558145"/>
                <a:gd name="connsiteY42" fmla="*/ 695881 h 987089"/>
                <a:gd name="connsiteX43" fmla="*/ 240048 w 558145"/>
                <a:gd name="connsiteY43" fmla="*/ 747591 h 987089"/>
                <a:gd name="connsiteX44" fmla="*/ 254999 w 558145"/>
                <a:gd name="connsiteY44" fmla="*/ 801597 h 987089"/>
                <a:gd name="connsiteX45" fmla="*/ 263246 w 558145"/>
                <a:gd name="connsiteY45" fmla="*/ 821194 h 987089"/>
                <a:gd name="connsiteX46" fmla="*/ 292940 w 558145"/>
                <a:gd name="connsiteY46" fmla="*/ 906799 h 987089"/>
                <a:gd name="connsiteX47" fmla="*/ 294244 w 558145"/>
                <a:gd name="connsiteY47" fmla="*/ 910674 h 987089"/>
                <a:gd name="connsiteX48" fmla="*/ 290575 w 558145"/>
                <a:gd name="connsiteY48" fmla="*/ 912234 h 987089"/>
                <a:gd name="connsiteX49" fmla="*/ 62220 w 558145"/>
                <a:gd name="connsiteY49" fmla="*/ 986232 h 987089"/>
                <a:gd name="connsiteX50" fmla="*/ 58465 w 558145"/>
                <a:gd name="connsiteY50" fmla="*/ 987089 h 987089"/>
                <a:gd name="connsiteX51" fmla="*/ 13717 w 558145"/>
                <a:gd name="connsiteY51" fmla="*/ 727925 h 987089"/>
                <a:gd name="connsiteX52" fmla="*/ 8505 w 558145"/>
                <a:gd name="connsiteY52" fmla="*/ 749477 h 987089"/>
                <a:gd name="connsiteX53" fmla="*/ 13374 w 558145"/>
                <a:gd name="connsiteY53" fmla="*/ 781315 h 987089"/>
                <a:gd name="connsiteX54" fmla="*/ 16529 w 558145"/>
                <a:gd name="connsiteY54" fmla="*/ 795391 h 987089"/>
                <a:gd name="connsiteX55" fmla="*/ 27193 w 558145"/>
                <a:gd name="connsiteY55" fmla="*/ 839934 h 987089"/>
                <a:gd name="connsiteX56" fmla="*/ 31771 w 558145"/>
                <a:gd name="connsiteY56" fmla="*/ 857319 h 987089"/>
                <a:gd name="connsiteX57" fmla="*/ 64261 w 558145"/>
                <a:gd name="connsiteY57" fmla="*/ 976871 h 987089"/>
                <a:gd name="connsiteX58" fmla="*/ 283768 w 558145"/>
                <a:gd name="connsiteY58" fmla="*/ 905736 h 987089"/>
                <a:gd name="connsiteX59" fmla="*/ 255427 w 558145"/>
                <a:gd name="connsiteY59" fmla="*/ 824212 h 987089"/>
                <a:gd name="connsiteX60" fmla="*/ 247438 w 558145"/>
                <a:gd name="connsiteY60" fmla="*/ 805232 h 987089"/>
                <a:gd name="connsiteX61" fmla="*/ 231802 w 558145"/>
                <a:gd name="connsiteY61" fmla="*/ 746253 h 987089"/>
                <a:gd name="connsiteX62" fmla="*/ 251758 w 558145"/>
                <a:gd name="connsiteY62" fmla="*/ 692041 h 987089"/>
                <a:gd name="connsiteX63" fmla="*/ 263108 w 558145"/>
                <a:gd name="connsiteY63" fmla="*/ 666581 h 987089"/>
                <a:gd name="connsiteX64" fmla="*/ 271715 w 558145"/>
                <a:gd name="connsiteY64" fmla="*/ 642097 h 987089"/>
                <a:gd name="connsiteX65" fmla="*/ 287540 w 558145"/>
                <a:gd name="connsiteY65" fmla="*/ 600606 h 987089"/>
                <a:gd name="connsiteX66" fmla="*/ 333506 w 558145"/>
                <a:gd name="connsiteY66" fmla="*/ 487947 h 987089"/>
                <a:gd name="connsiteX67" fmla="*/ 347273 w 558145"/>
                <a:gd name="connsiteY67" fmla="*/ 431334 h 987089"/>
                <a:gd name="connsiteX68" fmla="*/ 361795 w 558145"/>
                <a:gd name="connsiteY68" fmla="*/ 371841 h 987089"/>
                <a:gd name="connsiteX69" fmla="*/ 403972 w 558145"/>
                <a:gd name="connsiteY69" fmla="*/ 346123 h 987089"/>
                <a:gd name="connsiteX70" fmla="*/ 433187 w 558145"/>
                <a:gd name="connsiteY70" fmla="*/ 340071 h 987089"/>
                <a:gd name="connsiteX71" fmla="*/ 460173 w 558145"/>
                <a:gd name="connsiteY71" fmla="*/ 308216 h 987089"/>
                <a:gd name="connsiteX72" fmla="*/ 469688 w 558145"/>
                <a:gd name="connsiteY72" fmla="*/ 293059 h 987089"/>
                <a:gd name="connsiteX73" fmla="*/ 507047 w 558145"/>
                <a:gd name="connsiteY73" fmla="*/ 254689 h 987089"/>
                <a:gd name="connsiteX74" fmla="*/ 547012 w 558145"/>
                <a:gd name="connsiteY74" fmla="*/ 211501 h 987089"/>
                <a:gd name="connsiteX75" fmla="*/ 549721 w 558145"/>
                <a:gd name="connsiteY75" fmla="*/ 203700 h 987089"/>
                <a:gd name="connsiteX76" fmla="*/ 540326 w 558145"/>
                <a:gd name="connsiteY76" fmla="*/ 196825 h 987089"/>
                <a:gd name="connsiteX77" fmla="*/ 539811 w 558145"/>
                <a:gd name="connsiteY77" fmla="*/ 196842 h 987089"/>
                <a:gd name="connsiteX78" fmla="*/ 524004 w 558145"/>
                <a:gd name="connsiteY78" fmla="*/ 204008 h 987089"/>
                <a:gd name="connsiteX79" fmla="*/ 508299 w 558145"/>
                <a:gd name="connsiteY79" fmla="*/ 214981 h 987089"/>
                <a:gd name="connsiteX80" fmla="*/ 404023 w 558145"/>
                <a:gd name="connsiteY80" fmla="*/ 262627 h 987089"/>
                <a:gd name="connsiteX81" fmla="*/ 399394 w 558145"/>
                <a:gd name="connsiteY81" fmla="*/ 262559 h 987089"/>
                <a:gd name="connsiteX82" fmla="*/ 398622 w 558145"/>
                <a:gd name="connsiteY82" fmla="*/ 259318 h 987089"/>
                <a:gd name="connsiteX83" fmla="*/ 411481 w 558145"/>
                <a:gd name="connsiteY83" fmla="*/ 158043 h 987089"/>
                <a:gd name="connsiteX84" fmla="*/ 419059 w 558145"/>
                <a:gd name="connsiteY84" fmla="*/ 130405 h 987089"/>
                <a:gd name="connsiteX85" fmla="*/ 425214 w 558145"/>
                <a:gd name="connsiteY85" fmla="*/ 108374 h 987089"/>
                <a:gd name="connsiteX86" fmla="*/ 435175 w 558145"/>
                <a:gd name="connsiteY86" fmla="*/ 63351 h 987089"/>
                <a:gd name="connsiteX87" fmla="*/ 419711 w 558145"/>
                <a:gd name="connsiteY87" fmla="*/ 42622 h 987089"/>
                <a:gd name="connsiteX88" fmla="*/ 411584 w 558145"/>
                <a:gd name="connsiteY88" fmla="*/ 37616 h 987089"/>
                <a:gd name="connsiteX89" fmla="*/ 362738 w 558145"/>
                <a:gd name="connsiteY89" fmla="*/ 15550 h 987089"/>
                <a:gd name="connsiteX90" fmla="*/ 320715 w 558145"/>
                <a:gd name="connsiteY90" fmla="*/ 8658 h 987089"/>
                <a:gd name="connsiteX91" fmla="*/ 315623 w 558145"/>
                <a:gd name="connsiteY91" fmla="*/ 9190 h 987089"/>
                <a:gd name="connsiteX92" fmla="*/ 233876 w 558145"/>
                <a:gd name="connsiteY92" fmla="*/ 240544 h 987089"/>
                <a:gd name="connsiteX93" fmla="*/ 232950 w 558145"/>
                <a:gd name="connsiteY93" fmla="*/ 245568 h 987089"/>
                <a:gd name="connsiteX94" fmla="*/ 226418 w 558145"/>
                <a:gd name="connsiteY94" fmla="*/ 273377 h 987089"/>
                <a:gd name="connsiteX95" fmla="*/ 215719 w 558145"/>
                <a:gd name="connsiteY95" fmla="*/ 297226 h 987089"/>
                <a:gd name="connsiteX96" fmla="*/ 187550 w 558145"/>
                <a:gd name="connsiteY96" fmla="*/ 352450 h 987089"/>
                <a:gd name="connsiteX97" fmla="*/ 61792 w 558145"/>
                <a:gd name="connsiteY97" fmla="*/ 627113 h 987089"/>
                <a:gd name="connsiteX98" fmla="*/ 32834 w 558145"/>
                <a:gd name="connsiteY98" fmla="*/ 710712 h 987089"/>
                <a:gd name="connsiteX99" fmla="*/ 31822 w 558145"/>
                <a:gd name="connsiteY99" fmla="*/ 711500 h 987089"/>
                <a:gd name="connsiteX100" fmla="*/ 13717 w 558145"/>
                <a:gd name="connsiteY100" fmla="*/ 727925 h 98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58145" h="987089">
                  <a:moveTo>
                    <a:pt x="58465" y="987089"/>
                  </a:moveTo>
                  <a:lnTo>
                    <a:pt x="57351" y="983232"/>
                  </a:lnTo>
                  <a:cubicBezTo>
                    <a:pt x="45504" y="942392"/>
                    <a:pt x="34171" y="900764"/>
                    <a:pt x="23661" y="859530"/>
                  </a:cubicBezTo>
                  <a:cubicBezTo>
                    <a:pt x="22204" y="853787"/>
                    <a:pt x="20661" y="848026"/>
                    <a:pt x="19101" y="842265"/>
                  </a:cubicBezTo>
                  <a:cubicBezTo>
                    <a:pt x="15140" y="827503"/>
                    <a:pt x="11060" y="812227"/>
                    <a:pt x="8282" y="797003"/>
                  </a:cubicBezTo>
                  <a:cubicBezTo>
                    <a:pt x="7545" y="792956"/>
                    <a:pt x="6431" y="788327"/>
                    <a:pt x="5230" y="783441"/>
                  </a:cubicBezTo>
                  <a:cubicBezTo>
                    <a:pt x="2453" y="772005"/>
                    <a:pt x="-702" y="759026"/>
                    <a:pt x="138" y="748756"/>
                  </a:cubicBezTo>
                  <a:cubicBezTo>
                    <a:pt x="1115" y="736669"/>
                    <a:pt x="3362" y="728148"/>
                    <a:pt x="6979" y="722730"/>
                  </a:cubicBezTo>
                  <a:lnTo>
                    <a:pt x="7356" y="722250"/>
                  </a:lnTo>
                  <a:cubicBezTo>
                    <a:pt x="12363" y="716695"/>
                    <a:pt x="18535" y="711003"/>
                    <a:pt x="25736" y="705345"/>
                  </a:cubicBezTo>
                  <a:lnTo>
                    <a:pt x="53854" y="624164"/>
                  </a:lnTo>
                  <a:cubicBezTo>
                    <a:pt x="87921" y="528203"/>
                    <a:pt x="134778" y="436786"/>
                    <a:pt x="180092" y="348404"/>
                  </a:cubicBezTo>
                  <a:cubicBezTo>
                    <a:pt x="189505" y="330041"/>
                    <a:pt x="198918" y="311662"/>
                    <a:pt x="208244" y="293231"/>
                  </a:cubicBezTo>
                  <a:cubicBezTo>
                    <a:pt x="211947" y="285910"/>
                    <a:pt x="215788" y="278332"/>
                    <a:pt x="218463" y="270497"/>
                  </a:cubicBezTo>
                  <a:cubicBezTo>
                    <a:pt x="221360" y="262027"/>
                    <a:pt x="223040" y="252837"/>
                    <a:pt x="224669" y="243973"/>
                  </a:cubicBezTo>
                  <a:lnTo>
                    <a:pt x="225595" y="238916"/>
                  </a:lnTo>
                  <a:cubicBezTo>
                    <a:pt x="239791" y="163392"/>
                    <a:pt x="266880" y="86737"/>
                    <a:pt x="308440" y="4612"/>
                  </a:cubicBezTo>
                  <a:cubicBezTo>
                    <a:pt x="310497" y="531"/>
                    <a:pt x="316052" y="0"/>
                    <a:pt x="320664" y="0"/>
                  </a:cubicBezTo>
                  <a:cubicBezTo>
                    <a:pt x="334380" y="0"/>
                    <a:pt x="359309" y="5726"/>
                    <a:pt x="364744" y="7149"/>
                  </a:cubicBezTo>
                  <a:cubicBezTo>
                    <a:pt x="382849" y="11881"/>
                    <a:pt x="400131" y="19682"/>
                    <a:pt x="416093" y="30330"/>
                  </a:cubicBezTo>
                  <a:cubicBezTo>
                    <a:pt x="418716" y="32078"/>
                    <a:pt x="421305" y="33604"/>
                    <a:pt x="423826" y="35096"/>
                  </a:cubicBezTo>
                  <a:cubicBezTo>
                    <a:pt x="434421" y="41337"/>
                    <a:pt x="444417" y="47234"/>
                    <a:pt x="443525" y="63865"/>
                  </a:cubicBezTo>
                  <a:cubicBezTo>
                    <a:pt x="442702" y="79107"/>
                    <a:pt x="437884" y="95309"/>
                    <a:pt x="433204" y="110962"/>
                  </a:cubicBezTo>
                  <a:cubicBezTo>
                    <a:pt x="430958" y="118523"/>
                    <a:pt x="428815" y="125656"/>
                    <a:pt x="427186" y="132514"/>
                  </a:cubicBezTo>
                  <a:cubicBezTo>
                    <a:pt x="425094" y="141292"/>
                    <a:pt x="422368" y="150653"/>
                    <a:pt x="419505" y="160563"/>
                  </a:cubicBezTo>
                  <a:cubicBezTo>
                    <a:pt x="410641" y="191167"/>
                    <a:pt x="400628" y="225697"/>
                    <a:pt x="406046" y="253935"/>
                  </a:cubicBezTo>
                  <a:cubicBezTo>
                    <a:pt x="439753" y="253009"/>
                    <a:pt x="473632" y="229040"/>
                    <a:pt x="503567" y="207832"/>
                  </a:cubicBezTo>
                  <a:cubicBezTo>
                    <a:pt x="509036" y="203957"/>
                    <a:pt x="514317" y="200219"/>
                    <a:pt x="519409" y="196756"/>
                  </a:cubicBezTo>
                  <a:cubicBezTo>
                    <a:pt x="524467" y="193310"/>
                    <a:pt x="531410" y="188612"/>
                    <a:pt x="539383" y="188166"/>
                  </a:cubicBezTo>
                  <a:cubicBezTo>
                    <a:pt x="547664" y="187721"/>
                    <a:pt x="557402" y="193481"/>
                    <a:pt x="558105" y="203065"/>
                  </a:cubicBezTo>
                  <a:cubicBezTo>
                    <a:pt x="558465" y="207986"/>
                    <a:pt x="556339" y="212375"/>
                    <a:pt x="554213" y="216010"/>
                  </a:cubicBezTo>
                  <a:cubicBezTo>
                    <a:pt x="543583" y="234218"/>
                    <a:pt x="527758" y="248002"/>
                    <a:pt x="512465" y="261341"/>
                  </a:cubicBezTo>
                  <a:cubicBezTo>
                    <a:pt x="499589" y="272554"/>
                    <a:pt x="486285" y="284161"/>
                    <a:pt x="476495" y="298152"/>
                  </a:cubicBezTo>
                  <a:cubicBezTo>
                    <a:pt x="473272" y="302746"/>
                    <a:pt x="470254" y="307839"/>
                    <a:pt x="467322" y="312759"/>
                  </a:cubicBezTo>
                  <a:cubicBezTo>
                    <a:pt x="459333" y="326218"/>
                    <a:pt x="451069" y="340140"/>
                    <a:pt x="437096" y="347752"/>
                  </a:cubicBezTo>
                  <a:cubicBezTo>
                    <a:pt x="426877" y="353324"/>
                    <a:pt x="415493" y="354061"/>
                    <a:pt x="404503" y="354781"/>
                  </a:cubicBezTo>
                  <a:cubicBezTo>
                    <a:pt x="385849" y="355999"/>
                    <a:pt x="374208" y="357576"/>
                    <a:pt x="369887" y="374104"/>
                  </a:cubicBezTo>
                  <a:cubicBezTo>
                    <a:pt x="364744" y="393752"/>
                    <a:pt x="360012" y="413897"/>
                    <a:pt x="355417" y="433374"/>
                  </a:cubicBezTo>
                  <a:cubicBezTo>
                    <a:pt x="351028" y="452028"/>
                    <a:pt x="346484" y="471316"/>
                    <a:pt x="341598" y="490193"/>
                  </a:cubicBezTo>
                  <a:cubicBezTo>
                    <a:pt x="334911" y="515636"/>
                    <a:pt x="319241" y="554075"/>
                    <a:pt x="295032" y="604464"/>
                  </a:cubicBezTo>
                  <a:cubicBezTo>
                    <a:pt x="288946" y="617117"/>
                    <a:pt x="284214" y="631262"/>
                    <a:pt x="279619" y="644944"/>
                  </a:cubicBezTo>
                  <a:cubicBezTo>
                    <a:pt x="276859" y="653190"/>
                    <a:pt x="273995" y="661711"/>
                    <a:pt x="270875" y="669804"/>
                  </a:cubicBezTo>
                  <a:cubicBezTo>
                    <a:pt x="267669" y="678102"/>
                    <a:pt x="263588" y="686743"/>
                    <a:pt x="259251" y="695881"/>
                  </a:cubicBezTo>
                  <a:cubicBezTo>
                    <a:pt x="251004" y="713301"/>
                    <a:pt x="242466" y="731303"/>
                    <a:pt x="240048" y="747591"/>
                  </a:cubicBezTo>
                  <a:cubicBezTo>
                    <a:pt x="237751" y="763055"/>
                    <a:pt x="246924" y="783526"/>
                    <a:pt x="254999" y="801597"/>
                  </a:cubicBezTo>
                  <a:cubicBezTo>
                    <a:pt x="258136" y="808592"/>
                    <a:pt x="261085" y="815193"/>
                    <a:pt x="263246" y="821194"/>
                  </a:cubicBezTo>
                  <a:cubicBezTo>
                    <a:pt x="273430" y="849535"/>
                    <a:pt x="283425" y="878321"/>
                    <a:pt x="292940" y="906799"/>
                  </a:cubicBezTo>
                  <a:lnTo>
                    <a:pt x="294244" y="910674"/>
                  </a:lnTo>
                  <a:lnTo>
                    <a:pt x="290575" y="912234"/>
                  </a:lnTo>
                  <a:cubicBezTo>
                    <a:pt x="216868" y="943558"/>
                    <a:pt x="140041" y="968453"/>
                    <a:pt x="62220" y="986232"/>
                  </a:cubicBezTo>
                  <a:lnTo>
                    <a:pt x="58465" y="987089"/>
                  </a:lnTo>
                  <a:close/>
                  <a:moveTo>
                    <a:pt x="13717" y="727925"/>
                  </a:moveTo>
                  <a:cubicBezTo>
                    <a:pt x="11865" y="730823"/>
                    <a:pt x="9516" y="736909"/>
                    <a:pt x="8505" y="749477"/>
                  </a:cubicBezTo>
                  <a:cubicBezTo>
                    <a:pt x="7785" y="758306"/>
                    <a:pt x="10751" y="770531"/>
                    <a:pt x="13374" y="781315"/>
                  </a:cubicBezTo>
                  <a:cubicBezTo>
                    <a:pt x="14592" y="786338"/>
                    <a:pt x="15740" y="791070"/>
                    <a:pt x="16529" y="795391"/>
                  </a:cubicBezTo>
                  <a:cubicBezTo>
                    <a:pt x="19238" y="810256"/>
                    <a:pt x="23267" y="825343"/>
                    <a:pt x="27193" y="839934"/>
                  </a:cubicBezTo>
                  <a:cubicBezTo>
                    <a:pt x="28753" y="845746"/>
                    <a:pt x="30296" y="851541"/>
                    <a:pt x="31771" y="857319"/>
                  </a:cubicBezTo>
                  <a:cubicBezTo>
                    <a:pt x="41921" y="897164"/>
                    <a:pt x="52842" y="937369"/>
                    <a:pt x="64261" y="976871"/>
                  </a:cubicBezTo>
                  <a:cubicBezTo>
                    <a:pt x="139013" y="959554"/>
                    <a:pt x="212822" y="935637"/>
                    <a:pt x="283768" y="905736"/>
                  </a:cubicBezTo>
                  <a:cubicBezTo>
                    <a:pt x="274664" y="878596"/>
                    <a:pt x="265131" y="851181"/>
                    <a:pt x="255427" y="824212"/>
                  </a:cubicBezTo>
                  <a:cubicBezTo>
                    <a:pt x="253387" y="818537"/>
                    <a:pt x="250489" y="812073"/>
                    <a:pt x="247438" y="805232"/>
                  </a:cubicBezTo>
                  <a:cubicBezTo>
                    <a:pt x="238848" y="786047"/>
                    <a:pt x="229127" y="764290"/>
                    <a:pt x="231802" y="746253"/>
                  </a:cubicBezTo>
                  <a:cubicBezTo>
                    <a:pt x="234408" y="728645"/>
                    <a:pt x="243237" y="710043"/>
                    <a:pt x="251758" y="692041"/>
                  </a:cubicBezTo>
                  <a:cubicBezTo>
                    <a:pt x="256010" y="683057"/>
                    <a:pt x="260039" y="674570"/>
                    <a:pt x="263108" y="666581"/>
                  </a:cubicBezTo>
                  <a:cubicBezTo>
                    <a:pt x="266160" y="658660"/>
                    <a:pt x="268989" y="650241"/>
                    <a:pt x="271715" y="642097"/>
                  </a:cubicBezTo>
                  <a:cubicBezTo>
                    <a:pt x="276396" y="628158"/>
                    <a:pt x="281231" y="613757"/>
                    <a:pt x="287540" y="600606"/>
                  </a:cubicBezTo>
                  <a:cubicBezTo>
                    <a:pt x="311509" y="550715"/>
                    <a:pt x="326973" y="512824"/>
                    <a:pt x="333506" y="487947"/>
                  </a:cubicBezTo>
                  <a:cubicBezTo>
                    <a:pt x="338375" y="469173"/>
                    <a:pt x="342901" y="449936"/>
                    <a:pt x="347273" y="431334"/>
                  </a:cubicBezTo>
                  <a:cubicBezTo>
                    <a:pt x="351868" y="411789"/>
                    <a:pt x="356617" y="391592"/>
                    <a:pt x="361795" y="371841"/>
                  </a:cubicBezTo>
                  <a:cubicBezTo>
                    <a:pt x="367898" y="348472"/>
                    <a:pt x="386244" y="347272"/>
                    <a:pt x="403972" y="346123"/>
                  </a:cubicBezTo>
                  <a:cubicBezTo>
                    <a:pt x="414087" y="345472"/>
                    <a:pt x="424563" y="344786"/>
                    <a:pt x="433187" y="340071"/>
                  </a:cubicBezTo>
                  <a:cubicBezTo>
                    <a:pt x="445120" y="333573"/>
                    <a:pt x="452440" y="321246"/>
                    <a:pt x="460173" y="308216"/>
                  </a:cubicBezTo>
                  <a:cubicBezTo>
                    <a:pt x="463173" y="303158"/>
                    <a:pt x="466294" y="297929"/>
                    <a:pt x="469688" y="293059"/>
                  </a:cubicBezTo>
                  <a:cubicBezTo>
                    <a:pt x="480078" y="278212"/>
                    <a:pt x="493794" y="266262"/>
                    <a:pt x="507047" y="254689"/>
                  </a:cubicBezTo>
                  <a:cubicBezTo>
                    <a:pt x="522512" y="241213"/>
                    <a:pt x="537103" y="228474"/>
                    <a:pt x="547012" y="211501"/>
                  </a:cubicBezTo>
                  <a:cubicBezTo>
                    <a:pt x="548521" y="208912"/>
                    <a:pt x="549893" y="206169"/>
                    <a:pt x="549721" y="203700"/>
                  </a:cubicBezTo>
                  <a:cubicBezTo>
                    <a:pt x="549430" y="199654"/>
                    <a:pt x="544526" y="196825"/>
                    <a:pt x="540326" y="196825"/>
                  </a:cubicBezTo>
                  <a:lnTo>
                    <a:pt x="539811" y="196842"/>
                  </a:lnTo>
                  <a:cubicBezTo>
                    <a:pt x="534531" y="197133"/>
                    <a:pt x="529524" y="200254"/>
                    <a:pt x="524004" y="204008"/>
                  </a:cubicBezTo>
                  <a:cubicBezTo>
                    <a:pt x="518963" y="207437"/>
                    <a:pt x="513717" y="211158"/>
                    <a:pt x="508299" y="214981"/>
                  </a:cubicBezTo>
                  <a:cubicBezTo>
                    <a:pt x="476752" y="237321"/>
                    <a:pt x="441005" y="262627"/>
                    <a:pt x="404023" y="262627"/>
                  </a:cubicBezTo>
                  <a:lnTo>
                    <a:pt x="399394" y="262559"/>
                  </a:lnTo>
                  <a:lnTo>
                    <a:pt x="398622" y="259318"/>
                  </a:lnTo>
                  <a:cubicBezTo>
                    <a:pt x="391147" y="228200"/>
                    <a:pt x="401949" y="190927"/>
                    <a:pt x="411481" y="158043"/>
                  </a:cubicBezTo>
                  <a:cubicBezTo>
                    <a:pt x="414327" y="148236"/>
                    <a:pt x="417002" y="138977"/>
                    <a:pt x="419059" y="130405"/>
                  </a:cubicBezTo>
                  <a:cubicBezTo>
                    <a:pt x="420757" y="123307"/>
                    <a:pt x="422917" y="116054"/>
                    <a:pt x="425214" y="108374"/>
                  </a:cubicBezTo>
                  <a:cubicBezTo>
                    <a:pt x="429741" y="93217"/>
                    <a:pt x="434404" y="77530"/>
                    <a:pt x="435175" y="63351"/>
                  </a:cubicBezTo>
                  <a:cubicBezTo>
                    <a:pt x="435758" y="52567"/>
                    <a:pt x="430563" y="49018"/>
                    <a:pt x="419711" y="42622"/>
                  </a:cubicBezTo>
                  <a:cubicBezTo>
                    <a:pt x="417105" y="41079"/>
                    <a:pt x="414396" y="39502"/>
                    <a:pt x="411584" y="37616"/>
                  </a:cubicBezTo>
                  <a:cubicBezTo>
                    <a:pt x="396394" y="27466"/>
                    <a:pt x="379951" y="20060"/>
                    <a:pt x="362738" y="15550"/>
                  </a:cubicBezTo>
                  <a:cubicBezTo>
                    <a:pt x="358400" y="14419"/>
                    <a:pt x="333643" y="8658"/>
                    <a:pt x="320715" y="8658"/>
                  </a:cubicBezTo>
                  <a:cubicBezTo>
                    <a:pt x="317578" y="8658"/>
                    <a:pt x="316155" y="9001"/>
                    <a:pt x="315623" y="9190"/>
                  </a:cubicBezTo>
                  <a:cubicBezTo>
                    <a:pt x="274630" y="90354"/>
                    <a:pt x="247883" y="166032"/>
                    <a:pt x="233876" y="240544"/>
                  </a:cubicBezTo>
                  <a:lnTo>
                    <a:pt x="232950" y="245568"/>
                  </a:lnTo>
                  <a:cubicBezTo>
                    <a:pt x="231270" y="254758"/>
                    <a:pt x="229538" y="264273"/>
                    <a:pt x="226418" y="273377"/>
                  </a:cubicBezTo>
                  <a:cubicBezTo>
                    <a:pt x="223538" y="281778"/>
                    <a:pt x="219560" y="289630"/>
                    <a:pt x="215719" y="297226"/>
                  </a:cubicBezTo>
                  <a:cubicBezTo>
                    <a:pt x="206393" y="315674"/>
                    <a:pt x="196963" y="334070"/>
                    <a:pt x="187550" y="352450"/>
                  </a:cubicBezTo>
                  <a:cubicBezTo>
                    <a:pt x="142373" y="440592"/>
                    <a:pt x="95653" y="531735"/>
                    <a:pt x="61792" y="627113"/>
                  </a:cubicBezTo>
                  <a:lnTo>
                    <a:pt x="32834" y="710712"/>
                  </a:lnTo>
                  <a:lnTo>
                    <a:pt x="31822" y="711500"/>
                  </a:lnTo>
                  <a:cubicBezTo>
                    <a:pt x="24656" y="717038"/>
                    <a:pt x="18569" y="722576"/>
                    <a:pt x="13717" y="72792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7661AE3-84E7-3D80-DC4F-FBBB8CD78E67}"/>
                </a:ext>
              </a:extLst>
            </p:cNvPr>
            <p:cNvSpPr/>
            <p:nvPr/>
          </p:nvSpPr>
          <p:spPr>
            <a:xfrm>
              <a:off x="6156195" y="1996670"/>
              <a:ext cx="113654" cy="376257"/>
            </a:xfrm>
            <a:custGeom>
              <a:avLst/>
              <a:gdLst>
                <a:gd name="connsiteX0" fmla="*/ 103387 w 113654"/>
                <a:gd name="connsiteY0" fmla="*/ 272916 h 376257"/>
                <a:gd name="connsiteX1" fmla="*/ 113211 w 113654"/>
                <a:gd name="connsiteY1" fmla="*/ 199055 h 376257"/>
                <a:gd name="connsiteX2" fmla="*/ 105890 w 113654"/>
                <a:gd name="connsiteY2" fmla="*/ 79160 h 376257"/>
                <a:gd name="connsiteX3" fmla="*/ 79521 w 113654"/>
                <a:gd name="connsiteY3" fmla="*/ 70 h 376257"/>
                <a:gd name="connsiteX4" fmla="*/ 71515 w 113654"/>
                <a:gd name="connsiteY4" fmla="*/ 1836 h 376257"/>
                <a:gd name="connsiteX5" fmla="*/ 54130 w 113654"/>
                <a:gd name="connsiteY5" fmla="*/ 14198 h 376257"/>
                <a:gd name="connsiteX6" fmla="*/ 39865 w 113654"/>
                <a:gd name="connsiteY6" fmla="*/ 33692 h 376257"/>
                <a:gd name="connsiteX7" fmla="*/ 11627 w 113654"/>
                <a:gd name="connsiteY7" fmla="*/ 117514 h 376257"/>
                <a:gd name="connsiteX8" fmla="*/ 3672 w 113654"/>
                <a:gd name="connsiteY8" fmla="*/ 207714 h 376257"/>
                <a:gd name="connsiteX9" fmla="*/ 7478 w 113654"/>
                <a:gd name="connsiteY9" fmla="*/ 309829 h 376257"/>
                <a:gd name="connsiteX10" fmla="*/ 32287 w 113654"/>
                <a:gd name="connsiteY10" fmla="*/ 360904 h 376257"/>
                <a:gd name="connsiteX11" fmla="*/ 37585 w 113654"/>
                <a:gd name="connsiteY11" fmla="*/ 369271 h 376257"/>
                <a:gd name="connsiteX12" fmla="*/ 90237 w 113654"/>
                <a:gd name="connsiteY12" fmla="*/ 334089 h 376257"/>
                <a:gd name="connsiteX13" fmla="*/ 103387 w 113654"/>
                <a:gd name="connsiteY13" fmla="*/ 272916 h 376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654" h="376257">
                  <a:moveTo>
                    <a:pt x="103387" y="272916"/>
                  </a:moveTo>
                  <a:cubicBezTo>
                    <a:pt x="106610" y="248433"/>
                    <a:pt x="112028" y="223744"/>
                    <a:pt x="113211" y="199055"/>
                  </a:cubicBezTo>
                  <a:cubicBezTo>
                    <a:pt x="115183" y="158353"/>
                    <a:pt x="110194" y="119434"/>
                    <a:pt x="105890" y="79160"/>
                  </a:cubicBezTo>
                  <a:cubicBezTo>
                    <a:pt x="103867" y="60267"/>
                    <a:pt x="106885" y="3534"/>
                    <a:pt x="79521" y="70"/>
                  </a:cubicBezTo>
                  <a:cubicBezTo>
                    <a:pt x="76778" y="-272"/>
                    <a:pt x="74052" y="688"/>
                    <a:pt x="71515" y="1836"/>
                  </a:cubicBezTo>
                  <a:cubicBezTo>
                    <a:pt x="65017" y="4802"/>
                    <a:pt x="59205" y="9072"/>
                    <a:pt x="54130" y="14198"/>
                  </a:cubicBezTo>
                  <a:cubicBezTo>
                    <a:pt x="48489" y="19873"/>
                    <a:pt x="43740" y="26594"/>
                    <a:pt x="39865" y="33692"/>
                  </a:cubicBezTo>
                  <a:cubicBezTo>
                    <a:pt x="25686" y="59666"/>
                    <a:pt x="16788" y="88247"/>
                    <a:pt x="11627" y="117514"/>
                  </a:cubicBezTo>
                  <a:cubicBezTo>
                    <a:pt x="6364" y="147363"/>
                    <a:pt x="8507" y="178104"/>
                    <a:pt x="3672" y="207714"/>
                  </a:cubicBezTo>
                  <a:cubicBezTo>
                    <a:pt x="-1866" y="241558"/>
                    <a:pt x="-1557" y="276653"/>
                    <a:pt x="7478" y="309829"/>
                  </a:cubicBezTo>
                  <a:cubicBezTo>
                    <a:pt x="12502" y="328260"/>
                    <a:pt x="23560" y="344051"/>
                    <a:pt x="32287" y="360904"/>
                  </a:cubicBezTo>
                  <a:cubicBezTo>
                    <a:pt x="33813" y="363853"/>
                    <a:pt x="35373" y="366836"/>
                    <a:pt x="37585" y="369271"/>
                  </a:cubicBezTo>
                  <a:cubicBezTo>
                    <a:pt x="59153" y="392931"/>
                    <a:pt x="84031" y="350223"/>
                    <a:pt x="90237" y="334089"/>
                  </a:cubicBezTo>
                  <a:cubicBezTo>
                    <a:pt x="97747" y="314630"/>
                    <a:pt x="100661" y="293559"/>
                    <a:pt x="103387" y="2729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96DEFDDB-6BD0-013C-D697-264D45BE3824}"/>
                </a:ext>
              </a:extLst>
            </p:cNvPr>
            <p:cNvSpPr/>
            <p:nvPr/>
          </p:nvSpPr>
          <p:spPr>
            <a:xfrm>
              <a:off x="4968818" y="2409183"/>
              <a:ext cx="613550" cy="494441"/>
            </a:xfrm>
            <a:custGeom>
              <a:avLst/>
              <a:gdLst>
                <a:gd name="connsiteX0" fmla="*/ 608907 w 613550"/>
                <a:gd name="connsiteY0" fmla="*/ 436646 h 494441"/>
                <a:gd name="connsiteX1" fmla="*/ 564553 w 613550"/>
                <a:gd name="connsiteY1" fmla="*/ 374942 h 494441"/>
                <a:gd name="connsiteX2" fmla="*/ 462969 w 613550"/>
                <a:gd name="connsiteY2" fmla="*/ 257310 h 494441"/>
                <a:gd name="connsiteX3" fmla="*/ 387154 w 613550"/>
                <a:gd name="connsiteY3" fmla="*/ 186484 h 494441"/>
                <a:gd name="connsiteX4" fmla="*/ 296491 w 613550"/>
                <a:gd name="connsiteY4" fmla="*/ 114457 h 494441"/>
                <a:gd name="connsiteX5" fmla="*/ 156828 w 613550"/>
                <a:gd name="connsiteY5" fmla="*/ 35985 h 494441"/>
                <a:gd name="connsiteX6" fmla="*/ 22737 w 613550"/>
                <a:gd name="connsiteY6" fmla="*/ 409 h 494441"/>
                <a:gd name="connsiteX7" fmla="*/ 2866 w 613550"/>
                <a:gd name="connsiteY7" fmla="*/ 8947 h 494441"/>
                <a:gd name="connsiteX8" fmla="*/ 1597 w 613550"/>
                <a:gd name="connsiteY8" fmla="*/ 31356 h 494441"/>
                <a:gd name="connsiteX9" fmla="*/ 244113 w 613550"/>
                <a:gd name="connsiteY9" fmla="*/ 379982 h 494441"/>
                <a:gd name="connsiteX10" fmla="*/ 320871 w 613550"/>
                <a:gd name="connsiteY10" fmla="*/ 437349 h 494441"/>
                <a:gd name="connsiteX11" fmla="*/ 404796 w 613550"/>
                <a:gd name="connsiteY11" fmla="*/ 469342 h 494441"/>
                <a:gd name="connsiteX12" fmla="*/ 592208 w 613550"/>
                <a:gd name="connsiteY12" fmla="*/ 483675 h 494441"/>
                <a:gd name="connsiteX13" fmla="*/ 608856 w 613550"/>
                <a:gd name="connsiteY13" fmla="*/ 472325 h 494441"/>
                <a:gd name="connsiteX14" fmla="*/ 608907 w 613550"/>
                <a:gd name="connsiteY14" fmla="*/ 436646 h 494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13550" h="494441">
                  <a:moveTo>
                    <a:pt x="608907" y="436646"/>
                  </a:moveTo>
                  <a:cubicBezTo>
                    <a:pt x="598740" y="412832"/>
                    <a:pt x="574566" y="388143"/>
                    <a:pt x="564553" y="374942"/>
                  </a:cubicBezTo>
                  <a:cubicBezTo>
                    <a:pt x="533160" y="333553"/>
                    <a:pt x="498630" y="294754"/>
                    <a:pt x="462969" y="257310"/>
                  </a:cubicBezTo>
                  <a:lnTo>
                    <a:pt x="387154" y="186484"/>
                  </a:lnTo>
                  <a:cubicBezTo>
                    <a:pt x="340845" y="153771"/>
                    <a:pt x="310619" y="129768"/>
                    <a:pt x="296491" y="114457"/>
                  </a:cubicBezTo>
                  <a:cubicBezTo>
                    <a:pt x="260212" y="76859"/>
                    <a:pt x="202554" y="56696"/>
                    <a:pt x="156828" y="35985"/>
                  </a:cubicBezTo>
                  <a:cubicBezTo>
                    <a:pt x="114102" y="16645"/>
                    <a:pt x="69234" y="-3106"/>
                    <a:pt x="22737" y="409"/>
                  </a:cubicBezTo>
                  <a:cubicBezTo>
                    <a:pt x="15330" y="975"/>
                    <a:pt x="7118" y="2638"/>
                    <a:pt x="2866" y="8947"/>
                  </a:cubicBezTo>
                  <a:cubicBezTo>
                    <a:pt x="-1404" y="15274"/>
                    <a:pt x="-84" y="23829"/>
                    <a:pt x="1597" y="31356"/>
                  </a:cubicBezTo>
                  <a:cubicBezTo>
                    <a:pt x="33658" y="173985"/>
                    <a:pt x="139820" y="287313"/>
                    <a:pt x="244113" y="379982"/>
                  </a:cubicBezTo>
                  <a:cubicBezTo>
                    <a:pt x="268116" y="401311"/>
                    <a:pt x="292839" y="422193"/>
                    <a:pt x="320871" y="437349"/>
                  </a:cubicBezTo>
                  <a:cubicBezTo>
                    <a:pt x="347343" y="451665"/>
                    <a:pt x="376181" y="460547"/>
                    <a:pt x="404796" y="469342"/>
                  </a:cubicBezTo>
                  <a:cubicBezTo>
                    <a:pt x="465986" y="488150"/>
                    <a:pt x="532440" y="506855"/>
                    <a:pt x="592208" y="483675"/>
                  </a:cubicBezTo>
                  <a:cubicBezTo>
                    <a:pt x="598534" y="481223"/>
                    <a:pt x="604998" y="478069"/>
                    <a:pt x="608856" y="472325"/>
                  </a:cubicBezTo>
                  <a:cubicBezTo>
                    <a:pt x="615800" y="461952"/>
                    <a:pt x="614376" y="449420"/>
                    <a:pt x="608907" y="43664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CDB6F042-4FC0-6D68-56C8-605447BD3B5B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112D6BE-D45D-2AAD-2EB2-2978B80B4979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342B6C2C-E3B9-5D72-EA8D-2574B9D64F0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C901675F-3898-F017-D5F6-C486B8CC4AA5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46E3917B-F0E9-707F-0C29-1C2EBE0022EC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AD0147D-44B8-4ADB-EA38-31B8071DE7B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41BF6F3-783D-F4C0-F275-05C59B1AF8F4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3A68B642-10AF-1F65-E04B-072BF8451C0D}"/>
                </a:ext>
              </a:extLst>
            </p:cNvPr>
            <p:cNvSpPr/>
            <p:nvPr/>
          </p:nvSpPr>
          <p:spPr>
            <a:xfrm>
              <a:off x="4860841" y="2791502"/>
              <a:ext cx="664183" cy="614008"/>
            </a:xfrm>
            <a:custGeom>
              <a:avLst/>
              <a:gdLst>
                <a:gd name="connsiteX0" fmla="*/ 626033 w 664183"/>
                <a:gd name="connsiteY0" fmla="*/ 8447 h 614008"/>
                <a:gd name="connsiteX1" fmla="*/ 538302 w 664183"/>
                <a:gd name="connsiteY1" fmla="*/ 13882 h 614008"/>
                <a:gd name="connsiteX2" fmla="*/ 145235 w 664183"/>
                <a:gd name="connsiteY2" fmla="*/ 330225 h 614008"/>
                <a:gd name="connsiteX3" fmla="*/ 7287 w 664183"/>
                <a:gd name="connsiteY3" fmla="*/ 590486 h 614008"/>
                <a:gd name="connsiteX4" fmla="*/ 0 w 664183"/>
                <a:gd name="connsiteY4" fmla="*/ 614009 h 614008"/>
                <a:gd name="connsiteX5" fmla="*/ 203905 w 664183"/>
                <a:gd name="connsiteY5" fmla="*/ 426528 h 614008"/>
                <a:gd name="connsiteX6" fmla="*/ 539330 w 664183"/>
                <a:gd name="connsiteY6" fmla="*/ 196494 h 614008"/>
                <a:gd name="connsiteX7" fmla="*/ 658917 w 664183"/>
                <a:gd name="connsiteY7" fmla="*/ 107460 h 614008"/>
                <a:gd name="connsiteX8" fmla="*/ 663615 w 664183"/>
                <a:gd name="connsiteY8" fmla="*/ 104477 h 614008"/>
                <a:gd name="connsiteX9" fmla="*/ 626033 w 664183"/>
                <a:gd name="connsiteY9" fmla="*/ 8447 h 61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4183" h="614008">
                  <a:moveTo>
                    <a:pt x="626033" y="8447"/>
                  </a:moveTo>
                  <a:cubicBezTo>
                    <a:pt x="599904" y="-7652"/>
                    <a:pt x="566505" y="2155"/>
                    <a:pt x="538302" y="13882"/>
                  </a:cubicBezTo>
                  <a:cubicBezTo>
                    <a:pt x="378767" y="80233"/>
                    <a:pt x="246425" y="186927"/>
                    <a:pt x="145235" y="330225"/>
                  </a:cubicBezTo>
                  <a:cubicBezTo>
                    <a:pt x="88622" y="410412"/>
                    <a:pt x="38525" y="496566"/>
                    <a:pt x="7287" y="590486"/>
                  </a:cubicBezTo>
                  <a:cubicBezTo>
                    <a:pt x="4698" y="598270"/>
                    <a:pt x="2298" y="606122"/>
                    <a:pt x="0" y="614009"/>
                  </a:cubicBezTo>
                  <a:cubicBezTo>
                    <a:pt x="76964" y="532587"/>
                    <a:pt x="144961" y="470059"/>
                    <a:pt x="203905" y="426528"/>
                  </a:cubicBezTo>
                  <a:cubicBezTo>
                    <a:pt x="272640" y="371236"/>
                    <a:pt x="384460" y="294563"/>
                    <a:pt x="539330" y="196494"/>
                  </a:cubicBezTo>
                  <a:cubicBezTo>
                    <a:pt x="549257" y="189036"/>
                    <a:pt x="617443" y="134257"/>
                    <a:pt x="658917" y="107460"/>
                  </a:cubicBezTo>
                  <a:cubicBezTo>
                    <a:pt x="660528" y="106414"/>
                    <a:pt x="662088" y="105437"/>
                    <a:pt x="663615" y="104477"/>
                  </a:cubicBezTo>
                  <a:cubicBezTo>
                    <a:pt x="666701" y="63603"/>
                    <a:pt x="657665" y="27941"/>
                    <a:pt x="626033" y="844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F812236D-B9D7-230F-6BFD-C0390898843F}"/>
                </a:ext>
              </a:extLst>
            </p:cNvPr>
            <p:cNvSpPr/>
            <p:nvPr/>
          </p:nvSpPr>
          <p:spPr>
            <a:xfrm>
              <a:off x="4723634" y="3333776"/>
              <a:ext cx="14298" cy="20711"/>
            </a:xfrm>
            <a:custGeom>
              <a:avLst/>
              <a:gdLst>
                <a:gd name="connsiteX0" fmla="*/ 12135 w 14298"/>
                <a:gd name="connsiteY0" fmla="*/ 0 h 20711"/>
                <a:gd name="connsiteX1" fmla="*/ 10746 w 14298"/>
                <a:gd name="connsiteY1" fmla="*/ 257 h 20711"/>
                <a:gd name="connsiteX2" fmla="*/ 5020 w 14298"/>
                <a:gd name="connsiteY2" fmla="*/ 2743 h 20711"/>
                <a:gd name="connsiteX3" fmla="*/ 2928 w 14298"/>
                <a:gd name="connsiteY3" fmla="*/ 1663 h 20711"/>
                <a:gd name="connsiteX4" fmla="*/ 1693 w 14298"/>
                <a:gd name="connsiteY4" fmla="*/ 2023 h 20711"/>
                <a:gd name="connsiteX5" fmla="*/ 151 w 14298"/>
                <a:gd name="connsiteY5" fmla="*/ 6344 h 20711"/>
                <a:gd name="connsiteX6" fmla="*/ 2688 w 14298"/>
                <a:gd name="connsiteY6" fmla="*/ 17934 h 20711"/>
                <a:gd name="connsiteX7" fmla="*/ 5551 w 14298"/>
                <a:gd name="connsiteY7" fmla="*/ 20711 h 20711"/>
                <a:gd name="connsiteX8" fmla="*/ 5774 w 14298"/>
                <a:gd name="connsiteY8" fmla="*/ 20711 h 20711"/>
                <a:gd name="connsiteX9" fmla="*/ 9357 w 14298"/>
                <a:gd name="connsiteY9" fmla="*/ 18345 h 20711"/>
                <a:gd name="connsiteX10" fmla="*/ 10112 w 14298"/>
                <a:gd name="connsiteY10" fmla="*/ 11607 h 20711"/>
                <a:gd name="connsiteX11" fmla="*/ 13198 w 14298"/>
                <a:gd name="connsiteY11" fmla="*/ 8864 h 20711"/>
                <a:gd name="connsiteX12" fmla="*/ 14244 w 14298"/>
                <a:gd name="connsiteY12" fmla="*/ 3515 h 20711"/>
                <a:gd name="connsiteX13" fmla="*/ 12135 w 14298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8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2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72" y="20711"/>
                    <a:pt x="9066" y="20043"/>
                    <a:pt x="9357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64"/>
                  </a:cubicBezTo>
                  <a:cubicBezTo>
                    <a:pt x="13524" y="7218"/>
                    <a:pt x="14021" y="5384"/>
                    <a:pt x="14244" y="3515"/>
                  </a:cubicBezTo>
                  <a:cubicBezTo>
                    <a:pt x="14518" y="1286"/>
                    <a:pt x="13746" y="0"/>
                    <a:pt x="121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94927DE-7EAB-5E98-9F53-52CA8E36CC51}"/>
                </a:ext>
              </a:extLst>
            </p:cNvPr>
            <p:cNvSpPr/>
            <p:nvPr/>
          </p:nvSpPr>
          <p:spPr>
            <a:xfrm>
              <a:off x="4736918" y="3315585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7 w 11576"/>
                <a:gd name="connsiteY2" fmla="*/ 3103 h 11624"/>
                <a:gd name="connsiteX3" fmla="*/ 822 w 11576"/>
                <a:gd name="connsiteY3" fmla="*/ 7047 h 11624"/>
                <a:gd name="connsiteX4" fmla="*/ 7509 w 11576"/>
                <a:gd name="connsiteY4" fmla="*/ 11316 h 11624"/>
                <a:gd name="connsiteX5" fmla="*/ 8897 w 11576"/>
                <a:gd name="connsiteY5" fmla="*/ 11624 h 11624"/>
                <a:gd name="connsiteX6" fmla="*/ 11537 w 11576"/>
                <a:gd name="connsiteY6" fmla="*/ 7784 h 11624"/>
                <a:gd name="connsiteX7" fmla="*/ 9771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7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9" y="11316"/>
                  </a:cubicBezTo>
                  <a:cubicBezTo>
                    <a:pt x="8023" y="11521"/>
                    <a:pt x="8485" y="11624"/>
                    <a:pt x="8897" y="11624"/>
                  </a:cubicBezTo>
                  <a:cubicBezTo>
                    <a:pt x="10337" y="11624"/>
                    <a:pt x="11229" y="10407"/>
                    <a:pt x="11537" y="7784"/>
                  </a:cubicBezTo>
                  <a:cubicBezTo>
                    <a:pt x="11829" y="5281"/>
                    <a:pt x="10406" y="3378"/>
                    <a:pt x="9771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651D8C50-AC6C-57CA-BEB7-CCCA05EBC392}"/>
                </a:ext>
              </a:extLst>
            </p:cNvPr>
            <p:cNvSpPr/>
            <p:nvPr/>
          </p:nvSpPr>
          <p:spPr>
            <a:xfrm>
              <a:off x="4728293" y="3458283"/>
              <a:ext cx="6874" cy="7492"/>
            </a:xfrm>
            <a:custGeom>
              <a:avLst/>
              <a:gdLst>
                <a:gd name="connsiteX0" fmla="*/ 4424 w 6874"/>
                <a:gd name="connsiteY0" fmla="*/ 0 h 7492"/>
                <a:gd name="connsiteX1" fmla="*/ 344 w 6874"/>
                <a:gd name="connsiteY1" fmla="*/ 2880 h 7492"/>
                <a:gd name="connsiteX2" fmla="*/ 1681 w 6874"/>
                <a:gd name="connsiteY2" fmla="*/ 7150 h 7492"/>
                <a:gd name="connsiteX3" fmla="*/ 3087 w 6874"/>
                <a:gd name="connsiteY3" fmla="*/ 7492 h 7492"/>
                <a:gd name="connsiteX4" fmla="*/ 6790 w 6874"/>
                <a:gd name="connsiteY4" fmla="*/ 5161 h 7492"/>
                <a:gd name="connsiteX5" fmla="*/ 5161 w 6874"/>
                <a:gd name="connsiteY5" fmla="*/ 137 h 7492"/>
                <a:gd name="connsiteX6" fmla="*/ 4424 w 6874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4" h="7492">
                  <a:moveTo>
                    <a:pt x="4424" y="0"/>
                  </a:moveTo>
                  <a:cubicBezTo>
                    <a:pt x="2966" y="0"/>
                    <a:pt x="909" y="1355"/>
                    <a:pt x="344" y="2880"/>
                  </a:cubicBezTo>
                  <a:cubicBezTo>
                    <a:pt x="-360" y="4715"/>
                    <a:pt x="-17" y="6206"/>
                    <a:pt x="1681" y="7150"/>
                  </a:cubicBezTo>
                  <a:cubicBezTo>
                    <a:pt x="2092" y="7390"/>
                    <a:pt x="2589" y="7492"/>
                    <a:pt x="3087" y="7492"/>
                  </a:cubicBezTo>
                  <a:cubicBezTo>
                    <a:pt x="4596" y="7492"/>
                    <a:pt x="6259" y="6532"/>
                    <a:pt x="6790" y="5161"/>
                  </a:cubicBezTo>
                  <a:cubicBezTo>
                    <a:pt x="7202" y="4132"/>
                    <a:pt x="6018" y="514"/>
                    <a:pt x="5161" y="137"/>
                  </a:cubicBezTo>
                  <a:cubicBezTo>
                    <a:pt x="4938" y="51"/>
                    <a:pt x="4681" y="0"/>
                    <a:pt x="44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7E9FA2CF-90FC-2C41-4B1A-E5D48003C90D}"/>
                </a:ext>
              </a:extLst>
            </p:cNvPr>
            <p:cNvSpPr/>
            <p:nvPr/>
          </p:nvSpPr>
          <p:spPr>
            <a:xfrm>
              <a:off x="4762347" y="3355722"/>
              <a:ext cx="20573" cy="20093"/>
            </a:xfrm>
            <a:custGeom>
              <a:avLst/>
              <a:gdLst>
                <a:gd name="connsiteX0" fmla="*/ 17638 w 20573"/>
                <a:gd name="connsiteY0" fmla="*/ 0 h 20093"/>
                <a:gd name="connsiteX1" fmla="*/ 17467 w 20573"/>
                <a:gd name="connsiteY1" fmla="*/ 0 h 20093"/>
                <a:gd name="connsiteX2" fmla="*/ 12152 w 20573"/>
                <a:gd name="connsiteY2" fmla="*/ 1955 h 20093"/>
                <a:gd name="connsiteX3" fmla="*/ 10300 w 20573"/>
                <a:gd name="connsiteY3" fmla="*/ 3515 h 20093"/>
                <a:gd name="connsiteX4" fmla="*/ 8312 w 20573"/>
                <a:gd name="connsiteY4" fmla="*/ 3035 h 20093"/>
                <a:gd name="connsiteX5" fmla="*/ 5603 w 20573"/>
                <a:gd name="connsiteY5" fmla="*/ 2537 h 20093"/>
                <a:gd name="connsiteX6" fmla="*/ 151 w 20573"/>
                <a:gd name="connsiteY6" fmla="*/ 7698 h 20093"/>
                <a:gd name="connsiteX7" fmla="*/ 871 w 20573"/>
                <a:gd name="connsiteY7" fmla="*/ 17505 h 20093"/>
                <a:gd name="connsiteX8" fmla="*/ 4437 w 20573"/>
                <a:gd name="connsiteY8" fmla="*/ 20094 h 20093"/>
                <a:gd name="connsiteX9" fmla="*/ 5174 w 20573"/>
                <a:gd name="connsiteY9" fmla="*/ 20042 h 20093"/>
                <a:gd name="connsiteX10" fmla="*/ 14346 w 20573"/>
                <a:gd name="connsiteY10" fmla="*/ 13047 h 20093"/>
                <a:gd name="connsiteX11" fmla="*/ 17398 w 20573"/>
                <a:gd name="connsiteY11" fmla="*/ 9841 h 20093"/>
                <a:gd name="connsiteX12" fmla="*/ 20142 w 20573"/>
                <a:gd name="connsiteY12" fmla="*/ 2040 h 20093"/>
                <a:gd name="connsiteX13" fmla="*/ 17638 w 20573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73" h="20093">
                  <a:moveTo>
                    <a:pt x="17638" y="0"/>
                  </a:moveTo>
                  <a:cubicBezTo>
                    <a:pt x="17587" y="0"/>
                    <a:pt x="17518" y="0"/>
                    <a:pt x="17467" y="0"/>
                  </a:cubicBezTo>
                  <a:cubicBezTo>
                    <a:pt x="15478" y="103"/>
                    <a:pt x="13215" y="-292"/>
                    <a:pt x="12152" y="1955"/>
                  </a:cubicBezTo>
                  <a:cubicBezTo>
                    <a:pt x="11586" y="3137"/>
                    <a:pt x="11003" y="3515"/>
                    <a:pt x="10300" y="3515"/>
                  </a:cubicBezTo>
                  <a:cubicBezTo>
                    <a:pt x="9734" y="3515"/>
                    <a:pt x="9083" y="3275"/>
                    <a:pt x="8312" y="3035"/>
                  </a:cubicBezTo>
                  <a:cubicBezTo>
                    <a:pt x="7283" y="2709"/>
                    <a:pt x="6391" y="2537"/>
                    <a:pt x="5603" y="2537"/>
                  </a:cubicBezTo>
                  <a:cubicBezTo>
                    <a:pt x="3271" y="2537"/>
                    <a:pt x="1796" y="4046"/>
                    <a:pt x="151" y="7698"/>
                  </a:cubicBezTo>
                  <a:cubicBezTo>
                    <a:pt x="-72" y="10287"/>
                    <a:pt x="-193" y="13956"/>
                    <a:pt x="871" y="17505"/>
                  </a:cubicBezTo>
                  <a:cubicBezTo>
                    <a:pt x="1385" y="19219"/>
                    <a:pt x="2740" y="20094"/>
                    <a:pt x="4437" y="20094"/>
                  </a:cubicBezTo>
                  <a:cubicBezTo>
                    <a:pt x="4677" y="20094"/>
                    <a:pt x="4917" y="20077"/>
                    <a:pt x="5174" y="20042"/>
                  </a:cubicBezTo>
                  <a:cubicBezTo>
                    <a:pt x="9460" y="19460"/>
                    <a:pt x="12786" y="17094"/>
                    <a:pt x="14346" y="13047"/>
                  </a:cubicBezTo>
                  <a:cubicBezTo>
                    <a:pt x="15067" y="11179"/>
                    <a:pt x="15958" y="10561"/>
                    <a:pt x="17398" y="9841"/>
                  </a:cubicBezTo>
                  <a:cubicBezTo>
                    <a:pt x="20073" y="8504"/>
                    <a:pt x="21290" y="4886"/>
                    <a:pt x="20142" y="2040"/>
                  </a:cubicBezTo>
                  <a:cubicBezTo>
                    <a:pt x="19661" y="892"/>
                    <a:pt x="18993" y="0"/>
                    <a:pt x="176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07230E39-F082-F963-8A5D-27C318A826B9}"/>
                </a:ext>
              </a:extLst>
            </p:cNvPr>
            <p:cNvSpPr/>
            <p:nvPr/>
          </p:nvSpPr>
          <p:spPr>
            <a:xfrm>
              <a:off x="4718548" y="3468039"/>
              <a:ext cx="25742" cy="23643"/>
            </a:xfrm>
            <a:custGeom>
              <a:avLst/>
              <a:gdLst>
                <a:gd name="connsiteX0" fmla="*/ 6917 w 25742"/>
                <a:gd name="connsiteY0" fmla="*/ 0 h 23643"/>
                <a:gd name="connsiteX1" fmla="*/ 1567 w 25742"/>
                <a:gd name="connsiteY1" fmla="*/ 2160 h 23643"/>
                <a:gd name="connsiteX2" fmla="*/ 1842 w 25742"/>
                <a:gd name="connsiteY2" fmla="*/ 12053 h 23643"/>
                <a:gd name="connsiteX3" fmla="*/ 3111 w 25742"/>
                <a:gd name="connsiteY3" fmla="*/ 14145 h 23643"/>
                <a:gd name="connsiteX4" fmla="*/ 3779 w 25742"/>
                <a:gd name="connsiteY4" fmla="*/ 14436 h 23643"/>
                <a:gd name="connsiteX5" fmla="*/ 4431 w 25742"/>
                <a:gd name="connsiteY5" fmla="*/ 13767 h 23643"/>
                <a:gd name="connsiteX6" fmla="*/ 4688 w 25742"/>
                <a:gd name="connsiteY6" fmla="*/ 11693 h 23643"/>
                <a:gd name="connsiteX7" fmla="*/ 6505 w 25742"/>
                <a:gd name="connsiteY7" fmla="*/ 12705 h 23643"/>
                <a:gd name="connsiteX8" fmla="*/ 9557 w 25742"/>
                <a:gd name="connsiteY8" fmla="*/ 16339 h 23643"/>
                <a:gd name="connsiteX9" fmla="*/ 11666 w 25742"/>
                <a:gd name="connsiteY9" fmla="*/ 16836 h 23643"/>
                <a:gd name="connsiteX10" fmla="*/ 11683 w 25742"/>
                <a:gd name="connsiteY10" fmla="*/ 16888 h 23643"/>
                <a:gd name="connsiteX11" fmla="*/ 13157 w 25742"/>
                <a:gd name="connsiteY11" fmla="*/ 18294 h 23643"/>
                <a:gd name="connsiteX12" fmla="*/ 14409 w 25742"/>
                <a:gd name="connsiteY12" fmla="*/ 20934 h 23643"/>
                <a:gd name="connsiteX13" fmla="*/ 19038 w 25742"/>
                <a:gd name="connsiteY13" fmla="*/ 23643 h 23643"/>
                <a:gd name="connsiteX14" fmla="*/ 19998 w 25742"/>
                <a:gd name="connsiteY14" fmla="*/ 23609 h 23643"/>
                <a:gd name="connsiteX15" fmla="*/ 23736 w 25742"/>
                <a:gd name="connsiteY15" fmla="*/ 19442 h 23643"/>
                <a:gd name="connsiteX16" fmla="*/ 23599 w 25742"/>
                <a:gd name="connsiteY16" fmla="*/ 18654 h 23643"/>
                <a:gd name="connsiteX17" fmla="*/ 25742 w 25742"/>
                <a:gd name="connsiteY17" fmla="*/ 11247 h 23643"/>
                <a:gd name="connsiteX18" fmla="*/ 24919 w 25742"/>
                <a:gd name="connsiteY18" fmla="*/ 7132 h 23643"/>
                <a:gd name="connsiteX19" fmla="*/ 18216 w 25742"/>
                <a:gd name="connsiteY19" fmla="*/ 1646 h 23643"/>
                <a:gd name="connsiteX20" fmla="*/ 16724 w 25742"/>
                <a:gd name="connsiteY20" fmla="*/ 1886 h 23643"/>
                <a:gd name="connsiteX21" fmla="*/ 14649 w 25742"/>
                <a:gd name="connsiteY21" fmla="*/ 2846 h 23643"/>
                <a:gd name="connsiteX22" fmla="*/ 12352 w 25742"/>
                <a:gd name="connsiteY22" fmla="*/ 1423 h 23643"/>
                <a:gd name="connsiteX23" fmla="*/ 6917 w 25742"/>
                <a:gd name="connsiteY23" fmla="*/ 0 h 2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42" h="23643">
                  <a:moveTo>
                    <a:pt x="6917" y="0"/>
                  </a:moveTo>
                  <a:cubicBezTo>
                    <a:pt x="4757" y="0"/>
                    <a:pt x="2802" y="720"/>
                    <a:pt x="1567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1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3" y="14436"/>
                    <a:pt x="4517" y="14179"/>
                    <a:pt x="4431" y="13767"/>
                  </a:cubicBezTo>
                  <a:cubicBezTo>
                    <a:pt x="4122" y="12173"/>
                    <a:pt x="4294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8014" y="13476"/>
                    <a:pt x="7911" y="16305"/>
                    <a:pt x="9557" y="16339"/>
                  </a:cubicBezTo>
                  <a:cubicBezTo>
                    <a:pt x="10432" y="16356"/>
                    <a:pt x="11100" y="16528"/>
                    <a:pt x="11666" y="16836"/>
                  </a:cubicBezTo>
                  <a:lnTo>
                    <a:pt x="11683" y="16888"/>
                  </a:lnTo>
                  <a:cubicBezTo>
                    <a:pt x="12060" y="17419"/>
                    <a:pt x="12575" y="17882"/>
                    <a:pt x="13157" y="18294"/>
                  </a:cubicBezTo>
                  <a:cubicBezTo>
                    <a:pt x="13655" y="19065"/>
                    <a:pt x="13998" y="19991"/>
                    <a:pt x="14409" y="20934"/>
                  </a:cubicBezTo>
                  <a:cubicBezTo>
                    <a:pt x="15318" y="23094"/>
                    <a:pt x="17084" y="23643"/>
                    <a:pt x="19038" y="23643"/>
                  </a:cubicBezTo>
                  <a:cubicBezTo>
                    <a:pt x="19364" y="23643"/>
                    <a:pt x="19673" y="23626"/>
                    <a:pt x="19998" y="23609"/>
                  </a:cubicBezTo>
                  <a:cubicBezTo>
                    <a:pt x="22450" y="23420"/>
                    <a:pt x="24062" y="21328"/>
                    <a:pt x="23736" y="19442"/>
                  </a:cubicBezTo>
                  <a:cubicBezTo>
                    <a:pt x="23685" y="19185"/>
                    <a:pt x="23633" y="18911"/>
                    <a:pt x="23599" y="18654"/>
                  </a:cubicBezTo>
                  <a:cubicBezTo>
                    <a:pt x="25074" y="17385"/>
                    <a:pt x="25725" y="15173"/>
                    <a:pt x="25742" y="11247"/>
                  </a:cubicBezTo>
                  <a:cubicBezTo>
                    <a:pt x="25605" y="10493"/>
                    <a:pt x="25519" y="8710"/>
                    <a:pt x="24919" y="7132"/>
                  </a:cubicBezTo>
                  <a:cubicBezTo>
                    <a:pt x="23616" y="3772"/>
                    <a:pt x="20890" y="1646"/>
                    <a:pt x="18216" y="1646"/>
                  </a:cubicBezTo>
                  <a:cubicBezTo>
                    <a:pt x="17718" y="1646"/>
                    <a:pt x="17204" y="1715"/>
                    <a:pt x="16724" y="1886"/>
                  </a:cubicBezTo>
                  <a:cubicBezTo>
                    <a:pt x="15969" y="2126"/>
                    <a:pt x="15283" y="2469"/>
                    <a:pt x="14649" y="2846"/>
                  </a:cubicBezTo>
                  <a:cubicBezTo>
                    <a:pt x="13843" y="2383"/>
                    <a:pt x="13055" y="1920"/>
                    <a:pt x="12352" y="1423"/>
                  </a:cubicBezTo>
                  <a:cubicBezTo>
                    <a:pt x="10586" y="480"/>
                    <a:pt x="8683" y="0"/>
                    <a:pt x="69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D4A5864E-DF4C-2570-6A72-7E14442ED713}"/>
                </a:ext>
              </a:extLst>
            </p:cNvPr>
            <p:cNvSpPr/>
            <p:nvPr/>
          </p:nvSpPr>
          <p:spPr>
            <a:xfrm>
              <a:off x="4691607" y="3576344"/>
              <a:ext cx="12733" cy="13476"/>
            </a:xfrm>
            <a:custGeom>
              <a:avLst/>
              <a:gdLst>
                <a:gd name="connsiteX0" fmla="*/ 3220 w 12733"/>
                <a:gd name="connsiteY0" fmla="*/ 0 h 13476"/>
                <a:gd name="connsiteX1" fmla="*/ 1059 w 12733"/>
                <a:gd name="connsiteY1" fmla="*/ 1063 h 13476"/>
                <a:gd name="connsiteX2" fmla="*/ 991 w 12733"/>
                <a:gd name="connsiteY2" fmla="*/ 8658 h 13476"/>
                <a:gd name="connsiteX3" fmla="*/ 4660 w 12733"/>
                <a:gd name="connsiteY3" fmla="*/ 13476 h 13476"/>
                <a:gd name="connsiteX4" fmla="*/ 5466 w 12733"/>
                <a:gd name="connsiteY4" fmla="*/ 13408 h 13476"/>
                <a:gd name="connsiteX5" fmla="*/ 12598 w 12733"/>
                <a:gd name="connsiteY5" fmla="*/ 8847 h 13476"/>
                <a:gd name="connsiteX6" fmla="*/ 8106 w 12733"/>
                <a:gd name="connsiteY6" fmla="*/ 1955 h 13476"/>
                <a:gd name="connsiteX7" fmla="*/ 3220 w 12733"/>
                <a:gd name="connsiteY7" fmla="*/ 0 h 13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33" h="13476">
                  <a:moveTo>
                    <a:pt x="3220" y="0"/>
                  </a:moveTo>
                  <a:cubicBezTo>
                    <a:pt x="2500" y="0"/>
                    <a:pt x="1762" y="292"/>
                    <a:pt x="1059" y="1063"/>
                  </a:cubicBezTo>
                  <a:cubicBezTo>
                    <a:pt x="-981" y="3275"/>
                    <a:pt x="459" y="6035"/>
                    <a:pt x="991" y="8658"/>
                  </a:cubicBezTo>
                  <a:cubicBezTo>
                    <a:pt x="1539" y="11367"/>
                    <a:pt x="2174" y="13476"/>
                    <a:pt x="4660" y="13476"/>
                  </a:cubicBezTo>
                  <a:cubicBezTo>
                    <a:pt x="4917" y="13476"/>
                    <a:pt x="5174" y="13459"/>
                    <a:pt x="5466" y="13408"/>
                  </a:cubicBezTo>
                  <a:cubicBezTo>
                    <a:pt x="9992" y="13339"/>
                    <a:pt x="12135" y="11899"/>
                    <a:pt x="12598" y="8847"/>
                  </a:cubicBezTo>
                  <a:cubicBezTo>
                    <a:pt x="13147" y="5229"/>
                    <a:pt x="12101" y="3155"/>
                    <a:pt x="8106" y="1955"/>
                  </a:cubicBezTo>
                  <a:cubicBezTo>
                    <a:pt x="6563" y="1492"/>
                    <a:pt x="4883" y="0"/>
                    <a:pt x="32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66522F3-8E73-143E-9C45-CBC551509ECA}"/>
                </a:ext>
              </a:extLst>
            </p:cNvPr>
            <p:cNvSpPr/>
            <p:nvPr/>
          </p:nvSpPr>
          <p:spPr>
            <a:xfrm>
              <a:off x="4736763" y="33583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7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3" y="223"/>
                    <a:pt x="3892" y="806"/>
                  </a:cubicBezTo>
                  <a:cubicBezTo>
                    <a:pt x="2657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2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7" y="960"/>
                  </a:cubicBezTo>
                  <a:cubicBezTo>
                    <a:pt x="11624" y="394"/>
                    <a:pt x="9824" y="0"/>
                    <a:pt x="79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34E44AF4-AC55-C8B8-07FB-33FD745D06F5}"/>
                </a:ext>
              </a:extLst>
            </p:cNvPr>
            <p:cNvSpPr/>
            <p:nvPr/>
          </p:nvSpPr>
          <p:spPr>
            <a:xfrm>
              <a:off x="4765243" y="3305058"/>
              <a:ext cx="6908" cy="6960"/>
            </a:xfrm>
            <a:custGeom>
              <a:avLst/>
              <a:gdLst>
                <a:gd name="connsiteX0" fmla="*/ 3427 w 6908"/>
                <a:gd name="connsiteY0" fmla="*/ 0 h 6960"/>
                <a:gd name="connsiteX1" fmla="*/ 255 w 6908"/>
                <a:gd name="connsiteY1" fmla="*/ 1783 h 6960"/>
                <a:gd name="connsiteX2" fmla="*/ 2467 w 6908"/>
                <a:gd name="connsiteY2" fmla="*/ 6875 h 6960"/>
                <a:gd name="connsiteX3" fmla="*/ 3222 w 6908"/>
                <a:gd name="connsiteY3" fmla="*/ 6961 h 6960"/>
                <a:gd name="connsiteX4" fmla="*/ 6890 w 6908"/>
                <a:gd name="connsiteY4" fmla="*/ 4646 h 6960"/>
                <a:gd name="connsiteX5" fmla="*/ 4936 w 6908"/>
                <a:gd name="connsiteY5" fmla="*/ 326 h 6960"/>
                <a:gd name="connsiteX6" fmla="*/ 3427 w 6908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8" h="6960">
                  <a:moveTo>
                    <a:pt x="3427" y="0"/>
                  </a:moveTo>
                  <a:cubicBezTo>
                    <a:pt x="2038" y="0"/>
                    <a:pt x="633" y="703"/>
                    <a:pt x="255" y="1783"/>
                  </a:cubicBezTo>
                  <a:cubicBezTo>
                    <a:pt x="-516" y="3909"/>
                    <a:pt x="530" y="6447"/>
                    <a:pt x="2467" y="6875"/>
                  </a:cubicBezTo>
                  <a:cubicBezTo>
                    <a:pt x="2724" y="6927"/>
                    <a:pt x="2981" y="6961"/>
                    <a:pt x="3222" y="6961"/>
                  </a:cubicBezTo>
                  <a:cubicBezTo>
                    <a:pt x="4816" y="6961"/>
                    <a:pt x="5879" y="5761"/>
                    <a:pt x="6890" y="4646"/>
                  </a:cubicBezTo>
                  <a:cubicBezTo>
                    <a:pt x="6993" y="2743"/>
                    <a:pt x="6685" y="1132"/>
                    <a:pt x="4936" y="326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A5DB9A37-AED0-565C-188B-55118D0BBA76}"/>
                </a:ext>
              </a:extLst>
            </p:cNvPr>
            <p:cNvSpPr/>
            <p:nvPr/>
          </p:nvSpPr>
          <p:spPr>
            <a:xfrm>
              <a:off x="4674017" y="3480640"/>
              <a:ext cx="24705" cy="23797"/>
            </a:xfrm>
            <a:custGeom>
              <a:avLst/>
              <a:gdLst>
                <a:gd name="connsiteX0" fmla="*/ 19729 w 24705"/>
                <a:gd name="connsiteY0" fmla="*/ 0 h 23797"/>
                <a:gd name="connsiteX1" fmla="*/ 19626 w 24705"/>
                <a:gd name="connsiteY1" fmla="*/ 0 h 23797"/>
                <a:gd name="connsiteX2" fmla="*/ 12356 w 24705"/>
                <a:gd name="connsiteY2" fmla="*/ 2023 h 23797"/>
                <a:gd name="connsiteX3" fmla="*/ 11893 w 24705"/>
                <a:gd name="connsiteY3" fmla="*/ 5881 h 23797"/>
                <a:gd name="connsiteX4" fmla="*/ 17877 w 24705"/>
                <a:gd name="connsiteY4" fmla="*/ 10990 h 23797"/>
                <a:gd name="connsiteX5" fmla="*/ 18426 w 24705"/>
                <a:gd name="connsiteY5" fmla="*/ 11247 h 23797"/>
                <a:gd name="connsiteX6" fmla="*/ 17003 w 24705"/>
                <a:gd name="connsiteY6" fmla="*/ 11076 h 23797"/>
                <a:gd name="connsiteX7" fmla="*/ 14859 w 24705"/>
                <a:gd name="connsiteY7" fmla="*/ 11504 h 23797"/>
                <a:gd name="connsiteX8" fmla="*/ 13454 w 24705"/>
                <a:gd name="connsiteY8" fmla="*/ 11830 h 23797"/>
                <a:gd name="connsiteX9" fmla="*/ 12048 w 24705"/>
                <a:gd name="connsiteY9" fmla="*/ 11247 h 23797"/>
                <a:gd name="connsiteX10" fmla="*/ 8550 w 24705"/>
                <a:gd name="connsiteY10" fmla="*/ 9481 h 23797"/>
                <a:gd name="connsiteX11" fmla="*/ 2824 w 24705"/>
                <a:gd name="connsiteY11" fmla="*/ 11710 h 23797"/>
                <a:gd name="connsiteX12" fmla="*/ 115 w 24705"/>
                <a:gd name="connsiteY12" fmla="*/ 17402 h 23797"/>
                <a:gd name="connsiteX13" fmla="*/ 4384 w 24705"/>
                <a:gd name="connsiteY13" fmla="*/ 22906 h 23797"/>
                <a:gd name="connsiteX14" fmla="*/ 5601 w 24705"/>
                <a:gd name="connsiteY14" fmla="*/ 23060 h 23797"/>
                <a:gd name="connsiteX15" fmla="*/ 10059 w 24705"/>
                <a:gd name="connsiteY15" fmla="*/ 20300 h 23797"/>
                <a:gd name="connsiteX16" fmla="*/ 11002 w 24705"/>
                <a:gd name="connsiteY16" fmla="*/ 18688 h 23797"/>
                <a:gd name="connsiteX17" fmla="*/ 13351 w 24705"/>
                <a:gd name="connsiteY17" fmla="*/ 16579 h 23797"/>
                <a:gd name="connsiteX18" fmla="*/ 15511 w 24705"/>
                <a:gd name="connsiteY18" fmla="*/ 18979 h 23797"/>
                <a:gd name="connsiteX19" fmla="*/ 19815 w 24705"/>
                <a:gd name="connsiteY19" fmla="*/ 23797 h 23797"/>
                <a:gd name="connsiteX20" fmla="*/ 20329 w 24705"/>
                <a:gd name="connsiteY20" fmla="*/ 23763 h 23797"/>
                <a:gd name="connsiteX21" fmla="*/ 23998 w 24705"/>
                <a:gd name="connsiteY21" fmla="*/ 17762 h 23797"/>
                <a:gd name="connsiteX22" fmla="*/ 21272 w 24705"/>
                <a:gd name="connsiteY22" fmla="*/ 12430 h 23797"/>
                <a:gd name="connsiteX23" fmla="*/ 19231 w 24705"/>
                <a:gd name="connsiteY23" fmla="*/ 11504 h 23797"/>
                <a:gd name="connsiteX24" fmla="*/ 19540 w 24705"/>
                <a:gd name="connsiteY24" fmla="*/ 11521 h 23797"/>
                <a:gd name="connsiteX25" fmla="*/ 22283 w 24705"/>
                <a:gd name="connsiteY25" fmla="*/ 8127 h 23797"/>
                <a:gd name="connsiteX26" fmla="*/ 21375 w 24705"/>
                <a:gd name="connsiteY26" fmla="*/ 1457 h 23797"/>
                <a:gd name="connsiteX27" fmla="*/ 19729 w 24705"/>
                <a:gd name="connsiteY27" fmla="*/ 0 h 23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97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59" y="11504"/>
                  </a:cubicBezTo>
                  <a:cubicBezTo>
                    <a:pt x="14379" y="11710"/>
                    <a:pt x="13900" y="11830"/>
                    <a:pt x="13454" y="11830"/>
                  </a:cubicBezTo>
                  <a:cubicBezTo>
                    <a:pt x="12922" y="11830"/>
                    <a:pt x="12442" y="11659"/>
                    <a:pt x="12048" y="11247"/>
                  </a:cubicBezTo>
                  <a:cubicBezTo>
                    <a:pt x="10848" y="9944"/>
                    <a:pt x="9682" y="9481"/>
                    <a:pt x="8550" y="9481"/>
                  </a:cubicBezTo>
                  <a:cubicBezTo>
                    <a:pt x="6579" y="9481"/>
                    <a:pt x="4710" y="10870"/>
                    <a:pt x="2824" y="11710"/>
                  </a:cubicBezTo>
                  <a:cubicBezTo>
                    <a:pt x="509" y="12756"/>
                    <a:pt x="-331" y="14830"/>
                    <a:pt x="115" y="17402"/>
                  </a:cubicBezTo>
                  <a:cubicBezTo>
                    <a:pt x="561" y="20043"/>
                    <a:pt x="1658" y="22254"/>
                    <a:pt x="4384" y="22906"/>
                  </a:cubicBezTo>
                  <a:cubicBezTo>
                    <a:pt x="4813" y="23009"/>
                    <a:pt x="5207" y="23060"/>
                    <a:pt x="5601" y="23060"/>
                  </a:cubicBezTo>
                  <a:cubicBezTo>
                    <a:pt x="7453" y="23060"/>
                    <a:pt x="8893" y="21963"/>
                    <a:pt x="10059" y="20300"/>
                  </a:cubicBezTo>
                  <a:cubicBezTo>
                    <a:pt x="10419" y="19785"/>
                    <a:pt x="10642" y="19185"/>
                    <a:pt x="11002" y="18688"/>
                  </a:cubicBezTo>
                  <a:cubicBezTo>
                    <a:pt x="11979" y="17299"/>
                    <a:pt x="12699" y="16579"/>
                    <a:pt x="13351" y="16579"/>
                  </a:cubicBezTo>
                  <a:cubicBezTo>
                    <a:pt x="14054" y="16579"/>
                    <a:pt x="14688" y="17368"/>
                    <a:pt x="15511" y="18979"/>
                  </a:cubicBezTo>
                  <a:cubicBezTo>
                    <a:pt x="16574" y="21054"/>
                    <a:pt x="17311" y="23797"/>
                    <a:pt x="19815" y="23797"/>
                  </a:cubicBezTo>
                  <a:cubicBezTo>
                    <a:pt x="19969" y="23797"/>
                    <a:pt x="20140" y="23780"/>
                    <a:pt x="20329" y="23763"/>
                  </a:cubicBezTo>
                  <a:cubicBezTo>
                    <a:pt x="23261" y="23369"/>
                    <a:pt x="23158" y="19974"/>
                    <a:pt x="23998" y="17762"/>
                  </a:cubicBezTo>
                  <a:cubicBezTo>
                    <a:pt x="25284" y="14368"/>
                    <a:pt x="25061" y="14196"/>
                    <a:pt x="21272" y="12430"/>
                  </a:cubicBezTo>
                  <a:cubicBezTo>
                    <a:pt x="20655" y="12104"/>
                    <a:pt x="19986" y="11761"/>
                    <a:pt x="19231" y="11504"/>
                  </a:cubicBezTo>
                  <a:cubicBezTo>
                    <a:pt x="19334" y="11521"/>
                    <a:pt x="19437" y="11521"/>
                    <a:pt x="19540" y="11521"/>
                  </a:cubicBezTo>
                  <a:cubicBezTo>
                    <a:pt x="20775" y="11521"/>
                    <a:pt x="21700" y="10441"/>
                    <a:pt x="22283" y="8127"/>
                  </a:cubicBezTo>
                  <a:cubicBezTo>
                    <a:pt x="22884" y="5709"/>
                    <a:pt x="21735" y="3669"/>
                    <a:pt x="21375" y="1457"/>
                  </a:cubicBezTo>
                  <a:cubicBezTo>
                    <a:pt x="21254" y="600"/>
                    <a:pt x="20483" y="0"/>
                    <a:pt x="197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23947263-E943-66C3-95B0-8555085DA702}"/>
                </a:ext>
              </a:extLst>
            </p:cNvPr>
            <p:cNvSpPr/>
            <p:nvPr/>
          </p:nvSpPr>
          <p:spPr>
            <a:xfrm>
              <a:off x="4692771" y="3360231"/>
              <a:ext cx="15311" cy="15722"/>
            </a:xfrm>
            <a:custGeom>
              <a:avLst/>
              <a:gdLst>
                <a:gd name="connsiteX0" fmla="*/ 5519 w 15311"/>
                <a:gd name="connsiteY0" fmla="*/ 0 h 15722"/>
                <a:gd name="connsiteX1" fmla="*/ 2707 w 15311"/>
                <a:gd name="connsiteY1" fmla="*/ 823 h 15722"/>
                <a:gd name="connsiteX2" fmla="*/ 136 w 15311"/>
                <a:gd name="connsiteY2" fmla="*/ 6601 h 15722"/>
                <a:gd name="connsiteX3" fmla="*/ 6376 w 15311"/>
                <a:gd name="connsiteY3" fmla="*/ 15208 h 15722"/>
                <a:gd name="connsiteX4" fmla="*/ 8828 w 15311"/>
                <a:gd name="connsiteY4" fmla="*/ 15722 h 15722"/>
                <a:gd name="connsiteX5" fmla="*/ 15137 w 15311"/>
                <a:gd name="connsiteY5" fmla="*/ 10476 h 15722"/>
                <a:gd name="connsiteX6" fmla="*/ 12960 w 15311"/>
                <a:gd name="connsiteY6" fmla="*/ 5486 h 15722"/>
                <a:gd name="connsiteX7" fmla="*/ 9034 w 15311"/>
                <a:gd name="connsiteY7" fmla="*/ 1972 h 15722"/>
                <a:gd name="connsiteX8" fmla="*/ 5519 w 15311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11" h="15722">
                  <a:moveTo>
                    <a:pt x="5519" y="0"/>
                  </a:moveTo>
                  <a:cubicBezTo>
                    <a:pt x="4610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6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37" y="10476"/>
                  </a:cubicBezTo>
                  <a:cubicBezTo>
                    <a:pt x="15360" y="8692"/>
                    <a:pt x="15840" y="6138"/>
                    <a:pt x="12960" y="5486"/>
                  </a:cubicBezTo>
                  <a:cubicBezTo>
                    <a:pt x="11091" y="5058"/>
                    <a:pt x="10097" y="3600"/>
                    <a:pt x="9034" y="1972"/>
                  </a:cubicBezTo>
                  <a:cubicBezTo>
                    <a:pt x="8159" y="634"/>
                    <a:pt x="6891" y="0"/>
                    <a:pt x="55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01915A66-2118-780A-9274-77AF64AB2A0C}"/>
                </a:ext>
              </a:extLst>
            </p:cNvPr>
            <p:cNvSpPr/>
            <p:nvPr/>
          </p:nvSpPr>
          <p:spPr>
            <a:xfrm>
              <a:off x="4689823" y="3389274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5 w 15309"/>
                <a:gd name="connsiteY3" fmla="*/ 4921 h 17059"/>
                <a:gd name="connsiteX4" fmla="*/ 769 w 15309"/>
                <a:gd name="connsiteY4" fmla="*/ 6412 h 17059"/>
                <a:gd name="connsiteX5" fmla="*/ 2655 w 15309"/>
                <a:gd name="connsiteY5" fmla="*/ 13116 h 17059"/>
                <a:gd name="connsiteX6" fmla="*/ 6924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4 w 15309"/>
                <a:gd name="connsiteY10" fmla="*/ 3549 h 17059"/>
                <a:gd name="connsiteX11" fmla="*/ 11365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5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9" y="11041"/>
                    <a:pt x="2655" y="13116"/>
                  </a:cubicBezTo>
                  <a:cubicBezTo>
                    <a:pt x="3460" y="14916"/>
                    <a:pt x="4678" y="17059"/>
                    <a:pt x="6924" y="17059"/>
                  </a:cubicBezTo>
                  <a:cubicBezTo>
                    <a:pt x="7146" y="17059"/>
                    <a:pt x="7370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9" y="11350"/>
                    <a:pt x="12993" y="9498"/>
                    <a:pt x="14159" y="8435"/>
                  </a:cubicBezTo>
                  <a:cubicBezTo>
                    <a:pt x="15873" y="6892"/>
                    <a:pt x="15548" y="5109"/>
                    <a:pt x="14004" y="3549"/>
                  </a:cubicBezTo>
                  <a:cubicBezTo>
                    <a:pt x="13010" y="2538"/>
                    <a:pt x="11947" y="1577"/>
                    <a:pt x="11365" y="1029"/>
                  </a:cubicBezTo>
                  <a:cubicBezTo>
                    <a:pt x="10044" y="343"/>
                    <a:pt x="8964" y="0"/>
                    <a:pt x="81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EC7B1D77-6755-3ED9-58A8-09292A6BA278}"/>
                </a:ext>
              </a:extLst>
            </p:cNvPr>
            <p:cNvSpPr/>
            <p:nvPr/>
          </p:nvSpPr>
          <p:spPr>
            <a:xfrm>
              <a:off x="4706907" y="3379553"/>
              <a:ext cx="10173" cy="10218"/>
            </a:xfrm>
            <a:custGeom>
              <a:avLst/>
              <a:gdLst>
                <a:gd name="connsiteX0" fmla="*/ 4978 w 10173"/>
                <a:gd name="connsiteY0" fmla="*/ 0 h 10218"/>
                <a:gd name="connsiteX1" fmla="*/ 383 w 10173"/>
                <a:gd name="connsiteY1" fmla="*/ 2949 h 10218"/>
                <a:gd name="connsiteX2" fmla="*/ 3332 w 10173"/>
                <a:gd name="connsiteY2" fmla="*/ 9498 h 10218"/>
                <a:gd name="connsiteX3" fmla="*/ 6041 w 10173"/>
                <a:gd name="connsiteY3" fmla="*/ 10218 h 10218"/>
                <a:gd name="connsiteX4" fmla="*/ 9728 w 10173"/>
                <a:gd name="connsiteY4" fmla="*/ 8332 h 10218"/>
                <a:gd name="connsiteX5" fmla="*/ 7499 w 10173"/>
                <a:gd name="connsiteY5" fmla="*/ 634 h 10218"/>
                <a:gd name="connsiteX6" fmla="*/ 4978 w 10173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3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1" y="7835"/>
                    <a:pt x="3332" y="9498"/>
                  </a:cubicBezTo>
                  <a:cubicBezTo>
                    <a:pt x="4173" y="9995"/>
                    <a:pt x="5115" y="10218"/>
                    <a:pt x="6041" y="10218"/>
                  </a:cubicBezTo>
                  <a:cubicBezTo>
                    <a:pt x="7584" y="10218"/>
                    <a:pt x="9042" y="9550"/>
                    <a:pt x="9728" y="8332"/>
                  </a:cubicBezTo>
                  <a:cubicBezTo>
                    <a:pt x="10911" y="6241"/>
                    <a:pt x="9590" y="1749"/>
                    <a:pt x="7499" y="634"/>
                  </a:cubicBezTo>
                  <a:cubicBezTo>
                    <a:pt x="6676" y="206"/>
                    <a:pt x="5819" y="0"/>
                    <a:pt x="49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D0341E36-E1BB-EA7D-4D63-A1468AEB47F5}"/>
                </a:ext>
              </a:extLst>
            </p:cNvPr>
            <p:cNvSpPr/>
            <p:nvPr/>
          </p:nvSpPr>
          <p:spPr>
            <a:xfrm>
              <a:off x="4820624" y="3244845"/>
              <a:ext cx="9787" cy="7852"/>
            </a:xfrm>
            <a:custGeom>
              <a:avLst/>
              <a:gdLst>
                <a:gd name="connsiteX0" fmla="*/ 3544 w 9787"/>
                <a:gd name="connsiteY0" fmla="*/ 0 h 7852"/>
                <a:gd name="connsiteX1" fmla="*/ 1503 w 9787"/>
                <a:gd name="connsiteY1" fmla="*/ 874 h 7852"/>
                <a:gd name="connsiteX2" fmla="*/ 12 w 9787"/>
                <a:gd name="connsiteY2" fmla="*/ 4149 h 7852"/>
                <a:gd name="connsiteX3" fmla="*/ 3527 w 9787"/>
                <a:gd name="connsiteY3" fmla="*/ 7218 h 7852"/>
                <a:gd name="connsiteX4" fmla="*/ 6956 w 9787"/>
                <a:gd name="connsiteY4" fmla="*/ 7853 h 7852"/>
                <a:gd name="connsiteX5" fmla="*/ 9630 w 9787"/>
                <a:gd name="connsiteY5" fmla="*/ 6738 h 7852"/>
                <a:gd name="connsiteX6" fmla="*/ 5927 w 9787"/>
                <a:gd name="connsiteY6" fmla="*/ 874 h 7852"/>
                <a:gd name="connsiteX7" fmla="*/ 3544 w 9787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7" h="7852">
                  <a:moveTo>
                    <a:pt x="3544" y="0"/>
                  </a:moveTo>
                  <a:cubicBezTo>
                    <a:pt x="2875" y="0"/>
                    <a:pt x="2207" y="257"/>
                    <a:pt x="1503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27" y="7218"/>
                  </a:cubicBezTo>
                  <a:cubicBezTo>
                    <a:pt x="4813" y="7647"/>
                    <a:pt x="5978" y="7853"/>
                    <a:pt x="6956" y="7853"/>
                  </a:cubicBezTo>
                  <a:cubicBezTo>
                    <a:pt x="8259" y="7853"/>
                    <a:pt x="9219" y="7475"/>
                    <a:pt x="9630" y="6738"/>
                  </a:cubicBezTo>
                  <a:cubicBezTo>
                    <a:pt x="10368" y="5418"/>
                    <a:pt x="8413" y="2400"/>
                    <a:pt x="5927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D90352B5-650B-1AC3-CAF4-AC103A85F585}"/>
                </a:ext>
              </a:extLst>
            </p:cNvPr>
            <p:cNvSpPr/>
            <p:nvPr/>
          </p:nvSpPr>
          <p:spPr>
            <a:xfrm>
              <a:off x="4667970" y="3755646"/>
              <a:ext cx="6779" cy="6669"/>
            </a:xfrm>
            <a:custGeom>
              <a:avLst/>
              <a:gdLst>
                <a:gd name="connsiteX0" fmla="*/ 3402 w 6779"/>
                <a:gd name="connsiteY0" fmla="*/ 0 h 6669"/>
                <a:gd name="connsiteX1" fmla="*/ 539 w 6779"/>
                <a:gd name="connsiteY1" fmla="*/ 1852 h 6669"/>
                <a:gd name="connsiteX2" fmla="*/ 1807 w 6779"/>
                <a:gd name="connsiteY2" fmla="*/ 6121 h 6669"/>
                <a:gd name="connsiteX3" fmla="*/ 3591 w 6779"/>
                <a:gd name="connsiteY3" fmla="*/ 6669 h 6669"/>
                <a:gd name="connsiteX4" fmla="*/ 6385 w 6779"/>
                <a:gd name="connsiteY4" fmla="*/ 4818 h 6669"/>
                <a:gd name="connsiteX5" fmla="*/ 5065 w 6779"/>
                <a:gd name="connsiteY5" fmla="*/ 549 h 6669"/>
                <a:gd name="connsiteX6" fmla="*/ 3402 w 6779"/>
                <a:gd name="connsiteY6" fmla="*/ 0 h 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9" h="6669">
                  <a:moveTo>
                    <a:pt x="3402" y="0"/>
                  </a:moveTo>
                  <a:cubicBezTo>
                    <a:pt x="2253" y="0"/>
                    <a:pt x="1327" y="840"/>
                    <a:pt x="539" y="1852"/>
                  </a:cubicBezTo>
                  <a:cubicBezTo>
                    <a:pt x="-679" y="3926"/>
                    <a:pt x="350" y="5161"/>
                    <a:pt x="1807" y="6121"/>
                  </a:cubicBezTo>
                  <a:cubicBezTo>
                    <a:pt x="2391" y="6498"/>
                    <a:pt x="3007" y="6669"/>
                    <a:pt x="3591" y="6669"/>
                  </a:cubicBezTo>
                  <a:cubicBezTo>
                    <a:pt x="4739" y="6669"/>
                    <a:pt x="5820" y="6001"/>
                    <a:pt x="6385" y="4818"/>
                  </a:cubicBezTo>
                  <a:cubicBezTo>
                    <a:pt x="7242" y="2983"/>
                    <a:pt x="6660" y="1543"/>
                    <a:pt x="5065" y="549"/>
                  </a:cubicBezTo>
                  <a:cubicBezTo>
                    <a:pt x="4465" y="172"/>
                    <a:pt x="3916" y="0"/>
                    <a:pt x="340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7AA46EE2-3B41-9F37-F055-363CD72631ED}"/>
                </a:ext>
              </a:extLst>
            </p:cNvPr>
            <p:cNvSpPr/>
            <p:nvPr/>
          </p:nvSpPr>
          <p:spPr>
            <a:xfrm>
              <a:off x="4660807" y="3691558"/>
              <a:ext cx="16288" cy="15962"/>
            </a:xfrm>
            <a:custGeom>
              <a:avLst/>
              <a:gdLst>
                <a:gd name="connsiteX0" fmla="*/ 8508 w 16288"/>
                <a:gd name="connsiteY0" fmla="*/ 0 h 15962"/>
                <a:gd name="connsiteX1" fmla="*/ 878 w 16288"/>
                <a:gd name="connsiteY1" fmla="*/ 2846 h 15962"/>
                <a:gd name="connsiteX2" fmla="*/ 2507 w 16288"/>
                <a:gd name="connsiteY2" fmla="*/ 11076 h 15962"/>
                <a:gd name="connsiteX3" fmla="*/ 3639 w 16288"/>
                <a:gd name="connsiteY3" fmla="*/ 12636 h 15962"/>
                <a:gd name="connsiteX4" fmla="*/ 4187 w 16288"/>
                <a:gd name="connsiteY4" fmla="*/ 13287 h 15962"/>
                <a:gd name="connsiteX5" fmla="*/ 4187 w 16288"/>
                <a:gd name="connsiteY5" fmla="*/ 13956 h 15962"/>
                <a:gd name="connsiteX6" fmla="*/ 5405 w 16288"/>
                <a:gd name="connsiteY6" fmla="*/ 15962 h 15962"/>
                <a:gd name="connsiteX7" fmla="*/ 5936 w 16288"/>
                <a:gd name="connsiteY7" fmla="*/ 15876 h 15962"/>
                <a:gd name="connsiteX8" fmla="*/ 7068 w 16288"/>
                <a:gd name="connsiteY8" fmla="*/ 15413 h 15962"/>
                <a:gd name="connsiteX9" fmla="*/ 9057 w 16288"/>
                <a:gd name="connsiteY9" fmla="*/ 15791 h 15962"/>
                <a:gd name="connsiteX10" fmla="*/ 11319 w 16288"/>
                <a:gd name="connsiteY10" fmla="*/ 15362 h 15962"/>
                <a:gd name="connsiteX11" fmla="*/ 16223 w 16288"/>
                <a:gd name="connsiteY11" fmla="*/ 8384 h 15962"/>
                <a:gd name="connsiteX12" fmla="*/ 11937 w 16288"/>
                <a:gd name="connsiteY12" fmla="*/ 600 h 15962"/>
                <a:gd name="connsiteX13" fmla="*/ 8508 w 16288"/>
                <a:gd name="connsiteY13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88" h="15962">
                  <a:moveTo>
                    <a:pt x="8508" y="0"/>
                  </a:moveTo>
                  <a:cubicBezTo>
                    <a:pt x="5473" y="0"/>
                    <a:pt x="2096" y="1063"/>
                    <a:pt x="878" y="2846"/>
                  </a:cubicBezTo>
                  <a:cubicBezTo>
                    <a:pt x="-1299" y="6069"/>
                    <a:pt x="1084" y="8521"/>
                    <a:pt x="2507" y="11076"/>
                  </a:cubicBezTo>
                  <a:cubicBezTo>
                    <a:pt x="2816" y="11642"/>
                    <a:pt x="3244" y="12122"/>
                    <a:pt x="3639" y="12636"/>
                  </a:cubicBezTo>
                  <a:cubicBezTo>
                    <a:pt x="3810" y="12876"/>
                    <a:pt x="3999" y="13082"/>
                    <a:pt x="4187" y="13287"/>
                  </a:cubicBezTo>
                  <a:cubicBezTo>
                    <a:pt x="4170" y="13510"/>
                    <a:pt x="4170" y="13733"/>
                    <a:pt x="4187" y="13956"/>
                  </a:cubicBezTo>
                  <a:cubicBezTo>
                    <a:pt x="4204" y="14968"/>
                    <a:pt x="4496" y="15962"/>
                    <a:pt x="5405" y="15962"/>
                  </a:cubicBezTo>
                  <a:cubicBezTo>
                    <a:pt x="5559" y="15962"/>
                    <a:pt x="5730" y="15928"/>
                    <a:pt x="5936" y="15876"/>
                  </a:cubicBezTo>
                  <a:cubicBezTo>
                    <a:pt x="6313" y="15757"/>
                    <a:pt x="6708" y="15602"/>
                    <a:pt x="7068" y="15413"/>
                  </a:cubicBezTo>
                  <a:cubicBezTo>
                    <a:pt x="7702" y="15654"/>
                    <a:pt x="8353" y="15791"/>
                    <a:pt x="9057" y="15791"/>
                  </a:cubicBezTo>
                  <a:cubicBezTo>
                    <a:pt x="9777" y="15791"/>
                    <a:pt x="10531" y="15654"/>
                    <a:pt x="11319" y="15362"/>
                  </a:cubicBezTo>
                  <a:cubicBezTo>
                    <a:pt x="14320" y="14248"/>
                    <a:pt x="15777" y="11642"/>
                    <a:pt x="16223" y="8384"/>
                  </a:cubicBezTo>
                  <a:cubicBezTo>
                    <a:pt x="16635" y="4664"/>
                    <a:pt x="15092" y="1869"/>
                    <a:pt x="11937" y="600"/>
                  </a:cubicBezTo>
                  <a:cubicBezTo>
                    <a:pt x="10959" y="172"/>
                    <a:pt x="9759" y="0"/>
                    <a:pt x="85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D016DBDB-2E52-E7E5-79BC-8737FFC7AC92}"/>
                </a:ext>
              </a:extLst>
            </p:cNvPr>
            <p:cNvSpPr/>
            <p:nvPr/>
          </p:nvSpPr>
          <p:spPr>
            <a:xfrm>
              <a:off x="4927299" y="3327398"/>
              <a:ext cx="9495" cy="9412"/>
            </a:xfrm>
            <a:custGeom>
              <a:avLst/>
              <a:gdLst>
                <a:gd name="connsiteX0" fmla="*/ 5106 w 9495"/>
                <a:gd name="connsiteY0" fmla="*/ 0 h 9412"/>
                <a:gd name="connsiteX1" fmla="*/ 511 w 9495"/>
                <a:gd name="connsiteY1" fmla="*/ 2692 h 9412"/>
                <a:gd name="connsiteX2" fmla="*/ 905 w 9495"/>
                <a:gd name="connsiteY2" fmla="*/ 9413 h 9412"/>
                <a:gd name="connsiteX3" fmla="*/ 9495 w 9495"/>
                <a:gd name="connsiteY3" fmla="*/ 1063 h 9412"/>
                <a:gd name="connsiteX4" fmla="*/ 5106 w 9495"/>
                <a:gd name="connsiteY4" fmla="*/ 0 h 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5" h="9412">
                  <a:moveTo>
                    <a:pt x="5106" y="0"/>
                  </a:moveTo>
                  <a:cubicBezTo>
                    <a:pt x="2928" y="0"/>
                    <a:pt x="1283" y="943"/>
                    <a:pt x="511" y="2692"/>
                  </a:cubicBezTo>
                  <a:cubicBezTo>
                    <a:pt x="-329" y="4561"/>
                    <a:pt x="-89" y="7424"/>
                    <a:pt x="905" y="9413"/>
                  </a:cubicBezTo>
                  <a:cubicBezTo>
                    <a:pt x="3786" y="6601"/>
                    <a:pt x="6649" y="3806"/>
                    <a:pt x="9495" y="1063"/>
                  </a:cubicBezTo>
                  <a:cubicBezTo>
                    <a:pt x="7901" y="343"/>
                    <a:pt x="6409" y="0"/>
                    <a:pt x="51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295745A0-76E5-4B9E-E3C8-0230CAE20A41}"/>
                </a:ext>
              </a:extLst>
            </p:cNvPr>
            <p:cNvSpPr/>
            <p:nvPr/>
          </p:nvSpPr>
          <p:spPr>
            <a:xfrm>
              <a:off x="4665632" y="3619275"/>
              <a:ext cx="12037" cy="12996"/>
            </a:xfrm>
            <a:custGeom>
              <a:avLst/>
              <a:gdLst>
                <a:gd name="connsiteX0" fmla="*/ 6477 w 12037"/>
                <a:gd name="connsiteY0" fmla="*/ 0 h 12996"/>
                <a:gd name="connsiteX1" fmla="*/ 6306 w 12037"/>
                <a:gd name="connsiteY1" fmla="*/ 0 h 12996"/>
                <a:gd name="connsiteX2" fmla="*/ 99 w 12037"/>
                <a:gd name="connsiteY2" fmla="*/ 4441 h 12996"/>
                <a:gd name="connsiteX3" fmla="*/ 3957 w 12037"/>
                <a:gd name="connsiteY3" fmla="*/ 11796 h 12996"/>
                <a:gd name="connsiteX4" fmla="*/ 8637 w 12037"/>
                <a:gd name="connsiteY4" fmla="*/ 12996 h 12996"/>
                <a:gd name="connsiteX5" fmla="*/ 10798 w 12037"/>
                <a:gd name="connsiteY5" fmla="*/ 12225 h 12996"/>
                <a:gd name="connsiteX6" fmla="*/ 11484 w 12037"/>
                <a:gd name="connsiteY6" fmla="*/ 5161 h 12996"/>
                <a:gd name="connsiteX7" fmla="*/ 6477 w 12037"/>
                <a:gd name="connsiteY7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7" h="12996">
                  <a:moveTo>
                    <a:pt x="6477" y="0"/>
                  </a:moveTo>
                  <a:cubicBezTo>
                    <a:pt x="6426" y="0"/>
                    <a:pt x="6357" y="0"/>
                    <a:pt x="6306" y="0"/>
                  </a:cubicBezTo>
                  <a:cubicBezTo>
                    <a:pt x="4060" y="103"/>
                    <a:pt x="614" y="2572"/>
                    <a:pt x="99" y="4441"/>
                  </a:cubicBezTo>
                  <a:cubicBezTo>
                    <a:pt x="-483" y="6601"/>
                    <a:pt x="1591" y="10630"/>
                    <a:pt x="3957" y="11796"/>
                  </a:cubicBezTo>
                  <a:cubicBezTo>
                    <a:pt x="5466" y="12087"/>
                    <a:pt x="7077" y="12996"/>
                    <a:pt x="8637" y="12996"/>
                  </a:cubicBezTo>
                  <a:cubicBezTo>
                    <a:pt x="9375" y="12996"/>
                    <a:pt x="10112" y="12790"/>
                    <a:pt x="10798" y="12225"/>
                  </a:cubicBezTo>
                  <a:cubicBezTo>
                    <a:pt x="12992" y="10424"/>
                    <a:pt x="11638" y="7475"/>
                    <a:pt x="11484" y="5161"/>
                  </a:cubicBezTo>
                  <a:cubicBezTo>
                    <a:pt x="11295" y="2074"/>
                    <a:pt x="8843" y="0"/>
                    <a:pt x="64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9CD8F409-48B4-24D3-9441-C5885D758826}"/>
                </a:ext>
              </a:extLst>
            </p:cNvPr>
            <p:cNvSpPr/>
            <p:nvPr/>
          </p:nvSpPr>
          <p:spPr>
            <a:xfrm>
              <a:off x="4913498" y="3310116"/>
              <a:ext cx="4110" cy="5211"/>
            </a:xfrm>
            <a:custGeom>
              <a:avLst/>
              <a:gdLst>
                <a:gd name="connsiteX0" fmla="*/ 2859 w 4110"/>
                <a:gd name="connsiteY0" fmla="*/ 0 h 5211"/>
                <a:gd name="connsiteX1" fmla="*/ 29 w 4110"/>
                <a:gd name="connsiteY1" fmla="*/ 2777 h 5211"/>
                <a:gd name="connsiteX2" fmla="*/ 1573 w 4110"/>
                <a:gd name="connsiteY2" fmla="*/ 5126 h 5211"/>
                <a:gd name="connsiteX3" fmla="*/ 2224 w 4110"/>
                <a:gd name="connsiteY3" fmla="*/ 5212 h 5211"/>
                <a:gd name="connsiteX4" fmla="*/ 4042 w 4110"/>
                <a:gd name="connsiteY4" fmla="*/ 3172 h 5211"/>
                <a:gd name="connsiteX5" fmla="*/ 2859 w 4110"/>
                <a:gd name="connsiteY5" fmla="*/ 0 h 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0" h="5211">
                  <a:moveTo>
                    <a:pt x="2859" y="0"/>
                  </a:moveTo>
                  <a:cubicBezTo>
                    <a:pt x="1195" y="154"/>
                    <a:pt x="270" y="1200"/>
                    <a:pt x="29" y="2777"/>
                  </a:cubicBezTo>
                  <a:cubicBezTo>
                    <a:pt x="-142" y="3892"/>
                    <a:pt x="441" y="4818"/>
                    <a:pt x="1573" y="5126"/>
                  </a:cubicBezTo>
                  <a:cubicBezTo>
                    <a:pt x="1813" y="5195"/>
                    <a:pt x="2036" y="5212"/>
                    <a:pt x="2224" y="5212"/>
                  </a:cubicBezTo>
                  <a:cubicBezTo>
                    <a:pt x="3322" y="5212"/>
                    <a:pt x="3887" y="4321"/>
                    <a:pt x="4042" y="3172"/>
                  </a:cubicBezTo>
                  <a:cubicBezTo>
                    <a:pt x="4230" y="1989"/>
                    <a:pt x="4093" y="720"/>
                    <a:pt x="28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410AF75B-3EBA-427F-2438-D73974474E91}"/>
                </a:ext>
              </a:extLst>
            </p:cNvPr>
            <p:cNvSpPr/>
            <p:nvPr/>
          </p:nvSpPr>
          <p:spPr>
            <a:xfrm>
              <a:off x="4668960" y="3646227"/>
              <a:ext cx="6890" cy="7458"/>
            </a:xfrm>
            <a:custGeom>
              <a:avLst/>
              <a:gdLst>
                <a:gd name="connsiteX0" fmla="*/ 4504 w 6890"/>
                <a:gd name="connsiteY0" fmla="*/ 0 h 7458"/>
                <a:gd name="connsiteX1" fmla="*/ 406 w 6890"/>
                <a:gd name="connsiteY1" fmla="*/ 2726 h 7458"/>
                <a:gd name="connsiteX2" fmla="*/ 1589 w 6890"/>
                <a:gd name="connsiteY2" fmla="*/ 7064 h 7458"/>
                <a:gd name="connsiteX3" fmla="*/ 3132 w 6890"/>
                <a:gd name="connsiteY3" fmla="*/ 7458 h 7458"/>
                <a:gd name="connsiteX4" fmla="*/ 6784 w 6890"/>
                <a:gd name="connsiteY4" fmla="*/ 5281 h 7458"/>
                <a:gd name="connsiteX5" fmla="*/ 5327 w 6890"/>
                <a:gd name="connsiteY5" fmla="*/ 172 h 7458"/>
                <a:gd name="connsiteX6" fmla="*/ 4504 w 6890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" h="7458">
                  <a:moveTo>
                    <a:pt x="4504" y="0"/>
                  </a:moveTo>
                  <a:cubicBezTo>
                    <a:pt x="3047" y="0"/>
                    <a:pt x="1023" y="1252"/>
                    <a:pt x="406" y="2726"/>
                  </a:cubicBezTo>
                  <a:cubicBezTo>
                    <a:pt x="-365" y="4544"/>
                    <a:pt x="-74" y="6052"/>
                    <a:pt x="1589" y="7064"/>
                  </a:cubicBezTo>
                  <a:cubicBezTo>
                    <a:pt x="2035" y="7338"/>
                    <a:pt x="2584" y="7458"/>
                    <a:pt x="3132" y="7458"/>
                  </a:cubicBezTo>
                  <a:cubicBezTo>
                    <a:pt x="4607" y="7458"/>
                    <a:pt x="6218" y="6567"/>
                    <a:pt x="6784" y="5281"/>
                  </a:cubicBezTo>
                  <a:cubicBezTo>
                    <a:pt x="7230" y="4269"/>
                    <a:pt x="6184" y="600"/>
                    <a:pt x="5327" y="172"/>
                  </a:cubicBezTo>
                  <a:cubicBezTo>
                    <a:pt x="5087" y="51"/>
                    <a:pt x="4813" y="0"/>
                    <a:pt x="4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3B2543C0-F6EA-E80B-9201-91E7B87EE1C1}"/>
                </a:ext>
              </a:extLst>
            </p:cNvPr>
            <p:cNvSpPr/>
            <p:nvPr/>
          </p:nvSpPr>
          <p:spPr>
            <a:xfrm>
              <a:off x="4803695" y="3265899"/>
              <a:ext cx="17516" cy="22751"/>
            </a:xfrm>
            <a:custGeom>
              <a:avLst/>
              <a:gdLst>
                <a:gd name="connsiteX0" fmla="*/ 6928 w 17516"/>
                <a:gd name="connsiteY0" fmla="*/ 0 h 22751"/>
                <a:gd name="connsiteX1" fmla="*/ 4957 w 17516"/>
                <a:gd name="connsiteY1" fmla="*/ 943 h 22751"/>
                <a:gd name="connsiteX2" fmla="*/ 36 w 17516"/>
                <a:gd name="connsiteY2" fmla="*/ 6927 h 22751"/>
                <a:gd name="connsiteX3" fmla="*/ 6277 w 17516"/>
                <a:gd name="connsiteY3" fmla="*/ 10613 h 22751"/>
                <a:gd name="connsiteX4" fmla="*/ 8146 w 17516"/>
                <a:gd name="connsiteY4" fmla="*/ 14059 h 22751"/>
                <a:gd name="connsiteX5" fmla="*/ 7323 w 17516"/>
                <a:gd name="connsiteY5" fmla="*/ 16442 h 22751"/>
                <a:gd name="connsiteX6" fmla="*/ 11592 w 17516"/>
                <a:gd name="connsiteY6" fmla="*/ 22460 h 22751"/>
                <a:gd name="connsiteX7" fmla="*/ 13323 w 17516"/>
                <a:gd name="connsiteY7" fmla="*/ 22751 h 22751"/>
                <a:gd name="connsiteX8" fmla="*/ 17198 w 17516"/>
                <a:gd name="connsiteY8" fmla="*/ 20163 h 22751"/>
                <a:gd name="connsiteX9" fmla="*/ 14421 w 17516"/>
                <a:gd name="connsiteY9" fmla="*/ 14110 h 22751"/>
                <a:gd name="connsiteX10" fmla="*/ 12243 w 17516"/>
                <a:gd name="connsiteY10" fmla="*/ 10407 h 22751"/>
                <a:gd name="connsiteX11" fmla="*/ 9534 w 17516"/>
                <a:gd name="connsiteY11" fmla="*/ 1766 h 22751"/>
                <a:gd name="connsiteX12" fmla="*/ 6928 w 17516"/>
                <a:gd name="connsiteY12" fmla="*/ 0 h 22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16" h="22751">
                  <a:moveTo>
                    <a:pt x="6928" y="0"/>
                  </a:moveTo>
                  <a:cubicBezTo>
                    <a:pt x="6277" y="0"/>
                    <a:pt x="5608" y="309"/>
                    <a:pt x="4957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843" y="19048"/>
                    <a:pt x="8609" y="21500"/>
                    <a:pt x="11592" y="22460"/>
                  </a:cubicBezTo>
                  <a:cubicBezTo>
                    <a:pt x="12175" y="22648"/>
                    <a:pt x="12758" y="22751"/>
                    <a:pt x="13323" y="22751"/>
                  </a:cubicBezTo>
                  <a:cubicBezTo>
                    <a:pt x="15107" y="22751"/>
                    <a:pt x="16616" y="21791"/>
                    <a:pt x="17198" y="20163"/>
                  </a:cubicBezTo>
                  <a:cubicBezTo>
                    <a:pt x="18055" y="17779"/>
                    <a:pt x="17198" y="15619"/>
                    <a:pt x="14421" y="14110"/>
                  </a:cubicBezTo>
                  <a:cubicBezTo>
                    <a:pt x="12860" y="13270"/>
                    <a:pt x="11489" y="12705"/>
                    <a:pt x="12243" y="10407"/>
                  </a:cubicBezTo>
                  <a:cubicBezTo>
                    <a:pt x="13444" y="6841"/>
                    <a:pt x="11352" y="4406"/>
                    <a:pt x="9534" y="1766"/>
                  </a:cubicBezTo>
                  <a:cubicBezTo>
                    <a:pt x="8729" y="600"/>
                    <a:pt x="7837" y="0"/>
                    <a:pt x="69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9C234F34-2191-1A0A-832F-F5271DB46A3C}"/>
                </a:ext>
              </a:extLst>
            </p:cNvPr>
            <p:cNvSpPr/>
            <p:nvPr/>
          </p:nvSpPr>
          <p:spPr>
            <a:xfrm>
              <a:off x="4821118" y="3401602"/>
              <a:ext cx="13892" cy="17607"/>
            </a:xfrm>
            <a:custGeom>
              <a:avLst/>
              <a:gdLst>
                <a:gd name="connsiteX0" fmla="*/ 7799 w 13892"/>
                <a:gd name="connsiteY0" fmla="*/ 0 h 17607"/>
                <a:gd name="connsiteX1" fmla="*/ 6290 w 13892"/>
                <a:gd name="connsiteY1" fmla="*/ 223 h 17607"/>
                <a:gd name="connsiteX2" fmla="*/ 684 w 13892"/>
                <a:gd name="connsiteY2" fmla="*/ 3755 h 17607"/>
                <a:gd name="connsiteX3" fmla="*/ 410 w 13892"/>
                <a:gd name="connsiteY3" fmla="*/ 5915 h 17607"/>
                <a:gd name="connsiteX4" fmla="*/ 1198 w 13892"/>
                <a:gd name="connsiteY4" fmla="*/ 9533 h 17607"/>
                <a:gd name="connsiteX5" fmla="*/ 290 w 13892"/>
                <a:gd name="connsiteY5" fmla="*/ 13373 h 17607"/>
                <a:gd name="connsiteX6" fmla="*/ 7285 w 13892"/>
                <a:gd name="connsiteY6" fmla="*/ 17608 h 17607"/>
                <a:gd name="connsiteX7" fmla="*/ 9000 w 13892"/>
                <a:gd name="connsiteY7" fmla="*/ 17385 h 17607"/>
                <a:gd name="connsiteX8" fmla="*/ 13886 w 13892"/>
                <a:gd name="connsiteY8" fmla="*/ 8195 h 17607"/>
                <a:gd name="connsiteX9" fmla="*/ 8657 w 13892"/>
                <a:gd name="connsiteY9" fmla="*/ 51 h 17607"/>
                <a:gd name="connsiteX10" fmla="*/ 7799 w 13892"/>
                <a:gd name="connsiteY10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2" h="17607">
                  <a:moveTo>
                    <a:pt x="7799" y="0"/>
                  </a:moveTo>
                  <a:cubicBezTo>
                    <a:pt x="7285" y="0"/>
                    <a:pt x="6753" y="69"/>
                    <a:pt x="6290" y="223"/>
                  </a:cubicBezTo>
                  <a:cubicBezTo>
                    <a:pt x="4147" y="909"/>
                    <a:pt x="2381" y="2297"/>
                    <a:pt x="684" y="3755"/>
                  </a:cubicBezTo>
                  <a:cubicBezTo>
                    <a:pt x="67" y="4286"/>
                    <a:pt x="-156" y="5847"/>
                    <a:pt x="410" y="5915"/>
                  </a:cubicBezTo>
                  <a:cubicBezTo>
                    <a:pt x="4027" y="6447"/>
                    <a:pt x="1541" y="8213"/>
                    <a:pt x="1198" y="9533"/>
                  </a:cubicBezTo>
                  <a:cubicBezTo>
                    <a:pt x="-190" y="12430"/>
                    <a:pt x="-190" y="12430"/>
                    <a:pt x="290" y="13373"/>
                  </a:cubicBezTo>
                  <a:cubicBezTo>
                    <a:pt x="1576" y="15945"/>
                    <a:pt x="4456" y="17608"/>
                    <a:pt x="7285" y="17608"/>
                  </a:cubicBezTo>
                  <a:cubicBezTo>
                    <a:pt x="7868" y="17608"/>
                    <a:pt x="8451" y="17539"/>
                    <a:pt x="9000" y="17385"/>
                  </a:cubicBezTo>
                  <a:cubicBezTo>
                    <a:pt x="11983" y="16613"/>
                    <a:pt x="14023" y="12773"/>
                    <a:pt x="13886" y="8195"/>
                  </a:cubicBezTo>
                  <a:cubicBezTo>
                    <a:pt x="13749" y="3926"/>
                    <a:pt x="11606" y="531"/>
                    <a:pt x="8657" y="51"/>
                  </a:cubicBezTo>
                  <a:cubicBezTo>
                    <a:pt x="8382" y="17"/>
                    <a:pt x="8091" y="0"/>
                    <a:pt x="779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06ADCA99-F392-025F-F9CE-7A4D724153B1}"/>
                </a:ext>
              </a:extLst>
            </p:cNvPr>
            <p:cNvSpPr/>
            <p:nvPr/>
          </p:nvSpPr>
          <p:spPr>
            <a:xfrm>
              <a:off x="4871476" y="3347886"/>
              <a:ext cx="8156" cy="10664"/>
            </a:xfrm>
            <a:custGeom>
              <a:avLst/>
              <a:gdLst>
                <a:gd name="connsiteX0" fmla="*/ 4316 w 8156"/>
                <a:gd name="connsiteY0" fmla="*/ 0 h 10664"/>
                <a:gd name="connsiteX1" fmla="*/ 322 w 8156"/>
                <a:gd name="connsiteY1" fmla="*/ 3292 h 10664"/>
                <a:gd name="connsiteX2" fmla="*/ 2310 w 8156"/>
                <a:gd name="connsiteY2" fmla="*/ 10424 h 10664"/>
                <a:gd name="connsiteX3" fmla="*/ 3562 w 8156"/>
                <a:gd name="connsiteY3" fmla="*/ 10664 h 10664"/>
                <a:gd name="connsiteX4" fmla="*/ 4968 w 8156"/>
                <a:gd name="connsiteY4" fmla="*/ 10459 h 10664"/>
                <a:gd name="connsiteX5" fmla="*/ 8157 w 8156"/>
                <a:gd name="connsiteY5" fmla="*/ 2006 h 10664"/>
                <a:gd name="connsiteX6" fmla="*/ 6031 w 8156"/>
                <a:gd name="connsiteY6" fmla="*/ 446 h 10664"/>
                <a:gd name="connsiteX7" fmla="*/ 4316 w 8156"/>
                <a:gd name="connsiteY7" fmla="*/ 0 h 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56" h="10664">
                  <a:moveTo>
                    <a:pt x="4316" y="0"/>
                  </a:moveTo>
                  <a:cubicBezTo>
                    <a:pt x="2739" y="0"/>
                    <a:pt x="1333" y="1132"/>
                    <a:pt x="322" y="3292"/>
                  </a:cubicBezTo>
                  <a:cubicBezTo>
                    <a:pt x="-604" y="5281"/>
                    <a:pt x="596" y="9619"/>
                    <a:pt x="2310" y="10424"/>
                  </a:cubicBezTo>
                  <a:cubicBezTo>
                    <a:pt x="2670" y="10596"/>
                    <a:pt x="3099" y="10664"/>
                    <a:pt x="3562" y="10664"/>
                  </a:cubicBezTo>
                  <a:cubicBezTo>
                    <a:pt x="4008" y="10664"/>
                    <a:pt x="4488" y="10596"/>
                    <a:pt x="4968" y="10459"/>
                  </a:cubicBezTo>
                  <a:cubicBezTo>
                    <a:pt x="6013" y="7630"/>
                    <a:pt x="7077" y="4818"/>
                    <a:pt x="8157" y="2006"/>
                  </a:cubicBezTo>
                  <a:cubicBezTo>
                    <a:pt x="7608" y="1406"/>
                    <a:pt x="6888" y="874"/>
                    <a:pt x="6031" y="446"/>
                  </a:cubicBezTo>
                  <a:cubicBezTo>
                    <a:pt x="5448" y="137"/>
                    <a:pt x="4865" y="0"/>
                    <a:pt x="43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309EF798-7223-0044-8D01-99D07D5E5F4B}"/>
                </a:ext>
              </a:extLst>
            </p:cNvPr>
            <p:cNvSpPr/>
            <p:nvPr/>
          </p:nvSpPr>
          <p:spPr>
            <a:xfrm>
              <a:off x="4876443" y="3349875"/>
              <a:ext cx="4509" cy="8452"/>
            </a:xfrm>
            <a:custGeom>
              <a:avLst/>
              <a:gdLst>
                <a:gd name="connsiteX0" fmla="*/ 3189 w 4509"/>
                <a:gd name="connsiteY0" fmla="*/ 0 h 8452"/>
                <a:gd name="connsiteX1" fmla="*/ 0 w 4509"/>
                <a:gd name="connsiteY1" fmla="*/ 8453 h 8452"/>
                <a:gd name="connsiteX2" fmla="*/ 3960 w 4509"/>
                <a:gd name="connsiteY2" fmla="*/ 5538 h 8452"/>
                <a:gd name="connsiteX3" fmla="*/ 3189 w 4509"/>
                <a:gd name="connsiteY3" fmla="*/ 0 h 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9" h="8452">
                  <a:moveTo>
                    <a:pt x="3189" y="0"/>
                  </a:moveTo>
                  <a:cubicBezTo>
                    <a:pt x="2109" y="2812"/>
                    <a:pt x="1046" y="5641"/>
                    <a:pt x="0" y="8453"/>
                  </a:cubicBezTo>
                  <a:cubicBezTo>
                    <a:pt x="1629" y="8007"/>
                    <a:pt x="3309" y="6875"/>
                    <a:pt x="3960" y="5538"/>
                  </a:cubicBezTo>
                  <a:cubicBezTo>
                    <a:pt x="4920" y="3566"/>
                    <a:pt x="4595" y="1543"/>
                    <a:pt x="31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9902D302-77D6-EDE5-C747-3B44A0220001}"/>
                </a:ext>
              </a:extLst>
            </p:cNvPr>
            <p:cNvSpPr/>
            <p:nvPr/>
          </p:nvSpPr>
          <p:spPr>
            <a:xfrm>
              <a:off x="4918238" y="3317814"/>
              <a:ext cx="4102" cy="5246"/>
            </a:xfrm>
            <a:custGeom>
              <a:avLst/>
              <a:gdLst>
                <a:gd name="connsiteX0" fmla="*/ 1771 w 4102"/>
                <a:gd name="connsiteY0" fmla="*/ 0 h 5246"/>
                <a:gd name="connsiteX1" fmla="*/ 211 w 4102"/>
                <a:gd name="connsiteY1" fmla="*/ 1955 h 5246"/>
                <a:gd name="connsiteX2" fmla="*/ 1753 w 4102"/>
                <a:gd name="connsiteY2" fmla="*/ 5195 h 5246"/>
                <a:gd name="connsiteX3" fmla="*/ 2593 w 4102"/>
                <a:gd name="connsiteY3" fmla="*/ 5246 h 5246"/>
                <a:gd name="connsiteX4" fmla="*/ 4102 w 4102"/>
                <a:gd name="connsiteY4" fmla="*/ 4132 h 5246"/>
                <a:gd name="connsiteX5" fmla="*/ 2096 w 4102"/>
                <a:gd name="connsiteY5" fmla="*/ 17 h 5246"/>
                <a:gd name="connsiteX6" fmla="*/ 1771 w 4102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2" h="5246">
                  <a:moveTo>
                    <a:pt x="1771" y="0"/>
                  </a:moveTo>
                  <a:cubicBezTo>
                    <a:pt x="776" y="0"/>
                    <a:pt x="433" y="1114"/>
                    <a:pt x="211" y="1955"/>
                  </a:cubicBezTo>
                  <a:cubicBezTo>
                    <a:pt x="-184" y="3429"/>
                    <a:pt x="-201" y="5023"/>
                    <a:pt x="1753" y="5195"/>
                  </a:cubicBezTo>
                  <a:cubicBezTo>
                    <a:pt x="2011" y="5212"/>
                    <a:pt x="2302" y="5246"/>
                    <a:pt x="2593" y="5246"/>
                  </a:cubicBezTo>
                  <a:cubicBezTo>
                    <a:pt x="3245" y="5246"/>
                    <a:pt x="3897" y="5058"/>
                    <a:pt x="4102" y="4132"/>
                  </a:cubicBezTo>
                  <a:cubicBezTo>
                    <a:pt x="4017" y="2349"/>
                    <a:pt x="4154" y="480"/>
                    <a:pt x="2096" y="17"/>
                  </a:cubicBezTo>
                  <a:cubicBezTo>
                    <a:pt x="1977" y="17"/>
                    <a:pt x="1874" y="0"/>
                    <a:pt x="17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C21FFE5E-597B-24C6-D8BA-35AF4E440A68}"/>
                </a:ext>
              </a:extLst>
            </p:cNvPr>
            <p:cNvSpPr/>
            <p:nvPr/>
          </p:nvSpPr>
          <p:spPr>
            <a:xfrm>
              <a:off x="4670600" y="34039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3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904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3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05C220E9-E71D-17DA-DF34-F0B0023E681A}"/>
                </a:ext>
              </a:extLst>
            </p:cNvPr>
            <p:cNvSpPr/>
            <p:nvPr/>
          </p:nvSpPr>
          <p:spPr>
            <a:xfrm>
              <a:off x="4906977" y="3283336"/>
              <a:ext cx="16395" cy="19648"/>
            </a:xfrm>
            <a:custGeom>
              <a:avLst/>
              <a:gdLst>
                <a:gd name="connsiteX0" fmla="*/ 6773 w 16395"/>
                <a:gd name="connsiteY0" fmla="*/ 0 h 19648"/>
                <a:gd name="connsiteX1" fmla="*/ 756 w 16395"/>
                <a:gd name="connsiteY1" fmla="*/ 4286 h 19648"/>
                <a:gd name="connsiteX2" fmla="*/ 978 w 16395"/>
                <a:gd name="connsiteY2" fmla="*/ 13116 h 19648"/>
                <a:gd name="connsiteX3" fmla="*/ 4219 w 16395"/>
                <a:gd name="connsiteY3" fmla="*/ 18105 h 19648"/>
                <a:gd name="connsiteX4" fmla="*/ 8985 w 16395"/>
                <a:gd name="connsiteY4" fmla="*/ 19648 h 19648"/>
                <a:gd name="connsiteX5" fmla="*/ 15980 w 16395"/>
                <a:gd name="connsiteY5" fmla="*/ 14127 h 19648"/>
                <a:gd name="connsiteX6" fmla="*/ 12431 w 16395"/>
                <a:gd name="connsiteY6" fmla="*/ 3343 h 19648"/>
                <a:gd name="connsiteX7" fmla="*/ 6773 w 16395"/>
                <a:gd name="connsiteY7" fmla="*/ 0 h 1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5" h="19648">
                  <a:moveTo>
                    <a:pt x="6773" y="0"/>
                  </a:moveTo>
                  <a:cubicBezTo>
                    <a:pt x="4613" y="0"/>
                    <a:pt x="2522" y="1457"/>
                    <a:pt x="756" y="4286"/>
                  </a:cubicBezTo>
                  <a:cubicBezTo>
                    <a:pt x="-1251" y="7492"/>
                    <a:pt x="1424" y="10115"/>
                    <a:pt x="978" y="13116"/>
                  </a:cubicBezTo>
                  <a:cubicBezTo>
                    <a:pt x="670" y="15225"/>
                    <a:pt x="2419" y="16905"/>
                    <a:pt x="4219" y="18105"/>
                  </a:cubicBezTo>
                  <a:cubicBezTo>
                    <a:pt x="5762" y="19151"/>
                    <a:pt x="7408" y="19648"/>
                    <a:pt x="8985" y="19648"/>
                  </a:cubicBezTo>
                  <a:cubicBezTo>
                    <a:pt x="12157" y="19648"/>
                    <a:pt x="15003" y="17642"/>
                    <a:pt x="15980" y="14127"/>
                  </a:cubicBezTo>
                  <a:cubicBezTo>
                    <a:pt x="17009" y="10407"/>
                    <a:pt x="16238" y="8041"/>
                    <a:pt x="12431" y="3343"/>
                  </a:cubicBezTo>
                  <a:cubicBezTo>
                    <a:pt x="10580" y="1097"/>
                    <a:pt x="8659" y="0"/>
                    <a:pt x="67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45E5115E-AF17-F591-3097-EAC8B3679E6E}"/>
                </a:ext>
              </a:extLst>
            </p:cNvPr>
            <p:cNvSpPr/>
            <p:nvPr/>
          </p:nvSpPr>
          <p:spPr>
            <a:xfrm>
              <a:off x="4701425" y="3404671"/>
              <a:ext cx="37388" cy="43959"/>
            </a:xfrm>
            <a:custGeom>
              <a:avLst/>
              <a:gdLst>
                <a:gd name="connsiteX0" fmla="*/ 7769 w 37388"/>
                <a:gd name="connsiteY0" fmla="*/ 0 h 43959"/>
                <a:gd name="connsiteX1" fmla="*/ 1494 w 37388"/>
                <a:gd name="connsiteY1" fmla="*/ 2966 h 43959"/>
                <a:gd name="connsiteX2" fmla="*/ 2 w 37388"/>
                <a:gd name="connsiteY2" fmla="*/ 9567 h 43959"/>
                <a:gd name="connsiteX3" fmla="*/ 3500 w 37388"/>
                <a:gd name="connsiteY3" fmla="*/ 14213 h 43959"/>
                <a:gd name="connsiteX4" fmla="*/ 6089 w 37388"/>
                <a:gd name="connsiteY4" fmla="*/ 17642 h 43959"/>
                <a:gd name="connsiteX5" fmla="*/ 10735 w 37388"/>
                <a:gd name="connsiteY5" fmla="*/ 20008 h 43959"/>
                <a:gd name="connsiteX6" fmla="*/ 11627 w 37388"/>
                <a:gd name="connsiteY6" fmla="*/ 19922 h 43959"/>
                <a:gd name="connsiteX7" fmla="*/ 10838 w 37388"/>
                <a:gd name="connsiteY7" fmla="*/ 20351 h 43959"/>
                <a:gd name="connsiteX8" fmla="*/ 7272 w 37388"/>
                <a:gd name="connsiteY8" fmla="*/ 28941 h 43959"/>
                <a:gd name="connsiteX9" fmla="*/ 11232 w 37388"/>
                <a:gd name="connsiteY9" fmla="*/ 34564 h 43959"/>
                <a:gd name="connsiteX10" fmla="*/ 13890 w 37388"/>
                <a:gd name="connsiteY10" fmla="*/ 36210 h 43959"/>
                <a:gd name="connsiteX11" fmla="*/ 14404 w 37388"/>
                <a:gd name="connsiteY11" fmla="*/ 36159 h 43959"/>
                <a:gd name="connsiteX12" fmla="*/ 17799 w 37388"/>
                <a:gd name="connsiteY12" fmla="*/ 37616 h 43959"/>
                <a:gd name="connsiteX13" fmla="*/ 19136 w 37388"/>
                <a:gd name="connsiteY13" fmla="*/ 37427 h 43959"/>
                <a:gd name="connsiteX14" fmla="*/ 23439 w 37388"/>
                <a:gd name="connsiteY14" fmla="*/ 35130 h 43959"/>
                <a:gd name="connsiteX15" fmla="*/ 26766 w 37388"/>
                <a:gd name="connsiteY15" fmla="*/ 38662 h 43959"/>
                <a:gd name="connsiteX16" fmla="*/ 30143 w 37388"/>
                <a:gd name="connsiteY16" fmla="*/ 39536 h 43959"/>
                <a:gd name="connsiteX17" fmla="*/ 30092 w 37388"/>
                <a:gd name="connsiteY17" fmla="*/ 39691 h 43959"/>
                <a:gd name="connsiteX18" fmla="*/ 32938 w 37388"/>
                <a:gd name="connsiteY18" fmla="*/ 43823 h 43959"/>
                <a:gd name="connsiteX19" fmla="*/ 33761 w 37388"/>
                <a:gd name="connsiteY19" fmla="*/ 43960 h 43959"/>
                <a:gd name="connsiteX20" fmla="*/ 37275 w 37388"/>
                <a:gd name="connsiteY20" fmla="*/ 41182 h 43959"/>
                <a:gd name="connsiteX21" fmla="*/ 35287 w 37388"/>
                <a:gd name="connsiteY21" fmla="*/ 36433 h 43959"/>
                <a:gd name="connsiteX22" fmla="*/ 34738 w 37388"/>
                <a:gd name="connsiteY22" fmla="*/ 36364 h 43959"/>
                <a:gd name="connsiteX23" fmla="*/ 34035 w 37388"/>
                <a:gd name="connsiteY23" fmla="*/ 31770 h 43959"/>
                <a:gd name="connsiteX24" fmla="*/ 28994 w 37388"/>
                <a:gd name="connsiteY24" fmla="*/ 26832 h 43959"/>
                <a:gd name="connsiteX25" fmla="*/ 28651 w 37388"/>
                <a:gd name="connsiteY25" fmla="*/ 26849 h 43959"/>
                <a:gd name="connsiteX26" fmla="*/ 23902 w 37388"/>
                <a:gd name="connsiteY26" fmla="*/ 29524 h 43959"/>
                <a:gd name="connsiteX27" fmla="*/ 24691 w 37388"/>
                <a:gd name="connsiteY27" fmla="*/ 27415 h 43959"/>
                <a:gd name="connsiteX28" fmla="*/ 22462 w 37388"/>
                <a:gd name="connsiteY28" fmla="*/ 21208 h 43959"/>
                <a:gd name="connsiteX29" fmla="*/ 18913 w 37388"/>
                <a:gd name="connsiteY29" fmla="*/ 20231 h 43959"/>
                <a:gd name="connsiteX30" fmla="*/ 18039 w 37388"/>
                <a:gd name="connsiteY30" fmla="*/ 20282 h 43959"/>
                <a:gd name="connsiteX31" fmla="*/ 14832 w 37388"/>
                <a:gd name="connsiteY31" fmla="*/ 19065 h 43959"/>
                <a:gd name="connsiteX32" fmla="*/ 13307 w 37388"/>
                <a:gd name="connsiteY32" fmla="*/ 19271 h 43959"/>
                <a:gd name="connsiteX33" fmla="*/ 15004 w 37388"/>
                <a:gd name="connsiteY33" fmla="*/ 17951 h 43959"/>
                <a:gd name="connsiteX34" fmla="*/ 12758 w 37388"/>
                <a:gd name="connsiteY34" fmla="*/ 1406 h 43959"/>
                <a:gd name="connsiteX35" fmla="*/ 11730 w 37388"/>
                <a:gd name="connsiteY35" fmla="*/ 789 h 43959"/>
                <a:gd name="connsiteX36" fmla="*/ 7769 w 37388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8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6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0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5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39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4" y="39296"/>
                    <a:pt x="30143" y="39536"/>
                  </a:cubicBezTo>
                  <a:lnTo>
                    <a:pt x="30092" y="39691"/>
                  </a:lnTo>
                  <a:cubicBezTo>
                    <a:pt x="29817" y="42005"/>
                    <a:pt x="31583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56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89" y="33193"/>
                    <a:pt x="34035" y="31770"/>
                  </a:cubicBezTo>
                  <a:cubicBezTo>
                    <a:pt x="33726" y="28786"/>
                    <a:pt x="31326" y="26832"/>
                    <a:pt x="28994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8" y="28169"/>
                    <a:pt x="23902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3" y="20523"/>
                    <a:pt x="20096" y="20231"/>
                    <a:pt x="18913" y="20231"/>
                  </a:cubicBezTo>
                  <a:cubicBezTo>
                    <a:pt x="18622" y="20231"/>
                    <a:pt x="18330" y="20248"/>
                    <a:pt x="18039" y="20282"/>
                  </a:cubicBezTo>
                  <a:cubicBezTo>
                    <a:pt x="17147" y="19477"/>
                    <a:pt x="16050" y="19065"/>
                    <a:pt x="14832" y="19065"/>
                  </a:cubicBezTo>
                  <a:cubicBezTo>
                    <a:pt x="14336" y="19065"/>
                    <a:pt x="13821" y="19134"/>
                    <a:pt x="13307" y="19271"/>
                  </a:cubicBezTo>
                  <a:cubicBezTo>
                    <a:pt x="13890" y="18945"/>
                    <a:pt x="14455" y="18516"/>
                    <a:pt x="15004" y="17951"/>
                  </a:cubicBezTo>
                  <a:cubicBezTo>
                    <a:pt x="20490" y="12241"/>
                    <a:pt x="20850" y="6018"/>
                    <a:pt x="12758" y="1406"/>
                  </a:cubicBezTo>
                  <a:cubicBezTo>
                    <a:pt x="12415" y="1200"/>
                    <a:pt x="12090" y="943"/>
                    <a:pt x="11730" y="789"/>
                  </a:cubicBezTo>
                  <a:cubicBezTo>
                    <a:pt x="10461" y="257"/>
                    <a:pt x="9072" y="0"/>
                    <a:pt x="7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73EB1739-0D2B-C909-3FEC-2419C0730E56}"/>
                </a:ext>
              </a:extLst>
            </p:cNvPr>
            <p:cNvSpPr/>
            <p:nvPr/>
          </p:nvSpPr>
          <p:spPr>
            <a:xfrm>
              <a:off x="4939590" y="3002603"/>
              <a:ext cx="12585" cy="14778"/>
            </a:xfrm>
            <a:custGeom>
              <a:avLst/>
              <a:gdLst>
                <a:gd name="connsiteX0" fmla="*/ 6976 w 12585"/>
                <a:gd name="connsiteY0" fmla="*/ 0 h 14778"/>
                <a:gd name="connsiteX1" fmla="*/ 993 w 12585"/>
                <a:gd name="connsiteY1" fmla="*/ 2297 h 14778"/>
                <a:gd name="connsiteX2" fmla="*/ 1713 w 12585"/>
                <a:gd name="connsiteY2" fmla="*/ 9858 h 14778"/>
                <a:gd name="connsiteX3" fmla="*/ 4542 w 12585"/>
                <a:gd name="connsiteY3" fmla="*/ 13133 h 14778"/>
                <a:gd name="connsiteX4" fmla="*/ 6942 w 12585"/>
                <a:gd name="connsiteY4" fmla="*/ 14779 h 14778"/>
                <a:gd name="connsiteX5" fmla="*/ 9668 w 12585"/>
                <a:gd name="connsiteY5" fmla="*/ 13579 h 14778"/>
                <a:gd name="connsiteX6" fmla="*/ 12154 w 12585"/>
                <a:gd name="connsiteY6" fmla="*/ 9190 h 14778"/>
                <a:gd name="connsiteX7" fmla="*/ 12531 w 12585"/>
                <a:gd name="connsiteY7" fmla="*/ 7492 h 14778"/>
                <a:gd name="connsiteX8" fmla="*/ 9479 w 12585"/>
                <a:gd name="connsiteY8" fmla="*/ 497 h 14778"/>
                <a:gd name="connsiteX9" fmla="*/ 6976 w 12585"/>
                <a:gd name="connsiteY9" fmla="*/ 0 h 1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78">
                  <a:moveTo>
                    <a:pt x="6976" y="0"/>
                  </a:moveTo>
                  <a:cubicBezTo>
                    <a:pt x="4782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33"/>
                    <a:pt x="4542" y="13133"/>
                  </a:cubicBezTo>
                  <a:cubicBezTo>
                    <a:pt x="5330" y="14316"/>
                    <a:pt x="6119" y="14779"/>
                    <a:pt x="6942" y="14779"/>
                  </a:cubicBezTo>
                  <a:cubicBezTo>
                    <a:pt x="7799" y="14779"/>
                    <a:pt x="8708" y="14282"/>
                    <a:pt x="9668" y="13579"/>
                  </a:cubicBezTo>
                  <a:cubicBezTo>
                    <a:pt x="11142" y="12516"/>
                    <a:pt x="11571" y="10921"/>
                    <a:pt x="12154" y="9190"/>
                  </a:cubicBezTo>
                  <a:cubicBezTo>
                    <a:pt x="12257" y="8727"/>
                    <a:pt x="12463" y="8110"/>
                    <a:pt x="12531" y="7492"/>
                  </a:cubicBezTo>
                  <a:cubicBezTo>
                    <a:pt x="12874" y="4406"/>
                    <a:pt x="11571" y="1440"/>
                    <a:pt x="9479" y="497"/>
                  </a:cubicBezTo>
                  <a:cubicBezTo>
                    <a:pt x="8759" y="154"/>
                    <a:pt x="7885" y="0"/>
                    <a:pt x="6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D3E4AAF2-8285-D5C1-F037-00B77D5649F0}"/>
                </a:ext>
              </a:extLst>
            </p:cNvPr>
            <p:cNvSpPr/>
            <p:nvPr/>
          </p:nvSpPr>
          <p:spPr>
            <a:xfrm>
              <a:off x="4904078" y="3219419"/>
              <a:ext cx="30689" cy="22905"/>
            </a:xfrm>
            <a:custGeom>
              <a:avLst/>
              <a:gdLst>
                <a:gd name="connsiteX0" fmla="*/ 24675 w 30689"/>
                <a:gd name="connsiteY0" fmla="*/ 0 h 22905"/>
                <a:gd name="connsiteX1" fmla="*/ 21829 w 30689"/>
                <a:gd name="connsiteY1" fmla="*/ 1612 h 22905"/>
                <a:gd name="connsiteX2" fmla="*/ 18897 w 30689"/>
                <a:gd name="connsiteY2" fmla="*/ 9704 h 22905"/>
                <a:gd name="connsiteX3" fmla="*/ 18211 w 30689"/>
                <a:gd name="connsiteY3" fmla="*/ 6789 h 22905"/>
                <a:gd name="connsiteX4" fmla="*/ 11970 w 30689"/>
                <a:gd name="connsiteY4" fmla="*/ 1680 h 22905"/>
                <a:gd name="connsiteX5" fmla="*/ 10393 w 30689"/>
                <a:gd name="connsiteY5" fmla="*/ 1852 h 22905"/>
                <a:gd name="connsiteX6" fmla="*/ 6690 w 30689"/>
                <a:gd name="connsiteY6" fmla="*/ 8830 h 22905"/>
                <a:gd name="connsiteX7" fmla="*/ 6742 w 30689"/>
                <a:gd name="connsiteY7" fmla="*/ 9190 h 22905"/>
                <a:gd name="connsiteX8" fmla="*/ 4307 w 30689"/>
                <a:gd name="connsiteY8" fmla="*/ 8452 h 22905"/>
                <a:gd name="connsiteX9" fmla="*/ 2712 w 30689"/>
                <a:gd name="connsiteY9" fmla="*/ 8161 h 22905"/>
                <a:gd name="connsiteX10" fmla="*/ 3 w 30689"/>
                <a:gd name="connsiteY10" fmla="*/ 11607 h 22905"/>
                <a:gd name="connsiteX11" fmla="*/ 3415 w 30689"/>
                <a:gd name="connsiteY11" fmla="*/ 19425 h 22905"/>
                <a:gd name="connsiteX12" fmla="*/ 4632 w 30689"/>
                <a:gd name="connsiteY12" fmla="*/ 19940 h 22905"/>
                <a:gd name="connsiteX13" fmla="*/ 7238 w 30689"/>
                <a:gd name="connsiteY13" fmla="*/ 18808 h 22905"/>
                <a:gd name="connsiteX14" fmla="*/ 7221 w 30689"/>
                <a:gd name="connsiteY14" fmla="*/ 18928 h 22905"/>
                <a:gd name="connsiteX15" fmla="*/ 10273 w 30689"/>
                <a:gd name="connsiteY15" fmla="*/ 22906 h 22905"/>
                <a:gd name="connsiteX16" fmla="*/ 11988 w 30689"/>
                <a:gd name="connsiteY16" fmla="*/ 22546 h 22905"/>
                <a:gd name="connsiteX17" fmla="*/ 14405 w 30689"/>
                <a:gd name="connsiteY17" fmla="*/ 17076 h 22905"/>
                <a:gd name="connsiteX18" fmla="*/ 16120 w 30689"/>
                <a:gd name="connsiteY18" fmla="*/ 12224 h 22905"/>
                <a:gd name="connsiteX19" fmla="*/ 17937 w 30689"/>
                <a:gd name="connsiteY19" fmla="*/ 11333 h 22905"/>
                <a:gd name="connsiteX20" fmla="*/ 20337 w 30689"/>
                <a:gd name="connsiteY20" fmla="*/ 12361 h 22905"/>
                <a:gd name="connsiteX21" fmla="*/ 22635 w 30689"/>
                <a:gd name="connsiteY21" fmla="*/ 12927 h 22905"/>
                <a:gd name="connsiteX22" fmla="*/ 30110 w 30689"/>
                <a:gd name="connsiteY22" fmla="*/ 9395 h 22905"/>
                <a:gd name="connsiteX23" fmla="*/ 28275 w 30689"/>
                <a:gd name="connsiteY23" fmla="*/ 3343 h 22905"/>
                <a:gd name="connsiteX24" fmla="*/ 26938 w 30689"/>
                <a:gd name="connsiteY24" fmla="*/ 1217 h 22905"/>
                <a:gd name="connsiteX25" fmla="*/ 24675 w 30689"/>
                <a:gd name="connsiteY25" fmla="*/ 0 h 2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689" h="22905">
                  <a:moveTo>
                    <a:pt x="24675" y="0"/>
                  </a:moveTo>
                  <a:cubicBezTo>
                    <a:pt x="23766" y="0"/>
                    <a:pt x="22840" y="583"/>
                    <a:pt x="21829" y="1612"/>
                  </a:cubicBezTo>
                  <a:cubicBezTo>
                    <a:pt x="19737" y="3755"/>
                    <a:pt x="20440" y="6858"/>
                    <a:pt x="18897" y="9704"/>
                  </a:cubicBezTo>
                  <a:cubicBezTo>
                    <a:pt x="18589" y="8384"/>
                    <a:pt x="18451" y="7578"/>
                    <a:pt x="18211" y="6789"/>
                  </a:cubicBezTo>
                  <a:cubicBezTo>
                    <a:pt x="17251" y="3532"/>
                    <a:pt x="14902" y="1680"/>
                    <a:pt x="11970" y="1680"/>
                  </a:cubicBezTo>
                  <a:cubicBezTo>
                    <a:pt x="11456" y="1680"/>
                    <a:pt x="10925" y="1732"/>
                    <a:pt x="10393" y="1852"/>
                  </a:cubicBezTo>
                  <a:cubicBezTo>
                    <a:pt x="7667" y="2435"/>
                    <a:pt x="6107" y="4955"/>
                    <a:pt x="6690" y="8830"/>
                  </a:cubicBezTo>
                  <a:lnTo>
                    <a:pt x="6742" y="9190"/>
                  </a:lnTo>
                  <a:cubicBezTo>
                    <a:pt x="5884" y="9001"/>
                    <a:pt x="5095" y="8727"/>
                    <a:pt x="4307" y="8452"/>
                  </a:cubicBezTo>
                  <a:cubicBezTo>
                    <a:pt x="3724" y="8247"/>
                    <a:pt x="3192" y="8161"/>
                    <a:pt x="2712" y="8161"/>
                  </a:cubicBezTo>
                  <a:cubicBezTo>
                    <a:pt x="963" y="8161"/>
                    <a:pt x="-65" y="9430"/>
                    <a:pt x="3" y="11607"/>
                  </a:cubicBezTo>
                  <a:cubicBezTo>
                    <a:pt x="72" y="14693"/>
                    <a:pt x="1547" y="17625"/>
                    <a:pt x="3415" y="19425"/>
                  </a:cubicBezTo>
                  <a:cubicBezTo>
                    <a:pt x="3792" y="19785"/>
                    <a:pt x="4204" y="19940"/>
                    <a:pt x="4632" y="19940"/>
                  </a:cubicBezTo>
                  <a:cubicBezTo>
                    <a:pt x="5456" y="19940"/>
                    <a:pt x="6347" y="19408"/>
                    <a:pt x="7238" y="18808"/>
                  </a:cubicBezTo>
                  <a:lnTo>
                    <a:pt x="7221" y="18928"/>
                  </a:lnTo>
                  <a:cubicBezTo>
                    <a:pt x="6878" y="21363"/>
                    <a:pt x="8319" y="22906"/>
                    <a:pt x="10273" y="22906"/>
                  </a:cubicBezTo>
                  <a:cubicBezTo>
                    <a:pt x="10822" y="22906"/>
                    <a:pt x="11405" y="22786"/>
                    <a:pt x="11988" y="22546"/>
                  </a:cubicBezTo>
                  <a:cubicBezTo>
                    <a:pt x="14337" y="21568"/>
                    <a:pt x="15691" y="19854"/>
                    <a:pt x="14405" y="17076"/>
                  </a:cubicBezTo>
                  <a:cubicBezTo>
                    <a:pt x="13325" y="14745"/>
                    <a:pt x="14748" y="13562"/>
                    <a:pt x="16120" y="12224"/>
                  </a:cubicBezTo>
                  <a:cubicBezTo>
                    <a:pt x="16771" y="11590"/>
                    <a:pt x="17354" y="11333"/>
                    <a:pt x="17937" y="11333"/>
                  </a:cubicBezTo>
                  <a:cubicBezTo>
                    <a:pt x="18692" y="11333"/>
                    <a:pt x="19429" y="11761"/>
                    <a:pt x="20337" y="12361"/>
                  </a:cubicBezTo>
                  <a:cubicBezTo>
                    <a:pt x="20920" y="12756"/>
                    <a:pt x="21726" y="12927"/>
                    <a:pt x="22635" y="12927"/>
                  </a:cubicBezTo>
                  <a:cubicBezTo>
                    <a:pt x="25241" y="12927"/>
                    <a:pt x="28670" y="11470"/>
                    <a:pt x="30110" y="9395"/>
                  </a:cubicBezTo>
                  <a:cubicBezTo>
                    <a:pt x="31842" y="6909"/>
                    <a:pt x="29236" y="5263"/>
                    <a:pt x="28275" y="3343"/>
                  </a:cubicBezTo>
                  <a:cubicBezTo>
                    <a:pt x="27898" y="2589"/>
                    <a:pt x="27504" y="1817"/>
                    <a:pt x="26938" y="1217"/>
                  </a:cubicBezTo>
                  <a:cubicBezTo>
                    <a:pt x="26149" y="377"/>
                    <a:pt x="25412" y="0"/>
                    <a:pt x="246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D3B2C48A-1CAA-D5A3-C05D-C596329154F8}"/>
                </a:ext>
              </a:extLst>
            </p:cNvPr>
            <p:cNvSpPr/>
            <p:nvPr/>
          </p:nvSpPr>
          <p:spPr>
            <a:xfrm>
              <a:off x="4973785" y="3200954"/>
              <a:ext cx="13086" cy="12515"/>
            </a:xfrm>
            <a:custGeom>
              <a:avLst/>
              <a:gdLst>
                <a:gd name="connsiteX0" fmla="*/ 8837 w 13086"/>
                <a:gd name="connsiteY0" fmla="*/ 0 h 12515"/>
                <a:gd name="connsiteX1" fmla="*/ 76 w 13086"/>
                <a:gd name="connsiteY1" fmla="*/ 6550 h 12515"/>
                <a:gd name="connsiteX2" fmla="*/ 5631 w 13086"/>
                <a:gd name="connsiteY2" fmla="*/ 12207 h 12515"/>
                <a:gd name="connsiteX3" fmla="*/ 7843 w 13086"/>
                <a:gd name="connsiteY3" fmla="*/ 12516 h 12515"/>
                <a:gd name="connsiteX4" fmla="*/ 12901 w 13086"/>
                <a:gd name="connsiteY4" fmla="*/ 8521 h 12515"/>
                <a:gd name="connsiteX5" fmla="*/ 9197 w 13086"/>
                <a:gd name="connsiteY5" fmla="*/ 34 h 12515"/>
                <a:gd name="connsiteX6" fmla="*/ 8837 w 13086"/>
                <a:gd name="connsiteY6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86" h="12515">
                  <a:moveTo>
                    <a:pt x="8837" y="0"/>
                  </a:moveTo>
                  <a:cubicBezTo>
                    <a:pt x="6197" y="0"/>
                    <a:pt x="659" y="4046"/>
                    <a:pt x="76" y="6550"/>
                  </a:cubicBezTo>
                  <a:cubicBezTo>
                    <a:pt x="-455" y="8847"/>
                    <a:pt x="1842" y="11196"/>
                    <a:pt x="5631" y="12207"/>
                  </a:cubicBezTo>
                  <a:cubicBezTo>
                    <a:pt x="6420" y="12413"/>
                    <a:pt x="7157" y="12516"/>
                    <a:pt x="7843" y="12516"/>
                  </a:cubicBezTo>
                  <a:cubicBezTo>
                    <a:pt x="10449" y="12516"/>
                    <a:pt x="12335" y="11093"/>
                    <a:pt x="12901" y="8521"/>
                  </a:cubicBezTo>
                  <a:cubicBezTo>
                    <a:pt x="13707" y="4903"/>
                    <a:pt x="11786" y="480"/>
                    <a:pt x="9197" y="34"/>
                  </a:cubicBezTo>
                  <a:cubicBezTo>
                    <a:pt x="9094" y="17"/>
                    <a:pt x="8975" y="0"/>
                    <a:pt x="88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2F2A33B1-1773-3CC4-A971-907EE2FF246F}"/>
                </a:ext>
              </a:extLst>
            </p:cNvPr>
            <p:cNvSpPr/>
            <p:nvPr/>
          </p:nvSpPr>
          <p:spPr>
            <a:xfrm>
              <a:off x="4960016" y="3220842"/>
              <a:ext cx="6658" cy="8023"/>
            </a:xfrm>
            <a:custGeom>
              <a:avLst/>
              <a:gdLst>
                <a:gd name="connsiteX0" fmla="*/ 4552 w 6658"/>
                <a:gd name="connsiteY0" fmla="*/ 0 h 8023"/>
                <a:gd name="connsiteX1" fmla="*/ 335 w 6658"/>
                <a:gd name="connsiteY1" fmla="*/ 2332 h 8023"/>
                <a:gd name="connsiteX2" fmla="*/ 2101 w 6658"/>
                <a:gd name="connsiteY2" fmla="*/ 7664 h 8023"/>
                <a:gd name="connsiteX3" fmla="*/ 3592 w 6658"/>
                <a:gd name="connsiteY3" fmla="*/ 8024 h 8023"/>
                <a:gd name="connsiteX4" fmla="*/ 6404 w 6658"/>
                <a:gd name="connsiteY4" fmla="*/ 5675 h 8023"/>
                <a:gd name="connsiteX5" fmla="*/ 4912 w 6658"/>
                <a:gd name="connsiteY5" fmla="*/ 51 h 8023"/>
                <a:gd name="connsiteX6" fmla="*/ 4552 w 6658"/>
                <a:gd name="connsiteY6" fmla="*/ 0 h 8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" h="8023">
                  <a:moveTo>
                    <a:pt x="4552" y="0"/>
                  </a:moveTo>
                  <a:cubicBezTo>
                    <a:pt x="3387" y="0"/>
                    <a:pt x="832" y="1337"/>
                    <a:pt x="335" y="2332"/>
                  </a:cubicBezTo>
                  <a:cubicBezTo>
                    <a:pt x="-540" y="4063"/>
                    <a:pt x="386" y="6858"/>
                    <a:pt x="2101" y="7664"/>
                  </a:cubicBezTo>
                  <a:cubicBezTo>
                    <a:pt x="2615" y="7904"/>
                    <a:pt x="3129" y="8024"/>
                    <a:pt x="3592" y="8024"/>
                  </a:cubicBezTo>
                  <a:cubicBezTo>
                    <a:pt x="4810" y="8024"/>
                    <a:pt x="5804" y="7201"/>
                    <a:pt x="6404" y="5675"/>
                  </a:cubicBezTo>
                  <a:cubicBezTo>
                    <a:pt x="7107" y="3875"/>
                    <a:pt x="6267" y="703"/>
                    <a:pt x="4912" y="51"/>
                  </a:cubicBezTo>
                  <a:cubicBezTo>
                    <a:pt x="4827" y="17"/>
                    <a:pt x="4707" y="0"/>
                    <a:pt x="45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29FE2FCE-88FE-2C7F-2448-6AF6C4D52341}"/>
                </a:ext>
              </a:extLst>
            </p:cNvPr>
            <p:cNvSpPr/>
            <p:nvPr/>
          </p:nvSpPr>
          <p:spPr>
            <a:xfrm>
              <a:off x="4968285" y="3252303"/>
              <a:ext cx="32331" cy="45005"/>
            </a:xfrm>
            <a:custGeom>
              <a:avLst/>
              <a:gdLst>
                <a:gd name="connsiteX0" fmla="*/ 26716 w 32331"/>
                <a:gd name="connsiteY0" fmla="*/ 0 h 45005"/>
                <a:gd name="connsiteX1" fmla="*/ 24127 w 32331"/>
                <a:gd name="connsiteY1" fmla="*/ 120 h 45005"/>
                <a:gd name="connsiteX2" fmla="*/ 20767 w 32331"/>
                <a:gd name="connsiteY2" fmla="*/ 3583 h 45005"/>
                <a:gd name="connsiteX3" fmla="*/ 17801 w 32331"/>
                <a:gd name="connsiteY3" fmla="*/ 8110 h 45005"/>
                <a:gd name="connsiteX4" fmla="*/ 16326 w 32331"/>
                <a:gd name="connsiteY4" fmla="*/ 9944 h 45005"/>
                <a:gd name="connsiteX5" fmla="*/ 15298 w 32331"/>
                <a:gd name="connsiteY5" fmla="*/ 11556 h 45005"/>
                <a:gd name="connsiteX6" fmla="*/ 14046 w 32331"/>
                <a:gd name="connsiteY6" fmla="*/ 10579 h 45005"/>
                <a:gd name="connsiteX7" fmla="*/ 11560 w 32331"/>
                <a:gd name="connsiteY7" fmla="*/ 8435 h 45005"/>
                <a:gd name="connsiteX8" fmla="*/ 8508 w 32331"/>
                <a:gd name="connsiteY8" fmla="*/ 9550 h 45005"/>
                <a:gd name="connsiteX9" fmla="*/ 4548 w 32331"/>
                <a:gd name="connsiteY9" fmla="*/ 18122 h 45005"/>
                <a:gd name="connsiteX10" fmla="*/ 5405 w 32331"/>
                <a:gd name="connsiteY10" fmla="*/ 24723 h 45005"/>
                <a:gd name="connsiteX11" fmla="*/ 8576 w 32331"/>
                <a:gd name="connsiteY11" fmla="*/ 28529 h 45005"/>
                <a:gd name="connsiteX12" fmla="*/ 11474 w 32331"/>
                <a:gd name="connsiteY12" fmla="*/ 27466 h 45005"/>
                <a:gd name="connsiteX13" fmla="*/ 12931 w 32331"/>
                <a:gd name="connsiteY13" fmla="*/ 25923 h 45005"/>
                <a:gd name="connsiteX14" fmla="*/ 13635 w 32331"/>
                <a:gd name="connsiteY14" fmla="*/ 26301 h 45005"/>
                <a:gd name="connsiteX15" fmla="*/ 13257 w 32331"/>
                <a:gd name="connsiteY15" fmla="*/ 29181 h 45005"/>
                <a:gd name="connsiteX16" fmla="*/ 11594 w 32331"/>
                <a:gd name="connsiteY16" fmla="*/ 32816 h 45005"/>
                <a:gd name="connsiteX17" fmla="*/ 8988 w 32331"/>
                <a:gd name="connsiteY17" fmla="*/ 32113 h 45005"/>
                <a:gd name="connsiteX18" fmla="*/ 8131 w 32331"/>
                <a:gd name="connsiteY18" fmla="*/ 32901 h 45005"/>
                <a:gd name="connsiteX19" fmla="*/ 6965 w 32331"/>
                <a:gd name="connsiteY19" fmla="*/ 35319 h 45005"/>
                <a:gd name="connsiteX20" fmla="*/ 5919 w 32331"/>
                <a:gd name="connsiteY20" fmla="*/ 34873 h 45005"/>
                <a:gd name="connsiteX21" fmla="*/ 3947 w 32331"/>
                <a:gd name="connsiteY21" fmla="*/ 34084 h 45005"/>
                <a:gd name="connsiteX22" fmla="*/ 1084 w 32331"/>
                <a:gd name="connsiteY22" fmla="*/ 36570 h 45005"/>
                <a:gd name="connsiteX23" fmla="*/ 1496 w 32331"/>
                <a:gd name="connsiteY23" fmla="*/ 45006 h 45005"/>
                <a:gd name="connsiteX24" fmla="*/ 20030 w 32331"/>
                <a:gd name="connsiteY24" fmla="*/ 28238 h 45005"/>
                <a:gd name="connsiteX25" fmla="*/ 21624 w 32331"/>
                <a:gd name="connsiteY25" fmla="*/ 20608 h 45005"/>
                <a:gd name="connsiteX26" fmla="*/ 21452 w 32331"/>
                <a:gd name="connsiteY26" fmla="*/ 16751 h 45005"/>
                <a:gd name="connsiteX27" fmla="*/ 24402 w 32331"/>
                <a:gd name="connsiteY27" fmla="*/ 11710 h 45005"/>
                <a:gd name="connsiteX28" fmla="*/ 31602 w 32331"/>
                <a:gd name="connsiteY28" fmla="*/ 5144 h 45005"/>
                <a:gd name="connsiteX29" fmla="*/ 30625 w 32331"/>
                <a:gd name="connsiteY29" fmla="*/ 960 h 45005"/>
                <a:gd name="connsiteX30" fmla="*/ 26716 w 32331"/>
                <a:gd name="connsiteY30" fmla="*/ 0 h 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2331" h="45005">
                  <a:moveTo>
                    <a:pt x="26716" y="0"/>
                  </a:moveTo>
                  <a:cubicBezTo>
                    <a:pt x="25859" y="0"/>
                    <a:pt x="24984" y="69"/>
                    <a:pt x="24127" y="120"/>
                  </a:cubicBezTo>
                  <a:cubicBezTo>
                    <a:pt x="21881" y="240"/>
                    <a:pt x="20561" y="1200"/>
                    <a:pt x="20767" y="3583"/>
                  </a:cubicBezTo>
                  <a:cubicBezTo>
                    <a:pt x="21007" y="6104"/>
                    <a:pt x="20407" y="7698"/>
                    <a:pt x="17801" y="8110"/>
                  </a:cubicBezTo>
                  <a:cubicBezTo>
                    <a:pt x="16978" y="8247"/>
                    <a:pt x="16412" y="9035"/>
                    <a:pt x="16326" y="9944"/>
                  </a:cubicBezTo>
                  <a:cubicBezTo>
                    <a:pt x="16206" y="11144"/>
                    <a:pt x="15761" y="11556"/>
                    <a:pt x="15298" y="11556"/>
                  </a:cubicBezTo>
                  <a:cubicBezTo>
                    <a:pt x="14800" y="11556"/>
                    <a:pt x="14269" y="11093"/>
                    <a:pt x="14046" y="10579"/>
                  </a:cubicBezTo>
                  <a:cubicBezTo>
                    <a:pt x="13326" y="8967"/>
                    <a:pt x="12486" y="8435"/>
                    <a:pt x="11560" y="8435"/>
                  </a:cubicBezTo>
                  <a:cubicBezTo>
                    <a:pt x="10566" y="8435"/>
                    <a:pt x="9520" y="9053"/>
                    <a:pt x="8508" y="9550"/>
                  </a:cubicBezTo>
                  <a:cubicBezTo>
                    <a:pt x="6039" y="10767"/>
                    <a:pt x="3587" y="15465"/>
                    <a:pt x="4548" y="18122"/>
                  </a:cubicBezTo>
                  <a:cubicBezTo>
                    <a:pt x="5371" y="20385"/>
                    <a:pt x="5130" y="22529"/>
                    <a:pt x="5405" y="24723"/>
                  </a:cubicBezTo>
                  <a:cubicBezTo>
                    <a:pt x="5713" y="27209"/>
                    <a:pt x="6913" y="28529"/>
                    <a:pt x="8576" y="28529"/>
                  </a:cubicBezTo>
                  <a:cubicBezTo>
                    <a:pt x="9434" y="28529"/>
                    <a:pt x="10411" y="28186"/>
                    <a:pt x="11474" y="27466"/>
                  </a:cubicBezTo>
                  <a:cubicBezTo>
                    <a:pt x="12023" y="27106"/>
                    <a:pt x="12280" y="25923"/>
                    <a:pt x="12931" y="25923"/>
                  </a:cubicBezTo>
                  <a:cubicBezTo>
                    <a:pt x="13120" y="25923"/>
                    <a:pt x="13360" y="26026"/>
                    <a:pt x="13635" y="26301"/>
                  </a:cubicBezTo>
                  <a:cubicBezTo>
                    <a:pt x="14509" y="27124"/>
                    <a:pt x="13703" y="28238"/>
                    <a:pt x="13257" y="29181"/>
                  </a:cubicBezTo>
                  <a:cubicBezTo>
                    <a:pt x="12692" y="30381"/>
                    <a:pt x="12126" y="31581"/>
                    <a:pt x="11594" y="32816"/>
                  </a:cubicBezTo>
                  <a:cubicBezTo>
                    <a:pt x="10823" y="32644"/>
                    <a:pt x="9743" y="32113"/>
                    <a:pt x="8988" y="32113"/>
                  </a:cubicBezTo>
                  <a:cubicBezTo>
                    <a:pt x="8543" y="32113"/>
                    <a:pt x="8199" y="32301"/>
                    <a:pt x="8131" y="32901"/>
                  </a:cubicBezTo>
                  <a:cubicBezTo>
                    <a:pt x="7942" y="34359"/>
                    <a:pt x="7685" y="35319"/>
                    <a:pt x="6965" y="35319"/>
                  </a:cubicBezTo>
                  <a:cubicBezTo>
                    <a:pt x="6691" y="35319"/>
                    <a:pt x="6348" y="35182"/>
                    <a:pt x="5919" y="34873"/>
                  </a:cubicBezTo>
                  <a:cubicBezTo>
                    <a:pt x="5147" y="34307"/>
                    <a:pt x="4496" y="34084"/>
                    <a:pt x="3947" y="34084"/>
                  </a:cubicBezTo>
                  <a:cubicBezTo>
                    <a:pt x="2644" y="34084"/>
                    <a:pt x="1890" y="35387"/>
                    <a:pt x="1084" y="36570"/>
                  </a:cubicBezTo>
                  <a:cubicBezTo>
                    <a:pt x="-596" y="39074"/>
                    <a:pt x="-219" y="42605"/>
                    <a:pt x="1496" y="45006"/>
                  </a:cubicBezTo>
                  <a:cubicBezTo>
                    <a:pt x="7754" y="39262"/>
                    <a:pt x="13926" y="33673"/>
                    <a:pt x="20030" y="28238"/>
                  </a:cubicBezTo>
                  <a:cubicBezTo>
                    <a:pt x="19344" y="25701"/>
                    <a:pt x="19429" y="23180"/>
                    <a:pt x="21624" y="20608"/>
                  </a:cubicBezTo>
                  <a:cubicBezTo>
                    <a:pt x="21573" y="19271"/>
                    <a:pt x="21727" y="17968"/>
                    <a:pt x="21452" y="16751"/>
                  </a:cubicBezTo>
                  <a:cubicBezTo>
                    <a:pt x="20818" y="13956"/>
                    <a:pt x="21521" y="12413"/>
                    <a:pt x="24402" y="11710"/>
                  </a:cubicBezTo>
                  <a:cubicBezTo>
                    <a:pt x="27762" y="10870"/>
                    <a:pt x="29305" y="7475"/>
                    <a:pt x="31602" y="5144"/>
                  </a:cubicBezTo>
                  <a:cubicBezTo>
                    <a:pt x="33025" y="3703"/>
                    <a:pt x="32185" y="1937"/>
                    <a:pt x="30625" y="960"/>
                  </a:cubicBezTo>
                  <a:cubicBezTo>
                    <a:pt x="29408" y="189"/>
                    <a:pt x="28071" y="0"/>
                    <a:pt x="2671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BE1C12F9-DCE9-164E-2974-53F9365D8567}"/>
                </a:ext>
              </a:extLst>
            </p:cNvPr>
            <p:cNvSpPr/>
            <p:nvPr/>
          </p:nvSpPr>
          <p:spPr>
            <a:xfrm>
              <a:off x="4669297" y="3512838"/>
              <a:ext cx="26468" cy="20728"/>
            </a:xfrm>
            <a:custGeom>
              <a:avLst/>
              <a:gdLst>
                <a:gd name="connsiteX0" fmla="*/ 17642 w 26468"/>
                <a:gd name="connsiteY0" fmla="*/ 0 h 20728"/>
                <a:gd name="connsiteX1" fmla="*/ 10081 w 26468"/>
                <a:gd name="connsiteY1" fmla="*/ 3446 h 20728"/>
                <a:gd name="connsiteX2" fmla="*/ 6498 w 26468"/>
                <a:gd name="connsiteY2" fmla="*/ 10373 h 20728"/>
                <a:gd name="connsiteX3" fmla="*/ 1697 w 26468"/>
                <a:gd name="connsiteY3" fmla="*/ 12499 h 20728"/>
                <a:gd name="connsiteX4" fmla="*/ 0 w 26468"/>
                <a:gd name="connsiteY4" fmla="*/ 14831 h 20728"/>
                <a:gd name="connsiteX5" fmla="*/ 4646 w 26468"/>
                <a:gd name="connsiteY5" fmla="*/ 20523 h 20728"/>
                <a:gd name="connsiteX6" fmla="*/ 6584 w 26468"/>
                <a:gd name="connsiteY6" fmla="*/ 20728 h 20728"/>
                <a:gd name="connsiteX7" fmla="*/ 11676 w 26468"/>
                <a:gd name="connsiteY7" fmla="*/ 18911 h 20728"/>
                <a:gd name="connsiteX8" fmla="*/ 14316 w 26468"/>
                <a:gd name="connsiteY8" fmla="*/ 19322 h 20728"/>
                <a:gd name="connsiteX9" fmla="*/ 14642 w 26468"/>
                <a:gd name="connsiteY9" fmla="*/ 19322 h 20728"/>
                <a:gd name="connsiteX10" fmla="*/ 16665 w 26468"/>
                <a:gd name="connsiteY10" fmla="*/ 20557 h 20728"/>
                <a:gd name="connsiteX11" fmla="*/ 17745 w 26468"/>
                <a:gd name="connsiteY11" fmla="*/ 20694 h 20728"/>
                <a:gd name="connsiteX12" fmla="*/ 25083 w 26468"/>
                <a:gd name="connsiteY12" fmla="*/ 15294 h 20728"/>
                <a:gd name="connsiteX13" fmla="*/ 24912 w 26468"/>
                <a:gd name="connsiteY13" fmla="*/ 11830 h 20728"/>
                <a:gd name="connsiteX14" fmla="*/ 25666 w 26468"/>
                <a:gd name="connsiteY14" fmla="*/ 4098 h 20728"/>
                <a:gd name="connsiteX15" fmla="*/ 17831 w 26468"/>
                <a:gd name="connsiteY15" fmla="*/ 0 h 20728"/>
                <a:gd name="connsiteX16" fmla="*/ 17642 w 26468"/>
                <a:gd name="connsiteY1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68" h="20728">
                  <a:moveTo>
                    <a:pt x="17642" y="0"/>
                  </a:moveTo>
                  <a:cubicBezTo>
                    <a:pt x="14659" y="0"/>
                    <a:pt x="11916" y="1337"/>
                    <a:pt x="10081" y="3446"/>
                  </a:cubicBezTo>
                  <a:cubicBezTo>
                    <a:pt x="8367" y="5418"/>
                    <a:pt x="6858" y="7732"/>
                    <a:pt x="6498" y="10373"/>
                  </a:cubicBezTo>
                  <a:cubicBezTo>
                    <a:pt x="4886" y="11042"/>
                    <a:pt x="3292" y="11779"/>
                    <a:pt x="1697" y="12499"/>
                  </a:cubicBezTo>
                  <a:cubicBezTo>
                    <a:pt x="806" y="12893"/>
                    <a:pt x="0" y="13545"/>
                    <a:pt x="0" y="14831"/>
                  </a:cubicBezTo>
                  <a:cubicBezTo>
                    <a:pt x="0" y="17488"/>
                    <a:pt x="1937" y="19906"/>
                    <a:pt x="4646" y="20523"/>
                  </a:cubicBezTo>
                  <a:cubicBezTo>
                    <a:pt x="5281" y="20660"/>
                    <a:pt x="5932" y="20728"/>
                    <a:pt x="6584" y="20728"/>
                  </a:cubicBezTo>
                  <a:cubicBezTo>
                    <a:pt x="8573" y="20728"/>
                    <a:pt x="10476" y="20060"/>
                    <a:pt x="11676" y="18911"/>
                  </a:cubicBezTo>
                  <a:cubicBezTo>
                    <a:pt x="12516" y="19186"/>
                    <a:pt x="13408" y="19322"/>
                    <a:pt x="14316" y="19322"/>
                  </a:cubicBezTo>
                  <a:cubicBezTo>
                    <a:pt x="14419" y="19322"/>
                    <a:pt x="14522" y="19322"/>
                    <a:pt x="14642" y="19322"/>
                  </a:cubicBezTo>
                  <a:cubicBezTo>
                    <a:pt x="15225" y="19906"/>
                    <a:pt x="15911" y="20351"/>
                    <a:pt x="16665" y="20557"/>
                  </a:cubicBezTo>
                  <a:cubicBezTo>
                    <a:pt x="17008" y="20643"/>
                    <a:pt x="17368" y="20694"/>
                    <a:pt x="17745" y="20694"/>
                  </a:cubicBezTo>
                  <a:cubicBezTo>
                    <a:pt x="20471" y="20694"/>
                    <a:pt x="23866" y="18414"/>
                    <a:pt x="25083" y="15294"/>
                  </a:cubicBezTo>
                  <a:cubicBezTo>
                    <a:pt x="25032" y="14351"/>
                    <a:pt x="25666" y="12824"/>
                    <a:pt x="24912" y="11830"/>
                  </a:cubicBezTo>
                  <a:cubicBezTo>
                    <a:pt x="26403" y="9498"/>
                    <a:pt x="27141" y="6858"/>
                    <a:pt x="25666" y="4098"/>
                  </a:cubicBezTo>
                  <a:cubicBezTo>
                    <a:pt x="24037" y="1046"/>
                    <a:pt x="21054" y="86"/>
                    <a:pt x="17831" y="0"/>
                  </a:cubicBezTo>
                  <a:cubicBezTo>
                    <a:pt x="17745" y="0"/>
                    <a:pt x="17694" y="0"/>
                    <a:pt x="176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61D4F215-BF73-B6F5-8E85-33D2351E9EAA}"/>
                </a:ext>
              </a:extLst>
            </p:cNvPr>
            <p:cNvSpPr/>
            <p:nvPr/>
          </p:nvSpPr>
          <p:spPr>
            <a:xfrm>
              <a:off x="4930282" y="3096506"/>
              <a:ext cx="19053" cy="19682"/>
            </a:xfrm>
            <a:custGeom>
              <a:avLst/>
              <a:gdLst>
                <a:gd name="connsiteX0" fmla="*/ 12582 w 19053"/>
                <a:gd name="connsiteY0" fmla="*/ 0 h 19682"/>
                <a:gd name="connsiteX1" fmla="*/ 9838 w 19053"/>
                <a:gd name="connsiteY1" fmla="*/ 395 h 19682"/>
                <a:gd name="connsiteX2" fmla="*/ 4215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90 w 19053"/>
                <a:gd name="connsiteY5" fmla="*/ 19683 h 19682"/>
                <a:gd name="connsiteX6" fmla="*/ 18051 w 19053"/>
                <a:gd name="connsiteY6" fmla="*/ 14711 h 19682"/>
                <a:gd name="connsiteX7" fmla="*/ 18514 w 19053"/>
                <a:gd name="connsiteY7" fmla="*/ 6121 h 19682"/>
                <a:gd name="connsiteX8" fmla="*/ 12582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82" y="0"/>
                  </a:moveTo>
                  <a:cubicBezTo>
                    <a:pt x="11759" y="0"/>
                    <a:pt x="10850" y="137"/>
                    <a:pt x="9838" y="395"/>
                  </a:cubicBezTo>
                  <a:cubicBezTo>
                    <a:pt x="7918" y="892"/>
                    <a:pt x="5998" y="1612"/>
                    <a:pt x="4215" y="2520"/>
                  </a:cubicBezTo>
                  <a:cubicBezTo>
                    <a:pt x="2398" y="3446"/>
                    <a:pt x="923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90" y="19683"/>
                  </a:cubicBezTo>
                  <a:cubicBezTo>
                    <a:pt x="13490" y="19683"/>
                    <a:pt x="16782" y="17728"/>
                    <a:pt x="18051" y="14711"/>
                  </a:cubicBezTo>
                  <a:cubicBezTo>
                    <a:pt x="19543" y="11487"/>
                    <a:pt x="19080" y="8744"/>
                    <a:pt x="18514" y="6121"/>
                  </a:cubicBezTo>
                  <a:cubicBezTo>
                    <a:pt x="17639" y="1955"/>
                    <a:pt x="15753" y="0"/>
                    <a:pt x="125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7A95A602-B7CF-379B-DEB7-E11782FFF1C6}"/>
                </a:ext>
              </a:extLst>
            </p:cNvPr>
            <p:cNvSpPr/>
            <p:nvPr/>
          </p:nvSpPr>
          <p:spPr>
            <a:xfrm>
              <a:off x="4896444" y="3269294"/>
              <a:ext cx="5051" cy="4372"/>
            </a:xfrm>
            <a:custGeom>
              <a:avLst/>
              <a:gdLst>
                <a:gd name="connsiteX0" fmla="*/ 3094 w 5051"/>
                <a:gd name="connsiteY0" fmla="*/ 0 h 4372"/>
                <a:gd name="connsiteX1" fmla="*/ 197 w 5051"/>
                <a:gd name="connsiteY1" fmla="*/ 1595 h 4372"/>
                <a:gd name="connsiteX2" fmla="*/ 1379 w 5051"/>
                <a:gd name="connsiteY2" fmla="*/ 3995 h 4372"/>
                <a:gd name="connsiteX3" fmla="*/ 2974 w 5051"/>
                <a:gd name="connsiteY3" fmla="*/ 4372 h 4372"/>
                <a:gd name="connsiteX4" fmla="*/ 4911 w 5051"/>
                <a:gd name="connsiteY4" fmla="*/ 2863 h 4372"/>
                <a:gd name="connsiteX5" fmla="*/ 3626 w 5051"/>
                <a:gd name="connsiteY5" fmla="*/ 17 h 4372"/>
                <a:gd name="connsiteX6" fmla="*/ 3094 w 5051"/>
                <a:gd name="connsiteY6" fmla="*/ 0 h 4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1" h="4372">
                  <a:moveTo>
                    <a:pt x="3094" y="0"/>
                  </a:moveTo>
                  <a:cubicBezTo>
                    <a:pt x="1979" y="0"/>
                    <a:pt x="848" y="394"/>
                    <a:pt x="197" y="1595"/>
                  </a:cubicBezTo>
                  <a:cubicBezTo>
                    <a:pt x="-369" y="2640"/>
                    <a:pt x="368" y="3583"/>
                    <a:pt x="1379" y="3995"/>
                  </a:cubicBezTo>
                  <a:cubicBezTo>
                    <a:pt x="1928" y="4218"/>
                    <a:pt x="2477" y="4372"/>
                    <a:pt x="2974" y="4372"/>
                  </a:cubicBezTo>
                  <a:cubicBezTo>
                    <a:pt x="3780" y="4372"/>
                    <a:pt x="4483" y="3978"/>
                    <a:pt x="4911" y="2863"/>
                  </a:cubicBezTo>
                  <a:cubicBezTo>
                    <a:pt x="5357" y="1732"/>
                    <a:pt x="4688" y="892"/>
                    <a:pt x="3626" y="17"/>
                  </a:cubicBezTo>
                  <a:cubicBezTo>
                    <a:pt x="3454" y="0"/>
                    <a:pt x="3282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C2274D62-45A3-D40D-3790-59133A96FE6B}"/>
                </a:ext>
              </a:extLst>
            </p:cNvPr>
            <p:cNvSpPr/>
            <p:nvPr/>
          </p:nvSpPr>
          <p:spPr>
            <a:xfrm>
              <a:off x="4889755" y="3177825"/>
              <a:ext cx="12786" cy="13458"/>
            </a:xfrm>
            <a:custGeom>
              <a:avLst/>
              <a:gdLst>
                <a:gd name="connsiteX0" fmla="*/ 6388 w 12786"/>
                <a:gd name="connsiteY0" fmla="*/ 0 h 13458"/>
                <a:gd name="connsiteX1" fmla="*/ 4896 w 12786"/>
                <a:gd name="connsiteY1" fmla="*/ 326 h 13458"/>
                <a:gd name="connsiteX2" fmla="*/ 61 w 12786"/>
                <a:gd name="connsiteY2" fmla="*/ 6412 h 13458"/>
                <a:gd name="connsiteX3" fmla="*/ 3181 w 12786"/>
                <a:gd name="connsiteY3" fmla="*/ 11316 h 13458"/>
                <a:gd name="connsiteX4" fmla="*/ 5736 w 12786"/>
                <a:gd name="connsiteY4" fmla="*/ 12739 h 13458"/>
                <a:gd name="connsiteX5" fmla="*/ 6216 w 12786"/>
                <a:gd name="connsiteY5" fmla="*/ 12705 h 13458"/>
                <a:gd name="connsiteX6" fmla="*/ 8016 w 12786"/>
                <a:gd name="connsiteY6" fmla="*/ 13082 h 13458"/>
                <a:gd name="connsiteX7" fmla="*/ 9765 w 12786"/>
                <a:gd name="connsiteY7" fmla="*/ 13459 h 13458"/>
                <a:gd name="connsiteX8" fmla="*/ 11548 w 12786"/>
                <a:gd name="connsiteY8" fmla="*/ 12550 h 13458"/>
                <a:gd name="connsiteX9" fmla="*/ 12406 w 12786"/>
                <a:gd name="connsiteY9" fmla="*/ 5898 h 13458"/>
                <a:gd name="connsiteX10" fmla="*/ 10348 w 12786"/>
                <a:gd name="connsiteY10" fmla="*/ 2092 h 13458"/>
                <a:gd name="connsiteX11" fmla="*/ 6388 w 12786"/>
                <a:gd name="connsiteY11" fmla="*/ 0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6" h="13458">
                  <a:moveTo>
                    <a:pt x="6388" y="0"/>
                  </a:moveTo>
                  <a:cubicBezTo>
                    <a:pt x="5908" y="0"/>
                    <a:pt x="5393" y="103"/>
                    <a:pt x="4896" y="326"/>
                  </a:cubicBezTo>
                  <a:cubicBezTo>
                    <a:pt x="2393" y="1406"/>
                    <a:pt x="524" y="3429"/>
                    <a:pt x="61" y="6412"/>
                  </a:cubicBezTo>
                  <a:cubicBezTo>
                    <a:pt x="-351" y="9001"/>
                    <a:pt x="1381" y="10218"/>
                    <a:pt x="3181" y="11316"/>
                  </a:cubicBezTo>
                  <a:cubicBezTo>
                    <a:pt x="4056" y="11830"/>
                    <a:pt x="4947" y="12310"/>
                    <a:pt x="5736" y="12739"/>
                  </a:cubicBezTo>
                  <a:cubicBezTo>
                    <a:pt x="5890" y="12705"/>
                    <a:pt x="6062" y="12705"/>
                    <a:pt x="6216" y="12705"/>
                  </a:cubicBezTo>
                  <a:cubicBezTo>
                    <a:pt x="6834" y="12705"/>
                    <a:pt x="7433" y="12893"/>
                    <a:pt x="8016" y="13082"/>
                  </a:cubicBezTo>
                  <a:cubicBezTo>
                    <a:pt x="8617" y="13270"/>
                    <a:pt x="9199" y="13459"/>
                    <a:pt x="9765" y="13459"/>
                  </a:cubicBezTo>
                  <a:cubicBezTo>
                    <a:pt x="10382" y="13459"/>
                    <a:pt x="10982" y="13236"/>
                    <a:pt x="11548" y="12550"/>
                  </a:cubicBezTo>
                  <a:cubicBezTo>
                    <a:pt x="13211" y="10579"/>
                    <a:pt x="12869" y="8230"/>
                    <a:pt x="12406" y="5898"/>
                  </a:cubicBezTo>
                  <a:cubicBezTo>
                    <a:pt x="12114" y="4389"/>
                    <a:pt x="11394" y="3172"/>
                    <a:pt x="10348" y="2092"/>
                  </a:cubicBezTo>
                  <a:cubicBezTo>
                    <a:pt x="9182" y="909"/>
                    <a:pt x="7845" y="0"/>
                    <a:pt x="63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4E6BEA54-C986-1416-65CC-FA879C88F41F}"/>
                </a:ext>
              </a:extLst>
            </p:cNvPr>
            <p:cNvSpPr/>
            <p:nvPr/>
          </p:nvSpPr>
          <p:spPr>
            <a:xfrm>
              <a:off x="4907393" y="3130059"/>
              <a:ext cx="6910" cy="7389"/>
            </a:xfrm>
            <a:custGeom>
              <a:avLst/>
              <a:gdLst>
                <a:gd name="connsiteX0" fmla="*/ 2843 w 6910"/>
                <a:gd name="connsiteY0" fmla="*/ 0 h 7389"/>
                <a:gd name="connsiteX1" fmla="*/ 117 w 6910"/>
                <a:gd name="connsiteY1" fmla="*/ 2349 h 7389"/>
                <a:gd name="connsiteX2" fmla="*/ 2140 w 6910"/>
                <a:gd name="connsiteY2" fmla="*/ 7115 h 7389"/>
                <a:gd name="connsiteX3" fmla="*/ 3889 w 6910"/>
                <a:gd name="connsiteY3" fmla="*/ 7389 h 7389"/>
                <a:gd name="connsiteX4" fmla="*/ 6872 w 6910"/>
                <a:gd name="connsiteY4" fmla="*/ 4852 h 7389"/>
                <a:gd name="connsiteX5" fmla="*/ 3735 w 6910"/>
                <a:gd name="connsiteY5" fmla="*/ 137 h 7389"/>
                <a:gd name="connsiteX6" fmla="*/ 2843 w 6910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0" h="7389">
                  <a:moveTo>
                    <a:pt x="2843" y="0"/>
                  </a:moveTo>
                  <a:cubicBezTo>
                    <a:pt x="1471" y="0"/>
                    <a:pt x="580" y="909"/>
                    <a:pt x="117" y="2349"/>
                  </a:cubicBezTo>
                  <a:cubicBezTo>
                    <a:pt x="-346" y="4475"/>
                    <a:pt x="614" y="6669"/>
                    <a:pt x="2140" y="7115"/>
                  </a:cubicBezTo>
                  <a:cubicBezTo>
                    <a:pt x="2774" y="7304"/>
                    <a:pt x="3358" y="7389"/>
                    <a:pt x="3889" y="7389"/>
                  </a:cubicBezTo>
                  <a:cubicBezTo>
                    <a:pt x="5552" y="7389"/>
                    <a:pt x="6649" y="6498"/>
                    <a:pt x="6872" y="4852"/>
                  </a:cubicBezTo>
                  <a:cubicBezTo>
                    <a:pt x="7164" y="2829"/>
                    <a:pt x="5758" y="617"/>
                    <a:pt x="3735" y="137"/>
                  </a:cubicBezTo>
                  <a:cubicBezTo>
                    <a:pt x="3426" y="34"/>
                    <a:pt x="3134" y="0"/>
                    <a:pt x="28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13EA4E7C-7572-FBCE-9440-6C8DBDF67A03}"/>
                </a:ext>
              </a:extLst>
            </p:cNvPr>
            <p:cNvSpPr/>
            <p:nvPr/>
          </p:nvSpPr>
          <p:spPr>
            <a:xfrm>
              <a:off x="4906897" y="3156205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7 w 9640"/>
                <a:gd name="connsiteY3" fmla="*/ 10887 h 10887"/>
                <a:gd name="connsiteX4" fmla="*/ 9340 w 9640"/>
                <a:gd name="connsiteY4" fmla="*/ 6944 h 10887"/>
                <a:gd name="connsiteX5" fmla="*/ 5517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1" y="0"/>
                    <a:pt x="973" y="1371"/>
                    <a:pt x="150" y="3909"/>
                  </a:cubicBezTo>
                  <a:cubicBezTo>
                    <a:pt x="-536" y="6035"/>
                    <a:pt x="1248" y="10218"/>
                    <a:pt x="3065" y="10784"/>
                  </a:cubicBezTo>
                  <a:cubicBezTo>
                    <a:pt x="3305" y="10853"/>
                    <a:pt x="3562" y="10887"/>
                    <a:pt x="3837" y="10887"/>
                  </a:cubicBezTo>
                  <a:cubicBezTo>
                    <a:pt x="5860" y="10887"/>
                    <a:pt x="8654" y="8984"/>
                    <a:pt x="9340" y="6944"/>
                  </a:cubicBezTo>
                  <a:cubicBezTo>
                    <a:pt x="10335" y="3995"/>
                    <a:pt x="8808" y="1303"/>
                    <a:pt x="5517" y="223"/>
                  </a:cubicBezTo>
                  <a:cubicBezTo>
                    <a:pt x="5071" y="86"/>
                    <a:pt x="4642" y="0"/>
                    <a:pt x="4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3CB78280-6600-6E3D-0E8F-6815F2AAABD9}"/>
                </a:ext>
              </a:extLst>
            </p:cNvPr>
            <p:cNvSpPr/>
            <p:nvPr/>
          </p:nvSpPr>
          <p:spPr>
            <a:xfrm>
              <a:off x="4884440" y="3292062"/>
              <a:ext cx="18080" cy="21277"/>
            </a:xfrm>
            <a:custGeom>
              <a:avLst/>
              <a:gdLst>
                <a:gd name="connsiteX0" fmla="*/ 12611 w 18080"/>
                <a:gd name="connsiteY0" fmla="*/ 0 h 21277"/>
                <a:gd name="connsiteX1" fmla="*/ 10176 w 18080"/>
                <a:gd name="connsiteY1" fmla="*/ 292 h 21277"/>
                <a:gd name="connsiteX2" fmla="*/ 4467 w 18080"/>
                <a:gd name="connsiteY2" fmla="*/ 2195 h 21277"/>
                <a:gd name="connsiteX3" fmla="*/ 370 w 18080"/>
                <a:gd name="connsiteY3" fmla="*/ 6601 h 21277"/>
                <a:gd name="connsiteX4" fmla="*/ 5788 w 18080"/>
                <a:gd name="connsiteY4" fmla="*/ 18740 h 21277"/>
                <a:gd name="connsiteX5" fmla="*/ 9336 w 18080"/>
                <a:gd name="connsiteY5" fmla="*/ 19614 h 21277"/>
                <a:gd name="connsiteX6" fmla="*/ 10279 w 18080"/>
                <a:gd name="connsiteY6" fmla="*/ 21277 h 21277"/>
                <a:gd name="connsiteX7" fmla="*/ 18081 w 18080"/>
                <a:gd name="connsiteY7" fmla="*/ 4132 h 21277"/>
                <a:gd name="connsiteX8" fmla="*/ 12611 w 18080"/>
                <a:gd name="connsiteY8" fmla="*/ 0 h 21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80" h="21277">
                  <a:moveTo>
                    <a:pt x="12611" y="0"/>
                  </a:moveTo>
                  <a:cubicBezTo>
                    <a:pt x="11874" y="0"/>
                    <a:pt x="11068" y="103"/>
                    <a:pt x="10176" y="292"/>
                  </a:cubicBezTo>
                  <a:cubicBezTo>
                    <a:pt x="8222" y="703"/>
                    <a:pt x="6285" y="1355"/>
                    <a:pt x="4467" y="2195"/>
                  </a:cubicBezTo>
                  <a:cubicBezTo>
                    <a:pt x="2616" y="3052"/>
                    <a:pt x="1073" y="4509"/>
                    <a:pt x="370" y="6601"/>
                  </a:cubicBezTo>
                  <a:cubicBezTo>
                    <a:pt x="-1036" y="10801"/>
                    <a:pt x="1741" y="16905"/>
                    <a:pt x="5788" y="18740"/>
                  </a:cubicBezTo>
                  <a:cubicBezTo>
                    <a:pt x="6953" y="19271"/>
                    <a:pt x="8153" y="19545"/>
                    <a:pt x="9336" y="19614"/>
                  </a:cubicBezTo>
                  <a:cubicBezTo>
                    <a:pt x="9611" y="20197"/>
                    <a:pt x="9937" y="20763"/>
                    <a:pt x="10279" y="21277"/>
                  </a:cubicBezTo>
                  <a:cubicBezTo>
                    <a:pt x="12817" y="15533"/>
                    <a:pt x="15423" y="9807"/>
                    <a:pt x="18081" y="4132"/>
                  </a:cubicBezTo>
                  <a:cubicBezTo>
                    <a:pt x="17120" y="1320"/>
                    <a:pt x="15337" y="0"/>
                    <a:pt x="126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80427D3D-F3CB-E46D-BB23-7222282F5889}"/>
                </a:ext>
              </a:extLst>
            </p:cNvPr>
            <p:cNvSpPr/>
            <p:nvPr/>
          </p:nvSpPr>
          <p:spPr>
            <a:xfrm>
              <a:off x="4892569" y="3296177"/>
              <a:ext cx="24453" cy="50440"/>
            </a:xfrm>
            <a:custGeom>
              <a:avLst/>
              <a:gdLst>
                <a:gd name="connsiteX0" fmla="*/ 9969 w 24453"/>
                <a:gd name="connsiteY0" fmla="*/ 0 h 50440"/>
                <a:gd name="connsiteX1" fmla="*/ 2168 w 24453"/>
                <a:gd name="connsiteY1" fmla="*/ 17145 h 50440"/>
                <a:gd name="connsiteX2" fmla="*/ 6094 w 24453"/>
                <a:gd name="connsiteY2" fmla="*/ 20900 h 50440"/>
                <a:gd name="connsiteX3" fmla="*/ 6386 w 24453"/>
                <a:gd name="connsiteY3" fmla="*/ 21448 h 50440"/>
                <a:gd name="connsiteX4" fmla="*/ 6557 w 24453"/>
                <a:gd name="connsiteY4" fmla="*/ 24363 h 50440"/>
                <a:gd name="connsiteX5" fmla="*/ 7929 w 24453"/>
                <a:gd name="connsiteY5" fmla="*/ 24534 h 50440"/>
                <a:gd name="connsiteX6" fmla="*/ 6780 w 24453"/>
                <a:gd name="connsiteY6" fmla="*/ 28632 h 50440"/>
                <a:gd name="connsiteX7" fmla="*/ 9866 w 24453"/>
                <a:gd name="connsiteY7" fmla="*/ 34530 h 50440"/>
                <a:gd name="connsiteX8" fmla="*/ 11426 w 24453"/>
                <a:gd name="connsiteY8" fmla="*/ 35113 h 50440"/>
                <a:gd name="connsiteX9" fmla="*/ 10364 w 24453"/>
                <a:gd name="connsiteY9" fmla="*/ 36193 h 50440"/>
                <a:gd name="connsiteX10" fmla="*/ 10055 w 24453"/>
                <a:gd name="connsiteY10" fmla="*/ 37462 h 50440"/>
                <a:gd name="connsiteX11" fmla="*/ 7809 w 24453"/>
                <a:gd name="connsiteY11" fmla="*/ 37050 h 50440"/>
                <a:gd name="connsiteX12" fmla="*/ 402 w 24453"/>
                <a:gd name="connsiteY12" fmla="*/ 41302 h 50440"/>
                <a:gd name="connsiteX13" fmla="*/ 4706 w 24453"/>
                <a:gd name="connsiteY13" fmla="*/ 48297 h 50440"/>
                <a:gd name="connsiteX14" fmla="*/ 8598 w 24453"/>
                <a:gd name="connsiteY14" fmla="*/ 49309 h 50440"/>
                <a:gd name="connsiteX15" fmla="*/ 11958 w 24453"/>
                <a:gd name="connsiteY15" fmla="*/ 48092 h 50440"/>
                <a:gd name="connsiteX16" fmla="*/ 16656 w 24453"/>
                <a:gd name="connsiteY16" fmla="*/ 50389 h 50440"/>
                <a:gd name="connsiteX17" fmla="*/ 17461 w 24453"/>
                <a:gd name="connsiteY17" fmla="*/ 50440 h 50440"/>
                <a:gd name="connsiteX18" fmla="*/ 23428 w 24453"/>
                <a:gd name="connsiteY18" fmla="*/ 44885 h 50440"/>
                <a:gd name="connsiteX19" fmla="*/ 24422 w 24453"/>
                <a:gd name="connsiteY19" fmla="*/ 40942 h 50440"/>
                <a:gd name="connsiteX20" fmla="*/ 21199 w 24453"/>
                <a:gd name="connsiteY20" fmla="*/ 33313 h 50440"/>
                <a:gd name="connsiteX21" fmla="*/ 22451 w 24453"/>
                <a:gd name="connsiteY21" fmla="*/ 31753 h 50440"/>
                <a:gd name="connsiteX22" fmla="*/ 17942 w 24453"/>
                <a:gd name="connsiteY22" fmla="*/ 22134 h 50440"/>
                <a:gd name="connsiteX23" fmla="*/ 16844 w 24453"/>
                <a:gd name="connsiteY23" fmla="*/ 21637 h 50440"/>
                <a:gd name="connsiteX24" fmla="*/ 16587 w 24453"/>
                <a:gd name="connsiteY24" fmla="*/ 21568 h 50440"/>
                <a:gd name="connsiteX25" fmla="*/ 16158 w 24453"/>
                <a:gd name="connsiteY25" fmla="*/ 22083 h 50440"/>
                <a:gd name="connsiteX26" fmla="*/ 15901 w 24453"/>
                <a:gd name="connsiteY26" fmla="*/ 22357 h 50440"/>
                <a:gd name="connsiteX27" fmla="*/ 16364 w 24453"/>
                <a:gd name="connsiteY27" fmla="*/ 16099 h 50440"/>
                <a:gd name="connsiteX28" fmla="*/ 10672 w 24453"/>
                <a:gd name="connsiteY28" fmla="*/ 8247 h 50440"/>
                <a:gd name="connsiteX29" fmla="*/ 10535 w 24453"/>
                <a:gd name="connsiteY29" fmla="*/ 2246 h 50440"/>
                <a:gd name="connsiteX30" fmla="*/ 9969 w 24453"/>
                <a:gd name="connsiteY30" fmla="*/ 0 h 5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453" h="50440">
                  <a:moveTo>
                    <a:pt x="9969" y="0"/>
                  </a:moveTo>
                  <a:cubicBezTo>
                    <a:pt x="7312" y="5692"/>
                    <a:pt x="4706" y="11401"/>
                    <a:pt x="2168" y="17145"/>
                  </a:cubicBezTo>
                  <a:cubicBezTo>
                    <a:pt x="3163" y="18619"/>
                    <a:pt x="4483" y="19854"/>
                    <a:pt x="6094" y="20900"/>
                  </a:cubicBezTo>
                  <a:cubicBezTo>
                    <a:pt x="6249" y="21003"/>
                    <a:pt x="6283" y="21260"/>
                    <a:pt x="6386" y="21448"/>
                  </a:cubicBezTo>
                  <a:cubicBezTo>
                    <a:pt x="3025" y="22511"/>
                    <a:pt x="4946" y="23403"/>
                    <a:pt x="6557" y="24363"/>
                  </a:cubicBezTo>
                  <a:cubicBezTo>
                    <a:pt x="7003" y="24414"/>
                    <a:pt x="7466" y="24466"/>
                    <a:pt x="7929" y="24534"/>
                  </a:cubicBezTo>
                  <a:cubicBezTo>
                    <a:pt x="7174" y="25666"/>
                    <a:pt x="6832" y="27055"/>
                    <a:pt x="6780" y="28632"/>
                  </a:cubicBezTo>
                  <a:cubicBezTo>
                    <a:pt x="6694" y="31392"/>
                    <a:pt x="7535" y="33536"/>
                    <a:pt x="9866" y="34530"/>
                  </a:cubicBezTo>
                  <a:cubicBezTo>
                    <a:pt x="10364" y="34770"/>
                    <a:pt x="10878" y="34976"/>
                    <a:pt x="11426" y="35113"/>
                  </a:cubicBezTo>
                  <a:cubicBezTo>
                    <a:pt x="11066" y="35456"/>
                    <a:pt x="10706" y="35816"/>
                    <a:pt x="10364" y="36193"/>
                  </a:cubicBezTo>
                  <a:cubicBezTo>
                    <a:pt x="10072" y="36536"/>
                    <a:pt x="9798" y="37016"/>
                    <a:pt x="10055" y="37462"/>
                  </a:cubicBezTo>
                  <a:cubicBezTo>
                    <a:pt x="9369" y="37170"/>
                    <a:pt x="8615" y="37050"/>
                    <a:pt x="7809" y="37050"/>
                  </a:cubicBezTo>
                  <a:cubicBezTo>
                    <a:pt x="4946" y="37050"/>
                    <a:pt x="1671" y="38765"/>
                    <a:pt x="402" y="41302"/>
                  </a:cubicBezTo>
                  <a:cubicBezTo>
                    <a:pt x="-815" y="43737"/>
                    <a:pt x="762" y="46309"/>
                    <a:pt x="4706" y="48297"/>
                  </a:cubicBezTo>
                  <a:cubicBezTo>
                    <a:pt x="6043" y="48983"/>
                    <a:pt x="7380" y="49309"/>
                    <a:pt x="8598" y="49309"/>
                  </a:cubicBezTo>
                  <a:cubicBezTo>
                    <a:pt x="9969" y="49309"/>
                    <a:pt x="11152" y="48880"/>
                    <a:pt x="11958" y="48092"/>
                  </a:cubicBezTo>
                  <a:cubicBezTo>
                    <a:pt x="13347" y="49275"/>
                    <a:pt x="15010" y="50166"/>
                    <a:pt x="16656" y="50389"/>
                  </a:cubicBezTo>
                  <a:cubicBezTo>
                    <a:pt x="16930" y="50423"/>
                    <a:pt x="17204" y="50440"/>
                    <a:pt x="17461" y="50440"/>
                  </a:cubicBezTo>
                  <a:cubicBezTo>
                    <a:pt x="19759" y="50440"/>
                    <a:pt x="21473" y="48915"/>
                    <a:pt x="23428" y="44885"/>
                  </a:cubicBezTo>
                  <a:cubicBezTo>
                    <a:pt x="23617" y="44166"/>
                    <a:pt x="24302" y="42571"/>
                    <a:pt x="24422" y="40942"/>
                  </a:cubicBezTo>
                  <a:cubicBezTo>
                    <a:pt x="24680" y="37599"/>
                    <a:pt x="23325" y="34650"/>
                    <a:pt x="21199" y="33313"/>
                  </a:cubicBezTo>
                  <a:cubicBezTo>
                    <a:pt x="21730" y="32850"/>
                    <a:pt x="22176" y="32335"/>
                    <a:pt x="22451" y="31753"/>
                  </a:cubicBezTo>
                  <a:cubicBezTo>
                    <a:pt x="23994" y="28581"/>
                    <a:pt x="22279" y="24895"/>
                    <a:pt x="17942" y="22134"/>
                  </a:cubicBezTo>
                  <a:cubicBezTo>
                    <a:pt x="17599" y="21911"/>
                    <a:pt x="17222" y="21791"/>
                    <a:pt x="16844" y="21637"/>
                  </a:cubicBezTo>
                  <a:cubicBezTo>
                    <a:pt x="16741" y="21585"/>
                    <a:pt x="16656" y="21568"/>
                    <a:pt x="16587" y="21568"/>
                  </a:cubicBezTo>
                  <a:cubicBezTo>
                    <a:pt x="16296" y="21568"/>
                    <a:pt x="16313" y="21911"/>
                    <a:pt x="16158" y="22083"/>
                  </a:cubicBezTo>
                  <a:lnTo>
                    <a:pt x="15901" y="22357"/>
                  </a:lnTo>
                  <a:cubicBezTo>
                    <a:pt x="16862" y="20900"/>
                    <a:pt x="17050" y="18808"/>
                    <a:pt x="16364" y="16099"/>
                  </a:cubicBezTo>
                  <a:cubicBezTo>
                    <a:pt x="15490" y="12602"/>
                    <a:pt x="13638" y="9876"/>
                    <a:pt x="10672" y="8247"/>
                  </a:cubicBezTo>
                  <a:cubicBezTo>
                    <a:pt x="11135" y="6121"/>
                    <a:pt x="10861" y="4149"/>
                    <a:pt x="10535" y="2246"/>
                  </a:cubicBezTo>
                  <a:cubicBezTo>
                    <a:pt x="10398" y="1406"/>
                    <a:pt x="10209" y="669"/>
                    <a:pt x="99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D6D56CBB-D2E7-0B4A-5F5E-1C67EA19B071}"/>
                </a:ext>
              </a:extLst>
            </p:cNvPr>
            <p:cNvSpPr/>
            <p:nvPr/>
          </p:nvSpPr>
          <p:spPr>
            <a:xfrm>
              <a:off x="4862372" y="3249371"/>
              <a:ext cx="14315" cy="16904"/>
            </a:xfrm>
            <a:custGeom>
              <a:avLst/>
              <a:gdLst>
                <a:gd name="connsiteX0" fmla="*/ 8688 w 14315"/>
                <a:gd name="connsiteY0" fmla="*/ 0 h 16904"/>
                <a:gd name="connsiteX1" fmla="*/ 2670 w 14315"/>
                <a:gd name="connsiteY1" fmla="*/ 1852 h 16904"/>
                <a:gd name="connsiteX2" fmla="*/ 1453 w 14315"/>
                <a:gd name="connsiteY2" fmla="*/ 3189 h 16904"/>
                <a:gd name="connsiteX3" fmla="*/ 1282 w 14315"/>
                <a:gd name="connsiteY3" fmla="*/ 4321 h 16904"/>
                <a:gd name="connsiteX4" fmla="*/ 1470 w 14315"/>
                <a:gd name="connsiteY4" fmla="*/ 7475 h 16904"/>
                <a:gd name="connsiteX5" fmla="*/ 664 w 14315"/>
                <a:gd name="connsiteY5" fmla="*/ 12430 h 16904"/>
                <a:gd name="connsiteX6" fmla="*/ 6733 w 14315"/>
                <a:gd name="connsiteY6" fmla="*/ 16905 h 16904"/>
                <a:gd name="connsiteX7" fmla="*/ 7059 w 14315"/>
                <a:gd name="connsiteY7" fmla="*/ 16905 h 16904"/>
                <a:gd name="connsiteX8" fmla="*/ 12872 w 14315"/>
                <a:gd name="connsiteY8" fmla="*/ 12670 h 16904"/>
                <a:gd name="connsiteX9" fmla="*/ 12237 w 14315"/>
                <a:gd name="connsiteY9" fmla="*/ 1080 h 16904"/>
                <a:gd name="connsiteX10" fmla="*/ 8688 w 14315"/>
                <a:gd name="connsiteY10" fmla="*/ 0 h 1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15" h="16904">
                  <a:moveTo>
                    <a:pt x="8688" y="0"/>
                  </a:moveTo>
                  <a:cubicBezTo>
                    <a:pt x="6733" y="0"/>
                    <a:pt x="4487" y="634"/>
                    <a:pt x="2670" y="1852"/>
                  </a:cubicBezTo>
                  <a:cubicBezTo>
                    <a:pt x="2190" y="2177"/>
                    <a:pt x="1761" y="2675"/>
                    <a:pt x="1453" y="3189"/>
                  </a:cubicBezTo>
                  <a:cubicBezTo>
                    <a:pt x="1264" y="3498"/>
                    <a:pt x="1230" y="4303"/>
                    <a:pt x="1282" y="4321"/>
                  </a:cubicBezTo>
                  <a:cubicBezTo>
                    <a:pt x="4179" y="5195"/>
                    <a:pt x="2945" y="6429"/>
                    <a:pt x="1470" y="7475"/>
                  </a:cubicBezTo>
                  <a:cubicBezTo>
                    <a:pt x="-536" y="8881"/>
                    <a:pt x="-159" y="10630"/>
                    <a:pt x="664" y="12430"/>
                  </a:cubicBezTo>
                  <a:cubicBezTo>
                    <a:pt x="1881" y="15071"/>
                    <a:pt x="3904" y="16785"/>
                    <a:pt x="6733" y="16905"/>
                  </a:cubicBezTo>
                  <a:cubicBezTo>
                    <a:pt x="6836" y="16905"/>
                    <a:pt x="6956" y="16905"/>
                    <a:pt x="7059" y="16905"/>
                  </a:cubicBezTo>
                  <a:cubicBezTo>
                    <a:pt x="10025" y="16905"/>
                    <a:pt x="12031" y="15190"/>
                    <a:pt x="12872" y="12670"/>
                  </a:cubicBezTo>
                  <a:cubicBezTo>
                    <a:pt x="15049" y="7750"/>
                    <a:pt x="14706" y="3292"/>
                    <a:pt x="12237" y="1080"/>
                  </a:cubicBezTo>
                  <a:cubicBezTo>
                    <a:pt x="11431" y="343"/>
                    <a:pt x="10145" y="0"/>
                    <a:pt x="86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59F6FA00-3F58-F935-700F-CAECE52907FF}"/>
                </a:ext>
              </a:extLst>
            </p:cNvPr>
            <p:cNvSpPr/>
            <p:nvPr/>
          </p:nvSpPr>
          <p:spPr>
            <a:xfrm>
              <a:off x="4607401" y="3785838"/>
              <a:ext cx="26450" cy="29421"/>
            </a:xfrm>
            <a:custGeom>
              <a:avLst/>
              <a:gdLst>
                <a:gd name="connsiteX0" fmla="*/ 13376 w 26450"/>
                <a:gd name="connsiteY0" fmla="*/ 0 h 29421"/>
                <a:gd name="connsiteX1" fmla="*/ 13153 w 26450"/>
                <a:gd name="connsiteY1" fmla="*/ 0 h 29421"/>
                <a:gd name="connsiteX2" fmla="*/ 8147 w 26450"/>
                <a:gd name="connsiteY2" fmla="*/ 1149 h 29421"/>
                <a:gd name="connsiteX3" fmla="*/ 5643 w 26450"/>
                <a:gd name="connsiteY3" fmla="*/ 4509 h 29421"/>
                <a:gd name="connsiteX4" fmla="*/ 1271 w 26450"/>
                <a:gd name="connsiteY4" fmla="*/ 10973 h 29421"/>
                <a:gd name="connsiteX5" fmla="*/ 346 w 26450"/>
                <a:gd name="connsiteY5" fmla="*/ 14333 h 29421"/>
                <a:gd name="connsiteX6" fmla="*/ 2249 w 26450"/>
                <a:gd name="connsiteY6" fmla="*/ 15825 h 29421"/>
                <a:gd name="connsiteX7" fmla="*/ 2952 w 26450"/>
                <a:gd name="connsiteY7" fmla="*/ 15551 h 29421"/>
                <a:gd name="connsiteX8" fmla="*/ 6055 w 26450"/>
                <a:gd name="connsiteY8" fmla="*/ 13888 h 29421"/>
                <a:gd name="connsiteX9" fmla="*/ 10084 w 26450"/>
                <a:gd name="connsiteY9" fmla="*/ 17162 h 29421"/>
                <a:gd name="connsiteX10" fmla="*/ 12313 w 26450"/>
                <a:gd name="connsiteY10" fmla="*/ 18277 h 29421"/>
                <a:gd name="connsiteX11" fmla="*/ 15468 w 26450"/>
                <a:gd name="connsiteY11" fmla="*/ 24929 h 29421"/>
                <a:gd name="connsiteX12" fmla="*/ 18931 w 26450"/>
                <a:gd name="connsiteY12" fmla="*/ 29421 h 29421"/>
                <a:gd name="connsiteX13" fmla="*/ 18965 w 26450"/>
                <a:gd name="connsiteY13" fmla="*/ 29421 h 29421"/>
                <a:gd name="connsiteX14" fmla="*/ 24126 w 26450"/>
                <a:gd name="connsiteY14" fmla="*/ 27072 h 29421"/>
                <a:gd name="connsiteX15" fmla="*/ 25618 w 26450"/>
                <a:gd name="connsiteY15" fmla="*/ 21792 h 29421"/>
                <a:gd name="connsiteX16" fmla="*/ 20148 w 26450"/>
                <a:gd name="connsiteY16" fmla="*/ 6190 h 29421"/>
                <a:gd name="connsiteX17" fmla="*/ 13376 w 26450"/>
                <a:gd name="connsiteY17" fmla="*/ 0 h 2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450" h="29421">
                  <a:moveTo>
                    <a:pt x="13376" y="0"/>
                  </a:moveTo>
                  <a:cubicBezTo>
                    <a:pt x="13307" y="0"/>
                    <a:pt x="13222" y="0"/>
                    <a:pt x="13153" y="0"/>
                  </a:cubicBezTo>
                  <a:cubicBezTo>
                    <a:pt x="11490" y="395"/>
                    <a:pt x="9827" y="857"/>
                    <a:pt x="8147" y="1149"/>
                  </a:cubicBezTo>
                  <a:cubicBezTo>
                    <a:pt x="6244" y="1475"/>
                    <a:pt x="5301" y="3223"/>
                    <a:pt x="5643" y="4509"/>
                  </a:cubicBezTo>
                  <a:cubicBezTo>
                    <a:pt x="6758" y="8830"/>
                    <a:pt x="4683" y="10133"/>
                    <a:pt x="1271" y="10973"/>
                  </a:cubicBezTo>
                  <a:cubicBezTo>
                    <a:pt x="-340" y="11367"/>
                    <a:pt x="-134" y="13065"/>
                    <a:pt x="346" y="14333"/>
                  </a:cubicBezTo>
                  <a:cubicBezTo>
                    <a:pt x="672" y="15191"/>
                    <a:pt x="1529" y="15825"/>
                    <a:pt x="2249" y="15825"/>
                  </a:cubicBezTo>
                  <a:cubicBezTo>
                    <a:pt x="2506" y="15825"/>
                    <a:pt x="2763" y="15739"/>
                    <a:pt x="2952" y="15551"/>
                  </a:cubicBezTo>
                  <a:cubicBezTo>
                    <a:pt x="4152" y="14368"/>
                    <a:pt x="5163" y="13888"/>
                    <a:pt x="6055" y="13888"/>
                  </a:cubicBezTo>
                  <a:cubicBezTo>
                    <a:pt x="7633" y="13888"/>
                    <a:pt x="8833" y="15362"/>
                    <a:pt x="10084" y="17162"/>
                  </a:cubicBezTo>
                  <a:cubicBezTo>
                    <a:pt x="10513" y="17780"/>
                    <a:pt x="11541" y="17968"/>
                    <a:pt x="12313" y="18277"/>
                  </a:cubicBezTo>
                  <a:cubicBezTo>
                    <a:pt x="16565" y="19940"/>
                    <a:pt x="16582" y="19940"/>
                    <a:pt x="15468" y="24929"/>
                  </a:cubicBezTo>
                  <a:cubicBezTo>
                    <a:pt x="14782" y="28067"/>
                    <a:pt x="15862" y="29387"/>
                    <a:pt x="18931" y="29421"/>
                  </a:cubicBezTo>
                  <a:cubicBezTo>
                    <a:pt x="18948" y="29421"/>
                    <a:pt x="18965" y="29421"/>
                    <a:pt x="18965" y="29421"/>
                  </a:cubicBezTo>
                  <a:cubicBezTo>
                    <a:pt x="21074" y="29421"/>
                    <a:pt x="22428" y="27929"/>
                    <a:pt x="24126" y="27072"/>
                  </a:cubicBezTo>
                  <a:cubicBezTo>
                    <a:pt x="26646" y="25803"/>
                    <a:pt x="27075" y="24432"/>
                    <a:pt x="25618" y="21792"/>
                  </a:cubicBezTo>
                  <a:cubicBezTo>
                    <a:pt x="22960" y="16957"/>
                    <a:pt x="20423" y="12087"/>
                    <a:pt x="20148" y="6190"/>
                  </a:cubicBezTo>
                  <a:cubicBezTo>
                    <a:pt x="19977" y="2143"/>
                    <a:pt x="17148" y="0"/>
                    <a:pt x="133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E3180923-34B6-F096-E473-E911E3B4A3D8}"/>
                </a:ext>
              </a:extLst>
            </p:cNvPr>
            <p:cNvSpPr/>
            <p:nvPr/>
          </p:nvSpPr>
          <p:spPr>
            <a:xfrm>
              <a:off x="4599485" y="3758578"/>
              <a:ext cx="22751" cy="15653"/>
            </a:xfrm>
            <a:custGeom>
              <a:avLst/>
              <a:gdLst>
                <a:gd name="connsiteX0" fmla="*/ 16423 w 22751"/>
                <a:gd name="connsiteY0" fmla="*/ 0 h 15653"/>
                <a:gd name="connsiteX1" fmla="*/ 14948 w 22751"/>
                <a:gd name="connsiteY1" fmla="*/ 189 h 15653"/>
                <a:gd name="connsiteX2" fmla="*/ 11519 w 22751"/>
                <a:gd name="connsiteY2" fmla="*/ 2400 h 15653"/>
                <a:gd name="connsiteX3" fmla="*/ 9479 w 22751"/>
                <a:gd name="connsiteY3" fmla="*/ 789 h 15653"/>
                <a:gd name="connsiteX4" fmla="*/ 7285 w 22751"/>
                <a:gd name="connsiteY4" fmla="*/ 1903 h 15653"/>
                <a:gd name="connsiteX5" fmla="*/ 787 w 22751"/>
                <a:gd name="connsiteY5" fmla="*/ 9481 h 15653"/>
                <a:gd name="connsiteX6" fmla="*/ 255 w 22751"/>
                <a:gd name="connsiteY6" fmla="*/ 12464 h 15653"/>
                <a:gd name="connsiteX7" fmla="*/ 5433 w 22751"/>
                <a:gd name="connsiteY7" fmla="*/ 15654 h 15653"/>
                <a:gd name="connsiteX8" fmla="*/ 7027 w 22751"/>
                <a:gd name="connsiteY8" fmla="*/ 15431 h 15653"/>
                <a:gd name="connsiteX9" fmla="*/ 11948 w 22751"/>
                <a:gd name="connsiteY9" fmla="*/ 12104 h 15653"/>
                <a:gd name="connsiteX10" fmla="*/ 13783 w 22751"/>
                <a:gd name="connsiteY10" fmla="*/ 13150 h 15653"/>
                <a:gd name="connsiteX11" fmla="*/ 17349 w 22751"/>
                <a:gd name="connsiteY11" fmla="*/ 14230 h 15653"/>
                <a:gd name="connsiteX12" fmla="*/ 18155 w 22751"/>
                <a:gd name="connsiteY12" fmla="*/ 14265 h 15653"/>
                <a:gd name="connsiteX13" fmla="*/ 22321 w 22751"/>
                <a:gd name="connsiteY13" fmla="*/ 7595 h 15653"/>
                <a:gd name="connsiteX14" fmla="*/ 19937 w 22751"/>
                <a:gd name="connsiteY14" fmla="*/ 2126 h 15653"/>
                <a:gd name="connsiteX15" fmla="*/ 16423 w 22751"/>
                <a:gd name="connsiteY15" fmla="*/ 0 h 1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51" h="15653">
                  <a:moveTo>
                    <a:pt x="16423" y="0"/>
                  </a:moveTo>
                  <a:cubicBezTo>
                    <a:pt x="15943" y="0"/>
                    <a:pt x="15446" y="69"/>
                    <a:pt x="14948" y="189"/>
                  </a:cubicBezTo>
                  <a:cubicBezTo>
                    <a:pt x="13817" y="463"/>
                    <a:pt x="12565" y="1337"/>
                    <a:pt x="11519" y="2400"/>
                  </a:cubicBezTo>
                  <a:cubicBezTo>
                    <a:pt x="11005" y="1355"/>
                    <a:pt x="10302" y="789"/>
                    <a:pt x="9479" y="789"/>
                  </a:cubicBezTo>
                  <a:cubicBezTo>
                    <a:pt x="8810" y="789"/>
                    <a:pt x="8073" y="1149"/>
                    <a:pt x="7285" y="1903"/>
                  </a:cubicBezTo>
                  <a:cubicBezTo>
                    <a:pt x="4901" y="4183"/>
                    <a:pt x="2878" y="6875"/>
                    <a:pt x="787" y="9481"/>
                  </a:cubicBezTo>
                  <a:cubicBezTo>
                    <a:pt x="153" y="10270"/>
                    <a:pt x="-310" y="11282"/>
                    <a:pt x="255" y="12464"/>
                  </a:cubicBezTo>
                  <a:cubicBezTo>
                    <a:pt x="1198" y="14436"/>
                    <a:pt x="3238" y="15654"/>
                    <a:pt x="5433" y="15654"/>
                  </a:cubicBezTo>
                  <a:cubicBezTo>
                    <a:pt x="5964" y="15654"/>
                    <a:pt x="6496" y="15585"/>
                    <a:pt x="7027" y="15431"/>
                  </a:cubicBezTo>
                  <a:cubicBezTo>
                    <a:pt x="9051" y="14882"/>
                    <a:pt x="10834" y="13613"/>
                    <a:pt x="11948" y="12104"/>
                  </a:cubicBezTo>
                  <a:cubicBezTo>
                    <a:pt x="12497" y="12499"/>
                    <a:pt x="13097" y="12859"/>
                    <a:pt x="13783" y="13150"/>
                  </a:cubicBezTo>
                  <a:cubicBezTo>
                    <a:pt x="14966" y="13647"/>
                    <a:pt x="16234" y="13905"/>
                    <a:pt x="17349" y="14230"/>
                  </a:cubicBezTo>
                  <a:cubicBezTo>
                    <a:pt x="17623" y="14265"/>
                    <a:pt x="17897" y="14265"/>
                    <a:pt x="18155" y="14265"/>
                  </a:cubicBezTo>
                  <a:cubicBezTo>
                    <a:pt x="21892" y="14265"/>
                    <a:pt x="23624" y="11573"/>
                    <a:pt x="22321" y="7595"/>
                  </a:cubicBezTo>
                  <a:cubicBezTo>
                    <a:pt x="21703" y="5709"/>
                    <a:pt x="20863" y="3875"/>
                    <a:pt x="19937" y="2126"/>
                  </a:cubicBezTo>
                  <a:cubicBezTo>
                    <a:pt x="19115" y="600"/>
                    <a:pt x="17863" y="0"/>
                    <a:pt x="16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0122FA93-8A96-BC3A-899F-FC8514A987D6}"/>
                </a:ext>
              </a:extLst>
            </p:cNvPr>
            <p:cNvSpPr/>
            <p:nvPr/>
          </p:nvSpPr>
          <p:spPr>
            <a:xfrm>
              <a:off x="4630505" y="3774523"/>
              <a:ext cx="13026" cy="14058"/>
            </a:xfrm>
            <a:custGeom>
              <a:avLst/>
              <a:gdLst>
                <a:gd name="connsiteX0" fmla="*/ 9183 w 13026"/>
                <a:gd name="connsiteY0" fmla="*/ 0 h 14058"/>
                <a:gd name="connsiteX1" fmla="*/ 8703 w 13026"/>
                <a:gd name="connsiteY1" fmla="*/ 17 h 14058"/>
                <a:gd name="connsiteX2" fmla="*/ 988 w 13026"/>
                <a:gd name="connsiteY2" fmla="*/ 4200 h 14058"/>
                <a:gd name="connsiteX3" fmla="*/ 816 w 13026"/>
                <a:gd name="connsiteY3" fmla="*/ 9910 h 14058"/>
                <a:gd name="connsiteX4" fmla="*/ 7057 w 13026"/>
                <a:gd name="connsiteY4" fmla="*/ 14059 h 14058"/>
                <a:gd name="connsiteX5" fmla="*/ 7160 w 13026"/>
                <a:gd name="connsiteY5" fmla="*/ 14059 h 14058"/>
                <a:gd name="connsiteX6" fmla="*/ 12200 w 13026"/>
                <a:gd name="connsiteY6" fmla="*/ 8624 h 14058"/>
                <a:gd name="connsiteX7" fmla="*/ 12835 w 13026"/>
                <a:gd name="connsiteY7" fmla="*/ 5298 h 14058"/>
                <a:gd name="connsiteX8" fmla="*/ 9183 w 13026"/>
                <a:gd name="connsiteY8" fmla="*/ 0 h 1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6" h="14058">
                  <a:moveTo>
                    <a:pt x="9183" y="0"/>
                  </a:moveTo>
                  <a:cubicBezTo>
                    <a:pt x="9028" y="0"/>
                    <a:pt x="8857" y="0"/>
                    <a:pt x="8703" y="17"/>
                  </a:cubicBezTo>
                  <a:cubicBezTo>
                    <a:pt x="5531" y="206"/>
                    <a:pt x="2788" y="1252"/>
                    <a:pt x="988" y="4200"/>
                  </a:cubicBezTo>
                  <a:cubicBezTo>
                    <a:pt x="-144" y="6069"/>
                    <a:pt x="-435" y="8161"/>
                    <a:pt x="816" y="9910"/>
                  </a:cubicBezTo>
                  <a:cubicBezTo>
                    <a:pt x="2359" y="12036"/>
                    <a:pt x="4382" y="14059"/>
                    <a:pt x="7057" y="14059"/>
                  </a:cubicBezTo>
                  <a:cubicBezTo>
                    <a:pt x="7091" y="14059"/>
                    <a:pt x="7126" y="14059"/>
                    <a:pt x="7160" y="14059"/>
                  </a:cubicBezTo>
                  <a:cubicBezTo>
                    <a:pt x="10195" y="13990"/>
                    <a:pt x="11378" y="11299"/>
                    <a:pt x="12200" y="8624"/>
                  </a:cubicBezTo>
                  <a:cubicBezTo>
                    <a:pt x="12526" y="7561"/>
                    <a:pt x="12629" y="6412"/>
                    <a:pt x="12835" y="5298"/>
                  </a:cubicBezTo>
                  <a:cubicBezTo>
                    <a:pt x="13503" y="1543"/>
                    <a:pt x="12457" y="0"/>
                    <a:pt x="9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6314D69C-3FEF-E950-3D8E-5719292D4D72}"/>
                </a:ext>
              </a:extLst>
            </p:cNvPr>
            <p:cNvSpPr/>
            <p:nvPr/>
          </p:nvSpPr>
          <p:spPr>
            <a:xfrm>
              <a:off x="4599743" y="3787604"/>
              <a:ext cx="7216" cy="7423"/>
            </a:xfrm>
            <a:custGeom>
              <a:avLst/>
              <a:gdLst>
                <a:gd name="connsiteX0" fmla="*/ 4352 w 7216"/>
                <a:gd name="connsiteY0" fmla="*/ 0 h 7423"/>
                <a:gd name="connsiteX1" fmla="*/ 151 w 7216"/>
                <a:gd name="connsiteY1" fmla="*/ 2555 h 7423"/>
                <a:gd name="connsiteX2" fmla="*/ 2243 w 7216"/>
                <a:gd name="connsiteY2" fmla="*/ 7098 h 7423"/>
                <a:gd name="connsiteX3" fmla="*/ 3563 w 7216"/>
                <a:gd name="connsiteY3" fmla="*/ 7424 h 7423"/>
                <a:gd name="connsiteX4" fmla="*/ 6906 w 7216"/>
                <a:gd name="connsiteY4" fmla="*/ 5281 h 7423"/>
                <a:gd name="connsiteX5" fmla="*/ 5741 w 7216"/>
                <a:gd name="connsiteY5" fmla="*/ 292 h 7423"/>
                <a:gd name="connsiteX6" fmla="*/ 4352 w 7216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423">
                  <a:moveTo>
                    <a:pt x="4352" y="0"/>
                  </a:moveTo>
                  <a:cubicBezTo>
                    <a:pt x="2620" y="0"/>
                    <a:pt x="597" y="1063"/>
                    <a:pt x="151" y="2555"/>
                  </a:cubicBezTo>
                  <a:cubicBezTo>
                    <a:pt x="-500" y="4749"/>
                    <a:pt x="1094" y="5949"/>
                    <a:pt x="2243" y="7098"/>
                  </a:cubicBezTo>
                  <a:cubicBezTo>
                    <a:pt x="2654" y="7321"/>
                    <a:pt x="3100" y="7424"/>
                    <a:pt x="3563" y="7424"/>
                  </a:cubicBezTo>
                  <a:cubicBezTo>
                    <a:pt x="4901" y="7424"/>
                    <a:pt x="6324" y="6567"/>
                    <a:pt x="6906" y="5281"/>
                  </a:cubicBezTo>
                  <a:cubicBezTo>
                    <a:pt x="7643" y="3704"/>
                    <a:pt x="6992" y="909"/>
                    <a:pt x="5741" y="292"/>
                  </a:cubicBezTo>
                  <a:cubicBezTo>
                    <a:pt x="5346" y="103"/>
                    <a:pt x="4866" y="0"/>
                    <a:pt x="43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EB0B168F-0CD9-E2A4-7EDE-0B8A14278887}"/>
                </a:ext>
              </a:extLst>
            </p:cNvPr>
            <p:cNvSpPr/>
            <p:nvPr/>
          </p:nvSpPr>
          <p:spPr>
            <a:xfrm>
              <a:off x="4642791" y="3718939"/>
              <a:ext cx="8522" cy="7612"/>
            </a:xfrm>
            <a:custGeom>
              <a:avLst/>
              <a:gdLst>
                <a:gd name="connsiteX0" fmla="*/ 5693 w 8522"/>
                <a:gd name="connsiteY0" fmla="*/ 0 h 7612"/>
                <a:gd name="connsiteX1" fmla="*/ 3378 w 8522"/>
                <a:gd name="connsiteY1" fmla="*/ 429 h 7612"/>
                <a:gd name="connsiteX2" fmla="*/ 3326 w 8522"/>
                <a:gd name="connsiteY2" fmla="*/ 411 h 7612"/>
                <a:gd name="connsiteX3" fmla="*/ 17 w 8522"/>
                <a:gd name="connsiteY3" fmla="*/ 4475 h 7612"/>
                <a:gd name="connsiteX4" fmla="*/ 2984 w 8522"/>
                <a:gd name="connsiteY4" fmla="*/ 7612 h 7612"/>
                <a:gd name="connsiteX5" fmla="*/ 3241 w 8522"/>
                <a:gd name="connsiteY5" fmla="*/ 7612 h 7612"/>
                <a:gd name="connsiteX6" fmla="*/ 4938 w 8522"/>
                <a:gd name="connsiteY6" fmla="*/ 7046 h 7612"/>
                <a:gd name="connsiteX7" fmla="*/ 5812 w 8522"/>
                <a:gd name="connsiteY7" fmla="*/ 7287 h 7612"/>
                <a:gd name="connsiteX8" fmla="*/ 7955 w 8522"/>
                <a:gd name="connsiteY8" fmla="*/ 5898 h 7612"/>
                <a:gd name="connsiteX9" fmla="*/ 6893 w 8522"/>
                <a:gd name="connsiteY9" fmla="*/ 274 h 7612"/>
                <a:gd name="connsiteX10" fmla="*/ 5693 w 8522"/>
                <a:gd name="connsiteY10" fmla="*/ 0 h 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22" h="7612">
                  <a:moveTo>
                    <a:pt x="5693" y="0"/>
                  </a:moveTo>
                  <a:cubicBezTo>
                    <a:pt x="4972" y="0"/>
                    <a:pt x="4098" y="171"/>
                    <a:pt x="3378" y="429"/>
                  </a:cubicBezTo>
                  <a:lnTo>
                    <a:pt x="3326" y="411"/>
                  </a:lnTo>
                  <a:cubicBezTo>
                    <a:pt x="1457" y="480"/>
                    <a:pt x="-188" y="2452"/>
                    <a:pt x="17" y="4475"/>
                  </a:cubicBezTo>
                  <a:cubicBezTo>
                    <a:pt x="206" y="6344"/>
                    <a:pt x="1080" y="7612"/>
                    <a:pt x="2984" y="7612"/>
                  </a:cubicBezTo>
                  <a:cubicBezTo>
                    <a:pt x="3069" y="7612"/>
                    <a:pt x="3155" y="7612"/>
                    <a:pt x="3241" y="7612"/>
                  </a:cubicBezTo>
                  <a:cubicBezTo>
                    <a:pt x="3875" y="7578"/>
                    <a:pt x="4458" y="7372"/>
                    <a:pt x="4938" y="7046"/>
                  </a:cubicBezTo>
                  <a:cubicBezTo>
                    <a:pt x="5247" y="7201"/>
                    <a:pt x="5538" y="7287"/>
                    <a:pt x="5812" y="7287"/>
                  </a:cubicBezTo>
                  <a:cubicBezTo>
                    <a:pt x="6687" y="7287"/>
                    <a:pt x="7356" y="6566"/>
                    <a:pt x="7955" y="5898"/>
                  </a:cubicBezTo>
                  <a:cubicBezTo>
                    <a:pt x="9122" y="4629"/>
                    <a:pt x="8350" y="1234"/>
                    <a:pt x="6893" y="274"/>
                  </a:cubicBezTo>
                  <a:cubicBezTo>
                    <a:pt x="6618" y="68"/>
                    <a:pt x="6189" y="0"/>
                    <a:pt x="56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FE74AA33-48F5-CA25-26FA-BA945D9919A1}"/>
                </a:ext>
              </a:extLst>
            </p:cNvPr>
            <p:cNvSpPr/>
            <p:nvPr/>
          </p:nvSpPr>
          <p:spPr>
            <a:xfrm>
              <a:off x="4637259" y="3750725"/>
              <a:ext cx="7778" cy="8384"/>
            </a:xfrm>
            <a:custGeom>
              <a:avLst/>
              <a:gdLst>
                <a:gd name="connsiteX0" fmla="*/ 4006 w 7778"/>
                <a:gd name="connsiteY0" fmla="*/ 0 h 8384"/>
                <a:gd name="connsiteX1" fmla="*/ 3869 w 7778"/>
                <a:gd name="connsiteY1" fmla="*/ 17 h 8384"/>
                <a:gd name="connsiteX2" fmla="*/ 29 w 7778"/>
                <a:gd name="connsiteY2" fmla="*/ 2915 h 8384"/>
                <a:gd name="connsiteX3" fmla="*/ 3852 w 7778"/>
                <a:gd name="connsiteY3" fmla="*/ 8367 h 8384"/>
                <a:gd name="connsiteX4" fmla="*/ 4040 w 7778"/>
                <a:gd name="connsiteY4" fmla="*/ 8384 h 8384"/>
                <a:gd name="connsiteX5" fmla="*/ 7778 w 7778"/>
                <a:gd name="connsiteY5" fmla="*/ 3909 h 8384"/>
                <a:gd name="connsiteX6" fmla="*/ 4006 w 7778"/>
                <a:gd name="connsiteY6" fmla="*/ 0 h 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8" h="8384">
                  <a:moveTo>
                    <a:pt x="4006" y="0"/>
                  </a:moveTo>
                  <a:cubicBezTo>
                    <a:pt x="3955" y="0"/>
                    <a:pt x="3921" y="0"/>
                    <a:pt x="3869" y="17"/>
                  </a:cubicBezTo>
                  <a:cubicBezTo>
                    <a:pt x="2240" y="309"/>
                    <a:pt x="372" y="686"/>
                    <a:pt x="29" y="2915"/>
                  </a:cubicBezTo>
                  <a:cubicBezTo>
                    <a:pt x="-280" y="5007"/>
                    <a:pt x="1966" y="8076"/>
                    <a:pt x="3852" y="8367"/>
                  </a:cubicBezTo>
                  <a:cubicBezTo>
                    <a:pt x="3903" y="8384"/>
                    <a:pt x="3972" y="8384"/>
                    <a:pt x="4040" y="8384"/>
                  </a:cubicBezTo>
                  <a:cubicBezTo>
                    <a:pt x="5532" y="8384"/>
                    <a:pt x="7710" y="5830"/>
                    <a:pt x="7778" y="3909"/>
                  </a:cubicBezTo>
                  <a:cubicBezTo>
                    <a:pt x="7813" y="2778"/>
                    <a:pt x="5292" y="0"/>
                    <a:pt x="4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96EF0F4C-382D-74AF-5362-F857EA081E2E}"/>
                </a:ext>
              </a:extLst>
            </p:cNvPr>
            <p:cNvSpPr/>
            <p:nvPr/>
          </p:nvSpPr>
          <p:spPr>
            <a:xfrm>
              <a:off x="4970435" y="3231455"/>
              <a:ext cx="18016" cy="12035"/>
            </a:xfrm>
            <a:custGeom>
              <a:avLst/>
              <a:gdLst>
                <a:gd name="connsiteX0" fmla="*/ 9564 w 18016"/>
                <a:gd name="connsiteY0" fmla="*/ 0 h 12035"/>
                <a:gd name="connsiteX1" fmla="*/ 5432 w 18016"/>
                <a:gd name="connsiteY1" fmla="*/ 2452 h 12035"/>
                <a:gd name="connsiteX2" fmla="*/ 1386 w 18016"/>
                <a:gd name="connsiteY2" fmla="*/ 6258 h 12035"/>
                <a:gd name="connsiteX3" fmla="*/ 65 w 18016"/>
                <a:gd name="connsiteY3" fmla="*/ 8727 h 12035"/>
                <a:gd name="connsiteX4" fmla="*/ 1780 w 18016"/>
                <a:gd name="connsiteY4" fmla="*/ 10458 h 12035"/>
                <a:gd name="connsiteX5" fmla="*/ 2260 w 18016"/>
                <a:gd name="connsiteY5" fmla="*/ 10355 h 12035"/>
                <a:gd name="connsiteX6" fmla="*/ 4129 w 18016"/>
                <a:gd name="connsiteY6" fmla="*/ 9876 h 12035"/>
                <a:gd name="connsiteX7" fmla="*/ 7095 w 18016"/>
                <a:gd name="connsiteY7" fmla="*/ 11607 h 12035"/>
                <a:gd name="connsiteX8" fmla="*/ 9135 w 18016"/>
                <a:gd name="connsiteY8" fmla="*/ 12036 h 12035"/>
                <a:gd name="connsiteX9" fmla="*/ 17982 w 18016"/>
                <a:gd name="connsiteY9" fmla="*/ 6035 h 12035"/>
                <a:gd name="connsiteX10" fmla="*/ 17879 w 18016"/>
                <a:gd name="connsiteY10" fmla="*/ 4818 h 12035"/>
                <a:gd name="connsiteX11" fmla="*/ 11758 w 18016"/>
                <a:gd name="connsiteY11" fmla="*/ 343 h 12035"/>
                <a:gd name="connsiteX12" fmla="*/ 9564 w 18016"/>
                <a:gd name="connsiteY12" fmla="*/ 0 h 1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16" h="12035">
                  <a:moveTo>
                    <a:pt x="9564" y="0"/>
                  </a:moveTo>
                  <a:cubicBezTo>
                    <a:pt x="7884" y="0"/>
                    <a:pt x="6341" y="686"/>
                    <a:pt x="5432" y="2452"/>
                  </a:cubicBezTo>
                  <a:cubicBezTo>
                    <a:pt x="4437" y="4372"/>
                    <a:pt x="3546" y="5812"/>
                    <a:pt x="1386" y="6258"/>
                  </a:cubicBezTo>
                  <a:cubicBezTo>
                    <a:pt x="408" y="6464"/>
                    <a:pt x="-209" y="7527"/>
                    <a:pt x="65" y="8727"/>
                  </a:cubicBezTo>
                  <a:cubicBezTo>
                    <a:pt x="288" y="9670"/>
                    <a:pt x="1026" y="10458"/>
                    <a:pt x="1780" y="10458"/>
                  </a:cubicBezTo>
                  <a:cubicBezTo>
                    <a:pt x="1934" y="10458"/>
                    <a:pt x="2106" y="10424"/>
                    <a:pt x="2260" y="10355"/>
                  </a:cubicBezTo>
                  <a:cubicBezTo>
                    <a:pt x="2946" y="10030"/>
                    <a:pt x="3563" y="9876"/>
                    <a:pt x="4129" y="9876"/>
                  </a:cubicBezTo>
                  <a:cubicBezTo>
                    <a:pt x="5363" y="9876"/>
                    <a:pt x="6306" y="10578"/>
                    <a:pt x="7095" y="11607"/>
                  </a:cubicBezTo>
                  <a:cubicBezTo>
                    <a:pt x="7695" y="11899"/>
                    <a:pt x="8398" y="12036"/>
                    <a:pt x="9135" y="12036"/>
                  </a:cubicBezTo>
                  <a:cubicBezTo>
                    <a:pt x="12736" y="12036"/>
                    <a:pt x="17519" y="9001"/>
                    <a:pt x="17982" y="6035"/>
                  </a:cubicBezTo>
                  <a:cubicBezTo>
                    <a:pt x="18050" y="5641"/>
                    <a:pt x="18016" y="5178"/>
                    <a:pt x="17879" y="4818"/>
                  </a:cubicBezTo>
                  <a:cubicBezTo>
                    <a:pt x="16833" y="1834"/>
                    <a:pt x="14227" y="1097"/>
                    <a:pt x="11758" y="343"/>
                  </a:cubicBezTo>
                  <a:cubicBezTo>
                    <a:pt x="11021" y="120"/>
                    <a:pt x="10284" y="0"/>
                    <a:pt x="95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B3E6842D-0CF4-C668-BCB6-4023421096DA}"/>
                </a:ext>
              </a:extLst>
            </p:cNvPr>
            <p:cNvSpPr/>
            <p:nvPr/>
          </p:nvSpPr>
          <p:spPr>
            <a:xfrm>
              <a:off x="4974063" y="3172287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8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8" y="7149"/>
                  </a:cubicBezTo>
                  <a:cubicBezTo>
                    <a:pt x="2901" y="7321"/>
                    <a:pt x="3347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1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DB5DA246-122C-5F73-4A94-A7E18C46C092}"/>
                </a:ext>
              </a:extLst>
            </p:cNvPr>
            <p:cNvSpPr/>
            <p:nvPr/>
          </p:nvSpPr>
          <p:spPr>
            <a:xfrm>
              <a:off x="4979660" y="3254035"/>
              <a:ext cx="6511" cy="7183"/>
            </a:xfrm>
            <a:custGeom>
              <a:avLst/>
              <a:gdLst>
                <a:gd name="connsiteX0" fmla="*/ 3871 w 6511"/>
                <a:gd name="connsiteY0" fmla="*/ 0 h 7183"/>
                <a:gd name="connsiteX1" fmla="*/ 219 w 6511"/>
                <a:gd name="connsiteY1" fmla="*/ 2520 h 7183"/>
                <a:gd name="connsiteX2" fmla="*/ 2448 w 6511"/>
                <a:gd name="connsiteY2" fmla="*/ 6944 h 7183"/>
                <a:gd name="connsiteX3" fmla="*/ 3648 w 6511"/>
                <a:gd name="connsiteY3" fmla="*/ 7184 h 7183"/>
                <a:gd name="connsiteX4" fmla="*/ 6219 w 6511"/>
                <a:gd name="connsiteY4" fmla="*/ 5006 h 7183"/>
                <a:gd name="connsiteX5" fmla="*/ 4659 w 6511"/>
                <a:gd name="connsiteY5" fmla="*/ 189 h 7183"/>
                <a:gd name="connsiteX6" fmla="*/ 3871 w 6511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1" h="7183">
                  <a:moveTo>
                    <a:pt x="3871" y="0"/>
                  </a:moveTo>
                  <a:cubicBezTo>
                    <a:pt x="2499" y="0"/>
                    <a:pt x="750" y="1149"/>
                    <a:pt x="219" y="2520"/>
                  </a:cubicBezTo>
                  <a:cubicBezTo>
                    <a:pt x="-467" y="4321"/>
                    <a:pt x="510" y="6241"/>
                    <a:pt x="2448" y="6944"/>
                  </a:cubicBezTo>
                  <a:cubicBezTo>
                    <a:pt x="2876" y="7098"/>
                    <a:pt x="3288" y="7184"/>
                    <a:pt x="3648" y="7184"/>
                  </a:cubicBezTo>
                  <a:cubicBezTo>
                    <a:pt x="4865" y="7184"/>
                    <a:pt x="5705" y="6361"/>
                    <a:pt x="6219" y="5006"/>
                  </a:cubicBezTo>
                  <a:cubicBezTo>
                    <a:pt x="6974" y="2966"/>
                    <a:pt x="6202" y="1372"/>
                    <a:pt x="4659" y="189"/>
                  </a:cubicBezTo>
                  <a:cubicBezTo>
                    <a:pt x="4419" y="51"/>
                    <a:pt x="4145" y="0"/>
                    <a:pt x="38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2BC0B2D3-3B52-A43A-65FC-B8727F82CBB3}"/>
                </a:ext>
              </a:extLst>
            </p:cNvPr>
            <p:cNvSpPr/>
            <p:nvPr/>
          </p:nvSpPr>
          <p:spPr>
            <a:xfrm>
              <a:off x="4999016" y="3111508"/>
              <a:ext cx="10095" cy="17128"/>
            </a:xfrm>
            <a:custGeom>
              <a:avLst/>
              <a:gdLst>
                <a:gd name="connsiteX0" fmla="*/ 7540 w 10095"/>
                <a:gd name="connsiteY0" fmla="*/ 0 h 17128"/>
                <a:gd name="connsiteX1" fmla="*/ 6683 w 10095"/>
                <a:gd name="connsiteY1" fmla="*/ 172 h 17128"/>
                <a:gd name="connsiteX2" fmla="*/ 477 w 10095"/>
                <a:gd name="connsiteY2" fmla="*/ 6790 h 17128"/>
                <a:gd name="connsiteX3" fmla="*/ 1523 w 10095"/>
                <a:gd name="connsiteY3" fmla="*/ 11299 h 17128"/>
                <a:gd name="connsiteX4" fmla="*/ 2191 w 10095"/>
                <a:gd name="connsiteY4" fmla="*/ 17128 h 17128"/>
                <a:gd name="connsiteX5" fmla="*/ 7043 w 10095"/>
                <a:gd name="connsiteY5" fmla="*/ 10201 h 17128"/>
                <a:gd name="connsiteX6" fmla="*/ 10095 w 10095"/>
                <a:gd name="connsiteY6" fmla="*/ 5915 h 17128"/>
                <a:gd name="connsiteX7" fmla="*/ 9341 w 10095"/>
                <a:gd name="connsiteY7" fmla="*/ 1800 h 17128"/>
                <a:gd name="connsiteX8" fmla="*/ 7540 w 10095"/>
                <a:gd name="connsiteY8" fmla="*/ 0 h 17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95" h="17128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654" y="13167"/>
                    <a:pt x="2088" y="15191"/>
                    <a:pt x="2191" y="17128"/>
                  </a:cubicBezTo>
                  <a:cubicBezTo>
                    <a:pt x="3803" y="14813"/>
                    <a:pt x="5432" y="12516"/>
                    <a:pt x="7043" y="10201"/>
                  </a:cubicBezTo>
                  <a:cubicBezTo>
                    <a:pt x="8055" y="8761"/>
                    <a:pt x="9067" y="7338"/>
                    <a:pt x="10095" y="5915"/>
                  </a:cubicBezTo>
                  <a:cubicBezTo>
                    <a:pt x="9958" y="4543"/>
                    <a:pt x="9649" y="3155"/>
                    <a:pt x="9341" y="1800"/>
                  </a:cubicBezTo>
                  <a:cubicBezTo>
                    <a:pt x="9101" y="737"/>
                    <a:pt x="8501" y="0"/>
                    <a:pt x="7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8110609F-DC7E-276F-C9AB-071D020E53D7}"/>
                </a:ext>
              </a:extLst>
            </p:cNvPr>
            <p:cNvSpPr/>
            <p:nvPr/>
          </p:nvSpPr>
          <p:spPr>
            <a:xfrm>
              <a:off x="5001070" y="3117441"/>
              <a:ext cx="11316" cy="17985"/>
            </a:xfrm>
            <a:custGeom>
              <a:avLst/>
              <a:gdLst>
                <a:gd name="connsiteX0" fmla="*/ 8041 w 11316"/>
                <a:gd name="connsiteY0" fmla="*/ 0 h 17985"/>
                <a:gd name="connsiteX1" fmla="*/ 4989 w 11316"/>
                <a:gd name="connsiteY1" fmla="*/ 4286 h 17985"/>
                <a:gd name="connsiteX2" fmla="*/ 137 w 11316"/>
                <a:gd name="connsiteY2" fmla="*/ 11213 h 17985"/>
                <a:gd name="connsiteX3" fmla="*/ 154 w 11316"/>
                <a:gd name="connsiteY3" fmla="*/ 11521 h 17985"/>
                <a:gd name="connsiteX4" fmla="*/ 1714 w 11316"/>
                <a:gd name="connsiteY4" fmla="*/ 17676 h 17985"/>
                <a:gd name="connsiteX5" fmla="*/ 3155 w 11316"/>
                <a:gd name="connsiteY5" fmla="*/ 17985 h 17985"/>
                <a:gd name="connsiteX6" fmla="*/ 8075 w 11316"/>
                <a:gd name="connsiteY6" fmla="*/ 15105 h 17985"/>
                <a:gd name="connsiteX7" fmla="*/ 11058 w 11316"/>
                <a:gd name="connsiteY7" fmla="*/ 11950 h 17985"/>
                <a:gd name="connsiteX8" fmla="*/ 10698 w 11316"/>
                <a:gd name="connsiteY8" fmla="*/ 9087 h 17985"/>
                <a:gd name="connsiteX9" fmla="*/ 8144 w 11316"/>
                <a:gd name="connsiteY9" fmla="*/ 1474 h 17985"/>
                <a:gd name="connsiteX10" fmla="*/ 8041 w 11316"/>
                <a:gd name="connsiteY10" fmla="*/ 0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16" h="17985">
                  <a:moveTo>
                    <a:pt x="8041" y="0"/>
                  </a:moveTo>
                  <a:cubicBezTo>
                    <a:pt x="7029" y="1423"/>
                    <a:pt x="6001" y="2846"/>
                    <a:pt x="4989" y="4286"/>
                  </a:cubicBezTo>
                  <a:cubicBezTo>
                    <a:pt x="3360" y="6584"/>
                    <a:pt x="1749" y="8898"/>
                    <a:pt x="137" y="11213"/>
                  </a:cubicBezTo>
                  <a:cubicBezTo>
                    <a:pt x="137" y="11316"/>
                    <a:pt x="154" y="11418"/>
                    <a:pt x="154" y="11521"/>
                  </a:cubicBezTo>
                  <a:cubicBezTo>
                    <a:pt x="360" y="13699"/>
                    <a:pt x="-978" y="16493"/>
                    <a:pt x="1714" y="17676"/>
                  </a:cubicBezTo>
                  <a:cubicBezTo>
                    <a:pt x="2212" y="17899"/>
                    <a:pt x="2692" y="17985"/>
                    <a:pt x="3155" y="17985"/>
                  </a:cubicBezTo>
                  <a:cubicBezTo>
                    <a:pt x="5040" y="17985"/>
                    <a:pt x="6584" y="16339"/>
                    <a:pt x="8075" y="15105"/>
                  </a:cubicBezTo>
                  <a:cubicBezTo>
                    <a:pt x="9155" y="14196"/>
                    <a:pt x="10047" y="13030"/>
                    <a:pt x="11058" y="11950"/>
                  </a:cubicBezTo>
                  <a:cubicBezTo>
                    <a:pt x="11350" y="10956"/>
                    <a:pt x="11573" y="9567"/>
                    <a:pt x="10698" y="9087"/>
                  </a:cubicBezTo>
                  <a:cubicBezTo>
                    <a:pt x="7492" y="7304"/>
                    <a:pt x="8161" y="4372"/>
                    <a:pt x="8144" y="1474"/>
                  </a:cubicBezTo>
                  <a:cubicBezTo>
                    <a:pt x="8127" y="977"/>
                    <a:pt x="8092" y="497"/>
                    <a:pt x="80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51497D89-3330-CFC8-F396-6E16EC99DAA7}"/>
                </a:ext>
              </a:extLst>
            </p:cNvPr>
            <p:cNvSpPr/>
            <p:nvPr/>
          </p:nvSpPr>
          <p:spPr>
            <a:xfrm>
              <a:off x="5003339" y="3046546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8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2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69"/>
                    <a:pt x="3475" y="7287"/>
                    <a:pt x="3732" y="7287"/>
                  </a:cubicBezTo>
                  <a:cubicBezTo>
                    <a:pt x="5207" y="7287"/>
                    <a:pt x="6081" y="6292"/>
                    <a:pt x="6458" y="4698"/>
                  </a:cubicBezTo>
                  <a:cubicBezTo>
                    <a:pt x="6955" y="2537"/>
                    <a:pt x="5978" y="1046"/>
                    <a:pt x="4263" y="68"/>
                  </a:cubicBezTo>
                  <a:cubicBezTo>
                    <a:pt x="4092" y="34"/>
                    <a:pt x="3937" y="0"/>
                    <a:pt x="376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684F2B8D-B3D9-7CDD-32AE-C5379E8B3645}"/>
                </a:ext>
              </a:extLst>
            </p:cNvPr>
            <p:cNvSpPr/>
            <p:nvPr/>
          </p:nvSpPr>
          <p:spPr>
            <a:xfrm>
              <a:off x="4996432" y="3077973"/>
              <a:ext cx="17844" cy="17967"/>
            </a:xfrm>
            <a:custGeom>
              <a:avLst/>
              <a:gdLst>
                <a:gd name="connsiteX0" fmla="*/ 8307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5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7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7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1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4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0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5" y="15533"/>
                  </a:cubicBezTo>
                  <a:cubicBezTo>
                    <a:pt x="19057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79" y="0"/>
                    <a:pt x="83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25055A25-31C8-8327-B814-9EA094C7BCD5}"/>
                </a:ext>
              </a:extLst>
            </p:cNvPr>
            <p:cNvSpPr/>
            <p:nvPr/>
          </p:nvSpPr>
          <p:spPr>
            <a:xfrm>
              <a:off x="4961924" y="3191284"/>
              <a:ext cx="3497" cy="4251"/>
            </a:xfrm>
            <a:custGeom>
              <a:avLst/>
              <a:gdLst>
                <a:gd name="connsiteX0" fmla="*/ 2061 w 3497"/>
                <a:gd name="connsiteY0" fmla="*/ 0 h 4251"/>
                <a:gd name="connsiteX1" fmla="*/ 107 w 3497"/>
                <a:gd name="connsiteY1" fmla="*/ 1595 h 4251"/>
                <a:gd name="connsiteX2" fmla="*/ 1153 w 3497"/>
                <a:gd name="connsiteY2" fmla="*/ 4149 h 4251"/>
                <a:gd name="connsiteX3" fmla="*/ 1736 w 3497"/>
                <a:gd name="connsiteY3" fmla="*/ 4252 h 4251"/>
                <a:gd name="connsiteX4" fmla="*/ 3262 w 3497"/>
                <a:gd name="connsiteY4" fmla="*/ 2572 h 4251"/>
                <a:gd name="connsiteX5" fmla="*/ 2439 w 3497"/>
                <a:gd name="connsiteY5" fmla="*/ 51 h 4251"/>
                <a:gd name="connsiteX6" fmla="*/ 2061 w 3497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7" h="4251">
                  <a:moveTo>
                    <a:pt x="2061" y="0"/>
                  </a:moveTo>
                  <a:cubicBezTo>
                    <a:pt x="1153" y="0"/>
                    <a:pt x="638" y="892"/>
                    <a:pt x="107" y="1595"/>
                  </a:cubicBezTo>
                  <a:cubicBezTo>
                    <a:pt x="-150" y="2743"/>
                    <a:pt x="4" y="3755"/>
                    <a:pt x="1153" y="4149"/>
                  </a:cubicBezTo>
                  <a:cubicBezTo>
                    <a:pt x="1376" y="4218"/>
                    <a:pt x="1564" y="4252"/>
                    <a:pt x="1736" y="4252"/>
                  </a:cubicBezTo>
                  <a:cubicBezTo>
                    <a:pt x="2593" y="4252"/>
                    <a:pt x="2987" y="3429"/>
                    <a:pt x="3262" y="2572"/>
                  </a:cubicBezTo>
                  <a:cubicBezTo>
                    <a:pt x="3587" y="1560"/>
                    <a:pt x="3776" y="394"/>
                    <a:pt x="2439" y="51"/>
                  </a:cubicBezTo>
                  <a:cubicBezTo>
                    <a:pt x="2301" y="0"/>
                    <a:pt x="2181" y="0"/>
                    <a:pt x="20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6F967104-1187-190E-7364-A2375712D1E1}"/>
                </a:ext>
              </a:extLst>
            </p:cNvPr>
            <p:cNvSpPr/>
            <p:nvPr/>
          </p:nvSpPr>
          <p:spPr>
            <a:xfrm>
              <a:off x="4933058" y="3237438"/>
              <a:ext cx="13019" cy="13287"/>
            </a:xfrm>
            <a:custGeom>
              <a:avLst/>
              <a:gdLst>
                <a:gd name="connsiteX0" fmla="*/ 3444 w 13019"/>
                <a:gd name="connsiteY0" fmla="*/ 0 h 13287"/>
                <a:gd name="connsiteX1" fmla="*/ 1044 w 13019"/>
                <a:gd name="connsiteY1" fmla="*/ 1097 h 13287"/>
                <a:gd name="connsiteX2" fmla="*/ 563 w 13019"/>
                <a:gd name="connsiteY2" fmla="*/ 7852 h 13287"/>
                <a:gd name="connsiteX3" fmla="*/ 1524 w 13019"/>
                <a:gd name="connsiteY3" fmla="*/ 10184 h 13287"/>
                <a:gd name="connsiteX4" fmla="*/ 6839 w 13019"/>
                <a:gd name="connsiteY4" fmla="*/ 13287 h 13287"/>
                <a:gd name="connsiteX5" fmla="*/ 7850 w 13019"/>
                <a:gd name="connsiteY5" fmla="*/ 13150 h 13287"/>
                <a:gd name="connsiteX6" fmla="*/ 13011 w 13019"/>
                <a:gd name="connsiteY6" fmla="*/ 6515 h 13287"/>
                <a:gd name="connsiteX7" fmla="*/ 9016 w 13019"/>
                <a:gd name="connsiteY7" fmla="*/ 1457 h 13287"/>
                <a:gd name="connsiteX8" fmla="*/ 7799 w 13019"/>
                <a:gd name="connsiteY8" fmla="*/ 943 h 13287"/>
                <a:gd name="connsiteX9" fmla="*/ 3444 w 13019"/>
                <a:gd name="connsiteY9" fmla="*/ 0 h 1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9" h="13287">
                  <a:moveTo>
                    <a:pt x="3444" y="0"/>
                  </a:moveTo>
                  <a:cubicBezTo>
                    <a:pt x="2295" y="0"/>
                    <a:pt x="1558" y="360"/>
                    <a:pt x="1044" y="1097"/>
                  </a:cubicBezTo>
                  <a:cubicBezTo>
                    <a:pt x="-499" y="3206"/>
                    <a:pt x="-36" y="5555"/>
                    <a:pt x="563" y="7852"/>
                  </a:cubicBezTo>
                  <a:cubicBezTo>
                    <a:pt x="769" y="8658"/>
                    <a:pt x="1078" y="9498"/>
                    <a:pt x="1524" y="10184"/>
                  </a:cubicBezTo>
                  <a:cubicBezTo>
                    <a:pt x="2707" y="12053"/>
                    <a:pt x="4953" y="13287"/>
                    <a:pt x="6839" y="13287"/>
                  </a:cubicBezTo>
                  <a:cubicBezTo>
                    <a:pt x="7199" y="13287"/>
                    <a:pt x="7524" y="13236"/>
                    <a:pt x="7850" y="13150"/>
                  </a:cubicBezTo>
                  <a:cubicBezTo>
                    <a:pt x="10113" y="12516"/>
                    <a:pt x="12874" y="8967"/>
                    <a:pt x="13011" y="6515"/>
                  </a:cubicBezTo>
                  <a:cubicBezTo>
                    <a:pt x="13182" y="3515"/>
                    <a:pt x="10868" y="2675"/>
                    <a:pt x="9016" y="1457"/>
                  </a:cubicBezTo>
                  <a:cubicBezTo>
                    <a:pt x="8502" y="1132"/>
                    <a:pt x="7884" y="977"/>
                    <a:pt x="7799" y="943"/>
                  </a:cubicBezTo>
                  <a:cubicBezTo>
                    <a:pt x="5896" y="308"/>
                    <a:pt x="4490" y="0"/>
                    <a:pt x="34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1D3EED08-F0E9-F2DA-7EAF-0BA8B82A57A6}"/>
                </a:ext>
              </a:extLst>
            </p:cNvPr>
            <p:cNvSpPr/>
            <p:nvPr/>
          </p:nvSpPr>
          <p:spPr>
            <a:xfrm>
              <a:off x="4697551" y="35056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5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6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5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28" y="0"/>
                    <a:pt x="3894" y="0"/>
                    <a:pt x="38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F11E3C90-2780-09FA-EF80-C701B0BCD44E}"/>
                </a:ext>
              </a:extLst>
            </p:cNvPr>
            <p:cNvSpPr/>
            <p:nvPr/>
          </p:nvSpPr>
          <p:spPr>
            <a:xfrm>
              <a:off x="4855652" y="3270374"/>
              <a:ext cx="3753" cy="4560"/>
            </a:xfrm>
            <a:custGeom>
              <a:avLst/>
              <a:gdLst>
                <a:gd name="connsiteX0" fmla="*/ 1915 w 3753"/>
                <a:gd name="connsiteY0" fmla="*/ 0 h 4560"/>
                <a:gd name="connsiteX1" fmla="*/ 286 w 3753"/>
                <a:gd name="connsiteY1" fmla="*/ 1372 h 4560"/>
                <a:gd name="connsiteX2" fmla="*/ 1178 w 3753"/>
                <a:gd name="connsiteY2" fmla="*/ 4424 h 4560"/>
                <a:gd name="connsiteX3" fmla="*/ 1898 w 3753"/>
                <a:gd name="connsiteY3" fmla="*/ 4561 h 4560"/>
                <a:gd name="connsiteX4" fmla="*/ 3544 w 3753"/>
                <a:gd name="connsiteY4" fmla="*/ 3292 h 4560"/>
                <a:gd name="connsiteX5" fmla="*/ 2584 w 3753"/>
                <a:gd name="connsiteY5" fmla="*/ 103 h 4560"/>
                <a:gd name="connsiteX6" fmla="*/ 1915 w 3753"/>
                <a:gd name="connsiteY6" fmla="*/ 0 h 4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3" h="4560">
                  <a:moveTo>
                    <a:pt x="1915" y="0"/>
                  </a:moveTo>
                  <a:cubicBezTo>
                    <a:pt x="1109" y="0"/>
                    <a:pt x="561" y="532"/>
                    <a:pt x="286" y="1372"/>
                  </a:cubicBezTo>
                  <a:cubicBezTo>
                    <a:pt x="-108" y="2555"/>
                    <a:pt x="-314" y="3858"/>
                    <a:pt x="1178" y="4424"/>
                  </a:cubicBezTo>
                  <a:cubicBezTo>
                    <a:pt x="1435" y="4526"/>
                    <a:pt x="1675" y="4561"/>
                    <a:pt x="1898" y="4561"/>
                  </a:cubicBezTo>
                  <a:cubicBezTo>
                    <a:pt x="2618" y="4561"/>
                    <a:pt x="3201" y="4098"/>
                    <a:pt x="3544" y="3292"/>
                  </a:cubicBezTo>
                  <a:cubicBezTo>
                    <a:pt x="4092" y="1955"/>
                    <a:pt x="3492" y="943"/>
                    <a:pt x="2584" y="103"/>
                  </a:cubicBezTo>
                  <a:cubicBezTo>
                    <a:pt x="2344" y="34"/>
                    <a:pt x="2121" y="0"/>
                    <a:pt x="19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39A832C8-D7DA-EF46-4801-87F65335F486}"/>
                </a:ext>
              </a:extLst>
            </p:cNvPr>
            <p:cNvSpPr/>
            <p:nvPr/>
          </p:nvSpPr>
          <p:spPr>
            <a:xfrm>
              <a:off x="4857896" y="3329490"/>
              <a:ext cx="7216" cy="7646"/>
            </a:xfrm>
            <a:custGeom>
              <a:avLst/>
              <a:gdLst>
                <a:gd name="connsiteX0" fmla="*/ 3922 w 7216"/>
                <a:gd name="connsiteY0" fmla="*/ 0 h 7646"/>
                <a:gd name="connsiteX1" fmla="*/ 82 w 7216"/>
                <a:gd name="connsiteY1" fmla="*/ 3035 h 7646"/>
                <a:gd name="connsiteX2" fmla="*/ 2191 w 7216"/>
                <a:gd name="connsiteY2" fmla="*/ 7647 h 7646"/>
                <a:gd name="connsiteX3" fmla="*/ 2328 w 7216"/>
                <a:gd name="connsiteY3" fmla="*/ 7630 h 7646"/>
                <a:gd name="connsiteX4" fmla="*/ 6991 w 7216"/>
                <a:gd name="connsiteY4" fmla="*/ 5435 h 7646"/>
                <a:gd name="connsiteX5" fmla="*/ 4814 w 7216"/>
                <a:gd name="connsiteY5" fmla="*/ 137 h 7646"/>
                <a:gd name="connsiteX6" fmla="*/ 3922 w 7216"/>
                <a:gd name="connsiteY6" fmla="*/ 0 h 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646">
                  <a:moveTo>
                    <a:pt x="3922" y="0"/>
                  </a:moveTo>
                  <a:cubicBezTo>
                    <a:pt x="2311" y="0"/>
                    <a:pt x="579" y="1286"/>
                    <a:pt x="82" y="3035"/>
                  </a:cubicBezTo>
                  <a:cubicBezTo>
                    <a:pt x="-347" y="4561"/>
                    <a:pt x="991" y="7647"/>
                    <a:pt x="2191" y="7647"/>
                  </a:cubicBezTo>
                  <a:cubicBezTo>
                    <a:pt x="2242" y="7647"/>
                    <a:pt x="2294" y="7647"/>
                    <a:pt x="2328" y="7630"/>
                  </a:cubicBezTo>
                  <a:cubicBezTo>
                    <a:pt x="3957" y="7287"/>
                    <a:pt x="6168" y="7681"/>
                    <a:pt x="6991" y="5435"/>
                  </a:cubicBezTo>
                  <a:cubicBezTo>
                    <a:pt x="7728" y="3429"/>
                    <a:pt x="6563" y="754"/>
                    <a:pt x="4814" y="137"/>
                  </a:cubicBezTo>
                  <a:cubicBezTo>
                    <a:pt x="4539" y="51"/>
                    <a:pt x="4231" y="0"/>
                    <a:pt x="39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96E8707F-CAB1-7FEA-A102-104F363E2C38}"/>
                </a:ext>
              </a:extLst>
            </p:cNvPr>
            <p:cNvSpPr/>
            <p:nvPr/>
          </p:nvSpPr>
          <p:spPr>
            <a:xfrm>
              <a:off x="4862719" y="3344132"/>
              <a:ext cx="6829" cy="6892"/>
            </a:xfrm>
            <a:custGeom>
              <a:avLst/>
              <a:gdLst>
                <a:gd name="connsiteX0" fmla="*/ 4483 w 6829"/>
                <a:gd name="connsiteY0" fmla="*/ 0 h 6892"/>
                <a:gd name="connsiteX1" fmla="*/ 283 w 6829"/>
                <a:gd name="connsiteY1" fmla="*/ 1474 h 6892"/>
                <a:gd name="connsiteX2" fmla="*/ 1534 w 6829"/>
                <a:gd name="connsiteY2" fmla="*/ 5915 h 6892"/>
                <a:gd name="connsiteX3" fmla="*/ 4226 w 6829"/>
                <a:gd name="connsiteY3" fmla="*/ 6892 h 6892"/>
                <a:gd name="connsiteX4" fmla="*/ 6369 w 6829"/>
                <a:gd name="connsiteY4" fmla="*/ 5864 h 6892"/>
                <a:gd name="connsiteX5" fmla="*/ 5204 w 6829"/>
                <a:gd name="connsiteY5" fmla="*/ 120 h 6892"/>
                <a:gd name="connsiteX6" fmla="*/ 4483 w 6829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9" h="6892">
                  <a:moveTo>
                    <a:pt x="4483" y="0"/>
                  </a:moveTo>
                  <a:cubicBezTo>
                    <a:pt x="3146" y="0"/>
                    <a:pt x="574" y="720"/>
                    <a:pt x="283" y="1474"/>
                  </a:cubicBezTo>
                  <a:cubicBezTo>
                    <a:pt x="-369" y="3189"/>
                    <a:pt x="128" y="4766"/>
                    <a:pt x="1534" y="5915"/>
                  </a:cubicBezTo>
                  <a:cubicBezTo>
                    <a:pt x="2340" y="6566"/>
                    <a:pt x="3335" y="6892"/>
                    <a:pt x="4226" y="6892"/>
                  </a:cubicBezTo>
                  <a:cubicBezTo>
                    <a:pt x="5152" y="6892"/>
                    <a:pt x="5975" y="6549"/>
                    <a:pt x="6369" y="5864"/>
                  </a:cubicBezTo>
                  <a:cubicBezTo>
                    <a:pt x="7330" y="4235"/>
                    <a:pt x="6712" y="1234"/>
                    <a:pt x="5204" y="120"/>
                  </a:cubicBezTo>
                  <a:cubicBezTo>
                    <a:pt x="5066" y="34"/>
                    <a:pt x="4809" y="0"/>
                    <a:pt x="44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7D5EA67B-9A07-BC72-3784-B0EFC5C26514}"/>
                </a:ext>
              </a:extLst>
            </p:cNvPr>
            <p:cNvSpPr/>
            <p:nvPr/>
          </p:nvSpPr>
          <p:spPr>
            <a:xfrm>
              <a:off x="4936928" y="3217722"/>
              <a:ext cx="6963" cy="11315"/>
            </a:xfrm>
            <a:custGeom>
              <a:avLst/>
              <a:gdLst>
                <a:gd name="connsiteX0" fmla="*/ 6586 w 6963"/>
                <a:gd name="connsiteY0" fmla="*/ 0 h 11315"/>
                <a:gd name="connsiteX1" fmla="*/ 3689 w 6963"/>
                <a:gd name="connsiteY1" fmla="*/ 1440 h 11315"/>
                <a:gd name="connsiteX2" fmla="*/ 363 w 6963"/>
                <a:gd name="connsiteY2" fmla="*/ 7681 h 11315"/>
                <a:gd name="connsiteX3" fmla="*/ 466 w 6963"/>
                <a:gd name="connsiteY3" fmla="*/ 11316 h 11315"/>
                <a:gd name="connsiteX4" fmla="*/ 6963 w 6963"/>
                <a:gd name="connsiteY4" fmla="*/ 51 h 11315"/>
                <a:gd name="connsiteX5" fmla="*/ 6586 w 6963"/>
                <a:gd name="connsiteY5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1315">
                  <a:moveTo>
                    <a:pt x="6586" y="0"/>
                  </a:moveTo>
                  <a:cubicBezTo>
                    <a:pt x="5643" y="0"/>
                    <a:pt x="4615" y="497"/>
                    <a:pt x="3689" y="1440"/>
                  </a:cubicBezTo>
                  <a:cubicBezTo>
                    <a:pt x="2008" y="3155"/>
                    <a:pt x="1597" y="5538"/>
                    <a:pt x="363" y="7681"/>
                  </a:cubicBezTo>
                  <a:cubicBezTo>
                    <a:pt x="-169" y="9035"/>
                    <a:pt x="-100" y="10407"/>
                    <a:pt x="466" y="11316"/>
                  </a:cubicBezTo>
                  <a:cubicBezTo>
                    <a:pt x="2609" y="7544"/>
                    <a:pt x="4769" y="3789"/>
                    <a:pt x="6963" y="51"/>
                  </a:cubicBezTo>
                  <a:cubicBezTo>
                    <a:pt x="6843" y="0"/>
                    <a:pt x="6706" y="0"/>
                    <a:pt x="65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C2D72D51-25F4-B333-D139-AD37E13D9C96}"/>
                </a:ext>
              </a:extLst>
            </p:cNvPr>
            <p:cNvSpPr/>
            <p:nvPr/>
          </p:nvSpPr>
          <p:spPr>
            <a:xfrm>
              <a:off x="4937394" y="3217756"/>
              <a:ext cx="10768" cy="16287"/>
            </a:xfrm>
            <a:custGeom>
              <a:avLst/>
              <a:gdLst>
                <a:gd name="connsiteX0" fmla="*/ 6498 w 10768"/>
                <a:gd name="connsiteY0" fmla="*/ 0 h 16287"/>
                <a:gd name="connsiteX1" fmla="*/ 0 w 10768"/>
                <a:gd name="connsiteY1" fmla="*/ 11264 h 16287"/>
                <a:gd name="connsiteX2" fmla="*/ 1800 w 10768"/>
                <a:gd name="connsiteY2" fmla="*/ 12293 h 16287"/>
                <a:gd name="connsiteX3" fmla="*/ 2691 w 10768"/>
                <a:gd name="connsiteY3" fmla="*/ 12310 h 16287"/>
                <a:gd name="connsiteX4" fmla="*/ 3000 w 10768"/>
                <a:gd name="connsiteY4" fmla="*/ 12310 h 16287"/>
                <a:gd name="connsiteX5" fmla="*/ 4560 w 10768"/>
                <a:gd name="connsiteY5" fmla="*/ 15910 h 16287"/>
                <a:gd name="connsiteX6" fmla="*/ 5898 w 10768"/>
                <a:gd name="connsiteY6" fmla="*/ 16288 h 16287"/>
                <a:gd name="connsiteX7" fmla="*/ 9978 w 10768"/>
                <a:gd name="connsiteY7" fmla="*/ 13510 h 16287"/>
                <a:gd name="connsiteX8" fmla="*/ 9430 w 10768"/>
                <a:gd name="connsiteY8" fmla="*/ 10407 h 16287"/>
                <a:gd name="connsiteX9" fmla="*/ 10201 w 10768"/>
                <a:gd name="connsiteY9" fmla="*/ 9584 h 16287"/>
                <a:gd name="connsiteX10" fmla="*/ 8573 w 10768"/>
                <a:gd name="connsiteY10" fmla="*/ 1903 h 16287"/>
                <a:gd name="connsiteX11" fmla="*/ 6498 w 10768"/>
                <a:gd name="connsiteY11" fmla="*/ 0 h 1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68" h="16287">
                  <a:moveTo>
                    <a:pt x="6498" y="0"/>
                  </a:moveTo>
                  <a:cubicBezTo>
                    <a:pt x="4303" y="3737"/>
                    <a:pt x="2143" y="7510"/>
                    <a:pt x="0" y="11264"/>
                  </a:cubicBezTo>
                  <a:cubicBezTo>
                    <a:pt x="377" y="11881"/>
                    <a:pt x="994" y="12276"/>
                    <a:pt x="1800" y="12293"/>
                  </a:cubicBezTo>
                  <a:cubicBezTo>
                    <a:pt x="2092" y="12310"/>
                    <a:pt x="2400" y="12310"/>
                    <a:pt x="2691" y="12310"/>
                  </a:cubicBezTo>
                  <a:cubicBezTo>
                    <a:pt x="2794" y="12310"/>
                    <a:pt x="2897" y="12310"/>
                    <a:pt x="3000" y="12310"/>
                  </a:cubicBezTo>
                  <a:cubicBezTo>
                    <a:pt x="3051" y="13647"/>
                    <a:pt x="3240" y="15002"/>
                    <a:pt x="4560" y="15910"/>
                  </a:cubicBezTo>
                  <a:cubicBezTo>
                    <a:pt x="4938" y="16168"/>
                    <a:pt x="5401" y="16288"/>
                    <a:pt x="5898" y="16288"/>
                  </a:cubicBezTo>
                  <a:cubicBezTo>
                    <a:pt x="7509" y="16288"/>
                    <a:pt x="9464" y="15053"/>
                    <a:pt x="9978" y="13510"/>
                  </a:cubicBezTo>
                  <a:cubicBezTo>
                    <a:pt x="10441" y="12121"/>
                    <a:pt x="10098" y="11161"/>
                    <a:pt x="9430" y="10407"/>
                  </a:cubicBezTo>
                  <a:cubicBezTo>
                    <a:pt x="9704" y="10167"/>
                    <a:pt x="9961" y="9893"/>
                    <a:pt x="10201" y="9584"/>
                  </a:cubicBezTo>
                  <a:cubicBezTo>
                    <a:pt x="11847" y="7389"/>
                    <a:pt x="9481" y="4372"/>
                    <a:pt x="8573" y="1903"/>
                  </a:cubicBezTo>
                  <a:cubicBezTo>
                    <a:pt x="8144" y="754"/>
                    <a:pt x="7389" y="137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7F8FA357-C908-C90D-C386-B262CA5A3A69}"/>
                </a:ext>
              </a:extLst>
            </p:cNvPr>
            <p:cNvSpPr/>
            <p:nvPr/>
          </p:nvSpPr>
          <p:spPr>
            <a:xfrm>
              <a:off x="4677469" y="3584676"/>
              <a:ext cx="16217" cy="16870"/>
            </a:xfrm>
            <a:custGeom>
              <a:avLst/>
              <a:gdLst>
                <a:gd name="connsiteX0" fmla="*/ 5682 w 16217"/>
                <a:gd name="connsiteY0" fmla="*/ 0 h 16870"/>
                <a:gd name="connsiteX1" fmla="*/ 1601 w 16217"/>
                <a:gd name="connsiteY1" fmla="*/ 960 h 16870"/>
                <a:gd name="connsiteX2" fmla="*/ 24 w 16217"/>
                <a:gd name="connsiteY2" fmla="*/ 4097 h 16870"/>
                <a:gd name="connsiteX3" fmla="*/ 2081 w 16217"/>
                <a:gd name="connsiteY3" fmla="*/ 13047 h 16870"/>
                <a:gd name="connsiteX4" fmla="*/ 8511 w 16217"/>
                <a:gd name="connsiteY4" fmla="*/ 16870 h 16870"/>
                <a:gd name="connsiteX5" fmla="*/ 11700 w 16217"/>
                <a:gd name="connsiteY5" fmla="*/ 15379 h 16870"/>
                <a:gd name="connsiteX6" fmla="*/ 15472 w 16217"/>
                <a:gd name="connsiteY6" fmla="*/ 10030 h 16870"/>
                <a:gd name="connsiteX7" fmla="*/ 14854 w 16217"/>
                <a:gd name="connsiteY7" fmla="*/ 3412 h 16870"/>
                <a:gd name="connsiteX8" fmla="*/ 5682 w 16217"/>
                <a:gd name="connsiteY8" fmla="*/ 0 h 1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17" h="16870">
                  <a:moveTo>
                    <a:pt x="5682" y="0"/>
                  </a:moveTo>
                  <a:cubicBezTo>
                    <a:pt x="4104" y="0"/>
                    <a:pt x="2647" y="291"/>
                    <a:pt x="1601" y="960"/>
                  </a:cubicBezTo>
                  <a:cubicBezTo>
                    <a:pt x="470" y="1663"/>
                    <a:pt x="-131" y="2726"/>
                    <a:pt x="24" y="4097"/>
                  </a:cubicBezTo>
                  <a:cubicBezTo>
                    <a:pt x="367" y="7166"/>
                    <a:pt x="795" y="10253"/>
                    <a:pt x="2081" y="13047"/>
                  </a:cubicBezTo>
                  <a:cubicBezTo>
                    <a:pt x="3127" y="15345"/>
                    <a:pt x="6059" y="16870"/>
                    <a:pt x="8511" y="16870"/>
                  </a:cubicBezTo>
                  <a:cubicBezTo>
                    <a:pt x="9848" y="16870"/>
                    <a:pt x="11031" y="16408"/>
                    <a:pt x="11700" y="15379"/>
                  </a:cubicBezTo>
                  <a:cubicBezTo>
                    <a:pt x="12917" y="13459"/>
                    <a:pt x="13997" y="11453"/>
                    <a:pt x="15472" y="10030"/>
                  </a:cubicBezTo>
                  <a:cubicBezTo>
                    <a:pt x="16466" y="7509"/>
                    <a:pt x="16655" y="5521"/>
                    <a:pt x="14854" y="3412"/>
                  </a:cubicBezTo>
                  <a:cubicBezTo>
                    <a:pt x="13088" y="1372"/>
                    <a:pt x="9094" y="0"/>
                    <a:pt x="5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54D6D8FE-B8B0-4C7E-C119-DC49BC254434}"/>
                </a:ext>
              </a:extLst>
            </p:cNvPr>
            <p:cNvSpPr/>
            <p:nvPr/>
          </p:nvSpPr>
          <p:spPr>
            <a:xfrm>
              <a:off x="4694288" y="3682540"/>
              <a:ext cx="9573" cy="9018"/>
            </a:xfrm>
            <a:custGeom>
              <a:avLst/>
              <a:gdLst>
                <a:gd name="connsiteX0" fmla="*/ 6985 w 9573"/>
                <a:gd name="connsiteY0" fmla="*/ 0 h 9018"/>
                <a:gd name="connsiteX1" fmla="*/ 5116 w 9573"/>
                <a:gd name="connsiteY1" fmla="*/ 137 h 9018"/>
                <a:gd name="connsiteX2" fmla="*/ 590 w 9573"/>
                <a:gd name="connsiteY2" fmla="*/ 3721 h 9018"/>
                <a:gd name="connsiteX3" fmla="*/ 1362 w 9573"/>
                <a:gd name="connsiteY3" fmla="*/ 8761 h 9018"/>
                <a:gd name="connsiteX4" fmla="*/ 2441 w 9573"/>
                <a:gd name="connsiteY4" fmla="*/ 9018 h 9018"/>
                <a:gd name="connsiteX5" fmla="*/ 9574 w 9573"/>
                <a:gd name="connsiteY5" fmla="*/ 5589 h 9018"/>
                <a:gd name="connsiteX6" fmla="*/ 8459 w 9573"/>
                <a:gd name="connsiteY6" fmla="*/ 686 h 9018"/>
                <a:gd name="connsiteX7" fmla="*/ 6985 w 9573"/>
                <a:gd name="connsiteY7" fmla="*/ 0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73" h="9018">
                  <a:moveTo>
                    <a:pt x="6985" y="0"/>
                  </a:moveTo>
                  <a:cubicBezTo>
                    <a:pt x="6368" y="0"/>
                    <a:pt x="5682" y="120"/>
                    <a:pt x="5116" y="137"/>
                  </a:cubicBezTo>
                  <a:cubicBezTo>
                    <a:pt x="2836" y="172"/>
                    <a:pt x="1550" y="2195"/>
                    <a:pt x="590" y="3721"/>
                  </a:cubicBezTo>
                  <a:cubicBezTo>
                    <a:pt x="-199" y="4972"/>
                    <a:pt x="-422" y="7424"/>
                    <a:pt x="1362" y="8761"/>
                  </a:cubicBezTo>
                  <a:cubicBezTo>
                    <a:pt x="1601" y="8933"/>
                    <a:pt x="1979" y="9018"/>
                    <a:pt x="2441" y="9018"/>
                  </a:cubicBezTo>
                  <a:cubicBezTo>
                    <a:pt x="4653" y="9018"/>
                    <a:pt x="8837" y="7253"/>
                    <a:pt x="9574" y="5589"/>
                  </a:cubicBezTo>
                  <a:cubicBezTo>
                    <a:pt x="9282" y="4184"/>
                    <a:pt x="9231" y="2246"/>
                    <a:pt x="8459" y="686"/>
                  </a:cubicBezTo>
                  <a:cubicBezTo>
                    <a:pt x="8185" y="137"/>
                    <a:pt x="7636" y="0"/>
                    <a:pt x="69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952F1F8D-9DC4-C079-CBFC-F9F5999A85C1}"/>
                </a:ext>
              </a:extLst>
            </p:cNvPr>
            <p:cNvSpPr/>
            <p:nvPr/>
          </p:nvSpPr>
          <p:spPr>
            <a:xfrm>
              <a:off x="4690489" y="3651679"/>
              <a:ext cx="11893" cy="17145"/>
            </a:xfrm>
            <a:custGeom>
              <a:avLst/>
              <a:gdLst>
                <a:gd name="connsiteX0" fmla="*/ 5023 w 11893"/>
                <a:gd name="connsiteY0" fmla="*/ 0 h 17145"/>
                <a:gd name="connsiteX1" fmla="*/ 2006 w 11893"/>
                <a:gd name="connsiteY1" fmla="*/ 1886 h 17145"/>
                <a:gd name="connsiteX2" fmla="*/ 2503 w 11893"/>
                <a:gd name="connsiteY2" fmla="*/ 6155 h 17145"/>
                <a:gd name="connsiteX3" fmla="*/ 0 w 11893"/>
                <a:gd name="connsiteY3" fmla="*/ 10956 h 17145"/>
                <a:gd name="connsiteX4" fmla="*/ 600 w 11893"/>
                <a:gd name="connsiteY4" fmla="*/ 13030 h 17145"/>
                <a:gd name="connsiteX5" fmla="*/ 9189 w 11893"/>
                <a:gd name="connsiteY5" fmla="*/ 17145 h 17145"/>
                <a:gd name="connsiteX6" fmla="*/ 9224 w 11893"/>
                <a:gd name="connsiteY6" fmla="*/ 17145 h 17145"/>
                <a:gd name="connsiteX7" fmla="*/ 11796 w 11893"/>
                <a:gd name="connsiteY7" fmla="*/ 14008 h 17145"/>
                <a:gd name="connsiteX8" fmla="*/ 8984 w 11893"/>
                <a:gd name="connsiteY8" fmla="*/ 5075 h 17145"/>
                <a:gd name="connsiteX9" fmla="*/ 8384 w 11893"/>
                <a:gd name="connsiteY9" fmla="*/ 4286 h 17145"/>
                <a:gd name="connsiteX10" fmla="*/ 6583 w 11893"/>
                <a:gd name="connsiteY10" fmla="*/ 395 h 17145"/>
                <a:gd name="connsiteX11" fmla="*/ 5023 w 11893"/>
                <a:gd name="connsiteY11" fmla="*/ 0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893" h="17145">
                  <a:moveTo>
                    <a:pt x="5023" y="0"/>
                  </a:moveTo>
                  <a:cubicBezTo>
                    <a:pt x="3806" y="0"/>
                    <a:pt x="2589" y="686"/>
                    <a:pt x="2006" y="1886"/>
                  </a:cubicBezTo>
                  <a:cubicBezTo>
                    <a:pt x="1646" y="3395"/>
                    <a:pt x="1406" y="4955"/>
                    <a:pt x="2503" y="6155"/>
                  </a:cubicBezTo>
                  <a:cubicBezTo>
                    <a:pt x="1440" y="7596"/>
                    <a:pt x="720" y="9293"/>
                    <a:pt x="0" y="10956"/>
                  </a:cubicBezTo>
                  <a:cubicBezTo>
                    <a:pt x="223" y="11796"/>
                    <a:pt x="206" y="12670"/>
                    <a:pt x="600" y="13030"/>
                  </a:cubicBezTo>
                  <a:cubicBezTo>
                    <a:pt x="3034" y="15328"/>
                    <a:pt x="5881" y="17077"/>
                    <a:pt x="9189" y="17145"/>
                  </a:cubicBezTo>
                  <a:cubicBezTo>
                    <a:pt x="9207" y="17145"/>
                    <a:pt x="9207" y="17145"/>
                    <a:pt x="9224" y="17145"/>
                  </a:cubicBezTo>
                  <a:cubicBezTo>
                    <a:pt x="10578" y="17145"/>
                    <a:pt x="12327" y="15465"/>
                    <a:pt x="11796" y="14008"/>
                  </a:cubicBezTo>
                  <a:cubicBezTo>
                    <a:pt x="10733" y="11076"/>
                    <a:pt x="10716" y="7818"/>
                    <a:pt x="8984" y="5075"/>
                  </a:cubicBezTo>
                  <a:cubicBezTo>
                    <a:pt x="8795" y="4766"/>
                    <a:pt x="8590" y="4527"/>
                    <a:pt x="8384" y="4286"/>
                  </a:cubicBezTo>
                  <a:cubicBezTo>
                    <a:pt x="8830" y="2623"/>
                    <a:pt x="8195" y="1303"/>
                    <a:pt x="6583" y="395"/>
                  </a:cubicBezTo>
                  <a:cubicBezTo>
                    <a:pt x="6103" y="137"/>
                    <a:pt x="5572" y="0"/>
                    <a:pt x="50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E96C4C41-5667-B98E-7B02-C4DF4EF6C586}"/>
                </a:ext>
              </a:extLst>
            </p:cNvPr>
            <p:cNvSpPr/>
            <p:nvPr/>
          </p:nvSpPr>
          <p:spPr>
            <a:xfrm>
              <a:off x="4705353" y="3704297"/>
              <a:ext cx="1062" cy="2228"/>
            </a:xfrm>
            <a:custGeom>
              <a:avLst/>
              <a:gdLst>
                <a:gd name="connsiteX0" fmla="*/ 1063 w 1062"/>
                <a:gd name="connsiteY0" fmla="*/ 0 h 2228"/>
                <a:gd name="connsiteX1" fmla="*/ 0 w 1062"/>
                <a:gd name="connsiteY1" fmla="*/ 2229 h 2228"/>
                <a:gd name="connsiteX2" fmla="*/ 1063 w 1062"/>
                <a:gd name="connsiteY2" fmla="*/ 0 h 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2" h="2228">
                  <a:moveTo>
                    <a:pt x="1063" y="0"/>
                  </a:moveTo>
                  <a:cubicBezTo>
                    <a:pt x="600" y="668"/>
                    <a:pt x="240" y="1423"/>
                    <a:pt x="0" y="2229"/>
                  </a:cubicBezTo>
                  <a:cubicBezTo>
                    <a:pt x="360" y="1491"/>
                    <a:pt x="703" y="737"/>
                    <a:pt x="106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7A5D5F22-C1A0-5E39-4C0E-13EC09F2331E}"/>
                </a:ext>
              </a:extLst>
            </p:cNvPr>
            <p:cNvSpPr/>
            <p:nvPr/>
          </p:nvSpPr>
          <p:spPr>
            <a:xfrm>
              <a:off x="4944172" y="3291668"/>
              <a:ext cx="7173" cy="7972"/>
            </a:xfrm>
            <a:custGeom>
              <a:avLst/>
              <a:gdLst>
                <a:gd name="connsiteX0" fmla="*/ 3303 w 7173"/>
                <a:gd name="connsiteY0" fmla="*/ 0 h 7972"/>
                <a:gd name="connsiteX1" fmla="*/ 234 w 7173"/>
                <a:gd name="connsiteY1" fmla="*/ 2537 h 7972"/>
                <a:gd name="connsiteX2" fmla="*/ 2497 w 7173"/>
                <a:gd name="connsiteY2" fmla="*/ 7852 h 7972"/>
                <a:gd name="connsiteX3" fmla="*/ 3165 w 7173"/>
                <a:gd name="connsiteY3" fmla="*/ 7972 h 7972"/>
                <a:gd name="connsiteX4" fmla="*/ 6903 w 7173"/>
                <a:gd name="connsiteY4" fmla="*/ 5332 h 7972"/>
                <a:gd name="connsiteX5" fmla="*/ 4606 w 7173"/>
                <a:gd name="connsiteY5" fmla="*/ 257 h 7972"/>
                <a:gd name="connsiteX6" fmla="*/ 3303 w 7173"/>
                <a:gd name="connsiteY6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73" h="7972">
                  <a:moveTo>
                    <a:pt x="3303" y="0"/>
                  </a:moveTo>
                  <a:cubicBezTo>
                    <a:pt x="1862" y="0"/>
                    <a:pt x="920" y="1166"/>
                    <a:pt x="234" y="2537"/>
                  </a:cubicBezTo>
                  <a:cubicBezTo>
                    <a:pt x="-572" y="4132"/>
                    <a:pt x="834" y="7166"/>
                    <a:pt x="2497" y="7852"/>
                  </a:cubicBezTo>
                  <a:cubicBezTo>
                    <a:pt x="2702" y="7938"/>
                    <a:pt x="2926" y="7972"/>
                    <a:pt x="3165" y="7972"/>
                  </a:cubicBezTo>
                  <a:cubicBezTo>
                    <a:pt x="4503" y="7972"/>
                    <a:pt x="6320" y="6772"/>
                    <a:pt x="6903" y="5332"/>
                  </a:cubicBezTo>
                  <a:cubicBezTo>
                    <a:pt x="7709" y="3343"/>
                    <a:pt x="6646" y="994"/>
                    <a:pt x="4606" y="257"/>
                  </a:cubicBezTo>
                  <a:cubicBezTo>
                    <a:pt x="4126" y="86"/>
                    <a:pt x="3697" y="0"/>
                    <a:pt x="33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4EBC3B69-818F-5EC2-9033-5242D52CADAA}"/>
                </a:ext>
              </a:extLst>
            </p:cNvPr>
            <p:cNvSpPr/>
            <p:nvPr/>
          </p:nvSpPr>
          <p:spPr>
            <a:xfrm>
              <a:off x="4942854" y="3318860"/>
              <a:ext cx="3832" cy="3686"/>
            </a:xfrm>
            <a:custGeom>
              <a:avLst/>
              <a:gdLst>
                <a:gd name="connsiteX0" fmla="*/ 2992 w 3832"/>
                <a:gd name="connsiteY0" fmla="*/ 0 h 3686"/>
                <a:gd name="connsiteX1" fmla="*/ 146 w 3832"/>
                <a:gd name="connsiteY1" fmla="*/ 2006 h 3686"/>
                <a:gd name="connsiteX2" fmla="*/ 77 w 3832"/>
                <a:gd name="connsiteY2" fmla="*/ 3686 h 3686"/>
                <a:gd name="connsiteX3" fmla="*/ 3832 w 3832"/>
                <a:gd name="connsiteY3" fmla="*/ 103 h 3686"/>
                <a:gd name="connsiteX4" fmla="*/ 2992 w 3832"/>
                <a:gd name="connsiteY4" fmla="*/ 0 h 3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" h="3686">
                  <a:moveTo>
                    <a:pt x="2992" y="0"/>
                  </a:moveTo>
                  <a:cubicBezTo>
                    <a:pt x="1723" y="0"/>
                    <a:pt x="557" y="771"/>
                    <a:pt x="146" y="2006"/>
                  </a:cubicBezTo>
                  <a:cubicBezTo>
                    <a:pt x="-25" y="2555"/>
                    <a:pt x="-43" y="3120"/>
                    <a:pt x="77" y="3686"/>
                  </a:cubicBezTo>
                  <a:cubicBezTo>
                    <a:pt x="1329" y="2486"/>
                    <a:pt x="2581" y="1303"/>
                    <a:pt x="3832" y="103"/>
                  </a:cubicBezTo>
                  <a:cubicBezTo>
                    <a:pt x="3541" y="34"/>
                    <a:pt x="3266" y="0"/>
                    <a:pt x="29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C05B6334-5B6B-8E34-BA4A-FB4959161120}"/>
                </a:ext>
              </a:extLst>
            </p:cNvPr>
            <p:cNvSpPr/>
            <p:nvPr/>
          </p:nvSpPr>
          <p:spPr>
            <a:xfrm>
              <a:off x="4946574" y="3249423"/>
              <a:ext cx="4668" cy="4183"/>
            </a:xfrm>
            <a:custGeom>
              <a:avLst/>
              <a:gdLst>
                <a:gd name="connsiteX0" fmla="*/ 2410 w 4668"/>
                <a:gd name="connsiteY0" fmla="*/ 0 h 4183"/>
                <a:gd name="connsiteX1" fmla="*/ 112 w 4668"/>
                <a:gd name="connsiteY1" fmla="*/ 1715 h 4183"/>
                <a:gd name="connsiteX2" fmla="*/ 1381 w 4668"/>
                <a:gd name="connsiteY2" fmla="*/ 4115 h 4183"/>
                <a:gd name="connsiteX3" fmla="*/ 2015 w 4668"/>
                <a:gd name="connsiteY3" fmla="*/ 4183 h 4183"/>
                <a:gd name="connsiteX4" fmla="*/ 4570 w 4668"/>
                <a:gd name="connsiteY4" fmla="*/ 2040 h 4183"/>
                <a:gd name="connsiteX5" fmla="*/ 3473 w 4668"/>
                <a:gd name="connsiteY5" fmla="*/ 137 h 4183"/>
                <a:gd name="connsiteX6" fmla="*/ 2410 w 4668"/>
                <a:gd name="connsiteY6" fmla="*/ 0 h 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8" h="4183">
                  <a:moveTo>
                    <a:pt x="2410" y="0"/>
                  </a:moveTo>
                  <a:cubicBezTo>
                    <a:pt x="1381" y="0"/>
                    <a:pt x="524" y="480"/>
                    <a:pt x="112" y="1715"/>
                  </a:cubicBezTo>
                  <a:cubicBezTo>
                    <a:pt x="-230" y="2743"/>
                    <a:pt x="215" y="3858"/>
                    <a:pt x="1381" y="4115"/>
                  </a:cubicBezTo>
                  <a:cubicBezTo>
                    <a:pt x="1604" y="4166"/>
                    <a:pt x="1827" y="4183"/>
                    <a:pt x="2015" y="4183"/>
                  </a:cubicBezTo>
                  <a:cubicBezTo>
                    <a:pt x="3250" y="4183"/>
                    <a:pt x="4090" y="3309"/>
                    <a:pt x="4570" y="2040"/>
                  </a:cubicBezTo>
                  <a:cubicBezTo>
                    <a:pt x="4930" y="1080"/>
                    <a:pt x="4244" y="549"/>
                    <a:pt x="3473" y="137"/>
                  </a:cubicBezTo>
                  <a:cubicBezTo>
                    <a:pt x="3096" y="51"/>
                    <a:pt x="2736" y="0"/>
                    <a:pt x="241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924CF560-0DD2-273C-C13E-40B6737AF144}"/>
                </a:ext>
              </a:extLst>
            </p:cNvPr>
            <p:cNvSpPr/>
            <p:nvPr/>
          </p:nvSpPr>
          <p:spPr>
            <a:xfrm>
              <a:off x="4934952" y="31553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57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986BA004-3C4F-1ADC-70C6-B78B9DC1B748}"/>
                </a:ext>
              </a:extLst>
            </p:cNvPr>
            <p:cNvSpPr/>
            <p:nvPr/>
          </p:nvSpPr>
          <p:spPr>
            <a:xfrm>
              <a:off x="4808689" y="3318637"/>
              <a:ext cx="9547" cy="9944"/>
            </a:xfrm>
            <a:custGeom>
              <a:avLst/>
              <a:gdLst>
                <a:gd name="connsiteX0" fmla="*/ 6581 w 9547"/>
                <a:gd name="connsiteY0" fmla="*/ 0 h 9944"/>
                <a:gd name="connsiteX1" fmla="*/ 4215 w 9547"/>
                <a:gd name="connsiteY1" fmla="*/ 531 h 9944"/>
                <a:gd name="connsiteX2" fmla="*/ 289 w 9547"/>
                <a:gd name="connsiteY2" fmla="*/ 4938 h 9944"/>
                <a:gd name="connsiteX3" fmla="*/ 1884 w 9547"/>
                <a:gd name="connsiteY3" fmla="*/ 9824 h 9944"/>
                <a:gd name="connsiteX4" fmla="*/ 2467 w 9547"/>
                <a:gd name="connsiteY4" fmla="*/ 9944 h 9944"/>
                <a:gd name="connsiteX5" fmla="*/ 9548 w 9547"/>
                <a:gd name="connsiteY5" fmla="*/ 5178 h 9944"/>
                <a:gd name="connsiteX6" fmla="*/ 7627 w 9547"/>
                <a:gd name="connsiteY6" fmla="*/ 497 h 9944"/>
                <a:gd name="connsiteX7" fmla="*/ 6581 w 9547"/>
                <a:gd name="connsiteY7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7" h="9944">
                  <a:moveTo>
                    <a:pt x="6581" y="0"/>
                  </a:moveTo>
                  <a:cubicBezTo>
                    <a:pt x="5844" y="0"/>
                    <a:pt x="4935" y="377"/>
                    <a:pt x="4215" y="531"/>
                  </a:cubicBezTo>
                  <a:cubicBezTo>
                    <a:pt x="1952" y="994"/>
                    <a:pt x="1009" y="3223"/>
                    <a:pt x="289" y="4938"/>
                  </a:cubicBezTo>
                  <a:cubicBezTo>
                    <a:pt x="-294" y="6326"/>
                    <a:pt x="-105" y="8813"/>
                    <a:pt x="1884" y="9824"/>
                  </a:cubicBezTo>
                  <a:cubicBezTo>
                    <a:pt x="2038" y="9910"/>
                    <a:pt x="2227" y="9944"/>
                    <a:pt x="2467" y="9944"/>
                  </a:cubicBezTo>
                  <a:cubicBezTo>
                    <a:pt x="4472" y="9944"/>
                    <a:pt x="9050" y="7132"/>
                    <a:pt x="9548" y="5178"/>
                  </a:cubicBezTo>
                  <a:cubicBezTo>
                    <a:pt x="9033" y="3840"/>
                    <a:pt x="8656" y="1920"/>
                    <a:pt x="7627" y="497"/>
                  </a:cubicBezTo>
                  <a:cubicBezTo>
                    <a:pt x="7370" y="137"/>
                    <a:pt x="6993" y="0"/>
                    <a:pt x="65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02A493FB-EAE2-5156-7A05-F6C811D0377C}"/>
                </a:ext>
              </a:extLst>
            </p:cNvPr>
            <p:cNvSpPr/>
            <p:nvPr/>
          </p:nvSpPr>
          <p:spPr>
            <a:xfrm>
              <a:off x="4805910" y="3298475"/>
              <a:ext cx="14682" cy="16030"/>
            </a:xfrm>
            <a:custGeom>
              <a:avLst/>
              <a:gdLst>
                <a:gd name="connsiteX0" fmla="*/ 4696 w 14682"/>
                <a:gd name="connsiteY0" fmla="*/ 0 h 16030"/>
                <a:gd name="connsiteX1" fmla="*/ 2159 w 14682"/>
                <a:gd name="connsiteY1" fmla="*/ 583 h 16030"/>
                <a:gd name="connsiteX2" fmla="*/ 444 w 14682"/>
                <a:gd name="connsiteY2" fmla="*/ 8521 h 16030"/>
                <a:gd name="connsiteX3" fmla="*/ 838 w 14682"/>
                <a:gd name="connsiteY3" fmla="*/ 10373 h 16030"/>
                <a:gd name="connsiteX4" fmla="*/ 6548 w 14682"/>
                <a:gd name="connsiteY4" fmla="*/ 15996 h 16030"/>
                <a:gd name="connsiteX5" fmla="*/ 7199 w 14682"/>
                <a:gd name="connsiteY5" fmla="*/ 16031 h 16030"/>
                <a:gd name="connsiteX6" fmla="*/ 13526 w 14682"/>
                <a:gd name="connsiteY6" fmla="*/ 11916 h 16030"/>
                <a:gd name="connsiteX7" fmla="*/ 12737 w 14682"/>
                <a:gd name="connsiteY7" fmla="*/ 3240 h 16030"/>
                <a:gd name="connsiteX8" fmla="*/ 4696 w 14682"/>
                <a:gd name="connsiteY8" fmla="*/ 0 h 1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82" h="16030">
                  <a:moveTo>
                    <a:pt x="4696" y="0"/>
                  </a:moveTo>
                  <a:cubicBezTo>
                    <a:pt x="3702" y="0"/>
                    <a:pt x="2810" y="171"/>
                    <a:pt x="2159" y="583"/>
                  </a:cubicBezTo>
                  <a:cubicBezTo>
                    <a:pt x="-996" y="2486"/>
                    <a:pt x="153" y="5675"/>
                    <a:pt x="444" y="8521"/>
                  </a:cubicBezTo>
                  <a:cubicBezTo>
                    <a:pt x="513" y="9138"/>
                    <a:pt x="701" y="9756"/>
                    <a:pt x="838" y="10373"/>
                  </a:cubicBezTo>
                  <a:cubicBezTo>
                    <a:pt x="1593" y="13527"/>
                    <a:pt x="3393" y="15705"/>
                    <a:pt x="6548" y="15996"/>
                  </a:cubicBezTo>
                  <a:cubicBezTo>
                    <a:pt x="6770" y="16013"/>
                    <a:pt x="6994" y="16031"/>
                    <a:pt x="7199" y="16031"/>
                  </a:cubicBezTo>
                  <a:cubicBezTo>
                    <a:pt x="9942" y="16031"/>
                    <a:pt x="12017" y="14402"/>
                    <a:pt x="13526" y="11916"/>
                  </a:cubicBezTo>
                  <a:cubicBezTo>
                    <a:pt x="15309" y="8795"/>
                    <a:pt x="15017" y="5692"/>
                    <a:pt x="12737" y="3240"/>
                  </a:cubicBezTo>
                  <a:cubicBezTo>
                    <a:pt x="10988" y="1355"/>
                    <a:pt x="7439" y="0"/>
                    <a:pt x="46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88576841-18AC-E0E2-23E2-8EF9BBB05325}"/>
                </a:ext>
              </a:extLst>
            </p:cNvPr>
            <p:cNvSpPr/>
            <p:nvPr/>
          </p:nvSpPr>
          <p:spPr>
            <a:xfrm>
              <a:off x="4802396" y="3277678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2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0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2" y="189"/>
                  </a:cubicBezTo>
                  <a:cubicBezTo>
                    <a:pt x="4850" y="69"/>
                    <a:pt x="4472" y="0"/>
                    <a:pt x="40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9E1C6EB8-67D6-BAF8-71C4-B930C230F481}"/>
                </a:ext>
              </a:extLst>
            </p:cNvPr>
            <p:cNvSpPr/>
            <p:nvPr/>
          </p:nvSpPr>
          <p:spPr>
            <a:xfrm>
              <a:off x="4801408" y="3210264"/>
              <a:ext cx="10895" cy="12190"/>
            </a:xfrm>
            <a:custGeom>
              <a:avLst/>
              <a:gdLst>
                <a:gd name="connsiteX0" fmla="*/ 3472 w 10895"/>
                <a:gd name="connsiteY0" fmla="*/ 0 h 12190"/>
                <a:gd name="connsiteX1" fmla="*/ 146 w 10895"/>
                <a:gd name="connsiteY1" fmla="*/ 2520 h 12190"/>
                <a:gd name="connsiteX2" fmla="*/ 1449 w 10895"/>
                <a:gd name="connsiteY2" fmla="*/ 7132 h 12190"/>
                <a:gd name="connsiteX3" fmla="*/ 4227 w 10895"/>
                <a:gd name="connsiteY3" fmla="*/ 10321 h 12190"/>
                <a:gd name="connsiteX4" fmla="*/ 7158 w 10895"/>
                <a:gd name="connsiteY4" fmla="*/ 12190 h 12190"/>
                <a:gd name="connsiteX5" fmla="*/ 10038 w 10895"/>
                <a:gd name="connsiteY5" fmla="*/ 9275 h 12190"/>
                <a:gd name="connsiteX6" fmla="*/ 10896 w 10895"/>
                <a:gd name="connsiteY6" fmla="*/ 3343 h 12190"/>
                <a:gd name="connsiteX7" fmla="*/ 6147 w 10895"/>
                <a:gd name="connsiteY7" fmla="*/ 240 h 12190"/>
                <a:gd name="connsiteX8" fmla="*/ 3472 w 10895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5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1" y="9258"/>
                    <a:pt x="4227" y="10321"/>
                  </a:cubicBezTo>
                  <a:cubicBezTo>
                    <a:pt x="5289" y="11556"/>
                    <a:pt x="6267" y="12190"/>
                    <a:pt x="7158" y="12190"/>
                  </a:cubicBezTo>
                  <a:cubicBezTo>
                    <a:pt x="8256" y="12190"/>
                    <a:pt x="9216" y="11230"/>
                    <a:pt x="10038" y="9275"/>
                  </a:cubicBezTo>
                  <a:cubicBezTo>
                    <a:pt x="10896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7" y="0"/>
                    <a:pt x="3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CF40F98C-A08F-61AF-AC08-73F2B89DAB55}"/>
                </a:ext>
              </a:extLst>
            </p:cNvPr>
            <p:cNvSpPr/>
            <p:nvPr/>
          </p:nvSpPr>
          <p:spPr>
            <a:xfrm>
              <a:off x="4793560" y="3432429"/>
              <a:ext cx="15870" cy="20865"/>
            </a:xfrm>
            <a:custGeom>
              <a:avLst/>
              <a:gdLst>
                <a:gd name="connsiteX0" fmla="*/ 3845 w 15870"/>
                <a:gd name="connsiteY0" fmla="*/ 0 h 20865"/>
                <a:gd name="connsiteX1" fmla="*/ 913 w 15870"/>
                <a:gd name="connsiteY1" fmla="*/ 2795 h 20865"/>
                <a:gd name="connsiteX2" fmla="*/ 382 w 15870"/>
                <a:gd name="connsiteY2" fmla="*/ 10133 h 20865"/>
                <a:gd name="connsiteX3" fmla="*/ 742 w 15870"/>
                <a:gd name="connsiteY3" fmla="*/ 16185 h 20865"/>
                <a:gd name="connsiteX4" fmla="*/ 4136 w 15870"/>
                <a:gd name="connsiteY4" fmla="*/ 20420 h 20865"/>
                <a:gd name="connsiteX5" fmla="*/ 4788 w 15870"/>
                <a:gd name="connsiteY5" fmla="*/ 20420 h 20865"/>
                <a:gd name="connsiteX6" fmla="*/ 5920 w 15870"/>
                <a:gd name="connsiteY6" fmla="*/ 20403 h 20865"/>
                <a:gd name="connsiteX7" fmla="*/ 7737 w 15870"/>
                <a:gd name="connsiteY7" fmla="*/ 20608 h 20865"/>
                <a:gd name="connsiteX8" fmla="*/ 9109 w 15870"/>
                <a:gd name="connsiteY8" fmla="*/ 20831 h 20865"/>
                <a:gd name="connsiteX9" fmla="*/ 10463 w 15870"/>
                <a:gd name="connsiteY9" fmla="*/ 20540 h 20865"/>
                <a:gd name="connsiteX10" fmla="*/ 10634 w 15870"/>
                <a:gd name="connsiteY10" fmla="*/ 20660 h 20865"/>
                <a:gd name="connsiteX11" fmla="*/ 11526 w 15870"/>
                <a:gd name="connsiteY11" fmla="*/ 20866 h 20865"/>
                <a:gd name="connsiteX12" fmla="*/ 15709 w 15870"/>
                <a:gd name="connsiteY12" fmla="*/ 16476 h 20865"/>
                <a:gd name="connsiteX13" fmla="*/ 14612 w 15870"/>
                <a:gd name="connsiteY13" fmla="*/ 14076 h 20865"/>
                <a:gd name="connsiteX14" fmla="*/ 13806 w 15870"/>
                <a:gd name="connsiteY14" fmla="*/ 13956 h 20865"/>
                <a:gd name="connsiteX15" fmla="*/ 6023 w 15870"/>
                <a:gd name="connsiteY15" fmla="*/ 600 h 20865"/>
                <a:gd name="connsiteX16" fmla="*/ 3845 w 15870"/>
                <a:gd name="connsiteY16" fmla="*/ 0 h 2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70" h="20865">
                  <a:moveTo>
                    <a:pt x="3845" y="0"/>
                  </a:moveTo>
                  <a:cubicBezTo>
                    <a:pt x="2559" y="0"/>
                    <a:pt x="1668" y="874"/>
                    <a:pt x="913" y="2795"/>
                  </a:cubicBezTo>
                  <a:cubicBezTo>
                    <a:pt x="-30" y="5161"/>
                    <a:pt x="-304" y="7578"/>
                    <a:pt x="382" y="10133"/>
                  </a:cubicBezTo>
                  <a:cubicBezTo>
                    <a:pt x="913" y="12087"/>
                    <a:pt x="1308" y="13939"/>
                    <a:pt x="742" y="16185"/>
                  </a:cubicBezTo>
                  <a:cubicBezTo>
                    <a:pt x="-133" y="19665"/>
                    <a:pt x="622" y="20420"/>
                    <a:pt x="4136" y="20420"/>
                  </a:cubicBezTo>
                  <a:cubicBezTo>
                    <a:pt x="4342" y="20420"/>
                    <a:pt x="4565" y="20420"/>
                    <a:pt x="4788" y="20420"/>
                  </a:cubicBezTo>
                  <a:cubicBezTo>
                    <a:pt x="5165" y="20420"/>
                    <a:pt x="5542" y="20403"/>
                    <a:pt x="5920" y="20403"/>
                  </a:cubicBezTo>
                  <a:cubicBezTo>
                    <a:pt x="6537" y="20403"/>
                    <a:pt x="7154" y="20437"/>
                    <a:pt x="7737" y="20608"/>
                  </a:cubicBezTo>
                  <a:cubicBezTo>
                    <a:pt x="8234" y="20763"/>
                    <a:pt x="8697" y="20831"/>
                    <a:pt x="9109" y="20831"/>
                  </a:cubicBezTo>
                  <a:cubicBezTo>
                    <a:pt x="9623" y="20831"/>
                    <a:pt x="10069" y="20728"/>
                    <a:pt x="10463" y="20540"/>
                  </a:cubicBezTo>
                  <a:lnTo>
                    <a:pt x="10634" y="20660"/>
                  </a:lnTo>
                  <a:cubicBezTo>
                    <a:pt x="10926" y="20797"/>
                    <a:pt x="11218" y="20866"/>
                    <a:pt x="11526" y="20866"/>
                  </a:cubicBezTo>
                  <a:cubicBezTo>
                    <a:pt x="13104" y="20866"/>
                    <a:pt x="14852" y="19100"/>
                    <a:pt x="15709" y="16476"/>
                  </a:cubicBezTo>
                  <a:cubicBezTo>
                    <a:pt x="16087" y="15311"/>
                    <a:pt x="15829" y="14385"/>
                    <a:pt x="14612" y="14076"/>
                  </a:cubicBezTo>
                  <a:cubicBezTo>
                    <a:pt x="14338" y="14008"/>
                    <a:pt x="14063" y="13973"/>
                    <a:pt x="13806" y="13956"/>
                  </a:cubicBezTo>
                  <a:cubicBezTo>
                    <a:pt x="14338" y="9207"/>
                    <a:pt x="12178" y="3789"/>
                    <a:pt x="6023" y="600"/>
                  </a:cubicBezTo>
                  <a:cubicBezTo>
                    <a:pt x="5182" y="206"/>
                    <a:pt x="4463" y="0"/>
                    <a:pt x="38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6D3BA15C-73B1-64AA-FB7A-FD6774B850D4}"/>
                </a:ext>
              </a:extLst>
            </p:cNvPr>
            <p:cNvSpPr/>
            <p:nvPr/>
          </p:nvSpPr>
          <p:spPr>
            <a:xfrm>
              <a:off x="4802288" y="3418215"/>
              <a:ext cx="15512" cy="17710"/>
            </a:xfrm>
            <a:custGeom>
              <a:avLst/>
              <a:gdLst>
                <a:gd name="connsiteX0" fmla="*/ 8421 w 15512"/>
                <a:gd name="connsiteY0" fmla="*/ 0 h 17710"/>
                <a:gd name="connsiteX1" fmla="*/ 3 w 15512"/>
                <a:gd name="connsiteY1" fmla="*/ 7098 h 17710"/>
                <a:gd name="connsiteX2" fmla="*/ 861 w 15512"/>
                <a:gd name="connsiteY2" fmla="*/ 8350 h 17710"/>
                <a:gd name="connsiteX3" fmla="*/ 980 w 15512"/>
                <a:gd name="connsiteY3" fmla="*/ 8350 h 17710"/>
                <a:gd name="connsiteX4" fmla="*/ 1581 w 15512"/>
                <a:gd name="connsiteY4" fmla="*/ 8315 h 17710"/>
                <a:gd name="connsiteX5" fmla="*/ 2283 w 15512"/>
                <a:gd name="connsiteY5" fmla="*/ 11350 h 17710"/>
                <a:gd name="connsiteX6" fmla="*/ 3638 w 15512"/>
                <a:gd name="connsiteY6" fmla="*/ 16271 h 17710"/>
                <a:gd name="connsiteX7" fmla="*/ 8353 w 15512"/>
                <a:gd name="connsiteY7" fmla="*/ 17711 h 17710"/>
                <a:gd name="connsiteX8" fmla="*/ 14696 w 15512"/>
                <a:gd name="connsiteY8" fmla="*/ 14076 h 17710"/>
                <a:gd name="connsiteX9" fmla="*/ 10393 w 15512"/>
                <a:gd name="connsiteY9" fmla="*/ 446 h 17710"/>
                <a:gd name="connsiteX10" fmla="*/ 8421 w 15512"/>
                <a:gd name="connsiteY10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12" h="17710">
                  <a:moveTo>
                    <a:pt x="8421" y="0"/>
                  </a:moveTo>
                  <a:cubicBezTo>
                    <a:pt x="4787" y="0"/>
                    <a:pt x="175" y="3515"/>
                    <a:pt x="3" y="7098"/>
                  </a:cubicBezTo>
                  <a:cubicBezTo>
                    <a:pt x="-31" y="7664"/>
                    <a:pt x="192" y="8350"/>
                    <a:pt x="861" y="8350"/>
                  </a:cubicBezTo>
                  <a:cubicBezTo>
                    <a:pt x="895" y="8350"/>
                    <a:pt x="929" y="8350"/>
                    <a:pt x="980" y="8350"/>
                  </a:cubicBezTo>
                  <a:cubicBezTo>
                    <a:pt x="1203" y="8332"/>
                    <a:pt x="1409" y="8315"/>
                    <a:pt x="1581" y="8315"/>
                  </a:cubicBezTo>
                  <a:cubicBezTo>
                    <a:pt x="4101" y="8315"/>
                    <a:pt x="2935" y="10510"/>
                    <a:pt x="2283" y="11350"/>
                  </a:cubicBezTo>
                  <a:cubicBezTo>
                    <a:pt x="278" y="13922"/>
                    <a:pt x="1838" y="15105"/>
                    <a:pt x="3638" y="16271"/>
                  </a:cubicBezTo>
                  <a:cubicBezTo>
                    <a:pt x="5130" y="17248"/>
                    <a:pt x="6776" y="17711"/>
                    <a:pt x="8353" y="17711"/>
                  </a:cubicBezTo>
                  <a:cubicBezTo>
                    <a:pt x="11010" y="17711"/>
                    <a:pt x="13479" y="16425"/>
                    <a:pt x="14696" y="14076"/>
                  </a:cubicBezTo>
                  <a:cubicBezTo>
                    <a:pt x="16857" y="9910"/>
                    <a:pt x="14491" y="2418"/>
                    <a:pt x="10393" y="446"/>
                  </a:cubicBezTo>
                  <a:cubicBezTo>
                    <a:pt x="9793" y="137"/>
                    <a:pt x="9124" y="0"/>
                    <a:pt x="84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3AD41B72-E2EE-978A-A6B5-3C8B4A991CF1}"/>
                </a:ext>
              </a:extLst>
            </p:cNvPr>
            <p:cNvSpPr/>
            <p:nvPr/>
          </p:nvSpPr>
          <p:spPr>
            <a:xfrm>
              <a:off x="4830650" y="3364431"/>
              <a:ext cx="13896" cy="15224"/>
            </a:xfrm>
            <a:custGeom>
              <a:avLst/>
              <a:gdLst>
                <a:gd name="connsiteX0" fmla="*/ 7492 w 13896"/>
                <a:gd name="connsiteY0" fmla="*/ 0 h 15224"/>
                <a:gd name="connsiteX1" fmla="*/ 308 w 13896"/>
                <a:gd name="connsiteY1" fmla="*/ 5966 h 15224"/>
                <a:gd name="connsiteX2" fmla="*/ 4868 w 13896"/>
                <a:gd name="connsiteY2" fmla="*/ 14265 h 15224"/>
                <a:gd name="connsiteX3" fmla="*/ 8675 w 13896"/>
                <a:gd name="connsiteY3" fmla="*/ 15225 h 15224"/>
                <a:gd name="connsiteX4" fmla="*/ 10869 w 13896"/>
                <a:gd name="connsiteY4" fmla="*/ 14265 h 15224"/>
                <a:gd name="connsiteX5" fmla="*/ 13716 w 13896"/>
                <a:gd name="connsiteY5" fmla="*/ 5778 h 15224"/>
                <a:gd name="connsiteX6" fmla="*/ 8812 w 13896"/>
                <a:gd name="connsiteY6" fmla="*/ 120 h 15224"/>
                <a:gd name="connsiteX7" fmla="*/ 7492 w 13896"/>
                <a:gd name="connsiteY7" fmla="*/ 0 h 15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6" h="15224">
                  <a:moveTo>
                    <a:pt x="7492" y="0"/>
                  </a:moveTo>
                  <a:cubicBezTo>
                    <a:pt x="4028" y="0"/>
                    <a:pt x="1251" y="2263"/>
                    <a:pt x="308" y="5966"/>
                  </a:cubicBezTo>
                  <a:cubicBezTo>
                    <a:pt x="-669" y="9824"/>
                    <a:pt x="634" y="12259"/>
                    <a:pt x="4868" y="14265"/>
                  </a:cubicBezTo>
                  <a:cubicBezTo>
                    <a:pt x="6051" y="14573"/>
                    <a:pt x="7406" y="15225"/>
                    <a:pt x="8675" y="15225"/>
                  </a:cubicBezTo>
                  <a:cubicBezTo>
                    <a:pt x="9463" y="15225"/>
                    <a:pt x="10218" y="14985"/>
                    <a:pt x="10869" y="14265"/>
                  </a:cubicBezTo>
                  <a:cubicBezTo>
                    <a:pt x="12909" y="12036"/>
                    <a:pt x="14436" y="9207"/>
                    <a:pt x="13716" y="5778"/>
                  </a:cubicBezTo>
                  <a:cubicBezTo>
                    <a:pt x="13098" y="2812"/>
                    <a:pt x="11058" y="480"/>
                    <a:pt x="8812" y="120"/>
                  </a:cubicBezTo>
                  <a:cubicBezTo>
                    <a:pt x="8383" y="34"/>
                    <a:pt x="7937" y="0"/>
                    <a:pt x="74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C6529C60-34F5-DA45-1845-50B09C9A946E}"/>
                </a:ext>
              </a:extLst>
            </p:cNvPr>
            <p:cNvSpPr/>
            <p:nvPr/>
          </p:nvSpPr>
          <p:spPr>
            <a:xfrm>
              <a:off x="4840353" y="3422604"/>
              <a:ext cx="4423" cy="4474"/>
            </a:xfrm>
            <a:custGeom>
              <a:avLst/>
              <a:gdLst>
                <a:gd name="connsiteX0" fmla="*/ 4424 w 4423"/>
                <a:gd name="connsiteY0" fmla="*/ 0 h 4474"/>
                <a:gd name="connsiteX1" fmla="*/ 2074 w 4423"/>
                <a:gd name="connsiteY1" fmla="*/ 1371 h 4474"/>
                <a:gd name="connsiteX2" fmla="*/ 0 w 4423"/>
                <a:gd name="connsiteY2" fmla="*/ 3429 h 4474"/>
                <a:gd name="connsiteX3" fmla="*/ 257 w 4423"/>
                <a:gd name="connsiteY3" fmla="*/ 4475 h 4474"/>
                <a:gd name="connsiteX4" fmla="*/ 4424 w 4423"/>
                <a:gd name="connsiteY4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3" h="4474">
                  <a:moveTo>
                    <a:pt x="4424" y="0"/>
                  </a:moveTo>
                  <a:cubicBezTo>
                    <a:pt x="3617" y="411"/>
                    <a:pt x="2829" y="857"/>
                    <a:pt x="2074" y="1371"/>
                  </a:cubicBezTo>
                  <a:cubicBezTo>
                    <a:pt x="1252" y="1937"/>
                    <a:pt x="617" y="2795"/>
                    <a:pt x="0" y="3429"/>
                  </a:cubicBezTo>
                  <a:cubicBezTo>
                    <a:pt x="69" y="3806"/>
                    <a:pt x="154" y="4149"/>
                    <a:pt x="257" y="4475"/>
                  </a:cubicBezTo>
                  <a:cubicBezTo>
                    <a:pt x="1663" y="2966"/>
                    <a:pt x="3035" y="1492"/>
                    <a:pt x="442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8ACDE045-5602-3383-9842-709075141B50}"/>
                </a:ext>
              </a:extLst>
            </p:cNvPr>
            <p:cNvSpPr/>
            <p:nvPr/>
          </p:nvSpPr>
          <p:spPr>
            <a:xfrm>
              <a:off x="4840114" y="3412283"/>
              <a:ext cx="7405" cy="8040"/>
            </a:xfrm>
            <a:custGeom>
              <a:avLst/>
              <a:gdLst>
                <a:gd name="connsiteX0" fmla="*/ 3617 w 7405"/>
                <a:gd name="connsiteY0" fmla="*/ 0 h 8040"/>
                <a:gd name="connsiteX1" fmla="*/ 3582 w 7405"/>
                <a:gd name="connsiteY1" fmla="*/ 0 h 8040"/>
                <a:gd name="connsiteX2" fmla="*/ 33 w 7405"/>
                <a:gd name="connsiteY2" fmla="*/ 4612 h 8040"/>
                <a:gd name="connsiteX3" fmla="*/ 2914 w 7405"/>
                <a:gd name="connsiteY3" fmla="*/ 8041 h 8040"/>
                <a:gd name="connsiteX4" fmla="*/ 7406 w 7405"/>
                <a:gd name="connsiteY4" fmla="*/ 3240 h 8040"/>
                <a:gd name="connsiteX5" fmla="*/ 3617 w 7405"/>
                <a:gd name="connsiteY5" fmla="*/ 0 h 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05" h="8040">
                  <a:moveTo>
                    <a:pt x="3617" y="0"/>
                  </a:moveTo>
                  <a:cubicBezTo>
                    <a:pt x="3599" y="0"/>
                    <a:pt x="3582" y="0"/>
                    <a:pt x="3582" y="0"/>
                  </a:cubicBezTo>
                  <a:cubicBezTo>
                    <a:pt x="2091" y="34"/>
                    <a:pt x="-310" y="2915"/>
                    <a:pt x="33" y="4612"/>
                  </a:cubicBezTo>
                  <a:cubicBezTo>
                    <a:pt x="376" y="6326"/>
                    <a:pt x="1251" y="7664"/>
                    <a:pt x="2914" y="8041"/>
                  </a:cubicBezTo>
                  <a:cubicBezTo>
                    <a:pt x="4405" y="6429"/>
                    <a:pt x="5914" y="4835"/>
                    <a:pt x="7406" y="3240"/>
                  </a:cubicBezTo>
                  <a:cubicBezTo>
                    <a:pt x="6789" y="1646"/>
                    <a:pt x="4971" y="0"/>
                    <a:pt x="3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26B3B612-EB3F-9F1C-8196-20D9AE91FB74}"/>
                </a:ext>
              </a:extLst>
            </p:cNvPr>
            <p:cNvSpPr/>
            <p:nvPr/>
          </p:nvSpPr>
          <p:spPr>
            <a:xfrm>
              <a:off x="4843011" y="3415524"/>
              <a:ext cx="4681" cy="4903"/>
            </a:xfrm>
            <a:custGeom>
              <a:avLst/>
              <a:gdLst>
                <a:gd name="connsiteX0" fmla="*/ 4492 w 4681"/>
                <a:gd name="connsiteY0" fmla="*/ 0 h 4903"/>
                <a:gd name="connsiteX1" fmla="*/ 0 w 4681"/>
                <a:gd name="connsiteY1" fmla="*/ 4800 h 4903"/>
                <a:gd name="connsiteX2" fmla="*/ 806 w 4681"/>
                <a:gd name="connsiteY2" fmla="*/ 4903 h 4903"/>
                <a:gd name="connsiteX3" fmla="*/ 943 w 4681"/>
                <a:gd name="connsiteY3" fmla="*/ 4903 h 4903"/>
                <a:gd name="connsiteX4" fmla="*/ 4681 w 4681"/>
                <a:gd name="connsiteY4" fmla="*/ 943 h 4903"/>
                <a:gd name="connsiteX5" fmla="*/ 4492 w 4681"/>
                <a:gd name="connsiteY5" fmla="*/ 0 h 4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" h="4903">
                  <a:moveTo>
                    <a:pt x="4492" y="0"/>
                  </a:moveTo>
                  <a:cubicBezTo>
                    <a:pt x="3000" y="1594"/>
                    <a:pt x="1509" y="3189"/>
                    <a:pt x="0" y="4800"/>
                  </a:cubicBezTo>
                  <a:cubicBezTo>
                    <a:pt x="257" y="4852"/>
                    <a:pt x="514" y="4886"/>
                    <a:pt x="806" y="4903"/>
                  </a:cubicBezTo>
                  <a:cubicBezTo>
                    <a:pt x="857" y="4903"/>
                    <a:pt x="909" y="4903"/>
                    <a:pt x="943" y="4903"/>
                  </a:cubicBezTo>
                  <a:cubicBezTo>
                    <a:pt x="2949" y="4903"/>
                    <a:pt x="4715" y="3069"/>
                    <a:pt x="4681" y="943"/>
                  </a:cubicBezTo>
                  <a:cubicBezTo>
                    <a:pt x="4681" y="652"/>
                    <a:pt x="4612" y="326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95D5C5B9-63C9-24A1-3137-44C11F550F76}"/>
                </a:ext>
              </a:extLst>
            </p:cNvPr>
            <p:cNvSpPr/>
            <p:nvPr/>
          </p:nvSpPr>
          <p:spPr>
            <a:xfrm>
              <a:off x="4810773" y="3442390"/>
              <a:ext cx="12383" cy="16253"/>
            </a:xfrm>
            <a:custGeom>
              <a:avLst/>
              <a:gdLst>
                <a:gd name="connsiteX0" fmla="*/ 8697 w 12383"/>
                <a:gd name="connsiteY0" fmla="*/ 0 h 16253"/>
                <a:gd name="connsiteX1" fmla="*/ 2971 w 12383"/>
                <a:gd name="connsiteY1" fmla="*/ 1612 h 16253"/>
                <a:gd name="connsiteX2" fmla="*/ 1702 w 12383"/>
                <a:gd name="connsiteY2" fmla="*/ 2897 h 16253"/>
                <a:gd name="connsiteX3" fmla="*/ 1479 w 12383"/>
                <a:gd name="connsiteY3" fmla="*/ 4029 h 16253"/>
                <a:gd name="connsiteX4" fmla="*/ 1565 w 12383"/>
                <a:gd name="connsiteY4" fmla="*/ 7201 h 16253"/>
                <a:gd name="connsiteX5" fmla="*/ 588 w 12383"/>
                <a:gd name="connsiteY5" fmla="*/ 12139 h 16253"/>
                <a:gd name="connsiteX6" fmla="*/ 4222 w 12383"/>
                <a:gd name="connsiteY6" fmla="*/ 16253 h 16253"/>
                <a:gd name="connsiteX7" fmla="*/ 12383 w 12383"/>
                <a:gd name="connsiteY7" fmla="*/ 1029 h 16253"/>
                <a:gd name="connsiteX8" fmla="*/ 8697 w 12383"/>
                <a:gd name="connsiteY8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83" h="16253">
                  <a:moveTo>
                    <a:pt x="8697" y="0"/>
                  </a:moveTo>
                  <a:cubicBezTo>
                    <a:pt x="6828" y="0"/>
                    <a:pt x="4719" y="549"/>
                    <a:pt x="2971" y="1612"/>
                  </a:cubicBezTo>
                  <a:cubicBezTo>
                    <a:pt x="2473" y="1920"/>
                    <a:pt x="2045" y="2400"/>
                    <a:pt x="1702" y="2897"/>
                  </a:cubicBezTo>
                  <a:cubicBezTo>
                    <a:pt x="1496" y="3189"/>
                    <a:pt x="1428" y="4012"/>
                    <a:pt x="1479" y="4029"/>
                  </a:cubicBezTo>
                  <a:cubicBezTo>
                    <a:pt x="4342" y="5023"/>
                    <a:pt x="3074" y="6223"/>
                    <a:pt x="1565" y="7201"/>
                  </a:cubicBezTo>
                  <a:cubicBezTo>
                    <a:pt x="-493" y="8538"/>
                    <a:pt x="-184" y="10304"/>
                    <a:pt x="588" y="12139"/>
                  </a:cubicBezTo>
                  <a:cubicBezTo>
                    <a:pt x="1376" y="14042"/>
                    <a:pt x="2594" y="15482"/>
                    <a:pt x="4222" y="16253"/>
                  </a:cubicBezTo>
                  <a:cubicBezTo>
                    <a:pt x="6760" y="10784"/>
                    <a:pt x="9469" y="5606"/>
                    <a:pt x="12383" y="1029"/>
                  </a:cubicBezTo>
                  <a:cubicBezTo>
                    <a:pt x="11509" y="343"/>
                    <a:pt x="10189" y="0"/>
                    <a:pt x="8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04B9306F-BE6C-6E07-3FEC-F71D3CE11315}"/>
                </a:ext>
              </a:extLst>
            </p:cNvPr>
            <p:cNvSpPr/>
            <p:nvPr/>
          </p:nvSpPr>
          <p:spPr>
            <a:xfrm>
              <a:off x="4814996" y="3443436"/>
              <a:ext cx="9858" cy="17573"/>
            </a:xfrm>
            <a:custGeom>
              <a:avLst/>
              <a:gdLst>
                <a:gd name="connsiteX0" fmla="*/ 8161 w 9858"/>
                <a:gd name="connsiteY0" fmla="*/ 0 h 17573"/>
                <a:gd name="connsiteX1" fmla="*/ 0 w 9858"/>
                <a:gd name="connsiteY1" fmla="*/ 15225 h 17573"/>
                <a:gd name="connsiteX2" fmla="*/ 2280 w 9858"/>
                <a:gd name="connsiteY2" fmla="*/ 15825 h 17573"/>
                <a:gd name="connsiteX3" fmla="*/ 2606 w 9858"/>
                <a:gd name="connsiteY3" fmla="*/ 15825 h 17573"/>
                <a:gd name="connsiteX4" fmla="*/ 2126 w 9858"/>
                <a:gd name="connsiteY4" fmla="*/ 16579 h 17573"/>
                <a:gd name="connsiteX5" fmla="*/ 2023 w 9858"/>
                <a:gd name="connsiteY5" fmla="*/ 17574 h 17573"/>
                <a:gd name="connsiteX6" fmla="*/ 9858 w 9858"/>
                <a:gd name="connsiteY6" fmla="*/ 2623 h 17573"/>
                <a:gd name="connsiteX7" fmla="*/ 8384 w 9858"/>
                <a:gd name="connsiteY7" fmla="*/ 189 h 17573"/>
                <a:gd name="connsiteX8" fmla="*/ 8161 w 9858"/>
                <a:gd name="connsiteY8" fmla="*/ 0 h 1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8" h="17573">
                  <a:moveTo>
                    <a:pt x="8161" y="0"/>
                  </a:moveTo>
                  <a:cubicBezTo>
                    <a:pt x="5229" y="4578"/>
                    <a:pt x="2520" y="9755"/>
                    <a:pt x="0" y="15225"/>
                  </a:cubicBezTo>
                  <a:cubicBezTo>
                    <a:pt x="686" y="15550"/>
                    <a:pt x="1440" y="15756"/>
                    <a:pt x="2280" y="15825"/>
                  </a:cubicBezTo>
                  <a:lnTo>
                    <a:pt x="2606" y="15825"/>
                  </a:lnTo>
                  <a:cubicBezTo>
                    <a:pt x="2417" y="16048"/>
                    <a:pt x="2246" y="16305"/>
                    <a:pt x="2126" y="16579"/>
                  </a:cubicBezTo>
                  <a:cubicBezTo>
                    <a:pt x="2006" y="16836"/>
                    <a:pt x="1989" y="17196"/>
                    <a:pt x="2023" y="17574"/>
                  </a:cubicBezTo>
                  <a:cubicBezTo>
                    <a:pt x="4475" y="12207"/>
                    <a:pt x="7064" y="7132"/>
                    <a:pt x="9858" y="2623"/>
                  </a:cubicBezTo>
                  <a:cubicBezTo>
                    <a:pt x="9550" y="1680"/>
                    <a:pt x="9070" y="840"/>
                    <a:pt x="8384" y="189"/>
                  </a:cubicBezTo>
                  <a:cubicBezTo>
                    <a:pt x="8315" y="120"/>
                    <a:pt x="8230" y="51"/>
                    <a:pt x="81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B6ABA705-CA79-9E9F-D8E0-FD86D3A56183}"/>
                </a:ext>
              </a:extLst>
            </p:cNvPr>
            <p:cNvSpPr/>
            <p:nvPr/>
          </p:nvSpPr>
          <p:spPr>
            <a:xfrm>
              <a:off x="4841338" y="3397898"/>
              <a:ext cx="4360" cy="4869"/>
            </a:xfrm>
            <a:custGeom>
              <a:avLst/>
              <a:gdLst>
                <a:gd name="connsiteX0" fmla="*/ 2084 w 4360"/>
                <a:gd name="connsiteY0" fmla="*/ 0 h 4869"/>
                <a:gd name="connsiteX1" fmla="*/ 250 w 4360"/>
                <a:gd name="connsiteY1" fmla="*/ 1286 h 4869"/>
                <a:gd name="connsiteX2" fmla="*/ 1381 w 4360"/>
                <a:gd name="connsiteY2" fmla="*/ 4372 h 4869"/>
                <a:gd name="connsiteX3" fmla="*/ 2873 w 4360"/>
                <a:gd name="connsiteY3" fmla="*/ 4869 h 4869"/>
                <a:gd name="connsiteX4" fmla="*/ 4090 w 4360"/>
                <a:gd name="connsiteY4" fmla="*/ 4321 h 4869"/>
                <a:gd name="connsiteX5" fmla="*/ 2547 w 4360"/>
                <a:gd name="connsiteY5" fmla="*/ 51 h 4869"/>
                <a:gd name="connsiteX6" fmla="*/ 2084 w 4360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0" h="4869">
                  <a:moveTo>
                    <a:pt x="2084" y="0"/>
                  </a:moveTo>
                  <a:cubicBezTo>
                    <a:pt x="1279" y="0"/>
                    <a:pt x="610" y="480"/>
                    <a:pt x="250" y="1286"/>
                  </a:cubicBezTo>
                  <a:cubicBezTo>
                    <a:pt x="-368" y="2623"/>
                    <a:pt x="216" y="3669"/>
                    <a:pt x="1381" y="4372"/>
                  </a:cubicBezTo>
                  <a:cubicBezTo>
                    <a:pt x="1861" y="4663"/>
                    <a:pt x="2376" y="4869"/>
                    <a:pt x="2873" y="4869"/>
                  </a:cubicBezTo>
                  <a:cubicBezTo>
                    <a:pt x="3302" y="4869"/>
                    <a:pt x="3713" y="4715"/>
                    <a:pt x="4090" y="4321"/>
                  </a:cubicBezTo>
                  <a:cubicBezTo>
                    <a:pt x="4862" y="3549"/>
                    <a:pt x="3868" y="823"/>
                    <a:pt x="2547" y="51"/>
                  </a:cubicBezTo>
                  <a:cubicBezTo>
                    <a:pt x="2393" y="17"/>
                    <a:pt x="2239" y="0"/>
                    <a:pt x="2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0F2FF764-0BEE-F5D0-38D9-A02887F433C5}"/>
                </a:ext>
              </a:extLst>
            </p:cNvPr>
            <p:cNvSpPr/>
            <p:nvPr/>
          </p:nvSpPr>
          <p:spPr>
            <a:xfrm>
              <a:off x="4851709" y="3366935"/>
              <a:ext cx="12406" cy="13681"/>
            </a:xfrm>
            <a:custGeom>
              <a:avLst/>
              <a:gdLst>
                <a:gd name="connsiteX0" fmla="*/ 6698 w 12406"/>
                <a:gd name="connsiteY0" fmla="*/ 0 h 13681"/>
                <a:gd name="connsiteX1" fmla="*/ 5687 w 12406"/>
                <a:gd name="connsiteY1" fmla="*/ 137 h 13681"/>
                <a:gd name="connsiteX2" fmla="*/ 183 w 12406"/>
                <a:gd name="connsiteY2" fmla="*/ 5418 h 13681"/>
                <a:gd name="connsiteX3" fmla="*/ 2618 w 12406"/>
                <a:gd name="connsiteY3" fmla="*/ 10630 h 13681"/>
                <a:gd name="connsiteX4" fmla="*/ 4932 w 12406"/>
                <a:gd name="connsiteY4" fmla="*/ 12379 h 13681"/>
                <a:gd name="connsiteX5" fmla="*/ 5035 w 12406"/>
                <a:gd name="connsiteY5" fmla="*/ 12379 h 13681"/>
                <a:gd name="connsiteX6" fmla="*/ 7127 w 12406"/>
                <a:gd name="connsiteY6" fmla="*/ 13030 h 13681"/>
                <a:gd name="connsiteX7" fmla="*/ 9116 w 12406"/>
                <a:gd name="connsiteY7" fmla="*/ 13682 h 13681"/>
                <a:gd name="connsiteX8" fmla="*/ 10659 w 12406"/>
                <a:gd name="connsiteY8" fmla="*/ 13030 h 13681"/>
                <a:gd name="connsiteX9" fmla="*/ 12339 w 12406"/>
                <a:gd name="connsiteY9" fmla="*/ 6652 h 13681"/>
                <a:gd name="connsiteX10" fmla="*/ 10813 w 12406"/>
                <a:gd name="connsiteY10" fmla="*/ 2640 h 13681"/>
                <a:gd name="connsiteX11" fmla="*/ 6698 w 12406"/>
                <a:gd name="connsiteY11" fmla="*/ 0 h 1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06" h="13681">
                  <a:moveTo>
                    <a:pt x="6698" y="0"/>
                  </a:moveTo>
                  <a:cubicBezTo>
                    <a:pt x="6373" y="0"/>
                    <a:pt x="6029" y="51"/>
                    <a:pt x="5687" y="137"/>
                  </a:cubicBezTo>
                  <a:cubicBezTo>
                    <a:pt x="3115" y="857"/>
                    <a:pt x="1023" y="2572"/>
                    <a:pt x="183" y="5418"/>
                  </a:cubicBezTo>
                  <a:cubicBezTo>
                    <a:pt x="-537" y="7887"/>
                    <a:pt x="989" y="9327"/>
                    <a:pt x="2618" y="10630"/>
                  </a:cubicBezTo>
                  <a:cubicBezTo>
                    <a:pt x="3389" y="11264"/>
                    <a:pt x="4212" y="11830"/>
                    <a:pt x="4932" y="12379"/>
                  </a:cubicBezTo>
                  <a:cubicBezTo>
                    <a:pt x="4967" y="12379"/>
                    <a:pt x="5001" y="12379"/>
                    <a:pt x="5035" y="12379"/>
                  </a:cubicBezTo>
                  <a:cubicBezTo>
                    <a:pt x="5772" y="12379"/>
                    <a:pt x="6441" y="12704"/>
                    <a:pt x="7127" y="13030"/>
                  </a:cubicBezTo>
                  <a:cubicBezTo>
                    <a:pt x="7795" y="13356"/>
                    <a:pt x="8447" y="13682"/>
                    <a:pt x="9116" y="13682"/>
                  </a:cubicBezTo>
                  <a:cubicBezTo>
                    <a:pt x="9613" y="13682"/>
                    <a:pt x="10127" y="13510"/>
                    <a:pt x="10659" y="13030"/>
                  </a:cubicBezTo>
                  <a:cubicBezTo>
                    <a:pt x="12545" y="11333"/>
                    <a:pt x="12493" y="8984"/>
                    <a:pt x="12339" y="6652"/>
                  </a:cubicBezTo>
                  <a:cubicBezTo>
                    <a:pt x="12236" y="5144"/>
                    <a:pt x="11687" y="3840"/>
                    <a:pt x="10813" y="2640"/>
                  </a:cubicBezTo>
                  <a:cubicBezTo>
                    <a:pt x="9716" y="1149"/>
                    <a:pt x="8344" y="0"/>
                    <a:pt x="66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01532ADA-CC80-0805-7057-461BAD18F7B3}"/>
                </a:ext>
              </a:extLst>
            </p:cNvPr>
            <p:cNvSpPr/>
            <p:nvPr/>
          </p:nvSpPr>
          <p:spPr>
            <a:xfrm>
              <a:off x="4927470" y="3280352"/>
              <a:ext cx="10980" cy="11006"/>
            </a:xfrm>
            <a:custGeom>
              <a:avLst/>
              <a:gdLst>
                <a:gd name="connsiteX0" fmla="*/ 8073 w 10980"/>
                <a:gd name="connsiteY0" fmla="*/ 0 h 11006"/>
                <a:gd name="connsiteX1" fmla="*/ 5604 w 10980"/>
                <a:gd name="connsiteY1" fmla="*/ 823 h 11006"/>
                <a:gd name="connsiteX2" fmla="*/ 2415 w 10980"/>
                <a:gd name="connsiteY2" fmla="*/ 3566 h 11006"/>
                <a:gd name="connsiteX3" fmla="*/ 134 w 10980"/>
                <a:gd name="connsiteY3" fmla="*/ 7441 h 11006"/>
                <a:gd name="connsiteX4" fmla="*/ 4181 w 10980"/>
                <a:gd name="connsiteY4" fmla="*/ 10595 h 11006"/>
                <a:gd name="connsiteX5" fmla="*/ 7524 w 10980"/>
                <a:gd name="connsiteY5" fmla="*/ 11007 h 11006"/>
                <a:gd name="connsiteX6" fmla="*/ 10867 w 10980"/>
                <a:gd name="connsiteY6" fmla="*/ 4818 h 11006"/>
                <a:gd name="connsiteX7" fmla="*/ 10901 w 10980"/>
                <a:gd name="connsiteY7" fmla="*/ 2349 h 11006"/>
                <a:gd name="connsiteX8" fmla="*/ 9873 w 10980"/>
                <a:gd name="connsiteY8" fmla="*/ 549 h 11006"/>
                <a:gd name="connsiteX9" fmla="*/ 8073 w 10980"/>
                <a:gd name="connsiteY9" fmla="*/ 0 h 1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80" h="11006">
                  <a:moveTo>
                    <a:pt x="8073" y="0"/>
                  </a:moveTo>
                  <a:cubicBezTo>
                    <a:pt x="7147" y="0"/>
                    <a:pt x="6324" y="429"/>
                    <a:pt x="5604" y="823"/>
                  </a:cubicBezTo>
                  <a:cubicBezTo>
                    <a:pt x="4403" y="1457"/>
                    <a:pt x="3546" y="2760"/>
                    <a:pt x="2415" y="3566"/>
                  </a:cubicBezTo>
                  <a:cubicBezTo>
                    <a:pt x="1060" y="4526"/>
                    <a:pt x="-466" y="5366"/>
                    <a:pt x="134" y="7441"/>
                  </a:cubicBezTo>
                  <a:cubicBezTo>
                    <a:pt x="717" y="9447"/>
                    <a:pt x="2277" y="10253"/>
                    <a:pt x="4181" y="10595"/>
                  </a:cubicBezTo>
                  <a:cubicBezTo>
                    <a:pt x="5552" y="10853"/>
                    <a:pt x="6649" y="11007"/>
                    <a:pt x="7524" y="11007"/>
                  </a:cubicBezTo>
                  <a:cubicBezTo>
                    <a:pt x="10267" y="11007"/>
                    <a:pt x="10765" y="9481"/>
                    <a:pt x="10867" y="4818"/>
                  </a:cubicBezTo>
                  <a:cubicBezTo>
                    <a:pt x="10884" y="3995"/>
                    <a:pt x="11090" y="3103"/>
                    <a:pt x="10901" y="2349"/>
                  </a:cubicBezTo>
                  <a:cubicBezTo>
                    <a:pt x="10713" y="1594"/>
                    <a:pt x="10113" y="960"/>
                    <a:pt x="9873" y="549"/>
                  </a:cubicBezTo>
                  <a:cubicBezTo>
                    <a:pt x="9221" y="137"/>
                    <a:pt x="8621" y="0"/>
                    <a:pt x="80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6B54D747-F3F2-C218-822F-9AC62023A96B}"/>
                </a:ext>
              </a:extLst>
            </p:cNvPr>
            <p:cNvSpPr/>
            <p:nvPr/>
          </p:nvSpPr>
          <p:spPr>
            <a:xfrm>
              <a:off x="4776779" y="3463718"/>
              <a:ext cx="10826" cy="10990"/>
            </a:xfrm>
            <a:custGeom>
              <a:avLst/>
              <a:gdLst>
                <a:gd name="connsiteX0" fmla="*/ 4836 w 10826"/>
                <a:gd name="connsiteY0" fmla="*/ 0 h 10990"/>
                <a:gd name="connsiteX1" fmla="*/ 2401 w 10826"/>
                <a:gd name="connsiteY1" fmla="*/ 223 h 10990"/>
                <a:gd name="connsiteX2" fmla="*/ 138 w 10826"/>
                <a:gd name="connsiteY2" fmla="*/ 5555 h 10990"/>
                <a:gd name="connsiteX3" fmla="*/ 1664 w 10826"/>
                <a:gd name="connsiteY3" fmla="*/ 10716 h 10990"/>
                <a:gd name="connsiteX4" fmla="*/ 2710 w 10826"/>
                <a:gd name="connsiteY4" fmla="*/ 10990 h 10990"/>
                <a:gd name="connsiteX5" fmla="*/ 6104 w 10826"/>
                <a:gd name="connsiteY5" fmla="*/ 9241 h 10990"/>
                <a:gd name="connsiteX6" fmla="*/ 9910 w 10826"/>
                <a:gd name="connsiteY6" fmla="*/ 6018 h 10990"/>
                <a:gd name="connsiteX7" fmla="*/ 9928 w 10826"/>
                <a:gd name="connsiteY7" fmla="*/ 2006 h 10990"/>
                <a:gd name="connsiteX8" fmla="*/ 4836 w 10826"/>
                <a:gd name="connsiteY8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6" h="10990">
                  <a:moveTo>
                    <a:pt x="4836" y="0"/>
                  </a:moveTo>
                  <a:cubicBezTo>
                    <a:pt x="4013" y="0"/>
                    <a:pt x="3190" y="86"/>
                    <a:pt x="2401" y="223"/>
                  </a:cubicBezTo>
                  <a:cubicBezTo>
                    <a:pt x="-325" y="686"/>
                    <a:pt x="395" y="3515"/>
                    <a:pt x="138" y="5555"/>
                  </a:cubicBezTo>
                  <a:cubicBezTo>
                    <a:pt x="-51" y="7510"/>
                    <a:pt x="-359" y="9653"/>
                    <a:pt x="1664" y="10716"/>
                  </a:cubicBezTo>
                  <a:cubicBezTo>
                    <a:pt x="2024" y="10904"/>
                    <a:pt x="2367" y="10990"/>
                    <a:pt x="2710" y="10990"/>
                  </a:cubicBezTo>
                  <a:cubicBezTo>
                    <a:pt x="3961" y="10990"/>
                    <a:pt x="5041" y="9910"/>
                    <a:pt x="6104" y="9241"/>
                  </a:cubicBezTo>
                  <a:cubicBezTo>
                    <a:pt x="7493" y="8367"/>
                    <a:pt x="8710" y="7184"/>
                    <a:pt x="9910" y="6018"/>
                  </a:cubicBezTo>
                  <a:cubicBezTo>
                    <a:pt x="11214" y="4749"/>
                    <a:pt x="11042" y="3172"/>
                    <a:pt x="9928" y="2006"/>
                  </a:cubicBezTo>
                  <a:cubicBezTo>
                    <a:pt x="8470" y="463"/>
                    <a:pt x="6653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4009B4AF-9F50-8C87-A432-95F8879AD656}"/>
                </a:ext>
              </a:extLst>
            </p:cNvPr>
            <p:cNvSpPr/>
            <p:nvPr/>
          </p:nvSpPr>
          <p:spPr>
            <a:xfrm>
              <a:off x="4785969" y="3403693"/>
              <a:ext cx="4566" cy="4251"/>
            </a:xfrm>
            <a:custGeom>
              <a:avLst/>
              <a:gdLst>
                <a:gd name="connsiteX0" fmla="*/ 2315 w 4566"/>
                <a:gd name="connsiteY0" fmla="*/ 0 h 4251"/>
                <a:gd name="connsiteX1" fmla="*/ 0 w 4566"/>
                <a:gd name="connsiteY1" fmla="*/ 1955 h 4251"/>
                <a:gd name="connsiteX2" fmla="*/ 2417 w 4566"/>
                <a:gd name="connsiteY2" fmla="*/ 4252 h 4251"/>
                <a:gd name="connsiteX3" fmla="*/ 2623 w 4566"/>
                <a:gd name="connsiteY3" fmla="*/ 4252 h 4251"/>
                <a:gd name="connsiteX4" fmla="*/ 4543 w 4566"/>
                <a:gd name="connsiteY4" fmla="*/ 2503 h 4251"/>
                <a:gd name="connsiteX5" fmla="*/ 2520 w 4566"/>
                <a:gd name="connsiteY5" fmla="*/ 17 h 4251"/>
                <a:gd name="connsiteX6" fmla="*/ 2315 w 4566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" h="4251">
                  <a:moveTo>
                    <a:pt x="2315" y="0"/>
                  </a:moveTo>
                  <a:cubicBezTo>
                    <a:pt x="1080" y="0"/>
                    <a:pt x="-17" y="292"/>
                    <a:pt x="0" y="1955"/>
                  </a:cubicBezTo>
                  <a:cubicBezTo>
                    <a:pt x="17" y="3515"/>
                    <a:pt x="1114" y="4149"/>
                    <a:pt x="2417" y="4252"/>
                  </a:cubicBezTo>
                  <a:cubicBezTo>
                    <a:pt x="2486" y="4252"/>
                    <a:pt x="2555" y="4252"/>
                    <a:pt x="2623" y="4252"/>
                  </a:cubicBezTo>
                  <a:cubicBezTo>
                    <a:pt x="3635" y="4252"/>
                    <a:pt x="4407" y="3669"/>
                    <a:pt x="4543" y="2503"/>
                  </a:cubicBezTo>
                  <a:cubicBezTo>
                    <a:pt x="4698" y="994"/>
                    <a:pt x="4098" y="34"/>
                    <a:pt x="2520" y="17"/>
                  </a:cubicBezTo>
                  <a:cubicBezTo>
                    <a:pt x="2452" y="0"/>
                    <a:pt x="2383" y="0"/>
                    <a:pt x="2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C77F6BCC-4105-6E29-19CD-107683271294}"/>
                </a:ext>
              </a:extLst>
            </p:cNvPr>
            <p:cNvSpPr/>
            <p:nvPr/>
          </p:nvSpPr>
          <p:spPr>
            <a:xfrm>
              <a:off x="4781023" y="3480400"/>
              <a:ext cx="4410" cy="4646"/>
            </a:xfrm>
            <a:custGeom>
              <a:avLst/>
              <a:gdLst>
                <a:gd name="connsiteX0" fmla="*/ 2169 w 4410"/>
                <a:gd name="connsiteY0" fmla="*/ 0 h 4646"/>
                <a:gd name="connsiteX1" fmla="*/ 94 w 4410"/>
                <a:gd name="connsiteY1" fmla="*/ 1749 h 4646"/>
                <a:gd name="connsiteX2" fmla="*/ 1809 w 4410"/>
                <a:gd name="connsiteY2" fmla="*/ 4440 h 4646"/>
                <a:gd name="connsiteX3" fmla="*/ 2855 w 4410"/>
                <a:gd name="connsiteY3" fmla="*/ 4646 h 4646"/>
                <a:gd name="connsiteX4" fmla="*/ 4278 w 4410"/>
                <a:gd name="connsiteY4" fmla="*/ 3600 h 4646"/>
                <a:gd name="connsiteX5" fmla="*/ 2821 w 4410"/>
                <a:gd name="connsiteY5" fmla="*/ 51 h 4646"/>
                <a:gd name="connsiteX6" fmla="*/ 2169 w 4410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" h="4646">
                  <a:moveTo>
                    <a:pt x="2169" y="0"/>
                  </a:moveTo>
                  <a:cubicBezTo>
                    <a:pt x="1106" y="0"/>
                    <a:pt x="386" y="549"/>
                    <a:pt x="94" y="1749"/>
                  </a:cubicBezTo>
                  <a:cubicBezTo>
                    <a:pt x="-300" y="3292"/>
                    <a:pt x="592" y="3995"/>
                    <a:pt x="1809" y="4440"/>
                  </a:cubicBezTo>
                  <a:cubicBezTo>
                    <a:pt x="2152" y="4561"/>
                    <a:pt x="2512" y="4646"/>
                    <a:pt x="2855" y="4646"/>
                  </a:cubicBezTo>
                  <a:cubicBezTo>
                    <a:pt x="3506" y="4646"/>
                    <a:pt x="4089" y="4355"/>
                    <a:pt x="4278" y="3600"/>
                  </a:cubicBezTo>
                  <a:cubicBezTo>
                    <a:pt x="4655" y="2177"/>
                    <a:pt x="4243" y="754"/>
                    <a:pt x="2821" y="51"/>
                  </a:cubicBezTo>
                  <a:cubicBezTo>
                    <a:pt x="2580" y="17"/>
                    <a:pt x="2375" y="0"/>
                    <a:pt x="21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8524A6D6-8EDB-E0D9-3F06-427B50BE08F2}"/>
                </a:ext>
              </a:extLst>
            </p:cNvPr>
            <p:cNvSpPr/>
            <p:nvPr/>
          </p:nvSpPr>
          <p:spPr>
            <a:xfrm>
              <a:off x="4805789" y="3462672"/>
              <a:ext cx="7320" cy="13235"/>
            </a:xfrm>
            <a:custGeom>
              <a:avLst/>
              <a:gdLst>
                <a:gd name="connsiteX0" fmla="*/ 6635 w 7320"/>
                <a:gd name="connsiteY0" fmla="*/ 0 h 13235"/>
                <a:gd name="connsiteX1" fmla="*/ 5298 w 7320"/>
                <a:gd name="connsiteY1" fmla="*/ 497 h 13235"/>
                <a:gd name="connsiteX2" fmla="*/ 0 w 7320"/>
                <a:gd name="connsiteY2" fmla="*/ 10356 h 13235"/>
                <a:gd name="connsiteX3" fmla="*/ 583 w 7320"/>
                <a:gd name="connsiteY3" fmla="*/ 11727 h 13235"/>
                <a:gd name="connsiteX4" fmla="*/ 1937 w 7320"/>
                <a:gd name="connsiteY4" fmla="*/ 13236 h 13235"/>
                <a:gd name="connsiteX5" fmla="*/ 7321 w 7320"/>
                <a:gd name="connsiteY5" fmla="*/ 120 h 13235"/>
                <a:gd name="connsiteX6" fmla="*/ 6635 w 7320"/>
                <a:gd name="connsiteY6" fmla="*/ 0 h 13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0" h="13235">
                  <a:moveTo>
                    <a:pt x="6635" y="0"/>
                  </a:moveTo>
                  <a:cubicBezTo>
                    <a:pt x="6189" y="0"/>
                    <a:pt x="5726" y="154"/>
                    <a:pt x="5298" y="497"/>
                  </a:cubicBezTo>
                  <a:cubicBezTo>
                    <a:pt x="2109" y="3000"/>
                    <a:pt x="2006" y="7304"/>
                    <a:pt x="0" y="10356"/>
                  </a:cubicBezTo>
                  <a:cubicBezTo>
                    <a:pt x="257" y="10973"/>
                    <a:pt x="394" y="11367"/>
                    <a:pt x="583" y="11727"/>
                  </a:cubicBezTo>
                  <a:cubicBezTo>
                    <a:pt x="908" y="12379"/>
                    <a:pt x="1371" y="12876"/>
                    <a:pt x="1937" y="13236"/>
                  </a:cubicBezTo>
                  <a:cubicBezTo>
                    <a:pt x="3652" y="8830"/>
                    <a:pt x="5435" y="4406"/>
                    <a:pt x="7321" y="120"/>
                  </a:cubicBezTo>
                  <a:cubicBezTo>
                    <a:pt x="7115" y="51"/>
                    <a:pt x="6875" y="0"/>
                    <a:pt x="66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408042C9-7C02-C8EF-854D-A23EBD73C98B}"/>
                </a:ext>
              </a:extLst>
            </p:cNvPr>
            <p:cNvSpPr/>
            <p:nvPr/>
          </p:nvSpPr>
          <p:spPr>
            <a:xfrm>
              <a:off x="4807726" y="3462809"/>
              <a:ext cx="7355" cy="13716"/>
            </a:xfrm>
            <a:custGeom>
              <a:avLst/>
              <a:gdLst>
                <a:gd name="connsiteX0" fmla="*/ 5383 w 7355"/>
                <a:gd name="connsiteY0" fmla="*/ 0 h 13716"/>
                <a:gd name="connsiteX1" fmla="*/ 0 w 7355"/>
                <a:gd name="connsiteY1" fmla="*/ 13116 h 13716"/>
                <a:gd name="connsiteX2" fmla="*/ 2246 w 7355"/>
                <a:gd name="connsiteY2" fmla="*/ 13716 h 13716"/>
                <a:gd name="connsiteX3" fmla="*/ 2795 w 7355"/>
                <a:gd name="connsiteY3" fmla="*/ 13682 h 13716"/>
                <a:gd name="connsiteX4" fmla="*/ 7355 w 7355"/>
                <a:gd name="connsiteY4" fmla="*/ 2503 h 13716"/>
                <a:gd name="connsiteX5" fmla="*/ 6567 w 7355"/>
                <a:gd name="connsiteY5" fmla="*/ 1063 h 13716"/>
                <a:gd name="connsiteX6" fmla="*/ 5383 w 7355"/>
                <a:gd name="connsiteY6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55" h="13716">
                  <a:moveTo>
                    <a:pt x="5383" y="0"/>
                  </a:moveTo>
                  <a:cubicBezTo>
                    <a:pt x="3498" y="4286"/>
                    <a:pt x="1715" y="8710"/>
                    <a:pt x="0" y="13116"/>
                  </a:cubicBezTo>
                  <a:cubicBezTo>
                    <a:pt x="635" y="13510"/>
                    <a:pt x="1389" y="13716"/>
                    <a:pt x="2246" y="13716"/>
                  </a:cubicBezTo>
                  <a:cubicBezTo>
                    <a:pt x="2434" y="13716"/>
                    <a:pt x="2606" y="13699"/>
                    <a:pt x="2795" y="13682"/>
                  </a:cubicBezTo>
                  <a:cubicBezTo>
                    <a:pt x="4269" y="9910"/>
                    <a:pt x="5778" y="6155"/>
                    <a:pt x="7355" y="2503"/>
                  </a:cubicBezTo>
                  <a:cubicBezTo>
                    <a:pt x="7098" y="2023"/>
                    <a:pt x="6841" y="1543"/>
                    <a:pt x="6567" y="1063"/>
                  </a:cubicBezTo>
                  <a:cubicBezTo>
                    <a:pt x="6292" y="566"/>
                    <a:pt x="5863" y="189"/>
                    <a:pt x="5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22B9FD80-C99F-013E-3D46-02308FC2BFAD}"/>
                </a:ext>
              </a:extLst>
            </p:cNvPr>
            <p:cNvSpPr/>
            <p:nvPr/>
          </p:nvSpPr>
          <p:spPr>
            <a:xfrm>
              <a:off x="4757317" y="3548603"/>
              <a:ext cx="16856" cy="24037"/>
            </a:xfrm>
            <a:custGeom>
              <a:avLst/>
              <a:gdLst>
                <a:gd name="connsiteX0" fmla="*/ 5541 w 16856"/>
                <a:gd name="connsiteY0" fmla="*/ 0 h 24037"/>
                <a:gd name="connsiteX1" fmla="*/ 4118 w 16856"/>
                <a:gd name="connsiteY1" fmla="*/ 532 h 24037"/>
                <a:gd name="connsiteX2" fmla="*/ 2986 w 16856"/>
                <a:gd name="connsiteY2" fmla="*/ 4406 h 24037"/>
                <a:gd name="connsiteX3" fmla="*/ 2986 w 16856"/>
                <a:gd name="connsiteY3" fmla="*/ 7441 h 24037"/>
                <a:gd name="connsiteX4" fmla="*/ 3775 w 16856"/>
                <a:gd name="connsiteY4" fmla="*/ 16185 h 24037"/>
                <a:gd name="connsiteX5" fmla="*/ 3552 w 16856"/>
                <a:gd name="connsiteY5" fmla="*/ 16168 h 24037"/>
                <a:gd name="connsiteX6" fmla="*/ 3398 w 16856"/>
                <a:gd name="connsiteY6" fmla="*/ 16168 h 24037"/>
                <a:gd name="connsiteX7" fmla="*/ 3 w 16856"/>
                <a:gd name="connsiteY7" fmla="*/ 20180 h 24037"/>
                <a:gd name="connsiteX8" fmla="*/ 3483 w 16856"/>
                <a:gd name="connsiteY8" fmla="*/ 24020 h 24037"/>
                <a:gd name="connsiteX9" fmla="*/ 3792 w 16856"/>
                <a:gd name="connsiteY9" fmla="*/ 24037 h 24037"/>
                <a:gd name="connsiteX10" fmla="*/ 7598 w 16856"/>
                <a:gd name="connsiteY10" fmla="*/ 19322 h 24037"/>
                <a:gd name="connsiteX11" fmla="*/ 7529 w 16856"/>
                <a:gd name="connsiteY11" fmla="*/ 18962 h 24037"/>
                <a:gd name="connsiteX12" fmla="*/ 9913 w 16856"/>
                <a:gd name="connsiteY12" fmla="*/ 19494 h 24037"/>
                <a:gd name="connsiteX13" fmla="*/ 16856 w 16856"/>
                <a:gd name="connsiteY13" fmla="*/ 4663 h 24037"/>
                <a:gd name="connsiteX14" fmla="*/ 13462 w 16856"/>
                <a:gd name="connsiteY14" fmla="*/ 2658 h 24037"/>
                <a:gd name="connsiteX15" fmla="*/ 13273 w 16856"/>
                <a:gd name="connsiteY15" fmla="*/ 2658 h 24037"/>
                <a:gd name="connsiteX16" fmla="*/ 11010 w 16856"/>
                <a:gd name="connsiteY16" fmla="*/ 2829 h 24037"/>
                <a:gd name="connsiteX17" fmla="*/ 8387 w 16856"/>
                <a:gd name="connsiteY17" fmla="*/ 1389 h 24037"/>
                <a:gd name="connsiteX18" fmla="*/ 5541 w 16856"/>
                <a:gd name="connsiteY18" fmla="*/ 0 h 2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856" h="24037">
                  <a:moveTo>
                    <a:pt x="5541" y="0"/>
                  </a:moveTo>
                  <a:cubicBezTo>
                    <a:pt x="5095" y="0"/>
                    <a:pt x="4684" y="189"/>
                    <a:pt x="4118" y="532"/>
                  </a:cubicBezTo>
                  <a:cubicBezTo>
                    <a:pt x="2506" y="1491"/>
                    <a:pt x="2900" y="3018"/>
                    <a:pt x="2986" y="4406"/>
                  </a:cubicBezTo>
                  <a:cubicBezTo>
                    <a:pt x="3055" y="5418"/>
                    <a:pt x="3363" y="6344"/>
                    <a:pt x="2986" y="7441"/>
                  </a:cubicBezTo>
                  <a:cubicBezTo>
                    <a:pt x="1580" y="11642"/>
                    <a:pt x="1700" y="13973"/>
                    <a:pt x="3775" y="16185"/>
                  </a:cubicBezTo>
                  <a:lnTo>
                    <a:pt x="3552" y="16168"/>
                  </a:lnTo>
                  <a:cubicBezTo>
                    <a:pt x="3500" y="16168"/>
                    <a:pt x="3449" y="16168"/>
                    <a:pt x="3398" y="16168"/>
                  </a:cubicBezTo>
                  <a:cubicBezTo>
                    <a:pt x="1700" y="16168"/>
                    <a:pt x="-83" y="18294"/>
                    <a:pt x="3" y="20180"/>
                  </a:cubicBezTo>
                  <a:cubicBezTo>
                    <a:pt x="723" y="21723"/>
                    <a:pt x="1357" y="23677"/>
                    <a:pt x="3483" y="24020"/>
                  </a:cubicBezTo>
                  <a:cubicBezTo>
                    <a:pt x="3586" y="24037"/>
                    <a:pt x="3689" y="24037"/>
                    <a:pt x="3792" y="24037"/>
                  </a:cubicBezTo>
                  <a:cubicBezTo>
                    <a:pt x="5678" y="24037"/>
                    <a:pt x="7786" y="21397"/>
                    <a:pt x="7598" y="19322"/>
                  </a:cubicBezTo>
                  <a:lnTo>
                    <a:pt x="7529" y="18962"/>
                  </a:lnTo>
                  <a:cubicBezTo>
                    <a:pt x="8318" y="19305"/>
                    <a:pt x="9124" y="19477"/>
                    <a:pt x="9913" y="19494"/>
                  </a:cubicBezTo>
                  <a:lnTo>
                    <a:pt x="16856" y="4663"/>
                  </a:lnTo>
                  <a:cubicBezTo>
                    <a:pt x="16308" y="3498"/>
                    <a:pt x="15022" y="2658"/>
                    <a:pt x="13462" y="2658"/>
                  </a:cubicBezTo>
                  <a:cubicBezTo>
                    <a:pt x="13393" y="2658"/>
                    <a:pt x="13342" y="2658"/>
                    <a:pt x="13273" y="2658"/>
                  </a:cubicBezTo>
                  <a:cubicBezTo>
                    <a:pt x="12518" y="2692"/>
                    <a:pt x="11747" y="2829"/>
                    <a:pt x="11010" y="2829"/>
                  </a:cubicBezTo>
                  <a:cubicBezTo>
                    <a:pt x="10015" y="2829"/>
                    <a:pt x="9107" y="2555"/>
                    <a:pt x="8387" y="1389"/>
                  </a:cubicBezTo>
                  <a:cubicBezTo>
                    <a:pt x="6929" y="411"/>
                    <a:pt x="6192" y="0"/>
                    <a:pt x="55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A12FF74C-4281-0253-D3F6-00AC34523286}"/>
                </a:ext>
              </a:extLst>
            </p:cNvPr>
            <p:cNvSpPr/>
            <p:nvPr/>
          </p:nvSpPr>
          <p:spPr>
            <a:xfrm>
              <a:off x="4767196" y="3553266"/>
              <a:ext cx="7245" cy="14830"/>
            </a:xfrm>
            <a:custGeom>
              <a:avLst/>
              <a:gdLst>
                <a:gd name="connsiteX0" fmla="*/ 6943 w 7245"/>
                <a:gd name="connsiteY0" fmla="*/ 0 h 14830"/>
                <a:gd name="connsiteX1" fmla="*/ 0 w 7245"/>
                <a:gd name="connsiteY1" fmla="*/ 14830 h 14830"/>
                <a:gd name="connsiteX2" fmla="*/ 137 w 7245"/>
                <a:gd name="connsiteY2" fmla="*/ 14830 h 14830"/>
                <a:gd name="connsiteX3" fmla="*/ 3566 w 7245"/>
                <a:gd name="connsiteY3" fmla="*/ 13853 h 14830"/>
                <a:gd name="connsiteX4" fmla="*/ 6018 w 7245"/>
                <a:gd name="connsiteY4" fmla="*/ 8624 h 14830"/>
                <a:gd name="connsiteX5" fmla="*/ 5538 w 7245"/>
                <a:gd name="connsiteY5" fmla="*/ 7081 h 14830"/>
                <a:gd name="connsiteX6" fmla="*/ 6103 w 7245"/>
                <a:gd name="connsiteY6" fmla="*/ 3943 h 14830"/>
                <a:gd name="connsiteX7" fmla="*/ 6943 w 7245"/>
                <a:gd name="connsiteY7" fmla="*/ 0 h 1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5" h="14830">
                  <a:moveTo>
                    <a:pt x="6943" y="0"/>
                  </a:moveTo>
                  <a:lnTo>
                    <a:pt x="0" y="14830"/>
                  </a:lnTo>
                  <a:cubicBezTo>
                    <a:pt x="51" y="14830"/>
                    <a:pt x="85" y="14830"/>
                    <a:pt x="137" y="14830"/>
                  </a:cubicBezTo>
                  <a:cubicBezTo>
                    <a:pt x="1320" y="14830"/>
                    <a:pt x="2486" y="14487"/>
                    <a:pt x="3566" y="13853"/>
                  </a:cubicBezTo>
                  <a:cubicBezTo>
                    <a:pt x="4389" y="12104"/>
                    <a:pt x="5195" y="10373"/>
                    <a:pt x="6018" y="8624"/>
                  </a:cubicBezTo>
                  <a:cubicBezTo>
                    <a:pt x="5932" y="8127"/>
                    <a:pt x="5778" y="7612"/>
                    <a:pt x="5538" y="7081"/>
                  </a:cubicBezTo>
                  <a:cubicBezTo>
                    <a:pt x="4920" y="5744"/>
                    <a:pt x="5041" y="5092"/>
                    <a:pt x="6103" y="3943"/>
                  </a:cubicBezTo>
                  <a:cubicBezTo>
                    <a:pt x="7338" y="2623"/>
                    <a:pt x="7492" y="1149"/>
                    <a:pt x="69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410D60E9-CEBE-B250-CBE8-DA1F603D3E1A}"/>
                </a:ext>
              </a:extLst>
            </p:cNvPr>
            <p:cNvSpPr/>
            <p:nvPr/>
          </p:nvSpPr>
          <p:spPr>
            <a:xfrm>
              <a:off x="4767590" y="3418301"/>
              <a:ext cx="20111" cy="34272"/>
            </a:xfrm>
            <a:custGeom>
              <a:avLst/>
              <a:gdLst>
                <a:gd name="connsiteX0" fmla="*/ 12773 w 20111"/>
                <a:gd name="connsiteY0" fmla="*/ 0 h 34272"/>
                <a:gd name="connsiteX1" fmla="*/ 8761 w 20111"/>
                <a:gd name="connsiteY1" fmla="*/ 1869 h 34272"/>
                <a:gd name="connsiteX2" fmla="*/ 5144 w 20111"/>
                <a:gd name="connsiteY2" fmla="*/ 9618 h 34272"/>
                <a:gd name="connsiteX3" fmla="*/ 5075 w 20111"/>
                <a:gd name="connsiteY3" fmla="*/ 10304 h 34272"/>
                <a:gd name="connsiteX4" fmla="*/ 4647 w 20111"/>
                <a:gd name="connsiteY4" fmla="*/ 10236 h 34272"/>
                <a:gd name="connsiteX5" fmla="*/ 3206 w 20111"/>
                <a:gd name="connsiteY5" fmla="*/ 10939 h 34272"/>
                <a:gd name="connsiteX6" fmla="*/ 69 w 20111"/>
                <a:gd name="connsiteY6" fmla="*/ 19974 h 34272"/>
                <a:gd name="connsiteX7" fmla="*/ 2898 w 20111"/>
                <a:gd name="connsiteY7" fmla="*/ 23746 h 34272"/>
                <a:gd name="connsiteX8" fmla="*/ 6070 w 20111"/>
                <a:gd name="connsiteY8" fmla="*/ 29198 h 34272"/>
                <a:gd name="connsiteX9" fmla="*/ 9910 w 20111"/>
                <a:gd name="connsiteY9" fmla="*/ 34273 h 34272"/>
                <a:gd name="connsiteX10" fmla="*/ 10047 w 20111"/>
                <a:gd name="connsiteY10" fmla="*/ 34273 h 34272"/>
                <a:gd name="connsiteX11" fmla="*/ 14968 w 20111"/>
                <a:gd name="connsiteY11" fmla="*/ 28992 h 34272"/>
                <a:gd name="connsiteX12" fmla="*/ 16476 w 20111"/>
                <a:gd name="connsiteY12" fmla="*/ 24689 h 34272"/>
                <a:gd name="connsiteX13" fmla="*/ 14968 w 20111"/>
                <a:gd name="connsiteY13" fmla="*/ 22168 h 34272"/>
                <a:gd name="connsiteX14" fmla="*/ 9447 w 20111"/>
                <a:gd name="connsiteY14" fmla="*/ 16168 h 34272"/>
                <a:gd name="connsiteX15" fmla="*/ 9430 w 20111"/>
                <a:gd name="connsiteY15" fmla="*/ 16116 h 34272"/>
                <a:gd name="connsiteX16" fmla="*/ 11796 w 20111"/>
                <a:gd name="connsiteY16" fmla="*/ 16442 h 34272"/>
                <a:gd name="connsiteX17" fmla="*/ 15276 w 20111"/>
                <a:gd name="connsiteY17" fmla="*/ 15722 h 34272"/>
                <a:gd name="connsiteX18" fmla="*/ 15877 w 20111"/>
                <a:gd name="connsiteY18" fmla="*/ 14779 h 34272"/>
                <a:gd name="connsiteX19" fmla="*/ 15191 w 20111"/>
                <a:gd name="connsiteY19" fmla="*/ 12344 h 34272"/>
                <a:gd name="connsiteX20" fmla="*/ 15722 w 20111"/>
                <a:gd name="connsiteY20" fmla="*/ 12379 h 34272"/>
                <a:gd name="connsiteX21" fmla="*/ 17694 w 20111"/>
                <a:gd name="connsiteY21" fmla="*/ 11607 h 34272"/>
                <a:gd name="connsiteX22" fmla="*/ 17917 w 20111"/>
                <a:gd name="connsiteY22" fmla="*/ 10595 h 34272"/>
                <a:gd name="connsiteX23" fmla="*/ 17968 w 20111"/>
                <a:gd name="connsiteY23" fmla="*/ 10579 h 34272"/>
                <a:gd name="connsiteX24" fmla="*/ 19940 w 20111"/>
                <a:gd name="connsiteY24" fmla="*/ 6052 h 34272"/>
                <a:gd name="connsiteX25" fmla="*/ 16254 w 20111"/>
                <a:gd name="connsiteY25" fmla="*/ 1063 h 34272"/>
                <a:gd name="connsiteX26" fmla="*/ 12773 w 20111"/>
                <a:gd name="connsiteY26" fmla="*/ 0 h 3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111" h="34272">
                  <a:moveTo>
                    <a:pt x="12773" y="0"/>
                  </a:moveTo>
                  <a:cubicBezTo>
                    <a:pt x="11367" y="0"/>
                    <a:pt x="10133" y="634"/>
                    <a:pt x="8761" y="1869"/>
                  </a:cubicBezTo>
                  <a:cubicBezTo>
                    <a:pt x="6481" y="3926"/>
                    <a:pt x="5521" y="6635"/>
                    <a:pt x="5144" y="9618"/>
                  </a:cubicBezTo>
                  <a:cubicBezTo>
                    <a:pt x="5109" y="9841"/>
                    <a:pt x="5092" y="10064"/>
                    <a:pt x="5075" y="10304"/>
                  </a:cubicBezTo>
                  <a:cubicBezTo>
                    <a:pt x="4938" y="10270"/>
                    <a:pt x="4784" y="10236"/>
                    <a:pt x="4647" y="10236"/>
                  </a:cubicBezTo>
                  <a:cubicBezTo>
                    <a:pt x="4184" y="10236"/>
                    <a:pt x="3686" y="10441"/>
                    <a:pt x="3206" y="10939"/>
                  </a:cubicBezTo>
                  <a:cubicBezTo>
                    <a:pt x="755" y="13390"/>
                    <a:pt x="737" y="16836"/>
                    <a:pt x="69" y="19974"/>
                  </a:cubicBezTo>
                  <a:cubicBezTo>
                    <a:pt x="-394" y="22134"/>
                    <a:pt x="1578" y="22837"/>
                    <a:pt x="2898" y="23746"/>
                  </a:cubicBezTo>
                  <a:cubicBezTo>
                    <a:pt x="4818" y="25049"/>
                    <a:pt x="5058" y="27363"/>
                    <a:pt x="6070" y="29198"/>
                  </a:cubicBezTo>
                  <a:cubicBezTo>
                    <a:pt x="7132" y="31135"/>
                    <a:pt x="7047" y="34273"/>
                    <a:pt x="9910" y="34273"/>
                  </a:cubicBezTo>
                  <a:cubicBezTo>
                    <a:pt x="9961" y="34273"/>
                    <a:pt x="9996" y="34273"/>
                    <a:pt x="10047" y="34273"/>
                  </a:cubicBezTo>
                  <a:cubicBezTo>
                    <a:pt x="12944" y="34170"/>
                    <a:pt x="13853" y="31272"/>
                    <a:pt x="14968" y="28992"/>
                  </a:cubicBezTo>
                  <a:cubicBezTo>
                    <a:pt x="15619" y="27655"/>
                    <a:pt x="15979" y="26163"/>
                    <a:pt x="16476" y="24689"/>
                  </a:cubicBezTo>
                  <a:cubicBezTo>
                    <a:pt x="16340" y="23626"/>
                    <a:pt x="15979" y="22220"/>
                    <a:pt x="14968" y="22168"/>
                  </a:cubicBezTo>
                  <a:cubicBezTo>
                    <a:pt x="11230" y="21946"/>
                    <a:pt x="10664" y="18877"/>
                    <a:pt x="9447" y="16168"/>
                  </a:cubicBezTo>
                  <a:lnTo>
                    <a:pt x="9430" y="16116"/>
                  </a:lnTo>
                  <a:cubicBezTo>
                    <a:pt x="10201" y="16339"/>
                    <a:pt x="10990" y="16442"/>
                    <a:pt x="11796" y="16442"/>
                  </a:cubicBezTo>
                  <a:cubicBezTo>
                    <a:pt x="12944" y="16442"/>
                    <a:pt x="14111" y="16219"/>
                    <a:pt x="15276" y="15722"/>
                  </a:cubicBezTo>
                  <a:cubicBezTo>
                    <a:pt x="15568" y="15602"/>
                    <a:pt x="15945" y="14899"/>
                    <a:pt x="15877" y="14779"/>
                  </a:cubicBezTo>
                  <a:cubicBezTo>
                    <a:pt x="15122" y="13699"/>
                    <a:pt x="14985" y="12927"/>
                    <a:pt x="15191" y="12344"/>
                  </a:cubicBezTo>
                  <a:cubicBezTo>
                    <a:pt x="15379" y="12361"/>
                    <a:pt x="15551" y="12379"/>
                    <a:pt x="15722" y="12379"/>
                  </a:cubicBezTo>
                  <a:cubicBezTo>
                    <a:pt x="16614" y="12379"/>
                    <a:pt x="17299" y="12139"/>
                    <a:pt x="17694" y="11607"/>
                  </a:cubicBezTo>
                  <a:cubicBezTo>
                    <a:pt x="17882" y="11350"/>
                    <a:pt x="17934" y="10990"/>
                    <a:pt x="17917" y="10595"/>
                  </a:cubicBezTo>
                  <a:lnTo>
                    <a:pt x="17968" y="10579"/>
                  </a:lnTo>
                  <a:cubicBezTo>
                    <a:pt x="20368" y="9738"/>
                    <a:pt x="20265" y="7955"/>
                    <a:pt x="19940" y="6052"/>
                  </a:cubicBezTo>
                  <a:cubicBezTo>
                    <a:pt x="19528" y="3583"/>
                    <a:pt x="17882" y="2057"/>
                    <a:pt x="16254" y="1063"/>
                  </a:cubicBezTo>
                  <a:cubicBezTo>
                    <a:pt x="14934" y="343"/>
                    <a:pt x="13802" y="0"/>
                    <a:pt x="127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0A737211-B5A3-AC78-5558-5E6635EBC5DD}"/>
                </a:ext>
              </a:extLst>
            </p:cNvPr>
            <p:cNvSpPr/>
            <p:nvPr/>
          </p:nvSpPr>
          <p:spPr>
            <a:xfrm>
              <a:off x="4752586" y="3479252"/>
              <a:ext cx="20138" cy="26077"/>
            </a:xfrm>
            <a:custGeom>
              <a:avLst/>
              <a:gdLst>
                <a:gd name="connsiteX0" fmla="*/ 14987 w 20138"/>
                <a:gd name="connsiteY0" fmla="*/ 0 h 26077"/>
                <a:gd name="connsiteX1" fmla="*/ 14935 w 20138"/>
                <a:gd name="connsiteY1" fmla="*/ 17 h 26077"/>
                <a:gd name="connsiteX2" fmla="*/ 14352 w 20138"/>
                <a:gd name="connsiteY2" fmla="*/ 0 h 26077"/>
                <a:gd name="connsiteX3" fmla="*/ 8094 w 20138"/>
                <a:gd name="connsiteY3" fmla="*/ 1920 h 26077"/>
                <a:gd name="connsiteX4" fmla="*/ 7151 w 20138"/>
                <a:gd name="connsiteY4" fmla="*/ 3909 h 26077"/>
                <a:gd name="connsiteX5" fmla="*/ 6671 w 20138"/>
                <a:gd name="connsiteY5" fmla="*/ 7921 h 26077"/>
                <a:gd name="connsiteX6" fmla="*/ 4957 w 20138"/>
                <a:gd name="connsiteY6" fmla="*/ 9944 h 26077"/>
                <a:gd name="connsiteX7" fmla="*/ 4528 w 20138"/>
                <a:gd name="connsiteY7" fmla="*/ 9927 h 26077"/>
                <a:gd name="connsiteX8" fmla="*/ 2316 w 20138"/>
                <a:gd name="connsiteY8" fmla="*/ 10390 h 26077"/>
                <a:gd name="connsiteX9" fmla="*/ 310 w 20138"/>
                <a:gd name="connsiteY9" fmla="*/ 18276 h 26077"/>
                <a:gd name="connsiteX10" fmla="*/ 636 w 20138"/>
                <a:gd name="connsiteY10" fmla="*/ 20145 h 26077"/>
                <a:gd name="connsiteX11" fmla="*/ 6157 w 20138"/>
                <a:gd name="connsiteY11" fmla="*/ 26009 h 26077"/>
                <a:gd name="connsiteX12" fmla="*/ 7100 w 20138"/>
                <a:gd name="connsiteY12" fmla="*/ 26077 h 26077"/>
                <a:gd name="connsiteX13" fmla="*/ 13323 w 20138"/>
                <a:gd name="connsiteY13" fmla="*/ 22203 h 26077"/>
                <a:gd name="connsiteX14" fmla="*/ 14541 w 20138"/>
                <a:gd name="connsiteY14" fmla="*/ 17111 h 26077"/>
                <a:gd name="connsiteX15" fmla="*/ 17044 w 20138"/>
                <a:gd name="connsiteY15" fmla="*/ 15225 h 26077"/>
                <a:gd name="connsiteX16" fmla="*/ 19941 w 20138"/>
                <a:gd name="connsiteY16" fmla="*/ 12619 h 26077"/>
                <a:gd name="connsiteX17" fmla="*/ 19736 w 20138"/>
                <a:gd name="connsiteY17" fmla="*/ 9721 h 26077"/>
                <a:gd name="connsiteX18" fmla="*/ 16307 w 20138"/>
                <a:gd name="connsiteY18" fmla="*/ 257 h 26077"/>
                <a:gd name="connsiteX19" fmla="*/ 14987 w 20138"/>
                <a:gd name="connsiteY19" fmla="*/ 0 h 2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138" h="26077">
                  <a:moveTo>
                    <a:pt x="14987" y="0"/>
                  </a:moveTo>
                  <a:cubicBezTo>
                    <a:pt x="14901" y="0"/>
                    <a:pt x="14866" y="17"/>
                    <a:pt x="14935" y="17"/>
                  </a:cubicBezTo>
                  <a:cubicBezTo>
                    <a:pt x="14729" y="17"/>
                    <a:pt x="14541" y="0"/>
                    <a:pt x="14352" y="0"/>
                  </a:cubicBezTo>
                  <a:cubicBezTo>
                    <a:pt x="11489" y="0"/>
                    <a:pt x="9723" y="806"/>
                    <a:pt x="8094" y="1920"/>
                  </a:cubicBezTo>
                  <a:cubicBezTo>
                    <a:pt x="7442" y="2366"/>
                    <a:pt x="6465" y="3497"/>
                    <a:pt x="7151" y="3909"/>
                  </a:cubicBezTo>
                  <a:cubicBezTo>
                    <a:pt x="10357" y="5795"/>
                    <a:pt x="7425" y="6807"/>
                    <a:pt x="6671" y="7921"/>
                  </a:cubicBezTo>
                  <a:cubicBezTo>
                    <a:pt x="6157" y="8675"/>
                    <a:pt x="5162" y="8950"/>
                    <a:pt x="4957" y="9944"/>
                  </a:cubicBezTo>
                  <a:cubicBezTo>
                    <a:pt x="4819" y="9944"/>
                    <a:pt x="4665" y="9927"/>
                    <a:pt x="4528" y="9927"/>
                  </a:cubicBezTo>
                  <a:cubicBezTo>
                    <a:pt x="3671" y="9927"/>
                    <a:pt x="2899" y="10064"/>
                    <a:pt x="2316" y="10390"/>
                  </a:cubicBezTo>
                  <a:cubicBezTo>
                    <a:pt x="-924" y="12173"/>
                    <a:pt x="122" y="15413"/>
                    <a:pt x="310" y="18276"/>
                  </a:cubicBezTo>
                  <a:cubicBezTo>
                    <a:pt x="345" y="18911"/>
                    <a:pt x="516" y="19528"/>
                    <a:pt x="636" y="20145"/>
                  </a:cubicBezTo>
                  <a:cubicBezTo>
                    <a:pt x="1288" y="23334"/>
                    <a:pt x="3002" y="25580"/>
                    <a:pt x="6157" y="26009"/>
                  </a:cubicBezTo>
                  <a:cubicBezTo>
                    <a:pt x="6483" y="26043"/>
                    <a:pt x="6791" y="26077"/>
                    <a:pt x="7100" y="26077"/>
                  </a:cubicBezTo>
                  <a:cubicBezTo>
                    <a:pt x="9723" y="26077"/>
                    <a:pt x="11763" y="24552"/>
                    <a:pt x="13323" y="22203"/>
                  </a:cubicBezTo>
                  <a:cubicBezTo>
                    <a:pt x="14403" y="20488"/>
                    <a:pt x="14781" y="18757"/>
                    <a:pt x="14541" y="17111"/>
                  </a:cubicBezTo>
                  <a:cubicBezTo>
                    <a:pt x="15432" y="16716"/>
                    <a:pt x="16290" y="16082"/>
                    <a:pt x="17044" y="15225"/>
                  </a:cubicBezTo>
                  <a:cubicBezTo>
                    <a:pt x="18330" y="14968"/>
                    <a:pt x="19564" y="13990"/>
                    <a:pt x="19941" y="12619"/>
                  </a:cubicBezTo>
                  <a:cubicBezTo>
                    <a:pt x="20267" y="11470"/>
                    <a:pt x="20181" y="10493"/>
                    <a:pt x="19736" y="9721"/>
                  </a:cubicBezTo>
                  <a:cubicBezTo>
                    <a:pt x="20593" y="5726"/>
                    <a:pt x="19032" y="1320"/>
                    <a:pt x="16307" y="257"/>
                  </a:cubicBezTo>
                  <a:cubicBezTo>
                    <a:pt x="15775" y="51"/>
                    <a:pt x="15192" y="0"/>
                    <a:pt x="149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6630536E-BA62-E51A-2CFF-48727FE8FF9D}"/>
                </a:ext>
              </a:extLst>
            </p:cNvPr>
            <p:cNvSpPr/>
            <p:nvPr/>
          </p:nvSpPr>
          <p:spPr>
            <a:xfrm>
              <a:off x="4695060" y="3618589"/>
              <a:ext cx="18152" cy="35181"/>
            </a:xfrm>
            <a:custGeom>
              <a:avLst/>
              <a:gdLst>
                <a:gd name="connsiteX0" fmla="*/ 8304 w 18152"/>
                <a:gd name="connsiteY0" fmla="*/ 0 h 35181"/>
                <a:gd name="connsiteX1" fmla="*/ 606 w 18152"/>
                <a:gd name="connsiteY1" fmla="*/ 5178 h 35181"/>
                <a:gd name="connsiteX2" fmla="*/ 6 w 18152"/>
                <a:gd name="connsiteY2" fmla="*/ 6978 h 35181"/>
                <a:gd name="connsiteX3" fmla="*/ 315 w 18152"/>
                <a:gd name="connsiteY3" fmla="*/ 8127 h 35181"/>
                <a:gd name="connsiteX4" fmla="*/ 315 w 18152"/>
                <a:gd name="connsiteY4" fmla="*/ 8127 h 35181"/>
                <a:gd name="connsiteX5" fmla="*/ 1240 w 18152"/>
                <a:gd name="connsiteY5" fmla="*/ 8041 h 35181"/>
                <a:gd name="connsiteX6" fmla="*/ 1789 w 18152"/>
                <a:gd name="connsiteY6" fmla="*/ 11007 h 35181"/>
                <a:gd name="connsiteX7" fmla="*/ 3075 w 18152"/>
                <a:gd name="connsiteY7" fmla="*/ 16030 h 35181"/>
                <a:gd name="connsiteX8" fmla="*/ 3178 w 18152"/>
                <a:gd name="connsiteY8" fmla="*/ 16116 h 35181"/>
                <a:gd name="connsiteX9" fmla="*/ 2921 w 18152"/>
                <a:gd name="connsiteY9" fmla="*/ 17316 h 35181"/>
                <a:gd name="connsiteX10" fmla="*/ 8407 w 18152"/>
                <a:gd name="connsiteY10" fmla="*/ 22014 h 35181"/>
                <a:gd name="connsiteX11" fmla="*/ 9676 w 18152"/>
                <a:gd name="connsiteY11" fmla="*/ 25700 h 35181"/>
                <a:gd name="connsiteX12" fmla="*/ 8493 w 18152"/>
                <a:gd name="connsiteY12" fmla="*/ 27878 h 35181"/>
                <a:gd name="connsiteX13" fmla="*/ 11665 w 18152"/>
                <a:gd name="connsiteY13" fmla="*/ 34513 h 35181"/>
                <a:gd name="connsiteX14" fmla="*/ 14151 w 18152"/>
                <a:gd name="connsiteY14" fmla="*/ 35182 h 35181"/>
                <a:gd name="connsiteX15" fmla="*/ 17511 w 18152"/>
                <a:gd name="connsiteY15" fmla="*/ 33261 h 35181"/>
                <a:gd name="connsiteX16" fmla="*/ 15779 w 18152"/>
                <a:gd name="connsiteY16" fmla="*/ 26883 h 35181"/>
                <a:gd name="connsiteX17" fmla="*/ 14271 w 18152"/>
                <a:gd name="connsiteY17" fmla="*/ 22888 h 35181"/>
                <a:gd name="connsiteX18" fmla="*/ 13568 w 18152"/>
                <a:gd name="connsiteY18" fmla="*/ 15122 h 35181"/>
                <a:gd name="connsiteX19" fmla="*/ 14665 w 18152"/>
                <a:gd name="connsiteY19" fmla="*/ 10733 h 35181"/>
                <a:gd name="connsiteX20" fmla="*/ 9333 w 18152"/>
                <a:gd name="connsiteY20" fmla="*/ 137 h 35181"/>
                <a:gd name="connsiteX21" fmla="*/ 8304 w 18152"/>
                <a:gd name="connsiteY21" fmla="*/ 0 h 35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152" h="35181">
                  <a:moveTo>
                    <a:pt x="8304" y="0"/>
                  </a:moveTo>
                  <a:cubicBezTo>
                    <a:pt x="5835" y="0"/>
                    <a:pt x="2458" y="2177"/>
                    <a:pt x="606" y="5178"/>
                  </a:cubicBezTo>
                  <a:cubicBezTo>
                    <a:pt x="280" y="5709"/>
                    <a:pt x="92" y="6361"/>
                    <a:pt x="6" y="6978"/>
                  </a:cubicBezTo>
                  <a:cubicBezTo>
                    <a:pt x="-45" y="7355"/>
                    <a:pt x="246" y="8127"/>
                    <a:pt x="315" y="8127"/>
                  </a:cubicBezTo>
                  <a:lnTo>
                    <a:pt x="315" y="8127"/>
                  </a:lnTo>
                  <a:cubicBezTo>
                    <a:pt x="675" y="8075"/>
                    <a:pt x="983" y="8041"/>
                    <a:pt x="1240" y="8041"/>
                  </a:cubicBezTo>
                  <a:cubicBezTo>
                    <a:pt x="3229" y="8041"/>
                    <a:pt x="2629" y="9549"/>
                    <a:pt x="1789" y="11007"/>
                  </a:cubicBezTo>
                  <a:cubicBezTo>
                    <a:pt x="486" y="13236"/>
                    <a:pt x="1549" y="14710"/>
                    <a:pt x="3075" y="16030"/>
                  </a:cubicBezTo>
                  <a:lnTo>
                    <a:pt x="3178" y="16116"/>
                  </a:lnTo>
                  <a:cubicBezTo>
                    <a:pt x="3041" y="16476"/>
                    <a:pt x="2938" y="16853"/>
                    <a:pt x="2921" y="17316"/>
                  </a:cubicBezTo>
                  <a:cubicBezTo>
                    <a:pt x="2818" y="20677"/>
                    <a:pt x="6093" y="21037"/>
                    <a:pt x="8407" y="22014"/>
                  </a:cubicBezTo>
                  <a:cubicBezTo>
                    <a:pt x="10533" y="22888"/>
                    <a:pt x="10687" y="23317"/>
                    <a:pt x="9676" y="25700"/>
                  </a:cubicBezTo>
                  <a:cubicBezTo>
                    <a:pt x="9350" y="26455"/>
                    <a:pt x="8767" y="27106"/>
                    <a:pt x="8493" y="27878"/>
                  </a:cubicBezTo>
                  <a:cubicBezTo>
                    <a:pt x="7601" y="30347"/>
                    <a:pt x="8921" y="33038"/>
                    <a:pt x="11665" y="34513"/>
                  </a:cubicBezTo>
                  <a:cubicBezTo>
                    <a:pt x="12488" y="34958"/>
                    <a:pt x="13345" y="35182"/>
                    <a:pt x="14151" y="35182"/>
                  </a:cubicBezTo>
                  <a:cubicBezTo>
                    <a:pt x="15557" y="35182"/>
                    <a:pt x="16808" y="34513"/>
                    <a:pt x="17511" y="33261"/>
                  </a:cubicBezTo>
                  <a:cubicBezTo>
                    <a:pt x="18728" y="31084"/>
                    <a:pt x="18248" y="28838"/>
                    <a:pt x="15779" y="26883"/>
                  </a:cubicBezTo>
                  <a:cubicBezTo>
                    <a:pt x="14391" y="25786"/>
                    <a:pt x="13139" y="24980"/>
                    <a:pt x="14271" y="22888"/>
                  </a:cubicBezTo>
                  <a:cubicBezTo>
                    <a:pt x="15779" y="20042"/>
                    <a:pt x="14751" y="17608"/>
                    <a:pt x="13568" y="15122"/>
                  </a:cubicBezTo>
                  <a:cubicBezTo>
                    <a:pt x="14425" y="13870"/>
                    <a:pt x="14802" y="12344"/>
                    <a:pt x="14665" y="10733"/>
                  </a:cubicBezTo>
                  <a:cubicBezTo>
                    <a:pt x="14699" y="5144"/>
                    <a:pt x="12556" y="1080"/>
                    <a:pt x="9333" y="137"/>
                  </a:cubicBezTo>
                  <a:cubicBezTo>
                    <a:pt x="8990" y="34"/>
                    <a:pt x="8664" y="0"/>
                    <a:pt x="83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3" name="任意多边形: 形状 202">
              <a:extLst>
                <a:ext uri="{FF2B5EF4-FFF2-40B4-BE49-F238E27FC236}">
                  <a16:creationId xmlns:a16="http://schemas.microsoft.com/office/drawing/2014/main" id="{C393394B-1C85-AB1A-212B-EE54488B022A}"/>
                </a:ext>
              </a:extLst>
            </p:cNvPr>
            <p:cNvSpPr/>
            <p:nvPr/>
          </p:nvSpPr>
          <p:spPr>
            <a:xfrm>
              <a:off x="4807339" y="3452042"/>
              <a:ext cx="3767" cy="4492"/>
            </a:xfrm>
            <a:custGeom>
              <a:avLst/>
              <a:gdLst>
                <a:gd name="connsiteX0" fmla="*/ 1998 w 3767"/>
                <a:gd name="connsiteY0" fmla="*/ 0 h 4492"/>
                <a:gd name="connsiteX1" fmla="*/ 472 w 3767"/>
                <a:gd name="connsiteY1" fmla="*/ 1132 h 4492"/>
                <a:gd name="connsiteX2" fmla="*/ 970 w 3767"/>
                <a:gd name="connsiteY2" fmla="*/ 4235 h 4492"/>
                <a:gd name="connsiteX3" fmla="*/ 1878 w 3767"/>
                <a:gd name="connsiteY3" fmla="*/ 4492 h 4492"/>
                <a:gd name="connsiteX4" fmla="*/ 3421 w 3767"/>
                <a:gd name="connsiteY4" fmla="*/ 3463 h 4492"/>
                <a:gd name="connsiteX5" fmla="*/ 2890 w 3767"/>
                <a:gd name="connsiteY5" fmla="*/ 223 h 4492"/>
                <a:gd name="connsiteX6" fmla="*/ 1998 w 3767"/>
                <a:gd name="connsiteY6" fmla="*/ 0 h 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7" h="4492">
                  <a:moveTo>
                    <a:pt x="1998" y="0"/>
                  </a:moveTo>
                  <a:cubicBezTo>
                    <a:pt x="1330" y="0"/>
                    <a:pt x="798" y="429"/>
                    <a:pt x="472" y="1132"/>
                  </a:cubicBezTo>
                  <a:cubicBezTo>
                    <a:pt x="-59" y="2229"/>
                    <a:pt x="-419" y="3480"/>
                    <a:pt x="970" y="4235"/>
                  </a:cubicBezTo>
                  <a:cubicBezTo>
                    <a:pt x="1278" y="4406"/>
                    <a:pt x="1587" y="4492"/>
                    <a:pt x="1878" y="4492"/>
                  </a:cubicBezTo>
                  <a:cubicBezTo>
                    <a:pt x="2495" y="4492"/>
                    <a:pt x="3027" y="4132"/>
                    <a:pt x="3421" y="3463"/>
                  </a:cubicBezTo>
                  <a:cubicBezTo>
                    <a:pt x="4124" y="2246"/>
                    <a:pt x="3661" y="1166"/>
                    <a:pt x="2890" y="223"/>
                  </a:cubicBezTo>
                  <a:cubicBezTo>
                    <a:pt x="2564" y="69"/>
                    <a:pt x="2273" y="0"/>
                    <a:pt x="1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9E787DA5-E8D0-C605-6953-79E8AD44F663}"/>
                </a:ext>
              </a:extLst>
            </p:cNvPr>
            <p:cNvSpPr/>
            <p:nvPr/>
          </p:nvSpPr>
          <p:spPr>
            <a:xfrm>
              <a:off x="4769729" y="3407705"/>
              <a:ext cx="4896" cy="4303"/>
            </a:xfrm>
            <a:custGeom>
              <a:avLst/>
              <a:gdLst>
                <a:gd name="connsiteX0" fmla="*/ 2078 w 4896"/>
                <a:gd name="connsiteY0" fmla="*/ 0 h 4303"/>
                <a:gd name="connsiteX1" fmla="*/ 278 w 4896"/>
                <a:gd name="connsiteY1" fmla="*/ 1355 h 4303"/>
                <a:gd name="connsiteX2" fmla="*/ 929 w 4896"/>
                <a:gd name="connsiteY2" fmla="*/ 3995 h 4303"/>
                <a:gd name="connsiteX3" fmla="*/ 2369 w 4896"/>
                <a:gd name="connsiteY3" fmla="*/ 4303 h 4303"/>
                <a:gd name="connsiteX4" fmla="*/ 4598 w 4896"/>
                <a:gd name="connsiteY4" fmla="*/ 2983 h 4303"/>
                <a:gd name="connsiteX5" fmla="*/ 3724 w 4896"/>
                <a:gd name="connsiteY5" fmla="*/ 514 h 4303"/>
                <a:gd name="connsiteX6" fmla="*/ 2078 w 4896"/>
                <a:gd name="connsiteY6" fmla="*/ 0 h 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6" h="4303">
                  <a:moveTo>
                    <a:pt x="2078" y="0"/>
                  </a:moveTo>
                  <a:cubicBezTo>
                    <a:pt x="1289" y="0"/>
                    <a:pt x="672" y="446"/>
                    <a:pt x="278" y="1355"/>
                  </a:cubicBezTo>
                  <a:cubicBezTo>
                    <a:pt x="-185" y="2383"/>
                    <a:pt x="-134" y="3566"/>
                    <a:pt x="929" y="3995"/>
                  </a:cubicBezTo>
                  <a:cubicBezTo>
                    <a:pt x="1392" y="4183"/>
                    <a:pt x="1889" y="4303"/>
                    <a:pt x="2369" y="4303"/>
                  </a:cubicBezTo>
                  <a:cubicBezTo>
                    <a:pt x="3227" y="4303"/>
                    <a:pt x="4015" y="3943"/>
                    <a:pt x="4598" y="2983"/>
                  </a:cubicBezTo>
                  <a:cubicBezTo>
                    <a:pt x="5284" y="1852"/>
                    <a:pt x="4701" y="1080"/>
                    <a:pt x="3724" y="514"/>
                  </a:cubicBezTo>
                  <a:cubicBezTo>
                    <a:pt x="3124" y="172"/>
                    <a:pt x="2558" y="0"/>
                    <a:pt x="20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3D29D509-F3A6-E83C-A6F7-795569EFBE47}"/>
                </a:ext>
              </a:extLst>
            </p:cNvPr>
            <p:cNvSpPr/>
            <p:nvPr/>
          </p:nvSpPr>
          <p:spPr>
            <a:xfrm>
              <a:off x="4768228" y="3375198"/>
              <a:ext cx="6776" cy="6823"/>
            </a:xfrm>
            <a:custGeom>
              <a:avLst/>
              <a:gdLst>
                <a:gd name="connsiteX0" fmla="*/ 3408 w 6776"/>
                <a:gd name="connsiteY0" fmla="*/ 0 h 6823"/>
                <a:gd name="connsiteX1" fmla="*/ 253 w 6776"/>
                <a:gd name="connsiteY1" fmla="*/ 2057 h 6823"/>
                <a:gd name="connsiteX2" fmla="*/ 1642 w 6776"/>
                <a:gd name="connsiteY2" fmla="*/ 6378 h 6823"/>
                <a:gd name="connsiteX3" fmla="*/ 3408 w 6776"/>
                <a:gd name="connsiteY3" fmla="*/ 6824 h 6823"/>
                <a:gd name="connsiteX4" fmla="*/ 6597 w 6776"/>
                <a:gd name="connsiteY4" fmla="*/ 4475 h 6823"/>
                <a:gd name="connsiteX5" fmla="*/ 4865 w 6776"/>
                <a:gd name="connsiteY5" fmla="*/ 326 h 6823"/>
                <a:gd name="connsiteX6" fmla="*/ 3408 w 6776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6" h="6823">
                  <a:moveTo>
                    <a:pt x="3408" y="0"/>
                  </a:moveTo>
                  <a:cubicBezTo>
                    <a:pt x="2002" y="0"/>
                    <a:pt x="579" y="789"/>
                    <a:pt x="253" y="2057"/>
                  </a:cubicBezTo>
                  <a:cubicBezTo>
                    <a:pt x="-192" y="3703"/>
                    <a:pt x="-227" y="5401"/>
                    <a:pt x="1642" y="6378"/>
                  </a:cubicBezTo>
                  <a:cubicBezTo>
                    <a:pt x="2208" y="6669"/>
                    <a:pt x="2825" y="6824"/>
                    <a:pt x="3408" y="6824"/>
                  </a:cubicBezTo>
                  <a:cubicBezTo>
                    <a:pt x="4831" y="6824"/>
                    <a:pt x="6134" y="5984"/>
                    <a:pt x="6597" y="4475"/>
                  </a:cubicBezTo>
                  <a:cubicBezTo>
                    <a:pt x="7180" y="2572"/>
                    <a:pt x="6271" y="1252"/>
                    <a:pt x="4865" y="326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3055F48D-0EA3-B748-EF17-878C408840C3}"/>
                </a:ext>
              </a:extLst>
            </p:cNvPr>
            <p:cNvSpPr/>
            <p:nvPr/>
          </p:nvSpPr>
          <p:spPr>
            <a:xfrm>
              <a:off x="4771321" y="3389720"/>
              <a:ext cx="4793" cy="5126"/>
            </a:xfrm>
            <a:custGeom>
              <a:avLst/>
              <a:gdLst>
                <a:gd name="connsiteX0" fmla="*/ 2647 w 4793"/>
                <a:gd name="connsiteY0" fmla="*/ 0 h 5126"/>
                <a:gd name="connsiteX1" fmla="*/ 41 w 4793"/>
                <a:gd name="connsiteY1" fmla="*/ 2298 h 5126"/>
                <a:gd name="connsiteX2" fmla="*/ 898 w 4793"/>
                <a:gd name="connsiteY2" fmla="*/ 4989 h 5126"/>
                <a:gd name="connsiteX3" fmla="*/ 1755 w 4793"/>
                <a:gd name="connsiteY3" fmla="*/ 5126 h 5126"/>
                <a:gd name="connsiteX4" fmla="*/ 4670 w 4793"/>
                <a:gd name="connsiteY4" fmla="*/ 2675 h 5126"/>
                <a:gd name="connsiteX5" fmla="*/ 2835 w 4793"/>
                <a:gd name="connsiteY5" fmla="*/ 0 h 5126"/>
                <a:gd name="connsiteX6" fmla="*/ 2647 w 4793"/>
                <a:gd name="connsiteY6" fmla="*/ 0 h 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3" h="5126">
                  <a:moveTo>
                    <a:pt x="2647" y="0"/>
                  </a:moveTo>
                  <a:cubicBezTo>
                    <a:pt x="1224" y="0"/>
                    <a:pt x="75" y="326"/>
                    <a:pt x="41" y="2298"/>
                  </a:cubicBezTo>
                  <a:cubicBezTo>
                    <a:pt x="23" y="3343"/>
                    <a:pt x="-251" y="4629"/>
                    <a:pt x="898" y="4989"/>
                  </a:cubicBezTo>
                  <a:cubicBezTo>
                    <a:pt x="1189" y="5075"/>
                    <a:pt x="1481" y="5126"/>
                    <a:pt x="1755" y="5126"/>
                  </a:cubicBezTo>
                  <a:cubicBezTo>
                    <a:pt x="3161" y="5126"/>
                    <a:pt x="4155" y="3943"/>
                    <a:pt x="4670" y="2675"/>
                  </a:cubicBezTo>
                  <a:cubicBezTo>
                    <a:pt x="5167" y="1423"/>
                    <a:pt x="4087" y="463"/>
                    <a:pt x="2835" y="0"/>
                  </a:cubicBezTo>
                  <a:cubicBezTo>
                    <a:pt x="2767" y="0"/>
                    <a:pt x="2715" y="0"/>
                    <a:pt x="2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9309473A-A36E-C4E8-C880-F7577AA97DEA}"/>
                </a:ext>
              </a:extLst>
            </p:cNvPr>
            <p:cNvSpPr/>
            <p:nvPr/>
          </p:nvSpPr>
          <p:spPr>
            <a:xfrm>
              <a:off x="4835863" y="3399321"/>
              <a:ext cx="3815" cy="4954"/>
            </a:xfrm>
            <a:custGeom>
              <a:avLst/>
              <a:gdLst>
                <a:gd name="connsiteX0" fmla="*/ 1849 w 3815"/>
                <a:gd name="connsiteY0" fmla="*/ 0 h 4954"/>
                <a:gd name="connsiteX1" fmla="*/ 341 w 3815"/>
                <a:gd name="connsiteY1" fmla="*/ 1835 h 4954"/>
                <a:gd name="connsiteX2" fmla="*/ 1283 w 3815"/>
                <a:gd name="connsiteY2" fmla="*/ 4886 h 4954"/>
                <a:gd name="connsiteX3" fmla="*/ 1695 w 3815"/>
                <a:gd name="connsiteY3" fmla="*/ 4955 h 4954"/>
                <a:gd name="connsiteX4" fmla="*/ 3564 w 3815"/>
                <a:gd name="connsiteY4" fmla="*/ 3343 h 4954"/>
                <a:gd name="connsiteX5" fmla="*/ 1849 w 3815"/>
                <a:gd name="connsiteY5" fmla="*/ 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5" h="4954">
                  <a:moveTo>
                    <a:pt x="1849" y="0"/>
                  </a:moveTo>
                  <a:cubicBezTo>
                    <a:pt x="1455" y="463"/>
                    <a:pt x="701" y="1046"/>
                    <a:pt x="341" y="1835"/>
                  </a:cubicBezTo>
                  <a:cubicBezTo>
                    <a:pt x="-208" y="3035"/>
                    <a:pt x="-225" y="4424"/>
                    <a:pt x="1283" y="4886"/>
                  </a:cubicBezTo>
                  <a:cubicBezTo>
                    <a:pt x="1421" y="4938"/>
                    <a:pt x="1558" y="4955"/>
                    <a:pt x="1695" y="4955"/>
                  </a:cubicBezTo>
                  <a:cubicBezTo>
                    <a:pt x="2569" y="4955"/>
                    <a:pt x="3221" y="4081"/>
                    <a:pt x="3564" y="3343"/>
                  </a:cubicBezTo>
                  <a:cubicBezTo>
                    <a:pt x="4181" y="2058"/>
                    <a:pt x="3684" y="926"/>
                    <a:pt x="1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BFC732C8-AC4E-D92E-2002-6E6C3D54E672}"/>
                </a:ext>
              </a:extLst>
            </p:cNvPr>
            <p:cNvSpPr/>
            <p:nvPr/>
          </p:nvSpPr>
          <p:spPr>
            <a:xfrm>
              <a:off x="4723624" y="3581299"/>
              <a:ext cx="13269" cy="11812"/>
            </a:xfrm>
            <a:custGeom>
              <a:avLst/>
              <a:gdLst>
                <a:gd name="connsiteX0" fmla="*/ 7618 w 13269"/>
                <a:gd name="connsiteY0" fmla="*/ 0 h 11812"/>
                <a:gd name="connsiteX1" fmla="*/ 3246 w 13269"/>
                <a:gd name="connsiteY1" fmla="*/ 994 h 11812"/>
                <a:gd name="connsiteX2" fmla="*/ 486 w 13269"/>
                <a:gd name="connsiteY2" fmla="*/ 5898 h 11812"/>
                <a:gd name="connsiteX3" fmla="*/ 6881 w 13269"/>
                <a:gd name="connsiteY3" fmla="*/ 11710 h 11812"/>
                <a:gd name="connsiteX4" fmla="*/ 7498 w 13269"/>
                <a:gd name="connsiteY4" fmla="*/ 11813 h 11812"/>
                <a:gd name="connsiteX5" fmla="*/ 11596 w 13269"/>
                <a:gd name="connsiteY5" fmla="*/ 7201 h 11812"/>
                <a:gd name="connsiteX6" fmla="*/ 12933 w 13269"/>
                <a:gd name="connsiteY6" fmla="*/ 5023 h 11812"/>
                <a:gd name="connsiteX7" fmla="*/ 11596 w 13269"/>
                <a:gd name="connsiteY7" fmla="*/ 1234 h 11812"/>
                <a:gd name="connsiteX8" fmla="*/ 7618 w 13269"/>
                <a:gd name="connsiteY8" fmla="*/ 0 h 1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69" h="11812">
                  <a:moveTo>
                    <a:pt x="7618" y="0"/>
                  </a:moveTo>
                  <a:cubicBezTo>
                    <a:pt x="6075" y="686"/>
                    <a:pt x="4669" y="823"/>
                    <a:pt x="3246" y="994"/>
                  </a:cubicBezTo>
                  <a:cubicBezTo>
                    <a:pt x="348" y="1337"/>
                    <a:pt x="-714" y="3326"/>
                    <a:pt x="486" y="5898"/>
                  </a:cubicBezTo>
                  <a:cubicBezTo>
                    <a:pt x="1823" y="8761"/>
                    <a:pt x="4395" y="10853"/>
                    <a:pt x="6881" y="11710"/>
                  </a:cubicBezTo>
                  <a:cubicBezTo>
                    <a:pt x="7087" y="11778"/>
                    <a:pt x="7292" y="11813"/>
                    <a:pt x="7498" y="11813"/>
                  </a:cubicBezTo>
                  <a:cubicBezTo>
                    <a:pt x="9316" y="11813"/>
                    <a:pt x="10344" y="8847"/>
                    <a:pt x="11596" y="7201"/>
                  </a:cubicBezTo>
                  <a:cubicBezTo>
                    <a:pt x="12110" y="6532"/>
                    <a:pt x="12573" y="5795"/>
                    <a:pt x="12933" y="5023"/>
                  </a:cubicBezTo>
                  <a:cubicBezTo>
                    <a:pt x="13739" y="3309"/>
                    <a:pt x="13019" y="1972"/>
                    <a:pt x="11596" y="1234"/>
                  </a:cubicBezTo>
                  <a:cubicBezTo>
                    <a:pt x="10293" y="583"/>
                    <a:pt x="8835" y="360"/>
                    <a:pt x="76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E83F43FE-C664-4A22-6D31-05A6CCFBA74E}"/>
                </a:ext>
              </a:extLst>
            </p:cNvPr>
            <p:cNvSpPr/>
            <p:nvPr/>
          </p:nvSpPr>
          <p:spPr>
            <a:xfrm>
              <a:off x="4726151" y="3503872"/>
              <a:ext cx="6469" cy="6789"/>
            </a:xfrm>
            <a:custGeom>
              <a:avLst/>
              <a:gdLst>
                <a:gd name="connsiteX0" fmla="*/ 3583 w 6469"/>
                <a:gd name="connsiteY0" fmla="*/ 0 h 6789"/>
                <a:gd name="connsiteX1" fmla="*/ 308 w 6469"/>
                <a:gd name="connsiteY1" fmla="*/ 2280 h 6789"/>
                <a:gd name="connsiteX2" fmla="*/ 1800 w 6469"/>
                <a:gd name="connsiteY2" fmla="*/ 6463 h 6789"/>
                <a:gd name="connsiteX3" fmla="*/ 3240 w 6469"/>
                <a:gd name="connsiteY3" fmla="*/ 6789 h 6789"/>
                <a:gd name="connsiteX4" fmla="*/ 6223 w 6469"/>
                <a:gd name="connsiteY4" fmla="*/ 4578 h 6789"/>
                <a:gd name="connsiteX5" fmla="*/ 4869 w 6469"/>
                <a:gd name="connsiteY5" fmla="*/ 291 h 6789"/>
                <a:gd name="connsiteX6" fmla="*/ 3583 w 6469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9" h="6789">
                  <a:moveTo>
                    <a:pt x="3583" y="0"/>
                  </a:moveTo>
                  <a:cubicBezTo>
                    <a:pt x="2211" y="0"/>
                    <a:pt x="805" y="891"/>
                    <a:pt x="308" y="2280"/>
                  </a:cubicBezTo>
                  <a:cubicBezTo>
                    <a:pt x="-326" y="4046"/>
                    <a:pt x="-52" y="5606"/>
                    <a:pt x="1800" y="6463"/>
                  </a:cubicBezTo>
                  <a:cubicBezTo>
                    <a:pt x="2280" y="6686"/>
                    <a:pt x="2760" y="6789"/>
                    <a:pt x="3240" y="6789"/>
                  </a:cubicBezTo>
                  <a:cubicBezTo>
                    <a:pt x="4560" y="6789"/>
                    <a:pt x="5777" y="5966"/>
                    <a:pt x="6223" y="4578"/>
                  </a:cubicBezTo>
                  <a:cubicBezTo>
                    <a:pt x="6789" y="2795"/>
                    <a:pt x="6394" y="1269"/>
                    <a:pt x="4869" y="291"/>
                  </a:cubicBezTo>
                  <a:cubicBezTo>
                    <a:pt x="4457" y="86"/>
                    <a:pt x="4029" y="0"/>
                    <a:pt x="35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CA7B43E5-2F27-0825-61F5-76CCF208D923}"/>
                </a:ext>
              </a:extLst>
            </p:cNvPr>
            <p:cNvSpPr/>
            <p:nvPr/>
          </p:nvSpPr>
          <p:spPr>
            <a:xfrm>
              <a:off x="4730284" y="3493670"/>
              <a:ext cx="6282" cy="7218"/>
            </a:xfrm>
            <a:custGeom>
              <a:avLst/>
              <a:gdLst>
                <a:gd name="connsiteX0" fmla="*/ 2913 w 6282"/>
                <a:gd name="connsiteY0" fmla="*/ 0 h 7218"/>
                <a:gd name="connsiteX1" fmla="*/ 16 w 6282"/>
                <a:gd name="connsiteY1" fmla="*/ 3943 h 7218"/>
                <a:gd name="connsiteX2" fmla="*/ 3119 w 6282"/>
                <a:gd name="connsiteY2" fmla="*/ 7218 h 7218"/>
                <a:gd name="connsiteX3" fmla="*/ 3187 w 6282"/>
                <a:gd name="connsiteY3" fmla="*/ 7218 h 7218"/>
                <a:gd name="connsiteX4" fmla="*/ 6274 w 6282"/>
                <a:gd name="connsiteY4" fmla="*/ 3309 h 7218"/>
                <a:gd name="connsiteX5" fmla="*/ 3153 w 6282"/>
                <a:gd name="connsiteY5" fmla="*/ 17 h 7218"/>
                <a:gd name="connsiteX6" fmla="*/ 2913 w 6282"/>
                <a:gd name="connsiteY6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2" h="7218">
                  <a:moveTo>
                    <a:pt x="2913" y="0"/>
                  </a:moveTo>
                  <a:cubicBezTo>
                    <a:pt x="1353" y="0"/>
                    <a:pt x="-173" y="2109"/>
                    <a:pt x="16" y="3943"/>
                  </a:cubicBezTo>
                  <a:cubicBezTo>
                    <a:pt x="221" y="5847"/>
                    <a:pt x="1164" y="7167"/>
                    <a:pt x="3119" y="7218"/>
                  </a:cubicBezTo>
                  <a:cubicBezTo>
                    <a:pt x="3136" y="7218"/>
                    <a:pt x="3170" y="7218"/>
                    <a:pt x="3187" y="7218"/>
                  </a:cubicBezTo>
                  <a:cubicBezTo>
                    <a:pt x="5005" y="7218"/>
                    <a:pt x="6411" y="5366"/>
                    <a:pt x="6274" y="3309"/>
                  </a:cubicBezTo>
                  <a:cubicBezTo>
                    <a:pt x="6171" y="1234"/>
                    <a:pt x="4868" y="257"/>
                    <a:pt x="3153" y="17"/>
                  </a:cubicBezTo>
                  <a:cubicBezTo>
                    <a:pt x="3068" y="0"/>
                    <a:pt x="2982" y="0"/>
                    <a:pt x="29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CCC8C032-EE42-F060-ECC9-854ED3FAC10B}"/>
                </a:ext>
              </a:extLst>
            </p:cNvPr>
            <p:cNvSpPr/>
            <p:nvPr/>
          </p:nvSpPr>
          <p:spPr>
            <a:xfrm>
              <a:off x="4671977" y="3551466"/>
              <a:ext cx="19800" cy="20522"/>
            </a:xfrm>
            <a:custGeom>
              <a:avLst/>
              <a:gdLst>
                <a:gd name="connsiteX0" fmla="*/ 9647 w 19800"/>
                <a:gd name="connsiteY0" fmla="*/ 0 h 20522"/>
                <a:gd name="connsiteX1" fmla="*/ 749 w 19800"/>
                <a:gd name="connsiteY1" fmla="*/ 4732 h 20522"/>
                <a:gd name="connsiteX2" fmla="*/ 5275 w 19800"/>
                <a:gd name="connsiteY2" fmla="*/ 19597 h 20522"/>
                <a:gd name="connsiteX3" fmla="*/ 8893 w 19800"/>
                <a:gd name="connsiteY3" fmla="*/ 20523 h 20522"/>
                <a:gd name="connsiteX4" fmla="*/ 18837 w 19800"/>
                <a:gd name="connsiteY4" fmla="*/ 13048 h 20522"/>
                <a:gd name="connsiteX5" fmla="*/ 15477 w 19800"/>
                <a:gd name="connsiteY5" fmla="*/ 1423 h 20522"/>
                <a:gd name="connsiteX6" fmla="*/ 9647 w 19800"/>
                <a:gd name="connsiteY6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00" h="20522">
                  <a:moveTo>
                    <a:pt x="9647" y="0"/>
                  </a:moveTo>
                  <a:cubicBezTo>
                    <a:pt x="5790" y="0"/>
                    <a:pt x="2138" y="1732"/>
                    <a:pt x="749" y="4732"/>
                  </a:cubicBezTo>
                  <a:cubicBezTo>
                    <a:pt x="-1325" y="9241"/>
                    <a:pt x="1143" y="17334"/>
                    <a:pt x="5275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2682" y="20523"/>
                    <a:pt x="16608" y="17728"/>
                    <a:pt x="18837" y="13048"/>
                  </a:cubicBezTo>
                  <a:cubicBezTo>
                    <a:pt x="20946" y="8607"/>
                    <a:pt x="19488" y="3583"/>
                    <a:pt x="15477" y="1423"/>
                  </a:cubicBezTo>
                  <a:cubicBezTo>
                    <a:pt x="13676" y="463"/>
                    <a:pt x="11636" y="0"/>
                    <a:pt x="9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91FD400A-71C5-8827-AFBF-501C6C67428C}"/>
                </a:ext>
              </a:extLst>
            </p:cNvPr>
            <p:cNvSpPr/>
            <p:nvPr/>
          </p:nvSpPr>
          <p:spPr>
            <a:xfrm>
              <a:off x="4731509" y="3548466"/>
              <a:ext cx="13192" cy="14864"/>
            </a:xfrm>
            <a:custGeom>
              <a:avLst/>
              <a:gdLst>
                <a:gd name="connsiteX0" fmla="*/ 7603 w 13192"/>
                <a:gd name="connsiteY0" fmla="*/ 0 h 14864"/>
                <a:gd name="connsiteX1" fmla="*/ 385 w 13192"/>
                <a:gd name="connsiteY1" fmla="*/ 4441 h 14864"/>
                <a:gd name="connsiteX2" fmla="*/ 3214 w 13192"/>
                <a:gd name="connsiteY2" fmla="*/ 11590 h 14864"/>
                <a:gd name="connsiteX3" fmla="*/ 6883 w 13192"/>
                <a:gd name="connsiteY3" fmla="*/ 13905 h 14864"/>
                <a:gd name="connsiteX4" fmla="*/ 9043 w 13192"/>
                <a:gd name="connsiteY4" fmla="*/ 14865 h 14864"/>
                <a:gd name="connsiteX5" fmla="*/ 12010 w 13192"/>
                <a:gd name="connsiteY5" fmla="*/ 12739 h 14864"/>
                <a:gd name="connsiteX6" fmla="*/ 13192 w 13192"/>
                <a:gd name="connsiteY6" fmla="*/ 7681 h 14864"/>
                <a:gd name="connsiteX7" fmla="*/ 13089 w 13192"/>
                <a:gd name="connsiteY7" fmla="*/ 5898 h 14864"/>
                <a:gd name="connsiteX8" fmla="*/ 8152 w 13192"/>
                <a:gd name="connsiteY8" fmla="*/ 17 h 14864"/>
                <a:gd name="connsiteX9" fmla="*/ 7603 w 13192"/>
                <a:gd name="connsiteY9" fmla="*/ 0 h 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92" h="14864">
                  <a:moveTo>
                    <a:pt x="7603" y="0"/>
                  </a:moveTo>
                  <a:cubicBezTo>
                    <a:pt x="4963" y="0"/>
                    <a:pt x="1534" y="2074"/>
                    <a:pt x="385" y="4441"/>
                  </a:cubicBezTo>
                  <a:cubicBezTo>
                    <a:pt x="-627" y="6550"/>
                    <a:pt x="368" y="9241"/>
                    <a:pt x="3214" y="11590"/>
                  </a:cubicBezTo>
                  <a:cubicBezTo>
                    <a:pt x="4329" y="12516"/>
                    <a:pt x="5786" y="12979"/>
                    <a:pt x="6883" y="13905"/>
                  </a:cubicBezTo>
                  <a:cubicBezTo>
                    <a:pt x="7689" y="14590"/>
                    <a:pt x="8409" y="14865"/>
                    <a:pt x="9043" y="14865"/>
                  </a:cubicBezTo>
                  <a:cubicBezTo>
                    <a:pt x="10158" y="14865"/>
                    <a:pt x="11084" y="13973"/>
                    <a:pt x="12010" y="12739"/>
                  </a:cubicBezTo>
                  <a:cubicBezTo>
                    <a:pt x="13141" y="11247"/>
                    <a:pt x="13124" y="9550"/>
                    <a:pt x="13192" y="7681"/>
                  </a:cubicBezTo>
                  <a:cubicBezTo>
                    <a:pt x="13158" y="7201"/>
                    <a:pt x="13192" y="6532"/>
                    <a:pt x="13089" y="5898"/>
                  </a:cubicBezTo>
                  <a:cubicBezTo>
                    <a:pt x="12558" y="2778"/>
                    <a:pt x="10466" y="292"/>
                    <a:pt x="8152" y="17"/>
                  </a:cubicBezTo>
                  <a:cubicBezTo>
                    <a:pt x="7963" y="17"/>
                    <a:pt x="7792" y="0"/>
                    <a:pt x="7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3" name="任意多边形: 形状 212">
              <a:extLst>
                <a:ext uri="{FF2B5EF4-FFF2-40B4-BE49-F238E27FC236}">
                  <a16:creationId xmlns:a16="http://schemas.microsoft.com/office/drawing/2014/main" id="{AE4972FD-44BF-9771-5548-CF335BCF771A}"/>
                </a:ext>
              </a:extLst>
            </p:cNvPr>
            <p:cNvSpPr/>
            <p:nvPr/>
          </p:nvSpPr>
          <p:spPr>
            <a:xfrm>
              <a:off x="4713733" y="3642112"/>
              <a:ext cx="5315" cy="4389"/>
            </a:xfrm>
            <a:custGeom>
              <a:avLst/>
              <a:gdLst>
                <a:gd name="connsiteX0" fmla="*/ 3176 w 5315"/>
                <a:gd name="connsiteY0" fmla="*/ 0 h 4389"/>
                <a:gd name="connsiteX1" fmla="*/ 4 w 5315"/>
                <a:gd name="connsiteY1" fmla="*/ 1800 h 4389"/>
                <a:gd name="connsiteX2" fmla="*/ 2439 w 5315"/>
                <a:gd name="connsiteY2" fmla="*/ 4321 h 4389"/>
                <a:gd name="connsiteX3" fmla="*/ 3038 w 5315"/>
                <a:gd name="connsiteY3" fmla="*/ 4389 h 4389"/>
                <a:gd name="connsiteX4" fmla="*/ 5302 w 5315"/>
                <a:gd name="connsiteY4" fmla="*/ 1835 h 4389"/>
                <a:gd name="connsiteX5" fmla="*/ 3176 w 5315"/>
                <a:gd name="connsiteY5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5" h="4389">
                  <a:moveTo>
                    <a:pt x="3176" y="0"/>
                  </a:moveTo>
                  <a:cubicBezTo>
                    <a:pt x="1890" y="51"/>
                    <a:pt x="124" y="-240"/>
                    <a:pt x="4" y="1800"/>
                  </a:cubicBezTo>
                  <a:cubicBezTo>
                    <a:pt x="-82" y="3189"/>
                    <a:pt x="1324" y="4063"/>
                    <a:pt x="2439" y="4321"/>
                  </a:cubicBezTo>
                  <a:cubicBezTo>
                    <a:pt x="2644" y="4372"/>
                    <a:pt x="2850" y="4389"/>
                    <a:pt x="3038" y="4389"/>
                  </a:cubicBezTo>
                  <a:cubicBezTo>
                    <a:pt x="4341" y="4389"/>
                    <a:pt x="5113" y="3257"/>
                    <a:pt x="5302" y="1835"/>
                  </a:cubicBezTo>
                  <a:cubicBezTo>
                    <a:pt x="5456" y="463"/>
                    <a:pt x="4256" y="257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CAAACF28-5F4A-DB82-8071-B783A2A7B596}"/>
                </a:ext>
              </a:extLst>
            </p:cNvPr>
            <p:cNvSpPr/>
            <p:nvPr/>
          </p:nvSpPr>
          <p:spPr>
            <a:xfrm>
              <a:off x="4718279" y="3612211"/>
              <a:ext cx="9257" cy="8383"/>
            </a:xfrm>
            <a:custGeom>
              <a:avLst/>
              <a:gdLst>
                <a:gd name="connsiteX0" fmla="*/ 3670 w 9257"/>
                <a:gd name="connsiteY0" fmla="*/ 0 h 8383"/>
                <a:gd name="connsiteX1" fmla="*/ 2007 w 9257"/>
                <a:gd name="connsiteY1" fmla="*/ 514 h 8383"/>
                <a:gd name="connsiteX2" fmla="*/ 19 w 9257"/>
                <a:gd name="connsiteY2" fmla="*/ 3446 h 8383"/>
                <a:gd name="connsiteX3" fmla="*/ 2950 w 9257"/>
                <a:gd name="connsiteY3" fmla="*/ 7064 h 8383"/>
                <a:gd name="connsiteX4" fmla="*/ 7151 w 9257"/>
                <a:gd name="connsiteY4" fmla="*/ 8384 h 8383"/>
                <a:gd name="connsiteX5" fmla="*/ 8968 w 9257"/>
                <a:gd name="connsiteY5" fmla="*/ 7681 h 8383"/>
                <a:gd name="connsiteX6" fmla="*/ 6311 w 9257"/>
                <a:gd name="connsiteY6" fmla="*/ 1303 h 8383"/>
                <a:gd name="connsiteX7" fmla="*/ 3670 w 9257"/>
                <a:gd name="connsiteY7" fmla="*/ 0 h 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7" h="8383">
                  <a:moveTo>
                    <a:pt x="3670" y="0"/>
                  </a:moveTo>
                  <a:cubicBezTo>
                    <a:pt x="3156" y="0"/>
                    <a:pt x="2608" y="154"/>
                    <a:pt x="2007" y="514"/>
                  </a:cubicBezTo>
                  <a:cubicBezTo>
                    <a:pt x="859" y="1217"/>
                    <a:pt x="138" y="2126"/>
                    <a:pt x="19" y="3446"/>
                  </a:cubicBezTo>
                  <a:cubicBezTo>
                    <a:pt x="-187" y="5555"/>
                    <a:pt x="1339" y="6292"/>
                    <a:pt x="2950" y="7064"/>
                  </a:cubicBezTo>
                  <a:cubicBezTo>
                    <a:pt x="4562" y="7938"/>
                    <a:pt x="6037" y="8384"/>
                    <a:pt x="7151" y="8384"/>
                  </a:cubicBezTo>
                  <a:cubicBezTo>
                    <a:pt x="7957" y="8384"/>
                    <a:pt x="8591" y="8144"/>
                    <a:pt x="8968" y="7681"/>
                  </a:cubicBezTo>
                  <a:cubicBezTo>
                    <a:pt x="9894" y="6515"/>
                    <a:pt x="8488" y="3240"/>
                    <a:pt x="6311" y="1303"/>
                  </a:cubicBezTo>
                  <a:cubicBezTo>
                    <a:pt x="5471" y="548"/>
                    <a:pt x="4631" y="0"/>
                    <a:pt x="36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35E2A27A-42BE-617C-8740-361F3D7F56DF}"/>
                </a:ext>
              </a:extLst>
            </p:cNvPr>
            <p:cNvSpPr/>
            <p:nvPr/>
          </p:nvSpPr>
          <p:spPr>
            <a:xfrm>
              <a:off x="4733555" y="3617011"/>
              <a:ext cx="6672" cy="6549"/>
            </a:xfrm>
            <a:custGeom>
              <a:avLst/>
              <a:gdLst>
                <a:gd name="connsiteX0" fmla="*/ 4031 w 6672"/>
                <a:gd name="connsiteY0" fmla="*/ 0 h 6549"/>
                <a:gd name="connsiteX1" fmla="*/ 396 w 6672"/>
                <a:gd name="connsiteY1" fmla="*/ 3103 h 6549"/>
                <a:gd name="connsiteX2" fmla="*/ 893 w 6672"/>
                <a:gd name="connsiteY2" fmla="*/ 6207 h 6549"/>
                <a:gd name="connsiteX3" fmla="*/ 2042 w 6672"/>
                <a:gd name="connsiteY3" fmla="*/ 6550 h 6549"/>
                <a:gd name="connsiteX4" fmla="*/ 6380 w 6672"/>
                <a:gd name="connsiteY4" fmla="*/ 2829 h 6549"/>
                <a:gd name="connsiteX5" fmla="*/ 5608 w 6672"/>
                <a:gd name="connsiteY5" fmla="*/ 343 h 6549"/>
                <a:gd name="connsiteX6" fmla="*/ 4031 w 6672"/>
                <a:gd name="connsiteY6" fmla="*/ 0 h 6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72" h="6549">
                  <a:moveTo>
                    <a:pt x="4031" y="0"/>
                  </a:moveTo>
                  <a:cubicBezTo>
                    <a:pt x="2488" y="0"/>
                    <a:pt x="1202" y="1063"/>
                    <a:pt x="396" y="3103"/>
                  </a:cubicBezTo>
                  <a:cubicBezTo>
                    <a:pt x="-50" y="4115"/>
                    <a:pt x="-376" y="5332"/>
                    <a:pt x="893" y="6207"/>
                  </a:cubicBezTo>
                  <a:cubicBezTo>
                    <a:pt x="1236" y="6447"/>
                    <a:pt x="1630" y="6550"/>
                    <a:pt x="2042" y="6550"/>
                  </a:cubicBezTo>
                  <a:cubicBezTo>
                    <a:pt x="3534" y="6550"/>
                    <a:pt x="5282" y="5109"/>
                    <a:pt x="6380" y="2829"/>
                  </a:cubicBezTo>
                  <a:cubicBezTo>
                    <a:pt x="6911" y="1732"/>
                    <a:pt x="6757" y="806"/>
                    <a:pt x="5608" y="343"/>
                  </a:cubicBezTo>
                  <a:cubicBezTo>
                    <a:pt x="5076" y="103"/>
                    <a:pt x="4545" y="0"/>
                    <a:pt x="4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6" name="任意多边形: 形状 215">
              <a:extLst>
                <a:ext uri="{FF2B5EF4-FFF2-40B4-BE49-F238E27FC236}">
                  <a16:creationId xmlns:a16="http://schemas.microsoft.com/office/drawing/2014/main" id="{81F6DE1E-0A91-6F4C-0CB8-A2F72701BFC8}"/>
                </a:ext>
              </a:extLst>
            </p:cNvPr>
            <p:cNvSpPr/>
            <p:nvPr/>
          </p:nvSpPr>
          <p:spPr>
            <a:xfrm>
              <a:off x="4715198" y="3656548"/>
              <a:ext cx="7406" cy="8538"/>
            </a:xfrm>
            <a:custGeom>
              <a:avLst/>
              <a:gdLst>
                <a:gd name="connsiteX0" fmla="*/ 3974 w 7406"/>
                <a:gd name="connsiteY0" fmla="*/ 0 h 8538"/>
                <a:gd name="connsiteX1" fmla="*/ 3854 w 7406"/>
                <a:gd name="connsiteY1" fmla="*/ 0 h 8538"/>
                <a:gd name="connsiteX2" fmla="*/ 82 w 7406"/>
                <a:gd name="connsiteY2" fmla="*/ 4578 h 8538"/>
                <a:gd name="connsiteX3" fmla="*/ 3837 w 7406"/>
                <a:gd name="connsiteY3" fmla="*/ 8538 h 8538"/>
                <a:gd name="connsiteX4" fmla="*/ 3922 w 7406"/>
                <a:gd name="connsiteY4" fmla="*/ 8538 h 8538"/>
                <a:gd name="connsiteX5" fmla="*/ 7403 w 7406"/>
                <a:gd name="connsiteY5" fmla="*/ 3858 h 8538"/>
                <a:gd name="connsiteX6" fmla="*/ 3974 w 7406"/>
                <a:gd name="connsiteY6" fmla="*/ 0 h 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06" h="8538">
                  <a:moveTo>
                    <a:pt x="3974" y="0"/>
                  </a:moveTo>
                  <a:cubicBezTo>
                    <a:pt x="3940" y="0"/>
                    <a:pt x="3888" y="0"/>
                    <a:pt x="3854" y="0"/>
                  </a:cubicBezTo>
                  <a:cubicBezTo>
                    <a:pt x="1848" y="69"/>
                    <a:pt x="-467" y="2606"/>
                    <a:pt x="82" y="4578"/>
                  </a:cubicBezTo>
                  <a:cubicBezTo>
                    <a:pt x="613" y="6429"/>
                    <a:pt x="1454" y="8470"/>
                    <a:pt x="3837" y="8538"/>
                  </a:cubicBezTo>
                  <a:cubicBezTo>
                    <a:pt x="3871" y="8538"/>
                    <a:pt x="3888" y="8538"/>
                    <a:pt x="3922" y="8538"/>
                  </a:cubicBezTo>
                  <a:cubicBezTo>
                    <a:pt x="5963" y="8538"/>
                    <a:pt x="7488" y="6412"/>
                    <a:pt x="7403" y="3858"/>
                  </a:cubicBezTo>
                  <a:cubicBezTo>
                    <a:pt x="7300" y="1594"/>
                    <a:pt x="5894" y="0"/>
                    <a:pt x="39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7" name="任意多边形: 形状 216">
              <a:extLst>
                <a:ext uri="{FF2B5EF4-FFF2-40B4-BE49-F238E27FC236}">
                  <a16:creationId xmlns:a16="http://schemas.microsoft.com/office/drawing/2014/main" id="{16B8206E-CF86-0561-33F9-4F70F1E05AD1}"/>
                </a:ext>
              </a:extLst>
            </p:cNvPr>
            <p:cNvSpPr/>
            <p:nvPr/>
          </p:nvSpPr>
          <p:spPr>
            <a:xfrm>
              <a:off x="4731231" y="3567377"/>
              <a:ext cx="6744" cy="6635"/>
            </a:xfrm>
            <a:custGeom>
              <a:avLst/>
              <a:gdLst>
                <a:gd name="connsiteX0" fmla="*/ 3354 w 6744"/>
                <a:gd name="connsiteY0" fmla="*/ 0 h 6635"/>
                <a:gd name="connsiteX1" fmla="*/ 474 w 6744"/>
                <a:gd name="connsiteY1" fmla="*/ 1955 h 6635"/>
                <a:gd name="connsiteX2" fmla="*/ 1897 w 6744"/>
                <a:gd name="connsiteY2" fmla="*/ 6155 h 6635"/>
                <a:gd name="connsiteX3" fmla="*/ 3577 w 6744"/>
                <a:gd name="connsiteY3" fmla="*/ 6635 h 6635"/>
                <a:gd name="connsiteX4" fmla="*/ 6406 w 6744"/>
                <a:gd name="connsiteY4" fmla="*/ 4663 h 6635"/>
                <a:gd name="connsiteX5" fmla="*/ 4949 w 6744"/>
                <a:gd name="connsiteY5" fmla="*/ 463 h 6635"/>
                <a:gd name="connsiteX6" fmla="*/ 3354 w 6744"/>
                <a:gd name="connsiteY6" fmla="*/ 0 h 6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44" h="6635">
                  <a:moveTo>
                    <a:pt x="3354" y="0"/>
                  </a:moveTo>
                  <a:cubicBezTo>
                    <a:pt x="2171" y="0"/>
                    <a:pt x="1246" y="892"/>
                    <a:pt x="474" y="1955"/>
                  </a:cubicBezTo>
                  <a:cubicBezTo>
                    <a:pt x="-658" y="4064"/>
                    <a:pt x="406" y="5264"/>
                    <a:pt x="1897" y="6155"/>
                  </a:cubicBezTo>
                  <a:cubicBezTo>
                    <a:pt x="2446" y="6481"/>
                    <a:pt x="3028" y="6635"/>
                    <a:pt x="3577" y="6635"/>
                  </a:cubicBezTo>
                  <a:cubicBezTo>
                    <a:pt x="4777" y="6635"/>
                    <a:pt x="5875" y="5915"/>
                    <a:pt x="6406" y="4663"/>
                  </a:cubicBezTo>
                  <a:cubicBezTo>
                    <a:pt x="7195" y="2812"/>
                    <a:pt x="6560" y="1389"/>
                    <a:pt x="4949" y="463"/>
                  </a:cubicBezTo>
                  <a:cubicBezTo>
                    <a:pt x="4366" y="154"/>
                    <a:pt x="3852" y="0"/>
                    <a:pt x="33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8" name="任意多边形: 形状 217">
              <a:extLst>
                <a:ext uri="{FF2B5EF4-FFF2-40B4-BE49-F238E27FC236}">
                  <a16:creationId xmlns:a16="http://schemas.microsoft.com/office/drawing/2014/main" id="{1F840E34-F2F6-D15C-BC94-20120F103F04}"/>
                </a:ext>
              </a:extLst>
            </p:cNvPr>
            <p:cNvSpPr/>
            <p:nvPr/>
          </p:nvSpPr>
          <p:spPr>
            <a:xfrm>
              <a:off x="4744506" y="3612040"/>
              <a:ext cx="2098" cy="4423"/>
            </a:xfrm>
            <a:custGeom>
              <a:avLst/>
              <a:gdLst>
                <a:gd name="connsiteX0" fmla="*/ 2099 w 2098"/>
                <a:gd name="connsiteY0" fmla="*/ 0 h 4423"/>
                <a:gd name="connsiteX1" fmla="*/ 7 w 2098"/>
                <a:gd name="connsiteY1" fmla="*/ 3926 h 4423"/>
                <a:gd name="connsiteX2" fmla="*/ 24 w 2098"/>
                <a:gd name="connsiteY2" fmla="*/ 4424 h 4423"/>
                <a:gd name="connsiteX3" fmla="*/ 2099 w 2098"/>
                <a:gd name="connsiteY3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8" h="4423">
                  <a:moveTo>
                    <a:pt x="2099" y="0"/>
                  </a:moveTo>
                  <a:cubicBezTo>
                    <a:pt x="933" y="1131"/>
                    <a:pt x="127" y="2503"/>
                    <a:pt x="7" y="3926"/>
                  </a:cubicBezTo>
                  <a:cubicBezTo>
                    <a:pt x="-10" y="4080"/>
                    <a:pt x="7" y="4269"/>
                    <a:pt x="24" y="4424"/>
                  </a:cubicBezTo>
                  <a:lnTo>
                    <a:pt x="2099" y="0"/>
                  </a:ln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9" name="任意多边形: 形状 218">
              <a:extLst>
                <a:ext uri="{FF2B5EF4-FFF2-40B4-BE49-F238E27FC236}">
                  <a16:creationId xmlns:a16="http://schemas.microsoft.com/office/drawing/2014/main" id="{6F94D3C6-CA0C-545F-4FC7-67A0D0EA88F1}"/>
                </a:ext>
              </a:extLst>
            </p:cNvPr>
            <p:cNvSpPr/>
            <p:nvPr/>
          </p:nvSpPr>
          <p:spPr>
            <a:xfrm>
              <a:off x="4744529" y="3609536"/>
              <a:ext cx="6361" cy="7989"/>
            </a:xfrm>
            <a:custGeom>
              <a:avLst/>
              <a:gdLst>
                <a:gd name="connsiteX0" fmla="*/ 6361 w 6361"/>
                <a:gd name="connsiteY0" fmla="*/ 0 h 7989"/>
                <a:gd name="connsiteX1" fmla="*/ 2075 w 6361"/>
                <a:gd name="connsiteY1" fmla="*/ 2503 h 7989"/>
                <a:gd name="connsiteX2" fmla="*/ 0 w 6361"/>
                <a:gd name="connsiteY2" fmla="*/ 6927 h 7989"/>
                <a:gd name="connsiteX3" fmla="*/ 823 w 6361"/>
                <a:gd name="connsiteY3" fmla="*/ 7715 h 7989"/>
                <a:gd name="connsiteX4" fmla="*/ 909 w 6361"/>
                <a:gd name="connsiteY4" fmla="*/ 7715 h 7989"/>
                <a:gd name="connsiteX5" fmla="*/ 1320 w 6361"/>
                <a:gd name="connsiteY5" fmla="*/ 7698 h 7989"/>
                <a:gd name="connsiteX6" fmla="*/ 2623 w 6361"/>
                <a:gd name="connsiteY6" fmla="*/ 7989 h 7989"/>
                <a:gd name="connsiteX7" fmla="*/ 6361 w 6361"/>
                <a:gd name="connsiteY7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1" h="7989">
                  <a:moveTo>
                    <a:pt x="6361" y="0"/>
                  </a:moveTo>
                  <a:cubicBezTo>
                    <a:pt x="4818" y="446"/>
                    <a:pt x="3258" y="1355"/>
                    <a:pt x="2075" y="2503"/>
                  </a:cubicBezTo>
                  <a:lnTo>
                    <a:pt x="0" y="6927"/>
                  </a:lnTo>
                  <a:cubicBezTo>
                    <a:pt x="86" y="7338"/>
                    <a:pt x="326" y="7715"/>
                    <a:pt x="823" y="7715"/>
                  </a:cubicBezTo>
                  <a:cubicBezTo>
                    <a:pt x="857" y="7715"/>
                    <a:pt x="874" y="7715"/>
                    <a:pt x="909" y="7715"/>
                  </a:cubicBezTo>
                  <a:cubicBezTo>
                    <a:pt x="1063" y="7698"/>
                    <a:pt x="1200" y="7698"/>
                    <a:pt x="1320" y="7698"/>
                  </a:cubicBezTo>
                  <a:cubicBezTo>
                    <a:pt x="1938" y="7698"/>
                    <a:pt x="2349" y="7801"/>
                    <a:pt x="2623" y="7989"/>
                  </a:cubicBezTo>
                  <a:cubicBezTo>
                    <a:pt x="3858" y="5332"/>
                    <a:pt x="5110" y="2658"/>
                    <a:pt x="63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8C7B22D5-880A-6DB5-7024-1DFF9A5AFA87}"/>
                </a:ext>
              </a:extLst>
            </p:cNvPr>
            <p:cNvSpPr/>
            <p:nvPr/>
          </p:nvSpPr>
          <p:spPr>
            <a:xfrm>
              <a:off x="4735221" y="3622910"/>
              <a:ext cx="6034" cy="12018"/>
            </a:xfrm>
            <a:custGeom>
              <a:avLst/>
              <a:gdLst>
                <a:gd name="connsiteX0" fmla="*/ 4011 w 6034"/>
                <a:gd name="connsiteY0" fmla="*/ 0 h 12018"/>
                <a:gd name="connsiteX1" fmla="*/ 1080 w 6034"/>
                <a:gd name="connsiteY1" fmla="*/ 2691 h 12018"/>
                <a:gd name="connsiteX2" fmla="*/ 291 w 6034"/>
                <a:gd name="connsiteY2" fmla="*/ 10030 h 12018"/>
                <a:gd name="connsiteX3" fmla="*/ 668 w 6034"/>
                <a:gd name="connsiteY3" fmla="*/ 12019 h 12018"/>
                <a:gd name="connsiteX4" fmla="*/ 6034 w 6034"/>
                <a:gd name="connsiteY4" fmla="*/ 583 h 12018"/>
                <a:gd name="connsiteX5" fmla="*/ 4011 w 6034"/>
                <a:gd name="connsiteY5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4" h="12018">
                  <a:moveTo>
                    <a:pt x="4011" y="0"/>
                  </a:moveTo>
                  <a:cubicBezTo>
                    <a:pt x="2777" y="0"/>
                    <a:pt x="1885" y="857"/>
                    <a:pt x="1080" y="2691"/>
                  </a:cubicBezTo>
                  <a:cubicBezTo>
                    <a:pt x="51" y="5023"/>
                    <a:pt x="-309" y="7441"/>
                    <a:pt x="291" y="10030"/>
                  </a:cubicBezTo>
                  <a:cubicBezTo>
                    <a:pt x="445" y="10698"/>
                    <a:pt x="582" y="11350"/>
                    <a:pt x="668" y="12019"/>
                  </a:cubicBezTo>
                  <a:lnTo>
                    <a:pt x="6034" y="583"/>
                  </a:lnTo>
                  <a:cubicBezTo>
                    <a:pt x="5263" y="206"/>
                    <a:pt x="4594" y="0"/>
                    <a:pt x="40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307555AA-4DA3-FA62-DC6A-7A6D28491005}"/>
                </a:ext>
              </a:extLst>
            </p:cNvPr>
            <p:cNvSpPr/>
            <p:nvPr/>
          </p:nvSpPr>
          <p:spPr>
            <a:xfrm>
              <a:off x="4735234" y="3623475"/>
              <a:ext cx="8387" cy="18842"/>
            </a:xfrm>
            <a:custGeom>
              <a:avLst/>
              <a:gdLst>
                <a:gd name="connsiteX0" fmla="*/ 6021 w 8387"/>
                <a:gd name="connsiteY0" fmla="*/ 0 h 18842"/>
                <a:gd name="connsiteX1" fmla="*/ 655 w 8387"/>
                <a:gd name="connsiteY1" fmla="*/ 11436 h 18842"/>
                <a:gd name="connsiteX2" fmla="*/ 397 w 8387"/>
                <a:gd name="connsiteY2" fmla="*/ 15533 h 18842"/>
                <a:gd name="connsiteX3" fmla="*/ 278 w 8387"/>
                <a:gd name="connsiteY3" fmla="*/ 18842 h 18842"/>
                <a:gd name="connsiteX4" fmla="*/ 8387 w 8387"/>
                <a:gd name="connsiteY4" fmla="*/ 1526 h 18842"/>
                <a:gd name="connsiteX5" fmla="*/ 6278 w 8387"/>
                <a:gd name="connsiteY5" fmla="*/ 103 h 18842"/>
                <a:gd name="connsiteX6" fmla="*/ 6021 w 8387"/>
                <a:gd name="connsiteY6" fmla="*/ 0 h 1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87" h="18842">
                  <a:moveTo>
                    <a:pt x="6021" y="0"/>
                  </a:moveTo>
                  <a:lnTo>
                    <a:pt x="655" y="11436"/>
                  </a:lnTo>
                  <a:cubicBezTo>
                    <a:pt x="843" y="12739"/>
                    <a:pt x="843" y="14059"/>
                    <a:pt x="397" y="15533"/>
                  </a:cubicBezTo>
                  <a:cubicBezTo>
                    <a:pt x="-83" y="17179"/>
                    <a:pt x="-134" y="18191"/>
                    <a:pt x="278" y="18842"/>
                  </a:cubicBezTo>
                  <a:cubicBezTo>
                    <a:pt x="2986" y="13065"/>
                    <a:pt x="5678" y="7304"/>
                    <a:pt x="8387" y="1526"/>
                  </a:cubicBezTo>
                  <a:cubicBezTo>
                    <a:pt x="7753" y="1029"/>
                    <a:pt x="7050" y="549"/>
                    <a:pt x="6278" y="103"/>
                  </a:cubicBezTo>
                  <a:cubicBezTo>
                    <a:pt x="6193" y="86"/>
                    <a:pt x="6107" y="34"/>
                    <a:pt x="60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A3120890-EE10-7A47-9DD3-3F1845F8D0F2}"/>
                </a:ext>
              </a:extLst>
            </p:cNvPr>
            <p:cNvSpPr/>
            <p:nvPr/>
          </p:nvSpPr>
          <p:spPr>
            <a:xfrm>
              <a:off x="4721212" y="3155623"/>
              <a:ext cx="10884" cy="12790"/>
            </a:xfrm>
            <a:custGeom>
              <a:avLst/>
              <a:gdLst>
                <a:gd name="connsiteX0" fmla="*/ 5041 w 10884"/>
                <a:gd name="connsiteY0" fmla="*/ 0 h 12790"/>
                <a:gd name="connsiteX1" fmla="*/ 2863 w 10884"/>
                <a:gd name="connsiteY1" fmla="*/ 1063 h 12790"/>
                <a:gd name="connsiteX2" fmla="*/ 703 w 10884"/>
                <a:gd name="connsiteY2" fmla="*/ 4389 h 12790"/>
                <a:gd name="connsiteX3" fmla="*/ 6138 w 10884"/>
                <a:gd name="connsiteY3" fmla="*/ 12584 h 12790"/>
                <a:gd name="connsiteX4" fmla="*/ 7321 w 10884"/>
                <a:gd name="connsiteY4" fmla="*/ 12790 h 12790"/>
                <a:gd name="connsiteX5" fmla="*/ 10836 w 10884"/>
                <a:gd name="connsiteY5" fmla="*/ 8332 h 12790"/>
                <a:gd name="connsiteX6" fmla="*/ 6790 w 10884"/>
                <a:gd name="connsiteY6" fmla="*/ 1474 h 12790"/>
                <a:gd name="connsiteX7" fmla="*/ 5041 w 10884"/>
                <a:gd name="connsiteY7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790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790"/>
                    <a:pt x="7321" y="12790"/>
                  </a:cubicBezTo>
                  <a:cubicBezTo>
                    <a:pt x="10133" y="12790"/>
                    <a:pt x="11127" y="11350"/>
                    <a:pt x="10836" y="8332"/>
                  </a:cubicBezTo>
                  <a:cubicBezTo>
                    <a:pt x="10544" y="5281"/>
                    <a:pt x="7853" y="3960"/>
                    <a:pt x="6790" y="1474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03EE93C5-6593-A122-0C9E-74D26694281E}"/>
                </a:ext>
              </a:extLst>
            </p:cNvPr>
            <p:cNvSpPr/>
            <p:nvPr/>
          </p:nvSpPr>
          <p:spPr>
            <a:xfrm>
              <a:off x="4637064" y="32924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4 w 10373"/>
                <a:gd name="connsiteY6" fmla="*/ 9498 h 12498"/>
                <a:gd name="connsiteX7" fmla="*/ 9790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6" y="7184"/>
                    <a:pt x="1012" y="7972"/>
                  </a:cubicBezTo>
                  <a:cubicBezTo>
                    <a:pt x="1561" y="10030"/>
                    <a:pt x="2384" y="12104"/>
                    <a:pt x="4579" y="12464"/>
                  </a:cubicBezTo>
                  <a:cubicBezTo>
                    <a:pt x="4698" y="12482"/>
                    <a:pt x="4819" y="12499"/>
                    <a:pt x="4939" y="12499"/>
                  </a:cubicBezTo>
                  <a:cubicBezTo>
                    <a:pt x="6516" y="12499"/>
                    <a:pt x="7150" y="10682"/>
                    <a:pt x="8024" y="9498"/>
                  </a:cubicBezTo>
                  <a:cubicBezTo>
                    <a:pt x="8625" y="8675"/>
                    <a:pt x="9276" y="7870"/>
                    <a:pt x="9790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C39ADEF0-A344-C6DE-D8DB-7AEAB972E3B5}"/>
                </a:ext>
              </a:extLst>
            </p:cNvPr>
            <p:cNvSpPr/>
            <p:nvPr/>
          </p:nvSpPr>
          <p:spPr>
            <a:xfrm>
              <a:off x="4587949" y="3439801"/>
              <a:ext cx="3164" cy="3840"/>
            </a:xfrm>
            <a:custGeom>
              <a:avLst/>
              <a:gdLst>
                <a:gd name="connsiteX0" fmla="*/ 1487 w 3164"/>
                <a:gd name="connsiteY0" fmla="*/ 0 h 3840"/>
                <a:gd name="connsiteX1" fmla="*/ 184 w 3164"/>
                <a:gd name="connsiteY1" fmla="*/ 1697 h 3840"/>
                <a:gd name="connsiteX2" fmla="*/ 836 w 3164"/>
                <a:gd name="connsiteY2" fmla="*/ 3823 h 3840"/>
                <a:gd name="connsiteX3" fmla="*/ 1144 w 3164"/>
                <a:gd name="connsiteY3" fmla="*/ 3840 h 3840"/>
                <a:gd name="connsiteX4" fmla="*/ 3133 w 3164"/>
                <a:gd name="connsiteY4" fmla="*/ 2349 h 3840"/>
                <a:gd name="connsiteX5" fmla="*/ 2190 w 3164"/>
                <a:gd name="connsiteY5" fmla="*/ 257 h 3840"/>
                <a:gd name="connsiteX6" fmla="*/ 1487 w 3164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" h="3840">
                  <a:moveTo>
                    <a:pt x="1487" y="0"/>
                  </a:moveTo>
                  <a:cubicBezTo>
                    <a:pt x="733" y="0"/>
                    <a:pt x="459" y="1029"/>
                    <a:pt x="184" y="1697"/>
                  </a:cubicBezTo>
                  <a:cubicBezTo>
                    <a:pt x="-107" y="2417"/>
                    <a:pt x="-159" y="3360"/>
                    <a:pt x="836" y="3823"/>
                  </a:cubicBezTo>
                  <a:cubicBezTo>
                    <a:pt x="939" y="3840"/>
                    <a:pt x="1041" y="3840"/>
                    <a:pt x="1144" y="3840"/>
                  </a:cubicBezTo>
                  <a:cubicBezTo>
                    <a:pt x="2122" y="3840"/>
                    <a:pt x="2893" y="3206"/>
                    <a:pt x="3133" y="2349"/>
                  </a:cubicBezTo>
                  <a:cubicBezTo>
                    <a:pt x="3305" y="1783"/>
                    <a:pt x="2739" y="600"/>
                    <a:pt x="2190" y="257"/>
                  </a:cubicBezTo>
                  <a:cubicBezTo>
                    <a:pt x="1916" y="68"/>
                    <a:pt x="1676" y="0"/>
                    <a:pt x="14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5" name="任意多边形: 形状 224">
              <a:extLst>
                <a:ext uri="{FF2B5EF4-FFF2-40B4-BE49-F238E27FC236}">
                  <a16:creationId xmlns:a16="http://schemas.microsoft.com/office/drawing/2014/main" id="{CAD3DE30-C3D7-0584-57A0-2028C920ACE7}"/>
                </a:ext>
              </a:extLst>
            </p:cNvPr>
            <p:cNvSpPr/>
            <p:nvPr/>
          </p:nvSpPr>
          <p:spPr>
            <a:xfrm>
              <a:off x="4583638" y="3476234"/>
              <a:ext cx="10322" cy="12601"/>
            </a:xfrm>
            <a:custGeom>
              <a:avLst/>
              <a:gdLst>
                <a:gd name="connsiteX0" fmla="*/ 2746 w 10322"/>
                <a:gd name="connsiteY0" fmla="*/ 0 h 12601"/>
                <a:gd name="connsiteX1" fmla="*/ 1323 w 10322"/>
                <a:gd name="connsiteY1" fmla="*/ 463 h 12601"/>
                <a:gd name="connsiteX2" fmla="*/ 585 w 10322"/>
                <a:gd name="connsiteY2" fmla="*/ 5435 h 12601"/>
                <a:gd name="connsiteX3" fmla="*/ 826 w 10322"/>
                <a:gd name="connsiteY3" fmla="*/ 7904 h 12601"/>
                <a:gd name="connsiteX4" fmla="*/ 4238 w 10322"/>
                <a:gd name="connsiteY4" fmla="*/ 12550 h 12601"/>
                <a:gd name="connsiteX5" fmla="*/ 4683 w 10322"/>
                <a:gd name="connsiteY5" fmla="*/ 12602 h 12601"/>
                <a:gd name="connsiteX6" fmla="*/ 7804 w 10322"/>
                <a:gd name="connsiteY6" fmla="*/ 9721 h 12601"/>
                <a:gd name="connsiteX7" fmla="*/ 9672 w 10322"/>
                <a:gd name="connsiteY7" fmla="*/ 7287 h 12601"/>
                <a:gd name="connsiteX8" fmla="*/ 8764 w 10322"/>
                <a:gd name="connsiteY8" fmla="*/ 3137 h 12601"/>
                <a:gd name="connsiteX9" fmla="*/ 6192 w 10322"/>
                <a:gd name="connsiteY9" fmla="*/ 1320 h 12601"/>
                <a:gd name="connsiteX10" fmla="*/ 2746 w 10322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2" h="12601">
                  <a:moveTo>
                    <a:pt x="2746" y="0"/>
                  </a:moveTo>
                  <a:cubicBezTo>
                    <a:pt x="2300" y="0"/>
                    <a:pt x="1837" y="120"/>
                    <a:pt x="1323" y="463"/>
                  </a:cubicBezTo>
                  <a:cubicBezTo>
                    <a:pt x="-820" y="1869"/>
                    <a:pt x="191" y="3652"/>
                    <a:pt x="585" y="5435"/>
                  </a:cubicBezTo>
                  <a:cubicBezTo>
                    <a:pt x="774" y="6224"/>
                    <a:pt x="637" y="7098"/>
                    <a:pt x="826" y="7904"/>
                  </a:cubicBezTo>
                  <a:cubicBezTo>
                    <a:pt x="1289" y="9978"/>
                    <a:pt x="2060" y="12087"/>
                    <a:pt x="4238" y="12550"/>
                  </a:cubicBezTo>
                  <a:cubicBezTo>
                    <a:pt x="4392" y="12584"/>
                    <a:pt x="4546" y="12602"/>
                    <a:pt x="4683" y="12602"/>
                  </a:cubicBezTo>
                  <a:cubicBezTo>
                    <a:pt x="6209" y="12602"/>
                    <a:pt x="6895" y="10853"/>
                    <a:pt x="7804" y="9721"/>
                  </a:cubicBezTo>
                  <a:cubicBezTo>
                    <a:pt x="8438" y="8915"/>
                    <a:pt x="9124" y="8144"/>
                    <a:pt x="9672" y="7287"/>
                  </a:cubicBezTo>
                  <a:cubicBezTo>
                    <a:pt x="10753" y="5589"/>
                    <a:pt x="10512" y="4183"/>
                    <a:pt x="8764" y="3137"/>
                  </a:cubicBezTo>
                  <a:cubicBezTo>
                    <a:pt x="7906" y="2623"/>
                    <a:pt x="7118" y="1972"/>
                    <a:pt x="6192" y="1320"/>
                  </a:cubicBezTo>
                  <a:cubicBezTo>
                    <a:pt x="5043" y="1063"/>
                    <a:pt x="3998" y="0"/>
                    <a:pt x="27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6" name="任意多边形: 形状 225">
              <a:extLst>
                <a:ext uri="{FF2B5EF4-FFF2-40B4-BE49-F238E27FC236}">
                  <a16:creationId xmlns:a16="http://schemas.microsoft.com/office/drawing/2014/main" id="{8636C306-F763-3267-3F3D-401C81DBD888}"/>
                </a:ext>
              </a:extLst>
            </p:cNvPr>
            <p:cNvSpPr/>
            <p:nvPr/>
          </p:nvSpPr>
          <p:spPr>
            <a:xfrm>
              <a:off x="4606818" y="3465398"/>
              <a:ext cx="8247" cy="9155"/>
            </a:xfrm>
            <a:custGeom>
              <a:avLst/>
              <a:gdLst>
                <a:gd name="connsiteX0" fmla="*/ 6141 w 8247"/>
                <a:gd name="connsiteY0" fmla="*/ 0 h 9155"/>
                <a:gd name="connsiteX1" fmla="*/ 4221 w 8247"/>
                <a:gd name="connsiteY1" fmla="*/ 1080 h 9155"/>
                <a:gd name="connsiteX2" fmla="*/ 3895 w 8247"/>
                <a:gd name="connsiteY2" fmla="*/ 1869 h 9155"/>
                <a:gd name="connsiteX3" fmla="*/ 3466 w 8247"/>
                <a:gd name="connsiteY3" fmla="*/ 1852 h 9155"/>
                <a:gd name="connsiteX4" fmla="*/ 243 w 8247"/>
                <a:gd name="connsiteY4" fmla="*/ 4218 h 9155"/>
                <a:gd name="connsiteX5" fmla="*/ 2283 w 8247"/>
                <a:gd name="connsiteY5" fmla="*/ 8795 h 9155"/>
                <a:gd name="connsiteX6" fmla="*/ 3552 w 8247"/>
                <a:gd name="connsiteY6" fmla="*/ 9155 h 9155"/>
                <a:gd name="connsiteX7" fmla="*/ 6655 w 8247"/>
                <a:gd name="connsiteY7" fmla="*/ 6772 h 9155"/>
                <a:gd name="connsiteX8" fmla="*/ 6981 w 8247"/>
                <a:gd name="connsiteY8" fmla="*/ 5075 h 9155"/>
                <a:gd name="connsiteX9" fmla="*/ 7838 w 8247"/>
                <a:gd name="connsiteY9" fmla="*/ 4183 h 9155"/>
                <a:gd name="connsiteX10" fmla="*/ 7221 w 8247"/>
                <a:gd name="connsiteY10" fmla="*/ 292 h 9155"/>
                <a:gd name="connsiteX11" fmla="*/ 6141 w 8247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7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3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7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49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21" y="292"/>
                  </a:cubicBezTo>
                  <a:cubicBezTo>
                    <a:pt x="6861" y="86"/>
                    <a:pt x="6501" y="0"/>
                    <a:pt x="61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E8745483-A9AA-12E5-5377-0E78E36317DF}"/>
                </a:ext>
              </a:extLst>
            </p:cNvPr>
            <p:cNvSpPr/>
            <p:nvPr/>
          </p:nvSpPr>
          <p:spPr>
            <a:xfrm>
              <a:off x="4603879" y="3509992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6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4 h 13441"/>
                <a:gd name="connsiteX6" fmla="*/ 12801 w 12850"/>
                <a:gd name="connsiteY6" fmla="*/ 5023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43" y="309"/>
                    <a:pt x="4742" y="549"/>
                    <a:pt x="3576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6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4"/>
                  </a:cubicBezTo>
                  <a:cubicBezTo>
                    <a:pt x="11172" y="12259"/>
                    <a:pt x="13195" y="7972"/>
                    <a:pt x="12801" y="5023"/>
                  </a:cubicBezTo>
                  <a:cubicBezTo>
                    <a:pt x="12492" y="2709"/>
                    <a:pt x="9543" y="103"/>
                    <a:pt x="7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8" name="任意多边形: 形状 227">
              <a:extLst>
                <a:ext uri="{FF2B5EF4-FFF2-40B4-BE49-F238E27FC236}">
                  <a16:creationId xmlns:a16="http://schemas.microsoft.com/office/drawing/2014/main" id="{D5B9530F-DB4B-8EF6-836B-5E5955DBD0CC}"/>
                </a:ext>
              </a:extLst>
            </p:cNvPr>
            <p:cNvSpPr/>
            <p:nvPr/>
          </p:nvSpPr>
          <p:spPr>
            <a:xfrm>
              <a:off x="4565934" y="3566057"/>
              <a:ext cx="15027" cy="16836"/>
            </a:xfrm>
            <a:custGeom>
              <a:avLst/>
              <a:gdLst>
                <a:gd name="connsiteX0" fmla="*/ 7403 w 15027"/>
                <a:gd name="connsiteY0" fmla="*/ 0 h 16836"/>
                <a:gd name="connsiteX1" fmla="*/ 5757 w 15027"/>
                <a:gd name="connsiteY1" fmla="*/ 497 h 16836"/>
                <a:gd name="connsiteX2" fmla="*/ 4471 w 15027"/>
                <a:gd name="connsiteY2" fmla="*/ 326 h 16836"/>
                <a:gd name="connsiteX3" fmla="*/ 2620 w 15027"/>
                <a:gd name="connsiteY3" fmla="*/ 34 h 16836"/>
                <a:gd name="connsiteX4" fmla="*/ 665 w 15027"/>
                <a:gd name="connsiteY4" fmla="*/ 1200 h 16836"/>
                <a:gd name="connsiteX5" fmla="*/ 1145 w 15027"/>
                <a:gd name="connsiteY5" fmla="*/ 5932 h 16836"/>
                <a:gd name="connsiteX6" fmla="*/ 8586 w 15027"/>
                <a:gd name="connsiteY6" fmla="*/ 15362 h 16836"/>
                <a:gd name="connsiteX7" fmla="*/ 11175 w 15027"/>
                <a:gd name="connsiteY7" fmla="*/ 16837 h 16836"/>
                <a:gd name="connsiteX8" fmla="*/ 12461 w 15027"/>
                <a:gd name="connsiteY8" fmla="*/ 16511 h 16836"/>
                <a:gd name="connsiteX9" fmla="*/ 14912 w 15027"/>
                <a:gd name="connsiteY9" fmla="*/ 12482 h 16836"/>
                <a:gd name="connsiteX10" fmla="*/ 12701 w 15027"/>
                <a:gd name="connsiteY10" fmla="*/ 2761 h 16836"/>
                <a:gd name="connsiteX11" fmla="*/ 10986 w 15027"/>
                <a:gd name="connsiteY11" fmla="*/ 1115 h 16836"/>
                <a:gd name="connsiteX12" fmla="*/ 7403 w 15027"/>
                <a:gd name="connsiteY12" fmla="*/ 0 h 1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27" h="16836">
                  <a:moveTo>
                    <a:pt x="7403" y="0"/>
                  </a:moveTo>
                  <a:cubicBezTo>
                    <a:pt x="6854" y="0"/>
                    <a:pt x="6306" y="137"/>
                    <a:pt x="5757" y="497"/>
                  </a:cubicBezTo>
                  <a:cubicBezTo>
                    <a:pt x="5277" y="429"/>
                    <a:pt x="4883" y="377"/>
                    <a:pt x="4471" y="326"/>
                  </a:cubicBezTo>
                  <a:cubicBezTo>
                    <a:pt x="3837" y="223"/>
                    <a:pt x="3220" y="34"/>
                    <a:pt x="2620" y="34"/>
                  </a:cubicBezTo>
                  <a:cubicBezTo>
                    <a:pt x="1934" y="34"/>
                    <a:pt x="1282" y="275"/>
                    <a:pt x="665" y="1200"/>
                  </a:cubicBezTo>
                  <a:cubicBezTo>
                    <a:pt x="-638" y="3121"/>
                    <a:pt x="219" y="4629"/>
                    <a:pt x="1145" y="5932"/>
                  </a:cubicBezTo>
                  <a:cubicBezTo>
                    <a:pt x="3494" y="9190"/>
                    <a:pt x="6014" y="12310"/>
                    <a:pt x="8586" y="15362"/>
                  </a:cubicBezTo>
                  <a:cubicBezTo>
                    <a:pt x="9272" y="16168"/>
                    <a:pt x="10129" y="16837"/>
                    <a:pt x="11175" y="16837"/>
                  </a:cubicBezTo>
                  <a:cubicBezTo>
                    <a:pt x="11569" y="16837"/>
                    <a:pt x="11998" y="16734"/>
                    <a:pt x="12461" y="16511"/>
                  </a:cubicBezTo>
                  <a:cubicBezTo>
                    <a:pt x="14141" y="15688"/>
                    <a:pt x="15427" y="14265"/>
                    <a:pt x="14912" y="12482"/>
                  </a:cubicBezTo>
                  <a:cubicBezTo>
                    <a:pt x="13987" y="9293"/>
                    <a:pt x="11809" y="6481"/>
                    <a:pt x="12701" y="2761"/>
                  </a:cubicBezTo>
                  <a:cubicBezTo>
                    <a:pt x="12786" y="2366"/>
                    <a:pt x="11689" y="1372"/>
                    <a:pt x="10986" y="1115"/>
                  </a:cubicBezTo>
                  <a:cubicBezTo>
                    <a:pt x="9803" y="686"/>
                    <a:pt x="8637" y="0"/>
                    <a:pt x="74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3020D7D7-B2C1-D877-B686-E1F53D427AA6}"/>
                </a:ext>
              </a:extLst>
            </p:cNvPr>
            <p:cNvSpPr/>
            <p:nvPr/>
          </p:nvSpPr>
          <p:spPr>
            <a:xfrm>
              <a:off x="4605499" y="3475411"/>
              <a:ext cx="4305" cy="6755"/>
            </a:xfrm>
            <a:custGeom>
              <a:avLst/>
              <a:gdLst>
                <a:gd name="connsiteX0" fmla="*/ 979 w 4305"/>
                <a:gd name="connsiteY0" fmla="*/ 0 h 6755"/>
                <a:gd name="connsiteX1" fmla="*/ 87 w 4305"/>
                <a:gd name="connsiteY1" fmla="*/ 909 h 6755"/>
                <a:gd name="connsiteX2" fmla="*/ 1047 w 4305"/>
                <a:gd name="connsiteY2" fmla="*/ 6258 h 6755"/>
                <a:gd name="connsiteX3" fmla="*/ 1750 w 4305"/>
                <a:gd name="connsiteY3" fmla="*/ 6755 h 6755"/>
                <a:gd name="connsiteX4" fmla="*/ 2556 w 4305"/>
                <a:gd name="connsiteY4" fmla="*/ 6515 h 6755"/>
                <a:gd name="connsiteX5" fmla="*/ 4288 w 4305"/>
                <a:gd name="connsiteY5" fmla="*/ 2949 h 6755"/>
                <a:gd name="connsiteX6" fmla="*/ 2436 w 4305"/>
                <a:gd name="connsiteY6" fmla="*/ 103 h 6755"/>
                <a:gd name="connsiteX7" fmla="*/ 2145 w 4305"/>
                <a:gd name="connsiteY7" fmla="*/ 137 h 6755"/>
                <a:gd name="connsiteX8" fmla="*/ 1562 w 4305"/>
                <a:gd name="connsiteY8" fmla="*/ 69 h 6755"/>
                <a:gd name="connsiteX9" fmla="*/ 979 w 4305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05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7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288" y="2949"/>
                  </a:cubicBezTo>
                  <a:cubicBezTo>
                    <a:pt x="4219" y="1715"/>
                    <a:pt x="3911" y="480"/>
                    <a:pt x="2436" y="103"/>
                  </a:cubicBezTo>
                  <a:cubicBezTo>
                    <a:pt x="2350" y="137"/>
                    <a:pt x="2248" y="137"/>
                    <a:pt x="2145" y="137"/>
                  </a:cubicBezTo>
                  <a:cubicBezTo>
                    <a:pt x="1956" y="137"/>
                    <a:pt x="1768" y="103"/>
                    <a:pt x="1562" y="69"/>
                  </a:cubicBezTo>
                  <a:cubicBezTo>
                    <a:pt x="1356" y="34"/>
                    <a:pt x="1167" y="0"/>
                    <a:pt x="9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B4210B76-5C92-8DBC-B2D0-29E284038428}"/>
                </a:ext>
              </a:extLst>
            </p:cNvPr>
            <p:cNvSpPr/>
            <p:nvPr/>
          </p:nvSpPr>
          <p:spPr>
            <a:xfrm>
              <a:off x="4545337" y="3655571"/>
              <a:ext cx="6002" cy="9549"/>
            </a:xfrm>
            <a:custGeom>
              <a:avLst/>
              <a:gdLst>
                <a:gd name="connsiteX0" fmla="*/ 3431 w 6002"/>
                <a:gd name="connsiteY0" fmla="*/ 0 h 9549"/>
                <a:gd name="connsiteX1" fmla="*/ 1699 w 6002"/>
                <a:gd name="connsiteY1" fmla="*/ 1732 h 9549"/>
                <a:gd name="connsiteX2" fmla="*/ 1905 w 6002"/>
                <a:gd name="connsiteY2" fmla="*/ 2881 h 9549"/>
                <a:gd name="connsiteX3" fmla="*/ 1014 w 6002"/>
                <a:gd name="connsiteY3" fmla="*/ 2743 h 9549"/>
                <a:gd name="connsiteX4" fmla="*/ 139 w 6002"/>
                <a:gd name="connsiteY4" fmla="*/ 3618 h 9549"/>
                <a:gd name="connsiteX5" fmla="*/ 911 w 6002"/>
                <a:gd name="connsiteY5" fmla="*/ 9018 h 9549"/>
                <a:gd name="connsiteX6" fmla="*/ 1631 w 6002"/>
                <a:gd name="connsiteY6" fmla="*/ 9550 h 9549"/>
                <a:gd name="connsiteX7" fmla="*/ 2420 w 6002"/>
                <a:gd name="connsiteY7" fmla="*/ 9327 h 9549"/>
                <a:gd name="connsiteX8" fmla="*/ 4288 w 6002"/>
                <a:gd name="connsiteY8" fmla="*/ 5830 h 9549"/>
                <a:gd name="connsiteX9" fmla="*/ 4152 w 6002"/>
                <a:gd name="connsiteY9" fmla="*/ 4681 h 9549"/>
                <a:gd name="connsiteX10" fmla="*/ 4340 w 6002"/>
                <a:gd name="connsiteY10" fmla="*/ 4732 h 9549"/>
                <a:gd name="connsiteX11" fmla="*/ 4648 w 6002"/>
                <a:gd name="connsiteY11" fmla="*/ 4766 h 9549"/>
                <a:gd name="connsiteX12" fmla="*/ 6003 w 6002"/>
                <a:gd name="connsiteY12" fmla="*/ 3241 h 9549"/>
                <a:gd name="connsiteX13" fmla="*/ 3808 w 6002"/>
                <a:gd name="connsiteY13" fmla="*/ 34 h 9549"/>
                <a:gd name="connsiteX14" fmla="*/ 3431 w 6002"/>
                <a:gd name="connsiteY14" fmla="*/ 0 h 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2" h="9549">
                  <a:moveTo>
                    <a:pt x="3431" y="0"/>
                  </a:moveTo>
                  <a:cubicBezTo>
                    <a:pt x="2437" y="0"/>
                    <a:pt x="1717" y="738"/>
                    <a:pt x="1699" y="1732"/>
                  </a:cubicBezTo>
                  <a:cubicBezTo>
                    <a:pt x="1699" y="2160"/>
                    <a:pt x="1768" y="2537"/>
                    <a:pt x="1905" y="2881"/>
                  </a:cubicBezTo>
                  <a:cubicBezTo>
                    <a:pt x="1614" y="2829"/>
                    <a:pt x="1288" y="2743"/>
                    <a:pt x="1014" y="2743"/>
                  </a:cubicBezTo>
                  <a:cubicBezTo>
                    <a:pt x="602" y="2743"/>
                    <a:pt x="277" y="2915"/>
                    <a:pt x="139" y="3618"/>
                  </a:cubicBezTo>
                  <a:cubicBezTo>
                    <a:pt x="-186" y="5435"/>
                    <a:pt x="54" y="7304"/>
                    <a:pt x="911" y="9018"/>
                  </a:cubicBezTo>
                  <a:cubicBezTo>
                    <a:pt x="1117" y="9413"/>
                    <a:pt x="1357" y="9550"/>
                    <a:pt x="1631" y="9550"/>
                  </a:cubicBezTo>
                  <a:cubicBezTo>
                    <a:pt x="1888" y="9550"/>
                    <a:pt x="2162" y="9430"/>
                    <a:pt x="2420" y="9327"/>
                  </a:cubicBezTo>
                  <a:cubicBezTo>
                    <a:pt x="3963" y="8727"/>
                    <a:pt x="4323" y="7304"/>
                    <a:pt x="4288" y="5830"/>
                  </a:cubicBezTo>
                  <a:cubicBezTo>
                    <a:pt x="4271" y="5435"/>
                    <a:pt x="4237" y="5058"/>
                    <a:pt x="4152" y="4681"/>
                  </a:cubicBezTo>
                  <a:lnTo>
                    <a:pt x="4340" y="4732"/>
                  </a:lnTo>
                  <a:cubicBezTo>
                    <a:pt x="4443" y="4749"/>
                    <a:pt x="4546" y="4766"/>
                    <a:pt x="4648" y="4766"/>
                  </a:cubicBezTo>
                  <a:cubicBezTo>
                    <a:pt x="5334" y="4766"/>
                    <a:pt x="5934" y="4286"/>
                    <a:pt x="6003" y="3241"/>
                  </a:cubicBezTo>
                  <a:cubicBezTo>
                    <a:pt x="5934" y="1749"/>
                    <a:pt x="5506" y="360"/>
                    <a:pt x="3808" y="34"/>
                  </a:cubicBezTo>
                  <a:cubicBezTo>
                    <a:pt x="3689" y="17"/>
                    <a:pt x="3551" y="0"/>
                    <a:pt x="34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DA9D8250-8F4C-11EF-A52F-0A14A33AFA30}"/>
                </a:ext>
              </a:extLst>
            </p:cNvPr>
            <p:cNvSpPr/>
            <p:nvPr/>
          </p:nvSpPr>
          <p:spPr>
            <a:xfrm>
              <a:off x="4516819" y="3743662"/>
              <a:ext cx="7066" cy="7441"/>
            </a:xfrm>
            <a:custGeom>
              <a:avLst/>
              <a:gdLst>
                <a:gd name="connsiteX0" fmla="*/ 3728 w 7066"/>
                <a:gd name="connsiteY0" fmla="*/ 0 h 7441"/>
                <a:gd name="connsiteX1" fmla="*/ 3574 w 7066"/>
                <a:gd name="connsiteY1" fmla="*/ 0 h 7441"/>
                <a:gd name="connsiteX2" fmla="*/ 25 w 7066"/>
                <a:gd name="connsiteY2" fmla="*/ 4218 h 7441"/>
                <a:gd name="connsiteX3" fmla="*/ 3917 w 7066"/>
                <a:gd name="connsiteY3" fmla="*/ 7441 h 7441"/>
                <a:gd name="connsiteX4" fmla="*/ 4002 w 7066"/>
                <a:gd name="connsiteY4" fmla="*/ 7441 h 7441"/>
                <a:gd name="connsiteX5" fmla="*/ 7037 w 7066"/>
                <a:gd name="connsiteY5" fmla="*/ 3463 h 7441"/>
                <a:gd name="connsiteX6" fmla="*/ 3728 w 7066"/>
                <a:gd name="connsiteY6" fmla="*/ 0 h 7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41">
                  <a:moveTo>
                    <a:pt x="3728" y="0"/>
                  </a:moveTo>
                  <a:cubicBezTo>
                    <a:pt x="3677" y="0"/>
                    <a:pt x="3625" y="0"/>
                    <a:pt x="3574" y="0"/>
                  </a:cubicBezTo>
                  <a:cubicBezTo>
                    <a:pt x="1294" y="171"/>
                    <a:pt x="-215" y="1989"/>
                    <a:pt x="25" y="4218"/>
                  </a:cubicBezTo>
                  <a:cubicBezTo>
                    <a:pt x="299" y="6686"/>
                    <a:pt x="2082" y="7407"/>
                    <a:pt x="3917" y="7441"/>
                  </a:cubicBezTo>
                  <a:cubicBezTo>
                    <a:pt x="3951" y="7441"/>
                    <a:pt x="3968" y="7441"/>
                    <a:pt x="4002" y="7441"/>
                  </a:cubicBezTo>
                  <a:cubicBezTo>
                    <a:pt x="6249" y="7441"/>
                    <a:pt x="6746" y="5281"/>
                    <a:pt x="7037" y="3463"/>
                  </a:cubicBezTo>
                  <a:cubicBezTo>
                    <a:pt x="7329" y="1852"/>
                    <a:pt x="5374" y="0"/>
                    <a:pt x="37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F39F5712-C739-E1C6-DDCA-0AD982147EEB}"/>
                </a:ext>
              </a:extLst>
            </p:cNvPr>
            <p:cNvSpPr/>
            <p:nvPr/>
          </p:nvSpPr>
          <p:spPr>
            <a:xfrm>
              <a:off x="4525344" y="3833038"/>
              <a:ext cx="6711" cy="7492"/>
            </a:xfrm>
            <a:custGeom>
              <a:avLst/>
              <a:gdLst>
                <a:gd name="connsiteX0" fmla="*/ 3227 w 6711"/>
                <a:gd name="connsiteY0" fmla="*/ 0 h 7492"/>
                <a:gd name="connsiteX1" fmla="*/ 3227 w 6711"/>
                <a:gd name="connsiteY1" fmla="*/ 0 h 7492"/>
                <a:gd name="connsiteX2" fmla="*/ 4 w 6711"/>
                <a:gd name="connsiteY2" fmla="*/ 4132 h 7492"/>
                <a:gd name="connsiteX3" fmla="*/ 3810 w 6711"/>
                <a:gd name="connsiteY3" fmla="*/ 7458 h 7492"/>
                <a:gd name="connsiteX4" fmla="*/ 4307 w 6711"/>
                <a:gd name="connsiteY4" fmla="*/ 7493 h 7492"/>
                <a:gd name="connsiteX5" fmla="*/ 6707 w 6711"/>
                <a:gd name="connsiteY5" fmla="*/ 4749 h 7492"/>
                <a:gd name="connsiteX6" fmla="*/ 3227 w 6711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11" h="7492">
                  <a:moveTo>
                    <a:pt x="3227" y="0"/>
                  </a:moveTo>
                  <a:cubicBezTo>
                    <a:pt x="3227" y="0"/>
                    <a:pt x="3227" y="0"/>
                    <a:pt x="3227" y="0"/>
                  </a:cubicBezTo>
                  <a:cubicBezTo>
                    <a:pt x="1375" y="0"/>
                    <a:pt x="89" y="1800"/>
                    <a:pt x="4" y="4132"/>
                  </a:cubicBezTo>
                  <a:cubicBezTo>
                    <a:pt x="-99" y="7064"/>
                    <a:pt x="2009" y="7201"/>
                    <a:pt x="3810" y="7458"/>
                  </a:cubicBezTo>
                  <a:cubicBezTo>
                    <a:pt x="3981" y="7475"/>
                    <a:pt x="4153" y="7493"/>
                    <a:pt x="4307" y="7493"/>
                  </a:cubicBezTo>
                  <a:cubicBezTo>
                    <a:pt x="5747" y="7493"/>
                    <a:pt x="6604" y="6481"/>
                    <a:pt x="6707" y="4749"/>
                  </a:cubicBezTo>
                  <a:cubicBezTo>
                    <a:pt x="6810" y="2572"/>
                    <a:pt x="4941" y="0"/>
                    <a:pt x="32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89D5E6EC-435F-C17D-745B-ADDCA4C33A37}"/>
                </a:ext>
              </a:extLst>
            </p:cNvPr>
            <p:cNvSpPr/>
            <p:nvPr/>
          </p:nvSpPr>
          <p:spPr>
            <a:xfrm>
              <a:off x="4517084" y="3793571"/>
              <a:ext cx="13374" cy="13750"/>
            </a:xfrm>
            <a:custGeom>
              <a:avLst/>
              <a:gdLst>
                <a:gd name="connsiteX0" fmla="*/ 9310 w 13374"/>
                <a:gd name="connsiteY0" fmla="*/ 0 h 13750"/>
                <a:gd name="connsiteX1" fmla="*/ 8933 w 13374"/>
                <a:gd name="connsiteY1" fmla="*/ 17 h 13750"/>
                <a:gd name="connsiteX2" fmla="*/ 0 w 13374"/>
                <a:gd name="connsiteY2" fmla="*/ 7081 h 13750"/>
                <a:gd name="connsiteX3" fmla="*/ 6584 w 13374"/>
                <a:gd name="connsiteY3" fmla="*/ 13750 h 13750"/>
                <a:gd name="connsiteX4" fmla="*/ 6704 w 13374"/>
                <a:gd name="connsiteY4" fmla="*/ 13750 h 13750"/>
                <a:gd name="connsiteX5" fmla="*/ 13373 w 13374"/>
                <a:gd name="connsiteY5" fmla="*/ 3618 h 13750"/>
                <a:gd name="connsiteX6" fmla="*/ 9310 w 13374"/>
                <a:gd name="connsiteY6" fmla="*/ 0 h 1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" h="13750">
                  <a:moveTo>
                    <a:pt x="9310" y="0"/>
                  </a:moveTo>
                  <a:cubicBezTo>
                    <a:pt x="9190" y="0"/>
                    <a:pt x="9070" y="0"/>
                    <a:pt x="8933" y="17"/>
                  </a:cubicBezTo>
                  <a:cubicBezTo>
                    <a:pt x="4475" y="309"/>
                    <a:pt x="-34" y="3892"/>
                    <a:pt x="0" y="7081"/>
                  </a:cubicBezTo>
                  <a:cubicBezTo>
                    <a:pt x="35" y="9156"/>
                    <a:pt x="4475" y="13648"/>
                    <a:pt x="6584" y="13750"/>
                  </a:cubicBezTo>
                  <a:cubicBezTo>
                    <a:pt x="6618" y="13750"/>
                    <a:pt x="6670" y="13750"/>
                    <a:pt x="6704" y="13750"/>
                  </a:cubicBezTo>
                  <a:cubicBezTo>
                    <a:pt x="9704" y="13750"/>
                    <a:pt x="13459" y="8093"/>
                    <a:pt x="13373" y="3618"/>
                  </a:cubicBezTo>
                  <a:cubicBezTo>
                    <a:pt x="13356" y="1509"/>
                    <a:pt x="11625" y="0"/>
                    <a:pt x="93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4" name="任意多边形: 形状 233">
              <a:extLst>
                <a:ext uri="{FF2B5EF4-FFF2-40B4-BE49-F238E27FC236}">
                  <a16:creationId xmlns:a16="http://schemas.microsoft.com/office/drawing/2014/main" id="{B692EBEA-E31A-9C7E-7573-38CC93BBE257}"/>
                </a:ext>
              </a:extLst>
            </p:cNvPr>
            <p:cNvSpPr/>
            <p:nvPr/>
          </p:nvSpPr>
          <p:spPr>
            <a:xfrm>
              <a:off x="4523170" y="3771265"/>
              <a:ext cx="10873" cy="7972"/>
            </a:xfrm>
            <a:custGeom>
              <a:avLst/>
              <a:gdLst>
                <a:gd name="connsiteX0" fmla="*/ 5230 w 10873"/>
                <a:gd name="connsiteY0" fmla="*/ 0 h 7972"/>
                <a:gd name="connsiteX1" fmla="*/ 1 w 10873"/>
                <a:gd name="connsiteY1" fmla="*/ 4492 h 7972"/>
                <a:gd name="connsiteX2" fmla="*/ 4887 w 10873"/>
                <a:gd name="connsiteY2" fmla="*/ 7956 h 7972"/>
                <a:gd name="connsiteX3" fmla="*/ 5127 w 10873"/>
                <a:gd name="connsiteY3" fmla="*/ 7956 h 7972"/>
                <a:gd name="connsiteX4" fmla="*/ 5985 w 10873"/>
                <a:gd name="connsiteY4" fmla="*/ 7938 h 7972"/>
                <a:gd name="connsiteX5" fmla="*/ 6396 w 10873"/>
                <a:gd name="connsiteY5" fmla="*/ 7956 h 7972"/>
                <a:gd name="connsiteX6" fmla="*/ 6773 w 10873"/>
                <a:gd name="connsiteY6" fmla="*/ 7973 h 7972"/>
                <a:gd name="connsiteX7" fmla="*/ 10820 w 10873"/>
                <a:gd name="connsiteY7" fmla="*/ 4064 h 7972"/>
                <a:gd name="connsiteX8" fmla="*/ 6499 w 10873"/>
                <a:gd name="connsiteY8" fmla="*/ 69 h 7972"/>
                <a:gd name="connsiteX9" fmla="*/ 5230 w 10873"/>
                <a:gd name="connsiteY9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73" h="7972">
                  <a:moveTo>
                    <a:pt x="5230" y="0"/>
                  </a:moveTo>
                  <a:cubicBezTo>
                    <a:pt x="2075" y="0"/>
                    <a:pt x="-51" y="1817"/>
                    <a:pt x="1" y="4492"/>
                  </a:cubicBezTo>
                  <a:cubicBezTo>
                    <a:pt x="52" y="6875"/>
                    <a:pt x="1578" y="7956"/>
                    <a:pt x="4887" y="7956"/>
                  </a:cubicBezTo>
                  <a:cubicBezTo>
                    <a:pt x="4973" y="7956"/>
                    <a:pt x="5041" y="7956"/>
                    <a:pt x="5127" y="7956"/>
                  </a:cubicBezTo>
                  <a:cubicBezTo>
                    <a:pt x="5419" y="7956"/>
                    <a:pt x="5710" y="7938"/>
                    <a:pt x="5985" y="7938"/>
                  </a:cubicBezTo>
                  <a:cubicBezTo>
                    <a:pt x="6122" y="7938"/>
                    <a:pt x="6259" y="7938"/>
                    <a:pt x="6396" y="7956"/>
                  </a:cubicBezTo>
                  <a:cubicBezTo>
                    <a:pt x="6516" y="7973"/>
                    <a:pt x="6653" y="7973"/>
                    <a:pt x="6773" y="7973"/>
                  </a:cubicBezTo>
                  <a:cubicBezTo>
                    <a:pt x="9174" y="7973"/>
                    <a:pt x="10254" y="6155"/>
                    <a:pt x="10820" y="4064"/>
                  </a:cubicBezTo>
                  <a:cubicBezTo>
                    <a:pt x="11265" y="2418"/>
                    <a:pt x="8899" y="412"/>
                    <a:pt x="6499" y="69"/>
                  </a:cubicBezTo>
                  <a:cubicBezTo>
                    <a:pt x="6087" y="0"/>
                    <a:pt x="5659" y="0"/>
                    <a:pt x="52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5" name="任意多边形: 形状 234">
              <a:extLst>
                <a:ext uri="{FF2B5EF4-FFF2-40B4-BE49-F238E27FC236}">
                  <a16:creationId xmlns:a16="http://schemas.microsoft.com/office/drawing/2014/main" id="{4364148F-02D6-7CE2-65D2-3EFE5935DC79}"/>
                </a:ext>
              </a:extLst>
            </p:cNvPr>
            <p:cNvSpPr/>
            <p:nvPr/>
          </p:nvSpPr>
          <p:spPr>
            <a:xfrm>
              <a:off x="4520636" y="4020330"/>
              <a:ext cx="12341" cy="11675"/>
            </a:xfrm>
            <a:custGeom>
              <a:avLst/>
              <a:gdLst>
                <a:gd name="connsiteX0" fmla="*/ 9341 w 12341"/>
                <a:gd name="connsiteY0" fmla="*/ 0 h 11675"/>
                <a:gd name="connsiteX1" fmla="*/ 9273 w 12341"/>
                <a:gd name="connsiteY1" fmla="*/ 17 h 11675"/>
                <a:gd name="connsiteX2" fmla="*/ 992 w 12341"/>
                <a:gd name="connsiteY2" fmla="*/ 3069 h 11675"/>
                <a:gd name="connsiteX3" fmla="*/ 838 w 12341"/>
                <a:gd name="connsiteY3" fmla="*/ 7252 h 11675"/>
                <a:gd name="connsiteX4" fmla="*/ 8604 w 12341"/>
                <a:gd name="connsiteY4" fmla="*/ 11642 h 11675"/>
                <a:gd name="connsiteX5" fmla="*/ 9187 w 12341"/>
                <a:gd name="connsiteY5" fmla="*/ 11676 h 11675"/>
                <a:gd name="connsiteX6" fmla="*/ 10696 w 12341"/>
                <a:gd name="connsiteY6" fmla="*/ 11333 h 11675"/>
                <a:gd name="connsiteX7" fmla="*/ 12273 w 12341"/>
                <a:gd name="connsiteY7" fmla="*/ 8693 h 11675"/>
                <a:gd name="connsiteX8" fmla="*/ 12342 w 12341"/>
                <a:gd name="connsiteY8" fmla="*/ 7835 h 11675"/>
                <a:gd name="connsiteX9" fmla="*/ 10662 w 12341"/>
                <a:gd name="connsiteY9" fmla="*/ 1200 h 11675"/>
                <a:gd name="connsiteX10" fmla="*/ 9341 w 12341"/>
                <a:gd name="connsiteY10" fmla="*/ 0 h 1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41" h="11675">
                  <a:moveTo>
                    <a:pt x="9341" y="0"/>
                  </a:moveTo>
                  <a:cubicBezTo>
                    <a:pt x="9307" y="0"/>
                    <a:pt x="9290" y="0"/>
                    <a:pt x="9273" y="17"/>
                  </a:cubicBezTo>
                  <a:cubicBezTo>
                    <a:pt x="6496" y="995"/>
                    <a:pt x="3186" y="429"/>
                    <a:pt x="992" y="3069"/>
                  </a:cubicBezTo>
                  <a:cubicBezTo>
                    <a:pt x="-140" y="4424"/>
                    <a:pt x="-448" y="6275"/>
                    <a:pt x="838" y="7252"/>
                  </a:cubicBezTo>
                  <a:cubicBezTo>
                    <a:pt x="3221" y="9018"/>
                    <a:pt x="5450" y="11282"/>
                    <a:pt x="8604" y="11642"/>
                  </a:cubicBezTo>
                  <a:cubicBezTo>
                    <a:pt x="8810" y="11659"/>
                    <a:pt x="8999" y="11676"/>
                    <a:pt x="9187" y="11676"/>
                  </a:cubicBezTo>
                  <a:cubicBezTo>
                    <a:pt x="9770" y="11676"/>
                    <a:pt x="10267" y="11573"/>
                    <a:pt x="10696" y="11333"/>
                  </a:cubicBezTo>
                  <a:cubicBezTo>
                    <a:pt x="11228" y="10459"/>
                    <a:pt x="11742" y="9584"/>
                    <a:pt x="12273" y="8693"/>
                  </a:cubicBezTo>
                  <a:cubicBezTo>
                    <a:pt x="12308" y="8418"/>
                    <a:pt x="12342" y="8144"/>
                    <a:pt x="12342" y="7835"/>
                  </a:cubicBezTo>
                  <a:cubicBezTo>
                    <a:pt x="11879" y="5933"/>
                    <a:pt x="11347" y="3532"/>
                    <a:pt x="10662" y="1200"/>
                  </a:cubicBezTo>
                  <a:cubicBezTo>
                    <a:pt x="10524" y="703"/>
                    <a:pt x="9701" y="0"/>
                    <a:pt x="93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6" name="任意多边形: 形状 235">
              <a:extLst>
                <a:ext uri="{FF2B5EF4-FFF2-40B4-BE49-F238E27FC236}">
                  <a16:creationId xmlns:a16="http://schemas.microsoft.com/office/drawing/2014/main" id="{88C44302-2D49-EDE3-E8EC-4E705FCC079F}"/>
                </a:ext>
              </a:extLst>
            </p:cNvPr>
            <p:cNvSpPr/>
            <p:nvPr/>
          </p:nvSpPr>
          <p:spPr>
            <a:xfrm>
              <a:off x="4531332" y="4029023"/>
              <a:ext cx="1577" cy="2640"/>
            </a:xfrm>
            <a:custGeom>
              <a:avLst/>
              <a:gdLst>
                <a:gd name="connsiteX0" fmla="*/ 1577 w 1577"/>
                <a:gd name="connsiteY0" fmla="*/ 0 h 2640"/>
                <a:gd name="connsiteX1" fmla="*/ 0 w 1577"/>
                <a:gd name="connsiteY1" fmla="*/ 2640 h 2640"/>
                <a:gd name="connsiteX2" fmla="*/ 1577 w 1577"/>
                <a:gd name="connsiteY2" fmla="*/ 0 h 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7" h="2640">
                  <a:moveTo>
                    <a:pt x="1577" y="0"/>
                  </a:moveTo>
                  <a:cubicBezTo>
                    <a:pt x="1046" y="892"/>
                    <a:pt x="532" y="1749"/>
                    <a:pt x="0" y="2640"/>
                  </a:cubicBezTo>
                  <a:cubicBezTo>
                    <a:pt x="840" y="2195"/>
                    <a:pt x="1389" y="1337"/>
                    <a:pt x="15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DC7267B0-DB0F-3ABF-7C3A-4AE7E49C65B3}"/>
                </a:ext>
              </a:extLst>
            </p:cNvPr>
            <p:cNvSpPr/>
            <p:nvPr/>
          </p:nvSpPr>
          <p:spPr>
            <a:xfrm>
              <a:off x="4960145" y="3024549"/>
              <a:ext cx="7437" cy="7715"/>
            </a:xfrm>
            <a:custGeom>
              <a:avLst/>
              <a:gdLst>
                <a:gd name="connsiteX0" fmla="*/ 3601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4 w 7437"/>
                <a:gd name="connsiteY5" fmla="*/ 171 h 7715"/>
                <a:gd name="connsiteX6" fmla="*/ 3601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1" y="0"/>
                  </a:moveTo>
                  <a:cubicBezTo>
                    <a:pt x="2109" y="0"/>
                    <a:pt x="378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1" y="7647"/>
                    <a:pt x="2863" y="7715"/>
                    <a:pt x="3206" y="7715"/>
                  </a:cubicBezTo>
                  <a:cubicBezTo>
                    <a:pt x="4921" y="7715"/>
                    <a:pt x="7030" y="6069"/>
                    <a:pt x="7355" y="4321"/>
                  </a:cubicBezTo>
                  <a:cubicBezTo>
                    <a:pt x="7835" y="1800"/>
                    <a:pt x="6138" y="857"/>
                    <a:pt x="4424" y="171"/>
                  </a:cubicBezTo>
                  <a:cubicBezTo>
                    <a:pt x="4167" y="34"/>
                    <a:pt x="3892" y="0"/>
                    <a:pt x="36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0E53AF64-B075-6AE2-DC87-0253DF6FC8B8}"/>
                </a:ext>
              </a:extLst>
            </p:cNvPr>
            <p:cNvSpPr/>
            <p:nvPr/>
          </p:nvSpPr>
          <p:spPr>
            <a:xfrm>
              <a:off x="4851684" y="3174053"/>
              <a:ext cx="15101" cy="18722"/>
            </a:xfrm>
            <a:custGeom>
              <a:avLst/>
              <a:gdLst>
                <a:gd name="connsiteX0" fmla="*/ 2556 w 15101"/>
                <a:gd name="connsiteY0" fmla="*/ 0 h 18722"/>
                <a:gd name="connsiteX1" fmla="*/ 910 w 15101"/>
                <a:gd name="connsiteY1" fmla="*/ 806 h 18722"/>
                <a:gd name="connsiteX2" fmla="*/ 430 w 15101"/>
                <a:gd name="connsiteY2" fmla="*/ 4869 h 18722"/>
                <a:gd name="connsiteX3" fmla="*/ 927 w 15101"/>
                <a:gd name="connsiteY3" fmla="*/ 7887 h 18722"/>
                <a:gd name="connsiteX4" fmla="*/ 5951 w 15101"/>
                <a:gd name="connsiteY4" fmla="*/ 18071 h 18722"/>
                <a:gd name="connsiteX5" fmla="*/ 8814 w 15101"/>
                <a:gd name="connsiteY5" fmla="*/ 18722 h 18722"/>
                <a:gd name="connsiteX6" fmla="*/ 13375 w 15101"/>
                <a:gd name="connsiteY6" fmla="*/ 16853 h 18722"/>
                <a:gd name="connsiteX7" fmla="*/ 14026 w 15101"/>
                <a:gd name="connsiteY7" fmla="*/ 9927 h 18722"/>
                <a:gd name="connsiteX8" fmla="*/ 14078 w 15101"/>
                <a:gd name="connsiteY8" fmla="*/ 6686 h 18722"/>
                <a:gd name="connsiteX9" fmla="*/ 11317 w 15101"/>
                <a:gd name="connsiteY9" fmla="*/ 1149 h 18722"/>
                <a:gd name="connsiteX10" fmla="*/ 10357 w 15101"/>
                <a:gd name="connsiteY10" fmla="*/ 1252 h 18722"/>
                <a:gd name="connsiteX11" fmla="*/ 7391 w 15101"/>
                <a:gd name="connsiteY11" fmla="*/ 1920 h 18722"/>
                <a:gd name="connsiteX12" fmla="*/ 5282 w 15101"/>
                <a:gd name="connsiteY12" fmla="*/ 891 h 18722"/>
                <a:gd name="connsiteX13" fmla="*/ 2556 w 15101"/>
                <a:gd name="connsiteY13" fmla="*/ 0 h 1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1" h="18722">
                  <a:moveTo>
                    <a:pt x="2556" y="0"/>
                  </a:moveTo>
                  <a:cubicBezTo>
                    <a:pt x="1956" y="0"/>
                    <a:pt x="1527" y="291"/>
                    <a:pt x="910" y="806"/>
                  </a:cubicBezTo>
                  <a:cubicBezTo>
                    <a:pt x="-547" y="2057"/>
                    <a:pt x="104" y="3497"/>
                    <a:pt x="430" y="4869"/>
                  </a:cubicBezTo>
                  <a:cubicBezTo>
                    <a:pt x="670" y="5863"/>
                    <a:pt x="1116" y="6721"/>
                    <a:pt x="927" y="7887"/>
                  </a:cubicBezTo>
                  <a:cubicBezTo>
                    <a:pt x="1" y="13699"/>
                    <a:pt x="1150" y="15842"/>
                    <a:pt x="5951" y="18071"/>
                  </a:cubicBezTo>
                  <a:cubicBezTo>
                    <a:pt x="6928" y="18516"/>
                    <a:pt x="7888" y="18722"/>
                    <a:pt x="8814" y="18722"/>
                  </a:cubicBezTo>
                  <a:cubicBezTo>
                    <a:pt x="10511" y="18722"/>
                    <a:pt x="12072" y="18019"/>
                    <a:pt x="13375" y="16853"/>
                  </a:cubicBezTo>
                  <a:cubicBezTo>
                    <a:pt x="15364" y="15053"/>
                    <a:pt x="15706" y="12361"/>
                    <a:pt x="14026" y="9927"/>
                  </a:cubicBezTo>
                  <a:cubicBezTo>
                    <a:pt x="13186" y="8710"/>
                    <a:pt x="13203" y="8041"/>
                    <a:pt x="14078" y="6686"/>
                  </a:cubicBezTo>
                  <a:cubicBezTo>
                    <a:pt x="15946" y="3823"/>
                    <a:pt x="14026" y="1149"/>
                    <a:pt x="11317" y="1149"/>
                  </a:cubicBezTo>
                  <a:cubicBezTo>
                    <a:pt x="11009" y="1149"/>
                    <a:pt x="10683" y="1183"/>
                    <a:pt x="10357" y="1252"/>
                  </a:cubicBezTo>
                  <a:cubicBezTo>
                    <a:pt x="9346" y="1474"/>
                    <a:pt x="8351" y="1920"/>
                    <a:pt x="7391" y="1920"/>
                  </a:cubicBezTo>
                  <a:cubicBezTo>
                    <a:pt x="6671" y="1920"/>
                    <a:pt x="5951" y="1663"/>
                    <a:pt x="5282" y="891"/>
                  </a:cubicBezTo>
                  <a:cubicBezTo>
                    <a:pt x="3945" y="274"/>
                    <a:pt x="3156" y="0"/>
                    <a:pt x="25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7A03FB23-F729-5606-9503-5723B07E1D6C}"/>
                </a:ext>
              </a:extLst>
            </p:cNvPr>
            <p:cNvSpPr/>
            <p:nvPr/>
          </p:nvSpPr>
          <p:spPr>
            <a:xfrm>
              <a:off x="4885691" y="3057827"/>
              <a:ext cx="14070" cy="17367"/>
            </a:xfrm>
            <a:custGeom>
              <a:avLst/>
              <a:gdLst>
                <a:gd name="connsiteX0" fmla="*/ 8617 w 14070"/>
                <a:gd name="connsiteY0" fmla="*/ 0 h 17367"/>
                <a:gd name="connsiteX1" fmla="*/ 1656 w 14070"/>
                <a:gd name="connsiteY1" fmla="*/ 2795 h 17367"/>
                <a:gd name="connsiteX2" fmla="*/ 611 w 14070"/>
                <a:gd name="connsiteY2" fmla="*/ 4303 h 17367"/>
                <a:gd name="connsiteX3" fmla="*/ 576 w 14070"/>
                <a:gd name="connsiteY3" fmla="*/ 5469 h 17367"/>
                <a:gd name="connsiteX4" fmla="*/ 1176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17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17" y="0"/>
                  </a:moveTo>
                  <a:cubicBezTo>
                    <a:pt x="6406" y="0"/>
                    <a:pt x="3663" y="1011"/>
                    <a:pt x="1656" y="2795"/>
                  </a:cubicBezTo>
                  <a:cubicBezTo>
                    <a:pt x="1211" y="3189"/>
                    <a:pt x="851" y="3755"/>
                    <a:pt x="611" y="4303"/>
                  </a:cubicBezTo>
                  <a:cubicBezTo>
                    <a:pt x="456" y="4629"/>
                    <a:pt x="525" y="5469"/>
                    <a:pt x="576" y="5469"/>
                  </a:cubicBezTo>
                  <a:cubicBezTo>
                    <a:pt x="3594" y="5932"/>
                    <a:pt x="2531" y="7355"/>
                    <a:pt x="1176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9" y="17368"/>
                    <a:pt x="7452" y="17351"/>
                    <a:pt x="7691" y="17334"/>
                  </a:cubicBezTo>
                  <a:cubicBezTo>
                    <a:pt x="10863" y="17025"/>
                    <a:pt x="12766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21" y="206"/>
                    <a:pt x="9612" y="0"/>
                    <a:pt x="8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54F067C4-0B29-D765-8427-E42700772CE3}"/>
                </a:ext>
              </a:extLst>
            </p:cNvPr>
            <p:cNvSpPr/>
            <p:nvPr/>
          </p:nvSpPr>
          <p:spPr>
            <a:xfrm>
              <a:off x="4847897" y="2950688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80" y="874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52" y="51"/>
                    <a:pt x="2177" y="0"/>
                    <a:pt x="19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E8608152-4AA0-AB96-DE0D-8643A77C3C34}"/>
                </a:ext>
              </a:extLst>
            </p:cNvPr>
            <p:cNvSpPr/>
            <p:nvPr/>
          </p:nvSpPr>
          <p:spPr>
            <a:xfrm>
              <a:off x="4519538" y="3628121"/>
              <a:ext cx="6754" cy="7869"/>
            </a:xfrm>
            <a:custGeom>
              <a:avLst/>
              <a:gdLst>
                <a:gd name="connsiteX0" fmla="*/ 3667 w 6754"/>
                <a:gd name="connsiteY0" fmla="*/ 0 h 7869"/>
                <a:gd name="connsiteX1" fmla="*/ 3461 w 6754"/>
                <a:gd name="connsiteY1" fmla="*/ 17 h 7869"/>
                <a:gd name="connsiteX2" fmla="*/ 15 w 6754"/>
                <a:gd name="connsiteY2" fmla="*/ 3978 h 7869"/>
                <a:gd name="connsiteX3" fmla="*/ 3512 w 6754"/>
                <a:gd name="connsiteY3" fmla="*/ 7853 h 7869"/>
                <a:gd name="connsiteX4" fmla="*/ 3684 w 6754"/>
                <a:gd name="connsiteY4" fmla="*/ 7870 h 7869"/>
                <a:gd name="connsiteX5" fmla="*/ 6753 w 6754"/>
                <a:gd name="connsiteY5" fmla="*/ 3892 h 7869"/>
                <a:gd name="connsiteX6" fmla="*/ 3667 w 6754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54" h="7869">
                  <a:moveTo>
                    <a:pt x="3667" y="0"/>
                  </a:moveTo>
                  <a:cubicBezTo>
                    <a:pt x="3598" y="0"/>
                    <a:pt x="3529" y="0"/>
                    <a:pt x="3461" y="17"/>
                  </a:cubicBezTo>
                  <a:cubicBezTo>
                    <a:pt x="1232" y="292"/>
                    <a:pt x="392" y="1972"/>
                    <a:pt x="15" y="3978"/>
                  </a:cubicBezTo>
                  <a:cubicBezTo>
                    <a:pt x="-208" y="5161"/>
                    <a:pt x="2175" y="7698"/>
                    <a:pt x="3512" y="7853"/>
                  </a:cubicBezTo>
                  <a:cubicBezTo>
                    <a:pt x="3564" y="7853"/>
                    <a:pt x="3632" y="7870"/>
                    <a:pt x="3684" y="7870"/>
                  </a:cubicBezTo>
                  <a:cubicBezTo>
                    <a:pt x="5192" y="7870"/>
                    <a:pt x="6804" y="5830"/>
                    <a:pt x="6753" y="3892"/>
                  </a:cubicBezTo>
                  <a:cubicBezTo>
                    <a:pt x="6719" y="1903"/>
                    <a:pt x="5175" y="0"/>
                    <a:pt x="36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B2874196-AB1D-2415-00DC-31BCB4E51259}"/>
                </a:ext>
              </a:extLst>
            </p:cNvPr>
            <p:cNvSpPr/>
            <p:nvPr/>
          </p:nvSpPr>
          <p:spPr>
            <a:xfrm>
              <a:off x="4843821" y="3041008"/>
              <a:ext cx="14673" cy="16802"/>
            </a:xfrm>
            <a:custGeom>
              <a:avLst/>
              <a:gdLst>
                <a:gd name="connsiteX0" fmla="*/ 6956 w 14673"/>
                <a:gd name="connsiteY0" fmla="*/ 0 h 16802"/>
                <a:gd name="connsiteX1" fmla="*/ 2344 w 14673"/>
                <a:gd name="connsiteY1" fmla="*/ 2675 h 16802"/>
                <a:gd name="connsiteX2" fmla="*/ 12 w 14673"/>
                <a:gd name="connsiteY2" fmla="*/ 11041 h 16802"/>
                <a:gd name="connsiteX3" fmla="*/ 2961 w 14673"/>
                <a:gd name="connsiteY3" fmla="*/ 16219 h 16802"/>
                <a:gd name="connsiteX4" fmla="*/ 6167 w 14673"/>
                <a:gd name="connsiteY4" fmla="*/ 16802 h 16802"/>
                <a:gd name="connsiteX5" fmla="*/ 11122 w 14673"/>
                <a:gd name="connsiteY5" fmla="*/ 15293 h 16802"/>
                <a:gd name="connsiteX6" fmla="*/ 11568 w 14673"/>
                <a:gd name="connsiteY6" fmla="*/ 14248 h 16802"/>
                <a:gd name="connsiteX7" fmla="*/ 12957 w 14673"/>
                <a:gd name="connsiteY7" fmla="*/ 9670 h 16802"/>
                <a:gd name="connsiteX8" fmla="*/ 14174 w 14673"/>
                <a:gd name="connsiteY8" fmla="*/ 4801 h 16802"/>
                <a:gd name="connsiteX9" fmla="*/ 9682 w 14673"/>
                <a:gd name="connsiteY9" fmla="*/ 497 h 16802"/>
                <a:gd name="connsiteX10" fmla="*/ 6956 w 14673"/>
                <a:gd name="connsiteY10" fmla="*/ 0 h 1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73" h="16802">
                  <a:moveTo>
                    <a:pt x="6956" y="0"/>
                  </a:moveTo>
                  <a:cubicBezTo>
                    <a:pt x="5122" y="0"/>
                    <a:pt x="3750" y="874"/>
                    <a:pt x="2344" y="2675"/>
                  </a:cubicBezTo>
                  <a:cubicBezTo>
                    <a:pt x="424" y="5126"/>
                    <a:pt x="-91" y="8007"/>
                    <a:pt x="12" y="11041"/>
                  </a:cubicBezTo>
                  <a:cubicBezTo>
                    <a:pt x="81" y="13305"/>
                    <a:pt x="887" y="15465"/>
                    <a:pt x="2961" y="16219"/>
                  </a:cubicBezTo>
                  <a:cubicBezTo>
                    <a:pt x="4024" y="16596"/>
                    <a:pt x="5087" y="16802"/>
                    <a:pt x="6167" y="16802"/>
                  </a:cubicBezTo>
                  <a:cubicBezTo>
                    <a:pt x="7865" y="16802"/>
                    <a:pt x="9545" y="16322"/>
                    <a:pt x="11122" y="15293"/>
                  </a:cubicBezTo>
                  <a:cubicBezTo>
                    <a:pt x="11397" y="15122"/>
                    <a:pt x="11654" y="14350"/>
                    <a:pt x="11568" y="14248"/>
                  </a:cubicBezTo>
                  <a:cubicBezTo>
                    <a:pt x="9082" y="11727"/>
                    <a:pt x="11328" y="10579"/>
                    <a:pt x="12957" y="9670"/>
                  </a:cubicBezTo>
                  <a:cubicBezTo>
                    <a:pt x="15220" y="8401"/>
                    <a:pt x="14808" y="6635"/>
                    <a:pt x="14174" y="4801"/>
                  </a:cubicBezTo>
                  <a:cubicBezTo>
                    <a:pt x="13351" y="2418"/>
                    <a:pt x="11465" y="1200"/>
                    <a:pt x="9682" y="497"/>
                  </a:cubicBezTo>
                  <a:cubicBezTo>
                    <a:pt x="8654" y="172"/>
                    <a:pt x="7762" y="0"/>
                    <a:pt x="69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ABB3209F-1CDD-78A2-76E9-7FE4A97FE29A}"/>
                </a:ext>
              </a:extLst>
            </p:cNvPr>
            <p:cNvSpPr/>
            <p:nvPr/>
          </p:nvSpPr>
          <p:spPr>
            <a:xfrm>
              <a:off x="4957348" y="29279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89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20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80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6" y="15499"/>
                    <a:pt x="5180" y="18208"/>
                    <a:pt x="8712" y="18208"/>
                  </a:cubicBezTo>
                  <a:cubicBezTo>
                    <a:pt x="8814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32" y="3189"/>
                    <a:pt x="12089" y="0"/>
                    <a:pt x="89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51F27404-2B17-AC60-F109-CD80D639CFE5}"/>
                </a:ext>
              </a:extLst>
            </p:cNvPr>
            <p:cNvSpPr/>
            <p:nvPr/>
          </p:nvSpPr>
          <p:spPr>
            <a:xfrm>
              <a:off x="4685653" y="3120732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7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73" y="7338"/>
                    <a:pt x="3481" y="7390"/>
                    <a:pt x="3773" y="7390"/>
                  </a:cubicBezTo>
                  <a:cubicBezTo>
                    <a:pt x="5333" y="7390"/>
                    <a:pt x="6207" y="5812"/>
                    <a:pt x="6859" y="4406"/>
                  </a:cubicBezTo>
                  <a:cubicBezTo>
                    <a:pt x="7579" y="2898"/>
                    <a:pt x="6122" y="497"/>
                    <a:pt x="4527" y="103"/>
                  </a:cubicBezTo>
                  <a:cubicBezTo>
                    <a:pt x="4201" y="51"/>
                    <a:pt x="3876" y="0"/>
                    <a:pt x="35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79E01BA2-0248-CF7E-1C0D-3333D77A14DB}"/>
                </a:ext>
              </a:extLst>
            </p:cNvPr>
            <p:cNvSpPr/>
            <p:nvPr/>
          </p:nvSpPr>
          <p:spPr>
            <a:xfrm>
              <a:off x="4698801" y="3014639"/>
              <a:ext cx="6963" cy="10527"/>
            </a:xfrm>
            <a:custGeom>
              <a:avLst/>
              <a:gdLst>
                <a:gd name="connsiteX0" fmla="*/ 6964 w 6963"/>
                <a:gd name="connsiteY0" fmla="*/ 0 h 10527"/>
                <a:gd name="connsiteX1" fmla="*/ 500 w 6963"/>
                <a:gd name="connsiteY1" fmla="*/ 8230 h 10527"/>
                <a:gd name="connsiteX2" fmla="*/ 414 w 6963"/>
                <a:gd name="connsiteY2" fmla="*/ 10424 h 10527"/>
                <a:gd name="connsiteX3" fmla="*/ 894 w 6963"/>
                <a:gd name="connsiteY3" fmla="*/ 10527 h 10527"/>
                <a:gd name="connsiteX4" fmla="*/ 2626 w 6963"/>
                <a:gd name="connsiteY4" fmla="*/ 9910 h 10527"/>
                <a:gd name="connsiteX5" fmla="*/ 6964 w 6963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0527">
                  <a:moveTo>
                    <a:pt x="6964" y="0"/>
                  </a:moveTo>
                  <a:cubicBezTo>
                    <a:pt x="4083" y="2263"/>
                    <a:pt x="2335" y="5281"/>
                    <a:pt x="500" y="8230"/>
                  </a:cubicBezTo>
                  <a:cubicBezTo>
                    <a:pt x="88" y="8898"/>
                    <a:pt x="-340" y="9979"/>
                    <a:pt x="414" y="10424"/>
                  </a:cubicBezTo>
                  <a:cubicBezTo>
                    <a:pt x="534" y="10493"/>
                    <a:pt x="706" y="10527"/>
                    <a:pt x="894" y="10527"/>
                  </a:cubicBezTo>
                  <a:cubicBezTo>
                    <a:pt x="1443" y="10527"/>
                    <a:pt x="2180" y="10236"/>
                    <a:pt x="2626" y="9910"/>
                  </a:cubicBezTo>
                  <a:cubicBezTo>
                    <a:pt x="5798" y="7527"/>
                    <a:pt x="6946" y="4046"/>
                    <a:pt x="69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2CB62380-C754-D2C5-BBCC-E68FB21BAE81}"/>
                </a:ext>
              </a:extLst>
            </p:cNvPr>
            <p:cNvSpPr/>
            <p:nvPr/>
          </p:nvSpPr>
          <p:spPr>
            <a:xfrm>
              <a:off x="4839921" y="3138580"/>
              <a:ext cx="4105" cy="4406"/>
            </a:xfrm>
            <a:custGeom>
              <a:avLst/>
              <a:gdLst>
                <a:gd name="connsiteX0" fmla="*/ 2061 w 4105"/>
                <a:gd name="connsiteY0" fmla="*/ 0 h 4406"/>
                <a:gd name="connsiteX1" fmla="*/ 312 w 4105"/>
                <a:gd name="connsiteY1" fmla="*/ 1560 h 4406"/>
                <a:gd name="connsiteX2" fmla="*/ 964 w 4105"/>
                <a:gd name="connsiteY2" fmla="*/ 4252 h 4406"/>
                <a:gd name="connsiteX3" fmla="*/ 1975 w 4105"/>
                <a:gd name="connsiteY3" fmla="*/ 4406 h 4406"/>
                <a:gd name="connsiteX4" fmla="*/ 3947 w 4105"/>
                <a:gd name="connsiteY4" fmla="*/ 3000 h 4406"/>
                <a:gd name="connsiteX5" fmla="*/ 3056 w 4105"/>
                <a:gd name="connsiteY5" fmla="*/ 292 h 4406"/>
                <a:gd name="connsiteX6" fmla="*/ 2061 w 4105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5" h="4406">
                  <a:moveTo>
                    <a:pt x="2061" y="0"/>
                  </a:moveTo>
                  <a:cubicBezTo>
                    <a:pt x="1221" y="0"/>
                    <a:pt x="724" y="754"/>
                    <a:pt x="312" y="1560"/>
                  </a:cubicBezTo>
                  <a:cubicBezTo>
                    <a:pt x="-116" y="2726"/>
                    <a:pt x="-270" y="3909"/>
                    <a:pt x="964" y="4252"/>
                  </a:cubicBezTo>
                  <a:cubicBezTo>
                    <a:pt x="1290" y="4338"/>
                    <a:pt x="1632" y="4406"/>
                    <a:pt x="1975" y="4406"/>
                  </a:cubicBezTo>
                  <a:cubicBezTo>
                    <a:pt x="2815" y="4406"/>
                    <a:pt x="3621" y="4063"/>
                    <a:pt x="3947" y="3000"/>
                  </a:cubicBezTo>
                  <a:cubicBezTo>
                    <a:pt x="4256" y="2023"/>
                    <a:pt x="4187" y="892"/>
                    <a:pt x="3056" y="292"/>
                  </a:cubicBezTo>
                  <a:cubicBezTo>
                    <a:pt x="2678" y="86"/>
                    <a:pt x="2352" y="0"/>
                    <a:pt x="20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21693823-0D8B-9FDE-B667-487D7502FBC1}"/>
                </a:ext>
              </a:extLst>
            </p:cNvPr>
            <p:cNvSpPr/>
            <p:nvPr/>
          </p:nvSpPr>
          <p:spPr>
            <a:xfrm>
              <a:off x="4640029" y="32559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111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3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32"/>
                    <a:pt x="2111" y="223"/>
                  </a:cubicBezTo>
                  <a:cubicBezTo>
                    <a:pt x="1836" y="51"/>
                    <a:pt x="1614" y="0"/>
                    <a:pt x="14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24DB1D57-F3F4-4F9C-B4DE-D67207D1E133}"/>
                </a:ext>
              </a:extLst>
            </p:cNvPr>
            <p:cNvSpPr/>
            <p:nvPr/>
          </p:nvSpPr>
          <p:spPr>
            <a:xfrm>
              <a:off x="4685360" y="3181117"/>
              <a:ext cx="8025" cy="9481"/>
            </a:xfrm>
            <a:custGeom>
              <a:avLst/>
              <a:gdLst>
                <a:gd name="connsiteX0" fmla="*/ 8026 w 8025"/>
                <a:gd name="connsiteY0" fmla="*/ 0 h 9481"/>
                <a:gd name="connsiteX1" fmla="*/ 671 w 8025"/>
                <a:gd name="connsiteY1" fmla="*/ 7149 h 9481"/>
                <a:gd name="connsiteX2" fmla="*/ 311 w 8025"/>
                <a:gd name="connsiteY2" fmla="*/ 9292 h 9481"/>
                <a:gd name="connsiteX3" fmla="*/ 1031 w 8025"/>
                <a:gd name="connsiteY3" fmla="*/ 9481 h 9481"/>
                <a:gd name="connsiteX4" fmla="*/ 2540 w 8025"/>
                <a:gd name="connsiteY4" fmla="*/ 9087 h 9481"/>
                <a:gd name="connsiteX5" fmla="*/ 8026 w 8025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5" h="9481">
                  <a:moveTo>
                    <a:pt x="8026" y="0"/>
                  </a:moveTo>
                  <a:cubicBezTo>
                    <a:pt x="4940" y="1800"/>
                    <a:pt x="2831" y="4509"/>
                    <a:pt x="671" y="7149"/>
                  </a:cubicBezTo>
                  <a:cubicBezTo>
                    <a:pt x="191" y="7749"/>
                    <a:pt x="-358" y="8744"/>
                    <a:pt x="311" y="9292"/>
                  </a:cubicBezTo>
                  <a:cubicBezTo>
                    <a:pt x="482" y="9430"/>
                    <a:pt x="739" y="9481"/>
                    <a:pt x="1031" y="9481"/>
                  </a:cubicBezTo>
                  <a:cubicBezTo>
                    <a:pt x="1528" y="9481"/>
                    <a:pt x="2145" y="9310"/>
                    <a:pt x="2540" y="9087"/>
                  </a:cubicBezTo>
                  <a:cubicBezTo>
                    <a:pt x="5934" y="7201"/>
                    <a:pt x="7494" y="3943"/>
                    <a:pt x="8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7959C987-A902-B923-548B-60E3148AC25B}"/>
                </a:ext>
              </a:extLst>
            </p:cNvPr>
            <p:cNvSpPr/>
            <p:nvPr/>
          </p:nvSpPr>
          <p:spPr>
            <a:xfrm>
              <a:off x="4695687" y="31312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1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12" y="120"/>
                    <a:pt x="11089" y="0"/>
                    <a:pt x="10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71C07820-7C6A-2DD4-B6BF-2FE0BF64CD4E}"/>
                </a:ext>
              </a:extLst>
            </p:cNvPr>
            <p:cNvSpPr/>
            <p:nvPr/>
          </p:nvSpPr>
          <p:spPr>
            <a:xfrm>
              <a:off x="5174113" y="3103142"/>
              <a:ext cx="27824" cy="15241"/>
            </a:xfrm>
            <a:custGeom>
              <a:avLst/>
              <a:gdLst>
                <a:gd name="connsiteX0" fmla="*/ 18707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04 w 27824"/>
                <a:gd name="connsiteY4" fmla="*/ 14625 h 15241"/>
                <a:gd name="connsiteX5" fmla="*/ 17456 w 27824"/>
                <a:gd name="connsiteY5" fmla="*/ 12585 h 15241"/>
                <a:gd name="connsiteX6" fmla="*/ 18056 w 27824"/>
                <a:gd name="connsiteY6" fmla="*/ 12499 h 15241"/>
                <a:gd name="connsiteX7" fmla="*/ 18587 w 27824"/>
                <a:gd name="connsiteY7" fmla="*/ 15053 h 15241"/>
                <a:gd name="connsiteX8" fmla="*/ 18964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707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707" y="0"/>
                  </a:moveTo>
                  <a:cubicBezTo>
                    <a:pt x="12501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3" y="13716"/>
                    <a:pt x="6808" y="15242"/>
                    <a:pt x="10323" y="15242"/>
                  </a:cubicBezTo>
                  <a:cubicBezTo>
                    <a:pt x="11575" y="15242"/>
                    <a:pt x="12775" y="15053"/>
                    <a:pt x="13804" y="14625"/>
                  </a:cubicBezTo>
                  <a:cubicBezTo>
                    <a:pt x="15090" y="14111"/>
                    <a:pt x="16153" y="12893"/>
                    <a:pt x="17456" y="12585"/>
                  </a:cubicBezTo>
                  <a:cubicBezTo>
                    <a:pt x="17713" y="12533"/>
                    <a:pt x="17901" y="12499"/>
                    <a:pt x="18056" y="12499"/>
                  </a:cubicBezTo>
                  <a:cubicBezTo>
                    <a:pt x="19496" y="12499"/>
                    <a:pt x="16650" y="14899"/>
                    <a:pt x="18587" y="15053"/>
                  </a:cubicBezTo>
                  <a:cubicBezTo>
                    <a:pt x="18707" y="15071"/>
                    <a:pt x="18844" y="15071"/>
                    <a:pt x="18964" y="15071"/>
                  </a:cubicBezTo>
                  <a:cubicBezTo>
                    <a:pt x="21845" y="15071"/>
                    <a:pt x="26217" y="12807"/>
                    <a:pt x="27400" y="10373"/>
                  </a:cubicBezTo>
                  <a:cubicBezTo>
                    <a:pt x="28531" y="8007"/>
                    <a:pt x="27365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27" y="120"/>
                    <a:pt x="19719" y="0"/>
                    <a:pt x="1870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A11C5849-084A-7147-2C05-47EA56D2F269}"/>
                </a:ext>
              </a:extLst>
            </p:cNvPr>
            <p:cNvSpPr/>
            <p:nvPr/>
          </p:nvSpPr>
          <p:spPr>
            <a:xfrm>
              <a:off x="5145517" y="2960084"/>
              <a:ext cx="4800" cy="4491"/>
            </a:xfrm>
            <a:custGeom>
              <a:avLst/>
              <a:gdLst>
                <a:gd name="connsiteX0" fmla="*/ 3840 w 4800"/>
                <a:gd name="connsiteY0" fmla="*/ 0 h 4491"/>
                <a:gd name="connsiteX1" fmla="*/ 3429 w 4800"/>
                <a:gd name="connsiteY1" fmla="*/ 34 h 4491"/>
                <a:gd name="connsiteX2" fmla="*/ 0 w 4800"/>
                <a:gd name="connsiteY2" fmla="*/ 3926 h 4491"/>
                <a:gd name="connsiteX3" fmla="*/ 17 w 4800"/>
                <a:gd name="connsiteY3" fmla="*/ 4492 h 4491"/>
                <a:gd name="connsiteX4" fmla="*/ 4801 w 4800"/>
                <a:gd name="connsiteY4" fmla="*/ 257 h 4491"/>
                <a:gd name="connsiteX5" fmla="*/ 3840 w 4800"/>
                <a:gd name="connsiteY5" fmla="*/ 0 h 4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0" h="4491">
                  <a:moveTo>
                    <a:pt x="3840" y="0"/>
                  </a:moveTo>
                  <a:cubicBezTo>
                    <a:pt x="3703" y="0"/>
                    <a:pt x="3566" y="17"/>
                    <a:pt x="3429" y="34"/>
                  </a:cubicBezTo>
                  <a:cubicBezTo>
                    <a:pt x="1629" y="326"/>
                    <a:pt x="69" y="1612"/>
                    <a:pt x="0" y="3926"/>
                  </a:cubicBezTo>
                  <a:cubicBezTo>
                    <a:pt x="0" y="4115"/>
                    <a:pt x="0" y="4303"/>
                    <a:pt x="17" y="4492"/>
                  </a:cubicBezTo>
                  <a:cubicBezTo>
                    <a:pt x="1612" y="3069"/>
                    <a:pt x="3189" y="1663"/>
                    <a:pt x="4801" y="257"/>
                  </a:cubicBezTo>
                  <a:cubicBezTo>
                    <a:pt x="4526" y="86"/>
                    <a:pt x="4218" y="0"/>
                    <a:pt x="38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293D0E46-1664-3797-B028-4C38ED827F5C}"/>
                </a:ext>
              </a:extLst>
            </p:cNvPr>
            <p:cNvSpPr/>
            <p:nvPr/>
          </p:nvSpPr>
          <p:spPr>
            <a:xfrm>
              <a:off x="5145404" y="2960324"/>
              <a:ext cx="10284" cy="21756"/>
            </a:xfrm>
            <a:custGeom>
              <a:avLst/>
              <a:gdLst>
                <a:gd name="connsiteX0" fmla="*/ 4897 w 10284"/>
                <a:gd name="connsiteY0" fmla="*/ 0 h 21756"/>
                <a:gd name="connsiteX1" fmla="*/ 113 w 10284"/>
                <a:gd name="connsiteY1" fmla="*/ 4235 h 21756"/>
                <a:gd name="connsiteX2" fmla="*/ 422 w 10284"/>
                <a:gd name="connsiteY2" fmla="*/ 5538 h 21756"/>
                <a:gd name="connsiteX3" fmla="*/ 456 w 10284"/>
                <a:gd name="connsiteY3" fmla="*/ 10373 h 21756"/>
                <a:gd name="connsiteX4" fmla="*/ 62 w 10284"/>
                <a:gd name="connsiteY4" fmla="*/ 14110 h 21756"/>
                <a:gd name="connsiteX5" fmla="*/ 4280 w 10284"/>
                <a:gd name="connsiteY5" fmla="*/ 21757 h 21756"/>
                <a:gd name="connsiteX6" fmla="*/ 4331 w 10284"/>
                <a:gd name="connsiteY6" fmla="*/ 21757 h 21756"/>
                <a:gd name="connsiteX7" fmla="*/ 9732 w 10284"/>
                <a:gd name="connsiteY7" fmla="*/ 15619 h 21756"/>
                <a:gd name="connsiteX8" fmla="*/ 9046 w 10284"/>
                <a:gd name="connsiteY8" fmla="*/ 11864 h 21756"/>
                <a:gd name="connsiteX9" fmla="*/ 6423 w 10284"/>
                <a:gd name="connsiteY9" fmla="*/ 5023 h 21756"/>
                <a:gd name="connsiteX10" fmla="*/ 6491 w 10284"/>
                <a:gd name="connsiteY10" fmla="*/ 3155 h 21756"/>
                <a:gd name="connsiteX11" fmla="*/ 4897 w 10284"/>
                <a:gd name="connsiteY11" fmla="*/ 0 h 21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84" h="21756">
                  <a:moveTo>
                    <a:pt x="4897" y="0"/>
                  </a:moveTo>
                  <a:cubicBezTo>
                    <a:pt x="3303" y="1406"/>
                    <a:pt x="1708" y="2812"/>
                    <a:pt x="113" y="4235"/>
                  </a:cubicBezTo>
                  <a:cubicBezTo>
                    <a:pt x="148" y="4698"/>
                    <a:pt x="234" y="5144"/>
                    <a:pt x="422" y="5538"/>
                  </a:cubicBezTo>
                  <a:cubicBezTo>
                    <a:pt x="1228" y="7166"/>
                    <a:pt x="1262" y="8658"/>
                    <a:pt x="456" y="10373"/>
                  </a:cubicBezTo>
                  <a:cubicBezTo>
                    <a:pt x="-41" y="11436"/>
                    <a:pt x="-58" y="12876"/>
                    <a:pt x="62" y="14110"/>
                  </a:cubicBezTo>
                  <a:cubicBezTo>
                    <a:pt x="439" y="18156"/>
                    <a:pt x="2445" y="21757"/>
                    <a:pt x="4280" y="21757"/>
                  </a:cubicBezTo>
                  <a:cubicBezTo>
                    <a:pt x="4297" y="21757"/>
                    <a:pt x="4314" y="21757"/>
                    <a:pt x="4331" y="21757"/>
                  </a:cubicBezTo>
                  <a:cubicBezTo>
                    <a:pt x="8017" y="21603"/>
                    <a:pt x="8292" y="18019"/>
                    <a:pt x="9732" y="15619"/>
                  </a:cubicBezTo>
                  <a:cubicBezTo>
                    <a:pt x="10521" y="13596"/>
                    <a:pt x="10606" y="12687"/>
                    <a:pt x="9046" y="11864"/>
                  </a:cubicBezTo>
                  <a:cubicBezTo>
                    <a:pt x="6097" y="10304"/>
                    <a:pt x="4245" y="8641"/>
                    <a:pt x="6423" y="5023"/>
                  </a:cubicBezTo>
                  <a:cubicBezTo>
                    <a:pt x="6697" y="4561"/>
                    <a:pt x="6663" y="3721"/>
                    <a:pt x="6491" y="3155"/>
                  </a:cubicBezTo>
                  <a:cubicBezTo>
                    <a:pt x="6166" y="1989"/>
                    <a:pt x="5823" y="566"/>
                    <a:pt x="489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1B04BB6A-71D6-6AFA-6080-9F9E75EF28BE}"/>
                </a:ext>
              </a:extLst>
            </p:cNvPr>
            <p:cNvSpPr/>
            <p:nvPr/>
          </p:nvSpPr>
          <p:spPr>
            <a:xfrm>
              <a:off x="5160126" y="31222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153 w 6959"/>
                <a:gd name="connsiteY1" fmla="*/ 5932 h 9463"/>
                <a:gd name="connsiteX2" fmla="*/ 2605 w 6959"/>
                <a:gd name="connsiteY2" fmla="*/ 9224 h 9463"/>
                <a:gd name="connsiteX3" fmla="*/ 4114 w 6959"/>
                <a:gd name="connsiteY3" fmla="*/ 9464 h 9463"/>
                <a:gd name="connsiteX4" fmla="*/ 5914 w 6959"/>
                <a:gd name="connsiteY4" fmla="*/ 8504 h 9463"/>
                <a:gd name="connsiteX5" fmla="*/ 6445 w 6959"/>
                <a:gd name="connsiteY5" fmla="*/ 3703 h 9463"/>
                <a:gd name="connsiteX6" fmla="*/ 2536 w 6959"/>
                <a:gd name="connsiteY6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6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02" y="2092"/>
                    <a:pt x="4011" y="1046"/>
                    <a:pt x="253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8F91B8E8-DA92-EFA9-DE1B-A7A9174C22DF}"/>
                </a:ext>
              </a:extLst>
            </p:cNvPr>
            <p:cNvSpPr/>
            <p:nvPr/>
          </p:nvSpPr>
          <p:spPr>
            <a:xfrm>
              <a:off x="5142970" y="30573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5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41" y="0"/>
                    <a:pt x="2187" y="0"/>
                    <a:pt x="20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D63D074F-362D-C37E-5982-34D5EFA93F0A}"/>
                </a:ext>
              </a:extLst>
            </p:cNvPr>
            <p:cNvSpPr/>
            <p:nvPr/>
          </p:nvSpPr>
          <p:spPr>
            <a:xfrm>
              <a:off x="5138363" y="29140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1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498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1" y="17"/>
                  </a:cubicBezTo>
                  <a:cubicBezTo>
                    <a:pt x="2748" y="0"/>
                    <a:pt x="2645" y="0"/>
                    <a:pt x="25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6CCB9E2D-3EEC-8A64-0F9B-E26620505BB3}"/>
                </a:ext>
              </a:extLst>
            </p:cNvPr>
            <p:cNvSpPr/>
            <p:nvPr/>
          </p:nvSpPr>
          <p:spPr>
            <a:xfrm>
              <a:off x="5157878" y="2986744"/>
              <a:ext cx="11358" cy="11452"/>
            </a:xfrm>
            <a:custGeom>
              <a:avLst/>
              <a:gdLst>
                <a:gd name="connsiteX0" fmla="*/ 8452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4 w 11358"/>
                <a:gd name="connsiteY6" fmla="*/ 4475 h 11452"/>
                <a:gd name="connsiteX7" fmla="*/ 8573 w 11358"/>
                <a:gd name="connsiteY7" fmla="*/ 17 h 11452"/>
                <a:gd name="connsiteX8" fmla="*/ 8452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2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3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4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21" y="17"/>
                    <a:pt x="8487" y="0"/>
                    <a:pt x="84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B3B5AE30-6D29-235E-75A1-C0D7FD169F68}"/>
                </a:ext>
              </a:extLst>
            </p:cNvPr>
            <p:cNvSpPr/>
            <p:nvPr/>
          </p:nvSpPr>
          <p:spPr>
            <a:xfrm>
              <a:off x="5156951" y="3017331"/>
              <a:ext cx="11138" cy="11315"/>
            </a:xfrm>
            <a:custGeom>
              <a:avLst/>
              <a:gdLst>
                <a:gd name="connsiteX0" fmla="*/ 8077 w 11138"/>
                <a:gd name="connsiteY0" fmla="*/ 0 h 11315"/>
                <a:gd name="connsiteX1" fmla="*/ 6602 w 11138"/>
                <a:gd name="connsiteY1" fmla="*/ 223 h 11315"/>
                <a:gd name="connsiteX2" fmla="*/ 5145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77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77" y="0"/>
                  </a:moveTo>
                  <a:cubicBezTo>
                    <a:pt x="7614" y="0"/>
                    <a:pt x="7100" y="103"/>
                    <a:pt x="6602" y="223"/>
                  </a:cubicBezTo>
                  <a:cubicBezTo>
                    <a:pt x="6105" y="326"/>
                    <a:pt x="5608" y="446"/>
                    <a:pt x="5145" y="446"/>
                  </a:cubicBezTo>
                  <a:cubicBezTo>
                    <a:pt x="5008" y="446"/>
                    <a:pt x="4853" y="429"/>
                    <a:pt x="4733" y="411"/>
                  </a:cubicBezTo>
                  <a:cubicBezTo>
                    <a:pt x="4493" y="377"/>
                    <a:pt x="4253" y="343"/>
                    <a:pt x="4031" y="343"/>
                  </a:cubicBezTo>
                  <a:cubicBezTo>
                    <a:pt x="2265" y="343"/>
                    <a:pt x="841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56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2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C7B15D45-9E14-905B-BB37-51D4BE5B350D}"/>
                </a:ext>
              </a:extLst>
            </p:cNvPr>
            <p:cNvSpPr/>
            <p:nvPr/>
          </p:nvSpPr>
          <p:spPr>
            <a:xfrm>
              <a:off x="5150733" y="3104325"/>
              <a:ext cx="14938" cy="18088"/>
            </a:xfrm>
            <a:custGeom>
              <a:avLst/>
              <a:gdLst>
                <a:gd name="connsiteX0" fmla="*/ 5602 w 14938"/>
                <a:gd name="connsiteY0" fmla="*/ 0 h 18088"/>
                <a:gd name="connsiteX1" fmla="*/ 1213 w 14938"/>
                <a:gd name="connsiteY1" fmla="*/ 3172 h 18088"/>
                <a:gd name="connsiteX2" fmla="*/ 1830 w 14938"/>
                <a:gd name="connsiteY2" fmla="*/ 14727 h 18088"/>
                <a:gd name="connsiteX3" fmla="*/ 7059 w 14938"/>
                <a:gd name="connsiteY3" fmla="*/ 18088 h 18088"/>
                <a:gd name="connsiteX4" fmla="*/ 9648 w 14938"/>
                <a:gd name="connsiteY4" fmla="*/ 17779 h 18088"/>
                <a:gd name="connsiteX5" fmla="*/ 10746 w 14938"/>
                <a:gd name="connsiteY5" fmla="*/ 17676 h 18088"/>
                <a:gd name="connsiteX6" fmla="*/ 11877 w 14938"/>
                <a:gd name="connsiteY6" fmla="*/ 17694 h 18088"/>
                <a:gd name="connsiteX7" fmla="*/ 11877 w 14938"/>
                <a:gd name="connsiteY7" fmla="*/ 17694 h 18088"/>
                <a:gd name="connsiteX8" fmla="*/ 13454 w 14938"/>
                <a:gd name="connsiteY8" fmla="*/ 15156 h 18088"/>
                <a:gd name="connsiteX9" fmla="*/ 12855 w 14938"/>
                <a:gd name="connsiteY9" fmla="*/ 8110 h 18088"/>
                <a:gd name="connsiteX10" fmla="*/ 13180 w 14938"/>
                <a:gd name="connsiteY10" fmla="*/ 5709 h 18088"/>
                <a:gd name="connsiteX11" fmla="*/ 12837 w 14938"/>
                <a:gd name="connsiteY11" fmla="*/ 2709 h 18088"/>
                <a:gd name="connsiteX12" fmla="*/ 7265 w 14938"/>
                <a:gd name="connsiteY12" fmla="*/ 257 h 18088"/>
                <a:gd name="connsiteX13" fmla="*/ 5602 w 14938"/>
                <a:gd name="connsiteY13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38" h="18088">
                  <a:moveTo>
                    <a:pt x="5602" y="0"/>
                  </a:moveTo>
                  <a:cubicBezTo>
                    <a:pt x="3613" y="0"/>
                    <a:pt x="2190" y="1252"/>
                    <a:pt x="1213" y="3172"/>
                  </a:cubicBezTo>
                  <a:cubicBezTo>
                    <a:pt x="-776" y="7081"/>
                    <a:pt x="-142" y="10904"/>
                    <a:pt x="1830" y="14727"/>
                  </a:cubicBezTo>
                  <a:cubicBezTo>
                    <a:pt x="3150" y="17265"/>
                    <a:pt x="4950" y="18088"/>
                    <a:pt x="7059" y="18088"/>
                  </a:cubicBezTo>
                  <a:cubicBezTo>
                    <a:pt x="7882" y="18088"/>
                    <a:pt x="8739" y="17968"/>
                    <a:pt x="9648" y="17779"/>
                  </a:cubicBezTo>
                  <a:cubicBezTo>
                    <a:pt x="10008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lnTo>
                    <a:pt x="11877" y="17694"/>
                  </a:lnTo>
                  <a:cubicBezTo>
                    <a:pt x="12409" y="16853"/>
                    <a:pt x="12923" y="15996"/>
                    <a:pt x="13454" y="15156"/>
                  </a:cubicBezTo>
                  <a:cubicBezTo>
                    <a:pt x="15015" y="12653"/>
                    <a:pt x="16043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65" y="86"/>
                    <a:pt x="6117" y="0"/>
                    <a:pt x="56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52B3FF31-3405-C5FA-F28D-781B4CE43264}"/>
                </a:ext>
              </a:extLst>
            </p:cNvPr>
            <p:cNvSpPr/>
            <p:nvPr/>
          </p:nvSpPr>
          <p:spPr>
            <a:xfrm>
              <a:off x="5176117" y="3082876"/>
              <a:ext cx="4354" cy="5212"/>
            </a:xfrm>
            <a:custGeom>
              <a:avLst/>
              <a:gdLst>
                <a:gd name="connsiteX0" fmla="*/ 1976 w 4354"/>
                <a:gd name="connsiteY0" fmla="*/ 0 h 5212"/>
                <a:gd name="connsiteX1" fmla="*/ 124 w 4354"/>
                <a:gd name="connsiteY1" fmla="*/ 1337 h 5212"/>
                <a:gd name="connsiteX2" fmla="*/ 2233 w 4354"/>
                <a:gd name="connsiteY2" fmla="*/ 5109 h 5212"/>
                <a:gd name="connsiteX3" fmla="*/ 2799 w 4354"/>
                <a:gd name="connsiteY3" fmla="*/ 5212 h 5212"/>
                <a:gd name="connsiteX4" fmla="*/ 4119 w 4354"/>
                <a:gd name="connsiteY4" fmla="*/ 4166 h 5212"/>
                <a:gd name="connsiteX5" fmla="*/ 2576 w 4354"/>
                <a:gd name="connsiteY5" fmla="*/ 103 h 5212"/>
                <a:gd name="connsiteX6" fmla="*/ 1976 w 4354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4" h="5212">
                  <a:moveTo>
                    <a:pt x="1976" y="0"/>
                  </a:moveTo>
                  <a:cubicBezTo>
                    <a:pt x="1239" y="0"/>
                    <a:pt x="587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9" y="5212"/>
                  </a:cubicBezTo>
                  <a:cubicBezTo>
                    <a:pt x="3365" y="5212"/>
                    <a:pt x="3896" y="4886"/>
                    <a:pt x="4119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53" y="34"/>
                    <a:pt x="2164" y="0"/>
                    <a:pt x="197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80578C00-D09F-212D-0BCD-A179AA12C024}"/>
                </a:ext>
              </a:extLst>
            </p:cNvPr>
            <p:cNvSpPr/>
            <p:nvPr/>
          </p:nvSpPr>
          <p:spPr>
            <a:xfrm>
              <a:off x="4954673" y="3079824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1" y="2023"/>
                    <a:pt x="3089" y="3429"/>
                    <a:pt x="2060" y="4406"/>
                  </a:cubicBezTo>
                  <a:cubicBezTo>
                    <a:pt x="825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8" y="11247"/>
                    <a:pt x="5832" y="11264"/>
                    <a:pt x="6312" y="11264"/>
                  </a:cubicBezTo>
                  <a:cubicBezTo>
                    <a:pt x="10770" y="11264"/>
                    <a:pt x="11335" y="10064"/>
                    <a:pt x="10735" y="4475"/>
                  </a:cubicBezTo>
                  <a:cubicBezTo>
                    <a:pt x="10649" y="3635"/>
                    <a:pt x="10735" y="2726"/>
                    <a:pt x="10444" y="1989"/>
                  </a:cubicBezTo>
                  <a:cubicBezTo>
                    <a:pt x="10153" y="1252"/>
                    <a:pt x="9466" y="703"/>
                    <a:pt x="9175" y="326"/>
                  </a:cubicBezTo>
                  <a:cubicBezTo>
                    <a:pt x="8644" y="86"/>
                    <a:pt x="8163" y="0"/>
                    <a:pt x="77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D6F71C46-0B30-771F-898D-0D5697593637}"/>
                </a:ext>
              </a:extLst>
            </p:cNvPr>
            <p:cNvSpPr/>
            <p:nvPr/>
          </p:nvSpPr>
          <p:spPr>
            <a:xfrm>
              <a:off x="5188358" y="30524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1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8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1" y="3652"/>
                  </a:cubicBezTo>
                  <a:cubicBezTo>
                    <a:pt x="4634" y="1955"/>
                    <a:pt x="3639" y="977"/>
                    <a:pt x="2405" y="103"/>
                  </a:cubicBezTo>
                  <a:cubicBezTo>
                    <a:pt x="2148" y="34"/>
                    <a:pt x="1891" y="0"/>
                    <a:pt x="165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E56FBD77-9978-A353-81E2-A7C6F488C2A1}"/>
                </a:ext>
              </a:extLst>
            </p:cNvPr>
            <p:cNvSpPr/>
            <p:nvPr/>
          </p:nvSpPr>
          <p:spPr>
            <a:xfrm>
              <a:off x="5162525" y="3122001"/>
              <a:ext cx="257" cy="205"/>
            </a:xfrm>
            <a:custGeom>
              <a:avLst/>
              <a:gdLst>
                <a:gd name="connsiteX0" fmla="*/ 86 w 257"/>
                <a:gd name="connsiteY0" fmla="*/ 0 h 205"/>
                <a:gd name="connsiteX1" fmla="*/ 86 w 257"/>
                <a:gd name="connsiteY1" fmla="*/ 0 h 205"/>
                <a:gd name="connsiteX2" fmla="*/ 86 w 257"/>
                <a:gd name="connsiteY2" fmla="*/ 0 h 205"/>
                <a:gd name="connsiteX3" fmla="*/ 0 w 257"/>
                <a:gd name="connsiteY3" fmla="*/ 120 h 205"/>
                <a:gd name="connsiteX4" fmla="*/ 137 w 257"/>
                <a:gd name="connsiteY4" fmla="*/ 206 h 205"/>
                <a:gd name="connsiteX5" fmla="*/ 257 w 257"/>
                <a:gd name="connsiteY5" fmla="*/ 17 h 205"/>
                <a:gd name="connsiteX6" fmla="*/ 86 w 257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" h="205">
                  <a:moveTo>
                    <a:pt x="86" y="0"/>
                  </a:moveTo>
                  <a:lnTo>
                    <a:pt x="86" y="0"/>
                  </a:lnTo>
                  <a:lnTo>
                    <a:pt x="86" y="0"/>
                  </a:lnTo>
                  <a:lnTo>
                    <a:pt x="0" y="120"/>
                  </a:lnTo>
                  <a:lnTo>
                    <a:pt x="137" y="206"/>
                  </a:lnTo>
                  <a:lnTo>
                    <a:pt x="257" y="17"/>
                  </a:lnTo>
                  <a:lnTo>
                    <a:pt x="86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3" name="任意多边形: 形状 262">
              <a:extLst>
                <a:ext uri="{FF2B5EF4-FFF2-40B4-BE49-F238E27FC236}">
                  <a16:creationId xmlns:a16="http://schemas.microsoft.com/office/drawing/2014/main" id="{E5B7A7F8-A5A0-825A-E5EC-4D36CB6E0F09}"/>
                </a:ext>
              </a:extLst>
            </p:cNvPr>
            <p:cNvSpPr/>
            <p:nvPr/>
          </p:nvSpPr>
          <p:spPr>
            <a:xfrm>
              <a:off x="5127654" y="2948082"/>
              <a:ext cx="13366" cy="12858"/>
            </a:xfrm>
            <a:custGeom>
              <a:avLst/>
              <a:gdLst>
                <a:gd name="connsiteX0" fmla="*/ 6736 w 13366"/>
                <a:gd name="connsiteY0" fmla="*/ 0 h 12858"/>
                <a:gd name="connsiteX1" fmla="*/ 461 w 13366"/>
                <a:gd name="connsiteY1" fmla="*/ 6172 h 12858"/>
                <a:gd name="connsiteX2" fmla="*/ 1576 w 13366"/>
                <a:gd name="connsiteY2" fmla="*/ 11847 h 12858"/>
                <a:gd name="connsiteX3" fmla="*/ 4336 w 13366"/>
                <a:gd name="connsiteY3" fmla="*/ 12859 h 12858"/>
                <a:gd name="connsiteX4" fmla="*/ 9119 w 13366"/>
                <a:gd name="connsiteY4" fmla="*/ 11521 h 12858"/>
                <a:gd name="connsiteX5" fmla="*/ 13354 w 13366"/>
                <a:gd name="connsiteY5" fmla="*/ 7441 h 12858"/>
                <a:gd name="connsiteX6" fmla="*/ 13251 w 13366"/>
                <a:gd name="connsiteY6" fmla="*/ 6189 h 12858"/>
                <a:gd name="connsiteX7" fmla="*/ 6874 w 13366"/>
                <a:gd name="connsiteY7" fmla="*/ 0 h 12858"/>
                <a:gd name="connsiteX8" fmla="*/ 6736 w 13366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6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6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8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4" y="0"/>
                  </a:cubicBezTo>
                  <a:cubicBezTo>
                    <a:pt x="6839" y="0"/>
                    <a:pt x="6788" y="0"/>
                    <a:pt x="67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4" name="任意多边形: 形状 263">
              <a:extLst>
                <a:ext uri="{FF2B5EF4-FFF2-40B4-BE49-F238E27FC236}">
                  <a16:creationId xmlns:a16="http://schemas.microsoft.com/office/drawing/2014/main" id="{8B85D2B2-050D-C41A-5C3E-A1ECCC8644E6}"/>
                </a:ext>
              </a:extLst>
            </p:cNvPr>
            <p:cNvSpPr/>
            <p:nvPr/>
          </p:nvSpPr>
          <p:spPr>
            <a:xfrm>
              <a:off x="5101134" y="3154114"/>
              <a:ext cx="14044" cy="17710"/>
            </a:xfrm>
            <a:custGeom>
              <a:avLst/>
              <a:gdLst>
                <a:gd name="connsiteX0" fmla="*/ 6064 w 14044"/>
                <a:gd name="connsiteY0" fmla="*/ 0 h 17710"/>
                <a:gd name="connsiteX1" fmla="*/ 5447 w 14044"/>
                <a:gd name="connsiteY1" fmla="*/ 17 h 17710"/>
                <a:gd name="connsiteX2" fmla="*/ 869 w 14044"/>
                <a:gd name="connsiteY2" fmla="*/ 4149 h 17710"/>
                <a:gd name="connsiteX3" fmla="*/ 920 w 14044"/>
                <a:gd name="connsiteY3" fmla="*/ 13716 h 17710"/>
                <a:gd name="connsiteX4" fmla="*/ 5996 w 14044"/>
                <a:gd name="connsiteY4" fmla="*/ 17694 h 17710"/>
                <a:gd name="connsiteX5" fmla="*/ 6218 w 14044"/>
                <a:gd name="connsiteY5" fmla="*/ 17711 h 17710"/>
                <a:gd name="connsiteX6" fmla="*/ 13025 w 14044"/>
                <a:gd name="connsiteY6" fmla="*/ 13750 h 17710"/>
                <a:gd name="connsiteX7" fmla="*/ 14019 w 14044"/>
                <a:gd name="connsiteY7" fmla="*/ 5366 h 17710"/>
                <a:gd name="connsiteX8" fmla="*/ 13402 w 14044"/>
                <a:gd name="connsiteY8" fmla="*/ 3618 h 17710"/>
                <a:gd name="connsiteX9" fmla="*/ 6064 w 14044"/>
                <a:gd name="connsiteY9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44" h="17710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5" y="11007"/>
                    <a:pt x="920" y="13716"/>
                  </a:cubicBezTo>
                  <a:cubicBezTo>
                    <a:pt x="1915" y="16013"/>
                    <a:pt x="3561" y="17471"/>
                    <a:pt x="5996" y="17694"/>
                  </a:cubicBezTo>
                  <a:cubicBezTo>
                    <a:pt x="6064" y="17694"/>
                    <a:pt x="6150" y="17711"/>
                    <a:pt x="6218" y="17711"/>
                  </a:cubicBezTo>
                  <a:cubicBezTo>
                    <a:pt x="8584" y="17711"/>
                    <a:pt x="13539" y="14847"/>
                    <a:pt x="13025" y="13750"/>
                  </a:cubicBezTo>
                  <a:cubicBezTo>
                    <a:pt x="11482" y="10424"/>
                    <a:pt x="13214" y="8075"/>
                    <a:pt x="14019" y="5366"/>
                  </a:cubicBezTo>
                  <a:cubicBezTo>
                    <a:pt x="14156" y="4886"/>
                    <a:pt x="13711" y="4149"/>
                    <a:pt x="13402" y="3618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5" name="任意多边形: 形状 264">
              <a:extLst>
                <a:ext uri="{FF2B5EF4-FFF2-40B4-BE49-F238E27FC236}">
                  <a16:creationId xmlns:a16="http://schemas.microsoft.com/office/drawing/2014/main" id="{2A922758-6EC0-6F4F-88B1-D5831320D8E9}"/>
                </a:ext>
              </a:extLst>
            </p:cNvPr>
            <p:cNvSpPr/>
            <p:nvPr/>
          </p:nvSpPr>
          <p:spPr>
            <a:xfrm>
              <a:off x="4542252" y="3844234"/>
              <a:ext cx="13272" cy="12052"/>
            </a:xfrm>
            <a:custGeom>
              <a:avLst/>
              <a:gdLst>
                <a:gd name="connsiteX0" fmla="*/ 7939 w 13272"/>
                <a:gd name="connsiteY0" fmla="*/ 0 h 12052"/>
                <a:gd name="connsiteX1" fmla="*/ 1 w 13272"/>
                <a:gd name="connsiteY1" fmla="*/ 6481 h 12052"/>
                <a:gd name="connsiteX2" fmla="*/ 8505 w 13272"/>
                <a:gd name="connsiteY2" fmla="*/ 12053 h 12052"/>
                <a:gd name="connsiteX3" fmla="*/ 8677 w 13272"/>
                <a:gd name="connsiteY3" fmla="*/ 12053 h 12052"/>
                <a:gd name="connsiteX4" fmla="*/ 13271 w 13272"/>
                <a:gd name="connsiteY4" fmla="*/ 6052 h 12052"/>
                <a:gd name="connsiteX5" fmla="*/ 7974 w 13272"/>
                <a:gd name="connsiteY5" fmla="*/ 0 h 12052"/>
                <a:gd name="connsiteX6" fmla="*/ 7939 w 13272"/>
                <a:gd name="connsiteY6" fmla="*/ 0 h 12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72" h="12052">
                  <a:moveTo>
                    <a:pt x="7939" y="0"/>
                  </a:moveTo>
                  <a:cubicBezTo>
                    <a:pt x="4065" y="0"/>
                    <a:pt x="121" y="3206"/>
                    <a:pt x="1" y="6481"/>
                  </a:cubicBezTo>
                  <a:cubicBezTo>
                    <a:pt x="-84" y="8727"/>
                    <a:pt x="5042" y="12053"/>
                    <a:pt x="8505" y="12053"/>
                  </a:cubicBezTo>
                  <a:cubicBezTo>
                    <a:pt x="8556" y="12053"/>
                    <a:pt x="8625" y="12053"/>
                    <a:pt x="8677" y="12053"/>
                  </a:cubicBezTo>
                  <a:cubicBezTo>
                    <a:pt x="11763" y="11950"/>
                    <a:pt x="13323" y="9927"/>
                    <a:pt x="13271" y="6052"/>
                  </a:cubicBezTo>
                  <a:cubicBezTo>
                    <a:pt x="13220" y="1886"/>
                    <a:pt x="11591" y="34"/>
                    <a:pt x="7974" y="0"/>
                  </a:cubicBezTo>
                  <a:cubicBezTo>
                    <a:pt x="7974" y="0"/>
                    <a:pt x="7957" y="0"/>
                    <a:pt x="79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6" name="任意多边形: 形状 265">
              <a:extLst>
                <a:ext uri="{FF2B5EF4-FFF2-40B4-BE49-F238E27FC236}">
                  <a16:creationId xmlns:a16="http://schemas.microsoft.com/office/drawing/2014/main" id="{1C6EEED3-6D6C-0CAF-8ED4-6897A4BBA8D8}"/>
                </a:ext>
              </a:extLst>
            </p:cNvPr>
            <p:cNvSpPr/>
            <p:nvPr/>
          </p:nvSpPr>
          <p:spPr>
            <a:xfrm>
              <a:off x="4544970" y="3938480"/>
              <a:ext cx="4692" cy="5177"/>
            </a:xfrm>
            <a:custGeom>
              <a:avLst/>
              <a:gdLst>
                <a:gd name="connsiteX0" fmla="*/ 2290 w 4692"/>
                <a:gd name="connsiteY0" fmla="*/ 0 h 5177"/>
                <a:gd name="connsiteX1" fmla="*/ 26 w 4692"/>
                <a:gd name="connsiteY1" fmla="*/ 2092 h 5177"/>
                <a:gd name="connsiteX2" fmla="*/ 2667 w 4692"/>
                <a:gd name="connsiteY2" fmla="*/ 5144 h 5177"/>
                <a:gd name="connsiteX3" fmla="*/ 2975 w 4692"/>
                <a:gd name="connsiteY3" fmla="*/ 5178 h 5177"/>
                <a:gd name="connsiteX4" fmla="*/ 4690 w 4692"/>
                <a:gd name="connsiteY4" fmla="*/ 3378 h 5177"/>
                <a:gd name="connsiteX5" fmla="*/ 2512 w 4692"/>
                <a:gd name="connsiteY5" fmla="*/ 0 h 5177"/>
                <a:gd name="connsiteX6" fmla="*/ 2290 w 4692"/>
                <a:gd name="connsiteY6" fmla="*/ 0 h 5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2" h="5177">
                  <a:moveTo>
                    <a:pt x="2290" y="0"/>
                  </a:moveTo>
                  <a:cubicBezTo>
                    <a:pt x="1158" y="0"/>
                    <a:pt x="232" y="909"/>
                    <a:pt x="26" y="2092"/>
                  </a:cubicBezTo>
                  <a:cubicBezTo>
                    <a:pt x="-231" y="4389"/>
                    <a:pt x="1449" y="4801"/>
                    <a:pt x="2667" y="5144"/>
                  </a:cubicBezTo>
                  <a:cubicBezTo>
                    <a:pt x="2753" y="5178"/>
                    <a:pt x="2872" y="5178"/>
                    <a:pt x="2975" y="5178"/>
                  </a:cubicBezTo>
                  <a:cubicBezTo>
                    <a:pt x="3729" y="5178"/>
                    <a:pt x="4758" y="4561"/>
                    <a:pt x="4690" y="3378"/>
                  </a:cubicBezTo>
                  <a:cubicBezTo>
                    <a:pt x="4587" y="1886"/>
                    <a:pt x="4210" y="154"/>
                    <a:pt x="2512" y="0"/>
                  </a:cubicBezTo>
                  <a:cubicBezTo>
                    <a:pt x="2444" y="0"/>
                    <a:pt x="2375" y="0"/>
                    <a:pt x="22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7" name="任意多边形: 形状 266">
              <a:extLst>
                <a:ext uri="{FF2B5EF4-FFF2-40B4-BE49-F238E27FC236}">
                  <a16:creationId xmlns:a16="http://schemas.microsoft.com/office/drawing/2014/main" id="{8B256B5B-D135-7F90-EC0F-B4A36C1F7341}"/>
                </a:ext>
              </a:extLst>
            </p:cNvPr>
            <p:cNvSpPr/>
            <p:nvPr/>
          </p:nvSpPr>
          <p:spPr>
            <a:xfrm>
              <a:off x="4514688" y="3968759"/>
              <a:ext cx="15798" cy="18156"/>
            </a:xfrm>
            <a:custGeom>
              <a:avLst/>
              <a:gdLst>
                <a:gd name="connsiteX0" fmla="*/ 7454 w 15798"/>
                <a:gd name="connsiteY0" fmla="*/ 0 h 18156"/>
                <a:gd name="connsiteX1" fmla="*/ 236 w 15798"/>
                <a:gd name="connsiteY1" fmla="*/ 2966 h 18156"/>
                <a:gd name="connsiteX2" fmla="*/ 1093 w 15798"/>
                <a:gd name="connsiteY2" fmla="*/ 10304 h 18156"/>
                <a:gd name="connsiteX3" fmla="*/ 1728 w 15798"/>
                <a:gd name="connsiteY3" fmla="*/ 9207 h 18156"/>
                <a:gd name="connsiteX4" fmla="*/ 2585 w 15798"/>
                <a:gd name="connsiteY4" fmla="*/ 8418 h 18156"/>
                <a:gd name="connsiteX5" fmla="*/ 3511 w 15798"/>
                <a:gd name="connsiteY5" fmla="*/ 9275 h 18156"/>
                <a:gd name="connsiteX6" fmla="*/ 3956 w 15798"/>
                <a:gd name="connsiteY6" fmla="*/ 11693 h 18156"/>
                <a:gd name="connsiteX7" fmla="*/ 5225 w 15798"/>
                <a:gd name="connsiteY7" fmla="*/ 17111 h 18156"/>
                <a:gd name="connsiteX8" fmla="*/ 8894 w 15798"/>
                <a:gd name="connsiteY8" fmla="*/ 18156 h 18156"/>
                <a:gd name="connsiteX9" fmla="*/ 14552 w 15798"/>
                <a:gd name="connsiteY9" fmla="*/ 15482 h 18156"/>
                <a:gd name="connsiteX10" fmla="*/ 11877 w 15798"/>
                <a:gd name="connsiteY10" fmla="*/ 1372 h 18156"/>
                <a:gd name="connsiteX11" fmla="*/ 7454 w 15798"/>
                <a:gd name="connsiteY11" fmla="*/ 0 h 1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98" h="18156">
                  <a:moveTo>
                    <a:pt x="7454" y="0"/>
                  </a:moveTo>
                  <a:cubicBezTo>
                    <a:pt x="4797" y="0"/>
                    <a:pt x="1864" y="1063"/>
                    <a:pt x="236" y="2966"/>
                  </a:cubicBezTo>
                  <a:cubicBezTo>
                    <a:pt x="-381" y="3686"/>
                    <a:pt x="322" y="9738"/>
                    <a:pt x="1093" y="10304"/>
                  </a:cubicBezTo>
                  <a:cubicBezTo>
                    <a:pt x="1299" y="9944"/>
                    <a:pt x="1539" y="9584"/>
                    <a:pt x="1728" y="9207"/>
                  </a:cubicBezTo>
                  <a:cubicBezTo>
                    <a:pt x="2002" y="8641"/>
                    <a:pt x="2310" y="8418"/>
                    <a:pt x="2585" y="8418"/>
                  </a:cubicBezTo>
                  <a:cubicBezTo>
                    <a:pt x="2945" y="8418"/>
                    <a:pt x="3288" y="8795"/>
                    <a:pt x="3511" y="9275"/>
                  </a:cubicBezTo>
                  <a:cubicBezTo>
                    <a:pt x="3871" y="10030"/>
                    <a:pt x="3836" y="10990"/>
                    <a:pt x="3956" y="11693"/>
                  </a:cubicBezTo>
                  <a:cubicBezTo>
                    <a:pt x="2876" y="14059"/>
                    <a:pt x="3236" y="15790"/>
                    <a:pt x="5225" y="17111"/>
                  </a:cubicBezTo>
                  <a:cubicBezTo>
                    <a:pt x="6288" y="17813"/>
                    <a:pt x="7591" y="18156"/>
                    <a:pt x="8894" y="18156"/>
                  </a:cubicBezTo>
                  <a:cubicBezTo>
                    <a:pt x="11072" y="18156"/>
                    <a:pt x="13283" y="17214"/>
                    <a:pt x="14552" y="15482"/>
                  </a:cubicBezTo>
                  <a:cubicBezTo>
                    <a:pt x="17038" y="12053"/>
                    <a:pt x="15632" y="4646"/>
                    <a:pt x="11877" y="1372"/>
                  </a:cubicBezTo>
                  <a:cubicBezTo>
                    <a:pt x="10763" y="446"/>
                    <a:pt x="9168" y="0"/>
                    <a:pt x="74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8" name="任意多边形: 形状 267">
              <a:extLst>
                <a:ext uri="{FF2B5EF4-FFF2-40B4-BE49-F238E27FC236}">
                  <a16:creationId xmlns:a16="http://schemas.microsoft.com/office/drawing/2014/main" id="{15C433FC-547E-FAE9-94D4-821E47B75AFC}"/>
                </a:ext>
              </a:extLst>
            </p:cNvPr>
            <p:cNvSpPr/>
            <p:nvPr/>
          </p:nvSpPr>
          <p:spPr>
            <a:xfrm>
              <a:off x="5128412" y="3143038"/>
              <a:ext cx="6792" cy="6583"/>
            </a:xfrm>
            <a:custGeom>
              <a:avLst/>
              <a:gdLst>
                <a:gd name="connsiteX0" fmla="*/ 2411 w 6792"/>
                <a:gd name="connsiteY0" fmla="*/ 0 h 6583"/>
                <a:gd name="connsiteX1" fmla="*/ 217 w 6792"/>
                <a:gd name="connsiteY1" fmla="*/ 1577 h 6583"/>
                <a:gd name="connsiteX2" fmla="*/ 2754 w 6792"/>
                <a:gd name="connsiteY2" fmla="*/ 6481 h 6583"/>
                <a:gd name="connsiteX3" fmla="*/ 3578 w 6792"/>
                <a:gd name="connsiteY3" fmla="*/ 6584 h 6583"/>
                <a:gd name="connsiteX4" fmla="*/ 6749 w 6792"/>
                <a:gd name="connsiteY4" fmla="*/ 4629 h 6583"/>
                <a:gd name="connsiteX5" fmla="*/ 3132 w 6792"/>
                <a:gd name="connsiteY5" fmla="*/ 86 h 6583"/>
                <a:gd name="connsiteX6" fmla="*/ 2411 w 6792"/>
                <a:gd name="connsiteY6" fmla="*/ 0 h 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92" h="6583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6" y="6052"/>
                    <a:pt x="2754" y="6481"/>
                  </a:cubicBezTo>
                  <a:cubicBezTo>
                    <a:pt x="3046" y="6550"/>
                    <a:pt x="3320" y="6584"/>
                    <a:pt x="3578" y="6584"/>
                  </a:cubicBezTo>
                  <a:cubicBezTo>
                    <a:pt x="4932" y="6584"/>
                    <a:pt x="5943" y="5778"/>
                    <a:pt x="6749" y="4629"/>
                  </a:cubicBezTo>
                  <a:cubicBezTo>
                    <a:pt x="7126" y="3189"/>
                    <a:pt x="5000" y="514"/>
                    <a:pt x="3132" y="86"/>
                  </a:cubicBezTo>
                  <a:cubicBezTo>
                    <a:pt x="2891" y="34"/>
                    <a:pt x="2652" y="0"/>
                    <a:pt x="241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9" name="任意多边形: 形状 268">
              <a:extLst>
                <a:ext uri="{FF2B5EF4-FFF2-40B4-BE49-F238E27FC236}">
                  <a16:creationId xmlns:a16="http://schemas.microsoft.com/office/drawing/2014/main" id="{273C27C5-6AAD-BDE0-A1FE-67C26F50122D}"/>
                </a:ext>
              </a:extLst>
            </p:cNvPr>
            <p:cNvSpPr/>
            <p:nvPr/>
          </p:nvSpPr>
          <p:spPr>
            <a:xfrm>
              <a:off x="4505957" y="3926462"/>
              <a:ext cx="4635" cy="6069"/>
            </a:xfrm>
            <a:custGeom>
              <a:avLst/>
              <a:gdLst>
                <a:gd name="connsiteX0" fmla="*/ 1697 w 4635"/>
                <a:gd name="connsiteY0" fmla="*/ 0 h 6069"/>
                <a:gd name="connsiteX1" fmla="*/ 0 w 4635"/>
                <a:gd name="connsiteY1" fmla="*/ 2761 h 6069"/>
                <a:gd name="connsiteX2" fmla="*/ 2074 w 4635"/>
                <a:gd name="connsiteY2" fmla="*/ 6069 h 6069"/>
                <a:gd name="connsiteX3" fmla="*/ 2263 w 4635"/>
                <a:gd name="connsiteY3" fmla="*/ 6069 h 6069"/>
                <a:gd name="connsiteX4" fmla="*/ 4629 w 4635"/>
                <a:gd name="connsiteY4" fmla="*/ 3772 h 6069"/>
                <a:gd name="connsiteX5" fmla="*/ 2023 w 4635"/>
                <a:gd name="connsiteY5" fmla="*/ 17 h 6069"/>
                <a:gd name="connsiteX6" fmla="*/ 1697 w 4635"/>
                <a:gd name="connsiteY6" fmla="*/ 0 h 6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5" h="6069">
                  <a:moveTo>
                    <a:pt x="1697" y="0"/>
                  </a:moveTo>
                  <a:cubicBezTo>
                    <a:pt x="257" y="0"/>
                    <a:pt x="120" y="1423"/>
                    <a:pt x="0" y="2761"/>
                  </a:cubicBezTo>
                  <a:cubicBezTo>
                    <a:pt x="137" y="4184"/>
                    <a:pt x="-86" y="5933"/>
                    <a:pt x="2074" y="6069"/>
                  </a:cubicBezTo>
                  <a:cubicBezTo>
                    <a:pt x="2143" y="6069"/>
                    <a:pt x="2195" y="6069"/>
                    <a:pt x="2263" y="6069"/>
                  </a:cubicBezTo>
                  <a:cubicBezTo>
                    <a:pt x="3669" y="6069"/>
                    <a:pt x="4560" y="5109"/>
                    <a:pt x="4629" y="3772"/>
                  </a:cubicBezTo>
                  <a:cubicBezTo>
                    <a:pt x="4715" y="1972"/>
                    <a:pt x="3995" y="275"/>
                    <a:pt x="2023" y="17"/>
                  </a:cubicBezTo>
                  <a:cubicBezTo>
                    <a:pt x="1920" y="0"/>
                    <a:pt x="1800" y="0"/>
                    <a:pt x="1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0" name="任意多边形: 形状 269">
              <a:extLst>
                <a:ext uri="{FF2B5EF4-FFF2-40B4-BE49-F238E27FC236}">
                  <a16:creationId xmlns:a16="http://schemas.microsoft.com/office/drawing/2014/main" id="{A98650D2-4FB9-3ED1-03A4-D9F50804FFB5}"/>
                </a:ext>
              </a:extLst>
            </p:cNvPr>
            <p:cNvSpPr/>
            <p:nvPr/>
          </p:nvSpPr>
          <p:spPr>
            <a:xfrm>
              <a:off x="4509717" y="3891760"/>
              <a:ext cx="13838" cy="12464"/>
            </a:xfrm>
            <a:custGeom>
              <a:avLst/>
              <a:gdLst>
                <a:gd name="connsiteX0" fmla="*/ 8327 w 13838"/>
                <a:gd name="connsiteY0" fmla="*/ 0 h 12464"/>
                <a:gd name="connsiteX1" fmla="*/ 3801 w 13838"/>
                <a:gd name="connsiteY1" fmla="*/ 1595 h 12464"/>
                <a:gd name="connsiteX2" fmla="*/ 46 w 13838"/>
                <a:gd name="connsiteY2" fmla="*/ 7372 h 12464"/>
                <a:gd name="connsiteX3" fmla="*/ 5841 w 13838"/>
                <a:gd name="connsiteY3" fmla="*/ 11899 h 12464"/>
                <a:gd name="connsiteX4" fmla="*/ 8910 w 13838"/>
                <a:gd name="connsiteY4" fmla="*/ 12464 h 12464"/>
                <a:gd name="connsiteX5" fmla="*/ 13608 w 13838"/>
                <a:gd name="connsiteY5" fmla="*/ 8813 h 12464"/>
                <a:gd name="connsiteX6" fmla="*/ 11670 w 13838"/>
                <a:gd name="connsiteY6" fmla="*/ 892 h 12464"/>
                <a:gd name="connsiteX7" fmla="*/ 8327 w 13838"/>
                <a:gd name="connsiteY7" fmla="*/ 0 h 1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12464">
                  <a:moveTo>
                    <a:pt x="8327" y="0"/>
                  </a:moveTo>
                  <a:cubicBezTo>
                    <a:pt x="6767" y="0"/>
                    <a:pt x="5241" y="566"/>
                    <a:pt x="3801" y="1595"/>
                  </a:cubicBezTo>
                  <a:cubicBezTo>
                    <a:pt x="1864" y="2966"/>
                    <a:pt x="-348" y="4527"/>
                    <a:pt x="46" y="7372"/>
                  </a:cubicBezTo>
                  <a:cubicBezTo>
                    <a:pt x="509" y="10613"/>
                    <a:pt x="3784" y="10562"/>
                    <a:pt x="5841" y="11899"/>
                  </a:cubicBezTo>
                  <a:cubicBezTo>
                    <a:pt x="6681" y="12447"/>
                    <a:pt x="7899" y="12310"/>
                    <a:pt x="8910" y="12464"/>
                  </a:cubicBezTo>
                  <a:cubicBezTo>
                    <a:pt x="11242" y="12259"/>
                    <a:pt x="13076" y="11590"/>
                    <a:pt x="13608" y="8813"/>
                  </a:cubicBezTo>
                  <a:cubicBezTo>
                    <a:pt x="14242" y="5435"/>
                    <a:pt x="13557" y="1920"/>
                    <a:pt x="11670" y="892"/>
                  </a:cubicBezTo>
                  <a:cubicBezTo>
                    <a:pt x="10556" y="292"/>
                    <a:pt x="9424" y="0"/>
                    <a:pt x="83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1" name="任意多边形: 形状 270">
              <a:extLst>
                <a:ext uri="{FF2B5EF4-FFF2-40B4-BE49-F238E27FC236}">
                  <a16:creationId xmlns:a16="http://schemas.microsoft.com/office/drawing/2014/main" id="{3829E839-B8FA-2A21-DF9A-8F7CD4D29DDD}"/>
                </a:ext>
              </a:extLst>
            </p:cNvPr>
            <p:cNvSpPr/>
            <p:nvPr/>
          </p:nvSpPr>
          <p:spPr>
            <a:xfrm>
              <a:off x="4543812" y="3950379"/>
              <a:ext cx="5462" cy="6686"/>
            </a:xfrm>
            <a:custGeom>
              <a:avLst/>
              <a:gdLst>
                <a:gd name="connsiteX0" fmla="*/ 2504 w 5462"/>
                <a:gd name="connsiteY0" fmla="*/ 0 h 6686"/>
                <a:gd name="connsiteX1" fmla="*/ 1955 w 5462"/>
                <a:gd name="connsiteY1" fmla="*/ 51 h 6686"/>
                <a:gd name="connsiteX2" fmla="*/ 70 w 5462"/>
                <a:gd name="connsiteY2" fmla="*/ 1869 h 6686"/>
                <a:gd name="connsiteX3" fmla="*/ 3155 w 5462"/>
                <a:gd name="connsiteY3" fmla="*/ 6464 h 6686"/>
                <a:gd name="connsiteX4" fmla="*/ 3721 w 5462"/>
                <a:gd name="connsiteY4" fmla="*/ 6686 h 6686"/>
                <a:gd name="connsiteX5" fmla="*/ 4682 w 5462"/>
                <a:gd name="connsiteY5" fmla="*/ 6018 h 6686"/>
                <a:gd name="connsiteX6" fmla="*/ 4853 w 5462"/>
                <a:gd name="connsiteY6" fmla="*/ 1886 h 6686"/>
                <a:gd name="connsiteX7" fmla="*/ 2504 w 5462"/>
                <a:gd name="connsiteY7" fmla="*/ 0 h 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2" h="6686">
                  <a:moveTo>
                    <a:pt x="2504" y="0"/>
                  </a:moveTo>
                  <a:cubicBezTo>
                    <a:pt x="2333" y="0"/>
                    <a:pt x="2161" y="17"/>
                    <a:pt x="1955" y="51"/>
                  </a:cubicBezTo>
                  <a:cubicBezTo>
                    <a:pt x="1304" y="617"/>
                    <a:pt x="-359" y="326"/>
                    <a:pt x="70" y="1869"/>
                  </a:cubicBezTo>
                  <a:cubicBezTo>
                    <a:pt x="584" y="3703"/>
                    <a:pt x="1613" y="5298"/>
                    <a:pt x="3155" y="6464"/>
                  </a:cubicBezTo>
                  <a:cubicBezTo>
                    <a:pt x="3361" y="6618"/>
                    <a:pt x="3550" y="6686"/>
                    <a:pt x="3721" y="6686"/>
                  </a:cubicBezTo>
                  <a:cubicBezTo>
                    <a:pt x="4116" y="6686"/>
                    <a:pt x="4407" y="6326"/>
                    <a:pt x="4682" y="6018"/>
                  </a:cubicBezTo>
                  <a:cubicBezTo>
                    <a:pt x="5847" y="4715"/>
                    <a:pt x="5539" y="3240"/>
                    <a:pt x="4853" y="1886"/>
                  </a:cubicBezTo>
                  <a:cubicBezTo>
                    <a:pt x="4373" y="908"/>
                    <a:pt x="3704" y="0"/>
                    <a:pt x="2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2" name="任意多边形: 形状 271">
              <a:extLst>
                <a:ext uri="{FF2B5EF4-FFF2-40B4-BE49-F238E27FC236}">
                  <a16:creationId xmlns:a16="http://schemas.microsoft.com/office/drawing/2014/main" id="{39761511-7A84-8FD0-2576-51A2429EE8E0}"/>
                </a:ext>
              </a:extLst>
            </p:cNvPr>
            <p:cNvSpPr/>
            <p:nvPr/>
          </p:nvSpPr>
          <p:spPr>
            <a:xfrm>
              <a:off x="5127349" y="3036413"/>
              <a:ext cx="4574" cy="4148"/>
            </a:xfrm>
            <a:custGeom>
              <a:avLst/>
              <a:gdLst>
                <a:gd name="connsiteX0" fmla="*/ 1880 w 4574"/>
                <a:gd name="connsiteY0" fmla="*/ 0 h 4148"/>
                <a:gd name="connsiteX1" fmla="*/ 97 w 4574"/>
                <a:gd name="connsiteY1" fmla="*/ 1629 h 4148"/>
                <a:gd name="connsiteX2" fmla="*/ 1348 w 4574"/>
                <a:gd name="connsiteY2" fmla="*/ 4012 h 4148"/>
                <a:gd name="connsiteX3" fmla="*/ 2412 w 4574"/>
                <a:gd name="connsiteY3" fmla="*/ 4149 h 4148"/>
                <a:gd name="connsiteX4" fmla="*/ 4538 w 4574"/>
                <a:gd name="connsiteY4" fmla="*/ 2246 h 4148"/>
                <a:gd name="connsiteX5" fmla="*/ 2840 w 4574"/>
                <a:gd name="connsiteY5" fmla="*/ 171 h 4148"/>
                <a:gd name="connsiteX6" fmla="*/ 1880 w 4574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" h="4148">
                  <a:moveTo>
                    <a:pt x="1880" y="0"/>
                  </a:moveTo>
                  <a:cubicBezTo>
                    <a:pt x="1023" y="0"/>
                    <a:pt x="388" y="514"/>
                    <a:pt x="97" y="1629"/>
                  </a:cubicBezTo>
                  <a:cubicBezTo>
                    <a:pt x="-229" y="2812"/>
                    <a:pt x="286" y="3755"/>
                    <a:pt x="1348" y="4012"/>
                  </a:cubicBezTo>
                  <a:cubicBezTo>
                    <a:pt x="1708" y="4098"/>
                    <a:pt x="2069" y="4149"/>
                    <a:pt x="2412" y="4149"/>
                  </a:cubicBezTo>
                  <a:cubicBezTo>
                    <a:pt x="3423" y="4149"/>
                    <a:pt x="4280" y="3669"/>
                    <a:pt x="4538" y="2246"/>
                  </a:cubicBezTo>
                  <a:cubicBezTo>
                    <a:pt x="4777" y="909"/>
                    <a:pt x="3800" y="497"/>
                    <a:pt x="2840" y="171"/>
                  </a:cubicBezTo>
                  <a:cubicBezTo>
                    <a:pt x="2497" y="69"/>
                    <a:pt x="2171" y="0"/>
                    <a:pt x="18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3" name="任意多边形: 形状 272">
              <a:extLst>
                <a:ext uri="{FF2B5EF4-FFF2-40B4-BE49-F238E27FC236}">
                  <a16:creationId xmlns:a16="http://schemas.microsoft.com/office/drawing/2014/main" id="{C1C7988A-8A10-348C-4FE4-119D49A6DEC8}"/>
                </a:ext>
              </a:extLst>
            </p:cNvPr>
            <p:cNvSpPr/>
            <p:nvPr/>
          </p:nvSpPr>
          <p:spPr>
            <a:xfrm>
              <a:off x="4518427" y="3698056"/>
              <a:ext cx="7759" cy="8555"/>
            </a:xfrm>
            <a:custGeom>
              <a:avLst/>
              <a:gdLst>
                <a:gd name="connsiteX0" fmla="*/ 3406 w 7759"/>
                <a:gd name="connsiteY0" fmla="*/ 0 h 8555"/>
                <a:gd name="connsiteX1" fmla="*/ 28 w 7759"/>
                <a:gd name="connsiteY1" fmla="*/ 3172 h 8555"/>
                <a:gd name="connsiteX2" fmla="*/ 3920 w 7759"/>
                <a:gd name="connsiteY2" fmla="*/ 8555 h 8555"/>
                <a:gd name="connsiteX3" fmla="*/ 7692 w 7759"/>
                <a:gd name="connsiteY3" fmla="*/ 4681 h 8555"/>
                <a:gd name="connsiteX4" fmla="*/ 4126 w 7759"/>
                <a:gd name="connsiteY4" fmla="*/ 51 h 8555"/>
                <a:gd name="connsiteX5" fmla="*/ 3406 w 7759"/>
                <a:gd name="connsiteY5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59" h="8555">
                  <a:moveTo>
                    <a:pt x="3406" y="0"/>
                  </a:moveTo>
                  <a:cubicBezTo>
                    <a:pt x="1503" y="0"/>
                    <a:pt x="285" y="1132"/>
                    <a:pt x="28" y="3172"/>
                  </a:cubicBezTo>
                  <a:cubicBezTo>
                    <a:pt x="-263" y="5555"/>
                    <a:pt x="1743" y="8384"/>
                    <a:pt x="3920" y="8555"/>
                  </a:cubicBezTo>
                  <a:cubicBezTo>
                    <a:pt x="6081" y="8315"/>
                    <a:pt x="7246" y="6772"/>
                    <a:pt x="7692" y="4681"/>
                  </a:cubicBezTo>
                  <a:cubicBezTo>
                    <a:pt x="8138" y="2537"/>
                    <a:pt x="6320" y="326"/>
                    <a:pt x="4126" y="51"/>
                  </a:cubicBezTo>
                  <a:cubicBezTo>
                    <a:pt x="3869" y="17"/>
                    <a:pt x="3629" y="0"/>
                    <a:pt x="3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4" name="任意多边形: 形状 273">
              <a:extLst>
                <a:ext uri="{FF2B5EF4-FFF2-40B4-BE49-F238E27FC236}">
                  <a16:creationId xmlns:a16="http://schemas.microsoft.com/office/drawing/2014/main" id="{579245DB-EDC5-8F33-BC33-1122A90DAA4B}"/>
                </a:ext>
              </a:extLst>
            </p:cNvPr>
            <p:cNvSpPr/>
            <p:nvPr/>
          </p:nvSpPr>
          <p:spPr>
            <a:xfrm>
              <a:off x="4548133" y="3817162"/>
              <a:ext cx="41174" cy="54795"/>
            </a:xfrm>
            <a:custGeom>
              <a:avLst/>
              <a:gdLst>
                <a:gd name="connsiteX0" fmla="*/ 7287 w 41174"/>
                <a:gd name="connsiteY0" fmla="*/ 0 h 54795"/>
                <a:gd name="connsiteX1" fmla="*/ 5298 w 41174"/>
                <a:gd name="connsiteY1" fmla="*/ 411 h 54795"/>
                <a:gd name="connsiteX2" fmla="*/ 1 w 41174"/>
                <a:gd name="connsiteY2" fmla="*/ 7544 h 54795"/>
                <a:gd name="connsiteX3" fmla="*/ 395 w 41174"/>
                <a:gd name="connsiteY3" fmla="*/ 8710 h 54795"/>
                <a:gd name="connsiteX4" fmla="*/ 1818 w 41174"/>
                <a:gd name="connsiteY4" fmla="*/ 12945 h 54795"/>
                <a:gd name="connsiteX5" fmla="*/ 2298 w 41174"/>
                <a:gd name="connsiteY5" fmla="*/ 16631 h 54795"/>
                <a:gd name="connsiteX6" fmla="*/ 5950 w 41174"/>
                <a:gd name="connsiteY6" fmla="*/ 23592 h 54795"/>
                <a:gd name="connsiteX7" fmla="*/ 12756 w 41174"/>
                <a:gd name="connsiteY7" fmla="*/ 28187 h 54795"/>
                <a:gd name="connsiteX8" fmla="*/ 13116 w 41174"/>
                <a:gd name="connsiteY8" fmla="*/ 28187 h 54795"/>
                <a:gd name="connsiteX9" fmla="*/ 16923 w 41174"/>
                <a:gd name="connsiteY9" fmla="*/ 26969 h 54795"/>
                <a:gd name="connsiteX10" fmla="*/ 17043 w 41174"/>
                <a:gd name="connsiteY10" fmla="*/ 27089 h 54795"/>
                <a:gd name="connsiteX11" fmla="*/ 19649 w 41174"/>
                <a:gd name="connsiteY11" fmla="*/ 29815 h 54795"/>
                <a:gd name="connsiteX12" fmla="*/ 24072 w 41174"/>
                <a:gd name="connsiteY12" fmla="*/ 34067 h 54795"/>
                <a:gd name="connsiteX13" fmla="*/ 15894 w 41174"/>
                <a:gd name="connsiteY13" fmla="*/ 36811 h 54795"/>
                <a:gd name="connsiteX14" fmla="*/ 15431 w 41174"/>
                <a:gd name="connsiteY14" fmla="*/ 45760 h 54795"/>
                <a:gd name="connsiteX15" fmla="*/ 21020 w 41174"/>
                <a:gd name="connsiteY15" fmla="*/ 47698 h 54795"/>
                <a:gd name="connsiteX16" fmla="*/ 22118 w 41174"/>
                <a:gd name="connsiteY16" fmla="*/ 47629 h 54795"/>
                <a:gd name="connsiteX17" fmla="*/ 22546 w 41174"/>
                <a:gd name="connsiteY17" fmla="*/ 47595 h 54795"/>
                <a:gd name="connsiteX18" fmla="*/ 24706 w 41174"/>
                <a:gd name="connsiteY18" fmla="*/ 48915 h 54795"/>
                <a:gd name="connsiteX19" fmla="*/ 26181 w 41174"/>
                <a:gd name="connsiteY19" fmla="*/ 51504 h 54795"/>
                <a:gd name="connsiteX20" fmla="*/ 26490 w 41174"/>
                <a:gd name="connsiteY20" fmla="*/ 51504 h 54795"/>
                <a:gd name="connsiteX21" fmla="*/ 26678 w 41174"/>
                <a:gd name="connsiteY21" fmla="*/ 51504 h 54795"/>
                <a:gd name="connsiteX22" fmla="*/ 31067 w 41174"/>
                <a:gd name="connsiteY22" fmla="*/ 53664 h 54795"/>
                <a:gd name="connsiteX23" fmla="*/ 33073 w 41174"/>
                <a:gd name="connsiteY23" fmla="*/ 54796 h 54795"/>
                <a:gd name="connsiteX24" fmla="*/ 33914 w 41174"/>
                <a:gd name="connsiteY24" fmla="*/ 54504 h 54795"/>
                <a:gd name="connsiteX25" fmla="*/ 40548 w 41174"/>
                <a:gd name="connsiteY25" fmla="*/ 48384 h 54795"/>
                <a:gd name="connsiteX26" fmla="*/ 39091 w 41174"/>
                <a:gd name="connsiteY26" fmla="*/ 41886 h 54795"/>
                <a:gd name="connsiteX27" fmla="*/ 28170 w 41174"/>
                <a:gd name="connsiteY27" fmla="*/ 34976 h 54795"/>
                <a:gd name="connsiteX28" fmla="*/ 25187 w 41174"/>
                <a:gd name="connsiteY28" fmla="*/ 33930 h 54795"/>
                <a:gd name="connsiteX29" fmla="*/ 28444 w 41174"/>
                <a:gd name="connsiteY29" fmla="*/ 28598 h 54795"/>
                <a:gd name="connsiteX30" fmla="*/ 29953 w 41174"/>
                <a:gd name="connsiteY30" fmla="*/ 23660 h 54795"/>
                <a:gd name="connsiteX31" fmla="*/ 22666 w 41174"/>
                <a:gd name="connsiteY31" fmla="*/ 12464 h 54795"/>
                <a:gd name="connsiteX32" fmla="*/ 22581 w 41174"/>
                <a:gd name="connsiteY32" fmla="*/ 12464 h 54795"/>
                <a:gd name="connsiteX33" fmla="*/ 22375 w 41174"/>
                <a:gd name="connsiteY33" fmla="*/ 12482 h 54795"/>
                <a:gd name="connsiteX34" fmla="*/ 22221 w 41174"/>
                <a:gd name="connsiteY34" fmla="*/ 12430 h 54795"/>
                <a:gd name="connsiteX35" fmla="*/ 13219 w 41174"/>
                <a:gd name="connsiteY35" fmla="*/ 4475 h 54795"/>
                <a:gd name="connsiteX36" fmla="*/ 11642 w 41174"/>
                <a:gd name="connsiteY36" fmla="*/ 2349 h 54795"/>
                <a:gd name="connsiteX37" fmla="*/ 7287 w 41174"/>
                <a:gd name="connsiteY37" fmla="*/ 0 h 5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1174" h="54795">
                  <a:moveTo>
                    <a:pt x="7287" y="0"/>
                  </a:moveTo>
                  <a:cubicBezTo>
                    <a:pt x="6653" y="0"/>
                    <a:pt x="6001" y="137"/>
                    <a:pt x="5298" y="411"/>
                  </a:cubicBezTo>
                  <a:cubicBezTo>
                    <a:pt x="2795" y="1406"/>
                    <a:pt x="-51" y="5264"/>
                    <a:pt x="1" y="7544"/>
                  </a:cubicBezTo>
                  <a:cubicBezTo>
                    <a:pt x="18" y="7956"/>
                    <a:pt x="189" y="8658"/>
                    <a:pt x="395" y="8710"/>
                  </a:cubicBezTo>
                  <a:cubicBezTo>
                    <a:pt x="3172" y="9276"/>
                    <a:pt x="2178" y="11350"/>
                    <a:pt x="1818" y="12945"/>
                  </a:cubicBezTo>
                  <a:cubicBezTo>
                    <a:pt x="1492" y="14333"/>
                    <a:pt x="1063" y="15654"/>
                    <a:pt x="2298" y="16631"/>
                  </a:cubicBezTo>
                  <a:cubicBezTo>
                    <a:pt x="4527" y="18414"/>
                    <a:pt x="4990" y="21106"/>
                    <a:pt x="5950" y="23592"/>
                  </a:cubicBezTo>
                  <a:cubicBezTo>
                    <a:pt x="7081" y="26524"/>
                    <a:pt x="9773" y="28187"/>
                    <a:pt x="12756" y="28187"/>
                  </a:cubicBezTo>
                  <a:cubicBezTo>
                    <a:pt x="12877" y="28187"/>
                    <a:pt x="12996" y="28187"/>
                    <a:pt x="13116" y="28187"/>
                  </a:cubicBezTo>
                  <a:cubicBezTo>
                    <a:pt x="14488" y="28118"/>
                    <a:pt x="15774" y="27689"/>
                    <a:pt x="16923" y="26969"/>
                  </a:cubicBezTo>
                  <a:lnTo>
                    <a:pt x="17043" y="27089"/>
                  </a:lnTo>
                  <a:cubicBezTo>
                    <a:pt x="17883" y="28032"/>
                    <a:pt x="18912" y="28804"/>
                    <a:pt x="19649" y="29815"/>
                  </a:cubicBezTo>
                  <a:cubicBezTo>
                    <a:pt x="21569" y="32387"/>
                    <a:pt x="22923" y="33810"/>
                    <a:pt x="24072" y="34067"/>
                  </a:cubicBezTo>
                  <a:cubicBezTo>
                    <a:pt x="21380" y="34890"/>
                    <a:pt x="18534" y="35593"/>
                    <a:pt x="15894" y="36811"/>
                  </a:cubicBezTo>
                  <a:cubicBezTo>
                    <a:pt x="11813" y="38714"/>
                    <a:pt x="11642" y="43154"/>
                    <a:pt x="15431" y="45760"/>
                  </a:cubicBezTo>
                  <a:cubicBezTo>
                    <a:pt x="17129" y="46926"/>
                    <a:pt x="18980" y="47698"/>
                    <a:pt x="21020" y="47698"/>
                  </a:cubicBezTo>
                  <a:cubicBezTo>
                    <a:pt x="21380" y="47698"/>
                    <a:pt x="21740" y="47680"/>
                    <a:pt x="22118" y="47629"/>
                  </a:cubicBezTo>
                  <a:cubicBezTo>
                    <a:pt x="22255" y="47612"/>
                    <a:pt x="22392" y="47595"/>
                    <a:pt x="22546" y="47595"/>
                  </a:cubicBezTo>
                  <a:cubicBezTo>
                    <a:pt x="23592" y="47595"/>
                    <a:pt x="24895" y="48023"/>
                    <a:pt x="24706" y="48915"/>
                  </a:cubicBezTo>
                  <a:cubicBezTo>
                    <a:pt x="24295" y="50801"/>
                    <a:pt x="24552" y="51504"/>
                    <a:pt x="26181" y="51504"/>
                  </a:cubicBezTo>
                  <a:cubicBezTo>
                    <a:pt x="26284" y="51504"/>
                    <a:pt x="26370" y="51504"/>
                    <a:pt x="26490" y="51504"/>
                  </a:cubicBezTo>
                  <a:cubicBezTo>
                    <a:pt x="26558" y="51504"/>
                    <a:pt x="26627" y="51504"/>
                    <a:pt x="26678" y="51504"/>
                  </a:cubicBezTo>
                  <a:cubicBezTo>
                    <a:pt x="28444" y="51504"/>
                    <a:pt x="29764" y="52567"/>
                    <a:pt x="31067" y="53664"/>
                  </a:cubicBezTo>
                  <a:cubicBezTo>
                    <a:pt x="31667" y="54178"/>
                    <a:pt x="32353" y="54796"/>
                    <a:pt x="33073" y="54796"/>
                  </a:cubicBezTo>
                  <a:cubicBezTo>
                    <a:pt x="33348" y="54796"/>
                    <a:pt x="33622" y="54710"/>
                    <a:pt x="33914" y="54504"/>
                  </a:cubicBezTo>
                  <a:cubicBezTo>
                    <a:pt x="36331" y="52721"/>
                    <a:pt x="39280" y="51589"/>
                    <a:pt x="40548" y="48384"/>
                  </a:cubicBezTo>
                  <a:cubicBezTo>
                    <a:pt x="41560" y="45812"/>
                    <a:pt x="41526" y="43497"/>
                    <a:pt x="39091" y="41886"/>
                  </a:cubicBezTo>
                  <a:cubicBezTo>
                    <a:pt x="35508" y="39502"/>
                    <a:pt x="31856" y="37205"/>
                    <a:pt x="28170" y="34976"/>
                  </a:cubicBezTo>
                  <a:cubicBezTo>
                    <a:pt x="27347" y="34479"/>
                    <a:pt x="26335" y="34273"/>
                    <a:pt x="25187" y="33930"/>
                  </a:cubicBezTo>
                  <a:cubicBezTo>
                    <a:pt x="26232" y="33382"/>
                    <a:pt x="27192" y="31616"/>
                    <a:pt x="28444" y="28598"/>
                  </a:cubicBezTo>
                  <a:cubicBezTo>
                    <a:pt x="29096" y="27021"/>
                    <a:pt x="29696" y="25358"/>
                    <a:pt x="29953" y="23660"/>
                  </a:cubicBezTo>
                  <a:cubicBezTo>
                    <a:pt x="30879" y="17608"/>
                    <a:pt x="27450" y="12464"/>
                    <a:pt x="22666" y="12464"/>
                  </a:cubicBezTo>
                  <a:cubicBezTo>
                    <a:pt x="22632" y="12464"/>
                    <a:pt x="22615" y="12464"/>
                    <a:pt x="22581" y="12464"/>
                  </a:cubicBezTo>
                  <a:lnTo>
                    <a:pt x="22375" y="12482"/>
                  </a:lnTo>
                  <a:lnTo>
                    <a:pt x="22221" y="12430"/>
                  </a:lnTo>
                  <a:cubicBezTo>
                    <a:pt x="18174" y="11042"/>
                    <a:pt x="15054" y="8590"/>
                    <a:pt x="13219" y="4475"/>
                  </a:cubicBezTo>
                  <a:cubicBezTo>
                    <a:pt x="12859" y="3686"/>
                    <a:pt x="12225" y="3000"/>
                    <a:pt x="11642" y="2349"/>
                  </a:cubicBezTo>
                  <a:cubicBezTo>
                    <a:pt x="10373" y="892"/>
                    <a:pt x="8950" y="0"/>
                    <a:pt x="72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5" name="任意多边形: 形状 274">
              <a:extLst>
                <a:ext uri="{FF2B5EF4-FFF2-40B4-BE49-F238E27FC236}">
                  <a16:creationId xmlns:a16="http://schemas.microsoft.com/office/drawing/2014/main" id="{A8569BFB-1BDE-4335-F206-4D5077F58B4A}"/>
                </a:ext>
              </a:extLst>
            </p:cNvPr>
            <p:cNvSpPr/>
            <p:nvPr/>
          </p:nvSpPr>
          <p:spPr>
            <a:xfrm>
              <a:off x="4555293" y="3868563"/>
              <a:ext cx="12410" cy="14213"/>
            </a:xfrm>
            <a:custGeom>
              <a:avLst/>
              <a:gdLst>
                <a:gd name="connsiteX0" fmla="*/ 9317 w 12410"/>
                <a:gd name="connsiteY0" fmla="*/ 0 h 14213"/>
                <a:gd name="connsiteX1" fmla="*/ 8014 w 12410"/>
                <a:gd name="connsiteY1" fmla="*/ 172 h 14213"/>
                <a:gd name="connsiteX2" fmla="*/ 6728 w 12410"/>
                <a:gd name="connsiteY2" fmla="*/ 257 h 14213"/>
                <a:gd name="connsiteX3" fmla="*/ 76 w 12410"/>
                <a:gd name="connsiteY3" fmla="*/ 3172 h 14213"/>
                <a:gd name="connsiteX4" fmla="*/ 3488 w 12410"/>
                <a:gd name="connsiteY4" fmla="*/ 8401 h 14213"/>
                <a:gd name="connsiteX5" fmla="*/ 3111 w 12410"/>
                <a:gd name="connsiteY5" fmla="*/ 10081 h 14213"/>
                <a:gd name="connsiteX6" fmla="*/ 6609 w 12410"/>
                <a:gd name="connsiteY6" fmla="*/ 14213 h 14213"/>
                <a:gd name="connsiteX7" fmla="*/ 6626 w 12410"/>
                <a:gd name="connsiteY7" fmla="*/ 14213 h 14213"/>
                <a:gd name="connsiteX8" fmla="*/ 10500 w 12410"/>
                <a:gd name="connsiteY8" fmla="*/ 9430 h 14213"/>
                <a:gd name="connsiteX9" fmla="*/ 9815 w 12410"/>
                <a:gd name="connsiteY9" fmla="*/ 7853 h 14213"/>
                <a:gd name="connsiteX10" fmla="*/ 11306 w 12410"/>
                <a:gd name="connsiteY10" fmla="*/ 5984 h 14213"/>
                <a:gd name="connsiteX11" fmla="*/ 12164 w 12410"/>
                <a:gd name="connsiteY11" fmla="*/ 1800 h 14213"/>
                <a:gd name="connsiteX12" fmla="*/ 9317 w 12410"/>
                <a:gd name="connsiteY12" fmla="*/ 0 h 14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0" h="14213">
                  <a:moveTo>
                    <a:pt x="9317" y="0"/>
                  </a:moveTo>
                  <a:cubicBezTo>
                    <a:pt x="8889" y="0"/>
                    <a:pt x="8443" y="69"/>
                    <a:pt x="8014" y="172"/>
                  </a:cubicBezTo>
                  <a:cubicBezTo>
                    <a:pt x="7534" y="206"/>
                    <a:pt x="7123" y="223"/>
                    <a:pt x="6728" y="257"/>
                  </a:cubicBezTo>
                  <a:cubicBezTo>
                    <a:pt x="4140" y="412"/>
                    <a:pt x="711" y="-137"/>
                    <a:pt x="76" y="3172"/>
                  </a:cubicBezTo>
                  <a:cubicBezTo>
                    <a:pt x="-421" y="5795"/>
                    <a:pt x="1602" y="7081"/>
                    <a:pt x="3488" y="8401"/>
                  </a:cubicBezTo>
                  <a:cubicBezTo>
                    <a:pt x="3231" y="8899"/>
                    <a:pt x="3094" y="9464"/>
                    <a:pt x="3111" y="10081"/>
                  </a:cubicBezTo>
                  <a:cubicBezTo>
                    <a:pt x="3163" y="12585"/>
                    <a:pt x="4980" y="13339"/>
                    <a:pt x="6609" y="14213"/>
                  </a:cubicBezTo>
                  <a:cubicBezTo>
                    <a:pt x="6609" y="14213"/>
                    <a:pt x="6626" y="14213"/>
                    <a:pt x="6626" y="14213"/>
                  </a:cubicBezTo>
                  <a:cubicBezTo>
                    <a:pt x="8323" y="14213"/>
                    <a:pt x="10861" y="11230"/>
                    <a:pt x="10500" y="9430"/>
                  </a:cubicBezTo>
                  <a:cubicBezTo>
                    <a:pt x="10381" y="8813"/>
                    <a:pt x="10123" y="8298"/>
                    <a:pt x="9815" y="7853"/>
                  </a:cubicBezTo>
                  <a:cubicBezTo>
                    <a:pt x="10381" y="7270"/>
                    <a:pt x="10912" y="6670"/>
                    <a:pt x="11306" y="5984"/>
                  </a:cubicBezTo>
                  <a:cubicBezTo>
                    <a:pt x="12009" y="4766"/>
                    <a:pt x="12832" y="3258"/>
                    <a:pt x="12164" y="1800"/>
                  </a:cubicBezTo>
                  <a:cubicBezTo>
                    <a:pt x="11546" y="480"/>
                    <a:pt x="10500" y="0"/>
                    <a:pt x="93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6" name="任意多边形: 形状 275">
              <a:extLst>
                <a:ext uri="{FF2B5EF4-FFF2-40B4-BE49-F238E27FC236}">
                  <a16:creationId xmlns:a16="http://schemas.microsoft.com/office/drawing/2014/main" id="{2B007CC3-359F-C86A-F73B-D07184AB2D8A}"/>
                </a:ext>
              </a:extLst>
            </p:cNvPr>
            <p:cNvSpPr/>
            <p:nvPr/>
          </p:nvSpPr>
          <p:spPr>
            <a:xfrm>
              <a:off x="4570233" y="3896938"/>
              <a:ext cx="6979" cy="7749"/>
            </a:xfrm>
            <a:custGeom>
              <a:avLst/>
              <a:gdLst>
                <a:gd name="connsiteX0" fmla="*/ 3687 w 6979"/>
                <a:gd name="connsiteY0" fmla="*/ 0 h 7749"/>
                <a:gd name="connsiteX1" fmla="*/ 3584 w 6979"/>
                <a:gd name="connsiteY1" fmla="*/ 0 h 7749"/>
                <a:gd name="connsiteX2" fmla="*/ 0 w 6979"/>
                <a:gd name="connsiteY2" fmla="*/ 4492 h 7749"/>
                <a:gd name="connsiteX3" fmla="*/ 3601 w 6979"/>
                <a:gd name="connsiteY3" fmla="*/ 7750 h 7749"/>
                <a:gd name="connsiteX4" fmla="*/ 3892 w 6979"/>
                <a:gd name="connsiteY4" fmla="*/ 7732 h 7749"/>
                <a:gd name="connsiteX5" fmla="*/ 6979 w 6979"/>
                <a:gd name="connsiteY5" fmla="*/ 3686 h 7749"/>
                <a:gd name="connsiteX6" fmla="*/ 3687 w 6979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9" h="7749">
                  <a:moveTo>
                    <a:pt x="3687" y="0"/>
                  </a:moveTo>
                  <a:cubicBezTo>
                    <a:pt x="3653" y="0"/>
                    <a:pt x="3618" y="0"/>
                    <a:pt x="3584" y="0"/>
                  </a:cubicBezTo>
                  <a:cubicBezTo>
                    <a:pt x="1784" y="69"/>
                    <a:pt x="-34" y="2349"/>
                    <a:pt x="0" y="4492"/>
                  </a:cubicBezTo>
                  <a:cubicBezTo>
                    <a:pt x="18" y="5949"/>
                    <a:pt x="1921" y="7750"/>
                    <a:pt x="3601" y="7750"/>
                  </a:cubicBezTo>
                  <a:cubicBezTo>
                    <a:pt x="3704" y="7750"/>
                    <a:pt x="3789" y="7750"/>
                    <a:pt x="3892" y="7732"/>
                  </a:cubicBezTo>
                  <a:cubicBezTo>
                    <a:pt x="6036" y="7441"/>
                    <a:pt x="6927" y="5830"/>
                    <a:pt x="6979" y="3686"/>
                  </a:cubicBezTo>
                  <a:cubicBezTo>
                    <a:pt x="7013" y="1629"/>
                    <a:pt x="5521" y="0"/>
                    <a:pt x="36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7" name="任意多边形: 形状 276">
              <a:extLst>
                <a:ext uri="{FF2B5EF4-FFF2-40B4-BE49-F238E27FC236}">
                  <a16:creationId xmlns:a16="http://schemas.microsoft.com/office/drawing/2014/main" id="{F25291C6-1409-B187-3AB9-3CB83FE31EC5}"/>
                </a:ext>
              </a:extLst>
            </p:cNvPr>
            <p:cNvSpPr/>
            <p:nvPr/>
          </p:nvSpPr>
          <p:spPr>
            <a:xfrm>
              <a:off x="4686974" y="30356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0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0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75" y="0"/>
                    <a:pt x="48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8" name="任意多边形: 形状 277">
              <a:extLst>
                <a:ext uri="{FF2B5EF4-FFF2-40B4-BE49-F238E27FC236}">
                  <a16:creationId xmlns:a16="http://schemas.microsoft.com/office/drawing/2014/main" id="{C548DB24-764B-B044-B1F6-28C4A66CC86D}"/>
                </a:ext>
              </a:extLst>
            </p:cNvPr>
            <p:cNvSpPr/>
            <p:nvPr/>
          </p:nvSpPr>
          <p:spPr>
            <a:xfrm>
              <a:off x="4729545" y="3155502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8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8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8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60" y="0"/>
                    <a:pt x="1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9" name="任意多边形: 形状 278">
              <a:extLst>
                <a:ext uri="{FF2B5EF4-FFF2-40B4-BE49-F238E27FC236}">
                  <a16:creationId xmlns:a16="http://schemas.microsoft.com/office/drawing/2014/main" id="{B94B96B1-5E3C-39B4-6802-43A140FE03DA}"/>
                </a:ext>
              </a:extLst>
            </p:cNvPr>
            <p:cNvSpPr/>
            <p:nvPr/>
          </p:nvSpPr>
          <p:spPr>
            <a:xfrm>
              <a:off x="4785482" y="3171430"/>
              <a:ext cx="6848" cy="7818"/>
            </a:xfrm>
            <a:custGeom>
              <a:avLst/>
              <a:gdLst>
                <a:gd name="connsiteX0" fmla="*/ 3865 w 6848"/>
                <a:gd name="connsiteY0" fmla="*/ 0 h 7818"/>
                <a:gd name="connsiteX1" fmla="*/ 624 w 6848"/>
                <a:gd name="connsiteY1" fmla="*/ 2434 h 7818"/>
                <a:gd name="connsiteX2" fmla="*/ 2254 w 6848"/>
                <a:gd name="connsiteY2" fmla="*/ 7149 h 7818"/>
                <a:gd name="connsiteX3" fmla="*/ 3848 w 6848"/>
                <a:gd name="connsiteY3" fmla="*/ 7818 h 7818"/>
                <a:gd name="connsiteX4" fmla="*/ 6214 w 6848"/>
                <a:gd name="connsiteY4" fmla="*/ 6035 h 7818"/>
                <a:gd name="connsiteX5" fmla="*/ 5323 w 6848"/>
                <a:gd name="connsiteY5" fmla="*/ 463 h 7818"/>
                <a:gd name="connsiteX6" fmla="*/ 3865 w 6848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8" h="7818">
                  <a:moveTo>
                    <a:pt x="3865" y="0"/>
                  </a:moveTo>
                  <a:cubicBezTo>
                    <a:pt x="2648" y="0"/>
                    <a:pt x="1431" y="892"/>
                    <a:pt x="624" y="2434"/>
                  </a:cubicBezTo>
                  <a:cubicBezTo>
                    <a:pt x="-1004" y="5023"/>
                    <a:pt x="916" y="6052"/>
                    <a:pt x="2254" y="7149"/>
                  </a:cubicBezTo>
                  <a:cubicBezTo>
                    <a:pt x="2819" y="7612"/>
                    <a:pt x="3351" y="7818"/>
                    <a:pt x="3848" y="7818"/>
                  </a:cubicBezTo>
                  <a:cubicBezTo>
                    <a:pt x="4791" y="7818"/>
                    <a:pt x="5597" y="7081"/>
                    <a:pt x="6214" y="6035"/>
                  </a:cubicBezTo>
                  <a:cubicBezTo>
                    <a:pt x="7363" y="4132"/>
                    <a:pt x="6883" y="1474"/>
                    <a:pt x="5323" y="463"/>
                  </a:cubicBezTo>
                  <a:cubicBezTo>
                    <a:pt x="4860" y="154"/>
                    <a:pt x="4362" y="0"/>
                    <a:pt x="386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0" name="任意多边形: 形状 279">
              <a:extLst>
                <a:ext uri="{FF2B5EF4-FFF2-40B4-BE49-F238E27FC236}">
                  <a16:creationId xmlns:a16="http://schemas.microsoft.com/office/drawing/2014/main" id="{90A265B4-F57F-7B6C-EFBF-EBB1EB34CCA8}"/>
                </a:ext>
              </a:extLst>
            </p:cNvPr>
            <p:cNvSpPr/>
            <p:nvPr/>
          </p:nvSpPr>
          <p:spPr>
            <a:xfrm>
              <a:off x="4794190" y="3396921"/>
              <a:ext cx="6767" cy="6703"/>
            </a:xfrm>
            <a:custGeom>
              <a:avLst/>
              <a:gdLst>
                <a:gd name="connsiteX0" fmla="*/ 3283 w 6767"/>
                <a:gd name="connsiteY0" fmla="*/ 0 h 6703"/>
                <a:gd name="connsiteX1" fmla="*/ 283 w 6767"/>
                <a:gd name="connsiteY1" fmla="*/ 2400 h 6703"/>
                <a:gd name="connsiteX2" fmla="*/ 2254 w 6767"/>
                <a:gd name="connsiteY2" fmla="*/ 6429 h 6703"/>
                <a:gd name="connsiteX3" fmla="*/ 3574 w 6767"/>
                <a:gd name="connsiteY3" fmla="*/ 6704 h 6703"/>
                <a:gd name="connsiteX4" fmla="*/ 6592 w 6767"/>
                <a:gd name="connsiteY4" fmla="*/ 4286 h 6703"/>
                <a:gd name="connsiteX5" fmla="*/ 4586 w 6767"/>
                <a:gd name="connsiteY5" fmla="*/ 274 h 6703"/>
                <a:gd name="connsiteX6" fmla="*/ 3283 w 6767"/>
                <a:gd name="connsiteY6" fmla="*/ 0 h 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7" h="6703">
                  <a:moveTo>
                    <a:pt x="3283" y="0"/>
                  </a:moveTo>
                  <a:cubicBezTo>
                    <a:pt x="1894" y="0"/>
                    <a:pt x="986" y="1097"/>
                    <a:pt x="283" y="2400"/>
                  </a:cubicBezTo>
                  <a:cubicBezTo>
                    <a:pt x="-574" y="4681"/>
                    <a:pt x="643" y="5726"/>
                    <a:pt x="2254" y="6429"/>
                  </a:cubicBezTo>
                  <a:cubicBezTo>
                    <a:pt x="2700" y="6618"/>
                    <a:pt x="3146" y="6704"/>
                    <a:pt x="3574" y="6704"/>
                  </a:cubicBezTo>
                  <a:cubicBezTo>
                    <a:pt x="4963" y="6704"/>
                    <a:pt x="6181" y="5778"/>
                    <a:pt x="6592" y="4286"/>
                  </a:cubicBezTo>
                  <a:cubicBezTo>
                    <a:pt x="7158" y="2315"/>
                    <a:pt x="6318" y="977"/>
                    <a:pt x="4586" y="274"/>
                  </a:cubicBezTo>
                  <a:cubicBezTo>
                    <a:pt x="4106" y="86"/>
                    <a:pt x="3677" y="0"/>
                    <a:pt x="3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1" name="任意多边形: 形状 280">
              <a:extLst>
                <a:ext uri="{FF2B5EF4-FFF2-40B4-BE49-F238E27FC236}">
                  <a16:creationId xmlns:a16="http://schemas.microsoft.com/office/drawing/2014/main" id="{DB7829C5-4DE1-97A3-454B-3AA08BD2BAE7}"/>
                </a:ext>
              </a:extLst>
            </p:cNvPr>
            <p:cNvSpPr/>
            <p:nvPr/>
          </p:nvSpPr>
          <p:spPr>
            <a:xfrm>
              <a:off x="4964578" y="29516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6" y="0"/>
                    <a:pt x="402" y="1080"/>
                    <a:pt x="59" y="2794"/>
                  </a:cubicBezTo>
                  <a:cubicBezTo>
                    <a:pt x="-318" y="4681"/>
                    <a:pt x="1173" y="7801"/>
                    <a:pt x="2682" y="7801"/>
                  </a:cubicBezTo>
                  <a:lnTo>
                    <a:pt x="2682" y="7801"/>
                  </a:ln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694" y="51"/>
                    <a:pt x="3385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2" name="任意多边形: 形状 281">
              <a:extLst>
                <a:ext uri="{FF2B5EF4-FFF2-40B4-BE49-F238E27FC236}">
                  <a16:creationId xmlns:a16="http://schemas.microsoft.com/office/drawing/2014/main" id="{E9B98700-2118-472E-E8B7-881285CBDB53}"/>
                </a:ext>
              </a:extLst>
            </p:cNvPr>
            <p:cNvSpPr/>
            <p:nvPr/>
          </p:nvSpPr>
          <p:spPr>
            <a:xfrm>
              <a:off x="4706619" y="31819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2" y="0"/>
                    <a:pt x="1066" y="977"/>
                    <a:pt x="191" y="2246"/>
                  </a:cubicBezTo>
                  <a:cubicBezTo>
                    <a:pt x="-460" y="3206"/>
                    <a:pt x="671" y="6447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3" name="任意多边形: 形状 282">
              <a:extLst>
                <a:ext uri="{FF2B5EF4-FFF2-40B4-BE49-F238E27FC236}">
                  <a16:creationId xmlns:a16="http://schemas.microsoft.com/office/drawing/2014/main" id="{C96DF929-C5AE-4AEF-8C8C-7AC2473EBA00}"/>
                </a:ext>
              </a:extLst>
            </p:cNvPr>
            <p:cNvSpPr/>
            <p:nvPr/>
          </p:nvSpPr>
          <p:spPr>
            <a:xfrm>
              <a:off x="4775407" y="3224305"/>
              <a:ext cx="16807" cy="16630"/>
            </a:xfrm>
            <a:custGeom>
              <a:avLst/>
              <a:gdLst>
                <a:gd name="connsiteX0" fmla="*/ 7767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7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7" y="0"/>
                  </a:moveTo>
                  <a:cubicBezTo>
                    <a:pt x="5178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4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20" y="669"/>
                    <a:pt x="10476" y="0"/>
                    <a:pt x="77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4" name="任意多边形: 形状 283">
              <a:extLst>
                <a:ext uri="{FF2B5EF4-FFF2-40B4-BE49-F238E27FC236}">
                  <a16:creationId xmlns:a16="http://schemas.microsoft.com/office/drawing/2014/main" id="{305D5205-F2C7-00C5-1726-54695FA3EA7D}"/>
                </a:ext>
              </a:extLst>
            </p:cNvPr>
            <p:cNvSpPr/>
            <p:nvPr/>
          </p:nvSpPr>
          <p:spPr>
            <a:xfrm>
              <a:off x="4660243" y="3378868"/>
              <a:ext cx="19928" cy="23505"/>
            </a:xfrm>
            <a:custGeom>
              <a:avLst/>
              <a:gdLst>
                <a:gd name="connsiteX0" fmla="*/ 12861 w 19928"/>
                <a:gd name="connsiteY0" fmla="*/ 0 h 23505"/>
                <a:gd name="connsiteX1" fmla="*/ 7563 w 19928"/>
                <a:gd name="connsiteY1" fmla="*/ 2315 h 23505"/>
                <a:gd name="connsiteX2" fmla="*/ 7872 w 19928"/>
                <a:gd name="connsiteY2" fmla="*/ 6738 h 23505"/>
                <a:gd name="connsiteX3" fmla="*/ 6912 w 19928"/>
                <a:gd name="connsiteY3" fmla="*/ 9207 h 23505"/>
                <a:gd name="connsiteX4" fmla="*/ 6792 w 19928"/>
                <a:gd name="connsiteY4" fmla="*/ 9207 h 23505"/>
                <a:gd name="connsiteX5" fmla="*/ 6192 w 19928"/>
                <a:gd name="connsiteY5" fmla="*/ 9173 h 23505"/>
                <a:gd name="connsiteX6" fmla="*/ 5249 w 19928"/>
                <a:gd name="connsiteY6" fmla="*/ 10664 h 23505"/>
                <a:gd name="connsiteX7" fmla="*/ 3740 w 19928"/>
                <a:gd name="connsiteY7" fmla="*/ 10579 h 23505"/>
                <a:gd name="connsiteX8" fmla="*/ 3260 w 19928"/>
                <a:gd name="connsiteY8" fmla="*/ 10595 h 23505"/>
                <a:gd name="connsiteX9" fmla="*/ 2 w 19928"/>
                <a:gd name="connsiteY9" fmla="*/ 13493 h 23505"/>
                <a:gd name="connsiteX10" fmla="*/ 3071 w 19928"/>
                <a:gd name="connsiteY10" fmla="*/ 22048 h 23505"/>
                <a:gd name="connsiteX11" fmla="*/ 6706 w 19928"/>
                <a:gd name="connsiteY11" fmla="*/ 23506 h 23505"/>
                <a:gd name="connsiteX12" fmla="*/ 10392 w 19928"/>
                <a:gd name="connsiteY12" fmla="*/ 22871 h 23505"/>
                <a:gd name="connsiteX13" fmla="*/ 13581 w 19928"/>
                <a:gd name="connsiteY13" fmla="*/ 18654 h 23505"/>
                <a:gd name="connsiteX14" fmla="*/ 14884 w 19928"/>
                <a:gd name="connsiteY14" fmla="*/ 17453 h 23505"/>
                <a:gd name="connsiteX15" fmla="*/ 18107 w 19928"/>
                <a:gd name="connsiteY15" fmla="*/ 13750 h 23505"/>
                <a:gd name="connsiteX16" fmla="*/ 15913 w 19928"/>
                <a:gd name="connsiteY16" fmla="*/ 771 h 23505"/>
                <a:gd name="connsiteX17" fmla="*/ 14781 w 19928"/>
                <a:gd name="connsiteY17" fmla="*/ 343 h 23505"/>
                <a:gd name="connsiteX18" fmla="*/ 12861 w 19928"/>
                <a:gd name="connsiteY18" fmla="*/ 0 h 2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505">
                  <a:moveTo>
                    <a:pt x="12861" y="0"/>
                  </a:moveTo>
                  <a:cubicBezTo>
                    <a:pt x="10889" y="0"/>
                    <a:pt x="9192" y="1063"/>
                    <a:pt x="7563" y="2315"/>
                  </a:cubicBezTo>
                  <a:cubicBezTo>
                    <a:pt x="5523" y="3875"/>
                    <a:pt x="7803" y="5263"/>
                    <a:pt x="7872" y="6738"/>
                  </a:cubicBezTo>
                  <a:cubicBezTo>
                    <a:pt x="7923" y="7750"/>
                    <a:pt x="7872" y="9207"/>
                    <a:pt x="6912" y="9207"/>
                  </a:cubicBezTo>
                  <a:cubicBezTo>
                    <a:pt x="6877" y="9207"/>
                    <a:pt x="6826" y="9207"/>
                    <a:pt x="6792" y="9207"/>
                  </a:cubicBezTo>
                  <a:cubicBezTo>
                    <a:pt x="6569" y="9173"/>
                    <a:pt x="6363" y="9173"/>
                    <a:pt x="6192" y="9173"/>
                  </a:cubicBezTo>
                  <a:cubicBezTo>
                    <a:pt x="4957" y="9173"/>
                    <a:pt x="4991" y="9841"/>
                    <a:pt x="5249" y="10664"/>
                  </a:cubicBezTo>
                  <a:cubicBezTo>
                    <a:pt x="4751" y="10613"/>
                    <a:pt x="4254" y="10579"/>
                    <a:pt x="3740" y="10579"/>
                  </a:cubicBezTo>
                  <a:cubicBezTo>
                    <a:pt x="3586" y="10579"/>
                    <a:pt x="3414" y="10579"/>
                    <a:pt x="3260" y="10595"/>
                  </a:cubicBezTo>
                  <a:cubicBezTo>
                    <a:pt x="1511" y="10647"/>
                    <a:pt x="-66" y="11504"/>
                    <a:pt x="2" y="13493"/>
                  </a:cubicBezTo>
                  <a:cubicBezTo>
                    <a:pt x="122" y="16631"/>
                    <a:pt x="705" y="19751"/>
                    <a:pt x="3071" y="22048"/>
                  </a:cubicBezTo>
                  <a:cubicBezTo>
                    <a:pt x="4203" y="23146"/>
                    <a:pt x="5437" y="23506"/>
                    <a:pt x="6706" y="23506"/>
                  </a:cubicBezTo>
                  <a:cubicBezTo>
                    <a:pt x="7923" y="23506"/>
                    <a:pt x="9158" y="23180"/>
                    <a:pt x="10392" y="22871"/>
                  </a:cubicBezTo>
                  <a:cubicBezTo>
                    <a:pt x="12535" y="22340"/>
                    <a:pt x="13358" y="20763"/>
                    <a:pt x="13581" y="18654"/>
                  </a:cubicBezTo>
                  <a:cubicBezTo>
                    <a:pt x="13992" y="18294"/>
                    <a:pt x="14421" y="17916"/>
                    <a:pt x="14884" y="17453"/>
                  </a:cubicBezTo>
                  <a:cubicBezTo>
                    <a:pt x="16067" y="16339"/>
                    <a:pt x="17233" y="15122"/>
                    <a:pt x="18107" y="13750"/>
                  </a:cubicBezTo>
                  <a:cubicBezTo>
                    <a:pt x="21262" y="8778"/>
                    <a:pt x="20182" y="2760"/>
                    <a:pt x="15913" y="771"/>
                  </a:cubicBezTo>
                  <a:cubicBezTo>
                    <a:pt x="15536" y="634"/>
                    <a:pt x="15158" y="480"/>
                    <a:pt x="14781" y="343"/>
                  </a:cubicBezTo>
                  <a:cubicBezTo>
                    <a:pt x="14112" y="103"/>
                    <a:pt x="13478" y="0"/>
                    <a:pt x="128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5" name="任意多边形: 形状 284">
              <a:extLst>
                <a:ext uri="{FF2B5EF4-FFF2-40B4-BE49-F238E27FC236}">
                  <a16:creationId xmlns:a16="http://schemas.microsoft.com/office/drawing/2014/main" id="{3BA0CAC8-DCD2-F9A4-E369-177339F5E1FA}"/>
                </a:ext>
              </a:extLst>
            </p:cNvPr>
            <p:cNvSpPr/>
            <p:nvPr/>
          </p:nvSpPr>
          <p:spPr>
            <a:xfrm>
              <a:off x="4704416" y="3216213"/>
              <a:ext cx="14741" cy="21379"/>
            </a:xfrm>
            <a:custGeom>
              <a:avLst/>
              <a:gdLst>
                <a:gd name="connsiteX0" fmla="*/ 7315 w 14741"/>
                <a:gd name="connsiteY0" fmla="*/ 0 h 21379"/>
                <a:gd name="connsiteX1" fmla="*/ 1503 w 14741"/>
                <a:gd name="connsiteY1" fmla="*/ 3120 h 21379"/>
                <a:gd name="connsiteX2" fmla="*/ 2395 w 14741"/>
                <a:gd name="connsiteY2" fmla="*/ 7527 h 21379"/>
                <a:gd name="connsiteX3" fmla="*/ 1623 w 14741"/>
                <a:gd name="connsiteY3" fmla="*/ 10167 h 21379"/>
                <a:gd name="connsiteX4" fmla="*/ 560 w 14741"/>
                <a:gd name="connsiteY4" fmla="*/ 12499 h 21379"/>
                <a:gd name="connsiteX5" fmla="*/ 2275 w 14741"/>
                <a:gd name="connsiteY5" fmla="*/ 15842 h 21379"/>
                <a:gd name="connsiteX6" fmla="*/ 6047 w 14741"/>
                <a:gd name="connsiteY6" fmla="*/ 21380 h 21379"/>
                <a:gd name="connsiteX7" fmla="*/ 10847 w 14741"/>
                <a:gd name="connsiteY7" fmla="*/ 17299 h 21379"/>
                <a:gd name="connsiteX8" fmla="*/ 13607 w 14741"/>
                <a:gd name="connsiteY8" fmla="*/ 13116 h 21379"/>
                <a:gd name="connsiteX9" fmla="*/ 9733 w 14741"/>
                <a:gd name="connsiteY9" fmla="*/ 394 h 21379"/>
                <a:gd name="connsiteX10" fmla="*/ 8550 w 14741"/>
                <a:gd name="connsiteY10" fmla="*/ 120 h 21379"/>
                <a:gd name="connsiteX11" fmla="*/ 7315 w 14741"/>
                <a:gd name="connsiteY11" fmla="*/ 0 h 2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79">
                  <a:moveTo>
                    <a:pt x="7315" y="0"/>
                  </a:moveTo>
                  <a:cubicBezTo>
                    <a:pt x="4966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99"/>
                  </a:cubicBezTo>
                  <a:cubicBezTo>
                    <a:pt x="1092" y="13630"/>
                    <a:pt x="1846" y="14676"/>
                    <a:pt x="2275" y="15842"/>
                  </a:cubicBezTo>
                  <a:cubicBezTo>
                    <a:pt x="3664" y="19580"/>
                    <a:pt x="4675" y="21380"/>
                    <a:pt x="6047" y="21380"/>
                  </a:cubicBezTo>
                  <a:cubicBezTo>
                    <a:pt x="7230" y="21380"/>
                    <a:pt x="8687" y="19991"/>
                    <a:pt x="10847" y="17299"/>
                  </a:cubicBezTo>
                  <a:cubicBezTo>
                    <a:pt x="11893" y="16013"/>
                    <a:pt x="12905" y="14625"/>
                    <a:pt x="13607" y="13116"/>
                  </a:cubicBezTo>
                  <a:cubicBezTo>
                    <a:pt x="16128" y="7681"/>
                    <a:pt x="14276" y="1783"/>
                    <a:pt x="9733" y="394"/>
                  </a:cubicBezTo>
                  <a:cubicBezTo>
                    <a:pt x="9338" y="308"/>
                    <a:pt x="8944" y="206"/>
                    <a:pt x="8550" y="120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6" name="任意多边形: 形状 285">
              <a:extLst>
                <a:ext uri="{FF2B5EF4-FFF2-40B4-BE49-F238E27FC236}">
                  <a16:creationId xmlns:a16="http://schemas.microsoft.com/office/drawing/2014/main" id="{04EE1214-409E-FB05-353F-52B3847F0B5E}"/>
                </a:ext>
              </a:extLst>
            </p:cNvPr>
            <p:cNvSpPr/>
            <p:nvPr/>
          </p:nvSpPr>
          <p:spPr>
            <a:xfrm>
              <a:off x="4680475" y="34228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3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3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1" y="3086"/>
                    <a:pt x="6911" y="1355"/>
                    <a:pt x="5333" y="412"/>
                  </a:cubicBezTo>
                  <a:cubicBezTo>
                    <a:pt x="4768" y="120"/>
                    <a:pt x="4184" y="0"/>
                    <a:pt x="36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7" name="任意多边形: 形状 286">
              <a:extLst>
                <a:ext uri="{FF2B5EF4-FFF2-40B4-BE49-F238E27FC236}">
                  <a16:creationId xmlns:a16="http://schemas.microsoft.com/office/drawing/2014/main" id="{818CE6EB-2E3A-BFA5-FC8A-F593D0CCD9E3}"/>
                </a:ext>
              </a:extLst>
            </p:cNvPr>
            <p:cNvSpPr/>
            <p:nvPr/>
          </p:nvSpPr>
          <p:spPr>
            <a:xfrm>
              <a:off x="4769583" y="3260927"/>
              <a:ext cx="12802" cy="12687"/>
            </a:xfrm>
            <a:custGeom>
              <a:avLst/>
              <a:gdLst>
                <a:gd name="connsiteX0" fmla="*/ 6408 w 12802"/>
                <a:gd name="connsiteY0" fmla="*/ 0 h 12687"/>
                <a:gd name="connsiteX1" fmla="*/ 5465 w 12802"/>
                <a:gd name="connsiteY1" fmla="*/ 103 h 12687"/>
                <a:gd name="connsiteX2" fmla="*/ 13 w 12802"/>
                <a:gd name="connsiteY2" fmla="*/ 5658 h 12687"/>
                <a:gd name="connsiteX3" fmla="*/ 5070 w 12802"/>
                <a:gd name="connsiteY3" fmla="*/ 12276 h 12687"/>
                <a:gd name="connsiteX4" fmla="*/ 9031 w 12802"/>
                <a:gd name="connsiteY4" fmla="*/ 12687 h 12687"/>
                <a:gd name="connsiteX5" fmla="*/ 11963 w 12802"/>
                <a:gd name="connsiteY5" fmla="*/ 11436 h 12687"/>
                <a:gd name="connsiteX6" fmla="*/ 11483 w 12802"/>
                <a:gd name="connsiteY6" fmla="*/ 4269 h 12687"/>
                <a:gd name="connsiteX7" fmla="*/ 6408 w 12802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02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66" y="9241"/>
                    <a:pt x="12014" y="6550"/>
                    <a:pt x="11483" y="4269"/>
                  </a:cubicBezTo>
                  <a:cubicBezTo>
                    <a:pt x="10866" y="1577"/>
                    <a:pt x="8585" y="0"/>
                    <a:pt x="6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8" name="任意多边形: 形状 287">
              <a:extLst>
                <a:ext uri="{FF2B5EF4-FFF2-40B4-BE49-F238E27FC236}">
                  <a16:creationId xmlns:a16="http://schemas.microsoft.com/office/drawing/2014/main" id="{294EB473-F03F-C8A9-6777-4FEE6EF49D99}"/>
                </a:ext>
              </a:extLst>
            </p:cNvPr>
            <p:cNvSpPr/>
            <p:nvPr/>
          </p:nvSpPr>
          <p:spPr>
            <a:xfrm>
              <a:off x="4673774" y="3442664"/>
              <a:ext cx="54338" cy="29095"/>
            </a:xfrm>
            <a:custGeom>
              <a:avLst/>
              <a:gdLst>
                <a:gd name="connsiteX0" fmla="*/ 34305 w 54338"/>
                <a:gd name="connsiteY0" fmla="*/ 0 h 29095"/>
                <a:gd name="connsiteX1" fmla="*/ 29350 w 54338"/>
                <a:gd name="connsiteY1" fmla="*/ 2229 h 29095"/>
                <a:gd name="connsiteX2" fmla="*/ 27567 w 54338"/>
                <a:gd name="connsiteY2" fmla="*/ 3875 h 29095"/>
                <a:gd name="connsiteX3" fmla="*/ 25424 w 54338"/>
                <a:gd name="connsiteY3" fmla="*/ 1612 h 29095"/>
                <a:gd name="connsiteX4" fmla="*/ 20984 w 54338"/>
                <a:gd name="connsiteY4" fmla="*/ 274 h 29095"/>
                <a:gd name="connsiteX5" fmla="*/ 19732 w 54338"/>
                <a:gd name="connsiteY5" fmla="*/ 343 h 29095"/>
                <a:gd name="connsiteX6" fmla="*/ 14468 w 54338"/>
                <a:gd name="connsiteY6" fmla="*/ 4218 h 29095"/>
                <a:gd name="connsiteX7" fmla="*/ 13885 w 54338"/>
                <a:gd name="connsiteY7" fmla="*/ 3840 h 29095"/>
                <a:gd name="connsiteX8" fmla="*/ 13543 w 54338"/>
                <a:gd name="connsiteY8" fmla="*/ 4029 h 29095"/>
                <a:gd name="connsiteX9" fmla="*/ 12034 w 54338"/>
                <a:gd name="connsiteY9" fmla="*/ 5006 h 29095"/>
                <a:gd name="connsiteX10" fmla="*/ 10336 w 54338"/>
                <a:gd name="connsiteY10" fmla="*/ 3515 h 29095"/>
                <a:gd name="connsiteX11" fmla="*/ 7679 w 54338"/>
                <a:gd name="connsiteY11" fmla="*/ 789 h 29095"/>
                <a:gd name="connsiteX12" fmla="*/ 6924 w 54338"/>
                <a:gd name="connsiteY12" fmla="*/ 892 h 29095"/>
                <a:gd name="connsiteX13" fmla="*/ 2210 w 54338"/>
                <a:gd name="connsiteY13" fmla="*/ 3326 h 29095"/>
                <a:gd name="connsiteX14" fmla="*/ 4833 w 54338"/>
                <a:gd name="connsiteY14" fmla="*/ 15636 h 29095"/>
                <a:gd name="connsiteX15" fmla="*/ 10045 w 54338"/>
                <a:gd name="connsiteY15" fmla="*/ 17059 h 29095"/>
                <a:gd name="connsiteX16" fmla="*/ 14365 w 54338"/>
                <a:gd name="connsiteY16" fmla="*/ 15413 h 29095"/>
                <a:gd name="connsiteX17" fmla="*/ 15754 w 54338"/>
                <a:gd name="connsiteY17" fmla="*/ 7355 h 29095"/>
                <a:gd name="connsiteX18" fmla="*/ 15874 w 54338"/>
                <a:gd name="connsiteY18" fmla="*/ 7544 h 29095"/>
                <a:gd name="connsiteX19" fmla="*/ 16937 w 54338"/>
                <a:gd name="connsiteY19" fmla="*/ 9704 h 29095"/>
                <a:gd name="connsiteX20" fmla="*/ 21824 w 54338"/>
                <a:gd name="connsiteY20" fmla="*/ 12910 h 29095"/>
                <a:gd name="connsiteX21" fmla="*/ 22852 w 54338"/>
                <a:gd name="connsiteY21" fmla="*/ 12773 h 29095"/>
                <a:gd name="connsiteX22" fmla="*/ 22852 w 54338"/>
                <a:gd name="connsiteY22" fmla="*/ 12807 h 29095"/>
                <a:gd name="connsiteX23" fmla="*/ 28973 w 54338"/>
                <a:gd name="connsiteY23" fmla="*/ 20368 h 29095"/>
                <a:gd name="connsiteX24" fmla="*/ 25081 w 54338"/>
                <a:gd name="connsiteY24" fmla="*/ 22803 h 29095"/>
                <a:gd name="connsiteX25" fmla="*/ 26539 w 54338"/>
                <a:gd name="connsiteY25" fmla="*/ 28855 h 29095"/>
                <a:gd name="connsiteX26" fmla="*/ 27533 w 54338"/>
                <a:gd name="connsiteY26" fmla="*/ 29095 h 29095"/>
                <a:gd name="connsiteX27" fmla="*/ 31613 w 54338"/>
                <a:gd name="connsiteY27" fmla="*/ 25375 h 29095"/>
                <a:gd name="connsiteX28" fmla="*/ 31356 w 54338"/>
                <a:gd name="connsiteY28" fmla="*/ 21157 h 29095"/>
                <a:gd name="connsiteX29" fmla="*/ 33071 w 54338"/>
                <a:gd name="connsiteY29" fmla="*/ 21346 h 29095"/>
                <a:gd name="connsiteX30" fmla="*/ 33482 w 54338"/>
                <a:gd name="connsiteY30" fmla="*/ 21328 h 29095"/>
                <a:gd name="connsiteX31" fmla="*/ 39997 w 54338"/>
                <a:gd name="connsiteY31" fmla="*/ 18465 h 29095"/>
                <a:gd name="connsiteX32" fmla="*/ 43958 w 54338"/>
                <a:gd name="connsiteY32" fmla="*/ 20128 h 29095"/>
                <a:gd name="connsiteX33" fmla="*/ 44592 w 54338"/>
                <a:gd name="connsiteY33" fmla="*/ 20145 h 29095"/>
                <a:gd name="connsiteX34" fmla="*/ 51005 w 54338"/>
                <a:gd name="connsiteY34" fmla="*/ 19100 h 29095"/>
                <a:gd name="connsiteX35" fmla="*/ 54228 w 54338"/>
                <a:gd name="connsiteY35" fmla="*/ 15362 h 29095"/>
                <a:gd name="connsiteX36" fmla="*/ 50233 w 54338"/>
                <a:gd name="connsiteY36" fmla="*/ 7972 h 29095"/>
                <a:gd name="connsiteX37" fmla="*/ 43632 w 54338"/>
                <a:gd name="connsiteY37" fmla="*/ 7338 h 29095"/>
                <a:gd name="connsiteX38" fmla="*/ 43512 w 54338"/>
                <a:gd name="connsiteY38" fmla="*/ 7338 h 29095"/>
                <a:gd name="connsiteX39" fmla="*/ 42243 w 54338"/>
                <a:gd name="connsiteY39" fmla="*/ 7818 h 29095"/>
                <a:gd name="connsiteX40" fmla="*/ 39877 w 54338"/>
                <a:gd name="connsiteY40" fmla="*/ 3721 h 29095"/>
                <a:gd name="connsiteX41" fmla="*/ 34305 w 54338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38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6" y="3069"/>
                    <a:pt x="26453" y="2332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5" y="3840"/>
                    <a:pt x="13646" y="3892"/>
                    <a:pt x="13543" y="4029"/>
                  </a:cubicBezTo>
                  <a:cubicBezTo>
                    <a:pt x="12959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6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4" y="892"/>
                  </a:cubicBezTo>
                  <a:cubicBezTo>
                    <a:pt x="5159" y="1320"/>
                    <a:pt x="3478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7" y="17059"/>
                    <a:pt x="13286" y="16511"/>
                    <a:pt x="14365" y="15413"/>
                  </a:cubicBezTo>
                  <a:cubicBezTo>
                    <a:pt x="15943" y="13853"/>
                    <a:pt x="16440" y="10458"/>
                    <a:pt x="15754" y="7355"/>
                  </a:cubicBezTo>
                  <a:lnTo>
                    <a:pt x="15874" y="7544"/>
                  </a:lnTo>
                  <a:cubicBezTo>
                    <a:pt x="16337" y="8213"/>
                    <a:pt x="16457" y="9053"/>
                    <a:pt x="16937" y="9704"/>
                  </a:cubicBezTo>
                  <a:cubicBezTo>
                    <a:pt x="18480" y="11864"/>
                    <a:pt x="20212" y="12910"/>
                    <a:pt x="21824" y="12910"/>
                  </a:cubicBezTo>
                  <a:cubicBezTo>
                    <a:pt x="22167" y="12910"/>
                    <a:pt x="22509" y="12859"/>
                    <a:pt x="22852" y="12773"/>
                  </a:cubicBezTo>
                  <a:lnTo>
                    <a:pt x="22852" y="12807"/>
                  </a:lnTo>
                  <a:cubicBezTo>
                    <a:pt x="22852" y="15911"/>
                    <a:pt x="25938" y="18877"/>
                    <a:pt x="28973" y="20368"/>
                  </a:cubicBezTo>
                  <a:cubicBezTo>
                    <a:pt x="27464" y="20506"/>
                    <a:pt x="25750" y="21500"/>
                    <a:pt x="25081" y="22803"/>
                  </a:cubicBezTo>
                  <a:cubicBezTo>
                    <a:pt x="24035" y="24843"/>
                    <a:pt x="24824" y="28015"/>
                    <a:pt x="26539" y="28855"/>
                  </a:cubicBezTo>
                  <a:cubicBezTo>
                    <a:pt x="26864" y="29009"/>
                    <a:pt x="27190" y="29095"/>
                    <a:pt x="27533" y="29095"/>
                  </a:cubicBezTo>
                  <a:cubicBezTo>
                    <a:pt x="28904" y="29095"/>
                    <a:pt x="30345" y="27809"/>
                    <a:pt x="31613" y="25375"/>
                  </a:cubicBezTo>
                  <a:cubicBezTo>
                    <a:pt x="32625" y="23814"/>
                    <a:pt x="32642" y="22340"/>
                    <a:pt x="31356" y="21157"/>
                  </a:cubicBezTo>
                  <a:cubicBezTo>
                    <a:pt x="31922" y="21277"/>
                    <a:pt x="32505" y="21346"/>
                    <a:pt x="33071" y="21346"/>
                  </a:cubicBezTo>
                  <a:cubicBezTo>
                    <a:pt x="33208" y="21346"/>
                    <a:pt x="33345" y="21346"/>
                    <a:pt x="33482" y="21328"/>
                  </a:cubicBezTo>
                  <a:cubicBezTo>
                    <a:pt x="36037" y="21174"/>
                    <a:pt x="38300" y="20060"/>
                    <a:pt x="39997" y="18465"/>
                  </a:cubicBezTo>
                  <a:cubicBezTo>
                    <a:pt x="41112" y="19425"/>
                    <a:pt x="42535" y="20077"/>
                    <a:pt x="43958" y="20128"/>
                  </a:cubicBezTo>
                  <a:cubicBezTo>
                    <a:pt x="44164" y="20128"/>
                    <a:pt x="44386" y="20145"/>
                    <a:pt x="44592" y="20145"/>
                  </a:cubicBezTo>
                  <a:cubicBezTo>
                    <a:pt x="46769" y="20145"/>
                    <a:pt x="48930" y="19820"/>
                    <a:pt x="51005" y="19100"/>
                  </a:cubicBezTo>
                  <a:cubicBezTo>
                    <a:pt x="52753" y="18482"/>
                    <a:pt x="54845" y="17642"/>
                    <a:pt x="54228" y="15362"/>
                  </a:cubicBezTo>
                  <a:cubicBezTo>
                    <a:pt x="53576" y="12945"/>
                    <a:pt x="54193" y="9687"/>
                    <a:pt x="50233" y="7972"/>
                  </a:cubicBezTo>
                  <a:cubicBezTo>
                    <a:pt x="48638" y="7801"/>
                    <a:pt x="46135" y="7338"/>
                    <a:pt x="43632" y="7338"/>
                  </a:cubicBezTo>
                  <a:cubicBezTo>
                    <a:pt x="43598" y="7338"/>
                    <a:pt x="43563" y="7338"/>
                    <a:pt x="43512" y="7338"/>
                  </a:cubicBezTo>
                  <a:cubicBezTo>
                    <a:pt x="43135" y="7338"/>
                    <a:pt x="42706" y="7527"/>
                    <a:pt x="42243" y="7818"/>
                  </a:cubicBezTo>
                  <a:cubicBezTo>
                    <a:pt x="41660" y="6275"/>
                    <a:pt x="40786" y="4972"/>
                    <a:pt x="39877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9" name="任意多边形: 形状 288">
              <a:extLst>
                <a:ext uri="{FF2B5EF4-FFF2-40B4-BE49-F238E27FC236}">
                  <a16:creationId xmlns:a16="http://schemas.microsoft.com/office/drawing/2014/main" id="{65A63C35-FF73-943D-0BEF-2A5569E50C8B}"/>
                </a:ext>
              </a:extLst>
            </p:cNvPr>
            <p:cNvSpPr/>
            <p:nvPr/>
          </p:nvSpPr>
          <p:spPr>
            <a:xfrm>
              <a:off x="4681368" y="3342674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49" y="34"/>
                    <a:pt x="1577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0" name="任意多边形: 形状 289">
              <a:extLst>
                <a:ext uri="{FF2B5EF4-FFF2-40B4-BE49-F238E27FC236}">
                  <a16:creationId xmlns:a16="http://schemas.microsoft.com/office/drawing/2014/main" id="{E6D82ED3-F22E-4581-21E8-BA0AFBBFCD84}"/>
                </a:ext>
              </a:extLst>
            </p:cNvPr>
            <p:cNvSpPr/>
            <p:nvPr/>
          </p:nvSpPr>
          <p:spPr>
            <a:xfrm>
              <a:off x="4831187" y="29996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83" y="0"/>
                    <a:pt x="34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1" name="任意多边形: 形状 290">
              <a:extLst>
                <a:ext uri="{FF2B5EF4-FFF2-40B4-BE49-F238E27FC236}">
                  <a16:creationId xmlns:a16="http://schemas.microsoft.com/office/drawing/2014/main" id="{6A970B3C-A766-7F85-CC1D-A9EBE24EB444}"/>
                </a:ext>
              </a:extLst>
            </p:cNvPr>
            <p:cNvSpPr/>
            <p:nvPr/>
          </p:nvSpPr>
          <p:spPr>
            <a:xfrm>
              <a:off x="4824199" y="30924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7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2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3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7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6" y="11161"/>
                    <a:pt x="7273" y="11161"/>
                    <a:pt x="7307" y="11161"/>
                  </a:cubicBezTo>
                  <a:cubicBezTo>
                    <a:pt x="9279" y="11007"/>
                    <a:pt x="10616" y="9773"/>
                    <a:pt x="10942" y="7612"/>
                  </a:cubicBezTo>
                  <a:cubicBezTo>
                    <a:pt x="11267" y="5538"/>
                    <a:pt x="10890" y="3806"/>
                    <a:pt x="8884" y="3189"/>
                  </a:cubicBezTo>
                  <a:cubicBezTo>
                    <a:pt x="8678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3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2" name="任意多边形: 形状 291">
              <a:extLst>
                <a:ext uri="{FF2B5EF4-FFF2-40B4-BE49-F238E27FC236}">
                  <a16:creationId xmlns:a16="http://schemas.microsoft.com/office/drawing/2014/main" id="{C6FEC681-1399-642C-1553-5DAB18372D0B}"/>
                </a:ext>
              </a:extLst>
            </p:cNvPr>
            <p:cNvSpPr/>
            <p:nvPr/>
          </p:nvSpPr>
          <p:spPr>
            <a:xfrm>
              <a:off x="4810578" y="3135494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4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5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0" y="6944"/>
                    <a:pt x="6115" y="5829"/>
                    <a:pt x="6372" y="4132"/>
                  </a:cubicBezTo>
                  <a:cubicBezTo>
                    <a:pt x="6646" y="2246"/>
                    <a:pt x="5995" y="806"/>
                    <a:pt x="4314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3" name="任意多边形: 形状 292">
              <a:extLst>
                <a:ext uri="{FF2B5EF4-FFF2-40B4-BE49-F238E27FC236}">
                  <a16:creationId xmlns:a16="http://schemas.microsoft.com/office/drawing/2014/main" id="{02226093-1463-6BC8-99E5-606EF2FBC026}"/>
                </a:ext>
              </a:extLst>
            </p:cNvPr>
            <p:cNvSpPr/>
            <p:nvPr/>
          </p:nvSpPr>
          <p:spPr>
            <a:xfrm>
              <a:off x="4794389" y="3128430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0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44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0" y="154"/>
                  </a:cubicBezTo>
                  <a:cubicBezTo>
                    <a:pt x="4285" y="51"/>
                    <a:pt x="3959" y="0"/>
                    <a:pt x="36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4" name="任意多边形: 形状 293">
              <a:extLst>
                <a:ext uri="{FF2B5EF4-FFF2-40B4-BE49-F238E27FC236}">
                  <a16:creationId xmlns:a16="http://schemas.microsoft.com/office/drawing/2014/main" id="{FFC02A49-3F88-33C9-431B-FF2C6B08A56C}"/>
                </a:ext>
              </a:extLst>
            </p:cNvPr>
            <p:cNvSpPr/>
            <p:nvPr/>
          </p:nvSpPr>
          <p:spPr>
            <a:xfrm>
              <a:off x="4650398" y="35664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8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3" y="9670"/>
                    <a:pt x="9606" y="8538"/>
                  </a:cubicBezTo>
                  <a:cubicBezTo>
                    <a:pt x="10858" y="6498"/>
                    <a:pt x="9709" y="1920"/>
                    <a:pt x="7652" y="738"/>
                  </a:cubicBezTo>
                  <a:cubicBezTo>
                    <a:pt x="6777" y="240"/>
                    <a:pt x="5851" y="0"/>
                    <a:pt x="49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5" name="任意多边形: 形状 294">
              <a:extLst>
                <a:ext uri="{FF2B5EF4-FFF2-40B4-BE49-F238E27FC236}">
                  <a16:creationId xmlns:a16="http://schemas.microsoft.com/office/drawing/2014/main" id="{3C224D3D-0770-703E-8C30-6E55E2AA8344}"/>
                </a:ext>
              </a:extLst>
            </p:cNvPr>
            <p:cNvSpPr/>
            <p:nvPr/>
          </p:nvSpPr>
          <p:spPr>
            <a:xfrm>
              <a:off x="4793669" y="3177739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3 w 30416"/>
                <a:gd name="connsiteY4" fmla="*/ 4406 h 27123"/>
                <a:gd name="connsiteX5" fmla="*/ 10834 w 30416"/>
                <a:gd name="connsiteY5" fmla="*/ 4235 h 27123"/>
                <a:gd name="connsiteX6" fmla="*/ 5108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3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1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2" y="4629"/>
                    <a:pt x="14417" y="4629"/>
                  </a:cubicBezTo>
                  <a:cubicBezTo>
                    <a:pt x="13920" y="4629"/>
                    <a:pt x="13354" y="4509"/>
                    <a:pt x="12703" y="4406"/>
                  </a:cubicBezTo>
                  <a:cubicBezTo>
                    <a:pt x="12017" y="4286"/>
                    <a:pt x="11400" y="4235"/>
                    <a:pt x="10834" y="4235"/>
                  </a:cubicBezTo>
                  <a:cubicBezTo>
                    <a:pt x="7902" y="4235"/>
                    <a:pt x="6428" y="5881"/>
                    <a:pt x="5108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2" y="24157"/>
                    <a:pt x="3376" y="24603"/>
                  </a:cubicBezTo>
                  <a:cubicBezTo>
                    <a:pt x="4851" y="26283"/>
                    <a:pt x="6308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3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6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0" y="13390"/>
                    <a:pt x="29848" y="12482"/>
                    <a:pt x="30276" y="10921"/>
                  </a:cubicBezTo>
                  <a:cubicBezTo>
                    <a:pt x="30791" y="9001"/>
                    <a:pt x="29830" y="7732"/>
                    <a:pt x="28391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16" y="754"/>
                    <a:pt x="23230" y="0"/>
                    <a:pt x="220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6" name="任意多边形: 形状 295">
              <a:extLst>
                <a:ext uri="{FF2B5EF4-FFF2-40B4-BE49-F238E27FC236}">
                  <a16:creationId xmlns:a16="http://schemas.microsoft.com/office/drawing/2014/main" id="{9CDA5923-8623-7DFB-F03E-57E53F464B00}"/>
                </a:ext>
              </a:extLst>
            </p:cNvPr>
            <p:cNvSpPr/>
            <p:nvPr/>
          </p:nvSpPr>
          <p:spPr>
            <a:xfrm>
              <a:off x="4839769" y="3252355"/>
              <a:ext cx="14859" cy="20659"/>
            </a:xfrm>
            <a:custGeom>
              <a:avLst/>
              <a:gdLst>
                <a:gd name="connsiteX0" fmla="*/ 3482 w 14859"/>
                <a:gd name="connsiteY0" fmla="*/ 0 h 20659"/>
                <a:gd name="connsiteX1" fmla="*/ 430 w 14859"/>
                <a:gd name="connsiteY1" fmla="*/ 3258 h 20659"/>
                <a:gd name="connsiteX2" fmla="*/ 841 w 14859"/>
                <a:gd name="connsiteY2" fmla="*/ 10698 h 20659"/>
                <a:gd name="connsiteX3" fmla="*/ 1973 w 14859"/>
                <a:gd name="connsiteY3" fmla="*/ 16734 h 20659"/>
                <a:gd name="connsiteX4" fmla="*/ 4219 w 14859"/>
                <a:gd name="connsiteY4" fmla="*/ 20660 h 20659"/>
                <a:gd name="connsiteX5" fmla="*/ 6602 w 14859"/>
                <a:gd name="connsiteY5" fmla="*/ 20420 h 20659"/>
                <a:gd name="connsiteX6" fmla="*/ 8900 w 14859"/>
                <a:gd name="connsiteY6" fmla="*/ 20145 h 20659"/>
                <a:gd name="connsiteX7" fmla="*/ 9585 w 14859"/>
                <a:gd name="connsiteY7" fmla="*/ 20197 h 20659"/>
                <a:gd name="connsiteX8" fmla="*/ 10426 w 14859"/>
                <a:gd name="connsiteY8" fmla="*/ 20266 h 20659"/>
                <a:gd name="connsiteX9" fmla="*/ 14318 w 14859"/>
                <a:gd name="connsiteY9" fmla="*/ 16493 h 20659"/>
                <a:gd name="connsiteX10" fmla="*/ 5299 w 14859"/>
                <a:gd name="connsiteY10" fmla="*/ 326 h 20659"/>
                <a:gd name="connsiteX11" fmla="*/ 3482 w 14859"/>
                <a:gd name="connsiteY11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59" h="20659">
                  <a:moveTo>
                    <a:pt x="3482" y="0"/>
                  </a:moveTo>
                  <a:cubicBezTo>
                    <a:pt x="1905" y="0"/>
                    <a:pt x="1013" y="995"/>
                    <a:pt x="430" y="3258"/>
                  </a:cubicBezTo>
                  <a:cubicBezTo>
                    <a:pt x="-221" y="5778"/>
                    <a:pt x="-170" y="8247"/>
                    <a:pt x="841" y="10698"/>
                  </a:cubicBezTo>
                  <a:cubicBezTo>
                    <a:pt x="1630" y="12585"/>
                    <a:pt x="2265" y="14385"/>
                    <a:pt x="1973" y="16734"/>
                  </a:cubicBezTo>
                  <a:cubicBezTo>
                    <a:pt x="1630" y="19665"/>
                    <a:pt x="2127" y="20660"/>
                    <a:pt x="4219" y="20660"/>
                  </a:cubicBezTo>
                  <a:cubicBezTo>
                    <a:pt x="4853" y="20660"/>
                    <a:pt x="5642" y="20574"/>
                    <a:pt x="6602" y="20420"/>
                  </a:cubicBezTo>
                  <a:cubicBezTo>
                    <a:pt x="7357" y="20300"/>
                    <a:pt x="8145" y="20145"/>
                    <a:pt x="8900" y="20145"/>
                  </a:cubicBezTo>
                  <a:cubicBezTo>
                    <a:pt x="9123" y="20145"/>
                    <a:pt x="9362" y="20163"/>
                    <a:pt x="9585" y="20197"/>
                  </a:cubicBezTo>
                  <a:cubicBezTo>
                    <a:pt x="9894" y="20248"/>
                    <a:pt x="10169" y="20266"/>
                    <a:pt x="10426" y="20266"/>
                  </a:cubicBezTo>
                  <a:cubicBezTo>
                    <a:pt x="12637" y="20266"/>
                    <a:pt x="13631" y="18722"/>
                    <a:pt x="14318" y="16493"/>
                  </a:cubicBezTo>
                  <a:cubicBezTo>
                    <a:pt x="16066" y="10819"/>
                    <a:pt x="13717" y="3292"/>
                    <a:pt x="5299" y="326"/>
                  </a:cubicBezTo>
                  <a:cubicBezTo>
                    <a:pt x="4614" y="103"/>
                    <a:pt x="4013" y="0"/>
                    <a:pt x="34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7" name="任意多边形: 形状 296">
              <a:extLst>
                <a:ext uri="{FF2B5EF4-FFF2-40B4-BE49-F238E27FC236}">
                  <a16:creationId xmlns:a16="http://schemas.microsoft.com/office/drawing/2014/main" id="{F6424851-C91C-4D93-3621-3940A33ACBF4}"/>
                </a:ext>
              </a:extLst>
            </p:cNvPr>
            <p:cNvSpPr/>
            <p:nvPr/>
          </p:nvSpPr>
          <p:spPr>
            <a:xfrm>
              <a:off x="4757244" y="3161983"/>
              <a:ext cx="13449" cy="13098"/>
            </a:xfrm>
            <a:custGeom>
              <a:avLst/>
              <a:gdLst>
                <a:gd name="connsiteX0" fmla="*/ 11238 w 13449"/>
                <a:gd name="connsiteY0" fmla="*/ 0 h 13098"/>
                <a:gd name="connsiteX1" fmla="*/ 9489 w 13449"/>
                <a:gd name="connsiteY1" fmla="*/ 480 h 13098"/>
                <a:gd name="connsiteX2" fmla="*/ 1345 w 13449"/>
                <a:gd name="connsiteY2" fmla="*/ 5641 h 13098"/>
                <a:gd name="connsiteX3" fmla="*/ 42 w 13449"/>
                <a:gd name="connsiteY3" fmla="*/ 8281 h 13098"/>
                <a:gd name="connsiteX4" fmla="*/ 5614 w 13449"/>
                <a:gd name="connsiteY4" fmla="*/ 13099 h 13098"/>
                <a:gd name="connsiteX5" fmla="*/ 5974 w 13449"/>
                <a:gd name="connsiteY5" fmla="*/ 13099 h 13098"/>
                <a:gd name="connsiteX6" fmla="*/ 13089 w 13449"/>
                <a:gd name="connsiteY6" fmla="*/ 8778 h 13098"/>
                <a:gd name="connsiteX7" fmla="*/ 13449 w 13449"/>
                <a:gd name="connsiteY7" fmla="*/ 3240 h 13098"/>
                <a:gd name="connsiteX8" fmla="*/ 11238 w 13449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9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2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6" y="5161"/>
                    <a:pt x="13449" y="3240"/>
                  </a:cubicBezTo>
                  <a:cubicBezTo>
                    <a:pt x="13415" y="1183"/>
                    <a:pt x="12626" y="0"/>
                    <a:pt x="112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8" name="任意多边形: 形状 297">
              <a:extLst>
                <a:ext uri="{FF2B5EF4-FFF2-40B4-BE49-F238E27FC236}">
                  <a16:creationId xmlns:a16="http://schemas.microsoft.com/office/drawing/2014/main" id="{F180D22A-A6F9-064B-6D8D-685C4CB37B67}"/>
                </a:ext>
              </a:extLst>
            </p:cNvPr>
            <p:cNvSpPr/>
            <p:nvPr/>
          </p:nvSpPr>
          <p:spPr>
            <a:xfrm>
              <a:off x="4771470" y="31465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0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8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69" y="703"/>
                    <a:pt x="3801" y="0"/>
                    <a:pt x="28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9" name="任意多边形: 形状 298">
              <a:extLst>
                <a:ext uri="{FF2B5EF4-FFF2-40B4-BE49-F238E27FC236}">
                  <a16:creationId xmlns:a16="http://schemas.microsoft.com/office/drawing/2014/main" id="{AA30E498-396E-D03C-F167-F8BB51677240}"/>
                </a:ext>
              </a:extLst>
            </p:cNvPr>
            <p:cNvSpPr/>
            <p:nvPr/>
          </p:nvSpPr>
          <p:spPr>
            <a:xfrm>
              <a:off x="4768073" y="31879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2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79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24"/>
                    <a:pt x="8637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2" y="137"/>
                  </a:cubicBezTo>
                  <a:cubicBezTo>
                    <a:pt x="4368" y="51"/>
                    <a:pt x="4008" y="0"/>
                    <a:pt x="3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0" name="任意多边形: 形状 299">
              <a:extLst>
                <a:ext uri="{FF2B5EF4-FFF2-40B4-BE49-F238E27FC236}">
                  <a16:creationId xmlns:a16="http://schemas.microsoft.com/office/drawing/2014/main" id="{2D1A3520-113A-F4B4-9B92-946C7D743E2E}"/>
                </a:ext>
              </a:extLst>
            </p:cNvPr>
            <p:cNvSpPr/>
            <p:nvPr/>
          </p:nvSpPr>
          <p:spPr>
            <a:xfrm>
              <a:off x="4759636" y="3278689"/>
              <a:ext cx="35893" cy="23111"/>
            </a:xfrm>
            <a:custGeom>
              <a:avLst/>
              <a:gdLst>
                <a:gd name="connsiteX0" fmla="*/ 18739 w 35893"/>
                <a:gd name="connsiteY0" fmla="*/ 0 h 23111"/>
                <a:gd name="connsiteX1" fmla="*/ 13098 w 35893"/>
                <a:gd name="connsiteY1" fmla="*/ 2366 h 23111"/>
                <a:gd name="connsiteX2" fmla="*/ 12806 w 35893"/>
                <a:gd name="connsiteY2" fmla="*/ 2829 h 23111"/>
                <a:gd name="connsiteX3" fmla="*/ 11726 w 35893"/>
                <a:gd name="connsiteY3" fmla="*/ 2400 h 23111"/>
                <a:gd name="connsiteX4" fmla="*/ 4902 w 35893"/>
                <a:gd name="connsiteY4" fmla="*/ 2726 h 23111"/>
                <a:gd name="connsiteX5" fmla="*/ 33 w 35893"/>
                <a:gd name="connsiteY5" fmla="*/ 10784 h 23111"/>
                <a:gd name="connsiteX6" fmla="*/ 6411 w 35893"/>
                <a:gd name="connsiteY6" fmla="*/ 15585 h 23111"/>
                <a:gd name="connsiteX7" fmla="*/ 7011 w 35893"/>
                <a:gd name="connsiteY7" fmla="*/ 15551 h 23111"/>
                <a:gd name="connsiteX8" fmla="*/ 13955 w 35893"/>
                <a:gd name="connsiteY8" fmla="*/ 13493 h 23111"/>
                <a:gd name="connsiteX9" fmla="*/ 14349 w 35893"/>
                <a:gd name="connsiteY9" fmla="*/ 13287 h 23111"/>
                <a:gd name="connsiteX10" fmla="*/ 15086 w 35893"/>
                <a:gd name="connsiteY10" fmla="*/ 14248 h 23111"/>
                <a:gd name="connsiteX11" fmla="*/ 15721 w 35893"/>
                <a:gd name="connsiteY11" fmla="*/ 14522 h 23111"/>
                <a:gd name="connsiteX12" fmla="*/ 16389 w 35893"/>
                <a:gd name="connsiteY12" fmla="*/ 13836 h 23111"/>
                <a:gd name="connsiteX13" fmla="*/ 16578 w 35893"/>
                <a:gd name="connsiteY13" fmla="*/ 11761 h 23111"/>
                <a:gd name="connsiteX14" fmla="*/ 17778 w 35893"/>
                <a:gd name="connsiteY14" fmla="*/ 12327 h 23111"/>
                <a:gd name="connsiteX15" fmla="*/ 17761 w 35893"/>
                <a:gd name="connsiteY15" fmla="*/ 12362 h 23111"/>
                <a:gd name="connsiteX16" fmla="*/ 19647 w 35893"/>
                <a:gd name="connsiteY16" fmla="*/ 16476 h 23111"/>
                <a:gd name="connsiteX17" fmla="*/ 20607 w 35893"/>
                <a:gd name="connsiteY17" fmla="*/ 16648 h 23111"/>
                <a:gd name="connsiteX18" fmla="*/ 22287 w 35893"/>
                <a:gd name="connsiteY18" fmla="*/ 16236 h 23111"/>
                <a:gd name="connsiteX19" fmla="*/ 26591 w 35893"/>
                <a:gd name="connsiteY19" fmla="*/ 20591 h 23111"/>
                <a:gd name="connsiteX20" fmla="*/ 30928 w 35893"/>
                <a:gd name="connsiteY20" fmla="*/ 23112 h 23111"/>
                <a:gd name="connsiteX21" fmla="*/ 32266 w 35893"/>
                <a:gd name="connsiteY21" fmla="*/ 23026 h 23111"/>
                <a:gd name="connsiteX22" fmla="*/ 35832 w 35893"/>
                <a:gd name="connsiteY22" fmla="*/ 18722 h 23111"/>
                <a:gd name="connsiteX23" fmla="*/ 31563 w 35893"/>
                <a:gd name="connsiteY23" fmla="*/ 6532 h 23111"/>
                <a:gd name="connsiteX24" fmla="*/ 23831 w 35893"/>
                <a:gd name="connsiteY24" fmla="*/ 1200 h 23111"/>
                <a:gd name="connsiteX25" fmla="*/ 18739 w 35893"/>
                <a:gd name="connsiteY25" fmla="*/ 0 h 2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111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35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5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81" y="14316"/>
                    <a:pt x="17830" y="15756"/>
                    <a:pt x="19647" y="16476"/>
                  </a:cubicBezTo>
                  <a:cubicBezTo>
                    <a:pt x="19956" y="16596"/>
                    <a:pt x="20264" y="16648"/>
                    <a:pt x="20607" y="16648"/>
                  </a:cubicBezTo>
                  <a:cubicBezTo>
                    <a:pt x="21156" y="16648"/>
                    <a:pt x="21739" y="16493"/>
                    <a:pt x="22287" y="16236"/>
                  </a:cubicBezTo>
                  <a:cubicBezTo>
                    <a:pt x="24859" y="16476"/>
                    <a:pt x="25597" y="18465"/>
                    <a:pt x="26591" y="20591"/>
                  </a:cubicBezTo>
                  <a:cubicBezTo>
                    <a:pt x="27517" y="22563"/>
                    <a:pt x="29128" y="23112"/>
                    <a:pt x="30928" y="23112"/>
                  </a:cubicBezTo>
                  <a:cubicBezTo>
                    <a:pt x="31374" y="23112"/>
                    <a:pt x="31820" y="23077"/>
                    <a:pt x="32266" y="23026"/>
                  </a:cubicBezTo>
                  <a:cubicBezTo>
                    <a:pt x="34700" y="22751"/>
                    <a:pt x="36226" y="20591"/>
                    <a:pt x="35832" y="18722"/>
                  </a:cubicBezTo>
                  <a:cubicBezTo>
                    <a:pt x="34940" y="14505"/>
                    <a:pt x="33809" y="10047"/>
                    <a:pt x="31563" y="6532"/>
                  </a:cubicBezTo>
                  <a:cubicBezTo>
                    <a:pt x="29951" y="3995"/>
                    <a:pt x="26368" y="2863"/>
                    <a:pt x="23831" y="1200"/>
                  </a:cubicBezTo>
                  <a:cubicBezTo>
                    <a:pt x="22133" y="395"/>
                    <a:pt x="20384" y="0"/>
                    <a:pt x="187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1" name="任意多边形: 形状 300">
              <a:extLst>
                <a:ext uri="{FF2B5EF4-FFF2-40B4-BE49-F238E27FC236}">
                  <a16:creationId xmlns:a16="http://schemas.microsoft.com/office/drawing/2014/main" id="{8304FCB5-B7F0-F3BD-89B5-0D671E7F1430}"/>
                </a:ext>
              </a:extLst>
            </p:cNvPr>
            <p:cNvSpPr/>
            <p:nvPr/>
          </p:nvSpPr>
          <p:spPr>
            <a:xfrm>
              <a:off x="4762152" y="3260567"/>
              <a:ext cx="6481" cy="7046"/>
            </a:xfrm>
            <a:custGeom>
              <a:avLst/>
              <a:gdLst>
                <a:gd name="connsiteX0" fmla="*/ 3552 w 6481"/>
                <a:gd name="connsiteY0" fmla="*/ 0 h 7046"/>
                <a:gd name="connsiteX1" fmla="*/ 123 w 6481"/>
                <a:gd name="connsiteY1" fmla="*/ 2400 h 7046"/>
                <a:gd name="connsiteX2" fmla="*/ 2352 w 6481"/>
                <a:gd name="connsiteY2" fmla="*/ 6961 h 7046"/>
                <a:gd name="connsiteX3" fmla="*/ 3244 w 6481"/>
                <a:gd name="connsiteY3" fmla="*/ 7047 h 7046"/>
                <a:gd name="connsiteX4" fmla="*/ 6227 w 6481"/>
                <a:gd name="connsiteY4" fmla="*/ 4869 h 7046"/>
                <a:gd name="connsiteX5" fmla="*/ 4495 w 6481"/>
                <a:gd name="connsiteY5" fmla="*/ 171 h 7046"/>
                <a:gd name="connsiteX6" fmla="*/ 3552 w 648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1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44" y="7047"/>
                  </a:cubicBezTo>
                  <a:cubicBezTo>
                    <a:pt x="4564" y="7047"/>
                    <a:pt x="5644" y="6412"/>
                    <a:pt x="6227" y="4869"/>
                  </a:cubicBezTo>
                  <a:cubicBezTo>
                    <a:pt x="6930" y="2932"/>
                    <a:pt x="6124" y="737"/>
                    <a:pt x="4495" y="171"/>
                  </a:cubicBezTo>
                  <a:cubicBezTo>
                    <a:pt x="4204" y="51"/>
                    <a:pt x="3878" y="0"/>
                    <a:pt x="35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FCCFE82B-68CD-C892-CEDF-B61B83715CD3}"/>
                </a:ext>
              </a:extLst>
            </p:cNvPr>
            <p:cNvSpPr/>
            <p:nvPr/>
          </p:nvSpPr>
          <p:spPr>
            <a:xfrm>
              <a:off x="4764386" y="32358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2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8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5" y="2263"/>
                    <a:pt x="272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5" y="16322"/>
                    <a:pt x="12770" y="14642"/>
                    <a:pt x="14073" y="11847"/>
                  </a:cubicBezTo>
                  <a:lnTo>
                    <a:pt x="13988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10" y="274"/>
                    <a:pt x="8261" y="0"/>
                    <a:pt x="71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3" name="任意多边形: 形状 302">
              <a:extLst>
                <a:ext uri="{FF2B5EF4-FFF2-40B4-BE49-F238E27FC236}">
                  <a16:creationId xmlns:a16="http://schemas.microsoft.com/office/drawing/2014/main" id="{14B1B6CF-2A77-8D0F-87BC-396DFBD7DB03}"/>
                </a:ext>
              </a:extLst>
            </p:cNvPr>
            <p:cNvSpPr/>
            <p:nvPr/>
          </p:nvSpPr>
          <p:spPr>
            <a:xfrm>
              <a:off x="4785552" y="30841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9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66" y="17"/>
                    <a:pt x="3795" y="0"/>
                    <a:pt x="36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4" name="任意多边形: 形状 303">
              <a:extLst>
                <a:ext uri="{FF2B5EF4-FFF2-40B4-BE49-F238E27FC236}">
                  <a16:creationId xmlns:a16="http://schemas.microsoft.com/office/drawing/2014/main" id="{9A42794A-3191-C51B-FB74-B5DBA08AA3B2}"/>
                </a:ext>
              </a:extLst>
            </p:cNvPr>
            <p:cNvSpPr/>
            <p:nvPr/>
          </p:nvSpPr>
          <p:spPr>
            <a:xfrm>
              <a:off x="5030686" y="2969685"/>
              <a:ext cx="13865" cy="17402"/>
            </a:xfrm>
            <a:custGeom>
              <a:avLst/>
              <a:gdLst>
                <a:gd name="connsiteX0" fmla="*/ 7949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29 w 13865"/>
                <a:gd name="connsiteY5" fmla="*/ 17402 h 17402"/>
                <a:gd name="connsiteX6" fmla="*/ 13487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20 h 17402"/>
                <a:gd name="connsiteX9" fmla="*/ 7949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49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1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3" y="17402"/>
                    <a:pt x="6629" y="17402"/>
                  </a:cubicBezTo>
                  <a:cubicBezTo>
                    <a:pt x="9595" y="17402"/>
                    <a:pt x="12099" y="15071"/>
                    <a:pt x="13487" y="10544"/>
                  </a:cubicBezTo>
                  <a:cubicBezTo>
                    <a:pt x="13539" y="10253"/>
                    <a:pt x="13881" y="9413"/>
                    <a:pt x="13865" y="8590"/>
                  </a:cubicBezTo>
                  <a:cubicBezTo>
                    <a:pt x="13796" y="5555"/>
                    <a:pt x="13624" y="2263"/>
                    <a:pt x="10761" y="720"/>
                  </a:cubicBezTo>
                  <a:cubicBezTo>
                    <a:pt x="9818" y="223"/>
                    <a:pt x="8875" y="0"/>
                    <a:pt x="79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5" name="任意多边形: 形状 304">
              <a:extLst>
                <a:ext uri="{FF2B5EF4-FFF2-40B4-BE49-F238E27FC236}">
                  <a16:creationId xmlns:a16="http://schemas.microsoft.com/office/drawing/2014/main" id="{91E20BB7-2170-53F4-8D02-611C1E43DA6A}"/>
                </a:ext>
              </a:extLst>
            </p:cNvPr>
            <p:cNvSpPr/>
            <p:nvPr/>
          </p:nvSpPr>
          <p:spPr>
            <a:xfrm>
              <a:off x="5031216" y="2881388"/>
              <a:ext cx="4478" cy="4406"/>
            </a:xfrm>
            <a:custGeom>
              <a:avLst/>
              <a:gdLst>
                <a:gd name="connsiteX0" fmla="*/ 1659 w 4478"/>
                <a:gd name="connsiteY0" fmla="*/ 0 h 4406"/>
                <a:gd name="connsiteX1" fmla="*/ 98 w 4478"/>
                <a:gd name="connsiteY1" fmla="*/ 1355 h 4406"/>
                <a:gd name="connsiteX2" fmla="*/ 1745 w 4478"/>
                <a:gd name="connsiteY2" fmla="*/ 4235 h 4406"/>
                <a:gd name="connsiteX3" fmla="*/ 2602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9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9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5" y="4235"/>
                  </a:cubicBezTo>
                  <a:cubicBezTo>
                    <a:pt x="2036" y="4355"/>
                    <a:pt x="2327" y="4406"/>
                    <a:pt x="2602" y="4406"/>
                  </a:cubicBezTo>
                  <a:cubicBezTo>
                    <a:pt x="3288" y="4406"/>
                    <a:pt x="3871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D26743AD-67B7-82FF-EE70-805DEDF3F6CA}"/>
                </a:ext>
              </a:extLst>
            </p:cNvPr>
            <p:cNvSpPr/>
            <p:nvPr/>
          </p:nvSpPr>
          <p:spPr>
            <a:xfrm>
              <a:off x="5031657" y="29441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2" y="0"/>
                    <a:pt x="7938" y="51"/>
                    <a:pt x="7647" y="154"/>
                  </a:cubicBezTo>
                  <a:cubicBezTo>
                    <a:pt x="3977" y="1560"/>
                    <a:pt x="2709" y="5555"/>
                    <a:pt x="0" y="7835"/>
                  </a:cubicBezTo>
                  <a:cubicBezTo>
                    <a:pt x="68" y="8487"/>
                    <a:pt x="85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8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36" y="754"/>
                    <a:pt x="9464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7" name="任意多边形: 形状 306">
              <a:extLst>
                <a:ext uri="{FF2B5EF4-FFF2-40B4-BE49-F238E27FC236}">
                  <a16:creationId xmlns:a16="http://schemas.microsoft.com/office/drawing/2014/main" id="{E1E24DD4-BBAD-0EB4-9DE2-FB6A8174BA83}"/>
                </a:ext>
              </a:extLst>
            </p:cNvPr>
            <p:cNvSpPr/>
            <p:nvPr/>
          </p:nvSpPr>
          <p:spPr>
            <a:xfrm>
              <a:off x="5078940" y="2892258"/>
              <a:ext cx="3980" cy="4663"/>
            </a:xfrm>
            <a:custGeom>
              <a:avLst/>
              <a:gdLst>
                <a:gd name="connsiteX0" fmla="*/ 2694 w 3980"/>
                <a:gd name="connsiteY0" fmla="*/ 0 h 4663"/>
                <a:gd name="connsiteX1" fmla="*/ 774 w 3980"/>
                <a:gd name="connsiteY1" fmla="*/ 1269 h 4663"/>
                <a:gd name="connsiteX2" fmla="*/ 843 w 3980"/>
                <a:gd name="connsiteY2" fmla="*/ 4424 h 4663"/>
                <a:gd name="connsiteX3" fmla="*/ 1614 w 3980"/>
                <a:gd name="connsiteY3" fmla="*/ 4664 h 4663"/>
                <a:gd name="connsiteX4" fmla="*/ 3414 w 3980"/>
                <a:gd name="connsiteY4" fmla="*/ 3652 h 4663"/>
                <a:gd name="connsiteX5" fmla="*/ 2694 w 3980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0" h="4663">
                  <a:moveTo>
                    <a:pt x="2694" y="0"/>
                  </a:moveTo>
                  <a:cubicBezTo>
                    <a:pt x="2197" y="309"/>
                    <a:pt x="1323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52" y="1423"/>
                    <a:pt x="26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8" name="任意多边形: 形状 307">
              <a:extLst>
                <a:ext uri="{FF2B5EF4-FFF2-40B4-BE49-F238E27FC236}">
                  <a16:creationId xmlns:a16="http://schemas.microsoft.com/office/drawing/2014/main" id="{8315C46F-49F2-B3B8-F5F7-9F0D184D1EA9}"/>
                </a:ext>
              </a:extLst>
            </p:cNvPr>
            <p:cNvSpPr/>
            <p:nvPr/>
          </p:nvSpPr>
          <p:spPr>
            <a:xfrm>
              <a:off x="5077251" y="2926034"/>
              <a:ext cx="19158" cy="21139"/>
            </a:xfrm>
            <a:custGeom>
              <a:avLst/>
              <a:gdLst>
                <a:gd name="connsiteX0" fmla="*/ 6184 w 19158"/>
                <a:gd name="connsiteY0" fmla="*/ 0 h 21139"/>
                <a:gd name="connsiteX1" fmla="*/ 1641 w 19158"/>
                <a:gd name="connsiteY1" fmla="*/ 3018 h 21139"/>
                <a:gd name="connsiteX2" fmla="*/ 6921 w 19158"/>
                <a:gd name="connsiteY2" fmla="*/ 20848 h 21139"/>
                <a:gd name="connsiteX3" fmla="*/ 8190 w 19158"/>
                <a:gd name="connsiteY3" fmla="*/ 21140 h 21139"/>
                <a:gd name="connsiteX4" fmla="*/ 9253 w 19158"/>
                <a:gd name="connsiteY4" fmla="*/ 20917 h 21139"/>
                <a:gd name="connsiteX5" fmla="*/ 17791 w 19158"/>
                <a:gd name="connsiteY5" fmla="*/ 13082 h 21139"/>
                <a:gd name="connsiteX6" fmla="*/ 18992 w 19158"/>
                <a:gd name="connsiteY6" fmla="*/ 9018 h 21139"/>
                <a:gd name="connsiteX7" fmla="*/ 18237 w 19158"/>
                <a:gd name="connsiteY7" fmla="*/ 6241 h 21139"/>
                <a:gd name="connsiteX8" fmla="*/ 7744 w 19158"/>
                <a:gd name="connsiteY8" fmla="*/ 171 h 21139"/>
                <a:gd name="connsiteX9" fmla="*/ 6184 w 19158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8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2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17"/>
                  </a:cubicBezTo>
                  <a:cubicBezTo>
                    <a:pt x="13128" y="19322"/>
                    <a:pt x="17637" y="18431"/>
                    <a:pt x="17791" y="13082"/>
                  </a:cubicBezTo>
                  <a:cubicBezTo>
                    <a:pt x="18272" y="11453"/>
                    <a:pt x="18649" y="10253"/>
                    <a:pt x="18992" y="9018"/>
                  </a:cubicBezTo>
                  <a:cubicBezTo>
                    <a:pt x="19283" y="7955"/>
                    <a:pt x="19283" y="6961"/>
                    <a:pt x="18237" y="6241"/>
                  </a:cubicBezTo>
                  <a:cubicBezTo>
                    <a:pt x="14911" y="3892"/>
                    <a:pt x="11774" y="1166"/>
                    <a:pt x="7744" y="171"/>
                  </a:cubicBezTo>
                  <a:cubicBezTo>
                    <a:pt x="7196" y="69"/>
                    <a:pt x="6682" y="0"/>
                    <a:pt x="6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22961934-1D35-F557-A2EC-AC86E58CE31D}"/>
                </a:ext>
              </a:extLst>
            </p:cNvPr>
            <p:cNvSpPr/>
            <p:nvPr/>
          </p:nvSpPr>
          <p:spPr>
            <a:xfrm>
              <a:off x="5079105" y="29061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8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8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501" y="17"/>
                    <a:pt x="4364" y="0"/>
                    <a:pt x="42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893ACAEA-06BE-E3E5-94D2-D775227DE543}"/>
                </a:ext>
              </a:extLst>
            </p:cNvPr>
            <p:cNvSpPr/>
            <p:nvPr/>
          </p:nvSpPr>
          <p:spPr>
            <a:xfrm>
              <a:off x="4948590" y="3127470"/>
              <a:ext cx="25750" cy="22940"/>
            </a:xfrm>
            <a:custGeom>
              <a:avLst/>
              <a:gdLst>
                <a:gd name="connsiteX0" fmla="*/ 17522 w 25750"/>
                <a:gd name="connsiteY0" fmla="*/ 0 h 22940"/>
                <a:gd name="connsiteX1" fmla="*/ 12035 w 25750"/>
                <a:gd name="connsiteY1" fmla="*/ 3463 h 22940"/>
                <a:gd name="connsiteX2" fmla="*/ 11813 w 25750"/>
                <a:gd name="connsiteY2" fmla="*/ 5589 h 22940"/>
                <a:gd name="connsiteX3" fmla="*/ 10252 w 25750"/>
                <a:gd name="connsiteY3" fmla="*/ 5058 h 22940"/>
                <a:gd name="connsiteX4" fmla="*/ 8898 w 25750"/>
                <a:gd name="connsiteY4" fmla="*/ 4972 h 22940"/>
                <a:gd name="connsiteX5" fmla="*/ 1251 w 25750"/>
                <a:gd name="connsiteY5" fmla="*/ 9001 h 22940"/>
                <a:gd name="connsiteX6" fmla="*/ 1183 w 25750"/>
                <a:gd name="connsiteY6" fmla="*/ 10544 h 22940"/>
                <a:gd name="connsiteX7" fmla="*/ 1594 w 25750"/>
                <a:gd name="connsiteY7" fmla="*/ 10664 h 22940"/>
                <a:gd name="connsiteX8" fmla="*/ 2160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7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22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22" y="0"/>
                  </a:moveTo>
                  <a:cubicBezTo>
                    <a:pt x="14693" y="0"/>
                    <a:pt x="12687" y="1269"/>
                    <a:pt x="12035" y="3463"/>
                  </a:cubicBezTo>
                  <a:cubicBezTo>
                    <a:pt x="11847" y="4098"/>
                    <a:pt x="11778" y="4835"/>
                    <a:pt x="11813" y="5589"/>
                  </a:cubicBezTo>
                  <a:cubicBezTo>
                    <a:pt x="11315" y="5332"/>
                    <a:pt x="10801" y="5126"/>
                    <a:pt x="10252" y="5058"/>
                  </a:cubicBezTo>
                  <a:cubicBezTo>
                    <a:pt x="9790" y="4989"/>
                    <a:pt x="9344" y="4972"/>
                    <a:pt x="8898" y="4972"/>
                  </a:cubicBezTo>
                  <a:cubicBezTo>
                    <a:pt x="5846" y="4972"/>
                    <a:pt x="3309" y="6464"/>
                    <a:pt x="1251" y="9001"/>
                  </a:cubicBezTo>
                  <a:cubicBezTo>
                    <a:pt x="908" y="9430"/>
                    <a:pt x="566" y="10064"/>
                    <a:pt x="1183" y="10544"/>
                  </a:cubicBezTo>
                  <a:cubicBezTo>
                    <a:pt x="1303" y="10630"/>
                    <a:pt x="1440" y="10664"/>
                    <a:pt x="1594" y="10664"/>
                  </a:cubicBezTo>
                  <a:cubicBezTo>
                    <a:pt x="1766" y="10664"/>
                    <a:pt x="1972" y="10630"/>
                    <a:pt x="2160" y="10596"/>
                  </a:cubicBezTo>
                  <a:cubicBezTo>
                    <a:pt x="2349" y="10561"/>
                    <a:pt x="2537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7" y="13167"/>
                  </a:cubicBezTo>
                  <a:cubicBezTo>
                    <a:pt x="15464" y="12773"/>
                    <a:pt x="15430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5" y="1303"/>
                    <a:pt x="21928" y="960"/>
                    <a:pt x="21431" y="720"/>
                  </a:cubicBezTo>
                  <a:cubicBezTo>
                    <a:pt x="20008" y="223"/>
                    <a:pt x="18688" y="0"/>
                    <a:pt x="175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1" name="任意多边形: 形状 310">
              <a:extLst>
                <a:ext uri="{FF2B5EF4-FFF2-40B4-BE49-F238E27FC236}">
                  <a16:creationId xmlns:a16="http://schemas.microsoft.com/office/drawing/2014/main" id="{18E89031-993D-7547-6524-917C5DB5B255}"/>
                </a:ext>
              </a:extLst>
            </p:cNvPr>
            <p:cNvSpPr/>
            <p:nvPr/>
          </p:nvSpPr>
          <p:spPr>
            <a:xfrm>
              <a:off x="4643805" y="3422330"/>
              <a:ext cx="11027" cy="11693"/>
            </a:xfrm>
            <a:custGeom>
              <a:avLst/>
              <a:gdLst>
                <a:gd name="connsiteX0" fmla="*/ 6872 w 11027"/>
                <a:gd name="connsiteY0" fmla="*/ 0 h 11693"/>
                <a:gd name="connsiteX1" fmla="*/ 1849 w 11027"/>
                <a:gd name="connsiteY1" fmla="*/ 1097 h 11693"/>
                <a:gd name="connsiteX2" fmla="*/ 32 w 11027"/>
                <a:gd name="connsiteY2" fmla="*/ 3926 h 11693"/>
                <a:gd name="connsiteX3" fmla="*/ 1609 w 11027"/>
                <a:gd name="connsiteY3" fmla="*/ 9927 h 11693"/>
                <a:gd name="connsiteX4" fmla="*/ 3855 w 11027"/>
                <a:gd name="connsiteY4" fmla="*/ 11693 h 11693"/>
                <a:gd name="connsiteX5" fmla="*/ 6049 w 11027"/>
                <a:gd name="connsiteY5" fmla="*/ 10921 h 11693"/>
                <a:gd name="connsiteX6" fmla="*/ 10353 w 11027"/>
                <a:gd name="connsiteY6" fmla="*/ 5041 h 11693"/>
                <a:gd name="connsiteX7" fmla="*/ 8278 w 11027"/>
                <a:gd name="connsiteY7" fmla="*/ 206 h 11693"/>
                <a:gd name="connsiteX8" fmla="*/ 6872 w 11027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27" h="11693">
                  <a:moveTo>
                    <a:pt x="6872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5" y="1372"/>
                    <a:pt x="-140" y="2692"/>
                    <a:pt x="32" y="3926"/>
                  </a:cubicBezTo>
                  <a:cubicBezTo>
                    <a:pt x="323" y="5966"/>
                    <a:pt x="821" y="8041"/>
                    <a:pt x="1609" y="9927"/>
                  </a:cubicBezTo>
                  <a:cubicBezTo>
                    <a:pt x="2124" y="11144"/>
                    <a:pt x="2912" y="11693"/>
                    <a:pt x="3855" y="11693"/>
                  </a:cubicBezTo>
                  <a:cubicBezTo>
                    <a:pt x="4524" y="11693"/>
                    <a:pt x="5278" y="11419"/>
                    <a:pt x="6049" y="10921"/>
                  </a:cubicBezTo>
                  <a:cubicBezTo>
                    <a:pt x="8261" y="9516"/>
                    <a:pt x="8519" y="6635"/>
                    <a:pt x="10353" y="5041"/>
                  </a:cubicBezTo>
                  <a:cubicBezTo>
                    <a:pt x="11759" y="2486"/>
                    <a:pt x="10919" y="892"/>
                    <a:pt x="8278" y="206"/>
                  </a:cubicBezTo>
                  <a:cubicBezTo>
                    <a:pt x="7798" y="51"/>
                    <a:pt x="7335" y="0"/>
                    <a:pt x="68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2" name="任意多边形: 形状 311">
              <a:extLst>
                <a:ext uri="{FF2B5EF4-FFF2-40B4-BE49-F238E27FC236}">
                  <a16:creationId xmlns:a16="http://schemas.microsoft.com/office/drawing/2014/main" id="{262A4167-F66C-2938-48CF-9046F4B3AC7D}"/>
                </a:ext>
              </a:extLst>
            </p:cNvPr>
            <p:cNvSpPr/>
            <p:nvPr/>
          </p:nvSpPr>
          <p:spPr>
            <a:xfrm>
              <a:off x="4969346" y="3046820"/>
              <a:ext cx="4594" cy="4337"/>
            </a:xfrm>
            <a:custGeom>
              <a:avLst/>
              <a:gdLst>
                <a:gd name="connsiteX0" fmla="*/ 2664 w 4594"/>
                <a:gd name="connsiteY0" fmla="*/ 0 h 4337"/>
                <a:gd name="connsiteX1" fmla="*/ 41 w 4594"/>
                <a:gd name="connsiteY1" fmla="*/ 2092 h 4337"/>
                <a:gd name="connsiteX2" fmla="*/ 1618 w 4594"/>
                <a:gd name="connsiteY2" fmla="*/ 4321 h 4337"/>
                <a:gd name="connsiteX3" fmla="*/ 1858 w 4594"/>
                <a:gd name="connsiteY3" fmla="*/ 4338 h 4337"/>
                <a:gd name="connsiteX4" fmla="*/ 4550 w 4594"/>
                <a:gd name="connsiteY4" fmla="*/ 1800 h 4337"/>
                <a:gd name="connsiteX5" fmla="*/ 3196 w 4594"/>
                <a:gd name="connsiteY5" fmla="*/ 51 h 4337"/>
                <a:gd name="connsiteX6" fmla="*/ 2664 w 4594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4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90" y="4338"/>
                    <a:pt x="1858" y="4338"/>
                  </a:cubicBezTo>
                  <a:cubicBezTo>
                    <a:pt x="3350" y="4338"/>
                    <a:pt x="4207" y="3275"/>
                    <a:pt x="4550" y="1800"/>
                  </a:cubicBezTo>
                  <a:cubicBezTo>
                    <a:pt x="4790" y="789"/>
                    <a:pt x="4036" y="343"/>
                    <a:pt x="3196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3" name="任意多边形: 形状 312">
              <a:extLst>
                <a:ext uri="{FF2B5EF4-FFF2-40B4-BE49-F238E27FC236}">
                  <a16:creationId xmlns:a16="http://schemas.microsoft.com/office/drawing/2014/main" id="{B5279712-72AE-CA8E-BA18-59DBFFEB82E6}"/>
                </a:ext>
              </a:extLst>
            </p:cNvPr>
            <p:cNvSpPr/>
            <p:nvPr/>
          </p:nvSpPr>
          <p:spPr>
            <a:xfrm>
              <a:off x="4981703" y="2945630"/>
              <a:ext cx="15441" cy="16733"/>
            </a:xfrm>
            <a:custGeom>
              <a:avLst/>
              <a:gdLst>
                <a:gd name="connsiteX0" fmla="*/ 8429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6 w 15441"/>
                <a:gd name="connsiteY9" fmla="*/ 720 h 16733"/>
                <a:gd name="connsiteX10" fmla="*/ 12321 w 15441"/>
                <a:gd name="connsiteY10" fmla="*/ 737 h 16733"/>
                <a:gd name="connsiteX11" fmla="*/ 8429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29" y="0"/>
                  </a:moveTo>
                  <a:cubicBezTo>
                    <a:pt x="7332" y="0"/>
                    <a:pt x="6337" y="206"/>
                    <a:pt x="5360" y="497"/>
                  </a:cubicBezTo>
                  <a:cubicBezTo>
                    <a:pt x="4622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43"/>
                    <a:pt x="12355" y="720"/>
                    <a:pt x="12286" y="720"/>
                  </a:cubicBezTo>
                  <a:cubicBezTo>
                    <a:pt x="12270" y="720"/>
                    <a:pt x="12286" y="737"/>
                    <a:pt x="12321" y="737"/>
                  </a:cubicBezTo>
                  <a:cubicBezTo>
                    <a:pt x="10812" y="223"/>
                    <a:pt x="9560" y="0"/>
                    <a:pt x="84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4" name="任意多边形: 形状 313">
              <a:extLst>
                <a:ext uri="{FF2B5EF4-FFF2-40B4-BE49-F238E27FC236}">
                  <a16:creationId xmlns:a16="http://schemas.microsoft.com/office/drawing/2014/main" id="{93969E96-12EB-DB0B-535A-EF711A139722}"/>
                </a:ext>
              </a:extLst>
            </p:cNvPr>
            <p:cNvSpPr/>
            <p:nvPr/>
          </p:nvSpPr>
          <p:spPr>
            <a:xfrm>
              <a:off x="4970608" y="3152999"/>
              <a:ext cx="13043" cy="15481"/>
            </a:xfrm>
            <a:custGeom>
              <a:avLst/>
              <a:gdLst>
                <a:gd name="connsiteX0" fmla="*/ 13009 w 13043"/>
                <a:gd name="connsiteY0" fmla="*/ 1337 h 15481"/>
                <a:gd name="connsiteX1" fmla="*/ 13026 w 13043"/>
                <a:gd name="connsiteY1" fmla="*/ 1355 h 15481"/>
                <a:gd name="connsiteX2" fmla="*/ 13026 w 13043"/>
                <a:gd name="connsiteY2" fmla="*/ 1337 h 15481"/>
                <a:gd name="connsiteX3" fmla="*/ 13009 w 13043"/>
                <a:gd name="connsiteY3" fmla="*/ 1337 h 15481"/>
                <a:gd name="connsiteX4" fmla="*/ 8071 w 13043"/>
                <a:gd name="connsiteY4" fmla="*/ 0 h 15481"/>
                <a:gd name="connsiteX5" fmla="*/ 6288 w 13043"/>
                <a:gd name="connsiteY5" fmla="*/ 154 h 15481"/>
                <a:gd name="connsiteX6" fmla="*/ 4693 w 13043"/>
                <a:gd name="connsiteY6" fmla="*/ 1492 h 15481"/>
                <a:gd name="connsiteX7" fmla="*/ 2739 w 13043"/>
                <a:gd name="connsiteY7" fmla="*/ 4818 h 15481"/>
                <a:gd name="connsiteX8" fmla="*/ 116 w 13043"/>
                <a:gd name="connsiteY8" fmla="*/ 6738 h 15481"/>
                <a:gd name="connsiteX9" fmla="*/ 3733 w 13043"/>
                <a:gd name="connsiteY9" fmla="*/ 15482 h 15481"/>
                <a:gd name="connsiteX10" fmla="*/ 13043 w 13043"/>
                <a:gd name="connsiteY10" fmla="*/ 1355 h 15481"/>
                <a:gd name="connsiteX11" fmla="*/ 8071 w 13043"/>
                <a:gd name="connsiteY11" fmla="*/ 0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3" h="15481">
                  <a:moveTo>
                    <a:pt x="13009" y="1337"/>
                  </a:moveTo>
                  <a:cubicBezTo>
                    <a:pt x="13009" y="1337"/>
                    <a:pt x="13009" y="1337"/>
                    <a:pt x="13026" y="1355"/>
                  </a:cubicBezTo>
                  <a:cubicBezTo>
                    <a:pt x="13026" y="1355"/>
                    <a:pt x="13026" y="1355"/>
                    <a:pt x="13026" y="1337"/>
                  </a:cubicBezTo>
                  <a:cubicBezTo>
                    <a:pt x="13026" y="1337"/>
                    <a:pt x="13026" y="1337"/>
                    <a:pt x="13009" y="1337"/>
                  </a:cubicBezTo>
                  <a:moveTo>
                    <a:pt x="8071" y="0"/>
                  </a:moveTo>
                  <a:cubicBezTo>
                    <a:pt x="7454" y="0"/>
                    <a:pt x="6871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5" y="4509"/>
                    <a:pt x="3836" y="4149"/>
                    <a:pt x="2739" y="4818"/>
                  </a:cubicBezTo>
                  <a:cubicBezTo>
                    <a:pt x="1813" y="5384"/>
                    <a:pt x="458" y="4921"/>
                    <a:pt x="116" y="6738"/>
                  </a:cubicBezTo>
                  <a:cubicBezTo>
                    <a:pt x="-450" y="9755"/>
                    <a:pt x="1110" y="13733"/>
                    <a:pt x="3733" y="15482"/>
                  </a:cubicBezTo>
                  <a:cubicBezTo>
                    <a:pt x="6802" y="10750"/>
                    <a:pt x="9905" y="6052"/>
                    <a:pt x="13043" y="1355"/>
                  </a:cubicBezTo>
                  <a:cubicBezTo>
                    <a:pt x="11071" y="326"/>
                    <a:pt x="9511" y="0"/>
                    <a:pt x="80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77A47B2D-2E71-8B5F-2828-6D685143CA78}"/>
                </a:ext>
              </a:extLst>
            </p:cNvPr>
            <p:cNvSpPr/>
            <p:nvPr/>
          </p:nvSpPr>
          <p:spPr>
            <a:xfrm>
              <a:off x="4974324" y="3154337"/>
              <a:ext cx="11751" cy="14933"/>
            </a:xfrm>
            <a:custGeom>
              <a:avLst/>
              <a:gdLst>
                <a:gd name="connsiteX0" fmla="*/ 9327 w 11751"/>
                <a:gd name="connsiteY0" fmla="*/ 0 h 14933"/>
                <a:gd name="connsiteX1" fmla="*/ 9327 w 11751"/>
                <a:gd name="connsiteY1" fmla="*/ 0 h 14933"/>
                <a:gd name="connsiteX2" fmla="*/ 9327 w 11751"/>
                <a:gd name="connsiteY2" fmla="*/ 17 h 14933"/>
                <a:gd name="connsiteX3" fmla="*/ 9327 w 11751"/>
                <a:gd name="connsiteY3" fmla="*/ 0 h 14933"/>
                <a:gd name="connsiteX4" fmla="*/ 0 w 11751"/>
                <a:gd name="connsiteY4" fmla="*/ 14145 h 14933"/>
                <a:gd name="connsiteX5" fmla="*/ 480 w 11751"/>
                <a:gd name="connsiteY5" fmla="*/ 14436 h 14933"/>
                <a:gd name="connsiteX6" fmla="*/ 2589 w 11751"/>
                <a:gd name="connsiteY6" fmla="*/ 14933 h 14933"/>
                <a:gd name="connsiteX7" fmla="*/ 9807 w 11751"/>
                <a:gd name="connsiteY7" fmla="*/ 10630 h 14933"/>
                <a:gd name="connsiteX8" fmla="*/ 10441 w 11751"/>
                <a:gd name="connsiteY8" fmla="*/ 806 h 14933"/>
                <a:gd name="connsiteX9" fmla="*/ 9327 w 11751"/>
                <a:gd name="connsiteY9" fmla="*/ 0 h 1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1" h="14933">
                  <a:moveTo>
                    <a:pt x="9327" y="0"/>
                  </a:moveTo>
                  <a:cubicBezTo>
                    <a:pt x="9327" y="0"/>
                    <a:pt x="9327" y="17"/>
                    <a:pt x="9327" y="0"/>
                  </a:cubicBezTo>
                  <a:cubicBezTo>
                    <a:pt x="9327" y="17"/>
                    <a:pt x="9327" y="17"/>
                    <a:pt x="9327" y="17"/>
                  </a:cubicBezTo>
                  <a:cubicBezTo>
                    <a:pt x="9327" y="17"/>
                    <a:pt x="9327" y="17"/>
                    <a:pt x="9327" y="0"/>
                  </a:cubicBezTo>
                  <a:cubicBezTo>
                    <a:pt x="6190" y="4698"/>
                    <a:pt x="3086" y="9413"/>
                    <a:pt x="0" y="14145"/>
                  </a:cubicBezTo>
                  <a:cubicBezTo>
                    <a:pt x="154" y="14247"/>
                    <a:pt x="309" y="14333"/>
                    <a:pt x="480" y="14436"/>
                  </a:cubicBezTo>
                  <a:cubicBezTo>
                    <a:pt x="1115" y="14779"/>
                    <a:pt x="1835" y="14933"/>
                    <a:pt x="2589" y="14933"/>
                  </a:cubicBezTo>
                  <a:cubicBezTo>
                    <a:pt x="5007" y="14933"/>
                    <a:pt x="7853" y="13321"/>
                    <a:pt x="9807" y="10630"/>
                  </a:cubicBezTo>
                  <a:cubicBezTo>
                    <a:pt x="12104" y="7475"/>
                    <a:pt x="12430" y="2915"/>
                    <a:pt x="10441" y="806"/>
                  </a:cubicBezTo>
                  <a:cubicBezTo>
                    <a:pt x="10013" y="360"/>
                    <a:pt x="9464" y="51"/>
                    <a:pt x="93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5612B8CF-0B92-6291-5407-FBDE7E247057}"/>
                </a:ext>
              </a:extLst>
            </p:cNvPr>
            <p:cNvSpPr/>
            <p:nvPr/>
          </p:nvSpPr>
          <p:spPr>
            <a:xfrm>
              <a:off x="5096674" y="29926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7540 w 10609"/>
                <a:gd name="connsiteY6" fmla="*/ 11333 h 11710"/>
                <a:gd name="connsiteX7" fmla="*/ 10609 w 10609"/>
                <a:gd name="connsiteY7" fmla="*/ 8230 h 11710"/>
                <a:gd name="connsiteX8" fmla="*/ 10301 w 10609"/>
                <a:gd name="connsiteY8" fmla="*/ 2109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466" y="11710"/>
                    <a:pt x="6512" y="11487"/>
                    <a:pt x="7540" y="11333"/>
                  </a:cubicBezTo>
                  <a:cubicBezTo>
                    <a:pt x="8552" y="10304"/>
                    <a:pt x="9581" y="9258"/>
                    <a:pt x="10609" y="8230"/>
                  </a:cubicBezTo>
                  <a:cubicBezTo>
                    <a:pt x="10558" y="6584"/>
                    <a:pt x="10729" y="4269"/>
                    <a:pt x="10301" y="2109"/>
                  </a:cubicBezTo>
                  <a:cubicBezTo>
                    <a:pt x="10009" y="652"/>
                    <a:pt x="9220" y="0"/>
                    <a:pt x="8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C21685D3-DA2A-74B3-372F-A7A2754157B2}"/>
                </a:ext>
              </a:extLst>
            </p:cNvPr>
            <p:cNvSpPr/>
            <p:nvPr/>
          </p:nvSpPr>
          <p:spPr>
            <a:xfrm>
              <a:off x="5104214" y="3000872"/>
              <a:ext cx="3069" cy="3103"/>
            </a:xfrm>
            <a:custGeom>
              <a:avLst/>
              <a:gdLst>
                <a:gd name="connsiteX0" fmla="*/ 3069 w 3069"/>
                <a:gd name="connsiteY0" fmla="*/ 0 h 3103"/>
                <a:gd name="connsiteX1" fmla="*/ 0 w 3069"/>
                <a:gd name="connsiteY1" fmla="*/ 3103 h 3103"/>
                <a:gd name="connsiteX2" fmla="*/ 995 w 3069"/>
                <a:gd name="connsiteY2" fmla="*/ 2966 h 3103"/>
                <a:gd name="connsiteX3" fmla="*/ 3069 w 3069"/>
                <a:gd name="connsiteY3" fmla="*/ 137 h 3103"/>
                <a:gd name="connsiteX4" fmla="*/ 3069 w 3069"/>
                <a:gd name="connsiteY4" fmla="*/ 0 h 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9" h="3103">
                  <a:moveTo>
                    <a:pt x="3069" y="0"/>
                  </a:moveTo>
                  <a:cubicBezTo>
                    <a:pt x="2041" y="1029"/>
                    <a:pt x="1012" y="2074"/>
                    <a:pt x="0" y="3103"/>
                  </a:cubicBezTo>
                  <a:cubicBezTo>
                    <a:pt x="326" y="3052"/>
                    <a:pt x="669" y="3000"/>
                    <a:pt x="995" y="2966"/>
                  </a:cubicBezTo>
                  <a:cubicBezTo>
                    <a:pt x="2263" y="2829"/>
                    <a:pt x="2555" y="1817"/>
                    <a:pt x="3069" y="137"/>
                  </a:cubicBezTo>
                  <a:cubicBezTo>
                    <a:pt x="3069" y="103"/>
                    <a:pt x="3069" y="51"/>
                    <a:pt x="3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8" name="任意多边形: 形状 317">
              <a:extLst>
                <a:ext uri="{FF2B5EF4-FFF2-40B4-BE49-F238E27FC236}">
                  <a16:creationId xmlns:a16="http://schemas.microsoft.com/office/drawing/2014/main" id="{94CB5A96-7B43-37DD-4A5E-87D37B4F239B}"/>
                </a:ext>
              </a:extLst>
            </p:cNvPr>
            <p:cNvSpPr/>
            <p:nvPr/>
          </p:nvSpPr>
          <p:spPr>
            <a:xfrm>
              <a:off x="4953986" y="2949557"/>
              <a:ext cx="6265" cy="7098"/>
            </a:xfrm>
            <a:custGeom>
              <a:avLst/>
              <a:gdLst>
                <a:gd name="connsiteX0" fmla="*/ 3313 w 6265"/>
                <a:gd name="connsiteY0" fmla="*/ 0 h 7098"/>
                <a:gd name="connsiteX1" fmla="*/ 90 w 6265"/>
                <a:gd name="connsiteY1" fmla="*/ 2932 h 7098"/>
                <a:gd name="connsiteX2" fmla="*/ 2113 w 6265"/>
                <a:gd name="connsiteY2" fmla="*/ 6944 h 7098"/>
                <a:gd name="connsiteX3" fmla="*/ 2970 w 6265"/>
                <a:gd name="connsiteY3" fmla="*/ 7098 h 7098"/>
                <a:gd name="connsiteX4" fmla="*/ 6142 w 6265"/>
                <a:gd name="connsiteY4" fmla="*/ 4218 h 7098"/>
                <a:gd name="connsiteX5" fmla="*/ 4102 w 6265"/>
                <a:gd name="connsiteY5" fmla="*/ 189 h 7098"/>
                <a:gd name="connsiteX6" fmla="*/ 3313 w 6265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5" h="7098">
                  <a:moveTo>
                    <a:pt x="3313" y="0"/>
                  </a:moveTo>
                  <a:cubicBezTo>
                    <a:pt x="1942" y="0"/>
                    <a:pt x="364" y="1372"/>
                    <a:pt x="90" y="2932"/>
                  </a:cubicBezTo>
                  <a:cubicBezTo>
                    <a:pt x="-236" y="4784"/>
                    <a:pt x="296" y="6309"/>
                    <a:pt x="2113" y="6944"/>
                  </a:cubicBezTo>
                  <a:cubicBezTo>
                    <a:pt x="2405" y="7047"/>
                    <a:pt x="2679" y="7098"/>
                    <a:pt x="2970" y="7098"/>
                  </a:cubicBezTo>
                  <a:cubicBezTo>
                    <a:pt x="4411" y="7098"/>
                    <a:pt x="5765" y="5898"/>
                    <a:pt x="6142" y="4218"/>
                  </a:cubicBezTo>
                  <a:cubicBezTo>
                    <a:pt x="6622" y="2229"/>
                    <a:pt x="5645" y="926"/>
                    <a:pt x="4102" y="189"/>
                  </a:cubicBezTo>
                  <a:cubicBezTo>
                    <a:pt x="3862" y="51"/>
                    <a:pt x="3587" y="0"/>
                    <a:pt x="33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9" name="任意多边形: 形状 318">
              <a:extLst>
                <a:ext uri="{FF2B5EF4-FFF2-40B4-BE49-F238E27FC236}">
                  <a16:creationId xmlns:a16="http://schemas.microsoft.com/office/drawing/2014/main" id="{DE20B243-BC55-5924-BA27-AE2E93394CD2}"/>
                </a:ext>
              </a:extLst>
            </p:cNvPr>
            <p:cNvSpPr/>
            <p:nvPr/>
          </p:nvSpPr>
          <p:spPr>
            <a:xfrm>
              <a:off x="4573715" y="3767219"/>
              <a:ext cx="19103" cy="33484"/>
            </a:xfrm>
            <a:custGeom>
              <a:avLst/>
              <a:gdLst>
                <a:gd name="connsiteX0" fmla="*/ 13646 w 19103"/>
                <a:gd name="connsiteY0" fmla="*/ 0 h 33484"/>
                <a:gd name="connsiteX1" fmla="*/ 10543 w 19103"/>
                <a:gd name="connsiteY1" fmla="*/ 651 h 33484"/>
                <a:gd name="connsiteX2" fmla="*/ 5674 w 19103"/>
                <a:gd name="connsiteY2" fmla="*/ 8384 h 33484"/>
                <a:gd name="connsiteX3" fmla="*/ 8537 w 19103"/>
                <a:gd name="connsiteY3" fmla="*/ 14384 h 33484"/>
                <a:gd name="connsiteX4" fmla="*/ 8126 w 19103"/>
                <a:gd name="connsiteY4" fmla="*/ 14350 h 33484"/>
                <a:gd name="connsiteX5" fmla="*/ 2108 w 19103"/>
                <a:gd name="connsiteY5" fmla="*/ 21671 h 33484"/>
                <a:gd name="connsiteX6" fmla="*/ 719 w 19103"/>
                <a:gd name="connsiteY6" fmla="*/ 24843 h 33484"/>
                <a:gd name="connsiteX7" fmla="*/ 239 w 19103"/>
                <a:gd name="connsiteY7" fmla="*/ 27141 h 33484"/>
                <a:gd name="connsiteX8" fmla="*/ 7869 w 19103"/>
                <a:gd name="connsiteY8" fmla="*/ 33484 h 33484"/>
                <a:gd name="connsiteX9" fmla="*/ 7954 w 19103"/>
                <a:gd name="connsiteY9" fmla="*/ 33484 h 33484"/>
                <a:gd name="connsiteX10" fmla="*/ 14949 w 19103"/>
                <a:gd name="connsiteY10" fmla="*/ 27381 h 33484"/>
                <a:gd name="connsiteX11" fmla="*/ 15892 w 19103"/>
                <a:gd name="connsiteY11" fmla="*/ 23437 h 33484"/>
                <a:gd name="connsiteX12" fmla="*/ 13303 w 19103"/>
                <a:gd name="connsiteY12" fmla="*/ 15911 h 33484"/>
                <a:gd name="connsiteX13" fmla="*/ 13904 w 19103"/>
                <a:gd name="connsiteY13" fmla="*/ 13904 h 33484"/>
                <a:gd name="connsiteX14" fmla="*/ 15961 w 19103"/>
                <a:gd name="connsiteY14" fmla="*/ 11058 h 33484"/>
                <a:gd name="connsiteX15" fmla="*/ 19047 w 19103"/>
                <a:gd name="connsiteY15" fmla="*/ 8470 h 33484"/>
                <a:gd name="connsiteX16" fmla="*/ 18241 w 19103"/>
                <a:gd name="connsiteY16" fmla="*/ 2932 h 33484"/>
                <a:gd name="connsiteX17" fmla="*/ 13646 w 19103"/>
                <a:gd name="connsiteY17" fmla="*/ 0 h 33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103" h="33484">
                  <a:moveTo>
                    <a:pt x="13646" y="0"/>
                  </a:moveTo>
                  <a:cubicBezTo>
                    <a:pt x="12686" y="0"/>
                    <a:pt x="11640" y="223"/>
                    <a:pt x="10543" y="651"/>
                  </a:cubicBezTo>
                  <a:cubicBezTo>
                    <a:pt x="6034" y="2469"/>
                    <a:pt x="4405" y="4955"/>
                    <a:pt x="5674" y="8384"/>
                  </a:cubicBezTo>
                  <a:cubicBezTo>
                    <a:pt x="6445" y="10459"/>
                    <a:pt x="7543" y="12413"/>
                    <a:pt x="8537" y="14384"/>
                  </a:cubicBezTo>
                  <a:lnTo>
                    <a:pt x="8126" y="14350"/>
                  </a:lnTo>
                  <a:cubicBezTo>
                    <a:pt x="3154" y="14367"/>
                    <a:pt x="1679" y="16150"/>
                    <a:pt x="2108" y="21671"/>
                  </a:cubicBezTo>
                  <a:cubicBezTo>
                    <a:pt x="2211" y="22991"/>
                    <a:pt x="2588" y="24329"/>
                    <a:pt x="719" y="24843"/>
                  </a:cubicBezTo>
                  <a:cubicBezTo>
                    <a:pt x="-292" y="25117"/>
                    <a:pt x="-18" y="26301"/>
                    <a:pt x="239" y="27141"/>
                  </a:cubicBezTo>
                  <a:cubicBezTo>
                    <a:pt x="1233" y="30278"/>
                    <a:pt x="5160" y="33484"/>
                    <a:pt x="7869" y="33484"/>
                  </a:cubicBezTo>
                  <a:cubicBezTo>
                    <a:pt x="7903" y="33484"/>
                    <a:pt x="7920" y="33484"/>
                    <a:pt x="7954" y="33484"/>
                  </a:cubicBezTo>
                  <a:cubicBezTo>
                    <a:pt x="10886" y="33416"/>
                    <a:pt x="13698" y="30998"/>
                    <a:pt x="14949" y="27381"/>
                  </a:cubicBezTo>
                  <a:cubicBezTo>
                    <a:pt x="15378" y="26112"/>
                    <a:pt x="15721" y="24774"/>
                    <a:pt x="15892" y="23437"/>
                  </a:cubicBezTo>
                  <a:cubicBezTo>
                    <a:pt x="16304" y="20060"/>
                    <a:pt x="15326" y="17453"/>
                    <a:pt x="13303" y="15911"/>
                  </a:cubicBezTo>
                  <a:cubicBezTo>
                    <a:pt x="13698" y="15379"/>
                    <a:pt x="13818" y="14659"/>
                    <a:pt x="13904" y="13904"/>
                  </a:cubicBezTo>
                  <a:cubicBezTo>
                    <a:pt x="14195" y="12636"/>
                    <a:pt x="14675" y="11573"/>
                    <a:pt x="15961" y="11058"/>
                  </a:cubicBezTo>
                  <a:cubicBezTo>
                    <a:pt x="18944" y="9893"/>
                    <a:pt x="18927" y="9858"/>
                    <a:pt x="19047" y="8470"/>
                  </a:cubicBezTo>
                  <a:cubicBezTo>
                    <a:pt x="19218" y="6550"/>
                    <a:pt x="19013" y="4698"/>
                    <a:pt x="18241" y="2932"/>
                  </a:cubicBezTo>
                  <a:cubicBezTo>
                    <a:pt x="17401" y="1029"/>
                    <a:pt x="15721" y="0"/>
                    <a:pt x="136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0" name="任意多边形: 形状 319">
              <a:extLst>
                <a:ext uri="{FF2B5EF4-FFF2-40B4-BE49-F238E27FC236}">
                  <a16:creationId xmlns:a16="http://schemas.microsoft.com/office/drawing/2014/main" id="{8B6DF659-5E7A-12A2-859D-5D843C72DF78}"/>
                </a:ext>
              </a:extLst>
            </p:cNvPr>
            <p:cNvSpPr/>
            <p:nvPr/>
          </p:nvSpPr>
          <p:spPr>
            <a:xfrm>
              <a:off x="4562364" y="3766293"/>
              <a:ext cx="11556" cy="12533"/>
            </a:xfrm>
            <a:custGeom>
              <a:avLst/>
              <a:gdLst>
                <a:gd name="connsiteX0" fmla="*/ 3463 w 11556"/>
                <a:gd name="connsiteY0" fmla="*/ 0 h 12533"/>
                <a:gd name="connsiteX1" fmla="*/ 1166 w 11556"/>
                <a:gd name="connsiteY1" fmla="*/ 1783 h 12533"/>
                <a:gd name="connsiteX2" fmla="*/ 0 w 11556"/>
                <a:gd name="connsiteY2" fmla="*/ 5692 h 12533"/>
                <a:gd name="connsiteX3" fmla="*/ 4029 w 11556"/>
                <a:gd name="connsiteY3" fmla="*/ 12533 h 12533"/>
                <a:gd name="connsiteX4" fmla="*/ 7613 w 11556"/>
                <a:gd name="connsiteY4" fmla="*/ 12002 h 12533"/>
                <a:gd name="connsiteX5" fmla="*/ 8830 w 11556"/>
                <a:gd name="connsiteY5" fmla="*/ 11847 h 12533"/>
                <a:gd name="connsiteX6" fmla="*/ 11007 w 11556"/>
                <a:gd name="connsiteY6" fmla="*/ 6412 h 12533"/>
                <a:gd name="connsiteX7" fmla="*/ 5127 w 11556"/>
                <a:gd name="connsiteY7" fmla="*/ 977 h 12533"/>
                <a:gd name="connsiteX8" fmla="*/ 3463 w 11556"/>
                <a:gd name="connsiteY8" fmla="*/ 0 h 1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56" h="12533">
                  <a:moveTo>
                    <a:pt x="3463" y="0"/>
                  </a:moveTo>
                  <a:cubicBezTo>
                    <a:pt x="2538" y="0"/>
                    <a:pt x="1732" y="857"/>
                    <a:pt x="1166" y="1783"/>
                  </a:cubicBezTo>
                  <a:cubicBezTo>
                    <a:pt x="429" y="3000"/>
                    <a:pt x="292" y="4629"/>
                    <a:pt x="0" y="5692"/>
                  </a:cubicBezTo>
                  <a:cubicBezTo>
                    <a:pt x="69" y="10630"/>
                    <a:pt x="995" y="12533"/>
                    <a:pt x="4029" y="12533"/>
                  </a:cubicBezTo>
                  <a:cubicBezTo>
                    <a:pt x="4989" y="12533"/>
                    <a:pt x="6172" y="12344"/>
                    <a:pt x="7613" y="12002"/>
                  </a:cubicBezTo>
                  <a:cubicBezTo>
                    <a:pt x="8007" y="11899"/>
                    <a:pt x="8453" y="11967"/>
                    <a:pt x="8830" y="11847"/>
                  </a:cubicBezTo>
                  <a:cubicBezTo>
                    <a:pt x="11573" y="10973"/>
                    <a:pt x="12139" y="9258"/>
                    <a:pt x="11007" y="6412"/>
                  </a:cubicBezTo>
                  <a:cubicBezTo>
                    <a:pt x="9858" y="3532"/>
                    <a:pt x="6858" y="3069"/>
                    <a:pt x="5127" y="977"/>
                  </a:cubicBezTo>
                  <a:cubicBezTo>
                    <a:pt x="4544" y="274"/>
                    <a:pt x="3995" y="0"/>
                    <a:pt x="34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1" name="任意多边形: 形状 320">
              <a:extLst>
                <a:ext uri="{FF2B5EF4-FFF2-40B4-BE49-F238E27FC236}">
                  <a16:creationId xmlns:a16="http://schemas.microsoft.com/office/drawing/2014/main" id="{E91DA976-161E-8884-206A-164B756301B0}"/>
                </a:ext>
              </a:extLst>
            </p:cNvPr>
            <p:cNvSpPr/>
            <p:nvPr/>
          </p:nvSpPr>
          <p:spPr>
            <a:xfrm>
              <a:off x="4605770" y="3596626"/>
              <a:ext cx="13516" cy="12669"/>
            </a:xfrm>
            <a:custGeom>
              <a:avLst/>
              <a:gdLst>
                <a:gd name="connsiteX0" fmla="*/ 7292 w 13516"/>
                <a:gd name="connsiteY0" fmla="*/ 0 h 12669"/>
                <a:gd name="connsiteX1" fmla="*/ 280 w 13516"/>
                <a:gd name="connsiteY1" fmla="*/ 4852 h 12669"/>
                <a:gd name="connsiteX2" fmla="*/ 4360 w 13516"/>
                <a:gd name="connsiteY2" fmla="*/ 11041 h 12669"/>
                <a:gd name="connsiteX3" fmla="*/ 6023 w 13516"/>
                <a:gd name="connsiteY3" fmla="*/ 11864 h 12669"/>
                <a:gd name="connsiteX4" fmla="*/ 9298 w 13516"/>
                <a:gd name="connsiteY4" fmla="*/ 12670 h 12669"/>
                <a:gd name="connsiteX5" fmla="*/ 13516 w 13516"/>
                <a:gd name="connsiteY5" fmla="*/ 6532 h 12669"/>
                <a:gd name="connsiteX6" fmla="*/ 8149 w 13516"/>
                <a:gd name="connsiteY6" fmla="*/ 51 h 12669"/>
                <a:gd name="connsiteX7" fmla="*/ 7292 w 13516"/>
                <a:gd name="connsiteY7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69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3"/>
                    <a:pt x="4360" y="11041"/>
                  </a:cubicBezTo>
                  <a:cubicBezTo>
                    <a:pt x="4892" y="11367"/>
                    <a:pt x="5457" y="11607"/>
                    <a:pt x="6023" y="11864"/>
                  </a:cubicBezTo>
                  <a:cubicBezTo>
                    <a:pt x="7240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2" name="任意多边形: 形状 321">
              <a:extLst>
                <a:ext uri="{FF2B5EF4-FFF2-40B4-BE49-F238E27FC236}">
                  <a16:creationId xmlns:a16="http://schemas.microsoft.com/office/drawing/2014/main" id="{6E7DD457-BF79-3E20-83BD-C9683309E78E}"/>
                </a:ext>
              </a:extLst>
            </p:cNvPr>
            <p:cNvSpPr/>
            <p:nvPr/>
          </p:nvSpPr>
          <p:spPr>
            <a:xfrm>
              <a:off x="5096882" y="2982149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8" y="8487"/>
                    <a:pt x="2943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3" name="任意多边形: 形状 322">
              <a:extLst>
                <a:ext uri="{FF2B5EF4-FFF2-40B4-BE49-F238E27FC236}">
                  <a16:creationId xmlns:a16="http://schemas.microsoft.com/office/drawing/2014/main" id="{BBA642EA-E85B-C622-BE55-C1973AC4A1BB}"/>
                </a:ext>
              </a:extLst>
            </p:cNvPr>
            <p:cNvSpPr/>
            <p:nvPr/>
          </p:nvSpPr>
          <p:spPr>
            <a:xfrm>
              <a:off x="4648079" y="3440041"/>
              <a:ext cx="6959" cy="7338"/>
            </a:xfrm>
            <a:custGeom>
              <a:avLst/>
              <a:gdLst>
                <a:gd name="connsiteX0" fmla="*/ 4022 w 6959"/>
                <a:gd name="connsiteY0" fmla="*/ 0 h 7338"/>
                <a:gd name="connsiteX1" fmla="*/ 148 w 6959"/>
                <a:gd name="connsiteY1" fmla="*/ 2640 h 7338"/>
                <a:gd name="connsiteX2" fmla="*/ 2342 w 6959"/>
                <a:gd name="connsiteY2" fmla="*/ 7150 h 7338"/>
                <a:gd name="connsiteX3" fmla="*/ 3491 w 6959"/>
                <a:gd name="connsiteY3" fmla="*/ 7338 h 7338"/>
                <a:gd name="connsiteX4" fmla="*/ 6611 w 6959"/>
                <a:gd name="connsiteY4" fmla="*/ 4886 h 7338"/>
                <a:gd name="connsiteX5" fmla="*/ 5034 w 6959"/>
                <a:gd name="connsiteY5" fmla="*/ 206 h 7338"/>
                <a:gd name="connsiteX6" fmla="*/ 4022 w 6959"/>
                <a:gd name="connsiteY6" fmla="*/ 0 h 7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38">
                  <a:moveTo>
                    <a:pt x="4022" y="0"/>
                  </a:moveTo>
                  <a:cubicBezTo>
                    <a:pt x="2531" y="0"/>
                    <a:pt x="782" y="1097"/>
                    <a:pt x="148" y="2640"/>
                  </a:cubicBezTo>
                  <a:cubicBezTo>
                    <a:pt x="-418" y="4012"/>
                    <a:pt x="714" y="6618"/>
                    <a:pt x="2342" y="7150"/>
                  </a:cubicBezTo>
                  <a:cubicBezTo>
                    <a:pt x="2754" y="7287"/>
                    <a:pt x="3131" y="7338"/>
                    <a:pt x="3491" y="7338"/>
                  </a:cubicBezTo>
                  <a:cubicBezTo>
                    <a:pt x="4897" y="7338"/>
                    <a:pt x="5926" y="6361"/>
                    <a:pt x="6611" y="4886"/>
                  </a:cubicBezTo>
                  <a:cubicBezTo>
                    <a:pt x="7451" y="3069"/>
                    <a:pt x="6714" y="943"/>
                    <a:pt x="5034" y="206"/>
                  </a:cubicBezTo>
                  <a:cubicBezTo>
                    <a:pt x="4725" y="51"/>
                    <a:pt x="4382" y="0"/>
                    <a:pt x="40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4" name="任意多边形: 形状 323">
              <a:extLst>
                <a:ext uri="{FF2B5EF4-FFF2-40B4-BE49-F238E27FC236}">
                  <a16:creationId xmlns:a16="http://schemas.microsoft.com/office/drawing/2014/main" id="{06E8C4DB-55BF-AEE3-6707-6E5529D299C7}"/>
                </a:ext>
              </a:extLst>
            </p:cNvPr>
            <p:cNvSpPr/>
            <p:nvPr/>
          </p:nvSpPr>
          <p:spPr>
            <a:xfrm>
              <a:off x="4569467" y="3687357"/>
              <a:ext cx="17119" cy="15310"/>
            </a:xfrm>
            <a:custGeom>
              <a:avLst/>
              <a:gdLst>
                <a:gd name="connsiteX0" fmla="*/ 11568 w 17119"/>
                <a:gd name="connsiteY0" fmla="*/ 0 h 15310"/>
                <a:gd name="connsiteX1" fmla="*/ 11088 w 17119"/>
                <a:gd name="connsiteY1" fmla="*/ 394 h 15310"/>
                <a:gd name="connsiteX2" fmla="*/ 9614 w 17119"/>
                <a:gd name="connsiteY2" fmla="*/ 2143 h 15310"/>
                <a:gd name="connsiteX3" fmla="*/ 7916 w 17119"/>
                <a:gd name="connsiteY3" fmla="*/ 1475 h 15310"/>
                <a:gd name="connsiteX4" fmla="*/ 5173 w 17119"/>
                <a:gd name="connsiteY4" fmla="*/ 34 h 15310"/>
                <a:gd name="connsiteX5" fmla="*/ 3613 w 17119"/>
                <a:gd name="connsiteY5" fmla="*/ 738 h 15310"/>
                <a:gd name="connsiteX6" fmla="*/ 338 w 17119"/>
                <a:gd name="connsiteY6" fmla="*/ 5264 h 15310"/>
                <a:gd name="connsiteX7" fmla="*/ 8139 w 17119"/>
                <a:gd name="connsiteY7" fmla="*/ 15311 h 15310"/>
                <a:gd name="connsiteX8" fmla="*/ 8191 w 17119"/>
                <a:gd name="connsiteY8" fmla="*/ 15311 h 15310"/>
                <a:gd name="connsiteX9" fmla="*/ 16866 w 17119"/>
                <a:gd name="connsiteY9" fmla="*/ 10476 h 15310"/>
                <a:gd name="connsiteX10" fmla="*/ 13146 w 17119"/>
                <a:gd name="connsiteY10" fmla="*/ 823 h 15310"/>
                <a:gd name="connsiteX11" fmla="*/ 11568 w 17119"/>
                <a:gd name="connsiteY11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19" h="15310">
                  <a:moveTo>
                    <a:pt x="11568" y="0"/>
                  </a:moveTo>
                  <a:cubicBezTo>
                    <a:pt x="11345" y="0"/>
                    <a:pt x="11157" y="103"/>
                    <a:pt x="11088" y="394"/>
                  </a:cubicBezTo>
                  <a:cubicBezTo>
                    <a:pt x="10763" y="1715"/>
                    <a:pt x="10231" y="2143"/>
                    <a:pt x="9614" y="2143"/>
                  </a:cubicBezTo>
                  <a:cubicBezTo>
                    <a:pt x="9082" y="2143"/>
                    <a:pt x="8482" y="1817"/>
                    <a:pt x="7916" y="1475"/>
                  </a:cubicBezTo>
                  <a:cubicBezTo>
                    <a:pt x="6974" y="892"/>
                    <a:pt x="6151" y="34"/>
                    <a:pt x="5173" y="34"/>
                  </a:cubicBezTo>
                  <a:cubicBezTo>
                    <a:pt x="4710" y="34"/>
                    <a:pt x="4196" y="223"/>
                    <a:pt x="3613" y="738"/>
                  </a:cubicBezTo>
                  <a:cubicBezTo>
                    <a:pt x="2173" y="2006"/>
                    <a:pt x="836" y="3223"/>
                    <a:pt x="338" y="5264"/>
                  </a:cubicBezTo>
                  <a:cubicBezTo>
                    <a:pt x="-1085" y="11213"/>
                    <a:pt x="2070" y="15311"/>
                    <a:pt x="8139" y="15311"/>
                  </a:cubicBezTo>
                  <a:cubicBezTo>
                    <a:pt x="8157" y="15311"/>
                    <a:pt x="8174" y="15311"/>
                    <a:pt x="8191" y="15311"/>
                  </a:cubicBezTo>
                  <a:cubicBezTo>
                    <a:pt x="12529" y="15294"/>
                    <a:pt x="15855" y="13442"/>
                    <a:pt x="16866" y="10476"/>
                  </a:cubicBezTo>
                  <a:cubicBezTo>
                    <a:pt x="17792" y="7784"/>
                    <a:pt x="16095" y="3360"/>
                    <a:pt x="13146" y="823"/>
                  </a:cubicBezTo>
                  <a:cubicBezTo>
                    <a:pt x="12717" y="463"/>
                    <a:pt x="12049" y="0"/>
                    <a:pt x="115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5" name="任意多边形: 形状 324">
              <a:extLst>
                <a:ext uri="{FF2B5EF4-FFF2-40B4-BE49-F238E27FC236}">
                  <a16:creationId xmlns:a16="http://schemas.microsoft.com/office/drawing/2014/main" id="{348CD09F-74D7-9D0D-BFDE-8E195BC04B06}"/>
                </a:ext>
              </a:extLst>
            </p:cNvPr>
            <p:cNvSpPr/>
            <p:nvPr/>
          </p:nvSpPr>
          <p:spPr>
            <a:xfrm>
              <a:off x="4604514" y="35328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3 h 6789"/>
                <a:gd name="connsiteX3" fmla="*/ 3061 w 6627"/>
                <a:gd name="connsiteY3" fmla="*/ 6789 h 6789"/>
                <a:gd name="connsiteX4" fmla="*/ 6216 w 6627"/>
                <a:gd name="connsiteY4" fmla="*/ 5006 h 6789"/>
                <a:gd name="connsiteX5" fmla="*/ 5547 w 6627"/>
                <a:gd name="connsiteY5" fmla="*/ 548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3"/>
                  </a:cubicBezTo>
                  <a:cubicBezTo>
                    <a:pt x="1895" y="6601"/>
                    <a:pt x="2461" y="6789"/>
                    <a:pt x="3061" y="6789"/>
                  </a:cubicBezTo>
                  <a:cubicBezTo>
                    <a:pt x="4244" y="6789"/>
                    <a:pt x="5564" y="6103"/>
                    <a:pt x="6216" y="5006"/>
                  </a:cubicBezTo>
                  <a:cubicBezTo>
                    <a:pt x="6833" y="3446"/>
                    <a:pt x="6867" y="1800"/>
                    <a:pt x="5547" y="548"/>
                  </a:cubicBezTo>
                  <a:cubicBezTo>
                    <a:pt x="5170" y="171"/>
                    <a:pt x="4553" y="0"/>
                    <a:pt x="38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6" name="任意多边形: 形状 325">
              <a:extLst>
                <a:ext uri="{FF2B5EF4-FFF2-40B4-BE49-F238E27FC236}">
                  <a16:creationId xmlns:a16="http://schemas.microsoft.com/office/drawing/2014/main" id="{1CAF0953-FD59-346B-BB29-B01C139D5C18}"/>
                </a:ext>
              </a:extLst>
            </p:cNvPr>
            <p:cNvSpPr/>
            <p:nvPr/>
          </p:nvSpPr>
          <p:spPr>
            <a:xfrm>
              <a:off x="5094456" y="3021994"/>
              <a:ext cx="15480" cy="16956"/>
            </a:xfrm>
            <a:custGeom>
              <a:avLst/>
              <a:gdLst>
                <a:gd name="connsiteX0" fmla="*/ 5678 w 15480"/>
                <a:gd name="connsiteY0" fmla="*/ 0 h 16956"/>
                <a:gd name="connsiteX1" fmla="*/ 689 w 15480"/>
                <a:gd name="connsiteY1" fmla="*/ 3618 h 16956"/>
                <a:gd name="connsiteX2" fmla="*/ 295 w 15480"/>
                <a:gd name="connsiteY2" fmla="*/ 10527 h 16956"/>
                <a:gd name="connsiteX3" fmla="*/ 1169 w 15480"/>
                <a:gd name="connsiteY3" fmla="*/ 11676 h 16956"/>
                <a:gd name="connsiteX4" fmla="*/ 2026 w 15480"/>
                <a:gd name="connsiteY4" fmla="*/ 11436 h 16956"/>
                <a:gd name="connsiteX5" fmla="*/ 2884 w 15480"/>
                <a:gd name="connsiteY5" fmla="*/ 11196 h 16956"/>
                <a:gd name="connsiteX6" fmla="*/ 3055 w 15480"/>
                <a:gd name="connsiteY6" fmla="*/ 11213 h 16956"/>
                <a:gd name="connsiteX7" fmla="*/ 4975 w 15480"/>
                <a:gd name="connsiteY7" fmla="*/ 13510 h 16956"/>
                <a:gd name="connsiteX8" fmla="*/ 7598 w 15480"/>
                <a:gd name="connsiteY8" fmla="*/ 16956 h 16956"/>
                <a:gd name="connsiteX9" fmla="*/ 9810 w 15480"/>
                <a:gd name="connsiteY9" fmla="*/ 16305 h 16956"/>
                <a:gd name="connsiteX10" fmla="*/ 15451 w 15480"/>
                <a:gd name="connsiteY10" fmla="*/ 9395 h 16956"/>
                <a:gd name="connsiteX11" fmla="*/ 11336 w 15480"/>
                <a:gd name="connsiteY11" fmla="*/ 2092 h 16956"/>
                <a:gd name="connsiteX12" fmla="*/ 8730 w 15480"/>
                <a:gd name="connsiteY12" fmla="*/ 566 h 16956"/>
                <a:gd name="connsiteX13" fmla="*/ 5678 w 15480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80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5" y="11676"/>
                    <a:pt x="1169" y="11676"/>
                  </a:cubicBezTo>
                  <a:cubicBezTo>
                    <a:pt x="1444" y="11676"/>
                    <a:pt x="1735" y="11556"/>
                    <a:pt x="2026" y="11436"/>
                  </a:cubicBezTo>
                  <a:cubicBezTo>
                    <a:pt x="2318" y="11316"/>
                    <a:pt x="2627" y="11196"/>
                    <a:pt x="2884" y="11196"/>
                  </a:cubicBezTo>
                  <a:cubicBezTo>
                    <a:pt x="2952" y="11196"/>
                    <a:pt x="3004" y="11196"/>
                    <a:pt x="3055" y="11213"/>
                  </a:cubicBezTo>
                  <a:cubicBezTo>
                    <a:pt x="4050" y="11470"/>
                    <a:pt x="4650" y="12447"/>
                    <a:pt x="4975" y="13510"/>
                  </a:cubicBezTo>
                  <a:cubicBezTo>
                    <a:pt x="5713" y="15911"/>
                    <a:pt x="6347" y="16956"/>
                    <a:pt x="7598" y="16956"/>
                  </a:cubicBezTo>
                  <a:cubicBezTo>
                    <a:pt x="8182" y="16956"/>
                    <a:pt x="8902" y="16734"/>
                    <a:pt x="9810" y="16305"/>
                  </a:cubicBezTo>
                  <a:cubicBezTo>
                    <a:pt x="12725" y="14985"/>
                    <a:pt x="15143" y="12962"/>
                    <a:pt x="15451" y="9395"/>
                  </a:cubicBezTo>
                  <a:cubicBezTo>
                    <a:pt x="15742" y="6069"/>
                    <a:pt x="13805" y="3823"/>
                    <a:pt x="11336" y="2092"/>
                  </a:cubicBezTo>
                  <a:cubicBezTo>
                    <a:pt x="10342" y="1389"/>
                    <a:pt x="9228" y="857"/>
                    <a:pt x="8730" y="566"/>
                  </a:cubicBezTo>
                  <a:cubicBezTo>
                    <a:pt x="7633" y="171"/>
                    <a:pt x="6604" y="0"/>
                    <a:pt x="567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7" name="任意多边形: 形状 326">
              <a:extLst>
                <a:ext uri="{FF2B5EF4-FFF2-40B4-BE49-F238E27FC236}">
                  <a16:creationId xmlns:a16="http://schemas.microsoft.com/office/drawing/2014/main" id="{C387DA2C-7468-10EC-2A31-882FCD257B57}"/>
                </a:ext>
              </a:extLst>
            </p:cNvPr>
            <p:cNvSpPr/>
            <p:nvPr/>
          </p:nvSpPr>
          <p:spPr>
            <a:xfrm>
              <a:off x="4566757" y="3734472"/>
              <a:ext cx="11394" cy="12515"/>
            </a:xfrm>
            <a:custGeom>
              <a:avLst/>
              <a:gdLst>
                <a:gd name="connsiteX0" fmla="*/ 3546 w 11394"/>
                <a:gd name="connsiteY0" fmla="*/ 0 h 12515"/>
                <a:gd name="connsiteX1" fmla="*/ 1094 w 11394"/>
                <a:gd name="connsiteY1" fmla="*/ 977 h 12515"/>
                <a:gd name="connsiteX2" fmla="*/ 1848 w 11394"/>
                <a:gd name="connsiteY2" fmla="*/ 7853 h 12515"/>
                <a:gd name="connsiteX3" fmla="*/ 6032 w 11394"/>
                <a:gd name="connsiteY3" fmla="*/ 12516 h 12515"/>
                <a:gd name="connsiteX4" fmla="*/ 6049 w 11394"/>
                <a:gd name="connsiteY4" fmla="*/ 12516 h 12515"/>
                <a:gd name="connsiteX5" fmla="*/ 10249 w 11394"/>
                <a:gd name="connsiteY5" fmla="*/ 7750 h 12515"/>
                <a:gd name="connsiteX6" fmla="*/ 8398 w 11394"/>
                <a:gd name="connsiteY6" fmla="*/ 1749 h 12515"/>
                <a:gd name="connsiteX7" fmla="*/ 7849 w 11394"/>
                <a:gd name="connsiteY7" fmla="*/ 1492 h 12515"/>
                <a:gd name="connsiteX8" fmla="*/ 3546 w 11394"/>
                <a:gd name="connsiteY8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94" h="12515">
                  <a:moveTo>
                    <a:pt x="3546" y="0"/>
                  </a:moveTo>
                  <a:cubicBezTo>
                    <a:pt x="2706" y="0"/>
                    <a:pt x="1883" y="275"/>
                    <a:pt x="1094" y="977"/>
                  </a:cubicBezTo>
                  <a:cubicBezTo>
                    <a:pt x="-1512" y="3326"/>
                    <a:pt x="1282" y="5658"/>
                    <a:pt x="1848" y="7853"/>
                  </a:cubicBezTo>
                  <a:cubicBezTo>
                    <a:pt x="2380" y="9944"/>
                    <a:pt x="3340" y="12516"/>
                    <a:pt x="6032" y="12516"/>
                  </a:cubicBezTo>
                  <a:cubicBezTo>
                    <a:pt x="6032" y="12516"/>
                    <a:pt x="6049" y="12516"/>
                    <a:pt x="6049" y="12516"/>
                  </a:cubicBezTo>
                  <a:cubicBezTo>
                    <a:pt x="8826" y="12516"/>
                    <a:pt x="9340" y="9790"/>
                    <a:pt x="10249" y="7750"/>
                  </a:cubicBezTo>
                  <a:cubicBezTo>
                    <a:pt x="12067" y="3738"/>
                    <a:pt x="11912" y="3309"/>
                    <a:pt x="8398" y="1749"/>
                  </a:cubicBezTo>
                  <a:cubicBezTo>
                    <a:pt x="8209" y="1663"/>
                    <a:pt x="8021" y="1578"/>
                    <a:pt x="7849" y="1492"/>
                  </a:cubicBezTo>
                  <a:cubicBezTo>
                    <a:pt x="6460" y="806"/>
                    <a:pt x="5003" y="0"/>
                    <a:pt x="35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8" name="任意多边形: 形状 327">
              <a:extLst>
                <a:ext uri="{FF2B5EF4-FFF2-40B4-BE49-F238E27FC236}">
                  <a16:creationId xmlns:a16="http://schemas.microsoft.com/office/drawing/2014/main" id="{B70448C0-E8E6-A2E2-24B7-F136D64574B8}"/>
                </a:ext>
              </a:extLst>
            </p:cNvPr>
            <p:cNvSpPr/>
            <p:nvPr/>
          </p:nvSpPr>
          <p:spPr>
            <a:xfrm>
              <a:off x="5089101" y="30427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8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6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8" y="1372"/>
                  </a:cubicBezTo>
                  <a:cubicBezTo>
                    <a:pt x="7758" y="2195"/>
                    <a:pt x="6267" y="3138"/>
                    <a:pt x="4381" y="3549"/>
                  </a:cubicBezTo>
                  <a:cubicBezTo>
                    <a:pt x="43" y="4509"/>
                    <a:pt x="-1226" y="8350"/>
                    <a:pt x="1261" y="12122"/>
                  </a:cubicBezTo>
                  <a:cubicBezTo>
                    <a:pt x="3010" y="14779"/>
                    <a:pt x="5632" y="15791"/>
                    <a:pt x="7416" y="16031"/>
                  </a:cubicBezTo>
                  <a:cubicBezTo>
                    <a:pt x="9833" y="16819"/>
                    <a:pt x="11171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99" y="0"/>
                    <a:pt x="129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9" name="任意多边形: 形状 328">
              <a:extLst>
                <a:ext uri="{FF2B5EF4-FFF2-40B4-BE49-F238E27FC236}">
                  <a16:creationId xmlns:a16="http://schemas.microsoft.com/office/drawing/2014/main" id="{3414D58F-770D-CF65-B2AF-7AFFF5FD6175}"/>
                </a:ext>
              </a:extLst>
            </p:cNvPr>
            <p:cNvSpPr/>
            <p:nvPr/>
          </p:nvSpPr>
          <p:spPr>
            <a:xfrm>
              <a:off x="4593694" y="3866266"/>
              <a:ext cx="7101" cy="7749"/>
            </a:xfrm>
            <a:custGeom>
              <a:avLst/>
              <a:gdLst>
                <a:gd name="connsiteX0" fmla="*/ 3920 w 7101"/>
                <a:gd name="connsiteY0" fmla="*/ 0 h 7749"/>
                <a:gd name="connsiteX1" fmla="*/ 10 w 7101"/>
                <a:gd name="connsiteY1" fmla="*/ 4389 h 7749"/>
                <a:gd name="connsiteX2" fmla="*/ 3988 w 7101"/>
                <a:gd name="connsiteY2" fmla="*/ 7698 h 7749"/>
                <a:gd name="connsiteX3" fmla="*/ 4383 w 7101"/>
                <a:gd name="connsiteY3" fmla="*/ 7750 h 7749"/>
                <a:gd name="connsiteX4" fmla="*/ 7074 w 7101"/>
                <a:gd name="connsiteY4" fmla="*/ 3772 h 7749"/>
                <a:gd name="connsiteX5" fmla="*/ 3920 w 7101"/>
                <a:gd name="connsiteY5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7749">
                  <a:moveTo>
                    <a:pt x="3920" y="0"/>
                  </a:moveTo>
                  <a:cubicBezTo>
                    <a:pt x="1416" y="34"/>
                    <a:pt x="-144" y="1972"/>
                    <a:pt x="10" y="4389"/>
                  </a:cubicBezTo>
                  <a:cubicBezTo>
                    <a:pt x="182" y="7012"/>
                    <a:pt x="2257" y="7321"/>
                    <a:pt x="3988" y="7698"/>
                  </a:cubicBezTo>
                  <a:cubicBezTo>
                    <a:pt x="4126" y="7732"/>
                    <a:pt x="4245" y="7750"/>
                    <a:pt x="4383" y="7750"/>
                  </a:cubicBezTo>
                  <a:cubicBezTo>
                    <a:pt x="5943" y="7750"/>
                    <a:pt x="7314" y="5760"/>
                    <a:pt x="7074" y="3772"/>
                  </a:cubicBezTo>
                  <a:cubicBezTo>
                    <a:pt x="6851" y="1646"/>
                    <a:pt x="5806" y="171"/>
                    <a:pt x="3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0" name="任意多边形: 形状 329">
              <a:extLst>
                <a:ext uri="{FF2B5EF4-FFF2-40B4-BE49-F238E27FC236}">
                  <a16:creationId xmlns:a16="http://schemas.microsoft.com/office/drawing/2014/main" id="{D070EBFD-604B-8ACB-3184-52E3B36E841A}"/>
                </a:ext>
              </a:extLst>
            </p:cNvPr>
            <p:cNvSpPr/>
            <p:nvPr/>
          </p:nvSpPr>
          <p:spPr>
            <a:xfrm>
              <a:off x="4580079" y="3800532"/>
              <a:ext cx="26553" cy="14762"/>
            </a:xfrm>
            <a:custGeom>
              <a:avLst/>
              <a:gdLst>
                <a:gd name="connsiteX0" fmla="*/ 22490 w 26553"/>
                <a:gd name="connsiteY0" fmla="*/ 0 h 14762"/>
                <a:gd name="connsiteX1" fmla="*/ 14843 w 26553"/>
                <a:gd name="connsiteY1" fmla="*/ 2177 h 14762"/>
                <a:gd name="connsiteX2" fmla="*/ 14432 w 26553"/>
                <a:gd name="connsiteY2" fmla="*/ 2692 h 14762"/>
                <a:gd name="connsiteX3" fmla="*/ 13592 w 26553"/>
                <a:gd name="connsiteY3" fmla="*/ 2555 h 14762"/>
                <a:gd name="connsiteX4" fmla="*/ 12717 w 26553"/>
                <a:gd name="connsiteY4" fmla="*/ 2658 h 14762"/>
                <a:gd name="connsiteX5" fmla="*/ 11723 w 26553"/>
                <a:gd name="connsiteY5" fmla="*/ 2778 h 14762"/>
                <a:gd name="connsiteX6" fmla="*/ 7591 w 26553"/>
                <a:gd name="connsiteY6" fmla="*/ 1132 h 14762"/>
                <a:gd name="connsiteX7" fmla="*/ 5276 w 26553"/>
                <a:gd name="connsiteY7" fmla="*/ 429 h 14762"/>
                <a:gd name="connsiteX8" fmla="*/ 1144 w 26553"/>
                <a:gd name="connsiteY8" fmla="*/ 2897 h 14762"/>
                <a:gd name="connsiteX9" fmla="*/ 1093 w 26553"/>
                <a:gd name="connsiteY9" fmla="*/ 9481 h 14762"/>
                <a:gd name="connsiteX10" fmla="*/ 10283 w 26553"/>
                <a:gd name="connsiteY10" fmla="*/ 14762 h 14762"/>
                <a:gd name="connsiteX11" fmla="*/ 10489 w 26553"/>
                <a:gd name="connsiteY11" fmla="*/ 14762 h 14762"/>
                <a:gd name="connsiteX12" fmla="*/ 16301 w 26553"/>
                <a:gd name="connsiteY12" fmla="*/ 10887 h 14762"/>
                <a:gd name="connsiteX13" fmla="*/ 17055 w 26553"/>
                <a:gd name="connsiteY13" fmla="*/ 12002 h 14762"/>
                <a:gd name="connsiteX14" fmla="*/ 19130 w 26553"/>
                <a:gd name="connsiteY14" fmla="*/ 13270 h 14762"/>
                <a:gd name="connsiteX15" fmla="*/ 20398 w 26553"/>
                <a:gd name="connsiteY15" fmla="*/ 12824 h 14762"/>
                <a:gd name="connsiteX16" fmla="*/ 26553 w 26553"/>
                <a:gd name="connsiteY16" fmla="*/ 2177 h 14762"/>
                <a:gd name="connsiteX17" fmla="*/ 25267 w 26553"/>
                <a:gd name="connsiteY17" fmla="*/ 549 h 14762"/>
                <a:gd name="connsiteX18" fmla="*/ 22490 w 26553"/>
                <a:gd name="connsiteY18" fmla="*/ 0 h 14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553" h="14762">
                  <a:moveTo>
                    <a:pt x="22490" y="0"/>
                  </a:moveTo>
                  <a:cubicBezTo>
                    <a:pt x="19747" y="0"/>
                    <a:pt x="16163" y="909"/>
                    <a:pt x="14843" y="2177"/>
                  </a:cubicBezTo>
                  <a:lnTo>
                    <a:pt x="14432" y="2692"/>
                  </a:lnTo>
                  <a:cubicBezTo>
                    <a:pt x="14175" y="2606"/>
                    <a:pt x="13900" y="2555"/>
                    <a:pt x="13592" y="2555"/>
                  </a:cubicBezTo>
                  <a:cubicBezTo>
                    <a:pt x="13317" y="2555"/>
                    <a:pt x="13026" y="2589"/>
                    <a:pt x="12717" y="2658"/>
                  </a:cubicBezTo>
                  <a:cubicBezTo>
                    <a:pt x="12374" y="2743"/>
                    <a:pt x="12049" y="2778"/>
                    <a:pt x="11723" y="2778"/>
                  </a:cubicBezTo>
                  <a:cubicBezTo>
                    <a:pt x="10231" y="2778"/>
                    <a:pt x="8962" y="1989"/>
                    <a:pt x="7591" y="1132"/>
                  </a:cubicBezTo>
                  <a:cubicBezTo>
                    <a:pt x="6819" y="652"/>
                    <a:pt x="6048" y="429"/>
                    <a:pt x="5276" y="429"/>
                  </a:cubicBezTo>
                  <a:cubicBezTo>
                    <a:pt x="3733" y="429"/>
                    <a:pt x="2259" y="1337"/>
                    <a:pt x="1144" y="2897"/>
                  </a:cubicBezTo>
                  <a:cubicBezTo>
                    <a:pt x="-399" y="5075"/>
                    <a:pt x="-347" y="7458"/>
                    <a:pt x="1093" y="9481"/>
                  </a:cubicBezTo>
                  <a:cubicBezTo>
                    <a:pt x="3356" y="12636"/>
                    <a:pt x="6305" y="14762"/>
                    <a:pt x="10283" y="14762"/>
                  </a:cubicBezTo>
                  <a:cubicBezTo>
                    <a:pt x="10351" y="14762"/>
                    <a:pt x="10420" y="14762"/>
                    <a:pt x="10489" y="14762"/>
                  </a:cubicBezTo>
                  <a:cubicBezTo>
                    <a:pt x="12957" y="14711"/>
                    <a:pt x="15203" y="13065"/>
                    <a:pt x="16301" y="10887"/>
                  </a:cubicBezTo>
                  <a:cubicBezTo>
                    <a:pt x="16524" y="11264"/>
                    <a:pt x="16764" y="11642"/>
                    <a:pt x="17055" y="12002"/>
                  </a:cubicBezTo>
                  <a:cubicBezTo>
                    <a:pt x="17689" y="12773"/>
                    <a:pt x="18375" y="13270"/>
                    <a:pt x="19130" y="13270"/>
                  </a:cubicBezTo>
                  <a:cubicBezTo>
                    <a:pt x="19541" y="13270"/>
                    <a:pt x="19953" y="13133"/>
                    <a:pt x="20398" y="12824"/>
                  </a:cubicBezTo>
                  <a:cubicBezTo>
                    <a:pt x="24033" y="10287"/>
                    <a:pt x="24530" y="5795"/>
                    <a:pt x="26553" y="2177"/>
                  </a:cubicBezTo>
                  <a:cubicBezTo>
                    <a:pt x="26073" y="1543"/>
                    <a:pt x="25782" y="857"/>
                    <a:pt x="25267" y="549"/>
                  </a:cubicBezTo>
                  <a:cubicBezTo>
                    <a:pt x="24668" y="172"/>
                    <a:pt x="23656" y="0"/>
                    <a:pt x="224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1" name="任意多边形: 形状 330">
              <a:extLst>
                <a:ext uri="{FF2B5EF4-FFF2-40B4-BE49-F238E27FC236}">
                  <a16:creationId xmlns:a16="http://schemas.microsoft.com/office/drawing/2014/main" id="{585F5F6C-7A55-13FC-5519-1B8C2B767416}"/>
                </a:ext>
              </a:extLst>
            </p:cNvPr>
            <p:cNvSpPr/>
            <p:nvPr/>
          </p:nvSpPr>
          <p:spPr>
            <a:xfrm>
              <a:off x="4918577" y="3248034"/>
              <a:ext cx="6764" cy="7303"/>
            </a:xfrm>
            <a:custGeom>
              <a:avLst/>
              <a:gdLst>
                <a:gd name="connsiteX0" fmla="*/ 2958 w 6764"/>
                <a:gd name="connsiteY0" fmla="*/ 0 h 7303"/>
                <a:gd name="connsiteX1" fmla="*/ 146 w 6764"/>
                <a:gd name="connsiteY1" fmla="*/ 2966 h 7303"/>
                <a:gd name="connsiteX2" fmla="*/ 2478 w 6764"/>
                <a:gd name="connsiteY2" fmla="*/ 7150 h 7303"/>
                <a:gd name="connsiteX3" fmla="*/ 3661 w 6764"/>
                <a:gd name="connsiteY3" fmla="*/ 7304 h 7303"/>
                <a:gd name="connsiteX4" fmla="*/ 4381 w 6764"/>
                <a:gd name="connsiteY4" fmla="*/ 7218 h 7303"/>
                <a:gd name="connsiteX5" fmla="*/ 6764 w 6764"/>
                <a:gd name="connsiteY5" fmla="*/ 2743 h 7303"/>
                <a:gd name="connsiteX6" fmla="*/ 3918 w 6764"/>
                <a:gd name="connsiteY6" fmla="*/ 120 h 7303"/>
                <a:gd name="connsiteX7" fmla="*/ 2958 w 6764"/>
                <a:gd name="connsiteY7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64" h="7303">
                  <a:moveTo>
                    <a:pt x="2958" y="0"/>
                  </a:moveTo>
                  <a:cubicBezTo>
                    <a:pt x="1501" y="0"/>
                    <a:pt x="523" y="1029"/>
                    <a:pt x="146" y="2966"/>
                  </a:cubicBezTo>
                  <a:cubicBezTo>
                    <a:pt x="-265" y="5092"/>
                    <a:pt x="95" y="6532"/>
                    <a:pt x="2478" y="7150"/>
                  </a:cubicBezTo>
                  <a:cubicBezTo>
                    <a:pt x="2907" y="7253"/>
                    <a:pt x="3301" y="7304"/>
                    <a:pt x="3661" y="7304"/>
                  </a:cubicBezTo>
                  <a:cubicBezTo>
                    <a:pt x="3918" y="7304"/>
                    <a:pt x="4158" y="7269"/>
                    <a:pt x="4381" y="7218"/>
                  </a:cubicBezTo>
                  <a:cubicBezTo>
                    <a:pt x="5170" y="5727"/>
                    <a:pt x="5975" y="4235"/>
                    <a:pt x="6764" y="2743"/>
                  </a:cubicBezTo>
                  <a:cubicBezTo>
                    <a:pt x="6353" y="1543"/>
                    <a:pt x="5255" y="480"/>
                    <a:pt x="3918" y="120"/>
                  </a:cubicBezTo>
                  <a:cubicBezTo>
                    <a:pt x="3592" y="51"/>
                    <a:pt x="3267" y="0"/>
                    <a:pt x="29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2" name="任意多边形: 形状 331">
              <a:extLst>
                <a:ext uri="{FF2B5EF4-FFF2-40B4-BE49-F238E27FC236}">
                  <a16:creationId xmlns:a16="http://schemas.microsoft.com/office/drawing/2014/main" id="{62B7DF4C-E79D-60D1-CCA8-9CAD19025B3B}"/>
                </a:ext>
              </a:extLst>
            </p:cNvPr>
            <p:cNvSpPr/>
            <p:nvPr/>
          </p:nvSpPr>
          <p:spPr>
            <a:xfrm>
              <a:off x="4922975" y="3250794"/>
              <a:ext cx="2580" cy="4474"/>
            </a:xfrm>
            <a:custGeom>
              <a:avLst/>
              <a:gdLst>
                <a:gd name="connsiteX0" fmla="*/ 2383 w 2580"/>
                <a:gd name="connsiteY0" fmla="*/ 0 h 4474"/>
                <a:gd name="connsiteX1" fmla="*/ 0 w 2580"/>
                <a:gd name="connsiteY1" fmla="*/ 4475 h 4474"/>
                <a:gd name="connsiteX2" fmla="*/ 2366 w 2580"/>
                <a:gd name="connsiteY2" fmla="*/ 2109 h 4474"/>
                <a:gd name="connsiteX3" fmla="*/ 2383 w 2580"/>
                <a:gd name="connsiteY3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0" h="4474">
                  <a:moveTo>
                    <a:pt x="2383" y="0"/>
                  </a:moveTo>
                  <a:cubicBezTo>
                    <a:pt x="1594" y="1492"/>
                    <a:pt x="789" y="2983"/>
                    <a:pt x="0" y="4475"/>
                  </a:cubicBezTo>
                  <a:cubicBezTo>
                    <a:pt x="1115" y="4218"/>
                    <a:pt x="1835" y="3360"/>
                    <a:pt x="2366" y="2109"/>
                  </a:cubicBezTo>
                  <a:cubicBezTo>
                    <a:pt x="2658" y="1440"/>
                    <a:pt x="2640" y="703"/>
                    <a:pt x="2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3" name="任意多边形: 形状 332">
              <a:extLst>
                <a:ext uri="{FF2B5EF4-FFF2-40B4-BE49-F238E27FC236}">
                  <a16:creationId xmlns:a16="http://schemas.microsoft.com/office/drawing/2014/main" id="{99337F95-7404-D5DB-E1C2-68E8642176F8}"/>
                </a:ext>
              </a:extLst>
            </p:cNvPr>
            <p:cNvSpPr/>
            <p:nvPr/>
          </p:nvSpPr>
          <p:spPr>
            <a:xfrm>
              <a:off x="4671355" y="31997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3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3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2" y="1474"/>
                    <a:pt x="6550" y="463"/>
                  </a:cubicBezTo>
                  <a:cubicBezTo>
                    <a:pt x="6190" y="137"/>
                    <a:pt x="5881" y="0"/>
                    <a:pt x="56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4" name="任意多边形: 形状 333">
              <a:extLst>
                <a:ext uri="{FF2B5EF4-FFF2-40B4-BE49-F238E27FC236}">
                  <a16:creationId xmlns:a16="http://schemas.microsoft.com/office/drawing/2014/main" id="{7DEC0A90-51CD-D506-CC69-1EB14DB97A9C}"/>
                </a:ext>
              </a:extLst>
            </p:cNvPr>
            <p:cNvSpPr/>
            <p:nvPr/>
          </p:nvSpPr>
          <p:spPr>
            <a:xfrm>
              <a:off x="4687889" y="32498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6" y="4784"/>
                    <a:pt x="2102" y="6978"/>
                    <a:pt x="3439" y="9413"/>
                  </a:cubicBezTo>
                  <a:cubicBezTo>
                    <a:pt x="3817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8" y="9241"/>
                    <a:pt x="9200" y="8692"/>
                    <a:pt x="10229" y="7732"/>
                  </a:cubicBezTo>
                  <a:cubicBezTo>
                    <a:pt x="11206" y="6789"/>
                    <a:pt x="12389" y="5624"/>
                    <a:pt x="12166" y="4046"/>
                  </a:cubicBezTo>
                  <a:cubicBezTo>
                    <a:pt x="11892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79" y="634"/>
                    <a:pt x="4537" y="0"/>
                    <a:pt x="31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5" name="任意多边形: 形状 334">
              <a:extLst>
                <a:ext uri="{FF2B5EF4-FFF2-40B4-BE49-F238E27FC236}">
                  <a16:creationId xmlns:a16="http://schemas.microsoft.com/office/drawing/2014/main" id="{65A41793-5891-4E2C-1629-68583CD2E2F9}"/>
                </a:ext>
              </a:extLst>
            </p:cNvPr>
            <p:cNvSpPr/>
            <p:nvPr/>
          </p:nvSpPr>
          <p:spPr>
            <a:xfrm>
              <a:off x="4663883" y="3134106"/>
              <a:ext cx="10794" cy="12258"/>
            </a:xfrm>
            <a:custGeom>
              <a:avLst/>
              <a:gdLst>
                <a:gd name="connsiteX0" fmla="*/ 2774 w 10794"/>
                <a:gd name="connsiteY0" fmla="*/ 0 h 12258"/>
                <a:gd name="connsiteX1" fmla="*/ 990 w 10794"/>
                <a:gd name="connsiteY1" fmla="*/ 754 h 12258"/>
                <a:gd name="connsiteX2" fmla="*/ 1076 w 10794"/>
                <a:gd name="connsiteY2" fmla="*/ 5847 h 12258"/>
                <a:gd name="connsiteX3" fmla="*/ 1728 w 10794"/>
                <a:gd name="connsiteY3" fmla="*/ 8264 h 12258"/>
                <a:gd name="connsiteX4" fmla="*/ 5894 w 10794"/>
                <a:gd name="connsiteY4" fmla="*/ 12259 h 12258"/>
                <a:gd name="connsiteX5" fmla="*/ 5946 w 10794"/>
                <a:gd name="connsiteY5" fmla="*/ 12259 h 12258"/>
                <a:gd name="connsiteX6" fmla="*/ 8963 w 10794"/>
                <a:gd name="connsiteY6" fmla="*/ 8778 h 12258"/>
                <a:gd name="connsiteX7" fmla="*/ 10420 w 10794"/>
                <a:gd name="connsiteY7" fmla="*/ 6001 h 12258"/>
                <a:gd name="connsiteX8" fmla="*/ 8826 w 10794"/>
                <a:gd name="connsiteY8" fmla="*/ 2023 h 12258"/>
                <a:gd name="connsiteX9" fmla="*/ 5963 w 10794"/>
                <a:gd name="connsiteY9" fmla="*/ 686 h 12258"/>
                <a:gd name="connsiteX10" fmla="*/ 2774 w 10794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4" h="12258">
                  <a:moveTo>
                    <a:pt x="2774" y="0"/>
                  </a:moveTo>
                  <a:cubicBezTo>
                    <a:pt x="2191" y="0"/>
                    <a:pt x="1591" y="189"/>
                    <a:pt x="990" y="754"/>
                  </a:cubicBezTo>
                  <a:cubicBezTo>
                    <a:pt x="-912" y="2555"/>
                    <a:pt x="391" y="4149"/>
                    <a:pt x="1076" y="5847"/>
                  </a:cubicBezTo>
                  <a:cubicBezTo>
                    <a:pt x="1385" y="6601"/>
                    <a:pt x="1402" y="7492"/>
                    <a:pt x="1728" y="8264"/>
                  </a:cubicBezTo>
                  <a:cubicBezTo>
                    <a:pt x="2534" y="10253"/>
                    <a:pt x="3648" y="12207"/>
                    <a:pt x="5894" y="12259"/>
                  </a:cubicBezTo>
                  <a:cubicBezTo>
                    <a:pt x="5911" y="12259"/>
                    <a:pt x="5928" y="12259"/>
                    <a:pt x="5946" y="12259"/>
                  </a:cubicBezTo>
                  <a:cubicBezTo>
                    <a:pt x="7797" y="12259"/>
                    <a:pt x="8192" y="10184"/>
                    <a:pt x="8963" y="8778"/>
                  </a:cubicBezTo>
                  <a:cubicBezTo>
                    <a:pt x="9460" y="7869"/>
                    <a:pt x="10009" y="6961"/>
                    <a:pt x="10420" y="6001"/>
                  </a:cubicBezTo>
                  <a:cubicBezTo>
                    <a:pt x="11226" y="4115"/>
                    <a:pt x="10746" y="2760"/>
                    <a:pt x="8826" y="2023"/>
                  </a:cubicBezTo>
                  <a:cubicBezTo>
                    <a:pt x="7883" y="1663"/>
                    <a:pt x="6991" y="1166"/>
                    <a:pt x="5963" y="686"/>
                  </a:cubicBezTo>
                  <a:cubicBezTo>
                    <a:pt x="4934" y="669"/>
                    <a:pt x="3871" y="0"/>
                    <a:pt x="2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6" name="任意多边形: 形状 335">
              <a:extLst>
                <a:ext uri="{FF2B5EF4-FFF2-40B4-BE49-F238E27FC236}">
                  <a16:creationId xmlns:a16="http://schemas.microsoft.com/office/drawing/2014/main" id="{D981A601-8B4A-4846-5948-1BB62094B82F}"/>
                </a:ext>
              </a:extLst>
            </p:cNvPr>
            <p:cNvSpPr/>
            <p:nvPr/>
          </p:nvSpPr>
          <p:spPr>
            <a:xfrm>
              <a:off x="4667573" y="3294994"/>
              <a:ext cx="18168" cy="20694"/>
            </a:xfrm>
            <a:custGeom>
              <a:avLst/>
              <a:gdLst>
                <a:gd name="connsiteX0" fmla="*/ 10006 w 18168"/>
                <a:gd name="connsiteY0" fmla="*/ 0 h 20694"/>
                <a:gd name="connsiteX1" fmla="*/ 782 w 18168"/>
                <a:gd name="connsiteY1" fmla="*/ 5521 h 20694"/>
                <a:gd name="connsiteX2" fmla="*/ 5548 w 18168"/>
                <a:gd name="connsiteY2" fmla="*/ 19563 h 20694"/>
                <a:gd name="connsiteX3" fmla="*/ 9903 w 18168"/>
                <a:gd name="connsiteY3" fmla="*/ 20694 h 20694"/>
                <a:gd name="connsiteX4" fmla="*/ 16898 w 18168"/>
                <a:gd name="connsiteY4" fmla="*/ 15156 h 20694"/>
                <a:gd name="connsiteX5" fmla="*/ 13658 w 18168"/>
                <a:gd name="connsiteY5" fmla="*/ 806 h 20694"/>
                <a:gd name="connsiteX6" fmla="*/ 10006 w 18168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68" h="20694">
                  <a:moveTo>
                    <a:pt x="10006" y="0"/>
                  </a:moveTo>
                  <a:cubicBezTo>
                    <a:pt x="6200" y="0"/>
                    <a:pt x="2153" y="2195"/>
                    <a:pt x="782" y="5521"/>
                  </a:cubicBezTo>
                  <a:cubicBezTo>
                    <a:pt x="-1310" y="10613"/>
                    <a:pt x="970" y="17368"/>
                    <a:pt x="5548" y="19563"/>
                  </a:cubicBezTo>
                  <a:cubicBezTo>
                    <a:pt x="7108" y="20317"/>
                    <a:pt x="8566" y="20694"/>
                    <a:pt x="9903" y="20694"/>
                  </a:cubicBezTo>
                  <a:cubicBezTo>
                    <a:pt x="12886" y="20694"/>
                    <a:pt x="15252" y="18842"/>
                    <a:pt x="16898" y="15156"/>
                  </a:cubicBezTo>
                  <a:cubicBezTo>
                    <a:pt x="19470" y="9430"/>
                    <a:pt x="18012" y="2915"/>
                    <a:pt x="13658" y="806"/>
                  </a:cubicBezTo>
                  <a:cubicBezTo>
                    <a:pt x="12543" y="240"/>
                    <a:pt x="11292" y="0"/>
                    <a:pt x="10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A5110E26-178B-CBF7-37D3-EAFC756DA642}"/>
                </a:ext>
              </a:extLst>
            </p:cNvPr>
            <p:cNvSpPr/>
            <p:nvPr/>
          </p:nvSpPr>
          <p:spPr>
            <a:xfrm>
              <a:off x="4662150" y="3097278"/>
              <a:ext cx="3105" cy="3926"/>
            </a:xfrm>
            <a:custGeom>
              <a:avLst/>
              <a:gdLst>
                <a:gd name="connsiteX0" fmla="*/ 1250 w 3105"/>
                <a:gd name="connsiteY0" fmla="*/ 0 h 3926"/>
                <a:gd name="connsiteX1" fmla="*/ 67 w 3105"/>
                <a:gd name="connsiteY1" fmla="*/ 1937 h 3926"/>
                <a:gd name="connsiteX2" fmla="*/ 1061 w 3105"/>
                <a:gd name="connsiteY2" fmla="*/ 3926 h 3926"/>
                <a:gd name="connsiteX3" fmla="*/ 3101 w 3105"/>
                <a:gd name="connsiteY3" fmla="*/ 2040 h 3926"/>
                <a:gd name="connsiteX4" fmla="*/ 1815 w 3105"/>
                <a:gd name="connsiteY4" fmla="*/ 137 h 3926"/>
                <a:gd name="connsiteX5" fmla="*/ 1250 w 3105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5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01" y="2040"/>
                  </a:cubicBezTo>
                  <a:cubicBezTo>
                    <a:pt x="3170" y="1440"/>
                    <a:pt x="2415" y="377"/>
                    <a:pt x="1815" y="137"/>
                  </a:cubicBezTo>
                  <a:cubicBezTo>
                    <a:pt x="1592" y="34"/>
                    <a:pt x="1404" y="0"/>
                    <a:pt x="125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B0906642-BEA0-0A0D-F25A-38A9B304CF66}"/>
                </a:ext>
              </a:extLst>
            </p:cNvPr>
            <p:cNvSpPr/>
            <p:nvPr/>
          </p:nvSpPr>
          <p:spPr>
            <a:xfrm>
              <a:off x="4659878" y="32824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4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8" y="7218"/>
                    <a:pt x="3212" y="7304"/>
                    <a:pt x="3590" y="7304"/>
                  </a:cubicBezTo>
                  <a:cubicBezTo>
                    <a:pt x="4961" y="7304"/>
                    <a:pt x="5904" y="5984"/>
                    <a:pt x="6676" y="4800"/>
                  </a:cubicBezTo>
                  <a:cubicBezTo>
                    <a:pt x="7567" y="3429"/>
                    <a:pt x="6453" y="874"/>
                    <a:pt x="4944" y="274"/>
                  </a:cubicBezTo>
                  <a:cubicBezTo>
                    <a:pt x="4430" y="103"/>
                    <a:pt x="3933" y="0"/>
                    <a:pt x="3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9" name="任意多边形: 形状 338">
              <a:extLst>
                <a:ext uri="{FF2B5EF4-FFF2-40B4-BE49-F238E27FC236}">
                  <a16:creationId xmlns:a16="http://schemas.microsoft.com/office/drawing/2014/main" id="{917E1764-26DC-B0F0-5D61-4E5CFFAED1C1}"/>
                </a:ext>
              </a:extLst>
            </p:cNvPr>
            <p:cNvSpPr/>
            <p:nvPr/>
          </p:nvSpPr>
          <p:spPr>
            <a:xfrm>
              <a:off x="4739009" y="2983538"/>
              <a:ext cx="4104" cy="4783"/>
            </a:xfrm>
            <a:custGeom>
              <a:avLst/>
              <a:gdLst>
                <a:gd name="connsiteX0" fmla="*/ 1423 w 4104"/>
                <a:gd name="connsiteY0" fmla="*/ 0 h 4783"/>
                <a:gd name="connsiteX1" fmla="*/ 0 w 4104"/>
                <a:gd name="connsiteY1" fmla="*/ 1852 h 4783"/>
                <a:gd name="connsiteX2" fmla="*/ 1955 w 4104"/>
                <a:gd name="connsiteY2" fmla="*/ 4766 h 4783"/>
                <a:gd name="connsiteX3" fmla="*/ 2246 w 4104"/>
                <a:gd name="connsiteY3" fmla="*/ 4783 h 4783"/>
                <a:gd name="connsiteX4" fmla="*/ 3995 w 4104"/>
                <a:gd name="connsiteY4" fmla="*/ 2863 h 4783"/>
                <a:gd name="connsiteX5" fmla="*/ 1697 w 4104"/>
                <a:gd name="connsiteY5" fmla="*/ 0 h 4783"/>
                <a:gd name="connsiteX6" fmla="*/ 1423 w 4104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4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60" y="2726"/>
                    <a:pt x="-17" y="4475"/>
                    <a:pt x="1955" y="4766"/>
                  </a:cubicBezTo>
                  <a:cubicBezTo>
                    <a:pt x="2058" y="4783"/>
                    <a:pt x="2160" y="4783"/>
                    <a:pt x="2246" y="4783"/>
                  </a:cubicBezTo>
                  <a:cubicBezTo>
                    <a:pt x="3378" y="4783"/>
                    <a:pt x="3772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612" y="0"/>
                    <a:pt x="1509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0" name="任意多边形: 形状 339">
              <a:extLst>
                <a:ext uri="{FF2B5EF4-FFF2-40B4-BE49-F238E27FC236}">
                  <a16:creationId xmlns:a16="http://schemas.microsoft.com/office/drawing/2014/main" id="{15B1C4CE-21DA-BF81-32DC-1FCD0688A93C}"/>
                </a:ext>
              </a:extLst>
            </p:cNvPr>
            <p:cNvSpPr/>
            <p:nvPr/>
          </p:nvSpPr>
          <p:spPr>
            <a:xfrm>
              <a:off x="4725839" y="3033310"/>
              <a:ext cx="14492" cy="12653"/>
            </a:xfrm>
            <a:custGeom>
              <a:avLst/>
              <a:gdLst>
                <a:gd name="connsiteX0" fmla="*/ 5883 w 14492"/>
                <a:gd name="connsiteY0" fmla="*/ 0 h 12653"/>
                <a:gd name="connsiteX1" fmla="*/ 2831 w 14492"/>
                <a:gd name="connsiteY1" fmla="*/ 343 h 12653"/>
                <a:gd name="connsiteX2" fmla="*/ 71 w 14492"/>
                <a:gd name="connsiteY2" fmla="*/ 3806 h 12653"/>
                <a:gd name="connsiteX3" fmla="*/ 4545 w 14492"/>
                <a:gd name="connsiteY3" fmla="*/ 11761 h 12653"/>
                <a:gd name="connsiteX4" fmla="*/ 7358 w 14492"/>
                <a:gd name="connsiteY4" fmla="*/ 12653 h 12653"/>
                <a:gd name="connsiteX5" fmla="*/ 11987 w 14492"/>
                <a:gd name="connsiteY5" fmla="*/ 11247 h 12653"/>
                <a:gd name="connsiteX6" fmla="*/ 14438 w 14492"/>
                <a:gd name="connsiteY6" fmla="*/ 6035 h 12653"/>
                <a:gd name="connsiteX7" fmla="*/ 9998 w 14492"/>
                <a:gd name="connsiteY7" fmla="*/ 686 h 12653"/>
                <a:gd name="connsiteX8" fmla="*/ 5883 w 14492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92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5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78" y="8384"/>
                    <a:pt x="14438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43" y="223"/>
                    <a:pt x="7272" y="0"/>
                    <a:pt x="58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1" name="任意多边形: 形状 340">
              <a:extLst>
                <a:ext uri="{FF2B5EF4-FFF2-40B4-BE49-F238E27FC236}">
                  <a16:creationId xmlns:a16="http://schemas.microsoft.com/office/drawing/2014/main" id="{5D4ED5DC-D2AD-9254-E8CC-FCEBE62A0138}"/>
                </a:ext>
              </a:extLst>
            </p:cNvPr>
            <p:cNvSpPr/>
            <p:nvPr/>
          </p:nvSpPr>
          <p:spPr>
            <a:xfrm>
              <a:off x="4719545" y="30130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6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6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37" y="17"/>
                    <a:pt x="3897" y="0"/>
                    <a:pt x="36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2" name="任意多边形: 形状 341">
              <a:extLst>
                <a:ext uri="{FF2B5EF4-FFF2-40B4-BE49-F238E27FC236}">
                  <a16:creationId xmlns:a16="http://schemas.microsoft.com/office/drawing/2014/main" id="{53BC663A-3AE6-5E09-54E0-A1D4A6ECD1BD}"/>
                </a:ext>
              </a:extLst>
            </p:cNvPr>
            <p:cNvSpPr/>
            <p:nvPr/>
          </p:nvSpPr>
          <p:spPr>
            <a:xfrm>
              <a:off x="4694139" y="31864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7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7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3" name="任意多边形: 形状 342">
              <a:extLst>
                <a:ext uri="{FF2B5EF4-FFF2-40B4-BE49-F238E27FC236}">
                  <a16:creationId xmlns:a16="http://schemas.microsoft.com/office/drawing/2014/main" id="{897D21F7-AD12-748C-B271-269973FF65B3}"/>
                </a:ext>
              </a:extLst>
            </p:cNvPr>
            <p:cNvSpPr/>
            <p:nvPr/>
          </p:nvSpPr>
          <p:spPr>
            <a:xfrm>
              <a:off x="4659660" y="33117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7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49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85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7" y="171"/>
                  </a:cubicBezTo>
                  <a:cubicBezTo>
                    <a:pt x="2865" y="51"/>
                    <a:pt x="2591" y="0"/>
                    <a:pt x="23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4" name="任意多边形: 形状 343">
              <a:extLst>
                <a:ext uri="{FF2B5EF4-FFF2-40B4-BE49-F238E27FC236}">
                  <a16:creationId xmlns:a16="http://schemas.microsoft.com/office/drawing/2014/main" id="{B06225A7-3015-EACF-33FB-20C7DD300A58}"/>
                </a:ext>
              </a:extLst>
            </p:cNvPr>
            <p:cNvSpPr/>
            <p:nvPr/>
          </p:nvSpPr>
          <p:spPr>
            <a:xfrm>
              <a:off x="4710229" y="32028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2" y="0"/>
                    <a:pt x="3525" y="17"/>
                    <a:pt x="3148" y="51"/>
                  </a:cubicBezTo>
                  <a:cubicBezTo>
                    <a:pt x="1417" y="189"/>
                    <a:pt x="-144" y="1097"/>
                    <a:pt x="11" y="3069"/>
                  </a:cubicBezTo>
                  <a:cubicBezTo>
                    <a:pt x="234" y="6189"/>
                    <a:pt x="936" y="9276"/>
                    <a:pt x="3388" y="11470"/>
                  </a:cubicBezTo>
                  <a:cubicBezTo>
                    <a:pt x="4486" y="12447"/>
                    <a:pt x="5634" y="12790"/>
                    <a:pt x="6817" y="12790"/>
                  </a:cubicBezTo>
                  <a:cubicBezTo>
                    <a:pt x="8103" y="12790"/>
                    <a:pt x="9424" y="12396"/>
                    <a:pt x="10726" y="12002"/>
                  </a:cubicBezTo>
                  <a:cubicBezTo>
                    <a:pt x="12972" y="11350"/>
                    <a:pt x="13710" y="9584"/>
                    <a:pt x="13778" y="7253"/>
                  </a:cubicBezTo>
                  <a:cubicBezTo>
                    <a:pt x="13864" y="4321"/>
                    <a:pt x="12424" y="2589"/>
                    <a:pt x="10109" y="1406"/>
                  </a:cubicBezTo>
                  <a:cubicBezTo>
                    <a:pt x="8240" y="429"/>
                    <a:pt x="6286" y="0"/>
                    <a:pt x="42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5" name="任意多边形: 形状 344">
              <a:extLst>
                <a:ext uri="{FF2B5EF4-FFF2-40B4-BE49-F238E27FC236}">
                  <a16:creationId xmlns:a16="http://schemas.microsoft.com/office/drawing/2014/main" id="{4DD57D3B-0F60-ED3C-E97B-C41939A3D074}"/>
                </a:ext>
              </a:extLst>
            </p:cNvPr>
            <p:cNvSpPr/>
            <p:nvPr/>
          </p:nvSpPr>
          <p:spPr>
            <a:xfrm>
              <a:off x="4715047" y="3068612"/>
              <a:ext cx="10957" cy="12309"/>
            </a:xfrm>
            <a:custGeom>
              <a:avLst/>
              <a:gdLst>
                <a:gd name="connsiteX0" fmla="*/ 7314 w 10957"/>
                <a:gd name="connsiteY0" fmla="*/ 17 h 12309"/>
                <a:gd name="connsiteX1" fmla="*/ 1485 w 10957"/>
                <a:gd name="connsiteY1" fmla="*/ 2109 h 12309"/>
                <a:gd name="connsiteX2" fmla="*/ 148 w 10957"/>
                <a:gd name="connsiteY2" fmla="*/ 5246 h 12309"/>
                <a:gd name="connsiteX3" fmla="*/ 2703 w 10957"/>
                <a:gd name="connsiteY3" fmla="*/ 10939 h 12309"/>
                <a:gd name="connsiteX4" fmla="*/ 4811 w 10957"/>
                <a:gd name="connsiteY4" fmla="*/ 12310 h 12309"/>
                <a:gd name="connsiteX5" fmla="*/ 7297 w 10957"/>
                <a:gd name="connsiteY5" fmla="*/ 11093 h 12309"/>
                <a:gd name="connsiteX6" fmla="*/ 10607 w 10957"/>
                <a:gd name="connsiteY6" fmla="*/ 4440 h 12309"/>
                <a:gd name="connsiteX7" fmla="*/ 7726 w 10957"/>
                <a:gd name="connsiteY7" fmla="*/ 0 h 12309"/>
                <a:gd name="connsiteX8" fmla="*/ 7314 w 10957"/>
                <a:gd name="connsiteY8" fmla="*/ 17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7" h="12309">
                  <a:moveTo>
                    <a:pt x="7314" y="17"/>
                  </a:moveTo>
                  <a:cubicBezTo>
                    <a:pt x="5085" y="17"/>
                    <a:pt x="3405" y="1371"/>
                    <a:pt x="1485" y="2109"/>
                  </a:cubicBezTo>
                  <a:cubicBezTo>
                    <a:pt x="79" y="2640"/>
                    <a:pt x="-229" y="4063"/>
                    <a:pt x="148" y="5246"/>
                  </a:cubicBezTo>
                  <a:cubicBezTo>
                    <a:pt x="782" y="7235"/>
                    <a:pt x="1605" y="9207"/>
                    <a:pt x="2703" y="10939"/>
                  </a:cubicBezTo>
                  <a:cubicBezTo>
                    <a:pt x="3303" y="11881"/>
                    <a:pt x="4023" y="12310"/>
                    <a:pt x="4811" y="12310"/>
                  </a:cubicBezTo>
                  <a:cubicBezTo>
                    <a:pt x="5600" y="12310"/>
                    <a:pt x="6440" y="11881"/>
                    <a:pt x="7297" y="11093"/>
                  </a:cubicBezTo>
                  <a:cubicBezTo>
                    <a:pt x="9252" y="9275"/>
                    <a:pt x="9046" y="6378"/>
                    <a:pt x="10607" y="4440"/>
                  </a:cubicBezTo>
                  <a:cubicBezTo>
                    <a:pt x="11584" y="1646"/>
                    <a:pt x="10486" y="206"/>
                    <a:pt x="7726" y="0"/>
                  </a:cubicBezTo>
                  <a:cubicBezTo>
                    <a:pt x="7589" y="17"/>
                    <a:pt x="7452" y="17"/>
                    <a:pt x="7314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6" name="任意多边形: 形状 345">
              <a:extLst>
                <a:ext uri="{FF2B5EF4-FFF2-40B4-BE49-F238E27FC236}">
                  <a16:creationId xmlns:a16="http://schemas.microsoft.com/office/drawing/2014/main" id="{FEABE070-31EE-43AF-A890-5C12DF156BA5}"/>
                </a:ext>
              </a:extLst>
            </p:cNvPr>
            <p:cNvSpPr/>
            <p:nvPr/>
          </p:nvSpPr>
          <p:spPr>
            <a:xfrm>
              <a:off x="4629636" y="3546563"/>
              <a:ext cx="22525" cy="16133"/>
            </a:xfrm>
            <a:custGeom>
              <a:avLst/>
              <a:gdLst>
                <a:gd name="connsiteX0" fmla="*/ 12813 w 22525"/>
                <a:gd name="connsiteY0" fmla="*/ 0 h 16133"/>
                <a:gd name="connsiteX1" fmla="*/ 10138 w 22525"/>
                <a:gd name="connsiteY1" fmla="*/ 703 h 16133"/>
                <a:gd name="connsiteX2" fmla="*/ 7292 w 22525"/>
                <a:gd name="connsiteY2" fmla="*/ 4852 h 16133"/>
                <a:gd name="connsiteX3" fmla="*/ 3571 w 22525"/>
                <a:gd name="connsiteY3" fmla="*/ 3737 h 16133"/>
                <a:gd name="connsiteX4" fmla="*/ 1017 w 22525"/>
                <a:gd name="connsiteY4" fmla="*/ 4817 h 16133"/>
                <a:gd name="connsiteX5" fmla="*/ 2011 w 22525"/>
                <a:gd name="connsiteY5" fmla="*/ 11642 h 16133"/>
                <a:gd name="connsiteX6" fmla="*/ 6212 w 22525"/>
                <a:gd name="connsiteY6" fmla="*/ 16133 h 16133"/>
                <a:gd name="connsiteX7" fmla="*/ 6366 w 22525"/>
                <a:gd name="connsiteY7" fmla="*/ 16133 h 16133"/>
                <a:gd name="connsiteX8" fmla="*/ 9915 w 22525"/>
                <a:gd name="connsiteY8" fmla="*/ 12533 h 16133"/>
                <a:gd name="connsiteX9" fmla="*/ 13310 w 22525"/>
                <a:gd name="connsiteY9" fmla="*/ 15310 h 16133"/>
                <a:gd name="connsiteX10" fmla="*/ 16002 w 22525"/>
                <a:gd name="connsiteY10" fmla="*/ 15945 h 16133"/>
                <a:gd name="connsiteX11" fmla="*/ 22277 w 22525"/>
                <a:gd name="connsiteY11" fmla="*/ 10921 h 16133"/>
                <a:gd name="connsiteX12" fmla="*/ 20271 w 22525"/>
                <a:gd name="connsiteY12" fmla="*/ 5846 h 16133"/>
                <a:gd name="connsiteX13" fmla="*/ 16464 w 22525"/>
                <a:gd name="connsiteY13" fmla="*/ 2177 h 16133"/>
                <a:gd name="connsiteX14" fmla="*/ 12813 w 22525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25" h="16133">
                  <a:moveTo>
                    <a:pt x="12813" y="0"/>
                  </a:moveTo>
                  <a:cubicBezTo>
                    <a:pt x="11956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4" y="4286"/>
                    <a:pt x="4806" y="3737"/>
                    <a:pt x="3571" y="3737"/>
                  </a:cubicBezTo>
                  <a:cubicBezTo>
                    <a:pt x="2680" y="3737"/>
                    <a:pt x="1823" y="4029"/>
                    <a:pt x="1017" y="4817"/>
                  </a:cubicBezTo>
                  <a:cubicBezTo>
                    <a:pt x="-1503" y="7252"/>
                    <a:pt x="1377" y="9464"/>
                    <a:pt x="2011" y="11642"/>
                  </a:cubicBezTo>
                  <a:cubicBezTo>
                    <a:pt x="2611" y="13665"/>
                    <a:pt x="3640" y="16133"/>
                    <a:pt x="6212" y="16133"/>
                  </a:cubicBezTo>
                  <a:cubicBezTo>
                    <a:pt x="6263" y="16133"/>
                    <a:pt x="6315" y="16133"/>
                    <a:pt x="6366" y="16133"/>
                  </a:cubicBezTo>
                  <a:cubicBezTo>
                    <a:pt x="8578" y="16047"/>
                    <a:pt x="9281" y="14299"/>
                    <a:pt x="9915" y="12533"/>
                  </a:cubicBezTo>
                  <a:cubicBezTo>
                    <a:pt x="10789" y="13647"/>
                    <a:pt x="11904" y="14590"/>
                    <a:pt x="13310" y="15310"/>
                  </a:cubicBezTo>
                  <a:cubicBezTo>
                    <a:pt x="14167" y="15739"/>
                    <a:pt x="15076" y="15945"/>
                    <a:pt x="16002" y="15945"/>
                  </a:cubicBezTo>
                  <a:cubicBezTo>
                    <a:pt x="18899" y="15945"/>
                    <a:pt x="21797" y="13956"/>
                    <a:pt x="22277" y="10921"/>
                  </a:cubicBezTo>
                  <a:cubicBezTo>
                    <a:pt x="22568" y="9138"/>
                    <a:pt x="23134" y="6601"/>
                    <a:pt x="20271" y="5846"/>
                  </a:cubicBezTo>
                  <a:cubicBezTo>
                    <a:pt x="18402" y="5349"/>
                    <a:pt x="17476" y="3840"/>
                    <a:pt x="16464" y="2177"/>
                  </a:cubicBezTo>
                  <a:cubicBezTo>
                    <a:pt x="15573" y="686"/>
                    <a:pt x="14270" y="0"/>
                    <a:pt x="128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7" name="任意多边形: 形状 346">
              <a:extLst>
                <a:ext uri="{FF2B5EF4-FFF2-40B4-BE49-F238E27FC236}">
                  <a16:creationId xmlns:a16="http://schemas.microsoft.com/office/drawing/2014/main" id="{97E11EE5-F783-E153-7274-4539A62436A3}"/>
                </a:ext>
              </a:extLst>
            </p:cNvPr>
            <p:cNvSpPr/>
            <p:nvPr/>
          </p:nvSpPr>
          <p:spPr>
            <a:xfrm>
              <a:off x="4624528" y="3580544"/>
              <a:ext cx="6955" cy="7149"/>
            </a:xfrm>
            <a:custGeom>
              <a:avLst/>
              <a:gdLst>
                <a:gd name="connsiteX0" fmla="*/ 3501 w 6955"/>
                <a:gd name="connsiteY0" fmla="*/ 0 h 7149"/>
                <a:gd name="connsiteX1" fmla="*/ 37 w 6955"/>
                <a:gd name="connsiteY1" fmla="*/ 3858 h 7149"/>
                <a:gd name="connsiteX2" fmla="*/ 3175 w 6955"/>
                <a:gd name="connsiteY2" fmla="*/ 7150 h 7149"/>
                <a:gd name="connsiteX3" fmla="*/ 3209 w 6955"/>
                <a:gd name="connsiteY3" fmla="*/ 7150 h 7149"/>
                <a:gd name="connsiteX4" fmla="*/ 6913 w 6955"/>
                <a:gd name="connsiteY4" fmla="*/ 2983 h 7149"/>
                <a:gd name="connsiteX5" fmla="*/ 3501 w 6955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5" h="7149">
                  <a:moveTo>
                    <a:pt x="3501" y="0"/>
                  </a:moveTo>
                  <a:cubicBezTo>
                    <a:pt x="1564" y="86"/>
                    <a:pt x="-288" y="2058"/>
                    <a:pt x="37" y="3858"/>
                  </a:cubicBezTo>
                  <a:cubicBezTo>
                    <a:pt x="364" y="5589"/>
                    <a:pt x="1066" y="7150"/>
                    <a:pt x="3175" y="7150"/>
                  </a:cubicBezTo>
                  <a:cubicBezTo>
                    <a:pt x="3192" y="7150"/>
                    <a:pt x="3209" y="7150"/>
                    <a:pt x="3209" y="7150"/>
                  </a:cubicBezTo>
                  <a:cubicBezTo>
                    <a:pt x="5473" y="7133"/>
                    <a:pt x="7256" y="5246"/>
                    <a:pt x="6913" y="2983"/>
                  </a:cubicBezTo>
                  <a:cubicBezTo>
                    <a:pt x="6621" y="943"/>
                    <a:pt x="5198" y="189"/>
                    <a:pt x="35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8" name="任意多边形: 形状 347">
              <a:extLst>
                <a:ext uri="{FF2B5EF4-FFF2-40B4-BE49-F238E27FC236}">
                  <a16:creationId xmlns:a16="http://schemas.microsoft.com/office/drawing/2014/main" id="{375AC75E-09B5-5FBF-2490-EAFFC3DC728F}"/>
                </a:ext>
              </a:extLst>
            </p:cNvPr>
            <p:cNvSpPr/>
            <p:nvPr/>
          </p:nvSpPr>
          <p:spPr>
            <a:xfrm>
              <a:off x="4620269" y="3608799"/>
              <a:ext cx="12088" cy="13595"/>
            </a:xfrm>
            <a:custGeom>
              <a:avLst/>
              <a:gdLst>
                <a:gd name="connsiteX0" fmla="*/ 5720 w 12088"/>
                <a:gd name="connsiteY0" fmla="*/ 0 h 13595"/>
                <a:gd name="connsiteX1" fmla="*/ 2360 w 12088"/>
                <a:gd name="connsiteY1" fmla="*/ 2486 h 13595"/>
                <a:gd name="connsiteX2" fmla="*/ 2120 w 12088"/>
                <a:gd name="connsiteY2" fmla="*/ 3600 h 13595"/>
                <a:gd name="connsiteX3" fmla="*/ 45 w 12088"/>
                <a:gd name="connsiteY3" fmla="*/ 7441 h 13595"/>
                <a:gd name="connsiteX4" fmla="*/ 3148 w 12088"/>
                <a:gd name="connsiteY4" fmla="*/ 11195 h 13595"/>
                <a:gd name="connsiteX5" fmla="*/ 7058 w 12088"/>
                <a:gd name="connsiteY5" fmla="*/ 12944 h 13595"/>
                <a:gd name="connsiteX6" fmla="*/ 9526 w 12088"/>
                <a:gd name="connsiteY6" fmla="*/ 13596 h 13595"/>
                <a:gd name="connsiteX7" fmla="*/ 12081 w 12088"/>
                <a:gd name="connsiteY7" fmla="*/ 9344 h 13595"/>
                <a:gd name="connsiteX8" fmla="*/ 10452 w 12088"/>
                <a:gd name="connsiteY8" fmla="*/ 3378 h 13595"/>
                <a:gd name="connsiteX9" fmla="*/ 8583 w 12088"/>
                <a:gd name="connsiteY9" fmla="*/ 1509 h 13595"/>
                <a:gd name="connsiteX10" fmla="*/ 7555 w 12088"/>
                <a:gd name="connsiteY10" fmla="*/ 463 h 13595"/>
                <a:gd name="connsiteX11" fmla="*/ 5720 w 12088"/>
                <a:gd name="connsiteY11" fmla="*/ 0 h 1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88" h="13595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7"/>
                    <a:pt x="2137" y="3257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5" y="10355"/>
                    <a:pt x="3148" y="11195"/>
                  </a:cubicBezTo>
                  <a:cubicBezTo>
                    <a:pt x="4383" y="11916"/>
                    <a:pt x="5755" y="12344"/>
                    <a:pt x="7058" y="12944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81" y="9344"/>
                  </a:cubicBezTo>
                  <a:cubicBezTo>
                    <a:pt x="12184" y="7303"/>
                    <a:pt x="11275" y="5315"/>
                    <a:pt x="10452" y="3378"/>
                  </a:cubicBezTo>
                  <a:cubicBezTo>
                    <a:pt x="9938" y="2177"/>
                    <a:pt x="9304" y="1663"/>
                    <a:pt x="8583" y="1509"/>
                  </a:cubicBezTo>
                  <a:cubicBezTo>
                    <a:pt x="8343" y="1097"/>
                    <a:pt x="8001" y="737"/>
                    <a:pt x="7555" y="463"/>
                  </a:cubicBezTo>
                  <a:cubicBezTo>
                    <a:pt x="6937" y="154"/>
                    <a:pt x="6320" y="0"/>
                    <a:pt x="57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9" name="任意多边形: 形状 348">
              <a:extLst>
                <a:ext uri="{FF2B5EF4-FFF2-40B4-BE49-F238E27FC236}">
                  <a16:creationId xmlns:a16="http://schemas.microsoft.com/office/drawing/2014/main" id="{A7589568-4BF9-8EEA-FF5F-1AE20F96DE91}"/>
                </a:ext>
              </a:extLst>
            </p:cNvPr>
            <p:cNvSpPr/>
            <p:nvPr/>
          </p:nvSpPr>
          <p:spPr>
            <a:xfrm>
              <a:off x="4585909" y="3650770"/>
              <a:ext cx="26947" cy="17967"/>
            </a:xfrm>
            <a:custGeom>
              <a:avLst/>
              <a:gdLst>
                <a:gd name="connsiteX0" fmla="*/ 18769 w 26947"/>
                <a:gd name="connsiteY0" fmla="*/ 0 h 17967"/>
                <a:gd name="connsiteX1" fmla="*/ 12185 w 26947"/>
                <a:gd name="connsiteY1" fmla="*/ 4235 h 17967"/>
                <a:gd name="connsiteX2" fmla="*/ 11946 w 26947"/>
                <a:gd name="connsiteY2" fmla="*/ 4063 h 17967"/>
                <a:gd name="connsiteX3" fmla="*/ 6648 w 26947"/>
                <a:gd name="connsiteY3" fmla="*/ 2366 h 17967"/>
                <a:gd name="connsiteX4" fmla="*/ 2859 w 26947"/>
                <a:gd name="connsiteY4" fmla="*/ 3463 h 17967"/>
                <a:gd name="connsiteX5" fmla="*/ 29 w 26947"/>
                <a:gd name="connsiteY5" fmla="*/ 8246 h 17967"/>
                <a:gd name="connsiteX6" fmla="*/ 338 w 26947"/>
                <a:gd name="connsiteY6" fmla="*/ 10904 h 17967"/>
                <a:gd name="connsiteX7" fmla="*/ 5019 w 26947"/>
                <a:gd name="connsiteY7" fmla="*/ 16185 h 17967"/>
                <a:gd name="connsiteX8" fmla="*/ 9219 w 26947"/>
                <a:gd name="connsiteY8" fmla="*/ 14436 h 17967"/>
                <a:gd name="connsiteX9" fmla="*/ 12151 w 26947"/>
                <a:gd name="connsiteY9" fmla="*/ 11453 h 17967"/>
                <a:gd name="connsiteX10" fmla="*/ 16866 w 26947"/>
                <a:gd name="connsiteY10" fmla="*/ 17025 h 17967"/>
                <a:gd name="connsiteX11" fmla="*/ 19832 w 26947"/>
                <a:gd name="connsiteY11" fmla="*/ 17968 h 17967"/>
                <a:gd name="connsiteX12" fmla="*/ 23210 w 26947"/>
                <a:gd name="connsiteY12" fmla="*/ 16579 h 17967"/>
                <a:gd name="connsiteX13" fmla="*/ 26947 w 26947"/>
                <a:gd name="connsiteY13" fmla="*/ 8727 h 17967"/>
                <a:gd name="connsiteX14" fmla="*/ 26621 w 26947"/>
                <a:gd name="connsiteY14" fmla="*/ 8229 h 17967"/>
                <a:gd name="connsiteX15" fmla="*/ 25798 w 26947"/>
                <a:gd name="connsiteY15" fmla="*/ 8315 h 17967"/>
                <a:gd name="connsiteX16" fmla="*/ 23913 w 26947"/>
                <a:gd name="connsiteY16" fmla="*/ 4629 h 17967"/>
                <a:gd name="connsiteX17" fmla="*/ 19112 w 26947"/>
                <a:gd name="connsiteY17" fmla="*/ 17 h 17967"/>
                <a:gd name="connsiteX18" fmla="*/ 18769 w 26947"/>
                <a:gd name="connsiteY18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947" h="17967">
                  <a:moveTo>
                    <a:pt x="18769" y="0"/>
                  </a:moveTo>
                  <a:cubicBezTo>
                    <a:pt x="15803" y="0"/>
                    <a:pt x="13368" y="1715"/>
                    <a:pt x="12185" y="4235"/>
                  </a:cubicBezTo>
                  <a:lnTo>
                    <a:pt x="11946" y="4063"/>
                  </a:lnTo>
                  <a:cubicBezTo>
                    <a:pt x="10248" y="3051"/>
                    <a:pt x="8482" y="2366"/>
                    <a:pt x="6648" y="2366"/>
                  </a:cubicBezTo>
                  <a:cubicBezTo>
                    <a:pt x="5413" y="2366"/>
                    <a:pt x="4144" y="2691"/>
                    <a:pt x="2859" y="3463"/>
                  </a:cubicBezTo>
                  <a:cubicBezTo>
                    <a:pt x="1041" y="4543"/>
                    <a:pt x="-210" y="5863"/>
                    <a:pt x="29" y="8246"/>
                  </a:cubicBezTo>
                  <a:cubicBezTo>
                    <a:pt x="132" y="9138"/>
                    <a:pt x="150" y="10047"/>
                    <a:pt x="338" y="10904"/>
                  </a:cubicBezTo>
                  <a:cubicBezTo>
                    <a:pt x="1075" y="14350"/>
                    <a:pt x="2790" y="16185"/>
                    <a:pt x="5019" y="16185"/>
                  </a:cubicBezTo>
                  <a:cubicBezTo>
                    <a:pt x="6270" y="16185"/>
                    <a:pt x="7711" y="15619"/>
                    <a:pt x="9219" y="14436"/>
                  </a:cubicBezTo>
                  <a:cubicBezTo>
                    <a:pt x="10300" y="13596"/>
                    <a:pt x="11259" y="12550"/>
                    <a:pt x="12151" y="11453"/>
                  </a:cubicBezTo>
                  <a:cubicBezTo>
                    <a:pt x="13111" y="13836"/>
                    <a:pt x="14826" y="15653"/>
                    <a:pt x="16866" y="17025"/>
                  </a:cubicBezTo>
                  <a:cubicBezTo>
                    <a:pt x="17775" y="17625"/>
                    <a:pt x="18804" y="17968"/>
                    <a:pt x="19832" y="17968"/>
                  </a:cubicBezTo>
                  <a:cubicBezTo>
                    <a:pt x="20981" y="17968"/>
                    <a:pt x="22164" y="17539"/>
                    <a:pt x="23210" y="16579"/>
                  </a:cubicBezTo>
                  <a:cubicBezTo>
                    <a:pt x="25473" y="14505"/>
                    <a:pt x="26862" y="11950"/>
                    <a:pt x="26947" y="8727"/>
                  </a:cubicBezTo>
                  <a:lnTo>
                    <a:pt x="26621" y="8229"/>
                  </a:lnTo>
                  <a:cubicBezTo>
                    <a:pt x="26313" y="8281"/>
                    <a:pt x="26039" y="8315"/>
                    <a:pt x="25798" y="8315"/>
                  </a:cubicBezTo>
                  <a:cubicBezTo>
                    <a:pt x="23690" y="8315"/>
                    <a:pt x="24084" y="6326"/>
                    <a:pt x="23913" y="4629"/>
                  </a:cubicBezTo>
                  <a:cubicBezTo>
                    <a:pt x="23604" y="1680"/>
                    <a:pt x="21889" y="137"/>
                    <a:pt x="19112" y="17"/>
                  </a:cubicBezTo>
                  <a:cubicBezTo>
                    <a:pt x="19009" y="17"/>
                    <a:pt x="18889" y="0"/>
                    <a:pt x="18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0" name="任意多边形: 形状 349">
              <a:extLst>
                <a:ext uri="{FF2B5EF4-FFF2-40B4-BE49-F238E27FC236}">
                  <a16:creationId xmlns:a16="http://schemas.microsoft.com/office/drawing/2014/main" id="{6A434F90-8F65-66A0-0910-E37F8D70E67C}"/>
                </a:ext>
              </a:extLst>
            </p:cNvPr>
            <p:cNvSpPr/>
            <p:nvPr/>
          </p:nvSpPr>
          <p:spPr>
            <a:xfrm>
              <a:off x="4608523" y="3564239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7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3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6 h 20745"/>
                <a:gd name="connsiteX9" fmla="*/ 9562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1"/>
                    <a:pt x="2910" y="5075"/>
                    <a:pt x="2927" y="6567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3"/>
                    <a:pt x="990" y="8933"/>
                  </a:cubicBezTo>
                  <a:cubicBezTo>
                    <a:pt x="-416" y="8933"/>
                    <a:pt x="-4" y="9961"/>
                    <a:pt x="304" y="11076"/>
                  </a:cubicBezTo>
                  <a:cubicBezTo>
                    <a:pt x="647" y="12276"/>
                    <a:pt x="1196" y="13425"/>
                    <a:pt x="1436" y="14642"/>
                  </a:cubicBezTo>
                  <a:cubicBezTo>
                    <a:pt x="2242" y="18808"/>
                    <a:pt x="2979" y="20746"/>
                    <a:pt x="4505" y="20746"/>
                  </a:cubicBezTo>
                  <a:cubicBezTo>
                    <a:pt x="5636" y="20746"/>
                    <a:pt x="7214" y="19666"/>
                    <a:pt x="9562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2"/>
                    <a:pt x="10471" y="600"/>
                    <a:pt x="10094" y="446"/>
                  </a:cubicBezTo>
                  <a:cubicBezTo>
                    <a:pt x="9357" y="120"/>
                    <a:pt x="8637" y="0"/>
                    <a:pt x="795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1" name="任意多边形: 形状 350">
              <a:extLst>
                <a:ext uri="{FF2B5EF4-FFF2-40B4-BE49-F238E27FC236}">
                  <a16:creationId xmlns:a16="http://schemas.microsoft.com/office/drawing/2014/main" id="{B352D4A4-9CFB-850C-50FD-9523F4976E61}"/>
                </a:ext>
              </a:extLst>
            </p:cNvPr>
            <p:cNvSpPr/>
            <p:nvPr/>
          </p:nvSpPr>
          <p:spPr>
            <a:xfrm>
              <a:off x="4589803" y="3582653"/>
              <a:ext cx="6805" cy="7800"/>
            </a:xfrm>
            <a:custGeom>
              <a:avLst/>
              <a:gdLst>
                <a:gd name="connsiteX0" fmla="*/ 3268 w 6805"/>
                <a:gd name="connsiteY0" fmla="*/ 0 h 7800"/>
                <a:gd name="connsiteX1" fmla="*/ 62 w 6805"/>
                <a:gd name="connsiteY1" fmla="*/ 3995 h 7800"/>
                <a:gd name="connsiteX2" fmla="*/ 3508 w 6805"/>
                <a:gd name="connsiteY2" fmla="*/ 7681 h 7800"/>
                <a:gd name="connsiteX3" fmla="*/ 4331 w 6805"/>
                <a:gd name="connsiteY3" fmla="*/ 7801 h 7800"/>
                <a:gd name="connsiteX4" fmla="*/ 6766 w 6805"/>
                <a:gd name="connsiteY4" fmla="*/ 4869 h 7800"/>
                <a:gd name="connsiteX5" fmla="*/ 3663 w 6805"/>
                <a:gd name="connsiteY5" fmla="*/ 34 h 7800"/>
                <a:gd name="connsiteX6" fmla="*/ 3268 w 6805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5" h="7800">
                  <a:moveTo>
                    <a:pt x="3268" y="0"/>
                  </a:moveTo>
                  <a:cubicBezTo>
                    <a:pt x="1502" y="0"/>
                    <a:pt x="234" y="1629"/>
                    <a:pt x="62" y="3995"/>
                  </a:cubicBezTo>
                  <a:cubicBezTo>
                    <a:pt x="-401" y="7166"/>
                    <a:pt x="1828" y="7252"/>
                    <a:pt x="3508" y="7681"/>
                  </a:cubicBezTo>
                  <a:cubicBezTo>
                    <a:pt x="3817" y="7749"/>
                    <a:pt x="4091" y="7801"/>
                    <a:pt x="4331" y="7801"/>
                  </a:cubicBezTo>
                  <a:cubicBezTo>
                    <a:pt x="5857" y="7801"/>
                    <a:pt x="6543" y="6498"/>
                    <a:pt x="6766" y="4869"/>
                  </a:cubicBezTo>
                  <a:cubicBezTo>
                    <a:pt x="7074" y="2572"/>
                    <a:pt x="5532" y="274"/>
                    <a:pt x="3663" y="34"/>
                  </a:cubicBezTo>
                  <a:cubicBezTo>
                    <a:pt x="3542" y="17"/>
                    <a:pt x="3406" y="0"/>
                    <a:pt x="32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2" name="任意多边形: 形状 351">
              <a:extLst>
                <a:ext uri="{FF2B5EF4-FFF2-40B4-BE49-F238E27FC236}">
                  <a16:creationId xmlns:a16="http://schemas.microsoft.com/office/drawing/2014/main" id="{71DACC3C-4C34-6A57-A64A-6BFEDE2E862D}"/>
                </a:ext>
              </a:extLst>
            </p:cNvPr>
            <p:cNvSpPr/>
            <p:nvPr/>
          </p:nvSpPr>
          <p:spPr>
            <a:xfrm>
              <a:off x="4588205" y="3593386"/>
              <a:ext cx="11758" cy="10647"/>
            </a:xfrm>
            <a:custGeom>
              <a:avLst/>
              <a:gdLst>
                <a:gd name="connsiteX0" fmla="*/ 3031 w 11758"/>
                <a:gd name="connsiteY0" fmla="*/ 0 h 10647"/>
                <a:gd name="connsiteX1" fmla="*/ 717 w 11758"/>
                <a:gd name="connsiteY1" fmla="*/ 1252 h 10647"/>
                <a:gd name="connsiteX2" fmla="*/ 2397 w 11758"/>
                <a:gd name="connsiteY2" fmla="*/ 9293 h 10647"/>
                <a:gd name="connsiteX3" fmla="*/ 4300 w 11758"/>
                <a:gd name="connsiteY3" fmla="*/ 10647 h 10647"/>
                <a:gd name="connsiteX4" fmla="*/ 5397 w 11758"/>
                <a:gd name="connsiteY4" fmla="*/ 10424 h 10647"/>
                <a:gd name="connsiteX5" fmla="*/ 9272 w 11758"/>
                <a:gd name="connsiteY5" fmla="*/ 8864 h 10647"/>
                <a:gd name="connsiteX6" fmla="*/ 11758 w 11758"/>
                <a:gd name="connsiteY6" fmla="*/ 5624 h 10647"/>
                <a:gd name="connsiteX7" fmla="*/ 8843 w 11758"/>
                <a:gd name="connsiteY7" fmla="*/ 2298 h 10647"/>
                <a:gd name="connsiteX8" fmla="*/ 7694 w 11758"/>
                <a:gd name="connsiteY8" fmla="*/ 1783 h 10647"/>
                <a:gd name="connsiteX9" fmla="*/ 3031 w 11758"/>
                <a:gd name="connsiteY9" fmla="*/ 0 h 1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8" h="10647">
                  <a:moveTo>
                    <a:pt x="3031" y="0"/>
                  </a:moveTo>
                  <a:cubicBezTo>
                    <a:pt x="2191" y="0"/>
                    <a:pt x="1402" y="326"/>
                    <a:pt x="717" y="1252"/>
                  </a:cubicBezTo>
                  <a:cubicBezTo>
                    <a:pt x="-1307" y="3961"/>
                    <a:pt x="1505" y="6670"/>
                    <a:pt x="2397" y="9293"/>
                  </a:cubicBezTo>
                  <a:cubicBezTo>
                    <a:pt x="2705" y="10184"/>
                    <a:pt x="3425" y="10647"/>
                    <a:pt x="4300" y="10647"/>
                  </a:cubicBezTo>
                  <a:cubicBezTo>
                    <a:pt x="4643" y="10647"/>
                    <a:pt x="5020" y="10579"/>
                    <a:pt x="5397" y="10424"/>
                  </a:cubicBezTo>
                  <a:cubicBezTo>
                    <a:pt x="6700" y="9910"/>
                    <a:pt x="8123" y="9619"/>
                    <a:pt x="9272" y="8864"/>
                  </a:cubicBezTo>
                  <a:cubicBezTo>
                    <a:pt x="10386" y="8127"/>
                    <a:pt x="11724" y="7201"/>
                    <a:pt x="11758" y="5624"/>
                  </a:cubicBezTo>
                  <a:cubicBezTo>
                    <a:pt x="11792" y="3669"/>
                    <a:pt x="10455" y="2709"/>
                    <a:pt x="8843" y="2298"/>
                  </a:cubicBezTo>
                  <a:cubicBezTo>
                    <a:pt x="8415" y="2109"/>
                    <a:pt x="8054" y="1938"/>
                    <a:pt x="7694" y="1783"/>
                  </a:cubicBezTo>
                  <a:cubicBezTo>
                    <a:pt x="6203" y="1080"/>
                    <a:pt x="4540" y="0"/>
                    <a:pt x="3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3" name="任意多边形: 形状 352">
              <a:extLst>
                <a:ext uri="{FF2B5EF4-FFF2-40B4-BE49-F238E27FC236}">
                  <a16:creationId xmlns:a16="http://schemas.microsoft.com/office/drawing/2014/main" id="{53EECF8A-5258-B4D4-CE51-8F9CFF81BFFC}"/>
                </a:ext>
              </a:extLst>
            </p:cNvPr>
            <p:cNvSpPr/>
            <p:nvPr/>
          </p:nvSpPr>
          <p:spPr>
            <a:xfrm>
              <a:off x="4655701" y="3322666"/>
              <a:ext cx="4610" cy="6789"/>
            </a:xfrm>
            <a:custGeom>
              <a:avLst/>
              <a:gdLst>
                <a:gd name="connsiteX0" fmla="*/ 2263 w 4610"/>
                <a:gd name="connsiteY0" fmla="*/ 0 h 6789"/>
                <a:gd name="connsiteX1" fmla="*/ 1578 w 4610"/>
                <a:gd name="connsiteY1" fmla="*/ 103 h 6789"/>
                <a:gd name="connsiteX2" fmla="*/ 1372 w 4610"/>
                <a:gd name="connsiteY2" fmla="*/ 103 h 6789"/>
                <a:gd name="connsiteX3" fmla="*/ 1166 w 4610"/>
                <a:gd name="connsiteY3" fmla="*/ 103 h 6789"/>
                <a:gd name="connsiteX4" fmla="*/ 0 w 4610"/>
                <a:gd name="connsiteY4" fmla="*/ 1149 h 6789"/>
                <a:gd name="connsiteX5" fmla="*/ 1646 w 4610"/>
                <a:gd name="connsiteY5" fmla="*/ 6378 h 6789"/>
                <a:gd name="connsiteX6" fmla="*/ 2315 w 4610"/>
                <a:gd name="connsiteY6" fmla="*/ 6789 h 6789"/>
                <a:gd name="connsiteX7" fmla="*/ 3206 w 4610"/>
                <a:gd name="connsiteY7" fmla="*/ 6412 h 6789"/>
                <a:gd name="connsiteX8" fmla="*/ 4492 w 4610"/>
                <a:gd name="connsiteY8" fmla="*/ 2589 h 6789"/>
                <a:gd name="connsiteX9" fmla="*/ 2263 w 4610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10" h="6789">
                  <a:moveTo>
                    <a:pt x="2263" y="0"/>
                  </a:moveTo>
                  <a:cubicBezTo>
                    <a:pt x="2075" y="86"/>
                    <a:pt x="1835" y="103"/>
                    <a:pt x="1578" y="103"/>
                  </a:cubicBezTo>
                  <a:cubicBezTo>
                    <a:pt x="1509" y="103"/>
                    <a:pt x="1440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46" y="6378"/>
                  </a:cubicBezTo>
                  <a:cubicBezTo>
                    <a:pt x="1869" y="6687"/>
                    <a:pt x="2092" y="6789"/>
                    <a:pt x="2315" y="6789"/>
                  </a:cubicBezTo>
                  <a:cubicBezTo>
                    <a:pt x="2624" y="6789"/>
                    <a:pt x="2932" y="6584"/>
                    <a:pt x="3206" y="6412"/>
                  </a:cubicBezTo>
                  <a:cubicBezTo>
                    <a:pt x="4647" y="5538"/>
                    <a:pt x="4767" y="4046"/>
                    <a:pt x="4492" y="2589"/>
                  </a:cubicBezTo>
                  <a:cubicBezTo>
                    <a:pt x="4252" y="1372"/>
                    <a:pt x="3789" y="171"/>
                    <a:pt x="22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4" name="任意多边形: 形状 353">
              <a:extLst>
                <a:ext uri="{FF2B5EF4-FFF2-40B4-BE49-F238E27FC236}">
                  <a16:creationId xmlns:a16="http://schemas.microsoft.com/office/drawing/2014/main" id="{325A42EF-6B5E-3F70-D110-FA7D61BFE165}"/>
                </a:ext>
              </a:extLst>
            </p:cNvPr>
            <p:cNvSpPr/>
            <p:nvPr/>
          </p:nvSpPr>
          <p:spPr>
            <a:xfrm>
              <a:off x="4635872" y="3366849"/>
              <a:ext cx="8358" cy="9224"/>
            </a:xfrm>
            <a:custGeom>
              <a:avLst/>
              <a:gdLst>
                <a:gd name="connsiteX0" fmla="*/ 8359 w 8358"/>
                <a:gd name="connsiteY0" fmla="*/ 0 h 9224"/>
                <a:gd name="connsiteX1" fmla="*/ 729 w 8358"/>
                <a:gd name="connsiteY1" fmla="*/ 6875 h 9224"/>
                <a:gd name="connsiteX2" fmla="*/ 301 w 8358"/>
                <a:gd name="connsiteY2" fmla="*/ 9001 h 9224"/>
                <a:gd name="connsiteX3" fmla="*/ 1124 w 8358"/>
                <a:gd name="connsiteY3" fmla="*/ 9224 h 9224"/>
                <a:gd name="connsiteX4" fmla="*/ 2547 w 8358"/>
                <a:gd name="connsiteY4" fmla="*/ 8898 h 9224"/>
                <a:gd name="connsiteX5" fmla="*/ 8359 w 8358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8" h="9224">
                  <a:moveTo>
                    <a:pt x="8359" y="0"/>
                  </a:moveTo>
                  <a:cubicBezTo>
                    <a:pt x="5187" y="1680"/>
                    <a:pt x="2993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24" y="9224"/>
                  </a:cubicBezTo>
                  <a:cubicBezTo>
                    <a:pt x="1604" y="9224"/>
                    <a:pt x="2170" y="9087"/>
                    <a:pt x="2547" y="8898"/>
                  </a:cubicBezTo>
                  <a:cubicBezTo>
                    <a:pt x="6010" y="7132"/>
                    <a:pt x="7690" y="3926"/>
                    <a:pt x="83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5" name="任意多边形: 形状 354">
              <a:extLst>
                <a:ext uri="{FF2B5EF4-FFF2-40B4-BE49-F238E27FC236}">
                  <a16:creationId xmlns:a16="http://schemas.microsoft.com/office/drawing/2014/main" id="{1A4A43E2-6C62-6430-667E-55644320027C}"/>
                </a:ext>
              </a:extLst>
            </p:cNvPr>
            <p:cNvSpPr/>
            <p:nvPr/>
          </p:nvSpPr>
          <p:spPr>
            <a:xfrm>
              <a:off x="4626949" y="3528115"/>
              <a:ext cx="4027" cy="4714"/>
            </a:xfrm>
            <a:custGeom>
              <a:avLst/>
              <a:gdLst>
                <a:gd name="connsiteX0" fmla="*/ 1920 w 4027"/>
                <a:gd name="connsiteY0" fmla="*/ 0 h 4714"/>
                <a:gd name="connsiteX1" fmla="*/ 0 w 4027"/>
                <a:gd name="connsiteY1" fmla="*/ 2452 h 4714"/>
                <a:gd name="connsiteX2" fmla="*/ 1406 w 4027"/>
                <a:gd name="connsiteY2" fmla="*/ 4715 h 4714"/>
                <a:gd name="connsiteX3" fmla="*/ 1715 w 4027"/>
                <a:gd name="connsiteY3" fmla="*/ 4681 h 4714"/>
                <a:gd name="connsiteX4" fmla="*/ 4012 w 4027"/>
                <a:gd name="connsiteY4" fmla="*/ 2143 h 4714"/>
                <a:gd name="connsiteX5" fmla="*/ 2074 w 4027"/>
                <a:gd name="connsiteY5" fmla="*/ 0 h 4714"/>
                <a:gd name="connsiteX6" fmla="*/ 1920 w 4027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7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4012" y="2143"/>
                  </a:cubicBezTo>
                  <a:cubicBezTo>
                    <a:pt x="3892" y="1080"/>
                    <a:pt x="3378" y="51"/>
                    <a:pt x="2074" y="0"/>
                  </a:cubicBezTo>
                  <a:cubicBezTo>
                    <a:pt x="2006" y="17"/>
                    <a:pt x="1954" y="0"/>
                    <a:pt x="1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6" name="任意多边形: 形状 355">
              <a:extLst>
                <a:ext uri="{FF2B5EF4-FFF2-40B4-BE49-F238E27FC236}">
                  <a16:creationId xmlns:a16="http://schemas.microsoft.com/office/drawing/2014/main" id="{58590BFD-4C18-DE32-A436-43C2C2F73E0B}"/>
                </a:ext>
              </a:extLst>
            </p:cNvPr>
            <p:cNvSpPr/>
            <p:nvPr/>
          </p:nvSpPr>
          <p:spPr>
            <a:xfrm>
              <a:off x="4645886" y="34089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3" y="10578"/>
                    <a:pt x="5238" y="10493"/>
                    <a:pt x="5649" y="10304"/>
                  </a:cubicBezTo>
                  <a:cubicBezTo>
                    <a:pt x="6918" y="9738"/>
                    <a:pt x="8341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33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46" y="977"/>
                    <a:pt x="4500" y="0"/>
                    <a:pt x="3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7" name="任意多边形: 形状 356">
              <a:extLst>
                <a:ext uri="{FF2B5EF4-FFF2-40B4-BE49-F238E27FC236}">
                  <a16:creationId xmlns:a16="http://schemas.microsoft.com/office/drawing/2014/main" id="{9598C063-3BE7-7434-C271-F098FDD521F0}"/>
                </a:ext>
              </a:extLst>
            </p:cNvPr>
            <p:cNvSpPr/>
            <p:nvPr/>
          </p:nvSpPr>
          <p:spPr>
            <a:xfrm>
              <a:off x="4635059" y="3507832"/>
              <a:ext cx="10693" cy="12996"/>
            </a:xfrm>
            <a:custGeom>
              <a:avLst/>
              <a:gdLst>
                <a:gd name="connsiteX0" fmla="*/ 6017 w 10693"/>
                <a:gd name="connsiteY0" fmla="*/ 0 h 12996"/>
                <a:gd name="connsiteX1" fmla="*/ 4063 w 10693"/>
                <a:gd name="connsiteY1" fmla="*/ 669 h 12996"/>
                <a:gd name="connsiteX2" fmla="*/ 1423 w 10693"/>
                <a:gd name="connsiteY2" fmla="*/ 3532 h 12996"/>
                <a:gd name="connsiteX3" fmla="*/ 5400 w 10693"/>
                <a:gd name="connsiteY3" fmla="*/ 12482 h 12996"/>
                <a:gd name="connsiteX4" fmla="*/ 6532 w 10693"/>
                <a:gd name="connsiteY4" fmla="*/ 12893 h 12996"/>
                <a:gd name="connsiteX5" fmla="*/ 7629 w 10693"/>
                <a:gd name="connsiteY5" fmla="*/ 12996 h 12996"/>
                <a:gd name="connsiteX6" fmla="*/ 10681 w 10693"/>
                <a:gd name="connsiteY6" fmla="*/ 9173 h 12996"/>
                <a:gd name="connsiteX7" fmla="*/ 7852 w 10693"/>
                <a:gd name="connsiteY7" fmla="*/ 1766 h 12996"/>
                <a:gd name="connsiteX8" fmla="*/ 6017 w 10693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3" h="12996">
                  <a:moveTo>
                    <a:pt x="6017" y="0"/>
                  </a:moveTo>
                  <a:cubicBezTo>
                    <a:pt x="5383" y="0"/>
                    <a:pt x="4680" y="292"/>
                    <a:pt x="4063" y="669"/>
                  </a:cubicBezTo>
                  <a:cubicBezTo>
                    <a:pt x="2914" y="1389"/>
                    <a:pt x="2125" y="2726"/>
                    <a:pt x="1423" y="3532"/>
                  </a:cubicBezTo>
                  <a:cubicBezTo>
                    <a:pt x="-1218" y="9224"/>
                    <a:pt x="-343" y="11007"/>
                    <a:pt x="5400" y="12482"/>
                  </a:cubicBezTo>
                  <a:cubicBezTo>
                    <a:pt x="5777" y="12585"/>
                    <a:pt x="6138" y="12824"/>
                    <a:pt x="6532" y="12893"/>
                  </a:cubicBezTo>
                  <a:cubicBezTo>
                    <a:pt x="6926" y="12962"/>
                    <a:pt x="7286" y="12996"/>
                    <a:pt x="7629" y="12996"/>
                  </a:cubicBezTo>
                  <a:cubicBezTo>
                    <a:pt x="9600" y="12996"/>
                    <a:pt x="10509" y="11727"/>
                    <a:pt x="10681" y="9173"/>
                  </a:cubicBezTo>
                  <a:cubicBezTo>
                    <a:pt x="10886" y="6155"/>
                    <a:pt x="8486" y="4372"/>
                    <a:pt x="7852" y="1766"/>
                  </a:cubicBezTo>
                  <a:cubicBezTo>
                    <a:pt x="7526" y="463"/>
                    <a:pt x="6823" y="0"/>
                    <a:pt x="60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8" name="任意多边形: 形状 357">
              <a:extLst>
                <a:ext uri="{FF2B5EF4-FFF2-40B4-BE49-F238E27FC236}">
                  <a16:creationId xmlns:a16="http://schemas.microsoft.com/office/drawing/2014/main" id="{1E334494-869E-8238-1D21-9EDF7CC2B710}"/>
                </a:ext>
              </a:extLst>
            </p:cNvPr>
            <p:cNvSpPr/>
            <p:nvPr/>
          </p:nvSpPr>
          <p:spPr>
            <a:xfrm>
              <a:off x="4738495" y="3046495"/>
              <a:ext cx="3970" cy="5006"/>
            </a:xfrm>
            <a:custGeom>
              <a:avLst/>
              <a:gdLst>
                <a:gd name="connsiteX0" fmla="*/ 1680 w 3970"/>
                <a:gd name="connsiteY0" fmla="*/ 0 h 5006"/>
                <a:gd name="connsiteX1" fmla="*/ 136 w 3970"/>
                <a:gd name="connsiteY1" fmla="*/ 1200 h 5006"/>
                <a:gd name="connsiteX2" fmla="*/ 1817 w 3970"/>
                <a:gd name="connsiteY2" fmla="*/ 4818 h 5006"/>
                <a:gd name="connsiteX3" fmla="*/ 2486 w 3970"/>
                <a:gd name="connsiteY3" fmla="*/ 5006 h 5006"/>
                <a:gd name="connsiteX4" fmla="*/ 3789 w 3970"/>
                <a:gd name="connsiteY4" fmla="*/ 3926 h 5006"/>
                <a:gd name="connsiteX5" fmla="*/ 2605 w 3970"/>
                <a:gd name="connsiteY5" fmla="*/ 257 h 5006"/>
                <a:gd name="connsiteX6" fmla="*/ 1680 w 3970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70" h="5006">
                  <a:moveTo>
                    <a:pt x="1680" y="0"/>
                  </a:moveTo>
                  <a:cubicBezTo>
                    <a:pt x="959" y="0"/>
                    <a:pt x="360" y="446"/>
                    <a:pt x="136" y="1200"/>
                  </a:cubicBezTo>
                  <a:cubicBezTo>
                    <a:pt x="-344" y="2777"/>
                    <a:pt x="496" y="4081"/>
                    <a:pt x="1817" y="4818"/>
                  </a:cubicBezTo>
                  <a:cubicBezTo>
                    <a:pt x="2040" y="4938"/>
                    <a:pt x="2262" y="5006"/>
                    <a:pt x="2486" y="5006"/>
                  </a:cubicBezTo>
                  <a:cubicBezTo>
                    <a:pt x="3000" y="5006"/>
                    <a:pt x="3497" y="4681"/>
                    <a:pt x="3789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80" y="68"/>
                    <a:pt x="1971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9" name="任意多边形: 形状 358">
              <a:extLst>
                <a:ext uri="{FF2B5EF4-FFF2-40B4-BE49-F238E27FC236}">
                  <a16:creationId xmlns:a16="http://schemas.microsoft.com/office/drawing/2014/main" id="{B5296228-6B02-81C3-E777-B335DCDCE42C}"/>
                </a:ext>
              </a:extLst>
            </p:cNvPr>
            <p:cNvSpPr/>
            <p:nvPr/>
          </p:nvSpPr>
          <p:spPr>
            <a:xfrm>
              <a:off x="4818535" y="3027704"/>
              <a:ext cx="11226" cy="12070"/>
            </a:xfrm>
            <a:custGeom>
              <a:avLst/>
              <a:gdLst>
                <a:gd name="connsiteX0" fmla="*/ 8136 w 11226"/>
                <a:gd name="connsiteY0" fmla="*/ 0 h 12070"/>
                <a:gd name="connsiteX1" fmla="*/ 5770 w 11226"/>
                <a:gd name="connsiteY1" fmla="*/ 189 h 12070"/>
                <a:gd name="connsiteX2" fmla="*/ 44 w 11226"/>
                <a:gd name="connsiteY2" fmla="*/ 3343 h 12070"/>
                <a:gd name="connsiteX3" fmla="*/ 1947 w 11226"/>
                <a:gd name="connsiteY3" fmla="*/ 7784 h 12070"/>
                <a:gd name="connsiteX4" fmla="*/ 5153 w 11226"/>
                <a:gd name="connsiteY4" fmla="*/ 10596 h 12070"/>
                <a:gd name="connsiteX5" fmla="*/ 8050 w 11226"/>
                <a:gd name="connsiteY5" fmla="*/ 12070 h 12070"/>
                <a:gd name="connsiteX6" fmla="*/ 10845 w 11226"/>
                <a:gd name="connsiteY6" fmla="*/ 8710 h 12070"/>
                <a:gd name="connsiteX7" fmla="*/ 10931 w 11226"/>
                <a:gd name="connsiteY7" fmla="*/ 2623 h 12070"/>
                <a:gd name="connsiteX8" fmla="*/ 8136 w 11226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26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09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56"/>
                    <a:pt x="10845" y="8710"/>
                  </a:cubicBezTo>
                  <a:cubicBezTo>
                    <a:pt x="11479" y="6824"/>
                    <a:pt x="11188" y="4681"/>
                    <a:pt x="10931" y="2623"/>
                  </a:cubicBezTo>
                  <a:cubicBezTo>
                    <a:pt x="10674" y="446"/>
                    <a:pt x="9508" y="0"/>
                    <a:pt x="81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0" name="任意多边形: 形状 359">
              <a:extLst>
                <a:ext uri="{FF2B5EF4-FFF2-40B4-BE49-F238E27FC236}">
                  <a16:creationId xmlns:a16="http://schemas.microsoft.com/office/drawing/2014/main" id="{E84E2530-1304-7043-857B-057B99231525}"/>
                </a:ext>
              </a:extLst>
            </p:cNvPr>
            <p:cNvSpPr/>
            <p:nvPr/>
          </p:nvSpPr>
          <p:spPr>
            <a:xfrm>
              <a:off x="4808461" y="3010147"/>
              <a:ext cx="13182" cy="13030"/>
            </a:xfrm>
            <a:custGeom>
              <a:avLst/>
              <a:gdLst>
                <a:gd name="connsiteX0" fmla="*/ 6672 w 13182"/>
                <a:gd name="connsiteY0" fmla="*/ 0 h 13030"/>
                <a:gd name="connsiteX1" fmla="*/ 740 w 13182"/>
                <a:gd name="connsiteY1" fmla="*/ 2761 h 13030"/>
                <a:gd name="connsiteX2" fmla="*/ 2900 w 13182"/>
                <a:gd name="connsiteY2" fmla="*/ 9807 h 13030"/>
                <a:gd name="connsiteX3" fmla="*/ 4237 w 13182"/>
                <a:gd name="connsiteY3" fmla="*/ 11076 h 13030"/>
                <a:gd name="connsiteX4" fmla="*/ 8370 w 13182"/>
                <a:gd name="connsiteY4" fmla="*/ 13030 h 13030"/>
                <a:gd name="connsiteX5" fmla="*/ 12724 w 13182"/>
                <a:gd name="connsiteY5" fmla="*/ 8315 h 13030"/>
                <a:gd name="connsiteX6" fmla="*/ 9432 w 13182"/>
                <a:gd name="connsiteY6" fmla="*/ 617 h 13030"/>
                <a:gd name="connsiteX7" fmla="*/ 6672 w 13182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82" h="13030">
                  <a:moveTo>
                    <a:pt x="6672" y="0"/>
                  </a:moveTo>
                  <a:cubicBezTo>
                    <a:pt x="4443" y="0"/>
                    <a:pt x="2060" y="1012"/>
                    <a:pt x="740" y="2761"/>
                  </a:cubicBezTo>
                  <a:cubicBezTo>
                    <a:pt x="-666" y="4629"/>
                    <a:pt x="-134" y="6429"/>
                    <a:pt x="2900" y="9807"/>
                  </a:cubicBezTo>
                  <a:cubicBezTo>
                    <a:pt x="3312" y="10270"/>
                    <a:pt x="3775" y="10682"/>
                    <a:pt x="4237" y="11076"/>
                  </a:cubicBezTo>
                  <a:cubicBezTo>
                    <a:pt x="5729" y="12379"/>
                    <a:pt x="7135" y="13030"/>
                    <a:pt x="8370" y="13030"/>
                  </a:cubicBezTo>
                  <a:cubicBezTo>
                    <a:pt x="10324" y="13030"/>
                    <a:pt x="11867" y="11436"/>
                    <a:pt x="12724" y="8315"/>
                  </a:cubicBezTo>
                  <a:cubicBezTo>
                    <a:pt x="13822" y="4303"/>
                    <a:pt x="13033" y="2452"/>
                    <a:pt x="9432" y="617"/>
                  </a:cubicBezTo>
                  <a:cubicBezTo>
                    <a:pt x="8609" y="206"/>
                    <a:pt x="7649" y="0"/>
                    <a:pt x="6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1" name="任意多边形: 形状 360">
              <a:extLst>
                <a:ext uri="{FF2B5EF4-FFF2-40B4-BE49-F238E27FC236}">
                  <a16:creationId xmlns:a16="http://schemas.microsoft.com/office/drawing/2014/main" id="{11CD6DFC-EA4D-766F-D311-F51BC2B2F5B7}"/>
                </a:ext>
              </a:extLst>
            </p:cNvPr>
            <p:cNvSpPr/>
            <p:nvPr/>
          </p:nvSpPr>
          <p:spPr>
            <a:xfrm>
              <a:off x="4830664" y="2928228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80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92" y="17"/>
                    <a:pt x="4357" y="17"/>
                    <a:pt x="4323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2" name="任意多边形: 形状 361">
              <a:extLst>
                <a:ext uri="{FF2B5EF4-FFF2-40B4-BE49-F238E27FC236}">
                  <a16:creationId xmlns:a16="http://schemas.microsoft.com/office/drawing/2014/main" id="{44C69479-617D-D475-A304-D9464A08552A}"/>
                </a:ext>
              </a:extLst>
            </p:cNvPr>
            <p:cNvSpPr/>
            <p:nvPr/>
          </p:nvSpPr>
          <p:spPr>
            <a:xfrm>
              <a:off x="4863383" y="3216847"/>
              <a:ext cx="14442" cy="17899"/>
            </a:xfrm>
            <a:custGeom>
              <a:avLst/>
              <a:gdLst>
                <a:gd name="connsiteX0" fmla="*/ 7848 w 14442"/>
                <a:gd name="connsiteY0" fmla="*/ 0 h 17899"/>
                <a:gd name="connsiteX1" fmla="*/ 5602 w 14442"/>
                <a:gd name="connsiteY1" fmla="*/ 497 h 17899"/>
                <a:gd name="connsiteX2" fmla="*/ 424 w 14442"/>
                <a:gd name="connsiteY2" fmla="*/ 4835 h 17899"/>
                <a:gd name="connsiteX3" fmla="*/ 424 w 14442"/>
                <a:gd name="connsiteY3" fmla="*/ 7047 h 17899"/>
                <a:gd name="connsiteX4" fmla="*/ 1693 w 14442"/>
                <a:gd name="connsiteY4" fmla="*/ 10579 h 17899"/>
                <a:gd name="connsiteX5" fmla="*/ 1264 w 14442"/>
                <a:gd name="connsiteY5" fmla="*/ 14573 h 17899"/>
                <a:gd name="connsiteX6" fmla="*/ 7780 w 14442"/>
                <a:gd name="connsiteY6" fmla="*/ 17899 h 17899"/>
                <a:gd name="connsiteX7" fmla="*/ 10540 w 14442"/>
                <a:gd name="connsiteY7" fmla="*/ 17368 h 17899"/>
                <a:gd name="connsiteX8" fmla="*/ 14261 w 14442"/>
                <a:gd name="connsiteY8" fmla="*/ 7441 h 17899"/>
                <a:gd name="connsiteX9" fmla="*/ 7951 w 14442"/>
                <a:gd name="connsiteY9" fmla="*/ 0 h 17899"/>
                <a:gd name="connsiteX10" fmla="*/ 7848 w 14442"/>
                <a:gd name="connsiteY10" fmla="*/ 0 h 17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2" h="17899">
                  <a:moveTo>
                    <a:pt x="7848" y="0"/>
                  </a:moveTo>
                  <a:cubicBezTo>
                    <a:pt x="7094" y="0"/>
                    <a:pt x="6288" y="171"/>
                    <a:pt x="5602" y="497"/>
                  </a:cubicBezTo>
                  <a:cubicBezTo>
                    <a:pt x="3545" y="1474"/>
                    <a:pt x="1951" y="3137"/>
                    <a:pt x="424" y="4835"/>
                  </a:cubicBezTo>
                  <a:cubicBezTo>
                    <a:pt x="-124" y="5452"/>
                    <a:pt x="-158" y="7047"/>
                    <a:pt x="424" y="7047"/>
                  </a:cubicBezTo>
                  <a:cubicBezTo>
                    <a:pt x="4128" y="7064"/>
                    <a:pt x="1865" y="9190"/>
                    <a:pt x="1693" y="10579"/>
                  </a:cubicBezTo>
                  <a:cubicBezTo>
                    <a:pt x="665" y="13682"/>
                    <a:pt x="665" y="13682"/>
                    <a:pt x="1264" y="14573"/>
                  </a:cubicBezTo>
                  <a:cubicBezTo>
                    <a:pt x="2688" y="16682"/>
                    <a:pt x="5259" y="17899"/>
                    <a:pt x="7780" y="17899"/>
                  </a:cubicBezTo>
                  <a:cubicBezTo>
                    <a:pt x="8723" y="17899"/>
                    <a:pt x="9666" y="17728"/>
                    <a:pt x="10540" y="17368"/>
                  </a:cubicBezTo>
                  <a:cubicBezTo>
                    <a:pt x="13438" y="16151"/>
                    <a:pt x="14998" y="12019"/>
                    <a:pt x="14261" y="7441"/>
                  </a:cubicBezTo>
                  <a:cubicBezTo>
                    <a:pt x="13575" y="3172"/>
                    <a:pt x="10969" y="69"/>
                    <a:pt x="7951" y="0"/>
                  </a:cubicBezTo>
                  <a:cubicBezTo>
                    <a:pt x="7934" y="0"/>
                    <a:pt x="7900" y="0"/>
                    <a:pt x="78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3" name="任意多边形: 形状 362">
              <a:extLst>
                <a:ext uri="{FF2B5EF4-FFF2-40B4-BE49-F238E27FC236}">
                  <a16:creationId xmlns:a16="http://schemas.microsoft.com/office/drawing/2014/main" id="{A3C793B7-C4A1-7ADE-C9B9-C04AB9F453D4}"/>
                </a:ext>
              </a:extLst>
            </p:cNvPr>
            <p:cNvSpPr/>
            <p:nvPr/>
          </p:nvSpPr>
          <p:spPr>
            <a:xfrm>
              <a:off x="4825838" y="3114475"/>
              <a:ext cx="24047" cy="17179"/>
            </a:xfrm>
            <a:custGeom>
              <a:avLst/>
              <a:gdLst>
                <a:gd name="connsiteX0" fmla="*/ 3285 w 24047"/>
                <a:gd name="connsiteY0" fmla="*/ 0 h 17179"/>
                <a:gd name="connsiteX1" fmla="*/ 114 w 24047"/>
                <a:gd name="connsiteY1" fmla="*/ 5315 h 17179"/>
                <a:gd name="connsiteX2" fmla="*/ 2377 w 24047"/>
                <a:gd name="connsiteY2" fmla="*/ 11641 h 17179"/>
                <a:gd name="connsiteX3" fmla="*/ 4794 w 24047"/>
                <a:gd name="connsiteY3" fmla="*/ 13167 h 17179"/>
                <a:gd name="connsiteX4" fmla="*/ 4949 w 24047"/>
                <a:gd name="connsiteY4" fmla="*/ 13167 h 17179"/>
                <a:gd name="connsiteX5" fmla="*/ 9715 w 24047"/>
                <a:gd name="connsiteY5" fmla="*/ 10407 h 17179"/>
                <a:gd name="connsiteX6" fmla="*/ 9749 w 24047"/>
                <a:gd name="connsiteY6" fmla="*/ 10544 h 17179"/>
                <a:gd name="connsiteX7" fmla="*/ 10384 w 24047"/>
                <a:gd name="connsiteY7" fmla="*/ 12344 h 17179"/>
                <a:gd name="connsiteX8" fmla="*/ 16487 w 24047"/>
                <a:gd name="connsiteY8" fmla="*/ 17179 h 17179"/>
                <a:gd name="connsiteX9" fmla="*/ 16847 w 24047"/>
                <a:gd name="connsiteY9" fmla="*/ 17162 h 17179"/>
                <a:gd name="connsiteX10" fmla="*/ 23345 w 24047"/>
                <a:gd name="connsiteY10" fmla="*/ 12070 h 17179"/>
                <a:gd name="connsiteX11" fmla="*/ 21425 w 24047"/>
                <a:gd name="connsiteY11" fmla="*/ 3480 h 17179"/>
                <a:gd name="connsiteX12" fmla="*/ 14310 w 24047"/>
                <a:gd name="connsiteY12" fmla="*/ 1286 h 17179"/>
                <a:gd name="connsiteX13" fmla="*/ 10435 w 24047"/>
                <a:gd name="connsiteY13" fmla="*/ 2315 h 17179"/>
                <a:gd name="connsiteX14" fmla="*/ 10126 w 24047"/>
                <a:gd name="connsiteY14" fmla="*/ 2623 h 17179"/>
                <a:gd name="connsiteX15" fmla="*/ 8258 w 24047"/>
                <a:gd name="connsiteY15" fmla="*/ 806 h 17179"/>
                <a:gd name="connsiteX16" fmla="*/ 4760 w 24047"/>
                <a:gd name="connsiteY16" fmla="*/ 103 h 17179"/>
                <a:gd name="connsiteX17" fmla="*/ 3285 w 24047"/>
                <a:gd name="connsiteY17" fmla="*/ 0 h 17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47" h="17179">
                  <a:moveTo>
                    <a:pt x="3285" y="0"/>
                  </a:moveTo>
                  <a:cubicBezTo>
                    <a:pt x="491" y="0"/>
                    <a:pt x="-332" y="1629"/>
                    <a:pt x="114" y="5315"/>
                  </a:cubicBezTo>
                  <a:cubicBezTo>
                    <a:pt x="405" y="7681"/>
                    <a:pt x="1331" y="9653"/>
                    <a:pt x="2377" y="11641"/>
                  </a:cubicBezTo>
                  <a:cubicBezTo>
                    <a:pt x="2891" y="12636"/>
                    <a:pt x="3731" y="13116"/>
                    <a:pt x="4794" y="13167"/>
                  </a:cubicBezTo>
                  <a:cubicBezTo>
                    <a:pt x="4846" y="13167"/>
                    <a:pt x="4897" y="13167"/>
                    <a:pt x="4949" y="13167"/>
                  </a:cubicBezTo>
                  <a:cubicBezTo>
                    <a:pt x="6457" y="13167"/>
                    <a:pt x="8343" y="11967"/>
                    <a:pt x="9715" y="10407"/>
                  </a:cubicBezTo>
                  <a:lnTo>
                    <a:pt x="9749" y="10544"/>
                  </a:lnTo>
                  <a:cubicBezTo>
                    <a:pt x="9886" y="11161"/>
                    <a:pt x="10161" y="11744"/>
                    <a:pt x="10384" y="12344"/>
                  </a:cubicBezTo>
                  <a:cubicBezTo>
                    <a:pt x="11515" y="15293"/>
                    <a:pt x="13470" y="17179"/>
                    <a:pt x="16487" y="17179"/>
                  </a:cubicBezTo>
                  <a:cubicBezTo>
                    <a:pt x="16607" y="17179"/>
                    <a:pt x="16727" y="17179"/>
                    <a:pt x="16847" y="17162"/>
                  </a:cubicBezTo>
                  <a:cubicBezTo>
                    <a:pt x="19968" y="17008"/>
                    <a:pt x="22042" y="14985"/>
                    <a:pt x="23345" y="12070"/>
                  </a:cubicBezTo>
                  <a:cubicBezTo>
                    <a:pt x="24734" y="8692"/>
                    <a:pt x="24048" y="5606"/>
                    <a:pt x="21425" y="3480"/>
                  </a:cubicBezTo>
                  <a:cubicBezTo>
                    <a:pt x="19745" y="2109"/>
                    <a:pt x="16830" y="1286"/>
                    <a:pt x="14310" y="1286"/>
                  </a:cubicBezTo>
                  <a:cubicBezTo>
                    <a:pt x="12732" y="1286"/>
                    <a:pt x="11309" y="1612"/>
                    <a:pt x="10435" y="2315"/>
                  </a:cubicBezTo>
                  <a:lnTo>
                    <a:pt x="10126" y="2623"/>
                  </a:lnTo>
                  <a:cubicBezTo>
                    <a:pt x="9595" y="1834"/>
                    <a:pt x="8961" y="1166"/>
                    <a:pt x="8258" y="806"/>
                  </a:cubicBezTo>
                  <a:cubicBezTo>
                    <a:pt x="7092" y="566"/>
                    <a:pt x="5943" y="274"/>
                    <a:pt x="4760" y="103"/>
                  </a:cubicBezTo>
                  <a:cubicBezTo>
                    <a:pt x="4229" y="51"/>
                    <a:pt x="3731" y="0"/>
                    <a:pt x="32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4" name="任意多边形: 形状 363">
              <a:extLst>
                <a:ext uri="{FF2B5EF4-FFF2-40B4-BE49-F238E27FC236}">
                  <a16:creationId xmlns:a16="http://schemas.microsoft.com/office/drawing/2014/main" id="{C178AA8D-BFA5-50FD-9322-B616ECE751D1}"/>
                </a:ext>
              </a:extLst>
            </p:cNvPr>
            <p:cNvSpPr/>
            <p:nvPr/>
          </p:nvSpPr>
          <p:spPr>
            <a:xfrm>
              <a:off x="4589274" y="3624692"/>
              <a:ext cx="6982" cy="7320"/>
            </a:xfrm>
            <a:custGeom>
              <a:avLst/>
              <a:gdLst>
                <a:gd name="connsiteX0" fmla="*/ 4037 w 6982"/>
                <a:gd name="connsiteY0" fmla="*/ 0 h 7320"/>
                <a:gd name="connsiteX1" fmla="*/ 179 w 6982"/>
                <a:gd name="connsiteY1" fmla="*/ 2486 h 7320"/>
                <a:gd name="connsiteX2" fmla="*/ 2220 w 6982"/>
                <a:gd name="connsiteY2" fmla="*/ 7081 h 7320"/>
                <a:gd name="connsiteX3" fmla="*/ 3472 w 6982"/>
                <a:gd name="connsiteY3" fmla="*/ 7321 h 7320"/>
                <a:gd name="connsiteX4" fmla="*/ 6575 w 6982"/>
                <a:gd name="connsiteY4" fmla="*/ 4989 h 7320"/>
                <a:gd name="connsiteX5" fmla="*/ 5169 w 6982"/>
                <a:gd name="connsiteY5" fmla="*/ 240 h 7320"/>
                <a:gd name="connsiteX6" fmla="*/ 4037 w 6982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2" h="7320">
                  <a:moveTo>
                    <a:pt x="4037" y="0"/>
                  </a:moveTo>
                  <a:cubicBezTo>
                    <a:pt x="2563" y="0"/>
                    <a:pt x="866" y="1012"/>
                    <a:pt x="179" y="2486"/>
                  </a:cubicBezTo>
                  <a:cubicBezTo>
                    <a:pt x="-438" y="3840"/>
                    <a:pt x="608" y="6481"/>
                    <a:pt x="2220" y="7081"/>
                  </a:cubicBezTo>
                  <a:cubicBezTo>
                    <a:pt x="2665" y="7253"/>
                    <a:pt x="3077" y="7321"/>
                    <a:pt x="3472" y="7321"/>
                  </a:cubicBezTo>
                  <a:cubicBezTo>
                    <a:pt x="4809" y="7321"/>
                    <a:pt x="5837" y="6395"/>
                    <a:pt x="6575" y="4989"/>
                  </a:cubicBezTo>
                  <a:cubicBezTo>
                    <a:pt x="7483" y="3206"/>
                    <a:pt x="6815" y="1046"/>
                    <a:pt x="5169" y="240"/>
                  </a:cubicBezTo>
                  <a:cubicBezTo>
                    <a:pt x="4826" y="86"/>
                    <a:pt x="4431" y="0"/>
                    <a:pt x="40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5" name="任意多边形: 形状 364">
              <a:extLst>
                <a:ext uri="{FF2B5EF4-FFF2-40B4-BE49-F238E27FC236}">
                  <a16:creationId xmlns:a16="http://schemas.microsoft.com/office/drawing/2014/main" id="{D3A669DB-4B4B-C121-56FF-D4E08EDD7968}"/>
                </a:ext>
              </a:extLst>
            </p:cNvPr>
            <p:cNvSpPr/>
            <p:nvPr/>
          </p:nvSpPr>
          <p:spPr>
            <a:xfrm>
              <a:off x="4826241" y="2906351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80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6" y="86"/>
                    <a:pt x="3911" y="0"/>
                    <a:pt x="35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6" name="任意多边形: 形状 365">
              <a:extLst>
                <a:ext uri="{FF2B5EF4-FFF2-40B4-BE49-F238E27FC236}">
                  <a16:creationId xmlns:a16="http://schemas.microsoft.com/office/drawing/2014/main" id="{14202DA4-2DFD-840C-ECD3-4B9DE97F226D}"/>
                </a:ext>
              </a:extLst>
            </p:cNvPr>
            <p:cNvSpPr/>
            <p:nvPr/>
          </p:nvSpPr>
          <p:spPr>
            <a:xfrm>
              <a:off x="4837893" y="3032076"/>
              <a:ext cx="4849" cy="4337"/>
            </a:xfrm>
            <a:custGeom>
              <a:avLst/>
              <a:gdLst>
                <a:gd name="connsiteX0" fmla="*/ 2100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3 w 4849"/>
                <a:gd name="connsiteY3" fmla="*/ 4338 h 4337"/>
                <a:gd name="connsiteX4" fmla="*/ 4689 w 4849"/>
                <a:gd name="connsiteY4" fmla="*/ 2572 h 4337"/>
                <a:gd name="connsiteX5" fmla="*/ 3420 w 4849"/>
                <a:gd name="connsiteY5" fmla="*/ 274 h 4337"/>
                <a:gd name="connsiteX6" fmla="*/ 2100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100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3" y="4338"/>
                  </a:cubicBezTo>
                  <a:cubicBezTo>
                    <a:pt x="3162" y="4338"/>
                    <a:pt x="4174" y="3858"/>
                    <a:pt x="4689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40" y="86"/>
                    <a:pt x="2494" y="0"/>
                    <a:pt x="21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7" name="任意多边形: 形状 366">
              <a:extLst>
                <a:ext uri="{FF2B5EF4-FFF2-40B4-BE49-F238E27FC236}">
                  <a16:creationId xmlns:a16="http://schemas.microsoft.com/office/drawing/2014/main" id="{9627C07B-66E7-4F19-B5E1-416F53326D8C}"/>
                </a:ext>
              </a:extLst>
            </p:cNvPr>
            <p:cNvSpPr/>
            <p:nvPr/>
          </p:nvSpPr>
          <p:spPr>
            <a:xfrm>
              <a:off x="4898724" y="30837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0 w 5207"/>
                <a:gd name="connsiteY1" fmla="*/ 1200 h 4646"/>
                <a:gd name="connsiteX2" fmla="*/ 1705 w 5207"/>
                <a:gd name="connsiteY2" fmla="*/ 4303 h 4646"/>
                <a:gd name="connsiteX3" fmla="*/ 2854 w 5207"/>
                <a:gd name="connsiteY3" fmla="*/ 4646 h 4646"/>
                <a:gd name="connsiteX4" fmla="*/ 5066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0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4" y="4646"/>
                  </a:cubicBezTo>
                  <a:cubicBezTo>
                    <a:pt x="3814" y="4646"/>
                    <a:pt x="4603" y="3892"/>
                    <a:pt x="5066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74" y="292"/>
                    <a:pt x="2253" y="0"/>
                    <a:pt x="16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8" name="任意多边形: 形状 367">
              <a:extLst>
                <a:ext uri="{FF2B5EF4-FFF2-40B4-BE49-F238E27FC236}">
                  <a16:creationId xmlns:a16="http://schemas.microsoft.com/office/drawing/2014/main" id="{DE0559FC-1802-650A-355D-B5A145E615D6}"/>
                </a:ext>
              </a:extLst>
            </p:cNvPr>
            <p:cNvSpPr/>
            <p:nvPr/>
          </p:nvSpPr>
          <p:spPr>
            <a:xfrm>
              <a:off x="4884822" y="3148902"/>
              <a:ext cx="20531" cy="17402"/>
            </a:xfrm>
            <a:custGeom>
              <a:avLst/>
              <a:gdLst>
                <a:gd name="connsiteX0" fmla="*/ 10823 w 20531"/>
                <a:gd name="connsiteY0" fmla="*/ 0 h 17402"/>
                <a:gd name="connsiteX1" fmla="*/ 7034 w 20531"/>
                <a:gd name="connsiteY1" fmla="*/ 806 h 17402"/>
                <a:gd name="connsiteX2" fmla="*/ 56 w 20531"/>
                <a:gd name="connsiteY2" fmla="*/ 8658 h 17402"/>
                <a:gd name="connsiteX3" fmla="*/ 8200 w 20531"/>
                <a:gd name="connsiteY3" fmla="*/ 17402 h 17402"/>
                <a:gd name="connsiteX4" fmla="*/ 9452 w 20531"/>
                <a:gd name="connsiteY4" fmla="*/ 17299 h 17402"/>
                <a:gd name="connsiteX5" fmla="*/ 15658 w 20531"/>
                <a:gd name="connsiteY5" fmla="*/ 15156 h 17402"/>
                <a:gd name="connsiteX6" fmla="*/ 20510 w 20531"/>
                <a:gd name="connsiteY6" fmla="*/ 7955 h 17402"/>
                <a:gd name="connsiteX7" fmla="*/ 15178 w 20531"/>
                <a:gd name="connsiteY7" fmla="*/ 1046 h 17402"/>
                <a:gd name="connsiteX8" fmla="*/ 10823 w 20531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1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2" y="17299"/>
                  </a:cubicBezTo>
                  <a:cubicBezTo>
                    <a:pt x="11578" y="16956"/>
                    <a:pt x="13703" y="16151"/>
                    <a:pt x="15658" y="15156"/>
                  </a:cubicBezTo>
                  <a:cubicBezTo>
                    <a:pt x="18436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72" y="343"/>
                    <a:pt x="12281" y="0"/>
                    <a:pt x="108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9" name="任意多边形: 形状 368">
              <a:extLst>
                <a:ext uri="{FF2B5EF4-FFF2-40B4-BE49-F238E27FC236}">
                  <a16:creationId xmlns:a16="http://schemas.microsoft.com/office/drawing/2014/main" id="{B5FD56BA-2DF1-F66C-B8C5-BD5BA2EB6551}"/>
                </a:ext>
              </a:extLst>
            </p:cNvPr>
            <p:cNvSpPr/>
            <p:nvPr/>
          </p:nvSpPr>
          <p:spPr>
            <a:xfrm>
              <a:off x="4868424" y="3178168"/>
              <a:ext cx="14008" cy="15259"/>
            </a:xfrm>
            <a:custGeom>
              <a:avLst/>
              <a:gdLst>
                <a:gd name="connsiteX0" fmla="*/ 7727 w 14008"/>
                <a:gd name="connsiteY0" fmla="*/ 0 h 15259"/>
                <a:gd name="connsiteX1" fmla="*/ 81 w 14008"/>
                <a:gd name="connsiteY1" fmla="*/ 7115 h 15259"/>
                <a:gd name="connsiteX2" fmla="*/ 5739 w 14008"/>
                <a:gd name="connsiteY2" fmla="*/ 14796 h 15259"/>
                <a:gd name="connsiteX3" fmla="*/ 9065 w 14008"/>
                <a:gd name="connsiteY3" fmla="*/ 15259 h 15259"/>
                <a:gd name="connsiteX4" fmla="*/ 11774 w 14008"/>
                <a:gd name="connsiteY4" fmla="*/ 13922 h 15259"/>
                <a:gd name="connsiteX5" fmla="*/ 13540 w 14008"/>
                <a:gd name="connsiteY5" fmla="*/ 4989 h 15259"/>
                <a:gd name="connsiteX6" fmla="*/ 7882 w 14008"/>
                <a:gd name="connsiteY6" fmla="*/ 0 h 15259"/>
                <a:gd name="connsiteX7" fmla="*/ 7727 w 14008"/>
                <a:gd name="connsiteY7" fmla="*/ 0 h 1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08" h="15259">
                  <a:moveTo>
                    <a:pt x="7727" y="0"/>
                  </a:moveTo>
                  <a:cubicBezTo>
                    <a:pt x="3630" y="0"/>
                    <a:pt x="595" y="2812"/>
                    <a:pt x="81" y="7115"/>
                  </a:cubicBezTo>
                  <a:cubicBezTo>
                    <a:pt x="-399" y="11127"/>
                    <a:pt x="1230" y="13390"/>
                    <a:pt x="5739" y="14796"/>
                  </a:cubicBezTo>
                  <a:cubicBezTo>
                    <a:pt x="6768" y="14916"/>
                    <a:pt x="7951" y="15259"/>
                    <a:pt x="9065" y="15259"/>
                  </a:cubicBezTo>
                  <a:cubicBezTo>
                    <a:pt x="10094" y="15259"/>
                    <a:pt x="11054" y="14968"/>
                    <a:pt x="11774" y="13922"/>
                  </a:cubicBezTo>
                  <a:cubicBezTo>
                    <a:pt x="13540" y="11384"/>
                    <a:pt x="14706" y="8333"/>
                    <a:pt x="13540" y="4989"/>
                  </a:cubicBezTo>
                  <a:cubicBezTo>
                    <a:pt x="12528" y="2109"/>
                    <a:pt x="10180" y="34"/>
                    <a:pt x="7882" y="0"/>
                  </a:cubicBezTo>
                  <a:cubicBezTo>
                    <a:pt x="7830" y="0"/>
                    <a:pt x="7779" y="0"/>
                    <a:pt x="7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B5B00FBD-783F-0404-1A6E-40B1A54C17F7}"/>
                </a:ext>
              </a:extLst>
            </p:cNvPr>
            <p:cNvSpPr/>
            <p:nvPr/>
          </p:nvSpPr>
          <p:spPr>
            <a:xfrm>
              <a:off x="4882751" y="3211104"/>
              <a:ext cx="4585" cy="4800"/>
            </a:xfrm>
            <a:custGeom>
              <a:avLst/>
              <a:gdLst>
                <a:gd name="connsiteX0" fmla="*/ 2128 w 4585"/>
                <a:gd name="connsiteY0" fmla="*/ 0 h 4800"/>
                <a:gd name="connsiteX1" fmla="*/ 139 w 4585"/>
                <a:gd name="connsiteY1" fmla="*/ 1560 h 4800"/>
                <a:gd name="connsiteX2" fmla="*/ 1682 w 4585"/>
                <a:gd name="connsiteY2" fmla="*/ 4492 h 4800"/>
                <a:gd name="connsiteX3" fmla="*/ 2985 w 4585"/>
                <a:gd name="connsiteY3" fmla="*/ 4800 h 4800"/>
                <a:gd name="connsiteX4" fmla="*/ 4408 w 4585"/>
                <a:gd name="connsiteY4" fmla="*/ 4063 h 4800"/>
                <a:gd name="connsiteX5" fmla="*/ 2299 w 4585"/>
                <a:gd name="connsiteY5" fmla="*/ 0 h 4800"/>
                <a:gd name="connsiteX6" fmla="*/ 2128 w 4585"/>
                <a:gd name="connsiteY6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5" h="4800">
                  <a:moveTo>
                    <a:pt x="2128" y="0"/>
                  </a:moveTo>
                  <a:cubicBezTo>
                    <a:pt x="1168" y="0"/>
                    <a:pt x="448" y="617"/>
                    <a:pt x="139" y="1560"/>
                  </a:cubicBezTo>
                  <a:cubicBezTo>
                    <a:pt x="-324" y="3000"/>
                    <a:pt x="413" y="3960"/>
                    <a:pt x="1682" y="4492"/>
                  </a:cubicBezTo>
                  <a:cubicBezTo>
                    <a:pt x="2111" y="4681"/>
                    <a:pt x="2556" y="4800"/>
                    <a:pt x="2985" y="4800"/>
                  </a:cubicBezTo>
                  <a:cubicBezTo>
                    <a:pt x="3517" y="4800"/>
                    <a:pt x="3997" y="4595"/>
                    <a:pt x="4408" y="4063"/>
                  </a:cubicBezTo>
                  <a:cubicBezTo>
                    <a:pt x="5077" y="3189"/>
                    <a:pt x="3739" y="566"/>
                    <a:pt x="2299" y="0"/>
                  </a:cubicBezTo>
                  <a:cubicBezTo>
                    <a:pt x="2248" y="0"/>
                    <a:pt x="2179" y="0"/>
                    <a:pt x="2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46ABE091-6EAE-5CF9-9C69-BF777BD6D425}"/>
                </a:ext>
              </a:extLst>
            </p:cNvPr>
            <p:cNvSpPr/>
            <p:nvPr/>
          </p:nvSpPr>
          <p:spPr>
            <a:xfrm>
              <a:off x="4882193" y="3273391"/>
              <a:ext cx="5131" cy="4937"/>
            </a:xfrm>
            <a:custGeom>
              <a:avLst/>
              <a:gdLst>
                <a:gd name="connsiteX0" fmla="*/ 2188 w 5131"/>
                <a:gd name="connsiteY0" fmla="*/ 0 h 4937"/>
                <a:gd name="connsiteX1" fmla="*/ 97 w 5131"/>
                <a:gd name="connsiteY1" fmla="*/ 1440 h 4937"/>
                <a:gd name="connsiteX2" fmla="*/ 2274 w 5131"/>
                <a:gd name="connsiteY2" fmla="*/ 4663 h 4937"/>
                <a:gd name="connsiteX3" fmla="*/ 3286 w 5131"/>
                <a:gd name="connsiteY3" fmla="*/ 4938 h 4937"/>
                <a:gd name="connsiteX4" fmla="*/ 4915 w 5131"/>
                <a:gd name="connsiteY4" fmla="*/ 3909 h 4937"/>
                <a:gd name="connsiteX5" fmla="*/ 3217 w 5131"/>
                <a:gd name="connsiteY5" fmla="*/ 309 h 4937"/>
                <a:gd name="connsiteX6" fmla="*/ 2188 w 5131"/>
                <a:gd name="connsiteY6" fmla="*/ 0 h 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31" h="4937">
                  <a:moveTo>
                    <a:pt x="2188" y="0"/>
                  </a:moveTo>
                  <a:cubicBezTo>
                    <a:pt x="1400" y="0"/>
                    <a:pt x="645" y="532"/>
                    <a:pt x="97" y="1440"/>
                  </a:cubicBezTo>
                  <a:cubicBezTo>
                    <a:pt x="-401" y="3378"/>
                    <a:pt x="1126" y="3978"/>
                    <a:pt x="2274" y="4663"/>
                  </a:cubicBezTo>
                  <a:cubicBezTo>
                    <a:pt x="2600" y="4852"/>
                    <a:pt x="2943" y="4938"/>
                    <a:pt x="3286" y="4938"/>
                  </a:cubicBezTo>
                  <a:cubicBezTo>
                    <a:pt x="3989" y="4938"/>
                    <a:pt x="4640" y="4561"/>
                    <a:pt x="4915" y="3909"/>
                  </a:cubicBezTo>
                  <a:cubicBezTo>
                    <a:pt x="5652" y="2229"/>
                    <a:pt x="4366" y="1029"/>
                    <a:pt x="3217" y="309"/>
                  </a:cubicBezTo>
                  <a:cubicBezTo>
                    <a:pt x="2892" y="86"/>
                    <a:pt x="2531" y="0"/>
                    <a:pt x="21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2" name="任意多边形: 形状 371">
              <a:extLst>
                <a:ext uri="{FF2B5EF4-FFF2-40B4-BE49-F238E27FC236}">
                  <a16:creationId xmlns:a16="http://schemas.microsoft.com/office/drawing/2014/main" id="{018058F7-492D-CB2D-E1AB-2445A09254BB}"/>
                </a:ext>
              </a:extLst>
            </p:cNvPr>
            <p:cNvSpPr/>
            <p:nvPr/>
          </p:nvSpPr>
          <p:spPr>
            <a:xfrm>
              <a:off x="4745364" y="32013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2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4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90 h 20282"/>
                <a:gd name="connsiteX9" fmla="*/ 7018 w 10731"/>
                <a:gd name="connsiteY9" fmla="*/ 10321 h 20282"/>
                <a:gd name="connsiteX10" fmla="*/ 8629 w 10731"/>
                <a:gd name="connsiteY10" fmla="*/ 8195 h 20282"/>
                <a:gd name="connsiteX11" fmla="*/ 8304 w 10731"/>
                <a:gd name="connsiteY11" fmla="*/ 3326 h 20282"/>
                <a:gd name="connsiteX12" fmla="*/ 5578 w 10731"/>
                <a:gd name="connsiteY12" fmla="*/ 909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2" y="4115"/>
                  </a:cubicBezTo>
                  <a:cubicBezTo>
                    <a:pt x="57" y="4732"/>
                    <a:pt x="-11" y="5366"/>
                    <a:pt x="74" y="5984"/>
                  </a:cubicBezTo>
                  <a:cubicBezTo>
                    <a:pt x="331" y="7955"/>
                    <a:pt x="366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9" y="18637"/>
                    <a:pt x="4223" y="19888"/>
                  </a:cubicBezTo>
                  <a:cubicBezTo>
                    <a:pt x="4892" y="20163"/>
                    <a:pt x="5578" y="20283"/>
                    <a:pt x="6264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90"/>
                  </a:cubicBezTo>
                  <a:lnTo>
                    <a:pt x="7018" y="10321"/>
                  </a:lnTo>
                  <a:cubicBezTo>
                    <a:pt x="7532" y="9550"/>
                    <a:pt x="8047" y="8761"/>
                    <a:pt x="8629" y="8195"/>
                  </a:cubicBezTo>
                  <a:cubicBezTo>
                    <a:pt x="10276" y="6601"/>
                    <a:pt x="9898" y="4818"/>
                    <a:pt x="8304" y="3326"/>
                  </a:cubicBezTo>
                  <a:cubicBezTo>
                    <a:pt x="7275" y="2349"/>
                    <a:pt x="6178" y="1457"/>
                    <a:pt x="5578" y="909"/>
                  </a:cubicBezTo>
                  <a:cubicBezTo>
                    <a:pt x="4326" y="309"/>
                    <a:pt x="3280" y="0"/>
                    <a:pt x="24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3" name="任意多边形: 形状 372">
              <a:extLst>
                <a:ext uri="{FF2B5EF4-FFF2-40B4-BE49-F238E27FC236}">
                  <a16:creationId xmlns:a16="http://schemas.microsoft.com/office/drawing/2014/main" id="{1E09C937-6F20-4495-C05A-58B2739AAA7A}"/>
                </a:ext>
              </a:extLst>
            </p:cNvPr>
            <p:cNvSpPr/>
            <p:nvPr/>
          </p:nvSpPr>
          <p:spPr>
            <a:xfrm>
              <a:off x="4728942" y="3193907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29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29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4" name="任意多边形: 形状 373">
              <a:extLst>
                <a:ext uri="{FF2B5EF4-FFF2-40B4-BE49-F238E27FC236}">
                  <a16:creationId xmlns:a16="http://schemas.microsoft.com/office/drawing/2014/main" id="{F56CED7A-46AA-C85D-2A83-EC11E978A813}"/>
                </a:ext>
              </a:extLst>
            </p:cNvPr>
            <p:cNvSpPr/>
            <p:nvPr/>
          </p:nvSpPr>
          <p:spPr>
            <a:xfrm>
              <a:off x="4749037" y="30841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83 w 16478"/>
                <a:gd name="connsiteY9" fmla="*/ 3446 h 15962"/>
                <a:gd name="connsiteX10" fmla="*/ 9517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7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83" y="3446"/>
                  </a:cubicBezTo>
                  <a:cubicBezTo>
                    <a:pt x="10648" y="3446"/>
                    <a:pt x="10065" y="2863"/>
                    <a:pt x="9517" y="2246"/>
                  </a:cubicBezTo>
                  <a:cubicBezTo>
                    <a:pt x="8694" y="1286"/>
                    <a:pt x="8111" y="0"/>
                    <a:pt x="68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5" name="任意多边形: 形状 374">
              <a:extLst>
                <a:ext uri="{FF2B5EF4-FFF2-40B4-BE49-F238E27FC236}">
                  <a16:creationId xmlns:a16="http://schemas.microsoft.com/office/drawing/2014/main" id="{E3D0BE79-B183-86B8-238A-DFE011CF642F}"/>
                </a:ext>
              </a:extLst>
            </p:cNvPr>
            <p:cNvSpPr/>
            <p:nvPr/>
          </p:nvSpPr>
          <p:spPr>
            <a:xfrm>
              <a:off x="4761003" y="30271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4" y="5144"/>
                    <a:pt x="311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55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89" y="171"/>
                    <a:pt x="3398" y="0"/>
                    <a:pt x="26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6" name="任意多边形: 形状 375">
              <a:extLst>
                <a:ext uri="{FF2B5EF4-FFF2-40B4-BE49-F238E27FC236}">
                  <a16:creationId xmlns:a16="http://schemas.microsoft.com/office/drawing/2014/main" id="{716CC3AA-31FC-3498-283D-297D1EFCFE2A}"/>
                </a:ext>
              </a:extLst>
            </p:cNvPr>
            <p:cNvSpPr/>
            <p:nvPr/>
          </p:nvSpPr>
          <p:spPr>
            <a:xfrm>
              <a:off x="4744899" y="3052770"/>
              <a:ext cx="4576" cy="3891"/>
            </a:xfrm>
            <a:custGeom>
              <a:avLst/>
              <a:gdLst>
                <a:gd name="connsiteX0" fmla="*/ 2288 w 4576"/>
                <a:gd name="connsiteY0" fmla="*/ 0 h 3891"/>
                <a:gd name="connsiteX1" fmla="*/ 76 w 4576"/>
                <a:gd name="connsiteY1" fmla="*/ 1972 h 3891"/>
                <a:gd name="connsiteX2" fmla="*/ 1054 w 4576"/>
                <a:gd name="connsiteY2" fmla="*/ 3720 h 3891"/>
                <a:gd name="connsiteX3" fmla="*/ 2785 w 4576"/>
                <a:gd name="connsiteY3" fmla="*/ 3892 h 3891"/>
                <a:gd name="connsiteX4" fmla="*/ 4483 w 4576"/>
                <a:gd name="connsiteY4" fmla="*/ 2503 h 3891"/>
                <a:gd name="connsiteX5" fmla="*/ 3197 w 4576"/>
                <a:gd name="connsiteY5" fmla="*/ 137 h 3891"/>
                <a:gd name="connsiteX6" fmla="*/ 2288 w 4576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91">
                  <a:moveTo>
                    <a:pt x="2288" y="0"/>
                  </a:moveTo>
                  <a:cubicBezTo>
                    <a:pt x="1225" y="0"/>
                    <a:pt x="385" y="600"/>
                    <a:pt x="76" y="1972"/>
                  </a:cubicBezTo>
                  <a:cubicBezTo>
                    <a:pt x="-112" y="2794"/>
                    <a:pt x="-9" y="3600"/>
                    <a:pt x="1054" y="3720"/>
                  </a:cubicBezTo>
                  <a:cubicBezTo>
                    <a:pt x="1620" y="3737"/>
                    <a:pt x="2236" y="3892"/>
                    <a:pt x="2785" y="3892"/>
                  </a:cubicBezTo>
                  <a:cubicBezTo>
                    <a:pt x="3522" y="3892"/>
                    <a:pt x="4157" y="3635"/>
                    <a:pt x="4483" y="2503"/>
                  </a:cubicBezTo>
                  <a:cubicBezTo>
                    <a:pt x="4808" y="1389"/>
                    <a:pt x="4260" y="411"/>
                    <a:pt x="3197" y="137"/>
                  </a:cubicBezTo>
                  <a:cubicBezTo>
                    <a:pt x="2871" y="51"/>
                    <a:pt x="2580" y="0"/>
                    <a:pt x="22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7" name="任意多边形: 形状 376">
              <a:extLst>
                <a:ext uri="{FF2B5EF4-FFF2-40B4-BE49-F238E27FC236}">
                  <a16:creationId xmlns:a16="http://schemas.microsoft.com/office/drawing/2014/main" id="{1E380DBB-6137-EBA2-CDB8-8F27F936DA01}"/>
                </a:ext>
              </a:extLst>
            </p:cNvPr>
            <p:cNvSpPr/>
            <p:nvPr/>
          </p:nvSpPr>
          <p:spPr>
            <a:xfrm>
              <a:off x="4756815" y="31303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0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3" y="14042"/>
                    <a:pt x="5580" y="14196"/>
                  </a:cubicBezTo>
                  <a:cubicBezTo>
                    <a:pt x="5683" y="14196"/>
                    <a:pt x="5785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89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0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5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8" name="任意多边形: 形状 377">
              <a:extLst>
                <a:ext uri="{FF2B5EF4-FFF2-40B4-BE49-F238E27FC236}">
                  <a16:creationId xmlns:a16="http://schemas.microsoft.com/office/drawing/2014/main" id="{B700A922-713B-33A5-8674-6BD9C094102F}"/>
                </a:ext>
              </a:extLst>
            </p:cNvPr>
            <p:cNvSpPr/>
            <p:nvPr/>
          </p:nvSpPr>
          <p:spPr>
            <a:xfrm>
              <a:off x="4743808" y="3236958"/>
              <a:ext cx="19428" cy="19853"/>
            </a:xfrm>
            <a:custGeom>
              <a:avLst/>
              <a:gdLst>
                <a:gd name="connsiteX0" fmla="*/ 8283 w 19428"/>
                <a:gd name="connsiteY0" fmla="*/ 0 h 19853"/>
                <a:gd name="connsiteX1" fmla="*/ 825 w 19428"/>
                <a:gd name="connsiteY1" fmla="*/ 3995 h 19853"/>
                <a:gd name="connsiteX2" fmla="*/ 190 w 19428"/>
                <a:gd name="connsiteY2" fmla="*/ 10836 h 19853"/>
                <a:gd name="connsiteX3" fmla="*/ 4305 w 19428"/>
                <a:gd name="connsiteY3" fmla="*/ 15002 h 19853"/>
                <a:gd name="connsiteX4" fmla="*/ 7357 w 19428"/>
                <a:gd name="connsiteY4" fmla="*/ 18071 h 19853"/>
                <a:gd name="connsiteX5" fmla="*/ 11643 w 19428"/>
                <a:gd name="connsiteY5" fmla="*/ 19854 h 19853"/>
                <a:gd name="connsiteX6" fmla="*/ 16392 w 19428"/>
                <a:gd name="connsiteY6" fmla="*/ 17094 h 19853"/>
                <a:gd name="connsiteX7" fmla="*/ 12003 w 19428"/>
                <a:gd name="connsiteY7" fmla="*/ 789 h 19853"/>
                <a:gd name="connsiteX8" fmla="*/ 10889 w 19428"/>
                <a:gd name="connsiteY8" fmla="*/ 326 h 19853"/>
                <a:gd name="connsiteX9" fmla="*/ 8283 w 19428"/>
                <a:gd name="connsiteY9" fmla="*/ 0 h 1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53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54"/>
                    <a:pt x="11643" y="19854"/>
                  </a:cubicBezTo>
                  <a:cubicBezTo>
                    <a:pt x="13375" y="19854"/>
                    <a:pt x="15021" y="18945"/>
                    <a:pt x="16392" y="17094"/>
                  </a:cubicBezTo>
                  <a:cubicBezTo>
                    <a:pt x="21176" y="10579"/>
                    <a:pt x="20730" y="4269"/>
                    <a:pt x="12003" y="789"/>
                  </a:cubicBezTo>
                  <a:cubicBezTo>
                    <a:pt x="11626" y="634"/>
                    <a:pt x="11266" y="411"/>
                    <a:pt x="10889" y="326"/>
                  </a:cubicBezTo>
                  <a:cubicBezTo>
                    <a:pt x="10015" y="86"/>
                    <a:pt x="9140" y="0"/>
                    <a:pt x="8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9" name="任意多边形: 形状 378">
              <a:extLst>
                <a:ext uri="{FF2B5EF4-FFF2-40B4-BE49-F238E27FC236}">
                  <a16:creationId xmlns:a16="http://schemas.microsoft.com/office/drawing/2014/main" id="{BBAC15D5-CC72-19C3-B9BC-610719185298}"/>
                </a:ext>
              </a:extLst>
            </p:cNvPr>
            <p:cNvSpPr/>
            <p:nvPr/>
          </p:nvSpPr>
          <p:spPr>
            <a:xfrm>
              <a:off x="4785164" y="3058445"/>
              <a:ext cx="14691" cy="17745"/>
            </a:xfrm>
            <a:custGeom>
              <a:avLst/>
              <a:gdLst>
                <a:gd name="connsiteX0" fmla="*/ 7183 w 14691"/>
                <a:gd name="connsiteY0" fmla="*/ 0 h 17745"/>
                <a:gd name="connsiteX1" fmla="*/ 50 w 14691"/>
                <a:gd name="connsiteY1" fmla="*/ 6978 h 17745"/>
                <a:gd name="connsiteX2" fmla="*/ 2982 w 14691"/>
                <a:gd name="connsiteY2" fmla="*/ 15756 h 17745"/>
                <a:gd name="connsiteX3" fmla="*/ 6891 w 14691"/>
                <a:gd name="connsiteY3" fmla="*/ 17745 h 17745"/>
                <a:gd name="connsiteX4" fmla="*/ 9052 w 14691"/>
                <a:gd name="connsiteY4" fmla="*/ 17248 h 17745"/>
                <a:gd name="connsiteX5" fmla="*/ 14692 w 14691"/>
                <a:gd name="connsiteY5" fmla="*/ 10990 h 17745"/>
                <a:gd name="connsiteX6" fmla="*/ 14521 w 14691"/>
                <a:gd name="connsiteY6" fmla="*/ 10424 h 17745"/>
                <a:gd name="connsiteX7" fmla="*/ 12943 w 14691"/>
                <a:gd name="connsiteY7" fmla="*/ 6241 h 17745"/>
                <a:gd name="connsiteX8" fmla="*/ 9686 w 14691"/>
                <a:gd name="connsiteY8" fmla="*/ 463 h 17745"/>
                <a:gd name="connsiteX9" fmla="*/ 7183 w 14691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1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6" y="10407"/>
                    <a:pt x="1010" y="13339"/>
                    <a:pt x="2982" y="15756"/>
                  </a:cubicBezTo>
                  <a:cubicBezTo>
                    <a:pt x="3976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2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8" y="10030"/>
                    <a:pt x="12617" y="8075"/>
                    <a:pt x="12943" y="6241"/>
                  </a:cubicBezTo>
                  <a:cubicBezTo>
                    <a:pt x="13458" y="3378"/>
                    <a:pt x="12275" y="1423"/>
                    <a:pt x="9686" y="463"/>
                  </a:cubicBezTo>
                  <a:cubicBezTo>
                    <a:pt x="8863" y="154"/>
                    <a:pt x="8006" y="0"/>
                    <a:pt x="7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0" name="任意多边形: 形状 379">
              <a:extLst>
                <a:ext uri="{FF2B5EF4-FFF2-40B4-BE49-F238E27FC236}">
                  <a16:creationId xmlns:a16="http://schemas.microsoft.com/office/drawing/2014/main" id="{CA22798B-8958-9BD3-AB14-5C5977C4859D}"/>
                </a:ext>
              </a:extLst>
            </p:cNvPr>
            <p:cNvSpPr/>
            <p:nvPr/>
          </p:nvSpPr>
          <p:spPr>
            <a:xfrm>
              <a:off x="4797617" y="29912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1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7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1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85" y="86"/>
                    <a:pt x="4091" y="0"/>
                    <a:pt x="3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1" name="任意多边形: 形状 380">
              <a:extLst>
                <a:ext uri="{FF2B5EF4-FFF2-40B4-BE49-F238E27FC236}">
                  <a16:creationId xmlns:a16="http://schemas.microsoft.com/office/drawing/2014/main" id="{4D33E524-6E61-347D-AADD-58B1EB2D63BD}"/>
                </a:ext>
              </a:extLst>
            </p:cNvPr>
            <p:cNvSpPr/>
            <p:nvPr/>
          </p:nvSpPr>
          <p:spPr>
            <a:xfrm>
              <a:off x="4797457" y="31004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8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8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4" y="12242"/>
                    <a:pt x="7097" y="12756"/>
                    <a:pt x="7663" y="12927"/>
                  </a:cubicBezTo>
                  <a:cubicBezTo>
                    <a:pt x="9223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7" y="21174"/>
                    <a:pt x="19150" y="21671"/>
                    <a:pt x="20556" y="21671"/>
                  </a:cubicBezTo>
                  <a:cubicBezTo>
                    <a:pt x="21328" y="21671"/>
                    <a:pt x="22116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55" y="189"/>
                    <a:pt x="9086" y="0"/>
                    <a:pt x="78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2" name="任意多边形: 形状 381">
              <a:extLst>
                <a:ext uri="{FF2B5EF4-FFF2-40B4-BE49-F238E27FC236}">
                  <a16:creationId xmlns:a16="http://schemas.microsoft.com/office/drawing/2014/main" id="{F0CFCEC9-8A5B-710C-BC0D-8AD1C4E6DCC6}"/>
                </a:ext>
              </a:extLst>
            </p:cNvPr>
            <p:cNvSpPr/>
            <p:nvPr/>
          </p:nvSpPr>
          <p:spPr>
            <a:xfrm>
              <a:off x="4780140" y="2968331"/>
              <a:ext cx="12168" cy="18550"/>
            </a:xfrm>
            <a:custGeom>
              <a:avLst/>
              <a:gdLst>
                <a:gd name="connsiteX0" fmla="*/ 2777 w 12168"/>
                <a:gd name="connsiteY0" fmla="*/ 0 h 18550"/>
                <a:gd name="connsiteX1" fmla="*/ 1268 w 12168"/>
                <a:gd name="connsiteY1" fmla="*/ 617 h 18550"/>
                <a:gd name="connsiteX2" fmla="*/ 446 w 12168"/>
                <a:gd name="connsiteY2" fmla="*/ 5195 h 18550"/>
                <a:gd name="connsiteX3" fmla="*/ 4886 w 12168"/>
                <a:gd name="connsiteY3" fmla="*/ 16271 h 18550"/>
                <a:gd name="connsiteX4" fmla="*/ 7715 w 12168"/>
                <a:gd name="connsiteY4" fmla="*/ 18551 h 18550"/>
                <a:gd name="connsiteX5" fmla="*/ 8195 w 12168"/>
                <a:gd name="connsiteY5" fmla="*/ 18516 h 18550"/>
                <a:gd name="connsiteX6" fmla="*/ 11590 w 12168"/>
                <a:gd name="connsiteY6" fmla="*/ 15482 h 18550"/>
                <a:gd name="connsiteX7" fmla="*/ 12139 w 12168"/>
                <a:gd name="connsiteY7" fmla="*/ 5692 h 18550"/>
                <a:gd name="connsiteX8" fmla="*/ 10973 w 12168"/>
                <a:gd name="connsiteY8" fmla="*/ 3635 h 18550"/>
                <a:gd name="connsiteX9" fmla="*/ 7029 w 12168"/>
                <a:gd name="connsiteY9" fmla="*/ 1371 h 18550"/>
                <a:gd name="connsiteX10" fmla="*/ 6224 w 12168"/>
                <a:gd name="connsiteY10" fmla="*/ 1474 h 18550"/>
                <a:gd name="connsiteX11" fmla="*/ 5058 w 12168"/>
                <a:gd name="connsiteY11" fmla="*/ 926 h 18550"/>
                <a:gd name="connsiteX12" fmla="*/ 2777 w 12168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8" h="18550">
                  <a:moveTo>
                    <a:pt x="2777" y="0"/>
                  </a:moveTo>
                  <a:cubicBezTo>
                    <a:pt x="2315" y="0"/>
                    <a:pt x="1834" y="171"/>
                    <a:pt x="1268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71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9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4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600" y="0"/>
                    <a:pt x="27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3" name="任意多边形: 形状 382">
              <a:extLst>
                <a:ext uri="{FF2B5EF4-FFF2-40B4-BE49-F238E27FC236}">
                  <a16:creationId xmlns:a16="http://schemas.microsoft.com/office/drawing/2014/main" id="{0EA6FF77-7AC6-DA67-C429-A44E9763F1EE}"/>
                </a:ext>
              </a:extLst>
            </p:cNvPr>
            <p:cNvSpPr/>
            <p:nvPr/>
          </p:nvSpPr>
          <p:spPr>
            <a:xfrm>
              <a:off x="4780119" y="3122875"/>
              <a:ext cx="7273" cy="7235"/>
            </a:xfrm>
            <a:custGeom>
              <a:avLst/>
              <a:gdLst>
                <a:gd name="connsiteX0" fmla="*/ 3725 w 7273"/>
                <a:gd name="connsiteY0" fmla="*/ 0 h 7235"/>
                <a:gd name="connsiteX1" fmla="*/ 210 w 7273"/>
                <a:gd name="connsiteY1" fmla="*/ 3138 h 7235"/>
                <a:gd name="connsiteX2" fmla="*/ 2164 w 7273"/>
                <a:gd name="connsiteY2" fmla="*/ 7047 h 7235"/>
                <a:gd name="connsiteX3" fmla="*/ 3227 w 7273"/>
                <a:gd name="connsiteY3" fmla="*/ 7235 h 7235"/>
                <a:gd name="connsiteX4" fmla="*/ 7154 w 7273"/>
                <a:gd name="connsiteY4" fmla="*/ 4235 h 7235"/>
                <a:gd name="connsiteX5" fmla="*/ 4633 w 7273"/>
                <a:gd name="connsiteY5" fmla="*/ 223 h 7235"/>
                <a:gd name="connsiteX6" fmla="*/ 3725 w 7273"/>
                <a:gd name="connsiteY6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35">
                  <a:moveTo>
                    <a:pt x="3725" y="0"/>
                  </a:moveTo>
                  <a:cubicBezTo>
                    <a:pt x="2353" y="0"/>
                    <a:pt x="793" y="1320"/>
                    <a:pt x="210" y="3138"/>
                  </a:cubicBezTo>
                  <a:cubicBezTo>
                    <a:pt x="-442" y="5126"/>
                    <a:pt x="484" y="6395"/>
                    <a:pt x="2164" y="7047"/>
                  </a:cubicBezTo>
                  <a:cubicBezTo>
                    <a:pt x="2507" y="7184"/>
                    <a:pt x="2867" y="7235"/>
                    <a:pt x="3227" y="7235"/>
                  </a:cubicBezTo>
                  <a:cubicBezTo>
                    <a:pt x="4856" y="7235"/>
                    <a:pt x="6588" y="6035"/>
                    <a:pt x="7154" y="4235"/>
                  </a:cubicBezTo>
                  <a:cubicBezTo>
                    <a:pt x="7702" y="2280"/>
                    <a:pt x="6279" y="1114"/>
                    <a:pt x="4633" y="223"/>
                  </a:cubicBezTo>
                  <a:cubicBezTo>
                    <a:pt x="4342" y="69"/>
                    <a:pt x="4033" y="0"/>
                    <a:pt x="37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4" name="任意多边形: 形状 383">
              <a:extLst>
                <a:ext uri="{FF2B5EF4-FFF2-40B4-BE49-F238E27FC236}">
                  <a16:creationId xmlns:a16="http://schemas.microsoft.com/office/drawing/2014/main" id="{3E54BA76-6043-F40E-5DBC-7FB4D5A51A51}"/>
                </a:ext>
              </a:extLst>
            </p:cNvPr>
            <p:cNvSpPr/>
            <p:nvPr/>
          </p:nvSpPr>
          <p:spPr>
            <a:xfrm>
              <a:off x="4782684" y="30103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9" y="5503"/>
                    <a:pt x="-1276" y="8864"/>
                    <a:pt x="1467" y="10613"/>
                  </a:cubicBezTo>
                  <a:cubicBezTo>
                    <a:pt x="2068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8" y="0"/>
                    <a:pt x="3422" y="0"/>
                    <a:pt x="32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5" name="任意多边形: 形状 384">
              <a:extLst>
                <a:ext uri="{FF2B5EF4-FFF2-40B4-BE49-F238E27FC236}">
                  <a16:creationId xmlns:a16="http://schemas.microsoft.com/office/drawing/2014/main" id="{ED764687-7F01-6358-A95A-25FFA8C9D614}"/>
                </a:ext>
              </a:extLst>
            </p:cNvPr>
            <p:cNvSpPr/>
            <p:nvPr/>
          </p:nvSpPr>
          <p:spPr>
            <a:xfrm>
              <a:off x="4547911" y="3638186"/>
              <a:ext cx="12064" cy="15584"/>
            </a:xfrm>
            <a:custGeom>
              <a:avLst/>
              <a:gdLst>
                <a:gd name="connsiteX0" fmla="*/ 8058 w 12064"/>
                <a:gd name="connsiteY0" fmla="*/ 0 h 15584"/>
                <a:gd name="connsiteX1" fmla="*/ 857 w 12064"/>
                <a:gd name="connsiteY1" fmla="*/ 3463 h 15584"/>
                <a:gd name="connsiteX2" fmla="*/ 0 w 12064"/>
                <a:gd name="connsiteY2" fmla="*/ 5555 h 15584"/>
                <a:gd name="connsiteX3" fmla="*/ 3052 w 12064"/>
                <a:gd name="connsiteY3" fmla="*/ 12173 h 15584"/>
                <a:gd name="connsiteX4" fmla="*/ 4424 w 12064"/>
                <a:gd name="connsiteY4" fmla="*/ 15225 h 15584"/>
                <a:gd name="connsiteX5" fmla="*/ 5469 w 12064"/>
                <a:gd name="connsiteY5" fmla="*/ 15585 h 15584"/>
                <a:gd name="connsiteX6" fmla="*/ 6909 w 12064"/>
                <a:gd name="connsiteY6" fmla="*/ 14625 h 15584"/>
                <a:gd name="connsiteX7" fmla="*/ 7201 w 12064"/>
                <a:gd name="connsiteY7" fmla="*/ 13785 h 15584"/>
                <a:gd name="connsiteX8" fmla="*/ 8058 w 12064"/>
                <a:gd name="connsiteY8" fmla="*/ 13099 h 15584"/>
                <a:gd name="connsiteX9" fmla="*/ 11556 w 12064"/>
                <a:gd name="connsiteY9" fmla="*/ 5281 h 15584"/>
                <a:gd name="connsiteX10" fmla="*/ 8333 w 12064"/>
                <a:gd name="connsiteY10" fmla="*/ 0 h 15584"/>
                <a:gd name="connsiteX11" fmla="*/ 8058 w 12064"/>
                <a:gd name="connsiteY11" fmla="*/ 0 h 1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64" h="15584">
                  <a:moveTo>
                    <a:pt x="8058" y="0"/>
                  </a:moveTo>
                  <a:cubicBezTo>
                    <a:pt x="5161" y="0"/>
                    <a:pt x="3241" y="2280"/>
                    <a:pt x="857" y="3463"/>
                  </a:cubicBezTo>
                  <a:cubicBezTo>
                    <a:pt x="446" y="3669"/>
                    <a:pt x="360" y="4612"/>
                    <a:pt x="0" y="5555"/>
                  </a:cubicBezTo>
                  <a:cubicBezTo>
                    <a:pt x="857" y="7750"/>
                    <a:pt x="1646" y="10150"/>
                    <a:pt x="3052" y="12173"/>
                  </a:cubicBezTo>
                  <a:cubicBezTo>
                    <a:pt x="2640" y="13579"/>
                    <a:pt x="3652" y="14487"/>
                    <a:pt x="4424" y="15225"/>
                  </a:cubicBezTo>
                  <a:cubicBezTo>
                    <a:pt x="4663" y="15448"/>
                    <a:pt x="5058" y="15585"/>
                    <a:pt x="5469" y="15585"/>
                  </a:cubicBezTo>
                  <a:cubicBezTo>
                    <a:pt x="6035" y="15585"/>
                    <a:pt x="6635" y="15328"/>
                    <a:pt x="6909" y="14625"/>
                  </a:cubicBezTo>
                  <a:cubicBezTo>
                    <a:pt x="7012" y="14350"/>
                    <a:pt x="7115" y="14076"/>
                    <a:pt x="7201" y="13785"/>
                  </a:cubicBezTo>
                  <a:cubicBezTo>
                    <a:pt x="7493" y="13596"/>
                    <a:pt x="7767" y="13373"/>
                    <a:pt x="8058" y="13099"/>
                  </a:cubicBezTo>
                  <a:cubicBezTo>
                    <a:pt x="10373" y="10973"/>
                    <a:pt x="10338" y="7853"/>
                    <a:pt x="11556" y="5281"/>
                  </a:cubicBezTo>
                  <a:cubicBezTo>
                    <a:pt x="12945" y="2366"/>
                    <a:pt x="11367" y="137"/>
                    <a:pt x="8333" y="0"/>
                  </a:cubicBezTo>
                  <a:cubicBezTo>
                    <a:pt x="8230" y="17"/>
                    <a:pt x="8144" y="0"/>
                    <a:pt x="80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6" name="任意多边形: 形状 385">
              <a:extLst>
                <a:ext uri="{FF2B5EF4-FFF2-40B4-BE49-F238E27FC236}">
                  <a16:creationId xmlns:a16="http://schemas.microsoft.com/office/drawing/2014/main" id="{81F39C77-0D91-EB6E-C338-A269119E421F}"/>
                </a:ext>
              </a:extLst>
            </p:cNvPr>
            <p:cNvSpPr/>
            <p:nvPr/>
          </p:nvSpPr>
          <p:spPr>
            <a:xfrm>
              <a:off x="4486985" y="3728934"/>
              <a:ext cx="3104" cy="3960"/>
            </a:xfrm>
            <a:custGeom>
              <a:avLst/>
              <a:gdLst>
                <a:gd name="connsiteX0" fmla="*/ 1090 w 3104"/>
                <a:gd name="connsiteY0" fmla="*/ 0 h 3960"/>
                <a:gd name="connsiteX1" fmla="*/ 61 w 3104"/>
                <a:gd name="connsiteY1" fmla="*/ 2315 h 3960"/>
                <a:gd name="connsiteX2" fmla="*/ 1501 w 3104"/>
                <a:gd name="connsiteY2" fmla="*/ 3961 h 3960"/>
                <a:gd name="connsiteX3" fmla="*/ 1604 w 3104"/>
                <a:gd name="connsiteY3" fmla="*/ 3961 h 3960"/>
                <a:gd name="connsiteX4" fmla="*/ 3078 w 3104"/>
                <a:gd name="connsiteY4" fmla="*/ 1475 h 3960"/>
                <a:gd name="connsiteX5" fmla="*/ 1278 w 3104"/>
                <a:gd name="connsiteY5" fmla="*/ 17 h 3960"/>
                <a:gd name="connsiteX6" fmla="*/ 1090 w 3104"/>
                <a:gd name="connsiteY6" fmla="*/ 0 h 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4" h="3960">
                  <a:moveTo>
                    <a:pt x="1090" y="0"/>
                  </a:moveTo>
                  <a:cubicBezTo>
                    <a:pt x="-282" y="0"/>
                    <a:pt x="9" y="1406"/>
                    <a:pt x="61" y="2315"/>
                  </a:cubicBezTo>
                  <a:cubicBezTo>
                    <a:pt x="95" y="3103"/>
                    <a:pt x="455" y="3961"/>
                    <a:pt x="1501" y="3961"/>
                  </a:cubicBezTo>
                  <a:cubicBezTo>
                    <a:pt x="1536" y="3961"/>
                    <a:pt x="1570" y="3961"/>
                    <a:pt x="1604" y="3961"/>
                  </a:cubicBezTo>
                  <a:cubicBezTo>
                    <a:pt x="2701" y="3549"/>
                    <a:pt x="3233" y="2486"/>
                    <a:pt x="3078" y="1475"/>
                  </a:cubicBezTo>
                  <a:cubicBezTo>
                    <a:pt x="2976" y="874"/>
                    <a:pt x="1947" y="69"/>
                    <a:pt x="1278" y="17"/>
                  </a:cubicBezTo>
                  <a:cubicBezTo>
                    <a:pt x="1193" y="0"/>
                    <a:pt x="1141" y="0"/>
                    <a:pt x="1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7" name="任意多边形: 形状 386">
              <a:extLst>
                <a:ext uri="{FF2B5EF4-FFF2-40B4-BE49-F238E27FC236}">
                  <a16:creationId xmlns:a16="http://schemas.microsoft.com/office/drawing/2014/main" id="{8FD853A1-9E6F-45B1-955C-9893E31E64A9}"/>
                </a:ext>
              </a:extLst>
            </p:cNvPr>
            <p:cNvSpPr/>
            <p:nvPr/>
          </p:nvSpPr>
          <p:spPr>
            <a:xfrm>
              <a:off x="4491737" y="3881696"/>
              <a:ext cx="7048" cy="7595"/>
            </a:xfrm>
            <a:custGeom>
              <a:avLst/>
              <a:gdLst>
                <a:gd name="connsiteX0" fmla="*/ 3059 w 7048"/>
                <a:gd name="connsiteY0" fmla="*/ 0 h 7595"/>
                <a:gd name="connsiteX1" fmla="*/ 7 w 7048"/>
                <a:gd name="connsiteY1" fmla="*/ 4698 h 7595"/>
                <a:gd name="connsiteX2" fmla="*/ 3659 w 7048"/>
                <a:gd name="connsiteY2" fmla="*/ 7578 h 7595"/>
                <a:gd name="connsiteX3" fmla="*/ 4054 w 7048"/>
                <a:gd name="connsiteY3" fmla="*/ 7595 h 7595"/>
                <a:gd name="connsiteX4" fmla="*/ 7037 w 7048"/>
                <a:gd name="connsiteY4" fmla="*/ 4166 h 7595"/>
                <a:gd name="connsiteX5" fmla="*/ 3470 w 7048"/>
                <a:gd name="connsiteY5" fmla="*/ 34 h 7595"/>
                <a:gd name="connsiteX6" fmla="*/ 3059 w 7048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595">
                  <a:moveTo>
                    <a:pt x="3059" y="0"/>
                  </a:moveTo>
                  <a:cubicBezTo>
                    <a:pt x="1293" y="0"/>
                    <a:pt x="-113" y="2263"/>
                    <a:pt x="7" y="4698"/>
                  </a:cubicBezTo>
                  <a:cubicBezTo>
                    <a:pt x="144" y="7715"/>
                    <a:pt x="2288" y="7441"/>
                    <a:pt x="3659" y="7578"/>
                  </a:cubicBezTo>
                  <a:cubicBezTo>
                    <a:pt x="3796" y="7578"/>
                    <a:pt x="3916" y="7595"/>
                    <a:pt x="4054" y="7595"/>
                  </a:cubicBezTo>
                  <a:cubicBezTo>
                    <a:pt x="6591" y="7595"/>
                    <a:pt x="7140" y="6138"/>
                    <a:pt x="7037" y="4166"/>
                  </a:cubicBezTo>
                  <a:cubicBezTo>
                    <a:pt x="6899" y="1835"/>
                    <a:pt x="5528" y="446"/>
                    <a:pt x="3470" y="34"/>
                  </a:cubicBezTo>
                  <a:cubicBezTo>
                    <a:pt x="3316" y="17"/>
                    <a:pt x="3179" y="0"/>
                    <a:pt x="30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8" name="任意多边形: 形状 387">
              <a:extLst>
                <a:ext uri="{FF2B5EF4-FFF2-40B4-BE49-F238E27FC236}">
                  <a16:creationId xmlns:a16="http://schemas.microsoft.com/office/drawing/2014/main" id="{31B803B9-F46A-9DC0-0D9A-4832664D0E1E}"/>
                </a:ext>
              </a:extLst>
            </p:cNvPr>
            <p:cNvSpPr/>
            <p:nvPr/>
          </p:nvSpPr>
          <p:spPr>
            <a:xfrm>
              <a:off x="4478682" y="3889360"/>
              <a:ext cx="13156" cy="15344"/>
            </a:xfrm>
            <a:custGeom>
              <a:avLst/>
              <a:gdLst>
                <a:gd name="connsiteX0" fmla="*/ 6426 w 13156"/>
                <a:gd name="connsiteY0" fmla="*/ 0 h 15344"/>
                <a:gd name="connsiteX1" fmla="*/ 3974 w 13156"/>
                <a:gd name="connsiteY1" fmla="*/ 257 h 15344"/>
                <a:gd name="connsiteX2" fmla="*/ 117 w 13156"/>
                <a:gd name="connsiteY2" fmla="*/ 6824 h 15344"/>
                <a:gd name="connsiteX3" fmla="*/ 1609 w 13156"/>
                <a:gd name="connsiteY3" fmla="*/ 11487 h 15344"/>
                <a:gd name="connsiteX4" fmla="*/ 5672 w 13156"/>
                <a:gd name="connsiteY4" fmla="*/ 15345 h 15344"/>
                <a:gd name="connsiteX5" fmla="*/ 10095 w 13156"/>
                <a:gd name="connsiteY5" fmla="*/ 12207 h 15344"/>
                <a:gd name="connsiteX6" fmla="*/ 12958 w 13156"/>
                <a:gd name="connsiteY6" fmla="*/ 6326 h 15344"/>
                <a:gd name="connsiteX7" fmla="*/ 12256 w 13156"/>
                <a:gd name="connsiteY7" fmla="*/ 2537 h 15344"/>
                <a:gd name="connsiteX8" fmla="*/ 6426 w 13156"/>
                <a:gd name="connsiteY8" fmla="*/ 0 h 1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56" h="15344">
                  <a:moveTo>
                    <a:pt x="6426" y="0"/>
                  </a:moveTo>
                  <a:cubicBezTo>
                    <a:pt x="5621" y="0"/>
                    <a:pt x="4798" y="86"/>
                    <a:pt x="3974" y="257"/>
                  </a:cubicBezTo>
                  <a:cubicBezTo>
                    <a:pt x="1591" y="720"/>
                    <a:pt x="237" y="3121"/>
                    <a:pt x="117" y="6824"/>
                  </a:cubicBezTo>
                  <a:cubicBezTo>
                    <a:pt x="-380" y="8452"/>
                    <a:pt x="820" y="9979"/>
                    <a:pt x="1609" y="11487"/>
                  </a:cubicBezTo>
                  <a:cubicBezTo>
                    <a:pt x="2980" y="14093"/>
                    <a:pt x="4249" y="15345"/>
                    <a:pt x="5672" y="15345"/>
                  </a:cubicBezTo>
                  <a:cubicBezTo>
                    <a:pt x="6975" y="15345"/>
                    <a:pt x="8381" y="14282"/>
                    <a:pt x="10095" y="12207"/>
                  </a:cubicBezTo>
                  <a:cubicBezTo>
                    <a:pt x="11553" y="10424"/>
                    <a:pt x="12290" y="8452"/>
                    <a:pt x="12958" y="6326"/>
                  </a:cubicBezTo>
                  <a:cubicBezTo>
                    <a:pt x="13421" y="4835"/>
                    <a:pt x="13027" y="3429"/>
                    <a:pt x="12256" y="2537"/>
                  </a:cubicBezTo>
                  <a:cubicBezTo>
                    <a:pt x="10627" y="668"/>
                    <a:pt x="8587" y="0"/>
                    <a:pt x="64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9" name="任意多边形: 形状 388">
              <a:extLst>
                <a:ext uri="{FF2B5EF4-FFF2-40B4-BE49-F238E27FC236}">
                  <a16:creationId xmlns:a16="http://schemas.microsoft.com/office/drawing/2014/main" id="{83BC2FA4-290B-1DBF-FAD9-9588655474D0}"/>
                </a:ext>
              </a:extLst>
            </p:cNvPr>
            <p:cNvSpPr/>
            <p:nvPr/>
          </p:nvSpPr>
          <p:spPr>
            <a:xfrm>
              <a:off x="4490390" y="3908751"/>
              <a:ext cx="4268" cy="4714"/>
            </a:xfrm>
            <a:custGeom>
              <a:avLst/>
              <a:gdLst>
                <a:gd name="connsiteX0" fmla="*/ 1680 w 4268"/>
                <a:gd name="connsiteY0" fmla="*/ 0 h 4714"/>
                <a:gd name="connsiteX1" fmla="*/ 17 w 4268"/>
                <a:gd name="connsiteY1" fmla="*/ 1560 h 4714"/>
                <a:gd name="connsiteX2" fmla="*/ 2623 w 4268"/>
                <a:gd name="connsiteY2" fmla="*/ 4715 h 4714"/>
                <a:gd name="connsiteX3" fmla="*/ 4269 w 4268"/>
                <a:gd name="connsiteY3" fmla="*/ 3069 h 4714"/>
                <a:gd name="connsiteX4" fmla="*/ 1748 w 4268"/>
                <a:gd name="connsiteY4" fmla="*/ 0 h 4714"/>
                <a:gd name="connsiteX5" fmla="*/ 1680 w 4268"/>
                <a:gd name="connsiteY5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8" h="4714">
                  <a:moveTo>
                    <a:pt x="1680" y="0"/>
                  </a:moveTo>
                  <a:cubicBezTo>
                    <a:pt x="840" y="0"/>
                    <a:pt x="102" y="548"/>
                    <a:pt x="17" y="1560"/>
                  </a:cubicBezTo>
                  <a:cubicBezTo>
                    <a:pt x="-172" y="3549"/>
                    <a:pt x="1268" y="4115"/>
                    <a:pt x="2623" y="4715"/>
                  </a:cubicBezTo>
                  <a:cubicBezTo>
                    <a:pt x="3600" y="4612"/>
                    <a:pt x="4251" y="3977"/>
                    <a:pt x="4269" y="3069"/>
                  </a:cubicBezTo>
                  <a:cubicBezTo>
                    <a:pt x="4286" y="1355"/>
                    <a:pt x="3549" y="69"/>
                    <a:pt x="1748" y="0"/>
                  </a:cubicBezTo>
                  <a:cubicBezTo>
                    <a:pt x="1731" y="0"/>
                    <a:pt x="1697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0" name="任意多边形: 形状 389">
              <a:extLst>
                <a:ext uri="{FF2B5EF4-FFF2-40B4-BE49-F238E27FC236}">
                  <a16:creationId xmlns:a16="http://schemas.microsoft.com/office/drawing/2014/main" id="{2A8CD333-1033-605B-40E3-DA03D7474EE3}"/>
                </a:ext>
              </a:extLst>
            </p:cNvPr>
            <p:cNvSpPr/>
            <p:nvPr/>
          </p:nvSpPr>
          <p:spPr>
            <a:xfrm>
              <a:off x="4490741" y="3680894"/>
              <a:ext cx="3660" cy="4080"/>
            </a:xfrm>
            <a:custGeom>
              <a:avLst/>
              <a:gdLst>
                <a:gd name="connsiteX0" fmla="*/ 3163 w 3660"/>
                <a:gd name="connsiteY0" fmla="*/ 0 h 4080"/>
                <a:gd name="connsiteX1" fmla="*/ 3163 w 3660"/>
                <a:gd name="connsiteY1" fmla="*/ 0 h 4080"/>
                <a:gd name="connsiteX2" fmla="*/ 163 w 3660"/>
                <a:gd name="connsiteY2" fmla="*/ 2898 h 4080"/>
                <a:gd name="connsiteX3" fmla="*/ 557 w 3660"/>
                <a:gd name="connsiteY3" fmla="*/ 4081 h 4080"/>
                <a:gd name="connsiteX4" fmla="*/ 832 w 3660"/>
                <a:gd name="connsiteY4" fmla="*/ 4046 h 4080"/>
                <a:gd name="connsiteX5" fmla="*/ 3661 w 3660"/>
                <a:gd name="connsiteY5" fmla="*/ 943 h 4080"/>
                <a:gd name="connsiteX6" fmla="*/ 3163 w 3660"/>
                <a:gd name="connsiteY6" fmla="*/ 0 h 4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60" h="4080">
                  <a:moveTo>
                    <a:pt x="3163" y="0"/>
                  </a:moveTo>
                  <a:cubicBezTo>
                    <a:pt x="3163" y="0"/>
                    <a:pt x="3163" y="0"/>
                    <a:pt x="3163" y="0"/>
                  </a:cubicBezTo>
                  <a:cubicBezTo>
                    <a:pt x="1586" y="275"/>
                    <a:pt x="952" y="1732"/>
                    <a:pt x="163" y="2898"/>
                  </a:cubicBezTo>
                  <a:cubicBezTo>
                    <a:pt x="-111" y="3309"/>
                    <a:pt x="-77" y="4081"/>
                    <a:pt x="557" y="4081"/>
                  </a:cubicBezTo>
                  <a:cubicBezTo>
                    <a:pt x="643" y="4081"/>
                    <a:pt x="729" y="4064"/>
                    <a:pt x="832" y="4046"/>
                  </a:cubicBezTo>
                  <a:cubicBezTo>
                    <a:pt x="2323" y="3635"/>
                    <a:pt x="3232" y="2486"/>
                    <a:pt x="3661" y="943"/>
                  </a:cubicBezTo>
                  <a:cubicBezTo>
                    <a:pt x="3489" y="617"/>
                    <a:pt x="3283" y="0"/>
                    <a:pt x="31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1" name="任意多边形: 形状 390">
              <a:extLst>
                <a:ext uri="{FF2B5EF4-FFF2-40B4-BE49-F238E27FC236}">
                  <a16:creationId xmlns:a16="http://schemas.microsoft.com/office/drawing/2014/main" id="{8D7398F4-A453-AF27-36D4-A7A7B7C71E6D}"/>
                </a:ext>
              </a:extLst>
            </p:cNvPr>
            <p:cNvSpPr/>
            <p:nvPr/>
          </p:nvSpPr>
          <p:spPr>
            <a:xfrm>
              <a:off x="4481877" y="4000271"/>
              <a:ext cx="20359" cy="25254"/>
            </a:xfrm>
            <a:custGeom>
              <a:avLst/>
              <a:gdLst>
                <a:gd name="connsiteX0" fmla="*/ 12507 w 20359"/>
                <a:gd name="connsiteY0" fmla="*/ 0 h 25254"/>
                <a:gd name="connsiteX1" fmla="*/ 5838 w 20359"/>
                <a:gd name="connsiteY1" fmla="*/ 5949 h 25254"/>
                <a:gd name="connsiteX2" fmla="*/ 3644 w 20359"/>
                <a:gd name="connsiteY2" fmla="*/ 9173 h 25254"/>
                <a:gd name="connsiteX3" fmla="*/ 3506 w 20359"/>
                <a:gd name="connsiteY3" fmla="*/ 23403 h 25254"/>
                <a:gd name="connsiteX4" fmla="*/ 6952 w 20359"/>
                <a:gd name="connsiteY4" fmla="*/ 25255 h 25254"/>
                <a:gd name="connsiteX5" fmla="*/ 10484 w 20359"/>
                <a:gd name="connsiteY5" fmla="*/ 22237 h 25254"/>
                <a:gd name="connsiteX6" fmla="*/ 16417 w 20359"/>
                <a:gd name="connsiteY6" fmla="*/ 16854 h 25254"/>
                <a:gd name="connsiteX7" fmla="*/ 20360 w 20359"/>
                <a:gd name="connsiteY7" fmla="*/ 10664 h 25254"/>
                <a:gd name="connsiteX8" fmla="*/ 19931 w 20359"/>
                <a:gd name="connsiteY8" fmla="*/ 7475 h 25254"/>
                <a:gd name="connsiteX9" fmla="*/ 13296 w 20359"/>
                <a:gd name="connsiteY9" fmla="*/ 51 h 25254"/>
                <a:gd name="connsiteX10" fmla="*/ 12507 w 20359"/>
                <a:gd name="connsiteY10" fmla="*/ 0 h 2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59" h="25254">
                  <a:moveTo>
                    <a:pt x="12507" y="0"/>
                  </a:moveTo>
                  <a:cubicBezTo>
                    <a:pt x="9199" y="0"/>
                    <a:pt x="6747" y="2143"/>
                    <a:pt x="5838" y="5949"/>
                  </a:cubicBezTo>
                  <a:cubicBezTo>
                    <a:pt x="5512" y="7321"/>
                    <a:pt x="4604" y="8230"/>
                    <a:pt x="3644" y="9173"/>
                  </a:cubicBezTo>
                  <a:cubicBezTo>
                    <a:pt x="-1191" y="13991"/>
                    <a:pt x="-1191" y="18825"/>
                    <a:pt x="3506" y="23403"/>
                  </a:cubicBezTo>
                  <a:cubicBezTo>
                    <a:pt x="4758" y="24620"/>
                    <a:pt x="5906" y="25255"/>
                    <a:pt x="6952" y="25255"/>
                  </a:cubicBezTo>
                  <a:cubicBezTo>
                    <a:pt x="8273" y="25255"/>
                    <a:pt x="9438" y="24260"/>
                    <a:pt x="10484" y="22237"/>
                  </a:cubicBezTo>
                  <a:cubicBezTo>
                    <a:pt x="11856" y="19614"/>
                    <a:pt x="13022" y="17248"/>
                    <a:pt x="16417" y="16854"/>
                  </a:cubicBezTo>
                  <a:cubicBezTo>
                    <a:pt x="19486" y="16494"/>
                    <a:pt x="20308" y="13750"/>
                    <a:pt x="20360" y="10664"/>
                  </a:cubicBezTo>
                  <a:cubicBezTo>
                    <a:pt x="20240" y="9687"/>
                    <a:pt x="20240" y="8521"/>
                    <a:pt x="19931" y="7475"/>
                  </a:cubicBezTo>
                  <a:cubicBezTo>
                    <a:pt x="18885" y="3858"/>
                    <a:pt x="17119" y="446"/>
                    <a:pt x="13296" y="51"/>
                  </a:cubicBezTo>
                  <a:cubicBezTo>
                    <a:pt x="13056" y="17"/>
                    <a:pt x="12782" y="0"/>
                    <a:pt x="125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2" name="任意多边形: 形状 391">
              <a:extLst>
                <a:ext uri="{FF2B5EF4-FFF2-40B4-BE49-F238E27FC236}">
                  <a16:creationId xmlns:a16="http://schemas.microsoft.com/office/drawing/2014/main" id="{8B492AD1-E311-E323-67C9-7248C7796446}"/>
                </a:ext>
              </a:extLst>
            </p:cNvPr>
            <p:cNvSpPr/>
            <p:nvPr/>
          </p:nvSpPr>
          <p:spPr>
            <a:xfrm>
              <a:off x="4464624" y="3914186"/>
              <a:ext cx="8209" cy="7715"/>
            </a:xfrm>
            <a:custGeom>
              <a:avLst/>
              <a:gdLst>
                <a:gd name="connsiteX0" fmla="*/ 4215 w 8209"/>
                <a:gd name="connsiteY0" fmla="*/ 0 h 7715"/>
                <a:gd name="connsiteX1" fmla="*/ 14 w 8209"/>
                <a:gd name="connsiteY1" fmla="*/ 3395 h 7715"/>
                <a:gd name="connsiteX2" fmla="*/ 3855 w 8209"/>
                <a:gd name="connsiteY2" fmla="*/ 7698 h 7715"/>
                <a:gd name="connsiteX3" fmla="*/ 4180 w 8209"/>
                <a:gd name="connsiteY3" fmla="*/ 7715 h 7715"/>
                <a:gd name="connsiteX4" fmla="*/ 8209 w 8209"/>
                <a:gd name="connsiteY4" fmla="*/ 2966 h 7715"/>
                <a:gd name="connsiteX5" fmla="*/ 4780 w 8209"/>
                <a:gd name="connsiteY5" fmla="*/ 51 h 7715"/>
                <a:gd name="connsiteX6" fmla="*/ 4215 w 8209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9" h="7715">
                  <a:moveTo>
                    <a:pt x="4215" y="0"/>
                  </a:moveTo>
                  <a:cubicBezTo>
                    <a:pt x="2140" y="0"/>
                    <a:pt x="185" y="1594"/>
                    <a:pt x="14" y="3395"/>
                  </a:cubicBezTo>
                  <a:cubicBezTo>
                    <a:pt x="-175" y="5521"/>
                    <a:pt x="1591" y="7510"/>
                    <a:pt x="3855" y="7698"/>
                  </a:cubicBezTo>
                  <a:cubicBezTo>
                    <a:pt x="3957" y="7715"/>
                    <a:pt x="4077" y="7715"/>
                    <a:pt x="4180" y="7715"/>
                  </a:cubicBezTo>
                  <a:cubicBezTo>
                    <a:pt x="6375" y="7715"/>
                    <a:pt x="8055" y="5863"/>
                    <a:pt x="8209" y="2966"/>
                  </a:cubicBezTo>
                  <a:cubicBezTo>
                    <a:pt x="8072" y="943"/>
                    <a:pt x="6495" y="308"/>
                    <a:pt x="4780" y="51"/>
                  </a:cubicBezTo>
                  <a:cubicBezTo>
                    <a:pt x="4592" y="17"/>
                    <a:pt x="4403" y="0"/>
                    <a:pt x="42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3" name="任意多边形: 形状 392">
              <a:extLst>
                <a:ext uri="{FF2B5EF4-FFF2-40B4-BE49-F238E27FC236}">
                  <a16:creationId xmlns:a16="http://schemas.microsoft.com/office/drawing/2014/main" id="{8C3683DE-4196-2D46-ECB4-A4988041F03A}"/>
                </a:ext>
              </a:extLst>
            </p:cNvPr>
            <p:cNvSpPr/>
            <p:nvPr/>
          </p:nvSpPr>
          <p:spPr>
            <a:xfrm>
              <a:off x="4456711" y="3961901"/>
              <a:ext cx="4478" cy="4749"/>
            </a:xfrm>
            <a:custGeom>
              <a:avLst/>
              <a:gdLst>
                <a:gd name="connsiteX0" fmla="*/ 2029 w 4478"/>
                <a:gd name="connsiteY0" fmla="*/ 0 h 4749"/>
                <a:gd name="connsiteX1" fmla="*/ 1412 w 4478"/>
                <a:gd name="connsiteY1" fmla="*/ 69 h 4749"/>
                <a:gd name="connsiteX2" fmla="*/ 6 w 4478"/>
                <a:gd name="connsiteY2" fmla="*/ 2057 h 4749"/>
                <a:gd name="connsiteX3" fmla="*/ 3195 w 4478"/>
                <a:gd name="connsiteY3" fmla="*/ 4749 h 4749"/>
                <a:gd name="connsiteX4" fmla="*/ 4429 w 4478"/>
                <a:gd name="connsiteY4" fmla="*/ 2777 h 4749"/>
                <a:gd name="connsiteX5" fmla="*/ 2029 w 4478"/>
                <a:gd name="connsiteY5" fmla="*/ 0 h 4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8" h="4749">
                  <a:moveTo>
                    <a:pt x="2029" y="0"/>
                  </a:moveTo>
                  <a:cubicBezTo>
                    <a:pt x="1840" y="0"/>
                    <a:pt x="1634" y="17"/>
                    <a:pt x="1412" y="69"/>
                  </a:cubicBezTo>
                  <a:cubicBezTo>
                    <a:pt x="503" y="257"/>
                    <a:pt x="-63" y="1114"/>
                    <a:pt x="6" y="2057"/>
                  </a:cubicBezTo>
                  <a:cubicBezTo>
                    <a:pt x="143" y="3995"/>
                    <a:pt x="1446" y="4629"/>
                    <a:pt x="3195" y="4749"/>
                  </a:cubicBezTo>
                  <a:cubicBezTo>
                    <a:pt x="4001" y="4423"/>
                    <a:pt x="4669" y="3669"/>
                    <a:pt x="4429" y="2777"/>
                  </a:cubicBezTo>
                  <a:cubicBezTo>
                    <a:pt x="4086" y="1440"/>
                    <a:pt x="3555" y="0"/>
                    <a:pt x="20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4" name="任意多边形: 形状 393">
              <a:extLst>
                <a:ext uri="{FF2B5EF4-FFF2-40B4-BE49-F238E27FC236}">
                  <a16:creationId xmlns:a16="http://schemas.microsoft.com/office/drawing/2014/main" id="{E8CF11BA-8861-259D-D147-CB100DC51459}"/>
                </a:ext>
              </a:extLst>
            </p:cNvPr>
            <p:cNvSpPr/>
            <p:nvPr/>
          </p:nvSpPr>
          <p:spPr>
            <a:xfrm>
              <a:off x="4457743" y="4040802"/>
              <a:ext cx="7957" cy="8521"/>
            </a:xfrm>
            <a:custGeom>
              <a:avLst/>
              <a:gdLst>
                <a:gd name="connsiteX0" fmla="*/ 3706 w 7957"/>
                <a:gd name="connsiteY0" fmla="*/ 0 h 8521"/>
                <a:gd name="connsiteX1" fmla="*/ 3 w 7957"/>
                <a:gd name="connsiteY1" fmla="*/ 4543 h 8521"/>
                <a:gd name="connsiteX2" fmla="*/ 3809 w 7957"/>
                <a:gd name="connsiteY2" fmla="*/ 8521 h 8521"/>
                <a:gd name="connsiteX3" fmla="*/ 3860 w 7957"/>
                <a:gd name="connsiteY3" fmla="*/ 8521 h 8521"/>
                <a:gd name="connsiteX4" fmla="*/ 7958 w 7957"/>
                <a:gd name="connsiteY4" fmla="*/ 4252 h 8521"/>
                <a:gd name="connsiteX5" fmla="*/ 3826 w 7957"/>
                <a:gd name="connsiteY5" fmla="*/ 0 h 8521"/>
                <a:gd name="connsiteX6" fmla="*/ 3706 w 7957"/>
                <a:gd name="connsiteY6" fmla="*/ 0 h 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7" h="8521">
                  <a:moveTo>
                    <a:pt x="3706" y="0"/>
                  </a:moveTo>
                  <a:cubicBezTo>
                    <a:pt x="1837" y="0"/>
                    <a:pt x="-83" y="2349"/>
                    <a:pt x="3" y="4543"/>
                  </a:cubicBezTo>
                  <a:cubicBezTo>
                    <a:pt x="71" y="6326"/>
                    <a:pt x="2129" y="8487"/>
                    <a:pt x="3809" y="8521"/>
                  </a:cubicBezTo>
                  <a:cubicBezTo>
                    <a:pt x="3826" y="8521"/>
                    <a:pt x="3843" y="8521"/>
                    <a:pt x="3860" y="8521"/>
                  </a:cubicBezTo>
                  <a:cubicBezTo>
                    <a:pt x="5695" y="8521"/>
                    <a:pt x="7958" y="6172"/>
                    <a:pt x="7958" y="4252"/>
                  </a:cubicBezTo>
                  <a:cubicBezTo>
                    <a:pt x="7958" y="2023"/>
                    <a:pt x="6106" y="103"/>
                    <a:pt x="3826" y="0"/>
                  </a:cubicBezTo>
                  <a:cubicBezTo>
                    <a:pt x="3792" y="0"/>
                    <a:pt x="3757" y="0"/>
                    <a:pt x="37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5" name="任意多边形: 形状 394">
              <a:extLst>
                <a:ext uri="{FF2B5EF4-FFF2-40B4-BE49-F238E27FC236}">
                  <a16:creationId xmlns:a16="http://schemas.microsoft.com/office/drawing/2014/main" id="{BEB39B5B-7E9A-7FDE-1091-BE41B44A0996}"/>
                </a:ext>
              </a:extLst>
            </p:cNvPr>
            <p:cNvSpPr/>
            <p:nvPr/>
          </p:nvSpPr>
          <p:spPr>
            <a:xfrm>
              <a:off x="4495550" y="3660080"/>
              <a:ext cx="4607" cy="9429"/>
            </a:xfrm>
            <a:custGeom>
              <a:avLst/>
              <a:gdLst>
                <a:gd name="connsiteX0" fmla="*/ 2778 w 4607"/>
                <a:gd name="connsiteY0" fmla="*/ 0 h 9429"/>
                <a:gd name="connsiteX1" fmla="*/ 1337 w 4607"/>
                <a:gd name="connsiteY1" fmla="*/ 2520 h 9429"/>
                <a:gd name="connsiteX2" fmla="*/ 0 w 4607"/>
                <a:gd name="connsiteY2" fmla="*/ 9430 h 9429"/>
                <a:gd name="connsiteX3" fmla="*/ 4492 w 4607"/>
                <a:gd name="connsiteY3" fmla="*/ 3515 h 9429"/>
                <a:gd name="connsiteX4" fmla="*/ 3378 w 4607"/>
                <a:gd name="connsiteY4" fmla="*/ 120 h 9429"/>
                <a:gd name="connsiteX5" fmla="*/ 2778 w 4607"/>
                <a:gd name="connsiteY5" fmla="*/ 0 h 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7" h="9429">
                  <a:moveTo>
                    <a:pt x="2778" y="0"/>
                  </a:moveTo>
                  <a:cubicBezTo>
                    <a:pt x="1578" y="0"/>
                    <a:pt x="1595" y="1646"/>
                    <a:pt x="1337" y="2520"/>
                  </a:cubicBezTo>
                  <a:cubicBezTo>
                    <a:pt x="772" y="4355"/>
                    <a:pt x="583" y="6326"/>
                    <a:pt x="0" y="9430"/>
                  </a:cubicBezTo>
                  <a:cubicBezTo>
                    <a:pt x="2949" y="7904"/>
                    <a:pt x="4081" y="5915"/>
                    <a:pt x="4492" y="3515"/>
                  </a:cubicBezTo>
                  <a:cubicBezTo>
                    <a:pt x="4698" y="2298"/>
                    <a:pt x="4784" y="600"/>
                    <a:pt x="3378" y="120"/>
                  </a:cubicBezTo>
                  <a:cubicBezTo>
                    <a:pt x="3155" y="34"/>
                    <a:pt x="2966" y="0"/>
                    <a:pt x="27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6" name="任意多边形: 形状 395">
              <a:extLst>
                <a:ext uri="{FF2B5EF4-FFF2-40B4-BE49-F238E27FC236}">
                  <a16:creationId xmlns:a16="http://schemas.microsoft.com/office/drawing/2014/main" id="{67E4E7FD-3681-5FA7-BBA8-282CDFC981E2}"/>
                </a:ext>
              </a:extLst>
            </p:cNvPr>
            <p:cNvSpPr/>
            <p:nvPr/>
          </p:nvSpPr>
          <p:spPr>
            <a:xfrm>
              <a:off x="4475567" y="3823403"/>
              <a:ext cx="12199" cy="14247"/>
            </a:xfrm>
            <a:custGeom>
              <a:avLst/>
              <a:gdLst>
                <a:gd name="connsiteX0" fmla="*/ 4929 w 12199"/>
                <a:gd name="connsiteY0" fmla="*/ 0 h 14247"/>
                <a:gd name="connsiteX1" fmla="*/ 3249 w 12199"/>
                <a:gd name="connsiteY1" fmla="*/ 909 h 14247"/>
                <a:gd name="connsiteX2" fmla="*/ 163 w 12199"/>
                <a:gd name="connsiteY2" fmla="*/ 10081 h 14247"/>
                <a:gd name="connsiteX3" fmla="*/ 6918 w 12199"/>
                <a:gd name="connsiteY3" fmla="*/ 14230 h 14247"/>
                <a:gd name="connsiteX4" fmla="*/ 7518 w 12199"/>
                <a:gd name="connsiteY4" fmla="*/ 14248 h 14247"/>
                <a:gd name="connsiteX5" fmla="*/ 11993 w 12199"/>
                <a:gd name="connsiteY5" fmla="*/ 10356 h 14247"/>
                <a:gd name="connsiteX6" fmla="*/ 7124 w 12199"/>
                <a:gd name="connsiteY6" fmla="*/ 1114 h 14247"/>
                <a:gd name="connsiteX7" fmla="*/ 4929 w 12199"/>
                <a:gd name="connsiteY7" fmla="*/ 0 h 14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9" h="14247">
                  <a:moveTo>
                    <a:pt x="4929" y="0"/>
                  </a:moveTo>
                  <a:cubicBezTo>
                    <a:pt x="4364" y="0"/>
                    <a:pt x="3798" y="274"/>
                    <a:pt x="3249" y="909"/>
                  </a:cubicBezTo>
                  <a:cubicBezTo>
                    <a:pt x="1038" y="3498"/>
                    <a:pt x="-523" y="6875"/>
                    <a:pt x="163" y="10081"/>
                  </a:cubicBezTo>
                  <a:cubicBezTo>
                    <a:pt x="900" y="13493"/>
                    <a:pt x="4810" y="13236"/>
                    <a:pt x="6918" y="14230"/>
                  </a:cubicBezTo>
                  <a:cubicBezTo>
                    <a:pt x="7124" y="14248"/>
                    <a:pt x="7330" y="14248"/>
                    <a:pt x="7518" y="14248"/>
                  </a:cubicBezTo>
                  <a:cubicBezTo>
                    <a:pt x="10707" y="14248"/>
                    <a:pt x="12902" y="12361"/>
                    <a:pt x="11993" y="10356"/>
                  </a:cubicBezTo>
                  <a:cubicBezTo>
                    <a:pt x="10587" y="7201"/>
                    <a:pt x="9816" y="3583"/>
                    <a:pt x="7124" y="1114"/>
                  </a:cubicBezTo>
                  <a:cubicBezTo>
                    <a:pt x="6421" y="463"/>
                    <a:pt x="5667" y="0"/>
                    <a:pt x="49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7" name="任意多边形: 形状 396">
              <a:extLst>
                <a:ext uri="{FF2B5EF4-FFF2-40B4-BE49-F238E27FC236}">
                  <a16:creationId xmlns:a16="http://schemas.microsoft.com/office/drawing/2014/main" id="{69977262-BB02-45BF-DC17-1FC0C4C0219D}"/>
                </a:ext>
              </a:extLst>
            </p:cNvPr>
            <p:cNvSpPr/>
            <p:nvPr/>
          </p:nvSpPr>
          <p:spPr>
            <a:xfrm>
              <a:off x="4471807" y="4037716"/>
              <a:ext cx="8157" cy="7869"/>
            </a:xfrm>
            <a:custGeom>
              <a:avLst/>
              <a:gdLst>
                <a:gd name="connsiteX0" fmla="*/ 4472 w 8157"/>
                <a:gd name="connsiteY0" fmla="*/ 0 h 7869"/>
                <a:gd name="connsiteX1" fmla="*/ 14 w 8157"/>
                <a:gd name="connsiteY1" fmla="*/ 4166 h 7869"/>
                <a:gd name="connsiteX2" fmla="*/ 3855 w 8157"/>
                <a:gd name="connsiteY2" fmla="*/ 7853 h 7869"/>
                <a:gd name="connsiteX3" fmla="*/ 4215 w 8157"/>
                <a:gd name="connsiteY3" fmla="*/ 7869 h 7869"/>
                <a:gd name="connsiteX4" fmla="*/ 8158 w 8157"/>
                <a:gd name="connsiteY4" fmla="*/ 2915 h 7869"/>
                <a:gd name="connsiteX5" fmla="*/ 4849 w 8157"/>
                <a:gd name="connsiteY5" fmla="*/ 17 h 7869"/>
                <a:gd name="connsiteX6" fmla="*/ 4472 w 8157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7" h="7869">
                  <a:moveTo>
                    <a:pt x="4472" y="0"/>
                  </a:moveTo>
                  <a:cubicBezTo>
                    <a:pt x="2260" y="0"/>
                    <a:pt x="-209" y="2160"/>
                    <a:pt x="14" y="4166"/>
                  </a:cubicBezTo>
                  <a:cubicBezTo>
                    <a:pt x="271" y="6395"/>
                    <a:pt x="1591" y="7681"/>
                    <a:pt x="3855" y="7853"/>
                  </a:cubicBezTo>
                  <a:cubicBezTo>
                    <a:pt x="3974" y="7869"/>
                    <a:pt x="4094" y="7869"/>
                    <a:pt x="4215" y="7869"/>
                  </a:cubicBezTo>
                  <a:cubicBezTo>
                    <a:pt x="6495" y="7869"/>
                    <a:pt x="8038" y="6138"/>
                    <a:pt x="8158" y="2915"/>
                  </a:cubicBezTo>
                  <a:cubicBezTo>
                    <a:pt x="8106" y="1028"/>
                    <a:pt x="6683" y="240"/>
                    <a:pt x="4849" y="17"/>
                  </a:cubicBezTo>
                  <a:cubicBezTo>
                    <a:pt x="4729" y="0"/>
                    <a:pt x="4592" y="0"/>
                    <a:pt x="4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8" name="任意多边形: 形状 397">
              <a:extLst>
                <a:ext uri="{FF2B5EF4-FFF2-40B4-BE49-F238E27FC236}">
                  <a16:creationId xmlns:a16="http://schemas.microsoft.com/office/drawing/2014/main" id="{E40B7DA8-C082-3564-86CA-C37A96930DE3}"/>
                </a:ext>
              </a:extLst>
            </p:cNvPr>
            <p:cNvSpPr/>
            <p:nvPr/>
          </p:nvSpPr>
          <p:spPr>
            <a:xfrm>
              <a:off x="4578479" y="3940846"/>
              <a:ext cx="4853" cy="8692"/>
            </a:xfrm>
            <a:custGeom>
              <a:avLst/>
              <a:gdLst>
                <a:gd name="connsiteX0" fmla="*/ 4854 w 4853"/>
                <a:gd name="connsiteY0" fmla="*/ 0 h 8692"/>
                <a:gd name="connsiteX1" fmla="*/ 1442 w 4853"/>
                <a:gd name="connsiteY1" fmla="*/ 3257 h 8692"/>
                <a:gd name="connsiteX2" fmla="*/ 53 w 4853"/>
                <a:gd name="connsiteY2" fmla="*/ 8693 h 8692"/>
                <a:gd name="connsiteX3" fmla="*/ 4854 w 4853"/>
                <a:gd name="connsiteY3" fmla="*/ 0 h 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53" h="8692">
                  <a:moveTo>
                    <a:pt x="4854" y="0"/>
                  </a:moveTo>
                  <a:cubicBezTo>
                    <a:pt x="3551" y="463"/>
                    <a:pt x="2402" y="1577"/>
                    <a:pt x="1442" y="3257"/>
                  </a:cubicBezTo>
                  <a:cubicBezTo>
                    <a:pt x="310" y="5264"/>
                    <a:pt x="-170" y="7098"/>
                    <a:pt x="53" y="8693"/>
                  </a:cubicBezTo>
                  <a:cubicBezTo>
                    <a:pt x="1665" y="5795"/>
                    <a:pt x="3259" y="2897"/>
                    <a:pt x="48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9" name="任意多边形: 形状 398">
              <a:extLst>
                <a:ext uri="{FF2B5EF4-FFF2-40B4-BE49-F238E27FC236}">
                  <a16:creationId xmlns:a16="http://schemas.microsoft.com/office/drawing/2014/main" id="{BC0DB687-34AA-1164-7796-8B88C2DFA79C}"/>
                </a:ext>
              </a:extLst>
            </p:cNvPr>
            <p:cNvSpPr/>
            <p:nvPr/>
          </p:nvSpPr>
          <p:spPr>
            <a:xfrm>
              <a:off x="4578532" y="3940589"/>
              <a:ext cx="7955" cy="11967"/>
            </a:xfrm>
            <a:custGeom>
              <a:avLst/>
              <a:gdLst>
                <a:gd name="connsiteX0" fmla="*/ 6292 w 7955"/>
                <a:gd name="connsiteY0" fmla="*/ 0 h 11967"/>
                <a:gd name="connsiteX1" fmla="*/ 4801 w 7955"/>
                <a:gd name="connsiteY1" fmla="*/ 257 h 11967"/>
                <a:gd name="connsiteX2" fmla="*/ 0 w 7955"/>
                <a:gd name="connsiteY2" fmla="*/ 8950 h 11967"/>
                <a:gd name="connsiteX3" fmla="*/ 1509 w 7955"/>
                <a:gd name="connsiteY3" fmla="*/ 11968 h 11967"/>
                <a:gd name="connsiteX4" fmla="*/ 7955 w 7955"/>
                <a:gd name="connsiteY4" fmla="*/ 292 h 11967"/>
                <a:gd name="connsiteX5" fmla="*/ 6292 w 7955"/>
                <a:gd name="connsiteY5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5" h="11967">
                  <a:moveTo>
                    <a:pt x="6292" y="0"/>
                  </a:moveTo>
                  <a:cubicBezTo>
                    <a:pt x="5778" y="0"/>
                    <a:pt x="5280" y="86"/>
                    <a:pt x="4801" y="257"/>
                  </a:cubicBezTo>
                  <a:cubicBezTo>
                    <a:pt x="3206" y="3172"/>
                    <a:pt x="1612" y="6052"/>
                    <a:pt x="0" y="8950"/>
                  </a:cubicBezTo>
                  <a:cubicBezTo>
                    <a:pt x="154" y="10081"/>
                    <a:pt x="651" y="11093"/>
                    <a:pt x="1509" y="11968"/>
                  </a:cubicBezTo>
                  <a:cubicBezTo>
                    <a:pt x="3669" y="8076"/>
                    <a:pt x="5829" y="4184"/>
                    <a:pt x="7955" y="292"/>
                  </a:cubicBezTo>
                  <a:cubicBezTo>
                    <a:pt x="7390" y="86"/>
                    <a:pt x="6824" y="0"/>
                    <a:pt x="62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0" name="任意多边形: 形状 399">
              <a:extLst>
                <a:ext uri="{FF2B5EF4-FFF2-40B4-BE49-F238E27FC236}">
                  <a16:creationId xmlns:a16="http://schemas.microsoft.com/office/drawing/2014/main" id="{2EC57D8C-4A7C-7801-6177-ACF6F6062CE3}"/>
                </a:ext>
              </a:extLst>
            </p:cNvPr>
            <p:cNvSpPr/>
            <p:nvPr/>
          </p:nvSpPr>
          <p:spPr>
            <a:xfrm>
              <a:off x="5209834" y="3036945"/>
              <a:ext cx="15288" cy="17230"/>
            </a:xfrm>
            <a:custGeom>
              <a:avLst/>
              <a:gdLst>
                <a:gd name="connsiteX0" fmla="*/ 8069 w 15288"/>
                <a:gd name="connsiteY0" fmla="*/ 0 h 17230"/>
                <a:gd name="connsiteX1" fmla="*/ 4829 w 15288"/>
                <a:gd name="connsiteY1" fmla="*/ 2709 h 17230"/>
                <a:gd name="connsiteX2" fmla="*/ 765 w 15288"/>
                <a:gd name="connsiteY2" fmla="*/ 10424 h 17230"/>
                <a:gd name="connsiteX3" fmla="*/ 62 w 15288"/>
                <a:gd name="connsiteY3" fmla="*/ 12825 h 17230"/>
                <a:gd name="connsiteX4" fmla="*/ 2857 w 15288"/>
                <a:gd name="connsiteY4" fmla="*/ 17025 h 17230"/>
                <a:gd name="connsiteX5" fmla="*/ 4006 w 15288"/>
                <a:gd name="connsiteY5" fmla="*/ 17231 h 17230"/>
                <a:gd name="connsiteX6" fmla="*/ 6457 w 15288"/>
                <a:gd name="connsiteY6" fmla="*/ 14830 h 17230"/>
                <a:gd name="connsiteX7" fmla="*/ 11721 w 15288"/>
                <a:gd name="connsiteY7" fmla="*/ 9824 h 17230"/>
                <a:gd name="connsiteX8" fmla="*/ 12887 w 15288"/>
                <a:gd name="connsiteY8" fmla="*/ 3309 h 17230"/>
                <a:gd name="connsiteX9" fmla="*/ 11052 w 15288"/>
                <a:gd name="connsiteY9" fmla="*/ 1663 h 17230"/>
                <a:gd name="connsiteX10" fmla="*/ 8069 w 15288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8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199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8" y="17162"/>
                    <a:pt x="3663" y="17231"/>
                    <a:pt x="4006" y="17231"/>
                  </a:cubicBezTo>
                  <a:cubicBezTo>
                    <a:pt x="5309" y="17231"/>
                    <a:pt x="6217" y="16374"/>
                    <a:pt x="6457" y="14830"/>
                  </a:cubicBezTo>
                  <a:cubicBezTo>
                    <a:pt x="6955" y="11556"/>
                    <a:pt x="9217" y="10801"/>
                    <a:pt x="11721" y="9824"/>
                  </a:cubicBezTo>
                  <a:cubicBezTo>
                    <a:pt x="16178" y="8075"/>
                    <a:pt x="16333" y="6687"/>
                    <a:pt x="12887" y="3309"/>
                  </a:cubicBezTo>
                  <a:cubicBezTo>
                    <a:pt x="12304" y="2726"/>
                    <a:pt x="11687" y="2177"/>
                    <a:pt x="11052" y="1663"/>
                  </a:cubicBezTo>
                  <a:cubicBezTo>
                    <a:pt x="9698" y="566"/>
                    <a:pt x="8840" y="0"/>
                    <a:pt x="8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1" name="任意多边形: 形状 400">
              <a:extLst>
                <a:ext uri="{FF2B5EF4-FFF2-40B4-BE49-F238E27FC236}">
                  <a16:creationId xmlns:a16="http://schemas.microsoft.com/office/drawing/2014/main" id="{D3AFDC36-ABB2-7E19-D992-5FA72D9B7E79}"/>
                </a:ext>
              </a:extLst>
            </p:cNvPr>
            <p:cNvSpPr/>
            <p:nvPr/>
          </p:nvSpPr>
          <p:spPr>
            <a:xfrm>
              <a:off x="4464002" y="3879587"/>
              <a:ext cx="7533" cy="8006"/>
            </a:xfrm>
            <a:custGeom>
              <a:avLst/>
              <a:gdLst>
                <a:gd name="connsiteX0" fmla="*/ 4836 w 7533"/>
                <a:gd name="connsiteY0" fmla="*/ 0 h 8006"/>
                <a:gd name="connsiteX1" fmla="*/ 4031 w 7533"/>
                <a:gd name="connsiteY1" fmla="*/ 86 h 8006"/>
                <a:gd name="connsiteX2" fmla="*/ 87 w 7533"/>
                <a:gd name="connsiteY2" fmla="*/ 4269 h 8006"/>
                <a:gd name="connsiteX3" fmla="*/ 3911 w 7533"/>
                <a:gd name="connsiteY3" fmla="*/ 8007 h 8006"/>
                <a:gd name="connsiteX4" fmla="*/ 7477 w 7533"/>
                <a:gd name="connsiteY4" fmla="*/ 2949 h 8006"/>
                <a:gd name="connsiteX5" fmla="*/ 4836 w 7533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33" h="8006">
                  <a:moveTo>
                    <a:pt x="4836" y="0"/>
                  </a:moveTo>
                  <a:cubicBezTo>
                    <a:pt x="4596" y="0"/>
                    <a:pt x="4322" y="34"/>
                    <a:pt x="4031" y="86"/>
                  </a:cubicBezTo>
                  <a:cubicBezTo>
                    <a:pt x="1390" y="651"/>
                    <a:pt x="-427" y="2331"/>
                    <a:pt x="87" y="4269"/>
                  </a:cubicBezTo>
                  <a:cubicBezTo>
                    <a:pt x="636" y="6412"/>
                    <a:pt x="2436" y="7184"/>
                    <a:pt x="3911" y="8007"/>
                  </a:cubicBezTo>
                  <a:cubicBezTo>
                    <a:pt x="5642" y="7801"/>
                    <a:pt x="7922" y="4560"/>
                    <a:pt x="7477" y="2949"/>
                  </a:cubicBezTo>
                  <a:cubicBezTo>
                    <a:pt x="7082" y="1457"/>
                    <a:pt x="6568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2" name="任意多边形: 形状 401">
              <a:extLst>
                <a:ext uri="{FF2B5EF4-FFF2-40B4-BE49-F238E27FC236}">
                  <a16:creationId xmlns:a16="http://schemas.microsoft.com/office/drawing/2014/main" id="{AD5B2E5B-A1A1-A7C6-C4A9-543E8B6ECB42}"/>
                </a:ext>
              </a:extLst>
            </p:cNvPr>
            <p:cNvSpPr/>
            <p:nvPr/>
          </p:nvSpPr>
          <p:spPr>
            <a:xfrm>
              <a:off x="5234089" y="3015994"/>
              <a:ext cx="7221" cy="8109"/>
            </a:xfrm>
            <a:custGeom>
              <a:avLst/>
              <a:gdLst>
                <a:gd name="connsiteX0" fmla="*/ 3925 w 7221"/>
                <a:gd name="connsiteY0" fmla="*/ 0 h 8109"/>
                <a:gd name="connsiteX1" fmla="*/ 51 w 7221"/>
                <a:gd name="connsiteY1" fmla="*/ 3840 h 8109"/>
                <a:gd name="connsiteX2" fmla="*/ 3462 w 7221"/>
                <a:gd name="connsiteY2" fmla="*/ 8024 h 8109"/>
                <a:gd name="connsiteX3" fmla="*/ 4217 w 7221"/>
                <a:gd name="connsiteY3" fmla="*/ 8110 h 8109"/>
                <a:gd name="connsiteX4" fmla="*/ 7166 w 7221"/>
                <a:gd name="connsiteY4" fmla="*/ 5058 h 8109"/>
                <a:gd name="connsiteX5" fmla="*/ 4594 w 7221"/>
                <a:gd name="connsiteY5" fmla="*/ 51 h 8109"/>
                <a:gd name="connsiteX6" fmla="*/ 3925 w 7221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1" h="8109">
                  <a:moveTo>
                    <a:pt x="3925" y="0"/>
                  </a:moveTo>
                  <a:cubicBezTo>
                    <a:pt x="2040" y="0"/>
                    <a:pt x="359" y="1595"/>
                    <a:pt x="51" y="3840"/>
                  </a:cubicBezTo>
                  <a:cubicBezTo>
                    <a:pt x="-258" y="6052"/>
                    <a:pt x="839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7" y="6961"/>
                    <a:pt x="7166" y="5058"/>
                  </a:cubicBezTo>
                  <a:cubicBezTo>
                    <a:pt x="7509" y="2915"/>
                    <a:pt x="6206" y="394"/>
                    <a:pt x="4594" y="51"/>
                  </a:cubicBezTo>
                  <a:cubicBezTo>
                    <a:pt x="4371" y="17"/>
                    <a:pt x="4149" y="0"/>
                    <a:pt x="392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3" name="任意多边形: 形状 402">
              <a:extLst>
                <a:ext uri="{FF2B5EF4-FFF2-40B4-BE49-F238E27FC236}">
                  <a16:creationId xmlns:a16="http://schemas.microsoft.com/office/drawing/2014/main" id="{2B2CA393-DB92-E439-697E-97309856AE17}"/>
                </a:ext>
              </a:extLst>
            </p:cNvPr>
            <p:cNvSpPr/>
            <p:nvPr/>
          </p:nvSpPr>
          <p:spPr>
            <a:xfrm>
              <a:off x="4436723" y="3869780"/>
              <a:ext cx="12795" cy="13870"/>
            </a:xfrm>
            <a:custGeom>
              <a:avLst/>
              <a:gdLst>
                <a:gd name="connsiteX0" fmla="*/ 6157 w 12795"/>
                <a:gd name="connsiteY0" fmla="*/ 0 h 13870"/>
                <a:gd name="connsiteX1" fmla="*/ 6072 w 12795"/>
                <a:gd name="connsiteY1" fmla="*/ 0 h 13870"/>
                <a:gd name="connsiteX2" fmla="*/ 88 w 12795"/>
                <a:gd name="connsiteY2" fmla="*/ 6344 h 13870"/>
                <a:gd name="connsiteX3" fmla="*/ 5249 w 12795"/>
                <a:gd name="connsiteY3" fmla="*/ 12927 h 13870"/>
                <a:gd name="connsiteX4" fmla="*/ 7118 w 12795"/>
                <a:gd name="connsiteY4" fmla="*/ 13441 h 13870"/>
                <a:gd name="connsiteX5" fmla="*/ 9758 w 12795"/>
                <a:gd name="connsiteY5" fmla="*/ 13870 h 13870"/>
                <a:gd name="connsiteX6" fmla="*/ 12793 w 12795"/>
                <a:gd name="connsiteY6" fmla="*/ 8144 h 13870"/>
                <a:gd name="connsiteX7" fmla="*/ 12690 w 12795"/>
                <a:gd name="connsiteY7" fmla="*/ 6464 h 13870"/>
                <a:gd name="connsiteX8" fmla="*/ 6157 w 12795"/>
                <a:gd name="connsiteY8" fmla="*/ 0 h 13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95" h="13870">
                  <a:moveTo>
                    <a:pt x="6157" y="0"/>
                  </a:moveTo>
                  <a:cubicBezTo>
                    <a:pt x="6123" y="0"/>
                    <a:pt x="6106" y="0"/>
                    <a:pt x="6072" y="0"/>
                  </a:cubicBezTo>
                  <a:cubicBezTo>
                    <a:pt x="3877" y="51"/>
                    <a:pt x="517" y="3617"/>
                    <a:pt x="88" y="6344"/>
                  </a:cubicBezTo>
                  <a:cubicBezTo>
                    <a:pt x="-409" y="9447"/>
                    <a:pt x="1185" y="11470"/>
                    <a:pt x="5249" y="12927"/>
                  </a:cubicBezTo>
                  <a:cubicBezTo>
                    <a:pt x="5849" y="13150"/>
                    <a:pt x="6500" y="13287"/>
                    <a:pt x="7118" y="13441"/>
                  </a:cubicBezTo>
                  <a:cubicBezTo>
                    <a:pt x="8164" y="13716"/>
                    <a:pt x="9038" y="13870"/>
                    <a:pt x="9758" y="13870"/>
                  </a:cubicBezTo>
                  <a:cubicBezTo>
                    <a:pt x="12107" y="13870"/>
                    <a:pt x="12844" y="12259"/>
                    <a:pt x="12793" y="8144"/>
                  </a:cubicBezTo>
                  <a:cubicBezTo>
                    <a:pt x="12775" y="7818"/>
                    <a:pt x="12827" y="7132"/>
                    <a:pt x="12690" y="6464"/>
                  </a:cubicBezTo>
                  <a:cubicBezTo>
                    <a:pt x="12038" y="3206"/>
                    <a:pt x="8781" y="0"/>
                    <a:pt x="61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4" name="任意多边形: 形状 403">
              <a:extLst>
                <a:ext uri="{FF2B5EF4-FFF2-40B4-BE49-F238E27FC236}">
                  <a16:creationId xmlns:a16="http://schemas.microsoft.com/office/drawing/2014/main" id="{6C32C653-939E-75EA-E3D3-D355D35FE6B5}"/>
                </a:ext>
              </a:extLst>
            </p:cNvPr>
            <p:cNvSpPr/>
            <p:nvPr/>
          </p:nvSpPr>
          <p:spPr>
            <a:xfrm>
              <a:off x="5234954" y="3058959"/>
              <a:ext cx="17388" cy="16990"/>
            </a:xfrm>
            <a:custGeom>
              <a:avLst/>
              <a:gdLst>
                <a:gd name="connsiteX0" fmla="*/ 6986 w 17388"/>
                <a:gd name="connsiteY0" fmla="*/ 0 h 16990"/>
                <a:gd name="connsiteX1" fmla="*/ 4757 w 17388"/>
                <a:gd name="connsiteY1" fmla="*/ 669 h 16990"/>
                <a:gd name="connsiteX2" fmla="*/ 3660 w 17388"/>
                <a:gd name="connsiteY2" fmla="*/ 14573 h 16990"/>
                <a:gd name="connsiteX3" fmla="*/ 6472 w 17388"/>
                <a:gd name="connsiteY3" fmla="*/ 16082 h 16990"/>
                <a:gd name="connsiteX4" fmla="*/ 10947 w 17388"/>
                <a:gd name="connsiteY4" fmla="*/ 16991 h 16990"/>
                <a:gd name="connsiteX5" fmla="*/ 15799 w 17388"/>
                <a:gd name="connsiteY5" fmla="*/ 14539 h 16990"/>
                <a:gd name="connsiteX6" fmla="*/ 16416 w 17388"/>
                <a:gd name="connsiteY6" fmla="*/ 4800 h 16990"/>
                <a:gd name="connsiteX7" fmla="*/ 15233 w 17388"/>
                <a:gd name="connsiteY7" fmla="*/ 3583 h 16990"/>
                <a:gd name="connsiteX8" fmla="*/ 14616 w 17388"/>
                <a:gd name="connsiteY8" fmla="*/ 3806 h 16990"/>
                <a:gd name="connsiteX9" fmla="*/ 13124 w 17388"/>
                <a:gd name="connsiteY9" fmla="*/ 4389 h 16990"/>
                <a:gd name="connsiteX10" fmla="*/ 10638 w 17388"/>
                <a:gd name="connsiteY10" fmla="*/ 2434 h 16990"/>
                <a:gd name="connsiteX11" fmla="*/ 6986 w 17388"/>
                <a:gd name="connsiteY11" fmla="*/ 0 h 16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88" h="16990">
                  <a:moveTo>
                    <a:pt x="6986" y="0"/>
                  </a:moveTo>
                  <a:cubicBezTo>
                    <a:pt x="6318" y="0"/>
                    <a:pt x="5597" y="223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6991"/>
                    <a:pt x="10947" y="16991"/>
                  </a:cubicBezTo>
                  <a:cubicBezTo>
                    <a:pt x="12918" y="16991"/>
                    <a:pt x="14530" y="16253"/>
                    <a:pt x="15799" y="14539"/>
                  </a:cubicBezTo>
                  <a:cubicBezTo>
                    <a:pt x="17993" y="11590"/>
                    <a:pt x="17633" y="8144"/>
                    <a:pt x="16416" y="4800"/>
                  </a:cubicBezTo>
                  <a:cubicBezTo>
                    <a:pt x="16176" y="4166"/>
                    <a:pt x="15781" y="3583"/>
                    <a:pt x="15233" y="3583"/>
                  </a:cubicBezTo>
                  <a:cubicBezTo>
                    <a:pt x="15044" y="3583"/>
                    <a:pt x="14839" y="3652"/>
                    <a:pt x="14616" y="3806"/>
                  </a:cubicBezTo>
                  <a:cubicBezTo>
                    <a:pt x="14033" y="4218"/>
                    <a:pt x="13553" y="4389"/>
                    <a:pt x="13124" y="4389"/>
                  </a:cubicBezTo>
                  <a:cubicBezTo>
                    <a:pt x="12078" y="4389"/>
                    <a:pt x="11393" y="3378"/>
                    <a:pt x="10638" y="2434"/>
                  </a:cubicBezTo>
                  <a:cubicBezTo>
                    <a:pt x="9318" y="771"/>
                    <a:pt x="8221" y="0"/>
                    <a:pt x="698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5" name="任意多边形: 形状 404">
              <a:extLst>
                <a:ext uri="{FF2B5EF4-FFF2-40B4-BE49-F238E27FC236}">
                  <a16:creationId xmlns:a16="http://schemas.microsoft.com/office/drawing/2014/main" id="{9465D134-658C-B466-9CC9-7511FE634C76}"/>
                </a:ext>
              </a:extLst>
            </p:cNvPr>
            <p:cNvSpPr/>
            <p:nvPr/>
          </p:nvSpPr>
          <p:spPr>
            <a:xfrm>
              <a:off x="5247908" y="3032779"/>
              <a:ext cx="14858" cy="13338"/>
            </a:xfrm>
            <a:custGeom>
              <a:avLst/>
              <a:gdLst>
                <a:gd name="connsiteX0" fmla="*/ 8280 w 14858"/>
                <a:gd name="connsiteY0" fmla="*/ 0 h 13338"/>
                <a:gd name="connsiteX1" fmla="*/ 6325 w 14858"/>
                <a:gd name="connsiteY1" fmla="*/ 257 h 13338"/>
                <a:gd name="connsiteX2" fmla="*/ 171 w 14858"/>
                <a:gd name="connsiteY2" fmla="*/ 4715 h 13338"/>
                <a:gd name="connsiteX3" fmla="*/ 3771 w 14858"/>
                <a:gd name="connsiteY3" fmla="*/ 10733 h 13338"/>
                <a:gd name="connsiteX4" fmla="*/ 8949 w 14858"/>
                <a:gd name="connsiteY4" fmla="*/ 13339 h 13338"/>
                <a:gd name="connsiteX5" fmla="*/ 14281 w 14858"/>
                <a:gd name="connsiteY5" fmla="*/ 7852 h 13338"/>
                <a:gd name="connsiteX6" fmla="*/ 11092 w 14858"/>
                <a:gd name="connsiteY6" fmla="*/ 514 h 13338"/>
                <a:gd name="connsiteX7" fmla="*/ 8280 w 14858"/>
                <a:gd name="connsiteY7" fmla="*/ 0 h 1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58" h="13338">
                  <a:moveTo>
                    <a:pt x="8280" y="0"/>
                  </a:moveTo>
                  <a:cubicBezTo>
                    <a:pt x="7628" y="0"/>
                    <a:pt x="6977" y="86"/>
                    <a:pt x="6325" y="257"/>
                  </a:cubicBezTo>
                  <a:cubicBezTo>
                    <a:pt x="3788" y="977"/>
                    <a:pt x="1028" y="1680"/>
                    <a:pt x="171" y="4715"/>
                  </a:cubicBezTo>
                  <a:cubicBezTo>
                    <a:pt x="-721" y="7852"/>
                    <a:pt x="2091" y="9190"/>
                    <a:pt x="3771" y="10733"/>
                  </a:cubicBezTo>
                  <a:cubicBezTo>
                    <a:pt x="5674" y="12482"/>
                    <a:pt x="7406" y="13339"/>
                    <a:pt x="8949" y="13339"/>
                  </a:cubicBezTo>
                  <a:cubicBezTo>
                    <a:pt x="11212" y="13339"/>
                    <a:pt x="13047" y="11470"/>
                    <a:pt x="14281" y="7852"/>
                  </a:cubicBezTo>
                  <a:cubicBezTo>
                    <a:pt x="15601" y="3960"/>
                    <a:pt x="14710" y="1817"/>
                    <a:pt x="11092" y="514"/>
                  </a:cubicBezTo>
                  <a:cubicBezTo>
                    <a:pt x="10183" y="189"/>
                    <a:pt x="9223" y="0"/>
                    <a:pt x="82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6" name="任意多边形: 形状 405">
              <a:extLst>
                <a:ext uri="{FF2B5EF4-FFF2-40B4-BE49-F238E27FC236}">
                  <a16:creationId xmlns:a16="http://schemas.microsoft.com/office/drawing/2014/main" id="{B819CCFF-9AA3-1BD9-10FE-0816D222C3D3}"/>
                </a:ext>
              </a:extLst>
            </p:cNvPr>
            <p:cNvSpPr/>
            <p:nvPr/>
          </p:nvSpPr>
          <p:spPr>
            <a:xfrm>
              <a:off x="5113885" y="3175476"/>
              <a:ext cx="6510" cy="4783"/>
            </a:xfrm>
            <a:custGeom>
              <a:avLst/>
              <a:gdLst>
                <a:gd name="connsiteX0" fmla="*/ 6498 w 6510"/>
                <a:gd name="connsiteY0" fmla="*/ 0 h 4783"/>
                <a:gd name="connsiteX1" fmla="*/ 0 w 6510"/>
                <a:gd name="connsiteY1" fmla="*/ 4784 h 4783"/>
                <a:gd name="connsiteX2" fmla="*/ 0 w 6510"/>
                <a:gd name="connsiteY2" fmla="*/ 4784 h 4783"/>
                <a:gd name="connsiteX3" fmla="*/ 6498 w 6510"/>
                <a:gd name="connsiteY3" fmla="*/ 0 h 4783"/>
                <a:gd name="connsiteX4" fmla="*/ 6498 w 6510"/>
                <a:gd name="connsiteY4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0" h="4783">
                  <a:moveTo>
                    <a:pt x="6498" y="0"/>
                  </a:moveTo>
                  <a:cubicBezTo>
                    <a:pt x="4303" y="1612"/>
                    <a:pt x="2143" y="3206"/>
                    <a:pt x="0" y="4784"/>
                  </a:cubicBezTo>
                  <a:cubicBezTo>
                    <a:pt x="0" y="4784"/>
                    <a:pt x="0" y="4784"/>
                    <a:pt x="0" y="4784"/>
                  </a:cubicBezTo>
                  <a:cubicBezTo>
                    <a:pt x="2143" y="3206"/>
                    <a:pt x="4321" y="1612"/>
                    <a:pt x="6498" y="0"/>
                  </a:cubicBezTo>
                  <a:cubicBezTo>
                    <a:pt x="6515" y="0"/>
                    <a:pt x="6515" y="0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7" name="任意多边形: 形状 406">
              <a:extLst>
                <a:ext uri="{FF2B5EF4-FFF2-40B4-BE49-F238E27FC236}">
                  <a16:creationId xmlns:a16="http://schemas.microsoft.com/office/drawing/2014/main" id="{A9B41033-B92E-1FF1-191E-B02A8CC0F6A2}"/>
                </a:ext>
              </a:extLst>
            </p:cNvPr>
            <p:cNvSpPr/>
            <p:nvPr/>
          </p:nvSpPr>
          <p:spPr>
            <a:xfrm>
              <a:off x="5113902" y="3175459"/>
              <a:ext cx="6498" cy="4800"/>
            </a:xfrm>
            <a:custGeom>
              <a:avLst/>
              <a:gdLst>
                <a:gd name="connsiteX0" fmla="*/ 6206 w 6498"/>
                <a:gd name="connsiteY0" fmla="*/ 0 h 4800"/>
                <a:gd name="connsiteX1" fmla="*/ 0 w 6498"/>
                <a:gd name="connsiteY1" fmla="*/ 4801 h 4800"/>
                <a:gd name="connsiteX2" fmla="*/ 6498 w 6498"/>
                <a:gd name="connsiteY2" fmla="*/ 17 h 4800"/>
                <a:gd name="connsiteX3" fmla="*/ 6206 w 6498"/>
                <a:gd name="connsiteY3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8" h="4800">
                  <a:moveTo>
                    <a:pt x="6206" y="0"/>
                  </a:moveTo>
                  <a:cubicBezTo>
                    <a:pt x="3977" y="0"/>
                    <a:pt x="1337" y="1972"/>
                    <a:pt x="0" y="4801"/>
                  </a:cubicBezTo>
                  <a:cubicBezTo>
                    <a:pt x="2143" y="3223"/>
                    <a:pt x="4303" y="1629"/>
                    <a:pt x="6498" y="17"/>
                  </a:cubicBezTo>
                  <a:cubicBezTo>
                    <a:pt x="6395" y="0"/>
                    <a:pt x="6292" y="0"/>
                    <a:pt x="62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8" name="任意多边形: 形状 407">
              <a:extLst>
                <a:ext uri="{FF2B5EF4-FFF2-40B4-BE49-F238E27FC236}">
                  <a16:creationId xmlns:a16="http://schemas.microsoft.com/office/drawing/2014/main" id="{D8B80C6C-927F-8099-60C7-2660EEA115F8}"/>
                </a:ext>
              </a:extLst>
            </p:cNvPr>
            <p:cNvSpPr/>
            <p:nvPr/>
          </p:nvSpPr>
          <p:spPr>
            <a:xfrm>
              <a:off x="4441986" y="3966032"/>
              <a:ext cx="5355" cy="4389"/>
            </a:xfrm>
            <a:custGeom>
              <a:avLst/>
              <a:gdLst>
                <a:gd name="connsiteX0" fmla="*/ 2711 w 5355"/>
                <a:gd name="connsiteY0" fmla="*/ 0 h 4389"/>
                <a:gd name="connsiteX1" fmla="*/ 20 w 5355"/>
                <a:gd name="connsiteY1" fmla="*/ 1835 h 4389"/>
                <a:gd name="connsiteX2" fmla="*/ 2540 w 5355"/>
                <a:gd name="connsiteY2" fmla="*/ 4269 h 4389"/>
                <a:gd name="connsiteX3" fmla="*/ 3363 w 5355"/>
                <a:gd name="connsiteY3" fmla="*/ 4389 h 4389"/>
                <a:gd name="connsiteX4" fmla="*/ 5352 w 5355"/>
                <a:gd name="connsiteY4" fmla="*/ 2417 h 4389"/>
                <a:gd name="connsiteX5" fmla="*/ 3037 w 5355"/>
                <a:gd name="connsiteY5" fmla="*/ 17 h 4389"/>
                <a:gd name="connsiteX6" fmla="*/ 2711 w 5355"/>
                <a:gd name="connsiteY6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55" h="4389">
                  <a:moveTo>
                    <a:pt x="2711" y="0"/>
                  </a:moveTo>
                  <a:cubicBezTo>
                    <a:pt x="1426" y="0"/>
                    <a:pt x="191" y="583"/>
                    <a:pt x="20" y="1835"/>
                  </a:cubicBezTo>
                  <a:cubicBezTo>
                    <a:pt x="-186" y="3326"/>
                    <a:pt x="1271" y="3926"/>
                    <a:pt x="2540" y="4269"/>
                  </a:cubicBezTo>
                  <a:cubicBezTo>
                    <a:pt x="2832" y="4355"/>
                    <a:pt x="3106" y="4389"/>
                    <a:pt x="3363" y="4389"/>
                  </a:cubicBezTo>
                  <a:cubicBezTo>
                    <a:pt x="4392" y="4389"/>
                    <a:pt x="5043" y="3720"/>
                    <a:pt x="5352" y="2417"/>
                  </a:cubicBezTo>
                  <a:cubicBezTo>
                    <a:pt x="5420" y="771"/>
                    <a:pt x="4477" y="120"/>
                    <a:pt x="3037" y="17"/>
                  </a:cubicBezTo>
                  <a:cubicBezTo>
                    <a:pt x="2917" y="0"/>
                    <a:pt x="2814" y="0"/>
                    <a:pt x="27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9" name="任意多边形: 形状 408">
              <a:extLst>
                <a:ext uri="{FF2B5EF4-FFF2-40B4-BE49-F238E27FC236}">
                  <a16:creationId xmlns:a16="http://schemas.microsoft.com/office/drawing/2014/main" id="{E9FE2D83-4214-A12E-9EBF-CD05E0D664F3}"/>
                </a:ext>
              </a:extLst>
            </p:cNvPr>
            <p:cNvSpPr/>
            <p:nvPr/>
          </p:nvSpPr>
          <p:spPr>
            <a:xfrm>
              <a:off x="4593640" y="3491081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1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72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60" y="223"/>
                    <a:pt x="3648" y="34"/>
                  </a:cubicBezTo>
                  <a:cubicBezTo>
                    <a:pt x="3545" y="0"/>
                    <a:pt x="3425" y="0"/>
                    <a:pt x="3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0" name="任意多边形: 形状 409">
              <a:extLst>
                <a:ext uri="{FF2B5EF4-FFF2-40B4-BE49-F238E27FC236}">
                  <a16:creationId xmlns:a16="http://schemas.microsoft.com/office/drawing/2014/main" id="{CF22E69B-E235-2E08-A177-611720481143}"/>
                </a:ext>
              </a:extLst>
            </p:cNvPr>
            <p:cNvSpPr/>
            <p:nvPr/>
          </p:nvSpPr>
          <p:spPr>
            <a:xfrm>
              <a:off x="4504972" y="4024514"/>
              <a:ext cx="17917" cy="17093"/>
            </a:xfrm>
            <a:custGeom>
              <a:avLst/>
              <a:gdLst>
                <a:gd name="connsiteX0" fmla="*/ 4140 w 17917"/>
                <a:gd name="connsiteY0" fmla="*/ 0 h 17093"/>
                <a:gd name="connsiteX1" fmla="*/ 3145 w 17917"/>
                <a:gd name="connsiteY1" fmla="*/ 154 h 17093"/>
                <a:gd name="connsiteX2" fmla="*/ 179 w 17917"/>
                <a:gd name="connsiteY2" fmla="*/ 6481 h 17093"/>
                <a:gd name="connsiteX3" fmla="*/ 25 w 17917"/>
                <a:gd name="connsiteY3" fmla="*/ 7664 h 17093"/>
                <a:gd name="connsiteX4" fmla="*/ 2682 w 17917"/>
                <a:gd name="connsiteY4" fmla="*/ 11573 h 17093"/>
                <a:gd name="connsiteX5" fmla="*/ 11203 w 17917"/>
                <a:gd name="connsiteY5" fmla="*/ 15825 h 17093"/>
                <a:gd name="connsiteX6" fmla="*/ 13964 w 17917"/>
                <a:gd name="connsiteY6" fmla="*/ 17094 h 17093"/>
                <a:gd name="connsiteX7" fmla="*/ 17255 w 17917"/>
                <a:gd name="connsiteY7" fmla="*/ 15019 h 17093"/>
                <a:gd name="connsiteX8" fmla="*/ 15284 w 17917"/>
                <a:gd name="connsiteY8" fmla="*/ 8830 h 17093"/>
                <a:gd name="connsiteX9" fmla="*/ 8649 w 17917"/>
                <a:gd name="connsiteY9" fmla="*/ 3755 h 17093"/>
                <a:gd name="connsiteX10" fmla="*/ 4140 w 17917"/>
                <a:gd name="connsiteY10" fmla="*/ 0 h 1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17" h="17093">
                  <a:moveTo>
                    <a:pt x="4140" y="0"/>
                  </a:moveTo>
                  <a:cubicBezTo>
                    <a:pt x="3814" y="0"/>
                    <a:pt x="3488" y="51"/>
                    <a:pt x="3145" y="154"/>
                  </a:cubicBezTo>
                  <a:cubicBezTo>
                    <a:pt x="625" y="943"/>
                    <a:pt x="556" y="4029"/>
                    <a:pt x="179" y="6481"/>
                  </a:cubicBezTo>
                  <a:cubicBezTo>
                    <a:pt x="110" y="6926"/>
                    <a:pt x="59" y="7372"/>
                    <a:pt x="25" y="7664"/>
                  </a:cubicBezTo>
                  <a:cubicBezTo>
                    <a:pt x="-129" y="9876"/>
                    <a:pt x="402" y="11281"/>
                    <a:pt x="2682" y="11573"/>
                  </a:cubicBezTo>
                  <a:cubicBezTo>
                    <a:pt x="5940" y="11984"/>
                    <a:pt x="8734" y="13287"/>
                    <a:pt x="11203" y="15825"/>
                  </a:cubicBezTo>
                  <a:cubicBezTo>
                    <a:pt x="12060" y="16699"/>
                    <a:pt x="13038" y="17094"/>
                    <a:pt x="13964" y="17094"/>
                  </a:cubicBezTo>
                  <a:cubicBezTo>
                    <a:pt x="15267" y="17094"/>
                    <a:pt x="16518" y="16322"/>
                    <a:pt x="17255" y="15019"/>
                  </a:cubicBezTo>
                  <a:cubicBezTo>
                    <a:pt x="18576" y="12739"/>
                    <a:pt x="17924" y="10716"/>
                    <a:pt x="15284" y="8830"/>
                  </a:cubicBezTo>
                  <a:cubicBezTo>
                    <a:pt x="13038" y="7201"/>
                    <a:pt x="10158" y="6635"/>
                    <a:pt x="8649" y="3755"/>
                  </a:cubicBezTo>
                  <a:cubicBezTo>
                    <a:pt x="7706" y="1920"/>
                    <a:pt x="6128" y="0"/>
                    <a:pt x="4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1" name="任意多边形: 形状 410">
              <a:extLst>
                <a:ext uri="{FF2B5EF4-FFF2-40B4-BE49-F238E27FC236}">
                  <a16:creationId xmlns:a16="http://schemas.microsoft.com/office/drawing/2014/main" id="{3684BF9C-62B5-A085-C323-BB6CBA9B0B79}"/>
                </a:ext>
              </a:extLst>
            </p:cNvPr>
            <p:cNvSpPr/>
            <p:nvPr/>
          </p:nvSpPr>
          <p:spPr>
            <a:xfrm>
              <a:off x="4411328" y="3945664"/>
              <a:ext cx="15082" cy="14367"/>
            </a:xfrm>
            <a:custGeom>
              <a:avLst/>
              <a:gdLst>
                <a:gd name="connsiteX0" fmla="*/ 6401 w 15082"/>
                <a:gd name="connsiteY0" fmla="*/ 0 h 14367"/>
                <a:gd name="connsiteX1" fmla="*/ 4035 w 15082"/>
                <a:gd name="connsiteY1" fmla="*/ 566 h 14367"/>
                <a:gd name="connsiteX2" fmla="*/ 126 w 15082"/>
                <a:gd name="connsiteY2" fmla="*/ 9189 h 14367"/>
                <a:gd name="connsiteX3" fmla="*/ 7258 w 15082"/>
                <a:gd name="connsiteY3" fmla="*/ 14367 h 14367"/>
                <a:gd name="connsiteX4" fmla="*/ 13653 w 15082"/>
                <a:gd name="connsiteY4" fmla="*/ 12087 h 14367"/>
                <a:gd name="connsiteX5" fmla="*/ 14768 w 15082"/>
                <a:gd name="connsiteY5" fmla="*/ 8590 h 14367"/>
                <a:gd name="connsiteX6" fmla="*/ 10018 w 15082"/>
                <a:gd name="connsiteY6" fmla="*/ 1474 h 14367"/>
                <a:gd name="connsiteX7" fmla="*/ 6401 w 15082"/>
                <a:gd name="connsiteY7" fmla="*/ 0 h 1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2" h="14367">
                  <a:moveTo>
                    <a:pt x="6401" y="0"/>
                  </a:moveTo>
                  <a:cubicBezTo>
                    <a:pt x="5630" y="0"/>
                    <a:pt x="4841" y="188"/>
                    <a:pt x="4035" y="566"/>
                  </a:cubicBezTo>
                  <a:cubicBezTo>
                    <a:pt x="1549" y="1749"/>
                    <a:pt x="-543" y="6618"/>
                    <a:pt x="126" y="9189"/>
                  </a:cubicBezTo>
                  <a:cubicBezTo>
                    <a:pt x="777" y="11710"/>
                    <a:pt x="4241" y="14299"/>
                    <a:pt x="7258" y="14367"/>
                  </a:cubicBezTo>
                  <a:cubicBezTo>
                    <a:pt x="9367" y="14024"/>
                    <a:pt x="11733" y="13716"/>
                    <a:pt x="13653" y="12087"/>
                  </a:cubicBezTo>
                  <a:cubicBezTo>
                    <a:pt x="14699" y="11212"/>
                    <a:pt x="15574" y="9978"/>
                    <a:pt x="14768" y="8590"/>
                  </a:cubicBezTo>
                  <a:cubicBezTo>
                    <a:pt x="13362" y="6120"/>
                    <a:pt x="12282" y="3395"/>
                    <a:pt x="10018" y="1474"/>
                  </a:cubicBezTo>
                  <a:cubicBezTo>
                    <a:pt x="8870" y="497"/>
                    <a:pt x="7653" y="0"/>
                    <a:pt x="6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2" name="任意多边形: 形状 411">
              <a:extLst>
                <a:ext uri="{FF2B5EF4-FFF2-40B4-BE49-F238E27FC236}">
                  <a16:creationId xmlns:a16="http://schemas.microsoft.com/office/drawing/2014/main" id="{EBB8D044-8711-FEE8-E3B1-B0E24B1AA756}"/>
                </a:ext>
              </a:extLst>
            </p:cNvPr>
            <p:cNvSpPr/>
            <p:nvPr/>
          </p:nvSpPr>
          <p:spPr>
            <a:xfrm>
              <a:off x="4427380" y="3973079"/>
              <a:ext cx="8267" cy="8983"/>
            </a:xfrm>
            <a:custGeom>
              <a:avLst/>
              <a:gdLst>
                <a:gd name="connsiteX0" fmla="*/ 3893 w 8267"/>
                <a:gd name="connsiteY0" fmla="*/ 0 h 8983"/>
                <a:gd name="connsiteX1" fmla="*/ 1 w 8267"/>
                <a:gd name="connsiteY1" fmla="*/ 4440 h 8983"/>
                <a:gd name="connsiteX2" fmla="*/ 3670 w 8267"/>
                <a:gd name="connsiteY2" fmla="*/ 8984 h 8983"/>
                <a:gd name="connsiteX3" fmla="*/ 3739 w 8267"/>
                <a:gd name="connsiteY3" fmla="*/ 8984 h 8983"/>
                <a:gd name="connsiteX4" fmla="*/ 8265 w 8267"/>
                <a:gd name="connsiteY4" fmla="*/ 4372 h 8983"/>
                <a:gd name="connsiteX5" fmla="*/ 3996 w 8267"/>
                <a:gd name="connsiteY5" fmla="*/ 17 h 8983"/>
                <a:gd name="connsiteX6" fmla="*/ 3893 w 8267"/>
                <a:gd name="connsiteY6" fmla="*/ 0 h 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67" h="8983">
                  <a:moveTo>
                    <a:pt x="3893" y="0"/>
                  </a:moveTo>
                  <a:cubicBezTo>
                    <a:pt x="2144" y="0"/>
                    <a:pt x="36" y="2366"/>
                    <a:pt x="1" y="4440"/>
                  </a:cubicBezTo>
                  <a:cubicBezTo>
                    <a:pt x="-50" y="6995"/>
                    <a:pt x="1510" y="8915"/>
                    <a:pt x="3670" y="8984"/>
                  </a:cubicBezTo>
                  <a:cubicBezTo>
                    <a:pt x="3688" y="8984"/>
                    <a:pt x="3722" y="8984"/>
                    <a:pt x="3739" y="8984"/>
                  </a:cubicBezTo>
                  <a:cubicBezTo>
                    <a:pt x="5711" y="8984"/>
                    <a:pt x="8351" y="6309"/>
                    <a:pt x="8265" y="4372"/>
                  </a:cubicBezTo>
                  <a:cubicBezTo>
                    <a:pt x="8214" y="3206"/>
                    <a:pt x="5128" y="68"/>
                    <a:pt x="3996" y="17"/>
                  </a:cubicBezTo>
                  <a:cubicBezTo>
                    <a:pt x="3962" y="0"/>
                    <a:pt x="3927" y="0"/>
                    <a:pt x="38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3" name="任意多边形: 形状 412">
              <a:extLst>
                <a:ext uri="{FF2B5EF4-FFF2-40B4-BE49-F238E27FC236}">
                  <a16:creationId xmlns:a16="http://schemas.microsoft.com/office/drawing/2014/main" id="{C8E80BB2-5E4C-9D64-B73F-6810AD94D902}"/>
                </a:ext>
              </a:extLst>
            </p:cNvPr>
            <p:cNvSpPr/>
            <p:nvPr/>
          </p:nvSpPr>
          <p:spPr>
            <a:xfrm>
              <a:off x="4440166" y="3772294"/>
              <a:ext cx="7725" cy="8555"/>
            </a:xfrm>
            <a:custGeom>
              <a:avLst/>
              <a:gdLst>
                <a:gd name="connsiteX0" fmla="*/ 4001 w 7725"/>
                <a:gd name="connsiteY0" fmla="*/ 0 h 8555"/>
                <a:gd name="connsiteX1" fmla="*/ 6 w 7725"/>
                <a:gd name="connsiteY1" fmla="*/ 4629 h 8555"/>
                <a:gd name="connsiteX2" fmla="*/ 2646 w 7725"/>
                <a:gd name="connsiteY2" fmla="*/ 8538 h 8555"/>
                <a:gd name="connsiteX3" fmla="*/ 2989 w 7725"/>
                <a:gd name="connsiteY3" fmla="*/ 8555 h 8555"/>
                <a:gd name="connsiteX4" fmla="*/ 7721 w 7725"/>
                <a:gd name="connsiteY4" fmla="*/ 4509 h 8555"/>
                <a:gd name="connsiteX5" fmla="*/ 4498 w 7725"/>
                <a:gd name="connsiteY5" fmla="*/ 69 h 8555"/>
                <a:gd name="connsiteX6" fmla="*/ 4001 w 7725"/>
                <a:gd name="connsiteY6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5" h="8555">
                  <a:moveTo>
                    <a:pt x="4001" y="0"/>
                  </a:moveTo>
                  <a:cubicBezTo>
                    <a:pt x="2081" y="0"/>
                    <a:pt x="-131" y="2452"/>
                    <a:pt x="6" y="4629"/>
                  </a:cubicBezTo>
                  <a:cubicBezTo>
                    <a:pt x="160" y="6841"/>
                    <a:pt x="1155" y="8435"/>
                    <a:pt x="2646" y="8538"/>
                  </a:cubicBezTo>
                  <a:cubicBezTo>
                    <a:pt x="2766" y="8538"/>
                    <a:pt x="2869" y="8555"/>
                    <a:pt x="2989" y="8555"/>
                  </a:cubicBezTo>
                  <a:cubicBezTo>
                    <a:pt x="5835" y="8555"/>
                    <a:pt x="7824" y="6670"/>
                    <a:pt x="7721" y="4509"/>
                  </a:cubicBezTo>
                  <a:cubicBezTo>
                    <a:pt x="7618" y="2366"/>
                    <a:pt x="6624" y="600"/>
                    <a:pt x="4498" y="69"/>
                  </a:cubicBezTo>
                  <a:cubicBezTo>
                    <a:pt x="4343" y="17"/>
                    <a:pt x="4172" y="0"/>
                    <a:pt x="40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4" name="任意多边形: 形状 413">
              <a:extLst>
                <a:ext uri="{FF2B5EF4-FFF2-40B4-BE49-F238E27FC236}">
                  <a16:creationId xmlns:a16="http://schemas.microsoft.com/office/drawing/2014/main" id="{2DBC8B95-9087-8150-CE3B-98FD50883F50}"/>
                </a:ext>
              </a:extLst>
            </p:cNvPr>
            <p:cNvSpPr/>
            <p:nvPr/>
          </p:nvSpPr>
          <p:spPr>
            <a:xfrm>
              <a:off x="4529808" y="3594037"/>
              <a:ext cx="4237" cy="4680"/>
            </a:xfrm>
            <a:custGeom>
              <a:avLst/>
              <a:gdLst>
                <a:gd name="connsiteX0" fmla="*/ 2090 w 4237"/>
                <a:gd name="connsiteY0" fmla="*/ 0 h 4680"/>
                <a:gd name="connsiteX1" fmla="*/ 1198 w 4237"/>
                <a:gd name="connsiteY1" fmla="*/ 86 h 4680"/>
                <a:gd name="connsiteX2" fmla="*/ 49 w 4237"/>
                <a:gd name="connsiteY2" fmla="*/ 2400 h 4680"/>
                <a:gd name="connsiteX3" fmla="*/ 2330 w 4237"/>
                <a:gd name="connsiteY3" fmla="*/ 4681 h 4680"/>
                <a:gd name="connsiteX4" fmla="*/ 2776 w 4237"/>
                <a:gd name="connsiteY4" fmla="*/ 4646 h 4680"/>
                <a:gd name="connsiteX5" fmla="*/ 4233 w 4237"/>
                <a:gd name="connsiteY5" fmla="*/ 2177 h 4680"/>
                <a:gd name="connsiteX6" fmla="*/ 2090 w 4237"/>
                <a:gd name="connsiteY6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7" h="4680">
                  <a:moveTo>
                    <a:pt x="2090" y="0"/>
                  </a:moveTo>
                  <a:cubicBezTo>
                    <a:pt x="1815" y="0"/>
                    <a:pt x="1507" y="34"/>
                    <a:pt x="1198" y="86"/>
                  </a:cubicBezTo>
                  <a:cubicBezTo>
                    <a:pt x="204" y="257"/>
                    <a:pt x="-139" y="926"/>
                    <a:pt x="49" y="2400"/>
                  </a:cubicBezTo>
                  <a:cubicBezTo>
                    <a:pt x="581" y="3086"/>
                    <a:pt x="753" y="4681"/>
                    <a:pt x="2330" y="4681"/>
                  </a:cubicBezTo>
                  <a:cubicBezTo>
                    <a:pt x="2467" y="4681"/>
                    <a:pt x="2621" y="4663"/>
                    <a:pt x="2776" y="4646"/>
                  </a:cubicBezTo>
                  <a:cubicBezTo>
                    <a:pt x="4147" y="4424"/>
                    <a:pt x="4267" y="3121"/>
                    <a:pt x="4233" y="2177"/>
                  </a:cubicBezTo>
                  <a:cubicBezTo>
                    <a:pt x="4199" y="549"/>
                    <a:pt x="3290" y="0"/>
                    <a:pt x="2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5" name="任意多边形: 形状 414">
              <a:extLst>
                <a:ext uri="{FF2B5EF4-FFF2-40B4-BE49-F238E27FC236}">
                  <a16:creationId xmlns:a16="http://schemas.microsoft.com/office/drawing/2014/main" id="{3A608EA9-F384-A6BD-7B8C-75705E7B8BF7}"/>
                </a:ext>
              </a:extLst>
            </p:cNvPr>
            <p:cNvSpPr/>
            <p:nvPr/>
          </p:nvSpPr>
          <p:spPr>
            <a:xfrm>
              <a:off x="4531305" y="3644838"/>
              <a:ext cx="15570" cy="12756"/>
            </a:xfrm>
            <a:custGeom>
              <a:avLst/>
              <a:gdLst>
                <a:gd name="connsiteX0" fmla="*/ 8753 w 15570"/>
                <a:gd name="connsiteY0" fmla="*/ 0 h 12756"/>
                <a:gd name="connsiteX1" fmla="*/ 2067 w 15570"/>
                <a:gd name="connsiteY1" fmla="*/ 1886 h 12756"/>
                <a:gd name="connsiteX2" fmla="*/ 352 w 15570"/>
                <a:gd name="connsiteY2" fmla="*/ 6138 h 12756"/>
                <a:gd name="connsiteX3" fmla="*/ 6953 w 15570"/>
                <a:gd name="connsiteY3" fmla="*/ 12516 h 12756"/>
                <a:gd name="connsiteX4" fmla="*/ 8462 w 15570"/>
                <a:gd name="connsiteY4" fmla="*/ 12756 h 12756"/>
                <a:gd name="connsiteX5" fmla="*/ 14051 w 15570"/>
                <a:gd name="connsiteY5" fmla="*/ 9722 h 12756"/>
                <a:gd name="connsiteX6" fmla="*/ 14977 w 15570"/>
                <a:gd name="connsiteY6" fmla="*/ 3875 h 12756"/>
                <a:gd name="connsiteX7" fmla="*/ 9148 w 15570"/>
                <a:gd name="connsiteY7" fmla="*/ 34 h 12756"/>
                <a:gd name="connsiteX8" fmla="*/ 8753 w 15570"/>
                <a:gd name="connsiteY8" fmla="*/ 0 h 12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70" h="12756">
                  <a:moveTo>
                    <a:pt x="8753" y="0"/>
                  </a:moveTo>
                  <a:cubicBezTo>
                    <a:pt x="6370" y="0"/>
                    <a:pt x="4141" y="686"/>
                    <a:pt x="2067" y="1886"/>
                  </a:cubicBezTo>
                  <a:cubicBezTo>
                    <a:pt x="489" y="2795"/>
                    <a:pt x="-591" y="4355"/>
                    <a:pt x="352" y="6138"/>
                  </a:cubicBezTo>
                  <a:cubicBezTo>
                    <a:pt x="1844" y="8967"/>
                    <a:pt x="3764" y="11556"/>
                    <a:pt x="6953" y="12516"/>
                  </a:cubicBezTo>
                  <a:cubicBezTo>
                    <a:pt x="7484" y="12670"/>
                    <a:pt x="7982" y="12756"/>
                    <a:pt x="8462" y="12756"/>
                  </a:cubicBezTo>
                  <a:cubicBezTo>
                    <a:pt x="10691" y="12756"/>
                    <a:pt x="12388" y="11196"/>
                    <a:pt x="14051" y="9722"/>
                  </a:cubicBezTo>
                  <a:cubicBezTo>
                    <a:pt x="15903" y="8093"/>
                    <a:pt x="15868" y="6104"/>
                    <a:pt x="14977" y="3875"/>
                  </a:cubicBezTo>
                  <a:cubicBezTo>
                    <a:pt x="13863" y="1080"/>
                    <a:pt x="11805" y="103"/>
                    <a:pt x="9148" y="34"/>
                  </a:cubicBezTo>
                  <a:cubicBezTo>
                    <a:pt x="9028" y="0"/>
                    <a:pt x="8890" y="0"/>
                    <a:pt x="875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6" name="任意多边形: 形状 415">
              <a:extLst>
                <a:ext uri="{FF2B5EF4-FFF2-40B4-BE49-F238E27FC236}">
                  <a16:creationId xmlns:a16="http://schemas.microsoft.com/office/drawing/2014/main" id="{ED6CAD09-84B7-FAFD-95AA-7F3FB3B69813}"/>
                </a:ext>
              </a:extLst>
            </p:cNvPr>
            <p:cNvSpPr/>
            <p:nvPr/>
          </p:nvSpPr>
          <p:spPr>
            <a:xfrm>
              <a:off x="4537314" y="3969599"/>
              <a:ext cx="5517" cy="4766"/>
            </a:xfrm>
            <a:custGeom>
              <a:avLst/>
              <a:gdLst>
                <a:gd name="connsiteX0" fmla="*/ 3207 w 5517"/>
                <a:gd name="connsiteY0" fmla="*/ 0 h 4766"/>
                <a:gd name="connsiteX1" fmla="*/ 3104 w 5517"/>
                <a:gd name="connsiteY1" fmla="*/ 0 h 4766"/>
                <a:gd name="connsiteX2" fmla="*/ 1 w 5517"/>
                <a:gd name="connsiteY2" fmla="*/ 2280 h 4766"/>
                <a:gd name="connsiteX3" fmla="*/ 1904 w 5517"/>
                <a:gd name="connsiteY3" fmla="*/ 4766 h 4766"/>
                <a:gd name="connsiteX4" fmla="*/ 2007 w 5517"/>
                <a:gd name="connsiteY4" fmla="*/ 4766 h 4766"/>
                <a:gd name="connsiteX5" fmla="*/ 5487 w 5517"/>
                <a:gd name="connsiteY5" fmla="*/ 1749 h 4766"/>
                <a:gd name="connsiteX6" fmla="*/ 3207 w 5517"/>
                <a:gd name="connsiteY6" fmla="*/ 0 h 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7" h="4766">
                  <a:moveTo>
                    <a:pt x="3207" y="0"/>
                  </a:moveTo>
                  <a:cubicBezTo>
                    <a:pt x="3173" y="0"/>
                    <a:pt x="3138" y="0"/>
                    <a:pt x="3104" y="0"/>
                  </a:cubicBezTo>
                  <a:cubicBezTo>
                    <a:pt x="1509" y="69"/>
                    <a:pt x="292" y="668"/>
                    <a:pt x="1" y="2280"/>
                  </a:cubicBezTo>
                  <a:cubicBezTo>
                    <a:pt x="-34" y="3429"/>
                    <a:pt x="1013" y="4663"/>
                    <a:pt x="1904" y="4766"/>
                  </a:cubicBezTo>
                  <a:cubicBezTo>
                    <a:pt x="1938" y="4766"/>
                    <a:pt x="1972" y="4766"/>
                    <a:pt x="2007" y="4766"/>
                  </a:cubicBezTo>
                  <a:cubicBezTo>
                    <a:pt x="3207" y="4766"/>
                    <a:pt x="5830" y="2640"/>
                    <a:pt x="5487" y="1749"/>
                  </a:cubicBezTo>
                  <a:cubicBezTo>
                    <a:pt x="5127" y="857"/>
                    <a:pt x="4356" y="0"/>
                    <a:pt x="32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7" name="任意多边形: 形状 416">
              <a:extLst>
                <a:ext uri="{FF2B5EF4-FFF2-40B4-BE49-F238E27FC236}">
                  <a16:creationId xmlns:a16="http://schemas.microsoft.com/office/drawing/2014/main" id="{E5A8A8FC-D0E5-8C22-A7C6-4FCFD3ABCF7E}"/>
                </a:ext>
              </a:extLst>
            </p:cNvPr>
            <p:cNvSpPr/>
            <p:nvPr/>
          </p:nvSpPr>
          <p:spPr>
            <a:xfrm>
              <a:off x="4895166" y="2953346"/>
              <a:ext cx="20627" cy="18036"/>
            </a:xfrm>
            <a:custGeom>
              <a:avLst/>
              <a:gdLst>
                <a:gd name="connsiteX0" fmla="*/ 11076 w 20627"/>
                <a:gd name="connsiteY0" fmla="*/ 0 h 18036"/>
                <a:gd name="connsiteX1" fmla="*/ 6001 w 20627"/>
                <a:gd name="connsiteY1" fmla="*/ 1440 h 18036"/>
                <a:gd name="connsiteX2" fmla="*/ 0 w 20627"/>
                <a:gd name="connsiteY2" fmla="*/ 10338 h 18036"/>
                <a:gd name="connsiteX3" fmla="*/ 8178 w 20627"/>
                <a:gd name="connsiteY3" fmla="*/ 18037 h 18036"/>
                <a:gd name="connsiteX4" fmla="*/ 10561 w 20627"/>
                <a:gd name="connsiteY4" fmla="*/ 17677 h 18036"/>
                <a:gd name="connsiteX5" fmla="*/ 16528 w 20627"/>
                <a:gd name="connsiteY5" fmla="*/ 14642 h 18036"/>
                <a:gd name="connsiteX6" fmla="*/ 20471 w 20627"/>
                <a:gd name="connsiteY6" fmla="*/ 6704 h 18036"/>
                <a:gd name="connsiteX7" fmla="*/ 14230 w 20627"/>
                <a:gd name="connsiteY7" fmla="*/ 514 h 18036"/>
                <a:gd name="connsiteX8" fmla="*/ 11076 w 20627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7" h="18036">
                  <a:moveTo>
                    <a:pt x="11076" y="0"/>
                  </a:moveTo>
                  <a:cubicBezTo>
                    <a:pt x="9258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1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67" y="172"/>
                    <a:pt x="12104" y="0"/>
                    <a:pt x="110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8" name="任意多边形: 形状 417">
              <a:extLst>
                <a:ext uri="{FF2B5EF4-FFF2-40B4-BE49-F238E27FC236}">
                  <a16:creationId xmlns:a16="http://schemas.microsoft.com/office/drawing/2014/main" id="{ED39E7A5-956E-899D-DDFD-692A04098CC4}"/>
                </a:ext>
              </a:extLst>
            </p:cNvPr>
            <p:cNvSpPr/>
            <p:nvPr/>
          </p:nvSpPr>
          <p:spPr>
            <a:xfrm>
              <a:off x="4543537" y="3805075"/>
              <a:ext cx="6842" cy="7337"/>
            </a:xfrm>
            <a:custGeom>
              <a:avLst/>
              <a:gdLst>
                <a:gd name="connsiteX0" fmla="*/ 3808 w 6842"/>
                <a:gd name="connsiteY0" fmla="*/ 0 h 7337"/>
                <a:gd name="connsiteX1" fmla="*/ 2 w 6842"/>
                <a:gd name="connsiteY1" fmla="*/ 3755 h 7337"/>
                <a:gd name="connsiteX2" fmla="*/ 3036 w 6842"/>
                <a:gd name="connsiteY2" fmla="*/ 7269 h 7337"/>
                <a:gd name="connsiteX3" fmla="*/ 3533 w 6842"/>
                <a:gd name="connsiteY3" fmla="*/ 7338 h 7337"/>
                <a:gd name="connsiteX4" fmla="*/ 6842 w 6842"/>
                <a:gd name="connsiteY4" fmla="*/ 3840 h 7337"/>
                <a:gd name="connsiteX5" fmla="*/ 4271 w 6842"/>
                <a:gd name="connsiteY5" fmla="*/ 68 h 7337"/>
                <a:gd name="connsiteX6" fmla="*/ 3808 w 6842"/>
                <a:gd name="connsiteY6" fmla="*/ 0 h 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2" h="7337">
                  <a:moveTo>
                    <a:pt x="3808" y="0"/>
                  </a:moveTo>
                  <a:cubicBezTo>
                    <a:pt x="2179" y="0"/>
                    <a:pt x="-67" y="2126"/>
                    <a:pt x="2" y="3755"/>
                  </a:cubicBezTo>
                  <a:cubicBezTo>
                    <a:pt x="87" y="5726"/>
                    <a:pt x="1373" y="6824"/>
                    <a:pt x="3036" y="7269"/>
                  </a:cubicBezTo>
                  <a:cubicBezTo>
                    <a:pt x="3208" y="7321"/>
                    <a:pt x="3362" y="7338"/>
                    <a:pt x="3533" y="7338"/>
                  </a:cubicBezTo>
                  <a:cubicBezTo>
                    <a:pt x="5060" y="7338"/>
                    <a:pt x="6723" y="5640"/>
                    <a:pt x="6842" y="3840"/>
                  </a:cubicBezTo>
                  <a:cubicBezTo>
                    <a:pt x="6723" y="2109"/>
                    <a:pt x="6019" y="583"/>
                    <a:pt x="4271" y="68"/>
                  </a:cubicBezTo>
                  <a:cubicBezTo>
                    <a:pt x="4117" y="17"/>
                    <a:pt x="3962" y="0"/>
                    <a:pt x="38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9" name="任意多边形: 形状 418">
              <a:extLst>
                <a:ext uri="{FF2B5EF4-FFF2-40B4-BE49-F238E27FC236}">
                  <a16:creationId xmlns:a16="http://schemas.microsoft.com/office/drawing/2014/main" id="{189B2629-4F5A-F548-0DF6-8CA2E22855A0}"/>
                </a:ext>
              </a:extLst>
            </p:cNvPr>
            <p:cNvSpPr/>
            <p:nvPr/>
          </p:nvSpPr>
          <p:spPr>
            <a:xfrm>
              <a:off x="4530987" y="3748514"/>
              <a:ext cx="19102" cy="21293"/>
            </a:xfrm>
            <a:custGeom>
              <a:avLst/>
              <a:gdLst>
                <a:gd name="connsiteX0" fmla="*/ 10134 w 19102"/>
                <a:gd name="connsiteY0" fmla="*/ 0 h 21293"/>
                <a:gd name="connsiteX1" fmla="*/ 2 w 19102"/>
                <a:gd name="connsiteY1" fmla="*/ 10253 h 21293"/>
                <a:gd name="connsiteX2" fmla="*/ 10220 w 19102"/>
                <a:gd name="connsiteY2" fmla="*/ 21294 h 21293"/>
                <a:gd name="connsiteX3" fmla="*/ 19101 w 19102"/>
                <a:gd name="connsiteY3" fmla="*/ 12035 h 21293"/>
                <a:gd name="connsiteX4" fmla="*/ 10186 w 19102"/>
                <a:gd name="connsiteY4" fmla="*/ 0 h 21293"/>
                <a:gd name="connsiteX5" fmla="*/ 10134 w 19102"/>
                <a:gd name="connsiteY5" fmla="*/ 0 h 21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02" h="21293">
                  <a:moveTo>
                    <a:pt x="10134" y="0"/>
                  </a:moveTo>
                  <a:cubicBezTo>
                    <a:pt x="5111" y="0"/>
                    <a:pt x="-101" y="5246"/>
                    <a:pt x="2" y="10253"/>
                  </a:cubicBezTo>
                  <a:cubicBezTo>
                    <a:pt x="104" y="15979"/>
                    <a:pt x="5025" y="21294"/>
                    <a:pt x="10220" y="21294"/>
                  </a:cubicBezTo>
                  <a:cubicBezTo>
                    <a:pt x="15963" y="21294"/>
                    <a:pt x="19032" y="18105"/>
                    <a:pt x="19101" y="12035"/>
                  </a:cubicBezTo>
                  <a:cubicBezTo>
                    <a:pt x="19187" y="5503"/>
                    <a:pt x="15140" y="34"/>
                    <a:pt x="10186" y="0"/>
                  </a:cubicBezTo>
                  <a:cubicBezTo>
                    <a:pt x="10168" y="0"/>
                    <a:pt x="10151" y="0"/>
                    <a:pt x="101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0" name="任意多边形: 形状 419">
              <a:extLst>
                <a:ext uri="{FF2B5EF4-FFF2-40B4-BE49-F238E27FC236}">
                  <a16:creationId xmlns:a16="http://schemas.microsoft.com/office/drawing/2014/main" id="{7A76B798-8D24-57F8-08C7-4BC5BCB10265}"/>
                </a:ext>
              </a:extLst>
            </p:cNvPr>
            <p:cNvSpPr/>
            <p:nvPr/>
          </p:nvSpPr>
          <p:spPr>
            <a:xfrm>
              <a:off x="4555175" y="3659445"/>
              <a:ext cx="4445" cy="4200"/>
            </a:xfrm>
            <a:custGeom>
              <a:avLst/>
              <a:gdLst>
                <a:gd name="connsiteX0" fmla="*/ 2662 w 4445"/>
                <a:gd name="connsiteY0" fmla="*/ 0 h 4200"/>
                <a:gd name="connsiteX1" fmla="*/ 2542 w 4445"/>
                <a:gd name="connsiteY1" fmla="*/ 0 h 4200"/>
                <a:gd name="connsiteX2" fmla="*/ 5 w 4445"/>
                <a:gd name="connsiteY2" fmla="*/ 2761 h 4200"/>
                <a:gd name="connsiteX3" fmla="*/ 1102 w 4445"/>
                <a:gd name="connsiteY3" fmla="*/ 4201 h 4200"/>
                <a:gd name="connsiteX4" fmla="*/ 1445 w 4445"/>
                <a:gd name="connsiteY4" fmla="*/ 4167 h 4200"/>
                <a:gd name="connsiteX5" fmla="*/ 4446 w 4445"/>
                <a:gd name="connsiteY5" fmla="*/ 1920 h 4200"/>
                <a:gd name="connsiteX6" fmla="*/ 2662 w 4445"/>
                <a:gd name="connsiteY6" fmla="*/ 0 h 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5" h="4200">
                  <a:moveTo>
                    <a:pt x="2662" y="0"/>
                  </a:moveTo>
                  <a:cubicBezTo>
                    <a:pt x="2628" y="0"/>
                    <a:pt x="2594" y="0"/>
                    <a:pt x="2542" y="0"/>
                  </a:cubicBezTo>
                  <a:cubicBezTo>
                    <a:pt x="982" y="86"/>
                    <a:pt x="-81" y="960"/>
                    <a:pt x="5" y="2761"/>
                  </a:cubicBezTo>
                  <a:cubicBezTo>
                    <a:pt x="39" y="3515"/>
                    <a:pt x="297" y="4201"/>
                    <a:pt x="1102" y="4201"/>
                  </a:cubicBezTo>
                  <a:cubicBezTo>
                    <a:pt x="1205" y="4201"/>
                    <a:pt x="1325" y="4184"/>
                    <a:pt x="1445" y="4167"/>
                  </a:cubicBezTo>
                  <a:cubicBezTo>
                    <a:pt x="2714" y="3806"/>
                    <a:pt x="4463" y="4029"/>
                    <a:pt x="4446" y="1920"/>
                  </a:cubicBezTo>
                  <a:cubicBezTo>
                    <a:pt x="4463" y="772"/>
                    <a:pt x="3726" y="0"/>
                    <a:pt x="26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1" name="任意多边形: 形状 420">
              <a:extLst>
                <a:ext uri="{FF2B5EF4-FFF2-40B4-BE49-F238E27FC236}">
                  <a16:creationId xmlns:a16="http://schemas.microsoft.com/office/drawing/2014/main" id="{66A5B57B-5D9F-A77F-723E-68A590B0E6E6}"/>
                </a:ext>
              </a:extLst>
            </p:cNvPr>
            <p:cNvSpPr/>
            <p:nvPr/>
          </p:nvSpPr>
          <p:spPr>
            <a:xfrm>
              <a:off x="4563687" y="3629185"/>
              <a:ext cx="10889" cy="12173"/>
            </a:xfrm>
            <a:custGeom>
              <a:avLst/>
              <a:gdLst>
                <a:gd name="connsiteX0" fmla="*/ 4540 w 10889"/>
                <a:gd name="connsiteY0" fmla="*/ 0 h 12173"/>
                <a:gd name="connsiteX1" fmla="*/ 820 w 10889"/>
                <a:gd name="connsiteY1" fmla="*/ 5521 h 12173"/>
                <a:gd name="connsiteX2" fmla="*/ 1626 w 10889"/>
                <a:gd name="connsiteY2" fmla="*/ 7269 h 12173"/>
                <a:gd name="connsiteX3" fmla="*/ 6478 w 10889"/>
                <a:gd name="connsiteY3" fmla="*/ 12173 h 12173"/>
                <a:gd name="connsiteX4" fmla="*/ 6752 w 10889"/>
                <a:gd name="connsiteY4" fmla="*/ 12156 h 12173"/>
                <a:gd name="connsiteX5" fmla="*/ 10575 w 10889"/>
                <a:gd name="connsiteY5" fmla="*/ 5469 h 12173"/>
                <a:gd name="connsiteX6" fmla="*/ 8278 w 10889"/>
                <a:gd name="connsiteY6" fmla="*/ 1046 h 12173"/>
                <a:gd name="connsiteX7" fmla="*/ 4729 w 10889"/>
                <a:gd name="connsiteY7" fmla="*/ 0 h 12173"/>
                <a:gd name="connsiteX8" fmla="*/ 4540 w 10889"/>
                <a:gd name="connsiteY8" fmla="*/ 0 h 1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9" h="12173">
                  <a:moveTo>
                    <a:pt x="4540" y="0"/>
                  </a:moveTo>
                  <a:cubicBezTo>
                    <a:pt x="151" y="0"/>
                    <a:pt x="-980" y="2006"/>
                    <a:pt x="820" y="5521"/>
                  </a:cubicBezTo>
                  <a:cubicBezTo>
                    <a:pt x="1111" y="6087"/>
                    <a:pt x="1300" y="6721"/>
                    <a:pt x="1626" y="7269"/>
                  </a:cubicBezTo>
                  <a:cubicBezTo>
                    <a:pt x="2877" y="9344"/>
                    <a:pt x="4043" y="12173"/>
                    <a:pt x="6478" y="12173"/>
                  </a:cubicBezTo>
                  <a:cubicBezTo>
                    <a:pt x="6563" y="12173"/>
                    <a:pt x="6649" y="12173"/>
                    <a:pt x="6752" y="12156"/>
                  </a:cubicBezTo>
                  <a:cubicBezTo>
                    <a:pt x="10216" y="11864"/>
                    <a:pt x="9598" y="7904"/>
                    <a:pt x="10575" y="5469"/>
                  </a:cubicBezTo>
                  <a:cubicBezTo>
                    <a:pt x="11467" y="3223"/>
                    <a:pt x="10387" y="1732"/>
                    <a:pt x="8278" y="1046"/>
                  </a:cubicBezTo>
                  <a:cubicBezTo>
                    <a:pt x="6906" y="600"/>
                    <a:pt x="5518" y="240"/>
                    <a:pt x="4729" y="0"/>
                  </a:cubicBezTo>
                  <a:cubicBezTo>
                    <a:pt x="4661" y="0"/>
                    <a:pt x="4592" y="0"/>
                    <a:pt x="4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2" name="任意多边形: 形状 421">
              <a:extLst>
                <a:ext uri="{FF2B5EF4-FFF2-40B4-BE49-F238E27FC236}">
                  <a16:creationId xmlns:a16="http://schemas.microsoft.com/office/drawing/2014/main" id="{1A394C05-BC23-F516-CED1-700EF2BB5B58}"/>
                </a:ext>
              </a:extLst>
            </p:cNvPr>
            <p:cNvSpPr/>
            <p:nvPr/>
          </p:nvSpPr>
          <p:spPr>
            <a:xfrm>
              <a:off x="4580710" y="3605216"/>
              <a:ext cx="11464" cy="11967"/>
            </a:xfrm>
            <a:custGeom>
              <a:avLst/>
              <a:gdLst>
                <a:gd name="connsiteX0" fmla="*/ 6874 w 11464"/>
                <a:gd name="connsiteY0" fmla="*/ 0 h 11967"/>
                <a:gd name="connsiteX1" fmla="*/ 2519 w 11464"/>
                <a:gd name="connsiteY1" fmla="*/ 823 h 11967"/>
                <a:gd name="connsiteX2" fmla="*/ 187 w 11464"/>
                <a:gd name="connsiteY2" fmla="*/ 4560 h 11967"/>
                <a:gd name="connsiteX3" fmla="*/ 3188 w 11464"/>
                <a:gd name="connsiteY3" fmla="*/ 11847 h 11967"/>
                <a:gd name="connsiteX4" fmla="*/ 4096 w 11464"/>
                <a:gd name="connsiteY4" fmla="*/ 11967 h 11967"/>
                <a:gd name="connsiteX5" fmla="*/ 9343 w 11464"/>
                <a:gd name="connsiteY5" fmla="*/ 7287 h 11967"/>
                <a:gd name="connsiteX6" fmla="*/ 9669 w 11464"/>
                <a:gd name="connsiteY6" fmla="*/ 6738 h 11967"/>
                <a:gd name="connsiteX7" fmla="*/ 11280 w 11464"/>
                <a:gd name="connsiteY7" fmla="*/ 2863 h 11967"/>
                <a:gd name="connsiteX8" fmla="*/ 6874 w 11464"/>
                <a:gd name="connsiteY8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64" h="11967">
                  <a:moveTo>
                    <a:pt x="6874" y="0"/>
                  </a:moveTo>
                  <a:cubicBezTo>
                    <a:pt x="5348" y="291"/>
                    <a:pt x="3942" y="583"/>
                    <a:pt x="2519" y="823"/>
                  </a:cubicBezTo>
                  <a:cubicBezTo>
                    <a:pt x="445" y="1200"/>
                    <a:pt x="-412" y="2623"/>
                    <a:pt x="187" y="4560"/>
                  </a:cubicBezTo>
                  <a:cubicBezTo>
                    <a:pt x="993" y="7115"/>
                    <a:pt x="33" y="11007"/>
                    <a:pt x="3188" y="11847"/>
                  </a:cubicBezTo>
                  <a:cubicBezTo>
                    <a:pt x="3513" y="11933"/>
                    <a:pt x="3822" y="11967"/>
                    <a:pt x="4096" y="11967"/>
                  </a:cubicBezTo>
                  <a:cubicBezTo>
                    <a:pt x="6497" y="11967"/>
                    <a:pt x="7868" y="9224"/>
                    <a:pt x="9343" y="7287"/>
                  </a:cubicBezTo>
                  <a:cubicBezTo>
                    <a:pt x="9463" y="7115"/>
                    <a:pt x="9566" y="6927"/>
                    <a:pt x="9669" y="6738"/>
                  </a:cubicBezTo>
                  <a:cubicBezTo>
                    <a:pt x="10355" y="5521"/>
                    <a:pt x="12018" y="4835"/>
                    <a:pt x="11280" y="2863"/>
                  </a:cubicBezTo>
                  <a:cubicBezTo>
                    <a:pt x="10440" y="634"/>
                    <a:pt x="8486" y="600"/>
                    <a:pt x="68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3" name="任意多边形: 形状 422">
              <a:extLst>
                <a:ext uri="{FF2B5EF4-FFF2-40B4-BE49-F238E27FC236}">
                  <a16:creationId xmlns:a16="http://schemas.microsoft.com/office/drawing/2014/main" id="{CF0DB2F8-2F27-0F80-194A-DBCB7CAE48FF}"/>
                </a:ext>
              </a:extLst>
            </p:cNvPr>
            <p:cNvSpPr/>
            <p:nvPr/>
          </p:nvSpPr>
          <p:spPr>
            <a:xfrm>
              <a:off x="4558555" y="3670350"/>
              <a:ext cx="16890" cy="16201"/>
            </a:xfrm>
            <a:custGeom>
              <a:avLst/>
              <a:gdLst>
                <a:gd name="connsiteX0" fmla="*/ 8249 w 16890"/>
                <a:gd name="connsiteY0" fmla="*/ 0 h 16201"/>
                <a:gd name="connsiteX1" fmla="*/ 2 w 16890"/>
                <a:gd name="connsiteY1" fmla="*/ 9344 h 16201"/>
                <a:gd name="connsiteX2" fmla="*/ 7683 w 16890"/>
                <a:gd name="connsiteY2" fmla="*/ 16202 h 16201"/>
                <a:gd name="connsiteX3" fmla="*/ 7838 w 16890"/>
                <a:gd name="connsiteY3" fmla="*/ 16202 h 16201"/>
                <a:gd name="connsiteX4" fmla="*/ 16890 w 16890"/>
                <a:gd name="connsiteY4" fmla="*/ 8658 h 16201"/>
                <a:gd name="connsiteX5" fmla="*/ 8918 w 16890"/>
                <a:gd name="connsiteY5" fmla="*/ 34 h 16201"/>
                <a:gd name="connsiteX6" fmla="*/ 8249 w 16890"/>
                <a:gd name="connsiteY6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90" h="16201">
                  <a:moveTo>
                    <a:pt x="8249" y="0"/>
                  </a:moveTo>
                  <a:cubicBezTo>
                    <a:pt x="3243" y="0"/>
                    <a:pt x="-100" y="5161"/>
                    <a:pt x="2" y="9344"/>
                  </a:cubicBezTo>
                  <a:cubicBezTo>
                    <a:pt x="105" y="13339"/>
                    <a:pt x="3174" y="16202"/>
                    <a:pt x="7683" y="16202"/>
                  </a:cubicBezTo>
                  <a:cubicBezTo>
                    <a:pt x="7735" y="16202"/>
                    <a:pt x="7786" y="16202"/>
                    <a:pt x="7838" y="16202"/>
                  </a:cubicBezTo>
                  <a:cubicBezTo>
                    <a:pt x="12895" y="16133"/>
                    <a:pt x="16839" y="12842"/>
                    <a:pt x="16890" y="8658"/>
                  </a:cubicBezTo>
                  <a:cubicBezTo>
                    <a:pt x="16942" y="3772"/>
                    <a:pt x="13530" y="446"/>
                    <a:pt x="8918" y="34"/>
                  </a:cubicBezTo>
                  <a:cubicBezTo>
                    <a:pt x="8678" y="0"/>
                    <a:pt x="8455" y="0"/>
                    <a:pt x="8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4" name="任意多边形: 形状 423">
              <a:extLst>
                <a:ext uri="{FF2B5EF4-FFF2-40B4-BE49-F238E27FC236}">
                  <a16:creationId xmlns:a16="http://schemas.microsoft.com/office/drawing/2014/main" id="{712F620D-277B-68CD-A32D-04F155E3C7E8}"/>
                </a:ext>
              </a:extLst>
            </p:cNvPr>
            <p:cNvSpPr/>
            <p:nvPr/>
          </p:nvSpPr>
          <p:spPr>
            <a:xfrm>
              <a:off x="4538490" y="3664297"/>
              <a:ext cx="15567" cy="13973"/>
            </a:xfrm>
            <a:custGeom>
              <a:avLst/>
              <a:gdLst>
                <a:gd name="connsiteX0" fmla="*/ 11118 w 15567"/>
                <a:gd name="connsiteY0" fmla="*/ 0 h 13973"/>
                <a:gd name="connsiteX1" fmla="*/ 7998 w 15567"/>
                <a:gd name="connsiteY1" fmla="*/ 2932 h 13973"/>
                <a:gd name="connsiteX2" fmla="*/ 4397 w 15567"/>
                <a:gd name="connsiteY2" fmla="*/ 6190 h 13973"/>
                <a:gd name="connsiteX3" fmla="*/ 3385 w 15567"/>
                <a:gd name="connsiteY3" fmla="*/ 6104 h 13973"/>
                <a:gd name="connsiteX4" fmla="*/ 2939 w 15567"/>
                <a:gd name="connsiteY4" fmla="*/ 6069 h 13973"/>
                <a:gd name="connsiteX5" fmla="*/ 8 w 15567"/>
                <a:gd name="connsiteY5" fmla="*/ 10047 h 13973"/>
                <a:gd name="connsiteX6" fmla="*/ 4277 w 15567"/>
                <a:gd name="connsiteY6" fmla="*/ 13973 h 13973"/>
                <a:gd name="connsiteX7" fmla="*/ 4328 w 15567"/>
                <a:gd name="connsiteY7" fmla="*/ 13973 h 13973"/>
                <a:gd name="connsiteX8" fmla="*/ 5134 w 15567"/>
                <a:gd name="connsiteY8" fmla="*/ 13870 h 13973"/>
                <a:gd name="connsiteX9" fmla="*/ 5460 w 15567"/>
                <a:gd name="connsiteY9" fmla="*/ 13870 h 13973"/>
                <a:gd name="connsiteX10" fmla="*/ 5769 w 15567"/>
                <a:gd name="connsiteY10" fmla="*/ 13870 h 13973"/>
                <a:gd name="connsiteX11" fmla="*/ 7140 w 15567"/>
                <a:gd name="connsiteY11" fmla="*/ 13099 h 13973"/>
                <a:gd name="connsiteX12" fmla="*/ 13347 w 15567"/>
                <a:gd name="connsiteY12" fmla="*/ 7424 h 13973"/>
                <a:gd name="connsiteX13" fmla="*/ 14324 w 15567"/>
                <a:gd name="connsiteY13" fmla="*/ 2074 h 13973"/>
                <a:gd name="connsiteX14" fmla="*/ 11118 w 15567"/>
                <a:gd name="connsiteY14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567" h="13973">
                  <a:moveTo>
                    <a:pt x="11118" y="0"/>
                  </a:moveTo>
                  <a:cubicBezTo>
                    <a:pt x="9952" y="0"/>
                    <a:pt x="8889" y="943"/>
                    <a:pt x="7998" y="2932"/>
                  </a:cubicBezTo>
                  <a:cubicBezTo>
                    <a:pt x="7089" y="4921"/>
                    <a:pt x="6420" y="6190"/>
                    <a:pt x="4397" y="6190"/>
                  </a:cubicBezTo>
                  <a:cubicBezTo>
                    <a:pt x="4088" y="6190"/>
                    <a:pt x="3762" y="6155"/>
                    <a:pt x="3385" y="6104"/>
                  </a:cubicBezTo>
                  <a:cubicBezTo>
                    <a:pt x="3231" y="6087"/>
                    <a:pt x="3077" y="6069"/>
                    <a:pt x="2939" y="6069"/>
                  </a:cubicBezTo>
                  <a:cubicBezTo>
                    <a:pt x="1054" y="6069"/>
                    <a:pt x="145" y="8161"/>
                    <a:pt x="8" y="10047"/>
                  </a:cubicBezTo>
                  <a:cubicBezTo>
                    <a:pt x="-146" y="12173"/>
                    <a:pt x="2031" y="13973"/>
                    <a:pt x="4277" y="13973"/>
                  </a:cubicBezTo>
                  <a:cubicBezTo>
                    <a:pt x="4294" y="13973"/>
                    <a:pt x="4311" y="13973"/>
                    <a:pt x="4328" y="13973"/>
                  </a:cubicBezTo>
                  <a:cubicBezTo>
                    <a:pt x="4569" y="13888"/>
                    <a:pt x="4843" y="13870"/>
                    <a:pt x="5134" y="13870"/>
                  </a:cubicBezTo>
                  <a:cubicBezTo>
                    <a:pt x="5237" y="13870"/>
                    <a:pt x="5357" y="13870"/>
                    <a:pt x="5460" y="13870"/>
                  </a:cubicBezTo>
                  <a:cubicBezTo>
                    <a:pt x="5563" y="13870"/>
                    <a:pt x="5666" y="13870"/>
                    <a:pt x="5769" y="13870"/>
                  </a:cubicBezTo>
                  <a:cubicBezTo>
                    <a:pt x="6403" y="13870"/>
                    <a:pt x="6986" y="13785"/>
                    <a:pt x="7140" y="13099"/>
                  </a:cubicBezTo>
                  <a:cubicBezTo>
                    <a:pt x="7963" y="9516"/>
                    <a:pt x="11032" y="9053"/>
                    <a:pt x="13347" y="7424"/>
                  </a:cubicBezTo>
                  <a:cubicBezTo>
                    <a:pt x="16090" y="5503"/>
                    <a:pt x="16141" y="4252"/>
                    <a:pt x="14324" y="2074"/>
                  </a:cubicBezTo>
                  <a:cubicBezTo>
                    <a:pt x="13209" y="703"/>
                    <a:pt x="12112" y="0"/>
                    <a:pt x="11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5" name="任意多边形: 形状 424">
              <a:extLst>
                <a:ext uri="{FF2B5EF4-FFF2-40B4-BE49-F238E27FC236}">
                  <a16:creationId xmlns:a16="http://schemas.microsoft.com/office/drawing/2014/main" id="{421CE600-5170-CA57-0C54-137EB77ADA9E}"/>
                </a:ext>
              </a:extLst>
            </p:cNvPr>
            <p:cNvSpPr/>
            <p:nvPr/>
          </p:nvSpPr>
          <p:spPr>
            <a:xfrm>
              <a:off x="4530645" y="3682471"/>
              <a:ext cx="26853" cy="22836"/>
            </a:xfrm>
            <a:custGeom>
              <a:avLst/>
              <a:gdLst>
                <a:gd name="connsiteX0" fmla="*/ 8231 w 26853"/>
                <a:gd name="connsiteY0" fmla="*/ 0 h 22836"/>
                <a:gd name="connsiteX1" fmla="*/ 6825 w 26853"/>
                <a:gd name="connsiteY1" fmla="*/ 188 h 22836"/>
                <a:gd name="connsiteX2" fmla="*/ 1321 w 26853"/>
                <a:gd name="connsiteY2" fmla="*/ 4149 h 22836"/>
                <a:gd name="connsiteX3" fmla="*/ 635 w 26853"/>
                <a:gd name="connsiteY3" fmla="*/ 7166 h 22836"/>
                <a:gd name="connsiteX4" fmla="*/ 1 w 26853"/>
                <a:gd name="connsiteY4" fmla="*/ 9310 h 22836"/>
                <a:gd name="connsiteX5" fmla="*/ 5624 w 26853"/>
                <a:gd name="connsiteY5" fmla="*/ 16339 h 22836"/>
                <a:gd name="connsiteX6" fmla="*/ 5933 w 26853"/>
                <a:gd name="connsiteY6" fmla="*/ 16322 h 22836"/>
                <a:gd name="connsiteX7" fmla="*/ 7219 w 26853"/>
                <a:gd name="connsiteY7" fmla="*/ 16219 h 22836"/>
                <a:gd name="connsiteX8" fmla="*/ 13974 w 26853"/>
                <a:gd name="connsiteY8" fmla="*/ 20437 h 22836"/>
                <a:gd name="connsiteX9" fmla="*/ 18483 w 26853"/>
                <a:gd name="connsiteY9" fmla="*/ 22837 h 22836"/>
                <a:gd name="connsiteX10" fmla="*/ 23833 w 26853"/>
                <a:gd name="connsiteY10" fmla="*/ 19631 h 22836"/>
                <a:gd name="connsiteX11" fmla="*/ 26850 w 26853"/>
                <a:gd name="connsiteY11" fmla="*/ 12224 h 22836"/>
                <a:gd name="connsiteX12" fmla="*/ 19786 w 26853"/>
                <a:gd name="connsiteY12" fmla="*/ 3395 h 22836"/>
                <a:gd name="connsiteX13" fmla="*/ 18243 w 26853"/>
                <a:gd name="connsiteY13" fmla="*/ 3497 h 22836"/>
                <a:gd name="connsiteX14" fmla="*/ 14351 w 26853"/>
                <a:gd name="connsiteY14" fmla="*/ 3755 h 22836"/>
                <a:gd name="connsiteX15" fmla="*/ 10871 w 26853"/>
                <a:gd name="connsiteY15" fmla="*/ 3600 h 22836"/>
                <a:gd name="connsiteX16" fmla="*/ 8231 w 26853"/>
                <a:gd name="connsiteY16" fmla="*/ 0 h 2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853" h="22836">
                  <a:moveTo>
                    <a:pt x="8231" y="0"/>
                  </a:moveTo>
                  <a:cubicBezTo>
                    <a:pt x="7802" y="0"/>
                    <a:pt x="7339" y="68"/>
                    <a:pt x="6825" y="188"/>
                  </a:cubicBezTo>
                  <a:cubicBezTo>
                    <a:pt x="4407" y="771"/>
                    <a:pt x="3104" y="2760"/>
                    <a:pt x="1321" y="4149"/>
                  </a:cubicBezTo>
                  <a:cubicBezTo>
                    <a:pt x="275" y="4972"/>
                    <a:pt x="190" y="6189"/>
                    <a:pt x="635" y="7166"/>
                  </a:cubicBezTo>
                  <a:cubicBezTo>
                    <a:pt x="224" y="7886"/>
                    <a:pt x="-16" y="8641"/>
                    <a:pt x="1" y="9310"/>
                  </a:cubicBezTo>
                  <a:cubicBezTo>
                    <a:pt x="104" y="12002"/>
                    <a:pt x="3173" y="16339"/>
                    <a:pt x="5624" y="16339"/>
                  </a:cubicBezTo>
                  <a:cubicBezTo>
                    <a:pt x="5727" y="16339"/>
                    <a:pt x="5830" y="16339"/>
                    <a:pt x="5933" y="16322"/>
                  </a:cubicBezTo>
                  <a:cubicBezTo>
                    <a:pt x="6396" y="16253"/>
                    <a:pt x="6808" y="16219"/>
                    <a:pt x="7219" y="16219"/>
                  </a:cubicBezTo>
                  <a:cubicBezTo>
                    <a:pt x="10271" y="16219"/>
                    <a:pt x="11934" y="18173"/>
                    <a:pt x="13974" y="20437"/>
                  </a:cubicBezTo>
                  <a:cubicBezTo>
                    <a:pt x="15448" y="22065"/>
                    <a:pt x="16957" y="22837"/>
                    <a:pt x="18483" y="22837"/>
                  </a:cubicBezTo>
                  <a:cubicBezTo>
                    <a:pt x="20301" y="22837"/>
                    <a:pt x="22118" y="21723"/>
                    <a:pt x="23833" y="19631"/>
                  </a:cubicBezTo>
                  <a:cubicBezTo>
                    <a:pt x="25718" y="17299"/>
                    <a:pt x="26696" y="14659"/>
                    <a:pt x="26850" y="12224"/>
                  </a:cubicBezTo>
                  <a:cubicBezTo>
                    <a:pt x="26953" y="6618"/>
                    <a:pt x="24416" y="3395"/>
                    <a:pt x="19786" y="3395"/>
                  </a:cubicBezTo>
                  <a:cubicBezTo>
                    <a:pt x="19289" y="3395"/>
                    <a:pt x="18775" y="3429"/>
                    <a:pt x="18243" y="3497"/>
                  </a:cubicBezTo>
                  <a:cubicBezTo>
                    <a:pt x="16923" y="3686"/>
                    <a:pt x="15637" y="3755"/>
                    <a:pt x="14351" y="3755"/>
                  </a:cubicBezTo>
                  <a:cubicBezTo>
                    <a:pt x="13186" y="3755"/>
                    <a:pt x="12037" y="3703"/>
                    <a:pt x="10871" y="3600"/>
                  </a:cubicBezTo>
                  <a:cubicBezTo>
                    <a:pt x="11008" y="1149"/>
                    <a:pt x="10048" y="0"/>
                    <a:pt x="8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6" name="任意多边形: 形状 425">
              <a:extLst>
                <a:ext uri="{FF2B5EF4-FFF2-40B4-BE49-F238E27FC236}">
                  <a16:creationId xmlns:a16="http://schemas.microsoft.com/office/drawing/2014/main" id="{6B0BA653-C66D-C10F-F6B5-76EDB1E74629}"/>
                </a:ext>
              </a:extLst>
            </p:cNvPr>
            <p:cNvSpPr/>
            <p:nvPr/>
          </p:nvSpPr>
          <p:spPr>
            <a:xfrm>
              <a:off x="4601535" y="3880016"/>
              <a:ext cx="14475" cy="18396"/>
            </a:xfrm>
            <a:custGeom>
              <a:avLst/>
              <a:gdLst>
                <a:gd name="connsiteX0" fmla="*/ 14476 w 14475"/>
                <a:gd name="connsiteY0" fmla="*/ 0 h 18396"/>
                <a:gd name="connsiteX1" fmla="*/ 11390 w 14475"/>
                <a:gd name="connsiteY1" fmla="*/ 1303 h 18396"/>
                <a:gd name="connsiteX2" fmla="*/ 7772 w 14475"/>
                <a:gd name="connsiteY2" fmla="*/ 5229 h 18396"/>
                <a:gd name="connsiteX3" fmla="*/ 7600 w 14475"/>
                <a:gd name="connsiteY3" fmla="*/ 5229 h 18396"/>
                <a:gd name="connsiteX4" fmla="*/ 5715 w 14475"/>
                <a:gd name="connsiteY4" fmla="*/ 5624 h 18396"/>
                <a:gd name="connsiteX5" fmla="*/ 3074 w 14475"/>
                <a:gd name="connsiteY5" fmla="*/ 16819 h 18396"/>
                <a:gd name="connsiteX6" fmla="*/ 3966 w 14475"/>
                <a:gd name="connsiteY6" fmla="*/ 17796 h 18396"/>
                <a:gd name="connsiteX7" fmla="*/ 4772 w 14475"/>
                <a:gd name="connsiteY7" fmla="*/ 18397 h 18396"/>
                <a:gd name="connsiteX8" fmla="*/ 14476 w 14475"/>
                <a:gd name="connsiteY8" fmla="*/ 0 h 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5" h="18396">
                  <a:moveTo>
                    <a:pt x="14476" y="0"/>
                  </a:moveTo>
                  <a:cubicBezTo>
                    <a:pt x="13396" y="223"/>
                    <a:pt x="12367" y="686"/>
                    <a:pt x="11390" y="1303"/>
                  </a:cubicBezTo>
                  <a:cubicBezTo>
                    <a:pt x="9418" y="2537"/>
                    <a:pt x="8115" y="3875"/>
                    <a:pt x="7772" y="5229"/>
                  </a:cubicBezTo>
                  <a:cubicBezTo>
                    <a:pt x="7721" y="5229"/>
                    <a:pt x="7652" y="5229"/>
                    <a:pt x="7600" y="5229"/>
                  </a:cubicBezTo>
                  <a:cubicBezTo>
                    <a:pt x="7018" y="5229"/>
                    <a:pt x="6366" y="5349"/>
                    <a:pt x="5715" y="5624"/>
                  </a:cubicBezTo>
                  <a:cubicBezTo>
                    <a:pt x="-1040" y="8435"/>
                    <a:pt x="-1658" y="11076"/>
                    <a:pt x="3074" y="16819"/>
                  </a:cubicBezTo>
                  <a:cubicBezTo>
                    <a:pt x="3349" y="17162"/>
                    <a:pt x="3623" y="17539"/>
                    <a:pt x="3966" y="17796"/>
                  </a:cubicBezTo>
                  <a:cubicBezTo>
                    <a:pt x="4240" y="18002"/>
                    <a:pt x="4515" y="18191"/>
                    <a:pt x="4772" y="18397"/>
                  </a:cubicBezTo>
                  <a:cubicBezTo>
                    <a:pt x="7978" y="12327"/>
                    <a:pt x="11218" y="6189"/>
                    <a:pt x="144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7" name="任意多边形: 形状 426">
              <a:extLst>
                <a:ext uri="{FF2B5EF4-FFF2-40B4-BE49-F238E27FC236}">
                  <a16:creationId xmlns:a16="http://schemas.microsoft.com/office/drawing/2014/main" id="{65454CD7-6DCA-9F18-7255-8F55E2B3A965}"/>
                </a:ext>
              </a:extLst>
            </p:cNvPr>
            <p:cNvSpPr/>
            <p:nvPr/>
          </p:nvSpPr>
          <p:spPr>
            <a:xfrm>
              <a:off x="4606290" y="3879844"/>
              <a:ext cx="12858" cy="20659"/>
            </a:xfrm>
            <a:custGeom>
              <a:avLst/>
              <a:gdLst>
                <a:gd name="connsiteX0" fmla="*/ 11264 w 12858"/>
                <a:gd name="connsiteY0" fmla="*/ 0 h 20659"/>
                <a:gd name="connsiteX1" fmla="*/ 9721 w 12858"/>
                <a:gd name="connsiteY1" fmla="*/ 172 h 20659"/>
                <a:gd name="connsiteX2" fmla="*/ 0 w 12858"/>
                <a:gd name="connsiteY2" fmla="*/ 18568 h 20659"/>
                <a:gd name="connsiteX3" fmla="*/ 2057 w 12858"/>
                <a:gd name="connsiteY3" fmla="*/ 20660 h 20659"/>
                <a:gd name="connsiteX4" fmla="*/ 6258 w 12858"/>
                <a:gd name="connsiteY4" fmla="*/ 12721 h 20659"/>
                <a:gd name="connsiteX5" fmla="*/ 5521 w 12858"/>
                <a:gd name="connsiteY5" fmla="*/ 9721 h 20659"/>
                <a:gd name="connsiteX6" fmla="*/ 5932 w 12858"/>
                <a:gd name="connsiteY6" fmla="*/ 9979 h 20659"/>
                <a:gd name="connsiteX7" fmla="*/ 7201 w 12858"/>
                <a:gd name="connsiteY7" fmla="*/ 10939 h 20659"/>
                <a:gd name="connsiteX8" fmla="*/ 12859 w 12858"/>
                <a:gd name="connsiteY8" fmla="*/ 189 h 20659"/>
                <a:gd name="connsiteX9" fmla="*/ 12482 w 12858"/>
                <a:gd name="connsiteY9" fmla="*/ 103 h 20659"/>
                <a:gd name="connsiteX10" fmla="*/ 11264 w 12858"/>
                <a:gd name="connsiteY10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58" h="20659">
                  <a:moveTo>
                    <a:pt x="11264" y="0"/>
                  </a:moveTo>
                  <a:cubicBezTo>
                    <a:pt x="10733" y="0"/>
                    <a:pt x="10218" y="51"/>
                    <a:pt x="9721" y="172"/>
                  </a:cubicBezTo>
                  <a:cubicBezTo>
                    <a:pt x="6464" y="6361"/>
                    <a:pt x="3240" y="12499"/>
                    <a:pt x="0" y="18568"/>
                  </a:cubicBezTo>
                  <a:cubicBezTo>
                    <a:pt x="823" y="19219"/>
                    <a:pt x="1543" y="19906"/>
                    <a:pt x="2057" y="20660"/>
                  </a:cubicBezTo>
                  <a:cubicBezTo>
                    <a:pt x="3463" y="18019"/>
                    <a:pt x="4869" y="15362"/>
                    <a:pt x="6258" y="12721"/>
                  </a:cubicBezTo>
                  <a:cubicBezTo>
                    <a:pt x="5744" y="11916"/>
                    <a:pt x="5435" y="10973"/>
                    <a:pt x="5521" y="9721"/>
                  </a:cubicBezTo>
                  <a:lnTo>
                    <a:pt x="5932" y="9979"/>
                  </a:lnTo>
                  <a:cubicBezTo>
                    <a:pt x="6378" y="10236"/>
                    <a:pt x="6789" y="10595"/>
                    <a:pt x="7201" y="10939"/>
                  </a:cubicBezTo>
                  <a:cubicBezTo>
                    <a:pt x="9087" y="7355"/>
                    <a:pt x="10973" y="3772"/>
                    <a:pt x="12859" y="189"/>
                  </a:cubicBezTo>
                  <a:lnTo>
                    <a:pt x="12482" y="103"/>
                  </a:lnTo>
                  <a:cubicBezTo>
                    <a:pt x="12070" y="34"/>
                    <a:pt x="11659" y="0"/>
                    <a:pt x="112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8" name="任意多边形: 形状 427">
              <a:extLst>
                <a:ext uri="{FF2B5EF4-FFF2-40B4-BE49-F238E27FC236}">
                  <a16:creationId xmlns:a16="http://schemas.microsoft.com/office/drawing/2014/main" id="{CB21B885-481C-B3F1-7BFA-BA465CC81524}"/>
                </a:ext>
              </a:extLst>
            </p:cNvPr>
            <p:cNvSpPr/>
            <p:nvPr/>
          </p:nvSpPr>
          <p:spPr>
            <a:xfrm>
              <a:off x="4501555" y="3635271"/>
              <a:ext cx="4809" cy="12207"/>
            </a:xfrm>
            <a:custGeom>
              <a:avLst/>
              <a:gdLst>
                <a:gd name="connsiteX0" fmla="*/ 4128 w 4809"/>
                <a:gd name="connsiteY0" fmla="*/ 0 h 12207"/>
                <a:gd name="connsiteX1" fmla="*/ 150 w 4809"/>
                <a:gd name="connsiteY1" fmla="*/ 10030 h 12207"/>
                <a:gd name="connsiteX2" fmla="*/ 699 w 4809"/>
                <a:gd name="connsiteY2" fmla="*/ 12190 h 12207"/>
                <a:gd name="connsiteX3" fmla="*/ 853 w 4809"/>
                <a:gd name="connsiteY3" fmla="*/ 12207 h 12207"/>
                <a:gd name="connsiteX4" fmla="*/ 2722 w 4809"/>
                <a:gd name="connsiteY4" fmla="*/ 11007 h 12207"/>
                <a:gd name="connsiteX5" fmla="*/ 4128 w 4809"/>
                <a:gd name="connsiteY5" fmla="*/ 0 h 12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9" h="12207">
                  <a:moveTo>
                    <a:pt x="4128" y="0"/>
                  </a:moveTo>
                  <a:cubicBezTo>
                    <a:pt x="1968" y="3086"/>
                    <a:pt x="1093" y="6583"/>
                    <a:pt x="150" y="10030"/>
                  </a:cubicBezTo>
                  <a:cubicBezTo>
                    <a:pt x="-72" y="10801"/>
                    <a:pt x="-158" y="12002"/>
                    <a:pt x="699" y="12190"/>
                  </a:cubicBezTo>
                  <a:cubicBezTo>
                    <a:pt x="751" y="12207"/>
                    <a:pt x="802" y="12207"/>
                    <a:pt x="853" y="12207"/>
                  </a:cubicBezTo>
                  <a:cubicBezTo>
                    <a:pt x="1436" y="12207"/>
                    <a:pt x="2311" y="11573"/>
                    <a:pt x="2722" y="11007"/>
                  </a:cubicBezTo>
                  <a:cubicBezTo>
                    <a:pt x="5105" y="7715"/>
                    <a:pt x="5260" y="3943"/>
                    <a:pt x="4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9" name="任意多边形: 形状 428">
              <a:extLst>
                <a:ext uri="{FF2B5EF4-FFF2-40B4-BE49-F238E27FC236}">
                  <a16:creationId xmlns:a16="http://schemas.microsoft.com/office/drawing/2014/main" id="{CF060E10-2B82-BE27-0F41-E879B67AE43D}"/>
                </a:ext>
              </a:extLst>
            </p:cNvPr>
            <p:cNvSpPr/>
            <p:nvPr/>
          </p:nvSpPr>
          <p:spPr>
            <a:xfrm>
              <a:off x="4613870" y="3480332"/>
              <a:ext cx="18246" cy="20728"/>
            </a:xfrm>
            <a:custGeom>
              <a:avLst/>
              <a:gdLst>
                <a:gd name="connsiteX0" fmla="*/ 9976 w 18246"/>
                <a:gd name="connsiteY0" fmla="*/ 0 h 20728"/>
                <a:gd name="connsiteX1" fmla="*/ 940 w 18246"/>
                <a:gd name="connsiteY1" fmla="*/ 5161 h 20728"/>
                <a:gd name="connsiteX2" fmla="*/ 5192 w 18246"/>
                <a:gd name="connsiteY2" fmla="*/ 19425 h 20728"/>
                <a:gd name="connsiteX3" fmla="*/ 9804 w 18246"/>
                <a:gd name="connsiteY3" fmla="*/ 20728 h 20728"/>
                <a:gd name="connsiteX4" fmla="*/ 16748 w 18246"/>
                <a:gd name="connsiteY4" fmla="*/ 15465 h 20728"/>
                <a:gd name="connsiteX5" fmla="*/ 14039 w 18246"/>
                <a:gd name="connsiteY5" fmla="*/ 943 h 20728"/>
                <a:gd name="connsiteX6" fmla="*/ 9976 w 18246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46" h="20728">
                  <a:moveTo>
                    <a:pt x="9976" y="0"/>
                  </a:moveTo>
                  <a:cubicBezTo>
                    <a:pt x="6273" y="0"/>
                    <a:pt x="2381" y="2006"/>
                    <a:pt x="940" y="5161"/>
                  </a:cubicBezTo>
                  <a:cubicBezTo>
                    <a:pt x="-1340" y="10167"/>
                    <a:pt x="700" y="17042"/>
                    <a:pt x="5192" y="19425"/>
                  </a:cubicBezTo>
                  <a:cubicBezTo>
                    <a:pt x="6838" y="20300"/>
                    <a:pt x="8381" y="20728"/>
                    <a:pt x="9804" y="20728"/>
                  </a:cubicBezTo>
                  <a:cubicBezTo>
                    <a:pt x="12668" y="20728"/>
                    <a:pt x="15016" y="18962"/>
                    <a:pt x="16748" y="15465"/>
                  </a:cubicBezTo>
                  <a:cubicBezTo>
                    <a:pt x="19543" y="9824"/>
                    <a:pt x="18308" y="3240"/>
                    <a:pt x="14039" y="943"/>
                  </a:cubicBezTo>
                  <a:cubicBezTo>
                    <a:pt x="12805" y="309"/>
                    <a:pt x="11399" y="0"/>
                    <a:pt x="9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0" name="任意多边形: 形状 429">
              <a:extLst>
                <a:ext uri="{FF2B5EF4-FFF2-40B4-BE49-F238E27FC236}">
                  <a16:creationId xmlns:a16="http://schemas.microsoft.com/office/drawing/2014/main" id="{8491FDB2-78AF-5536-B16E-1A1A7609BFDA}"/>
                </a:ext>
              </a:extLst>
            </p:cNvPr>
            <p:cNvSpPr/>
            <p:nvPr/>
          </p:nvSpPr>
          <p:spPr>
            <a:xfrm>
              <a:off x="4621206" y="33848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89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783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89" y="497"/>
                  </a:cubicBezTo>
                  <a:cubicBezTo>
                    <a:pt x="6464" y="154"/>
                    <a:pt x="6155" y="0"/>
                    <a:pt x="58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1" name="任意多边形: 形状 430">
              <a:extLst>
                <a:ext uri="{FF2B5EF4-FFF2-40B4-BE49-F238E27FC236}">
                  <a16:creationId xmlns:a16="http://schemas.microsoft.com/office/drawing/2014/main" id="{1E2FC5EB-2754-E84A-BC5F-14EAA73F94C0}"/>
                </a:ext>
              </a:extLst>
            </p:cNvPr>
            <p:cNvSpPr/>
            <p:nvPr/>
          </p:nvSpPr>
          <p:spPr>
            <a:xfrm>
              <a:off x="5053223" y="2976560"/>
              <a:ext cx="14737" cy="15824"/>
            </a:xfrm>
            <a:custGeom>
              <a:avLst/>
              <a:gdLst>
                <a:gd name="connsiteX0" fmla="*/ 8198 w 14737"/>
                <a:gd name="connsiteY0" fmla="*/ 0 h 15824"/>
                <a:gd name="connsiteX1" fmla="*/ 4254 w 14737"/>
                <a:gd name="connsiteY1" fmla="*/ 1749 h 15824"/>
                <a:gd name="connsiteX2" fmla="*/ 106 w 14737"/>
                <a:gd name="connsiteY2" fmla="*/ 9258 h 15824"/>
                <a:gd name="connsiteX3" fmla="*/ 4100 w 14737"/>
                <a:gd name="connsiteY3" fmla="*/ 15499 h 15824"/>
                <a:gd name="connsiteX4" fmla="*/ 6003 w 14737"/>
                <a:gd name="connsiteY4" fmla="*/ 15825 h 15824"/>
                <a:gd name="connsiteX5" fmla="*/ 8661 w 14737"/>
                <a:gd name="connsiteY5" fmla="*/ 15465 h 15824"/>
                <a:gd name="connsiteX6" fmla="*/ 10204 w 14737"/>
                <a:gd name="connsiteY6" fmla="*/ 14693 h 15824"/>
                <a:gd name="connsiteX7" fmla="*/ 14079 w 14737"/>
                <a:gd name="connsiteY7" fmla="*/ 9704 h 15824"/>
                <a:gd name="connsiteX8" fmla="*/ 14662 w 14737"/>
                <a:gd name="connsiteY8" fmla="*/ 8041 h 15824"/>
                <a:gd name="connsiteX9" fmla="*/ 10890 w 14737"/>
                <a:gd name="connsiteY9" fmla="*/ 789 h 15824"/>
                <a:gd name="connsiteX10" fmla="*/ 8198 w 14737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7" h="15824">
                  <a:moveTo>
                    <a:pt x="8198" y="0"/>
                  </a:moveTo>
                  <a:cubicBezTo>
                    <a:pt x="6826" y="0"/>
                    <a:pt x="5540" y="634"/>
                    <a:pt x="4254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0" y="15722"/>
                    <a:pt x="5352" y="15825"/>
                    <a:pt x="6003" y="15825"/>
                  </a:cubicBezTo>
                  <a:cubicBezTo>
                    <a:pt x="6878" y="15825"/>
                    <a:pt x="7769" y="15671"/>
                    <a:pt x="8661" y="15465"/>
                  </a:cubicBezTo>
                  <a:cubicBezTo>
                    <a:pt x="9227" y="15345"/>
                    <a:pt x="10221" y="14796"/>
                    <a:pt x="10204" y="14693"/>
                  </a:cubicBezTo>
                  <a:cubicBezTo>
                    <a:pt x="9158" y="10956"/>
                    <a:pt x="12261" y="10921"/>
                    <a:pt x="14079" y="9704"/>
                  </a:cubicBezTo>
                  <a:cubicBezTo>
                    <a:pt x="14456" y="9447"/>
                    <a:pt x="14576" y="8624"/>
                    <a:pt x="14662" y="8041"/>
                  </a:cubicBezTo>
                  <a:cubicBezTo>
                    <a:pt x="15090" y="4955"/>
                    <a:pt x="13684" y="2349"/>
                    <a:pt x="10890" y="789"/>
                  </a:cubicBezTo>
                  <a:cubicBezTo>
                    <a:pt x="9947" y="257"/>
                    <a:pt x="9055" y="0"/>
                    <a:pt x="81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2" name="任意多边形: 形状 431">
              <a:extLst>
                <a:ext uri="{FF2B5EF4-FFF2-40B4-BE49-F238E27FC236}">
                  <a16:creationId xmlns:a16="http://schemas.microsoft.com/office/drawing/2014/main" id="{69EABBC6-FD24-2E06-D3C6-19F6BAB127C1}"/>
                </a:ext>
              </a:extLst>
            </p:cNvPr>
            <p:cNvSpPr/>
            <p:nvPr/>
          </p:nvSpPr>
          <p:spPr>
            <a:xfrm>
              <a:off x="4499174" y="3763584"/>
              <a:ext cx="11199" cy="11453"/>
            </a:xfrm>
            <a:custGeom>
              <a:avLst/>
              <a:gdLst>
                <a:gd name="connsiteX0" fmla="*/ 5309 w 11199"/>
                <a:gd name="connsiteY0" fmla="*/ 0 h 11453"/>
                <a:gd name="connsiteX1" fmla="*/ 3731 w 11199"/>
                <a:gd name="connsiteY1" fmla="*/ 137 h 11453"/>
                <a:gd name="connsiteX2" fmla="*/ 3594 w 11199"/>
                <a:gd name="connsiteY2" fmla="*/ 137 h 11453"/>
                <a:gd name="connsiteX3" fmla="*/ 491 w 11199"/>
                <a:gd name="connsiteY3" fmla="*/ 1612 h 11453"/>
                <a:gd name="connsiteX4" fmla="*/ 1999 w 11199"/>
                <a:gd name="connsiteY4" fmla="*/ 6550 h 11453"/>
                <a:gd name="connsiteX5" fmla="*/ 3302 w 11199"/>
                <a:gd name="connsiteY5" fmla="*/ 8693 h 11453"/>
                <a:gd name="connsiteX6" fmla="*/ 7486 w 11199"/>
                <a:gd name="connsiteY6" fmla="*/ 11453 h 11453"/>
                <a:gd name="connsiteX7" fmla="*/ 8497 w 11199"/>
                <a:gd name="connsiteY7" fmla="*/ 11299 h 11453"/>
                <a:gd name="connsiteX8" fmla="*/ 10520 w 11199"/>
                <a:gd name="connsiteY8" fmla="*/ 6944 h 11453"/>
                <a:gd name="connsiteX9" fmla="*/ 11155 w 11199"/>
                <a:gd name="connsiteY9" fmla="*/ 3789 h 11453"/>
                <a:gd name="connsiteX10" fmla="*/ 8480 w 11199"/>
                <a:gd name="connsiteY10" fmla="*/ 411 h 11453"/>
                <a:gd name="connsiteX11" fmla="*/ 5309 w 11199"/>
                <a:gd name="connsiteY11" fmla="*/ 0 h 11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99" h="11453">
                  <a:moveTo>
                    <a:pt x="5309" y="0"/>
                  </a:moveTo>
                  <a:cubicBezTo>
                    <a:pt x="4811" y="137"/>
                    <a:pt x="4280" y="137"/>
                    <a:pt x="3731" y="137"/>
                  </a:cubicBezTo>
                  <a:cubicBezTo>
                    <a:pt x="3679" y="137"/>
                    <a:pt x="3628" y="137"/>
                    <a:pt x="3594" y="137"/>
                  </a:cubicBezTo>
                  <a:cubicBezTo>
                    <a:pt x="2462" y="137"/>
                    <a:pt x="1296" y="189"/>
                    <a:pt x="491" y="1612"/>
                  </a:cubicBezTo>
                  <a:cubicBezTo>
                    <a:pt x="-847" y="3943"/>
                    <a:pt x="851" y="5092"/>
                    <a:pt x="1999" y="6550"/>
                  </a:cubicBezTo>
                  <a:cubicBezTo>
                    <a:pt x="2514" y="7201"/>
                    <a:pt x="2788" y="8058"/>
                    <a:pt x="3302" y="8693"/>
                  </a:cubicBezTo>
                  <a:cubicBezTo>
                    <a:pt x="4434" y="10116"/>
                    <a:pt x="5771" y="11453"/>
                    <a:pt x="7486" y="11453"/>
                  </a:cubicBezTo>
                  <a:cubicBezTo>
                    <a:pt x="7812" y="11453"/>
                    <a:pt x="8137" y="11402"/>
                    <a:pt x="8497" y="11299"/>
                  </a:cubicBezTo>
                  <a:cubicBezTo>
                    <a:pt x="10349" y="10750"/>
                    <a:pt x="10160" y="8573"/>
                    <a:pt x="10520" y="6944"/>
                  </a:cubicBezTo>
                  <a:cubicBezTo>
                    <a:pt x="10761" y="5898"/>
                    <a:pt x="11035" y="4852"/>
                    <a:pt x="11155" y="3789"/>
                  </a:cubicBezTo>
                  <a:cubicBezTo>
                    <a:pt x="11412" y="1715"/>
                    <a:pt x="10572" y="532"/>
                    <a:pt x="8480" y="411"/>
                  </a:cubicBezTo>
                  <a:cubicBezTo>
                    <a:pt x="7452" y="360"/>
                    <a:pt x="6440" y="154"/>
                    <a:pt x="53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3" name="任意多边形: 形状 432">
              <a:extLst>
                <a:ext uri="{FF2B5EF4-FFF2-40B4-BE49-F238E27FC236}">
                  <a16:creationId xmlns:a16="http://schemas.microsoft.com/office/drawing/2014/main" id="{E8A2E051-E629-98E8-C8E5-16E229F071DD}"/>
                </a:ext>
              </a:extLst>
            </p:cNvPr>
            <p:cNvSpPr/>
            <p:nvPr/>
          </p:nvSpPr>
          <p:spPr>
            <a:xfrm>
              <a:off x="4455275" y="4056644"/>
              <a:ext cx="15821" cy="17487"/>
            </a:xfrm>
            <a:custGeom>
              <a:avLst/>
              <a:gdLst>
                <a:gd name="connsiteX0" fmla="*/ 7614 w 15821"/>
                <a:gd name="connsiteY0" fmla="*/ 0 h 17487"/>
                <a:gd name="connsiteX1" fmla="*/ 2247 w 15821"/>
                <a:gd name="connsiteY1" fmla="*/ 2297 h 17487"/>
                <a:gd name="connsiteX2" fmla="*/ 18 w 15821"/>
                <a:gd name="connsiteY2" fmla="*/ 7750 h 17487"/>
                <a:gd name="connsiteX3" fmla="*/ 2813 w 15821"/>
                <a:gd name="connsiteY3" fmla="*/ 11041 h 17487"/>
                <a:gd name="connsiteX4" fmla="*/ 3242 w 15821"/>
                <a:gd name="connsiteY4" fmla="*/ 13750 h 17487"/>
                <a:gd name="connsiteX5" fmla="*/ 3447 w 15821"/>
                <a:gd name="connsiteY5" fmla="*/ 15396 h 17487"/>
                <a:gd name="connsiteX6" fmla="*/ 9620 w 15821"/>
                <a:gd name="connsiteY6" fmla="*/ 17488 h 17487"/>
                <a:gd name="connsiteX7" fmla="*/ 12620 w 15821"/>
                <a:gd name="connsiteY7" fmla="*/ 16853 h 17487"/>
                <a:gd name="connsiteX8" fmla="*/ 15775 w 15821"/>
                <a:gd name="connsiteY8" fmla="*/ 9464 h 17487"/>
                <a:gd name="connsiteX9" fmla="*/ 12157 w 15821"/>
                <a:gd name="connsiteY9" fmla="*/ 1749 h 17487"/>
                <a:gd name="connsiteX10" fmla="*/ 7614 w 15821"/>
                <a:gd name="connsiteY10" fmla="*/ 0 h 1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21" h="17487">
                  <a:moveTo>
                    <a:pt x="7614" y="0"/>
                  </a:moveTo>
                  <a:cubicBezTo>
                    <a:pt x="5711" y="0"/>
                    <a:pt x="3790" y="771"/>
                    <a:pt x="2247" y="2297"/>
                  </a:cubicBezTo>
                  <a:cubicBezTo>
                    <a:pt x="739" y="3789"/>
                    <a:pt x="259" y="5760"/>
                    <a:pt x="18" y="7750"/>
                  </a:cubicBezTo>
                  <a:cubicBezTo>
                    <a:pt x="-221" y="9807"/>
                    <a:pt x="1939" y="9893"/>
                    <a:pt x="2813" y="11041"/>
                  </a:cubicBezTo>
                  <a:cubicBezTo>
                    <a:pt x="3465" y="11881"/>
                    <a:pt x="4545" y="12550"/>
                    <a:pt x="3242" y="13750"/>
                  </a:cubicBezTo>
                  <a:cubicBezTo>
                    <a:pt x="2625" y="14316"/>
                    <a:pt x="2882" y="15036"/>
                    <a:pt x="3447" y="15396"/>
                  </a:cubicBezTo>
                  <a:cubicBezTo>
                    <a:pt x="5402" y="16596"/>
                    <a:pt x="7494" y="17488"/>
                    <a:pt x="9620" y="17488"/>
                  </a:cubicBezTo>
                  <a:cubicBezTo>
                    <a:pt x="10614" y="17488"/>
                    <a:pt x="11609" y="17299"/>
                    <a:pt x="12620" y="16853"/>
                  </a:cubicBezTo>
                  <a:cubicBezTo>
                    <a:pt x="15243" y="15705"/>
                    <a:pt x="16032" y="13030"/>
                    <a:pt x="15775" y="9464"/>
                  </a:cubicBezTo>
                  <a:cubicBezTo>
                    <a:pt x="15706" y="6995"/>
                    <a:pt x="14249" y="3686"/>
                    <a:pt x="12157" y="1749"/>
                  </a:cubicBezTo>
                  <a:cubicBezTo>
                    <a:pt x="10871" y="583"/>
                    <a:pt x="9243" y="0"/>
                    <a:pt x="761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4" name="任意多边形: 形状 433">
              <a:extLst>
                <a:ext uri="{FF2B5EF4-FFF2-40B4-BE49-F238E27FC236}">
                  <a16:creationId xmlns:a16="http://schemas.microsoft.com/office/drawing/2014/main" id="{172CB087-D010-917A-75F5-A48ACCF4B531}"/>
                </a:ext>
              </a:extLst>
            </p:cNvPr>
            <p:cNvSpPr/>
            <p:nvPr/>
          </p:nvSpPr>
          <p:spPr>
            <a:xfrm>
              <a:off x="5111587" y="30612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595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18" y="17"/>
                    <a:pt x="2880" y="0"/>
                    <a:pt x="27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5" name="任意多边形: 形状 434">
              <a:extLst>
                <a:ext uri="{FF2B5EF4-FFF2-40B4-BE49-F238E27FC236}">
                  <a16:creationId xmlns:a16="http://schemas.microsoft.com/office/drawing/2014/main" id="{F6E8B62E-5EA3-9772-3AE0-8FB37455AC09}"/>
                </a:ext>
              </a:extLst>
            </p:cNvPr>
            <p:cNvSpPr/>
            <p:nvPr/>
          </p:nvSpPr>
          <p:spPr>
            <a:xfrm>
              <a:off x="4462728" y="3985200"/>
              <a:ext cx="7225" cy="7526"/>
            </a:xfrm>
            <a:custGeom>
              <a:avLst/>
              <a:gdLst>
                <a:gd name="connsiteX0" fmla="*/ 3710 w 7225"/>
                <a:gd name="connsiteY0" fmla="*/ 0 h 7526"/>
                <a:gd name="connsiteX1" fmla="*/ 3710 w 7225"/>
                <a:gd name="connsiteY1" fmla="*/ 0 h 7526"/>
                <a:gd name="connsiteX2" fmla="*/ 7 w 7225"/>
                <a:gd name="connsiteY2" fmla="*/ 4612 h 7526"/>
                <a:gd name="connsiteX3" fmla="*/ 3744 w 7225"/>
                <a:gd name="connsiteY3" fmla="*/ 7527 h 7526"/>
                <a:gd name="connsiteX4" fmla="*/ 4276 w 7225"/>
                <a:gd name="connsiteY4" fmla="*/ 7493 h 7526"/>
                <a:gd name="connsiteX5" fmla="*/ 7225 w 7225"/>
                <a:gd name="connsiteY5" fmla="*/ 3892 h 7526"/>
                <a:gd name="connsiteX6" fmla="*/ 3710 w 7225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7526">
                  <a:moveTo>
                    <a:pt x="3710" y="0"/>
                  </a:moveTo>
                  <a:cubicBezTo>
                    <a:pt x="3710" y="0"/>
                    <a:pt x="3710" y="0"/>
                    <a:pt x="3710" y="0"/>
                  </a:cubicBezTo>
                  <a:cubicBezTo>
                    <a:pt x="1859" y="0"/>
                    <a:pt x="-131" y="2469"/>
                    <a:pt x="7" y="4612"/>
                  </a:cubicBezTo>
                  <a:cubicBezTo>
                    <a:pt x="127" y="6327"/>
                    <a:pt x="1756" y="7527"/>
                    <a:pt x="3744" y="7527"/>
                  </a:cubicBezTo>
                  <a:cubicBezTo>
                    <a:pt x="3916" y="7527"/>
                    <a:pt x="4104" y="7510"/>
                    <a:pt x="4276" y="7493"/>
                  </a:cubicBezTo>
                  <a:cubicBezTo>
                    <a:pt x="6385" y="7269"/>
                    <a:pt x="7190" y="5881"/>
                    <a:pt x="7225" y="3892"/>
                  </a:cubicBezTo>
                  <a:cubicBezTo>
                    <a:pt x="7276" y="1800"/>
                    <a:pt x="5596" y="0"/>
                    <a:pt x="37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6" name="任意多边形: 形状 435">
              <a:extLst>
                <a:ext uri="{FF2B5EF4-FFF2-40B4-BE49-F238E27FC236}">
                  <a16:creationId xmlns:a16="http://schemas.microsoft.com/office/drawing/2014/main" id="{E442EC07-768B-BFEB-DE97-4B5A7CC83CD6}"/>
                </a:ext>
              </a:extLst>
            </p:cNvPr>
            <p:cNvSpPr/>
            <p:nvPr/>
          </p:nvSpPr>
          <p:spPr>
            <a:xfrm>
              <a:off x="5079440" y="3203989"/>
              <a:ext cx="3103" cy="2400"/>
            </a:xfrm>
            <a:custGeom>
              <a:avLst/>
              <a:gdLst>
                <a:gd name="connsiteX0" fmla="*/ 3103 w 3103"/>
                <a:gd name="connsiteY0" fmla="*/ 0 h 2400"/>
                <a:gd name="connsiteX1" fmla="*/ 0 w 3103"/>
                <a:gd name="connsiteY1" fmla="*/ 2400 h 2400"/>
                <a:gd name="connsiteX2" fmla="*/ 0 w 3103"/>
                <a:gd name="connsiteY2" fmla="*/ 2400 h 2400"/>
                <a:gd name="connsiteX3" fmla="*/ 3103 w 3103"/>
                <a:gd name="connsiteY3" fmla="*/ 0 h 2400"/>
                <a:gd name="connsiteX4" fmla="*/ 3103 w 3103"/>
                <a:gd name="connsiteY4" fmla="*/ 0 h 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00">
                  <a:moveTo>
                    <a:pt x="3103" y="0"/>
                  </a:moveTo>
                  <a:cubicBezTo>
                    <a:pt x="2057" y="806"/>
                    <a:pt x="1029" y="1612"/>
                    <a:pt x="0" y="2400"/>
                  </a:cubicBezTo>
                  <a:lnTo>
                    <a:pt x="0" y="2400"/>
                  </a:lnTo>
                  <a:cubicBezTo>
                    <a:pt x="1029" y="1612"/>
                    <a:pt x="2057" y="806"/>
                    <a:pt x="3103" y="0"/>
                  </a:cubicBezTo>
                  <a:cubicBezTo>
                    <a:pt x="3103" y="0"/>
                    <a:pt x="3103" y="0"/>
                    <a:pt x="31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7" name="任意多边形: 形状 436">
              <a:extLst>
                <a:ext uri="{FF2B5EF4-FFF2-40B4-BE49-F238E27FC236}">
                  <a16:creationId xmlns:a16="http://schemas.microsoft.com/office/drawing/2014/main" id="{C1A99F4D-26E6-790E-2A1B-0F89909698AA}"/>
                </a:ext>
              </a:extLst>
            </p:cNvPr>
            <p:cNvSpPr/>
            <p:nvPr/>
          </p:nvSpPr>
          <p:spPr>
            <a:xfrm>
              <a:off x="5079457" y="3203920"/>
              <a:ext cx="3103" cy="2468"/>
            </a:xfrm>
            <a:custGeom>
              <a:avLst/>
              <a:gdLst>
                <a:gd name="connsiteX0" fmla="*/ 2555 w 3103"/>
                <a:gd name="connsiteY0" fmla="*/ 0 h 2468"/>
                <a:gd name="connsiteX1" fmla="*/ 34 w 3103"/>
                <a:gd name="connsiteY1" fmla="*/ 2332 h 2468"/>
                <a:gd name="connsiteX2" fmla="*/ 0 w 3103"/>
                <a:gd name="connsiteY2" fmla="*/ 2469 h 2468"/>
                <a:gd name="connsiteX3" fmla="*/ 3103 w 3103"/>
                <a:gd name="connsiteY3" fmla="*/ 69 h 2468"/>
                <a:gd name="connsiteX4" fmla="*/ 2555 w 3103"/>
                <a:gd name="connsiteY4" fmla="*/ 0 h 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68">
                  <a:moveTo>
                    <a:pt x="2555" y="0"/>
                  </a:moveTo>
                  <a:cubicBezTo>
                    <a:pt x="1492" y="0"/>
                    <a:pt x="652" y="772"/>
                    <a:pt x="34" y="2332"/>
                  </a:cubicBezTo>
                  <a:lnTo>
                    <a:pt x="0" y="2469"/>
                  </a:lnTo>
                  <a:cubicBezTo>
                    <a:pt x="1029" y="1663"/>
                    <a:pt x="2057" y="874"/>
                    <a:pt x="3103" y="69"/>
                  </a:cubicBezTo>
                  <a:cubicBezTo>
                    <a:pt x="2897" y="34"/>
                    <a:pt x="2726" y="0"/>
                    <a:pt x="255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8" name="任意多边形: 形状 437">
              <a:extLst>
                <a:ext uri="{FF2B5EF4-FFF2-40B4-BE49-F238E27FC236}">
                  <a16:creationId xmlns:a16="http://schemas.microsoft.com/office/drawing/2014/main" id="{354DDE8C-5CAC-7A50-9E0B-E28A1D727C02}"/>
                </a:ext>
              </a:extLst>
            </p:cNvPr>
            <p:cNvSpPr/>
            <p:nvPr/>
          </p:nvSpPr>
          <p:spPr>
            <a:xfrm>
              <a:off x="5096528" y="31074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66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18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2" y="6498"/>
                    <a:pt x="17202" y="5058"/>
                    <a:pt x="15368" y="3292"/>
                  </a:cubicBezTo>
                  <a:cubicBezTo>
                    <a:pt x="13071" y="1063"/>
                    <a:pt x="9984" y="0"/>
                    <a:pt x="68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9" name="任意多边形: 形状 438">
              <a:extLst>
                <a:ext uri="{FF2B5EF4-FFF2-40B4-BE49-F238E27FC236}">
                  <a16:creationId xmlns:a16="http://schemas.microsoft.com/office/drawing/2014/main" id="{8C1022FB-05AD-DCAE-55AF-B46BA2BD27D1}"/>
                </a:ext>
              </a:extLst>
            </p:cNvPr>
            <p:cNvSpPr/>
            <p:nvPr/>
          </p:nvSpPr>
          <p:spPr>
            <a:xfrm>
              <a:off x="4550321" y="3969375"/>
              <a:ext cx="11932" cy="11075"/>
            </a:xfrm>
            <a:custGeom>
              <a:avLst/>
              <a:gdLst>
                <a:gd name="connsiteX0" fmla="*/ 7945 w 11932"/>
                <a:gd name="connsiteY0" fmla="*/ 0 h 11075"/>
                <a:gd name="connsiteX1" fmla="*/ 6916 w 11932"/>
                <a:gd name="connsiteY1" fmla="*/ 86 h 11075"/>
                <a:gd name="connsiteX2" fmla="*/ 1258 w 11932"/>
                <a:gd name="connsiteY2" fmla="*/ 2041 h 11075"/>
                <a:gd name="connsiteX3" fmla="*/ 1155 w 11932"/>
                <a:gd name="connsiteY3" fmla="*/ 6652 h 11075"/>
                <a:gd name="connsiteX4" fmla="*/ 3264 w 11932"/>
                <a:gd name="connsiteY4" fmla="*/ 8195 h 11075"/>
                <a:gd name="connsiteX5" fmla="*/ 8459 w 11932"/>
                <a:gd name="connsiteY5" fmla="*/ 11076 h 11075"/>
                <a:gd name="connsiteX6" fmla="*/ 10637 w 11932"/>
                <a:gd name="connsiteY6" fmla="*/ 10321 h 11075"/>
                <a:gd name="connsiteX7" fmla="*/ 10911 w 11932"/>
                <a:gd name="connsiteY7" fmla="*/ 2761 h 11075"/>
                <a:gd name="connsiteX8" fmla="*/ 7945 w 11932"/>
                <a:gd name="connsiteY8" fmla="*/ 0 h 1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932" h="11075">
                  <a:moveTo>
                    <a:pt x="7945" y="0"/>
                  </a:moveTo>
                  <a:cubicBezTo>
                    <a:pt x="7619" y="0"/>
                    <a:pt x="7276" y="34"/>
                    <a:pt x="6916" y="86"/>
                  </a:cubicBezTo>
                  <a:cubicBezTo>
                    <a:pt x="5099" y="189"/>
                    <a:pt x="2904" y="429"/>
                    <a:pt x="1258" y="2041"/>
                  </a:cubicBezTo>
                  <a:cubicBezTo>
                    <a:pt x="-130" y="3412"/>
                    <a:pt x="-645" y="5092"/>
                    <a:pt x="1155" y="6652"/>
                  </a:cubicBezTo>
                  <a:cubicBezTo>
                    <a:pt x="1824" y="7218"/>
                    <a:pt x="2613" y="7613"/>
                    <a:pt x="3264" y="8195"/>
                  </a:cubicBezTo>
                  <a:cubicBezTo>
                    <a:pt x="4842" y="9567"/>
                    <a:pt x="6590" y="11076"/>
                    <a:pt x="8459" y="11076"/>
                  </a:cubicBezTo>
                  <a:cubicBezTo>
                    <a:pt x="9162" y="11076"/>
                    <a:pt x="9899" y="10853"/>
                    <a:pt x="10637" y="10321"/>
                  </a:cubicBezTo>
                  <a:cubicBezTo>
                    <a:pt x="13294" y="8418"/>
                    <a:pt x="11065" y="5315"/>
                    <a:pt x="10911" y="2761"/>
                  </a:cubicBezTo>
                  <a:cubicBezTo>
                    <a:pt x="10774" y="926"/>
                    <a:pt x="9745" y="0"/>
                    <a:pt x="79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0" name="任意多边形: 形状 439">
              <a:extLst>
                <a:ext uri="{FF2B5EF4-FFF2-40B4-BE49-F238E27FC236}">
                  <a16:creationId xmlns:a16="http://schemas.microsoft.com/office/drawing/2014/main" id="{2CF62F82-9938-0EBF-9D73-DB323291B7A6}"/>
                </a:ext>
              </a:extLst>
            </p:cNvPr>
            <p:cNvSpPr/>
            <p:nvPr/>
          </p:nvSpPr>
          <p:spPr>
            <a:xfrm>
              <a:off x="5089528" y="29496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0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8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78 h 29815"/>
                <a:gd name="connsiteX18" fmla="*/ 14567 w 24752"/>
                <a:gd name="connsiteY18" fmla="*/ 429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0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1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0" y="29781"/>
                  </a:cubicBezTo>
                  <a:cubicBezTo>
                    <a:pt x="11687" y="29558"/>
                    <a:pt x="12527" y="26489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8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78"/>
                  </a:cubicBezTo>
                  <a:cubicBezTo>
                    <a:pt x="18802" y="2692"/>
                    <a:pt x="16967" y="909"/>
                    <a:pt x="14567" y="429"/>
                  </a:cubicBezTo>
                  <a:cubicBezTo>
                    <a:pt x="13710" y="154"/>
                    <a:pt x="12972" y="0"/>
                    <a:pt x="123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1" name="任意多边形: 形状 440">
              <a:extLst>
                <a:ext uri="{FF2B5EF4-FFF2-40B4-BE49-F238E27FC236}">
                  <a16:creationId xmlns:a16="http://schemas.microsoft.com/office/drawing/2014/main" id="{1F258227-8771-A36D-1FB6-7805ED0C762E}"/>
                </a:ext>
              </a:extLst>
            </p:cNvPr>
            <p:cNvSpPr/>
            <p:nvPr/>
          </p:nvSpPr>
          <p:spPr>
            <a:xfrm>
              <a:off x="5038830" y="3174671"/>
              <a:ext cx="16285" cy="15824"/>
            </a:xfrm>
            <a:custGeom>
              <a:avLst/>
              <a:gdLst>
                <a:gd name="connsiteX0" fmla="*/ 6595 w 16285"/>
                <a:gd name="connsiteY0" fmla="*/ 0 h 15824"/>
                <a:gd name="connsiteX1" fmla="*/ 45 w 16285"/>
                <a:gd name="connsiteY1" fmla="*/ 5966 h 15824"/>
                <a:gd name="connsiteX2" fmla="*/ 8412 w 16285"/>
                <a:gd name="connsiteY2" fmla="*/ 15688 h 15824"/>
                <a:gd name="connsiteX3" fmla="*/ 10161 w 16285"/>
                <a:gd name="connsiteY3" fmla="*/ 15825 h 15824"/>
                <a:gd name="connsiteX4" fmla="*/ 15870 w 16285"/>
                <a:gd name="connsiteY4" fmla="*/ 10218 h 15824"/>
                <a:gd name="connsiteX5" fmla="*/ 16265 w 16285"/>
                <a:gd name="connsiteY5" fmla="*/ 7115 h 15824"/>
                <a:gd name="connsiteX6" fmla="*/ 13007 w 16285"/>
                <a:gd name="connsiteY6" fmla="*/ 2417 h 15824"/>
                <a:gd name="connsiteX7" fmla="*/ 12715 w 16285"/>
                <a:gd name="connsiteY7" fmla="*/ 2400 h 15824"/>
                <a:gd name="connsiteX8" fmla="*/ 11447 w 16285"/>
                <a:gd name="connsiteY8" fmla="*/ 2537 h 15824"/>
                <a:gd name="connsiteX9" fmla="*/ 10247 w 16285"/>
                <a:gd name="connsiteY9" fmla="*/ 2675 h 15824"/>
                <a:gd name="connsiteX10" fmla="*/ 8292 w 16285"/>
                <a:gd name="connsiteY10" fmla="*/ 274 h 15824"/>
                <a:gd name="connsiteX11" fmla="*/ 6595 w 16285"/>
                <a:gd name="connsiteY11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285" h="15824">
                  <a:moveTo>
                    <a:pt x="6595" y="0"/>
                  </a:moveTo>
                  <a:cubicBezTo>
                    <a:pt x="3440" y="0"/>
                    <a:pt x="405" y="2589"/>
                    <a:pt x="45" y="5966"/>
                  </a:cubicBezTo>
                  <a:cubicBezTo>
                    <a:pt x="-452" y="10750"/>
                    <a:pt x="3183" y="14968"/>
                    <a:pt x="8412" y="15688"/>
                  </a:cubicBezTo>
                  <a:cubicBezTo>
                    <a:pt x="9047" y="15773"/>
                    <a:pt x="9629" y="15825"/>
                    <a:pt x="10161" y="15825"/>
                  </a:cubicBezTo>
                  <a:cubicBezTo>
                    <a:pt x="13127" y="15825"/>
                    <a:pt x="14567" y="14350"/>
                    <a:pt x="15870" y="10218"/>
                  </a:cubicBezTo>
                  <a:cubicBezTo>
                    <a:pt x="15956" y="9618"/>
                    <a:pt x="16385" y="8350"/>
                    <a:pt x="16265" y="7115"/>
                  </a:cubicBezTo>
                  <a:cubicBezTo>
                    <a:pt x="16059" y="4955"/>
                    <a:pt x="15167" y="2589"/>
                    <a:pt x="13007" y="2417"/>
                  </a:cubicBezTo>
                  <a:cubicBezTo>
                    <a:pt x="12904" y="2417"/>
                    <a:pt x="12818" y="2400"/>
                    <a:pt x="12715" y="2400"/>
                  </a:cubicBezTo>
                  <a:cubicBezTo>
                    <a:pt x="12287" y="2400"/>
                    <a:pt x="11858" y="2469"/>
                    <a:pt x="11447" y="2537"/>
                  </a:cubicBezTo>
                  <a:cubicBezTo>
                    <a:pt x="11035" y="2606"/>
                    <a:pt x="10624" y="2675"/>
                    <a:pt x="10247" y="2675"/>
                  </a:cubicBezTo>
                  <a:cubicBezTo>
                    <a:pt x="9269" y="2675"/>
                    <a:pt x="8515" y="2246"/>
                    <a:pt x="8292" y="274"/>
                  </a:cubicBezTo>
                  <a:cubicBezTo>
                    <a:pt x="7744" y="86"/>
                    <a:pt x="7178" y="0"/>
                    <a:pt x="659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2" name="任意多边形: 形状 441">
              <a:extLst>
                <a:ext uri="{FF2B5EF4-FFF2-40B4-BE49-F238E27FC236}">
                  <a16:creationId xmlns:a16="http://schemas.microsoft.com/office/drawing/2014/main" id="{FD4B7615-73FD-9CC9-3E90-B180898FA0A7}"/>
                </a:ext>
              </a:extLst>
            </p:cNvPr>
            <p:cNvSpPr/>
            <p:nvPr/>
          </p:nvSpPr>
          <p:spPr>
            <a:xfrm>
              <a:off x="4877074" y="3378696"/>
              <a:ext cx="7307" cy="6823"/>
            </a:xfrm>
            <a:custGeom>
              <a:avLst/>
              <a:gdLst>
                <a:gd name="connsiteX0" fmla="*/ 4393 w 7307"/>
                <a:gd name="connsiteY0" fmla="*/ 0 h 6823"/>
                <a:gd name="connsiteX1" fmla="*/ 295 w 7307"/>
                <a:gd name="connsiteY1" fmla="*/ 2520 h 6823"/>
                <a:gd name="connsiteX2" fmla="*/ 2387 w 7307"/>
                <a:gd name="connsiteY2" fmla="*/ 6566 h 6823"/>
                <a:gd name="connsiteX3" fmla="*/ 2815 w 7307"/>
                <a:gd name="connsiteY3" fmla="*/ 6824 h 6823"/>
                <a:gd name="connsiteX4" fmla="*/ 7307 w 7307"/>
                <a:gd name="connsiteY4" fmla="*/ 2177 h 6823"/>
                <a:gd name="connsiteX5" fmla="*/ 6141 w 7307"/>
                <a:gd name="connsiteY5" fmla="*/ 480 h 6823"/>
                <a:gd name="connsiteX6" fmla="*/ 4393 w 7307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7" h="6823">
                  <a:moveTo>
                    <a:pt x="4393" y="0"/>
                  </a:moveTo>
                  <a:cubicBezTo>
                    <a:pt x="2867" y="0"/>
                    <a:pt x="1186" y="892"/>
                    <a:pt x="295" y="2520"/>
                  </a:cubicBezTo>
                  <a:cubicBezTo>
                    <a:pt x="-682" y="4475"/>
                    <a:pt x="964" y="5521"/>
                    <a:pt x="2387" y="6566"/>
                  </a:cubicBezTo>
                  <a:lnTo>
                    <a:pt x="2815" y="6824"/>
                  </a:lnTo>
                  <a:cubicBezTo>
                    <a:pt x="4324" y="5263"/>
                    <a:pt x="5816" y="3720"/>
                    <a:pt x="7307" y="2177"/>
                  </a:cubicBezTo>
                  <a:cubicBezTo>
                    <a:pt x="7067" y="1457"/>
                    <a:pt x="6673" y="823"/>
                    <a:pt x="6141" y="480"/>
                  </a:cubicBezTo>
                  <a:cubicBezTo>
                    <a:pt x="5627" y="154"/>
                    <a:pt x="5027" y="0"/>
                    <a:pt x="439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3" name="任意多边形: 形状 442">
              <a:extLst>
                <a:ext uri="{FF2B5EF4-FFF2-40B4-BE49-F238E27FC236}">
                  <a16:creationId xmlns:a16="http://schemas.microsoft.com/office/drawing/2014/main" id="{42A0B7E9-F231-5CEF-A836-7DE7D910B84B}"/>
                </a:ext>
              </a:extLst>
            </p:cNvPr>
            <p:cNvSpPr/>
            <p:nvPr/>
          </p:nvSpPr>
          <p:spPr>
            <a:xfrm>
              <a:off x="4875424" y="3322203"/>
              <a:ext cx="6725" cy="7423"/>
            </a:xfrm>
            <a:custGeom>
              <a:avLst/>
              <a:gdLst>
                <a:gd name="connsiteX0" fmla="*/ 2871 w 6725"/>
                <a:gd name="connsiteY0" fmla="*/ 0 h 7423"/>
                <a:gd name="connsiteX1" fmla="*/ 299 w 6725"/>
                <a:gd name="connsiteY1" fmla="*/ 1937 h 7423"/>
                <a:gd name="connsiteX2" fmla="*/ 1688 w 6725"/>
                <a:gd name="connsiteY2" fmla="*/ 6875 h 7423"/>
                <a:gd name="connsiteX3" fmla="*/ 3934 w 6725"/>
                <a:gd name="connsiteY3" fmla="*/ 7424 h 7423"/>
                <a:gd name="connsiteX4" fmla="*/ 6592 w 6725"/>
                <a:gd name="connsiteY4" fmla="*/ 5315 h 7423"/>
                <a:gd name="connsiteX5" fmla="*/ 4122 w 6725"/>
                <a:gd name="connsiteY5" fmla="*/ 257 h 7423"/>
                <a:gd name="connsiteX6" fmla="*/ 2871 w 6725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5" h="7423">
                  <a:moveTo>
                    <a:pt x="2871" y="0"/>
                  </a:moveTo>
                  <a:cubicBezTo>
                    <a:pt x="1722" y="0"/>
                    <a:pt x="882" y="737"/>
                    <a:pt x="299" y="1937"/>
                  </a:cubicBezTo>
                  <a:cubicBezTo>
                    <a:pt x="-438" y="3961"/>
                    <a:pt x="248" y="6224"/>
                    <a:pt x="1688" y="6875"/>
                  </a:cubicBezTo>
                  <a:cubicBezTo>
                    <a:pt x="2511" y="7252"/>
                    <a:pt x="3282" y="7424"/>
                    <a:pt x="3934" y="7424"/>
                  </a:cubicBezTo>
                  <a:cubicBezTo>
                    <a:pt x="5254" y="7424"/>
                    <a:pt x="6215" y="6704"/>
                    <a:pt x="6592" y="5315"/>
                  </a:cubicBezTo>
                  <a:cubicBezTo>
                    <a:pt x="7123" y="3378"/>
                    <a:pt x="6026" y="1029"/>
                    <a:pt x="4122" y="257"/>
                  </a:cubicBezTo>
                  <a:cubicBezTo>
                    <a:pt x="3677" y="86"/>
                    <a:pt x="3265" y="0"/>
                    <a:pt x="28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4" name="任意多边形: 形状 443">
              <a:extLst>
                <a:ext uri="{FF2B5EF4-FFF2-40B4-BE49-F238E27FC236}">
                  <a16:creationId xmlns:a16="http://schemas.microsoft.com/office/drawing/2014/main" id="{2650B03A-5804-E35B-2F7F-760EE085E1BA}"/>
                </a:ext>
              </a:extLst>
            </p:cNvPr>
            <p:cNvSpPr/>
            <p:nvPr/>
          </p:nvSpPr>
          <p:spPr>
            <a:xfrm>
              <a:off x="4895940" y="3348212"/>
              <a:ext cx="8449" cy="6909"/>
            </a:xfrm>
            <a:custGeom>
              <a:avLst/>
              <a:gdLst>
                <a:gd name="connsiteX0" fmla="*/ 3512 w 8449"/>
                <a:gd name="connsiteY0" fmla="*/ 0 h 6909"/>
                <a:gd name="connsiteX1" fmla="*/ 306 w 8449"/>
                <a:gd name="connsiteY1" fmla="*/ 2315 h 6909"/>
                <a:gd name="connsiteX2" fmla="*/ 1626 w 8449"/>
                <a:gd name="connsiteY2" fmla="*/ 6584 h 6909"/>
                <a:gd name="connsiteX3" fmla="*/ 2895 w 8449"/>
                <a:gd name="connsiteY3" fmla="*/ 6909 h 6909"/>
                <a:gd name="connsiteX4" fmla="*/ 4558 w 8449"/>
                <a:gd name="connsiteY4" fmla="*/ 6395 h 6909"/>
                <a:gd name="connsiteX5" fmla="*/ 4626 w 8449"/>
                <a:gd name="connsiteY5" fmla="*/ 6447 h 6909"/>
                <a:gd name="connsiteX6" fmla="*/ 5724 w 8449"/>
                <a:gd name="connsiteY6" fmla="*/ 6652 h 6909"/>
                <a:gd name="connsiteX7" fmla="*/ 8450 w 8449"/>
                <a:gd name="connsiteY7" fmla="*/ 5366 h 6909"/>
                <a:gd name="connsiteX8" fmla="*/ 7078 w 8449"/>
                <a:gd name="connsiteY8" fmla="*/ 2863 h 6909"/>
                <a:gd name="connsiteX9" fmla="*/ 6221 w 8449"/>
                <a:gd name="connsiteY9" fmla="*/ 2537 h 6909"/>
                <a:gd name="connsiteX10" fmla="*/ 4643 w 8449"/>
                <a:gd name="connsiteY10" fmla="*/ 343 h 6909"/>
                <a:gd name="connsiteX11" fmla="*/ 3512 w 8449"/>
                <a:gd name="connsiteY11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49" h="6909">
                  <a:moveTo>
                    <a:pt x="3512" y="0"/>
                  </a:moveTo>
                  <a:cubicBezTo>
                    <a:pt x="2243" y="0"/>
                    <a:pt x="769" y="977"/>
                    <a:pt x="306" y="2315"/>
                  </a:cubicBezTo>
                  <a:cubicBezTo>
                    <a:pt x="-311" y="4063"/>
                    <a:pt x="-54" y="5641"/>
                    <a:pt x="1626" y="6584"/>
                  </a:cubicBezTo>
                  <a:cubicBezTo>
                    <a:pt x="2037" y="6807"/>
                    <a:pt x="2466" y="6909"/>
                    <a:pt x="2895" y="6909"/>
                  </a:cubicBezTo>
                  <a:cubicBezTo>
                    <a:pt x="3478" y="6909"/>
                    <a:pt x="4044" y="6721"/>
                    <a:pt x="4558" y="6395"/>
                  </a:cubicBezTo>
                  <a:lnTo>
                    <a:pt x="4626" y="6447"/>
                  </a:lnTo>
                  <a:cubicBezTo>
                    <a:pt x="5004" y="6584"/>
                    <a:pt x="5381" y="6652"/>
                    <a:pt x="5724" y="6652"/>
                  </a:cubicBezTo>
                  <a:cubicBezTo>
                    <a:pt x="6735" y="6652"/>
                    <a:pt x="7644" y="6121"/>
                    <a:pt x="8450" y="5366"/>
                  </a:cubicBezTo>
                  <a:cubicBezTo>
                    <a:pt x="8381" y="4269"/>
                    <a:pt x="8175" y="3395"/>
                    <a:pt x="7078" y="2863"/>
                  </a:cubicBezTo>
                  <a:cubicBezTo>
                    <a:pt x="6769" y="2709"/>
                    <a:pt x="6495" y="2606"/>
                    <a:pt x="6221" y="2537"/>
                  </a:cubicBezTo>
                  <a:cubicBezTo>
                    <a:pt x="6032" y="1663"/>
                    <a:pt x="5450" y="926"/>
                    <a:pt x="4643" y="343"/>
                  </a:cubicBezTo>
                  <a:cubicBezTo>
                    <a:pt x="4335" y="103"/>
                    <a:pt x="3941" y="0"/>
                    <a:pt x="35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5" name="任意多边形: 形状 444">
              <a:extLst>
                <a:ext uri="{FF2B5EF4-FFF2-40B4-BE49-F238E27FC236}">
                  <a16:creationId xmlns:a16="http://schemas.microsoft.com/office/drawing/2014/main" id="{23DCEFA9-2878-0AEE-7DCB-34F34F41ABEE}"/>
                </a:ext>
              </a:extLst>
            </p:cNvPr>
            <p:cNvSpPr/>
            <p:nvPr/>
          </p:nvSpPr>
          <p:spPr>
            <a:xfrm>
              <a:off x="4906008" y="3352053"/>
              <a:ext cx="5582" cy="6206"/>
            </a:xfrm>
            <a:custGeom>
              <a:avLst/>
              <a:gdLst>
                <a:gd name="connsiteX0" fmla="*/ 3114 w 5582"/>
                <a:gd name="connsiteY0" fmla="*/ 0 h 6206"/>
                <a:gd name="connsiteX1" fmla="*/ 216 w 5582"/>
                <a:gd name="connsiteY1" fmla="*/ 2229 h 6206"/>
                <a:gd name="connsiteX2" fmla="*/ 576 w 5582"/>
                <a:gd name="connsiteY2" fmla="*/ 6206 h 6206"/>
                <a:gd name="connsiteX3" fmla="*/ 5583 w 5582"/>
                <a:gd name="connsiteY3" fmla="*/ 1183 h 6206"/>
                <a:gd name="connsiteX4" fmla="*/ 4503 w 5582"/>
                <a:gd name="connsiteY4" fmla="*/ 343 h 6206"/>
                <a:gd name="connsiteX5" fmla="*/ 3114 w 5582"/>
                <a:gd name="connsiteY5" fmla="*/ 0 h 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82" h="6206">
                  <a:moveTo>
                    <a:pt x="3114" y="0"/>
                  </a:moveTo>
                  <a:cubicBezTo>
                    <a:pt x="1879" y="0"/>
                    <a:pt x="748" y="823"/>
                    <a:pt x="216" y="2229"/>
                  </a:cubicBezTo>
                  <a:cubicBezTo>
                    <a:pt x="-195" y="3326"/>
                    <a:pt x="11" y="5024"/>
                    <a:pt x="576" y="6206"/>
                  </a:cubicBezTo>
                  <a:cubicBezTo>
                    <a:pt x="2257" y="4526"/>
                    <a:pt x="3920" y="2846"/>
                    <a:pt x="5583" y="1183"/>
                  </a:cubicBezTo>
                  <a:cubicBezTo>
                    <a:pt x="5274" y="857"/>
                    <a:pt x="4914" y="566"/>
                    <a:pt x="4503" y="343"/>
                  </a:cubicBezTo>
                  <a:cubicBezTo>
                    <a:pt x="4040" y="103"/>
                    <a:pt x="3560" y="0"/>
                    <a:pt x="311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6" name="任意多边形: 形状 445">
              <a:extLst>
                <a:ext uri="{FF2B5EF4-FFF2-40B4-BE49-F238E27FC236}">
                  <a16:creationId xmlns:a16="http://schemas.microsoft.com/office/drawing/2014/main" id="{7D1EA439-A45B-D96F-ACF9-90446BADA566}"/>
                </a:ext>
              </a:extLst>
            </p:cNvPr>
            <p:cNvSpPr/>
            <p:nvPr/>
          </p:nvSpPr>
          <p:spPr>
            <a:xfrm>
              <a:off x="4846784" y="3236135"/>
              <a:ext cx="16071" cy="17967"/>
            </a:xfrm>
            <a:custGeom>
              <a:avLst/>
              <a:gdLst>
                <a:gd name="connsiteX0" fmla="*/ 8297 w 16071"/>
                <a:gd name="connsiteY0" fmla="*/ 0 h 17967"/>
                <a:gd name="connsiteX1" fmla="*/ 16 w 16071"/>
                <a:gd name="connsiteY1" fmla="*/ 8384 h 17967"/>
                <a:gd name="connsiteX2" fmla="*/ 907 w 16071"/>
                <a:gd name="connsiteY2" fmla="*/ 9533 h 17967"/>
                <a:gd name="connsiteX3" fmla="*/ 1147 w 16071"/>
                <a:gd name="connsiteY3" fmla="*/ 9498 h 17967"/>
                <a:gd name="connsiteX4" fmla="*/ 2227 w 16071"/>
                <a:gd name="connsiteY4" fmla="*/ 9344 h 17967"/>
                <a:gd name="connsiteX5" fmla="*/ 2844 w 16071"/>
                <a:gd name="connsiteY5" fmla="*/ 12344 h 17967"/>
                <a:gd name="connsiteX6" fmla="*/ 4834 w 16071"/>
                <a:gd name="connsiteY6" fmla="*/ 17111 h 17967"/>
                <a:gd name="connsiteX7" fmla="*/ 8571 w 16071"/>
                <a:gd name="connsiteY7" fmla="*/ 17968 h 17967"/>
                <a:gd name="connsiteX8" fmla="*/ 15652 w 16071"/>
                <a:gd name="connsiteY8" fmla="*/ 13322 h 17967"/>
                <a:gd name="connsiteX9" fmla="*/ 9566 w 16071"/>
                <a:gd name="connsiteY9" fmla="*/ 223 h 17967"/>
                <a:gd name="connsiteX10" fmla="*/ 8297 w 16071"/>
                <a:gd name="connsiteY10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71" h="17967">
                  <a:moveTo>
                    <a:pt x="8297" y="0"/>
                  </a:moveTo>
                  <a:cubicBezTo>
                    <a:pt x="4490" y="0"/>
                    <a:pt x="-310" y="4509"/>
                    <a:pt x="16" y="8384"/>
                  </a:cubicBezTo>
                  <a:cubicBezTo>
                    <a:pt x="67" y="8915"/>
                    <a:pt x="324" y="9533"/>
                    <a:pt x="907" y="9533"/>
                  </a:cubicBezTo>
                  <a:cubicBezTo>
                    <a:pt x="976" y="9533"/>
                    <a:pt x="1061" y="9516"/>
                    <a:pt x="1147" y="9498"/>
                  </a:cubicBezTo>
                  <a:cubicBezTo>
                    <a:pt x="1576" y="9395"/>
                    <a:pt x="1936" y="9344"/>
                    <a:pt x="2227" y="9344"/>
                  </a:cubicBezTo>
                  <a:cubicBezTo>
                    <a:pt x="4165" y="9344"/>
                    <a:pt x="3359" y="11470"/>
                    <a:pt x="2844" y="12344"/>
                  </a:cubicBezTo>
                  <a:cubicBezTo>
                    <a:pt x="1164" y="15225"/>
                    <a:pt x="2879" y="16185"/>
                    <a:pt x="4834" y="17111"/>
                  </a:cubicBezTo>
                  <a:cubicBezTo>
                    <a:pt x="6051" y="17694"/>
                    <a:pt x="7337" y="17968"/>
                    <a:pt x="8571" y="17968"/>
                  </a:cubicBezTo>
                  <a:cubicBezTo>
                    <a:pt x="11709" y="17968"/>
                    <a:pt x="14606" y="16219"/>
                    <a:pt x="15652" y="13322"/>
                  </a:cubicBezTo>
                  <a:cubicBezTo>
                    <a:pt x="17281" y="8830"/>
                    <a:pt x="13937" y="1646"/>
                    <a:pt x="9566" y="223"/>
                  </a:cubicBezTo>
                  <a:cubicBezTo>
                    <a:pt x="9171" y="69"/>
                    <a:pt x="8726" y="0"/>
                    <a:pt x="82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7" name="任意多边形: 形状 446">
              <a:extLst>
                <a:ext uri="{FF2B5EF4-FFF2-40B4-BE49-F238E27FC236}">
                  <a16:creationId xmlns:a16="http://schemas.microsoft.com/office/drawing/2014/main" id="{A657E2E7-F6C3-F26F-9830-2897CE2F56B1}"/>
                </a:ext>
              </a:extLst>
            </p:cNvPr>
            <p:cNvSpPr/>
            <p:nvPr/>
          </p:nvSpPr>
          <p:spPr>
            <a:xfrm>
              <a:off x="4866115" y="3274592"/>
              <a:ext cx="11947" cy="7218"/>
            </a:xfrm>
            <a:custGeom>
              <a:avLst/>
              <a:gdLst>
                <a:gd name="connsiteX0" fmla="*/ 3933 w 11947"/>
                <a:gd name="connsiteY0" fmla="*/ 0 h 7218"/>
                <a:gd name="connsiteX1" fmla="*/ 58 w 11947"/>
                <a:gd name="connsiteY1" fmla="*/ 2692 h 7218"/>
                <a:gd name="connsiteX2" fmla="*/ 2613 w 11947"/>
                <a:gd name="connsiteY2" fmla="*/ 7115 h 7218"/>
                <a:gd name="connsiteX3" fmla="*/ 3504 w 11947"/>
                <a:gd name="connsiteY3" fmla="*/ 7218 h 7218"/>
                <a:gd name="connsiteX4" fmla="*/ 6865 w 11947"/>
                <a:gd name="connsiteY4" fmla="*/ 4681 h 7218"/>
                <a:gd name="connsiteX5" fmla="*/ 7053 w 11947"/>
                <a:gd name="connsiteY5" fmla="*/ 3652 h 7218"/>
                <a:gd name="connsiteX6" fmla="*/ 8254 w 11947"/>
                <a:gd name="connsiteY6" fmla="*/ 5246 h 7218"/>
                <a:gd name="connsiteX7" fmla="*/ 9573 w 11947"/>
                <a:gd name="connsiteY7" fmla="*/ 5761 h 7218"/>
                <a:gd name="connsiteX8" fmla="*/ 11716 w 11947"/>
                <a:gd name="connsiteY8" fmla="*/ 4269 h 7218"/>
                <a:gd name="connsiteX9" fmla="*/ 10568 w 11947"/>
                <a:gd name="connsiteY9" fmla="*/ 1749 h 7218"/>
                <a:gd name="connsiteX10" fmla="*/ 8442 w 11947"/>
                <a:gd name="connsiteY10" fmla="*/ 1012 h 7218"/>
                <a:gd name="connsiteX11" fmla="*/ 7070 w 11947"/>
                <a:gd name="connsiteY11" fmla="*/ 1989 h 7218"/>
                <a:gd name="connsiteX12" fmla="*/ 7019 w 11947"/>
                <a:gd name="connsiteY12" fmla="*/ 2109 h 7218"/>
                <a:gd name="connsiteX13" fmla="*/ 5459 w 11947"/>
                <a:gd name="connsiteY13" fmla="*/ 326 h 7218"/>
                <a:gd name="connsiteX14" fmla="*/ 3933 w 11947"/>
                <a:gd name="connsiteY14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947" h="7218">
                  <a:moveTo>
                    <a:pt x="3933" y="0"/>
                  </a:moveTo>
                  <a:cubicBezTo>
                    <a:pt x="2236" y="0"/>
                    <a:pt x="538" y="1080"/>
                    <a:pt x="58" y="2692"/>
                  </a:cubicBezTo>
                  <a:cubicBezTo>
                    <a:pt x="-319" y="3961"/>
                    <a:pt x="1207" y="6807"/>
                    <a:pt x="2613" y="7115"/>
                  </a:cubicBezTo>
                  <a:cubicBezTo>
                    <a:pt x="2921" y="7184"/>
                    <a:pt x="3230" y="7218"/>
                    <a:pt x="3504" y="7218"/>
                  </a:cubicBezTo>
                  <a:cubicBezTo>
                    <a:pt x="5064" y="7218"/>
                    <a:pt x="6144" y="6172"/>
                    <a:pt x="6865" y="4681"/>
                  </a:cubicBezTo>
                  <a:cubicBezTo>
                    <a:pt x="6951" y="4321"/>
                    <a:pt x="7019" y="3978"/>
                    <a:pt x="7053" y="3652"/>
                  </a:cubicBezTo>
                  <a:cubicBezTo>
                    <a:pt x="7293" y="4286"/>
                    <a:pt x="7773" y="4869"/>
                    <a:pt x="8254" y="5246"/>
                  </a:cubicBezTo>
                  <a:cubicBezTo>
                    <a:pt x="8699" y="5606"/>
                    <a:pt x="9145" y="5761"/>
                    <a:pt x="9573" y="5761"/>
                  </a:cubicBezTo>
                  <a:cubicBezTo>
                    <a:pt x="10414" y="5761"/>
                    <a:pt x="11185" y="5161"/>
                    <a:pt x="11716" y="4269"/>
                  </a:cubicBezTo>
                  <a:cubicBezTo>
                    <a:pt x="12403" y="3121"/>
                    <a:pt x="11425" y="2435"/>
                    <a:pt x="10568" y="1749"/>
                  </a:cubicBezTo>
                  <a:cubicBezTo>
                    <a:pt x="9899" y="1457"/>
                    <a:pt x="9145" y="1012"/>
                    <a:pt x="8442" y="1012"/>
                  </a:cubicBezTo>
                  <a:cubicBezTo>
                    <a:pt x="7927" y="1012"/>
                    <a:pt x="7447" y="1252"/>
                    <a:pt x="7070" y="1989"/>
                  </a:cubicBezTo>
                  <a:lnTo>
                    <a:pt x="7019" y="2109"/>
                  </a:lnTo>
                  <a:cubicBezTo>
                    <a:pt x="6848" y="1372"/>
                    <a:pt x="6402" y="754"/>
                    <a:pt x="5459" y="326"/>
                  </a:cubicBezTo>
                  <a:cubicBezTo>
                    <a:pt x="4996" y="103"/>
                    <a:pt x="4464" y="0"/>
                    <a:pt x="39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8" name="任意多边形: 形状 447">
              <a:extLst>
                <a:ext uri="{FF2B5EF4-FFF2-40B4-BE49-F238E27FC236}">
                  <a16:creationId xmlns:a16="http://schemas.microsoft.com/office/drawing/2014/main" id="{E4108126-00E6-D35F-C7E0-D042238C92D4}"/>
                </a:ext>
              </a:extLst>
            </p:cNvPr>
            <p:cNvSpPr/>
            <p:nvPr/>
          </p:nvSpPr>
          <p:spPr>
            <a:xfrm>
              <a:off x="4931289" y="3121195"/>
              <a:ext cx="16537" cy="14453"/>
            </a:xfrm>
            <a:custGeom>
              <a:avLst/>
              <a:gdLst>
                <a:gd name="connsiteX0" fmla="*/ 9088 w 16537"/>
                <a:gd name="connsiteY0" fmla="*/ 0 h 14453"/>
                <a:gd name="connsiteX1" fmla="*/ 8643 w 16537"/>
                <a:gd name="connsiteY1" fmla="*/ 583 h 14453"/>
                <a:gd name="connsiteX2" fmla="*/ 6894 w 16537"/>
                <a:gd name="connsiteY2" fmla="*/ 2486 h 14453"/>
                <a:gd name="connsiteX3" fmla="*/ 6499 w 16537"/>
                <a:gd name="connsiteY3" fmla="*/ 2332 h 14453"/>
                <a:gd name="connsiteX4" fmla="*/ 4082 w 16537"/>
                <a:gd name="connsiteY4" fmla="*/ 1303 h 14453"/>
                <a:gd name="connsiteX5" fmla="*/ 2659 w 16537"/>
                <a:gd name="connsiteY5" fmla="*/ 1835 h 14453"/>
                <a:gd name="connsiteX6" fmla="*/ 53 w 16537"/>
                <a:gd name="connsiteY6" fmla="*/ 8504 h 14453"/>
                <a:gd name="connsiteX7" fmla="*/ 3928 w 16537"/>
                <a:gd name="connsiteY7" fmla="*/ 13990 h 14453"/>
                <a:gd name="connsiteX8" fmla="*/ 6962 w 16537"/>
                <a:gd name="connsiteY8" fmla="*/ 14453 h 14453"/>
                <a:gd name="connsiteX9" fmla="*/ 16238 w 16537"/>
                <a:gd name="connsiteY9" fmla="*/ 9413 h 14453"/>
                <a:gd name="connsiteX10" fmla="*/ 10477 w 16537"/>
                <a:gd name="connsiteY10" fmla="*/ 377 h 14453"/>
                <a:gd name="connsiteX11" fmla="*/ 9311 w 16537"/>
                <a:gd name="connsiteY11" fmla="*/ 34 h 14453"/>
                <a:gd name="connsiteX12" fmla="*/ 9088 w 16537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7" h="14453">
                  <a:moveTo>
                    <a:pt x="9088" y="0"/>
                  </a:moveTo>
                  <a:cubicBezTo>
                    <a:pt x="8728" y="0"/>
                    <a:pt x="8797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82"/>
                    <a:pt x="1459" y="13339"/>
                    <a:pt x="3928" y="13990"/>
                  </a:cubicBezTo>
                  <a:cubicBezTo>
                    <a:pt x="4870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208" y="17"/>
                    <a:pt x="9139" y="0"/>
                    <a:pt x="90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9" name="任意多边形: 形状 448">
              <a:extLst>
                <a:ext uri="{FF2B5EF4-FFF2-40B4-BE49-F238E27FC236}">
                  <a16:creationId xmlns:a16="http://schemas.microsoft.com/office/drawing/2014/main" id="{985A5FA0-8CC0-1B81-E0FC-1880AA8B20AC}"/>
                </a:ext>
              </a:extLst>
            </p:cNvPr>
            <p:cNvSpPr/>
            <p:nvPr/>
          </p:nvSpPr>
          <p:spPr>
            <a:xfrm>
              <a:off x="4814423" y="3332473"/>
              <a:ext cx="43098" cy="44234"/>
            </a:xfrm>
            <a:custGeom>
              <a:avLst/>
              <a:gdLst>
                <a:gd name="connsiteX0" fmla="*/ 23649 w 43098"/>
                <a:gd name="connsiteY0" fmla="*/ 0 h 44234"/>
                <a:gd name="connsiteX1" fmla="*/ 19449 w 43098"/>
                <a:gd name="connsiteY1" fmla="*/ 926 h 44234"/>
                <a:gd name="connsiteX2" fmla="*/ 14871 w 43098"/>
                <a:gd name="connsiteY2" fmla="*/ 2520 h 44234"/>
                <a:gd name="connsiteX3" fmla="*/ 8253 w 43098"/>
                <a:gd name="connsiteY3" fmla="*/ 9893 h 44234"/>
                <a:gd name="connsiteX4" fmla="*/ 2132 w 43098"/>
                <a:gd name="connsiteY4" fmla="*/ 22391 h 44234"/>
                <a:gd name="connsiteX5" fmla="*/ 1309 w 43098"/>
                <a:gd name="connsiteY5" fmla="*/ 32987 h 44234"/>
                <a:gd name="connsiteX6" fmla="*/ 5064 w 43098"/>
                <a:gd name="connsiteY6" fmla="*/ 43137 h 44234"/>
                <a:gd name="connsiteX7" fmla="*/ 8613 w 43098"/>
                <a:gd name="connsiteY7" fmla="*/ 44234 h 44234"/>
                <a:gd name="connsiteX8" fmla="*/ 12454 w 43098"/>
                <a:gd name="connsiteY8" fmla="*/ 42965 h 44234"/>
                <a:gd name="connsiteX9" fmla="*/ 13962 w 43098"/>
                <a:gd name="connsiteY9" fmla="*/ 36279 h 44234"/>
                <a:gd name="connsiteX10" fmla="*/ 13620 w 43098"/>
                <a:gd name="connsiteY10" fmla="*/ 34479 h 44234"/>
                <a:gd name="connsiteX11" fmla="*/ 16517 w 43098"/>
                <a:gd name="connsiteY11" fmla="*/ 25735 h 44234"/>
                <a:gd name="connsiteX12" fmla="*/ 21489 w 43098"/>
                <a:gd name="connsiteY12" fmla="*/ 20300 h 44234"/>
                <a:gd name="connsiteX13" fmla="*/ 22518 w 43098"/>
                <a:gd name="connsiteY13" fmla="*/ 20163 h 44234"/>
                <a:gd name="connsiteX14" fmla="*/ 30748 w 43098"/>
                <a:gd name="connsiteY14" fmla="*/ 27552 h 44234"/>
                <a:gd name="connsiteX15" fmla="*/ 31673 w 43098"/>
                <a:gd name="connsiteY15" fmla="*/ 27501 h 44234"/>
                <a:gd name="connsiteX16" fmla="*/ 37965 w 43098"/>
                <a:gd name="connsiteY16" fmla="*/ 25598 h 44234"/>
                <a:gd name="connsiteX17" fmla="*/ 43092 w 43098"/>
                <a:gd name="connsiteY17" fmla="*/ 18568 h 44234"/>
                <a:gd name="connsiteX18" fmla="*/ 38000 w 43098"/>
                <a:gd name="connsiteY18" fmla="*/ 11436 h 44234"/>
                <a:gd name="connsiteX19" fmla="*/ 33422 w 43098"/>
                <a:gd name="connsiteY19" fmla="*/ 10236 h 44234"/>
                <a:gd name="connsiteX20" fmla="*/ 32068 w 43098"/>
                <a:gd name="connsiteY20" fmla="*/ 7150 h 44234"/>
                <a:gd name="connsiteX21" fmla="*/ 30524 w 43098"/>
                <a:gd name="connsiteY21" fmla="*/ 4406 h 44234"/>
                <a:gd name="connsiteX22" fmla="*/ 23649 w 43098"/>
                <a:gd name="connsiteY22" fmla="*/ 0 h 4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098" h="44234">
                  <a:moveTo>
                    <a:pt x="23649" y="0"/>
                  </a:moveTo>
                  <a:cubicBezTo>
                    <a:pt x="22381" y="0"/>
                    <a:pt x="20992" y="309"/>
                    <a:pt x="19449" y="926"/>
                  </a:cubicBezTo>
                  <a:cubicBezTo>
                    <a:pt x="17940" y="1526"/>
                    <a:pt x="16517" y="2246"/>
                    <a:pt x="14871" y="2520"/>
                  </a:cubicBezTo>
                  <a:cubicBezTo>
                    <a:pt x="10962" y="3189"/>
                    <a:pt x="8493" y="6292"/>
                    <a:pt x="8253" y="9893"/>
                  </a:cubicBezTo>
                  <a:cubicBezTo>
                    <a:pt x="7893" y="15242"/>
                    <a:pt x="5698" y="18825"/>
                    <a:pt x="2132" y="22391"/>
                  </a:cubicBezTo>
                  <a:cubicBezTo>
                    <a:pt x="-611" y="25135"/>
                    <a:pt x="-508" y="29695"/>
                    <a:pt x="1309" y="32987"/>
                  </a:cubicBezTo>
                  <a:cubicBezTo>
                    <a:pt x="-131" y="38165"/>
                    <a:pt x="795" y="40394"/>
                    <a:pt x="5064" y="43137"/>
                  </a:cubicBezTo>
                  <a:cubicBezTo>
                    <a:pt x="6247" y="43891"/>
                    <a:pt x="7447" y="44234"/>
                    <a:pt x="8613" y="44234"/>
                  </a:cubicBezTo>
                  <a:cubicBezTo>
                    <a:pt x="9968" y="44234"/>
                    <a:pt x="11288" y="43771"/>
                    <a:pt x="12454" y="42965"/>
                  </a:cubicBezTo>
                  <a:cubicBezTo>
                    <a:pt x="14614" y="41491"/>
                    <a:pt x="15300" y="38902"/>
                    <a:pt x="13962" y="36279"/>
                  </a:cubicBezTo>
                  <a:cubicBezTo>
                    <a:pt x="13585" y="35542"/>
                    <a:pt x="13482" y="35010"/>
                    <a:pt x="13620" y="34479"/>
                  </a:cubicBezTo>
                  <a:cubicBezTo>
                    <a:pt x="15746" y="32113"/>
                    <a:pt x="16345" y="29078"/>
                    <a:pt x="16517" y="25735"/>
                  </a:cubicBezTo>
                  <a:cubicBezTo>
                    <a:pt x="16740" y="21243"/>
                    <a:pt x="17186" y="20900"/>
                    <a:pt x="21489" y="20300"/>
                  </a:cubicBezTo>
                  <a:cubicBezTo>
                    <a:pt x="21832" y="20248"/>
                    <a:pt x="22175" y="20197"/>
                    <a:pt x="22518" y="20163"/>
                  </a:cubicBezTo>
                  <a:cubicBezTo>
                    <a:pt x="22843" y="24175"/>
                    <a:pt x="26513" y="27552"/>
                    <a:pt x="30748" y="27552"/>
                  </a:cubicBezTo>
                  <a:cubicBezTo>
                    <a:pt x="31056" y="27552"/>
                    <a:pt x="31365" y="27535"/>
                    <a:pt x="31673" y="27501"/>
                  </a:cubicBezTo>
                  <a:cubicBezTo>
                    <a:pt x="33817" y="27243"/>
                    <a:pt x="35994" y="26523"/>
                    <a:pt x="37965" y="25598"/>
                  </a:cubicBezTo>
                  <a:cubicBezTo>
                    <a:pt x="40811" y="24277"/>
                    <a:pt x="43246" y="22186"/>
                    <a:pt x="43092" y="18568"/>
                  </a:cubicBezTo>
                  <a:cubicBezTo>
                    <a:pt x="42955" y="15173"/>
                    <a:pt x="40760" y="12979"/>
                    <a:pt x="38000" y="11436"/>
                  </a:cubicBezTo>
                  <a:cubicBezTo>
                    <a:pt x="36542" y="10630"/>
                    <a:pt x="34965" y="10253"/>
                    <a:pt x="33422" y="10236"/>
                  </a:cubicBezTo>
                  <a:cubicBezTo>
                    <a:pt x="33148" y="9276"/>
                    <a:pt x="32719" y="8264"/>
                    <a:pt x="32068" y="7150"/>
                  </a:cubicBezTo>
                  <a:cubicBezTo>
                    <a:pt x="31536" y="6241"/>
                    <a:pt x="31125" y="5264"/>
                    <a:pt x="30524" y="4406"/>
                  </a:cubicBezTo>
                  <a:cubicBezTo>
                    <a:pt x="28519" y="1423"/>
                    <a:pt x="26358" y="0"/>
                    <a:pt x="236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0" name="任意多边形: 形状 449">
              <a:extLst>
                <a:ext uri="{FF2B5EF4-FFF2-40B4-BE49-F238E27FC236}">
                  <a16:creationId xmlns:a16="http://schemas.microsoft.com/office/drawing/2014/main" id="{C49BFE92-5A4D-99AD-9A5D-AFC5BE17350B}"/>
                </a:ext>
              </a:extLst>
            </p:cNvPr>
            <p:cNvSpPr/>
            <p:nvPr/>
          </p:nvSpPr>
          <p:spPr>
            <a:xfrm>
              <a:off x="4940394" y="3193787"/>
              <a:ext cx="12424" cy="10441"/>
            </a:xfrm>
            <a:custGeom>
              <a:avLst/>
              <a:gdLst>
                <a:gd name="connsiteX0" fmla="*/ 2469 w 12424"/>
                <a:gd name="connsiteY0" fmla="*/ 0 h 10441"/>
                <a:gd name="connsiteX1" fmla="*/ 0 w 12424"/>
                <a:gd name="connsiteY1" fmla="*/ 3206 h 10441"/>
                <a:gd name="connsiteX2" fmla="*/ 4698 w 12424"/>
                <a:gd name="connsiteY2" fmla="*/ 10441 h 10441"/>
                <a:gd name="connsiteX3" fmla="*/ 9069 w 12424"/>
                <a:gd name="connsiteY3" fmla="*/ 9070 h 10441"/>
                <a:gd name="connsiteX4" fmla="*/ 10613 w 12424"/>
                <a:gd name="connsiteY4" fmla="*/ 8058 h 10441"/>
                <a:gd name="connsiteX5" fmla="*/ 12310 w 12424"/>
                <a:gd name="connsiteY5" fmla="*/ 4286 h 10441"/>
                <a:gd name="connsiteX6" fmla="*/ 9069 w 12424"/>
                <a:gd name="connsiteY6" fmla="*/ 1423 h 10441"/>
                <a:gd name="connsiteX7" fmla="*/ 8212 w 12424"/>
                <a:gd name="connsiteY7" fmla="*/ 1474 h 10441"/>
                <a:gd name="connsiteX8" fmla="*/ 3446 w 12424"/>
                <a:gd name="connsiteY8" fmla="*/ 206 h 10441"/>
                <a:gd name="connsiteX9" fmla="*/ 2469 w 12424"/>
                <a:gd name="connsiteY9" fmla="*/ 0 h 1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24" h="10441">
                  <a:moveTo>
                    <a:pt x="2469" y="0"/>
                  </a:moveTo>
                  <a:cubicBezTo>
                    <a:pt x="1080" y="0"/>
                    <a:pt x="0" y="1440"/>
                    <a:pt x="0" y="3206"/>
                  </a:cubicBezTo>
                  <a:cubicBezTo>
                    <a:pt x="17" y="7921"/>
                    <a:pt x="1748" y="10441"/>
                    <a:pt x="4698" y="10441"/>
                  </a:cubicBezTo>
                  <a:cubicBezTo>
                    <a:pt x="5949" y="10441"/>
                    <a:pt x="7406" y="9995"/>
                    <a:pt x="9069" y="9070"/>
                  </a:cubicBezTo>
                  <a:cubicBezTo>
                    <a:pt x="9601" y="8778"/>
                    <a:pt x="10133" y="8452"/>
                    <a:pt x="10613" y="8058"/>
                  </a:cubicBezTo>
                  <a:cubicBezTo>
                    <a:pt x="11761" y="7098"/>
                    <a:pt x="12773" y="5949"/>
                    <a:pt x="12310" y="4286"/>
                  </a:cubicBezTo>
                  <a:cubicBezTo>
                    <a:pt x="11881" y="2760"/>
                    <a:pt x="10664" y="1937"/>
                    <a:pt x="9069" y="1423"/>
                  </a:cubicBezTo>
                  <a:cubicBezTo>
                    <a:pt x="8778" y="1457"/>
                    <a:pt x="8487" y="1474"/>
                    <a:pt x="8212" y="1474"/>
                  </a:cubicBezTo>
                  <a:cubicBezTo>
                    <a:pt x="6618" y="1474"/>
                    <a:pt x="5075" y="960"/>
                    <a:pt x="3446" y="206"/>
                  </a:cubicBezTo>
                  <a:cubicBezTo>
                    <a:pt x="3120" y="68"/>
                    <a:pt x="2794" y="0"/>
                    <a:pt x="24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1" name="任意多边形: 形状 450">
              <a:extLst>
                <a:ext uri="{FF2B5EF4-FFF2-40B4-BE49-F238E27FC236}">
                  <a16:creationId xmlns:a16="http://schemas.microsoft.com/office/drawing/2014/main" id="{3320F739-CD68-E38B-2F69-109992A588CA}"/>
                </a:ext>
              </a:extLst>
            </p:cNvPr>
            <p:cNvSpPr/>
            <p:nvPr/>
          </p:nvSpPr>
          <p:spPr>
            <a:xfrm>
              <a:off x="4917792" y="3199891"/>
              <a:ext cx="17130" cy="17282"/>
            </a:xfrm>
            <a:custGeom>
              <a:avLst/>
              <a:gdLst>
                <a:gd name="connsiteX0" fmla="*/ 8012 w 17130"/>
                <a:gd name="connsiteY0" fmla="*/ 0 h 17282"/>
                <a:gd name="connsiteX1" fmla="*/ 2885 w 17130"/>
                <a:gd name="connsiteY1" fmla="*/ 2983 h 17282"/>
                <a:gd name="connsiteX2" fmla="*/ 793 w 17130"/>
                <a:gd name="connsiteY2" fmla="*/ 6858 h 17282"/>
                <a:gd name="connsiteX3" fmla="*/ 5371 w 17130"/>
                <a:gd name="connsiteY3" fmla="*/ 16459 h 17282"/>
                <a:gd name="connsiteX4" fmla="*/ 7686 w 17130"/>
                <a:gd name="connsiteY4" fmla="*/ 16785 h 17282"/>
                <a:gd name="connsiteX5" fmla="*/ 9280 w 17130"/>
                <a:gd name="connsiteY5" fmla="*/ 16631 h 17282"/>
                <a:gd name="connsiteX6" fmla="*/ 10840 w 17130"/>
                <a:gd name="connsiteY6" fmla="*/ 17282 h 17282"/>
                <a:gd name="connsiteX7" fmla="*/ 13309 w 17130"/>
                <a:gd name="connsiteY7" fmla="*/ 16476 h 17282"/>
                <a:gd name="connsiteX8" fmla="*/ 16292 w 17130"/>
                <a:gd name="connsiteY8" fmla="*/ 12533 h 17282"/>
                <a:gd name="connsiteX9" fmla="*/ 16875 w 17130"/>
                <a:gd name="connsiteY9" fmla="*/ 10921 h 17282"/>
                <a:gd name="connsiteX10" fmla="*/ 14767 w 17130"/>
                <a:gd name="connsiteY10" fmla="*/ 3669 h 17282"/>
                <a:gd name="connsiteX11" fmla="*/ 12915 w 17130"/>
                <a:gd name="connsiteY11" fmla="*/ 2966 h 17282"/>
                <a:gd name="connsiteX12" fmla="*/ 8012 w 17130"/>
                <a:gd name="connsiteY12" fmla="*/ 0 h 1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30" h="17282">
                  <a:moveTo>
                    <a:pt x="8012" y="0"/>
                  </a:moveTo>
                  <a:cubicBezTo>
                    <a:pt x="6246" y="0"/>
                    <a:pt x="4445" y="977"/>
                    <a:pt x="2885" y="2983"/>
                  </a:cubicBezTo>
                  <a:cubicBezTo>
                    <a:pt x="1994" y="4115"/>
                    <a:pt x="1291" y="5486"/>
                    <a:pt x="793" y="6858"/>
                  </a:cubicBezTo>
                  <a:cubicBezTo>
                    <a:pt x="-1092" y="12002"/>
                    <a:pt x="365" y="14968"/>
                    <a:pt x="5371" y="16459"/>
                  </a:cubicBezTo>
                  <a:cubicBezTo>
                    <a:pt x="6126" y="16682"/>
                    <a:pt x="6914" y="16785"/>
                    <a:pt x="7686" y="16785"/>
                  </a:cubicBezTo>
                  <a:cubicBezTo>
                    <a:pt x="8234" y="16785"/>
                    <a:pt x="8783" y="16734"/>
                    <a:pt x="9280" y="16631"/>
                  </a:cubicBezTo>
                  <a:cubicBezTo>
                    <a:pt x="9760" y="17094"/>
                    <a:pt x="10274" y="17282"/>
                    <a:pt x="10840" y="17282"/>
                  </a:cubicBezTo>
                  <a:cubicBezTo>
                    <a:pt x="11595" y="17282"/>
                    <a:pt x="12418" y="16956"/>
                    <a:pt x="13309" y="16476"/>
                  </a:cubicBezTo>
                  <a:cubicBezTo>
                    <a:pt x="14887" y="15636"/>
                    <a:pt x="15504" y="14145"/>
                    <a:pt x="16292" y="12533"/>
                  </a:cubicBezTo>
                  <a:cubicBezTo>
                    <a:pt x="16464" y="12087"/>
                    <a:pt x="16738" y="11521"/>
                    <a:pt x="16875" y="10921"/>
                  </a:cubicBezTo>
                  <a:cubicBezTo>
                    <a:pt x="17613" y="7955"/>
                    <a:pt x="16704" y="4886"/>
                    <a:pt x="14767" y="3669"/>
                  </a:cubicBezTo>
                  <a:cubicBezTo>
                    <a:pt x="14235" y="3343"/>
                    <a:pt x="13601" y="3103"/>
                    <a:pt x="12915" y="2966"/>
                  </a:cubicBezTo>
                  <a:cubicBezTo>
                    <a:pt x="11509" y="994"/>
                    <a:pt x="9777" y="0"/>
                    <a:pt x="801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2" name="任意多边形: 形状 451">
              <a:extLst>
                <a:ext uri="{FF2B5EF4-FFF2-40B4-BE49-F238E27FC236}">
                  <a16:creationId xmlns:a16="http://schemas.microsoft.com/office/drawing/2014/main" id="{42721A4F-FFE3-C430-D595-B3DA99860265}"/>
                </a:ext>
              </a:extLst>
            </p:cNvPr>
            <p:cNvSpPr/>
            <p:nvPr/>
          </p:nvSpPr>
          <p:spPr>
            <a:xfrm>
              <a:off x="4950373" y="3165721"/>
              <a:ext cx="7241" cy="7663"/>
            </a:xfrm>
            <a:custGeom>
              <a:avLst/>
              <a:gdLst>
                <a:gd name="connsiteX0" fmla="*/ 2811 w 7241"/>
                <a:gd name="connsiteY0" fmla="*/ 0 h 7663"/>
                <a:gd name="connsiteX1" fmla="*/ 188 w 7241"/>
                <a:gd name="connsiteY1" fmla="*/ 2863 h 7663"/>
                <a:gd name="connsiteX2" fmla="*/ 2863 w 7241"/>
                <a:gd name="connsiteY2" fmla="*/ 7561 h 7663"/>
                <a:gd name="connsiteX3" fmla="*/ 3857 w 7241"/>
                <a:gd name="connsiteY3" fmla="*/ 7664 h 7663"/>
                <a:gd name="connsiteX4" fmla="*/ 7063 w 7241"/>
                <a:gd name="connsiteY4" fmla="*/ 5041 h 7663"/>
                <a:gd name="connsiteX5" fmla="*/ 3223 w 7241"/>
                <a:gd name="connsiteY5" fmla="*/ 51 h 7663"/>
                <a:gd name="connsiteX6" fmla="*/ 2811 w 7241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1" h="7663">
                  <a:moveTo>
                    <a:pt x="2811" y="0"/>
                  </a:moveTo>
                  <a:cubicBezTo>
                    <a:pt x="1817" y="0"/>
                    <a:pt x="754" y="1012"/>
                    <a:pt x="188" y="2863"/>
                  </a:cubicBezTo>
                  <a:cubicBezTo>
                    <a:pt x="-481" y="5058"/>
                    <a:pt x="685" y="7150"/>
                    <a:pt x="2863" y="7561"/>
                  </a:cubicBezTo>
                  <a:cubicBezTo>
                    <a:pt x="3206" y="7630"/>
                    <a:pt x="3531" y="7664"/>
                    <a:pt x="3857" y="7664"/>
                  </a:cubicBezTo>
                  <a:cubicBezTo>
                    <a:pt x="5383" y="7664"/>
                    <a:pt x="6532" y="6858"/>
                    <a:pt x="7063" y="5041"/>
                  </a:cubicBezTo>
                  <a:cubicBezTo>
                    <a:pt x="7715" y="2829"/>
                    <a:pt x="6618" y="960"/>
                    <a:pt x="3223" y="51"/>
                  </a:cubicBezTo>
                  <a:cubicBezTo>
                    <a:pt x="3086" y="17"/>
                    <a:pt x="2948" y="0"/>
                    <a:pt x="28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3" name="任意多边形: 形状 452">
              <a:extLst>
                <a:ext uri="{FF2B5EF4-FFF2-40B4-BE49-F238E27FC236}">
                  <a16:creationId xmlns:a16="http://schemas.microsoft.com/office/drawing/2014/main" id="{97491A88-1805-4887-F631-D7096C8E31C7}"/>
                </a:ext>
              </a:extLst>
            </p:cNvPr>
            <p:cNvSpPr/>
            <p:nvPr/>
          </p:nvSpPr>
          <p:spPr>
            <a:xfrm>
              <a:off x="4675768" y="34113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8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8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8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4" name="任意多边形: 形状 453">
              <a:extLst>
                <a:ext uri="{FF2B5EF4-FFF2-40B4-BE49-F238E27FC236}">
                  <a16:creationId xmlns:a16="http://schemas.microsoft.com/office/drawing/2014/main" id="{E3548EF1-F384-D033-B876-43ADED8D8D33}"/>
                </a:ext>
              </a:extLst>
            </p:cNvPr>
            <p:cNvSpPr/>
            <p:nvPr/>
          </p:nvSpPr>
          <p:spPr>
            <a:xfrm>
              <a:off x="4926337" y="3137929"/>
              <a:ext cx="13645" cy="12395"/>
            </a:xfrm>
            <a:custGeom>
              <a:avLst/>
              <a:gdLst>
                <a:gd name="connsiteX0" fmla="*/ 8073 w 13645"/>
                <a:gd name="connsiteY0" fmla="*/ 0 h 12395"/>
                <a:gd name="connsiteX1" fmla="*/ 221 w 13645"/>
                <a:gd name="connsiteY1" fmla="*/ 5435 h 12395"/>
                <a:gd name="connsiteX2" fmla="*/ 5451 w 13645"/>
                <a:gd name="connsiteY2" fmla="*/ 11864 h 12395"/>
                <a:gd name="connsiteX3" fmla="*/ 8485 w 13645"/>
                <a:gd name="connsiteY3" fmla="*/ 12396 h 12395"/>
                <a:gd name="connsiteX4" fmla="*/ 13320 w 13645"/>
                <a:gd name="connsiteY4" fmla="*/ 9481 h 12395"/>
                <a:gd name="connsiteX5" fmla="*/ 9720 w 13645"/>
                <a:gd name="connsiteY5" fmla="*/ 274 h 12395"/>
                <a:gd name="connsiteX6" fmla="*/ 8073 w 13645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5" h="12395">
                  <a:moveTo>
                    <a:pt x="8073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2" y="10407"/>
                    <a:pt x="5451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56" y="0"/>
                    <a:pt x="80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5" name="任意多边形: 形状 454">
              <a:extLst>
                <a:ext uri="{FF2B5EF4-FFF2-40B4-BE49-F238E27FC236}">
                  <a16:creationId xmlns:a16="http://schemas.microsoft.com/office/drawing/2014/main" id="{788A537E-DE92-C7DA-D954-5082EB5A347D}"/>
                </a:ext>
              </a:extLst>
            </p:cNvPr>
            <p:cNvSpPr/>
            <p:nvPr/>
          </p:nvSpPr>
          <p:spPr>
            <a:xfrm>
              <a:off x="4721067" y="3216984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43" y="120"/>
                    <a:pt x="2065" y="0"/>
                    <a:pt x="17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6" name="任意多边形: 形状 455">
              <a:extLst>
                <a:ext uri="{FF2B5EF4-FFF2-40B4-BE49-F238E27FC236}">
                  <a16:creationId xmlns:a16="http://schemas.microsoft.com/office/drawing/2014/main" id="{AB712B4F-47FB-BCDA-22CB-CE5E07A08271}"/>
                </a:ext>
              </a:extLst>
            </p:cNvPr>
            <p:cNvSpPr/>
            <p:nvPr/>
          </p:nvSpPr>
          <p:spPr>
            <a:xfrm>
              <a:off x="4726480" y="3224100"/>
              <a:ext cx="4600" cy="3891"/>
            </a:xfrm>
            <a:custGeom>
              <a:avLst/>
              <a:gdLst>
                <a:gd name="connsiteX0" fmla="*/ 2225 w 4600"/>
                <a:gd name="connsiteY0" fmla="*/ 0 h 3891"/>
                <a:gd name="connsiteX1" fmla="*/ 167 w 4600"/>
                <a:gd name="connsiteY1" fmla="*/ 1629 h 3891"/>
                <a:gd name="connsiteX2" fmla="*/ 904 w 4600"/>
                <a:gd name="connsiteY2" fmla="*/ 3463 h 3891"/>
                <a:gd name="connsiteX3" fmla="*/ 2928 w 4600"/>
                <a:gd name="connsiteY3" fmla="*/ 3892 h 3891"/>
                <a:gd name="connsiteX4" fmla="*/ 4419 w 4600"/>
                <a:gd name="connsiteY4" fmla="*/ 2743 h 3891"/>
                <a:gd name="connsiteX5" fmla="*/ 3459 w 4600"/>
                <a:gd name="connsiteY5" fmla="*/ 240 h 3891"/>
                <a:gd name="connsiteX6" fmla="*/ 2225 w 4600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0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4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0" y="3892"/>
                    <a:pt x="4042" y="3635"/>
                    <a:pt x="4419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7" name="任意多边形: 形状 456">
              <a:extLst>
                <a:ext uri="{FF2B5EF4-FFF2-40B4-BE49-F238E27FC236}">
                  <a16:creationId xmlns:a16="http://schemas.microsoft.com/office/drawing/2014/main" id="{A6F77388-790C-633D-0EAB-238D734E2C8B}"/>
                </a:ext>
              </a:extLst>
            </p:cNvPr>
            <p:cNvSpPr/>
            <p:nvPr/>
          </p:nvSpPr>
          <p:spPr>
            <a:xfrm>
              <a:off x="4718564" y="3376861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20" y="69"/>
                    <a:pt x="4226" y="0"/>
                    <a:pt x="3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8" name="任意多边形: 形状 457">
              <a:extLst>
                <a:ext uri="{FF2B5EF4-FFF2-40B4-BE49-F238E27FC236}">
                  <a16:creationId xmlns:a16="http://schemas.microsoft.com/office/drawing/2014/main" id="{D566B40E-DB8F-BD87-14E0-AFDDF963A022}"/>
                </a:ext>
              </a:extLst>
            </p:cNvPr>
            <p:cNvSpPr/>
            <p:nvPr/>
          </p:nvSpPr>
          <p:spPr>
            <a:xfrm>
              <a:off x="4953751" y="31557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7" y="0"/>
                    <a:pt x="668" y="874"/>
                    <a:pt x="171" y="2349"/>
                  </a:cubicBezTo>
                  <a:cubicBezTo>
                    <a:pt x="-430" y="4149"/>
                    <a:pt x="634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6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514" y="0"/>
                    <a:pt x="30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9" name="任意多边形: 形状 458">
              <a:extLst>
                <a:ext uri="{FF2B5EF4-FFF2-40B4-BE49-F238E27FC236}">
                  <a16:creationId xmlns:a16="http://schemas.microsoft.com/office/drawing/2014/main" id="{D92D5678-2025-1080-D89A-B1910FB1F632}"/>
                </a:ext>
              </a:extLst>
            </p:cNvPr>
            <p:cNvSpPr/>
            <p:nvPr/>
          </p:nvSpPr>
          <p:spPr>
            <a:xfrm>
              <a:off x="4695090" y="3236118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20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32" y="0"/>
                    <a:pt x="69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0" name="任意多边形: 形状 459">
              <a:extLst>
                <a:ext uri="{FF2B5EF4-FFF2-40B4-BE49-F238E27FC236}">
                  <a16:creationId xmlns:a16="http://schemas.microsoft.com/office/drawing/2014/main" id="{EFD62EA7-4B45-8BC7-15F9-14F4BE6A1C27}"/>
                </a:ext>
              </a:extLst>
            </p:cNvPr>
            <p:cNvSpPr/>
            <p:nvPr/>
          </p:nvSpPr>
          <p:spPr>
            <a:xfrm>
              <a:off x="4694145" y="3280695"/>
              <a:ext cx="7016" cy="7509"/>
            </a:xfrm>
            <a:custGeom>
              <a:avLst/>
              <a:gdLst>
                <a:gd name="connsiteX0" fmla="*/ 4008 w 7016"/>
                <a:gd name="connsiteY0" fmla="*/ 0 h 7509"/>
                <a:gd name="connsiteX1" fmla="*/ 64 w 7016"/>
                <a:gd name="connsiteY1" fmla="*/ 3223 h 7509"/>
                <a:gd name="connsiteX2" fmla="*/ 2842 w 7016"/>
                <a:gd name="connsiteY2" fmla="*/ 7441 h 7509"/>
                <a:gd name="connsiteX3" fmla="*/ 3545 w 7016"/>
                <a:gd name="connsiteY3" fmla="*/ 7510 h 7509"/>
                <a:gd name="connsiteX4" fmla="*/ 6837 w 7016"/>
                <a:gd name="connsiteY4" fmla="*/ 4561 h 7509"/>
                <a:gd name="connsiteX5" fmla="*/ 4642 w 7016"/>
                <a:gd name="connsiteY5" fmla="*/ 86 h 7509"/>
                <a:gd name="connsiteX6" fmla="*/ 4008 w 7016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16" h="7509">
                  <a:moveTo>
                    <a:pt x="4008" y="0"/>
                  </a:moveTo>
                  <a:cubicBezTo>
                    <a:pt x="2413" y="0"/>
                    <a:pt x="545" y="1457"/>
                    <a:pt x="64" y="3223"/>
                  </a:cubicBezTo>
                  <a:cubicBezTo>
                    <a:pt x="-330" y="4681"/>
                    <a:pt x="1144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37" y="4561"/>
                  </a:cubicBezTo>
                  <a:cubicBezTo>
                    <a:pt x="7454" y="2606"/>
                    <a:pt x="6425" y="583"/>
                    <a:pt x="4642" y="86"/>
                  </a:cubicBezTo>
                  <a:cubicBezTo>
                    <a:pt x="4454" y="34"/>
                    <a:pt x="4231" y="0"/>
                    <a:pt x="40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1" name="任意多边形: 形状 460">
              <a:extLst>
                <a:ext uri="{FF2B5EF4-FFF2-40B4-BE49-F238E27FC236}">
                  <a16:creationId xmlns:a16="http://schemas.microsoft.com/office/drawing/2014/main" id="{554BE3DF-421F-DB41-37FE-E01C9961EC7D}"/>
                </a:ext>
              </a:extLst>
            </p:cNvPr>
            <p:cNvSpPr/>
            <p:nvPr/>
          </p:nvSpPr>
          <p:spPr>
            <a:xfrm>
              <a:off x="4689636" y="3321706"/>
              <a:ext cx="10663" cy="12910"/>
            </a:xfrm>
            <a:custGeom>
              <a:avLst/>
              <a:gdLst>
                <a:gd name="connsiteX0" fmla="*/ 5791 w 10663"/>
                <a:gd name="connsiteY0" fmla="*/ 0 h 12910"/>
                <a:gd name="connsiteX1" fmla="*/ 3785 w 10663"/>
                <a:gd name="connsiteY1" fmla="*/ 754 h 12910"/>
                <a:gd name="connsiteX2" fmla="*/ 1247 w 10663"/>
                <a:gd name="connsiteY2" fmla="*/ 3703 h 12910"/>
                <a:gd name="connsiteX3" fmla="*/ 5534 w 10663"/>
                <a:gd name="connsiteY3" fmla="*/ 12464 h 12910"/>
                <a:gd name="connsiteX4" fmla="*/ 6665 w 10663"/>
                <a:gd name="connsiteY4" fmla="*/ 12842 h 12910"/>
                <a:gd name="connsiteX5" fmla="*/ 7557 w 10663"/>
                <a:gd name="connsiteY5" fmla="*/ 12910 h 12910"/>
                <a:gd name="connsiteX6" fmla="*/ 10660 w 10663"/>
                <a:gd name="connsiteY6" fmla="*/ 8984 h 12910"/>
                <a:gd name="connsiteX7" fmla="*/ 7574 w 10663"/>
                <a:gd name="connsiteY7" fmla="*/ 1715 h 12910"/>
                <a:gd name="connsiteX8" fmla="*/ 5791 w 10663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3" h="12910">
                  <a:moveTo>
                    <a:pt x="5791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4" y="11213"/>
                    <a:pt x="5534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7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31" y="429"/>
                    <a:pt x="6545" y="0"/>
                    <a:pt x="57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2" name="任意多边形: 形状 461">
              <a:extLst>
                <a:ext uri="{FF2B5EF4-FFF2-40B4-BE49-F238E27FC236}">
                  <a16:creationId xmlns:a16="http://schemas.microsoft.com/office/drawing/2014/main" id="{CB6565E8-BA42-1EC2-037A-261364155D71}"/>
                </a:ext>
              </a:extLst>
            </p:cNvPr>
            <p:cNvSpPr/>
            <p:nvPr/>
          </p:nvSpPr>
          <p:spPr>
            <a:xfrm>
              <a:off x="4724510" y="3255938"/>
              <a:ext cx="17408" cy="16133"/>
            </a:xfrm>
            <a:custGeom>
              <a:avLst/>
              <a:gdLst>
                <a:gd name="connsiteX0" fmla="*/ 8807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62 w 17408"/>
                <a:gd name="connsiteY12" fmla="*/ 4046 h 16133"/>
                <a:gd name="connsiteX13" fmla="*/ 11447 w 17408"/>
                <a:gd name="connsiteY13" fmla="*/ 2623 h 16133"/>
                <a:gd name="connsiteX14" fmla="*/ 8807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807" y="0"/>
                  </a:moveTo>
                  <a:cubicBezTo>
                    <a:pt x="8550" y="0"/>
                    <a:pt x="8276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0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7" y="11727"/>
                    <a:pt x="3681" y="13630"/>
                    <a:pt x="6389" y="14916"/>
                  </a:cubicBezTo>
                  <a:cubicBezTo>
                    <a:pt x="8104" y="15739"/>
                    <a:pt x="9784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3" y="2812"/>
                    <a:pt x="14774" y="2880"/>
                    <a:pt x="14653" y="3017"/>
                  </a:cubicBezTo>
                  <a:cubicBezTo>
                    <a:pt x="14088" y="3755"/>
                    <a:pt x="13590" y="4046"/>
                    <a:pt x="13162" y="4046"/>
                  </a:cubicBezTo>
                  <a:cubicBezTo>
                    <a:pt x="12476" y="4046"/>
                    <a:pt x="11944" y="3343"/>
                    <a:pt x="11447" y="2623"/>
                  </a:cubicBezTo>
                  <a:cubicBezTo>
                    <a:pt x="10693" y="1457"/>
                    <a:pt x="10299" y="0"/>
                    <a:pt x="88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3" name="任意多边形: 形状 462">
              <a:extLst>
                <a:ext uri="{FF2B5EF4-FFF2-40B4-BE49-F238E27FC236}">
                  <a16:creationId xmlns:a16="http://schemas.microsoft.com/office/drawing/2014/main" id="{23D5B169-AA7A-76DB-3086-FB3590E24E7C}"/>
                </a:ext>
              </a:extLst>
            </p:cNvPr>
            <p:cNvSpPr/>
            <p:nvPr/>
          </p:nvSpPr>
          <p:spPr>
            <a:xfrm>
              <a:off x="4733138" y="3381834"/>
              <a:ext cx="29091" cy="31443"/>
            </a:xfrm>
            <a:custGeom>
              <a:avLst/>
              <a:gdLst>
                <a:gd name="connsiteX0" fmla="*/ 16998 w 29091"/>
                <a:gd name="connsiteY0" fmla="*/ 0 h 31443"/>
                <a:gd name="connsiteX1" fmla="*/ 12146 w 29091"/>
                <a:gd name="connsiteY1" fmla="*/ 1749 h 31443"/>
                <a:gd name="connsiteX2" fmla="*/ 11786 w 29091"/>
                <a:gd name="connsiteY2" fmla="*/ 6618 h 31443"/>
                <a:gd name="connsiteX3" fmla="*/ 10500 w 29091"/>
                <a:gd name="connsiteY3" fmla="*/ 6550 h 31443"/>
                <a:gd name="connsiteX4" fmla="*/ 350 w 29091"/>
                <a:gd name="connsiteY4" fmla="*/ 12687 h 31443"/>
                <a:gd name="connsiteX5" fmla="*/ 1928 w 29091"/>
                <a:gd name="connsiteY5" fmla="*/ 22134 h 31443"/>
                <a:gd name="connsiteX6" fmla="*/ 3762 w 29091"/>
                <a:gd name="connsiteY6" fmla="*/ 27878 h 31443"/>
                <a:gd name="connsiteX7" fmla="*/ 10072 w 29091"/>
                <a:gd name="connsiteY7" fmla="*/ 31444 h 31443"/>
                <a:gd name="connsiteX8" fmla="*/ 13432 w 29091"/>
                <a:gd name="connsiteY8" fmla="*/ 29832 h 31443"/>
                <a:gd name="connsiteX9" fmla="*/ 16998 w 29091"/>
                <a:gd name="connsiteY9" fmla="*/ 24346 h 31443"/>
                <a:gd name="connsiteX10" fmla="*/ 17427 w 29091"/>
                <a:gd name="connsiteY10" fmla="*/ 22871 h 31443"/>
                <a:gd name="connsiteX11" fmla="*/ 18284 w 29091"/>
                <a:gd name="connsiteY11" fmla="*/ 21517 h 31443"/>
                <a:gd name="connsiteX12" fmla="*/ 19519 w 29091"/>
                <a:gd name="connsiteY12" fmla="*/ 25769 h 31443"/>
                <a:gd name="connsiteX13" fmla="*/ 22176 w 29091"/>
                <a:gd name="connsiteY13" fmla="*/ 29078 h 31443"/>
                <a:gd name="connsiteX14" fmla="*/ 25108 w 29091"/>
                <a:gd name="connsiteY14" fmla="*/ 31067 h 31443"/>
                <a:gd name="connsiteX15" fmla="*/ 28023 w 29091"/>
                <a:gd name="connsiteY15" fmla="*/ 28255 h 31443"/>
                <a:gd name="connsiteX16" fmla="*/ 29085 w 29091"/>
                <a:gd name="connsiteY16" fmla="*/ 22340 h 31443"/>
                <a:gd name="connsiteX17" fmla="*/ 24439 w 29091"/>
                <a:gd name="connsiteY17" fmla="*/ 19031 h 31443"/>
                <a:gd name="connsiteX18" fmla="*/ 21593 w 29091"/>
                <a:gd name="connsiteY18" fmla="*/ 18705 h 31443"/>
                <a:gd name="connsiteX19" fmla="*/ 19158 w 29091"/>
                <a:gd name="connsiteY19" fmla="*/ 19682 h 31443"/>
                <a:gd name="connsiteX20" fmla="*/ 19604 w 29091"/>
                <a:gd name="connsiteY20" fmla="*/ 18465 h 31443"/>
                <a:gd name="connsiteX21" fmla="*/ 19759 w 29091"/>
                <a:gd name="connsiteY21" fmla="*/ 12859 h 31443"/>
                <a:gd name="connsiteX22" fmla="*/ 22931 w 29091"/>
                <a:gd name="connsiteY22" fmla="*/ 9276 h 31443"/>
                <a:gd name="connsiteX23" fmla="*/ 20976 w 29091"/>
                <a:gd name="connsiteY23" fmla="*/ 1183 h 31443"/>
                <a:gd name="connsiteX24" fmla="*/ 16998 w 29091"/>
                <a:gd name="connsiteY24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091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3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5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6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1" y="27964"/>
                    <a:pt x="22176" y="29078"/>
                  </a:cubicBezTo>
                  <a:cubicBezTo>
                    <a:pt x="23222" y="30398"/>
                    <a:pt x="24199" y="31067"/>
                    <a:pt x="25108" y="31067"/>
                  </a:cubicBezTo>
                  <a:cubicBezTo>
                    <a:pt x="26171" y="31067"/>
                    <a:pt x="27148" y="30141"/>
                    <a:pt x="28023" y="28255"/>
                  </a:cubicBezTo>
                  <a:cubicBezTo>
                    <a:pt x="28948" y="26540"/>
                    <a:pt x="29000" y="24380"/>
                    <a:pt x="29085" y="22340"/>
                  </a:cubicBezTo>
                  <a:cubicBezTo>
                    <a:pt x="29240" y="18911"/>
                    <a:pt x="26514" y="19271"/>
                    <a:pt x="24439" y="19031"/>
                  </a:cubicBezTo>
                  <a:cubicBezTo>
                    <a:pt x="23513" y="18928"/>
                    <a:pt x="22519" y="18705"/>
                    <a:pt x="21593" y="18705"/>
                  </a:cubicBezTo>
                  <a:cubicBezTo>
                    <a:pt x="20667" y="18705"/>
                    <a:pt x="19810" y="18928"/>
                    <a:pt x="19158" y="19682"/>
                  </a:cubicBezTo>
                  <a:cubicBezTo>
                    <a:pt x="19313" y="19288"/>
                    <a:pt x="19467" y="18894"/>
                    <a:pt x="19604" y="18465"/>
                  </a:cubicBezTo>
                  <a:cubicBezTo>
                    <a:pt x="20239" y="16528"/>
                    <a:pt x="20239" y="14590"/>
                    <a:pt x="19759" y="12859"/>
                  </a:cubicBezTo>
                  <a:cubicBezTo>
                    <a:pt x="20941" y="12379"/>
                    <a:pt x="22039" y="11196"/>
                    <a:pt x="22931" y="9276"/>
                  </a:cubicBezTo>
                  <a:cubicBezTo>
                    <a:pt x="24662" y="5555"/>
                    <a:pt x="24182" y="3618"/>
                    <a:pt x="20976" y="1183"/>
                  </a:cubicBezTo>
                  <a:cubicBezTo>
                    <a:pt x="19896" y="394"/>
                    <a:pt x="18473" y="0"/>
                    <a:pt x="16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4" name="任意多边形: 形状 463">
              <a:extLst>
                <a:ext uri="{FF2B5EF4-FFF2-40B4-BE49-F238E27FC236}">
                  <a16:creationId xmlns:a16="http://schemas.microsoft.com/office/drawing/2014/main" id="{50BAE4DD-9DB3-F9F2-746D-97077B83F687}"/>
                </a:ext>
              </a:extLst>
            </p:cNvPr>
            <p:cNvSpPr/>
            <p:nvPr/>
          </p:nvSpPr>
          <p:spPr>
            <a:xfrm>
              <a:off x="4819980" y="32167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35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5" name="任意多边形: 形状 464">
              <a:extLst>
                <a:ext uri="{FF2B5EF4-FFF2-40B4-BE49-F238E27FC236}">
                  <a16:creationId xmlns:a16="http://schemas.microsoft.com/office/drawing/2014/main" id="{57B5A35F-B790-DBF1-22B5-0CD2E2850564}"/>
                </a:ext>
              </a:extLst>
            </p:cNvPr>
            <p:cNvSpPr/>
            <p:nvPr/>
          </p:nvSpPr>
          <p:spPr>
            <a:xfrm>
              <a:off x="4727745" y="32964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7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4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49 w 31378"/>
                <a:gd name="connsiteY27" fmla="*/ 1217 h 19682"/>
                <a:gd name="connsiteX28" fmla="*/ 27157 w 31378"/>
                <a:gd name="connsiteY28" fmla="*/ 1372 h 19682"/>
                <a:gd name="connsiteX29" fmla="*/ 25683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0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2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7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4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05" y="9121"/>
                    <a:pt x="24928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55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49" y="1217"/>
                  </a:cubicBezTo>
                  <a:cubicBezTo>
                    <a:pt x="27758" y="1217"/>
                    <a:pt x="27466" y="1269"/>
                    <a:pt x="27157" y="1372"/>
                  </a:cubicBezTo>
                  <a:cubicBezTo>
                    <a:pt x="26832" y="926"/>
                    <a:pt x="26352" y="532"/>
                    <a:pt x="25683" y="206"/>
                  </a:cubicBezTo>
                  <a:cubicBezTo>
                    <a:pt x="25408" y="51"/>
                    <a:pt x="25100" y="0"/>
                    <a:pt x="24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6" name="任意多边形: 形状 465">
              <a:extLst>
                <a:ext uri="{FF2B5EF4-FFF2-40B4-BE49-F238E27FC236}">
                  <a16:creationId xmlns:a16="http://schemas.microsoft.com/office/drawing/2014/main" id="{A46BDFA3-8B22-CF75-F131-2C24573386E5}"/>
                </a:ext>
              </a:extLst>
            </p:cNvPr>
            <p:cNvSpPr/>
            <p:nvPr/>
          </p:nvSpPr>
          <p:spPr>
            <a:xfrm>
              <a:off x="4823559" y="3226929"/>
              <a:ext cx="14867" cy="16441"/>
            </a:xfrm>
            <a:custGeom>
              <a:avLst/>
              <a:gdLst>
                <a:gd name="connsiteX0" fmla="*/ 7484 w 14867"/>
                <a:gd name="connsiteY0" fmla="*/ 0 h 16441"/>
                <a:gd name="connsiteX1" fmla="*/ 3369 w 14867"/>
                <a:gd name="connsiteY1" fmla="*/ 2023 h 16441"/>
                <a:gd name="connsiteX2" fmla="*/ 43 w 14867"/>
                <a:gd name="connsiteY2" fmla="*/ 9876 h 16441"/>
                <a:gd name="connsiteX3" fmla="*/ 2272 w 14867"/>
                <a:gd name="connsiteY3" fmla="*/ 15345 h 16441"/>
                <a:gd name="connsiteX4" fmla="*/ 6541 w 14867"/>
                <a:gd name="connsiteY4" fmla="*/ 16442 h 16441"/>
                <a:gd name="connsiteX5" fmla="*/ 10347 w 14867"/>
                <a:gd name="connsiteY5" fmla="*/ 15568 h 16441"/>
                <a:gd name="connsiteX6" fmla="*/ 10913 w 14867"/>
                <a:gd name="connsiteY6" fmla="*/ 14608 h 16441"/>
                <a:gd name="connsiteX7" fmla="*/ 12833 w 14867"/>
                <a:gd name="connsiteY7" fmla="*/ 10321 h 16441"/>
                <a:gd name="connsiteX8" fmla="*/ 14634 w 14867"/>
                <a:gd name="connsiteY8" fmla="*/ 5726 h 16441"/>
                <a:gd name="connsiteX9" fmla="*/ 10776 w 14867"/>
                <a:gd name="connsiteY9" fmla="*/ 909 h 16441"/>
                <a:gd name="connsiteX10" fmla="*/ 7484 w 14867"/>
                <a:gd name="connsiteY10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7" h="16441">
                  <a:moveTo>
                    <a:pt x="7484" y="0"/>
                  </a:moveTo>
                  <a:cubicBezTo>
                    <a:pt x="6010" y="0"/>
                    <a:pt x="4741" y="686"/>
                    <a:pt x="3369" y="2023"/>
                  </a:cubicBezTo>
                  <a:cubicBezTo>
                    <a:pt x="1175" y="4166"/>
                    <a:pt x="317" y="6892"/>
                    <a:pt x="43" y="9876"/>
                  </a:cubicBezTo>
                  <a:cubicBezTo>
                    <a:pt x="-163" y="12087"/>
                    <a:pt x="334" y="14333"/>
                    <a:pt x="2272" y="15345"/>
                  </a:cubicBezTo>
                  <a:cubicBezTo>
                    <a:pt x="3627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1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5199" y="9395"/>
                    <a:pt x="15028" y="7612"/>
                    <a:pt x="14634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2" y="308"/>
                    <a:pt x="8461" y="0"/>
                    <a:pt x="74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7" name="任意多边形: 形状 466">
              <a:extLst>
                <a:ext uri="{FF2B5EF4-FFF2-40B4-BE49-F238E27FC236}">
                  <a16:creationId xmlns:a16="http://schemas.microsoft.com/office/drawing/2014/main" id="{264607B8-8786-0E85-E53D-6EA6AFA8DF4C}"/>
                </a:ext>
              </a:extLst>
            </p:cNvPr>
            <p:cNvSpPr/>
            <p:nvPr/>
          </p:nvSpPr>
          <p:spPr>
            <a:xfrm>
              <a:off x="4734870" y="3277472"/>
              <a:ext cx="13899" cy="12687"/>
            </a:xfrm>
            <a:custGeom>
              <a:avLst/>
              <a:gdLst>
                <a:gd name="connsiteX0" fmla="*/ 7379 w 13899"/>
                <a:gd name="connsiteY0" fmla="*/ 0 h 12687"/>
                <a:gd name="connsiteX1" fmla="*/ 4876 w 13899"/>
                <a:gd name="connsiteY1" fmla="*/ 343 h 12687"/>
                <a:gd name="connsiteX2" fmla="*/ 1927 w 13899"/>
                <a:gd name="connsiteY2" fmla="*/ 8127 h 12687"/>
                <a:gd name="connsiteX3" fmla="*/ 3402 w 13899"/>
                <a:gd name="connsiteY3" fmla="*/ 10133 h 12687"/>
                <a:gd name="connsiteX4" fmla="*/ 8254 w 13899"/>
                <a:gd name="connsiteY4" fmla="*/ 12687 h 12687"/>
                <a:gd name="connsiteX5" fmla="*/ 13483 w 13899"/>
                <a:gd name="connsiteY5" fmla="*/ 7527 h 12687"/>
                <a:gd name="connsiteX6" fmla="*/ 10774 w 13899"/>
                <a:gd name="connsiteY6" fmla="*/ 806 h 12687"/>
                <a:gd name="connsiteX7" fmla="*/ 7379 w 13899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9" h="12687">
                  <a:moveTo>
                    <a:pt x="7379" y="0"/>
                  </a:moveTo>
                  <a:cubicBezTo>
                    <a:pt x="6556" y="0"/>
                    <a:pt x="5716" y="120"/>
                    <a:pt x="4876" y="343"/>
                  </a:cubicBezTo>
                  <a:cubicBezTo>
                    <a:pt x="213" y="1560"/>
                    <a:pt x="-1776" y="4098"/>
                    <a:pt x="1927" y="8127"/>
                  </a:cubicBezTo>
                  <a:cubicBezTo>
                    <a:pt x="2476" y="8727"/>
                    <a:pt x="2836" y="9533"/>
                    <a:pt x="3402" y="10133"/>
                  </a:cubicBezTo>
                  <a:cubicBezTo>
                    <a:pt x="5030" y="11864"/>
                    <a:pt x="6710" y="12687"/>
                    <a:pt x="8254" y="12687"/>
                  </a:cubicBezTo>
                  <a:cubicBezTo>
                    <a:pt x="10500" y="12687"/>
                    <a:pt x="12437" y="10921"/>
                    <a:pt x="13483" y="7527"/>
                  </a:cubicBezTo>
                  <a:cubicBezTo>
                    <a:pt x="14494" y="4235"/>
                    <a:pt x="13689" y="2297"/>
                    <a:pt x="10774" y="806"/>
                  </a:cubicBezTo>
                  <a:cubicBezTo>
                    <a:pt x="9659" y="240"/>
                    <a:pt x="8528" y="0"/>
                    <a:pt x="73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8" name="任意多边形: 形状 467">
              <a:extLst>
                <a:ext uri="{FF2B5EF4-FFF2-40B4-BE49-F238E27FC236}">
                  <a16:creationId xmlns:a16="http://schemas.microsoft.com/office/drawing/2014/main" id="{A2E3BE93-D07D-9008-96D3-4BAADC293482}"/>
                </a:ext>
              </a:extLst>
            </p:cNvPr>
            <p:cNvSpPr/>
            <p:nvPr/>
          </p:nvSpPr>
          <p:spPr>
            <a:xfrm>
              <a:off x="4943596" y="31523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4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4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20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9" name="任意多边形: 形状 468">
              <a:extLst>
                <a:ext uri="{FF2B5EF4-FFF2-40B4-BE49-F238E27FC236}">
                  <a16:creationId xmlns:a16="http://schemas.microsoft.com/office/drawing/2014/main" id="{0336195C-8376-EA55-3124-F026795F8C4E}"/>
                </a:ext>
              </a:extLst>
            </p:cNvPr>
            <p:cNvSpPr/>
            <p:nvPr/>
          </p:nvSpPr>
          <p:spPr>
            <a:xfrm>
              <a:off x="4711622" y="3494099"/>
              <a:ext cx="6892" cy="6978"/>
            </a:xfrm>
            <a:custGeom>
              <a:avLst/>
              <a:gdLst>
                <a:gd name="connsiteX0" fmla="*/ 3401 w 6892"/>
                <a:gd name="connsiteY0" fmla="*/ 0 h 6978"/>
                <a:gd name="connsiteX1" fmla="*/ 316 w 6892"/>
                <a:gd name="connsiteY1" fmla="*/ 1663 h 6978"/>
                <a:gd name="connsiteX2" fmla="*/ 2339 w 6892"/>
                <a:gd name="connsiteY2" fmla="*/ 6858 h 6978"/>
                <a:gd name="connsiteX3" fmla="*/ 3213 w 6892"/>
                <a:gd name="connsiteY3" fmla="*/ 6978 h 6978"/>
                <a:gd name="connsiteX4" fmla="*/ 6848 w 6892"/>
                <a:gd name="connsiteY4" fmla="*/ 4801 h 6978"/>
                <a:gd name="connsiteX5" fmla="*/ 5047 w 6892"/>
                <a:gd name="connsiteY5" fmla="*/ 394 h 6978"/>
                <a:gd name="connsiteX6" fmla="*/ 3401 w 6892"/>
                <a:gd name="connsiteY6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2" h="6978">
                  <a:moveTo>
                    <a:pt x="3401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8" y="6361"/>
                    <a:pt x="2339" y="6858"/>
                  </a:cubicBezTo>
                  <a:cubicBezTo>
                    <a:pt x="2647" y="6944"/>
                    <a:pt x="2938" y="6978"/>
                    <a:pt x="3213" y="6978"/>
                  </a:cubicBezTo>
                  <a:cubicBezTo>
                    <a:pt x="4739" y="6978"/>
                    <a:pt x="5819" y="5847"/>
                    <a:pt x="6848" y="4801"/>
                  </a:cubicBezTo>
                  <a:cubicBezTo>
                    <a:pt x="7019" y="2880"/>
                    <a:pt x="6762" y="1269"/>
                    <a:pt x="5047" y="394"/>
                  </a:cubicBezTo>
                  <a:cubicBezTo>
                    <a:pt x="4550" y="120"/>
                    <a:pt x="3967" y="0"/>
                    <a:pt x="3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0" name="任意多边形: 形状 469">
              <a:extLst>
                <a:ext uri="{FF2B5EF4-FFF2-40B4-BE49-F238E27FC236}">
                  <a16:creationId xmlns:a16="http://schemas.microsoft.com/office/drawing/2014/main" id="{AF0691E9-ECEE-6E2A-65C9-360DB1450366}"/>
                </a:ext>
              </a:extLst>
            </p:cNvPr>
            <p:cNvSpPr/>
            <p:nvPr/>
          </p:nvSpPr>
          <p:spPr>
            <a:xfrm>
              <a:off x="4706572" y="3545311"/>
              <a:ext cx="20891" cy="19630"/>
            </a:xfrm>
            <a:custGeom>
              <a:avLst/>
              <a:gdLst>
                <a:gd name="connsiteX0" fmla="*/ 16149 w 20891"/>
                <a:gd name="connsiteY0" fmla="*/ 0 h 19630"/>
                <a:gd name="connsiteX1" fmla="*/ 12514 w 20891"/>
                <a:gd name="connsiteY1" fmla="*/ 1766 h 19630"/>
                <a:gd name="connsiteX2" fmla="*/ 10680 w 20891"/>
                <a:gd name="connsiteY2" fmla="*/ 3257 h 19630"/>
                <a:gd name="connsiteX3" fmla="*/ 8640 w 20891"/>
                <a:gd name="connsiteY3" fmla="*/ 2691 h 19630"/>
                <a:gd name="connsiteX4" fmla="*/ 5742 w 20891"/>
                <a:gd name="connsiteY4" fmla="*/ 2074 h 19630"/>
                <a:gd name="connsiteX5" fmla="*/ 290 w 20891"/>
                <a:gd name="connsiteY5" fmla="*/ 7029 h 19630"/>
                <a:gd name="connsiteX6" fmla="*/ 650 w 20891"/>
                <a:gd name="connsiteY6" fmla="*/ 16888 h 19630"/>
                <a:gd name="connsiteX7" fmla="*/ 4353 w 20891"/>
                <a:gd name="connsiteY7" fmla="*/ 19631 h 19630"/>
                <a:gd name="connsiteX8" fmla="*/ 4885 w 20891"/>
                <a:gd name="connsiteY8" fmla="*/ 19614 h 19630"/>
                <a:gd name="connsiteX9" fmla="*/ 14332 w 20891"/>
                <a:gd name="connsiteY9" fmla="*/ 12978 h 19630"/>
                <a:gd name="connsiteX10" fmla="*/ 17503 w 20891"/>
                <a:gd name="connsiteY10" fmla="*/ 9893 h 19630"/>
                <a:gd name="connsiteX11" fmla="*/ 20538 w 20891"/>
                <a:gd name="connsiteY11" fmla="*/ 2177 h 19630"/>
                <a:gd name="connsiteX12" fmla="*/ 17966 w 20891"/>
                <a:gd name="connsiteY12" fmla="*/ 34 h 19630"/>
                <a:gd name="connsiteX13" fmla="*/ 17915 w 20891"/>
                <a:gd name="connsiteY13" fmla="*/ 34 h 19630"/>
                <a:gd name="connsiteX14" fmla="*/ 17692 w 20891"/>
                <a:gd name="connsiteY14" fmla="*/ 34 h 19630"/>
                <a:gd name="connsiteX15" fmla="*/ 16938 w 20891"/>
                <a:gd name="connsiteY15" fmla="*/ 17 h 19630"/>
                <a:gd name="connsiteX16" fmla="*/ 16149 w 20891"/>
                <a:gd name="connsiteY16" fmla="*/ 0 h 1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891" h="19630">
                  <a:moveTo>
                    <a:pt x="16149" y="0"/>
                  </a:moveTo>
                  <a:cubicBezTo>
                    <a:pt x="14709" y="0"/>
                    <a:pt x="13337" y="206"/>
                    <a:pt x="12514" y="1766"/>
                  </a:cubicBezTo>
                  <a:cubicBezTo>
                    <a:pt x="11931" y="2897"/>
                    <a:pt x="11349" y="3257"/>
                    <a:pt x="10680" y="3257"/>
                  </a:cubicBezTo>
                  <a:cubicBezTo>
                    <a:pt x="10097" y="3257"/>
                    <a:pt x="9428" y="2983"/>
                    <a:pt x="8640" y="2691"/>
                  </a:cubicBezTo>
                  <a:cubicBezTo>
                    <a:pt x="7525" y="2297"/>
                    <a:pt x="6582" y="2074"/>
                    <a:pt x="5742" y="2074"/>
                  </a:cubicBezTo>
                  <a:cubicBezTo>
                    <a:pt x="3513" y="2074"/>
                    <a:pt x="2021" y="3549"/>
                    <a:pt x="290" y="7029"/>
                  </a:cubicBezTo>
                  <a:cubicBezTo>
                    <a:pt x="-19" y="9601"/>
                    <a:pt x="-293" y="13287"/>
                    <a:pt x="650" y="16888"/>
                  </a:cubicBezTo>
                  <a:cubicBezTo>
                    <a:pt x="1130" y="18705"/>
                    <a:pt x="2536" y="19631"/>
                    <a:pt x="4353" y="19631"/>
                  </a:cubicBezTo>
                  <a:cubicBezTo>
                    <a:pt x="4524" y="19631"/>
                    <a:pt x="4713" y="19614"/>
                    <a:pt x="4885" y="19614"/>
                  </a:cubicBezTo>
                  <a:cubicBezTo>
                    <a:pt x="9205" y="19219"/>
                    <a:pt x="12634" y="16973"/>
                    <a:pt x="14332" y="12978"/>
                  </a:cubicBezTo>
                  <a:cubicBezTo>
                    <a:pt x="15120" y="11127"/>
                    <a:pt x="16046" y="10561"/>
                    <a:pt x="17503" y="9893"/>
                  </a:cubicBezTo>
                  <a:cubicBezTo>
                    <a:pt x="20230" y="8658"/>
                    <a:pt x="21584" y="5092"/>
                    <a:pt x="20538" y="2177"/>
                  </a:cubicBezTo>
                  <a:cubicBezTo>
                    <a:pt x="20109" y="977"/>
                    <a:pt x="19424" y="34"/>
                    <a:pt x="17966" y="34"/>
                  </a:cubicBezTo>
                  <a:cubicBezTo>
                    <a:pt x="17949" y="34"/>
                    <a:pt x="17932" y="34"/>
                    <a:pt x="17915" y="34"/>
                  </a:cubicBezTo>
                  <a:cubicBezTo>
                    <a:pt x="17846" y="34"/>
                    <a:pt x="17761" y="34"/>
                    <a:pt x="17692" y="34"/>
                  </a:cubicBezTo>
                  <a:cubicBezTo>
                    <a:pt x="17435" y="34"/>
                    <a:pt x="17195" y="34"/>
                    <a:pt x="16938" y="17"/>
                  </a:cubicBezTo>
                  <a:cubicBezTo>
                    <a:pt x="16680" y="0"/>
                    <a:pt x="16423" y="0"/>
                    <a:pt x="161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1" name="任意多边形: 形状 470">
              <a:extLst>
                <a:ext uri="{FF2B5EF4-FFF2-40B4-BE49-F238E27FC236}">
                  <a16:creationId xmlns:a16="http://schemas.microsoft.com/office/drawing/2014/main" id="{BB0A8DEE-F8A5-8725-A5E6-F6D302D6E48C}"/>
                </a:ext>
              </a:extLst>
            </p:cNvPr>
            <p:cNvSpPr/>
            <p:nvPr/>
          </p:nvSpPr>
          <p:spPr>
            <a:xfrm>
              <a:off x="4706537" y="3531715"/>
              <a:ext cx="6808" cy="7252"/>
            </a:xfrm>
            <a:custGeom>
              <a:avLst/>
              <a:gdLst>
                <a:gd name="connsiteX0" fmla="*/ 3994 w 6808"/>
                <a:gd name="connsiteY0" fmla="*/ 0 h 7252"/>
                <a:gd name="connsiteX1" fmla="*/ 154 w 6808"/>
                <a:gd name="connsiteY1" fmla="*/ 1526 h 7252"/>
                <a:gd name="connsiteX2" fmla="*/ 2743 w 6808"/>
                <a:gd name="connsiteY2" fmla="*/ 6687 h 7252"/>
                <a:gd name="connsiteX3" fmla="*/ 4148 w 6808"/>
                <a:gd name="connsiteY3" fmla="*/ 7252 h 7252"/>
                <a:gd name="connsiteX4" fmla="*/ 6308 w 6808"/>
                <a:gd name="connsiteY4" fmla="*/ 5778 h 7252"/>
                <a:gd name="connsiteX5" fmla="*/ 5040 w 6808"/>
                <a:gd name="connsiteY5" fmla="*/ 223 h 7252"/>
                <a:gd name="connsiteX6" fmla="*/ 3994 w 6808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252">
                  <a:moveTo>
                    <a:pt x="3994" y="0"/>
                  </a:moveTo>
                  <a:cubicBezTo>
                    <a:pt x="2588" y="0"/>
                    <a:pt x="548" y="720"/>
                    <a:pt x="154" y="1526"/>
                  </a:cubicBezTo>
                  <a:cubicBezTo>
                    <a:pt x="-481" y="2863"/>
                    <a:pt x="942" y="5315"/>
                    <a:pt x="2743" y="6687"/>
                  </a:cubicBezTo>
                  <a:cubicBezTo>
                    <a:pt x="3274" y="7081"/>
                    <a:pt x="3737" y="7252"/>
                    <a:pt x="4148" y="7252"/>
                  </a:cubicBezTo>
                  <a:cubicBezTo>
                    <a:pt x="5040" y="7252"/>
                    <a:pt x="5709" y="6481"/>
                    <a:pt x="6308" y="5778"/>
                  </a:cubicBezTo>
                  <a:cubicBezTo>
                    <a:pt x="7423" y="4458"/>
                    <a:pt x="6531" y="1115"/>
                    <a:pt x="5040" y="223"/>
                  </a:cubicBezTo>
                  <a:cubicBezTo>
                    <a:pt x="4783" y="51"/>
                    <a:pt x="4423" y="0"/>
                    <a:pt x="39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2" name="任意多边形: 形状 471">
              <a:extLst>
                <a:ext uri="{FF2B5EF4-FFF2-40B4-BE49-F238E27FC236}">
                  <a16:creationId xmlns:a16="http://schemas.microsoft.com/office/drawing/2014/main" id="{AFAA7578-A4D1-760E-E2D9-419BB83A4C15}"/>
                </a:ext>
              </a:extLst>
            </p:cNvPr>
            <p:cNvSpPr/>
            <p:nvPr/>
          </p:nvSpPr>
          <p:spPr>
            <a:xfrm>
              <a:off x="4701069" y="3604547"/>
              <a:ext cx="14588" cy="14161"/>
            </a:xfrm>
            <a:custGeom>
              <a:avLst/>
              <a:gdLst>
                <a:gd name="connsiteX0" fmla="*/ 4730 w 14588"/>
                <a:gd name="connsiteY0" fmla="*/ 0 h 14161"/>
                <a:gd name="connsiteX1" fmla="*/ 1506 w 14588"/>
                <a:gd name="connsiteY1" fmla="*/ 909 h 14161"/>
                <a:gd name="connsiteX2" fmla="*/ 49 w 14588"/>
                <a:gd name="connsiteY2" fmla="*/ 3618 h 14161"/>
                <a:gd name="connsiteX3" fmla="*/ 4696 w 14588"/>
                <a:gd name="connsiteY3" fmla="*/ 12910 h 14161"/>
                <a:gd name="connsiteX4" fmla="*/ 7730 w 14588"/>
                <a:gd name="connsiteY4" fmla="*/ 14162 h 14161"/>
                <a:gd name="connsiteX5" fmla="*/ 8296 w 14588"/>
                <a:gd name="connsiteY5" fmla="*/ 14111 h 14161"/>
                <a:gd name="connsiteX6" fmla="*/ 14588 w 14588"/>
                <a:gd name="connsiteY6" fmla="*/ 7012 h 14161"/>
                <a:gd name="connsiteX7" fmla="*/ 8416 w 14588"/>
                <a:gd name="connsiteY7" fmla="*/ 189 h 14161"/>
                <a:gd name="connsiteX8" fmla="*/ 6496 w 14588"/>
                <a:gd name="connsiteY8" fmla="*/ 51 h 14161"/>
                <a:gd name="connsiteX9" fmla="*/ 4730 w 14588"/>
                <a:gd name="connsiteY9" fmla="*/ 0 h 1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88" h="14161">
                  <a:moveTo>
                    <a:pt x="4730" y="0"/>
                  </a:moveTo>
                  <a:cubicBezTo>
                    <a:pt x="3615" y="0"/>
                    <a:pt x="2535" y="154"/>
                    <a:pt x="1506" y="909"/>
                  </a:cubicBezTo>
                  <a:cubicBezTo>
                    <a:pt x="581" y="1595"/>
                    <a:pt x="-208" y="2280"/>
                    <a:pt x="49" y="3618"/>
                  </a:cubicBezTo>
                  <a:cubicBezTo>
                    <a:pt x="735" y="7184"/>
                    <a:pt x="1815" y="10596"/>
                    <a:pt x="4696" y="12910"/>
                  </a:cubicBezTo>
                  <a:cubicBezTo>
                    <a:pt x="5553" y="13596"/>
                    <a:pt x="6582" y="14162"/>
                    <a:pt x="7730" y="14162"/>
                  </a:cubicBezTo>
                  <a:cubicBezTo>
                    <a:pt x="7919" y="14162"/>
                    <a:pt x="8107" y="14145"/>
                    <a:pt x="8296" y="14111"/>
                  </a:cubicBezTo>
                  <a:cubicBezTo>
                    <a:pt x="10559" y="13733"/>
                    <a:pt x="14571" y="9173"/>
                    <a:pt x="14588" y="7012"/>
                  </a:cubicBezTo>
                  <a:cubicBezTo>
                    <a:pt x="14605" y="4167"/>
                    <a:pt x="11502" y="720"/>
                    <a:pt x="8416" y="189"/>
                  </a:cubicBezTo>
                  <a:cubicBezTo>
                    <a:pt x="7782" y="86"/>
                    <a:pt x="7130" y="86"/>
                    <a:pt x="6496" y="51"/>
                  </a:cubicBezTo>
                  <a:cubicBezTo>
                    <a:pt x="5913" y="34"/>
                    <a:pt x="5313" y="0"/>
                    <a:pt x="47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3" name="任意多边形: 形状 472">
              <a:extLst>
                <a:ext uri="{FF2B5EF4-FFF2-40B4-BE49-F238E27FC236}">
                  <a16:creationId xmlns:a16="http://schemas.microsoft.com/office/drawing/2014/main" id="{7FC788A2-1678-9F4A-A1E2-734CC6251923}"/>
                </a:ext>
              </a:extLst>
            </p:cNvPr>
            <p:cNvSpPr/>
            <p:nvPr/>
          </p:nvSpPr>
          <p:spPr>
            <a:xfrm>
              <a:off x="4741134" y="3492402"/>
              <a:ext cx="7321" cy="7955"/>
            </a:xfrm>
            <a:custGeom>
              <a:avLst/>
              <a:gdLst>
                <a:gd name="connsiteX0" fmla="*/ 3172 w 7321"/>
                <a:gd name="connsiteY0" fmla="*/ 0 h 7955"/>
                <a:gd name="connsiteX1" fmla="*/ 3121 w 7321"/>
                <a:gd name="connsiteY1" fmla="*/ 0 h 7955"/>
                <a:gd name="connsiteX2" fmla="*/ 18 w 7321"/>
                <a:gd name="connsiteY2" fmla="*/ 3823 h 7955"/>
                <a:gd name="connsiteX3" fmla="*/ 3618 w 7321"/>
                <a:gd name="connsiteY3" fmla="*/ 7955 h 7955"/>
                <a:gd name="connsiteX4" fmla="*/ 3995 w 7321"/>
                <a:gd name="connsiteY4" fmla="*/ 7904 h 7955"/>
                <a:gd name="connsiteX5" fmla="*/ 7321 w 7321"/>
                <a:gd name="connsiteY5" fmla="*/ 4081 h 7955"/>
                <a:gd name="connsiteX6" fmla="*/ 3172 w 7321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1" h="7955">
                  <a:moveTo>
                    <a:pt x="3172" y="0"/>
                  </a:moveTo>
                  <a:cubicBezTo>
                    <a:pt x="3155" y="0"/>
                    <a:pt x="3138" y="0"/>
                    <a:pt x="3121" y="0"/>
                  </a:cubicBezTo>
                  <a:cubicBezTo>
                    <a:pt x="1167" y="34"/>
                    <a:pt x="-171" y="1680"/>
                    <a:pt x="18" y="3823"/>
                  </a:cubicBezTo>
                  <a:cubicBezTo>
                    <a:pt x="172" y="5624"/>
                    <a:pt x="2161" y="7955"/>
                    <a:pt x="3618" y="7955"/>
                  </a:cubicBezTo>
                  <a:cubicBezTo>
                    <a:pt x="3738" y="7955"/>
                    <a:pt x="3875" y="7938"/>
                    <a:pt x="3995" y="7904"/>
                  </a:cubicBezTo>
                  <a:cubicBezTo>
                    <a:pt x="5813" y="7321"/>
                    <a:pt x="7133" y="6001"/>
                    <a:pt x="7321" y="4081"/>
                  </a:cubicBezTo>
                  <a:cubicBezTo>
                    <a:pt x="7202" y="1732"/>
                    <a:pt x="5316" y="0"/>
                    <a:pt x="31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4" name="任意多边形: 形状 473">
              <a:extLst>
                <a:ext uri="{FF2B5EF4-FFF2-40B4-BE49-F238E27FC236}">
                  <a16:creationId xmlns:a16="http://schemas.microsoft.com/office/drawing/2014/main" id="{284061E5-89F9-3C46-E927-997F7F8CD13F}"/>
                </a:ext>
              </a:extLst>
            </p:cNvPr>
            <p:cNvSpPr/>
            <p:nvPr/>
          </p:nvSpPr>
          <p:spPr>
            <a:xfrm>
              <a:off x="4698459" y="34861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77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5" name="任意多边形: 形状 474">
              <a:extLst>
                <a:ext uri="{FF2B5EF4-FFF2-40B4-BE49-F238E27FC236}">
                  <a16:creationId xmlns:a16="http://schemas.microsoft.com/office/drawing/2014/main" id="{58487928-251F-A20E-2259-1307CE2B0320}"/>
                </a:ext>
              </a:extLst>
            </p:cNvPr>
            <p:cNvSpPr/>
            <p:nvPr/>
          </p:nvSpPr>
          <p:spPr>
            <a:xfrm>
              <a:off x="4746466" y="3559233"/>
              <a:ext cx="7477" cy="7132"/>
            </a:xfrm>
            <a:custGeom>
              <a:avLst/>
              <a:gdLst>
                <a:gd name="connsiteX0" fmla="*/ 3327 w 7477"/>
                <a:gd name="connsiteY0" fmla="*/ 17 h 7132"/>
                <a:gd name="connsiteX1" fmla="*/ 1 w 7477"/>
                <a:gd name="connsiteY1" fmla="*/ 3995 h 7132"/>
                <a:gd name="connsiteX2" fmla="*/ 3465 w 7477"/>
                <a:gd name="connsiteY2" fmla="*/ 7115 h 7132"/>
                <a:gd name="connsiteX3" fmla="*/ 3807 w 7477"/>
                <a:gd name="connsiteY3" fmla="*/ 7133 h 7132"/>
                <a:gd name="connsiteX4" fmla="*/ 7477 w 7477"/>
                <a:gd name="connsiteY4" fmla="*/ 3618 h 7132"/>
                <a:gd name="connsiteX5" fmla="*/ 3413 w 7477"/>
                <a:gd name="connsiteY5" fmla="*/ 0 h 7132"/>
                <a:gd name="connsiteX6" fmla="*/ 3327 w 7477"/>
                <a:gd name="connsiteY6" fmla="*/ 17 h 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77" h="7132">
                  <a:moveTo>
                    <a:pt x="3327" y="17"/>
                  </a:moveTo>
                  <a:cubicBezTo>
                    <a:pt x="1390" y="17"/>
                    <a:pt x="-50" y="1715"/>
                    <a:pt x="1" y="3995"/>
                  </a:cubicBezTo>
                  <a:cubicBezTo>
                    <a:pt x="36" y="6395"/>
                    <a:pt x="1750" y="6875"/>
                    <a:pt x="3465" y="7115"/>
                  </a:cubicBezTo>
                  <a:cubicBezTo>
                    <a:pt x="3585" y="7133"/>
                    <a:pt x="3705" y="7133"/>
                    <a:pt x="3807" y="7133"/>
                  </a:cubicBezTo>
                  <a:cubicBezTo>
                    <a:pt x="5625" y="7133"/>
                    <a:pt x="7511" y="5298"/>
                    <a:pt x="7477" y="3618"/>
                  </a:cubicBezTo>
                  <a:cubicBezTo>
                    <a:pt x="7460" y="2006"/>
                    <a:pt x="5248" y="51"/>
                    <a:pt x="3413" y="0"/>
                  </a:cubicBezTo>
                  <a:cubicBezTo>
                    <a:pt x="3379" y="17"/>
                    <a:pt x="3345" y="17"/>
                    <a:pt x="3327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6" name="任意多边形: 形状 475">
              <a:extLst>
                <a:ext uri="{FF2B5EF4-FFF2-40B4-BE49-F238E27FC236}">
                  <a16:creationId xmlns:a16="http://schemas.microsoft.com/office/drawing/2014/main" id="{37851048-E2AA-E29E-40AC-11728578F205}"/>
                </a:ext>
              </a:extLst>
            </p:cNvPr>
            <p:cNvSpPr/>
            <p:nvPr/>
          </p:nvSpPr>
          <p:spPr>
            <a:xfrm>
              <a:off x="4952190" y="3258458"/>
              <a:ext cx="12398" cy="15927"/>
            </a:xfrm>
            <a:custGeom>
              <a:avLst/>
              <a:gdLst>
                <a:gd name="connsiteX0" fmla="*/ 8847 w 12398"/>
                <a:gd name="connsiteY0" fmla="*/ 0 h 15927"/>
                <a:gd name="connsiteX1" fmla="*/ 5332 w 12398"/>
                <a:gd name="connsiteY1" fmla="*/ 2486 h 15927"/>
                <a:gd name="connsiteX2" fmla="*/ 5383 w 12398"/>
                <a:gd name="connsiteY2" fmla="*/ 5521 h 15927"/>
                <a:gd name="connsiteX3" fmla="*/ 4801 w 12398"/>
                <a:gd name="connsiteY3" fmla="*/ 5692 h 15927"/>
                <a:gd name="connsiteX4" fmla="*/ 0 w 12398"/>
                <a:gd name="connsiteY4" fmla="*/ 9464 h 15927"/>
                <a:gd name="connsiteX5" fmla="*/ 909 w 12398"/>
                <a:gd name="connsiteY5" fmla="*/ 12207 h 15927"/>
                <a:gd name="connsiteX6" fmla="*/ 9018 w 12398"/>
                <a:gd name="connsiteY6" fmla="*/ 15928 h 15927"/>
                <a:gd name="connsiteX7" fmla="*/ 9070 w 12398"/>
                <a:gd name="connsiteY7" fmla="*/ 15928 h 15927"/>
                <a:gd name="connsiteX8" fmla="*/ 12310 w 12398"/>
                <a:gd name="connsiteY8" fmla="*/ 12087 h 15927"/>
                <a:gd name="connsiteX9" fmla="*/ 11316 w 12398"/>
                <a:gd name="connsiteY9" fmla="*/ 9104 h 15927"/>
                <a:gd name="connsiteX10" fmla="*/ 10441 w 12398"/>
                <a:gd name="connsiteY10" fmla="*/ 6789 h 15927"/>
                <a:gd name="connsiteX11" fmla="*/ 11779 w 12398"/>
                <a:gd name="connsiteY11" fmla="*/ 4800 h 15927"/>
                <a:gd name="connsiteX12" fmla="*/ 10064 w 12398"/>
                <a:gd name="connsiteY12" fmla="*/ 240 h 15927"/>
                <a:gd name="connsiteX13" fmla="*/ 8847 w 12398"/>
                <a:gd name="connsiteY13" fmla="*/ 0 h 1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8" h="15927">
                  <a:moveTo>
                    <a:pt x="8847" y="0"/>
                  </a:moveTo>
                  <a:cubicBezTo>
                    <a:pt x="7269" y="0"/>
                    <a:pt x="5521" y="1011"/>
                    <a:pt x="5332" y="2486"/>
                  </a:cubicBezTo>
                  <a:cubicBezTo>
                    <a:pt x="5212" y="3480"/>
                    <a:pt x="5041" y="4595"/>
                    <a:pt x="5383" y="5521"/>
                  </a:cubicBezTo>
                  <a:cubicBezTo>
                    <a:pt x="5195" y="5589"/>
                    <a:pt x="5023" y="5624"/>
                    <a:pt x="4801" y="5692"/>
                  </a:cubicBezTo>
                  <a:cubicBezTo>
                    <a:pt x="2829" y="6344"/>
                    <a:pt x="1097" y="7252"/>
                    <a:pt x="0" y="9464"/>
                  </a:cubicBezTo>
                  <a:cubicBezTo>
                    <a:pt x="274" y="10338"/>
                    <a:pt x="291" y="11864"/>
                    <a:pt x="909" y="12207"/>
                  </a:cubicBezTo>
                  <a:cubicBezTo>
                    <a:pt x="3532" y="13613"/>
                    <a:pt x="5795" y="15911"/>
                    <a:pt x="9018" y="15928"/>
                  </a:cubicBezTo>
                  <a:cubicBezTo>
                    <a:pt x="9035" y="15928"/>
                    <a:pt x="9053" y="15928"/>
                    <a:pt x="9070" y="15928"/>
                  </a:cubicBezTo>
                  <a:cubicBezTo>
                    <a:pt x="11607" y="15928"/>
                    <a:pt x="12739" y="14693"/>
                    <a:pt x="12310" y="12087"/>
                  </a:cubicBezTo>
                  <a:cubicBezTo>
                    <a:pt x="12139" y="11058"/>
                    <a:pt x="11659" y="10098"/>
                    <a:pt x="11316" y="9104"/>
                  </a:cubicBezTo>
                  <a:cubicBezTo>
                    <a:pt x="10990" y="8144"/>
                    <a:pt x="10716" y="7407"/>
                    <a:pt x="10441" y="6789"/>
                  </a:cubicBezTo>
                  <a:cubicBezTo>
                    <a:pt x="11007" y="6361"/>
                    <a:pt x="11453" y="5692"/>
                    <a:pt x="11779" y="4800"/>
                  </a:cubicBezTo>
                  <a:cubicBezTo>
                    <a:pt x="12516" y="2760"/>
                    <a:pt x="12070" y="1166"/>
                    <a:pt x="10064" y="240"/>
                  </a:cubicBezTo>
                  <a:cubicBezTo>
                    <a:pt x="9704" y="68"/>
                    <a:pt x="9275" y="0"/>
                    <a:pt x="88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7" name="任意多边形: 形状 476">
              <a:extLst>
                <a:ext uri="{FF2B5EF4-FFF2-40B4-BE49-F238E27FC236}">
                  <a16:creationId xmlns:a16="http://schemas.microsoft.com/office/drawing/2014/main" id="{57CCEB5A-64FA-5076-73FE-911D1E05FA26}"/>
                </a:ext>
              </a:extLst>
            </p:cNvPr>
            <p:cNvSpPr/>
            <p:nvPr/>
          </p:nvSpPr>
          <p:spPr>
            <a:xfrm>
              <a:off x="4756028" y="3509958"/>
              <a:ext cx="34313" cy="34375"/>
            </a:xfrm>
            <a:custGeom>
              <a:avLst/>
              <a:gdLst>
                <a:gd name="connsiteX0" fmla="*/ 25500 w 34313"/>
                <a:gd name="connsiteY0" fmla="*/ 0 h 34375"/>
                <a:gd name="connsiteX1" fmla="*/ 22466 w 34313"/>
                <a:gd name="connsiteY1" fmla="*/ 394 h 34375"/>
                <a:gd name="connsiteX2" fmla="*/ 17802 w 34313"/>
                <a:gd name="connsiteY2" fmla="*/ 1320 h 34375"/>
                <a:gd name="connsiteX3" fmla="*/ 10413 w 34313"/>
                <a:gd name="connsiteY3" fmla="*/ 7595 h 34375"/>
                <a:gd name="connsiteX4" fmla="*/ 8596 w 34313"/>
                <a:gd name="connsiteY4" fmla="*/ 12721 h 34375"/>
                <a:gd name="connsiteX5" fmla="*/ 8510 w 34313"/>
                <a:gd name="connsiteY5" fmla="*/ 12721 h 34375"/>
                <a:gd name="connsiteX6" fmla="*/ 6966 w 34313"/>
                <a:gd name="connsiteY6" fmla="*/ 15105 h 34375"/>
                <a:gd name="connsiteX7" fmla="*/ 2869 w 34313"/>
                <a:gd name="connsiteY7" fmla="*/ 18962 h 34375"/>
                <a:gd name="connsiteX8" fmla="*/ 4395 w 34313"/>
                <a:gd name="connsiteY8" fmla="*/ 33484 h 34375"/>
                <a:gd name="connsiteX9" fmla="*/ 7773 w 34313"/>
                <a:gd name="connsiteY9" fmla="*/ 34376 h 34375"/>
                <a:gd name="connsiteX10" fmla="*/ 11082 w 34313"/>
                <a:gd name="connsiteY10" fmla="*/ 33450 h 34375"/>
                <a:gd name="connsiteX11" fmla="*/ 16516 w 34313"/>
                <a:gd name="connsiteY11" fmla="*/ 24260 h 34375"/>
                <a:gd name="connsiteX12" fmla="*/ 22071 w 34313"/>
                <a:gd name="connsiteY12" fmla="*/ 19631 h 34375"/>
                <a:gd name="connsiteX13" fmla="*/ 23014 w 34313"/>
                <a:gd name="connsiteY13" fmla="*/ 19631 h 34375"/>
                <a:gd name="connsiteX14" fmla="*/ 23837 w 34313"/>
                <a:gd name="connsiteY14" fmla="*/ 19631 h 34375"/>
                <a:gd name="connsiteX15" fmla="*/ 27455 w 34313"/>
                <a:gd name="connsiteY15" fmla="*/ 19477 h 34375"/>
                <a:gd name="connsiteX16" fmla="*/ 29461 w 34313"/>
                <a:gd name="connsiteY16" fmla="*/ 19117 h 34375"/>
                <a:gd name="connsiteX17" fmla="*/ 34313 w 34313"/>
                <a:gd name="connsiteY17" fmla="*/ 8744 h 34375"/>
                <a:gd name="connsiteX18" fmla="*/ 34090 w 34313"/>
                <a:gd name="connsiteY18" fmla="*/ 8195 h 34375"/>
                <a:gd name="connsiteX19" fmla="*/ 32941 w 34313"/>
                <a:gd name="connsiteY19" fmla="*/ 5298 h 34375"/>
                <a:gd name="connsiteX20" fmla="*/ 25500 w 34313"/>
                <a:gd name="connsiteY20" fmla="*/ 0 h 3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313" h="34375">
                  <a:moveTo>
                    <a:pt x="25500" y="0"/>
                  </a:moveTo>
                  <a:cubicBezTo>
                    <a:pt x="24574" y="0"/>
                    <a:pt x="23563" y="137"/>
                    <a:pt x="22466" y="394"/>
                  </a:cubicBezTo>
                  <a:cubicBezTo>
                    <a:pt x="20923" y="772"/>
                    <a:pt x="19448" y="1269"/>
                    <a:pt x="17802" y="1320"/>
                  </a:cubicBezTo>
                  <a:cubicBezTo>
                    <a:pt x="13893" y="1440"/>
                    <a:pt x="11099" y="4132"/>
                    <a:pt x="10413" y="7595"/>
                  </a:cubicBezTo>
                  <a:cubicBezTo>
                    <a:pt x="10018" y="9550"/>
                    <a:pt x="9419" y="11230"/>
                    <a:pt x="8596" y="12721"/>
                  </a:cubicBezTo>
                  <a:lnTo>
                    <a:pt x="8510" y="12721"/>
                  </a:lnTo>
                  <a:cubicBezTo>
                    <a:pt x="7344" y="12945"/>
                    <a:pt x="7190" y="14110"/>
                    <a:pt x="6966" y="15105"/>
                  </a:cubicBezTo>
                  <a:cubicBezTo>
                    <a:pt x="5835" y="16494"/>
                    <a:pt x="4463" y="17762"/>
                    <a:pt x="2869" y="18962"/>
                  </a:cubicBezTo>
                  <a:cubicBezTo>
                    <a:pt x="-1794" y="22512"/>
                    <a:pt x="-406" y="31187"/>
                    <a:pt x="4395" y="33484"/>
                  </a:cubicBezTo>
                  <a:cubicBezTo>
                    <a:pt x="5612" y="34102"/>
                    <a:pt x="6709" y="34376"/>
                    <a:pt x="7773" y="34376"/>
                  </a:cubicBezTo>
                  <a:cubicBezTo>
                    <a:pt x="8921" y="34376"/>
                    <a:pt x="10001" y="34050"/>
                    <a:pt x="11082" y="33450"/>
                  </a:cubicBezTo>
                  <a:cubicBezTo>
                    <a:pt x="14613" y="31478"/>
                    <a:pt x="15831" y="28101"/>
                    <a:pt x="16516" y="24260"/>
                  </a:cubicBezTo>
                  <a:cubicBezTo>
                    <a:pt x="17305" y="19906"/>
                    <a:pt x="17768" y="19631"/>
                    <a:pt x="22071" y="19631"/>
                  </a:cubicBezTo>
                  <a:cubicBezTo>
                    <a:pt x="22380" y="19631"/>
                    <a:pt x="22689" y="19631"/>
                    <a:pt x="23014" y="19631"/>
                  </a:cubicBezTo>
                  <a:cubicBezTo>
                    <a:pt x="23289" y="19631"/>
                    <a:pt x="23563" y="19631"/>
                    <a:pt x="23837" y="19631"/>
                  </a:cubicBezTo>
                  <a:cubicBezTo>
                    <a:pt x="25037" y="19631"/>
                    <a:pt x="26255" y="19614"/>
                    <a:pt x="27455" y="19477"/>
                  </a:cubicBezTo>
                  <a:cubicBezTo>
                    <a:pt x="28141" y="19408"/>
                    <a:pt x="28809" y="19288"/>
                    <a:pt x="29461" y="19117"/>
                  </a:cubicBezTo>
                  <a:lnTo>
                    <a:pt x="34313" y="8744"/>
                  </a:lnTo>
                  <a:cubicBezTo>
                    <a:pt x="34244" y="8573"/>
                    <a:pt x="34176" y="8384"/>
                    <a:pt x="34090" y="8195"/>
                  </a:cubicBezTo>
                  <a:cubicBezTo>
                    <a:pt x="33679" y="7235"/>
                    <a:pt x="33404" y="6224"/>
                    <a:pt x="32941" y="5298"/>
                  </a:cubicBezTo>
                  <a:cubicBezTo>
                    <a:pt x="31038" y="1697"/>
                    <a:pt x="28775" y="0"/>
                    <a:pt x="255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8" name="任意多边形: 形状 477">
              <a:extLst>
                <a:ext uri="{FF2B5EF4-FFF2-40B4-BE49-F238E27FC236}">
                  <a16:creationId xmlns:a16="http://schemas.microsoft.com/office/drawing/2014/main" id="{0155C282-8655-D2AB-0B03-6F0A725BF134}"/>
                </a:ext>
              </a:extLst>
            </p:cNvPr>
            <p:cNvSpPr/>
            <p:nvPr/>
          </p:nvSpPr>
          <p:spPr>
            <a:xfrm>
              <a:off x="4785455" y="3518737"/>
              <a:ext cx="5697" cy="10372"/>
            </a:xfrm>
            <a:custGeom>
              <a:avLst/>
              <a:gdLst>
                <a:gd name="connsiteX0" fmla="*/ 4852 w 5697"/>
                <a:gd name="connsiteY0" fmla="*/ 0 h 10372"/>
                <a:gd name="connsiteX1" fmla="*/ 0 w 5697"/>
                <a:gd name="connsiteY1" fmla="*/ 10372 h 10372"/>
                <a:gd name="connsiteX2" fmla="*/ 4183 w 5697"/>
                <a:gd name="connsiteY2" fmla="*/ 8092 h 10372"/>
                <a:gd name="connsiteX3" fmla="*/ 5641 w 5697"/>
                <a:gd name="connsiteY3" fmla="*/ 4989 h 10372"/>
                <a:gd name="connsiteX4" fmla="*/ 4852 w 5697"/>
                <a:gd name="connsiteY4" fmla="*/ 0 h 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97" h="10372">
                  <a:moveTo>
                    <a:pt x="4852" y="0"/>
                  </a:moveTo>
                  <a:lnTo>
                    <a:pt x="0" y="10372"/>
                  </a:lnTo>
                  <a:cubicBezTo>
                    <a:pt x="1663" y="9944"/>
                    <a:pt x="3138" y="9207"/>
                    <a:pt x="4183" y="8092"/>
                  </a:cubicBezTo>
                  <a:cubicBezTo>
                    <a:pt x="4663" y="7064"/>
                    <a:pt x="5144" y="6035"/>
                    <a:pt x="5641" y="4989"/>
                  </a:cubicBezTo>
                  <a:cubicBezTo>
                    <a:pt x="5812" y="3617"/>
                    <a:pt x="5606" y="1972"/>
                    <a:pt x="48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9" name="任意多边形: 形状 478">
              <a:extLst>
                <a:ext uri="{FF2B5EF4-FFF2-40B4-BE49-F238E27FC236}">
                  <a16:creationId xmlns:a16="http://schemas.microsoft.com/office/drawing/2014/main" id="{B9269EB6-AFA6-62AF-FB69-51FB02ADB328}"/>
                </a:ext>
              </a:extLst>
            </p:cNvPr>
            <p:cNvSpPr/>
            <p:nvPr/>
          </p:nvSpPr>
          <p:spPr>
            <a:xfrm>
              <a:off x="4779278" y="3305504"/>
              <a:ext cx="11377" cy="15499"/>
            </a:xfrm>
            <a:custGeom>
              <a:avLst/>
              <a:gdLst>
                <a:gd name="connsiteX0" fmla="*/ 3176 w 11377"/>
                <a:gd name="connsiteY0" fmla="*/ 0 h 15499"/>
                <a:gd name="connsiteX1" fmla="*/ 56 w 11377"/>
                <a:gd name="connsiteY1" fmla="*/ 5195 h 15499"/>
                <a:gd name="connsiteX2" fmla="*/ 1462 w 11377"/>
                <a:gd name="connsiteY2" fmla="*/ 10287 h 15499"/>
                <a:gd name="connsiteX3" fmla="*/ 1050 w 11377"/>
                <a:gd name="connsiteY3" fmla="*/ 11110 h 15499"/>
                <a:gd name="connsiteX4" fmla="*/ 2679 w 11377"/>
                <a:gd name="connsiteY4" fmla="*/ 15225 h 15499"/>
                <a:gd name="connsiteX5" fmla="*/ 3999 w 11377"/>
                <a:gd name="connsiteY5" fmla="*/ 15499 h 15499"/>
                <a:gd name="connsiteX6" fmla="*/ 7017 w 11377"/>
                <a:gd name="connsiteY6" fmla="*/ 13167 h 15499"/>
                <a:gd name="connsiteX7" fmla="*/ 7103 w 11377"/>
                <a:gd name="connsiteY7" fmla="*/ 12550 h 15499"/>
                <a:gd name="connsiteX8" fmla="*/ 11200 w 11377"/>
                <a:gd name="connsiteY8" fmla="*/ 7972 h 15499"/>
                <a:gd name="connsiteX9" fmla="*/ 8371 w 11377"/>
                <a:gd name="connsiteY9" fmla="*/ 1029 h 15499"/>
                <a:gd name="connsiteX10" fmla="*/ 4891 w 11377"/>
                <a:gd name="connsiteY10" fmla="*/ 189 h 15499"/>
                <a:gd name="connsiteX11" fmla="*/ 3176 w 11377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7" h="15499">
                  <a:moveTo>
                    <a:pt x="3176" y="0"/>
                  </a:moveTo>
                  <a:cubicBezTo>
                    <a:pt x="587" y="0"/>
                    <a:pt x="-236" y="1612"/>
                    <a:pt x="56" y="5195"/>
                  </a:cubicBezTo>
                  <a:cubicBezTo>
                    <a:pt x="210" y="7047"/>
                    <a:pt x="776" y="8693"/>
                    <a:pt x="1462" y="10287"/>
                  </a:cubicBezTo>
                  <a:cubicBezTo>
                    <a:pt x="1290" y="10544"/>
                    <a:pt x="1136" y="10819"/>
                    <a:pt x="1050" y="11110"/>
                  </a:cubicBezTo>
                  <a:cubicBezTo>
                    <a:pt x="484" y="12910"/>
                    <a:pt x="810" y="14453"/>
                    <a:pt x="2679" y="15225"/>
                  </a:cubicBezTo>
                  <a:cubicBezTo>
                    <a:pt x="3125" y="15413"/>
                    <a:pt x="3571" y="15499"/>
                    <a:pt x="3999" y="15499"/>
                  </a:cubicBezTo>
                  <a:cubicBezTo>
                    <a:pt x="5371" y="15499"/>
                    <a:pt x="6605" y="14625"/>
                    <a:pt x="7017" y="13167"/>
                  </a:cubicBezTo>
                  <a:cubicBezTo>
                    <a:pt x="7068" y="12962"/>
                    <a:pt x="7068" y="12756"/>
                    <a:pt x="7103" y="12550"/>
                  </a:cubicBezTo>
                  <a:cubicBezTo>
                    <a:pt x="8886" y="11573"/>
                    <a:pt x="10617" y="9773"/>
                    <a:pt x="11200" y="7972"/>
                  </a:cubicBezTo>
                  <a:cubicBezTo>
                    <a:pt x="11903" y="5847"/>
                    <a:pt x="10429" y="2212"/>
                    <a:pt x="8371" y="1029"/>
                  </a:cubicBezTo>
                  <a:cubicBezTo>
                    <a:pt x="7205" y="737"/>
                    <a:pt x="6057" y="411"/>
                    <a:pt x="4891" y="189"/>
                  </a:cubicBezTo>
                  <a:cubicBezTo>
                    <a:pt x="4273" y="69"/>
                    <a:pt x="3691" y="0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0" name="任意多边形: 形状 479">
              <a:extLst>
                <a:ext uri="{FF2B5EF4-FFF2-40B4-BE49-F238E27FC236}">
                  <a16:creationId xmlns:a16="http://schemas.microsoft.com/office/drawing/2014/main" id="{1C857EA4-EC65-49BE-2E88-CA5C0237A83D}"/>
                </a:ext>
              </a:extLst>
            </p:cNvPr>
            <p:cNvSpPr/>
            <p:nvPr/>
          </p:nvSpPr>
          <p:spPr>
            <a:xfrm>
              <a:off x="4756668" y="3441155"/>
              <a:ext cx="15672" cy="23231"/>
            </a:xfrm>
            <a:custGeom>
              <a:avLst/>
              <a:gdLst>
                <a:gd name="connsiteX0" fmla="*/ 7321 w 15672"/>
                <a:gd name="connsiteY0" fmla="*/ 0 h 23231"/>
                <a:gd name="connsiteX1" fmla="*/ 5555 w 15672"/>
                <a:gd name="connsiteY1" fmla="*/ 669 h 23231"/>
                <a:gd name="connsiteX2" fmla="*/ 0 w 15672"/>
                <a:gd name="connsiteY2" fmla="*/ 5847 h 23231"/>
                <a:gd name="connsiteX3" fmla="*/ 5641 w 15672"/>
                <a:gd name="connsiteY3" fmla="*/ 10321 h 23231"/>
                <a:gd name="connsiteX4" fmla="*/ 7030 w 15672"/>
                <a:gd name="connsiteY4" fmla="*/ 13956 h 23231"/>
                <a:gd name="connsiteX5" fmla="*/ 5932 w 15672"/>
                <a:gd name="connsiteY5" fmla="*/ 16185 h 23231"/>
                <a:gd name="connsiteX6" fmla="*/ 9344 w 15672"/>
                <a:gd name="connsiteY6" fmla="*/ 22666 h 23231"/>
                <a:gd name="connsiteX7" fmla="*/ 11659 w 15672"/>
                <a:gd name="connsiteY7" fmla="*/ 23232 h 23231"/>
                <a:gd name="connsiteX8" fmla="*/ 15105 w 15672"/>
                <a:gd name="connsiteY8" fmla="*/ 21174 h 23231"/>
                <a:gd name="connsiteX9" fmla="*/ 13150 w 15672"/>
                <a:gd name="connsiteY9" fmla="*/ 14882 h 23231"/>
                <a:gd name="connsiteX10" fmla="*/ 11487 w 15672"/>
                <a:gd name="connsiteY10" fmla="*/ 10956 h 23231"/>
                <a:gd name="connsiteX11" fmla="*/ 9927 w 15672"/>
                <a:gd name="connsiteY11" fmla="*/ 2143 h 23231"/>
                <a:gd name="connsiteX12" fmla="*/ 7321 w 15672"/>
                <a:gd name="connsiteY12" fmla="*/ 0 h 2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672" h="23231">
                  <a:moveTo>
                    <a:pt x="7321" y="0"/>
                  </a:moveTo>
                  <a:cubicBezTo>
                    <a:pt x="6755" y="0"/>
                    <a:pt x="6172" y="223"/>
                    <a:pt x="5555" y="669"/>
                  </a:cubicBezTo>
                  <a:cubicBezTo>
                    <a:pt x="3515" y="2177"/>
                    <a:pt x="-17" y="2640"/>
                    <a:pt x="0" y="5847"/>
                  </a:cubicBezTo>
                  <a:cubicBezTo>
                    <a:pt x="17" y="9190"/>
                    <a:pt x="3292" y="9430"/>
                    <a:pt x="5641" y="10321"/>
                  </a:cubicBezTo>
                  <a:cubicBezTo>
                    <a:pt x="7784" y="11110"/>
                    <a:pt x="7956" y="11539"/>
                    <a:pt x="7030" y="13956"/>
                  </a:cubicBezTo>
                  <a:cubicBezTo>
                    <a:pt x="6738" y="14728"/>
                    <a:pt x="6172" y="15396"/>
                    <a:pt x="5932" y="16185"/>
                  </a:cubicBezTo>
                  <a:cubicBezTo>
                    <a:pt x="5126" y="18671"/>
                    <a:pt x="6550" y="21311"/>
                    <a:pt x="9344" y="22666"/>
                  </a:cubicBezTo>
                  <a:cubicBezTo>
                    <a:pt x="10116" y="23043"/>
                    <a:pt x="10922" y="23232"/>
                    <a:pt x="11659" y="23232"/>
                  </a:cubicBezTo>
                  <a:cubicBezTo>
                    <a:pt x="13133" y="23232"/>
                    <a:pt x="14419" y="22511"/>
                    <a:pt x="15105" y="21174"/>
                  </a:cubicBezTo>
                  <a:cubicBezTo>
                    <a:pt x="16253" y="18962"/>
                    <a:pt x="15688" y="16751"/>
                    <a:pt x="13150" y="14882"/>
                  </a:cubicBezTo>
                  <a:cubicBezTo>
                    <a:pt x="11727" y="13836"/>
                    <a:pt x="10459" y="13099"/>
                    <a:pt x="11487" y="10956"/>
                  </a:cubicBezTo>
                  <a:cubicBezTo>
                    <a:pt x="13099" y="7630"/>
                    <a:pt x="11367" y="4955"/>
                    <a:pt x="9927" y="2143"/>
                  </a:cubicBezTo>
                  <a:cubicBezTo>
                    <a:pt x="9224" y="720"/>
                    <a:pt x="8316" y="0"/>
                    <a:pt x="73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1" name="任意多边形: 形状 480">
              <a:extLst>
                <a:ext uri="{FF2B5EF4-FFF2-40B4-BE49-F238E27FC236}">
                  <a16:creationId xmlns:a16="http://schemas.microsoft.com/office/drawing/2014/main" id="{A0D0E76F-6025-5A57-2DB7-7F90082306F6}"/>
                </a:ext>
              </a:extLst>
            </p:cNvPr>
            <p:cNvSpPr/>
            <p:nvPr/>
          </p:nvSpPr>
          <p:spPr>
            <a:xfrm>
              <a:off x="4749875" y="3468176"/>
              <a:ext cx="6973" cy="7766"/>
            </a:xfrm>
            <a:custGeom>
              <a:avLst/>
              <a:gdLst>
                <a:gd name="connsiteX0" fmla="*/ 4084 w 6973"/>
                <a:gd name="connsiteY0" fmla="*/ 0 h 7766"/>
                <a:gd name="connsiteX1" fmla="*/ 107 w 6973"/>
                <a:gd name="connsiteY1" fmla="*/ 2503 h 7766"/>
                <a:gd name="connsiteX2" fmla="*/ 2490 w 6973"/>
                <a:gd name="connsiteY2" fmla="*/ 7732 h 7766"/>
                <a:gd name="connsiteX3" fmla="*/ 2987 w 6973"/>
                <a:gd name="connsiteY3" fmla="*/ 7767 h 7766"/>
                <a:gd name="connsiteX4" fmla="*/ 6605 w 6973"/>
                <a:gd name="connsiteY4" fmla="*/ 4921 h 7766"/>
                <a:gd name="connsiteX5" fmla="*/ 5319 w 6973"/>
                <a:gd name="connsiteY5" fmla="*/ 240 h 7766"/>
                <a:gd name="connsiteX6" fmla="*/ 4084 w 6973"/>
                <a:gd name="connsiteY6" fmla="*/ 0 h 7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3" h="7766">
                  <a:moveTo>
                    <a:pt x="4084" y="0"/>
                  </a:moveTo>
                  <a:cubicBezTo>
                    <a:pt x="2455" y="0"/>
                    <a:pt x="689" y="1080"/>
                    <a:pt x="107" y="2503"/>
                  </a:cubicBezTo>
                  <a:cubicBezTo>
                    <a:pt x="-425" y="3823"/>
                    <a:pt x="1135" y="7578"/>
                    <a:pt x="2490" y="7732"/>
                  </a:cubicBezTo>
                  <a:cubicBezTo>
                    <a:pt x="2661" y="7750"/>
                    <a:pt x="2832" y="7767"/>
                    <a:pt x="2987" y="7767"/>
                  </a:cubicBezTo>
                  <a:cubicBezTo>
                    <a:pt x="4684" y="7767"/>
                    <a:pt x="5987" y="6790"/>
                    <a:pt x="6605" y="4921"/>
                  </a:cubicBezTo>
                  <a:cubicBezTo>
                    <a:pt x="7256" y="2949"/>
                    <a:pt x="7170" y="1200"/>
                    <a:pt x="5319" y="240"/>
                  </a:cubicBezTo>
                  <a:cubicBezTo>
                    <a:pt x="4924" y="86"/>
                    <a:pt x="4513" y="0"/>
                    <a:pt x="4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2" name="任意多边形: 形状 481">
              <a:extLst>
                <a:ext uri="{FF2B5EF4-FFF2-40B4-BE49-F238E27FC236}">
                  <a16:creationId xmlns:a16="http://schemas.microsoft.com/office/drawing/2014/main" id="{58903B84-152D-04B1-8C95-F8C4BC571433}"/>
                </a:ext>
              </a:extLst>
            </p:cNvPr>
            <p:cNvSpPr/>
            <p:nvPr/>
          </p:nvSpPr>
          <p:spPr>
            <a:xfrm>
              <a:off x="4664432" y="3598804"/>
              <a:ext cx="10094" cy="10509"/>
            </a:xfrm>
            <a:custGeom>
              <a:avLst/>
              <a:gdLst>
                <a:gd name="connsiteX0" fmla="*/ 6648 w 10094"/>
                <a:gd name="connsiteY0" fmla="*/ 0 h 10509"/>
                <a:gd name="connsiteX1" fmla="*/ 2825 w 10094"/>
                <a:gd name="connsiteY1" fmla="*/ 3378 h 10509"/>
                <a:gd name="connsiteX2" fmla="*/ 116 w 10094"/>
                <a:gd name="connsiteY2" fmla="*/ 5795 h 10509"/>
                <a:gd name="connsiteX3" fmla="*/ 2362 w 10094"/>
                <a:gd name="connsiteY3" fmla="*/ 10236 h 10509"/>
                <a:gd name="connsiteX4" fmla="*/ 3562 w 10094"/>
                <a:gd name="connsiteY4" fmla="*/ 10510 h 10509"/>
                <a:gd name="connsiteX5" fmla="*/ 6940 w 10094"/>
                <a:gd name="connsiteY5" fmla="*/ 8247 h 10509"/>
                <a:gd name="connsiteX6" fmla="*/ 6957 w 10094"/>
                <a:gd name="connsiteY6" fmla="*/ 8213 h 10509"/>
                <a:gd name="connsiteX7" fmla="*/ 10094 w 10094"/>
                <a:gd name="connsiteY7" fmla="*/ 4252 h 10509"/>
                <a:gd name="connsiteX8" fmla="*/ 6700 w 10094"/>
                <a:gd name="connsiteY8" fmla="*/ 0 h 10509"/>
                <a:gd name="connsiteX9" fmla="*/ 6648 w 10094"/>
                <a:gd name="connsiteY9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94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24"/>
                    <a:pt x="1179" y="9138"/>
                    <a:pt x="2362" y="10236"/>
                  </a:cubicBezTo>
                  <a:cubicBezTo>
                    <a:pt x="2739" y="10424"/>
                    <a:pt x="3151" y="10510"/>
                    <a:pt x="3562" y="10510"/>
                  </a:cubicBezTo>
                  <a:cubicBezTo>
                    <a:pt x="4934" y="10510"/>
                    <a:pt x="6374" y="9584"/>
                    <a:pt x="6940" y="8247"/>
                  </a:cubicBezTo>
                  <a:lnTo>
                    <a:pt x="6957" y="8213"/>
                  </a:lnTo>
                  <a:cubicBezTo>
                    <a:pt x="8706" y="7835"/>
                    <a:pt x="10112" y="6155"/>
                    <a:pt x="10094" y="4252"/>
                  </a:cubicBezTo>
                  <a:cubicBezTo>
                    <a:pt x="10077" y="2434"/>
                    <a:pt x="8174" y="51"/>
                    <a:pt x="6700" y="0"/>
                  </a:cubicBezTo>
                  <a:cubicBezTo>
                    <a:pt x="6683" y="0"/>
                    <a:pt x="6665" y="0"/>
                    <a:pt x="66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3" name="任意多边形: 形状 482">
              <a:extLst>
                <a:ext uri="{FF2B5EF4-FFF2-40B4-BE49-F238E27FC236}">
                  <a16:creationId xmlns:a16="http://schemas.microsoft.com/office/drawing/2014/main" id="{0B921A91-5C63-C5E8-EBF0-C4F1276A56AD}"/>
                </a:ext>
              </a:extLst>
            </p:cNvPr>
            <p:cNvSpPr/>
            <p:nvPr/>
          </p:nvSpPr>
          <p:spPr>
            <a:xfrm>
              <a:off x="4991957" y="3124864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6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4" y="1029"/>
                    <a:pt x="232" y="2315"/>
                  </a:cubicBezTo>
                  <a:cubicBezTo>
                    <a:pt x="-488" y="4561"/>
                    <a:pt x="524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3" y="5915"/>
                    <a:pt x="6610" y="4509"/>
                  </a:cubicBezTo>
                  <a:cubicBezTo>
                    <a:pt x="7227" y="3103"/>
                    <a:pt x="7176" y="1063"/>
                    <a:pt x="5256" y="223"/>
                  </a:cubicBezTo>
                  <a:cubicBezTo>
                    <a:pt x="4896" y="69"/>
                    <a:pt x="4484" y="0"/>
                    <a:pt x="40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4" name="任意多边形: 形状 483">
              <a:extLst>
                <a:ext uri="{FF2B5EF4-FFF2-40B4-BE49-F238E27FC236}">
                  <a16:creationId xmlns:a16="http://schemas.microsoft.com/office/drawing/2014/main" id="{D393E443-35E3-F5D8-377B-51BB70C47D7E}"/>
                </a:ext>
              </a:extLst>
            </p:cNvPr>
            <p:cNvSpPr/>
            <p:nvPr/>
          </p:nvSpPr>
          <p:spPr>
            <a:xfrm>
              <a:off x="4994457" y="3145661"/>
              <a:ext cx="11487" cy="9944"/>
            </a:xfrm>
            <a:custGeom>
              <a:avLst/>
              <a:gdLst>
                <a:gd name="connsiteX0" fmla="*/ 4505 w 11487"/>
                <a:gd name="connsiteY0" fmla="*/ 0 h 9944"/>
                <a:gd name="connsiteX1" fmla="*/ 1281 w 11487"/>
                <a:gd name="connsiteY1" fmla="*/ 3858 h 9944"/>
                <a:gd name="connsiteX2" fmla="*/ 647 w 11487"/>
                <a:gd name="connsiteY2" fmla="*/ 9035 h 9944"/>
                <a:gd name="connsiteX3" fmla="*/ 2636 w 11487"/>
                <a:gd name="connsiteY3" fmla="*/ 9944 h 9944"/>
                <a:gd name="connsiteX4" fmla="*/ 5122 w 11487"/>
                <a:gd name="connsiteY4" fmla="*/ 9601 h 9944"/>
                <a:gd name="connsiteX5" fmla="*/ 9717 w 11487"/>
                <a:gd name="connsiteY5" fmla="*/ 8367 h 9944"/>
                <a:gd name="connsiteX6" fmla="*/ 11277 w 11487"/>
                <a:gd name="connsiteY6" fmla="*/ 4835 h 9944"/>
                <a:gd name="connsiteX7" fmla="*/ 5311 w 11487"/>
                <a:gd name="connsiteY7" fmla="*/ 103 h 9944"/>
                <a:gd name="connsiteX8" fmla="*/ 4505 w 11487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87" h="9944">
                  <a:moveTo>
                    <a:pt x="4505" y="0"/>
                  </a:moveTo>
                  <a:cubicBezTo>
                    <a:pt x="2619" y="0"/>
                    <a:pt x="2173" y="2366"/>
                    <a:pt x="1281" y="3858"/>
                  </a:cubicBezTo>
                  <a:cubicBezTo>
                    <a:pt x="373" y="5503"/>
                    <a:pt x="-724" y="7269"/>
                    <a:pt x="647" y="9035"/>
                  </a:cubicBezTo>
                  <a:cubicBezTo>
                    <a:pt x="1196" y="9738"/>
                    <a:pt x="1899" y="9944"/>
                    <a:pt x="2636" y="9944"/>
                  </a:cubicBezTo>
                  <a:cubicBezTo>
                    <a:pt x="3459" y="9944"/>
                    <a:pt x="4333" y="9687"/>
                    <a:pt x="5122" y="9601"/>
                  </a:cubicBezTo>
                  <a:cubicBezTo>
                    <a:pt x="6682" y="9413"/>
                    <a:pt x="8208" y="8881"/>
                    <a:pt x="9717" y="8367"/>
                  </a:cubicBezTo>
                  <a:cubicBezTo>
                    <a:pt x="11346" y="7801"/>
                    <a:pt x="11809" y="6344"/>
                    <a:pt x="11277" y="4835"/>
                  </a:cubicBezTo>
                  <a:cubicBezTo>
                    <a:pt x="10283" y="2023"/>
                    <a:pt x="7745" y="806"/>
                    <a:pt x="5311" y="103"/>
                  </a:cubicBezTo>
                  <a:cubicBezTo>
                    <a:pt x="5019" y="34"/>
                    <a:pt x="4745" y="0"/>
                    <a:pt x="450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5" name="任意多边形: 形状 484">
              <a:extLst>
                <a:ext uri="{FF2B5EF4-FFF2-40B4-BE49-F238E27FC236}">
                  <a16:creationId xmlns:a16="http://schemas.microsoft.com/office/drawing/2014/main" id="{2ADB249C-3D53-9430-FDE3-63C5EE512B35}"/>
                </a:ext>
              </a:extLst>
            </p:cNvPr>
            <p:cNvSpPr/>
            <p:nvPr/>
          </p:nvSpPr>
          <p:spPr>
            <a:xfrm>
              <a:off x="4652323" y="3637243"/>
              <a:ext cx="16564" cy="12927"/>
            </a:xfrm>
            <a:custGeom>
              <a:avLst/>
              <a:gdLst>
                <a:gd name="connsiteX0" fmla="*/ 6002 w 16564"/>
                <a:gd name="connsiteY0" fmla="*/ 17 h 12927"/>
                <a:gd name="connsiteX1" fmla="*/ 1 w 16564"/>
                <a:gd name="connsiteY1" fmla="*/ 6995 h 12927"/>
                <a:gd name="connsiteX2" fmla="*/ 6019 w 16564"/>
                <a:gd name="connsiteY2" fmla="*/ 12876 h 12927"/>
                <a:gd name="connsiteX3" fmla="*/ 7510 w 16564"/>
                <a:gd name="connsiteY3" fmla="*/ 12927 h 12927"/>
                <a:gd name="connsiteX4" fmla="*/ 13117 w 16564"/>
                <a:gd name="connsiteY4" fmla="*/ 12104 h 12927"/>
                <a:gd name="connsiteX5" fmla="*/ 16477 w 16564"/>
                <a:gd name="connsiteY5" fmla="*/ 8487 h 12927"/>
                <a:gd name="connsiteX6" fmla="*/ 12739 w 16564"/>
                <a:gd name="connsiteY6" fmla="*/ 909 h 12927"/>
                <a:gd name="connsiteX7" fmla="*/ 6036 w 16564"/>
                <a:gd name="connsiteY7" fmla="*/ 0 h 12927"/>
                <a:gd name="connsiteX8" fmla="*/ 6002 w 16564"/>
                <a:gd name="connsiteY8" fmla="*/ 17 h 1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64" h="12927">
                  <a:moveTo>
                    <a:pt x="6002" y="17"/>
                  </a:moveTo>
                  <a:cubicBezTo>
                    <a:pt x="3961" y="17"/>
                    <a:pt x="-68" y="4972"/>
                    <a:pt x="1" y="6995"/>
                  </a:cubicBezTo>
                  <a:cubicBezTo>
                    <a:pt x="86" y="9721"/>
                    <a:pt x="2984" y="12670"/>
                    <a:pt x="6019" y="12876"/>
                  </a:cubicBezTo>
                  <a:cubicBezTo>
                    <a:pt x="6516" y="12910"/>
                    <a:pt x="7013" y="12927"/>
                    <a:pt x="7510" y="12927"/>
                  </a:cubicBezTo>
                  <a:cubicBezTo>
                    <a:pt x="9396" y="12927"/>
                    <a:pt x="11282" y="12670"/>
                    <a:pt x="13117" y="12104"/>
                  </a:cubicBezTo>
                  <a:cubicBezTo>
                    <a:pt x="14883" y="11573"/>
                    <a:pt x="17026" y="10801"/>
                    <a:pt x="16477" y="8487"/>
                  </a:cubicBezTo>
                  <a:cubicBezTo>
                    <a:pt x="15911" y="6035"/>
                    <a:pt x="16649" y="2795"/>
                    <a:pt x="12739" y="909"/>
                  </a:cubicBezTo>
                  <a:cubicBezTo>
                    <a:pt x="11128" y="669"/>
                    <a:pt x="8591" y="86"/>
                    <a:pt x="6036" y="0"/>
                  </a:cubicBezTo>
                  <a:cubicBezTo>
                    <a:pt x="6036" y="17"/>
                    <a:pt x="6019" y="17"/>
                    <a:pt x="6002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6" name="任意多边形: 形状 485">
              <a:extLst>
                <a:ext uri="{FF2B5EF4-FFF2-40B4-BE49-F238E27FC236}">
                  <a16:creationId xmlns:a16="http://schemas.microsoft.com/office/drawing/2014/main" id="{DC62EC8B-8105-4CA2-01F5-101F4DDE8C2E}"/>
                </a:ext>
              </a:extLst>
            </p:cNvPr>
            <p:cNvSpPr/>
            <p:nvPr/>
          </p:nvSpPr>
          <p:spPr>
            <a:xfrm>
              <a:off x="4989682" y="3227203"/>
              <a:ext cx="7024" cy="6806"/>
            </a:xfrm>
            <a:custGeom>
              <a:avLst/>
              <a:gdLst>
                <a:gd name="connsiteX0" fmla="*/ 3330 w 7024"/>
                <a:gd name="connsiteY0" fmla="*/ 0 h 6806"/>
                <a:gd name="connsiteX1" fmla="*/ 244 w 7024"/>
                <a:gd name="connsiteY1" fmla="*/ 2520 h 6806"/>
                <a:gd name="connsiteX2" fmla="*/ 1941 w 7024"/>
                <a:gd name="connsiteY2" fmla="*/ 6618 h 6806"/>
                <a:gd name="connsiteX3" fmla="*/ 3090 w 7024"/>
                <a:gd name="connsiteY3" fmla="*/ 6807 h 6806"/>
                <a:gd name="connsiteX4" fmla="*/ 6896 w 7024"/>
                <a:gd name="connsiteY4" fmla="*/ 4029 h 6806"/>
                <a:gd name="connsiteX5" fmla="*/ 4547 w 7024"/>
                <a:gd name="connsiteY5" fmla="*/ 206 h 6806"/>
                <a:gd name="connsiteX6" fmla="*/ 3330 w 7024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24" h="6806">
                  <a:moveTo>
                    <a:pt x="3330" y="0"/>
                  </a:moveTo>
                  <a:cubicBezTo>
                    <a:pt x="1907" y="0"/>
                    <a:pt x="707" y="891"/>
                    <a:pt x="244" y="2520"/>
                  </a:cubicBezTo>
                  <a:cubicBezTo>
                    <a:pt x="-288" y="4320"/>
                    <a:pt x="-47" y="5932"/>
                    <a:pt x="1941" y="6618"/>
                  </a:cubicBezTo>
                  <a:cubicBezTo>
                    <a:pt x="2318" y="6738"/>
                    <a:pt x="2696" y="6807"/>
                    <a:pt x="3090" y="6807"/>
                  </a:cubicBezTo>
                  <a:cubicBezTo>
                    <a:pt x="4719" y="6807"/>
                    <a:pt x="6313" y="5709"/>
                    <a:pt x="6896" y="4029"/>
                  </a:cubicBezTo>
                  <a:cubicBezTo>
                    <a:pt x="7410" y="2555"/>
                    <a:pt x="6330" y="806"/>
                    <a:pt x="4547" y="206"/>
                  </a:cubicBezTo>
                  <a:cubicBezTo>
                    <a:pt x="4119" y="68"/>
                    <a:pt x="3707" y="0"/>
                    <a:pt x="33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7" name="任意多边形: 形状 486">
              <a:extLst>
                <a:ext uri="{FF2B5EF4-FFF2-40B4-BE49-F238E27FC236}">
                  <a16:creationId xmlns:a16="http://schemas.microsoft.com/office/drawing/2014/main" id="{9F8A903F-C423-F341-B7B1-030BEBEA8582}"/>
                </a:ext>
              </a:extLst>
            </p:cNvPr>
            <p:cNvSpPr/>
            <p:nvPr/>
          </p:nvSpPr>
          <p:spPr>
            <a:xfrm>
              <a:off x="4949927" y="3313562"/>
              <a:ext cx="2452" cy="2314"/>
            </a:xfrm>
            <a:custGeom>
              <a:avLst/>
              <a:gdLst>
                <a:gd name="connsiteX0" fmla="*/ 2349 w 2452"/>
                <a:gd name="connsiteY0" fmla="*/ 0 h 2314"/>
                <a:gd name="connsiteX1" fmla="*/ 0 w 2452"/>
                <a:gd name="connsiteY1" fmla="*/ 2315 h 2314"/>
                <a:gd name="connsiteX2" fmla="*/ 2452 w 2452"/>
                <a:gd name="connsiteY2" fmla="*/ 0 h 2314"/>
                <a:gd name="connsiteX3" fmla="*/ 2349 w 2452"/>
                <a:gd name="connsiteY3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2" h="2314">
                  <a:moveTo>
                    <a:pt x="2349" y="0"/>
                  </a:moveTo>
                  <a:cubicBezTo>
                    <a:pt x="1440" y="0"/>
                    <a:pt x="652" y="926"/>
                    <a:pt x="0" y="2315"/>
                  </a:cubicBezTo>
                  <a:cubicBezTo>
                    <a:pt x="823" y="1543"/>
                    <a:pt x="1629" y="771"/>
                    <a:pt x="2452" y="0"/>
                  </a:cubicBezTo>
                  <a:cubicBezTo>
                    <a:pt x="2401" y="0"/>
                    <a:pt x="2366" y="0"/>
                    <a:pt x="23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8" name="任意多边形: 形状 487">
              <a:extLst>
                <a:ext uri="{FF2B5EF4-FFF2-40B4-BE49-F238E27FC236}">
                  <a16:creationId xmlns:a16="http://schemas.microsoft.com/office/drawing/2014/main" id="{32705FEA-C9EE-BFDD-EA32-F7F058D73190}"/>
                </a:ext>
              </a:extLst>
            </p:cNvPr>
            <p:cNvSpPr/>
            <p:nvPr/>
          </p:nvSpPr>
          <p:spPr>
            <a:xfrm>
              <a:off x="4995952" y="3216659"/>
              <a:ext cx="6808" cy="7903"/>
            </a:xfrm>
            <a:custGeom>
              <a:avLst/>
              <a:gdLst>
                <a:gd name="connsiteX0" fmla="*/ 3198 w 6808"/>
                <a:gd name="connsiteY0" fmla="*/ 0 h 7903"/>
                <a:gd name="connsiteX1" fmla="*/ 404 w 6808"/>
                <a:gd name="connsiteY1" fmla="*/ 2297 h 7903"/>
                <a:gd name="connsiteX2" fmla="*/ 1450 w 6808"/>
                <a:gd name="connsiteY2" fmla="*/ 7835 h 7903"/>
                <a:gd name="connsiteX3" fmla="*/ 1861 w 6808"/>
                <a:gd name="connsiteY3" fmla="*/ 7904 h 7903"/>
                <a:gd name="connsiteX4" fmla="*/ 6627 w 6808"/>
                <a:gd name="connsiteY4" fmla="*/ 5606 h 7903"/>
                <a:gd name="connsiteX5" fmla="*/ 4621 w 6808"/>
                <a:gd name="connsiteY5" fmla="*/ 377 h 7903"/>
                <a:gd name="connsiteX6" fmla="*/ 3198 w 6808"/>
                <a:gd name="connsiteY6" fmla="*/ 0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903">
                  <a:moveTo>
                    <a:pt x="3198" y="0"/>
                  </a:moveTo>
                  <a:cubicBezTo>
                    <a:pt x="2067" y="0"/>
                    <a:pt x="1072" y="789"/>
                    <a:pt x="404" y="2297"/>
                  </a:cubicBezTo>
                  <a:cubicBezTo>
                    <a:pt x="-454" y="4235"/>
                    <a:pt x="129" y="7287"/>
                    <a:pt x="1450" y="7835"/>
                  </a:cubicBezTo>
                  <a:cubicBezTo>
                    <a:pt x="1552" y="7887"/>
                    <a:pt x="1689" y="7904"/>
                    <a:pt x="1861" y="7904"/>
                  </a:cubicBezTo>
                  <a:cubicBezTo>
                    <a:pt x="3198" y="7904"/>
                    <a:pt x="6164" y="6549"/>
                    <a:pt x="6627" y="5606"/>
                  </a:cubicBezTo>
                  <a:cubicBezTo>
                    <a:pt x="7279" y="4252"/>
                    <a:pt x="6079" y="1132"/>
                    <a:pt x="4621" y="377"/>
                  </a:cubicBezTo>
                  <a:cubicBezTo>
                    <a:pt x="4141" y="120"/>
                    <a:pt x="3661" y="0"/>
                    <a:pt x="31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9" name="任意多边形: 形状 488">
              <a:extLst>
                <a:ext uri="{FF2B5EF4-FFF2-40B4-BE49-F238E27FC236}">
                  <a16:creationId xmlns:a16="http://schemas.microsoft.com/office/drawing/2014/main" id="{25F42592-82F6-7427-DCD7-D82F7454A311}"/>
                </a:ext>
              </a:extLst>
            </p:cNvPr>
            <p:cNvSpPr/>
            <p:nvPr/>
          </p:nvSpPr>
          <p:spPr>
            <a:xfrm>
              <a:off x="4990004" y="3188284"/>
              <a:ext cx="6993" cy="7372"/>
            </a:xfrm>
            <a:custGeom>
              <a:avLst/>
              <a:gdLst>
                <a:gd name="connsiteX0" fmla="*/ 3248 w 6993"/>
                <a:gd name="connsiteY0" fmla="*/ 0 h 7372"/>
                <a:gd name="connsiteX1" fmla="*/ 145 w 6993"/>
                <a:gd name="connsiteY1" fmla="*/ 2469 h 7372"/>
                <a:gd name="connsiteX2" fmla="*/ 2408 w 6993"/>
                <a:gd name="connsiteY2" fmla="*/ 7098 h 7372"/>
                <a:gd name="connsiteX3" fmla="*/ 3591 w 6993"/>
                <a:gd name="connsiteY3" fmla="*/ 7372 h 7372"/>
                <a:gd name="connsiteX4" fmla="*/ 6797 w 6993"/>
                <a:gd name="connsiteY4" fmla="*/ 5092 h 7372"/>
                <a:gd name="connsiteX5" fmla="*/ 4346 w 6993"/>
                <a:gd name="connsiteY5" fmla="*/ 171 h 7372"/>
                <a:gd name="connsiteX6" fmla="*/ 3248 w 6993"/>
                <a:gd name="connsiteY6" fmla="*/ 0 h 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72">
                  <a:moveTo>
                    <a:pt x="3248" y="0"/>
                  </a:moveTo>
                  <a:cubicBezTo>
                    <a:pt x="1757" y="0"/>
                    <a:pt x="882" y="1132"/>
                    <a:pt x="145" y="2469"/>
                  </a:cubicBezTo>
                  <a:cubicBezTo>
                    <a:pt x="-403" y="4801"/>
                    <a:pt x="659" y="6189"/>
                    <a:pt x="2408" y="7098"/>
                  </a:cubicBezTo>
                  <a:cubicBezTo>
                    <a:pt x="2785" y="7287"/>
                    <a:pt x="3180" y="7372"/>
                    <a:pt x="3591" y="7372"/>
                  </a:cubicBezTo>
                  <a:cubicBezTo>
                    <a:pt x="4928" y="7372"/>
                    <a:pt x="6317" y="6447"/>
                    <a:pt x="6797" y="5092"/>
                  </a:cubicBezTo>
                  <a:cubicBezTo>
                    <a:pt x="7483" y="3138"/>
                    <a:pt x="6300" y="789"/>
                    <a:pt x="4346" y="171"/>
                  </a:cubicBezTo>
                  <a:cubicBezTo>
                    <a:pt x="3951" y="51"/>
                    <a:pt x="3591" y="0"/>
                    <a:pt x="32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0" name="任意多边形: 形状 489">
              <a:extLst>
                <a:ext uri="{FF2B5EF4-FFF2-40B4-BE49-F238E27FC236}">
                  <a16:creationId xmlns:a16="http://schemas.microsoft.com/office/drawing/2014/main" id="{215DB02A-EA20-C08B-784C-FB9A6B1B04C8}"/>
                </a:ext>
              </a:extLst>
            </p:cNvPr>
            <p:cNvSpPr/>
            <p:nvPr/>
          </p:nvSpPr>
          <p:spPr>
            <a:xfrm>
              <a:off x="4646910" y="3744399"/>
              <a:ext cx="9992" cy="9635"/>
            </a:xfrm>
            <a:custGeom>
              <a:avLst/>
              <a:gdLst>
                <a:gd name="connsiteX0" fmla="*/ 2242 w 9992"/>
                <a:gd name="connsiteY0" fmla="*/ 0 h 9635"/>
                <a:gd name="connsiteX1" fmla="*/ 271 w 9992"/>
                <a:gd name="connsiteY1" fmla="*/ 1869 h 9635"/>
                <a:gd name="connsiteX2" fmla="*/ 682 w 9992"/>
                <a:gd name="connsiteY2" fmla="*/ 4646 h 9635"/>
                <a:gd name="connsiteX3" fmla="*/ 1916 w 9992"/>
                <a:gd name="connsiteY3" fmla="*/ 4972 h 9635"/>
                <a:gd name="connsiteX4" fmla="*/ 2962 w 9992"/>
                <a:gd name="connsiteY4" fmla="*/ 4732 h 9635"/>
                <a:gd name="connsiteX5" fmla="*/ 2739 w 9992"/>
                <a:gd name="connsiteY5" fmla="*/ 5949 h 9635"/>
                <a:gd name="connsiteX6" fmla="*/ 6425 w 9992"/>
                <a:gd name="connsiteY6" fmla="*/ 9636 h 9635"/>
                <a:gd name="connsiteX7" fmla="*/ 6460 w 9992"/>
                <a:gd name="connsiteY7" fmla="*/ 9636 h 9635"/>
                <a:gd name="connsiteX8" fmla="*/ 9992 w 9992"/>
                <a:gd name="connsiteY8" fmla="*/ 5761 h 9635"/>
                <a:gd name="connsiteX9" fmla="*/ 6254 w 9992"/>
                <a:gd name="connsiteY9" fmla="*/ 2074 h 9635"/>
                <a:gd name="connsiteX10" fmla="*/ 6065 w 9992"/>
                <a:gd name="connsiteY10" fmla="*/ 2074 h 9635"/>
                <a:gd name="connsiteX11" fmla="*/ 4951 w 9992"/>
                <a:gd name="connsiteY11" fmla="*/ 2332 h 9635"/>
                <a:gd name="connsiteX12" fmla="*/ 3373 w 9992"/>
                <a:gd name="connsiteY12" fmla="*/ 137 h 9635"/>
                <a:gd name="connsiteX13" fmla="*/ 2242 w 9992"/>
                <a:gd name="connsiteY13" fmla="*/ 0 h 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2" h="9635">
                  <a:moveTo>
                    <a:pt x="2242" y="0"/>
                  </a:moveTo>
                  <a:cubicBezTo>
                    <a:pt x="1282" y="0"/>
                    <a:pt x="528" y="411"/>
                    <a:pt x="271" y="1869"/>
                  </a:cubicBezTo>
                  <a:cubicBezTo>
                    <a:pt x="82" y="2880"/>
                    <a:pt x="-398" y="4081"/>
                    <a:pt x="682" y="4646"/>
                  </a:cubicBezTo>
                  <a:cubicBezTo>
                    <a:pt x="1111" y="4869"/>
                    <a:pt x="1522" y="4972"/>
                    <a:pt x="1916" y="4972"/>
                  </a:cubicBezTo>
                  <a:cubicBezTo>
                    <a:pt x="2276" y="4972"/>
                    <a:pt x="2636" y="4886"/>
                    <a:pt x="2962" y="4732"/>
                  </a:cubicBezTo>
                  <a:cubicBezTo>
                    <a:pt x="2842" y="5126"/>
                    <a:pt x="2756" y="5538"/>
                    <a:pt x="2739" y="5949"/>
                  </a:cubicBezTo>
                  <a:cubicBezTo>
                    <a:pt x="2722" y="8007"/>
                    <a:pt x="4317" y="9619"/>
                    <a:pt x="6425" y="9636"/>
                  </a:cubicBezTo>
                  <a:cubicBezTo>
                    <a:pt x="6442" y="9636"/>
                    <a:pt x="6442" y="9636"/>
                    <a:pt x="6460" y="9636"/>
                  </a:cubicBezTo>
                  <a:cubicBezTo>
                    <a:pt x="8397" y="9636"/>
                    <a:pt x="10043" y="7870"/>
                    <a:pt x="9992" y="5761"/>
                  </a:cubicBezTo>
                  <a:cubicBezTo>
                    <a:pt x="9735" y="3515"/>
                    <a:pt x="8465" y="2246"/>
                    <a:pt x="6254" y="2074"/>
                  </a:cubicBezTo>
                  <a:cubicBezTo>
                    <a:pt x="6185" y="2074"/>
                    <a:pt x="6134" y="2074"/>
                    <a:pt x="6065" y="2074"/>
                  </a:cubicBezTo>
                  <a:cubicBezTo>
                    <a:pt x="5671" y="2074"/>
                    <a:pt x="5294" y="2160"/>
                    <a:pt x="4951" y="2332"/>
                  </a:cubicBezTo>
                  <a:cubicBezTo>
                    <a:pt x="5003" y="1457"/>
                    <a:pt x="4265" y="652"/>
                    <a:pt x="3373" y="137"/>
                  </a:cubicBezTo>
                  <a:cubicBezTo>
                    <a:pt x="2962" y="51"/>
                    <a:pt x="2585" y="0"/>
                    <a:pt x="22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1" name="任意多边形: 形状 490">
              <a:extLst>
                <a:ext uri="{FF2B5EF4-FFF2-40B4-BE49-F238E27FC236}">
                  <a16:creationId xmlns:a16="http://schemas.microsoft.com/office/drawing/2014/main" id="{5B90E93D-BC7A-199D-5A91-2710D05523D7}"/>
                </a:ext>
              </a:extLst>
            </p:cNvPr>
            <p:cNvSpPr/>
            <p:nvPr/>
          </p:nvSpPr>
          <p:spPr>
            <a:xfrm>
              <a:off x="4648802" y="3674722"/>
              <a:ext cx="7088" cy="8349"/>
            </a:xfrm>
            <a:custGeom>
              <a:avLst/>
              <a:gdLst>
                <a:gd name="connsiteX0" fmla="*/ 3796 w 7088"/>
                <a:gd name="connsiteY0" fmla="*/ 0 h 8349"/>
                <a:gd name="connsiteX1" fmla="*/ 3796 w 7088"/>
                <a:gd name="connsiteY1" fmla="*/ 0 h 8349"/>
                <a:gd name="connsiteX2" fmla="*/ 7 w 7088"/>
                <a:gd name="connsiteY2" fmla="*/ 4629 h 8349"/>
                <a:gd name="connsiteX3" fmla="*/ 4122 w 7088"/>
                <a:gd name="connsiteY3" fmla="*/ 8349 h 8349"/>
                <a:gd name="connsiteX4" fmla="*/ 4499 w 7088"/>
                <a:gd name="connsiteY4" fmla="*/ 8281 h 8349"/>
                <a:gd name="connsiteX5" fmla="*/ 7036 w 7088"/>
                <a:gd name="connsiteY5" fmla="*/ 3686 h 8349"/>
                <a:gd name="connsiteX6" fmla="*/ 3796 w 7088"/>
                <a:gd name="connsiteY6" fmla="*/ 0 h 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8" h="8349">
                  <a:moveTo>
                    <a:pt x="3796" y="0"/>
                  </a:moveTo>
                  <a:cubicBezTo>
                    <a:pt x="3796" y="0"/>
                    <a:pt x="3779" y="0"/>
                    <a:pt x="3796" y="0"/>
                  </a:cubicBezTo>
                  <a:cubicBezTo>
                    <a:pt x="1739" y="188"/>
                    <a:pt x="-130" y="2606"/>
                    <a:pt x="7" y="4629"/>
                  </a:cubicBezTo>
                  <a:cubicBezTo>
                    <a:pt x="93" y="5984"/>
                    <a:pt x="2682" y="8349"/>
                    <a:pt x="4122" y="8349"/>
                  </a:cubicBezTo>
                  <a:cubicBezTo>
                    <a:pt x="4259" y="8349"/>
                    <a:pt x="4379" y="8332"/>
                    <a:pt x="4499" y="8281"/>
                  </a:cubicBezTo>
                  <a:cubicBezTo>
                    <a:pt x="6385" y="7526"/>
                    <a:pt x="7328" y="5898"/>
                    <a:pt x="7036" y="3686"/>
                  </a:cubicBezTo>
                  <a:cubicBezTo>
                    <a:pt x="6779" y="1560"/>
                    <a:pt x="5922" y="0"/>
                    <a:pt x="37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2" name="任意多边形: 形状 491">
              <a:extLst>
                <a:ext uri="{FF2B5EF4-FFF2-40B4-BE49-F238E27FC236}">
                  <a16:creationId xmlns:a16="http://schemas.microsoft.com/office/drawing/2014/main" id="{83452ADD-FF34-9F5C-0206-A88C75E9ACE3}"/>
                </a:ext>
              </a:extLst>
            </p:cNvPr>
            <p:cNvSpPr/>
            <p:nvPr/>
          </p:nvSpPr>
          <p:spPr>
            <a:xfrm>
              <a:off x="4645157" y="3760052"/>
              <a:ext cx="18392" cy="25545"/>
            </a:xfrm>
            <a:custGeom>
              <a:avLst/>
              <a:gdLst>
                <a:gd name="connsiteX0" fmla="*/ 14385 w 18392"/>
                <a:gd name="connsiteY0" fmla="*/ 0 h 25545"/>
                <a:gd name="connsiteX1" fmla="*/ 13133 w 18392"/>
                <a:gd name="connsiteY1" fmla="*/ 343 h 25545"/>
                <a:gd name="connsiteX2" fmla="*/ 8932 w 18392"/>
                <a:gd name="connsiteY2" fmla="*/ 4578 h 25545"/>
                <a:gd name="connsiteX3" fmla="*/ 5761 w 18392"/>
                <a:gd name="connsiteY3" fmla="*/ 7321 h 25545"/>
                <a:gd name="connsiteX4" fmla="*/ 0 w 18392"/>
                <a:gd name="connsiteY4" fmla="*/ 15379 h 25545"/>
                <a:gd name="connsiteX5" fmla="*/ 4681 w 18392"/>
                <a:gd name="connsiteY5" fmla="*/ 24277 h 25545"/>
                <a:gd name="connsiteX6" fmla="*/ 7287 w 18392"/>
                <a:gd name="connsiteY6" fmla="*/ 25546 h 25545"/>
                <a:gd name="connsiteX7" fmla="*/ 9773 w 18392"/>
                <a:gd name="connsiteY7" fmla="*/ 24723 h 25545"/>
                <a:gd name="connsiteX8" fmla="*/ 15533 w 18392"/>
                <a:gd name="connsiteY8" fmla="*/ 14007 h 25545"/>
                <a:gd name="connsiteX9" fmla="*/ 17094 w 18392"/>
                <a:gd name="connsiteY9" fmla="*/ 9618 h 25545"/>
                <a:gd name="connsiteX10" fmla="*/ 16477 w 18392"/>
                <a:gd name="connsiteY10" fmla="*/ 1046 h 25545"/>
                <a:gd name="connsiteX11" fmla="*/ 14385 w 18392"/>
                <a:gd name="connsiteY11" fmla="*/ 0 h 25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92" h="25545">
                  <a:moveTo>
                    <a:pt x="14385" y="0"/>
                  </a:moveTo>
                  <a:cubicBezTo>
                    <a:pt x="13991" y="0"/>
                    <a:pt x="13579" y="103"/>
                    <a:pt x="13133" y="343"/>
                  </a:cubicBezTo>
                  <a:cubicBezTo>
                    <a:pt x="11316" y="1337"/>
                    <a:pt x="9035" y="1989"/>
                    <a:pt x="8932" y="4578"/>
                  </a:cubicBezTo>
                  <a:cubicBezTo>
                    <a:pt x="8847" y="7064"/>
                    <a:pt x="7596" y="7046"/>
                    <a:pt x="5761" y="7321"/>
                  </a:cubicBezTo>
                  <a:cubicBezTo>
                    <a:pt x="1440" y="7938"/>
                    <a:pt x="69" y="9807"/>
                    <a:pt x="0" y="15379"/>
                  </a:cubicBezTo>
                  <a:cubicBezTo>
                    <a:pt x="840" y="17899"/>
                    <a:pt x="2229" y="21431"/>
                    <a:pt x="4681" y="24277"/>
                  </a:cubicBezTo>
                  <a:cubicBezTo>
                    <a:pt x="5418" y="25134"/>
                    <a:pt x="6327" y="25546"/>
                    <a:pt x="7287" y="25546"/>
                  </a:cubicBezTo>
                  <a:cubicBezTo>
                    <a:pt x="8092" y="25546"/>
                    <a:pt x="8950" y="25255"/>
                    <a:pt x="9773" y="24723"/>
                  </a:cubicBezTo>
                  <a:cubicBezTo>
                    <a:pt x="13562" y="22254"/>
                    <a:pt x="15722" y="18516"/>
                    <a:pt x="15533" y="14007"/>
                  </a:cubicBezTo>
                  <a:cubicBezTo>
                    <a:pt x="15448" y="11916"/>
                    <a:pt x="16031" y="10938"/>
                    <a:pt x="17094" y="9618"/>
                  </a:cubicBezTo>
                  <a:cubicBezTo>
                    <a:pt x="19065" y="7149"/>
                    <a:pt x="18740" y="3206"/>
                    <a:pt x="16477" y="1046"/>
                  </a:cubicBezTo>
                  <a:cubicBezTo>
                    <a:pt x="15859" y="446"/>
                    <a:pt x="15173" y="0"/>
                    <a:pt x="143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3" name="任意多边形: 形状 492">
              <a:extLst>
                <a:ext uri="{FF2B5EF4-FFF2-40B4-BE49-F238E27FC236}">
                  <a16:creationId xmlns:a16="http://schemas.microsoft.com/office/drawing/2014/main" id="{386B2245-6A02-4AB3-0959-C1D2EAB7DA06}"/>
                </a:ext>
              </a:extLst>
            </p:cNvPr>
            <p:cNvSpPr/>
            <p:nvPr/>
          </p:nvSpPr>
          <p:spPr>
            <a:xfrm>
              <a:off x="4694192" y="3718767"/>
              <a:ext cx="2228" cy="4663"/>
            </a:xfrm>
            <a:custGeom>
              <a:avLst/>
              <a:gdLst>
                <a:gd name="connsiteX0" fmla="*/ 2229 w 2228"/>
                <a:gd name="connsiteY0" fmla="*/ 0 h 4663"/>
                <a:gd name="connsiteX1" fmla="*/ 0 w 2228"/>
                <a:gd name="connsiteY1" fmla="*/ 4663 h 4663"/>
                <a:gd name="connsiteX2" fmla="*/ 2229 w 2228"/>
                <a:gd name="connsiteY2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8" h="4663">
                  <a:moveTo>
                    <a:pt x="2229" y="0"/>
                  </a:moveTo>
                  <a:cubicBezTo>
                    <a:pt x="960" y="1217"/>
                    <a:pt x="240" y="2897"/>
                    <a:pt x="0" y="4663"/>
                  </a:cubicBezTo>
                  <a:cubicBezTo>
                    <a:pt x="754" y="3103"/>
                    <a:pt x="1491" y="1560"/>
                    <a:pt x="22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4" name="任意多边形: 形状 493">
              <a:extLst>
                <a:ext uri="{FF2B5EF4-FFF2-40B4-BE49-F238E27FC236}">
                  <a16:creationId xmlns:a16="http://schemas.microsoft.com/office/drawing/2014/main" id="{7BC3AD76-F9BF-67E6-5273-72195779958B}"/>
                </a:ext>
              </a:extLst>
            </p:cNvPr>
            <p:cNvSpPr/>
            <p:nvPr/>
          </p:nvSpPr>
          <p:spPr>
            <a:xfrm>
              <a:off x="4694100" y="3713984"/>
              <a:ext cx="7703" cy="14659"/>
            </a:xfrm>
            <a:custGeom>
              <a:avLst/>
              <a:gdLst>
                <a:gd name="connsiteX0" fmla="*/ 7704 w 7703"/>
                <a:gd name="connsiteY0" fmla="*/ 0 h 14659"/>
                <a:gd name="connsiteX1" fmla="*/ 3109 w 7703"/>
                <a:gd name="connsiteY1" fmla="*/ 4132 h 14659"/>
                <a:gd name="connsiteX2" fmla="*/ 2320 w 7703"/>
                <a:gd name="connsiteY2" fmla="*/ 4784 h 14659"/>
                <a:gd name="connsiteX3" fmla="*/ 92 w 7703"/>
                <a:gd name="connsiteY3" fmla="*/ 9447 h 14659"/>
                <a:gd name="connsiteX4" fmla="*/ 726 w 7703"/>
                <a:gd name="connsiteY4" fmla="*/ 14659 h 14659"/>
                <a:gd name="connsiteX5" fmla="*/ 7704 w 7703"/>
                <a:gd name="connsiteY5" fmla="*/ 0 h 1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03" h="14659">
                  <a:moveTo>
                    <a:pt x="7704" y="0"/>
                  </a:moveTo>
                  <a:cubicBezTo>
                    <a:pt x="6452" y="1526"/>
                    <a:pt x="4927" y="2863"/>
                    <a:pt x="3109" y="4132"/>
                  </a:cubicBezTo>
                  <a:cubicBezTo>
                    <a:pt x="2818" y="4338"/>
                    <a:pt x="2560" y="4544"/>
                    <a:pt x="2320" y="4784"/>
                  </a:cubicBezTo>
                  <a:cubicBezTo>
                    <a:pt x="1566" y="6344"/>
                    <a:pt x="829" y="7887"/>
                    <a:pt x="92" y="9447"/>
                  </a:cubicBezTo>
                  <a:cubicBezTo>
                    <a:pt x="-149" y="11196"/>
                    <a:pt x="92" y="13030"/>
                    <a:pt x="726" y="14659"/>
                  </a:cubicBezTo>
                  <a:cubicBezTo>
                    <a:pt x="3058" y="9773"/>
                    <a:pt x="5372" y="4886"/>
                    <a:pt x="77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5" name="任意多边形: 形状 494">
              <a:extLst>
                <a:ext uri="{FF2B5EF4-FFF2-40B4-BE49-F238E27FC236}">
                  <a16:creationId xmlns:a16="http://schemas.microsoft.com/office/drawing/2014/main" id="{1F21A9CB-5783-114F-5172-EB9D556835CF}"/>
                </a:ext>
              </a:extLst>
            </p:cNvPr>
            <p:cNvSpPr/>
            <p:nvPr/>
          </p:nvSpPr>
          <p:spPr>
            <a:xfrm>
              <a:off x="4654295" y="3793862"/>
              <a:ext cx="5486" cy="8161"/>
            </a:xfrm>
            <a:custGeom>
              <a:avLst/>
              <a:gdLst>
                <a:gd name="connsiteX0" fmla="*/ 3806 w 5486"/>
                <a:gd name="connsiteY0" fmla="*/ 0 h 8161"/>
                <a:gd name="connsiteX1" fmla="*/ 138 w 5486"/>
                <a:gd name="connsiteY1" fmla="*/ 3977 h 8161"/>
                <a:gd name="connsiteX2" fmla="*/ 1560 w 5486"/>
                <a:gd name="connsiteY2" fmla="*/ 8161 h 8161"/>
                <a:gd name="connsiteX3" fmla="*/ 5487 w 5486"/>
                <a:gd name="connsiteY3" fmla="*/ 274 h 8161"/>
                <a:gd name="connsiteX4" fmla="*/ 4064 w 5486"/>
                <a:gd name="connsiteY4" fmla="*/ 0 h 8161"/>
                <a:gd name="connsiteX5" fmla="*/ 3806 w 5486"/>
                <a:gd name="connsiteY5" fmla="*/ 0 h 8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6" h="8161">
                  <a:moveTo>
                    <a:pt x="3806" y="0"/>
                  </a:moveTo>
                  <a:cubicBezTo>
                    <a:pt x="1543" y="0"/>
                    <a:pt x="-566" y="2040"/>
                    <a:pt x="138" y="3977"/>
                  </a:cubicBezTo>
                  <a:cubicBezTo>
                    <a:pt x="635" y="5349"/>
                    <a:pt x="1046" y="6772"/>
                    <a:pt x="1560" y="8161"/>
                  </a:cubicBezTo>
                  <a:cubicBezTo>
                    <a:pt x="2863" y="5538"/>
                    <a:pt x="4166" y="2915"/>
                    <a:pt x="5487" y="274"/>
                  </a:cubicBezTo>
                  <a:cubicBezTo>
                    <a:pt x="5024" y="137"/>
                    <a:pt x="4561" y="34"/>
                    <a:pt x="4064" y="0"/>
                  </a:cubicBezTo>
                  <a:cubicBezTo>
                    <a:pt x="3961" y="0"/>
                    <a:pt x="3892" y="0"/>
                    <a:pt x="38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6" name="任意多边形: 形状 495">
              <a:extLst>
                <a:ext uri="{FF2B5EF4-FFF2-40B4-BE49-F238E27FC236}">
                  <a16:creationId xmlns:a16="http://schemas.microsoft.com/office/drawing/2014/main" id="{8D9B22ED-6044-8546-82E3-B33523DE43D2}"/>
                </a:ext>
              </a:extLst>
            </p:cNvPr>
            <p:cNvSpPr/>
            <p:nvPr/>
          </p:nvSpPr>
          <p:spPr>
            <a:xfrm>
              <a:off x="4655838" y="3794154"/>
              <a:ext cx="6480" cy="11144"/>
            </a:xfrm>
            <a:custGeom>
              <a:avLst/>
              <a:gdLst>
                <a:gd name="connsiteX0" fmla="*/ 3926 w 6480"/>
                <a:gd name="connsiteY0" fmla="*/ 0 h 11144"/>
                <a:gd name="connsiteX1" fmla="*/ 0 w 6480"/>
                <a:gd name="connsiteY1" fmla="*/ 7887 h 11144"/>
                <a:gd name="connsiteX2" fmla="*/ 1526 w 6480"/>
                <a:gd name="connsiteY2" fmla="*/ 11144 h 11144"/>
                <a:gd name="connsiteX3" fmla="*/ 6481 w 6480"/>
                <a:gd name="connsiteY3" fmla="*/ 1200 h 11144"/>
                <a:gd name="connsiteX4" fmla="*/ 3926 w 6480"/>
                <a:gd name="connsiteY4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" h="11144">
                  <a:moveTo>
                    <a:pt x="3926" y="0"/>
                  </a:moveTo>
                  <a:cubicBezTo>
                    <a:pt x="2623" y="2640"/>
                    <a:pt x="1320" y="5264"/>
                    <a:pt x="0" y="7887"/>
                  </a:cubicBezTo>
                  <a:cubicBezTo>
                    <a:pt x="411" y="9018"/>
                    <a:pt x="892" y="10115"/>
                    <a:pt x="1526" y="11144"/>
                  </a:cubicBezTo>
                  <a:cubicBezTo>
                    <a:pt x="3172" y="7835"/>
                    <a:pt x="4835" y="4509"/>
                    <a:pt x="6481" y="1200"/>
                  </a:cubicBezTo>
                  <a:cubicBezTo>
                    <a:pt x="5658" y="720"/>
                    <a:pt x="4818" y="274"/>
                    <a:pt x="39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7" name="任意多边形: 形状 496">
              <a:extLst>
                <a:ext uri="{FF2B5EF4-FFF2-40B4-BE49-F238E27FC236}">
                  <a16:creationId xmlns:a16="http://schemas.microsoft.com/office/drawing/2014/main" id="{67670465-C8E8-8336-17F9-6966F05CD2A7}"/>
                </a:ext>
              </a:extLst>
            </p:cNvPr>
            <p:cNvSpPr/>
            <p:nvPr/>
          </p:nvSpPr>
          <p:spPr>
            <a:xfrm>
              <a:off x="4916375" y="3186363"/>
              <a:ext cx="7588" cy="7355"/>
            </a:xfrm>
            <a:custGeom>
              <a:avLst/>
              <a:gdLst>
                <a:gd name="connsiteX0" fmla="*/ 4474 w 7588"/>
                <a:gd name="connsiteY0" fmla="*/ 0 h 7355"/>
                <a:gd name="connsiteX1" fmla="*/ 170 w 7588"/>
                <a:gd name="connsiteY1" fmla="*/ 3155 h 7355"/>
                <a:gd name="connsiteX2" fmla="*/ 2794 w 7588"/>
                <a:gd name="connsiteY2" fmla="*/ 6927 h 7355"/>
                <a:gd name="connsiteX3" fmla="*/ 4285 w 7588"/>
                <a:gd name="connsiteY3" fmla="*/ 7355 h 7355"/>
                <a:gd name="connsiteX4" fmla="*/ 7217 w 7588"/>
                <a:gd name="connsiteY4" fmla="*/ 5126 h 7355"/>
                <a:gd name="connsiteX5" fmla="*/ 5760 w 7588"/>
                <a:gd name="connsiteY5" fmla="*/ 274 h 7355"/>
                <a:gd name="connsiteX6" fmla="*/ 4474 w 7588"/>
                <a:gd name="connsiteY6" fmla="*/ 0 h 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88" h="7355">
                  <a:moveTo>
                    <a:pt x="4474" y="0"/>
                  </a:moveTo>
                  <a:cubicBezTo>
                    <a:pt x="2794" y="0"/>
                    <a:pt x="925" y="1200"/>
                    <a:pt x="170" y="3155"/>
                  </a:cubicBezTo>
                  <a:cubicBezTo>
                    <a:pt x="-567" y="5264"/>
                    <a:pt x="1234" y="6069"/>
                    <a:pt x="2794" y="6927"/>
                  </a:cubicBezTo>
                  <a:cubicBezTo>
                    <a:pt x="3342" y="7218"/>
                    <a:pt x="3840" y="7355"/>
                    <a:pt x="4285" y="7355"/>
                  </a:cubicBezTo>
                  <a:cubicBezTo>
                    <a:pt x="5554" y="7355"/>
                    <a:pt x="6497" y="6327"/>
                    <a:pt x="7217" y="5126"/>
                  </a:cubicBezTo>
                  <a:cubicBezTo>
                    <a:pt x="8143" y="3566"/>
                    <a:pt x="7217" y="960"/>
                    <a:pt x="5760" y="274"/>
                  </a:cubicBezTo>
                  <a:cubicBezTo>
                    <a:pt x="5365" y="86"/>
                    <a:pt x="4920" y="0"/>
                    <a:pt x="44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8" name="任意多边形: 形状 497">
              <a:extLst>
                <a:ext uri="{FF2B5EF4-FFF2-40B4-BE49-F238E27FC236}">
                  <a16:creationId xmlns:a16="http://schemas.microsoft.com/office/drawing/2014/main" id="{3AF96DE3-88AB-F457-3B4C-055CA35D01C2}"/>
                </a:ext>
              </a:extLst>
            </p:cNvPr>
            <p:cNvSpPr/>
            <p:nvPr/>
          </p:nvSpPr>
          <p:spPr>
            <a:xfrm>
              <a:off x="5038393" y="2994699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3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59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6" y="6892"/>
                    <a:pt x="10923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6" y="240"/>
                    <a:pt x="9775" y="0"/>
                    <a:pt x="89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9" name="任意多边形: 形状 498">
              <a:extLst>
                <a:ext uri="{FF2B5EF4-FFF2-40B4-BE49-F238E27FC236}">
                  <a16:creationId xmlns:a16="http://schemas.microsoft.com/office/drawing/2014/main" id="{AFC769F5-8A2D-2BD4-EA24-54E9A83145CC}"/>
                </a:ext>
              </a:extLst>
            </p:cNvPr>
            <p:cNvSpPr/>
            <p:nvPr/>
          </p:nvSpPr>
          <p:spPr>
            <a:xfrm>
              <a:off x="5019692" y="3145541"/>
              <a:ext cx="22862" cy="25014"/>
            </a:xfrm>
            <a:custGeom>
              <a:avLst/>
              <a:gdLst>
                <a:gd name="connsiteX0" fmla="*/ 19269 w 22862"/>
                <a:gd name="connsiteY0" fmla="*/ 0 h 25014"/>
                <a:gd name="connsiteX1" fmla="*/ 12771 w 22862"/>
                <a:gd name="connsiteY1" fmla="*/ 686 h 25014"/>
                <a:gd name="connsiteX2" fmla="*/ 11485 w 22862"/>
                <a:gd name="connsiteY2" fmla="*/ 4578 h 25014"/>
                <a:gd name="connsiteX3" fmla="*/ 9050 w 22862"/>
                <a:gd name="connsiteY3" fmla="*/ 6618 h 25014"/>
                <a:gd name="connsiteX4" fmla="*/ 8982 w 22862"/>
                <a:gd name="connsiteY4" fmla="*/ 6618 h 25014"/>
                <a:gd name="connsiteX5" fmla="*/ 5398 w 22862"/>
                <a:gd name="connsiteY5" fmla="*/ 6018 h 25014"/>
                <a:gd name="connsiteX6" fmla="*/ 5227 w 22862"/>
                <a:gd name="connsiteY6" fmla="*/ 6018 h 25014"/>
                <a:gd name="connsiteX7" fmla="*/ 2432 w 22862"/>
                <a:gd name="connsiteY7" fmla="*/ 9087 h 25014"/>
                <a:gd name="connsiteX8" fmla="*/ 5055 w 22862"/>
                <a:gd name="connsiteY8" fmla="*/ 14865 h 25014"/>
                <a:gd name="connsiteX9" fmla="*/ 32 w 22862"/>
                <a:gd name="connsiteY9" fmla="*/ 19494 h 25014"/>
                <a:gd name="connsiteX10" fmla="*/ 15 w 22862"/>
                <a:gd name="connsiteY10" fmla="*/ 20951 h 25014"/>
                <a:gd name="connsiteX11" fmla="*/ 4644 w 22862"/>
                <a:gd name="connsiteY11" fmla="*/ 24912 h 25014"/>
                <a:gd name="connsiteX12" fmla="*/ 6753 w 22862"/>
                <a:gd name="connsiteY12" fmla="*/ 25014 h 25014"/>
                <a:gd name="connsiteX13" fmla="*/ 11193 w 22862"/>
                <a:gd name="connsiteY13" fmla="*/ 22477 h 25014"/>
                <a:gd name="connsiteX14" fmla="*/ 11073 w 22862"/>
                <a:gd name="connsiteY14" fmla="*/ 15362 h 25014"/>
                <a:gd name="connsiteX15" fmla="*/ 11999 w 22862"/>
                <a:gd name="connsiteY15" fmla="*/ 14625 h 25014"/>
                <a:gd name="connsiteX16" fmla="*/ 15702 w 22862"/>
                <a:gd name="connsiteY16" fmla="*/ 12447 h 25014"/>
                <a:gd name="connsiteX17" fmla="*/ 22303 w 22862"/>
                <a:gd name="connsiteY17" fmla="*/ 5126 h 25014"/>
                <a:gd name="connsiteX18" fmla="*/ 20520 w 22862"/>
                <a:gd name="connsiteY18" fmla="*/ 103 h 25014"/>
                <a:gd name="connsiteX19" fmla="*/ 19269 w 22862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62" h="25014">
                  <a:moveTo>
                    <a:pt x="19269" y="0"/>
                  </a:moveTo>
                  <a:cubicBezTo>
                    <a:pt x="17211" y="0"/>
                    <a:pt x="13405" y="343"/>
                    <a:pt x="12771" y="686"/>
                  </a:cubicBezTo>
                  <a:cubicBezTo>
                    <a:pt x="11176" y="1560"/>
                    <a:pt x="11433" y="3052"/>
                    <a:pt x="11485" y="4578"/>
                  </a:cubicBezTo>
                  <a:cubicBezTo>
                    <a:pt x="11553" y="6275"/>
                    <a:pt x="10250" y="6618"/>
                    <a:pt x="9050" y="6618"/>
                  </a:cubicBezTo>
                  <a:cubicBezTo>
                    <a:pt x="9033" y="6618"/>
                    <a:pt x="8999" y="6618"/>
                    <a:pt x="8982" y="6618"/>
                  </a:cubicBezTo>
                  <a:cubicBezTo>
                    <a:pt x="7781" y="6601"/>
                    <a:pt x="6598" y="6069"/>
                    <a:pt x="5398" y="6018"/>
                  </a:cubicBezTo>
                  <a:cubicBezTo>
                    <a:pt x="5347" y="6018"/>
                    <a:pt x="5278" y="6018"/>
                    <a:pt x="5227" y="6018"/>
                  </a:cubicBezTo>
                  <a:cubicBezTo>
                    <a:pt x="3410" y="6018"/>
                    <a:pt x="2415" y="7218"/>
                    <a:pt x="2432" y="9087"/>
                  </a:cubicBezTo>
                  <a:cubicBezTo>
                    <a:pt x="2449" y="11487"/>
                    <a:pt x="3632" y="13321"/>
                    <a:pt x="5055" y="14865"/>
                  </a:cubicBezTo>
                  <a:cubicBezTo>
                    <a:pt x="3307" y="16339"/>
                    <a:pt x="1901" y="18311"/>
                    <a:pt x="32" y="19494"/>
                  </a:cubicBezTo>
                  <a:cubicBezTo>
                    <a:pt x="15" y="20145"/>
                    <a:pt x="-19" y="20557"/>
                    <a:pt x="15" y="20951"/>
                  </a:cubicBezTo>
                  <a:cubicBezTo>
                    <a:pt x="152" y="23163"/>
                    <a:pt x="1935" y="24689"/>
                    <a:pt x="4644" y="24912"/>
                  </a:cubicBezTo>
                  <a:cubicBezTo>
                    <a:pt x="5415" y="24980"/>
                    <a:pt x="6118" y="25014"/>
                    <a:pt x="6753" y="25014"/>
                  </a:cubicBezTo>
                  <a:cubicBezTo>
                    <a:pt x="9633" y="25014"/>
                    <a:pt x="11005" y="24294"/>
                    <a:pt x="11193" y="22477"/>
                  </a:cubicBezTo>
                  <a:cubicBezTo>
                    <a:pt x="11433" y="20128"/>
                    <a:pt x="11296" y="17711"/>
                    <a:pt x="11073" y="15362"/>
                  </a:cubicBezTo>
                  <a:cubicBezTo>
                    <a:pt x="11382" y="15087"/>
                    <a:pt x="11690" y="14830"/>
                    <a:pt x="11999" y="14625"/>
                  </a:cubicBezTo>
                  <a:cubicBezTo>
                    <a:pt x="13182" y="13819"/>
                    <a:pt x="14485" y="13202"/>
                    <a:pt x="15702" y="12447"/>
                  </a:cubicBezTo>
                  <a:cubicBezTo>
                    <a:pt x="18548" y="10664"/>
                    <a:pt x="20743" y="8195"/>
                    <a:pt x="22303" y="5126"/>
                  </a:cubicBezTo>
                  <a:cubicBezTo>
                    <a:pt x="23469" y="2829"/>
                    <a:pt x="22783" y="960"/>
                    <a:pt x="20520" y="103"/>
                  </a:cubicBezTo>
                  <a:cubicBezTo>
                    <a:pt x="20331" y="34"/>
                    <a:pt x="19886" y="0"/>
                    <a:pt x="192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0" name="任意多边形: 形状 499">
              <a:extLst>
                <a:ext uri="{FF2B5EF4-FFF2-40B4-BE49-F238E27FC236}">
                  <a16:creationId xmlns:a16="http://schemas.microsoft.com/office/drawing/2014/main" id="{9451159E-BEC8-9489-EE13-BE4BBF5B9C6C}"/>
                </a:ext>
              </a:extLst>
            </p:cNvPr>
            <p:cNvSpPr/>
            <p:nvPr/>
          </p:nvSpPr>
          <p:spPr>
            <a:xfrm>
              <a:off x="5042755" y="30108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1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7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70" y="1577"/>
                    <a:pt x="2481" y="3155"/>
                  </a:cubicBezTo>
                  <a:cubicBezTo>
                    <a:pt x="1812" y="3926"/>
                    <a:pt x="1315" y="4869"/>
                    <a:pt x="801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2" y="12019"/>
                    <a:pt x="6493" y="12019"/>
                  </a:cubicBezTo>
                  <a:cubicBezTo>
                    <a:pt x="9116" y="12019"/>
                    <a:pt x="10916" y="10784"/>
                    <a:pt x="11687" y="8487"/>
                  </a:cubicBezTo>
                  <a:cubicBezTo>
                    <a:pt x="12494" y="6052"/>
                    <a:pt x="10779" y="823"/>
                    <a:pt x="8670" y="189"/>
                  </a:cubicBezTo>
                  <a:cubicBezTo>
                    <a:pt x="8225" y="69"/>
                    <a:pt x="7796" y="0"/>
                    <a:pt x="7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1" name="任意多边形: 形状 500">
              <a:extLst>
                <a:ext uri="{FF2B5EF4-FFF2-40B4-BE49-F238E27FC236}">
                  <a16:creationId xmlns:a16="http://schemas.microsoft.com/office/drawing/2014/main" id="{8019F210-17E3-8371-6405-6B4B6976DD37}"/>
                </a:ext>
              </a:extLst>
            </p:cNvPr>
            <p:cNvSpPr/>
            <p:nvPr/>
          </p:nvSpPr>
          <p:spPr>
            <a:xfrm>
              <a:off x="5027901" y="3096198"/>
              <a:ext cx="4413" cy="4474"/>
            </a:xfrm>
            <a:custGeom>
              <a:avLst/>
              <a:gdLst>
                <a:gd name="connsiteX0" fmla="*/ 1630 w 4413"/>
                <a:gd name="connsiteY0" fmla="*/ 0 h 4474"/>
                <a:gd name="connsiteX1" fmla="*/ 207 w 4413"/>
                <a:gd name="connsiteY1" fmla="*/ 1132 h 4474"/>
                <a:gd name="connsiteX2" fmla="*/ 1459 w 4413"/>
                <a:gd name="connsiteY2" fmla="*/ 4166 h 4474"/>
                <a:gd name="connsiteX3" fmla="*/ 2522 w 4413"/>
                <a:gd name="connsiteY3" fmla="*/ 4475 h 4474"/>
                <a:gd name="connsiteX4" fmla="*/ 3996 w 4413"/>
                <a:gd name="connsiteY4" fmla="*/ 3515 h 4474"/>
                <a:gd name="connsiteX5" fmla="*/ 3173 w 4413"/>
                <a:gd name="connsiteY5" fmla="*/ 463 h 4474"/>
                <a:gd name="connsiteX6" fmla="*/ 1630 w 4413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3" h="4474">
                  <a:moveTo>
                    <a:pt x="1630" y="0"/>
                  </a:moveTo>
                  <a:cubicBezTo>
                    <a:pt x="1064" y="0"/>
                    <a:pt x="550" y="292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6" y="2263"/>
                    <a:pt x="4545" y="1166"/>
                    <a:pt x="3173" y="463"/>
                  </a:cubicBezTo>
                  <a:cubicBezTo>
                    <a:pt x="2642" y="223"/>
                    <a:pt x="2110" y="0"/>
                    <a:pt x="16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2" name="任意多边形: 形状 501">
              <a:extLst>
                <a:ext uri="{FF2B5EF4-FFF2-40B4-BE49-F238E27FC236}">
                  <a16:creationId xmlns:a16="http://schemas.microsoft.com/office/drawing/2014/main" id="{D561D2DA-A7D4-F086-A518-B3EA95206ADB}"/>
                </a:ext>
              </a:extLst>
            </p:cNvPr>
            <p:cNvSpPr/>
            <p:nvPr/>
          </p:nvSpPr>
          <p:spPr>
            <a:xfrm>
              <a:off x="5033231" y="3033482"/>
              <a:ext cx="5862" cy="7698"/>
            </a:xfrm>
            <a:custGeom>
              <a:avLst/>
              <a:gdLst>
                <a:gd name="connsiteX0" fmla="*/ 3707 w 5862"/>
                <a:gd name="connsiteY0" fmla="*/ 0 h 7698"/>
                <a:gd name="connsiteX1" fmla="*/ 4 w 5862"/>
                <a:gd name="connsiteY1" fmla="*/ 3635 h 7698"/>
                <a:gd name="connsiteX2" fmla="*/ 2318 w 5862"/>
                <a:gd name="connsiteY2" fmla="*/ 7612 h 7698"/>
                <a:gd name="connsiteX3" fmla="*/ 2901 w 5862"/>
                <a:gd name="connsiteY3" fmla="*/ 7698 h 7698"/>
                <a:gd name="connsiteX4" fmla="*/ 5816 w 5862"/>
                <a:gd name="connsiteY4" fmla="*/ 4149 h 7698"/>
                <a:gd name="connsiteX5" fmla="*/ 3861 w 5862"/>
                <a:gd name="connsiteY5" fmla="*/ 17 h 7698"/>
                <a:gd name="connsiteX6" fmla="*/ 3707 w 5862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2" h="7698">
                  <a:moveTo>
                    <a:pt x="3707" y="0"/>
                  </a:moveTo>
                  <a:cubicBezTo>
                    <a:pt x="2370" y="0"/>
                    <a:pt x="55" y="2160"/>
                    <a:pt x="4" y="3635"/>
                  </a:cubicBezTo>
                  <a:cubicBezTo>
                    <a:pt x="-48" y="5401"/>
                    <a:pt x="415" y="7064"/>
                    <a:pt x="2318" y="7612"/>
                  </a:cubicBezTo>
                  <a:cubicBezTo>
                    <a:pt x="2507" y="7664"/>
                    <a:pt x="2713" y="7698"/>
                    <a:pt x="2901" y="7698"/>
                  </a:cubicBezTo>
                  <a:cubicBezTo>
                    <a:pt x="4324" y="7698"/>
                    <a:pt x="5542" y="6189"/>
                    <a:pt x="5816" y="4149"/>
                  </a:cubicBezTo>
                  <a:cubicBezTo>
                    <a:pt x="6073" y="2229"/>
                    <a:pt x="5250" y="943"/>
                    <a:pt x="3861" y="17"/>
                  </a:cubicBezTo>
                  <a:cubicBezTo>
                    <a:pt x="3810" y="0"/>
                    <a:pt x="3758" y="0"/>
                    <a:pt x="37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3" name="任意多边形: 形状 502">
              <a:extLst>
                <a:ext uri="{FF2B5EF4-FFF2-40B4-BE49-F238E27FC236}">
                  <a16:creationId xmlns:a16="http://schemas.microsoft.com/office/drawing/2014/main" id="{B903BF79-DDFD-41CB-68C1-6F79AEDCCE92}"/>
                </a:ext>
              </a:extLst>
            </p:cNvPr>
            <p:cNvSpPr/>
            <p:nvPr/>
          </p:nvSpPr>
          <p:spPr>
            <a:xfrm>
              <a:off x="5049630" y="30718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0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4" name="任意多边形: 形状 503">
              <a:extLst>
                <a:ext uri="{FF2B5EF4-FFF2-40B4-BE49-F238E27FC236}">
                  <a16:creationId xmlns:a16="http://schemas.microsoft.com/office/drawing/2014/main" id="{291C0439-B906-33F4-60DB-E39CEC982417}"/>
                </a:ext>
              </a:extLst>
            </p:cNvPr>
            <p:cNvSpPr/>
            <p:nvPr/>
          </p:nvSpPr>
          <p:spPr>
            <a:xfrm>
              <a:off x="5035200" y="3097861"/>
              <a:ext cx="7093" cy="7561"/>
            </a:xfrm>
            <a:custGeom>
              <a:avLst/>
              <a:gdLst>
                <a:gd name="connsiteX0" fmla="*/ 3333 w 7093"/>
                <a:gd name="connsiteY0" fmla="*/ 0 h 7561"/>
                <a:gd name="connsiteX1" fmla="*/ 195 w 7093"/>
                <a:gd name="connsiteY1" fmla="*/ 2589 h 7561"/>
                <a:gd name="connsiteX2" fmla="*/ 2801 w 7093"/>
                <a:gd name="connsiteY2" fmla="*/ 7475 h 7561"/>
                <a:gd name="connsiteX3" fmla="*/ 3641 w 7093"/>
                <a:gd name="connsiteY3" fmla="*/ 7561 h 7561"/>
                <a:gd name="connsiteX4" fmla="*/ 6864 w 7093"/>
                <a:gd name="connsiteY4" fmla="*/ 5589 h 7561"/>
                <a:gd name="connsiteX5" fmla="*/ 4413 w 7093"/>
                <a:gd name="connsiteY5" fmla="*/ 171 h 7561"/>
                <a:gd name="connsiteX6" fmla="*/ 3333 w 7093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3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4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36" y="51"/>
                    <a:pt x="3676" y="0"/>
                    <a:pt x="3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5" name="任意多边形: 形状 504">
              <a:extLst>
                <a:ext uri="{FF2B5EF4-FFF2-40B4-BE49-F238E27FC236}">
                  <a16:creationId xmlns:a16="http://schemas.microsoft.com/office/drawing/2014/main" id="{C06AEF91-FA0C-58E0-1453-C6E194B4F146}"/>
                </a:ext>
              </a:extLst>
            </p:cNvPr>
            <p:cNvSpPr/>
            <p:nvPr/>
          </p:nvSpPr>
          <p:spPr>
            <a:xfrm>
              <a:off x="4792561" y="3330176"/>
              <a:ext cx="4144" cy="4423"/>
            </a:xfrm>
            <a:custGeom>
              <a:avLst/>
              <a:gdLst>
                <a:gd name="connsiteX0" fmla="*/ 2118 w 4144"/>
                <a:gd name="connsiteY0" fmla="*/ 0 h 4423"/>
                <a:gd name="connsiteX1" fmla="*/ 370 w 4144"/>
                <a:gd name="connsiteY1" fmla="*/ 1509 h 4423"/>
                <a:gd name="connsiteX2" fmla="*/ 918 w 4144"/>
                <a:gd name="connsiteY2" fmla="*/ 4235 h 4423"/>
                <a:gd name="connsiteX3" fmla="*/ 2050 w 4144"/>
                <a:gd name="connsiteY3" fmla="*/ 4423 h 4423"/>
                <a:gd name="connsiteX4" fmla="*/ 3953 w 4144"/>
                <a:gd name="connsiteY4" fmla="*/ 3086 h 4423"/>
                <a:gd name="connsiteX5" fmla="*/ 3164 w 4144"/>
                <a:gd name="connsiteY5" fmla="*/ 343 h 4423"/>
                <a:gd name="connsiteX6" fmla="*/ 2118 w 4144"/>
                <a:gd name="connsiteY6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4" h="4423">
                  <a:moveTo>
                    <a:pt x="2118" y="0"/>
                  </a:moveTo>
                  <a:cubicBezTo>
                    <a:pt x="1312" y="0"/>
                    <a:pt x="798" y="720"/>
                    <a:pt x="370" y="1509"/>
                  </a:cubicBezTo>
                  <a:cubicBezTo>
                    <a:pt x="-110" y="2658"/>
                    <a:pt x="-299" y="3840"/>
                    <a:pt x="918" y="4235"/>
                  </a:cubicBezTo>
                  <a:cubicBezTo>
                    <a:pt x="1278" y="4355"/>
                    <a:pt x="1673" y="4423"/>
                    <a:pt x="2050" y="4423"/>
                  </a:cubicBezTo>
                  <a:cubicBezTo>
                    <a:pt x="2838" y="4423"/>
                    <a:pt x="3610" y="4098"/>
                    <a:pt x="3953" y="3086"/>
                  </a:cubicBezTo>
                  <a:cubicBezTo>
                    <a:pt x="4296" y="2109"/>
                    <a:pt x="4261" y="977"/>
                    <a:pt x="3164" y="343"/>
                  </a:cubicBezTo>
                  <a:cubicBezTo>
                    <a:pt x="2770" y="103"/>
                    <a:pt x="2427" y="0"/>
                    <a:pt x="2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6" name="任意多边形: 形状 505">
              <a:extLst>
                <a:ext uri="{FF2B5EF4-FFF2-40B4-BE49-F238E27FC236}">
                  <a16:creationId xmlns:a16="http://schemas.microsoft.com/office/drawing/2014/main" id="{61FF0521-9931-F3A7-DA62-D570354CDAE8}"/>
                </a:ext>
              </a:extLst>
            </p:cNvPr>
            <p:cNvSpPr/>
            <p:nvPr/>
          </p:nvSpPr>
          <p:spPr>
            <a:xfrm>
              <a:off x="5022099" y="3225111"/>
              <a:ext cx="15940" cy="11744"/>
            </a:xfrm>
            <a:custGeom>
              <a:avLst/>
              <a:gdLst>
                <a:gd name="connsiteX0" fmla="*/ 7758 w 15940"/>
                <a:gd name="connsiteY0" fmla="*/ 0 h 11744"/>
                <a:gd name="connsiteX1" fmla="*/ 3095 w 15940"/>
                <a:gd name="connsiteY1" fmla="*/ 2435 h 11744"/>
                <a:gd name="connsiteX2" fmla="*/ 1123 w 15940"/>
                <a:gd name="connsiteY2" fmla="*/ 4766 h 11744"/>
                <a:gd name="connsiteX3" fmla="*/ 2597 w 15940"/>
                <a:gd name="connsiteY3" fmla="*/ 10698 h 11744"/>
                <a:gd name="connsiteX4" fmla="*/ 4775 w 15940"/>
                <a:gd name="connsiteY4" fmla="*/ 11436 h 11744"/>
                <a:gd name="connsiteX5" fmla="*/ 6918 w 15940"/>
                <a:gd name="connsiteY5" fmla="*/ 11744 h 11744"/>
                <a:gd name="connsiteX6" fmla="*/ 11375 w 15940"/>
                <a:gd name="connsiteY6" fmla="*/ 9018 h 11744"/>
                <a:gd name="connsiteX7" fmla="*/ 12130 w 15940"/>
                <a:gd name="connsiteY7" fmla="*/ 9293 h 11744"/>
                <a:gd name="connsiteX8" fmla="*/ 12284 w 15940"/>
                <a:gd name="connsiteY8" fmla="*/ 9310 h 11744"/>
                <a:gd name="connsiteX9" fmla="*/ 15919 w 15940"/>
                <a:gd name="connsiteY9" fmla="*/ 5847 h 11744"/>
                <a:gd name="connsiteX10" fmla="*/ 13707 w 15940"/>
                <a:gd name="connsiteY10" fmla="*/ 1406 h 11744"/>
                <a:gd name="connsiteX11" fmla="*/ 12747 w 15940"/>
                <a:gd name="connsiteY11" fmla="*/ 1286 h 11744"/>
                <a:gd name="connsiteX12" fmla="*/ 10810 w 15940"/>
                <a:gd name="connsiteY12" fmla="*/ 1835 h 11744"/>
                <a:gd name="connsiteX13" fmla="*/ 9524 w 15940"/>
                <a:gd name="connsiteY13" fmla="*/ 411 h 11744"/>
                <a:gd name="connsiteX14" fmla="*/ 7758 w 15940"/>
                <a:gd name="connsiteY14" fmla="*/ 0 h 1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40" h="11744">
                  <a:moveTo>
                    <a:pt x="7758" y="0"/>
                  </a:moveTo>
                  <a:cubicBezTo>
                    <a:pt x="6009" y="0"/>
                    <a:pt x="4500" y="1217"/>
                    <a:pt x="3095" y="2435"/>
                  </a:cubicBezTo>
                  <a:cubicBezTo>
                    <a:pt x="2340" y="3086"/>
                    <a:pt x="1740" y="3943"/>
                    <a:pt x="1123" y="4766"/>
                  </a:cubicBezTo>
                  <a:cubicBezTo>
                    <a:pt x="-746" y="7304"/>
                    <a:pt x="-300" y="9173"/>
                    <a:pt x="2597" y="10698"/>
                  </a:cubicBezTo>
                  <a:cubicBezTo>
                    <a:pt x="3249" y="10921"/>
                    <a:pt x="4003" y="11230"/>
                    <a:pt x="4775" y="11436"/>
                  </a:cubicBezTo>
                  <a:cubicBezTo>
                    <a:pt x="5529" y="11642"/>
                    <a:pt x="6249" y="11744"/>
                    <a:pt x="6918" y="11744"/>
                  </a:cubicBezTo>
                  <a:cubicBezTo>
                    <a:pt x="8941" y="11744"/>
                    <a:pt x="10467" y="10801"/>
                    <a:pt x="11375" y="9018"/>
                  </a:cubicBezTo>
                  <a:cubicBezTo>
                    <a:pt x="11616" y="9156"/>
                    <a:pt x="11873" y="9258"/>
                    <a:pt x="12130" y="9293"/>
                  </a:cubicBezTo>
                  <a:cubicBezTo>
                    <a:pt x="12181" y="9293"/>
                    <a:pt x="12233" y="9310"/>
                    <a:pt x="12284" y="9310"/>
                  </a:cubicBezTo>
                  <a:cubicBezTo>
                    <a:pt x="13587" y="9310"/>
                    <a:pt x="15816" y="7338"/>
                    <a:pt x="15919" y="5847"/>
                  </a:cubicBezTo>
                  <a:cubicBezTo>
                    <a:pt x="16073" y="3772"/>
                    <a:pt x="15422" y="2092"/>
                    <a:pt x="13707" y="1406"/>
                  </a:cubicBezTo>
                  <a:cubicBezTo>
                    <a:pt x="13382" y="1320"/>
                    <a:pt x="13055" y="1286"/>
                    <a:pt x="12747" y="1286"/>
                  </a:cubicBezTo>
                  <a:cubicBezTo>
                    <a:pt x="12027" y="1286"/>
                    <a:pt x="11358" y="1492"/>
                    <a:pt x="10810" y="1835"/>
                  </a:cubicBezTo>
                  <a:cubicBezTo>
                    <a:pt x="10450" y="1166"/>
                    <a:pt x="10021" y="652"/>
                    <a:pt x="9524" y="411"/>
                  </a:cubicBezTo>
                  <a:cubicBezTo>
                    <a:pt x="8906" y="137"/>
                    <a:pt x="8323" y="0"/>
                    <a:pt x="775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7" name="任意多边形: 形状 506">
              <a:extLst>
                <a:ext uri="{FF2B5EF4-FFF2-40B4-BE49-F238E27FC236}">
                  <a16:creationId xmlns:a16="http://schemas.microsoft.com/office/drawing/2014/main" id="{E0B449FA-016D-D254-E2EE-1ED3BB7B1B07}"/>
                </a:ext>
              </a:extLst>
            </p:cNvPr>
            <p:cNvSpPr/>
            <p:nvPr/>
          </p:nvSpPr>
          <p:spPr>
            <a:xfrm>
              <a:off x="5012773" y="3230786"/>
              <a:ext cx="6575" cy="7389"/>
            </a:xfrm>
            <a:custGeom>
              <a:avLst/>
              <a:gdLst>
                <a:gd name="connsiteX0" fmla="*/ 2784 w 6575"/>
                <a:gd name="connsiteY0" fmla="*/ 0 h 7389"/>
                <a:gd name="connsiteX1" fmla="*/ 178 w 6575"/>
                <a:gd name="connsiteY1" fmla="*/ 2846 h 7389"/>
                <a:gd name="connsiteX2" fmla="*/ 2613 w 6575"/>
                <a:gd name="connsiteY2" fmla="*/ 7218 h 7389"/>
                <a:gd name="connsiteX3" fmla="*/ 3659 w 6575"/>
                <a:gd name="connsiteY3" fmla="*/ 7389 h 7389"/>
                <a:gd name="connsiteX4" fmla="*/ 6368 w 6575"/>
                <a:gd name="connsiteY4" fmla="*/ 5006 h 7389"/>
                <a:gd name="connsiteX5" fmla="*/ 3282 w 6575"/>
                <a:gd name="connsiteY5" fmla="*/ 69 h 7389"/>
                <a:gd name="connsiteX6" fmla="*/ 2784 w 6575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5" h="7389">
                  <a:moveTo>
                    <a:pt x="2784" y="0"/>
                  </a:moveTo>
                  <a:cubicBezTo>
                    <a:pt x="1396" y="0"/>
                    <a:pt x="658" y="1355"/>
                    <a:pt x="178" y="2846"/>
                  </a:cubicBezTo>
                  <a:cubicBezTo>
                    <a:pt x="-456" y="4800"/>
                    <a:pt x="658" y="6635"/>
                    <a:pt x="2613" y="7218"/>
                  </a:cubicBezTo>
                  <a:cubicBezTo>
                    <a:pt x="2990" y="7338"/>
                    <a:pt x="3350" y="7389"/>
                    <a:pt x="3659" y="7389"/>
                  </a:cubicBezTo>
                  <a:cubicBezTo>
                    <a:pt x="4996" y="7389"/>
                    <a:pt x="5853" y="6464"/>
                    <a:pt x="6368" y="5006"/>
                  </a:cubicBezTo>
                  <a:cubicBezTo>
                    <a:pt x="7105" y="2932"/>
                    <a:pt x="5836" y="737"/>
                    <a:pt x="3282" y="69"/>
                  </a:cubicBezTo>
                  <a:cubicBezTo>
                    <a:pt x="3093" y="17"/>
                    <a:pt x="2939" y="0"/>
                    <a:pt x="278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8" name="任意多边形: 形状 507">
              <a:extLst>
                <a:ext uri="{FF2B5EF4-FFF2-40B4-BE49-F238E27FC236}">
                  <a16:creationId xmlns:a16="http://schemas.microsoft.com/office/drawing/2014/main" id="{F3EDE3BA-7C3F-C0C0-B2C8-652765906D67}"/>
                </a:ext>
              </a:extLst>
            </p:cNvPr>
            <p:cNvSpPr/>
            <p:nvPr/>
          </p:nvSpPr>
          <p:spPr>
            <a:xfrm>
              <a:off x="5020266" y="3208926"/>
              <a:ext cx="11971" cy="10561"/>
            </a:xfrm>
            <a:custGeom>
              <a:avLst/>
              <a:gdLst>
                <a:gd name="connsiteX0" fmla="*/ 8768 w 11971"/>
                <a:gd name="connsiteY0" fmla="*/ 0 h 10561"/>
                <a:gd name="connsiteX1" fmla="*/ 7071 w 11971"/>
                <a:gd name="connsiteY1" fmla="*/ 154 h 10561"/>
                <a:gd name="connsiteX2" fmla="*/ 3642 w 11971"/>
                <a:gd name="connsiteY2" fmla="*/ 1234 h 10561"/>
                <a:gd name="connsiteX3" fmla="*/ 58 w 11971"/>
                <a:gd name="connsiteY3" fmla="*/ 3686 h 10561"/>
                <a:gd name="connsiteX4" fmla="*/ 2407 w 11971"/>
                <a:gd name="connsiteY4" fmla="*/ 8401 h 10561"/>
                <a:gd name="connsiteX5" fmla="*/ 5064 w 11971"/>
                <a:gd name="connsiteY5" fmla="*/ 9807 h 10561"/>
                <a:gd name="connsiteX6" fmla="*/ 7105 w 11971"/>
                <a:gd name="connsiteY6" fmla="*/ 10561 h 10561"/>
                <a:gd name="connsiteX7" fmla="*/ 9882 w 11971"/>
                <a:gd name="connsiteY7" fmla="*/ 8213 h 10561"/>
                <a:gd name="connsiteX8" fmla="*/ 10448 w 11971"/>
                <a:gd name="connsiteY8" fmla="*/ 6944 h 10561"/>
                <a:gd name="connsiteX9" fmla="*/ 11460 w 11971"/>
                <a:gd name="connsiteY9" fmla="*/ 1286 h 10561"/>
                <a:gd name="connsiteX10" fmla="*/ 8768 w 11971"/>
                <a:gd name="connsiteY10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71" h="10561">
                  <a:moveTo>
                    <a:pt x="8768" y="0"/>
                  </a:moveTo>
                  <a:cubicBezTo>
                    <a:pt x="8202" y="0"/>
                    <a:pt x="7619" y="86"/>
                    <a:pt x="7071" y="154"/>
                  </a:cubicBezTo>
                  <a:cubicBezTo>
                    <a:pt x="5905" y="308"/>
                    <a:pt x="4807" y="977"/>
                    <a:pt x="3642" y="1234"/>
                  </a:cubicBezTo>
                  <a:cubicBezTo>
                    <a:pt x="2133" y="1577"/>
                    <a:pt x="418" y="1320"/>
                    <a:pt x="58" y="3686"/>
                  </a:cubicBezTo>
                  <a:cubicBezTo>
                    <a:pt x="-302" y="5984"/>
                    <a:pt x="1070" y="7201"/>
                    <a:pt x="2407" y="8401"/>
                  </a:cubicBezTo>
                  <a:cubicBezTo>
                    <a:pt x="3144" y="9053"/>
                    <a:pt x="4242" y="9241"/>
                    <a:pt x="5064" y="9807"/>
                  </a:cubicBezTo>
                  <a:cubicBezTo>
                    <a:pt x="5836" y="10338"/>
                    <a:pt x="6505" y="10561"/>
                    <a:pt x="7105" y="10561"/>
                  </a:cubicBezTo>
                  <a:cubicBezTo>
                    <a:pt x="8271" y="10561"/>
                    <a:pt x="9162" y="9653"/>
                    <a:pt x="9882" y="8213"/>
                  </a:cubicBezTo>
                  <a:cubicBezTo>
                    <a:pt x="10174" y="7647"/>
                    <a:pt x="10414" y="7047"/>
                    <a:pt x="10448" y="6944"/>
                  </a:cubicBezTo>
                  <a:cubicBezTo>
                    <a:pt x="11734" y="4440"/>
                    <a:pt x="12557" y="2897"/>
                    <a:pt x="11460" y="1286"/>
                  </a:cubicBezTo>
                  <a:cubicBezTo>
                    <a:pt x="10791" y="257"/>
                    <a:pt x="9797" y="0"/>
                    <a:pt x="876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9" name="任意多边形: 形状 508">
              <a:extLst>
                <a:ext uri="{FF2B5EF4-FFF2-40B4-BE49-F238E27FC236}">
                  <a16:creationId xmlns:a16="http://schemas.microsoft.com/office/drawing/2014/main" id="{D97B3DAE-FFB2-EDD0-3871-EA8A533E6933}"/>
                </a:ext>
              </a:extLst>
            </p:cNvPr>
            <p:cNvSpPr/>
            <p:nvPr/>
          </p:nvSpPr>
          <p:spPr>
            <a:xfrm>
              <a:off x="5049967" y="30900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6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3" y="2040"/>
                    <a:pt x="35" y="3257"/>
                  </a:cubicBezTo>
                  <a:cubicBezTo>
                    <a:pt x="-257" y="5144"/>
                    <a:pt x="1321" y="7698"/>
                    <a:pt x="3035" y="8110"/>
                  </a:cubicBezTo>
                  <a:cubicBezTo>
                    <a:pt x="3361" y="8195"/>
                    <a:pt x="3652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6" y="17"/>
                  </a:cubicBezTo>
                  <a:cubicBezTo>
                    <a:pt x="4647" y="0"/>
                    <a:pt x="4578" y="0"/>
                    <a:pt x="45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0" name="任意多边形: 形状 509">
              <a:extLst>
                <a:ext uri="{FF2B5EF4-FFF2-40B4-BE49-F238E27FC236}">
                  <a16:creationId xmlns:a16="http://schemas.microsoft.com/office/drawing/2014/main" id="{5A96E844-CB12-AEB9-8EB9-749CF088107A}"/>
                </a:ext>
              </a:extLst>
            </p:cNvPr>
            <p:cNvSpPr/>
            <p:nvPr/>
          </p:nvSpPr>
          <p:spPr>
            <a:xfrm>
              <a:off x="5014958" y="3006752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1" name="任意多边形: 形状 510">
              <a:extLst>
                <a:ext uri="{FF2B5EF4-FFF2-40B4-BE49-F238E27FC236}">
                  <a16:creationId xmlns:a16="http://schemas.microsoft.com/office/drawing/2014/main" id="{F2E2E9CA-7537-4EA3-B575-E8E2C1513067}"/>
                </a:ext>
              </a:extLst>
            </p:cNvPr>
            <p:cNvSpPr/>
            <p:nvPr/>
          </p:nvSpPr>
          <p:spPr>
            <a:xfrm>
              <a:off x="5010635" y="3114114"/>
              <a:ext cx="13167" cy="11898"/>
            </a:xfrm>
            <a:custGeom>
              <a:avLst/>
              <a:gdLst>
                <a:gd name="connsiteX0" fmla="*/ 8249 w 13167"/>
                <a:gd name="connsiteY0" fmla="*/ 0 h 11898"/>
                <a:gd name="connsiteX1" fmla="*/ 6500 w 13167"/>
                <a:gd name="connsiteY1" fmla="*/ 154 h 11898"/>
                <a:gd name="connsiteX2" fmla="*/ 3020 w 13167"/>
                <a:gd name="connsiteY2" fmla="*/ 1252 h 11898"/>
                <a:gd name="connsiteX3" fmla="*/ 860 w 13167"/>
                <a:gd name="connsiteY3" fmla="*/ 7029 h 11898"/>
                <a:gd name="connsiteX4" fmla="*/ 5849 w 13167"/>
                <a:gd name="connsiteY4" fmla="*/ 11470 h 11898"/>
                <a:gd name="connsiteX5" fmla="*/ 8232 w 13167"/>
                <a:gd name="connsiteY5" fmla="*/ 11899 h 11898"/>
                <a:gd name="connsiteX6" fmla="*/ 12759 w 13167"/>
                <a:gd name="connsiteY6" fmla="*/ 7595 h 11898"/>
                <a:gd name="connsiteX7" fmla="*/ 8249 w 13167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7" h="11898">
                  <a:moveTo>
                    <a:pt x="8249" y="0"/>
                  </a:moveTo>
                  <a:cubicBezTo>
                    <a:pt x="7701" y="0"/>
                    <a:pt x="7118" y="51"/>
                    <a:pt x="6500" y="154"/>
                  </a:cubicBezTo>
                  <a:cubicBezTo>
                    <a:pt x="5318" y="343"/>
                    <a:pt x="4152" y="806"/>
                    <a:pt x="3020" y="1252"/>
                  </a:cubicBezTo>
                  <a:cubicBezTo>
                    <a:pt x="-134" y="2503"/>
                    <a:pt x="-752" y="4081"/>
                    <a:pt x="860" y="7029"/>
                  </a:cubicBezTo>
                  <a:cubicBezTo>
                    <a:pt x="1992" y="9104"/>
                    <a:pt x="3569" y="10733"/>
                    <a:pt x="5849" y="11470"/>
                  </a:cubicBezTo>
                  <a:cubicBezTo>
                    <a:pt x="6724" y="11761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9" y="7595"/>
                  </a:cubicBezTo>
                  <a:cubicBezTo>
                    <a:pt x="14027" y="2795"/>
                    <a:pt x="12296" y="0"/>
                    <a:pt x="82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2" name="任意多边形: 形状 511">
              <a:extLst>
                <a:ext uri="{FF2B5EF4-FFF2-40B4-BE49-F238E27FC236}">
                  <a16:creationId xmlns:a16="http://schemas.microsoft.com/office/drawing/2014/main" id="{11BB5D94-C22F-257F-AB2F-4F6ADF4A559F}"/>
                </a:ext>
              </a:extLst>
            </p:cNvPr>
            <p:cNvSpPr/>
            <p:nvPr/>
          </p:nvSpPr>
          <p:spPr>
            <a:xfrm>
              <a:off x="4934068" y="28939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8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1" y="2623"/>
                    <a:pt x="3428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3" name="任意多边形: 形状 512">
              <a:extLst>
                <a:ext uri="{FF2B5EF4-FFF2-40B4-BE49-F238E27FC236}">
                  <a16:creationId xmlns:a16="http://schemas.microsoft.com/office/drawing/2014/main" id="{5856299B-5760-A276-8B66-B6557CFEDB03}"/>
                </a:ext>
              </a:extLst>
            </p:cNvPr>
            <p:cNvSpPr/>
            <p:nvPr/>
          </p:nvSpPr>
          <p:spPr>
            <a:xfrm>
              <a:off x="4977231" y="2986281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3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2" y="1354"/>
                    <a:pt x="3556" y="154"/>
                    <a:pt x="2185" y="0"/>
                  </a:cubicBezTo>
                  <a:cubicBezTo>
                    <a:pt x="2134" y="0"/>
                    <a:pt x="2065" y="0"/>
                    <a:pt x="1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4" name="任意多边形: 形状 513">
              <a:extLst>
                <a:ext uri="{FF2B5EF4-FFF2-40B4-BE49-F238E27FC236}">
                  <a16:creationId xmlns:a16="http://schemas.microsoft.com/office/drawing/2014/main" id="{D1C328C5-578E-9CF3-7F01-82CC84EBE0AB}"/>
                </a:ext>
              </a:extLst>
            </p:cNvPr>
            <p:cNvSpPr/>
            <p:nvPr/>
          </p:nvSpPr>
          <p:spPr>
            <a:xfrm>
              <a:off x="4923896" y="30308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4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2" y="11624"/>
                    <a:pt x="8697" y="9498"/>
                    <a:pt x="10154" y="8435"/>
                  </a:cubicBezTo>
                  <a:cubicBezTo>
                    <a:pt x="10823" y="7955"/>
                    <a:pt x="11457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05" y="34"/>
                    <a:pt x="3262" y="0"/>
                    <a:pt x="29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5" name="任意多边形: 形状 514">
              <a:extLst>
                <a:ext uri="{FF2B5EF4-FFF2-40B4-BE49-F238E27FC236}">
                  <a16:creationId xmlns:a16="http://schemas.microsoft.com/office/drawing/2014/main" id="{107446FA-99CB-9DFB-7F12-651A2D859B40}"/>
                </a:ext>
              </a:extLst>
            </p:cNvPr>
            <p:cNvSpPr/>
            <p:nvPr/>
          </p:nvSpPr>
          <p:spPr>
            <a:xfrm>
              <a:off x="4920075" y="2951357"/>
              <a:ext cx="7065" cy="7029"/>
            </a:xfrm>
            <a:custGeom>
              <a:avLst/>
              <a:gdLst>
                <a:gd name="connsiteX0" fmla="*/ 4460 w 7065"/>
                <a:gd name="connsiteY0" fmla="*/ 0 h 7029"/>
                <a:gd name="connsiteX1" fmla="*/ 88 w 7065"/>
                <a:gd name="connsiteY1" fmla="*/ 2280 h 7029"/>
                <a:gd name="connsiteX2" fmla="*/ 2077 w 7065"/>
                <a:gd name="connsiteY2" fmla="*/ 6481 h 7029"/>
                <a:gd name="connsiteX3" fmla="*/ 4186 w 7065"/>
                <a:gd name="connsiteY3" fmla="*/ 7029 h 7029"/>
                <a:gd name="connsiteX4" fmla="*/ 6861 w 7065"/>
                <a:gd name="connsiteY4" fmla="*/ 5555 h 7029"/>
                <a:gd name="connsiteX5" fmla="*/ 4752 w 7065"/>
                <a:gd name="connsiteY5" fmla="*/ 51 h 7029"/>
                <a:gd name="connsiteX6" fmla="*/ 4460 w 7065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5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0" y="7029"/>
                    <a:pt x="6518" y="6498"/>
                    <a:pt x="6861" y="5555"/>
                  </a:cubicBezTo>
                  <a:cubicBezTo>
                    <a:pt x="7546" y="3755"/>
                    <a:pt x="6432" y="874"/>
                    <a:pt x="4752" y="51"/>
                  </a:cubicBezTo>
                  <a:cubicBezTo>
                    <a:pt x="4683" y="17"/>
                    <a:pt x="4580" y="0"/>
                    <a:pt x="44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6" name="任意多边形: 形状 515">
              <a:extLst>
                <a:ext uri="{FF2B5EF4-FFF2-40B4-BE49-F238E27FC236}">
                  <a16:creationId xmlns:a16="http://schemas.microsoft.com/office/drawing/2014/main" id="{B956F655-18FD-05E8-BDA0-E96A579DE3FF}"/>
                </a:ext>
              </a:extLst>
            </p:cNvPr>
            <p:cNvSpPr/>
            <p:nvPr/>
          </p:nvSpPr>
          <p:spPr>
            <a:xfrm>
              <a:off x="4910349" y="3149570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30 w 6824"/>
                <a:gd name="connsiteY1" fmla="*/ 1646 h 6892"/>
                <a:gd name="connsiteX2" fmla="*/ 1636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5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30" y="1646"/>
                  </a:cubicBezTo>
                  <a:cubicBezTo>
                    <a:pt x="-354" y="3378"/>
                    <a:pt x="195" y="4938"/>
                    <a:pt x="1636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8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5" y="120"/>
                  </a:cubicBezTo>
                  <a:cubicBezTo>
                    <a:pt x="4944" y="34"/>
                    <a:pt x="4739" y="0"/>
                    <a:pt x="44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7" name="任意多边形: 形状 516">
              <a:extLst>
                <a:ext uri="{FF2B5EF4-FFF2-40B4-BE49-F238E27FC236}">
                  <a16:creationId xmlns:a16="http://schemas.microsoft.com/office/drawing/2014/main" id="{02F41A24-3548-F36A-156F-CC0904DC624E}"/>
                </a:ext>
              </a:extLst>
            </p:cNvPr>
            <p:cNvSpPr/>
            <p:nvPr/>
          </p:nvSpPr>
          <p:spPr>
            <a:xfrm>
              <a:off x="4980662" y="3110823"/>
              <a:ext cx="7006" cy="7869"/>
            </a:xfrm>
            <a:custGeom>
              <a:avLst/>
              <a:gdLst>
                <a:gd name="connsiteX0" fmla="*/ 2595 w 7006"/>
                <a:gd name="connsiteY0" fmla="*/ 0 h 7869"/>
                <a:gd name="connsiteX1" fmla="*/ 211 w 7006"/>
                <a:gd name="connsiteY1" fmla="*/ 3103 h 7869"/>
                <a:gd name="connsiteX2" fmla="*/ 2217 w 7006"/>
                <a:gd name="connsiteY2" fmla="*/ 7664 h 7869"/>
                <a:gd name="connsiteX3" fmla="*/ 3212 w 7006"/>
                <a:gd name="connsiteY3" fmla="*/ 7869 h 7869"/>
                <a:gd name="connsiteX4" fmla="*/ 6932 w 7006"/>
                <a:gd name="connsiteY4" fmla="*/ 5023 h 7869"/>
                <a:gd name="connsiteX5" fmla="*/ 3040 w 7006"/>
                <a:gd name="connsiteY5" fmla="*/ 68 h 7869"/>
                <a:gd name="connsiteX6" fmla="*/ 2595 w 7006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6" h="7869">
                  <a:moveTo>
                    <a:pt x="2595" y="0"/>
                  </a:moveTo>
                  <a:cubicBezTo>
                    <a:pt x="1497" y="0"/>
                    <a:pt x="708" y="1269"/>
                    <a:pt x="211" y="3103"/>
                  </a:cubicBezTo>
                  <a:cubicBezTo>
                    <a:pt x="-406" y="5298"/>
                    <a:pt x="349" y="6841"/>
                    <a:pt x="2217" y="7664"/>
                  </a:cubicBezTo>
                  <a:cubicBezTo>
                    <a:pt x="2526" y="7801"/>
                    <a:pt x="2869" y="7869"/>
                    <a:pt x="3212" y="7869"/>
                  </a:cubicBezTo>
                  <a:cubicBezTo>
                    <a:pt x="4823" y="7869"/>
                    <a:pt x="6623" y="6532"/>
                    <a:pt x="6932" y="5023"/>
                  </a:cubicBezTo>
                  <a:cubicBezTo>
                    <a:pt x="7343" y="2932"/>
                    <a:pt x="6058" y="840"/>
                    <a:pt x="3040" y="68"/>
                  </a:cubicBezTo>
                  <a:cubicBezTo>
                    <a:pt x="2886" y="34"/>
                    <a:pt x="2731" y="0"/>
                    <a:pt x="25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8" name="任意多边形: 形状 517">
              <a:extLst>
                <a:ext uri="{FF2B5EF4-FFF2-40B4-BE49-F238E27FC236}">
                  <a16:creationId xmlns:a16="http://schemas.microsoft.com/office/drawing/2014/main" id="{1C260DEC-0FD3-E4E5-D279-69CAB681347B}"/>
                </a:ext>
              </a:extLst>
            </p:cNvPr>
            <p:cNvSpPr/>
            <p:nvPr/>
          </p:nvSpPr>
          <p:spPr>
            <a:xfrm>
              <a:off x="5004954" y="2900042"/>
              <a:ext cx="14531" cy="24414"/>
            </a:xfrm>
            <a:custGeom>
              <a:avLst/>
              <a:gdLst>
                <a:gd name="connsiteX0" fmla="*/ 6798 w 14531"/>
                <a:gd name="connsiteY0" fmla="*/ 0 h 24414"/>
                <a:gd name="connsiteX1" fmla="*/ 5701 w 14531"/>
                <a:gd name="connsiteY1" fmla="*/ 309 h 24414"/>
                <a:gd name="connsiteX2" fmla="*/ 317 w 14531"/>
                <a:gd name="connsiteY2" fmla="*/ 7853 h 24414"/>
                <a:gd name="connsiteX3" fmla="*/ 1946 w 14531"/>
                <a:gd name="connsiteY3" fmla="*/ 12242 h 24414"/>
                <a:gd name="connsiteX4" fmla="*/ 3437 w 14531"/>
                <a:gd name="connsiteY4" fmla="*/ 18311 h 24414"/>
                <a:gd name="connsiteX5" fmla="*/ 5803 w 14531"/>
                <a:gd name="connsiteY5" fmla="*/ 24277 h 24414"/>
                <a:gd name="connsiteX6" fmla="*/ 6815 w 14531"/>
                <a:gd name="connsiteY6" fmla="*/ 24414 h 24414"/>
                <a:gd name="connsiteX7" fmla="*/ 11855 w 14531"/>
                <a:gd name="connsiteY7" fmla="*/ 20780 h 24414"/>
                <a:gd name="connsiteX8" fmla="*/ 14444 w 14531"/>
                <a:gd name="connsiteY8" fmla="*/ 17179 h 24414"/>
                <a:gd name="connsiteX9" fmla="*/ 13707 w 14531"/>
                <a:gd name="connsiteY9" fmla="*/ 14350 h 24414"/>
                <a:gd name="connsiteX10" fmla="*/ 10158 w 14531"/>
                <a:gd name="connsiteY10" fmla="*/ 7064 h 24414"/>
                <a:gd name="connsiteX11" fmla="*/ 8598 w 14531"/>
                <a:gd name="connsiteY11" fmla="*/ 1577 h 24414"/>
                <a:gd name="connsiteX12" fmla="*/ 6798 w 14531"/>
                <a:gd name="connsiteY12" fmla="*/ 0 h 2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14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3" y="24277"/>
                  </a:cubicBezTo>
                  <a:cubicBezTo>
                    <a:pt x="6164" y="24380"/>
                    <a:pt x="6506" y="24414"/>
                    <a:pt x="6815" y="24414"/>
                  </a:cubicBezTo>
                  <a:cubicBezTo>
                    <a:pt x="8975" y="24414"/>
                    <a:pt x="10398" y="22357"/>
                    <a:pt x="11855" y="20780"/>
                  </a:cubicBezTo>
                  <a:cubicBezTo>
                    <a:pt x="12833" y="19717"/>
                    <a:pt x="13570" y="18431"/>
                    <a:pt x="14444" y="17179"/>
                  </a:cubicBezTo>
                  <a:cubicBezTo>
                    <a:pt x="14599" y="16134"/>
                    <a:pt x="14650" y="14711"/>
                    <a:pt x="13707" y="14350"/>
                  </a:cubicBezTo>
                  <a:cubicBezTo>
                    <a:pt x="10261" y="13030"/>
                    <a:pt x="10552" y="9979"/>
                    <a:pt x="10158" y="7064"/>
                  </a:cubicBezTo>
                  <a:cubicBezTo>
                    <a:pt x="9901" y="5195"/>
                    <a:pt x="9249" y="3360"/>
                    <a:pt x="8598" y="1577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9" name="任意多边形: 形状 518">
              <a:extLst>
                <a:ext uri="{FF2B5EF4-FFF2-40B4-BE49-F238E27FC236}">
                  <a16:creationId xmlns:a16="http://schemas.microsoft.com/office/drawing/2014/main" id="{2820631E-AC01-4CC6-34F4-B5227ED3FEC4}"/>
                </a:ext>
              </a:extLst>
            </p:cNvPr>
            <p:cNvSpPr/>
            <p:nvPr/>
          </p:nvSpPr>
          <p:spPr>
            <a:xfrm>
              <a:off x="4981542" y="30541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18" y="34"/>
                    <a:pt x="3960" y="0"/>
                    <a:pt x="37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0" name="任意多边形: 形状 519">
              <a:extLst>
                <a:ext uri="{FF2B5EF4-FFF2-40B4-BE49-F238E27FC236}">
                  <a16:creationId xmlns:a16="http://schemas.microsoft.com/office/drawing/2014/main" id="{69D44F0E-BD2D-6058-859A-5100B011DF1E}"/>
                </a:ext>
              </a:extLst>
            </p:cNvPr>
            <p:cNvSpPr/>
            <p:nvPr/>
          </p:nvSpPr>
          <p:spPr>
            <a:xfrm>
              <a:off x="5036333" y="3193153"/>
              <a:ext cx="14964" cy="15310"/>
            </a:xfrm>
            <a:custGeom>
              <a:avLst/>
              <a:gdLst>
                <a:gd name="connsiteX0" fmla="*/ 8748 w 14964"/>
                <a:gd name="connsiteY0" fmla="*/ 0 h 15310"/>
                <a:gd name="connsiteX1" fmla="*/ 5302 w 14964"/>
                <a:gd name="connsiteY1" fmla="*/ 1217 h 15310"/>
                <a:gd name="connsiteX2" fmla="*/ 313 w 14964"/>
                <a:gd name="connsiteY2" fmla="*/ 7990 h 15310"/>
                <a:gd name="connsiteX3" fmla="*/ 3433 w 14964"/>
                <a:gd name="connsiteY3" fmla="*/ 14642 h 15310"/>
                <a:gd name="connsiteX4" fmla="*/ 6536 w 14964"/>
                <a:gd name="connsiteY4" fmla="*/ 15311 h 15310"/>
                <a:gd name="connsiteX5" fmla="*/ 7908 w 14964"/>
                <a:gd name="connsiteY5" fmla="*/ 15242 h 15310"/>
                <a:gd name="connsiteX6" fmla="*/ 9503 w 14964"/>
                <a:gd name="connsiteY6" fmla="*/ 14693 h 15310"/>
                <a:gd name="connsiteX7" fmla="*/ 13926 w 14964"/>
                <a:gd name="connsiteY7" fmla="*/ 10356 h 15310"/>
                <a:gd name="connsiteX8" fmla="*/ 14697 w 14964"/>
                <a:gd name="connsiteY8" fmla="*/ 8813 h 15310"/>
                <a:gd name="connsiteX9" fmla="*/ 11920 w 14964"/>
                <a:gd name="connsiteY9" fmla="*/ 1200 h 15310"/>
                <a:gd name="connsiteX10" fmla="*/ 8748 w 14964"/>
                <a:gd name="connsiteY10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64" h="15310">
                  <a:moveTo>
                    <a:pt x="8748" y="0"/>
                  </a:moveTo>
                  <a:cubicBezTo>
                    <a:pt x="7617" y="0"/>
                    <a:pt x="6468" y="429"/>
                    <a:pt x="5302" y="1217"/>
                  </a:cubicBezTo>
                  <a:cubicBezTo>
                    <a:pt x="2816" y="2863"/>
                    <a:pt x="1153" y="5127"/>
                    <a:pt x="313" y="7990"/>
                  </a:cubicBezTo>
                  <a:cubicBezTo>
                    <a:pt x="-596" y="11076"/>
                    <a:pt x="484" y="13305"/>
                    <a:pt x="3433" y="14642"/>
                  </a:cubicBezTo>
                  <a:cubicBezTo>
                    <a:pt x="4359" y="15156"/>
                    <a:pt x="5422" y="15311"/>
                    <a:pt x="6536" y="15311"/>
                  </a:cubicBezTo>
                  <a:cubicBezTo>
                    <a:pt x="6982" y="15311"/>
                    <a:pt x="7445" y="15293"/>
                    <a:pt x="7908" y="15242"/>
                  </a:cubicBezTo>
                  <a:cubicBezTo>
                    <a:pt x="8474" y="15191"/>
                    <a:pt x="9519" y="14796"/>
                    <a:pt x="9503" y="14693"/>
                  </a:cubicBezTo>
                  <a:cubicBezTo>
                    <a:pt x="8937" y="10887"/>
                    <a:pt x="11972" y="11282"/>
                    <a:pt x="13926" y="10356"/>
                  </a:cubicBezTo>
                  <a:cubicBezTo>
                    <a:pt x="14337" y="10167"/>
                    <a:pt x="14543" y="9361"/>
                    <a:pt x="14697" y="8813"/>
                  </a:cubicBezTo>
                  <a:cubicBezTo>
                    <a:pt x="15503" y="5847"/>
                    <a:pt x="14457" y="3103"/>
                    <a:pt x="11920" y="1200"/>
                  </a:cubicBezTo>
                  <a:cubicBezTo>
                    <a:pt x="10857" y="360"/>
                    <a:pt x="9811" y="0"/>
                    <a:pt x="87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1" name="任意多边形: 形状 520">
              <a:extLst>
                <a:ext uri="{FF2B5EF4-FFF2-40B4-BE49-F238E27FC236}">
                  <a16:creationId xmlns:a16="http://schemas.microsoft.com/office/drawing/2014/main" id="{A2237B30-ED11-3E25-8D5F-D8D0E4BEF0D9}"/>
                </a:ext>
              </a:extLst>
            </p:cNvPr>
            <p:cNvSpPr/>
            <p:nvPr/>
          </p:nvSpPr>
          <p:spPr>
            <a:xfrm>
              <a:off x="5004667" y="2935429"/>
              <a:ext cx="11444" cy="10321"/>
            </a:xfrm>
            <a:custGeom>
              <a:avLst/>
              <a:gdLst>
                <a:gd name="connsiteX0" fmla="*/ 3981 w 11444"/>
                <a:gd name="connsiteY0" fmla="*/ 0 h 10321"/>
                <a:gd name="connsiteX1" fmla="*/ 878 w 11444"/>
                <a:gd name="connsiteY1" fmla="*/ 4355 h 10321"/>
                <a:gd name="connsiteX2" fmla="*/ 912 w 11444"/>
                <a:gd name="connsiteY2" fmla="*/ 9653 h 10321"/>
                <a:gd name="connsiteX3" fmla="*/ 2558 w 11444"/>
                <a:gd name="connsiteY3" fmla="*/ 10321 h 10321"/>
                <a:gd name="connsiteX4" fmla="*/ 5490 w 11444"/>
                <a:gd name="connsiteY4" fmla="*/ 9584 h 10321"/>
                <a:gd name="connsiteX5" fmla="*/ 9947 w 11444"/>
                <a:gd name="connsiteY5" fmla="*/ 7698 h 10321"/>
                <a:gd name="connsiteX6" fmla="*/ 11062 w 11444"/>
                <a:gd name="connsiteY6" fmla="*/ 3926 h 10321"/>
                <a:gd name="connsiteX7" fmla="*/ 4461 w 11444"/>
                <a:gd name="connsiteY7" fmla="*/ 17 h 10321"/>
                <a:gd name="connsiteX8" fmla="*/ 3981 w 11444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44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26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90" y="9584"/>
                  </a:cubicBezTo>
                  <a:cubicBezTo>
                    <a:pt x="7033" y="9173"/>
                    <a:pt x="8507" y="8418"/>
                    <a:pt x="9947" y="7698"/>
                  </a:cubicBezTo>
                  <a:cubicBezTo>
                    <a:pt x="11525" y="6892"/>
                    <a:pt x="11782" y="5366"/>
                    <a:pt x="11062" y="3926"/>
                  </a:cubicBezTo>
                  <a:cubicBezTo>
                    <a:pt x="9690" y="1234"/>
                    <a:pt x="6998" y="377"/>
                    <a:pt x="4461" y="17"/>
                  </a:cubicBezTo>
                  <a:cubicBezTo>
                    <a:pt x="4273" y="17"/>
                    <a:pt x="4118" y="0"/>
                    <a:pt x="39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2" name="任意多边形: 形状 521">
              <a:extLst>
                <a:ext uri="{FF2B5EF4-FFF2-40B4-BE49-F238E27FC236}">
                  <a16:creationId xmlns:a16="http://schemas.microsoft.com/office/drawing/2014/main" id="{10683909-9ECE-1F27-B2C3-8300FD41C271}"/>
                </a:ext>
              </a:extLst>
            </p:cNvPr>
            <p:cNvSpPr/>
            <p:nvPr/>
          </p:nvSpPr>
          <p:spPr>
            <a:xfrm>
              <a:off x="4991723" y="3024309"/>
              <a:ext cx="17819" cy="12275"/>
            </a:xfrm>
            <a:custGeom>
              <a:avLst/>
              <a:gdLst>
                <a:gd name="connsiteX0" fmla="*/ 9570 w 17819"/>
                <a:gd name="connsiteY0" fmla="*/ 0 h 12275"/>
                <a:gd name="connsiteX1" fmla="*/ 4753 w 17819"/>
                <a:gd name="connsiteY1" fmla="*/ 3121 h 12275"/>
                <a:gd name="connsiteX2" fmla="*/ 1169 w 17819"/>
                <a:gd name="connsiteY2" fmla="*/ 7527 h 12275"/>
                <a:gd name="connsiteX3" fmla="*/ 158 w 17819"/>
                <a:gd name="connsiteY3" fmla="*/ 10201 h 12275"/>
                <a:gd name="connsiteX4" fmla="*/ 1941 w 17819"/>
                <a:gd name="connsiteY4" fmla="*/ 11693 h 12275"/>
                <a:gd name="connsiteX5" fmla="*/ 2575 w 17819"/>
                <a:gd name="connsiteY5" fmla="*/ 11504 h 12275"/>
                <a:gd name="connsiteX6" fmla="*/ 4838 w 17819"/>
                <a:gd name="connsiteY6" fmla="*/ 10733 h 12275"/>
                <a:gd name="connsiteX7" fmla="*/ 7599 w 17819"/>
                <a:gd name="connsiteY7" fmla="*/ 12087 h 12275"/>
                <a:gd name="connsiteX8" fmla="*/ 8902 w 17819"/>
                <a:gd name="connsiteY8" fmla="*/ 12276 h 12275"/>
                <a:gd name="connsiteX9" fmla="*/ 17817 w 17819"/>
                <a:gd name="connsiteY9" fmla="*/ 4921 h 12275"/>
                <a:gd name="connsiteX10" fmla="*/ 17560 w 17819"/>
                <a:gd name="connsiteY10" fmla="*/ 3703 h 12275"/>
                <a:gd name="connsiteX11" fmla="*/ 10839 w 17819"/>
                <a:gd name="connsiteY11" fmla="*/ 86 h 12275"/>
                <a:gd name="connsiteX12" fmla="*/ 9570 w 1781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19" h="12275">
                  <a:moveTo>
                    <a:pt x="9570" y="0"/>
                  </a:moveTo>
                  <a:cubicBezTo>
                    <a:pt x="7479" y="0"/>
                    <a:pt x="5576" y="857"/>
                    <a:pt x="4753" y="3121"/>
                  </a:cubicBezTo>
                  <a:cubicBezTo>
                    <a:pt x="3998" y="5178"/>
                    <a:pt x="3295" y="6772"/>
                    <a:pt x="1169" y="7527"/>
                  </a:cubicBezTo>
                  <a:cubicBezTo>
                    <a:pt x="209" y="7870"/>
                    <a:pt x="-271" y="9035"/>
                    <a:pt x="158" y="10201"/>
                  </a:cubicBezTo>
                  <a:cubicBezTo>
                    <a:pt x="484" y="11059"/>
                    <a:pt x="1238" y="11693"/>
                    <a:pt x="1941" y="11693"/>
                  </a:cubicBezTo>
                  <a:cubicBezTo>
                    <a:pt x="2164" y="11693"/>
                    <a:pt x="2370" y="11642"/>
                    <a:pt x="2575" y="11504"/>
                  </a:cubicBezTo>
                  <a:cubicBezTo>
                    <a:pt x="3398" y="10973"/>
                    <a:pt x="4153" y="10733"/>
                    <a:pt x="4838" y="10733"/>
                  </a:cubicBezTo>
                  <a:cubicBezTo>
                    <a:pt x="5884" y="10733"/>
                    <a:pt x="6793" y="11264"/>
                    <a:pt x="7599" y="12087"/>
                  </a:cubicBezTo>
                  <a:cubicBezTo>
                    <a:pt x="8010" y="12224"/>
                    <a:pt x="8439" y="12276"/>
                    <a:pt x="8902" y="12276"/>
                  </a:cubicBezTo>
                  <a:cubicBezTo>
                    <a:pt x="12639" y="12276"/>
                    <a:pt x="17749" y="8195"/>
                    <a:pt x="17817" y="4921"/>
                  </a:cubicBezTo>
                  <a:cubicBezTo>
                    <a:pt x="17834" y="4509"/>
                    <a:pt x="17749" y="4063"/>
                    <a:pt x="17560" y="3703"/>
                  </a:cubicBezTo>
                  <a:cubicBezTo>
                    <a:pt x="16137" y="857"/>
                    <a:pt x="13411" y="480"/>
                    <a:pt x="10839" y="86"/>
                  </a:cubicBezTo>
                  <a:cubicBezTo>
                    <a:pt x="10428" y="34"/>
                    <a:pt x="9999" y="0"/>
                    <a:pt x="95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3" name="任意多边形: 形状 522">
              <a:extLst>
                <a:ext uri="{FF2B5EF4-FFF2-40B4-BE49-F238E27FC236}">
                  <a16:creationId xmlns:a16="http://schemas.microsoft.com/office/drawing/2014/main" id="{FF71FE93-64C0-7A76-B00C-F0B3AAE1B6EC}"/>
                </a:ext>
              </a:extLst>
            </p:cNvPr>
            <p:cNvSpPr/>
            <p:nvPr/>
          </p:nvSpPr>
          <p:spPr>
            <a:xfrm>
              <a:off x="5063035" y="3066469"/>
              <a:ext cx="17307" cy="14418"/>
            </a:xfrm>
            <a:custGeom>
              <a:avLst/>
              <a:gdLst>
                <a:gd name="connsiteX0" fmla="*/ 15033 w 17307"/>
                <a:gd name="connsiteY0" fmla="*/ 0 h 14418"/>
                <a:gd name="connsiteX1" fmla="*/ 13799 w 17307"/>
                <a:gd name="connsiteY1" fmla="*/ 634 h 14418"/>
                <a:gd name="connsiteX2" fmla="*/ 11587 w 17307"/>
                <a:gd name="connsiteY2" fmla="*/ 2555 h 14418"/>
                <a:gd name="connsiteX3" fmla="*/ 10524 w 17307"/>
                <a:gd name="connsiteY3" fmla="*/ 2280 h 14418"/>
                <a:gd name="connsiteX4" fmla="*/ 8313 w 17307"/>
                <a:gd name="connsiteY4" fmla="*/ 1783 h 14418"/>
                <a:gd name="connsiteX5" fmla="*/ 2449 w 17307"/>
                <a:gd name="connsiteY5" fmla="*/ 5229 h 14418"/>
                <a:gd name="connsiteX6" fmla="*/ 4506 w 17307"/>
                <a:gd name="connsiteY6" fmla="*/ 13682 h 14418"/>
                <a:gd name="connsiteX7" fmla="*/ 7695 w 17307"/>
                <a:gd name="connsiteY7" fmla="*/ 14419 h 14418"/>
                <a:gd name="connsiteX8" fmla="*/ 11793 w 17307"/>
                <a:gd name="connsiteY8" fmla="*/ 13253 h 14418"/>
                <a:gd name="connsiteX9" fmla="*/ 14005 w 17307"/>
                <a:gd name="connsiteY9" fmla="*/ 9155 h 14418"/>
                <a:gd name="connsiteX10" fmla="*/ 16285 w 17307"/>
                <a:gd name="connsiteY10" fmla="*/ 3926 h 14418"/>
                <a:gd name="connsiteX11" fmla="*/ 16919 w 17307"/>
                <a:gd name="connsiteY11" fmla="*/ 1200 h 14418"/>
                <a:gd name="connsiteX12" fmla="*/ 15033 w 17307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7" h="14418">
                  <a:moveTo>
                    <a:pt x="15033" y="0"/>
                  </a:moveTo>
                  <a:cubicBezTo>
                    <a:pt x="14622" y="0"/>
                    <a:pt x="14193" y="189"/>
                    <a:pt x="13799" y="634"/>
                  </a:cubicBezTo>
                  <a:cubicBezTo>
                    <a:pt x="13045" y="1457"/>
                    <a:pt x="12667" y="2555"/>
                    <a:pt x="11587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8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5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7" y="6258"/>
                    <a:pt x="13885" y="5006"/>
                    <a:pt x="16285" y="3926"/>
                  </a:cubicBezTo>
                  <a:cubicBezTo>
                    <a:pt x="17194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4" name="任意多边形: 形状 523">
              <a:extLst>
                <a:ext uri="{FF2B5EF4-FFF2-40B4-BE49-F238E27FC236}">
                  <a16:creationId xmlns:a16="http://schemas.microsoft.com/office/drawing/2014/main" id="{286119E4-3D0C-D93D-1188-DC5E25CB08A4}"/>
                </a:ext>
              </a:extLst>
            </p:cNvPr>
            <p:cNvSpPr/>
            <p:nvPr/>
          </p:nvSpPr>
          <p:spPr>
            <a:xfrm>
              <a:off x="4625166" y="3667058"/>
              <a:ext cx="11009" cy="11521"/>
            </a:xfrm>
            <a:custGeom>
              <a:avLst/>
              <a:gdLst>
                <a:gd name="connsiteX0" fmla="*/ 8470 w 11009"/>
                <a:gd name="connsiteY0" fmla="*/ 0 h 11521"/>
                <a:gd name="connsiteX1" fmla="*/ 8436 w 11009"/>
                <a:gd name="connsiteY1" fmla="*/ 0 h 11521"/>
                <a:gd name="connsiteX2" fmla="*/ 1081 w 11009"/>
                <a:gd name="connsiteY2" fmla="*/ 1749 h 11521"/>
                <a:gd name="connsiteX3" fmla="*/ 481 w 11009"/>
                <a:gd name="connsiteY3" fmla="*/ 5589 h 11521"/>
                <a:gd name="connsiteX4" fmla="*/ 6293 w 11009"/>
                <a:gd name="connsiteY4" fmla="*/ 10938 h 11521"/>
                <a:gd name="connsiteX5" fmla="*/ 8007 w 11009"/>
                <a:gd name="connsiteY5" fmla="*/ 11521 h 11521"/>
                <a:gd name="connsiteX6" fmla="*/ 10785 w 11009"/>
                <a:gd name="connsiteY6" fmla="*/ 8212 h 11521"/>
                <a:gd name="connsiteX7" fmla="*/ 10133 w 11009"/>
                <a:gd name="connsiteY7" fmla="*/ 1491 h 11521"/>
                <a:gd name="connsiteX8" fmla="*/ 8470 w 11009"/>
                <a:gd name="connsiteY8" fmla="*/ 0 h 1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09" h="11521">
                  <a:moveTo>
                    <a:pt x="8470" y="0"/>
                  </a:moveTo>
                  <a:cubicBezTo>
                    <a:pt x="8453" y="0"/>
                    <a:pt x="8436" y="0"/>
                    <a:pt x="8436" y="0"/>
                  </a:cubicBezTo>
                  <a:cubicBezTo>
                    <a:pt x="5881" y="68"/>
                    <a:pt x="3258" y="171"/>
                    <a:pt x="1081" y="1749"/>
                  </a:cubicBezTo>
                  <a:cubicBezTo>
                    <a:pt x="-188" y="2657"/>
                    <a:pt x="-274" y="3977"/>
                    <a:pt x="481" y="5589"/>
                  </a:cubicBezTo>
                  <a:cubicBezTo>
                    <a:pt x="1629" y="8007"/>
                    <a:pt x="3772" y="9069"/>
                    <a:pt x="6293" y="10938"/>
                  </a:cubicBezTo>
                  <a:cubicBezTo>
                    <a:pt x="6910" y="11315"/>
                    <a:pt x="7493" y="11521"/>
                    <a:pt x="8007" y="11521"/>
                  </a:cubicBezTo>
                  <a:cubicBezTo>
                    <a:pt x="9207" y="11521"/>
                    <a:pt x="10150" y="10475"/>
                    <a:pt x="10785" y="8212"/>
                  </a:cubicBezTo>
                  <a:cubicBezTo>
                    <a:pt x="11470" y="5812"/>
                    <a:pt x="10391" y="3720"/>
                    <a:pt x="10133" y="1491"/>
                  </a:cubicBezTo>
                  <a:cubicBezTo>
                    <a:pt x="10031" y="668"/>
                    <a:pt x="9242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5" name="任意多边形: 形状 524">
              <a:extLst>
                <a:ext uri="{FF2B5EF4-FFF2-40B4-BE49-F238E27FC236}">
                  <a16:creationId xmlns:a16="http://schemas.microsoft.com/office/drawing/2014/main" id="{24A08362-631E-742F-02B6-0779AFD35C7A}"/>
                </a:ext>
              </a:extLst>
            </p:cNvPr>
            <p:cNvSpPr/>
            <p:nvPr/>
          </p:nvSpPr>
          <p:spPr>
            <a:xfrm>
              <a:off x="4620048" y="3708549"/>
              <a:ext cx="12825" cy="16236"/>
            </a:xfrm>
            <a:custGeom>
              <a:avLst/>
              <a:gdLst>
                <a:gd name="connsiteX0" fmla="*/ 4672 w 12825"/>
                <a:gd name="connsiteY0" fmla="*/ 0 h 16236"/>
                <a:gd name="connsiteX1" fmla="*/ 3884 w 12825"/>
                <a:gd name="connsiteY1" fmla="*/ 34 h 16236"/>
                <a:gd name="connsiteX2" fmla="*/ 3524 w 12825"/>
                <a:gd name="connsiteY2" fmla="*/ 17 h 16236"/>
                <a:gd name="connsiteX3" fmla="*/ 1775 w 12825"/>
                <a:gd name="connsiteY3" fmla="*/ 549 h 16236"/>
                <a:gd name="connsiteX4" fmla="*/ 78 w 12825"/>
                <a:gd name="connsiteY4" fmla="*/ 3395 h 16236"/>
                <a:gd name="connsiteX5" fmla="*/ 1432 w 12825"/>
                <a:gd name="connsiteY5" fmla="*/ 9241 h 16236"/>
                <a:gd name="connsiteX6" fmla="*/ 3061 w 12825"/>
                <a:gd name="connsiteY6" fmla="*/ 12721 h 16236"/>
                <a:gd name="connsiteX7" fmla="*/ 5409 w 12825"/>
                <a:gd name="connsiteY7" fmla="*/ 14265 h 16236"/>
                <a:gd name="connsiteX8" fmla="*/ 8375 w 12825"/>
                <a:gd name="connsiteY8" fmla="*/ 16236 h 16236"/>
                <a:gd name="connsiteX9" fmla="*/ 8976 w 12825"/>
                <a:gd name="connsiteY9" fmla="*/ 16168 h 16236"/>
                <a:gd name="connsiteX10" fmla="*/ 12216 w 12825"/>
                <a:gd name="connsiteY10" fmla="*/ 12070 h 16236"/>
                <a:gd name="connsiteX11" fmla="*/ 10622 w 12825"/>
                <a:gd name="connsiteY11" fmla="*/ 9550 h 16236"/>
                <a:gd name="connsiteX12" fmla="*/ 11582 w 12825"/>
                <a:gd name="connsiteY12" fmla="*/ 7715 h 16236"/>
                <a:gd name="connsiteX13" fmla="*/ 12525 w 12825"/>
                <a:gd name="connsiteY13" fmla="*/ 6155 h 16236"/>
                <a:gd name="connsiteX14" fmla="*/ 11753 w 12825"/>
                <a:gd name="connsiteY14" fmla="*/ 2040 h 16236"/>
                <a:gd name="connsiteX15" fmla="*/ 4672 w 12825"/>
                <a:gd name="connsiteY15" fmla="*/ 0 h 1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825" h="16236">
                  <a:moveTo>
                    <a:pt x="4672" y="0"/>
                  </a:moveTo>
                  <a:cubicBezTo>
                    <a:pt x="4415" y="0"/>
                    <a:pt x="4158" y="17"/>
                    <a:pt x="3884" y="34"/>
                  </a:cubicBezTo>
                  <a:cubicBezTo>
                    <a:pt x="3764" y="17"/>
                    <a:pt x="3643" y="17"/>
                    <a:pt x="3524" y="17"/>
                  </a:cubicBezTo>
                  <a:cubicBezTo>
                    <a:pt x="2872" y="17"/>
                    <a:pt x="2272" y="206"/>
                    <a:pt x="1775" y="549"/>
                  </a:cubicBezTo>
                  <a:cubicBezTo>
                    <a:pt x="712" y="1080"/>
                    <a:pt x="249" y="2092"/>
                    <a:pt x="78" y="3395"/>
                  </a:cubicBezTo>
                  <a:cubicBezTo>
                    <a:pt x="-214" y="5572"/>
                    <a:pt x="335" y="7732"/>
                    <a:pt x="1432" y="9241"/>
                  </a:cubicBezTo>
                  <a:cubicBezTo>
                    <a:pt x="1723" y="10475"/>
                    <a:pt x="2169" y="11676"/>
                    <a:pt x="3061" y="12721"/>
                  </a:cubicBezTo>
                  <a:cubicBezTo>
                    <a:pt x="3798" y="13613"/>
                    <a:pt x="4621" y="14145"/>
                    <a:pt x="5409" y="14265"/>
                  </a:cubicBezTo>
                  <a:cubicBezTo>
                    <a:pt x="6061" y="15431"/>
                    <a:pt x="7193" y="16236"/>
                    <a:pt x="8375" y="16236"/>
                  </a:cubicBezTo>
                  <a:cubicBezTo>
                    <a:pt x="8581" y="16236"/>
                    <a:pt x="8787" y="16219"/>
                    <a:pt x="8976" y="16168"/>
                  </a:cubicBezTo>
                  <a:cubicBezTo>
                    <a:pt x="11050" y="15670"/>
                    <a:pt x="11650" y="13819"/>
                    <a:pt x="12216" y="12070"/>
                  </a:cubicBezTo>
                  <a:cubicBezTo>
                    <a:pt x="11822" y="11007"/>
                    <a:pt x="11342" y="10115"/>
                    <a:pt x="10622" y="9550"/>
                  </a:cubicBezTo>
                  <a:cubicBezTo>
                    <a:pt x="11016" y="8967"/>
                    <a:pt x="11342" y="8367"/>
                    <a:pt x="11582" y="7715"/>
                  </a:cubicBezTo>
                  <a:cubicBezTo>
                    <a:pt x="11942" y="7218"/>
                    <a:pt x="12285" y="6721"/>
                    <a:pt x="12525" y="6155"/>
                  </a:cubicBezTo>
                  <a:cubicBezTo>
                    <a:pt x="12508" y="4989"/>
                    <a:pt x="13588" y="2966"/>
                    <a:pt x="11753" y="2040"/>
                  </a:cubicBezTo>
                  <a:cubicBezTo>
                    <a:pt x="9524" y="909"/>
                    <a:pt x="7175" y="0"/>
                    <a:pt x="4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6" name="任意多边形: 形状 525">
              <a:extLst>
                <a:ext uri="{FF2B5EF4-FFF2-40B4-BE49-F238E27FC236}">
                  <a16:creationId xmlns:a16="http://schemas.microsoft.com/office/drawing/2014/main" id="{A505EF69-7538-27E5-BB35-084ECF7316CC}"/>
                </a:ext>
              </a:extLst>
            </p:cNvPr>
            <p:cNvSpPr/>
            <p:nvPr/>
          </p:nvSpPr>
          <p:spPr>
            <a:xfrm>
              <a:off x="4620860" y="3687478"/>
              <a:ext cx="28865" cy="18002"/>
            </a:xfrm>
            <a:custGeom>
              <a:avLst/>
              <a:gdLst>
                <a:gd name="connsiteX0" fmla="*/ 9862 w 28865"/>
                <a:gd name="connsiteY0" fmla="*/ 0 h 18002"/>
                <a:gd name="connsiteX1" fmla="*/ 260 w 28865"/>
                <a:gd name="connsiteY1" fmla="*/ 5932 h 18002"/>
                <a:gd name="connsiteX2" fmla="*/ 4890 w 28865"/>
                <a:gd name="connsiteY2" fmla="*/ 14899 h 18002"/>
                <a:gd name="connsiteX3" fmla="*/ 6981 w 28865"/>
                <a:gd name="connsiteY3" fmla="*/ 16202 h 18002"/>
                <a:gd name="connsiteX4" fmla="*/ 7290 w 28865"/>
                <a:gd name="connsiteY4" fmla="*/ 16253 h 18002"/>
                <a:gd name="connsiteX5" fmla="*/ 8044 w 28865"/>
                <a:gd name="connsiteY5" fmla="*/ 15207 h 18002"/>
                <a:gd name="connsiteX6" fmla="*/ 7856 w 28865"/>
                <a:gd name="connsiteY6" fmla="*/ 13099 h 18002"/>
                <a:gd name="connsiteX7" fmla="*/ 8662 w 28865"/>
                <a:gd name="connsiteY7" fmla="*/ 13167 h 18002"/>
                <a:gd name="connsiteX8" fmla="*/ 9433 w 28865"/>
                <a:gd name="connsiteY8" fmla="*/ 13236 h 18002"/>
                <a:gd name="connsiteX9" fmla="*/ 9467 w 28865"/>
                <a:gd name="connsiteY9" fmla="*/ 13236 h 18002"/>
                <a:gd name="connsiteX10" fmla="*/ 9484 w 28865"/>
                <a:gd name="connsiteY10" fmla="*/ 13236 h 18002"/>
                <a:gd name="connsiteX11" fmla="*/ 11490 w 28865"/>
                <a:gd name="connsiteY11" fmla="*/ 14230 h 18002"/>
                <a:gd name="connsiteX12" fmla="*/ 13308 w 28865"/>
                <a:gd name="connsiteY12" fmla="*/ 15225 h 18002"/>
                <a:gd name="connsiteX13" fmla="*/ 13874 w 28865"/>
                <a:gd name="connsiteY13" fmla="*/ 15088 h 18002"/>
                <a:gd name="connsiteX14" fmla="*/ 16000 w 28865"/>
                <a:gd name="connsiteY14" fmla="*/ 14505 h 18002"/>
                <a:gd name="connsiteX15" fmla="*/ 16823 w 28865"/>
                <a:gd name="connsiteY15" fmla="*/ 14608 h 18002"/>
                <a:gd name="connsiteX16" fmla="*/ 16737 w 28865"/>
                <a:gd name="connsiteY16" fmla="*/ 15002 h 18002"/>
                <a:gd name="connsiteX17" fmla="*/ 18914 w 28865"/>
                <a:gd name="connsiteY17" fmla="*/ 17591 h 18002"/>
                <a:gd name="connsiteX18" fmla="*/ 19137 w 28865"/>
                <a:gd name="connsiteY18" fmla="*/ 17608 h 18002"/>
                <a:gd name="connsiteX19" fmla="*/ 20355 w 28865"/>
                <a:gd name="connsiteY19" fmla="*/ 16939 h 18002"/>
                <a:gd name="connsiteX20" fmla="*/ 20371 w 28865"/>
                <a:gd name="connsiteY20" fmla="*/ 16956 h 18002"/>
                <a:gd name="connsiteX21" fmla="*/ 23029 w 28865"/>
                <a:gd name="connsiteY21" fmla="*/ 18002 h 18002"/>
                <a:gd name="connsiteX22" fmla="*/ 26698 w 28865"/>
                <a:gd name="connsiteY22" fmla="*/ 16682 h 18002"/>
                <a:gd name="connsiteX23" fmla="*/ 28292 w 28865"/>
                <a:gd name="connsiteY23" fmla="*/ 11041 h 18002"/>
                <a:gd name="connsiteX24" fmla="*/ 19308 w 28865"/>
                <a:gd name="connsiteY24" fmla="*/ 1509 h 18002"/>
                <a:gd name="connsiteX25" fmla="*/ 9862 w 28865"/>
                <a:gd name="connsiteY25" fmla="*/ 0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865" h="18002">
                  <a:moveTo>
                    <a:pt x="9862" y="0"/>
                  </a:moveTo>
                  <a:cubicBezTo>
                    <a:pt x="5250" y="17"/>
                    <a:pt x="1169" y="2452"/>
                    <a:pt x="260" y="5932"/>
                  </a:cubicBezTo>
                  <a:cubicBezTo>
                    <a:pt x="-906" y="10356"/>
                    <a:pt x="2061" y="12636"/>
                    <a:pt x="4890" y="14899"/>
                  </a:cubicBezTo>
                  <a:cubicBezTo>
                    <a:pt x="5541" y="15413"/>
                    <a:pt x="6227" y="15928"/>
                    <a:pt x="6981" y="16202"/>
                  </a:cubicBezTo>
                  <a:cubicBezTo>
                    <a:pt x="7084" y="16236"/>
                    <a:pt x="7187" y="16253"/>
                    <a:pt x="7290" y="16253"/>
                  </a:cubicBezTo>
                  <a:cubicBezTo>
                    <a:pt x="7873" y="16253"/>
                    <a:pt x="8387" y="15670"/>
                    <a:pt x="8044" y="15207"/>
                  </a:cubicBezTo>
                  <a:cubicBezTo>
                    <a:pt x="6707" y="13442"/>
                    <a:pt x="7084" y="13099"/>
                    <a:pt x="7856" y="13099"/>
                  </a:cubicBezTo>
                  <a:cubicBezTo>
                    <a:pt x="8096" y="13099"/>
                    <a:pt x="8387" y="13133"/>
                    <a:pt x="8662" y="13167"/>
                  </a:cubicBezTo>
                  <a:cubicBezTo>
                    <a:pt x="8936" y="13202"/>
                    <a:pt x="9210" y="13236"/>
                    <a:pt x="9433" y="13236"/>
                  </a:cubicBezTo>
                  <a:cubicBezTo>
                    <a:pt x="9450" y="13236"/>
                    <a:pt x="9467" y="13236"/>
                    <a:pt x="9467" y="13236"/>
                  </a:cubicBezTo>
                  <a:cubicBezTo>
                    <a:pt x="9467" y="13236"/>
                    <a:pt x="9484" y="13236"/>
                    <a:pt x="9484" y="13236"/>
                  </a:cubicBezTo>
                  <a:cubicBezTo>
                    <a:pt x="10239" y="13236"/>
                    <a:pt x="10873" y="13733"/>
                    <a:pt x="11490" y="14230"/>
                  </a:cubicBezTo>
                  <a:cubicBezTo>
                    <a:pt x="12108" y="14728"/>
                    <a:pt x="12673" y="15225"/>
                    <a:pt x="13308" y="15225"/>
                  </a:cubicBezTo>
                  <a:cubicBezTo>
                    <a:pt x="13497" y="15225"/>
                    <a:pt x="13685" y="15173"/>
                    <a:pt x="13874" y="15088"/>
                  </a:cubicBezTo>
                  <a:cubicBezTo>
                    <a:pt x="14662" y="14676"/>
                    <a:pt x="15365" y="14505"/>
                    <a:pt x="16000" y="14505"/>
                  </a:cubicBezTo>
                  <a:cubicBezTo>
                    <a:pt x="16291" y="14505"/>
                    <a:pt x="16565" y="14539"/>
                    <a:pt x="16823" y="14608"/>
                  </a:cubicBezTo>
                  <a:lnTo>
                    <a:pt x="16737" y="15002"/>
                  </a:lnTo>
                  <a:cubicBezTo>
                    <a:pt x="16959" y="16065"/>
                    <a:pt x="17491" y="17402"/>
                    <a:pt x="18914" y="17591"/>
                  </a:cubicBezTo>
                  <a:cubicBezTo>
                    <a:pt x="19000" y="17608"/>
                    <a:pt x="19069" y="17608"/>
                    <a:pt x="19137" y="17608"/>
                  </a:cubicBezTo>
                  <a:cubicBezTo>
                    <a:pt x="19668" y="17608"/>
                    <a:pt x="20080" y="17351"/>
                    <a:pt x="20355" y="16939"/>
                  </a:cubicBezTo>
                  <a:lnTo>
                    <a:pt x="20371" y="16956"/>
                  </a:lnTo>
                  <a:cubicBezTo>
                    <a:pt x="21246" y="17711"/>
                    <a:pt x="22137" y="18002"/>
                    <a:pt x="23029" y="18002"/>
                  </a:cubicBezTo>
                  <a:cubicBezTo>
                    <a:pt x="24263" y="18002"/>
                    <a:pt x="25515" y="17419"/>
                    <a:pt x="26698" y="16682"/>
                  </a:cubicBezTo>
                  <a:cubicBezTo>
                    <a:pt x="28876" y="15310"/>
                    <a:pt x="29424" y="12602"/>
                    <a:pt x="28292" y="11041"/>
                  </a:cubicBezTo>
                  <a:cubicBezTo>
                    <a:pt x="25738" y="7475"/>
                    <a:pt x="22840" y="3789"/>
                    <a:pt x="19308" y="1509"/>
                  </a:cubicBezTo>
                  <a:cubicBezTo>
                    <a:pt x="16754" y="-120"/>
                    <a:pt x="12931" y="429"/>
                    <a:pt x="98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7" name="任意多边形: 形状 526">
              <a:extLst>
                <a:ext uri="{FF2B5EF4-FFF2-40B4-BE49-F238E27FC236}">
                  <a16:creationId xmlns:a16="http://schemas.microsoft.com/office/drawing/2014/main" id="{6DB8DCA2-9AFD-C81C-1AD9-EC9B43909BAE}"/>
                </a:ext>
              </a:extLst>
            </p:cNvPr>
            <p:cNvSpPr/>
            <p:nvPr/>
          </p:nvSpPr>
          <p:spPr>
            <a:xfrm>
              <a:off x="4608971" y="3737575"/>
              <a:ext cx="19844" cy="20574"/>
            </a:xfrm>
            <a:custGeom>
              <a:avLst/>
              <a:gdLst>
                <a:gd name="connsiteX0" fmla="*/ 9475 w 19844"/>
                <a:gd name="connsiteY0" fmla="*/ 0 h 20574"/>
                <a:gd name="connsiteX1" fmla="*/ 902 w 19844"/>
                <a:gd name="connsiteY1" fmla="*/ 4406 h 20574"/>
                <a:gd name="connsiteX2" fmla="*/ 4897 w 19844"/>
                <a:gd name="connsiteY2" fmla="*/ 19494 h 20574"/>
                <a:gd name="connsiteX3" fmla="*/ 8789 w 19844"/>
                <a:gd name="connsiteY3" fmla="*/ 20574 h 20574"/>
                <a:gd name="connsiteX4" fmla="*/ 18716 w 19844"/>
                <a:gd name="connsiteY4" fmla="*/ 13476 h 20574"/>
                <a:gd name="connsiteX5" fmla="*/ 15767 w 19844"/>
                <a:gd name="connsiteY5" fmla="*/ 1697 h 20574"/>
                <a:gd name="connsiteX6" fmla="*/ 9475 w 19844"/>
                <a:gd name="connsiteY6" fmla="*/ 0 h 2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44" h="20574">
                  <a:moveTo>
                    <a:pt x="9475" y="0"/>
                  </a:moveTo>
                  <a:cubicBezTo>
                    <a:pt x="5788" y="0"/>
                    <a:pt x="2325" y="1577"/>
                    <a:pt x="902" y="4406"/>
                  </a:cubicBezTo>
                  <a:cubicBezTo>
                    <a:pt x="-1344" y="8847"/>
                    <a:pt x="834" y="17042"/>
                    <a:pt x="4897" y="19494"/>
                  </a:cubicBezTo>
                  <a:cubicBezTo>
                    <a:pt x="6114" y="20231"/>
                    <a:pt x="7451" y="20574"/>
                    <a:pt x="8789" y="20574"/>
                  </a:cubicBezTo>
                  <a:cubicBezTo>
                    <a:pt x="12492" y="20574"/>
                    <a:pt x="16367" y="17951"/>
                    <a:pt x="18716" y="13476"/>
                  </a:cubicBezTo>
                  <a:cubicBezTo>
                    <a:pt x="20996" y="9104"/>
                    <a:pt x="19727" y="4012"/>
                    <a:pt x="15767" y="1697"/>
                  </a:cubicBezTo>
                  <a:cubicBezTo>
                    <a:pt x="13846" y="532"/>
                    <a:pt x="11618" y="0"/>
                    <a:pt x="94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8" name="任意多边形: 形状 527">
              <a:extLst>
                <a:ext uri="{FF2B5EF4-FFF2-40B4-BE49-F238E27FC236}">
                  <a16:creationId xmlns:a16="http://schemas.microsoft.com/office/drawing/2014/main" id="{52E39359-E553-C10E-B7B9-5DF5A99371C5}"/>
                </a:ext>
              </a:extLst>
            </p:cNvPr>
            <p:cNvSpPr/>
            <p:nvPr/>
          </p:nvSpPr>
          <p:spPr>
            <a:xfrm>
              <a:off x="4615277" y="3613222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7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7"/>
                  </a:cubicBezTo>
                  <a:cubicBezTo>
                    <a:pt x="-89" y="3360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7" y="463"/>
                    <a:pt x="3632" y="189"/>
                    <a:pt x="2792" y="34"/>
                  </a:cubicBezTo>
                  <a:cubicBezTo>
                    <a:pt x="2603" y="17"/>
                    <a:pt x="2414" y="0"/>
                    <a:pt x="22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9" name="任意多边形: 形状 528">
              <a:extLst>
                <a:ext uri="{FF2B5EF4-FFF2-40B4-BE49-F238E27FC236}">
                  <a16:creationId xmlns:a16="http://schemas.microsoft.com/office/drawing/2014/main" id="{AB85E263-D256-A101-ECB1-6436006CD4CF}"/>
                </a:ext>
              </a:extLst>
            </p:cNvPr>
            <p:cNvSpPr/>
            <p:nvPr/>
          </p:nvSpPr>
          <p:spPr>
            <a:xfrm>
              <a:off x="4606558" y="3634997"/>
              <a:ext cx="7126" cy="8709"/>
            </a:xfrm>
            <a:custGeom>
              <a:avLst/>
              <a:gdLst>
                <a:gd name="connsiteX0" fmla="*/ 3658 w 7126"/>
                <a:gd name="connsiteY0" fmla="*/ 0 h 8709"/>
                <a:gd name="connsiteX1" fmla="*/ 6 w 7126"/>
                <a:gd name="connsiteY1" fmla="*/ 4235 h 8709"/>
                <a:gd name="connsiteX2" fmla="*/ 3023 w 7126"/>
                <a:gd name="connsiteY2" fmla="*/ 8710 h 8709"/>
                <a:gd name="connsiteX3" fmla="*/ 3041 w 7126"/>
                <a:gd name="connsiteY3" fmla="*/ 8710 h 8709"/>
                <a:gd name="connsiteX4" fmla="*/ 7121 w 7126"/>
                <a:gd name="connsiteY4" fmla="*/ 4372 h 8709"/>
                <a:gd name="connsiteX5" fmla="*/ 4018 w 7126"/>
                <a:gd name="connsiteY5" fmla="*/ 17 h 8709"/>
                <a:gd name="connsiteX6" fmla="*/ 3658 w 7126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26" h="8709">
                  <a:moveTo>
                    <a:pt x="3658" y="0"/>
                  </a:moveTo>
                  <a:cubicBezTo>
                    <a:pt x="1909" y="0"/>
                    <a:pt x="143" y="2023"/>
                    <a:pt x="6" y="4235"/>
                  </a:cubicBezTo>
                  <a:cubicBezTo>
                    <a:pt x="-114" y="6155"/>
                    <a:pt x="1601" y="8710"/>
                    <a:pt x="3023" y="8710"/>
                  </a:cubicBezTo>
                  <a:cubicBezTo>
                    <a:pt x="3023" y="8710"/>
                    <a:pt x="3023" y="8710"/>
                    <a:pt x="3041" y="8710"/>
                  </a:cubicBezTo>
                  <a:cubicBezTo>
                    <a:pt x="4532" y="8693"/>
                    <a:pt x="7258" y="5915"/>
                    <a:pt x="7121" y="4372"/>
                  </a:cubicBezTo>
                  <a:cubicBezTo>
                    <a:pt x="6933" y="2315"/>
                    <a:pt x="6350" y="394"/>
                    <a:pt x="4018" y="17"/>
                  </a:cubicBezTo>
                  <a:cubicBezTo>
                    <a:pt x="3898" y="17"/>
                    <a:pt x="3778" y="0"/>
                    <a:pt x="36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0" name="任意多边形: 形状 529">
              <a:extLst>
                <a:ext uri="{FF2B5EF4-FFF2-40B4-BE49-F238E27FC236}">
                  <a16:creationId xmlns:a16="http://schemas.microsoft.com/office/drawing/2014/main" id="{1DFC1C6A-20FE-192E-0C21-9885BA371505}"/>
                </a:ext>
              </a:extLst>
            </p:cNvPr>
            <p:cNvSpPr/>
            <p:nvPr/>
          </p:nvSpPr>
          <p:spPr>
            <a:xfrm>
              <a:off x="4624223" y="3615640"/>
              <a:ext cx="39881" cy="27037"/>
            </a:xfrm>
            <a:custGeom>
              <a:avLst/>
              <a:gdLst>
                <a:gd name="connsiteX0" fmla="*/ 32970 w 39881"/>
                <a:gd name="connsiteY0" fmla="*/ 0 h 27037"/>
                <a:gd name="connsiteX1" fmla="*/ 26523 w 39881"/>
                <a:gd name="connsiteY1" fmla="*/ 4389 h 27037"/>
                <a:gd name="connsiteX2" fmla="*/ 26232 w 39881"/>
                <a:gd name="connsiteY2" fmla="*/ 11967 h 27037"/>
                <a:gd name="connsiteX3" fmla="*/ 19288 w 39881"/>
                <a:gd name="connsiteY3" fmla="*/ 8675 h 27037"/>
                <a:gd name="connsiteX4" fmla="*/ 17797 w 39881"/>
                <a:gd name="connsiteY4" fmla="*/ 8864 h 27037"/>
                <a:gd name="connsiteX5" fmla="*/ 14950 w 39881"/>
                <a:gd name="connsiteY5" fmla="*/ 9275 h 27037"/>
                <a:gd name="connsiteX6" fmla="*/ 10459 w 39881"/>
                <a:gd name="connsiteY6" fmla="*/ 8470 h 27037"/>
                <a:gd name="connsiteX7" fmla="*/ 6858 w 39881"/>
                <a:gd name="connsiteY7" fmla="*/ 7886 h 27037"/>
                <a:gd name="connsiteX8" fmla="*/ 0 w 39881"/>
                <a:gd name="connsiteY8" fmla="*/ 16305 h 27037"/>
                <a:gd name="connsiteX9" fmla="*/ 1149 w 39881"/>
                <a:gd name="connsiteY9" fmla="*/ 21911 h 27037"/>
                <a:gd name="connsiteX10" fmla="*/ 7475 w 39881"/>
                <a:gd name="connsiteY10" fmla="*/ 27037 h 27037"/>
                <a:gd name="connsiteX11" fmla="*/ 11058 w 39881"/>
                <a:gd name="connsiteY11" fmla="*/ 26095 h 27037"/>
                <a:gd name="connsiteX12" fmla="*/ 12619 w 39881"/>
                <a:gd name="connsiteY12" fmla="*/ 26386 h 27037"/>
                <a:gd name="connsiteX13" fmla="*/ 17797 w 39881"/>
                <a:gd name="connsiteY13" fmla="*/ 22237 h 27037"/>
                <a:gd name="connsiteX14" fmla="*/ 17951 w 39881"/>
                <a:gd name="connsiteY14" fmla="*/ 21877 h 27037"/>
                <a:gd name="connsiteX15" fmla="*/ 18208 w 39881"/>
                <a:gd name="connsiteY15" fmla="*/ 22923 h 27037"/>
                <a:gd name="connsiteX16" fmla="*/ 18825 w 39881"/>
                <a:gd name="connsiteY16" fmla="*/ 24740 h 27037"/>
                <a:gd name="connsiteX17" fmla="*/ 21946 w 39881"/>
                <a:gd name="connsiteY17" fmla="*/ 25323 h 27037"/>
                <a:gd name="connsiteX18" fmla="*/ 26043 w 39881"/>
                <a:gd name="connsiteY18" fmla="*/ 23728 h 27037"/>
                <a:gd name="connsiteX19" fmla="*/ 29061 w 39881"/>
                <a:gd name="connsiteY19" fmla="*/ 16819 h 27037"/>
                <a:gd name="connsiteX20" fmla="*/ 30912 w 39881"/>
                <a:gd name="connsiteY20" fmla="*/ 17402 h 27037"/>
                <a:gd name="connsiteX21" fmla="*/ 31290 w 39881"/>
                <a:gd name="connsiteY21" fmla="*/ 17402 h 27037"/>
                <a:gd name="connsiteX22" fmla="*/ 38611 w 39881"/>
                <a:gd name="connsiteY22" fmla="*/ 13956 h 27037"/>
                <a:gd name="connsiteX23" fmla="*/ 38748 w 39881"/>
                <a:gd name="connsiteY23" fmla="*/ 12807 h 27037"/>
                <a:gd name="connsiteX24" fmla="*/ 38817 w 39881"/>
                <a:gd name="connsiteY24" fmla="*/ 7921 h 27037"/>
                <a:gd name="connsiteX25" fmla="*/ 38628 w 39881"/>
                <a:gd name="connsiteY25" fmla="*/ 2794 h 27037"/>
                <a:gd name="connsiteX26" fmla="*/ 33038 w 39881"/>
                <a:gd name="connsiteY26" fmla="*/ 0 h 27037"/>
                <a:gd name="connsiteX27" fmla="*/ 32970 w 39881"/>
                <a:gd name="connsiteY27" fmla="*/ 0 h 2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1" h="27037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3"/>
                    <a:pt x="25597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64"/>
                  </a:cubicBezTo>
                  <a:cubicBezTo>
                    <a:pt x="16785" y="9138"/>
                    <a:pt x="15859" y="9275"/>
                    <a:pt x="14950" y="9275"/>
                  </a:cubicBezTo>
                  <a:cubicBezTo>
                    <a:pt x="13459" y="9275"/>
                    <a:pt x="12053" y="8950"/>
                    <a:pt x="10459" y="8470"/>
                  </a:cubicBezTo>
                  <a:cubicBezTo>
                    <a:pt x="9156" y="8075"/>
                    <a:pt x="7956" y="7886"/>
                    <a:pt x="6858" y="7886"/>
                  </a:cubicBezTo>
                  <a:cubicBezTo>
                    <a:pt x="2520" y="7886"/>
                    <a:pt x="17" y="10904"/>
                    <a:pt x="0" y="16305"/>
                  </a:cubicBezTo>
                  <a:cubicBezTo>
                    <a:pt x="103" y="18053"/>
                    <a:pt x="206" y="20042"/>
                    <a:pt x="1149" y="21911"/>
                  </a:cubicBezTo>
                  <a:cubicBezTo>
                    <a:pt x="2880" y="25340"/>
                    <a:pt x="4938" y="27037"/>
                    <a:pt x="7475" y="27037"/>
                  </a:cubicBezTo>
                  <a:cubicBezTo>
                    <a:pt x="8573" y="27037"/>
                    <a:pt x="9773" y="26712"/>
                    <a:pt x="11058" y="26095"/>
                  </a:cubicBezTo>
                  <a:cubicBezTo>
                    <a:pt x="11573" y="26300"/>
                    <a:pt x="12104" y="26386"/>
                    <a:pt x="12619" y="26386"/>
                  </a:cubicBezTo>
                  <a:cubicBezTo>
                    <a:pt x="14539" y="26386"/>
                    <a:pt x="16408" y="24997"/>
                    <a:pt x="17797" y="22237"/>
                  </a:cubicBezTo>
                  <a:lnTo>
                    <a:pt x="17951" y="21877"/>
                  </a:lnTo>
                  <a:cubicBezTo>
                    <a:pt x="18088" y="22117"/>
                    <a:pt x="18088" y="22597"/>
                    <a:pt x="18208" y="22923"/>
                  </a:cubicBezTo>
                  <a:cubicBezTo>
                    <a:pt x="18414" y="23540"/>
                    <a:pt x="18465" y="24603"/>
                    <a:pt x="18825" y="24740"/>
                  </a:cubicBezTo>
                  <a:cubicBezTo>
                    <a:pt x="19871" y="25100"/>
                    <a:pt x="20917" y="25323"/>
                    <a:pt x="21946" y="25323"/>
                  </a:cubicBezTo>
                  <a:cubicBezTo>
                    <a:pt x="23386" y="25323"/>
                    <a:pt x="24774" y="24877"/>
                    <a:pt x="26043" y="23728"/>
                  </a:cubicBezTo>
                  <a:cubicBezTo>
                    <a:pt x="28032" y="21928"/>
                    <a:pt x="29695" y="19836"/>
                    <a:pt x="29061" y="16819"/>
                  </a:cubicBezTo>
                  <a:cubicBezTo>
                    <a:pt x="29592" y="17162"/>
                    <a:pt x="30210" y="17368"/>
                    <a:pt x="30912" y="17402"/>
                  </a:cubicBezTo>
                  <a:cubicBezTo>
                    <a:pt x="31033" y="17402"/>
                    <a:pt x="31169" y="17402"/>
                    <a:pt x="31290" y="17402"/>
                  </a:cubicBezTo>
                  <a:cubicBezTo>
                    <a:pt x="34084" y="17402"/>
                    <a:pt x="36656" y="16271"/>
                    <a:pt x="38611" y="13956"/>
                  </a:cubicBezTo>
                  <a:cubicBezTo>
                    <a:pt x="38817" y="13699"/>
                    <a:pt x="38868" y="12876"/>
                    <a:pt x="38748" y="12807"/>
                  </a:cubicBezTo>
                  <a:cubicBezTo>
                    <a:pt x="35610" y="11127"/>
                    <a:pt x="37479" y="9310"/>
                    <a:pt x="38817" y="7921"/>
                  </a:cubicBezTo>
                  <a:cubicBezTo>
                    <a:pt x="40668" y="5984"/>
                    <a:pt x="39776" y="4389"/>
                    <a:pt x="38628" y="2794"/>
                  </a:cubicBezTo>
                  <a:cubicBezTo>
                    <a:pt x="37153" y="720"/>
                    <a:pt x="34976" y="120"/>
                    <a:pt x="33038" y="0"/>
                  </a:cubicBezTo>
                  <a:cubicBezTo>
                    <a:pt x="33038" y="0"/>
                    <a:pt x="33004" y="0"/>
                    <a:pt x="329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1" name="任意多边形: 形状 530">
              <a:extLst>
                <a:ext uri="{FF2B5EF4-FFF2-40B4-BE49-F238E27FC236}">
                  <a16:creationId xmlns:a16="http://schemas.microsoft.com/office/drawing/2014/main" id="{5F7819C7-99B1-636B-113B-941F962BBBC5}"/>
                </a:ext>
              </a:extLst>
            </p:cNvPr>
            <p:cNvSpPr/>
            <p:nvPr/>
          </p:nvSpPr>
          <p:spPr>
            <a:xfrm>
              <a:off x="4643093" y="3582258"/>
              <a:ext cx="19797" cy="29472"/>
            </a:xfrm>
            <a:custGeom>
              <a:avLst/>
              <a:gdLst>
                <a:gd name="connsiteX0" fmla="*/ 8373 w 19797"/>
                <a:gd name="connsiteY0" fmla="*/ 0 h 29472"/>
                <a:gd name="connsiteX1" fmla="*/ 5064 w 19797"/>
                <a:gd name="connsiteY1" fmla="*/ 789 h 29472"/>
                <a:gd name="connsiteX2" fmla="*/ 504 w 19797"/>
                <a:gd name="connsiteY2" fmla="*/ 8693 h 29472"/>
                <a:gd name="connsiteX3" fmla="*/ 2304 w 19797"/>
                <a:gd name="connsiteY3" fmla="*/ 12293 h 29472"/>
                <a:gd name="connsiteX4" fmla="*/ 709 w 19797"/>
                <a:gd name="connsiteY4" fmla="*/ 18585 h 29472"/>
                <a:gd name="connsiteX5" fmla="*/ 4053 w 19797"/>
                <a:gd name="connsiteY5" fmla="*/ 23369 h 29472"/>
                <a:gd name="connsiteX6" fmla="*/ 6522 w 19797"/>
                <a:gd name="connsiteY6" fmla="*/ 26901 h 29472"/>
                <a:gd name="connsiteX7" fmla="*/ 11288 w 19797"/>
                <a:gd name="connsiteY7" fmla="*/ 29473 h 29472"/>
                <a:gd name="connsiteX8" fmla="*/ 15488 w 19797"/>
                <a:gd name="connsiteY8" fmla="*/ 27552 h 29472"/>
                <a:gd name="connsiteX9" fmla="*/ 13843 w 19797"/>
                <a:gd name="connsiteY9" fmla="*/ 10887 h 29472"/>
                <a:gd name="connsiteX10" fmla="*/ 12831 w 19797"/>
                <a:gd name="connsiteY10" fmla="*/ 10236 h 29472"/>
                <a:gd name="connsiteX11" fmla="*/ 12591 w 19797"/>
                <a:gd name="connsiteY11" fmla="*/ 10150 h 29472"/>
                <a:gd name="connsiteX12" fmla="*/ 13825 w 19797"/>
                <a:gd name="connsiteY12" fmla="*/ 8247 h 29472"/>
                <a:gd name="connsiteX13" fmla="*/ 12814 w 19797"/>
                <a:gd name="connsiteY13" fmla="*/ 2761 h 29472"/>
                <a:gd name="connsiteX14" fmla="*/ 8373 w 19797"/>
                <a:gd name="connsiteY14" fmla="*/ 0 h 29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72">
                  <a:moveTo>
                    <a:pt x="8373" y="0"/>
                  </a:moveTo>
                  <a:cubicBezTo>
                    <a:pt x="7344" y="0"/>
                    <a:pt x="6230" y="257"/>
                    <a:pt x="5064" y="789"/>
                  </a:cubicBezTo>
                  <a:cubicBezTo>
                    <a:pt x="641" y="2778"/>
                    <a:pt x="-902" y="5315"/>
                    <a:pt x="504" y="8693"/>
                  </a:cubicBezTo>
                  <a:cubicBezTo>
                    <a:pt x="1018" y="9927"/>
                    <a:pt x="1652" y="11127"/>
                    <a:pt x="2304" y="12293"/>
                  </a:cubicBezTo>
                  <a:cubicBezTo>
                    <a:pt x="1189" y="14162"/>
                    <a:pt x="761" y="16322"/>
                    <a:pt x="709" y="18585"/>
                  </a:cubicBezTo>
                  <a:cubicBezTo>
                    <a:pt x="658" y="21174"/>
                    <a:pt x="2715" y="21929"/>
                    <a:pt x="4053" y="23369"/>
                  </a:cubicBezTo>
                  <a:cubicBezTo>
                    <a:pt x="5013" y="24414"/>
                    <a:pt x="5596" y="25820"/>
                    <a:pt x="6522" y="26901"/>
                  </a:cubicBezTo>
                  <a:cubicBezTo>
                    <a:pt x="7962" y="28598"/>
                    <a:pt x="9608" y="29473"/>
                    <a:pt x="11288" y="29473"/>
                  </a:cubicBezTo>
                  <a:cubicBezTo>
                    <a:pt x="12711" y="29473"/>
                    <a:pt x="14134" y="28838"/>
                    <a:pt x="15488" y="27552"/>
                  </a:cubicBezTo>
                  <a:cubicBezTo>
                    <a:pt x="21198" y="22049"/>
                    <a:pt x="21798" y="15825"/>
                    <a:pt x="13843" y="10887"/>
                  </a:cubicBezTo>
                  <a:cubicBezTo>
                    <a:pt x="13500" y="10665"/>
                    <a:pt x="13191" y="10390"/>
                    <a:pt x="12831" y="10236"/>
                  </a:cubicBezTo>
                  <a:lnTo>
                    <a:pt x="12591" y="10150"/>
                  </a:lnTo>
                  <a:cubicBezTo>
                    <a:pt x="13757" y="9567"/>
                    <a:pt x="13774" y="9276"/>
                    <a:pt x="13825" y="8247"/>
                  </a:cubicBezTo>
                  <a:cubicBezTo>
                    <a:pt x="13928" y="6327"/>
                    <a:pt x="13654" y="4492"/>
                    <a:pt x="12814" y="2761"/>
                  </a:cubicBezTo>
                  <a:cubicBezTo>
                    <a:pt x="11939" y="943"/>
                    <a:pt x="10328" y="0"/>
                    <a:pt x="83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2" name="任意多边形: 形状 531">
              <a:extLst>
                <a:ext uri="{FF2B5EF4-FFF2-40B4-BE49-F238E27FC236}">
                  <a16:creationId xmlns:a16="http://schemas.microsoft.com/office/drawing/2014/main" id="{138B46C6-56E8-96FD-C90A-A23F71E9135C}"/>
                </a:ext>
              </a:extLst>
            </p:cNvPr>
            <p:cNvSpPr/>
            <p:nvPr/>
          </p:nvSpPr>
          <p:spPr>
            <a:xfrm>
              <a:off x="4657364" y="3368323"/>
              <a:ext cx="6486" cy="7389"/>
            </a:xfrm>
            <a:custGeom>
              <a:avLst/>
              <a:gdLst>
                <a:gd name="connsiteX0" fmla="*/ 3533 w 6486"/>
                <a:gd name="connsiteY0" fmla="*/ 0 h 7389"/>
                <a:gd name="connsiteX1" fmla="*/ 223 w 6486"/>
                <a:gd name="connsiteY1" fmla="*/ 2126 h 7389"/>
                <a:gd name="connsiteX2" fmla="*/ 1647 w 6486"/>
                <a:gd name="connsiteY2" fmla="*/ 7081 h 7389"/>
                <a:gd name="connsiteX3" fmla="*/ 2744 w 6486"/>
                <a:gd name="connsiteY3" fmla="*/ 7390 h 7389"/>
                <a:gd name="connsiteX4" fmla="*/ 6122 w 6486"/>
                <a:gd name="connsiteY4" fmla="*/ 5144 h 7389"/>
                <a:gd name="connsiteX5" fmla="*/ 4870 w 6486"/>
                <a:gd name="connsiteY5" fmla="*/ 274 h 7389"/>
                <a:gd name="connsiteX6" fmla="*/ 3533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3" y="0"/>
                  </a:moveTo>
                  <a:cubicBezTo>
                    <a:pt x="2161" y="0"/>
                    <a:pt x="1115" y="926"/>
                    <a:pt x="223" y="2126"/>
                  </a:cubicBezTo>
                  <a:cubicBezTo>
                    <a:pt x="-462" y="3052"/>
                    <a:pt x="549" y="6344"/>
                    <a:pt x="1647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6" y="7390"/>
                    <a:pt x="5521" y="6464"/>
                    <a:pt x="6122" y="5144"/>
                  </a:cubicBezTo>
                  <a:cubicBezTo>
                    <a:pt x="6945" y="3343"/>
                    <a:pt x="6310" y="840"/>
                    <a:pt x="4870" y="274"/>
                  </a:cubicBezTo>
                  <a:cubicBezTo>
                    <a:pt x="4373" y="86"/>
                    <a:pt x="3944" y="0"/>
                    <a:pt x="35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3" name="任意多边形: 形状 532">
              <a:extLst>
                <a:ext uri="{FF2B5EF4-FFF2-40B4-BE49-F238E27FC236}">
                  <a16:creationId xmlns:a16="http://schemas.microsoft.com/office/drawing/2014/main" id="{176DC791-4D0A-2298-D967-7C85CDE89422}"/>
                </a:ext>
              </a:extLst>
            </p:cNvPr>
            <p:cNvSpPr/>
            <p:nvPr/>
          </p:nvSpPr>
          <p:spPr>
            <a:xfrm>
              <a:off x="4640012" y="36104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7 w 4696"/>
                <a:gd name="connsiteY2" fmla="*/ 4578 h 4577"/>
                <a:gd name="connsiteX3" fmla="*/ 1768 w 4696"/>
                <a:gd name="connsiteY3" fmla="*/ 4560 h 4577"/>
                <a:gd name="connsiteX4" fmla="*/ 4683 w 4696"/>
                <a:gd name="connsiteY4" fmla="*/ 1851 h 4577"/>
                <a:gd name="connsiteX5" fmla="*/ 2797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1" y="4578"/>
                    <a:pt x="1597" y="4578"/>
                  </a:cubicBezTo>
                  <a:cubicBezTo>
                    <a:pt x="1648" y="4578"/>
                    <a:pt x="1717" y="4578"/>
                    <a:pt x="1768" y="4560"/>
                  </a:cubicBezTo>
                  <a:cubicBezTo>
                    <a:pt x="3208" y="4406"/>
                    <a:pt x="4511" y="3635"/>
                    <a:pt x="4683" y="1851"/>
                  </a:cubicBezTo>
                  <a:cubicBezTo>
                    <a:pt x="4820" y="480"/>
                    <a:pt x="3928" y="51"/>
                    <a:pt x="2797" y="17"/>
                  </a:cubicBezTo>
                  <a:cubicBezTo>
                    <a:pt x="2728" y="0"/>
                    <a:pt x="2660" y="0"/>
                    <a:pt x="25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4" name="任意多边形: 形状 533">
              <a:extLst>
                <a:ext uri="{FF2B5EF4-FFF2-40B4-BE49-F238E27FC236}">
                  <a16:creationId xmlns:a16="http://schemas.microsoft.com/office/drawing/2014/main" id="{87CF340E-DEDE-845E-7E9F-2AB87CC2776C}"/>
                </a:ext>
              </a:extLst>
            </p:cNvPr>
            <p:cNvSpPr/>
            <p:nvPr/>
          </p:nvSpPr>
          <p:spPr>
            <a:xfrm>
              <a:off x="4609733" y="3716487"/>
              <a:ext cx="7066" cy="7458"/>
            </a:xfrm>
            <a:custGeom>
              <a:avLst/>
              <a:gdLst>
                <a:gd name="connsiteX0" fmla="*/ 3140 w 7066"/>
                <a:gd name="connsiteY0" fmla="*/ 0 h 7458"/>
                <a:gd name="connsiteX1" fmla="*/ 3 w 7066"/>
                <a:gd name="connsiteY1" fmla="*/ 4252 h 7458"/>
                <a:gd name="connsiteX2" fmla="*/ 3003 w 7066"/>
                <a:gd name="connsiteY2" fmla="*/ 7458 h 7458"/>
                <a:gd name="connsiteX3" fmla="*/ 3158 w 7066"/>
                <a:gd name="connsiteY3" fmla="*/ 7458 h 7458"/>
                <a:gd name="connsiteX4" fmla="*/ 7066 w 7066"/>
                <a:gd name="connsiteY4" fmla="*/ 3172 h 7458"/>
                <a:gd name="connsiteX5" fmla="*/ 3483 w 7066"/>
                <a:gd name="connsiteY5" fmla="*/ 34 h 7458"/>
                <a:gd name="connsiteX6" fmla="*/ 3140 w 7066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58">
                  <a:moveTo>
                    <a:pt x="3140" y="0"/>
                  </a:moveTo>
                  <a:cubicBezTo>
                    <a:pt x="1580" y="0"/>
                    <a:pt x="71" y="2006"/>
                    <a:pt x="3" y="4252"/>
                  </a:cubicBezTo>
                  <a:cubicBezTo>
                    <a:pt x="-66" y="6395"/>
                    <a:pt x="1186" y="7355"/>
                    <a:pt x="3003" y="7458"/>
                  </a:cubicBezTo>
                  <a:cubicBezTo>
                    <a:pt x="3055" y="7458"/>
                    <a:pt x="3106" y="7458"/>
                    <a:pt x="3158" y="7458"/>
                  </a:cubicBezTo>
                  <a:cubicBezTo>
                    <a:pt x="5112" y="7458"/>
                    <a:pt x="7032" y="5470"/>
                    <a:pt x="7066" y="3172"/>
                  </a:cubicBezTo>
                  <a:cubicBezTo>
                    <a:pt x="7049" y="1098"/>
                    <a:pt x="5335" y="394"/>
                    <a:pt x="3483" y="34"/>
                  </a:cubicBezTo>
                  <a:cubicBezTo>
                    <a:pt x="3363" y="0"/>
                    <a:pt x="3260" y="0"/>
                    <a:pt x="3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5" name="任意多边形: 形状 534">
              <a:extLst>
                <a:ext uri="{FF2B5EF4-FFF2-40B4-BE49-F238E27FC236}">
                  <a16:creationId xmlns:a16="http://schemas.microsoft.com/office/drawing/2014/main" id="{FFFA6430-A387-BEDD-F83A-EDF3A3CBE3DB}"/>
                </a:ext>
              </a:extLst>
            </p:cNvPr>
            <p:cNvSpPr/>
            <p:nvPr/>
          </p:nvSpPr>
          <p:spPr>
            <a:xfrm>
              <a:off x="4638856" y="36497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5 w 7775"/>
                <a:gd name="connsiteY2" fmla="*/ 8435 h 8709"/>
                <a:gd name="connsiteX3" fmla="*/ 2837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2" y="960"/>
                    <a:pt x="557" y="2315"/>
                  </a:cubicBezTo>
                  <a:cubicBezTo>
                    <a:pt x="-557" y="4321"/>
                    <a:pt x="77" y="7526"/>
                    <a:pt x="1775" y="8435"/>
                  </a:cubicBezTo>
                  <a:cubicBezTo>
                    <a:pt x="2117" y="8624"/>
                    <a:pt x="2477" y="8710"/>
                    <a:pt x="2837" y="8710"/>
                  </a:cubicBezTo>
                  <a:cubicBezTo>
                    <a:pt x="4175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72" y="120"/>
                    <a:pt x="5358" y="0"/>
                    <a:pt x="48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6" name="任意多边形: 形状 535">
              <a:extLst>
                <a:ext uri="{FF2B5EF4-FFF2-40B4-BE49-F238E27FC236}">
                  <a16:creationId xmlns:a16="http://schemas.microsoft.com/office/drawing/2014/main" id="{24ECD400-A867-69EF-9326-B250EE1CA8F4}"/>
                </a:ext>
              </a:extLst>
            </p:cNvPr>
            <p:cNvSpPr/>
            <p:nvPr/>
          </p:nvSpPr>
          <p:spPr>
            <a:xfrm>
              <a:off x="4607210" y="3837136"/>
              <a:ext cx="25431" cy="19065"/>
            </a:xfrm>
            <a:custGeom>
              <a:avLst/>
              <a:gdLst>
                <a:gd name="connsiteX0" fmla="*/ 8989 w 25431"/>
                <a:gd name="connsiteY0" fmla="*/ 0 h 19065"/>
                <a:gd name="connsiteX1" fmla="*/ 8835 w 25431"/>
                <a:gd name="connsiteY1" fmla="*/ 0 h 19065"/>
                <a:gd name="connsiteX2" fmla="*/ 74 w 25431"/>
                <a:gd name="connsiteY2" fmla="*/ 6721 h 19065"/>
                <a:gd name="connsiteX3" fmla="*/ 1377 w 25431"/>
                <a:gd name="connsiteY3" fmla="*/ 13596 h 19065"/>
                <a:gd name="connsiteX4" fmla="*/ 6555 w 25431"/>
                <a:gd name="connsiteY4" fmla="*/ 16374 h 19065"/>
                <a:gd name="connsiteX5" fmla="*/ 10395 w 25431"/>
                <a:gd name="connsiteY5" fmla="*/ 18414 h 19065"/>
                <a:gd name="connsiteX6" fmla="*/ 13396 w 25431"/>
                <a:gd name="connsiteY6" fmla="*/ 19065 h 19065"/>
                <a:gd name="connsiteX7" fmla="*/ 18933 w 25431"/>
                <a:gd name="connsiteY7" fmla="*/ 14642 h 19065"/>
                <a:gd name="connsiteX8" fmla="*/ 20048 w 25431"/>
                <a:gd name="connsiteY8" fmla="*/ 8178 h 19065"/>
                <a:gd name="connsiteX9" fmla="*/ 21694 w 25431"/>
                <a:gd name="connsiteY9" fmla="*/ 8641 h 19065"/>
                <a:gd name="connsiteX10" fmla="*/ 24968 w 25431"/>
                <a:gd name="connsiteY10" fmla="*/ 6618 h 19065"/>
                <a:gd name="connsiteX11" fmla="*/ 23597 w 25431"/>
                <a:gd name="connsiteY11" fmla="*/ 1903 h 19065"/>
                <a:gd name="connsiteX12" fmla="*/ 21917 w 25431"/>
                <a:gd name="connsiteY12" fmla="*/ 1423 h 19065"/>
                <a:gd name="connsiteX13" fmla="*/ 18951 w 25431"/>
                <a:gd name="connsiteY13" fmla="*/ 3206 h 19065"/>
                <a:gd name="connsiteX14" fmla="*/ 18745 w 25431"/>
                <a:gd name="connsiteY14" fmla="*/ 4080 h 19065"/>
                <a:gd name="connsiteX15" fmla="*/ 10086 w 25431"/>
                <a:gd name="connsiteY15" fmla="*/ 103 h 19065"/>
                <a:gd name="connsiteX16" fmla="*/ 8989 w 25431"/>
                <a:gd name="connsiteY16" fmla="*/ 0 h 19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31" h="19065">
                  <a:moveTo>
                    <a:pt x="8989" y="0"/>
                  </a:moveTo>
                  <a:cubicBezTo>
                    <a:pt x="8938" y="0"/>
                    <a:pt x="8886" y="0"/>
                    <a:pt x="8835" y="0"/>
                  </a:cubicBezTo>
                  <a:cubicBezTo>
                    <a:pt x="4429" y="343"/>
                    <a:pt x="485" y="3240"/>
                    <a:pt x="74" y="6721"/>
                  </a:cubicBezTo>
                  <a:cubicBezTo>
                    <a:pt x="-218" y="9087"/>
                    <a:pt x="382" y="11384"/>
                    <a:pt x="1377" y="13596"/>
                  </a:cubicBezTo>
                  <a:cubicBezTo>
                    <a:pt x="2474" y="16013"/>
                    <a:pt x="4703" y="15688"/>
                    <a:pt x="6555" y="16374"/>
                  </a:cubicBezTo>
                  <a:cubicBezTo>
                    <a:pt x="7892" y="16870"/>
                    <a:pt x="9058" y="17865"/>
                    <a:pt x="10395" y="18414"/>
                  </a:cubicBezTo>
                  <a:cubicBezTo>
                    <a:pt x="11441" y="18842"/>
                    <a:pt x="12453" y="19065"/>
                    <a:pt x="13396" y="19065"/>
                  </a:cubicBezTo>
                  <a:cubicBezTo>
                    <a:pt x="15864" y="19065"/>
                    <a:pt x="17870" y="17574"/>
                    <a:pt x="18933" y="14642"/>
                  </a:cubicBezTo>
                  <a:cubicBezTo>
                    <a:pt x="19773" y="12293"/>
                    <a:pt x="20168" y="10115"/>
                    <a:pt x="20048" y="8178"/>
                  </a:cubicBezTo>
                  <a:cubicBezTo>
                    <a:pt x="20545" y="8487"/>
                    <a:pt x="21111" y="8641"/>
                    <a:pt x="21694" y="8641"/>
                  </a:cubicBezTo>
                  <a:cubicBezTo>
                    <a:pt x="22997" y="8641"/>
                    <a:pt x="24368" y="7886"/>
                    <a:pt x="24968" y="6618"/>
                  </a:cubicBezTo>
                  <a:cubicBezTo>
                    <a:pt x="25911" y="4629"/>
                    <a:pt x="25397" y="3018"/>
                    <a:pt x="23597" y="1903"/>
                  </a:cubicBezTo>
                  <a:cubicBezTo>
                    <a:pt x="23082" y="1577"/>
                    <a:pt x="22499" y="1423"/>
                    <a:pt x="21917" y="1423"/>
                  </a:cubicBezTo>
                  <a:cubicBezTo>
                    <a:pt x="20733" y="1423"/>
                    <a:pt x="19568" y="2057"/>
                    <a:pt x="18951" y="3206"/>
                  </a:cubicBezTo>
                  <a:cubicBezTo>
                    <a:pt x="18865" y="3498"/>
                    <a:pt x="18796" y="3789"/>
                    <a:pt x="18745" y="4080"/>
                  </a:cubicBezTo>
                  <a:cubicBezTo>
                    <a:pt x="17236" y="1869"/>
                    <a:pt x="14441" y="429"/>
                    <a:pt x="10086" y="103"/>
                  </a:cubicBezTo>
                  <a:cubicBezTo>
                    <a:pt x="9709" y="86"/>
                    <a:pt x="9349" y="0"/>
                    <a:pt x="898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7" name="任意多边形: 形状 536">
              <a:extLst>
                <a:ext uri="{FF2B5EF4-FFF2-40B4-BE49-F238E27FC236}">
                  <a16:creationId xmlns:a16="http://schemas.microsoft.com/office/drawing/2014/main" id="{546E45C1-E058-6B85-56A4-FB78D5CAB950}"/>
                </a:ext>
              </a:extLst>
            </p:cNvPr>
            <p:cNvSpPr/>
            <p:nvPr/>
          </p:nvSpPr>
          <p:spPr>
            <a:xfrm>
              <a:off x="5081721" y="3128705"/>
              <a:ext cx="20474" cy="14384"/>
            </a:xfrm>
            <a:custGeom>
              <a:avLst/>
              <a:gdLst>
                <a:gd name="connsiteX0" fmla="*/ 5143 w 20474"/>
                <a:gd name="connsiteY0" fmla="*/ 0 h 14384"/>
                <a:gd name="connsiteX1" fmla="*/ 1337 w 20474"/>
                <a:gd name="connsiteY1" fmla="*/ 1697 h 14384"/>
                <a:gd name="connsiteX2" fmla="*/ 857 w 20474"/>
                <a:gd name="connsiteY2" fmla="*/ 11419 h 14384"/>
                <a:gd name="connsiteX3" fmla="*/ 5623 w 20474"/>
                <a:gd name="connsiteY3" fmla="*/ 14385 h 14384"/>
                <a:gd name="connsiteX4" fmla="*/ 7681 w 20474"/>
                <a:gd name="connsiteY4" fmla="*/ 14059 h 14384"/>
                <a:gd name="connsiteX5" fmla="*/ 13047 w 20474"/>
                <a:gd name="connsiteY5" fmla="*/ 12687 h 14384"/>
                <a:gd name="connsiteX6" fmla="*/ 16305 w 20474"/>
                <a:gd name="connsiteY6" fmla="*/ 13682 h 14384"/>
                <a:gd name="connsiteX7" fmla="*/ 17025 w 20474"/>
                <a:gd name="connsiteY7" fmla="*/ 13870 h 14384"/>
                <a:gd name="connsiteX8" fmla="*/ 20471 w 20474"/>
                <a:gd name="connsiteY8" fmla="*/ 10184 h 14384"/>
                <a:gd name="connsiteX9" fmla="*/ 18276 w 20474"/>
                <a:gd name="connsiteY9" fmla="*/ 6052 h 14384"/>
                <a:gd name="connsiteX10" fmla="*/ 17813 w 20474"/>
                <a:gd name="connsiteY10" fmla="*/ 6121 h 14384"/>
                <a:gd name="connsiteX11" fmla="*/ 16459 w 20474"/>
                <a:gd name="connsiteY11" fmla="*/ 6361 h 14384"/>
                <a:gd name="connsiteX12" fmla="*/ 13853 w 20474"/>
                <a:gd name="connsiteY12" fmla="*/ 3772 h 14384"/>
                <a:gd name="connsiteX13" fmla="*/ 9515 w 20474"/>
                <a:gd name="connsiteY13" fmla="*/ 909 h 14384"/>
                <a:gd name="connsiteX14" fmla="*/ 5143 w 20474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74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9" y="13236"/>
                    <a:pt x="3463" y="14385"/>
                    <a:pt x="5623" y="14385"/>
                  </a:cubicBezTo>
                  <a:cubicBezTo>
                    <a:pt x="6275" y="14385"/>
                    <a:pt x="6961" y="14282"/>
                    <a:pt x="7681" y="14059"/>
                  </a:cubicBezTo>
                  <a:cubicBezTo>
                    <a:pt x="9532" y="13493"/>
                    <a:pt x="11247" y="12687"/>
                    <a:pt x="13047" y="12687"/>
                  </a:cubicBezTo>
                  <a:cubicBezTo>
                    <a:pt x="14093" y="12687"/>
                    <a:pt x="15156" y="12945"/>
                    <a:pt x="16305" y="13682"/>
                  </a:cubicBezTo>
                  <a:cubicBezTo>
                    <a:pt x="16510" y="13819"/>
                    <a:pt x="16768" y="13870"/>
                    <a:pt x="17025" y="13870"/>
                  </a:cubicBezTo>
                  <a:cubicBezTo>
                    <a:pt x="18482" y="13870"/>
                    <a:pt x="20402" y="11899"/>
                    <a:pt x="20471" y="10184"/>
                  </a:cubicBezTo>
                  <a:cubicBezTo>
                    <a:pt x="20539" y="8384"/>
                    <a:pt x="19734" y="6052"/>
                    <a:pt x="18276" y="6052"/>
                  </a:cubicBezTo>
                  <a:cubicBezTo>
                    <a:pt x="18122" y="6052"/>
                    <a:pt x="17968" y="6069"/>
                    <a:pt x="17813" y="6121"/>
                  </a:cubicBezTo>
                  <a:cubicBezTo>
                    <a:pt x="17265" y="6292"/>
                    <a:pt x="16819" y="6361"/>
                    <a:pt x="16459" y="6361"/>
                  </a:cubicBezTo>
                  <a:cubicBezTo>
                    <a:pt x="14933" y="6361"/>
                    <a:pt x="14590" y="5092"/>
                    <a:pt x="13853" y="3772"/>
                  </a:cubicBezTo>
                  <a:cubicBezTo>
                    <a:pt x="12876" y="2006"/>
                    <a:pt x="11144" y="1269"/>
                    <a:pt x="9515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8" name="任意多边形: 形状 537">
              <a:extLst>
                <a:ext uri="{FF2B5EF4-FFF2-40B4-BE49-F238E27FC236}">
                  <a16:creationId xmlns:a16="http://schemas.microsoft.com/office/drawing/2014/main" id="{A23875FF-E253-3878-E686-0227D3D8E1F2}"/>
                </a:ext>
              </a:extLst>
            </p:cNvPr>
            <p:cNvSpPr/>
            <p:nvPr/>
          </p:nvSpPr>
          <p:spPr>
            <a:xfrm>
              <a:off x="5073671" y="3172459"/>
              <a:ext cx="25934" cy="28717"/>
            </a:xfrm>
            <a:custGeom>
              <a:avLst/>
              <a:gdLst>
                <a:gd name="connsiteX0" fmla="*/ 10759 w 25934"/>
                <a:gd name="connsiteY0" fmla="*/ 0 h 28717"/>
                <a:gd name="connsiteX1" fmla="*/ 7193 w 25934"/>
                <a:gd name="connsiteY1" fmla="*/ 2469 h 28717"/>
                <a:gd name="connsiteX2" fmla="*/ 9456 w 25934"/>
                <a:gd name="connsiteY2" fmla="*/ 6909 h 28717"/>
                <a:gd name="connsiteX3" fmla="*/ 10656 w 25934"/>
                <a:gd name="connsiteY3" fmla="*/ 7098 h 28717"/>
                <a:gd name="connsiteX4" fmla="*/ 11273 w 25934"/>
                <a:gd name="connsiteY4" fmla="*/ 7047 h 28717"/>
                <a:gd name="connsiteX5" fmla="*/ 11085 w 25934"/>
                <a:gd name="connsiteY5" fmla="*/ 8041 h 28717"/>
                <a:gd name="connsiteX6" fmla="*/ 5958 w 25934"/>
                <a:gd name="connsiteY6" fmla="*/ 9087 h 28717"/>
                <a:gd name="connsiteX7" fmla="*/ 1432 w 25934"/>
                <a:gd name="connsiteY7" fmla="*/ 15396 h 28717"/>
                <a:gd name="connsiteX8" fmla="*/ 1895 w 25934"/>
                <a:gd name="connsiteY8" fmla="*/ 18534 h 28717"/>
                <a:gd name="connsiteX9" fmla="*/ 780 w 25934"/>
                <a:gd name="connsiteY9" fmla="*/ 23780 h 28717"/>
                <a:gd name="connsiteX10" fmla="*/ 8033 w 25934"/>
                <a:gd name="connsiteY10" fmla="*/ 28718 h 28717"/>
                <a:gd name="connsiteX11" fmla="*/ 8221 w 25934"/>
                <a:gd name="connsiteY11" fmla="*/ 28718 h 28717"/>
                <a:gd name="connsiteX12" fmla="*/ 12970 w 25934"/>
                <a:gd name="connsiteY12" fmla="*/ 23763 h 28717"/>
                <a:gd name="connsiteX13" fmla="*/ 14359 w 25934"/>
                <a:gd name="connsiteY13" fmla="*/ 18311 h 28717"/>
                <a:gd name="connsiteX14" fmla="*/ 14753 w 25934"/>
                <a:gd name="connsiteY14" fmla="*/ 12653 h 28717"/>
                <a:gd name="connsiteX15" fmla="*/ 15491 w 25934"/>
                <a:gd name="connsiteY15" fmla="*/ 11179 h 28717"/>
                <a:gd name="connsiteX16" fmla="*/ 16537 w 25934"/>
                <a:gd name="connsiteY16" fmla="*/ 11642 h 28717"/>
                <a:gd name="connsiteX17" fmla="*/ 18748 w 25934"/>
                <a:gd name="connsiteY17" fmla="*/ 13682 h 28717"/>
                <a:gd name="connsiteX18" fmla="*/ 20874 w 25934"/>
                <a:gd name="connsiteY18" fmla="*/ 14145 h 28717"/>
                <a:gd name="connsiteX19" fmla="*/ 25881 w 25934"/>
                <a:gd name="connsiteY19" fmla="*/ 11144 h 28717"/>
                <a:gd name="connsiteX20" fmla="*/ 23206 w 25934"/>
                <a:gd name="connsiteY20" fmla="*/ 4561 h 28717"/>
                <a:gd name="connsiteX21" fmla="*/ 17068 w 25934"/>
                <a:gd name="connsiteY21" fmla="*/ 754 h 28717"/>
                <a:gd name="connsiteX22" fmla="*/ 14514 w 25934"/>
                <a:gd name="connsiteY22" fmla="*/ 17 h 28717"/>
                <a:gd name="connsiteX23" fmla="*/ 13005 w 25934"/>
                <a:gd name="connsiteY23" fmla="*/ 497 h 28717"/>
                <a:gd name="connsiteX24" fmla="*/ 12353 w 25934"/>
                <a:gd name="connsiteY24" fmla="*/ 240 h 28717"/>
                <a:gd name="connsiteX25" fmla="*/ 10759 w 25934"/>
                <a:gd name="connsiteY25" fmla="*/ 0 h 28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934" h="28717">
                  <a:moveTo>
                    <a:pt x="10759" y="0"/>
                  </a:moveTo>
                  <a:cubicBezTo>
                    <a:pt x="9078" y="0"/>
                    <a:pt x="7724" y="926"/>
                    <a:pt x="7193" y="2469"/>
                  </a:cubicBezTo>
                  <a:cubicBezTo>
                    <a:pt x="6592" y="4269"/>
                    <a:pt x="7638" y="6344"/>
                    <a:pt x="9456" y="6909"/>
                  </a:cubicBezTo>
                  <a:cubicBezTo>
                    <a:pt x="9885" y="7029"/>
                    <a:pt x="10279" y="7098"/>
                    <a:pt x="10656" y="7098"/>
                  </a:cubicBezTo>
                  <a:cubicBezTo>
                    <a:pt x="10862" y="7098"/>
                    <a:pt x="11067" y="7081"/>
                    <a:pt x="11273" y="7047"/>
                  </a:cubicBezTo>
                  <a:cubicBezTo>
                    <a:pt x="11342" y="7492"/>
                    <a:pt x="11324" y="7852"/>
                    <a:pt x="11085" y="8041"/>
                  </a:cubicBezTo>
                  <a:cubicBezTo>
                    <a:pt x="9782" y="8984"/>
                    <a:pt x="7673" y="8298"/>
                    <a:pt x="5958" y="9087"/>
                  </a:cubicBezTo>
                  <a:cubicBezTo>
                    <a:pt x="3301" y="10321"/>
                    <a:pt x="2564" y="13047"/>
                    <a:pt x="1432" y="15396"/>
                  </a:cubicBezTo>
                  <a:cubicBezTo>
                    <a:pt x="1261" y="15739"/>
                    <a:pt x="4809" y="17008"/>
                    <a:pt x="1895" y="18534"/>
                  </a:cubicBezTo>
                  <a:cubicBezTo>
                    <a:pt x="-746" y="19922"/>
                    <a:pt x="-128" y="21860"/>
                    <a:pt x="780" y="23780"/>
                  </a:cubicBezTo>
                  <a:cubicBezTo>
                    <a:pt x="2255" y="26866"/>
                    <a:pt x="5067" y="28546"/>
                    <a:pt x="8033" y="28718"/>
                  </a:cubicBezTo>
                  <a:cubicBezTo>
                    <a:pt x="8101" y="28718"/>
                    <a:pt x="8153" y="28718"/>
                    <a:pt x="8221" y="28718"/>
                  </a:cubicBezTo>
                  <a:cubicBezTo>
                    <a:pt x="10673" y="28718"/>
                    <a:pt x="11856" y="25906"/>
                    <a:pt x="12970" y="23763"/>
                  </a:cubicBezTo>
                  <a:cubicBezTo>
                    <a:pt x="13845" y="22083"/>
                    <a:pt x="14222" y="20231"/>
                    <a:pt x="14359" y="18311"/>
                  </a:cubicBezTo>
                  <a:cubicBezTo>
                    <a:pt x="14496" y="16425"/>
                    <a:pt x="14753" y="14539"/>
                    <a:pt x="14753" y="12653"/>
                  </a:cubicBezTo>
                  <a:cubicBezTo>
                    <a:pt x="14753" y="11607"/>
                    <a:pt x="15028" y="11179"/>
                    <a:pt x="15491" y="11179"/>
                  </a:cubicBezTo>
                  <a:cubicBezTo>
                    <a:pt x="15782" y="11179"/>
                    <a:pt x="16125" y="11350"/>
                    <a:pt x="16537" y="11642"/>
                  </a:cubicBezTo>
                  <a:cubicBezTo>
                    <a:pt x="17342" y="12224"/>
                    <a:pt x="17908" y="13253"/>
                    <a:pt x="18748" y="13682"/>
                  </a:cubicBezTo>
                  <a:cubicBezTo>
                    <a:pt x="19365" y="14008"/>
                    <a:pt x="20103" y="14145"/>
                    <a:pt x="20874" y="14145"/>
                  </a:cubicBezTo>
                  <a:cubicBezTo>
                    <a:pt x="23172" y="14145"/>
                    <a:pt x="25709" y="12842"/>
                    <a:pt x="25881" y="11144"/>
                  </a:cubicBezTo>
                  <a:cubicBezTo>
                    <a:pt x="26138" y="8521"/>
                    <a:pt x="25503" y="5572"/>
                    <a:pt x="23206" y="4561"/>
                  </a:cubicBezTo>
                  <a:cubicBezTo>
                    <a:pt x="20926" y="3549"/>
                    <a:pt x="19365" y="1543"/>
                    <a:pt x="17068" y="754"/>
                  </a:cubicBezTo>
                  <a:cubicBezTo>
                    <a:pt x="16056" y="274"/>
                    <a:pt x="15216" y="17"/>
                    <a:pt x="14514" y="17"/>
                  </a:cubicBezTo>
                  <a:cubicBezTo>
                    <a:pt x="13948" y="17"/>
                    <a:pt x="13450" y="171"/>
                    <a:pt x="13005" y="497"/>
                  </a:cubicBezTo>
                  <a:cubicBezTo>
                    <a:pt x="12816" y="394"/>
                    <a:pt x="12593" y="309"/>
                    <a:pt x="12353" y="240"/>
                  </a:cubicBezTo>
                  <a:cubicBezTo>
                    <a:pt x="11805" y="86"/>
                    <a:pt x="11273" y="0"/>
                    <a:pt x="107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9" name="任意多边形: 形状 538">
              <a:extLst>
                <a:ext uri="{FF2B5EF4-FFF2-40B4-BE49-F238E27FC236}">
                  <a16:creationId xmlns:a16="http://schemas.microsoft.com/office/drawing/2014/main" id="{2D0C293B-010E-90EF-CE10-6193D21A5BD5}"/>
                </a:ext>
              </a:extLst>
            </p:cNvPr>
            <p:cNvSpPr/>
            <p:nvPr/>
          </p:nvSpPr>
          <p:spPr>
            <a:xfrm>
              <a:off x="5066264" y="3146810"/>
              <a:ext cx="19008" cy="21019"/>
            </a:xfrm>
            <a:custGeom>
              <a:avLst/>
              <a:gdLst>
                <a:gd name="connsiteX0" fmla="*/ 6627 w 19008"/>
                <a:gd name="connsiteY0" fmla="*/ 0 h 21019"/>
                <a:gd name="connsiteX1" fmla="*/ 2512 w 19008"/>
                <a:gd name="connsiteY1" fmla="*/ 2366 h 21019"/>
                <a:gd name="connsiteX2" fmla="*/ 5427 w 19008"/>
                <a:gd name="connsiteY2" fmla="*/ 20523 h 21019"/>
                <a:gd name="connsiteX3" fmla="*/ 7004 w 19008"/>
                <a:gd name="connsiteY3" fmla="*/ 21020 h 21019"/>
                <a:gd name="connsiteX4" fmla="*/ 7690 w 19008"/>
                <a:gd name="connsiteY4" fmla="*/ 20934 h 21019"/>
                <a:gd name="connsiteX5" fmla="*/ 17017 w 19008"/>
                <a:gd name="connsiteY5" fmla="*/ 14470 h 21019"/>
                <a:gd name="connsiteX6" fmla="*/ 18697 w 19008"/>
                <a:gd name="connsiteY6" fmla="*/ 10664 h 21019"/>
                <a:gd name="connsiteX7" fmla="*/ 18320 w 19008"/>
                <a:gd name="connsiteY7" fmla="*/ 7852 h 21019"/>
                <a:gd name="connsiteX8" fmla="*/ 8839 w 19008"/>
                <a:gd name="connsiteY8" fmla="*/ 463 h 21019"/>
                <a:gd name="connsiteX9" fmla="*/ 6627 w 19008"/>
                <a:gd name="connsiteY9" fmla="*/ 0 h 2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19">
                  <a:moveTo>
                    <a:pt x="6627" y="0"/>
                  </a:moveTo>
                  <a:cubicBezTo>
                    <a:pt x="5050" y="0"/>
                    <a:pt x="3695" y="789"/>
                    <a:pt x="2512" y="2366"/>
                  </a:cubicBezTo>
                  <a:cubicBezTo>
                    <a:pt x="-1791" y="8075"/>
                    <a:pt x="-402" y="16802"/>
                    <a:pt x="5427" y="20523"/>
                  </a:cubicBezTo>
                  <a:cubicBezTo>
                    <a:pt x="5941" y="20848"/>
                    <a:pt x="6473" y="21020"/>
                    <a:pt x="7004" y="21020"/>
                  </a:cubicBezTo>
                  <a:cubicBezTo>
                    <a:pt x="7227" y="21020"/>
                    <a:pt x="7467" y="20985"/>
                    <a:pt x="7690" y="20934"/>
                  </a:cubicBezTo>
                  <a:cubicBezTo>
                    <a:pt x="11685" y="19922"/>
                    <a:pt x="16194" y="19665"/>
                    <a:pt x="17017" y="14470"/>
                  </a:cubicBezTo>
                  <a:cubicBezTo>
                    <a:pt x="17686" y="12944"/>
                    <a:pt x="18217" y="11830"/>
                    <a:pt x="18697" y="10664"/>
                  </a:cubicBezTo>
                  <a:cubicBezTo>
                    <a:pt x="19109" y="9670"/>
                    <a:pt x="19229" y="8710"/>
                    <a:pt x="18320" y="7852"/>
                  </a:cubicBezTo>
                  <a:cubicBezTo>
                    <a:pt x="15354" y="5109"/>
                    <a:pt x="12645" y="1989"/>
                    <a:pt x="8839" y="463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0" name="任意多边形: 形状 539">
              <a:extLst>
                <a:ext uri="{FF2B5EF4-FFF2-40B4-BE49-F238E27FC236}">
                  <a16:creationId xmlns:a16="http://schemas.microsoft.com/office/drawing/2014/main" id="{D0DAA365-B576-11E0-1DBC-D567FB1B36CD}"/>
                </a:ext>
              </a:extLst>
            </p:cNvPr>
            <p:cNvSpPr/>
            <p:nvPr/>
          </p:nvSpPr>
          <p:spPr>
            <a:xfrm>
              <a:off x="4659963" y="33479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37"/>
                    <a:pt x="4482" y="0"/>
                    <a:pt x="38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1" name="任意多边形: 形状 540">
              <a:extLst>
                <a:ext uri="{FF2B5EF4-FFF2-40B4-BE49-F238E27FC236}">
                  <a16:creationId xmlns:a16="http://schemas.microsoft.com/office/drawing/2014/main" id="{8D743AA5-3D00-6DFA-53C4-704828BBB5B9}"/>
                </a:ext>
              </a:extLst>
            </p:cNvPr>
            <p:cNvSpPr/>
            <p:nvPr/>
          </p:nvSpPr>
          <p:spPr>
            <a:xfrm>
              <a:off x="5062978" y="3092940"/>
              <a:ext cx="7650" cy="7749"/>
            </a:xfrm>
            <a:custGeom>
              <a:avLst/>
              <a:gdLst>
                <a:gd name="connsiteX0" fmla="*/ 3980 w 7650"/>
                <a:gd name="connsiteY0" fmla="*/ 0 h 7749"/>
                <a:gd name="connsiteX1" fmla="*/ 243 w 7650"/>
                <a:gd name="connsiteY1" fmla="*/ 2383 h 7749"/>
                <a:gd name="connsiteX2" fmla="*/ 2609 w 7650"/>
                <a:gd name="connsiteY2" fmla="*/ 7578 h 7749"/>
                <a:gd name="connsiteX3" fmla="*/ 3586 w 7650"/>
                <a:gd name="connsiteY3" fmla="*/ 7750 h 7749"/>
                <a:gd name="connsiteX4" fmla="*/ 7444 w 7650"/>
                <a:gd name="connsiteY4" fmla="*/ 5949 h 7749"/>
                <a:gd name="connsiteX5" fmla="*/ 5969 w 7650"/>
                <a:gd name="connsiteY5" fmla="*/ 377 h 7749"/>
                <a:gd name="connsiteX6" fmla="*/ 3980 w 7650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0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101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2" name="任意多边形: 形状 541">
              <a:extLst>
                <a:ext uri="{FF2B5EF4-FFF2-40B4-BE49-F238E27FC236}">
                  <a16:creationId xmlns:a16="http://schemas.microsoft.com/office/drawing/2014/main" id="{A825BCCF-1D4B-D17D-4CF2-1213844BD707}"/>
                </a:ext>
              </a:extLst>
            </p:cNvPr>
            <p:cNvSpPr/>
            <p:nvPr/>
          </p:nvSpPr>
          <p:spPr>
            <a:xfrm>
              <a:off x="4603889" y="3677036"/>
              <a:ext cx="6762" cy="7423"/>
            </a:xfrm>
            <a:custGeom>
              <a:avLst/>
              <a:gdLst>
                <a:gd name="connsiteX0" fmla="*/ 3498 w 6762"/>
                <a:gd name="connsiteY0" fmla="*/ 0 h 7423"/>
                <a:gd name="connsiteX1" fmla="*/ 3224 w 6762"/>
                <a:gd name="connsiteY1" fmla="*/ 17 h 7423"/>
                <a:gd name="connsiteX2" fmla="*/ 18 w 6762"/>
                <a:gd name="connsiteY2" fmla="*/ 4098 h 7423"/>
                <a:gd name="connsiteX3" fmla="*/ 3481 w 6762"/>
                <a:gd name="connsiteY3" fmla="*/ 7424 h 7423"/>
                <a:gd name="connsiteX4" fmla="*/ 3961 w 6762"/>
                <a:gd name="connsiteY4" fmla="*/ 7355 h 7423"/>
                <a:gd name="connsiteX5" fmla="*/ 6756 w 6762"/>
                <a:gd name="connsiteY5" fmla="*/ 3635 h 7423"/>
                <a:gd name="connsiteX6" fmla="*/ 3498 w 6762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2" h="7423">
                  <a:moveTo>
                    <a:pt x="3498" y="0"/>
                  </a:moveTo>
                  <a:cubicBezTo>
                    <a:pt x="3412" y="0"/>
                    <a:pt x="3310" y="0"/>
                    <a:pt x="3224" y="17"/>
                  </a:cubicBezTo>
                  <a:cubicBezTo>
                    <a:pt x="1423" y="223"/>
                    <a:pt x="-188" y="2263"/>
                    <a:pt x="18" y="4098"/>
                  </a:cubicBezTo>
                  <a:cubicBezTo>
                    <a:pt x="206" y="5744"/>
                    <a:pt x="1972" y="7424"/>
                    <a:pt x="3481" y="7424"/>
                  </a:cubicBezTo>
                  <a:cubicBezTo>
                    <a:pt x="3652" y="7424"/>
                    <a:pt x="3807" y="7407"/>
                    <a:pt x="3961" y="7355"/>
                  </a:cubicBezTo>
                  <a:cubicBezTo>
                    <a:pt x="5710" y="6875"/>
                    <a:pt x="6859" y="5727"/>
                    <a:pt x="6756" y="3635"/>
                  </a:cubicBezTo>
                  <a:cubicBezTo>
                    <a:pt x="6636" y="1629"/>
                    <a:pt x="5161" y="0"/>
                    <a:pt x="34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3" name="任意多边形: 形状 542">
              <a:extLst>
                <a:ext uri="{FF2B5EF4-FFF2-40B4-BE49-F238E27FC236}">
                  <a16:creationId xmlns:a16="http://schemas.microsoft.com/office/drawing/2014/main" id="{6CC39F69-E344-A7A1-09F9-0D2BC7CCCEF5}"/>
                </a:ext>
              </a:extLst>
            </p:cNvPr>
            <p:cNvSpPr/>
            <p:nvPr/>
          </p:nvSpPr>
          <p:spPr>
            <a:xfrm>
              <a:off x="5016398" y="3247537"/>
              <a:ext cx="10527" cy="8743"/>
            </a:xfrm>
            <a:custGeom>
              <a:avLst/>
              <a:gdLst>
                <a:gd name="connsiteX0" fmla="*/ 10527 w 10527"/>
                <a:gd name="connsiteY0" fmla="*/ 0 h 8743"/>
                <a:gd name="connsiteX1" fmla="*/ 0 w 10527"/>
                <a:gd name="connsiteY1" fmla="*/ 8744 h 8743"/>
                <a:gd name="connsiteX2" fmla="*/ 0 w 10527"/>
                <a:gd name="connsiteY2" fmla="*/ 8744 h 8743"/>
                <a:gd name="connsiteX3" fmla="*/ 10527 w 10527"/>
                <a:gd name="connsiteY3" fmla="*/ 0 h 8743"/>
                <a:gd name="connsiteX4" fmla="*/ 10527 w 10527"/>
                <a:gd name="connsiteY4" fmla="*/ 0 h 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7" h="8743">
                  <a:moveTo>
                    <a:pt x="10527" y="0"/>
                  </a:moveTo>
                  <a:cubicBezTo>
                    <a:pt x="7047" y="2846"/>
                    <a:pt x="3532" y="5778"/>
                    <a:pt x="0" y="8744"/>
                  </a:cubicBezTo>
                  <a:lnTo>
                    <a:pt x="0" y="8744"/>
                  </a:lnTo>
                  <a:cubicBezTo>
                    <a:pt x="3532" y="5778"/>
                    <a:pt x="7047" y="2846"/>
                    <a:pt x="10527" y="0"/>
                  </a:cubicBezTo>
                  <a:lnTo>
                    <a:pt x="10527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4" name="任意多边形: 形状 543">
              <a:extLst>
                <a:ext uri="{FF2B5EF4-FFF2-40B4-BE49-F238E27FC236}">
                  <a16:creationId xmlns:a16="http://schemas.microsoft.com/office/drawing/2014/main" id="{82575A3A-C3FF-7890-7B38-71D470FD4E9D}"/>
                </a:ext>
              </a:extLst>
            </p:cNvPr>
            <p:cNvSpPr/>
            <p:nvPr/>
          </p:nvSpPr>
          <p:spPr>
            <a:xfrm>
              <a:off x="5010480" y="3245256"/>
              <a:ext cx="16444" cy="10990"/>
            </a:xfrm>
            <a:custGeom>
              <a:avLst/>
              <a:gdLst>
                <a:gd name="connsiteX0" fmla="*/ 11404 w 16444"/>
                <a:gd name="connsiteY0" fmla="*/ 0 h 10990"/>
                <a:gd name="connsiteX1" fmla="*/ 8215 w 16444"/>
                <a:gd name="connsiteY1" fmla="*/ 429 h 10990"/>
                <a:gd name="connsiteX2" fmla="*/ 5506 w 16444"/>
                <a:gd name="connsiteY2" fmla="*/ 1783 h 10990"/>
                <a:gd name="connsiteX3" fmla="*/ 4306 w 16444"/>
                <a:gd name="connsiteY3" fmla="*/ 189 h 10990"/>
                <a:gd name="connsiteX4" fmla="*/ 3963 w 16444"/>
                <a:gd name="connsiteY4" fmla="*/ 137 h 10990"/>
                <a:gd name="connsiteX5" fmla="*/ 89 w 16444"/>
                <a:gd name="connsiteY5" fmla="*/ 3189 h 10990"/>
                <a:gd name="connsiteX6" fmla="*/ 1854 w 16444"/>
                <a:gd name="connsiteY6" fmla="*/ 7390 h 10990"/>
                <a:gd name="connsiteX7" fmla="*/ 2677 w 16444"/>
                <a:gd name="connsiteY7" fmla="*/ 7561 h 10990"/>
                <a:gd name="connsiteX8" fmla="*/ 4220 w 16444"/>
                <a:gd name="connsiteY8" fmla="*/ 6944 h 10990"/>
                <a:gd name="connsiteX9" fmla="*/ 5918 w 16444"/>
                <a:gd name="connsiteY9" fmla="*/ 10990 h 10990"/>
                <a:gd name="connsiteX10" fmla="*/ 16445 w 16444"/>
                <a:gd name="connsiteY10" fmla="*/ 2246 h 10990"/>
                <a:gd name="connsiteX11" fmla="*/ 15227 w 16444"/>
                <a:gd name="connsiteY11" fmla="*/ 1200 h 10990"/>
                <a:gd name="connsiteX12" fmla="*/ 11404 w 16444"/>
                <a:gd name="connsiteY12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44" h="10990">
                  <a:moveTo>
                    <a:pt x="11404" y="0"/>
                  </a:moveTo>
                  <a:cubicBezTo>
                    <a:pt x="10341" y="0"/>
                    <a:pt x="9227" y="189"/>
                    <a:pt x="8215" y="429"/>
                  </a:cubicBezTo>
                  <a:cubicBezTo>
                    <a:pt x="7067" y="703"/>
                    <a:pt x="6175" y="1166"/>
                    <a:pt x="5506" y="1783"/>
                  </a:cubicBezTo>
                  <a:cubicBezTo>
                    <a:pt x="5232" y="1200"/>
                    <a:pt x="4838" y="652"/>
                    <a:pt x="4306" y="189"/>
                  </a:cubicBezTo>
                  <a:cubicBezTo>
                    <a:pt x="4203" y="154"/>
                    <a:pt x="4083" y="137"/>
                    <a:pt x="3963" y="137"/>
                  </a:cubicBezTo>
                  <a:cubicBezTo>
                    <a:pt x="2609" y="137"/>
                    <a:pt x="294" y="1835"/>
                    <a:pt x="89" y="3189"/>
                  </a:cubicBezTo>
                  <a:cubicBezTo>
                    <a:pt x="-169" y="4903"/>
                    <a:pt x="54" y="6601"/>
                    <a:pt x="1854" y="7390"/>
                  </a:cubicBezTo>
                  <a:cubicBezTo>
                    <a:pt x="2129" y="7510"/>
                    <a:pt x="2403" y="7561"/>
                    <a:pt x="2677" y="7561"/>
                  </a:cubicBezTo>
                  <a:cubicBezTo>
                    <a:pt x="3209" y="7561"/>
                    <a:pt x="3740" y="7338"/>
                    <a:pt x="4220" y="6944"/>
                  </a:cubicBezTo>
                  <a:cubicBezTo>
                    <a:pt x="4580" y="8607"/>
                    <a:pt x="5163" y="9996"/>
                    <a:pt x="5918" y="10990"/>
                  </a:cubicBezTo>
                  <a:cubicBezTo>
                    <a:pt x="9450" y="8024"/>
                    <a:pt x="12964" y="5109"/>
                    <a:pt x="16445" y="2246"/>
                  </a:cubicBezTo>
                  <a:cubicBezTo>
                    <a:pt x="16051" y="1920"/>
                    <a:pt x="15656" y="1560"/>
                    <a:pt x="15227" y="1200"/>
                  </a:cubicBezTo>
                  <a:cubicBezTo>
                    <a:pt x="14164" y="309"/>
                    <a:pt x="12810" y="0"/>
                    <a:pt x="114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5" name="任意多边形: 形状 544">
              <a:extLst>
                <a:ext uri="{FF2B5EF4-FFF2-40B4-BE49-F238E27FC236}">
                  <a16:creationId xmlns:a16="http://schemas.microsoft.com/office/drawing/2014/main" id="{74F6C121-0E3C-6A07-4369-8F1253E50FE9}"/>
                </a:ext>
              </a:extLst>
            </p:cNvPr>
            <p:cNvSpPr/>
            <p:nvPr/>
          </p:nvSpPr>
          <p:spPr>
            <a:xfrm>
              <a:off x="4589864" y="3726431"/>
              <a:ext cx="24038" cy="18139"/>
            </a:xfrm>
            <a:custGeom>
              <a:avLst/>
              <a:gdLst>
                <a:gd name="connsiteX0" fmla="*/ 20472 w 24038"/>
                <a:gd name="connsiteY0" fmla="*/ 0 h 18139"/>
                <a:gd name="connsiteX1" fmla="*/ 18483 w 24038"/>
                <a:gd name="connsiteY1" fmla="*/ 69 h 18139"/>
                <a:gd name="connsiteX2" fmla="*/ 18175 w 24038"/>
                <a:gd name="connsiteY2" fmla="*/ 69 h 18139"/>
                <a:gd name="connsiteX3" fmla="*/ 12208 w 24038"/>
                <a:gd name="connsiteY3" fmla="*/ 2366 h 18139"/>
                <a:gd name="connsiteX4" fmla="*/ 10099 w 24038"/>
                <a:gd name="connsiteY4" fmla="*/ 3601 h 18139"/>
                <a:gd name="connsiteX5" fmla="*/ 9499 w 24038"/>
                <a:gd name="connsiteY5" fmla="*/ 3498 h 18139"/>
                <a:gd name="connsiteX6" fmla="*/ 7442 w 24038"/>
                <a:gd name="connsiteY6" fmla="*/ 3103 h 18139"/>
                <a:gd name="connsiteX7" fmla="*/ 1201 w 24038"/>
                <a:gd name="connsiteY7" fmla="*/ 8418 h 18139"/>
                <a:gd name="connsiteX8" fmla="*/ 1218 w 24038"/>
                <a:gd name="connsiteY8" fmla="*/ 14985 h 18139"/>
                <a:gd name="connsiteX9" fmla="*/ 6173 w 24038"/>
                <a:gd name="connsiteY9" fmla="*/ 18140 h 18139"/>
                <a:gd name="connsiteX10" fmla="*/ 7579 w 24038"/>
                <a:gd name="connsiteY10" fmla="*/ 17951 h 18139"/>
                <a:gd name="connsiteX11" fmla="*/ 11642 w 24038"/>
                <a:gd name="connsiteY11" fmla="*/ 12773 h 18139"/>
                <a:gd name="connsiteX12" fmla="*/ 11797 w 24038"/>
                <a:gd name="connsiteY12" fmla="*/ 10836 h 18139"/>
                <a:gd name="connsiteX13" fmla="*/ 13528 w 24038"/>
                <a:gd name="connsiteY13" fmla="*/ 7629 h 18139"/>
                <a:gd name="connsiteX14" fmla="*/ 16083 w 24038"/>
                <a:gd name="connsiteY14" fmla="*/ 8898 h 18139"/>
                <a:gd name="connsiteX15" fmla="*/ 20798 w 24038"/>
                <a:gd name="connsiteY15" fmla="*/ 11590 h 18139"/>
                <a:gd name="connsiteX16" fmla="*/ 22633 w 24038"/>
                <a:gd name="connsiteY16" fmla="*/ 10956 h 18139"/>
                <a:gd name="connsiteX17" fmla="*/ 23352 w 24038"/>
                <a:gd name="connsiteY17" fmla="*/ 3652 h 18139"/>
                <a:gd name="connsiteX18" fmla="*/ 20472 w 24038"/>
                <a:gd name="connsiteY18" fmla="*/ 0 h 1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038" h="18139">
                  <a:moveTo>
                    <a:pt x="20472" y="0"/>
                  </a:moveTo>
                  <a:cubicBezTo>
                    <a:pt x="19923" y="0"/>
                    <a:pt x="19272" y="34"/>
                    <a:pt x="18483" y="69"/>
                  </a:cubicBezTo>
                  <a:cubicBezTo>
                    <a:pt x="18380" y="69"/>
                    <a:pt x="18278" y="69"/>
                    <a:pt x="18175" y="69"/>
                  </a:cubicBezTo>
                  <a:cubicBezTo>
                    <a:pt x="16271" y="69"/>
                    <a:pt x="13940" y="326"/>
                    <a:pt x="12208" y="2366"/>
                  </a:cubicBezTo>
                  <a:cubicBezTo>
                    <a:pt x="11591" y="3086"/>
                    <a:pt x="10871" y="3601"/>
                    <a:pt x="10099" y="3601"/>
                  </a:cubicBezTo>
                  <a:cubicBezTo>
                    <a:pt x="9893" y="3601"/>
                    <a:pt x="9705" y="3566"/>
                    <a:pt x="9499" y="3498"/>
                  </a:cubicBezTo>
                  <a:cubicBezTo>
                    <a:pt x="8745" y="3223"/>
                    <a:pt x="8059" y="3103"/>
                    <a:pt x="7442" y="3103"/>
                  </a:cubicBezTo>
                  <a:cubicBezTo>
                    <a:pt x="4373" y="3103"/>
                    <a:pt x="3001" y="6190"/>
                    <a:pt x="1201" y="8418"/>
                  </a:cubicBezTo>
                  <a:cubicBezTo>
                    <a:pt x="-479" y="10510"/>
                    <a:pt x="-325" y="12824"/>
                    <a:pt x="1218" y="14985"/>
                  </a:cubicBezTo>
                  <a:cubicBezTo>
                    <a:pt x="2521" y="16802"/>
                    <a:pt x="4099" y="18140"/>
                    <a:pt x="6173" y="18140"/>
                  </a:cubicBezTo>
                  <a:cubicBezTo>
                    <a:pt x="6619" y="18140"/>
                    <a:pt x="7082" y="18088"/>
                    <a:pt x="7579" y="17951"/>
                  </a:cubicBezTo>
                  <a:cubicBezTo>
                    <a:pt x="10082" y="17299"/>
                    <a:pt x="11248" y="15328"/>
                    <a:pt x="11642" y="12773"/>
                  </a:cubicBezTo>
                  <a:cubicBezTo>
                    <a:pt x="11745" y="12139"/>
                    <a:pt x="11694" y="11470"/>
                    <a:pt x="11797" y="10836"/>
                  </a:cubicBezTo>
                  <a:cubicBezTo>
                    <a:pt x="12157" y="8658"/>
                    <a:pt x="12585" y="7629"/>
                    <a:pt x="13528" y="7629"/>
                  </a:cubicBezTo>
                  <a:cubicBezTo>
                    <a:pt x="14145" y="7629"/>
                    <a:pt x="14951" y="8058"/>
                    <a:pt x="16083" y="8898"/>
                  </a:cubicBezTo>
                  <a:cubicBezTo>
                    <a:pt x="17574" y="9996"/>
                    <a:pt x="19083" y="11590"/>
                    <a:pt x="20798" y="11590"/>
                  </a:cubicBezTo>
                  <a:cubicBezTo>
                    <a:pt x="21381" y="11590"/>
                    <a:pt x="21981" y="11401"/>
                    <a:pt x="22633" y="10956"/>
                  </a:cubicBezTo>
                  <a:cubicBezTo>
                    <a:pt x="25153" y="9156"/>
                    <a:pt x="23558" y="6104"/>
                    <a:pt x="23352" y="3652"/>
                  </a:cubicBezTo>
                  <a:cubicBezTo>
                    <a:pt x="23095" y="600"/>
                    <a:pt x="22855" y="0"/>
                    <a:pt x="20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6" name="任意多边形: 形状 545">
              <a:extLst>
                <a:ext uri="{FF2B5EF4-FFF2-40B4-BE49-F238E27FC236}">
                  <a16:creationId xmlns:a16="http://schemas.microsoft.com/office/drawing/2014/main" id="{6DEE89D2-8338-F824-B134-AB8E6B93C261}"/>
                </a:ext>
              </a:extLst>
            </p:cNvPr>
            <p:cNvSpPr/>
            <p:nvPr/>
          </p:nvSpPr>
          <p:spPr>
            <a:xfrm>
              <a:off x="5071340" y="3112743"/>
              <a:ext cx="12364" cy="22408"/>
            </a:xfrm>
            <a:custGeom>
              <a:avLst/>
              <a:gdLst>
                <a:gd name="connsiteX0" fmla="*/ 7243 w 12364"/>
                <a:gd name="connsiteY0" fmla="*/ 0 h 22408"/>
                <a:gd name="connsiteX1" fmla="*/ 4826 w 12364"/>
                <a:gd name="connsiteY1" fmla="*/ 977 h 22408"/>
                <a:gd name="connsiteX2" fmla="*/ 4740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8 w 12364"/>
                <a:gd name="connsiteY6" fmla="*/ 14710 h 22408"/>
                <a:gd name="connsiteX7" fmla="*/ 145 w 12364"/>
                <a:gd name="connsiteY7" fmla="*/ 17351 h 22408"/>
                <a:gd name="connsiteX8" fmla="*/ 2031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43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43" y="0"/>
                  </a:moveTo>
                  <a:cubicBezTo>
                    <a:pt x="6523" y="0"/>
                    <a:pt x="5718" y="326"/>
                    <a:pt x="4826" y="977"/>
                  </a:cubicBezTo>
                  <a:lnTo>
                    <a:pt x="4740" y="857"/>
                  </a:lnTo>
                  <a:cubicBezTo>
                    <a:pt x="4209" y="1097"/>
                    <a:pt x="3317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80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8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1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7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09" y="1063"/>
                    <a:pt x="8529" y="0"/>
                    <a:pt x="72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7" name="任意多边形: 形状 546">
              <a:extLst>
                <a:ext uri="{FF2B5EF4-FFF2-40B4-BE49-F238E27FC236}">
                  <a16:creationId xmlns:a16="http://schemas.microsoft.com/office/drawing/2014/main" id="{280B9F44-EA4A-7826-38AE-1C05611CE078}"/>
                </a:ext>
              </a:extLst>
            </p:cNvPr>
            <p:cNvSpPr/>
            <p:nvPr/>
          </p:nvSpPr>
          <p:spPr>
            <a:xfrm>
              <a:off x="4601109" y="3812876"/>
              <a:ext cx="11007" cy="10218"/>
            </a:xfrm>
            <a:custGeom>
              <a:avLst/>
              <a:gdLst>
                <a:gd name="connsiteX0" fmla="*/ 5523 w 11007"/>
                <a:gd name="connsiteY0" fmla="*/ 0 h 10218"/>
                <a:gd name="connsiteX1" fmla="*/ 2 w 11007"/>
                <a:gd name="connsiteY1" fmla="*/ 5384 h 10218"/>
                <a:gd name="connsiteX2" fmla="*/ 5454 w 11007"/>
                <a:gd name="connsiteY2" fmla="*/ 10202 h 10218"/>
                <a:gd name="connsiteX3" fmla="*/ 5900 w 11007"/>
                <a:gd name="connsiteY3" fmla="*/ 10219 h 10218"/>
                <a:gd name="connsiteX4" fmla="*/ 10992 w 11007"/>
                <a:gd name="connsiteY4" fmla="*/ 6224 h 10218"/>
                <a:gd name="connsiteX5" fmla="*/ 5746 w 11007"/>
                <a:gd name="connsiteY5" fmla="*/ 0 h 10218"/>
                <a:gd name="connsiteX6" fmla="*/ 5523 w 11007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07" h="10218">
                  <a:moveTo>
                    <a:pt x="5523" y="0"/>
                  </a:moveTo>
                  <a:cubicBezTo>
                    <a:pt x="2523" y="0"/>
                    <a:pt x="105" y="2332"/>
                    <a:pt x="2" y="5384"/>
                  </a:cubicBezTo>
                  <a:cubicBezTo>
                    <a:pt x="-83" y="7956"/>
                    <a:pt x="2128" y="9927"/>
                    <a:pt x="5454" y="10202"/>
                  </a:cubicBezTo>
                  <a:cubicBezTo>
                    <a:pt x="5609" y="10219"/>
                    <a:pt x="5746" y="10219"/>
                    <a:pt x="5900" y="10219"/>
                  </a:cubicBezTo>
                  <a:cubicBezTo>
                    <a:pt x="8420" y="10219"/>
                    <a:pt x="10770" y="8418"/>
                    <a:pt x="10992" y="6224"/>
                  </a:cubicBezTo>
                  <a:cubicBezTo>
                    <a:pt x="11250" y="3738"/>
                    <a:pt x="8181" y="86"/>
                    <a:pt x="5746" y="0"/>
                  </a:cubicBezTo>
                  <a:cubicBezTo>
                    <a:pt x="5660" y="0"/>
                    <a:pt x="5592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8" name="任意多边形: 形状 547">
              <a:extLst>
                <a:ext uri="{FF2B5EF4-FFF2-40B4-BE49-F238E27FC236}">
                  <a16:creationId xmlns:a16="http://schemas.microsoft.com/office/drawing/2014/main" id="{97FD15B0-4120-4B79-6D04-4C07341E63B0}"/>
                </a:ext>
              </a:extLst>
            </p:cNvPr>
            <p:cNvSpPr/>
            <p:nvPr/>
          </p:nvSpPr>
          <p:spPr>
            <a:xfrm>
              <a:off x="5015014" y="3183260"/>
              <a:ext cx="14187" cy="16939"/>
            </a:xfrm>
            <a:custGeom>
              <a:avLst/>
              <a:gdLst>
                <a:gd name="connsiteX0" fmla="*/ 8499 w 14187"/>
                <a:gd name="connsiteY0" fmla="*/ 0 h 16939"/>
                <a:gd name="connsiteX1" fmla="*/ 4024 w 14187"/>
                <a:gd name="connsiteY1" fmla="*/ 1526 h 16939"/>
                <a:gd name="connsiteX2" fmla="*/ 1709 w 14187"/>
                <a:gd name="connsiteY2" fmla="*/ 3943 h 16939"/>
                <a:gd name="connsiteX3" fmla="*/ 1178 w 14187"/>
                <a:gd name="connsiteY3" fmla="*/ 8007 h 16939"/>
                <a:gd name="connsiteX4" fmla="*/ 2035 w 14187"/>
                <a:gd name="connsiteY4" fmla="*/ 15053 h 16939"/>
                <a:gd name="connsiteX5" fmla="*/ 6579 w 14187"/>
                <a:gd name="connsiteY5" fmla="*/ 16939 h 16939"/>
                <a:gd name="connsiteX6" fmla="*/ 13385 w 14187"/>
                <a:gd name="connsiteY6" fmla="*/ 11127 h 16939"/>
                <a:gd name="connsiteX7" fmla="*/ 14003 w 14187"/>
                <a:gd name="connsiteY7" fmla="*/ 9258 h 16939"/>
                <a:gd name="connsiteX8" fmla="*/ 11962 w 14187"/>
                <a:gd name="connsiteY8" fmla="*/ 1149 h 16939"/>
                <a:gd name="connsiteX9" fmla="*/ 8499 w 14187"/>
                <a:gd name="connsiteY9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87" h="16939">
                  <a:moveTo>
                    <a:pt x="8499" y="0"/>
                  </a:moveTo>
                  <a:cubicBezTo>
                    <a:pt x="6990" y="0"/>
                    <a:pt x="5464" y="566"/>
                    <a:pt x="4024" y="1526"/>
                  </a:cubicBezTo>
                  <a:cubicBezTo>
                    <a:pt x="3047" y="2177"/>
                    <a:pt x="1127" y="3172"/>
                    <a:pt x="1709" y="3943"/>
                  </a:cubicBezTo>
                  <a:cubicBezTo>
                    <a:pt x="3184" y="5846"/>
                    <a:pt x="2189" y="6618"/>
                    <a:pt x="1178" y="8007"/>
                  </a:cubicBezTo>
                  <a:cubicBezTo>
                    <a:pt x="-708" y="10578"/>
                    <a:pt x="-262" y="13133"/>
                    <a:pt x="2035" y="15053"/>
                  </a:cubicBezTo>
                  <a:cubicBezTo>
                    <a:pt x="3544" y="16322"/>
                    <a:pt x="5087" y="16939"/>
                    <a:pt x="6579" y="16939"/>
                  </a:cubicBezTo>
                  <a:cubicBezTo>
                    <a:pt x="9202" y="16939"/>
                    <a:pt x="11636" y="14985"/>
                    <a:pt x="13385" y="11127"/>
                  </a:cubicBezTo>
                  <a:cubicBezTo>
                    <a:pt x="13488" y="10853"/>
                    <a:pt x="13917" y="10081"/>
                    <a:pt x="14003" y="9258"/>
                  </a:cubicBezTo>
                  <a:cubicBezTo>
                    <a:pt x="14311" y="6292"/>
                    <a:pt x="14551" y="3052"/>
                    <a:pt x="11962" y="1149"/>
                  </a:cubicBezTo>
                  <a:cubicBezTo>
                    <a:pt x="10865" y="343"/>
                    <a:pt x="9682" y="0"/>
                    <a:pt x="849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9" name="任意多边形: 形状 548">
              <a:extLst>
                <a:ext uri="{FF2B5EF4-FFF2-40B4-BE49-F238E27FC236}">
                  <a16:creationId xmlns:a16="http://schemas.microsoft.com/office/drawing/2014/main" id="{25E2E8EC-0AA1-2A44-DE85-75BA1B78D1E2}"/>
                </a:ext>
              </a:extLst>
            </p:cNvPr>
            <p:cNvSpPr/>
            <p:nvPr/>
          </p:nvSpPr>
          <p:spPr>
            <a:xfrm>
              <a:off x="4633722" y="3814934"/>
              <a:ext cx="15087" cy="16219"/>
            </a:xfrm>
            <a:custGeom>
              <a:avLst/>
              <a:gdLst>
                <a:gd name="connsiteX0" fmla="*/ 10972 w 15087"/>
                <a:gd name="connsiteY0" fmla="*/ 0 h 16219"/>
                <a:gd name="connsiteX1" fmla="*/ 582 w 15087"/>
                <a:gd name="connsiteY1" fmla="*/ 4663 h 16219"/>
                <a:gd name="connsiteX2" fmla="*/ 514 w 15087"/>
                <a:gd name="connsiteY2" fmla="*/ 8315 h 16219"/>
                <a:gd name="connsiteX3" fmla="*/ 6360 w 15087"/>
                <a:gd name="connsiteY3" fmla="*/ 15550 h 16219"/>
                <a:gd name="connsiteX4" fmla="*/ 7475 w 15087"/>
                <a:gd name="connsiteY4" fmla="*/ 16219 h 16219"/>
                <a:gd name="connsiteX5" fmla="*/ 15087 w 15087"/>
                <a:gd name="connsiteY5" fmla="*/ 1149 h 16219"/>
                <a:gd name="connsiteX6" fmla="*/ 13835 w 15087"/>
                <a:gd name="connsiteY6" fmla="*/ 480 h 16219"/>
                <a:gd name="connsiteX7" fmla="*/ 10972 w 15087"/>
                <a:gd name="connsiteY7" fmla="*/ 0 h 16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7" h="16219">
                  <a:moveTo>
                    <a:pt x="10972" y="0"/>
                  </a:moveTo>
                  <a:cubicBezTo>
                    <a:pt x="7149" y="0"/>
                    <a:pt x="2245" y="1920"/>
                    <a:pt x="582" y="4663"/>
                  </a:cubicBezTo>
                  <a:cubicBezTo>
                    <a:pt x="-138" y="5863"/>
                    <a:pt x="-223" y="7132"/>
                    <a:pt x="514" y="8315"/>
                  </a:cubicBezTo>
                  <a:cubicBezTo>
                    <a:pt x="2177" y="10973"/>
                    <a:pt x="3943" y="13596"/>
                    <a:pt x="6360" y="15550"/>
                  </a:cubicBezTo>
                  <a:cubicBezTo>
                    <a:pt x="6703" y="15825"/>
                    <a:pt x="7063" y="16047"/>
                    <a:pt x="7475" y="16219"/>
                  </a:cubicBezTo>
                  <a:cubicBezTo>
                    <a:pt x="10012" y="11230"/>
                    <a:pt x="12532" y="6206"/>
                    <a:pt x="15087" y="1149"/>
                  </a:cubicBezTo>
                  <a:cubicBezTo>
                    <a:pt x="14727" y="892"/>
                    <a:pt x="14316" y="668"/>
                    <a:pt x="13835" y="480"/>
                  </a:cubicBezTo>
                  <a:cubicBezTo>
                    <a:pt x="13047" y="137"/>
                    <a:pt x="12052" y="0"/>
                    <a:pt x="109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0" name="任意多边形: 形状 549">
              <a:extLst>
                <a:ext uri="{FF2B5EF4-FFF2-40B4-BE49-F238E27FC236}">
                  <a16:creationId xmlns:a16="http://schemas.microsoft.com/office/drawing/2014/main" id="{D2FCA8E6-CB03-A889-50CA-E2CBBB76635B}"/>
                </a:ext>
              </a:extLst>
            </p:cNvPr>
            <p:cNvSpPr/>
            <p:nvPr/>
          </p:nvSpPr>
          <p:spPr>
            <a:xfrm>
              <a:off x="4641197" y="3816082"/>
              <a:ext cx="9429" cy="15636"/>
            </a:xfrm>
            <a:custGeom>
              <a:avLst/>
              <a:gdLst>
                <a:gd name="connsiteX0" fmla="*/ 7612 w 9429"/>
                <a:gd name="connsiteY0" fmla="*/ 0 h 15636"/>
                <a:gd name="connsiteX1" fmla="*/ 0 w 9429"/>
                <a:gd name="connsiteY1" fmla="*/ 15071 h 15636"/>
                <a:gd name="connsiteX2" fmla="*/ 2863 w 9429"/>
                <a:gd name="connsiteY2" fmla="*/ 15636 h 15636"/>
                <a:gd name="connsiteX3" fmla="*/ 9430 w 9429"/>
                <a:gd name="connsiteY3" fmla="*/ 2623 h 15636"/>
                <a:gd name="connsiteX4" fmla="*/ 7612 w 9429"/>
                <a:gd name="connsiteY4" fmla="*/ 0 h 1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9" h="15636">
                  <a:moveTo>
                    <a:pt x="7612" y="0"/>
                  </a:moveTo>
                  <a:cubicBezTo>
                    <a:pt x="5058" y="5075"/>
                    <a:pt x="2537" y="10098"/>
                    <a:pt x="0" y="15071"/>
                  </a:cubicBezTo>
                  <a:cubicBezTo>
                    <a:pt x="874" y="15448"/>
                    <a:pt x="1869" y="15636"/>
                    <a:pt x="2863" y="15636"/>
                  </a:cubicBezTo>
                  <a:cubicBezTo>
                    <a:pt x="5058" y="11299"/>
                    <a:pt x="7252" y="6961"/>
                    <a:pt x="9430" y="2623"/>
                  </a:cubicBezTo>
                  <a:cubicBezTo>
                    <a:pt x="9121" y="1543"/>
                    <a:pt x="8555" y="668"/>
                    <a:pt x="76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1" name="任意多边形: 形状 550">
              <a:extLst>
                <a:ext uri="{FF2B5EF4-FFF2-40B4-BE49-F238E27FC236}">
                  <a16:creationId xmlns:a16="http://schemas.microsoft.com/office/drawing/2014/main" id="{D2261A6C-12A6-AD47-FCEE-4B3C4DE90304}"/>
                </a:ext>
              </a:extLst>
            </p:cNvPr>
            <p:cNvSpPr/>
            <p:nvPr/>
          </p:nvSpPr>
          <p:spPr>
            <a:xfrm>
              <a:off x="5120632" y="2567240"/>
              <a:ext cx="1392594" cy="1140193"/>
            </a:xfrm>
            <a:custGeom>
              <a:avLst/>
              <a:gdLst>
                <a:gd name="connsiteX0" fmla="*/ 1391085 w 1392594"/>
                <a:gd name="connsiteY0" fmla="*/ 973270 h 1140193"/>
                <a:gd name="connsiteX1" fmla="*/ 1390399 w 1392594"/>
                <a:gd name="connsiteY1" fmla="*/ 961594 h 1140193"/>
                <a:gd name="connsiteX2" fmla="*/ 1383987 w 1392594"/>
                <a:gd name="connsiteY2" fmla="*/ 879161 h 1140193"/>
                <a:gd name="connsiteX3" fmla="*/ 1319710 w 1392594"/>
                <a:gd name="connsiteY3" fmla="*/ 676319 h 1140193"/>
                <a:gd name="connsiteX4" fmla="*/ 1300919 w 1392594"/>
                <a:gd name="connsiteY4" fmla="*/ 656979 h 1140193"/>
                <a:gd name="connsiteX5" fmla="*/ 1279282 w 1392594"/>
                <a:gd name="connsiteY5" fmla="*/ 652436 h 1140193"/>
                <a:gd name="connsiteX6" fmla="*/ 1235579 w 1392594"/>
                <a:gd name="connsiteY6" fmla="*/ 651047 h 1140193"/>
                <a:gd name="connsiteX7" fmla="*/ 1131029 w 1392594"/>
                <a:gd name="connsiteY7" fmla="*/ 655659 h 1140193"/>
                <a:gd name="connsiteX8" fmla="*/ 1058746 w 1392594"/>
                <a:gd name="connsiteY8" fmla="*/ 659671 h 1140193"/>
                <a:gd name="connsiteX9" fmla="*/ 987303 w 1392594"/>
                <a:gd name="connsiteY9" fmla="*/ 661540 h 1140193"/>
                <a:gd name="connsiteX10" fmla="*/ 844365 w 1392594"/>
                <a:gd name="connsiteY10" fmla="*/ 667095 h 1140193"/>
                <a:gd name="connsiteX11" fmla="*/ 844365 w 1392594"/>
                <a:gd name="connsiteY11" fmla="*/ 667078 h 1140193"/>
                <a:gd name="connsiteX12" fmla="*/ 717372 w 1392594"/>
                <a:gd name="connsiteY12" fmla="*/ 676336 h 1140193"/>
                <a:gd name="connsiteX13" fmla="*/ 604129 w 1392594"/>
                <a:gd name="connsiteY13" fmla="*/ 693687 h 1140193"/>
                <a:gd name="connsiteX14" fmla="*/ 556860 w 1392594"/>
                <a:gd name="connsiteY14" fmla="*/ 698539 h 1140193"/>
                <a:gd name="connsiteX15" fmla="*/ 556501 w 1392594"/>
                <a:gd name="connsiteY15" fmla="*/ 695761 h 1140193"/>
                <a:gd name="connsiteX16" fmla="*/ 542013 w 1392594"/>
                <a:gd name="connsiteY16" fmla="*/ 589582 h 1140193"/>
                <a:gd name="connsiteX17" fmla="*/ 458637 w 1392594"/>
                <a:gd name="connsiteY17" fmla="*/ 355227 h 1140193"/>
                <a:gd name="connsiteX18" fmla="*/ 446446 w 1392594"/>
                <a:gd name="connsiteY18" fmla="*/ 330470 h 1140193"/>
                <a:gd name="connsiteX19" fmla="*/ 268721 w 1392594"/>
                <a:gd name="connsiteY19" fmla="*/ 117666 h 1140193"/>
                <a:gd name="connsiteX20" fmla="*/ 152221 w 1392594"/>
                <a:gd name="connsiteY20" fmla="*/ 45777 h 1140193"/>
                <a:gd name="connsiteX21" fmla="*/ 119714 w 1392594"/>
                <a:gd name="connsiteY21" fmla="*/ 33313 h 1140193"/>
                <a:gd name="connsiteX22" fmla="*/ 93517 w 1392594"/>
                <a:gd name="connsiteY22" fmla="*/ 23626 h 1140193"/>
                <a:gd name="connsiteX23" fmla="*/ 91802 w 1392594"/>
                <a:gd name="connsiteY23" fmla="*/ 22889 h 1140193"/>
                <a:gd name="connsiteX24" fmla="*/ 23325 w 1392594"/>
                <a:gd name="connsiteY24" fmla="*/ 0 h 1140193"/>
                <a:gd name="connsiteX25" fmla="*/ 20050 w 1392594"/>
                <a:gd name="connsiteY25" fmla="*/ 583 h 1140193"/>
                <a:gd name="connsiteX26" fmla="*/ 11787 w 1392594"/>
                <a:gd name="connsiteY26" fmla="*/ 103230 h 1140193"/>
                <a:gd name="connsiteX27" fmla="*/ 59 w 1392594"/>
                <a:gd name="connsiteY27" fmla="*/ 260193 h 1140193"/>
                <a:gd name="connsiteX28" fmla="*/ 796 w 1392594"/>
                <a:gd name="connsiteY28" fmla="*/ 265576 h 1140193"/>
                <a:gd name="connsiteX29" fmla="*/ 4860 w 1392594"/>
                <a:gd name="connsiteY29" fmla="*/ 267616 h 1140193"/>
                <a:gd name="connsiteX30" fmla="*/ 37298 w 1392594"/>
                <a:gd name="connsiteY30" fmla="*/ 277475 h 1140193"/>
                <a:gd name="connsiteX31" fmla="*/ 37264 w 1392594"/>
                <a:gd name="connsiteY31" fmla="*/ 279686 h 1140193"/>
                <a:gd name="connsiteX32" fmla="*/ 61112 w 1392594"/>
                <a:gd name="connsiteY32" fmla="*/ 550646 h 1140193"/>
                <a:gd name="connsiteX33" fmla="*/ 129504 w 1392594"/>
                <a:gd name="connsiteY33" fmla="*/ 799763 h 1140193"/>
                <a:gd name="connsiteX34" fmla="*/ 180287 w 1392594"/>
                <a:gd name="connsiteY34" fmla="*/ 972876 h 1140193"/>
                <a:gd name="connsiteX35" fmla="*/ 191072 w 1392594"/>
                <a:gd name="connsiteY35" fmla="*/ 997342 h 1140193"/>
                <a:gd name="connsiteX36" fmla="*/ 209280 w 1392594"/>
                <a:gd name="connsiteY36" fmla="*/ 1013064 h 1140193"/>
                <a:gd name="connsiteX37" fmla="*/ 381639 w 1392594"/>
                <a:gd name="connsiteY37" fmla="*/ 1064910 h 1140193"/>
                <a:gd name="connsiteX38" fmla="*/ 456339 w 1392594"/>
                <a:gd name="connsiteY38" fmla="*/ 1080855 h 1140193"/>
                <a:gd name="connsiteX39" fmla="*/ 742112 w 1392594"/>
                <a:gd name="connsiteY39" fmla="*/ 1130524 h 1140193"/>
                <a:gd name="connsiteX40" fmla="*/ 937754 w 1392594"/>
                <a:gd name="connsiteY40" fmla="*/ 1140194 h 1140193"/>
                <a:gd name="connsiteX41" fmla="*/ 1313092 w 1392594"/>
                <a:gd name="connsiteY41" fmla="*/ 1104189 h 1140193"/>
                <a:gd name="connsiteX42" fmla="*/ 1314069 w 1392594"/>
                <a:gd name="connsiteY42" fmla="*/ 1104001 h 1140193"/>
                <a:gd name="connsiteX43" fmla="*/ 1384621 w 1392594"/>
                <a:gd name="connsiteY43" fmla="*/ 1062578 h 1140193"/>
                <a:gd name="connsiteX44" fmla="*/ 1391085 w 1392594"/>
                <a:gd name="connsiteY44" fmla="*/ 973270 h 114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392594" h="1140193">
                  <a:moveTo>
                    <a:pt x="1391085" y="973270"/>
                  </a:moveTo>
                  <a:cubicBezTo>
                    <a:pt x="1390828" y="969275"/>
                    <a:pt x="1390588" y="965383"/>
                    <a:pt x="1390399" y="961594"/>
                  </a:cubicBezTo>
                  <a:cubicBezTo>
                    <a:pt x="1389182" y="938997"/>
                    <a:pt x="1387347" y="909199"/>
                    <a:pt x="1383987" y="879161"/>
                  </a:cubicBezTo>
                  <a:cubicBezTo>
                    <a:pt x="1374214" y="791499"/>
                    <a:pt x="1353777" y="727034"/>
                    <a:pt x="1319710" y="676319"/>
                  </a:cubicBezTo>
                  <a:cubicBezTo>
                    <a:pt x="1313744" y="667438"/>
                    <a:pt x="1308257" y="660751"/>
                    <a:pt x="1300919" y="656979"/>
                  </a:cubicBezTo>
                  <a:cubicBezTo>
                    <a:pt x="1294507" y="653687"/>
                    <a:pt x="1287032" y="652950"/>
                    <a:pt x="1279282" y="652436"/>
                  </a:cubicBezTo>
                  <a:cubicBezTo>
                    <a:pt x="1265446" y="651510"/>
                    <a:pt x="1251147" y="651047"/>
                    <a:pt x="1235579" y="651047"/>
                  </a:cubicBezTo>
                  <a:cubicBezTo>
                    <a:pt x="1200758" y="651047"/>
                    <a:pt x="1165319" y="653396"/>
                    <a:pt x="1131029" y="655659"/>
                  </a:cubicBezTo>
                  <a:cubicBezTo>
                    <a:pt x="1107335" y="657219"/>
                    <a:pt x="1082835" y="658848"/>
                    <a:pt x="1058746" y="659671"/>
                  </a:cubicBezTo>
                  <a:cubicBezTo>
                    <a:pt x="1034983" y="660494"/>
                    <a:pt x="1010740" y="661026"/>
                    <a:pt x="987303" y="661540"/>
                  </a:cubicBezTo>
                  <a:cubicBezTo>
                    <a:pt x="940343" y="662568"/>
                    <a:pt x="891788" y="663631"/>
                    <a:pt x="844365" y="667095"/>
                  </a:cubicBezTo>
                  <a:lnTo>
                    <a:pt x="844365" y="667078"/>
                  </a:lnTo>
                  <a:cubicBezTo>
                    <a:pt x="842308" y="667249"/>
                    <a:pt x="827717" y="668312"/>
                    <a:pt x="717372" y="676336"/>
                  </a:cubicBezTo>
                  <a:cubicBezTo>
                    <a:pt x="679310" y="680554"/>
                    <a:pt x="641179" y="686400"/>
                    <a:pt x="604129" y="693687"/>
                  </a:cubicBezTo>
                  <a:lnTo>
                    <a:pt x="556860" y="698539"/>
                  </a:lnTo>
                  <a:lnTo>
                    <a:pt x="556501" y="695761"/>
                  </a:lnTo>
                  <a:cubicBezTo>
                    <a:pt x="552900" y="667283"/>
                    <a:pt x="548013" y="631570"/>
                    <a:pt x="542013" y="589582"/>
                  </a:cubicBezTo>
                  <a:cubicBezTo>
                    <a:pt x="530663" y="510321"/>
                    <a:pt x="487320" y="416983"/>
                    <a:pt x="458637" y="355227"/>
                  </a:cubicBezTo>
                  <a:cubicBezTo>
                    <a:pt x="454813" y="346981"/>
                    <a:pt x="450699" y="338648"/>
                    <a:pt x="446446" y="330470"/>
                  </a:cubicBezTo>
                  <a:cubicBezTo>
                    <a:pt x="403979" y="248980"/>
                    <a:pt x="342514" y="175393"/>
                    <a:pt x="268721" y="117666"/>
                  </a:cubicBezTo>
                  <a:cubicBezTo>
                    <a:pt x="231740" y="88725"/>
                    <a:pt x="192529" y="64551"/>
                    <a:pt x="152221" y="45777"/>
                  </a:cubicBezTo>
                  <a:cubicBezTo>
                    <a:pt x="141626" y="40839"/>
                    <a:pt x="130482" y="37016"/>
                    <a:pt x="119714" y="33313"/>
                  </a:cubicBezTo>
                  <a:cubicBezTo>
                    <a:pt x="111056" y="30330"/>
                    <a:pt x="102106" y="27261"/>
                    <a:pt x="93517" y="23626"/>
                  </a:cubicBezTo>
                  <a:lnTo>
                    <a:pt x="91802" y="22889"/>
                  </a:lnTo>
                  <a:cubicBezTo>
                    <a:pt x="45751" y="2983"/>
                    <a:pt x="29137" y="0"/>
                    <a:pt x="23325" y="0"/>
                  </a:cubicBezTo>
                  <a:cubicBezTo>
                    <a:pt x="20685" y="0"/>
                    <a:pt x="20067" y="583"/>
                    <a:pt x="20050" y="583"/>
                  </a:cubicBezTo>
                  <a:cubicBezTo>
                    <a:pt x="17650" y="34753"/>
                    <a:pt x="14667" y="69557"/>
                    <a:pt x="11787" y="103230"/>
                  </a:cubicBezTo>
                  <a:cubicBezTo>
                    <a:pt x="7380" y="154648"/>
                    <a:pt x="2837" y="207797"/>
                    <a:pt x="59" y="260193"/>
                  </a:cubicBezTo>
                  <a:cubicBezTo>
                    <a:pt x="-61" y="262370"/>
                    <a:pt x="-78" y="264427"/>
                    <a:pt x="796" y="265576"/>
                  </a:cubicBezTo>
                  <a:cubicBezTo>
                    <a:pt x="1534" y="266553"/>
                    <a:pt x="3077" y="267068"/>
                    <a:pt x="4860" y="267616"/>
                  </a:cubicBezTo>
                  <a:lnTo>
                    <a:pt x="37298" y="277475"/>
                  </a:lnTo>
                  <a:lnTo>
                    <a:pt x="37264" y="279686"/>
                  </a:lnTo>
                  <a:cubicBezTo>
                    <a:pt x="35755" y="372698"/>
                    <a:pt x="44002" y="466396"/>
                    <a:pt x="61112" y="550646"/>
                  </a:cubicBezTo>
                  <a:cubicBezTo>
                    <a:pt x="78309" y="635342"/>
                    <a:pt x="104335" y="718924"/>
                    <a:pt x="129504" y="799763"/>
                  </a:cubicBezTo>
                  <a:cubicBezTo>
                    <a:pt x="147078" y="856187"/>
                    <a:pt x="165234" y="914532"/>
                    <a:pt x="180287" y="972876"/>
                  </a:cubicBezTo>
                  <a:cubicBezTo>
                    <a:pt x="183134" y="982631"/>
                    <a:pt x="186785" y="990895"/>
                    <a:pt x="191072" y="997342"/>
                  </a:cubicBezTo>
                  <a:cubicBezTo>
                    <a:pt x="194724" y="1003308"/>
                    <a:pt x="200827" y="1008572"/>
                    <a:pt x="209280" y="1013064"/>
                  </a:cubicBezTo>
                  <a:cubicBezTo>
                    <a:pt x="263509" y="1041885"/>
                    <a:pt x="323568" y="1053577"/>
                    <a:pt x="381639" y="1064910"/>
                  </a:cubicBezTo>
                  <a:cubicBezTo>
                    <a:pt x="406224" y="1069711"/>
                    <a:pt x="431650" y="1074649"/>
                    <a:pt x="456339" y="1080855"/>
                  </a:cubicBezTo>
                  <a:cubicBezTo>
                    <a:pt x="549745" y="1104275"/>
                    <a:pt x="645877" y="1120992"/>
                    <a:pt x="742112" y="1130524"/>
                  </a:cubicBezTo>
                  <a:cubicBezTo>
                    <a:pt x="806869" y="1136936"/>
                    <a:pt x="872688" y="1140194"/>
                    <a:pt x="937754" y="1140194"/>
                  </a:cubicBezTo>
                  <a:cubicBezTo>
                    <a:pt x="1063872" y="1140194"/>
                    <a:pt x="1190145" y="1128073"/>
                    <a:pt x="1313092" y="1104189"/>
                  </a:cubicBezTo>
                  <a:lnTo>
                    <a:pt x="1314069" y="1104001"/>
                  </a:lnTo>
                  <a:cubicBezTo>
                    <a:pt x="1345496" y="1097897"/>
                    <a:pt x="1372637" y="1092616"/>
                    <a:pt x="1384621" y="1062578"/>
                  </a:cubicBezTo>
                  <a:cubicBezTo>
                    <a:pt x="1395011" y="1036621"/>
                    <a:pt x="1392919" y="1002966"/>
                    <a:pt x="1391085" y="973270"/>
                  </a:cubicBezTo>
                  <a:close/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2" name="任意多边形: 形状 551">
              <a:extLst>
                <a:ext uri="{FF2B5EF4-FFF2-40B4-BE49-F238E27FC236}">
                  <a16:creationId xmlns:a16="http://schemas.microsoft.com/office/drawing/2014/main" id="{688E1614-DB1D-8D8B-EB9F-7A2C36A67291}"/>
                </a:ext>
              </a:extLst>
            </p:cNvPr>
            <p:cNvSpPr/>
            <p:nvPr/>
          </p:nvSpPr>
          <p:spPr>
            <a:xfrm>
              <a:off x="5115028" y="2561497"/>
              <a:ext cx="1403796" cy="1151732"/>
            </a:xfrm>
            <a:custGeom>
              <a:avLst/>
              <a:gdLst>
                <a:gd name="connsiteX0" fmla="*/ 1402261 w 1403796"/>
                <a:gd name="connsiteY0" fmla="*/ 978654 h 1151732"/>
                <a:gd name="connsiteX1" fmla="*/ 1401575 w 1403796"/>
                <a:gd name="connsiteY1" fmla="*/ 967030 h 1151732"/>
                <a:gd name="connsiteX2" fmla="*/ 1395145 w 1403796"/>
                <a:gd name="connsiteY2" fmla="*/ 884253 h 1151732"/>
                <a:gd name="connsiteX3" fmla="*/ 1329909 w 1403796"/>
                <a:gd name="connsiteY3" fmla="*/ 678771 h 1151732"/>
                <a:gd name="connsiteX4" fmla="*/ 1309009 w 1403796"/>
                <a:gd name="connsiteY4" fmla="*/ 657545 h 1151732"/>
                <a:gd name="connsiteX5" fmla="*/ 1285246 w 1403796"/>
                <a:gd name="connsiteY5" fmla="*/ 652419 h 1151732"/>
                <a:gd name="connsiteX6" fmla="*/ 1241183 w 1403796"/>
                <a:gd name="connsiteY6" fmla="*/ 651030 h 1151732"/>
                <a:gd name="connsiteX7" fmla="*/ 1136273 w 1403796"/>
                <a:gd name="connsiteY7" fmla="*/ 655659 h 1151732"/>
                <a:gd name="connsiteX8" fmla="*/ 1064161 w 1403796"/>
                <a:gd name="connsiteY8" fmla="*/ 659671 h 1151732"/>
                <a:gd name="connsiteX9" fmla="*/ 992787 w 1403796"/>
                <a:gd name="connsiteY9" fmla="*/ 661540 h 1151732"/>
                <a:gd name="connsiteX10" fmla="*/ 849557 w 1403796"/>
                <a:gd name="connsiteY10" fmla="*/ 667095 h 1151732"/>
                <a:gd name="connsiteX11" fmla="*/ 722479 w 1403796"/>
                <a:gd name="connsiteY11" fmla="*/ 676353 h 1151732"/>
                <a:gd name="connsiteX12" fmla="*/ 608927 w 1403796"/>
                <a:gd name="connsiteY12" fmla="*/ 693755 h 1151732"/>
                <a:gd name="connsiteX13" fmla="*/ 567282 w 1403796"/>
                <a:gd name="connsiteY13" fmla="*/ 698024 h 1151732"/>
                <a:gd name="connsiteX14" fmla="*/ 553137 w 1403796"/>
                <a:gd name="connsiteY14" fmla="*/ 594520 h 1151732"/>
                <a:gd name="connsiteX15" fmla="*/ 469264 w 1403796"/>
                <a:gd name="connsiteY15" fmla="*/ 358502 h 1151732"/>
                <a:gd name="connsiteX16" fmla="*/ 456954 w 1403796"/>
                <a:gd name="connsiteY16" fmla="*/ 333505 h 1151732"/>
                <a:gd name="connsiteX17" fmla="*/ 277686 w 1403796"/>
                <a:gd name="connsiteY17" fmla="*/ 118832 h 1151732"/>
                <a:gd name="connsiteX18" fmla="*/ 160105 w 1403796"/>
                <a:gd name="connsiteY18" fmla="*/ 46292 h 1151732"/>
                <a:gd name="connsiteX19" fmla="*/ 127067 w 1403796"/>
                <a:gd name="connsiteY19" fmla="*/ 33604 h 1151732"/>
                <a:gd name="connsiteX20" fmla="*/ 101212 w 1403796"/>
                <a:gd name="connsiteY20" fmla="*/ 24054 h 1151732"/>
                <a:gd name="connsiteX21" fmla="*/ 99549 w 1403796"/>
                <a:gd name="connsiteY21" fmla="*/ 23334 h 1151732"/>
                <a:gd name="connsiteX22" fmla="*/ 28912 w 1403796"/>
                <a:gd name="connsiteY22" fmla="*/ 0 h 1151732"/>
                <a:gd name="connsiteX23" fmla="*/ 20116 w 1403796"/>
                <a:gd name="connsiteY23" fmla="*/ 5898 h 1151732"/>
                <a:gd name="connsiteX24" fmla="*/ 11818 w 1403796"/>
                <a:gd name="connsiteY24" fmla="*/ 108511 h 1151732"/>
                <a:gd name="connsiteX25" fmla="*/ 74 w 1403796"/>
                <a:gd name="connsiteY25" fmla="*/ 265679 h 1151732"/>
                <a:gd name="connsiteX26" fmla="*/ 1994 w 1403796"/>
                <a:gd name="connsiteY26" fmla="*/ 274972 h 1151732"/>
                <a:gd name="connsiteX27" fmla="*/ 8886 w 1403796"/>
                <a:gd name="connsiteY27" fmla="*/ 278983 h 1151732"/>
                <a:gd name="connsiteX28" fmla="*/ 37244 w 1403796"/>
                <a:gd name="connsiteY28" fmla="*/ 287607 h 1151732"/>
                <a:gd name="connsiteX29" fmla="*/ 61247 w 1403796"/>
                <a:gd name="connsiteY29" fmla="*/ 557658 h 1151732"/>
                <a:gd name="connsiteX30" fmla="*/ 129793 w 1403796"/>
                <a:gd name="connsiteY30" fmla="*/ 807375 h 1151732"/>
                <a:gd name="connsiteX31" fmla="*/ 180525 w 1403796"/>
                <a:gd name="connsiteY31" fmla="*/ 980300 h 1151732"/>
                <a:gd name="connsiteX32" fmla="*/ 192029 w 1403796"/>
                <a:gd name="connsiteY32" fmla="*/ 1006377 h 1151732"/>
                <a:gd name="connsiteX33" fmla="*/ 212363 w 1403796"/>
                <a:gd name="connsiteY33" fmla="*/ 1024071 h 1151732"/>
                <a:gd name="connsiteX34" fmla="*/ 386231 w 1403796"/>
                <a:gd name="connsiteY34" fmla="*/ 1076449 h 1151732"/>
                <a:gd name="connsiteX35" fmla="*/ 460640 w 1403796"/>
                <a:gd name="connsiteY35" fmla="*/ 1092325 h 1151732"/>
                <a:gd name="connsiteX36" fmla="*/ 747184 w 1403796"/>
                <a:gd name="connsiteY36" fmla="*/ 1142080 h 1151732"/>
                <a:gd name="connsiteX37" fmla="*/ 943357 w 1403796"/>
                <a:gd name="connsiteY37" fmla="*/ 1151733 h 1151732"/>
                <a:gd name="connsiteX38" fmla="*/ 943375 w 1403796"/>
                <a:gd name="connsiteY38" fmla="*/ 1151733 h 1151732"/>
                <a:gd name="connsiteX39" fmla="*/ 1319725 w 1403796"/>
                <a:gd name="connsiteY39" fmla="*/ 1115659 h 1151732"/>
                <a:gd name="connsiteX40" fmla="*/ 1320702 w 1403796"/>
                <a:gd name="connsiteY40" fmla="*/ 1115488 h 1151732"/>
                <a:gd name="connsiteX41" fmla="*/ 1395403 w 1403796"/>
                <a:gd name="connsiteY41" fmla="*/ 1070602 h 1151732"/>
                <a:gd name="connsiteX42" fmla="*/ 1402261 w 1403796"/>
                <a:gd name="connsiteY42" fmla="*/ 978654 h 1151732"/>
                <a:gd name="connsiteX43" fmla="*/ 1319690 w 1403796"/>
                <a:gd name="connsiteY43" fmla="*/ 1109779 h 1151732"/>
                <a:gd name="connsiteX44" fmla="*/ 1318713 w 1403796"/>
                <a:gd name="connsiteY44" fmla="*/ 1109967 h 1151732"/>
                <a:gd name="connsiteX45" fmla="*/ 943375 w 1403796"/>
                <a:gd name="connsiteY45" fmla="*/ 1145972 h 1151732"/>
                <a:gd name="connsiteX46" fmla="*/ 747733 w 1403796"/>
                <a:gd name="connsiteY46" fmla="*/ 1136302 h 1151732"/>
                <a:gd name="connsiteX47" fmla="*/ 461960 w 1403796"/>
                <a:gd name="connsiteY47" fmla="*/ 1086633 h 1151732"/>
                <a:gd name="connsiteX48" fmla="*/ 387259 w 1403796"/>
                <a:gd name="connsiteY48" fmla="*/ 1070688 h 1151732"/>
                <a:gd name="connsiteX49" fmla="*/ 214901 w 1403796"/>
                <a:gd name="connsiteY49" fmla="*/ 1018842 h 1151732"/>
                <a:gd name="connsiteX50" fmla="*/ 196693 w 1403796"/>
                <a:gd name="connsiteY50" fmla="*/ 1003120 h 1151732"/>
                <a:gd name="connsiteX51" fmla="*/ 185908 w 1403796"/>
                <a:gd name="connsiteY51" fmla="*/ 978654 h 1151732"/>
                <a:gd name="connsiteX52" fmla="*/ 135125 w 1403796"/>
                <a:gd name="connsiteY52" fmla="*/ 805541 h 1151732"/>
                <a:gd name="connsiteX53" fmla="*/ 66733 w 1403796"/>
                <a:gd name="connsiteY53" fmla="*/ 556424 h 1151732"/>
                <a:gd name="connsiteX54" fmla="*/ 42885 w 1403796"/>
                <a:gd name="connsiteY54" fmla="*/ 285464 h 1151732"/>
                <a:gd name="connsiteX55" fmla="*/ 42919 w 1403796"/>
                <a:gd name="connsiteY55" fmla="*/ 283252 h 1151732"/>
                <a:gd name="connsiteX56" fmla="*/ 10481 w 1403796"/>
                <a:gd name="connsiteY56" fmla="*/ 273394 h 1151732"/>
                <a:gd name="connsiteX57" fmla="*/ 6417 w 1403796"/>
                <a:gd name="connsiteY57" fmla="*/ 271354 h 1151732"/>
                <a:gd name="connsiteX58" fmla="*/ 5680 w 1403796"/>
                <a:gd name="connsiteY58" fmla="*/ 265970 h 1151732"/>
                <a:gd name="connsiteX59" fmla="*/ 17407 w 1403796"/>
                <a:gd name="connsiteY59" fmla="*/ 109008 h 1151732"/>
                <a:gd name="connsiteX60" fmla="*/ 25671 w 1403796"/>
                <a:gd name="connsiteY60" fmla="*/ 6361 h 1151732"/>
                <a:gd name="connsiteX61" fmla="*/ 28946 w 1403796"/>
                <a:gd name="connsiteY61" fmla="*/ 5778 h 1151732"/>
                <a:gd name="connsiteX62" fmla="*/ 97423 w 1403796"/>
                <a:gd name="connsiteY62" fmla="*/ 28666 h 1151732"/>
                <a:gd name="connsiteX63" fmla="*/ 99138 w 1403796"/>
                <a:gd name="connsiteY63" fmla="*/ 29404 h 1151732"/>
                <a:gd name="connsiteX64" fmla="*/ 125335 w 1403796"/>
                <a:gd name="connsiteY64" fmla="*/ 39090 h 1151732"/>
                <a:gd name="connsiteX65" fmla="*/ 157842 w 1403796"/>
                <a:gd name="connsiteY65" fmla="*/ 51555 h 1151732"/>
                <a:gd name="connsiteX66" fmla="*/ 274342 w 1403796"/>
                <a:gd name="connsiteY66" fmla="*/ 123444 h 1151732"/>
                <a:gd name="connsiteX67" fmla="*/ 452067 w 1403796"/>
                <a:gd name="connsiteY67" fmla="*/ 336248 h 1151732"/>
                <a:gd name="connsiteX68" fmla="*/ 464258 w 1403796"/>
                <a:gd name="connsiteY68" fmla="*/ 361005 h 1151732"/>
                <a:gd name="connsiteX69" fmla="*/ 547634 w 1403796"/>
                <a:gd name="connsiteY69" fmla="*/ 595360 h 1151732"/>
                <a:gd name="connsiteX70" fmla="*/ 562121 w 1403796"/>
                <a:gd name="connsiteY70" fmla="*/ 701539 h 1151732"/>
                <a:gd name="connsiteX71" fmla="*/ 562481 w 1403796"/>
                <a:gd name="connsiteY71" fmla="*/ 704317 h 1151732"/>
                <a:gd name="connsiteX72" fmla="*/ 609750 w 1403796"/>
                <a:gd name="connsiteY72" fmla="*/ 699465 h 1151732"/>
                <a:gd name="connsiteX73" fmla="*/ 722993 w 1403796"/>
                <a:gd name="connsiteY73" fmla="*/ 682114 h 1151732"/>
                <a:gd name="connsiteX74" fmla="*/ 849986 w 1403796"/>
                <a:gd name="connsiteY74" fmla="*/ 672855 h 1151732"/>
                <a:gd name="connsiteX75" fmla="*/ 849986 w 1403796"/>
                <a:gd name="connsiteY75" fmla="*/ 672873 h 1151732"/>
                <a:gd name="connsiteX76" fmla="*/ 992924 w 1403796"/>
                <a:gd name="connsiteY76" fmla="*/ 667318 h 1151732"/>
                <a:gd name="connsiteX77" fmla="*/ 1064367 w 1403796"/>
                <a:gd name="connsiteY77" fmla="*/ 665449 h 1151732"/>
                <a:gd name="connsiteX78" fmla="*/ 1136650 w 1403796"/>
                <a:gd name="connsiteY78" fmla="*/ 661437 h 1151732"/>
                <a:gd name="connsiteX79" fmla="*/ 1241200 w 1403796"/>
                <a:gd name="connsiteY79" fmla="*/ 656825 h 1151732"/>
                <a:gd name="connsiteX80" fmla="*/ 1284903 w 1403796"/>
                <a:gd name="connsiteY80" fmla="*/ 658214 h 1151732"/>
                <a:gd name="connsiteX81" fmla="*/ 1306540 w 1403796"/>
                <a:gd name="connsiteY81" fmla="*/ 662757 h 1151732"/>
                <a:gd name="connsiteX82" fmla="*/ 1325331 w 1403796"/>
                <a:gd name="connsiteY82" fmla="*/ 682097 h 1151732"/>
                <a:gd name="connsiteX83" fmla="*/ 1389608 w 1403796"/>
                <a:gd name="connsiteY83" fmla="*/ 884939 h 1151732"/>
                <a:gd name="connsiteX84" fmla="*/ 1396020 w 1403796"/>
                <a:gd name="connsiteY84" fmla="*/ 967372 h 1151732"/>
                <a:gd name="connsiteX85" fmla="*/ 1396706 w 1403796"/>
                <a:gd name="connsiteY85" fmla="*/ 979048 h 1151732"/>
                <a:gd name="connsiteX86" fmla="*/ 1390259 w 1403796"/>
                <a:gd name="connsiteY86" fmla="*/ 1068391 h 1151732"/>
                <a:gd name="connsiteX87" fmla="*/ 1319690 w 1403796"/>
                <a:gd name="connsiteY87" fmla="*/ 1109779 h 115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403796" h="1151732">
                  <a:moveTo>
                    <a:pt x="1402261" y="978654"/>
                  </a:moveTo>
                  <a:cubicBezTo>
                    <a:pt x="1402021" y="974676"/>
                    <a:pt x="1401764" y="970784"/>
                    <a:pt x="1401575" y="967030"/>
                  </a:cubicBezTo>
                  <a:cubicBezTo>
                    <a:pt x="1400340" y="944347"/>
                    <a:pt x="1398506" y="914446"/>
                    <a:pt x="1395145" y="884253"/>
                  </a:cubicBezTo>
                  <a:cubicBezTo>
                    <a:pt x="1385253" y="795597"/>
                    <a:pt x="1364525" y="730308"/>
                    <a:pt x="1329909" y="678771"/>
                  </a:cubicBezTo>
                  <a:cubicBezTo>
                    <a:pt x="1324319" y="670455"/>
                    <a:pt x="1317924" y="662123"/>
                    <a:pt x="1309009" y="657545"/>
                  </a:cubicBezTo>
                  <a:cubicBezTo>
                    <a:pt x="1301671" y="653790"/>
                    <a:pt x="1293578" y="652967"/>
                    <a:pt x="1285246" y="652419"/>
                  </a:cubicBezTo>
                  <a:cubicBezTo>
                    <a:pt x="1271273" y="651476"/>
                    <a:pt x="1256871" y="651030"/>
                    <a:pt x="1241183" y="651030"/>
                  </a:cubicBezTo>
                  <a:cubicBezTo>
                    <a:pt x="1206190" y="651030"/>
                    <a:pt x="1170649" y="653379"/>
                    <a:pt x="1136273" y="655659"/>
                  </a:cubicBezTo>
                  <a:cubicBezTo>
                    <a:pt x="1112613" y="657219"/>
                    <a:pt x="1088164" y="658848"/>
                    <a:pt x="1064161" y="659671"/>
                  </a:cubicBezTo>
                  <a:cubicBezTo>
                    <a:pt x="1040433" y="660494"/>
                    <a:pt x="1016206" y="661025"/>
                    <a:pt x="992787" y="661540"/>
                  </a:cubicBezTo>
                  <a:cubicBezTo>
                    <a:pt x="945758" y="662568"/>
                    <a:pt x="897135" y="663631"/>
                    <a:pt x="849557" y="667095"/>
                  </a:cubicBezTo>
                  <a:cubicBezTo>
                    <a:pt x="848803" y="667146"/>
                    <a:pt x="722564" y="676353"/>
                    <a:pt x="722479" y="676353"/>
                  </a:cubicBezTo>
                  <a:cubicBezTo>
                    <a:pt x="684177" y="680588"/>
                    <a:pt x="645892" y="686469"/>
                    <a:pt x="608927" y="693755"/>
                  </a:cubicBezTo>
                  <a:lnTo>
                    <a:pt x="567282" y="698024"/>
                  </a:lnTo>
                  <a:cubicBezTo>
                    <a:pt x="563716" y="669992"/>
                    <a:pt x="558949" y="635188"/>
                    <a:pt x="553137" y="594520"/>
                  </a:cubicBezTo>
                  <a:cubicBezTo>
                    <a:pt x="541650" y="514384"/>
                    <a:pt x="498102" y="420584"/>
                    <a:pt x="469264" y="358502"/>
                  </a:cubicBezTo>
                  <a:cubicBezTo>
                    <a:pt x="465389" y="350169"/>
                    <a:pt x="461257" y="341768"/>
                    <a:pt x="456954" y="333505"/>
                  </a:cubicBezTo>
                  <a:cubicBezTo>
                    <a:pt x="414108" y="251294"/>
                    <a:pt x="352112" y="177056"/>
                    <a:pt x="277686" y="118832"/>
                  </a:cubicBezTo>
                  <a:cubicBezTo>
                    <a:pt x="240361" y="89634"/>
                    <a:pt x="200808" y="65220"/>
                    <a:pt x="160105" y="46292"/>
                  </a:cubicBezTo>
                  <a:cubicBezTo>
                    <a:pt x="149235" y="41234"/>
                    <a:pt x="137971" y="37359"/>
                    <a:pt x="127067" y="33604"/>
                  </a:cubicBezTo>
                  <a:cubicBezTo>
                    <a:pt x="118494" y="30655"/>
                    <a:pt x="109630" y="27603"/>
                    <a:pt x="101212" y="24054"/>
                  </a:cubicBezTo>
                  <a:lnTo>
                    <a:pt x="99549" y="23334"/>
                  </a:lnTo>
                  <a:cubicBezTo>
                    <a:pt x="64247" y="8075"/>
                    <a:pt x="39833" y="0"/>
                    <a:pt x="28912" y="0"/>
                  </a:cubicBezTo>
                  <a:cubicBezTo>
                    <a:pt x="21625" y="0"/>
                    <a:pt x="20271" y="3703"/>
                    <a:pt x="20116" y="5898"/>
                  </a:cubicBezTo>
                  <a:cubicBezTo>
                    <a:pt x="17665" y="40068"/>
                    <a:pt x="14699" y="74872"/>
                    <a:pt x="11818" y="108511"/>
                  </a:cubicBezTo>
                  <a:cubicBezTo>
                    <a:pt x="7412" y="159963"/>
                    <a:pt x="2851" y="213181"/>
                    <a:pt x="74" y="265679"/>
                  </a:cubicBezTo>
                  <a:cubicBezTo>
                    <a:pt x="-64" y="268199"/>
                    <a:pt x="-252" y="272005"/>
                    <a:pt x="1994" y="274972"/>
                  </a:cubicBezTo>
                  <a:cubicBezTo>
                    <a:pt x="3897" y="277475"/>
                    <a:pt x="6777" y="278349"/>
                    <a:pt x="8886" y="278983"/>
                  </a:cubicBezTo>
                  <a:lnTo>
                    <a:pt x="37244" y="287607"/>
                  </a:lnTo>
                  <a:cubicBezTo>
                    <a:pt x="35890" y="380310"/>
                    <a:pt x="44188" y="473648"/>
                    <a:pt x="61247" y="557658"/>
                  </a:cubicBezTo>
                  <a:cubicBezTo>
                    <a:pt x="78512" y="642646"/>
                    <a:pt x="104572" y="726382"/>
                    <a:pt x="129793" y="807375"/>
                  </a:cubicBezTo>
                  <a:cubicBezTo>
                    <a:pt x="147332" y="863731"/>
                    <a:pt x="165489" y="922007"/>
                    <a:pt x="180525" y="980300"/>
                  </a:cubicBezTo>
                  <a:cubicBezTo>
                    <a:pt x="183560" y="990724"/>
                    <a:pt x="187452" y="999536"/>
                    <a:pt x="192029" y="1006377"/>
                  </a:cubicBezTo>
                  <a:cubicBezTo>
                    <a:pt x="196144" y="1013132"/>
                    <a:pt x="202985" y="1019082"/>
                    <a:pt x="212363" y="1024071"/>
                  </a:cubicBezTo>
                  <a:cubicBezTo>
                    <a:pt x="267313" y="1053269"/>
                    <a:pt x="327766" y="1065065"/>
                    <a:pt x="386231" y="1076449"/>
                  </a:cubicBezTo>
                  <a:cubicBezTo>
                    <a:pt x="410748" y="1081232"/>
                    <a:pt x="436106" y="1086170"/>
                    <a:pt x="460640" y="1092325"/>
                  </a:cubicBezTo>
                  <a:cubicBezTo>
                    <a:pt x="554286" y="1115814"/>
                    <a:pt x="650709" y="1132530"/>
                    <a:pt x="747184" y="1142080"/>
                  </a:cubicBezTo>
                  <a:cubicBezTo>
                    <a:pt x="812112" y="1148509"/>
                    <a:pt x="878103" y="1151733"/>
                    <a:pt x="943357" y="1151733"/>
                  </a:cubicBezTo>
                  <a:lnTo>
                    <a:pt x="943375" y="1151733"/>
                  </a:lnTo>
                  <a:cubicBezTo>
                    <a:pt x="1069819" y="1151733"/>
                    <a:pt x="1196452" y="1139628"/>
                    <a:pt x="1319725" y="1115659"/>
                  </a:cubicBezTo>
                  <a:lnTo>
                    <a:pt x="1320702" y="1115488"/>
                  </a:lnTo>
                  <a:cubicBezTo>
                    <a:pt x="1352351" y="1109333"/>
                    <a:pt x="1382252" y="1103538"/>
                    <a:pt x="1395403" y="1070602"/>
                  </a:cubicBezTo>
                  <a:cubicBezTo>
                    <a:pt x="1406290" y="1043325"/>
                    <a:pt x="1404146" y="1008966"/>
                    <a:pt x="1402261" y="978654"/>
                  </a:cubicBezTo>
                  <a:close/>
                  <a:moveTo>
                    <a:pt x="1319690" y="1109779"/>
                  </a:moveTo>
                  <a:lnTo>
                    <a:pt x="1318713" y="1109967"/>
                  </a:lnTo>
                  <a:cubicBezTo>
                    <a:pt x="1195766" y="1133868"/>
                    <a:pt x="1069493" y="1145989"/>
                    <a:pt x="943375" y="1145972"/>
                  </a:cubicBezTo>
                  <a:cubicBezTo>
                    <a:pt x="878309" y="1145972"/>
                    <a:pt x="812490" y="1142714"/>
                    <a:pt x="747733" y="1136302"/>
                  </a:cubicBezTo>
                  <a:cubicBezTo>
                    <a:pt x="651515" y="1126769"/>
                    <a:pt x="555366" y="1110070"/>
                    <a:pt x="461960" y="1086633"/>
                  </a:cubicBezTo>
                  <a:cubicBezTo>
                    <a:pt x="437271" y="1080444"/>
                    <a:pt x="411845" y="1075489"/>
                    <a:pt x="387259" y="1070688"/>
                  </a:cubicBezTo>
                  <a:cubicBezTo>
                    <a:pt x="329189" y="1059372"/>
                    <a:pt x="269130" y="1047663"/>
                    <a:pt x="214901" y="1018842"/>
                  </a:cubicBezTo>
                  <a:cubicBezTo>
                    <a:pt x="206431" y="1014349"/>
                    <a:pt x="200327" y="1009086"/>
                    <a:pt x="196693" y="1003120"/>
                  </a:cubicBezTo>
                  <a:cubicBezTo>
                    <a:pt x="192389" y="996673"/>
                    <a:pt x="188755" y="988409"/>
                    <a:pt x="185908" y="978654"/>
                  </a:cubicBezTo>
                  <a:cubicBezTo>
                    <a:pt x="170855" y="920309"/>
                    <a:pt x="152681" y="861965"/>
                    <a:pt x="135125" y="805541"/>
                  </a:cubicBezTo>
                  <a:cubicBezTo>
                    <a:pt x="109956" y="724702"/>
                    <a:pt x="83930" y="641103"/>
                    <a:pt x="66733" y="556424"/>
                  </a:cubicBezTo>
                  <a:cubicBezTo>
                    <a:pt x="49623" y="472156"/>
                    <a:pt x="41376" y="378459"/>
                    <a:pt x="42885" y="285464"/>
                  </a:cubicBezTo>
                  <a:lnTo>
                    <a:pt x="42919" y="283252"/>
                  </a:lnTo>
                  <a:lnTo>
                    <a:pt x="10481" y="273394"/>
                  </a:lnTo>
                  <a:cubicBezTo>
                    <a:pt x="8698" y="272846"/>
                    <a:pt x="7154" y="272331"/>
                    <a:pt x="6417" y="271354"/>
                  </a:cubicBezTo>
                  <a:cubicBezTo>
                    <a:pt x="5543" y="270188"/>
                    <a:pt x="5560" y="268148"/>
                    <a:pt x="5680" y="265970"/>
                  </a:cubicBezTo>
                  <a:cubicBezTo>
                    <a:pt x="8458" y="213575"/>
                    <a:pt x="13001" y="160409"/>
                    <a:pt x="17407" y="109008"/>
                  </a:cubicBezTo>
                  <a:cubicBezTo>
                    <a:pt x="20288" y="75335"/>
                    <a:pt x="23271" y="40531"/>
                    <a:pt x="25671" y="6361"/>
                  </a:cubicBezTo>
                  <a:cubicBezTo>
                    <a:pt x="25671" y="6361"/>
                    <a:pt x="26306" y="5778"/>
                    <a:pt x="28946" y="5778"/>
                  </a:cubicBezTo>
                  <a:cubicBezTo>
                    <a:pt x="34758" y="5778"/>
                    <a:pt x="51372" y="8744"/>
                    <a:pt x="97423" y="28666"/>
                  </a:cubicBezTo>
                  <a:lnTo>
                    <a:pt x="99138" y="29404"/>
                  </a:lnTo>
                  <a:cubicBezTo>
                    <a:pt x="107727" y="33038"/>
                    <a:pt x="116677" y="36107"/>
                    <a:pt x="125335" y="39090"/>
                  </a:cubicBezTo>
                  <a:cubicBezTo>
                    <a:pt x="136102" y="42794"/>
                    <a:pt x="147229" y="46634"/>
                    <a:pt x="157842" y="51555"/>
                  </a:cubicBezTo>
                  <a:cubicBezTo>
                    <a:pt x="198150" y="70312"/>
                    <a:pt x="237343" y="94503"/>
                    <a:pt x="274342" y="123444"/>
                  </a:cubicBezTo>
                  <a:cubicBezTo>
                    <a:pt x="348134" y="181171"/>
                    <a:pt x="409582" y="254758"/>
                    <a:pt x="452067" y="336248"/>
                  </a:cubicBezTo>
                  <a:cubicBezTo>
                    <a:pt x="456336" y="344426"/>
                    <a:pt x="460434" y="352758"/>
                    <a:pt x="464258" y="361005"/>
                  </a:cubicBezTo>
                  <a:cubicBezTo>
                    <a:pt x="492941" y="422761"/>
                    <a:pt x="536284" y="516099"/>
                    <a:pt x="547634" y="595360"/>
                  </a:cubicBezTo>
                  <a:cubicBezTo>
                    <a:pt x="553651" y="637348"/>
                    <a:pt x="558521" y="673078"/>
                    <a:pt x="562121" y="701539"/>
                  </a:cubicBezTo>
                  <a:lnTo>
                    <a:pt x="562481" y="704317"/>
                  </a:lnTo>
                  <a:lnTo>
                    <a:pt x="609750" y="699465"/>
                  </a:lnTo>
                  <a:cubicBezTo>
                    <a:pt x="646800" y="692161"/>
                    <a:pt x="684931" y="686331"/>
                    <a:pt x="722993" y="682114"/>
                  </a:cubicBezTo>
                  <a:cubicBezTo>
                    <a:pt x="833338" y="674073"/>
                    <a:pt x="847928" y="673010"/>
                    <a:pt x="849986" y="672855"/>
                  </a:cubicBezTo>
                  <a:lnTo>
                    <a:pt x="849986" y="672873"/>
                  </a:lnTo>
                  <a:cubicBezTo>
                    <a:pt x="897409" y="669426"/>
                    <a:pt x="945963" y="668346"/>
                    <a:pt x="992924" y="667318"/>
                  </a:cubicBezTo>
                  <a:cubicBezTo>
                    <a:pt x="1016361" y="666803"/>
                    <a:pt x="1040604" y="666272"/>
                    <a:pt x="1064367" y="665449"/>
                  </a:cubicBezTo>
                  <a:cubicBezTo>
                    <a:pt x="1088456" y="664609"/>
                    <a:pt x="1112956" y="662997"/>
                    <a:pt x="1136650" y="661437"/>
                  </a:cubicBezTo>
                  <a:cubicBezTo>
                    <a:pt x="1170923" y="659174"/>
                    <a:pt x="1206379" y="656825"/>
                    <a:pt x="1241200" y="656825"/>
                  </a:cubicBezTo>
                  <a:cubicBezTo>
                    <a:pt x="1256768" y="656825"/>
                    <a:pt x="1271050" y="657271"/>
                    <a:pt x="1284903" y="658214"/>
                  </a:cubicBezTo>
                  <a:cubicBezTo>
                    <a:pt x="1292652" y="658728"/>
                    <a:pt x="1300145" y="659465"/>
                    <a:pt x="1306540" y="662757"/>
                  </a:cubicBezTo>
                  <a:cubicBezTo>
                    <a:pt x="1313878" y="666512"/>
                    <a:pt x="1319347" y="673216"/>
                    <a:pt x="1325331" y="682097"/>
                  </a:cubicBezTo>
                  <a:cubicBezTo>
                    <a:pt x="1359415" y="732811"/>
                    <a:pt x="1379835" y="797260"/>
                    <a:pt x="1389608" y="884939"/>
                  </a:cubicBezTo>
                  <a:cubicBezTo>
                    <a:pt x="1392951" y="914977"/>
                    <a:pt x="1394785" y="944775"/>
                    <a:pt x="1396020" y="967372"/>
                  </a:cubicBezTo>
                  <a:cubicBezTo>
                    <a:pt x="1396226" y="971144"/>
                    <a:pt x="1396466" y="975053"/>
                    <a:pt x="1396706" y="979048"/>
                  </a:cubicBezTo>
                  <a:cubicBezTo>
                    <a:pt x="1398540" y="1008743"/>
                    <a:pt x="1400632" y="1042399"/>
                    <a:pt x="1390259" y="1068391"/>
                  </a:cubicBezTo>
                  <a:cubicBezTo>
                    <a:pt x="1378258" y="1098394"/>
                    <a:pt x="1351117" y="1103675"/>
                    <a:pt x="1319690" y="11097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3" name="任意多边形: 形状 552">
              <a:extLst>
                <a:ext uri="{FF2B5EF4-FFF2-40B4-BE49-F238E27FC236}">
                  <a16:creationId xmlns:a16="http://schemas.microsoft.com/office/drawing/2014/main" id="{E542904C-EB0F-DAC6-EAA5-98F4DC9EB7C3}"/>
                </a:ext>
              </a:extLst>
            </p:cNvPr>
            <p:cNvSpPr/>
            <p:nvPr/>
          </p:nvSpPr>
          <p:spPr>
            <a:xfrm>
              <a:off x="6307397" y="3214261"/>
              <a:ext cx="210360" cy="451543"/>
            </a:xfrm>
            <a:custGeom>
              <a:avLst/>
              <a:gdLst>
                <a:gd name="connsiteX0" fmla="*/ 92499 w 210360"/>
                <a:gd name="connsiteY0" fmla="*/ 445819 h 451543"/>
                <a:gd name="connsiteX1" fmla="*/ 193089 w 210360"/>
                <a:gd name="connsiteY1" fmla="*/ 422571 h 451543"/>
                <a:gd name="connsiteX2" fmla="*/ 206411 w 210360"/>
                <a:gd name="connsiteY2" fmla="*/ 306465 h 451543"/>
                <a:gd name="connsiteX3" fmla="*/ 199999 w 210360"/>
                <a:gd name="connsiteY3" fmla="*/ 223860 h 451543"/>
                <a:gd name="connsiteX4" fmla="*/ 139202 w 210360"/>
                <a:gd name="connsiteY4" fmla="*/ 19920 h 451543"/>
                <a:gd name="connsiteX5" fmla="*/ 30572 w 210360"/>
                <a:gd name="connsiteY5" fmla="*/ 47952 h 451543"/>
                <a:gd name="connsiteX6" fmla="*/ 12072 w 210360"/>
                <a:gd name="connsiteY6" fmla="*/ 314060 h 451543"/>
                <a:gd name="connsiteX7" fmla="*/ 92499 w 210360"/>
                <a:gd name="connsiteY7" fmla="*/ 445819 h 45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360" h="451543">
                  <a:moveTo>
                    <a:pt x="92499" y="445819"/>
                  </a:moveTo>
                  <a:cubicBezTo>
                    <a:pt x="125298" y="457924"/>
                    <a:pt x="169618" y="451134"/>
                    <a:pt x="193089" y="422571"/>
                  </a:cubicBezTo>
                  <a:cubicBezTo>
                    <a:pt x="219270" y="390698"/>
                    <a:pt x="208468" y="344390"/>
                    <a:pt x="206411" y="306465"/>
                  </a:cubicBezTo>
                  <a:cubicBezTo>
                    <a:pt x="204936" y="279118"/>
                    <a:pt x="203067" y="251395"/>
                    <a:pt x="199999" y="223860"/>
                  </a:cubicBezTo>
                  <a:cubicBezTo>
                    <a:pt x="192198" y="153857"/>
                    <a:pt x="175687" y="80339"/>
                    <a:pt x="139202" y="19920"/>
                  </a:cubicBezTo>
                  <a:cubicBezTo>
                    <a:pt x="112765" y="-23868"/>
                    <a:pt x="48643" y="13234"/>
                    <a:pt x="30572" y="47952"/>
                  </a:cubicBezTo>
                  <a:cubicBezTo>
                    <a:pt x="-10113" y="126116"/>
                    <a:pt x="-3461" y="229449"/>
                    <a:pt x="12072" y="314060"/>
                  </a:cubicBezTo>
                  <a:cubicBezTo>
                    <a:pt x="21211" y="363849"/>
                    <a:pt x="41870" y="427131"/>
                    <a:pt x="92499" y="44581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4" name="任意多边形: 形状 553">
              <a:extLst>
                <a:ext uri="{FF2B5EF4-FFF2-40B4-BE49-F238E27FC236}">
                  <a16:creationId xmlns:a16="http://schemas.microsoft.com/office/drawing/2014/main" id="{6B77C911-DBA0-12B7-8D79-A015C6BE2192}"/>
                </a:ext>
              </a:extLst>
            </p:cNvPr>
            <p:cNvSpPr/>
            <p:nvPr/>
          </p:nvSpPr>
          <p:spPr>
            <a:xfrm>
              <a:off x="4031066" y="3922360"/>
              <a:ext cx="360066" cy="353929"/>
            </a:xfrm>
            <a:custGeom>
              <a:avLst/>
              <a:gdLst>
                <a:gd name="connsiteX0" fmla="*/ 359179 w 360066"/>
                <a:gd name="connsiteY0" fmla="*/ 320067 h 353929"/>
                <a:gd name="connsiteX1" fmla="*/ 339891 w 360066"/>
                <a:gd name="connsiteY1" fmla="*/ 233416 h 353929"/>
                <a:gd name="connsiteX2" fmla="*/ 295262 w 360066"/>
                <a:gd name="connsiteY2" fmla="*/ 159470 h 353929"/>
                <a:gd name="connsiteX3" fmla="*/ 204068 w 360066"/>
                <a:gd name="connsiteY3" fmla="*/ 76334 h 353929"/>
                <a:gd name="connsiteX4" fmla="*/ 180494 w 360066"/>
                <a:gd name="connsiteY4" fmla="*/ 57817 h 353929"/>
                <a:gd name="connsiteX5" fmla="*/ 114142 w 360066"/>
                <a:gd name="connsiteY5" fmla="*/ 20783 h 353929"/>
                <a:gd name="connsiteX6" fmla="*/ 49334 w 360066"/>
                <a:gd name="connsiteY6" fmla="*/ 38 h 353929"/>
                <a:gd name="connsiteX7" fmla="*/ 16639 w 360066"/>
                <a:gd name="connsiteY7" fmla="*/ 8491 h 353929"/>
                <a:gd name="connsiteX8" fmla="*/ 780 w 360066"/>
                <a:gd name="connsiteY8" fmla="*/ 58297 h 353929"/>
                <a:gd name="connsiteX9" fmla="*/ 34607 w 360066"/>
                <a:gd name="connsiteY9" fmla="*/ 133581 h 353929"/>
                <a:gd name="connsiteX10" fmla="*/ 85853 w 360066"/>
                <a:gd name="connsiteY10" fmla="*/ 196571 h 353929"/>
                <a:gd name="connsiteX11" fmla="*/ 142620 w 360066"/>
                <a:gd name="connsiteY11" fmla="*/ 256527 h 353929"/>
                <a:gd name="connsiteX12" fmla="*/ 208131 w 360066"/>
                <a:gd name="connsiteY12" fmla="*/ 308014 h 353929"/>
                <a:gd name="connsiteX13" fmla="*/ 247051 w 360066"/>
                <a:gd name="connsiteY13" fmla="*/ 329617 h 353929"/>
                <a:gd name="connsiteX14" fmla="*/ 328455 w 360066"/>
                <a:gd name="connsiteY14" fmla="*/ 353380 h 353929"/>
                <a:gd name="connsiteX15" fmla="*/ 351498 w 360066"/>
                <a:gd name="connsiteY15" fmla="*/ 342218 h 353929"/>
                <a:gd name="connsiteX16" fmla="*/ 358236 w 360066"/>
                <a:gd name="connsiteY16" fmla="*/ 325656 h 353929"/>
                <a:gd name="connsiteX17" fmla="*/ 359179 w 360066"/>
                <a:gd name="connsiteY17" fmla="*/ 320067 h 353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0066" h="353929">
                  <a:moveTo>
                    <a:pt x="359179" y="320067"/>
                  </a:moveTo>
                  <a:cubicBezTo>
                    <a:pt x="363242" y="290457"/>
                    <a:pt x="352750" y="260231"/>
                    <a:pt x="339891" y="233416"/>
                  </a:cubicBezTo>
                  <a:cubicBezTo>
                    <a:pt x="327341" y="207235"/>
                    <a:pt x="312356" y="182427"/>
                    <a:pt x="295262" y="159470"/>
                  </a:cubicBezTo>
                  <a:cubicBezTo>
                    <a:pt x="270213" y="125831"/>
                    <a:pt x="235735" y="102154"/>
                    <a:pt x="204068" y="76334"/>
                  </a:cubicBezTo>
                  <a:cubicBezTo>
                    <a:pt x="196319" y="70007"/>
                    <a:pt x="188552" y="63680"/>
                    <a:pt x="180494" y="57817"/>
                  </a:cubicBezTo>
                  <a:cubicBezTo>
                    <a:pt x="159800" y="42729"/>
                    <a:pt x="137288" y="30762"/>
                    <a:pt x="114142" y="20783"/>
                  </a:cubicBezTo>
                  <a:cubicBezTo>
                    <a:pt x="93997" y="12091"/>
                    <a:pt x="71194" y="655"/>
                    <a:pt x="49334" y="38"/>
                  </a:cubicBezTo>
                  <a:cubicBezTo>
                    <a:pt x="37933" y="-287"/>
                    <a:pt x="25949" y="1376"/>
                    <a:pt x="16639" y="8491"/>
                  </a:cubicBezTo>
                  <a:cubicBezTo>
                    <a:pt x="2649" y="19172"/>
                    <a:pt x="-2032" y="40021"/>
                    <a:pt x="780" y="58297"/>
                  </a:cubicBezTo>
                  <a:cubicBezTo>
                    <a:pt x="4860" y="84769"/>
                    <a:pt x="21131" y="111446"/>
                    <a:pt x="34607" y="133581"/>
                  </a:cubicBezTo>
                  <a:cubicBezTo>
                    <a:pt x="48872" y="157001"/>
                    <a:pt x="66051" y="178432"/>
                    <a:pt x="85853" y="196571"/>
                  </a:cubicBezTo>
                  <a:cubicBezTo>
                    <a:pt x="105879" y="214917"/>
                    <a:pt x="122766" y="237719"/>
                    <a:pt x="142620" y="256527"/>
                  </a:cubicBezTo>
                  <a:cubicBezTo>
                    <a:pt x="162954" y="275781"/>
                    <a:pt x="184643" y="293492"/>
                    <a:pt x="208131" y="308014"/>
                  </a:cubicBezTo>
                  <a:cubicBezTo>
                    <a:pt x="220785" y="315849"/>
                    <a:pt x="233918" y="322741"/>
                    <a:pt x="247051" y="329617"/>
                  </a:cubicBezTo>
                  <a:cubicBezTo>
                    <a:pt x="272700" y="343076"/>
                    <a:pt x="300132" y="356877"/>
                    <a:pt x="328455" y="353380"/>
                  </a:cubicBezTo>
                  <a:cubicBezTo>
                    <a:pt x="337027" y="352317"/>
                    <a:pt x="345909" y="349333"/>
                    <a:pt x="351498" y="342218"/>
                  </a:cubicBezTo>
                  <a:cubicBezTo>
                    <a:pt x="355150" y="337572"/>
                    <a:pt x="357036" y="331605"/>
                    <a:pt x="358236" y="325656"/>
                  </a:cubicBezTo>
                  <a:cubicBezTo>
                    <a:pt x="358613" y="323805"/>
                    <a:pt x="358922" y="321936"/>
                    <a:pt x="359179" y="32006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5" name="任意多边形: 形状 554">
              <a:extLst>
                <a:ext uri="{FF2B5EF4-FFF2-40B4-BE49-F238E27FC236}">
                  <a16:creationId xmlns:a16="http://schemas.microsoft.com/office/drawing/2014/main" id="{A0F9029D-4AFC-8DD3-33E7-4D944F19E816}"/>
                </a:ext>
              </a:extLst>
            </p:cNvPr>
            <p:cNvSpPr/>
            <p:nvPr/>
          </p:nvSpPr>
          <p:spPr>
            <a:xfrm>
              <a:off x="6354793" y="3253685"/>
              <a:ext cx="408051" cy="334216"/>
            </a:xfrm>
            <a:custGeom>
              <a:avLst/>
              <a:gdLst>
                <a:gd name="connsiteX0" fmla="*/ 405972 w 408051"/>
                <a:gd name="connsiteY0" fmla="*/ 144437 h 334216"/>
                <a:gd name="connsiteX1" fmla="*/ 405029 w 408051"/>
                <a:gd name="connsiteY1" fmla="*/ 134818 h 334216"/>
                <a:gd name="connsiteX2" fmla="*/ 353457 w 408051"/>
                <a:gd name="connsiteY2" fmla="*/ 16209 h 334216"/>
                <a:gd name="connsiteX3" fmla="*/ 226738 w 408051"/>
                <a:gd name="connsiteY3" fmla="*/ 9917 h 334216"/>
                <a:gd name="connsiteX4" fmla="*/ 44058 w 408051"/>
                <a:gd name="connsiteY4" fmla="*/ 35857 h 334216"/>
                <a:gd name="connsiteX5" fmla="*/ 11705 w 408051"/>
                <a:gd name="connsiteY5" fmla="*/ 59569 h 334216"/>
                <a:gd name="connsiteX6" fmla="*/ 2258 w 408051"/>
                <a:gd name="connsiteY6" fmla="*/ 113781 h 334216"/>
                <a:gd name="connsiteX7" fmla="*/ 4864 w 408051"/>
                <a:gd name="connsiteY7" fmla="*/ 225258 h 334216"/>
                <a:gd name="connsiteX8" fmla="*/ 27976 w 408051"/>
                <a:gd name="connsiteY8" fmla="*/ 327494 h 334216"/>
                <a:gd name="connsiteX9" fmla="*/ 127400 w 408051"/>
                <a:gd name="connsiteY9" fmla="*/ 318013 h 334216"/>
                <a:gd name="connsiteX10" fmla="*/ 203952 w 408051"/>
                <a:gd name="connsiteY10" fmla="*/ 310194 h 334216"/>
                <a:gd name="connsiteX11" fmla="*/ 277659 w 408051"/>
                <a:gd name="connsiteY11" fmla="*/ 333855 h 334216"/>
                <a:gd name="connsiteX12" fmla="*/ 352856 w 408051"/>
                <a:gd name="connsiteY12" fmla="*/ 317018 h 334216"/>
                <a:gd name="connsiteX13" fmla="*/ 376414 w 408051"/>
                <a:gd name="connsiteY13" fmla="*/ 298176 h 334216"/>
                <a:gd name="connsiteX14" fmla="*/ 391501 w 408051"/>
                <a:gd name="connsiteY14" fmla="*/ 273864 h 334216"/>
                <a:gd name="connsiteX15" fmla="*/ 405972 w 408051"/>
                <a:gd name="connsiteY15" fmla="*/ 144437 h 334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8051" h="334216">
                  <a:moveTo>
                    <a:pt x="405972" y="144437"/>
                  </a:moveTo>
                  <a:cubicBezTo>
                    <a:pt x="405680" y="141213"/>
                    <a:pt x="405355" y="138007"/>
                    <a:pt x="405029" y="134818"/>
                  </a:cubicBezTo>
                  <a:cubicBezTo>
                    <a:pt x="400348" y="90241"/>
                    <a:pt x="389495" y="41052"/>
                    <a:pt x="353457" y="16209"/>
                  </a:cubicBezTo>
                  <a:cubicBezTo>
                    <a:pt x="317212" y="-8771"/>
                    <a:pt x="269241" y="110"/>
                    <a:pt x="226738" y="9917"/>
                  </a:cubicBezTo>
                  <a:cubicBezTo>
                    <a:pt x="166816" y="23770"/>
                    <a:pt x="105831" y="36217"/>
                    <a:pt x="44058" y="35857"/>
                  </a:cubicBezTo>
                  <a:cubicBezTo>
                    <a:pt x="22147" y="35737"/>
                    <a:pt x="17706" y="37212"/>
                    <a:pt x="11705" y="59569"/>
                  </a:cubicBezTo>
                  <a:cubicBezTo>
                    <a:pt x="6973" y="77194"/>
                    <a:pt x="4162" y="95625"/>
                    <a:pt x="2258" y="113781"/>
                  </a:cubicBezTo>
                  <a:cubicBezTo>
                    <a:pt x="-1650" y="150883"/>
                    <a:pt x="-296" y="188362"/>
                    <a:pt x="4864" y="225258"/>
                  </a:cubicBezTo>
                  <a:cubicBezTo>
                    <a:pt x="6287" y="235425"/>
                    <a:pt x="22112" y="328043"/>
                    <a:pt x="27976" y="327494"/>
                  </a:cubicBezTo>
                  <a:cubicBezTo>
                    <a:pt x="61117" y="324339"/>
                    <a:pt x="94259" y="321167"/>
                    <a:pt x="127400" y="318013"/>
                  </a:cubicBezTo>
                  <a:cubicBezTo>
                    <a:pt x="150820" y="315784"/>
                    <a:pt x="180618" y="307023"/>
                    <a:pt x="203952" y="310194"/>
                  </a:cubicBezTo>
                  <a:cubicBezTo>
                    <a:pt x="229378" y="313640"/>
                    <a:pt x="250501" y="331883"/>
                    <a:pt x="277659" y="333855"/>
                  </a:cubicBezTo>
                  <a:cubicBezTo>
                    <a:pt x="303582" y="335741"/>
                    <a:pt x="330139" y="330271"/>
                    <a:pt x="352856" y="317018"/>
                  </a:cubicBezTo>
                  <a:cubicBezTo>
                    <a:pt x="361532" y="311943"/>
                    <a:pt x="369727" y="305823"/>
                    <a:pt x="376414" y="298176"/>
                  </a:cubicBezTo>
                  <a:cubicBezTo>
                    <a:pt x="382672" y="291009"/>
                    <a:pt x="387507" y="282608"/>
                    <a:pt x="391501" y="273864"/>
                  </a:cubicBezTo>
                  <a:cubicBezTo>
                    <a:pt x="409624" y="234071"/>
                    <a:pt x="410001" y="188431"/>
                    <a:pt x="405972" y="144437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6" name="任意多边形: 形状 555">
              <a:extLst>
                <a:ext uri="{FF2B5EF4-FFF2-40B4-BE49-F238E27FC236}">
                  <a16:creationId xmlns:a16="http://schemas.microsoft.com/office/drawing/2014/main" id="{03F3D26A-D10C-63A5-BE58-F8653777B014}"/>
                </a:ext>
              </a:extLst>
            </p:cNvPr>
            <p:cNvSpPr/>
            <p:nvPr/>
          </p:nvSpPr>
          <p:spPr>
            <a:xfrm>
              <a:off x="6350596" y="3249303"/>
              <a:ext cx="416472" cy="342934"/>
            </a:xfrm>
            <a:custGeom>
              <a:avLst/>
              <a:gdLst>
                <a:gd name="connsiteX0" fmla="*/ 291834 w 416472"/>
                <a:gd name="connsiteY0" fmla="*/ 342934 h 342934"/>
                <a:gd name="connsiteX1" fmla="*/ 291834 w 416472"/>
                <a:gd name="connsiteY1" fmla="*/ 342934 h 342934"/>
                <a:gd name="connsiteX2" fmla="*/ 281564 w 416472"/>
                <a:gd name="connsiteY2" fmla="*/ 342557 h 342934"/>
                <a:gd name="connsiteX3" fmla="*/ 240450 w 416472"/>
                <a:gd name="connsiteY3" fmla="*/ 329938 h 342934"/>
                <a:gd name="connsiteX4" fmla="*/ 207600 w 416472"/>
                <a:gd name="connsiteY4" fmla="*/ 318863 h 342934"/>
                <a:gd name="connsiteX5" fmla="*/ 197227 w 416472"/>
                <a:gd name="connsiteY5" fmla="*/ 318211 h 342934"/>
                <a:gd name="connsiteX6" fmla="*/ 157400 w 416472"/>
                <a:gd name="connsiteY6" fmla="*/ 322926 h 342934"/>
                <a:gd name="connsiteX7" fmla="*/ 131957 w 416472"/>
                <a:gd name="connsiteY7" fmla="*/ 326698 h 342934"/>
                <a:gd name="connsiteX8" fmla="*/ 32104 w 416472"/>
                <a:gd name="connsiteY8" fmla="*/ 336196 h 342934"/>
                <a:gd name="connsiteX9" fmla="*/ 14788 w 416472"/>
                <a:gd name="connsiteY9" fmla="*/ 285413 h 342934"/>
                <a:gd name="connsiteX10" fmla="*/ 4895 w 416472"/>
                <a:gd name="connsiteY10" fmla="*/ 230240 h 342934"/>
                <a:gd name="connsiteX11" fmla="*/ 2272 w 416472"/>
                <a:gd name="connsiteY11" fmla="*/ 117666 h 342934"/>
                <a:gd name="connsiteX12" fmla="*/ 11856 w 416472"/>
                <a:gd name="connsiteY12" fmla="*/ 62751 h 342934"/>
                <a:gd name="connsiteX13" fmla="*/ 46146 w 416472"/>
                <a:gd name="connsiteY13" fmla="*/ 35850 h 342934"/>
                <a:gd name="connsiteX14" fmla="*/ 50895 w 416472"/>
                <a:gd name="connsiteY14" fmla="*/ 35867 h 342934"/>
                <a:gd name="connsiteX15" fmla="*/ 230043 w 416472"/>
                <a:gd name="connsiteY15" fmla="*/ 10030 h 342934"/>
                <a:gd name="connsiteX16" fmla="*/ 299035 w 416472"/>
                <a:gd name="connsiteY16" fmla="*/ 0 h 342934"/>
                <a:gd name="connsiteX17" fmla="*/ 359985 w 416472"/>
                <a:gd name="connsiteY17" fmla="*/ 16939 h 342934"/>
                <a:gd name="connsiteX18" fmla="*/ 413392 w 416472"/>
                <a:gd name="connsiteY18" fmla="*/ 138686 h 342934"/>
                <a:gd name="connsiteX19" fmla="*/ 414352 w 416472"/>
                <a:gd name="connsiteY19" fmla="*/ 148373 h 342934"/>
                <a:gd name="connsiteX20" fmla="*/ 399487 w 416472"/>
                <a:gd name="connsiteY20" fmla="*/ 280047 h 342934"/>
                <a:gd name="connsiteX21" fmla="*/ 383714 w 416472"/>
                <a:gd name="connsiteY21" fmla="*/ 305404 h 342934"/>
                <a:gd name="connsiteX22" fmla="*/ 359111 w 416472"/>
                <a:gd name="connsiteY22" fmla="*/ 325121 h 342934"/>
                <a:gd name="connsiteX23" fmla="*/ 291834 w 416472"/>
                <a:gd name="connsiteY23" fmla="*/ 342934 h 342934"/>
                <a:gd name="connsiteX24" fmla="*/ 197227 w 416472"/>
                <a:gd name="connsiteY24" fmla="*/ 309536 h 342934"/>
                <a:gd name="connsiteX25" fmla="*/ 208681 w 416472"/>
                <a:gd name="connsiteY25" fmla="*/ 310256 h 342934"/>
                <a:gd name="connsiteX26" fmla="*/ 243742 w 416472"/>
                <a:gd name="connsiteY26" fmla="*/ 321966 h 342934"/>
                <a:gd name="connsiteX27" fmla="*/ 282147 w 416472"/>
                <a:gd name="connsiteY27" fmla="*/ 333899 h 342934"/>
                <a:gd name="connsiteX28" fmla="*/ 291817 w 416472"/>
                <a:gd name="connsiteY28" fmla="*/ 334242 h 342934"/>
                <a:gd name="connsiteX29" fmla="*/ 354979 w 416472"/>
                <a:gd name="connsiteY29" fmla="*/ 317594 h 342934"/>
                <a:gd name="connsiteX30" fmla="*/ 377490 w 416472"/>
                <a:gd name="connsiteY30" fmla="*/ 299609 h 342934"/>
                <a:gd name="connsiteX31" fmla="*/ 391892 w 416472"/>
                <a:gd name="connsiteY31" fmla="*/ 276360 h 342934"/>
                <a:gd name="connsiteX32" fmla="*/ 405985 w 416472"/>
                <a:gd name="connsiteY32" fmla="*/ 149213 h 342934"/>
                <a:gd name="connsiteX33" fmla="*/ 405042 w 416472"/>
                <a:gd name="connsiteY33" fmla="*/ 139646 h 342934"/>
                <a:gd name="connsiteX34" fmla="*/ 355321 w 416472"/>
                <a:gd name="connsiteY34" fmla="*/ 24192 h 342934"/>
                <a:gd name="connsiteX35" fmla="*/ 299017 w 416472"/>
                <a:gd name="connsiteY35" fmla="*/ 8710 h 342934"/>
                <a:gd name="connsiteX36" fmla="*/ 231843 w 416472"/>
                <a:gd name="connsiteY36" fmla="*/ 18517 h 342934"/>
                <a:gd name="connsiteX37" fmla="*/ 50878 w 416472"/>
                <a:gd name="connsiteY37" fmla="*/ 44560 h 342934"/>
                <a:gd name="connsiteX38" fmla="*/ 46129 w 416472"/>
                <a:gd name="connsiteY38" fmla="*/ 44543 h 342934"/>
                <a:gd name="connsiteX39" fmla="*/ 19931 w 416472"/>
                <a:gd name="connsiteY39" fmla="*/ 65083 h 342934"/>
                <a:gd name="connsiteX40" fmla="*/ 10604 w 416472"/>
                <a:gd name="connsiteY40" fmla="*/ 118592 h 342934"/>
                <a:gd name="connsiteX41" fmla="*/ 13193 w 416472"/>
                <a:gd name="connsiteY41" fmla="*/ 228972 h 342934"/>
                <a:gd name="connsiteX42" fmla="*/ 33750 w 416472"/>
                <a:gd name="connsiteY42" fmla="*/ 327315 h 342934"/>
                <a:gd name="connsiteX43" fmla="*/ 131185 w 416472"/>
                <a:gd name="connsiteY43" fmla="*/ 318023 h 342934"/>
                <a:gd name="connsiteX44" fmla="*/ 156011 w 416472"/>
                <a:gd name="connsiteY44" fmla="*/ 314337 h 342934"/>
                <a:gd name="connsiteX45" fmla="*/ 197227 w 416472"/>
                <a:gd name="connsiteY45" fmla="*/ 309536 h 34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16472" h="342934">
                  <a:moveTo>
                    <a:pt x="291834" y="342934"/>
                  </a:moveTo>
                  <a:lnTo>
                    <a:pt x="291834" y="342934"/>
                  </a:lnTo>
                  <a:cubicBezTo>
                    <a:pt x="288422" y="342934"/>
                    <a:pt x="284959" y="342814"/>
                    <a:pt x="281564" y="342557"/>
                  </a:cubicBezTo>
                  <a:cubicBezTo>
                    <a:pt x="266425" y="341460"/>
                    <a:pt x="253223" y="335596"/>
                    <a:pt x="240450" y="329938"/>
                  </a:cubicBezTo>
                  <a:cubicBezTo>
                    <a:pt x="229374" y="325035"/>
                    <a:pt x="218933" y="320406"/>
                    <a:pt x="207600" y="318863"/>
                  </a:cubicBezTo>
                  <a:cubicBezTo>
                    <a:pt x="204445" y="318434"/>
                    <a:pt x="200965" y="318211"/>
                    <a:pt x="197227" y="318211"/>
                  </a:cubicBezTo>
                  <a:cubicBezTo>
                    <a:pt x="184695" y="318211"/>
                    <a:pt x="170824" y="320612"/>
                    <a:pt x="157400" y="322926"/>
                  </a:cubicBezTo>
                  <a:cubicBezTo>
                    <a:pt x="148416" y="324469"/>
                    <a:pt x="139946" y="325944"/>
                    <a:pt x="131957" y="326698"/>
                  </a:cubicBezTo>
                  <a:lnTo>
                    <a:pt x="32104" y="336196"/>
                  </a:lnTo>
                  <a:cubicBezTo>
                    <a:pt x="28092" y="336196"/>
                    <a:pt x="24920" y="336196"/>
                    <a:pt x="14788" y="285413"/>
                  </a:cubicBezTo>
                  <a:cubicBezTo>
                    <a:pt x="10004" y="261478"/>
                    <a:pt x="5683" y="235881"/>
                    <a:pt x="4895" y="230240"/>
                  </a:cubicBezTo>
                  <a:cubicBezTo>
                    <a:pt x="-591" y="191098"/>
                    <a:pt x="-1466" y="153225"/>
                    <a:pt x="2272" y="117666"/>
                  </a:cubicBezTo>
                  <a:cubicBezTo>
                    <a:pt x="4535" y="96081"/>
                    <a:pt x="7587" y="78644"/>
                    <a:pt x="11856" y="62751"/>
                  </a:cubicBezTo>
                  <a:cubicBezTo>
                    <a:pt x="18234" y="39022"/>
                    <a:pt x="24526" y="35850"/>
                    <a:pt x="46146" y="35850"/>
                  </a:cubicBezTo>
                  <a:lnTo>
                    <a:pt x="50895" y="35867"/>
                  </a:lnTo>
                  <a:cubicBezTo>
                    <a:pt x="113011" y="35867"/>
                    <a:pt x="175933" y="22529"/>
                    <a:pt x="230043" y="10030"/>
                  </a:cubicBezTo>
                  <a:cubicBezTo>
                    <a:pt x="251029" y="5178"/>
                    <a:pt x="275409" y="0"/>
                    <a:pt x="299035" y="0"/>
                  </a:cubicBezTo>
                  <a:cubicBezTo>
                    <a:pt x="323518" y="0"/>
                    <a:pt x="343440" y="5538"/>
                    <a:pt x="359985" y="16939"/>
                  </a:cubicBezTo>
                  <a:cubicBezTo>
                    <a:pt x="398818" y="43686"/>
                    <a:pt x="408917" y="96063"/>
                    <a:pt x="413392" y="138686"/>
                  </a:cubicBezTo>
                  <a:cubicBezTo>
                    <a:pt x="413735" y="141909"/>
                    <a:pt x="414043" y="145132"/>
                    <a:pt x="414352" y="148373"/>
                  </a:cubicBezTo>
                  <a:cubicBezTo>
                    <a:pt x="417867" y="186812"/>
                    <a:pt x="419341" y="236498"/>
                    <a:pt x="399487" y="280047"/>
                  </a:cubicBezTo>
                  <a:cubicBezTo>
                    <a:pt x="394806" y="290334"/>
                    <a:pt x="389646" y="298632"/>
                    <a:pt x="383714" y="305404"/>
                  </a:cubicBezTo>
                  <a:cubicBezTo>
                    <a:pt x="377301" y="312742"/>
                    <a:pt x="369243" y="319206"/>
                    <a:pt x="359111" y="325121"/>
                  </a:cubicBezTo>
                  <a:cubicBezTo>
                    <a:pt x="339205" y="336780"/>
                    <a:pt x="315939" y="342934"/>
                    <a:pt x="291834" y="342934"/>
                  </a:cubicBezTo>
                  <a:close/>
                  <a:moveTo>
                    <a:pt x="197227" y="309536"/>
                  </a:moveTo>
                  <a:cubicBezTo>
                    <a:pt x="201377" y="309536"/>
                    <a:pt x="205114" y="309776"/>
                    <a:pt x="208681" y="310256"/>
                  </a:cubicBezTo>
                  <a:cubicBezTo>
                    <a:pt x="221162" y="311953"/>
                    <a:pt x="232649" y="317046"/>
                    <a:pt x="243742" y="321966"/>
                  </a:cubicBezTo>
                  <a:cubicBezTo>
                    <a:pt x="255864" y="327333"/>
                    <a:pt x="268396" y="332905"/>
                    <a:pt x="282147" y="333899"/>
                  </a:cubicBezTo>
                  <a:cubicBezTo>
                    <a:pt x="285353" y="334139"/>
                    <a:pt x="288610" y="334242"/>
                    <a:pt x="291817" y="334242"/>
                  </a:cubicBezTo>
                  <a:cubicBezTo>
                    <a:pt x="314482" y="334242"/>
                    <a:pt x="336325" y="328481"/>
                    <a:pt x="354979" y="317594"/>
                  </a:cubicBezTo>
                  <a:cubicBezTo>
                    <a:pt x="364323" y="312142"/>
                    <a:pt x="371678" y="306261"/>
                    <a:pt x="377490" y="299609"/>
                  </a:cubicBezTo>
                  <a:cubicBezTo>
                    <a:pt x="382856" y="293471"/>
                    <a:pt x="387554" y="285876"/>
                    <a:pt x="391892" y="276360"/>
                  </a:cubicBezTo>
                  <a:cubicBezTo>
                    <a:pt x="410871" y="234715"/>
                    <a:pt x="409397" y="186538"/>
                    <a:pt x="405985" y="149213"/>
                  </a:cubicBezTo>
                  <a:cubicBezTo>
                    <a:pt x="405694" y="146024"/>
                    <a:pt x="405368" y="142835"/>
                    <a:pt x="405042" y="139646"/>
                  </a:cubicBezTo>
                  <a:cubicBezTo>
                    <a:pt x="400773" y="98892"/>
                    <a:pt x="391258" y="48949"/>
                    <a:pt x="355321" y="24192"/>
                  </a:cubicBezTo>
                  <a:cubicBezTo>
                    <a:pt x="340200" y="13767"/>
                    <a:pt x="321786" y="8710"/>
                    <a:pt x="299017" y="8710"/>
                  </a:cubicBezTo>
                  <a:cubicBezTo>
                    <a:pt x="276249" y="8710"/>
                    <a:pt x="252400" y="13767"/>
                    <a:pt x="231843" y="18517"/>
                  </a:cubicBezTo>
                  <a:cubicBezTo>
                    <a:pt x="177305" y="31118"/>
                    <a:pt x="113851" y="44560"/>
                    <a:pt x="50878" y="44560"/>
                  </a:cubicBezTo>
                  <a:lnTo>
                    <a:pt x="46129" y="44543"/>
                  </a:lnTo>
                  <a:cubicBezTo>
                    <a:pt x="27784" y="44543"/>
                    <a:pt x="25246" y="45297"/>
                    <a:pt x="19931" y="65083"/>
                  </a:cubicBezTo>
                  <a:cubicBezTo>
                    <a:pt x="15782" y="80496"/>
                    <a:pt x="12816" y="97504"/>
                    <a:pt x="10604" y="118592"/>
                  </a:cubicBezTo>
                  <a:cubicBezTo>
                    <a:pt x="6935" y="153414"/>
                    <a:pt x="7809" y="190550"/>
                    <a:pt x="13193" y="228972"/>
                  </a:cubicBezTo>
                  <a:cubicBezTo>
                    <a:pt x="15576" y="246031"/>
                    <a:pt x="28298" y="315914"/>
                    <a:pt x="33750" y="327315"/>
                  </a:cubicBezTo>
                  <a:lnTo>
                    <a:pt x="131185" y="318023"/>
                  </a:lnTo>
                  <a:cubicBezTo>
                    <a:pt x="138866" y="317285"/>
                    <a:pt x="147198" y="315845"/>
                    <a:pt x="156011" y="314337"/>
                  </a:cubicBezTo>
                  <a:cubicBezTo>
                    <a:pt x="169778" y="311988"/>
                    <a:pt x="184009" y="309536"/>
                    <a:pt x="197227" y="30953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7" name="任意多边形: 形状 556">
              <a:extLst>
                <a:ext uri="{FF2B5EF4-FFF2-40B4-BE49-F238E27FC236}">
                  <a16:creationId xmlns:a16="http://schemas.microsoft.com/office/drawing/2014/main" id="{C2B1D57B-D3F9-1850-0A97-B6B70CA2653F}"/>
                </a:ext>
              </a:extLst>
            </p:cNvPr>
            <p:cNvSpPr/>
            <p:nvPr/>
          </p:nvSpPr>
          <p:spPr>
            <a:xfrm>
              <a:off x="3931711" y="4000390"/>
              <a:ext cx="406803" cy="541965"/>
            </a:xfrm>
            <a:custGeom>
              <a:avLst/>
              <a:gdLst>
                <a:gd name="connsiteX0" fmla="*/ 182071 w 406803"/>
                <a:gd name="connsiteY0" fmla="*/ 13083 h 541965"/>
                <a:gd name="connsiteX1" fmla="*/ 85476 w 406803"/>
                <a:gd name="connsiteY1" fmla="*/ 198815 h 541965"/>
                <a:gd name="connsiteX2" fmla="*/ 34916 w 406803"/>
                <a:gd name="connsiteY2" fmla="*/ 281985 h 541965"/>
                <a:gd name="connsiteX3" fmla="*/ 797 w 406803"/>
                <a:gd name="connsiteY3" fmla="*/ 361744 h 541965"/>
                <a:gd name="connsiteX4" fmla="*/ 20222 w 406803"/>
                <a:gd name="connsiteY4" fmla="*/ 402291 h 541965"/>
                <a:gd name="connsiteX5" fmla="*/ 100530 w 406803"/>
                <a:gd name="connsiteY5" fmla="*/ 501098 h 541965"/>
                <a:gd name="connsiteX6" fmla="*/ 215881 w 406803"/>
                <a:gd name="connsiteY6" fmla="*/ 540840 h 541965"/>
                <a:gd name="connsiteX7" fmla="*/ 290325 w 406803"/>
                <a:gd name="connsiteY7" fmla="*/ 505984 h 541965"/>
                <a:gd name="connsiteX8" fmla="*/ 344743 w 406803"/>
                <a:gd name="connsiteY8" fmla="*/ 442840 h 541965"/>
                <a:gd name="connsiteX9" fmla="*/ 358836 w 406803"/>
                <a:gd name="connsiteY9" fmla="*/ 307257 h 541965"/>
                <a:gd name="connsiteX10" fmla="*/ 404236 w 406803"/>
                <a:gd name="connsiteY10" fmla="*/ 174435 h 541965"/>
                <a:gd name="connsiteX11" fmla="*/ 406739 w 406803"/>
                <a:gd name="connsiteY11" fmla="*/ 166599 h 541965"/>
                <a:gd name="connsiteX12" fmla="*/ 403482 w 406803"/>
                <a:gd name="connsiteY12" fmla="*/ 160787 h 541965"/>
                <a:gd name="connsiteX13" fmla="*/ 256035 w 406803"/>
                <a:gd name="connsiteY13" fmla="*/ 33331 h 541965"/>
                <a:gd name="connsiteX14" fmla="*/ 187232 w 406803"/>
                <a:gd name="connsiteY14" fmla="*/ 2282 h 541965"/>
                <a:gd name="connsiteX15" fmla="*/ 182071 w 406803"/>
                <a:gd name="connsiteY15" fmla="*/ 13083 h 541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6803" h="541965">
                  <a:moveTo>
                    <a:pt x="182071" y="13083"/>
                  </a:moveTo>
                  <a:cubicBezTo>
                    <a:pt x="151862" y="76074"/>
                    <a:pt x="121309" y="139013"/>
                    <a:pt x="85476" y="198815"/>
                  </a:cubicBezTo>
                  <a:cubicBezTo>
                    <a:pt x="68726" y="226778"/>
                    <a:pt x="50620" y="253850"/>
                    <a:pt x="34916" y="281985"/>
                  </a:cubicBezTo>
                  <a:cubicBezTo>
                    <a:pt x="20017" y="308663"/>
                    <a:pt x="-4758" y="327025"/>
                    <a:pt x="797" y="361744"/>
                  </a:cubicBezTo>
                  <a:cubicBezTo>
                    <a:pt x="3197" y="376763"/>
                    <a:pt x="11821" y="389793"/>
                    <a:pt x="20222" y="402291"/>
                  </a:cubicBezTo>
                  <a:cubicBezTo>
                    <a:pt x="44054" y="437748"/>
                    <a:pt x="68314" y="473684"/>
                    <a:pt x="100530" y="501098"/>
                  </a:cubicBezTo>
                  <a:cubicBezTo>
                    <a:pt x="132745" y="528513"/>
                    <a:pt x="174562" y="546790"/>
                    <a:pt x="215881" y="540840"/>
                  </a:cubicBezTo>
                  <a:cubicBezTo>
                    <a:pt x="243142" y="536914"/>
                    <a:pt x="268156" y="522855"/>
                    <a:pt x="290325" y="505984"/>
                  </a:cubicBezTo>
                  <a:cubicBezTo>
                    <a:pt x="312510" y="489114"/>
                    <a:pt x="332947" y="468591"/>
                    <a:pt x="344743" y="442840"/>
                  </a:cubicBezTo>
                  <a:cubicBezTo>
                    <a:pt x="364546" y="399549"/>
                    <a:pt x="356264" y="353120"/>
                    <a:pt x="358836" y="307257"/>
                  </a:cubicBezTo>
                  <a:cubicBezTo>
                    <a:pt x="361408" y="261514"/>
                    <a:pt x="381570" y="213182"/>
                    <a:pt x="404236" y="174435"/>
                  </a:cubicBezTo>
                  <a:cubicBezTo>
                    <a:pt x="405642" y="172034"/>
                    <a:pt x="407134" y="169377"/>
                    <a:pt x="406739" y="166599"/>
                  </a:cubicBezTo>
                  <a:cubicBezTo>
                    <a:pt x="406414" y="164353"/>
                    <a:pt x="404922" y="162502"/>
                    <a:pt x="403482" y="160787"/>
                  </a:cubicBezTo>
                  <a:cubicBezTo>
                    <a:pt x="360654" y="109729"/>
                    <a:pt x="310573" y="70999"/>
                    <a:pt x="256035" y="33331"/>
                  </a:cubicBezTo>
                  <a:cubicBezTo>
                    <a:pt x="250343" y="29336"/>
                    <a:pt x="192975" y="-9720"/>
                    <a:pt x="187232" y="2282"/>
                  </a:cubicBezTo>
                  <a:cubicBezTo>
                    <a:pt x="185517" y="5882"/>
                    <a:pt x="183803" y="9483"/>
                    <a:pt x="182071" y="13083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8" name="任意多边形: 形状 557">
              <a:extLst>
                <a:ext uri="{FF2B5EF4-FFF2-40B4-BE49-F238E27FC236}">
                  <a16:creationId xmlns:a16="http://schemas.microsoft.com/office/drawing/2014/main" id="{00A30532-E913-3179-A8E1-F1B4CB598371}"/>
                </a:ext>
              </a:extLst>
            </p:cNvPr>
            <p:cNvSpPr/>
            <p:nvPr/>
          </p:nvSpPr>
          <p:spPr>
            <a:xfrm>
              <a:off x="3927524" y="3996070"/>
              <a:ext cx="415186" cy="550628"/>
            </a:xfrm>
            <a:custGeom>
              <a:avLst/>
              <a:gdLst>
                <a:gd name="connsiteX0" fmla="*/ 204226 w 415186"/>
                <a:gd name="connsiteY0" fmla="*/ 550629 h 550628"/>
                <a:gd name="connsiteX1" fmla="*/ 204226 w 415186"/>
                <a:gd name="connsiteY1" fmla="*/ 550629 h 550628"/>
                <a:gd name="connsiteX2" fmla="*/ 102059 w 415186"/>
                <a:gd name="connsiteY2" fmla="*/ 508778 h 550628"/>
                <a:gd name="connsiteX3" fmla="*/ 20963 w 415186"/>
                <a:gd name="connsiteY3" fmla="*/ 409097 h 550628"/>
                <a:gd name="connsiteX4" fmla="*/ 852 w 415186"/>
                <a:gd name="connsiteY4" fmla="*/ 366783 h 550628"/>
                <a:gd name="connsiteX5" fmla="*/ 22112 w 415186"/>
                <a:gd name="connsiteY5" fmla="*/ 304272 h 550628"/>
                <a:gd name="connsiteX6" fmla="*/ 35468 w 415186"/>
                <a:gd name="connsiteY6" fmla="*/ 284144 h 550628"/>
                <a:gd name="connsiteX7" fmla="*/ 66534 w 415186"/>
                <a:gd name="connsiteY7" fmla="*/ 232572 h 550628"/>
                <a:gd name="connsiteX8" fmla="*/ 86097 w 415186"/>
                <a:gd name="connsiteY8" fmla="*/ 200854 h 550628"/>
                <a:gd name="connsiteX9" fmla="*/ 182503 w 415186"/>
                <a:gd name="connsiteY9" fmla="*/ 15482 h 550628"/>
                <a:gd name="connsiteX10" fmla="*/ 187681 w 415186"/>
                <a:gd name="connsiteY10" fmla="*/ 4698 h 550628"/>
                <a:gd name="connsiteX11" fmla="*/ 196185 w 415186"/>
                <a:gd name="connsiteY11" fmla="*/ 0 h 550628"/>
                <a:gd name="connsiteX12" fmla="*/ 262588 w 415186"/>
                <a:gd name="connsiteY12" fmla="*/ 34084 h 550628"/>
                <a:gd name="connsiteX13" fmla="*/ 410840 w 415186"/>
                <a:gd name="connsiteY13" fmla="*/ 162294 h 550628"/>
                <a:gd name="connsiteX14" fmla="*/ 415075 w 415186"/>
                <a:gd name="connsiteY14" fmla="*/ 170319 h 550628"/>
                <a:gd name="connsiteX15" fmla="*/ 412006 w 415186"/>
                <a:gd name="connsiteY15" fmla="*/ 181034 h 550628"/>
                <a:gd name="connsiteX16" fmla="*/ 367189 w 415186"/>
                <a:gd name="connsiteY16" fmla="*/ 311850 h 550628"/>
                <a:gd name="connsiteX17" fmla="*/ 366726 w 415186"/>
                <a:gd name="connsiteY17" fmla="*/ 349981 h 550628"/>
                <a:gd name="connsiteX18" fmla="*/ 352702 w 415186"/>
                <a:gd name="connsiteY18" fmla="*/ 449045 h 550628"/>
                <a:gd name="connsiteX19" fmla="*/ 296980 w 415186"/>
                <a:gd name="connsiteY19" fmla="*/ 513836 h 550628"/>
                <a:gd name="connsiteX20" fmla="*/ 220634 w 415186"/>
                <a:gd name="connsiteY20" fmla="*/ 549480 h 550628"/>
                <a:gd name="connsiteX21" fmla="*/ 204226 w 415186"/>
                <a:gd name="connsiteY21" fmla="*/ 550629 h 550628"/>
                <a:gd name="connsiteX22" fmla="*/ 195071 w 415186"/>
                <a:gd name="connsiteY22" fmla="*/ 8795 h 550628"/>
                <a:gd name="connsiteX23" fmla="*/ 190013 w 415186"/>
                <a:gd name="connsiteY23" fmla="*/ 19340 h 550628"/>
                <a:gd name="connsiteX24" fmla="*/ 93229 w 415186"/>
                <a:gd name="connsiteY24" fmla="*/ 205432 h 550628"/>
                <a:gd name="connsiteX25" fmla="*/ 73581 w 415186"/>
                <a:gd name="connsiteY25" fmla="*/ 237287 h 550628"/>
                <a:gd name="connsiteX26" fmla="*/ 42720 w 415186"/>
                <a:gd name="connsiteY26" fmla="*/ 288482 h 550628"/>
                <a:gd name="connsiteX27" fmla="*/ 28815 w 415186"/>
                <a:gd name="connsiteY27" fmla="*/ 309450 h 550628"/>
                <a:gd name="connsiteX28" fmla="*/ 9116 w 415186"/>
                <a:gd name="connsiteY28" fmla="*/ 365343 h 550628"/>
                <a:gd name="connsiteX29" fmla="*/ 27838 w 415186"/>
                <a:gd name="connsiteY29" fmla="*/ 404125 h 550628"/>
                <a:gd name="connsiteX30" fmla="*/ 107374 w 415186"/>
                <a:gd name="connsiteY30" fmla="*/ 502057 h 550628"/>
                <a:gd name="connsiteX31" fmla="*/ 204209 w 415186"/>
                <a:gd name="connsiteY31" fmla="*/ 541936 h 550628"/>
                <a:gd name="connsiteX32" fmla="*/ 204209 w 415186"/>
                <a:gd name="connsiteY32" fmla="*/ 541936 h 550628"/>
                <a:gd name="connsiteX33" fmla="*/ 219468 w 415186"/>
                <a:gd name="connsiteY33" fmla="*/ 540856 h 550628"/>
                <a:gd name="connsiteX34" fmla="*/ 292008 w 415186"/>
                <a:gd name="connsiteY34" fmla="*/ 506806 h 550628"/>
                <a:gd name="connsiteX35" fmla="*/ 345106 w 415186"/>
                <a:gd name="connsiteY35" fmla="*/ 445290 h 550628"/>
                <a:gd name="connsiteX36" fmla="*/ 358325 w 415186"/>
                <a:gd name="connsiteY36" fmla="*/ 350049 h 550628"/>
                <a:gd name="connsiteX37" fmla="*/ 358788 w 415186"/>
                <a:gd name="connsiteY37" fmla="*/ 311336 h 550628"/>
                <a:gd name="connsiteX38" fmla="*/ 404805 w 415186"/>
                <a:gd name="connsiteY38" fmla="*/ 176525 h 550628"/>
                <a:gd name="connsiteX39" fmla="*/ 406743 w 415186"/>
                <a:gd name="connsiteY39" fmla="*/ 171570 h 550628"/>
                <a:gd name="connsiteX40" fmla="*/ 404480 w 415186"/>
                <a:gd name="connsiteY40" fmla="*/ 167987 h 550628"/>
                <a:gd name="connsiteX41" fmla="*/ 257873 w 415186"/>
                <a:gd name="connsiteY41" fmla="*/ 41285 h 550628"/>
                <a:gd name="connsiteX42" fmla="*/ 196151 w 415186"/>
                <a:gd name="connsiteY42" fmla="*/ 8675 h 550628"/>
                <a:gd name="connsiteX43" fmla="*/ 195071 w 415186"/>
                <a:gd name="connsiteY43" fmla="*/ 8795 h 5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15186" h="550628">
                  <a:moveTo>
                    <a:pt x="204226" y="550629"/>
                  </a:moveTo>
                  <a:lnTo>
                    <a:pt x="204226" y="550629"/>
                  </a:lnTo>
                  <a:cubicBezTo>
                    <a:pt x="170073" y="550629"/>
                    <a:pt x="133794" y="535764"/>
                    <a:pt x="102059" y="508778"/>
                  </a:cubicBezTo>
                  <a:cubicBezTo>
                    <a:pt x="69141" y="480780"/>
                    <a:pt x="44657" y="444330"/>
                    <a:pt x="20963" y="409097"/>
                  </a:cubicBezTo>
                  <a:cubicBezTo>
                    <a:pt x="12751" y="396890"/>
                    <a:pt x="3458" y="383036"/>
                    <a:pt x="852" y="366783"/>
                  </a:cubicBezTo>
                  <a:cubicBezTo>
                    <a:pt x="-3486" y="339745"/>
                    <a:pt x="9527" y="321709"/>
                    <a:pt x="22112" y="304272"/>
                  </a:cubicBezTo>
                  <a:cubicBezTo>
                    <a:pt x="26741" y="297860"/>
                    <a:pt x="31524" y="291242"/>
                    <a:pt x="35468" y="284144"/>
                  </a:cubicBezTo>
                  <a:cubicBezTo>
                    <a:pt x="45223" y="266673"/>
                    <a:pt x="56059" y="249340"/>
                    <a:pt x="66534" y="232572"/>
                  </a:cubicBezTo>
                  <a:cubicBezTo>
                    <a:pt x="73015" y="222217"/>
                    <a:pt x="79702" y="211501"/>
                    <a:pt x="86097" y="200854"/>
                  </a:cubicBezTo>
                  <a:cubicBezTo>
                    <a:pt x="120850" y="142869"/>
                    <a:pt x="150322" y="82587"/>
                    <a:pt x="182503" y="15482"/>
                  </a:cubicBezTo>
                  <a:lnTo>
                    <a:pt x="187681" y="4698"/>
                  </a:lnTo>
                  <a:cubicBezTo>
                    <a:pt x="188521" y="2949"/>
                    <a:pt x="190733" y="0"/>
                    <a:pt x="196185" y="0"/>
                  </a:cubicBezTo>
                  <a:cubicBezTo>
                    <a:pt x="213793" y="0"/>
                    <a:pt x="260599" y="32696"/>
                    <a:pt x="262588" y="34084"/>
                  </a:cubicBezTo>
                  <a:cubicBezTo>
                    <a:pt x="312839" y="68803"/>
                    <a:pt x="365612" y="108373"/>
                    <a:pt x="410840" y="162294"/>
                  </a:cubicBezTo>
                  <a:cubicBezTo>
                    <a:pt x="412332" y="164060"/>
                    <a:pt x="414578" y="166735"/>
                    <a:pt x="415075" y="170319"/>
                  </a:cubicBezTo>
                  <a:cubicBezTo>
                    <a:pt x="415709" y="174742"/>
                    <a:pt x="413481" y="178531"/>
                    <a:pt x="412006" y="181034"/>
                  </a:cubicBezTo>
                  <a:cubicBezTo>
                    <a:pt x="385277" y="226691"/>
                    <a:pt x="369367" y="273154"/>
                    <a:pt x="367189" y="311850"/>
                  </a:cubicBezTo>
                  <a:cubicBezTo>
                    <a:pt x="366486" y="324486"/>
                    <a:pt x="366606" y="337448"/>
                    <a:pt x="366726" y="349981"/>
                  </a:cubicBezTo>
                  <a:cubicBezTo>
                    <a:pt x="367052" y="382899"/>
                    <a:pt x="367395" y="416915"/>
                    <a:pt x="352702" y="449045"/>
                  </a:cubicBezTo>
                  <a:cubicBezTo>
                    <a:pt x="342106" y="472173"/>
                    <a:pt x="323881" y="493382"/>
                    <a:pt x="296980" y="513836"/>
                  </a:cubicBezTo>
                  <a:cubicBezTo>
                    <a:pt x="270063" y="534307"/>
                    <a:pt x="245100" y="545965"/>
                    <a:pt x="220634" y="549480"/>
                  </a:cubicBezTo>
                  <a:cubicBezTo>
                    <a:pt x="215267" y="550234"/>
                    <a:pt x="209747" y="550629"/>
                    <a:pt x="204226" y="550629"/>
                  </a:cubicBezTo>
                  <a:close/>
                  <a:moveTo>
                    <a:pt x="195071" y="8795"/>
                  </a:moveTo>
                  <a:lnTo>
                    <a:pt x="190013" y="19340"/>
                  </a:lnTo>
                  <a:cubicBezTo>
                    <a:pt x="157729" y="86668"/>
                    <a:pt x="128171" y="147139"/>
                    <a:pt x="93229" y="205432"/>
                  </a:cubicBezTo>
                  <a:cubicBezTo>
                    <a:pt x="86800" y="216147"/>
                    <a:pt x="80079" y="226897"/>
                    <a:pt x="73581" y="237287"/>
                  </a:cubicBezTo>
                  <a:cubicBezTo>
                    <a:pt x="63157" y="253952"/>
                    <a:pt x="52373" y="271200"/>
                    <a:pt x="42720" y="288482"/>
                  </a:cubicBezTo>
                  <a:cubicBezTo>
                    <a:pt x="38519" y="296008"/>
                    <a:pt x="33582" y="302849"/>
                    <a:pt x="28815" y="309450"/>
                  </a:cubicBezTo>
                  <a:cubicBezTo>
                    <a:pt x="16231" y="326886"/>
                    <a:pt x="5361" y="341957"/>
                    <a:pt x="9116" y="365343"/>
                  </a:cubicBezTo>
                  <a:cubicBezTo>
                    <a:pt x="11413" y="379676"/>
                    <a:pt x="20140" y="392672"/>
                    <a:pt x="27838" y="404125"/>
                  </a:cubicBezTo>
                  <a:cubicBezTo>
                    <a:pt x="51190" y="438878"/>
                    <a:pt x="75347" y="474831"/>
                    <a:pt x="107374" y="502057"/>
                  </a:cubicBezTo>
                  <a:cubicBezTo>
                    <a:pt x="137600" y="527775"/>
                    <a:pt x="171993" y="541936"/>
                    <a:pt x="204209" y="541936"/>
                  </a:cubicBezTo>
                  <a:lnTo>
                    <a:pt x="204209" y="541936"/>
                  </a:lnTo>
                  <a:cubicBezTo>
                    <a:pt x="209352" y="541936"/>
                    <a:pt x="214479" y="541576"/>
                    <a:pt x="219468" y="540856"/>
                  </a:cubicBezTo>
                  <a:cubicBezTo>
                    <a:pt x="242528" y="537530"/>
                    <a:pt x="266257" y="526403"/>
                    <a:pt x="292008" y="506806"/>
                  </a:cubicBezTo>
                  <a:cubicBezTo>
                    <a:pt x="317760" y="487209"/>
                    <a:pt x="335145" y="467098"/>
                    <a:pt x="345106" y="445290"/>
                  </a:cubicBezTo>
                  <a:cubicBezTo>
                    <a:pt x="358977" y="414978"/>
                    <a:pt x="358668" y="383448"/>
                    <a:pt x="358325" y="350049"/>
                  </a:cubicBezTo>
                  <a:cubicBezTo>
                    <a:pt x="358205" y="337379"/>
                    <a:pt x="358068" y="324263"/>
                    <a:pt x="358788" y="311336"/>
                  </a:cubicBezTo>
                  <a:cubicBezTo>
                    <a:pt x="361823" y="257244"/>
                    <a:pt x="388912" y="203648"/>
                    <a:pt x="404805" y="176525"/>
                  </a:cubicBezTo>
                  <a:cubicBezTo>
                    <a:pt x="405697" y="174999"/>
                    <a:pt x="406931" y="172890"/>
                    <a:pt x="406743" y="171570"/>
                  </a:cubicBezTo>
                  <a:cubicBezTo>
                    <a:pt x="406588" y="170507"/>
                    <a:pt x="405422" y="169101"/>
                    <a:pt x="404480" y="167987"/>
                  </a:cubicBezTo>
                  <a:cubicBezTo>
                    <a:pt x="359903" y="114837"/>
                    <a:pt x="307662" y="75678"/>
                    <a:pt x="257873" y="41285"/>
                  </a:cubicBezTo>
                  <a:cubicBezTo>
                    <a:pt x="242682" y="30638"/>
                    <a:pt x="207655" y="8675"/>
                    <a:pt x="196151" y="8675"/>
                  </a:cubicBezTo>
                  <a:cubicBezTo>
                    <a:pt x="195585" y="8675"/>
                    <a:pt x="195242" y="8744"/>
                    <a:pt x="195071" y="8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9" name="任意多边形: 形状 558">
              <a:extLst>
                <a:ext uri="{FF2B5EF4-FFF2-40B4-BE49-F238E27FC236}">
                  <a16:creationId xmlns:a16="http://schemas.microsoft.com/office/drawing/2014/main" id="{C18D6CFC-E169-4114-4CBA-EB0D1D03B02D}"/>
                </a:ext>
              </a:extLst>
            </p:cNvPr>
            <p:cNvSpPr/>
            <p:nvPr/>
          </p:nvSpPr>
          <p:spPr>
            <a:xfrm>
              <a:off x="3510865" y="4288301"/>
              <a:ext cx="849195" cy="480158"/>
            </a:xfrm>
            <a:custGeom>
              <a:avLst/>
              <a:gdLst>
                <a:gd name="connsiteX0" fmla="*/ 773425 w 849195"/>
                <a:gd name="connsiteY0" fmla="*/ 93172 h 480158"/>
                <a:gd name="connsiteX1" fmla="*/ 739357 w 849195"/>
                <a:gd name="connsiteY1" fmla="*/ 93652 h 480158"/>
                <a:gd name="connsiteX2" fmla="*/ 660730 w 849195"/>
                <a:gd name="connsiteY2" fmla="*/ 102516 h 480158"/>
                <a:gd name="connsiteX3" fmla="*/ 626440 w 849195"/>
                <a:gd name="connsiteY3" fmla="*/ 128542 h 480158"/>
                <a:gd name="connsiteX4" fmla="*/ 596711 w 849195"/>
                <a:gd name="connsiteY4" fmla="*/ 157912 h 480158"/>
                <a:gd name="connsiteX5" fmla="*/ 567599 w 849195"/>
                <a:gd name="connsiteY5" fmla="*/ 160826 h 480158"/>
                <a:gd name="connsiteX6" fmla="*/ 508963 w 849195"/>
                <a:gd name="connsiteY6" fmla="*/ 149596 h 480158"/>
                <a:gd name="connsiteX7" fmla="*/ 494835 w 849195"/>
                <a:gd name="connsiteY7" fmla="*/ 12470 h 480158"/>
                <a:gd name="connsiteX8" fmla="*/ 386942 w 849195"/>
                <a:gd name="connsiteY8" fmla="*/ 23563 h 480158"/>
                <a:gd name="connsiteX9" fmla="*/ 308624 w 849195"/>
                <a:gd name="connsiteY9" fmla="*/ 111037 h 480158"/>
                <a:gd name="connsiteX10" fmla="*/ 133762 w 849195"/>
                <a:gd name="connsiteY10" fmla="*/ 207289 h 480158"/>
                <a:gd name="connsiteX11" fmla="*/ 14073 w 849195"/>
                <a:gd name="connsiteY11" fmla="*/ 299872 h 480158"/>
                <a:gd name="connsiteX12" fmla="*/ 5363 w 849195"/>
                <a:gd name="connsiteY12" fmla="*/ 431786 h 480158"/>
                <a:gd name="connsiteX13" fmla="*/ 12684 w 849195"/>
                <a:gd name="connsiteY13" fmla="*/ 451434 h 480158"/>
                <a:gd name="connsiteX14" fmla="*/ 24771 w 849195"/>
                <a:gd name="connsiteY14" fmla="*/ 457178 h 480158"/>
                <a:gd name="connsiteX15" fmla="*/ 275997 w 849195"/>
                <a:gd name="connsiteY15" fmla="*/ 473397 h 480158"/>
                <a:gd name="connsiteX16" fmla="*/ 491989 w 849195"/>
                <a:gd name="connsiteY16" fmla="*/ 435900 h 480158"/>
                <a:gd name="connsiteX17" fmla="*/ 815807 w 849195"/>
                <a:gd name="connsiteY17" fmla="*/ 476671 h 480158"/>
                <a:gd name="connsiteX18" fmla="*/ 842279 w 849195"/>
                <a:gd name="connsiteY18" fmla="*/ 466264 h 480158"/>
                <a:gd name="connsiteX19" fmla="*/ 847028 w 849195"/>
                <a:gd name="connsiteY19" fmla="*/ 449428 h 480158"/>
                <a:gd name="connsiteX20" fmla="*/ 842210 w 849195"/>
                <a:gd name="connsiteY20" fmla="*/ 326361 h 480158"/>
                <a:gd name="connsiteX21" fmla="*/ 821516 w 849195"/>
                <a:gd name="connsiteY21" fmla="*/ 215159 h 480158"/>
                <a:gd name="connsiteX22" fmla="*/ 835661 w 849195"/>
                <a:gd name="connsiteY22" fmla="*/ 171525 h 480158"/>
                <a:gd name="connsiteX23" fmla="*/ 833003 w 849195"/>
                <a:gd name="connsiteY23" fmla="*/ 119421 h 480158"/>
                <a:gd name="connsiteX24" fmla="*/ 821208 w 849195"/>
                <a:gd name="connsiteY24" fmla="*/ 97853 h 480158"/>
                <a:gd name="connsiteX25" fmla="*/ 773425 w 849195"/>
                <a:gd name="connsiteY25" fmla="*/ 93172 h 48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9195" h="480158">
                  <a:moveTo>
                    <a:pt x="773425" y="93172"/>
                  </a:moveTo>
                  <a:cubicBezTo>
                    <a:pt x="760566" y="93875"/>
                    <a:pt x="748084" y="94784"/>
                    <a:pt x="739357" y="93652"/>
                  </a:cubicBezTo>
                  <a:cubicBezTo>
                    <a:pt x="711446" y="90052"/>
                    <a:pt x="684888" y="85457"/>
                    <a:pt x="660730" y="102516"/>
                  </a:cubicBezTo>
                  <a:cubicBezTo>
                    <a:pt x="649106" y="110729"/>
                    <a:pt x="636419" y="118221"/>
                    <a:pt x="626440" y="128542"/>
                  </a:cubicBezTo>
                  <a:cubicBezTo>
                    <a:pt x="616719" y="138606"/>
                    <a:pt x="609896" y="152031"/>
                    <a:pt x="596711" y="157912"/>
                  </a:cubicBezTo>
                  <a:cubicBezTo>
                    <a:pt x="587676" y="161940"/>
                    <a:pt x="577423" y="161426"/>
                    <a:pt x="567599" y="160826"/>
                  </a:cubicBezTo>
                  <a:cubicBezTo>
                    <a:pt x="547625" y="159626"/>
                    <a:pt x="527120" y="158289"/>
                    <a:pt x="508963" y="149596"/>
                  </a:cubicBezTo>
                  <a:cubicBezTo>
                    <a:pt x="532692" y="104265"/>
                    <a:pt x="542979" y="46177"/>
                    <a:pt x="494835" y="12470"/>
                  </a:cubicBezTo>
                  <a:cubicBezTo>
                    <a:pt x="462946" y="-9870"/>
                    <a:pt x="418197" y="246"/>
                    <a:pt x="386942" y="23563"/>
                  </a:cubicBezTo>
                  <a:cubicBezTo>
                    <a:pt x="355687" y="46863"/>
                    <a:pt x="333810" y="80862"/>
                    <a:pt x="308624" y="111037"/>
                  </a:cubicBezTo>
                  <a:cubicBezTo>
                    <a:pt x="260926" y="168181"/>
                    <a:pt x="198690" y="181537"/>
                    <a:pt x="133762" y="207289"/>
                  </a:cubicBezTo>
                  <a:cubicBezTo>
                    <a:pt x="89288" y="224931"/>
                    <a:pt x="36755" y="254592"/>
                    <a:pt x="14073" y="299872"/>
                  </a:cubicBezTo>
                  <a:cubicBezTo>
                    <a:pt x="-5867" y="339649"/>
                    <a:pt x="-501" y="387380"/>
                    <a:pt x="5363" y="431786"/>
                  </a:cubicBezTo>
                  <a:cubicBezTo>
                    <a:pt x="6306" y="438901"/>
                    <a:pt x="7540" y="446633"/>
                    <a:pt x="12684" y="451434"/>
                  </a:cubicBezTo>
                  <a:cubicBezTo>
                    <a:pt x="16010" y="454537"/>
                    <a:pt x="20450" y="455926"/>
                    <a:pt x="24771" y="457178"/>
                  </a:cubicBezTo>
                  <a:cubicBezTo>
                    <a:pt x="106193" y="480701"/>
                    <a:pt x="192398" y="486273"/>
                    <a:pt x="275997" y="473397"/>
                  </a:cubicBezTo>
                  <a:cubicBezTo>
                    <a:pt x="348297" y="462270"/>
                    <a:pt x="418917" y="437546"/>
                    <a:pt x="491989" y="435900"/>
                  </a:cubicBezTo>
                  <a:cubicBezTo>
                    <a:pt x="600963" y="433432"/>
                    <a:pt x="706936" y="482467"/>
                    <a:pt x="815807" y="476671"/>
                  </a:cubicBezTo>
                  <a:cubicBezTo>
                    <a:pt x="825580" y="476157"/>
                    <a:pt x="836570" y="474494"/>
                    <a:pt x="842279" y="466264"/>
                  </a:cubicBezTo>
                  <a:cubicBezTo>
                    <a:pt x="845622" y="461464"/>
                    <a:pt x="846445" y="455309"/>
                    <a:pt x="847028" y="449428"/>
                  </a:cubicBezTo>
                  <a:cubicBezTo>
                    <a:pt x="851143" y="408880"/>
                    <a:pt x="849325" y="366429"/>
                    <a:pt x="842210" y="326361"/>
                  </a:cubicBezTo>
                  <a:cubicBezTo>
                    <a:pt x="835781" y="290151"/>
                    <a:pt x="814401" y="252792"/>
                    <a:pt x="821516" y="215159"/>
                  </a:cubicBezTo>
                  <a:cubicBezTo>
                    <a:pt x="824362" y="200088"/>
                    <a:pt x="832335" y="186492"/>
                    <a:pt x="835661" y="171525"/>
                  </a:cubicBezTo>
                  <a:cubicBezTo>
                    <a:pt x="839467" y="154414"/>
                    <a:pt x="837015" y="136480"/>
                    <a:pt x="833003" y="119421"/>
                  </a:cubicBezTo>
                  <a:cubicBezTo>
                    <a:pt x="831066" y="111174"/>
                    <a:pt x="828220" y="102242"/>
                    <a:pt x="821208" y="97853"/>
                  </a:cubicBezTo>
                  <a:cubicBezTo>
                    <a:pt x="811075" y="91526"/>
                    <a:pt x="791855" y="92160"/>
                    <a:pt x="773425" y="93172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0" name="任意多边形: 形状 559">
              <a:extLst>
                <a:ext uri="{FF2B5EF4-FFF2-40B4-BE49-F238E27FC236}">
                  <a16:creationId xmlns:a16="http://schemas.microsoft.com/office/drawing/2014/main" id="{4039554A-FCEE-DE40-AF94-A4B7E86E99FD}"/>
                </a:ext>
              </a:extLst>
            </p:cNvPr>
            <p:cNvSpPr/>
            <p:nvPr/>
          </p:nvSpPr>
          <p:spPr>
            <a:xfrm>
              <a:off x="3508079" y="4285409"/>
              <a:ext cx="854767" cy="485940"/>
            </a:xfrm>
            <a:custGeom>
              <a:avLst/>
              <a:gdLst>
                <a:gd name="connsiteX0" fmla="*/ 190212 w 854767"/>
                <a:gd name="connsiteY0" fmla="*/ 485941 h 485940"/>
                <a:gd name="connsiteX1" fmla="*/ 26802 w 854767"/>
                <a:gd name="connsiteY1" fmla="*/ 462864 h 485940"/>
                <a:gd name="connsiteX2" fmla="*/ 13601 w 854767"/>
                <a:gd name="connsiteY2" fmla="*/ 456486 h 485940"/>
                <a:gd name="connsiteX3" fmla="*/ 5388 w 854767"/>
                <a:gd name="connsiteY3" fmla="*/ 435072 h 485940"/>
                <a:gd name="connsiteX4" fmla="*/ 14389 w 854767"/>
                <a:gd name="connsiteY4" fmla="*/ 301426 h 485940"/>
                <a:gd name="connsiteX5" fmla="*/ 135570 w 854767"/>
                <a:gd name="connsiteY5" fmla="*/ 207472 h 485940"/>
                <a:gd name="connsiteX6" fmla="*/ 172072 w 854767"/>
                <a:gd name="connsiteY6" fmla="*/ 193790 h 485940"/>
                <a:gd name="connsiteX7" fmla="*/ 309318 w 854767"/>
                <a:gd name="connsiteY7" fmla="*/ 112026 h 485940"/>
                <a:gd name="connsiteX8" fmla="*/ 328606 w 854767"/>
                <a:gd name="connsiteY8" fmla="*/ 87868 h 485940"/>
                <a:gd name="connsiteX9" fmla="*/ 388116 w 854767"/>
                <a:gd name="connsiteY9" fmla="*/ 24106 h 485940"/>
                <a:gd name="connsiteX10" fmla="*/ 456130 w 854767"/>
                <a:gd name="connsiteY10" fmla="*/ 0 h 485940"/>
                <a:gd name="connsiteX11" fmla="*/ 499199 w 854767"/>
                <a:gd name="connsiteY11" fmla="*/ 12962 h 485940"/>
                <a:gd name="connsiteX12" fmla="*/ 515641 w 854767"/>
                <a:gd name="connsiteY12" fmla="*/ 151099 h 485940"/>
                <a:gd name="connsiteX13" fmla="*/ 570556 w 854767"/>
                <a:gd name="connsiteY13" fmla="*/ 160837 h 485940"/>
                <a:gd name="connsiteX14" fmla="*/ 580723 w 854767"/>
                <a:gd name="connsiteY14" fmla="*/ 161232 h 485940"/>
                <a:gd name="connsiteX15" fmla="*/ 598400 w 854767"/>
                <a:gd name="connsiteY15" fmla="*/ 158145 h 485940"/>
                <a:gd name="connsiteX16" fmla="*/ 618579 w 854767"/>
                <a:gd name="connsiteY16" fmla="*/ 139612 h 485940"/>
                <a:gd name="connsiteX17" fmla="*/ 627255 w 854767"/>
                <a:gd name="connsiteY17" fmla="*/ 129376 h 485940"/>
                <a:gd name="connsiteX18" fmla="*/ 653641 w 854767"/>
                <a:gd name="connsiteY18" fmla="*/ 108699 h 485940"/>
                <a:gd name="connsiteX19" fmla="*/ 661939 w 854767"/>
                <a:gd name="connsiteY19" fmla="*/ 103007 h 485940"/>
                <a:gd name="connsiteX20" fmla="*/ 705779 w 854767"/>
                <a:gd name="connsiteY20" fmla="*/ 90234 h 485940"/>
                <a:gd name="connsiteX21" fmla="*/ 738131 w 854767"/>
                <a:gd name="connsiteY21" fmla="*/ 93080 h 485940"/>
                <a:gd name="connsiteX22" fmla="*/ 742486 w 854767"/>
                <a:gd name="connsiteY22" fmla="*/ 93646 h 485940"/>
                <a:gd name="connsiteX23" fmla="*/ 752259 w 854767"/>
                <a:gd name="connsiteY23" fmla="*/ 94160 h 485940"/>
                <a:gd name="connsiteX24" fmla="*/ 771924 w 854767"/>
                <a:gd name="connsiteY24" fmla="*/ 93372 h 485940"/>
                <a:gd name="connsiteX25" fmla="*/ 776056 w 854767"/>
                <a:gd name="connsiteY25" fmla="*/ 93132 h 485940"/>
                <a:gd name="connsiteX26" fmla="*/ 794761 w 854767"/>
                <a:gd name="connsiteY26" fmla="*/ 92497 h 485940"/>
                <a:gd name="connsiteX27" fmla="*/ 825434 w 854767"/>
                <a:gd name="connsiteY27" fmla="*/ 98258 h 485940"/>
                <a:gd name="connsiteX28" fmla="*/ 838515 w 854767"/>
                <a:gd name="connsiteY28" fmla="*/ 121609 h 485940"/>
                <a:gd name="connsiteX29" fmla="*/ 841173 w 854767"/>
                <a:gd name="connsiteY29" fmla="*/ 175051 h 485940"/>
                <a:gd name="connsiteX30" fmla="*/ 834195 w 854767"/>
                <a:gd name="connsiteY30" fmla="*/ 196224 h 485940"/>
                <a:gd name="connsiteX31" fmla="*/ 827045 w 854767"/>
                <a:gd name="connsiteY31" fmla="*/ 218582 h 485940"/>
                <a:gd name="connsiteX32" fmla="*/ 837693 w 854767"/>
                <a:gd name="connsiteY32" fmla="*/ 291276 h 485940"/>
                <a:gd name="connsiteX33" fmla="*/ 847739 w 854767"/>
                <a:gd name="connsiteY33" fmla="*/ 328704 h 485940"/>
                <a:gd name="connsiteX34" fmla="*/ 852591 w 854767"/>
                <a:gd name="connsiteY34" fmla="*/ 452594 h 485940"/>
                <a:gd name="connsiteX35" fmla="*/ 847328 w 854767"/>
                <a:gd name="connsiteY35" fmla="*/ 470819 h 485940"/>
                <a:gd name="connsiteX36" fmla="*/ 818730 w 854767"/>
                <a:gd name="connsiteY36" fmla="*/ 482426 h 485940"/>
                <a:gd name="connsiteX37" fmla="*/ 800368 w 854767"/>
                <a:gd name="connsiteY37" fmla="*/ 482906 h 485940"/>
                <a:gd name="connsiteX38" fmla="*/ 800351 w 854767"/>
                <a:gd name="connsiteY38" fmla="*/ 482906 h 485940"/>
                <a:gd name="connsiteX39" fmla="*/ 651206 w 854767"/>
                <a:gd name="connsiteY39" fmla="*/ 462195 h 485940"/>
                <a:gd name="connsiteX40" fmla="*/ 494827 w 854767"/>
                <a:gd name="connsiteY40" fmla="*/ 441655 h 485940"/>
                <a:gd name="connsiteX41" fmla="*/ 359518 w 854767"/>
                <a:gd name="connsiteY41" fmla="*/ 462932 h 485940"/>
                <a:gd name="connsiteX42" fmla="*/ 279194 w 854767"/>
                <a:gd name="connsiteY42" fmla="*/ 479134 h 485940"/>
                <a:gd name="connsiteX43" fmla="*/ 190212 w 854767"/>
                <a:gd name="connsiteY43" fmla="*/ 485941 h 485940"/>
                <a:gd name="connsiteX44" fmla="*/ 456113 w 854767"/>
                <a:gd name="connsiteY44" fmla="*/ 5795 h 485940"/>
                <a:gd name="connsiteX45" fmla="*/ 391374 w 854767"/>
                <a:gd name="connsiteY45" fmla="*/ 28804 h 485940"/>
                <a:gd name="connsiteX46" fmla="*/ 332944 w 854767"/>
                <a:gd name="connsiteY46" fmla="*/ 91503 h 485940"/>
                <a:gd name="connsiteX47" fmla="*/ 313535 w 854767"/>
                <a:gd name="connsiteY47" fmla="*/ 115815 h 485940"/>
                <a:gd name="connsiteX48" fmla="*/ 173907 w 854767"/>
                <a:gd name="connsiteY48" fmla="*/ 199259 h 485940"/>
                <a:gd name="connsiteX49" fmla="*/ 137559 w 854767"/>
                <a:gd name="connsiteY49" fmla="*/ 212872 h 485940"/>
                <a:gd name="connsiteX50" fmla="*/ 19344 w 854767"/>
                <a:gd name="connsiteY50" fmla="*/ 304101 h 485940"/>
                <a:gd name="connsiteX51" fmla="*/ 10909 w 854767"/>
                <a:gd name="connsiteY51" fmla="*/ 434283 h 485940"/>
                <a:gd name="connsiteX52" fmla="*/ 17338 w 854767"/>
                <a:gd name="connsiteY52" fmla="*/ 452182 h 485940"/>
                <a:gd name="connsiteX53" fmla="*/ 28294 w 854767"/>
                <a:gd name="connsiteY53" fmla="*/ 457274 h 485940"/>
                <a:gd name="connsiteX54" fmla="*/ 190194 w 854767"/>
                <a:gd name="connsiteY54" fmla="*/ 480146 h 485940"/>
                <a:gd name="connsiteX55" fmla="*/ 278354 w 854767"/>
                <a:gd name="connsiteY55" fmla="*/ 473425 h 485940"/>
                <a:gd name="connsiteX56" fmla="*/ 358318 w 854767"/>
                <a:gd name="connsiteY56" fmla="*/ 457309 h 485940"/>
                <a:gd name="connsiteX57" fmla="*/ 494707 w 854767"/>
                <a:gd name="connsiteY57" fmla="*/ 435894 h 485940"/>
                <a:gd name="connsiteX58" fmla="*/ 652321 w 854767"/>
                <a:gd name="connsiteY58" fmla="*/ 456554 h 485940"/>
                <a:gd name="connsiteX59" fmla="*/ 800368 w 854767"/>
                <a:gd name="connsiteY59" fmla="*/ 477145 h 485940"/>
                <a:gd name="connsiteX60" fmla="*/ 800385 w 854767"/>
                <a:gd name="connsiteY60" fmla="*/ 477145 h 485940"/>
                <a:gd name="connsiteX61" fmla="*/ 818456 w 854767"/>
                <a:gd name="connsiteY61" fmla="*/ 476665 h 485940"/>
                <a:gd name="connsiteX62" fmla="*/ 842802 w 854767"/>
                <a:gd name="connsiteY62" fmla="*/ 467458 h 485940"/>
                <a:gd name="connsiteX63" fmla="*/ 847054 w 854767"/>
                <a:gd name="connsiteY63" fmla="*/ 452011 h 485940"/>
                <a:gd name="connsiteX64" fmla="*/ 842270 w 854767"/>
                <a:gd name="connsiteY64" fmla="*/ 329767 h 485940"/>
                <a:gd name="connsiteX65" fmla="*/ 832395 w 854767"/>
                <a:gd name="connsiteY65" fmla="*/ 293077 h 485940"/>
                <a:gd name="connsiteX66" fmla="*/ 821576 w 854767"/>
                <a:gd name="connsiteY66" fmla="*/ 217467 h 485940"/>
                <a:gd name="connsiteX67" fmla="*/ 829017 w 854767"/>
                <a:gd name="connsiteY67" fmla="*/ 194064 h 485940"/>
                <a:gd name="connsiteX68" fmla="*/ 835738 w 854767"/>
                <a:gd name="connsiteY68" fmla="*/ 173748 h 485940"/>
                <a:gd name="connsiteX69" fmla="*/ 833098 w 854767"/>
                <a:gd name="connsiteY69" fmla="*/ 122981 h 485940"/>
                <a:gd name="connsiteX70" fmla="*/ 822571 w 854767"/>
                <a:gd name="connsiteY70" fmla="*/ 103213 h 485940"/>
                <a:gd name="connsiteX71" fmla="*/ 794779 w 854767"/>
                <a:gd name="connsiteY71" fmla="*/ 98292 h 485940"/>
                <a:gd name="connsiteX72" fmla="*/ 776365 w 854767"/>
                <a:gd name="connsiteY72" fmla="*/ 98927 h 485940"/>
                <a:gd name="connsiteX73" fmla="*/ 772233 w 854767"/>
                <a:gd name="connsiteY73" fmla="*/ 99167 h 485940"/>
                <a:gd name="connsiteX74" fmla="*/ 752259 w 854767"/>
                <a:gd name="connsiteY74" fmla="*/ 99955 h 485940"/>
                <a:gd name="connsiteX75" fmla="*/ 741783 w 854767"/>
                <a:gd name="connsiteY75" fmla="*/ 99390 h 485940"/>
                <a:gd name="connsiteX76" fmla="*/ 737428 w 854767"/>
                <a:gd name="connsiteY76" fmla="*/ 98824 h 485940"/>
                <a:gd name="connsiteX77" fmla="*/ 705779 w 854767"/>
                <a:gd name="connsiteY77" fmla="*/ 96012 h 485940"/>
                <a:gd name="connsiteX78" fmla="*/ 665094 w 854767"/>
                <a:gd name="connsiteY78" fmla="*/ 107774 h 485940"/>
                <a:gd name="connsiteX79" fmla="*/ 656693 w 854767"/>
                <a:gd name="connsiteY79" fmla="*/ 113534 h 485940"/>
                <a:gd name="connsiteX80" fmla="*/ 631198 w 854767"/>
                <a:gd name="connsiteY80" fmla="*/ 133457 h 485940"/>
                <a:gd name="connsiteX81" fmla="*/ 622883 w 854767"/>
                <a:gd name="connsiteY81" fmla="*/ 143264 h 485940"/>
                <a:gd name="connsiteX82" fmla="*/ 600594 w 854767"/>
                <a:gd name="connsiteY82" fmla="*/ 163443 h 485940"/>
                <a:gd name="connsiteX83" fmla="*/ 580706 w 854767"/>
                <a:gd name="connsiteY83" fmla="*/ 167009 h 485940"/>
                <a:gd name="connsiteX84" fmla="*/ 570213 w 854767"/>
                <a:gd name="connsiteY84" fmla="*/ 166598 h 485940"/>
                <a:gd name="connsiteX85" fmla="*/ 510566 w 854767"/>
                <a:gd name="connsiteY85" fmla="*/ 155094 h 485940"/>
                <a:gd name="connsiteX86" fmla="*/ 507857 w 854767"/>
                <a:gd name="connsiteY86" fmla="*/ 153791 h 485940"/>
                <a:gd name="connsiteX87" fmla="*/ 509280 w 854767"/>
                <a:gd name="connsiteY87" fmla="*/ 151082 h 485940"/>
                <a:gd name="connsiteX88" fmla="*/ 496044 w 854767"/>
                <a:gd name="connsiteY88" fmla="*/ 17728 h 485940"/>
                <a:gd name="connsiteX89" fmla="*/ 456113 w 854767"/>
                <a:gd name="connsiteY89" fmla="*/ 5795 h 48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854767" h="485940">
                  <a:moveTo>
                    <a:pt x="190212" y="485941"/>
                  </a:moveTo>
                  <a:cubicBezTo>
                    <a:pt x="134799" y="485941"/>
                    <a:pt x="79832" y="478174"/>
                    <a:pt x="26802" y="462864"/>
                  </a:cubicBezTo>
                  <a:cubicBezTo>
                    <a:pt x="22893" y="461732"/>
                    <a:pt x="17544" y="460189"/>
                    <a:pt x="13601" y="456486"/>
                  </a:cubicBezTo>
                  <a:cubicBezTo>
                    <a:pt x="7926" y="451171"/>
                    <a:pt x="6468" y="443318"/>
                    <a:pt x="5388" y="435072"/>
                  </a:cubicBezTo>
                  <a:cubicBezTo>
                    <a:pt x="-1230" y="384974"/>
                    <a:pt x="-5104" y="340345"/>
                    <a:pt x="14389" y="301426"/>
                  </a:cubicBezTo>
                  <a:cubicBezTo>
                    <a:pt x="38101" y="254106"/>
                    <a:pt x="93377" y="224205"/>
                    <a:pt x="135570" y="207472"/>
                  </a:cubicBezTo>
                  <a:cubicBezTo>
                    <a:pt x="147863" y="202585"/>
                    <a:pt x="160173" y="198128"/>
                    <a:pt x="172072" y="193790"/>
                  </a:cubicBezTo>
                  <a:cubicBezTo>
                    <a:pt x="223010" y="175273"/>
                    <a:pt x="271119" y="157785"/>
                    <a:pt x="309318" y="112026"/>
                  </a:cubicBezTo>
                  <a:cubicBezTo>
                    <a:pt x="315884" y="104156"/>
                    <a:pt x="322348" y="95875"/>
                    <a:pt x="328606" y="87868"/>
                  </a:cubicBezTo>
                  <a:cubicBezTo>
                    <a:pt x="346385" y="65082"/>
                    <a:pt x="364765" y="41525"/>
                    <a:pt x="388116" y="24106"/>
                  </a:cubicBezTo>
                  <a:cubicBezTo>
                    <a:pt x="408656" y="8795"/>
                    <a:pt x="433448" y="0"/>
                    <a:pt x="456130" y="0"/>
                  </a:cubicBezTo>
                  <a:cubicBezTo>
                    <a:pt x="472435" y="0"/>
                    <a:pt x="486923" y="4355"/>
                    <a:pt x="499199" y="12962"/>
                  </a:cubicBezTo>
                  <a:cubicBezTo>
                    <a:pt x="556017" y="52755"/>
                    <a:pt x="530917" y="120821"/>
                    <a:pt x="515641" y="151099"/>
                  </a:cubicBezTo>
                  <a:cubicBezTo>
                    <a:pt x="532957" y="158574"/>
                    <a:pt x="552880" y="159774"/>
                    <a:pt x="570556" y="160837"/>
                  </a:cubicBezTo>
                  <a:cubicBezTo>
                    <a:pt x="574174" y="161060"/>
                    <a:pt x="577414" y="161232"/>
                    <a:pt x="580723" y="161232"/>
                  </a:cubicBezTo>
                  <a:cubicBezTo>
                    <a:pt x="588061" y="161232"/>
                    <a:pt x="593668" y="160254"/>
                    <a:pt x="598400" y="158145"/>
                  </a:cubicBezTo>
                  <a:cubicBezTo>
                    <a:pt x="606869" y="154374"/>
                    <a:pt x="612561" y="147207"/>
                    <a:pt x="618579" y="139612"/>
                  </a:cubicBezTo>
                  <a:cubicBezTo>
                    <a:pt x="621305" y="136165"/>
                    <a:pt x="624134" y="132600"/>
                    <a:pt x="627255" y="129376"/>
                  </a:cubicBezTo>
                  <a:cubicBezTo>
                    <a:pt x="635090" y="121267"/>
                    <a:pt x="644520" y="114872"/>
                    <a:pt x="653641" y="108699"/>
                  </a:cubicBezTo>
                  <a:cubicBezTo>
                    <a:pt x="656435" y="106813"/>
                    <a:pt x="659213" y="104927"/>
                    <a:pt x="661939" y="103007"/>
                  </a:cubicBezTo>
                  <a:cubicBezTo>
                    <a:pt x="674283" y="94298"/>
                    <a:pt x="688205" y="90234"/>
                    <a:pt x="705779" y="90234"/>
                  </a:cubicBezTo>
                  <a:cubicBezTo>
                    <a:pt x="716357" y="90234"/>
                    <a:pt x="726936" y="91623"/>
                    <a:pt x="738131" y="93080"/>
                  </a:cubicBezTo>
                  <a:lnTo>
                    <a:pt x="742486" y="93646"/>
                  </a:lnTo>
                  <a:cubicBezTo>
                    <a:pt x="745144" y="93989"/>
                    <a:pt x="748350" y="94160"/>
                    <a:pt x="752259" y="94160"/>
                  </a:cubicBezTo>
                  <a:cubicBezTo>
                    <a:pt x="758191" y="94160"/>
                    <a:pt x="764860" y="93783"/>
                    <a:pt x="771924" y="93372"/>
                  </a:cubicBezTo>
                  <a:lnTo>
                    <a:pt x="776056" y="93132"/>
                  </a:lnTo>
                  <a:cubicBezTo>
                    <a:pt x="782126" y="92806"/>
                    <a:pt x="788606" y="92497"/>
                    <a:pt x="794761" y="92497"/>
                  </a:cubicBezTo>
                  <a:cubicBezTo>
                    <a:pt x="809403" y="92497"/>
                    <a:pt x="819159" y="94332"/>
                    <a:pt x="825434" y="98258"/>
                  </a:cubicBezTo>
                  <a:cubicBezTo>
                    <a:pt x="833269" y="103144"/>
                    <a:pt x="836441" y="112814"/>
                    <a:pt x="838515" y="121609"/>
                  </a:cubicBezTo>
                  <a:cubicBezTo>
                    <a:pt x="841996" y="136406"/>
                    <a:pt x="845442" y="155865"/>
                    <a:pt x="841173" y="175051"/>
                  </a:cubicBezTo>
                  <a:cubicBezTo>
                    <a:pt x="839544" y="182388"/>
                    <a:pt x="836818" y="189418"/>
                    <a:pt x="834195" y="196224"/>
                  </a:cubicBezTo>
                  <a:cubicBezTo>
                    <a:pt x="831263" y="203802"/>
                    <a:pt x="828503" y="210952"/>
                    <a:pt x="827045" y="218582"/>
                  </a:cubicBezTo>
                  <a:cubicBezTo>
                    <a:pt x="822468" y="242773"/>
                    <a:pt x="830200" y="267428"/>
                    <a:pt x="837693" y="291276"/>
                  </a:cubicBezTo>
                  <a:cubicBezTo>
                    <a:pt x="841550" y="303569"/>
                    <a:pt x="845545" y="316291"/>
                    <a:pt x="847739" y="328704"/>
                  </a:cubicBezTo>
                  <a:cubicBezTo>
                    <a:pt x="854992" y="369492"/>
                    <a:pt x="856672" y="412337"/>
                    <a:pt x="852591" y="452594"/>
                  </a:cubicBezTo>
                  <a:cubicBezTo>
                    <a:pt x="851957" y="458903"/>
                    <a:pt x="851014" y="465504"/>
                    <a:pt x="847328" y="470819"/>
                  </a:cubicBezTo>
                  <a:cubicBezTo>
                    <a:pt x="840916" y="480043"/>
                    <a:pt x="829274" y="481860"/>
                    <a:pt x="818730" y="482426"/>
                  </a:cubicBezTo>
                  <a:cubicBezTo>
                    <a:pt x="812746" y="482735"/>
                    <a:pt x="806574" y="482906"/>
                    <a:pt x="800368" y="482906"/>
                  </a:cubicBezTo>
                  <a:lnTo>
                    <a:pt x="800351" y="482906"/>
                  </a:lnTo>
                  <a:cubicBezTo>
                    <a:pt x="750184" y="482906"/>
                    <a:pt x="699864" y="472379"/>
                    <a:pt x="651206" y="462195"/>
                  </a:cubicBezTo>
                  <a:cubicBezTo>
                    <a:pt x="600131" y="451514"/>
                    <a:pt x="547308" y="440455"/>
                    <a:pt x="494827" y="441655"/>
                  </a:cubicBezTo>
                  <a:cubicBezTo>
                    <a:pt x="449187" y="442684"/>
                    <a:pt x="403598" y="452971"/>
                    <a:pt x="359518" y="462932"/>
                  </a:cubicBezTo>
                  <a:cubicBezTo>
                    <a:pt x="333286" y="468847"/>
                    <a:pt x="306163" y="474985"/>
                    <a:pt x="279194" y="479134"/>
                  </a:cubicBezTo>
                  <a:cubicBezTo>
                    <a:pt x="249927" y="483661"/>
                    <a:pt x="219992" y="485941"/>
                    <a:pt x="190212" y="485941"/>
                  </a:cubicBezTo>
                  <a:close/>
                  <a:moveTo>
                    <a:pt x="456113" y="5795"/>
                  </a:moveTo>
                  <a:cubicBezTo>
                    <a:pt x="434579" y="5795"/>
                    <a:pt x="410971" y="14179"/>
                    <a:pt x="391374" y="28804"/>
                  </a:cubicBezTo>
                  <a:cubicBezTo>
                    <a:pt x="368622" y="45777"/>
                    <a:pt x="350483" y="69026"/>
                    <a:pt x="332944" y="91503"/>
                  </a:cubicBezTo>
                  <a:cubicBezTo>
                    <a:pt x="326669" y="99544"/>
                    <a:pt x="320171" y="107876"/>
                    <a:pt x="313535" y="115815"/>
                  </a:cubicBezTo>
                  <a:cubicBezTo>
                    <a:pt x="274359" y="162740"/>
                    <a:pt x="225564" y="180485"/>
                    <a:pt x="173907" y="199259"/>
                  </a:cubicBezTo>
                  <a:cubicBezTo>
                    <a:pt x="162042" y="203563"/>
                    <a:pt x="149783" y="208020"/>
                    <a:pt x="137559" y="212872"/>
                  </a:cubicBezTo>
                  <a:cubicBezTo>
                    <a:pt x="96274" y="229263"/>
                    <a:pt x="42250" y="258375"/>
                    <a:pt x="19344" y="304101"/>
                  </a:cubicBezTo>
                  <a:cubicBezTo>
                    <a:pt x="605" y="341511"/>
                    <a:pt x="4428" y="385197"/>
                    <a:pt x="10909" y="434283"/>
                  </a:cubicBezTo>
                  <a:cubicBezTo>
                    <a:pt x="11852" y="441432"/>
                    <a:pt x="13052" y="448170"/>
                    <a:pt x="17338" y="452182"/>
                  </a:cubicBezTo>
                  <a:cubicBezTo>
                    <a:pt x="20099" y="454754"/>
                    <a:pt x="23939" y="456023"/>
                    <a:pt x="28294" y="457274"/>
                  </a:cubicBezTo>
                  <a:cubicBezTo>
                    <a:pt x="80826" y="472448"/>
                    <a:pt x="135296" y="480146"/>
                    <a:pt x="190194" y="480146"/>
                  </a:cubicBezTo>
                  <a:cubicBezTo>
                    <a:pt x="219701" y="480146"/>
                    <a:pt x="249362" y="477883"/>
                    <a:pt x="278354" y="473425"/>
                  </a:cubicBezTo>
                  <a:cubicBezTo>
                    <a:pt x="305135" y="469310"/>
                    <a:pt x="332172" y="463206"/>
                    <a:pt x="358318" y="457309"/>
                  </a:cubicBezTo>
                  <a:cubicBezTo>
                    <a:pt x="402655" y="447296"/>
                    <a:pt x="448518" y="436941"/>
                    <a:pt x="494707" y="435894"/>
                  </a:cubicBezTo>
                  <a:cubicBezTo>
                    <a:pt x="547822" y="434712"/>
                    <a:pt x="600954" y="445804"/>
                    <a:pt x="652321" y="456554"/>
                  </a:cubicBezTo>
                  <a:cubicBezTo>
                    <a:pt x="700721" y="466687"/>
                    <a:pt x="750767" y="477145"/>
                    <a:pt x="800368" y="477145"/>
                  </a:cubicBezTo>
                  <a:lnTo>
                    <a:pt x="800385" y="477145"/>
                  </a:lnTo>
                  <a:cubicBezTo>
                    <a:pt x="806489" y="477145"/>
                    <a:pt x="812558" y="476991"/>
                    <a:pt x="818456" y="476665"/>
                  </a:cubicBezTo>
                  <a:cubicBezTo>
                    <a:pt x="827680" y="476168"/>
                    <a:pt x="837778" y="474693"/>
                    <a:pt x="842802" y="467458"/>
                  </a:cubicBezTo>
                  <a:cubicBezTo>
                    <a:pt x="845699" y="463292"/>
                    <a:pt x="846471" y="457772"/>
                    <a:pt x="847054" y="452011"/>
                  </a:cubicBezTo>
                  <a:cubicBezTo>
                    <a:pt x="851066" y="412303"/>
                    <a:pt x="849420" y="370024"/>
                    <a:pt x="842270" y="329767"/>
                  </a:cubicBezTo>
                  <a:cubicBezTo>
                    <a:pt x="840127" y="317731"/>
                    <a:pt x="836372" y="305747"/>
                    <a:pt x="832395" y="293077"/>
                  </a:cubicBezTo>
                  <a:cubicBezTo>
                    <a:pt x="824697" y="268525"/>
                    <a:pt x="816724" y="243133"/>
                    <a:pt x="821576" y="217467"/>
                  </a:cubicBezTo>
                  <a:cubicBezTo>
                    <a:pt x="823119" y="209306"/>
                    <a:pt x="826120" y="201557"/>
                    <a:pt x="829017" y="194064"/>
                  </a:cubicBezTo>
                  <a:cubicBezTo>
                    <a:pt x="831572" y="187464"/>
                    <a:pt x="834212" y="180657"/>
                    <a:pt x="835738" y="173748"/>
                  </a:cubicBezTo>
                  <a:cubicBezTo>
                    <a:pt x="839733" y="155745"/>
                    <a:pt x="836424" y="137160"/>
                    <a:pt x="833098" y="122981"/>
                  </a:cubicBezTo>
                  <a:cubicBezTo>
                    <a:pt x="831212" y="114957"/>
                    <a:pt x="828640" y="107002"/>
                    <a:pt x="822571" y="103213"/>
                  </a:cubicBezTo>
                  <a:cubicBezTo>
                    <a:pt x="817187" y="99852"/>
                    <a:pt x="808357" y="98292"/>
                    <a:pt x="794779" y="98292"/>
                  </a:cubicBezTo>
                  <a:cubicBezTo>
                    <a:pt x="788743" y="98292"/>
                    <a:pt x="782366" y="98601"/>
                    <a:pt x="776365" y="98927"/>
                  </a:cubicBezTo>
                  <a:lnTo>
                    <a:pt x="772233" y="99167"/>
                  </a:lnTo>
                  <a:cubicBezTo>
                    <a:pt x="765083" y="99578"/>
                    <a:pt x="758345" y="99955"/>
                    <a:pt x="752259" y="99955"/>
                  </a:cubicBezTo>
                  <a:cubicBezTo>
                    <a:pt x="748110" y="99955"/>
                    <a:pt x="744681" y="99767"/>
                    <a:pt x="741783" y="99390"/>
                  </a:cubicBezTo>
                  <a:lnTo>
                    <a:pt x="737428" y="98824"/>
                  </a:lnTo>
                  <a:cubicBezTo>
                    <a:pt x="726421" y="97384"/>
                    <a:pt x="716014" y="96012"/>
                    <a:pt x="705779" y="96012"/>
                  </a:cubicBezTo>
                  <a:cubicBezTo>
                    <a:pt x="689388" y="96012"/>
                    <a:pt x="676461" y="99749"/>
                    <a:pt x="665094" y="107774"/>
                  </a:cubicBezTo>
                  <a:cubicBezTo>
                    <a:pt x="662333" y="109728"/>
                    <a:pt x="659522" y="111631"/>
                    <a:pt x="656693" y="113534"/>
                  </a:cubicBezTo>
                  <a:cubicBezTo>
                    <a:pt x="647812" y="119552"/>
                    <a:pt x="638622" y="125776"/>
                    <a:pt x="631198" y="133457"/>
                  </a:cubicBezTo>
                  <a:cubicBezTo>
                    <a:pt x="628283" y="136492"/>
                    <a:pt x="625540" y="139937"/>
                    <a:pt x="622883" y="143264"/>
                  </a:cubicBezTo>
                  <a:cubicBezTo>
                    <a:pt x="616693" y="151048"/>
                    <a:pt x="610316" y="159106"/>
                    <a:pt x="600594" y="163443"/>
                  </a:cubicBezTo>
                  <a:cubicBezTo>
                    <a:pt x="595142" y="165878"/>
                    <a:pt x="588833" y="167009"/>
                    <a:pt x="580706" y="167009"/>
                  </a:cubicBezTo>
                  <a:cubicBezTo>
                    <a:pt x="577260" y="167009"/>
                    <a:pt x="573917" y="166821"/>
                    <a:pt x="570213" y="166598"/>
                  </a:cubicBezTo>
                  <a:cubicBezTo>
                    <a:pt x="551097" y="165449"/>
                    <a:pt x="529443" y="164146"/>
                    <a:pt x="510566" y="155094"/>
                  </a:cubicBezTo>
                  <a:lnTo>
                    <a:pt x="507857" y="153791"/>
                  </a:lnTo>
                  <a:lnTo>
                    <a:pt x="509280" y="151082"/>
                  </a:lnTo>
                  <a:cubicBezTo>
                    <a:pt x="523579" y="123787"/>
                    <a:pt x="550891" y="56150"/>
                    <a:pt x="496044" y="17728"/>
                  </a:cubicBezTo>
                  <a:cubicBezTo>
                    <a:pt x="484728" y="9824"/>
                    <a:pt x="471287" y="5795"/>
                    <a:pt x="456113" y="5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1" name="任意多边形: 形状 560">
              <a:extLst>
                <a:ext uri="{FF2B5EF4-FFF2-40B4-BE49-F238E27FC236}">
                  <a16:creationId xmlns:a16="http://schemas.microsoft.com/office/drawing/2014/main" id="{BF38115A-0432-5712-174E-291887507325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2" name="任意多边形: 形状 561">
              <a:extLst>
                <a:ext uri="{FF2B5EF4-FFF2-40B4-BE49-F238E27FC236}">
                  <a16:creationId xmlns:a16="http://schemas.microsoft.com/office/drawing/2014/main" id="{5D285617-1AF6-05F4-3EB7-DAB7EA37605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3" name="任意多边形: 形状 562">
              <a:extLst>
                <a:ext uri="{FF2B5EF4-FFF2-40B4-BE49-F238E27FC236}">
                  <a16:creationId xmlns:a16="http://schemas.microsoft.com/office/drawing/2014/main" id="{8C0397C9-14BF-FF72-A0EC-BF7E99EED2E8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4" name="任意多边形: 形状 563">
              <a:extLst>
                <a:ext uri="{FF2B5EF4-FFF2-40B4-BE49-F238E27FC236}">
                  <a16:creationId xmlns:a16="http://schemas.microsoft.com/office/drawing/2014/main" id="{45976EC9-B7BC-2600-9D6D-B7A21BABFA75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5" name="任意多边形: 形状 564">
              <a:extLst>
                <a:ext uri="{FF2B5EF4-FFF2-40B4-BE49-F238E27FC236}">
                  <a16:creationId xmlns:a16="http://schemas.microsoft.com/office/drawing/2014/main" id="{CCAB7480-EB30-D42A-980B-012E654F91FA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6" name="任意多边形: 形状 565">
              <a:extLst>
                <a:ext uri="{FF2B5EF4-FFF2-40B4-BE49-F238E27FC236}">
                  <a16:creationId xmlns:a16="http://schemas.microsoft.com/office/drawing/2014/main" id="{E70B37D4-ABFE-5D80-902B-6CC7CFD9708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7" name="任意多边形: 形状 566">
              <a:extLst>
                <a:ext uri="{FF2B5EF4-FFF2-40B4-BE49-F238E27FC236}">
                  <a16:creationId xmlns:a16="http://schemas.microsoft.com/office/drawing/2014/main" id="{42935934-6E2D-2A86-B69A-86029579C85A}"/>
                </a:ext>
              </a:extLst>
            </p:cNvPr>
            <p:cNvSpPr/>
            <p:nvPr/>
          </p:nvSpPr>
          <p:spPr>
            <a:xfrm>
              <a:off x="5603014" y="1697371"/>
              <a:ext cx="341932" cy="327649"/>
            </a:xfrm>
            <a:custGeom>
              <a:avLst/>
              <a:gdLst>
                <a:gd name="connsiteX0" fmla="*/ 206169 w 341932"/>
                <a:gd name="connsiteY0" fmla="*/ 26438 h 327649"/>
                <a:gd name="connsiteX1" fmla="*/ 158197 w 341932"/>
                <a:gd name="connsiteY1" fmla="*/ 99048 h 327649"/>
                <a:gd name="connsiteX2" fmla="*/ 92377 w 341932"/>
                <a:gd name="connsiteY2" fmla="*/ 168914 h 327649"/>
                <a:gd name="connsiteX3" fmla="*/ 0 w 341932"/>
                <a:gd name="connsiteY3" fmla="*/ 208141 h 327649"/>
                <a:gd name="connsiteX4" fmla="*/ 51503 w 341932"/>
                <a:gd name="connsiteY4" fmla="*/ 290574 h 327649"/>
                <a:gd name="connsiteX5" fmla="*/ 150550 w 341932"/>
                <a:gd name="connsiteY5" fmla="*/ 327573 h 327649"/>
                <a:gd name="connsiteX6" fmla="*/ 252889 w 341932"/>
                <a:gd name="connsiteY6" fmla="*/ 246615 h 327649"/>
                <a:gd name="connsiteX7" fmla="*/ 333384 w 341932"/>
                <a:gd name="connsiteY7" fmla="*/ 95584 h 327649"/>
                <a:gd name="connsiteX8" fmla="*/ 341854 w 341932"/>
                <a:gd name="connsiteY8" fmla="*/ 69455 h 327649"/>
                <a:gd name="connsiteX9" fmla="*/ 306089 w 341932"/>
                <a:gd name="connsiteY9" fmla="*/ 16477 h 327649"/>
                <a:gd name="connsiteX10" fmla="*/ 265182 w 341932"/>
                <a:gd name="connsiteY10" fmla="*/ 241 h 327649"/>
                <a:gd name="connsiteX11" fmla="*/ 206169 w 341932"/>
                <a:gd name="connsiteY11" fmla="*/ 26438 h 32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932" h="327649">
                  <a:moveTo>
                    <a:pt x="206169" y="26438"/>
                  </a:moveTo>
                  <a:cubicBezTo>
                    <a:pt x="183794" y="48144"/>
                    <a:pt x="171724" y="71753"/>
                    <a:pt x="158197" y="99048"/>
                  </a:cubicBezTo>
                  <a:cubicBezTo>
                    <a:pt x="144755" y="126188"/>
                    <a:pt x="115574" y="150843"/>
                    <a:pt x="92377" y="168914"/>
                  </a:cubicBezTo>
                  <a:cubicBezTo>
                    <a:pt x="62836" y="191939"/>
                    <a:pt x="33964" y="197871"/>
                    <a:pt x="0" y="208141"/>
                  </a:cubicBezTo>
                  <a:cubicBezTo>
                    <a:pt x="1371" y="240785"/>
                    <a:pt x="27998" y="271526"/>
                    <a:pt x="51503" y="290574"/>
                  </a:cubicBezTo>
                  <a:cubicBezTo>
                    <a:pt x="79724" y="313446"/>
                    <a:pt x="114751" y="328876"/>
                    <a:pt x="150550" y="327573"/>
                  </a:cubicBezTo>
                  <a:cubicBezTo>
                    <a:pt x="204677" y="325602"/>
                    <a:pt x="227325" y="289271"/>
                    <a:pt x="252889" y="246615"/>
                  </a:cubicBezTo>
                  <a:cubicBezTo>
                    <a:pt x="282172" y="197751"/>
                    <a:pt x="308936" y="147208"/>
                    <a:pt x="333384" y="95584"/>
                  </a:cubicBezTo>
                  <a:cubicBezTo>
                    <a:pt x="337311" y="87286"/>
                    <a:pt x="341254" y="78679"/>
                    <a:pt x="341854" y="69455"/>
                  </a:cubicBezTo>
                  <a:cubicBezTo>
                    <a:pt x="343294" y="46824"/>
                    <a:pt x="324709" y="28393"/>
                    <a:pt x="306089" y="16477"/>
                  </a:cubicBezTo>
                  <a:cubicBezTo>
                    <a:pt x="293557" y="8453"/>
                    <a:pt x="279858" y="1595"/>
                    <a:pt x="265182" y="241"/>
                  </a:cubicBezTo>
                  <a:cubicBezTo>
                    <a:pt x="243030" y="-1834"/>
                    <a:pt x="223416" y="9705"/>
                    <a:pt x="206169" y="2643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8" name="任意多边形: 形状 567">
              <a:extLst>
                <a:ext uri="{FF2B5EF4-FFF2-40B4-BE49-F238E27FC236}">
                  <a16:creationId xmlns:a16="http://schemas.microsoft.com/office/drawing/2014/main" id="{7B6365CD-8D17-EC87-B58D-9F3F38A94D72}"/>
                </a:ext>
              </a:extLst>
            </p:cNvPr>
            <p:cNvSpPr/>
            <p:nvPr/>
          </p:nvSpPr>
          <p:spPr>
            <a:xfrm>
              <a:off x="5598694" y="1693033"/>
              <a:ext cx="350463" cy="336334"/>
            </a:xfrm>
            <a:custGeom>
              <a:avLst/>
              <a:gdLst>
                <a:gd name="connsiteX0" fmla="*/ 150653 w 350463"/>
                <a:gd name="connsiteY0" fmla="*/ 336335 h 336334"/>
                <a:gd name="connsiteX1" fmla="*/ 53235 w 350463"/>
                <a:gd name="connsiteY1" fmla="*/ 298341 h 336334"/>
                <a:gd name="connsiteX2" fmla="*/ 137 w 350463"/>
                <a:gd name="connsiteY2" fmla="*/ 212685 h 336334"/>
                <a:gd name="connsiteX3" fmla="*/ 0 w 350463"/>
                <a:gd name="connsiteY3" fmla="*/ 209273 h 336334"/>
                <a:gd name="connsiteX4" fmla="*/ 3154 w 350463"/>
                <a:gd name="connsiteY4" fmla="*/ 208313 h 336334"/>
                <a:gd name="connsiteX5" fmla="*/ 17693 w 350463"/>
                <a:gd name="connsiteY5" fmla="*/ 204044 h 336334"/>
                <a:gd name="connsiteX6" fmla="*/ 94195 w 350463"/>
                <a:gd name="connsiteY6" fmla="*/ 169805 h 336334"/>
                <a:gd name="connsiteX7" fmla="*/ 158797 w 350463"/>
                <a:gd name="connsiteY7" fmla="*/ 101431 h 336334"/>
                <a:gd name="connsiteX8" fmla="*/ 207626 w 350463"/>
                <a:gd name="connsiteY8" fmla="*/ 27639 h 336334"/>
                <a:gd name="connsiteX9" fmla="*/ 269896 w 350463"/>
                <a:gd name="connsiteY9" fmla="*/ 258 h 336334"/>
                <a:gd name="connsiteX10" fmla="*/ 312622 w 350463"/>
                <a:gd name="connsiteY10" fmla="*/ 17129 h 336334"/>
                <a:gd name="connsiteX11" fmla="*/ 350375 w 350463"/>
                <a:gd name="connsiteY11" fmla="*/ 74084 h 336334"/>
                <a:gd name="connsiteX12" fmla="*/ 341494 w 350463"/>
                <a:gd name="connsiteY12" fmla="*/ 101842 h 336334"/>
                <a:gd name="connsiteX13" fmla="*/ 260792 w 350463"/>
                <a:gd name="connsiteY13" fmla="*/ 253250 h 336334"/>
                <a:gd name="connsiteX14" fmla="*/ 155025 w 350463"/>
                <a:gd name="connsiteY14" fmla="*/ 336249 h 336334"/>
                <a:gd name="connsiteX15" fmla="*/ 150653 w 350463"/>
                <a:gd name="connsiteY15" fmla="*/ 336335 h 336334"/>
                <a:gd name="connsiteX16" fmla="*/ 8761 w 350463"/>
                <a:gd name="connsiteY16" fmla="*/ 215668 h 336334"/>
                <a:gd name="connsiteX17" fmla="*/ 58413 w 350463"/>
                <a:gd name="connsiteY17" fmla="*/ 291483 h 336334"/>
                <a:gd name="connsiteX18" fmla="*/ 150653 w 350463"/>
                <a:gd name="connsiteY18" fmla="*/ 327642 h 336334"/>
                <a:gd name="connsiteX19" fmla="*/ 154734 w 350463"/>
                <a:gd name="connsiteY19" fmla="*/ 327573 h 336334"/>
                <a:gd name="connsiteX20" fmla="*/ 253660 w 350463"/>
                <a:gd name="connsiteY20" fmla="*/ 248672 h 336334"/>
                <a:gd name="connsiteX21" fmla="*/ 333950 w 350463"/>
                <a:gd name="connsiteY21" fmla="*/ 98019 h 336334"/>
                <a:gd name="connsiteX22" fmla="*/ 341991 w 350463"/>
                <a:gd name="connsiteY22" fmla="*/ 73519 h 336334"/>
                <a:gd name="connsiteX23" fmla="*/ 308199 w 350463"/>
                <a:gd name="connsiteY23" fmla="*/ 24535 h 336334"/>
                <a:gd name="connsiteX24" fmla="*/ 269125 w 350463"/>
                <a:gd name="connsiteY24" fmla="*/ 8916 h 336334"/>
                <a:gd name="connsiteX25" fmla="*/ 213335 w 350463"/>
                <a:gd name="connsiteY25" fmla="*/ 33982 h 336334"/>
                <a:gd name="connsiteX26" fmla="*/ 166238 w 350463"/>
                <a:gd name="connsiteY26" fmla="*/ 105391 h 336334"/>
                <a:gd name="connsiteX27" fmla="*/ 99218 w 350463"/>
                <a:gd name="connsiteY27" fmla="*/ 176749 h 336334"/>
                <a:gd name="connsiteX28" fmla="*/ 19939 w 350463"/>
                <a:gd name="connsiteY28" fmla="*/ 212410 h 336334"/>
                <a:gd name="connsiteX29" fmla="*/ 8761 w 350463"/>
                <a:gd name="connsiteY29" fmla="*/ 215668 h 33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50463" h="336334">
                  <a:moveTo>
                    <a:pt x="150653" y="336335"/>
                  </a:moveTo>
                  <a:cubicBezTo>
                    <a:pt x="118060" y="336335"/>
                    <a:pt x="83462" y="322841"/>
                    <a:pt x="53235" y="298341"/>
                  </a:cubicBezTo>
                  <a:cubicBezTo>
                    <a:pt x="37822" y="285860"/>
                    <a:pt x="1817" y="252513"/>
                    <a:pt x="137" y="212685"/>
                  </a:cubicBezTo>
                  <a:lnTo>
                    <a:pt x="0" y="209273"/>
                  </a:lnTo>
                  <a:lnTo>
                    <a:pt x="3154" y="208313"/>
                  </a:lnTo>
                  <a:cubicBezTo>
                    <a:pt x="8110" y="206821"/>
                    <a:pt x="12944" y="205415"/>
                    <a:pt x="17693" y="204044"/>
                  </a:cubicBezTo>
                  <a:cubicBezTo>
                    <a:pt x="45520" y="195968"/>
                    <a:pt x="69574" y="188990"/>
                    <a:pt x="94195" y="169805"/>
                  </a:cubicBezTo>
                  <a:cubicBezTo>
                    <a:pt x="117495" y="151631"/>
                    <a:pt x="145904" y="127457"/>
                    <a:pt x="158797" y="101431"/>
                  </a:cubicBezTo>
                  <a:cubicBezTo>
                    <a:pt x="171175" y="76434"/>
                    <a:pt x="183983" y="50579"/>
                    <a:pt x="207626" y="27639"/>
                  </a:cubicBezTo>
                  <a:cubicBezTo>
                    <a:pt x="228611" y="7270"/>
                    <a:pt x="249014" y="-1679"/>
                    <a:pt x="269896" y="258"/>
                  </a:cubicBezTo>
                  <a:cubicBezTo>
                    <a:pt x="287041" y="1853"/>
                    <a:pt x="302489" y="10665"/>
                    <a:pt x="312622" y="17129"/>
                  </a:cubicBezTo>
                  <a:cubicBezTo>
                    <a:pt x="327470" y="26627"/>
                    <a:pt x="352124" y="46653"/>
                    <a:pt x="350375" y="74084"/>
                  </a:cubicBezTo>
                  <a:cubicBezTo>
                    <a:pt x="349707" y="84492"/>
                    <a:pt x="345146" y="94110"/>
                    <a:pt x="341494" y="101842"/>
                  </a:cubicBezTo>
                  <a:cubicBezTo>
                    <a:pt x="316342" y="154923"/>
                    <a:pt x="289185" y="205878"/>
                    <a:pt x="260792" y="253250"/>
                  </a:cubicBezTo>
                  <a:cubicBezTo>
                    <a:pt x="235846" y="294861"/>
                    <a:pt x="212289" y="334174"/>
                    <a:pt x="155025" y="336249"/>
                  </a:cubicBezTo>
                  <a:cubicBezTo>
                    <a:pt x="153567" y="336300"/>
                    <a:pt x="152110" y="336335"/>
                    <a:pt x="150653" y="336335"/>
                  </a:cubicBezTo>
                  <a:close/>
                  <a:moveTo>
                    <a:pt x="8761" y="215668"/>
                  </a:moveTo>
                  <a:cubicBezTo>
                    <a:pt x="12156" y="250438"/>
                    <a:pt x="44371" y="280099"/>
                    <a:pt x="58413" y="291483"/>
                  </a:cubicBezTo>
                  <a:cubicBezTo>
                    <a:pt x="87165" y="314800"/>
                    <a:pt x="119929" y="327642"/>
                    <a:pt x="150653" y="327642"/>
                  </a:cubicBezTo>
                  <a:cubicBezTo>
                    <a:pt x="152007" y="327642"/>
                    <a:pt x="153362" y="327625"/>
                    <a:pt x="154734" y="327573"/>
                  </a:cubicBezTo>
                  <a:cubicBezTo>
                    <a:pt x="207523" y="325653"/>
                    <a:pt x="228903" y="289974"/>
                    <a:pt x="253660" y="248672"/>
                  </a:cubicBezTo>
                  <a:cubicBezTo>
                    <a:pt x="281915" y="201541"/>
                    <a:pt x="308936" y="150843"/>
                    <a:pt x="333950" y="98019"/>
                  </a:cubicBezTo>
                  <a:cubicBezTo>
                    <a:pt x="338185" y="89069"/>
                    <a:pt x="341477" y="81577"/>
                    <a:pt x="341991" y="73519"/>
                  </a:cubicBezTo>
                  <a:cubicBezTo>
                    <a:pt x="343448" y="50630"/>
                    <a:pt x="321452" y="33005"/>
                    <a:pt x="308199" y="24535"/>
                  </a:cubicBezTo>
                  <a:cubicBezTo>
                    <a:pt x="298786" y="18518"/>
                    <a:pt x="284504" y="10357"/>
                    <a:pt x="269125" y="8916"/>
                  </a:cubicBezTo>
                  <a:cubicBezTo>
                    <a:pt x="250728" y="7185"/>
                    <a:pt x="232503" y="15363"/>
                    <a:pt x="213335" y="33982"/>
                  </a:cubicBezTo>
                  <a:cubicBezTo>
                    <a:pt x="192333" y="54368"/>
                    <a:pt x="181051" y="75490"/>
                    <a:pt x="166238" y="105391"/>
                  </a:cubicBezTo>
                  <a:cubicBezTo>
                    <a:pt x="152556" y="132995"/>
                    <a:pt x="123238" y="158027"/>
                    <a:pt x="99218" y="176749"/>
                  </a:cubicBezTo>
                  <a:cubicBezTo>
                    <a:pt x="73329" y="196928"/>
                    <a:pt x="48589" y="204112"/>
                    <a:pt x="19939" y="212410"/>
                  </a:cubicBezTo>
                  <a:cubicBezTo>
                    <a:pt x="16271" y="213456"/>
                    <a:pt x="12550" y="214536"/>
                    <a:pt x="8761" y="21566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9" name="任意多边形: 形状 568">
              <a:extLst>
                <a:ext uri="{FF2B5EF4-FFF2-40B4-BE49-F238E27FC236}">
                  <a16:creationId xmlns:a16="http://schemas.microsoft.com/office/drawing/2014/main" id="{F36CB54D-1F35-2916-1324-9EED404F0739}"/>
                </a:ext>
              </a:extLst>
            </p:cNvPr>
            <p:cNvSpPr/>
            <p:nvPr/>
          </p:nvSpPr>
          <p:spPr>
            <a:xfrm>
              <a:off x="5722453" y="1504362"/>
              <a:ext cx="316365" cy="303447"/>
            </a:xfrm>
            <a:custGeom>
              <a:avLst/>
              <a:gdLst>
                <a:gd name="connsiteX0" fmla="*/ 277503 w 316365"/>
                <a:gd name="connsiteY0" fmla="*/ 47260 h 303447"/>
                <a:gd name="connsiteX1" fmla="*/ 130861 w 316365"/>
                <a:gd name="connsiteY1" fmla="*/ 41123 h 303447"/>
                <a:gd name="connsiteX2" fmla="*/ 35055 w 316365"/>
                <a:gd name="connsiteY2" fmla="*/ 152085 h 303447"/>
                <a:gd name="connsiteX3" fmla="*/ 165 w 316365"/>
                <a:gd name="connsiteY3" fmla="*/ 234724 h 303447"/>
                <a:gd name="connsiteX4" fmla="*/ 21150 w 316365"/>
                <a:gd name="connsiteY4" fmla="*/ 282713 h 303447"/>
                <a:gd name="connsiteX5" fmla="*/ 72105 w 316365"/>
                <a:gd name="connsiteY5" fmla="*/ 298880 h 303447"/>
                <a:gd name="connsiteX6" fmla="*/ 129301 w 316365"/>
                <a:gd name="connsiteY6" fmla="*/ 303424 h 303447"/>
                <a:gd name="connsiteX7" fmla="*/ 232908 w 316365"/>
                <a:gd name="connsiteY7" fmla="*/ 274346 h 303447"/>
                <a:gd name="connsiteX8" fmla="*/ 245716 w 316365"/>
                <a:gd name="connsiteY8" fmla="*/ 261744 h 303447"/>
                <a:gd name="connsiteX9" fmla="*/ 281737 w 316365"/>
                <a:gd name="connsiteY9" fmla="*/ 52918 h 303447"/>
                <a:gd name="connsiteX10" fmla="*/ 277503 w 316365"/>
                <a:gd name="connsiteY10" fmla="*/ 47260 h 3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6365" h="303447">
                  <a:moveTo>
                    <a:pt x="277503" y="47260"/>
                  </a:moveTo>
                  <a:cubicBezTo>
                    <a:pt x="239938" y="-12696"/>
                    <a:pt x="189446" y="-16553"/>
                    <a:pt x="130861" y="41123"/>
                  </a:cubicBezTo>
                  <a:cubicBezTo>
                    <a:pt x="96211" y="75224"/>
                    <a:pt x="62418" y="111331"/>
                    <a:pt x="35055" y="152085"/>
                  </a:cubicBezTo>
                  <a:cubicBezTo>
                    <a:pt x="18818" y="176259"/>
                    <a:pt x="2274" y="204600"/>
                    <a:pt x="165" y="234724"/>
                  </a:cubicBezTo>
                  <a:cubicBezTo>
                    <a:pt x="-1207" y="254132"/>
                    <a:pt x="5994" y="270643"/>
                    <a:pt x="21150" y="282713"/>
                  </a:cubicBezTo>
                  <a:cubicBezTo>
                    <a:pt x="34592" y="293428"/>
                    <a:pt x="55783" y="296086"/>
                    <a:pt x="72105" y="298880"/>
                  </a:cubicBezTo>
                  <a:cubicBezTo>
                    <a:pt x="90982" y="302104"/>
                    <a:pt x="110167" y="303664"/>
                    <a:pt x="129301" y="303424"/>
                  </a:cubicBezTo>
                  <a:cubicBezTo>
                    <a:pt x="164585" y="303012"/>
                    <a:pt x="204122" y="297269"/>
                    <a:pt x="232908" y="274346"/>
                  </a:cubicBezTo>
                  <a:cubicBezTo>
                    <a:pt x="237589" y="270626"/>
                    <a:pt x="241909" y="266425"/>
                    <a:pt x="245716" y="261744"/>
                  </a:cubicBezTo>
                  <a:cubicBezTo>
                    <a:pt x="316816" y="174082"/>
                    <a:pt x="343751" y="114795"/>
                    <a:pt x="281737" y="52918"/>
                  </a:cubicBezTo>
                  <a:lnTo>
                    <a:pt x="277503" y="47260"/>
                  </a:ln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0" name="任意多边形: 形状 569">
              <a:extLst>
                <a:ext uri="{FF2B5EF4-FFF2-40B4-BE49-F238E27FC236}">
                  <a16:creationId xmlns:a16="http://schemas.microsoft.com/office/drawing/2014/main" id="{951DFC6A-5ACD-1DE6-C8C2-E34769A205B5}"/>
                </a:ext>
              </a:extLst>
            </p:cNvPr>
            <p:cNvSpPr/>
            <p:nvPr/>
          </p:nvSpPr>
          <p:spPr>
            <a:xfrm>
              <a:off x="5718262" y="1500016"/>
              <a:ext cx="324761" cy="312124"/>
            </a:xfrm>
            <a:custGeom>
              <a:avLst/>
              <a:gdLst>
                <a:gd name="connsiteX0" fmla="*/ 129823 w 324761"/>
                <a:gd name="connsiteY0" fmla="*/ 312125 h 312124"/>
                <a:gd name="connsiteX1" fmla="*/ 75610 w 324761"/>
                <a:gd name="connsiteY1" fmla="*/ 307496 h 312124"/>
                <a:gd name="connsiteX2" fmla="*/ 71118 w 324761"/>
                <a:gd name="connsiteY2" fmla="*/ 306741 h 312124"/>
                <a:gd name="connsiteX3" fmla="*/ 22787 w 324761"/>
                <a:gd name="connsiteY3" fmla="*/ 290488 h 312124"/>
                <a:gd name="connsiteX4" fmla="*/ 172 w 324761"/>
                <a:gd name="connsiteY4" fmla="*/ 238744 h 312124"/>
                <a:gd name="connsiteX5" fmla="*/ 35799 w 324761"/>
                <a:gd name="connsiteY5" fmla="*/ 153945 h 312124"/>
                <a:gd name="connsiteX6" fmla="*/ 132154 w 324761"/>
                <a:gd name="connsiteY6" fmla="*/ 42314 h 312124"/>
                <a:gd name="connsiteX7" fmla="*/ 213096 w 324761"/>
                <a:gd name="connsiteY7" fmla="*/ 0 h 312124"/>
                <a:gd name="connsiteX8" fmla="*/ 285208 w 324761"/>
                <a:gd name="connsiteY8" fmla="*/ 49240 h 312124"/>
                <a:gd name="connsiteX9" fmla="*/ 285156 w 324761"/>
                <a:gd name="connsiteY9" fmla="*/ 49275 h 312124"/>
                <a:gd name="connsiteX10" fmla="*/ 289048 w 324761"/>
                <a:gd name="connsiteY10" fmla="*/ 54350 h 312124"/>
                <a:gd name="connsiteX11" fmla="*/ 321898 w 324761"/>
                <a:gd name="connsiteY11" fmla="*/ 153036 h 312124"/>
                <a:gd name="connsiteX12" fmla="*/ 253112 w 324761"/>
                <a:gd name="connsiteY12" fmla="*/ 268885 h 312124"/>
                <a:gd name="connsiteX13" fmla="*/ 239654 w 324761"/>
                <a:gd name="connsiteY13" fmla="*/ 282138 h 312124"/>
                <a:gd name="connsiteX14" fmla="*/ 133543 w 324761"/>
                <a:gd name="connsiteY14" fmla="*/ 312107 h 312124"/>
                <a:gd name="connsiteX15" fmla="*/ 129823 w 324761"/>
                <a:gd name="connsiteY15" fmla="*/ 312125 h 312124"/>
                <a:gd name="connsiteX16" fmla="*/ 213096 w 324761"/>
                <a:gd name="connsiteY16" fmla="*/ 8675 h 312124"/>
                <a:gd name="connsiteX17" fmla="*/ 137932 w 324761"/>
                <a:gd name="connsiteY17" fmla="*/ 48606 h 312124"/>
                <a:gd name="connsiteX18" fmla="*/ 42675 w 324761"/>
                <a:gd name="connsiteY18" fmla="*/ 158900 h 312124"/>
                <a:gd name="connsiteX19" fmla="*/ 8522 w 324761"/>
                <a:gd name="connsiteY19" fmla="*/ 239361 h 312124"/>
                <a:gd name="connsiteX20" fmla="*/ 27879 w 324761"/>
                <a:gd name="connsiteY20" fmla="*/ 283596 h 312124"/>
                <a:gd name="connsiteX21" fmla="*/ 72421 w 324761"/>
                <a:gd name="connsiteY21" fmla="*/ 298152 h 312124"/>
                <a:gd name="connsiteX22" fmla="*/ 76965 w 324761"/>
                <a:gd name="connsiteY22" fmla="*/ 298906 h 312124"/>
                <a:gd name="connsiteX23" fmla="*/ 133440 w 324761"/>
                <a:gd name="connsiteY23" fmla="*/ 303398 h 312124"/>
                <a:gd name="connsiteX24" fmla="*/ 234545 w 324761"/>
                <a:gd name="connsiteY24" fmla="*/ 275229 h 312124"/>
                <a:gd name="connsiteX25" fmla="*/ 246700 w 324761"/>
                <a:gd name="connsiteY25" fmla="*/ 263279 h 312124"/>
                <a:gd name="connsiteX26" fmla="*/ 283030 w 324761"/>
                <a:gd name="connsiteY26" fmla="*/ 60385 h 312124"/>
                <a:gd name="connsiteX27" fmla="*/ 282636 w 324761"/>
                <a:gd name="connsiteY27" fmla="*/ 59922 h 312124"/>
                <a:gd name="connsiteX28" fmla="*/ 279653 w 324761"/>
                <a:gd name="connsiteY28" fmla="*/ 55961 h 312124"/>
                <a:gd name="connsiteX29" fmla="*/ 279430 w 324761"/>
                <a:gd name="connsiteY29" fmla="*/ 55961 h 312124"/>
                <a:gd name="connsiteX30" fmla="*/ 278196 w 324761"/>
                <a:gd name="connsiteY30" fmla="*/ 53990 h 312124"/>
                <a:gd name="connsiteX31" fmla="*/ 213096 w 324761"/>
                <a:gd name="connsiteY31" fmla="*/ 8675 h 31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24761" h="312124">
                  <a:moveTo>
                    <a:pt x="129823" y="312125"/>
                  </a:moveTo>
                  <a:cubicBezTo>
                    <a:pt x="111855" y="312125"/>
                    <a:pt x="93612" y="310565"/>
                    <a:pt x="75610" y="307496"/>
                  </a:cubicBezTo>
                  <a:lnTo>
                    <a:pt x="71118" y="306741"/>
                  </a:lnTo>
                  <a:cubicBezTo>
                    <a:pt x="55413" y="304135"/>
                    <a:pt x="35851" y="300895"/>
                    <a:pt x="22787" y="290488"/>
                  </a:cubicBezTo>
                  <a:cubicBezTo>
                    <a:pt x="6533" y="277526"/>
                    <a:pt x="-1285" y="259627"/>
                    <a:pt x="172" y="238744"/>
                  </a:cubicBezTo>
                  <a:cubicBezTo>
                    <a:pt x="2367" y="207506"/>
                    <a:pt x="19426" y="178342"/>
                    <a:pt x="35799" y="153945"/>
                  </a:cubicBezTo>
                  <a:cubicBezTo>
                    <a:pt x="65066" y="110380"/>
                    <a:pt x="100933" y="73072"/>
                    <a:pt x="132154" y="42314"/>
                  </a:cubicBezTo>
                  <a:cubicBezTo>
                    <a:pt x="160684" y="14230"/>
                    <a:pt x="187910" y="0"/>
                    <a:pt x="213096" y="0"/>
                  </a:cubicBezTo>
                  <a:cubicBezTo>
                    <a:pt x="240477" y="0"/>
                    <a:pt x="264737" y="16562"/>
                    <a:pt x="285208" y="49240"/>
                  </a:cubicBezTo>
                  <a:lnTo>
                    <a:pt x="285156" y="49275"/>
                  </a:lnTo>
                  <a:cubicBezTo>
                    <a:pt x="286031" y="50321"/>
                    <a:pt x="287231" y="51915"/>
                    <a:pt x="289048" y="54350"/>
                  </a:cubicBezTo>
                  <a:cubicBezTo>
                    <a:pt x="319995" y="85331"/>
                    <a:pt x="330436" y="116689"/>
                    <a:pt x="321898" y="153036"/>
                  </a:cubicBezTo>
                  <a:cubicBezTo>
                    <a:pt x="314714" y="183657"/>
                    <a:pt x="294140" y="218290"/>
                    <a:pt x="253112" y="268885"/>
                  </a:cubicBezTo>
                  <a:cubicBezTo>
                    <a:pt x="249238" y="273651"/>
                    <a:pt x="244711" y="278109"/>
                    <a:pt x="239654" y="282138"/>
                  </a:cubicBezTo>
                  <a:cubicBezTo>
                    <a:pt x="215016" y="301752"/>
                    <a:pt x="180298" y="311559"/>
                    <a:pt x="133543" y="312107"/>
                  </a:cubicBezTo>
                  <a:cubicBezTo>
                    <a:pt x="132292" y="312125"/>
                    <a:pt x="131057" y="312125"/>
                    <a:pt x="129823" y="312125"/>
                  </a:cubicBezTo>
                  <a:close/>
                  <a:moveTo>
                    <a:pt x="213096" y="8675"/>
                  </a:moveTo>
                  <a:cubicBezTo>
                    <a:pt x="190139" y="8675"/>
                    <a:pt x="164850" y="22117"/>
                    <a:pt x="137932" y="48606"/>
                  </a:cubicBezTo>
                  <a:cubicBezTo>
                    <a:pt x="107003" y="79056"/>
                    <a:pt x="71513" y="115969"/>
                    <a:pt x="42675" y="158900"/>
                  </a:cubicBezTo>
                  <a:cubicBezTo>
                    <a:pt x="26936" y="182337"/>
                    <a:pt x="10579" y="210232"/>
                    <a:pt x="8522" y="239361"/>
                  </a:cubicBezTo>
                  <a:cubicBezTo>
                    <a:pt x="7270" y="257209"/>
                    <a:pt x="13957" y="272503"/>
                    <a:pt x="27879" y="283596"/>
                  </a:cubicBezTo>
                  <a:cubicBezTo>
                    <a:pt x="39263" y="292665"/>
                    <a:pt x="57642" y="295717"/>
                    <a:pt x="72421" y="298152"/>
                  </a:cubicBezTo>
                  <a:lnTo>
                    <a:pt x="76965" y="298906"/>
                  </a:lnTo>
                  <a:cubicBezTo>
                    <a:pt x="95738" y="302112"/>
                    <a:pt x="114701" y="303604"/>
                    <a:pt x="133440" y="303398"/>
                  </a:cubicBezTo>
                  <a:cubicBezTo>
                    <a:pt x="178326" y="302866"/>
                    <a:pt x="211382" y="293642"/>
                    <a:pt x="234545" y="275229"/>
                  </a:cubicBezTo>
                  <a:cubicBezTo>
                    <a:pt x="239122" y="271577"/>
                    <a:pt x="243220" y="267565"/>
                    <a:pt x="246700" y="263279"/>
                  </a:cubicBezTo>
                  <a:cubicBezTo>
                    <a:pt x="316223" y="177554"/>
                    <a:pt x="342609" y="119826"/>
                    <a:pt x="283030" y="60385"/>
                  </a:cubicBezTo>
                  <a:lnTo>
                    <a:pt x="282636" y="59922"/>
                  </a:lnTo>
                  <a:cubicBezTo>
                    <a:pt x="282636" y="59922"/>
                    <a:pt x="280904" y="57607"/>
                    <a:pt x="279653" y="55961"/>
                  </a:cubicBezTo>
                  <a:lnTo>
                    <a:pt x="279430" y="55961"/>
                  </a:lnTo>
                  <a:lnTo>
                    <a:pt x="278196" y="53990"/>
                  </a:lnTo>
                  <a:cubicBezTo>
                    <a:pt x="259353" y="23917"/>
                    <a:pt x="237459" y="8675"/>
                    <a:pt x="213096" y="867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1" name="任意多边形: 形状 570">
              <a:extLst>
                <a:ext uri="{FF2B5EF4-FFF2-40B4-BE49-F238E27FC236}">
                  <a16:creationId xmlns:a16="http://schemas.microsoft.com/office/drawing/2014/main" id="{BDC41434-3EFD-C4C5-1C29-A077886DBDE4}"/>
                </a:ext>
              </a:extLst>
            </p:cNvPr>
            <p:cNvSpPr/>
            <p:nvPr/>
          </p:nvSpPr>
          <p:spPr>
            <a:xfrm>
              <a:off x="5803669" y="1365781"/>
              <a:ext cx="259172" cy="460247"/>
            </a:xfrm>
            <a:custGeom>
              <a:avLst/>
              <a:gdLst>
                <a:gd name="connsiteX0" fmla="*/ 237091 w 259172"/>
                <a:gd name="connsiteY0" fmla="*/ 208164 h 460247"/>
                <a:gd name="connsiteX1" fmla="*/ 237743 w 259172"/>
                <a:gd name="connsiteY1" fmla="*/ 205421 h 460247"/>
                <a:gd name="connsiteX2" fmla="*/ 212196 w 259172"/>
                <a:gd name="connsiteY2" fmla="*/ 161444 h 460247"/>
                <a:gd name="connsiteX3" fmla="*/ 192034 w 259172"/>
                <a:gd name="connsiteY3" fmla="*/ 152580 h 460247"/>
                <a:gd name="connsiteX4" fmla="*/ 189668 w 259172"/>
                <a:gd name="connsiteY4" fmla="*/ 135075 h 460247"/>
                <a:gd name="connsiteX5" fmla="*/ 179073 w 259172"/>
                <a:gd name="connsiteY5" fmla="*/ 94527 h 460247"/>
                <a:gd name="connsiteX6" fmla="*/ 142177 w 259172"/>
                <a:gd name="connsiteY6" fmla="*/ 82526 h 460247"/>
                <a:gd name="connsiteX7" fmla="*/ 119905 w 259172"/>
                <a:gd name="connsiteY7" fmla="*/ 107866 h 460247"/>
                <a:gd name="connsiteX8" fmla="*/ 108915 w 259172"/>
                <a:gd name="connsiteY8" fmla="*/ 115393 h 460247"/>
                <a:gd name="connsiteX9" fmla="*/ 106000 w 259172"/>
                <a:gd name="connsiteY9" fmla="*/ 112084 h 460247"/>
                <a:gd name="connsiteX10" fmla="*/ 95834 w 259172"/>
                <a:gd name="connsiteY10" fmla="*/ 68381 h 460247"/>
                <a:gd name="connsiteX11" fmla="*/ 78380 w 259172"/>
                <a:gd name="connsiteY11" fmla="*/ 16260 h 460247"/>
                <a:gd name="connsiteX12" fmla="*/ 69224 w 259172"/>
                <a:gd name="connsiteY12" fmla="*/ 4242 h 460247"/>
                <a:gd name="connsiteX13" fmla="*/ 38655 w 259172"/>
                <a:gd name="connsiteY13" fmla="*/ 5939 h 460247"/>
                <a:gd name="connsiteX14" fmla="*/ 19676 w 259172"/>
                <a:gd name="connsiteY14" fmla="*/ 33097 h 460247"/>
                <a:gd name="connsiteX15" fmla="*/ 23550 w 259172"/>
                <a:gd name="connsiteY15" fmla="*/ 203278 h 460247"/>
                <a:gd name="connsiteX16" fmla="*/ 39066 w 259172"/>
                <a:gd name="connsiteY16" fmla="*/ 186870 h 460247"/>
                <a:gd name="connsiteX17" fmla="*/ 76923 w 259172"/>
                <a:gd name="connsiteY17" fmla="*/ 201718 h 460247"/>
                <a:gd name="connsiteX18" fmla="*/ 86438 w 259172"/>
                <a:gd name="connsiteY18" fmla="*/ 224846 h 460247"/>
                <a:gd name="connsiteX19" fmla="*/ 100943 w 259172"/>
                <a:gd name="connsiteY19" fmla="*/ 255776 h 460247"/>
                <a:gd name="connsiteX20" fmla="*/ 138130 w 259172"/>
                <a:gd name="connsiteY20" fmla="*/ 286363 h 460247"/>
                <a:gd name="connsiteX21" fmla="*/ 145228 w 259172"/>
                <a:gd name="connsiteY21" fmla="*/ 289226 h 460247"/>
                <a:gd name="connsiteX22" fmla="*/ 153509 w 259172"/>
                <a:gd name="connsiteY22" fmla="*/ 307519 h 460247"/>
                <a:gd name="connsiteX23" fmla="*/ 147234 w 259172"/>
                <a:gd name="connsiteY23" fmla="*/ 327579 h 460247"/>
                <a:gd name="connsiteX24" fmla="*/ 102349 w 259172"/>
                <a:gd name="connsiteY24" fmla="*/ 422254 h 460247"/>
                <a:gd name="connsiteX25" fmla="*/ 106875 w 259172"/>
                <a:gd name="connsiteY25" fmla="*/ 455138 h 460247"/>
                <a:gd name="connsiteX26" fmla="*/ 137050 w 259172"/>
                <a:gd name="connsiteY26" fmla="*/ 454949 h 460247"/>
                <a:gd name="connsiteX27" fmla="*/ 151281 w 259172"/>
                <a:gd name="connsiteY27" fmla="*/ 445091 h 460247"/>
                <a:gd name="connsiteX28" fmla="*/ 165082 w 259172"/>
                <a:gd name="connsiteY28" fmla="*/ 441936 h 460247"/>
                <a:gd name="connsiteX29" fmla="*/ 190268 w 259172"/>
                <a:gd name="connsiteY29" fmla="*/ 421654 h 460247"/>
                <a:gd name="connsiteX30" fmla="*/ 201446 w 259172"/>
                <a:gd name="connsiteY30" fmla="*/ 384603 h 460247"/>
                <a:gd name="connsiteX31" fmla="*/ 219140 w 259172"/>
                <a:gd name="connsiteY31" fmla="*/ 361835 h 460247"/>
                <a:gd name="connsiteX32" fmla="*/ 254888 w 259172"/>
                <a:gd name="connsiteY32" fmla="*/ 309971 h 460247"/>
                <a:gd name="connsiteX33" fmla="*/ 253876 w 259172"/>
                <a:gd name="connsiteY33" fmla="*/ 260234 h 460247"/>
                <a:gd name="connsiteX34" fmla="*/ 233114 w 259172"/>
                <a:gd name="connsiteY34" fmla="*/ 223560 h 460247"/>
                <a:gd name="connsiteX35" fmla="*/ 237091 w 259172"/>
                <a:gd name="connsiteY35" fmla="*/ 208164 h 46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9172" h="460247">
                  <a:moveTo>
                    <a:pt x="237091" y="208164"/>
                  </a:moveTo>
                  <a:cubicBezTo>
                    <a:pt x="237331" y="207256"/>
                    <a:pt x="237554" y="206347"/>
                    <a:pt x="237743" y="205421"/>
                  </a:cubicBezTo>
                  <a:cubicBezTo>
                    <a:pt x="241446" y="187007"/>
                    <a:pt x="229633" y="166656"/>
                    <a:pt x="212196" y="161444"/>
                  </a:cubicBezTo>
                  <a:cubicBezTo>
                    <a:pt x="205013" y="159284"/>
                    <a:pt x="196354" y="158890"/>
                    <a:pt x="192034" y="152580"/>
                  </a:cubicBezTo>
                  <a:cubicBezTo>
                    <a:pt x="188674" y="147677"/>
                    <a:pt x="189377" y="141076"/>
                    <a:pt x="189668" y="135075"/>
                  </a:cubicBezTo>
                  <a:cubicBezTo>
                    <a:pt x="190388" y="120776"/>
                    <a:pt x="187697" y="105706"/>
                    <a:pt x="179073" y="94527"/>
                  </a:cubicBezTo>
                  <a:cubicBezTo>
                    <a:pt x="170449" y="83332"/>
                    <a:pt x="154984" y="77159"/>
                    <a:pt x="142177" y="82526"/>
                  </a:cubicBezTo>
                  <a:cubicBezTo>
                    <a:pt x="131735" y="86898"/>
                    <a:pt x="125117" y="97510"/>
                    <a:pt x="119905" y="107866"/>
                  </a:cubicBezTo>
                  <a:cubicBezTo>
                    <a:pt x="117625" y="112392"/>
                    <a:pt x="113253" y="117810"/>
                    <a:pt x="108915" y="115393"/>
                  </a:cubicBezTo>
                  <a:cubicBezTo>
                    <a:pt x="107629" y="114673"/>
                    <a:pt x="106755" y="113387"/>
                    <a:pt x="106000" y="112084"/>
                  </a:cubicBezTo>
                  <a:cubicBezTo>
                    <a:pt x="98457" y="99156"/>
                    <a:pt x="98097" y="83297"/>
                    <a:pt x="95834" y="68381"/>
                  </a:cubicBezTo>
                  <a:cubicBezTo>
                    <a:pt x="93073" y="50122"/>
                    <a:pt x="87124" y="32377"/>
                    <a:pt x="78380" y="16260"/>
                  </a:cubicBezTo>
                  <a:cubicBezTo>
                    <a:pt x="75945" y="11785"/>
                    <a:pt x="73202" y="7311"/>
                    <a:pt x="69224" y="4242"/>
                  </a:cubicBezTo>
                  <a:cubicBezTo>
                    <a:pt x="60463" y="-2513"/>
                    <a:pt x="47536" y="-645"/>
                    <a:pt x="38655" y="5939"/>
                  </a:cubicBezTo>
                  <a:cubicBezTo>
                    <a:pt x="29774" y="12506"/>
                    <a:pt x="24184" y="22793"/>
                    <a:pt x="19676" y="33097"/>
                  </a:cubicBezTo>
                  <a:cubicBezTo>
                    <a:pt x="-2459" y="83726"/>
                    <a:pt x="-11820" y="156695"/>
                    <a:pt x="23550" y="203278"/>
                  </a:cubicBezTo>
                  <a:cubicBezTo>
                    <a:pt x="25608" y="205987"/>
                    <a:pt x="38072" y="188293"/>
                    <a:pt x="39066" y="186870"/>
                  </a:cubicBezTo>
                  <a:cubicBezTo>
                    <a:pt x="58389" y="191156"/>
                    <a:pt x="71008" y="196111"/>
                    <a:pt x="76923" y="201718"/>
                  </a:cubicBezTo>
                  <a:cubicBezTo>
                    <a:pt x="83369" y="207839"/>
                    <a:pt x="83763" y="216651"/>
                    <a:pt x="86438" y="224846"/>
                  </a:cubicBezTo>
                  <a:cubicBezTo>
                    <a:pt x="90004" y="235733"/>
                    <a:pt x="94633" y="246278"/>
                    <a:pt x="100943" y="255776"/>
                  </a:cubicBezTo>
                  <a:cubicBezTo>
                    <a:pt x="110064" y="269526"/>
                    <a:pt x="122854" y="281048"/>
                    <a:pt x="138130" y="286363"/>
                  </a:cubicBezTo>
                  <a:cubicBezTo>
                    <a:pt x="140548" y="287203"/>
                    <a:pt x="143034" y="287906"/>
                    <a:pt x="145228" y="289226"/>
                  </a:cubicBezTo>
                  <a:cubicBezTo>
                    <a:pt x="151126" y="292792"/>
                    <a:pt x="153852" y="300439"/>
                    <a:pt x="153509" y="307519"/>
                  </a:cubicBezTo>
                  <a:cubicBezTo>
                    <a:pt x="153166" y="314600"/>
                    <a:pt x="150286" y="321253"/>
                    <a:pt x="147234" y="327579"/>
                  </a:cubicBezTo>
                  <a:cubicBezTo>
                    <a:pt x="132044" y="359126"/>
                    <a:pt x="111075" y="388187"/>
                    <a:pt x="102349" y="422254"/>
                  </a:cubicBezTo>
                  <a:cubicBezTo>
                    <a:pt x="99468" y="433518"/>
                    <a:pt x="98628" y="447217"/>
                    <a:pt x="106875" y="455138"/>
                  </a:cubicBezTo>
                  <a:cubicBezTo>
                    <a:pt x="114830" y="462768"/>
                    <a:pt x="127998" y="461139"/>
                    <a:pt x="137050" y="454949"/>
                  </a:cubicBezTo>
                  <a:cubicBezTo>
                    <a:pt x="141834" y="451675"/>
                    <a:pt x="145983" y="447320"/>
                    <a:pt x="151281" y="445091"/>
                  </a:cubicBezTo>
                  <a:cubicBezTo>
                    <a:pt x="155652" y="443257"/>
                    <a:pt x="160470" y="443034"/>
                    <a:pt x="165082" y="441936"/>
                  </a:cubicBezTo>
                  <a:cubicBezTo>
                    <a:pt x="175780" y="439365"/>
                    <a:pt x="185245" y="431752"/>
                    <a:pt x="190268" y="421654"/>
                  </a:cubicBezTo>
                  <a:cubicBezTo>
                    <a:pt x="196012" y="410132"/>
                    <a:pt x="195994" y="396279"/>
                    <a:pt x="201446" y="384603"/>
                  </a:cubicBezTo>
                  <a:cubicBezTo>
                    <a:pt x="205562" y="375791"/>
                    <a:pt x="212488" y="368796"/>
                    <a:pt x="219140" y="361835"/>
                  </a:cubicBezTo>
                  <a:cubicBezTo>
                    <a:pt x="233679" y="346610"/>
                    <a:pt x="247789" y="330082"/>
                    <a:pt x="254888" y="309971"/>
                  </a:cubicBezTo>
                  <a:cubicBezTo>
                    <a:pt x="260443" y="294215"/>
                    <a:pt x="261094" y="275561"/>
                    <a:pt x="253876" y="260234"/>
                  </a:cubicBezTo>
                  <a:cubicBezTo>
                    <a:pt x="247309" y="246295"/>
                    <a:pt x="230953" y="242694"/>
                    <a:pt x="233114" y="223560"/>
                  </a:cubicBezTo>
                  <a:cubicBezTo>
                    <a:pt x="233696" y="218263"/>
                    <a:pt x="235736" y="213291"/>
                    <a:pt x="237091" y="208164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2" name="任意多边形: 形状 571">
              <a:extLst>
                <a:ext uri="{FF2B5EF4-FFF2-40B4-BE49-F238E27FC236}">
                  <a16:creationId xmlns:a16="http://schemas.microsoft.com/office/drawing/2014/main" id="{B10A0E77-ACF1-7C82-A36F-2100CE4681DC}"/>
                </a:ext>
              </a:extLst>
            </p:cNvPr>
            <p:cNvSpPr/>
            <p:nvPr/>
          </p:nvSpPr>
          <p:spPr>
            <a:xfrm>
              <a:off x="6655445" y="2689199"/>
              <a:ext cx="478748" cy="33968"/>
            </a:xfrm>
            <a:custGeom>
              <a:avLst/>
              <a:gdLst>
                <a:gd name="connsiteX0" fmla="*/ 469634 w 478748"/>
                <a:gd name="connsiteY0" fmla="*/ 20020 h 33968"/>
                <a:gd name="connsiteX1" fmla="*/ 469634 w 478748"/>
                <a:gd name="connsiteY1" fmla="*/ 20020 h 33968"/>
                <a:gd name="connsiteX2" fmla="*/ 398191 w 478748"/>
                <a:gd name="connsiteY2" fmla="*/ 17105 h 33968"/>
                <a:gd name="connsiteX3" fmla="*/ 398156 w 478748"/>
                <a:gd name="connsiteY3" fmla="*/ 17105 h 33968"/>
                <a:gd name="connsiteX4" fmla="*/ 369216 w 478748"/>
                <a:gd name="connsiteY4" fmla="*/ 19402 h 33968"/>
                <a:gd name="connsiteX5" fmla="*/ 369181 w 478748"/>
                <a:gd name="connsiteY5" fmla="*/ 19402 h 33968"/>
                <a:gd name="connsiteX6" fmla="*/ 297344 w 478748"/>
                <a:gd name="connsiteY6" fmla="*/ 27580 h 33968"/>
                <a:gd name="connsiteX7" fmla="*/ 297190 w 478748"/>
                <a:gd name="connsiteY7" fmla="*/ 27598 h 33968"/>
                <a:gd name="connsiteX8" fmla="*/ 297429 w 478748"/>
                <a:gd name="connsiteY8" fmla="*/ 27563 h 33968"/>
                <a:gd name="connsiteX9" fmla="*/ 297412 w 478748"/>
                <a:gd name="connsiteY9" fmla="*/ 27563 h 33968"/>
                <a:gd name="connsiteX10" fmla="*/ 297172 w 478748"/>
                <a:gd name="connsiteY10" fmla="*/ 27598 h 33968"/>
                <a:gd name="connsiteX11" fmla="*/ 272741 w 478748"/>
                <a:gd name="connsiteY11" fmla="*/ 29826 h 33968"/>
                <a:gd name="connsiteX12" fmla="*/ 272809 w 478748"/>
                <a:gd name="connsiteY12" fmla="*/ 29826 h 33968"/>
                <a:gd name="connsiteX13" fmla="*/ 182164 w 478748"/>
                <a:gd name="connsiteY13" fmla="*/ 33958 h 33968"/>
                <a:gd name="connsiteX14" fmla="*/ 182215 w 478748"/>
                <a:gd name="connsiteY14" fmla="*/ 33958 h 33968"/>
                <a:gd name="connsiteX15" fmla="*/ 85552 w 478748"/>
                <a:gd name="connsiteY15" fmla="*/ 30135 h 33968"/>
                <a:gd name="connsiteX16" fmla="*/ 85689 w 478748"/>
                <a:gd name="connsiteY16" fmla="*/ 30152 h 33968"/>
                <a:gd name="connsiteX17" fmla="*/ 6993 w 478748"/>
                <a:gd name="connsiteY17" fmla="*/ 21151 h 33968"/>
                <a:gd name="connsiteX18" fmla="*/ 67 w 478748"/>
                <a:gd name="connsiteY18" fmla="*/ 11841 h 33968"/>
                <a:gd name="connsiteX19" fmla="*/ 9051 w 478748"/>
                <a:gd name="connsiteY19" fmla="*/ 4675 h 33968"/>
                <a:gd name="connsiteX20" fmla="*/ 86546 w 478748"/>
                <a:gd name="connsiteY20" fmla="*/ 13556 h 33968"/>
                <a:gd name="connsiteX21" fmla="*/ 86683 w 478748"/>
                <a:gd name="connsiteY21" fmla="*/ 13573 h 33968"/>
                <a:gd name="connsiteX22" fmla="*/ 182146 w 478748"/>
                <a:gd name="connsiteY22" fmla="*/ 17345 h 33968"/>
                <a:gd name="connsiteX23" fmla="*/ 182198 w 478748"/>
                <a:gd name="connsiteY23" fmla="*/ 17345 h 33968"/>
                <a:gd name="connsiteX24" fmla="*/ 271489 w 478748"/>
                <a:gd name="connsiteY24" fmla="*/ 13264 h 33968"/>
                <a:gd name="connsiteX25" fmla="*/ 271558 w 478748"/>
                <a:gd name="connsiteY25" fmla="*/ 13264 h 33968"/>
                <a:gd name="connsiteX26" fmla="*/ 295389 w 478748"/>
                <a:gd name="connsiteY26" fmla="*/ 11104 h 33968"/>
                <a:gd name="connsiteX27" fmla="*/ 295149 w 478748"/>
                <a:gd name="connsiteY27" fmla="*/ 11138 h 33968"/>
                <a:gd name="connsiteX28" fmla="*/ 295167 w 478748"/>
                <a:gd name="connsiteY28" fmla="*/ 11138 h 33968"/>
                <a:gd name="connsiteX29" fmla="*/ 295252 w 478748"/>
                <a:gd name="connsiteY29" fmla="*/ 11121 h 33968"/>
                <a:gd name="connsiteX30" fmla="*/ 367672 w 478748"/>
                <a:gd name="connsiteY30" fmla="*/ 2875 h 33968"/>
                <a:gd name="connsiteX31" fmla="*/ 367655 w 478748"/>
                <a:gd name="connsiteY31" fmla="*/ 2875 h 33968"/>
                <a:gd name="connsiteX32" fmla="*/ 397522 w 478748"/>
                <a:gd name="connsiteY32" fmla="*/ 509 h 33968"/>
                <a:gd name="connsiteX33" fmla="*/ 397471 w 478748"/>
                <a:gd name="connsiteY33" fmla="*/ 509 h 33968"/>
                <a:gd name="connsiteX34" fmla="*/ 471828 w 478748"/>
                <a:gd name="connsiteY34" fmla="*/ 3560 h 33968"/>
                <a:gd name="connsiteX35" fmla="*/ 478669 w 478748"/>
                <a:gd name="connsiteY35" fmla="*/ 12939 h 33968"/>
                <a:gd name="connsiteX36" fmla="*/ 469634 w 478748"/>
                <a:gd name="connsiteY36" fmla="*/ 20020 h 3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78748" h="33968">
                  <a:moveTo>
                    <a:pt x="469634" y="20020"/>
                  </a:moveTo>
                  <a:lnTo>
                    <a:pt x="469634" y="20020"/>
                  </a:lnTo>
                  <a:cubicBezTo>
                    <a:pt x="447894" y="16882"/>
                    <a:pt x="424080" y="15922"/>
                    <a:pt x="398191" y="17105"/>
                  </a:cubicBezTo>
                  <a:lnTo>
                    <a:pt x="398156" y="17105"/>
                  </a:lnTo>
                  <a:cubicBezTo>
                    <a:pt x="391315" y="17379"/>
                    <a:pt x="381663" y="18151"/>
                    <a:pt x="369216" y="19402"/>
                  </a:cubicBezTo>
                  <a:lnTo>
                    <a:pt x="369181" y="19402"/>
                  </a:lnTo>
                  <a:cubicBezTo>
                    <a:pt x="341681" y="22094"/>
                    <a:pt x="317729" y="24820"/>
                    <a:pt x="297344" y="27580"/>
                  </a:cubicBezTo>
                  <a:lnTo>
                    <a:pt x="297190" y="27598"/>
                  </a:lnTo>
                  <a:lnTo>
                    <a:pt x="297429" y="27563"/>
                  </a:lnTo>
                  <a:lnTo>
                    <a:pt x="297412" y="27563"/>
                  </a:lnTo>
                  <a:lnTo>
                    <a:pt x="297172" y="27598"/>
                  </a:lnTo>
                  <a:cubicBezTo>
                    <a:pt x="291532" y="28249"/>
                    <a:pt x="283388" y="28986"/>
                    <a:pt x="272741" y="29826"/>
                  </a:cubicBezTo>
                  <a:lnTo>
                    <a:pt x="272809" y="29826"/>
                  </a:lnTo>
                  <a:cubicBezTo>
                    <a:pt x="240354" y="32621"/>
                    <a:pt x="210144" y="33993"/>
                    <a:pt x="182164" y="33958"/>
                  </a:cubicBezTo>
                  <a:lnTo>
                    <a:pt x="182215" y="33958"/>
                  </a:lnTo>
                  <a:cubicBezTo>
                    <a:pt x="154286" y="34096"/>
                    <a:pt x="122070" y="32827"/>
                    <a:pt x="85552" y="30135"/>
                  </a:cubicBezTo>
                  <a:lnTo>
                    <a:pt x="85689" y="30152"/>
                  </a:lnTo>
                  <a:cubicBezTo>
                    <a:pt x="72058" y="29381"/>
                    <a:pt x="45827" y="26380"/>
                    <a:pt x="6993" y="21151"/>
                  </a:cubicBezTo>
                  <a:cubicBezTo>
                    <a:pt x="2604" y="20551"/>
                    <a:pt x="-499" y="16385"/>
                    <a:pt x="67" y="11841"/>
                  </a:cubicBezTo>
                  <a:cubicBezTo>
                    <a:pt x="633" y="7281"/>
                    <a:pt x="4661" y="4075"/>
                    <a:pt x="9051" y="4675"/>
                  </a:cubicBezTo>
                  <a:cubicBezTo>
                    <a:pt x="47472" y="9853"/>
                    <a:pt x="73310" y="12819"/>
                    <a:pt x="86546" y="13556"/>
                  </a:cubicBezTo>
                  <a:lnTo>
                    <a:pt x="86683" y="13573"/>
                  </a:lnTo>
                  <a:cubicBezTo>
                    <a:pt x="122791" y="16230"/>
                    <a:pt x="154612" y="17482"/>
                    <a:pt x="182146" y="17345"/>
                  </a:cubicBezTo>
                  <a:lnTo>
                    <a:pt x="182198" y="17345"/>
                  </a:lnTo>
                  <a:cubicBezTo>
                    <a:pt x="209716" y="17379"/>
                    <a:pt x="239480" y="16025"/>
                    <a:pt x="271489" y="13264"/>
                  </a:cubicBezTo>
                  <a:lnTo>
                    <a:pt x="271558" y="13264"/>
                  </a:lnTo>
                  <a:cubicBezTo>
                    <a:pt x="281982" y="12459"/>
                    <a:pt x="289920" y="11738"/>
                    <a:pt x="295389" y="11104"/>
                  </a:cubicBezTo>
                  <a:lnTo>
                    <a:pt x="295149" y="11138"/>
                  </a:lnTo>
                  <a:lnTo>
                    <a:pt x="295167" y="11138"/>
                  </a:lnTo>
                  <a:lnTo>
                    <a:pt x="295252" y="11121"/>
                  </a:lnTo>
                  <a:cubicBezTo>
                    <a:pt x="315843" y="8327"/>
                    <a:pt x="339983" y="5566"/>
                    <a:pt x="367672" y="2875"/>
                  </a:cubicBezTo>
                  <a:lnTo>
                    <a:pt x="367655" y="2875"/>
                  </a:lnTo>
                  <a:cubicBezTo>
                    <a:pt x="380411" y="1589"/>
                    <a:pt x="390356" y="800"/>
                    <a:pt x="397522" y="509"/>
                  </a:cubicBezTo>
                  <a:lnTo>
                    <a:pt x="397471" y="509"/>
                  </a:lnTo>
                  <a:cubicBezTo>
                    <a:pt x="424337" y="-726"/>
                    <a:pt x="449111" y="286"/>
                    <a:pt x="471828" y="3560"/>
                  </a:cubicBezTo>
                  <a:cubicBezTo>
                    <a:pt x="476218" y="4195"/>
                    <a:pt x="479287" y="8395"/>
                    <a:pt x="478669" y="12939"/>
                  </a:cubicBezTo>
                  <a:cubicBezTo>
                    <a:pt x="478069" y="17482"/>
                    <a:pt x="474023" y="20654"/>
                    <a:pt x="469634" y="20020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3" name="任意多边形: 形状 572">
              <a:extLst>
                <a:ext uri="{FF2B5EF4-FFF2-40B4-BE49-F238E27FC236}">
                  <a16:creationId xmlns:a16="http://schemas.microsoft.com/office/drawing/2014/main" id="{C216994A-3306-3562-E97F-8476C809533C}"/>
                </a:ext>
              </a:extLst>
            </p:cNvPr>
            <p:cNvSpPr/>
            <p:nvPr/>
          </p:nvSpPr>
          <p:spPr>
            <a:xfrm>
              <a:off x="5876813" y="1618494"/>
              <a:ext cx="24323" cy="45376"/>
            </a:xfrm>
            <a:custGeom>
              <a:avLst/>
              <a:gdLst>
                <a:gd name="connsiteX0" fmla="*/ 2133 w 24323"/>
                <a:gd name="connsiteY0" fmla="*/ 577 h 45376"/>
                <a:gd name="connsiteX1" fmla="*/ 333 w 24323"/>
                <a:gd name="connsiteY1" fmla="*/ 7092 h 45376"/>
                <a:gd name="connsiteX2" fmla="*/ 4311 w 24323"/>
                <a:gd name="connsiteY2" fmla="*/ 13110 h 45376"/>
                <a:gd name="connsiteX3" fmla="*/ 19261 w 24323"/>
                <a:gd name="connsiteY3" fmla="*/ 43662 h 45376"/>
                <a:gd name="connsiteX4" fmla="*/ 20770 w 24323"/>
                <a:gd name="connsiteY4" fmla="*/ 45342 h 45376"/>
                <a:gd name="connsiteX5" fmla="*/ 23890 w 24323"/>
                <a:gd name="connsiteY5" fmla="*/ 22008 h 45376"/>
                <a:gd name="connsiteX6" fmla="*/ 20958 w 24323"/>
                <a:gd name="connsiteY6" fmla="*/ 14276 h 45376"/>
                <a:gd name="connsiteX7" fmla="*/ 13637 w 24323"/>
                <a:gd name="connsiteY7" fmla="*/ 12407 h 45376"/>
                <a:gd name="connsiteX8" fmla="*/ 6128 w 24323"/>
                <a:gd name="connsiteY8" fmla="*/ 217 h 45376"/>
                <a:gd name="connsiteX9" fmla="*/ 2133 w 24323"/>
                <a:gd name="connsiteY9" fmla="*/ 577 h 45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23" h="45376">
                  <a:moveTo>
                    <a:pt x="2133" y="577"/>
                  </a:moveTo>
                  <a:cubicBezTo>
                    <a:pt x="76" y="1794"/>
                    <a:pt x="-421" y="4760"/>
                    <a:pt x="333" y="7092"/>
                  </a:cubicBezTo>
                  <a:cubicBezTo>
                    <a:pt x="1087" y="9406"/>
                    <a:pt x="2767" y="11258"/>
                    <a:pt x="4311" y="13110"/>
                  </a:cubicBezTo>
                  <a:cubicBezTo>
                    <a:pt x="11597" y="21837"/>
                    <a:pt x="16775" y="32432"/>
                    <a:pt x="19261" y="43662"/>
                  </a:cubicBezTo>
                  <a:cubicBezTo>
                    <a:pt x="19449" y="44502"/>
                    <a:pt x="19964" y="45582"/>
                    <a:pt x="20770" y="45342"/>
                  </a:cubicBezTo>
                  <a:cubicBezTo>
                    <a:pt x="23924" y="38090"/>
                    <a:pt x="25022" y="29878"/>
                    <a:pt x="23890" y="22008"/>
                  </a:cubicBezTo>
                  <a:cubicBezTo>
                    <a:pt x="23496" y="19230"/>
                    <a:pt x="22776" y="16367"/>
                    <a:pt x="20958" y="14276"/>
                  </a:cubicBezTo>
                  <a:cubicBezTo>
                    <a:pt x="19158" y="12167"/>
                    <a:pt x="16020" y="11087"/>
                    <a:pt x="13637" y="12407"/>
                  </a:cubicBezTo>
                  <a:cubicBezTo>
                    <a:pt x="14684" y="7178"/>
                    <a:pt x="11134" y="1434"/>
                    <a:pt x="6128" y="217"/>
                  </a:cubicBezTo>
                  <a:cubicBezTo>
                    <a:pt x="4808" y="-109"/>
                    <a:pt x="3333" y="-126"/>
                    <a:pt x="2133" y="57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4" name="任意多边形: 形状 573">
              <a:extLst>
                <a:ext uri="{FF2B5EF4-FFF2-40B4-BE49-F238E27FC236}">
                  <a16:creationId xmlns:a16="http://schemas.microsoft.com/office/drawing/2014/main" id="{BF127030-F409-7CF8-1DB7-DCEBD49E2573}"/>
                </a:ext>
              </a:extLst>
            </p:cNvPr>
            <p:cNvSpPr/>
            <p:nvPr/>
          </p:nvSpPr>
          <p:spPr>
            <a:xfrm>
              <a:off x="5823070" y="1568536"/>
              <a:ext cx="22877" cy="28040"/>
            </a:xfrm>
            <a:custGeom>
              <a:avLst/>
              <a:gdLst>
                <a:gd name="connsiteX0" fmla="*/ 12344 w 22877"/>
                <a:gd name="connsiteY0" fmla="*/ 7038 h 28040"/>
                <a:gd name="connsiteX1" fmla="*/ 8572 w 22877"/>
                <a:gd name="connsiteY1" fmla="*/ 1637 h 28040"/>
                <a:gd name="connsiteX2" fmla="*/ 5469 w 22877"/>
                <a:gd name="connsiteY2" fmla="*/ 60 h 28040"/>
                <a:gd name="connsiteX3" fmla="*/ 1029 w 22877"/>
                <a:gd name="connsiteY3" fmla="*/ 1808 h 28040"/>
                <a:gd name="connsiteX4" fmla="*/ 326 w 22877"/>
                <a:gd name="connsiteY4" fmla="*/ 6678 h 28040"/>
                <a:gd name="connsiteX5" fmla="*/ 10253 w 22877"/>
                <a:gd name="connsiteY5" fmla="*/ 11993 h 28040"/>
                <a:gd name="connsiteX6" fmla="*/ 22168 w 22877"/>
                <a:gd name="connsiteY6" fmla="*/ 28040 h 28040"/>
                <a:gd name="connsiteX7" fmla="*/ 22734 w 22877"/>
                <a:gd name="connsiteY7" fmla="*/ 12713 h 28040"/>
                <a:gd name="connsiteX8" fmla="*/ 21071 w 22877"/>
                <a:gd name="connsiteY8" fmla="*/ 7346 h 28040"/>
                <a:gd name="connsiteX9" fmla="*/ 16802 w 22877"/>
                <a:gd name="connsiteY9" fmla="*/ 5872 h 28040"/>
                <a:gd name="connsiteX10" fmla="*/ 12344 w 22877"/>
                <a:gd name="connsiteY10" fmla="*/ 7038 h 2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77" h="28040">
                  <a:moveTo>
                    <a:pt x="12344" y="7038"/>
                  </a:moveTo>
                  <a:cubicBezTo>
                    <a:pt x="11590" y="4929"/>
                    <a:pt x="10270" y="3043"/>
                    <a:pt x="8572" y="1637"/>
                  </a:cubicBezTo>
                  <a:cubicBezTo>
                    <a:pt x="7664" y="883"/>
                    <a:pt x="6618" y="248"/>
                    <a:pt x="5469" y="60"/>
                  </a:cubicBezTo>
                  <a:cubicBezTo>
                    <a:pt x="3840" y="-215"/>
                    <a:pt x="2074" y="471"/>
                    <a:pt x="1029" y="1808"/>
                  </a:cubicBezTo>
                  <a:cubicBezTo>
                    <a:pt x="-17" y="3146"/>
                    <a:pt x="-291" y="5083"/>
                    <a:pt x="326" y="6678"/>
                  </a:cubicBezTo>
                  <a:cubicBezTo>
                    <a:pt x="3755" y="8186"/>
                    <a:pt x="7218" y="9729"/>
                    <a:pt x="10253" y="11993"/>
                  </a:cubicBezTo>
                  <a:cubicBezTo>
                    <a:pt x="15585" y="15970"/>
                    <a:pt x="19219" y="21937"/>
                    <a:pt x="22168" y="28040"/>
                  </a:cubicBezTo>
                  <a:cubicBezTo>
                    <a:pt x="22854" y="22965"/>
                    <a:pt x="23043" y="17822"/>
                    <a:pt x="22734" y="12713"/>
                  </a:cubicBezTo>
                  <a:cubicBezTo>
                    <a:pt x="22614" y="10792"/>
                    <a:pt x="22374" y="8718"/>
                    <a:pt x="21071" y="7346"/>
                  </a:cubicBezTo>
                  <a:cubicBezTo>
                    <a:pt x="19991" y="6215"/>
                    <a:pt x="18345" y="5786"/>
                    <a:pt x="16802" y="5872"/>
                  </a:cubicBezTo>
                  <a:cubicBezTo>
                    <a:pt x="15293" y="5975"/>
                    <a:pt x="13802" y="6506"/>
                    <a:pt x="12344" y="703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5" name="任意多边形: 形状 574">
              <a:extLst>
                <a:ext uri="{FF2B5EF4-FFF2-40B4-BE49-F238E27FC236}">
                  <a16:creationId xmlns:a16="http://schemas.microsoft.com/office/drawing/2014/main" id="{2E91A5F5-FC3E-6C4E-F2DD-977C1ADF1461}"/>
                </a:ext>
              </a:extLst>
            </p:cNvPr>
            <p:cNvSpPr/>
            <p:nvPr/>
          </p:nvSpPr>
          <p:spPr>
            <a:xfrm>
              <a:off x="5808465" y="1598007"/>
              <a:ext cx="16840" cy="17095"/>
            </a:xfrm>
            <a:custGeom>
              <a:avLst/>
              <a:gdLst>
                <a:gd name="connsiteX0" fmla="*/ 16560 w 16840"/>
                <a:gd name="connsiteY0" fmla="*/ 6593 h 17095"/>
                <a:gd name="connsiteX1" fmla="*/ 14382 w 16840"/>
                <a:gd name="connsiteY1" fmla="*/ 215 h 17095"/>
                <a:gd name="connsiteX2" fmla="*/ 1060 w 16840"/>
                <a:gd name="connsiteY2" fmla="*/ 15868 h 17095"/>
                <a:gd name="connsiteX3" fmla="*/ 5312 w 16840"/>
                <a:gd name="connsiteY3" fmla="*/ 17034 h 17095"/>
                <a:gd name="connsiteX4" fmla="*/ 14759 w 16840"/>
                <a:gd name="connsiteY4" fmla="*/ 11068 h 17095"/>
                <a:gd name="connsiteX5" fmla="*/ 16560 w 16840"/>
                <a:gd name="connsiteY5" fmla="*/ 6593 h 1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40" h="17095">
                  <a:moveTo>
                    <a:pt x="16560" y="6593"/>
                  </a:moveTo>
                  <a:cubicBezTo>
                    <a:pt x="17159" y="3953"/>
                    <a:pt x="16954" y="1192"/>
                    <a:pt x="14382" y="215"/>
                  </a:cubicBezTo>
                  <a:cubicBezTo>
                    <a:pt x="9101" y="-1774"/>
                    <a:pt x="-3757" y="10553"/>
                    <a:pt x="1060" y="15868"/>
                  </a:cubicBezTo>
                  <a:cubicBezTo>
                    <a:pt x="2106" y="17017"/>
                    <a:pt x="3803" y="17223"/>
                    <a:pt x="5312" y="17034"/>
                  </a:cubicBezTo>
                  <a:cubicBezTo>
                    <a:pt x="9239" y="16537"/>
                    <a:pt x="12633" y="14565"/>
                    <a:pt x="14759" y="11068"/>
                  </a:cubicBezTo>
                  <a:cubicBezTo>
                    <a:pt x="15411" y="9988"/>
                    <a:pt x="16165" y="8325"/>
                    <a:pt x="16560" y="65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6" name="任意多边形: 形状 575">
              <a:extLst>
                <a:ext uri="{FF2B5EF4-FFF2-40B4-BE49-F238E27FC236}">
                  <a16:creationId xmlns:a16="http://schemas.microsoft.com/office/drawing/2014/main" id="{B39A9F0F-A91A-8EE3-F1EF-535664D265EC}"/>
                </a:ext>
              </a:extLst>
            </p:cNvPr>
            <p:cNvSpPr/>
            <p:nvPr/>
          </p:nvSpPr>
          <p:spPr>
            <a:xfrm>
              <a:off x="5858219" y="1647406"/>
              <a:ext cx="17833" cy="19293"/>
            </a:xfrm>
            <a:custGeom>
              <a:avLst/>
              <a:gdLst>
                <a:gd name="connsiteX0" fmla="*/ 16046 w 17833"/>
                <a:gd name="connsiteY0" fmla="*/ 262 h 19293"/>
                <a:gd name="connsiteX1" fmla="*/ 15 w 17833"/>
                <a:gd name="connsiteY1" fmla="*/ 13601 h 19293"/>
                <a:gd name="connsiteX2" fmla="*/ 1215 w 17833"/>
                <a:gd name="connsiteY2" fmla="*/ 17904 h 19293"/>
                <a:gd name="connsiteX3" fmla="*/ 5382 w 17833"/>
                <a:gd name="connsiteY3" fmla="*/ 19276 h 19293"/>
                <a:gd name="connsiteX4" fmla="*/ 12308 w 17833"/>
                <a:gd name="connsiteY4" fmla="*/ 15830 h 19293"/>
                <a:gd name="connsiteX5" fmla="*/ 16594 w 17833"/>
                <a:gd name="connsiteY5" fmla="*/ 9074 h 19293"/>
                <a:gd name="connsiteX6" fmla="*/ 17829 w 17833"/>
                <a:gd name="connsiteY6" fmla="*/ 4428 h 19293"/>
                <a:gd name="connsiteX7" fmla="*/ 16046 w 17833"/>
                <a:gd name="connsiteY7" fmla="*/ 262 h 19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3" h="19293">
                  <a:moveTo>
                    <a:pt x="16046" y="262"/>
                  </a:moveTo>
                  <a:cubicBezTo>
                    <a:pt x="11588" y="-1710"/>
                    <a:pt x="358" y="7909"/>
                    <a:pt x="15" y="13601"/>
                  </a:cubicBezTo>
                  <a:cubicBezTo>
                    <a:pt x="-70" y="15127"/>
                    <a:pt x="187" y="16790"/>
                    <a:pt x="1215" y="17904"/>
                  </a:cubicBezTo>
                  <a:cubicBezTo>
                    <a:pt x="2261" y="19036"/>
                    <a:pt x="3873" y="19379"/>
                    <a:pt x="5382" y="19276"/>
                  </a:cubicBezTo>
                  <a:cubicBezTo>
                    <a:pt x="7988" y="19087"/>
                    <a:pt x="10440" y="17716"/>
                    <a:pt x="12308" y="15830"/>
                  </a:cubicBezTo>
                  <a:cubicBezTo>
                    <a:pt x="14177" y="13944"/>
                    <a:pt x="15532" y="11543"/>
                    <a:pt x="16594" y="9074"/>
                  </a:cubicBezTo>
                  <a:cubicBezTo>
                    <a:pt x="17229" y="7600"/>
                    <a:pt x="17795" y="6040"/>
                    <a:pt x="17829" y="4428"/>
                  </a:cubicBezTo>
                  <a:cubicBezTo>
                    <a:pt x="17897" y="2062"/>
                    <a:pt x="17195" y="776"/>
                    <a:pt x="16046" y="26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7" name="任意多边形: 形状 576">
              <a:extLst>
                <a:ext uri="{FF2B5EF4-FFF2-40B4-BE49-F238E27FC236}">
                  <a16:creationId xmlns:a16="http://schemas.microsoft.com/office/drawing/2014/main" id="{AA4654FB-0715-09FB-FE0E-249FE29ADD26}"/>
                </a:ext>
              </a:extLst>
            </p:cNvPr>
            <p:cNvSpPr/>
            <p:nvPr/>
          </p:nvSpPr>
          <p:spPr>
            <a:xfrm>
              <a:off x="5794802" y="1613667"/>
              <a:ext cx="62082" cy="65873"/>
            </a:xfrm>
            <a:custGeom>
              <a:avLst/>
              <a:gdLst>
                <a:gd name="connsiteX0" fmla="*/ 10626 w 62082"/>
                <a:gd name="connsiteY0" fmla="*/ 65873 h 65873"/>
                <a:gd name="connsiteX1" fmla="*/ 9597 w 62082"/>
                <a:gd name="connsiteY1" fmla="*/ 65668 h 65873"/>
                <a:gd name="connsiteX2" fmla="*/ 510 w 62082"/>
                <a:gd name="connsiteY2" fmla="*/ 43945 h 65873"/>
                <a:gd name="connsiteX3" fmla="*/ 7728 w 62082"/>
                <a:gd name="connsiteY3" fmla="*/ 32115 h 65873"/>
                <a:gd name="connsiteX4" fmla="*/ 18221 w 62082"/>
                <a:gd name="connsiteY4" fmla="*/ 28635 h 65873"/>
                <a:gd name="connsiteX5" fmla="*/ 23193 w 62082"/>
                <a:gd name="connsiteY5" fmla="*/ 27589 h 65873"/>
                <a:gd name="connsiteX6" fmla="*/ 37286 w 62082"/>
                <a:gd name="connsiteY6" fmla="*/ 18313 h 65873"/>
                <a:gd name="connsiteX7" fmla="*/ 57483 w 62082"/>
                <a:gd name="connsiteY7" fmla="*/ 688 h 65873"/>
                <a:gd name="connsiteX8" fmla="*/ 61427 w 62082"/>
                <a:gd name="connsiteY8" fmla="*/ 1031 h 65873"/>
                <a:gd name="connsiteX9" fmla="*/ 61084 w 62082"/>
                <a:gd name="connsiteY9" fmla="*/ 5112 h 65873"/>
                <a:gd name="connsiteX10" fmla="*/ 40887 w 62082"/>
                <a:gd name="connsiteY10" fmla="*/ 22737 h 65873"/>
                <a:gd name="connsiteX11" fmla="*/ 24753 w 62082"/>
                <a:gd name="connsiteY11" fmla="*/ 33144 h 65873"/>
                <a:gd name="connsiteX12" fmla="*/ 19113 w 62082"/>
                <a:gd name="connsiteY12" fmla="*/ 34344 h 65873"/>
                <a:gd name="connsiteX13" fmla="*/ 10832 w 62082"/>
                <a:gd name="connsiteY13" fmla="*/ 36915 h 65873"/>
                <a:gd name="connsiteX14" fmla="*/ 5945 w 62082"/>
                <a:gd name="connsiteY14" fmla="*/ 45214 h 65873"/>
                <a:gd name="connsiteX15" fmla="*/ 11655 w 62082"/>
                <a:gd name="connsiteY15" fmla="*/ 60267 h 65873"/>
                <a:gd name="connsiteX16" fmla="*/ 13215 w 62082"/>
                <a:gd name="connsiteY16" fmla="*/ 64039 h 65873"/>
                <a:gd name="connsiteX17" fmla="*/ 10626 w 62082"/>
                <a:gd name="connsiteY17" fmla="*/ 65873 h 6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2082" h="65873">
                  <a:moveTo>
                    <a:pt x="10626" y="65873"/>
                  </a:moveTo>
                  <a:cubicBezTo>
                    <a:pt x="10283" y="65873"/>
                    <a:pt x="9923" y="65805"/>
                    <a:pt x="9597" y="65668"/>
                  </a:cubicBezTo>
                  <a:cubicBezTo>
                    <a:pt x="1368" y="62256"/>
                    <a:pt x="-1221" y="51935"/>
                    <a:pt x="510" y="43945"/>
                  </a:cubicBezTo>
                  <a:cubicBezTo>
                    <a:pt x="1642" y="38767"/>
                    <a:pt x="4196" y="34567"/>
                    <a:pt x="7728" y="32115"/>
                  </a:cubicBezTo>
                  <a:cubicBezTo>
                    <a:pt x="11003" y="29852"/>
                    <a:pt x="14672" y="29235"/>
                    <a:pt x="18221" y="28635"/>
                  </a:cubicBezTo>
                  <a:cubicBezTo>
                    <a:pt x="19987" y="28343"/>
                    <a:pt x="21650" y="28069"/>
                    <a:pt x="23193" y="27589"/>
                  </a:cubicBezTo>
                  <a:cubicBezTo>
                    <a:pt x="28491" y="25994"/>
                    <a:pt x="33155" y="21914"/>
                    <a:pt x="37286" y="18313"/>
                  </a:cubicBezTo>
                  <a:lnTo>
                    <a:pt x="57483" y="688"/>
                  </a:lnTo>
                  <a:cubicBezTo>
                    <a:pt x="58666" y="-358"/>
                    <a:pt x="60432" y="-186"/>
                    <a:pt x="61427" y="1031"/>
                  </a:cubicBezTo>
                  <a:cubicBezTo>
                    <a:pt x="62421" y="2248"/>
                    <a:pt x="62267" y="4083"/>
                    <a:pt x="61084" y="5112"/>
                  </a:cubicBezTo>
                  <a:lnTo>
                    <a:pt x="40887" y="22737"/>
                  </a:lnTo>
                  <a:cubicBezTo>
                    <a:pt x="36343" y="26714"/>
                    <a:pt x="31183" y="31206"/>
                    <a:pt x="24753" y="33144"/>
                  </a:cubicBezTo>
                  <a:cubicBezTo>
                    <a:pt x="22868" y="33709"/>
                    <a:pt x="20964" y="34035"/>
                    <a:pt x="19113" y="34344"/>
                  </a:cubicBezTo>
                  <a:cubicBezTo>
                    <a:pt x="16010" y="34858"/>
                    <a:pt x="13095" y="35355"/>
                    <a:pt x="10832" y="36915"/>
                  </a:cubicBezTo>
                  <a:cubicBezTo>
                    <a:pt x="7677" y="39110"/>
                    <a:pt x="6425" y="43053"/>
                    <a:pt x="5945" y="45214"/>
                  </a:cubicBezTo>
                  <a:cubicBezTo>
                    <a:pt x="4728" y="50820"/>
                    <a:pt x="6563" y="58175"/>
                    <a:pt x="11655" y="60267"/>
                  </a:cubicBezTo>
                  <a:cubicBezTo>
                    <a:pt x="13095" y="60867"/>
                    <a:pt x="13781" y="62547"/>
                    <a:pt x="13215" y="64039"/>
                  </a:cubicBezTo>
                  <a:cubicBezTo>
                    <a:pt x="12786" y="65171"/>
                    <a:pt x="11740" y="65873"/>
                    <a:pt x="10626" y="6587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8" name="任意多边形: 形状 577">
              <a:extLst>
                <a:ext uri="{FF2B5EF4-FFF2-40B4-BE49-F238E27FC236}">
                  <a16:creationId xmlns:a16="http://schemas.microsoft.com/office/drawing/2014/main" id="{5926D200-AEA6-C9E7-8BC6-D4EACD1C7809}"/>
                </a:ext>
              </a:extLst>
            </p:cNvPr>
            <p:cNvSpPr/>
            <p:nvPr/>
          </p:nvSpPr>
          <p:spPr>
            <a:xfrm>
              <a:off x="5765415" y="1719314"/>
              <a:ext cx="55979" cy="21382"/>
            </a:xfrm>
            <a:custGeom>
              <a:avLst/>
              <a:gdLst>
                <a:gd name="connsiteX0" fmla="*/ 28063 w 55979"/>
                <a:gd name="connsiteY0" fmla="*/ 21383 h 21382"/>
                <a:gd name="connsiteX1" fmla="*/ 21359 w 55979"/>
                <a:gd name="connsiteY1" fmla="*/ 20782 h 21382"/>
                <a:gd name="connsiteX2" fmla="*/ 288 w 55979"/>
                <a:gd name="connsiteY2" fmla="*/ 4169 h 21382"/>
                <a:gd name="connsiteX3" fmla="*/ 1574 w 55979"/>
                <a:gd name="connsiteY3" fmla="*/ 294 h 21382"/>
                <a:gd name="connsiteX4" fmla="*/ 5311 w 55979"/>
                <a:gd name="connsiteY4" fmla="*/ 1632 h 21382"/>
                <a:gd name="connsiteX5" fmla="*/ 22388 w 55979"/>
                <a:gd name="connsiteY5" fmla="*/ 15090 h 21382"/>
                <a:gd name="connsiteX6" fmla="*/ 30858 w 55979"/>
                <a:gd name="connsiteY6" fmla="*/ 15502 h 21382"/>
                <a:gd name="connsiteX7" fmla="*/ 52117 w 55979"/>
                <a:gd name="connsiteY7" fmla="*/ 10513 h 21382"/>
                <a:gd name="connsiteX8" fmla="*/ 55769 w 55979"/>
                <a:gd name="connsiteY8" fmla="*/ 12090 h 21382"/>
                <a:gd name="connsiteX9" fmla="*/ 54243 w 55979"/>
                <a:gd name="connsiteY9" fmla="*/ 15879 h 21382"/>
                <a:gd name="connsiteX10" fmla="*/ 31149 w 55979"/>
                <a:gd name="connsiteY10" fmla="*/ 21297 h 21382"/>
                <a:gd name="connsiteX11" fmla="*/ 28063 w 55979"/>
                <a:gd name="connsiteY11" fmla="*/ 21383 h 2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979" h="21382">
                  <a:moveTo>
                    <a:pt x="28063" y="21383"/>
                  </a:moveTo>
                  <a:cubicBezTo>
                    <a:pt x="25594" y="21383"/>
                    <a:pt x="23416" y="21194"/>
                    <a:pt x="21359" y="20782"/>
                  </a:cubicBezTo>
                  <a:cubicBezTo>
                    <a:pt x="12375" y="19034"/>
                    <a:pt x="4300" y="12673"/>
                    <a:pt x="288" y="4169"/>
                  </a:cubicBezTo>
                  <a:cubicBezTo>
                    <a:pt x="-398" y="2729"/>
                    <a:pt x="185" y="997"/>
                    <a:pt x="1574" y="294"/>
                  </a:cubicBezTo>
                  <a:cubicBezTo>
                    <a:pt x="2963" y="-409"/>
                    <a:pt x="4626" y="191"/>
                    <a:pt x="5311" y="1632"/>
                  </a:cubicBezTo>
                  <a:cubicBezTo>
                    <a:pt x="8569" y="8524"/>
                    <a:pt x="15101" y="13684"/>
                    <a:pt x="22388" y="15090"/>
                  </a:cubicBezTo>
                  <a:cubicBezTo>
                    <a:pt x="24805" y="15553"/>
                    <a:pt x="27497" y="15690"/>
                    <a:pt x="30858" y="15502"/>
                  </a:cubicBezTo>
                  <a:cubicBezTo>
                    <a:pt x="38178" y="15090"/>
                    <a:pt x="45345" y="13410"/>
                    <a:pt x="52117" y="10513"/>
                  </a:cubicBezTo>
                  <a:cubicBezTo>
                    <a:pt x="53557" y="9913"/>
                    <a:pt x="55186" y="10616"/>
                    <a:pt x="55769" y="12090"/>
                  </a:cubicBezTo>
                  <a:cubicBezTo>
                    <a:pt x="56352" y="13564"/>
                    <a:pt x="55683" y="15262"/>
                    <a:pt x="54243" y="15879"/>
                  </a:cubicBezTo>
                  <a:cubicBezTo>
                    <a:pt x="46871" y="19017"/>
                    <a:pt x="39104" y="20851"/>
                    <a:pt x="31149" y="21297"/>
                  </a:cubicBezTo>
                  <a:cubicBezTo>
                    <a:pt x="30069" y="21348"/>
                    <a:pt x="29040" y="21383"/>
                    <a:pt x="28063" y="2138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9" name="任意多边形: 形状 578">
              <a:extLst>
                <a:ext uri="{FF2B5EF4-FFF2-40B4-BE49-F238E27FC236}">
                  <a16:creationId xmlns:a16="http://schemas.microsoft.com/office/drawing/2014/main" id="{56F1836B-AB7A-97FE-A80D-8F13139942CA}"/>
                </a:ext>
              </a:extLst>
            </p:cNvPr>
            <p:cNvSpPr/>
            <p:nvPr/>
          </p:nvSpPr>
          <p:spPr>
            <a:xfrm>
              <a:off x="5903021" y="1693539"/>
              <a:ext cx="72758" cy="62440"/>
            </a:xfrm>
            <a:custGeom>
              <a:avLst/>
              <a:gdLst>
                <a:gd name="connsiteX0" fmla="*/ 2465 w 72758"/>
                <a:gd name="connsiteY0" fmla="*/ 57308 h 62440"/>
                <a:gd name="connsiteX1" fmla="*/ 11501 w 72758"/>
                <a:gd name="connsiteY1" fmla="*/ 61680 h 62440"/>
                <a:gd name="connsiteX2" fmla="*/ 70360 w 72758"/>
                <a:gd name="connsiteY2" fmla="*/ 27373 h 62440"/>
                <a:gd name="connsiteX3" fmla="*/ 25714 w 72758"/>
                <a:gd name="connsiteY3" fmla="*/ 8342 h 62440"/>
                <a:gd name="connsiteX4" fmla="*/ 151 w 72758"/>
                <a:gd name="connsiteY4" fmla="*/ 46352 h 62440"/>
                <a:gd name="connsiteX5" fmla="*/ 2465 w 72758"/>
                <a:gd name="connsiteY5" fmla="*/ 57308 h 6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58" h="62440">
                  <a:moveTo>
                    <a:pt x="2465" y="57308"/>
                  </a:moveTo>
                  <a:cubicBezTo>
                    <a:pt x="4660" y="59982"/>
                    <a:pt x="8158" y="61062"/>
                    <a:pt x="11501" y="61680"/>
                  </a:cubicBezTo>
                  <a:cubicBezTo>
                    <a:pt x="35521" y="66086"/>
                    <a:pt x="61530" y="50913"/>
                    <a:pt x="70360" y="27373"/>
                  </a:cubicBezTo>
                  <a:cubicBezTo>
                    <a:pt x="82807" y="-5820"/>
                    <a:pt x="43631" y="-4346"/>
                    <a:pt x="25714" y="8342"/>
                  </a:cubicBezTo>
                  <a:cubicBezTo>
                    <a:pt x="12804" y="17480"/>
                    <a:pt x="2020" y="29910"/>
                    <a:pt x="151" y="46352"/>
                  </a:cubicBezTo>
                  <a:cubicBezTo>
                    <a:pt x="-261" y="50158"/>
                    <a:pt x="65" y="54376"/>
                    <a:pt x="2465" y="5730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0" name="任意多边形: 形状 579">
              <a:extLst>
                <a:ext uri="{FF2B5EF4-FFF2-40B4-BE49-F238E27FC236}">
                  <a16:creationId xmlns:a16="http://schemas.microsoft.com/office/drawing/2014/main" id="{DFAD6011-EA15-0D73-FA5C-737E0876F189}"/>
                </a:ext>
              </a:extLst>
            </p:cNvPr>
            <p:cNvSpPr/>
            <p:nvPr/>
          </p:nvSpPr>
          <p:spPr>
            <a:xfrm>
              <a:off x="5898853" y="1689176"/>
              <a:ext cx="81170" cy="71134"/>
            </a:xfrm>
            <a:custGeom>
              <a:avLst/>
              <a:gdLst>
                <a:gd name="connsiteX0" fmla="*/ 24121 w 81170"/>
                <a:gd name="connsiteY0" fmla="*/ 71135 h 71134"/>
                <a:gd name="connsiteX1" fmla="*/ 24121 w 81170"/>
                <a:gd name="connsiteY1" fmla="*/ 71135 h 71134"/>
                <a:gd name="connsiteX2" fmla="*/ 14966 w 81170"/>
                <a:gd name="connsiteY2" fmla="*/ 70312 h 71134"/>
                <a:gd name="connsiteX3" fmla="*/ 3462 w 81170"/>
                <a:gd name="connsiteY3" fmla="*/ 64482 h 71134"/>
                <a:gd name="connsiteX4" fmla="*/ 187 w 81170"/>
                <a:gd name="connsiteY4" fmla="*/ 50201 h 71134"/>
                <a:gd name="connsiteX5" fmla="*/ 27550 w 81170"/>
                <a:gd name="connsiteY5" fmla="*/ 9104 h 71134"/>
                <a:gd name="connsiteX6" fmla="*/ 56886 w 81170"/>
                <a:gd name="connsiteY6" fmla="*/ 0 h 71134"/>
                <a:gd name="connsiteX7" fmla="*/ 78077 w 81170"/>
                <a:gd name="connsiteY7" fmla="*/ 9224 h 71134"/>
                <a:gd name="connsiteX8" fmla="*/ 78471 w 81170"/>
                <a:gd name="connsiteY8" fmla="*/ 33279 h 71134"/>
                <a:gd name="connsiteX9" fmla="*/ 24121 w 81170"/>
                <a:gd name="connsiteY9" fmla="*/ 71135 h 71134"/>
                <a:gd name="connsiteX10" fmla="*/ 56868 w 81170"/>
                <a:gd name="connsiteY10" fmla="*/ 8693 h 71134"/>
                <a:gd name="connsiteX11" fmla="*/ 32265 w 81170"/>
                <a:gd name="connsiteY11" fmla="*/ 16271 h 71134"/>
                <a:gd name="connsiteX12" fmla="*/ 8502 w 81170"/>
                <a:gd name="connsiteY12" fmla="*/ 51212 h 71134"/>
                <a:gd name="connsiteX13" fmla="*/ 9822 w 81170"/>
                <a:gd name="connsiteY13" fmla="*/ 58859 h 71134"/>
                <a:gd name="connsiteX14" fmla="*/ 16406 w 81170"/>
                <a:gd name="connsiteY14" fmla="*/ 61773 h 71134"/>
                <a:gd name="connsiteX15" fmla="*/ 24104 w 81170"/>
                <a:gd name="connsiteY15" fmla="*/ 62459 h 71134"/>
                <a:gd name="connsiteX16" fmla="*/ 70619 w 81170"/>
                <a:gd name="connsiteY16" fmla="*/ 30158 h 71134"/>
                <a:gd name="connsiteX17" fmla="*/ 71116 w 81170"/>
                <a:gd name="connsiteY17" fmla="*/ 14145 h 71134"/>
                <a:gd name="connsiteX18" fmla="*/ 56868 w 81170"/>
                <a:gd name="connsiteY18" fmla="*/ 8693 h 7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170" h="71134">
                  <a:moveTo>
                    <a:pt x="24121" y="71135"/>
                  </a:moveTo>
                  <a:lnTo>
                    <a:pt x="24121" y="71135"/>
                  </a:lnTo>
                  <a:cubicBezTo>
                    <a:pt x="21035" y="71135"/>
                    <a:pt x="17949" y="70860"/>
                    <a:pt x="14966" y="70312"/>
                  </a:cubicBezTo>
                  <a:cubicBezTo>
                    <a:pt x="11571" y="69694"/>
                    <a:pt x="6685" y="68409"/>
                    <a:pt x="3462" y="64482"/>
                  </a:cubicBezTo>
                  <a:cubicBezTo>
                    <a:pt x="650" y="61070"/>
                    <a:pt x="-481" y="56116"/>
                    <a:pt x="187" y="50201"/>
                  </a:cubicBezTo>
                  <a:cubicBezTo>
                    <a:pt x="1953" y="34547"/>
                    <a:pt x="11160" y="20711"/>
                    <a:pt x="27550" y="9104"/>
                  </a:cubicBezTo>
                  <a:cubicBezTo>
                    <a:pt x="35472" y="3498"/>
                    <a:pt x="46718" y="0"/>
                    <a:pt x="56886" y="0"/>
                  </a:cubicBezTo>
                  <a:cubicBezTo>
                    <a:pt x="66624" y="0"/>
                    <a:pt x="74133" y="3275"/>
                    <a:pt x="78077" y="9224"/>
                  </a:cubicBezTo>
                  <a:cubicBezTo>
                    <a:pt x="82072" y="15259"/>
                    <a:pt x="82192" y="23351"/>
                    <a:pt x="78471" y="33279"/>
                  </a:cubicBezTo>
                  <a:cubicBezTo>
                    <a:pt x="70087" y="55584"/>
                    <a:pt x="47747" y="71135"/>
                    <a:pt x="24121" y="71135"/>
                  </a:cubicBezTo>
                  <a:close/>
                  <a:moveTo>
                    <a:pt x="56868" y="8693"/>
                  </a:moveTo>
                  <a:cubicBezTo>
                    <a:pt x="48416" y="8693"/>
                    <a:pt x="38763" y="11676"/>
                    <a:pt x="32265" y="16271"/>
                  </a:cubicBezTo>
                  <a:cubicBezTo>
                    <a:pt x="17983" y="26403"/>
                    <a:pt x="9977" y="38148"/>
                    <a:pt x="8502" y="51212"/>
                  </a:cubicBezTo>
                  <a:cubicBezTo>
                    <a:pt x="8228" y="53630"/>
                    <a:pt x="8228" y="56921"/>
                    <a:pt x="9822" y="58859"/>
                  </a:cubicBezTo>
                  <a:cubicBezTo>
                    <a:pt x="11297" y="60659"/>
                    <a:pt x="14280" y="61379"/>
                    <a:pt x="16406" y="61773"/>
                  </a:cubicBezTo>
                  <a:cubicBezTo>
                    <a:pt x="18909" y="62236"/>
                    <a:pt x="21515" y="62459"/>
                    <a:pt x="24104" y="62459"/>
                  </a:cubicBezTo>
                  <a:cubicBezTo>
                    <a:pt x="44044" y="62459"/>
                    <a:pt x="63606" y="48880"/>
                    <a:pt x="70619" y="30158"/>
                  </a:cubicBezTo>
                  <a:cubicBezTo>
                    <a:pt x="72453" y="25272"/>
                    <a:pt x="74031" y="18551"/>
                    <a:pt x="71116" y="14145"/>
                  </a:cubicBezTo>
                  <a:cubicBezTo>
                    <a:pt x="68013" y="9396"/>
                    <a:pt x="60863" y="8693"/>
                    <a:pt x="56868" y="86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1" name="任意多边形: 形状 580">
              <a:extLst>
                <a:ext uri="{FF2B5EF4-FFF2-40B4-BE49-F238E27FC236}">
                  <a16:creationId xmlns:a16="http://schemas.microsoft.com/office/drawing/2014/main" id="{7238A75A-DDF2-F461-B10C-57AB98944065}"/>
                </a:ext>
              </a:extLst>
            </p:cNvPr>
            <p:cNvSpPr/>
            <p:nvPr/>
          </p:nvSpPr>
          <p:spPr>
            <a:xfrm>
              <a:off x="5911521" y="1705580"/>
              <a:ext cx="42502" cy="32030"/>
            </a:xfrm>
            <a:custGeom>
              <a:avLst/>
              <a:gdLst>
                <a:gd name="connsiteX0" fmla="*/ 0 w 42502"/>
                <a:gd name="connsiteY0" fmla="*/ 32031 h 32030"/>
                <a:gd name="connsiteX1" fmla="*/ 6344 w 42502"/>
                <a:gd name="connsiteY1" fmla="*/ 22893 h 32030"/>
                <a:gd name="connsiteX2" fmla="*/ 37136 w 42502"/>
                <a:gd name="connsiteY2" fmla="*/ 124 h 32030"/>
                <a:gd name="connsiteX3" fmla="*/ 40616 w 42502"/>
                <a:gd name="connsiteY3" fmla="*/ 2061 h 32030"/>
                <a:gd name="connsiteX4" fmla="*/ 38747 w 42502"/>
                <a:gd name="connsiteY4" fmla="*/ 5662 h 32030"/>
                <a:gd name="connsiteX5" fmla="*/ 17934 w 42502"/>
                <a:gd name="connsiteY5" fmla="*/ 18006 h 32030"/>
                <a:gd name="connsiteX6" fmla="*/ 40033 w 42502"/>
                <a:gd name="connsiteY6" fmla="*/ 16429 h 32030"/>
                <a:gd name="connsiteX7" fmla="*/ 42485 w 42502"/>
                <a:gd name="connsiteY7" fmla="*/ 19652 h 32030"/>
                <a:gd name="connsiteX8" fmla="*/ 39382 w 42502"/>
                <a:gd name="connsiteY8" fmla="*/ 22172 h 32030"/>
                <a:gd name="connsiteX9" fmla="*/ 9824 w 42502"/>
                <a:gd name="connsiteY9" fmla="*/ 27179 h 32030"/>
                <a:gd name="connsiteX10" fmla="*/ 0 w 42502"/>
                <a:gd name="connsiteY10" fmla="*/ 32031 h 32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02" h="32030">
                  <a:moveTo>
                    <a:pt x="0" y="32031"/>
                  </a:moveTo>
                  <a:lnTo>
                    <a:pt x="6344" y="22893"/>
                  </a:lnTo>
                  <a:cubicBezTo>
                    <a:pt x="13870" y="12057"/>
                    <a:pt x="24809" y="3964"/>
                    <a:pt x="37136" y="124"/>
                  </a:cubicBezTo>
                  <a:cubicBezTo>
                    <a:pt x="38611" y="-339"/>
                    <a:pt x="40171" y="535"/>
                    <a:pt x="40616" y="2061"/>
                  </a:cubicBezTo>
                  <a:cubicBezTo>
                    <a:pt x="41062" y="3587"/>
                    <a:pt x="40222" y="5216"/>
                    <a:pt x="38747" y="5662"/>
                  </a:cubicBezTo>
                  <a:cubicBezTo>
                    <a:pt x="30998" y="8079"/>
                    <a:pt x="23866" y="12348"/>
                    <a:pt x="17934" y="18006"/>
                  </a:cubicBezTo>
                  <a:cubicBezTo>
                    <a:pt x="25134" y="16069"/>
                    <a:pt x="32713" y="15520"/>
                    <a:pt x="40033" y="16429"/>
                  </a:cubicBezTo>
                  <a:cubicBezTo>
                    <a:pt x="41559" y="16617"/>
                    <a:pt x="42657" y="18058"/>
                    <a:pt x="42485" y="19652"/>
                  </a:cubicBezTo>
                  <a:cubicBezTo>
                    <a:pt x="42297" y="21247"/>
                    <a:pt x="40891" y="22378"/>
                    <a:pt x="39382" y="22172"/>
                  </a:cubicBezTo>
                  <a:cubicBezTo>
                    <a:pt x="29404" y="20938"/>
                    <a:pt x="18911" y="22704"/>
                    <a:pt x="9824" y="27179"/>
                  </a:cubicBezTo>
                  <a:lnTo>
                    <a:pt x="0" y="3203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2" name="任意多边形: 形状 581">
              <a:extLst>
                <a:ext uri="{FF2B5EF4-FFF2-40B4-BE49-F238E27FC236}">
                  <a16:creationId xmlns:a16="http://schemas.microsoft.com/office/drawing/2014/main" id="{B04DDFF2-89C0-470B-1058-73D7BFD1AAC3}"/>
                </a:ext>
              </a:extLst>
            </p:cNvPr>
            <p:cNvSpPr/>
            <p:nvPr/>
          </p:nvSpPr>
          <p:spPr>
            <a:xfrm>
              <a:off x="5836886" y="1430206"/>
              <a:ext cx="129341" cy="206026"/>
            </a:xfrm>
            <a:custGeom>
              <a:avLst/>
              <a:gdLst>
                <a:gd name="connsiteX0" fmla="*/ 126499 w 129341"/>
                <a:gd name="connsiteY0" fmla="*/ 206026 h 206026"/>
                <a:gd name="connsiteX1" fmla="*/ 125144 w 129341"/>
                <a:gd name="connsiteY1" fmla="*/ 205667 h 206026"/>
                <a:gd name="connsiteX2" fmla="*/ 70692 w 129341"/>
                <a:gd name="connsiteY2" fmla="*/ 113666 h 206026"/>
                <a:gd name="connsiteX3" fmla="*/ 70606 w 129341"/>
                <a:gd name="connsiteY3" fmla="*/ 111009 h 206026"/>
                <a:gd name="connsiteX4" fmla="*/ 62548 w 129341"/>
                <a:gd name="connsiteY4" fmla="*/ 84400 h 206026"/>
                <a:gd name="connsiteX5" fmla="*/ 56256 w 129341"/>
                <a:gd name="connsiteY5" fmla="*/ 81605 h 206026"/>
                <a:gd name="connsiteX6" fmla="*/ 47100 w 129341"/>
                <a:gd name="connsiteY6" fmla="*/ 76907 h 206026"/>
                <a:gd name="connsiteX7" fmla="*/ 40242 w 129341"/>
                <a:gd name="connsiteY7" fmla="*/ 54328 h 206026"/>
                <a:gd name="connsiteX8" fmla="*/ 33967 w 129341"/>
                <a:gd name="connsiteY8" fmla="*/ 15220 h 206026"/>
                <a:gd name="connsiteX9" fmla="*/ 28601 w 129341"/>
                <a:gd name="connsiteY9" fmla="*/ 6699 h 206026"/>
                <a:gd name="connsiteX10" fmla="*/ 13668 w 129341"/>
                <a:gd name="connsiteY10" fmla="*/ 13248 h 206026"/>
                <a:gd name="connsiteX11" fmla="*/ 7598 w 129341"/>
                <a:gd name="connsiteY11" fmla="*/ 51447 h 206026"/>
                <a:gd name="connsiteX12" fmla="*/ 5832 w 129341"/>
                <a:gd name="connsiteY12" fmla="*/ 55116 h 206026"/>
                <a:gd name="connsiteX13" fmla="*/ 2301 w 129341"/>
                <a:gd name="connsiteY13" fmla="*/ 53282 h 206026"/>
                <a:gd name="connsiteX14" fmla="*/ 9227 w 129341"/>
                <a:gd name="connsiteY14" fmla="*/ 9733 h 206026"/>
                <a:gd name="connsiteX15" fmla="*/ 31361 w 129341"/>
                <a:gd name="connsiteY15" fmla="*/ 1658 h 206026"/>
                <a:gd name="connsiteX16" fmla="*/ 39265 w 129341"/>
                <a:gd name="connsiteY16" fmla="*/ 13317 h 206026"/>
                <a:gd name="connsiteX17" fmla="*/ 45849 w 129341"/>
                <a:gd name="connsiteY17" fmla="*/ 54156 h 206026"/>
                <a:gd name="connsiteX18" fmla="*/ 50770 w 129341"/>
                <a:gd name="connsiteY18" fmla="*/ 72536 h 206026"/>
                <a:gd name="connsiteX19" fmla="*/ 58073 w 129341"/>
                <a:gd name="connsiteY19" fmla="*/ 76153 h 206026"/>
                <a:gd name="connsiteX20" fmla="*/ 65617 w 129341"/>
                <a:gd name="connsiteY20" fmla="*/ 79582 h 206026"/>
                <a:gd name="connsiteX21" fmla="*/ 76213 w 129341"/>
                <a:gd name="connsiteY21" fmla="*/ 110855 h 206026"/>
                <a:gd name="connsiteX22" fmla="*/ 76298 w 129341"/>
                <a:gd name="connsiteY22" fmla="*/ 113478 h 206026"/>
                <a:gd name="connsiteX23" fmla="*/ 127905 w 129341"/>
                <a:gd name="connsiteY23" fmla="*/ 200643 h 206026"/>
                <a:gd name="connsiteX24" fmla="*/ 128985 w 129341"/>
                <a:gd name="connsiteY24" fmla="*/ 204586 h 206026"/>
                <a:gd name="connsiteX25" fmla="*/ 126499 w 129341"/>
                <a:gd name="connsiteY25" fmla="*/ 206026 h 206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9341" h="206026">
                  <a:moveTo>
                    <a:pt x="126499" y="206026"/>
                  </a:moveTo>
                  <a:cubicBezTo>
                    <a:pt x="126036" y="206026"/>
                    <a:pt x="125573" y="205907"/>
                    <a:pt x="125144" y="205667"/>
                  </a:cubicBezTo>
                  <a:cubicBezTo>
                    <a:pt x="93461" y="187356"/>
                    <a:pt x="72081" y="151231"/>
                    <a:pt x="70692" y="113666"/>
                  </a:cubicBezTo>
                  <a:lnTo>
                    <a:pt x="70606" y="111009"/>
                  </a:lnTo>
                  <a:cubicBezTo>
                    <a:pt x="70263" y="100379"/>
                    <a:pt x="69920" y="89389"/>
                    <a:pt x="62548" y="84400"/>
                  </a:cubicBezTo>
                  <a:cubicBezTo>
                    <a:pt x="60731" y="83183"/>
                    <a:pt x="58553" y="82411"/>
                    <a:pt x="56256" y="81605"/>
                  </a:cubicBezTo>
                  <a:cubicBezTo>
                    <a:pt x="53101" y="80491"/>
                    <a:pt x="49861" y="79342"/>
                    <a:pt x="47100" y="76907"/>
                  </a:cubicBezTo>
                  <a:cubicBezTo>
                    <a:pt x="40757" y="71267"/>
                    <a:pt x="40466" y="61871"/>
                    <a:pt x="40242" y="54328"/>
                  </a:cubicBezTo>
                  <a:cubicBezTo>
                    <a:pt x="39779" y="39103"/>
                    <a:pt x="37722" y="26313"/>
                    <a:pt x="33967" y="15220"/>
                  </a:cubicBezTo>
                  <a:cubicBezTo>
                    <a:pt x="32853" y="11894"/>
                    <a:pt x="31327" y="8293"/>
                    <a:pt x="28601" y="6699"/>
                  </a:cubicBezTo>
                  <a:cubicBezTo>
                    <a:pt x="24006" y="4007"/>
                    <a:pt x="17474" y="8070"/>
                    <a:pt x="13668" y="13248"/>
                  </a:cubicBezTo>
                  <a:cubicBezTo>
                    <a:pt x="5781" y="23998"/>
                    <a:pt x="3449" y="38640"/>
                    <a:pt x="7598" y="51447"/>
                  </a:cubicBezTo>
                  <a:cubicBezTo>
                    <a:pt x="8096" y="52973"/>
                    <a:pt x="7307" y="54602"/>
                    <a:pt x="5832" y="55116"/>
                  </a:cubicBezTo>
                  <a:cubicBezTo>
                    <a:pt x="4375" y="55613"/>
                    <a:pt x="2780" y="54808"/>
                    <a:pt x="2301" y="53282"/>
                  </a:cubicBezTo>
                  <a:cubicBezTo>
                    <a:pt x="-2414" y="38674"/>
                    <a:pt x="226" y="21992"/>
                    <a:pt x="9227" y="9733"/>
                  </a:cubicBezTo>
                  <a:cubicBezTo>
                    <a:pt x="14422" y="2652"/>
                    <a:pt x="23560" y="-2902"/>
                    <a:pt x="31361" y="1658"/>
                  </a:cubicBezTo>
                  <a:cubicBezTo>
                    <a:pt x="35716" y="4196"/>
                    <a:pt x="37791" y="8979"/>
                    <a:pt x="39265" y="13317"/>
                  </a:cubicBezTo>
                  <a:cubicBezTo>
                    <a:pt x="43208" y="24958"/>
                    <a:pt x="45352" y="38314"/>
                    <a:pt x="45849" y="54156"/>
                  </a:cubicBezTo>
                  <a:cubicBezTo>
                    <a:pt x="46055" y="60911"/>
                    <a:pt x="46295" y="68558"/>
                    <a:pt x="50770" y="72536"/>
                  </a:cubicBezTo>
                  <a:cubicBezTo>
                    <a:pt x="52707" y="74250"/>
                    <a:pt x="55313" y="75176"/>
                    <a:pt x="58073" y="76153"/>
                  </a:cubicBezTo>
                  <a:cubicBezTo>
                    <a:pt x="60611" y="77045"/>
                    <a:pt x="63217" y="77970"/>
                    <a:pt x="65617" y="79582"/>
                  </a:cubicBezTo>
                  <a:cubicBezTo>
                    <a:pt x="75424" y="86217"/>
                    <a:pt x="75853" y="99299"/>
                    <a:pt x="76213" y="110855"/>
                  </a:cubicBezTo>
                  <a:lnTo>
                    <a:pt x="76298" y="113478"/>
                  </a:lnTo>
                  <a:cubicBezTo>
                    <a:pt x="77619" y="149071"/>
                    <a:pt x="97867" y="183292"/>
                    <a:pt x="127905" y="200643"/>
                  </a:cubicBezTo>
                  <a:cubicBezTo>
                    <a:pt x="129259" y="201414"/>
                    <a:pt x="129739" y="203180"/>
                    <a:pt x="128985" y="204586"/>
                  </a:cubicBezTo>
                  <a:cubicBezTo>
                    <a:pt x="128419" y="205495"/>
                    <a:pt x="127476" y="206026"/>
                    <a:pt x="126499" y="206026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3" name="任意多边形: 形状 582">
              <a:extLst>
                <a:ext uri="{FF2B5EF4-FFF2-40B4-BE49-F238E27FC236}">
                  <a16:creationId xmlns:a16="http://schemas.microsoft.com/office/drawing/2014/main" id="{E8272205-17E5-7457-3A43-3274346355FE}"/>
                </a:ext>
              </a:extLst>
            </p:cNvPr>
            <p:cNvSpPr/>
            <p:nvPr/>
          </p:nvSpPr>
          <p:spPr>
            <a:xfrm>
              <a:off x="5907340" y="1486612"/>
              <a:ext cx="70497" cy="140979"/>
            </a:xfrm>
            <a:custGeom>
              <a:avLst/>
              <a:gdLst>
                <a:gd name="connsiteX0" fmla="*/ 67687 w 70497"/>
                <a:gd name="connsiteY0" fmla="*/ 140980 h 140979"/>
                <a:gd name="connsiteX1" fmla="*/ 64926 w 70497"/>
                <a:gd name="connsiteY1" fmla="*/ 138511 h 140979"/>
                <a:gd name="connsiteX2" fmla="*/ 49924 w 70497"/>
                <a:gd name="connsiteY2" fmla="*/ 94380 h 140979"/>
                <a:gd name="connsiteX3" fmla="*/ 44404 w 70497"/>
                <a:gd name="connsiteY3" fmla="*/ 88739 h 140979"/>
                <a:gd name="connsiteX4" fmla="*/ 35128 w 70497"/>
                <a:gd name="connsiteY4" fmla="*/ 78092 h 140979"/>
                <a:gd name="connsiteX5" fmla="*/ 29745 w 70497"/>
                <a:gd name="connsiteY5" fmla="*/ 46871 h 140979"/>
                <a:gd name="connsiteX6" fmla="*/ 23813 w 70497"/>
                <a:gd name="connsiteY6" fmla="*/ 17364 h 140979"/>
                <a:gd name="connsiteX7" fmla="*/ 2004 w 70497"/>
                <a:gd name="connsiteY7" fmla="*/ 5671 h 140979"/>
                <a:gd name="connsiteX8" fmla="*/ 118 w 70497"/>
                <a:gd name="connsiteY8" fmla="*/ 2071 h 140979"/>
                <a:gd name="connsiteX9" fmla="*/ 3599 w 70497"/>
                <a:gd name="connsiteY9" fmla="*/ 116 h 140979"/>
                <a:gd name="connsiteX10" fmla="*/ 28116 w 70497"/>
                <a:gd name="connsiteY10" fmla="*/ 13678 h 140979"/>
                <a:gd name="connsiteX11" fmla="*/ 35334 w 70497"/>
                <a:gd name="connsiteY11" fmla="*/ 46939 h 140979"/>
                <a:gd name="connsiteX12" fmla="*/ 39878 w 70497"/>
                <a:gd name="connsiteY12" fmla="*/ 75023 h 140979"/>
                <a:gd name="connsiteX13" fmla="*/ 48210 w 70497"/>
                <a:gd name="connsiteY13" fmla="*/ 84504 h 140979"/>
                <a:gd name="connsiteX14" fmla="*/ 54108 w 70497"/>
                <a:gd name="connsiteY14" fmla="*/ 90539 h 140979"/>
                <a:gd name="connsiteX15" fmla="*/ 70464 w 70497"/>
                <a:gd name="connsiteY15" fmla="*/ 137653 h 140979"/>
                <a:gd name="connsiteX16" fmla="*/ 68115 w 70497"/>
                <a:gd name="connsiteY16" fmla="*/ 140945 h 140979"/>
                <a:gd name="connsiteX17" fmla="*/ 67687 w 70497"/>
                <a:gd name="connsiteY17" fmla="*/ 140980 h 14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0497" h="140979">
                  <a:moveTo>
                    <a:pt x="67687" y="140980"/>
                  </a:moveTo>
                  <a:cubicBezTo>
                    <a:pt x="66332" y="140980"/>
                    <a:pt x="65132" y="139951"/>
                    <a:pt x="64926" y="138511"/>
                  </a:cubicBezTo>
                  <a:cubicBezTo>
                    <a:pt x="62835" y="124195"/>
                    <a:pt x="60229" y="106381"/>
                    <a:pt x="49924" y="94380"/>
                  </a:cubicBezTo>
                  <a:cubicBezTo>
                    <a:pt x="48244" y="92425"/>
                    <a:pt x="46375" y="90625"/>
                    <a:pt x="44404" y="88739"/>
                  </a:cubicBezTo>
                  <a:cubicBezTo>
                    <a:pt x="41095" y="85567"/>
                    <a:pt x="37666" y="82275"/>
                    <a:pt x="35128" y="78092"/>
                  </a:cubicBezTo>
                  <a:cubicBezTo>
                    <a:pt x="29522" y="68816"/>
                    <a:pt x="29625" y="57655"/>
                    <a:pt x="29745" y="46871"/>
                  </a:cubicBezTo>
                  <a:cubicBezTo>
                    <a:pt x="29848" y="35658"/>
                    <a:pt x="29968" y="25045"/>
                    <a:pt x="23813" y="17364"/>
                  </a:cubicBezTo>
                  <a:cubicBezTo>
                    <a:pt x="18515" y="10729"/>
                    <a:pt x="9359" y="7917"/>
                    <a:pt x="2004" y="5671"/>
                  </a:cubicBezTo>
                  <a:cubicBezTo>
                    <a:pt x="530" y="5208"/>
                    <a:pt x="-328" y="3597"/>
                    <a:pt x="118" y="2071"/>
                  </a:cubicBezTo>
                  <a:cubicBezTo>
                    <a:pt x="564" y="545"/>
                    <a:pt x="2107" y="-329"/>
                    <a:pt x="3599" y="116"/>
                  </a:cubicBezTo>
                  <a:cubicBezTo>
                    <a:pt x="11674" y="2602"/>
                    <a:pt x="21738" y="5688"/>
                    <a:pt x="28116" y="13678"/>
                  </a:cubicBezTo>
                  <a:cubicBezTo>
                    <a:pt x="35574" y="23005"/>
                    <a:pt x="35437" y="35178"/>
                    <a:pt x="35334" y="46939"/>
                  </a:cubicBezTo>
                  <a:cubicBezTo>
                    <a:pt x="35231" y="57346"/>
                    <a:pt x="35128" y="67188"/>
                    <a:pt x="39878" y="75023"/>
                  </a:cubicBezTo>
                  <a:cubicBezTo>
                    <a:pt x="42004" y="78555"/>
                    <a:pt x="45021" y="81435"/>
                    <a:pt x="48210" y="84504"/>
                  </a:cubicBezTo>
                  <a:cubicBezTo>
                    <a:pt x="50199" y="86407"/>
                    <a:pt x="52256" y="88379"/>
                    <a:pt x="54108" y="90539"/>
                  </a:cubicBezTo>
                  <a:cubicBezTo>
                    <a:pt x="65509" y="103809"/>
                    <a:pt x="68269" y="122583"/>
                    <a:pt x="70464" y="137653"/>
                  </a:cubicBezTo>
                  <a:cubicBezTo>
                    <a:pt x="70704" y="139231"/>
                    <a:pt x="69641" y="140705"/>
                    <a:pt x="68115" y="140945"/>
                  </a:cubicBezTo>
                  <a:lnTo>
                    <a:pt x="67687" y="140980"/>
                  </a:ln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4" name="任意多边形: 形状 583">
              <a:extLst>
                <a:ext uri="{FF2B5EF4-FFF2-40B4-BE49-F238E27FC236}">
                  <a16:creationId xmlns:a16="http://schemas.microsoft.com/office/drawing/2014/main" id="{9F3244C1-6189-F1D5-5934-F62C5D8B4958}"/>
                </a:ext>
              </a:extLst>
            </p:cNvPr>
            <p:cNvSpPr/>
            <p:nvPr/>
          </p:nvSpPr>
          <p:spPr>
            <a:xfrm>
              <a:off x="5951401" y="1609840"/>
              <a:ext cx="74031" cy="34965"/>
            </a:xfrm>
            <a:custGeom>
              <a:avLst/>
              <a:gdLst>
                <a:gd name="connsiteX0" fmla="*/ 3412 w 74031"/>
                <a:gd name="connsiteY0" fmla="*/ 34965 h 34965"/>
                <a:gd name="connsiteX1" fmla="*/ 0 w 74031"/>
                <a:gd name="connsiteY1" fmla="*/ 30388 h 34965"/>
                <a:gd name="connsiteX2" fmla="*/ 28941 w 74031"/>
                <a:gd name="connsiteY2" fmla="*/ 10671 h 34965"/>
                <a:gd name="connsiteX3" fmla="*/ 60333 w 74031"/>
                <a:gd name="connsiteY3" fmla="*/ 1036 h 34965"/>
                <a:gd name="connsiteX4" fmla="*/ 74032 w 74031"/>
                <a:gd name="connsiteY4" fmla="*/ 1481 h 34965"/>
                <a:gd name="connsiteX5" fmla="*/ 71460 w 74031"/>
                <a:gd name="connsiteY5" fmla="*/ 6625 h 34965"/>
                <a:gd name="connsiteX6" fmla="*/ 61533 w 74031"/>
                <a:gd name="connsiteY6" fmla="*/ 6711 h 34965"/>
                <a:gd name="connsiteX7" fmla="*/ 31290 w 74031"/>
                <a:gd name="connsiteY7" fmla="*/ 15952 h 34965"/>
                <a:gd name="connsiteX8" fmla="*/ 3412 w 74031"/>
                <a:gd name="connsiteY8" fmla="*/ 34965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31" h="34965">
                  <a:moveTo>
                    <a:pt x="3412" y="34965"/>
                  </a:moveTo>
                  <a:lnTo>
                    <a:pt x="0" y="30388"/>
                  </a:lnTo>
                  <a:cubicBezTo>
                    <a:pt x="8984" y="23187"/>
                    <a:pt x="18276" y="15746"/>
                    <a:pt x="28941" y="10671"/>
                  </a:cubicBezTo>
                  <a:cubicBezTo>
                    <a:pt x="39005" y="5888"/>
                    <a:pt x="49841" y="3419"/>
                    <a:pt x="60333" y="1036"/>
                  </a:cubicBezTo>
                  <a:cubicBezTo>
                    <a:pt x="63951" y="230"/>
                    <a:pt x="69403" y="-1022"/>
                    <a:pt x="74032" y="1481"/>
                  </a:cubicBezTo>
                  <a:lnTo>
                    <a:pt x="71460" y="6625"/>
                  </a:lnTo>
                  <a:cubicBezTo>
                    <a:pt x="68837" y="5219"/>
                    <a:pt x="65271" y="5853"/>
                    <a:pt x="61533" y="6711"/>
                  </a:cubicBezTo>
                  <a:cubicBezTo>
                    <a:pt x="51349" y="9025"/>
                    <a:pt x="40805" y="11425"/>
                    <a:pt x="31290" y="15952"/>
                  </a:cubicBezTo>
                  <a:cubicBezTo>
                    <a:pt x="21191" y="20718"/>
                    <a:pt x="12156" y="27953"/>
                    <a:pt x="3412" y="34965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5" name="任意多边形: 形状 584">
              <a:extLst>
                <a:ext uri="{FF2B5EF4-FFF2-40B4-BE49-F238E27FC236}">
                  <a16:creationId xmlns:a16="http://schemas.microsoft.com/office/drawing/2014/main" id="{343FC86E-9694-4ABC-FA57-F41CCEEA4F37}"/>
                </a:ext>
              </a:extLst>
            </p:cNvPr>
            <p:cNvSpPr/>
            <p:nvPr/>
          </p:nvSpPr>
          <p:spPr>
            <a:xfrm>
              <a:off x="5948495" y="1482959"/>
              <a:ext cx="44284" cy="128018"/>
            </a:xfrm>
            <a:custGeom>
              <a:avLst/>
              <a:gdLst>
                <a:gd name="connsiteX0" fmla="*/ 41207 w 44284"/>
                <a:gd name="connsiteY0" fmla="*/ 128019 h 128018"/>
                <a:gd name="connsiteX1" fmla="*/ 40933 w 44284"/>
                <a:gd name="connsiteY1" fmla="*/ 128002 h 128018"/>
                <a:gd name="connsiteX2" fmla="*/ 38413 w 44284"/>
                <a:gd name="connsiteY2" fmla="*/ 124847 h 128018"/>
                <a:gd name="connsiteX3" fmla="*/ 23411 w 44284"/>
                <a:gd name="connsiteY3" fmla="*/ 73172 h 128018"/>
                <a:gd name="connsiteX4" fmla="*/ 22451 w 44284"/>
                <a:gd name="connsiteY4" fmla="*/ 71955 h 128018"/>
                <a:gd name="connsiteX5" fmla="*/ 17599 w 44284"/>
                <a:gd name="connsiteY5" fmla="*/ 64497 h 128018"/>
                <a:gd name="connsiteX6" fmla="*/ 17907 w 44284"/>
                <a:gd name="connsiteY6" fmla="*/ 44403 h 128018"/>
                <a:gd name="connsiteX7" fmla="*/ 19639 w 44284"/>
                <a:gd name="connsiteY7" fmla="*/ 32813 h 128018"/>
                <a:gd name="connsiteX8" fmla="*/ 1122 w 44284"/>
                <a:gd name="connsiteY8" fmla="*/ 5226 h 128018"/>
                <a:gd name="connsiteX9" fmla="*/ 556 w 44284"/>
                <a:gd name="connsiteY9" fmla="*/ 1163 h 128018"/>
                <a:gd name="connsiteX10" fmla="*/ 4466 w 44284"/>
                <a:gd name="connsiteY10" fmla="*/ 580 h 128018"/>
                <a:gd name="connsiteX11" fmla="*/ 25228 w 44284"/>
                <a:gd name="connsiteY11" fmla="*/ 32676 h 128018"/>
                <a:gd name="connsiteX12" fmla="*/ 23342 w 44284"/>
                <a:gd name="connsiteY12" fmla="*/ 45740 h 128018"/>
                <a:gd name="connsiteX13" fmla="*/ 22725 w 44284"/>
                <a:gd name="connsiteY13" fmla="*/ 62182 h 128018"/>
                <a:gd name="connsiteX14" fmla="*/ 26754 w 44284"/>
                <a:gd name="connsiteY14" fmla="*/ 68269 h 128018"/>
                <a:gd name="connsiteX15" fmla="*/ 27749 w 44284"/>
                <a:gd name="connsiteY15" fmla="*/ 69520 h 128018"/>
                <a:gd name="connsiteX16" fmla="*/ 43950 w 44284"/>
                <a:gd name="connsiteY16" fmla="*/ 125396 h 128018"/>
                <a:gd name="connsiteX17" fmla="*/ 41207 w 44284"/>
                <a:gd name="connsiteY17" fmla="*/ 128019 h 12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284" h="128018">
                  <a:moveTo>
                    <a:pt x="41207" y="128019"/>
                  </a:moveTo>
                  <a:lnTo>
                    <a:pt x="40933" y="128002"/>
                  </a:lnTo>
                  <a:cubicBezTo>
                    <a:pt x="39390" y="127847"/>
                    <a:pt x="38275" y="126442"/>
                    <a:pt x="38413" y="124847"/>
                  </a:cubicBezTo>
                  <a:cubicBezTo>
                    <a:pt x="40110" y="106416"/>
                    <a:pt x="34641" y="87574"/>
                    <a:pt x="23411" y="73172"/>
                  </a:cubicBezTo>
                  <a:lnTo>
                    <a:pt x="22451" y="71955"/>
                  </a:lnTo>
                  <a:cubicBezTo>
                    <a:pt x="20667" y="69709"/>
                    <a:pt x="18816" y="67377"/>
                    <a:pt x="17599" y="64497"/>
                  </a:cubicBezTo>
                  <a:cubicBezTo>
                    <a:pt x="14821" y="57844"/>
                    <a:pt x="16398" y="51004"/>
                    <a:pt x="17907" y="44403"/>
                  </a:cubicBezTo>
                  <a:cubicBezTo>
                    <a:pt x="18833" y="40356"/>
                    <a:pt x="19725" y="36533"/>
                    <a:pt x="19639" y="32813"/>
                  </a:cubicBezTo>
                  <a:cubicBezTo>
                    <a:pt x="19450" y="23657"/>
                    <a:pt x="13570" y="14879"/>
                    <a:pt x="1122" y="5226"/>
                  </a:cubicBezTo>
                  <a:cubicBezTo>
                    <a:pt x="-112" y="4266"/>
                    <a:pt x="-370" y="2449"/>
                    <a:pt x="556" y="1163"/>
                  </a:cubicBezTo>
                  <a:cubicBezTo>
                    <a:pt x="1482" y="-123"/>
                    <a:pt x="3231" y="-380"/>
                    <a:pt x="4466" y="580"/>
                  </a:cubicBezTo>
                  <a:cubicBezTo>
                    <a:pt x="13227" y="7387"/>
                    <a:pt x="24919" y="18119"/>
                    <a:pt x="25228" y="32676"/>
                  </a:cubicBezTo>
                  <a:cubicBezTo>
                    <a:pt x="25314" y="37133"/>
                    <a:pt x="24320" y="41505"/>
                    <a:pt x="23342" y="45740"/>
                  </a:cubicBezTo>
                  <a:cubicBezTo>
                    <a:pt x="21970" y="51689"/>
                    <a:pt x="20685" y="57296"/>
                    <a:pt x="22725" y="62182"/>
                  </a:cubicBezTo>
                  <a:cubicBezTo>
                    <a:pt x="23616" y="64325"/>
                    <a:pt x="25142" y="66228"/>
                    <a:pt x="26754" y="68269"/>
                  </a:cubicBezTo>
                  <a:lnTo>
                    <a:pt x="27749" y="69520"/>
                  </a:lnTo>
                  <a:cubicBezTo>
                    <a:pt x="39887" y="85088"/>
                    <a:pt x="45802" y="105456"/>
                    <a:pt x="43950" y="125396"/>
                  </a:cubicBezTo>
                  <a:cubicBezTo>
                    <a:pt x="43848" y="126887"/>
                    <a:pt x="42630" y="128019"/>
                    <a:pt x="41207" y="128019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6" name="任意多边形: 形状 585">
              <a:extLst>
                <a:ext uri="{FF2B5EF4-FFF2-40B4-BE49-F238E27FC236}">
                  <a16:creationId xmlns:a16="http://schemas.microsoft.com/office/drawing/2014/main" id="{6D70943B-2212-FC11-0011-30675E63F58C}"/>
                </a:ext>
              </a:extLst>
            </p:cNvPr>
            <p:cNvSpPr/>
            <p:nvPr/>
          </p:nvSpPr>
          <p:spPr>
            <a:xfrm>
              <a:off x="5471794" y="816995"/>
              <a:ext cx="50338" cy="129442"/>
            </a:xfrm>
            <a:custGeom>
              <a:avLst/>
              <a:gdLst>
                <a:gd name="connsiteX0" fmla="*/ 2804 w 50338"/>
                <a:gd name="connsiteY0" fmla="*/ 129442 h 129442"/>
                <a:gd name="connsiteX1" fmla="*/ 1963 w 50338"/>
                <a:gd name="connsiteY1" fmla="*/ 129305 h 129442"/>
                <a:gd name="connsiteX2" fmla="*/ 129 w 50338"/>
                <a:gd name="connsiteY2" fmla="*/ 125671 h 129442"/>
                <a:gd name="connsiteX3" fmla="*/ 16948 w 50338"/>
                <a:gd name="connsiteY3" fmla="*/ 70395 h 129442"/>
                <a:gd name="connsiteX4" fmla="*/ 45220 w 50338"/>
                <a:gd name="connsiteY4" fmla="*/ 1284 h 129442"/>
                <a:gd name="connsiteX5" fmla="*/ 49095 w 50338"/>
                <a:gd name="connsiteY5" fmla="*/ 495 h 129442"/>
                <a:gd name="connsiteX6" fmla="*/ 49866 w 50338"/>
                <a:gd name="connsiteY6" fmla="*/ 4507 h 129442"/>
                <a:gd name="connsiteX7" fmla="*/ 22298 w 50338"/>
                <a:gd name="connsiteY7" fmla="*/ 72144 h 129442"/>
                <a:gd name="connsiteX8" fmla="*/ 5478 w 50338"/>
                <a:gd name="connsiteY8" fmla="*/ 127419 h 129442"/>
                <a:gd name="connsiteX9" fmla="*/ 2804 w 50338"/>
                <a:gd name="connsiteY9" fmla="*/ 129442 h 12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338" h="129442">
                  <a:moveTo>
                    <a:pt x="2804" y="129442"/>
                  </a:moveTo>
                  <a:cubicBezTo>
                    <a:pt x="2529" y="129442"/>
                    <a:pt x="2238" y="129391"/>
                    <a:pt x="1963" y="129305"/>
                  </a:cubicBezTo>
                  <a:cubicBezTo>
                    <a:pt x="489" y="128825"/>
                    <a:pt x="-334" y="127196"/>
                    <a:pt x="129" y="125671"/>
                  </a:cubicBezTo>
                  <a:lnTo>
                    <a:pt x="16948" y="70395"/>
                  </a:lnTo>
                  <a:cubicBezTo>
                    <a:pt x="24132" y="46804"/>
                    <a:pt x="31556" y="22423"/>
                    <a:pt x="45220" y="1284"/>
                  </a:cubicBezTo>
                  <a:cubicBezTo>
                    <a:pt x="46077" y="-54"/>
                    <a:pt x="47826" y="-397"/>
                    <a:pt x="49095" y="495"/>
                  </a:cubicBezTo>
                  <a:cubicBezTo>
                    <a:pt x="50381" y="1386"/>
                    <a:pt x="50724" y="3187"/>
                    <a:pt x="49866" y="4507"/>
                  </a:cubicBezTo>
                  <a:cubicBezTo>
                    <a:pt x="36648" y="24961"/>
                    <a:pt x="29344" y="48947"/>
                    <a:pt x="22298" y="72144"/>
                  </a:cubicBezTo>
                  <a:lnTo>
                    <a:pt x="5478" y="127419"/>
                  </a:lnTo>
                  <a:cubicBezTo>
                    <a:pt x="5101" y="128654"/>
                    <a:pt x="3986" y="129442"/>
                    <a:pt x="2804" y="1294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7" name="任意多边形: 形状 586">
              <a:extLst>
                <a:ext uri="{FF2B5EF4-FFF2-40B4-BE49-F238E27FC236}">
                  <a16:creationId xmlns:a16="http://schemas.microsoft.com/office/drawing/2014/main" id="{388964DB-97B5-9419-5C6B-6A3CD7BF5CA3}"/>
                </a:ext>
              </a:extLst>
            </p:cNvPr>
            <p:cNvSpPr/>
            <p:nvPr/>
          </p:nvSpPr>
          <p:spPr>
            <a:xfrm>
              <a:off x="5432252" y="799265"/>
              <a:ext cx="57264" cy="130850"/>
            </a:xfrm>
            <a:custGeom>
              <a:avLst/>
              <a:gdLst>
                <a:gd name="connsiteX0" fmla="*/ 2792 w 57264"/>
                <a:gd name="connsiteY0" fmla="*/ 130851 h 130850"/>
                <a:gd name="connsiteX1" fmla="*/ 2004 w 57264"/>
                <a:gd name="connsiteY1" fmla="*/ 130731 h 130850"/>
                <a:gd name="connsiteX2" fmla="*/ 118 w 57264"/>
                <a:gd name="connsiteY2" fmla="*/ 127130 h 130850"/>
                <a:gd name="connsiteX3" fmla="*/ 25527 w 57264"/>
                <a:gd name="connsiteY3" fmla="*/ 49652 h 130850"/>
                <a:gd name="connsiteX4" fmla="*/ 52496 w 57264"/>
                <a:gd name="connsiteY4" fmla="*/ 840 h 130850"/>
                <a:gd name="connsiteX5" fmla="*/ 56456 w 57264"/>
                <a:gd name="connsiteY5" fmla="*/ 857 h 130850"/>
                <a:gd name="connsiteX6" fmla="*/ 56439 w 57264"/>
                <a:gd name="connsiteY6" fmla="*/ 4955 h 130850"/>
                <a:gd name="connsiteX7" fmla="*/ 30756 w 57264"/>
                <a:gd name="connsiteY7" fmla="*/ 51744 h 130850"/>
                <a:gd name="connsiteX8" fmla="*/ 5501 w 57264"/>
                <a:gd name="connsiteY8" fmla="*/ 128759 h 130850"/>
                <a:gd name="connsiteX9" fmla="*/ 2792 w 57264"/>
                <a:gd name="connsiteY9" fmla="*/ 130851 h 13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264" h="130850">
                  <a:moveTo>
                    <a:pt x="2792" y="130851"/>
                  </a:moveTo>
                  <a:cubicBezTo>
                    <a:pt x="2535" y="130851"/>
                    <a:pt x="2261" y="130816"/>
                    <a:pt x="2004" y="130731"/>
                  </a:cubicBezTo>
                  <a:cubicBezTo>
                    <a:pt x="530" y="130285"/>
                    <a:pt x="-328" y="128673"/>
                    <a:pt x="118" y="127130"/>
                  </a:cubicBezTo>
                  <a:cubicBezTo>
                    <a:pt x="7524" y="101070"/>
                    <a:pt x="16063" y="75009"/>
                    <a:pt x="25527" y="49652"/>
                  </a:cubicBezTo>
                  <a:cubicBezTo>
                    <a:pt x="31990" y="32318"/>
                    <a:pt x="39414" y="14265"/>
                    <a:pt x="52496" y="840"/>
                  </a:cubicBezTo>
                  <a:cubicBezTo>
                    <a:pt x="53593" y="-291"/>
                    <a:pt x="55359" y="-274"/>
                    <a:pt x="56456" y="857"/>
                  </a:cubicBezTo>
                  <a:cubicBezTo>
                    <a:pt x="57537" y="1989"/>
                    <a:pt x="57537" y="3823"/>
                    <a:pt x="56439" y="4955"/>
                  </a:cubicBezTo>
                  <a:cubicBezTo>
                    <a:pt x="44129" y="17574"/>
                    <a:pt x="36997" y="34993"/>
                    <a:pt x="30756" y="51744"/>
                  </a:cubicBezTo>
                  <a:cubicBezTo>
                    <a:pt x="21361" y="76947"/>
                    <a:pt x="12857" y="102853"/>
                    <a:pt x="5501" y="128759"/>
                  </a:cubicBezTo>
                  <a:cubicBezTo>
                    <a:pt x="5124" y="130028"/>
                    <a:pt x="4010" y="130851"/>
                    <a:pt x="2792" y="1308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8" name="任意多边形: 形状 587">
              <a:extLst>
                <a:ext uri="{FF2B5EF4-FFF2-40B4-BE49-F238E27FC236}">
                  <a16:creationId xmlns:a16="http://schemas.microsoft.com/office/drawing/2014/main" id="{0B04F7AB-B145-442B-28AA-4831B6A99C46}"/>
                </a:ext>
              </a:extLst>
            </p:cNvPr>
            <p:cNvSpPr/>
            <p:nvPr/>
          </p:nvSpPr>
          <p:spPr>
            <a:xfrm>
              <a:off x="5396238" y="789466"/>
              <a:ext cx="52731" cy="134237"/>
            </a:xfrm>
            <a:custGeom>
              <a:avLst/>
              <a:gdLst>
                <a:gd name="connsiteX0" fmla="*/ 2802 w 52731"/>
                <a:gd name="connsiteY0" fmla="*/ 134237 h 134237"/>
                <a:gd name="connsiteX1" fmla="*/ 2030 w 52731"/>
                <a:gd name="connsiteY1" fmla="*/ 134117 h 134237"/>
                <a:gd name="connsiteX2" fmla="*/ 110 w 52731"/>
                <a:gd name="connsiteY2" fmla="*/ 130534 h 134237"/>
                <a:gd name="connsiteX3" fmla="*/ 47413 w 52731"/>
                <a:gd name="connsiteY3" fmla="*/ 1638 h 134237"/>
                <a:gd name="connsiteX4" fmla="*/ 51151 w 52731"/>
                <a:gd name="connsiteY4" fmla="*/ 283 h 134237"/>
                <a:gd name="connsiteX5" fmla="*/ 52454 w 52731"/>
                <a:gd name="connsiteY5" fmla="*/ 4158 h 134237"/>
                <a:gd name="connsiteX6" fmla="*/ 5494 w 52731"/>
                <a:gd name="connsiteY6" fmla="*/ 132111 h 134237"/>
                <a:gd name="connsiteX7" fmla="*/ 2802 w 52731"/>
                <a:gd name="connsiteY7" fmla="*/ 134237 h 13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731" h="134237">
                  <a:moveTo>
                    <a:pt x="2802" y="134237"/>
                  </a:moveTo>
                  <a:cubicBezTo>
                    <a:pt x="2545" y="134237"/>
                    <a:pt x="2288" y="134203"/>
                    <a:pt x="2030" y="134117"/>
                  </a:cubicBezTo>
                  <a:cubicBezTo>
                    <a:pt x="539" y="133672"/>
                    <a:pt x="-318" y="132077"/>
                    <a:pt x="110" y="130534"/>
                  </a:cubicBezTo>
                  <a:cubicBezTo>
                    <a:pt x="12249" y="86351"/>
                    <a:pt x="28159" y="42992"/>
                    <a:pt x="47413" y="1638"/>
                  </a:cubicBezTo>
                  <a:cubicBezTo>
                    <a:pt x="48082" y="198"/>
                    <a:pt x="49762" y="-402"/>
                    <a:pt x="51151" y="283"/>
                  </a:cubicBezTo>
                  <a:cubicBezTo>
                    <a:pt x="52540" y="986"/>
                    <a:pt x="53123" y="2701"/>
                    <a:pt x="52454" y="4158"/>
                  </a:cubicBezTo>
                  <a:cubicBezTo>
                    <a:pt x="33337" y="45203"/>
                    <a:pt x="17547" y="88254"/>
                    <a:pt x="5494" y="132111"/>
                  </a:cubicBezTo>
                  <a:cubicBezTo>
                    <a:pt x="5151" y="133414"/>
                    <a:pt x="4019" y="134237"/>
                    <a:pt x="2802" y="13423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9" name="任意多边形: 形状 588">
              <a:extLst>
                <a:ext uri="{FF2B5EF4-FFF2-40B4-BE49-F238E27FC236}">
                  <a16:creationId xmlns:a16="http://schemas.microsoft.com/office/drawing/2014/main" id="{B276F216-A16D-B5EB-3F1F-DCCE6B65F3E2}"/>
                </a:ext>
              </a:extLst>
            </p:cNvPr>
            <p:cNvSpPr/>
            <p:nvPr/>
          </p:nvSpPr>
          <p:spPr>
            <a:xfrm>
              <a:off x="5355524" y="1038994"/>
              <a:ext cx="167285" cy="47947"/>
            </a:xfrm>
            <a:custGeom>
              <a:avLst/>
              <a:gdLst>
                <a:gd name="connsiteX0" fmla="*/ 2796 w 167285"/>
                <a:gd name="connsiteY0" fmla="*/ 47947 h 47947"/>
                <a:gd name="connsiteX1" fmla="*/ 893 w 167285"/>
                <a:gd name="connsiteY1" fmla="*/ 47176 h 47947"/>
                <a:gd name="connsiteX2" fmla="*/ 756 w 167285"/>
                <a:gd name="connsiteY2" fmla="*/ 43078 h 47947"/>
                <a:gd name="connsiteX3" fmla="*/ 27794 w 167285"/>
                <a:gd name="connsiteY3" fmla="*/ 17704 h 47947"/>
                <a:gd name="connsiteX4" fmla="*/ 95225 w 167285"/>
                <a:gd name="connsiteY4" fmla="*/ 576 h 47947"/>
                <a:gd name="connsiteX5" fmla="*/ 126069 w 167285"/>
                <a:gd name="connsiteY5" fmla="*/ 1913 h 47947"/>
                <a:gd name="connsiteX6" fmla="*/ 131075 w 167285"/>
                <a:gd name="connsiteY6" fmla="*/ 3388 h 47947"/>
                <a:gd name="connsiteX7" fmla="*/ 138430 w 167285"/>
                <a:gd name="connsiteY7" fmla="*/ 5359 h 47947"/>
                <a:gd name="connsiteX8" fmla="*/ 163805 w 167285"/>
                <a:gd name="connsiteY8" fmla="*/ 2410 h 47947"/>
                <a:gd name="connsiteX9" fmla="*/ 167200 w 167285"/>
                <a:gd name="connsiteY9" fmla="*/ 4502 h 47947"/>
                <a:gd name="connsiteX10" fmla="*/ 165177 w 167285"/>
                <a:gd name="connsiteY10" fmla="*/ 8017 h 47947"/>
                <a:gd name="connsiteX11" fmla="*/ 137487 w 167285"/>
                <a:gd name="connsiteY11" fmla="*/ 11069 h 47947"/>
                <a:gd name="connsiteX12" fmla="*/ 129464 w 167285"/>
                <a:gd name="connsiteY12" fmla="*/ 8943 h 47947"/>
                <a:gd name="connsiteX13" fmla="*/ 124714 w 167285"/>
                <a:gd name="connsiteY13" fmla="*/ 7554 h 47947"/>
                <a:gd name="connsiteX14" fmla="*/ 95568 w 167285"/>
                <a:gd name="connsiteY14" fmla="*/ 6371 h 47947"/>
                <a:gd name="connsiteX15" fmla="*/ 30794 w 167285"/>
                <a:gd name="connsiteY15" fmla="*/ 22590 h 47947"/>
                <a:gd name="connsiteX16" fmla="*/ 4837 w 167285"/>
                <a:gd name="connsiteY16" fmla="*/ 47022 h 47947"/>
                <a:gd name="connsiteX17" fmla="*/ 2796 w 167285"/>
                <a:gd name="connsiteY17" fmla="*/ 47947 h 4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285" h="47947">
                  <a:moveTo>
                    <a:pt x="2796" y="47947"/>
                  </a:moveTo>
                  <a:cubicBezTo>
                    <a:pt x="2111" y="47947"/>
                    <a:pt x="1425" y="47690"/>
                    <a:pt x="893" y="47176"/>
                  </a:cubicBezTo>
                  <a:cubicBezTo>
                    <a:pt x="-238" y="46079"/>
                    <a:pt x="-307" y="44261"/>
                    <a:pt x="756" y="43078"/>
                  </a:cubicBezTo>
                  <a:cubicBezTo>
                    <a:pt x="8917" y="34009"/>
                    <a:pt x="17353" y="24613"/>
                    <a:pt x="27794" y="17704"/>
                  </a:cubicBezTo>
                  <a:cubicBezTo>
                    <a:pt x="47356" y="4759"/>
                    <a:pt x="70845" y="2222"/>
                    <a:pt x="95225" y="576"/>
                  </a:cubicBezTo>
                  <a:cubicBezTo>
                    <a:pt x="104261" y="-24"/>
                    <a:pt x="115525" y="-779"/>
                    <a:pt x="126069" y="1913"/>
                  </a:cubicBezTo>
                  <a:cubicBezTo>
                    <a:pt x="127749" y="2342"/>
                    <a:pt x="129412" y="2856"/>
                    <a:pt x="131075" y="3388"/>
                  </a:cubicBezTo>
                  <a:cubicBezTo>
                    <a:pt x="133595" y="4176"/>
                    <a:pt x="135996" y="4913"/>
                    <a:pt x="138430" y="5359"/>
                  </a:cubicBezTo>
                  <a:cubicBezTo>
                    <a:pt x="146831" y="6851"/>
                    <a:pt x="155850" y="4485"/>
                    <a:pt x="163805" y="2410"/>
                  </a:cubicBezTo>
                  <a:cubicBezTo>
                    <a:pt x="165314" y="2016"/>
                    <a:pt x="166823" y="2959"/>
                    <a:pt x="167200" y="4502"/>
                  </a:cubicBezTo>
                  <a:cubicBezTo>
                    <a:pt x="167577" y="6045"/>
                    <a:pt x="166668" y="7622"/>
                    <a:pt x="165177" y="8017"/>
                  </a:cubicBezTo>
                  <a:cubicBezTo>
                    <a:pt x="156673" y="10246"/>
                    <a:pt x="147054" y="12766"/>
                    <a:pt x="137487" y="11069"/>
                  </a:cubicBezTo>
                  <a:cubicBezTo>
                    <a:pt x="134710" y="10571"/>
                    <a:pt x="132035" y="9748"/>
                    <a:pt x="129464" y="8943"/>
                  </a:cubicBezTo>
                  <a:cubicBezTo>
                    <a:pt x="127886" y="8445"/>
                    <a:pt x="126309" y="7965"/>
                    <a:pt x="124714" y="7554"/>
                  </a:cubicBezTo>
                  <a:cubicBezTo>
                    <a:pt x="115730" y="5256"/>
                    <a:pt x="106592" y="5634"/>
                    <a:pt x="95568" y="6371"/>
                  </a:cubicBezTo>
                  <a:cubicBezTo>
                    <a:pt x="71959" y="7948"/>
                    <a:pt x="49242" y="10383"/>
                    <a:pt x="30794" y="22590"/>
                  </a:cubicBezTo>
                  <a:cubicBezTo>
                    <a:pt x="20953" y="29105"/>
                    <a:pt x="12757" y="38209"/>
                    <a:pt x="4837" y="47022"/>
                  </a:cubicBezTo>
                  <a:cubicBezTo>
                    <a:pt x="4288" y="47639"/>
                    <a:pt x="3534" y="47947"/>
                    <a:pt x="2796" y="4794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0" name="任意多边形: 形状 589">
              <a:extLst>
                <a:ext uri="{FF2B5EF4-FFF2-40B4-BE49-F238E27FC236}">
                  <a16:creationId xmlns:a16="http://schemas.microsoft.com/office/drawing/2014/main" id="{7DD3F95E-B248-B144-A085-18DD7606921F}"/>
                </a:ext>
              </a:extLst>
            </p:cNvPr>
            <p:cNvSpPr/>
            <p:nvPr/>
          </p:nvSpPr>
          <p:spPr>
            <a:xfrm>
              <a:off x="6208750" y="1455060"/>
              <a:ext cx="770568" cy="818604"/>
            </a:xfrm>
            <a:custGeom>
              <a:avLst/>
              <a:gdLst>
                <a:gd name="connsiteX0" fmla="*/ 512838 w 770568"/>
                <a:gd name="connsiteY0" fmla="*/ 165159 h 818604"/>
                <a:gd name="connsiteX1" fmla="*/ 612090 w 770568"/>
                <a:gd name="connsiteY1" fmla="*/ 87972 h 818604"/>
                <a:gd name="connsiteX2" fmla="*/ 662754 w 770568"/>
                <a:gd name="connsiteY2" fmla="*/ 41801 h 818604"/>
                <a:gd name="connsiteX3" fmla="*/ 699890 w 770568"/>
                <a:gd name="connsiteY3" fmla="*/ 51625 h 818604"/>
                <a:gd name="connsiteX4" fmla="*/ 742341 w 770568"/>
                <a:gd name="connsiteY4" fmla="*/ 87286 h 818604"/>
                <a:gd name="connsiteX5" fmla="*/ 770151 w 770568"/>
                <a:gd name="connsiteY5" fmla="*/ 132532 h 818604"/>
                <a:gd name="connsiteX6" fmla="*/ 608387 w 770568"/>
                <a:gd name="connsiteY6" fmla="*/ 315709 h 818604"/>
                <a:gd name="connsiteX7" fmla="*/ 584144 w 770568"/>
                <a:gd name="connsiteY7" fmla="*/ 337260 h 818604"/>
                <a:gd name="connsiteX8" fmla="*/ 569005 w 770568"/>
                <a:gd name="connsiteY8" fmla="*/ 357594 h 818604"/>
                <a:gd name="connsiteX9" fmla="*/ 356922 w 770568"/>
                <a:gd name="connsiteY9" fmla="*/ 651511 h 818604"/>
                <a:gd name="connsiteX10" fmla="*/ 299469 w 770568"/>
                <a:gd name="connsiteY10" fmla="*/ 715702 h 818604"/>
                <a:gd name="connsiteX11" fmla="*/ 293417 w 770568"/>
                <a:gd name="connsiteY11" fmla="*/ 740939 h 818604"/>
                <a:gd name="connsiteX12" fmla="*/ 275757 w 770568"/>
                <a:gd name="connsiteY12" fmla="*/ 757570 h 818604"/>
                <a:gd name="connsiteX13" fmla="*/ 231712 w 770568"/>
                <a:gd name="connsiteY13" fmla="*/ 771817 h 818604"/>
                <a:gd name="connsiteX14" fmla="*/ 171344 w 770568"/>
                <a:gd name="connsiteY14" fmla="*/ 786408 h 818604"/>
                <a:gd name="connsiteX15" fmla="*/ 14502 w 770568"/>
                <a:gd name="connsiteY15" fmla="*/ 818229 h 818604"/>
                <a:gd name="connsiteX16" fmla="*/ 9084 w 770568"/>
                <a:gd name="connsiteY16" fmla="*/ 818263 h 818604"/>
                <a:gd name="connsiteX17" fmla="*/ 3460 w 770568"/>
                <a:gd name="connsiteY17" fmla="*/ 807376 h 818604"/>
                <a:gd name="connsiteX18" fmla="*/ 2637 w 770568"/>
                <a:gd name="connsiteY18" fmla="*/ 687687 h 818604"/>
                <a:gd name="connsiteX19" fmla="*/ 11381 w 770568"/>
                <a:gd name="connsiteY19" fmla="*/ 579553 h 818604"/>
                <a:gd name="connsiteX20" fmla="*/ 147924 w 770568"/>
                <a:gd name="connsiteY20" fmla="*/ 551556 h 818604"/>
                <a:gd name="connsiteX21" fmla="*/ 224133 w 770568"/>
                <a:gd name="connsiteY21" fmla="*/ 478689 h 818604"/>
                <a:gd name="connsiteX22" fmla="*/ 269190 w 770568"/>
                <a:gd name="connsiteY22" fmla="*/ 426106 h 818604"/>
                <a:gd name="connsiteX23" fmla="*/ 345091 w 770568"/>
                <a:gd name="connsiteY23" fmla="*/ 331311 h 818604"/>
                <a:gd name="connsiteX24" fmla="*/ 431554 w 770568"/>
                <a:gd name="connsiteY24" fmla="*/ 251827 h 818604"/>
                <a:gd name="connsiteX25" fmla="*/ 424541 w 770568"/>
                <a:gd name="connsiteY25" fmla="*/ 174709 h 818604"/>
                <a:gd name="connsiteX26" fmla="*/ 448441 w 770568"/>
                <a:gd name="connsiteY26" fmla="*/ 117564 h 818604"/>
                <a:gd name="connsiteX27" fmla="*/ 482869 w 770568"/>
                <a:gd name="connsiteY27" fmla="*/ 8573 h 818604"/>
                <a:gd name="connsiteX28" fmla="*/ 490224 w 770568"/>
                <a:gd name="connsiteY28" fmla="*/ 773 h 818604"/>
                <a:gd name="connsiteX29" fmla="*/ 506135 w 770568"/>
                <a:gd name="connsiteY29" fmla="*/ 8934 h 818604"/>
                <a:gd name="connsiteX30" fmla="*/ 507626 w 770568"/>
                <a:gd name="connsiteY30" fmla="*/ 29010 h 818604"/>
                <a:gd name="connsiteX31" fmla="*/ 512838 w 770568"/>
                <a:gd name="connsiteY31" fmla="*/ 165159 h 81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70568" h="818604">
                  <a:moveTo>
                    <a:pt x="512838" y="165159"/>
                  </a:moveTo>
                  <a:cubicBezTo>
                    <a:pt x="550609" y="155798"/>
                    <a:pt x="584230" y="113347"/>
                    <a:pt x="612090" y="87972"/>
                  </a:cubicBezTo>
                  <a:cubicBezTo>
                    <a:pt x="628018" y="73467"/>
                    <a:pt x="644546" y="52962"/>
                    <a:pt x="662754" y="41801"/>
                  </a:cubicBezTo>
                  <a:cubicBezTo>
                    <a:pt x="677207" y="32954"/>
                    <a:pt x="685643" y="43172"/>
                    <a:pt x="699890" y="51625"/>
                  </a:cubicBezTo>
                  <a:cubicBezTo>
                    <a:pt x="715801" y="61054"/>
                    <a:pt x="730185" y="73073"/>
                    <a:pt x="742341" y="87286"/>
                  </a:cubicBezTo>
                  <a:cubicBezTo>
                    <a:pt x="746490" y="92138"/>
                    <a:pt x="774282" y="126394"/>
                    <a:pt x="770151" y="132532"/>
                  </a:cubicBezTo>
                  <a:cubicBezTo>
                    <a:pt x="724219" y="200700"/>
                    <a:pt x="671172" y="264085"/>
                    <a:pt x="608387" y="315709"/>
                  </a:cubicBezTo>
                  <a:cubicBezTo>
                    <a:pt x="600037" y="322567"/>
                    <a:pt x="591431" y="329185"/>
                    <a:pt x="584144" y="337260"/>
                  </a:cubicBezTo>
                  <a:cubicBezTo>
                    <a:pt x="578504" y="343518"/>
                    <a:pt x="573737" y="350582"/>
                    <a:pt x="569005" y="357594"/>
                  </a:cubicBezTo>
                  <a:cubicBezTo>
                    <a:pt x="501180" y="458201"/>
                    <a:pt x="436800" y="560848"/>
                    <a:pt x="356922" y="651511"/>
                  </a:cubicBezTo>
                  <a:lnTo>
                    <a:pt x="299469" y="715702"/>
                  </a:lnTo>
                  <a:cubicBezTo>
                    <a:pt x="297960" y="725132"/>
                    <a:pt x="295954" y="733567"/>
                    <a:pt x="293417" y="740939"/>
                  </a:cubicBezTo>
                  <a:cubicBezTo>
                    <a:pt x="290828" y="746032"/>
                    <a:pt x="284930" y="751569"/>
                    <a:pt x="275757" y="757570"/>
                  </a:cubicBezTo>
                  <a:cubicBezTo>
                    <a:pt x="264527" y="764908"/>
                    <a:pt x="244673" y="767771"/>
                    <a:pt x="231712" y="771817"/>
                  </a:cubicBezTo>
                  <a:cubicBezTo>
                    <a:pt x="212064" y="777956"/>
                    <a:pt x="191369" y="781744"/>
                    <a:pt x="171344" y="786408"/>
                  </a:cubicBezTo>
                  <a:cubicBezTo>
                    <a:pt x="119275" y="799352"/>
                    <a:pt x="67051" y="808902"/>
                    <a:pt x="14502" y="818229"/>
                  </a:cubicBezTo>
                  <a:cubicBezTo>
                    <a:pt x="12701" y="818555"/>
                    <a:pt x="10815" y="818863"/>
                    <a:pt x="9084" y="818263"/>
                  </a:cubicBezTo>
                  <a:cubicBezTo>
                    <a:pt x="5089" y="816892"/>
                    <a:pt x="3923" y="811714"/>
                    <a:pt x="3460" y="807376"/>
                  </a:cubicBezTo>
                  <a:cubicBezTo>
                    <a:pt x="-861" y="767651"/>
                    <a:pt x="-1135" y="727463"/>
                    <a:pt x="2637" y="687687"/>
                  </a:cubicBezTo>
                  <a:cubicBezTo>
                    <a:pt x="6066" y="651580"/>
                    <a:pt x="7541" y="615764"/>
                    <a:pt x="11381" y="579553"/>
                  </a:cubicBezTo>
                  <a:cubicBezTo>
                    <a:pt x="56644" y="568821"/>
                    <a:pt x="102181" y="559734"/>
                    <a:pt x="147924" y="551556"/>
                  </a:cubicBezTo>
                  <a:cubicBezTo>
                    <a:pt x="185317" y="544869"/>
                    <a:pt x="201091" y="506344"/>
                    <a:pt x="224133" y="478689"/>
                  </a:cubicBezTo>
                  <a:cubicBezTo>
                    <a:pt x="238690" y="461236"/>
                    <a:pt x="256109" y="444708"/>
                    <a:pt x="269190" y="426106"/>
                  </a:cubicBezTo>
                  <a:cubicBezTo>
                    <a:pt x="301200" y="380654"/>
                    <a:pt x="326506" y="349056"/>
                    <a:pt x="345091" y="331311"/>
                  </a:cubicBezTo>
                  <a:cubicBezTo>
                    <a:pt x="373518" y="304376"/>
                    <a:pt x="403179" y="278813"/>
                    <a:pt x="431554" y="251827"/>
                  </a:cubicBezTo>
                  <a:cubicBezTo>
                    <a:pt x="455677" y="228870"/>
                    <a:pt x="424370" y="203855"/>
                    <a:pt x="424541" y="174709"/>
                  </a:cubicBezTo>
                  <a:cubicBezTo>
                    <a:pt x="424662" y="153706"/>
                    <a:pt x="439355" y="136338"/>
                    <a:pt x="448441" y="117564"/>
                  </a:cubicBezTo>
                  <a:cubicBezTo>
                    <a:pt x="465038" y="83257"/>
                    <a:pt x="463564" y="41321"/>
                    <a:pt x="482869" y="8573"/>
                  </a:cubicBezTo>
                  <a:cubicBezTo>
                    <a:pt x="484737" y="5419"/>
                    <a:pt x="486949" y="2213"/>
                    <a:pt x="490224" y="773"/>
                  </a:cubicBezTo>
                  <a:cubicBezTo>
                    <a:pt x="496259" y="-1902"/>
                    <a:pt x="503426" y="2744"/>
                    <a:pt x="506135" y="8934"/>
                  </a:cubicBezTo>
                  <a:cubicBezTo>
                    <a:pt x="508843" y="15123"/>
                    <a:pt x="508295" y="22255"/>
                    <a:pt x="507626" y="29010"/>
                  </a:cubicBezTo>
                  <a:cubicBezTo>
                    <a:pt x="503546" y="70570"/>
                    <a:pt x="492624" y="126428"/>
                    <a:pt x="512838" y="16515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1" name="任意多边形: 形状 590">
              <a:extLst>
                <a:ext uri="{FF2B5EF4-FFF2-40B4-BE49-F238E27FC236}">
                  <a16:creationId xmlns:a16="http://schemas.microsoft.com/office/drawing/2014/main" id="{6E153E75-7D0F-36E8-8BEB-298E2655AC4B}"/>
                </a:ext>
              </a:extLst>
            </p:cNvPr>
            <p:cNvSpPr/>
            <p:nvPr/>
          </p:nvSpPr>
          <p:spPr>
            <a:xfrm>
              <a:off x="6204576" y="1450775"/>
              <a:ext cx="778740" cy="827229"/>
            </a:xfrm>
            <a:custGeom>
              <a:avLst/>
              <a:gdLst>
                <a:gd name="connsiteX0" fmla="*/ 15470 w 778740"/>
                <a:gd name="connsiteY0" fmla="*/ 827229 h 827229"/>
                <a:gd name="connsiteX1" fmla="*/ 11972 w 778740"/>
                <a:gd name="connsiteY1" fmla="*/ 826680 h 827229"/>
                <a:gd name="connsiteX2" fmla="*/ 3486 w 778740"/>
                <a:gd name="connsiteY2" fmla="*/ 812159 h 827229"/>
                <a:gd name="connsiteX3" fmla="*/ 2663 w 778740"/>
                <a:gd name="connsiteY3" fmla="*/ 691561 h 827229"/>
                <a:gd name="connsiteX4" fmla="*/ 6503 w 778740"/>
                <a:gd name="connsiteY4" fmla="*/ 642749 h 827229"/>
                <a:gd name="connsiteX5" fmla="*/ 11407 w 778740"/>
                <a:gd name="connsiteY5" fmla="*/ 583376 h 827229"/>
                <a:gd name="connsiteX6" fmla="*/ 11733 w 778740"/>
                <a:gd name="connsiteY6" fmla="*/ 580307 h 827229"/>
                <a:gd name="connsiteX7" fmla="*/ 14647 w 778740"/>
                <a:gd name="connsiteY7" fmla="*/ 579621 h 827229"/>
                <a:gd name="connsiteX8" fmla="*/ 151413 w 778740"/>
                <a:gd name="connsiteY8" fmla="*/ 551589 h 827229"/>
                <a:gd name="connsiteX9" fmla="*/ 208351 w 778740"/>
                <a:gd name="connsiteY9" fmla="*/ 502880 h 827229"/>
                <a:gd name="connsiteX10" fmla="*/ 225153 w 778740"/>
                <a:gd name="connsiteY10" fmla="*/ 480180 h 827229"/>
                <a:gd name="connsiteX11" fmla="*/ 242419 w 778740"/>
                <a:gd name="connsiteY11" fmla="*/ 460686 h 827229"/>
                <a:gd name="connsiteX12" fmla="*/ 269987 w 778740"/>
                <a:gd name="connsiteY12" fmla="*/ 427871 h 827229"/>
                <a:gd name="connsiteX13" fmla="*/ 346437 w 778740"/>
                <a:gd name="connsiteY13" fmla="*/ 332442 h 827229"/>
                <a:gd name="connsiteX14" fmla="*/ 388768 w 778740"/>
                <a:gd name="connsiteY14" fmla="*/ 293557 h 827229"/>
                <a:gd name="connsiteX15" fmla="*/ 432899 w 778740"/>
                <a:gd name="connsiteY15" fmla="*/ 252957 h 827229"/>
                <a:gd name="connsiteX16" fmla="*/ 433517 w 778740"/>
                <a:gd name="connsiteY16" fmla="*/ 212221 h 827229"/>
                <a:gd name="connsiteX17" fmla="*/ 424533 w 778740"/>
                <a:gd name="connsiteY17" fmla="*/ 179011 h 827229"/>
                <a:gd name="connsiteX18" fmla="*/ 440580 w 778740"/>
                <a:gd name="connsiteY18" fmla="*/ 135103 h 827229"/>
                <a:gd name="connsiteX19" fmla="*/ 448879 w 778740"/>
                <a:gd name="connsiteY19" fmla="*/ 119946 h 827229"/>
                <a:gd name="connsiteX20" fmla="*/ 463863 w 778740"/>
                <a:gd name="connsiteY20" fmla="*/ 69917 h 827229"/>
                <a:gd name="connsiteX21" fmla="*/ 483477 w 778740"/>
                <a:gd name="connsiteY21" fmla="*/ 10647 h 827229"/>
                <a:gd name="connsiteX22" fmla="*/ 492770 w 778740"/>
                <a:gd name="connsiteY22" fmla="*/ 1114 h 827229"/>
                <a:gd name="connsiteX23" fmla="*/ 498085 w 778740"/>
                <a:gd name="connsiteY23" fmla="*/ 0 h 827229"/>
                <a:gd name="connsiteX24" fmla="*/ 514150 w 778740"/>
                <a:gd name="connsiteY24" fmla="*/ 11487 h 827229"/>
                <a:gd name="connsiteX25" fmla="*/ 515984 w 778740"/>
                <a:gd name="connsiteY25" fmla="*/ 33810 h 827229"/>
                <a:gd name="connsiteX26" fmla="*/ 513789 w 778740"/>
                <a:gd name="connsiteY26" fmla="*/ 53475 h 827229"/>
                <a:gd name="connsiteX27" fmla="*/ 519207 w 778740"/>
                <a:gd name="connsiteY27" fmla="*/ 164403 h 827229"/>
                <a:gd name="connsiteX28" fmla="*/ 593000 w 778740"/>
                <a:gd name="connsiteY28" fmla="*/ 109025 h 827229"/>
                <a:gd name="connsiteX29" fmla="*/ 613505 w 778740"/>
                <a:gd name="connsiteY29" fmla="*/ 89034 h 827229"/>
                <a:gd name="connsiteX30" fmla="*/ 629192 w 778740"/>
                <a:gd name="connsiteY30" fmla="*/ 73569 h 827229"/>
                <a:gd name="connsiteX31" fmla="*/ 664785 w 778740"/>
                <a:gd name="connsiteY31" fmla="*/ 42382 h 827229"/>
                <a:gd name="connsiteX32" fmla="*/ 677644 w 778740"/>
                <a:gd name="connsiteY32" fmla="*/ 38371 h 827229"/>
                <a:gd name="connsiteX33" fmla="*/ 698510 w 778740"/>
                <a:gd name="connsiteY33" fmla="*/ 47252 h 827229"/>
                <a:gd name="connsiteX34" fmla="*/ 706157 w 778740"/>
                <a:gd name="connsiteY34" fmla="*/ 52172 h 827229"/>
                <a:gd name="connsiteX35" fmla="*/ 749653 w 778740"/>
                <a:gd name="connsiteY35" fmla="*/ 88725 h 827229"/>
                <a:gd name="connsiteX36" fmla="*/ 777771 w 778740"/>
                <a:gd name="connsiteY36" fmla="*/ 139337 h 827229"/>
                <a:gd name="connsiteX37" fmla="*/ 615168 w 778740"/>
                <a:gd name="connsiteY37" fmla="*/ 323423 h 827229"/>
                <a:gd name="connsiteX38" fmla="*/ 611276 w 778740"/>
                <a:gd name="connsiteY38" fmla="*/ 326595 h 827229"/>
                <a:gd name="connsiteX39" fmla="*/ 591388 w 778740"/>
                <a:gd name="connsiteY39" fmla="*/ 344529 h 827229"/>
                <a:gd name="connsiteX40" fmla="*/ 576626 w 778740"/>
                <a:gd name="connsiteY40" fmla="*/ 364400 h 827229"/>
                <a:gd name="connsiteX41" fmla="*/ 542319 w 778740"/>
                <a:gd name="connsiteY41" fmla="*/ 415698 h 827229"/>
                <a:gd name="connsiteX42" fmla="*/ 364216 w 778740"/>
                <a:gd name="connsiteY42" fmla="*/ 658762 h 827229"/>
                <a:gd name="connsiteX43" fmla="*/ 307604 w 778740"/>
                <a:gd name="connsiteY43" fmla="*/ 722044 h 827229"/>
                <a:gd name="connsiteX44" fmla="*/ 301586 w 778740"/>
                <a:gd name="connsiteY44" fmla="*/ 746733 h 827229"/>
                <a:gd name="connsiteX45" fmla="*/ 301346 w 778740"/>
                <a:gd name="connsiteY45" fmla="*/ 747299 h 827229"/>
                <a:gd name="connsiteX46" fmla="*/ 282212 w 778740"/>
                <a:gd name="connsiteY46" fmla="*/ 765576 h 827229"/>
                <a:gd name="connsiteX47" fmla="*/ 250168 w 778740"/>
                <a:gd name="connsiteY47" fmla="*/ 776857 h 827229"/>
                <a:gd name="connsiteX48" fmla="*/ 237138 w 778740"/>
                <a:gd name="connsiteY48" fmla="*/ 780303 h 827229"/>
                <a:gd name="connsiteX49" fmla="*/ 193435 w 778740"/>
                <a:gd name="connsiteY49" fmla="*/ 791190 h 827229"/>
                <a:gd name="connsiteX50" fmla="*/ 176496 w 778740"/>
                <a:gd name="connsiteY50" fmla="*/ 794962 h 827229"/>
                <a:gd name="connsiteX51" fmla="*/ 19448 w 778740"/>
                <a:gd name="connsiteY51" fmla="*/ 826818 h 827229"/>
                <a:gd name="connsiteX52" fmla="*/ 15470 w 778740"/>
                <a:gd name="connsiteY52" fmla="*/ 827229 h 827229"/>
                <a:gd name="connsiteX53" fmla="*/ 19413 w 778740"/>
                <a:gd name="connsiteY53" fmla="*/ 587405 h 827229"/>
                <a:gd name="connsiteX54" fmla="*/ 14853 w 778740"/>
                <a:gd name="connsiteY54" fmla="*/ 643400 h 827229"/>
                <a:gd name="connsiteX55" fmla="*/ 10995 w 778740"/>
                <a:gd name="connsiteY55" fmla="*/ 692418 h 827229"/>
                <a:gd name="connsiteX56" fmla="*/ 11801 w 778740"/>
                <a:gd name="connsiteY56" fmla="*/ 811198 h 827229"/>
                <a:gd name="connsiteX57" fmla="*/ 14578 w 778740"/>
                <a:gd name="connsiteY57" fmla="*/ 818434 h 827229"/>
                <a:gd name="connsiteX58" fmla="*/ 17956 w 778740"/>
                <a:gd name="connsiteY58" fmla="*/ 818228 h 827229"/>
                <a:gd name="connsiteX59" fmla="*/ 174524 w 778740"/>
                <a:gd name="connsiteY59" fmla="*/ 786458 h 827229"/>
                <a:gd name="connsiteX60" fmla="*/ 191635 w 778740"/>
                <a:gd name="connsiteY60" fmla="*/ 782635 h 827229"/>
                <a:gd name="connsiteX61" fmla="*/ 234652 w 778740"/>
                <a:gd name="connsiteY61" fmla="*/ 771937 h 827229"/>
                <a:gd name="connsiteX62" fmla="*/ 248162 w 778740"/>
                <a:gd name="connsiteY62" fmla="*/ 768353 h 827229"/>
                <a:gd name="connsiteX63" fmla="*/ 277668 w 778740"/>
                <a:gd name="connsiteY63" fmla="*/ 758169 h 827229"/>
                <a:gd name="connsiteX64" fmla="*/ 293733 w 778740"/>
                <a:gd name="connsiteY64" fmla="*/ 743442 h 827229"/>
                <a:gd name="connsiteX65" fmla="*/ 299494 w 778740"/>
                <a:gd name="connsiteY65" fmla="*/ 719267 h 827229"/>
                <a:gd name="connsiteX66" fmla="*/ 299700 w 778740"/>
                <a:gd name="connsiteY66" fmla="*/ 717981 h 827229"/>
                <a:gd name="connsiteX67" fmla="*/ 358010 w 778740"/>
                <a:gd name="connsiteY67" fmla="*/ 652830 h 827229"/>
                <a:gd name="connsiteX68" fmla="*/ 535392 w 778740"/>
                <a:gd name="connsiteY68" fmla="*/ 410726 h 827229"/>
                <a:gd name="connsiteX69" fmla="*/ 569734 w 778740"/>
                <a:gd name="connsiteY69" fmla="*/ 359376 h 827229"/>
                <a:gd name="connsiteX70" fmla="*/ 585233 w 778740"/>
                <a:gd name="connsiteY70" fmla="*/ 338562 h 827229"/>
                <a:gd name="connsiteX71" fmla="*/ 606081 w 778740"/>
                <a:gd name="connsiteY71" fmla="*/ 319720 h 827229"/>
                <a:gd name="connsiteX72" fmla="*/ 609939 w 778740"/>
                <a:gd name="connsiteY72" fmla="*/ 316565 h 827229"/>
                <a:gd name="connsiteX73" fmla="*/ 770519 w 778740"/>
                <a:gd name="connsiteY73" fmla="*/ 134828 h 827229"/>
                <a:gd name="connsiteX74" fmla="*/ 743361 w 778740"/>
                <a:gd name="connsiteY74" fmla="*/ 94435 h 827229"/>
                <a:gd name="connsiteX75" fmla="*/ 701973 w 778740"/>
                <a:gd name="connsiteY75" fmla="*/ 59665 h 827229"/>
                <a:gd name="connsiteX76" fmla="*/ 693932 w 778740"/>
                <a:gd name="connsiteY76" fmla="*/ 54487 h 827229"/>
                <a:gd name="connsiteX77" fmla="*/ 677644 w 778740"/>
                <a:gd name="connsiteY77" fmla="*/ 46995 h 827229"/>
                <a:gd name="connsiteX78" fmla="*/ 669072 w 778740"/>
                <a:gd name="connsiteY78" fmla="*/ 49806 h 827229"/>
                <a:gd name="connsiteX79" fmla="*/ 635090 w 778740"/>
                <a:gd name="connsiteY79" fmla="*/ 79690 h 827229"/>
                <a:gd name="connsiteX80" fmla="*/ 619043 w 778740"/>
                <a:gd name="connsiteY80" fmla="*/ 95498 h 827229"/>
                <a:gd name="connsiteX81" fmla="*/ 598846 w 778740"/>
                <a:gd name="connsiteY81" fmla="*/ 115197 h 827229"/>
                <a:gd name="connsiteX82" fmla="*/ 518007 w 778740"/>
                <a:gd name="connsiteY82" fmla="*/ 173645 h 827229"/>
                <a:gd name="connsiteX83" fmla="*/ 514870 w 778740"/>
                <a:gd name="connsiteY83" fmla="*/ 174416 h 827229"/>
                <a:gd name="connsiteX84" fmla="*/ 513344 w 778740"/>
                <a:gd name="connsiteY84" fmla="*/ 171484 h 827229"/>
                <a:gd name="connsiteX85" fmla="*/ 505491 w 778740"/>
                <a:gd name="connsiteY85" fmla="*/ 52361 h 827229"/>
                <a:gd name="connsiteX86" fmla="*/ 507669 w 778740"/>
                <a:gd name="connsiteY86" fmla="*/ 32850 h 827229"/>
                <a:gd name="connsiteX87" fmla="*/ 506537 w 778740"/>
                <a:gd name="connsiteY87" fmla="*/ 15002 h 827229"/>
                <a:gd name="connsiteX88" fmla="*/ 496079 w 778740"/>
                <a:gd name="connsiteY88" fmla="*/ 9035 h 827229"/>
                <a:gd name="connsiteX89" fmla="*/ 490644 w 778740"/>
                <a:gd name="connsiteY89" fmla="*/ 15105 h 827229"/>
                <a:gd name="connsiteX90" fmla="*/ 472041 w 778740"/>
                <a:gd name="connsiteY90" fmla="*/ 71752 h 827229"/>
                <a:gd name="connsiteX91" fmla="*/ 456371 w 778740"/>
                <a:gd name="connsiteY91" fmla="*/ 123770 h 827229"/>
                <a:gd name="connsiteX92" fmla="*/ 447764 w 778740"/>
                <a:gd name="connsiteY92" fmla="*/ 139509 h 827229"/>
                <a:gd name="connsiteX93" fmla="*/ 432899 w 778740"/>
                <a:gd name="connsiteY93" fmla="*/ 178994 h 827229"/>
                <a:gd name="connsiteX94" fmla="*/ 441163 w 778740"/>
                <a:gd name="connsiteY94" fmla="*/ 208655 h 827229"/>
                <a:gd name="connsiteX95" fmla="*/ 438557 w 778740"/>
                <a:gd name="connsiteY95" fmla="*/ 259301 h 827229"/>
                <a:gd name="connsiteX96" fmla="*/ 394272 w 778740"/>
                <a:gd name="connsiteY96" fmla="*/ 300038 h 827229"/>
                <a:gd name="connsiteX97" fmla="*/ 352095 w 778740"/>
                <a:gd name="connsiteY97" fmla="*/ 338785 h 827229"/>
                <a:gd name="connsiteX98" fmla="*/ 276760 w 778740"/>
                <a:gd name="connsiteY98" fmla="*/ 432945 h 827229"/>
                <a:gd name="connsiteX99" fmla="*/ 248505 w 778740"/>
                <a:gd name="connsiteY99" fmla="*/ 466601 h 827229"/>
                <a:gd name="connsiteX100" fmla="*/ 231480 w 778740"/>
                <a:gd name="connsiteY100" fmla="*/ 485804 h 827229"/>
                <a:gd name="connsiteX101" fmla="*/ 215123 w 778740"/>
                <a:gd name="connsiteY101" fmla="*/ 507921 h 827229"/>
                <a:gd name="connsiteX102" fmla="*/ 152819 w 778740"/>
                <a:gd name="connsiteY102" fmla="*/ 560110 h 827229"/>
                <a:gd name="connsiteX103" fmla="*/ 19413 w 778740"/>
                <a:gd name="connsiteY103" fmla="*/ 587405 h 8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78740" h="827229">
                  <a:moveTo>
                    <a:pt x="15470" y="827229"/>
                  </a:moveTo>
                  <a:cubicBezTo>
                    <a:pt x="14201" y="827229"/>
                    <a:pt x="13053" y="827041"/>
                    <a:pt x="11972" y="826680"/>
                  </a:cubicBezTo>
                  <a:cubicBezTo>
                    <a:pt x="4806" y="824229"/>
                    <a:pt x="3811" y="815142"/>
                    <a:pt x="3486" y="812159"/>
                  </a:cubicBezTo>
                  <a:cubicBezTo>
                    <a:pt x="-869" y="772228"/>
                    <a:pt x="-1143" y="731663"/>
                    <a:pt x="2663" y="691561"/>
                  </a:cubicBezTo>
                  <a:cubicBezTo>
                    <a:pt x="4206" y="675273"/>
                    <a:pt x="5372" y="658745"/>
                    <a:pt x="6503" y="642749"/>
                  </a:cubicBezTo>
                  <a:cubicBezTo>
                    <a:pt x="7875" y="623341"/>
                    <a:pt x="9298" y="603281"/>
                    <a:pt x="11407" y="583376"/>
                  </a:cubicBezTo>
                  <a:lnTo>
                    <a:pt x="11733" y="580307"/>
                  </a:lnTo>
                  <a:lnTo>
                    <a:pt x="14647" y="579621"/>
                  </a:lnTo>
                  <a:cubicBezTo>
                    <a:pt x="56052" y="569797"/>
                    <a:pt x="100784" y="560624"/>
                    <a:pt x="151413" y="551589"/>
                  </a:cubicBezTo>
                  <a:cubicBezTo>
                    <a:pt x="177645" y="546908"/>
                    <a:pt x="192561" y="525511"/>
                    <a:pt x="208351" y="502880"/>
                  </a:cubicBezTo>
                  <a:cubicBezTo>
                    <a:pt x="213684" y="495233"/>
                    <a:pt x="219204" y="487312"/>
                    <a:pt x="225153" y="480180"/>
                  </a:cubicBezTo>
                  <a:cubicBezTo>
                    <a:pt x="230657" y="473579"/>
                    <a:pt x="236641" y="467030"/>
                    <a:pt x="242419" y="460686"/>
                  </a:cubicBezTo>
                  <a:cubicBezTo>
                    <a:pt x="252020" y="450176"/>
                    <a:pt x="261947" y="439289"/>
                    <a:pt x="269987" y="427871"/>
                  </a:cubicBezTo>
                  <a:cubicBezTo>
                    <a:pt x="302015" y="382402"/>
                    <a:pt x="327732" y="350290"/>
                    <a:pt x="346437" y="332442"/>
                  </a:cubicBezTo>
                  <a:cubicBezTo>
                    <a:pt x="360376" y="319240"/>
                    <a:pt x="374812" y="306175"/>
                    <a:pt x="388768" y="293557"/>
                  </a:cubicBezTo>
                  <a:cubicBezTo>
                    <a:pt x="403359" y="280372"/>
                    <a:pt x="418429" y="266725"/>
                    <a:pt x="432899" y="252957"/>
                  </a:cubicBezTo>
                  <a:cubicBezTo>
                    <a:pt x="445072" y="241384"/>
                    <a:pt x="441060" y="229932"/>
                    <a:pt x="433517" y="212221"/>
                  </a:cubicBezTo>
                  <a:cubicBezTo>
                    <a:pt x="429059" y="201780"/>
                    <a:pt x="424464" y="190961"/>
                    <a:pt x="424533" y="179011"/>
                  </a:cubicBezTo>
                  <a:cubicBezTo>
                    <a:pt x="424618" y="162655"/>
                    <a:pt x="432745" y="148647"/>
                    <a:pt x="440580" y="135103"/>
                  </a:cubicBezTo>
                  <a:cubicBezTo>
                    <a:pt x="443461" y="130148"/>
                    <a:pt x="446427" y="125021"/>
                    <a:pt x="448879" y="119946"/>
                  </a:cubicBezTo>
                  <a:cubicBezTo>
                    <a:pt x="456354" y="104499"/>
                    <a:pt x="460160" y="86908"/>
                    <a:pt x="463863" y="69917"/>
                  </a:cubicBezTo>
                  <a:cubicBezTo>
                    <a:pt x="468253" y="49703"/>
                    <a:pt x="472779" y="28804"/>
                    <a:pt x="483477" y="10647"/>
                  </a:cubicBezTo>
                  <a:cubicBezTo>
                    <a:pt x="485620" y="7012"/>
                    <a:pt x="488398" y="3035"/>
                    <a:pt x="492770" y="1114"/>
                  </a:cubicBezTo>
                  <a:cubicBezTo>
                    <a:pt x="494450" y="377"/>
                    <a:pt x="496233" y="0"/>
                    <a:pt x="498085" y="0"/>
                  </a:cubicBezTo>
                  <a:cubicBezTo>
                    <a:pt x="504583" y="0"/>
                    <a:pt x="511184" y="4715"/>
                    <a:pt x="514150" y="11487"/>
                  </a:cubicBezTo>
                  <a:cubicBezTo>
                    <a:pt x="517441" y="19014"/>
                    <a:pt x="516601" y="27569"/>
                    <a:pt x="515984" y="33810"/>
                  </a:cubicBezTo>
                  <a:cubicBezTo>
                    <a:pt x="515367" y="40085"/>
                    <a:pt x="514596" y="46669"/>
                    <a:pt x="513789" y="53475"/>
                  </a:cubicBezTo>
                  <a:cubicBezTo>
                    <a:pt x="509418" y="90817"/>
                    <a:pt x="504463" y="132977"/>
                    <a:pt x="519207" y="164403"/>
                  </a:cubicBezTo>
                  <a:cubicBezTo>
                    <a:pt x="545885" y="156380"/>
                    <a:pt x="570865" y="131279"/>
                    <a:pt x="593000" y="109025"/>
                  </a:cubicBezTo>
                  <a:cubicBezTo>
                    <a:pt x="600166" y="101824"/>
                    <a:pt x="606938" y="95018"/>
                    <a:pt x="613505" y="89034"/>
                  </a:cubicBezTo>
                  <a:cubicBezTo>
                    <a:pt x="618631" y="84371"/>
                    <a:pt x="623758" y="79124"/>
                    <a:pt x="629192" y="73569"/>
                  </a:cubicBezTo>
                  <a:cubicBezTo>
                    <a:pt x="640457" y="62065"/>
                    <a:pt x="652098" y="50166"/>
                    <a:pt x="664785" y="42382"/>
                  </a:cubicBezTo>
                  <a:cubicBezTo>
                    <a:pt x="669192" y="39674"/>
                    <a:pt x="673392" y="38371"/>
                    <a:pt x="677644" y="38371"/>
                  </a:cubicBezTo>
                  <a:cubicBezTo>
                    <a:pt x="685274" y="38371"/>
                    <a:pt x="691703" y="42691"/>
                    <a:pt x="698510" y="47252"/>
                  </a:cubicBezTo>
                  <a:cubicBezTo>
                    <a:pt x="700927" y="48880"/>
                    <a:pt x="703448" y="50561"/>
                    <a:pt x="706157" y="52172"/>
                  </a:cubicBezTo>
                  <a:cubicBezTo>
                    <a:pt x="722633" y="61945"/>
                    <a:pt x="737275" y="74238"/>
                    <a:pt x="749653" y="88725"/>
                  </a:cubicBezTo>
                  <a:cubicBezTo>
                    <a:pt x="760112" y="100950"/>
                    <a:pt x="783806" y="130353"/>
                    <a:pt x="777771" y="139337"/>
                  </a:cubicBezTo>
                  <a:cubicBezTo>
                    <a:pt x="726525" y="215375"/>
                    <a:pt x="673341" y="275589"/>
                    <a:pt x="615168" y="323423"/>
                  </a:cubicBezTo>
                  <a:lnTo>
                    <a:pt x="611276" y="326595"/>
                  </a:lnTo>
                  <a:cubicBezTo>
                    <a:pt x="604418" y="332184"/>
                    <a:pt x="597320" y="337945"/>
                    <a:pt x="591388" y="344529"/>
                  </a:cubicBezTo>
                  <a:cubicBezTo>
                    <a:pt x="585918" y="350598"/>
                    <a:pt x="581204" y="357610"/>
                    <a:pt x="576626" y="364400"/>
                  </a:cubicBezTo>
                  <a:cubicBezTo>
                    <a:pt x="565122" y="381459"/>
                    <a:pt x="553720" y="398587"/>
                    <a:pt x="542319" y="415698"/>
                  </a:cubicBezTo>
                  <a:cubicBezTo>
                    <a:pt x="487455" y="498079"/>
                    <a:pt x="430722" y="583256"/>
                    <a:pt x="364216" y="658762"/>
                  </a:cubicBezTo>
                  <a:lnTo>
                    <a:pt x="307604" y="722044"/>
                  </a:lnTo>
                  <a:cubicBezTo>
                    <a:pt x="306061" y="731269"/>
                    <a:pt x="304038" y="739567"/>
                    <a:pt x="301586" y="746733"/>
                  </a:cubicBezTo>
                  <a:lnTo>
                    <a:pt x="301346" y="747299"/>
                  </a:lnTo>
                  <a:cubicBezTo>
                    <a:pt x="298380" y="753128"/>
                    <a:pt x="292122" y="759112"/>
                    <a:pt x="282212" y="765576"/>
                  </a:cubicBezTo>
                  <a:cubicBezTo>
                    <a:pt x="273794" y="771062"/>
                    <a:pt x="261244" y="774148"/>
                    <a:pt x="250168" y="776857"/>
                  </a:cubicBezTo>
                  <a:cubicBezTo>
                    <a:pt x="245436" y="778023"/>
                    <a:pt x="240944" y="779120"/>
                    <a:pt x="237138" y="780303"/>
                  </a:cubicBezTo>
                  <a:cubicBezTo>
                    <a:pt x="222839" y="784761"/>
                    <a:pt x="207888" y="788036"/>
                    <a:pt x="193435" y="791190"/>
                  </a:cubicBezTo>
                  <a:cubicBezTo>
                    <a:pt x="187760" y="792425"/>
                    <a:pt x="182102" y="793659"/>
                    <a:pt x="176496" y="794962"/>
                  </a:cubicBezTo>
                  <a:cubicBezTo>
                    <a:pt x="124890" y="807804"/>
                    <a:pt x="72751" y="817354"/>
                    <a:pt x="19448" y="826818"/>
                  </a:cubicBezTo>
                  <a:cubicBezTo>
                    <a:pt x="18350" y="826972"/>
                    <a:pt x="16928" y="827229"/>
                    <a:pt x="15470" y="827229"/>
                  </a:cubicBezTo>
                  <a:close/>
                  <a:moveTo>
                    <a:pt x="19413" y="587405"/>
                  </a:moveTo>
                  <a:cubicBezTo>
                    <a:pt x="17493" y="606144"/>
                    <a:pt x="16156" y="625072"/>
                    <a:pt x="14853" y="643400"/>
                  </a:cubicBezTo>
                  <a:cubicBezTo>
                    <a:pt x="13721" y="659431"/>
                    <a:pt x="12538" y="676027"/>
                    <a:pt x="10995" y="692418"/>
                  </a:cubicBezTo>
                  <a:cubicBezTo>
                    <a:pt x="7257" y="731903"/>
                    <a:pt x="7515" y="771868"/>
                    <a:pt x="11801" y="811198"/>
                  </a:cubicBezTo>
                  <a:cubicBezTo>
                    <a:pt x="12418" y="816891"/>
                    <a:pt x="13807" y="818177"/>
                    <a:pt x="14578" y="818434"/>
                  </a:cubicBezTo>
                  <a:cubicBezTo>
                    <a:pt x="15230" y="818657"/>
                    <a:pt x="16465" y="818502"/>
                    <a:pt x="17956" y="818228"/>
                  </a:cubicBezTo>
                  <a:cubicBezTo>
                    <a:pt x="71123" y="808781"/>
                    <a:pt x="123106" y="799248"/>
                    <a:pt x="174524" y="786458"/>
                  </a:cubicBezTo>
                  <a:cubicBezTo>
                    <a:pt x="180234" y="785138"/>
                    <a:pt x="185925" y="783887"/>
                    <a:pt x="191635" y="782635"/>
                  </a:cubicBezTo>
                  <a:cubicBezTo>
                    <a:pt x="205917" y="779515"/>
                    <a:pt x="220696" y="776291"/>
                    <a:pt x="234652" y="771937"/>
                  </a:cubicBezTo>
                  <a:cubicBezTo>
                    <a:pt x="238698" y="770668"/>
                    <a:pt x="243310" y="769553"/>
                    <a:pt x="248162" y="768353"/>
                  </a:cubicBezTo>
                  <a:cubicBezTo>
                    <a:pt x="258603" y="765799"/>
                    <a:pt x="270433" y="762901"/>
                    <a:pt x="277668" y="758169"/>
                  </a:cubicBezTo>
                  <a:cubicBezTo>
                    <a:pt x="286018" y="752717"/>
                    <a:pt x="291419" y="747779"/>
                    <a:pt x="293733" y="743442"/>
                  </a:cubicBezTo>
                  <a:cubicBezTo>
                    <a:pt x="296099" y="736498"/>
                    <a:pt x="298037" y="728371"/>
                    <a:pt x="299494" y="719267"/>
                  </a:cubicBezTo>
                  <a:lnTo>
                    <a:pt x="299700" y="717981"/>
                  </a:lnTo>
                  <a:lnTo>
                    <a:pt x="358010" y="652830"/>
                  </a:lnTo>
                  <a:cubicBezTo>
                    <a:pt x="424104" y="577787"/>
                    <a:pt x="480683" y="492867"/>
                    <a:pt x="535392" y="410726"/>
                  </a:cubicBezTo>
                  <a:cubicBezTo>
                    <a:pt x="546793" y="393598"/>
                    <a:pt x="558212" y="376470"/>
                    <a:pt x="569734" y="359376"/>
                  </a:cubicBezTo>
                  <a:cubicBezTo>
                    <a:pt x="574466" y="352347"/>
                    <a:pt x="579369" y="345077"/>
                    <a:pt x="585233" y="338562"/>
                  </a:cubicBezTo>
                  <a:cubicBezTo>
                    <a:pt x="591611" y="331499"/>
                    <a:pt x="598966" y="325515"/>
                    <a:pt x="606081" y="319720"/>
                  </a:cubicBezTo>
                  <a:lnTo>
                    <a:pt x="609939" y="316565"/>
                  </a:lnTo>
                  <a:cubicBezTo>
                    <a:pt x="667340" y="269365"/>
                    <a:pt x="719873" y="209923"/>
                    <a:pt x="770519" y="134828"/>
                  </a:cubicBezTo>
                  <a:cubicBezTo>
                    <a:pt x="770056" y="129239"/>
                    <a:pt x="754214" y="107122"/>
                    <a:pt x="743361" y="94435"/>
                  </a:cubicBezTo>
                  <a:cubicBezTo>
                    <a:pt x="731582" y="80667"/>
                    <a:pt x="717644" y="68974"/>
                    <a:pt x="701973" y="59665"/>
                  </a:cubicBezTo>
                  <a:cubicBezTo>
                    <a:pt x="699058" y="57933"/>
                    <a:pt x="696452" y="56184"/>
                    <a:pt x="693932" y="54487"/>
                  </a:cubicBezTo>
                  <a:cubicBezTo>
                    <a:pt x="687709" y="50303"/>
                    <a:pt x="682788" y="46995"/>
                    <a:pt x="677644" y="46995"/>
                  </a:cubicBezTo>
                  <a:cubicBezTo>
                    <a:pt x="674952" y="46995"/>
                    <a:pt x="672141" y="47920"/>
                    <a:pt x="669072" y="49806"/>
                  </a:cubicBezTo>
                  <a:cubicBezTo>
                    <a:pt x="657276" y="57041"/>
                    <a:pt x="645995" y="68563"/>
                    <a:pt x="635090" y="79690"/>
                  </a:cubicBezTo>
                  <a:cubicBezTo>
                    <a:pt x="629570" y="85331"/>
                    <a:pt x="624357" y="90663"/>
                    <a:pt x="619043" y="95498"/>
                  </a:cubicBezTo>
                  <a:cubicBezTo>
                    <a:pt x="612648" y="101327"/>
                    <a:pt x="605944" y="108065"/>
                    <a:pt x="598846" y="115197"/>
                  </a:cubicBezTo>
                  <a:cubicBezTo>
                    <a:pt x="575066" y="139097"/>
                    <a:pt x="548114" y="166204"/>
                    <a:pt x="518007" y="173645"/>
                  </a:cubicBezTo>
                  <a:lnTo>
                    <a:pt x="514870" y="174416"/>
                  </a:lnTo>
                  <a:lnTo>
                    <a:pt x="513344" y="171484"/>
                  </a:lnTo>
                  <a:cubicBezTo>
                    <a:pt x="495513" y="137349"/>
                    <a:pt x="500811" y="92189"/>
                    <a:pt x="505491" y="52361"/>
                  </a:cubicBezTo>
                  <a:cubicBezTo>
                    <a:pt x="506280" y="45606"/>
                    <a:pt x="507051" y="39073"/>
                    <a:pt x="507669" y="32850"/>
                  </a:cubicBezTo>
                  <a:cubicBezTo>
                    <a:pt x="508337" y="26043"/>
                    <a:pt x="508714" y="19991"/>
                    <a:pt x="506537" y="15002"/>
                  </a:cubicBezTo>
                  <a:cubicBezTo>
                    <a:pt x="504617" y="10613"/>
                    <a:pt x="499508" y="7527"/>
                    <a:pt x="496079" y="9035"/>
                  </a:cubicBezTo>
                  <a:cubicBezTo>
                    <a:pt x="493884" y="10013"/>
                    <a:pt x="492170" y="12533"/>
                    <a:pt x="490644" y="15105"/>
                  </a:cubicBezTo>
                  <a:cubicBezTo>
                    <a:pt x="480665" y="32044"/>
                    <a:pt x="476482" y="51332"/>
                    <a:pt x="472041" y="71752"/>
                  </a:cubicBezTo>
                  <a:cubicBezTo>
                    <a:pt x="468253" y="89257"/>
                    <a:pt x="464309" y="107379"/>
                    <a:pt x="456371" y="123770"/>
                  </a:cubicBezTo>
                  <a:cubicBezTo>
                    <a:pt x="453765" y="129136"/>
                    <a:pt x="450713" y="134417"/>
                    <a:pt x="447764" y="139509"/>
                  </a:cubicBezTo>
                  <a:cubicBezTo>
                    <a:pt x="440169" y="152625"/>
                    <a:pt x="432985" y="165021"/>
                    <a:pt x="432899" y="178994"/>
                  </a:cubicBezTo>
                  <a:cubicBezTo>
                    <a:pt x="432848" y="189092"/>
                    <a:pt x="437083" y="199036"/>
                    <a:pt x="441163" y="208655"/>
                  </a:cubicBezTo>
                  <a:cubicBezTo>
                    <a:pt x="448347" y="225508"/>
                    <a:pt x="455754" y="242910"/>
                    <a:pt x="438557" y="259301"/>
                  </a:cubicBezTo>
                  <a:cubicBezTo>
                    <a:pt x="424018" y="273154"/>
                    <a:pt x="408896" y="286819"/>
                    <a:pt x="394272" y="300038"/>
                  </a:cubicBezTo>
                  <a:cubicBezTo>
                    <a:pt x="380350" y="312639"/>
                    <a:pt x="365948" y="325652"/>
                    <a:pt x="352095" y="338785"/>
                  </a:cubicBezTo>
                  <a:cubicBezTo>
                    <a:pt x="333801" y="356256"/>
                    <a:pt x="308444" y="387923"/>
                    <a:pt x="276760" y="432945"/>
                  </a:cubicBezTo>
                  <a:cubicBezTo>
                    <a:pt x="268393" y="444810"/>
                    <a:pt x="258278" y="455886"/>
                    <a:pt x="248505" y="466601"/>
                  </a:cubicBezTo>
                  <a:cubicBezTo>
                    <a:pt x="242779" y="472876"/>
                    <a:pt x="236864" y="479357"/>
                    <a:pt x="231480" y="485804"/>
                  </a:cubicBezTo>
                  <a:cubicBezTo>
                    <a:pt x="225770" y="492662"/>
                    <a:pt x="220353" y="500411"/>
                    <a:pt x="215123" y="507921"/>
                  </a:cubicBezTo>
                  <a:cubicBezTo>
                    <a:pt x="199042" y="530981"/>
                    <a:pt x="182428" y="554812"/>
                    <a:pt x="152819" y="560110"/>
                  </a:cubicBezTo>
                  <a:cubicBezTo>
                    <a:pt x="103527" y="568940"/>
                    <a:pt x="59858" y="577872"/>
                    <a:pt x="19413" y="58740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5" name="任意多边形: 形状 594">
              <a:extLst>
                <a:ext uri="{FF2B5EF4-FFF2-40B4-BE49-F238E27FC236}">
                  <a16:creationId xmlns:a16="http://schemas.microsoft.com/office/drawing/2014/main" id="{CC6CE0E0-9E1D-3610-42BB-B663701461F8}"/>
                </a:ext>
              </a:extLst>
            </p:cNvPr>
            <p:cNvSpPr/>
            <p:nvPr/>
          </p:nvSpPr>
          <p:spPr>
            <a:xfrm>
              <a:off x="6714465" y="1608154"/>
              <a:ext cx="55358" cy="172885"/>
            </a:xfrm>
            <a:custGeom>
              <a:avLst/>
              <a:gdLst>
                <a:gd name="connsiteX0" fmla="*/ 43128 w 55358"/>
                <a:gd name="connsiteY0" fmla="*/ 172886 h 172885"/>
                <a:gd name="connsiteX1" fmla="*/ 42185 w 55358"/>
                <a:gd name="connsiteY1" fmla="*/ 172714 h 172885"/>
                <a:gd name="connsiteX2" fmla="*/ 40488 w 55358"/>
                <a:gd name="connsiteY2" fmla="*/ 169011 h 172885"/>
                <a:gd name="connsiteX3" fmla="*/ 49472 w 55358"/>
                <a:gd name="connsiteY3" fmla="*/ 133881 h 172885"/>
                <a:gd name="connsiteX4" fmla="*/ 33544 w 55358"/>
                <a:gd name="connsiteY4" fmla="*/ 66826 h 172885"/>
                <a:gd name="connsiteX5" fmla="*/ 19108 w 55358"/>
                <a:gd name="connsiteY5" fmla="*/ 40560 h 172885"/>
                <a:gd name="connsiteX6" fmla="*/ 15713 w 55358"/>
                <a:gd name="connsiteY6" fmla="*/ 36823 h 172885"/>
                <a:gd name="connsiteX7" fmla="*/ 10210 w 55358"/>
                <a:gd name="connsiteY7" fmla="*/ 30428 h 172885"/>
                <a:gd name="connsiteX8" fmla="*/ 77 w 55358"/>
                <a:gd name="connsiteY8" fmla="*/ 3561 h 172885"/>
                <a:gd name="connsiteX9" fmla="*/ 2168 w 55358"/>
                <a:gd name="connsiteY9" fmla="*/ 81 h 172885"/>
                <a:gd name="connsiteX10" fmla="*/ 5529 w 55358"/>
                <a:gd name="connsiteY10" fmla="*/ 2241 h 172885"/>
                <a:gd name="connsiteX11" fmla="*/ 14684 w 55358"/>
                <a:gd name="connsiteY11" fmla="*/ 26947 h 172885"/>
                <a:gd name="connsiteX12" fmla="*/ 19742 w 55358"/>
                <a:gd name="connsiteY12" fmla="*/ 32794 h 172885"/>
                <a:gd name="connsiteX13" fmla="*/ 23325 w 55358"/>
                <a:gd name="connsiteY13" fmla="*/ 36737 h 172885"/>
                <a:gd name="connsiteX14" fmla="*/ 38670 w 55358"/>
                <a:gd name="connsiteY14" fmla="*/ 64495 h 172885"/>
                <a:gd name="connsiteX15" fmla="*/ 55044 w 55358"/>
                <a:gd name="connsiteY15" fmla="*/ 134395 h 172885"/>
                <a:gd name="connsiteX16" fmla="*/ 45768 w 55358"/>
                <a:gd name="connsiteY16" fmla="*/ 170948 h 172885"/>
                <a:gd name="connsiteX17" fmla="*/ 43128 w 55358"/>
                <a:gd name="connsiteY17" fmla="*/ 172886 h 17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358" h="172885">
                  <a:moveTo>
                    <a:pt x="43128" y="172886"/>
                  </a:moveTo>
                  <a:cubicBezTo>
                    <a:pt x="42819" y="172886"/>
                    <a:pt x="42493" y="172834"/>
                    <a:pt x="42185" y="172714"/>
                  </a:cubicBezTo>
                  <a:cubicBezTo>
                    <a:pt x="40728" y="172183"/>
                    <a:pt x="39973" y="170520"/>
                    <a:pt x="40488" y="169011"/>
                  </a:cubicBezTo>
                  <a:cubicBezTo>
                    <a:pt x="44397" y="157661"/>
                    <a:pt x="48426" y="145934"/>
                    <a:pt x="49472" y="133881"/>
                  </a:cubicBezTo>
                  <a:cubicBezTo>
                    <a:pt x="51443" y="111283"/>
                    <a:pt x="43059" y="89269"/>
                    <a:pt x="33544" y="66826"/>
                  </a:cubicBezTo>
                  <a:cubicBezTo>
                    <a:pt x="30046" y="58597"/>
                    <a:pt x="25709" y="48344"/>
                    <a:pt x="19108" y="40560"/>
                  </a:cubicBezTo>
                  <a:cubicBezTo>
                    <a:pt x="18027" y="39274"/>
                    <a:pt x="16862" y="38057"/>
                    <a:pt x="15713" y="36823"/>
                  </a:cubicBezTo>
                  <a:cubicBezTo>
                    <a:pt x="13844" y="34817"/>
                    <a:pt x="11907" y="32759"/>
                    <a:pt x="10210" y="30428"/>
                  </a:cubicBezTo>
                  <a:cubicBezTo>
                    <a:pt x="4346" y="22404"/>
                    <a:pt x="2083" y="12391"/>
                    <a:pt x="77" y="3561"/>
                  </a:cubicBezTo>
                  <a:cubicBezTo>
                    <a:pt x="-283" y="2001"/>
                    <a:pt x="660" y="441"/>
                    <a:pt x="2168" y="81"/>
                  </a:cubicBezTo>
                  <a:cubicBezTo>
                    <a:pt x="3643" y="-296"/>
                    <a:pt x="5169" y="681"/>
                    <a:pt x="5529" y="2241"/>
                  </a:cubicBezTo>
                  <a:cubicBezTo>
                    <a:pt x="7415" y="10522"/>
                    <a:pt x="9541" y="19901"/>
                    <a:pt x="14684" y="26947"/>
                  </a:cubicBezTo>
                  <a:cubicBezTo>
                    <a:pt x="16176" y="28987"/>
                    <a:pt x="17908" y="30839"/>
                    <a:pt x="19742" y="32794"/>
                  </a:cubicBezTo>
                  <a:cubicBezTo>
                    <a:pt x="20960" y="34079"/>
                    <a:pt x="22177" y="35383"/>
                    <a:pt x="23325" y="36737"/>
                  </a:cubicBezTo>
                  <a:cubicBezTo>
                    <a:pt x="30492" y="45190"/>
                    <a:pt x="35036" y="55888"/>
                    <a:pt x="38670" y="64495"/>
                  </a:cubicBezTo>
                  <a:cubicBezTo>
                    <a:pt x="48494" y="87658"/>
                    <a:pt x="57135" y="110426"/>
                    <a:pt x="55044" y="134395"/>
                  </a:cubicBezTo>
                  <a:cubicBezTo>
                    <a:pt x="53929" y="147168"/>
                    <a:pt x="49780" y="159255"/>
                    <a:pt x="45768" y="170948"/>
                  </a:cubicBezTo>
                  <a:cubicBezTo>
                    <a:pt x="45340" y="172148"/>
                    <a:pt x="44277" y="172886"/>
                    <a:pt x="43128" y="17288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6" name="任意多边形: 形状 595">
              <a:extLst>
                <a:ext uri="{FF2B5EF4-FFF2-40B4-BE49-F238E27FC236}">
                  <a16:creationId xmlns:a16="http://schemas.microsoft.com/office/drawing/2014/main" id="{2691D86F-5AB2-1E6B-1910-6447CFA4FBA9}"/>
                </a:ext>
              </a:extLst>
            </p:cNvPr>
            <p:cNvSpPr/>
            <p:nvPr/>
          </p:nvSpPr>
          <p:spPr>
            <a:xfrm>
              <a:off x="5534785" y="1908533"/>
              <a:ext cx="300660" cy="161279"/>
            </a:xfrm>
            <a:custGeom>
              <a:avLst/>
              <a:gdLst>
                <a:gd name="connsiteX0" fmla="*/ 198411 w 300660"/>
                <a:gd name="connsiteY0" fmla="*/ 161279 h 161279"/>
                <a:gd name="connsiteX1" fmla="*/ 118755 w 300660"/>
                <a:gd name="connsiteY1" fmla="*/ 144906 h 161279"/>
                <a:gd name="connsiteX2" fmla="*/ 95 w 300660"/>
                <a:gd name="connsiteY2" fmla="*/ 3648 h 161279"/>
                <a:gd name="connsiteX3" fmla="*/ 2066 w 300660"/>
                <a:gd name="connsiteY3" fmla="*/ 99 h 161279"/>
                <a:gd name="connsiteX4" fmla="*/ 5495 w 300660"/>
                <a:gd name="connsiteY4" fmla="*/ 2139 h 161279"/>
                <a:gd name="connsiteX5" fmla="*/ 120933 w 300660"/>
                <a:gd name="connsiteY5" fmla="*/ 139556 h 161279"/>
                <a:gd name="connsiteX6" fmla="*/ 296497 w 300660"/>
                <a:gd name="connsiteY6" fmla="*/ 129647 h 161279"/>
                <a:gd name="connsiteX7" fmla="*/ 300303 w 300660"/>
                <a:gd name="connsiteY7" fmla="*/ 130761 h 161279"/>
                <a:gd name="connsiteX8" fmla="*/ 299223 w 300660"/>
                <a:gd name="connsiteY8" fmla="*/ 134704 h 161279"/>
                <a:gd name="connsiteX9" fmla="*/ 198411 w 300660"/>
                <a:gd name="connsiteY9" fmla="*/ 161279 h 1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660" h="161279">
                  <a:moveTo>
                    <a:pt x="198411" y="161279"/>
                  </a:moveTo>
                  <a:cubicBezTo>
                    <a:pt x="171065" y="161279"/>
                    <a:pt x="143769" y="155861"/>
                    <a:pt x="118755" y="144906"/>
                  </a:cubicBezTo>
                  <a:cubicBezTo>
                    <a:pt x="61611" y="119874"/>
                    <a:pt x="16142" y="65747"/>
                    <a:pt x="95" y="3648"/>
                  </a:cubicBezTo>
                  <a:cubicBezTo>
                    <a:pt x="-300" y="2105"/>
                    <a:pt x="574" y="510"/>
                    <a:pt x="2066" y="99"/>
                  </a:cubicBezTo>
                  <a:cubicBezTo>
                    <a:pt x="3558" y="-313"/>
                    <a:pt x="5101" y="596"/>
                    <a:pt x="5495" y="2139"/>
                  </a:cubicBezTo>
                  <a:cubicBezTo>
                    <a:pt x="21114" y="62541"/>
                    <a:pt x="65348" y="115193"/>
                    <a:pt x="120933" y="139556"/>
                  </a:cubicBezTo>
                  <a:cubicBezTo>
                    <a:pt x="176517" y="163920"/>
                    <a:pt x="243794" y="160113"/>
                    <a:pt x="296497" y="129647"/>
                  </a:cubicBezTo>
                  <a:cubicBezTo>
                    <a:pt x="297835" y="128875"/>
                    <a:pt x="299549" y="129372"/>
                    <a:pt x="300303" y="130761"/>
                  </a:cubicBezTo>
                  <a:cubicBezTo>
                    <a:pt x="301058" y="132167"/>
                    <a:pt x="300578" y="133916"/>
                    <a:pt x="299223" y="134704"/>
                  </a:cubicBezTo>
                  <a:cubicBezTo>
                    <a:pt x="268757" y="152329"/>
                    <a:pt x="233541" y="161279"/>
                    <a:pt x="198411" y="1612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7" name="任意多边形: 形状 596">
              <a:extLst>
                <a:ext uri="{FF2B5EF4-FFF2-40B4-BE49-F238E27FC236}">
                  <a16:creationId xmlns:a16="http://schemas.microsoft.com/office/drawing/2014/main" id="{BE97C914-07F4-B0A5-B424-D879CE5EE0F6}"/>
                </a:ext>
              </a:extLst>
            </p:cNvPr>
            <p:cNvSpPr/>
            <p:nvPr/>
          </p:nvSpPr>
          <p:spPr>
            <a:xfrm>
              <a:off x="5238302" y="1925655"/>
              <a:ext cx="160905" cy="182750"/>
            </a:xfrm>
            <a:custGeom>
              <a:avLst/>
              <a:gdLst>
                <a:gd name="connsiteX0" fmla="*/ 2798 w 160905"/>
                <a:gd name="connsiteY0" fmla="*/ 182751 h 182750"/>
                <a:gd name="connsiteX1" fmla="*/ 758 w 160905"/>
                <a:gd name="connsiteY1" fmla="*/ 181842 h 182750"/>
                <a:gd name="connsiteX2" fmla="*/ 878 w 160905"/>
                <a:gd name="connsiteY2" fmla="*/ 177744 h 182750"/>
                <a:gd name="connsiteX3" fmla="*/ 78133 w 160905"/>
                <a:gd name="connsiteY3" fmla="*/ 88642 h 182750"/>
                <a:gd name="connsiteX4" fmla="*/ 84855 w 160905"/>
                <a:gd name="connsiteY4" fmla="*/ 77052 h 182750"/>
                <a:gd name="connsiteX5" fmla="*/ 93358 w 160905"/>
                <a:gd name="connsiteY5" fmla="*/ 62530 h 182750"/>
                <a:gd name="connsiteX6" fmla="*/ 156726 w 160905"/>
                <a:gd name="connsiteY6" fmla="*/ 379 h 182750"/>
                <a:gd name="connsiteX7" fmla="*/ 160532 w 160905"/>
                <a:gd name="connsiteY7" fmla="*/ 1459 h 182750"/>
                <a:gd name="connsiteX8" fmla="*/ 159504 w 160905"/>
                <a:gd name="connsiteY8" fmla="*/ 5420 h 182750"/>
                <a:gd name="connsiteX9" fmla="*/ 98056 w 160905"/>
                <a:gd name="connsiteY9" fmla="*/ 65685 h 182750"/>
                <a:gd name="connsiteX10" fmla="*/ 89672 w 160905"/>
                <a:gd name="connsiteY10" fmla="*/ 79984 h 182750"/>
                <a:gd name="connsiteX11" fmla="*/ 82865 w 160905"/>
                <a:gd name="connsiteY11" fmla="*/ 91728 h 182750"/>
                <a:gd name="connsiteX12" fmla="*/ 4702 w 160905"/>
                <a:gd name="connsiteY12" fmla="*/ 181979 h 182750"/>
                <a:gd name="connsiteX13" fmla="*/ 2798 w 160905"/>
                <a:gd name="connsiteY13" fmla="*/ 182751 h 182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905" h="182750">
                  <a:moveTo>
                    <a:pt x="2798" y="182751"/>
                  </a:moveTo>
                  <a:cubicBezTo>
                    <a:pt x="2061" y="182751"/>
                    <a:pt x="1307" y="182442"/>
                    <a:pt x="758" y="181842"/>
                  </a:cubicBezTo>
                  <a:cubicBezTo>
                    <a:pt x="-305" y="180676"/>
                    <a:pt x="-236" y="178842"/>
                    <a:pt x="878" y="177744"/>
                  </a:cubicBezTo>
                  <a:cubicBezTo>
                    <a:pt x="28739" y="150672"/>
                    <a:pt x="57542" y="122674"/>
                    <a:pt x="78133" y="88642"/>
                  </a:cubicBezTo>
                  <a:cubicBezTo>
                    <a:pt x="80431" y="84836"/>
                    <a:pt x="82677" y="80875"/>
                    <a:pt x="84855" y="77052"/>
                  </a:cubicBezTo>
                  <a:cubicBezTo>
                    <a:pt x="87563" y="72251"/>
                    <a:pt x="90375" y="67296"/>
                    <a:pt x="93358" y="62530"/>
                  </a:cubicBezTo>
                  <a:cubicBezTo>
                    <a:pt x="109337" y="37001"/>
                    <a:pt x="131249" y="15518"/>
                    <a:pt x="156726" y="379"/>
                  </a:cubicBezTo>
                  <a:cubicBezTo>
                    <a:pt x="158064" y="-409"/>
                    <a:pt x="159778" y="71"/>
                    <a:pt x="160532" y="1459"/>
                  </a:cubicBezTo>
                  <a:cubicBezTo>
                    <a:pt x="161304" y="2848"/>
                    <a:pt x="160841" y="4614"/>
                    <a:pt x="159504" y="5420"/>
                  </a:cubicBezTo>
                  <a:cubicBezTo>
                    <a:pt x="134798" y="20096"/>
                    <a:pt x="113538" y="40944"/>
                    <a:pt x="98056" y="65685"/>
                  </a:cubicBezTo>
                  <a:cubicBezTo>
                    <a:pt x="95142" y="70348"/>
                    <a:pt x="92364" y="75234"/>
                    <a:pt x="89672" y="79984"/>
                  </a:cubicBezTo>
                  <a:cubicBezTo>
                    <a:pt x="87477" y="83841"/>
                    <a:pt x="85215" y="87853"/>
                    <a:pt x="82865" y="91728"/>
                  </a:cubicBezTo>
                  <a:cubicBezTo>
                    <a:pt x="61880" y="126395"/>
                    <a:pt x="32819" y="154650"/>
                    <a:pt x="4702" y="181979"/>
                  </a:cubicBezTo>
                  <a:cubicBezTo>
                    <a:pt x="4170" y="182493"/>
                    <a:pt x="3484" y="182751"/>
                    <a:pt x="2798" y="1827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8" name="任意多边形: 形状 597">
              <a:extLst>
                <a:ext uri="{FF2B5EF4-FFF2-40B4-BE49-F238E27FC236}">
                  <a16:creationId xmlns:a16="http://schemas.microsoft.com/office/drawing/2014/main" id="{FE485CD7-7D2B-2EAE-7F46-E9DDA9A8C81F}"/>
                </a:ext>
              </a:extLst>
            </p:cNvPr>
            <p:cNvSpPr/>
            <p:nvPr/>
          </p:nvSpPr>
          <p:spPr>
            <a:xfrm>
              <a:off x="5773366" y="2106199"/>
              <a:ext cx="79753" cy="282716"/>
            </a:xfrm>
            <a:custGeom>
              <a:avLst/>
              <a:gdLst>
                <a:gd name="connsiteX0" fmla="*/ 18501 w 79753"/>
                <a:gd name="connsiteY0" fmla="*/ 282716 h 282716"/>
                <a:gd name="connsiteX1" fmla="*/ 16700 w 79753"/>
                <a:gd name="connsiteY1" fmla="*/ 282030 h 282716"/>
                <a:gd name="connsiteX2" fmla="*/ 1116 w 79753"/>
                <a:gd name="connsiteY2" fmla="*/ 240625 h 282716"/>
                <a:gd name="connsiteX3" fmla="*/ 74822 w 79753"/>
                <a:gd name="connsiteY3" fmla="*/ 1024 h 282716"/>
                <a:gd name="connsiteX4" fmla="*/ 78765 w 79753"/>
                <a:gd name="connsiteY4" fmla="*/ 681 h 282716"/>
                <a:gd name="connsiteX5" fmla="*/ 79091 w 79753"/>
                <a:gd name="connsiteY5" fmla="*/ 4762 h 282716"/>
                <a:gd name="connsiteX6" fmla="*/ 6688 w 79753"/>
                <a:gd name="connsiteY6" fmla="*/ 240145 h 282716"/>
                <a:gd name="connsiteX7" fmla="*/ 20318 w 79753"/>
                <a:gd name="connsiteY7" fmla="*/ 277624 h 282716"/>
                <a:gd name="connsiteX8" fmla="*/ 20644 w 79753"/>
                <a:gd name="connsiteY8" fmla="*/ 281705 h 282716"/>
                <a:gd name="connsiteX9" fmla="*/ 18501 w 79753"/>
                <a:gd name="connsiteY9" fmla="*/ 282716 h 28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753" h="282716">
                  <a:moveTo>
                    <a:pt x="18501" y="282716"/>
                  </a:moveTo>
                  <a:cubicBezTo>
                    <a:pt x="17866" y="282716"/>
                    <a:pt x="17215" y="282493"/>
                    <a:pt x="16700" y="282030"/>
                  </a:cubicBezTo>
                  <a:cubicBezTo>
                    <a:pt x="5127" y="271846"/>
                    <a:pt x="2333" y="255387"/>
                    <a:pt x="1116" y="240625"/>
                  </a:cubicBezTo>
                  <a:cubicBezTo>
                    <a:pt x="-5965" y="154403"/>
                    <a:pt x="20901" y="67084"/>
                    <a:pt x="74822" y="1024"/>
                  </a:cubicBezTo>
                  <a:cubicBezTo>
                    <a:pt x="75816" y="-193"/>
                    <a:pt x="77582" y="-348"/>
                    <a:pt x="78765" y="681"/>
                  </a:cubicBezTo>
                  <a:cubicBezTo>
                    <a:pt x="79948" y="1710"/>
                    <a:pt x="80085" y="3544"/>
                    <a:pt x="79091" y="4762"/>
                  </a:cubicBezTo>
                  <a:cubicBezTo>
                    <a:pt x="26113" y="69655"/>
                    <a:pt x="-273" y="155449"/>
                    <a:pt x="6688" y="240145"/>
                  </a:cubicBezTo>
                  <a:cubicBezTo>
                    <a:pt x="7802" y="253724"/>
                    <a:pt x="10288" y="268795"/>
                    <a:pt x="20318" y="277624"/>
                  </a:cubicBezTo>
                  <a:cubicBezTo>
                    <a:pt x="21501" y="278653"/>
                    <a:pt x="21638" y="280488"/>
                    <a:pt x="20644" y="281705"/>
                  </a:cubicBezTo>
                  <a:cubicBezTo>
                    <a:pt x="20078" y="282356"/>
                    <a:pt x="19289" y="282716"/>
                    <a:pt x="18501" y="2827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9" name="任意多边形: 形状 598">
              <a:extLst>
                <a:ext uri="{FF2B5EF4-FFF2-40B4-BE49-F238E27FC236}">
                  <a16:creationId xmlns:a16="http://schemas.microsoft.com/office/drawing/2014/main" id="{7F9B19A6-F663-0F0F-F582-F3311BA0BF34}"/>
                </a:ext>
              </a:extLst>
            </p:cNvPr>
            <p:cNvSpPr/>
            <p:nvPr/>
          </p:nvSpPr>
          <p:spPr>
            <a:xfrm>
              <a:off x="5048322" y="2603518"/>
              <a:ext cx="463977" cy="194390"/>
            </a:xfrm>
            <a:custGeom>
              <a:avLst/>
              <a:gdLst>
                <a:gd name="connsiteX0" fmla="*/ 462743 w 463977"/>
                <a:gd name="connsiteY0" fmla="*/ 194391 h 194390"/>
                <a:gd name="connsiteX1" fmla="*/ 294688 w 463977"/>
                <a:gd name="connsiteY1" fmla="*/ 129017 h 194390"/>
                <a:gd name="connsiteX2" fmla="*/ 231440 w 463977"/>
                <a:gd name="connsiteY2" fmla="*/ 90184 h 194390"/>
                <a:gd name="connsiteX3" fmla="*/ 154836 w 463977"/>
                <a:gd name="connsiteY3" fmla="*/ 44081 h 194390"/>
                <a:gd name="connsiteX4" fmla="*/ 600 w 463977"/>
                <a:gd name="connsiteY4" fmla="*/ 6979 h 194390"/>
                <a:gd name="connsiteX5" fmla="*/ 0 w 463977"/>
                <a:gd name="connsiteY5" fmla="*/ 1218 h 194390"/>
                <a:gd name="connsiteX6" fmla="*/ 157391 w 463977"/>
                <a:gd name="connsiteY6" fmla="*/ 38920 h 194390"/>
                <a:gd name="connsiteX7" fmla="*/ 234406 w 463977"/>
                <a:gd name="connsiteY7" fmla="*/ 85263 h 194390"/>
                <a:gd name="connsiteX8" fmla="*/ 297380 w 463977"/>
                <a:gd name="connsiteY8" fmla="*/ 123942 h 194390"/>
                <a:gd name="connsiteX9" fmla="*/ 463978 w 463977"/>
                <a:gd name="connsiteY9" fmla="*/ 188750 h 194390"/>
                <a:gd name="connsiteX10" fmla="*/ 462743 w 463977"/>
                <a:gd name="connsiteY10" fmla="*/ 194391 h 19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977" h="194390">
                  <a:moveTo>
                    <a:pt x="462743" y="194391"/>
                  </a:moveTo>
                  <a:cubicBezTo>
                    <a:pt x="404090" y="180743"/>
                    <a:pt x="347546" y="158746"/>
                    <a:pt x="294688" y="129017"/>
                  </a:cubicBezTo>
                  <a:cubicBezTo>
                    <a:pt x="273137" y="116895"/>
                    <a:pt x="251946" y="103317"/>
                    <a:pt x="231440" y="90184"/>
                  </a:cubicBezTo>
                  <a:cubicBezTo>
                    <a:pt x="206700" y="74342"/>
                    <a:pt x="181120" y="57934"/>
                    <a:pt x="154836" y="44081"/>
                  </a:cubicBezTo>
                  <a:cubicBezTo>
                    <a:pt x="97572" y="13871"/>
                    <a:pt x="47114" y="1733"/>
                    <a:pt x="600" y="6979"/>
                  </a:cubicBezTo>
                  <a:lnTo>
                    <a:pt x="0" y="1218"/>
                  </a:lnTo>
                  <a:cubicBezTo>
                    <a:pt x="47646" y="-4148"/>
                    <a:pt x="99115" y="8179"/>
                    <a:pt x="157391" y="38920"/>
                  </a:cubicBezTo>
                  <a:cubicBezTo>
                    <a:pt x="183897" y="52893"/>
                    <a:pt x="209563" y="69352"/>
                    <a:pt x="234406" y="85263"/>
                  </a:cubicBezTo>
                  <a:cubicBezTo>
                    <a:pt x="254843" y="98362"/>
                    <a:pt x="275966" y="111889"/>
                    <a:pt x="297380" y="123942"/>
                  </a:cubicBezTo>
                  <a:cubicBezTo>
                    <a:pt x="349775" y="153414"/>
                    <a:pt x="405822" y="175223"/>
                    <a:pt x="463978" y="188750"/>
                  </a:cubicBezTo>
                  <a:lnTo>
                    <a:pt x="462743" y="19439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0" name="任意多边形: 形状 599">
              <a:extLst>
                <a:ext uri="{FF2B5EF4-FFF2-40B4-BE49-F238E27FC236}">
                  <a16:creationId xmlns:a16="http://schemas.microsoft.com/office/drawing/2014/main" id="{F6B90B45-BEA2-55FB-4E3E-64906D73DCCA}"/>
                </a:ext>
              </a:extLst>
            </p:cNvPr>
            <p:cNvSpPr/>
            <p:nvPr/>
          </p:nvSpPr>
          <p:spPr>
            <a:xfrm>
              <a:off x="5161016" y="2546615"/>
              <a:ext cx="30089" cy="280886"/>
            </a:xfrm>
            <a:custGeom>
              <a:avLst/>
              <a:gdLst>
                <a:gd name="connsiteX0" fmla="*/ 30090 w 30089"/>
                <a:gd name="connsiteY0" fmla="*/ 0 h 280886"/>
                <a:gd name="connsiteX1" fmla="*/ 0 w 30089"/>
                <a:gd name="connsiteY1" fmla="*/ 280887 h 280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89" h="280886">
                  <a:moveTo>
                    <a:pt x="30090" y="0"/>
                  </a:moveTo>
                  <a:cubicBezTo>
                    <a:pt x="20060" y="93629"/>
                    <a:pt x="10030" y="187258"/>
                    <a:pt x="0" y="280887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1" name="任意多边形: 形状 600">
              <a:extLst>
                <a:ext uri="{FF2B5EF4-FFF2-40B4-BE49-F238E27FC236}">
                  <a16:creationId xmlns:a16="http://schemas.microsoft.com/office/drawing/2014/main" id="{6311F9D1-B3DB-0747-22E9-640C9779C803}"/>
                </a:ext>
              </a:extLst>
            </p:cNvPr>
            <p:cNvSpPr/>
            <p:nvPr/>
          </p:nvSpPr>
          <p:spPr>
            <a:xfrm>
              <a:off x="5158221" y="2546289"/>
              <a:ext cx="35661" cy="281537"/>
            </a:xfrm>
            <a:custGeom>
              <a:avLst/>
              <a:gdLst>
                <a:gd name="connsiteX0" fmla="*/ 5555 w 35661"/>
                <a:gd name="connsiteY0" fmla="*/ 281538 h 281537"/>
                <a:gd name="connsiteX1" fmla="*/ 0 w 35661"/>
                <a:gd name="connsiteY1" fmla="*/ 280886 h 281537"/>
                <a:gd name="connsiteX2" fmla="*/ 30107 w 35661"/>
                <a:gd name="connsiteY2" fmla="*/ 0 h 281537"/>
                <a:gd name="connsiteX3" fmla="*/ 35662 w 35661"/>
                <a:gd name="connsiteY3" fmla="*/ 652 h 28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61" h="281537">
                  <a:moveTo>
                    <a:pt x="5555" y="281538"/>
                  </a:moveTo>
                  <a:lnTo>
                    <a:pt x="0" y="280886"/>
                  </a:lnTo>
                  <a:lnTo>
                    <a:pt x="30107" y="0"/>
                  </a:lnTo>
                  <a:lnTo>
                    <a:pt x="35662" y="652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2" name="任意多边形: 形状 601">
              <a:extLst>
                <a:ext uri="{FF2B5EF4-FFF2-40B4-BE49-F238E27FC236}">
                  <a16:creationId xmlns:a16="http://schemas.microsoft.com/office/drawing/2014/main" id="{68B22BAD-D31C-26F8-67C5-BC468C4F1241}"/>
                </a:ext>
              </a:extLst>
            </p:cNvPr>
            <p:cNvSpPr/>
            <p:nvPr/>
          </p:nvSpPr>
          <p:spPr>
            <a:xfrm>
              <a:off x="5362212" y="2741554"/>
              <a:ext cx="197802" cy="225285"/>
            </a:xfrm>
            <a:custGeom>
              <a:avLst/>
              <a:gdLst>
                <a:gd name="connsiteX0" fmla="*/ 197802 w 197802"/>
                <a:gd name="connsiteY0" fmla="*/ 225285 h 225285"/>
                <a:gd name="connsiteX1" fmla="*/ 40977 w 197802"/>
                <a:gd name="connsiteY1" fmla="*/ 146881 h 225285"/>
                <a:gd name="connsiteX2" fmla="*/ 19511 w 197802"/>
                <a:gd name="connsiteY2" fmla="*/ 104122 h 225285"/>
                <a:gd name="connsiteX3" fmla="*/ 0 w 197802"/>
                <a:gd name="connsiteY3" fmla="*/ 154 h 225285"/>
                <a:gd name="connsiteX4" fmla="*/ 5589 w 197802"/>
                <a:gd name="connsiteY4" fmla="*/ 0 h 225285"/>
                <a:gd name="connsiteX5" fmla="*/ 24741 w 197802"/>
                <a:gd name="connsiteY5" fmla="*/ 102081 h 225285"/>
                <a:gd name="connsiteX6" fmla="*/ 45434 w 197802"/>
                <a:gd name="connsiteY6" fmla="*/ 143401 h 225285"/>
                <a:gd name="connsiteX7" fmla="*/ 197785 w 197802"/>
                <a:gd name="connsiteY7" fmla="*/ 219490 h 225285"/>
                <a:gd name="connsiteX8" fmla="*/ 197785 w 197802"/>
                <a:gd name="connsiteY8" fmla="*/ 225285 h 22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02" h="225285">
                  <a:moveTo>
                    <a:pt x="197802" y="225285"/>
                  </a:moveTo>
                  <a:cubicBezTo>
                    <a:pt x="131880" y="225285"/>
                    <a:pt x="58002" y="170336"/>
                    <a:pt x="40977" y="146881"/>
                  </a:cubicBezTo>
                  <a:cubicBezTo>
                    <a:pt x="32833" y="135651"/>
                    <a:pt x="26009" y="122072"/>
                    <a:pt x="19511" y="104122"/>
                  </a:cubicBezTo>
                  <a:cubicBezTo>
                    <a:pt x="7441" y="70757"/>
                    <a:pt x="874" y="35782"/>
                    <a:pt x="0" y="154"/>
                  </a:cubicBezTo>
                  <a:lnTo>
                    <a:pt x="5589" y="0"/>
                  </a:lnTo>
                  <a:cubicBezTo>
                    <a:pt x="6447" y="34976"/>
                    <a:pt x="12876" y="69317"/>
                    <a:pt x="24741" y="102081"/>
                  </a:cubicBezTo>
                  <a:cubicBezTo>
                    <a:pt x="31050" y="119501"/>
                    <a:pt x="37634" y="132634"/>
                    <a:pt x="45434" y="143401"/>
                  </a:cubicBezTo>
                  <a:cubicBezTo>
                    <a:pt x="61945" y="166152"/>
                    <a:pt x="133697" y="219490"/>
                    <a:pt x="197785" y="219490"/>
                  </a:cubicBezTo>
                  <a:lnTo>
                    <a:pt x="197785" y="225285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3" name="任意多边形: 形状 602">
              <a:extLst>
                <a:ext uri="{FF2B5EF4-FFF2-40B4-BE49-F238E27FC236}">
                  <a16:creationId xmlns:a16="http://schemas.microsoft.com/office/drawing/2014/main" id="{93FA8948-4F67-0767-393B-6063C5714D6F}"/>
                </a:ext>
              </a:extLst>
            </p:cNvPr>
            <p:cNvSpPr/>
            <p:nvPr/>
          </p:nvSpPr>
          <p:spPr>
            <a:xfrm>
              <a:off x="5466283" y="2781639"/>
              <a:ext cx="889139" cy="516407"/>
            </a:xfrm>
            <a:custGeom>
              <a:avLst/>
              <a:gdLst>
                <a:gd name="connsiteX0" fmla="*/ 192967 w 889139"/>
                <a:gd name="connsiteY0" fmla="*/ 516407 h 516407"/>
                <a:gd name="connsiteX1" fmla="*/ 104276 w 889139"/>
                <a:gd name="connsiteY1" fmla="*/ 225988 h 516407"/>
                <a:gd name="connsiteX2" fmla="*/ 0 w 889139"/>
                <a:gd name="connsiteY2" fmla="*/ 3532 h 516407"/>
                <a:gd name="connsiteX3" fmla="*/ 4423 w 889139"/>
                <a:gd name="connsiteY3" fmla="*/ 0 h 516407"/>
                <a:gd name="connsiteX4" fmla="*/ 109608 w 889139"/>
                <a:gd name="connsiteY4" fmla="*/ 224256 h 516407"/>
                <a:gd name="connsiteX5" fmla="*/ 196944 w 889139"/>
                <a:gd name="connsiteY5" fmla="*/ 510201 h 516407"/>
                <a:gd name="connsiteX6" fmla="*/ 532043 w 889139"/>
                <a:gd name="connsiteY6" fmla="*/ 491959 h 516407"/>
                <a:gd name="connsiteX7" fmla="*/ 889140 w 889139"/>
                <a:gd name="connsiteY7" fmla="*/ 496519 h 516407"/>
                <a:gd name="connsiteX8" fmla="*/ 889071 w 889139"/>
                <a:gd name="connsiteY8" fmla="*/ 502314 h 516407"/>
                <a:gd name="connsiteX9" fmla="*/ 531975 w 889139"/>
                <a:gd name="connsiteY9" fmla="*/ 497754 h 516407"/>
                <a:gd name="connsiteX10" fmla="*/ 195230 w 889139"/>
                <a:gd name="connsiteY10" fmla="*/ 516184 h 516407"/>
                <a:gd name="connsiteX11" fmla="*/ 192967 w 889139"/>
                <a:gd name="connsiteY11" fmla="*/ 516407 h 516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9139" h="516407">
                  <a:moveTo>
                    <a:pt x="192967" y="516407"/>
                  </a:moveTo>
                  <a:lnTo>
                    <a:pt x="104276" y="225988"/>
                  </a:lnTo>
                  <a:cubicBezTo>
                    <a:pt x="75986" y="133354"/>
                    <a:pt x="40891" y="58516"/>
                    <a:pt x="0" y="3532"/>
                  </a:cubicBezTo>
                  <a:lnTo>
                    <a:pt x="4423" y="0"/>
                  </a:lnTo>
                  <a:cubicBezTo>
                    <a:pt x="45726" y="55533"/>
                    <a:pt x="81113" y="130971"/>
                    <a:pt x="109608" y="224256"/>
                  </a:cubicBezTo>
                  <a:lnTo>
                    <a:pt x="196944" y="510201"/>
                  </a:lnTo>
                  <a:cubicBezTo>
                    <a:pt x="301495" y="499811"/>
                    <a:pt x="414377" y="490450"/>
                    <a:pt x="532043" y="491959"/>
                  </a:cubicBezTo>
                  <a:lnTo>
                    <a:pt x="889140" y="496519"/>
                  </a:lnTo>
                  <a:lnTo>
                    <a:pt x="889071" y="502314"/>
                  </a:lnTo>
                  <a:lnTo>
                    <a:pt x="531975" y="497754"/>
                  </a:lnTo>
                  <a:cubicBezTo>
                    <a:pt x="413743" y="496262"/>
                    <a:pt x="300243" y="505726"/>
                    <a:pt x="195230" y="516184"/>
                  </a:cubicBezTo>
                  <a:lnTo>
                    <a:pt x="192967" y="516407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4" name="任意多边形: 形状 603">
              <a:extLst>
                <a:ext uri="{FF2B5EF4-FFF2-40B4-BE49-F238E27FC236}">
                  <a16:creationId xmlns:a16="http://schemas.microsoft.com/office/drawing/2014/main" id="{B87E2430-E8C5-5431-044A-6263D779C079}"/>
                </a:ext>
              </a:extLst>
            </p:cNvPr>
            <p:cNvSpPr/>
            <p:nvPr/>
          </p:nvSpPr>
          <p:spPr>
            <a:xfrm>
              <a:off x="6194886" y="3217409"/>
              <a:ext cx="70486" cy="476618"/>
            </a:xfrm>
            <a:custGeom>
              <a:avLst/>
              <a:gdLst>
                <a:gd name="connsiteX0" fmla="*/ 59707 w 70486"/>
                <a:gd name="connsiteY0" fmla="*/ 476618 h 476618"/>
                <a:gd name="connsiteX1" fmla="*/ 2237 w 70486"/>
                <a:gd name="connsiteY1" fmla="*/ 287303 h 476618"/>
                <a:gd name="connsiteX2" fmla="*/ 214 w 70486"/>
                <a:gd name="connsiteY2" fmla="*/ 214763 h 476618"/>
                <a:gd name="connsiteX3" fmla="*/ 5923 w 70486"/>
                <a:gd name="connsiteY3" fmla="*/ 148926 h 476618"/>
                <a:gd name="connsiteX4" fmla="*/ 19468 w 70486"/>
                <a:gd name="connsiteY4" fmla="*/ 89913 h 476618"/>
                <a:gd name="connsiteX5" fmla="*/ 40899 w 70486"/>
                <a:gd name="connsiteY5" fmla="*/ 37449 h 476618"/>
                <a:gd name="connsiteX6" fmla="*/ 51838 w 70486"/>
                <a:gd name="connsiteY6" fmla="*/ 18007 h 476618"/>
                <a:gd name="connsiteX7" fmla="*/ 57873 w 70486"/>
                <a:gd name="connsiteY7" fmla="*/ 8560 h 476618"/>
                <a:gd name="connsiteX8" fmla="*/ 61182 w 70486"/>
                <a:gd name="connsiteY8" fmla="*/ 3811 h 476618"/>
                <a:gd name="connsiteX9" fmla="*/ 64388 w 70486"/>
                <a:gd name="connsiteY9" fmla="*/ 433 h 476618"/>
                <a:gd name="connsiteX10" fmla="*/ 64731 w 70486"/>
                <a:gd name="connsiteY10" fmla="*/ 56 h 476618"/>
                <a:gd name="connsiteX11" fmla="*/ 65245 w 70486"/>
                <a:gd name="connsiteY11" fmla="*/ 21 h 476618"/>
                <a:gd name="connsiteX12" fmla="*/ 70183 w 70486"/>
                <a:gd name="connsiteY12" fmla="*/ 604 h 476618"/>
                <a:gd name="connsiteX13" fmla="*/ 70440 w 70486"/>
                <a:gd name="connsiteY13" fmla="*/ 673 h 476618"/>
                <a:gd name="connsiteX14" fmla="*/ 67422 w 70486"/>
                <a:gd name="connsiteY14" fmla="*/ 4771 h 476618"/>
                <a:gd name="connsiteX15" fmla="*/ 63119 w 70486"/>
                <a:gd name="connsiteY15" fmla="*/ 10446 h 476618"/>
                <a:gd name="connsiteX16" fmla="*/ 55438 w 70486"/>
                <a:gd name="connsiteY16" fmla="*/ 22276 h 476618"/>
                <a:gd name="connsiteX17" fmla="*/ 42322 w 70486"/>
                <a:gd name="connsiteY17" fmla="*/ 47205 h 476618"/>
                <a:gd name="connsiteX18" fmla="*/ 22194 w 70486"/>
                <a:gd name="connsiteY18" fmla="*/ 100371 h 476618"/>
                <a:gd name="connsiteX19" fmla="*/ 9969 w 70486"/>
                <a:gd name="connsiteY19" fmla="*/ 160224 h 476618"/>
                <a:gd name="connsiteX20" fmla="*/ 5598 w 70486"/>
                <a:gd name="connsiteY20" fmla="*/ 227038 h 476618"/>
                <a:gd name="connsiteX21" fmla="*/ 7792 w 70486"/>
                <a:gd name="connsiteY21" fmla="*/ 286840 h 476618"/>
                <a:gd name="connsiteX22" fmla="*/ 64354 w 70486"/>
                <a:gd name="connsiteY22" fmla="*/ 473446 h 476618"/>
                <a:gd name="connsiteX23" fmla="*/ 59707 w 70486"/>
                <a:gd name="connsiteY23" fmla="*/ 476618 h 476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0486" h="476618">
                  <a:moveTo>
                    <a:pt x="59707" y="476618"/>
                  </a:moveTo>
                  <a:cubicBezTo>
                    <a:pt x="28658" y="427532"/>
                    <a:pt x="7706" y="358523"/>
                    <a:pt x="2237" y="287303"/>
                  </a:cubicBezTo>
                  <a:cubicBezTo>
                    <a:pt x="385" y="263180"/>
                    <a:pt x="-420" y="238954"/>
                    <a:pt x="214" y="214763"/>
                  </a:cubicBezTo>
                  <a:cubicBezTo>
                    <a:pt x="797" y="192714"/>
                    <a:pt x="2580" y="170700"/>
                    <a:pt x="5923" y="148926"/>
                  </a:cubicBezTo>
                  <a:cubicBezTo>
                    <a:pt x="9009" y="128935"/>
                    <a:pt x="13433" y="109149"/>
                    <a:pt x="19468" y="89913"/>
                  </a:cubicBezTo>
                  <a:cubicBezTo>
                    <a:pt x="25143" y="71825"/>
                    <a:pt x="32258" y="54217"/>
                    <a:pt x="40899" y="37449"/>
                  </a:cubicBezTo>
                  <a:cubicBezTo>
                    <a:pt x="44311" y="30831"/>
                    <a:pt x="47963" y="24333"/>
                    <a:pt x="51838" y="18007"/>
                  </a:cubicBezTo>
                  <a:cubicBezTo>
                    <a:pt x="53792" y="14818"/>
                    <a:pt x="55798" y="11663"/>
                    <a:pt x="57873" y="8560"/>
                  </a:cubicBezTo>
                  <a:cubicBezTo>
                    <a:pt x="58918" y="6982"/>
                    <a:pt x="59964" y="5234"/>
                    <a:pt x="61182" y="3811"/>
                  </a:cubicBezTo>
                  <a:cubicBezTo>
                    <a:pt x="62193" y="2628"/>
                    <a:pt x="63496" y="1770"/>
                    <a:pt x="64388" y="433"/>
                  </a:cubicBezTo>
                  <a:lnTo>
                    <a:pt x="64731" y="56"/>
                  </a:lnTo>
                  <a:cubicBezTo>
                    <a:pt x="64885" y="-30"/>
                    <a:pt x="65074" y="4"/>
                    <a:pt x="65245" y="21"/>
                  </a:cubicBezTo>
                  <a:cubicBezTo>
                    <a:pt x="66891" y="210"/>
                    <a:pt x="68537" y="416"/>
                    <a:pt x="70183" y="604"/>
                  </a:cubicBezTo>
                  <a:lnTo>
                    <a:pt x="70440" y="673"/>
                  </a:lnTo>
                  <a:cubicBezTo>
                    <a:pt x="70903" y="965"/>
                    <a:pt x="67783" y="4325"/>
                    <a:pt x="67422" y="4771"/>
                  </a:cubicBezTo>
                  <a:cubicBezTo>
                    <a:pt x="65931" y="6622"/>
                    <a:pt x="64508" y="8508"/>
                    <a:pt x="63119" y="10446"/>
                  </a:cubicBezTo>
                  <a:cubicBezTo>
                    <a:pt x="60393" y="14269"/>
                    <a:pt x="57856" y="18229"/>
                    <a:pt x="55438" y="22276"/>
                  </a:cubicBezTo>
                  <a:cubicBezTo>
                    <a:pt x="50655" y="30334"/>
                    <a:pt x="46402" y="38735"/>
                    <a:pt x="42322" y="47205"/>
                  </a:cubicBezTo>
                  <a:cubicBezTo>
                    <a:pt x="34092" y="64230"/>
                    <a:pt x="27423" y="82077"/>
                    <a:pt x="22194" y="100371"/>
                  </a:cubicBezTo>
                  <a:cubicBezTo>
                    <a:pt x="16587" y="119934"/>
                    <a:pt x="12627" y="139993"/>
                    <a:pt x="9969" y="160224"/>
                  </a:cubicBezTo>
                  <a:cubicBezTo>
                    <a:pt x="7072" y="182358"/>
                    <a:pt x="5752" y="204716"/>
                    <a:pt x="5598" y="227038"/>
                  </a:cubicBezTo>
                  <a:cubicBezTo>
                    <a:pt x="5460" y="246995"/>
                    <a:pt x="6283" y="266952"/>
                    <a:pt x="7792" y="286840"/>
                  </a:cubicBezTo>
                  <a:cubicBezTo>
                    <a:pt x="13193" y="357117"/>
                    <a:pt x="33801" y="425132"/>
                    <a:pt x="64354" y="473446"/>
                  </a:cubicBezTo>
                  <a:lnTo>
                    <a:pt x="59707" y="476618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5" name="任意多边形: 形状 604">
              <a:extLst>
                <a:ext uri="{FF2B5EF4-FFF2-40B4-BE49-F238E27FC236}">
                  <a16:creationId xmlns:a16="http://schemas.microsoft.com/office/drawing/2014/main" id="{AAAC3C91-1AA3-070C-7EA0-F1738FD5CC31}"/>
                </a:ext>
              </a:extLst>
            </p:cNvPr>
            <p:cNvSpPr/>
            <p:nvPr/>
          </p:nvSpPr>
          <p:spPr>
            <a:xfrm>
              <a:off x="4342171" y="3010559"/>
              <a:ext cx="820765" cy="1107841"/>
            </a:xfrm>
            <a:custGeom>
              <a:avLst/>
              <a:gdLst>
                <a:gd name="connsiteX0" fmla="*/ 4183 w 820765"/>
                <a:gd name="connsiteY0" fmla="*/ 1107842 h 1107841"/>
                <a:gd name="connsiteX1" fmla="*/ 0 w 820765"/>
                <a:gd name="connsiteY1" fmla="*/ 1104001 h 1107841"/>
                <a:gd name="connsiteX2" fmla="*/ 259815 w 820765"/>
                <a:gd name="connsiteY2" fmla="*/ 688303 h 1107841"/>
                <a:gd name="connsiteX3" fmla="*/ 308302 w 820765"/>
                <a:gd name="connsiteY3" fmla="*/ 594897 h 1107841"/>
                <a:gd name="connsiteX4" fmla="*/ 366063 w 820765"/>
                <a:gd name="connsiteY4" fmla="*/ 476391 h 1107841"/>
                <a:gd name="connsiteX5" fmla="*/ 370486 w 820765"/>
                <a:gd name="connsiteY5" fmla="*/ 465521 h 1107841"/>
                <a:gd name="connsiteX6" fmla="*/ 396015 w 820765"/>
                <a:gd name="connsiteY6" fmla="*/ 412732 h 1107841"/>
                <a:gd name="connsiteX7" fmla="*/ 439495 w 820765"/>
                <a:gd name="connsiteY7" fmla="*/ 365189 h 1107841"/>
                <a:gd name="connsiteX8" fmla="*/ 816874 w 820765"/>
                <a:gd name="connsiteY8" fmla="*/ 0 h 1107841"/>
                <a:gd name="connsiteX9" fmla="*/ 820765 w 820765"/>
                <a:gd name="connsiteY9" fmla="*/ 4166 h 1107841"/>
                <a:gd name="connsiteX10" fmla="*/ 443439 w 820765"/>
                <a:gd name="connsiteY10" fmla="*/ 369321 h 1107841"/>
                <a:gd name="connsiteX11" fmla="*/ 400628 w 820765"/>
                <a:gd name="connsiteY11" fmla="*/ 416023 h 1107841"/>
                <a:gd name="connsiteX12" fmla="*/ 375647 w 820765"/>
                <a:gd name="connsiteY12" fmla="*/ 467767 h 1107841"/>
                <a:gd name="connsiteX13" fmla="*/ 371206 w 820765"/>
                <a:gd name="connsiteY13" fmla="*/ 478689 h 1107841"/>
                <a:gd name="connsiteX14" fmla="*/ 313205 w 820765"/>
                <a:gd name="connsiteY14" fmla="*/ 597692 h 1107841"/>
                <a:gd name="connsiteX15" fmla="*/ 264753 w 820765"/>
                <a:gd name="connsiteY15" fmla="*/ 691047 h 1107841"/>
                <a:gd name="connsiteX16" fmla="*/ 4183 w 820765"/>
                <a:gd name="connsiteY16" fmla="*/ 1107842 h 110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0765" h="1107841">
                  <a:moveTo>
                    <a:pt x="4183" y="1107842"/>
                  </a:moveTo>
                  <a:lnTo>
                    <a:pt x="0" y="1104001"/>
                  </a:lnTo>
                  <a:cubicBezTo>
                    <a:pt x="114477" y="970493"/>
                    <a:pt x="181823" y="839711"/>
                    <a:pt x="259815" y="688303"/>
                  </a:cubicBezTo>
                  <a:cubicBezTo>
                    <a:pt x="275366" y="658111"/>
                    <a:pt x="291448" y="626890"/>
                    <a:pt x="308302" y="594897"/>
                  </a:cubicBezTo>
                  <a:cubicBezTo>
                    <a:pt x="328395" y="556767"/>
                    <a:pt x="349158" y="517350"/>
                    <a:pt x="366063" y="476391"/>
                  </a:cubicBezTo>
                  <a:cubicBezTo>
                    <a:pt x="367555" y="472773"/>
                    <a:pt x="369012" y="469156"/>
                    <a:pt x="370486" y="465521"/>
                  </a:cubicBezTo>
                  <a:cubicBezTo>
                    <a:pt x="377739" y="447570"/>
                    <a:pt x="385231" y="428985"/>
                    <a:pt x="396015" y="412732"/>
                  </a:cubicBezTo>
                  <a:cubicBezTo>
                    <a:pt x="408120" y="394489"/>
                    <a:pt x="424082" y="379590"/>
                    <a:pt x="439495" y="365189"/>
                  </a:cubicBezTo>
                  <a:cubicBezTo>
                    <a:pt x="570414" y="242979"/>
                    <a:pt x="693790" y="123581"/>
                    <a:pt x="816874" y="0"/>
                  </a:cubicBezTo>
                  <a:lnTo>
                    <a:pt x="820765" y="4166"/>
                  </a:lnTo>
                  <a:cubicBezTo>
                    <a:pt x="697630" y="127799"/>
                    <a:pt x="574204" y="247248"/>
                    <a:pt x="443439" y="369321"/>
                  </a:cubicBezTo>
                  <a:cubicBezTo>
                    <a:pt x="428060" y="383671"/>
                    <a:pt x="412354" y="398330"/>
                    <a:pt x="400628" y="416023"/>
                  </a:cubicBezTo>
                  <a:cubicBezTo>
                    <a:pt x="390169" y="431780"/>
                    <a:pt x="382779" y="450073"/>
                    <a:pt x="375647" y="467767"/>
                  </a:cubicBezTo>
                  <a:cubicBezTo>
                    <a:pt x="374173" y="471419"/>
                    <a:pt x="372698" y="475054"/>
                    <a:pt x="371206" y="478689"/>
                  </a:cubicBezTo>
                  <a:cubicBezTo>
                    <a:pt x="354199" y="519888"/>
                    <a:pt x="333367" y="559441"/>
                    <a:pt x="313205" y="597692"/>
                  </a:cubicBezTo>
                  <a:cubicBezTo>
                    <a:pt x="296369" y="629650"/>
                    <a:pt x="280286" y="660871"/>
                    <a:pt x="264753" y="691047"/>
                  </a:cubicBezTo>
                  <a:cubicBezTo>
                    <a:pt x="186589" y="842763"/>
                    <a:pt x="119106" y="973819"/>
                    <a:pt x="4183" y="11078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6" name="任意多边形: 形状 605">
              <a:extLst>
                <a:ext uri="{FF2B5EF4-FFF2-40B4-BE49-F238E27FC236}">
                  <a16:creationId xmlns:a16="http://schemas.microsoft.com/office/drawing/2014/main" id="{8568C177-880C-2BD1-FD5A-BACE66F1B947}"/>
                </a:ext>
              </a:extLst>
            </p:cNvPr>
            <p:cNvSpPr/>
            <p:nvPr/>
          </p:nvSpPr>
          <p:spPr>
            <a:xfrm>
              <a:off x="3517788" y="4611524"/>
              <a:ext cx="841596" cy="45485"/>
            </a:xfrm>
            <a:custGeom>
              <a:avLst/>
              <a:gdLst>
                <a:gd name="connsiteX0" fmla="*/ 776120 w 841596"/>
                <a:gd name="connsiteY0" fmla="*/ 45486 h 45485"/>
                <a:gd name="connsiteX1" fmla="*/ 654888 w 841596"/>
                <a:gd name="connsiteY1" fmla="*/ 30553 h 45485"/>
                <a:gd name="connsiteX2" fmla="*/ 612094 w 841596"/>
                <a:gd name="connsiteY2" fmla="*/ 22923 h 45485"/>
                <a:gd name="connsiteX3" fmla="*/ 319737 w 841596"/>
                <a:gd name="connsiteY3" fmla="*/ 23420 h 45485"/>
                <a:gd name="connsiteX4" fmla="*/ 173473 w 841596"/>
                <a:gd name="connsiteY4" fmla="*/ 32696 h 45485"/>
                <a:gd name="connsiteX5" fmla="*/ 153362 w 841596"/>
                <a:gd name="connsiteY5" fmla="*/ 33295 h 45485"/>
                <a:gd name="connsiteX6" fmla="*/ 11436 w 841596"/>
                <a:gd name="connsiteY6" fmla="*/ 13408 h 45485"/>
                <a:gd name="connsiteX7" fmla="*/ 0 w 841596"/>
                <a:gd name="connsiteY7" fmla="*/ 669 h 45485"/>
                <a:gd name="connsiteX8" fmla="*/ 5555 w 841596"/>
                <a:gd name="connsiteY8" fmla="*/ 0 h 45485"/>
                <a:gd name="connsiteX9" fmla="*/ 13939 w 841596"/>
                <a:gd name="connsiteY9" fmla="*/ 8230 h 45485"/>
                <a:gd name="connsiteX10" fmla="*/ 153173 w 841596"/>
                <a:gd name="connsiteY10" fmla="*/ 27518 h 45485"/>
                <a:gd name="connsiteX11" fmla="*/ 173336 w 841596"/>
                <a:gd name="connsiteY11" fmla="*/ 26918 h 45485"/>
                <a:gd name="connsiteX12" fmla="*/ 319274 w 841596"/>
                <a:gd name="connsiteY12" fmla="*/ 17659 h 45485"/>
                <a:gd name="connsiteX13" fmla="*/ 612951 w 841596"/>
                <a:gd name="connsiteY13" fmla="*/ 17214 h 45485"/>
                <a:gd name="connsiteX14" fmla="*/ 655865 w 841596"/>
                <a:gd name="connsiteY14" fmla="*/ 24860 h 45485"/>
                <a:gd name="connsiteX15" fmla="*/ 834533 w 841596"/>
                <a:gd name="connsiteY15" fmla="*/ 34050 h 45485"/>
                <a:gd name="connsiteX16" fmla="*/ 834825 w 841596"/>
                <a:gd name="connsiteY16" fmla="*/ 33278 h 45485"/>
                <a:gd name="connsiteX17" fmla="*/ 838271 w 841596"/>
                <a:gd name="connsiteY17" fmla="*/ 30501 h 45485"/>
                <a:gd name="connsiteX18" fmla="*/ 839231 w 841596"/>
                <a:gd name="connsiteY18" fmla="*/ 36210 h 45485"/>
                <a:gd name="connsiteX19" fmla="*/ 839848 w 841596"/>
                <a:gd name="connsiteY19" fmla="*/ 35799 h 45485"/>
                <a:gd name="connsiteX20" fmla="*/ 839779 w 841596"/>
                <a:gd name="connsiteY20" fmla="*/ 35027 h 45485"/>
                <a:gd name="connsiteX21" fmla="*/ 841597 w 841596"/>
                <a:gd name="connsiteY21" fmla="*/ 38473 h 45485"/>
                <a:gd name="connsiteX22" fmla="*/ 837876 w 841596"/>
                <a:gd name="connsiteY22" fmla="*/ 39245 h 45485"/>
                <a:gd name="connsiteX23" fmla="*/ 776120 w 841596"/>
                <a:gd name="connsiteY23" fmla="*/ 45486 h 45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1596" h="45485">
                  <a:moveTo>
                    <a:pt x="776120" y="45486"/>
                  </a:moveTo>
                  <a:cubicBezTo>
                    <a:pt x="735349" y="45486"/>
                    <a:pt x="695881" y="38165"/>
                    <a:pt x="654888" y="30553"/>
                  </a:cubicBezTo>
                  <a:cubicBezTo>
                    <a:pt x="640966" y="27964"/>
                    <a:pt x="626581" y="25306"/>
                    <a:pt x="612094" y="22923"/>
                  </a:cubicBezTo>
                  <a:cubicBezTo>
                    <a:pt x="515567" y="7098"/>
                    <a:pt x="416006" y="15396"/>
                    <a:pt x="319737" y="23420"/>
                  </a:cubicBezTo>
                  <a:cubicBezTo>
                    <a:pt x="271783" y="27415"/>
                    <a:pt x="222199" y="31564"/>
                    <a:pt x="173473" y="32696"/>
                  </a:cubicBezTo>
                  <a:cubicBezTo>
                    <a:pt x="166787" y="32850"/>
                    <a:pt x="160066" y="33073"/>
                    <a:pt x="153362" y="33295"/>
                  </a:cubicBezTo>
                  <a:cubicBezTo>
                    <a:pt x="105442" y="34873"/>
                    <a:pt x="55876" y="36519"/>
                    <a:pt x="11436" y="13408"/>
                  </a:cubicBezTo>
                  <a:cubicBezTo>
                    <a:pt x="6172" y="10664"/>
                    <a:pt x="703" y="7012"/>
                    <a:pt x="0" y="669"/>
                  </a:cubicBezTo>
                  <a:lnTo>
                    <a:pt x="5555" y="0"/>
                  </a:lnTo>
                  <a:cubicBezTo>
                    <a:pt x="5966" y="3618"/>
                    <a:pt x="10030" y="6190"/>
                    <a:pt x="13939" y="8230"/>
                  </a:cubicBezTo>
                  <a:cubicBezTo>
                    <a:pt x="57110" y="30673"/>
                    <a:pt x="105956" y="29061"/>
                    <a:pt x="153173" y="27518"/>
                  </a:cubicBezTo>
                  <a:cubicBezTo>
                    <a:pt x="159911" y="27295"/>
                    <a:pt x="166632" y="27072"/>
                    <a:pt x="173336" y="26918"/>
                  </a:cubicBezTo>
                  <a:cubicBezTo>
                    <a:pt x="221908" y="25786"/>
                    <a:pt x="271405" y="21654"/>
                    <a:pt x="319274" y="17659"/>
                  </a:cubicBezTo>
                  <a:cubicBezTo>
                    <a:pt x="415886" y="9601"/>
                    <a:pt x="515773" y="1269"/>
                    <a:pt x="612951" y="17214"/>
                  </a:cubicBezTo>
                  <a:cubicBezTo>
                    <a:pt x="627490" y="19597"/>
                    <a:pt x="641909" y="22271"/>
                    <a:pt x="655865" y="24860"/>
                  </a:cubicBezTo>
                  <a:cubicBezTo>
                    <a:pt x="715855" y="35987"/>
                    <a:pt x="772571" y="46497"/>
                    <a:pt x="834533" y="34050"/>
                  </a:cubicBezTo>
                  <a:cubicBezTo>
                    <a:pt x="834602" y="33793"/>
                    <a:pt x="834704" y="33536"/>
                    <a:pt x="834825" y="33278"/>
                  </a:cubicBezTo>
                  <a:cubicBezTo>
                    <a:pt x="835510" y="31804"/>
                    <a:pt x="836796" y="30775"/>
                    <a:pt x="838271" y="30501"/>
                  </a:cubicBezTo>
                  <a:lnTo>
                    <a:pt x="839231" y="36210"/>
                  </a:lnTo>
                  <a:cubicBezTo>
                    <a:pt x="839522" y="36159"/>
                    <a:pt x="839762" y="35987"/>
                    <a:pt x="839848" y="35799"/>
                  </a:cubicBezTo>
                  <a:cubicBezTo>
                    <a:pt x="839934" y="35593"/>
                    <a:pt x="839917" y="35302"/>
                    <a:pt x="839779" y="35027"/>
                  </a:cubicBezTo>
                  <a:lnTo>
                    <a:pt x="841597" y="38473"/>
                  </a:lnTo>
                  <a:lnTo>
                    <a:pt x="837876" y="39245"/>
                  </a:lnTo>
                  <a:cubicBezTo>
                    <a:pt x="816754" y="43685"/>
                    <a:pt x="796265" y="45486"/>
                    <a:pt x="776120" y="4548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7" name="任意多边形: 形状 606">
              <a:extLst>
                <a:ext uri="{FF2B5EF4-FFF2-40B4-BE49-F238E27FC236}">
                  <a16:creationId xmlns:a16="http://schemas.microsoft.com/office/drawing/2014/main" id="{0CAC2EA9-543F-41E1-48E4-C38697AB742D}"/>
                </a:ext>
              </a:extLst>
            </p:cNvPr>
            <p:cNvSpPr/>
            <p:nvPr/>
          </p:nvSpPr>
          <p:spPr>
            <a:xfrm>
              <a:off x="4107216" y="4435326"/>
              <a:ext cx="239241" cy="39740"/>
            </a:xfrm>
            <a:custGeom>
              <a:avLst/>
              <a:gdLst>
                <a:gd name="connsiteX0" fmla="*/ 192693 w 239241"/>
                <a:gd name="connsiteY0" fmla="*/ 39741 h 39740"/>
                <a:gd name="connsiteX1" fmla="*/ 142612 w 239241"/>
                <a:gd name="connsiteY1" fmla="*/ 27037 h 39740"/>
                <a:gd name="connsiteX2" fmla="*/ 130593 w 239241"/>
                <a:gd name="connsiteY2" fmla="*/ 20299 h 39740"/>
                <a:gd name="connsiteX3" fmla="*/ 89943 w 239241"/>
                <a:gd name="connsiteY3" fmla="*/ 5863 h 39740"/>
                <a:gd name="connsiteX4" fmla="*/ 65185 w 239241"/>
                <a:gd name="connsiteY4" fmla="*/ 13663 h 39740"/>
                <a:gd name="connsiteX5" fmla="*/ 44371 w 239241"/>
                <a:gd name="connsiteY5" fmla="*/ 21190 h 39740"/>
                <a:gd name="connsiteX6" fmla="*/ 0 w 239241"/>
                <a:gd name="connsiteY6" fmla="*/ 16612 h 39740"/>
                <a:gd name="connsiteX7" fmla="*/ 1371 w 239241"/>
                <a:gd name="connsiteY7" fmla="*/ 10989 h 39740"/>
                <a:gd name="connsiteX8" fmla="*/ 43291 w 239241"/>
                <a:gd name="connsiteY8" fmla="*/ 15498 h 39740"/>
                <a:gd name="connsiteX9" fmla="*/ 62956 w 239241"/>
                <a:gd name="connsiteY9" fmla="*/ 8349 h 39740"/>
                <a:gd name="connsiteX10" fmla="*/ 89583 w 239241"/>
                <a:gd name="connsiteY10" fmla="*/ 85 h 39740"/>
                <a:gd name="connsiteX11" fmla="*/ 133302 w 239241"/>
                <a:gd name="connsiteY11" fmla="*/ 15258 h 39740"/>
                <a:gd name="connsiteX12" fmla="*/ 145081 w 239241"/>
                <a:gd name="connsiteY12" fmla="*/ 21876 h 39740"/>
                <a:gd name="connsiteX13" fmla="*/ 236224 w 239241"/>
                <a:gd name="connsiteY13" fmla="*/ 21464 h 39740"/>
                <a:gd name="connsiteX14" fmla="*/ 239241 w 239241"/>
                <a:gd name="connsiteY14" fmla="*/ 26334 h 39740"/>
                <a:gd name="connsiteX15" fmla="*/ 192693 w 239241"/>
                <a:gd name="connsiteY15" fmla="*/ 39741 h 3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241" h="39740">
                  <a:moveTo>
                    <a:pt x="192693" y="39741"/>
                  </a:moveTo>
                  <a:cubicBezTo>
                    <a:pt x="176199" y="39741"/>
                    <a:pt x="158917" y="35506"/>
                    <a:pt x="142612" y="27037"/>
                  </a:cubicBezTo>
                  <a:cubicBezTo>
                    <a:pt x="138583" y="24945"/>
                    <a:pt x="134520" y="22579"/>
                    <a:pt x="130593" y="20299"/>
                  </a:cubicBezTo>
                  <a:cubicBezTo>
                    <a:pt x="117632" y="12755"/>
                    <a:pt x="104207" y="4971"/>
                    <a:pt x="89943" y="5863"/>
                  </a:cubicBezTo>
                  <a:cubicBezTo>
                    <a:pt x="81422" y="6394"/>
                    <a:pt x="73535" y="9926"/>
                    <a:pt x="65185" y="13663"/>
                  </a:cubicBezTo>
                  <a:cubicBezTo>
                    <a:pt x="58533" y="16629"/>
                    <a:pt x="51675" y="19716"/>
                    <a:pt x="44371" y="21190"/>
                  </a:cubicBezTo>
                  <a:cubicBezTo>
                    <a:pt x="29181" y="24276"/>
                    <a:pt x="13665" y="20196"/>
                    <a:pt x="0" y="16612"/>
                  </a:cubicBezTo>
                  <a:lnTo>
                    <a:pt x="1371" y="10989"/>
                  </a:lnTo>
                  <a:cubicBezTo>
                    <a:pt x="14470" y="14435"/>
                    <a:pt x="29335" y="18327"/>
                    <a:pt x="43291" y="15498"/>
                  </a:cubicBezTo>
                  <a:cubicBezTo>
                    <a:pt x="49995" y="14144"/>
                    <a:pt x="56596" y="11195"/>
                    <a:pt x="62956" y="8349"/>
                  </a:cubicBezTo>
                  <a:cubicBezTo>
                    <a:pt x="71375" y="4577"/>
                    <a:pt x="80084" y="685"/>
                    <a:pt x="89583" y="85"/>
                  </a:cubicBezTo>
                  <a:cubicBezTo>
                    <a:pt x="105510" y="-927"/>
                    <a:pt x="119638" y="7303"/>
                    <a:pt x="133302" y="15258"/>
                  </a:cubicBezTo>
                  <a:cubicBezTo>
                    <a:pt x="137160" y="17504"/>
                    <a:pt x="141155" y="19836"/>
                    <a:pt x="145081" y="21876"/>
                  </a:cubicBezTo>
                  <a:cubicBezTo>
                    <a:pt x="175942" y="37924"/>
                    <a:pt x="211724" y="37752"/>
                    <a:pt x="236224" y="21464"/>
                  </a:cubicBezTo>
                  <a:lnTo>
                    <a:pt x="239241" y="26334"/>
                  </a:lnTo>
                  <a:cubicBezTo>
                    <a:pt x="225834" y="35249"/>
                    <a:pt x="209666" y="39741"/>
                    <a:pt x="192693" y="39741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8" name="任意多边形: 形状 607">
              <a:extLst>
                <a:ext uri="{FF2B5EF4-FFF2-40B4-BE49-F238E27FC236}">
                  <a16:creationId xmlns:a16="http://schemas.microsoft.com/office/drawing/2014/main" id="{FE3701B7-3D6A-9674-FA7A-D7C84B1F2CB6}"/>
                </a:ext>
              </a:extLst>
            </p:cNvPr>
            <p:cNvSpPr/>
            <p:nvPr/>
          </p:nvSpPr>
          <p:spPr>
            <a:xfrm>
              <a:off x="3844211" y="4303995"/>
              <a:ext cx="195164" cy="257689"/>
            </a:xfrm>
            <a:custGeom>
              <a:avLst/>
              <a:gdLst>
                <a:gd name="connsiteX0" fmla="*/ 2040 w 195164"/>
                <a:gd name="connsiteY0" fmla="*/ 257689 h 257689"/>
                <a:gd name="connsiteX1" fmla="*/ 0 w 195164"/>
                <a:gd name="connsiteY1" fmla="*/ 252289 h 257689"/>
                <a:gd name="connsiteX2" fmla="*/ 137726 w 195164"/>
                <a:gd name="connsiteY2" fmla="*/ 162363 h 257689"/>
                <a:gd name="connsiteX3" fmla="*/ 187618 w 195164"/>
                <a:gd name="connsiteY3" fmla="*/ 84868 h 257689"/>
                <a:gd name="connsiteX4" fmla="*/ 157460 w 195164"/>
                <a:gd name="connsiteY4" fmla="*/ 5195 h 257689"/>
                <a:gd name="connsiteX5" fmla="*/ 159946 w 195164"/>
                <a:gd name="connsiteY5" fmla="*/ 0 h 257689"/>
                <a:gd name="connsiteX6" fmla="*/ 193070 w 195164"/>
                <a:gd name="connsiteY6" fmla="*/ 86188 h 257689"/>
                <a:gd name="connsiteX7" fmla="*/ 141549 w 195164"/>
                <a:gd name="connsiteY7" fmla="*/ 166598 h 257689"/>
                <a:gd name="connsiteX8" fmla="*/ 2040 w 195164"/>
                <a:gd name="connsiteY8" fmla="*/ 25768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164" h="257689">
                  <a:moveTo>
                    <a:pt x="2040" y="257689"/>
                  </a:moveTo>
                  <a:lnTo>
                    <a:pt x="0" y="252289"/>
                  </a:lnTo>
                  <a:cubicBezTo>
                    <a:pt x="50492" y="231835"/>
                    <a:pt x="98121" y="200733"/>
                    <a:pt x="137726" y="162363"/>
                  </a:cubicBezTo>
                  <a:cubicBezTo>
                    <a:pt x="155539" y="145098"/>
                    <a:pt x="180091" y="118301"/>
                    <a:pt x="187618" y="84868"/>
                  </a:cubicBezTo>
                  <a:cubicBezTo>
                    <a:pt x="193910" y="56956"/>
                    <a:pt x="185475" y="19545"/>
                    <a:pt x="157460" y="5195"/>
                  </a:cubicBezTo>
                  <a:lnTo>
                    <a:pt x="159946" y="0"/>
                  </a:lnTo>
                  <a:cubicBezTo>
                    <a:pt x="190550" y="15688"/>
                    <a:pt x="199842" y="56116"/>
                    <a:pt x="193070" y="86188"/>
                  </a:cubicBezTo>
                  <a:cubicBezTo>
                    <a:pt x="185183" y="121146"/>
                    <a:pt x="159894" y="148818"/>
                    <a:pt x="141549" y="166598"/>
                  </a:cubicBezTo>
                  <a:cubicBezTo>
                    <a:pt x="101447" y="205483"/>
                    <a:pt x="53201" y="236961"/>
                    <a:pt x="2040" y="257689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9" name="任意多边形: 形状 608">
              <a:extLst>
                <a:ext uri="{FF2B5EF4-FFF2-40B4-BE49-F238E27FC236}">
                  <a16:creationId xmlns:a16="http://schemas.microsoft.com/office/drawing/2014/main" id="{336691AA-BE4A-31C2-FA2E-101426506EED}"/>
                </a:ext>
              </a:extLst>
            </p:cNvPr>
            <p:cNvSpPr/>
            <p:nvPr/>
          </p:nvSpPr>
          <p:spPr>
            <a:xfrm>
              <a:off x="3784015" y="4426136"/>
              <a:ext cx="63796" cy="111750"/>
            </a:xfrm>
            <a:custGeom>
              <a:avLst/>
              <a:gdLst>
                <a:gd name="connsiteX0" fmla="*/ 58499 w 63796"/>
                <a:gd name="connsiteY0" fmla="*/ 111751 h 111750"/>
                <a:gd name="connsiteX1" fmla="*/ 0 w 63796"/>
                <a:gd name="connsiteY1" fmla="*/ 3737 h 111750"/>
                <a:gd name="connsiteX2" fmla="*/ 4269 w 63796"/>
                <a:gd name="connsiteY2" fmla="*/ 0 h 111750"/>
                <a:gd name="connsiteX3" fmla="*/ 63796 w 63796"/>
                <a:gd name="connsiteY3" fmla="*/ 109934 h 111750"/>
                <a:gd name="connsiteX4" fmla="*/ 58499 w 63796"/>
                <a:gd name="connsiteY4" fmla="*/ 111751 h 11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96" h="111750">
                  <a:moveTo>
                    <a:pt x="58499" y="111751"/>
                  </a:moveTo>
                  <a:cubicBezTo>
                    <a:pt x="45931" y="72609"/>
                    <a:pt x="25700" y="35250"/>
                    <a:pt x="0" y="3737"/>
                  </a:cubicBezTo>
                  <a:lnTo>
                    <a:pt x="4269" y="0"/>
                  </a:lnTo>
                  <a:cubicBezTo>
                    <a:pt x="30432" y="32078"/>
                    <a:pt x="51006" y="70089"/>
                    <a:pt x="63796" y="109934"/>
                  </a:cubicBezTo>
                  <a:lnTo>
                    <a:pt x="58499" y="111751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0" name="任意多边形: 形状 609">
              <a:extLst>
                <a:ext uri="{FF2B5EF4-FFF2-40B4-BE49-F238E27FC236}">
                  <a16:creationId xmlns:a16="http://schemas.microsoft.com/office/drawing/2014/main" id="{C04CDF59-1B65-A68A-921D-28425186F01D}"/>
                </a:ext>
              </a:extLst>
            </p:cNvPr>
            <p:cNvSpPr/>
            <p:nvPr/>
          </p:nvSpPr>
          <p:spPr>
            <a:xfrm>
              <a:off x="3725345" y="4457960"/>
              <a:ext cx="169958" cy="35504"/>
            </a:xfrm>
            <a:custGeom>
              <a:avLst/>
              <a:gdLst>
                <a:gd name="connsiteX0" fmla="*/ 168192 w 169958"/>
                <a:gd name="connsiteY0" fmla="*/ 35504 h 35504"/>
                <a:gd name="connsiteX1" fmla="*/ 1011 w 169958"/>
                <a:gd name="connsiteY1" fmla="*/ 8930 h 35504"/>
                <a:gd name="connsiteX2" fmla="*/ 0 w 169958"/>
                <a:gd name="connsiteY2" fmla="*/ 3237 h 35504"/>
                <a:gd name="connsiteX3" fmla="*/ 169958 w 169958"/>
                <a:gd name="connsiteY3" fmla="*/ 30001 h 35504"/>
                <a:gd name="connsiteX4" fmla="*/ 168192 w 169958"/>
                <a:gd name="connsiteY4" fmla="*/ 35504 h 3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958" h="35504">
                  <a:moveTo>
                    <a:pt x="168192" y="35504"/>
                  </a:moveTo>
                  <a:cubicBezTo>
                    <a:pt x="116637" y="17914"/>
                    <a:pt x="58207" y="-2043"/>
                    <a:pt x="1011" y="8930"/>
                  </a:cubicBezTo>
                  <a:lnTo>
                    <a:pt x="0" y="3237"/>
                  </a:lnTo>
                  <a:cubicBezTo>
                    <a:pt x="58619" y="-7993"/>
                    <a:pt x="117769" y="12204"/>
                    <a:pt x="169958" y="30001"/>
                  </a:cubicBezTo>
                  <a:lnTo>
                    <a:pt x="168192" y="35504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1" name="任意多边形: 形状 610">
              <a:extLst>
                <a:ext uri="{FF2B5EF4-FFF2-40B4-BE49-F238E27FC236}">
                  <a16:creationId xmlns:a16="http://schemas.microsoft.com/office/drawing/2014/main" id="{D64F7875-1162-EED4-15C7-E9E0A6F84B4A}"/>
                </a:ext>
              </a:extLst>
            </p:cNvPr>
            <p:cNvSpPr/>
            <p:nvPr/>
          </p:nvSpPr>
          <p:spPr>
            <a:xfrm>
              <a:off x="3838553" y="4359459"/>
              <a:ext cx="62836" cy="117957"/>
            </a:xfrm>
            <a:custGeom>
              <a:avLst/>
              <a:gdLst>
                <a:gd name="connsiteX0" fmla="*/ 57590 w 62836"/>
                <a:gd name="connsiteY0" fmla="*/ 117958 h 117957"/>
                <a:gd name="connsiteX1" fmla="*/ 51846 w 62836"/>
                <a:gd name="connsiteY1" fmla="*/ 101773 h 117957"/>
                <a:gd name="connsiteX2" fmla="*/ 0 w 62836"/>
                <a:gd name="connsiteY2" fmla="*/ 4200 h 117957"/>
                <a:gd name="connsiteX3" fmla="*/ 3858 w 62836"/>
                <a:gd name="connsiteY3" fmla="*/ 0 h 117957"/>
                <a:gd name="connsiteX4" fmla="*/ 57093 w 62836"/>
                <a:gd name="connsiteY4" fmla="*/ 99767 h 117957"/>
                <a:gd name="connsiteX5" fmla="*/ 62836 w 62836"/>
                <a:gd name="connsiteY5" fmla="*/ 115952 h 117957"/>
                <a:gd name="connsiteX6" fmla="*/ 57590 w 62836"/>
                <a:gd name="connsiteY6" fmla="*/ 117958 h 117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6" h="117957">
                  <a:moveTo>
                    <a:pt x="57590" y="117958"/>
                  </a:moveTo>
                  <a:lnTo>
                    <a:pt x="51846" y="101773"/>
                  </a:lnTo>
                  <a:cubicBezTo>
                    <a:pt x="39982" y="68340"/>
                    <a:pt x="26540" y="30432"/>
                    <a:pt x="0" y="4200"/>
                  </a:cubicBezTo>
                  <a:lnTo>
                    <a:pt x="3858" y="0"/>
                  </a:lnTo>
                  <a:cubicBezTo>
                    <a:pt x="31341" y="27158"/>
                    <a:pt x="45023" y="65734"/>
                    <a:pt x="57093" y="99767"/>
                  </a:cubicBezTo>
                  <a:lnTo>
                    <a:pt x="62836" y="115952"/>
                  </a:lnTo>
                  <a:lnTo>
                    <a:pt x="57590" y="11795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2" name="任意多边形: 形状 611">
              <a:extLst>
                <a:ext uri="{FF2B5EF4-FFF2-40B4-BE49-F238E27FC236}">
                  <a16:creationId xmlns:a16="http://schemas.microsoft.com/office/drawing/2014/main" id="{421A51D1-EC28-E014-9CA1-51BA012D0BC6}"/>
                </a:ext>
              </a:extLst>
            </p:cNvPr>
            <p:cNvSpPr/>
            <p:nvPr/>
          </p:nvSpPr>
          <p:spPr>
            <a:xfrm>
              <a:off x="3803955" y="4397554"/>
              <a:ext cx="155093" cy="44852"/>
            </a:xfrm>
            <a:custGeom>
              <a:avLst/>
              <a:gdLst>
                <a:gd name="connsiteX0" fmla="*/ 151768 w 155093"/>
                <a:gd name="connsiteY0" fmla="*/ 44852 h 44852"/>
                <a:gd name="connsiteX1" fmla="*/ 1046 w 155093"/>
                <a:gd name="connsiteY1" fmla="*/ 9156 h 44852"/>
                <a:gd name="connsiteX2" fmla="*/ 0 w 155093"/>
                <a:gd name="connsiteY2" fmla="*/ 3464 h 44852"/>
                <a:gd name="connsiteX3" fmla="*/ 155094 w 155093"/>
                <a:gd name="connsiteY3" fmla="*/ 40206 h 44852"/>
                <a:gd name="connsiteX4" fmla="*/ 151768 w 155093"/>
                <a:gd name="connsiteY4" fmla="*/ 44852 h 4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093" h="44852">
                  <a:moveTo>
                    <a:pt x="151768" y="44852"/>
                  </a:moveTo>
                  <a:cubicBezTo>
                    <a:pt x="109299" y="12277"/>
                    <a:pt x="52944" y="-1062"/>
                    <a:pt x="1046" y="9156"/>
                  </a:cubicBezTo>
                  <a:lnTo>
                    <a:pt x="0" y="3464"/>
                  </a:lnTo>
                  <a:cubicBezTo>
                    <a:pt x="53407" y="-7046"/>
                    <a:pt x="111391" y="6687"/>
                    <a:pt x="155094" y="40206"/>
                  </a:cubicBezTo>
                  <a:lnTo>
                    <a:pt x="151768" y="44852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3" name="任意多边形: 形状 612">
              <a:extLst>
                <a:ext uri="{FF2B5EF4-FFF2-40B4-BE49-F238E27FC236}">
                  <a16:creationId xmlns:a16="http://schemas.microsoft.com/office/drawing/2014/main" id="{232BE789-83BA-C9F3-E056-3D4AF280F4EB}"/>
                </a:ext>
              </a:extLst>
            </p:cNvPr>
            <p:cNvSpPr/>
            <p:nvPr/>
          </p:nvSpPr>
          <p:spPr>
            <a:xfrm>
              <a:off x="3860070" y="4333433"/>
              <a:ext cx="109522" cy="91982"/>
            </a:xfrm>
            <a:custGeom>
              <a:avLst/>
              <a:gdLst>
                <a:gd name="connsiteX0" fmla="*/ 104602 w 109522"/>
                <a:gd name="connsiteY0" fmla="*/ 91983 h 91982"/>
                <a:gd name="connsiteX1" fmla="*/ 0 w 109522"/>
                <a:gd name="connsiteY1" fmla="*/ 5195 h 91982"/>
                <a:gd name="connsiteX2" fmla="*/ 2486 w 109522"/>
                <a:gd name="connsiteY2" fmla="*/ 0 h 91982"/>
                <a:gd name="connsiteX3" fmla="*/ 109522 w 109522"/>
                <a:gd name="connsiteY3" fmla="*/ 89240 h 91982"/>
                <a:gd name="connsiteX4" fmla="*/ 104602 w 109522"/>
                <a:gd name="connsiteY4" fmla="*/ 91983 h 9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22" h="91982">
                  <a:moveTo>
                    <a:pt x="104602" y="91983"/>
                  </a:moveTo>
                  <a:cubicBezTo>
                    <a:pt x="88931" y="61825"/>
                    <a:pt x="54710" y="33433"/>
                    <a:pt x="0" y="5195"/>
                  </a:cubicBezTo>
                  <a:lnTo>
                    <a:pt x="2486" y="0"/>
                  </a:lnTo>
                  <a:cubicBezTo>
                    <a:pt x="58276" y="28804"/>
                    <a:pt x="93286" y="57985"/>
                    <a:pt x="109522" y="89240"/>
                  </a:cubicBezTo>
                  <a:lnTo>
                    <a:pt x="104602" y="9198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4" name="任意多边形: 形状 613">
              <a:extLst>
                <a:ext uri="{FF2B5EF4-FFF2-40B4-BE49-F238E27FC236}">
                  <a16:creationId xmlns:a16="http://schemas.microsoft.com/office/drawing/2014/main" id="{CE12782C-81D8-F307-AD22-D5A4F4BA6234}"/>
                </a:ext>
              </a:extLst>
            </p:cNvPr>
            <p:cNvSpPr/>
            <p:nvPr/>
          </p:nvSpPr>
          <p:spPr>
            <a:xfrm>
              <a:off x="3880037" y="4158862"/>
              <a:ext cx="189163" cy="217604"/>
            </a:xfrm>
            <a:custGeom>
              <a:avLst/>
              <a:gdLst>
                <a:gd name="connsiteX0" fmla="*/ 33371 w 189163"/>
                <a:gd name="connsiteY0" fmla="*/ 217605 h 217604"/>
                <a:gd name="connsiteX1" fmla="*/ 33903 w 189163"/>
                <a:gd name="connsiteY1" fmla="*/ 216027 h 217604"/>
                <a:gd name="connsiteX2" fmla="*/ 32874 w 189163"/>
                <a:gd name="connsiteY2" fmla="*/ 213044 h 217604"/>
                <a:gd name="connsiteX3" fmla="*/ 1533 w 189163"/>
                <a:gd name="connsiteY3" fmla="*/ 72523 h 217604"/>
                <a:gd name="connsiteX4" fmla="*/ 5442 w 189163"/>
                <a:gd name="connsiteY4" fmla="*/ 16768 h 217604"/>
                <a:gd name="connsiteX5" fmla="*/ 25365 w 189163"/>
                <a:gd name="connsiteY5" fmla="*/ 0 h 217604"/>
                <a:gd name="connsiteX6" fmla="*/ 32857 w 189163"/>
                <a:gd name="connsiteY6" fmla="*/ 2640 h 217604"/>
                <a:gd name="connsiteX7" fmla="*/ 39664 w 189163"/>
                <a:gd name="connsiteY7" fmla="*/ 16099 h 217604"/>
                <a:gd name="connsiteX8" fmla="*/ 46025 w 189163"/>
                <a:gd name="connsiteY8" fmla="*/ 184943 h 217604"/>
                <a:gd name="connsiteX9" fmla="*/ 115702 w 189163"/>
                <a:gd name="connsiteY9" fmla="*/ 92755 h 217604"/>
                <a:gd name="connsiteX10" fmla="*/ 183750 w 189163"/>
                <a:gd name="connsiteY10" fmla="*/ 53904 h 217604"/>
                <a:gd name="connsiteX11" fmla="*/ 185448 w 189163"/>
                <a:gd name="connsiteY11" fmla="*/ 53990 h 217604"/>
                <a:gd name="connsiteX12" fmla="*/ 186151 w 189163"/>
                <a:gd name="connsiteY12" fmla="*/ 55601 h 217604"/>
                <a:gd name="connsiteX13" fmla="*/ 179310 w 189163"/>
                <a:gd name="connsiteY13" fmla="*/ 99630 h 217604"/>
                <a:gd name="connsiteX14" fmla="*/ 147763 w 189163"/>
                <a:gd name="connsiteY14" fmla="*/ 128090 h 217604"/>
                <a:gd name="connsiteX15" fmla="*/ 146871 w 189163"/>
                <a:gd name="connsiteY15" fmla="*/ 128725 h 217604"/>
                <a:gd name="connsiteX16" fmla="*/ 41635 w 189163"/>
                <a:gd name="connsiteY16" fmla="*/ 210627 h 217604"/>
                <a:gd name="connsiteX17" fmla="*/ 40675 w 189163"/>
                <a:gd name="connsiteY17" fmla="*/ 213627 h 217604"/>
                <a:gd name="connsiteX18" fmla="*/ 38738 w 189163"/>
                <a:gd name="connsiteY18" fmla="*/ 213078 h 217604"/>
                <a:gd name="connsiteX19" fmla="*/ 34212 w 189163"/>
                <a:gd name="connsiteY19" fmla="*/ 216919 h 217604"/>
                <a:gd name="connsiteX20" fmla="*/ 34212 w 189163"/>
                <a:gd name="connsiteY20" fmla="*/ 216901 h 217604"/>
                <a:gd name="connsiteX21" fmla="*/ 33371 w 189163"/>
                <a:gd name="connsiteY21" fmla="*/ 217605 h 217604"/>
                <a:gd name="connsiteX22" fmla="*/ 25365 w 189163"/>
                <a:gd name="connsiteY22" fmla="*/ 5795 h 217604"/>
                <a:gd name="connsiteX23" fmla="*/ 10603 w 189163"/>
                <a:gd name="connsiteY23" fmla="*/ 18980 h 217604"/>
                <a:gd name="connsiteX24" fmla="*/ 7088 w 189163"/>
                <a:gd name="connsiteY24" fmla="*/ 71872 h 217604"/>
                <a:gd name="connsiteX25" fmla="*/ 36509 w 189163"/>
                <a:gd name="connsiteY25" fmla="*/ 206306 h 217604"/>
                <a:gd name="connsiteX26" fmla="*/ 34229 w 189163"/>
                <a:gd name="connsiteY26" fmla="*/ 17453 h 217604"/>
                <a:gd name="connsiteX27" fmla="*/ 29480 w 189163"/>
                <a:gd name="connsiteY27" fmla="*/ 7269 h 217604"/>
                <a:gd name="connsiteX28" fmla="*/ 25365 w 189163"/>
                <a:gd name="connsiteY28" fmla="*/ 5795 h 217604"/>
                <a:gd name="connsiteX29" fmla="*/ 181059 w 189163"/>
                <a:gd name="connsiteY29" fmla="*/ 59630 h 217604"/>
                <a:gd name="connsiteX30" fmla="*/ 119679 w 189163"/>
                <a:gd name="connsiteY30" fmla="*/ 96818 h 217604"/>
                <a:gd name="connsiteX31" fmla="*/ 45544 w 189163"/>
                <a:gd name="connsiteY31" fmla="*/ 199877 h 217604"/>
                <a:gd name="connsiteX32" fmla="*/ 143682 w 189163"/>
                <a:gd name="connsiteY32" fmla="*/ 123958 h 217604"/>
                <a:gd name="connsiteX33" fmla="*/ 144574 w 189163"/>
                <a:gd name="connsiteY33" fmla="*/ 123324 h 217604"/>
                <a:gd name="connsiteX34" fmla="*/ 174783 w 189163"/>
                <a:gd name="connsiteY34" fmla="*/ 96218 h 217604"/>
                <a:gd name="connsiteX35" fmla="*/ 181710 w 189163"/>
                <a:gd name="connsiteY35" fmla="*/ 59630 h 217604"/>
                <a:gd name="connsiteX36" fmla="*/ 181059 w 189163"/>
                <a:gd name="connsiteY36" fmla="*/ 59630 h 217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89163" h="217604">
                  <a:moveTo>
                    <a:pt x="33371" y="217605"/>
                  </a:moveTo>
                  <a:lnTo>
                    <a:pt x="33903" y="216027"/>
                  </a:lnTo>
                  <a:lnTo>
                    <a:pt x="32874" y="213044"/>
                  </a:lnTo>
                  <a:cubicBezTo>
                    <a:pt x="17272" y="167661"/>
                    <a:pt x="6728" y="120392"/>
                    <a:pt x="1533" y="72523"/>
                  </a:cubicBezTo>
                  <a:cubicBezTo>
                    <a:pt x="-370" y="55018"/>
                    <a:pt x="-1776" y="34839"/>
                    <a:pt x="5442" y="16768"/>
                  </a:cubicBezTo>
                  <a:cubicBezTo>
                    <a:pt x="8700" y="8641"/>
                    <a:pt x="16775" y="0"/>
                    <a:pt x="25365" y="0"/>
                  </a:cubicBezTo>
                  <a:cubicBezTo>
                    <a:pt x="28108" y="0"/>
                    <a:pt x="30628" y="892"/>
                    <a:pt x="32857" y="2640"/>
                  </a:cubicBezTo>
                  <a:cubicBezTo>
                    <a:pt x="37023" y="5915"/>
                    <a:pt x="38498" y="11076"/>
                    <a:pt x="39664" y="16099"/>
                  </a:cubicBezTo>
                  <a:cubicBezTo>
                    <a:pt x="52420" y="71100"/>
                    <a:pt x="54563" y="128982"/>
                    <a:pt x="46025" y="184943"/>
                  </a:cubicBezTo>
                  <a:cubicBezTo>
                    <a:pt x="63015" y="149950"/>
                    <a:pt x="89539" y="120323"/>
                    <a:pt x="115702" y="92755"/>
                  </a:cubicBezTo>
                  <a:cubicBezTo>
                    <a:pt x="135573" y="71821"/>
                    <a:pt x="157638" y="52515"/>
                    <a:pt x="183750" y="53904"/>
                  </a:cubicBezTo>
                  <a:lnTo>
                    <a:pt x="185448" y="53990"/>
                  </a:lnTo>
                  <a:lnTo>
                    <a:pt x="186151" y="55601"/>
                  </a:lnTo>
                  <a:cubicBezTo>
                    <a:pt x="192991" y="71220"/>
                    <a:pt x="187094" y="88589"/>
                    <a:pt x="179310" y="99630"/>
                  </a:cubicBezTo>
                  <a:cubicBezTo>
                    <a:pt x="170943" y="111494"/>
                    <a:pt x="159164" y="119929"/>
                    <a:pt x="147763" y="128090"/>
                  </a:cubicBezTo>
                  <a:lnTo>
                    <a:pt x="146871" y="128725"/>
                  </a:lnTo>
                  <a:cubicBezTo>
                    <a:pt x="110918" y="154477"/>
                    <a:pt x="75514" y="182029"/>
                    <a:pt x="41635" y="210627"/>
                  </a:cubicBezTo>
                  <a:cubicBezTo>
                    <a:pt x="41310" y="211621"/>
                    <a:pt x="40984" y="212632"/>
                    <a:pt x="40675" y="213627"/>
                  </a:cubicBezTo>
                  <a:lnTo>
                    <a:pt x="38738" y="213078"/>
                  </a:lnTo>
                  <a:lnTo>
                    <a:pt x="34212" y="216919"/>
                  </a:lnTo>
                  <a:lnTo>
                    <a:pt x="34212" y="216901"/>
                  </a:lnTo>
                  <a:lnTo>
                    <a:pt x="33371" y="217605"/>
                  </a:lnTo>
                  <a:close/>
                  <a:moveTo>
                    <a:pt x="25365" y="5795"/>
                  </a:moveTo>
                  <a:cubicBezTo>
                    <a:pt x="19690" y="5795"/>
                    <a:pt x="13157" y="12619"/>
                    <a:pt x="10603" y="18980"/>
                  </a:cubicBezTo>
                  <a:cubicBezTo>
                    <a:pt x="3882" y="35782"/>
                    <a:pt x="5254" y="55087"/>
                    <a:pt x="7088" y="71872"/>
                  </a:cubicBezTo>
                  <a:cubicBezTo>
                    <a:pt x="12043" y="117615"/>
                    <a:pt x="21936" y="162809"/>
                    <a:pt x="36509" y="206306"/>
                  </a:cubicBezTo>
                  <a:cubicBezTo>
                    <a:pt x="49299" y="144293"/>
                    <a:pt x="48528" y="79056"/>
                    <a:pt x="34229" y="17453"/>
                  </a:cubicBezTo>
                  <a:cubicBezTo>
                    <a:pt x="33303" y="13459"/>
                    <a:pt x="32171" y="9378"/>
                    <a:pt x="29480" y="7269"/>
                  </a:cubicBezTo>
                  <a:cubicBezTo>
                    <a:pt x="28228" y="6275"/>
                    <a:pt x="26873" y="5795"/>
                    <a:pt x="25365" y="5795"/>
                  </a:cubicBezTo>
                  <a:close/>
                  <a:moveTo>
                    <a:pt x="181059" y="59630"/>
                  </a:moveTo>
                  <a:cubicBezTo>
                    <a:pt x="158136" y="59630"/>
                    <a:pt x="138025" y="77512"/>
                    <a:pt x="119679" y="96818"/>
                  </a:cubicBezTo>
                  <a:cubicBezTo>
                    <a:pt x="90807" y="127250"/>
                    <a:pt x="61507" y="160169"/>
                    <a:pt x="45544" y="199877"/>
                  </a:cubicBezTo>
                  <a:cubicBezTo>
                    <a:pt x="77263" y="173422"/>
                    <a:pt x="110232" y="147910"/>
                    <a:pt x="143682" y="123958"/>
                  </a:cubicBezTo>
                  <a:lnTo>
                    <a:pt x="144574" y="123324"/>
                  </a:lnTo>
                  <a:cubicBezTo>
                    <a:pt x="155598" y="115437"/>
                    <a:pt x="166983" y="107294"/>
                    <a:pt x="174783" y="96218"/>
                  </a:cubicBezTo>
                  <a:cubicBezTo>
                    <a:pt x="182979" y="84594"/>
                    <a:pt x="185602" y="70449"/>
                    <a:pt x="181710" y="59630"/>
                  </a:cubicBezTo>
                  <a:cubicBezTo>
                    <a:pt x="181487" y="59630"/>
                    <a:pt x="181264" y="59630"/>
                    <a:pt x="181059" y="5963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5" name="任意多边形: 形状 614">
              <a:extLst>
                <a:ext uri="{FF2B5EF4-FFF2-40B4-BE49-F238E27FC236}">
                  <a16:creationId xmlns:a16="http://schemas.microsoft.com/office/drawing/2014/main" id="{28B76F9C-A0CF-2360-61C2-187658ACEF3D}"/>
                </a:ext>
              </a:extLst>
            </p:cNvPr>
            <p:cNvSpPr/>
            <p:nvPr/>
          </p:nvSpPr>
          <p:spPr>
            <a:xfrm>
              <a:off x="6554884" y="3162985"/>
              <a:ext cx="441588" cy="781913"/>
            </a:xfrm>
            <a:custGeom>
              <a:avLst/>
              <a:gdLst>
                <a:gd name="connsiteX0" fmla="*/ 44255 w 441588"/>
                <a:gd name="connsiteY0" fmla="*/ 106497 h 781913"/>
                <a:gd name="connsiteX1" fmla="*/ 48438 w 441588"/>
                <a:gd name="connsiteY1" fmla="*/ 137479 h 781913"/>
                <a:gd name="connsiteX2" fmla="*/ 64657 w 441588"/>
                <a:gd name="connsiteY2" fmla="*/ 208116 h 781913"/>
                <a:gd name="connsiteX3" fmla="*/ 90529 w 441588"/>
                <a:gd name="connsiteY3" fmla="*/ 236474 h 781913"/>
                <a:gd name="connsiteX4" fmla="*/ 118733 w 441588"/>
                <a:gd name="connsiteY4" fmla="*/ 260288 h 781913"/>
                <a:gd name="connsiteX5" fmla="*/ 124425 w 441588"/>
                <a:gd name="connsiteY5" fmla="*/ 286469 h 781913"/>
                <a:gd name="connsiteX6" fmla="*/ 121373 w 441588"/>
                <a:gd name="connsiteY6" fmla="*/ 341127 h 781913"/>
                <a:gd name="connsiteX7" fmla="*/ 6587 w 441588"/>
                <a:gd name="connsiteY7" fmla="*/ 369159 h 781913"/>
                <a:gd name="connsiteX8" fmla="*/ 27916 w 441588"/>
                <a:gd name="connsiteY8" fmla="*/ 466200 h 781913"/>
                <a:gd name="connsiteX9" fmla="*/ 110794 w 441588"/>
                <a:gd name="connsiteY9" fmla="*/ 527853 h 781913"/>
                <a:gd name="connsiteX10" fmla="*/ 211796 w 441588"/>
                <a:gd name="connsiteY10" fmla="*/ 676466 h 781913"/>
                <a:gd name="connsiteX11" fmla="*/ 303590 w 441588"/>
                <a:gd name="connsiteY11" fmla="*/ 775238 h 781913"/>
                <a:gd name="connsiteX12" fmla="*/ 416473 w 441588"/>
                <a:gd name="connsiteY12" fmla="*/ 768586 h 781913"/>
                <a:gd name="connsiteX13" fmla="*/ 432332 w 441588"/>
                <a:gd name="connsiteY13" fmla="*/ 759739 h 781913"/>
                <a:gd name="connsiteX14" fmla="*/ 435864 w 441588"/>
                <a:gd name="connsiteY14" fmla="*/ 748098 h 781913"/>
                <a:gd name="connsiteX15" fmla="*/ 421839 w 441588"/>
                <a:gd name="connsiteY15" fmla="*/ 517480 h 781913"/>
                <a:gd name="connsiteX16" fmla="*/ 366135 w 441588"/>
                <a:gd name="connsiteY16" fmla="*/ 324890 h 781913"/>
                <a:gd name="connsiteX17" fmla="*/ 364917 w 441588"/>
                <a:gd name="connsiteY17" fmla="*/ 25453 h 781913"/>
                <a:gd name="connsiteX18" fmla="*/ 353173 w 441588"/>
                <a:gd name="connsiteY18" fmla="*/ 2496 h 781913"/>
                <a:gd name="connsiteX19" fmla="*/ 338360 w 441588"/>
                <a:gd name="connsiteY19" fmla="*/ 27 h 781913"/>
                <a:gd name="connsiteX20" fmla="*/ 234479 w 441588"/>
                <a:gd name="connsiteY20" fmla="*/ 18029 h 781913"/>
                <a:gd name="connsiteX21" fmla="*/ 142410 w 441588"/>
                <a:gd name="connsiteY21" fmla="*/ 49182 h 781913"/>
                <a:gd name="connsiteX22" fmla="*/ 103834 w 441588"/>
                <a:gd name="connsiteY22" fmla="*/ 41124 h 781913"/>
                <a:gd name="connsiteX23" fmla="*/ 59925 w 441588"/>
                <a:gd name="connsiteY23" fmla="*/ 49302 h 781913"/>
                <a:gd name="connsiteX24" fmla="*/ 42935 w 441588"/>
                <a:gd name="connsiteY24" fmla="*/ 62435 h 781913"/>
                <a:gd name="connsiteX25" fmla="*/ 44255 w 441588"/>
                <a:gd name="connsiteY25" fmla="*/ 106497 h 78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1588" h="781913">
                  <a:moveTo>
                    <a:pt x="44255" y="106497"/>
                  </a:moveTo>
                  <a:cubicBezTo>
                    <a:pt x="46278" y="118139"/>
                    <a:pt x="48421" y="129386"/>
                    <a:pt x="48438" y="137479"/>
                  </a:cubicBezTo>
                  <a:cubicBezTo>
                    <a:pt x="48472" y="163299"/>
                    <a:pt x="47512" y="187988"/>
                    <a:pt x="64657" y="208116"/>
                  </a:cubicBezTo>
                  <a:cubicBezTo>
                    <a:pt x="72904" y="217786"/>
                    <a:pt x="80671" y="228519"/>
                    <a:pt x="90529" y="236474"/>
                  </a:cubicBezTo>
                  <a:cubicBezTo>
                    <a:pt x="100130" y="244206"/>
                    <a:pt x="112286" y="248938"/>
                    <a:pt x="118733" y="260288"/>
                  </a:cubicBezTo>
                  <a:cubicBezTo>
                    <a:pt x="123156" y="268072"/>
                    <a:pt x="123842" y="277468"/>
                    <a:pt x="124425" y="286469"/>
                  </a:cubicBezTo>
                  <a:cubicBezTo>
                    <a:pt x="125608" y="304797"/>
                    <a:pt x="126739" y="323622"/>
                    <a:pt x="121373" y="341127"/>
                  </a:cubicBezTo>
                  <a:cubicBezTo>
                    <a:pt x="80294" y="324531"/>
                    <a:pt x="29870" y="321582"/>
                    <a:pt x="6587" y="369159"/>
                  </a:cubicBezTo>
                  <a:cubicBezTo>
                    <a:pt x="-8844" y="400672"/>
                    <a:pt x="4701" y="440311"/>
                    <a:pt x="27916" y="466200"/>
                  </a:cubicBezTo>
                  <a:cubicBezTo>
                    <a:pt x="51147" y="492089"/>
                    <a:pt x="82402" y="508256"/>
                    <a:pt x="110794" y="527853"/>
                  </a:cubicBezTo>
                  <a:cubicBezTo>
                    <a:pt x="164544" y="564972"/>
                    <a:pt x="182769" y="620196"/>
                    <a:pt x="211796" y="676466"/>
                  </a:cubicBezTo>
                  <a:cubicBezTo>
                    <a:pt x="231684" y="715025"/>
                    <a:pt x="262665" y="759585"/>
                    <a:pt x="303590" y="775238"/>
                  </a:cubicBezTo>
                  <a:cubicBezTo>
                    <a:pt x="339543" y="788989"/>
                    <a:pt x="379440" y="778839"/>
                    <a:pt x="416473" y="768586"/>
                  </a:cubicBezTo>
                  <a:cubicBezTo>
                    <a:pt x="422405" y="766940"/>
                    <a:pt x="428817" y="764951"/>
                    <a:pt x="432332" y="759739"/>
                  </a:cubicBezTo>
                  <a:cubicBezTo>
                    <a:pt x="434595" y="756379"/>
                    <a:pt x="435281" y="752161"/>
                    <a:pt x="435864" y="748098"/>
                  </a:cubicBezTo>
                  <a:cubicBezTo>
                    <a:pt x="446819" y="671339"/>
                    <a:pt x="442002" y="592215"/>
                    <a:pt x="421839" y="517480"/>
                  </a:cubicBezTo>
                  <a:cubicBezTo>
                    <a:pt x="404402" y="452861"/>
                    <a:pt x="375616" y="391276"/>
                    <a:pt x="366135" y="324890"/>
                  </a:cubicBezTo>
                  <a:cubicBezTo>
                    <a:pt x="351990" y="225895"/>
                    <a:pt x="381874" y="123968"/>
                    <a:pt x="364917" y="25453"/>
                  </a:cubicBezTo>
                  <a:cubicBezTo>
                    <a:pt x="363392" y="16624"/>
                    <a:pt x="360768" y="6782"/>
                    <a:pt x="353173" y="2496"/>
                  </a:cubicBezTo>
                  <a:cubicBezTo>
                    <a:pt x="348733" y="-7"/>
                    <a:pt x="343418" y="-76"/>
                    <a:pt x="338360" y="27"/>
                  </a:cubicBezTo>
                  <a:cubicBezTo>
                    <a:pt x="303504" y="764"/>
                    <a:pt x="267688" y="7108"/>
                    <a:pt x="234479" y="18029"/>
                  </a:cubicBezTo>
                  <a:cubicBezTo>
                    <a:pt x="204475" y="27888"/>
                    <a:pt x="175140" y="51496"/>
                    <a:pt x="142410" y="49182"/>
                  </a:cubicBezTo>
                  <a:cubicBezTo>
                    <a:pt x="129311" y="48256"/>
                    <a:pt x="116898" y="42495"/>
                    <a:pt x="103834" y="41124"/>
                  </a:cubicBezTo>
                  <a:cubicBezTo>
                    <a:pt x="88900" y="39546"/>
                    <a:pt x="73950" y="43764"/>
                    <a:pt x="59925" y="49302"/>
                  </a:cubicBezTo>
                  <a:cubicBezTo>
                    <a:pt x="53136" y="51976"/>
                    <a:pt x="45884" y="55560"/>
                    <a:pt x="42935" y="62435"/>
                  </a:cubicBezTo>
                  <a:cubicBezTo>
                    <a:pt x="38700" y="72379"/>
                    <a:pt x="41357" y="89815"/>
                    <a:pt x="44255" y="106497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6" name="任意多边形: 形状 615">
              <a:extLst>
                <a:ext uri="{FF2B5EF4-FFF2-40B4-BE49-F238E27FC236}">
                  <a16:creationId xmlns:a16="http://schemas.microsoft.com/office/drawing/2014/main" id="{524CBBF4-FCE1-7844-8B17-87F7AB53F6AE}"/>
                </a:ext>
              </a:extLst>
            </p:cNvPr>
            <p:cNvSpPr/>
            <p:nvPr/>
          </p:nvSpPr>
          <p:spPr>
            <a:xfrm>
              <a:off x="6552042" y="3160097"/>
              <a:ext cx="447227" cy="787692"/>
            </a:xfrm>
            <a:custGeom>
              <a:avLst/>
              <a:gdLst>
                <a:gd name="connsiteX0" fmla="*/ 345111 w 447227"/>
                <a:gd name="connsiteY0" fmla="*/ 787693 h 787692"/>
                <a:gd name="connsiteX1" fmla="*/ 305472 w 447227"/>
                <a:gd name="connsiteY1" fmla="*/ 780835 h 787692"/>
                <a:gd name="connsiteX2" fmla="*/ 212186 w 447227"/>
                <a:gd name="connsiteY2" fmla="*/ 680708 h 787692"/>
                <a:gd name="connsiteX3" fmla="*/ 196533 w 447227"/>
                <a:gd name="connsiteY3" fmla="*/ 648955 h 787692"/>
                <a:gd name="connsiteX4" fmla="*/ 112094 w 447227"/>
                <a:gd name="connsiteY4" fmla="*/ 533141 h 787692"/>
                <a:gd name="connsiteX5" fmla="*/ 89463 w 447227"/>
                <a:gd name="connsiteY5" fmla="*/ 518242 h 787692"/>
                <a:gd name="connsiteX6" fmla="*/ 28735 w 447227"/>
                <a:gd name="connsiteY6" fmla="*/ 471042 h 787692"/>
                <a:gd name="connsiteX7" fmla="*/ 6961 w 447227"/>
                <a:gd name="connsiteY7" fmla="*/ 370726 h 787692"/>
                <a:gd name="connsiteX8" fmla="*/ 73294 w 447227"/>
                <a:gd name="connsiteY8" fmla="*/ 330110 h 787692"/>
                <a:gd name="connsiteX9" fmla="*/ 122415 w 447227"/>
                <a:gd name="connsiteY9" fmla="*/ 340191 h 787692"/>
                <a:gd name="connsiteX10" fmla="*/ 124507 w 447227"/>
                <a:gd name="connsiteY10" fmla="*/ 289562 h 787692"/>
                <a:gd name="connsiteX11" fmla="*/ 119192 w 447227"/>
                <a:gd name="connsiteY11" fmla="*/ 264650 h 787692"/>
                <a:gd name="connsiteX12" fmla="*/ 101344 w 447227"/>
                <a:gd name="connsiteY12" fmla="*/ 248431 h 787692"/>
                <a:gd name="connsiteX13" fmla="*/ 91674 w 447227"/>
                <a:gd name="connsiteY13" fmla="*/ 241642 h 787692"/>
                <a:gd name="connsiteX14" fmla="*/ 71169 w 447227"/>
                <a:gd name="connsiteY14" fmla="*/ 219850 h 787692"/>
                <a:gd name="connsiteX15" fmla="*/ 65408 w 447227"/>
                <a:gd name="connsiteY15" fmla="*/ 212924 h 787692"/>
                <a:gd name="connsiteX16" fmla="*/ 48486 w 447227"/>
                <a:gd name="connsiteY16" fmla="*/ 144395 h 787692"/>
                <a:gd name="connsiteX17" fmla="*/ 48486 w 447227"/>
                <a:gd name="connsiteY17" fmla="*/ 140366 h 787692"/>
                <a:gd name="connsiteX18" fmla="*/ 45005 w 447227"/>
                <a:gd name="connsiteY18" fmla="*/ 113603 h 787692"/>
                <a:gd name="connsiteX19" fmla="*/ 44354 w 447227"/>
                <a:gd name="connsiteY19" fmla="*/ 109899 h 787692"/>
                <a:gd name="connsiteX20" fmla="*/ 43257 w 447227"/>
                <a:gd name="connsiteY20" fmla="*/ 64156 h 787692"/>
                <a:gd name="connsiteX21" fmla="*/ 61807 w 447227"/>
                <a:gd name="connsiteY21" fmla="*/ 49498 h 787692"/>
                <a:gd name="connsiteX22" fmla="*/ 100281 w 447227"/>
                <a:gd name="connsiteY22" fmla="*/ 40788 h 787692"/>
                <a:gd name="connsiteX23" fmla="*/ 107002 w 447227"/>
                <a:gd name="connsiteY23" fmla="*/ 41131 h 787692"/>
                <a:gd name="connsiteX24" fmla="*/ 125793 w 447227"/>
                <a:gd name="connsiteY24" fmla="*/ 45160 h 787692"/>
                <a:gd name="connsiteX25" fmla="*/ 145492 w 447227"/>
                <a:gd name="connsiteY25" fmla="*/ 49189 h 787692"/>
                <a:gd name="connsiteX26" fmla="*/ 205843 w 447227"/>
                <a:gd name="connsiteY26" fmla="*/ 31478 h 787692"/>
                <a:gd name="connsiteX27" fmla="*/ 236515 w 447227"/>
                <a:gd name="connsiteY27" fmla="*/ 18174 h 787692"/>
                <a:gd name="connsiteX28" fmla="*/ 341185 w 447227"/>
                <a:gd name="connsiteY28" fmla="*/ 34 h 787692"/>
                <a:gd name="connsiteX29" fmla="*/ 343586 w 447227"/>
                <a:gd name="connsiteY29" fmla="*/ 0 h 787692"/>
                <a:gd name="connsiteX30" fmla="*/ 357387 w 447227"/>
                <a:gd name="connsiteY30" fmla="*/ 2846 h 787692"/>
                <a:gd name="connsiteX31" fmla="*/ 370555 w 447227"/>
                <a:gd name="connsiteY31" fmla="*/ 27843 h 787692"/>
                <a:gd name="connsiteX32" fmla="*/ 371926 w 447227"/>
                <a:gd name="connsiteY32" fmla="*/ 182731 h 787692"/>
                <a:gd name="connsiteX33" fmla="*/ 371789 w 447227"/>
                <a:gd name="connsiteY33" fmla="*/ 327367 h 787692"/>
                <a:gd name="connsiteX34" fmla="*/ 404793 w 447227"/>
                <a:gd name="connsiteY34" fmla="*/ 448188 h 787692"/>
                <a:gd name="connsiteX35" fmla="*/ 427425 w 447227"/>
                <a:gd name="connsiteY35" fmla="*/ 519579 h 787692"/>
                <a:gd name="connsiteX36" fmla="*/ 441518 w 447227"/>
                <a:gd name="connsiteY36" fmla="*/ 751397 h 787692"/>
                <a:gd name="connsiteX37" fmla="*/ 437506 w 447227"/>
                <a:gd name="connsiteY37" fmla="*/ 764273 h 787692"/>
                <a:gd name="connsiteX38" fmla="*/ 420069 w 447227"/>
                <a:gd name="connsiteY38" fmla="*/ 774251 h 787692"/>
                <a:gd name="connsiteX39" fmla="*/ 345111 w 447227"/>
                <a:gd name="connsiteY39" fmla="*/ 787693 h 787692"/>
                <a:gd name="connsiteX40" fmla="*/ 73278 w 447227"/>
                <a:gd name="connsiteY40" fmla="*/ 335888 h 787692"/>
                <a:gd name="connsiteX41" fmla="*/ 11933 w 447227"/>
                <a:gd name="connsiteY41" fmla="*/ 373332 h 787692"/>
                <a:gd name="connsiteX42" fmla="*/ 32815 w 447227"/>
                <a:gd name="connsiteY42" fmla="*/ 467099 h 787692"/>
                <a:gd name="connsiteX43" fmla="*/ 92394 w 447227"/>
                <a:gd name="connsiteY43" fmla="*/ 513321 h 787692"/>
                <a:gd name="connsiteX44" fmla="*/ 115180 w 447227"/>
                <a:gd name="connsiteY44" fmla="*/ 528323 h 787692"/>
                <a:gd name="connsiteX45" fmla="*/ 201522 w 447227"/>
                <a:gd name="connsiteY45" fmla="*/ 646383 h 787692"/>
                <a:gd name="connsiteX46" fmla="*/ 217107 w 447227"/>
                <a:gd name="connsiteY46" fmla="*/ 677982 h 787692"/>
                <a:gd name="connsiteX47" fmla="*/ 307392 w 447227"/>
                <a:gd name="connsiteY47" fmla="*/ 775400 h 787692"/>
                <a:gd name="connsiteX48" fmla="*/ 345094 w 447227"/>
                <a:gd name="connsiteY48" fmla="*/ 781898 h 787692"/>
                <a:gd name="connsiteX49" fmla="*/ 418578 w 447227"/>
                <a:gd name="connsiteY49" fmla="*/ 768662 h 787692"/>
                <a:gd name="connsiteX50" fmla="*/ 432877 w 447227"/>
                <a:gd name="connsiteY50" fmla="*/ 760964 h 787692"/>
                <a:gd name="connsiteX51" fmla="*/ 435946 w 447227"/>
                <a:gd name="connsiteY51" fmla="*/ 750557 h 787692"/>
                <a:gd name="connsiteX52" fmla="*/ 422007 w 447227"/>
                <a:gd name="connsiteY52" fmla="*/ 521140 h 787692"/>
                <a:gd name="connsiteX53" fmla="*/ 399495 w 447227"/>
                <a:gd name="connsiteY53" fmla="*/ 450108 h 787692"/>
                <a:gd name="connsiteX54" fmla="*/ 366234 w 447227"/>
                <a:gd name="connsiteY54" fmla="*/ 328189 h 787692"/>
                <a:gd name="connsiteX55" fmla="*/ 366337 w 447227"/>
                <a:gd name="connsiteY55" fmla="*/ 182268 h 787692"/>
                <a:gd name="connsiteX56" fmla="*/ 365051 w 447227"/>
                <a:gd name="connsiteY56" fmla="*/ 28821 h 787692"/>
                <a:gd name="connsiteX57" fmla="*/ 354713 w 447227"/>
                <a:gd name="connsiteY57" fmla="*/ 7887 h 787692"/>
                <a:gd name="connsiteX58" fmla="*/ 343586 w 447227"/>
                <a:gd name="connsiteY58" fmla="*/ 5744 h 787692"/>
                <a:gd name="connsiteX59" fmla="*/ 341305 w 447227"/>
                <a:gd name="connsiteY59" fmla="*/ 5778 h 787692"/>
                <a:gd name="connsiteX60" fmla="*/ 238213 w 447227"/>
                <a:gd name="connsiteY60" fmla="*/ 23643 h 787692"/>
                <a:gd name="connsiteX61" fmla="*/ 208226 w 447227"/>
                <a:gd name="connsiteY61" fmla="*/ 36673 h 787692"/>
                <a:gd name="connsiteX62" fmla="*/ 145115 w 447227"/>
                <a:gd name="connsiteY62" fmla="*/ 54915 h 787692"/>
                <a:gd name="connsiteX63" fmla="*/ 124387 w 447227"/>
                <a:gd name="connsiteY63" fmla="*/ 50715 h 787692"/>
                <a:gd name="connsiteX64" fmla="*/ 106436 w 447227"/>
                <a:gd name="connsiteY64" fmla="*/ 46840 h 787692"/>
                <a:gd name="connsiteX65" fmla="*/ 100281 w 447227"/>
                <a:gd name="connsiteY65" fmla="*/ 46514 h 787692"/>
                <a:gd name="connsiteX66" fmla="*/ 63814 w 447227"/>
                <a:gd name="connsiteY66" fmla="*/ 54847 h 787692"/>
                <a:gd name="connsiteX67" fmla="*/ 48383 w 447227"/>
                <a:gd name="connsiteY67" fmla="*/ 66454 h 787692"/>
                <a:gd name="connsiteX68" fmla="*/ 49875 w 447227"/>
                <a:gd name="connsiteY68" fmla="*/ 108819 h 787692"/>
                <a:gd name="connsiteX69" fmla="*/ 50526 w 447227"/>
                <a:gd name="connsiteY69" fmla="*/ 112523 h 787692"/>
                <a:gd name="connsiteX70" fmla="*/ 54109 w 447227"/>
                <a:gd name="connsiteY70" fmla="*/ 140315 h 787692"/>
                <a:gd name="connsiteX71" fmla="*/ 54109 w 447227"/>
                <a:gd name="connsiteY71" fmla="*/ 144344 h 787692"/>
                <a:gd name="connsiteX72" fmla="*/ 69626 w 447227"/>
                <a:gd name="connsiteY72" fmla="*/ 209032 h 787692"/>
                <a:gd name="connsiteX73" fmla="*/ 75455 w 447227"/>
                <a:gd name="connsiteY73" fmla="*/ 216044 h 787692"/>
                <a:gd name="connsiteX74" fmla="*/ 95120 w 447227"/>
                <a:gd name="connsiteY74" fmla="*/ 237012 h 787692"/>
                <a:gd name="connsiteX75" fmla="*/ 104344 w 447227"/>
                <a:gd name="connsiteY75" fmla="*/ 243476 h 787692"/>
                <a:gd name="connsiteX76" fmla="*/ 124027 w 447227"/>
                <a:gd name="connsiteY76" fmla="*/ 261650 h 787692"/>
                <a:gd name="connsiteX77" fmla="*/ 130096 w 447227"/>
                <a:gd name="connsiteY77" fmla="*/ 289099 h 787692"/>
                <a:gd name="connsiteX78" fmla="*/ 126924 w 447227"/>
                <a:gd name="connsiteY78" fmla="*/ 344820 h 787692"/>
                <a:gd name="connsiteX79" fmla="*/ 126015 w 447227"/>
                <a:gd name="connsiteY79" fmla="*/ 347769 h 787692"/>
                <a:gd name="connsiteX80" fmla="*/ 123238 w 447227"/>
                <a:gd name="connsiteY80" fmla="*/ 346638 h 787692"/>
                <a:gd name="connsiteX81" fmla="*/ 73278 w 447227"/>
                <a:gd name="connsiteY81" fmla="*/ 335888 h 7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447227" h="787692">
                  <a:moveTo>
                    <a:pt x="345111" y="787693"/>
                  </a:moveTo>
                  <a:cubicBezTo>
                    <a:pt x="330487" y="787693"/>
                    <a:pt x="317525" y="785447"/>
                    <a:pt x="305472" y="780835"/>
                  </a:cubicBezTo>
                  <a:cubicBezTo>
                    <a:pt x="262610" y="764427"/>
                    <a:pt x="231080" y="717330"/>
                    <a:pt x="212186" y="680708"/>
                  </a:cubicBezTo>
                  <a:cubicBezTo>
                    <a:pt x="206683" y="670044"/>
                    <a:pt x="201522" y="659328"/>
                    <a:pt x="196533" y="648955"/>
                  </a:cubicBezTo>
                  <a:cubicBezTo>
                    <a:pt x="175205" y="604653"/>
                    <a:pt x="155076" y="562819"/>
                    <a:pt x="112094" y="533141"/>
                  </a:cubicBezTo>
                  <a:cubicBezTo>
                    <a:pt x="104687" y="528031"/>
                    <a:pt x="96955" y="523060"/>
                    <a:pt x="89463" y="518242"/>
                  </a:cubicBezTo>
                  <a:cubicBezTo>
                    <a:pt x="68151" y="504560"/>
                    <a:pt x="46120" y="490415"/>
                    <a:pt x="28735" y="471042"/>
                  </a:cubicBezTo>
                  <a:cubicBezTo>
                    <a:pt x="5898" y="445599"/>
                    <a:pt x="-9687" y="404708"/>
                    <a:pt x="6961" y="370726"/>
                  </a:cubicBezTo>
                  <a:cubicBezTo>
                    <a:pt x="19974" y="344152"/>
                    <a:pt x="42896" y="330110"/>
                    <a:pt x="73294" y="330110"/>
                  </a:cubicBezTo>
                  <a:cubicBezTo>
                    <a:pt x="88314" y="330110"/>
                    <a:pt x="105236" y="333590"/>
                    <a:pt x="122415" y="340191"/>
                  </a:cubicBezTo>
                  <a:cubicBezTo>
                    <a:pt x="126719" y="323749"/>
                    <a:pt x="125553" y="305644"/>
                    <a:pt x="124507" y="289562"/>
                  </a:cubicBezTo>
                  <a:cubicBezTo>
                    <a:pt x="123975" y="281332"/>
                    <a:pt x="123358" y="272005"/>
                    <a:pt x="119192" y="264650"/>
                  </a:cubicBezTo>
                  <a:cubicBezTo>
                    <a:pt x="115094" y="257432"/>
                    <a:pt x="108408" y="253060"/>
                    <a:pt x="101344" y="248431"/>
                  </a:cubicBezTo>
                  <a:cubicBezTo>
                    <a:pt x="98121" y="246322"/>
                    <a:pt x="94777" y="244128"/>
                    <a:pt x="91674" y="241642"/>
                  </a:cubicBezTo>
                  <a:cubicBezTo>
                    <a:pt x="83908" y="235384"/>
                    <a:pt x="77427" y="227480"/>
                    <a:pt x="71169" y="219850"/>
                  </a:cubicBezTo>
                  <a:cubicBezTo>
                    <a:pt x="69248" y="217519"/>
                    <a:pt x="67345" y="215187"/>
                    <a:pt x="65408" y="212924"/>
                  </a:cubicBezTo>
                  <a:cubicBezTo>
                    <a:pt x="48451" y="193036"/>
                    <a:pt x="48469" y="169410"/>
                    <a:pt x="48486" y="144395"/>
                  </a:cubicBezTo>
                  <a:lnTo>
                    <a:pt x="48486" y="140366"/>
                  </a:lnTo>
                  <a:cubicBezTo>
                    <a:pt x="48486" y="133405"/>
                    <a:pt x="46788" y="123787"/>
                    <a:pt x="45005" y="113603"/>
                  </a:cubicBezTo>
                  <a:lnTo>
                    <a:pt x="44354" y="109899"/>
                  </a:lnTo>
                  <a:cubicBezTo>
                    <a:pt x="41199" y="91794"/>
                    <a:pt x="38747" y="74666"/>
                    <a:pt x="43257" y="64156"/>
                  </a:cubicBezTo>
                  <a:cubicBezTo>
                    <a:pt x="46583" y="56373"/>
                    <a:pt x="54504" y="52378"/>
                    <a:pt x="61807" y="49498"/>
                  </a:cubicBezTo>
                  <a:cubicBezTo>
                    <a:pt x="71271" y="45760"/>
                    <a:pt x="85553" y="40788"/>
                    <a:pt x="100281" y="40788"/>
                  </a:cubicBezTo>
                  <a:cubicBezTo>
                    <a:pt x="102561" y="40788"/>
                    <a:pt x="104824" y="40908"/>
                    <a:pt x="107002" y="41131"/>
                  </a:cubicBezTo>
                  <a:cubicBezTo>
                    <a:pt x="113448" y="41817"/>
                    <a:pt x="119723" y="43514"/>
                    <a:pt x="125793" y="45160"/>
                  </a:cubicBezTo>
                  <a:cubicBezTo>
                    <a:pt x="132531" y="46994"/>
                    <a:pt x="138891" y="48709"/>
                    <a:pt x="145492" y="49189"/>
                  </a:cubicBezTo>
                  <a:cubicBezTo>
                    <a:pt x="166478" y="50698"/>
                    <a:pt x="186469" y="40925"/>
                    <a:pt x="205843" y="31478"/>
                  </a:cubicBezTo>
                  <a:cubicBezTo>
                    <a:pt x="215855" y="26609"/>
                    <a:pt x="226211" y="21551"/>
                    <a:pt x="236515" y="18174"/>
                  </a:cubicBezTo>
                  <a:cubicBezTo>
                    <a:pt x="270359" y="7047"/>
                    <a:pt x="306552" y="771"/>
                    <a:pt x="341185" y="34"/>
                  </a:cubicBezTo>
                  <a:cubicBezTo>
                    <a:pt x="341974" y="17"/>
                    <a:pt x="342780" y="0"/>
                    <a:pt x="343586" y="0"/>
                  </a:cubicBezTo>
                  <a:cubicBezTo>
                    <a:pt x="347906" y="0"/>
                    <a:pt x="352947" y="343"/>
                    <a:pt x="357387" y="2846"/>
                  </a:cubicBezTo>
                  <a:cubicBezTo>
                    <a:pt x="366045" y="7732"/>
                    <a:pt x="368892" y="18225"/>
                    <a:pt x="370555" y="27843"/>
                  </a:cubicBezTo>
                  <a:cubicBezTo>
                    <a:pt x="379350" y="78970"/>
                    <a:pt x="375578" y="131725"/>
                    <a:pt x="371926" y="182731"/>
                  </a:cubicBezTo>
                  <a:cubicBezTo>
                    <a:pt x="368515" y="230412"/>
                    <a:pt x="364983" y="279704"/>
                    <a:pt x="371789" y="327367"/>
                  </a:cubicBezTo>
                  <a:cubicBezTo>
                    <a:pt x="377704" y="368789"/>
                    <a:pt x="391472" y="409165"/>
                    <a:pt x="404793" y="448188"/>
                  </a:cubicBezTo>
                  <a:cubicBezTo>
                    <a:pt x="412714" y="471436"/>
                    <a:pt x="420909" y="495473"/>
                    <a:pt x="427425" y="519579"/>
                  </a:cubicBezTo>
                  <a:cubicBezTo>
                    <a:pt x="447604" y="594400"/>
                    <a:pt x="452474" y="674553"/>
                    <a:pt x="441518" y="751397"/>
                  </a:cubicBezTo>
                  <a:cubicBezTo>
                    <a:pt x="440987" y="755117"/>
                    <a:pt x="440249" y="760192"/>
                    <a:pt x="437506" y="764273"/>
                  </a:cubicBezTo>
                  <a:cubicBezTo>
                    <a:pt x="433563" y="770119"/>
                    <a:pt x="427013" y="772331"/>
                    <a:pt x="420069" y="774251"/>
                  </a:cubicBezTo>
                  <a:cubicBezTo>
                    <a:pt x="394489" y="781349"/>
                    <a:pt x="369526" y="787693"/>
                    <a:pt x="345111" y="787693"/>
                  </a:cubicBezTo>
                  <a:close/>
                  <a:moveTo>
                    <a:pt x="73278" y="335888"/>
                  </a:moveTo>
                  <a:cubicBezTo>
                    <a:pt x="44731" y="335888"/>
                    <a:pt x="24088" y="348489"/>
                    <a:pt x="11933" y="373332"/>
                  </a:cubicBezTo>
                  <a:cubicBezTo>
                    <a:pt x="-3480" y="404828"/>
                    <a:pt x="11315" y="443130"/>
                    <a:pt x="32815" y="467099"/>
                  </a:cubicBezTo>
                  <a:cubicBezTo>
                    <a:pt x="49703" y="485907"/>
                    <a:pt x="71409" y="499845"/>
                    <a:pt x="92394" y="513321"/>
                  </a:cubicBezTo>
                  <a:cubicBezTo>
                    <a:pt x="99921" y="518156"/>
                    <a:pt x="107705" y="523163"/>
                    <a:pt x="115180" y="528323"/>
                  </a:cubicBezTo>
                  <a:cubicBezTo>
                    <a:pt x="159397" y="558859"/>
                    <a:pt x="179851" y="601361"/>
                    <a:pt x="201522" y="646383"/>
                  </a:cubicBezTo>
                  <a:cubicBezTo>
                    <a:pt x="206494" y="656705"/>
                    <a:pt x="211638" y="667386"/>
                    <a:pt x="217107" y="677982"/>
                  </a:cubicBezTo>
                  <a:cubicBezTo>
                    <a:pt x="235538" y="713729"/>
                    <a:pt x="266176" y="759643"/>
                    <a:pt x="307392" y="775400"/>
                  </a:cubicBezTo>
                  <a:cubicBezTo>
                    <a:pt x="318828" y="779772"/>
                    <a:pt x="331156" y="781898"/>
                    <a:pt x="345094" y="781898"/>
                  </a:cubicBezTo>
                  <a:cubicBezTo>
                    <a:pt x="368823" y="781898"/>
                    <a:pt x="393392" y="775640"/>
                    <a:pt x="418578" y="768662"/>
                  </a:cubicBezTo>
                  <a:cubicBezTo>
                    <a:pt x="424476" y="767033"/>
                    <a:pt x="430013" y="765216"/>
                    <a:pt x="432877" y="760964"/>
                  </a:cubicBezTo>
                  <a:cubicBezTo>
                    <a:pt x="434711" y="758237"/>
                    <a:pt x="435346" y="754637"/>
                    <a:pt x="435946" y="750557"/>
                  </a:cubicBezTo>
                  <a:cubicBezTo>
                    <a:pt x="446799" y="674519"/>
                    <a:pt x="441981" y="595189"/>
                    <a:pt x="422007" y="521140"/>
                  </a:cubicBezTo>
                  <a:cubicBezTo>
                    <a:pt x="415543" y="497205"/>
                    <a:pt x="407382" y="473270"/>
                    <a:pt x="399495" y="450108"/>
                  </a:cubicBezTo>
                  <a:cubicBezTo>
                    <a:pt x="386088" y="410811"/>
                    <a:pt x="372235" y="370178"/>
                    <a:pt x="366234" y="328189"/>
                  </a:cubicBezTo>
                  <a:cubicBezTo>
                    <a:pt x="359342" y="279892"/>
                    <a:pt x="362891" y="230274"/>
                    <a:pt x="366337" y="182268"/>
                  </a:cubicBezTo>
                  <a:cubicBezTo>
                    <a:pt x="369972" y="131622"/>
                    <a:pt x="373727" y="79227"/>
                    <a:pt x="365051" y="28821"/>
                  </a:cubicBezTo>
                  <a:cubicBezTo>
                    <a:pt x="363628" y="20557"/>
                    <a:pt x="361297" y="11607"/>
                    <a:pt x="354713" y="7887"/>
                  </a:cubicBezTo>
                  <a:cubicBezTo>
                    <a:pt x="351370" y="6001"/>
                    <a:pt x="347203" y="5744"/>
                    <a:pt x="343586" y="5744"/>
                  </a:cubicBezTo>
                  <a:cubicBezTo>
                    <a:pt x="342814" y="5744"/>
                    <a:pt x="342060" y="5761"/>
                    <a:pt x="341305" y="5778"/>
                  </a:cubicBezTo>
                  <a:cubicBezTo>
                    <a:pt x="307204" y="6498"/>
                    <a:pt x="271560" y="12670"/>
                    <a:pt x="238213" y="23643"/>
                  </a:cubicBezTo>
                  <a:cubicBezTo>
                    <a:pt x="228251" y="26918"/>
                    <a:pt x="218530" y="31650"/>
                    <a:pt x="208226" y="36673"/>
                  </a:cubicBezTo>
                  <a:cubicBezTo>
                    <a:pt x="188235" y="46411"/>
                    <a:pt x="167507" y="56493"/>
                    <a:pt x="145115" y="54915"/>
                  </a:cubicBezTo>
                  <a:cubicBezTo>
                    <a:pt x="137983" y="54401"/>
                    <a:pt x="131073" y="52532"/>
                    <a:pt x="124387" y="50715"/>
                  </a:cubicBezTo>
                  <a:cubicBezTo>
                    <a:pt x="118523" y="49120"/>
                    <a:pt x="112454" y="47474"/>
                    <a:pt x="106436" y="46840"/>
                  </a:cubicBezTo>
                  <a:cubicBezTo>
                    <a:pt x="104430" y="46634"/>
                    <a:pt x="102356" y="46514"/>
                    <a:pt x="100281" y="46514"/>
                  </a:cubicBezTo>
                  <a:cubicBezTo>
                    <a:pt x="86479" y="46514"/>
                    <a:pt x="72849" y="51264"/>
                    <a:pt x="63814" y="54847"/>
                  </a:cubicBezTo>
                  <a:cubicBezTo>
                    <a:pt x="57264" y="57419"/>
                    <a:pt x="50886" y="60625"/>
                    <a:pt x="48383" y="66454"/>
                  </a:cubicBezTo>
                  <a:cubicBezTo>
                    <a:pt x="44526" y="75455"/>
                    <a:pt x="47011" y="92326"/>
                    <a:pt x="49875" y="108819"/>
                  </a:cubicBezTo>
                  <a:lnTo>
                    <a:pt x="50526" y="112523"/>
                  </a:lnTo>
                  <a:cubicBezTo>
                    <a:pt x="52360" y="122964"/>
                    <a:pt x="54092" y="132839"/>
                    <a:pt x="54109" y="140315"/>
                  </a:cubicBezTo>
                  <a:lnTo>
                    <a:pt x="54109" y="144344"/>
                  </a:lnTo>
                  <a:cubicBezTo>
                    <a:pt x="54092" y="168227"/>
                    <a:pt x="54075" y="190772"/>
                    <a:pt x="69626" y="209032"/>
                  </a:cubicBezTo>
                  <a:cubicBezTo>
                    <a:pt x="71580" y="211329"/>
                    <a:pt x="73518" y="213678"/>
                    <a:pt x="75455" y="216044"/>
                  </a:cubicBezTo>
                  <a:cubicBezTo>
                    <a:pt x="81524" y="223451"/>
                    <a:pt x="87817" y="231132"/>
                    <a:pt x="95120" y="237012"/>
                  </a:cubicBezTo>
                  <a:cubicBezTo>
                    <a:pt x="98001" y="239327"/>
                    <a:pt x="101224" y="241436"/>
                    <a:pt x="104344" y="243476"/>
                  </a:cubicBezTo>
                  <a:cubicBezTo>
                    <a:pt x="111665" y="248259"/>
                    <a:pt x="119243" y="253214"/>
                    <a:pt x="124027" y="261650"/>
                  </a:cubicBezTo>
                  <a:cubicBezTo>
                    <a:pt x="128862" y="270188"/>
                    <a:pt x="129530" y="280235"/>
                    <a:pt x="130096" y="289099"/>
                  </a:cubicBezTo>
                  <a:cubicBezTo>
                    <a:pt x="131228" y="306655"/>
                    <a:pt x="132531" y="326561"/>
                    <a:pt x="126924" y="344820"/>
                  </a:cubicBezTo>
                  <a:lnTo>
                    <a:pt x="126015" y="347769"/>
                  </a:lnTo>
                  <a:lnTo>
                    <a:pt x="123238" y="346638"/>
                  </a:lnTo>
                  <a:cubicBezTo>
                    <a:pt x="105699" y="339625"/>
                    <a:pt x="88434" y="335888"/>
                    <a:pt x="73278" y="3358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8" name="任意多边形: 形状 617">
              <a:extLst>
                <a:ext uri="{FF2B5EF4-FFF2-40B4-BE49-F238E27FC236}">
                  <a16:creationId xmlns:a16="http://schemas.microsoft.com/office/drawing/2014/main" id="{0DBE8382-B0D9-D20C-975D-20E8CD28651E}"/>
                </a:ext>
              </a:extLst>
            </p:cNvPr>
            <p:cNvSpPr/>
            <p:nvPr/>
          </p:nvSpPr>
          <p:spPr>
            <a:xfrm>
              <a:off x="6653537" y="3203714"/>
              <a:ext cx="26938" cy="219267"/>
            </a:xfrm>
            <a:custGeom>
              <a:avLst/>
              <a:gdLst>
                <a:gd name="connsiteX0" fmla="*/ 25258 w 26938"/>
                <a:gd name="connsiteY0" fmla="*/ 219267 h 219267"/>
                <a:gd name="connsiteX1" fmla="*/ 19703 w 26938"/>
                <a:gd name="connsiteY1" fmla="*/ 218547 h 219267"/>
                <a:gd name="connsiteX2" fmla="*/ 18897 w 26938"/>
                <a:gd name="connsiteY2" fmla="*/ 180005 h 219267"/>
                <a:gd name="connsiteX3" fmla="*/ 10685 w 26938"/>
                <a:gd name="connsiteY3" fmla="*/ 162929 h 219267"/>
                <a:gd name="connsiteX4" fmla="*/ 689 w 26938"/>
                <a:gd name="connsiteY4" fmla="*/ 139492 h 219267"/>
                <a:gd name="connsiteX5" fmla="*/ 8747 w 26938"/>
                <a:gd name="connsiteY5" fmla="*/ 97795 h 219267"/>
                <a:gd name="connsiteX6" fmla="*/ 13050 w 26938"/>
                <a:gd name="connsiteY6" fmla="*/ 86359 h 219267"/>
                <a:gd name="connsiteX7" fmla="*/ 2678 w 26938"/>
                <a:gd name="connsiteY7" fmla="*/ 3703 h 219267"/>
                <a:gd name="connsiteX8" fmla="*/ 6964 w 26938"/>
                <a:gd name="connsiteY8" fmla="*/ 0 h 219267"/>
                <a:gd name="connsiteX9" fmla="*/ 18314 w 26938"/>
                <a:gd name="connsiteY9" fmla="*/ 88297 h 219267"/>
                <a:gd name="connsiteX10" fmla="*/ 13925 w 26938"/>
                <a:gd name="connsiteY10" fmla="*/ 99990 h 219267"/>
                <a:gd name="connsiteX11" fmla="*/ 6175 w 26938"/>
                <a:gd name="connsiteY11" fmla="*/ 138429 h 219267"/>
                <a:gd name="connsiteX12" fmla="*/ 15485 w 26938"/>
                <a:gd name="connsiteY12" fmla="*/ 159997 h 219267"/>
                <a:gd name="connsiteX13" fmla="*/ 24195 w 26938"/>
                <a:gd name="connsiteY13" fmla="*/ 178188 h 219267"/>
                <a:gd name="connsiteX14" fmla="*/ 25258 w 26938"/>
                <a:gd name="connsiteY14" fmla="*/ 219267 h 219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38" h="219267">
                  <a:moveTo>
                    <a:pt x="25258" y="219267"/>
                  </a:moveTo>
                  <a:lnTo>
                    <a:pt x="19703" y="218547"/>
                  </a:lnTo>
                  <a:cubicBezTo>
                    <a:pt x="21160" y="206272"/>
                    <a:pt x="22823" y="192350"/>
                    <a:pt x="18897" y="180005"/>
                  </a:cubicBezTo>
                  <a:cubicBezTo>
                    <a:pt x="17011" y="174073"/>
                    <a:pt x="13942" y="168673"/>
                    <a:pt x="10685" y="162929"/>
                  </a:cubicBezTo>
                  <a:cubicBezTo>
                    <a:pt x="6535" y="155660"/>
                    <a:pt x="2266" y="148116"/>
                    <a:pt x="689" y="139492"/>
                  </a:cubicBezTo>
                  <a:cubicBezTo>
                    <a:pt x="-1951" y="125004"/>
                    <a:pt x="3484" y="111168"/>
                    <a:pt x="8747" y="97795"/>
                  </a:cubicBezTo>
                  <a:cubicBezTo>
                    <a:pt x="10222" y="94040"/>
                    <a:pt x="11747" y="90149"/>
                    <a:pt x="13050" y="86359"/>
                  </a:cubicBezTo>
                  <a:cubicBezTo>
                    <a:pt x="23218" y="56579"/>
                    <a:pt x="19137" y="24140"/>
                    <a:pt x="2678" y="3703"/>
                  </a:cubicBezTo>
                  <a:lnTo>
                    <a:pt x="6964" y="0"/>
                  </a:lnTo>
                  <a:cubicBezTo>
                    <a:pt x="24932" y="22306"/>
                    <a:pt x="29287" y="56150"/>
                    <a:pt x="18314" y="88297"/>
                  </a:cubicBezTo>
                  <a:cubicBezTo>
                    <a:pt x="16977" y="92206"/>
                    <a:pt x="15434" y="96166"/>
                    <a:pt x="13925" y="99990"/>
                  </a:cubicBezTo>
                  <a:cubicBezTo>
                    <a:pt x="8747" y="113174"/>
                    <a:pt x="3844" y="125621"/>
                    <a:pt x="6175" y="138429"/>
                  </a:cubicBezTo>
                  <a:cubicBezTo>
                    <a:pt x="7564" y="146076"/>
                    <a:pt x="11422" y="152831"/>
                    <a:pt x="15485" y="159997"/>
                  </a:cubicBezTo>
                  <a:cubicBezTo>
                    <a:pt x="18743" y="165741"/>
                    <a:pt x="22120" y="171673"/>
                    <a:pt x="24195" y="178188"/>
                  </a:cubicBezTo>
                  <a:cubicBezTo>
                    <a:pt x="28532" y="191784"/>
                    <a:pt x="26801" y="206392"/>
                    <a:pt x="25258" y="21926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9" name="任意多边形: 形状 618">
              <a:extLst>
                <a:ext uri="{FF2B5EF4-FFF2-40B4-BE49-F238E27FC236}">
                  <a16:creationId xmlns:a16="http://schemas.microsoft.com/office/drawing/2014/main" id="{224296BB-61D6-6F52-F04D-CD751BCC11F2}"/>
                </a:ext>
              </a:extLst>
            </p:cNvPr>
            <p:cNvSpPr/>
            <p:nvPr/>
          </p:nvSpPr>
          <p:spPr>
            <a:xfrm>
              <a:off x="6564077" y="3492745"/>
              <a:ext cx="236669" cy="158368"/>
            </a:xfrm>
            <a:custGeom>
              <a:avLst/>
              <a:gdLst>
                <a:gd name="connsiteX0" fmla="*/ 231766 w 236669"/>
                <a:gd name="connsiteY0" fmla="*/ 158368 h 158368"/>
                <a:gd name="connsiteX1" fmla="*/ 140315 w 236669"/>
                <a:gd name="connsiteY1" fmla="*/ 42965 h 158368"/>
                <a:gd name="connsiteX2" fmla="*/ 69215 w 236669"/>
                <a:gd name="connsiteY2" fmla="*/ 6155 h 158368"/>
                <a:gd name="connsiteX3" fmla="*/ 5281 w 236669"/>
                <a:gd name="connsiteY3" fmla="*/ 42211 h 158368"/>
                <a:gd name="connsiteX4" fmla="*/ 0 w 236669"/>
                <a:gd name="connsiteY4" fmla="*/ 40308 h 158368"/>
                <a:gd name="connsiteX5" fmla="*/ 69798 w 236669"/>
                <a:gd name="connsiteY5" fmla="*/ 394 h 158368"/>
                <a:gd name="connsiteX6" fmla="*/ 143881 w 236669"/>
                <a:gd name="connsiteY6" fmla="*/ 38507 h 158368"/>
                <a:gd name="connsiteX7" fmla="*/ 236670 w 236669"/>
                <a:gd name="connsiteY7" fmla="*/ 155591 h 158368"/>
                <a:gd name="connsiteX8" fmla="*/ 231766 w 236669"/>
                <a:gd name="connsiteY8" fmla="*/ 158368 h 15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669" h="158368">
                  <a:moveTo>
                    <a:pt x="231766" y="158368"/>
                  </a:moveTo>
                  <a:cubicBezTo>
                    <a:pt x="208843" y="114683"/>
                    <a:pt x="177228" y="74769"/>
                    <a:pt x="140315" y="42965"/>
                  </a:cubicBezTo>
                  <a:cubicBezTo>
                    <a:pt x="123736" y="28683"/>
                    <a:pt x="98327" y="9327"/>
                    <a:pt x="69215" y="6155"/>
                  </a:cubicBezTo>
                  <a:cubicBezTo>
                    <a:pt x="44971" y="3515"/>
                    <a:pt x="14316" y="15276"/>
                    <a:pt x="5281" y="42211"/>
                  </a:cubicBezTo>
                  <a:lnTo>
                    <a:pt x="0" y="40308"/>
                  </a:lnTo>
                  <a:cubicBezTo>
                    <a:pt x="9979" y="10544"/>
                    <a:pt x="43377" y="-2503"/>
                    <a:pt x="69798" y="394"/>
                  </a:cubicBezTo>
                  <a:cubicBezTo>
                    <a:pt x="100418" y="3720"/>
                    <a:pt x="126736" y="23729"/>
                    <a:pt x="143881" y="38507"/>
                  </a:cubicBezTo>
                  <a:cubicBezTo>
                    <a:pt x="181326" y="70774"/>
                    <a:pt x="213404" y="111271"/>
                    <a:pt x="236670" y="155591"/>
                  </a:cubicBezTo>
                  <a:lnTo>
                    <a:pt x="231766" y="15836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0" name="任意多边形: 形状 619">
              <a:extLst>
                <a:ext uri="{FF2B5EF4-FFF2-40B4-BE49-F238E27FC236}">
                  <a16:creationId xmlns:a16="http://schemas.microsoft.com/office/drawing/2014/main" id="{F08D45E3-A7C3-DEE5-8231-63DEEF13708F}"/>
                </a:ext>
              </a:extLst>
            </p:cNvPr>
            <p:cNvSpPr/>
            <p:nvPr/>
          </p:nvSpPr>
          <p:spPr>
            <a:xfrm>
              <a:off x="6691619" y="3649604"/>
              <a:ext cx="89205" cy="70380"/>
            </a:xfrm>
            <a:custGeom>
              <a:avLst/>
              <a:gdLst>
                <a:gd name="connsiteX0" fmla="*/ 4115 w 89205"/>
                <a:gd name="connsiteY0" fmla="*/ 70380 h 70380"/>
                <a:gd name="connsiteX1" fmla="*/ 0 w 89205"/>
                <a:gd name="connsiteY1" fmla="*/ 66454 h 70380"/>
                <a:gd name="connsiteX2" fmla="*/ 86788 w 89205"/>
                <a:gd name="connsiteY2" fmla="*/ 0 h 70380"/>
                <a:gd name="connsiteX3" fmla="*/ 89205 w 89205"/>
                <a:gd name="connsiteY3" fmla="*/ 5229 h 70380"/>
                <a:gd name="connsiteX4" fmla="*/ 4115 w 89205"/>
                <a:gd name="connsiteY4" fmla="*/ 70380 h 70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05" h="70380">
                  <a:moveTo>
                    <a:pt x="4115" y="70380"/>
                  </a:moveTo>
                  <a:lnTo>
                    <a:pt x="0" y="66454"/>
                  </a:lnTo>
                  <a:cubicBezTo>
                    <a:pt x="24346" y="39056"/>
                    <a:pt x="54350" y="16082"/>
                    <a:pt x="86788" y="0"/>
                  </a:cubicBezTo>
                  <a:lnTo>
                    <a:pt x="89205" y="5229"/>
                  </a:lnTo>
                  <a:cubicBezTo>
                    <a:pt x="57419" y="21003"/>
                    <a:pt x="27998" y="43531"/>
                    <a:pt x="4115" y="7038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1" name="任意多边形: 形状 620">
              <a:extLst>
                <a:ext uri="{FF2B5EF4-FFF2-40B4-BE49-F238E27FC236}">
                  <a16:creationId xmlns:a16="http://schemas.microsoft.com/office/drawing/2014/main" id="{951CB6CE-E786-329D-62BB-17B02BCE9739}"/>
                </a:ext>
              </a:extLst>
            </p:cNvPr>
            <p:cNvSpPr/>
            <p:nvPr/>
          </p:nvSpPr>
          <p:spPr>
            <a:xfrm>
              <a:off x="6720003" y="3611919"/>
              <a:ext cx="17666" cy="157922"/>
            </a:xfrm>
            <a:custGeom>
              <a:avLst/>
              <a:gdLst>
                <a:gd name="connsiteX0" fmla="*/ 8271 w 17666"/>
                <a:gd name="connsiteY0" fmla="*/ 157923 h 157922"/>
                <a:gd name="connsiteX1" fmla="*/ 12181 w 17666"/>
                <a:gd name="connsiteY1" fmla="*/ 0 h 157922"/>
                <a:gd name="connsiteX2" fmla="*/ 17667 w 17666"/>
                <a:gd name="connsiteY2" fmla="*/ 1115 h 157922"/>
                <a:gd name="connsiteX3" fmla="*/ 13604 w 17666"/>
                <a:gd name="connsiteY3" fmla="*/ 156157 h 157922"/>
                <a:gd name="connsiteX4" fmla="*/ 8271 w 17666"/>
                <a:gd name="connsiteY4" fmla="*/ 157923 h 15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66" h="157922">
                  <a:moveTo>
                    <a:pt x="8271" y="157923"/>
                  </a:moveTo>
                  <a:cubicBezTo>
                    <a:pt x="-7759" y="105699"/>
                    <a:pt x="2837" y="49549"/>
                    <a:pt x="12181" y="0"/>
                  </a:cubicBezTo>
                  <a:lnTo>
                    <a:pt x="17667" y="1115"/>
                  </a:lnTo>
                  <a:cubicBezTo>
                    <a:pt x="8443" y="49978"/>
                    <a:pt x="-1998" y="105356"/>
                    <a:pt x="13604" y="156157"/>
                  </a:cubicBezTo>
                  <a:lnTo>
                    <a:pt x="8271" y="15792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2" name="任意多边形: 形状 621">
              <a:extLst>
                <a:ext uri="{FF2B5EF4-FFF2-40B4-BE49-F238E27FC236}">
                  <a16:creationId xmlns:a16="http://schemas.microsoft.com/office/drawing/2014/main" id="{1CE6F196-6704-0AFA-A558-B5232DD2EE32}"/>
                </a:ext>
              </a:extLst>
            </p:cNvPr>
            <p:cNvSpPr/>
            <p:nvPr/>
          </p:nvSpPr>
          <p:spPr>
            <a:xfrm>
              <a:off x="6629074" y="3607530"/>
              <a:ext cx="94537" cy="70071"/>
            </a:xfrm>
            <a:custGeom>
              <a:avLst/>
              <a:gdLst>
                <a:gd name="connsiteX0" fmla="*/ 4492 w 94537"/>
                <a:gd name="connsiteY0" fmla="*/ 70072 h 70071"/>
                <a:gd name="connsiteX1" fmla="*/ 0 w 94537"/>
                <a:gd name="connsiteY1" fmla="*/ 66626 h 70071"/>
                <a:gd name="connsiteX2" fmla="*/ 78867 w 94537"/>
                <a:gd name="connsiteY2" fmla="*/ 7012 h 70071"/>
                <a:gd name="connsiteX3" fmla="*/ 91966 w 94537"/>
                <a:gd name="connsiteY3" fmla="*/ 0 h 70071"/>
                <a:gd name="connsiteX4" fmla="*/ 94537 w 94537"/>
                <a:gd name="connsiteY4" fmla="*/ 5144 h 70071"/>
                <a:gd name="connsiteX5" fmla="*/ 81439 w 94537"/>
                <a:gd name="connsiteY5" fmla="*/ 12156 h 70071"/>
                <a:gd name="connsiteX6" fmla="*/ 4492 w 94537"/>
                <a:gd name="connsiteY6" fmla="*/ 70072 h 7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537" h="70071">
                  <a:moveTo>
                    <a:pt x="4492" y="70072"/>
                  </a:moveTo>
                  <a:lnTo>
                    <a:pt x="0" y="66626"/>
                  </a:lnTo>
                  <a:cubicBezTo>
                    <a:pt x="20042" y="38525"/>
                    <a:pt x="51298" y="21792"/>
                    <a:pt x="78867" y="7012"/>
                  </a:cubicBezTo>
                  <a:lnTo>
                    <a:pt x="91966" y="0"/>
                  </a:lnTo>
                  <a:lnTo>
                    <a:pt x="94537" y="5144"/>
                  </a:lnTo>
                  <a:lnTo>
                    <a:pt x="81439" y="12156"/>
                  </a:lnTo>
                  <a:cubicBezTo>
                    <a:pt x="54401" y="26661"/>
                    <a:pt x="23780" y="43068"/>
                    <a:pt x="4492" y="70072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3" name="任意多边形: 形状 622">
              <a:extLst>
                <a:ext uri="{FF2B5EF4-FFF2-40B4-BE49-F238E27FC236}">
                  <a16:creationId xmlns:a16="http://schemas.microsoft.com/office/drawing/2014/main" id="{D4E91E69-A190-3694-43AD-4B6BAA53DBCB}"/>
                </a:ext>
              </a:extLst>
            </p:cNvPr>
            <p:cNvSpPr/>
            <p:nvPr/>
          </p:nvSpPr>
          <p:spPr>
            <a:xfrm>
              <a:off x="6660226" y="3559319"/>
              <a:ext cx="27227" cy="145595"/>
            </a:xfrm>
            <a:custGeom>
              <a:avLst/>
              <a:gdLst>
                <a:gd name="connsiteX0" fmla="*/ 8316 w 27227"/>
                <a:gd name="connsiteY0" fmla="*/ 145595 h 145595"/>
                <a:gd name="connsiteX1" fmla="*/ 22358 w 27227"/>
                <a:gd name="connsiteY1" fmla="*/ 0 h 145595"/>
                <a:gd name="connsiteX2" fmla="*/ 27227 w 27227"/>
                <a:gd name="connsiteY2" fmla="*/ 2846 h 145595"/>
                <a:gd name="connsiteX3" fmla="*/ 13631 w 27227"/>
                <a:gd name="connsiteY3" fmla="*/ 143812 h 145595"/>
                <a:gd name="connsiteX4" fmla="*/ 8316 w 27227"/>
                <a:gd name="connsiteY4" fmla="*/ 145595 h 14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227" h="145595">
                  <a:moveTo>
                    <a:pt x="8316" y="145595"/>
                  </a:moveTo>
                  <a:cubicBezTo>
                    <a:pt x="-6532" y="98018"/>
                    <a:pt x="-1285" y="43600"/>
                    <a:pt x="22358" y="0"/>
                  </a:cubicBezTo>
                  <a:lnTo>
                    <a:pt x="27227" y="2846"/>
                  </a:lnTo>
                  <a:cubicBezTo>
                    <a:pt x="4338" y="45057"/>
                    <a:pt x="-754" y="97744"/>
                    <a:pt x="13631" y="143812"/>
                  </a:cubicBezTo>
                  <a:lnTo>
                    <a:pt x="8316" y="145595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4" name="任意多边形: 形状 623">
              <a:extLst>
                <a:ext uri="{FF2B5EF4-FFF2-40B4-BE49-F238E27FC236}">
                  <a16:creationId xmlns:a16="http://schemas.microsoft.com/office/drawing/2014/main" id="{83C6B537-40C7-EA3D-1DC0-292891729436}"/>
                </a:ext>
              </a:extLst>
            </p:cNvPr>
            <p:cNvSpPr/>
            <p:nvPr/>
          </p:nvSpPr>
          <p:spPr>
            <a:xfrm>
              <a:off x="6604711" y="3551278"/>
              <a:ext cx="67225" cy="109436"/>
            </a:xfrm>
            <a:custGeom>
              <a:avLst/>
              <a:gdLst>
                <a:gd name="connsiteX0" fmla="*/ 5280 w 67225"/>
                <a:gd name="connsiteY0" fmla="*/ 109436 h 109436"/>
                <a:gd name="connsiteX1" fmla="*/ 0 w 67225"/>
                <a:gd name="connsiteY1" fmla="*/ 107516 h 109436"/>
                <a:gd name="connsiteX2" fmla="*/ 63985 w 67225"/>
                <a:gd name="connsiteY2" fmla="*/ 0 h 109436"/>
                <a:gd name="connsiteX3" fmla="*/ 67225 w 67225"/>
                <a:gd name="connsiteY3" fmla="*/ 4715 h 109436"/>
                <a:gd name="connsiteX4" fmla="*/ 5280 w 67225"/>
                <a:gd name="connsiteY4" fmla="*/ 109436 h 10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5" h="109436">
                  <a:moveTo>
                    <a:pt x="5280" y="109436"/>
                  </a:moveTo>
                  <a:lnTo>
                    <a:pt x="0" y="107516"/>
                  </a:lnTo>
                  <a:cubicBezTo>
                    <a:pt x="18276" y="53458"/>
                    <a:pt x="39210" y="18276"/>
                    <a:pt x="63985" y="0"/>
                  </a:cubicBezTo>
                  <a:lnTo>
                    <a:pt x="67225" y="4715"/>
                  </a:lnTo>
                  <a:cubicBezTo>
                    <a:pt x="43445" y="22271"/>
                    <a:pt x="23180" y="56527"/>
                    <a:pt x="5280" y="10943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5" name="任意多边形: 形状 624">
              <a:extLst>
                <a:ext uri="{FF2B5EF4-FFF2-40B4-BE49-F238E27FC236}">
                  <a16:creationId xmlns:a16="http://schemas.microsoft.com/office/drawing/2014/main" id="{60F19120-E3DE-A5D0-EFF7-072EFF858EA7}"/>
                </a:ext>
              </a:extLst>
            </p:cNvPr>
            <p:cNvSpPr/>
            <p:nvPr/>
          </p:nvSpPr>
          <p:spPr>
            <a:xfrm>
              <a:off x="6451764" y="3481652"/>
              <a:ext cx="185179" cy="176319"/>
            </a:xfrm>
            <a:custGeom>
              <a:avLst/>
              <a:gdLst>
                <a:gd name="connsiteX0" fmla="*/ 33360 w 185179"/>
                <a:gd name="connsiteY0" fmla="*/ 176319 h 176319"/>
                <a:gd name="connsiteX1" fmla="*/ 16747 w 185179"/>
                <a:gd name="connsiteY1" fmla="*/ 174142 h 176319"/>
                <a:gd name="connsiteX2" fmla="*/ 973 w 185179"/>
                <a:gd name="connsiteY2" fmla="*/ 160957 h 176319"/>
                <a:gd name="connsiteX3" fmla="*/ 1556 w 185179"/>
                <a:gd name="connsiteY3" fmla="*/ 150259 h 176319"/>
                <a:gd name="connsiteX4" fmla="*/ 12392 w 185179"/>
                <a:gd name="connsiteY4" fmla="*/ 142424 h 176319"/>
                <a:gd name="connsiteX5" fmla="*/ 153066 w 185179"/>
                <a:gd name="connsiteY5" fmla="*/ 117872 h 176319"/>
                <a:gd name="connsiteX6" fmla="*/ 68936 w 185179"/>
                <a:gd name="connsiteY6" fmla="*/ 65271 h 176319"/>
                <a:gd name="connsiteX7" fmla="*/ 28319 w 185179"/>
                <a:gd name="connsiteY7" fmla="*/ 7355 h 176319"/>
                <a:gd name="connsiteX8" fmla="*/ 28200 w 185179"/>
                <a:gd name="connsiteY8" fmla="*/ 5606 h 176319"/>
                <a:gd name="connsiteX9" fmla="*/ 29657 w 185179"/>
                <a:gd name="connsiteY9" fmla="*/ 4681 h 176319"/>
                <a:gd name="connsiteX10" fmla="*/ 46476 w 185179"/>
                <a:gd name="connsiteY10" fmla="*/ 0 h 176319"/>
                <a:gd name="connsiteX11" fmla="*/ 68096 w 185179"/>
                <a:gd name="connsiteY11" fmla="*/ 6035 h 176319"/>
                <a:gd name="connsiteX12" fmla="*/ 95802 w 185179"/>
                <a:gd name="connsiteY12" fmla="*/ 31684 h 176319"/>
                <a:gd name="connsiteX13" fmla="*/ 96436 w 185179"/>
                <a:gd name="connsiteY13" fmla="*/ 32421 h 176319"/>
                <a:gd name="connsiteX14" fmla="*/ 177481 w 185179"/>
                <a:gd name="connsiteY14" fmla="*/ 119141 h 176319"/>
                <a:gd name="connsiteX15" fmla="*/ 180036 w 185179"/>
                <a:gd name="connsiteY15" fmla="*/ 119655 h 176319"/>
                <a:gd name="connsiteX16" fmla="*/ 179796 w 185179"/>
                <a:gd name="connsiteY16" fmla="*/ 121421 h 176319"/>
                <a:gd name="connsiteX17" fmla="*/ 184030 w 185179"/>
                <a:gd name="connsiteY17" fmla="*/ 125587 h 176319"/>
                <a:gd name="connsiteX18" fmla="*/ 184013 w 185179"/>
                <a:gd name="connsiteY18" fmla="*/ 125604 h 176319"/>
                <a:gd name="connsiteX19" fmla="*/ 185179 w 185179"/>
                <a:gd name="connsiteY19" fmla="*/ 126753 h 176319"/>
                <a:gd name="connsiteX20" fmla="*/ 182796 w 185179"/>
                <a:gd name="connsiteY20" fmla="*/ 126239 h 176319"/>
                <a:gd name="connsiteX21" fmla="*/ 180481 w 185179"/>
                <a:gd name="connsiteY21" fmla="*/ 127456 h 176319"/>
                <a:gd name="connsiteX22" fmla="*/ 64667 w 185179"/>
                <a:gd name="connsiteY22" fmla="*/ 171553 h 176319"/>
                <a:gd name="connsiteX23" fmla="*/ 33360 w 185179"/>
                <a:gd name="connsiteY23" fmla="*/ 176319 h 176319"/>
                <a:gd name="connsiteX24" fmla="*/ 143277 w 185179"/>
                <a:gd name="connsiteY24" fmla="*/ 123530 h 176319"/>
                <a:gd name="connsiteX25" fmla="*/ 14346 w 185179"/>
                <a:gd name="connsiteY25" fmla="*/ 147841 h 176319"/>
                <a:gd name="connsiteX26" fmla="*/ 6391 w 185179"/>
                <a:gd name="connsiteY26" fmla="*/ 153156 h 176319"/>
                <a:gd name="connsiteX27" fmla="*/ 6151 w 185179"/>
                <a:gd name="connsiteY27" fmla="*/ 158763 h 176319"/>
                <a:gd name="connsiteX28" fmla="*/ 18238 w 185179"/>
                <a:gd name="connsiteY28" fmla="*/ 168570 h 176319"/>
                <a:gd name="connsiteX29" fmla="*/ 33378 w 185179"/>
                <a:gd name="connsiteY29" fmla="*/ 170541 h 176319"/>
                <a:gd name="connsiteX30" fmla="*/ 63347 w 185179"/>
                <a:gd name="connsiteY30" fmla="*/ 165912 h 176319"/>
                <a:gd name="connsiteX31" fmla="*/ 173058 w 185179"/>
                <a:gd name="connsiteY31" fmla="*/ 124799 h 176319"/>
                <a:gd name="connsiteX32" fmla="*/ 143277 w 185179"/>
                <a:gd name="connsiteY32" fmla="*/ 123530 h 176319"/>
                <a:gd name="connsiteX33" fmla="*/ 34046 w 185179"/>
                <a:gd name="connsiteY33" fmla="*/ 8727 h 176319"/>
                <a:gd name="connsiteX34" fmla="*/ 72297 w 185179"/>
                <a:gd name="connsiteY34" fmla="*/ 60659 h 176319"/>
                <a:gd name="connsiteX35" fmla="*/ 166611 w 185179"/>
                <a:gd name="connsiteY35" fmla="*/ 116380 h 176319"/>
                <a:gd name="connsiteX36" fmla="*/ 92253 w 185179"/>
                <a:gd name="connsiteY36" fmla="*/ 36296 h 176319"/>
                <a:gd name="connsiteX37" fmla="*/ 91602 w 185179"/>
                <a:gd name="connsiteY37" fmla="*/ 35542 h 176319"/>
                <a:gd name="connsiteX38" fmla="*/ 65353 w 185179"/>
                <a:gd name="connsiteY38" fmla="*/ 11093 h 176319"/>
                <a:gd name="connsiteX39" fmla="*/ 46442 w 185179"/>
                <a:gd name="connsiteY39" fmla="*/ 5778 h 176319"/>
                <a:gd name="connsiteX40" fmla="*/ 34046 w 185179"/>
                <a:gd name="connsiteY40" fmla="*/ 8727 h 176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5179" h="176319">
                  <a:moveTo>
                    <a:pt x="33360" y="176319"/>
                  </a:moveTo>
                  <a:cubicBezTo>
                    <a:pt x="27360" y="176319"/>
                    <a:pt x="21907" y="175599"/>
                    <a:pt x="16747" y="174142"/>
                  </a:cubicBezTo>
                  <a:cubicBezTo>
                    <a:pt x="9752" y="172153"/>
                    <a:pt x="3254" y="166735"/>
                    <a:pt x="973" y="160957"/>
                  </a:cubicBezTo>
                  <a:cubicBezTo>
                    <a:pt x="-501" y="157254"/>
                    <a:pt x="-295" y="153568"/>
                    <a:pt x="1556" y="150259"/>
                  </a:cubicBezTo>
                  <a:cubicBezTo>
                    <a:pt x="3922" y="146007"/>
                    <a:pt x="8380" y="143984"/>
                    <a:pt x="12392" y="142424"/>
                  </a:cubicBezTo>
                  <a:cubicBezTo>
                    <a:pt x="57278" y="124867"/>
                    <a:pt x="104632" y="116535"/>
                    <a:pt x="153066" y="117872"/>
                  </a:cubicBezTo>
                  <a:cubicBezTo>
                    <a:pt x="122223" y="106128"/>
                    <a:pt x="94722" y="85639"/>
                    <a:pt x="68936" y="65271"/>
                  </a:cubicBezTo>
                  <a:cubicBezTo>
                    <a:pt x="48842" y="49395"/>
                    <a:pt x="30034" y="31393"/>
                    <a:pt x="28319" y="7355"/>
                  </a:cubicBezTo>
                  <a:lnTo>
                    <a:pt x="28200" y="5606"/>
                  </a:lnTo>
                  <a:lnTo>
                    <a:pt x="29657" y="4681"/>
                  </a:lnTo>
                  <a:cubicBezTo>
                    <a:pt x="34526" y="1577"/>
                    <a:pt x="40184" y="0"/>
                    <a:pt x="46476" y="0"/>
                  </a:cubicBezTo>
                  <a:cubicBezTo>
                    <a:pt x="53643" y="0"/>
                    <a:pt x="61306" y="2143"/>
                    <a:pt x="68096" y="6035"/>
                  </a:cubicBezTo>
                  <a:cubicBezTo>
                    <a:pt x="79137" y="12362"/>
                    <a:pt x="87607" y="22186"/>
                    <a:pt x="95802" y="31684"/>
                  </a:cubicBezTo>
                  <a:lnTo>
                    <a:pt x="96436" y="32421"/>
                  </a:lnTo>
                  <a:cubicBezTo>
                    <a:pt x="122223" y="62271"/>
                    <a:pt x="149483" y="91452"/>
                    <a:pt x="177481" y="119141"/>
                  </a:cubicBezTo>
                  <a:cubicBezTo>
                    <a:pt x="178338" y="119329"/>
                    <a:pt x="179195" y="119501"/>
                    <a:pt x="180036" y="119655"/>
                  </a:cubicBezTo>
                  <a:lnTo>
                    <a:pt x="179796" y="121421"/>
                  </a:lnTo>
                  <a:lnTo>
                    <a:pt x="184030" y="125587"/>
                  </a:lnTo>
                  <a:lnTo>
                    <a:pt x="184013" y="125604"/>
                  </a:lnTo>
                  <a:lnTo>
                    <a:pt x="185179" y="126753"/>
                  </a:lnTo>
                  <a:lnTo>
                    <a:pt x="182796" y="126239"/>
                  </a:lnTo>
                  <a:lnTo>
                    <a:pt x="180481" y="127456"/>
                  </a:lnTo>
                  <a:cubicBezTo>
                    <a:pt x="143688" y="146693"/>
                    <a:pt x="104718" y="161540"/>
                    <a:pt x="64667" y="171553"/>
                  </a:cubicBezTo>
                  <a:cubicBezTo>
                    <a:pt x="54723" y="174022"/>
                    <a:pt x="44059" y="176319"/>
                    <a:pt x="33360" y="176319"/>
                  </a:cubicBezTo>
                  <a:close/>
                  <a:moveTo>
                    <a:pt x="143277" y="123530"/>
                  </a:moveTo>
                  <a:cubicBezTo>
                    <a:pt x="98957" y="123530"/>
                    <a:pt x="55580" y="131708"/>
                    <a:pt x="14346" y="147841"/>
                  </a:cubicBezTo>
                  <a:cubicBezTo>
                    <a:pt x="11106" y="149110"/>
                    <a:pt x="7831" y="150568"/>
                    <a:pt x="6391" y="153156"/>
                  </a:cubicBezTo>
                  <a:cubicBezTo>
                    <a:pt x="5414" y="154905"/>
                    <a:pt x="5345" y="156739"/>
                    <a:pt x="6151" y="158763"/>
                  </a:cubicBezTo>
                  <a:cubicBezTo>
                    <a:pt x="7780" y="162843"/>
                    <a:pt x="12975" y="167061"/>
                    <a:pt x="18238" y="168570"/>
                  </a:cubicBezTo>
                  <a:cubicBezTo>
                    <a:pt x="22919" y="169907"/>
                    <a:pt x="27874" y="170541"/>
                    <a:pt x="33378" y="170541"/>
                  </a:cubicBezTo>
                  <a:cubicBezTo>
                    <a:pt x="43476" y="170541"/>
                    <a:pt x="53746" y="168312"/>
                    <a:pt x="63347" y="165912"/>
                  </a:cubicBezTo>
                  <a:cubicBezTo>
                    <a:pt x="101203" y="156431"/>
                    <a:pt x="138099" y="142612"/>
                    <a:pt x="173058" y="124799"/>
                  </a:cubicBezTo>
                  <a:cubicBezTo>
                    <a:pt x="163182" y="123958"/>
                    <a:pt x="153187" y="123530"/>
                    <a:pt x="143277" y="123530"/>
                  </a:cubicBezTo>
                  <a:close/>
                  <a:moveTo>
                    <a:pt x="34046" y="8727"/>
                  </a:moveTo>
                  <a:cubicBezTo>
                    <a:pt x="36412" y="29609"/>
                    <a:pt x="53780" y="46017"/>
                    <a:pt x="72297" y="60659"/>
                  </a:cubicBezTo>
                  <a:cubicBezTo>
                    <a:pt x="100946" y="83308"/>
                    <a:pt x="131704" y="106076"/>
                    <a:pt x="166611" y="116380"/>
                  </a:cubicBezTo>
                  <a:cubicBezTo>
                    <a:pt x="140945" y="90680"/>
                    <a:pt x="115965" y="63762"/>
                    <a:pt x="92253" y="36296"/>
                  </a:cubicBezTo>
                  <a:lnTo>
                    <a:pt x="91602" y="35542"/>
                  </a:lnTo>
                  <a:cubicBezTo>
                    <a:pt x="83715" y="26403"/>
                    <a:pt x="75554" y="16956"/>
                    <a:pt x="65353" y="11093"/>
                  </a:cubicBezTo>
                  <a:cubicBezTo>
                    <a:pt x="59386" y="7664"/>
                    <a:pt x="52666" y="5778"/>
                    <a:pt x="46442" y="5778"/>
                  </a:cubicBezTo>
                  <a:cubicBezTo>
                    <a:pt x="41864" y="5778"/>
                    <a:pt x="37698" y="6772"/>
                    <a:pt x="34046" y="872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1" name="任意多边形: 形状 640">
              <a:extLst>
                <a:ext uri="{FF2B5EF4-FFF2-40B4-BE49-F238E27FC236}">
                  <a16:creationId xmlns:a16="http://schemas.microsoft.com/office/drawing/2014/main" id="{7BB62DFF-2794-6F2F-4ADE-FDDDCFDBC4B3}"/>
                </a:ext>
              </a:extLst>
            </p:cNvPr>
            <p:cNvSpPr/>
            <p:nvPr/>
          </p:nvSpPr>
          <p:spPr>
            <a:xfrm>
              <a:off x="5693078" y="2480589"/>
              <a:ext cx="35893" cy="23094"/>
            </a:xfrm>
            <a:custGeom>
              <a:avLst/>
              <a:gdLst>
                <a:gd name="connsiteX0" fmla="*/ 18739 w 35893"/>
                <a:gd name="connsiteY0" fmla="*/ 0 h 23094"/>
                <a:gd name="connsiteX1" fmla="*/ 13098 w 35893"/>
                <a:gd name="connsiteY1" fmla="*/ 2366 h 23094"/>
                <a:gd name="connsiteX2" fmla="*/ 12806 w 35893"/>
                <a:gd name="connsiteY2" fmla="*/ 2829 h 23094"/>
                <a:gd name="connsiteX3" fmla="*/ 11726 w 35893"/>
                <a:gd name="connsiteY3" fmla="*/ 2400 h 23094"/>
                <a:gd name="connsiteX4" fmla="*/ 4902 w 35893"/>
                <a:gd name="connsiteY4" fmla="*/ 2726 h 23094"/>
                <a:gd name="connsiteX5" fmla="*/ 33 w 35893"/>
                <a:gd name="connsiteY5" fmla="*/ 10784 h 23094"/>
                <a:gd name="connsiteX6" fmla="*/ 6411 w 35893"/>
                <a:gd name="connsiteY6" fmla="*/ 15585 h 23094"/>
                <a:gd name="connsiteX7" fmla="*/ 7011 w 35893"/>
                <a:gd name="connsiteY7" fmla="*/ 15551 h 23094"/>
                <a:gd name="connsiteX8" fmla="*/ 13955 w 35893"/>
                <a:gd name="connsiteY8" fmla="*/ 13493 h 23094"/>
                <a:gd name="connsiteX9" fmla="*/ 14349 w 35893"/>
                <a:gd name="connsiteY9" fmla="*/ 13287 h 23094"/>
                <a:gd name="connsiteX10" fmla="*/ 15086 w 35893"/>
                <a:gd name="connsiteY10" fmla="*/ 14248 h 23094"/>
                <a:gd name="connsiteX11" fmla="*/ 15721 w 35893"/>
                <a:gd name="connsiteY11" fmla="*/ 14522 h 23094"/>
                <a:gd name="connsiteX12" fmla="*/ 16389 w 35893"/>
                <a:gd name="connsiteY12" fmla="*/ 13836 h 23094"/>
                <a:gd name="connsiteX13" fmla="*/ 16578 w 35893"/>
                <a:gd name="connsiteY13" fmla="*/ 11761 h 23094"/>
                <a:gd name="connsiteX14" fmla="*/ 17778 w 35893"/>
                <a:gd name="connsiteY14" fmla="*/ 12327 h 23094"/>
                <a:gd name="connsiteX15" fmla="*/ 17761 w 35893"/>
                <a:gd name="connsiteY15" fmla="*/ 12362 h 23094"/>
                <a:gd name="connsiteX16" fmla="*/ 19647 w 35893"/>
                <a:gd name="connsiteY16" fmla="*/ 16459 h 23094"/>
                <a:gd name="connsiteX17" fmla="*/ 20607 w 35893"/>
                <a:gd name="connsiteY17" fmla="*/ 16631 h 23094"/>
                <a:gd name="connsiteX18" fmla="*/ 22287 w 35893"/>
                <a:gd name="connsiteY18" fmla="*/ 16219 h 23094"/>
                <a:gd name="connsiteX19" fmla="*/ 26591 w 35893"/>
                <a:gd name="connsiteY19" fmla="*/ 20574 h 23094"/>
                <a:gd name="connsiteX20" fmla="*/ 30928 w 35893"/>
                <a:gd name="connsiteY20" fmla="*/ 23094 h 23094"/>
                <a:gd name="connsiteX21" fmla="*/ 32266 w 35893"/>
                <a:gd name="connsiteY21" fmla="*/ 23009 h 23094"/>
                <a:gd name="connsiteX22" fmla="*/ 35832 w 35893"/>
                <a:gd name="connsiteY22" fmla="*/ 18705 h 23094"/>
                <a:gd name="connsiteX23" fmla="*/ 31563 w 35893"/>
                <a:gd name="connsiteY23" fmla="*/ 6515 h 23094"/>
                <a:gd name="connsiteX24" fmla="*/ 23831 w 35893"/>
                <a:gd name="connsiteY24" fmla="*/ 1183 h 23094"/>
                <a:gd name="connsiteX25" fmla="*/ 18739 w 35893"/>
                <a:gd name="connsiteY25" fmla="*/ 0 h 2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094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18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6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98" y="14316"/>
                    <a:pt x="17830" y="15756"/>
                    <a:pt x="19647" y="16459"/>
                  </a:cubicBezTo>
                  <a:cubicBezTo>
                    <a:pt x="19956" y="16579"/>
                    <a:pt x="20264" y="16631"/>
                    <a:pt x="20607" y="16631"/>
                  </a:cubicBezTo>
                  <a:cubicBezTo>
                    <a:pt x="21156" y="16631"/>
                    <a:pt x="21739" y="16476"/>
                    <a:pt x="22287" y="16219"/>
                  </a:cubicBezTo>
                  <a:cubicBezTo>
                    <a:pt x="24859" y="16459"/>
                    <a:pt x="25597" y="18448"/>
                    <a:pt x="26591" y="20574"/>
                  </a:cubicBezTo>
                  <a:cubicBezTo>
                    <a:pt x="27499" y="22546"/>
                    <a:pt x="29128" y="23094"/>
                    <a:pt x="30928" y="23094"/>
                  </a:cubicBezTo>
                  <a:cubicBezTo>
                    <a:pt x="31374" y="23094"/>
                    <a:pt x="31820" y="23060"/>
                    <a:pt x="32266" y="23009"/>
                  </a:cubicBezTo>
                  <a:cubicBezTo>
                    <a:pt x="34701" y="22734"/>
                    <a:pt x="36226" y="20574"/>
                    <a:pt x="35832" y="18705"/>
                  </a:cubicBezTo>
                  <a:cubicBezTo>
                    <a:pt x="34940" y="14488"/>
                    <a:pt x="33809" y="10030"/>
                    <a:pt x="31563" y="6515"/>
                  </a:cubicBezTo>
                  <a:cubicBezTo>
                    <a:pt x="29951" y="3978"/>
                    <a:pt x="26368" y="2846"/>
                    <a:pt x="23831" y="1183"/>
                  </a:cubicBezTo>
                  <a:cubicBezTo>
                    <a:pt x="22150" y="395"/>
                    <a:pt x="20384" y="0"/>
                    <a:pt x="1873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2" name="任意多边形: 形状 641">
              <a:extLst>
                <a:ext uri="{FF2B5EF4-FFF2-40B4-BE49-F238E27FC236}">
                  <a16:creationId xmlns:a16="http://schemas.microsoft.com/office/drawing/2014/main" id="{69471E05-B570-5A46-7E2A-27F16E0C641F}"/>
                </a:ext>
              </a:extLst>
            </p:cNvPr>
            <p:cNvSpPr/>
            <p:nvPr/>
          </p:nvSpPr>
          <p:spPr>
            <a:xfrm>
              <a:off x="5701533" y="23898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3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80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41"/>
                    <a:pt x="8638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3" y="137"/>
                  </a:cubicBezTo>
                  <a:cubicBezTo>
                    <a:pt x="4369" y="51"/>
                    <a:pt x="4008" y="0"/>
                    <a:pt x="36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3" name="任意多边形: 形状 642">
              <a:extLst>
                <a:ext uri="{FF2B5EF4-FFF2-40B4-BE49-F238E27FC236}">
                  <a16:creationId xmlns:a16="http://schemas.microsoft.com/office/drawing/2014/main" id="{7F4E5854-D4FA-580A-BABE-D7BC9454273A}"/>
                </a:ext>
              </a:extLst>
            </p:cNvPr>
            <p:cNvSpPr/>
            <p:nvPr/>
          </p:nvSpPr>
          <p:spPr>
            <a:xfrm>
              <a:off x="5737155" y="2467799"/>
              <a:ext cx="13854" cy="21859"/>
            </a:xfrm>
            <a:custGeom>
              <a:avLst/>
              <a:gdLst>
                <a:gd name="connsiteX0" fmla="*/ 6928 w 13854"/>
                <a:gd name="connsiteY0" fmla="*/ 0 h 21859"/>
                <a:gd name="connsiteX1" fmla="*/ 4956 w 13854"/>
                <a:gd name="connsiteY1" fmla="*/ 943 h 21859"/>
                <a:gd name="connsiteX2" fmla="*/ 36 w 13854"/>
                <a:gd name="connsiteY2" fmla="*/ 6927 h 21859"/>
                <a:gd name="connsiteX3" fmla="*/ 6277 w 13854"/>
                <a:gd name="connsiteY3" fmla="*/ 10613 h 21859"/>
                <a:gd name="connsiteX4" fmla="*/ 8146 w 13854"/>
                <a:gd name="connsiteY4" fmla="*/ 14059 h 21859"/>
                <a:gd name="connsiteX5" fmla="*/ 7323 w 13854"/>
                <a:gd name="connsiteY5" fmla="*/ 16442 h 21859"/>
                <a:gd name="connsiteX6" fmla="*/ 10203 w 13854"/>
                <a:gd name="connsiteY6" fmla="*/ 21860 h 21859"/>
                <a:gd name="connsiteX7" fmla="*/ 13855 w 13854"/>
                <a:gd name="connsiteY7" fmla="*/ 13802 h 21859"/>
                <a:gd name="connsiteX8" fmla="*/ 12243 w 13854"/>
                <a:gd name="connsiteY8" fmla="*/ 10407 h 21859"/>
                <a:gd name="connsiteX9" fmla="*/ 9534 w 13854"/>
                <a:gd name="connsiteY9" fmla="*/ 1766 h 21859"/>
                <a:gd name="connsiteX10" fmla="*/ 6928 w 13854"/>
                <a:gd name="connsiteY10" fmla="*/ 0 h 2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54" h="21859">
                  <a:moveTo>
                    <a:pt x="6928" y="0"/>
                  </a:moveTo>
                  <a:cubicBezTo>
                    <a:pt x="6277" y="0"/>
                    <a:pt x="5608" y="309"/>
                    <a:pt x="4956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911" y="18619"/>
                    <a:pt x="8077" y="20677"/>
                    <a:pt x="10203" y="21860"/>
                  </a:cubicBezTo>
                  <a:lnTo>
                    <a:pt x="13855" y="13802"/>
                  </a:lnTo>
                  <a:cubicBezTo>
                    <a:pt x="12552" y="13099"/>
                    <a:pt x="11575" y="12413"/>
                    <a:pt x="12243" y="10407"/>
                  </a:cubicBezTo>
                  <a:cubicBezTo>
                    <a:pt x="13443" y="6841"/>
                    <a:pt x="11352" y="4406"/>
                    <a:pt x="9534" y="1766"/>
                  </a:cubicBezTo>
                  <a:cubicBezTo>
                    <a:pt x="8728" y="600"/>
                    <a:pt x="7837" y="0"/>
                    <a:pt x="6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4" name="任意多边形: 形状 643">
              <a:extLst>
                <a:ext uri="{FF2B5EF4-FFF2-40B4-BE49-F238E27FC236}">
                  <a16:creationId xmlns:a16="http://schemas.microsoft.com/office/drawing/2014/main" id="{79B4614D-CAD2-8A06-5503-7C82B1C8D14A}"/>
                </a:ext>
              </a:extLst>
            </p:cNvPr>
            <p:cNvSpPr/>
            <p:nvPr/>
          </p:nvSpPr>
          <p:spPr>
            <a:xfrm>
              <a:off x="5747358" y="2481635"/>
              <a:ext cx="6017" cy="8898"/>
            </a:xfrm>
            <a:custGeom>
              <a:avLst/>
              <a:gdLst>
                <a:gd name="connsiteX0" fmla="*/ 3652 w 6017"/>
                <a:gd name="connsiteY0" fmla="*/ 0 h 8898"/>
                <a:gd name="connsiteX1" fmla="*/ 0 w 6017"/>
                <a:gd name="connsiteY1" fmla="*/ 8058 h 8898"/>
                <a:gd name="connsiteX2" fmla="*/ 1389 w 6017"/>
                <a:gd name="connsiteY2" fmla="*/ 8658 h 8898"/>
                <a:gd name="connsiteX3" fmla="*/ 2709 w 6017"/>
                <a:gd name="connsiteY3" fmla="*/ 8898 h 8898"/>
                <a:gd name="connsiteX4" fmla="*/ 6018 w 6017"/>
                <a:gd name="connsiteY4" fmla="*/ 1612 h 8898"/>
                <a:gd name="connsiteX5" fmla="*/ 4218 w 6017"/>
                <a:gd name="connsiteY5" fmla="*/ 292 h 8898"/>
                <a:gd name="connsiteX6" fmla="*/ 3652 w 6017"/>
                <a:gd name="connsiteY6" fmla="*/ 0 h 8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" h="8898">
                  <a:moveTo>
                    <a:pt x="3652" y="0"/>
                  </a:moveTo>
                  <a:lnTo>
                    <a:pt x="0" y="8058"/>
                  </a:lnTo>
                  <a:cubicBezTo>
                    <a:pt x="429" y="8298"/>
                    <a:pt x="892" y="8504"/>
                    <a:pt x="1389" y="8658"/>
                  </a:cubicBezTo>
                  <a:cubicBezTo>
                    <a:pt x="1835" y="8795"/>
                    <a:pt x="2280" y="8864"/>
                    <a:pt x="2709" y="8898"/>
                  </a:cubicBezTo>
                  <a:cubicBezTo>
                    <a:pt x="3806" y="6464"/>
                    <a:pt x="4903" y="4046"/>
                    <a:pt x="6018" y="1612"/>
                  </a:cubicBezTo>
                  <a:cubicBezTo>
                    <a:pt x="5555" y="1132"/>
                    <a:pt x="4955" y="686"/>
                    <a:pt x="4218" y="292"/>
                  </a:cubicBezTo>
                  <a:cubicBezTo>
                    <a:pt x="4012" y="189"/>
                    <a:pt x="3823" y="103"/>
                    <a:pt x="36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5" name="任意多边形: 形状 644">
              <a:extLst>
                <a:ext uri="{FF2B5EF4-FFF2-40B4-BE49-F238E27FC236}">
                  <a16:creationId xmlns:a16="http://schemas.microsoft.com/office/drawing/2014/main" id="{722F46B0-0898-0F06-75B0-EA72D4157FDA}"/>
                </a:ext>
              </a:extLst>
            </p:cNvPr>
            <p:cNvSpPr/>
            <p:nvPr/>
          </p:nvSpPr>
          <p:spPr>
            <a:xfrm>
              <a:off x="5695611" y="2462467"/>
              <a:ext cx="6498" cy="7046"/>
            </a:xfrm>
            <a:custGeom>
              <a:avLst/>
              <a:gdLst>
                <a:gd name="connsiteX0" fmla="*/ 3552 w 6498"/>
                <a:gd name="connsiteY0" fmla="*/ 0 h 7046"/>
                <a:gd name="connsiteX1" fmla="*/ 123 w 6498"/>
                <a:gd name="connsiteY1" fmla="*/ 2400 h 7046"/>
                <a:gd name="connsiteX2" fmla="*/ 2352 w 6498"/>
                <a:gd name="connsiteY2" fmla="*/ 6961 h 7046"/>
                <a:gd name="connsiteX3" fmla="*/ 3261 w 6498"/>
                <a:gd name="connsiteY3" fmla="*/ 7047 h 7046"/>
                <a:gd name="connsiteX4" fmla="*/ 6244 w 6498"/>
                <a:gd name="connsiteY4" fmla="*/ 4852 h 7046"/>
                <a:gd name="connsiteX5" fmla="*/ 4512 w 6498"/>
                <a:gd name="connsiteY5" fmla="*/ 154 h 7046"/>
                <a:gd name="connsiteX6" fmla="*/ 3552 w 6498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8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61" y="7047"/>
                  </a:cubicBezTo>
                  <a:cubicBezTo>
                    <a:pt x="4581" y="7047"/>
                    <a:pt x="5661" y="6412"/>
                    <a:pt x="6244" y="4852"/>
                  </a:cubicBezTo>
                  <a:cubicBezTo>
                    <a:pt x="6947" y="2915"/>
                    <a:pt x="6141" y="720"/>
                    <a:pt x="4512" y="154"/>
                  </a:cubicBezTo>
                  <a:cubicBezTo>
                    <a:pt x="4187" y="51"/>
                    <a:pt x="3878" y="0"/>
                    <a:pt x="35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6" name="任意多边形: 形状 645">
              <a:extLst>
                <a:ext uri="{FF2B5EF4-FFF2-40B4-BE49-F238E27FC236}">
                  <a16:creationId xmlns:a16="http://schemas.microsoft.com/office/drawing/2014/main" id="{42F54C18-2C95-7194-BB9C-370281A66047}"/>
                </a:ext>
              </a:extLst>
            </p:cNvPr>
            <p:cNvSpPr/>
            <p:nvPr/>
          </p:nvSpPr>
          <p:spPr>
            <a:xfrm>
              <a:off x="5757019" y="2428829"/>
              <a:ext cx="14822" cy="16441"/>
            </a:xfrm>
            <a:custGeom>
              <a:avLst/>
              <a:gdLst>
                <a:gd name="connsiteX0" fmla="*/ 7484 w 14822"/>
                <a:gd name="connsiteY0" fmla="*/ 0 h 16441"/>
                <a:gd name="connsiteX1" fmla="*/ 3369 w 14822"/>
                <a:gd name="connsiteY1" fmla="*/ 2023 h 16441"/>
                <a:gd name="connsiteX2" fmla="*/ 43 w 14822"/>
                <a:gd name="connsiteY2" fmla="*/ 9876 h 16441"/>
                <a:gd name="connsiteX3" fmla="*/ 2272 w 14822"/>
                <a:gd name="connsiteY3" fmla="*/ 15345 h 16441"/>
                <a:gd name="connsiteX4" fmla="*/ 6541 w 14822"/>
                <a:gd name="connsiteY4" fmla="*/ 16442 h 16441"/>
                <a:gd name="connsiteX5" fmla="*/ 10347 w 14822"/>
                <a:gd name="connsiteY5" fmla="*/ 15568 h 16441"/>
                <a:gd name="connsiteX6" fmla="*/ 10913 w 14822"/>
                <a:gd name="connsiteY6" fmla="*/ 14608 h 16441"/>
                <a:gd name="connsiteX7" fmla="*/ 12833 w 14822"/>
                <a:gd name="connsiteY7" fmla="*/ 10321 h 16441"/>
                <a:gd name="connsiteX8" fmla="*/ 13365 w 14822"/>
                <a:gd name="connsiteY8" fmla="*/ 10081 h 16441"/>
                <a:gd name="connsiteX9" fmla="*/ 14822 w 14822"/>
                <a:gd name="connsiteY9" fmla="*/ 6858 h 16441"/>
                <a:gd name="connsiteX10" fmla="*/ 14633 w 14822"/>
                <a:gd name="connsiteY10" fmla="*/ 5726 h 16441"/>
                <a:gd name="connsiteX11" fmla="*/ 10776 w 14822"/>
                <a:gd name="connsiteY11" fmla="*/ 909 h 16441"/>
                <a:gd name="connsiteX12" fmla="*/ 7484 w 14822"/>
                <a:gd name="connsiteY12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22" h="16441">
                  <a:moveTo>
                    <a:pt x="7484" y="0"/>
                  </a:moveTo>
                  <a:cubicBezTo>
                    <a:pt x="6009" y="0"/>
                    <a:pt x="4741" y="686"/>
                    <a:pt x="3369" y="2023"/>
                  </a:cubicBezTo>
                  <a:cubicBezTo>
                    <a:pt x="1175" y="4166"/>
                    <a:pt x="318" y="6892"/>
                    <a:pt x="43" y="9876"/>
                  </a:cubicBezTo>
                  <a:cubicBezTo>
                    <a:pt x="-163" y="12087"/>
                    <a:pt x="335" y="14333"/>
                    <a:pt x="2272" y="15345"/>
                  </a:cubicBezTo>
                  <a:cubicBezTo>
                    <a:pt x="3626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2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3022" y="10253"/>
                    <a:pt x="13210" y="10167"/>
                    <a:pt x="13365" y="10081"/>
                  </a:cubicBezTo>
                  <a:lnTo>
                    <a:pt x="14822" y="6858"/>
                  </a:lnTo>
                  <a:cubicBezTo>
                    <a:pt x="14788" y="6498"/>
                    <a:pt x="14702" y="6121"/>
                    <a:pt x="14633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1" y="308"/>
                    <a:pt x="8461" y="0"/>
                    <a:pt x="74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7" name="任意多边形: 形状 646">
              <a:extLst>
                <a:ext uri="{FF2B5EF4-FFF2-40B4-BE49-F238E27FC236}">
                  <a16:creationId xmlns:a16="http://schemas.microsoft.com/office/drawing/2014/main" id="{7148F9C5-0930-5048-CC14-83D06BEE922D}"/>
                </a:ext>
              </a:extLst>
            </p:cNvPr>
            <p:cNvSpPr/>
            <p:nvPr/>
          </p:nvSpPr>
          <p:spPr>
            <a:xfrm>
              <a:off x="5770401" y="2435687"/>
              <a:ext cx="1500" cy="3223"/>
            </a:xfrm>
            <a:custGeom>
              <a:avLst/>
              <a:gdLst>
                <a:gd name="connsiteX0" fmla="*/ 1457 w 1500"/>
                <a:gd name="connsiteY0" fmla="*/ 0 h 3223"/>
                <a:gd name="connsiteX1" fmla="*/ 0 w 1500"/>
                <a:gd name="connsiteY1" fmla="*/ 3223 h 3223"/>
                <a:gd name="connsiteX2" fmla="*/ 1457 w 1500"/>
                <a:gd name="connsiteY2" fmla="*/ 0 h 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0" h="3223">
                  <a:moveTo>
                    <a:pt x="1457" y="0"/>
                  </a:moveTo>
                  <a:lnTo>
                    <a:pt x="0" y="3223"/>
                  </a:lnTo>
                  <a:cubicBezTo>
                    <a:pt x="1406" y="2469"/>
                    <a:pt x="1612" y="1303"/>
                    <a:pt x="145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8" name="任意多边形: 形状 647">
              <a:extLst>
                <a:ext uri="{FF2B5EF4-FFF2-40B4-BE49-F238E27FC236}">
                  <a16:creationId xmlns:a16="http://schemas.microsoft.com/office/drawing/2014/main" id="{7539AAA8-349B-DB74-37A0-81BB25C11CE5}"/>
                </a:ext>
              </a:extLst>
            </p:cNvPr>
            <p:cNvSpPr/>
            <p:nvPr/>
          </p:nvSpPr>
          <p:spPr>
            <a:xfrm>
              <a:off x="5697829" y="24377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1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7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4" y="2263"/>
                    <a:pt x="271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6" y="16322"/>
                    <a:pt x="12770" y="14642"/>
                    <a:pt x="14073" y="11847"/>
                  </a:cubicBezTo>
                  <a:lnTo>
                    <a:pt x="13987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27" y="274"/>
                    <a:pt x="8278" y="0"/>
                    <a:pt x="71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9" name="任意多边形: 形状 648">
              <a:extLst>
                <a:ext uri="{FF2B5EF4-FFF2-40B4-BE49-F238E27FC236}">
                  <a16:creationId xmlns:a16="http://schemas.microsoft.com/office/drawing/2014/main" id="{62E80CD9-B19A-3745-F354-28495FDE68D9}"/>
                </a:ext>
              </a:extLst>
            </p:cNvPr>
            <p:cNvSpPr/>
            <p:nvPr/>
          </p:nvSpPr>
          <p:spPr>
            <a:xfrm>
              <a:off x="5690686" y="2363884"/>
              <a:ext cx="13450" cy="13098"/>
            </a:xfrm>
            <a:custGeom>
              <a:avLst/>
              <a:gdLst>
                <a:gd name="connsiteX0" fmla="*/ 11238 w 13450"/>
                <a:gd name="connsiteY0" fmla="*/ 0 h 13098"/>
                <a:gd name="connsiteX1" fmla="*/ 9489 w 13450"/>
                <a:gd name="connsiteY1" fmla="*/ 480 h 13098"/>
                <a:gd name="connsiteX2" fmla="*/ 1345 w 13450"/>
                <a:gd name="connsiteY2" fmla="*/ 5641 h 13098"/>
                <a:gd name="connsiteX3" fmla="*/ 42 w 13450"/>
                <a:gd name="connsiteY3" fmla="*/ 8281 h 13098"/>
                <a:gd name="connsiteX4" fmla="*/ 5614 w 13450"/>
                <a:gd name="connsiteY4" fmla="*/ 13099 h 13098"/>
                <a:gd name="connsiteX5" fmla="*/ 5974 w 13450"/>
                <a:gd name="connsiteY5" fmla="*/ 13099 h 13098"/>
                <a:gd name="connsiteX6" fmla="*/ 13089 w 13450"/>
                <a:gd name="connsiteY6" fmla="*/ 8778 h 13098"/>
                <a:gd name="connsiteX7" fmla="*/ 13449 w 13450"/>
                <a:gd name="connsiteY7" fmla="*/ 3240 h 13098"/>
                <a:gd name="connsiteX8" fmla="*/ 11238 w 13450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50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3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7" y="5161"/>
                    <a:pt x="13449" y="3240"/>
                  </a:cubicBezTo>
                  <a:cubicBezTo>
                    <a:pt x="13432" y="1183"/>
                    <a:pt x="12626" y="0"/>
                    <a:pt x="112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0" name="任意多边形: 形状 649">
              <a:extLst>
                <a:ext uri="{FF2B5EF4-FFF2-40B4-BE49-F238E27FC236}">
                  <a16:creationId xmlns:a16="http://schemas.microsoft.com/office/drawing/2014/main" id="{F26DBE68-1CEE-B8F3-5B38-40C1A7203666}"/>
                </a:ext>
              </a:extLst>
            </p:cNvPr>
            <p:cNvSpPr/>
            <p:nvPr/>
          </p:nvSpPr>
          <p:spPr>
            <a:xfrm>
              <a:off x="5864748" y="2323096"/>
              <a:ext cx="16538" cy="14453"/>
            </a:xfrm>
            <a:custGeom>
              <a:avLst/>
              <a:gdLst>
                <a:gd name="connsiteX0" fmla="*/ 9071 w 16538"/>
                <a:gd name="connsiteY0" fmla="*/ 0 h 14453"/>
                <a:gd name="connsiteX1" fmla="*/ 8643 w 16538"/>
                <a:gd name="connsiteY1" fmla="*/ 583 h 14453"/>
                <a:gd name="connsiteX2" fmla="*/ 6894 w 16538"/>
                <a:gd name="connsiteY2" fmla="*/ 2486 h 14453"/>
                <a:gd name="connsiteX3" fmla="*/ 6499 w 16538"/>
                <a:gd name="connsiteY3" fmla="*/ 2332 h 14453"/>
                <a:gd name="connsiteX4" fmla="*/ 4082 w 16538"/>
                <a:gd name="connsiteY4" fmla="*/ 1303 h 14453"/>
                <a:gd name="connsiteX5" fmla="*/ 2659 w 16538"/>
                <a:gd name="connsiteY5" fmla="*/ 1835 h 14453"/>
                <a:gd name="connsiteX6" fmla="*/ 53 w 16538"/>
                <a:gd name="connsiteY6" fmla="*/ 8504 h 14453"/>
                <a:gd name="connsiteX7" fmla="*/ 3928 w 16538"/>
                <a:gd name="connsiteY7" fmla="*/ 13990 h 14453"/>
                <a:gd name="connsiteX8" fmla="*/ 6962 w 16538"/>
                <a:gd name="connsiteY8" fmla="*/ 14453 h 14453"/>
                <a:gd name="connsiteX9" fmla="*/ 16238 w 16538"/>
                <a:gd name="connsiteY9" fmla="*/ 9413 h 14453"/>
                <a:gd name="connsiteX10" fmla="*/ 10477 w 16538"/>
                <a:gd name="connsiteY10" fmla="*/ 377 h 14453"/>
                <a:gd name="connsiteX11" fmla="*/ 9311 w 16538"/>
                <a:gd name="connsiteY11" fmla="*/ 34 h 14453"/>
                <a:gd name="connsiteX12" fmla="*/ 9071 w 16538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8" h="14453">
                  <a:moveTo>
                    <a:pt x="9071" y="0"/>
                  </a:moveTo>
                  <a:cubicBezTo>
                    <a:pt x="8711" y="0"/>
                    <a:pt x="8779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99"/>
                    <a:pt x="1459" y="13339"/>
                    <a:pt x="3928" y="13990"/>
                  </a:cubicBezTo>
                  <a:cubicBezTo>
                    <a:pt x="4888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191" y="17"/>
                    <a:pt x="9123" y="0"/>
                    <a:pt x="907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1" name="任意多边形: 形状 650">
              <a:extLst>
                <a:ext uri="{FF2B5EF4-FFF2-40B4-BE49-F238E27FC236}">
                  <a16:creationId xmlns:a16="http://schemas.microsoft.com/office/drawing/2014/main" id="{C2020AFF-287E-1396-26B8-64D4CB8287E7}"/>
                </a:ext>
              </a:extLst>
            </p:cNvPr>
            <p:cNvSpPr/>
            <p:nvPr/>
          </p:nvSpPr>
          <p:spPr>
            <a:xfrm>
              <a:off x="5877055" y="23542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5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5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19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2" name="任意多边形: 形状 651">
              <a:extLst>
                <a:ext uri="{FF2B5EF4-FFF2-40B4-BE49-F238E27FC236}">
                  <a16:creationId xmlns:a16="http://schemas.microsoft.com/office/drawing/2014/main" id="{2820E908-708C-2810-9E93-7F4C3BA962BB}"/>
                </a:ext>
              </a:extLst>
            </p:cNvPr>
            <p:cNvSpPr/>
            <p:nvPr/>
          </p:nvSpPr>
          <p:spPr>
            <a:xfrm>
              <a:off x="5859797" y="2339829"/>
              <a:ext cx="13644" cy="12395"/>
            </a:xfrm>
            <a:custGeom>
              <a:avLst/>
              <a:gdLst>
                <a:gd name="connsiteX0" fmla="*/ 8074 w 13644"/>
                <a:gd name="connsiteY0" fmla="*/ 0 h 12395"/>
                <a:gd name="connsiteX1" fmla="*/ 221 w 13644"/>
                <a:gd name="connsiteY1" fmla="*/ 5435 h 12395"/>
                <a:gd name="connsiteX2" fmla="*/ 5450 w 13644"/>
                <a:gd name="connsiteY2" fmla="*/ 11864 h 12395"/>
                <a:gd name="connsiteX3" fmla="*/ 8485 w 13644"/>
                <a:gd name="connsiteY3" fmla="*/ 12396 h 12395"/>
                <a:gd name="connsiteX4" fmla="*/ 13320 w 13644"/>
                <a:gd name="connsiteY4" fmla="*/ 9481 h 12395"/>
                <a:gd name="connsiteX5" fmla="*/ 9720 w 13644"/>
                <a:gd name="connsiteY5" fmla="*/ 274 h 12395"/>
                <a:gd name="connsiteX6" fmla="*/ 8074 w 13644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4" h="12395">
                  <a:moveTo>
                    <a:pt x="8074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3" y="10407"/>
                    <a:pt x="5450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39" y="0"/>
                    <a:pt x="80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3" name="任意多边形: 形状 652">
              <a:extLst>
                <a:ext uri="{FF2B5EF4-FFF2-40B4-BE49-F238E27FC236}">
                  <a16:creationId xmlns:a16="http://schemas.microsoft.com/office/drawing/2014/main" id="{FFD996F2-4347-A97F-6F7D-90AE8A744B50}"/>
                </a:ext>
              </a:extLst>
            </p:cNvPr>
            <p:cNvSpPr/>
            <p:nvPr/>
          </p:nvSpPr>
          <p:spPr>
            <a:xfrm>
              <a:off x="5754084" y="2446745"/>
              <a:ext cx="9805" cy="7852"/>
            </a:xfrm>
            <a:custGeom>
              <a:avLst/>
              <a:gdLst>
                <a:gd name="connsiteX0" fmla="*/ 3544 w 9805"/>
                <a:gd name="connsiteY0" fmla="*/ 0 h 7852"/>
                <a:gd name="connsiteX1" fmla="*/ 1504 w 9805"/>
                <a:gd name="connsiteY1" fmla="*/ 874 h 7852"/>
                <a:gd name="connsiteX2" fmla="*/ 12 w 9805"/>
                <a:gd name="connsiteY2" fmla="*/ 4149 h 7852"/>
                <a:gd name="connsiteX3" fmla="*/ 3544 w 9805"/>
                <a:gd name="connsiteY3" fmla="*/ 7218 h 7852"/>
                <a:gd name="connsiteX4" fmla="*/ 6973 w 9805"/>
                <a:gd name="connsiteY4" fmla="*/ 7853 h 7852"/>
                <a:gd name="connsiteX5" fmla="*/ 9648 w 9805"/>
                <a:gd name="connsiteY5" fmla="*/ 6738 h 7852"/>
                <a:gd name="connsiteX6" fmla="*/ 5944 w 9805"/>
                <a:gd name="connsiteY6" fmla="*/ 874 h 7852"/>
                <a:gd name="connsiteX7" fmla="*/ 3544 w 9805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05" h="7852">
                  <a:moveTo>
                    <a:pt x="3544" y="0"/>
                  </a:moveTo>
                  <a:cubicBezTo>
                    <a:pt x="2875" y="0"/>
                    <a:pt x="2207" y="240"/>
                    <a:pt x="1504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44" y="7218"/>
                  </a:cubicBezTo>
                  <a:cubicBezTo>
                    <a:pt x="4830" y="7647"/>
                    <a:pt x="5996" y="7853"/>
                    <a:pt x="6973" y="7853"/>
                  </a:cubicBezTo>
                  <a:cubicBezTo>
                    <a:pt x="8276" y="7853"/>
                    <a:pt x="9236" y="7475"/>
                    <a:pt x="9648" y="6738"/>
                  </a:cubicBezTo>
                  <a:cubicBezTo>
                    <a:pt x="10385" y="5418"/>
                    <a:pt x="8430" y="2400"/>
                    <a:pt x="5944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4" name="任意多边形: 形状 653">
              <a:extLst>
                <a:ext uri="{FF2B5EF4-FFF2-40B4-BE49-F238E27FC236}">
                  <a16:creationId xmlns:a16="http://schemas.microsoft.com/office/drawing/2014/main" id="{DB95B024-2456-69EA-8946-842E65ED7202}"/>
                </a:ext>
              </a:extLst>
            </p:cNvPr>
            <p:cNvSpPr/>
            <p:nvPr/>
          </p:nvSpPr>
          <p:spPr>
            <a:xfrm>
              <a:off x="5773360" y="2341372"/>
              <a:ext cx="932" cy="3360"/>
            </a:xfrm>
            <a:custGeom>
              <a:avLst/>
              <a:gdLst>
                <a:gd name="connsiteX0" fmla="*/ 710 w 932"/>
                <a:gd name="connsiteY0" fmla="*/ 0 h 3360"/>
                <a:gd name="connsiteX1" fmla="*/ 315 w 932"/>
                <a:gd name="connsiteY1" fmla="*/ 686 h 3360"/>
                <a:gd name="connsiteX2" fmla="*/ 932 w 932"/>
                <a:gd name="connsiteY2" fmla="*/ 3360 h 3360"/>
                <a:gd name="connsiteX3" fmla="*/ 710 w 932"/>
                <a:gd name="connsiteY3" fmla="*/ 0 h 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" h="3360">
                  <a:moveTo>
                    <a:pt x="710" y="0"/>
                  </a:moveTo>
                  <a:cubicBezTo>
                    <a:pt x="572" y="206"/>
                    <a:pt x="435" y="446"/>
                    <a:pt x="315" y="686"/>
                  </a:cubicBezTo>
                  <a:cubicBezTo>
                    <a:pt x="-114" y="1834"/>
                    <a:pt x="-268" y="3018"/>
                    <a:pt x="932" y="3360"/>
                  </a:cubicBezTo>
                  <a:cubicBezTo>
                    <a:pt x="864" y="2229"/>
                    <a:pt x="778" y="1114"/>
                    <a:pt x="7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5" name="任意多边形: 形状 654">
              <a:extLst>
                <a:ext uri="{FF2B5EF4-FFF2-40B4-BE49-F238E27FC236}">
                  <a16:creationId xmlns:a16="http://schemas.microsoft.com/office/drawing/2014/main" id="{6D91CE06-2087-BFC6-1FCE-E53CF4D1347A}"/>
                </a:ext>
              </a:extLst>
            </p:cNvPr>
            <p:cNvSpPr/>
            <p:nvPr/>
          </p:nvSpPr>
          <p:spPr>
            <a:xfrm>
              <a:off x="5774070" y="2340481"/>
              <a:ext cx="3415" cy="4423"/>
            </a:xfrm>
            <a:custGeom>
              <a:avLst/>
              <a:gdLst>
                <a:gd name="connsiteX0" fmla="*/ 1371 w 3415"/>
                <a:gd name="connsiteY0" fmla="*/ 0 h 4423"/>
                <a:gd name="connsiteX1" fmla="*/ 0 w 3415"/>
                <a:gd name="connsiteY1" fmla="*/ 892 h 4423"/>
                <a:gd name="connsiteX2" fmla="*/ 240 w 3415"/>
                <a:gd name="connsiteY2" fmla="*/ 4252 h 4423"/>
                <a:gd name="connsiteX3" fmla="*/ 274 w 3415"/>
                <a:gd name="connsiteY3" fmla="*/ 4269 h 4423"/>
                <a:gd name="connsiteX4" fmla="*/ 1286 w 3415"/>
                <a:gd name="connsiteY4" fmla="*/ 4423 h 4423"/>
                <a:gd name="connsiteX5" fmla="*/ 3257 w 3415"/>
                <a:gd name="connsiteY5" fmla="*/ 3018 h 4423"/>
                <a:gd name="connsiteX6" fmla="*/ 2366 w 3415"/>
                <a:gd name="connsiteY6" fmla="*/ 309 h 4423"/>
                <a:gd name="connsiteX7" fmla="*/ 1371 w 3415"/>
                <a:gd name="connsiteY7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5" h="4423">
                  <a:moveTo>
                    <a:pt x="1371" y="0"/>
                  </a:moveTo>
                  <a:cubicBezTo>
                    <a:pt x="771" y="0"/>
                    <a:pt x="343" y="377"/>
                    <a:pt x="0" y="892"/>
                  </a:cubicBezTo>
                  <a:cubicBezTo>
                    <a:pt x="68" y="2006"/>
                    <a:pt x="154" y="3137"/>
                    <a:pt x="240" y="4252"/>
                  </a:cubicBezTo>
                  <a:cubicBezTo>
                    <a:pt x="257" y="4252"/>
                    <a:pt x="257" y="4252"/>
                    <a:pt x="274" y="4269"/>
                  </a:cubicBezTo>
                  <a:cubicBezTo>
                    <a:pt x="600" y="4355"/>
                    <a:pt x="943" y="4423"/>
                    <a:pt x="1286" y="4423"/>
                  </a:cubicBezTo>
                  <a:cubicBezTo>
                    <a:pt x="2126" y="4423"/>
                    <a:pt x="2932" y="4081"/>
                    <a:pt x="3257" y="3018"/>
                  </a:cubicBezTo>
                  <a:cubicBezTo>
                    <a:pt x="3566" y="2040"/>
                    <a:pt x="3497" y="909"/>
                    <a:pt x="2366" y="309"/>
                  </a:cubicBezTo>
                  <a:cubicBezTo>
                    <a:pt x="1989" y="86"/>
                    <a:pt x="1663" y="0"/>
                    <a:pt x="13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6" name="任意多边形: 形状 655">
              <a:extLst>
                <a:ext uri="{FF2B5EF4-FFF2-40B4-BE49-F238E27FC236}">
                  <a16:creationId xmlns:a16="http://schemas.microsoft.com/office/drawing/2014/main" id="{EFED338A-D72C-22BC-0C63-F44D8085EEF0}"/>
                </a:ext>
              </a:extLst>
            </p:cNvPr>
            <p:cNvSpPr/>
            <p:nvPr/>
          </p:nvSpPr>
          <p:spPr>
            <a:xfrm>
              <a:off x="5873032" y="2204504"/>
              <a:ext cx="12585" cy="14761"/>
            </a:xfrm>
            <a:custGeom>
              <a:avLst/>
              <a:gdLst>
                <a:gd name="connsiteX0" fmla="*/ 6976 w 12585"/>
                <a:gd name="connsiteY0" fmla="*/ 0 h 14761"/>
                <a:gd name="connsiteX1" fmla="*/ 993 w 12585"/>
                <a:gd name="connsiteY1" fmla="*/ 2297 h 14761"/>
                <a:gd name="connsiteX2" fmla="*/ 1713 w 12585"/>
                <a:gd name="connsiteY2" fmla="*/ 9858 h 14761"/>
                <a:gd name="connsiteX3" fmla="*/ 4542 w 12585"/>
                <a:gd name="connsiteY3" fmla="*/ 13116 h 14761"/>
                <a:gd name="connsiteX4" fmla="*/ 6942 w 12585"/>
                <a:gd name="connsiteY4" fmla="*/ 14762 h 14761"/>
                <a:gd name="connsiteX5" fmla="*/ 9668 w 12585"/>
                <a:gd name="connsiteY5" fmla="*/ 13562 h 14761"/>
                <a:gd name="connsiteX6" fmla="*/ 12154 w 12585"/>
                <a:gd name="connsiteY6" fmla="*/ 9173 h 14761"/>
                <a:gd name="connsiteX7" fmla="*/ 12531 w 12585"/>
                <a:gd name="connsiteY7" fmla="*/ 7475 h 14761"/>
                <a:gd name="connsiteX8" fmla="*/ 9480 w 12585"/>
                <a:gd name="connsiteY8" fmla="*/ 480 h 14761"/>
                <a:gd name="connsiteX9" fmla="*/ 6976 w 12585"/>
                <a:gd name="connsiteY9" fmla="*/ 0 h 1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61">
                  <a:moveTo>
                    <a:pt x="6976" y="0"/>
                  </a:moveTo>
                  <a:cubicBezTo>
                    <a:pt x="4765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16"/>
                    <a:pt x="4542" y="13116"/>
                  </a:cubicBezTo>
                  <a:cubicBezTo>
                    <a:pt x="5330" y="14299"/>
                    <a:pt x="6119" y="14762"/>
                    <a:pt x="6942" y="14762"/>
                  </a:cubicBezTo>
                  <a:cubicBezTo>
                    <a:pt x="7799" y="14762"/>
                    <a:pt x="8708" y="14265"/>
                    <a:pt x="9668" y="13562"/>
                  </a:cubicBezTo>
                  <a:cubicBezTo>
                    <a:pt x="11143" y="12499"/>
                    <a:pt x="11571" y="10904"/>
                    <a:pt x="12154" y="9173"/>
                  </a:cubicBezTo>
                  <a:cubicBezTo>
                    <a:pt x="12257" y="8710"/>
                    <a:pt x="12463" y="8092"/>
                    <a:pt x="12531" y="7475"/>
                  </a:cubicBezTo>
                  <a:cubicBezTo>
                    <a:pt x="12874" y="4389"/>
                    <a:pt x="11571" y="1423"/>
                    <a:pt x="9480" y="480"/>
                  </a:cubicBezTo>
                  <a:cubicBezTo>
                    <a:pt x="8759" y="154"/>
                    <a:pt x="7902" y="0"/>
                    <a:pt x="69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7" name="任意多边形: 形状 656">
              <a:extLst>
                <a:ext uri="{FF2B5EF4-FFF2-40B4-BE49-F238E27FC236}">
                  <a16:creationId xmlns:a16="http://schemas.microsoft.com/office/drawing/2014/main" id="{3921D5AB-395B-C8B6-DF78-F8594802FAFB}"/>
                </a:ext>
              </a:extLst>
            </p:cNvPr>
            <p:cNvSpPr/>
            <p:nvPr/>
          </p:nvSpPr>
          <p:spPr>
            <a:xfrm>
              <a:off x="5863741" y="2298407"/>
              <a:ext cx="19053" cy="19682"/>
            </a:xfrm>
            <a:custGeom>
              <a:avLst/>
              <a:gdLst>
                <a:gd name="connsiteX0" fmla="*/ 12564 w 19053"/>
                <a:gd name="connsiteY0" fmla="*/ 0 h 19682"/>
                <a:gd name="connsiteX1" fmla="*/ 9821 w 19053"/>
                <a:gd name="connsiteY1" fmla="*/ 395 h 19682"/>
                <a:gd name="connsiteX2" fmla="*/ 4197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89 w 19053"/>
                <a:gd name="connsiteY5" fmla="*/ 19683 h 19682"/>
                <a:gd name="connsiteX6" fmla="*/ 18050 w 19053"/>
                <a:gd name="connsiteY6" fmla="*/ 14711 h 19682"/>
                <a:gd name="connsiteX7" fmla="*/ 18513 w 19053"/>
                <a:gd name="connsiteY7" fmla="*/ 6121 h 19682"/>
                <a:gd name="connsiteX8" fmla="*/ 12564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64" y="0"/>
                  </a:moveTo>
                  <a:cubicBezTo>
                    <a:pt x="11741" y="0"/>
                    <a:pt x="10832" y="137"/>
                    <a:pt x="9821" y="395"/>
                  </a:cubicBezTo>
                  <a:cubicBezTo>
                    <a:pt x="7901" y="892"/>
                    <a:pt x="5980" y="1612"/>
                    <a:pt x="4197" y="2520"/>
                  </a:cubicBezTo>
                  <a:cubicBezTo>
                    <a:pt x="2380" y="3446"/>
                    <a:pt x="905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89" y="19683"/>
                  </a:cubicBezTo>
                  <a:cubicBezTo>
                    <a:pt x="13490" y="19683"/>
                    <a:pt x="16782" y="17728"/>
                    <a:pt x="18050" y="14711"/>
                  </a:cubicBezTo>
                  <a:cubicBezTo>
                    <a:pt x="19542" y="11487"/>
                    <a:pt x="19079" y="8744"/>
                    <a:pt x="18513" y="6121"/>
                  </a:cubicBezTo>
                  <a:cubicBezTo>
                    <a:pt x="17622" y="1955"/>
                    <a:pt x="15753" y="0"/>
                    <a:pt x="125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8" name="任意多边形: 形状 657">
              <a:extLst>
                <a:ext uri="{FF2B5EF4-FFF2-40B4-BE49-F238E27FC236}">
                  <a16:creationId xmlns:a16="http://schemas.microsoft.com/office/drawing/2014/main" id="{E976A9F6-1EA3-7465-1F19-0F999E3AD986}"/>
                </a:ext>
              </a:extLst>
            </p:cNvPr>
            <p:cNvSpPr/>
            <p:nvPr/>
          </p:nvSpPr>
          <p:spPr>
            <a:xfrm>
              <a:off x="5718994" y="22860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8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83" y="17"/>
                    <a:pt x="3795" y="0"/>
                    <a:pt x="36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9" name="任意多边形: 形状 658">
              <a:extLst>
                <a:ext uri="{FF2B5EF4-FFF2-40B4-BE49-F238E27FC236}">
                  <a16:creationId xmlns:a16="http://schemas.microsoft.com/office/drawing/2014/main" id="{8F7993B0-0683-D1FD-5659-998BBA7991A2}"/>
                </a:ext>
              </a:extLst>
            </p:cNvPr>
            <p:cNvSpPr/>
            <p:nvPr/>
          </p:nvSpPr>
          <p:spPr>
            <a:xfrm>
              <a:off x="5637858" y="2418113"/>
              <a:ext cx="14741" cy="21362"/>
            </a:xfrm>
            <a:custGeom>
              <a:avLst/>
              <a:gdLst>
                <a:gd name="connsiteX0" fmla="*/ 7315 w 14741"/>
                <a:gd name="connsiteY0" fmla="*/ 0 h 21362"/>
                <a:gd name="connsiteX1" fmla="*/ 1503 w 14741"/>
                <a:gd name="connsiteY1" fmla="*/ 3120 h 21362"/>
                <a:gd name="connsiteX2" fmla="*/ 2395 w 14741"/>
                <a:gd name="connsiteY2" fmla="*/ 7527 h 21362"/>
                <a:gd name="connsiteX3" fmla="*/ 1623 w 14741"/>
                <a:gd name="connsiteY3" fmla="*/ 10167 h 21362"/>
                <a:gd name="connsiteX4" fmla="*/ 560 w 14741"/>
                <a:gd name="connsiteY4" fmla="*/ 12482 h 21362"/>
                <a:gd name="connsiteX5" fmla="*/ 2275 w 14741"/>
                <a:gd name="connsiteY5" fmla="*/ 15825 h 21362"/>
                <a:gd name="connsiteX6" fmla="*/ 6047 w 14741"/>
                <a:gd name="connsiteY6" fmla="*/ 21363 h 21362"/>
                <a:gd name="connsiteX7" fmla="*/ 10847 w 14741"/>
                <a:gd name="connsiteY7" fmla="*/ 17282 h 21362"/>
                <a:gd name="connsiteX8" fmla="*/ 13608 w 14741"/>
                <a:gd name="connsiteY8" fmla="*/ 13099 h 21362"/>
                <a:gd name="connsiteX9" fmla="*/ 9733 w 14741"/>
                <a:gd name="connsiteY9" fmla="*/ 377 h 21362"/>
                <a:gd name="connsiteX10" fmla="*/ 8550 w 14741"/>
                <a:gd name="connsiteY10" fmla="*/ 103 h 21362"/>
                <a:gd name="connsiteX11" fmla="*/ 7315 w 14741"/>
                <a:gd name="connsiteY11" fmla="*/ 0 h 2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62">
                  <a:moveTo>
                    <a:pt x="7315" y="0"/>
                  </a:moveTo>
                  <a:cubicBezTo>
                    <a:pt x="4967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82"/>
                  </a:cubicBezTo>
                  <a:cubicBezTo>
                    <a:pt x="1092" y="13613"/>
                    <a:pt x="1846" y="14659"/>
                    <a:pt x="2275" y="15825"/>
                  </a:cubicBezTo>
                  <a:cubicBezTo>
                    <a:pt x="3664" y="19563"/>
                    <a:pt x="4675" y="21363"/>
                    <a:pt x="6047" y="21363"/>
                  </a:cubicBezTo>
                  <a:cubicBezTo>
                    <a:pt x="7229" y="21363"/>
                    <a:pt x="8687" y="19974"/>
                    <a:pt x="10847" y="17282"/>
                  </a:cubicBezTo>
                  <a:cubicBezTo>
                    <a:pt x="11893" y="15996"/>
                    <a:pt x="12905" y="14608"/>
                    <a:pt x="13608" y="13099"/>
                  </a:cubicBezTo>
                  <a:cubicBezTo>
                    <a:pt x="16128" y="7664"/>
                    <a:pt x="14276" y="1766"/>
                    <a:pt x="9733" y="377"/>
                  </a:cubicBezTo>
                  <a:cubicBezTo>
                    <a:pt x="9339" y="292"/>
                    <a:pt x="8944" y="189"/>
                    <a:pt x="8550" y="103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0" name="任意多边形: 形状 659">
              <a:extLst>
                <a:ext uri="{FF2B5EF4-FFF2-40B4-BE49-F238E27FC236}">
                  <a16:creationId xmlns:a16="http://schemas.microsoft.com/office/drawing/2014/main" id="{8AFAE05B-23D2-2496-0650-76FDB77FB3BF}"/>
                </a:ext>
              </a:extLst>
            </p:cNvPr>
            <p:cNvSpPr/>
            <p:nvPr/>
          </p:nvSpPr>
          <p:spPr>
            <a:xfrm>
              <a:off x="5607217" y="2644564"/>
              <a:ext cx="54372" cy="29095"/>
            </a:xfrm>
            <a:custGeom>
              <a:avLst/>
              <a:gdLst>
                <a:gd name="connsiteX0" fmla="*/ 34305 w 54372"/>
                <a:gd name="connsiteY0" fmla="*/ 0 h 29095"/>
                <a:gd name="connsiteX1" fmla="*/ 29350 w 54372"/>
                <a:gd name="connsiteY1" fmla="*/ 2229 h 29095"/>
                <a:gd name="connsiteX2" fmla="*/ 27567 w 54372"/>
                <a:gd name="connsiteY2" fmla="*/ 3875 h 29095"/>
                <a:gd name="connsiteX3" fmla="*/ 25424 w 54372"/>
                <a:gd name="connsiteY3" fmla="*/ 1612 h 29095"/>
                <a:gd name="connsiteX4" fmla="*/ 20984 w 54372"/>
                <a:gd name="connsiteY4" fmla="*/ 274 h 29095"/>
                <a:gd name="connsiteX5" fmla="*/ 19732 w 54372"/>
                <a:gd name="connsiteY5" fmla="*/ 343 h 29095"/>
                <a:gd name="connsiteX6" fmla="*/ 14468 w 54372"/>
                <a:gd name="connsiteY6" fmla="*/ 4218 h 29095"/>
                <a:gd name="connsiteX7" fmla="*/ 13885 w 54372"/>
                <a:gd name="connsiteY7" fmla="*/ 3840 h 29095"/>
                <a:gd name="connsiteX8" fmla="*/ 13542 w 54372"/>
                <a:gd name="connsiteY8" fmla="*/ 4029 h 29095"/>
                <a:gd name="connsiteX9" fmla="*/ 12034 w 54372"/>
                <a:gd name="connsiteY9" fmla="*/ 5006 h 29095"/>
                <a:gd name="connsiteX10" fmla="*/ 10337 w 54372"/>
                <a:gd name="connsiteY10" fmla="*/ 3515 h 29095"/>
                <a:gd name="connsiteX11" fmla="*/ 7679 w 54372"/>
                <a:gd name="connsiteY11" fmla="*/ 789 h 29095"/>
                <a:gd name="connsiteX12" fmla="*/ 6925 w 54372"/>
                <a:gd name="connsiteY12" fmla="*/ 892 h 29095"/>
                <a:gd name="connsiteX13" fmla="*/ 2210 w 54372"/>
                <a:gd name="connsiteY13" fmla="*/ 3326 h 29095"/>
                <a:gd name="connsiteX14" fmla="*/ 4833 w 54372"/>
                <a:gd name="connsiteY14" fmla="*/ 15636 h 29095"/>
                <a:gd name="connsiteX15" fmla="*/ 10045 w 54372"/>
                <a:gd name="connsiteY15" fmla="*/ 17059 h 29095"/>
                <a:gd name="connsiteX16" fmla="*/ 14383 w 54372"/>
                <a:gd name="connsiteY16" fmla="*/ 15413 h 29095"/>
                <a:gd name="connsiteX17" fmla="*/ 15771 w 54372"/>
                <a:gd name="connsiteY17" fmla="*/ 7355 h 29095"/>
                <a:gd name="connsiteX18" fmla="*/ 15891 w 54372"/>
                <a:gd name="connsiteY18" fmla="*/ 7544 h 29095"/>
                <a:gd name="connsiteX19" fmla="*/ 16954 w 54372"/>
                <a:gd name="connsiteY19" fmla="*/ 9704 h 29095"/>
                <a:gd name="connsiteX20" fmla="*/ 21858 w 54372"/>
                <a:gd name="connsiteY20" fmla="*/ 12910 h 29095"/>
                <a:gd name="connsiteX21" fmla="*/ 22886 w 54372"/>
                <a:gd name="connsiteY21" fmla="*/ 12773 h 29095"/>
                <a:gd name="connsiteX22" fmla="*/ 22886 w 54372"/>
                <a:gd name="connsiteY22" fmla="*/ 12807 h 29095"/>
                <a:gd name="connsiteX23" fmla="*/ 29007 w 54372"/>
                <a:gd name="connsiteY23" fmla="*/ 20368 h 29095"/>
                <a:gd name="connsiteX24" fmla="*/ 25115 w 54372"/>
                <a:gd name="connsiteY24" fmla="*/ 22803 h 29095"/>
                <a:gd name="connsiteX25" fmla="*/ 26573 w 54372"/>
                <a:gd name="connsiteY25" fmla="*/ 28855 h 29095"/>
                <a:gd name="connsiteX26" fmla="*/ 27567 w 54372"/>
                <a:gd name="connsiteY26" fmla="*/ 29095 h 29095"/>
                <a:gd name="connsiteX27" fmla="*/ 31648 w 54372"/>
                <a:gd name="connsiteY27" fmla="*/ 25375 h 29095"/>
                <a:gd name="connsiteX28" fmla="*/ 31391 w 54372"/>
                <a:gd name="connsiteY28" fmla="*/ 21157 h 29095"/>
                <a:gd name="connsiteX29" fmla="*/ 33122 w 54372"/>
                <a:gd name="connsiteY29" fmla="*/ 21363 h 29095"/>
                <a:gd name="connsiteX30" fmla="*/ 33517 w 54372"/>
                <a:gd name="connsiteY30" fmla="*/ 21346 h 29095"/>
                <a:gd name="connsiteX31" fmla="*/ 40031 w 54372"/>
                <a:gd name="connsiteY31" fmla="*/ 18465 h 29095"/>
                <a:gd name="connsiteX32" fmla="*/ 43992 w 54372"/>
                <a:gd name="connsiteY32" fmla="*/ 20128 h 29095"/>
                <a:gd name="connsiteX33" fmla="*/ 44627 w 54372"/>
                <a:gd name="connsiteY33" fmla="*/ 20145 h 29095"/>
                <a:gd name="connsiteX34" fmla="*/ 51039 w 54372"/>
                <a:gd name="connsiteY34" fmla="*/ 19100 h 29095"/>
                <a:gd name="connsiteX35" fmla="*/ 54262 w 54372"/>
                <a:gd name="connsiteY35" fmla="*/ 15362 h 29095"/>
                <a:gd name="connsiteX36" fmla="*/ 50267 w 54372"/>
                <a:gd name="connsiteY36" fmla="*/ 7972 h 29095"/>
                <a:gd name="connsiteX37" fmla="*/ 43666 w 54372"/>
                <a:gd name="connsiteY37" fmla="*/ 7338 h 29095"/>
                <a:gd name="connsiteX38" fmla="*/ 43546 w 54372"/>
                <a:gd name="connsiteY38" fmla="*/ 7338 h 29095"/>
                <a:gd name="connsiteX39" fmla="*/ 42277 w 54372"/>
                <a:gd name="connsiteY39" fmla="*/ 7818 h 29095"/>
                <a:gd name="connsiteX40" fmla="*/ 39912 w 54372"/>
                <a:gd name="connsiteY40" fmla="*/ 3721 h 29095"/>
                <a:gd name="connsiteX41" fmla="*/ 34305 w 54372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72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5" y="3069"/>
                    <a:pt x="26453" y="2315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6" y="3840"/>
                    <a:pt x="13645" y="3892"/>
                    <a:pt x="13542" y="4029"/>
                  </a:cubicBezTo>
                  <a:cubicBezTo>
                    <a:pt x="12960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7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5" y="892"/>
                  </a:cubicBezTo>
                  <a:cubicBezTo>
                    <a:pt x="5142" y="1320"/>
                    <a:pt x="3479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6" y="17059"/>
                    <a:pt x="13285" y="16511"/>
                    <a:pt x="14383" y="15413"/>
                  </a:cubicBezTo>
                  <a:cubicBezTo>
                    <a:pt x="15960" y="13853"/>
                    <a:pt x="16474" y="10458"/>
                    <a:pt x="15771" y="7355"/>
                  </a:cubicBezTo>
                  <a:lnTo>
                    <a:pt x="15891" y="7544"/>
                  </a:lnTo>
                  <a:cubicBezTo>
                    <a:pt x="16354" y="8213"/>
                    <a:pt x="16474" y="9053"/>
                    <a:pt x="16954" y="9704"/>
                  </a:cubicBezTo>
                  <a:cubicBezTo>
                    <a:pt x="18498" y="11864"/>
                    <a:pt x="20229" y="12910"/>
                    <a:pt x="21858" y="12910"/>
                  </a:cubicBezTo>
                  <a:cubicBezTo>
                    <a:pt x="22201" y="12910"/>
                    <a:pt x="22544" y="12859"/>
                    <a:pt x="22886" y="12773"/>
                  </a:cubicBezTo>
                  <a:lnTo>
                    <a:pt x="22886" y="12807"/>
                  </a:lnTo>
                  <a:cubicBezTo>
                    <a:pt x="22886" y="15911"/>
                    <a:pt x="25973" y="18877"/>
                    <a:pt x="29007" y="20368"/>
                  </a:cubicBezTo>
                  <a:cubicBezTo>
                    <a:pt x="27499" y="20506"/>
                    <a:pt x="25784" y="21500"/>
                    <a:pt x="25115" y="22803"/>
                  </a:cubicBezTo>
                  <a:cubicBezTo>
                    <a:pt x="24070" y="24843"/>
                    <a:pt x="24858" y="28015"/>
                    <a:pt x="26573" y="28855"/>
                  </a:cubicBezTo>
                  <a:cubicBezTo>
                    <a:pt x="26898" y="29009"/>
                    <a:pt x="27224" y="29095"/>
                    <a:pt x="27567" y="29095"/>
                  </a:cubicBezTo>
                  <a:cubicBezTo>
                    <a:pt x="28939" y="29095"/>
                    <a:pt x="30379" y="27809"/>
                    <a:pt x="31648" y="25375"/>
                  </a:cubicBezTo>
                  <a:cubicBezTo>
                    <a:pt x="32659" y="23814"/>
                    <a:pt x="32694" y="22340"/>
                    <a:pt x="31391" y="21157"/>
                  </a:cubicBezTo>
                  <a:cubicBezTo>
                    <a:pt x="31973" y="21277"/>
                    <a:pt x="32556" y="21363"/>
                    <a:pt x="33122" y="21363"/>
                  </a:cubicBezTo>
                  <a:cubicBezTo>
                    <a:pt x="33259" y="21363"/>
                    <a:pt x="33379" y="21363"/>
                    <a:pt x="33517" y="21346"/>
                  </a:cubicBezTo>
                  <a:cubicBezTo>
                    <a:pt x="36071" y="21191"/>
                    <a:pt x="38334" y="20077"/>
                    <a:pt x="40031" y="18465"/>
                  </a:cubicBezTo>
                  <a:cubicBezTo>
                    <a:pt x="41163" y="19425"/>
                    <a:pt x="42569" y="20077"/>
                    <a:pt x="43992" y="20128"/>
                  </a:cubicBezTo>
                  <a:cubicBezTo>
                    <a:pt x="44198" y="20128"/>
                    <a:pt x="44403" y="20145"/>
                    <a:pt x="44627" y="20145"/>
                  </a:cubicBezTo>
                  <a:cubicBezTo>
                    <a:pt x="46804" y="20145"/>
                    <a:pt x="48964" y="19820"/>
                    <a:pt x="51039" y="19100"/>
                  </a:cubicBezTo>
                  <a:cubicBezTo>
                    <a:pt x="52788" y="18500"/>
                    <a:pt x="54879" y="17642"/>
                    <a:pt x="54262" y="15362"/>
                  </a:cubicBezTo>
                  <a:cubicBezTo>
                    <a:pt x="53610" y="12945"/>
                    <a:pt x="54227" y="9687"/>
                    <a:pt x="50267" y="7972"/>
                  </a:cubicBezTo>
                  <a:cubicBezTo>
                    <a:pt x="48673" y="7801"/>
                    <a:pt x="46169" y="7338"/>
                    <a:pt x="43666" y="7338"/>
                  </a:cubicBezTo>
                  <a:cubicBezTo>
                    <a:pt x="43632" y="7338"/>
                    <a:pt x="43598" y="7338"/>
                    <a:pt x="43546" y="7338"/>
                  </a:cubicBezTo>
                  <a:cubicBezTo>
                    <a:pt x="43169" y="7338"/>
                    <a:pt x="42740" y="7527"/>
                    <a:pt x="42277" y="7818"/>
                  </a:cubicBezTo>
                  <a:cubicBezTo>
                    <a:pt x="41695" y="6275"/>
                    <a:pt x="40820" y="4972"/>
                    <a:pt x="39912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1" name="任意多边形: 形状 660">
              <a:extLst>
                <a:ext uri="{FF2B5EF4-FFF2-40B4-BE49-F238E27FC236}">
                  <a16:creationId xmlns:a16="http://schemas.microsoft.com/office/drawing/2014/main" id="{5659C768-0353-F121-8DAE-43289789ACE9}"/>
                </a:ext>
              </a:extLst>
            </p:cNvPr>
            <p:cNvSpPr/>
            <p:nvPr/>
          </p:nvSpPr>
          <p:spPr>
            <a:xfrm>
              <a:off x="5613918" y="26247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2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2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0" y="3086"/>
                    <a:pt x="6910" y="1355"/>
                    <a:pt x="5333" y="412"/>
                  </a:cubicBezTo>
                  <a:cubicBezTo>
                    <a:pt x="4767" y="120"/>
                    <a:pt x="4184" y="0"/>
                    <a:pt x="36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2" name="任意多边形: 形状 661">
              <a:extLst>
                <a:ext uri="{FF2B5EF4-FFF2-40B4-BE49-F238E27FC236}">
                  <a16:creationId xmlns:a16="http://schemas.microsoft.com/office/drawing/2014/main" id="{45D91353-34AB-1331-7658-FC35FB89DC46}"/>
                </a:ext>
              </a:extLst>
            </p:cNvPr>
            <p:cNvSpPr/>
            <p:nvPr/>
          </p:nvSpPr>
          <p:spPr>
            <a:xfrm>
              <a:off x="5614810" y="2544592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66" y="17"/>
                    <a:pt x="1594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3" name="任意多边形: 形状 662">
              <a:extLst>
                <a:ext uri="{FF2B5EF4-FFF2-40B4-BE49-F238E27FC236}">
                  <a16:creationId xmlns:a16="http://schemas.microsoft.com/office/drawing/2014/main" id="{2724F6B5-DE8B-CAB6-437F-030CFF2B9BF2}"/>
                </a:ext>
              </a:extLst>
            </p:cNvPr>
            <p:cNvSpPr/>
            <p:nvPr/>
          </p:nvSpPr>
          <p:spPr>
            <a:xfrm>
              <a:off x="5577265" y="2624230"/>
              <a:ext cx="11044" cy="11693"/>
            </a:xfrm>
            <a:custGeom>
              <a:avLst/>
              <a:gdLst>
                <a:gd name="connsiteX0" fmla="*/ 6873 w 11044"/>
                <a:gd name="connsiteY0" fmla="*/ 0 h 11693"/>
                <a:gd name="connsiteX1" fmla="*/ 1849 w 11044"/>
                <a:gd name="connsiteY1" fmla="*/ 1097 h 11693"/>
                <a:gd name="connsiteX2" fmla="*/ 32 w 11044"/>
                <a:gd name="connsiteY2" fmla="*/ 3926 h 11693"/>
                <a:gd name="connsiteX3" fmla="*/ 1609 w 11044"/>
                <a:gd name="connsiteY3" fmla="*/ 9927 h 11693"/>
                <a:gd name="connsiteX4" fmla="*/ 3855 w 11044"/>
                <a:gd name="connsiteY4" fmla="*/ 11693 h 11693"/>
                <a:gd name="connsiteX5" fmla="*/ 6067 w 11044"/>
                <a:gd name="connsiteY5" fmla="*/ 10921 h 11693"/>
                <a:gd name="connsiteX6" fmla="*/ 10370 w 11044"/>
                <a:gd name="connsiteY6" fmla="*/ 5041 h 11693"/>
                <a:gd name="connsiteX7" fmla="*/ 8295 w 11044"/>
                <a:gd name="connsiteY7" fmla="*/ 206 h 11693"/>
                <a:gd name="connsiteX8" fmla="*/ 6873 w 11044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44" h="11693">
                  <a:moveTo>
                    <a:pt x="6873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4" y="1372"/>
                    <a:pt x="-140" y="2692"/>
                    <a:pt x="32" y="3926"/>
                  </a:cubicBezTo>
                  <a:cubicBezTo>
                    <a:pt x="323" y="5966"/>
                    <a:pt x="820" y="8041"/>
                    <a:pt x="1609" y="9927"/>
                  </a:cubicBezTo>
                  <a:cubicBezTo>
                    <a:pt x="2123" y="11144"/>
                    <a:pt x="2912" y="11693"/>
                    <a:pt x="3855" y="11693"/>
                  </a:cubicBezTo>
                  <a:cubicBezTo>
                    <a:pt x="4523" y="11693"/>
                    <a:pt x="5278" y="11419"/>
                    <a:pt x="6067" y="10921"/>
                  </a:cubicBezTo>
                  <a:cubicBezTo>
                    <a:pt x="8278" y="9516"/>
                    <a:pt x="8536" y="6635"/>
                    <a:pt x="10370" y="5041"/>
                  </a:cubicBezTo>
                  <a:cubicBezTo>
                    <a:pt x="11776" y="2486"/>
                    <a:pt x="10936" y="892"/>
                    <a:pt x="8295" y="206"/>
                  </a:cubicBezTo>
                  <a:cubicBezTo>
                    <a:pt x="7781" y="51"/>
                    <a:pt x="7318" y="0"/>
                    <a:pt x="68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4" name="任意多边形: 形状 663">
              <a:extLst>
                <a:ext uri="{FF2B5EF4-FFF2-40B4-BE49-F238E27FC236}">
                  <a16:creationId xmlns:a16="http://schemas.microsoft.com/office/drawing/2014/main" id="{A575B299-5D3E-A5E8-9C88-FBEFE72F967C}"/>
                </a:ext>
              </a:extLst>
            </p:cNvPr>
            <p:cNvSpPr/>
            <p:nvPr/>
          </p:nvSpPr>
          <p:spPr>
            <a:xfrm>
              <a:off x="5593702" y="2580768"/>
              <a:ext cx="19928" cy="23471"/>
            </a:xfrm>
            <a:custGeom>
              <a:avLst/>
              <a:gdLst>
                <a:gd name="connsiteX0" fmla="*/ 12844 w 19928"/>
                <a:gd name="connsiteY0" fmla="*/ 0 h 23471"/>
                <a:gd name="connsiteX1" fmla="*/ 7546 w 19928"/>
                <a:gd name="connsiteY1" fmla="*/ 2297 h 23471"/>
                <a:gd name="connsiteX2" fmla="*/ 7855 w 19928"/>
                <a:gd name="connsiteY2" fmla="*/ 6721 h 23471"/>
                <a:gd name="connsiteX3" fmla="*/ 6894 w 19928"/>
                <a:gd name="connsiteY3" fmla="*/ 9190 h 23471"/>
                <a:gd name="connsiteX4" fmla="*/ 6775 w 19928"/>
                <a:gd name="connsiteY4" fmla="*/ 9190 h 23471"/>
                <a:gd name="connsiteX5" fmla="*/ 6175 w 19928"/>
                <a:gd name="connsiteY5" fmla="*/ 9155 h 23471"/>
                <a:gd name="connsiteX6" fmla="*/ 5231 w 19928"/>
                <a:gd name="connsiteY6" fmla="*/ 10647 h 23471"/>
                <a:gd name="connsiteX7" fmla="*/ 3723 w 19928"/>
                <a:gd name="connsiteY7" fmla="*/ 10561 h 23471"/>
                <a:gd name="connsiteX8" fmla="*/ 3260 w 19928"/>
                <a:gd name="connsiteY8" fmla="*/ 10561 h 23471"/>
                <a:gd name="connsiteX9" fmla="*/ 2 w 19928"/>
                <a:gd name="connsiteY9" fmla="*/ 13459 h 23471"/>
                <a:gd name="connsiteX10" fmla="*/ 3071 w 19928"/>
                <a:gd name="connsiteY10" fmla="*/ 22014 h 23471"/>
                <a:gd name="connsiteX11" fmla="*/ 6706 w 19928"/>
                <a:gd name="connsiteY11" fmla="*/ 23471 h 23471"/>
                <a:gd name="connsiteX12" fmla="*/ 10392 w 19928"/>
                <a:gd name="connsiteY12" fmla="*/ 22837 h 23471"/>
                <a:gd name="connsiteX13" fmla="*/ 13581 w 19928"/>
                <a:gd name="connsiteY13" fmla="*/ 18619 h 23471"/>
                <a:gd name="connsiteX14" fmla="*/ 14884 w 19928"/>
                <a:gd name="connsiteY14" fmla="*/ 17419 h 23471"/>
                <a:gd name="connsiteX15" fmla="*/ 18107 w 19928"/>
                <a:gd name="connsiteY15" fmla="*/ 13716 h 23471"/>
                <a:gd name="connsiteX16" fmla="*/ 15913 w 19928"/>
                <a:gd name="connsiteY16" fmla="*/ 737 h 23471"/>
                <a:gd name="connsiteX17" fmla="*/ 14781 w 19928"/>
                <a:gd name="connsiteY17" fmla="*/ 308 h 23471"/>
                <a:gd name="connsiteX18" fmla="*/ 12844 w 19928"/>
                <a:gd name="connsiteY18" fmla="*/ 0 h 2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471">
                  <a:moveTo>
                    <a:pt x="12844" y="0"/>
                  </a:moveTo>
                  <a:cubicBezTo>
                    <a:pt x="10872" y="0"/>
                    <a:pt x="9175" y="1063"/>
                    <a:pt x="7546" y="2297"/>
                  </a:cubicBezTo>
                  <a:cubicBezTo>
                    <a:pt x="5506" y="3858"/>
                    <a:pt x="7786" y="5246"/>
                    <a:pt x="7855" y="6721"/>
                  </a:cubicBezTo>
                  <a:cubicBezTo>
                    <a:pt x="7906" y="7732"/>
                    <a:pt x="7855" y="9190"/>
                    <a:pt x="6894" y="9190"/>
                  </a:cubicBezTo>
                  <a:cubicBezTo>
                    <a:pt x="6860" y="9190"/>
                    <a:pt x="6809" y="9190"/>
                    <a:pt x="6775" y="9190"/>
                  </a:cubicBezTo>
                  <a:cubicBezTo>
                    <a:pt x="6552" y="9155"/>
                    <a:pt x="6346" y="9155"/>
                    <a:pt x="6175" y="9155"/>
                  </a:cubicBezTo>
                  <a:cubicBezTo>
                    <a:pt x="4940" y="9155"/>
                    <a:pt x="4974" y="9824"/>
                    <a:pt x="5231" y="10647"/>
                  </a:cubicBezTo>
                  <a:cubicBezTo>
                    <a:pt x="4734" y="10595"/>
                    <a:pt x="4220" y="10561"/>
                    <a:pt x="3723" y="10561"/>
                  </a:cubicBezTo>
                  <a:cubicBezTo>
                    <a:pt x="3568" y="10561"/>
                    <a:pt x="3414" y="10561"/>
                    <a:pt x="3260" y="10561"/>
                  </a:cubicBezTo>
                  <a:cubicBezTo>
                    <a:pt x="1511" y="10613"/>
                    <a:pt x="-66" y="11470"/>
                    <a:pt x="2" y="13459"/>
                  </a:cubicBezTo>
                  <a:cubicBezTo>
                    <a:pt x="122" y="16596"/>
                    <a:pt x="705" y="19717"/>
                    <a:pt x="3071" y="22014"/>
                  </a:cubicBezTo>
                  <a:cubicBezTo>
                    <a:pt x="4203" y="23111"/>
                    <a:pt x="5437" y="23471"/>
                    <a:pt x="6706" y="23471"/>
                  </a:cubicBezTo>
                  <a:cubicBezTo>
                    <a:pt x="7923" y="23471"/>
                    <a:pt x="9158" y="23146"/>
                    <a:pt x="10392" y="22837"/>
                  </a:cubicBezTo>
                  <a:cubicBezTo>
                    <a:pt x="12535" y="22306"/>
                    <a:pt x="13358" y="20728"/>
                    <a:pt x="13581" y="18619"/>
                  </a:cubicBezTo>
                  <a:cubicBezTo>
                    <a:pt x="13993" y="18259"/>
                    <a:pt x="14421" y="17865"/>
                    <a:pt x="14884" y="17419"/>
                  </a:cubicBezTo>
                  <a:cubicBezTo>
                    <a:pt x="16067" y="16305"/>
                    <a:pt x="17233" y="15088"/>
                    <a:pt x="18107" y="13716"/>
                  </a:cubicBezTo>
                  <a:cubicBezTo>
                    <a:pt x="21262" y="8744"/>
                    <a:pt x="20182" y="2726"/>
                    <a:pt x="15913" y="737"/>
                  </a:cubicBezTo>
                  <a:cubicBezTo>
                    <a:pt x="15536" y="600"/>
                    <a:pt x="15158" y="446"/>
                    <a:pt x="14781" y="308"/>
                  </a:cubicBezTo>
                  <a:cubicBezTo>
                    <a:pt x="14112" y="103"/>
                    <a:pt x="13461" y="0"/>
                    <a:pt x="128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5" name="任意多边形: 形状 664">
              <a:extLst>
                <a:ext uri="{FF2B5EF4-FFF2-40B4-BE49-F238E27FC236}">
                  <a16:creationId xmlns:a16="http://schemas.microsoft.com/office/drawing/2014/main" id="{7F3F3A08-781D-653D-8FB8-79A55D5A353E}"/>
                </a:ext>
              </a:extLst>
            </p:cNvPr>
            <p:cNvSpPr/>
            <p:nvPr/>
          </p:nvSpPr>
          <p:spPr>
            <a:xfrm>
              <a:off x="5583841" y="27683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7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4" y="9670"/>
                    <a:pt x="9606" y="8538"/>
                  </a:cubicBezTo>
                  <a:cubicBezTo>
                    <a:pt x="10858" y="6498"/>
                    <a:pt x="9709" y="1920"/>
                    <a:pt x="7652" y="737"/>
                  </a:cubicBezTo>
                  <a:cubicBezTo>
                    <a:pt x="6794" y="240"/>
                    <a:pt x="5869" y="0"/>
                    <a:pt x="4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6" name="任意多边形: 形状 665">
              <a:extLst>
                <a:ext uri="{FF2B5EF4-FFF2-40B4-BE49-F238E27FC236}">
                  <a16:creationId xmlns:a16="http://schemas.microsoft.com/office/drawing/2014/main" id="{10E45CCC-5E62-6B52-04AE-CEB8F2FC973B}"/>
                </a:ext>
              </a:extLst>
            </p:cNvPr>
            <p:cNvSpPr/>
            <p:nvPr/>
          </p:nvSpPr>
          <p:spPr>
            <a:xfrm>
              <a:off x="5663005" y="2357403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7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7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7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43" y="0"/>
                    <a:pt x="14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7" name="任意多边形: 形状 666">
              <a:extLst>
                <a:ext uri="{FF2B5EF4-FFF2-40B4-BE49-F238E27FC236}">
                  <a16:creationId xmlns:a16="http://schemas.microsoft.com/office/drawing/2014/main" id="{52E57E7C-E77E-C28C-7B6A-D0C3138FCD1D}"/>
                </a:ext>
              </a:extLst>
            </p:cNvPr>
            <p:cNvSpPr/>
            <p:nvPr/>
          </p:nvSpPr>
          <p:spPr>
            <a:xfrm>
              <a:off x="5718944" y="2373348"/>
              <a:ext cx="6846" cy="7818"/>
            </a:xfrm>
            <a:custGeom>
              <a:avLst/>
              <a:gdLst>
                <a:gd name="connsiteX0" fmla="*/ 3862 w 6846"/>
                <a:gd name="connsiteY0" fmla="*/ 0 h 7818"/>
                <a:gd name="connsiteX1" fmla="*/ 622 w 6846"/>
                <a:gd name="connsiteY1" fmla="*/ 2434 h 7818"/>
                <a:gd name="connsiteX2" fmla="*/ 2251 w 6846"/>
                <a:gd name="connsiteY2" fmla="*/ 7149 h 7818"/>
                <a:gd name="connsiteX3" fmla="*/ 3845 w 6846"/>
                <a:gd name="connsiteY3" fmla="*/ 7818 h 7818"/>
                <a:gd name="connsiteX4" fmla="*/ 6211 w 6846"/>
                <a:gd name="connsiteY4" fmla="*/ 6052 h 7818"/>
                <a:gd name="connsiteX5" fmla="*/ 5337 w 6846"/>
                <a:gd name="connsiteY5" fmla="*/ 480 h 7818"/>
                <a:gd name="connsiteX6" fmla="*/ 3862 w 6846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6" h="7818">
                  <a:moveTo>
                    <a:pt x="3862" y="0"/>
                  </a:moveTo>
                  <a:cubicBezTo>
                    <a:pt x="2645" y="0"/>
                    <a:pt x="1428" y="892"/>
                    <a:pt x="622" y="2434"/>
                  </a:cubicBezTo>
                  <a:cubicBezTo>
                    <a:pt x="-1007" y="5023"/>
                    <a:pt x="930" y="6052"/>
                    <a:pt x="2251" y="7149"/>
                  </a:cubicBezTo>
                  <a:cubicBezTo>
                    <a:pt x="2817" y="7612"/>
                    <a:pt x="3348" y="7818"/>
                    <a:pt x="3845" y="7818"/>
                  </a:cubicBezTo>
                  <a:cubicBezTo>
                    <a:pt x="4788" y="7818"/>
                    <a:pt x="5594" y="7081"/>
                    <a:pt x="6211" y="6052"/>
                  </a:cubicBezTo>
                  <a:cubicBezTo>
                    <a:pt x="7360" y="4149"/>
                    <a:pt x="6880" y="1492"/>
                    <a:pt x="5337" y="480"/>
                  </a:cubicBezTo>
                  <a:cubicBezTo>
                    <a:pt x="4840" y="137"/>
                    <a:pt x="4342" y="0"/>
                    <a:pt x="386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8" name="任意多边形: 形状 667">
              <a:extLst>
                <a:ext uri="{FF2B5EF4-FFF2-40B4-BE49-F238E27FC236}">
                  <a16:creationId xmlns:a16="http://schemas.microsoft.com/office/drawing/2014/main" id="{8E651E30-DE88-B53F-293B-1FC72E103217}"/>
                </a:ext>
              </a:extLst>
            </p:cNvPr>
            <p:cNvSpPr/>
            <p:nvPr/>
          </p:nvSpPr>
          <p:spPr>
            <a:xfrm>
              <a:off x="5708849" y="2426206"/>
              <a:ext cx="16807" cy="16630"/>
            </a:xfrm>
            <a:custGeom>
              <a:avLst/>
              <a:gdLst>
                <a:gd name="connsiteX0" fmla="*/ 7768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8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8" y="0"/>
                  </a:moveTo>
                  <a:cubicBezTo>
                    <a:pt x="5179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5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37" y="669"/>
                    <a:pt x="10476" y="0"/>
                    <a:pt x="77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9" name="任意多边形: 形状 668">
              <a:extLst>
                <a:ext uri="{FF2B5EF4-FFF2-40B4-BE49-F238E27FC236}">
                  <a16:creationId xmlns:a16="http://schemas.microsoft.com/office/drawing/2014/main" id="{CD66B53C-9F48-458F-85C6-98D4DF947A1E}"/>
                </a:ext>
              </a:extLst>
            </p:cNvPr>
            <p:cNvSpPr/>
            <p:nvPr/>
          </p:nvSpPr>
          <p:spPr>
            <a:xfrm>
              <a:off x="5703042" y="2462827"/>
              <a:ext cx="12795" cy="12687"/>
            </a:xfrm>
            <a:custGeom>
              <a:avLst/>
              <a:gdLst>
                <a:gd name="connsiteX0" fmla="*/ 6408 w 12795"/>
                <a:gd name="connsiteY0" fmla="*/ 0 h 12687"/>
                <a:gd name="connsiteX1" fmla="*/ 5465 w 12795"/>
                <a:gd name="connsiteY1" fmla="*/ 103 h 12687"/>
                <a:gd name="connsiteX2" fmla="*/ 13 w 12795"/>
                <a:gd name="connsiteY2" fmla="*/ 5658 h 12687"/>
                <a:gd name="connsiteX3" fmla="*/ 5070 w 12795"/>
                <a:gd name="connsiteY3" fmla="*/ 12276 h 12687"/>
                <a:gd name="connsiteX4" fmla="*/ 9031 w 12795"/>
                <a:gd name="connsiteY4" fmla="*/ 12687 h 12687"/>
                <a:gd name="connsiteX5" fmla="*/ 11963 w 12795"/>
                <a:gd name="connsiteY5" fmla="*/ 11436 h 12687"/>
                <a:gd name="connsiteX6" fmla="*/ 11483 w 12795"/>
                <a:gd name="connsiteY6" fmla="*/ 4269 h 12687"/>
                <a:gd name="connsiteX7" fmla="*/ 6408 w 12795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5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49" y="9241"/>
                    <a:pt x="12014" y="6550"/>
                    <a:pt x="11483" y="4269"/>
                  </a:cubicBezTo>
                  <a:cubicBezTo>
                    <a:pt x="10848" y="1577"/>
                    <a:pt x="8568" y="0"/>
                    <a:pt x="6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0" name="任意多边形: 形状 669">
              <a:extLst>
                <a:ext uri="{FF2B5EF4-FFF2-40B4-BE49-F238E27FC236}">
                  <a16:creationId xmlns:a16="http://schemas.microsoft.com/office/drawing/2014/main" id="{40B07BFE-F7CA-2133-0BE4-35073697C6DB}"/>
                </a:ext>
              </a:extLst>
            </p:cNvPr>
            <p:cNvSpPr/>
            <p:nvPr/>
          </p:nvSpPr>
          <p:spPr>
            <a:xfrm>
              <a:off x="5640062" y="23838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1" y="0"/>
                    <a:pt x="1049" y="977"/>
                    <a:pt x="191" y="2246"/>
                  </a:cubicBezTo>
                  <a:cubicBezTo>
                    <a:pt x="-460" y="3206"/>
                    <a:pt x="672" y="6429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1" name="任意多边形: 形状 670">
              <a:extLst>
                <a:ext uri="{FF2B5EF4-FFF2-40B4-BE49-F238E27FC236}">
                  <a16:creationId xmlns:a16="http://schemas.microsoft.com/office/drawing/2014/main" id="{9BA78DBD-FF3D-A1AA-6464-3EBE0ABFB974}"/>
                </a:ext>
              </a:extLst>
            </p:cNvPr>
            <p:cNvSpPr/>
            <p:nvPr/>
          </p:nvSpPr>
          <p:spPr>
            <a:xfrm>
              <a:off x="5704913" y="23484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1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9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86" y="703"/>
                    <a:pt x="3801" y="0"/>
                    <a:pt x="28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2" name="任意多边形: 形状 671">
              <a:extLst>
                <a:ext uri="{FF2B5EF4-FFF2-40B4-BE49-F238E27FC236}">
                  <a16:creationId xmlns:a16="http://schemas.microsoft.com/office/drawing/2014/main" id="{83E72C56-8F91-1745-2672-1D1617B40FFD}"/>
                </a:ext>
              </a:extLst>
            </p:cNvPr>
            <p:cNvSpPr/>
            <p:nvPr/>
          </p:nvSpPr>
          <p:spPr>
            <a:xfrm>
              <a:off x="5654672" y="2357523"/>
              <a:ext cx="10884" cy="12807"/>
            </a:xfrm>
            <a:custGeom>
              <a:avLst/>
              <a:gdLst>
                <a:gd name="connsiteX0" fmla="*/ 5041 w 10884"/>
                <a:gd name="connsiteY0" fmla="*/ 0 h 12807"/>
                <a:gd name="connsiteX1" fmla="*/ 2863 w 10884"/>
                <a:gd name="connsiteY1" fmla="*/ 1063 h 12807"/>
                <a:gd name="connsiteX2" fmla="*/ 703 w 10884"/>
                <a:gd name="connsiteY2" fmla="*/ 4389 h 12807"/>
                <a:gd name="connsiteX3" fmla="*/ 6138 w 10884"/>
                <a:gd name="connsiteY3" fmla="*/ 12584 h 12807"/>
                <a:gd name="connsiteX4" fmla="*/ 7321 w 10884"/>
                <a:gd name="connsiteY4" fmla="*/ 12807 h 12807"/>
                <a:gd name="connsiteX5" fmla="*/ 10836 w 10884"/>
                <a:gd name="connsiteY5" fmla="*/ 8350 h 12807"/>
                <a:gd name="connsiteX6" fmla="*/ 6790 w 10884"/>
                <a:gd name="connsiteY6" fmla="*/ 1492 h 12807"/>
                <a:gd name="connsiteX7" fmla="*/ 5041 w 10884"/>
                <a:gd name="connsiteY7" fmla="*/ 0 h 12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807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807"/>
                    <a:pt x="7321" y="12807"/>
                  </a:cubicBezTo>
                  <a:cubicBezTo>
                    <a:pt x="10133" y="12807"/>
                    <a:pt x="11127" y="11367"/>
                    <a:pt x="10836" y="8350"/>
                  </a:cubicBezTo>
                  <a:cubicBezTo>
                    <a:pt x="10544" y="5298"/>
                    <a:pt x="7853" y="3978"/>
                    <a:pt x="6790" y="1492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3" name="任意多边形: 形状 672">
              <a:extLst>
                <a:ext uri="{FF2B5EF4-FFF2-40B4-BE49-F238E27FC236}">
                  <a16:creationId xmlns:a16="http://schemas.microsoft.com/office/drawing/2014/main" id="{6C054A85-A2C5-0E3A-F3C8-F6953690E533}"/>
                </a:ext>
              </a:extLst>
            </p:cNvPr>
            <p:cNvSpPr/>
            <p:nvPr/>
          </p:nvSpPr>
          <p:spPr>
            <a:xfrm>
              <a:off x="6004765" y="2314643"/>
              <a:ext cx="12364" cy="22408"/>
            </a:xfrm>
            <a:custGeom>
              <a:avLst/>
              <a:gdLst>
                <a:gd name="connsiteX0" fmla="*/ 7260 w 12364"/>
                <a:gd name="connsiteY0" fmla="*/ 0 h 22408"/>
                <a:gd name="connsiteX1" fmla="*/ 4843 w 12364"/>
                <a:gd name="connsiteY1" fmla="*/ 977 h 22408"/>
                <a:gd name="connsiteX2" fmla="*/ 4757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9 w 12364"/>
                <a:gd name="connsiteY6" fmla="*/ 14710 h 22408"/>
                <a:gd name="connsiteX7" fmla="*/ 145 w 12364"/>
                <a:gd name="connsiteY7" fmla="*/ 17351 h 22408"/>
                <a:gd name="connsiteX8" fmla="*/ 2032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60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60" y="0"/>
                  </a:moveTo>
                  <a:cubicBezTo>
                    <a:pt x="6540" y="0"/>
                    <a:pt x="5735" y="326"/>
                    <a:pt x="4843" y="977"/>
                  </a:cubicBezTo>
                  <a:lnTo>
                    <a:pt x="4757" y="857"/>
                  </a:lnTo>
                  <a:cubicBezTo>
                    <a:pt x="4226" y="1097"/>
                    <a:pt x="3335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97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9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2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8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27" y="1063"/>
                    <a:pt x="8563" y="0"/>
                    <a:pt x="72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4" name="任意多边形: 形状 673">
              <a:extLst>
                <a:ext uri="{FF2B5EF4-FFF2-40B4-BE49-F238E27FC236}">
                  <a16:creationId xmlns:a16="http://schemas.microsoft.com/office/drawing/2014/main" id="{9212ABFC-1FDA-1B22-FF42-793D717EE603}"/>
                </a:ext>
              </a:extLst>
            </p:cNvPr>
            <p:cNvSpPr/>
            <p:nvPr/>
          </p:nvSpPr>
          <p:spPr>
            <a:xfrm>
              <a:off x="5701670" y="2577099"/>
              <a:ext cx="5619" cy="6772"/>
            </a:xfrm>
            <a:custGeom>
              <a:avLst/>
              <a:gdLst>
                <a:gd name="connsiteX0" fmla="*/ 3408 w 5619"/>
                <a:gd name="connsiteY0" fmla="*/ 0 h 6772"/>
                <a:gd name="connsiteX1" fmla="*/ 253 w 5619"/>
                <a:gd name="connsiteY1" fmla="*/ 2057 h 6772"/>
                <a:gd name="connsiteX2" fmla="*/ 1642 w 5619"/>
                <a:gd name="connsiteY2" fmla="*/ 6361 h 6772"/>
                <a:gd name="connsiteX3" fmla="*/ 2945 w 5619"/>
                <a:gd name="connsiteY3" fmla="*/ 6772 h 6772"/>
                <a:gd name="connsiteX4" fmla="*/ 5620 w 5619"/>
                <a:gd name="connsiteY4" fmla="*/ 892 h 6772"/>
                <a:gd name="connsiteX5" fmla="*/ 4865 w 5619"/>
                <a:gd name="connsiteY5" fmla="*/ 292 h 6772"/>
                <a:gd name="connsiteX6" fmla="*/ 3408 w 5619"/>
                <a:gd name="connsiteY6" fmla="*/ 0 h 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19" h="6772">
                  <a:moveTo>
                    <a:pt x="3408" y="0"/>
                  </a:moveTo>
                  <a:cubicBezTo>
                    <a:pt x="2002" y="0"/>
                    <a:pt x="579" y="806"/>
                    <a:pt x="253" y="2057"/>
                  </a:cubicBezTo>
                  <a:cubicBezTo>
                    <a:pt x="-192" y="3703"/>
                    <a:pt x="-227" y="5401"/>
                    <a:pt x="1642" y="6361"/>
                  </a:cubicBezTo>
                  <a:cubicBezTo>
                    <a:pt x="2071" y="6584"/>
                    <a:pt x="2517" y="6721"/>
                    <a:pt x="2945" y="6772"/>
                  </a:cubicBezTo>
                  <a:lnTo>
                    <a:pt x="5620" y="892"/>
                  </a:lnTo>
                  <a:cubicBezTo>
                    <a:pt x="5397" y="686"/>
                    <a:pt x="5139" y="480"/>
                    <a:pt x="4865" y="292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5" name="任意多边形: 形状 674">
              <a:extLst>
                <a:ext uri="{FF2B5EF4-FFF2-40B4-BE49-F238E27FC236}">
                  <a16:creationId xmlns:a16="http://schemas.microsoft.com/office/drawing/2014/main" id="{002FB114-A27E-BF61-5438-A463A0814934}"/>
                </a:ext>
              </a:extLst>
            </p:cNvPr>
            <p:cNvSpPr/>
            <p:nvPr/>
          </p:nvSpPr>
          <p:spPr>
            <a:xfrm>
              <a:off x="5704598" y="2577990"/>
              <a:ext cx="3827" cy="5914"/>
            </a:xfrm>
            <a:custGeom>
              <a:avLst/>
              <a:gdLst>
                <a:gd name="connsiteX0" fmla="*/ 2674 w 3827"/>
                <a:gd name="connsiteY0" fmla="*/ 0 h 5914"/>
                <a:gd name="connsiteX1" fmla="*/ 0 w 3827"/>
                <a:gd name="connsiteY1" fmla="*/ 5881 h 5914"/>
                <a:gd name="connsiteX2" fmla="*/ 463 w 3827"/>
                <a:gd name="connsiteY2" fmla="*/ 5915 h 5914"/>
                <a:gd name="connsiteX3" fmla="*/ 3652 w 3827"/>
                <a:gd name="connsiteY3" fmla="*/ 3566 h 5914"/>
                <a:gd name="connsiteX4" fmla="*/ 2674 w 3827"/>
                <a:gd name="connsiteY4" fmla="*/ 0 h 5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7" h="5914">
                  <a:moveTo>
                    <a:pt x="2674" y="0"/>
                  </a:moveTo>
                  <a:lnTo>
                    <a:pt x="0" y="5881"/>
                  </a:lnTo>
                  <a:cubicBezTo>
                    <a:pt x="154" y="5898"/>
                    <a:pt x="308" y="5915"/>
                    <a:pt x="463" y="5915"/>
                  </a:cubicBezTo>
                  <a:cubicBezTo>
                    <a:pt x="1886" y="5915"/>
                    <a:pt x="3189" y="5075"/>
                    <a:pt x="3652" y="3566"/>
                  </a:cubicBezTo>
                  <a:cubicBezTo>
                    <a:pt x="4115" y="2040"/>
                    <a:pt x="3617" y="892"/>
                    <a:pt x="267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6" name="任意多边形: 形状 675">
              <a:extLst>
                <a:ext uri="{FF2B5EF4-FFF2-40B4-BE49-F238E27FC236}">
                  <a16:creationId xmlns:a16="http://schemas.microsoft.com/office/drawing/2014/main" id="{2056B3D2-FA27-3C3B-44EF-DCAEE178D186}"/>
                </a:ext>
              </a:extLst>
            </p:cNvPr>
            <p:cNvSpPr/>
            <p:nvPr/>
          </p:nvSpPr>
          <p:spPr>
            <a:xfrm>
              <a:off x="5712732" y="2507404"/>
              <a:ext cx="11383" cy="15499"/>
            </a:xfrm>
            <a:custGeom>
              <a:avLst/>
              <a:gdLst>
                <a:gd name="connsiteX0" fmla="*/ 3165 w 11383"/>
                <a:gd name="connsiteY0" fmla="*/ 0 h 15499"/>
                <a:gd name="connsiteX1" fmla="*/ 62 w 11383"/>
                <a:gd name="connsiteY1" fmla="*/ 5195 h 15499"/>
                <a:gd name="connsiteX2" fmla="*/ 1468 w 11383"/>
                <a:gd name="connsiteY2" fmla="*/ 10287 h 15499"/>
                <a:gd name="connsiteX3" fmla="*/ 1056 w 11383"/>
                <a:gd name="connsiteY3" fmla="*/ 11110 h 15499"/>
                <a:gd name="connsiteX4" fmla="*/ 2685 w 11383"/>
                <a:gd name="connsiteY4" fmla="*/ 15225 h 15499"/>
                <a:gd name="connsiteX5" fmla="*/ 4005 w 11383"/>
                <a:gd name="connsiteY5" fmla="*/ 15499 h 15499"/>
                <a:gd name="connsiteX6" fmla="*/ 7023 w 11383"/>
                <a:gd name="connsiteY6" fmla="*/ 13167 h 15499"/>
                <a:gd name="connsiteX7" fmla="*/ 7108 w 11383"/>
                <a:gd name="connsiteY7" fmla="*/ 12550 h 15499"/>
                <a:gd name="connsiteX8" fmla="*/ 11206 w 11383"/>
                <a:gd name="connsiteY8" fmla="*/ 7972 h 15499"/>
                <a:gd name="connsiteX9" fmla="*/ 8377 w 11383"/>
                <a:gd name="connsiteY9" fmla="*/ 1029 h 15499"/>
                <a:gd name="connsiteX10" fmla="*/ 4897 w 11383"/>
                <a:gd name="connsiteY10" fmla="*/ 189 h 15499"/>
                <a:gd name="connsiteX11" fmla="*/ 3165 w 11383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83" h="15499">
                  <a:moveTo>
                    <a:pt x="3165" y="0"/>
                  </a:moveTo>
                  <a:cubicBezTo>
                    <a:pt x="576" y="0"/>
                    <a:pt x="-247" y="1612"/>
                    <a:pt x="62" y="5195"/>
                  </a:cubicBezTo>
                  <a:cubicBezTo>
                    <a:pt x="216" y="7047"/>
                    <a:pt x="782" y="8693"/>
                    <a:pt x="1468" y="10287"/>
                  </a:cubicBezTo>
                  <a:cubicBezTo>
                    <a:pt x="1296" y="10544"/>
                    <a:pt x="1142" y="10819"/>
                    <a:pt x="1056" y="11110"/>
                  </a:cubicBezTo>
                  <a:cubicBezTo>
                    <a:pt x="490" y="12910"/>
                    <a:pt x="816" y="14453"/>
                    <a:pt x="2685" y="15225"/>
                  </a:cubicBezTo>
                  <a:cubicBezTo>
                    <a:pt x="3131" y="15413"/>
                    <a:pt x="3576" y="15499"/>
                    <a:pt x="4005" y="15499"/>
                  </a:cubicBezTo>
                  <a:cubicBezTo>
                    <a:pt x="5377" y="15499"/>
                    <a:pt x="6611" y="14625"/>
                    <a:pt x="7023" y="13167"/>
                  </a:cubicBezTo>
                  <a:cubicBezTo>
                    <a:pt x="7074" y="12962"/>
                    <a:pt x="7074" y="12756"/>
                    <a:pt x="7108" y="12550"/>
                  </a:cubicBezTo>
                  <a:cubicBezTo>
                    <a:pt x="8891" y="11573"/>
                    <a:pt x="10623" y="9773"/>
                    <a:pt x="11206" y="7972"/>
                  </a:cubicBezTo>
                  <a:cubicBezTo>
                    <a:pt x="11909" y="5847"/>
                    <a:pt x="10434" y="2212"/>
                    <a:pt x="8377" y="1029"/>
                  </a:cubicBezTo>
                  <a:cubicBezTo>
                    <a:pt x="7211" y="737"/>
                    <a:pt x="6062" y="411"/>
                    <a:pt x="4897" y="189"/>
                  </a:cubicBezTo>
                  <a:cubicBezTo>
                    <a:pt x="4262" y="69"/>
                    <a:pt x="3679" y="0"/>
                    <a:pt x="316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7" name="任意多边形: 形状 676">
              <a:extLst>
                <a:ext uri="{FF2B5EF4-FFF2-40B4-BE49-F238E27FC236}">
                  <a16:creationId xmlns:a16="http://schemas.microsoft.com/office/drawing/2014/main" id="{0094D6F3-28C2-CD8E-E43F-D823D0277B38}"/>
                </a:ext>
              </a:extLst>
            </p:cNvPr>
            <p:cNvSpPr/>
            <p:nvPr/>
          </p:nvSpPr>
          <p:spPr>
            <a:xfrm>
              <a:off x="5695785" y="2557622"/>
              <a:ext cx="19991" cy="20093"/>
            </a:xfrm>
            <a:custGeom>
              <a:avLst/>
              <a:gdLst>
                <a:gd name="connsiteX0" fmla="*/ 17643 w 19991"/>
                <a:gd name="connsiteY0" fmla="*/ 0 h 20093"/>
                <a:gd name="connsiteX1" fmla="*/ 17471 w 19991"/>
                <a:gd name="connsiteY1" fmla="*/ 0 h 20093"/>
                <a:gd name="connsiteX2" fmla="*/ 12156 w 19991"/>
                <a:gd name="connsiteY2" fmla="*/ 1955 h 20093"/>
                <a:gd name="connsiteX3" fmla="*/ 10305 w 19991"/>
                <a:gd name="connsiteY3" fmla="*/ 3515 h 20093"/>
                <a:gd name="connsiteX4" fmla="*/ 8316 w 19991"/>
                <a:gd name="connsiteY4" fmla="*/ 3035 h 20093"/>
                <a:gd name="connsiteX5" fmla="*/ 5607 w 19991"/>
                <a:gd name="connsiteY5" fmla="*/ 2537 h 20093"/>
                <a:gd name="connsiteX6" fmla="*/ 155 w 19991"/>
                <a:gd name="connsiteY6" fmla="*/ 7698 h 20093"/>
                <a:gd name="connsiteX7" fmla="*/ 875 w 19991"/>
                <a:gd name="connsiteY7" fmla="*/ 17505 h 20093"/>
                <a:gd name="connsiteX8" fmla="*/ 4441 w 19991"/>
                <a:gd name="connsiteY8" fmla="*/ 20094 h 20093"/>
                <a:gd name="connsiteX9" fmla="*/ 5178 w 19991"/>
                <a:gd name="connsiteY9" fmla="*/ 20042 h 20093"/>
                <a:gd name="connsiteX10" fmla="*/ 14351 w 19991"/>
                <a:gd name="connsiteY10" fmla="*/ 13047 h 20093"/>
                <a:gd name="connsiteX11" fmla="*/ 15843 w 19991"/>
                <a:gd name="connsiteY11" fmla="*/ 10801 h 20093"/>
                <a:gd name="connsiteX12" fmla="*/ 19992 w 19991"/>
                <a:gd name="connsiteY12" fmla="*/ 1680 h 20093"/>
                <a:gd name="connsiteX13" fmla="*/ 17643 w 19991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91" h="20093">
                  <a:moveTo>
                    <a:pt x="17643" y="0"/>
                  </a:moveTo>
                  <a:cubicBezTo>
                    <a:pt x="17591" y="0"/>
                    <a:pt x="17523" y="0"/>
                    <a:pt x="17471" y="0"/>
                  </a:cubicBezTo>
                  <a:cubicBezTo>
                    <a:pt x="15483" y="103"/>
                    <a:pt x="13219" y="-292"/>
                    <a:pt x="12156" y="1955"/>
                  </a:cubicBezTo>
                  <a:cubicBezTo>
                    <a:pt x="11591" y="3137"/>
                    <a:pt x="11007" y="3515"/>
                    <a:pt x="10305" y="3515"/>
                  </a:cubicBezTo>
                  <a:cubicBezTo>
                    <a:pt x="9739" y="3515"/>
                    <a:pt x="9087" y="3275"/>
                    <a:pt x="8316" y="3035"/>
                  </a:cubicBezTo>
                  <a:cubicBezTo>
                    <a:pt x="7287" y="2709"/>
                    <a:pt x="6396" y="2537"/>
                    <a:pt x="5607" y="2537"/>
                  </a:cubicBezTo>
                  <a:cubicBezTo>
                    <a:pt x="3276" y="2537"/>
                    <a:pt x="1784" y="4046"/>
                    <a:pt x="155" y="7698"/>
                  </a:cubicBezTo>
                  <a:cubicBezTo>
                    <a:pt x="-68" y="10287"/>
                    <a:pt x="-205" y="13956"/>
                    <a:pt x="875" y="17505"/>
                  </a:cubicBezTo>
                  <a:cubicBezTo>
                    <a:pt x="1389" y="19219"/>
                    <a:pt x="2727" y="20094"/>
                    <a:pt x="4441" y="20094"/>
                  </a:cubicBezTo>
                  <a:cubicBezTo>
                    <a:pt x="4681" y="20094"/>
                    <a:pt x="4921" y="20077"/>
                    <a:pt x="5178" y="20042"/>
                  </a:cubicBezTo>
                  <a:cubicBezTo>
                    <a:pt x="9465" y="19460"/>
                    <a:pt x="12791" y="17094"/>
                    <a:pt x="14351" y="13047"/>
                  </a:cubicBezTo>
                  <a:cubicBezTo>
                    <a:pt x="14763" y="11967"/>
                    <a:pt x="15243" y="11298"/>
                    <a:pt x="15843" y="10801"/>
                  </a:cubicBezTo>
                  <a:lnTo>
                    <a:pt x="19992" y="1680"/>
                  </a:lnTo>
                  <a:cubicBezTo>
                    <a:pt x="19529" y="703"/>
                    <a:pt x="18860" y="0"/>
                    <a:pt x="176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8" name="任意多边形: 形状 677">
              <a:extLst>
                <a:ext uri="{FF2B5EF4-FFF2-40B4-BE49-F238E27FC236}">
                  <a16:creationId xmlns:a16="http://schemas.microsoft.com/office/drawing/2014/main" id="{5671A71D-A5A8-4742-F53A-4F3AAC3FF7D6}"/>
                </a:ext>
              </a:extLst>
            </p:cNvPr>
            <p:cNvSpPr/>
            <p:nvPr/>
          </p:nvSpPr>
          <p:spPr>
            <a:xfrm>
              <a:off x="5711610" y="2559285"/>
              <a:ext cx="4735" cy="9121"/>
            </a:xfrm>
            <a:custGeom>
              <a:avLst/>
              <a:gdLst>
                <a:gd name="connsiteX0" fmla="*/ 4149 w 4735"/>
                <a:gd name="connsiteY0" fmla="*/ 0 h 9121"/>
                <a:gd name="connsiteX1" fmla="*/ 0 w 4735"/>
                <a:gd name="connsiteY1" fmla="*/ 9121 h 9121"/>
                <a:gd name="connsiteX2" fmla="*/ 1560 w 4735"/>
                <a:gd name="connsiteY2" fmla="*/ 8161 h 9121"/>
                <a:gd name="connsiteX3" fmla="*/ 4303 w 4735"/>
                <a:gd name="connsiteY3" fmla="*/ 360 h 9121"/>
                <a:gd name="connsiteX4" fmla="*/ 4149 w 4735"/>
                <a:gd name="connsiteY4" fmla="*/ 0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5" h="9121">
                  <a:moveTo>
                    <a:pt x="4149" y="0"/>
                  </a:moveTo>
                  <a:lnTo>
                    <a:pt x="0" y="9121"/>
                  </a:lnTo>
                  <a:cubicBezTo>
                    <a:pt x="446" y="8744"/>
                    <a:pt x="960" y="8470"/>
                    <a:pt x="1560" y="8161"/>
                  </a:cubicBezTo>
                  <a:cubicBezTo>
                    <a:pt x="4235" y="6824"/>
                    <a:pt x="5452" y="3206"/>
                    <a:pt x="4303" y="360"/>
                  </a:cubicBezTo>
                  <a:cubicBezTo>
                    <a:pt x="4269" y="257"/>
                    <a:pt x="4218" y="120"/>
                    <a:pt x="41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9" name="任意多边形: 形状 678">
              <a:extLst>
                <a:ext uri="{FF2B5EF4-FFF2-40B4-BE49-F238E27FC236}">
                  <a16:creationId xmlns:a16="http://schemas.microsoft.com/office/drawing/2014/main" id="{DA8D46EE-FB67-7E36-4EA5-5F64505DDB8B}"/>
                </a:ext>
              </a:extLst>
            </p:cNvPr>
            <p:cNvSpPr/>
            <p:nvPr/>
          </p:nvSpPr>
          <p:spPr>
            <a:xfrm>
              <a:off x="5698702" y="2506958"/>
              <a:ext cx="6907" cy="6960"/>
            </a:xfrm>
            <a:custGeom>
              <a:avLst/>
              <a:gdLst>
                <a:gd name="connsiteX0" fmla="*/ 3427 w 6907"/>
                <a:gd name="connsiteY0" fmla="*/ 0 h 6960"/>
                <a:gd name="connsiteX1" fmla="*/ 255 w 6907"/>
                <a:gd name="connsiteY1" fmla="*/ 1783 h 6960"/>
                <a:gd name="connsiteX2" fmla="*/ 2467 w 6907"/>
                <a:gd name="connsiteY2" fmla="*/ 6875 h 6960"/>
                <a:gd name="connsiteX3" fmla="*/ 3221 w 6907"/>
                <a:gd name="connsiteY3" fmla="*/ 6961 h 6960"/>
                <a:gd name="connsiteX4" fmla="*/ 6890 w 6907"/>
                <a:gd name="connsiteY4" fmla="*/ 4629 h 6960"/>
                <a:gd name="connsiteX5" fmla="*/ 4936 w 6907"/>
                <a:gd name="connsiteY5" fmla="*/ 309 h 6960"/>
                <a:gd name="connsiteX6" fmla="*/ 3427 w 6907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7" h="6960">
                  <a:moveTo>
                    <a:pt x="3427" y="0"/>
                  </a:moveTo>
                  <a:cubicBezTo>
                    <a:pt x="2038" y="0"/>
                    <a:pt x="632" y="703"/>
                    <a:pt x="255" y="1783"/>
                  </a:cubicBezTo>
                  <a:cubicBezTo>
                    <a:pt x="-516" y="3909"/>
                    <a:pt x="529" y="6447"/>
                    <a:pt x="2467" y="6875"/>
                  </a:cubicBezTo>
                  <a:cubicBezTo>
                    <a:pt x="2724" y="6927"/>
                    <a:pt x="2981" y="6961"/>
                    <a:pt x="3221" y="6961"/>
                  </a:cubicBezTo>
                  <a:cubicBezTo>
                    <a:pt x="4816" y="6961"/>
                    <a:pt x="5879" y="5761"/>
                    <a:pt x="6890" y="4629"/>
                  </a:cubicBezTo>
                  <a:cubicBezTo>
                    <a:pt x="6993" y="2726"/>
                    <a:pt x="6685" y="1114"/>
                    <a:pt x="4936" y="309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0" name="任意多边形: 形状 679">
              <a:extLst>
                <a:ext uri="{FF2B5EF4-FFF2-40B4-BE49-F238E27FC236}">
                  <a16:creationId xmlns:a16="http://schemas.microsoft.com/office/drawing/2014/main" id="{40ABF4CA-822D-9BB1-D2AE-C43B5891C572}"/>
                </a:ext>
              </a:extLst>
            </p:cNvPr>
            <p:cNvSpPr/>
            <p:nvPr/>
          </p:nvSpPr>
          <p:spPr>
            <a:xfrm>
              <a:off x="5657093" y="2535676"/>
              <a:ext cx="14293" cy="20711"/>
            </a:xfrm>
            <a:custGeom>
              <a:avLst/>
              <a:gdLst>
                <a:gd name="connsiteX0" fmla="*/ 12135 w 14293"/>
                <a:gd name="connsiteY0" fmla="*/ 0 h 20711"/>
                <a:gd name="connsiteX1" fmla="*/ 10746 w 14293"/>
                <a:gd name="connsiteY1" fmla="*/ 257 h 20711"/>
                <a:gd name="connsiteX2" fmla="*/ 5020 w 14293"/>
                <a:gd name="connsiteY2" fmla="*/ 2743 h 20711"/>
                <a:gd name="connsiteX3" fmla="*/ 2928 w 14293"/>
                <a:gd name="connsiteY3" fmla="*/ 1663 h 20711"/>
                <a:gd name="connsiteX4" fmla="*/ 1693 w 14293"/>
                <a:gd name="connsiteY4" fmla="*/ 2023 h 20711"/>
                <a:gd name="connsiteX5" fmla="*/ 151 w 14293"/>
                <a:gd name="connsiteY5" fmla="*/ 6344 h 20711"/>
                <a:gd name="connsiteX6" fmla="*/ 2688 w 14293"/>
                <a:gd name="connsiteY6" fmla="*/ 17934 h 20711"/>
                <a:gd name="connsiteX7" fmla="*/ 5551 w 14293"/>
                <a:gd name="connsiteY7" fmla="*/ 20711 h 20711"/>
                <a:gd name="connsiteX8" fmla="*/ 5774 w 14293"/>
                <a:gd name="connsiteY8" fmla="*/ 20711 h 20711"/>
                <a:gd name="connsiteX9" fmla="*/ 9358 w 14293"/>
                <a:gd name="connsiteY9" fmla="*/ 18345 h 20711"/>
                <a:gd name="connsiteX10" fmla="*/ 10112 w 14293"/>
                <a:gd name="connsiteY10" fmla="*/ 11607 h 20711"/>
                <a:gd name="connsiteX11" fmla="*/ 13198 w 14293"/>
                <a:gd name="connsiteY11" fmla="*/ 8881 h 20711"/>
                <a:gd name="connsiteX12" fmla="*/ 14244 w 14293"/>
                <a:gd name="connsiteY12" fmla="*/ 3532 h 20711"/>
                <a:gd name="connsiteX13" fmla="*/ 12135 w 14293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3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3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89" y="20711"/>
                    <a:pt x="9066" y="20043"/>
                    <a:pt x="9358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81"/>
                  </a:cubicBezTo>
                  <a:cubicBezTo>
                    <a:pt x="13524" y="7235"/>
                    <a:pt x="14021" y="5401"/>
                    <a:pt x="14244" y="3532"/>
                  </a:cubicBezTo>
                  <a:cubicBezTo>
                    <a:pt x="14501" y="1286"/>
                    <a:pt x="13746" y="0"/>
                    <a:pt x="121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1" name="任意多边形: 形状 680">
              <a:extLst>
                <a:ext uri="{FF2B5EF4-FFF2-40B4-BE49-F238E27FC236}">
                  <a16:creationId xmlns:a16="http://schemas.microsoft.com/office/drawing/2014/main" id="{3013C228-A74F-F8AE-90E2-C758BA54007E}"/>
                </a:ext>
              </a:extLst>
            </p:cNvPr>
            <p:cNvSpPr/>
            <p:nvPr/>
          </p:nvSpPr>
          <p:spPr>
            <a:xfrm>
              <a:off x="5670222" y="25602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8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4" y="223"/>
                    <a:pt x="3892" y="806"/>
                  </a:cubicBezTo>
                  <a:cubicBezTo>
                    <a:pt x="2658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3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8" y="960"/>
                  </a:cubicBezTo>
                  <a:cubicBezTo>
                    <a:pt x="11624" y="394"/>
                    <a:pt x="9807" y="0"/>
                    <a:pt x="79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2" name="任意多边形: 形状 681">
              <a:extLst>
                <a:ext uri="{FF2B5EF4-FFF2-40B4-BE49-F238E27FC236}">
                  <a16:creationId xmlns:a16="http://schemas.microsoft.com/office/drawing/2014/main" id="{776D586C-377F-76DD-ECCB-5D4F5CFB03C8}"/>
                </a:ext>
              </a:extLst>
            </p:cNvPr>
            <p:cNvSpPr/>
            <p:nvPr/>
          </p:nvSpPr>
          <p:spPr>
            <a:xfrm>
              <a:off x="5670361" y="2517486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8 w 11576"/>
                <a:gd name="connsiteY2" fmla="*/ 3103 h 11624"/>
                <a:gd name="connsiteX3" fmla="*/ 822 w 11576"/>
                <a:gd name="connsiteY3" fmla="*/ 7047 h 11624"/>
                <a:gd name="connsiteX4" fmla="*/ 7508 w 11576"/>
                <a:gd name="connsiteY4" fmla="*/ 11316 h 11624"/>
                <a:gd name="connsiteX5" fmla="*/ 8897 w 11576"/>
                <a:gd name="connsiteY5" fmla="*/ 11624 h 11624"/>
                <a:gd name="connsiteX6" fmla="*/ 11538 w 11576"/>
                <a:gd name="connsiteY6" fmla="*/ 7784 h 11624"/>
                <a:gd name="connsiteX7" fmla="*/ 9772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8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8" y="11316"/>
                  </a:cubicBezTo>
                  <a:cubicBezTo>
                    <a:pt x="8023" y="11521"/>
                    <a:pt x="8486" y="11624"/>
                    <a:pt x="8897" y="11624"/>
                  </a:cubicBezTo>
                  <a:cubicBezTo>
                    <a:pt x="10337" y="11624"/>
                    <a:pt x="11229" y="10407"/>
                    <a:pt x="11538" y="7784"/>
                  </a:cubicBezTo>
                  <a:cubicBezTo>
                    <a:pt x="11829" y="5281"/>
                    <a:pt x="10406" y="3378"/>
                    <a:pt x="9772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3" name="任意多边形: 形状 682">
              <a:extLst>
                <a:ext uri="{FF2B5EF4-FFF2-40B4-BE49-F238E27FC236}">
                  <a16:creationId xmlns:a16="http://schemas.microsoft.com/office/drawing/2014/main" id="{A3BCCC3A-C678-817E-F076-C0E0101C4960}"/>
                </a:ext>
              </a:extLst>
            </p:cNvPr>
            <p:cNvSpPr/>
            <p:nvPr/>
          </p:nvSpPr>
          <p:spPr>
            <a:xfrm>
              <a:off x="5631901" y="26880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95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4" name="任意多边形: 形状 683">
              <a:extLst>
                <a:ext uri="{FF2B5EF4-FFF2-40B4-BE49-F238E27FC236}">
                  <a16:creationId xmlns:a16="http://schemas.microsoft.com/office/drawing/2014/main" id="{A9F611F9-789C-8797-D1CB-D9A3A9574296}"/>
                </a:ext>
              </a:extLst>
            </p:cNvPr>
            <p:cNvSpPr/>
            <p:nvPr/>
          </p:nvSpPr>
          <p:spPr>
            <a:xfrm>
              <a:off x="5597875" y="2800704"/>
              <a:ext cx="9905" cy="10509"/>
            </a:xfrm>
            <a:custGeom>
              <a:avLst/>
              <a:gdLst>
                <a:gd name="connsiteX0" fmla="*/ 6648 w 9905"/>
                <a:gd name="connsiteY0" fmla="*/ 0 h 10509"/>
                <a:gd name="connsiteX1" fmla="*/ 2825 w 9905"/>
                <a:gd name="connsiteY1" fmla="*/ 3378 h 10509"/>
                <a:gd name="connsiteX2" fmla="*/ 116 w 9905"/>
                <a:gd name="connsiteY2" fmla="*/ 5795 h 10509"/>
                <a:gd name="connsiteX3" fmla="*/ 2379 w 9905"/>
                <a:gd name="connsiteY3" fmla="*/ 10236 h 10509"/>
                <a:gd name="connsiteX4" fmla="*/ 3579 w 9905"/>
                <a:gd name="connsiteY4" fmla="*/ 10510 h 10509"/>
                <a:gd name="connsiteX5" fmla="*/ 6957 w 9905"/>
                <a:gd name="connsiteY5" fmla="*/ 8247 h 10509"/>
                <a:gd name="connsiteX6" fmla="*/ 6974 w 9905"/>
                <a:gd name="connsiteY6" fmla="*/ 8212 h 10509"/>
                <a:gd name="connsiteX7" fmla="*/ 7985 w 9905"/>
                <a:gd name="connsiteY7" fmla="*/ 7835 h 10509"/>
                <a:gd name="connsiteX8" fmla="*/ 9905 w 9905"/>
                <a:gd name="connsiteY8" fmla="*/ 3155 h 10509"/>
                <a:gd name="connsiteX9" fmla="*/ 6717 w 9905"/>
                <a:gd name="connsiteY9" fmla="*/ 0 h 10509"/>
                <a:gd name="connsiteX10" fmla="*/ 6648 w 9905"/>
                <a:gd name="connsiteY10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05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07"/>
                    <a:pt x="1179" y="9138"/>
                    <a:pt x="2379" y="10236"/>
                  </a:cubicBezTo>
                  <a:cubicBezTo>
                    <a:pt x="2756" y="10424"/>
                    <a:pt x="3168" y="10510"/>
                    <a:pt x="3579" y="10510"/>
                  </a:cubicBezTo>
                  <a:cubicBezTo>
                    <a:pt x="4951" y="10510"/>
                    <a:pt x="6391" y="9584"/>
                    <a:pt x="6957" y="8247"/>
                  </a:cubicBezTo>
                  <a:lnTo>
                    <a:pt x="6974" y="8212"/>
                  </a:lnTo>
                  <a:cubicBezTo>
                    <a:pt x="7334" y="8144"/>
                    <a:pt x="7660" y="8007"/>
                    <a:pt x="7985" y="7835"/>
                  </a:cubicBezTo>
                  <a:cubicBezTo>
                    <a:pt x="8637" y="6275"/>
                    <a:pt x="9271" y="4715"/>
                    <a:pt x="9905" y="3155"/>
                  </a:cubicBezTo>
                  <a:cubicBezTo>
                    <a:pt x="9374" y="1594"/>
                    <a:pt x="7900" y="34"/>
                    <a:pt x="6717" y="0"/>
                  </a:cubicBezTo>
                  <a:cubicBezTo>
                    <a:pt x="6682" y="0"/>
                    <a:pt x="6665" y="0"/>
                    <a:pt x="664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5" name="任意多边形: 形状 684">
              <a:extLst>
                <a:ext uri="{FF2B5EF4-FFF2-40B4-BE49-F238E27FC236}">
                  <a16:creationId xmlns:a16="http://schemas.microsoft.com/office/drawing/2014/main" id="{B84F8C6E-089A-2B3B-D3A0-23F334E234C0}"/>
                </a:ext>
              </a:extLst>
            </p:cNvPr>
            <p:cNvSpPr/>
            <p:nvPr/>
          </p:nvSpPr>
          <p:spPr>
            <a:xfrm>
              <a:off x="5605860" y="2803859"/>
              <a:ext cx="2126" cy="4680"/>
            </a:xfrm>
            <a:custGeom>
              <a:avLst/>
              <a:gdLst>
                <a:gd name="connsiteX0" fmla="*/ 1920 w 2126"/>
                <a:gd name="connsiteY0" fmla="*/ 0 h 4680"/>
                <a:gd name="connsiteX1" fmla="*/ 0 w 2126"/>
                <a:gd name="connsiteY1" fmla="*/ 4681 h 4680"/>
                <a:gd name="connsiteX2" fmla="*/ 2126 w 2126"/>
                <a:gd name="connsiteY2" fmla="*/ 1097 h 4680"/>
                <a:gd name="connsiteX3" fmla="*/ 1920 w 2126"/>
                <a:gd name="connsiteY3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6" h="4680">
                  <a:moveTo>
                    <a:pt x="1920" y="0"/>
                  </a:moveTo>
                  <a:cubicBezTo>
                    <a:pt x="1286" y="1560"/>
                    <a:pt x="634" y="3120"/>
                    <a:pt x="0" y="4681"/>
                  </a:cubicBezTo>
                  <a:cubicBezTo>
                    <a:pt x="1252" y="3995"/>
                    <a:pt x="2143" y="2623"/>
                    <a:pt x="2126" y="1097"/>
                  </a:cubicBezTo>
                  <a:cubicBezTo>
                    <a:pt x="2109" y="754"/>
                    <a:pt x="2040" y="377"/>
                    <a:pt x="192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6" name="任意多边形: 形状 685">
              <a:extLst>
                <a:ext uri="{FF2B5EF4-FFF2-40B4-BE49-F238E27FC236}">
                  <a16:creationId xmlns:a16="http://schemas.microsoft.com/office/drawing/2014/main" id="{34C0BF92-C869-ED05-B9B6-8D152B696EE2}"/>
                </a:ext>
              </a:extLst>
            </p:cNvPr>
            <p:cNvSpPr/>
            <p:nvPr/>
          </p:nvSpPr>
          <p:spPr>
            <a:xfrm>
              <a:off x="5623265" y="2591192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4 w 15309"/>
                <a:gd name="connsiteY3" fmla="*/ 4921 h 17059"/>
                <a:gd name="connsiteX4" fmla="*/ 769 w 15309"/>
                <a:gd name="connsiteY4" fmla="*/ 6412 h 17059"/>
                <a:gd name="connsiteX5" fmla="*/ 2654 w 15309"/>
                <a:gd name="connsiteY5" fmla="*/ 13116 h 17059"/>
                <a:gd name="connsiteX6" fmla="*/ 6923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5 w 15309"/>
                <a:gd name="connsiteY10" fmla="*/ 3549 h 17059"/>
                <a:gd name="connsiteX11" fmla="*/ 11364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4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8" y="11041"/>
                    <a:pt x="2654" y="13116"/>
                  </a:cubicBezTo>
                  <a:cubicBezTo>
                    <a:pt x="3443" y="14916"/>
                    <a:pt x="4677" y="17059"/>
                    <a:pt x="6923" y="17059"/>
                  </a:cubicBezTo>
                  <a:cubicBezTo>
                    <a:pt x="7147" y="17059"/>
                    <a:pt x="7369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8" y="11350"/>
                    <a:pt x="12993" y="9498"/>
                    <a:pt x="14159" y="8435"/>
                  </a:cubicBezTo>
                  <a:cubicBezTo>
                    <a:pt x="15873" y="6892"/>
                    <a:pt x="15547" y="5109"/>
                    <a:pt x="14005" y="3549"/>
                  </a:cubicBezTo>
                  <a:cubicBezTo>
                    <a:pt x="13010" y="2537"/>
                    <a:pt x="11947" y="1577"/>
                    <a:pt x="11364" y="1029"/>
                  </a:cubicBezTo>
                  <a:cubicBezTo>
                    <a:pt x="10044" y="326"/>
                    <a:pt x="8981" y="0"/>
                    <a:pt x="81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7" name="任意多边形: 形状 686">
              <a:extLst>
                <a:ext uri="{FF2B5EF4-FFF2-40B4-BE49-F238E27FC236}">
                  <a16:creationId xmlns:a16="http://schemas.microsoft.com/office/drawing/2014/main" id="{7A9328ED-B917-F123-3B41-7455A6F4A903}"/>
                </a:ext>
              </a:extLst>
            </p:cNvPr>
            <p:cNvSpPr/>
            <p:nvPr/>
          </p:nvSpPr>
          <p:spPr>
            <a:xfrm>
              <a:off x="5599073" y="2821672"/>
              <a:ext cx="4420" cy="8178"/>
            </a:xfrm>
            <a:custGeom>
              <a:avLst/>
              <a:gdLst>
                <a:gd name="connsiteX0" fmla="*/ 4421 w 4420"/>
                <a:gd name="connsiteY0" fmla="*/ 0 h 8178"/>
                <a:gd name="connsiteX1" fmla="*/ 100 w 4420"/>
                <a:gd name="connsiteY1" fmla="*/ 3943 h 8178"/>
                <a:gd name="connsiteX2" fmla="*/ 1043 w 4420"/>
                <a:gd name="connsiteY2" fmla="*/ 8178 h 8178"/>
                <a:gd name="connsiteX3" fmla="*/ 4421 w 4420"/>
                <a:gd name="connsiteY3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0" h="8178">
                  <a:moveTo>
                    <a:pt x="4421" y="0"/>
                  </a:moveTo>
                  <a:cubicBezTo>
                    <a:pt x="2501" y="823"/>
                    <a:pt x="478" y="2555"/>
                    <a:pt x="100" y="3943"/>
                  </a:cubicBezTo>
                  <a:cubicBezTo>
                    <a:pt x="-208" y="5075"/>
                    <a:pt x="220" y="6704"/>
                    <a:pt x="1043" y="8178"/>
                  </a:cubicBezTo>
                  <a:cubicBezTo>
                    <a:pt x="2141" y="5503"/>
                    <a:pt x="3272" y="2777"/>
                    <a:pt x="44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8" name="任意多边形: 形状 687">
              <a:extLst>
                <a:ext uri="{FF2B5EF4-FFF2-40B4-BE49-F238E27FC236}">
                  <a16:creationId xmlns:a16="http://schemas.microsoft.com/office/drawing/2014/main" id="{57F6D3F4-061C-D3A9-D85C-7A5497D8DEBF}"/>
                </a:ext>
              </a:extLst>
            </p:cNvPr>
            <p:cNvSpPr/>
            <p:nvPr/>
          </p:nvSpPr>
          <p:spPr>
            <a:xfrm>
              <a:off x="5605437" y="2753367"/>
              <a:ext cx="19763" cy="20522"/>
            </a:xfrm>
            <a:custGeom>
              <a:avLst/>
              <a:gdLst>
                <a:gd name="connsiteX0" fmla="*/ 9647 w 19763"/>
                <a:gd name="connsiteY0" fmla="*/ 0 h 20522"/>
                <a:gd name="connsiteX1" fmla="*/ 749 w 19763"/>
                <a:gd name="connsiteY1" fmla="*/ 4732 h 20522"/>
                <a:gd name="connsiteX2" fmla="*/ 5276 w 19763"/>
                <a:gd name="connsiteY2" fmla="*/ 19597 h 20522"/>
                <a:gd name="connsiteX3" fmla="*/ 8893 w 19763"/>
                <a:gd name="connsiteY3" fmla="*/ 20523 h 20522"/>
                <a:gd name="connsiteX4" fmla="*/ 16026 w 19763"/>
                <a:gd name="connsiteY4" fmla="*/ 17145 h 20522"/>
                <a:gd name="connsiteX5" fmla="*/ 19763 w 19763"/>
                <a:gd name="connsiteY5" fmla="*/ 8075 h 20522"/>
                <a:gd name="connsiteX6" fmla="*/ 15477 w 19763"/>
                <a:gd name="connsiteY6" fmla="*/ 1406 h 20522"/>
                <a:gd name="connsiteX7" fmla="*/ 9647 w 19763"/>
                <a:gd name="connsiteY7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763" h="20522">
                  <a:moveTo>
                    <a:pt x="9647" y="0"/>
                  </a:moveTo>
                  <a:cubicBezTo>
                    <a:pt x="5790" y="0"/>
                    <a:pt x="2138" y="1731"/>
                    <a:pt x="749" y="4732"/>
                  </a:cubicBezTo>
                  <a:cubicBezTo>
                    <a:pt x="-1325" y="9241"/>
                    <a:pt x="1143" y="17334"/>
                    <a:pt x="5276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1396" y="20523"/>
                    <a:pt x="13933" y="19305"/>
                    <a:pt x="16026" y="17145"/>
                  </a:cubicBezTo>
                  <a:cubicBezTo>
                    <a:pt x="17294" y="14042"/>
                    <a:pt x="18546" y="11024"/>
                    <a:pt x="19763" y="8075"/>
                  </a:cubicBezTo>
                  <a:cubicBezTo>
                    <a:pt x="19523" y="5281"/>
                    <a:pt x="18014" y="2777"/>
                    <a:pt x="15477" y="1406"/>
                  </a:cubicBezTo>
                  <a:cubicBezTo>
                    <a:pt x="13659" y="463"/>
                    <a:pt x="11619" y="0"/>
                    <a:pt x="964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9" name="任意多边形: 形状 688">
              <a:extLst>
                <a:ext uri="{FF2B5EF4-FFF2-40B4-BE49-F238E27FC236}">
                  <a16:creationId xmlns:a16="http://schemas.microsoft.com/office/drawing/2014/main" id="{50EE3C52-DEA6-0C64-A83B-4B32710A4851}"/>
                </a:ext>
              </a:extLst>
            </p:cNvPr>
            <p:cNvSpPr/>
            <p:nvPr/>
          </p:nvSpPr>
          <p:spPr>
            <a:xfrm>
              <a:off x="5621462" y="2761459"/>
              <a:ext cx="3770" cy="9069"/>
            </a:xfrm>
            <a:custGeom>
              <a:avLst/>
              <a:gdLst>
                <a:gd name="connsiteX0" fmla="*/ 3737 w 3770"/>
                <a:gd name="connsiteY0" fmla="*/ 0 h 9069"/>
                <a:gd name="connsiteX1" fmla="*/ 0 w 3770"/>
                <a:gd name="connsiteY1" fmla="*/ 9070 h 9069"/>
                <a:gd name="connsiteX2" fmla="*/ 2794 w 3770"/>
                <a:gd name="connsiteY2" fmla="*/ 4972 h 9069"/>
                <a:gd name="connsiteX3" fmla="*/ 3737 w 3770"/>
                <a:gd name="connsiteY3" fmla="*/ 0 h 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0" h="9069">
                  <a:moveTo>
                    <a:pt x="3737" y="0"/>
                  </a:moveTo>
                  <a:cubicBezTo>
                    <a:pt x="2520" y="2949"/>
                    <a:pt x="1269" y="5966"/>
                    <a:pt x="0" y="9070"/>
                  </a:cubicBezTo>
                  <a:cubicBezTo>
                    <a:pt x="1080" y="7955"/>
                    <a:pt x="2040" y="6566"/>
                    <a:pt x="2794" y="4972"/>
                  </a:cubicBezTo>
                  <a:cubicBezTo>
                    <a:pt x="3583" y="3326"/>
                    <a:pt x="3875" y="1629"/>
                    <a:pt x="37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0" name="任意多边形: 形状 689">
              <a:extLst>
                <a:ext uri="{FF2B5EF4-FFF2-40B4-BE49-F238E27FC236}">
                  <a16:creationId xmlns:a16="http://schemas.microsoft.com/office/drawing/2014/main" id="{6B2351E8-CF56-BC2E-4F72-160982065FFB}"/>
                </a:ext>
              </a:extLst>
            </p:cNvPr>
            <p:cNvSpPr/>
            <p:nvPr/>
          </p:nvSpPr>
          <p:spPr>
            <a:xfrm>
              <a:off x="5661735" y="2660183"/>
              <a:ext cx="6721" cy="7492"/>
            </a:xfrm>
            <a:custGeom>
              <a:avLst/>
              <a:gdLst>
                <a:gd name="connsiteX0" fmla="*/ 4424 w 6721"/>
                <a:gd name="connsiteY0" fmla="*/ 0 h 7492"/>
                <a:gd name="connsiteX1" fmla="*/ 344 w 6721"/>
                <a:gd name="connsiteY1" fmla="*/ 2880 h 7492"/>
                <a:gd name="connsiteX2" fmla="*/ 1681 w 6721"/>
                <a:gd name="connsiteY2" fmla="*/ 7150 h 7492"/>
                <a:gd name="connsiteX3" fmla="*/ 3086 w 6721"/>
                <a:gd name="connsiteY3" fmla="*/ 7492 h 7492"/>
                <a:gd name="connsiteX4" fmla="*/ 5093 w 6721"/>
                <a:gd name="connsiteY4" fmla="*/ 6961 h 7492"/>
                <a:gd name="connsiteX5" fmla="*/ 6721 w 6721"/>
                <a:gd name="connsiteY5" fmla="*/ 3378 h 7492"/>
                <a:gd name="connsiteX6" fmla="*/ 5161 w 6721"/>
                <a:gd name="connsiteY6" fmla="*/ 137 h 7492"/>
                <a:gd name="connsiteX7" fmla="*/ 4424 w 6721"/>
                <a:gd name="connsiteY7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1" h="7492">
                  <a:moveTo>
                    <a:pt x="4424" y="0"/>
                  </a:moveTo>
                  <a:cubicBezTo>
                    <a:pt x="2967" y="0"/>
                    <a:pt x="909" y="1355"/>
                    <a:pt x="344" y="2880"/>
                  </a:cubicBezTo>
                  <a:cubicBezTo>
                    <a:pt x="-360" y="4715"/>
                    <a:pt x="-16" y="6206"/>
                    <a:pt x="1681" y="7150"/>
                  </a:cubicBezTo>
                  <a:cubicBezTo>
                    <a:pt x="2092" y="7390"/>
                    <a:pt x="2590" y="7492"/>
                    <a:pt x="3086" y="7492"/>
                  </a:cubicBezTo>
                  <a:cubicBezTo>
                    <a:pt x="3755" y="7492"/>
                    <a:pt x="4475" y="7304"/>
                    <a:pt x="5093" y="6961"/>
                  </a:cubicBezTo>
                  <a:lnTo>
                    <a:pt x="6721" y="3378"/>
                  </a:lnTo>
                  <a:cubicBezTo>
                    <a:pt x="6413" y="1989"/>
                    <a:pt x="5727" y="377"/>
                    <a:pt x="5161" y="137"/>
                  </a:cubicBezTo>
                  <a:cubicBezTo>
                    <a:pt x="4938" y="51"/>
                    <a:pt x="4698" y="0"/>
                    <a:pt x="44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1" name="任意多边形: 形状 690">
              <a:extLst>
                <a:ext uri="{FF2B5EF4-FFF2-40B4-BE49-F238E27FC236}">
                  <a16:creationId xmlns:a16="http://schemas.microsoft.com/office/drawing/2014/main" id="{9F825506-DEB7-7092-667B-6CFFEB984BAC}"/>
                </a:ext>
              </a:extLst>
            </p:cNvPr>
            <p:cNvSpPr/>
            <p:nvPr/>
          </p:nvSpPr>
          <p:spPr>
            <a:xfrm>
              <a:off x="5666811" y="2663578"/>
              <a:ext cx="1789" cy="3583"/>
            </a:xfrm>
            <a:custGeom>
              <a:avLst/>
              <a:gdLst>
                <a:gd name="connsiteX0" fmla="*/ 1629 w 1789"/>
                <a:gd name="connsiteY0" fmla="*/ 0 h 3583"/>
                <a:gd name="connsiteX1" fmla="*/ 0 w 1789"/>
                <a:gd name="connsiteY1" fmla="*/ 3583 h 3583"/>
                <a:gd name="connsiteX2" fmla="*/ 1697 w 1789"/>
                <a:gd name="connsiteY2" fmla="*/ 1783 h 3583"/>
                <a:gd name="connsiteX3" fmla="*/ 1629 w 1789"/>
                <a:gd name="connsiteY3" fmla="*/ 0 h 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9" h="3583">
                  <a:moveTo>
                    <a:pt x="1629" y="0"/>
                  </a:moveTo>
                  <a:lnTo>
                    <a:pt x="0" y="3583"/>
                  </a:lnTo>
                  <a:cubicBezTo>
                    <a:pt x="771" y="3172"/>
                    <a:pt x="1406" y="2537"/>
                    <a:pt x="1697" y="1783"/>
                  </a:cubicBezTo>
                  <a:cubicBezTo>
                    <a:pt x="1851" y="1406"/>
                    <a:pt x="1800" y="737"/>
                    <a:pt x="162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2" name="任意多边形: 形状 691">
              <a:extLst>
                <a:ext uri="{FF2B5EF4-FFF2-40B4-BE49-F238E27FC236}">
                  <a16:creationId xmlns:a16="http://schemas.microsoft.com/office/drawing/2014/main" id="{88424FDA-514E-1418-3C4F-AF49910CD71A}"/>
                </a:ext>
              </a:extLst>
            </p:cNvPr>
            <p:cNvSpPr/>
            <p:nvPr/>
          </p:nvSpPr>
          <p:spPr>
            <a:xfrm>
              <a:off x="5631010" y="27075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6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7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6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11" y="0"/>
                    <a:pt x="3894" y="0"/>
                    <a:pt x="38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3" name="任意多边形: 形状 692">
              <a:extLst>
                <a:ext uri="{FF2B5EF4-FFF2-40B4-BE49-F238E27FC236}">
                  <a16:creationId xmlns:a16="http://schemas.microsoft.com/office/drawing/2014/main" id="{303DB7C3-3BE8-100D-EDC1-00DBCAE66D11}"/>
                </a:ext>
              </a:extLst>
            </p:cNvPr>
            <p:cNvSpPr/>
            <p:nvPr/>
          </p:nvSpPr>
          <p:spPr>
            <a:xfrm>
              <a:off x="5610911" y="2786731"/>
              <a:ext cx="3898" cy="8006"/>
            </a:xfrm>
            <a:custGeom>
              <a:avLst/>
              <a:gdLst>
                <a:gd name="connsiteX0" fmla="*/ 3899 w 3898"/>
                <a:gd name="connsiteY0" fmla="*/ 0 h 8006"/>
                <a:gd name="connsiteX1" fmla="*/ 1601 w 3898"/>
                <a:gd name="connsiteY1" fmla="*/ 806 h 8006"/>
                <a:gd name="connsiteX2" fmla="*/ 24 w 3898"/>
                <a:gd name="connsiteY2" fmla="*/ 3943 h 8006"/>
                <a:gd name="connsiteX3" fmla="*/ 607 w 3898"/>
                <a:gd name="connsiteY3" fmla="*/ 8007 h 8006"/>
                <a:gd name="connsiteX4" fmla="*/ 1721 w 3898"/>
                <a:gd name="connsiteY4" fmla="*/ 5298 h 8006"/>
                <a:gd name="connsiteX5" fmla="*/ 3899 w 3898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8" h="8006">
                  <a:moveTo>
                    <a:pt x="3899" y="0"/>
                  </a:moveTo>
                  <a:cubicBezTo>
                    <a:pt x="3024" y="137"/>
                    <a:pt x="2236" y="411"/>
                    <a:pt x="1601" y="806"/>
                  </a:cubicBezTo>
                  <a:cubicBezTo>
                    <a:pt x="470" y="1509"/>
                    <a:pt x="-131" y="2572"/>
                    <a:pt x="24" y="3943"/>
                  </a:cubicBezTo>
                  <a:cubicBezTo>
                    <a:pt x="178" y="5315"/>
                    <a:pt x="350" y="6669"/>
                    <a:pt x="607" y="8007"/>
                  </a:cubicBezTo>
                  <a:cubicBezTo>
                    <a:pt x="984" y="7098"/>
                    <a:pt x="1344" y="6189"/>
                    <a:pt x="1721" y="5298"/>
                  </a:cubicBezTo>
                  <a:cubicBezTo>
                    <a:pt x="2458" y="3532"/>
                    <a:pt x="3179" y="1766"/>
                    <a:pt x="38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4" name="任意多边形: 形状 693">
              <a:extLst>
                <a:ext uri="{FF2B5EF4-FFF2-40B4-BE49-F238E27FC236}">
                  <a16:creationId xmlns:a16="http://schemas.microsoft.com/office/drawing/2014/main" id="{AA9BAEFA-8252-D8D0-42DA-3C32097616C9}"/>
                </a:ext>
              </a:extLst>
            </p:cNvPr>
            <p:cNvSpPr/>
            <p:nvPr/>
          </p:nvSpPr>
          <p:spPr>
            <a:xfrm>
              <a:off x="5611518" y="2786594"/>
              <a:ext cx="6343" cy="12498"/>
            </a:xfrm>
            <a:custGeom>
              <a:avLst/>
              <a:gdLst>
                <a:gd name="connsiteX0" fmla="*/ 5075 w 6343"/>
                <a:gd name="connsiteY0" fmla="*/ 0 h 12498"/>
                <a:gd name="connsiteX1" fmla="*/ 3292 w 6343"/>
                <a:gd name="connsiteY1" fmla="*/ 137 h 12498"/>
                <a:gd name="connsiteX2" fmla="*/ 1114 w 6343"/>
                <a:gd name="connsiteY2" fmla="*/ 5452 h 12498"/>
                <a:gd name="connsiteX3" fmla="*/ 0 w 6343"/>
                <a:gd name="connsiteY3" fmla="*/ 8161 h 12498"/>
                <a:gd name="connsiteX4" fmla="*/ 1252 w 6343"/>
                <a:gd name="connsiteY4" fmla="*/ 12499 h 12498"/>
                <a:gd name="connsiteX5" fmla="*/ 6344 w 6343"/>
                <a:gd name="connsiteY5" fmla="*/ 68 h 12498"/>
                <a:gd name="connsiteX6" fmla="*/ 5075 w 6343"/>
                <a:gd name="connsiteY6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43" h="12498">
                  <a:moveTo>
                    <a:pt x="5075" y="0"/>
                  </a:moveTo>
                  <a:cubicBezTo>
                    <a:pt x="4457" y="0"/>
                    <a:pt x="3858" y="51"/>
                    <a:pt x="3292" y="137"/>
                  </a:cubicBezTo>
                  <a:cubicBezTo>
                    <a:pt x="2572" y="1903"/>
                    <a:pt x="1834" y="3669"/>
                    <a:pt x="1114" y="5452"/>
                  </a:cubicBezTo>
                  <a:cubicBezTo>
                    <a:pt x="737" y="6344"/>
                    <a:pt x="377" y="7252"/>
                    <a:pt x="0" y="8161"/>
                  </a:cubicBezTo>
                  <a:cubicBezTo>
                    <a:pt x="291" y="9635"/>
                    <a:pt x="686" y="11093"/>
                    <a:pt x="1252" y="12499"/>
                  </a:cubicBezTo>
                  <a:cubicBezTo>
                    <a:pt x="2966" y="8350"/>
                    <a:pt x="4663" y="4183"/>
                    <a:pt x="6344" y="68"/>
                  </a:cubicBezTo>
                  <a:cubicBezTo>
                    <a:pt x="5932" y="17"/>
                    <a:pt x="5486" y="0"/>
                    <a:pt x="507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5" name="任意多边形: 形状 694">
              <a:extLst>
                <a:ext uri="{FF2B5EF4-FFF2-40B4-BE49-F238E27FC236}">
                  <a16:creationId xmlns:a16="http://schemas.microsoft.com/office/drawing/2014/main" id="{86941F80-788C-85C2-1767-0F86C3D629CF}"/>
                </a:ext>
              </a:extLst>
            </p:cNvPr>
            <p:cNvSpPr/>
            <p:nvPr/>
          </p:nvSpPr>
          <p:spPr>
            <a:xfrm>
              <a:off x="5585783" y="2839160"/>
              <a:ext cx="7390" cy="11470"/>
            </a:xfrm>
            <a:custGeom>
              <a:avLst/>
              <a:gdLst>
                <a:gd name="connsiteX0" fmla="*/ 6002 w 7390"/>
                <a:gd name="connsiteY0" fmla="*/ 0 h 11470"/>
                <a:gd name="connsiteX1" fmla="*/ 1 w 7390"/>
                <a:gd name="connsiteY1" fmla="*/ 6978 h 11470"/>
                <a:gd name="connsiteX2" fmla="*/ 2624 w 7390"/>
                <a:gd name="connsiteY2" fmla="*/ 11470 h 11470"/>
                <a:gd name="connsiteX3" fmla="*/ 7390 w 7390"/>
                <a:gd name="connsiteY3" fmla="*/ 86 h 11470"/>
                <a:gd name="connsiteX4" fmla="*/ 6053 w 7390"/>
                <a:gd name="connsiteY4" fmla="*/ 0 h 11470"/>
                <a:gd name="connsiteX5" fmla="*/ 6002 w 7390"/>
                <a:gd name="connsiteY5" fmla="*/ 0 h 1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" h="11470">
                  <a:moveTo>
                    <a:pt x="6002" y="0"/>
                  </a:moveTo>
                  <a:cubicBezTo>
                    <a:pt x="3961" y="0"/>
                    <a:pt x="-68" y="4955"/>
                    <a:pt x="1" y="6978"/>
                  </a:cubicBezTo>
                  <a:cubicBezTo>
                    <a:pt x="52" y="8624"/>
                    <a:pt x="1115" y="10321"/>
                    <a:pt x="2624" y="11470"/>
                  </a:cubicBezTo>
                  <a:cubicBezTo>
                    <a:pt x="4133" y="7887"/>
                    <a:pt x="5727" y="4063"/>
                    <a:pt x="7390" y="86"/>
                  </a:cubicBezTo>
                  <a:cubicBezTo>
                    <a:pt x="6945" y="51"/>
                    <a:pt x="6499" y="17"/>
                    <a:pt x="6053" y="0"/>
                  </a:cubicBezTo>
                  <a:cubicBezTo>
                    <a:pt x="6036" y="17"/>
                    <a:pt x="6019" y="0"/>
                    <a:pt x="60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6" name="任意多边形: 形状 695">
              <a:extLst>
                <a:ext uri="{FF2B5EF4-FFF2-40B4-BE49-F238E27FC236}">
                  <a16:creationId xmlns:a16="http://schemas.microsoft.com/office/drawing/2014/main" id="{3D62C07C-3F4C-59EB-890C-BFBD4DDC24C4}"/>
                </a:ext>
              </a:extLst>
            </p:cNvPr>
            <p:cNvSpPr/>
            <p:nvPr/>
          </p:nvSpPr>
          <p:spPr>
            <a:xfrm>
              <a:off x="5588390" y="2839263"/>
              <a:ext cx="7663" cy="12618"/>
            </a:xfrm>
            <a:custGeom>
              <a:avLst/>
              <a:gdLst>
                <a:gd name="connsiteX0" fmla="*/ 4766 w 7663"/>
                <a:gd name="connsiteY0" fmla="*/ 0 h 12618"/>
                <a:gd name="connsiteX1" fmla="*/ 0 w 7663"/>
                <a:gd name="connsiteY1" fmla="*/ 11384 h 12618"/>
                <a:gd name="connsiteX2" fmla="*/ 2537 w 7663"/>
                <a:gd name="connsiteY2" fmla="*/ 12619 h 12618"/>
                <a:gd name="connsiteX3" fmla="*/ 7664 w 7663"/>
                <a:gd name="connsiteY3" fmla="*/ 394 h 12618"/>
                <a:gd name="connsiteX4" fmla="*/ 4766 w 7663"/>
                <a:gd name="connsiteY4" fmla="*/ 0 h 1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63" h="12618">
                  <a:moveTo>
                    <a:pt x="4766" y="0"/>
                  </a:moveTo>
                  <a:cubicBezTo>
                    <a:pt x="3103" y="3995"/>
                    <a:pt x="1509" y="7801"/>
                    <a:pt x="0" y="11384"/>
                  </a:cubicBezTo>
                  <a:cubicBezTo>
                    <a:pt x="754" y="11967"/>
                    <a:pt x="1629" y="12396"/>
                    <a:pt x="2537" y="12619"/>
                  </a:cubicBezTo>
                  <a:cubicBezTo>
                    <a:pt x="4149" y="8813"/>
                    <a:pt x="5863" y="4715"/>
                    <a:pt x="7664" y="394"/>
                  </a:cubicBezTo>
                  <a:cubicBezTo>
                    <a:pt x="6755" y="240"/>
                    <a:pt x="5778" y="86"/>
                    <a:pt x="47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7" name="任意多边形: 形状 696">
              <a:extLst>
                <a:ext uri="{FF2B5EF4-FFF2-40B4-BE49-F238E27FC236}">
                  <a16:creationId xmlns:a16="http://schemas.microsoft.com/office/drawing/2014/main" id="{B039A7DD-27A2-3F4A-98DA-C1123D894AA5}"/>
                </a:ext>
              </a:extLst>
            </p:cNvPr>
            <p:cNvSpPr/>
            <p:nvPr/>
          </p:nvSpPr>
          <p:spPr>
            <a:xfrm>
              <a:off x="6014323" y="2374359"/>
              <a:ext cx="10767" cy="2485"/>
            </a:xfrm>
            <a:custGeom>
              <a:avLst/>
              <a:gdLst>
                <a:gd name="connsiteX0" fmla="*/ 3566 w 10767"/>
                <a:gd name="connsiteY0" fmla="*/ 0 h 2485"/>
                <a:gd name="connsiteX1" fmla="*/ 0 w 10767"/>
                <a:gd name="connsiteY1" fmla="*/ 2469 h 2485"/>
                <a:gd name="connsiteX2" fmla="*/ 0 w 10767"/>
                <a:gd name="connsiteY2" fmla="*/ 2486 h 2485"/>
                <a:gd name="connsiteX3" fmla="*/ 10767 w 10767"/>
                <a:gd name="connsiteY3" fmla="*/ 1149 h 2485"/>
                <a:gd name="connsiteX4" fmla="*/ 9876 w 10767"/>
                <a:gd name="connsiteY4" fmla="*/ 771 h 2485"/>
                <a:gd name="connsiteX5" fmla="*/ 7321 w 10767"/>
                <a:gd name="connsiteY5" fmla="*/ 34 h 2485"/>
                <a:gd name="connsiteX6" fmla="*/ 5812 w 10767"/>
                <a:gd name="connsiteY6" fmla="*/ 514 h 2485"/>
                <a:gd name="connsiteX7" fmla="*/ 5161 w 10767"/>
                <a:gd name="connsiteY7" fmla="*/ 257 h 2485"/>
                <a:gd name="connsiteX8" fmla="*/ 3566 w 10767"/>
                <a:gd name="connsiteY8" fmla="*/ 0 h 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67" h="2485">
                  <a:moveTo>
                    <a:pt x="3566" y="0"/>
                  </a:moveTo>
                  <a:cubicBezTo>
                    <a:pt x="1886" y="0"/>
                    <a:pt x="532" y="926"/>
                    <a:pt x="0" y="2469"/>
                  </a:cubicBezTo>
                  <a:lnTo>
                    <a:pt x="0" y="2486"/>
                  </a:lnTo>
                  <a:cubicBezTo>
                    <a:pt x="3583" y="1955"/>
                    <a:pt x="7166" y="1492"/>
                    <a:pt x="10767" y="1149"/>
                  </a:cubicBezTo>
                  <a:cubicBezTo>
                    <a:pt x="10476" y="1011"/>
                    <a:pt x="10184" y="874"/>
                    <a:pt x="9876" y="771"/>
                  </a:cubicBezTo>
                  <a:cubicBezTo>
                    <a:pt x="8864" y="292"/>
                    <a:pt x="8024" y="34"/>
                    <a:pt x="7321" y="34"/>
                  </a:cubicBezTo>
                  <a:cubicBezTo>
                    <a:pt x="6755" y="34"/>
                    <a:pt x="6258" y="189"/>
                    <a:pt x="5812" y="514"/>
                  </a:cubicBezTo>
                  <a:cubicBezTo>
                    <a:pt x="5624" y="411"/>
                    <a:pt x="5401" y="326"/>
                    <a:pt x="5161" y="257"/>
                  </a:cubicBezTo>
                  <a:cubicBezTo>
                    <a:pt x="4612" y="86"/>
                    <a:pt x="4064" y="0"/>
                    <a:pt x="35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8" name="任意多边形: 形状 697">
              <a:extLst>
                <a:ext uri="{FF2B5EF4-FFF2-40B4-BE49-F238E27FC236}">
                  <a16:creationId xmlns:a16="http://schemas.microsoft.com/office/drawing/2014/main" id="{6012278A-1425-693C-4F10-36CD9FE4AC73}"/>
                </a:ext>
              </a:extLst>
            </p:cNvPr>
            <p:cNvSpPr/>
            <p:nvPr/>
          </p:nvSpPr>
          <p:spPr>
            <a:xfrm>
              <a:off x="5868394" y="23572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74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9" name="任意多边形: 形状 698">
              <a:extLst>
                <a:ext uri="{FF2B5EF4-FFF2-40B4-BE49-F238E27FC236}">
                  <a16:creationId xmlns:a16="http://schemas.microsoft.com/office/drawing/2014/main" id="{6CD42052-030E-0171-1486-5665C9B7A1AC}"/>
                </a:ext>
              </a:extLst>
            </p:cNvPr>
            <p:cNvSpPr/>
            <p:nvPr/>
          </p:nvSpPr>
          <p:spPr>
            <a:xfrm>
              <a:off x="5996421" y="2294841"/>
              <a:ext cx="7648" cy="7749"/>
            </a:xfrm>
            <a:custGeom>
              <a:avLst/>
              <a:gdLst>
                <a:gd name="connsiteX0" fmla="*/ 3980 w 7648"/>
                <a:gd name="connsiteY0" fmla="*/ 0 h 7749"/>
                <a:gd name="connsiteX1" fmla="*/ 243 w 7648"/>
                <a:gd name="connsiteY1" fmla="*/ 2383 h 7749"/>
                <a:gd name="connsiteX2" fmla="*/ 2609 w 7648"/>
                <a:gd name="connsiteY2" fmla="*/ 7578 h 7749"/>
                <a:gd name="connsiteX3" fmla="*/ 3586 w 7648"/>
                <a:gd name="connsiteY3" fmla="*/ 7750 h 7749"/>
                <a:gd name="connsiteX4" fmla="*/ 7444 w 7648"/>
                <a:gd name="connsiteY4" fmla="*/ 5949 h 7749"/>
                <a:gd name="connsiteX5" fmla="*/ 5969 w 7648"/>
                <a:gd name="connsiteY5" fmla="*/ 377 h 7749"/>
                <a:gd name="connsiteX6" fmla="*/ 3980 w 7648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48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084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0" name="任意多边形: 形状 699">
              <a:extLst>
                <a:ext uri="{FF2B5EF4-FFF2-40B4-BE49-F238E27FC236}">
                  <a16:creationId xmlns:a16="http://schemas.microsoft.com/office/drawing/2014/main" id="{212F9069-B172-9997-9188-9E78178AC19B}"/>
                </a:ext>
              </a:extLst>
            </p:cNvPr>
            <p:cNvSpPr/>
            <p:nvPr/>
          </p:nvSpPr>
          <p:spPr>
            <a:xfrm>
              <a:off x="5972592" y="2376571"/>
              <a:ext cx="13013" cy="4732"/>
            </a:xfrm>
            <a:custGeom>
              <a:avLst/>
              <a:gdLst>
                <a:gd name="connsiteX0" fmla="*/ 6293 w 13013"/>
                <a:gd name="connsiteY0" fmla="*/ 0 h 4732"/>
                <a:gd name="connsiteX1" fmla="*/ 0 w 13013"/>
                <a:gd name="connsiteY1" fmla="*/ 4732 h 4732"/>
                <a:gd name="connsiteX2" fmla="*/ 1578 w 13013"/>
                <a:gd name="connsiteY2" fmla="*/ 4475 h 4732"/>
                <a:gd name="connsiteX3" fmla="*/ 13013 w 13013"/>
                <a:gd name="connsiteY3" fmla="*/ 2452 h 4732"/>
                <a:gd name="connsiteX4" fmla="*/ 12705 w 13013"/>
                <a:gd name="connsiteY4" fmla="*/ 2417 h 4732"/>
                <a:gd name="connsiteX5" fmla="*/ 12413 w 13013"/>
                <a:gd name="connsiteY5" fmla="*/ 2400 h 4732"/>
                <a:gd name="connsiteX6" fmla="*/ 11144 w 13013"/>
                <a:gd name="connsiteY6" fmla="*/ 2537 h 4732"/>
                <a:gd name="connsiteX7" fmla="*/ 9944 w 13013"/>
                <a:gd name="connsiteY7" fmla="*/ 2675 h 4732"/>
                <a:gd name="connsiteX8" fmla="*/ 7990 w 13013"/>
                <a:gd name="connsiteY8" fmla="*/ 274 h 4732"/>
                <a:gd name="connsiteX9" fmla="*/ 6293 w 13013"/>
                <a:gd name="connsiteY9" fmla="*/ 0 h 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3" h="4732">
                  <a:moveTo>
                    <a:pt x="6293" y="0"/>
                  </a:moveTo>
                  <a:cubicBezTo>
                    <a:pt x="3549" y="0"/>
                    <a:pt x="857" y="1972"/>
                    <a:pt x="0" y="4732"/>
                  </a:cubicBezTo>
                  <a:cubicBezTo>
                    <a:pt x="532" y="4646"/>
                    <a:pt x="1046" y="4560"/>
                    <a:pt x="1578" y="4475"/>
                  </a:cubicBezTo>
                  <a:cubicBezTo>
                    <a:pt x="5367" y="3858"/>
                    <a:pt x="9207" y="3172"/>
                    <a:pt x="13013" y="2452"/>
                  </a:cubicBezTo>
                  <a:cubicBezTo>
                    <a:pt x="12910" y="2434"/>
                    <a:pt x="12807" y="2417"/>
                    <a:pt x="12705" y="2417"/>
                  </a:cubicBezTo>
                  <a:cubicBezTo>
                    <a:pt x="12619" y="2417"/>
                    <a:pt x="12516" y="2400"/>
                    <a:pt x="12413" y="2400"/>
                  </a:cubicBezTo>
                  <a:cubicBezTo>
                    <a:pt x="11984" y="2400"/>
                    <a:pt x="11556" y="2469"/>
                    <a:pt x="11144" y="2537"/>
                  </a:cubicBezTo>
                  <a:cubicBezTo>
                    <a:pt x="10733" y="2606"/>
                    <a:pt x="10321" y="2675"/>
                    <a:pt x="9944" y="2675"/>
                  </a:cubicBezTo>
                  <a:cubicBezTo>
                    <a:pt x="8967" y="2675"/>
                    <a:pt x="8213" y="2246"/>
                    <a:pt x="7990" y="274"/>
                  </a:cubicBezTo>
                  <a:cubicBezTo>
                    <a:pt x="7441" y="86"/>
                    <a:pt x="6858" y="0"/>
                    <a:pt x="629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1" name="任意多边形: 形状 700">
              <a:extLst>
                <a:ext uri="{FF2B5EF4-FFF2-40B4-BE49-F238E27FC236}">
                  <a16:creationId xmlns:a16="http://schemas.microsoft.com/office/drawing/2014/main" id="{CD7DAFB6-C333-9B5A-8066-A24597E88532}"/>
                </a:ext>
              </a:extLst>
            </p:cNvPr>
            <p:cNvSpPr/>
            <p:nvPr/>
          </p:nvSpPr>
          <p:spPr>
            <a:xfrm>
              <a:off x="5972296" y="2379040"/>
              <a:ext cx="15777" cy="5229"/>
            </a:xfrm>
            <a:custGeom>
              <a:avLst/>
              <a:gdLst>
                <a:gd name="connsiteX0" fmla="*/ 13309 w 15777"/>
                <a:gd name="connsiteY0" fmla="*/ 0 h 5229"/>
                <a:gd name="connsiteX1" fmla="*/ 1873 w 15777"/>
                <a:gd name="connsiteY1" fmla="*/ 2023 h 5229"/>
                <a:gd name="connsiteX2" fmla="*/ 296 w 15777"/>
                <a:gd name="connsiteY2" fmla="*/ 2280 h 5229"/>
                <a:gd name="connsiteX3" fmla="*/ 39 w 15777"/>
                <a:gd name="connsiteY3" fmla="*/ 3515 h 5229"/>
                <a:gd name="connsiteX4" fmla="*/ 39 w 15777"/>
                <a:gd name="connsiteY4" fmla="*/ 5229 h 5229"/>
                <a:gd name="connsiteX5" fmla="*/ 2302 w 15777"/>
                <a:gd name="connsiteY5" fmla="*/ 4886 h 5229"/>
                <a:gd name="connsiteX6" fmla="*/ 15778 w 15777"/>
                <a:gd name="connsiteY6" fmla="*/ 2486 h 5229"/>
                <a:gd name="connsiteX7" fmla="*/ 13309 w 15777"/>
                <a:gd name="connsiteY7" fmla="*/ 0 h 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7" h="5229">
                  <a:moveTo>
                    <a:pt x="13309" y="0"/>
                  </a:moveTo>
                  <a:cubicBezTo>
                    <a:pt x="9503" y="703"/>
                    <a:pt x="5662" y="1406"/>
                    <a:pt x="1873" y="2023"/>
                  </a:cubicBezTo>
                  <a:cubicBezTo>
                    <a:pt x="1342" y="2109"/>
                    <a:pt x="827" y="2195"/>
                    <a:pt x="296" y="2280"/>
                  </a:cubicBezTo>
                  <a:cubicBezTo>
                    <a:pt x="176" y="2675"/>
                    <a:pt x="90" y="3086"/>
                    <a:pt x="39" y="3515"/>
                  </a:cubicBezTo>
                  <a:cubicBezTo>
                    <a:pt x="-13" y="4098"/>
                    <a:pt x="-13" y="4681"/>
                    <a:pt x="39" y="5229"/>
                  </a:cubicBezTo>
                  <a:cubicBezTo>
                    <a:pt x="793" y="5109"/>
                    <a:pt x="1547" y="5006"/>
                    <a:pt x="2302" y="4886"/>
                  </a:cubicBezTo>
                  <a:cubicBezTo>
                    <a:pt x="6794" y="4149"/>
                    <a:pt x="11286" y="3326"/>
                    <a:pt x="15778" y="2486"/>
                  </a:cubicBezTo>
                  <a:cubicBezTo>
                    <a:pt x="15332" y="1234"/>
                    <a:pt x="14560" y="240"/>
                    <a:pt x="1330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2" name="任意多边形: 形状 701">
              <a:extLst>
                <a:ext uri="{FF2B5EF4-FFF2-40B4-BE49-F238E27FC236}">
                  <a16:creationId xmlns:a16="http://schemas.microsoft.com/office/drawing/2014/main" id="{99521754-28D6-2920-BF25-168F3B2EEC8B}"/>
                </a:ext>
              </a:extLst>
            </p:cNvPr>
            <p:cNvSpPr/>
            <p:nvPr/>
          </p:nvSpPr>
          <p:spPr>
            <a:xfrm>
              <a:off x="5999723" y="2348710"/>
              <a:ext cx="19008" cy="21036"/>
            </a:xfrm>
            <a:custGeom>
              <a:avLst/>
              <a:gdLst>
                <a:gd name="connsiteX0" fmla="*/ 6627 w 19008"/>
                <a:gd name="connsiteY0" fmla="*/ 0 h 21036"/>
                <a:gd name="connsiteX1" fmla="*/ 2512 w 19008"/>
                <a:gd name="connsiteY1" fmla="*/ 2383 h 21036"/>
                <a:gd name="connsiteX2" fmla="*/ 5427 w 19008"/>
                <a:gd name="connsiteY2" fmla="*/ 20540 h 21036"/>
                <a:gd name="connsiteX3" fmla="*/ 7004 w 19008"/>
                <a:gd name="connsiteY3" fmla="*/ 21037 h 21036"/>
                <a:gd name="connsiteX4" fmla="*/ 7690 w 19008"/>
                <a:gd name="connsiteY4" fmla="*/ 20951 h 21036"/>
                <a:gd name="connsiteX5" fmla="*/ 17017 w 19008"/>
                <a:gd name="connsiteY5" fmla="*/ 14487 h 21036"/>
                <a:gd name="connsiteX6" fmla="*/ 18697 w 19008"/>
                <a:gd name="connsiteY6" fmla="*/ 10681 h 21036"/>
                <a:gd name="connsiteX7" fmla="*/ 18320 w 19008"/>
                <a:gd name="connsiteY7" fmla="*/ 7869 h 21036"/>
                <a:gd name="connsiteX8" fmla="*/ 8839 w 19008"/>
                <a:gd name="connsiteY8" fmla="*/ 480 h 21036"/>
                <a:gd name="connsiteX9" fmla="*/ 6627 w 19008"/>
                <a:gd name="connsiteY9" fmla="*/ 0 h 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36">
                  <a:moveTo>
                    <a:pt x="6627" y="0"/>
                  </a:moveTo>
                  <a:cubicBezTo>
                    <a:pt x="5050" y="0"/>
                    <a:pt x="3695" y="789"/>
                    <a:pt x="2512" y="2383"/>
                  </a:cubicBezTo>
                  <a:cubicBezTo>
                    <a:pt x="-1791" y="8092"/>
                    <a:pt x="-402" y="16819"/>
                    <a:pt x="5427" y="20540"/>
                  </a:cubicBezTo>
                  <a:cubicBezTo>
                    <a:pt x="5941" y="20865"/>
                    <a:pt x="6473" y="21037"/>
                    <a:pt x="7004" y="21037"/>
                  </a:cubicBezTo>
                  <a:cubicBezTo>
                    <a:pt x="7227" y="21037"/>
                    <a:pt x="7467" y="21003"/>
                    <a:pt x="7690" y="20951"/>
                  </a:cubicBezTo>
                  <a:cubicBezTo>
                    <a:pt x="11685" y="19940"/>
                    <a:pt x="16194" y="19682"/>
                    <a:pt x="17017" y="14487"/>
                  </a:cubicBezTo>
                  <a:cubicBezTo>
                    <a:pt x="17686" y="12962"/>
                    <a:pt x="18217" y="11847"/>
                    <a:pt x="18697" y="10681"/>
                  </a:cubicBezTo>
                  <a:cubicBezTo>
                    <a:pt x="19109" y="9687"/>
                    <a:pt x="19229" y="8727"/>
                    <a:pt x="18320" y="7869"/>
                  </a:cubicBezTo>
                  <a:cubicBezTo>
                    <a:pt x="15354" y="5126"/>
                    <a:pt x="12645" y="2006"/>
                    <a:pt x="8839" y="480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3" name="任意多边形: 形状 702">
              <a:extLst>
                <a:ext uri="{FF2B5EF4-FFF2-40B4-BE49-F238E27FC236}">
                  <a16:creationId xmlns:a16="http://schemas.microsoft.com/office/drawing/2014/main" id="{2512F7A1-B616-0A62-F93B-198C87244CEE}"/>
                </a:ext>
              </a:extLst>
            </p:cNvPr>
            <p:cNvSpPr/>
            <p:nvPr/>
          </p:nvSpPr>
          <p:spPr>
            <a:xfrm>
              <a:off x="5602740" y="2714722"/>
              <a:ext cx="26486" cy="20745"/>
            </a:xfrm>
            <a:custGeom>
              <a:avLst/>
              <a:gdLst>
                <a:gd name="connsiteX0" fmla="*/ 17642 w 26486"/>
                <a:gd name="connsiteY0" fmla="*/ 17 h 20745"/>
                <a:gd name="connsiteX1" fmla="*/ 10081 w 26486"/>
                <a:gd name="connsiteY1" fmla="*/ 3463 h 20745"/>
                <a:gd name="connsiteX2" fmla="*/ 6498 w 26486"/>
                <a:gd name="connsiteY2" fmla="*/ 10390 h 20745"/>
                <a:gd name="connsiteX3" fmla="*/ 1697 w 26486"/>
                <a:gd name="connsiteY3" fmla="*/ 12516 h 20745"/>
                <a:gd name="connsiteX4" fmla="*/ 0 w 26486"/>
                <a:gd name="connsiteY4" fmla="*/ 14848 h 20745"/>
                <a:gd name="connsiteX5" fmla="*/ 4646 w 26486"/>
                <a:gd name="connsiteY5" fmla="*/ 20540 h 20745"/>
                <a:gd name="connsiteX6" fmla="*/ 6584 w 26486"/>
                <a:gd name="connsiteY6" fmla="*/ 20745 h 20745"/>
                <a:gd name="connsiteX7" fmla="*/ 11693 w 26486"/>
                <a:gd name="connsiteY7" fmla="*/ 18928 h 20745"/>
                <a:gd name="connsiteX8" fmla="*/ 14333 w 26486"/>
                <a:gd name="connsiteY8" fmla="*/ 19340 h 20745"/>
                <a:gd name="connsiteX9" fmla="*/ 14659 w 26486"/>
                <a:gd name="connsiteY9" fmla="*/ 19340 h 20745"/>
                <a:gd name="connsiteX10" fmla="*/ 16682 w 26486"/>
                <a:gd name="connsiteY10" fmla="*/ 20574 h 20745"/>
                <a:gd name="connsiteX11" fmla="*/ 17762 w 26486"/>
                <a:gd name="connsiteY11" fmla="*/ 20711 h 20745"/>
                <a:gd name="connsiteX12" fmla="*/ 25101 w 26486"/>
                <a:gd name="connsiteY12" fmla="*/ 15310 h 20745"/>
                <a:gd name="connsiteX13" fmla="*/ 24929 w 26486"/>
                <a:gd name="connsiteY13" fmla="*/ 11847 h 20745"/>
                <a:gd name="connsiteX14" fmla="*/ 25683 w 26486"/>
                <a:gd name="connsiteY14" fmla="*/ 4098 h 20745"/>
                <a:gd name="connsiteX15" fmla="*/ 17848 w 26486"/>
                <a:gd name="connsiteY15" fmla="*/ 0 h 20745"/>
                <a:gd name="connsiteX16" fmla="*/ 17642 w 26486"/>
                <a:gd name="connsiteY16" fmla="*/ 17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86" h="20745">
                  <a:moveTo>
                    <a:pt x="17642" y="17"/>
                  </a:moveTo>
                  <a:cubicBezTo>
                    <a:pt x="14659" y="17"/>
                    <a:pt x="11916" y="1355"/>
                    <a:pt x="10081" y="3463"/>
                  </a:cubicBezTo>
                  <a:cubicBezTo>
                    <a:pt x="8367" y="5418"/>
                    <a:pt x="6858" y="7750"/>
                    <a:pt x="6498" y="10390"/>
                  </a:cubicBezTo>
                  <a:cubicBezTo>
                    <a:pt x="4886" y="11058"/>
                    <a:pt x="3292" y="11796"/>
                    <a:pt x="1697" y="12516"/>
                  </a:cubicBezTo>
                  <a:cubicBezTo>
                    <a:pt x="806" y="12910"/>
                    <a:pt x="0" y="13562"/>
                    <a:pt x="0" y="14848"/>
                  </a:cubicBezTo>
                  <a:cubicBezTo>
                    <a:pt x="0" y="17505"/>
                    <a:pt x="1938" y="19922"/>
                    <a:pt x="4646" y="20540"/>
                  </a:cubicBezTo>
                  <a:cubicBezTo>
                    <a:pt x="5281" y="20677"/>
                    <a:pt x="5932" y="20745"/>
                    <a:pt x="6584" y="20745"/>
                  </a:cubicBezTo>
                  <a:cubicBezTo>
                    <a:pt x="8573" y="20745"/>
                    <a:pt x="10476" y="20077"/>
                    <a:pt x="11693" y="18928"/>
                  </a:cubicBezTo>
                  <a:cubicBezTo>
                    <a:pt x="12533" y="19202"/>
                    <a:pt x="13425" y="19340"/>
                    <a:pt x="14333" y="19340"/>
                  </a:cubicBezTo>
                  <a:cubicBezTo>
                    <a:pt x="14436" y="19340"/>
                    <a:pt x="14539" y="19340"/>
                    <a:pt x="14659" y="19340"/>
                  </a:cubicBezTo>
                  <a:cubicBezTo>
                    <a:pt x="15242" y="19922"/>
                    <a:pt x="15928" y="20368"/>
                    <a:pt x="16682" y="20574"/>
                  </a:cubicBezTo>
                  <a:cubicBezTo>
                    <a:pt x="17025" y="20660"/>
                    <a:pt x="17385" y="20711"/>
                    <a:pt x="17762" y="20711"/>
                  </a:cubicBezTo>
                  <a:cubicBezTo>
                    <a:pt x="20488" y="20711"/>
                    <a:pt x="23883" y="18431"/>
                    <a:pt x="25101" y="15310"/>
                  </a:cubicBezTo>
                  <a:cubicBezTo>
                    <a:pt x="25049" y="14368"/>
                    <a:pt x="25683" y="12842"/>
                    <a:pt x="24929" y="11847"/>
                  </a:cubicBezTo>
                  <a:cubicBezTo>
                    <a:pt x="26421" y="9515"/>
                    <a:pt x="27158" y="6858"/>
                    <a:pt x="25683" y="4098"/>
                  </a:cubicBezTo>
                  <a:cubicBezTo>
                    <a:pt x="24054" y="1046"/>
                    <a:pt x="21071" y="86"/>
                    <a:pt x="17848" y="0"/>
                  </a:cubicBezTo>
                  <a:cubicBezTo>
                    <a:pt x="17762" y="17"/>
                    <a:pt x="17694" y="17"/>
                    <a:pt x="17642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4" name="任意多边形: 形状 703">
              <a:extLst>
                <a:ext uri="{FF2B5EF4-FFF2-40B4-BE49-F238E27FC236}">
                  <a16:creationId xmlns:a16="http://schemas.microsoft.com/office/drawing/2014/main" id="{DCC0B858-DEB6-92B7-483B-07889BC58437}"/>
                </a:ext>
              </a:extLst>
            </p:cNvPr>
            <p:cNvSpPr/>
            <p:nvPr/>
          </p:nvSpPr>
          <p:spPr>
            <a:xfrm>
              <a:off x="5581538" y="2641941"/>
              <a:ext cx="6959" cy="7320"/>
            </a:xfrm>
            <a:custGeom>
              <a:avLst/>
              <a:gdLst>
                <a:gd name="connsiteX0" fmla="*/ 4022 w 6959"/>
                <a:gd name="connsiteY0" fmla="*/ 0 h 7320"/>
                <a:gd name="connsiteX1" fmla="*/ 147 w 6959"/>
                <a:gd name="connsiteY1" fmla="*/ 2623 h 7320"/>
                <a:gd name="connsiteX2" fmla="*/ 2342 w 6959"/>
                <a:gd name="connsiteY2" fmla="*/ 7132 h 7320"/>
                <a:gd name="connsiteX3" fmla="*/ 3491 w 6959"/>
                <a:gd name="connsiteY3" fmla="*/ 7321 h 7320"/>
                <a:gd name="connsiteX4" fmla="*/ 6611 w 6959"/>
                <a:gd name="connsiteY4" fmla="*/ 4869 h 7320"/>
                <a:gd name="connsiteX5" fmla="*/ 5034 w 6959"/>
                <a:gd name="connsiteY5" fmla="*/ 189 h 7320"/>
                <a:gd name="connsiteX6" fmla="*/ 4022 w 6959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20">
                  <a:moveTo>
                    <a:pt x="4022" y="0"/>
                  </a:moveTo>
                  <a:cubicBezTo>
                    <a:pt x="2531" y="0"/>
                    <a:pt x="782" y="1097"/>
                    <a:pt x="147" y="2623"/>
                  </a:cubicBezTo>
                  <a:cubicBezTo>
                    <a:pt x="-418" y="3995"/>
                    <a:pt x="713" y="6601"/>
                    <a:pt x="2342" y="7132"/>
                  </a:cubicBezTo>
                  <a:cubicBezTo>
                    <a:pt x="2754" y="7270"/>
                    <a:pt x="3131" y="7321"/>
                    <a:pt x="3491" y="7321"/>
                  </a:cubicBezTo>
                  <a:cubicBezTo>
                    <a:pt x="4897" y="7321"/>
                    <a:pt x="5926" y="6344"/>
                    <a:pt x="6611" y="4869"/>
                  </a:cubicBezTo>
                  <a:cubicBezTo>
                    <a:pt x="7451" y="3052"/>
                    <a:pt x="6714" y="926"/>
                    <a:pt x="5034" y="189"/>
                  </a:cubicBezTo>
                  <a:cubicBezTo>
                    <a:pt x="4708" y="51"/>
                    <a:pt x="4382" y="0"/>
                    <a:pt x="4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5" name="任意多边形: 形状 704">
              <a:extLst>
                <a:ext uri="{FF2B5EF4-FFF2-40B4-BE49-F238E27FC236}">
                  <a16:creationId xmlns:a16="http://schemas.microsoft.com/office/drawing/2014/main" id="{F9BD4C58-C0EB-D618-3920-F3B7C0023FFC}"/>
                </a:ext>
              </a:extLst>
            </p:cNvPr>
            <p:cNvSpPr/>
            <p:nvPr/>
          </p:nvSpPr>
          <p:spPr>
            <a:xfrm>
              <a:off x="5645064" y="2695999"/>
              <a:ext cx="6882" cy="6978"/>
            </a:xfrm>
            <a:custGeom>
              <a:avLst/>
              <a:gdLst>
                <a:gd name="connsiteX0" fmla="*/ 3402 w 6882"/>
                <a:gd name="connsiteY0" fmla="*/ 0 h 6978"/>
                <a:gd name="connsiteX1" fmla="*/ 316 w 6882"/>
                <a:gd name="connsiteY1" fmla="*/ 1663 h 6978"/>
                <a:gd name="connsiteX2" fmla="*/ 2339 w 6882"/>
                <a:gd name="connsiteY2" fmla="*/ 6858 h 6978"/>
                <a:gd name="connsiteX3" fmla="*/ 3213 w 6882"/>
                <a:gd name="connsiteY3" fmla="*/ 6978 h 6978"/>
                <a:gd name="connsiteX4" fmla="*/ 6179 w 6882"/>
                <a:gd name="connsiteY4" fmla="*/ 5469 h 6978"/>
                <a:gd name="connsiteX5" fmla="*/ 6882 w 6882"/>
                <a:gd name="connsiteY5" fmla="*/ 3909 h 6978"/>
                <a:gd name="connsiteX6" fmla="*/ 5030 w 6882"/>
                <a:gd name="connsiteY6" fmla="*/ 394 h 6978"/>
                <a:gd name="connsiteX7" fmla="*/ 3402 w 6882"/>
                <a:gd name="connsiteY7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82" h="6978">
                  <a:moveTo>
                    <a:pt x="3402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9" y="6361"/>
                    <a:pt x="2339" y="6858"/>
                  </a:cubicBezTo>
                  <a:cubicBezTo>
                    <a:pt x="2647" y="6944"/>
                    <a:pt x="2939" y="6978"/>
                    <a:pt x="3213" y="6978"/>
                  </a:cubicBezTo>
                  <a:cubicBezTo>
                    <a:pt x="4413" y="6978"/>
                    <a:pt x="5339" y="6275"/>
                    <a:pt x="6179" y="5469"/>
                  </a:cubicBezTo>
                  <a:lnTo>
                    <a:pt x="6882" y="3909"/>
                  </a:lnTo>
                  <a:cubicBezTo>
                    <a:pt x="6899" y="2383"/>
                    <a:pt x="6488" y="1132"/>
                    <a:pt x="5030" y="394"/>
                  </a:cubicBezTo>
                  <a:cubicBezTo>
                    <a:pt x="4550" y="120"/>
                    <a:pt x="3984" y="0"/>
                    <a:pt x="34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6" name="任意多边形: 形状 705">
              <a:extLst>
                <a:ext uri="{FF2B5EF4-FFF2-40B4-BE49-F238E27FC236}">
                  <a16:creationId xmlns:a16="http://schemas.microsoft.com/office/drawing/2014/main" id="{00A4871C-5951-CFB0-80C8-F399A4282FE6}"/>
                </a:ext>
              </a:extLst>
            </p:cNvPr>
            <p:cNvSpPr/>
            <p:nvPr/>
          </p:nvSpPr>
          <p:spPr>
            <a:xfrm>
              <a:off x="5651260" y="2699891"/>
              <a:ext cx="702" cy="1560"/>
            </a:xfrm>
            <a:custGeom>
              <a:avLst/>
              <a:gdLst>
                <a:gd name="connsiteX0" fmla="*/ 703 w 702"/>
                <a:gd name="connsiteY0" fmla="*/ 0 h 1560"/>
                <a:gd name="connsiteX1" fmla="*/ 0 w 702"/>
                <a:gd name="connsiteY1" fmla="*/ 1560 h 1560"/>
                <a:gd name="connsiteX2" fmla="*/ 668 w 702"/>
                <a:gd name="connsiteY2" fmla="*/ 892 h 1560"/>
                <a:gd name="connsiteX3" fmla="*/ 703 w 702"/>
                <a:gd name="connsiteY3" fmla="*/ 0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" h="1560">
                  <a:moveTo>
                    <a:pt x="703" y="0"/>
                  </a:moveTo>
                  <a:lnTo>
                    <a:pt x="0" y="1560"/>
                  </a:lnTo>
                  <a:cubicBezTo>
                    <a:pt x="223" y="1337"/>
                    <a:pt x="446" y="1114"/>
                    <a:pt x="668" y="892"/>
                  </a:cubicBezTo>
                  <a:cubicBezTo>
                    <a:pt x="686" y="583"/>
                    <a:pt x="703" y="292"/>
                    <a:pt x="7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7" name="任意多边形: 形状 706">
              <a:extLst>
                <a:ext uri="{FF2B5EF4-FFF2-40B4-BE49-F238E27FC236}">
                  <a16:creationId xmlns:a16="http://schemas.microsoft.com/office/drawing/2014/main" id="{2563E3AA-71AD-2572-B231-3AD441B81F33}"/>
                </a:ext>
              </a:extLst>
            </p:cNvPr>
            <p:cNvSpPr/>
            <p:nvPr/>
          </p:nvSpPr>
          <p:spPr>
            <a:xfrm>
              <a:off x="5634867" y="2606571"/>
              <a:ext cx="37383" cy="43959"/>
            </a:xfrm>
            <a:custGeom>
              <a:avLst/>
              <a:gdLst>
                <a:gd name="connsiteX0" fmla="*/ 7769 w 37383"/>
                <a:gd name="connsiteY0" fmla="*/ 0 h 43959"/>
                <a:gd name="connsiteX1" fmla="*/ 1494 w 37383"/>
                <a:gd name="connsiteY1" fmla="*/ 2966 h 43959"/>
                <a:gd name="connsiteX2" fmla="*/ 2 w 37383"/>
                <a:gd name="connsiteY2" fmla="*/ 9567 h 43959"/>
                <a:gd name="connsiteX3" fmla="*/ 3500 w 37383"/>
                <a:gd name="connsiteY3" fmla="*/ 14213 h 43959"/>
                <a:gd name="connsiteX4" fmla="*/ 6089 w 37383"/>
                <a:gd name="connsiteY4" fmla="*/ 17642 h 43959"/>
                <a:gd name="connsiteX5" fmla="*/ 10735 w 37383"/>
                <a:gd name="connsiteY5" fmla="*/ 20008 h 43959"/>
                <a:gd name="connsiteX6" fmla="*/ 11627 w 37383"/>
                <a:gd name="connsiteY6" fmla="*/ 19922 h 43959"/>
                <a:gd name="connsiteX7" fmla="*/ 10838 w 37383"/>
                <a:gd name="connsiteY7" fmla="*/ 20351 h 43959"/>
                <a:gd name="connsiteX8" fmla="*/ 7272 w 37383"/>
                <a:gd name="connsiteY8" fmla="*/ 28941 h 43959"/>
                <a:gd name="connsiteX9" fmla="*/ 11232 w 37383"/>
                <a:gd name="connsiteY9" fmla="*/ 34564 h 43959"/>
                <a:gd name="connsiteX10" fmla="*/ 13890 w 37383"/>
                <a:gd name="connsiteY10" fmla="*/ 36210 h 43959"/>
                <a:gd name="connsiteX11" fmla="*/ 14404 w 37383"/>
                <a:gd name="connsiteY11" fmla="*/ 36159 h 43959"/>
                <a:gd name="connsiteX12" fmla="*/ 17799 w 37383"/>
                <a:gd name="connsiteY12" fmla="*/ 37616 h 43959"/>
                <a:gd name="connsiteX13" fmla="*/ 19136 w 37383"/>
                <a:gd name="connsiteY13" fmla="*/ 37427 h 43959"/>
                <a:gd name="connsiteX14" fmla="*/ 23440 w 37383"/>
                <a:gd name="connsiteY14" fmla="*/ 35130 h 43959"/>
                <a:gd name="connsiteX15" fmla="*/ 26766 w 37383"/>
                <a:gd name="connsiteY15" fmla="*/ 38662 h 43959"/>
                <a:gd name="connsiteX16" fmla="*/ 30143 w 37383"/>
                <a:gd name="connsiteY16" fmla="*/ 39536 h 43959"/>
                <a:gd name="connsiteX17" fmla="*/ 30092 w 37383"/>
                <a:gd name="connsiteY17" fmla="*/ 39691 h 43959"/>
                <a:gd name="connsiteX18" fmla="*/ 32938 w 37383"/>
                <a:gd name="connsiteY18" fmla="*/ 43823 h 43959"/>
                <a:gd name="connsiteX19" fmla="*/ 33761 w 37383"/>
                <a:gd name="connsiteY19" fmla="*/ 43960 h 43959"/>
                <a:gd name="connsiteX20" fmla="*/ 37275 w 37383"/>
                <a:gd name="connsiteY20" fmla="*/ 41182 h 43959"/>
                <a:gd name="connsiteX21" fmla="*/ 35287 w 37383"/>
                <a:gd name="connsiteY21" fmla="*/ 36433 h 43959"/>
                <a:gd name="connsiteX22" fmla="*/ 34738 w 37383"/>
                <a:gd name="connsiteY22" fmla="*/ 36364 h 43959"/>
                <a:gd name="connsiteX23" fmla="*/ 34035 w 37383"/>
                <a:gd name="connsiteY23" fmla="*/ 31770 h 43959"/>
                <a:gd name="connsiteX24" fmla="*/ 28995 w 37383"/>
                <a:gd name="connsiteY24" fmla="*/ 26832 h 43959"/>
                <a:gd name="connsiteX25" fmla="*/ 28651 w 37383"/>
                <a:gd name="connsiteY25" fmla="*/ 26849 h 43959"/>
                <a:gd name="connsiteX26" fmla="*/ 23903 w 37383"/>
                <a:gd name="connsiteY26" fmla="*/ 29524 h 43959"/>
                <a:gd name="connsiteX27" fmla="*/ 24691 w 37383"/>
                <a:gd name="connsiteY27" fmla="*/ 27415 h 43959"/>
                <a:gd name="connsiteX28" fmla="*/ 22462 w 37383"/>
                <a:gd name="connsiteY28" fmla="*/ 21208 h 43959"/>
                <a:gd name="connsiteX29" fmla="*/ 18913 w 37383"/>
                <a:gd name="connsiteY29" fmla="*/ 20231 h 43959"/>
                <a:gd name="connsiteX30" fmla="*/ 18039 w 37383"/>
                <a:gd name="connsiteY30" fmla="*/ 20282 h 43959"/>
                <a:gd name="connsiteX31" fmla="*/ 14850 w 37383"/>
                <a:gd name="connsiteY31" fmla="*/ 19065 h 43959"/>
                <a:gd name="connsiteX32" fmla="*/ 13324 w 37383"/>
                <a:gd name="connsiteY32" fmla="*/ 19271 h 43959"/>
                <a:gd name="connsiteX33" fmla="*/ 15021 w 37383"/>
                <a:gd name="connsiteY33" fmla="*/ 17951 h 43959"/>
                <a:gd name="connsiteX34" fmla="*/ 12792 w 37383"/>
                <a:gd name="connsiteY34" fmla="*/ 1406 h 43959"/>
                <a:gd name="connsiteX35" fmla="*/ 11764 w 37383"/>
                <a:gd name="connsiteY35" fmla="*/ 789 h 43959"/>
                <a:gd name="connsiteX36" fmla="*/ 7769 w 37383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3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7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1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6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40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5" y="39296"/>
                    <a:pt x="30143" y="39536"/>
                  </a:cubicBezTo>
                  <a:lnTo>
                    <a:pt x="30092" y="39691"/>
                  </a:lnTo>
                  <a:cubicBezTo>
                    <a:pt x="29818" y="42005"/>
                    <a:pt x="31584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38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90" y="33193"/>
                    <a:pt x="34035" y="31770"/>
                  </a:cubicBezTo>
                  <a:cubicBezTo>
                    <a:pt x="33727" y="28786"/>
                    <a:pt x="31326" y="26832"/>
                    <a:pt x="28995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9" y="28169"/>
                    <a:pt x="23903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4" y="20523"/>
                    <a:pt x="20096" y="20231"/>
                    <a:pt x="18913" y="20231"/>
                  </a:cubicBezTo>
                  <a:cubicBezTo>
                    <a:pt x="18622" y="20231"/>
                    <a:pt x="18331" y="20248"/>
                    <a:pt x="18039" y="20282"/>
                  </a:cubicBezTo>
                  <a:cubicBezTo>
                    <a:pt x="17147" y="19477"/>
                    <a:pt x="16050" y="19065"/>
                    <a:pt x="14850" y="19065"/>
                  </a:cubicBezTo>
                  <a:cubicBezTo>
                    <a:pt x="14353" y="19065"/>
                    <a:pt x="13838" y="19134"/>
                    <a:pt x="13324" y="19271"/>
                  </a:cubicBezTo>
                  <a:cubicBezTo>
                    <a:pt x="13907" y="18928"/>
                    <a:pt x="14473" y="18516"/>
                    <a:pt x="15021" y="17951"/>
                  </a:cubicBezTo>
                  <a:cubicBezTo>
                    <a:pt x="20508" y="12241"/>
                    <a:pt x="20885" y="6018"/>
                    <a:pt x="12792" y="1406"/>
                  </a:cubicBezTo>
                  <a:cubicBezTo>
                    <a:pt x="12449" y="1200"/>
                    <a:pt x="12124" y="943"/>
                    <a:pt x="11764" y="789"/>
                  </a:cubicBezTo>
                  <a:cubicBezTo>
                    <a:pt x="10461" y="257"/>
                    <a:pt x="9089" y="0"/>
                    <a:pt x="77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8" name="任意多边形: 形状 707">
              <a:extLst>
                <a:ext uri="{FF2B5EF4-FFF2-40B4-BE49-F238E27FC236}">
                  <a16:creationId xmlns:a16="http://schemas.microsoft.com/office/drawing/2014/main" id="{175BC722-FF3A-BC48-95F5-57A7A40CC475}"/>
                </a:ext>
              </a:extLst>
            </p:cNvPr>
            <p:cNvSpPr/>
            <p:nvPr/>
          </p:nvSpPr>
          <p:spPr>
            <a:xfrm>
              <a:off x="5626213" y="2562131"/>
              <a:ext cx="15329" cy="15722"/>
            </a:xfrm>
            <a:custGeom>
              <a:avLst/>
              <a:gdLst>
                <a:gd name="connsiteX0" fmla="*/ 5519 w 15329"/>
                <a:gd name="connsiteY0" fmla="*/ 0 h 15722"/>
                <a:gd name="connsiteX1" fmla="*/ 2707 w 15329"/>
                <a:gd name="connsiteY1" fmla="*/ 823 h 15722"/>
                <a:gd name="connsiteX2" fmla="*/ 136 w 15329"/>
                <a:gd name="connsiteY2" fmla="*/ 6601 h 15722"/>
                <a:gd name="connsiteX3" fmla="*/ 6377 w 15329"/>
                <a:gd name="connsiteY3" fmla="*/ 15208 h 15722"/>
                <a:gd name="connsiteX4" fmla="*/ 8828 w 15329"/>
                <a:gd name="connsiteY4" fmla="*/ 15722 h 15722"/>
                <a:gd name="connsiteX5" fmla="*/ 15155 w 15329"/>
                <a:gd name="connsiteY5" fmla="*/ 10476 h 15722"/>
                <a:gd name="connsiteX6" fmla="*/ 12977 w 15329"/>
                <a:gd name="connsiteY6" fmla="*/ 5486 h 15722"/>
                <a:gd name="connsiteX7" fmla="*/ 9051 w 15329"/>
                <a:gd name="connsiteY7" fmla="*/ 1972 h 15722"/>
                <a:gd name="connsiteX8" fmla="*/ 5519 w 15329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9" h="15722">
                  <a:moveTo>
                    <a:pt x="5519" y="0"/>
                  </a:moveTo>
                  <a:cubicBezTo>
                    <a:pt x="4611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7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55" y="10476"/>
                  </a:cubicBezTo>
                  <a:cubicBezTo>
                    <a:pt x="15378" y="8692"/>
                    <a:pt x="15857" y="6138"/>
                    <a:pt x="12977" y="5486"/>
                  </a:cubicBezTo>
                  <a:cubicBezTo>
                    <a:pt x="11109" y="5058"/>
                    <a:pt x="10114" y="3600"/>
                    <a:pt x="9051" y="1972"/>
                  </a:cubicBezTo>
                  <a:cubicBezTo>
                    <a:pt x="8159" y="634"/>
                    <a:pt x="6908" y="0"/>
                    <a:pt x="55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9" name="任意多边形: 形状 708">
              <a:extLst>
                <a:ext uri="{FF2B5EF4-FFF2-40B4-BE49-F238E27FC236}">
                  <a16:creationId xmlns:a16="http://schemas.microsoft.com/office/drawing/2014/main" id="{A7442113-4A7E-FA59-FC5B-04D7CB50925A}"/>
                </a:ext>
              </a:extLst>
            </p:cNvPr>
            <p:cNvSpPr/>
            <p:nvPr/>
          </p:nvSpPr>
          <p:spPr>
            <a:xfrm>
              <a:off x="5652007" y="2669939"/>
              <a:ext cx="12780" cy="14435"/>
            </a:xfrm>
            <a:custGeom>
              <a:avLst/>
              <a:gdLst>
                <a:gd name="connsiteX0" fmla="*/ 6917 w 12780"/>
                <a:gd name="connsiteY0" fmla="*/ 0 h 14435"/>
                <a:gd name="connsiteX1" fmla="*/ 1568 w 12780"/>
                <a:gd name="connsiteY1" fmla="*/ 2160 h 14435"/>
                <a:gd name="connsiteX2" fmla="*/ 1842 w 12780"/>
                <a:gd name="connsiteY2" fmla="*/ 12053 h 14435"/>
                <a:gd name="connsiteX3" fmla="*/ 3110 w 12780"/>
                <a:gd name="connsiteY3" fmla="*/ 14145 h 14435"/>
                <a:gd name="connsiteX4" fmla="*/ 3779 w 12780"/>
                <a:gd name="connsiteY4" fmla="*/ 14436 h 14435"/>
                <a:gd name="connsiteX5" fmla="*/ 4431 w 12780"/>
                <a:gd name="connsiteY5" fmla="*/ 13767 h 14435"/>
                <a:gd name="connsiteX6" fmla="*/ 4688 w 12780"/>
                <a:gd name="connsiteY6" fmla="*/ 11693 h 14435"/>
                <a:gd name="connsiteX7" fmla="*/ 6505 w 12780"/>
                <a:gd name="connsiteY7" fmla="*/ 12705 h 14435"/>
                <a:gd name="connsiteX8" fmla="*/ 7380 w 12780"/>
                <a:gd name="connsiteY8" fmla="*/ 13562 h 14435"/>
                <a:gd name="connsiteX9" fmla="*/ 12780 w 12780"/>
                <a:gd name="connsiteY9" fmla="*/ 1680 h 14435"/>
                <a:gd name="connsiteX10" fmla="*/ 12369 w 12780"/>
                <a:gd name="connsiteY10" fmla="*/ 1406 h 14435"/>
                <a:gd name="connsiteX11" fmla="*/ 6917 w 12780"/>
                <a:gd name="connsiteY11" fmla="*/ 0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0" h="14435">
                  <a:moveTo>
                    <a:pt x="6917" y="0"/>
                  </a:moveTo>
                  <a:cubicBezTo>
                    <a:pt x="4756" y="0"/>
                    <a:pt x="2802" y="720"/>
                    <a:pt x="1568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0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4" y="14436"/>
                    <a:pt x="4516" y="14179"/>
                    <a:pt x="4431" y="13767"/>
                  </a:cubicBezTo>
                  <a:cubicBezTo>
                    <a:pt x="4122" y="12173"/>
                    <a:pt x="4293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6865" y="12893"/>
                    <a:pt x="7140" y="13202"/>
                    <a:pt x="7380" y="13562"/>
                  </a:cubicBezTo>
                  <a:lnTo>
                    <a:pt x="12780" y="1680"/>
                  </a:lnTo>
                  <a:cubicBezTo>
                    <a:pt x="12643" y="1594"/>
                    <a:pt x="12506" y="1492"/>
                    <a:pt x="12369" y="1406"/>
                  </a:cubicBezTo>
                  <a:cubicBezTo>
                    <a:pt x="10569" y="480"/>
                    <a:pt x="8665" y="0"/>
                    <a:pt x="691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0" name="任意多边形: 形状 709">
              <a:extLst>
                <a:ext uri="{FF2B5EF4-FFF2-40B4-BE49-F238E27FC236}">
                  <a16:creationId xmlns:a16="http://schemas.microsoft.com/office/drawing/2014/main" id="{FE7E4891-3542-5E01-34A8-733EB3262415}"/>
                </a:ext>
              </a:extLst>
            </p:cNvPr>
            <p:cNvSpPr/>
            <p:nvPr/>
          </p:nvSpPr>
          <p:spPr>
            <a:xfrm>
              <a:off x="5659387" y="2671636"/>
              <a:ext cx="8178" cy="14573"/>
            </a:xfrm>
            <a:custGeom>
              <a:avLst/>
              <a:gdLst>
                <a:gd name="connsiteX0" fmla="*/ 5401 w 8178"/>
                <a:gd name="connsiteY0" fmla="*/ 0 h 14573"/>
                <a:gd name="connsiteX1" fmla="*/ 0 w 8178"/>
                <a:gd name="connsiteY1" fmla="*/ 11881 h 14573"/>
                <a:gd name="connsiteX2" fmla="*/ 1869 w 8178"/>
                <a:gd name="connsiteY2" fmla="*/ 14573 h 14573"/>
                <a:gd name="connsiteX3" fmla="*/ 8178 w 8178"/>
                <a:gd name="connsiteY3" fmla="*/ 652 h 14573"/>
                <a:gd name="connsiteX4" fmla="*/ 7287 w 8178"/>
                <a:gd name="connsiteY4" fmla="*/ 1132 h 14573"/>
                <a:gd name="connsiteX5" fmla="*/ 5401 w 8178"/>
                <a:gd name="connsiteY5" fmla="*/ 0 h 1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78" h="14573">
                  <a:moveTo>
                    <a:pt x="5401" y="0"/>
                  </a:moveTo>
                  <a:lnTo>
                    <a:pt x="0" y="11881"/>
                  </a:lnTo>
                  <a:cubicBezTo>
                    <a:pt x="635" y="12893"/>
                    <a:pt x="909" y="14299"/>
                    <a:pt x="1869" y="14573"/>
                  </a:cubicBezTo>
                  <a:cubicBezTo>
                    <a:pt x="3978" y="9927"/>
                    <a:pt x="6069" y="5298"/>
                    <a:pt x="8178" y="652"/>
                  </a:cubicBezTo>
                  <a:cubicBezTo>
                    <a:pt x="7870" y="806"/>
                    <a:pt x="7561" y="960"/>
                    <a:pt x="7287" y="1132"/>
                  </a:cubicBezTo>
                  <a:cubicBezTo>
                    <a:pt x="6635" y="771"/>
                    <a:pt x="5984" y="394"/>
                    <a:pt x="540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1" name="任意多边形: 形状 710">
              <a:extLst>
                <a:ext uri="{FF2B5EF4-FFF2-40B4-BE49-F238E27FC236}">
                  <a16:creationId xmlns:a16="http://schemas.microsoft.com/office/drawing/2014/main" id="{DCEC361B-67D2-5EB9-28AA-BAF4F2E0F3B7}"/>
                </a:ext>
              </a:extLst>
            </p:cNvPr>
            <p:cNvSpPr/>
            <p:nvPr/>
          </p:nvSpPr>
          <p:spPr>
            <a:xfrm>
              <a:off x="5607460" y="2682540"/>
              <a:ext cx="24705" cy="23780"/>
            </a:xfrm>
            <a:custGeom>
              <a:avLst/>
              <a:gdLst>
                <a:gd name="connsiteX0" fmla="*/ 19729 w 24705"/>
                <a:gd name="connsiteY0" fmla="*/ 0 h 23780"/>
                <a:gd name="connsiteX1" fmla="*/ 19626 w 24705"/>
                <a:gd name="connsiteY1" fmla="*/ 0 h 23780"/>
                <a:gd name="connsiteX2" fmla="*/ 12356 w 24705"/>
                <a:gd name="connsiteY2" fmla="*/ 2023 h 23780"/>
                <a:gd name="connsiteX3" fmla="*/ 11893 w 24705"/>
                <a:gd name="connsiteY3" fmla="*/ 5881 h 23780"/>
                <a:gd name="connsiteX4" fmla="*/ 17877 w 24705"/>
                <a:gd name="connsiteY4" fmla="*/ 10990 h 23780"/>
                <a:gd name="connsiteX5" fmla="*/ 18426 w 24705"/>
                <a:gd name="connsiteY5" fmla="*/ 11247 h 23780"/>
                <a:gd name="connsiteX6" fmla="*/ 17003 w 24705"/>
                <a:gd name="connsiteY6" fmla="*/ 11076 h 23780"/>
                <a:gd name="connsiteX7" fmla="*/ 14860 w 24705"/>
                <a:gd name="connsiteY7" fmla="*/ 11504 h 23780"/>
                <a:gd name="connsiteX8" fmla="*/ 13454 w 24705"/>
                <a:gd name="connsiteY8" fmla="*/ 11813 h 23780"/>
                <a:gd name="connsiteX9" fmla="*/ 12048 w 24705"/>
                <a:gd name="connsiteY9" fmla="*/ 11230 h 23780"/>
                <a:gd name="connsiteX10" fmla="*/ 8550 w 24705"/>
                <a:gd name="connsiteY10" fmla="*/ 9464 h 23780"/>
                <a:gd name="connsiteX11" fmla="*/ 2824 w 24705"/>
                <a:gd name="connsiteY11" fmla="*/ 11693 h 23780"/>
                <a:gd name="connsiteX12" fmla="*/ 115 w 24705"/>
                <a:gd name="connsiteY12" fmla="*/ 17385 h 23780"/>
                <a:gd name="connsiteX13" fmla="*/ 4401 w 24705"/>
                <a:gd name="connsiteY13" fmla="*/ 22889 h 23780"/>
                <a:gd name="connsiteX14" fmla="*/ 5618 w 24705"/>
                <a:gd name="connsiteY14" fmla="*/ 23043 h 23780"/>
                <a:gd name="connsiteX15" fmla="*/ 10076 w 24705"/>
                <a:gd name="connsiteY15" fmla="*/ 20282 h 23780"/>
                <a:gd name="connsiteX16" fmla="*/ 11019 w 24705"/>
                <a:gd name="connsiteY16" fmla="*/ 18671 h 23780"/>
                <a:gd name="connsiteX17" fmla="*/ 13368 w 24705"/>
                <a:gd name="connsiteY17" fmla="*/ 16562 h 23780"/>
                <a:gd name="connsiteX18" fmla="*/ 15528 w 24705"/>
                <a:gd name="connsiteY18" fmla="*/ 18962 h 23780"/>
                <a:gd name="connsiteX19" fmla="*/ 19832 w 24705"/>
                <a:gd name="connsiteY19" fmla="*/ 23780 h 23780"/>
                <a:gd name="connsiteX20" fmla="*/ 20346 w 24705"/>
                <a:gd name="connsiteY20" fmla="*/ 23746 h 23780"/>
                <a:gd name="connsiteX21" fmla="*/ 23998 w 24705"/>
                <a:gd name="connsiteY21" fmla="*/ 17745 h 23780"/>
                <a:gd name="connsiteX22" fmla="*/ 21272 w 24705"/>
                <a:gd name="connsiteY22" fmla="*/ 12413 h 23780"/>
                <a:gd name="connsiteX23" fmla="*/ 19249 w 24705"/>
                <a:gd name="connsiteY23" fmla="*/ 11487 h 23780"/>
                <a:gd name="connsiteX24" fmla="*/ 19558 w 24705"/>
                <a:gd name="connsiteY24" fmla="*/ 11504 h 23780"/>
                <a:gd name="connsiteX25" fmla="*/ 22300 w 24705"/>
                <a:gd name="connsiteY25" fmla="*/ 8110 h 23780"/>
                <a:gd name="connsiteX26" fmla="*/ 21392 w 24705"/>
                <a:gd name="connsiteY26" fmla="*/ 1440 h 23780"/>
                <a:gd name="connsiteX27" fmla="*/ 19729 w 24705"/>
                <a:gd name="connsiteY27" fmla="*/ 0 h 2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80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60" y="11504"/>
                  </a:cubicBezTo>
                  <a:cubicBezTo>
                    <a:pt x="14380" y="11693"/>
                    <a:pt x="13900" y="11813"/>
                    <a:pt x="13454" y="11813"/>
                  </a:cubicBezTo>
                  <a:cubicBezTo>
                    <a:pt x="12922" y="11813"/>
                    <a:pt x="12442" y="11642"/>
                    <a:pt x="12048" y="11230"/>
                  </a:cubicBezTo>
                  <a:cubicBezTo>
                    <a:pt x="10848" y="9927"/>
                    <a:pt x="9682" y="9464"/>
                    <a:pt x="8550" y="9464"/>
                  </a:cubicBezTo>
                  <a:cubicBezTo>
                    <a:pt x="6579" y="9464"/>
                    <a:pt x="4710" y="10853"/>
                    <a:pt x="2824" y="11693"/>
                  </a:cubicBezTo>
                  <a:cubicBezTo>
                    <a:pt x="509" y="12739"/>
                    <a:pt x="-331" y="14813"/>
                    <a:pt x="115" y="17385"/>
                  </a:cubicBezTo>
                  <a:cubicBezTo>
                    <a:pt x="578" y="20025"/>
                    <a:pt x="1658" y="22237"/>
                    <a:pt x="4401" y="22889"/>
                  </a:cubicBezTo>
                  <a:cubicBezTo>
                    <a:pt x="4830" y="22992"/>
                    <a:pt x="5224" y="23043"/>
                    <a:pt x="5618" y="23043"/>
                  </a:cubicBezTo>
                  <a:cubicBezTo>
                    <a:pt x="7470" y="23043"/>
                    <a:pt x="8910" y="21946"/>
                    <a:pt x="10076" y="20282"/>
                  </a:cubicBezTo>
                  <a:cubicBezTo>
                    <a:pt x="10436" y="19768"/>
                    <a:pt x="10659" y="19168"/>
                    <a:pt x="11019" y="18671"/>
                  </a:cubicBezTo>
                  <a:cubicBezTo>
                    <a:pt x="11996" y="17282"/>
                    <a:pt x="12717" y="16562"/>
                    <a:pt x="13368" y="16562"/>
                  </a:cubicBezTo>
                  <a:cubicBezTo>
                    <a:pt x="14071" y="16562"/>
                    <a:pt x="14705" y="17351"/>
                    <a:pt x="15528" y="18962"/>
                  </a:cubicBezTo>
                  <a:cubicBezTo>
                    <a:pt x="16591" y="21037"/>
                    <a:pt x="17329" y="23780"/>
                    <a:pt x="19832" y="23780"/>
                  </a:cubicBezTo>
                  <a:cubicBezTo>
                    <a:pt x="19986" y="23780"/>
                    <a:pt x="20157" y="23763"/>
                    <a:pt x="20346" y="23746"/>
                  </a:cubicBezTo>
                  <a:cubicBezTo>
                    <a:pt x="23278" y="23351"/>
                    <a:pt x="23175" y="19957"/>
                    <a:pt x="23998" y="17745"/>
                  </a:cubicBezTo>
                  <a:cubicBezTo>
                    <a:pt x="25284" y="14350"/>
                    <a:pt x="25061" y="14179"/>
                    <a:pt x="21272" y="12413"/>
                  </a:cubicBezTo>
                  <a:cubicBezTo>
                    <a:pt x="20672" y="12087"/>
                    <a:pt x="19986" y="11744"/>
                    <a:pt x="19249" y="11487"/>
                  </a:cubicBezTo>
                  <a:cubicBezTo>
                    <a:pt x="19352" y="11504"/>
                    <a:pt x="19455" y="11504"/>
                    <a:pt x="19558" y="11504"/>
                  </a:cubicBezTo>
                  <a:cubicBezTo>
                    <a:pt x="20792" y="11504"/>
                    <a:pt x="21718" y="10424"/>
                    <a:pt x="22300" y="8110"/>
                  </a:cubicBezTo>
                  <a:cubicBezTo>
                    <a:pt x="22901" y="5692"/>
                    <a:pt x="21752" y="3652"/>
                    <a:pt x="21392" y="1440"/>
                  </a:cubicBezTo>
                  <a:cubicBezTo>
                    <a:pt x="21255" y="600"/>
                    <a:pt x="20500" y="0"/>
                    <a:pt x="1972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2" name="任意多边形: 形状 711">
              <a:extLst>
                <a:ext uri="{FF2B5EF4-FFF2-40B4-BE49-F238E27FC236}">
                  <a16:creationId xmlns:a16="http://schemas.microsoft.com/office/drawing/2014/main" id="{D1511F75-3483-8B49-BD5F-D6973E46EBC4}"/>
                </a:ext>
              </a:extLst>
            </p:cNvPr>
            <p:cNvSpPr/>
            <p:nvPr/>
          </p:nvSpPr>
          <p:spPr>
            <a:xfrm>
              <a:off x="5604043" y="26058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4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886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4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3" name="任意多边形: 形状 712">
              <a:extLst>
                <a:ext uri="{FF2B5EF4-FFF2-40B4-BE49-F238E27FC236}">
                  <a16:creationId xmlns:a16="http://schemas.microsoft.com/office/drawing/2014/main" id="{D98715D0-207B-30BE-4015-2336A68CCE39}"/>
                </a:ext>
              </a:extLst>
            </p:cNvPr>
            <p:cNvSpPr/>
            <p:nvPr/>
          </p:nvSpPr>
          <p:spPr>
            <a:xfrm>
              <a:off x="5640367" y="2581454"/>
              <a:ext cx="10172" cy="10218"/>
            </a:xfrm>
            <a:custGeom>
              <a:avLst/>
              <a:gdLst>
                <a:gd name="connsiteX0" fmla="*/ 4978 w 10172"/>
                <a:gd name="connsiteY0" fmla="*/ 0 h 10218"/>
                <a:gd name="connsiteX1" fmla="*/ 383 w 10172"/>
                <a:gd name="connsiteY1" fmla="*/ 2949 h 10218"/>
                <a:gd name="connsiteX2" fmla="*/ 3332 w 10172"/>
                <a:gd name="connsiteY2" fmla="*/ 9498 h 10218"/>
                <a:gd name="connsiteX3" fmla="*/ 6041 w 10172"/>
                <a:gd name="connsiteY3" fmla="*/ 10218 h 10218"/>
                <a:gd name="connsiteX4" fmla="*/ 9727 w 10172"/>
                <a:gd name="connsiteY4" fmla="*/ 8332 h 10218"/>
                <a:gd name="connsiteX5" fmla="*/ 7498 w 10172"/>
                <a:gd name="connsiteY5" fmla="*/ 634 h 10218"/>
                <a:gd name="connsiteX6" fmla="*/ 4978 w 10172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2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0" y="7835"/>
                    <a:pt x="3332" y="9498"/>
                  </a:cubicBezTo>
                  <a:cubicBezTo>
                    <a:pt x="4172" y="9995"/>
                    <a:pt x="5116" y="10218"/>
                    <a:pt x="6041" y="10218"/>
                  </a:cubicBezTo>
                  <a:cubicBezTo>
                    <a:pt x="7584" y="10218"/>
                    <a:pt x="9041" y="9550"/>
                    <a:pt x="9727" y="8332"/>
                  </a:cubicBezTo>
                  <a:cubicBezTo>
                    <a:pt x="10910" y="6241"/>
                    <a:pt x="9590" y="1749"/>
                    <a:pt x="7498" y="634"/>
                  </a:cubicBezTo>
                  <a:cubicBezTo>
                    <a:pt x="6658" y="206"/>
                    <a:pt x="5801" y="0"/>
                    <a:pt x="49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4" name="任意多边形: 形状 713">
              <a:extLst>
                <a:ext uri="{FF2B5EF4-FFF2-40B4-BE49-F238E27FC236}">
                  <a16:creationId xmlns:a16="http://schemas.microsoft.com/office/drawing/2014/main" id="{847B247B-8A00-7370-91EB-CDBF13358A52}"/>
                </a:ext>
              </a:extLst>
            </p:cNvPr>
            <p:cNvSpPr/>
            <p:nvPr/>
          </p:nvSpPr>
          <p:spPr>
            <a:xfrm>
              <a:off x="5887444" y="2151457"/>
              <a:ext cx="6266" cy="7080"/>
            </a:xfrm>
            <a:custGeom>
              <a:avLst/>
              <a:gdLst>
                <a:gd name="connsiteX0" fmla="*/ 3315 w 6266"/>
                <a:gd name="connsiteY0" fmla="*/ 0 h 7080"/>
                <a:gd name="connsiteX1" fmla="*/ 91 w 6266"/>
                <a:gd name="connsiteY1" fmla="*/ 2932 h 7080"/>
                <a:gd name="connsiteX2" fmla="*/ 2114 w 6266"/>
                <a:gd name="connsiteY2" fmla="*/ 6944 h 7080"/>
                <a:gd name="connsiteX3" fmla="*/ 2972 w 6266"/>
                <a:gd name="connsiteY3" fmla="*/ 7081 h 7080"/>
                <a:gd name="connsiteX4" fmla="*/ 6144 w 6266"/>
                <a:gd name="connsiteY4" fmla="*/ 4201 h 7080"/>
                <a:gd name="connsiteX5" fmla="*/ 4103 w 6266"/>
                <a:gd name="connsiteY5" fmla="*/ 171 h 7080"/>
                <a:gd name="connsiteX6" fmla="*/ 3315 w 6266"/>
                <a:gd name="connsiteY6" fmla="*/ 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6" h="7080">
                  <a:moveTo>
                    <a:pt x="3315" y="0"/>
                  </a:moveTo>
                  <a:cubicBezTo>
                    <a:pt x="1943" y="0"/>
                    <a:pt x="366" y="1372"/>
                    <a:pt x="91" y="2932"/>
                  </a:cubicBezTo>
                  <a:cubicBezTo>
                    <a:pt x="-234" y="4784"/>
                    <a:pt x="280" y="6309"/>
                    <a:pt x="2114" y="6944"/>
                  </a:cubicBezTo>
                  <a:cubicBezTo>
                    <a:pt x="2406" y="7047"/>
                    <a:pt x="2680" y="7081"/>
                    <a:pt x="2972" y="7081"/>
                  </a:cubicBezTo>
                  <a:cubicBezTo>
                    <a:pt x="4412" y="7081"/>
                    <a:pt x="5767" y="5881"/>
                    <a:pt x="6144" y="4201"/>
                  </a:cubicBezTo>
                  <a:cubicBezTo>
                    <a:pt x="6624" y="2212"/>
                    <a:pt x="5646" y="909"/>
                    <a:pt x="4103" y="171"/>
                  </a:cubicBezTo>
                  <a:cubicBezTo>
                    <a:pt x="3846" y="51"/>
                    <a:pt x="3589" y="0"/>
                    <a:pt x="3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5" name="任意多边形: 形状 714">
              <a:extLst>
                <a:ext uri="{FF2B5EF4-FFF2-40B4-BE49-F238E27FC236}">
                  <a16:creationId xmlns:a16="http://schemas.microsoft.com/office/drawing/2014/main" id="{22EC10F9-C5A0-19AA-09FA-9A6A829C570B}"/>
                </a:ext>
              </a:extLst>
            </p:cNvPr>
            <p:cNvSpPr/>
            <p:nvPr/>
          </p:nvSpPr>
          <p:spPr>
            <a:xfrm>
              <a:off x="6091321" y="2188645"/>
              <a:ext cx="11358" cy="11452"/>
            </a:xfrm>
            <a:custGeom>
              <a:avLst/>
              <a:gdLst>
                <a:gd name="connsiteX0" fmla="*/ 8453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5 w 11358"/>
                <a:gd name="connsiteY6" fmla="*/ 4475 h 11452"/>
                <a:gd name="connsiteX7" fmla="*/ 8573 w 11358"/>
                <a:gd name="connsiteY7" fmla="*/ 17 h 11452"/>
                <a:gd name="connsiteX8" fmla="*/ 8453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3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4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5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38" y="17"/>
                    <a:pt x="8504" y="0"/>
                    <a:pt x="84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6" name="任意多边形: 形状 715">
              <a:extLst>
                <a:ext uri="{FF2B5EF4-FFF2-40B4-BE49-F238E27FC236}">
                  <a16:creationId xmlns:a16="http://schemas.microsoft.com/office/drawing/2014/main" id="{688A110D-9381-DBE1-B928-FB959DD189BF}"/>
                </a:ext>
              </a:extLst>
            </p:cNvPr>
            <p:cNvSpPr/>
            <p:nvPr/>
          </p:nvSpPr>
          <p:spPr>
            <a:xfrm>
              <a:off x="6090394" y="2219231"/>
              <a:ext cx="11138" cy="11315"/>
            </a:xfrm>
            <a:custGeom>
              <a:avLst/>
              <a:gdLst>
                <a:gd name="connsiteX0" fmla="*/ 8094 w 11138"/>
                <a:gd name="connsiteY0" fmla="*/ 0 h 11315"/>
                <a:gd name="connsiteX1" fmla="*/ 6619 w 11138"/>
                <a:gd name="connsiteY1" fmla="*/ 223 h 11315"/>
                <a:gd name="connsiteX2" fmla="*/ 5162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94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94" y="0"/>
                  </a:moveTo>
                  <a:cubicBezTo>
                    <a:pt x="7631" y="0"/>
                    <a:pt x="7117" y="103"/>
                    <a:pt x="6619" y="223"/>
                  </a:cubicBezTo>
                  <a:cubicBezTo>
                    <a:pt x="6122" y="326"/>
                    <a:pt x="5625" y="446"/>
                    <a:pt x="5162" y="446"/>
                  </a:cubicBezTo>
                  <a:cubicBezTo>
                    <a:pt x="5025" y="446"/>
                    <a:pt x="4871" y="429"/>
                    <a:pt x="4733" y="411"/>
                  </a:cubicBezTo>
                  <a:cubicBezTo>
                    <a:pt x="4493" y="377"/>
                    <a:pt x="4254" y="343"/>
                    <a:pt x="4031" y="343"/>
                  </a:cubicBezTo>
                  <a:cubicBezTo>
                    <a:pt x="2265" y="343"/>
                    <a:pt x="842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73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3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7" name="任意多边形: 形状 716">
              <a:extLst>
                <a:ext uri="{FF2B5EF4-FFF2-40B4-BE49-F238E27FC236}">
                  <a16:creationId xmlns:a16="http://schemas.microsoft.com/office/drawing/2014/main" id="{3E5EAC48-9640-44EA-4684-1A6E5C559BB7}"/>
                </a:ext>
              </a:extLst>
            </p:cNvPr>
            <p:cNvSpPr/>
            <p:nvPr/>
          </p:nvSpPr>
          <p:spPr>
            <a:xfrm>
              <a:off x="6060792" y="2238314"/>
              <a:ext cx="4591" cy="4148"/>
            </a:xfrm>
            <a:custGeom>
              <a:avLst/>
              <a:gdLst>
                <a:gd name="connsiteX0" fmla="*/ 1880 w 4591"/>
                <a:gd name="connsiteY0" fmla="*/ 0 h 4148"/>
                <a:gd name="connsiteX1" fmla="*/ 97 w 4591"/>
                <a:gd name="connsiteY1" fmla="*/ 1629 h 4148"/>
                <a:gd name="connsiteX2" fmla="*/ 1365 w 4591"/>
                <a:gd name="connsiteY2" fmla="*/ 4012 h 4148"/>
                <a:gd name="connsiteX3" fmla="*/ 2429 w 4591"/>
                <a:gd name="connsiteY3" fmla="*/ 4149 h 4148"/>
                <a:gd name="connsiteX4" fmla="*/ 4555 w 4591"/>
                <a:gd name="connsiteY4" fmla="*/ 2246 h 4148"/>
                <a:gd name="connsiteX5" fmla="*/ 2857 w 4591"/>
                <a:gd name="connsiteY5" fmla="*/ 171 h 4148"/>
                <a:gd name="connsiteX6" fmla="*/ 1880 w 4591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1" h="4148">
                  <a:moveTo>
                    <a:pt x="1880" y="0"/>
                  </a:moveTo>
                  <a:cubicBezTo>
                    <a:pt x="1023" y="0"/>
                    <a:pt x="389" y="514"/>
                    <a:pt x="97" y="1629"/>
                  </a:cubicBezTo>
                  <a:cubicBezTo>
                    <a:pt x="-229" y="2812"/>
                    <a:pt x="286" y="3755"/>
                    <a:pt x="1365" y="4012"/>
                  </a:cubicBezTo>
                  <a:cubicBezTo>
                    <a:pt x="1726" y="4098"/>
                    <a:pt x="2086" y="4149"/>
                    <a:pt x="2429" y="4149"/>
                  </a:cubicBezTo>
                  <a:cubicBezTo>
                    <a:pt x="3440" y="4149"/>
                    <a:pt x="4298" y="3669"/>
                    <a:pt x="4555" y="2246"/>
                  </a:cubicBezTo>
                  <a:cubicBezTo>
                    <a:pt x="4794" y="909"/>
                    <a:pt x="3818" y="497"/>
                    <a:pt x="2857" y="171"/>
                  </a:cubicBezTo>
                  <a:cubicBezTo>
                    <a:pt x="2497" y="69"/>
                    <a:pt x="2188" y="0"/>
                    <a:pt x="18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8" name="任意多边形: 形状 717">
              <a:extLst>
                <a:ext uri="{FF2B5EF4-FFF2-40B4-BE49-F238E27FC236}">
                  <a16:creationId xmlns:a16="http://schemas.microsoft.com/office/drawing/2014/main" id="{66A0A4F0-0B98-BA7E-2603-F2A28A59D6A8}"/>
                </a:ext>
              </a:extLst>
            </p:cNvPr>
            <p:cNvSpPr/>
            <p:nvPr/>
          </p:nvSpPr>
          <p:spPr>
            <a:xfrm>
              <a:off x="6094437" y="2360986"/>
              <a:ext cx="9521" cy="11693"/>
            </a:xfrm>
            <a:custGeom>
              <a:avLst/>
              <a:gdLst>
                <a:gd name="connsiteX0" fmla="*/ 2353 w 9521"/>
                <a:gd name="connsiteY0" fmla="*/ 0 h 11693"/>
                <a:gd name="connsiteX1" fmla="*/ 330 w 9521"/>
                <a:gd name="connsiteY1" fmla="*/ 4269 h 11693"/>
                <a:gd name="connsiteX2" fmla="*/ 3810 w 9521"/>
                <a:gd name="connsiteY2" fmla="*/ 10733 h 11693"/>
                <a:gd name="connsiteX3" fmla="*/ 5542 w 9521"/>
                <a:gd name="connsiteY3" fmla="*/ 11693 h 11693"/>
                <a:gd name="connsiteX4" fmla="*/ 7616 w 9521"/>
                <a:gd name="connsiteY4" fmla="*/ 11144 h 11693"/>
                <a:gd name="connsiteX5" fmla="*/ 9519 w 9521"/>
                <a:gd name="connsiteY5" fmla="*/ 7561 h 11693"/>
                <a:gd name="connsiteX6" fmla="*/ 2576 w 9521"/>
                <a:gd name="connsiteY6" fmla="*/ 34 h 11693"/>
                <a:gd name="connsiteX7" fmla="*/ 2353 w 9521"/>
                <a:gd name="connsiteY7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1" h="11693">
                  <a:moveTo>
                    <a:pt x="2353" y="0"/>
                  </a:moveTo>
                  <a:cubicBezTo>
                    <a:pt x="998" y="0"/>
                    <a:pt x="-733" y="2898"/>
                    <a:pt x="330" y="4269"/>
                  </a:cubicBezTo>
                  <a:cubicBezTo>
                    <a:pt x="1890" y="6275"/>
                    <a:pt x="2336" y="8778"/>
                    <a:pt x="3810" y="10733"/>
                  </a:cubicBezTo>
                  <a:cubicBezTo>
                    <a:pt x="4359" y="11453"/>
                    <a:pt x="4942" y="11693"/>
                    <a:pt x="5542" y="11693"/>
                  </a:cubicBezTo>
                  <a:cubicBezTo>
                    <a:pt x="6228" y="11693"/>
                    <a:pt x="6931" y="11384"/>
                    <a:pt x="7616" y="11144"/>
                  </a:cubicBezTo>
                  <a:cubicBezTo>
                    <a:pt x="9211" y="10561"/>
                    <a:pt x="9554" y="9121"/>
                    <a:pt x="9519" y="7561"/>
                  </a:cubicBezTo>
                  <a:cubicBezTo>
                    <a:pt x="9502" y="6858"/>
                    <a:pt x="3261" y="206"/>
                    <a:pt x="2576" y="34"/>
                  </a:cubicBezTo>
                  <a:cubicBezTo>
                    <a:pt x="2507" y="0"/>
                    <a:pt x="2438" y="0"/>
                    <a:pt x="23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9" name="任意多边形: 形状 718">
              <a:extLst>
                <a:ext uri="{FF2B5EF4-FFF2-40B4-BE49-F238E27FC236}">
                  <a16:creationId xmlns:a16="http://schemas.microsoft.com/office/drawing/2014/main" id="{EAC4CA0A-0738-A437-DFDE-08E437DB2416}"/>
                </a:ext>
              </a:extLst>
            </p:cNvPr>
            <p:cNvSpPr/>
            <p:nvPr/>
          </p:nvSpPr>
          <p:spPr>
            <a:xfrm>
              <a:off x="6061855" y="2344938"/>
              <a:ext cx="6809" cy="6566"/>
            </a:xfrm>
            <a:custGeom>
              <a:avLst/>
              <a:gdLst>
                <a:gd name="connsiteX0" fmla="*/ 2411 w 6809"/>
                <a:gd name="connsiteY0" fmla="*/ 0 h 6566"/>
                <a:gd name="connsiteX1" fmla="*/ 217 w 6809"/>
                <a:gd name="connsiteY1" fmla="*/ 1577 h 6566"/>
                <a:gd name="connsiteX2" fmla="*/ 2771 w 6809"/>
                <a:gd name="connsiteY2" fmla="*/ 6481 h 6566"/>
                <a:gd name="connsiteX3" fmla="*/ 3594 w 6809"/>
                <a:gd name="connsiteY3" fmla="*/ 6567 h 6566"/>
                <a:gd name="connsiteX4" fmla="*/ 6766 w 6809"/>
                <a:gd name="connsiteY4" fmla="*/ 4612 h 6566"/>
                <a:gd name="connsiteX5" fmla="*/ 3149 w 6809"/>
                <a:gd name="connsiteY5" fmla="*/ 69 h 6566"/>
                <a:gd name="connsiteX6" fmla="*/ 2411 w 6809"/>
                <a:gd name="connsiteY6" fmla="*/ 0 h 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9" h="6566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5" y="6052"/>
                    <a:pt x="2771" y="6481"/>
                  </a:cubicBezTo>
                  <a:cubicBezTo>
                    <a:pt x="3063" y="6550"/>
                    <a:pt x="3337" y="6567"/>
                    <a:pt x="3594" y="6567"/>
                  </a:cubicBezTo>
                  <a:cubicBezTo>
                    <a:pt x="4949" y="6567"/>
                    <a:pt x="5960" y="5761"/>
                    <a:pt x="6766" y="4612"/>
                  </a:cubicBezTo>
                  <a:cubicBezTo>
                    <a:pt x="7143" y="3172"/>
                    <a:pt x="5017" y="497"/>
                    <a:pt x="3149" y="69"/>
                  </a:cubicBezTo>
                  <a:cubicBezTo>
                    <a:pt x="2908" y="34"/>
                    <a:pt x="2651" y="0"/>
                    <a:pt x="241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0" name="任意多边形: 形状 719">
              <a:extLst>
                <a:ext uri="{FF2B5EF4-FFF2-40B4-BE49-F238E27FC236}">
                  <a16:creationId xmlns:a16="http://schemas.microsoft.com/office/drawing/2014/main" id="{30DEC8E1-BD83-33B6-2439-B42A8FCBB2E2}"/>
                </a:ext>
              </a:extLst>
            </p:cNvPr>
            <p:cNvSpPr/>
            <p:nvPr/>
          </p:nvSpPr>
          <p:spPr>
            <a:xfrm>
              <a:off x="6078863" y="2161984"/>
              <a:ext cx="10284" cy="22014"/>
            </a:xfrm>
            <a:custGeom>
              <a:avLst/>
              <a:gdLst>
                <a:gd name="connsiteX0" fmla="*/ 3936 w 10284"/>
                <a:gd name="connsiteY0" fmla="*/ 0 h 22014"/>
                <a:gd name="connsiteX1" fmla="*/ 3525 w 10284"/>
                <a:gd name="connsiteY1" fmla="*/ 34 h 22014"/>
                <a:gd name="connsiteX2" fmla="*/ 96 w 10284"/>
                <a:gd name="connsiteY2" fmla="*/ 3926 h 22014"/>
                <a:gd name="connsiteX3" fmla="*/ 422 w 10284"/>
                <a:gd name="connsiteY3" fmla="*/ 5795 h 22014"/>
                <a:gd name="connsiteX4" fmla="*/ 456 w 10284"/>
                <a:gd name="connsiteY4" fmla="*/ 10630 h 22014"/>
                <a:gd name="connsiteX5" fmla="*/ 62 w 10284"/>
                <a:gd name="connsiteY5" fmla="*/ 14368 h 22014"/>
                <a:gd name="connsiteX6" fmla="*/ 4279 w 10284"/>
                <a:gd name="connsiteY6" fmla="*/ 22014 h 22014"/>
                <a:gd name="connsiteX7" fmla="*/ 4331 w 10284"/>
                <a:gd name="connsiteY7" fmla="*/ 22014 h 22014"/>
                <a:gd name="connsiteX8" fmla="*/ 9732 w 10284"/>
                <a:gd name="connsiteY8" fmla="*/ 15876 h 22014"/>
                <a:gd name="connsiteX9" fmla="*/ 9046 w 10284"/>
                <a:gd name="connsiteY9" fmla="*/ 12121 h 22014"/>
                <a:gd name="connsiteX10" fmla="*/ 6422 w 10284"/>
                <a:gd name="connsiteY10" fmla="*/ 5281 h 22014"/>
                <a:gd name="connsiteX11" fmla="*/ 6491 w 10284"/>
                <a:gd name="connsiteY11" fmla="*/ 3412 h 22014"/>
                <a:gd name="connsiteX12" fmla="*/ 3936 w 10284"/>
                <a:gd name="connsiteY12" fmla="*/ 0 h 2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84" h="22014">
                  <a:moveTo>
                    <a:pt x="3936" y="0"/>
                  </a:moveTo>
                  <a:cubicBezTo>
                    <a:pt x="3800" y="0"/>
                    <a:pt x="3662" y="17"/>
                    <a:pt x="3525" y="34"/>
                  </a:cubicBezTo>
                  <a:cubicBezTo>
                    <a:pt x="1725" y="326"/>
                    <a:pt x="165" y="1612"/>
                    <a:pt x="96" y="3926"/>
                  </a:cubicBezTo>
                  <a:cubicBezTo>
                    <a:pt x="79" y="4543"/>
                    <a:pt x="147" y="5246"/>
                    <a:pt x="422" y="5795"/>
                  </a:cubicBezTo>
                  <a:cubicBezTo>
                    <a:pt x="1228" y="7424"/>
                    <a:pt x="1262" y="8915"/>
                    <a:pt x="456" y="10630"/>
                  </a:cubicBezTo>
                  <a:cubicBezTo>
                    <a:pt x="-41" y="11693"/>
                    <a:pt x="-58" y="13133"/>
                    <a:pt x="62" y="14368"/>
                  </a:cubicBezTo>
                  <a:cubicBezTo>
                    <a:pt x="439" y="18414"/>
                    <a:pt x="2445" y="22014"/>
                    <a:pt x="4279" y="22014"/>
                  </a:cubicBezTo>
                  <a:cubicBezTo>
                    <a:pt x="4296" y="22014"/>
                    <a:pt x="4314" y="22014"/>
                    <a:pt x="4331" y="22014"/>
                  </a:cubicBezTo>
                  <a:cubicBezTo>
                    <a:pt x="8017" y="21860"/>
                    <a:pt x="8291" y="18277"/>
                    <a:pt x="9732" y="15876"/>
                  </a:cubicBezTo>
                  <a:cubicBezTo>
                    <a:pt x="10520" y="13853"/>
                    <a:pt x="10606" y="12945"/>
                    <a:pt x="9046" y="12121"/>
                  </a:cubicBezTo>
                  <a:cubicBezTo>
                    <a:pt x="6097" y="10561"/>
                    <a:pt x="4245" y="8898"/>
                    <a:pt x="6422" y="5281"/>
                  </a:cubicBezTo>
                  <a:cubicBezTo>
                    <a:pt x="6697" y="4818"/>
                    <a:pt x="6663" y="3978"/>
                    <a:pt x="6491" y="3412"/>
                  </a:cubicBezTo>
                  <a:cubicBezTo>
                    <a:pt x="6045" y="1903"/>
                    <a:pt x="5634" y="0"/>
                    <a:pt x="3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1" name="任意多边形: 形状 720">
              <a:extLst>
                <a:ext uri="{FF2B5EF4-FFF2-40B4-BE49-F238E27FC236}">
                  <a16:creationId xmlns:a16="http://schemas.microsoft.com/office/drawing/2014/main" id="{15AAB4CE-EBCA-5633-1DDA-18DB72C613CE}"/>
                </a:ext>
              </a:extLst>
            </p:cNvPr>
            <p:cNvSpPr/>
            <p:nvPr/>
          </p:nvSpPr>
          <p:spPr>
            <a:xfrm>
              <a:off x="6076430" y="22592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6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24" y="0"/>
                    <a:pt x="2170" y="0"/>
                    <a:pt x="20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2" name="任意多边形: 形状 721">
              <a:extLst>
                <a:ext uri="{FF2B5EF4-FFF2-40B4-BE49-F238E27FC236}">
                  <a16:creationId xmlns:a16="http://schemas.microsoft.com/office/drawing/2014/main" id="{F1AA92F5-957A-ECBF-72F4-D551295A6E07}"/>
                </a:ext>
              </a:extLst>
            </p:cNvPr>
            <p:cNvSpPr/>
            <p:nvPr/>
          </p:nvSpPr>
          <p:spPr>
            <a:xfrm>
              <a:off x="6071823" y="21159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0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515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0" y="17"/>
                  </a:cubicBezTo>
                  <a:cubicBezTo>
                    <a:pt x="2747" y="0"/>
                    <a:pt x="2645" y="0"/>
                    <a:pt x="254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3" name="任意多边形: 形状 722">
              <a:extLst>
                <a:ext uri="{FF2B5EF4-FFF2-40B4-BE49-F238E27FC236}">
                  <a16:creationId xmlns:a16="http://schemas.microsoft.com/office/drawing/2014/main" id="{512CC344-5FAF-437B-4199-64D6B7C904A6}"/>
                </a:ext>
              </a:extLst>
            </p:cNvPr>
            <p:cNvSpPr/>
            <p:nvPr/>
          </p:nvSpPr>
          <p:spPr>
            <a:xfrm>
              <a:off x="5570524" y="24943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5 w 10373"/>
                <a:gd name="connsiteY6" fmla="*/ 9498 h 12498"/>
                <a:gd name="connsiteX7" fmla="*/ 9791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7" y="7184"/>
                    <a:pt x="1012" y="7972"/>
                  </a:cubicBezTo>
                  <a:cubicBezTo>
                    <a:pt x="1561" y="10013"/>
                    <a:pt x="2384" y="12104"/>
                    <a:pt x="4579" y="12464"/>
                  </a:cubicBezTo>
                  <a:cubicBezTo>
                    <a:pt x="4698" y="12482"/>
                    <a:pt x="4818" y="12499"/>
                    <a:pt x="4939" y="12499"/>
                  </a:cubicBezTo>
                  <a:cubicBezTo>
                    <a:pt x="6516" y="12499"/>
                    <a:pt x="7150" y="10682"/>
                    <a:pt x="8025" y="9498"/>
                  </a:cubicBezTo>
                  <a:cubicBezTo>
                    <a:pt x="8625" y="8675"/>
                    <a:pt x="9276" y="7870"/>
                    <a:pt x="9791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4" name="任意多边形: 形状 723">
              <a:extLst>
                <a:ext uri="{FF2B5EF4-FFF2-40B4-BE49-F238E27FC236}">
                  <a16:creationId xmlns:a16="http://schemas.microsoft.com/office/drawing/2014/main" id="{18E205C5-8DAD-B12D-A154-C1DE8C809AE0}"/>
                </a:ext>
              </a:extLst>
            </p:cNvPr>
            <p:cNvSpPr/>
            <p:nvPr/>
          </p:nvSpPr>
          <p:spPr>
            <a:xfrm>
              <a:off x="5573488" y="24578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094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4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49"/>
                    <a:pt x="2094" y="223"/>
                  </a:cubicBezTo>
                  <a:cubicBezTo>
                    <a:pt x="1836" y="69"/>
                    <a:pt x="1614" y="0"/>
                    <a:pt x="14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5" name="任意多边形: 形状 724">
              <a:extLst>
                <a:ext uri="{FF2B5EF4-FFF2-40B4-BE49-F238E27FC236}">
                  <a16:creationId xmlns:a16="http://schemas.microsoft.com/office/drawing/2014/main" id="{E9619CE8-DF2D-6FB3-A449-32448FDC2F20}"/>
                </a:ext>
              </a:extLst>
            </p:cNvPr>
            <p:cNvSpPr/>
            <p:nvPr/>
          </p:nvSpPr>
          <p:spPr>
            <a:xfrm>
              <a:off x="5554665" y="25867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90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800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90" y="497"/>
                  </a:cubicBezTo>
                  <a:cubicBezTo>
                    <a:pt x="6447" y="154"/>
                    <a:pt x="6138" y="0"/>
                    <a:pt x="58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6" name="任意多边形: 形状 725">
              <a:extLst>
                <a:ext uri="{FF2B5EF4-FFF2-40B4-BE49-F238E27FC236}">
                  <a16:creationId xmlns:a16="http://schemas.microsoft.com/office/drawing/2014/main" id="{B4CD8C4F-4E48-67AD-DF20-CAF6D2F05689}"/>
                </a:ext>
              </a:extLst>
            </p:cNvPr>
            <p:cNvSpPr/>
            <p:nvPr/>
          </p:nvSpPr>
          <p:spPr>
            <a:xfrm>
              <a:off x="5517075" y="2678134"/>
              <a:ext cx="10329" cy="12601"/>
            </a:xfrm>
            <a:custGeom>
              <a:avLst/>
              <a:gdLst>
                <a:gd name="connsiteX0" fmla="*/ 2752 w 10329"/>
                <a:gd name="connsiteY0" fmla="*/ 0 h 12601"/>
                <a:gd name="connsiteX1" fmla="*/ 1329 w 10329"/>
                <a:gd name="connsiteY1" fmla="*/ 463 h 12601"/>
                <a:gd name="connsiteX2" fmla="*/ 592 w 10329"/>
                <a:gd name="connsiteY2" fmla="*/ 5435 h 12601"/>
                <a:gd name="connsiteX3" fmla="*/ 832 w 10329"/>
                <a:gd name="connsiteY3" fmla="*/ 7904 h 12601"/>
                <a:gd name="connsiteX4" fmla="*/ 4243 w 10329"/>
                <a:gd name="connsiteY4" fmla="*/ 12550 h 12601"/>
                <a:gd name="connsiteX5" fmla="*/ 4689 w 10329"/>
                <a:gd name="connsiteY5" fmla="*/ 12602 h 12601"/>
                <a:gd name="connsiteX6" fmla="*/ 7810 w 10329"/>
                <a:gd name="connsiteY6" fmla="*/ 9721 h 12601"/>
                <a:gd name="connsiteX7" fmla="*/ 9679 w 10329"/>
                <a:gd name="connsiteY7" fmla="*/ 7287 h 12601"/>
                <a:gd name="connsiteX8" fmla="*/ 8770 w 10329"/>
                <a:gd name="connsiteY8" fmla="*/ 3120 h 12601"/>
                <a:gd name="connsiteX9" fmla="*/ 6198 w 10329"/>
                <a:gd name="connsiteY9" fmla="*/ 1303 h 12601"/>
                <a:gd name="connsiteX10" fmla="*/ 2752 w 10329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9" h="12601">
                  <a:moveTo>
                    <a:pt x="2752" y="0"/>
                  </a:moveTo>
                  <a:cubicBezTo>
                    <a:pt x="2306" y="0"/>
                    <a:pt x="1843" y="120"/>
                    <a:pt x="1329" y="463"/>
                  </a:cubicBezTo>
                  <a:cubicBezTo>
                    <a:pt x="-814" y="1869"/>
                    <a:pt x="180" y="3652"/>
                    <a:pt x="592" y="5435"/>
                  </a:cubicBezTo>
                  <a:cubicBezTo>
                    <a:pt x="780" y="6224"/>
                    <a:pt x="643" y="7098"/>
                    <a:pt x="832" y="7904"/>
                  </a:cubicBezTo>
                  <a:cubicBezTo>
                    <a:pt x="1295" y="9978"/>
                    <a:pt x="2066" y="12087"/>
                    <a:pt x="4243" y="12550"/>
                  </a:cubicBezTo>
                  <a:cubicBezTo>
                    <a:pt x="4398" y="12584"/>
                    <a:pt x="4552" y="12602"/>
                    <a:pt x="4689" y="12602"/>
                  </a:cubicBezTo>
                  <a:cubicBezTo>
                    <a:pt x="6215" y="12602"/>
                    <a:pt x="6901" y="10853"/>
                    <a:pt x="7810" y="9721"/>
                  </a:cubicBezTo>
                  <a:cubicBezTo>
                    <a:pt x="8444" y="8915"/>
                    <a:pt x="9130" y="8144"/>
                    <a:pt x="9679" y="7287"/>
                  </a:cubicBezTo>
                  <a:cubicBezTo>
                    <a:pt x="10759" y="5589"/>
                    <a:pt x="10519" y="4183"/>
                    <a:pt x="8770" y="3120"/>
                  </a:cubicBezTo>
                  <a:cubicBezTo>
                    <a:pt x="7913" y="2606"/>
                    <a:pt x="7124" y="1954"/>
                    <a:pt x="6198" y="1303"/>
                  </a:cubicBezTo>
                  <a:cubicBezTo>
                    <a:pt x="5049" y="1063"/>
                    <a:pt x="4021" y="0"/>
                    <a:pt x="27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7" name="任意多边形: 形状 726">
              <a:extLst>
                <a:ext uri="{FF2B5EF4-FFF2-40B4-BE49-F238E27FC236}">
                  <a16:creationId xmlns:a16="http://schemas.microsoft.com/office/drawing/2014/main" id="{E704A4E2-7921-C45C-357C-AD805287303C}"/>
                </a:ext>
              </a:extLst>
            </p:cNvPr>
            <p:cNvSpPr/>
            <p:nvPr/>
          </p:nvSpPr>
          <p:spPr>
            <a:xfrm>
              <a:off x="5553728" y="2810699"/>
              <a:ext cx="12106" cy="13596"/>
            </a:xfrm>
            <a:custGeom>
              <a:avLst/>
              <a:gdLst>
                <a:gd name="connsiteX0" fmla="*/ 5720 w 12106"/>
                <a:gd name="connsiteY0" fmla="*/ 0 h 13596"/>
                <a:gd name="connsiteX1" fmla="*/ 2360 w 12106"/>
                <a:gd name="connsiteY1" fmla="*/ 2486 h 13596"/>
                <a:gd name="connsiteX2" fmla="*/ 2120 w 12106"/>
                <a:gd name="connsiteY2" fmla="*/ 3600 h 13596"/>
                <a:gd name="connsiteX3" fmla="*/ 45 w 12106"/>
                <a:gd name="connsiteY3" fmla="*/ 7441 h 13596"/>
                <a:gd name="connsiteX4" fmla="*/ 3148 w 12106"/>
                <a:gd name="connsiteY4" fmla="*/ 11196 h 13596"/>
                <a:gd name="connsiteX5" fmla="*/ 7058 w 12106"/>
                <a:gd name="connsiteY5" fmla="*/ 12945 h 13596"/>
                <a:gd name="connsiteX6" fmla="*/ 9526 w 12106"/>
                <a:gd name="connsiteY6" fmla="*/ 13596 h 13596"/>
                <a:gd name="connsiteX7" fmla="*/ 12098 w 12106"/>
                <a:gd name="connsiteY7" fmla="*/ 9344 h 13596"/>
                <a:gd name="connsiteX8" fmla="*/ 10469 w 12106"/>
                <a:gd name="connsiteY8" fmla="*/ 3378 h 13596"/>
                <a:gd name="connsiteX9" fmla="*/ 8601 w 12106"/>
                <a:gd name="connsiteY9" fmla="*/ 1509 h 13596"/>
                <a:gd name="connsiteX10" fmla="*/ 7572 w 12106"/>
                <a:gd name="connsiteY10" fmla="*/ 463 h 13596"/>
                <a:gd name="connsiteX11" fmla="*/ 5720 w 12106"/>
                <a:gd name="connsiteY11" fmla="*/ 0 h 13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06" h="13596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8"/>
                    <a:pt x="2137" y="3258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6" y="10356"/>
                    <a:pt x="3148" y="11196"/>
                  </a:cubicBezTo>
                  <a:cubicBezTo>
                    <a:pt x="4383" y="11916"/>
                    <a:pt x="5755" y="12344"/>
                    <a:pt x="7058" y="12945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98" y="9344"/>
                  </a:cubicBezTo>
                  <a:cubicBezTo>
                    <a:pt x="12201" y="7304"/>
                    <a:pt x="11292" y="5298"/>
                    <a:pt x="10469" y="3378"/>
                  </a:cubicBezTo>
                  <a:cubicBezTo>
                    <a:pt x="9955" y="2177"/>
                    <a:pt x="9321" y="1663"/>
                    <a:pt x="8601" y="1509"/>
                  </a:cubicBezTo>
                  <a:cubicBezTo>
                    <a:pt x="8361" y="1097"/>
                    <a:pt x="8018" y="737"/>
                    <a:pt x="7572" y="463"/>
                  </a:cubicBezTo>
                  <a:cubicBezTo>
                    <a:pt x="6937" y="154"/>
                    <a:pt x="6303" y="0"/>
                    <a:pt x="57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8" name="任意多边形: 形状 727">
              <a:extLst>
                <a:ext uri="{FF2B5EF4-FFF2-40B4-BE49-F238E27FC236}">
                  <a16:creationId xmlns:a16="http://schemas.microsoft.com/office/drawing/2014/main" id="{E8F3E004-8230-FBB5-4294-35DC8BF2A074}"/>
                </a:ext>
              </a:extLst>
            </p:cNvPr>
            <p:cNvSpPr/>
            <p:nvPr/>
          </p:nvSpPr>
          <p:spPr>
            <a:xfrm>
              <a:off x="5521384" y="2641701"/>
              <a:ext cx="3171" cy="3840"/>
            </a:xfrm>
            <a:custGeom>
              <a:avLst/>
              <a:gdLst>
                <a:gd name="connsiteX0" fmla="*/ 1495 w 3171"/>
                <a:gd name="connsiteY0" fmla="*/ 0 h 3840"/>
                <a:gd name="connsiteX1" fmla="*/ 192 w 3171"/>
                <a:gd name="connsiteY1" fmla="*/ 1697 h 3840"/>
                <a:gd name="connsiteX2" fmla="*/ 843 w 3171"/>
                <a:gd name="connsiteY2" fmla="*/ 3823 h 3840"/>
                <a:gd name="connsiteX3" fmla="*/ 1152 w 3171"/>
                <a:gd name="connsiteY3" fmla="*/ 3840 h 3840"/>
                <a:gd name="connsiteX4" fmla="*/ 3141 w 3171"/>
                <a:gd name="connsiteY4" fmla="*/ 2349 h 3840"/>
                <a:gd name="connsiteX5" fmla="*/ 2198 w 3171"/>
                <a:gd name="connsiteY5" fmla="*/ 257 h 3840"/>
                <a:gd name="connsiteX6" fmla="*/ 1495 w 3171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1" h="3840">
                  <a:moveTo>
                    <a:pt x="1495" y="0"/>
                  </a:moveTo>
                  <a:cubicBezTo>
                    <a:pt x="740" y="0"/>
                    <a:pt x="466" y="1029"/>
                    <a:pt x="192" y="1697"/>
                  </a:cubicBezTo>
                  <a:cubicBezTo>
                    <a:pt x="-117" y="2417"/>
                    <a:pt x="-151" y="3360"/>
                    <a:pt x="843" y="3823"/>
                  </a:cubicBezTo>
                  <a:cubicBezTo>
                    <a:pt x="946" y="3840"/>
                    <a:pt x="1049" y="3840"/>
                    <a:pt x="1152" y="3840"/>
                  </a:cubicBezTo>
                  <a:cubicBezTo>
                    <a:pt x="2129" y="3840"/>
                    <a:pt x="2901" y="3206"/>
                    <a:pt x="3141" y="2349"/>
                  </a:cubicBezTo>
                  <a:cubicBezTo>
                    <a:pt x="3312" y="1783"/>
                    <a:pt x="2747" y="600"/>
                    <a:pt x="2198" y="257"/>
                  </a:cubicBezTo>
                  <a:cubicBezTo>
                    <a:pt x="1924" y="68"/>
                    <a:pt x="1700" y="0"/>
                    <a:pt x="14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9" name="任意多边形: 形状 728">
              <a:extLst>
                <a:ext uri="{FF2B5EF4-FFF2-40B4-BE49-F238E27FC236}">
                  <a16:creationId xmlns:a16="http://schemas.microsoft.com/office/drawing/2014/main" id="{A7E54303-9B5C-45B7-7932-0E7B02702BB9}"/>
                </a:ext>
              </a:extLst>
            </p:cNvPr>
            <p:cNvSpPr/>
            <p:nvPr/>
          </p:nvSpPr>
          <p:spPr>
            <a:xfrm>
              <a:off x="6107572" y="2305042"/>
              <a:ext cx="27824" cy="15241"/>
            </a:xfrm>
            <a:custGeom>
              <a:avLst/>
              <a:gdLst>
                <a:gd name="connsiteX0" fmla="*/ 18690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21 w 27824"/>
                <a:gd name="connsiteY4" fmla="*/ 14625 h 15241"/>
                <a:gd name="connsiteX5" fmla="*/ 17473 w 27824"/>
                <a:gd name="connsiteY5" fmla="*/ 12585 h 15241"/>
                <a:gd name="connsiteX6" fmla="*/ 18073 w 27824"/>
                <a:gd name="connsiteY6" fmla="*/ 12499 h 15241"/>
                <a:gd name="connsiteX7" fmla="*/ 18604 w 27824"/>
                <a:gd name="connsiteY7" fmla="*/ 15053 h 15241"/>
                <a:gd name="connsiteX8" fmla="*/ 18981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690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690" y="0"/>
                  </a:moveTo>
                  <a:cubicBezTo>
                    <a:pt x="12483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2" y="13716"/>
                    <a:pt x="6809" y="15242"/>
                    <a:pt x="10323" y="15242"/>
                  </a:cubicBezTo>
                  <a:cubicBezTo>
                    <a:pt x="11575" y="15242"/>
                    <a:pt x="12775" y="15053"/>
                    <a:pt x="13821" y="14625"/>
                  </a:cubicBezTo>
                  <a:cubicBezTo>
                    <a:pt x="15107" y="14111"/>
                    <a:pt x="16170" y="12893"/>
                    <a:pt x="17473" y="12585"/>
                  </a:cubicBezTo>
                  <a:cubicBezTo>
                    <a:pt x="17730" y="12533"/>
                    <a:pt x="17919" y="12499"/>
                    <a:pt x="18073" y="12499"/>
                  </a:cubicBezTo>
                  <a:cubicBezTo>
                    <a:pt x="19513" y="12499"/>
                    <a:pt x="16667" y="14899"/>
                    <a:pt x="18604" y="15053"/>
                  </a:cubicBezTo>
                  <a:cubicBezTo>
                    <a:pt x="18724" y="15071"/>
                    <a:pt x="18861" y="15071"/>
                    <a:pt x="18981" y="15071"/>
                  </a:cubicBezTo>
                  <a:cubicBezTo>
                    <a:pt x="21862" y="15071"/>
                    <a:pt x="26234" y="12807"/>
                    <a:pt x="27400" y="10373"/>
                  </a:cubicBezTo>
                  <a:cubicBezTo>
                    <a:pt x="28531" y="8007"/>
                    <a:pt x="27366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10" y="120"/>
                    <a:pt x="19701" y="0"/>
                    <a:pt x="186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0" name="任意多边形: 形状 729">
              <a:extLst>
                <a:ext uri="{FF2B5EF4-FFF2-40B4-BE49-F238E27FC236}">
                  <a16:creationId xmlns:a16="http://schemas.microsoft.com/office/drawing/2014/main" id="{A1290BD3-FF3A-F380-0B03-4D0113C225D0}"/>
                </a:ext>
              </a:extLst>
            </p:cNvPr>
            <p:cNvSpPr/>
            <p:nvPr/>
          </p:nvSpPr>
          <p:spPr>
            <a:xfrm>
              <a:off x="5619095" y="2322633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8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90" y="7338"/>
                    <a:pt x="3499" y="7390"/>
                    <a:pt x="3773" y="7390"/>
                  </a:cubicBezTo>
                  <a:cubicBezTo>
                    <a:pt x="5333" y="7390"/>
                    <a:pt x="6208" y="5812"/>
                    <a:pt x="6859" y="4406"/>
                  </a:cubicBezTo>
                  <a:cubicBezTo>
                    <a:pt x="7579" y="2898"/>
                    <a:pt x="6122" y="497"/>
                    <a:pt x="4528" y="103"/>
                  </a:cubicBezTo>
                  <a:cubicBezTo>
                    <a:pt x="4219" y="51"/>
                    <a:pt x="3893" y="0"/>
                    <a:pt x="35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1" name="任意多边形: 形状 730">
              <a:extLst>
                <a:ext uri="{FF2B5EF4-FFF2-40B4-BE49-F238E27FC236}">
                  <a16:creationId xmlns:a16="http://schemas.microsoft.com/office/drawing/2014/main" id="{0D6D76BF-1103-4273-E17B-6973062A12B1}"/>
                </a:ext>
              </a:extLst>
            </p:cNvPr>
            <p:cNvSpPr/>
            <p:nvPr/>
          </p:nvSpPr>
          <p:spPr>
            <a:xfrm>
              <a:off x="6144463" y="2316032"/>
              <a:ext cx="3945" cy="5006"/>
            </a:xfrm>
            <a:custGeom>
              <a:avLst/>
              <a:gdLst>
                <a:gd name="connsiteX0" fmla="*/ 1928 w 3945"/>
                <a:gd name="connsiteY0" fmla="*/ 0 h 5006"/>
                <a:gd name="connsiteX1" fmla="*/ 59 w 3945"/>
                <a:gd name="connsiteY1" fmla="*/ 1286 h 5006"/>
                <a:gd name="connsiteX2" fmla="*/ 1739 w 3945"/>
                <a:gd name="connsiteY2" fmla="*/ 4921 h 5006"/>
                <a:gd name="connsiteX3" fmla="*/ 2168 w 3945"/>
                <a:gd name="connsiteY3" fmla="*/ 5006 h 5006"/>
                <a:gd name="connsiteX4" fmla="*/ 3848 w 3945"/>
                <a:gd name="connsiteY4" fmla="*/ 3172 h 5006"/>
                <a:gd name="connsiteX5" fmla="*/ 2613 w 3945"/>
                <a:gd name="connsiteY5" fmla="*/ 103 h 5006"/>
                <a:gd name="connsiteX6" fmla="*/ 1928 w 3945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" h="5006">
                  <a:moveTo>
                    <a:pt x="1928" y="0"/>
                  </a:moveTo>
                  <a:cubicBezTo>
                    <a:pt x="1191" y="0"/>
                    <a:pt x="453" y="343"/>
                    <a:pt x="59" y="1286"/>
                  </a:cubicBezTo>
                  <a:cubicBezTo>
                    <a:pt x="-181" y="2898"/>
                    <a:pt x="299" y="4389"/>
                    <a:pt x="1739" y="4921"/>
                  </a:cubicBezTo>
                  <a:cubicBezTo>
                    <a:pt x="1876" y="4972"/>
                    <a:pt x="2014" y="5006"/>
                    <a:pt x="2168" y="5006"/>
                  </a:cubicBezTo>
                  <a:cubicBezTo>
                    <a:pt x="2973" y="5006"/>
                    <a:pt x="3711" y="4149"/>
                    <a:pt x="3848" y="3172"/>
                  </a:cubicBezTo>
                  <a:cubicBezTo>
                    <a:pt x="4019" y="1955"/>
                    <a:pt x="4140" y="480"/>
                    <a:pt x="2613" y="103"/>
                  </a:cubicBezTo>
                  <a:cubicBezTo>
                    <a:pt x="2374" y="17"/>
                    <a:pt x="2151" y="0"/>
                    <a:pt x="1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2" name="任意多边形: 形状 731">
              <a:extLst>
                <a:ext uri="{FF2B5EF4-FFF2-40B4-BE49-F238E27FC236}">
                  <a16:creationId xmlns:a16="http://schemas.microsoft.com/office/drawing/2014/main" id="{B1AEF314-9A71-3DAF-C003-6AFE627822AC}"/>
                </a:ext>
              </a:extLst>
            </p:cNvPr>
            <p:cNvSpPr/>
            <p:nvPr/>
          </p:nvSpPr>
          <p:spPr>
            <a:xfrm>
              <a:off x="6061113" y="2149983"/>
              <a:ext cx="13367" cy="12858"/>
            </a:xfrm>
            <a:custGeom>
              <a:avLst/>
              <a:gdLst>
                <a:gd name="connsiteX0" fmla="*/ 6736 w 13367"/>
                <a:gd name="connsiteY0" fmla="*/ 0 h 12858"/>
                <a:gd name="connsiteX1" fmla="*/ 461 w 13367"/>
                <a:gd name="connsiteY1" fmla="*/ 6172 h 12858"/>
                <a:gd name="connsiteX2" fmla="*/ 1575 w 13367"/>
                <a:gd name="connsiteY2" fmla="*/ 11847 h 12858"/>
                <a:gd name="connsiteX3" fmla="*/ 4336 w 13367"/>
                <a:gd name="connsiteY3" fmla="*/ 12859 h 12858"/>
                <a:gd name="connsiteX4" fmla="*/ 9119 w 13367"/>
                <a:gd name="connsiteY4" fmla="*/ 11521 h 12858"/>
                <a:gd name="connsiteX5" fmla="*/ 13354 w 13367"/>
                <a:gd name="connsiteY5" fmla="*/ 7441 h 12858"/>
                <a:gd name="connsiteX6" fmla="*/ 13251 w 13367"/>
                <a:gd name="connsiteY6" fmla="*/ 6189 h 12858"/>
                <a:gd name="connsiteX7" fmla="*/ 6873 w 13367"/>
                <a:gd name="connsiteY7" fmla="*/ 0 h 12858"/>
                <a:gd name="connsiteX8" fmla="*/ 6736 w 13367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7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5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9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3" y="0"/>
                  </a:cubicBezTo>
                  <a:cubicBezTo>
                    <a:pt x="6822" y="0"/>
                    <a:pt x="6770" y="0"/>
                    <a:pt x="67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3" name="任意多边形: 形状 732">
              <a:extLst>
                <a:ext uri="{FF2B5EF4-FFF2-40B4-BE49-F238E27FC236}">
                  <a16:creationId xmlns:a16="http://schemas.microsoft.com/office/drawing/2014/main" id="{60A1B798-7301-6E2F-90CC-A9027D97AFD4}"/>
                </a:ext>
              </a:extLst>
            </p:cNvPr>
            <p:cNvSpPr/>
            <p:nvPr/>
          </p:nvSpPr>
          <p:spPr>
            <a:xfrm>
              <a:off x="6143277" y="2238845"/>
              <a:ext cx="15271" cy="17230"/>
            </a:xfrm>
            <a:custGeom>
              <a:avLst/>
              <a:gdLst>
                <a:gd name="connsiteX0" fmla="*/ 8069 w 15271"/>
                <a:gd name="connsiteY0" fmla="*/ 0 h 17230"/>
                <a:gd name="connsiteX1" fmla="*/ 4829 w 15271"/>
                <a:gd name="connsiteY1" fmla="*/ 2709 h 17230"/>
                <a:gd name="connsiteX2" fmla="*/ 765 w 15271"/>
                <a:gd name="connsiteY2" fmla="*/ 10424 h 17230"/>
                <a:gd name="connsiteX3" fmla="*/ 62 w 15271"/>
                <a:gd name="connsiteY3" fmla="*/ 12825 h 17230"/>
                <a:gd name="connsiteX4" fmla="*/ 2857 w 15271"/>
                <a:gd name="connsiteY4" fmla="*/ 17025 h 17230"/>
                <a:gd name="connsiteX5" fmla="*/ 4006 w 15271"/>
                <a:gd name="connsiteY5" fmla="*/ 17231 h 17230"/>
                <a:gd name="connsiteX6" fmla="*/ 6440 w 15271"/>
                <a:gd name="connsiteY6" fmla="*/ 14830 h 17230"/>
                <a:gd name="connsiteX7" fmla="*/ 11704 w 15271"/>
                <a:gd name="connsiteY7" fmla="*/ 9824 h 17230"/>
                <a:gd name="connsiteX8" fmla="*/ 12870 w 15271"/>
                <a:gd name="connsiteY8" fmla="*/ 3309 h 17230"/>
                <a:gd name="connsiteX9" fmla="*/ 11035 w 15271"/>
                <a:gd name="connsiteY9" fmla="*/ 1663 h 17230"/>
                <a:gd name="connsiteX10" fmla="*/ 8069 w 15271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71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200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9" y="17162"/>
                    <a:pt x="3663" y="17231"/>
                    <a:pt x="4006" y="17231"/>
                  </a:cubicBezTo>
                  <a:cubicBezTo>
                    <a:pt x="5309" y="17231"/>
                    <a:pt x="6218" y="16374"/>
                    <a:pt x="6440" y="14830"/>
                  </a:cubicBezTo>
                  <a:cubicBezTo>
                    <a:pt x="6955" y="11556"/>
                    <a:pt x="9201" y="10801"/>
                    <a:pt x="11704" y="9824"/>
                  </a:cubicBezTo>
                  <a:cubicBezTo>
                    <a:pt x="16161" y="8075"/>
                    <a:pt x="16316" y="6687"/>
                    <a:pt x="12870" y="3309"/>
                  </a:cubicBezTo>
                  <a:cubicBezTo>
                    <a:pt x="12287" y="2726"/>
                    <a:pt x="11670" y="2177"/>
                    <a:pt x="11035" y="1663"/>
                  </a:cubicBezTo>
                  <a:cubicBezTo>
                    <a:pt x="9698" y="566"/>
                    <a:pt x="8841" y="0"/>
                    <a:pt x="80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4" name="任意多边形: 形状 733">
              <a:extLst>
                <a:ext uri="{FF2B5EF4-FFF2-40B4-BE49-F238E27FC236}">
                  <a16:creationId xmlns:a16="http://schemas.microsoft.com/office/drawing/2014/main" id="{F9064A08-2E57-4047-48B4-D136128AC50A}"/>
                </a:ext>
              </a:extLst>
            </p:cNvPr>
            <p:cNvSpPr/>
            <p:nvPr/>
          </p:nvSpPr>
          <p:spPr>
            <a:xfrm>
              <a:off x="6181350" y="2234679"/>
              <a:ext cx="14866" cy="13355"/>
            </a:xfrm>
            <a:custGeom>
              <a:avLst/>
              <a:gdLst>
                <a:gd name="connsiteX0" fmla="*/ 8280 w 14866"/>
                <a:gd name="connsiteY0" fmla="*/ 0 h 13355"/>
                <a:gd name="connsiteX1" fmla="*/ 6326 w 14866"/>
                <a:gd name="connsiteY1" fmla="*/ 274 h 13355"/>
                <a:gd name="connsiteX2" fmla="*/ 171 w 14866"/>
                <a:gd name="connsiteY2" fmla="*/ 4732 h 13355"/>
                <a:gd name="connsiteX3" fmla="*/ 3771 w 14866"/>
                <a:gd name="connsiteY3" fmla="*/ 10750 h 13355"/>
                <a:gd name="connsiteX4" fmla="*/ 8949 w 14866"/>
                <a:gd name="connsiteY4" fmla="*/ 13356 h 13355"/>
                <a:gd name="connsiteX5" fmla="*/ 14281 w 14866"/>
                <a:gd name="connsiteY5" fmla="*/ 7869 h 13355"/>
                <a:gd name="connsiteX6" fmla="*/ 11109 w 14866"/>
                <a:gd name="connsiteY6" fmla="*/ 531 h 13355"/>
                <a:gd name="connsiteX7" fmla="*/ 8280 w 14866"/>
                <a:gd name="connsiteY7" fmla="*/ 0 h 1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66" h="13355">
                  <a:moveTo>
                    <a:pt x="8280" y="0"/>
                  </a:moveTo>
                  <a:cubicBezTo>
                    <a:pt x="7629" y="0"/>
                    <a:pt x="6977" y="86"/>
                    <a:pt x="6326" y="274"/>
                  </a:cubicBezTo>
                  <a:cubicBezTo>
                    <a:pt x="3788" y="994"/>
                    <a:pt x="1028" y="1697"/>
                    <a:pt x="171" y="4732"/>
                  </a:cubicBezTo>
                  <a:cubicBezTo>
                    <a:pt x="-721" y="7869"/>
                    <a:pt x="2091" y="9207"/>
                    <a:pt x="3771" y="10750"/>
                  </a:cubicBezTo>
                  <a:cubicBezTo>
                    <a:pt x="5674" y="12499"/>
                    <a:pt x="7406" y="13356"/>
                    <a:pt x="8949" y="13356"/>
                  </a:cubicBezTo>
                  <a:cubicBezTo>
                    <a:pt x="11212" y="13356"/>
                    <a:pt x="13047" y="11487"/>
                    <a:pt x="14281" y="7869"/>
                  </a:cubicBezTo>
                  <a:cubicBezTo>
                    <a:pt x="15618" y="3978"/>
                    <a:pt x="14710" y="1834"/>
                    <a:pt x="11109" y="531"/>
                  </a:cubicBezTo>
                  <a:cubicBezTo>
                    <a:pt x="10183" y="189"/>
                    <a:pt x="9240" y="0"/>
                    <a:pt x="8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5" name="任意多边形: 形状 734">
              <a:extLst>
                <a:ext uri="{FF2B5EF4-FFF2-40B4-BE49-F238E27FC236}">
                  <a16:creationId xmlns:a16="http://schemas.microsoft.com/office/drawing/2014/main" id="{207A4ECF-79F4-B2F0-BB6D-E0062B17175F}"/>
                </a:ext>
              </a:extLst>
            </p:cNvPr>
            <p:cNvSpPr/>
            <p:nvPr/>
          </p:nvSpPr>
          <p:spPr>
            <a:xfrm>
              <a:off x="6167531" y="2217894"/>
              <a:ext cx="7225" cy="8109"/>
            </a:xfrm>
            <a:custGeom>
              <a:avLst/>
              <a:gdLst>
                <a:gd name="connsiteX0" fmla="*/ 3925 w 7225"/>
                <a:gd name="connsiteY0" fmla="*/ 0 h 8109"/>
                <a:gd name="connsiteX1" fmla="*/ 51 w 7225"/>
                <a:gd name="connsiteY1" fmla="*/ 3840 h 8109"/>
                <a:gd name="connsiteX2" fmla="*/ 3462 w 7225"/>
                <a:gd name="connsiteY2" fmla="*/ 8024 h 8109"/>
                <a:gd name="connsiteX3" fmla="*/ 4217 w 7225"/>
                <a:gd name="connsiteY3" fmla="*/ 8110 h 8109"/>
                <a:gd name="connsiteX4" fmla="*/ 7166 w 7225"/>
                <a:gd name="connsiteY4" fmla="*/ 5058 h 8109"/>
                <a:gd name="connsiteX5" fmla="*/ 4594 w 7225"/>
                <a:gd name="connsiteY5" fmla="*/ 51 h 8109"/>
                <a:gd name="connsiteX6" fmla="*/ 3925 w 7225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8109">
                  <a:moveTo>
                    <a:pt x="3925" y="0"/>
                  </a:moveTo>
                  <a:cubicBezTo>
                    <a:pt x="2040" y="0"/>
                    <a:pt x="360" y="1595"/>
                    <a:pt x="51" y="3840"/>
                  </a:cubicBezTo>
                  <a:cubicBezTo>
                    <a:pt x="-258" y="6052"/>
                    <a:pt x="840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8" y="6961"/>
                    <a:pt x="7166" y="5058"/>
                  </a:cubicBezTo>
                  <a:cubicBezTo>
                    <a:pt x="7526" y="2915"/>
                    <a:pt x="6206" y="394"/>
                    <a:pt x="4594" y="51"/>
                  </a:cubicBezTo>
                  <a:cubicBezTo>
                    <a:pt x="4371" y="17"/>
                    <a:pt x="4148" y="0"/>
                    <a:pt x="39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6" name="任意多边形: 形状 735">
              <a:extLst>
                <a:ext uri="{FF2B5EF4-FFF2-40B4-BE49-F238E27FC236}">
                  <a16:creationId xmlns:a16="http://schemas.microsoft.com/office/drawing/2014/main" id="{4713DDA1-0FE5-CFB1-6898-A345FEAF1D85}"/>
                </a:ext>
              </a:extLst>
            </p:cNvPr>
            <p:cNvSpPr/>
            <p:nvPr/>
          </p:nvSpPr>
          <p:spPr>
            <a:xfrm>
              <a:off x="6168414" y="2260859"/>
              <a:ext cx="17394" cy="17007"/>
            </a:xfrm>
            <a:custGeom>
              <a:avLst/>
              <a:gdLst>
                <a:gd name="connsiteX0" fmla="*/ 6986 w 17394"/>
                <a:gd name="connsiteY0" fmla="*/ 0 h 17007"/>
                <a:gd name="connsiteX1" fmla="*/ 4757 w 17394"/>
                <a:gd name="connsiteY1" fmla="*/ 669 h 17007"/>
                <a:gd name="connsiteX2" fmla="*/ 3660 w 17394"/>
                <a:gd name="connsiteY2" fmla="*/ 14573 h 17007"/>
                <a:gd name="connsiteX3" fmla="*/ 6472 w 17394"/>
                <a:gd name="connsiteY3" fmla="*/ 16082 h 17007"/>
                <a:gd name="connsiteX4" fmla="*/ 10947 w 17394"/>
                <a:gd name="connsiteY4" fmla="*/ 17008 h 17007"/>
                <a:gd name="connsiteX5" fmla="*/ 15799 w 17394"/>
                <a:gd name="connsiteY5" fmla="*/ 14556 h 17007"/>
                <a:gd name="connsiteX6" fmla="*/ 16416 w 17394"/>
                <a:gd name="connsiteY6" fmla="*/ 4818 h 17007"/>
                <a:gd name="connsiteX7" fmla="*/ 15233 w 17394"/>
                <a:gd name="connsiteY7" fmla="*/ 3600 h 17007"/>
                <a:gd name="connsiteX8" fmla="*/ 14616 w 17394"/>
                <a:gd name="connsiteY8" fmla="*/ 3823 h 17007"/>
                <a:gd name="connsiteX9" fmla="*/ 13124 w 17394"/>
                <a:gd name="connsiteY9" fmla="*/ 4406 h 17007"/>
                <a:gd name="connsiteX10" fmla="*/ 10638 w 17394"/>
                <a:gd name="connsiteY10" fmla="*/ 2452 h 17007"/>
                <a:gd name="connsiteX11" fmla="*/ 6986 w 17394"/>
                <a:gd name="connsiteY11" fmla="*/ 0 h 1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94" h="17007">
                  <a:moveTo>
                    <a:pt x="6986" y="0"/>
                  </a:moveTo>
                  <a:cubicBezTo>
                    <a:pt x="6318" y="0"/>
                    <a:pt x="5597" y="240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7008"/>
                    <a:pt x="10947" y="17008"/>
                  </a:cubicBezTo>
                  <a:cubicBezTo>
                    <a:pt x="12918" y="17008"/>
                    <a:pt x="14530" y="16271"/>
                    <a:pt x="15799" y="14556"/>
                  </a:cubicBezTo>
                  <a:cubicBezTo>
                    <a:pt x="18010" y="11607"/>
                    <a:pt x="17633" y="8161"/>
                    <a:pt x="16416" y="4818"/>
                  </a:cubicBezTo>
                  <a:cubicBezTo>
                    <a:pt x="16176" y="4183"/>
                    <a:pt x="15782" y="3600"/>
                    <a:pt x="15233" y="3600"/>
                  </a:cubicBezTo>
                  <a:cubicBezTo>
                    <a:pt x="15044" y="3600"/>
                    <a:pt x="14839" y="3669"/>
                    <a:pt x="14616" y="3823"/>
                  </a:cubicBezTo>
                  <a:cubicBezTo>
                    <a:pt x="14033" y="4235"/>
                    <a:pt x="13553" y="4406"/>
                    <a:pt x="13124" y="4406"/>
                  </a:cubicBezTo>
                  <a:cubicBezTo>
                    <a:pt x="12078" y="4406"/>
                    <a:pt x="11393" y="3395"/>
                    <a:pt x="10638" y="2452"/>
                  </a:cubicBezTo>
                  <a:cubicBezTo>
                    <a:pt x="9301" y="771"/>
                    <a:pt x="8221" y="0"/>
                    <a:pt x="6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7" name="任意多边形: 形状 736">
              <a:extLst>
                <a:ext uri="{FF2B5EF4-FFF2-40B4-BE49-F238E27FC236}">
                  <a16:creationId xmlns:a16="http://schemas.microsoft.com/office/drawing/2014/main" id="{02A2FEDC-870E-993D-CE16-6B3749927D33}"/>
                </a:ext>
              </a:extLst>
            </p:cNvPr>
            <p:cNvSpPr/>
            <p:nvPr/>
          </p:nvSpPr>
          <p:spPr>
            <a:xfrm>
              <a:off x="6151915" y="2360077"/>
              <a:ext cx="14599" cy="14298"/>
            </a:xfrm>
            <a:custGeom>
              <a:avLst/>
              <a:gdLst>
                <a:gd name="connsiteX0" fmla="*/ 5637 w 14599"/>
                <a:gd name="connsiteY0" fmla="*/ 0 h 14298"/>
                <a:gd name="connsiteX1" fmla="*/ 3014 w 14599"/>
                <a:gd name="connsiteY1" fmla="*/ 669 h 14298"/>
                <a:gd name="connsiteX2" fmla="*/ 819 w 14599"/>
                <a:gd name="connsiteY2" fmla="*/ 7407 h 14298"/>
                <a:gd name="connsiteX3" fmla="*/ 7300 w 14599"/>
                <a:gd name="connsiteY3" fmla="*/ 14299 h 14298"/>
                <a:gd name="connsiteX4" fmla="*/ 13490 w 14599"/>
                <a:gd name="connsiteY4" fmla="*/ 13750 h 14298"/>
                <a:gd name="connsiteX5" fmla="*/ 8140 w 14599"/>
                <a:gd name="connsiteY5" fmla="*/ 617 h 14298"/>
                <a:gd name="connsiteX6" fmla="*/ 5637 w 14599"/>
                <a:gd name="connsiteY6" fmla="*/ 0 h 1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14298">
                  <a:moveTo>
                    <a:pt x="5637" y="0"/>
                  </a:moveTo>
                  <a:cubicBezTo>
                    <a:pt x="4763" y="0"/>
                    <a:pt x="3889" y="223"/>
                    <a:pt x="3014" y="669"/>
                  </a:cubicBezTo>
                  <a:cubicBezTo>
                    <a:pt x="305" y="2057"/>
                    <a:pt x="-946" y="5109"/>
                    <a:pt x="819" y="7407"/>
                  </a:cubicBezTo>
                  <a:cubicBezTo>
                    <a:pt x="2740" y="9910"/>
                    <a:pt x="4780" y="12413"/>
                    <a:pt x="7300" y="14299"/>
                  </a:cubicBezTo>
                  <a:cubicBezTo>
                    <a:pt x="9392" y="14145"/>
                    <a:pt x="11449" y="13956"/>
                    <a:pt x="13490" y="13750"/>
                  </a:cubicBezTo>
                  <a:cubicBezTo>
                    <a:pt x="16147" y="8298"/>
                    <a:pt x="13901" y="2555"/>
                    <a:pt x="8140" y="617"/>
                  </a:cubicBezTo>
                  <a:cubicBezTo>
                    <a:pt x="7335" y="206"/>
                    <a:pt x="6495" y="0"/>
                    <a:pt x="56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8" name="任意多边形: 形状 737">
              <a:extLst>
                <a:ext uri="{FF2B5EF4-FFF2-40B4-BE49-F238E27FC236}">
                  <a16:creationId xmlns:a16="http://schemas.microsoft.com/office/drawing/2014/main" id="{AECB234F-9746-F667-6D73-512984205847}"/>
                </a:ext>
              </a:extLst>
            </p:cNvPr>
            <p:cNvSpPr/>
            <p:nvPr/>
          </p:nvSpPr>
          <p:spPr>
            <a:xfrm>
              <a:off x="6159215" y="2373845"/>
              <a:ext cx="6189" cy="2314"/>
            </a:xfrm>
            <a:custGeom>
              <a:avLst/>
              <a:gdLst>
                <a:gd name="connsiteX0" fmla="*/ 6190 w 6189"/>
                <a:gd name="connsiteY0" fmla="*/ 0 h 2314"/>
                <a:gd name="connsiteX1" fmla="*/ 0 w 6189"/>
                <a:gd name="connsiteY1" fmla="*/ 549 h 2314"/>
                <a:gd name="connsiteX2" fmla="*/ 2263 w 6189"/>
                <a:gd name="connsiteY2" fmla="*/ 1972 h 2314"/>
                <a:gd name="connsiteX3" fmla="*/ 3549 w 6189"/>
                <a:gd name="connsiteY3" fmla="*/ 2315 h 2314"/>
                <a:gd name="connsiteX4" fmla="*/ 5846 w 6189"/>
                <a:gd name="connsiteY4" fmla="*/ 669 h 2314"/>
                <a:gd name="connsiteX5" fmla="*/ 6190 w 6189"/>
                <a:gd name="connsiteY5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9" h="2314">
                  <a:moveTo>
                    <a:pt x="6190" y="0"/>
                  </a:moveTo>
                  <a:cubicBezTo>
                    <a:pt x="4149" y="206"/>
                    <a:pt x="2092" y="377"/>
                    <a:pt x="0" y="549"/>
                  </a:cubicBezTo>
                  <a:cubicBezTo>
                    <a:pt x="703" y="1080"/>
                    <a:pt x="1457" y="1560"/>
                    <a:pt x="2263" y="1972"/>
                  </a:cubicBezTo>
                  <a:cubicBezTo>
                    <a:pt x="2709" y="2212"/>
                    <a:pt x="3138" y="2315"/>
                    <a:pt x="3549" y="2315"/>
                  </a:cubicBezTo>
                  <a:cubicBezTo>
                    <a:pt x="4492" y="2315"/>
                    <a:pt x="5281" y="1698"/>
                    <a:pt x="5846" y="669"/>
                  </a:cubicBezTo>
                  <a:cubicBezTo>
                    <a:pt x="5966" y="446"/>
                    <a:pt x="6087" y="223"/>
                    <a:pt x="619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9" name="任意多边形: 形状 738">
              <a:extLst>
                <a:ext uri="{FF2B5EF4-FFF2-40B4-BE49-F238E27FC236}">
                  <a16:creationId xmlns:a16="http://schemas.microsoft.com/office/drawing/2014/main" id="{C4E244B4-E26D-82FA-C4B6-9CE83FF14005}"/>
                </a:ext>
              </a:extLst>
            </p:cNvPr>
            <p:cNvSpPr/>
            <p:nvPr/>
          </p:nvSpPr>
          <p:spPr>
            <a:xfrm>
              <a:off x="6095984" y="2323901"/>
              <a:ext cx="240" cy="205"/>
            </a:xfrm>
            <a:custGeom>
              <a:avLst/>
              <a:gdLst>
                <a:gd name="connsiteX0" fmla="*/ 69 w 240"/>
                <a:gd name="connsiteY0" fmla="*/ 0 h 205"/>
                <a:gd name="connsiteX1" fmla="*/ 0 w 240"/>
                <a:gd name="connsiteY1" fmla="*/ 120 h 205"/>
                <a:gd name="connsiteX2" fmla="*/ 120 w 240"/>
                <a:gd name="connsiteY2" fmla="*/ 206 h 205"/>
                <a:gd name="connsiteX3" fmla="*/ 120 w 240"/>
                <a:gd name="connsiteY3" fmla="*/ 206 h 205"/>
                <a:gd name="connsiteX4" fmla="*/ 120 w 240"/>
                <a:gd name="connsiteY4" fmla="*/ 206 h 205"/>
                <a:gd name="connsiteX5" fmla="*/ 240 w 240"/>
                <a:gd name="connsiteY5" fmla="*/ 17 h 205"/>
                <a:gd name="connsiteX6" fmla="*/ 69 w 240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" h="205">
                  <a:moveTo>
                    <a:pt x="69" y="0"/>
                  </a:moveTo>
                  <a:lnTo>
                    <a:pt x="0" y="120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240" y="17"/>
                  </a:lnTo>
                  <a:lnTo>
                    <a:pt x="69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0" name="任意多边形: 形状 739">
              <a:extLst>
                <a:ext uri="{FF2B5EF4-FFF2-40B4-BE49-F238E27FC236}">
                  <a16:creationId xmlns:a16="http://schemas.microsoft.com/office/drawing/2014/main" id="{F5DFB358-9944-8C87-7951-A202BF78F77A}"/>
                </a:ext>
              </a:extLst>
            </p:cNvPr>
            <p:cNvSpPr/>
            <p:nvPr/>
          </p:nvSpPr>
          <p:spPr>
            <a:xfrm>
              <a:off x="6084176" y="2306225"/>
              <a:ext cx="14939" cy="18088"/>
            </a:xfrm>
            <a:custGeom>
              <a:avLst/>
              <a:gdLst>
                <a:gd name="connsiteX0" fmla="*/ 5602 w 14939"/>
                <a:gd name="connsiteY0" fmla="*/ 0 h 18088"/>
                <a:gd name="connsiteX1" fmla="*/ 1213 w 14939"/>
                <a:gd name="connsiteY1" fmla="*/ 3172 h 18088"/>
                <a:gd name="connsiteX2" fmla="*/ 1830 w 14939"/>
                <a:gd name="connsiteY2" fmla="*/ 14727 h 18088"/>
                <a:gd name="connsiteX3" fmla="*/ 7060 w 14939"/>
                <a:gd name="connsiteY3" fmla="*/ 18088 h 18088"/>
                <a:gd name="connsiteX4" fmla="*/ 9649 w 14939"/>
                <a:gd name="connsiteY4" fmla="*/ 17779 h 18088"/>
                <a:gd name="connsiteX5" fmla="*/ 10746 w 14939"/>
                <a:gd name="connsiteY5" fmla="*/ 17676 h 18088"/>
                <a:gd name="connsiteX6" fmla="*/ 11877 w 14939"/>
                <a:gd name="connsiteY6" fmla="*/ 17694 h 18088"/>
                <a:gd name="connsiteX7" fmla="*/ 13455 w 14939"/>
                <a:gd name="connsiteY7" fmla="*/ 15156 h 18088"/>
                <a:gd name="connsiteX8" fmla="*/ 12855 w 14939"/>
                <a:gd name="connsiteY8" fmla="*/ 8110 h 18088"/>
                <a:gd name="connsiteX9" fmla="*/ 13180 w 14939"/>
                <a:gd name="connsiteY9" fmla="*/ 5709 h 18088"/>
                <a:gd name="connsiteX10" fmla="*/ 12837 w 14939"/>
                <a:gd name="connsiteY10" fmla="*/ 2709 h 18088"/>
                <a:gd name="connsiteX11" fmla="*/ 7265 w 14939"/>
                <a:gd name="connsiteY11" fmla="*/ 257 h 18088"/>
                <a:gd name="connsiteX12" fmla="*/ 5602 w 14939"/>
                <a:gd name="connsiteY12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39" h="18088">
                  <a:moveTo>
                    <a:pt x="5602" y="0"/>
                  </a:moveTo>
                  <a:cubicBezTo>
                    <a:pt x="3614" y="0"/>
                    <a:pt x="2190" y="1252"/>
                    <a:pt x="1213" y="3172"/>
                  </a:cubicBezTo>
                  <a:cubicBezTo>
                    <a:pt x="-776" y="7081"/>
                    <a:pt x="-142" y="10921"/>
                    <a:pt x="1830" y="14727"/>
                  </a:cubicBezTo>
                  <a:cubicBezTo>
                    <a:pt x="3151" y="17265"/>
                    <a:pt x="4950" y="18088"/>
                    <a:pt x="7060" y="18088"/>
                  </a:cubicBezTo>
                  <a:cubicBezTo>
                    <a:pt x="7883" y="18088"/>
                    <a:pt x="8740" y="17968"/>
                    <a:pt x="9649" y="17779"/>
                  </a:cubicBezTo>
                  <a:cubicBezTo>
                    <a:pt x="10009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cubicBezTo>
                    <a:pt x="12409" y="16853"/>
                    <a:pt x="12923" y="15996"/>
                    <a:pt x="13455" y="15156"/>
                  </a:cubicBezTo>
                  <a:cubicBezTo>
                    <a:pt x="15015" y="12653"/>
                    <a:pt x="16044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82" y="86"/>
                    <a:pt x="6117" y="0"/>
                    <a:pt x="56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1" name="任意多边形: 形状 740">
              <a:extLst>
                <a:ext uri="{FF2B5EF4-FFF2-40B4-BE49-F238E27FC236}">
                  <a16:creationId xmlns:a16="http://schemas.microsoft.com/office/drawing/2014/main" id="{3F5EF712-B2E8-F240-178D-DF9C5DE138EC}"/>
                </a:ext>
              </a:extLst>
            </p:cNvPr>
            <p:cNvSpPr/>
            <p:nvPr/>
          </p:nvSpPr>
          <p:spPr>
            <a:xfrm>
              <a:off x="6109560" y="2284776"/>
              <a:ext cx="4353" cy="5212"/>
            </a:xfrm>
            <a:custGeom>
              <a:avLst/>
              <a:gdLst>
                <a:gd name="connsiteX0" fmla="*/ 1975 w 4353"/>
                <a:gd name="connsiteY0" fmla="*/ 0 h 5212"/>
                <a:gd name="connsiteX1" fmla="*/ 124 w 4353"/>
                <a:gd name="connsiteY1" fmla="*/ 1337 h 5212"/>
                <a:gd name="connsiteX2" fmla="*/ 2233 w 4353"/>
                <a:gd name="connsiteY2" fmla="*/ 5109 h 5212"/>
                <a:gd name="connsiteX3" fmla="*/ 2798 w 4353"/>
                <a:gd name="connsiteY3" fmla="*/ 5212 h 5212"/>
                <a:gd name="connsiteX4" fmla="*/ 4118 w 4353"/>
                <a:gd name="connsiteY4" fmla="*/ 4166 h 5212"/>
                <a:gd name="connsiteX5" fmla="*/ 2576 w 4353"/>
                <a:gd name="connsiteY5" fmla="*/ 103 h 5212"/>
                <a:gd name="connsiteX6" fmla="*/ 1975 w 4353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3" h="5212">
                  <a:moveTo>
                    <a:pt x="1975" y="0"/>
                  </a:moveTo>
                  <a:cubicBezTo>
                    <a:pt x="1238" y="0"/>
                    <a:pt x="586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8" y="5212"/>
                  </a:cubicBezTo>
                  <a:cubicBezTo>
                    <a:pt x="3364" y="5212"/>
                    <a:pt x="3896" y="4886"/>
                    <a:pt x="4118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70" y="34"/>
                    <a:pt x="2164" y="0"/>
                    <a:pt x="19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2" name="任意多边形: 形状 741">
              <a:extLst>
                <a:ext uri="{FF2B5EF4-FFF2-40B4-BE49-F238E27FC236}">
                  <a16:creationId xmlns:a16="http://schemas.microsoft.com/office/drawing/2014/main" id="{32110906-3748-84C2-9B95-0F9D0DE0AE9B}"/>
                </a:ext>
              </a:extLst>
            </p:cNvPr>
            <p:cNvSpPr/>
            <p:nvPr/>
          </p:nvSpPr>
          <p:spPr>
            <a:xfrm>
              <a:off x="6093568" y="23241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2536 w 6959"/>
                <a:gd name="connsiteY1" fmla="*/ 0 h 9463"/>
                <a:gd name="connsiteX2" fmla="*/ 153 w 6959"/>
                <a:gd name="connsiteY2" fmla="*/ 5932 h 9463"/>
                <a:gd name="connsiteX3" fmla="*/ 2605 w 6959"/>
                <a:gd name="connsiteY3" fmla="*/ 9224 h 9463"/>
                <a:gd name="connsiteX4" fmla="*/ 4114 w 6959"/>
                <a:gd name="connsiteY4" fmla="*/ 9464 h 9463"/>
                <a:gd name="connsiteX5" fmla="*/ 5914 w 6959"/>
                <a:gd name="connsiteY5" fmla="*/ 8504 h 9463"/>
                <a:gd name="connsiteX6" fmla="*/ 6445 w 6959"/>
                <a:gd name="connsiteY6" fmla="*/ 3703 h 9463"/>
                <a:gd name="connsiteX7" fmla="*/ 2536 w 6959"/>
                <a:gd name="connsiteY7" fmla="*/ 0 h 9463"/>
                <a:gd name="connsiteX8" fmla="*/ 2536 w 6959"/>
                <a:gd name="connsiteY8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lnTo>
                    <a:pt x="2536" y="0"/>
                  </a:ln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7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19" y="2092"/>
                    <a:pt x="4028" y="1046"/>
                    <a:pt x="2536" y="0"/>
                  </a:cubicBezTo>
                  <a:lnTo>
                    <a:pt x="253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3" name="任意多边形: 形状 742">
              <a:extLst>
                <a:ext uri="{FF2B5EF4-FFF2-40B4-BE49-F238E27FC236}">
                  <a16:creationId xmlns:a16="http://schemas.microsoft.com/office/drawing/2014/main" id="{B186BAD3-3A98-3338-2CE3-FE628D973000}"/>
                </a:ext>
              </a:extLst>
            </p:cNvPr>
            <p:cNvSpPr/>
            <p:nvPr/>
          </p:nvSpPr>
          <p:spPr>
            <a:xfrm>
              <a:off x="6121817" y="22543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0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7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0" y="3652"/>
                  </a:cubicBezTo>
                  <a:cubicBezTo>
                    <a:pt x="4633" y="1955"/>
                    <a:pt x="3639" y="977"/>
                    <a:pt x="2405" y="103"/>
                  </a:cubicBezTo>
                  <a:cubicBezTo>
                    <a:pt x="2147" y="34"/>
                    <a:pt x="1890" y="0"/>
                    <a:pt x="16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4" name="任意多边形: 形状 743">
              <a:extLst>
                <a:ext uri="{FF2B5EF4-FFF2-40B4-BE49-F238E27FC236}">
                  <a16:creationId xmlns:a16="http://schemas.microsoft.com/office/drawing/2014/main" id="{45E0931D-81BB-9537-2941-A76708EF81D5}"/>
                </a:ext>
              </a:extLst>
            </p:cNvPr>
            <p:cNvSpPr/>
            <p:nvPr/>
          </p:nvSpPr>
          <p:spPr>
            <a:xfrm>
              <a:off x="6129962" y="2330194"/>
              <a:ext cx="11641" cy="17607"/>
            </a:xfrm>
            <a:custGeom>
              <a:avLst/>
              <a:gdLst>
                <a:gd name="connsiteX0" fmla="*/ 5661 w 11641"/>
                <a:gd name="connsiteY0" fmla="*/ 0 h 17607"/>
                <a:gd name="connsiteX1" fmla="*/ 3415 w 11641"/>
                <a:gd name="connsiteY1" fmla="*/ 1029 h 17607"/>
                <a:gd name="connsiteX2" fmla="*/ 741 w 11641"/>
                <a:gd name="connsiteY2" fmla="*/ 6566 h 17607"/>
                <a:gd name="connsiteX3" fmla="*/ 809 w 11641"/>
                <a:gd name="connsiteY3" fmla="*/ 15413 h 17607"/>
                <a:gd name="connsiteX4" fmla="*/ 2918 w 11641"/>
                <a:gd name="connsiteY4" fmla="*/ 17608 h 17607"/>
                <a:gd name="connsiteX5" fmla="*/ 4307 w 11641"/>
                <a:gd name="connsiteY5" fmla="*/ 17488 h 17607"/>
                <a:gd name="connsiteX6" fmla="*/ 8490 w 11641"/>
                <a:gd name="connsiteY6" fmla="*/ 14025 h 17607"/>
                <a:gd name="connsiteX7" fmla="*/ 10342 w 11641"/>
                <a:gd name="connsiteY7" fmla="*/ 5778 h 17607"/>
                <a:gd name="connsiteX8" fmla="*/ 8233 w 11641"/>
                <a:gd name="connsiteY8" fmla="*/ 1920 h 17607"/>
                <a:gd name="connsiteX9" fmla="*/ 5661 w 11641"/>
                <a:gd name="connsiteY9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41" h="17607">
                  <a:moveTo>
                    <a:pt x="5661" y="0"/>
                  </a:moveTo>
                  <a:cubicBezTo>
                    <a:pt x="4959" y="0"/>
                    <a:pt x="4204" y="343"/>
                    <a:pt x="3415" y="1029"/>
                  </a:cubicBezTo>
                  <a:cubicBezTo>
                    <a:pt x="2095" y="2177"/>
                    <a:pt x="1615" y="3789"/>
                    <a:pt x="741" y="6566"/>
                  </a:cubicBezTo>
                  <a:cubicBezTo>
                    <a:pt x="-957" y="8675"/>
                    <a:pt x="792" y="12087"/>
                    <a:pt x="809" y="15413"/>
                  </a:cubicBezTo>
                  <a:cubicBezTo>
                    <a:pt x="809" y="17214"/>
                    <a:pt x="1752" y="17608"/>
                    <a:pt x="2918" y="17608"/>
                  </a:cubicBezTo>
                  <a:cubicBezTo>
                    <a:pt x="3364" y="17608"/>
                    <a:pt x="3844" y="17556"/>
                    <a:pt x="4307" y="17488"/>
                  </a:cubicBezTo>
                  <a:cubicBezTo>
                    <a:pt x="6399" y="17231"/>
                    <a:pt x="6999" y="15088"/>
                    <a:pt x="8490" y="14025"/>
                  </a:cubicBezTo>
                  <a:cubicBezTo>
                    <a:pt x="12177" y="11401"/>
                    <a:pt x="12399" y="9841"/>
                    <a:pt x="10342" y="5778"/>
                  </a:cubicBezTo>
                  <a:cubicBezTo>
                    <a:pt x="9674" y="4475"/>
                    <a:pt x="8970" y="3189"/>
                    <a:pt x="8233" y="1920"/>
                  </a:cubicBezTo>
                  <a:cubicBezTo>
                    <a:pt x="7496" y="652"/>
                    <a:pt x="6622" y="0"/>
                    <a:pt x="56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5" name="任意多边形: 形状 744">
              <a:extLst>
                <a:ext uri="{FF2B5EF4-FFF2-40B4-BE49-F238E27FC236}">
                  <a16:creationId xmlns:a16="http://schemas.microsoft.com/office/drawing/2014/main" id="{EEC04047-870F-4A0C-FC85-D530D79FEBAC}"/>
                </a:ext>
              </a:extLst>
            </p:cNvPr>
            <p:cNvSpPr/>
            <p:nvPr/>
          </p:nvSpPr>
          <p:spPr>
            <a:xfrm>
              <a:off x="5547305" y="2682232"/>
              <a:ext cx="18253" cy="20728"/>
            </a:xfrm>
            <a:custGeom>
              <a:avLst/>
              <a:gdLst>
                <a:gd name="connsiteX0" fmla="*/ 9983 w 18253"/>
                <a:gd name="connsiteY0" fmla="*/ 0 h 20728"/>
                <a:gd name="connsiteX1" fmla="*/ 948 w 18253"/>
                <a:gd name="connsiteY1" fmla="*/ 5161 h 20728"/>
                <a:gd name="connsiteX2" fmla="*/ 5200 w 18253"/>
                <a:gd name="connsiteY2" fmla="*/ 19425 h 20728"/>
                <a:gd name="connsiteX3" fmla="*/ 9812 w 18253"/>
                <a:gd name="connsiteY3" fmla="*/ 20728 h 20728"/>
                <a:gd name="connsiteX4" fmla="*/ 16755 w 18253"/>
                <a:gd name="connsiteY4" fmla="*/ 15465 h 20728"/>
                <a:gd name="connsiteX5" fmla="*/ 14047 w 18253"/>
                <a:gd name="connsiteY5" fmla="*/ 943 h 20728"/>
                <a:gd name="connsiteX6" fmla="*/ 9983 w 18253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53" h="20728">
                  <a:moveTo>
                    <a:pt x="9983" y="0"/>
                  </a:moveTo>
                  <a:cubicBezTo>
                    <a:pt x="6280" y="0"/>
                    <a:pt x="2388" y="2006"/>
                    <a:pt x="948" y="5161"/>
                  </a:cubicBezTo>
                  <a:cubicBezTo>
                    <a:pt x="-1350" y="10167"/>
                    <a:pt x="708" y="17042"/>
                    <a:pt x="5200" y="19425"/>
                  </a:cubicBezTo>
                  <a:cubicBezTo>
                    <a:pt x="6846" y="20300"/>
                    <a:pt x="8389" y="20728"/>
                    <a:pt x="9812" y="20728"/>
                  </a:cubicBezTo>
                  <a:cubicBezTo>
                    <a:pt x="12675" y="20728"/>
                    <a:pt x="15024" y="18962"/>
                    <a:pt x="16755" y="15465"/>
                  </a:cubicBezTo>
                  <a:cubicBezTo>
                    <a:pt x="19550" y="9824"/>
                    <a:pt x="18316" y="3240"/>
                    <a:pt x="14047" y="943"/>
                  </a:cubicBezTo>
                  <a:cubicBezTo>
                    <a:pt x="12812" y="309"/>
                    <a:pt x="11423" y="0"/>
                    <a:pt x="99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6" name="任意多边形: 形状 745">
              <a:extLst>
                <a:ext uri="{FF2B5EF4-FFF2-40B4-BE49-F238E27FC236}">
                  <a16:creationId xmlns:a16="http://schemas.microsoft.com/office/drawing/2014/main" id="{1397E92E-AD94-49BE-E7CE-2AB0E26189AC}"/>
                </a:ext>
              </a:extLst>
            </p:cNvPr>
            <p:cNvSpPr/>
            <p:nvPr/>
          </p:nvSpPr>
          <p:spPr>
            <a:xfrm>
              <a:off x="6022987" y="21515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1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9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60 h 29815"/>
                <a:gd name="connsiteX18" fmla="*/ 14567 w 24752"/>
                <a:gd name="connsiteY18" fmla="*/ 411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1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2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1" y="29781"/>
                  </a:cubicBezTo>
                  <a:cubicBezTo>
                    <a:pt x="11687" y="29558"/>
                    <a:pt x="12527" y="26472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9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60"/>
                  </a:cubicBezTo>
                  <a:cubicBezTo>
                    <a:pt x="18802" y="2675"/>
                    <a:pt x="16967" y="891"/>
                    <a:pt x="14567" y="411"/>
                  </a:cubicBezTo>
                  <a:cubicBezTo>
                    <a:pt x="13693" y="154"/>
                    <a:pt x="12973" y="0"/>
                    <a:pt x="123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7" name="任意多边形: 形状 746">
              <a:extLst>
                <a:ext uri="{FF2B5EF4-FFF2-40B4-BE49-F238E27FC236}">
                  <a16:creationId xmlns:a16="http://schemas.microsoft.com/office/drawing/2014/main" id="{0B1E341A-C782-571F-72CA-5648C9648420}"/>
                </a:ext>
              </a:extLst>
            </p:cNvPr>
            <p:cNvSpPr/>
            <p:nvPr/>
          </p:nvSpPr>
          <p:spPr>
            <a:xfrm>
              <a:off x="6012564" y="21080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9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9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485" y="17"/>
                    <a:pt x="4347" y="0"/>
                    <a:pt x="42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8" name="任意多边形: 形状 747">
              <a:extLst>
                <a:ext uri="{FF2B5EF4-FFF2-40B4-BE49-F238E27FC236}">
                  <a16:creationId xmlns:a16="http://schemas.microsoft.com/office/drawing/2014/main" id="{022F62ED-C478-2F48-DB0F-C72D466CC1B0}"/>
                </a:ext>
              </a:extLst>
            </p:cNvPr>
            <p:cNvSpPr/>
            <p:nvPr/>
          </p:nvSpPr>
          <p:spPr>
            <a:xfrm>
              <a:off x="5882049" y="2329371"/>
              <a:ext cx="25750" cy="22940"/>
            </a:xfrm>
            <a:custGeom>
              <a:avLst/>
              <a:gdLst>
                <a:gd name="connsiteX0" fmla="*/ 17505 w 25750"/>
                <a:gd name="connsiteY0" fmla="*/ 0 h 22940"/>
                <a:gd name="connsiteX1" fmla="*/ 12019 w 25750"/>
                <a:gd name="connsiteY1" fmla="*/ 3463 h 22940"/>
                <a:gd name="connsiteX2" fmla="*/ 11796 w 25750"/>
                <a:gd name="connsiteY2" fmla="*/ 5589 h 22940"/>
                <a:gd name="connsiteX3" fmla="*/ 10236 w 25750"/>
                <a:gd name="connsiteY3" fmla="*/ 5058 h 22940"/>
                <a:gd name="connsiteX4" fmla="*/ 8881 w 25750"/>
                <a:gd name="connsiteY4" fmla="*/ 4972 h 22940"/>
                <a:gd name="connsiteX5" fmla="*/ 1234 w 25750"/>
                <a:gd name="connsiteY5" fmla="*/ 9001 h 22940"/>
                <a:gd name="connsiteX6" fmla="*/ 1166 w 25750"/>
                <a:gd name="connsiteY6" fmla="*/ 10544 h 22940"/>
                <a:gd name="connsiteX7" fmla="*/ 1577 w 25750"/>
                <a:gd name="connsiteY7" fmla="*/ 10664 h 22940"/>
                <a:gd name="connsiteX8" fmla="*/ 2143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8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05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05" y="0"/>
                  </a:moveTo>
                  <a:cubicBezTo>
                    <a:pt x="14676" y="0"/>
                    <a:pt x="12670" y="1269"/>
                    <a:pt x="12019" y="3463"/>
                  </a:cubicBezTo>
                  <a:cubicBezTo>
                    <a:pt x="11830" y="4098"/>
                    <a:pt x="11761" y="4835"/>
                    <a:pt x="11796" y="5589"/>
                  </a:cubicBezTo>
                  <a:cubicBezTo>
                    <a:pt x="11298" y="5332"/>
                    <a:pt x="10784" y="5126"/>
                    <a:pt x="10236" y="5058"/>
                  </a:cubicBezTo>
                  <a:cubicBezTo>
                    <a:pt x="9773" y="4989"/>
                    <a:pt x="9327" y="4972"/>
                    <a:pt x="8881" y="4972"/>
                  </a:cubicBezTo>
                  <a:cubicBezTo>
                    <a:pt x="5829" y="4972"/>
                    <a:pt x="3292" y="6464"/>
                    <a:pt x="1234" y="9001"/>
                  </a:cubicBezTo>
                  <a:cubicBezTo>
                    <a:pt x="892" y="9430"/>
                    <a:pt x="548" y="10047"/>
                    <a:pt x="1166" y="10544"/>
                  </a:cubicBezTo>
                  <a:cubicBezTo>
                    <a:pt x="1286" y="10630"/>
                    <a:pt x="1423" y="10664"/>
                    <a:pt x="1577" y="10664"/>
                  </a:cubicBezTo>
                  <a:cubicBezTo>
                    <a:pt x="1749" y="10664"/>
                    <a:pt x="1954" y="10630"/>
                    <a:pt x="2143" y="10596"/>
                  </a:cubicBezTo>
                  <a:cubicBezTo>
                    <a:pt x="2332" y="10561"/>
                    <a:pt x="2520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8" y="13167"/>
                  </a:cubicBezTo>
                  <a:cubicBezTo>
                    <a:pt x="15465" y="12773"/>
                    <a:pt x="15431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6" y="1303"/>
                    <a:pt x="21928" y="960"/>
                    <a:pt x="21431" y="720"/>
                  </a:cubicBezTo>
                  <a:cubicBezTo>
                    <a:pt x="19991" y="223"/>
                    <a:pt x="18688" y="0"/>
                    <a:pt x="175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9" name="任意多边形: 形状 748">
              <a:extLst>
                <a:ext uri="{FF2B5EF4-FFF2-40B4-BE49-F238E27FC236}">
                  <a16:creationId xmlns:a16="http://schemas.microsoft.com/office/drawing/2014/main" id="{21811CBB-BE4B-2CCC-5F51-F3E371C1F114}"/>
                </a:ext>
              </a:extLst>
            </p:cNvPr>
            <p:cNvSpPr/>
            <p:nvPr/>
          </p:nvSpPr>
          <p:spPr>
            <a:xfrm>
              <a:off x="6012383" y="2094158"/>
              <a:ext cx="3985" cy="4663"/>
            </a:xfrm>
            <a:custGeom>
              <a:avLst/>
              <a:gdLst>
                <a:gd name="connsiteX0" fmla="*/ 2694 w 3985"/>
                <a:gd name="connsiteY0" fmla="*/ 0 h 4663"/>
                <a:gd name="connsiteX1" fmla="*/ 774 w 3985"/>
                <a:gd name="connsiteY1" fmla="*/ 1269 h 4663"/>
                <a:gd name="connsiteX2" fmla="*/ 843 w 3985"/>
                <a:gd name="connsiteY2" fmla="*/ 4424 h 4663"/>
                <a:gd name="connsiteX3" fmla="*/ 1614 w 3985"/>
                <a:gd name="connsiteY3" fmla="*/ 4664 h 4663"/>
                <a:gd name="connsiteX4" fmla="*/ 3414 w 3985"/>
                <a:gd name="connsiteY4" fmla="*/ 3652 h 4663"/>
                <a:gd name="connsiteX5" fmla="*/ 2694 w 3985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5" h="4663">
                  <a:moveTo>
                    <a:pt x="2694" y="0"/>
                  </a:moveTo>
                  <a:cubicBezTo>
                    <a:pt x="2197" y="309"/>
                    <a:pt x="1322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69" y="1423"/>
                    <a:pt x="26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0" name="任意多边形: 形状 749">
              <a:extLst>
                <a:ext uri="{FF2B5EF4-FFF2-40B4-BE49-F238E27FC236}">
                  <a16:creationId xmlns:a16="http://schemas.microsoft.com/office/drawing/2014/main" id="{188C61CC-7CC5-383C-B149-80D56ADDA5E4}"/>
                </a:ext>
              </a:extLst>
            </p:cNvPr>
            <p:cNvSpPr/>
            <p:nvPr/>
          </p:nvSpPr>
          <p:spPr>
            <a:xfrm>
              <a:off x="5964675" y="2083288"/>
              <a:ext cx="4478" cy="4406"/>
            </a:xfrm>
            <a:custGeom>
              <a:avLst/>
              <a:gdLst>
                <a:gd name="connsiteX0" fmla="*/ 1658 w 4478"/>
                <a:gd name="connsiteY0" fmla="*/ 0 h 4406"/>
                <a:gd name="connsiteX1" fmla="*/ 98 w 4478"/>
                <a:gd name="connsiteY1" fmla="*/ 1355 h 4406"/>
                <a:gd name="connsiteX2" fmla="*/ 1744 w 4478"/>
                <a:gd name="connsiteY2" fmla="*/ 4235 h 4406"/>
                <a:gd name="connsiteX3" fmla="*/ 2601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8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8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4" y="4235"/>
                  </a:cubicBezTo>
                  <a:cubicBezTo>
                    <a:pt x="2036" y="4355"/>
                    <a:pt x="2327" y="4406"/>
                    <a:pt x="2601" y="4406"/>
                  </a:cubicBezTo>
                  <a:cubicBezTo>
                    <a:pt x="3287" y="4406"/>
                    <a:pt x="3870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1" name="任意多边形: 形状 750">
              <a:extLst>
                <a:ext uri="{FF2B5EF4-FFF2-40B4-BE49-F238E27FC236}">
                  <a16:creationId xmlns:a16="http://schemas.microsoft.com/office/drawing/2014/main" id="{EBE45002-9E15-6D43-3C76-9C13C75EB1D7}"/>
                </a:ext>
              </a:extLst>
            </p:cNvPr>
            <p:cNvSpPr/>
            <p:nvPr/>
          </p:nvSpPr>
          <p:spPr>
            <a:xfrm>
              <a:off x="5904051" y="2354900"/>
              <a:ext cx="15484" cy="16253"/>
            </a:xfrm>
            <a:custGeom>
              <a:avLst/>
              <a:gdLst>
                <a:gd name="connsiteX0" fmla="*/ 8070 w 15484"/>
                <a:gd name="connsiteY0" fmla="*/ 0 h 16253"/>
                <a:gd name="connsiteX1" fmla="*/ 6288 w 15484"/>
                <a:gd name="connsiteY1" fmla="*/ 154 h 16253"/>
                <a:gd name="connsiteX2" fmla="*/ 4693 w 15484"/>
                <a:gd name="connsiteY2" fmla="*/ 1492 h 16253"/>
                <a:gd name="connsiteX3" fmla="*/ 2738 w 15484"/>
                <a:gd name="connsiteY3" fmla="*/ 4818 h 16253"/>
                <a:gd name="connsiteX4" fmla="*/ 115 w 15484"/>
                <a:gd name="connsiteY4" fmla="*/ 6738 h 16253"/>
                <a:gd name="connsiteX5" fmla="*/ 4213 w 15484"/>
                <a:gd name="connsiteY5" fmla="*/ 15756 h 16253"/>
                <a:gd name="connsiteX6" fmla="*/ 6322 w 15484"/>
                <a:gd name="connsiteY6" fmla="*/ 16253 h 16253"/>
                <a:gd name="connsiteX7" fmla="*/ 13540 w 15484"/>
                <a:gd name="connsiteY7" fmla="*/ 11950 h 16253"/>
                <a:gd name="connsiteX8" fmla="*/ 14174 w 15484"/>
                <a:gd name="connsiteY8" fmla="*/ 2126 h 16253"/>
                <a:gd name="connsiteX9" fmla="*/ 13025 w 15484"/>
                <a:gd name="connsiteY9" fmla="*/ 1303 h 16253"/>
                <a:gd name="connsiteX10" fmla="*/ 13060 w 15484"/>
                <a:gd name="connsiteY10" fmla="*/ 1337 h 16253"/>
                <a:gd name="connsiteX11" fmla="*/ 8070 w 15484"/>
                <a:gd name="connsiteY11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84" h="16253">
                  <a:moveTo>
                    <a:pt x="8070" y="0"/>
                  </a:moveTo>
                  <a:cubicBezTo>
                    <a:pt x="7453" y="0"/>
                    <a:pt x="6870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4" y="4509"/>
                    <a:pt x="3818" y="4149"/>
                    <a:pt x="2738" y="4818"/>
                  </a:cubicBezTo>
                  <a:cubicBezTo>
                    <a:pt x="1813" y="5384"/>
                    <a:pt x="458" y="4921"/>
                    <a:pt x="115" y="6738"/>
                  </a:cubicBezTo>
                  <a:cubicBezTo>
                    <a:pt x="-485" y="9927"/>
                    <a:pt x="1315" y="14213"/>
                    <a:pt x="4213" y="15756"/>
                  </a:cubicBezTo>
                  <a:cubicBezTo>
                    <a:pt x="4847" y="16099"/>
                    <a:pt x="5567" y="16253"/>
                    <a:pt x="6322" y="16253"/>
                  </a:cubicBezTo>
                  <a:cubicBezTo>
                    <a:pt x="8739" y="16253"/>
                    <a:pt x="11585" y="14642"/>
                    <a:pt x="13540" y="11950"/>
                  </a:cubicBezTo>
                  <a:cubicBezTo>
                    <a:pt x="15837" y="8795"/>
                    <a:pt x="16163" y="4235"/>
                    <a:pt x="14174" y="2126"/>
                  </a:cubicBezTo>
                  <a:cubicBezTo>
                    <a:pt x="13711" y="1629"/>
                    <a:pt x="13077" y="1303"/>
                    <a:pt x="13025" y="1303"/>
                  </a:cubicBezTo>
                  <a:cubicBezTo>
                    <a:pt x="13025" y="1303"/>
                    <a:pt x="13025" y="1320"/>
                    <a:pt x="13060" y="1337"/>
                  </a:cubicBezTo>
                  <a:cubicBezTo>
                    <a:pt x="11088" y="326"/>
                    <a:pt x="9528" y="0"/>
                    <a:pt x="80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2" name="任意多边形: 形状 751">
              <a:extLst>
                <a:ext uri="{FF2B5EF4-FFF2-40B4-BE49-F238E27FC236}">
                  <a16:creationId xmlns:a16="http://schemas.microsoft.com/office/drawing/2014/main" id="{CDCB334D-62FE-A6E2-9400-171A9B00EE17}"/>
                </a:ext>
              </a:extLst>
            </p:cNvPr>
            <p:cNvSpPr/>
            <p:nvPr/>
          </p:nvSpPr>
          <p:spPr>
            <a:xfrm>
              <a:off x="5964145" y="2171585"/>
              <a:ext cx="13865" cy="17402"/>
            </a:xfrm>
            <a:custGeom>
              <a:avLst/>
              <a:gdLst>
                <a:gd name="connsiteX0" fmla="*/ 7950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30 w 13865"/>
                <a:gd name="connsiteY5" fmla="*/ 17402 h 17402"/>
                <a:gd name="connsiteX6" fmla="*/ 13488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37 h 17402"/>
                <a:gd name="connsiteX9" fmla="*/ 7950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50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2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4" y="17402"/>
                    <a:pt x="6630" y="17402"/>
                  </a:cubicBezTo>
                  <a:cubicBezTo>
                    <a:pt x="9596" y="17402"/>
                    <a:pt x="12099" y="15071"/>
                    <a:pt x="13488" y="10544"/>
                  </a:cubicBezTo>
                  <a:cubicBezTo>
                    <a:pt x="13539" y="10253"/>
                    <a:pt x="13882" y="9413"/>
                    <a:pt x="13865" y="8590"/>
                  </a:cubicBezTo>
                  <a:cubicBezTo>
                    <a:pt x="13779" y="5555"/>
                    <a:pt x="13624" y="2263"/>
                    <a:pt x="10761" y="737"/>
                  </a:cubicBezTo>
                  <a:cubicBezTo>
                    <a:pt x="9818" y="223"/>
                    <a:pt x="8875" y="0"/>
                    <a:pt x="79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3" name="任意多边形: 形状 752">
              <a:extLst>
                <a:ext uri="{FF2B5EF4-FFF2-40B4-BE49-F238E27FC236}">
                  <a16:creationId xmlns:a16="http://schemas.microsoft.com/office/drawing/2014/main" id="{7C3D64BF-6B7F-F20B-5107-18E8632D26F0}"/>
                </a:ext>
              </a:extLst>
            </p:cNvPr>
            <p:cNvSpPr/>
            <p:nvPr/>
          </p:nvSpPr>
          <p:spPr>
            <a:xfrm>
              <a:off x="6010710" y="2127934"/>
              <a:ext cx="19157" cy="21139"/>
            </a:xfrm>
            <a:custGeom>
              <a:avLst/>
              <a:gdLst>
                <a:gd name="connsiteX0" fmla="*/ 6184 w 19157"/>
                <a:gd name="connsiteY0" fmla="*/ 0 h 21139"/>
                <a:gd name="connsiteX1" fmla="*/ 1641 w 19157"/>
                <a:gd name="connsiteY1" fmla="*/ 3018 h 21139"/>
                <a:gd name="connsiteX2" fmla="*/ 6921 w 19157"/>
                <a:gd name="connsiteY2" fmla="*/ 20848 h 21139"/>
                <a:gd name="connsiteX3" fmla="*/ 8190 w 19157"/>
                <a:gd name="connsiteY3" fmla="*/ 21140 h 21139"/>
                <a:gd name="connsiteX4" fmla="*/ 9253 w 19157"/>
                <a:gd name="connsiteY4" fmla="*/ 20934 h 21139"/>
                <a:gd name="connsiteX5" fmla="*/ 17791 w 19157"/>
                <a:gd name="connsiteY5" fmla="*/ 13099 h 21139"/>
                <a:gd name="connsiteX6" fmla="*/ 18991 w 19157"/>
                <a:gd name="connsiteY6" fmla="*/ 9035 h 21139"/>
                <a:gd name="connsiteX7" fmla="*/ 18237 w 19157"/>
                <a:gd name="connsiteY7" fmla="*/ 6258 h 21139"/>
                <a:gd name="connsiteX8" fmla="*/ 7744 w 19157"/>
                <a:gd name="connsiteY8" fmla="*/ 189 h 21139"/>
                <a:gd name="connsiteX9" fmla="*/ 6184 w 19157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7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3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34"/>
                  </a:cubicBezTo>
                  <a:cubicBezTo>
                    <a:pt x="13128" y="19340"/>
                    <a:pt x="17637" y="18448"/>
                    <a:pt x="17791" y="13099"/>
                  </a:cubicBezTo>
                  <a:cubicBezTo>
                    <a:pt x="18271" y="11470"/>
                    <a:pt x="18649" y="10270"/>
                    <a:pt x="18991" y="9035"/>
                  </a:cubicBezTo>
                  <a:cubicBezTo>
                    <a:pt x="19283" y="7972"/>
                    <a:pt x="19283" y="6978"/>
                    <a:pt x="18237" y="6258"/>
                  </a:cubicBezTo>
                  <a:cubicBezTo>
                    <a:pt x="14911" y="3909"/>
                    <a:pt x="11773" y="1183"/>
                    <a:pt x="7744" y="189"/>
                  </a:cubicBezTo>
                  <a:cubicBezTo>
                    <a:pt x="7196" y="69"/>
                    <a:pt x="6664" y="0"/>
                    <a:pt x="6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4" name="任意多边形: 形状 753">
              <a:extLst>
                <a:ext uri="{FF2B5EF4-FFF2-40B4-BE49-F238E27FC236}">
                  <a16:creationId xmlns:a16="http://schemas.microsoft.com/office/drawing/2014/main" id="{0674BB51-D2B4-FC66-7836-7B1127992321}"/>
                </a:ext>
              </a:extLst>
            </p:cNvPr>
            <p:cNvSpPr/>
            <p:nvPr/>
          </p:nvSpPr>
          <p:spPr>
            <a:xfrm>
              <a:off x="5557985" y="2782444"/>
              <a:ext cx="6958" cy="7149"/>
            </a:xfrm>
            <a:custGeom>
              <a:avLst/>
              <a:gdLst>
                <a:gd name="connsiteX0" fmla="*/ 3487 w 6958"/>
                <a:gd name="connsiteY0" fmla="*/ 0 h 7149"/>
                <a:gd name="connsiteX1" fmla="*/ 41 w 6958"/>
                <a:gd name="connsiteY1" fmla="*/ 3858 h 7149"/>
                <a:gd name="connsiteX2" fmla="*/ 3179 w 6958"/>
                <a:gd name="connsiteY2" fmla="*/ 7150 h 7149"/>
                <a:gd name="connsiteX3" fmla="*/ 3213 w 6958"/>
                <a:gd name="connsiteY3" fmla="*/ 7150 h 7149"/>
                <a:gd name="connsiteX4" fmla="*/ 6916 w 6958"/>
                <a:gd name="connsiteY4" fmla="*/ 2983 h 7149"/>
                <a:gd name="connsiteX5" fmla="*/ 3487 w 6958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8" h="7149">
                  <a:moveTo>
                    <a:pt x="3487" y="0"/>
                  </a:moveTo>
                  <a:cubicBezTo>
                    <a:pt x="1550" y="86"/>
                    <a:pt x="-302" y="2057"/>
                    <a:pt x="41" y="3858"/>
                  </a:cubicBezTo>
                  <a:cubicBezTo>
                    <a:pt x="367" y="5589"/>
                    <a:pt x="1070" y="7150"/>
                    <a:pt x="3179" y="7150"/>
                  </a:cubicBezTo>
                  <a:cubicBezTo>
                    <a:pt x="3196" y="7150"/>
                    <a:pt x="3196" y="7150"/>
                    <a:pt x="3213" y="7150"/>
                  </a:cubicBezTo>
                  <a:cubicBezTo>
                    <a:pt x="5476" y="7132"/>
                    <a:pt x="7259" y="5246"/>
                    <a:pt x="6916" y="2983"/>
                  </a:cubicBezTo>
                  <a:cubicBezTo>
                    <a:pt x="6608" y="943"/>
                    <a:pt x="5185" y="189"/>
                    <a:pt x="348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5" name="任意多边形: 形状 754">
              <a:extLst>
                <a:ext uri="{FF2B5EF4-FFF2-40B4-BE49-F238E27FC236}">
                  <a16:creationId xmlns:a16="http://schemas.microsoft.com/office/drawing/2014/main" id="{E9D0EDD8-38C1-5823-5884-514EC00E5AD7}"/>
                </a:ext>
              </a:extLst>
            </p:cNvPr>
            <p:cNvSpPr/>
            <p:nvPr/>
          </p:nvSpPr>
          <p:spPr>
            <a:xfrm>
              <a:off x="5560392" y="2730032"/>
              <a:ext cx="4013" cy="4714"/>
            </a:xfrm>
            <a:custGeom>
              <a:avLst/>
              <a:gdLst>
                <a:gd name="connsiteX0" fmla="*/ 1920 w 4013"/>
                <a:gd name="connsiteY0" fmla="*/ 0 h 4714"/>
                <a:gd name="connsiteX1" fmla="*/ 0 w 4013"/>
                <a:gd name="connsiteY1" fmla="*/ 2452 h 4714"/>
                <a:gd name="connsiteX2" fmla="*/ 1406 w 4013"/>
                <a:gd name="connsiteY2" fmla="*/ 4715 h 4714"/>
                <a:gd name="connsiteX3" fmla="*/ 1715 w 4013"/>
                <a:gd name="connsiteY3" fmla="*/ 4681 h 4714"/>
                <a:gd name="connsiteX4" fmla="*/ 3995 w 4013"/>
                <a:gd name="connsiteY4" fmla="*/ 2143 h 4714"/>
                <a:gd name="connsiteX5" fmla="*/ 2057 w 4013"/>
                <a:gd name="connsiteY5" fmla="*/ 0 h 4714"/>
                <a:gd name="connsiteX6" fmla="*/ 1920 w 4013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3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3995" y="2143"/>
                  </a:cubicBezTo>
                  <a:cubicBezTo>
                    <a:pt x="3875" y="1080"/>
                    <a:pt x="3360" y="51"/>
                    <a:pt x="2057" y="0"/>
                  </a:cubicBezTo>
                  <a:cubicBezTo>
                    <a:pt x="2023" y="0"/>
                    <a:pt x="1972" y="0"/>
                    <a:pt x="19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6" name="任意多边形: 形状 755">
              <a:extLst>
                <a:ext uri="{FF2B5EF4-FFF2-40B4-BE49-F238E27FC236}">
                  <a16:creationId xmlns:a16="http://schemas.microsoft.com/office/drawing/2014/main" id="{8B96BD98-827B-DFDB-F1CF-A166FB8C9BFB}"/>
                </a:ext>
              </a:extLst>
            </p:cNvPr>
            <p:cNvSpPr/>
            <p:nvPr/>
          </p:nvSpPr>
          <p:spPr>
            <a:xfrm>
              <a:off x="5523262" y="2784553"/>
              <a:ext cx="6804" cy="7801"/>
            </a:xfrm>
            <a:custGeom>
              <a:avLst/>
              <a:gdLst>
                <a:gd name="connsiteX0" fmla="*/ 3268 w 6804"/>
                <a:gd name="connsiteY0" fmla="*/ 0 h 7801"/>
                <a:gd name="connsiteX1" fmla="*/ 62 w 6804"/>
                <a:gd name="connsiteY1" fmla="*/ 3995 h 7801"/>
                <a:gd name="connsiteX2" fmla="*/ 3508 w 6804"/>
                <a:gd name="connsiteY2" fmla="*/ 7681 h 7801"/>
                <a:gd name="connsiteX3" fmla="*/ 4331 w 6804"/>
                <a:gd name="connsiteY3" fmla="*/ 7801 h 7801"/>
                <a:gd name="connsiteX4" fmla="*/ 6766 w 6804"/>
                <a:gd name="connsiteY4" fmla="*/ 4869 h 7801"/>
                <a:gd name="connsiteX5" fmla="*/ 3662 w 6804"/>
                <a:gd name="connsiteY5" fmla="*/ 34 h 7801"/>
                <a:gd name="connsiteX6" fmla="*/ 3268 w 6804"/>
                <a:gd name="connsiteY6" fmla="*/ 0 h 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4" h="7801">
                  <a:moveTo>
                    <a:pt x="3268" y="0"/>
                  </a:moveTo>
                  <a:cubicBezTo>
                    <a:pt x="1502" y="0"/>
                    <a:pt x="233" y="1629"/>
                    <a:pt x="62" y="3995"/>
                  </a:cubicBezTo>
                  <a:cubicBezTo>
                    <a:pt x="-401" y="7167"/>
                    <a:pt x="1828" y="7252"/>
                    <a:pt x="3508" y="7681"/>
                  </a:cubicBezTo>
                  <a:cubicBezTo>
                    <a:pt x="3817" y="7750"/>
                    <a:pt x="4091" y="7801"/>
                    <a:pt x="4331" y="7801"/>
                  </a:cubicBezTo>
                  <a:cubicBezTo>
                    <a:pt x="5857" y="7801"/>
                    <a:pt x="6542" y="6498"/>
                    <a:pt x="6766" y="4869"/>
                  </a:cubicBezTo>
                  <a:cubicBezTo>
                    <a:pt x="7074" y="2572"/>
                    <a:pt x="5531" y="274"/>
                    <a:pt x="3662" y="34"/>
                  </a:cubicBezTo>
                  <a:cubicBezTo>
                    <a:pt x="3525" y="17"/>
                    <a:pt x="3388" y="0"/>
                    <a:pt x="32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7" name="任意多边形: 形状 756">
              <a:extLst>
                <a:ext uri="{FF2B5EF4-FFF2-40B4-BE49-F238E27FC236}">
                  <a16:creationId xmlns:a16="http://schemas.microsoft.com/office/drawing/2014/main" id="{523A09C7-F514-A1DC-D978-89C7E34812EC}"/>
                </a:ext>
              </a:extLst>
            </p:cNvPr>
            <p:cNvSpPr/>
            <p:nvPr/>
          </p:nvSpPr>
          <p:spPr>
            <a:xfrm>
              <a:off x="5620416" y="22375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1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1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92" y="0"/>
                    <a:pt x="48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8" name="任意多边形: 形状 757">
              <a:extLst>
                <a:ext uri="{FF2B5EF4-FFF2-40B4-BE49-F238E27FC236}">
                  <a16:creationId xmlns:a16="http://schemas.microsoft.com/office/drawing/2014/main" id="{E99054BD-D944-45D7-1EBD-87DC3A25EB4D}"/>
                </a:ext>
              </a:extLst>
            </p:cNvPr>
            <p:cNvSpPr/>
            <p:nvPr/>
          </p:nvSpPr>
          <p:spPr>
            <a:xfrm>
              <a:off x="6045046" y="22631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612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00" y="17"/>
                    <a:pt x="2863" y="0"/>
                    <a:pt x="27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9" name="任意多边形: 形状 758">
              <a:extLst>
                <a:ext uri="{FF2B5EF4-FFF2-40B4-BE49-F238E27FC236}">
                  <a16:creationId xmlns:a16="http://schemas.microsoft.com/office/drawing/2014/main" id="{07637E7F-6DC5-FFE1-B64E-E155FAB11EE0}"/>
                </a:ext>
              </a:extLst>
            </p:cNvPr>
            <p:cNvSpPr/>
            <p:nvPr/>
          </p:nvSpPr>
          <p:spPr>
            <a:xfrm>
              <a:off x="5521644" y="2795286"/>
              <a:ext cx="11762" cy="10646"/>
            </a:xfrm>
            <a:custGeom>
              <a:avLst/>
              <a:gdLst>
                <a:gd name="connsiteX0" fmla="*/ 3034 w 11762"/>
                <a:gd name="connsiteY0" fmla="*/ 0 h 10646"/>
                <a:gd name="connsiteX1" fmla="*/ 720 w 11762"/>
                <a:gd name="connsiteY1" fmla="*/ 1252 h 10646"/>
                <a:gd name="connsiteX2" fmla="*/ 1697 w 11762"/>
                <a:gd name="connsiteY2" fmla="*/ 7715 h 10646"/>
                <a:gd name="connsiteX3" fmla="*/ 3480 w 11762"/>
                <a:gd name="connsiteY3" fmla="*/ 10493 h 10646"/>
                <a:gd name="connsiteX4" fmla="*/ 4303 w 11762"/>
                <a:gd name="connsiteY4" fmla="*/ 10647 h 10646"/>
                <a:gd name="connsiteX5" fmla="*/ 5400 w 11762"/>
                <a:gd name="connsiteY5" fmla="*/ 10424 h 10646"/>
                <a:gd name="connsiteX6" fmla="*/ 9275 w 11762"/>
                <a:gd name="connsiteY6" fmla="*/ 8864 h 10646"/>
                <a:gd name="connsiteX7" fmla="*/ 11761 w 11762"/>
                <a:gd name="connsiteY7" fmla="*/ 5624 h 10646"/>
                <a:gd name="connsiteX8" fmla="*/ 8846 w 11762"/>
                <a:gd name="connsiteY8" fmla="*/ 2297 h 10646"/>
                <a:gd name="connsiteX9" fmla="*/ 7697 w 11762"/>
                <a:gd name="connsiteY9" fmla="*/ 1783 h 10646"/>
                <a:gd name="connsiteX10" fmla="*/ 3034 w 11762"/>
                <a:gd name="connsiteY10" fmla="*/ 0 h 10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2" h="10646">
                  <a:moveTo>
                    <a:pt x="3034" y="0"/>
                  </a:moveTo>
                  <a:cubicBezTo>
                    <a:pt x="2194" y="0"/>
                    <a:pt x="1405" y="326"/>
                    <a:pt x="720" y="1252"/>
                  </a:cubicBezTo>
                  <a:cubicBezTo>
                    <a:pt x="-909" y="3412"/>
                    <a:pt x="582" y="5589"/>
                    <a:pt x="1697" y="7715"/>
                  </a:cubicBezTo>
                  <a:cubicBezTo>
                    <a:pt x="2280" y="8641"/>
                    <a:pt x="2880" y="9567"/>
                    <a:pt x="3480" y="10493"/>
                  </a:cubicBezTo>
                  <a:cubicBezTo>
                    <a:pt x="3737" y="10596"/>
                    <a:pt x="4011" y="10647"/>
                    <a:pt x="4303" y="10647"/>
                  </a:cubicBezTo>
                  <a:cubicBezTo>
                    <a:pt x="4646" y="10647"/>
                    <a:pt x="5023" y="10579"/>
                    <a:pt x="5400" y="10424"/>
                  </a:cubicBezTo>
                  <a:cubicBezTo>
                    <a:pt x="6703" y="9910"/>
                    <a:pt x="8126" y="9618"/>
                    <a:pt x="9275" y="8864"/>
                  </a:cubicBezTo>
                  <a:cubicBezTo>
                    <a:pt x="10389" y="8127"/>
                    <a:pt x="11727" y="7201"/>
                    <a:pt x="11761" y="5624"/>
                  </a:cubicBezTo>
                  <a:cubicBezTo>
                    <a:pt x="11812" y="3669"/>
                    <a:pt x="10458" y="2709"/>
                    <a:pt x="8846" y="2297"/>
                  </a:cubicBezTo>
                  <a:cubicBezTo>
                    <a:pt x="8418" y="2109"/>
                    <a:pt x="8058" y="1937"/>
                    <a:pt x="7697" y="1783"/>
                  </a:cubicBezTo>
                  <a:cubicBezTo>
                    <a:pt x="6223" y="1080"/>
                    <a:pt x="4560" y="0"/>
                    <a:pt x="3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0" name="任意多边形: 形状 759">
              <a:extLst>
                <a:ext uri="{FF2B5EF4-FFF2-40B4-BE49-F238E27FC236}">
                  <a16:creationId xmlns:a16="http://schemas.microsoft.com/office/drawing/2014/main" id="{4B7F365A-3224-3AD3-BEA8-250ECFC15B52}"/>
                </a:ext>
              </a:extLst>
            </p:cNvPr>
            <p:cNvSpPr/>
            <p:nvPr/>
          </p:nvSpPr>
          <p:spPr>
            <a:xfrm>
              <a:off x="5523358" y="2803001"/>
              <a:ext cx="1800" cy="2777"/>
            </a:xfrm>
            <a:custGeom>
              <a:avLst/>
              <a:gdLst>
                <a:gd name="connsiteX0" fmla="*/ 0 w 1800"/>
                <a:gd name="connsiteY0" fmla="*/ 0 h 2777"/>
                <a:gd name="connsiteX1" fmla="*/ 720 w 1800"/>
                <a:gd name="connsiteY1" fmla="*/ 1577 h 2777"/>
                <a:gd name="connsiteX2" fmla="*/ 1800 w 1800"/>
                <a:gd name="connsiteY2" fmla="*/ 2777 h 2777"/>
                <a:gd name="connsiteX3" fmla="*/ 0 w 1800"/>
                <a:gd name="connsiteY3" fmla="*/ 0 h 2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0" h="2777">
                  <a:moveTo>
                    <a:pt x="0" y="0"/>
                  </a:moveTo>
                  <a:cubicBezTo>
                    <a:pt x="275" y="531"/>
                    <a:pt x="532" y="1063"/>
                    <a:pt x="720" y="1577"/>
                  </a:cubicBezTo>
                  <a:cubicBezTo>
                    <a:pt x="926" y="2160"/>
                    <a:pt x="1303" y="2572"/>
                    <a:pt x="1800" y="2777"/>
                  </a:cubicBezTo>
                  <a:cubicBezTo>
                    <a:pt x="1183" y="1834"/>
                    <a:pt x="583" y="909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1" name="任意多边形: 形状 760">
              <a:extLst>
                <a:ext uri="{FF2B5EF4-FFF2-40B4-BE49-F238E27FC236}">
                  <a16:creationId xmlns:a16="http://schemas.microsoft.com/office/drawing/2014/main" id="{32DA4324-005F-FA06-068E-A3EE740A925F}"/>
                </a:ext>
              </a:extLst>
            </p:cNvPr>
            <p:cNvSpPr/>
            <p:nvPr/>
          </p:nvSpPr>
          <p:spPr>
            <a:xfrm>
              <a:off x="6034577" y="2356014"/>
              <a:ext cx="14044" cy="15979"/>
            </a:xfrm>
            <a:custGeom>
              <a:avLst/>
              <a:gdLst>
                <a:gd name="connsiteX0" fmla="*/ 6064 w 14044"/>
                <a:gd name="connsiteY0" fmla="*/ 0 h 15979"/>
                <a:gd name="connsiteX1" fmla="*/ 5447 w 14044"/>
                <a:gd name="connsiteY1" fmla="*/ 17 h 15979"/>
                <a:gd name="connsiteX2" fmla="*/ 869 w 14044"/>
                <a:gd name="connsiteY2" fmla="*/ 4149 h 15979"/>
                <a:gd name="connsiteX3" fmla="*/ 920 w 14044"/>
                <a:gd name="connsiteY3" fmla="*/ 13716 h 15979"/>
                <a:gd name="connsiteX4" fmla="*/ 2292 w 14044"/>
                <a:gd name="connsiteY4" fmla="*/ 15910 h 15979"/>
                <a:gd name="connsiteX5" fmla="*/ 4863 w 14044"/>
                <a:gd name="connsiteY5" fmla="*/ 15876 h 15979"/>
                <a:gd name="connsiteX6" fmla="*/ 7367 w 14044"/>
                <a:gd name="connsiteY6" fmla="*/ 15893 h 15979"/>
                <a:gd name="connsiteX7" fmla="*/ 10933 w 14044"/>
                <a:gd name="connsiteY7" fmla="*/ 15979 h 15979"/>
                <a:gd name="connsiteX8" fmla="*/ 13024 w 14044"/>
                <a:gd name="connsiteY8" fmla="*/ 13733 h 15979"/>
                <a:gd name="connsiteX9" fmla="*/ 14019 w 14044"/>
                <a:gd name="connsiteY9" fmla="*/ 5349 h 15979"/>
                <a:gd name="connsiteX10" fmla="*/ 13402 w 14044"/>
                <a:gd name="connsiteY10" fmla="*/ 3600 h 15979"/>
                <a:gd name="connsiteX11" fmla="*/ 6064 w 14044"/>
                <a:gd name="connsiteY11" fmla="*/ 0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44" h="15979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6" y="11007"/>
                    <a:pt x="920" y="13716"/>
                  </a:cubicBezTo>
                  <a:cubicBezTo>
                    <a:pt x="1280" y="14573"/>
                    <a:pt x="1743" y="15310"/>
                    <a:pt x="2292" y="15910"/>
                  </a:cubicBezTo>
                  <a:cubicBezTo>
                    <a:pt x="3149" y="15893"/>
                    <a:pt x="4006" y="15876"/>
                    <a:pt x="4863" y="15876"/>
                  </a:cubicBezTo>
                  <a:cubicBezTo>
                    <a:pt x="5704" y="15876"/>
                    <a:pt x="6527" y="15876"/>
                    <a:pt x="7367" y="15893"/>
                  </a:cubicBezTo>
                  <a:cubicBezTo>
                    <a:pt x="8550" y="15910"/>
                    <a:pt x="9750" y="15945"/>
                    <a:pt x="10933" y="15979"/>
                  </a:cubicBezTo>
                  <a:cubicBezTo>
                    <a:pt x="12287" y="15156"/>
                    <a:pt x="13265" y="14247"/>
                    <a:pt x="13024" y="13733"/>
                  </a:cubicBezTo>
                  <a:cubicBezTo>
                    <a:pt x="11482" y="10407"/>
                    <a:pt x="13213" y="8058"/>
                    <a:pt x="14019" y="5349"/>
                  </a:cubicBezTo>
                  <a:cubicBezTo>
                    <a:pt x="14156" y="4869"/>
                    <a:pt x="13711" y="4132"/>
                    <a:pt x="13402" y="3600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2" name="任意多边形: 形状 761">
              <a:extLst>
                <a:ext uri="{FF2B5EF4-FFF2-40B4-BE49-F238E27FC236}">
                  <a16:creationId xmlns:a16="http://schemas.microsoft.com/office/drawing/2014/main" id="{D1E9F25D-C5A6-DEB7-4AF3-031C57C3AD6B}"/>
                </a:ext>
              </a:extLst>
            </p:cNvPr>
            <p:cNvSpPr/>
            <p:nvPr/>
          </p:nvSpPr>
          <p:spPr>
            <a:xfrm>
              <a:off x="6036868" y="2371873"/>
              <a:ext cx="8623" cy="1834"/>
            </a:xfrm>
            <a:custGeom>
              <a:avLst/>
              <a:gdLst>
                <a:gd name="connsiteX0" fmla="*/ 2572 w 8623"/>
                <a:gd name="connsiteY0" fmla="*/ 0 h 1834"/>
                <a:gd name="connsiteX1" fmla="*/ 0 w 8623"/>
                <a:gd name="connsiteY1" fmla="*/ 34 h 1834"/>
                <a:gd name="connsiteX2" fmla="*/ 3686 w 8623"/>
                <a:gd name="connsiteY2" fmla="*/ 1817 h 1834"/>
                <a:gd name="connsiteX3" fmla="*/ 3909 w 8623"/>
                <a:gd name="connsiteY3" fmla="*/ 1834 h 1834"/>
                <a:gd name="connsiteX4" fmla="*/ 8624 w 8623"/>
                <a:gd name="connsiteY4" fmla="*/ 120 h 1834"/>
                <a:gd name="connsiteX5" fmla="*/ 5058 w 8623"/>
                <a:gd name="connsiteY5" fmla="*/ 34 h 1834"/>
                <a:gd name="connsiteX6" fmla="*/ 2572 w 8623"/>
                <a:gd name="connsiteY6" fmla="*/ 0 h 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23" h="1834">
                  <a:moveTo>
                    <a:pt x="2572" y="0"/>
                  </a:moveTo>
                  <a:cubicBezTo>
                    <a:pt x="1715" y="0"/>
                    <a:pt x="857" y="17"/>
                    <a:pt x="0" y="34"/>
                  </a:cubicBezTo>
                  <a:cubicBezTo>
                    <a:pt x="943" y="1063"/>
                    <a:pt x="2160" y="1680"/>
                    <a:pt x="3686" y="1817"/>
                  </a:cubicBezTo>
                  <a:cubicBezTo>
                    <a:pt x="3755" y="1817"/>
                    <a:pt x="3840" y="1834"/>
                    <a:pt x="3909" y="1834"/>
                  </a:cubicBezTo>
                  <a:cubicBezTo>
                    <a:pt x="5161" y="1834"/>
                    <a:pt x="7133" y="1046"/>
                    <a:pt x="8624" y="120"/>
                  </a:cubicBezTo>
                  <a:cubicBezTo>
                    <a:pt x="7441" y="86"/>
                    <a:pt x="6258" y="68"/>
                    <a:pt x="5058" y="34"/>
                  </a:cubicBezTo>
                  <a:cubicBezTo>
                    <a:pt x="4252" y="17"/>
                    <a:pt x="3412" y="0"/>
                    <a:pt x="257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3" name="任意多边形: 形状 762">
              <a:extLst>
                <a:ext uri="{FF2B5EF4-FFF2-40B4-BE49-F238E27FC236}">
                  <a16:creationId xmlns:a16="http://schemas.microsoft.com/office/drawing/2014/main" id="{68D26798-AB48-6F38-E840-4A322DCD2D00}"/>
                </a:ext>
              </a:extLst>
            </p:cNvPr>
            <p:cNvSpPr/>
            <p:nvPr/>
          </p:nvSpPr>
          <p:spPr>
            <a:xfrm>
              <a:off x="5741907" y="2212047"/>
              <a:ext cx="13178" cy="13030"/>
            </a:xfrm>
            <a:custGeom>
              <a:avLst/>
              <a:gdLst>
                <a:gd name="connsiteX0" fmla="*/ 6668 w 13178"/>
                <a:gd name="connsiteY0" fmla="*/ 0 h 13030"/>
                <a:gd name="connsiteX1" fmla="*/ 736 w 13178"/>
                <a:gd name="connsiteY1" fmla="*/ 2761 h 13030"/>
                <a:gd name="connsiteX2" fmla="*/ 2896 w 13178"/>
                <a:gd name="connsiteY2" fmla="*/ 9807 h 13030"/>
                <a:gd name="connsiteX3" fmla="*/ 4234 w 13178"/>
                <a:gd name="connsiteY3" fmla="*/ 11076 h 13030"/>
                <a:gd name="connsiteX4" fmla="*/ 8366 w 13178"/>
                <a:gd name="connsiteY4" fmla="*/ 13030 h 13030"/>
                <a:gd name="connsiteX5" fmla="*/ 12720 w 13178"/>
                <a:gd name="connsiteY5" fmla="*/ 8315 h 13030"/>
                <a:gd name="connsiteX6" fmla="*/ 9429 w 13178"/>
                <a:gd name="connsiteY6" fmla="*/ 617 h 13030"/>
                <a:gd name="connsiteX7" fmla="*/ 6668 w 13178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78" h="13030">
                  <a:moveTo>
                    <a:pt x="6668" y="0"/>
                  </a:moveTo>
                  <a:cubicBezTo>
                    <a:pt x="4439" y="0"/>
                    <a:pt x="2056" y="1012"/>
                    <a:pt x="736" y="2761"/>
                  </a:cubicBezTo>
                  <a:cubicBezTo>
                    <a:pt x="-670" y="4629"/>
                    <a:pt x="-121" y="6429"/>
                    <a:pt x="2896" y="9807"/>
                  </a:cubicBezTo>
                  <a:cubicBezTo>
                    <a:pt x="3308" y="10270"/>
                    <a:pt x="3771" y="10682"/>
                    <a:pt x="4234" y="11076"/>
                  </a:cubicBezTo>
                  <a:cubicBezTo>
                    <a:pt x="5725" y="12379"/>
                    <a:pt x="7131" y="13030"/>
                    <a:pt x="8366" y="13030"/>
                  </a:cubicBezTo>
                  <a:cubicBezTo>
                    <a:pt x="10320" y="13030"/>
                    <a:pt x="11863" y="11436"/>
                    <a:pt x="12720" y="8315"/>
                  </a:cubicBezTo>
                  <a:cubicBezTo>
                    <a:pt x="13818" y="4303"/>
                    <a:pt x="13029" y="2452"/>
                    <a:pt x="9429" y="617"/>
                  </a:cubicBezTo>
                  <a:cubicBezTo>
                    <a:pt x="8605" y="206"/>
                    <a:pt x="7663" y="0"/>
                    <a:pt x="66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4" name="任意多边形: 形状 763">
              <a:extLst>
                <a:ext uri="{FF2B5EF4-FFF2-40B4-BE49-F238E27FC236}">
                  <a16:creationId xmlns:a16="http://schemas.microsoft.com/office/drawing/2014/main" id="{FCC25D51-524F-47F0-7A6D-EE72A095663F}"/>
                </a:ext>
              </a:extLst>
            </p:cNvPr>
            <p:cNvSpPr/>
            <p:nvPr/>
          </p:nvSpPr>
          <p:spPr>
            <a:xfrm>
              <a:off x="5777263" y="2243440"/>
              <a:ext cx="14657" cy="16201"/>
            </a:xfrm>
            <a:custGeom>
              <a:avLst/>
              <a:gdLst>
                <a:gd name="connsiteX0" fmla="*/ 10420 w 14657"/>
                <a:gd name="connsiteY0" fmla="*/ 292 h 16201"/>
                <a:gd name="connsiteX1" fmla="*/ 7110 w 14657"/>
                <a:gd name="connsiteY1" fmla="*/ 16202 h 16201"/>
                <a:gd name="connsiteX2" fmla="*/ 11105 w 14657"/>
                <a:gd name="connsiteY2" fmla="*/ 14745 h 16201"/>
                <a:gd name="connsiteX3" fmla="*/ 11551 w 14657"/>
                <a:gd name="connsiteY3" fmla="*/ 13699 h 16201"/>
                <a:gd name="connsiteX4" fmla="*/ 12940 w 14657"/>
                <a:gd name="connsiteY4" fmla="*/ 9121 h 16201"/>
                <a:gd name="connsiteX5" fmla="*/ 14157 w 14657"/>
                <a:gd name="connsiteY5" fmla="*/ 4252 h 16201"/>
                <a:gd name="connsiteX6" fmla="*/ 10420 w 14657"/>
                <a:gd name="connsiteY6" fmla="*/ 292 h 16201"/>
                <a:gd name="connsiteX7" fmla="*/ 4744 w 14657"/>
                <a:gd name="connsiteY7" fmla="*/ 0 h 16201"/>
                <a:gd name="connsiteX8" fmla="*/ 2344 w 14657"/>
                <a:gd name="connsiteY8" fmla="*/ 2143 h 16201"/>
                <a:gd name="connsiteX9" fmla="*/ 12 w 14657"/>
                <a:gd name="connsiteY9" fmla="*/ 10510 h 16201"/>
                <a:gd name="connsiteX10" fmla="*/ 1658 w 14657"/>
                <a:gd name="connsiteY10" fmla="*/ 14899 h 16201"/>
                <a:gd name="connsiteX11" fmla="*/ 4744 w 14657"/>
                <a:gd name="connsiteY11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57" h="16201">
                  <a:moveTo>
                    <a:pt x="10420" y="292"/>
                  </a:moveTo>
                  <a:cubicBezTo>
                    <a:pt x="9185" y="5572"/>
                    <a:pt x="8088" y="10870"/>
                    <a:pt x="7110" y="16202"/>
                  </a:cubicBezTo>
                  <a:cubicBezTo>
                    <a:pt x="8482" y="16048"/>
                    <a:pt x="9837" y="15585"/>
                    <a:pt x="11105" y="14745"/>
                  </a:cubicBezTo>
                  <a:cubicBezTo>
                    <a:pt x="11380" y="14573"/>
                    <a:pt x="11637" y="13802"/>
                    <a:pt x="11551" y="13699"/>
                  </a:cubicBezTo>
                  <a:cubicBezTo>
                    <a:pt x="9065" y="11179"/>
                    <a:pt x="11311" y="10030"/>
                    <a:pt x="12940" y="9121"/>
                  </a:cubicBezTo>
                  <a:cubicBezTo>
                    <a:pt x="15203" y="7852"/>
                    <a:pt x="14792" y="6087"/>
                    <a:pt x="14157" y="4252"/>
                  </a:cubicBezTo>
                  <a:cubicBezTo>
                    <a:pt x="13471" y="2212"/>
                    <a:pt x="11962" y="1029"/>
                    <a:pt x="10420" y="292"/>
                  </a:cubicBezTo>
                  <a:moveTo>
                    <a:pt x="4744" y="0"/>
                  </a:moveTo>
                  <a:cubicBezTo>
                    <a:pt x="3904" y="446"/>
                    <a:pt x="3133" y="1149"/>
                    <a:pt x="2344" y="2143"/>
                  </a:cubicBezTo>
                  <a:cubicBezTo>
                    <a:pt x="424" y="4595"/>
                    <a:pt x="-91" y="7475"/>
                    <a:pt x="12" y="10510"/>
                  </a:cubicBezTo>
                  <a:cubicBezTo>
                    <a:pt x="64" y="12207"/>
                    <a:pt x="544" y="13870"/>
                    <a:pt x="1658" y="14899"/>
                  </a:cubicBezTo>
                  <a:cubicBezTo>
                    <a:pt x="2584" y="9910"/>
                    <a:pt x="3613" y="4938"/>
                    <a:pt x="47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5" name="任意多边形: 形状 764">
              <a:extLst>
                <a:ext uri="{FF2B5EF4-FFF2-40B4-BE49-F238E27FC236}">
                  <a16:creationId xmlns:a16="http://schemas.microsoft.com/office/drawing/2014/main" id="{C0BAF35D-4276-50BE-E0C0-2AFEA9E7D966}"/>
                </a:ext>
              </a:extLst>
            </p:cNvPr>
            <p:cNvSpPr/>
            <p:nvPr/>
          </p:nvSpPr>
          <p:spPr>
            <a:xfrm>
              <a:off x="5778956" y="2242908"/>
              <a:ext cx="8761" cy="16785"/>
            </a:xfrm>
            <a:custGeom>
              <a:avLst/>
              <a:gdLst>
                <a:gd name="connsiteX0" fmla="*/ 5281 w 8761"/>
                <a:gd name="connsiteY0" fmla="*/ 0 h 16785"/>
                <a:gd name="connsiteX1" fmla="*/ 3069 w 8761"/>
                <a:gd name="connsiteY1" fmla="*/ 532 h 16785"/>
                <a:gd name="connsiteX2" fmla="*/ 0 w 8761"/>
                <a:gd name="connsiteY2" fmla="*/ 15431 h 16785"/>
                <a:gd name="connsiteX3" fmla="*/ 1303 w 8761"/>
                <a:gd name="connsiteY3" fmla="*/ 16202 h 16785"/>
                <a:gd name="connsiteX4" fmla="*/ 4509 w 8761"/>
                <a:gd name="connsiteY4" fmla="*/ 16785 h 16785"/>
                <a:gd name="connsiteX5" fmla="*/ 5452 w 8761"/>
                <a:gd name="connsiteY5" fmla="*/ 16734 h 16785"/>
                <a:gd name="connsiteX6" fmla="*/ 8761 w 8761"/>
                <a:gd name="connsiteY6" fmla="*/ 823 h 16785"/>
                <a:gd name="connsiteX7" fmla="*/ 8007 w 8761"/>
                <a:gd name="connsiteY7" fmla="*/ 497 h 16785"/>
                <a:gd name="connsiteX8" fmla="*/ 5281 w 8761"/>
                <a:gd name="connsiteY8" fmla="*/ 0 h 1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61" h="16785">
                  <a:moveTo>
                    <a:pt x="5281" y="0"/>
                  </a:moveTo>
                  <a:cubicBezTo>
                    <a:pt x="4458" y="0"/>
                    <a:pt x="3737" y="172"/>
                    <a:pt x="3069" y="532"/>
                  </a:cubicBezTo>
                  <a:cubicBezTo>
                    <a:pt x="1938" y="5469"/>
                    <a:pt x="909" y="10441"/>
                    <a:pt x="0" y="15431"/>
                  </a:cubicBezTo>
                  <a:cubicBezTo>
                    <a:pt x="360" y="15756"/>
                    <a:pt x="789" y="16031"/>
                    <a:pt x="1303" y="16202"/>
                  </a:cubicBezTo>
                  <a:cubicBezTo>
                    <a:pt x="2366" y="16579"/>
                    <a:pt x="3429" y="16785"/>
                    <a:pt x="4509" y="16785"/>
                  </a:cubicBezTo>
                  <a:cubicBezTo>
                    <a:pt x="4818" y="16785"/>
                    <a:pt x="5144" y="16768"/>
                    <a:pt x="5452" y="16734"/>
                  </a:cubicBezTo>
                  <a:cubicBezTo>
                    <a:pt x="6429" y="11401"/>
                    <a:pt x="7527" y="6104"/>
                    <a:pt x="8761" y="823"/>
                  </a:cubicBezTo>
                  <a:cubicBezTo>
                    <a:pt x="8504" y="703"/>
                    <a:pt x="8264" y="600"/>
                    <a:pt x="8007" y="497"/>
                  </a:cubicBezTo>
                  <a:cubicBezTo>
                    <a:pt x="6961" y="172"/>
                    <a:pt x="6069" y="0"/>
                    <a:pt x="52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6" name="任意多边形: 形状 765">
              <a:extLst>
                <a:ext uri="{FF2B5EF4-FFF2-40B4-BE49-F238E27FC236}">
                  <a16:creationId xmlns:a16="http://schemas.microsoft.com/office/drawing/2014/main" id="{9F36361A-DDCB-0DF5-033B-EDEE39F3EB0F}"/>
                </a:ext>
              </a:extLst>
            </p:cNvPr>
            <p:cNvSpPr/>
            <p:nvPr/>
          </p:nvSpPr>
          <p:spPr>
            <a:xfrm>
              <a:off x="5730916" y="23023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9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9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5" y="12242"/>
                    <a:pt x="7098" y="12756"/>
                    <a:pt x="7663" y="12927"/>
                  </a:cubicBezTo>
                  <a:cubicBezTo>
                    <a:pt x="9224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8" y="21174"/>
                    <a:pt x="19151" y="21671"/>
                    <a:pt x="20556" y="21671"/>
                  </a:cubicBezTo>
                  <a:cubicBezTo>
                    <a:pt x="21328" y="21671"/>
                    <a:pt x="22117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38" y="189"/>
                    <a:pt x="9069" y="0"/>
                    <a:pt x="78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7" name="任意多边形: 形状 766">
              <a:extLst>
                <a:ext uri="{FF2B5EF4-FFF2-40B4-BE49-F238E27FC236}">
                  <a16:creationId xmlns:a16="http://schemas.microsoft.com/office/drawing/2014/main" id="{3C7F8523-1A03-5A52-F1E8-562FD1F6305E}"/>
                </a:ext>
              </a:extLst>
            </p:cNvPr>
            <p:cNvSpPr/>
            <p:nvPr/>
          </p:nvSpPr>
          <p:spPr>
            <a:xfrm>
              <a:off x="5632264" y="2216539"/>
              <a:ext cx="6959" cy="10527"/>
            </a:xfrm>
            <a:custGeom>
              <a:avLst/>
              <a:gdLst>
                <a:gd name="connsiteX0" fmla="*/ 6960 w 6959"/>
                <a:gd name="connsiteY0" fmla="*/ 0 h 10527"/>
                <a:gd name="connsiteX1" fmla="*/ 496 w 6959"/>
                <a:gd name="connsiteY1" fmla="*/ 8230 h 10527"/>
                <a:gd name="connsiteX2" fmla="*/ 428 w 6959"/>
                <a:gd name="connsiteY2" fmla="*/ 10424 h 10527"/>
                <a:gd name="connsiteX3" fmla="*/ 908 w 6959"/>
                <a:gd name="connsiteY3" fmla="*/ 10527 h 10527"/>
                <a:gd name="connsiteX4" fmla="*/ 2639 w 6959"/>
                <a:gd name="connsiteY4" fmla="*/ 9910 h 10527"/>
                <a:gd name="connsiteX5" fmla="*/ 6960 w 6959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9" h="10527">
                  <a:moveTo>
                    <a:pt x="6960" y="0"/>
                  </a:moveTo>
                  <a:cubicBezTo>
                    <a:pt x="4080" y="2263"/>
                    <a:pt x="2331" y="5281"/>
                    <a:pt x="496" y="8230"/>
                  </a:cubicBezTo>
                  <a:cubicBezTo>
                    <a:pt x="85" y="8898"/>
                    <a:pt x="-344" y="9979"/>
                    <a:pt x="428" y="10424"/>
                  </a:cubicBezTo>
                  <a:cubicBezTo>
                    <a:pt x="548" y="10493"/>
                    <a:pt x="719" y="10527"/>
                    <a:pt x="908" y="10527"/>
                  </a:cubicBezTo>
                  <a:cubicBezTo>
                    <a:pt x="1457" y="10527"/>
                    <a:pt x="2194" y="10236"/>
                    <a:pt x="2639" y="9910"/>
                  </a:cubicBezTo>
                  <a:cubicBezTo>
                    <a:pt x="5777" y="7527"/>
                    <a:pt x="6926" y="4046"/>
                    <a:pt x="6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8" name="任意多边形: 形状 767">
              <a:extLst>
                <a:ext uri="{FF2B5EF4-FFF2-40B4-BE49-F238E27FC236}">
                  <a16:creationId xmlns:a16="http://schemas.microsoft.com/office/drawing/2014/main" id="{8FA8F03D-FBEA-C931-4AA7-2A9E914163E8}"/>
                </a:ext>
              </a:extLst>
            </p:cNvPr>
            <p:cNvSpPr/>
            <p:nvPr/>
          </p:nvSpPr>
          <p:spPr>
            <a:xfrm>
              <a:off x="5781357" y="2152589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97" y="892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34" y="51"/>
                    <a:pt x="2177" y="0"/>
                    <a:pt x="19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9" name="任意多边形: 形状 768">
              <a:extLst>
                <a:ext uri="{FF2B5EF4-FFF2-40B4-BE49-F238E27FC236}">
                  <a16:creationId xmlns:a16="http://schemas.microsoft.com/office/drawing/2014/main" id="{00C2AB75-95DA-FF28-F5DB-85838B80F938}"/>
                </a:ext>
              </a:extLst>
            </p:cNvPr>
            <p:cNvSpPr/>
            <p:nvPr/>
          </p:nvSpPr>
          <p:spPr>
            <a:xfrm>
              <a:off x="5618808" y="2383017"/>
              <a:ext cx="8020" cy="9481"/>
            </a:xfrm>
            <a:custGeom>
              <a:avLst/>
              <a:gdLst>
                <a:gd name="connsiteX0" fmla="*/ 8021 w 8020"/>
                <a:gd name="connsiteY0" fmla="*/ 0 h 9481"/>
                <a:gd name="connsiteX1" fmla="*/ 665 w 8020"/>
                <a:gd name="connsiteY1" fmla="*/ 7149 h 9481"/>
                <a:gd name="connsiteX2" fmla="*/ 323 w 8020"/>
                <a:gd name="connsiteY2" fmla="*/ 9292 h 9481"/>
                <a:gd name="connsiteX3" fmla="*/ 1043 w 8020"/>
                <a:gd name="connsiteY3" fmla="*/ 9481 h 9481"/>
                <a:gd name="connsiteX4" fmla="*/ 2552 w 8020"/>
                <a:gd name="connsiteY4" fmla="*/ 9087 h 9481"/>
                <a:gd name="connsiteX5" fmla="*/ 8021 w 8020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0" h="9481">
                  <a:moveTo>
                    <a:pt x="8021" y="0"/>
                  </a:moveTo>
                  <a:cubicBezTo>
                    <a:pt x="4934" y="1800"/>
                    <a:pt x="2826" y="4509"/>
                    <a:pt x="665" y="7149"/>
                  </a:cubicBezTo>
                  <a:cubicBezTo>
                    <a:pt x="185" y="7749"/>
                    <a:pt x="-363" y="8744"/>
                    <a:pt x="323" y="9292"/>
                  </a:cubicBezTo>
                  <a:cubicBezTo>
                    <a:pt x="494" y="9430"/>
                    <a:pt x="751" y="9481"/>
                    <a:pt x="1043" y="9481"/>
                  </a:cubicBezTo>
                  <a:cubicBezTo>
                    <a:pt x="1540" y="9481"/>
                    <a:pt x="2157" y="9310"/>
                    <a:pt x="2552" y="9087"/>
                  </a:cubicBezTo>
                  <a:cubicBezTo>
                    <a:pt x="5929" y="7201"/>
                    <a:pt x="7489" y="3943"/>
                    <a:pt x="802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0" name="任意多边形: 形状 769">
              <a:extLst>
                <a:ext uri="{FF2B5EF4-FFF2-40B4-BE49-F238E27FC236}">
                  <a16:creationId xmlns:a16="http://schemas.microsoft.com/office/drawing/2014/main" id="{BC87D155-5B35-23E1-92E0-4877A4162A0B}"/>
                </a:ext>
              </a:extLst>
            </p:cNvPr>
            <p:cNvSpPr/>
            <p:nvPr/>
          </p:nvSpPr>
          <p:spPr>
            <a:xfrm>
              <a:off x="5629130" y="23331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2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29" y="120"/>
                    <a:pt x="11089" y="0"/>
                    <a:pt x="102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1" name="任意多边形: 形状 770">
              <a:extLst>
                <a:ext uri="{FF2B5EF4-FFF2-40B4-BE49-F238E27FC236}">
                  <a16:creationId xmlns:a16="http://schemas.microsoft.com/office/drawing/2014/main" id="{76E4B25F-7C92-84A7-34DC-6CAAA5660A75}"/>
                </a:ext>
              </a:extLst>
            </p:cNvPr>
            <p:cNvSpPr/>
            <p:nvPr/>
          </p:nvSpPr>
          <p:spPr>
            <a:xfrm>
              <a:off x="5888116" y="2281725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2" y="2023"/>
                    <a:pt x="3089" y="3429"/>
                    <a:pt x="2060" y="4406"/>
                  </a:cubicBezTo>
                  <a:cubicBezTo>
                    <a:pt x="826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7" y="11247"/>
                    <a:pt x="5832" y="11264"/>
                    <a:pt x="6312" y="11264"/>
                  </a:cubicBezTo>
                  <a:cubicBezTo>
                    <a:pt x="10769" y="11264"/>
                    <a:pt x="11335" y="10064"/>
                    <a:pt x="10735" y="4475"/>
                  </a:cubicBezTo>
                  <a:cubicBezTo>
                    <a:pt x="10650" y="3635"/>
                    <a:pt x="10735" y="2726"/>
                    <a:pt x="10444" y="1989"/>
                  </a:cubicBezTo>
                  <a:cubicBezTo>
                    <a:pt x="10152" y="1252"/>
                    <a:pt x="9466" y="703"/>
                    <a:pt x="9175" y="326"/>
                  </a:cubicBezTo>
                  <a:cubicBezTo>
                    <a:pt x="8643" y="86"/>
                    <a:pt x="8163" y="0"/>
                    <a:pt x="771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2" name="任意多边形: 形状 771">
              <a:extLst>
                <a:ext uri="{FF2B5EF4-FFF2-40B4-BE49-F238E27FC236}">
                  <a16:creationId xmlns:a16="http://schemas.microsoft.com/office/drawing/2014/main" id="{8D562B34-AFB9-D595-675B-315F37FC761F}"/>
                </a:ext>
              </a:extLst>
            </p:cNvPr>
            <p:cNvSpPr/>
            <p:nvPr/>
          </p:nvSpPr>
          <p:spPr>
            <a:xfrm>
              <a:off x="5898020" y="21535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7" y="0"/>
                    <a:pt x="402" y="1080"/>
                    <a:pt x="59" y="2794"/>
                  </a:cubicBezTo>
                  <a:cubicBezTo>
                    <a:pt x="-318" y="4681"/>
                    <a:pt x="1174" y="7801"/>
                    <a:pt x="2682" y="7801"/>
                  </a:cubicBezTo>
                  <a:cubicBezTo>
                    <a:pt x="2682" y="7801"/>
                    <a:pt x="2682" y="7801"/>
                    <a:pt x="2682" y="7801"/>
                  </a:cubicBez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711" y="51"/>
                    <a:pt x="3402" y="0"/>
                    <a:pt x="3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3" name="任意多边形: 形状 772">
              <a:extLst>
                <a:ext uri="{FF2B5EF4-FFF2-40B4-BE49-F238E27FC236}">
                  <a16:creationId xmlns:a16="http://schemas.microsoft.com/office/drawing/2014/main" id="{05A36A80-6CBB-977F-D9EE-D65EBD43EA42}"/>
                </a:ext>
              </a:extLst>
            </p:cNvPr>
            <p:cNvSpPr/>
            <p:nvPr/>
          </p:nvSpPr>
          <p:spPr>
            <a:xfrm>
              <a:off x="5893605" y="2226449"/>
              <a:ext cx="7437" cy="7715"/>
            </a:xfrm>
            <a:custGeom>
              <a:avLst/>
              <a:gdLst>
                <a:gd name="connsiteX0" fmla="*/ 3600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3 w 7437"/>
                <a:gd name="connsiteY5" fmla="*/ 171 h 7715"/>
                <a:gd name="connsiteX6" fmla="*/ 3600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0" y="0"/>
                  </a:moveTo>
                  <a:cubicBezTo>
                    <a:pt x="2109" y="0"/>
                    <a:pt x="377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0" y="7647"/>
                    <a:pt x="2863" y="7715"/>
                    <a:pt x="3206" y="7715"/>
                  </a:cubicBezTo>
                  <a:cubicBezTo>
                    <a:pt x="4920" y="7715"/>
                    <a:pt x="7029" y="6069"/>
                    <a:pt x="7355" y="4321"/>
                  </a:cubicBezTo>
                  <a:cubicBezTo>
                    <a:pt x="7835" y="1800"/>
                    <a:pt x="6138" y="857"/>
                    <a:pt x="4423" y="171"/>
                  </a:cubicBezTo>
                  <a:cubicBezTo>
                    <a:pt x="4166" y="34"/>
                    <a:pt x="3892" y="0"/>
                    <a:pt x="3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4" name="任意多边形: 形状 773">
              <a:extLst>
                <a:ext uri="{FF2B5EF4-FFF2-40B4-BE49-F238E27FC236}">
                  <a16:creationId xmlns:a16="http://schemas.microsoft.com/office/drawing/2014/main" id="{1EA024CE-EE4C-9AC4-4418-C37DD56DCB62}"/>
                </a:ext>
              </a:extLst>
            </p:cNvPr>
            <p:cNvSpPr/>
            <p:nvPr/>
          </p:nvSpPr>
          <p:spPr>
            <a:xfrm>
              <a:off x="5785769" y="2375954"/>
              <a:ext cx="14197" cy="17676"/>
            </a:xfrm>
            <a:custGeom>
              <a:avLst/>
              <a:gdLst>
                <a:gd name="connsiteX0" fmla="*/ 268 w 14197"/>
                <a:gd name="connsiteY0" fmla="*/ 8075 h 17676"/>
                <a:gd name="connsiteX1" fmla="*/ 4486 w 14197"/>
                <a:gd name="connsiteY1" fmla="*/ 17676 h 17676"/>
                <a:gd name="connsiteX2" fmla="*/ 7161 w 14197"/>
                <a:gd name="connsiteY2" fmla="*/ 12739 h 17676"/>
                <a:gd name="connsiteX3" fmla="*/ 6098 w 14197"/>
                <a:gd name="connsiteY3" fmla="*/ 12962 h 17676"/>
                <a:gd name="connsiteX4" fmla="*/ 4297 w 14197"/>
                <a:gd name="connsiteY4" fmla="*/ 12276 h 17676"/>
                <a:gd name="connsiteX5" fmla="*/ 268 w 14197"/>
                <a:gd name="connsiteY5" fmla="*/ 8075 h 17676"/>
                <a:gd name="connsiteX6" fmla="*/ 1914 w 14197"/>
                <a:gd name="connsiteY6" fmla="*/ 0 h 17676"/>
                <a:gd name="connsiteX7" fmla="*/ 1605 w 14197"/>
                <a:gd name="connsiteY7" fmla="*/ 34 h 17676"/>
                <a:gd name="connsiteX8" fmla="*/ 7898 w 14197"/>
                <a:gd name="connsiteY8" fmla="*/ 7869 h 17676"/>
                <a:gd name="connsiteX9" fmla="*/ 8738 w 14197"/>
                <a:gd name="connsiteY9" fmla="*/ 11007 h 17676"/>
                <a:gd name="connsiteX10" fmla="*/ 8824 w 14197"/>
                <a:gd name="connsiteY10" fmla="*/ 10921 h 17676"/>
                <a:gd name="connsiteX11" fmla="*/ 9818 w 14197"/>
                <a:gd name="connsiteY11" fmla="*/ 10836 h 17676"/>
                <a:gd name="connsiteX12" fmla="*/ 13727 w 14197"/>
                <a:gd name="connsiteY12" fmla="*/ 10458 h 17676"/>
                <a:gd name="connsiteX13" fmla="*/ 13401 w 14197"/>
                <a:gd name="connsiteY13" fmla="*/ 9927 h 17676"/>
                <a:gd name="connsiteX14" fmla="*/ 13453 w 14197"/>
                <a:gd name="connsiteY14" fmla="*/ 6686 h 17676"/>
                <a:gd name="connsiteX15" fmla="*/ 10692 w 14197"/>
                <a:gd name="connsiteY15" fmla="*/ 1149 h 17676"/>
                <a:gd name="connsiteX16" fmla="*/ 9733 w 14197"/>
                <a:gd name="connsiteY16" fmla="*/ 1252 h 17676"/>
                <a:gd name="connsiteX17" fmla="*/ 6766 w 14197"/>
                <a:gd name="connsiteY17" fmla="*/ 1920 h 17676"/>
                <a:gd name="connsiteX18" fmla="*/ 4657 w 14197"/>
                <a:gd name="connsiteY18" fmla="*/ 891 h 17676"/>
                <a:gd name="connsiteX19" fmla="*/ 1914 w 14197"/>
                <a:gd name="connsiteY19" fmla="*/ 0 h 1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197" h="17676">
                  <a:moveTo>
                    <a:pt x="268" y="8075"/>
                  </a:moveTo>
                  <a:cubicBezTo>
                    <a:pt x="-554" y="13407"/>
                    <a:pt x="422" y="15602"/>
                    <a:pt x="4486" y="17676"/>
                  </a:cubicBezTo>
                  <a:cubicBezTo>
                    <a:pt x="5257" y="15842"/>
                    <a:pt x="6115" y="14127"/>
                    <a:pt x="7161" y="12739"/>
                  </a:cubicBezTo>
                  <a:cubicBezTo>
                    <a:pt x="6818" y="12893"/>
                    <a:pt x="6458" y="12962"/>
                    <a:pt x="6098" y="12962"/>
                  </a:cubicBezTo>
                  <a:cubicBezTo>
                    <a:pt x="5463" y="12962"/>
                    <a:pt x="4812" y="12739"/>
                    <a:pt x="4297" y="12276"/>
                  </a:cubicBezTo>
                  <a:cubicBezTo>
                    <a:pt x="2823" y="10955"/>
                    <a:pt x="1486" y="9567"/>
                    <a:pt x="268" y="8075"/>
                  </a:cubicBezTo>
                  <a:moveTo>
                    <a:pt x="1914" y="0"/>
                  </a:moveTo>
                  <a:cubicBezTo>
                    <a:pt x="1811" y="0"/>
                    <a:pt x="1708" y="17"/>
                    <a:pt x="1605" y="34"/>
                  </a:cubicBezTo>
                  <a:cubicBezTo>
                    <a:pt x="3286" y="2966"/>
                    <a:pt x="5343" y="5623"/>
                    <a:pt x="7898" y="7869"/>
                  </a:cubicBezTo>
                  <a:cubicBezTo>
                    <a:pt x="8807" y="8658"/>
                    <a:pt x="9098" y="9927"/>
                    <a:pt x="8738" y="11007"/>
                  </a:cubicBezTo>
                  <a:lnTo>
                    <a:pt x="8824" y="10921"/>
                  </a:lnTo>
                  <a:lnTo>
                    <a:pt x="9818" y="10836"/>
                  </a:lnTo>
                  <a:cubicBezTo>
                    <a:pt x="11121" y="10716"/>
                    <a:pt x="12424" y="10595"/>
                    <a:pt x="13727" y="10458"/>
                  </a:cubicBezTo>
                  <a:cubicBezTo>
                    <a:pt x="13624" y="10287"/>
                    <a:pt x="13521" y="10098"/>
                    <a:pt x="13401" y="9927"/>
                  </a:cubicBezTo>
                  <a:cubicBezTo>
                    <a:pt x="12561" y="8710"/>
                    <a:pt x="12578" y="8041"/>
                    <a:pt x="13453" y="6686"/>
                  </a:cubicBezTo>
                  <a:cubicBezTo>
                    <a:pt x="15321" y="3823"/>
                    <a:pt x="13401" y="1149"/>
                    <a:pt x="10692" y="1149"/>
                  </a:cubicBezTo>
                  <a:cubicBezTo>
                    <a:pt x="10384" y="1149"/>
                    <a:pt x="10058" y="1183"/>
                    <a:pt x="9733" y="1252"/>
                  </a:cubicBezTo>
                  <a:cubicBezTo>
                    <a:pt x="8721" y="1474"/>
                    <a:pt x="7726" y="1920"/>
                    <a:pt x="6766" y="1920"/>
                  </a:cubicBezTo>
                  <a:cubicBezTo>
                    <a:pt x="6046" y="1920"/>
                    <a:pt x="5326" y="1663"/>
                    <a:pt x="4657" y="891"/>
                  </a:cubicBezTo>
                  <a:cubicBezTo>
                    <a:pt x="3320" y="274"/>
                    <a:pt x="2531" y="0"/>
                    <a:pt x="191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5" name="任意多边形: 形状 774">
              <a:extLst>
                <a:ext uri="{FF2B5EF4-FFF2-40B4-BE49-F238E27FC236}">
                  <a16:creationId xmlns:a16="http://schemas.microsoft.com/office/drawing/2014/main" id="{CF4A4BD6-29EB-4CE3-EC38-01BF98716081}"/>
                </a:ext>
              </a:extLst>
            </p:cNvPr>
            <p:cNvSpPr/>
            <p:nvPr/>
          </p:nvSpPr>
          <p:spPr>
            <a:xfrm>
              <a:off x="5790255" y="2386412"/>
              <a:ext cx="9964" cy="8195"/>
            </a:xfrm>
            <a:custGeom>
              <a:avLst/>
              <a:gdLst>
                <a:gd name="connsiteX0" fmla="*/ 9241 w 9964"/>
                <a:gd name="connsiteY0" fmla="*/ 0 h 8195"/>
                <a:gd name="connsiteX1" fmla="*/ 5332 w 9964"/>
                <a:gd name="connsiteY1" fmla="*/ 377 h 8195"/>
                <a:gd name="connsiteX2" fmla="*/ 4338 w 9964"/>
                <a:gd name="connsiteY2" fmla="*/ 463 h 8195"/>
                <a:gd name="connsiteX3" fmla="*/ 4252 w 9964"/>
                <a:gd name="connsiteY3" fmla="*/ 549 h 8195"/>
                <a:gd name="connsiteX4" fmla="*/ 3737 w 9964"/>
                <a:gd name="connsiteY4" fmla="*/ 1492 h 8195"/>
                <a:gd name="connsiteX5" fmla="*/ 2675 w 9964"/>
                <a:gd name="connsiteY5" fmla="*/ 2297 h 8195"/>
                <a:gd name="connsiteX6" fmla="*/ 0 w 9964"/>
                <a:gd name="connsiteY6" fmla="*/ 7235 h 8195"/>
                <a:gd name="connsiteX7" fmla="*/ 840 w 9964"/>
                <a:gd name="connsiteY7" fmla="*/ 7647 h 8195"/>
                <a:gd name="connsiteX8" fmla="*/ 2658 w 9964"/>
                <a:gd name="connsiteY8" fmla="*/ 8195 h 8195"/>
                <a:gd name="connsiteX9" fmla="*/ 5589 w 9964"/>
                <a:gd name="connsiteY9" fmla="*/ 3275 h 8195"/>
                <a:gd name="connsiteX10" fmla="*/ 9961 w 9964"/>
                <a:gd name="connsiteY10" fmla="*/ 2863 h 8195"/>
                <a:gd name="connsiteX11" fmla="*/ 9241 w 9964"/>
                <a:gd name="connsiteY11" fmla="*/ 0 h 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4" h="8195">
                  <a:moveTo>
                    <a:pt x="9241" y="0"/>
                  </a:moveTo>
                  <a:cubicBezTo>
                    <a:pt x="7938" y="120"/>
                    <a:pt x="6635" y="257"/>
                    <a:pt x="5332" y="377"/>
                  </a:cubicBezTo>
                  <a:lnTo>
                    <a:pt x="4338" y="463"/>
                  </a:lnTo>
                  <a:lnTo>
                    <a:pt x="4252" y="549"/>
                  </a:lnTo>
                  <a:cubicBezTo>
                    <a:pt x="4149" y="892"/>
                    <a:pt x="3977" y="1200"/>
                    <a:pt x="3737" y="1492"/>
                  </a:cubicBezTo>
                  <a:cubicBezTo>
                    <a:pt x="3446" y="1852"/>
                    <a:pt x="3069" y="2126"/>
                    <a:pt x="2675" y="2297"/>
                  </a:cubicBezTo>
                  <a:cubicBezTo>
                    <a:pt x="1629" y="3686"/>
                    <a:pt x="754" y="5418"/>
                    <a:pt x="0" y="7235"/>
                  </a:cubicBezTo>
                  <a:cubicBezTo>
                    <a:pt x="257" y="7372"/>
                    <a:pt x="548" y="7510"/>
                    <a:pt x="840" y="7647"/>
                  </a:cubicBezTo>
                  <a:cubicBezTo>
                    <a:pt x="1457" y="7938"/>
                    <a:pt x="2057" y="8110"/>
                    <a:pt x="2658" y="8195"/>
                  </a:cubicBezTo>
                  <a:cubicBezTo>
                    <a:pt x="3498" y="6206"/>
                    <a:pt x="4457" y="4406"/>
                    <a:pt x="5589" y="3275"/>
                  </a:cubicBezTo>
                  <a:cubicBezTo>
                    <a:pt x="7046" y="3137"/>
                    <a:pt x="8504" y="3000"/>
                    <a:pt x="9961" y="2863"/>
                  </a:cubicBezTo>
                  <a:cubicBezTo>
                    <a:pt x="9995" y="1903"/>
                    <a:pt x="9755" y="943"/>
                    <a:pt x="92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6" name="任意多边形: 形状 775">
              <a:extLst>
                <a:ext uri="{FF2B5EF4-FFF2-40B4-BE49-F238E27FC236}">
                  <a16:creationId xmlns:a16="http://schemas.microsoft.com/office/drawing/2014/main" id="{50CC3F44-36A0-B833-0DE2-C59463DA0244}"/>
                </a:ext>
              </a:extLst>
            </p:cNvPr>
            <p:cNvSpPr/>
            <p:nvPr/>
          </p:nvSpPr>
          <p:spPr>
            <a:xfrm>
              <a:off x="5785144" y="2375971"/>
              <a:ext cx="9495" cy="12910"/>
            </a:xfrm>
            <a:custGeom>
              <a:avLst/>
              <a:gdLst>
                <a:gd name="connsiteX0" fmla="*/ 2247 w 9495"/>
                <a:gd name="connsiteY0" fmla="*/ 0 h 12910"/>
                <a:gd name="connsiteX1" fmla="*/ 910 w 9495"/>
                <a:gd name="connsiteY1" fmla="*/ 789 h 12910"/>
                <a:gd name="connsiteX2" fmla="*/ 430 w 9495"/>
                <a:gd name="connsiteY2" fmla="*/ 4852 h 12910"/>
                <a:gd name="connsiteX3" fmla="*/ 928 w 9495"/>
                <a:gd name="connsiteY3" fmla="*/ 7869 h 12910"/>
                <a:gd name="connsiteX4" fmla="*/ 893 w 9495"/>
                <a:gd name="connsiteY4" fmla="*/ 8041 h 12910"/>
                <a:gd name="connsiteX5" fmla="*/ 4905 w 9495"/>
                <a:gd name="connsiteY5" fmla="*/ 12224 h 12910"/>
                <a:gd name="connsiteX6" fmla="*/ 6705 w 9495"/>
                <a:gd name="connsiteY6" fmla="*/ 12910 h 12910"/>
                <a:gd name="connsiteX7" fmla="*/ 7768 w 9495"/>
                <a:gd name="connsiteY7" fmla="*/ 12687 h 12910"/>
                <a:gd name="connsiteX8" fmla="*/ 8831 w 9495"/>
                <a:gd name="connsiteY8" fmla="*/ 11881 h 12910"/>
                <a:gd name="connsiteX9" fmla="*/ 9346 w 9495"/>
                <a:gd name="connsiteY9" fmla="*/ 10938 h 12910"/>
                <a:gd name="connsiteX10" fmla="*/ 8506 w 9495"/>
                <a:gd name="connsiteY10" fmla="*/ 7801 h 12910"/>
                <a:gd name="connsiteX11" fmla="*/ 2247 w 9495"/>
                <a:gd name="connsiteY11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95" h="12910">
                  <a:moveTo>
                    <a:pt x="2247" y="0"/>
                  </a:moveTo>
                  <a:cubicBezTo>
                    <a:pt x="1802" y="86"/>
                    <a:pt x="1424" y="343"/>
                    <a:pt x="910" y="789"/>
                  </a:cubicBezTo>
                  <a:cubicBezTo>
                    <a:pt x="-547" y="2040"/>
                    <a:pt x="104" y="3480"/>
                    <a:pt x="430" y="4852"/>
                  </a:cubicBezTo>
                  <a:cubicBezTo>
                    <a:pt x="670" y="5846"/>
                    <a:pt x="1116" y="6704"/>
                    <a:pt x="928" y="7869"/>
                  </a:cubicBezTo>
                  <a:cubicBezTo>
                    <a:pt x="910" y="7921"/>
                    <a:pt x="910" y="7989"/>
                    <a:pt x="893" y="8041"/>
                  </a:cubicBezTo>
                  <a:cubicBezTo>
                    <a:pt x="2093" y="9533"/>
                    <a:pt x="3431" y="10938"/>
                    <a:pt x="4905" y="12224"/>
                  </a:cubicBezTo>
                  <a:cubicBezTo>
                    <a:pt x="5436" y="12687"/>
                    <a:pt x="6071" y="12910"/>
                    <a:pt x="6705" y="12910"/>
                  </a:cubicBezTo>
                  <a:cubicBezTo>
                    <a:pt x="7065" y="12910"/>
                    <a:pt x="7442" y="12842"/>
                    <a:pt x="7768" y="12687"/>
                  </a:cubicBezTo>
                  <a:cubicBezTo>
                    <a:pt x="8163" y="12516"/>
                    <a:pt x="8540" y="12241"/>
                    <a:pt x="8831" y="11881"/>
                  </a:cubicBezTo>
                  <a:cubicBezTo>
                    <a:pt x="9071" y="11590"/>
                    <a:pt x="9243" y="11281"/>
                    <a:pt x="9346" y="10938"/>
                  </a:cubicBezTo>
                  <a:cubicBezTo>
                    <a:pt x="9706" y="9841"/>
                    <a:pt x="9414" y="8589"/>
                    <a:pt x="8506" y="7801"/>
                  </a:cubicBezTo>
                  <a:cubicBezTo>
                    <a:pt x="5985" y="5589"/>
                    <a:pt x="3911" y="2932"/>
                    <a:pt x="2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7" name="任意多边形: 形状 776">
              <a:extLst>
                <a:ext uri="{FF2B5EF4-FFF2-40B4-BE49-F238E27FC236}">
                  <a16:creationId xmlns:a16="http://schemas.microsoft.com/office/drawing/2014/main" id="{EE2BB4A2-015E-A789-CE87-6EF567452E25}"/>
                </a:ext>
              </a:extLst>
            </p:cNvPr>
            <p:cNvSpPr/>
            <p:nvPr/>
          </p:nvSpPr>
          <p:spPr>
            <a:xfrm>
              <a:off x="5572316" y="28516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4 w 7775"/>
                <a:gd name="connsiteY2" fmla="*/ 8435 h 8709"/>
                <a:gd name="connsiteX3" fmla="*/ 2838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1" y="960"/>
                    <a:pt x="557" y="2315"/>
                  </a:cubicBezTo>
                  <a:cubicBezTo>
                    <a:pt x="-557" y="4321"/>
                    <a:pt x="77" y="7527"/>
                    <a:pt x="1774" y="8435"/>
                  </a:cubicBezTo>
                  <a:cubicBezTo>
                    <a:pt x="2117" y="8624"/>
                    <a:pt x="2477" y="8710"/>
                    <a:pt x="2838" y="8710"/>
                  </a:cubicBezTo>
                  <a:cubicBezTo>
                    <a:pt x="4174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55" y="120"/>
                    <a:pt x="5358" y="0"/>
                    <a:pt x="48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8" name="任意多边形: 形状 777">
              <a:extLst>
                <a:ext uri="{FF2B5EF4-FFF2-40B4-BE49-F238E27FC236}">
                  <a16:creationId xmlns:a16="http://schemas.microsoft.com/office/drawing/2014/main" id="{CCBE0A73-077E-6263-5A13-F58D04206C77}"/>
                </a:ext>
              </a:extLst>
            </p:cNvPr>
            <p:cNvSpPr/>
            <p:nvPr/>
          </p:nvSpPr>
          <p:spPr>
            <a:xfrm>
              <a:off x="5802136" y="2380068"/>
              <a:ext cx="13201" cy="6086"/>
            </a:xfrm>
            <a:custGeom>
              <a:avLst/>
              <a:gdLst>
                <a:gd name="connsiteX0" fmla="*/ 7458 w 13201"/>
                <a:gd name="connsiteY0" fmla="*/ 0 h 6086"/>
                <a:gd name="connsiteX1" fmla="*/ 0 w 13201"/>
                <a:gd name="connsiteY1" fmla="*/ 6087 h 6086"/>
                <a:gd name="connsiteX2" fmla="*/ 8864 w 13201"/>
                <a:gd name="connsiteY2" fmla="*/ 5195 h 6086"/>
                <a:gd name="connsiteX3" fmla="*/ 13202 w 13201"/>
                <a:gd name="connsiteY3" fmla="*/ 4749 h 6086"/>
                <a:gd name="connsiteX4" fmla="*/ 7629 w 13201"/>
                <a:gd name="connsiteY4" fmla="*/ 0 h 6086"/>
                <a:gd name="connsiteX5" fmla="*/ 7458 w 13201"/>
                <a:gd name="connsiteY5" fmla="*/ 0 h 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01" h="6086">
                  <a:moveTo>
                    <a:pt x="7458" y="0"/>
                  </a:moveTo>
                  <a:cubicBezTo>
                    <a:pt x="3703" y="0"/>
                    <a:pt x="840" y="2366"/>
                    <a:pt x="0" y="6087"/>
                  </a:cubicBezTo>
                  <a:cubicBezTo>
                    <a:pt x="2949" y="5795"/>
                    <a:pt x="5898" y="5487"/>
                    <a:pt x="8864" y="5195"/>
                  </a:cubicBezTo>
                  <a:cubicBezTo>
                    <a:pt x="10304" y="5041"/>
                    <a:pt x="11744" y="4904"/>
                    <a:pt x="13202" y="4749"/>
                  </a:cubicBezTo>
                  <a:cubicBezTo>
                    <a:pt x="12156" y="1989"/>
                    <a:pt x="9858" y="34"/>
                    <a:pt x="7629" y="0"/>
                  </a:cubicBezTo>
                  <a:cubicBezTo>
                    <a:pt x="7561" y="0"/>
                    <a:pt x="7510" y="0"/>
                    <a:pt x="74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9" name="任意多边形: 形状 778">
              <a:extLst>
                <a:ext uri="{FF2B5EF4-FFF2-40B4-BE49-F238E27FC236}">
                  <a16:creationId xmlns:a16="http://schemas.microsoft.com/office/drawing/2014/main" id="{1A888F9F-6815-DE45-8439-3CDA46219F6B}"/>
                </a:ext>
              </a:extLst>
            </p:cNvPr>
            <p:cNvSpPr/>
            <p:nvPr/>
          </p:nvSpPr>
          <p:spPr>
            <a:xfrm>
              <a:off x="5801878" y="2384818"/>
              <a:ext cx="13991" cy="4251"/>
            </a:xfrm>
            <a:custGeom>
              <a:avLst/>
              <a:gdLst>
                <a:gd name="connsiteX0" fmla="*/ 13442 w 13991"/>
                <a:gd name="connsiteY0" fmla="*/ 0 h 4251"/>
                <a:gd name="connsiteX1" fmla="*/ 9105 w 13991"/>
                <a:gd name="connsiteY1" fmla="*/ 446 h 4251"/>
                <a:gd name="connsiteX2" fmla="*/ 241 w 13991"/>
                <a:gd name="connsiteY2" fmla="*/ 1337 h 4251"/>
                <a:gd name="connsiteX3" fmla="*/ 69 w 13991"/>
                <a:gd name="connsiteY3" fmla="*/ 2349 h 4251"/>
                <a:gd name="connsiteX4" fmla="*/ 35 w 13991"/>
                <a:gd name="connsiteY4" fmla="*/ 4252 h 4251"/>
                <a:gd name="connsiteX5" fmla="*/ 13991 w 13991"/>
                <a:gd name="connsiteY5" fmla="*/ 2846 h 4251"/>
                <a:gd name="connsiteX6" fmla="*/ 13528 w 13991"/>
                <a:gd name="connsiteY6" fmla="*/ 240 h 4251"/>
                <a:gd name="connsiteX7" fmla="*/ 13442 w 13991"/>
                <a:gd name="connsiteY7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1" h="4251">
                  <a:moveTo>
                    <a:pt x="13442" y="0"/>
                  </a:moveTo>
                  <a:cubicBezTo>
                    <a:pt x="12002" y="154"/>
                    <a:pt x="10545" y="292"/>
                    <a:pt x="9105" y="446"/>
                  </a:cubicBezTo>
                  <a:cubicBezTo>
                    <a:pt x="6138" y="754"/>
                    <a:pt x="3190" y="1046"/>
                    <a:pt x="241" y="1337"/>
                  </a:cubicBezTo>
                  <a:cubicBezTo>
                    <a:pt x="172" y="1663"/>
                    <a:pt x="103" y="2006"/>
                    <a:pt x="69" y="2349"/>
                  </a:cubicBezTo>
                  <a:cubicBezTo>
                    <a:pt x="-16" y="3035"/>
                    <a:pt x="-16" y="3669"/>
                    <a:pt x="35" y="4252"/>
                  </a:cubicBezTo>
                  <a:cubicBezTo>
                    <a:pt x="4664" y="3789"/>
                    <a:pt x="9328" y="3309"/>
                    <a:pt x="13991" y="2846"/>
                  </a:cubicBezTo>
                  <a:cubicBezTo>
                    <a:pt x="13974" y="2006"/>
                    <a:pt x="13837" y="1132"/>
                    <a:pt x="13528" y="240"/>
                  </a:cubicBezTo>
                  <a:cubicBezTo>
                    <a:pt x="13511" y="154"/>
                    <a:pt x="13477" y="69"/>
                    <a:pt x="1344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0" name="任意多边形: 形状 779">
              <a:extLst>
                <a:ext uri="{FF2B5EF4-FFF2-40B4-BE49-F238E27FC236}">
                  <a16:creationId xmlns:a16="http://schemas.microsoft.com/office/drawing/2014/main" id="{83998933-F78D-4C4F-004C-2D8A176FDD6A}"/>
                </a:ext>
              </a:extLst>
            </p:cNvPr>
            <p:cNvSpPr/>
            <p:nvPr/>
          </p:nvSpPr>
          <p:spPr>
            <a:xfrm>
              <a:off x="5819151" y="2259728"/>
              <a:ext cx="14070" cy="17367"/>
            </a:xfrm>
            <a:custGeom>
              <a:avLst/>
              <a:gdLst>
                <a:gd name="connsiteX0" fmla="*/ 8600 w 14070"/>
                <a:gd name="connsiteY0" fmla="*/ 0 h 17367"/>
                <a:gd name="connsiteX1" fmla="*/ 1656 w 14070"/>
                <a:gd name="connsiteY1" fmla="*/ 2795 h 17367"/>
                <a:gd name="connsiteX2" fmla="*/ 594 w 14070"/>
                <a:gd name="connsiteY2" fmla="*/ 4303 h 17367"/>
                <a:gd name="connsiteX3" fmla="*/ 576 w 14070"/>
                <a:gd name="connsiteY3" fmla="*/ 5469 h 17367"/>
                <a:gd name="connsiteX4" fmla="*/ 1177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00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00" y="0"/>
                  </a:moveTo>
                  <a:cubicBezTo>
                    <a:pt x="6388" y="0"/>
                    <a:pt x="3645" y="1011"/>
                    <a:pt x="1656" y="2795"/>
                  </a:cubicBezTo>
                  <a:cubicBezTo>
                    <a:pt x="1211" y="3189"/>
                    <a:pt x="851" y="3755"/>
                    <a:pt x="594" y="4303"/>
                  </a:cubicBezTo>
                  <a:cubicBezTo>
                    <a:pt x="439" y="4629"/>
                    <a:pt x="508" y="5469"/>
                    <a:pt x="576" y="5469"/>
                  </a:cubicBezTo>
                  <a:cubicBezTo>
                    <a:pt x="3594" y="5932"/>
                    <a:pt x="2531" y="7355"/>
                    <a:pt x="1177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8" y="17368"/>
                    <a:pt x="7452" y="17351"/>
                    <a:pt x="7691" y="17334"/>
                  </a:cubicBezTo>
                  <a:cubicBezTo>
                    <a:pt x="10863" y="17025"/>
                    <a:pt x="12784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03" y="206"/>
                    <a:pt x="9612" y="0"/>
                    <a:pt x="8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1" name="任意多边形: 形状 780">
              <a:extLst>
                <a:ext uri="{FF2B5EF4-FFF2-40B4-BE49-F238E27FC236}">
                  <a16:creationId xmlns:a16="http://schemas.microsoft.com/office/drawing/2014/main" id="{0BF4BBAC-B862-FF11-79A6-10F78B588569}"/>
                </a:ext>
              </a:extLst>
            </p:cNvPr>
            <p:cNvSpPr/>
            <p:nvPr/>
          </p:nvSpPr>
          <p:spPr>
            <a:xfrm>
              <a:off x="5652987" y="22149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7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7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54" y="17"/>
                    <a:pt x="3897" y="0"/>
                    <a:pt x="36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2" name="任意多边形: 形状 781">
              <a:extLst>
                <a:ext uri="{FF2B5EF4-FFF2-40B4-BE49-F238E27FC236}">
                  <a16:creationId xmlns:a16="http://schemas.microsoft.com/office/drawing/2014/main" id="{DB546B7B-A87F-4A1B-9515-CB66754B1339}"/>
                </a:ext>
              </a:extLst>
            </p:cNvPr>
            <p:cNvSpPr/>
            <p:nvPr/>
          </p:nvSpPr>
          <p:spPr>
            <a:xfrm>
              <a:off x="5690257" y="23322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1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4" y="14042"/>
                    <a:pt x="5580" y="14196"/>
                  </a:cubicBezTo>
                  <a:cubicBezTo>
                    <a:pt x="5683" y="14196"/>
                    <a:pt x="5786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90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1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6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3" name="任意多边形: 形状 782">
              <a:extLst>
                <a:ext uri="{FF2B5EF4-FFF2-40B4-BE49-F238E27FC236}">
                  <a16:creationId xmlns:a16="http://schemas.microsoft.com/office/drawing/2014/main" id="{C4CD809F-659F-5709-F466-FC1D544B3B80}"/>
                </a:ext>
              </a:extLst>
            </p:cNvPr>
            <p:cNvSpPr/>
            <p:nvPr/>
          </p:nvSpPr>
          <p:spPr>
            <a:xfrm>
              <a:off x="5694463" y="22290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5" y="5144"/>
                    <a:pt x="312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72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72" y="171"/>
                    <a:pt x="3380" y="0"/>
                    <a:pt x="26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4" name="任意多边形: 形状 783">
              <a:extLst>
                <a:ext uri="{FF2B5EF4-FFF2-40B4-BE49-F238E27FC236}">
                  <a16:creationId xmlns:a16="http://schemas.microsoft.com/office/drawing/2014/main" id="{94E08EE5-4A77-3386-2478-0C32D699C3C4}"/>
                </a:ext>
              </a:extLst>
            </p:cNvPr>
            <p:cNvSpPr/>
            <p:nvPr/>
          </p:nvSpPr>
          <p:spPr>
            <a:xfrm>
              <a:off x="5713561" y="2324776"/>
              <a:ext cx="7273" cy="7252"/>
            </a:xfrm>
            <a:custGeom>
              <a:avLst/>
              <a:gdLst>
                <a:gd name="connsiteX0" fmla="*/ 3724 w 7273"/>
                <a:gd name="connsiteY0" fmla="*/ 0 h 7252"/>
                <a:gd name="connsiteX1" fmla="*/ 210 w 7273"/>
                <a:gd name="connsiteY1" fmla="*/ 3155 h 7252"/>
                <a:gd name="connsiteX2" fmla="*/ 2164 w 7273"/>
                <a:gd name="connsiteY2" fmla="*/ 7064 h 7252"/>
                <a:gd name="connsiteX3" fmla="*/ 3227 w 7273"/>
                <a:gd name="connsiteY3" fmla="*/ 7253 h 7252"/>
                <a:gd name="connsiteX4" fmla="*/ 7153 w 7273"/>
                <a:gd name="connsiteY4" fmla="*/ 4252 h 7252"/>
                <a:gd name="connsiteX5" fmla="*/ 4633 w 7273"/>
                <a:gd name="connsiteY5" fmla="*/ 240 h 7252"/>
                <a:gd name="connsiteX6" fmla="*/ 3724 w 7273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52">
                  <a:moveTo>
                    <a:pt x="3724" y="0"/>
                  </a:moveTo>
                  <a:cubicBezTo>
                    <a:pt x="2353" y="0"/>
                    <a:pt x="793" y="1320"/>
                    <a:pt x="210" y="3155"/>
                  </a:cubicBezTo>
                  <a:cubicBezTo>
                    <a:pt x="-442" y="5144"/>
                    <a:pt x="484" y="6412"/>
                    <a:pt x="2164" y="7064"/>
                  </a:cubicBezTo>
                  <a:cubicBezTo>
                    <a:pt x="2507" y="7201"/>
                    <a:pt x="2867" y="7253"/>
                    <a:pt x="3227" y="7253"/>
                  </a:cubicBezTo>
                  <a:cubicBezTo>
                    <a:pt x="4856" y="7253"/>
                    <a:pt x="6588" y="6052"/>
                    <a:pt x="7153" y="4252"/>
                  </a:cubicBezTo>
                  <a:cubicBezTo>
                    <a:pt x="7702" y="2298"/>
                    <a:pt x="6279" y="1132"/>
                    <a:pt x="4633" y="240"/>
                  </a:cubicBezTo>
                  <a:cubicBezTo>
                    <a:pt x="4342" y="69"/>
                    <a:pt x="4050" y="0"/>
                    <a:pt x="37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5" name="任意多边形: 形状 784">
              <a:extLst>
                <a:ext uri="{FF2B5EF4-FFF2-40B4-BE49-F238E27FC236}">
                  <a16:creationId xmlns:a16="http://schemas.microsoft.com/office/drawing/2014/main" id="{B7D4323D-A07D-69BB-8019-BEAB684C9E34}"/>
                </a:ext>
              </a:extLst>
            </p:cNvPr>
            <p:cNvSpPr/>
            <p:nvPr/>
          </p:nvSpPr>
          <p:spPr>
            <a:xfrm>
              <a:off x="5718624" y="2260345"/>
              <a:ext cx="14692" cy="17745"/>
            </a:xfrm>
            <a:custGeom>
              <a:avLst/>
              <a:gdLst>
                <a:gd name="connsiteX0" fmla="*/ 7183 w 14692"/>
                <a:gd name="connsiteY0" fmla="*/ 0 h 17745"/>
                <a:gd name="connsiteX1" fmla="*/ 50 w 14692"/>
                <a:gd name="connsiteY1" fmla="*/ 6978 h 17745"/>
                <a:gd name="connsiteX2" fmla="*/ 2982 w 14692"/>
                <a:gd name="connsiteY2" fmla="*/ 15756 h 17745"/>
                <a:gd name="connsiteX3" fmla="*/ 6891 w 14692"/>
                <a:gd name="connsiteY3" fmla="*/ 17745 h 17745"/>
                <a:gd name="connsiteX4" fmla="*/ 9051 w 14692"/>
                <a:gd name="connsiteY4" fmla="*/ 17248 h 17745"/>
                <a:gd name="connsiteX5" fmla="*/ 14692 w 14692"/>
                <a:gd name="connsiteY5" fmla="*/ 10990 h 17745"/>
                <a:gd name="connsiteX6" fmla="*/ 14521 w 14692"/>
                <a:gd name="connsiteY6" fmla="*/ 10424 h 17745"/>
                <a:gd name="connsiteX7" fmla="*/ 12943 w 14692"/>
                <a:gd name="connsiteY7" fmla="*/ 6241 h 17745"/>
                <a:gd name="connsiteX8" fmla="*/ 9686 w 14692"/>
                <a:gd name="connsiteY8" fmla="*/ 463 h 17745"/>
                <a:gd name="connsiteX9" fmla="*/ 7183 w 14692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2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5" y="10407"/>
                    <a:pt x="1011" y="13339"/>
                    <a:pt x="2982" y="15756"/>
                  </a:cubicBezTo>
                  <a:cubicBezTo>
                    <a:pt x="3977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1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7" y="10030"/>
                    <a:pt x="12617" y="8075"/>
                    <a:pt x="12943" y="6241"/>
                  </a:cubicBezTo>
                  <a:cubicBezTo>
                    <a:pt x="13457" y="3378"/>
                    <a:pt x="12257" y="1423"/>
                    <a:pt x="9686" y="463"/>
                  </a:cubicBezTo>
                  <a:cubicBezTo>
                    <a:pt x="8863" y="154"/>
                    <a:pt x="8005" y="0"/>
                    <a:pt x="71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6" name="任意多边形: 形状 785">
              <a:extLst>
                <a:ext uri="{FF2B5EF4-FFF2-40B4-BE49-F238E27FC236}">
                  <a16:creationId xmlns:a16="http://schemas.microsoft.com/office/drawing/2014/main" id="{F2152EF9-78E4-01BE-3E23-38058495DDEC}"/>
                </a:ext>
              </a:extLst>
            </p:cNvPr>
            <p:cNvSpPr/>
            <p:nvPr/>
          </p:nvSpPr>
          <p:spPr>
            <a:xfrm>
              <a:off x="5713600" y="2170231"/>
              <a:ext cx="12167" cy="18550"/>
            </a:xfrm>
            <a:custGeom>
              <a:avLst/>
              <a:gdLst>
                <a:gd name="connsiteX0" fmla="*/ 2777 w 12167"/>
                <a:gd name="connsiteY0" fmla="*/ 0 h 18550"/>
                <a:gd name="connsiteX1" fmla="*/ 1269 w 12167"/>
                <a:gd name="connsiteY1" fmla="*/ 617 h 18550"/>
                <a:gd name="connsiteX2" fmla="*/ 446 w 12167"/>
                <a:gd name="connsiteY2" fmla="*/ 5195 h 18550"/>
                <a:gd name="connsiteX3" fmla="*/ 4886 w 12167"/>
                <a:gd name="connsiteY3" fmla="*/ 16271 h 18550"/>
                <a:gd name="connsiteX4" fmla="*/ 7715 w 12167"/>
                <a:gd name="connsiteY4" fmla="*/ 18551 h 18550"/>
                <a:gd name="connsiteX5" fmla="*/ 8195 w 12167"/>
                <a:gd name="connsiteY5" fmla="*/ 18516 h 18550"/>
                <a:gd name="connsiteX6" fmla="*/ 11590 w 12167"/>
                <a:gd name="connsiteY6" fmla="*/ 15482 h 18550"/>
                <a:gd name="connsiteX7" fmla="*/ 12138 w 12167"/>
                <a:gd name="connsiteY7" fmla="*/ 5692 h 18550"/>
                <a:gd name="connsiteX8" fmla="*/ 10973 w 12167"/>
                <a:gd name="connsiteY8" fmla="*/ 3635 h 18550"/>
                <a:gd name="connsiteX9" fmla="*/ 7029 w 12167"/>
                <a:gd name="connsiteY9" fmla="*/ 1371 h 18550"/>
                <a:gd name="connsiteX10" fmla="*/ 6223 w 12167"/>
                <a:gd name="connsiteY10" fmla="*/ 1474 h 18550"/>
                <a:gd name="connsiteX11" fmla="*/ 5058 w 12167"/>
                <a:gd name="connsiteY11" fmla="*/ 926 h 18550"/>
                <a:gd name="connsiteX12" fmla="*/ 2777 w 12167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7" h="18550">
                  <a:moveTo>
                    <a:pt x="2777" y="0"/>
                  </a:moveTo>
                  <a:cubicBezTo>
                    <a:pt x="2314" y="0"/>
                    <a:pt x="1834" y="171"/>
                    <a:pt x="1269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88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8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3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583" y="0"/>
                    <a:pt x="27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7" name="任意多边形: 形状 786">
              <a:extLst>
                <a:ext uri="{FF2B5EF4-FFF2-40B4-BE49-F238E27FC236}">
                  <a16:creationId xmlns:a16="http://schemas.microsoft.com/office/drawing/2014/main" id="{6A5410DB-2AA3-4ECC-4738-4D0BCEFC066B}"/>
                </a:ext>
              </a:extLst>
            </p:cNvPr>
            <p:cNvSpPr/>
            <p:nvPr/>
          </p:nvSpPr>
          <p:spPr>
            <a:xfrm>
              <a:off x="5682497" y="22860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66 w 16478"/>
                <a:gd name="connsiteY9" fmla="*/ 3446 h 15962"/>
                <a:gd name="connsiteX10" fmla="*/ 9500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8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66" y="3446"/>
                  </a:cubicBezTo>
                  <a:cubicBezTo>
                    <a:pt x="10631" y="3446"/>
                    <a:pt x="10049" y="2863"/>
                    <a:pt x="9500" y="2246"/>
                  </a:cubicBezTo>
                  <a:cubicBezTo>
                    <a:pt x="8677" y="1286"/>
                    <a:pt x="8111" y="0"/>
                    <a:pt x="68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8" name="任意多边形: 形状 787">
              <a:extLst>
                <a:ext uri="{FF2B5EF4-FFF2-40B4-BE49-F238E27FC236}">
                  <a16:creationId xmlns:a16="http://schemas.microsoft.com/office/drawing/2014/main" id="{81A2B771-6A66-803D-190D-6BDDE88A73BB}"/>
                </a:ext>
              </a:extLst>
            </p:cNvPr>
            <p:cNvSpPr/>
            <p:nvPr/>
          </p:nvSpPr>
          <p:spPr>
            <a:xfrm>
              <a:off x="5983410" y="22919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5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4" y="2040"/>
                    <a:pt x="35" y="3257"/>
                  </a:cubicBezTo>
                  <a:cubicBezTo>
                    <a:pt x="-256" y="5144"/>
                    <a:pt x="1321" y="7698"/>
                    <a:pt x="3035" y="8110"/>
                  </a:cubicBezTo>
                  <a:cubicBezTo>
                    <a:pt x="3361" y="8195"/>
                    <a:pt x="3653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5" y="17"/>
                  </a:cubicBezTo>
                  <a:cubicBezTo>
                    <a:pt x="4647" y="0"/>
                    <a:pt x="4595" y="0"/>
                    <a:pt x="45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9" name="任意多边形: 形状 788">
              <a:extLst>
                <a:ext uri="{FF2B5EF4-FFF2-40B4-BE49-F238E27FC236}">
                  <a16:creationId xmlns:a16="http://schemas.microsoft.com/office/drawing/2014/main" id="{972F764C-3A81-C2EE-202C-E4D49B08B276}"/>
                </a:ext>
              </a:extLst>
            </p:cNvPr>
            <p:cNvSpPr/>
            <p:nvPr/>
          </p:nvSpPr>
          <p:spPr>
            <a:xfrm>
              <a:off x="5677267" y="2438859"/>
              <a:ext cx="19428" cy="19836"/>
            </a:xfrm>
            <a:custGeom>
              <a:avLst/>
              <a:gdLst>
                <a:gd name="connsiteX0" fmla="*/ 8283 w 19428"/>
                <a:gd name="connsiteY0" fmla="*/ 0 h 19836"/>
                <a:gd name="connsiteX1" fmla="*/ 825 w 19428"/>
                <a:gd name="connsiteY1" fmla="*/ 3995 h 19836"/>
                <a:gd name="connsiteX2" fmla="*/ 190 w 19428"/>
                <a:gd name="connsiteY2" fmla="*/ 10836 h 19836"/>
                <a:gd name="connsiteX3" fmla="*/ 4305 w 19428"/>
                <a:gd name="connsiteY3" fmla="*/ 15002 h 19836"/>
                <a:gd name="connsiteX4" fmla="*/ 7357 w 19428"/>
                <a:gd name="connsiteY4" fmla="*/ 18071 h 19836"/>
                <a:gd name="connsiteX5" fmla="*/ 11643 w 19428"/>
                <a:gd name="connsiteY5" fmla="*/ 19837 h 19836"/>
                <a:gd name="connsiteX6" fmla="*/ 16392 w 19428"/>
                <a:gd name="connsiteY6" fmla="*/ 17076 h 19836"/>
                <a:gd name="connsiteX7" fmla="*/ 12003 w 19428"/>
                <a:gd name="connsiteY7" fmla="*/ 771 h 19836"/>
                <a:gd name="connsiteX8" fmla="*/ 10889 w 19428"/>
                <a:gd name="connsiteY8" fmla="*/ 309 h 19836"/>
                <a:gd name="connsiteX9" fmla="*/ 8283 w 19428"/>
                <a:gd name="connsiteY9" fmla="*/ 0 h 19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36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37"/>
                    <a:pt x="11643" y="19837"/>
                  </a:cubicBezTo>
                  <a:cubicBezTo>
                    <a:pt x="13375" y="19837"/>
                    <a:pt x="15021" y="18928"/>
                    <a:pt x="16392" y="17076"/>
                  </a:cubicBezTo>
                  <a:cubicBezTo>
                    <a:pt x="21176" y="10561"/>
                    <a:pt x="20730" y="4252"/>
                    <a:pt x="12003" y="771"/>
                  </a:cubicBezTo>
                  <a:cubicBezTo>
                    <a:pt x="11626" y="617"/>
                    <a:pt x="11266" y="394"/>
                    <a:pt x="10889" y="309"/>
                  </a:cubicBezTo>
                  <a:cubicBezTo>
                    <a:pt x="9997" y="86"/>
                    <a:pt x="9123" y="0"/>
                    <a:pt x="82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0" name="任意多边形: 形状 789">
              <a:extLst>
                <a:ext uri="{FF2B5EF4-FFF2-40B4-BE49-F238E27FC236}">
                  <a16:creationId xmlns:a16="http://schemas.microsoft.com/office/drawing/2014/main" id="{582BCF64-0FD0-9F9C-1A0C-25F0D866266F}"/>
                </a:ext>
              </a:extLst>
            </p:cNvPr>
            <p:cNvSpPr/>
            <p:nvPr/>
          </p:nvSpPr>
          <p:spPr>
            <a:xfrm>
              <a:off x="5672469" y="2185438"/>
              <a:ext cx="4103" cy="4783"/>
            </a:xfrm>
            <a:custGeom>
              <a:avLst/>
              <a:gdLst>
                <a:gd name="connsiteX0" fmla="*/ 1423 w 4103"/>
                <a:gd name="connsiteY0" fmla="*/ 0 h 4783"/>
                <a:gd name="connsiteX1" fmla="*/ 0 w 4103"/>
                <a:gd name="connsiteY1" fmla="*/ 1852 h 4783"/>
                <a:gd name="connsiteX2" fmla="*/ 1954 w 4103"/>
                <a:gd name="connsiteY2" fmla="*/ 4766 h 4783"/>
                <a:gd name="connsiteX3" fmla="*/ 2246 w 4103"/>
                <a:gd name="connsiteY3" fmla="*/ 4783 h 4783"/>
                <a:gd name="connsiteX4" fmla="*/ 3995 w 4103"/>
                <a:gd name="connsiteY4" fmla="*/ 2863 h 4783"/>
                <a:gd name="connsiteX5" fmla="*/ 1697 w 4103"/>
                <a:gd name="connsiteY5" fmla="*/ 0 h 4783"/>
                <a:gd name="connsiteX6" fmla="*/ 1423 w 4103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3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43" y="2726"/>
                    <a:pt x="-17" y="4475"/>
                    <a:pt x="1954" y="4766"/>
                  </a:cubicBezTo>
                  <a:cubicBezTo>
                    <a:pt x="2057" y="4783"/>
                    <a:pt x="2160" y="4783"/>
                    <a:pt x="2246" y="4783"/>
                  </a:cubicBezTo>
                  <a:cubicBezTo>
                    <a:pt x="3378" y="4783"/>
                    <a:pt x="3789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594" y="0"/>
                    <a:pt x="1509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1" name="任意多边形: 形状 790">
              <a:extLst>
                <a:ext uri="{FF2B5EF4-FFF2-40B4-BE49-F238E27FC236}">
                  <a16:creationId xmlns:a16="http://schemas.microsoft.com/office/drawing/2014/main" id="{4729E43B-D7FD-CD05-D0DC-83F15F2D565F}"/>
                </a:ext>
              </a:extLst>
            </p:cNvPr>
            <p:cNvSpPr/>
            <p:nvPr/>
          </p:nvSpPr>
          <p:spPr>
            <a:xfrm>
              <a:off x="5659299" y="2235210"/>
              <a:ext cx="14487" cy="12653"/>
            </a:xfrm>
            <a:custGeom>
              <a:avLst/>
              <a:gdLst>
                <a:gd name="connsiteX0" fmla="*/ 5883 w 14487"/>
                <a:gd name="connsiteY0" fmla="*/ 0 h 12653"/>
                <a:gd name="connsiteX1" fmla="*/ 2831 w 14487"/>
                <a:gd name="connsiteY1" fmla="*/ 343 h 12653"/>
                <a:gd name="connsiteX2" fmla="*/ 71 w 14487"/>
                <a:gd name="connsiteY2" fmla="*/ 3806 h 12653"/>
                <a:gd name="connsiteX3" fmla="*/ 4546 w 14487"/>
                <a:gd name="connsiteY3" fmla="*/ 11761 h 12653"/>
                <a:gd name="connsiteX4" fmla="*/ 7358 w 14487"/>
                <a:gd name="connsiteY4" fmla="*/ 12653 h 12653"/>
                <a:gd name="connsiteX5" fmla="*/ 11987 w 14487"/>
                <a:gd name="connsiteY5" fmla="*/ 11247 h 12653"/>
                <a:gd name="connsiteX6" fmla="*/ 14439 w 14487"/>
                <a:gd name="connsiteY6" fmla="*/ 6035 h 12653"/>
                <a:gd name="connsiteX7" fmla="*/ 9998 w 14487"/>
                <a:gd name="connsiteY7" fmla="*/ 686 h 12653"/>
                <a:gd name="connsiteX8" fmla="*/ 5883 w 14487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87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6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61" y="8384"/>
                    <a:pt x="14439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26" y="223"/>
                    <a:pt x="7255" y="0"/>
                    <a:pt x="58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2" name="任意多边形: 形状 791">
              <a:extLst>
                <a:ext uri="{FF2B5EF4-FFF2-40B4-BE49-F238E27FC236}">
                  <a16:creationId xmlns:a16="http://schemas.microsoft.com/office/drawing/2014/main" id="{FC377930-5542-A13E-D527-D22C08DE9D21}"/>
                </a:ext>
              </a:extLst>
            </p:cNvPr>
            <p:cNvSpPr/>
            <p:nvPr/>
          </p:nvSpPr>
          <p:spPr>
            <a:xfrm>
              <a:off x="5671938" y="2248395"/>
              <a:ext cx="3969" cy="5006"/>
            </a:xfrm>
            <a:custGeom>
              <a:avLst/>
              <a:gdLst>
                <a:gd name="connsiteX0" fmla="*/ 1697 w 3969"/>
                <a:gd name="connsiteY0" fmla="*/ 0 h 5006"/>
                <a:gd name="connsiteX1" fmla="*/ 136 w 3969"/>
                <a:gd name="connsiteY1" fmla="*/ 1200 h 5006"/>
                <a:gd name="connsiteX2" fmla="*/ 1817 w 3969"/>
                <a:gd name="connsiteY2" fmla="*/ 4818 h 5006"/>
                <a:gd name="connsiteX3" fmla="*/ 2485 w 3969"/>
                <a:gd name="connsiteY3" fmla="*/ 5006 h 5006"/>
                <a:gd name="connsiteX4" fmla="*/ 3788 w 3969"/>
                <a:gd name="connsiteY4" fmla="*/ 3926 h 5006"/>
                <a:gd name="connsiteX5" fmla="*/ 2605 w 3969"/>
                <a:gd name="connsiteY5" fmla="*/ 257 h 5006"/>
                <a:gd name="connsiteX6" fmla="*/ 1697 w 3969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9" h="5006">
                  <a:moveTo>
                    <a:pt x="1697" y="0"/>
                  </a:moveTo>
                  <a:cubicBezTo>
                    <a:pt x="977" y="0"/>
                    <a:pt x="377" y="446"/>
                    <a:pt x="136" y="1200"/>
                  </a:cubicBezTo>
                  <a:cubicBezTo>
                    <a:pt x="-343" y="2777"/>
                    <a:pt x="497" y="4081"/>
                    <a:pt x="1817" y="4818"/>
                  </a:cubicBezTo>
                  <a:cubicBezTo>
                    <a:pt x="2040" y="4938"/>
                    <a:pt x="2263" y="5006"/>
                    <a:pt x="2485" y="5006"/>
                  </a:cubicBezTo>
                  <a:cubicBezTo>
                    <a:pt x="3000" y="5006"/>
                    <a:pt x="3497" y="4681"/>
                    <a:pt x="3788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97" y="68"/>
                    <a:pt x="1988" y="0"/>
                    <a:pt x="1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3" name="任意多边形: 形状 792">
              <a:extLst>
                <a:ext uri="{FF2B5EF4-FFF2-40B4-BE49-F238E27FC236}">
                  <a16:creationId xmlns:a16="http://schemas.microsoft.com/office/drawing/2014/main" id="{5B79BACB-98BC-70C4-83B3-3CEE1A7BA666}"/>
                </a:ext>
              </a:extLst>
            </p:cNvPr>
            <p:cNvSpPr/>
            <p:nvPr/>
          </p:nvSpPr>
          <p:spPr>
            <a:xfrm>
              <a:off x="5678824" y="24032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3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3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73 h 20282"/>
                <a:gd name="connsiteX9" fmla="*/ 7017 w 10731"/>
                <a:gd name="connsiteY9" fmla="*/ 10304 h 20282"/>
                <a:gd name="connsiteX10" fmla="*/ 8629 w 10731"/>
                <a:gd name="connsiteY10" fmla="*/ 8161 h 20282"/>
                <a:gd name="connsiteX11" fmla="*/ 8303 w 10731"/>
                <a:gd name="connsiteY11" fmla="*/ 3292 h 20282"/>
                <a:gd name="connsiteX12" fmla="*/ 5578 w 10731"/>
                <a:gd name="connsiteY12" fmla="*/ 874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3" y="4115"/>
                  </a:cubicBezTo>
                  <a:cubicBezTo>
                    <a:pt x="57" y="4732"/>
                    <a:pt x="-12" y="5366"/>
                    <a:pt x="74" y="5984"/>
                  </a:cubicBezTo>
                  <a:cubicBezTo>
                    <a:pt x="331" y="7955"/>
                    <a:pt x="365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8" y="18637"/>
                    <a:pt x="4223" y="19888"/>
                  </a:cubicBezTo>
                  <a:cubicBezTo>
                    <a:pt x="4874" y="20163"/>
                    <a:pt x="5578" y="20283"/>
                    <a:pt x="6263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73"/>
                  </a:cubicBezTo>
                  <a:lnTo>
                    <a:pt x="7017" y="10304"/>
                  </a:lnTo>
                  <a:cubicBezTo>
                    <a:pt x="7532" y="9533"/>
                    <a:pt x="8046" y="8744"/>
                    <a:pt x="8629" y="8161"/>
                  </a:cubicBezTo>
                  <a:cubicBezTo>
                    <a:pt x="10275" y="6567"/>
                    <a:pt x="9898" y="4784"/>
                    <a:pt x="8303" y="3292"/>
                  </a:cubicBezTo>
                  <a:cubicBezTo>
                    <a:pt x="7275" y="2332"/>
                    <a:pt x="6177" y="1423"/>
                    <a:pt x="5578" y="874"/>
                  </a:cubicBezTo>
                  <a:cubicBezTo>
                    <a:pt x="4309" y="309"/>
                    <a:pt x="3280" y="0"/>
                    <a:pt x="24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4" name="任意多边形: 形状 793">
              <a:extLst>
                <a:ext uri="{FF2B5EF4-FFF2-40B4-BE49-F238E27FC236}">
                  <a16:creationId xmlns:a16="http://schemas.microsoft.com/office/drawing/2014/main" id="{1AD2C687-615E-8960-915F-800AA7604134}"/>
                </a:ext>
              </a:extLst>
            </p:cNvPr>
            <p:cNvSpPr/>
            <p:nvPr/>
          </p:nvSpPr>
          <p:spPr>
            <a:xfrm>
              <a:off x="5662385" y="2395808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30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30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5" name="任意多边形: 形状 794">
              <a:extLst>
                <a:ext uri="{FF2B5EF4-FFF2-40B4-BE49-F238E27FC236}">
                  <a16:creationId xmlns:a16="http://schemas.microsoft.com/office/drawing/2014/main" id="{12331A40-E348-16D7-7978-87DC19C00BF7}"/>
                </a:ext>
              </a:extLst>
            </p:cNvPr>
            <p:cNvSpPr/>
            <p:nvPr/>
          </p:nvSpPr>
          <p:spPr>
            <a:xfrm>
              <a:off x="5731077" y="21931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2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6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2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68" y="86"/>
                    <a:pt x="4074" y="0"/>
                    <a:pt x="3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6" name="任意多边形: 形状 795">
              <a:extLst>
                <a:ext uri="{FF2B5EF4-FFF2-40B4-BE49-F238E27FC236}">
                  <a16:creationId xmlns:a16="http://schemas.microsoft.com/office/drawing/2014/main" id="{E4F95C33-A551-DCC4-04E1-A7085AF449F3}"/>
                </a:ext>
              </a:extLst>
            </p:cNvPr>
            <p:cNvSpPr/>
            <p:nvPr/>
          </p:nvSpPr>
          <p:spPr>
            <a:xfrm>
              <a:off x="5840847" y="2331960"/>
              <a:ext cx="6916" cy="7389"/>
            </a:xfrm>
            <a:custGeom>
              <a:avLst/>
              <a:gdLst>
                <a:gd name="connsiteX0" fmla="*/ 2849 w 6916"/>
                <a:gd name="connsiteY0" fmla="*/ 0 h 7389"/>
                <a:gd name="connsiteX1" fmla="*/ 123 w 6916"/>
                <a:gd name="connsiteY1" fmla="*/ 2349 h 7389"/>
                <a:gd name="connsiteX2" fmla="*/ 2146 w 6916"/>
                <a:gd name="connsiteY2" fmla="*/ 7115 h 7389"/>
                <a:gd name="connsiteX3" fmla="*/ 3895 w 6916"/>
                <a:gd name="connsiteY3" fmla="*/ 7389 h 7389"/>
                <a:gd name="connsiteX4" fmla="*/ 6878 w 6916"/>
                <a:gd name="connsiteY4" fmla="*/ 4852 h 7389"/>
                <a:gd name="connsiteX5" fmla="*/ 3741 w 6916"/>
                <a:gd name="connsiteY5" fmla="*/ 137 h 7389"/>
                <a:gd name="connsiteX6" fmla="*/ 2849 w 691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6" h="7389">
                  <a:moveTo>
                    <a:pt x="2849" y="0"/>
                  </a:moveTo>
                  <a:cubicBezTo>
                    <a:pt x="1477" y="0"/>
                    <a:pt x="586" y="909"/>
                    <a:pt x="123" y="2349"/>
                  </a:cubicBezTo>
                  <a:cubicBezTo>
                    <a:pt x="-357" y="4475"/>
                    <a:pt x="620" y="6669"/>
                    <a:pt x="2146" y="7115"/>
                  </a:cubicBezTo>
                  <a:cubicBezTo>
                    <a:pt x="2780" y="7304"/>
                    <a:pt x="3364" y="7389"/>
                    <a:pt x="3895" y="7389"/>
                  </a:cubicBezTo>
                  <a:cubicBezTo>
                    <a:pt x="5558" y="7389"/>
                    <a:pt x="6655" y="6498"/>
                    <a:pt x="6878" y="4852"/>
                  </a:cubicBezTo>
                  <a:cubicBezTo>
                    <a:pt x="7170" y="2829"/>
                    <a:pt x="5764" y="634"/>
                    <a:pt x="3741" y="137"/>
                  </a:cubicBezTo>
                  <a:cubicBezTo>
                    <a:pt x="3415" y="34"/>
                    <a:pt x="3123" y="0"/>
                    <a:pt x="2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7" name="任意多边形: 形状 796">
              <a:extLst>
                <a:ext uri="{FF2B5EF4-FFF2-40B4-BE49-F238E27FC236}">
                  <a16:creationId xmlns:a16="http://schemas.microsoft.com/office/drawing/2014/main" id="{1E611743-1C29-FCCD-03E1-B424BAA368A4}"/>
                </a:ext>
              </a:extLst>
            </p:cNvPr>
            <p:cNvSpPr/>
            <p:nvPr/>
          </p:nvSpPr>
          <p:spPr>
            <a:xfrm>
              <a:off x="5823910" y="2379726"/>
              <a:ext cx="10612" cy="4234"/>
            </a:xfrm>
            <a:custGeom>
              <a:avLst/>
              <a:gdLst>
                <a:gd name="connsiteX0" fmla="*/ 5675 w 10612"/>
                <a:gd name="connsiteY0" fmla="*/ 0 h 4234"/>
                <a:gd name="connsiteX1" fmla="*/ 4183 w 10612"/>
                <a:gd name="connsiteY1" fmla="*/ 326 h 4234"/>
                <a:gd name="connsiteX2" fmla="*/ 0 w 10612"/>
                <a:gd name="connsiteY2" fmla="*/ 4235 h 4234"/>
                <a:gd name="connsiteX3" fmla="*/ 10613 w 10612"/>
                <a:gd name="connsiteY3" fmla="*/ 3292 h 4234"/>
                <a:gd name="connsiteX4" fmla="*/ 9636 w 10612"/>
                <a:gd name="connsiteY4" fmla="*/ 2092 h 4234"/>
                <a:gd name="connsiteX5" fmla="*/ 5675 w 10612"/>
                <a:gd name="connsiteY5" fmla="*/ 0 h 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12" h="4234">
                  <a:moveTo>
                    <a:pt x="5675" y="0"/>
                  </a:moveTo>
                  <a:cubicBezTo>
                    <a:pt x="5195" y="0"/>
                    <a:pt x="4681" y="103"/>
                    <a:pt x="4183" y="326"/>
                  </a:cubicBezTo>
                  <a:cubicBezTo>
                    <a:pt x="2349" y="1114"/>
                    <a:pt x="857" y="2418"/>
                    <a:pt x="0" y="4235"/>
                  </a:cubicBezTo>
                  <a:cubicBezTo>
                    <a:pt x="3515" y="3892"/>
                    <a:pt x="7064" y="3583"/>
                    <a:pt x="10613" y="3292"/>
                  </a:cubicBezTo>
                  <a:cubicBezTo>
                    <a:pt x="10338" y="2863"/>
                    <a:pt x="10013" y="2469"/>
                    <a:pt x="9636" y="2092"/>
                  </a:cubicBezTo>
                  <a:cubicBezTo>
                    <a:pt x="8487" y="909"/>
                    <a:pt x="7133" y="0"/>
                    <a:pt x="56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8" name="任意多边形: 形状 797">
              <a:extLst>
                <a:ext uri="{FF2B5EF4-FFF2-40B4-BE49-F238E27FC236}">
                  <a16:creationId xmlns:a16="http://schemas.microsoft.com/office/drawing/2014/main" id="{202A93E6-DE65-BBEE-725C-4342F1CDA963}"/>
                </a:ext>
              </a:extLst>
            </p:cNvPr>
            <p:cNvSpPr/>
            <p:nvPr/>
          </p:nvSpPr>
          <p:spPr>
            <a:xfrm>
              <a:off x="5823190" y="2383017"/>
              <a:ext cx="12447" cy="3926"/>
            </a:xfrm>
            <a:custGeom>
              <a:avLst/>
              <a:gdLst>
                <a:gd name="connsiteX0" fmla="*/ 11333 w 12447"/>
                <a:gd name="connsiteY0" fmla="*/ 0 h 3926"/>
                <a:gd name="connsiteX1" fmla="*/ 720 w 12447"/>
                <a:gd name="connsiteY1" fmla="*/ 943 h 3926"/>
                <a:gd name="connsiteX2" fmla="*/ 51 w 12447"/>
                <a:gd name="connsiteY2" fmla="*/ 3137 h 3926"/>
                <a:gd name="connsiteX3" fmla="*/ 0 w 12447"/>
                <a:gd name="connsiteY3" fmla="*/ 3926 h 3926"/>
                <a:gd name="connsiteX4" fmla="*/ 12447 w 12447"/>
                <a:gd name="connsiteY4" fmla="*/ 2829 h 3926"/>
                <a:gd name="connsiteX5" fmla="*/ 12413 w 12447"/>
                <a:gd name="connsiteY5" fmla="*/ 2623 h 3926"/>
                <a:gd name="connsiteX6" fmla="*/ 11333 w 12447"/>
                <a:gd name="connsiteY6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47" h="3926">
                  <a:moveTo>
                    <a:pt x="11333" y="0"/>
                  </a:moveTo>
                  <a:cubicBezTo>
                    <a:pt x="7784" y="274"/>
                    <a:pt x="4252" y="600"/>
                    <a:pt x="720" y="943"/>
                  </a:cubicBezTo>
                  <a:cubicBezTo>
                    <a:pt x="411" y="1612"/>
                    <a:pt x="188" y="2332"/>
                    <a:pt x="51" y="3137"/>
                  </a:cubicBezTo>
                  <a:cubicBezTo>
                    <a:pt x="0" y="3412"/>
                    <a:pt x="0" y="3686"/>
                    <a:pt x="0" y="3926"/>
                  </a:cubicBezTo>
                  <a:cubicBezTo>
                    <a:pt x="4149" y="3532"/>
                    <a:pt x="8298" y="3155"/>
                    <a:pt x="12447" y="2829"/>
                  </a:cubicBezTo>
                  <a:lnTo>
                    <a:pt x="12413" y="2623"/>
                  </a:lnTo>
                  <a:cubicBezTo>
                    <a:pt x="12224" y="1646"/>
                    <a:pt x="11847" y="789"/>
                    <a:pt x="11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9" name="任意多边形: 形状 798">
              <a:extLst>
                <a:ext uri="{FF2B5EF4-FFF2-40B4-BE49-F238E27FC236}">
                  <a16:creationId xmlns:a16="http://schemas.microsoft.com/office/drawing/2014/main" id="{92E1E063-B991-B4CE-5457-E56EDBFB7CBE}"/>
                </a:ext>
              </a:extLst>
            </p:cNvPr>
            <p:cNvSpPr/>
            <p:nvPr/>
          </p:nvSpPr>
          <p:spPr>
            <a:xfrm>
              <a:off x="5764646" y="22015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66" y="0"/>
                    <a:pt x="349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0" name="任意多边形: 形状 799">
              <a:extLst>
                <a:ext uri="{FF2B5EF4-FFF2-40B4-BE49-F238E27FC236}">
                  <a16:creationId xmlns:a16="http://schemas.microsoft.com/office/drawing/2014/main" id="{F33BC61A-3539-73F4-947F-9B471726CD5C}"/>
                </a:ext>
              </a:extLst>
            </p:cNvPr>
            <p:cNvSpPr/>
            <p:nvPr/>
          </p:nvSpPr>
          <p:spPr>
            <a:xfrm>
              <a:off x="5759270" y="2316375"/>
              <a:ext cx="24040" cy="16819"/>
            </a:xfrm>
            <a:custGeom>
              <a:avLst/>
              <a:gdLst>
                <a:gd name="connsiteX0" fmla="*/ 19669 w 24040"/>
                <a:gd name="connsiteY0" fmla="*/ 2434 h 16819"/>
                <a:gd name="connsiteX1" fmla="*/ 19926 w 24040"/>
                <a:gd name="connsiteY1" fmla="*/ 16271 h 16819"/>
                <a:gd name="connsiteX2" fmla="*/ 23338 w 24040"/>
                <a:gd name="connsiteY2" fmla="*/ 12087 h 16819"/>
                <a:gd name="connsiteX3" fmla="*/ 21418 w 24040"/>
                <a:gd name="connsiteY3" fmla="*/ 3497 h 16819"/>
                <a:gd name="connsiteX4" fmla="*/ 19669 w 24040"/>
                <a:gd name="connsiteY4" fmla="*/ 2434 h 16819"/>
                <a:gd name="connsiteX5" fmla="*/ 3295 w 24040"/>
                <a:gd name="connsiteY5" fmla="*/ 0 h 16819"/>
                <a:gd name="connsiteX6" fmla="*/ 107 w 24040"/>
                <a:gd name="connsiteY6" fmla="*/ 5315 h 16819"/>
                <a:gd name="connsiteX7" fmla="*/ 2370 w 24040"/>
                <a:gd name="connsiteY7" fmla="*/ 11641 h 16819"/>
                <a:gd name="connsiteX8" fmla="*/ 4787 w 24040"/>
                <a:gd name="connsiteY8" fmla="*/ 13167 h 16819"/>
                <a:gd name="connsiteX9" fmla="*/ 4942 w 24040"/>
                <a:gd name="connsiteY9" fmla="*/ 13167 h 16819"/>
                <a:gd name="connsiteX10" fmla="*/ 9708 w 24040"/>
                <a:gd name="connsiteY10" fmla="*/ 10407 h 16819"/>
                <a:gd name="connsiteX11" fmla="*/ 9742 w 24040"/>
                <a:gd name="connsiteY11" fmla="*/ 10544 h 16819"/>
                <a:gd name="connsiteX12" fmla="*/ 10377 w 24040"/>
                <a:gd name="connsiteY12" fmla="*/ 12344 h 16819"/>
                <a:gd name="connsiteX13" fmla="*/ 14354 w 24040"/>
                <a:gd name="connsiteY13" fmla="*/ 16819 h 16819"/>
                <a:gd name="connsiteX14" fmla="*/ 14080 w 24040"/>
                <a:gd name="connsiteY14" fmla="*/ 1286 h 16819"/>
                <a:gd name="connsiteX15" fmla="*/ 10445 w 24040"/>
                <a:gd name="connsiteY15" fmla="*/ 2315 h 16819"/>
                <a:gd name="connsiteX16" fmla="*/ 10136 w 24040"/>
                <a:gd name="connsiteY16" fmla="*/ 2623 h 16819"/>
                <a:gd name="connsiteX17" fmla="*/ 8268 w 24040"/>
                <a:gd name="connsiteY17" fmla="*/ 806 h 16819"/>
                <a:gd name="connsiteX18" fmla="*/ 4770 w 24040"/>
                <a:gd name="connsiteY18" fmla="*/ 103 h 16819"/>
                <a:gd name="connsiteX19" fmla="*/ 3295 w 24040"/>
                <a:gd name="connsiteY19" fmla="*/ 0 h 1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040" h="16819">
                  <a:moveTo>
                    <a:pt x="19669" y="2434"/>
                  </a:moveTo>
                  <a:cubicBezTo>
                    <a:pt x="19652" y="7047"/>
                    <a:pt x="19755" y="11658"/>
                    <a:pt x="19926" y="16271"/>
                  </a:cubicBezTo>
                  <a:cubicBezTo>
                    <a:pt x="21418" y="15379"/>
                    <a:pt x="22532" y="13905"/>
                    <a:pt x="23338" y="12087"/>
                  </a:cubicBezTo>
                  <a:cubicBezTo>
                    <a:pt x="24727" y="8710"/>
                    <a:pt x="24041" y="5623"/>
                    <a:pt x="21418" y="3497"/>
                  </a:cubicBezTo>
                  <a:cubicBezTo>
                    <a:pt x="20938" y="3103"/>
                    <a:pt x="20338" y="2743"/>
                    <a:pt x="19669" y="2434"/>
                  </a:cubicBezTo>
                  <a:moveTo>
                    <a:pt x="3295" y="0"/>
                  </a:moveTo>
                  <a:cubicBezTo>
                    <a:pt x="501" y="0"/>
                    <a:pt x="-322" y="1629"/>
                    <a:pt x="107" y="5315"/>
                  </a:cubicBezTo>
                  <a:cubicBezTo>
                    <a:pt x="398" y="7681"/>
                    <a:pt x="1324" y="9653"/>
                    <a:pt x="2370" y="11641"/>
                  </a:cubicBezTo>
                  <a:cubicBezTo>
                    <a:pt x="2884" y="12636"/>
                    <a:pt x="3724" y="13116"/>
                    <a:pt x="4787" y="13167"/>
                  </a:cubicBezTo>
                  <a:cubicBezTo>
                    <a:pt x="4839" y="13167"/>
                    <a:pt x="4890" y="13167"/>
                    <a:pt x="4942" y="13167"/>
                  </a:cubicBezTo>
                  <a:cubicBezTo>
                    <a:pt x="6450" y="13167"/>
                    <a:pt x="8336" y="11967"/>
                    <a:pt x="9708" y="10407"/>
                  </a:cubicBezTo>
                  <a:lnTo>
                    <a:pt x="9742" y="10544"/>
                  </a:lnTo>
                  <a:cubicBezTo>
                    <a:pt x="9879" y="11161"/>
                    <a:pt x="10153" y="11744"/>
                    <a:pt x="10377" y="12344"/>
                  </a:cubicBezTo>
                  <a:cubicBezTo>
                    <a:pt x="11217" y="14522"/>
                    <a:pt x="12503" y="16133"/>
                    <a:pt x="14354" y="16819"/>
                  </a:cubicBezTo>
                  <a:cubicBezTo>
                    <a:pt x="14148" y="11641"/>
                    <a:pt x="14045" y="6463"/>
                    <a:pt x="14080" y="1286"/>
                  </a:cubicBezTo>
                  <a:cubicBezTo>
                    <a:pt x="12605" y="1320"/>
                    <a:pt x="11285" y="1646"/>
                    <a:pt x="10445" y="2315"/>
                  </a:cubicBezTo>
                  <a:lnTo>
                    <a:pt x="10136" y="2623"/>
                  </a:lnTo>
                  <a:cubicBezTo>
                    <a:pt x="9605" y="1834"/>
                    <a:pt x="8971" y="1166"/>
                    <a:pt x="8268" y="806"/>
                  </a:cubicBezTo>
                  <a:cubicBezTo>
                    <a:pt x="7102" y="566"/>
                    <a:pt x="5953" y="291"/>
                    <a:pt x="4770" y="103"/>
                  </a:cubicBezTo>
                  <a:cubicBezTo>
                    <a:pt x="4239" y="51"/>
                    <a:pt x="3741" y="0"/>
                    <a:pt x="32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1" name="任意多边形: 形状 800">
              <a:extLst>
                <a:ext uri="{FF2B5EF4-FFF2-40B4-BE49-F238E27FC236}">
                  <a16:creationId xmlns:a16="http://schemas.microsoft.com/office/drawing/2014/main" id="{8CC57569-C981-C38A-E435-B7162935A415}"/>
                </a:ext>
              </a:extLst>
            </p:cNvPr>
            <p:cNvSpPr/>
            <p:nvPr/>
          </p:nvSpPr>
          <p:spPr>
            <a:xfrm>
              <a:off x="5773360" y="2317678"/>
              <a:ext cx="5853" cy="15893"/>
            </a:xfrm>
            <a:custGeom>
              <a:avLst/>
              <a:gdLst>
                <a:gd name="connsiteX0" fmla="*/ 247 w 5853"/>
                <a:gd name="connsiteY0" fmla="*/ 0 h 15893"/>
                <a:gd name="connsiteX1" fmla="*/ 7 w 5853"/>
                <a:gd name="connsiteY1" fmla="*/ 0 h 15893"/>
                <a:gd name="connsiteX2" fmla="*/ 281 w 5853"/>
                <a:gd name="connsiteY2" fmla="*/ 15533 h 15893"/>
                <a:gd name="connsiteX3" fmla="*/ 2407 w 5853"/>
                <a:gd name="connsiteY3" fmla="*/ 15893 h 15893"/>
                <a:gd name="connsiteX4" fmla="*/ 2767 w 5853"/>
                <a:gd name="connsiteY4" fmla="*/ 15876 h 15893"/>
                <a:gd name="connsiteX5" fmla="*/ 5853 w 5853"/>
                <a:gd name="connsiteY5" fmla="*/ 14968 h 15893"/>
                <a:gd name="connsiteX6" fmla="*/ 5596 w 5853"/>
                <a:gd name="connsiteY6" fmla="*/ 1131 h 15893"/>
                <a:gd name="connsiteX7" fmla="*/ 247 w 5853"/>
                <a:gd name="connsiteY7" fmla="*/ 0 h 1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3" h="15893">
                  <a:moveTo>
                    <a:pt x="247" y="0"/>
                  </a:moveTo>
                  <a:cubicBezTo>
                    <a:pt x="161" y="0"/>
                    <a:pt x="92" y="0"/>
                    <a:pt x="7" y="0"/>
                  </a:cubicBezTo>
                  <a:cubicBezTo>
                    <a:pt x="-28" y="5178"/>
                    <a:pt x="75" y="10355"/>
                    <a:pt x="281" y="15533"/>
                  </a:cubicBezTo>
                  <a:cubicBezTo>
                    <a:pt x="915" y="15773"/>
                    <a:pt x="1635" y="15893"/>
                    <a:pt x="2407" y="15893"/>
                  </a:cubicBezTo>
                  <a:cubicBezTo>
                    <a:pt x="2527" y="15893"/>
                    <a:pt x="2647" y="15893"/>
                    <a:pt x="2767" y="15876"/>
                  </a:cubicBezTo>
                  <a:cubicBezTo>
                    <a:pt x="3933" y="15825"/>
                    <a:pt x="4962" y="15499"/>
                    <a:pt x="5853" y="14968"/>
                  </a:cubicBezTo>
                  <a:cubicBezTo>
                    <a:pt x="5664" y="10355"/>
                    <a:pt x="5579" y="5726"/>
                    <a:pt x="5596" y="1131"/>
                  </a:cubicBezTo>
                  <a:cubicBezTo>
                    <a:pt x="3984" y="411"/>
                    <a:pt x="2012" y="0"/>
                    <a:pt x="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2" name="任意多边形: 形状 801">
              <a:extLst>
                <a:ext uri="{FF2B5EF4-FFF2-40B4-BE49-F238E27FC236}">
                  <a16:creationId xmlns:a16="http://schemas.microsoft.com/office/drawing/2014/main" id="{A55A27EF-B35F-8D5E-73AD-B23B76DB49CC}"/>
                </a:ext>
              </a:extLst>
            </p:cNvPr>
            <p:cNvSpPr/>
            <p:nvPr/>
          </p:nvSpPr>
          <p:spPr>
            <a:xfrm>
              <a:off x="5818282" y="2350802"/>
              <a:ext cx="20532" cy="17402"/>
            </a:xfrm>
            <a:custGeom>
              <a:avLst/>
              <a:gdLst>
                <a:gd name="connsiteX0" fmla="*/ 10823 w 20532"/>
                <a:gd name="connsiteY0" fmla="*/ 0 h 17402"/>
                <a:gd name="connsiteX1" fmla="*/ 7034 w 20532"/>
                <a:gd name="connsiteY1" fmla="*/ 806 h 17402"/>
                <a:gd name="connsiteX2" fmla="*/ 56 w 20532"/>
                <a:gd name="connsiteY2" fmla="*/ 8658 h 17402"/>
                <a:gd name="connsiteX3" fmla="*/ 8200 w 20532"/>
                <a:gd name="connsiteY3" fmla="*/ 17402 h 17402"/>
                <a:gd name="connsiteX4" fmla="*/ 9451 w 20532"/>
                <a:gd name="connsiteY4" fmla="*/ 17299 h 17402"/>
                <a:gd name="connsiteX5" fmla="*/ 15658 w 20532"/>
                <a:gd name="connsiteY5" fmla="*/ 15156 h 17402"/>
                <a:gd name="connsiteX6" fmla="*/ 20510 w 20532"/>
                <a:gd name="connsiteY6" fmla="*/ 7955 h 17402"/>
                <a:gd name="connsiteX7" fmla="*/ 15178 w 20532"/>
                <a:gd name="connsiteY7" fmla="*/ 1046 h 17402"/>
                <a:gd name="connsiteX8" fmla="*/ 10823 w 20532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2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1" y="17299"/>
                  </a:cubicBezTo>
                  <a:cubicBezTo>
                    <a:pt x="11577" y="16956"/>
                    <a:pt x="13703" y="16151"/>
                    <a:pt x="15658" y="15156"/>
                  </a:cubicBezTo>
                  <a:cubicBezTo>
                    <a:pt x="18435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55" y="343"/>
                    <a:pt x="12281" y="0"/>
                    <a:pt x="108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3" name="任意多边形: 形状 802">
              <a:extLst>
                <a:ext uri="{FF2B5EF4-FFF2-40B4-BE49-F238E27FC236}">
                  <a16:creationId xmlns:a16="http://schemas.microsoft.com/office/drawing/2014/main" id="{8CD3D344-839F-F997-4402-EE324B712AE6}"/>
                </a:ext>
              </a:extLst>
            </p:cNvPr>
            <p:cNvSpPr/>
            <p:nvPr/>
          </p:nvSpPr>
          <p:spPr>
            <a:xfrm>
              <a:off x="5843792" y="2351471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29 w 6824"/>
                <a:gd name="connsiteY1" fmla="*/ 1646 h 6892"/>
                <a:gd name="connsiteX2" fmla="*/ 1635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4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29" y="1646"/>
                  </a:cubicBezTo>
                  <a:cubicBezTo>
                    <a:pt x="-353" y="3378"/>
                    <a:pt x="195" y="4938"/>
                    <a:pt x="1635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7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4" y="120"/>
                  </a:cubicBezTo>
                  <a:cubicBezTo>
                    <a:pt x="4944" y="34"/>
                    <a:pt x="4756" y="0"/>
                    <a:pt x="44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4" name="任意多边形: 形状 803">
              <a:extLst>
                <a:ext uri="{FF2B5EF4-FFF2-40B4-BE49-F238E27FC236}">
                  <a16:creationId xmlns:a16="http://schemas.microsoft.com/office/drawing/2014/main" id="{1E5F4308-0D05-DA75-A521-01159AA2C57A}"/>
                </a:ext>
              </a:extLst>
            </p:cNvPr>
            <p:cNvSpPr/>
            <p:nvPr/>
          </p:nvSpPr>
          <p:spPr>
            <a:xfrm>
              <a:off x="5744021" y="2337395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5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6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1" y="6944"/>
                    <a:pt x="6132" y="5829"/>
                    <a:pt x="6372" y="4132"/>
                  </a:cubicBezTo>
                  <a:cubicBezTo>
                    <a:pt x="6646" y="2246"/>
                    <a:pt x="5995" y="806"/>
                    <a:pt x="4315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5" name="任意多边形: 形状 804">
              <a:extLst>
                <a:ext uri="{FF2B5EF4-FFF2-40B4-BE49-F238E27FC236}">
                  <a16:creationId xmlns:a16="http://schemas.microsoft.com/office/drawing/2014/main" id="{574BEC73-F4EB-624A-5B3D-0B6979951077}"/>
                </a:ext>
              </a:extLst>
            </p:cNvPr>
            <p:cNvSpPr/>
            <p:nvPr/>
          </p:nvSpPr>
          <p:spPr>
            <a:xfrm>
              <a:off x="5832184" y="22856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1 w 5207"/>
                <a:gd name="connsiteY1" fmla="*/ 1200 h 4646"/>
                <a:gd name="connsiteX2" fmla="*/ 1705 w 5207"/>
                <a:gd name="connsiteY2" fmla="*/ 4303 h 4646"/>
                <a:gd name="connsiteX3" fmla="*/ 2853 w 5207"/>
                <a:gd name="connsiteY3" fmla="*/ 4646 h 4646"/>
                <a:gd name="connsiteX4" fmla="*/ 5065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1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3" y="4646"/>
                  </a:cubicBezTo>
                  <a:cubicBezTo>
                    <a:pt x="3814" y="4646"/>
                    <a:pt x="4602" y="3892"/>
                    <a:pt x="5065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56" y="292"/>
                    <a:pt x="2254" y="0"/>
                    <a:pt x="16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6" name="任意多边形: 形状 805">
              <a:extLst>
                <a:ext uri="{FF2B5EF4-FFF2-40B4-BE49-F238E27FC236}">
                  <a16:creationId xmlns:a16="http://schemas.microsoft.com/office/drawing/2014/main" id="{5D72B5FE-B104-6EAE-A293-F7459CF2C316}"/>
                </a:ext>
              </a:extLst>
            </p:cNvPr>
            <p:cNvSpPr/>
            <p:nvPr/>
          </p:nvSpPr>
          <p:spPr>
            <a:xfrm>
              <a:off x="5828608" y="2155246"/>
              <a:ext cx="20628" cy="18036"/>
            </a:xfrm>
            <a:custGeom>
              <a:avLst/>
              <a:gdLst>
                <a:gd name="connsiteX0" fmla="*/ 11076 w 20628"/>
                <a:gd name="connsiteY0" fmla="*/ 0 h 18036"/>
                <a:gd name="connsiteX1" fmla="*/ 6001 w 20628"/>
                <a:gd name="connsiteY1" fmla="*/ 1440 h 18036"/>
                <a:gd name="connsiteX2" fmla="*/ 0 w 20628"/>
                <a:gd name="connsiteY2" fmla="*/ 10338 h 18036"/>
                <a:gd name="connsiteX3" fmla="*/ 8178 w 20628"/>
                <a:gd name="connsiteY3" fmla="*/ 18037 h 18036"/>
                <a:gd name="connsiteX4" fmla="*/ 10562 w 20628"/>
                <a:gd name="connsiteY4" fmla="*/ 17677 h 18036"/>
                <a:gd name="connsiteX5" fmla="*/ 16528 w 20628"/>
                <a:gd name="connsiteY5" fmla="*/ 14642 h 18036"/>
                <a:gd name="connsiteX6" fmla="*/ 20471 w 20628"/>
                <a:gd name="connsiteY6" fmla="*/ 6704 h 18036"/>
                <a:gd name="connsiteX7" fmla="*/ 14230 w 20628"/>
                <a:gd name="connsiteY7" fmla="*/ 514 h 18036"/>
                <a:gd name="connsiteX8" fmla="*/ 11076 w 20628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8" h="18036">
                  <a:moveTo>
                    <a:pt x="11076" y="0"/>
                  </a:moveTo>
                  <a:cubicBezTo>
                    <a:pt x="9259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2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85" y="172"/>
                    <a:pt x="12122" y="0"/>
                    <a:pt x="110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7" name="任意多边形: 形状 806">
              <a:extLst>
                <a:ext uri="{FF2B5EF4-FFF2-40B4-BE49-F238E27FC236}">
                  <a16:creationId xmlns:a16="http://schemas.microsoft.com/office/drawing/2014/main" id="{0B39119C-4A31-4102-BD93-B32A491B9D0B}"/>
                </a:ext>
              </a:extLst>
            </p:cNvPr>
            <p:cNvSpPr/>
            <p:nvPr/>
          </p:nvSpPr>
          <p:spPr>
            <a:xfrm>
              <a:off x="5753422" y="24186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52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8" name="任意多边形: 形状 807">
              <a:extLst>
                <a:ext uri="{FF2B5EF4-FFF2-40B4-BE49-F238E27FC236}">
                  <a16:creationId xmlns:a16="http://schemas.microsoft.com/office/drawing/2014/main" id="{C49CBFF1-F5B0-BBC6-1EBE-33F87980A7D0}"/>
                </a:ext>
              </a:extLst>
            </p:cNvPr>
            <p:cNvSpPr/>
            <p:nvPr/>
          </p:nvSpPr>
          <p:spPr>
            <a:xfrm>
              <a:off x="5727111" y="2379640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2 w 30416"/>
                <a:gd name="connsiteY4" fmla="*/ 4406 h 27123"/>
                <a:gd name="connsiteX5" fmla="*/ 10834 w 30416"/>
                <a:gd name="connsiteY5" fmla="*/ 4235 h 27123"/>
                <a:gd name="connsiteX6" fmla="*/ 5107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2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0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1" y="4629"/>
                    <a:pt x="14417" y="4629"/>
                  </a:cubicBezTo>
                  <a:cubicBezTo>
                    <a:pt x="13920" y="4629"/>
                    <a:pt x="13354" y="4509"/>
                    <a:pt x="12702" y="4406"/>
                  </a:cubicBezTo>
                  <a:cubicBezTo>
                    <a:pt x="12017" y="4286"/>
                    <a:pt x="11399" y="4235"/>
                    <a:pt x="10834" y="4235"/>
                  </a:cubicBezTo>
                  <a:cubicBezTo>
                    <a:pt x="7902" y="4235"/>
                    <a:pt x="6428" y="5881"/>
                    <a:pt x="5107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1" y="24157"/>
                    <a:pt x="3376" y="24603"/>
                  </a:cubicBezTo>
                  <a:cubicBezTo>
                    <a:pt x="4850" y="26283"/>
                    <a:pt x="6307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2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5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1" y="13390"/>
                    <a:pt x="29847" y="12482"/>
                    <a:pt x="30276" y="10921"/>
                  </a:cubicBezTo>
                  <a:cubicBezTo>
                    <a:pt x="30791" y="9001"/>
                    <a:pt x="29830" y="7732"/>
                    <a:pt x="28390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33" y="754"/>
                    <a:pt x="23230" y="0"/>
                    <a:pt x="220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9" name="任意多边形: 形状 808">
              <a:extLst>
                <a:ext uri="{FF2B5EF4-FFF2-40B4-BE49-F238E27FC236}">
                  <a16:creationId xmlns:a16="http://schemas.microsoft.com/office/drawing/2014/main" id="{35DCFF17-5BCE-171F-7C3F-A7893FE0E8CB}"/>
                </a:ext>
              </a:extLst>
            </p:cNvPr>
            <p:cNvSpPr/>
            <p:nvPr/>
          </p:nvSpPr>
          <p:spPr>
            <a:xfrm>
              <a:off x="5771353" y="2233976"/>
              <a:ext cx="4849" cy="4337"/>
            </a:xfrm>
            <a:custGeom>
              <a:avLst/>
              <a:gdLst>
                <a:gd name="connsiteX0" fmla="*/ 2099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2 w 4849"/>
                <a:gd name="connsiteY3" fmla="*/ 4338 h 4337"/>
                <a:gd name="connsiteX4" fmla="*/ 4688 w 4849"/>
                <a:gd name="connsiteY4" fmla="*/ 2572 h 4337"/>
                <a:gd name="connsiteX5" fmla="*/ 3420 w 4849"/>
                <a:gd name="connsiteY5" fmla="*/ 274 h 4337"/>
                <a:gd name="connsiteX6" fmla="*/ 2099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099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2" y="4338"/>
                  </a:cubicBezTo>
                  <a:cubicBezTo>
                    <a:pt x="3162" y="4338"/>
                    <a:pt x="4174" y="3858"/>
                    <a:pt x="4688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22" y="86"/>
                    <a:pt x="2494" y="0"/>
                    <a:pt x="20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0" name="任意多边形: 形状 809">
              <a:extLst>
                <a:ext uri="{FF2B5EF4-FFF2-40B4-BE49-F238E27FC236}">
                  <a16:creationId xmlns:a16="http://schemas.microsoft.com/office/drawing/2014/main" id="{0651A109-B7FC-3658-E16B-318E0C540A69}"/>
                </a:ext>
              </a:extLst>
            </p:cNvPr>
            <p:cNvSpPr/>
            <p:nvPr/>
          </p:nvSpPr>
          <p:spPr>
            <a:xfrm>
              <a:off x="5727848" y="2330331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1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27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1" y="154"/>
                  </a:cubicBezTo>
                  <a:cubicBezTo>
                    <a:pt x="4285" y="51"/>
                    <a:pt x="3942" y="0"/>
                    <a:pt x="361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1" name="任意多边形: 形状 810">
              <a:extLst>
                <a:ext uri="{FF2B5EF4-FFF2-40B4-BE49-F238E27FC236}">
                  <a16:creationId xmlns:a16="http://schemas.microsoft.com/office/drawing/2014/main" id="{8AB4B844-FE26-1881-BDA7-D29499EAAC19}"/>
                </a:ext>
              </a:extLst>
            </p:cNvPr>
            <p:cNvSpPr/>
            <p:nvPr/>
          </p:nvSpPr>
          <p:spPr>
            <a:xfrm>
              <a:off x="5764123" y="2130129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97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75" y="17"/>
                    <a:pt x="4340" y="17"/>
                    <a:pt x="4323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2" name="任意多边形: 形状 811">
              <a:extLst>
                <a:ext uri="{FF2B5EF4-FFF2-40B4-BE49-F238E27FC236}">
                  <a16:creationId xmlns:a16="http://schemas.microsoft.com/office/drawing/2014/main" id="{3F592454-B000-D49C-8056-7FC2F70AB7A6}"/>
                </a:ext>
              </a:extLst>
            </p:cNvPr>
            <p:cNvSpPr/>
            <p:nvPr/>
          </p:nvSpPr>
          <p:spPr>
            <a:xfrm>
              <a:off x="5757642" y="22943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8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1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2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8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5" y="11161"/>
                    <a:pt x="7273" y="11161"/>
                    <a:pt x="7307" y="11161"/>
                  </a:cubicBezTo>
                  <a:cubicBezTo>
                    <a:pt x="9278" y="11007"/>
                    <a:pt x="10616" y="9773"/>
                    <a:pt x="10941" y="7612"/>
                  </a:cubicBezTo>
                  <a:cubicBezTo>
                    <a:pt x="11268" y="5538"/>
                    <a:pt x="10890" y="3806"/>
                    <a:pt x="8884" y="3189"/>
                  </a:cubicBezTo>
                  <a:cubicBezTo>
                    <a:pt x="8679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2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3" name="任意多边形: 形状 812">
              <a:extLst>
                <a:ext uri="{FF2B5EF4-FFF2-40B4-BE49-F238E27FC236}">
                  <a16:creationId xmlns:a16="http://schemas.microsoft.com/office/drawing/2014/main" id="{2DB663FD-7D47-0C9A-D15A-7841D8497223}"/>
                </a:ext>
              </a:extLst>
            </p:cNvPr>
            <p:cNvSpPr/>
            <p:nvPr/>
          </p:nvSpPr>
          <p:spPr>
            <a:xfrm>
              <a:off x="5716127" y="22122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8" y="5503"/>
                    <a:pt x="-1276" y="8864"/>
                    <a:pt x="1467" y="10613"/>
                  </a:cubicBezTo>
                  <a:cubicBezTo>
                    <a:pt x="2067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7" y="0"/>
                    <a:pt x="3439" y="0"/>
                    <a:pt x="32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4" name="任意多边形: 形状 813">
              <a:extLst>
                <a:ext uri="{FF2B5EF4-FFF2-40B4-BE49-F238E27FC236}">
                  <a16:creationId xmlns:a16="http://schemas.microsoft.com/office/drawing/2014/main" id="{3F7A562D-52AD-3FC5-155E-D26AD3D88397}"/>
                </a:ext>
              </a:extLst>
            </p:cNvPr>
            <p:cNvSpPr/>
            <p:nvPr/>
          </p:nvSpPr>
          <p:spPr>
            <a:xfrm>
              <a:off x="5537321" y="2711893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7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5 h 13441"/>
                <a:gd name="connsiteX6" fmla="*/ 12801 w 12850"/>
                <a:gd name="connsiteY6" fmla="*/ 5024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60" y="309"/>
                    <a:pt x="4742" y="549"/>
                    <a:pt x="3577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5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5"/>
                  </a:cubicBezTo>
                  <a:cubicBezTo>
                    <a:pt x="11172" y="12259"/>
                    <a:pt x="13195" y="7972"/>
                    <a:pt x="12801" y="5024"/>
                  </a:cubicBezTo>
                  <a:cubicBezTo>
                    <a:pt x="12509" y="2709"/>
                    <a:pt x="9543" y="103"/>
                    <a:pt x="7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5" name="任意多边形: 形状 814">
              <a:extLst>
                <a:ext uri="{FF2B5EF4-FFF2-40B4-BE49-F238E27FC236}">
                  <a16:creationId xmlns:a16="http://schemas.microsoft.com/office/drawing/2014/main" id="{3CDEC0FB-149F-575D-165A-80EEAB135A46}"/>
                </a:ext>
              </a:extLst>
            </p:cNvPr>
            <p:cNvSpPr/>
            <p:nvPr/>
          </p:nvSpPr>
          <p:spPr>
            <a:xfrm>
              <a:off x="5915162" y="2147531"/>
              <a:ext cx="15441" cy="16733"/>
            </a:xfrm>
            <a:custGeom>
              <a:avLst/>
              <a:gdLst>
                <a:gd name="connsiteX0" fmla="*/ 8412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7 w 15441"/>
                <a:gd name="connsiteY9" fmla="*/ 720 h 16733"/>
                <a:gd name="connsiteX10" fmla="*/ 12321 w 15441"/>
                <a:gd name="connsiteY10" fmla="*/ 737 h 16733"/>
                <a:gd name="connsiteX11" fmla="*/ 8412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12" y="0"/>
                  </a:moveTo>
                  <a:cubicBezTo>
                    <a:pt x="7314" y="0"/>
                    <a:pt x="6320" y="206"/>
                    <a:pt x="5360" y="497"/>
                  </a:cubicBezTo>
                  <a:cubicBezTo>
                    <a:pt x="4623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60"/>
                    <a:pt x="12355" y="720"/>
                    <a:pt x="12287" y="720"/>
                  </a:cubicBezTo>
                  <a:cubicBezTo>
                    <a:pt x="12270" y="720"/>
                    <a:pt x="12287" y="720"/>
                    <a:pt x="12321" y="737"/>
                  </a:cubicBezTo>
                  <a:cubicBezTo>
                    <a:pt x="10795" y="223"/>
                    <a:pt x="9543" y="0"/>
                    <a:pt x="841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6" name="任意多边形: 形状 815">
              <a:extLst>
                <a:ext uri="{FF2B5EF4-FFF2-40B4-BE49-F238E27FC236}">
                  <a16:creationId xmlns:a16="http://schemas.microsoft.com/office/drawing/2014/main" id="{BB5E6C21-FDFA-E57B-5E44-72EED6519B82}"/>
                </a:ext>
              </a:extLst>
            </p:cNvPr>
            <p:cNvSpPr/>
            <p:nvPr/>
          </p:nvSpPr>
          <p:spPr>
            <a:xfrm>
              <a:off x="6029970" y="23093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49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00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3" y="6498"/>
                    <a:pt x="17202" y="5058"/>
                    <a:pt x="15368" y="3292"/>
                  </a:cubicBezTo>
                  <a:cubicBezTo>
                    <a:pt x="13070" y="1063"/>
                    <a:pt x="9984" y="0"/>
                    <a:pt x="68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7" name="任意多边形: 形状 816">
              <a:extLst>
                <a:ext uri="{FF2B5EF4-FFF2-40B4-BE49-F238E27FC236}">
                  <a16:creationId xmlns:a16="http://schemas.microsoft.com/office/drawing/2014/main" id="{49C63173-3759-534B-D0D9-1021113417B8}"/>
                </a:ext>
              </a:extLst>
            </p:cNvPr>
            <p:cNvSpPr/>
            <p:nvPr/>
          </p:nvSpPr>
          <p:spPr>
            <a:xfrm>
              <a:off x="5965099" y="21460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3" y="0"/>
                    <a:pt x="7938" y="51"/>
                    <a:pt x="7647" y="154"/>
                  </a:cubicBezTo>
                  <a:cubicBezTo>
                    <a:pt x="3978" y="1560"/>
                    <a:pt x="2709" y="5555"/>
                    <a:pt x="0" y="7835"/>
                  </a:cubicBezTo>
                  <a:cubicBezTo>
                    <a:pt x="69" y="8487"/>
                    <a:pt x="86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9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53" y="754"/>
                    <a:pt x="9481" y="0"/>
                    <a:pt x="8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8" name="任意多边形: 形状 817">
              <a:extLst>
                <a:ext uri="{FF2B5EF4-FFF2-40B4-BE49-F238E27FC236}">
                  <a16:creationId xmlns:a16="http://schemas.microsoft.com/office/drawing/2014/main" id="{30EA4DBC-BC11-E9ED-2667-3ADD220EE4AA}"/>
                </a:ext>
              </a:extLst>
            </p:cNvPr>
            <p:cNvSpPr/>
            <p:nvPr/>
          </p:nvSpPr>
          <p:spPr>
            <a:xfrm>
              <a:off x="5527100" y="2692982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0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55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59" y="223"/>
                    <a:pt x="3648" y="34"/>
                  </a:cubicBezTo>
                  <a:cubicBezTo>
                    <a:pt x="3528" y="0"/>
                    <a:pt x="3425" y="0"/>
                    <a:pt x="3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9" name="任意多边形: 形状 818">
              <a:extLst>
                <a:ext uri="{FF2B5EF4-FFF2-40B4-BE49-F238E27FC236}">
                  <a16:creationId xmlns:a16="http://schemas.microsoft.com/office/drawing/2014/main" id="{054D9B01-3B62-53BA-E15B-60E398ACA93F}"/>
                </a:ext>
              </a:extLst>
            </p:cNvPr>
            <p:cNvSpPr/>
            <p:nvPr/>
          </p:nvSpPr>
          <p:spPr>
            <a:xfrm>
              <a:off x="5543127" y="2836897"/>
              <a:ext cx="4019" cy="5246"/>
            </a:xfrm>
            <a:custGeom>
              <a:avLst/>
              <a:gdLst>
                <a:gd name="connsiteX0" fmla="*/ 617 w 4019"/>
                <a:gd name="connsiteY0" fmla="*/ 0 h 5246"/>
                <a:gd name="connsiteX1" fmla="*/ 0 w 4019"/>
                <a:gd name="connsiteY1" fmla="*/ 86 h 5246"/>
                <a:gd name="connsiteX2" fmla="*/ 3840 w 4019"/>
                <a:gd name="connsiteY2" fmla="*/ 5246 h 5246"/>
                <a:gd name="connsiteX3" fmla="*/ 4012 w 4019"/>
                <a:gd name="connsiteY3" fmla="*/ 4389 h 5246"/>
                <a:gd name="connsiteX4" fmla="*/ 909 w 4019"/>
                <a:gd name="connsiteY4" fmla="*/ 34 h 5246"/>
                <a:gd name="connsiteX5" fmla="*/ 617 w 4019"/>
                <a:gd name="connsiteY5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" h="5246">
                  <a:moveTo>
                    <a:pt x="617" y="0"/>
                  </a:moveTo>
                  <a:cubicBezTo>
                    <a:pt x="411" y="0"/>
                    <a:pt x="206" y="34"/>
                    <a:pt x="0" y="86"/>
                  </a:cubicBezTo>
                  <a:cubicBezTo>
                    <a:pt x="1269" y="1817"/>
                    <a:pt x="2537" y="3532"/>
                    <a:pt x="3840" y="5246"/>
                  </a:cubicBezTo>
                  <a:cubicBezTo>
                    <a:pt x="3961" y="4938"/>
                    <a:pt x="4046" y="4646"/>
                    <a:pt x="4012" y="4389"/>
                  </a:cubicBezTo>
                  <a:cubicBezTo>
                    <a:pt x="3823" y="2332"/>
                    <a:pt x="3241" y="411"/>
                    <a:pt x="909" y="34"/>
                  </a:cubicBezTo>
                  <a:cubicBezTo>
                    <a:pt x="806" y="17"/>
                    <a:pt x="703" y="0"/>
                    <a:pt x="6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0" name="任意多边形: 形状 819">
              <a:extLst>
                <a:ext uri="{FF2B5EF4-FFF2-40B4-BE49-F238E27FC236}">
                  <a16:creationId xmlns:a16="http://schemas.microsoft.com/office/drawing/2014/main" id="{465BD60D-CB99-8824-42FF-9B729BCD14E9}"/>
                </a:ext>
              </a:extLst>
            </p:cNvPr>
            <p:cNvSpPr/>
            <p:nvPr/>
          </p:nvSpPr>
          <p:spPr>
            <a:xfrm>
              <a:off x="5523084" y="2807768"/>
              <a:ext cx="2536" cy="3737"/>
            </a:xfrm>
            <a:custGeom>
              <a:avLst/>
              <a:gdLst>
                <a:gd name="connsiteX0" fmla="*/ 0 w 2536"/>
                <a:gd name="connsiteY0" fmla="*/ 0 h 3737"/>
                <a:gd name="connsiteX1" fmla="*/ 2434 w 2536"/>
                <a:gd name="connsiteY1" fmla="*/ 3737 h 3737"/>
                <a:gd name="connsiteX2" fmla="*/ 2366 w 2536"/>
                <a:gd name="connsiteY2" fmla="*/ 2229 h 3737"/>
                <a:gd name="connsiteX3" fmla="*/ 0 w 2536"/>
                <a:gd name="connsiteY3" fmla="*/ 0 h 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6" h="3737">
                  <a:moveTo>
                    <a:pt x="0" y="0"/>
                  </a:moveTo>
                  <a:cubicBezTo>
                    <a:pt x="806" y="1252"/>
                    <a:pt x="1612" y="2486"/>
                    <a:pt x="2434" y="3737"/>
                  </a:cubicBezTo>
                  <a:cubicBezTo>
                    <a:pt x="2572" y="3326"/>
                    <a:pt x="2589" y="2846"/>
                    <a:pt x="2366" y="2229"/>
                  </a:cubicBezTo>
                  <a:cubicBezTo>
                    <a:pt x="1869" y="909"/>
                    <a:pt x="977" y="360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1" name="任意多边形: 形状 820">
              <a:extLst>
                <a:ext uri="{FF2B5EF4-FFF2-40B4-BE49-F238E27FC236}">
                  <a16:creationId xmlns:a16="http://schemas.microsoft.com/office/drawing/2014/main" id="{E3AC5B75-A31C-37A2-4A4E-BE5B02574828}"/>
                </a:ext>
              </a:extLst>
            </p:cNvPr>
            <p:cNvSpPr/>
            <p:nvPr/>
          </p:nvSpPr>
          <p:spPr>
            <a:xfrm>
              <a:off x="5902788" y="2248720"/>
              <a:ext cx="4595" cy="4337"/>
            </a:xfrm>
            <a:custGeom>
              <a:avLst/>
              <a:gdLst>
                <a:gd name="connsiteX0" fmla="*/ 2664 w 4595"/>
                <a:gd name="connsiteY0" fmla="*/ 0 h 4337"/>
                <a:gd name="connsiteX1" fmla="*/ 41 w 4595"/>
                <a:gd name="connsiteY1" fmla="*/ 2092 h 4337"/>
                <a:gd name="connsiteX2" fmla="*/ 1618 w 4595"/>
                <a:gd name="connsiteY2" fmla="*/ 4321 h 4337"/>
                <a:gd name="connsiteX3" fmla="*/ 1858 w 4595"/>
                <a:gd name="connsiteY3" fmla="*/ 4338 h 4337"/>
                <a:gd name="connsiteX4" fmla="*/ 4550 w 4595"/>
                <a:gd name="connsiteY4" fmla="*/ 1800 h 4337"/>
                <a:gd name="connsiteX5" fmla="*/ 3195 w 4595"/>
                <a:gd name="connsiteY5" fmla="*/ 51 h 4337"/>
                <a:gd name="connsiteX6" fmla="*/ 2664 w 4595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5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89" y="4338"/>
                    <a:pt x="1858" y="4338"/>
                  </a:cubicBezTo>
                  <a:cubicBezTo>
                    <a:pt x="3349" y="4338"/>
                    <a:pt x="4207" y="3275"/>
                    <a:pt x="4550" y="1800"/>
                  </a:cubicBezTo>
                  <a:cubicBezTo>
                    <a:pt x="4790" y="789"/>
                    <a:pt x="4035" y="343"/>
                    <a:pt x="3195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2" name="任意多边形: 形状 821">
              <a:extLst>
                <a:ext uri="{FF2B5EF4-FFF2-40B4-BE49-F238E27FC236}">
                  <a16:creationId xmlns:a16="http://schemas.microsoft.com/office/drawing/2014/main" id="{7399BAC1-5915-968E-C90E-BC29BFDC8960}"/>
                </a:ext>
              </a:extLst>
            </p:cNvPr>
            <p:cNvSpPr/>
            <p:nvPr/>
          </p:nvSpPr>
          <p:spPr>
            <a:xfrm>
              <a:off x="5604797" y="24016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4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4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3" y="1474"/>
                    <a:pt x="6550" y="463"/>
                  </a:cubicBezTo>
                  <a:cubicBezTo>
                    <a:pt x="6190" y="137"/>
                    <a:pt x="5898" y="0"/>
                    <a:pt x="56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3" name="任意多边形: 形状 822">
              <a:extLst>
                <a:ext uri="{FF2B5EF4-FFF2-40B4-BE49-F238E27FC236}">
                  <a16:creationId xmlns:a16="http://schemas.microsoft.com/office/drawing/2014/main" id="{395E97C8-0261-373E-AFB1-A938874DDD05}"/>
                </a:ext>
              </a:extLst>
            </p:cNvPr>
            <p:cNvSpPr/>
            <p:nvPr/>
          </p:nvSpPr>
          <p:spPr>
            <a:xfrm>
              <a:off x="5678342" y="2254670"/>
              <a:ext cx="4576" cy="3874"/>
            </a:xfrm>
            <a:custGeom>
              <a:avLst/>
              <a:gdLst>
                <a:gd name="connsiteX0" fmla="*/ 2305 w 4576"/>
                <a:gd name="connsiteY0" fmla="*/ 0 h 3874"/>
                <a:gd name="connsiteX1" fmla="*/ 76 w 4576"/>
                <a:gd name="connsiteY1" fmla="*/ 1954 h 3874"/>
                <a:gd name="connsiteX2" fmla="*/ 1053 w 4576"/>
                <a:gd name="connsiteY2" fmla="*/ 3703 h 3874"/>
                <a:gd name="connsiteX3" fmla="*/ 2785 w 4576"/>
                <a:gd name="connsiteY3" fmla="*/ 3875 h 3874"/>
                <a:gd name="connsiteX4" fmla="*/ 4482 w 4576"/>
                <a:gd name="connsiteY4" fmla="*/ 2486 h 3874"/>
                <a:gd name="connsiteX5" fmla="*/ 3197 w 4576"/>
                <a:gd name="connsiteY5" fmla="*/ 120 h 3874"/>
                <a:gd name="connsiteX6" fmla="*/ 2305 w 4576"/>
                <a:gd name="connsiteY6" fmla="*/ 0 h 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74">
                  <a:moveTo>
                    <a:pt x="2305" y="0"/>
                  </a:moveTo>
                  <a:cubicBezTo>
                    <a:pt x="1242" y="0"/>
                    <a:pt x="402" y="600"/>
                    <a:pt x="76" y="1954"/>
                  </a:cubicBezTo>
                  <a:cubicBezTo>
                    <a:pt x="-112" y="2777"/>
                    <a:pt x="-9" y="3583"/>
                    <a:pt x="1053" y="3703"/>
                  </a:cubicBezTo>
                  <a:cubicBezTo>
                    <a:pt x="1619" y="3720"/>
                    <a:pt x="2237" y="3875"/>
                    <a:pt x="2785" y="3875"/>
                  </a:cubicBezTo>
                  <a:cubicBezTo>
                    <a:pt x="3523" y="3875"/>
                    <a:pt x="4157" y="3618"/>
                    <a:pt x="4482" y="2486"/>
                  </a:cubicBezTo>
                  <a:cubicBezTo>
                    <a:pt x="4808" y="1371"/>
                    <a:pt x="4260" y="394"/>
                    <a:pt x="3197" y="120"/>
                  </a:cubicBezTo>
                  <a:cubicBezTo>
                    <a:pt x="2888" y="51"/>
                    <a:pt x="2580" y="0"/>
                    <a:pt x="2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4" name="任意多边形: 形状 823">
              <a:extLst>
                <a:ext uri="{FF2B5EF4-FFF2-40B4-BE49-F238E27FC236}">
                  <a16:creationId xmlns:a16="http://schemas.microsoft.com/office/drawing/2014/main" id="{11207812-1A1F-88FF-9F89-439D632CFD6F}"/>
                </a:ext>
              </a:extLst>
            </p:cNvPr>
            <p:cNvSpPr/>
            <p:nvPr/>
          </p:nvSpPr>
          <p:spPr>
            <a:xfrm>
              <a:off x="5501259" y="2767957"/>
              <a:ext cx="13162" cy="16579"/>
            </a:xfrm>
            <a:custGeom>
              <a:avLst/>
              <a:gdLst>
                <a:gd name="connsiteX0" fmla="*/ 5538 w 13162"/>
                <a:gd name="connsiteY0" fmla="*/ 0 h 16579"/>
                <a:gd name="connsiteX1" fmla="*/ 3892 w 13162"/>
                <a:gd name="connsiteY1" fmla="*/ 497 h 16579"/>
                <a:gd name="connsiteX2" fmla="*/ 2606 w 13162"/>
                <a:gd name="connsiteY2" fmla="*/ 326 h 16579"/>
                <a:gd name="connsiteX3" fmla="*/ 754 w 13162"/>
                <a:gd name="connsiteY3" fmla="*/ 34 h 16579"/>
                <a:gd name="connsiteX4" fmla="*/ 0 w 13162"/>
                <a:gd name="connsiteY4" fmla="*/ 154 h 16579"/>
                <a:gd name="connsiteX5" fmla="*/ 10407 w 13162"/>
                <a:gd name="connsiteY5" fmla="*/ 16579 h 16579"/>
                <a:gd name="connsiteX6" fmla="*/ 10595 w 13162"/>
                <a:gd name="connsiteY6" fmla="*/ 16494 h 16579"/>
                <a:gd name="connsiteX7" fmla="*/ 13048 w 13162"/>
                <a:gd name="connsiteY7" fmla="*/ 12464 h 16579"/>
                <a:gd name="connsiteX8" fmla="*/ 10836 w 13162"/>
                <a:gd name="connsiteY8" fmla="*/ 2743 h 16579"/>
                <a:gd name="connsiteX9" fmla="*/ 9121 w 13162"/>
                <a:gd name="connsiteY9" fmla="*/ 1097 h 16579"/>
                <a:gd name="connsiteX10" fmla="*/ 5538 w 13162"/>
                <a:gd name="connsiteY10" fmla="*/ 0 h 16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162" h="16579">
                  <a:moveTo>
                    <a:pt x="5538" y="0"/>
                  </a:moveTo>
                  <a:cubicBezTo>
                    <a:pt x="4989" y="0"/>
                    <a:pt x="4441" y="137"/>
                    <a:pt x="3892" y="497"/>
                  </a:cubicBezTo>
                  <a:cubicBezTo>
                    <a:pt x="3412" y="429"/>
                    <a:pt x="3018" y="377"/>
                    <a:pt x="2606" y="326"/>
                  </a:cubicBezTo>
                  <a:cubicBezTo>
                    <a:pt x="1972" y="223"/>
                    <a:pt x="1355" y="34"/>
                    <a:pt x="754" y="34"/>
                  </a:cubicBezTo>
                  <a:cubicBezTo>
                    <a:pt x="497" y="34"/>
                    <a:pt x="257" y="69"/>
                    <a:pt x="0" y="154"/>
                  </a:cubicBezTo>
                  <a:cubicBezTo>
                    <a:pt x="3498" y="5658"/>
                    <a:pt x="6961" y="11144"/>
                    <a:pt x="10407" y="16579"/>
                  </a:cubicBezTo>
                  <a:cubicBezTo>
                    <a:pt x="10476" y="16562"/>
                    <a:pt x="10527" y="16528"/>
                    <a:pt x="10595" y="16494"/>
                  </a:cubicBezTo>
                  <a:cubicBezTo>
                    <a:pt x="12276" y="15671"/>
                    <a:pt x="13562" y="14248"/>
                    <a:pt x="13048" y="12464"/>
                  </a:cubicBezTo>
                  <a:cubicBezTo>
                    <a:pt x="12122" y="9276"/>
                    <a:pt x="9944" y="6464"/>
                    <a:pt x="10836" y="2743"/>
                  </a:cubicBezTo>
                  <a:cubicBezTo>
                    <a:pt x="10922" y="2349"/>
                    <a:pt x="9824" y="1355"/>
                    <a:pt x="9121" y="1097"/>
                  </a:cubicBezTo>
                  <a:cubicBezTo>
                    <a:pt x="7938" y="686"/>
                    <a:pt x="6755" y="0"/>
                    <a:pt x="55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5" name="任意多边形: 形状 824">
              <a:extLst>
                <a:ext uri="{FF2B5EF4-FFF2-40B4-BE49-F238E27FC236}">
                  <a16:creationId xmlns:a16="http://schemas.microsoft.com/office/drawing/2014/main" id="{3BC8B835-14D8-FCE9-C191-40CB6C1E3007}"/>
                </a:ext>
              </a:extLst>
            </p:cNvPr>
            <p:cNvSpPr/>
            <p:nvPr/>
          </p:nvSpPr>
          <p:spPr>
            <a:xfrm>
              <a:off x="5499424" y="2768111"/>
              <a:ext cx="12224" cy="16664"/>
            </a:xfrm>
            <a:custGeom>
              <a:avLst/>
              <a:gdLst>
                <a:gd name="connsiteX0" fmla="*/ 1817 w 12224"/>
                <a:gd name="connsiteY0" fmla="*/ 0 h 16664"/>
                <a:gd name="connsiteX1" fmla="*/ 600 w 12224"/>
                <a:gd name="connsiteY1" fmla="*/ 1046 h 16664"/>
                <a:gd name="connsiteX2" fmla="*/ 0 w 12224"/>
                <a:gd name="connsiteY2" fmla="*/ 2417 h 16664"/>
                <a:gd name="connsiteX3" fmla="*/ 6635 w 12224"/>
                <a:gd name="connsiteY3" fmla="*/ 12876 h 16664"/>
                <a:gd name="connsiteX4" fmla="*/ 8538 w 12224"/>
                <a:gd name="connsiteY4" fmla="*/ 15190 h 16664"/>
                <a:gd name="connsiteX5" fmla="*/ 11127 w 12224"/>
                <a:gd name="connsiteY5" fmla="*/ 16665 h 16664"/>
                <a:gd name="connsiteX6" fmla="*/ 12225 w 12224"/>
                <a:gd name="connsiteY6" fmla="*/ 16425 h 16664"/>
                <a:gd name="connsiteX7" fmla="*/ 1817 w 12224"/>
                <a:gd name="connsiteY7" fmla="*/ 0 h 16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24" h="16664">
                  <a:moveTo>
                    <a:pt x="1817" y="0"/>
                  </a:moveTo>
                  <a:cubicBezTo>
                    <a:pt x="1406" y="154"/>
                    <a:pt x="995" y="463"/>
                    <a:pt x="600" y="1046"/>
                  </a:cubicBezTo>
                  <a:cubicBezTo>
                    <a:pt x="275" y="1526"/>
                    <a:pt x="86" y="1989"/>
                    <a:pt x="0" y="2417"/>
                  </a:cubicBezTo>
                  <a:cubicBezTo>
                    <a:pt x="2212" y="5898"/>
                    <a:pt x="4424" y="9395"/>
                    <a:pt x="6635" y="12876"/>
                  </a:cubicBezTo>
                  <a:cubicBezTo>
                    <a:pt x="7269" y="13647"/>
                    <a:pt x="7887" y="14419"/>
                    <a:pt x="8538" y="15190"/>
                  </a:cubicBezTo>
                  <a:cubicBezTo>
                    <a:pt x="9224" y="15996"/>
                    <a:pt x="10081" y="16665"/>
                    <a:pt x="11127" y="16665"/>
                  </a:cubicBezTo>
                  <a:cubicBezTo>
                    <a:pt x="11470" y="16665"/>
                    <a:pt x="11830" y="16596"/>
                    <a:pt x="12225" y="16425"/>
                  </a:cubicBezTo>
                  <a:cubicBezTo>
                    <a:pt x="8796" y="10973"/>
                    <a:pt x="5332" y="5503"/>
                    <a:pt x="18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6" name="任意多边形: 形状 825">
              <a:extLst>
                <a:ext uri="{FF2B5EF4-FFF2-40B4-BE49-F238E27FC236}">
                  <a16:creationId xmlns:a16="http://schemas.microsoft.com/office/drawing/2014/main" id="{AB3B9F25-DB6C-A1CD-2315-E1A75F4D3C2B}"/>
                </a:ext>
              </a:extLst>
            </p:cNvPr>
            <p:cNvSpPr/>
            <p:nvPr/>
          </p:nvSpPr>
          <p:spPr>
            <a:xfrm>
              <a:off x="5751995" y="2229604"/>
              <a:ext cx="11233" cy="12070"/>
            </a:xfrm>
            <a:custGeom>
              <a:avLst/>
              <a:gdLst>
                <a:gd name="connsiteX0" fmla="*/ 8136 w 11233"/>
                <a:gd name="connsiteY0" fmla="*/ 0 h 12070"/>
                <a:gd name="connsiteX1" fmla="*/ 5770 w 11233"/>
                <a:gd name="connsiteY1" fmla="*/ 189 h 12070"/>
                <a:gd name="connsiteX2" fmla="*/ 44 w 11233"/>
                <a:gd name="connsiteY2" fmla="*/ 3343 h 12070"/>
                <a:gd name="connsiteX3" fmla="*/ 1947 w 11233"/>
                <a:gd name="connsiteY3" fmla="*/ 7784 h 12070"/>
                <a:gd name="connsiteX4" fmla="*/ 5153 w 11233"/>
                <a:gd name="connsiteY4" fmla="*/ 10596 h 12070"/>
                <a:gd name="connsiteX5" fmla="*/ 8050 w 11233"/>
                <a:gd name="connsiteY5" fmla="*/ 12070 h 12070"/>
                <a:gd name="connsiteX6" fmla="*/ 10845 w 11233"/>
                <a:gd name="connsiteY6" fmla="*/ 8710 h 12070"/>
                <a:gd name="connsiteX7" fmla="*/ 10931 w 11233"/>
                <a:gd name="connsiteY7" fmla="*/ 2623 h 12070"/>
                <a:gd name="connsiteX8" fmla="*/ 8136 w 11233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33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10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73"/>
                    <a:pt x="10845" y="8710"/>
                  </a:cubicBezTo>
                  <a:cubicBezTo>
                    <a:pt x="11496" y="6824"/>
                    <a:pt x="11188" y="4681"/>
                    <a:pt x="10931" y="2623"/>
                  </a:cubicBezTo>
                  <a:cubicBezTo>
                    <a:pt x="10656" y="446"/>
                    <a:pt x="9491" y="0"/>
                    <a:pt x="81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7" name="任意多边形: 形状 826">
              <a:extLst>
                <a:ext uri="{FF2B5EF4-FFF2-40B4-BE49-F238E27FC236}">
                  <a16:creationId xmlns:a16="http://schemas.microsoft.com/office/drawing/2014/main" id="{3739F535-F38E-D6C6-8CE9-CE0E73A19EA9}"/>
                </a:ext>
              </a:extLst>
            </p:cNvPr>
            <p:cNvSpPr/>
            <p:nvPr/>
          </p:nvSpPr>
          <p:spPr>
            <a:xfrm>
              <a:off x="5759683" y="2108252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79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5" y="86"/>
                    <a:pt x="3911" y="0"/>
                    <a:pt x="35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8" name="任意多边形: 形状 827">
              <a:extLst>
                <a:ext uri="{FF2B5EF4-FFF2-40B4-BE49-F238E27FC236}">
                  <a16:creationId xmlns:a16="http://schemas.microsoft.com/office/drawing/2014/main" id="{70A06BED-3537-22C3-AFEB-297E2315F127}"/>
                </a:ext>
              </a:extLst>
            </p:cNvPr>
            <p:cNvSpPr/>
            <p:nvPr/>
          </p:nvSpPr>
          <p:spPr>
            <a:xfrm>
              <a:off x="5890808" y="21298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72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19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79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7" y="15499"/>
                    <a:pt x="5180" y="18208"/>
                    <a:pt x="8712" y="18208"/>
                  </a:cubicBezTo>
                  <a:cubicBezTo>
                    <a:pt x="8815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16" y="3189"/>
                    <a:pt x="12089" y="0"/>
                    <a:pt x="89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9" name="任意多边形: 形状 828">
              <a:extLst>
                <a:ext uri="{FF2B5EF4-FFF2-40B4-BE49-F238E27FC236}">
                  <a16:creationId xmlns:a16="http://schemas.microsoft.com/office/drawing/2014/main" id="{5365EF91-6EBE-09DC-777C-4E5AFA6719C3}"/>
                </a:ext>
              </a:extLst>
            </p:cNvPr>
            <p:cNvSpPr/>
            <p:nvPr/>
          </p:nvSpPr>
          <p:spPr>
            <a:xfrm>
              <a:off x="5627581" y="23883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8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8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0" name="任意多边形: 形状 829">
              <a:extLst>
                <a:ext uri="{FF2B5EF4-FFF2-40B4-BE49-F238E27FC236}">
                  <a16:creationId xmlns:a16="http://schemas.microsoft.com/office/drawing/2014/main" id="{5AAD0F16-D7AF-98F9-A975-49F21F5580BA}"/>
                </a:ext>
              </a:extLst>
            </p:cNvPr>
            <p:cNvSpPr/>
            <p:nvPr/>
          </p:nvSpPr>
          <p:spPr>
            <a:xfrm>
              <a:off x="5597333" y="2336006"/>
              <a:ext cx="10787" cy="12258"/>
            </a:xfrm>
            <a:custGeom>
              <a:avLst/>
              <a:gdLst>
                <a:gd name="connsiteX0" fmla="*/ 2766 w 10787"/>
                <a:gd name="connsiteY0" fmla="*/ 0 h 12258"/>
                <a:gd name="connsiteX1" fmla="*/ 983 w 10787"/>
                <a:gd name="connsiteY1" fmla="*/ 754 h 12258"/>
                <a:gd name="connsiteX2" fmla="*/ 1069 w 10787"/>
                <a:gd name="connsiteY2" fmla="*/ 5847 h 12258"/>
                <a:gd name="connsiteX3" fmla="*/ 1720 w 10787"/>
                <a:gd name="connsiteY3" fmla="*/ 8264 h 12258"/>
                <a:gd name="connsiteX4" fmla="*/ 5886 w 10787"/>
                <a:gd name="connsiteY4" fmla="*/ 12259 h 12258"/>
                <a:gd name="connsiteX5" fmla="*/ 5938 w 10787"/>
                <a:gd name="connsiteY5" fmla="*/ 12259 h 12258"/>
                <a:gd name="connsiteX6" fmla="*/ 8955 w 10787"/>
                <a:gd name="connsiteY6" fmla="*/ 8778 h 12258"/>
                <a:gd name="connsiteX7" fmla="*/ 10413 w 10787"/>
                <a:gd name="connsiteY7" fmla="*/ 6001 h 12258"/>
                <a:gd name="connsiteX8" fmla="*/ 8818 w 10787"/>
                <a:gd name="connsiteY8" fmla="*/ 2023 h 12258"/>
                <a:gd name="connsiteX9" fmla="*/ 5955 w 10787"/>
                <a:gd name="connsiteY9" fmla="*/ 686 h 12258"/>
                <a:gd name="connsiteX10" fmla="*/ 2766 w 10787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87" h="12258">
                  <a:moveTo>
                    <a:pt x="2766" y="0"/>
                  </a:moveTo>
                  <a:cubicBezTo>
                    <a:pt x="2183" y="0"/>
                    <a:pt x="1583" y="189"/>
                    <a:pt x="983" y="754"/>
                  </a:cubicBezTo>
                  <a:cubicBezTo>
                    <a:pt x="-903" y="2555"/>
                    <a:pt x="383" y="4149"/>
                    <a:pt x="1069" y="5847"/>
                  </a:cubicBezTo>
                  <a:cubicBezTo>
                    <a:pt x="1378" y="6601"/>
                    <a:pt x="1395" y="7492"/>
                    <a:pt x="1720" y="8264"/>
                  </a:cubicBezTo>
                  <a:cubicBezTo>
                    <a:pt x="2526" y="10253"/>
                    <a:pt x="3640" y="12207"/>
                    <a:pt x="5886" y="12259"/>
                  </a:cubicBezTo>
                  <a:cubicBezTo>
                    <a:pt x="5904" y="12259"/>
                    <a:pt x="5921" y="12259"/>
                    <a:pt x="5938" y="12259"/>
                  </a:cubicBezTo>
                  <a:cubicBezTo>
                    <a:pt x="7773" y="12259"/>
                    <a:pt x="8184" y="10184"/>
                    <a:pt x="8955" y="8778"/>
                  </a:cubicBezTo>
                  <a:cubicBezTo>
                    <a:pt x="9453" y="7869"/>
                    <a:pt x="10002" y="6961"/>
                    <a:pt x="10413" y="6001"/>
                  </a:cubicBezTo>
                  <a:cubicBezTo>
                    <a:pt x="11219" y="4115"/>
                    <a:pt x="10739" y="2760"/>
                    <a:pt x="8818" y="2023"/>
                  </a:cubicBezTo>
                  <a:cubicBezTo>
                    <a:pt x="7875" y="1663"/>
                    <a:pt x="6984" y="1166"/>
                    <a:pt x="5955" y="686"/>
                  </a:cubicBezTo>
                  <a:cubicBezTo>
                    <a:pt x="4926" y="669"/>
                    <a:pt x="3863" y="0"/>
                    <a:pt x="2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1" name="任意多边形: 形状 830">
              <a:extLst>
                <a:ext uri="{FF2B5EF4-FFF2-40B4-BE49-F238E27FC236}">
                  <a16:creationId xmlns:a16="http://schemas.microsoft.com/office/drawing/2014/main" id="{7E82DC70-9633-58EF-E309-CA8B92E8CE90}"/>
                </a:ext>
              </a:extLst>
            </p:cNvPr>
            <p:cNvSpPr/>
            <p:nvPr/>
          </p:nvSpPr>
          <p:spPr>
            <a:xfrm>
              <a:off x="5595592" y="2299178"/>
              <a:ext cx="3122" cy="3926"/>
            </a:xfrm>
            <a:custGeom>
              <a:avLst/>
              <a:gdLst>
                <a:gd name="connsiteX0" fmla="*/ 1250 w 3122"/>
                <a:gd name="connsiteY0" fmla="*/ 0 h 3926"/>
                <a:gd name="connsiteX1" fmla="*/ 67 w 3122"/>
                <a:gd name="connsiteY1" fmla="*/ 1937 h 3926"/>
                <a:gd name="connsiteX2" fmla="*/ 1061 w 3122"/>
                <a:gd name="connsiteY2" fmla="*/ 3926 h 3926"/>
                <a:gd name="connsiteX3" fmla="*/ 3119 w 3122"/>
                <a:gd name="connsiteY3" fmla="*/ 2040 h 3926"/>
                <a:gd name="connsiteX4" fmla="*/ 1833 w 3122"/>
                <a:gd name="connsiteY4" fmla="*/ 137 h 3926"/>
                <a:gd name="connsiteX5" fmla="*/ 1250 w 3122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2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19" y="2040"/>
                  </a:cubicBezTo>
                  <a:cubicBezTo>
                    <a:pt x="3187" y="1440"/>
                    <a:pt x="2432" y="377"/>
                    <a:pt x="1833" y="137"/>
                  </a:cubicBezTo>
                  <a:cubicBezTo>
                    <a:pt x="1610" y="34"/>
                    <a:pt x="1421" y="0"/>
                    <a:pt x="1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2" name="任意多边形: 形状 831">
              <a:extLst>
                <a:ext uri="{FF2B5EF4-FFF2-40B4-BE49-F238E27FC236}">
                  <a16:creationId xmlns:a16="http://schemas.microsoft.com/office/drawing/2014/main" id="{F192B282-BE73-C92A-E09B-EB2F98701B96}"/>
                </a:ext>
              </a:extLst>
            </p:cNvPr>
            <p:cNvSpPr/>
            <p:nvPr/>
          </p:nvSpPr>
          <p:spPr>
            <a:xfrm>
              <a:off x="5593321" y="24843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5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9" y="7218"/>
                    <a:pt x="3213" y="7304"/>
                    <a:pt x="3590" y="7304"/>
                  </a:cubicBezTo>
                  <a:cubicBezTo>
                    <a:pt x="4962" y="7304"/>
                    <a:pt x="5904" y="5984"/>
                    <a:pt x="6676" y="4800"/>
                  </a:cubicBezTo>
                  <a:cubicBezTo>
                    <a:pt x="7568" y="3429"/>
                    <a:pt x="6453" y="874"/>
                    <a:pt x="4945" y="274"/>
                  </a:cubicBezTo>
                  <a:cubicBezTo>
                    <a:pt x="4430" y="103"/>
                    <a:pt x="3950" y="0"/>
                    <a:pt x="3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3" name="任意多边形: 形状 832">
              <a:extLst>
                <a:ext uri="{FF2B5EF4-FFF2-40B4-BE49-F238E27FC236}">
                  <a16:creationId xmlns:a16="http://schemas.microsoft.com/office/drawing/2014/main" id="{83230692-EFCE-AAA0-2422-1936187C4CAA}"/>
                </a:ext>
              </a:extLst>
            </p:cNvPr>
            <p:cNvSpPr/>
            <p:nvPr/>
          </p:nvSpPr>
          <p:spPr>
            <a:xfrm>
              <a:off x="5593102" y="25136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6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31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68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6" y="171"/>
                  </a:cubicBezTo>
                  <a:cubicBezTo>
                    <a:pt x="2865" y="51"/>
                    <a:pt x="2608" y="0"/>
                    <a:pt x="23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4" name="任意多边形: 形状 833">
              <a:extLst>
                <a:ext uri="{FF2B5EF4-FFF2-40B4-BE49-F238E27FC236}">
                  <a16:creationId xmlns:a16="http://schemas.microsoft.com/office/drawing/2014/main" id="{DB6FF9D5-4DA8-F190-AE82-821CD88D3D22}"/>
                </a:ext>
              </a:extLst>
            </p:cNvPr>
            <p:cNvSpPr/>
            <p:nvPr/>
          </p:nvSpPr>
          <p:spPr>
            <a:xfrm>
              <a:off x="5643672" y="24047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3" y="0"/>
                    <a:pt x="3525" y="17"/>
                    <a:pt x="3148" y="51"/>
                  </a:cubicBezTo>
                  <a:cubicBezTo>
                    <a:pt x="1416" y="189"/>
                    <a:pt x="-144" y="1097"/>
                    <a:pt x="11" y="3069"/>
                  </a:cubicBezTo>
                  <a:cubicBezTo>
                    <a:pt x="233" y="6189"/>
                    <a:pt x="936" y="9276"/>
                    <a:pt x="3388" y="11470"/>
                  </a:cubicBezTo>
                  <a:cubicBezTo>
                    <a:pt x="4485" y="12447"/>
                    <a:pt x="5634" y="12790"/>
                    <a:pt x="6817" y="12790"/>
                  </a:cubicBezTo>
                  <a:cubicBezTo>
                    <a:pt x="8103" y="12790"/>
                    <a:pt x="9423" y="12396"/>
                    <a:pt x="10726" y="12002"/>
                  </a:cubicBezTo>
                  <a:cubicBezTo>
                    <a:pt x="12972" y="11350"/>
                    <a:pt x="13709" y="9584"/>
                    <a:pt x="13778" y="7253"/>
                  </a:cubicBezTo>
                  <a:cubicBezTo>
                    <a:pt x="13863" y="4321"/>
                    <a:pt x="12424" y="2589"/>
                    <a:pt x="10109" y="1406"/>
                  </a:cubicBezTo>
                  <a:cubicBezTo>
                    <a:pt x="8257" y="429"/>
                    <a:pt x="6303" y="0"/>
                    <a:pt x="4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5" name="任意多边形: 形状 834">
              <a:extLst>
                <a:ext uri="{FF2B5EF4-FFF2-40B4-BE49-F238E27FC236}">
                  <a16:creationId xmlns:a16="http://schemas.microsoft.com/office/drawing/2014/main" id="{730005DF-7C4E-05D4-1A09-8509EA71E120}"/>
                </a:ext>
              </a:extLst>
            </p:cNvPr>
            <p:cNvSpPr/>
            <p:nvPr/>
          </p:nvSpPr>
          <p:spPr>
            <a:xfrm>
              <a:off x="5601008" y="2496894"/>
              <a:ext cx="18176" cy="20694"/>
            </a:xfrm>
            <a:custGeom>
              <a:avLst/>
              <a:gdLst>
                <a:gd name="connsiteX0" fmla="*/ 10013 w 18176"/>
                <a:gd name="connsiteY0" fmla="*/ 0 h 20694"/>
                <a:gd name="connsiteX1" fmla="*/ 789 w 18176"/>
                <a:gd name="connsiteY1" fmla="*/ 5521 h 20694"/>
                <a:gd name="connsiteX2" fmla="*/ 5555 w 18176"/>
                <a:gd name="connsiteY2" fmla="*/ 19563 h 20694"/>
                <a:gd name="connsiteX3" fmla="*/ 9910 w 18176"/>
                <a:gd name="connsiteY3" fmla="*/ 20694 h 20694"/>
                <a:gd name="connsiteX4" fmla="*/ 16905 w 18176"/>
                <a:gd name="connsiteY4" fmla="*/ 15156 h 20694"/>
                <a:gd name="connsiteX5" fmla="*/ 13665 w 18176"/>
                <a:gd name="connsiteY5" fmla="*/ 806 h 20694"/>
                <a:gd name="connsiteX6" fmla="*/ 10013 w 18176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76" h="20694">
                  <a:moveTo>
                    <a:pt x="10013" y="0"/>
                  </a:moveTo>
                  <a:cubicBezTo>
                    <a:pt x="6207" y="0"/>
                    <a:pt x="2161" y="2195"/>
                    <a:pt x="789" y="5521"/>
                  </a:cubicBezTo>
                  <a:cubicBezTo>
                    <a:pt x="-1320" y="10613"/>
                    <a:pt x="978" y="17368"/>
                    <a:pt x="5555" y="19563"/>
                  </a:cubicBezTo>
                  <a:cubicBezTo>
                    <a:pt x="7116" y="20317"/>
                    <a:pt x="8573" y="20694"/>
                    <a:pt x="9910" y="20694"/>
                  </a:cubicBezTo>
                  <a:cubicBezTo>
                    <a:pt x="12893" y="20694"/>
                    <a:pt x="15260" y="18842"/>
                    <a:pt x="16905" y="15156"/>
                  </a:cubicBezTo>
                  <a:cubicBezTo>
                    <a:pt x="19477" y="9430"/>
                    <a:pt x="18020" y="2915"/>
                    <a:pt x="13665" y="806"/>
                  </a:cubicBezTo>
                  <a:cubicBezTo>
                    <a:pt x="12568" y="240"/>
                    <a:pt x="11299" y="0"/>
                    <a:pt x="100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6" name="任意多边形: 形状 835">
              <a:extLst>
                <a:ext uri="{FF2B5EF4-FFF2-40B4-BE49-F238E27FC236}">
                  <a16:creationId xmlns:a16="http://schemas.microsoft.com/office/drawing/2014/main" id="{850AC762-8328-DEDD-A517-39ABA8BAE44E}"/>
                </a:ext>
              </a:extLst>
            </p:cNvPr>
            <p:cNvSpPr/>
            <p:nvPr/>
          </p:nvSpPr>
          <p:spPr>
            <a:xfrm>
              <a:off x="5621332" y="24517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5" y="4784"/>
                    <a:pt x="2102" y="6978"/>
                    <a:pt x="3439" y="9413"/>
                  </a:cubicBezTo>
                  <a:cubicBezTo>
                    <a:pt x="3816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9" y="9241"/>
                    <a:pt x="9200" y="8692"/>
                    <a:pt x="10229" y="7732"/>
                  </a:cubicBezTo>
                  <a:cubicBezTo>
                    <a:pt x="11223" y="6789"/>
                    <a:pt x="12389" y="5624"/>
                    <a:pt x="12166" y="4046"/>
                  </a:cubicBezTo>
                  <a:cubicBezTo>
                    <a:pt x="11875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97" y="634"/>
                    <a:pt x="4554" y="0"/>
                    <a:pt x="31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7" name="任意多边形: 形状 836">
              <a:extLst>
                <a:ext uri="{FF2B5EF4-FFF2-40B4-BE49-F238E27FC236}">
                  <a16:creationId xmlns:a16="http://schemas.microsoft.com/office/drawing/2014/main" id="{76C7B926-B5EB-FBF3-BDEF-65F1A6BA3A22}"/>
                </a:ext>
              </a:extLst>
            </p:cNvPr>
            <p:cNvSpPr/>
            <p:nvPr/>
          </p:nvSpPr>
          <p:spPr>
            <a:xfrm>
              <a:off x="5579328" y="26108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4" y="10578"/>
                    <a:pt x="5238" y="10493"/>
                    <a:pt x="5649" y="10304"/>
                  </a:cubicBezTo>
                  <a:cubicBezTo>
                    <a:pt x="6918" y="9738"/>
                    <a:pt x="8324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16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64" y="977"/>
                    <a:pt x="4500" y="0"/>
                    <a:pt x="30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8" name="任意多边形: 形状 837">
              <a:extLst>
                <a:ext uri="{FF2B5EF4-FFF2-40B4-BE49-F238E27FC236}">
                  <a16:creationId xmlns:a16="http://schemas.microsoft.com/office/drawing/2014/main" id="{778313EF-0BC8-6E98-0882-6E2A6DF708D4}"/>
                </a:ext>
              </a:extLst>
            </p:cNvPr>
            <p:cNvSpPr/>
            <p:nvPr/>
          </p:nvSpPr>
          <p:spPr>
            <a:xfrm>
              <a:off x="5563078" y="2748463"/>
              <a:ext cx="22508" cy="16133"/>
            </a:xfrm>
            <a:custGeom>
              <a:avLst/>
              <a:gdLst>
                <a:gd name="connsiteX0" fmla="*/ 12813 w 22508"/>
                <a:gd name="connsiteY0" fmla="*/ 0 h 16133"/>
                <a:gd name="connsiteX1" fmla="*/ 10138 w 22508"/>
                <a:gd name="connsiteY1" fmla="*/ 703 h 16133"/>
                <a:gd name="connsiteX2" fmla="*/ 7292 w 22508"/>
                <a:gd name="connsiteY2" fmla="*/ 4852 h 16133"/>
                <a:gd name="connsiteX3" fmla="*/ 3571 w 22508"/>
                <a:gd name="connsiteY3" fmla="*/ 3738 h 16133"/>
                <a:gd name="connsiteX4" fmla="*/ 1017 w 22508"/>
                <a:gd name="connsiteY4" fmla="*/ 4818 h 16133"/>
                <a:gd name="connsiteX5" fmla="*/ 2011 w 22508"/>
                <a:gd name="connsiteY5" fmla="*/ 11642 h 16133"/>
                <a:gd name="connsiteX6" fmla="*/ 6195 w 22508"/>
                <a:gd name="connsiteY6" fmla="*/ 16134 h 16133"/>
                <a:gd name="connsiteX7" fmla="*/ 6349 w 22508"/>
                <a:gd name="connsiteY7" fmla="*/ 16134 h 16133"/>
                <a:gd name="connsiteX8" fmla="*/ 9898 w 22508"/>
                <a:gd name="connsiteY8" fmla="*/ 12533 h 16133"/>
                <a:gd name="connsiteX9" fmla="*/ 13293 w 22508"/>
                <a:gd name="connsiteY9" fmla="*/ 15311 h 16133"/>
                <a:gd name="connsiteX10" fmla="*/ 15984 w 22508"/>
                <a:gd name="connsiteY10" fmla="*/ 15945 h 16133"/>
                <a:gd name="connsiteX11" fmla="*/ 22260 w 22508"/>
                <a:gd name="connsiteY11" fmla="*/ 10939 h 16133"/>
                <a:gd name="connsiteX12" fmla="*/ 20254 w 22508"/>
                <a:gd name="connsiteY12" fmla="*/ 5864 h 16133"/>
                <a:gd name="connsiteX13" fmla="*/ 16447 w 22508"/>
                <a:gd name="connsiteY13" fmla="*/ 2195 h 16133"/>
                <a:gd name="connsiteX14" fmla="*/ 12813 w 225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08" h="16133">
                  <a:moveTo>
                    <a:pt x="12813" y="0"/>
                  </a:moveTo>
                  <a:cubicBezTo>
                    <a:pt x="11955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5" y="4286"/>
                    <a:pt x="4806" y="3738"/>
                    <a:pt x="3571" y="3738"/>
                  </a:cubicBezTo>
                  <a:cubicBezTo>
                    <a:pt x="2680" y="3738"/>
                    <a:pt x="1823" y="4029"/>
                    <a:pt x="1017" y="4818"/>
                  </a:cubicBezTo>
                  <a:cubicBezTo>
                    <a:pt x="-1504" y="7253"/>
                    <a:pt x="1377" y="9464"/>
                    <a:pt x="2011" y="11642"/>
                  </a:cubicBezTo>
                  <a:cubicBezTo>
                    <a:pt x="2612" y="13665"/>
                    <a:pt x="3640" y="16134"/>
                    <a:pt x="6195" y="16134"/>
                  </a:cubicBezTo>
                  <a:cubicBezTo>
                    <a:pt x="6246" y="16134"/>
                    <a:pt x="6298" y="16134"/>
                    <a:pt x="6349" y="16134"/>
                  </a:cubicBezTo>
                  <a:cubicBezTo>
                    <a:pt x="8561" y="16048"/>
                    <a:pt x="9281" y="14299"/>
                    <a:pt x="9898" y="12533"/>
                  </a:cubicBezTo>
                  <a:cubicBezTo>
                    <a:pt x="10773" y="13648"/>
                    <a:pt x="11887" y="14590"/>
                    <a:pt x="13293" y="15311"/>
                  </a:cubicBezTo>
                  <a:cubicBezTo>
                    <a:pt x="14150" y="15739"/>
                    <a:pt x="15059" y="15945"/>
                    <a:pt x="15984" y="15945"/>
                  </a:cubicBezTo>
                  <a:cubicBezTo>
                    <a:pt x="18882" y="15945"/>
                    <a:pt x="21779" y="13956"/>
                    <a:pt x="22260" y="10939"/>
                  </a:cubicBezTo>
                  <a:cubicBezTo>
                    <a:pt x="22551" y="9156"/>
                    <a:pt x="23117" y="6618"/>
                    <a:pt x="20254" y="5864"/>
                  </a:cubicBezTo>
                  <a:cubicBezTo>
                    <a:pt x="18385" y="5366"/>
                    <a:pt x="17459" y="3858"/>
                    <a:pt x="16447" y="2195"/>
                  </a:cubicBezTo>
                  <a:cubicBezTo>
                    <a:pt x="15590" y="686"/>
                    <a:pt x="14270" y="0"/>
                    <a:pt x="128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9" name="任意多边形: 形状 838">
              <a:extLst>
                <a:ext uri="{FF2B5EF4-FFF2-40B4-BE49-F238E27FC236}">
                  <a16:creationId xmlns:a16="http://schemas.microsoft.com/office/drawing/2014/main" id="{6F3C58C9-32E5-0755-F42D-A171457026F3}"/>
                </a:ext>
              </a:extLst>
            </p:cNvPr>
            <p:cNvSpPr/>
            <p:nvPr/>
          </p:nvSpPr>
          <p:spPr>
            <a:xfrm>
              <a:off x="5568515" y="2709732"/>
              <a:ext cx="10697" cy="12996"/>
            </a:xfrm>
            <a:custGeom>
              <a:avLst/>
              <a:gdLst>
                <a:gd name="connsiteX0" fmla="*/ 6022 w 10697"/>
                <a:gd name="connsiteY0" fmla="*/ 0 h 12996"/>
                <a:gd name="connsiteX1" fmla="*/ 4067 w 10697"/>
                <a:gd name="connsiteY1" fmla="*/ 669 h 12996"/>
                <a:gd name="connsiteX2" fmla="*/ 1427 w 10697"/>
                <a:gd name="connsiteY2" fmla="*/ 3532 h 12996"/>
                <a:gd name="connsiteX3" fmla="*/ 5404 w 10697"/>
                <a:gd name="connsiteY3" fmla="*/ 12482 h 12996"/>
                <a:gd name="connsiteX4" fmla="*/ 6536 w 10697"/>
                <a:gd name="connsiteY4" fmla="*/ 12893 h 12996"/>
                <a:gd name="connsiteX5" fmla="*/ 7633 w 10697"/>
                <a:gd name="connsiteY5" fmla="*/ 12996 h 12996"/>
                <a:gd name="connsiteX6" fmla="*/ 10685 w 10697"/>
                <a:gd name="connsiteY6" fmla="*/ 9173 h 12996"/>
                <a:gd name="connsiteX7" fmla="*/ 7856 w 10697"/>
                <a:gd name="connsiteY7" fmla="*/ 1766 h 12996"/>
                <a:gd name="connsiteX8" fmla="*/ 6022 w 10697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7" h="12996">
                  <a:moveTo>
                    <a:pt x="6022" y="0"/>
                  </a:moveTo>
                  <a:cubicBezTo>
                    <a:pt x="5387" y="0"/>
                    <a:pt x="4684" y="292"/>
                    <a:pt x="4067" y="669"/>
                  </a:cubicBezTo>
                  <a:cubicBezTo>
                    <a:pt x="2918" y="1389"/>
                    <a:pt x="2130" y="2726"/>
                    <a:pt x="1427" y="3532"/>
                  </a:cubicBezTo>
                  <a:cubicBezTo>
                    <a:pt x="-1214" y="9224"/>
                    <a:pt x="-356" y="11007"/>
                    <a:pt x="5404" y="12482"/>
                  </a:cubicBezTo>
                  <a:cubicBezTo>
                    <a:pt x="5782" y="12584"/>
                    <a:pt x="6142" y="12824"/>
                    <a:pt x="6536" y="12893"/>
                  </a:cubicBezTo>
                  <a:cubicBezTo>
                    <a:pt x="6930" y="12962"/>
                    <a:pt x="7290" y="12996"/>
                    <a:pt x="7633" y="12996"/>
                  </a:cubicBezTo>
                  <a:cubicBezTo>
                    <a:pt x="9605" y="12996"/>
                    <a:pt x="10514" y="11727"/>
                    <a:pt x="10685" y="9173"/>
                  </a:cubicBezTo>
                  <a:cubicBezTo>
                    <a:pt x="10891" y="6155"/>
                    <a:pt x="8490" y="4372"/>
                    <a:pt x="7856" y="1766"/>
                  </a:cubicBezTo>
                  <a:cubicBezTo>
                    <a:pt x="7513" y="463"/>
                    <a:pt x="6810" y="0"/>
                    <a:pt x="6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0" name="任意多边形: 形状 839">
              <a:extLst>
                <a:ext uri="{FF2B5EF4-FFF2-40B4-BE49-F238E27FC236}">
                  <a16:creationId xmlns:a16="http://schemas.microsoft.com/office/drawing/2014/main" id="{E3C41AF4-2066-FA32-BC3F-17AB2EAF787B}"/>
                </a:ext>
              </a:extLst>
            </p:cNvPr>
            <p:cNvSpPr/>
            <p:nvPr/>
          </p:nvSpPr>
          <p:spPr>
            <a:xfrm>
              <a:off x="5540278" y="2667299"/>
              <a:ext cx="8245" cy="9155"/>
            </a:xfrm>
            <a:custGeom>
              <a:avLst/>
              <a:gdLst>
                <a:gd name="connsiteX0" fmla="*/ 6141 w 8245"/>
                <a:gd name="connsiteY0" fmla="*/ 0 h 9155"/>
                <a:gd name="connsiteX1" fmla="*/ 4221 w 8245"/>
                <a:gd name="connsiteY1" fmla="*/ 1080 h 9155"/>
                <a:gd name="connsiteX2" fmla="*/ 3895 w 8245"/>
                <a:gd name="connsiteY2" fmla="*/ 1869 h 9155"/>
                <a:gd name="connsiteX3" fmla="*/ 3466 w 8245"/>
                <a:gd name="connsiteY3" fmla="*/ 1852 h 9155"/>
                <a:gd name="connsiteX4" fmla="*/ 243 w 8245"/>
                <a:gd name="connsiteY4" fmla="*/ 4218 h 9155"/>
                <a:gd name="connsiteX5" fmla="*/ 2283 w 8245"/>
                <a:gd name="connsiteY5" fmla="*/ 8795 h 9155"/>
                <a:gd name="connsiteX6" fmla="*/ 3552 w 8245"/>
                <a:gd name="connsiteY6" fmla="*/ 9155 h 9155"/>
                <a:gd name="connsiteX7" fmla="*/ 6655 w 8245"/>
                <a:gd name="connsiteY7" fmla="*/ 6772 h 9155"/>
                <a:gd name="connsiteX8" fmla="*/ 6981 w 8245"/>
                <a:gd name="connsiteY8" fmla="*/ 5075 h 9155"/>
                <a:gd name="connsiteX9" fmla="*/ 7838 w 8245"/>
                <a:gd name="connsiteY9" fmla="*/ 4183 h 9155"/>
                <a:gd name="connsiteX10" fmla="*/ 7204 w 8245"/>
                <a:gd name="connsiteY10" fmla="*/ 292 h 9155"/>
                <a:gd name="connsiteX11" fmla="*/ 6141 w 8245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5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4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8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50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04" y="292"/>
                  </a:cubicBezTo>
                  <a:cubicBezTo>
                    <a:pt x="6844" y="86"/>
                    <a:pt x="6484" y="0"/>
                    <a:pt x="61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1" name="任意多边形: 形状 840">
              <a:extLst>
                <a:ext uri="{FF2B5EF4-FFF2-40B4-BE49-F238E27FC236}">
                  <a16:creationId xmlns:a16="http://schemas.microsoft.com/office/drawing/2014/main" id="{2869513B-7FCE-E336-273B-40FD2744DD92}"/>
                </a:ext>
              </a:extLst>
            </p:cNvPr>
            <p:cNvSpPr/>
            <p:nvPr/>
          </p:nvSpPr>
          <p:spPr>
            <a:xfrm>
              <a:off x="5569332" y="2568749"/>
              <a:ext cx="8359" cy="9224"/>
            </a:xfrm>
            <a:custGeom>
              <a:avLst/>
              <a:gdLst>
                <a:gd name="connsiteX0" fmla="*/ 8359 w 8359"/>
                <a:gd name="connsiteY0" fmla="*/ 0 h 9224"/>
                <a:gd name="connsiteX1" fmla="*/ 729 w 8359"/>
                <a:gd name="connsiteY1" fmla="*/ 6875 h 9224"/>
                <a:gd name="connsiteX2" fmla="*/ 301 w 8359"/>
                <a:gd name="connsiteY2" fmla="*/ 9001 h 9224"/>
                <a:gd name="connsiteX3" fmla="*/ 1107 w 8359"/>
                <a:gd name="connsiteY3" fmla="*/ 9224 h 9224"/>
                <a:gd name="connsiteX4" fmla="*/ 2529 w 8359"/>
                <a:gd name="connsiteY4" fmla="*/ 8898 h 9224"/>
                <a:gd name="connsiteX5" fmla="*/ 8359 w 8359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9" h="9224">
                  <a:moveTo>
                    <a:pt x="8359" y="0"/>
                  </a:moveTo>
                  <a:cubicBezTo>
                    <a:pt x="5187" y="1680"/>
                    <a:pt x="2992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07" y="9224"/>
                  </a:cubicBezTo>
                  <a:cubicBezTo>
                    <a:pt x="1586" y="9224"/>
                    <a:pt x="2152" y="9087"/>
                    <a:pt x="2529" y="8898"/>
                  </a:cubicBezTo>
                  <a:cubicBezTo>
                    <a:pt x="5993" y="7132"/>
                    <a:pt x="7673" y="3926"/>
                    <a:pt x="835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2" name="任意多边形: 形状 841">
              <a:extLst>
                <a:ext uri="{FF2B5EF4-FFF2-40B4-BE49-F238E27FC236}">
                  <a16:creationId xmlns:a16="http://schemas.microsoft.com/office/drawing/2014/main" id="{CF891B34-DDBC-09B2-F4D9-4C52B9FCECBC}"/>
                </a:ext>
              </a:extLst>
            </p:cNvPr>
            <p:cNvSpPr/>
            <p:nvPr/>
          </p:nvSpPr>
          <p:spPr>
            <a:xfrm>
              <a:off x="5538942" y="2677311"/>
              <a:ext cx="4318" cy="6755"/>
            </a:xfrm>
            <a:custGeom>
              <a:avLst/>
              <a:gdLst>
                <a:gd name="connsiteX0" fmla="*/ 979 w 4318"/>
                <a:gd name="connsiteY0" fmla="*/ 0 h 6755"/>
                <a:gd name="connsiteX1" fmla="*/ 87 w 4318"/>
                <a:gd name="connsiteY1" fmla="*/ 909 h 6755"/>
                <a:gd name="connsiteX2" fmla="*/ 1048 w 4318"/>
                <a:gd name="connsiteY2" fmla="*/ 6258 h 6755"/>
                <a:gd name="connsiteX3" fmla="*/ 1750 w 4318"/>
                <a:gd name="connsiteY3" fmla="*/ 6755 h 6755"/>
                <a:gd name="connsiteX4" fmla="*/ 2556 w 4318"/>
                <a:gd name="connsiteY4" fmla="*/ 6515 h 6755"/>
                <a:gd name="connsiteX5" fmla="*/ 4305 w 4318"/>
                <a:gd name="connsiteY5" fmla="*/ 2949 h 6755"/>
                <a:gd name="connsiteX6" fmla="*/ 2453 w 4318"/>
                <a:gd name="connsiteY6" fmla="*/ 103 h 6755"/>
                <a:gd name="connsiteX7" fmla="*/ 2162 w 4318"/>
                <a:gd name="connsiteY7" fmla="*/ 137 h 6755"/>
                <a:gd name="connsiteX8" fmla="*/ 1579 w 4318"/>
                <a:gd name="connsiteY8" fmla="*/ 69 h 6755"/>
                <a:gd name="connsiteX9" fmla="*/ 979 w 4318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8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8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305" y="2949"/>
                  </a:cubicBezTo>
                  <a:cubicBezTo>
                    <a:pt x="4236" y="1715"/>
                    <a:pt x="3928" y="480"/>
                    <a:pt x="2453" y="103"/>
                  </a:cubicBezTo>
                  <a:cubicBezTo>
                    <a:pt x="2368" y="120"/>
                    <a:pt x="2265" y="137"/>
                    <a:pt x="2162" y="137"/>
                  </a:cubicBezTo>
                  <a:cubicBezTo>
                    <a:pt x="1973" y="137"/>
                    <a:pt x="1785" y="103"/>
                    <a:pt x="1579" y="69"/>
                  </a:cubicBezTo>
                  <a:cubicBezTo>
                    <a:pt x="1373" y="34"/>
                    <a:pt x="1167" y="0"/>
                    <a:pt x="97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3" name="任意多边形: 形状 842">
              <a:extLst>
                <a:ext uri="{FF2B5EF4-FFF2-40B4-BE49-F238E27FC236}">
                  <a16:creationId xmlns:a16="http://schemas.microsoft.com/office/drawing/2014/main" id="{9A176CE0-6D25-CDEB-1876-F126B46EFFC4}"/>
                </a:ext>
              </a:extLst>
            </p:cNvPr>
            <p:cNvSpPr/>
            <p:nvPr/>
          </p:nvSpPr>
          <p:spPr>
            <a:xfrm>
              <a:off x="5589161" y="2524566"/>
              <a:ext cx="4627" cy="6789"/>
            </a:xfrm>
            <a:custGeom>
              <a:avLst/>
              <a:gdLst>
                <a:gd name="connsiteX0" fmla="*/ 2246 w 4627"/>
                <a:gd name="connsiteY0" fmla="*/ 0 h 6789"/>
                <a:gd name="connsiteX1" fmla="*/ 1560 w 4627"/>
                <a:gd name="connsiteY1" fmla="*/ 103 h 6789"/>
                <a:gd name="connsiteX2" fmla="*/ 1372 w 4627"/>
                <a:gd name="connsiteY2" fmla="*/ 103 h 6789"/>
                <a:gd name="connsiteX3" fmla="*/ 1166 w 4627"/>
                <a:gd name="connsiteY3" fmla="*/ 103 h 6789"/>
                <a:gd name="connsiteX4" fmla="*/ 0 w 4627"/>
                <a:gd name="connsiteY4" fmla="*/ 1149 h 6789"/>
                <a:gd name="connsiteX5" fmla="*/ 1663 w 4627"/>
                <a:gd name="connsiteY5" fmla="*/ 6378 h 6789"/>
                <a:gd name="connsiteX6" fmla="*/ 2332 w 4627"/>
                <a:gd name="connsiteY6" fmla="*/ 6789 h 6789"/>
                <a:gd name="connsiteX7" fmla="*/ 3223 w 4627"/>
                <a:gd name="connsiteY7" fmla="*/ 6412 h 6789"/>
                <a:gd name="connsiteX8" fmla="*/ 4509 w 4627"/>
                <a:gd name="connsiteY8" fmla="*/ 2589 h 6789"/>
                <a:gd name="connsiteX9" fmla="*/ 2246 w 4627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7" h="6789">
                  <a:moveTo>
                    <a:pt x="2246" y="0"/>
                  </a:moveTo>
                  <a:cubicBezTo>
                    <a:pt x="2058" y="86"/>
                    <a:pt x="1818" y="103"/>
                    <a:pt x="1560" y="103"/>
                  </a:cubicBezTo>
                  <a:cubicBezTo>
                    <a:pt x="1492" y="103"/>
                    <a:pt x="1424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63" y="6378"/>
                  </a:cubicBezTo>
                  <a:cubicBezTo>
                    <a:pt x="1887" y="6687"/>
                    <a:pt x="2109" y="6789"/>
                    <a:pt x="2332" y="6789"/>
                  </a:cubicBezTo>
                  <a:cubicBezTo>
                    <a:pt x="2641" y="6789"/>
                    <a:pt x="2949" y="6584"/>
                    <a:pt x="3223" y="6412"/>
                  </a:cubicBezTo>
                  <a:cubicBezTo>
                    <a:pt x="4664" y="5538"/>
                    <a:pt x="4784" y="4063"/>
                    <a:pt x="4509" y="2589"/>
                  </a:cubicBezTo>
                  <a:cubicBezTo>
                    <a:pt x="4252" y="1372"/>
                    <a:pt x="3772" y="171"/>
                    <a:pt x="224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4" name="任意多边形: 形状 843">
              <a:extLst>
                <a:ext uri="{FF2B5EF4-FFF2-40B4-BE49-F238E27FC236}">
                  <a16:creationId xmlns:a16="http://schemas.microsoft.com/office/drawing/2014/main" id="{6B0DEB25-5FA0-1219-24FC-056C4375D2B9}"/>
                </a:ext>
              </a:extLst>
            </p:cNvPr>
            <p:cNvSpPr/>
            <p:nvPr/>
          </p:nvSpPr>
          <p:spPr>
            <a:xfrm>
              <a:off x="5648499" y="2270529"/>
              <a:ext cx="10947" cy="12309"/>
            </a:xfrm>
            <a:custGeom>
              <a:avLst/>
              <a:gdLst>
                <a:gd name="connsiteX0" fmla="*/ 7322 w 10947"/>
                <a:gd name="connsiteY0" fmla="*/ 0 h 12309"/>
                <a:gd name="connsiteX1" fmla="*/ 1492 w 10947"/>
                <a:gd name="connsiteY1" fmla="*/ 2092 h 12309"/>
                <a:gd name="connsiteX2" fmla="*/ 138 w 10947"/>
                <a:gd name="connsiteY2" fmla="*/ 5229 h 12309"/>
                <a:gd name="connsiteX3" fmla="*/ 2693 w 10947"/>
                <a:gd name="connsiteY3" fmla="*/ 10921 h 12309"/>
                <a:gd name="connsiteX4" fmla="*/ 4801 w 10947"/>
                <a:gd name="connsiteY4" fmla="*/ 12310 h 12309"/>
                <a:gd name="connsiteX5" fmla="*/ 7287 w 10947"/>
                <a:gd name="connsiteY5" fmla="*/ 11093 h 12309"/>
                <a:gd name="connsiteX6" fmla="*/ 10597 w 10947"/>
                <a:gd name="connsiteY6" fmla="*/ 4440 h 12309"/>
                <a:gd name="connsiteX7" fmla="*/ 7716 w 10947"/>
                <a:gd name="connsiteY7" fmla="*/ 0 h 12309"/>
                <a:gd name="connsiteX8" fmla="*/ 7322 w 10947"/>
                <a:gd name="connsiteY8" fmla="*/ 0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47" h="12309">
                  <a:moveTo>
                    <a:pt x="7322" y="0"/>
                  </a:moveTo>
                  <a:cubicBezTo>
                    <a:pt x="5093" y="0"/>
                    <a:pt x="3413" y="1354"/>
                    <a:pt x="1492" y="2092"/>
                  </a:cubicBezTo>
                  <a:cubicBezTo>
                    <a:pt x="86" y="2640"/>
                    <a:pt x="-222" y="4046"/>
                    <a:pt x="138" y="5229"/>
                  </a:cubicBezTo>
                  <a:cubicBezTo>
                    <a:pt x="773" y="7201"/>
                    <a:pt x="1595" y="9190"/>
                    <a:pt x="2693" y="10921"/>
                  </a:cubicBezTo>
                  <a:cubicBezTo>
                    <a:pt x="3293" y="11864"/>
                    <a:pt x="4013" y="12310"/>
                    <a:pt x="4801" y="12310"/>
                  </a:cubicBezTo>
                  <a:cubicBezTo>
                    <a:pt x="5590" y="12310"/>
                    <a:pt x="6430" y="11881"/>
                    <a:pt x="7287" y="11093"/>
                  </a:cubicBezTo>
                  <a:cubicBezTo>
                    <a:pt x="9242" y="9275"/>
                    <a:pt x="9036" y="6378"/>
                    <a:pt x="10597" y="4440"/>
                  </a:cubicBezTo>
                  <a:cubicBezTo>
                    <a:pt x="11574" y="1646"/>
                    <a:pt x="10476" y="206"/>
                    <a:pt x="7716" y="0"/>
                  </a:cubicBezTo>
                  <a:cubicBezTo>
                    <a:pt x="7579" y="0"/>
                    <a:pt x="7459" y="0"/>
                    <a:pt x="73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5" name="任意多边形: 形状 844">
              <a:extLst>
                <a:ext uri="{FF2B5EF4-FFF2-40B4-BE49-F238E27FC236}">
                  <a16:creationId xmlns:a16="http://schemas.microsoft.com/office/drawing/2014/main" id="{3B363097-DE39-5419-BDF3-73B0679A8BFF}"/>
                </a:ext>
              </a:extLst>
            </p:cNvPr>
            <p:cNvSpPr/>
            <p:nvPr/>
          </p:nvSpPr>
          <p:spPr>
            <a:xfrm>
              <a:off x="5623078" y="2523606"/>
              <a:ext cx="10662" cy="12910"/>
            </a:xfrm>
            <a:custGeom>
              <a:avLst/>
              <a:gdLst>
                <a:gd name="connsiteX0" fmla="*/ 5790 w 10662"/>
                <a:gd name="connsiteY0" fmla="*/ 0 h 12910"/>
                <a:gd name="connsiteX1" fmla="*/ 3785 w 10662"/>
                <a:gd name="connsiteY1" fmla="*/ 754 h 12910"/>
                <a:gd name="connsiteX2" fmla="*/ 1247 w 10662"/>
                <a:gd name="connsiteY2" fmla="*/ 3703 h 12910"/>
                <a:gd name="connsiteX3" fmla="*/ 5533 w 10662"/>
                <a:gd name="connsiteY3" fmla="*/ 12464 h 12910"/>
                <a:gd name="connsiteX4" fmla="*/ 6665 w 10662"/>
                <a:gd name="connsiteY4" fmla="*/ 12842 h 12910"/>
                <a:gd name="connsiteX5" fmla="*/ 7556 w 10662"/>
                <a:gd name="connsiteY5" fmla="*/ 12910 h 12910"/>
                <a:gd name="connsiteX6" fmla="*/ 10660 w 10662"/>
                <a:gd name="connsiteY6" fmla="*/ 8984 h 12910"/>
                <a:gd name="connsiteX7" fmla="*/ 7574 w 10662"/>
                <a:gd name="connsiteY7" fmla="*/ 1715 h 12910"/>
                <a:gd name="connsiteX8" fmla="*/ 5790 w 10662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2" h="12910">
                  <a:moveTo>
                    <a:pt x="5790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5" y="11213"/>
                    <a:pt x="5533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6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48" y="429"/>
                    <a:pt x="6562" y="0"/>
                    <a:pt x="5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6" name="任意多边形: 形状 845">
              <a:extLst>
                <a:ext uri="{FF2B5EF4-FFF2-40B4-BE49-F238E27FC236}">
                  <a16:creationId xmlns:a16="http://schemas.microsoft.com/office/drawing/2014/main" id="{6B56C0FB-8B0F-1D5B-B5CC-713AF781D35B}"/>
                </a:ext>
              </a:extLst>
            </p:cNvPr>
            <p:cNvSpPr/>
            <p:nvPr/>
          </p:nvSpPr>
          <p:spPr>
            <a:xfrm>
              <a:off x="5557683" y="2817540"/>
              <a:ext cx="39882" cy="27054"/>
            </a:xfrm>
            <a:custGeom>
              <a:avLst/>
              <a:gdLst>
                <a:gd name="connsiteX0" fmla="*/ 32970 w 39882"/>
                <a:gd name="connsiteY0" fmla="*/ 0 h 27054"/>
                <a:gd name="connsiteX1" fmla="*/ 26523 w 39882"/>
                <a:gd name="connsiteY1" fmla="*/ 4389 h 27054"/>
                <a:gd name="connsiteX2" fmla="*/ 26232 w 39882"/>
                <a:gd name="connsiteY2" fmla="*/ 11967 h 27054"/>
                <a:gd name="connsiteX3" fmla="*/ 19288 w 39882"/>
                <a:gd name="connsiteY3" fmla="*/ 8675 h 27054"/>
                <a:gd name="connsiteX4" fmla="*/ 17797 w 39882"/>
                <a:gd name="connsiteY4" fmla="*/ 8881 h 27054"/>
                <a:gd name="connsiteX5" fmla="*/ 14950 w 39882"/>
                <a:gd name="connsiteY5" fmla="*/ 9293 h 27054"/>
                <a:gd name="connsiteX6" fmla="*/ 10459 w 39882"/>
                <a:gd name="connsiteY6" fmla="*/ 8487 h 27054"/>
                <a:gd name="connsiteX7" fmla="*/ 6858 w 39882"/>
                <a:gd name="connsiteY7" fmla="*/ 7904 h 27054"/>
                <a:gd name="connsiteX8" fmla="*/ 0 w 39882"/>
                <a:gd name="connsiteY8" fmla="*/ 16322 h 27054"/>
                <a:gd name="connsiteX9" fmla="*/ 1149 w 39882"/>
                <a:gd name="connsiteY9" fmla="*/ 21929 h 27054"/>
                <a:gd name="connsiteX10" fmla="*/ 7475 w 39882"/>
                <a:gd name="connsiteY10" fmla="*/ 27055 h 27054"/>
                <a:gd name="connsiteX11" fmla="*/ 11059 w 39882"/>
                <a:gd name="connsiteY11" fmla="*/ 26112 h 27054"/>
                <a:gd name="connsiteX12" fmla="*/ 12619 w 39882"/>
                <a:gd name="connsiteY12" fmla="*/ 26403 h 27054"/>
                <a:gd name="connsiteX13" fmla="*/ 17797 w 39882"/>
                <a:gd name="connsiteY13" fmla="*/ 22254 h 27054"/>
                <a:gd name="connsiteX14" fmla="*/ 17951 w 39882"/>
                <a:gd name="connsiteY14" fmla="*/ 21894 h 27054"/>
                <a:gd name="connsiteX15" fmla="*/ 18208 w 39882"/>
                <a:gd name="connsiteY15" fmla="*/ 22940 h 27054"/>
                <a:gd name="connsiteX16" fmla="*/ 18825 w 39882"/>
                <a:gd name="connsiteY16" fmla="*/ 24757 h 27054"/>
                <a:gd name="connsiteX17" fmla="*/ 21946 w 39882"/>
                <a:gd name="connsiteY17" fmla="*/ 25358 h 27054"/>
                <a:gd name="connsiteX18" fmla="*/ 26044 w 39882"/>
                <a:gd name="connsiteY18" fmla="*/ 23763 h 27054"/>
                <a:gd name="connsiteX19" fmla="*/ 29061 w 39882"/>
                <a:gd name="connsiteY19" fmla="*/ 16853 h 27054"/>
                <a:gd name="connsiteX20" fmla="*/ 30912 w 39882"/>
                <a:gd name="connsiteY20" fmla="*/ 17437 h 27054"/>
                <a:gd name="connsiteX21" fmla="*/ 31290 w 39882"/>
                <a:gd name="connsiteY21" fmla="*/ 17437 h 27054"/>
                <a:gd name="connsiteX22" fmla="*/ 38611 w 39882"/>
                <a:gd name="connsiteY22" fmla="*/ 13990 h 27054"/>
                <a:gd name="connsiteX23" fmla="*/ 38748 w 39882"/>
                <a:gd name="connsiteY23" fmla="*/ 12842 h 27054"/>
                <a:gd name="connsiteX24" fmla="*/ 38817 w 39882"/>
                <a:gd name="connsiteY24" fmla="*/ 7955 h 27054"/>
                <a:gd name="connsiteX25" fmla="*/ 38628 w 39882"/>
                <a:gd name="connsiteY25" fmla="*/ 2829 h 27054"/>
                <a:gd name="connsiteX26" fmla="*/ 33038 w 39882"/>
                <a:gd name="connsiteY26" fmla="*/ 34 h 27054"/>
                <a:gd name="connsiteX27" fmla="*/ 32970 w 39882"/>
                <a:gd name="connsiteY27" fmla="*/ 0 h 27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2" h="27054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4"/>
                    <a:pt x="25598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81"/>
                  </a:cubicBezTo>
                  <a:cubicBezTo>
                    <a:pt x="16785" y="9155"/>
                    <a:pt x="15859" y="9293"/>
                    <a:pt x="14950" y="9293"/>
                  </a:cubicBezTo>
                  <a:cubicBezTo>
                    <a:pt x="13459" y="9293"/>
                    <a:pt x="12053" y="8967"/>
                    <a:pt x="10459" y="8487"/>
                  </a:cubicBezTo>
                  <a:cubicBezTo>
                    <a:pt x="9156" y="8092"/>
                    <a:pt x="7956" y="7904"/>
                    <a:pt x="6858" y="7904"/>
                  </a:cubicBezTo>
                  <a:cubicBezTo>
                    <a:pt x="2520" y="7904"/>
                    <a:pt x="17" y="10921"/>
                    <a:pt x="0" y="16322"/>
                  </a:cubicBezTo>
                  <a:cubicBezTo>
                    <a:pt x="103" y="18071"/>
                    <a:pt x="206" y="20060"/>
                    <a:pt x="1149" y="21929"/>
                  </a:cubicBezTo>
                  <a:cubicBezTo>
                    <a:pt x="2881" y="25358"/>
                    <a:pt x="4938" y="27055"/>
                    <a:pt x="7475" y="27055"/>
                  </a:cubicBezTo>
                  <a:cubicBezTo>
                    <a:pt x="8573" y="27055"/>
                    <a:pt x="9773" y="26729"/>
                    <a:pt x="11059" y="26112"/>
                  </a:cubicBezTo>
                  <a:cubicBezTo>
                    <a:pt x="11573" y="26318"/>
                    <a:pt x="12104" y="26403"/>
                    <a:pt x="12619" y="26403"/>
                  </a:cubicBezTo>
                  <a:cubicBezTo>
                    <a:pt x="14539" y="26403"/>
                    <a:pt x="16408" y="25014"/>
                    <a:pt x="17797" y="22254"/>
                  </a:cubicBezTo>
                  <a:lnTo>
                    <a:pt x="17951" y="21894"/>
                  </a:lnTo>
                  <a:cubicBezTo>
                    <a:pt x="18088" y="22134"/>
                    <a:pt x="18088" y="22614"/>
                    <a:pt x="18208" y="22940"/>
                  </a:cubicBezTo>
                  <a:cubicBezTo>
                    <a:pt x="18414" y="23557"/>
                    <a:pt x="18465" y="24620"/>
                    <a:pt x="18825" y="24757"/>
                  </a:cubicBezTo>
                  <a:cubicBezTo>
                    <a:pt x="19871" y="25117"/>
                    <a:pt x="20917" y="25358"/>
                    <a:pt x="21946" y="25358"/>
                  </a:cubicBezTo>
                  <a:cubicBezTo>
                    <a:pt x="23386" y="25358"/>
                    <a:pt x="24775" y="24912"/>
                    <a:pt x="26044" y="23763"/>
                  </a:cubicBezTo>
                  <a:cubicBezTo>
                    <a:pt x="28032" y="21963"/>
                    <a:pt x="29695" y="19871"/>
                    <a:pt x="29061" y="16853"/>
                  </a:cubicBezTo>
                  <a:cubicBezTo>
                    <a:pt x="29592" y="17196"/>
                    <a:pt x="30210" y="17402"/>
                    <a:pt x="30912" y="17437"/>
                  </a:cubicBezTo>
                  <a:cubicBezTo>
                    <a:pt x="31033" y="17437"/>
                    <a:pt x="31170" y="17437"/>
                    <a:pt x="31290" y="17437"/>
                  </a:cubicBezTo>
                  <a:cubicBezTo>
                    <a:pt x="34084" y="17437"/>
                    <a:pt x="36656" y="16305"/>
                    <a:pt x="38611" y="13990"/>
                  </a:cubicBezTo>
                  <a:cubicBezTo>
                    <a:pt x="38817" y="13733"/>
                    <a:pt x="38868" y="12910"/>
                    <a:pt x="38748" y="12842"/>
                  </a:cubicBezTo>
                  <a:cubicBezTo>
                    <a:pt x="35610" y="11161"/>
                    <a:pt x="37479" y="9344"/>
                    <a:pt x="38817" y="7955"/>
                  </a:cubicBezTo>
                  <a:cubicBezTo>
                    <a:pt x="40668" y="6018"/>
                    <a:pt x="39777" y="4423"/>
                    <a:pt x="38628" y="2829"/>
                  </a:cubicBezTo>
                  <a:cubicBezTo>
                    <a:pt x="37154" y="754"/>
                    <a:pt x="34976" y="154"/>
                    <a:pt x="33038" y="34"/>
                  </a:cubicBezTo>
                  <a:cubicBezTo>
                    <a:pt x="33021" y="0"/>
                    <a:pt x="32987" y="0"/>
                    <a:pt x="329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7" name="任意多边形: 形状 846">
              <a:extLst>
                <a:ext uri="{FF2B5EF4-FFF2-40B4-BE49-F238E27FC236}">
                  <a16:creationId xmlns:a16="http://schemas.microsoft.com/office/drawing/2014/main" id="{11044706-B490-63DB-4202-5B21A80B6B09}"/>
                </a:ext>
              </a:extLst>
            </p:cNvPr>
            <p:cNvSpPr/>
            <p:nvPr/>
          </p:nvSpPr>
          <p:spPr>
            <a:xfrm>
              <a:off x="5576536" y="2784159"/>
              <a:ext cx="19797" cy="29454"/>
            </a:xfrm>
            <a:custGeom>
              <a:avLst/>
              <a:gdLst>
                <a:gd name="connsiteX0" fmla="*/ 8373 w 19797"/>
                <a:gd name="connsiteY0" fmla="*/ 0 h 29454"/>
                <a:gd name="connsiteX1" fmla="*/ 5064 w 19797"/>
                <a:gd name="connsiteY1" fmla="*/ 771 h 29454"/>
                <a:gd name="connsiteX2" fmla="*/ 504 w 19797"/>
                <a:gd name="connsiteY2" fmla="*/ 8675 h 29454"/>
                <a:gd name="connsiteX3" fmla="*/ 2304 w 19797"/>
                <a:gd name="connsiteY3" fmla="*/ 12276 h 29454"/>
                <a:gd name="connsiteX4" fmla="*/ 710 w 19797"/>
                <a:gd name="connsiteY4" fmla="*/ 18568 h 29454"/>
                <a:gd name="connsiteX5" fmla="*/ 4053 w 19797"/>
                <a:gd name="connsiteY5" fmla="*/ 23351 h 29454"/>
                <a:gd name="connsiteX6" fmla="*/ 6522 w 19797"/>
                <a:gd name="connsiteY6" fmla="*/ 26883 h 29454"/>
                <a:gd name="connsiteX7" fmla="*/ 11288 w 19797"/>
                <a:gd name="connsiteY7" fmla="*/ 29455 h 29454"/>
                <a:gd name="connsiteX8" fmla="*/ 15488 w 19797"/>
                <a:gd name="connsiteY8" fmla="*/ 27535 h 29454"/>
                <a:gd name="connsiteX9" fmla="*/ 13843 w 19797"/>
                <a:gd name="connsiteY9" fmla="*/ 10870 h 29454"/>
                <a:gd name="connsiteX10" fmla="*/ 12831 w 19797"/>
                <a:gd name="connsiteY10" fmla="*/ 10218 h 29454"/>
                <a:gd name="connsiteX11" fmla="*/ 12591 w 19797"/>
                <a:gd name="connsiteY11" fmla="*/ 10133 h 29454"/>
                <a:gd name="connsiteX12" fmla="*/ 13825 w 19797"/>
                <a:gd name="connsiteY12" fmla="*/ 8229 h 29454"/>
                <a:gd name="connsiteX13" fmla="*/ 12814 w 19797"/>
                <a:gd name="connsiteY13" fmla="*/ 2743 h 29454"/>
                <a:gd name="connsiteX14" fmla="*/ 8373 w 19797"/>
                <a:gd name="connsiteY14" fmla="*/ 0 h 2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54">
                  <a:moveTo>
                    <a:pt x="8373" y="0"/>
                  </a:moveTo>
                  <a:cubicBezTo>
                    <a:pt x="7344" y="0"/>
                    <a:pt x="6230" y="257"/>
                    <a:pt x="5064" y="771"/>
                  </a:cubicBezTo>
                  <a:cubicBezTo>
                    <a:pt x="641" y="2760"/>
                    <a:pt x="-902" y="5298"/>
                    <a:pt x="504" y="8675"/>
                  </a:cubicBezTo>
                  <a:cubicBezTo>
                    <a:pt x="1018" y="9910"/>
                    <a:pt x="1653" y="11110"/>
                    <a:pt x="2304" y="12276"/>
                  </a:cubicBezTo>
                  <a:cubicBezTo>
                    <a:pt x="1190" y="14145"/>
                    <a:pt x="761" y="16305"/>
                    <a:pt x="710" y="18568"/>
                  </a:cubicBezTo>
                  <a:cubicBezTo>
                    <a:pt x="658" y="21157"/>
                    <a:pt x="2715" y="21911"/>
                    <a:pt x="4053" y="23351"/>
                  </a:cubicBezTo>
                  <a:cubicBezTo>
                    <a:pt x="5013" y="24397"/>
                    <a:pt x="5596" y="25803"/>
                    <a:pt x="6522" y="26883"/>
                  </a:cubicBezTo>
                  <a:cubicBezTo>
                    <a:pt x="7962" y="28581"/>
                    <a:pt x="9608" y="29455"/>
                    <a:pt x="11288" y="29455"/>
                  </a:cubicBezTo>
                  <a:cubicBezTo>
                    <a:pt x="12711" y="29455"/>
                    <a:pt x="14134" y="28821"/>
                    <a:pt x="15488" y="27535"/>
                  </a:cubicBezTo>
                  <a:cubicBezTo>
                    <a:pt x="21198" y="22031"/>
                    <a:pt x="21798" y="15808"/>
                    <a:pt x="13843" y="10870"/>
                  </a:cubicBezTo>
                  <a:cubicBezTo>
                    <a:pt x="13500" y="10647"/>
                    <a:pt x="13191" y="10373"/>
                    <a:pt x="12831" y="10218"/>
                  </a:cubicBezTo>
                  <a:lnTo>
                    <a:pt x="12591" y="10133"/>
                  </a:lnTo>
                  <a:cubicBezTo>
                    <a:pt x="13757" y="9550"/>
                    <a:pt x="13774" y="9258"/>
                    <a:pt x="13825" y="8229"/>
                  </a:cubicBezTo>
                  <a:cubicBezTo>
                    <a:pt x="13928" y="6309"/>
                    <a:pt x="13654" y="4458"/>
                    <a:pt x="12814" y="2743"/>
                  </a:cubicBezTo>
                  <a:cubicBezTo>
                    <a:pt x="11940" y="943"/>
                    <a:pt x="10345" y="0"/>
                    <a:pt x="83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8" name="任意多边形: 形状 847">
              <a:extLst>
                <a:ext uri="{FF2B5EF4-FFF2-40B4-BE49-F238E27FC236}">
                  <a16:creationId xmlns:a16="http://schemas.microsoft.com/office/drawing/2014/main" id="{D98098F8-EDF3-AECA-0449-22EF586C397A}"/>
                </a:ext>
              </a:extLst>
            </p:cNvPr>
            <p:cNvSpPr/>
            <p:nvPr/>
          </p:nvSpPr>
          <p:spPr>
            <a:xfrm>
              <a:off x="5593405" y="25498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54"/>
                    <a:pt x="4500" y="0"/>
                    <a:pt x="38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9" name="任意多边形: 形状 848">
              <a:extLst>
                <a:ext uri="{FF2B5EF4-FFF2-40B4-BE49-F238E27FC236}">
                  <a16:creationId xmlns:a16="http://schemas.microsoft.com/office/drawing/2014/main" id="{EEC42E74-257F-9016-6186-AFDF63FC6926}"/>
                </a:ext>
              </a:extLst>
            </p:cNvPr>
            <p:cNvSpPr/>
            <p:nvPr/>
          </p:nvSpPr>
          <p:spPr>
            <a:xfrm>
              <a:off x="5609211" y="26132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9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9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7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0" name="任意多边形: 形状 849">
              <a:extLst>
                <a:ext uri="{FF2B5EF4-FFF2-40B4-BE49-F238E27FC236}">
                  <a16:creationId xmlns:a16="http://schemas.microsoft.com/office/drawing/2014/main" id="{F5B2F1C9-EDD2-2749-5F54-4B6FE1755BEF}"/>
                </a:ext>
              </a:extLst>
            </p:cNvPr>
            <p:cNvSpPr/>
            <p:nvPr/>
          </p:nvSpPr>
          <p:spPr>
            <a:xfrm>
              <a:off x="5541982" y="2766140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6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2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5 h 20745"/>
                <a:gd name="connsiteX9" fmla="*/ 9563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0"/>
                    <a:pt x="2910" y="5075"/>
                    <a:pt x="2927" y="6566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2"/>
                    <a:pt x="990" y="8932"/>
                  </a:cubicBezTo>
                  <a:cubicBezTo>
                    <a:pt x="-416" y="8932"/>
                    <a:pt x="-4" y="9961"/>
                    <a:pt x="304" y="11076"/>
                  </a:cubicBezTo>
                  <a:cubicBezTo>
                    <a:pt x="647" y="12276"/>
                    <a:pt x="1196" y="13424"/>
                    <a:pt x="1436" y="14642"/>
                  </a:cubicBezTo>
                  <a:cubicBezTo>
                    <a:pt x="2242" y="18791"/>
                    <a:pt x="2979" y="20745"/>
                    <a:pt x="4505" y="20745"/>
                  </a:cubicBezTo>
                  <a:cubicBezTo>
                    <a:pt x="5636" y="20745"/>
                    <a:pt x="7214" y="19665"/>
                    <a:pt x="9563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1"/>
                    <a:pt x="10471" y="600"/>
                    <a:pt x="10094" y="446"/>
                  </a:cubicBezTo>
                  <a:cubicBezTo>
                    <a:pt x="9340" y="120"/>
                    <a:pt x="8637" y="0"/>
                    <a:pt x="795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1" name="任意多边形: 形状 850">
              <a:extLst>
                <a:ext uri="{FF2B5EF4-FFF2-40B4-BE49-F238E27FC236}">
                  <a16:creationId xmlns:a16="http://schemas.microsoft.com/office/drawing/2014/main" id="{25C1B7B4-FAAA-BA02-81C5-9371B26459EB}"/>
                </a:ext>
              </a:extLst>
            </p:cNvPr>
            <p:cNvSpPr/>
            <p:nvPr/>
          </p:nvSpPr>
          <p:spPr>
            <a:xfrm>
              <a:off x="5590806" y="2570224"/>
              <a:ext cx="6486" cy="7389"/>
            </a:xfrm>
            <a:custGeom>
              <a:avLst/>
              <a:gdLst>
                <a:gd name="connsiteX0" fmla="*/ 3532 w 6486"/>
                <a:gd name="connsiteY0" fmla="*/ 0 h 7389"/>
                <a:gd name="connsiteX1" fmla="*/ 224 w 6486"/>
                <a:gd name="connsiteY1" fmla="*/ 2126 h 7389"/>
                <a:gd name="connsiteX2" fmla="*/ 1646 w 6486"/>
                <a:gd name="connsiteY2" fmla="*/ 7081 h 7389"/>
                <a:gd name="connsiteX3" fmla="*/ 2744 w 6486"/>
                <a:gd name="connsiteY3" fmla="*/ 7390 h 7389"/>
                <a:gd name="connsiteX4" fmla="*/ 6121 w 6486"/>
                <a:gd name="connsiteY4" fmla="*/ 5144 h 7389"/>
                <a:gd name="connsiteX5" fmla="*/ 4870 w 6486"/>
                <a:gd name="connsiteY5" fmla="*/ 274 h 7389"/>
                <a:gd name="connsiteX6" fmla="*/ 3532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2" y="0"/>
                  </a:moveTo>
                  <a:cubicBezTo>
                    <a:pt x="2161" y="0"/>
                    <a:pt x="1115" y="926"/>
                    <a:pt x="224" y="2126"/>
                  </a:cubicBezTo>
                  <a:cubicBezTo>
                    <a:pt x="-462" y="3052"/>
                    <a:pt x="549" y="6344"/>
                    <a:pt x="1646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5" y="7390"/>
                    <a:pt x="5521" y="6464"/>
                    <a:pt x="6121" y="5144"/>
                  </a:cubicBezTo>
                  <a:cubicBezTo>
                    <a:pt x="6944" y="3343"/>
                    <a:pt x="6310" y="840"/>
                    <a:pt x="4870" y="274"/>
                  </a:cubicBezTo>
                  <a:cubicBezTo>
                    <a:pt x="4390" y="86"/>
                    <a:pt x="3944" y="0"/>
                    <a:pt x="3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2" name="任意多边形: 形状 851">
              <a:extLst>
                <a:ext uri="{FF2B5EF4-FFF2-40B4-BE49-F238E27FC236}">
                  <a16:creationId xmlns:a16="http://schemas.microsoft.com/office/drawing/2014/main" id="{930BD74F-FF30-B7FE-A39D-8BC43D2847C5}"/>
                </a:ext>
              </a:extLst>
            </p:cNvPr>
            <p:cNvSpPr/>
            <p:nvPr/>
          </p:nvSpPr>
          <p:spPr>
            <a:xfrm>
              <a:off x="5573471" y="28123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6 w 4696"/>
                <a:gd name="connsiteY2" fmla="*/ 4578 h 4577"/>
                <a:gd name="connsiteX3" fmla="*/ 1768 w 4696"/>
                <a:gd name="connsiteY3" fmla="*/ 4561 h 4577"/>
                <a:gd name="connsiteX4" fmla="*/ 4683 w 4696"/>
                <a:gd name="connsiteY4" fmla="*/ 1852 h 4577"/>
                <a:gd name="connsiteX5" fmla="*/ 2796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0" y="4578"/>
                    <a:pt x="1596" y="4578"/>
                  </a:cubicBezTo>
                  <a:cubicBezTo>
                    <a:pt x="1648" y="4578"/>
                    <a:pt x="1717" y="4578"/>
                    <a:pt x="1768" y="4561"/>
                  </a:cubicBezTo>
                  <a:cubicBezTo>
                    <a:pt x="3208" y="4406"/>
                    <a:pt x="4511" y="3635"/>
                    <a:pt x="4683" y="1852"/>
                  </a:cubicBezTo>
                  <a:cubicBezTo>
                    <a:pt x="4819" y="463"/>
                    <a:pt x="3928" y="51"/>
                    <a:pt x="2796" y="17"/>
                  </a:cubicBezTo>
                  <a:cubicBezTo>
                    <a:pt x="2728" y="0"/>
                    <a:pt x="2642" y="0"/>
                    <a:pt x="25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3" name="任意多边形: 形状 852">
              <a:extLst>
                <a:ext uri="{FF2B5EF4-FFF2-40B4-BE49-F238E27FC236}">
                  <a16:creationId xmlns:a16="http://schemas.microsoft.com/office/drawing/2014/main" id="{F247EBAC-7E9B-2B7E-0AD0-81726B8C1560}"/>
                </a:ext>
              </a:extLst>
            </p:cNvPr>
            <p:cNvSpPr/>
            <p:nvPr/>
          </p:nvSpPr>
          <p:spPr>
            <a:xfrm>
              <a:off x="6030134" y="21945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8535 w 10609"/>
                <a:gd name="connsiteY6" fmla="*/ 11196 h 11710"/>
                <a:gd name="connsiteX7" fmla="*/ 10609 w 10609"/>
                <a:gd name="connsiteY7" fmla="*/ 8367 h 11710"/>
                <a:gd name="connsiteX8" fmla="*/ 10283 w 10609"/>
                <a:gd name="connsiteY8" fmla="*/ 2092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792" y="11710"/>
                    <a:pt x="7180" y="11333"/>
                    <a:pt x="8535" y="11196"/>
                  </a:cubicBezTo>
                  <a:cubicBezTo>
                    <a:pt x="9803" y="11059"/>
                    <a:pt x="10095" y="10047"/>
                    <a:pt x="10609" y="8367"/>
                  </a:cubicBezTo>
                  <a:cubicBezTo>
                    <a:pt x="10541" y="6704"/>
                    <a:pt x="10729" y="4338"/>
                    <a:pt x="10283" y="2092"/>
                  </a:cubicBezTo>
                  <a:cubicBezTo>
                    <a:pt x="9992" y="652"/>
                    <a:pt x="9221" y="0"/>
                    <a:pt x="81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4" name="任意多边形: 形状 853">
              <a:extLst>
                <a:ext uri="{FF2B5EF4-FFF2-40B4-BE49-F238E27FC236}">
                  <a16:creationId xmlns:a16="http://schemas.microsoft.com/office/drawing/2014/main" id="{5B9F1C52-93B5-4C28-1E2F-329739AC3644}"/>
                </a:ext>
              </a:extLst>
            </p:cNvPr>
            <p:cNvSpPr/>
            <p:nvPr/>
          </p:nvSpPr>
          <p:spPr>
            <a:xfrm>
              <a:off x="5537974" y="27347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4 h 6789"/>
                <a:gd name="connsiteX3" fmla="*/ 3061 w 6627"/>
                <a:gd name="connsiteY3" fmla="*/ 6790 h 6789"/>
                <a:gd name="connsiteX4" fmla="*/ 6216 w 6627"/>
                <a:gd name="connsiteY4" fmla="*/ 5006 h 6789"/>
                <a:gd name="connsiteX5" fmla="*/ 5547 w 6627"/>
                <a:gd name="connsiteY5" fmla="*/ 549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4"/>
                  </a:cubicBezTo>
                  <a:cubicBezTo>
                    <a:pt x="1895" y="6601"/>
                    <a:pt x="2461" y="6790"/>
                    <a:pt x="3061" y="6790"/>
                  </a:cubicBezTo>
                  <a:cubicBezTo>
                    <a:pt x="4244" y="6790"/>
                    <a:pt x="5564" y="6104"/>
                    <a:pt x="6216" y="5006"/>
                  </a:cubicBezTo>
                  <a:cubicBezTo>
                    <a:pt x="6833" y="3446"/>
                    <a:pt x="6867" y="1800"/>
                    <a:pt x="5547" y="549"/>
                  </a:cubicBezTo>
                  <a:cubicBezTo>
                    <a:pt x="5153" y="171"/>
                    <a:pt x="4536" y="0"/>
                    <a:pt x="38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5" name="任意多边形: 形状 854">
              <a:extLst>
                <a:ext uri="{FF2B5EF4-FFF2-40B4-BE49-F238E27FC236}">
                  <a16:creationId xmlns:a16="http://schemas.microsoft.com/office/drawing/2014/main" id="{19AE7FF2-6505-D05F-6174-47B668675A94}"/>
                </a:ext>
              </a:extLst>
            </p:cNvPr>
            <p:cNvSpPr/>
            <p:nvPr/>
          </p:nvSpPr>
          <p:spPr>
            <a:xfrm>
              <a:off x="6015163" y="2330605"/>
              <a:ext cx="20457" cy="14384"/>
            </a:xfrm>
            <a:custGeom>
              <a:avLst/>
              <a:gdLst>
                <a:gd name="connsiteX0" fmla="*/ 5143 w 20457"/>
                <a:gd name="connsiteY0" fmla="*/ 0 h 14384"/>
                <a:gd name="connsiteX1" fmla="*/ 1337 w 20457"/>
                <a:gd name="connsiteY1" fmla="*/ 1697 h 14384"/>
                <a:gd name="connsiteX2" fmla="*/ 857 w 20457"/>
                <a:gd name="connsiteY2" fmla="*/ 11419 h 14384"/>
                <a:gd name="connsiteX3" fmla="*/ 5606 w 20457"/>
                <a:gd name="connsiteY3" fmla="*/ 14385 h 14384"/>
                <a:gd name="connsiteX4" fmla="*/ 7663 w 20457"/>
                <a:gd name="connsiteY4" fmla="*/ 14059 h 14384"/>
                <a:gd name="connsiteX5" fmla="*/ 13047 w 20457"/>
                <a:gd name="connsiteY5" fmla="*/ 12687 h 14384"/>
                <a:gd name="connsiteX6" fmla="*/ 16305 w 20457"/>
                <a:gd name="connsiteY6" fmla="*/ 13682 h 14384"/>
                <a:gd name="connsiteX7" fmla="*/ 17007 w 20457"/>
                <a:gd name="connsiteY7" fmla="*/ 13870 h 14384"/>
                <a:gd name="connsiteX8" fmla="*/ 20453 w 20457"/>
                <a:gd name="connsiteY8" fmla="*/ 10184 h 14384"/>
                <a:gd name="connsiteX9" fmla="*/ 18259 w 20457"/>
                <a:gd name="connsiteY9" fmla="*/ 6052 h 14384"/>
                <a:gd name="connsiteX10" fmla="*/ 17796 w 20457"/>
                <a:gd name="connsiteY10" fmla="*/ 6121 h 14384"/>
                <a:gd name="connsiteX11" fmla="*/ 16442 w 20457"/>
                <a:gd name="connsiteY11" fmla="*/ 6361 h 14384"/>
                <a:gd name="connsiteX12" fmla="*/ 13836 w 20457"/>
                <a:gd name="connsiteY12" fmla="*/ 3772 h 14384"/>
                <a:gd name="connsiteX13" fmla="*/ 9498 w 20457"/>
                <a:gd name="connsiteY13" fmla="*/ 909 h 14384"/>
                <a:gd name="connsiteX14" fmla="*/ 5143 w 20457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57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8" y="13236"/>
                    <a:pt x="3463" y="14385"/>
                    <a:pt x="5606" y="14385"/>
                  </a:cubicBezTo>
                  <a:cubicBezTo>
                    <a:pt x="6257" y="14385"/>
                    <a:pt x="6943" y="14282"/>
                    <a:pt x="7663" y="14059"/>
                  </a:cubicBezTo>
                  <a:cubicBezTo>
                    <a:pt x="9515" y="13493"/>
                    <a:pt x="11230" y="12687"/>
                    <a:pt x="13047" y="12687"/>
                  </a:cubicBezTo>
                  <a:cubicBezTo>
                    <a:pt x="14076" y="12687"/>
                    <a:pt x="15156" y="12945"/>
                    <a:pt x="16305" y="13682"/>
                  </a:cubicBezTo>
                  <a:cubicBezTo>
                    <a:pt x="16510" y="13819"/>
                    <a:pt x="16767" y="13870"/>
                    <a:pt x="17007" y="13870"/>
                  </a:cubicBezTo>
                  <a:cubicBezTo>
                    <a:pt x="18465" y="13870"/>
                    <a:pt x="20385" y="11899"/>
                    <a:pt x="20453" y="10184"/>
                  </a:cubicBezTo>
                  <a:cubicBezTo>
                    <a:pt x="20522" y="8384"/>
                    <a:pt x="19716" y="6052"/>
                    <a:pt x="18259" y="6052"/>
                  </a:cubicBezTo>
                  <a:cubicBezTo>
                    <a:pt x="18105" y="6052"/>
                    <a:pt x="17950" y="6069"/>
                    <a:pt x="17796" y="6121"/>
                  </a:cubicBezTo>
                  <a:cubicBezTo>
                    <a:pt x="17248" y="6292"/>
                    <a:pt x="16802" y="6361"/>
                    <a:pt x="16442" y="6361"/>
                  </a:cubicBezTo>
                  <a:cubicBezTo>
                    <a:pt x="14916" y="6361"/>
                    <a:pt x="14573" y="5092"/>
                    <a:pt x="13836" y="3772"/>
                  </a:cubicBezTo>
                  <a:cubicBezTo>
                    <a:pt x="12858" y="2006"/>
                    <a:pt x="11127" y="1269"/>
                    <a:pt x="9498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6" name="任意多边形: 形状 855">
              <a:extLst>
                <a:ext uri="{FF2B5EF4-FFF2-40B4-BE49-F238E27FC236}">
                  <a16:creationId xmlns:a16="http://schemas.microsoft.com/office/drawing/2014/main" id="{A7E0CCD2-E535-B436-C936-4B0455B2F7F3}"/>
                </a:ext>
              </a:extLst>
            </p:cNvPr>
            <p:cNvSpPr/>
            <p:nvPr/>
          </p:nvSpPr>
          <p:spPr>
            <a:xfrm>
              <a:off x="6027916" y="2223895"/>
              <a:ext cx="15496" cy="16956"/>
            </a:xfrm>
            <a:custGeom>
              <a:avLst/>
              <a:gdLst>
                <a:gd name="connsiteX0" fmla="*/ 5678 w 15496"/>
                <a:gd name="connsiteY0" fmla="*/ 0 h 16956"/>
                <a:gd name="connsiteX1" fmla="*/ 689 w 15496"/>
                <a:gd name="connsiteY1" fmla="*/ 3618 h 16956"/>
                <a:gd name="connsiteX2" fmla="*/ 295 w 15496"/>
                <a:gd name="connsiteY2" fmla="*/ 10527 h 16956"/>
                <a:gd name="connsiteX3" fmla="*/ 1169 w 15496"/>
                <a:gd name="connsiteY3" fmla="*/ 11676 h 16956"/>
                <a:gd name="connsiteX4" fmla="*/ 2026 w 15496"/>
                <a:gd name="connsiteY4" fmla="*/ 11436 h 16956"/>
                <a:gd name="connsiteX5" fmla="*/ 2884 w 15496"/>
                <a:gd name="connsiteY5" fmla="*/ 11196 h 16956"/>
                <a:gd name="connsiteX6" fmla="*/ 3072 w 15496"/>
                <a:gd name="connsiteY6" fmla="*/ 11213 h 16956"/>
                <a:gd name="connsiteX7" fmla="*/ 4992 w 15496"/>
                <a:gd name="connsiteY7" fmla="*/ 13510 h 16956"/>
                <a:gd name="connsiteX8" fmla="*/ 7616 w 15496"/>
                <a:gd name="connsiteY8" fmla="*/ 16956 h 16956"/>
                <a:gd name="connsiteX9" fmla="*/ 9827 w 15496"/>
                <a:gd name="connsiteY9" fmla="*/ 16305 h 16956"/>
                <a:gd name="connsiteX10" fmla="*/ 15468 w 15496"/>
                <a:gd name="connsiteY10" fmla="*/ 9395 h 16956"/>
                <a:gd name="connsiteX11" fmla="*/ 11353 w 15496"/>
                <a:gd name="connsiteY11" fmla="*/ 2092 h 16956"/>
                <a:gd name="connsiteX12" fmla="*/ 8747 w 15496"/>
                <a:gd name="connsiteY12" fmla="*/ 566 h 16956"/>
                <a:gd name="connsiteX13" fmla="*/ 5678 w 15496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96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4" y="11676"/>
                    <a:pt x="1169" y="11676"/>
                  </a:cubicBezTo>
                  <a:cubicBezTo>
                    <a:pt x="1443" y="11676"/>
                    <a:pt x="1735" y="11556"/>
                    <a:pt x="2026" y="11436"/>
                  </a:cubicBezTo>
                  <a:cubicBezTo>
                    <a:pt x="2318" y="11316"/>
                    <a:pt x="2626" y="11196"/>
                    <a:pt x="2884" y="11196"/>
                  </a:cubicBezTo>
                  <a:cubicBezTo>
                    <a:pt x="2952" y="11196"/>
                    <a:pt x="3003" y="11196"/>
                    <a:pt x="3072" y="11213"/>
                  </a:cubicBezTo>
                  <a:cubicBezTo>
                    <a:pt x="4066" y="11470"/>
                    <a:pt x="4666" y="12447"/>
                    <a:pt x="4992" y="13510"/>
                  </a:cubicBezTo>
                  <a:cubicBezTo>
                    <a:pt x="5730" y="15911"/>
                    <a:pt x="6364" y="16956"/>
                    <a:pt x="7616" y="16956"/>
                  </a:cubicBezTo>
                  <a:cubicBezTo>
                    <a:pt x="8198" y="16956"/>
                    <a:pt x="8918" y="16734"/>
                    <a:pt x="9827" y="16305"/>
                  </a:cubicBezTo>
                  <a:cubicBezTo>
                    <a:pt x="12742" y="14985"/>
                    <a:pt x="15159" y="12962"/>
                    <a:pt x="15468" y="9395"/>
                  </a:cubicBezTo>
                  <a:cubicBezTo>
                    <a:pt x="15760" y="6069"/>
                    <a:pt x="13822" y="3823"/>
                    <a:pt x="11353" y="2092"/>
                  </a:cubicBezTo>
                  <a:cubicBezTo>
                    <a:pt x="10359" y="1389"/>
                    <a:pt x="9244" y="857"/>
                    <a:pt x="8747" y="566"/>
                  </a:cubicBezTo>
                  <a:cubicBezTo>
                    <a:pt x="7616" y="171"/>
                    <a:pt x="6587" y="0"/>
                    <a:pt x="56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7" name="任意多边形: 形状 856">
              <a:extLst>
                <a:ext uri="{FF2B5EF4-FFF2-40B4-BE49-F238E27FC236}">
                  <a16:creationId xmlns:a16="http://schemas.microsoft.com/office/drawing/2014/main" id="{AF6C131D-B411-1393-0F71-32E0F1807FD3}"/>
                </a:ext>
              </a:extLst>
            </p:cNvPr>
            <p:cNvSpPr/>
            <p:nvPr/>
          </p:nvSpPr>
          <p:spPr>
            <a:xfrm>
              <a:off x="5548719" y="2815123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8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8"/>
                  </a:cubicBezTo>
                  <a:cubicBezTo>
                    <a:pt x="-89" y="3361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8" y="463"/>
                    <a:pt x="3632" y="189"/>
                    <a:pt x="2792" y="34"/>
                  </a:cubicBezTo>
                  <a:cubicBezTo>
                    <a:pt x="2620" y="17"/>
                    <a:pt x="2432" y="0"/>
                    <a:pt x="22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8" name="任意多边形: 形状 857">
              <a:extLst>
                <a:ext uri="{FF2B5EF4-FFF2-40B4-BE49-F238E27FC236}">
                  <a16:creationId xmlns:a16="http://schemas.microsoft.com/office/drawing/2014/main" id="{A0EA7C1D-08DF-2368-0F58-9C0A7FF17509}"/>
                </a:ext>
              </a:extLst>
            </p:cNvPr>
            <p:cNvSpPr/>
            <p:nvPr/>
          </p:nvSpPr>
          <p:spPr>
            <a:xfrm>
              <a:off x="5539212" y="2798526"/>
              <a:ext cx="13516" cy="12670"/>
            </a:xfrm>
            <a:custGeom>
              <a:avLst/>
              <a:gdLst>
                <a:gd name="connsiteX0" fmla="*/ 7292 w 13516"/>
                <a:gd name="connsiteY0" fmla="*/ 0 h 12670"/>
                <a:gd name="connsiteX1" fmla="*/ 280 w 13516"/>
                <a:gd name="connsiteY1" fmla="*/ 4852 h 12670"/>
                <a:gd name="connsiteX2" fmla="*/ 4360 w 13516"/>
                <a:gd name="connsiteY2" fmla="*/ 11041 h 12670"/>
                <a:gd name="connsiteX3" fmla="*/ 6023 w 13516"/>
                <a:gd name="connsiteY3" fmla="*/ 11864 h 12670"/>
                <a:gd name="connsiteX4" fmla="*/ 9298 w 13516"/>
                <a:gd name="connsiteY4" fmla="*/ 12670 h 12670"/>
                <a:gd name="connsiteX5" fmla="*/ 13516 w 13516"/>
                <a:gd name="connsiteY5" fmla="*/ 6532 h 12670"/>
                <a:gd name="connsiteX6" fmla="*/ 8149 w 13516"/>
                <a:gd name="connsiteY6" fmla="*/ 51 h 12670"/>
                <a:gd name="connsiteX7" fmla="*/ 7292 w 13516"/>
                <a:gd name="connsiteY7" fmla="*/ 0 h 1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70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2"/>
                    <a:pt x="4360" y="11041"/>
                  </a:cubicBezTo>
                  <a:cubicBezTo>
                    <a:pt x="4892" y="11367"/>
                    <a:pt x="5458" y="11607"/>
                    <a:pt x="6023" y="11864"/>
                  </a:cubicBezTo>
                  <a:cubicBezTo>
                    <a:pt x="7241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9" name="任意多边形: 形状 858">
              <a:extLst>
                <a:ext uri="{FF2B5EF4-FFF2-40B4-BE49-F238E27FC236}">
                  <a16:creationId xmlns:a16="http://schemas.microsoft.com/office/drawing/2014/main" id="{95A8871C-9624-C61F-ADD9-E7F811C51E2F}"/>
                </a:ext>
              </a:extLst>
            </p:cNvPr>
            <p:cNvSpPr/>
            <p:nvPr/>
          </p:nvSpPr>
          <p:spPr>
            <a:xfrm>
              <a:off x="6022561" y="22446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7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5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7" y="1372"/>
                  </a:cubicBezTo>
                  <a:cubicBezTo>
                    <a:pt x="7759" y="2195"/>
                    <a:pt x="6267" y="3138"/>
                    <a:pt x="4381" y="3549"/>
                  </a:cubicBezTo>
                  <a:cubicBezTo>
                    <a:pt x="43" y="4509"/>
                    <a:pt x="-1225" y="8350"/>
                    <a:pt x="1261" y="12122"/>
                  </a:cubicBezTo>
                  <a:cubicBezTo>
                    <a:pt x="3009" y="14779"/>
                    <a:pt x="5633" y="15791"/>
                    <a:pt x="7415" y="16031"/>
                  </a:cubicBezTo>
                  <a:cubicBezTo>
                    <a:pt x="9833" y="16819"/>
                    <a:pt x="11170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82" y="0"/>
                    <a:pt x="129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0" name="任意多边形: 形状 859">
              <a:extLst>
                <a:ext uri="{FF2B5EF4-FFF2-40B4-BE49-F238E27FC236}">
                  <a16:creationId xmlns:a16="http://schemas.microsoft.com/office/drawing/2014/main" id="{750C477E-F389-9DFD-9806-BA840E43B8AB}"/>
                </a:ext>
              </a:extLst>
            </p:cNvPr>
            <p:cNvSpPr/>
            <p:nvPr/>
          </p:nvSpPr>
          <p:spPr>
            <a:xfrm>
              <a:off x="5739373" y="2500581"/>
              <a:ext cx="3046" cy="6343"/>
            </a:xfrm>
            <a:custGeom>
              <a:avLst/>
              <a:gdLst>
                <a:gd name="connsiteX0" fmla="*/ 3047 w 3046"/>
                <a:gd name="connsiteY0" fmla="*/ 0 h 6343"/>
                <a:gd name="connsiteX1" fmla="*/ 2155 w 3046"/>
                <a:gd name="connsiteY1" fmla="*/ 377 h 6343"/>
                <a:gd name="connsiteX2" fmla="*/ 167 w 3046"/>
                <a:gd name="connsiteY2" fmla="*/ 6344 h 6343"/>
                <a:gd name="connsiteX3" fmla="*/ 3047 w 3046"/>
                <a:gd name="connsiteY3" fmla="*/ 0 h 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6" h="6343">
                  <a:moveTo>
                    <a:pt x="3047" y="0"/>
                  </a:moveTo>
                  <a:cubicBezTo>
                    <a:pt x="2721" y="86"/>
                    <a:pt x="2413" y="206"/>
                    <a:pt x="2155" y="377"/>
                  </a:cubicBezTo>
                  <a:cubicBezTo>
                    <a:pt x="-279" y="1852"/>
                    <a:pt x="-142" y="4081"/>
                    <a:pt x="167" y="6344"/>
                  </a:cubicBezTo>
                  <a:lnTo>
                    <a:pt x="3047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1" name="任意多边形: 形状 860">
              <a:extLst>
                <a:ext uri="{FF2B5EF4-FFF2-40B4-BE49-F238E27FC236}">
                  <a16:creationId xmlns:a16="http://schemas.microsoft.com/office/drawing/2014/main" id="{DB3657D3-80F4-6A9A-E44A-8CEBE6399D8B}"/>
                </a:ext>
              </a:extLst>
            </p:cNvPr>
            <p:cNvSpPr/>
            <p:nvPr/>
          </p:nvSpPr>
          <p:spPr>
            <a:xfrm>
              <a:off x="5739540" y="2500375"/>
              <a:ext cx="6000" cy="11281"/>
            </a:xfrm>
            <a:custGeom>
              <a:avLst/>
              <a:gdLst>
                <a:gd name="connsiteX0" fmla="*/ 4492 w 6000"/>
                <a:gd name="connsiteY0" fmla="*/ 0 h 11281"/>
                <a:gd name="connsiteX1" fmla="*/ 2880 w 6000"/>
                <a:gd name="connsiteY1" fmla="*/ 189 h 11281"/>
                <a:gd name="connsiteX2" fmla="*/ 0 w 6000"/>
                <a:gd name="connsiteY2" fmla="*/ 6532 h 11281"/>
                <a:gd name="connsiteX3" fmla="*/ 274 w 6000"/>
                <a:gd name="connsiteY3" fmla="*/ 8504 h 11281"/>
                <a:gd name="connsiteX4" fmla="*/ 669 w 6000"/>
                <a:gd name="connsiteY4" fmla="*/ 10356 h 11281"/>
                <a:gd name="connsiteX5" fmla="*/ 943 w 6000"/>
                <a:gd name="connsiteY5" fmla="*/ 11281 h 11281"/>
                <a:gd name="connsiteX6" fmla="*/ 6001 w 6000"/>
                <a:gd name="connsiteY6" fmla="*/ 120 h 11281"/>
                <a:gd name="connsiteX7" fmla="*/ 4492 w 6000"/>
                <a:gd name="connsiteY7" fmla="*/ 0 h 1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00" h="11281">
                  <a:moveTo>
                    <a:pt x="4492" y="0"/>
                  </a:moveTo>
                  <a:cubicBezTo>
                    <a:pt x="3909" y="0"/>
                    <a:pt x="3360" y="69"/>
                    <a:pt x="2880" y="189"/>
                  </a:cubicBezTo>
                  <a:lnTo>
                    <a:pt x="0" y="6532"/>
                  </a:lnTo>
                  <a:cubicBezTo>
                    <a:pt x="86" y="7201"/>
                    <a:pt x="206" y="7852"/>
                    <a:pt x="274" y="8504"/>
                  </a:cubicBezTo>
                  <a:cubicBezTo>
                    <a:pt x="343" y="9121"/>
                    <a:pt x="532" y="9738"/>
                    <a:pt x="669" y="10356"/>
                  </a:cubicBezTo>
                  <a:cubicBezTo>
                    <a:pt x="754" y="10681"/>
                    <a:pt x="840" y="10990"/>
                    <a:pt x="943" y="11281"/>
                  </a:cubicBezTo>
                  <a:cubicBezTo>
                    <a:pt x="2640" y="7561"/>
                    <a:pt x="4321" y="3840"/>
                    <a:pt x="6001" y="120"/>
                  </a:cubicBezTo>
                  <a:cubicBezTo>
                    <a:pt x="5486" y="51"/>
                    <a:pt x="4972" y="0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2" name="任意多边形: 形状 861">
              <a:extLst>
                <a:ext uri="{FF2B5EF4-FFF2-40B4-BE49-F238E27FC236}">
                  <a16:creationId xmlns:a16="http://schemas.microsoft.com/office/drawing/2014/main" id="{0D437087-3A41-F396-688D-D6159B609DD1}"/>
                </a:ext>
              </a:extLst>
            </p:cNvPr>
            <p:cNvSpPr/>
            <p:nvPr/>
          </p:nvSpPr>
          <p:spPr>
            <a:xfrm>
              <a:off x="5661187" y="24983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8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5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32 w 31378"/>
                <a:gd name="connsiteY27" fmla="*/ 1217 h 19682"/>
                <a:gd name="connsiteX28" fmla="*/ 27141 w 31378"/>
                <a:gd name="connsiteY28" fmla="*/ 1372 h 19682"/>
                <a:gd name="connsiteX29" fmla="*/ 25666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1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3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8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5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23" y="9121"/>
                    <a:pt x="24912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72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32" y="1217"/>
                  </a:cubicBezTo>
                  <a:cubicBezTo>
                    <a:pt x="27740" y="1217"/>
                    <a:pt x="27449" y="1269"/>
                    <a:pt x="27141" y="1372"/>
                  </a:cubicBezTo>
                  <a:cubicBezTo>
                    <a:pt x="26814" y="926"/>
                    <a:pt x="26334" y="532"/>
                    <a:pt x="25666" y="206"/>
                  </a:cubicBezTo>
                  <a:cubicBezTo>
                    <a:pt x="25426" y="69"/>
                    <a:pt x="25117" y="0"/>
                    <a:pt x="247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3" name="任意多边形: 形状 862">
              <a:extLst>
                <a:ext uri="{FF2B5EF4-FFF2-40B4-BE49-F238E27FC236}">
                  <a16:creationId xmlns:a16="http://schemas.microsoft.com/office/drawing/2014/main" id="{5692D754-8BE4-BFC7-ACDE-D3D35910A3C0}"/>
                </a:ext>
              </a:extLst>
            </p:cNvPr>
            <p:cNvSpPr/>
            <p:nvPr/>
          </p:nvSpPr>
          <p:spPr>
            <a:xfrm>
              <a:off x="5666597" y="2583734"/>
              <a:ext cx="28776" cy="31443"/>
            </a:xfrm>
            <a:custGeom>
              <a:avLst/>
              <a:gdLst>
                <a:gd name="connsiteX0" fmla="*/ 16998 w 28776"/>
                <a:gd name="connsiteY0" fmla="*/ 0 h 31443"/>
                <a:gd name="connsiteX1" fmla="*/ 12146 w 28776"/>
                <a:gd name="connsiteY1" fmla="*/ 1749 h 31443"/>
                <a:gd name="connsiteX2" fmla="*/ 11786 w 28776"/>
                <a:gd name="connsiteY2" fmla="*/ 6618 h 31443"/>
                <a:gd name="connsiteX3" fmla="*/ 10500 w 28776"/>
                <a:gd name="connsiteY3" fmla="*/ 6550 h 31443"/>
                <a:gd name="connsiteX4" fmla="*/ 350 w 28776"/>
                <a:gd name="connsiteY4" fmla="*/ 12687 h 31443"/>
                <a:gd name="connsiteX5" fmla="*/ 1928 w 28776"/>
                <a:gd name="connsiteY5" fmla="*/ 22134 h 31443"/>
                <a:gd name="connsiteX6" fmla="*/ 3762 w 28776"/>
                <a:gd name="connsiteY6" fmla="*/ 27878 h 31443"/>
                <a:gd name="connsiteX7" fmla="*/ 10072 w 28776"/>
                <a:gd name="connsiteY7" fmla="*/ 31444 h 31443"/>
                <a:gd name="connsiteX8" fmla="*/ 13432 w 28776"/>
                <a:gd name="connsiteY8" fmla="*/ 29832 h 31443"/>
                <a:gd name="connsiteX9" fmla="*/ 16998 w 28776"/>
                <a:gd name="connsiteY9" fmla="*/ 24346 h 31443"/>
                <a:gd name="connsiteX10" fmla="*/ 17427 w 28776"/>
                <a:gd name="connsiteY10" fmla="*/ 22871 h 31443"/>
                <a:gd name="connsiteX11" fmla="*/ 18284 w 28776"/>
                <a:gd name="connsiteY11" fmla="*/ 21517 h 31443"/>
                <a:gd name="connsiteX12" fmla="*/ 19519 w 28776"/>
                <a:gd name="connsiteY12" fmla="*/ 25769 h 31443"/>
                <a:gd name="connsiteX13" fmla="*/ 22176 w 28776"/>
                <a:gd name="connsiteY13" fmla="*/ 29078 h 31443"/>
                <a:gd name="connsiteX14" fmla="*/ 24096 w 28776"/>
                <a:gd name="connsiteY14" fmla="*/ 30810 h 31443"/>
                <a:gd name="connsiteX15" fmla="*/ 28777 w 28776"/>
                <a:gd name="connsiteY15" fmla="*/ 20505 h 31443"/>
                <a:gd name="connsiteX16" fmla="*/ 24456 w 28776"/>
                <a:gd name="connsiteY16" fmla="*/ 19048 h 31443"/>
                <a:gd name="connsiteX17" fmla="*/ 21610 w 28776"/>
                <a:gd name="connsiteY17" fmla="*/ 18722 h 31443"/>
                <a:gd name="connsiteX18" fmla="*/ 19176 w 28776"/>
                <a:gd name="connsiteY18" fmla="*/ 19700 h 31443"/>
                <a:gd name="connsiteX19" fmla="*/ 19621 w 28776"/>
                <a:gd name="connsiteY19" fmla="*/ 18482 h 31443"/>
                <a:gd name="connsiteX20" fmla="*/ 19776 w 28776"/>
                <a:gd name="connsiteY20" fmla="*/ 12876 h 31443"/>
                <a:gd name="connsiteX21" fmla="*/ 22948 w 28776"/>
                <a:gd name="connsiteY21" fmla="*/ 9293 h 31443"/>
                <a:gd name="connsiteX22" fmla="*/ 20993 w 28776"/>
                <a:gd name="connsiteY22" fmla="*/ 1217 h 31443"/>
                <a:gd name="connsiteX23" fmla="*/ 16998 w 28776"/>
                <a:gd name="connsiteY23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6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4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4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5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2" y="27964"/>
                    <a:pt x="22176" y="29078"/>
                  </a:cubicBezTo>
                  <a:cubicBezTo>
                    <a:pt x="22845" y="29918"/>
                    <a:pt x="23496" y="30501"/>
                    <a:pt x="24096" y="30810"/>
                  </a:cubicBezTo>
                  <a:lnTo>
                    <a:pt x="28777" y="20505"/>
                  </a:lnTo>
                  <a:cubicBezTo>
                    <a:pt x="28005" y="19065"/>
                    <a:pt x="26051" y="19237"/>
                    <a:pt x="24456" y="19048"/>
                  </a:cubicBezTo>
                  <a:cubicBezTo>
                    <a:pt x="23530" y="18945"/>
                    <a:pt x="22536" y="18722"/>
                    <a:pt x="21610" y="18722"/>
                  </a:cubicBezTo>
                  <a:cubicBezTo>
                    <a:pt x="20684" y="18722"/>
                    <a:pt x="19827" y="18945"/>
                    <a:pt x="19176" y="19700"/>
                  </a:cubicBezTo>
                  <a:cubicBezTo>
                    <a:pt x="19330" y="19305"/>
                    <a:pt x="19484" y="18911"/>
                    <a:pt x="19621" y="18482"/>
                  </a:cubicBezTo>
                  <a:cubicBezTo>
                    <a:pt x="20256" y="16545"/>
                    <a:pt x="20256" y="14608"/>
                    <a:pt x="19776" y="12876"/>
                  </a:cubicBezTo>
                  <a:cubicBezTo>
                    <a:pt x="20959" y="12396"/>
                    <a:pt x="22056" y="11213"/>
                    <a:pt x="22948" y="9293"/>
                  </a:cubicBezTo>
                  <a:cubicBezTo>
                    <a:pt x="24662" y="5572"/>
                    <a:pt x="24199" y="3635"/>
                    <a:pt x="20993" y="1217"/>
                  </a:cubicBezTo>
                  <a:cubicBezTo>
                    <a:pt x="19896" y="394"/>
                    <a:pt x="18455" y="0"/>
                    <a:pt x="169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4" name="任意多边形: 形状 863">
              <a:extLst>
                <a:ext uri="{FF2B5EF4-FFF2-40B4-BE49-F238E27FC236}">
                  <a16:creationId xmlns:a16="http://schemas.microsoft.com/office/drawing/2014/main" id="{761D6BC1-2891-AB85-7A3D-52F9C8CF3AF0}"/>
                </a:ext>
              </a:extLst>
            </p:cNvPr>
            <p:cNvSpPr/>
            <p:nvPr/>
          </p:nvSpPr>
          <p:spPr>
            <a:xfrm>
              <a:off x="5690694" y="2604239"/>
              <a:ext cx="5011" cy="10561"/>
            </a:xfrm>
            <a:custGeom>
              <a:avLst/>
              <a:gdLst>
                <a:gd name="connsiteX0" fmla="*/ 4681 w 5011"/>
                <a:gd name="connsiteY0" fmla="*/ 0 h 10561"/>
                <a:gd name="connsiteX1" fmla="*/ 0 w 5011"/>
                <a:gd name="connsiteY1" fmla="*/ 10304 h 10561"/>
                <a:gd name="connsiteX2" fmla="*/ 1012 w 5011"/>
                <a:gd name="connsiteY2" fmla="*/ 10561 h 10561"/>
                <a:gd name="connsiteX3" fmla="*/ 3926 w 5011"/>
                <a:gd name="connsiteY3" fmla="*/ 7767 h 10561"/>
                <a:gd name="connsiteX4" fmla="*/ 5006 w 5011"/>
                <a:gd name="connsiteY4" fmla="*/ 1852 h 10561"/>
                <a:gd name="connsiteX5" fmla="*/ 4681 w 5011"/>
                <a:gd name="connsiteY5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11" h="10561">
                  <a:moveTo>
                    <a:pt x="4681" y="0"/>
                  </a:moveTo>
                  <a:lnTo>
                    <a:pt x="0" y="10304"/>
                  </a:lnTo>
                  <a:cubicBezTo>
                    <a:pt x="343" y="10476"/>
                    <a:pt x="686" y="10561"/>
                    <a:pt x="1012" y="10561"/>
                  </a:cubicBezTo>
                  <a:cubicBezTo>
                    <a:pt x="2074" y="10561"/>
                    <a:pt x="3052" y="9635"/>
                    <a:pt x="3926" y="7767"/>
                  </a:cubicBezTo>
                  <a:cubicBezTo>
                    <a:pt x="4852" y="6052"/>
                    <a:pt x="4904" y="3892"/>
                    <a:pt x="5006" y="1852"/>
                  </a:cubicBezTo>
                  <a:cubicBezTo>
                    <a:pt x="5041" y="1046"/>
                    <a:pt x="4904" y="446"/>
                    <a:pt x="46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5" name="任意多边形: 形状 864">
              <a:extLst>
                <a:ext uri="{FF2B5EF4-FFF2-40B4-BE49-F238E27FC236}">
                  <a16:creationId xmlns:a16="http://schemas.microsoft.com/office/drawing/2014/main" id="{89F1D28F-4D4F-1F80-D5DB-BADDD2F5562B}"/>
                </a:ext>
              </a:extLst>
            </p:cNvPr>
            <p:cNvSpPr/>
            <p:nvPr/>
          </p:nvSpPr>
          <p:spPr>
            <a:xfrm>
              <a:off x="5726005" y="2532076"/>
              <a:ext cx="2115" cy="3891"/>
            </a:xfrm>
            <a:custGeom>
              <a:avLst/>
              <a:gdLst>
                <a:gd name="connsiteX0" fmla="*/ 2116 w 2115"/>
                <a:gd name="connsiteY0" fmla="*/ 0 h 3891"/>
                <a:gd name="connsiteX1" fmla="*/ 367 w 2115"/>
                <a:gd name="connsiteY1" fmla="*/ 1509 h 3891"/>
                <a:gd name="connsiteX2" fmla="*/ 350 w 2115"/>
                <a:gd name="connsiteY2" fmla="*/ 3892 h 3891"/>
                <a:gd name="connsiteX3" fmla="*/ 2116 w 2115"/>
                <a:gd name="connsiteY3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3891">
                  <a:moveTo>
                    <a:pt x="2116" y="0"/>
                  </a:moveTo>
                  <a:cubicBezTo>
                    <a:pt x="1310" y="0"/>
                    <a:pt x="796" y="720"/>
                    <a:pt x="367" y="1509"/>
                  </a:cubicBezTo>
                  <a:cubicBezTo>
                    <a:pt x="-10" y="2418"/>
                    <a:pt x="-216" y="3360"/>
                    <a:pt x="350" y="3892"/>
                  </a:cubicBezTo>
                  <a:lnTo>
                    <a:pt x="211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6" name="任意多边形: 形状 865">
              <a:extLst>
                <a:ext uri="{FF2B5EF4-FFF2-40B4-BE49-F238E27FC236}">
                  <a16:creationId xmlns:a16="http://schemas.microsoft.com/office/drawing/2014/main" id="{11DA84CC-F02E-AB1D-049F-F5398511A053}"/>
                </a:ext>
              </a:extLst>
            </p:cNvPr>
            <p:cNvSpPr/>
            <p:nvPr/>
          </p:nvSpPr>
          <p:spPr>
            <a:xfrm>
              <a:off x="5726338" y="2532076"/>
              <a:ext cx="3812" cy="4406"/>
            </a:xfrm>
            <a:custGeom>
              <a:avLst/>
              <a:gdLst>
                <a:gd name="connsiteX0" fmla="*/ 1783 w 3812"/>
                <a:gd name="connsiteY0" fmla="*/ 0 h 4406"/>
                <a:gd name="connsiteX1" fmla="*/ 1783 w 3812"/>
                <a:gd name="connsiteY1" fmla="*/ 0 h 4406"/>
                <a:gd name="connsiteX2" fmla="*/ 0 w 3812"/>
                <a:gd name="connsiteY2" fmla="*/ 3892 h 4406"/>
                <a:gd name="connsiteX3" fmla="*/ 583 w 3812"/>
                <a:gd name="connsiteY3" fmla="*/ 4218 h 4406"/>
                <a:gd name="connsiteX4" fmla="*/ 1715 w 3812"/>
                <a:gd name="connsiteY4" fmla="*/ 4406 h 4406"/>
                <a:gd name="connsiteX5" fmla="*/ 3069 w 3812"/>
                <a:gd name="connsiteY5" fmla="*/ 3926 h 4406"/>
                <a:gd name="connsiteX6" fmla="*/ 3789 w 3812"/>
                <a:gd name="connsiteY6" fmla="*/ 2349 h 4406"/>
                <a:gd name="connsiteX7" fmla="*/ 2829 w 3812"/>
                <a:gd name="connsiteY7" fmla="*/ 326 h 4406"/>
                <a:gd name="connsiteX8" fmla="*/ 1783 w 3812"/>
                <a:gd name="connsiteY8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2" h="4406">
                  <a:moveTo>
                    <a:pt x="1783" y="0"/>
                  </a:moveTo>
                  <a:cubicBezTo>
                    <a:pt x="1783" y="0"/>
                    <a:pt x="1783" y="0"/>
                    <a:pt x="1783" y="0"/>
                  </a:cubicBezTo>
                  <a:lnTo>
                    <a:pt x="0" y="3892"/>
                  </a:lnTo>
                  <a:cubicBezTo>
                    <a:pt x="137" y="4029"/>
                    <a:pt x="326" y="4149"/>
                    <a:pt x="583" y="4218"/>
                  </a:cubicBezTo>
                  <a:cubicBezTo>
                    <a:pt x="943" y="4338"/>
                    <a:pt x="1337" y="4406"/>
                    <a:pt x="1715" y="4406"/>
                  </a:cubicBezTo>
                  <a:cubicBezTo>
                    <a:pt x="2212" y="4406"/>
                    <a:pt x="2692" y="4269"/>
                    <a:pt x="3069" y="3926"/>
                  </a:cubicBezTo>
                  <a:cubicBezTo>
                    <a:pt x="3309" y="3395"/>
                    <a:pt x="3549" y="2880"/>
                    <a:pt x="3789" y="2349"/>
                  </a:cubicBezTo>
                  <a:cubicBezTo>
                    <a:pt x="3892" y="1577"/>
                    <a:pt x="3669" y="806"/>
                    <a:pt x="2829" y="326"/>
                  </a:cubicBezTo>
                  <a:cubicBezTo>
                    <a:pt x="2434" y="103"/>
                    <a:pt x="2092" y="0"/>
                    <a:pt x="17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7" name="任意多边形: 形状 866">
              <a:extLst>
                <a:ext uri="{FF2B5EF4-FFF2-40B4-BE49-F238E27FC236}">
                  <a16:creationId xmlns:a16="http://schemas.microsoft.com/office/drawing/2014/main" id="{ABC782B8-38DE-D352-67F8-A261455B1DD8}"/>
                </a:ext>
              </a:extLst>
            </p:cNvPr>
            <p:cNvSpPr/>
            <p:nvPr/>
          </p:nvSpPr>
          <p:spPr>
            <a:xfrm>
              <a:off x="5983073" y="22737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1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8" name="任意多边形: 形状 867">
              <a:extLst>
                <a:ext uri="{FF2B5EF4-FFF2-40B4-BE49-F238E27FC236}">
                  <a16:creationId xmlns:a16="http://schemas.microsoft.com/office/drawing/2014/main" id="{BC095511-38C5-2374-E3E9-736C925D2022}"/>
                </a:ext>
              </a:extLst>
            </p:cNvPr>
            <p:cNvSpPr/>
            <p:nvPr/>
          </p:nvSpPr>
          <p:spPr>
            <a:xfrm>
              <a:off x="5627604" y="2482596"/>
              <a:ext cx="6999" cy="7509"/>
            </a:xfrm>
            <a:custGeom>
              <a:avLst/>
              <a:gdLst>
                <a:gd name="connsiteX0" fmla="*/ 4008 w 6999"/>
                <a:gd name="connsiteY0" fmla="*/ 0 h 7509"/>
                <a:gd name="connsiteX1" fmla="*/ 64 w 6999"/>
                <a:gd name="connsiteY1" fmla="*/ 3223 h 7509"/>
                <a:gd name="connsiteX2" fmla="*/ 2842 w 6999"/>
                <a:gd name="connsiteY2" fmla="*/ 7441 h 7509"/>
                <a:gd name="connsiteX3" fmla="*/ 3545 w 6999"/>
                <a:gd name="connsiteY3" fmla="*/ 7510 h 7509"/>
                <a:gd name="connsiteX4" fmla="*/ 6820 w 6999"/>
                <a:gd name="connsiteY4" fmla="*/ 4561 h 7509"/>
                <a:gd name="connsiteX5" fmla="*/ 4625 w 6999"/>
                <a:gd name="connsiteY5" fmla="*/ 86 h 7509"/>
                <a:gd name="connsiteX6" fmla="*/ 4008 w 6999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9" h="7509">
                  <a:moveTo>
                    <a:pt x="4008" y="0"/>
                  </a:moveTo>
                  <a:cubicBezTo>
                    <a:pt x="2414" y="0"/>
                    <a:pt x="545" y="1457"/>
                    <a:pt x="64" y="3223"/>
                  </a:cubicBezTo>
                  <a:cubicBezTo>
                    <a:pt x="-330" y="4681"/>
                    <a:pt x="1145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20" y="4561"/>
                  </a:cubicBezTo>
                  <a:cubicBezTo>
                    <a:pt x="7437" y="2606"/>
                    <a:pt x="6408" y="583"/>
                    <a:pt x="4625" y="86"/>
                  </a:cubicBezTo>
                  <a:cubicBezTo>
                    <a:pt x="4437" y="34"/>
                    <a:pt x="4231" y="0"/>
                    <a:pt x="40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9" name="任意多边形: 形状 868">
              <a:extLst>
                <a:ext uri="{FF2B5EF4-FFF2-40B4-BE49-F238E27FC236}">
                  <a16:creationId xmlns:a16="http://schemas.microsoft.com/office/drawing/2014/main" id="{3BF28A96-A13E-D047-2F62-7E1537CCF2E5}"/>
                </a:ext>
              </a:extLst>
            </p:cNvPr>
            <p:cNvSpPr/>
            <p:nvPr/>
          </p:nvSpPr>
          <p:spPr>
            <a:xfrm>
              <a:off x="5735856" y="2479595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3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1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3" y="189"/>
                  </a:cubicBezTo>
                  <a:cubicBezTo>
                    <a:pt x="4832" y="51"/>
                    <a:pt x="4472" y="0"/>
                    <a:pt x="40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0" name="任意多边形: 形状 869">
              <a:extLst>
                <a:ext uri="{FF2B5EF4-FFF2-40B4-BE49-F238E27FC236}">
                  <a16:creationId xmlns:a16="http://schemas.microsoft.com/office/drawing/2014/main" id="{A85356DF-893C-2789-72EA-6093DFDBD1AF}"/>
                </a:ext>
              </a:extLst>
            </p:cNvPr>
            <p:cNvSpPr/>
            <p:nvPr/>
          </p:nvSpPr>
          <p:spPr>
            <a:xfrm>
              <a:off x="5734868" y="2412164"/>
              <a:ext cx="10896" cy="12190"/>
            </a:xfrm>
            <a:custGeom>
              <a:avLst/>
              <a:gdLst>
                <a:gd name="connsiteX0" fmla="*/ 3472 w 10896"/>
                <a:gd name="connsiteY0" fmla="*/ 0 h 12190"/>
                <a:gd name="connsiteX1" fmla="*/ 146 w 10896"/>
                <a:gd name="connsiteY1" fmla="*/ 2520 h 12190"/>
                <a:gd name="connsiteX2" fmla="*/ 1449 w 10896"/>
                <a:gd name="connsiteY2" fmla="*/ 7132 h 12190"/>
                <a:gd name="connsiteX3" fmla="*/ 4226 w 10896"/>
                <a:gd name="connsiteY3" fmla="*/ 10321 h 12190"/>
                <a:gd name="connsiteX4" fmla="*/ 7158 w 10896"/>
                <a:gd name="connsiteY4" fmla="*/ 12190 h 12190"/>
                <a:gd name="connsiteX5" fmla="*/ 10039 w 10896"/>
                <a:gd name="connsiteY5" fmla="*/ 9275 h 12190"/>
                <a:gd name="connsiteX6" fmla="*/ 10896 w 10896"/>
                <a:gd name="connsiteY6" fmla="*/ 3343 h 12190"/>
                <a:gd name="connsiteX7" fmla="*/ 6147 w 10896"/>
                <a:gd name="connsiteY7" fmla="*/ 240 h 12190"/>
                <a:gd name="connsiteX8" fmla="*/ 3472 w 10896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6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0" y="9258"/>
                    <a:pt x="4226" y="10321"/>
                  </a:cubicBezTo>
                  <a:cubicBezTo>
                    <a:pt x="5289" y="11556"/>
                    <a:pt x="6266" y="12190"/>
                    <a:pt x="7158" y="12190"/>
                  </a:cubicBezTo>
                  <a:cubicBezTo>
                    <a:pt x="8256" y="12190"/>
                    <a:pt x="9215" y="11230"/>
                    <a:pt x="10039" y="9275"/>
                  </a:cubicBezTo>
                  <a:cubicBezTo>
                    <a:pt x="10913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6" y="0"/>
                    <a:pt x="347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1" name="任意多边形: 形状 870">
              <a:extLst>
                <a:ext uri="{FF2B5EF4-FFF2-40B4-BE49-F238E27FC236}">
                  <a16:creationId xmlns:a16="http://schemas.microsoft.com/office/drawing/2014/main" id="{B171EC56-91F6-2AD3-2B02-51A77DD4DA25}"/>
                </a:ext>
              </a:extLst>
            </p:cNvPr>
            <p:cNvSpPr/>
            <p:nvPr/>
          </p:nvSpPr>
          <p:spPr>
            <a:xfrm>
              <a:off x="5652023" y="2578762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04" y="69"/>
                    <a:pt x="4209" y="0"/>
                    <a:pt x="3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2" name="任意多边形: 形状 871">
              <a:extLst>
                <a:ext uri="{FF2B5EF4-FFF2-40B4-BE49-F238E27FC236}">
                  <a16:creationId xmlns:a16="http://schemas.microsoft.com/office/drawing/2014/main" id="{7B15A7AC-A19F-D7D2-F93C-A2D0532F5E7F}"/>
                </a:ext>
              </a:extLst>
            </p:cNvPr>
            <p:cNvSpPr/>
            <p:nvPr/>
          </p:nvSpPr>
          <p:spPr>
            <a:xfrm>
              <a:off x="5654527" y="2418885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26" y="137"/>
                    <a:pt x="2049" y="0"/>
                    <a:pt x="1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3" name="任意多边形: 形状 872">
              <a:extLst>
                <a:ext uri="{FF2B5EF4-FFF2-40B4-BE49-F238E27FC236}">
                  <a16:creationId xmlns:a16="http://schemas.microsoft.com/office/drawing/2014/main" id="{A2FBDF31-DF4E-C3BA-9406-BD113E1DFF76}"/>
                </a:ext>
              </a:extLst>
            </p:cNvPr>
            <p:cNvSpPr/>
            <p:nvPr/>
          </p:nvSpPr>
          <p:spPr>
            <a:xfrm>
              <a:off x="5628532" y="2438019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03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49" y="0"/>
                    <a:pt x="69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4" name="任意多边形: 形状 873">
              <a:extLst>
                <a:ext uri="{FF2B5EF4-FFF2-40B4-BE49-F238E27FC236}">
                  <a16:creationId xmlns:a16="http://schemas.microsoft.com/office/drawing/2014/main" id="{DAB1D3CA-C1B1-D4A3-7C57-7365F41D8441}"/>
                </a:ext>
              </a:extLst>
            </p:cNvPr>
            <p:cNvSpPr/>
            <p:nvPr/>
          </p:nvSpPr>
          <p:spPr>
            <a:xfrm>
              <a:off x="5657986" y="2457838"/>
              <a:ext cx="17408" cy="16133"/>
            </a:xfrm>
            <a:custGeom>
              <a:avLst/>
              <a:gdLst>
                <a:gd name="connsiteX0" fmla="*/ 8790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45 w 17408"/>
                <a:gd name="connsiteY12" fmla="*/ 4046 h 16133"/>
                <a:gd name="connsiteX13" fmla="*/ 11430 w 17408"/>
                <a:gd name="connsiteY13" fmla="*/ 2623 h 16133"/>
                <a:gd name="connsiteX14" fmla="*/ 8790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790" y="0"/>
                  </a:moveTo>
                  <a:cubicBezTo>
                    <a:pt x="8533" y="0"/>
                    <a:pt x="8258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1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8" y="11727"/>
                    <a:pt x="3681" y="13630"/>
                    <a:pt x="6389" y="14916"/>
                  </a:cubicBezTo>
                  <a:cubicBezTo>
                    <a:pt x="8104" y="15739"/>
                    <a:pt x="9785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4" y="2812"/>
                    <a:pt x="14774" y="2880"/>
                    <a:pt x="14653" y="3017"/>
                  </a:cubicBezTo>
                  <a:cubicBezTo>
                    <a:pt x="14088" y="3755"/>
                    <a:pt x="13591" y="4046"/>
                    <a:pt x="13145" y="4046"/>
                  </a:cubicBezTo>
                  <a:cubicBezTo>
                    <a:pt x="12459" y="4046"/>
                    <a:pt x="11928" y="3343"/>
                    <a:pt x="11430" y="2623"/>
                  </a:cubicBezTo>
                  <a:cubicBezTo>
                    <a:pt x="10676" y="1457"/>
                    <a:pt x="10264" y="0"/>
                    <a:pt x="8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5" name="任意多边形: 形状 874">
              <a:extLst>
                <a:ext uri="{FF2B5EF4-FFF2-40B4-BE49-F238E27FC236}">
                  <a16:creationId xmlns:a16="http://schemas.microsoft.com/office/drawing/2014/main" id="{B22C8498-C9C8-005F-8C9B-CDDB8021F700}"/>
                </a:ext>
              </a:extLst>
            </p:cNvPr>
            <p:cNvSpPr/>
            <p:nvPr/>
          </p:nvSpPr>
          <p:spPr>
            <a:xfrm>
              <a:off x="5659922" y="2426000"/>
              <a:ext cx="4601" cy="3891"/>
            </a:xfrm>
            <a:custGeom>
              <a:avLst/>
              <a:gdLst>
                <a:gd name="connsiteX0" fmla="*/ 2225 w 4601"/>
                <a:gd name="connsiteY0" fmla="*/ 0 h 3891"/>
                <a:gd name="connsiteX1" fmla="*/ 167 w 4601"/>
                <a:gd name="connsiteY1" fmla="*/ 1629 h 3891"/>
                <a:gd name="connsiteX2" fmla="*/ 905 w 4601"/>
                <a:gd name="connsiteY2" fmla="*/ 3463 h 3891"/>
                <a:gd name="connsiteX3" fmla="*/ 2928 w 4601"/>
                <a:gd name="connsiteY3" fmla="*/ 3892 h 3891"/>
                <a:gd name="connsiteX4" fmla="*/ 4420 w 4601"/>
                <a:gd name="connsiteY4" fmla="*/ 2743 h 3891"/>
                <a:gd name="connsiteX5" fmla="*/ 3459 w 4601"/>
                <a:gd name="connsiteY5" fmla="*/ 240 h 3891"/>
                <a:gd name="connsiteX6" fmla="*/ 2225 w 4601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1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5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1" y="3892"/>
                    <a:pt x="4042" y="3635"/>
                    <a:pt x="4420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6" name="任意多边形: 形状 875">
              <a:extLst>
                <a:ext uri="{FF2B5EF4-FFF2-40B4-BE49-F238E27FC236}">
                  <a16:creationId xmlns:a16="http://schemas.microsoft.com/office/drawing/2014/main" id="{6B445A51-2A06-8D76-3D6D-9701081DDB0C}"/>
                </a:ext>
              </a:extLst>
            </p:cNvPr>
            <p:cNvSpPr/>
            <p:nvPr/>
          </p:nvSpPr>
          <p:spPr>
            <a:xfrm>
              <a:off x="5668325" y="2479372"/>
              <a:ext cx="13886" cy="12687"/>
            </a:xfrm>
            <a:custGeom>
              <a:avLst/>
              <a:gdLst>
                <a:gd name="connsiteX0" fmla="*/ 7384 w 13886"/>
                <a:gd name="connsiteY0" fmla="*/ 0 h 12687"/>
                <a:gd name="connsiteX1" fmla="*/ 4881 w 13886"/>
                <a:gd name="connsiteY1" fmla="*/ 343 h 12687"/>
                <a:gd name="connsiteX2" fmla="*/ 1915 w 13886"/>
                <a:gd name="connsiteY2" fmla="*/ 8127 h 12687"/>
                <a:gd name="connsiteX3" fmla="*/ 3389 w 13886"/>
                <a:gd name="connsiteY3" fmla="*/ 10133 h 12687"/>
                <a:gd name="connsiteX4" fmla="*/ 8241 w 13886"/>
                <a:gd name="connsiteY4" fmla="*/ 12687 h 12687"/>
                <a:gd name="connsiteX5" fmla="*/ 13470 w 13886"/>
                <a:gd name="connsiteY5" fmla="*/ 7527 h 12687"/>
                <a:gd name="connsiteX6" fmla="*/ 10761 w 13886"/>
                <a:gd name="connsiteY6" fmla="*/ 806 h 12687"/>
                <a:gd name="connsiteX7" fmla="*/ 7384 w 13886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12687">
                  <a:moveTo>
                    <a:pt x="7384" y="0"/>
                  </a:moveTo>
                  <a:cubicBezTo>
                    <a:pt x="6561" y="0"/>
                    <a:pt x="5721" y="120"/>
                    <a:pt x="4881" y="343"/>
                  </a:cubicBezTo>
                  <a:cubicBezTo>
                    <a:pt x="217" y="1560"/>
                    <a:pt x="-1772" y="4098"/>
                    <a:pt x="1915" y="8127"/>
                  </a:cubicBezTo>
                  <a:cubicBezTo>
                    <a:pt x="2463" y="8727"/>
                    <a:pt x="2823" y="9533"/>
                    <a:pt x="3389" y="10133"/>
                  </a:cubicBezTo>
                  <a:cubicBezTo>
                    <a:pt x="5018" y="11864"/>
                    <a:pt x="6698" y="12687"/>
                    <a:pt x="8241" y="12687"/>
                  </a:cubicBezTo>
                  <a:cubicBezTo>
                    <a:pt x="10487" y="12687"/>
                    <a:pt x="12424" y="10921"/>
                    <a:pt x="13470" y="7527"/>
                  </a:cubicBezTo>
                  <a:cubicBezTo>
                    <a:pt x="14482" y="4235"/>
                    <a:pt x="13676" y="2297"/>
                    <a:pt x="10761" y="806"/>
                  </a:cubicBezTo>
                  <a:cubicBezTo>
                    <a:pt x="9647" y="240"/>
                    <a:pt x="8515" y="0"/>
                    <a:pt x="73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7" name="任意多边形: 形状 876">
              <a:extLst>
                <a:ext uri="{FF2B5EF4-FFF2-40B4-BE49-F238E27FC236}">
                  <a16:creationId xmlns:a16="http://schemas.microsoft.com/office/drawing/2014/main" id="{B287763F-1179-53DC-2A78-6BCB58193E9B}"/>
                </a:ext>
              </a:extLst>
            </p:cNvPr>
            <p:cNvSpPr/>
            <p:nvPr/>
          </p:nvSpPr>
          <p:spPr>
            <a:xfrm>
              <a:off x="5927912" y="2347561"/>
              <a:ext cx="11490" cy="9944"/>
            </a:xfrm>
            <a:custGeom>
              <a:avLst/>
              <a:gdLst>
                <a:gd name="connsiteX0" fmla="*/ 4509 w 11490"/>
                <a:gd name="connsiteY0" fmla="*/ 0 h 9944"/>
                <a:gd name="connsiteX1" fmla="*/ 1286 w 11490"/>
                <a:gd name="connsiteY1" fmla="*/ 3858 h 9944"/>
                <a:gd name="connsiteX2" fmla="*/ 651 w 11490"/>
                <a:gd name="connsiteY2" fmla="*/ 9035 h 9944"/>
                <a:gd name="connsiteX3" fmla="*/ 2640 w 11490"/>
                <a:gd name="connsiteY3" fmla="*/ 9944 h 9944"/>
                <a:gd name="connsiteX4" fmla="*/ 5126 w 11490"/>
                <a:gd name="connsiteY4" fmla="*/ 9601 h 9944"/>
                <a:gd name="connsiteX5" fmla="*/ 9721 w 11490"/>
                <a:gd name="connsiteY5" fmla="*/ 8367 h 9944"/>
                <a:gd name="connsiteX6" fmla="*/ 11281 w 11490"/>
                <a:gd name="connsiteY6" fmla="*/ 4835 h 9944"/>
                <a:gd name="connsiteX7" fmla="*/ 5315 w 11490"/>
                <a:gd name="connsiteY7" fmla="*/ 103 h 9944"/>
                <a:gd name="connsiteX8" fmla="*/ 4509 w 11490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0" h="9944">
                  <a:moveTo>
                    <a:pt x="4509" y="0"/>
                  </a:moveTo>
                  <a:cubicBezTo>
                    <a:pt x="2623" y="0"/>
                    <a:pt x="2177" y="2366"/>
                    <a:pt x="1286" y="3858"/>
                  </a:cubicBezTo>
                  <a:cubicBezTo>
                    <a:pt x="360" y="5503"/>
                    <a:pt x="-720" y="7269"/>
                    <a:pt x="651" y="9035"/>
                  </a:cubicBezTo>
                  <a:cubicBezTo>
                    <a:pt x="1200" y="9738"/>
                    <a:pt x="1903" y="9944"/>
                    <a:pt x="2640" y="9944"/>
                  </a:cubicBezTo>
                  <a:cubicBezTo>
                    <a:pt x="3463" y="9944"/>
                    <a:pt x="4337" y="9687"/>
                    <a:pt x="5126" y="9601"/>
                  </a:cubicBezTo>
                  <a:cubicBezTo>
                    <a:pt x="6686" y="9413"/>
                    <a:pt x="8212" y="8881"/>
                    <a:pt x="9721" y="8367"/>
                  </a:cubicBezTo>
                  <a:cubicBezTo>
                    <a:pt x="11350" y="7801"/>
                    <a:pt x="11813" y="6344"/>
                    <a:pt x="11281" y="4835"/>
                  </a:cubicBezTo>
                  <a:cubicBezTo>
                    <a:pt x="10287" y="2023"/>
                    <a:pt x="7749" y="806"/>
                    <a:pt x="5315" y="103"/>
                  </a:cubicBezTo>
                  <a:cubicBezTo>
                    <a:pt x="5006" y="34"/>
                    <a:pt x="4749" y="0"/>
                    <a:pt x="45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8" name="任意多边形: 形状 877">
              <a:extLst>
                <a:ext uri="{FF2B5EF4-FFF2-40B4-BE49-F238E27FC236}">
                  <a16:creationId xmlns:a16="http://schemas.microsoft.com/office/drawing/2014/main" id="{AE7195F4-37CE-6398-3BBF-67F0BE0AD2A7}"/>
                </a:ext>
              </a:extLst>
            </p:cNvPr>
            <p:cNvSpPr/>
            <p:nvPr/>
          </p:nvSpPr>
          <p:spPr>
            <a:xfrm>
              <a:off x="5907506" y="2374188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9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9" y="7149"/>
                  </a:cubicBezTo>
                  <a:cubicBezTo>
                    <a:pt x="2901" y="7321"/>
                    <a:pt x="3364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0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9" name="任意多边形: 形状 878">
              <a:extLst>
                <a:ext uri="{FF2B5EF4-FFF2-40B4-BE49-F238E27FC236}">
                  <a16:creationId xmlns:a16="http://schemas.microsoft.com/office/drawing/2014/main" id="{AAF019E7-45F6-A88B-2404-761B4C29EB9C}"/>
                </a:ext>
              </a:extLst>
            </p:cNvPr>
            <p:cNvSpPr/>
            <p:nvPr/>
          </p:nvSpPr>
          <p:spPr>
            <a:xfrm>
              <a:off x="5948417" y="2208653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0" name="任意多边形: 形状 879">
              <a:extLst>
                <a:ext uri="{FF2B5EF4-FFF2-40B4-BE49-F238E27FC236}">
                  <a16:creationId xmlns:a16="http://schemas.microsoft.com/office/drawing/2014/main" id="{0C0007EA-0365-EB7F-BE82-A598006FB084}"/>
                </a:ext>
              </a:extLst>
            </p:cNvPr>
            <p:cNvSpPr/>
            <p:nvPr/>
          </p:nvSpPr>
          <p:spPr>
            <a:xfrm>
              <a:off x="5887211" y="23576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6" y="0"/>
                    <a:pt x="668" y="874"/>
                    <a:pt x="171" y="2349"/>
                  </a:cubicBezTo>
                  <a:cubicBezTo>
                    <a:pt x="-429" y="4149"/>
                    <a:pt x="633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5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497" y="0"/>
                    <a:pt x="308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1" name="任意多边形: 形状 880">
              <a:extLst>
                <a:ext uri="{FF2B5EF4-FFF2-40B4-BE49-F238E27FC236}">
                  <a16:creationId xmlns:a16="http://schemas.microsoft.com/office/drawing/2014/main" id="{70AD5A62-8B55-F2DA-95AE-D521C126C209}"/>
                </a:ext>
              </a:extLst>
            </p:cNvPr>
            <p:cNvSpPr/>
            <p:nvPr/>
          </p:nvSpPr>
          <p:spPr>
            <a:xfrm>
              <a:off x="5952549" y="2385178"/>
              <a:ext cx="7252" cy="1474"/>
            </a:xfrm>
            <a:custGeom>
              <a:avLst/>
              <a:gdLst>
                <a:gd name="connsiteX0" fmla="*/ 4389 w 7252"/>
                <a:gd name="connsiteY0" fmla="*/ 0 h 1474"/>
                <a:gd name="connsiteX1" fmla="*/ 0 w 7252"/>
                <a:gd name="connsiteY1" fmla="*/ 1474 h 1474"/>
                <a:gd name="connsiteX2" fmla="*/ 7252 w 7252"/>
                <a:gd name="connsiteY2" fmla="*/ 754 h 1474"/>
                <a:gd name="connsiteX3" fmla="*/ 4389 w 7252"/>
                <a:gd name="connsiteY3" fmla="*/ 0 h 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2" h="1474">
                  <a:moveTo>
                    <a:pt x="4389" y="0"/>
                  </a:moveTo>
                  <a:cubicBezTo>
                    <a:pt x="2915" y="0"/>
                    <a:pt x="1406" y="549"/>
                    <a:pt x="0" y="1474"/>
                  </a:cubicBezTo>
                  <a:cubicBezTo>
                    <a:pt x="2417" y="1269"/>
                    <a:pt x="4835" y="1011"/>
                    <a:pt x="7252" y="754"/>
                  </a:cubicBezTo>
                  <a:cubicBezTo>
                    <a:pt x="6309" y="223"/>
                    <a:pt x="5349" y="0"/>
                    <a:pt x="43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2" name="任意多边形: 形状 881">
              <a:extLst>
                <a:ext uri="{FF2B5EF4-FFF2-40B4-BE49-F238E27FC236}">
                  <a16:creationId xmlns:a16="http://schemas.microsoft.com/office/drawing/2014/main" id="{A10EF827-9807-2D0A-F616-97E6B2D3CE1D}"/>
                </a:ext>
              </a:extLst>
            </p:cNvPr>
            <p:cNvSpPr/>
            <p:nvPr/>
          </p:nvSpPr>
          <p:spPr>
            <a:xfrm>
              <a:off x="5925190" y="2226209"/>
              <a:ext cx="17829" cy="12275"/>
            </a:xfrm>
            <a:custGeom>
              <a:avLst/>
              <a:gdLst>
                <a:gd name="connsiteX0" fmla="*/ 9563 w 17829"/>
                <a:gd name="connsiteY0" fmla="*/ 0 h 12275"/>
                <a:gd name="connsiteX1" fmla="*/ 4745 w 17829"/>
                <a:gd name="connsiteY1" fmla="*/ 3121 h 12275"/>
                <a:gd name="connsiteX2" fmla="*/ 1162 w 17829"/>
                <a:gd name="connsiteY2" fmla="*/ 7527 h 12275"/>
                <a:gd name="connsiteX3" fmla="*/ 168 w 17829"/>
                <a:gd name="connsiteY3" fmla="*/ 10201 h 12275"/>
                <a:gd name="connsiteX4" fmla="*/ 1951 w 17829"/>
                <a:gd name="connsiteY4" fmla="*/ 11693 h 12275"/>
                <a:gd name="connsiteX5" fmla="*/ 2585 w 17829"/>
                <a:gd name="connsiteY5" fmla="*/ 11504 h 12275"/>
                <a:gd name="connsiteX6" fmla="*/ 4848 w 17829"/>
                <a:gd name="connsiteY6" fmla="*/ 10733 h 12275"/>
                <a:gd name="connsiteX7" fmla="*/ 7609 w 17829"/>
                <a:gd name="connsiteY7" fmla="*/ 12087 h 12275"/>
                <a:gd name="connsiteX8" fmla="*/ 8912 w 17829"/>
                <a:gd name="connsiteY8" fmla="*/ 12276 h 12275"/>
                <a:gd name="connsiteX9" fmla="*/ 17827 w 17829"/>
                <a:gd name="connsiteY9" fmla="*/ 4921 h 12275"/>
                <a:gd name="connsiteX10" fmla="*/ 17570 w 17829"/>
                <a:gd name="connsiteY10" fmla="*/ 3703 h 12275"/>
                <a:gd name="connsiteX11" fmla="*/ 10849 w 17829"/>
                <a:gd name="connsiteY11" fmla="*/ 86 h 12275"/>
                <a:gd name="connsiteX12" fmla="*/ 9563 w 1782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9" h="12275">
                  <a:moveTo>
                    <a:pt x="9563" y="0"/>
                  </a:moveTo>
                  <a:cubicBezTo>
                    <a:pt x="7472" y="0"/>
                    <a:pt x="5568" y="857"/>
                    <a:pt x="4745" y="3121"/>
                  </a:cubicBezTo>
                  <a:cubicBezTo>
                    <a:pt x="3991" y="5178"/>
                    <a:pt x="3288" y="6772"/>
                    <a:pt x="1162" y="7527"/>
                  </a:cubicBezTo>
                  <a:cubicBezTo>
                    <a:pt x="202" y="7870"/>
                    <a:pt x="-278" y="9035"/>
                    <a:pt x="168" y="10201"/>
                  </a:cubicBezTo>
                  <a:cubicBezTo>
                    <a:pt x="494" y="11059"/>
                    <a:pt x="1248" y="11693"/>
                    <a:pt x="1951" y="11693"/>
                  </a:cubicBezTo>
                  <a:cubicBezTo>
                    <a:pt x="2174" y="11693"/>
                    <a:pt x="2379" y="11642"/>
                    <a:pt x="2585" y="11504"/>
                  </a:cubicBezTo>
                  <a:cubicBezTo>
                    <a:pt x="3408" y="10973"/>
                    <a:pt x="4162" y="10733"/>
                    <a:pt x="4848" y="10733"/>
                  </a:cubicBezTo>
                  <a:cubicBezTo>
                    <a:pt x="5894" y="10733"/>
                    <a:pt x="6803" y="11264"/>
                    <a:pt x="7609" y="12087"/>
                  </a:cubicBezTo>
                  <a:cubicBezTo>
                    <a:pt x="8020" y="12224"/>
                    <a:pt x="8449" y="12276"/>
                    <a:pt x="8912" y="12276"/>
                  </a:cubicBezTo>
                  <a:cubicBezTo>
                    <a:pt x="12649" y="12276"/>
                    <a:pt x="17759" y="8195"/>
                    <a:pt x="17827" y="4921"/>
                  </a:cubicBezTo>
                  <a:cubicBezTo>
                    <a:pt x="17844" y="4509"/>
                    <a:pt x="17759" y="4063"/>
                    <a:pt x="17570" y="3703"/>
                  </a:cubicBezTo>
                  <a:cubicBezTo>
                    <a:pt x="16147" y="857"/>
                    <a:pt x="13421" y="480"/>
                    <a:pt x="10849" y="86"/>
                  </a:cubicBezTo>
                  <a:cubicBezTo>
                    <a:pt x="10403" y="34"/>
                    <a:pt x="9975" y="0"/>
                    <a:pt x="95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3" name="任意多边形: 形状 882">
              <a:extLst>
                <a:ext uri="{FF2B5EF4-FFF2-40B4-BE49-F238E27FC236}">
                  <a16:creationId xmlns:a16="http://schemas.microsoft.com/office/drawing/2014/main" id="{52963417-EFB4-2537-5998-4EA63F01AFEA}"/>
                </a:ext>
              </a:extLst>
            </p:cNvPr>
            <p:cNvSpPr/>
            <p:nvPr/>
          </p:nvSpPr>
          <p:spPr>
            <a:xfrm>
              <a:off x="5938396" y="2101942"/>
              <a:ext cx="14531" cy="24431"/>
            </a:xfrm>
            <a:custGeom>
              <a:avLst/>
              <a:gdLst>
                <a:gd name="connsiteX0" fmla="*/ 6798 w 14531"/>
                <a:gd name="connsiteY0" fmla="*/ 0 h 24431"/>
                <a:gd name="connsiteX1" fmla="*/ 5701 w 14531"/>
                <a:gd name="connsiteY1" fmla="*/ 309 h 24431"/>
                <a:gd name="connsiteX2" fmla="*/ 317 w 14531"/>
                <a:gd name="connsiteY2" fmla="*/ 7853 h 24431"/>
                <a:gd name="connsiteX3" fmla="*/ 1946 w 14531"/>
                <a:gd name="connsiteY3" fmla="*/ 12242 h 24431"/>
                <a:gd name="connsiteX4" fmla="*/ 3437 w 14531"/>
                <a:gd name="connsiteY4" fmla="*/ 18311 h 24431"/>
                <a:gd name="connsiteX5" fmla="*/ 5804 w 14531"/>
                <a:gd name="connsiteY5" fmla="*/ 24277 h 24431"/>
                <a:gd name="connsiteX6" fmla="*/ 6815 w 14531"/>
                <a:gd name="connsiteY6" fmla="*/ 24432 h 24431"/>
                <a:gd name="connsiteX7" fmla="*/ 11855 w 14531"/>
                <a:gd name="connsiteY7" fmla="*/ 20797 h 24431"/>
                <a:gd name="connsiteX8" fmla="*/ 14444 w 14531"/>
                <a:gd name="connsiteY8" fmla="*/ 17196 h 24431"/>
                <a:gd name="connsiteX9" fmla="*/ 13707 w 14531"/>
                <a:gd name="connsiteY9" fmla="*/ 14368 h 24431"/>
                <a:gd name="connsiteX10" fmla="*/ 10158 w 14531"/>
                <a:gd name="connsiteY10" fmla="*/ 7081 h 24431"/>
                <a:gd name="connsiteX11" fmla="*/ 8598 w 14531"/>
                <a:gd name="connsiteY11" fmla="*/ 1595 h 24431"/>
                <a:gd name="connsiteX12" fmla="*/ 6798 w 14531"/>
                <a:gd name="connsiteY12" fmla="*/ 0 h 2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31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4" y="24277"/>
                  </a:cubicBezTo>
                  <a:cubicBezTo>
                    <a:pt x="6164" y="24380"/>
                    <a:pt x="6506" y="24432"/>
                    <a:pt x="6815" y="24432"/>
                  </a:cubicBezTo>
                  <a:cubicBezTo>
                    <a:pt x="8975" y="24432"/>
                    <a:pt x="10398" y="22374"/>
                    <a:pt x="11855" y="20797"/>
                  </a:cubicBezTo>
                  <a:cubicBezTo>
                    <a:pt x="12833" y="19734"/>
                    <a:pt x="13570" y="18448"/>
                    <a:pt x="14444" y="17196"/>
                  </a:cubicBezTo>
                  <a:cubicBezTo>
                    <a:pt x="14599" y="16151"/>
                    <a:pt x="14650" y="14727"/>
                    <a:pt x="13707" y="14368"/>
                  </a:cubicBezTo>
                  <a:cubicBezTo>
                    <a:pt x="10261" y="13047"/>
                    <a:pt x="10553" y="9996"/>
                    <a:pt x="10158" y="7081"/>
                  </a:cubicBezTo>
                  <a:cubicBezTo>
                    <a:pt x="9901" y="5212"/>
                    <a:pt x="9250" y="3378"/>
                    <a:pt x="8598" y="1595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4" name="任意多边形: 形状 883">
              <a:extLst>
                <a:ext uri="{FF2B5EF4-FFF2-40B4-BE49-F238E27FC236}">
                  <a16:creationId xmlns:a16="http://schemas.microsoft.com/office/drawing/2014/main" id="{E6D7FD52-1E02-5EF9-525D-39CA637AAE96}"/>
                </a:ext>
              </a:extLst>
            </p:cNvPr>
            <p:cNvSpPr/>
            <p:nvPr/>
          </p:nvSpPr>
          <p:spPr>
            <a:xfrm>
              <a:off x="5938110" y="2137329"/>
              <a:ext cx="11426" cy="10321"/>
            </a:xfrm>
            <a:custGeom>
              <a:avLst/>
              <a:gdLst>
                <a:gd name="connsiteX0" fmla="*/ 3981 w 11426"/>
                <a:gd name="connsiteY0" fmla="*/ 0 h 10321"/>
                <a:gd name="connsiteX1" fmla="*/ 878 w 11426"/>
                <a:gd name="connsiteY1" fmla="*/ 4355 h 10321"/>
                <a:gd name="connsiteX2" fmla="*/ 912 w 11426"/>
                <a:gd name="connsiteY2" fmla="*/ 9653 h 10321"/>
                <a:gd name="connsiteX3" fmla="*/ 2558 w 11426"/>
                <a:gd name="connsiteY3" fmla="*/ 10321 h 10321"/>
                <a:gd name="connsiteX4" fmla="*/ 5473 w 11426"/>
                <a:gd name="connsiteY4" fmla="*/ 9584 h 10321"/>
                <a:gd name="connsiteX5" fmla="*/ 9930 w 11426"/>
                <a:gd name="connsiteY5" fmla="*/ 7698 h 10321"/>
                <a:gd name="connsiteX6" fmla="*/ 11045 w 11426"/>
                <a:gd name="connsiteY6" fmla="*/ 3926 h 10321"/>
                <a:gd name="connsiteX7" fmla="*/ 4444 w 11426"/>
                <a:gd name="connsiteY7" fmla="*/ 34 h 10321"/>
                <a:gd name="connsiteX8" fmla="*/ 3981 w 11426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26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09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73" y="9584"/>
                  </a:cubicBezTo>
                  <a:cubicBezTo>
                    <a:pt x="7016" y="9173"/>
                    <a:pt x="8490" y="8418"/>
                    <a:pt x="9930" y="7698"/>
                  </a:cubicBezTo>
                  <a:cubicBezTo>
                    <a:pt x="11508" y="6892"/>
                    <a:pt x="11765" y="5366"/>
                    <a:pt x="11045" y="3926"/>
                  </a:cubicBezTo>
                  <a:cubicBezTo>
                    <a:pt x="9673" y="1234"/>
                    <a:pt x="6982" y="377"/>
                    <a:pt x="4444" y="34"/>
                  </a:cubicBezTo>
                  <a:cubicBezTo>
                    <a:pt x="4290" y="17"/>
                    <a:pt x="4135" y="0"/>
                    <a:pt x="39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5" name="任意多边形: 形状 884">
              <a:extLst>
                <a:ext uri="{FF2B5EF4-FFF2-40B4-BE49-F238E27FC236}">
                  <a16:creationId xmlns:a16="http://schemas.microsoft.com/office/drawing/2014/main" id="{AC91FA67-F451-1103-8282-775FCDCB82AB}"/>
                </a:ext>
              </a:extLst>
            </p:cNvPr>
            <p:cNvSpPr/>
            <p:nvPr/>
          </p:nvSpPr>
          <p:spPr>
            <a:xfrm>
              <a:off x="5883839" y="2367621"/>
              <a:ext cx="7235" cy="7663"/>
            </a:xfrm>
            <a:custGeom>
              <a:avLst/>
              <a:gdLst>
                <a:gd name="connsiteX0" fmla="*/ 2805 w 7235"/>
                <a:gd name="connsiteY0" fmla="*/ 0 h 7663"/>
                <a:gd name="connsiteX1" fmla="*/ 182 w 7235"/>
                <a:gd name="connsiteY1" fmla="*/ 2863 h 7663"/>
                <a:gd name="connsiteX2" fmla="*/ 2856 w 7235"/>
                <a:gd name="connsiteY2" fmla="*/ 7561 h 7663"/>
                <a:gd name="connsiteX3" fmla="*/ 3850 w 7235"/>
                <a:gd name="connsiteY3" fmla="*/ 7664 h 7663"/>
                <a:gd name="connsiteX4" fmla="*/ 7057 w 7235"/>
                <a:gd name="connsiteY4" fmla="*/ 5041 h 7663"/>
                <a:gd name="connsiteX5" fmla="*/ 3216 w 7235"/>
                <a:gd name="connsiteY5" fmla="*/ 51 h 7663"/>
                <a:gd name="connsiteX6" fmla="*/ 2805 w 723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7663">
                  <a:moveTo>
                    <a:pt x="2805" y="0"/>
                  </a:moveTo>
                  <a:cubicBezTo>
                    <a:pt x="1810" y="0"/>
                    <a:pt x="748" y="1012"/>
                    <a:pt x="182" y="2863"/>
                  </a:cubicBezTo>
                  <a:cubicBezTo>
                    <a:pt x="-470" y="5058"/>
                    <a:pt x="679" y="7150"/>
                    <a:pt x="2856" y="7561"/>
                  </a:cubicBezTo>
                  <a:cubicBezTo>
                    <a:pt x="3199" y="7630"/>
                    <a:pt x="3542" y="7664"/>
                    <a:pt x="3850" y="7664"/>
                  </a:cubicBezTo>
                  <a:cubicBezTo>
                    <a:pt x="5377" y="7664"/>
                    <a:pt x="6525" y="6858"/>
                    <a:pt x="7057" y="5041"/>
                  </a:cubicBezTo>
                  <a:cubicBezTo>
                    <a:pt x="7708" y="2812"/>
                    <a:pt x="6611" y="960"/>
                    <a:pt x="3216" y="51"/>
                  </a:cubicBezTo>
                  <a:cubicBezTo>
                    <a:pt x="3079" y="17"/>
                    <a:pt x="2942" y="0"/>
                    <a:pt x="28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6" name="任意多边形: 形状 885">
              <a:extLst>
                <a:ext uri="{FF2B5EF4-FFF2-40B4-BE49-F238E27FC236}">
                  <a16:creationId xmlns:a16="http://schemas.microsoft.com/office/drawing/2014/main" id="{B1F6BC29-C5FE-33A7-2D3F-7B8563BED5F4}"/>
                </a:ext>
              </a:extLst>
            </p:cNvPr>
            <p:cNvSpPr/>
            <p:nvPr/>
          </p:nvSpPr>
          <p:spPr>
            <a:xfrm>
              <a:off x="5857338" y="22327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5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3" y="11624"/>
                    <a:pt x="8697" y="9498"/>
                    <a:pt x="10155" y="8435"/>
                  </a:cubicBezTo>
                  <a:cubicBezTo>
                    <a:pt x="10806" y="7955"/>
                    <a:pt x="11458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22" y="34"/>
                    <a:pt x="3262" y="0"/>
                    <a:pt x="2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7" name="任意多边形: 形状 886">
              <a:extLst>
                <a:ext uri="{FF2B5EF4-FFF2-40B4-BE49-F238E27FC236}">
                  <a16:creationId xmlns:a16="http://schemas.microsoft.com/office/drawing/2014/main" id="{A144E5EA-AE7C-514E-47A1-32657D4108E0}"/>
                </a:ext>
              </a:extLst>
            </p:cNvPr>
            <p:cNvSpPr/>
            <p:nvPr/>
          </p:nvSpPr>
          <p:spPr>
            <a:xfrm>
              <a:off x="5867511" y="20958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9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2" y="2623"/>
                    <a:pt x="3429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8" name="任意多边形: 形状 887">
              <a:extLst>
                <a:ext uri="{FF2B5EF4-FFF2-40B4-BE49-F238E27FC236}">
                  <a16:creationId xmlns:a16="http://schemas.microsoft.com/office/drawing/2014/main" id="{AB6FF565-AE0E-F0F6-2B11-7EC87AEBE597}"/>
                </a:ext>
              </a:extLst>
            </p:cNvPr>
            <p:cNvSpPr/>
            <p:nvPr/>
          </p:nvSpPr>
          <p:spPr>
            <a:xfrm>
              <a:off x="5853517" y="2153257"/>
              <a:ext cx="7083" cy="7029"/>
            </a:xfrm>
            <a:custGeom>
              <a:avLst/>
              <a:gdLst>
                <a:gd name="connsiteX0" fmla="*/ 4460 w 7083"/>
                <a:gd name="connsiteY0" fmla="*/ 0 h 7029"/>
                <a:gd name="connsiteX1" fmla="*/ 88 w 7083"/>
                <a:gd name="connsiteY1" fmla="*/ 2280 h 7029"/>
                <a:gd name="connsiteX2" fmla="*/ 2077 w 7083"/>
                <a:gd name="connsiteY2" fmla="*/ 6481 h 7029"/>
                <a:gd name="connsiteX3" fmla="*/ 4186 w 7083"/>
                <a:gd name="connsiteY3" fmla="*/ 7029 h 7029"/>
                <a:gd name="connsiteX4" fmla="*/ 6878 w 7083"/>
                <a:gd name="connsiteY4" fmla="*/ 5555 h 7029"/>
                <a:gd name="connsiteX5" fmla="*/ 4769 w 7083"/>
                <a:gd name="connsiteY5" fmla="*/ 51 h 7029"/>
                <a:gd name="connsiteX6" fmla="*/ 4460 w 7083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3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1" y="7029"/>
                    <a:pt x="6518" y="6498"/>
                    <a:pt x="6878" y="5555"/>
                  </a:cubicBezTo>
                  <a:cubicBezTo>
                    <a:pt x="7564" y="3755"/>
                    <a:pt x="6449" y="874"/>
                    <a:pt x="4769" y="51"/>
                  </a:cubicBezTo>
                  <a:cubicBezTo>
                    <a:pt x="4700" y="17"/>
                    <a:pt x="4597" y="0"/>
                    <a:pt x="44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9" name="任意多边形: 形状 888">
              <a:extLst>
                <a:ext uri="{FF2B5EF4-FFF2-40B4-BE49-F238E27FC236}">
                  <a16:creationId xmlns:a16="http://schemas.microsoft.com/office/drawing/2014/main" id="{AF3F315C-168C-C4B7-B143-A98B81A86AB3}"/>
                </a:ext>
              </a:extLst>
            </p:cNvPr>
            <p:cNvSpPr/>
            <p:nvPr/>
          </p:nvSpPr>
          <p:spPr>
            <a:xfrm>
              <a:off x="5914112" y="2312723"/>
              <a:ext cx="7000" cy="7869"/>
            </a:xfrm>
            <a:custGeom>
              <a:avLst/>
              <a:gdLst>
                <a:gd name="connsiteX0" fmla="*/ 2588 w 7000"/>
                <a:gd name="connsiteY0" fmla="*/ 0 h 7869"/>
                <a:gd name="connsiteX1" fmla="*/ 204 w 7000"/>
                <a:gd name="connsiteY1" fmla="*/ 3103 h 7869"/>
                <a:gd name="connsiteX2" fmla="*/ 2210 w 7000"/>
                <a:gd name="connsiteY2" fmla="*/ 7664 h 7869"/>
                <a:gd name="connsiteX3" fmla="*/ 3205 w 7000"/>
                <a:gd name="connsiteY3" fmla="*/ 7869 h 7869"/>
                <a:gd name="connsiteX4" fmla="*/ 6925 w 7000"/>
                <a:gd name="connsiteY4" fmla="*/ 5023 h 7869"/>
                <a:gd name="connsiteX5" fmla="*/ 3016 w 7000"/>
                <a:gd name="connsiteY5" fmla="*/ 68 h 7869"/>
                <a:gd name="connsiteX6" fmla="*/ 2588 w 7000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0" h="7869">
                  <a:moveTo>
                    <a:pt x="2588" y="0"/>
                  </a:moveTo>
                  <a:cubicBezTo>
                    <a:pt x="1490" y="0"/>
                    <a:pt x="701" y="1269"/>
                    <a:pt x="204" y="3103"/>
                  </a:cubicBezTo>
                  <a:cubicBezTo>
                    <a:pt x="-396" y="5298"/>
                    <a:pt x="342" y="6841"/>
                    <a:pt x="2210" y="7664"/>
                  </a:cubicBezTo>
                  <a:cubicBezTo>
                    <a:pt x="2519" y="7801"/>
                    <a:pt x="2862" y="7869"/>
                    <a:pt x="3205" y="7869"/>
                  </a:cubicBezTo>
                  <a:cubicBezTo>
                    <a:pt x="4817" y="7869"/>
                    <a:pt x="6616" y="6532"/>
                    <a:pt x="6925" y="5023"/>
                  </a:cubicBezTo>
                  <a:cubicBezTo>
                    <a:pt x="7337" y="2932"/>
                    <a:pt x="6051" y="840"/>
                    <a:pt x="3016" y="68"/>
                  </a:cubicBezTo>
                  <a:cubicBezTo>
                    <a:pt x="2879" y="34"/>
                    <a:pt x="2724" y="0"/>
                    <a:pt x="258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0" name="任意多边形: 形状 889">
              <a:extLst>
                <a:ext uri="{FF2B5EF4-FFF2-40B4-BE49-F238E27FC236}">
                  <a16:creationId xmlns:a16="http://schemas.microsoft.com/office/drawing/2014/main" id="{C7324B3E-285E-EF59-F266-693183EEEC07}"/>
                </a:ext>
              </a:extLst>
            </p:cNvPr>
            <p:cNvSpPr/>
            <p:nvPr/>
          </p:nvSpPr>
          <p:spPr>
            <a:xfrm>
              <a:off x="5910691" y="2188182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4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3" y="1354"/>
                    <a:pt x="3556" y="154"/>
                    <a:pt x="2185" y="0"/>
                  </a:cubicBezTo>
                  <a:cubicBezTo>
                    <a:pt x="2117" y="0"/>
                    <a:pt x="2048" y="0"/>
                    <a:pt x="1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1" name="任意多边形: 形状 890">
              <a:extLst>
                <a:ext uri="{FF2B5EF4-FFF2-40B4-BE49-F238E27FC236}">
                  <a16:creationId xmlns:a16="http://schemas.microsoft.com/office/drawing/2014/main" id="{F9605883-E647-4993-04B2-C7CC278C7C1A}"/>
                </a:ext>
              </a:extLst>
            </p:cNvPr>
            <p:cNvSpPr/>
            <p:nvPr/>
          </p:nvSpPr>
          <p:spPr>
            <a:xfrm>
              <a:off x="5914985" y="22560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35" y="34"/>
                    <a:pt x="3977" y="0"/>
                    <a:pt x="37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2" name="任意多边形: 形状 891">
              <a:extLst>
                <a:ext uri="{FF2B5EF4-FFF2-40B4-BE49-F238E27FC236}">
                  <a16:creationId xmlns:a16="http://schemas.microsoft.com/office/drawing/2014/main" id="{FB93FECA-E2F4-15E8-2968-8625E63C8136}"/>
                </a:ext>
              </a:extLst>
            </p:cNvPr>
            <p:cNvSpPr/>
            <p:nvPr/>
          </p:nvSpPr>
          <p:spPr>
            <a:xfrm>
              <a:off x="5966675" y="2235382"/>
              <a:ext cx="5860" cy="7698"/>
            </a:xfrm>
            <a:custGeom>
              <a:avLst/>
              <a:gdLst>
                <a:gd name="connsiteX0" fmla="*/ 3705 w 5860"/>
                <a:gd name="connsiteY0" fmla="*/ 0 h 7698"/>
                <a:gd name="connsiteX1" fmla="*/ 2 w 5860"/>
                <a:gd name="connsiteY1" fmla="*/ 3635 h 7698"/>
                <a:gd name="connsiteX2" fmla="*/ 2317 w 5860"/>
                <a:gd name="connsiteY2" fmla="*/ 7612 h 7698"/>
                <a:gd name="connsiteX3" fmla="*/ 2899 w 5860"/>
                <a:gd name="connsiteY3" fmla="*/ 7698 h 7698"/>
                <a:gd name="connsiteX4" fmla="*/ 5814 w 5860"/>
                <a:gd name="connsiteY4" fmla="*/ 4149 h 7698"/>
                <a:gd name="connsiteX5" fmla="*/ 3859 w 5860"/>
                <a:gd name="connsiteY5" fmla="*/ 17 h 7698"/>
                <a:gd name="connsiteX6" fmla="*/ 3705 w 5860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0" h="7698">
                  <a:moveTo>
                    <a:pt x="3705" y="0"/>
                  </a:moveTo>
                  <a:cubicBezTo>
                    <a:pt x="2368" y="0"/>
                    <a:pt x="36" y="2160"/>
                    <a:pt x="2" y="3635"/>
                  </a:cubicBezTo>
                  <a:cubicBezTo>
                    <a:pt x="-33" y="5401"/>
                    <a:pt x="413" y="7064"/>
                    <a:pt x="2317" y="7612"/>
                  </a:cubicBezTo>
                  <a:cubicBezTo>
                    <a:pt x="2505" y="7664"/>
                    <a:pt x="2711" y="7698"/>
                    <a:pt x="2899" y="7698"/>
                  </a:cubicBezTo>
                  <a:cubicBezTo>
                    <a:pt x="4322" y="7698"/>
                    <a:pt x="5540" y="6189"/>
                    <a:pt x="5814" y="4149"/>
                  </a:cubicBezTo>
                  <a:cubicBezTo>
                    <a:pt x="6071" y="2229"/>
                    <a:pt x="5248" y="943"/>
                    <a:pt x="3859" y="17"/>
                  </a:cubicBezTo>
                  <a:cubicBezTo>
                    <a:pt x="3808" y="0"/>
                    <a:pt x="3756" y="0"/>
                    <a:pt x="3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3" name="任意多边形: 形状 892">
              <a:extLst>
                <a:ext uri="{FF2B5EF4-FFF2-40B4-BE49-F238E27FC236}">
                  <a16:creationId xmlns:a16="http://schemas.microsoft.com/office/drawing/2014/main" id="{AEFD868C-8BAB-E680-BC60-EEE9E9F5A40E}"/>
                </a:ext>
              </a:extLst>
            </p:cNvPr>
            <p:cNvSpPr/>
            <p:nvPr/>
          </p:nvSpPr>
          <p:spPr>
            <a:xfrm>
              <a:off x="5968659" y="2299761"/>
              <a:ext cx="7094" cy="7561"/>
            </a:xfrm>
            <a:custGeom>
              <a:avLst/>
              <a:gdLst>
                <a:gd name="connsiteX0" fmla="*/ 3333 w 7094"/>
                <a:gd name="connsiteY0" fmla="*/ 0 h 7561"/>
                <a:gd name="connsiteX1" fmla="*/ 195 w 7094"/>
                <a:gd name="connsiteY1" fmla="*/ 2589 h 7561"/>
                <a:gd name="connsiteX2" fmla="*/ 2801 w 7094"/>
                <a:gd name="connsiteY2" fmla="*/ 7475 h 7561"/>
                <a:gd name="connsiteX3" fmla="*/ 3641 w 7094"/>
                <a:gd name="connsiteY3" fmla="*/ 7561 h 7561"/>
                <a:gd name="connsiteX4" fmla="*/ 6865 w 7094"/>
                <a:gd name="connsiteY4" fmla="*/ 5589 h 7561"/>
                <a:gd name="connsiteX5" fmla="*/ 4413 w 7094"/>
                <a:gd name="connsiteY5" fmla="*/ 171 h 7561"/>
                <a:gd name="connsiteX6" fmla="*/ 3333 w 7094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4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5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18" y="51"/>
                    <a:pt x="3658" y="0"/>
                    <a:pt x="33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4" name="任意多边形: 形状 893">
              <a:extLst>
                <a:ext uri="{FF2B5EF4-FFF2-40B4-BE49-F238E27FC236}">
                  <a16:creationId xmlns:a16="http://schemas.microsoft.com/office/drawing/2014/main" id="{B82DEE91-1C6F-1121-6B1F-B99340694612}"/>
                </a:ext>
              </a:extLst>
            </p:cNvPr>
            <p:cNvSpPr/>
            <p:nvPr/>
          </p:nvSpPr>
          <p:spPr>
            <a:xfrm>
              <a:off x="6030325" y="2184050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7" y="8487"/>
                    <a:pt x="2926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5" name="任意多边形: 形状 894">
              <a:extLst>
                <a:ext uri="{FF2B5EF4-FFF2-40B4-BE49-F238E27FC236}">
                  <a16:creationId xmlns:a16="http://schemas.microsoft.com/office/drawing/2014/main" id="{E36B6560-FEB3-9923-93C5-D2848C85236D}"/>
                </a:ext>
              </a:extLst>
            </p:cNvPr>
            <p:cNvSpPr/>
            <p:nvPr/>
          </p:nvSpPr>
          <p:spPr>
            <a:xfrm>
              <a:off x="5971835" y="2196600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4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60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7" y="6892"/>
                    <a:pt x="10924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7" y="240"/>
                    <a:pt x="9792" y="0"/>
                    <a:pt x="8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6" name="任意多边形: 形状 895">
              <a:extLst>
                <a:ext uri="{FF2B5EF4-FFF2-40B4-BE49-F238E27FC236}">
                  <a16:creationId xmlns:a16="http://schemas.microsoft.com/office/drawing/2014/main" id="{3CF4338F-AAED-D538-5163-E2B162806E93}"/>
                </a:ext>
              </a:extLst>
            </p:cNvPr>
            <p:cNvSpPr/>
            <p:nvPr/>
          </p:nvSpPr>
          <p:spPr>
            <a:xfrm>
              <a:off x="5961343" y="2298115"/>
              <a:ext cx="4414" cy="4474"/>
            </a:xfrm>
            <a:custGeom>
              <a:avLst/>
              <a:gdLst>
                <a:gd name="connsiteX0" fmla="*/ 1630 w 4414"/>
                <a:gd name="connsiteY0" fmla="*/ 0 h 4474"/>
                <a:gd name="connsiteX1" fmla="*/ 207 w 4414"/>
                <a:gd name="connsiteY1" fmla="*/ 1132 h 4474"/>
                <a:gd name="connsiteX2" fmla="*/ 1459 w 4414"/>
                <a:gd name="connsiteY2" fmla="*/ 4166 h 4474"/>
                <a:gd name="connsiteX3" fmla="*/ 2522 w 4414"/>
                <a:gd name="connsiteY3" fmla="*/ 4475 h 4474"/>
                <a:gd name="connsiteX4" fmla="*/ 3996 w 4414"/>
                <a:gd name="connsiteY4" fmla="*/ 3515 h 4474"/>
                <a:gd name="connsiteX5" fmla="*/ 3173 w 4414"/>
                <a:gd name="connsiteY5" fmla="*/ 463 h 4474"/>
                <a:gd name="connsiteX6" fmla="*/ 1630 w 4414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4" h="4474">
                  <a:moveTo>
                    <a:pt x="1630" y="0"/>
                  </a:moveTo>
                  <a:cubicBezTo>
                    <a:pt x="1064" y="0"/>
                    <a:pt x="550" y="291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7" y="2263"/>
                    <a:pt x="4545" y="1166"/>
                    <a:pt x="3173" y="463"/>
                  </a:cubicBezTo>
                  <a:cubicBezTo>
                    <a:pt x="2642" y="206"/>
                    <a:pt x="2111" y="0"/>
                    <a:pt x="163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7" name="任意多边形: 形状 896">
              <a:extLst>
                <a:ext uri="{FF2B5EF4-FFF2-40B4-BE49-F238E27FC236}">
                  <a16:creationId xmlns:a16="http://schemas.microsoft.com/office/drawing/2014/main" id="{B86056F4-5438-DAF7-D597-B73B5A1BA112}"/>
                </a:ext>
              </a:extLst>
            </p:cNvPr>
            <p:cNvSpPr/>
            <p:nvPr/>
          </p:nvSpPr>
          <p:spPr>
            <a:xfrm>
              <a:off x="5996477" y="2268369"/>
              <a:ext cx="17303" cy="14418"/>
            </a:xfrm>
            <a:custGeom>
              <a:avLst/>
              <a:gdLst>
                <a:gd name="connsiteX0" fmla="*/ 15034 w 17303"/>
                <a:gd name="connsiteY0" fmla="*/ 0 h 14418"/>
                <a:gd name="connsiteX1" fmla="*/ 13799 w 17303"/>
                <a:gd name="connsiteY1" fmla="*/ 634 h 14418"/>
                <a:gd name="connsiteX2" fmla="*/ 11588 w 17303"/>
                <a:gd name="connsiteY2" fmla="*/ 2555 h 14418"/>
                <a:gd name="connsiteX3" fmla="*/ 10524 w 17303"/>
                <a:gd name="connsiteY3" fmla="*/ 2280 h 14418"/>
                <a:gd name="connsiteX4" fmla="*/ 8313 w 17303"/>
                <a:gd name="connsiteY4" fmla="*/ 1783 h 14418"/>
                <a:gd name="connsiteX5" fmla="*/ 2449 w 17303"/>
                <a:gd name="connsiteY5" fmla="*/ 5229 h 14418"/>
                <a:gd name="connsiteX6" fmla="*/ 4506 w 17303"/>
                <a:gd name="connsiteY6" fmla="*/ 13682 h 14418"/>
                <a:gd name="connsiteX7" fmla="*/ 7696 w 17303"/>
                <a:gd name="connsiteY7" fmla="*/ 14419 h 14418"/>
                <a:gd name="connsiteX8" fmla="*/ 11793 w 17303"/>
                <a:gd name="connsiteY8" fmla="*/ 13253 h 14418"/>
                <a:gd name="connsiteX9" fmla="*/ 14005 w 17303"/>
                <a:gd name="connsiteY9" fmla="*/ 9155 h 14418"/>
                <a:gd name="connsiteX10" fmla="*/ 16285 w 17303"/>
                <a:gd name="connsiteY10" fmla="*/ 3926 h 14418"/>
                <a:gd name="connsiteX11" fmla="*/ 16919 w 17303"/>
                <a:gd name="connsiteY11" fmla="*/ 1200 h 14418"/>
                <a:gd name="connsiteX12" fmla="*/ 15034 w 17303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3" h="14418">
                  <a:moveTo>
                    <a:pt x="15034" y="0"/>
                  </a:moveTo>
                  <a:cubicBezTo>
                    <a:pt x="14622" y="0"/>
                    <a:pt x="14194" y="189"/>
                    <a:pt x="13799" y="634"/>
                  </a:cubicBezTo>
                  <a:cubicBezTo>
                    <a:pt x="13045" y="1457"/>
                    <a:pt x="12667" y="2555"/>
                    <a:pt x="11588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9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6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8" y="6258"/>
                    <a:pt x="13885" y="5006"/>
                    <a:pt x="16285" y="3926"/>
                  </a:cubicBezTo>
                  <a:cubicBezTo>
                    <a:pt x="17177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8" name="任意多边形: 形状 897">
              <a:extLst>
                <a:ext uri="{FF2B5EF4-FFF2-40B4-BE49-F238E27FC236}">
                  <a16:creationId xmlns:a16="http://schemas.microsoft.com/office/drawing/2014/main" id="{37EB97E0-2863-E138-B66A-235B737BBDDA}"/>
                </a:ext>
              </a:extLst>
            </p:cNvPr>
            <p:cNvSpPr/>
            <p:nvPr/>
          </p:nvSpPr>
          <p:spPr>
            <a:xfrm>
              <a:off x="5932459" y="2313409"/>
              <a:ext cx="13381" cy="23900"/>
            </a:xfrm>
            <a:custGeom>
              <a:avLst/>
              <a:gdLst>
                <a:gd name="connsiteX0" fmla="*/ 7540 w 13381"/>
                <a:gd name="connsiteY0" fmla="*/ 0 h 23900"/>
                <a:gd name="connsiteX1" fmla="*/ 6683 w 13381"/>
                <a:gd name="connsiteY1" fmla="*/ 172 h 23900"/>
                <a:gd name="connsiteX2" fmla="*/ 477 w 13381"/>
                <a:gd name="connsiteY2" fmla="*/ 6790 h 23900"/>
                <a:gd name="connsiteX3" fmla="*/ 1523 w 13381"/>
                <a:gd name="connsiteY3" fmla="*/ 11299 h 23900"/>
                <a:gd name="connsiteX4" fmla="*/ 2226 w 13381"/>
                <a:gd name="connsiteY4" fmla="*/ 17437 h 23900"/>
                <a:gd name="connsiteX5" fmla="*/ 3786 w 13381"/>
                <a:gd name="connsiteY5" fmla="*/ 23592 h 23900"/>
                <a:gd name="connsiteX6" fmla="*/ 5226 w 13381"/>
                <a:gd name="connsiteY6" fmla="*/ 23900 h 23900"/>
                <a:gd name="connsiteX7" fmla="*/ 10147 w 13381"/>
                <a:gd name="connsiteY7" fmla="*/ 21020 h 23900"/>
                <a:gd name="connsiteX8" fmla="*/ 13130 w 13381"/>
                <a:gd name="connsiteY8" fmla="*/ 17865 h 23900"/>
                <a:gd name="connsiteX9" fmla="*/ 12770 w 13381"/>
                <a:gd name="connsiteY9" fmla="*/ 15002 h 23900"/>
                <a:gd name="connsiteX10" fmla="*/ 10215 w 13381"/>
                <a:gd name="connsiteY10" fmla="*/ 7390 h 23900"/>
                <a:gd name="connsiteX11" fmla="*/ 9375 w 13381"/>
                <a:gd name="connsiteY11" fmla="*/ 1800 h 23900"/>
                <a:gd name="connsiteX12" fmla="*/ 7540 w 13381"/>
                <a:gd name="connsiteY12" fmla="*/ 0 h 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81" h="23900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706" y="13270"/>
                    <a:pt x="2037" y="15396"/>
                    <a:pt x="2226" y="17437"/>
                  </a:cubicBezTo>
                  <a:cubicBezTo>
                    <a:pt x="2431" y="19614"/>
                    <a:pt x="1094" y="22409"/>
                    <a:pt x="3786" y="23592"/>
                  </a:cubicBezTo>
                  <a:cubicBezTo>
                    <a:pt x="4283" y="23814"/>
                    <a:pt x="4763" y="23900"/>
                    <a:pt x="5226" y="23900"/>
                  </a:cubicBezTo>
                  <a:cubicBezTo>
                    <a:pt x="7112" y="23900"/>
                    <a:pt x="8655" y="22254"/>
                    <a:pt x="10147" y="21020"/>
                  </a:cubicBezTo>
                  <a:cubicBezTo>
                    <a:pt x="11227" y="20111"/>
                    <a:pt x="12118" y="18962"/>
                    <a:pt x="13130" y="17865"/>
                  </a:cubicBezTo>
                  <a:cubicBezTo>
                    <a:pt x="13404" y="16871"/>
                    <a:pt x="13644" y="15482"/>
                    <a:pt x="12770" y="15002"/>
                  </a:cubicBezTo>
                  <a:cubicBezTo>
                    <a:pt x="9564" y="13219"/>
                    <a:pt x="10232" y="10287"/>
                    <a:pt x="10215" y="7390"/>
                  </a:cubicBezTo>
                  <a:cubicBezTo>
                    <a:pt x="10198" y="5521"/>
                    <a:pt x="9787" y="3635"/>
                    <a:pt x="9375" y="1800"/>
                  </a:cubicBezTo>
                  <a:cubicBezTo>
                    <a:pt x="9118" y="737"/>
                    <a:pt x="8501" y="0"/>
                    <a:pt x="75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9" name="任意多边形: 形状 898">
              <a:extLst>
                <a:ext uri="{FF2B5EF4-FFF2-40B4-BE49-F238E27FC236}">
                  <a16:creationId xmlns:a16="http://schemas.microsoft.com/office/drawing/2014/main" id="{86BD593E-4FFF-F07B-0FB5-BBC62AEA0871}"/>
                </a:ext>
              </a:extLst>
            </p:cNvPr>
            <p:cNvSpPr/>
            <p:nvPr/>
          </p:nvSpPr>
          <p:spPr>
            <a:xfrm>
              <a:off x="5986665" y="2178460"/>
              <a:ext cx="14754" cy="15824"/>
            </a:xfrm>
            <a:custGeom>
              <a:avLst/>
              <a:gdLst>
                <a:gd name="connsiteX0" fmla="*/ 8198 w 14754"/>
                <a:gd name="connsiteY0" fmla="*/ 0 h 15824"/>
                <a:gd name="connsiteX1" fmla="*/ 4255 w 14754"/>
                <a:gd name="connsiteY1" fmla="*/ 1749 h 15824"/>
                <a:gd name="connsiteX2" fmla="*/ 106 w 14754"/>
                <a:gd name="connsiteY2" fmla="*/ 9258 h 15824"/>
                <a:gd name="connsiteX3" fmla="*/ 4100 w 14754"/>
                <a:gd name="connsiteY3" fmla="*/ 15499 h 15824"/>
                <a:gd name="connsiteX4" fmla="*/ 6004 w 14754"/>
                <a:gd name="connsiteY4" fmla="*/ 15825 h 15824"/>
                <a:gd name="connsiteX5" fmla="*/ 8678 w 14754"/>
                <a:gd name="connsiteY5" fmla="*/ 15465 h 15824"/>
                <a:gd name="connsiteX6" fmla="*/ 10221 w 14754"/>
                <a:gd name="connsiteY6" fmla="*/ 14693 h 15824"/>
                <a:gd name="connsiteX7" fmla="*/ 14096 w 14754"/>
                <a:gd name="connsiteY7" fmla="*/ 9704 h 15824"/>
                <a:gd name="connsiteX8" fmla="*/ 14679 w 14754"/>
                <a:gd name="connsiteY8" fmla="*/ 8041 h 15824"/>
                <a:gd name="connsiteX9" fmla="*/ 10907 w 14754"/>
                <a:gd name="connsiteY9" fmla="*/ 789 h 15824"/>
                <a:gd name="connsiteX10" fmla="*/ 8198 w 14754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54" h="15824">
                  <a:moveTo>
                    <a:pt x="8198" y="0"/>
                  </a:moveTo>
                  <a:cubicBezTo>
                    <a:pt x="6827" y="0"/>
                    <a:pt x="5541" y="634"/>
                    <a:pt x="4255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1" y="15722"/>
                    <a:pt x="5352" y="15825"/>
                    <a:pt x="6004" y="15825"/>
                  </a:cubicBezTo>
                  <a:cubicBezTo>
                    <a:pt x="6878" y="15825"/>
                    <a:pt x="7769" y="15671"/>
                    <a:pt x="8678" y="15465"/>
                  </a:cubicBezTo>
                  <a:cubicBezTo>
                    <a:pt x="9244" y="15345"/>
                    <a:pt x="10239" y="14796"/>
                    <a:pt x="10221" y="14693"/>
                  </a:cubicBezTo>
                  <a:cubicBezTo>
                    <a:pt x="9175" y="10956"/>
                    <a:pt x="12279" y="10921"/>
                    <a:pt x="14096" y="9704"/>
                  </a:cubicBezTo>
                  <a:cubicBezTo>
                    <a:pt x="14473" y="9447"/>
                    <a:pt x="14593" y="8624"/>
                    <a:pt x="14679" y="8041"/>
                  </a:cubicBezTo>
                  <a:cubicBezTo>
                    <a:pt x="15107" y="4955"/>
                    <a:pt x="13702" y="2349"/>
                    <a:pt x="10907" y="789"/>
                  </a:cubicBezTo>
                  <a:cubicBezTo>
                    <a:pt x="9964" y="257"/>
                    <a:pt x="9055" y="0"/>
                    <a:pt x="81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0" name="任意多边形: 形状 899">
              <a:extLst>
                <a:ext uri="{FF2B5EF4-FFF2-40B4-BE49-F238E27FC236}">
                  <a16:creationId xmlns:a16="http://schemas.microsoft.com/office/drawing/2014/main" id="{BFF7C054-B482-2FBF-5B43-2C8BB3D63B73}"/>
                </a:ext>
              </a:extLst>
            </p:cNvPr>
            <p:cNvSpPr/>
            <p:nvPr/>
          </p:nvSpPr>
          <p:spPr>
            <a:xfrm>
              <a:off x="5976198" y="22127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0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8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69" y="1595"/>
                    <a:pt x="2481" y="3155"/>
                  </a:cubicBezTo>
                  <a:cubicBezTo>
                    <a:pt x="1812" y="3926"/>
                    <a:pt x="1315" y="4869"/>
                    <a:pt x="800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3" y="12019"/>
                    <a:pt x="6493" y="12019"/>
                  </a:cubicBezTo>
                  <a:cubicBezTo>
                    <a:pt x="9116" y="12019"/>
                    <a:pt x="10916" y="10784"/>
                    <a:pt x="11688" y="8487"/>
                  </a:cubicBezTo>
                  <a:cubicBezTo>
                    <a:pt x="12493" y="6052"/>
                    <a:pt x="10779" y="823"/>
                    <a:pt x="8670" y="189"/>
                  </a:cubicBezTo>
                  <a:cubicBezTo>
                    <a:pt x="8241" y="69"/>
                    <a:pt x="7813" y="0"/>
                    <a:pt x="740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1" name="任意多边形: 形状 900">
              <a:extLst>
                <a:ext uri="{FF2B5EF4-FFF2-40B4-BE49-F238E27FC236}">
                  <a16:creationId xmlns:a16="http://schemas.microsoft.com/office/drawing/2014/main" id="{2417D603-09E5-FC46-E4CE-A848D4DFFB75}"/>
                </a:ext>
              </a:extLst>
            </p:cNvPr>
            <p:cNvSpPr/>
            <p:nvPr/>
          </p:nvSpPr>
          <p:spPr>
            <a:xfrm>
              <a:off x="5925417" y="2326765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5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3" y="1029"/>
                    <a:pt x="232" y="2315"/>
                  </a:cubicBezTo>
                  <a:cubicBezTo>
                    <a:pt x="-488" y="4561"/>
                    <a:pt x="523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2" y="5915"/>
                    <a:pt x="6610" y="4509"/>
                  </a:cubicBezTo>
                  <a:cubicBezTo>
                    <a:pt x="7227" y="3103"/>
                    <a:pt x="7176" y="1063"/>
                    <a:pt x="5255" y="223"/>
                  </a:cubicBezTo>
                  <a:cubicBezTo>
                    <a:pt x="4895" y="69"/>
                    <a:pt x="4484" y="0"/>
                    <a:pt x="40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2" name="任意多边形: 形状 901">
              <a:extLst>
                <a:ext uri="{FF2B5EF4-FFF2-40B4-BE49-F238E27FC236}">
                  <a16:creationId xmlns:a16="http://schemas.microsoft.com/office/drawing/2014/main" id="{DA33F490-9EF8-2F31-E085-1976F2487E53}"/>
                </a:ext>
              </a:extLst>
            </p:cNvPr>
            <p:cNvSpPr/>
            <p:nvPr/>
          </p:nvSpPr>
          <p:spPr>
            <a:xfrm>
              <a:off x="5840339" y="2358106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6 w 9640"/>
                <a:gd name="connsiteY3" fmla="*/ 10887 h 10887"/>
                <a:gd name="connsiteX4" fmla="*/ 9340 w 9640"/>
                <a:gd name="connsiteY4" fmla="*/ 6944 h 10887"/>
                <a:gd name="connsiteX5" fmla="*/ 5516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0" y="0"/>
                    <a:pt x="973" y="1371"/>
                    <a:pt x="150" y="3909"/>
                  </a:cubicBezTo>
                  <a:cubicBezTo>
                    <a:pt x="-536" y="6035"/>
                    <a:pt x="1247" y="10218"/>
                    <a:pt x="3065" y="10784"/>
                  </a:cubicBezTo>
                  <a:cubicBezTo>
                    <a:pt x="3305" y="10853"/>
                    <a:pt x="3562" y="10887"/>
                    <a:pt x="3836" y="10887"/>
                  </a:cubicBezTo>
                  <a:cubicBezTo>
                    <a:pt x="5859" y="10887"/>
                    <a:pt x="8654" y="8984"/>
                    <a:pt x="9340" y="6944"/>
                  </a:cubicBezTo>
                  <a:cubicBezTo>
                    <a:pt x="10334" y="3995"/>
                    <a:pt x="8808" y="1303"/>
                    <a:pt x="5516" y="223"/>
                  </a:cubicBezTo>
                  <a:cubicBezTo>
                    <a:pt x="5088" y="86"/>
                    <a:pt x="4642" y="0"/>
                    <a:pt x="423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3" name="任意多边形: 形状 902">
              <a:extLst>
                <a:ext uri="{FF2B5EF4-FFF2-40B4-BE49-F238E27FC236}">
                  <a16:creationId xmlns:a16="http://schemas.microsoft.com/office/drawing/2014/main" id="{41805306-56E6-0A4E-BD83-047AB8C6A26B}"/>
                </a:ext>
              </a:extLst>
            </p:cNvPr>
            <p:cNvSpPr/>
            <p:nvPr/>
          </p:nvSpPr>
          <p:spPr>
            <a:xfrm>
              <a:off x="5936782" y="2248463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9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1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70"/>
                    <a:pt x="3475" y="7287"/>
                    <a:pt x="3732" y="7287"/>
                  </a:cubicBezTo>
                  <a:cubicBezTo>
                    <a:pt x="5206" y="7287"/>
                    <a:pt x="6081" y="6292"/>
                    <a:pt x="6458" y="4698"/>
                  </a:cubicBezTo>
                  <a:cubicBezTo>
                    <a:pt x="6955" y="2538"/>
                    <a:pt x="5978" y="1046"/>
                    <a:pt x="4263" y="69"/>
                  </a:cubicBezTo>
                  <a:cubicBezTo>
                    <a:pt x="4109" y="17"/>
                    <a:pt x="3938" y="0"/>
                    <a:pt x="3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4" name="任意多边形: 形状 903">
              <a:extLst>
                <a:ext uri="{FF2B5EF4-FFF2-40B4-BE49-F238E27FC236}">
                  <a16:creationId xmlns:a16="http://schemas.microsoft.com/office/drawing/2014/main" id="{4CE0D0C7-902F-7B14-DE08-FF73D04AE438}"/>
                </a:ext>
              </a:extLst>
            </p:cNvPr>
            <p:cNvSpPr/>
            <p:nvPr/>
          </p:nvSpPr>
          <p:spPr>
            <a:xfrm>
              <a:off x="5929874" y="2279873"/>
              <a:ext cx="17844" cy="17967"/>
            </a:xfrm>
            <a:custGeom>
              <a:avLst/>
              <a:gdLst>
                <a:gd name="connsiteX0" fmla="*/ 8308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6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8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8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2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5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1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6" y="15533"/>
                  </a:cubicBezTo>
                  <a:cubicBezTo>
                    <a:pt x="19058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96" y="0"/>
                    <a:pt x="83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5" name="任意多边形: 形状 904">
              <a:extLst>
                <a:ext uri="{FF2B5EF4-FFF2-40B4-BE49-F238E27FC236}">
                  <a16:creationId xmlns:a16="http://schemas.microsoft.com/office/drawing/2014/main" id="{A9B1F75F-9662-F38E-FB9A-92893A721C47}"/>
                </a:ext>
              </a:extLst>
            </p:cNvPr>
            <p:cNvSpPr/>
            <p:nvPr/>
          </p:nvSpPr>
          <p:spPr>
            <a:xfrm>
              <a:off x="5953160" y="2347442"/>
              <a:ext cx="22854" cy="25014"/>
            </a:xfrm>
            <a:custGeom>
              <a:avLst/>
              <a:gdLst>
                <a:gd name="connsiteX0" fmla="*/ 19261 w 22854"/>
                <a:gd name="connsiteY0" fmla="*/ 0 h 25014"/>
                <a:gd name="connsiteX1" fmla="*/ 12763 w 22854"/>
                <a:gd name="connsiteY1" fmla="*/ 686 h 25014"/>
                <a:gd name="connsiteX2" fmla="*/ 11477 w 22854"/>
                <a:gd name="connsiteY2" fmla="*/ 4578 h 25014"/>
                <a:gd name="connsiteX3" fmla="*/ 9043 w 22854"/>
                <a:gd name="connsiteY3" fmla="*/ 6618 h 25014"/>
                <a:gd name="connsiteX4" fmla="*/ 8974 w 22854"/>
                <a:gd name="connsiteY4" fmla="*/ 6618 h 25014"/>
                <a:gd name="connsiteX5" fmla="*/ 5390 w 22854"/>
                <a:gd name="connsiteY5" fmla="*/ 6018 h 25014"/>
                <a:gd name="connsiteX6" fmla="*/ 5219 w 22854"/>
                <a:gd name="connsiteY6" fmla="*/ 6018 h 25014"/>
                <a:gd name="connsiteX7" fmla="*/ 2424 w 22854"/>
                <a:gd name="connsiteY7" fmla="*/ 9087 h 25014"/>
                <a:gd name="connsiteX8" fmla="*/ 5048 w 22854"/>
                <a:gd name="connsiteY8" fmla="*/ 14865 h 25014"/>
                <a:gd name="connsiteX9" fmla="*/ 24 w 22854"/>
                <a:gd name="connsiteY9" fmla="*/ 19494 h 25014"/>
                <a:gd name="connsiteX10" fmla="*/ 7 w 22854"/>
                <a:gd name="connsiteY10" fmla="*/ 20951 h 25014"/>
                <a:gd name="connsiteX11" fmla="*/ 4636 w 22854"/>
                <a:gd name="connsiteY11" fmla="*/ 24912 h 25014"/>
                <a:gd name="connsiteX12" fmla="*/ 6745 w 22854"/>
                <a:gd name="connsiteY12" fmla="*/ 25014 h 25014"/>
                <a:gd name="connsiteX13" fmla="*/ 11186 w 22854"/>
                <a:gd name="connsiteY13" fmla="*/ 22477 h 25014"/>
                <a:gd name="connsiteX14" fmla="*/ 11066 w 22854"/>
                <a:gd name="connsiteY14" fmla="*/ 15362 h 25014"/>
                <a:gd name="connsiteX15" fmla="*/ 11991 w 22854"/>
                <a:gd name="connsiteY15" fmla="*/ 14625 h 25014"/>
                <a:gd name="connsiteX16" fmla="*/ 15695 w 22854"/>
                <a:gd name="connsiteY16" fmla="*/ 12447 h 25014"/>
                <a:gd name="connsiteX17" fmla="*/ 22296 w 22854"/>
                <a:gd name="connsiteY17" fmla="*/ 5126 h 25014"/>
                <a:gd name="connsiteX18" fmla="*/ 20512 w 22854"/>
                <a:gd name="connsiteY18" fmla="*/ 103 h 25014"/>
                <a:gd name="connsiteX19" fmla="*/ 19261 w 22854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54" h="25014">
                  <a:moveTo>
                    <a:pt x="19261" y="0"/>
                  </a:moveTo>
                  <a:cubicBezTo>
                    <a:pt x="17204" y="0"/>
                    <a:pt x="13397" y="343"/>
                    <a:pt x="12763" y="686"/>
                  </a:cubicBezTo>
                  <a:cubicBezTo>
                    <a:pt x="11169" y="1560"/>
                    <a:pt x="11426" y="3052"/>
                    <a:pt x="11477" y="4578"/>
                  </a:cubicBezTo>
                  <a:cubicBezTo>
                    <a:pt x="11546" y="6275"/>
                    <a:pt x="10243" y="6618"/>
                    <a:pt x="9043" y="6618"/>
                  </a:cubicBezTo>
                  <a:cubicBezTo>
                    <a:pt x="9025" y="6618"/>
                    <a:pt x="9008" y="6618"/>
                    <a:pt x="8974" y="6618"/>
                  </a:cubicBezTo>
                  <a:cubicBezTo>
                    <a:pt x="7774" y="6601"/>
                    <a:pt x="6591" y="6069"/>
                    <a:pt x="5390" y="6018"/>
                  </a:cubicBezTo>
                  <a:cubicBezTo>
                    <a:pt x="5339" y="6018"/>
                    <a:pt x="5270" y="6018"/>
                    <a:pt x="5219" y="6018"/>
                  </a:cubicBezTo>
                  <a:cubicBezTo>
                    <a:pt x="3402" y="6018"/>
                    <a:pt x="2407" y="7218"/>
                    <a:pt x="2424" y="9087"/>
                  </a:cubicBezTo>
                  <a:cubicBezTo>
                    <a:pt x="2442" y="11487"/>
                    <a:pt x="3624" y="13321"/>
                    <a:pt x="5048" y="14865"/>
                  </a:cubicBezTo>
                  <a:cubicBezTo>
                    <a:pt x="3299" y="16339"/>
                    <a:pt x="1893" y="18311"/>
                    <a:pt x="24" y="19494"/>
                  </a:cubicBezTo>
                  <a:cubicBezTo>
                    <a:pt x="7" y="20145"/>
                    <a:pt x="-10" y="20557"/>
                    <a:pt x="7" y="20951"/>
                  </a:cubicBezTo>
                  <a:cubicBezTo>
                    <a:pt x="144" y="23180"/>
                    <a:pt x="1927" y="24689"/>
                    <a:pt x="4636" y="24912"/>
                  </a:cubicBezTo>
                  <a:cubicBezTo>
                    <a:pt x="5408" y="24980"/>
                    <a:pt x="6110" y="25014"/>
                    <a:pt x="6745" y="25014"/>
                  </a:cubicBezTo>
                  <a:cubicBezTo>
                    <a:pt x="9625" y="25014"/>
                    <a:pt x="10997" y="24294"/>
                    <a:pt x="11186" y="22477"/>
                  </a:cubicBezTo>
                  <a:cubicBezTo>
                    <a:pt x="11426" y="20128"/>
                    <a:pt x="11288" y="17711"/>
                    <a:pt x="11066" y="15362"/>
                  </a:cubicBezTo>
                  <a:cubicBezTo>
                    <a:pt x="11374" y="15087"/>
                    <a:pt x="11683" y="14830"/>
                    <a:pt x="11991" y="14625"/>
                  </a:cubicBezTo>
                  <a:cubicBezTo>
                    <a:pt x="13174" y="13819"/>
                    <a:pt x="14477" y="13202"/>
                    <a:pt x="15695" y="12447"/>
                  </a:cubicBezTo>
                  <a:cubicBezTo>
                    <a:pt x="18541" y="10664"/>
                    <a:pt x="20735" y="8195"/>
                    <a:pt x="22296" y="5126"/>
                  </a:cubicBezTo>
                  <a:cubicBezTo>
                    <a:pt x="23461" y="2829"/>
                    <a:pt x="22776" y="960"/>
                    <a:pt x="20512" y="103"/>
                  </a:cubicBezTo>
                  <a:cubicBezTo>
                    <a:pt x="20324" y="34"/>
                    <a:pt x="19861" y="0"/>
                    <a:pt x="192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6" name="任意多边形: 形状 905">
              <a:extLst>
                <a:ext uri="{FF2B5EF4-FFF2-40B4-BE49-F238E27FC236}">
                  <a16:creationId xmlns:a16="http://schemas.microsoft.com/office/drawing/2014/main" id="{F0B7C08C-2449-BD62-5C89-CDC9E82BFFF3}"/>
                </a:ext>
              </a:extLst>
            </p:cNvPr>
            <p:cNvSpPr/>
            <p:nvPr/>
          </p:nvSpPr>
          <p:spPr>
            <a:xfrm>
              <a:off x="5944077" y="2316015"/>
              <a:ext cx="13169" cy="11898"/>
            </a:xfrm>
            <a:custGeom>
              <a:avLst/>
              <a:gdLst>
                <a:gd name="connsiteX0" fmla="*/ 8250 w 13169"/>
                <a:gd name="connsiteY0" fmla="*/ 0 h 11898"/>
                <a:gd name="connsiteX1" fmla="*/ 6501 w 13169"/>
                <a:gd name="connsiteY1" fmla="*/ 154 h 11898"/>
                <a:gd name="connsiteX2" fmla="*/ 3020 w 13169"/>
                <a:gd name="connsiteY2" fmla="*/ 1252 h 11898"/>
                <a:gd name="connsiteX3" fmla="*/ 860 w 13169"/>
                <a:gd name="connsiteY3" fmla="*/ 7029 h 11898"/>
                <a:gd name="connsiteX4" fmla="*/ 5849 w 13169"/>
                <a:gd name="connsiteY4" fmla="*/ 11470 h 11898"/>
                <a:gd name="connsiteX5" fmla="*/ 8232 w 13169"/>
                <a:gd name="connsiteY5" fmla="*/ 11899 h 11898"/>
                <a:gd name="connsiteX6" fmla="*/ 12758 w 13169"/>
                <a:gd name="connsiteY6" fmla="*/ 7595 h 11898"/>
                <a:gd name="connsiteX7" fmla="*/ 8250 w 13169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9" h="11898">
                  <a:moveTo>
                    <a:pt x="8250" y="0"/>
                  </a:moveTo>
                  <a:cubicBezTo>
                    <a:pt x="7701" y="0"/>
                    <a:pt x="7118" y="51"/>
                    <a:pt x="6501" y="154"/>
                  </a:cubicBezTo>
                  <a:cubicBezTo>
                    <a:pt x="5317" y="343"/>
                    <a:pt x="4152" y="806"/>
                    <a:pt x="3020" y="1252"/>
                  </a:cubicBezTo>
                  <a:cubicBezTo>
                    <a:pt x="-135" y="2503"/>
                    <a:pt x="-752" y="4081"/>
                    <a:pt x="860" y="7029"/>
                  </a:cubicBezTo>
                  <a:cubicBezTo>
                    <a:pt x="2009" y="9104"/>
                    <a:pt x="3569" y="10733"/>
                    <a:pt x="5849" y="11470"/>
                  </a:cubicBezTo>
                  <a:cubicBezTo>
                    <a:pt x="6723" y="11744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8" y="7595"/>
                  </a:cubicBezTo>
                  <a:cubicBezTo>
                    <a:pt x="14027" y="2795"/>
                    <a:pt x="12313" y="0"/>
                    <a:pt x="8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7" name="任意多边形: 形状 906">
              <a:extLst>
                <a:ext uri="{FF2B5EF4-FFF2-40B4-BE49-F238E27FC236}">
                  <a16:creationId xmlns:a16="http://schemas.microsoft.com/office/drawing/2014/main" id="{B7004DB6-1B07-A15B-FA50-8DECF2ABEF1F}"/>
                </a:ext>
              </a:extLst>
            </p:cNvPr>
            <p:cNvSpPr/>
            <p:nvPr/>
          </p:nvSpPr>
          <p:spPr>
            <a:xfrm>
              <a:off x="5031691" y="2056334"/>
              <a:ext cx="2188010" cy="820978"/>
            </a:xfrm>
            <a:custGeom>
              <a:avLst/>
              <a:gdLst>
                <a:gd name="connsiteX0" fmla="*/ 1837773 w 2188010"/>
                <a:gd name="connsiteY0" fmla="*/ 589825 h 820978"/>
                <a:gd name="connsiteX1" fmla="*/ 2169906 w 2188010"/>
                <a:gd name="connsiteY1" fmla="*/ 501391 h 820978"/>
                <a:gd name="connsiteX2" fmla="*/ 2188011 w 2188010"/>
                <a:gd name="connsiteY2" fmla="*/ 746582 h 820978"/>
                <a:gd name="connsiteX3" fmla="*/ 2112538 w 2188010"/>
                <a:gd name="connsiteY3" fmla="*/ 763298 h 820978"/>
                <a:gd name="connsiteX4" fmla="*/ 1476699 w 2188010"/>
                <a:gd name="connsiteY4" fmla="*/ 818951 h 820978"/>
                <a:gd name="connsiteX5" fmla="*/ 906627 w 2188010"/>
                <a:gd name="connsiteY5" fmla="*/ 656176 h 820978"/>
                <a:gd name="connsiteX6" fmla="*/ 583187 w 2188010"/>
                <a:gd name="connsiteY6" fmla="*/ 380227 h 820978"/>
                <a:gd name="connsiteX7" fmla="*/ 329150 w 2188010"/>
                <a:gd name="connsiteY7" fmla="*/ 184191 h 820978"/>
                <a:gd name="connsiteX8" fmla="*/ 81576 w 2188010"/>
                <a:gd name="connsiteY8" fmla="*/ 112954 h 820978"/>
                <a:gd name="connsiteX9" fmla="*/ 0 w 2188010"/>
                <a:gd name="connsiteY9" fmla="*/ 133631 h 820978"/>
                <a:gd name="connsiteX10" fmla="*/ 102013 w 2188010"/>
                <a:gd name="connsiteY10" fmla="*/ 2009 h 820978"/>
                <a:gd name="connsiteX11" fmla="*/ 663769 w 2188010"/>
                <a:gd name="connsiteY11" fmla="*/ 191529 h 820978"/>
                <a:gd name="connsiteX12" fmla="*/ 1050645 w 2188010"/>
                <a:gd name="connsiteY12" fmla="*/ 541493 h 820978"/>
                <a:gd name="connsiteX13" fmla="*/ 1436957 w 2188010"/>
                <a:gd name="connsiteY13" fmla="*/ 616845 h 820978"/>
                <a:gd name="connsiteX14" fmla="*/ 1815141 w 2188010"/>
                <a:gd name="connsiteY14" fmla="*/ 593374 h 820978"/>
                <a:gd name="connsiteX15" fmla="*/ 1837773 w 2188010"/>
                <a:gd name="connsiteY15" fmla="*/ 589825 h 82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88010" h="820978">
                  <a:moveTo>
                    <a:pt x="1837773" y="589825"/>
                  </a:moveTo>
                  <a:cubicBezTo>
                    <a:pt x="1954324" y="571891"/>
                    <a:pt x="2061000" y="558844"/>
                    <a:pt x="2169906" y="501391"/>
                  </a:cubicBezTo>
                  <a:cubicBezTo>
                    <a:pt x="2137982" y="584750"/>
                    <a:pt x="2151886" y="668263"/>
                    <a:pt x="2188011" y="746582"/>
                  </a:cubicBezTo>
                  <a:cubicBezTo>
                    <a:pt x="2163785" y="752445"/>
                    <a:pt x="2137587" y="757692"/>
                    <a:pt x="2112538" y="763298"/>
                  </a:cubicBezTo>
                  <a:cubicBezTo>
                    <a:pt x="1906044" y="809538"/>
                    <a:pt x="1687188" y="827403"/>
                    <a:pt x="1476699" y="818951"/>
                  </a:cubicBezTo>
                  <a:cubicBezTo>
                    <a:pt x="1277062" y="810927"/>
                    <a:pt x="1076569" y="770225"/>
                    <a:pt x="906627" y="656176"/>
                  </a:cubicBezTo>
                  <a:cubicBezTo>
                    <a:pt x="789613" y="577652"/>
                    <a:pt x="684531" y="477954"/>
                    <a:pt x="583187" y="380227"/>
                  </a:cubicBezTo>
                  <a:cubicBezTo>
                    <a:pt x="505966" y="305749"/>
                    <a:pt x="422298" y="236244"/>
                    <a:pt x="329150" y="184191"/>
                  </a:cubicBezTo>
                  <a:cubicBezTo>
                    <a:pt x="254243" y="142323"/>
                    <a:pt x="168158" y="108205"/>
                    <a:pt x="81576" y="112954"/>
                  </a:cubicBezTo>
                  <a:cubicBezTo>
                    <a:pt x="62785" y="113982"/>
                    <a:pt x="13870" y="115731"/>
                    <a:pt x="0" y="133631"/>
                  </a:cubicBezTo>
                  <a:lnTo>
                    <a:pt x="102013" y="2009"/>
                  </a:lnTo>
                  <a:cubicBezTo>
                    <a:pt x="302283" y="-14554"/>
                    <a:pt x="504200" y="73315"/>
                    <a:pt x="663769" y="191529"/>
                  </a:cubicBezTo>
                  <a:cubicBezTo>
                    <a:pt x="803535" y="295068"/>
                    <a:pt x="906182" y="444127"/>
                    <a:pt x="1050645" y="541493"/>
                  </a:cubicBezTo>
                  <a:cubicBezTo>
                    <a:pt x="1166871" y="619829"/>
                    <a:pt x="1302540" y="616657"/>
                    <a:pt x="1436957" y="616845"/>
                  </a:cubicBezTo>
                  <a:cubicBezTo>
                    <a:pt x="1562750" y="617034"/>
                    <a:pt x="1691286" y="613091"/>
                    <a:pt x="1815141" y="593374"/>
                  </a:cubicBezTo>
                  <a:cubicBezTo>
                    <a:pt x="1822719" y="592157"/>
                    <a:pt x="1830263" y="590991"/>
                    <a:pt x="1837773" y="589825"/>
                  </a:cubicBez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8" name="任意多边形: 形状 907">
              <a:extLst>
                <a:ext uri="{FF2B5EF4-FFF2-40B4-BE49-F238E27FC236}">
                  <a16:creationId xmlns:a16="http://schemas.microsoft.com/office/drawing/2014/main" id="{DC6B602D-701A-BF97-CE2B-521DD37AB3AB}"/>
                </a:ext>
              </a:extLst>
            </p:cNvPr>
            <p:cNvSpPr/>
            <p:nvPr/>
          </p:nvSpPr>
          <p:spPr>
            <a:xfrm>
              <a:off x="5028417" y="2052016"/>
              <a:ext cx="2197269" cy="829646"/>
            </a:xfrm>
            <a:custGeom>
              <a:avLst/>
              <a:gdLst>
                <a:gd name="connsiteX0" fmla="*/ 1581284 w 2197269"/>
                <a:gd name="connsiteY0" fmla="*/ 829647 h 829646"/>
                <a:gd name="connsiteX1" fmla="*/ 1479802 w 2197269"/>
                <a:gd name="connsiteY1" fmla="*/ 827623 h 829646"/>
                <a:gd name="connsiteX2" fmla="*/ 907605 w 2197269"/>
                <a:gd name="connsiteY2" fmla="*/ 664146 h 829646"/>
                <a:gd name="connsiteX3" fmla="*/ 583599 w 2197269"/>
                <a:gd name="connsiteY3" fmla="*/ 387734 h 829646"/>
                <a:gd name="connsiteX4" fmla="*/ 330436 w 2197269"/>
                <a:gd name="connsiteY4" fmla="*/ 192350 h 829646"/>
                <a:gd name="connsiteX5" fmla="*/ 101121 w 2197269"/>
                <a:gd name="connsiteY5" fmla="*/ 121198 h 829646"/>
                <a:gd name="connsiteX6" fmla="*/ 85057 w 2197269"/>
                <a:gd name="connsiteY6" fmla="*/ 121644 h 829646"/>
                <a:gd name="connsiteX7" fmla="*/ 82245 w 2197269"/>
                <a:gd name="connsiteY7" fmla="*/ 121798 h 829646"/>
                <a:gd name="connsiteX8" fmla="*/ 6567 w 2197269"/>
                <a:gd name="connsiteY8" fmla="*/ 140658 h 829646"/>
                <a:gd name="connsiteX9" fmla="*/ 6532 w 2197269"/>
                <a:gd name="connsiteY9" fmla="*/ 140692 h 829646"/>
                <a:gd name="connsiteX10" fmla="*/ 0 w 2197269"/>
                <a:gd name="connsiteY10" fmla="*/ 135257 h 829646"/>
                <a:gd name="connsiteX11" fmla="*/ 0 w 2197269"/>
                <a:gd name="connsiteY11" fmla="*/ 135257 h 829646"/>
                <a:gd name="connsiteX12" fmla="*/ 101996 w 2197269"/>
                <a:gd name="connsiteY12" fmla="*/ 3635 h 829646"/>
                <a:gd name="connsiteX13" fmla="*/ 103127 w 2197269"/>
                <a:gd name="connsiteY13" fmla="*/ 2177 h 829646"/>
                <a:gd name="connsiteX14" fmla="*/ 104927 w 2197269"/>
                <a:gd name="connsiteY14" fmla="*/ 2023 h 829646"/>
                <a:gd name="connsiteX15" fmla="*/ 154322 w 2197269"/>
                <a:gd name="connsiteY15" fmla="*/ 0 h 829646"/>
                <a:gd name="connsiteX16" fmla="*/ 669444 w 2197269"/>
                <a:gd name="connsiteY16" fmla="*/ 192333 h 829646"/>
                <a:gd name="connsiteX17" fmla="*/ 850306 w 2197269"/>
                <a:gd name="connsiteY17" fmla="*/ 358519 h 829646"/>
                <a:gd name="connsiteX18" fmla="*/ 1056166 w 2197269"/>
                <a:gd name="connsiteY18" fmla="*/ 542193 h 829646"/>
                <a:gd name="connsiteX19" fmla="*/ 1424201 w 2197269"/>
                <a:gd name="connsiteY19" fmla="*/ 616843 h 829646"/>
                <a:gd name="connsiteX20" fmla="*/ 1448136 w 2197269"/>
                <a:gd name="connsiteY20" fmla="*/ 616860 h 829646"/>
                <a:gd name="connsiteX21" fmla="*/ 1817730 w 2197269"/>
                <a:gd name="connsiteY21" fmla="*/ 593423 h 829646"/>
                <a:gd name="connsiteX22" fmla="*/ 1840396 w 2197269"/>
                <a:gd name="connsiteY22" fmla="*/ 589874 h 829646"/>
                <a:gd name="connsiteX23" fmla="*/ 1865273 w 2197269"/>
                <a:gd name="connsiteY23" fmla="*/ 586085 h 829646"/>
                <a:gd name="connsiteX24" fmla="*/ 2171243 w 2197269"/>
                <a:gd name="connsiteY24" fmla="*/ 501868 h 829646"/>
                <a:gd name="connsiteX25" fmla="*/ 2181136 w 2197269"/>
                <a:gd name="connsiteY25" fmla="*/ 496656 h 829646"/>
                <a:gd name="connsiteX26" fmla="*/ 2177038 w 2197269"/>
                <a:gd name="connsiteY26" fmla="*/ 507355 h 829646"/>
                <a:gd name="connsiteX27" fmla="*/ 2195023 w 2197269"/>
                <a:gd name="connsiteY27" fmla="*/ 749065 h 829646"/>
                <a:gd name="connsiteX28" fmla="*/ 2197269 w 2197269"/>
                <a:gd name="connsiteY28" fmla="*/ 753934 h 829646"/>
                <a:gd name="connsiteX29" fmla="*/ 2192194 w 2197269"/>
                <a:gd name="connsiteY29" fmla="*/ 755169 h 829646"/>
                <a:gd name="connsiteX30" fmla="*/ 2144754 w 2197269"/>
                <a:gd name="connsiteY30" fmla="*/ 765781 h 829646"/>
                <a:gd name="connsiteX31" fmla="*/ 2116653 w 2197269"/>
                <a:gd name="connsiteY31" fmla="*/ 771902 h 829646"/>
                <a:gd name="connsiteX32" fmla="*/ 1581284 w 2197269"/>
                <a:gd name="connsiteY32" fmla="*/ 829647 h 829646"/>
                <a:gd name="connsiteX33" fmla="*/ 101121 w 2197269"/>
                <a:gd name="connsiteY33" fmla="*/ 112488 h 829646"/>
                <a:gd name="connsiteX34" fmla="*/ 334413 w 2197269"/>
                <a:gd name="connsiteY34" fmla="*/ 184686 h 829646"/>
                <a:gd name="connsiteX35" fmla="*/ 589325 w 2197269"/>
                <a:gd name="connsiteY35" fmla="*/ 381374 h 829646"/>
                <a:gd name="connsiteX36" fmla="*/ 912183 w 2197269"/>
                <a:gd name="connsiteY36" fmla="*/ 656859 h 829646"/>
                <a:gd name="connsiteX37" fmla="*/ 1480145 w 2197269"/>
                <a:gd name="connsiteY37" fmla="*/ 818948 h 829646"/>
                <a:gd name="connsiteX38" fmla="*/ 1581301 w 2197269"/>
                <a:gd name="connsiteY38" fmla="*/ 820971 h 829646"/>
                <a:gd name="connsiteX39" fmla="*/ 2114939 w 2197269"/>
                <a:gd name="connsiteY39" fmla="*/ 763381 h 829646"/>
                <a:gd name="connsiteX40" fmla="*/ 2143108 w 2197269"/>
                <a:gd name="connsiteY40" fmla="*/ 757243 h 829646"/>
                <a:gd name="connsiteX41" fmla="*/ 2185302 w 2197269"/>
                <a:gd name="connsiteY41" fmla="*/ 747882 h 829646"/>
                <a:gd name="connsiteX42" fmla="*/ 2165568 w 2197269"/>
                <a:gd name="connsiteY42" fmla="*/ 514521 h 829646"/>
                <a:gd name="connsiteX43" fmla="*/ 1866559 w 2197269"/>
                <a:gd name="connsiteY43" fmla="*/ 594657 h 829646"/>
                <a:gd name="connsiteX44" fmla="*/ 1841699 w 2197269"/>
                <a:gd name="connsiteY44" fmla="*/ 598446 h 829646"/>
                <a:gd name="connsiteX45" fmla="*/ 1819085 w 2197269"/>
                <a:gd name="connsiteY45" fmla="*/ 601978 h 829646"/>
                <a:gd name="connsiteX46" fmla="*/ 1448221 w 2197269"/>
                <a:gd name="connsiteY46" fmla="*/ 625518 h 829646"/>
                <a:gd name="connsiteX47" fmla="*/ 1424287 w 2197269"/>
                <a:gd name="connsiteY47" fmla="*/ 625501 h 829646"/>
                <a:gd name="connsiteX48" fmla="*/ 1051675 w 2197269"/>
                <a:gd name="connsiteY48" fmla="*/ 549446 h 829646"/>
                <a:gd name="connsiteX49" fmla="*/ 844511 w 2197269"/>
                <a:gd name="connsiteY49" fmla="*/ 364674 h 829646"/>
                <a:gd name="connsiteX50" fmla="*/ 664660 w 2197269"/>
                <a:gd name="connsiteY50" fmla="*/ 199362 h 829646"/>
                <a:gd name="connsiteX51" fmla="*/ 154408 w 2197269"/>
                <a:gd name="connsiteY51" fmla="*/ 8641 h 829646"/>
                <a:gd name="connsiteX52" fmla="*/ 107482 w 2197269"/>
                <a:gd name="connsiteY52" fmla="*/ 10493 h 829646"/>
                <a:gd name="connsiteX53" fmla="*/ 21003 w 2197269"/>
                <a:gd name="connsiteY53" fmla="*/ 122089 h 829646"/>
                <a:gd name="connsiteX54" fmla="*/ 81885 w 2197269"/>
                <a:gd name="connsiteY54" fmla="*/ 113071 h 829646"/>
                <a:gd name="connsiteX55" fmla="*/ 84679 w 2197269"/>
                <a:gd name="connsiteY55" fmla="*/ 112917 h 829646"/>
                <a:gd name="connsiteX56" fmla="*/ 101121 w 2197269"/>
                <a:gd name="connsiteY56" fmla="*/ 112488 h 829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197269" h="829646">
                  <a:moveTo>
                    <a:pt x="1581284" y="829647"/>
                  </a:moveTo>
                  <a:cubicBezTo>
                    <a:pt x="1547508" y="829647"/>
                    <a:pt x="1513372" y="828961"/>
                    <a:pt x="1479802" y="827623"/>
                  </a:cubicBezTo>
                  <a:cubicBezTo>
                    <a:pt x="1244624" y="818177"/>
                    <a:pt x="1057452" y="764701"/>
                    <a:pt x="907605" y="664146"/>
                  </a:cubicBezTo>
                  <a:cubicBezTo>
                    <a:pt x="793917" y="587868"/>
                    <a:pt x="693601" y="493828"/>
                    <a:pt x="583599" y="387734"/>
                  </a:cubicBezTo>
                  <a:cubicBezTo>
                    <a:pt x="492919" y="300278"/>
                    <a:pt x="412475" y="238196"/>
                    <a:pt x="330436" y="192350"/>
                  </a:cubicBezTo>
                  <a:cubicBezTo>
                    <a:pt x="244762" y="144464"/>
                    <a:pt x="169753" y="121198"/>
                    <a:pt x="101121" y="121198"/>
                  </a:cubicBezTo>
                  <a:cubicBezTo>
                    <a:pt x="95755" y="121198"/>
                    <a:pt x="90354" y="121352"/>
                    <a:pt x="85057" y="121644"/>
                  </a:cubicBezTo>
                  <a:lnTo>
                    <a:pt x="82245" y="121798"/>
                  </a:lnTo>
                  <a:cubicBezTo>
                    <a:pt x="63214" y="122810"/>
                    <a:pt x="18671" y="125159"/>
                    <a:pt x="6567" y="140658"/>
                  </a:cubicBezTo>
                  <a:lnTo>
                    <a:pt x="6532" y="140692"/>
                  </a:lnTo>
                  <a:lnTo>
                    <a:pt x="0" y="135257"/>
                  </a:lnTo>
                  <a:lnTo>
                    <a:pt x="0" y="135257"/>
                  </a:lnTo>
                  <a:cubicBezTo>
                    <a:pt x="566" y="134520"/>
                    <a:pt x="101996" y="3635"/>
                    <a:pt x="101996" y="3635"/>
                  </a:cubicBezTo>
                  <a:lnTo>
                    <a:pt x="103127" y="2177"/>
                  </a:lnTo>
                  <a:lnTo>
                    <a:pt x="104927" y="2023"/>
                  </a:lnTo>
                  <a:cubicBezTo>
                    <a:pt x="121147" y="686"/>
                    <a:pt x="137777" y="0"/>
                    <a:pt x="154322" y="0"/>
                  </a:cubicBezTo>
                  <a:cubicBezTo>
                    <a:pt x="319069" y="0"/>
                    <a:pt x="502023" y="68306"/>
                    <a:pt x="669444" y="192333"/>
                  </a:cubicBezTo>
                  <a:cubicBezTo>
                    <a:pt x="735281" y="241110"/>
                    <a:pt x="793762" y="300792"/>
                    <a:pt x="850306" y="358519"/>
                  </a:cubicBezTo>
                  <a:cubicBezTo>
                    <a:pt x="913983" y="423516"/>
                    <a:pt x="979837" y="490741"/>
                    <a:pt x="1056166" y="542193"/>
                  </a:cubicBezTo>
                  <a:cubicBezTo>
                    <a:pt x="1166752" y="616723"/>
                    <a:pt x="1297637" y="616791"/>
                    <a:pt x="1424201" y="616843"/>
                  </a:cubicBezTo>
                  <a:lnTo>
                    <a:pt x="1448136" y="616860"/>
                  </a:lnTo>
                  <a:cubicBezTo>
                    <a:pt x="1551691" y="616860"/>
                    <a:pt x="1687291" y="614202"/>
                    <a:pt x="1817730" y="593423"/>
                  </a:cubicBezTo>
                  <a:cubicBezTo>
                    <a:pt x="1825326" y="592206"/>
                    <a:pt x="1832869" y="591040"/>
                    <a:pt x="1840396" y="589874"/>
                  </a:cubicBezTo>
                  <a:cubicBezTo>
                    <a:pt x="1848746" y="588588"/>
                    <a:pt x="1857027" y="587336"/>
                    <a:pt x="1865273" y="586085"/>
                  </a:cubicBezTo>
                  <a:cubicBezTo>
                    <a:pt x="1970938" y="570037"/>
                    <a:pt x="2070739" y="554898"/>
                    <a:pt x="2171243" y="501868"/>
                  </a:cubicBezTo>
                  <a:lnTo>
                    <a:pt x="2181136" y="496656"/>
                  </a:lnTo>
                  <a:lnTo>
                    <a:pt x="2177038" y="507355"/>
                  </a:lnTo>
                  <a:cubicBezTo>
                    <a:pt x="2148886" y="580821"/>
                    <a:pt x="2154938" y="662140"/>
                    <a:pt x="2195023" y="749065"/>
                  </a:cubicBezTo>
                  <a:lnTo>
                    <a:pt x="2197269" y="753934"/>
                  </a:lnTo>
                  <a:lnTo>
                    <a:pt x="2192194" y="755169"/>
                  </a:lnTo>
                  <a:cubicBezTo>
                    <a:pt x="2176884" y="758872"/>
                    <a:pt x="2160545" y="762387"/>
                    <a:pt x="2144754" y="765781"/>
                  </a:cubicBezTo>
                  <a:cubicBezTo>
                    <a:pt x="2135341" y="767804"/>
                    <a:pt x="2125912" y="769828"/>
                    <a:pt x="2116653" y="771902"/>
                  </a:cubicBezTo>
                  <a:cubicBezTo>
                    <a:pt x="1945478" y="810204"/>
                    <a:pt x="1765335" y="829647"/>
                    <a:pt x="1581284" y="829647"/>
                  </a:cubicBezTo>
                  <a:close/>
                  <a:moveTo>
                    <a:pt x="101121" y="112488"/>
                  </a:moveTo>
                  <a:cubicBezTo>
                    <a:pt x="171176" y="112488"/>
                    <a:pt x="247488" y="136097"/>
                    <a:pt x="334413" y="184686"/>
                  </a:cubicBezTo>
                  <a:cubicBezTo>
                    <a:pt x="417104" y="230892"/>
                    <a:pt x="498097" y="293385"/>
                    <a:pt x="589325" y="381374"/>
                  </a:cubicBezTo>
                  <a:cubicBezTo>
                    <a:pt x="699036" y="487192"/>
                    <a:pt x="799060" y="580958"/>
                    <a:pt x="912183" y="656859"/>
                  </a:cubicBezTo>
                  <a:cubicBezTo>
                    <a:pt x="1060727" y="756540"/>
                    <a:pt x="1246510" y="809570"/>
                    <a:pt x="1480145" y="818948"/>
                  </a:cubicBezTo>
                  <a:cubicBezTo>
                    <a:pt x="1513595" y="820286"/>
                    <a:pt x="1547628" y="820971"/>
                    <a:pt x="1581301" y="820971"/>
                  </a:cubicBezTo>
                  <a:cubicBezTo>
                    <a:pt x="1764769" y="820971"/>
                    <a:pt x="1944312" y="801597"/>
                    <a:pt x="2114939" y="763381"/>
                  </a:cubicBezTo>
                  <a:cubicBezTo>
                    <a:pt x="2124231" y="761307"/>
                    <a:pt x="2133661" y="759266"/>
                    <a:pt x="2143108" y="757243"/>
                  </a:cubicBezTo>
                  <a:cubicBezTo>
                    <a:pt x="2157133" y="754226"/>
                    <a:pt x="2171569" y="751122"/>
                    <a:pt x="2185302" y="747882"/>
                  </a:cubicBezTo>
                  <a:cubicBezTo>
                    <a:pt x="2147995" y="664575"/>
                    <a:pt x="2141376" y="586153"/>
                    <a:pt x="2165568" y="514521"/>
                  </a:cubicBezTo>
                  <a:cubicBezTo>
                    <a:pt x="2067087" y="564208"/>
                    <a:pt x="1969584" y="579021"/>
                    <a:pt x="1866559" y="594657"/>
                  </a:cubicBezTo>
                  <a:cubicBezTo>
                    <a:pt x="1858313" y="595909"/>
                    <a:pt x="1850031" y="597160"/>
                    <a:pt x="1841699" y="598446"/>
                  </a:cubicBezTo>
                  <a:cubicBezTo>
                    <a:pt x="1834207" y="599595"/>
                    <a:pt x="1826663" y="600778"/>
                    <a:pt x="1819085" y="601978"/>
                  </a:cubicBezTo>
                  <a:cubicBezTo>
                    <a:pt x="1688097" y="622844"/>
                    <a:pt x="1552086" y="625518"/>
                    <a:pt x="1448221" y="625518"/>
                  </a:cubicBezTo>
                  <a:lnTo>
                    <a:pt x="1424287" y="625501"/>
                  </a:lnTo>
                  <a:cubicBezTo>
                    <a:pt x="1296488" y="625450"/>
                    <a:pt x="1164352" y="625381"/>
                    <a:pt x="1051675" y="549446"/>
                  </a:cubicBezTo>
                  <a:cubicBezTo>
                    <a:pt x="974642" y="497514"/>
                    <a:pt x="908480" y="429980"/>
                    <a:pt x="844511" y="364674"/>
                  </a:cubicBezTo>
                  <a:cubicBezTo>
                    <a:pt x="788190" y="307187"/>
                    <a:pt x="729966" y="247745"/>
                    <a:pt x="664660" y="199362"/>
                  </a:cubicBezTo>
                  <a:cubicBezTo>
                    <a:pt x="498645" y="76381"/>
                    <a:pt x="317423" y="8641"/>
                    <a:pt x="154408" y="8641"/>
                  </a:cubicBezTo>
                  <a:cubicBezTo>
                    <a:pt x="138686" y="8641"/>
                    <a:pt x="122912" y="9258"/>
                    <a:pt x="107482" y="10493"/>
                  </a:cubicBezTo>
                  <a:cubicBezTo>
                    <a:pt x="99133" y="21260"/>
                    <a:pt x="46823" y="88760"/>
                    <a:pt x="21003" y="122089"/>
                  </a:cubicBezTo>
                  <a:cubicBezTo>
                    <a:pt x="40599" y="115266"/>
                    <a:pt x="66848" y="113877"/>
                    <a:pt x="81885" y="113071"/>
                  </a:cubicBezTo>
                  <a:lnTo>
                    <a:pt x="84679" y="112917"/>
                  </a:lnTo>
                  <a:cubicBezTo>
                    <a:pt x="90046" y="112643"/>
                    <a:pt x="95601" y="112488"/>
                    <a:pt x="101121" y="1124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9" name="任意多边形: 形状 908">
              <a:extLst>
                <a:ext uri="{FF2B5EF4-FFF2-40B4-BE49-F238E27FC236}">
                  <a16:creationId xmlns:a16="http://schemas.microsoft.com/office/drawing/2014/main" id="{4C45D053-C2FF-1DB1-DAED-DE0B3AFAB0E0}"/>
                </a:ext>
              </a:extLst>
            </p:cNvPr>
            <p:cNvSpPr/>
            <p:nvPr/>
          </p:nvSpPr>
          <p:spPr>
            <a:xfrm>
              <a:off x="4134631" y="3780095"/>
              <a:ext cx="369234" cy="311455"/>
            </a:xfrm>
            <a:custGeom>
              <a:avLst/>
              <a:gdLst>
                <a:gd name="connsiteX0" fmla="*/ 0 w 369234"/>
                <a:gd name="connsiteY0" fmla="*/ 7989 h 311455"/>
                <a:gd name="connsiteX1" fmla="*/ 118558 w 369234"/>
                <a:gd name="connsiteY1" fmla="*/ 45331 h 311455"/>
                <a:gd name="connsiteX2" fmla="*/ 217844 w 369234"/>
                <a:gd name="connsiteY2" fmla="*/ 126993 h 311455"/>
                <a:gd name="connsiteX3" fmla="*/ 362257 w 369234"/>
                <a:gd name="connsiteY3" fmla="*/ 311456 h 311455"/>
                <a:gd name="connsiteX4" fmla="*/ 369235 w 369234"/>
                <a:gd name="connsiteY4" fmla="*/ 308233 h 311455"/>
                <a:gd name="connsiteX5" fmla="*/ 223039 w 369234"/>
                <a:gd name="connsiteY5" fmla="*/ 121146 h 311455"/>
                <a:gd name="connsiteX6" fmla="*/ 122415 w 369234"/>
                <a:gd name="connsiteY6" fmla="*/ 38439 h 311455"/>
                <a:gd name="connsiteX7" fmla="*/ 34 w 369234"/>
                <a:gd name="connsiteY7" fmla="*/ 0 h 311455"/>
                <a:gd name="connsiteX8" fmla="*/ 0 w 369234"/>
                <a:gd name="connsiteY8" fmla="*/ 7989 h 311455"/>
                <a:gd name="connsiteX9" fmla="*/ 0 w 369234"/>
                <a:gd name="connsiteY9" fmla="*/ 7989 h 31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9234" h="311455">
                  <a:moveTo>
                    <a:pt x="0" y="7989"/>
                  </a:moveTo>
                  <a:cubicBezTo>
                    <a:pt x="41525" y="8092"/>
                    <a:pt x="82347" y="23129"/>
                    <a:pt x="118558" y="45331"/>
                  </a:cubicBezTo>
                  <a:cubicBezTo>
                    <a:pt x="154768" y="67534"/>
                    <a:pt x="186846" y="96732"/>
                    <a:pt x="217844" y="126993"/>
                  </a:cubicBezTo>
                  <a:cubicBezTo>
                    <a:pt x="273154" y="180966"/>
                    <a:pt x="331756" y="238710"/>
                    <a:pt x="362257" y="311456"/>
                  </a:cubicBezTo>
                  <a:lnTo>
                    <a:pt x="369235" y="308233"/>
                  </a:lnTo>
                  <a:cubicBezTo>
                    <a:pt x="337825" y="233446"/>
                    <a:pt x="278332" y="175153"/>
                    <a:pt x="223039" y="121146"/>
                  </a:cubicBezTo>
                  <a:cubicBezTo>
                    <a:pt x="191921" y="90766"/>
                    <a:pt x="159431" y="61156"/>
                    <a:pt x="122415" y="38439"/>
                  </a:cubicBezTo>
                  <a:cubicBezTo>
                    <a:pt x="85365" y="15739"/>
                    <a:pt x="43325" y="120"/>
                    <a:pt x="34" y="0"/>
                  </a:cubicBezTo>
                  <a:lnTo>
                    <a:pt x="0" y="7989"/>
                  </a:lnTo>
                  <a:lnTo>
                    <a:pt x="0" y="7989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26C56729-6A5B-D1D9-007E-2A6B00160733}"/>
              </a:ext>
            </a:extLst>
          </p:cNvPr>
          <p:cNvSpPr txBox="1"/>
          <p:nvPr/>
        </p:nvSpPr>
        <p:spPr>
          <a:xfrm>
            <a:off x="1885944" y="1220755"/>
            <a:ext cx="52517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THANKS</a:t>
            </a:r>
            <a:endParaRPr lang="zh-CN" altLang="en-US" sz="88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0682743-979D-5FF2-9E11-B6C30E68D4D8}"/>
              </a:ext>
            </a:extLst>
          </p:cNvPr>
          <p:cNvSpPr txBox="1"/>
          <p:nvPr/>
        </p:nvSpPr>
        <p:spPr>
          <a:xfrm>
            <a:off x="2302520" y="2721404"/>
            <a:ext cx="44186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iSans Light" panose="00000400000000000000" pitchFamily="2" charset="-122"/>
                <a:ea typeface="MiSans Light" panose="00000400000000000000" pitchFamily="2" charset="-122"/>
              </a:rPr>
              <a:t>Personal job report</a:t>
            </a:r>
          </a:p>
        </p:txBody>
      </p:sp>
      <p:grpSp>
        <p:nvGrpSpPr>
          <p:cNvPr id="1850" name="组合 1849">
            <a:extLst>
              <a:ext uri="{FF2B5EF4-FFF2-40B4-BE49-F238E27FC236}">
                <a16:creationId xmlns:a16="http://schemas.microsoft.com/office/drawing/2014/main" id="{4A2D907B-1AAC-B25B-71EF-84125A9820EA}"/>
              </a:ext>
            </a:extLst>
          </p:cNvPr>
          <p:cNvGrpSpPr/>
          <p:nvPr/>
        </p:nvGrpSpPr>
        <p:grpSpPr>
          <a:xfrm>
            <a:off x="3791051" y="5230385"/>
            <a:ext cx="2954235" cy="307777"/>
            <a:chOff x="2843288" y="3922789"/>
            <a:chExt cx="2215676" cy="230833"/>
          </a:xfrm>
        </p:grpSpPr>
        <p:sp>
          <p:nvSpPr>
            <p:cNvPr id="1843" name="文本框 1842">
              <a:extLst>
                <a:ext uri="{FF2B5EF4-FFF2-40B4-BE49-F238E27FC236}">
                  <a16:creationId xmlns:a16="http://schemas.microsoft.com/office/drawing/2014/main" id="{B5233DB5-5F05-186E-D196-359BDEE79F94}"/>
                </a:ext>
              </a:extLst>
            </p:cNvPr>
            <p:cNvSpPr txBox="1"/>
            <p:nvPr/>
          </p:nvSpPr>
          <p:spPr>
            <a:xfrm>
              <a:off x="3031836" y="3922789"/>
              <a:ext cx="2027128" cy="23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0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400" dirty="0">
                  <a:solidFill>
                    <a:schemeClr val="bg1"/>
                  </a:solidFill>
                  <a:sym typeface="+mn-lt"/>
                </a:rPr>
                <a:t>汇报人：</a:t>
              </a:r>
              <a:r>
                <a:rPr lang="en-US" altLang="zh-CN" sz="1400" dirty="0">
                  <a:solidFill>
                    <a:schemeClr val="bg1"/>
                  </a:solidFill>
                  <a:sym typeface="+mn-lt"/>
                </a:rPr>
                <a:t>51PPT</a:t>
              </a:r>
              <a:r>
                <a:rPr lang="zh-CN" altLang="en-US" sz="1400" dirty="0">
                  <a:solidFill>
                    <a:schemeClr val="bg1"/>
                  </a:solidFill>
                  <a:sym typeface="+mn-lt"/>
                </a:rPr>
                <a:t>模板网</a:t>
              </a:r>
            </a:p>
          </p:txBody>
        </p:sp>
        <p:sp>
          <p:nvSpPr>
            <p:cNvPr id="1844" name="iconfont-10019-4889788">
              <a:extLst>
                <a:ext uri="{FF2B5EF4-FFF2-40B4-BE49-F238E27FC236}">
                  <a16:creationId xmlns:a16="http://schemas.microsoft.com/office/drawing/2014/main" id="{2B0E212F-F498-EF2A-2A05-91B27622E6AB}"/>
                </a:ext>
              </a:extLst>
            </p:cNvPr>
            <p:cNvSpPr/>
            <p:nvPr/>
          </p:nvSpPr>
          <p:spPr>
            <a:xfrm>
              <a:off x="2843288" y="3938001"/>
              <a:ext cx="204721" cy="204721"/>
            </a:xfrm>
            <a:custGeom>
              <a:avLst/>
              <a:gdLst>
                <a:gd name="T0" fmla="*/ 6383 w 12767"/>
                <a:gd name="T1" fmla="*/ 0 h 12767"/>
                <a:gd name="T2" fmla="*/ 0 w 12767"/>
                <a:gd name="T3" fmla="*/ 6383 h 12767"/>
                <a:gd name="T4" fmla="*/ 6383 w 12767"/>
                <a:gd name="T5" fmla="*/ 12767 h 12767"/>
                <a:gd name="T6" fmla="*/ 12767 w 12767"/>
                <a:gd name="T7" fmla="*/ 6383 h 12767"/>
                <a:gd name="T8" fmla="*/ 6383 w 12767"/>
                <a:gd name="T9" fmla="*/ 0 h 12767"/>
                <a:gd name="T10" fmla="*/ 6383 w 12767"/>
                <a:gd name="T11" fmla="*/ 870 h 12767"/>
                <a:gd name="T12" fmla="*/ 11897 w 12767"/>
                <a:gd name="T13" fmla="*/ 6383 h 12767"/>
                <a:gd name="T14" fmla="*/ 11032 w 12767"/>
                <a:gd name="T15" fmla="*/ 9349 h 12767"/>
                <a:gd name="T16" fmla="*/ 7524 w 12767"/>
                <a:gd name="T17" fmla="*/ 7451 h 12767"/>
                <a:gd name="T18" fmla="*/ 9004 w 12767"/>
                <a:gd name="T19" fmla="*/ 5101 h 12767"/>
                <a:gd name="T20" fmla="*/ 6393 w 12767"/>
                <a:gd name="T21" fmla="*/ 2489 h 12767"/>
                <a:gd name="T22" fmla="*/ 3781 w 12767"/>
                <a:gd name="T23" fmla="*/ 5101 h 12767"/>
                <a:gd name="T24" fmla="*/ 5261 w 12767"/>
                <a:gd name="T25" fmla="*/ 7451 h 12767"/>
                <a:gd name="T26" fmla="*/ 1743 w 12767"/>
                <a:gd name="T27" fmla="*/ 9361 h 12767"/>
                <a:gd name="T28" fmla="*/ 870 w 12767"/>
                <a:gd name="T29" fmla="*/ 6383 h 12767"/>
                <a:gd name="T30" fmla="*/ 6383 w 12767"/>
                <a:gd name="T31" fmla="*/ 870 h 12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767" h="12767">
                  <a:moveTo>
                    <a:pt x="6383" y="0"/>
                  </a:moveTo>
                  <a:cubicBezTo>
                    <a:pt x="2858" y="0"/>
                    <a:pt x="0" y="2858"/>
                    <a:pt x="0" y="6383"/>
                  </a:cubicBezTo>
                  <a:cubicBezTo>
                    <a:pt x="0" y="9909"/>
                    <a:pt x="2858" y="12767"/>
                    <a:pt x="6383" y="12767"/>
                  </a:cubicBezTo>
                  <a:cubicBezTo>
                    <a:pt x="9909" y="12767"/>
                    <a:pt x="12767" y="9909"/>
                    <a:pt x="12767" y="6383"/>
                  </a:cubicBezTo>
                  <a:cubicBezTo>
                    <a:pt x="12767" y="2858"/>
                    <a:pt x="9909" y="0"/>
                    <a:pt x="6383" y="0"/>
                  </a:cubicBezTo>
                  <a:close/>
                  <a:moveTo>
                    <a:pt x="6383" y="870"/>
                  </a:moveTo>
                  <a:cubicBezTo>
                    <a:pt x="9428" y="870"/>
                    <a:pt x="11897" y="3339"/>
                    <a:pt x="11897" y="6383"/>
                  </a:cubicBezTo>
                  <a:cubicBezTo>
                    <a:pt x="11897" y="7475"/>
                    <a:pt x="11579" y="8493"/>
                    <a:pt x="11032" y="9349"/>
                  </a:cubicBezTo>
                  <a:cubicBezTo>
                    <a:pt x="10114" y="8379"/>
                    <a:pt x="8895" y="7697"/>
                    <a:pt x="7524" y="7451"/>
                  </a:cubicBezTo>
                  <a:cubicBezTo>
                    <a:pt x="8399" y="7030"/>
                    <a:pt x="9004" y="6137"/>
                    <a:pt x="9004" y="5101"/>
                  </a:cubicBezTo>
                  <a:cubicBezTo>
                    <a:pt x="9004" y="3658"/>
                    <a:pt x="7835" y="2489"/>
                    <a:pt x="6393" y="2489"/>
                  </a:cubicBezTo>
                  <a:cubicBezTo>
                    <a:pt x="4950" y="2489"/>
                    <a:pt x="3781" y="3658"/>
                    <a:pt x="3781" y="5101"/>
                  </a:cubicBezTo>
                  <a:cubicBezTo>
                    <a:pt x="3781" y="6137"/>
                    <a:pt x="4386" y="7030"/>
                    <a:pt x="5261" y="7451"/>
                  </a:cubicBezTo>
                  <a:cubicBezTo>
                    <a:pt x="3885" y="7698"/>
                    <a:pt x="2662" y="8385"/>
                    <a:pt x="1743" y="9361"/>
                  </a:cubicBezTo>
                  <a:cubicBezTo>
                    <a:pt x="1190" y="8502"/>
                    <a:pt x="870" y="7480"/>
                    <a:pt x="870" y="6383"/>
                  </a:cubicBezTo>
                  <a:cubicBezTo>
                    <a:pt x="870" y="3339"/>
                    <a:pt x="3339" y="870"/>
                    <a:pt x="6383" y="870"/>
                  </a:cubicBezTo>
                  <a:close/>
                </a:path>
              </a:pathLst>
            </a:custGeom>
            <a:gradFill>
              <a:gsLst>
                <a:gs pos="0">
                  <a:schemeClr val="accent6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grpSp>
        <p:nvGrpSpPr>
          <p:cNvPr id="1851" name="组合 1850">
            <a:extLst>
              <a:ext uri="{FF2B5EF4-FFF2-40B4-BE49-F238E27FC236}">
                <a16:creationId xmlns:a16="http://schemas.microsoft.com/office/drawing/2014/main" id="{7AB06806-479F-3526-9D53-2FF4563856FC}"/>
              </a:ext>
            </a:extLst>
          </p:cNvPr>
          <p:cNvGrpSpPr/>
          <p:nvPr/>
        </p:nvGrpSpPr>
        <p:grpSpPr>
          <a:xfrm>
            <a:off x="2166013" y="5811660"/>
            <a:ext cx="2497289" cy="307777"/>
            <a:chOff x="1624509" y="4358746"/>
            <a:chExt cx="1872967" cy="230833"/>
          </a:xfrm>
        </p:grpSpPr>
        <p:sp>
          <p:nvSpPr>
            <p:cNvPr id="1845" name="文本框 1844">
              <a:extLst>
                <a:ext uri="{FF2B5EF4-FFF2-40B4-BE49-F238E27FC236}">
                  <a16:creationId xmlns:a16="http://schemas.microsoft.com/office/drawing/2014/main" id="{D079318A-711A-326C-8D81-A5D1FB57D5A3}"/>
                </a:ext>
              </a:extLst>
            </p:cNvPr>
            <p:cNvSpPr txBox="1"/>
            <p:nvPr/>
          </p:nvSpPr>
          <p:spPr>
            <a:xfrm>
              <a:off x="1829271" y="4358746"/>
              <a:ext cx="1668205" cy="23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000" b="1">
                  <a:solidFill>
                    <a:schemeClr val="bg1"/>
                  </a:solidFill>
                  <a:latin typeface="阿里巴巴普惠体 2.0 55 Regular" panose="00020600040101010101" pitchFamily="18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400" dirty="0">
                  <a:sym typeface="+mn-lt"/>
                </a:rPr>
                <a:t>时间：</a:t>
              </a:r>
              <a:r>
                <a:rPr lang="en-US" altLang="zh-CN" sz="1400" dirty="0">
                  <a:sym typeface="+mn-lt"/>
                </a:rPr>
                <a:t>2023.12.12</a:t>
              </a:r>
              <a:endParaRPr lang="zh-CN" altLang="en-US" sz="1400" dirty="0">
                <a:sym typeface="+mn-lt"/>
              </a:endParaRPr>
            </a:p>
          </p:txBody>
        </p:sp>
        <p:sp>
          <p:nvSpPr>
            <p:cNvPr id="1846" name="iconfont-11899-5651509">
              <a:extLst>
                <a:ext uri="{FF2B5EF4-FFF2-40B4-BE49-F238E27FC236}">
                  <a16:creationId xmlns:a16="http://schemas.microsoft.com/office/drawing/2014/main" id="{B51B028E-B702-295C-E604-4E725FC9FA51}"/>
                </a:ext>
              </a:extLst>
            </p:cNvPr>
            <p:cNvSpPr/>
            <p:nvPr/>
          </p:nvSpPr>
          <p:spPr>
            <a:xfrm>
              <a:off x="1624509" y="4364055"/>
              <a:ext cx="204762" cy="204721"/>
            </a:xfrm>
            <a:custGeom>
              <a:avLst/>
              <a:gdLst>
                <a:gd name="T0" fmla="*/ 5872 w 10378"/>
                <a:gd name="T1" fmla="*/ 5277 h 10377"/>
                <a:gd name="T2" fmla="*/ 5872 w 10378"/>
                <a:gd name="T3" fmla="*/ 2783 h 10377"/>
                <a:gd name="T4" fmla="*/ 5223 w 10378"/>
                <a:gd name="T5" fmla="*/ 2135 h 10377"/>
                <a:gd name="T6" fmla="*/ 4574 w 10378"/>
                <a:gd name="T7" fmla="*/ 2783 h 10377"/>
                <a:gd name="T8" fmla="*/ 4574 w 10378"/>
                <a:gd name="T9" fmla="*/ 6026 h 10377"/>
                <a:gd name="T10" fmla="*/ 7383 w 10378"/>
                <a:gd name="T11" fmla="*/ 7647 h 10377"/>
                <a:gd name="T12" fmla="*/ 8267 w 10378"/>
                <a:gd name="T13" fmla="*/ 7403 h 10377"/>
                <a:gd name="T14" fmla="*/ 8031 w 10378"/>
                <a:gd name="T15" fmla="*/ 6523 h 10377"/>
                <a:gd name="T16" fmla="*/ 5872 w 10378"/>
                <a:gd name="T17" fmla="*/ 5277 h 10377"/>
                <a:gd name="T18" fmla="*/ 5189 w 10378"/>
                <a:gd name="T19" fmla="*/ 10377 h 10377"/>
                <a:gd name="T20" fmla="*/ 0 w 10378"/>
                <a:gd name="T21" fmla="*/ 5188 h 10377"/>
                <a:gd name="T22" fmla="*/ 5189 w 10378"/>
                <a:gd name="T23" fmla="*/ 0 h 10377"/>
                <a:gd name="T24" fmla="*/ 10378 w 10378"/>
                <a:gd name="T25" fmla="*/ 5188 h 10377"/>
                <a:gd name="T26" fmla="*/ 5189 w 10378"/>
                <a:gd name="T27" fmla="*/ 10377 h 10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378" h="10377">
                  <a:moveTo>
                    <a:pt x="5872" y="5277"/>
                  </a:moveTo>
                  <a:lnTo>
                    <a:pt x="5872" y="2783"/>
                  </a:lnTo>
                  <a:cubicBezTo>
                    <a:pt x="5872" y="2425"/>
                    <a:pt x="5582" y="2135"/>
                    <a:pt x="5223" y="2135"/>
                  </a:cubicBezTo>
                  <a:cubicBezTo>
                    <a:pt x="4864" y="2135"/>
                    <a:pt x="4574" y="2425"/>
                    <a:pt x="4574" y="2783"/>
                  </a:cubicBezTo>
                  <a:lnTo>
                    <a:pt x="4574" y="6026"/>
                  </a:lnTo>
                  <a:lnTo>
                    <a:pt x="7383" y="7647"/>
                  </a:lnTo>
                  <a:cubicBezTo>
                    <a:pt x="7694" y="7825"/>
                    <a:pt x="8091" y="7716"/>
                    <a:pt x="8267" y="7403"/>
                  </a:cubicBezTo>
                  <a:cubicBezTo>
                    <a:pt x="8442" y="7095"/>
                    <a:pt x="8337" y="6703"/>
                    <a:pt x="8031" y="6523"/>
                  </a:cubicBezTo>
                  <a:lnTo>
                    <a:pt x="5872" y="5277"/>
                  </a:lnTo>
                  <a:close/>
                  <a:moveTo>
                    <a:pt x="5189" y="10377"/>
                  </a:moveTo>
                  <a:cubicBezTo>
                    <a:pt x="2324" y="10377"/>
                    <a:pt x="0" y="8054"/>
                    <a:pt x="0" y="5188"/>
                  </a:cubicBezTo>
                  <a:cubicBezTo>
                    <a:pt x="0" y="2322"/>
                    <a:pt x="2324" y="0"/>
                    <a:pt x="5189" y="0"/>
                  </a:cubicBezTo>
                  <a:cubicBezTo>
                    <a:pt x="8054" y="0"/>
                    <a:pt x="10378" y="2322"/>
                    <a:pt x="10378" y="5188"/>
                  </a:cubicBezTo>
                  <a:cubicBezTo>
                    <a:pt x="10378" y="8054"/>
                    <a:pt x="8056" y="10377"/>
                    <a:pt x="5189" y="10377"/>
                  </a:cubicBezTo>
                  <a:close/>
                </a:path>
              </a:pathLst>
            </a:custGeom>
            <a:gradFill>
              <a:gsLst>
                <a:gs pos="0">
                  <a:schemeClr val="accent6">
                    <a:lumMod val="40000"/>
                    <a:lumOff val="60000"/>
                  </a:schemeClr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  <p:sp>
        <p:nvSpPr>
          <p:cNvPr id="1848" name="文本框 1847">
            <a:extLst>
              <a:ext uri="{FF2B5EF4-FFF2-40B4-BE49-F238E27FC236}">
                <a16:creationId xmlns:a16="http://schemas.microsoft.com/office/drawing/2014/main" id="{1960341B-4046-7576-B277-2A159AAC2B4C}"/>
              </a:ext>
            </a:extLst>
          </p:cNvPr>
          <p:cNvSpPr txBox="1"/>
          <p:nvPr/>
        </p:nvSpPr>
        <p:spPr>
          <a:xfrm>
            <a:off x="1645478" y="3445365"/>
            <a:ext cx="57479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algn="ctr"/>
            <a:r>
              <a:rPr lang="zh-CN" altLang="en-US" sz="1600" dirty="0"/>
              <a:t>Your content to play here, or through paste in this box, and select only the text. Your content to play here</a:t>
            </a:r>
          </a:p>
        </p:txBody>
      </p:sp>
      <p:grpSp>
        <p:nvGrpSpPr>
          <p:cNvPr id="1864" name="组合 1863">
            <a:extLst>
              <a:ext uri="{FF2B5EF4-FFF2-40B4-BE49-F238E27FC236}">
                <a16:creationId xmlns:a16="http://schemas.microsoft.com/office/drawing/2014/main" id="{274E201E-9960-9708-0E88-68473EA93319}"/>
              </a:ext>
            </a:extLst>
          </p:cNvPr>
          <p:cNvGrpSpPr/>
          <p:nvPr/>
        </p:nvGrpSpPr>
        <p:grpSpPr>
          <a:xfrm>
            <a:off x="11154043" y="380581"/>
            <a:ext cx="482940" cy="360121"/>
            <a:chOff x="8100392" y="285435"/>
            <a:chExt cx="720080" cy="536952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351284FB-4A1E-9C76-05D1-BF49E561D152}"/>
                </a:ext>
              </a:extLst>
            </p:cNvPr>
            <p:cNvGrpSpPr/>
            <p:nvPr/>
          </p:nvGrpSpPr>
          <p:grpSpPr>
            <a:xfrm>
              <a:off x="8316416" y="285435"/>
              <a:ext cx="504056" cy="126014"/>
              <a:chOff x="683568" y="231490"/>
              <a:chExt cx="864096" cy="216024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ADE77C88-3A7B-67FE-F8BE-ABDCBEA6CB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1C72AD11-615C-AC13-BDA3-E490C69095B7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0B7AC6A5-1AFD-AA23-102A-57DC0D4A8B55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56" name="组合 1855">
              <a:extLst>
                <a:ext uri="{FF2B5EF4-FFF2-40B4-BE49-F238E27FC236}">
                  <a16:creationId xmlns:a16="http://schemas.microsoft.com/office/drawing/2014/main" id="{5CF4E543-DE13-0C1F-A089-6359F517963C}"/>
                </a:ext>
              </a:extLst>
            </p:cNvPr>
            <p:cNvGrpSpPr/>
            <p:nvPr/>
          </p:nvGrpSpPr>
          <p:grpSpPr>
            <a:xfrm>
              <a:off x="8100392" y="497581"/>
              <a:ext cx="504056" cy="126014"/>
              <a:chOff x="683568" y="231490"/>
              <a:chExt cx="864096" cy="216024"/>
            </a:xfrm>
          </p:grpSpPr>
          <p:sp>
            <p:nvSpPr>
              <p:cNvPr id="1857" name="椭圆 1856">
                <a:extLst>
                  <a:ext uri="{FF2B5EF4-FFF2-40B4-BE49-F238E27FC236}">
                    <a16:creationId xmlns:a16="http://schemas.microsoft.com/office/drawing/2014/main" id="{B0E4DED3-963F-A2CA-4DF4-CE905CD0B447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8" name="椭圆 1857">
                <a:extLst>
                  <a:ext uri="{FF2B5EF4-FFF2-40B4-BE49-F238E27FC236}">
                    <a16:creationId xmlns:a16="http://schemas.microsoft.com/office/drawing/2014/main" id="{D2DE7798-86F7-0F1D-EB9D-0596E978AC2D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9" name="椭圆 1858">
                <a:extLst>
                  <a:ext uri="{FF2B5EF4-FFF2-40B4-BE49-F238E27FC236}">
                    <a16:creationId xmlns:a16="http://schemas.microsoft.com/office/drawing/2014/main" id="{0B09CBAB-AA2A-EF3A-96CE-E274F70FEE9A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60" name="组合 1859">
              <a:extLst>
                <a:ext uri="{FF2B5EF4-FFF2-40B4-BE49-F238E27FC236}">
                  <a16:creationId xmlns:a16="http://schemas.microsoft.com/office/drawing/2014/main" id="{9B2A45A1-8DD2-9B04-9018-DF9FB856D663}"/>
                </a:ext>
              </a:extLst>
            </p:cNvPr>
            <p:cNvGrpSpPr/>
            <p:nvPr/>
          </p:nvGrpSpPr>
          <p:grpSpPr>
            <a:xfrm>
              <a:off x="8316416" y="696373"/>
              <a:ext cx="504056" cy="126014"/>
              <a:chOff x="683568" y="231490"/>
              <a:chExt cx="864096" cy="216024"/>
            </a:xfrm>
          </p:grpSpPr>
          <p:sp>
            <p:nvSpPr>
              <p:cNvPr id="1861" name="椭圆 1860">
                <a:extLst>
                  <a:ext uri="{FF2B5EF4-FFF2-40B4-BE49-F238E27FC236}">
                    <a16:creationId xmlns:a16="http://schemas.microsoft.com/office/drawing/2014/main" id="{CB5E3DB9-2E82-CAAC-3BB5-8DDA545CEC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2" name="椭圆 1861">
                <a:extLst>
                  <a:ext uri="{FF2B5EF4-FFF2-40B4-BE49-F238E27FC236}">
                    <a16:creationId xmlns:a16="http://schemas.microsoft.com/office/drawing/2014/main" id="{9FAA25F2-4899-3C15-7DA1-4FA40E8EC161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3" name="椭圆 1862">
                <a:extLst>
                  <a:ext uri="{FF2B5EF4-FFF2-40B4-BE49-F238E27FC236}">
                    <a16:creationId xmlns:a16="http://schemas.microsoft.com/office/drawing/2014/main" id="{5271C744-84B8-D921-7957-0D49C4312E3B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grpSp>
        <p:nvGrpSpPr>
          <p:cNvPr id="1879" name="组合 1878">
            <a:extLst>
              <a:ext uri="{FF2B5EF4-FFF2-40B4-BE49-F238E27FC236}">
                <a16:creationId xmlns:a16="http://schemas.microsoft.com/office/drawing/2014/main" id="{1E659F00-9AC2-6854-8EE1-944D64B29752}"/>
              </a:ext>
            </a:extLst>
          </p:cNvPr>
          <p:cNvGrpSpPr/>
          <p:nvPr/>
        </p:nvGrpSpPr>
        <p:grpSpPr>
          <a:xfrm>
            <a:off x="431371" y="250331"/>
            <a:ext cx="576064" cy="968048"/>
            <a:chOff x="0" y="759388"/>
            <a:chExt cx="725145" cy="1218572"/>
          </a:xfrm>
          <a:gradFill flip="none" rotWithShape="1"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  <a:tileRect/>
          </a:gradFill>
        </p:grpSpPr>
        <p:grpSp>
          <p:nvGrpSpPr>
            <p:cNvPr id="1870" name="组合 1869">
              <a:extLst>
                <a:ext uri="{FF2B5EF4-FFF2-40B4-BE49-F238E27FC236}">
                  <a16:creationId xmlns:a16="http://schemas.microsoft.com/office/drawing/2014/main" id="{CDF68865-A8B2-45D2-788B-8F28A504D171}"/>
                </a:ext>
              </a:extLst>
            </p:cNvPr>
            <p:cNvGrpSpPr/>
            <p:nvPr/>
          </p:nvGrpSpPr>
          <p:grpSpPr>
            <a:xfrm>
              <a:off x="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67" name="任意多边形: 形状 1866">
                <a:extLst>
                  <a:ext uri="{FF2B5EF4-FFF2-40B4-BE49-F238E27FC236}">
                    <a16:creationId xmlns:a16="http://schemas.microsoft.com/office/drawing/2014/main" id="{27B40469-8D20-062D-B06E-12EC2CF02949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8" name="任意多边形: 形状 1867">
                <a:extLst>
                  <a:ext uri="{FF2B5EF4-FFF2-40B4-BE49-F238E27FC236}">
                    <a16:creationId xmlns:a16="http://schemas.microsoft.com/office/drawing/2014/main" id="{2326B6C5-48D1-2FB3-AE3A-BE5717BFA3F2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9" name="任意多边形: 形状 1868">
                <a:extLst>
                  <a:ext uri="{FF2B5EF4-FFF2-40B4-BE49-F238E27FC236}">
                    <a16:creationId xmlns:a16="http://schemas.microsoft.com/office/drawing/2014/main" id="{01B0CD8E-FC40-FD59-FD7D-97514FBA4043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1" name="组合 1870">
              <a:extLst>
                <a:ext uri="{FF2B5EF4-FFF2-40B4-BE49-F238E27FC236}">
                  <a16:creationId xmlns:a16="http://schemas.microsoft.com/office/drawing/2014/main" id="{FD5DD228-E810-5392-1FC0-4C460549A48E}"/>
                </a:ext>
              </a:extLst>
            </p:cNvPr>
            <p:cNvGrpSpPr/>
            <p:nvPr/>
          </p:nvGrpSpPr>
          <p:grpSpPr>
            <a:xfrm>
              <a:off x="25152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2" name="任意多边形: 形状 1871">
                <a:extLst>
                  <a:ext uri="{FF2B5EF4-FFF2-40B4-BE49-F238E27FC236}">
                    <a16:creationId xmlns:a16="http://schemas.microsoft.com/office/drawing/2014/main" id="{01B14A27-3263-3956-4A61-F03E2A86E245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3" name="任意多边形: 形状 1872">
                <a:extLst>
                  <a:ext uri="{FF2B5EF4-FFF2-40B4-BE49-F238E27FC236}">
                    <a16:creationId xmlns:a16="http://schemas.microsoft.com/office/drawing/2014/main" id="{4D5AAB5A-6778-F04D-F765-DFBB193E911E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4" name="任意多边形: 形状 1873">
                <a:extLst>
                  <a:ext uri="{FF2B5EF4-FFF2-40B4-BE49-F238E27FC236}">
                    <a16:creationId xmlns:a16="http://schemas.microsoft.com/office/drawing/2014/main" id="{87D95C5A-BF57-9C92-F3EF-82A25FD6FD14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5" name="组合 1874">
              <a:extLst>
                <a:ext uri="{FF2B5EF4-FFF2-40B4-BE49-F238E27FC236}">
                  <a16:creationId xmlns:a16="http://schemas.microsoft.com/office/drawing/2014/main" id="{64E6059F-9402-0830-F17A-27A1B0C9D943}"/>
                </a:ext>
              </a:extLst>
            </p:cNvPr>
            <p:cNvGrpSpPr/>
            <p:nvPr/>
          </p:nvGrpSpPr>
          <p:grpSpPr>
            <a:xfrm>
              <a:off x="50304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6" name="任意多边形: 形状 1875">
                <a:extLst>
                  <a:ext uri="{FF2B5EF4-FFF2-40B4-BE49-F238E27FC236}">
                    <a16:creationId xmlns:a16="http://schemas.microsoft.com/office/drawing/2014/main" id="{88EA2651-F26B-BC18-A7DB-72EDDB14DEAB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7" name="任意多边形: 形状 1876">
                <a:extLst>
                  <a:ext uri="{FF2B5EF4-FFF2-40B4-BE49-F238E27FC236}">
                    <a16:creationId xmlns:a16="http://schemas.microsoft.com/office/drawing/2014/main" id="{97E2FBD4-6092-8E04-64A9-27E96591BF28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8" name="任意多边形: 形状 1877">
                <a:extLst>
                  <a:ext uri="{FF2B5EF4-FFF2-40B4-BE49-F238E27FC236}">
                    <a16:creationId xmlns:a16="http://schemas.microsoft.com/office/drawing/2014/main" id="{88504B66-830C-9C2A-1551-C55AB4C60D0F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291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DF3773D-1A08-5FE5-E954-78522110419C}"/>
              </a:ext>
            </a:extLst>
          </p:cNvPr>
          <p:cNvSpPr txBox="1"/>
          <p:nvPr/>
        </p:nvSpPr>
        <p:spPr>
          <a:xfrm>
            <a:off x="993792" y="4799615"/>
            <a:ext cx="9927083" cy="14203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51PPT模板网，幻灯片演示模板及素材 </a:t>
            </a:r>
            <a:r>
              <a:rPr lang="zh-CN" altLang="en-US" sz="3200" b="1" dirty="0">
                <a:solidFill>
                  <a:schemeClr val="bg1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免费 </a:t>
            </a:r>
            <a:r>
              <a:rPr lang="zh-CN" altLang="en-US" sz="2800" dirty="0">
                <a:solidFill>
                  <a:schemeClr val="bg1"/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下载！</a:t>
            </a: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51PPT模板网 唯一访问网址：www.51pptmoban.com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B270F3C-DD99-28EE-69F4-9F827B82C657}"/>
              </a:ext>
            </a:extLst>
          </p:cNvPr>
          <p:cNvSpPr txBox="1"/>
          <p:nvPr/>
        </p:nvSpPr>
        <p:spPr>
          <a:xfrm>
            <a:off x="993792" y="1003917"/>
            <a:ext cx="10734029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dirty="0">
                <a:solidFill>
                  <a:srgbClr val="FF0000"/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© 51PPT</a:t>
            </a:r>
            <a:r>
              <a:rPr lang="zh-CN" altLang="en-US" sz="2600" dirty="0">
                <a:solidFill>
                  <a:srgbClr val="FF0000"/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模板网   </a:t>
            </a:r>
            <a:r>
              <a:rPr lang="en-US" altLang="zh-CN" sz="2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www.51pptmoban.com  </a:t>
            </a:r>
            <a:r>
              <a:rPr lang="zh-CN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55 Regular" panose="00020600040101010101" pitchFamily="18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rPr>
              <a:t>原创作品</a:t>
            </a:r>
            <a:endParaRPr lang="en-US" altLang="zh-CN" sz="26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 2.0 55 Regular" panose="00020600040101010101" pitchFamily="18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</a:endParaRPr>
          </a:p>
          <a:p>
            <a:endParaRPr lang="en-US" altLang="zh-CN" sz="2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 2.0 55 Regular" panose="00020600040101010101" pitchFamily="18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</a:endParaRPr>
          </a:p>
          <a:p>
            <a:r>
              <a:rPr lang="zh-CN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仅供学习参考之用！未经许可禁止在</a:t>
            </a:r>
            <a:r>
              <a:rPr lang="en-US" altLang="zh-CN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PC/M/App</a:t>
            </a:r>
            <a:r>
              <a:rPr lang="zh-CN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平台</a:t>
            </a:r>
            <a:r>
              <a:rPr lang="zh-CN" altLang="en-US" sz="2600" b="1" dirty="0">
                <a:solidFill>
                  <a:srgbClr val="FF0000"/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转载、传播、贩卖</a:t>
            </a:r>
            <a:r>
              <a:rPr lang="zh-CN" altLang="en-US" sz="2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2.0 65 Medium" panose="00020600040101010101" pitchFamily="18" charset="-122"/>
                <a:ea typeface="阿里巴巴普惠体 2.0 65 Medium" panose="00020600040101010101" pitchFamily="18" charset="-122"/>
                <a:cs typeface="阿里巴巴普惠体 2.0 65 Medium" panose="00020600040101010101" pitchFamily="18" charset="-122"/>
              </a:rPr>
              <a:t>！</a:t>
            </a:r>
            <a:endParaRPr lang="en-US" altLang="zh-CN" sz="2600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 2.0 65 Medium" panose="00020600040101010101" pitchFamily="18" charset="-122"/>
              <a:ea typeface="阿里巴巴普惠体 2.0 65 Medium" panose="00020600040101010101" pitchFamily="18" charset="-122"/>
              <a:cs typeface="阿里巴巴普惠体 2.0 65 Mediu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8385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3F1F7E0D-B4F7-02DF-9A52-8C86B4B68BE8}"/>
              </a:ext>
            </a:extLst>
          </p:cNvPr>
          <p:cNvSpPr/>
          <p:nvPr/>
        </p:nvSpPr>
        <p:spPr>
          <a:xfrm>
            <a:off x="5823434" y="2156650"/>
            <a:ext cx="2895731" cy="51576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9595760-D68B-409F-09CA-304FC91FEFB9}"/>
              </a:ext>
            </a:extLst>
          </p:cNvPr>
          <p:cNvGrpSpPr/>
          <p:nvPr/>
        </p:nvGrpSpPr>
        <p:grpSpPr>
          <a:xfrm>
            <a:off x="2264405" y="762223"/>
            <a:ext cx="2815596" cy="4389770"/>
            <a:chOff x="1196689" y="1748365"/>
            <a:chExt cx="2100241" cy="3274468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C5C2E41C-D9F0-CE35-571F-A79FC2C87B13}"/>
                </a:ext>
              </a:extLst>
            </p:cNvPr>
            <p:cNvSpPr/>
            <p:nvPr/>
          </p:nvSpPr>
          <p:spPr>
            <a:xfrm>
              <a:off x="1348058" y="1936438"/>
              <a:ext cx="1948872" cy="3086395"/>
            </a:xfrm>
            <a:custGeom>
              <a:avLst/>
              <a:gdLst>
                <a:gd name="connsiteX0" fmla="*/ 1948872 w 1948872"/>
                <a:gd name="connsiteY0" fmla="*/ 0 h 3086395"/>
                <a:gd name="connsiteX1" fmla="*/ 1903010 w 1948872"/>
                <a:gd name="connsiteY1" fmla="*/ 145115 h 3086395"/>
                <a:gd name="connsiteX2" fmla="*/ 1720645 w 1948872"/>
                <a:gd name="connsiteY2" fmla="*/ 1557741 h 3086395"/>
                <a:gd name="connsiteX3" fmla="*/ 1825942 w 1948872"/>
                <a:gd name="connsiteY3" fmla="*/ 2653111 h 3086395"/>
                <a:gd name="connsiteX4" fmla="*/ 1849747 w 1948872"/>
                <a:gd name="connsiteY4" fmla="*/ 2759875 h 3086395"/>
                <a:gd name="connsiteX5" fmla="*/ 1534600 w 1948872"/>
                <a:gd name="connsiteY5" fmla="*/ 2799066 h 3086395"/>
                <a:gd name="connsiteX6" fmla="*/ 1166237 w 1948872"/>
                <a:gd name="connsiteY6" fmla="*/ 2852410 h 3086395"/>
                <a:gd name="connsiteX7" fmla="*/ 301293 w 1948872"/>
                <a:gd name="connsiteY7" fmla="*/ 3014523 h 3086395"/>
                <a:gd name="connsiteX8" fmla="*/ 0 w 1948872"/>
                <a:gd name="connsiteY8" fmla="*/ 3086395 h 3086395"/>
                <a:gd name="connsiteX9" fmla="*/ 36670 w 1948872"/>
                <a:gd name="connsiteY9" fmla="*/ 2970367 h 3086395"/>
                <a:gd name="connsiteX10" fmla="*/ 219035 w 1948872"/>
                <a:gd name="connsiteY10" fmla="*/ 1557741 h 3086395"/>
                <a:gd name="connsiteX11" fmla="*/ 171028 w 1948872"/>
                <a:gd name="connsiteY11" fmla="*/ 806418 h 3086395"/>
                <a:gd name="connsiteX12" fmla="*/ 124606 w 1948872"/>
                <a:gd name="connsiteY12" fmla="*/ 527642 h 3086395"/>
                <a:gd name="connsiteX13" fmla="*/ 346101 w 1948872"/>
                <a:gd name="connsiteY13" fmla="*/ 482405 h 3086395"/>
                <a:gd name="connsiteX14" fmla="*/ 1775535 w 1948872"/>
                <a:gd name="connsiteY14" fmla="*/ 67087 h 3086395"/>
                <a:gd name="connsiteX15" fmla="*/ 1948872 w 1948872"/>
                <a:gd name="connsiteY15" fmla="*/ 0 h 308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8872" h="3086395">
                  <a:moveTo>
                    <a:pt x="1948872" y="0"/>
                  </a:moveTo>
                  <a:lnTo>
                    <a:pt x="1903010" y="145115"/>
                  </a:lnTo>
                  <a:cubicBezTo>
                    <a:pt x="1787874" y="548357"/>
                    <a:pt x="1720645" y="1034473"/>
                    <a:pt x="1720645" y="1557741"/>
                  </a:cubicBezTo>
                  <a:cubicBezTo>
                    <a:pt x="1720645" y="1950193"/>
                    <a:pt x="1758461" y="2321746"/>
                    <a:pt x="1825942" y="2653111"/>
                  </a:cubicBezTo>
                  <a:lnTo>
                    <a:pt x="1849747" y="2759875"/>
                  </a:lnTo>
                  <a:lnTo>
                    <a:pt x="1534600" y="2799066"/>
                  </a:lnTo>
                  <a:cubicBezTo>
                    <a:pt x="1408819" y="2815940"/>
                    <a:pt x="1285974" y="2833704"/>
                    <a:pt x="1166237" y="2852410"/>
                  </a:cubicBezTo>
                  <a:cubicBezTo>
                    <a:pt x="858342" y="2900511"/>
                    <a:pt x="570990" y="2954841"/>
                    <a:pt x="301293" y="3014523"/>
                  </a:cubicBezTo>
                  <a:lnTo>
                    <a:pt x="0" y="3086395"/>
                  </a:lnTo>
                  <a:lnTo>
                    <a:pt x="36670" y="2970367"/>
                  </a:lnTo>
                  <a:cubicBezTo>
                    <a:pt x="151805" y="2567125"/>
                    <a:pt x="219035" y="2081010"/>
                    <a:pt x="219035" y="1557741"/>
                  </a:cubicBezTo>
                  <a:cubicBezTo>
                    <a:pt x="219035" y="1296107"/>
                    <a:pt x="202228" y="1043761"/>
                    <a:pt x="171028" y="806418"/>
                  </a:cubicBezTo>
                  <a:lnTo>
                    <a:pt x="124606" y="527642"/>
                  </a:lnTo>
                  <a:lnTo>
                    <a:pt x="346101" y="482405"/>
                  </a:lnTo>
                  <a:cubicBezTo>
                    <a:pt x="885495" y="363040"/>
                    <a:pt x="1354269" y="222265"/>
                    <a:pt x="1775535" y="67087"/>
                  </a:cubicBezTo>
                  <a:lnTo>
                    <a:pt x="1948872" y="0"/>
                  </a:ln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rgbClr val="06AB87">
                      <a:alpha val="0"/>
                    </a:srgbClr>
                  </a:gs>
                  <a:gs pos="100000">
                    <a:srgbClr val="06AB87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E3D3F044-A0C6-5A51-ECF7-5E02FEF8839A}"/>
                </a:ext>
              </a:extLst>
            </p:cNvPr>
            <p:cNvSpPr/>
            <p:nvPr/>
          </p:nvSpPr>
          <p:spPr>
            <a:xfrm>
              <a:off x="1196689" y="1748365"/>
              <a:ext cx="1948872" cy="3086395"/>
            </a:xfrm>
            <a:custGeom>
              <a:avLst/>
              <a:gdLst>
                <a:gd name="connsiteX0" fmla="*/ 1948872 w 1948872"/>
                <a:gd name="connsiteY0" fmla="*/ 0 h 3086395"/>
                <a:gd name="connsiteX1" fmla="*/ 1903010 w 1948872"/>
                <a:gd name="connsiteY1" fmla="*/ 145115 h 3086395"/>
                <a:gd name="connsiteX2" fmla="*/ 1720645 w 1948872"/>
                <a:gd name="connsiteY2" fmla="*/ 1557741 h 3086395"/>
                <a:gd name="connsiteX3" fmla="*/ 1825942 w 1948872"/>
                <a:gd name="connsiteY3" fmla="*/ 2653111 h 3086395"/>
                <a:gd name="connsiteX4" fmla="*/ 1849747 w 1948872"/>
                <a:gd name="connsiteY4" fmla="*/ 2759875 h 3086395"/>
                <a:gd name="connsiteX5" fmla="*/ 1534600 w 1948872"/>
                <a:gd name="connsiteY5" fmla="*/ 2799066 h 3086395"/>
                <a:gd name="connsiteX6" fmla="*/ 1166237 w 1948872"/>
                <a:gd name="connsiteY6" fmla="*/ 2852410 h 3086395"/>
                <a:gd name="connsiteX7" fmla="*/ 301293 w 1948872"/>
                <a:gd name="connsiteY7" fmla="*/ 3014523 h 3086395"/>
                <a:gd name="connsiteX8" fmla="*/ 0 w 1948872"/>
                <a:gd name="connsiteY8" fmla="*/ 3086395 h 3086395"/>
                <a:gd name="connsiteX9" fmla="*/ 36670 w 1948872"/>
                <a:gd name="connsiteY9" fmla="*/ 2970367 h 3086395"/>
                <a:gd name="connsiteX10" fmla="*/ 219035 w 1948872"/>
                <a:gd name="connsiteY10" fmla="*/ 1557741 h 3086395"/>
                <a:gd name="connsiteX11" fmla="*/ 171028 w 1948872"/>
                <a:gd name="connsiteY11" fmla="*/ 806418 h 3086395"/>
                <a:gd name="connsiteX12" fmla="*/ 124606 w 1948872"/>
                <a:gd name="connsiteY12" fmla="*/ 527642 h 3086395"/>
                <a:gd name="connsiteX13" fmla="*/ 346101 w 1948872"/>
                <a:gd name="connsiteY13" fmla="*/ 482405 h 3086395"/>
                <a:gd name="connsiteX14" fmla="*/ 1775535 w 1948872"/>
                <a:gd name="connsiteY14" fmla="*/ 67087 h 3086395"/>
                <a:gd name="connsiteX15" fmla="*/ 1948872 w 1948872"/>
                <a:gd name="connsiteY15" fmla="*/ 0 h 308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8872" h="3086395">
                  <a:moveTo>
                    <a:pt x="1948872" y="0"/>
                  </a:moveTo>
                  <a:lnTo>
                    <a:pt x="1903010" y="145115"/>
                  </a:lnTo>
                  <a:cubicBezTo>
                    <a:pt x="1787874" y="548357"/>
                    <a:pt x="1720645" y="1034473"/>
                    <a:pt x="1720645" y="1557741"/>
                  </a:cubicBezTo>
                  <a:cubicBezTo>
                    <a:pt x="1720645" y="1950193"/>
                    <a:pt x="1758461" y="2321746"/>
                    <a:pt x="1825942" y="2653111"/>
                  </a:cubicBezTo>
                  <a:lnTo>
                    <a:pt x="1849747" y="2759875"/>
                  </a:lnTo>
                  <a:lnTo>
                    <a:pt x="1534600" y="2799066"/>
                  </a:lnTo>
                  <a:cubicBezTo>
                    <a:pt x="1408819" y="2815940"/>
                    <a:pt x="1285974" y="2833704"/>
                    <a:pt x="1166237" y="2852410"/>
                  </a:cubicBezTo>
                  <a:cubicBezTo>
                    <a:pt x="858342" y="2900511"/>
                    <a:pt x="570990" y="2954841"/>
                    <a:pt x="301293" y="3014523"/>
                  </a:cubicBezTo>
                  <a:lnTo>
                    <a:pt x="0" y="3086395"/>
                  </a:lnTo>
                  <a:lnTo>
                    <a:pt x="36670" y="2970367"/>
                  </a:lnTo>
                  <a:cubicBezTo>
                    <a:pt x="151805" y="2567125"/>
                    <a:pt x="219035" y="2081010"/>
                    <a:pt x="219035" y="1557741"/>
                  </a:cubicBezTo>
                  <a:cubicBezTo>
                    <a:pt x="219035" y="1296107"/>
                    <a:pt x="202228" y="1043761"/>
                    <a:pt x="171028" y="806418"/>
                  </a:cubicBezTo>
                  <a:lnTo>
                    <a:pt x="124606" y="527642"/>
                  </a:lnTo>
                  <a:lnTo>
                    <a:pt x="346101" y="482405"/>
                  </a:lnTo>
                  <a:cubicBezTo>
                    <a:pt x="885495" y="363040"/>
                    <a:pt x="1354269" y="222265"/>
                    <a:pt x="1775535" y="67087"/>
                  </a:cubicBezTo>
                  <a:lnTo>
                    <a:pt x="1948872" y="0"/>
                  </a:lnTo>
                  <a:close/>
                </a:path>
              </a:pathLst>
            </a:custGeom>
            <a:gradFill>
              <a:gsLst>
                <a:gs pos="0">
                  <a:srgbClr val="06AB87">
                    <a:alpha val="7000"/>
                  </a:srgbClr>
                </a:gs>
                <a:gs pos="100000">
                  <a:srgbClr val="06AB87">
                    <a:alpha val="20000"/>
                  </a:srgb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839" name="任意多边形: 形状 1838">
            <a:extLst>
              <a:ext uri="{FF2B5EF4-FFF2-40B4-BE49-F238E27FC236}">
                <a16:creationId xmlns:a16="http://schemas.microsoft.com/office/drawing/2014/main" id="{2DE11847-53F0-9C2B-0A33-B14A6C1837EB}"/>
              </a:ext>
            </a:extLst>
          </p:cNvPr>
          <p:cNvSpPr/>
          <p:nvPr/>
        </p:nvSpPr>
        <p:spPr>
          <a:xfrm flipH="1">
            <a:off x="0" y="5003904"/>
            <a:ext cx="6159448" cy="3002600"/>
          </a:xfrm>
          <a:custGeom>
            <a:avLst/>
            <a:gdLst>
              <a:gd name="connsiteX0" fmla="*/ 3512413 w 4619586"/>
              <a:gd name="connsiteY0" fmla="*/ 0 h 2251950"/>
              <a:gd name="connsiteX1" fmla="*/ 3492644 w 4619586"/>
              <a:gd name="connsiteY1" fmla="*/ 0 h 2251950"/>
              <a:gd name="connsiteX2" fmla="*/ 3492644 w 4619586"/>
              <a:gd name="connsiteY2" fmla="*/ 46874 h 2251950"/>
              <a:gd name="connsiteX3" fmla="*/ 3477839 w 4619586"/>
              <a:gd name="connsiteY3" fmla="*/ 46874 h 2251950"/>
              <a:gd name="connsiteX4" fmla="*/ 3477839 w 4619586"/>
              <a:gd name="connsiteY4" fmla="*/ 58779 h 2251950"/>
              <a:gd name="connsiteX5" fmla="*/ 3452800 w 4619586"/>
              <a:gd name="connsiteY5" fmla="*/ 58779 h 2251950"/>
              <a:gd name="connsiteX6" fmla="*/ 3452800 w 4619586"/>
              <a:gd name="connsiteY6" fmla="*/ 28555 h 2251950"/>
              <a:gd name="connsiteX7" fmla="*/ 3429429 w 4619586"/>
              <a:gd name="connsiteY7" fmla="*/ 28555 h 2251950"/>
              <a:gd name="connsiteX8" fmla="*/ 3429429 w 4619586"/>
              <a:gd name="connsiteY8" fmla="*/ 58779 h 2251950"/>
              <a:gd name="connsiteX9" fmla="*/ 3422707 w 4619586"/>
              <a:gd name="connsiteY9" fmla="*/ 58779 h 2251950"/>
              <a:gd name="connsiteX10" fmla="*/ 3422707 w 4619586"/>
              <a:gd name="connsiteY10" fmla="*/ 103764 h 2251950"/>
              <a:gd name="connsiteX11" fmla="*/ 3397096 w 4619586"/>
              <a:gd name="connsiteY11" fmla="*/ 103764 h 2251950"/>
              <a:gd name="connsiteX12" fmla="*/ 3397096 w 4619586"/>
              <a:gd name="connsiteY12" fmla="*/ 364226 h 2251950"/>
              <a:gd name="connsiteX13" fmla="*/ 3304447 w 4619586"/>
              <a:gd name="connsiteY13" fmla="*/ 364226 h 2251950"/>
              <a:gd name="connsiteX14" fmla="*/ 3304447 w 4619586"/>
              <a:gd name="connsiteY14" fmla="*/ 670816 h 2251950"/>
              <a:gd name="connsiteX15" fmla="*/ 3287314 w 4619586"/>
              <a:gd name="connsiteY15" fmla="*/ 670816 h 2251950"/>
              <a:gd name="connsiteX16" fmla="*/ 3287314 w 4619586"/>
              <a:gd name="connsiteY16" fmla="*/ 364226 h 2251950"/>
              <a:gd name="connsiteX17" fmla="*/ 3265612 w 4619586"/>
              <a:gd name="connsiteY17" fmla="*/ 364226 h 2251950"/>
              <a:gd name="connsiteX18" fmla="*/ 3265612 w 4619586"/>
              <a:gd name="connsiteY18" fmla="*/ 335803 h 2251950"/>
              <a:gd name="connsiteX19" fmla="*/ 3246635 w 4619586"/>
              <a:gd name="connsiteY19" fmla="*/ 335803 h 2251950"/>
              <a:gd name="connsiteX20" fmla="*/ 3246679 w 4619586"/>
              <a:gd name="connsiteY20" fmla="*/ 335408 h 2251950"/>
              <a:gd name="connsiteX21" fmla="*/ 3210656 w 4619586"/>
              <a:gd name="connsiteY21" fmla="*/ 313575 h 2251950"/>
              <a:gd name="connsiteX22" fmla="*/ 3174633 w 4619586"/>
              <a:gd name="connsiteY22" fmla="*/ 335408 h 2251950"/>
              <a:gd name="connsiteX23" fmla="*/ 3174677 w 4619586"/>
              <a:gd name="connsiteY23" fmla="*/ 335803 h 2251950"/>
              <a:gd name="connsiteX24" fmla="*/ 3163123 w 4619586"/>
              <a:gd name="connsiteY24" fmla="*/ 335803 h 2251950"/>
              <a:gd name="connsiteX25" fmla="*/ 3163123 w 4619586"/>
              <a:gd name="connsiteY25" fmla="*/ 364226 h 2251950"/>
              <a:gd name="connsiteX26" fmla="*/ 3125562 w 4619586"/>
              <a:gd name="connsiteY26" fmla="*/ 364226 h 2251950"/>
              <a:gd name="connsiteX27" fmla="*/ 3125562 w 4619586"/>
              <a:gd name="connsiteY27" fmla="*/ 618539 h 2251950"/>
              <a:gd name="connsiteX28" fmla="*/ 3113350 w 4619586"/>
              <a:gd name="connsiteY28" fmla="*/ 618539 h 2251950"/>
              <a:gd name="connsiteX29" fmla="*/ 3113350 w 4619586"/>
              <a:gd name="connsiteY29" fmla="*/ 733329 h 2251950"/>
              <a:gd name="connsiteX30" fmla="*/ 3105442 w 4619586"/>
              <a:gd name="connsiteY30" fmla="*/ 733329 h 2251950"/>
              <a:gd name="connsiteX31" fmla="*/ 3105442 w 4619586"/>
              <a:gd name="connsiteY31" fmla="*/ 618539 h 2251950"/>
              <a:gd name="connsiteX32" fmla="*/ 3036780 w 4619586"/>
              <a:gd name="connsiteY32" fmla="*/ 618539 h 2251950"/>
              <a:gd name="connsiteX33" fmla="*/ 3036780 w 4619586"/>
              <a:gd name="connsiteY33" fmla="*/ 432889 h 2251950"/>
              <a:gd name="connsiteX34" fmla="*/ 3019691 w 4619586"/>
              <a:gd name="connsiteY34" fmla="*/ 432889 h 2251950"/>
              <a:gd name="connsiteX35" fmla="*/ 3019691 w 4619586"/>
              <a:gd name="connsiteY35" fmla="*/ 379602 h 2251950"/>
              <a:gd name="connsiteX36" fmla="*/ 2993332 w 4619586"/>
              <a:gd name="connsiteY36" fmla="*/ 379602 h 2251950"/>
              <a:gd name="connsiteX37" fmla="*/ 2993332 w 4619586"/>
              <a:gd name="connsiteY37" fmla="*/ 314497 h 2251950"/>
              <a:gd name="connsiteX38" fmla="*/ 2993113 w 4619586"/>
              <a:gd name="connsiteY38" fmla="*/ 314497 h 2251950"/>
              <a:gd name="connsiteX39" fmla="*/ 2992542 w 4619586"/>
              <a:gd name="connsiteY39" fmla="*/ 282780 h 2251950"/>
              <a:gd name="connsiteX40" fmla="*/ 2932357 w 4619586"/>
              <a:gd name="connsiteY40" fmla="*/ 314497 h 2251950"/>
              <a:gd name="connsiteX41" fmla="*/ 2932577 w 4619586"/>
              <a:gd name="connsiteY41" fmla="*/ 314497 h 2251950"/>
              <a:gd name="connsiteX42" fmla="*/ 2932577 w 4619586"/>
              <a:gd name="connsiteY42" fmla="*/ 432889 h 2251950"/>
              <a:gd name="connsiteX43" fmla="*/ 2924054 w 4619586"/>
              <a:gd name="connsiteY43" fmla="*/ 432889 h 2251950"/>
              <a:gd name="connsiteX44" fmla="*/ 2924054 w 4619586"/>
              <a:gd name="connsiteY44" fmla="*/ 819564 h 2251950"/>
              <a:gd name="connsiteX45" fmla="*/ 2905296 w 4619586"/>
              <a:gd name="connsiteY45" fmla="*/ 819564 h 2251950"/>
              <a:gd name="connsiteX46" fmla="*/ 2905296 w 4619586"/>
              <a:gd name="connsiteY46" fmla="*/ 239904 h 2251950"/>
              <a:gd name="connsiteX47" fmla="*/ 2879465 w 4619586"/>
              <a:gd name="connsiteY47" fmla="*/ 239904 h 2251950"/>
              <a:gd name="connsiteX48" fmla="*/ 2879465 w 4619586"/>
              <a:gd name="connsiteY48" fmla="*/ 170757 h 2251950"/>
              <a:gd name="connsiteX49" fmla="*/ 2788090 w 4619586"/>
              <a:gd name="connsiteY49" fmla="*/ 239904 h 2251950"/>
              <a:gd name="connsiteX50" fmla="*/ 2760853 w 4619586"/>
              <a:gd name="connsiteY50" fmla="*/ 239904 h 2251950"/>
              <a:gd name="connsiteX51" fmla="*/ 2760853 w 4619586"/>
              <a:gd name="connsiteY51" fmla="*/ 205286 h 2251950"/>
              <a:gd name="connsiteX52" fmla="*/ 2661571 w 4619586"/>
              <a:gd name="connsiteY52" fmla="*/ 205286 h 2251950"/>
              <a:gd name="connsiteX53" fmla="*/ 2661571 w 4619586"/>
              <a:gd name="connsiteY53" fmla="*/ 239904 h 2251950"/>
              <a:gd name="connsiteX54" fmla="*/ 2643998 w 4619586"/>
              <a:gd name="connsiteY54" fmla="*/ 239904 h 2251950"/>
              <a:gd name="connsiteX55" fmla="*/ 2643998 w 4619586"/>
              <a:gd name="connsiteY55" fmla="*/ 488286 h 2251950"/>
              <a:gd name="connsiteX56" fmla="*/ 2634993 w 4619586"/>
              <a:gd name="connsiteY56" fmla="*/ 488286 h 2251950"/>
              <a:gd name="connsiteX57" fmla="*/ 2634993 w 4619586"/>
              <a:gd name="connsiteY57" fmla="*/ 652497 h 2251950"/>
              <a:gd name="connsiteX58" fmla="*/ 2628403 w 4619586"/>
              <a:gd name="connsiteY58" fmla="*/ 652497 h 2251950"/>
              <a:gd name="connsiteX59" fmla="*/ 2628403 w 4619586"/>
              <a:gd name="connsiteY59" fmla="*/ 488286 h 2251950"/>
              <a:gd name="connsiteX60" fmla="*/ 2580739 w 4619586"/>
              <a:gd name="connsiteY60" fmla="*/ 488286 h 2251950"/>
              <a:gd name="connsiteX61" fmla="*/ 2580739 w 4619586"/>
              <a:gd name="connsiteY61" fmla="*/ 447606 h 2251950"/>
              <a:gd name="connsiteX62" fmla="*/ 2570723 w 4619586"/>
              <a:gd name="connsiteY62" fmla="*/ 436008 h 2251950"/>
              <a:gd name="connsiteX63" fmla="*/ 2558335 w 4619586"/>
              <a:gd name="connsiteY63" fmla="*/ 436008 h 2251950"/>
              <a:gd name="connsiteX64" fmla="*/ 2558335 w 4619586"/>
              <a:gd name="connsiteY64" fmla="*/ 406444 h 2251950"/>
              <a:gd name="connsiteX65" fmla="*/ 2548319 w 4619586"/>
              <a:gd name="connsiteY65" fmla="*/ 394846 h 2251950"/>
              <a:gd name="connsiteX66" fmla="*/ 2519632 w 4619586"/>
              <a:gd name="connsiteY66" fmla="*/ 394846 h 2251950"/>
              <a:gd name="connsiteX67" fmla="*/ 2509616 w 4619586"/>
              <a:gd name="connsiteY67" fmla="*/ 406444 h 2251950"/>
              <a:gd name="connsiteX68" fmla="*/ 2509616 w 4619586"/>
              <a:gd name="connsiteY68" fmla="*/ 436008 h 2251950"/>
              <a:gd name="connsiteX69" fmla="*/ 2419515 w 4619586"/>
              <a:gd name="connsiteY69" fmla="*/ 436008 h 2251950"/>
              <a:gd name="connsiteX70" fmla="*/ 2409498 w 4619586"/>
              <a:gd name="connsiteY70" fmla="*/ 447606 h 2251950"/>
              <a:gd name="connsiteX71" fmla="*/ 2409498 w 4619586"/>
              <a:gd name="connsiteY71" fmla="*/ 488286 h 2251950"/>
              <a:gd name="connsiteX72" fmla="*/ 2344394 w 4619586"/>
              <a:gd name="connsiteY72" fmla="*/ 488286 h 2251950"/>
              <a:gd name="connsiteX73" fmla="*/ 2344394 w 4619586"/>
              <a:gd name="connsiteY73" fmla="*/ 520487 h 2251950"/>
              <a:gd name="connsiteX74" fmla="*/ 2324099 w 4619586"/>
              <a:gd name="connsiteY74" fmla="*/ 520487 h 2251950"/>
              <a:gd name="connsiteX75" fmla="*/ 2324099 w 4619586"/>
              <a:gd name="connsiteY75" fmla="*/ 737854 h 2251950"/>
              <a:gd name="connsiteX76" fmla="*/ 2313555 w 4619586"/>
              <a:gd name="connsiteY76" fmla="*/ 737854 h 2251950"/>
              <a:gd name="connsiteX77" fmla="*/ 2313555 w 4619586"/>
              <a:gd name="connsiteY77" fmla="*/ 520487 h 2251950"/>
              <a:gd name="connsiteX78" fmla="*/ 2296203 w 4619586"/>
              <a:gd name="connsiteY78" fmla="*/ 520487 h 2251950"/>
              <a:gd name="connsiteX79" fmla="*/ 2296203 w 4619586"/>
              <a:gd name="connsiteY79" fmla="*/ 491932 h 2251950"/>
              <a:gd name="connsiteX80" fmla="*/ 2286538 w 4619586"/>
              <a:gd name="connsiteY80" fmla="*/ 491932 h 2251950"/>
              <a:gd name="connsiteX81" fmla="*/ 2286538 w 4619586"/>
              <a:gd name="connsiteY81" fmla="*/ 460434 h 2251950"/>
              <a:gd name="connsiteX82" fmla="*/ 2232943 w 4619586"/>
              <a:gd name="connsiteY82" fmla="*/ 460434 h 2251950"/>
              <a:gd name="connsiteX83" fmla="*/ 2232943 w 4619586"/>
              <a:gd name="connsiteY83" fmla="*/ 491932 h 2251950"/>
              <a:gd name="connsiteX84" fmla="*/ 2199775 w 4619586"/>
              <a:gd name="connsiteY84" fmla="*/ 491932 h 2251950"/>
              <a:gd name="connsiteX85" fmla="*/ 2199775 w 4619586"/>
              <a:gd name="connsiteY85" fmla="*/ 475765 h 2251950"/>
              <a:gd name="connsiteX86" fmla="*/ 2164631 w 4619586"/>
              <a:gd name="connsiteY86" fmla="*/ 475765 h 2251950"/>
              <a:gd name="connsiteX87" fmla="*/ 2164631 w 4619586"/>
              <a:gd name="connsiteY87" fmla="*/ 491932 h 2251950"/>
              <a:gd name="connsiteX88" fmla="*/ 2149475 w 4619586"/>
              <a:gd name="connsiteY88" fmla="*/ 491932 h 2251950"/>
              <a:gd name="connsiteX89" fmla="*/ 2149475 w 4619586"/>
              <a:gd name="connsiteY89" fmla="*/ 520487 h 2251950"/>
              <a:gd name="connsiteX90" fmla="*/ 2121536 w 4619586"/>
              <a:gd name="connsiteY90" fmla="*/ 520487 h 2251950"/>
              <a:gd name="connsiteX91" fmla="*/ 2121536 w 4619586"/>
              <a:gd name="connsiteY91" fmla="*/ 819564 h 2251950"/>
              <a:gd name="connsiteX92" fmla="*/ 2098473 w 4619586"/>
              <a:gd name="connsiteY92" fmla="*/ 819564 h 2251950"/>
              <a:gd name="connsiteX93" fmla="*/ 2098473 w 4619586"/>
              <a:gd name="connsiteY93" fmla="*/ 314497 h 2251950"/>
              <a:gd name="connsiteX94" fmla="*/ 2068204 w 4619586"/>
              <a:gd name="connsiteY94" fmla="*/ 314497 h 2251950"/>
              <a:gd name="connsiteX95" fmla="*/ 2068204 w 4619586"/>
              <a:gd name="connsiteY95" fmla="*/ 298814 h 2251950"/>
              <a:gd name="connsiteX96" fmla="*/ 2050764 w 4619586"/>
              <a:gd name="connsiteY96" fmla="*/ 298814 h 2251950"/>
              <a:gd name="connsiteX97" fmla="*/ 2050764 w 4619586"/>
              <a:gd name="connsiteY97" fmla="*/ 253082 h 2251950"/>
              <a:gd name="connsiteX98" fmla="*/ 2047776 w 4619586"/>
              <a:gd name="connsiteY98" fmla="*/ 253082 h 2251950"/>
              <a:gd name="connsiteX99" fmla="*/ 2047776 w 4619586"/>
              <a:gd name="connsiteY99" fmla="*/ 298814 h 2251950"/>
              <a:gd name="connsiteX100" fmla="*/ 2033280 w 4619586"/>
              <a:gd name="connsiteY100" fmla="*/ 298814 h 2251950"/>
              <a:gd name="connsiteX101" fmla="*/ 2033280 w 4619586"/>
              <a:gd name="connsiteY101" fmla="*/ 314497 h 2251950"/>
              <a:gd name="connsiteX102" fmla="*/ 2017816 w 4619586"/>
              <a:gd name="connsiteY102" fmla="*/ 314497 h 2251950"/>
              <a:gd name="connsiteX103" fmla="*/ 2017816 w 4619586"/>
              <a:gd name="connsiteY103" fmla="*/ 219784 h 2251950"/>
              <a:gd name="connsiteX104" fmla="*/ 1975556 w 4619586"/>
              <a:gd name="connsiteY104" fmla="*/ 219784 h 2251950"/>
              <a:gd name="connsiteX105" fmla="*/ 1975556 w 4619586"/>
              <a:gd name="connsiteY105" fmla="*/ 125070 h 2251950"/>
              <a:gd name="connsiteX106" fmla="*/ 1768073 w 4619586"/>
              <a:gd name="connsiteY106" fmla="*/ 125070 h 2251950"/>
              <a:gd name="connsiteX107" fmla="*/ 1768073 w 4619586"/>
              <a:gd name="connsiteY107" fmla="*/ 819521 h 2251950"/>
              <a:gd name="connsiteX108" fmla="*/ 1741188 w 4619586"/>
              <a:gd name="connsiteY108" fmla="*/ 819521 h 2251950"/>
              <a:gd name="connsiteX109" fmla="*/ 1741188 w 4619586"/>
              <a:gd name="connsiteY109" fmla="*/ 335803 h 2251950"/>
              <a:gd name="connsiteX110" fmla="*/ 1734158 w 4619586"/>
              <a:gd name="connsiteY110" fmla="*/ 335803 h 2251950"/>
              <a:gd name="connsiteX111" fmla="*/ 1734158 w 4619586"/>
              <a:gd name="connsiteY111" fmla="*/ 286338 h 2251950"/>
              <a:gd name="connsiteX112" fmla="*/ 1688691 w 4619586"/>
              <a:gd name="connsiteY112" fmla="*/ 313267 h 2251950"/>
              <a:gd name="connsiteX113" fmla="*/ 1688691 w 4619586"/>
              <a:gd name="connsiteY113" fmla="*/ 335803 h 2251950"/>
              <a:gd name="connsiteX114" fmla="*/ 1684078 w 4619586"/>
              <a:gd name="connsiteY114" fmla="*/ 335803 h 2251950"/>
              <a:gd name="connsiteX115" fmla="*/ 1684078 w 4619586"/>
              <a:gd name="connsiteY115" fmla="*/ 327018 h 2251950"/>
              <a:gd name="connsiteX116" fmla="*/ 1631362 w 4619586"/>
              <a:gd name="connsiteY116" fmla="*/ 327018 h 2251950"/>
              <a:gd name="connsiteX117" fmla="*/ 1631362 w 4619586"/>
              <a:gd name="connsiteY117" fmla="*/ 335803 h 2251950"/>
              <a:gd name="connsiteX118" fmla="*/ 1611153 w 4619586"/>
              <a:gd name="connsiteY118" fmla="*/ 335803 h 2251950"/>
              <a:gd name="connsiteX119" fmla="*/ 1611153 w 4619586"/>
              <a:gd name="connsiteY119" fmla="*/ 654034 h 2251950"/>
              <a:gd name="connsiteX120" fmla="*/ 1596657 w 4619586"/>
              <a:gd name="connsiteY120" fmla="*/ 654034 h 2251950"/>
              <a:gd name="connsiteX121" fmla="*/ 1596657 w 4619586"/>
              <a:gd name="connsiteY121" fmla="*/ 568459 h 2251950"/>
              <a:gd name="connsiteX122" fmla="*/ 1529839 w 4619586"/>
              <a:gd name="connsiteY122" fmla="*/ 568459 h 2251950"/>
              <a:gd name="connsiteX123" fmla="*/ 1529839 w 4619586"/>
              <a:gd name="connsiteY123" fmla="*/ 593675 h 2251950"/>
              <a:gd name="connsiteX124" fmla="*/ 1410744 w 4619586"/>
              <a:gd name="connsiteY124" fmla="*/ 593675 h 2251950"/>
              <a:gd name="connsiteX125" fmla="*/ 1410744 w 4619586"/>
              <a:gd name="connsiteY125" fmla="*/ 819564 h 2251950"/>
              <a:gd name="connsiteX126" fmla="*/ 1349285 w 4619586"/>
              <a:gd name="connsiteY126" fmla="*/ 819564 h 2251950"/>
              <a:gd name="connsiteX127" fmla="*/ 1349285 w 4619586"/>
              <a:gd name="connsiteY127" fmla="*/ 498960 h 2251950"/>
              <a:gd name="connsiteX128" fmla="*/ 1282423 w 4619586"/>
              <a:gd name="connsiteY128" fmla="*/ 498960 h 2251950"/>
              <a:gd name="connsiteX129" fmla="*/ 1282423 w 4619586"/>
              <a:gd name="connsiteY129" fmla="*/ 469528 h 2251950"/>
              <a:gd name="connsiteX130" fmla="*/ 1168732 w 4619586"/>
              <a:gd name="connsiteY130" fmla="*/ 469528 h 2251950"/>
              <a:gd name="connsiteX131" fmla="*/ 1168732 w 4619586"/>
              <a:gd name="connsiteY131" fmla="*/ 498960 h 2251950"/>
              <a:gd name="connsiteX132" fmla="*/ 1107273 w 4619586"/>
              <a:gd name="connsiteY132" fmla="*/ 498960 h 2251950"/>
              <a:gd name="connsiteX133" fmla="*/ 1107273 w 4619586"/>
              <a:gd name="connsiteY133" fmla="*/ 819564 h 2251950"/>
              <a:gd name="connsiteX134" fmla="*/ 1053327 w 4619586"/>
              <a:gd name="connsiteY134" fmla="*/ 819564 h 2251950"/>
              <a:gd name="connsiteX135" fmla="*/ 1053327 w 4619586"/>
              <a:gd name="connsiteY135" fmla="*/ 546318 h 2251950"/>
              <a:gd name="connsiteX136" fmla="*/ 1011065 w 4619586"/>
              <a:gd name="connsiteY136" fmla="*/ 546318 h 2251950"/>
              <a:gd name="connsiteX137" fmla="*/ 1011065 w 4619586"/>
              <a:gd name="connsiteY137" fmla="*/ 539816 h 2251950"/>
              <a:gd name="connsiteX138" fmla="*/ 903480 w 4619586"/>
              <a:gd name="connsiteY138" fmla="*/ 539816 h 2251950"/>
              <a:gd name="connsiteX139" fmla="*/ 903480 w 4619586"/>
              <a:gd name="connsiteY139" fmla="*/ 546318 h 2251950"/>
              <a:gd name="connsiteX140" fmla="*/ 845844 w 4619586"/>
              <a:gd name="connsiteY140" fmla="*/ 546318 h 2251950"/>
              <a:gd name="connsiteX141" fmla="*/ 845844 w 4619586"/>
              <a:gd name="connsiteY141" fmla="*/ 819564 h 2251950"/>
              <a:gd name="connsiteX142" fmla="*/ 833587 w 4619586"/>
              <a:gd name="connsiteY142" fmla="*/ 819564 h 2251950"/>
              <a:gd name="connsiteX143" fmla="*/ 833587 w 4619586"/>
              <a:gd name="connsiteY143" fmla="*/ 618978 h 2251950"/>
              <a:gd name="connsiteX144" fmla="*/ 794050 w 4619586"/>
              <a:gd name="connsiteY144" fmla="*/ 646435 h 2251950"/>
              <a:gd name="connsiteX145" fmla="*/ 794050 w 4619586"/>
              <a:gd name="connsiteY145" fmla="*/ 819608 h 2251950"/>
              <a:gd name="connsiteX146" fmla="*/ 780871 w 4619586"/>
              <a:gd name="connsiteY146" fmla="*/ 819608 h 2251950"/>
              <a:gd name="connsiteX147" fmla="*/ 780871 w 4619586"/>
              <a:gd name="connsiteY147" fmla="*/ 779104 h 2251950"/>
              <a:gd name="connsiteX148" fmla="*/ 697843 w 4619586"/>
              <a:gd name="connsiteY148" fmla="*/ 779104 h 2251950"/>
              <a:gd name="connsiteX149" fmla="*/ 697843 w 4619586"/>
              <a:gd name="connsiteY149" fmla="*/ 819608 h 2251950"/>
              <a:gd name="connsiteX150" fmla="*/ 661820 w 4619586"/>
              <a:gd name="connsiteY150" fmla="*/ 819608 h 2251950"/>
              <a:gd name="connsiteX151" fmla="*/ 661820 w 4619586"/>
              <a:gd name="connsiteY151" fmla="*/ 870260 h 2251950"/>
              <a:gd name="connsiteX152" fmla="*/ 551643 w 4619586"/>
              <a:gd name="connsiteY152" fmla="*/ 870260 h 2251950"/>
              <a:gd name="connsiteX153" fmla="*/ 0 w 4619586"/>
              <a:gd name="connsiteY153" fmla="*/ 2251950 h 2251950"/>
              <a:gd name="connsiteX154" fmla="*/ 4619586 w 4619586"/>
              <a:gd name="connsiteY154" fmla="*/ 2251950 h 2251950"/>
              <a:gd name="connsiteX155" fmla="*/ 4619586 w 4619586"/>
              <a:gd name="connsiteY155" fmla="*/ 870260 h 2251950"/>
              <a:gd name="connsiteX156" fmla="*/ 4435125 w 4619586"/>
              <a:gd name="connsiteY156" fmla="*/ 870260 h 2251950"/>
              <a:gd name="connsiteX157" fmla="*/ 4435125 w 4619586"/>
              <a:gd name="connsiteY157" fmla="*/ 870216 h 2251950"/>
              <a:gd name="connsiteX158" fmla="*/ 4435125 w 4619586"/>
              <a:gd name="connsiteY158" fmla="*/ 819564 h 2251950"/>
              <a:gd name="connsiteX159" fmla="*/ 4397872 w 4619586"/>
              <a:gd name="connsiteY159" fmla="*/ 819564 h 2251950"/>
              <a:gd name="connsiteX160" fmla="*/ 4397872 w 4619586"/>
              <a:gd name="connsiteY160" fmla="*/ 520487 h 2251950"/>
              <a:gd name="connsiteX161" fmla="*/ 4284664 w 4619586"/>
              <a:gd name="connsiteY161" fmla="*/ 520487 h 2251950"/>
              <a:gd name="connsiteX162" fmla="*/ 4284664 w 4619586"/>
              <a:gd name="connsiteY162" fmla="*/ 398712 h 2251950"/>
              <a:gd name="connsiteX163" fmla="*/ 4262962 w 4619586"/>
              <a:gd name="connsiteY163" fmla="*/ 398712 h 2251950"/>
              <a:gd name="connsiteX164" fmla="*/ 4262962 w 4619586"/>
              <a:gd name="connsiteY164" fmla="*/ 238718 h 2251950"/>
              <a:gd name="connsiteX165" fmla="*/ 4251013 w 4619586"/>
              <a:gd name="connsiteY165" fmla="*/ 238718 h 2251950"/>
              <a:gd name="connsiteX166" fmla="*/ 4251013 w 4619586"/>
              <a:gd name="connsiteY166" fmla="*/ 222024 h 2251950"/>
              <a:gd name="connsiteX167" fmla="*/ 4253517 w 4619586"/>
              <a:gd name="connsiteY167" fmla="*/ 218949 h 2251950"/>
              <a:gd name="connsiteX168" fmla="*/ 4253517 w 4619586"/>
              <a:gd name="connsiteY168" fmla="*/ 216489 h 2251950"/>
              <a:gd name="connsiteX169" fmla="*/ 4250837 w 4619586"/>
              <a:gd name="connsiteY169" fmla="*/ 213413 h 2251950"/>
              <a:gd name="connsiteX170" fmla="*/ 4243413 w 4619586"/>
              <a:gd name="connsiteY170" fmla="*/ 213413 h 2251950"/>
              <a:gd name="connsiteX171" fmla="*/ 4243413 w 4619586"/>
              <a:gd name="connsiteY171" fmla="*/ 206912 h 2251950"/>
              <a:gd name="connsiteX172" fmla="*/ 4240909 w 4619586"/>
              <a:gd name="connsiteY172" fmla="*/ 204013 h 2251950"/>
              <a:gd name="connsiteX173" fmla="*/ 4219691 w 4619586"/>
              <a:gd name="connsiteY173" fmla="*/ 204013 h 2251950"/>
              <a:gd name="connsiteX174" fmla="*/ 4219691 w 4619586"/>
              <a:gd name="connsiteY174" fmla="*/ 159599 h 2251950"/>
              <a:gd name="connsiteX175" fmla="*/ 4219207 w 4619586"/>
              <a:gd name="connsiteY175" fmla="*/ 159072 h 2251950"/>
              <a:gd name="connsiteX176" fmla="*/ 4218856 w 4619586"/>
              <a:gd name="connsiteY176" fmla="*/ 159072 h 2251950"/>
              <a:gd name="connsiteX177" fmla="*/ 4218372 w 4619586"/>
              <a:gd name="connsiteY177" fmla="*/ 159599 h 2251950"/>
              <a:gd name="connsiteX178" fmla="*/ 4218372 w 4619586"/>
              <a:gd name="connsiteY178" fmla="*/ 204013 h 2251950"/>
              <a:gd name="connsiteX179" fmla="*/ 4198472 w 4619586"/>
              <a:gd name="connsiteY179" fmla="*/ 204013 h 2251950"/>
              <a:gd name="connsiteX180" fmla="*/ 4195968 w 4619586"/>
              <a:gd name="connsiteY180" fmla="*/ 206912 h 2251950"/>
              <a:gd name="connsiteX181" fmla="*/ 4195968 w 4619586"/>
              <a:gd name="connsiteY181" fmla="*/ 213413 h 2251950"/>
              <a:gd name="connsiteX182" fmla="*/ 4185909 w 4619586"/>
              <a:gd name="connsiteY182" fmla="*/ 213413 h 2251950"/>
              <a:gd name="connsiteX183" fmla="*/ 4183228 w 4619586"/>
              <a:gd name="connsiteY183" fmla="*/ 216489 h 2251950"/>
              <a:gd name="connsiteX184" fmla="*/ 4183228 w 4619586"/>
              <a:gd name="connsiteY184" fmla="*/ 218949 h 2251950"/>
              <a:gd name="connsiteX185" fmla="*/ 4185909 w 4619586"/>
              <a:gd name="connsiteY185" fmla="*/ 222024 h 2251950"/>
              <a:gd name="connsiteX186" fmla="*/ 4186699 w 4619586"/>
              <a:gd name="connsiteY186" fmla="*/ 222024 h 2251950"/>
              <a:gd name="connsiteX187" fmla="*/ 4186699 w 4619586"/>
              <a:gd name="connsiteY187" fmla="*/ 238674 h 2251950"/>
              <a:gd name="connsiteX188" fmla="*/ 4136575 w 4619586"/>
              <a:gd name="connsiteY188" fmla="*/ 238674 h 2251950"/>
              <a:gd name="connsiteX189" fmla="*/ 4136575 w 4619586"/>
              <a:gd name="connsiteY189" fmla="*/ 398668 h 2251950"/>
              <a:gd name="connsiteX190" fmla="*/ 4088691 w 4619586"/>
              <a:gd name="connsiteY190" fmla="*/ 398668 h 2251950"/>
              <a:gd name="connsiteX191" fmla="*/ 4088691 w 4619586"/>
              <a:gd name="connsiteY191" fmla="*/ 451779 h 2251950"/>
              <a:gd name="connsiteX192" fmla="*/ 4014756 w 4619586"/>
              <a:gd name="connsiteY192" fmla="*/ 451779 h 2251950"/>
              <a:gd name="connsiteX193" fmla="*/ 4014756 w 4619586"/>
              <a:gd name="connsiteY193" fmla="*/ 654474 h 2251950"/>
              <a:gd name="connsiteX194" fmla="*/ 4005970 w 4619586"/>
              <a:gd name="connsiteY194" fmla="*/ 654474 h 2251950"/>
              <a:gd name="connsiteX195" fmla="*/ 4005970 w 4619586"/>
              <a:gd name="connsiteY195" fmla="*/ 723577 h 2251950"/>
              <a:gd name="connsiteX196" fmla="*/ 3994547 w 4619586"/>
              <a:gd name="connsiteY196" fmla="*/ 723577 h 2251950"/>
              <a:gd name="connsiteX197" fmla="*/ 3994547 w 4619586"/>
              <a:gd name="connsiteY197" fmla="*/ 520399 h 2251950"/>
              <a:gd name="connsiteX198" fmla="*/ 3973242 w 4619586"/>
              <a:gd name="connsiteY198" fmla="*/ 520399 h 2251950"/>
              <a:gd name="connsiteX199" fmla="*/ 3973242 w 4619586"/>
              <a:gd name="connsiteY199" fmla="*/ 484727 h 2251950"/>
              <a:gd name="connsiteX200" fmla="*/ 3945126 w 4619586"/>
              <a:gd name="connsiteY200" fmla="*/ 484727 h 2251950"/>
              <a:gd name="connsiteX201" fmla="*/ 3945126 w 4619586"/>
              <a:gd name="connsiteY201" fmla="*/ 460785 h 2251950"/>
              <a:gd name="connsiteX202" fmla="*/ 3935111 w 4619586"/>
              <a:gd name="connsiteY202" fmla="*/ 449188 h 2251950"/>
              <a:gd name="connsiteX203" fmla="*/ 3920525 w 4619586"/>
              <a:gd name="connsiteY203" fmla="*/ 449188 h 2251950"/>
              <a:gd name="connsiteX204" fmla="*/ 3920525 w 4619586"/>
              <a:gd name="connsiteY204" fmla="*/ 439435 h 2251950"/>
              <a:gd name="connsiteX205" fmla="*/ 3910509 w 4619586"/>
              <a:gd name="connsiteY205" fmla="*/ 427837 h 2251950"/>
              <a:gd name="connsiteX206" fmla="*/ 3890214 w 4619586"/>
              <a:gd name="connsiteY206" fmla="*/ 427837 h 2251950"/>
              <a:gd name="connsiteX207" fmla="*/ 3890214 w 4619586"/>
              <a:gd name="connsiteY207" fmla="*/ 387510 h 2251950"/>
              <a:gd name="connsiteX208" fmla="*/ 3887139 w 4619586"/>
              <a:gd name="connsiteY208" fmla="*/ 387510 h 2251950"/>
              <a:gd name="connsiteX209" fmla="*/ 3887139 w 4619586"/>
              <a:gd name="connsiteY209" fmla="*/ 427837 h 2251950"/>
              <a:gd name="connsiteX210" fmla="*/ 3871675 w 4619586"/>
              <a:gd name="connsiteY210" fmla="*/ 427837 h 2251950"/>
              <a:gd name="connsiteX211" fmla="*/ 3861659 w 4619586"/>
              <a:gd name="connsiteY211" fmla="*/ 439435 h 2251950"/>
              <a:gd name="connsiteX212" fmla="*/ 3861659 w 4619586"/>
              <a:gd name="connsiteY212" fmla="*/ 449188 h 2251950"/>
              <a:gd name="connsiteX213" fmla="*/ 3833060 w 4619586"/>
              <a:gd name="connsiteY213" fmla="*/ 449188 h 2251950"/>
              <a:gd name="connsiteX214" fmla="*/ 3823044 w 4619586"/>
              <a:gd name="connsiteY214" fmla="*/ 460785 h 2251950"/>
              <a:gd name="connsiteX215" fmla="*/ 3823044 w 4619586"/>
              <a:gd name="connsiteY215" fmla="*/ 484727 h 2251950"/>
              <a:gd name="connsiteX216" fmla="*/ 3801079 w 4619586"/>
              <a:gd name="connsiteY216" fmla="*/ 484727 h 2251950"/>
              <a:gd name="connsiteX217" fmla="*/ 3801079 w 4619586"/>
              <a:gd name="connsiteY217" fmla="*/ 520399 h 2251950"/>
              <a:gd name="connsiteX218" fmla="*/ 3774062 w 4619586"/>
              <a:gd name="connsiteY218" fmla="*/ 520399 h 2251950"/>
              <a:gd name="connsiteX219" fmla="*/ 3774062 w 4619586"/>
              <a:gd name="connsiteY219" fmla="*/ 675780 h 2251950"/>
              <a:gd name="connsiteX220" fmla="*/ 3758247 w 4619586"/>
              <a:gd name="connsiteY220" fmla="*/ 675780 h 2251950"/>
              <a:gd name="connsiteX221" fmla="*/ 3758247 w 4619586"/>
              <a:gd name="connsiteY221" fmla="*/ 603603 h 2251950"/>
              <a:gd name="connsiteX222" fmla="*/ 3754732 w 4619586"/>
              <a:gd name="connsiteY222" fmla="*/ 603603 h 2251950"/>
              <a:gd name="connsiteX223" fmla="*/ 3754732 w 4619586"/>
              <a:gd name="connsiteY223" fmla="*/ 520355 h 2251950"/>
              <a:gd name="connsiteX224" fmla="*/ 3723322 w 4619586"/>
              <a:gd name="connsiteY224" fmla="*/ 520355 h 2251950"/>
              <a:gd name="connsiteX225" fmla="*/ 3723322 w 4619586"/>
              <a:gd name="connsiteY225" fmla="*/ 305711 h 2251950"/>
              <a:gd name="connsiteX226" fmla="*/ 3725958 w 4619586"/>
              <a:gd name="connsiteY226" fmla="*/ 302329 h 2251950"/>
              <a:gd name="connsiteX227" fmla="*/ 3725958 w 4619586"/>
              <a:gd name="connsiteY227" fmla="*/ 299605 h 2251950"/>
              <a:gd name="connsiteX228" fmla="*/ 3722971 w 4619586"/>
              <a:gd name="connsiteY228" fmla="*/ 296134 h 2251950"/>
              <a:gd name="connsiteX229" fmla="*/ 3708825 w 4619586"/>
              <a:gd name="connsiteY229" fmla="*/ 296134 h 2251950"/>
              <a:gd name="connsiteX230" fmla="*/ 3708825 w 4619586"/>
              <a:gd name="connsiteY230" fmla="*/ 296003 h 2251950"/>
              <a:gd name="connsiteX231" fmla="*/ 3704080 w 4619586"/>
              <a:gd name="connsiteY231" fmla="*/ 290555 h 2251950"/>
              <a:gd name="connsiteX232" fmla="*/ 3700347 w 4619586"/>
              <a:gd name="connsiteY232" fmla="*/ 290555 h 2251950"/>
              <a:gd name="connsiteX233" fmla="*/ 3695602 w 4619586"/>
              <a:gd name="connsiteY233" fmla="*/ 296003 h 2251950"/>
              <a:gd name="connsiteX234" fmla="*/ 3695602 w 4619586"/>
              <a:gd name="connsiteY234" fmla="*/ 296266 h 2251950"/>
              <a:gd name="connsiteX235" fmla="*/ 3658261 w 4619586"/>
              <a:gd name="connsiteY235" fmla="*/ 296266 h 2251950"/>
              <a:gd name="connsiteX236" fmla="*/ 3658261 w 4619586"/>
              <a:gd name="connsiteY236" fmla="*/ 284668 h 2251950"/>
              <a:gd name="connsiteX237" fmla="*/ 3650705 w 4619586"/>
              <a:gd name="connsiteY237" fmla="*/ 275927 h 2251950"/>
              <a:gd name="connsiteX238" fmla="*/ 3644731 w 4619586"/>
              <a:gd name="connsiteY238" fmla="*/ 275927 h 2251950"/>
              <a:gd name="connsiteX239" fmla="*/ 3637175 w 4619586"/>
              <a:gd name="connsiteY239" fmla="*/ 284668 h 2251950"/>
              <a:gd name="connsiteX240" fmla="*/ 3637175 w 4619586"/>
              <a:gd name="connsiteY240" fmla="*/ 296266 h 2251950"/>
              <a:gd name="connsiteX241" fmla="*/ 3626104 w 4619586"/>
              <a:gd name="connsiteY241" fmla="*/ 296266 h 2251950"/>
              <a:gd name="connsiteX242" fmla="*/ 3623117 w 4619586"/>
              <a:gd name="connsiteY242" fmla="*/ 299737 h 2251950"/>
              <a:gd name="connsiteX243" fmla="*/ 3623117 w 4619586"/>
              <a:gd name="connsiteY243" fmla="*/ 302461 h 2251950"/>
              <a:gd name="connsiteX244" fmla="*/ 3626104 w 4619586"/>
              <a:gd name="connsiteY244" fmla="*/ 305931 h 2251950"/>
              <a:gd name="connsiteX245" fmla="*/ 3626412 w 4619586"/>
              <a:gd name="connsiteY245" fmla="*/ 305931 h 2251950"/>
              <a:gd name="connsiteX246" fmla="*/ 3626412 w 4619586"/>
              <a:gd name="connsiteY246" fmla="*/ 385225 h 2251950"/>
              <a:gd name="connsiteX247" fmla="*/ 3614990 w 4619586"/>
              <a:gd name="connsiteY247" fmla="*/ 385225 h 2251950"/>
              <a:gd name="connsiteX248" fmla="*/ 3614990 w 4619586"/>
              <a:gd name="connsiteY248" fmla="*/ 302680 h 2251950"/>
              <a:gd name="connsiteX249" fmla="*/ 3591751 w 4619586"/>
              <a:gd name="connsiteY249" fmla="*/ 302680 h 2251950"/>
              <a:gd name="connsiteX250" fmla="*/ 3591751 w 4619586"/>
              <a:gd name="connsiteY250" fmla="*/ 103808 h 2251950"/>
              <a:gd name="connsiteX251" fmla="*/ 3579802 w 4619586"/>
              <a:gd name="connsiteY251" fmla="*/ 103808 h 2251950"/>
              <a:gd name="connsiteX252" fmla="*/ 3579802 w 4619586"/>
              <a:gd name="connsiteY252" fmla="*/ 87246 h 2251950"/>
              <a:gd name="connsiteX253" fmla="*/ 3545668 w 4619586"/>
              <a:gd name="connsiteY253" fmla="*/ 87246 h 2251950"/>
              <a:gd name="connsiteX254" fmla="*/ 3545668 w 4619586"/>
              <a:gd name="connsiteY254" fmla="*/ 58823 h 2251950"/>
              <a:gd name="connsiteX255" fmla="*/ 3523615 w 4619586"/>
              <a:gd name="connsiteY255" fmla="*/ 58823 h 2251950"/>
              <a:gd name="connsiteX256" fmla="*/ 3523615 w 4619586"/>
              <a:gd name="connsiteY256" fmla="*/ 46918 h 2251950"/>
              <a:gd name="connsiteX257" fmla="*/ 3512413 w 4619586"/>
              <a:gd name="connsiteY257" fmla="*/ 46918 h 225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4619586" h="2251950">
                <a:moveTo>
                  <a:pt x="3512413" y="0"/>
                </a:moveTo>
                <a:lnTo>
                  <a:pt x="3492644" y="0"/>
                </a:lnTo>
                <a:lnTo>
                  <a:pt x="3492644" y="46874"/>
                </a:lnTo>
                <a:lnTo>
                  <a:pt x="3477839" y="46874"/>
                </a:lnTo>
                <a:lnTo>
                  <a:pt x="3477839" y="58779"/>
                </a:lnTo>
                <a:lnTo>
                  <a:pt x="3452800" y="58779"/>
                </a:lnTo>
                <a:lnTo>
                  <a:pt x="3452800" y="28555"/>
                </a:lnTo>
                <a:lnTo>
                  <a:pt x="3429429" y="28555"/>
                </a:lnTo>
                <a:lnTo>
                  <a:pt x="3429429" y="58779"/>
                </a:lnTo>
                <a:lnTo>
                  <a:pt x="3422707" y="58779"/>
                </a:lnTo>
                <a:lnTo>
                  <a:pt x="3422707" y="103764"/>
                </a:lnTo>
                <a:lnTo>
                  <a:pt x="3397096" y="103764"/>
                </a:lnTo>
                <a:lnTo>
                  <a:pt x="3397096" y="364226"/>
                </a:lnTo>
                <a:lnTo>
                  <a:pt x="3304447" y="364226"/>
                </a:lnTo>
                <a:lnTo>
                  <a:pt x="3304447" y="670816"/>
                </a:lnTo>
                <a:lnTo>
                  <a:pt x="3287314" y="670816"/>
                </a:lnTo>
                <a:lnTo>
                  <a:pt x="3287314" y="364226"/>
                </a:lnTo>
                <a:lnTo>
                  <a:pt x="3265612" y="364226"/>
                </a:lnTo>
                <a:lnTo>
                  <a:pt x="3265612" y="335803"/>
                </a:lnTo>
                <a:lnTo>
                  <a:pt x="3246635" y="335803"/>
                </a:lnTo>
                <a:cubicBezTo>
                  <a:pt x="3246635" y="335672"/>
                  <a:pt x="3246679" y="335540"/>
                  <a:pt x="3246679" y="335408"/>
                </a:cubicBezTo>
                <a:cubicBezTo>
                  <a:pt x="3246679" y="323328"/>
                  <a:pt x="3230556" y="313575"/>
                  <a:pt x="3210656" y="313575"/>
                </a:cubicBezTo>
                <a:cubicBezTo>
                  <a:pt x="3190755" y="313575"/>
                  <a:pt x="3174633" y="323372"/>
                  <a:pt x="3174633" y="335408"/>
                </a:cubicBezTo>
                <a:cubicBezTo>
                  <a:pt x="3174633" y="335540"/>
                  <a:pt x="3174677" y="335672"/>
                  <a:pt x="3174677" y="335803"/>
                </a:cubicBezTo>
                <a:lnTo>
                  <a:pt x="3163123" y="335803"/>
                </a:lnTo>
                <a:lnTo>
                  <a:pt x="3163123" y="364226"/>
                </a:lnTo>
                <a:lnTo>
                  <a:pt x="3125562" y="364226"/>
                </a:lnTo>
                <a:lnTo>
                  <a:pt x="3125562" y="618539"/>
                </a:lnTo>
                <a:lnTo>
                  <a:pt x="3113350" y="618539"/>
                </a:lnTo>
                <a:lnTo>
                  <a:pt x="3113350" y="733329"/>
                </a:lnTo>
                <a:lnTo>
                  <a:pt x="3105442" y="733329"/>
                </a:lnTo>
                <a:lnTo>
                  <a:pt x="3105442" y="618539"/>
                </a:lnTo>
                <a:lnTo>
                  <a:pt x="3036780" y="618539"/>
                </a:lnTo>
                <a:lnTo>
                  <a:pt x="3036780" y="432889"/>
                </a:lnTo>
                <a:lnTo>
                  <a:pt x="3019691" y="432889"/>
                </a:lnTo>
                <a:lnTo>
                  <a:pt x="3019691" y="379602"/>
                </a:lnTo>
                <a:lnTo>
                  <a:pt x="2993332" y="379602"/>
                </a:lnTo>
                <a:lnTo>
                  <a:pt x="2993332" y="314497"/>
                </a:lnTo>
                <a:lnTo>
                  <a:pt x="2993113" y="314497"/>
                </a:lnTo>
                <a:cubicBezTo>
                  <a:pt x="2992922" y="303925"/>
                  <a:pt x="2992733" y="293353"/>
                  <a:pt x="2992542" y="282780"/>
                </a:cubicBezTo>
                <a:lnTo>
                  <a:pt x="2932357" y="314497"/>
                </a:lnTo>
                <a:lnTo>
                  <a:pt x="2932577" y="314497"/>
                </a:lnTo>
                <a:lnTo>
                  <a:pt x="2932577" y="432889"/>
                </a:lnTo>
                <a:lnTo>
                  <a:pt x="2924054" y="432889"/>
                </a:lnTo>
                <a:lnTo>
                  <a:pt x="2924054" y="819564"/>
                </a:lnTo>
                <a:lnTo>
                  <a:pt x="2905296" y="819564"/>
                </a:lnTo>
                <a:lnTo>
                  <a:pt x="2905296" y="239904"/>
                </a:lnTo>
                <a:lnTo>
                  <a:pt x="2879465" y="239904"/>
                </a:lnTo>
                <a:lnTo>
                  <a:pt x="2879465" y="170757"/>
                </a:lnTo>
                <a:lnTo>
                  <a:pt x="2788090" y="239904"/>
                </a:lnTo>
                <a:lnTo>
                  <a:pt x="2760853" y="239904"/>
                </a:lnTo>
                <a:lnTo>
                  <a:pt x="2760853" y="205286"/>
                </a:lnTo>
                <a:lnTo>
                  <a:pt x="2661571" y="205286"/>
                </a:lnTo>
                <a:lnTo>
                  <a:pt x="2661571" y="239904"/>
                </a:lnTo>
                <a:lnTo>
                  <a:pt x="2643998" y="239904"/>
                </a:lnTo>
                <a:lnTo>
                  <a:pt x="2643998" y="488286"/>
                </a:lnTo>
                <a:lnTo>
                  <a:pt x="2634993" y="488286"/>
                </a:lnTo>
                <a:lnTo>
                  <a:pt x="2634993" y="652497"/>
                </a:lnTo>
                <a:lnTo>
                  <a:pt x="2628403" y="652497"/>
                </a:lnTo>
                <a:lnTo>
                  <a:pt x="2628403" y="488286"/>
                </a:lnTo>
                <a:lnTo>
                  <a:pt x="2580739" y="488286"/>
                </a:lnTo>
                <a:lnTo>
                  <a:pt x="2580739" y="447606"/>
                </a:lnTo>
                <a:cubicBezTo>
                  <a:pt x="2580739" y="441236"/>
                  <a:pt x="2576214" y="436008"/>
                  <a:pt x="2570723" y="436008"/>
                </a:cubicBezTo>
                <a:lnTo>
                  <a:pt x="2558335" y="436008"/>
                </a:lnTo>
                <a:lnTo>
                  <a:pt x="2558335" y="406444"/>
                </a:lnTo>
                <a:cubicBezTo>
                  <a:pt x="2558335" y="400073"/>
                  <a:pt x="2553810" y="394846"/>
                  <a:pt x="2548319" y="394846"/>
                </a:cubicBezTo>
                <a:lnTo>
                  <a:pt x="2519632" y="394846"/>
                </a:lnTo>
                <a:cubicBezTo>
                  <a:pt x="2514097" y="394846"/>
                  <a:pt x="2509616" y="400073"/>
                  <a:pt x="2509616" y="406444"/>
                </a:cubicBezTo>
                <a:lnTo>
                  <a:pt x="2509616" y="436008"/>
                </a:lnTo>
                <a:lnTo>
                  <a:pt x="2419515" y="436008"/>
                </a:lnTo>
                <a:cubicBezTo>
                  <a:pt x="2413979" y="436008"/>
                  <a:pt x="2409498" y="441236"/>
                  <a:pt x="2409498" y="447606"/>
                </a:cubicBezTo>
                <a:lnTo>
                  <a:pt x="2409498" y="488286"/>
                </a:lnTo>
                <a:lnTo>
                  <a:pt x="2344394" y="488286"/>
                </a:lnTo>
                <a:lnTo>
                  <a:pt x="2344394" y="520487"/>
                </a:lnTo>
                <a:lnTo>
                  <a:pt x="2324099" y="520487"/>
                </a:lnTo>
                <a:lnTo>
                  <a:pt x="2324099" y="737854"/>
                </a:lnTo>
                <a:lnTo>
                  <a:pt x="2313555" y="737854"/>
                </a:lnTo>
                <a:lnTo>
                  <a:pt x="2313555" y="520487"/>
                </a:lnTo>
                <a:lnTo>
                  <a:pt x="2296203" y="520487"/>
                </a:lnTo>
                <a:lnTo>
                  <a:pt x="2296203" y="491932"/>
                </a:lnTo>
                <a:lnTo>
                  <a:pt x="2286538" y="491932"/>
                </a:lnTo>
                <a:lnTo>
                  <a:pt x="2286538" y="460434"/>
                </a:lnTo>
                <a:lnTo>
                  <a:pt x="2232943" y="460434"/>
                </a:lnTo>
                <a:lnTo>
                  <a:pt x="2232943" y="491932"/>
                </a:lnTo>
                <a:lnTo>
                  <a:pt x="2199775" y="491932"/>
                </a:lnTo>
                <a:lnTo>
                  <a:pt x="2199775" y="475765"/>
                </a:lnTo>
                <a:lnTo>
                  <a:pt x="2164631" y="475765"/>
                </a:lnTo>
                <a:lnTo>
                  <a:pt x="2164631" y="491932"/>
                </a:lnTo>
                <a:lnTo>
                  <a:pt x="2149475" y="491932"/>
                </a:lnTo>
                <a:lnTo>
                  <a:pt x="2149475" y="520487"/>
                </a:lnTo>
                <a:lnTo>
                  <a:pt x="2121536" y="520487"/>
                </a:lnTo>
                <a:lnTo>
                  <a:pt x="2121536" y="819564"/>
                </a:lnTo>
                <a:lnTo>
                  <a:pt x="2098473" y="819564"/>
                </a:lnTo>
                <a:lnTo>
                  <a:pt x="2098473" y="314497"/>
                </a:lnTo>
                <a:lnTo>
                  <a:pt x="2068204" y="314497"/>
                </a:lnTo>
                <a:lnTo>
                  <a:pt x="2068204" y="298814"/>
                </a:lnTo>
                <a:lnTo>
                  <a:pt x="2050764" y="298814"/>
                </a:lnTo>
                <a:lnTo>
                  <a:pt x="2050764" y="253082"/>
                </a:lnTo>
                <a:lnTo>
                  <a:pt x="2047776" y="253082"/>
                </a:lnTo>
                <a:lnTo>
                  <a:pt x="2047776" y="298814"/>
                </a:lnTo>
                <a:lnTo>
                  <a:pt x="2033280" y="298814"/>
                </a:lnTo>
                <a:lnTo>
                  <a:pt x="2033280" y="314497"/>
                </a:lnTo>
                <a:lnTo>
                  <a:pt x="2017816" y="314497"/>
                </a:lnTo>
                <a:lnTo>
                  <a:pt x="2017816" y="219784"/>
                </a:lnTo>
                <a:lnTo>
                  <a:pt x="1975556" y="219784"/>
                </a:lnTo>
                <a:lnTo>
                  <a:pt x="1975556" y="125070"/>
                </a:lnTo>
                <a:lnTo>
                  <a:pt x="1768073" y="125070"/>
                </a:lnTo>
                <a:lnTo>
                  <a:pt x="1768073" y="819521"/>
                </a:lnTo>
                <a:lnTo>
                  <a:pt x="1741188" y="819521"/>
                </a:lnTo>
                <a:lnTo>
                  <a:pt x="1741188" y="335803"/>
                </a:lnTo>
                <a:lnTo>
                  <a:pt x="1734158" y="335803"/>
                </a:lnTo>
                <a:lnTo>
                  <a:pt x="1734158" y="286338"/>
                </a:lnTo>
                <a:lnTo>
                  <a:pt x="1688691" y="313267"/>
                </a:lnTo>
                <a:lnTo>
                  <a:pt x="1688691" y="335803"/>
                </a:lnTo>
                <a:lnTo>
                  <a:pt x="1684078" y="335803"/>
                </a:lnTo>
                <a:lnTo>
                  <a:pt x="1684078" y="327018"/>
                </a:lnTo>
                <a:lnTo>
                  <a:pt x="1631362" y="327018"/>
                </a:lnTo>
                <a:lnTo>
                  <a:pt x="1631362" y="335803"/>
                </a:lnTo>
                <a:lnTo>
                  <a:pt x="1611153" y="335803"/>
                </a:lnTo>
                <a:lnTo>
                  <a:pt x="1611153" y="654034"/>
                </a:lnTo>
                <a:lnTo>
                  <a:pt x="1596657" y="654034"/>
                </a:lnTo>
                <a:lnTo>
                  <a:pt x="1596657" y="568459"/>
                </a:lnTo>
                <a:lnTo>
                  <a:pt x="1529839" y="568459"/>
                </a:lnTo>
                <a:lnTo>
                  <a:pt x="1529839" y="593675"/>
                </a:lnTo>
                <a:lnTo>
                  <a:pt x="1410744" y="593675"/>
                </a:lnTo>
                <a:lnTo>
                  <a:pt x="1410744" y="819564"/>
                </a:lnTo>
                <a:lnTo>
                  <a:pt x="1349285" y="819564"/>
                </a:lnTo>
                <a:lnTo>
                  <a:pt x="1349285" y="498960"/>
                </a:lnTo>
                <a:lnTo>
                  <a:pt x="1282423" y="498960"/>
                </a:lnTo>
                <a:lnTo>
                  <a:pt x="1282423" y="469528"/>
                </a:lnTo>
                <a:lnTo>
                  <a:pt x="1168732" y="469528"/>
                </a:lnTo>
                <a:lnTo>
                  <a:pt x="1168732" y="498960"/>
                </a:lnTo>
                <a:lnTo>
                  <a:pt x="1107273" y="498960"/>
                </a:lnTo>
                <a:lnTo>
                  <a:pt x="1107273" y="819564"/>
                </a:lnTo>
                <a:lnTo>
                  <a:pt x="1053327" y="819564"/>
                </a:lnTo>
                <a:lnTo>
                  <a:pt x="1053327" y="546318"/>
                </a:lnTo>
                <a:lnTo>
                  <a:pt x="1011065" y="546318"/>
                </a:lnTo>
                <a:lnTo>
                  <a:pt x="1011065" y="539816"/>
                </a:lnTo>
                <a:lnTo>
                  <a:pt x="903480" y="539816"/>
                </a:lnTo>
                <a:lnTo>
                  <a:pt x="903480" y="546318"/>
                </a:lnTo>
                <a:lnTo>
                  <a:pt x="845844" y="546318"/>
                </a:lnTo>
                <a:lnTo>
                  <a:pt x="845844" y="819564"/>
                </a:lnTo>
                <a:lnTo>
                  <a:pt x="833587" y="819564"/>
                </a:lnTo>
                <a:lnTo>
                  <a:pt x="833587" y="618978"/>
                </a:lnTo>
                <a:lnTo>
                  <a:pt x="794050" y="646435"/>
                </a:lnTo>
                <a:lnTo>
                  <a:pt x="794050" y="819608"/>
                </a:lnTo>
                <a:lnTo>
                  <a:pt x="780871" y="819608"/>
                </a:lnTo>
                <a:lnTo>
                  <a:pt x="780871" y="779104"/>
                </a:lnTo>
                <a:lnTo>
                  <a:pt x="697843" y="779104"/>
                </a:lnTo>
                <a:lnTo>
                  <a:pt x="697843" y="819608"/>
                </a:lnTo>
                <a:lnTo>
                  <a:pt x="661820" y="819608"/>
                </a:lnTo>
                <a:lnTo>
                  <a:pt x="661820" y="870260"/>
                </a:lnTo>
                <a:lnTo>
                  <a:pt x="551643" y="870260"/>
                </a:lnTo>
                <a:lnTo>
                  <a:pt x="0" y="2251950"/>
                </a:lnTo>
                <a:lnTo>
                  <a:pt x="4619586" y="2251950"/>
                </a:lnTo>
                <a:lnTo>
                  <a:pt x="4619586" y="870260"/>
                </a:lnTo>
                <a:lnTo>
                  <a:pt x="4435125" y="870260"/>
                </a:lnTo>
                <a:lnTo>
                  <a:pt x="4435125" y="870216"/>
                </a:lnTo>
                <a:lnTo>
                  <a:pt x="4435125" y="819564"/>
                </a:lnTo>
                <a:lnTo>
                  <a:pt x="4397872" y="819564"/>
                </a:lnTo>
                <a:lnTo>
                  <a:pt x="4397872" y="520487"/>
                </a:lnTo>
                <a:lnTo>
                  <a:pt x="4284664" y="520487"/>
                </a:lnTo>
                <a:lnTo>
                  <a:pt x="4284664" y="398712"/>
                </a:lnTo>
                <a:lnTo>
                  <a:pt x="4262962" y="398712"/>
                </a:lnTo>
                <a:lnTo>
                  <a:pt x="4262962" y="238718"/>
                </a:lnTo>
                <a:lnTo>
                  <a:pt x="4251013" y="238718"/>
                </a:lnTo>
                <a:lnTo>
                  <a:pt x="4251013" y="222024"/>
                </a:lnTo>
                <a:cubicBezTo>
                  <a:pt x="4252419" y="221936"/>
                  <a:pt x="4253517" y="220618"/>
                  <a:pt x="4253517" y="218949"/>
                </a:cubicBezTo>
                <a:lnTo>
                  <a:pt x="4253517" y="216489"/>
                </a:lnTo>
                <a:cubicBezTo>
                  <a:pt x="4253517" y="214776"/>
                  <a:pt x="4252331" y="213413"/>
                  <a:pt x="4250837" y="213413"/>
                </a:cubicBezTo>
                <a:lnTo>
                  <a:pt x="4243413" y="213413"/>
                </a:lnTo>
                <a:lnTo>
                  <a:pt x="4243413" y="206912"/>
                </a:lnTo>
                <a:cubicBezTo>
                  <a:pt x="4243413" y="205330"/>
                  <a:pt x="4242271" y="204013"/>
                  <a:pt x="4240909" y="204013"/>
                </a:cubicBezTo>
                <a:lnTo>
                  <a:pt x="4219691" y="204013"/>
                </a:lnTo>
                <a:lnTo>
                  <a:pt x="4219691" y="159599"/>
                </a:lnTo>
                <a:cubicBezTo>
                  <a:pt x="4219691" y="159292"/>
                  <a:pt x="4219471" y="159072"/>
                  <a:pt x="4219207" y="159072"/>
                </a:cubicBezTo>
                <a:lnTo>
                  <a:pt x="4218856" y="159072"/>
                </a:lnTo>
                <a:cubicBezTo>
                  <a:pt x="4218592" y="159072"/>
                  <a:pt x="4218372" y="159335"/>
                  <a:pt x="4218372" y="159599"/>
                </a:cubicBezTo>
                <a:lnTo>
                  <a:pt x="4218372" y="204013"/>
                </a:lnTo>
                <a:lnTo>
                  <a:pt x="4198472" y="204013"/>
                </a:lnTo>
                <a:cubicBezTo>
                  <a:pt x="4197067" y="204013"/>
                  <a:pt x="4195968" y="205330"/>
                  <a:pt x="4195968" y="206912"/>
                </a:cubicBezTo>
                <a:lnTo>
                  <a:pt x="4195968" y="213413"/>
                </a:lnTo>
                <a:lnTo>
                  <a:pt x="4185909" y="213413"/>
                </a:lnTo>
                <a:cubicBezTo>
                  <a:pt x="4184415" y="213413"/>
                  <a:pt x="4183228" y="214819"/>
                  <a:pt x="4183228" y="216489"/>
                </a:cubicBezTo>
                <a:lnTo>
                  <a:pt x="4183228" y="218949"/>
                </a:lnTo>
                <a:cubicBezTo>
                  <a:pt x="4183228" y="220662"/>
                  <a:pt x="4184415" y="222024"/>
                  <a:pt x="4185909" y="222024"/>
                </a:cubicBezTo>
                <a:lnTo>
                  <a:pt x="4186699" y="222024"/>
                </a:lnTo>
                <a:lnTo>
                  <a:pt x="4186699" y="238674"/>
                </a:lnTo>
                <a:lnTo>
                  <a:pt x="4136575" y="238674"/>
                </a:lnTo>
                <a:lnTo>
                  <a:pt x="4136575" y="398668"/>
                </a:lnTo>
                <a:lnTo>
                  <a:pt x="4088691" y="398668"/>
                </a:lnTo>
                <a:lnTo>
                  <a:pt x="4088691" y="451779"/>
                </a:lnTo>
                <a:lnTo>
                  <a:pt x="4014756" y="451779"/>
                </a:lnTo>
                <a:lnTo>
                  <a:pt x="4014756" y="654474"/>
                </a:lnTo>
                <a:lnTo>
                  <a:pt x="4005970" y="654474"/>
                </a:lnTo>
                <a:lnTo>
                  <a:pt x="4005970" y="723577"/>
                </a:lnTo>
                <a:lnTo>
                  <a:pt x="3994547" y="723577"/>
                </a:lnTo>
                <a:lnTo>
                  <a:pt x="3994547" y="520399"/>
                </a:lnTo>
                <a:lnTo>
                  <a:pt x="3973242" y="520399"/>
                </a:lnTo>
                <a:lnTo>
                  <a:pt x="3973242" y="484727"/>
                </a:lnTo>
                <a:lnTo>
                  <a:pt x="3945126" y="484727"/>
                </a:lnTo>
                <a:lnTo>
                  <a:pt x="3945126" y="460785"/>
                </a:lnTo>
                <a:cubicBezTo>
                  <a:pt x="3945126" y="454416"/>
                  <a:pt x="3940601" y="449188"/>
                  <a:pt x="3935111" y="449188"/>
                </a:cubicBezTo>
                <a:lnTo>
                  <a:pt x="3920525" y="449188"/>
                </a:lnTo>
                <a:lnTo>
                  <a:pt x="3920525" y="439435"/>
                </a:lnTo>
                <a:cubicBezTo>
                  <a:pt x="3920525" y="433065"/>
                  <a:pt x="3916001" y="427837"/>
                  <a:pt x="3910509" y="427837"/>
                </a:cubicBezTo>
                <a:lnTo>
                  <a:pt x="3890214" y="427837"/>
                </a:lnTo>
                <a:lnTo>
                  <a:pt x="3890214" y="387510"/>
                </a:lnTo>
                <a:lnTo>
                  <a:pt x="3887139" y="387510"/>
                </a:lnTo>
                <a:lnTo>
                  <a:pt x="3887139" y="427837"/>
                </a:lnTo>
                <a:lnTo>
                  <a:pt x="3871675" y="427837"/>
                </a:lnTo>
                <a:cubicBezTo>
                  <a:pt x="3866140" y="427837"/>
                  <a:pt x="3861659" y="433065"/>
                  <a:pt x="3861659" y="439435"/>
                </a:cubicBezTo>
                <a:lnTo>
                  <a:pt x="3861659" y="449188"/>
                </a:lnTo>
                <a:lnTo>
                  <a:pt x="3833060" y="449188"/>
                </a:lnTo>
                <a:cubicBezTo>
                  <a:pt x="3827525" y="449188"/>
                  <a:pt x="3823044" y="454416"/>
                  <a:pt x="3823044" y="460785"/>
                </a:cubicBezTo>
                <a:lnTo>
                  <a:pt x="3823044" y="484727"/>
                </a:lnTo>
                <a:lnTo>
                  <a:pt x="3801079" y="484727"/>
                </a:lnTo>
                <a:lnTo>
                  <a:pt x="3801079" y="520399"/>
                </a:lnTo>
                <a:lnTo>
                  <a:pt x="3774062" y="520399"/>
                </a:lnTo>
                <a:lnTo>
                  <a:pt x="3774062" y="675780"/>
                </a:lnTo>
                <a:lnTo>
                  <a:pt x="3758247" y="675780"/>
                </a:lnTo>
                <a:lnTo>
                  <a:pt x="3758247" y="603603"/>
                </a:lnTo>
                <a:lnTo>
                  <a:pt x="3754732" y="603603"/>
                </a:lnTo>
                <a:lnTo>
                  <a:pt x="3754732" y="520355"/>
                </a:lnTo>
                <a:lnTo>
                  <a:pt x="3723322" y="520355"/>
                </a:lnTo>
                <a:lnTo>
                  <a:pt x="3723322" y="305711"/>
                </a:lnTo>
                <a:cubicBezTo>
                  <a:pt x="3724816" y="305492"/>
                  <a:pt x="3725958" y="304085"/>
                  <a:pt x="3725958" y="302329"/>
                </a:cubicBezTo>
                <a:lnTo>
                  <a:pt x="3725958" y="299605"/>
                </a:lnTo>
                <a:cubicBezTo>
                  <a:pt x="3725958" y="297716"/>
                  <a:pt x="3724597" y="296134"/>
                  <a:pt x="3722971" y="296134"/>
                </a:cubicBezTo>
                <a:lnTo>
                  <a:pt x="3708825" y="296134"/>
                </a:lnTo>
                <a:lnTo>
                  <a:pt x="3708825" y="296003"/>
                </a:lnTo>
                <a:cubicBezTo>
                  <a:pt x="3708825" y="293015"/>
                  <a:pt x="3706717" y="290555"/>
                  <a:pt x="3704080" y="290555"/>
                </a:cubicBezTo>
                <a:lnTo>
                  <a:pt x="3700347" y="290555"/>
                </a:lnTo>
                <a:cubicBezTo>
                  <a:pt x="3697755" y="290555"/>
                  <a:pt x="3695602" y="293015"/>
                  <a:pt x="3695602" y="296003"/>
                </a:cubicBezTo>
                <a:lnTo>
                  <a:pt x="3695602" y="296266"/>
                </a:lnTo>
                <a:lnTo>
                  <a:pt x="3658261" y="296266"/>
                </a:lnTo>
                <a:lnTo>
                  <a:pt x="3658261" y="284668"/>
                </a:lnTo>
                <a:cubicBezTo>
                  <a:pt x="3658261" y="279881"/>
                  <a:pt x="3654879" y="275927"/>
                  <a:pt x="3650705" y="275927"/>
                </a:cubicBezTo>
                <a:lnTo>
                  <a:pt x="3644731" y="275927"/>
                </a:lnTo>
                <a:cubicBezTo>
                  <a:pt x="3640558" y="275927"/>
                  <a:pt x="3637175" y="279881"/>
                  <a:pt x="3637175" y="284668"/>
                </a:cubicBezTo>
                <a:lnTo>
                  <a:pt x="3637175" y="296266"/>
                </a:lnTo>
                <a:lnTo>
                  <a:pt x="3626104" y="296266"/>
                </a:lnTo>
                <a:cubicBezTo>
                  <a:pt x="3624479" y="296266"/>
                  <a:pt x="3623117" y="297804"/>
                  <a:pt x="3623117" y="299737"/>
                </a:cubicBezTo>
                <a:lnTo>
                  <a:pt x="3623117" y="302461"/>
                </a:lnTo>
                <a:cubicBezTo>
                  <a:pt x="3623117" y="304349"/>
                  <a:pt x="3624479" y="305931"/>
                  <a:pt x="3626104" y="305931"/>
                </a:cubicBezTo>
                <a:lnTo>
                  <a:pt x="3626412" y="305931"/>
                </a:lnTo>
                <a:lnTo>
                  <a:pt x="3626412" y="385225"/>
                </a:lnTo>
                <a:lnTo>
                  <a:pt x="3614990" y="385225"/>
                </a:lnTo>
                <a:lnTo>
                  <a:pt x="3614990" y="302680"/>
                </a:lnTo>
                <a:lnTo>
                  <a:pt x="3591751" y="302680"/>
                </a:lnTo>
                <a:lnTo>
                  <a:pt x="3591751" y="103808"/>
                </a:lnTo>
                <a:lnTo>
                  <a:pt x="3579802" y="103808"/>
                </a:lnTo>
                <a:lnTo>
                  <a:pt x="3579802" y="87246"/>
                </a:lnTo>
                <a:lnTo>
                  <a:pt x="3545668" y="87246"/>
                </a:lnTo>
                <a:lnTo>
                  <a:pt x="3545668" y="58823"/>
                </a:lnTo>
                <a:lnTo>
                  <a:pt x="3523615" y="58823"/>
                </a:lnTo>
                <a:lnTo>
                  <a:pt x="3523615" y="46918"/>
                </a:lnTo>
                <a:lnTo>
                  <a:pt x="3512413" y="46918"/>
                </a:lnTo>
                <a:close/>
              </a:path>
            </a:pathLst>
          </a:custGeom>
          <a:gradFill>
            <a:gsLst>
              <a:gs pos="0">
                <a:srgbClr val="0A436E"/>
              </a:gs>
              <a:gs pos="395">
                <a:srgbClr val="06AB87">
                  <a:alpha val="25000"/>
                </a:srgbClr>
              </a:gs>
              <a:gs pos="100000">
                <a:srgbClr val="06AB87">
                  <a:alpha val="0"/>
                </a:srgbClr>
              </a:gs>
            </a:gsLst>
            <a:lin ang="5400000" scaled="1"/>
          </a:gradFill>
          <a:ln w="55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FE4BFAF0-ABA3-689E-74F3-209786FF2AE5}"/>
              </a:ext>
            </a:extLst>
          </p:cNvPr>
          <p:cNvSpPr/>
          <p:nvPr/>
        </p:nvSpPr>
        <p:spPr>
          <a:xfrm>
            <a:off x="718486" y="5579774"/>
            <a:ext cx="11473515" cy="1278227"/>
          </a:xfrm>
          <a:custGeom>
            <a:avLst/>
            <a:gdLst>
              <a:gd name="connsiteX0" fmla="*/ 11473515 w 11473515"/>
              <a:gd name="connsiteY0" fmla="*/ 0 h 1278227"/>
              <a:gd name="connsiteX1" fmla="*/ 11473515 w 11473515"/>
              <a:gd name="connsiteY1" fmla="*/ 1278227 h 1278227"/>
              <a:gd name="connsiteX2" fmla="*/ 0 w 11473515"/>
              <a:gd name="connsiteY2" fmla="*/ 1278227 h 1278227"/>
              <a:gd name="connsiteX3" fmla="*/ 137019 w 11473515"/>
              <a:gd name="connsiteY3" fmla="*/ 1214553 h 1278227"/>
              <a:gd name="connsiteX4" fmla="*/ 3030555 w 11473515"/>
              <a:gd name="connsiteY4" fmla="*/ 394428 h 1278227"/>
              <a:gd name="connsiteX5" fmla="*/ 10468116 w 11473515"/>
              <a:gd name="connsiteY5" fmla="*/ 8964 h 1278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73515" h="1278227">
                <a:moveTo>
                  <a:pt x="11473515" y="0"/>
                </a:moveTo>
                <a:lnTo>
                  <a:pt x="11473515" y="1278227"/>
                </a:lnTo>
                <a:lnTo>
                  <a:pt x="0" y="1278227"/>
                </a:lnTo>
                <a:lnTo>
                  <a:pt x="137019" y="1214553"/>
                </a:lnTo>
                <a:cubicBezTo>
                  <a:pt x="896092" y="878894"/>
                  <a:pt x="1798973" y="586833"/>
                  <a:pt x="3030555" y="394428"/>
                </a:cubicBezTo>
                <a:cubicBezTo>
                  <a:pt x="4946351" y="95132"/>
                  <a:pt x="7657523" y="36976"/>
                  <a:pt x="10468116" y="8964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C10E2B6-CB7D-C82E-74AD-A0B6C4A000B3}"/>
              </a:ext>
            </a:extLst>
          </p:cNvPr>
          <p:cNvSpPr/>
          <p:nvPr/>
        </p:nvSpPr>
        <p:spPr>
          <a:xfrm>
            <a:off x="5678654" y="5553512"/>
            <a:ext cx="6513345" cy="1304489"/>
          </a:xfrm>
          <a:custGeom>
            <a:avLst/>
            <a:gdLst>
              <a:gd name="connsiteX0" fmla="*/ 6081974 w 6513345"/>
              <a:gd name="connsiteY0" fmla="*/ 0 h 1304489"/>
              <a:gd name="connsiteX1" fmla="*/ 6513345 w 6513345"/>
              <a:gd name="connsiteY1" fmla="*/ 4655 h 1304489"/>
              <a:gd name="connsiteX2" fmla="*/ 6513345 w 6513345"/>
              <a:gd name="connsiteY2" fmla="*/ 294374 h 1304489"/>
              <a:gd name="connsiteX3" fmla="*/ 6354098 w 6513345"/>
              <a:gd name="connsiteY3" fmla="*/ 319344 h 1304489"/>
              <a:gd name="connsiteX4" fmla="*/ 3117279 w 6513345"/>
              <a:gd name="connsiteY4" fmla="*/ 1282528 h 1304489"/>
              <a:gd name="connsiteX5" fmla="*/ 3074477 w 6513345"/>
              <a:gd name="connsiteY5" fmla="*/ 1304489 h 1304489"/>
              <a:gd name="connsiteX6" fmla="*/ 0 w 6513345"/>
              <a:gd name="connsiteY6" fmla="*/ 1304489 h 1304489"/>
              <a:gd name="connsiteX7" fmla="*/ 41118 w 6513345"/>
              <a:gd name="connsiteY7" fmla="*/ 1284503 h 1304489"/>
              <a:gd name="connsiteX8" fmla="*/ 6081974 w 6513345"/>
              <a:gd name="connsiteY8" fmla="*/ 0 h 130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13345" h="1304489">
                <a:moveTo>
                  <a:pt x="6081974" y="0"/>
                </a:moveTo>
                <a:lnTo>
                  <a:pt x="6513345" y="4655"/>
                </a:lnTo>
                <a:lnTo>
                  <a:pt x="6513345" y="294374"/>
                </a:lnTo>
                <a:lnTo>
                  <a:pt x="6354098" y="319344"/>
                </a:lnTo>
                <a:cubicBezTo>
                  <a:pt x="5062721" y="543778"/>
                  <a:pt x="3951656" y="876074"/>
                  <a:pt x="3117279" y="1282528"/>
                </a:cubicBezTo>
                <a:lnTo>
                  <a:pt x="3074477" y="1304489"/>
                </a:lnTo>
                <a:lnTo>
                  <a:pt x="0" y="1304489"/>
                </a:lnTo>
                <a:lnTo>
                  <a:pt x="41118" y="1284503"/>
                </a:lnTo>
                <a:cubicBezTo>
                  <a:pt x="1575442" y="582836"/>
                  <a:pt x="3867343" y="0"/>
                  <a:pt x="6081974" y="0"/>
                </a:cubicBezTo>
                <a:close/>
              </a:path>
            </a:pathLst>
          </a:custGeom>
          <a:solidFill>
            <a:srgbClr val="2F5596">
              <a:alpha val="22000"/>
            </a:srgbClr>
          </a:solidFill>
          <a:ln w="25400" cap="flat">
            <a:solidFill>
              <a:schemeClr val="accent6">
                <a:lumMod val="20000"/>
                <a:lumOff val="8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C7C69B0-9653-E43F-642A-1449F29B4FD5}"/>
              </a:ext>
            </a:extLst>
          </p:cNvPr>
          <p:cNvGrpSpPr/>
          <p:nvPr/>
        </p:nvGrpSpPr>
        <p:grpSpPr>
          <a:xfrm>
            <a:off x="8935326" y="2961332"/>
            <a:ext cx="3022906" cy="3240481"/>
            <a:chOff x="3508079" y="786166"/>
            <a:chExt cx="3717607" cy="3985183"/>
          </a:xfrm>
        </p:grpSpPr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87FF3306-86E8-BE35-2FEC-35EC35D02E73}"/>
                </a:ext>
              </a:extLst>
            </p:cNvPr>
            <p:cNvSpPr/>
            <p:nvPr/>
          </p:nvSpPr>
          <p:spPr>
            <a:xfrm>
              <a:off x="5032171" y="2151616"/>
              <a:ext cx="1708053" cy="913957"/>
            </a:xfrm>
            <a:custGeom>
              <a:avLst/>
              <a:gdLst>
                <a:gd name="connsiteX0" fmla="*/ 977 w 1708053"/>
                <a:gd name="connsiteY0" fmla="*/ 57088 h 913957"/>
                <a:gd name="connsiteX1" fmla="*/ 17831 w 1708053"/>
                <a:gd name="connsiteY1" fmla="*/ 115792 h 913957"/>
                <a:gd name="connsiteX2" fmla="*/ 67431 w 1708053"/>
                <a:gd name="connsiteY2" fmla="*/ 173417 h 913957"/>
                <a:gd name="connsiteX3" fmla="*/ 192573 w 1708053"/>
                <a:gd name="connsiteY3" fmla="*/ 301576 h 913957"/>
                <a:gd name="connsiteX4" fmla="*/ 480146 w 1708053"/>
                <a:gd name="connsiteY4" fmla="*/ 515151 h 913957"/>
                <a:gd name="connsiteX5" fmla="*/ 919864 w 1708053"/>
                <a:gd name="connsiteY5" fmla="*/ 761165 h 913957"/>
                <a:gd name="connsiteX6" fmla="*/ 1388814 w 1708053"/>
                <a:gd name="connsiteY6" fmla="*/ 905628 h 913957"/>
                <a:gd name="connsiteX7" fmla="*/ 1708054 w 1708053"/>
                <a:gd name="connsiteY7" fmla="*/ 908903 h 913957"/>
                <a:gd name="connsiteX8" fmla="*/ 1698212 w 1708053"/>
                <a:gd name="connsiteY8" fmla="*/ 692910 h 913957"/>
                <a:gd name="connsiteX9" fmla="*/ 1131656 w 1708053"/>
                <a:gd name="connsiteY9" fmla="*/ 636881 h 913957"/>
                <a:gd name="connsiteX10" fmla="*/ 800757 w 1708053"/>
                <a:gd name="connsiteY10" fmla="*/ 498332 h 913957"/>
                <a:gd name="connsiteX11" fmla="*/ 526317 w 1708053"/>
                <a:gd name="connsiteY11" fmla="*/ 266446 h 913957"/>
                <a:gd name="connsiteX12" fmla="*/ 339386 w 1708053"/>
                <a:gd name="connsiteY12" fmla="*/ 91635 h 913957"/>
                <a:gd name="connsiteX13" fmla="*/ 156191 w 1708053"/>
                <a:gd name="connsiteY13" fmla="*/ 1092 h 913957"/>
                <a:gd name="connsiteX14" fmla="*/ 0 w 1708053"/>
                <a:gd name="connsiteY14" fmla="*/ 35400 h 913957"/>
                <a:gd name="connsiteX15" fmla="*/ 977 w 1708053"/>
                <a:gd name="connsiteY15" fmla="*/ 57088 h 913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8053" h="913957">
                  <a:moveTo>
                    <a:pt x="977" y="57088"/>
                  </a:moveTo>
                  <a:cubicBezTo>
                    <a:pt x="2881" y="77679"/>
                    <a:pt x="7801" y="98785"/>
                    <a:pt x="17831" y="115792"/>
                  </a:cubicBezTo>
                  <a:cubicBezTo>
                    <a:pt x="30810" y="137772"/>
                    <a:pt x="50749" y="154609"/>
                    <a:pt x="67431" y="173417"/>
                  </a:cubicBezTo>
                  <a:cubicBezTo>
                    <a:pt x="107294" y="218388"/>
                    <a:pt x="147910" y="261645"/>
                    <a:pt x="192573" y="301576"/>
                  </a:cubicBezTo>
                  <a:cubicBezTo>
                    <a:pt x="282001" y="381540"/>
                    <a:pt x="380311" y="450051"/>
                    <a:pt x="480146" y="515151"/>
                  </a:cubicBezTo>
                  <a:cubicBezTo>
                    <a:pt x="621181" y="607100"/>
                    <a:pt x="766467" y="693168"/>
                    <a:pt x="919864" y="761165"/>
                  </a:cubicBezTo>
                  <a:cubicBezTo>
                    <a:pt x="1071066" y="828184"/>
                    <a:pt x="1224359" y="890335"/>
                    <a:pt x="1388814" y="905628"/>
                  </a:cubicBezTo>
                  <a:cubicBezTo>
                    <a:pt x="1494924" y="915504"/>
                    <a:pt x="1601772" y="916601"/>
                    <a:pt x="1708054" y="908903"/>
                  </a:cubicBezTo>
                  <a:cubicBezTo>
                    <a:pt x="1686845" y="839397"/>
                    <a:pt x="1683416" y="764165"/>
                    <a:pt x="1698212" y="692910"/>
                  </a:cubicBezTo>
                  <a:cubicBezTo>
                    <a:pt x="1508246" y="687201"/>
                    <a:pt x="1316805" y="681286"/>
                    <a:pt x="1131656" y="636881"/>
                  </a:cubicBezTo>
                  <a:cubicBezTo>
                    <a:pt x="1013870" y="608625"/>
                    <a:pt x="901587" y="567598"/>
                    <a:pt x="800757" y="498332"/>
                  </a:cubicBezTo>
                  <a:cubicBezTo>
                    <a:pt x="702174" y="430609"/>
                    <a:pt x="613380" y="349050"/>
                    <a:pt x="526317" y="266446"/>
                  </a:cubicBezTo>
                  <a:cubicBezTo>
                    <a:pt x="464407" y="207707"/>
                    <a:pt x="403216" y="148111"/>
                    <a:pt x="339386" y="91635"/>
                  </a:cubicBezTo>
                  <a:cubicBezTo>
                    <a:pt x="290231" y="48138"/>
                    <a:pt x="221616" y="8036"/>
                    <a:pt x="156191" y="1092"/>
                  </a:cubicBezTo>
                  <a:cubicBezTo>
                    <a:pt x="102630" y="-4583"/>
                    <a:pt x="49138" y="12597"/>
                    <a:pt x="0" y="35400"/>
                  </a:cubicBezTo>
                  <a:cubicBezTo>
                    <a:pt x="0" y="42446"/>
                    <a:pt x="292" y="49733"/>
                    <a:pt x="977" y="57088"/>
                  </a:cubicBezTo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D3688113-BA76-F5A6-AF24-C800A0BA62C6}"/>
                </a:ext>
              </a:extLst>
            </p:cNvPr>
            <p:cNvSpPr/>
            <p:nvPr/>
          </p:nvSpPr>
          <p:spPr>
            <a:xfrm>
              <a:off x="5027988" y="2147325"/>
              <a:ext cx="1717826" cy="922623"/>
            </a:xfrm>
            <a:custGeom>
              <a:avLst/>
              <a:gdLst>
                <a:gd name="connsiteX0" fmla="*/ 1572420 w 1717826"/>
                <a:gd name="connsiteY0" fmla="*/ 922624 h 922623"/>
                <a:gd name="connsiteX1" fmla="*/ 1572420 w 1717826"/>
                <a:gd name="connsiteY1" fmla="*/ 922624 h 922623"/>
                <a:gd name="connsiteX2" fmla="*/ 1392620 w 1717826"/>
                <a:gd name="connsiteY2" fmla="*/ 914274 h 922623"/>
                <a:gd name="connsiteX3" fmla="*/ 922401 w 1717826"/>
                <a:gd name="connsiteY3" fmla="*/ 769468 h 922623"/>
                <a:gd name="connsiteX4" fmla="*/ 482100 w 1717826"/>
                <a:gd name="connsiteY4" fmla="*/ 523128 h 922623"/>
                <a:gd name="connsiteX5" fmla="*/ 194030 w 1717826"/>
                <a:gd name="connsiteY5" fmla="*/ 309176 h 922623"/>
                <a:gd name="connsiteX6" fmla="*/ 68529 w 1717826"/>
                <a:gd name="connsiteY6" fmla="*/ 180657 h 922623"/>
                <a:gd name="connsiteX7" fmla="*/ 52910 w 1717826"/>
                <a:gd name="connsiteY7" fmla="*/ 164078 h 922623"/>
                <a:gd name="connsiteX8" fmla="*/ 18448 w 1717826"/>
                <a:gd name="connsiteY8" fmla="*/ 122364 h 922623"/>
                <a:gd name="connsiteX9" fmla="*/ 995 w 1717826"/>
                <a:gd name="connsiteY9" fmla="*/ 61808 h 922623"/>
                <a:gd name="connsiteX10" fmla="*/ 0 w 1717826"/>
                <a:gd name="connsiteY10" fmla="*/ 39742 h 922623"/>
                <a:gd name="connsiteX11" fmla="*/ 0 w 1717826"/>
                <a:gd name="connsiteY11" fmla="*/ 36930 h 922623"/>
                <a:gd name="connsiteX12" fmla="*/ 2486 w 1717826"/>
                <a:gd name="connsiteY12" fmla="*/ 35782 h 922623"/>
                <a:gd name="connsiteX13" fmla="*/ 139406 w 1717826"/>
                <a:gd name="connsiteY13" fmla="*/ 0 h 922623"/>
                <a:gd name="connsiteX14" fmla="*/ 160803 w 1717826"/>
                <a:gd name="connsiteY14" fmla="*/ 1114 h 922623"/>
                <a:gd name="connsiteX15" fmla="*/ 346278 w 1717826"/>
                <a:gd name="connsiteY15" fmla="*/ 92669 h 922623"/>
                <a:gd name="connsiteX16" fmla="*/ 493571 w 1717826"/>
                <a:gd name="connsiteY16" fmla="*/ 229726 h 922623"/>
                <a:gd name="connsiteX17" fmla="*/ 533330 w 1717826"/>
                <a:gd name="connsiteY17" fmla="*/ 267582 h 922623"/>
                <a:gd name="connsiteX18" fmla="*/ 807255 w 1717826"/>
                <a:gd name="connsiteY18" fmla="*/ 499057 h 922623"/>
                <a:gd name="connsiteX19" fmla="*/ 1136782 w 1717826"/>
                <a:gd name="connsiteY19" fmla="*/ 636988 h 922623"/>
                <a:gd name="connsiteX20" fmla="*/ 1702516 w 1717826"/>
                <a:gd name="connsiteY20" fmla="*/ 692915 h 922623"/>
                <a:gd name="connsiteX21" fmla="*/ 1707556 w 1717826"/>
                <a:gd name="connsiteY21" fmla="*/ 693069 h 922623"/>
                <a:gd name="connsiteX22" fmla="*/ 1706494 w 1717826"/>
                <a:gd name="connsiteY22" fmla="*/ 698179 h 922623"/>
                <a:gd name="connsiteX23" fmla="*/ 1716232 w 1717826"/>
                <a:gd name="connsiteY23" fmla="*/ 911943 h 922623"/>
                <a:gd name="connsiteX24" fmla="*/ 1717826 w 1717826"/>
                <a:gd name="connsiteY24" fmla="*/ 917206 h 922623"/>
                <a:gd name="connsiteX25" fmla="*/ 1712512 w 1717826"/>
                <a:gd name="connsiteY25" fmla="*/ 917583 h 922623"/>
                <a:gd name="connsiteX26" fmla="*/ 1572420 w 1717826"/>
                <a:gd name="connsiteY26" fmla="*/ 922624 h 922623"/>
                <a:gd name="connsiteX27" fmla="*/ 8384 w 1717826"/>
                <a:gd name="connsiteY27" fmla="*/ 42537 h 922623"/>
                <a:gd name="connsiteX28" fmla="*/ 9327 w 1717826"/>
                <a:gd name="connsiteY28" fmla="*/ 60968 h 922623"/>
                <a:gd name="connsiteX29" fmla="*/ 25580 w 1717826"/>
                <a:gd name="connsiteY29" fmla="*/ 117821 h 922623"/>
                <a:gd name="connsiteX30" fmla="*/ 58807 w 1717826"/>
                <a:gd name="connsiteY30" fmla="*/ 157906 h 922623"/>
                <a:gd name="connsiteX31" fmla="*/ 74684 w 1717826"/>
                <a:gd name="connsiteY31" fmla="*/ 174776 h 922623"/>
                <a:gd name="connsiteX32" fmla="*/ 199482 w 1717826"/>
                <a:gd name="connsiteY32" fmla="*/ 302592 h 922623"/>
                <a:gd name="connsiteX33" fmla="*/ 486541 w 1717826"/>
                <a:gd name="connsiteY33" fmla="*/ 515773 h 922623"/>
                <a:gd name="connsiteX34" fmla="*/ 925676 w 1717826"/>
                <a:gd name="connsiteY34" fmla="*/ 761478 h 922623"/>
                <a:gd name="connsiteX35" fmla="*/ 1393357 w 1717826"/>
                <a:gd name="connsiteY35" fmla="*/ 905616 h 922623"/>
                <a:gd name="connsiteX36" fmla="*/ 1572403 w 1717826"/>
                <a:gd name="connsiteY36" fmla="*/ 913932 h 922623"/>
                <a:gd name="connsiteX37" fmla="*/ 1572403 w 1717826"/>
                <a:gd name="connsiteY37" fmla="*/ 913932 h 922623"/>
                <a:gd name="connsiteX38" fmla="*/ 1706631 w 1717826"/>
                <a:gd name="connsiteY38" fmla="*/ 909268 h 922623"/>
                <a:gd name="connsiteX39" fmla="*/ 1697235 w 1717826"/>
                <a:gd name="connsiteY39" fmla="*/ 701419 h 922623"/>
                <a:gd name="connsiteX40" fmla="*/ 1134862 w 1717826"/>
                <a:gd name="connsiteY40" fmla="*/ 645424 h 922623"/>
                <a:gd name="connsiteX41" fmla="*/ 802592 w 1717826"/>
                <a:gd name="connsiteY41" fmla="*/ 506275 h 922623"/>
                <a:gd name="connsiteX42" fmla="*/ 527637 w 1717826"/>
                <a:gd name="connsiteY42" fmla="*/ 273977 h 922623"/>
                <a:gd name="connsiteX43" fmla="*/ 487861 w 1717826"/>
                <a:gd name="connsiteY43" fmla="*/ 236104 h 922623"/>
                <a:gd name="connsiteX44" fmla="*/ 340808 w 1717826"/>
                <a:gd name="connsiteY44" fmla="*/ 99270 h 922623"/>
                <a:gd name="connsiteX45" fmla="*/ 159911 w 1717826"/>
                <a:gd name="connsiteY45" fmla="*/ 9756 h 922623"/>
                <a:gd name="connsiteX46" fmla="*/ 139355 w 1717826"/>
                <a:gd name="connsiteY46" fmla="*/ 8693 h 922623"/>
                <a:gd name="connsiteX47" fmla="*/ 8384 w 1717826"/>
                <a:gd name="connsiteY47" fmla="*/ 42537 h 92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7826" h="922623">
                  <a:moveTo>
                    <a:pt x="1572420" y="922624"/>
                  </a:moveTo>
                  <a:lnTo>
                    <a:pt x="1572420" y="922624"/>
                  </a:lnTo>
                  <a:cubicBezTo>
                    <a:pt x="1512601" y="922624"/>
                    <a:pt x="1452113" y="919812"/>
                    <a:pt x="1392620" y="914274"/>
                  </a:cubicBezTo>
                  <a:cubicBezTo>
                    <a:pt x="1224907" y="898655"/>
                    <a:pt x="1068374" y="834173"/>
                    <a:pt x="922401" y="769468"/>
                  </a:cubicBezTo>
                  <a:cubicBezTo>
                    <a:pt x="789219" y="710437"/>
                    <a:pt x="649315" y="632153"/>
                    <a:pt x="482100" y="523128"/>
                  </a:cubicBezTo>
                  <a:cubicBezTo>
                    <a:pt x="393015" y="465041"/>
                    <a:pt x="289134" y="394215"/>
                    <a:pt x="194030" y="309176"/>
                  </a:cubicBezTo>
                  <a:cubicBezTo>
                    <a:pt x="144653" y="265028"/>
                    <a:pt x="101018" y="217296"/>
                    <a:pt x="68529" y="180657"/>
                  </a:cubicBezTo>
                  <a:cubicBezTo>
                    <a:pt x="63539" y="175033"/>
                    <a:pt x="58139" y="169461"/>
                    <a:pt x="52910" y="164078"/>
                  </a:cubicBezTo>
                  <a:cubicBezTo>
                    <a:pt x="40548" y="151322"/>
                    <a:pt x="27758" y="138137"/>
                    <a:pt x="18448" y="122364"/>
                  </a:cubicBezTo>
                  <a:cubicBezTo>
                    <a:pt x="9121" y="106556"/>
                    <a:pt x="3241" y="86188"/>
                    <a:pt x="995" y="61808"/>
                  </a:cubicBezTo>
                  <a:cubicBezTo>
                    <a:pt x="343" y="54710"/>
                    <a:pt x="0" y="47286"/>
                    <a:pt x="0" y="39742"/>
                  </a:cubicBezTo>
                  <a:lnTo>
                    <a:pt x="0" y="36930"/>
                  </a:lnTo>
                  <a:lnTo>
                    <a:pt x="2486" y="35782"/>
                  </a:lnTo>
                  <a:cubicBezTo>
                    <a:pt x="55087" y="11367"/>
                    <a:pt x="98584" y="0"/>
                    <a:pt x="139406" y="0"/>
                  </a:cubicBezTo>
                  <a:cubicBezTo>
                    <a:pt x="146624" y="0"/>
                    <a:pt x="153825" y="377"/>
                    <a:pt x="160803" y="1114"/>
                  </a:cubicBezTo>
                  <a:cubicBezTo>
                    <a:pt x="219130" y="7304"/>
                    <a:pt x="288482" y="41525"/>
                    <a:pt x="346278" y="92669"/>
                  </a:cubicBezTo>
                  <a:cubicBezTo>
                    <a:pt x="396495" y="137092"/>
                    <a:pt x="445839" y="184172"/>
                    <a:pt x="493571" y="229726"/>
                  </a:cubicBezTo>
                  <a:cubicBezTo>
                    <a:pt x="506806" y="242362"/>
                    <a:pt x="520042" y="254998"/>
                    <a:pt x="533330" y="267582"/>
                  </a:cubicBezTo>
                  <a:cubicBezTo>
                    <a:pt x="617015" y="346981"/>
                    <a:pt x="707094" y="430254"/>
                    <a:pt x="807255" y="499057"/>
                  </a:cubicBezTo>
                  <a:cubicBezTo>
                    <a:pt x="897147" y="560796"/>
                    <a:pt x="1001851" y="604618"/>
                    <a:pt x="1136782" y="636988"/>
                  </a:cubicBezTo>
                  <a:cubicBezTo>
                    <a:pt x="1322205" y="681463"/>
                    <a:pt x="1515550" y="687275"/>
                    <a:pt x="1702516" y="692915"/>
                  </a:cubicBezTo>
                  <a:lnTo>
                    <a:pt x="1707556" y="693069"/>
                  </a:lnTo>
                  <a:lnTo>
                    <a:pt x="1706494" y="698179"/>
                  </a:lnTo>
                  <a:cubicBezTo>
                    <a:pt x="1691800" y="768988"/>
                    <a:pt x="1695161" y="842900"/>
                    <a:pt x="1716232" y="911943"/>
                  </a:cubicBezTo>
                  <a:lnTo>
                    <a:pt x="1717826" y="917206"/>
                  </a:lnTo>
                  <a:lnTo>
                    <a:pt x="1712512" y="917583"/>
                  </a:lnTo>
                  <a:cubicBezTo>
                    <a:pt x="1666117" y="920909"/>
                    <a:pt x="1618968" y="922624"/>
                    <a:pt x="1572420" y="922624"/>
                  </a:cubicBezTo>
                  <a:moveTo>
                    <a:pt x="8384" y="42537"/>
                  </a:moveTo>
                  <a:cubicBezTo>
                    <a:pt x="8470" y="48829"/>
                    <a:pt x="8778" y="55018"/>
                    <a:pt x="9327" y="60968"/>
                  </a:cubicBezTo>
                  <a:cubicBezTo>
                    <a:pt x="11453" y="84028"/>
                    <a:pt x="16922" y="103144"/>
                    <a:pt x="25580" y="117821"/>
                  </a:cubicBezTo>
                  <a:cubicBezTo>
                    <a:pt x="34376" y="132702"/>
                    <a:pt x="46789" y="145527"/>
                    <a:pt x="58807" y="157906"/>
                  </a:cubicBezTo>
                  <a:cubicBezTo>
                    <a:pt x="64105" y="163358"/>
                    <a:pt x="69575" y="169016"/>
                    <a:pt x="74684" y="174776"/>
                  </a:cubicBezTo>
                  <a:cubicBezTo>
                    <a:pt x="107019" y="211244"/>
                    <a:pt x="150430" y="258735"/>
                    <a:pt x="199482" y="302592"/>
                  </a:cubicBezTo>
                  <a:cubicBezTo>
                    <a:pt x="294174" y="387254"/>
                    <a:pt x="397730" y="457874"/>
                    <a:pt x="486541" y="515773"/>
                  </a:cubicBezTo>
                  <a:cubicBezTo>
                    <a:pt x="653362" y="624541"/>
                    <a:pt x="792905" y="702619"/>
                    <a:pt x="925676" y="761478"/>
                  </a:cubicBezTo>
                  <a:cubicBezTo>
                    <a:pt x="1071031" y="825909"/>
                    <a:pt x="1226862" y="890117"/>
                    <a:pt x="1393357" y="905616"/>
                  </a:cubicBezTo>
                  <a:cubicBezTo>
                    <a:pt x="1452610" y="911137"/>
                    <a:pt x="1512841" y="913932"/>
                    <a:pt x="1572403" y="913932"/>
                  </a:cubicBezTo>
                  <a:lnTo>
                    <a:pt x="1572403" y="913932"/>
                  </a:lnTo>
                  <a:cubicBezTo>
                    <a:pt x="1616997" y="913932"/>
                    <a:pt x="1662122" y="912354"/>
                    <a:pt x="1706631" y="909268"/>
                  </a:cubicBezTo>
                  <a:cubicBezTo>
                    <a:pt x="1687017" y="841957"/>
                    <a:pt x="1683776" y="770342"/>
                    <a:pt x="1697235" y="701419"/>
                  </a:cubicBezTo>
                  <a:cubicBezTo>
                    <a:pt x="1511418" y="695830"/>
                    <a:pt x="1319445" y="689709"/>
                    <a:pt x="1134862" y="645424"/>
                  </a:cubicBezTo>
                  <a:cubicBezTo>
                    <a:pt x="998919" y="612814"/>
                    <a:pt x="893340" y="568597"/>
                    <a:pt x="802592" y="506275"/>
                  </a:cubicBezTo>
                  <a:cubicBezTo>
                    <a:pt x="701917" y="437129"/>
                    <a:pt x="611562" y="353598"/>
                    <a:pt x="527637" y="273977"/>
                  </a:cubicBezTo>
                  <a:cubicBezTo>
                    <a:pt x="514367" y="261376"/>
                    <a:pt x="501114" y="248740"/>
                    <a:pt x="487861" y="236104"/>
                  </a:cubicBezTo>
                  <a:cubicBezTo>
                    <a:pt x="440198" y="190618"/>
                    <a:pt x="390889" y="143589"/>
                    <a:pt x="340808" y="99270"/>
                  </a:cubicBezTo>
                  <a:cubicBezTo>
                    <a:pt x="284247" y="49223"/>
                    <a:pt x="216627" y="15756"/>
                    <a:pt x="159911" y="9756"/>
                  </a:cubicBezTo>
                  <a:cubicBezTo>
                    <a:pt x="153208" y="9035"/>
                    <a:pt x="146298" y="8693"/>
                    <a:pt x="139355" y="8693"/>
                  </a:cubicBezTo>
                  <a:cubicBezTo>
                    <a:pt x="100436" y="8658"/>
                    <a:pt x="58739" y="19443"/>
                    <a:pt x="8384" y="4253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65DD9159-68FE-0E55-D959-66C2A8E4E5B8}"/>
                </a:ext>
              </a:extLst>
            </p:cNvPr>
            <p:cNvSpPr/>
            <p:nvPr/>
          </p:nvSpPr>
          <p:spPr>
            <a:xfrm>
              <a:off x="5032154" y="2151644"/>
              <a:ext cx="1693377" cy="737297"/>
            </a:xfrm>
            <a:custGeom>
              <a:avLst/>
              <a:gdLst>
                <a:gd name="connsiteX0" fmla="*/ 92309 w 1693377"/>
                <a:gd name="connsiteY0" fmla="*/ 201027 h 737297"/>
                <a:gd name="connsiteX1" fmla="*/ 112728 w 1693377"/>
                <a:gd name="connsiteY1" fmla="*/ 223109 h 737297"/>
                <a:gd name="connsiteX2" fmla="*/ 112883 w 1693377"/>
                <a:gd name="connsiteY2" fmla="*/ 223281 h 737297"/>
                <a:gd name="connsiteX3" fmla="*/ 130371 w 1693377"/>
                <a:gd name="connsiteY3" fmla="*/ 241557 h 737297"/>
                <a:gd name="connsiteX4" fmla="*/ 135908 w 1693377"/>
                <a:gd name="connsiteY4" fmla="*/ 247198 h 737297"/>
                <a:gd name="connsiteX5" fmla="*/ 148527 w 1693377"/>
                <a:gd name="connsiteY5" fmla="*/ 259903 h 737297"/>
                <a:gd name="connsiteX6" fmla="*/ 154905 w 1693377"/>
                <a:gd name="connsiteY6" fmla="*/ 266195 h 737297"/>
                <a:gd name="connsiteX7" fmla="*/ 167781 w 1693377"/>
                <a:gd name="connsiteY7" fmla="*/ 278608 h 737297"/>
                <a:gd name="connsiteX8" fmla="*/ 173645 w 1693377"/>
                <a:gd name="connsiteY8" fmla="*/ 284180 h 737297"/>
                <a:gd name="connsiteX9" fmla="*/ 192556 w 1693377"/>
                <a:gd name="connsiteY9" fmla="*/ 301548 h 737297"/>
                <a:gd name="connsiteX10" fmla="*/ 192590 w 1693377"/>
                <a:gd name="connsiteY10" fmla="*/ 301582 h 737297"/>
                <a:gd name="connsiteX11" fmla="*/ 192864 w 1693377"/>
                <a:gd name="connsiteY11" fmla="*/ 301822 h 737297"/>
                <a:gd name="connsiteX12" fmla="*/ 210352 w 1693377"/>
                <a:gd name="connsiteY12" fmla="*/ 317201 h 737297"/>
                <a:gd name="connsiteX13" fmla="*/ 238041 w 1693377"/>
                <a:gd name="connsiteY13" fmla="*/ 340621 h 737297"/>
                <a:gd name="connsiteX14" fmla="*/ 242653 w 1693377"/>
                <a:gd name="connsiteY14" fmla="*/ 344462 h 737297"/>
                <a:gd name="connsiteX15" fmla="*/ 253009 w 1693377"/>
                <a:gd name="connsiteY15" fmla="*/ 352880 h 737297"/>
                <a:gd name="connsiteX16" fmla="*/ 259490 w 1693377"/>
                <a:gd name="connsiteY16" fmla="*/ 358126 h 737297"/>
                <a:gd name="connsiteX17" fmla="*/ 269434 w 1693377"/>
                <a:gd name="connsiteY17" fmla="*/ 366030 h 737297"/>
                <a:gd name="connsiteX18" fmla="*/ 276480 w 1693377"/>
                <a:gd name="connsiteY18" fmla="*/ 371602 h 737297"/>
                <a:gd name="connsiteX19" fmla="*/ 286219 w 1693377"/>
                <a:gd name="connsiteY19" fmla="*/ 379163 h 737297"/>
                <a:gd name="connsiteX20" fmla="*/ 293642 w 1693377"/>
                <a:gd name="connsiteY20" fmla="*/ 384890 h 737297"/>
                <a:gd name="connsiteX21" fmla="*/ 303227 w 1693377"/>
                <a:gd name="connsiteY21" fmla="*/ 392176 h 737297"/>
                <a:gd name="connsiteX22" fmla="*/ 310959 w 1693377"/>
                <a:gd name="connsiteY22" fmla="*/ 398006 h 737297"/>
                <a:gd name="connsiteX23" fmla="*/ 320423 w 1693377"/>
                <a:gd name="connsiteY23" fmla="*/ 405052 h 737297"/>
                <a:gd name="connsiteX24" fmla="*/ 328413 w 1693377"/>
                <a:gd name="connsiteY24" fmla="*/ 410950 h 737297"/>
                <a:gd name="connsiteX25" fmla="*/ 337791 w 1693377"/>
                <a:gd name="connsiteY25" fmla="*/ 417791 h 737297"/>
                <a:gd name="connsiteX26" fmla="*/ 346021 w 1693377"/>
                <a:gd name="connsiteY26" fmla="*/ 423740 h 737297"/>
                <a:gd name="connsiteX27" fmla="*/ 355279 w 1693377"/>
                <a:gd name="connsiteY27" fmla="*/ 430375 h 737297"/>
                <a:gd name="connsiteX28" fmla="*/ 363749 w 1693377"/>
                <a:gd name="connsiteY28" fmla="*/ 436393 h 737297"/>
                <a:gd name="connsiteX29" fmla="*/ 372870 w 1693377"/>
                <a:gd name="connsiteY29" fmla="*/ 442823 h 737297"/>
                <a:gd name="connsiteX30" fmla="*/ 381614 w 1693377"/>
                <a:gd name="connsiteY30" fmla="*/ 448926 h 737297"/>
                <a:gd name="connsiteX31" fmla="*/ 390563 w 1693377"/>
                <a:gd name="connsiteY31" fmla="*/ 455150 h 737297"/>
                <a:gd name="connsiteX32" fmla="*/ 399650 w 1693377"/>
                <a:gd name="connsiteY32" fmla="*/ 461391 h 737297"/>
                <a:gd name="connsiteX33" fmla="*/ 408343 w 1693377"/>
                <a:gd name="connsiteY33" fmla="*/ 467340 h 737297"/>
                <a:gd name="connsiteX34" fmla="*/ 417909 w 1693377"/>
                <a:gd name="connsiteY34" fmla="*/ 473821 h 737297"/>
                <a:gd name="connsiteX35" fmla="*/ 426225 w 1693377"/>
                <a:gd name="connsiteY35" fmla="*/ 479444 h 737297"/>
                <a:gd name="connsiteX36" fmla="*/ 436357 w 1693377"/>
                <a:gd name="connsiteY36" fmla="*/ 486217 h 737297"/>
                <a:gd name="connsiteX37" fmla="*/ 444193 w 1693377"/>
                <a:gd name="connsiteY37" fmla="*/ 491446 h 737297"/>
                <a:gd name="connsiteX38" fmla="*/ 455509 w 1693377"/>
                <a:gd name="connsiteY38" fmla="*/ 498938 h 737297"/>
                <a:gd name="connsiteX39" fmla="*/ 462178 w 1693377"/>
                <a:gd name="connsiteY39" fmla="*/ 503345 h 737297"/>
                <a:gd name="connsiteX40" fmla="*/ 478226 w 1693377"/>
                <a:gd name="connsiteY40" fmla="*/ 513855 h 737297"/>
                <a:gd name="connsiteX41" fmla="*/ 480180 w 1693377"/>
                <a:gd name="connsiteY41" fmla="*/ 515140 h 737297"/>
                <a:gd name="connsiteX42" fmla="*/ 533655 w 1693377"/>
                <a:gd name="connsiteY42" fmla="*/ 549567 h 737297"/>
                <a:gd name="connsiteX43" fmla="*/ 695384 w 1693377"/>
                <a:gd name="connsiteY43" fmla="*/ 647123 h 737297"/>
                <a:gd name="connsiteX44" fmla="*/ 671467 w 1693377"/>
                <a:gd name="connsiteY44" fmla="*/ 557214 h 737297"/>
                <a:gd name="connsiteX45" fmla="*/ 933683 w 1693377"/>
                <a:gd name="connsiteY45" fmla="*/ 617342 h 737297"/>
                <a:gd name="connsiteX46" fmla="*/ 1137588 w 1693377"/>
                <a:gd name="connsiteY46" fmla="*/ 678652 h 737297"/>
                <a:gd name="connsiteX47" fmla="*/ 1693018 w 1693377"/>
                <a:gd name="connsiteY47" fmla="*/ 723864 h 737297"/>
                <a:gd name="connsiteX48" fmla="*/ 1693378 w 1693377"/>
                <a:gd name="connsiteY48" fmla="*/ 721035 h 737297"/>
                <a:gd name="connsiteX49" fmla="*/ 1427099 w 1693377"/>
                <a:gd name="connsiteY49" fmla="*/ 680487 h 737297"/>
                <a:gd name="connsiteX50" fmla="*/ 1135428 w 1693377"/>
                <a:gd name="connsiteY50" fmla="*/ 637744 h 737297"/>
                <a:gd name="connsiteX51" fmla="*/ 1130593 w 1693377"/>
                <a:gd name="connsiteY51" fmla="*/ 636596 h 737297"/>
                <a:gd name="connsiteX52" fmla="*/ 1111648 w 1693377"/>
                <a:gd name="connsiteY52" fmla="*/ 631915 h 737297"/>
                <a:gd name="connsiteX53" fmla="*/ 1111151 w 1693377"/>
                <a:gd name="connsiteY53" fmla="*/ 631795 h 737297"/>
                <a:gd name="connsiteX54" fmla="*/ 1093166 w 1693377"/>
                <a:gd name="connsiteY54" fmla="*/ 627080 h 737297"/>
                <a:gd name="connsiteX55" fmla="*/ 1091314 w 1693377"/>
                <a:gd name="connsiteY55" fmla="*/ 626583 h 737297"/>
                <a:gd name="connsiteX56" fmla="*/ 1073757 w 1693377"/>
                <a:gd name="connsiteY56" fmla="*/ 621731 h 737297"/>
                <a:gd name="connsiteX57" fmla="*/ 1072077 w 1693377"/>
                <a:gd name="connsiteY57" fmla="*/ 621251 h 737297"/>
                <a:gd name="connsiteX58" fmla="*/ 1035404 w 1693377"/>
                <a:gd name="connsiteY58" fmla="*/ 610175 h 737297"/>
                <a:gd name="connsiteX59" fmla="*/ 1035164 w 1693377"/>
                <a:gd name="connsiteY59" fmla="*/ 610106 h 737297"/>
                <a:gd name="connsiteX60" fmla="*/ 1017453 w 1693377"/>
                <a:gd name="connsiteY60" fmla="*/ 604277 h 737297"/>
                <a:gd name="connsiteX61" fmla="*/ 1015824 w 1693377"/>
                <a:gd name="connsiteY61" fmla="*/ 603728 h 737297"/>
                <a:gd name="connsiteX62" fmla="*/ 998628 w 1693377"/>
                <a:gd name="connsiteY62" fmla="*/ 597728 h 737297"/>
                <a:gd name="connsiteX63" fmla="*/ 997033 w 1693377"/>
                <a:gd name="connsiteY63" fmla="*/ 597162 h 737297"/>
                <a:gd name="connsiteX64" fmla="*/ 979528 w 1693377"/>
                <a:gd name="connsiteY64" fmla="*/ 590681 h 737297"/>
                <a:gd name="connsiteX65" fmla="*/ 979511 w 1693377"/>
                <a:gd name="connsiteY65" fmla="*/ 590664 h 737297"/>
                <a:gd name="connsiteX66" fmla="*/ 978843 w 1693377"/>
                <a:gd name="connsiteY66" fmla="*/ 590424 h 737297"/>
                <a:gd name="connsiteX67" fmla="*/ 976065 w 1693377"/>
                <a:gd name="connsiteY67" fmla="*/ 589344 h 737297"/>
                <a:gd name="connsiteX68" fmla="*/ 967938 w 1693377"/>
                <a:gd name="connsiteY68" fmla="*/ 586189 h 737297"/>
                <a:gd name="connsiteX69" fmla="*/ 967938 w 1693377"/>
                <a:gd name="connsiteY69" fmla="*/ 586189 h 737297"/>
                <a:gd name="connsiteX70" fmla="*/ 965984 w 1693377"/>
                <a:gd name="connsiteY70" fmla="*/ 585401 h 737297"/>
                <a:gd name="connsiteX71" fmla="*/ 965950 w 1693377"/>
                <a:gd name="connsiteY71" fmla="*/ 585383 h 737297"/>
                <a:gd name="connsiteX72" fmla="*/ 955371 w 1693377"/>
                <a:gd name="connsiteY72" fmla="*/ 581114 h 737297"/>
                <a:gd name="connsiteX73" fmla="*/ 955045 w 1693377"/>
                <a:gd name="connsiteY73" fmla="*/ 580977 h 737297"/>
                <a:gd name="connsiteX74" fmla="*/ 944810 w 1693377"/>
                <a:gd name="connsiteY74" fmla="*/ 576691 h 737297"/>
                <a:gd name="connsiteX75" fmla="*/ 944193 w 1693377"/>
                <a:gd name="connsiteY75" fmla="*/ 576434 h 737297"/>
                <a:gd name="connsiteX76" fmla="*/ 934317 w 1693377"/>
                <a:gd name="connsiteY76" fmla="*/ 572164 h 737297"/>
                <a:gd name="connsiteX77" fmla="*/ 933391 w 1693377"/>
                <a:gd name="connsiteY77" fmla="*/ 571753 h 737297"/>
                <a:gd name="connsiteX78" fmla="*/ 923927 w 1693377"/>
                <a:gd name="connsiteY78" fmla="*/ 567518 h 737297"/>
                <a:gd name="connsiteX79" fmla="*/ 922676 w 1693377"/>
                <a:gd name="connsiteY79" fmla="*/ 566953 h 737297"/>
                <a:gd name="connsiteX80" fmla="*/ 913589 w 1693377"/>
                <a:gd name="connsiteY80" fmla="*/ 562735 h 737297"/>
                <a:gd name="connsiteX81" fmla="*/ 912063 w 1693377"/>
                <a:gd name="connsiteY81" fmla="*/ 562015 h 737297"/>
                <a:gd name="connsiteX82" fmla="*/ 903336 w 1693377"/>
                <a:gd name="connsiteY82" fmla="*/ 557831 h 737297"/>
                <a:gd name="connsiteX83" fmla="*/ 901501 w 1693377"/>
                <a:gd name="connsiteY83" fmla="*/ 556940 h 737297"/>
                <a:gd name="connsiteX84" fmla="*/ 893169 w 1693377"/>
                <a:gd name="connsiteY84" fmla="*/ 552808 h 737297"/>
                <a:gd name="connsiteX85" fmla="*/ 891026 w 1693377"/>
                <a:gd name="connsiteY85" fmla="*/ 551728 h 737297"/>
                <a:gd name="connsiteX86" fmla="*/ 883053 w 1693377"/>
                <a:gd name="connsiteY86" fmla="*/ 547630 h 737297"/>
                <a:gd name="connsiteX87" fmla="*/ 880636 w 1693377"/>
                <a:gd name="connsiteY87" fmla="*/ 546379 h 737297"/>
                <a:gd name="connsiteX88" fmla="*/ 873024 w 1693377"/>
                <a:gd name="connsiteY88" fmla="*/ 542332 h 737297"/>
                <a:gd name="connsiteX89" fmla="*/ 870349 w 1693377"/>
                <a:gd name="connsiteY89" fmla="*/ 540892 h 737297"/>
                <a:gd name="connsiteX90" fmla="*/ 863080 w 1693377"/>
                <a:gd name="connsiteY90" fmla="*/ 536897 h 737297"/>
                <a:gd name="connsiteX91" fmla="*/ 860131 w 1693377"/>
                <a:gd name="connsiteY91" fmla="*/ 535269 h 737297"/>
                <a:gd name="connsiteX92" fmla="*/ 853153 w 1693377"/>
                <a:gd name="connsiteY92" fmla="*/ 531291 h 737297"/>
                <a:gd name="connsiteX93" fmla="*/ 850015 w 1693377"/>
                <a:gd name="connsiteY93" fmla="*/ 529491 h 737297"/>
                <a:gd name="connsiteX94" fmla="*/ 843277 w 1693377"/>
                <a:gd name="connsiteY94" fmla="*/ 525513 h 737297"/>
                <a:gd name="connsiteX95" fmla="*/ 839985 w 1693377"/>
                <a:gd name="connsiteY95" fmla="*/ 523558 h 737297"/>
                <a:gd name="connsiteX96" fmla="*/ 833436 w 1693377"/>
                <a:gd name="connsiteY96" fmla="*/ 519564 h 737297"/>
                <a:gd name="connsiteX97" fmla="*/ 830058 w 1693377"/>
                <a:gd name="connsiteY97" fmla="*/ 517489 h 737297"/>
                <a:gd name="connsiteX98" fmla="*/ 823526 w 1693377"/>
                <a:gd name="connsiteY98" fmla="*/ 513357 h 737297"/>
                <a:gd name="connsiteX99" fmla="*/ 820217 w 1693377"/>
                <a:gd name="connsiteY99" fmla="*/ 511266 h 737297"/>
                <a:gd name="connsiteX100" fmla="*/ 813428 w 1693377"/>
                <a:gd name="connsiteY100" fmla="*/ 506825 h 737297"/>
                <a:gd name="connsiteX101" fmla="*/ 810445 w 1693377"/>
                <a:gd name="connsiteY101" fmla="*/ 504870 h 737297"/>
                <a:gd name="connsiteX102" fmla="*/ 800775 w 1693377"/>
                <a:gd name="connsiteY102" fmla="*/ 498338 h 737297"/>
                <a:gd name="connsiteX103" fmla="*/ 575541 w 1693377"/>
                <a:gd name="connsiteY103" fmla="*/ 312726 h 737297"/>
                <a:gd name="connsiteX104" fmla="*/ 559082 w 1693377"/>
                <a:gd name="connsiteY104" fmla="*/ 297365 h 737297"/>
                <a:gd name="connsiteX105" fmla="*/ 526334 w 1693377"/>
                <a:gd name="connsiteY105" fmla="*/ 266469 h 737297"/>
                <a:gd name="connsiteX106" fmla="*/ 467922 w 1693377"/>
                <a:gd name="connsiteY106" fmla="*/ 210817 h 737297"/>
                <a:gd name="connsiteX107" fmla="*/ 435569 w 1693377"/>
                <a:gd name="connsiteY107" fmla="*/ 180093 h 737297"/>
                <a:gd name="connsiteX108" fmla="*/ 431437 w 1693377"/>
                <a:gd name="connsiteY108" fmla="*/ 176201 h 737297"/>
                <a:gd name="connsiteX109" fmla="*/ 339403 w 1693377"/>
                <a:gd name="connsiteY109" fmla="*/ 91659 h 737297"/>
                <a:gd name="connsiteX110" fmla="*/ 320098 w 1693377"/>
                <a:gd name="connsiteY110" fmla="*/ 75560 h 737297"/>
                <a:gd name="connsiteX111" fmla="*/ 309845 w 1693377"/>
                <a:gd name="connsiteY111" fmla="*/ 67741 h 737297"/>
                <a:gd name="connsiteX112" fmla="*/ 299232 w 1693377"/>
                <a:gd name="connsiteY112" fmla="*/ 60129 h 737297"/>
                <a:gd name="connsiteX113" fmla="*/ 288293 w 1693377"/>
                <a:gd name="connsiteY113" fmla="*/ 52774 h 737297"/>
                <a:gd name="connsiteX114" fmla="*/ 282721 w 1693377"/>
                <a:gd name="connsiteY114" fmla="*/ 49208 h 737297"/>
                <a:gd name="connsiteX115" fmla="*/ 271371 w 1693377"/>
                <a:gd name="connsiteY115" fmla="*/ 42316 h 737297"/>
                <a:gd name="connsiteX116" fmla="*/ 247968 w 1693377"/>
                <a:gd name="connsiteY116" fmla="*/ 29662 h 737297"/>
                <a:gd name="connsiteX117" fmla="*/ 229949 w 1693377"/>
                <a:gd name="connsiteY117" fmla="*/ 21330 h 737297"/>
                <a:gd name="connsiteX118" fmla="*/ 217776 w 1693377"/>
                <a:gd name="connsiteY118" fmla="*/ 16409 h 737297"/>
                <a:gd name="connsiteX119" fmla="*/ 156191 w 1693377"/>
                <a:gd name="connsiteY119" fmla="*/ 1099 h 737297"/>
                <a:gd name="connsiteX120" fmla="*/ 136114 w 1693377"/>
                <a:gd name="connsiteY120" fmla="*/ 2 h 737297"/>
                <a:gd name="connsiteX121" fmla="*/ 96184 w 1693377"/>
                <a:gd name="connsiteY121" fmla="*/ 3448 h 737297"/>
                <a:gd name="connsiteX122" fmla="*/ 56887 w 1693377"/>
                <a:gd name="connsiteY122" fmla="*/ 13032 h 737297"/>
                <a:gd name="connsiteX123" fmla="*/ 0 w 1693377"/>
                <a:gd name="connsiteY123" fmla="*/ 35406 h 737297"/>
                <a:gd name="connsiteX124" fmla="*/ 240 w 1693377"/>
                <a:gd name="connsiteY124" fmla="*/ 46104 h 737297"/>
                <a:gd name="connsiteX125" fmla="*/ 977 w 1693377"/>
                <a:gd name="connsiteY125" fmla="*/ 57060 h 737297"/>
                <a:gd name="connsiteX126" fmla="*/ 14299 w 1693377"/>
                <a:gd name="connsiteY126" fmla="*/ 109215 h 737297"/>
                <a:gd name="connsiteX127" fmla="*/ 17831 w 1693377"/>
                <a:gd name="connsiteY127" fmla="*/ 115782 h 737297"/>
                <a:gd name="connsiteX128" fmla="*/ 25803 w 1693377"/>
                <a:gd name="connsiteY128" fmla="*/ 127646 h 737297"/>
                <a:gd name="connsiteX129" fmla="*/ 36485 w 1693377"/>
                <a:gd name="connsiteY129" fmla="*/ 140556 h 737297"/>
                <a:gd name="connsiteX130" fmla="*/ 41251 w 1693377"/>
                <a:gd name="connsiteY130" fmla="*/ 145786 h 737297"/>
                <a:gd name="connsiteX131" fmla="*/ 51161 w 1693377"/>
                <a:gd name="connsiteY131" fmla="*/ 156141 h 737297"/>
                <a:gd name="connsiteX132" fmla="*/ 54487 w 1693377"/>
                <a:gd name="connsiteY132" fmla="*/ 159570 h 737297"/>
                <a:gd name="connsiteX133" fmla="*/ 61054 w 1693377"/>
                <a:gd name="connsiteY133" fmla="*/ 166445 h 737297"/>
                <a:gd name="connsiteX134" fmla="*/ 67449 w 1693377"/>
                <a:gd name="connsiteY134" fmla="*/ 173423 h 737297"/>
                <a:gd name="connsiteX135" fmla="*/ 87251 w 1693377"/>
                <a:gd name="connsiteY135" fmla="*/ 195489 h 737297"/>
                <a:gd name="connsiteX136" fmla="*/ 92309 w 1693377"/>
                <a:gd name="connsiteY136" fmla="*/ 201027 h 73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1693377" h="737297">
                  <a:moveTo>
                    <a:pt x="92309" y="201027"/>
                  </a:moveTo>
                  <a:cubicBezTo>
                    <a:pt x="99081" y="208451"/>
                    <a:pt x="105870" y="215823"/>
                    <a:pt x="112728" y="223109"/>
                  </a:cubicBezTo>
                  <a:lnTo>
                    <a:pt x="112883" y="223281"/>
                  </a:lnTo>
                  <a:cubicBezTo>
                    <a:pt x="118661" y="229419"/>
                    <a:pt x="124507" y="235505"/>
                    <a:pt x="130371" y="241557"/>
                  </a:cubicBezTo>
                  <a:cubicBezTo>
                    <a:pt x="132205" y="243443"/>
                    <a:pt x="134057" y="245312"/>
                    <a:pt x="135908" y="247198"/>
                  </a:cubicBezTo>
                  <a:cubicBezTo>
                    <a:pt x="140092" y="251450"/>
                    <a:pt x="144293" y="255702"/>
                    <a:pt x="148527" y="259903"/>
                  </a:cubicBezTo>
                  <a:cubicBezTo>
                    <a:pt x="150653" y="262012"/>
                    <a:pt x="152779" y="264103"/>
                    <a:pt x="154905" y="266195"/>
                  </a:cubicBezTo>
                  <a:cubicBezTo>
                    <a:pt x="159157" y="270361"/>
                    <a:pt x="163461" y="274493"/>
                    <a:pt x="167781" y="278608"/>
                  </a:cubicBezTo>
                  <a:cubicBezTo>
                    <a:pt x="169736" y="280477"/>
                    <a:pt x="171673" y="282346"/>
                    <a:pt x="173645" y="284180"/>
                  </a:cubicBezTo>
                  <a:cubicBezTo>
                    <a:pt x="179886" y="290026"/>
                    <a:pt x="186161" y="295821"/>
                    <a:pt x="192556" y="301548"/>
                  </a:cubicBezTo>
                  <a:lnTo>
                    <a:pt x="192590" y="301582"/>
                  </a:lnTo>
                  <a:lnTo>
                    <a:pt x="192864" y="301822"/>
                  </a:lnTo>
                  <a:cubicBezTo>
                    <a:pt x="198642" y="306983"/>
                    <a:pt x="204488" y="312109"/>
                    <a:pt x="210352" y="317201"/>
                  </a:cubicBezTo>
                  <a:cubicBezTo>
                    <a:pt x="219490" y="325122"/>
                    <a:pt x="228732" y="332906"/>
                    <a:pt x="238041" y="340621"/>
                  </a:cubicBezTo>
                  <a:cubicBezTo>
                    <a:pt x="239584" y="341907"/>
                    <a:pt x="241110" y="343193"/>
                    <a:pt x="242653" y="344462"/>
                  </a:cubicBezTo>
                  <a:cubicBezTo>
                    <a:pt x="246082" y="347291"/>
                    <a:pt x="249546" y="350085"/>
                    <a:pt x="253009" y="352880"/>
                  </a:cubicBezTo>
                  <a:cubicBezTo>
                    <a:pt x="255169" y="354629"/>
                    <a:pt x="257329" y="356395"/>
                    <a:pt x="259490" y="358126"/>
                  </a:cubicBezTo>
                  <a:cubicBezTo>
                    <a:pt x="262799" y="360784"/>
                    <a:pt x="266125" y="363390"/>
                    <a:pt x="269434" y="366030"/>
                  </a:cubicBezTo>
                  <a:cubicBezTo>
                    <a:pt x="271783" y="367882"/>
                    <a:pt x="274132" y="369751"/>
                    <a:pt x="276480" y="371602"/>
                  </a:cubicBezTo>
                  <a:cubicBezTo>
                    <a:pt x="279721" y="374140"/>
                    <a:pt x="282978" y="376643"/>
                    <a:pt x="286219" y="379163"/>
                  </a:cubicBezTo>
                  <a:cubicBezTo>
                    <a:pt x="288688" y="381084"/>
                    <a:pt x="291157" y="382987"/>
                    <a:pt x="293642" y="384890"/>
                  </a:cubicBezTo>
                  <a:cubicBezTo>
                    <a:pt x="296832" y="387324"/>
                    <a:pt x="300020" y="389742"/>
                    <a:pt x="303227" y="392176"/>
                  </a:cubicBezTo>
                  <a:cubicBezTo>
                    <a:pt x="305798" y="394131"/>
                    <a:pt x="308370" y="396068"/>
                    <a:pt x="310959" y="398006"/>
                  </a:cubicBezTo>
                  <a:cubicBezTo>
                    <a:pt x="314114" y="400372"/>
                    <a:pt x="317268" y="402703"/>
                    <a:pt x="320423" y="405052"/>
                  </a:cubicBezTo>
                  <a:cubicBezTo>
                    <a:pt x="323081" y="407024"/>
                    <a:pt x="325738" y="408996"/>
                    <a:pt x="328413" y="410950"/>
                  </a:cubicBezTo>
                  <a:cubicBezTo>
                    <a:pt x="331533" y="413248"/>
                    <a:pt x="334654" y="415511"/>
                    <a:pt x="337791" y="417791"/>
                  </a:cubicBezTo>
                  <a:cubicBezTo>
                    <a:pt x="340534" y="419780"/>
                    <a:pt x="343278" y="421769"/>
                    <a:pt x="346021" y="423740"/>
                  </a:cubicBezTo>
                  <a:cubicBezTo>
                    <a:pt x="349107" y="425952"/>
                    <a:pt x="352193" y="428164"/>
                    <a:pt x="355279" y="430375"/>
                  </a:cubicBezTo>
                  <a:cubicBezTo>
                    <a:pt x="358091" y="432381"/>
                    <a:pt x="360919" y="434387"/>
                    <a:pt x="363749" y="436393"/>
                  </a:cubicBezTo>
                  <a:cubicBezTo>
                    <a:pt x="366783" y="438536"/>
                    <a:pt x="369818" y="440697"/>
                    <a:pt x="372870" y="442823"/>
                  </a:cubicBezTo>
                  <a:cubicBezTo>
                    <a:pt x="375784" y="444863"/>
                    <a:pt x="378699" y="446903"/>
                    <a:pt x="381614" y="448926"/>
                  </a:cubicBezTo>
                  <a:cubicBezTo>
                    <a:pt x="384597" y="451001"/>
                    <a:pt x="387580" y="453075"/>
                    <a:pt x="390563" y="455150"/>
                  </a:cubicBezTo>
                  <a:cubicBezTo>
                    <a:pt x="393581" y="457242"/>
                    <a:pt x="396615" y="459316"/>
                    <a:pt x="399650" y="461391"/>
                  </a:cubicBezTo>
                  <a:cubicBezTo>
                    <a:pt x="402548" y="463380"/>
                    <a:pt x="405445" y="465368"/>
                    <a:pt x="408343" y="467340"/>
                  </a:cubicBezTo>
                  <a:cubicBezTo>
                    <a:pt x="411532" y="469500"/>
                    <a:pt x="414721" y="471660"/>
                    <a:pt x="417909" y="473821"/>
                  </a:cubicBezTo>
                  <a:cubicBezTo>
                    <a:pt x="420687" y="475690"/>
                    <a:pt x="423448" y="477576"/>
                    <a:pt x="426225" y="479444"/>
                  </a:cubicBezTo>
                  <a:cubicBezTo>
                    <a:pt x="429602" y="481708"/>
                    <a:pt x="432980" y="483971"/>
                    <a:pt x="436357" y="486217"/>
                  </a:cubicBezTo>
                  <a:cubicBezTo>
                    <a:pt x="438964" y="487965"/>
                    <a:pt x="441587" y="489714"/>
                    <a:pt x="444193" y="491446"/>
                  </a:cubicBezTo>
                  <a:cubicBezTo>
                    <a:pt x="447965" y="493949"/>
                    <a:pt x="451737" y="496435"/>
                    <a:pt x="455509" y="498938"/>
                  </a:cubicBezTo>
                  <a:cubicBezTo>
                    <a:pt x="457738" y="500413"/>
                    <a:pt x="459949" y="501887"/>
                    <a:pt x="462178" y="503345"/>
                  </a:cubicBezTo>
                  <a:cubicBezTo>
                    <a:pt x="467527" y="506859"/>
                    <a:pt x="472876" y="510357"/>
                    <a:pt x="478226" y="513855"/>
                  </a:cubicBezTo>
                  <a:cubicBezTo>
                    <a:pt x="478877" y="514283"/>
                    <a:pt x="479529" y="514712"/>
                    <a:pt x="480180" y="515140"/>
                  </a:cubicBezTo>
                  <a:cubicBezTo>
                    <a:pt x="497651" y="526542"/>
                    <a:pt x="515808" y="537806"/>
                    <a:pt x="533655" y="549567"/>
                  </a:cubicBezTo>
                  <a:cubicBezTo>
                    <a:pt x="586839" y="583343"/>
                    <a:pt x="640675" y="616073"/>
                    <a:pt x="695384" y="647123"/>
                  </a:cubicBezTo>
                  <a:cubicBezTo>
                    <a:pt x="684720" y="617907"/>
                    <a:pt x="675993" y="588075"/>
                    <a:pt x="671467" y="557214"/>
                  </a:cubicBezTo>
                  <a:cubicBezTo>
                    <a:pt x="765868" y="555671"/>
                    <a:pt x="846003" y="587595"/>
                    <a:pt x="933683" y="617342"/>
                  </a:cubicBezTo>
                  <a:cubicBezTo>
                    <a:pt x="1000960" y="640162"/>
                    <a:pt x="1068888" y="660941"/>
                    <a:pt x="1137588" y="678652"/>
                  </a:cubicBezTo>
                  <a:cubicBezTo>
                    <a:pt x="1316668" y="724824"/>
                    <a:pt x="1509138" y="756611"/>
                    <a:pt x="1693018" y="723864"/>
                  </a:cubicBezTo>
                  <a:cubicBezTo>
                    <a:pt x="1693138" y="722921"/>
                    <a:pt x="1693241" y="721977"/>
                    <a:pt x="1693378" y="721035"/>
                  </a:cubicBezTo>
                  <a:cubicBezTo>
                    <a:pt x="1665774" y="714897"/>
                    <a:pt x="1547919" y="697769"/>
                    <a:pt x="1427099" y="680487"/>
                  </a:cubicBezTo>
                  <a:cubicBezTo>
                    <a:pt x="1328926" y="672943"/>
                    <a:pt x="1231337" y="660461"/>
                    <a:pt x="1135428" y="637744"/>
                  </a:cubicBezTo>
                  <a:cubicBezTo>
                    <a:pt x="1132788" y="637230"/>
                    <a:pt x="1131142" y="636853"/>
                    <a:pt x="1130593" y="636596"/>
                  </a:cubicBezTo>
                  <a:cubicBezTo>
                    <a:pt x="1124266" y="635070"/>
                    <a:pt x="1117940" y="633509"/>
                    <a:pt x="1111648" y="631915"/>
                  </a:cubicBezTo>
                  <a:lnTo>
                    <a:pt x="1111151" y="631795"/>
                  </a:lnTo>
                  <a:cubicBezTo>
                    <a:pt x="1105133" y="630269"/>
                    <a:pt x="1099132" y="628692"/>
                    <a:pt x="1093166" y="627080"/>
                  </a:cubicBezTo>
                  <a:cubicBezTo>
                    <a:pt x="1092548" y="626909"/>
                    <a:pt x="1091931" y="626754"/>
                    <a:pt x="1091314" y="626583"/>
                  </a:cubicBezTo>
                  <a:cubicBezTo>
                    <a:pt x="1085450" y="625005"/>
                    <a:pt x="1079587" y="623377"/>
                    <a:pt x="1073757" y="621731"/>
                  </a:cubicBezTo>
                  <a:cubicBezTo>
                    <a:pt x="1073192" y="621576"/>
                    <a:pt x="1072626" y="621405"/>
                    <a:pt x="1072077" y="621251"/>
                  </a:cubicBezTo>
                  <a:cubicBezTo>
                    <a:pt x="1059784" y="617736"/>
                    <a:pt x="1047560" y="614050"/>
                    <a:pt x="1035404" y="610175"/>
                  </a:cubicBezTo>
                  <a:lnTo>
                    <a:pt x="1035164" y="610106"/>
                  </a:lnTo>
                  <a:cubicBezTo>
                    <a:pt x="1029232" y="608220"/>
                    <a:pt x="1023334" y="606266"/>
                    <a:pt x="1017453" y="604277"/>
                  </a:cubicBezTo>
                  <a:cubicBezTo>
                    <a:pt x="1016905" y="604089"/>
                    <a:pt x="1016373" y="603917"/>
                    <a:pt x="1015824" y="603728"/>
                  </a:cubicBezTo>
                  <a:cubicBezTo>
                    <a:pt x="1010081" y="601774"/>
                    <a:pt x="1004337" y="599785"/>
                    <a:pt x="998628" y="597728"/>
                  </a:cubicBezTo>
                  <a:cubicBezTo>
                    <a:pt x="998097" y="597539"/>
                    <a:pt x="997565" y="597351"/>
                    <a:pt x="997033" y="597162"/>
                  </a:cubicBezTo>
                  <a:cubicBezTo>
                    <a:pt x="991170" y="595053"/>
                    <a:pt x="985341" y="592910"/>
                    <a:pt x="979528" y="590681"/>
                  </a:cubicBezTo>
                  <a:lnTo>
                    <a:pt x="979511" y="590664"/>
                  </a:lnTo>
                  <a:cubicBezTo>
                    <a:pt x="979289" y="590578"/>
                    <a:pt x="979065" y="590510"/>
                    <a:pt x="978843" y="590424"/>
                  </a:cubicBezTo>
                  <a:cubicBezTo>
                    <a:pt x="977917" y="590064"/>
                    <a:pt x="976991" y="589704"/>
                    <a:pt x="976065" y="589344"/>
                  </a:cubicBezTo>
                  <a:cubicBezTo>
                    <a:pt x="973356" y="588298"/>
                    <a:pt x="970647" y="587252"/>
                    <a:pt x="967938" y="586189"/>
                  </a:cubicBezTo>
                  <a:lnTo>
                    <a:pt x="967938" y="586189"/>
                  </a:lnTo>
                  <a:cubicBezTo>
                    <a:pt x="967287" y="585932"/>
                    <a:pt x="966635" y="585675"/>
                    <a:pt x="965984" y="585401"/>
                  </a:cubicBezTo>
                  <a:lnTo>
                    <a:pt x="965950" y="585383"/>
                  </a:lnTo>
                  <a:cubicBezTo>
                    <a:pt x="962418" y="583977"/>
                    <a:pt x="958886" y="582554"/>
                    <a:pt x="955371" y="581114"/>
                  </a:cubicBezTo>
                  <a:lnTo>
                    <a:pt x="955045" y="580977"/>
                  </a:lnTo>
                  <a:cubicBezTo>
                    <a:pt x="951633" y="579571"/>
                    <a:pt x="948204" y="578148"/>
                    <a:pt x="944810" y="576691"/>
                  </a:cubicBezTo>
                  <a:cubicBezTo>
                    <a:pt x="944604" y="576605"/>
                    <a:pt x="944398" y="576519"/>
                    <a:pt x="944193" y="576434"/>
                  </a:cubicBezTo>
                  <a:cubicBezTo>
                    <a:pt x="940901" y="575028"/>
                    <a:pt x="937609" y="573605"/>
                    <a:pt x="934317" y="572164"/>
                  </a:cubicBezTo>
                  <a:cubicBezTo>
                    <a:pt x="934008" y="572027"/>
                    <a:pt x="933700" y="571890"/>
                    <a:pt x="933391" y="571753"/>
                  </a:cubicBezTo>
                  <a:cubicBezTo>
                    <a:pt x="930236" y="570364"/>
                    <a:pt x="927065" y="568941"/>
                    <a:pt x="923927" y="567518"/>
                  </a:cubicBezTo>
                  <a:cubicBezTo>
                    <a:pt x="923516" y="567330"/>
                    <a:pt x="923087" y="567141"/>
                    <a:pt x="922676" y="566953"/>
                  </a:cubicBezTo>
                  <a:cubicBezTo>
                    <a:pt x="919641" y="565564"/>
                    <a:pt x="916606" y="564158"/>
                    <a:pt x="913589" y="562735"/>
                  </a:cubicBezTo>
                  <a:cubicBezTo>
                    <a:pt x="913074" y="562495"/>
                    <a:pt x="912577" y="562255"/>
                    <a:pt x="912063" y="562015"/>
                  </a:cubicBezTo>
                  <a:cubicBezTo>
                    <a:pt x="909148" y="560626"/>
                    <a:pt x="906233" y="559237"/>
                    <a:pt x="903336" y="557831"/>
                  </a:cubicBezTo>
                  <a:cubicBezTo>
                    <a:pt x="902719" y="557540"/>
                    <a:pt x="902119" y="557231"/>
                    <a:pt x="901501" y="556940"/>
                  </a:cubicBezTo>
                  <a:cubicBezTo>
                    <a:pt x="898724" y="555585"/>
                    <a:pt x="895946" y="554197"/>
                    <a:pt x="893169" y="552808"/>
                  </a:cubicBezTo>
                  <a:cubicBezTo>
                    <a:pt x="892449" y="552448"/>
                    <a:pt x="891746" y="552088"/>
                    <a:pt x="891026" y="551728"/>
                  </a:cubicBezTo>
                  <a:cubicBezTo>
                    <a:pt x="888369" y="550373"/>
                    <a:pt x="885711" y="549002"/>
                    <a:pt x="883053" y="547630"/>
                  </a:cubicBezTo>
                  <a:cubicBezTo>
                    <a:pt x="882248" y="547219"/>
                    <a:pt x="881442" y="546807"/>
                    <a:pt x="880636" y="546379"/>
                  </a:cubicBezTo>
                  <a:cubicBezTo>
                    <a:pt x="878099" y="545041"/>
                    <a:pt x="875561" y="543687"/>
                    <a:pt x="873024" y="542332"/>
                  </a:cubicBezTo>
                  <a:cubicBezTo>
                    <a:pt x="872132" y="541852"/>
                    <a:pt x="871241" y="541372"/>
                    <a:pt x="870349" y="540892"/>
                  </a:cubicBezTo>
                  <a:cubicBezTo>
                    <a:pt x="867915" y="539572"/>
                    <a:pt x="865497" y="538235"/>
                    <a:pt x="863080" y="536897"/>
                  </a:cubicBezTo>
                  <a:cubicBezTo>
                    <a:pt x="862102" y="536349"/>
                    <a:pt x="861125" y="535817"/>
                    <a:pt x="860131" y="535269"/>
                  </a:cubicBezTo>
                  <a:cubicBezTo>
                    <a:pt x="857799" y="533966"/>
                    <a:pt x="855485" y="532628"/>
                    <a:pt x="853153" y="531291"/>
                  </a:cubicBezTo>
                  <a:cubicBezTo>
                    <a:pt x="852107" y="530691"/>
                    <a:pt x="851061" y="530091"/>
                    <a:pt x="850015" y="529491"/>
                  </a:cubicBezTo>
                  <a:cubicBezTo>
                    <a:pt x="847769" y="528188"/>
                    <a:pt x="845523" y="526850"/>
                    <a:pt x="843277" y="525513"/>
                  </a:cubicBezTo>
                  <a:cubicBezTo>
                    <a:pt x="842180" y="524861"/>
                    <a:pt x="841082" y="524227"/>
                    <a:pt x="839985" y="523558"/>
                  </a:cubicBezTo>
                  <a:cubicBezTo>
                    <a:pt x="837791" y="522238"/>
                    <a:pt x="835613" y="520901"/>
                    <a:pt x="833436" y="519564"/>
                  </a:cubicBezTo>
                  <a:cubicBezTo>
                    <a:pt x="832304" y="518878"/>
                    <a:pt x="831173" y="518192"/>
                    <a:pt x="830058" y="517489"/>
                  </a:cubicBezTo>
                  <a:cubicBezTo>
                    <a:pt x="827864" y="516135"/>
                    <a:pt x="825703" y="514746"/>
                    <a:pt x="823526" y="513357"/>
                  </a:cubicBezTo>
                  <a:cubicBezTo>
                    <a:pt x="822429" y="512654"/>
                    <a:pt x="821314" y="511968"/>
                    <a:pt x="820217" y="511266"/>
                  </a:cubicBezTo>
                  <a:cubicBezTo>
                    <a:pt x="817954" y="509808"/>
                    <a:pt x="815691" y="508316"/>
                    <a:pt x="813428" y="506825"/>
                  </a:cubicBezTo>
                  <a:cubicBezTo>
                    <a:pt x="812433" y="506173"/>
                    <a:pt x="811439" y="505539"/>
                    <a:pt x="810445" y="504870"/>
                  </a:cubicBezTo>
                  <a:cubicBezTo>
                    <a:pt x="807204" y="502727"/>
                    <a:pt x="803981" y="500550"/>
                    <a:pt x="800775" y="498338"/>
                  </a:cubicBezTo>
                  <a:cubicBezTo>
                    <a:pt x="720673" y="443320"/>
                    <a:pt x="647035" y="379146"/>
                    <a:pt x="575541" y="312726"/>
                  </a:cubicBezTo>
                  <a:cubicBezTo>
                    <a:pt x="570037" y="307617"/>
                    <a:pt x="564551" y="302491"/>
                    <a:pt x="559082" y="297365"/>
                  </a:cubicBezTo>
                  <a:cubicBezTo>
                    <a:pt x="548126" y="287095"/>
                    <a:pt x="537222" y="276791"/>
                    <a:pt x="526334" y="266469"/>
                  </a:cubicBezTo>
                  <a:cubicBezTo>
                    <a:pt x="506824" y="247953"/>
                    <a:pt x="487381" y="229367"/>
                    <a:pt x="467922" y="210817"/>
                  </a:cubicBezTo>
                  <a:cubicBezTo>
                    <a:pt x="457155" y="200564"/>
                    <a:pt x="446370" y="190311"/>
                    <a:pt x="435569" y="180093"/>
                  </a:cubicBezTo>
                  <a:cubicBezTo>
                    <a:pt x="434197" y="178790"/>
                    <a:pt x="432809" y="177487"/>
                    <a:pt x="431437" y="176201"/>
                  </a:cubicBezTo>
                  <a:cubicBezTo>
                    <a:pt x="401125" y="147586"/>
                    <a:pt x="370589" y="119262"/>
                    <a:pt x="339403" y="91659"/>
                  </a:cubicBezTo>
                  <a:cubicBezTo>
                    <a:pt x="333265" y="86224"/>
                    <a:pt x="326801" y="80840"/>
                    <a:pt x="320098" y="75560"/>
                  </a:cubicBezTo>
                  <a:cubicBezTo>
                    <a:pt x="316737" y="72919"/>
                    <a:pt x="313325" y="70313"/>
                    <a:pt x="309845" y="67741"/>
                  </a:cubicBezTo>
                  <a:cubicBezTo>
                    <a:pt x="306364" y="65170"/>
                    <a:pt x="302832" y="62632"/>
                    <a:pt x="299232" y="60129"/>
                  </a:cubicBezTo>
                  <a:cubicBezTo>
                    <a:pt x="295632" y="57626"/>
                    <a:pt x="291997" y="55174"/>
                    <a:pt x="288293" y="52774"/>
                  </a:cubicBezTo>
                  <a:cubicBezTo>
                    <a:pt x="286442" y="51574"/>
                    <a:pt x="284590" y="50374"/>
                    <a:pt x="282721" y="49208"/>
                  </a:cubicBezTo>
                  <a:cubicBezTo>
                    <a:pt x="278984" y="46859"/>
                    <a:pt x="275194" y="44561"/>
                    <a:pt x="271371" y="42316"/>
                  </a:cubicBezTo>
                  <a:cubicBezTo>
                    <a:pt x="263725" y="37841"/>
                    <a:pt x="255906" y="33606"/>
                    <a:pt x="247968" y="29662"/>
                  </a:cubicBezTo>
                  <a:cubicBezTo>
                    <a:pt x="242019" y="26714"/>
                    <a:pt x="236001" y="23919"/>
                    <a:pt x="229949" y="21330"/>
                  </a:cubicBezTo>
                  <a:cubicBezTo>
                    <a:pt x="225903" y="19598"/>
                    <a:pt x="221857" y="17969"/>
                    <a:pt x="217776" y="16409"/>
                  </a:cubicBezTo>
                  <a:cubicBezTo>
                    <a:pt x="197408" y="8677"/>
                    <a:pt x="176645" y="3259"/>
                    <a:pt x="156191" y="1099"/>
                  </a:cubicBezTo>
                  <a:cubicBezTo>
                    <a:pt x="149505" y="379"/>
                    <a:pt x="142801" y="36"/>
                    <a:pt x="136114" y="2"/>
                  </a:cubicBezTo>
                  <a:cubicBezTo>
                    <a:pt x="122741" y="-50"/>
                    <a:pt x="109420" y="1185"/>
                    <a:pt x="96184" y="3448"/>
                  </a:cubicBezTo>
                  <a:cubicBezTo>
                    <a:pt x="82965" y="5711"/>
                    <a:pt x="69832" y="9003"/>
                    <a:pt x="56887" y="13032"/>
                  </a:cubicBezTo>
                  <a:cubicBezTo>
                    <a:pt x="37462" y="19101"/>
                    <a:pt x="18431" y="26851"/>
                    <a:pt x="0" y="35406"/>
                  </a:cubicBezTo>
                  <a:cubicBezTo>
                    <a:pt x="0" y="38921"/>
                    <a:pt x="86" y="42487"/>
                    <a:pt x="240" y="46104"/>
                  </a:cubicBezTo>
                  <a:cubicBezTo>
                    <a:pt x="395" y="49722"/>
                    <a:pt x="635" y="53391"/>
                    <a:pt x="977" y="57060"/>
                  </a:cubicBezTo>
                  <a:cubicBezTo>
                    <a:pt x="2640" y="75080"/>
                    <a:pt x="6618" y="93493"/>
                    <a:pt x="14299" y="109215"/>
                  </a:cubicBezTo>
                  <a:cubicBezTo>
                    <a:pt x="15397" y="111461"/>
                    <a:pt x="16580" y="113656"/>
                    <a:pt x="17831" y="115782"/>
                  </a:cubicBezTo>
                  <a:cubicBezTo>
                    <a:pt x="20266" y="119897"/>
                    <a:pt x="22940" y="123840"/>
                    <a:pt x="25803" y="127646"/>
                  </a:cubicBezTo>
                  <a:cubicBezTo>
                    <a:pt x="29147" y="132121"/>
                    <a:pt x="32747" y="136390"/>
                    <a:pt x="36485" y="140556"/>
                  </a:cubicBezTo>
                  <a:cubicBezTo>
                    <a:pt x="38062" y="142305"/>
                    <a:pt x="39639" y="144054"/>
                    <a:pt x="41251" y="145786"/>
                  </a:cubicBezTo>
                  <a:cubicBezTo>
                    <a:pt x="44509" y="149266"/>
                    <a:pt x="47835" y="152712"/>
                    <a:pt x="51161" y="156141"/>
                  </a:cubicBezTo>
                  <a:cubicBezTo>
                    <a:pt x="52275" y="157290"/>
                    <a:pt x="53373" y="158421"/>
                    <a:pt x="54487" y="159570"/>
                  </a:cubicBezTo>
                  <a:cubicBezTo>
                    <a:pt x="56699" y="161850"/>
                    <a:pt x="58893" y="164131"/>
                    <a:pt x="61054" y="166445"/>
                  </a:cubicBezTo>
                  <a:cubicBezTo>
                    <a:pt x="63231" y="168743"/>
                    <a:pt x="65357" y="171074"/>
                    <a:pt x="67449" y="173423"/>
                  </a:cubicBezTo>
                  <a:cubicBezTo>
                    <a:pt x="74015" y="180830"/>
                    <a:pt x="80633" y="188185"/>
                    <a:pt x="87251" y="195489"/>
                  </a:cubicBezTo>
                  <a:cubicBezTo>
                    <a:pt x="88931" y="197324"/>
                    <a:pt x="90629" y="199175"/>
                    <a:pt x="92309" y="20102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FF7023D0-0299-B9BF-0461-D0E7AD816D47}"/>
                </a:ext>
              </a:extLst>
            </p:cNvPr>
            <p:cNvSpPr/>
            <p:nvPr/>
          </p:nvSpPr>
          <p:spPr>
            <a:xfrm>
              <a:off x="5111686" y="790520"/>
              <a:ext cx="549735" cy="977660"/>
            </a:xfrm>
            <a:custGeom>
              <a:avLst/>
              <a:gdLst>
                <a:gd name="connsiteX0" fmla="*/ 398488 w 549735"/>
                <a:gd name="connsiteY0" fmla="*/ 253919 h 977660"/>
                <a:gd name="connsiteX1" fmla="*/ 418925 w 549735"/>
                <a:gd name="connsiteY1" fmla="*/ 127097 h 977660"/>
                <a:gd name="connsiteX2" fmla="*/ 435144 w 549735"/>
                <a:gd name="connsiteY2" fmla="*/ 59255 h 977660"/>
                <a:gd name="connsiteX3" fmla="*/ 409632 w 549735"/>
                <a:gd name="connsiteY3" fmla="*/ 29628 h 977660"/>
                <a:gd name="connsiteX4" fmla="*/ 359535 w 549735"/>
                <a:gd name="connsiteY4" fmla="*/ 7014 h 977660"/>
                <a:gd name="connsiteX5" fmla="*/ 307962 w 549735"/>
                <a:gd name="connsiteY5" fmla="*/ 2282 h 977660"/>
                <a:gd name="connsiteX6" fmla="*/ 225530 w 549735"/>
                <a:gd name="connsiteY6" fmla="*/ 235402 h 977660"/>
                <a:gd name="connsiteX7" fmla="*/ 218226 w 549735"/>
                <a:gd name="connsiteY7" fmla="*/ 267618 h 977660"/>
                <a:gd name="connsiteX8" fmla="*/ 207767 w 549735"/>
                <a:gd name="connsiteY8" fmla="*/ 290901 h 977660"/>
                <a:gd name="connsiteX9" fmla="*/ 53617 w 549735"/>
                <a:gd name="connsiteY9" fmla="*/ 621302 h 977660"/>
                <a:gd name="connsiteX10" fmla="*/ 25070 w 549735"/>
                <a:gd name="connsiteY10" fmla="*/ 703701 h 977660"/>
                <a:gd name="connsiteX11" fmla="*/ 6245 w 549735"/>
                <a:gd name="connsiteY11" fmla="*/ 720880 h 977660"/>
                <a:gd name="connsiteX12" fmla="*/ 124 w 549735"/>
                <a:gd name="connsiteY12" fmla="*/ 744780 h 977660"/>
                <a:gd name="connsiteX13" fmla="*/ 8199 w 549735"/>
                <a:gd name="connsiteY13" fmla="*/ 791860 h 977660"/>
                <a:gd name="connsiteX14" fmla="*/ 23493 w 549735"/>
                <a:gd name="connsiteY14" fmla="*/ 854097 h 977660"/>
                <a:gd name="connsiteX15" fmla="*/ 57149 w 549735"/>
                <a:gd name="connsiteY15" fmla="*/ 977661 h 977660"/>
                <a:gd name="connsiteX16" fmla="*/ 284799 w 549735"/>
                <a:gd name="connsiteY16" fmla="*/ 903886 h 977660"/>
                <a:gd name="connsiteX17" fmla="*/ 255139 w 549735"/>
                <a:gd name="connsiteY17" fmla="*/ 818367 h 977660"/>
                <a:gd name="connsiteX18" fmla="*/ 231719 w 549735"/>
                <a:gd name="connsiteY18" fmla="*/ 742586 h 977660"/>
                <a:gd name="connsiteX19" fmla="*/ 262786 w 549735"/>
                <a:gd name="connsiteY19" fmla="*/ 663856 h 977660"/>
                <a:gd name="connsiteX20" fmla="*/ 287080 w 549735"/>
                <a:gd name="connsiteY20" fmla="*/ 598190 h 977660"/>
                <a:gd name="connsiteX21" fmla="*/ 333354 w 549735"/>
                <a:gd name="connsiteY21" fmla="*/ 484725 h 977660"/>
                <a:gd name="connsiteX22" fmla="*/ 361643 w 549735"/>
                <a:gd name="connsiteY22" fmla="*/ 368602 h 977660"/>
                <a:gd name="connsiteX23" fmla="*/ 430943 w 549735"/>
                <a:gd name="connsiteY23" fmla="*/ 339541 h 977660"/>
                <a:gd name="connsiteX24" fmla="*/ 468903 w 549735"/>
                <a:gd name="connsiteY24" fmla="*/ 291244 h 977660"/>
                <a:gd name="connsiteX25" fmla="*/ 546415 w 549735"/>
                <a:gd name="connsiteY25" fmla="*/ 209393 h 977660"/>
                <a:gd name="connsiteX26" fmla="*/ 549707 w 549735"/>
                <a:gd name="connsiteY26" fmla="*/ 199021 h 977660"/>
                <a:gd name="connsiteX27" fmla="*/ 535391 w 549735"/>
                <a:gd name="connsiteY27" fmla="*/ 188134 h 977660"/>
                <a:gd name="connsiteX28" fmla="*/ 517509 w 549735"/>
                <a:gd name="connsiteY28" fmla="*/ 196020 h 977660"/>
                <a:gd name="connsiteX29" fmla="*/ 398488 w 549735"/>
                <a:gd name="connsiteY29" fmla="*/ 253919 h 97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49735" h="977660">
                  <a:moveTo>
                    <a:pt x="398488" y="253919"/>
                  </a:moveTo>
                  <a:cubicBezTo>
                    <a:pt x="389110" y="214880"/>
                    <a:pt x="410009" y="164405"/>
                    <a:pt x="418925" y="127097"/>
                  </a:cubicBezTo>
                  <a:cubicBezTo>
                    <a:pt x="424017" y="105769"/>
                    <a:pt x="433978" y="81114"/>
                    <a:pt x="435144" y="59255"/>
                  </a:cubicBezTo>
                  <a:cubicBezTo>
                    <a:pt x="436070" y="41887"/>
                    <a:pt x="423434" y="38835"/>
                    <a:pt x="409632" y="29628"/>
                  </a:cubicBezTo>
                  <a:cubicBezTo>
                    <a:pt x="394236" y="19341"/>
                    <a:pt x="377314" y="11643"/>
                    <a:pt x="359535" y="7014"/>
                  </a:cubicBezTo>
                  <a:cubicBezTo>
                    <a:pt x="353465" y="5436"/>
                    <a:pt x="311323" y="-4353"/>
                    <a:pt x="307962" y="2282"/>
                  </a:cubicBezTo>
                  <a:cubicBezTo>
                    <a:pt x="270706" y="75919"/>
                    <a:pt x="240840" y="153895"/>
                    <a:pt x="225530" y="235402"/>
                  </a:cubicBezTo>
                  <a:cubicBezTo>
                    <a:pt x="223489" y="246238"/>
                    <a:pt x="221792" y="257211"/>
                    <a:pt x="218226" y="267618"/>
                  </a:cubicBezTo>
                  <a:cubicBezTo>
                    <a:pt x="215465" y="275693"/>
                    <a:pt x="211608" y="283323"/>
                    <a:pt x="207767" y="290901"/>
                  </a:cubicBezTo>
                  <a:cubicBezTo>
                    <a:pt x="152800" y="399600"/>
                    <a:pt x="94507" y="506088"/>
                    <a:pt x="53617" y="621302"/>
                  </a:cubicBezTo>
                  <a:lnTo>
                    <a:pt x="25070" y="703701"/>
                  </a:lnTo>
                  <a:cubicBezTo>
                    <a:pt x="17681" y="709444"/>
                    <a:pt x="11388" y="715171"/>
                    <a:pt x="6245" y="720880"/>
                  </a:cubicBezTo>
                  <a:cubicBezTo>
                    <a:pt x="3073" y="725612"/>
                    <a:pt x="1033" y="733585"/>
                    <a:pt x="124" y="744780"/>
                  </a:cubicBezTo>
                  <a:cubicBezTo>
                    <a:pt x="-990" y="758479"/>
                    <a:pt x="5696" y="778076"/>
                    <a:pt x="8199" y="791860"/>
                  </a:cubicBezTo>
                  <a:cubicBezTo>
                    <a:pt x="11988" y="812760"/>
                    <a:pt x="18263" y="833540"/>
                    <a:pt x="23493" y="854097"/>
                  </a:cubicBezTo>
                  <a:cubicBezTo>
                    <a:pt x="34037" y="895485"/>
                    <a:pt x="45250" y="936667"/>
                    <a:pt x="57149" y="977661"/>
                  </a:cubicBezTo>
                  <a:cubicBezTo>
                    <a:pt x="134884" y="959899"/>
                    <a:pt x="211145" y="935176"/>
                    <a:pt x="284799" y="903886"/>
                  </a:cubicBezTo>
                  <a:cubicBezTo>
                    <a:pt x="275233" y="875271"/>
                    <a:pt x="265340" y="846759"/>
                    <a:pt x="255139" y="818367"/>
                  </a:cubicBezTo>
                  <a:cubicBezTo>
                    <a:pt x="247407" y="796850"/>
                    <a:pt x="228307" y="765560"/>
                    <a:pt x="231719" y="742586"/>
                  </a:cubicBezTo>
                  <a:cubicBezTo>
                    <a:pt x="235508" y="717040"/>
                    <a:pt x="253476" y="688047"/>
                    <a:pt x="262786" y="663856"/>
                  </a:cubicBezTo>
                  <a:cubicBezTo>
                    <a:pt x="271032" y="642442"/>
                    <a:pt x="277187" y="618799"/>
                    <a:pt x="287080" y="598190"/>
                  </a:cubicBezTo>
                  <a:cubicBezTo>
                    <a:pt x="311272" y="547818"/>
                    <a:pt x="326702" y="509997"/>
                    <a:pt x="333354" y="484725"/>
                  </a:cubicBezTo>
                  <a:cubicBezTo>
                    <a:pt x="343350" y="446166"/>
                    <a:pt x="351580" y="407127"/>
                    <a:pt x="361643" y="368602"/>
                  </a:cubicBezTo>
                  <a:cubicBezTo>
                    <a:pt x="370199" y="335838"/>
                    <a:pt x="406049" y="353120"/>
                    <a:pt x="430943" y="339541"/>
                  </a:cubicBezTo>
                  <a:cubicBezTo>
                    <a:pt x="448895" y="329768"/>
                    <a:pt x="456987" y="308251"/>
                    <a:pt x="468903" y="291244"/>
                  </a:cubicBezTo>
                  <a:cubicBezTo>
                    <a:pt x="490642" y="260177"/>
                    <a:pt x="527247" y="242226"/>
                    <a:pt x="546415" y="209393"/>
                  </a:cubicBezTo>
                  <a:cubicBezTo>
                    <a:pt x="548267" y="206221"/>
                    <a:pt x="549982" y="202724"/>
                    <a:pt x="549707" y="199021"/>
                  </a:cubicBezTo>
                  <a:cubicBezTo>
                    <a:pt x="549210" y="192248"/>
                    <a:pt x="541941" y="187773"/>
                    <a:pt x="535391" y="188134"/>
                  </a:cubicBezTo>
                  <a:cubicBezTo>
                    <a:pt x="528842" y="188494"/>
                    <a:pt x="522995" y="192283"/>
                    <a:pt x="517509" y="196020"/>
                  </a:cubicBezTo>
                  <a:cubicBezTo>
                    <a:pt x="483819" y="218909"/>
                    <a:pt x="440991" y="254673"/>
                    <a:pt x="398488" y="25391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67A02C48-E7EB-C753-EFDF-3FBA293D995B}"/>
                </a:ext>
              </a:extLst>
            </p:cNvPr>
            <p:cNvSpPr/>
            <p:nvPr/>
          </p:nvSpPr>
          <p:spPr>
            <a:xfrm>
              <a:off x="5107488" y="786166"/>
              <a:ext cx="558145" cy="987089"/>
            </a:xfrm>
            <a:custGeom>
              <a:avLst/>
              <a:gdLst>
                <a:gd name="connsiteX0" fmla="*/ 58465 w 558145"/>
                <a:gd name="connsiteY0" fmla="*/ 987089 h 987089"/>
                <a:gd name="connsiteX1" fmla="*/ 57351 w 558145"/>
                <a:gd name="connsiteY1" fmla="*/ 983232 h 987089"/>
                <a:gd name="connsiteX2" fmla="*/ 23661 w 558145"/>
                <a:gd name="connsiteY2" fmla="*/ 859530 h 987089"/>
                <a:gd name="connsiteX3" fmla="*/ 19101 w 558145"/>
                <a:gd name="connsiteY3" fmla="*/ 842265 h 987089"/>
                <a:gd name="connsiteX4" fmla="*/ 8282 w 558145"/>
                <a:gd name="connsiteY4" fmla="*/ 797003 h 987089"/>
                <a:gd name="connsiteX5" fmla="*/ 5230 w 558145"/>
                <a:gd name="connsiteY5" fmla="*/ 783441 h 987089"/>
                <a:gd name="connsiteX6" fmla="*/ 138 w 558145"/>
                <a:gd name="connsiteY6" fmla="*/ 748756 h 987089"/>
                <a:gd name="connsiteX7" fmla="*/ 6979 w 558145"/>
                <a:gd name="connsiteY7" fmla="*/ 722730 h 987089"/>
                <a:gd name="connsiteX8" fmla="*/ 7356 w 558145"/>
                <a:gd name="connsiteY8" fmla="*/ 722250 h 987089"/>
                <a:gd name="connsiteX9" fmla="*/ 25736 w 558145"/>
                <a:gd name="connsiteY9" fmla="*/ 705345 h 987089"/>
                <a:gd name="connsiteX10" fmla="*/ 53854 w 558145"/>
                <a:gd name="connsiteY10" fmla="*/ 624164 h 987089"/>
                <a:gd name="connsiteX11" fmla="*/ 180092 w 558145"/>
                <a:gd name="connsiteY11" fmla="*/ 348404 h 987089"/>
                <a:gd name="connsiteX12" fmla="*/ 208244 w 558145"/>
                <a:gd name="connsiteY12" fmla="*/ 293231 h 987089"/>
                <a:gd name="connsiteX13" fmla="*/ 218463 w 558145"/>
                <a:gd name="connsiteY13" fmla="*/ 270497 h 987089"/>
                <a:gd name="connsiteX14" fmla="*/ 224669 w 558145"/>
                <a:gd name="connsiteY14" fmla="*/ 243973 h 987089"/>
                <a:gd name="connsiteX15" fmla="*/ 225595 w 558145"/>
                <a:gd name="connsiteY15" fmla="*/ 238916 h 987089"/>
                <a:gd name="connsiteX16" fmla="*/ 308440 w 558145"/>
                <a:gd name="connsiteY16" fmla="*/ 4612 h 987089"/>
                <a:gd name="connsiteX17" fmla="*/ 320664 w 558145"/>
                <a:gd name="connsiteY17" fmla="*/ 0 h 987089"/>
                <a:gd name="connsiteX18" fmla="*/ 364744 w 558145"/>
                <a:gd name="connsiteY18" fmla="*/ 7149 h 987089"/>
                <a:gd name="connsiteX19" fmla="*/ 416093 w 558145"/>
                <a:gd name="connsiteY19" fmla="*/ 30330 h 987089"/>
                <a:gd name="connsiteX20" fmla="*/ 423826 w 558145"/>
                <a:gd name="connsiteY20" fmla="*/ 35096 h 987089"/>
                <a:gd name="connsiteX21" fmla="*/ 443525 w 558145"/>
                <a:gd name="connsiteY21" fmla="*/ 63865 h 987089"/>
                <a:gd name="connsiteX22" fmla="*/ 433204 w 558145"/>
                <a:gd name="connsiteY22" fmla="*/ 110962 h 987089"/>
                <a:gd name="connsiteX23" fmla="*/ 427186 w 558145"/>
                <a:gd name="connsiteY23" fmla="*/ 132514 h 987089"/>
                <a:gd name="connsiteX24" fmla="*/ 419505 w 558145"/>
                <a:gd name="connsiteY24" fmla="*/ 160563 h 987089"/>
                <a:gd name="connsiteX25" fmla="*/ 406046 w 558145"/>
                <a:gd name="connsiteY25" fmla="*/ 253935 h 987089"/>
                <a:gd name="connsiteX26" fmla="*/ 503567 w 558145"/>
                <a:gd name="connsiteY26" fmla="*/ 207832 h 987089"/>
                <a:gd name="connsiteX27" fmla="*/ 519409 w 558145"/>
                <a:gd name="connsiteY27" fmla="*/ 196756 h 987089"/>
                <a:gd name="connsiteX28" fmla="*/ 539383 w 558145"/>
                <a:gd name="connsiteY28" fmla="*/ 188166 h 987089"/>
                <a:gd name="connsiteX29" fmla="*/ 558105 w 558145"/>
                <a:gd name="connsiteY29" fmla="*/ 203065 h 987089"/>
                <a:gd name="connsiteX30" fmla="*/ 554213 w 558145"/>
                <a:gd name="connsiteY30" fmla="*/ 216010 h 987089"/>
                <a:gd name="connsiteX31" fmla="*/ 512465 w 558145"/>
                <a:gd name="connsiteY31" fmla="*/ 261341 h 987089"/>
                <a:gd name="connsiteX32" fmla="*/ 476495 w 558145"/>
                <a:gd name="connsiteY32" fmla="*/ 298152 h 987089"/>
                <a:gd name="connsiteX33" fmla="*/ 467322 w 558145"/>
                <a:gd name="connsiteY33" fmla="*/ 312759 h 987089"/>
                <a:gd name="connsiteX34" fmla="*/ 437096 w 558145"/>
                <a:gd name="connsiteY34" fmla="*/ 347752 h 987089"/>
                <a:gd name="connsiteX35" fmla="*/ 404503 w 558145"/>
                <a:gd name="connsiteY35" fmla="*/ 354781 h 987089"/>
                <a:gd name="connsiteX36" fmla="*/ 369887 w 558145"/>
                <a:gd name="connsiteY36" fmla="*/ 374104 h 987089"/>
                <a:gd name="connsiteX37" fmla="*/ 355417 w 558145"/>
                <a:gd name="connsiteY37" fmla="*/ 433374 h 987089"/>
                <a:gd name="connsiteX38" fmla="*/ 341598 w 558145"/>
                <a:gd name="connsiteY38" fmla="*/ 490193 h 987089"/>
                <a:gd name="connsiteX39" fmla="*/ 295032 w 558145"/>
                <a:gd name="connsiteY39" fmla="*/ 604464 h 987089"/>
                <a:gd name="connsiteX40" fmla="*/ 279619 w 558145"/>
                <a:gd name="connsiteY40" fmla="*/ 644944 h 987089"/>
                <a:gd name="connsiteX41" fmla="*/ 270875 w 558145"/>
                <a:gd name="connsiteY41" fmla="*/ 669804 h 987089"/>
                <a:gd name="connsiteX42" fmla="*/ 259251 w 558145"/>
                <a:gd name="connsiteY42" fmla="*/ 695881 h 987089"/>
                <a:gd name="connsiteX43" fmla="*/ 240048 w 558145"/>
                <a:gd name="connsiteY43" fmla="*/ 747591 h 987089"/>
                <a:gd name="connsiteX44" fmla="*/ 254999 w 558145"/>
                <a:gd name="connsiteY44" fmla="*/ 801597 h 987089"/>
                <a:gd name="connsiteX45" fmla="*/ 263246 w 558145"/>
                <a:gd name="connsiteY45" fmla="*/ 821194 h 987089"/>
                <a:gd name="connsiteX46" fmla="*/ 292940 w 558145"/>
                <a:gd name="connsiteY46" fmla="*/ 906799 h 987089"/>
                <a:gd name="connsiteX47" fmla="*/ 294244 w 558145"/>
                <a:gd name="connsiteY47" fmla="*/ 910674 h 987089"/>
                <a:gd name="connsiteX48" fmla="*/ 290575 w 558145"/>
                <a:gd name="connsiteY48" fmla="*/ 912234 h 987089"/>
                <a:gd name="connsiteX49" fmla="*/ 62220 w 558145"/>
                <a:gd name="connsiteY49" fmla="*/ 986232 h 987089"/>
                <a:gd name="connsiteX50" fmla="*/ 58465 w 558145"/>
                <a:gd name="connsiteY50" fmla="*/ 987089 h 987089"/>
                <a:gd name="connsiteX51" fmla="*/ 13717 w 558145"/>
                <a:gd name="connsiteY51" fmla="*/ 727925 h 987089"/>
                <a:gd name="connsiteX52" fmla="*/ 8505 w 558145"/>
                <a:gd name="connsiteY52" fmla="*/ 749477 h 987089"/>
                <a:gd name="connsiteX53" fmla="*/ 13374 w 558145"/>
                <a:gd name="connsiteY53" fmla="*/ 781315 h 987089"/>
                <a:gd name="connsiteX54" fmla="*/ 16529 w 558145"/>
                <a:gd name="connsiteY54" fmla="*/ 795391 h 987089"/>
                <a:gd name="connsiteX55" fmla="*/ 27193 w 558145"/>
                <a:gd name="connsiteY55" fmla="*/ 839934 h 987089"/>
                <a:gd name="connsiteX56" fmla="*/ 31771 w 558145"/>
                <a:gd name="connsiteY56" fmla="*/ 857319 h 987089"/>
                <a:gd name="connsiteX57" fmla="*/ 64261 w 558145"/>
                <a:gd name="connsiteY57" fmla="*/ 976871 h 987089"/>
                <a:gd name="connsiteX58" fmla="*/ 283768 w 558145"/>
                <a:gd name="connsiteY58" fmla="*/ 905736 h 987089"/>
                <a:gd name="connsiteX59" fmla="*/ 255427 w 558145"/>
                <a:gd name="connsiteY59" fmla="*/ 824212 h 987089"/>
                <a:gd name="connsiteX60" fmla="*/ 247438 w 558145"/>
                <a:gd name="connsiteY60" fmla="*/ 805232 h 987089"/>
                <a:gd name="connsiteX61" fmla="*/ 231802 w 558145"/>
                <a:gd name="connsiteY61" fmla="*/ 746253 h 987089"/>
                <a:gd name="connsiteX62" fmla="*/ 251758 w 558145"/>
                <a:gd name="connsiteY62" fmla="*/ 692041 h 987089"/>
                <a:gd name="connsiteX63" fmla="*/ 263108 w 558145"/>
                <a:gd name="connsiteY63" fmla="*/ 666581 h 987089"/>
                <a:gd name="connsiteX64" fmla="*/ 271715 w 558145"/>
                <a:gd name="connsiteY64" fmla="*/ 642097 h 987089"/>
                <a:gd name="connsiteX65" fmla="*/ 287540 w 558145"/>
                <a:gd name="connsiteY65" fmla="*/ 600606 h 987089"/>
                <a:gd name="connsiteX66" fmla="*/ 333506 w 558145"/>
                <a:gd name="connsiteY66" fmla="*/ 487947 h 987089"/>
                <a:gd name="connsiteX67" fmla="*/ 347273 w 558145"/>
                <a:gd name="connsiteY67" fmla="*/ 431334 h 987089"/>
                <a:gd name="connsiteX68" fmla="*/ 361795 w 558145"/>
                <a:gd name="connsiteY68" fmla="*/ 371841 h 987089"/>
                <a:gd name="connsiteX69" fmla="*/ 403972 w 558145"/>
                <a:gd name="connsiteY69" fmla="*/ 346123 h 987089"/>
                <a:gd name="connsiteX70" fmla="*/ 433187 w 558145"/>
                <a:gd name="connsiteY70" fmla="*/ 340071 h 987089"/>
                <a:gd name="connsiteX71" fmla="*/ 460173 w 558145"/>
                <a:gd name="connsiteY71" fmla="*/ 308216 h 987089"/>
                <a:gd name="connsiteX72" fmla="*/ 469688 w 558145"/>
                <a:gd name="connsiteY72" fmla="*/ 293059 h 987089"/>
                <a:gd name="connsiteX73" fmla="*/ 507047 w 558145"/>
                <a:gd name="connsiteY73" fmla="*/ 254689 h 987089"/>
                <a:gd name="connsiteX74" fmla="*/ 547012 w 558145"/>
                <a:gd name="connsiteY74" fmla="*/ 211501 h 987089"/>
                <a:gd name="connsiteX75" fmla="*/ 549721 w 558145"/>
                <a:gd name="connsiteY75" fmla="*/ 203700 h 987089"/>
                <a:gd name="connsiteX76" fmla="*/ 540326 w 558145"/>
                <a:gd name="connsiteY76" fmla="*/ 196825 h 987089"/>
                <a:gd name="connsiteX77" fmla="*/ 539811 w 558145"/>
                <a:gd name="connsiteY77" fmla="*/ 196842 h 987089"/>
                <a:gd name="connsiteX78" fmla="*/ 524004 w 558145"/>
                <a:gd name="connsiteY78" fmla="*/ 204008 h 987089"/>
                <a:gd name="connsiteX79" fmla="*/ 508299 w 558145"/>
                <a:gd name="connsiteY79" fmla="*/ 214981 h 987089"/>
                <a:gd name="connsiteX80" fmla="*/ 404023 w 558145"/>
                <a:gd name="connsiteY80" fmla="*/ 262627 h 987089"/>
                <a:gd name="connsiteX81" fmla="*/ 399394 w 558145"/>
                <a:gd name="connsiteY81" fmla="*/ 262559 h 987089"/>
                <a:gd name="connsiteX82" fmla="*/ 398622 w 558145"/>
                <a:gd name="connsiteY82" fmla="*/ 259318 h 987089"/>
                <a:gd name="connsiteX83" fmla="*/ 411481 w 558145"/>
                <a:gd name="connsiteY83" fmla="*/ 158043 h 987089"/>
                <a:gd name="connsiteX84" fmla="*/ 419059 w 558145"/>
                <a:gd name="connsiteY84" fmla="*/ 130405 h 987089"/>
                <a:gd name="connsiteX85" fmla="*/ 425214 w 558145"/>
                <a:gd name="connsiteY85" fmla="*/ 108374 h 987089"/>
                <a:gd name="connsiteX86" fmla="*/ 435175 w 558145"/>
                <a:gd name="connsiteY86" fmla="*/ 63351 h 987089"/>
                <a:gd name="connsiteX87" fmla="*/ 419711 w 558145"/>
                <a:gd name="connsiteY87" fmla="*/ 42622 h 987089"/>
                <a:gd name="connsiteX88" fmla="*/ 411584 w 558145"/>
                <a:gd name="connsiteY88" fmla="*/ 37616 h 987089"/>
                <a:gd name="connsiteX89" fmla="*/ 362738 w 558145"/>
                <a:gd name="connsiteY89" fmla="*/ 15550 h 987089"/>
                <a:gd name="connsiteX90" fmla="*/ 320715 w 558145"/>
                <a:gd name="connsiteY90" fmla="*/ 8658 h 987089"/>
                <a:gd name="connsiteX91" fmla="*/ 315623 w 558145"/>
                <a:gd name="connsiteY91" fmla="*/ 9190 h 987089"/>
                <a:gd name="connsiteX92" fmla="*/ 233876 w 558145"/>
                <a:gd name="connsiteY92" fmla="*/ 240544 h 987089"/>
                <a:gd name="connsiteX93" fmla="*/ 232950 w 558145"/>
                <a:gd name="connsiteY93" fmla="*/ 245568 h 987089"/>
                <a:gd name="connsiteX94" fmla="*/ 226418 w 558145"/>
                <a:gd name="connsiteY94" fmla="*/ 273377 h 987089"/>
                <a:gd name="connsiteX95" fmla="*/ 215719 w 558145"/>
                <a:gd name="connsiteY95" fmla="*/ 297226 h 987089"/>
                <a:gd name="connsiteX96" fmla="*/ 187550 w 558145"/>
                <a:gd name="connsiteY96" fmla="*/ 352450 h 987089"/>
                <a:gd name="connsiteX97" fmla="*/ 61792 w 558145"/>
                <a:gd name="connsiteY97" fmla="*/ 627113 h 987089"/>
                <a:gd name="connsiteX98" fmla="*/ 32834 w 558145"/>
                <a:gd name="connsiteY98" fmla="*/ 710712 h 987089"/>
                <a:gd name="connsiteX99" fmla="*/ 31822 w 558145"/>
                <a:gd name="connsiteY99" fmla="*/ 711500 h 987089"/>
                <a:gd name="connsiteX100" fmla="*/ 13717 w 558145"/>
                <a:gd name="connsiteY100" fmla="*/ 727925 h 98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58145" h="987089">
                  <a:moveTo>
                    <a:pt x="58465" y="987089"/>
                  </a:moveTo>
                  <a:lnTo>
                    <a:pt x="57351" y="983232"/>
                  </a:lnTo>
                  <a:cubicBezTo>
                    <a:pt x="45504" y="942392"/>
                    <a:pt x="34171" y="900764"/>
                    <a:pt x="23661" y="859530"/>
                  </a:cubicBezTo>
                  <a:cubicBezTo>
                    <a:pt x="22204" y="853787"/>
                    <a:pt x="20661" y="848026"/>
                    <a:pt x="19101" y="842265"/>
                  </a:cubicBezTo>
                  <a:cubicBezTo>
                    <a:pt x="15140" y="827503"/>
                    <a:pt x="11060" y="812227"/>
                    <a:pt x="8282" y="797003"/>
                  </a:cubicBezTo>
                  <a:cubicBezTo>
                    <a:pt x="7545" y="792956"/>
                    <a:pt x="6431" y="788327"/>
                    <a:pt x="5230" y="783441"/>
                  </a:cubicBezTo>
                  <a:cubicBezTo>
                    <a:pt x="2453" y="772005"/>
                    <a:pt x="-702" y="759026"/>
                    <a:pt x="138" y="748756"/>
                  </a:cubicBezTo>
                  <a:cubicBezTo>
                    <a:pt x="1115" y="736669"/>
                    <a:pt x="3362" y="728148"/>
                    <a:pt x="6979" y="722730"/>
                  </a:cubicBezTo>
                  <a:lnTo>
                    <a:pt x="7356" y="722250"/>
                  </a:lnTo>
                  <a:cubicBezTo>
                    <a:pt x="12363" y="716695"/>
                    <a:pt x="18535" y="711003"/>
                    <a:pt x="25736" y="705345"/>
                  </a:cubicBezTo>
                  <a:lnTo>
                    <a:pt x="53854" y="624164"/>
                  </a:lnTo>
                  <a:cubicBezTo>
                    <a:pt x="87921" y="528203"/>
                    <a:pt x="134778" y="436786"/>
                    <a:pt x="180092" y="348404"/>
                  </a:cubicBezTo>
                  <a:cubicBezTo>
                    <a:pt x="189505" y="330041"/>
                    <a:pt x="198918" y="311662"/>
                    <a:pt x="208244" y="293231"/>
                  </a:cubicBezTo>
                  <a:cubicBezTo>
                    <a:pt x="211947" y="285910"/>
                    <a:pt x="215788" y="278332"/>
                    <a:pt x="218463" y="270497"/>
                  </a:cubicBezTo>
                  <a:cubicBezTo>
                    <a:pt x="221360" y="262027"/>
                    <a:pt x="223040" y="252837"/>
                    <a:pt x="224669" y="243973"/>
                  </a:cubicBezTo>
                  <a:lnTo>
                    <a:pt x="225595" y="238916"/>
                  </a:lnTo>
                  <a:cubicBezTo>
                    <a:pt x="239791" y="163392"/>
                    <a:pt x="266880" y="86737"/>
                    <a:pt x="308440" y="4612"/>
                  </a:cubicBezTo>
                  <a:cubicBezTo>
                    <a:pt x="310497" y="531"/>
                    <a:pt x="316052" y="0"/>
                    <a:pt x="320664" y="0"/>
                  </a:cubicBezTo>
                  <a:cubicBezTo>
                    <a:pt x="334380" y="0"/>
                    <a:pt x="359309" y="5726"/>
                    <a:pt x="364744" y="7149"/>
                  </a:cubicBezTo>
                  <a:cubicBezTo>
                    <a:pt x="382849" y="11881"/>
                    <a:pt x="400131" y="19682"/>
                    <a:pt x="416093" y="30330"/>
                  </a:cubicBezTo>
                  <a:cubicBezTo>
                    <a:pt x="418716" y="32078"/>
                    <a:pt x="421305" y="33604"/>
                    <a:pt x="423826" y="35096"/>
                  </a:cubicBezTo>
                  <a:cubicBezTo>
                    <a:pt x="434421" y="41337"/>
                    <a:pt x="444417" y="47234"/>
                    <a:pt x="443525" y="63865"/>
                  </a:cubicBezTo>
                  <a:cubicBezTo>
                    <a:pt x="442702" y="79107"/>
                    <a:pt x="437884" y="95309"/>
                    <a:pt x="433204" y="110962"/>
                  </a:cubicBezTo>
                  <a:cubicBezTo>
                    <a:pt x="430958" y="118523"/>
                    <a:pt x="428815" y="125656"/>
                    <a:pt x="427186" y="132514"/>
                  </a:cubicBezTo>
                  <a:cubicBezTo>
                    <a:pt x="425094" y="141292"/>
                    <a:pt x="422368" y="150653"/>
                    <a:pt x="419505" y="160563"/>
                  </a:cubicBezTo>
                  <a:cubicBezTo>
                    <a:pt x="410641" y="191167"/>
                    <a:pt x="400628" y="225697"/>
                    <a:pt x="406046" y="253935"/>
                  </a:cubicBezTo>
                  <a:cubicBezTo>
                    <a:pt x="439753" y="253009"/>
                    <a:pt x="473632" y="229040"/>
                    <a:pt x="503567" y="207832"/>
                  </a:cubicBezTo>
                  <a:cubicBezTo>
                    <a:pt x="509036" y="203957"/>
                    <a:pt x="514317" y="200219"/>
                    <a:pt x="519409" y="196756"/>
                  </a:cubicBezTo>
                  <a:cubicBezTo>
                    <a:pt x="524467" y="193310"/>
                    <a:pt x="531410" y="188612"/>
                    <a:pt x="539383" y="188166"/>
                  </a:cubicBezTo>
                  <a:cubicBezTo>
                    <a:pt x="547664" y="187721"/>
                    <a:pt x="557402" y="193481"/>
                    <a:pt x="558105" y="203065"/>
                  </a:cubicBezTo>
                  <a:cubicBezTo>
                    <a:pt x="558465" y="207986"/>
                    <a:pt x="556339" y="212375"/>
                    <a:pt x="554213" y="216010"/>
                  </a:cubicBezTo>
                  <a:cubicBezTo>
                    <a:pt x="543583" y="234218"/>
                    <a:pt x="527758" y="248002"/>
                    <a:pt x="512465" y="261341"/>
                  </a:cubicBezTo>
                  <a:cubicBezTo>
                    <a:pt x="499589" y="272554"/>
                    <a:pt x="486285" y="284161"/>
                    <a:pt x="476495" y="298152"/>
                  </a:cubicBezTo>
                  <a:cubicBezTo>
                    <a:pt x="473272" y="302746"/>
                    <a:pt x="470254" y="307839"/>
                    <a:pt x="467322" y="312759"/>
                  </a:cubicBezTo>
                  <a:cubicBezTo>
                    <a:pt x="459333" y="326218"/>
                    <a:pt x="451069" y="340140"/>
                    <a:pt x="437096" y="347752"/>
                  </a:cubicBezTo>
                  <a:cubicBezTo>
                    <a:pt x="426877" y="353324"/>
                    <a:pt x="415493" y="354061"/>
                    <a:pt x="404503" y="354781"/>
                  </a:cubicBezTo>
                  <a:cubicBezTo>
                    <a:pt x="385849" y="355999"/>
                    <a:pt x="374208" y="357576"/>
                    <a:pt x="369887" y="374104"/>
                  </a:cubicBezTo>
                  <a:cubicBezTo>
                    <a:pt x="364744" y="393752"/>
                    <a:pt x="360012" y="413897"/>
                    <a:pt x="355417" y="433374"/>
                  </a:cubicBezTo>
                  <a:cubicBezTo>
                    <a:pt x="351028" y="452028"/>
                    <a:pt x="346484" y="471316"/>
                    <a:pt x="341598" y="490193"/>
                  </a:cubicBezTo>
                  <a:cubicBezTo>
                    <a:pt x="334911" y="515636"/>
                    <a:pt x="319241" y="554075"/>
                    <a:pt x="295032" y="604464"/>
                  </a:cubicBezTo>
                  <a:cubicBezTo>
                    <a:pt x="288946" y="617117"/>
                    <a:pt x="284214" y="631262"/>
                    <a:pt x="279619" y="644944"/>
                  </a:cubicBezTo>
                  <a:cubicBezTo>
                    <a:pt x="276859" y="653190"/>
                    <a:pt x="273995" y="661711"/>
                    <a:pt x="270875" y="669804"/>
                  </a:cubicBezTo>
                  <a:cubicBezTo>
                    <a:pt x="267669" y="678102"/>
                    <a:pt x="263588" y="686743"/>
                    <a:pt x="259251" y="695881"/>
                  </a:cubicBezTo>
                  <a:cubicBezTo>
                    <a:pt x="251004" y="713301"/>
                    <a:pt x="242466" y="731303"/>
                    <a:pt x="240048" y="747591"/>
                  </a:cubicBezTo>
                  <a:cubicBezTo>
                    <a:pt x="237751" y="763055"/>
                    <a:pt x="246924" y="783526"/>
                    <a:pt x="254999" y="801597"/>
                  </a:cubicBezTo>
                  <a:cubicBezTo>
                    <a:pt x="258136" y="808592"/>
                    <a:pt x="261085" y="815193"/>
                    <a:pt x="263246" y="821194"/>
                  </a:cubicBezTo>
                  <a:cubicBezTo>
                    <a:pt x="273430" y="849535"/>
                    <a:pt x="283425" y="878321"/>
                    <a:pt x="292940" y="906799"/>
                  </a:cubicBezTo>
                  <a:lnTo>
                    <a:pt x="294244" y="910674"/>
                  </a:lnTo>
                  <a:lnTo>
                    <a:pt x="290575" y="912234"/>
                  </a:lnTo>
                  <a:cubicBezTo>
                    <a:pt x="216868" y="943558"/>
                    <a:pt x="140041" y="968453"/>
                    <a:pt x="62220" y="986232"/>
                  </a:cubicBezTo>
                  <a:lnTo>
                    <a:pt x="58465" y="987089"/>
                  </a:lnTo>
                  <a:close/>
                  <a:moveTo>
                    <a:pt x="13717" y="727925"/>
                  </a:moveTo>
                  <a:cubicBezTo>
                    <a:pt x="11865" y="730823"/>
                    <a:pt x="9516" y="736909"/>
                    <a:pt x="8505" y="749477"/>
                  </a:cubicBezTo>
                  <a:cubicBezTo>
                    <a:pt x="7785" y="758306"/>
                    <a:pt x="10751" y="770531"/>
                    <a:pt x="13374" y="781315"/>
                  </a:cubicBezTo>
                  <a:cubicBezTo>
                    <a:pt x="14592" y="786338"/>
                    <a:pt x="15740" y="791070"/>
                    <a:pt x="16529" y="795391"/>
                  </a:cubicBezTo>
                  <a:cubicBezTo>
                    <a:pt x="19238" y="810256"/>
                    <a:pt x="23267" y="825343"/>
                    <a:pt x="27193" y="839934"/>
                  </a:cubicBezTo>
                  <a:cubicBezTo>
                    <a:pt x="28753" y="845746"/>
                    <a:pt x="30296" y="851541"/>
                    <a:pt x="31771" y="857319"/>
                  </a:cubicBezTo>
                  <a:cubicBezTo>
                    <a:pt x="41921" y="897164"/>
                    <a:pt x="52842" y="937369"/>
                    <a:pt x="64261" y="976871"/>
                  </a:cubicBezTo>
                  <a:cubicBezTo>
                    <a:pt x="139013" y="959554"/>
                    <a:pt x="212822" y="935637"/>
                    <a:pt x="283768" y="905736"/>
                  </a:cubicBezTo>
                  <a:cubicBezTo>
                    <a:pt x="274664" y="878596"/>
                    <a:pt x="265131" y="851181"/>
                    <a:pt x="255427" y="824212"/>
                  </a:cubicBezTo>
                  <a:cubicBezTo>
                    <a:pt x="253387" y="818537"/>
                    <a:pt x="250489" y="812073"/>
                    <a:pt x="247438" y="805232"/>
                  </a:cubicBezTo>
                  <a:cubicBezTo>
                    <a:pt x="238848" y="786047"/>
                    <a:pt x="229127" y="764290"/>
                    <a:pt x="231802" y="746253"/>
                  </a:cubicBezTo>
                  <a:cubicBezTo>
                    <a:pt x="234408" y="728645"/>
                    <a:pt x="243237" y="710043"/>
                    <a:pt x="251758" y="692041"/>
                  </a:cubicBezTo>
                  <a:cubicBezTo>
                    <a:pt x="256010" y="683057"/>
                    <a:pt x="260039" y="674570"/>
                    <a:pt x="263108" y="666581"/>
                  </a:cubicBezTo>
                  <a:cubicBezTo>
                    <a:pt x="266160" y="658660"/>
                    <a:pt x="268989" y="650241"/>
                    <a:pt x="271715" y="642097"/>
                  </a:cubicBezTo>
                  <a:cubicBezTo>
                    <a:pt x="276396" y="628158"/>
                    <a:pt x="281231" y="613757"/>
                    <a:pt x="287540" y="600606"/>
                  </a:cubicBezTo>
                  <a:cubicBezTo>
                    <a:pt x="311509" y="550715"/>
                    <a:pt x="326973" y="512824"/>
                    <a:pt x="333506" y="487947"/>
                  </a:cubicBezTo>
                  <a:cubicBezTo>
                    <a:pt x="338375" y="469173"/>
                    <a:pt x="342901" y="449936"/>
                    <a:pt x="347273" y="431334"/>
                  </a:cubicBezTo>
                  <a:cubicBezTo>
                    <a:pt x="351868" y="411789"/>
                    <a:pt x="356617" y="391592"/>
                    <a:pt x="361795" y="371841"/>
                  </a:cubicBezTo>
                  <a:cubicBezTo>
                    <a:pt x="367898" y="348472"/>
                    <a:pt x="386244" y="347272"/>
                    <a:pt x="403972" y="346123"/>
                  </a:cubicBezTo>
                  <a:cubicBezTo>
                    <a:pt x="414087" y="345472"/>
                    <a:pt x="424563" y="344786"/>
                    <a:pt x="433187" y="340071"/>
                  </a:cubicBezTo>
                  <a:cubicBezTo>
                    <a:pt x="445120" y="333573"/>
                    <a:pt x="452440" y="321246"/>
                    <a:pt x="460173" y="308216"/>
                  </a:cubicBezTo>
                  <a:cubicBezTo>
                    <a:pt x="463173" y="303158"/>
                    <a:pt x="466294" y="297929"/>
                    <a:pt x="469688" y="293059"/>
                  </a:cubicBezTo>
                  <a:cubicBezTo>
                    <a:pt x="480078" y="278212"/>
                    <a:pt x="493794" y="266262"/>
                    <a:pt x="507047" y="254689"/>
                  </a:cubicBezTo>
                  <a:cubicBezTo>
                    <a:pt x="522512" y="241213"/>
                    <a:pt x="537103" y="228474"/>
                    <a:pt x="547012" y="211501"/>
                  </a:cubicBezTo>
                  <a:cubicBezTo>
                    <a:pt x="548521" y="208912"/>
                    <a:pt x="549893" y="206169"/>
                    <a:pt x="549721" y="203700"/>
                  </a:cubicBezTo>
                  <a:cubicBezTo>
                    <a:pt x="549430" y="199654"/>
                    <a:pt x="544526" y="196825"/>
                    <a:pt x="540326" y="196825"/>
                  </a:cubicBezTo>
                  <a:lnTo>
                    <a:pt x="539811" y="196842"/>
                  </a:lnTo>
                  <a:cubicBezTo>
                    <a:pt x="534531" y="197133"/>
                    <a:pt x="529524" y="200254"/>
                    <a:pt x="524004" y="204008"/>
                  </a:cubicBezTo>
                  <a:cubicBezTo>
                    <a:pt x="518963" y="207437"/>
                    <a:pt x="513717" y="211158"/>
                    <a:pt x="508299" y="214981"/>
                  </a:cubicBezTo>
                  <a:cubicBezTo>
                    <a:pt x="476752" y="237321"/>
                    <a:pt x="441005" y="262627"/>
                    <a:pt x="404023" y="262627"/>
                  </a:cubicBezTo>
                  <a:lnTo>
                    <a:pt x="399394" y="262559"/>
                  </a:lnTo>
                  <a:lnTo>
                    <a:pt x="398622" y="259318"/>
                  </a:lnTo>
                  <a:cubicBezTo>
                    <a:pt x="391147" y="228200"/>
                    <a:pt x="401949" y="190927"/>
                    <a:pt x="411481" y="158043"/>
                  </a:cubicBezTo>
                  <a:cubicBezTo>
                    <a:pt x="414327" y="148236"/>
                    <a:pt x="417002" y="138977"/>
                    <a:pt x="419059" y="130405"/>
                  </a:cubicBezTo>
                  <a:cubicBezTo>
                    <a:pt x="420757" y="123307"/>
                    <a:pt x="422917" y="116054"/>
                    <a:pt x="425214" y="108374"/>
                  </a:cubicBezTo>
                  <a:cubicBezTo>
                    <a:pt x="429741" y="93217"/>
                    <a:pt x="434404" y="77530"/>
                    <a:pt x="435175" y="63351"/>
                  </a:cubicBezTo>
                  <a:cubicBezTo>
                    <a:pt x="435758" y="52567"/>
                    <a:pt x="430563" y="49018"/>
                    <a:pt x="419711" y="42622"/>
                  </a:cubicBezTo>
                  <a:cubicBezTo>
                    <a:pt x="417105" y="41079"/>
                    <a:pt x="414396" y="39502"/>
                    <a:pt x="411584" y="37616"/>
                  </a:cubicBezTo>
                  <a:cubicBezTo>
                    <a:pt x="396394" y="27466"/>
                    <a:pt x="379951" y="20060"/>
                    <a:pt x="362738" y="15550"/>
                  </a:cubicBezTo>
                  <a:cubicBezTo>
                    <a:pt x="358400" y="14419"/>
                    <a:pt x="333643" y="8658"/>
                    <a:pt x="320715" y="8658"/>
                  </a:cubicBezTo>
                  <a:cubicBezTo>
                    <a:pt x="317578" y="8658"/>
                    <a:pt x="316155" y="9001"/>
                    <a:pt x="315623" y="9190"/>
                  </a:cubicBezTo>
                  <a:cubicBezTo>
                    <a:pt x="274630" y="90354"/>
                    <a:pt x="247883" y="166032"/>
                    <a:pt x="233876" y="240544"/>
                  </a:cubicBezTo>
                  <a:lnTo>
                    <a:pt x="232950" y="245568"/>
                  </a:lnTo>
                  <a:cubicBezTo>
                    <a:pt x="231270" y="254758"/>
                    <a:pt x="229538" y="264273"/>
                    <a:pt x="226418" y="273377"/>
                  </a:cubicBezTo>
                  <a:cubicBezTo>
                    <a:pt x="223538" y="281778"/>
                    <a:pt x="219560" y="289630"/>
                    <a:pt x="215719" y="297226"/>
                  </a:cubicBezTo>
                  <a:cubicBezTo>
                    <a:pt x="206393" y="315674"/>
                    <a:pt x="196963" y="334070"/>
                    <a:pt x="187550" y="352450"/>
                  </a:cubicBezTo>
                  <a:cubicBezTo>
                    <a:pt x="142373" y="440592"/>
                    <a:pt x="95653" y="531735"/>
                    <a:pt x="61792" y="627113"/>
                  </a:cubicBezTo>
                  <a:lnTo>
                    <a:pt x="32834" y="710712"/>
                  </a:lnTo>
                  <a:lnTo>
                    <a:pt x="31822" y="711500"/>
                  </a:lnTo>
                  <a:cubicBezTo>
                    <a:pt x="24656" y="717038"/>
                    <a:pt x="18569" y="722576"/>
                    <a:pt x="13717" y="72792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7661AE3-84E7-3D80-DC4F-FBBB8CD78E67}"/>
                </a:ext>
              </a:extLst>
            </p:cNvPr>
            <p:cNvSpPr/>
            <p:nvPr/>
          </p:nvSpPr>
          <p:spPr>
            <a:xfrm>
              <a:off x="6156195" y="1996670"/>
              <a:ext cx="113654" cy="376257"/>
            </a:xfrm>
            <a:custGeom>
              <a:avLst/>
              <a:gdLst>
                <a:gd name="connsiteX0" fmla="*/ 103387 w 113654"/>
                <a:gd name="connsiteY0" fmla="*/ 272916 h 376257"/>
                <a:gd name="connsiteX1" fmla="*/ 113211 w 113654"/>
                <a:gd name="connsiteY1" fmla="*/ 199055 h 376257"/>
                <a:gd name="connsiteX2" fmla="*/ 105890 w 113654"/>
                <a:gd name="connsiteY2" fmla="*/ 79160 h 376257"/>
                <a:gd name="connsiteX3" fmla="*/ 79521 w 113654"/>
                <a:gd name="connsiteY3" fmla="*/ 70 h 376257"/>
                <a:gd name="connsiteX4" fmla="*/ 71515 w 113654"/>
                <a:gd name="connsiteY4" fmla="*/ 1836 h 376257"/>
                <a:gd name="connsiteX5" fmla="*/ 54130 w 113654"/>
                <a:gd name="connsiteY5" fmla="*/ 14198 h 376257"/>
                <a:gd name="connsiteX6" fmla="*/ 39865 w 113654"/>
                <a:gd name="connsiteY6" fmla="*/ 33692 h 376257"/>
                <a:gd name="connsiteX7" fmla="*/ 11627 w 113654"/>
                <a:gd name="connsiteY7" fmla="*/ 117514 h 376257"/>
                <a:gd name="connsiteX8" fmla="*/ 3672 w 113654"/>
                <a:gd name="connsiteY8" fmla="*/ 207714 h 376257"/>
                <a:gd name="connsiteX9" fmla="*/ 7478 w 113654"/>
                <a:gd name="connsiteY9" fmla="*/ 309829 h 376257"/>
                <a:gd name="connsiteX10" fmla="*/ 32287 w 113654"/>
                <a:gd name="connsiteY10" fmla="*/ 360904 h 376257"/>
                <a:gd name="connsiteX11" fmla="*/ 37585 w 113654"/>
                <a:gd name="connsiteY11" fmla="*/ 369271 h 376257"/>
                <a:gd name="connsiteX12" fmla="*/ 90237 w 113654"/>
                <a:gd name="connsiteY12" fmla="*/ 334089 h 376257"/>
                <a:gd name="connsiteX13" fmla="*/ 103387 w 113654"/>
                <a:gd name="connsiteY13" fmla="*/ 272916 h 376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654" h="376257">
                  <a:moveTo>
                    <a:pt x="103387" y="272916"/>
                  </a:moveTo>
                  <a:cubicBezTo>
                    <a:pt x="106610" y="248433"/>
                    <a:pt x="112028" y="223744"/>
                    <a:pt x="113211" y="199055"/>
                  </a:cubicBezTo>
                  <a:cubicBezTo>
                    <a:pt x="115183" y="158353"/>
                    <a:pt x="110194" y="119434"/>
                    <a:pt x="105890" y="79160"/>
                  </a:cubicBezTo>
                  <a:cubicBezTo>
                    <a:pt x="103867" y="60267"/>
                    <a:pt x="106885" y="3534"/>
                    <a:pt x="79521" y="70"/>
                  </a:cubicBezTo>
                  <a:cubicBezTo>
                    <a:pt x="76778" y="-272"/>
                    <a:pt x="74052" y="688"/>
                    <a:pt x="71515" y="1836"/>
                  </a:cubicBezTo>
                  <a:cubicBezTo>
                    <a:pt x="65017" y="4802"/>
                    <a:pt x="59205" y="9072"/>
                    <a:pt x="54130" y="14198"/>
                  </a:cubicBezTo>
                  <a:cubicBezTo>
                    <a:pt x="48489" y="19873"/>
                    <a:pt x="43740" y="26594"/>
                    <a:pt x="39865" y="33692"/>
                  </a:cubicBezTo>
                  <a:cubicBezTo>
                    <a:pt x="25686" y="59666"/>
                    <a:pt x="16788" y="88247"/>
                    <a:pt x="11627" y="117514"/>
                  </a:cubicBezTo>
                  <a:cubicBezTo>
                    <a:pt x="6364" y="147363"/>
                    <a:pt x="8507" y="178104"/>
                    <a:pt x="3672" y="207714"/>
                  </a:cubicBezTo>
                  <a:cubicBezTo>
                    <a:pt x="-1866" y="241558"/>
                    <a:pt x="-1557" y="276653"/>
                    <a:pt x="7478" y="309829"/>
                  </a:cubicBezTo>
                  <a:cubicBezTo>
                    <a:pt x="12502" y="328260"/>
                    <a:pt x="23560" y="344051"/>
                    <a:pt x="32287" y="360904"/>
                  </a:cubicBezTo>
                  <a:cubicBezTo>
                    <a:pt x="33813" y="363853"/>
                    <a:pt x="35373" y="366836"/>
                    <a:pt x="37585" y="369271"/>
                  </a:cubicBezTo>
                  <a:cubicBezTo>
                    <a:pt x="59153" y="392931"/>
                    <a:pt x="84031" y="350223"/>
                    <a:pt x="90237" y="334089"/>
                  </a:cubicBezTo>
                  <a:cubicBezTo>
                    <a:pt x="97747" y="314630"/>
                    <a:pt x="100661" y="293559"/>
                    <a:pt x="103387" y="2729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96DEFDDB-6BD0-013C-D697-264D45BE3824}"/>
                </a:ext>
              </a:extLst>
            </p:cNvPr>
            <p:cNvSpPr/>
            <p:nvPr/>
          </p:nvSpPr>
          <p:spPr>
            <a:xfrm>
              <a:off x="4968818" y="2409183"/>
              <a:ext cx="613550" cy="494441"/>
            </a:xfrm>
            <a:custGeom>
              <a:avLst/>
              <a:gdLst>
                <a:gd name="connsiteX0" fmla="*/ 608907 w 613550"/>
                <a:gd name="connsiteY0" fmla="*/ 436646 h 494441"/>
                <a:gd name="connsiteX1" fmla="*/ 564553 w 613550"/>
                <a:gd name="connsiteY1" fmla="*/ 374942 h 494441"/>
                <a:gd name="connsiteX2" fmla="*/ 462969 w 613550"/>
                <a:gd name="connsiteY2" fmla="*/ 257310 h 494441"/>
                <a:gd name="connsiteX3" fmla="*/ 387154 w 613550"/>
                <a:gd name="connsiteY3" fmla="*/ 186484 h 494441"/>
                <a:gd name="connsiteX4" fmla="*/ 296491 w 613550"/>
                <a:gd name="connsiteY4" fmla="*/ 114457 h 494441"/>
                <a:gd name="connsiteX5" fmla="*/ 156828 w 613550"/>
                <a:gd name="connsiteY5" fmla="*/ 35985 h 494441"/>
                <a:gd name="connsiteX6" fmla="*/ 22737 w 613550"/>
                <a:gd name="connsiteY6" fmla="*/ 409 h 494441"/>
                <a:gd name="connsiteX7" fmla="*/ 2866 w 613550"/>
                <a:gd name="connsiteY7" fmla="*/ 8947 h 494441"/>
                <a:gd name="connsiteX8" fmla="*/ 1597 w 613550"/>
                <a:gd name="connsiteY8" fmla="*/ 31356 h 494441"/>
                <a:gd name="connsiteX9" fmla="*/ 244113 w 613550"/>
                <a:gd name="connsiteY9" fmla="*/ 379982 h 494441"/>
                <a:gd name="connsiteX10" fmla="*/ 320871 w 613550"/>
                <a:gd name="connsiteY10" fmla="*/ 437349 h 494441"/>
                <a:gd name="connsiteX11" fmla="*/ 404796 w 613550"/>
                <a:gd name="connsiteY11" fmla="*/ 469342 h 494441"/>
                <a:gd name="connsiteX12" fmla="*/ 592208 w 613550"/>
                <a:gd name="connsiteY12" fmla="*/ 483675 h 494441"/>
                <a:gd name="connsiteX13" fmla="*/ 608856 w 613550"/>
                <a:gd name="connsiteY13" fmla="*/ 472325 h 494441"/>
                <a:gd name="connsiteX14" fmla="*/ 608907 w 613550"/>
                <a:gd name="connsiteY14" fmla="*/ 436646 h 494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13550" h="494441">
                  <a:moveTo>
                    <a:pt x="608907" y="436646"/>
                  </a:moveTo>
                  <a:cubicBezTo>
                    <a:pt x="598740" y="412832"/>
                    <a:pt x="574566" y="388143"/>
                    <a:pt x="564553" y="374942"/>
                  </a:cubicBezTo>
                  <a:cubicBezTo>
                    <a:pt x="533160" y="333553"/>
                    <a:pt x="498630" y="294754"/>
                    <a:pt x="462969" y="257310"/>
                  </a:cubicBezTo>
                  <a:lnTo>
                    <a:pt x="387154" y="186484"/>
                  </a:lnTo>
                  <a:cubicBezTo>
                    <a:pt x="340845" y="153771"/>
                    <a:pt x="310619" y="129768"/>
                    <a:pt x="296491" y="114457"/>
                  </a:cubicBezTo>
                  <a:cubicBezTo>
                    <a:pt x="260212" y="76859"/>
                    <a:pt x="202554" y="56696"/>
                    <a:pt x="156828" y="35985"/>
                  </a:cubicBezTo>
                  <a:cubicBezTo>
                    <a:pt x="114102" y="16645"/>
                    <a:pt x="69234" y="-3106"/>
                    <a:pt x="22737" y="409"/>
                  </a:cubicBezTo>
                  <a:cubicBezTo>
                    <a:pt x="15330" y="975"/>
                    <a:pt x="7118" y="2638"/>
                    <a:pt x="2866" y="8947"/>
                  </a:cubicBezTo>
                  <a:cubicBezTo>
                    <a:pt x="-1404" y="15274"/>
                    <a:pt x="-84" y="23829"/>
                    <a:pt x="1597" y="31356"/>
                  </a:cubicBezTo>
                  <a:cubicBezTo>
                    <a:pt x="33658" y="173985"/>
                    <a:pt x="139820" y="287313"/>
                    <a:pt x="244113" y="379982"/>
                  </a:cubicBezTo>
                  <a:cubicBezTo>
                    <a:pt x="268116" y="401311"/>
                    <a:pt x="292839" y="422193"/>
                    <a:pt x="320871" y="437349"/>
                  </a:cubicBezTo>
                  <a:cubicBezTo>
                    <a:pt x="347343" y="451665"/>
                    <a:pt x="376181" y="460547"/>
                    <a:pt x="404796" y="469342"/>
                  </a:cubicBezTo>
                  <a:cubicBezTo>
                    <a:pt x="465986" y="488150"/>
                    <a:pt x="532440" y="506855"/>
                    <a:pt x="592208" y="483675"/>
                  </a:cubicBezTo>
                  <a:cubicBezTo>
                    <a:pt x="598534" y="481223"/>
                    <a:pt x="604998" y="478069"/>
                    <a:pt x="608856" y="472325"/>
                  </a:cubicBezTo>
                  <a:cubicBezTo>
                    <a:pt x="615800" y="461952"/>
                    <a:pt x="614376" y="449420"/>
                    <a:pt x="608907" y="43664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CDB6F042-4FC0-6D68-56C8-605447BD3B5B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112D6BE-D45D-2AAD-2EB2-2978B80B4979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342B6C2C-E3B9-5D72-EA8D-2574B9D64F0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C901675F-3898-F017-D5F6-C486B8CC4AA5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46E3917B-F0E9-707F-0C29-1C2EBE0022EC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AD0147D-44B8-4ADB-EA38-31B8071DE7B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41BF6F3-783D-F4C0-F275-05C59B1AF8F4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3A68B642-10AF-1F65-E04B-072BF8451C0D}"/>
                </a:ext>
              </a:extLst>
            </p:cNvPr>
            <p:cNvSpPr/>
            <p:nvPr/>
          </p:nvSpPr>
          <p:spPr>
            <a:xfrm>
              <a:off x="4860841" y="2791502"/>
              <a:ext cx="664183" cy="614008"/>
            </a:xfrm>
            <a:custGeom>
              <a:avLst/>
              <a:gdLst>
                <a:gd name="connsiteX0" fmla="*/ 626033 w 664183"/>
                <a:gd name="connsiteY0" fmla="*/ 8447 h 614008"/>
                <a:gd name="connsiteX1" fmla="*/ 538302 w 664183"/>
                <a:gd name="connsiteY1" fmla="*/ 13882 h 614008"/>
                <a:gd name="connsiteX2" fmla="*/ 145235 w 664183"/>
                <a:gd name="connsiteY2" fmla="*/ 330225 h 614008"/>
                <a:gd name="connsiteX3" fmla="*/ 7287 w 664183"/>
                <a:gd name="connsiteY3" fmla="*/ 590486 h 614008"/>
                <a:gd name="connsiteX4" fmla="*/ 0 w 664183"/>
                <a:gd name="connsiteY4" fmla="*/ 614009 h 614008"/>
                <a:gd name="connsiteX5" fmla="*/ 203905 w 664183"/>
                <a:gd name="connsiteY5" fmla="*/ 426528 h 614008"/>
                <a:gd name="connsiteX6" fmla="*/ 539330 w 664183"/>
                <a:gd name="connsiteY6" fmla="*/ 196494 h 614008"/>
                <a:gd name="connsiteX7" fmla="*/ 658917 w 664183"/>
                <a:gd name="connsiteY7" fmla="*/ 107460 h 614008"/>
                <a:gd name="connsiteX8" fmla="*/ 663615 w 664183"/>
                <a:gd name="connsiteY8" fmla="*/ 104477 h 614008"/>
                <a:gd name="connsiteX9" fmla="*/ 626033 w 664183"/>
                <a:gd name="connsiteY9" fmla="*/ 8447 h 61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4183" h="614008">
                  <a:moveTo>
                    <a:pt x="626033" y="8447"/>
                  </a:moveTo>
                  <a:cubicBezTo>
                    <a:pt x="599904" y="-7652"/>
                    <a:pt x="566505" y="2155"/>
                    <a:pt x="538302" y="13882"/>
                  </a:cubicBezTo>
                  <a:cubicBezTo>
                    <a:pt x="378767" y="80233"/>
                    <a:pt x="246425" y="186927"/>
                    <a:pt x="145235" y="330225"/>
                  </a:cubicBezTo>
                  <a:cubicBezTo>
                    <a:pt x="88622" y="410412"/>
                    <a:pt x="38525" y="496566"/>
                    <a:pt x="7287" y="590486"/>
                  </a:cubicBezTo>
                  <a:cubicBezTo>
                    <a:pt x="4698" y="598270"/>
                    <a:pt x="2298" y="606122"/>
                    <a:pt x="0" y="614009"/>
                  </a:cubicBezTo>
                  <a:cubicBezTo>
                    <a:pt x="76964" y="532587"/>
                    <a:pt x="144961" y="470059"/>
                    <a:pt x="203905" y="426528"/>
                  </a:cubicBezTo>
                  <a:cubicBezTo>
                    <a:pt x="272640" y="371236"/>
                    <a:pt x="384460" y="294563"/>
                    <a:pt x="539330" y="196494"/>
                  </a:cubicBezTo>
                  <a:cubicBezTo>
                    <a:pt x="549257" y="189036"/>
                    <a:pt x="617443" y="134257"/>
                    <a:pt x="658917" y="107460"/>
                  </a:cubicBezTo>
                  <a:cubicBezTo>
                    <a:pt x="660528" y="106414"/>
                    <a:pt x="662088" y="105437"/>
                    <a:pt x="663615" y="104477"/>
                  </a:cubicBezTo>
                  <a:cubicBezTo>
                    <a:pt x="666701" y="63603"/>
                    <a:pt x="657665" y="27941"/>
                    <a:pt x="626033" y="844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F812236D-B9D7-230F-6BFD-C0390898843F}"/>
                </a:ext>
              </a:extLst>
            </p:cNvPr>
            <p:cNvSpPr/>
            <p:nvPr/>
          </p:nvSpPr>
          <p:spPr>
            <a:xfrm>
              <a:off x="4723634" y="3333776"/>
              <a:ext cx="14298" cy="20711"/>
            </a:xfrm>
            <a:custGeom>
              <a:avLst/>
              <a:gdLst>
                <a:gd name="connsiteX0" fmla="*/ 12135 w 14298"/>
                <a:gd name="connsiteY0" fmla="*/ 0 h 20711"/>
                <a:gd name="connsiteX1" fmla="*/ 10746 w 14298"/>
                <a:gd name="connsiteY1" fmla="*/ 257 h 20711"/>
                <a:gd name="connsiteX2" fmla="*/ 5020 w 14298"/>
                <a:gd name="connsiteY2" fmla="*/ 2743 h 20711"/>
                <a:gd name="connsiteX3" fmla="*/ 2928 w 14298"/>
                <a:gd name="connsiteY3" fmla="*/ 1663 h 20711"/>
                <a:gd name="connsiteX4" fmla="*/ 1693 w 14298"/>
                <a:gd name="connsiteY4" fmla="*/ 2023 h 20711"/>
                <a:gd name="connsiteX5" fmla="*/ 151 w 14298"/>
                <a:gd name="connsiteY5" fmla="*/ 6344 h 20711"/>
                <a:gd name="connsiteX6" fmla="*/ 2688 w 14298"/>
                <a:gd name="connsiteY6" fmla="*/ 17934 h 20711"/>
                <a:gd name="connsiteX7" fmla="*/ 5551 w 14298"/>
                <a:gd name="connsiteY7" fmla="*/ 20711 h 20711"/>
                <a:gd name="connsiteX8" fmla="*/ 5774 w 14298"/>
                <a:gd name="connsiteY8" fmla="*/ 20711 h 20711"/>
                <a:gd name="connsiteX9" fmla="*/ 9357 w 14298"/>
                <a:gd name="connsiteY9" fmla="*/ 18345 h 20711"/>
                <a:gd name="connsiteX10" fmla="*/ 10112 w 14298"/>
                <a:gd name="connsiteY10" fmla="*/ 11607 h 20711"/>
                <a:gd name="connsiteX11" fmla="*/ 13198 w 14298"/>
                <a:gd name="connsiteY11" fmla="*/ 8864 h 20711"/>
                <a:gd name="connsiteX12" fmla="*/ 14244 w 14298"/>
                <a:gd name="connsiteY12" fmla="*/ 3515 h 20711"/>
                <a:gd name="connsiteX13" fmla="*/ 12135 w 14298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8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2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72" y="20711"/>
                    <a:pt x="9066" y="20043"/>
                    <a:pt x="9357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64"/>
                  </a:cubicBezTo>
                  <a:cubicBezTo>
                    <a:pt x="13524" y="7218"/>
                    <a:pt x="14021" y="5384"/>
                    <a:pt x="14244" y="3515"/>
                  </a:cubicBezTo>
                  <a:cubicBezTo>
                    <a:pt x="14518" y="1286"/>
                    <a:pt x="13746" y="0"/>
                    <a:pt x="121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94927DE-7EAB-5E98-9F53-52CA8E36CC51}"/>
                </a:ext>
              </a:extLst>
            </p:cNvPr>
            <p:cNvSpPr/>
            <p:nvPr/>
          </p:nvSpPr>
          <p:spPr>
            <a:xfrm>
              <a:off x="4736918" y="3315585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7 w 11576"/>
                <a:gd name="connsiteY2" fmla="*/ 3103 h 11624"/>
                <a:gd name="connsiteX3" fmla="*/ 822 w 11576"/>
                <a:gd name="connsiteY3" fmla="*/ 7047 h 11624"/>
                <a:gd name="connsiteX4" fmla="*/ 7509 w 11576"/>
                <a:gd name="connsiteY4" fmla="*/ 11316 h 11624"/>
                <a:gd name="connsiteX5" fmla="*/ 8897 w 11576"/>
                <a:gd name="connsiteY5" fmla="*/ 11624 h 11624"/>
                <a:gd name="connsiteX6" fmla="*/ 11537 w 11576"/>
                <a:gd name="connsiteY6" fmla="*/ 7784 h 11624"/>
                <a:gd name="connsiteX7" fmla="*/ 9771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7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9" y="11316"/>
                  </a:cubicBezTo>
                  <a:cubicBezTo>
                    <a:pt x="8023" y="11521"/>
                    <a:pt x="8485" y="11624"/>
                    <a:pt x="8897" y="11624"/>
                  </a:cubicBezTo>
                  <a:cubicBezTo>
                    <a:pt x="10337" y="11624"/>
                    <a:pt x="11229" y="10407"/>
                    <a:pt x="11537" y="7784"/>
                  </a:cubicBezTo>
                  <a:cubicBezTo>
                    <a:pt x="11829" y="5281"/>
                    <a:pt x="10406" y="3378"/>
                    <a:pt x="9771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651D8C50-AC6C-57CA-BEB7-CCCA05EBC392}"/>
                </a:ext>
              </a:extLst>
            </p:cNvPr>
            <p:cNvSpPr/>
            <p:nvPr/>
          </p:nvSpPr>
          <p:spPr>
            <a:xfrm>
              <a:off x="4728293" y="3458283"/>
              <a:ext cx="6874" cy="7492"/>
            </a:xfrm>
            <a:custGeom>
              <a:avLst/>
              <a:gdLst>
                <a:gd name="connsiteX0" fmla="*/ 4424 w 6874"/>
                <a:gd name="connsiteY0" fmla="*/ 0 h 7492"/>
                <a:gd name="connsiteX1" fmla="*/ 344 w 6874"/>
                <a:gd name="connsiteY1" fmla="*/ 2880 h 7492"/>
                <a:gd name="connsiteX2" fmla="*/ 1681 w 6874"/>
                <a:gd name="connsiteY2" fmla="*/ 7150 h 7492"/>
                <a:gd name="connsiteX3" fmla="*/ 3087 w 6874"/>
                <a:gd name="connsiteY3" fmla="*/ 7492 h 7492"/>
                <a:gd name="connsiteX4" fmla="*/ 6790 w 6874"/>
                <a:gd name="connsiteY4" fmla="*/ 5161 h 7492"/>
                <a:gd name="connsiteX5" fmla="*/ 5161 w 6874"/>
                <a:gd name="connsiteY5" fmla="*/ 137 h 7492"/>
                <a:gd name="connsiteX6" fmla="*/ 4424 w 6874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4" h="7492">
                  <a:moveTo>
                    <a:pt x="4424" y="0"/>
                  </a:moveTo>
                  <a:cubicBezTo>
                    <a:pt x="2966" y="0"/>
                    <a:pt x="909" y="1355"/>
                    <a:pt x="344" y="2880"/>
                  </a:cubicBezTo>
                  <a:cubicBezTo>
                    <a:pt x="-360" y="4715"/>
                    <a:pt x="-17" y="6206"/>
                    <a:pt x="1681" y="7150"/>
                  </a:cubicBezTo>
                  <a:cubicBezTo>
                    <a:pt x="2092" y="7390"/>
                    <a:pt x="2589" y="7492"/>
                    <a:pt x="3087" y="7492"/>
                  </a:cubicBezTo>
                  <a:cubicBezTo>
                    <a:pt x="4596" y="7492"/>
                    <a:pt x="6259" y="6532"/>
                    <a:pt x="6790" y="5161"/>
                  </a:cubicBezTo>
                  <a:cubicBezTo>
                    <a:pt x="7202" y="4132"/>
                    <a:pt x="6018" y="514"/>
                    <a:pt x="5161" y="137"/>
                  </a:cubicBezTo>
                  <a:cubicBezTo>
                    <a:pt x="4938" y="51"/>
                    <a:pt x="4681" y="0"/>
                    <a:pt x="44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7E9FA2CF-90FC-2C41-4B1A-E5D48003C90D}"/>
                </a:ext>
              </a:extLst>
            </p:cNvPr>
            <p:cNvSpPr/>
            <p:nvPr/>
          </p:nvSpPr>
          <p:spPr>
            <a:xfrm>
              <a:off x="4762347" y="3355722"/>
              <a:ext cx="20573" cy="20093"/>
            </a:xfrm>
            <a:custGeom>
              <a:avLst/>
              <a:gdLst>
                <a:gd name="connsiteX0" fmla="*/ 17638 w 20573"/>
                <a:gd name="connsiteY0" fmla="*/ 0 h 20093"/>
                <a:gd name="connsiteX1" fmla="*/ 17467 w 20573"/>
                <a:gd name="connsiteY1" fmla="*/ 0 h 20093"/>
                <a:gd name="connsiteX2" fmla="*/ 12152 w 20573"/>
                <a:gd name="connsiteY2" fmla="*/ 1955 h 20093"/>
                <a:gd name="connsiteX3" fmla="*/ 10300 w 20573"/>
                <a:gd name="connsiteY3" fmla="*/ 3515 h 20093"/>
                <a:gd name="connsiteX4" fmla="*/ 8312 w 20573"/>
                <a:gd name="connsiteY4" fmla="*/ 3035 h 20093"/>
                <a:gd name="connsiteX5" fmla="*/ 5603 w 20573"/>
                <a:gd name="connsiteY5" fmla="*/ 2537 h 20093"/>
                <a:gd name="connsiteX6" fmla="*/ 151 w 20573"/>
                <a:gd name="connsiteY6" fmla="*/ 7698 h 20093"/>
                <a:gd name="connsiteX7" fmla="*/ 871 w 20573"/>
                <a:gd name="connsiteY7" fmla="*/ 17505 h 20093"/>
                <a:gd name="connsiteX8" fmla="*/ 4437 w 20573"/>
                <a:gd name="connsiteY8" fmla="*/ 20094 h 20093"/>
                <a:gd name="connsiteX9" fmla="*/ 5174 w 20573"/>
                <a:gd name="connsiteY9" fmla="*/ 20042 h 20093"/>
                <a:gd name="connsiteX10" fmla="*/ 14346 w 20573"/>
                <a:gd name="connsiteY10" fmla="*/ 13047 h 20093"/>
                <a:gd name="connsiteX11" fmla="*/ 17398 w 20573"/>
                <a:gd name="connsiteY11" fmla="*/ 9841 h 20093"/>
                <a:gd name="connsiteX12" fmla="*/ 20142 w 20573"/>
                <a:gd name="connsiteY12" fmla="*/ 2040 h 20093"/>
                <a:gd name="connsiteX13" fmla="*/ 17638 w 20573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73" h="20093">
                  <a:moveTo>
                    <a:pt x="17638" y="0"/>
                  </a:moveTo>
                  <a:cubicBezTo>
                    <a:pt x="17587" y="0"/>
                    <a:pt x="17518" y="0"/>
                    <a:pt x="17467" y="0"/>
                  </a:cubicBezTo>
                  <a:cubicBezTo>
                    <a:pt x="15478" y="103"/>
                    <a:pt x="13215" y="-292"/>
                    <a:pt x="12152" y="1955"/>
                  </a:cubicBezTo>
                  <a:cubicBezTo>
                    <a:pt x="11586" y="3137"/>
                    <a:pt x="11003" y="3515"/>
                    <a:pt x="10300" y="3515"/>
                  </a:cubicBezTo>
                  <a:cubicBezTo>
                    <a:pt x="9734" y="3515"/>
                    <a:pt x="9083" y="3275"/>
                    <a:pt x="8312" y="3035"/>
                  </a:cubicBezTo>
                  <a:cubicBezTo>
                    <a:pt x="7283" y="2709"/>
                    <a:pt x="6391" y="2537"/>
                    <a:pt x="5603" y="2537"/>
                  </a:cubicBezTo>
                  <a:cubicBezTo>
                    <a:pt x="3271" y="2537"/>
                    <a:pt x="1796" y="4046"/>
                    <a:pt x="151" y="7698"/>
                  </a:cubicBezTo>
                  <a:cubicBezTo>
                    <a:pt x="-72" y="10287"/>
                    <a:pt x="-193" y="13956"/>
                    <a:pt x="871" y="17505"/>
                  </a:cubicBezTo>
                  <a:cubicBezTo>
                    <a:pt x="1385" y="19219"/>
                    <a:pt x="2740" y="20094"/>
                    <a:pt x="4437" y="20094"/>
                  </a:cubicBezTo>
                  <a:cubicBezTo>
                    <a:pt x="4677" y="20094"/>
                    <a:pt x="4917" y="20077"/>
                    <a:pt x="5174" y="20042"/>
                  </a:cubicBezTo>
                  <a:cubicBezTo>
                    <a:pt x="9460" y="19460"/>
                    <a:pt x="12786" y="17094"/>
                    <a:pt x="14346" y="13047"/>
                  </a:cubicBezTo>
                  <a:cubicBezTo>
                    <a:pt x="15067" y="11179"/>
                    <a:pt x="15958" y="10561"/>
                    <a:pt x="17398" y="9841"/>
                  </a:cubicBezTo>
                  <a:cubicBezTo>
                    <a:pt x="20073" y="8504"/>
                    <a:pt x="21290" y="4886"/>
                    <a:pt x="20142" y="2040"/>
                  </a:cubicBezTo>
                  <a:cubicBezTo>
                    <a:pt x="19661" y="892"/>
                    <a:pt x="18993" y="0"/>
                    <a:pt x="176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07230E39-F082-F963-8A5D-27C318A826B9}"/>
                </a:ext>
              </a:extLst>
            </p:cNvPr>
            <p:cNvSpPr/>
            <p:nvPr/>
          </p:nvSpPr>
          <p:spPr>
            <a:xfrm>
              <a:off x="4718548" y="3468039"/>
              <a:ext cx="25742" cy="23643"/>
            </a:xfrm>
            <a:custGeom>
              <a:avLst/>
              <a:gdLst>
                <a:gd name="connsiteX0" fmla="*/ 6917 w 25742"/>
                <a:gd name="connsiteY0" fmla="*/ 0 h 23643"/>
                <a:gd name="connsiteX1" fmla="*/ 1567 w 25742"/>
                <a:gd name="connsiteY1" fmla="*/ 2160 h 23643"/>
                <a:gd name="connsiteX2" fmla="*/ 1842 w 25742"/>
                <a:gd name="connsiteY2" fmla="*/ 12053 h 23643"/>
                <a:gd name="connsiteX3" fmla="*/ 3111 w 25742"/>
                <a:gd name="connsiteY3" fmla="*/ 14145 h 23643"/>
                <a:gd name="connsiteX4" fmla="*/ 3779 w 25742"/>
                <a:gd name="connsiteY4" fmla="*/ 14436 h 23643"/>
                <a:gd name="connsiteX5" fmla="*/ 4431 w 25742"/>
                <a:gd name="connsiteY5" fmla="*/ 13767 h 23643"/>
                <a:gd name="connsiteX6" fmla="*/ 4688 w 25742"/>
                <a:gd name="connsiteY6" fmla="*/ 11693 h 23643"/>
                <a:gd name="connsiteX7" fmla="*/ 6505 w 25742"/>
                <a:gd name="connsiteY7" fmla="*/ 12705 h 23643"/>
                <a:gd name="connsiteX8" fmla="*/ 9557 w 25742"/>
                <a:gd name="connsiteY8" fmla="*/ 16339 h 23643"/>
                <a:gd name="connsiteX9" fmla="*/ 11666 w 25742"/>
                <a:gd name="connsiteY9" fmla="*/ 16836 h 23643"/>
                <a:gd name="connsiteX10" fmla="*/ 11683 w 25742"/>
                <a:gd name="connsiteY10" fmla="*/ 16888 h 23643"/>
                <a:gd name="connsiteX11" fmla="*/ 13157 w 25742"/>
                <a:gd name="connsiteY11" fmla="*/ 18294 h 23643"/>
                <a:gd name="connsiteX12" fmla="*/ 14409 w 25742"/>
                <a:gd name="connsiteY12" fmla="*/ 20934 h 23643"/>
                <a:gd name="connsiteX13" fmla="*/ 19038 w 25742"/>
                <a:gd name="connsiteY13" fmla="*/ 23643 h 23643"/>
                <a:gd name="connsiteX14" fmla="*/ 19998 w 25742"/>
                <a:gd name="connsiteY14" fmla="*/ 23609 h 23643"/>
                <a:gd name="connsiteX15" fmla="*/ 23736 w 25742"/>
                <a:gd name="connsiteY15" fmla="*/ 19442 h 23643"/>
                <a:gd name="connsiteX16" fmla="*/ 23599 w 25742"/>
                <a:gd name="connsiteY16" fmla="*/ 18654 h 23643"/>
                <a:gd name="connsiteX17" fmla="*/ 25742 w 25742"/>
                <a:gd name="connsiteY17" fmla="*/ 11247 h 23643"/>
                <a:gd name="connsiteX18" fmla="*/ 24919 w 25742"/>
                <a:gd name="connsiteY18" fmla="*/ 7132 h 23643"/>
                <a:gd name="connsiteX19" fmla="*/ 18216 w 25742"/>
                <a:gd name="connsiteY19" fmla="*/ 1646 h 23643"/>
                <a:gd name="connsiteX20" fmla="*/ 16724 w 25742"/>
                <a:gd name="connsiteY20" fmla="*/ 1886 h 23643"/>
                <a:gd name="connsiteX21" fmla="*/ 14649 w 25742"/>
                <a:gd name="connsiteY21" fmla="*/ 2846 h 23643"/>
                <a:gd name="connsiteX22" fmla="*/ 12352 w 25742"/>
                <a:gd name="connsiteY22" fmla="*/ 1423 h 23643"/>
                <a:gd name="connsiteX23" fmla="*/ 6917 w 25742"/>
                <a:gd name="connsiteY23" fmla="*/ 0 h 2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42" h="23643">
                  <a:moveTo>
                    <a:pt x="6917" y="0"/>
                  </a:moveTo>
                  <a:cubicBezTo>
                    <a:pt x="4757" y="0"/>
                    <a:pt x="2802" y="720"/>
                    <a:pt x="1567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1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3" y="14436"/>
                    <a:pt x="4517" y="14179"/>
                    <a:pt x="4431" y="13767"/>
                  </a:cubicBezTo>
                  <a:cubicBezTo>
                    <a:pt x="4122" y="12173"/>
                    <a:pt x="4294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8014" y="13476"/>
                    <a:pt x="7911" y="16305"/>
                    <a:pt x="9557" y="16339"/>
                  </a:cubicBezTo>
                  <a:cubicBezTo>
                    <a:pt x="10432" y="16356"/>
                    <a:pt x="11100" y="16528"/>
                    <a:pt x="11666" y="16836"/>
                  </a:cubicBezTo>
                  <a:lnTo>
                    <a:pt x="11683" y="16888"/>
                  </a:lnTo>
                  <a:cubicBezTo>
                    <a:pt x="12060" y="17419"/>
                    <a:pt x="12575" y="17882"/>
                    <a:pt x="13157" y="18294"/>
                  </a:cubicBezTo>
                  <a:cubicBezTo>
                    <a:pt x="13655" y="19065"/>
                    <a:pt x="13998" y="19991"/>
                    <a:pt x="14409" y="20934"/>
                  </a:cubicBezTo>
                  <a:cubicBezTo>
                    <a:pt x="15318" y="23094"/>
                    <a:pt x="17084" y="23643"/>
                    <a:pt x="19038" y="23643"/>
                  </a:cubicBezTo>
                  <a:cubicBezTo>
                    <a:pt x="19364" y="23643"/>
                    <a:pt x="19673" y="23626"/>
                    <a:pt x="19998" y="23609"/>
                  </a:cubicBezTo>
                  <a:cubicBezTo>
                    <a:pt x="22450" y="23420"/>
                    <a:pt x="24062" y="21328"/>
                    <a:pt x="23736" y="19442"/>
                  </a:cubicBezTo>
                  <a:cubicBezTo>
                    <a:pt x="23685" y="19185"/>
                    <a:pt x="23633" y="18911"/>
                    <a:pt x="23599" y="18654"/>
                  </a:cubicBezTo>
                  <a:cubicBezTo>
                    <a:pt x="25074" y="17385"/>
                    <a:pt x="25725" y="15173"/>
                    <a:pt x="25742" y="11247"/>
                  </a:cubicBezTo>
                  <a:cubicBezTo>
                    <a:pt x="25605" y="10493"/>
                    <a:pt x="25519" y="8710"/>
                    <a:pt x="24919" y="7132"/>
                  </a:cubicBezTo>
                  <a:cubicBezTo>
                    <a:pt x="23616" y="3772"/>
                    <a:pt x="20890" y="1646"/>
                    <a:pt x="18216" y="1646"/>
                  </a:cubicBezTo>
                  <a:cubicBezTo>
                    <a:pt x="17718" y="1646"/>
                    <a:pt x="17204" y="1715"/>
                    <a:pt x="16724" y="1886"/>
                  </a:cubicBezTo>
                  <a:cubicBezTo>
                    <a:pt x="15969" y="2126"/>
                    <a:pt x="15283" y="2469"/>
                    <a:pt x="14649" y="2846"/>
                  </a:cubicBezTo>
                  <a:cubicBezTo>
                    <a:pt x="13843" y="2383"/>
                    <a:pt x="13055" y="1920"/>
                    <a:pt x="12352" y="1423"/>
                  </a:cubicBezTo>
                  <a:cubicBezTo>
                    <a:pt x="10586" y="480"/>
                    <a:pt x="8683" y="0"/>
                    <a:pt x="69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D4A5864E-DF4C-2570-6A72-7E14442ED713}"/>
                </a:ext>
              </a:extLst>
            </p:cNvPr>
            <p:cNvSpPr/>
            <p:nvPr/>
          </p:nvSpPr>
          <p:spPr>
            <a:xfrm>
              <a:off x="4691607" y="3576344"/>
              <a:ext cx="12733" cy="13476"/>
            </a:xfrm>
            <a:custGeom>
              <a:avLst/>
              <a:gdLst>
                <a:gd name="connsiteX0" fmla="*/ 3220 w 12733"/>
                <a:gd name="connsiteY0" fmla="*/ 0 h 13476"/>
                <a:gd name="connsiteX1" fmla="*/ 1059 w 12733"/>
                <a:gd name="connsiteY1" fmla="*/ 1063 h 13476"/>
                <a:gd name="connsiteX2" fmla="*/ 991 w 12733"/>
                <a:gd name="connsiteY2" fmla="*/ 8658 h 13476"/>
                <a:gd name="connsiteX3" fmla="*/ 4660 w 12733"/>
                <a:gd name="connsiteY3" fmla="*/ 13476 h 13476"/>
                <a:gd name="connsiteX4" fmla="*/ 5466 w 12733"/>
                <a:gd name="connsiteY4" fmla="*/ 13408 h 13476"/>
                <a:gd name="connsiteX5" fmla="*/ 12598 w 12733"/>
                <a:gd name="connsiteY5" fmla="*/ 8847 h 13476"/>
                <a:gd name="connsiteX6" fmla="*/ 8106 w 12733"/>
                <a:gd name="connsiteY6" fmla="*/ 1955 h 13476"/>
                <a:gd name="connsiteX7" fmla="*/ 3220 w 12733"/>
                <a:gd name="connsiteY7" fmla="*/ 0 h 13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33" h="13476">
                  <a:moveTo>
                    <a:pt x="3220" y="0"/>
                  </a:moveTo>
                  <a:cubicBezTo>
                    <a:pt x="2500" y="0"/>
                    <a:pt x="1762" y="292"/>
                    <a:pt x="1059" y="1063"/>
                  </a:cubicBezTo>
                  <a:cubicBezTo>
                    <a:pt x="-981" y="3275"/>
                    <a:pt x="459" y="6035"/>
                    <a:pt x="991" y="8658"/>
                  </a:cubicBezTo>
                  <a:cubicBezTo>
                    <a:pt x="1539" y="11367"/>
                    <a:pt x="2174" y="13476"/>
                    <a:pt x="4660" y="13476"/>
                  </a:cubicBezTo>
                  <a:cubicBezTo>
                    <a:pt x="4917" y="13476"/>
                    <a:pt x="5174" y="13459"/>
                    <a:pt x="5466" y="13408"/>
                  </a:cubicBezTo>
                  <a:cubicBezTo>
                    <a:pt x="9992" y="13339"/>
                    <a:pt x="12135" y="11899"/>
                    <a:pt x="12598" y="8847"/>
                  </a:cubicBezTo>
                  <a:cubicBezTo>
                    <a:pt x="13147" y="5229"/>
                    <a:pt x="12101" y="3155"/>
                    <a:pt x="8106" y="1955"/>
                  </a:cubicBezTo>
                  <a:cubicBezTo>
                    <a:pt x="6563" y="1492"/>
                    <a:pt x="4883" y="0"/>
                    <a:pt x="32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66522F3-8E73-143E-9C45-CBC551509ECA}"/>
                </a:ext>
              </a:extLst>
            </p:cNvPr>
            <p:cNvSpPr/>
            <p:nvPr/>
          </p:nvSpPr>
          <p:spPr>
            <a:xfrm>
              <a:off x="4736763" y="33583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7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3" y="223"/>
                    <a:pt x="3892" y="806"/>
                  </a:cubicBezTo>
                  <a:cubicBezTo>
                    <a:pt x="2657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2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7" y="960"/>
                  </a:cubicBezTo>
                  <a:cubicBezTo>
                    <a:pt x="11624" y="394"/>
                    <a:pt x="9824" y="0"/>
                    <a:pt x="79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34E44AF4-AC55-C8B8-07FB-33FD745D06F5}"/>
                </a:ext>
              </a:extLst>
            </p:cNvPr>
            <p:cNvSpPr/>
            <p:nvPr/>
          </p:nvSpPr>
          <p:spPr>
            <a:xfrm>
              <a:off x="4765243" y="3305058"/>
              <a:ext cx="6908" cy="6960"/>
            </a:xfrm>
            <a:custGeom>
              <a:avLst/>
              <a:gdLst>
                <a:gd name="connsiteX0" fmla="*/ 3427 w 6908"/>
                <a:gd name="connsiteY0" fmla="*/ 0 h 6960"/>
                <a:gd name="connsiteX1" fmla="*/ 255 w 6908"/>
                <a:gd name="connsiteY1" fmla="*/ 1783 h 6960"/>
                <a:gd name="connsiteX2" fmla="*/ 2467 w 6908"/>
                <a:gd name="connsiteY2" fmla="*/ 6875 h 6960"/>
                <a:gd name="connsiteX3" fmla="*/ 3222 w 6908"/>
                <a:gd name="connsiteY3" fmla="*/ 6961 h 6960"/>
                <a:gd name="connsiteX4" fmla="*/ 6890 w 6908"/>
                <a:gd name="connsiteY4" fmla="*/ 4646 h 6960"/>
                <a:gd name="connsiteX5" fmla="*/ 4936 w 6908"/>
                <a:gd name="connsiteY5" fmla="*/ 326 h 6960"/>
                <a:gd name="connsiteX6" fmla="*/ 3427 w 6908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8" h="6960">
                  <a:moveTo>
                    <a:pt x="3427" y="0"/>
                  </a:moveTo>
                  <a:cubicBezTo>
                    <a:pt x="2038" y="0"/>
                    <a:pt x="633" y="703"/>
                    <a:pt x="255" y="1783"/>
                  </a:cubicBezTo>
                  <a:cubicBezTo>
                    <a:pt x="-516" y="3909"/>
                    <a:pt x="530" y="6447"/>
                    <a:pt x="2467" y="6875"/>
                  </a:cubicBezTo>
                  <a:cubicBezTo>
                    <a:pt x="2724" y="6927"/>
                    <a:pt x="2981" y="6961"/>
                    <a:pt x="3222" y="6961"/>
                  </a:cubicBezTo>
                  <a:cubicBezTo>
                    <a:pt x="4816" y="6961"/>
                    <a:pt x="5879" y="5761"/>
                    <a:pt x="6890" y="4646"/>
                  </a:cubicBezTo>
                  <a:cubicBezTo>
                    <a:pt x="6993" y="2743"/>
                    <a:pt x="6685" y="1132"/>
                    <a:pt x="4936" y="326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A5DB9A37-AED0-565C-188B-55118D0BBA76}"/>
                </a:ext>
              </a:extLst>
            </p:cNvPr>
            <p:cNvSpPr/>
            <p:nvPr/>
          </p:nvSpPr>
          <p:spPr>
            <a:xfrm>
              <a:off x="4674017" y="3480640"/>
              <a:ext cx="24705" cy="23797"/>
            </a:xfrm>
            <a:custGeom>
              <a:avLst/>
              <a:gdLst>
                <a:gd name="connsiteX0" fmla="*/ 19729 w 24705"/>
                <a:gd name="connsiteY0" fmla="*/ 0 h 23797"/>
                <a:gd name="connsiteX1" fmla="*/ 19626 w 24705"/>
                <a:gd name="connsiteY1" fmla="*/ 0 h 23797"/>
                <a:gd name="connsiteX2" fmla="*/ 12356 w 24705"/>
                <a:gd name="connsiteY2" fmla="*/ 2023 h 23797"/>
                <a:gd name="connsiteX3" fmla="*/ 11893 w 24705"/>
                <a:gd name="connsiteY3" fmla="*/ 5881 h 23797"/>
                <a:gd name="connsiteX4" fmla="*/ 17877 w 24705"/>
                <a:gd name="connsiteY4" fmla="*/ 10990 h 23797"/>
                <a:gd name="connsiteX5" fmla="*/ 18426 w 24705"/>
                <a:gd name="connsiteY5" fmla="*/ 11247 h 23797"/>
                <a:gd name="connsiteX6" fmla="*/ 17003 w 24705"/>
                <a:gd name="connsiteY6" fmla="*/ 11076 h 23797"/>
                <a:gd name="connsiteX7" fmla="*/ 14859 w 24705"/>
                <a:gd name="connsiteY7" fmla="*/ 11504 h 23797"/>
                <a:gd name="connsiteX8" fmla="*/ 13454 w 24705"/>
                <a:gd name="connsiteY8" fmla="*/ 11830 h 23797"/>
                <a:gd name="connsiteX9" fmla="*/ 12048 w 24705"/>
                <a:gd name="connsiteY9" fmla="*/ 11247 h 23797"/>
                <a:gd name="connsiteX10" fmla="*/ 8550 w 24705"/>
                <a:gd name="connsiteY10" fmla="*/ 9481 h 23797"/>
                <a:gd name="connsiteX11" fmla="*/ 2824 w 24705"/>
                <a:gd name="connsiteY11" fmla="*/ 11710 h 23797"/>
                <a:gd name="connsiteX12" fmla="*/ 115 w 24705"/>
                <a:gd name="connsiteY12" fmla="*/ 17402 h 23797"/>
                <a:gd name="connsiteX13" fmla="*/ 4384 w 24705"/>
                <a:gd name="connsiteY13" fmla="*/ 22906 h 23797"/>
                <a:gd name="connsiteX14" fmla="*/ 5601 w 24705"/>
                <a:gd name="connsiteY14" fmla="*/ 23060 h 23797"/>
                <a:gd name="connsiteX15" fmla="*/ 10059 w 24705"/>
                <a:gd name="connsiteY15" fmla="*/ 20300 h 23797"/>
                <a:gd name="connsiteX16" fmla="*/ 11002 w 24705"/>
                <a:gd name="connsiteY16" fmla="*/ 18688 h 23797"/>
                <a:gd name="connsiteX17" fmla="*/ 13351 w 24705"/>
                <a:gd name="connsiteY17" fmla="*/ 16579 h 23797"/>
                <a:gd name="connsiteX18" fmla="*/ 15511 w 24705"/>
                <a:gd name="connsiteY18" fmla="*/ 18979 h 23797"/>
                <a:gd name="connsiteX19" fmla="*/ 19815 w 24705"/>
                <a:gd name="connsiteY19" fmla="*/ 23797 h 23797"/>
                <a:gd name="connsiteX20" fmla="*/ 20329 w 24705"/>
                <a:gd name="connsiteY20" fmla="*/ 23763 h 23797"/>
                <a:gd name="connsiteX21" fmla="*/ 23998 w 24705"/>
                <a:gd name="connsiteY21" fmla="*/ 17762 h 23797"/>
                <a:gd name="connsiteX22" fmla="*/ 21272 w 24705"/>
                <a:gd name="connsiteY22" fmla="*/ 12430 h 23797"/>
                <a:gd name="connsiteX23" fmla="*/ 19231 w 24705"/>
                <a:gd name="connsiteY23" fmla="*/ 11504 h 23797"/>
                <a:gd name="connsiteX24" fmla="*/ 19540 w 24705"/>
                <a:gd name="connsiteY24" fmla="*/ 11521 h 23797"/>
                <a:gd name="connsiteX25" fmla="*/ 22283 w 24705"/>
                <a:gd name="connsiteY25" fmla="*/ 8127 h 23797"/>
                <a:gd name="connsiteX26" fmla="*/ 21375 w 24705"/>
                <a:gd name="connsiteY26" fmla="*/ 1457 h 23797"/>
                <a:gd name="connsiteX27" fmla="*/ 19729 w 24705"/>
                <a:gd name="connsiteY27" fmla="*/ 0 h 23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97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59" y="11504"/>
                  </a:cubicBezTo>
                  <a:cubicBezTo>
                    <a:pt x="14379" y="11710"/>
                    <a:pt x="13900" y="11830"/>
                    <a:pt x="13454" y="11830"/>
                  </a:cubicBezTo>
                  <a:cubicBezTo>
                    <a:pt x="12922" y="11830"/>
                    <a:pt x="12442" y="11659"/>
                    <a:pt x="12048" y="11247"/>
                  </a:cubicBezTo>
                  <a:cubicBezTo>
                    <a:pt x="10848" y="9944"/>
                    <a:pt x="9682" y="9481"/>
                    <a:pt x="8550" y="9481"/>
                  </a:cubicBezTo>
                  <a:cubicBezTo>
                    <a:pt x="6579" y="9481"/>
                    <a:pt x="4710" y="10870"/>
                    <a:pt x="2824" y="11710"/>
                  </a:cubicBezTo>
                  <a:cubicBezTo>
                    <a:pt x="509" y="12756"/>
                    <a:pt x="-331" y="14830"/>
                    <a:pt x="115" y="17402"/>
                  </a:cubicBezTo>
                  <a:cubicBezTo>
                    <a:pt x="561" y="20043"/>
                    <a:pt x="1658" y="22254"/>
                    <a:pt x="4384" y="22906"/>
                  </a:cubicBezTo>
                  <a:cubicBezTo>
                    <a:pt x="4813" y="23009"/>
                    <a:pt x="5207" y="23060"/>
                    <a:pt x="5601" y="23060"/>
                  </a:cubicBezTo>
                  <a:cubicBezTo>
                    <a:pt x="7453" y="23060"/>
                    <a:pt x="8893" y="21963"/>
                    <a:pt x="10059" y="20300"/>
                  </a:cubicBezTo>
                  <a:cubicBezTo>
                    <a:pt x="10419" y="19785"/>
                    <a:pt x="10642" y="19185"/>
                    <a:pt x="11002" y="18688"/>
                  </a:cubicBezTo>
                  <a:cubicBezTo>
                    <a:pt x="11979" y="17299"/>
                    <a:pt x="12699" y="16579"/>
                    <a:pt x="13351" y="16579"/>
                  </a:cubicBezTo>
                  <a:cubicBezTo>
                    <a:pt x="14054" y="16579"/>
                    <a:pt x="14688" y="17368"/>
                    <a:pt x="15511" y="18979"/>
                  </a:cubicBezTo>
                  <a:cubicBezTo>
                    <a:pt x="16574" y="21054"/>
                    <a:pt x="17311" y="23797"/>
                    <a:pt x="19815" y="23797"/>
                  </a:cubicBezTo>
                  <a:cubicBezTo>
                    <a:pt x="19969" y="23797"/>
                    <a:pt x="20140" y="23780"/>
                    <a:pt x="20329" y="23763"/>
                  </a:cubicBezTo>
                  <a:cubicBezTo>
                    <a:pt x="23261" y="23369"/>
                    <a:pt x="23158" y="19974"/>
                    <a:pt x="23998" y="17762"/>
                  </a:cubicBezTo>
                  <a:cubicBezTo>
                    <a:pt x="25284" y="14368"/>
                    <a:pt x="25061" y="14196"/>
                    <a:pt x="21272" y="12430"/>
                  </a:cubicBezTo>
                  <a:cubicBezTo>
                    <a:pt x="20655" y="12104"/>
                    <a:pt x="19986" y="11761"/>
                    <a:pt x="19231" y="11504"/>
                  </a:cubicBezTo>
                  <a:cubicBezTo>
                    <a:pt x="19334" y="11521"/>
                    <a:pt x="19437" y="11521"/>
                    <a:pt x="19540" y="11521"/>
                  </a:cubicBezTo>
                  <a:cubicBezTo>
                    <a:pt x="20775" y="11521"/>
                    <a:pt x="21700" y="10441"/>
                    <a:pt x="22283" y="8127"/>
                  </a:cubicBezTo>
                  <a:cubicBezTo>
                    <a:pt x="22884" y="5709"/>
                    <a:pt x="21735" y="3669"/>
                    <a:pt x="21375" y="1457"/>
                  </a:cubicBezTo>
                  <a:cubicBezTo>
                    <a:pt x="21254" y="600"/>
                    <a:pt x="20483" y="0"/>
                    <a:pt x="197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23947263-E943-66C3-95B0-8555085DA702}"/>
                </a:ext>
              </a:extLst>
            </p:cNvPr>
            <p:cNvSpPr/>
            <p:nvPr/>
          </p:nvSpPr>
          <p:spPr>
            <a:xfrm>
              <a:off x="4692771" y="3360231"/>
              <a:ext cx="15311" cy="15722"/>
            </a:xfrm>
            <a:custGeom>
              <a:avLst/>
              <a:gdLst>
                <a:gd name="connsiteX0" fmla="*/ 5519 w 15311"/>
                <a:gd name="connsiteY0" fmla="*/ 0 h 15722"/>
                <a:gd name="connsiteX1" fmla="*/ 2707 w 15311"/>
                <a:gd name="connsiteY1" fmla="*/ 823 h 15722"/>
                <a:gd name="connsiteX2" fmla="*/ 136 w 15311"/>
                <a:gd name="connsiteY2" fmla="*/ 6601 h 15722"/>
                <a:gd name="connsiteX3" fmla="*/ 6376 w 15311"/>
                <a:gd name="connsiteY3" fmla="*/ 15208 h 15722"/>
                <a:gd name="connsiteX4" fmla="*/ 8828 w 15311"/>
                <a:gd name="connsiteY4" fmla="*/ 15722 h 15722"/>
                <a:gd name="connsiteX5" fmla="*/ 15137 w 15311"/>
                <a:gd name="connsiteY5" fmla="*/ 10476 h 15722"/>
                <a:gd name="connsiteX6" fmla="*/ 12960 w 15311"/>
                <a:gd name="connsiteY6" fmla="*/ 5486 h 15722"/>
                <a:gd name="connsiteX7" fmla="*/ 9034 w 15311"/>
                <a:gd name="connsiteY7" fmla="*/ 1972 h 15722"/>
                <a:gd name="connsiteX8" fmla="*/ 5519 w 15311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11" h="15722">
                  <a:moveTo>
                    <a:pt x="5519" y="0"/>
                  </a:moveTo>
                  <a:cubicBezTo>
                    <a:pt x="4610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6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37" y="10476"/>
                  </a:cubicBezTo>
                  <a:cubicBezTo>
                    <a:pt x="15360" y="8692"/>
                    <a:pt x="15840" y="6138"/>
                    <a:pt x="12960" y="5486"/>
                  </a:cubicBezTo>
                  <a:cubicBezTo>
                    <a:pt x="11091" y="5058"/>
                    <a:pt x="10097" y="3600"/>
                    <a:pt x="9034" y="1972"/>
                  </a:cubicBezTo>
                  <a:cubicBezTo>
                    <a:pt x="8159" y="634"/>
                    <a:pt x="6891" y="0"/>
                    <a:pt x="55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01915A66-2118-780A-9274-77AF64AB2A0C}"/>
                </a:ext>
              </a:extLst>
            </p:cNvPr>
            <p:cNvSpPr/>
            <p:nvPr/>
          </p:nvSpPr>
          <p:spPr>
            <a:xfrm>
              <a:off x="4689823" y="3389274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5 w 15309"/>
                <a:gd name="connsiteY3" fmla="*/ 4921 h 17059"/>
                <a:gd name="connsiteX4" fmla="*/ 769 w 15309"/>
                <a:gd name="connsiteY4" fmla="*/ 6412 h 17059"/>
                <a:gd name="connsiteX5" fmla="*/ 2655 w 15309"/>
                <a:gd name="connsiteY5" fmla="*/ 13116 h 17059"/>
                <a:gd name="connsiteX6" fmla="*/ 6924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4 w 15309"/>
                <a:gd name="connsiteY10" fmla="*/ 3549 h 17059"/>
                <a:gd name="connsiteX11" fmla="*/ 11365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5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9" y="11041"/>
                    <a:pt x="2655" y="13116"/>
                  </a:cubicBezTo>
                  <a:cubicBezTo>
                    <a:pt x="3460" y="14916"/>
                    <a:pt x="4678" y="17059"/>
                    <a:pt x="6924" y="17059"/>
                  </a:cubicBezTo>
                  <a:cubicBezTo>
                    <a:pt x="7146" y="17059"/>
                    <a:pt x="7370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9" y="11350"/>
                    <a:pt x="12993" y="9498"/>
                    <a:pt x="14159" y="8435"/>
                  </a:cubicBezTo>
                  <a:cubicBezTo>
                    <a:pt x="15873" y="6892"/>
                    <a:pt x="15548" y="5109"/>
                    <a:pt x="14004" y="3549"/>
                  </a:cubicBezTo>
                  <a:cubicBezTo>
                    <a:pt x="13010" y="2538"/>
                    <a:pt x="11947" y="1577"/>
                    <a:pt x="11365" y="1029"/>
                  </a:cubicBezTo>
                  <a:cubicBezTo>
                    <a:pt x="10044" y="343"/>
                    <a:pt x="8964" y="0"/>
                    <a:pt x="81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EC7B1D77-6755-3ED9-58A8-09292A6BA278}"/>
                </a:ext>
              </a:extLst>
            </p:cNvPr>
            <p:cNvSpPr/>
            <p:nvPr/>
          </p:nvSpPr>
          <p:spPr>
            <a:xfrm>
              <a:off x="4706907" y="3379553"/>
              <a:ext cx="10173" cy="10218"/>
            </a:xfrm>
            <a:custGeom>
              <a:avLst/>
              <a:gdLst>
                <a:gd name="connsiteX0" fmla="*/ 4978 w 10173"/>
                <a:gd name="connsiteY0" fmla="*/ 0 h 10218"/>
                <a:gd name="connsiteX1" fmla="*/ 383 w 10173"/>
                <a:gd name="connsiteY1" fmla="*/ 2949 h 10218"/>
                <a:gd name="connsiteX2" fmla="*/ 3332 w 10173"/>
                <a:gd name="connsiteY2" fmla="*/ 9498 h 10218"/>
                <a:gd name="connsiteX3" fmla="*/ 6041 w 10173"/>
                <a:gd name="connsiteY3" fmla="*/ 10218 h 10218"/>
                <a:gd name="connsiteX4" fmla="*/ 9728 w 10173"/>
                <a:gd name="connsiteY4" fmla="*/ 8332 h 10218"/>
                <a:gd name="connsiteX5" fmla="*/ 7499 w 10173"/>
                <a:gd name="connsiteY5" fmla="*/ 634 h 10218"/>
                <a:gd name="connsiteX6" fmla="*/ 4978 w 10173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3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1" y="7835"/>
                    <a:pt x="3332" y="9498"/>
                  </a:cubicBezTo>
                  <a:cubicBezTo>
                    <a:pt x="4173" y="9995"/>
                    <a:pt x="5115" y="10218"/>
                    <a:pt x="6041" y="10218"/>
                  </a:cubicBezTo>
                  <a:cubicBezTo>
                    <a:pt x="7584" y="10218"/>
                    <a:pt x="9042" y="9550"/>
                    <a:pt x="9728" y="8332"/>
                  </a:cubicBezTo>
                  <a:cubicBezTo>
                    <a:pt x="10911" y="6241"/>
                    <a:pt x="9590" y="1749"/>
                    <a:pt x="7499" y="634"/>
                  </a:cubicBezTo>
                  <a:cubicBezTo>
                    <a:pt x="6676" y="206"/>
                    <a:pt x="5819" y="0"/>
                    <a:pt x="49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D0341E36-E1BB-EA7D-4D63-A1468AEB47F5}"/>
                </a:ext>
              </a:extLst>
            </p:cNvPr>
            <p:cNvSpPr/>
            <p:nvPr/>
          </p:nvSpPr>
          <p:spPr>
            <a:xfrm>
              <a:off x="4820624" y="3244845"/>
              <a:ext cx="9787" cy="7852"/>
            </a:xfrm>
            <a:custGeom>
              <a:avLst/>
              <a:gdLst>
                <a:gd name="connsiteX0" fmla="*/ 3544 w 9787"/>
                <a:gd name="connsiteY0" fmla="*/ 0 h 7852"/>
                <a:gd name="connsiteX1" fmla="*/ 1503 w 9787"/>
                <a:gd name="connsiteY1" fmla="*/ 874 h 7852"/>
                <a:gd name="connsiteX2" fmla="*/ 12 w 9787"/>
                <a:gd name="connsiteY2" fmla="*/ 4149 h 7852"/>
                <a:gd name="connsiteX3" fmla="*/ 3527 w 9787"/>
                <a:gd name="connsiteY3" fmla="*/ 7218 h 7852"/>
                <a:gd name="connsiteX4" fmla="*/ 6956 w 9787"/>
                <a:gd name="connsiteY4" fmla="*/ 7853 h 7852"/>
                <a:gd name="connsiteX5" fmla="*/ 9630 w 9787"/>
                <a:gd name="connsiteY5" fmla="*/ 6738 h 7852"/>
                <a:gd name="connsiteX6" fmla="*/ 5927 w 9787"/>
                <a:gd name="connsiteY6" fmla="*/ 874 h 7852"/>
                <a:gd name="connsiteX7" fmla="*/ 3544 w 9787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7" h="7852">
                  <a:moveTo>
                    <a:pt x="3544" y="0"/>
                  </a:moveTo>
                  <a:cubicBezTo>
                    <a:pt x="2875" y="0"/>
                    <a:pt x="2207" y="257"/>
                    <a:pt x="1503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27" y="7218"/>
                  </a:cubicBezTo>
                  <a:cubicBezTo>
                    <a:pt x="4813" y="7647"/>
                    <a:pt x="5978" y="7853"/>
                    <a:pt x="6956" y="7853"/>
                  </a:cubicBezTo>
                  <a:cubicBezTo>
                    <a:pt x="8259" y="7853"/>
                    <a:pt x="9219" y="7475"/>
                    <a:pt x="9630" y="6738"/>
                  </a:cubicBezTo>
                  <a:cubicBezTo>
                    <a:pt x="10368" y="5418"/>
                    <a:pt x="8413" y="2400"/>
                    <a:pt x="5927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D90352B5-650B-1AC3-CAF4-AC103A85F585}"/>
                </a:ext>
              </a:extLst>
            </p:cNvPr>
            <p:cNvSpPr/>
            <p:nvPr/>
          </p:nvSpPr>
          <p:spPr>
            <a:xfrm>
              <a:off x="4667970" y="3755646"/>
              <a:ext cx="6779" cy="6669"/>
            </a:xfrm>
            <a:custGeom>
              <a:avLst/>
              <a:gdLst>
                <a:gd name="connsiteX0" fmla="*/ 3402 w 6779"/>
                <a:gd name="connsiteY0" fmla="*/ 0 h 6669"/>
                <a:gd name="connsiteX1" fmla="*/ 539 w 6779"/>
                <a:gd name="connsiteY1" fmla="*/ 1852 h 6669"/>
                <a:gd name="connsiteX2" fmla="*/ 1807 w 6779"/>
                <a:gd name="connsiteY2" fmla="*/ 6121 h 6669"/>
                <a:gd name="connsiteX3" fmla="*/ 3591 w 6779"/>
                <a:gd name="connsiteY3" fmla="*/ 6669 h 6669"/>
                <a:gd name="connsiteX4" fmla="*/ 6385 w 6779"/>
                <a:gd name="connsiteY4" fmla="*/ 4818 h 6669"/>
                <a:gd name="connsiteX5" fmla="*/ 5065 w 6779"/>
                <a:gd name="connsiteY5" fmla="*/ 549 h 6669"/>
                <a:gd name="connsiteX6" fmla="*/ 3402 w 6779"/>
                <a:gd name="connsiteY6" fmla="*/ 0 h 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9" h="6669">
                  <a:moveTo>
                    <a:pt x="3402" y="0"/>
                  </a:moveTo>
                  <a:cubicBezTo>
                    <a:pt x="2253" y="0"/>
                    <a:pt x="1327" y="840"/>
                    <a:pt x="539" y="1852"/>
                  </a:cubicBezTo>
                  <a:cubicBezTo>
                    <a:pt x="-679" y="3926"/>
                    <a:pt x="350" y="5161"/>
                    <a:pt x="1807" y="6121"/>
                  </a:cubicBezTo>
                  <a:cubicBezTo>
                    <a:pt x="2391" y="6498"/>
                    <a:pt x="3007" y="6669"/>
                    <a:pt x="3591" y="6669"/>
                  </a:cubicBezTo>
                  <a:cubicBezTo>
                    <a:pt x="4739" y="6669"/>
                    <a:pt x="5820" y="6001"/>
                    <a:pt x="6385" y="4818"/>
                  </a:cubicBezTo>
                  <a:cubicBezTo>
                    <a:pt x="7242" y="2983"/>
                    <a:pt x="6660" y="1543"/>
                    <a:pt x="5065" y="549"/>
                  </a:cubicBezTo>
                  <a:cubicBezTo>
                    <a:pt x="4465" y="172"/>
                    <a:pt x="3916" y="0"/>
                    <a:pt x="340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7AA46EE2-3B41-9F37-F055-363CD72631ED}"/>
                </a:ext>
              </a:extLst>
            </p:cNvPr>
            <p:cNvSpPr/>
            <p:nvPr/>
          </p:nvSpPr>
          <p:spPr>
            <a:xfrm>
              <a:off x="4660807" y="3691558"/>
              <a:ext cx="16288" cy="15962"/>
            </a:xfrm>
            <a:custGeom>
              <a:avLst/>
              <a:gdLst>
                <a:gd name="connsiteX0" fmla="*/ 8508 w 16288"/>
                <a:gd name="connsiteY0" fmla="*/ 0 h 15962"/>
                <a:gd name="connsiteX1" fmla="*/ 878 w 16288"/>
                <a:gd name="connsiteY1" fmla="*/ 2846 h 15962"/>
                <a:gd name="connsiteX2" fmla="*/ 2507 w 16288"/>
                <a:gd name="connsiteY2" fmla="*/ 11076 h 15962"/>
                <a:gd name="connsiteX3" fmla="*/ 3639 w 16288"/>
                <a:gd name="connsiteY3" fmla="*/ 12636 h 15962"/>
                <a:gd name="connsiteX4" fmla="*/ 4187 w 16288"/>
                <a:gd name="connsiteY4" fmla="*/ 13287 h 15962"/>
                <a:gd name="connsiteX5" fmla="*/ 4187 w 16288"/>
                <a:gd name="connsiteY5" fmla="*/ 13956 h 15962"/>
                <a:gd name="connsiteX6" fmla="*/ 5405 w 16288"/>
                <a:gd name="connsiteY6" fmla="*/ 15962 h 15962"/>
                <a:gd name="connsiteX7" fmla="*/ 5936 w 16288"/>
                <a:gd name="connsiteY7" fmla="*/ 15876 h 15962"/>
                <a:gd name="connsiteX8" fmla="*/ 7068 w 16288"/>
                <a:gd name="connsiteY8" fmla="*/ 15413 h 15962"/>
                <a:gd name="connsiteX9" fmla="*/ 9057 w 16288"/>
                <a:gd name="connsiteY9" fmla="*/ 15791 h 15962"/>
                <a:gd name="connsiteX10" fmla="*/ 11319 w 16288"/>
                <a:gd name="connsiteY10" fmla="*/ 15362 h 15962"/>
                <a:gd name="connsiteX11" fmla="*/ 16223 w 16288"/>
                <a:gd name="connsiteY11" fmla="*/ 8384 h 15962"/>
                <a:gd name="connsiteX12" fmla="*/ 11937 w 16288"/>
                <a:gd name="connsiteY12" fmla="*/ 600 h 15962"/>
                <a:gd name="connsiteX13" fmla="*/ 8508 w 16288"/>
                <a:gd name="connsiteY13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88" h="15962">
                  <a:moveTo>
                    <a:pt x="8508" y="0"/>
                  </a:moveTo>
                  <a:cubicBezTo>
                    <a:pt x="5473" y="0"/>
                    <a:pt x="2096" y="1063"/>
                    <a:pt x="878" y="2846"/>
                  </a:cubicBezTo>
                  <a:cubicBezTo>
                    <a:pt x="-1299" y="6069"/>
                    <a:pt x="1084" y="8521"/>
                    <a:pt x="2507" y="11076"/>
                  </a:cubicBezTo>
                  <a:cubicBezTo>
                    <a:pt x="2816" y="11642"/>
                    <a:pt x="3244" y="12122"/>
                    <a:pt x="3639" y="12636"/>
                  </a:cubicBezTo>
                  <a:cubicBezTo>
                    <a:pt x="3810" y="12876"/>
                    <a:pt x="3999" y="13082"/>
                    <a:pt x="4187" y="13287"/>
                  </a:cubicBezTo>
                  <a:cubicBezTo>
                    <a:pt x="4170" y="13510"/>
                    <a:pt x="4170" y="13733"/>
                    <a:pt x="4187" y="13956"/>
                  </a:cubicBezTo>
                  <a:cubicBezTo>
                    <a:pt x="4204" y="14968"/>
                    <a:pt x="4496" y="15962"/>
                    <a:pt x="5405" y="15962"/>
                  </a:cubicBezTo>
                  <a:cubicBezTo>
                    <a:pt x="5559" y="15962"/>
                    <a:pt x="5730" y="15928"/>
                    <a:pt x="5936" y="15876"/>
                  </a:cubicBezTo>
                  <a:cubicBezTo>
                    <a:pt x="6313" y="15757"/>
                    <a:pt x="6708" y="15602"/>
                    <a:pt x="7068" y="15413"/>
                  </a:cubicBezTo>
                  <a:cubicBezTo>
                    <a:pt x="7702" y="15654"/>
                    <a:pt x="8353" y="15791"/>
                    <a:pt x="9057" y="15791"/>
                  </a:cubicBezTo>
                  <a:cubicBezTo>
                    <a:pt x="9777" y="15791"/>
                    <a:pt x="10531" y="15654"/>
                    <a:pt x="11319" y="15362"/>
                  </a:cubicBezTo>
                  <a:cubicBezTo>
                    <a:pt x="14320" y="14248"/>
                    <a:pt x="15777" y="11642"/>
                    <a:pt x="16223" y="8384"/>
                  </a:cubicBezTo>
                  <a:cubicBezTo>
                    <a:pt x="16635" y="4664"/>
                    <a:pt x="15092" y="1869"/>
                    <a:pt x="11937" y="600"/>
                  </a:cubicBezTo>
                  <a:cubicBezTo>
                    <a:pt x="10959" y="172"/>
                    <a:pt x="9759" y="0"/>
                    <a:pt x="85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D016DBDB-2E52-E7E5-79BC-8737FFC7AC92}"/>
                </a:ext>
              </a:extLst>
            </p:cNvPr>
            <p:cNvSpPr/>
            <p:nvPr/>
          </p:nvSpPr>
          <p:spPr>
            <a:xfrm>
              <a:off x="4927299" y="3327398"/>
              <a:ext cx="9495" cy="9412"/>
            </a:xfrm>
            <a:custGeom>
              <a:avLst/>
              <a:gdLst>
                <a:gd name="connsiteX0" fmla="*/ 5106 w 9495"/>
                <a:gd name="connsiteY0" fmla="*/ 0 h 9412"/>
                <a:gd name="connsiteX1" fmla="*/ 511 w 9495"/>
                <a:gd name="connsiteY1" fmla="*/ 2692 h 9412"/>
                <a:gd name="connsiteX2" fmla="*/ 905 w 9495"/>
                <a:gd name="connsiteY2" fmla="*/ 9413 h 9412"/>
                <a:gd name="connsiteX3" fmla="*/ 9495 w 9495"/>
                <a:gd name="connsiteY3" fmla="*/ 1063 h 9412"/>
                <a:gd name="connsiteX4" fmla="*/ 5106 w 9495"/>
                <a:gd name="connsiteY4" fmla="*/ 0 h 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5" h="9412">
                  <a:moveTo>
                    <a:pt x="5106" y="0"/>
                  </a:moveTo>
                  <a:cubicBezTo>
                    <a:pt x="2928" y="0"/>
                    <a:pt x="1283" y="943"/>
                    <a:pt x="511" y="2692"/>
                  </a:cubicBezTo>
                  <a:cubicBezTo>
                    <a:pt x="-329" y="4561"/>
                    <a:pt x="-89" y="7424"/>
                    <a:pt x="905" y="9413"/>
                  </a:cubicBezTo>
                  <a:cubicBezTo>
                    <a:pt x="3786" y="6601"/>
                    <a:pt x="6649" y="3806"/>
                    <a:pt x="9495" y="1063"/>
                  </a:cubicBezTo>
                  <a:cubicBezTo>
                    <a:pt x="7901" y="343"/>
                    <a:pt x="6409" y="0"/>
                    <a:pt x="51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295745A0-76E5-4B9E-E3C8-0230CAE20A41}"/>
                </a:ext>
              </a:extLst>
            </p:cNvPr>
            <p:cNvSpPr/>
            <p:nvPr/>
          </p:nvSpPr>
          <p:spPr>
            <a:xfrm>
              <a:off x="4665632" y="3619275"/>
              <a:ext cx="12037" cy="12996"/>
            </a:xfrm>
            <a:custGeom>
              <a:avLst/>
              <a:gdLst>
                <a:gd name="connsiteX0" fmla="*/ 6477 w 12037"/>
                <a:gd name="connsiteY0" fmla="*/ 0 h 12996"/>
                <a:gd name="connsiteX1" fmla="*/ 6306 w 12037"/>
                <a:gd name="connsiteY1" fmla="*/ 0 h 12996"/>
                <a:gd name="connsiteX2" fmla="*/ 99 w 12037"/>
                <a:gd name="connsiteY2" fmla="*/ 4441 h 12996"/>
                <a:gd name="connsiteX3" fmla="*/ 3957 w 12037"/>
                <a:gd name="connsiteY3" fmla="*/ 11796 h 12996"/>
                <a:gd name="connsiteX4" fmla="*/ 8637 w 12037"/>
                <a:gd name="connsiteY4" fmla="*/ 12996 h 12996"/>
                <a:gd name="connsiteX5" fmla="*/ 10798 w 12037"/>
                <a:gd name="connsiteY5" fmla="*/ 12225 h 12996"/>
                <a:gd name="connsiteX6" fmla="*/ 11484 w 12037"/>
                <a:gd name="connsiteY6" fmla="*/ 5161 h 12996"/>
                <a:gd name="connsiteX7" fmla="*/ 6477 w 12037"/>
                <a:gd name="connsiteY7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7" h="12996">
                  <a:moveTo>
                    <a:pt x="6477" y="0"/>
                  </a:moveTo>
                  <a:cubicBezTo>
                    <a:pt x="6426" y="0"/>
                    <a:pt x="6357" y="0"/>
                    <a:pt x="6306" y="0"/>
                  </a:cubicBezTo>
                  <a:cubicBezTo>
                    <a:pt x="4060" y="103"/>
                    <a:pt x="614" y="2572"/>
                    <a:pt x="99" y="4441"/>
                  </a:cubicBezTo>
                  <a:cubicBezTo>
                    <a:pt x="-483" y="6601"/>
                    <a:pt x="1591" y="10630"/>
                    <a:pt x="3957" y="11796"/>
                  </a:cubicBezTo>
                  <a:cubicBezTo>
                    <a:pt x="5466" y="12087"/>
                    <a:pt x="7077" y="12996"/>
                    <a:pt x="8637" y="12996"/>
                  </a:cubicBezTo>
                  <a:cubicBezTo>
                    <a:pt x="9375" y="12996"/>
                    <a:pt x="10112" y="12790"/>
                    <a:pt x="10798" y="12225"/>
                  </a:cubicBezTo>
                  <a:cubicBezTo>
                    <a:pt x="12992" y="10424"/>
                    <a:pt x="11638" y="7475"/>
                    <a:pt x="11484" y="5161"/>
                  </a:cubicBezTo>
                  <a:cubicBezTo>
                    <a:pt x="11295" y="2074"/>
                    <a:pt x="8843" y="0"/>
                    <a:pt x="64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9CD8F409-48B4-24D3-9441-C5885D758826}"/>
                </a:ext>
              </a:extLst>
            </p:cNvPr>
            <p:cNvSpPr/>
            <p:nvPr/>
          </p:nvSpPr>
          <p:spPr>
            <a:xfrm>
              <a:off x="4913498" y="3310116"/>
              <a:ext cx="4110" cy="5211"/>
            </a:xfrm>
            <a:custGeom>
              <a:avLst/>
              <a:gdLst>
                <a:gd name="connsiteX0" fmla="*/ 2859 w 4110"/>
                <a:gd name="connsiteY0" fmla="*/ 0 h 5211"/>
                <a:gd name="connsiteX1" fmla="*/ 29 w 4110"/>
                <a:gd name="connsiteY1" fmla="*/ 2777 h 5211"/>
                <a:gd name="connsiteX2" fmla="*/ 1573 w 4110"/>
                <a:gd name="connsiteY2" fmla="*/ 5126 h 5211"/>
                <a:gd name="connsiteX3" fmla="*/ 2224 w 4110"/>
                <a:gd name="connsiteY3" fmla="*/ 5212 h 5211"/>
                <a:gd name="connsiteX4" fmla="*/ 4042 w 4110"/>
                <a:gd name="connsiteY4" fmla="*/ 3172 h 5211"/>
                <a:gd name="connsiteX5" fmla="*/ 2859 w 4110"/>
                <a:gd name="connsiteY5" fmla="*/ 0 h 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0" h="5211">
                  <a:moveTo>
                    <a:pt x="2859" y="0"/>
                  </a:moveTo>
                  <a:cubicBezTo>
                    <a:pt x="1195" y="154"/>
                    <a:pt x="270" y="1200"/>
                    <a:pt x="29" y="2777"/>
                  </a:cubicBezTo>
                  <a:cubicBezTo>
                    <a:pt x="-142" y="3892"/>
                    <a:pt x="441" y="4818"/>
                    <a:pt x="1573" y="5126"/>
                  </a:cubicBezTo>
                  <a:cubicBezTo>
                    <a:pt x="1813" y="5195"/>
                    <a:pt x="2036" y="5212"/>
                    <a:pt x="2224" y="5212"/>
                  </a:cubicBezTo>
                  <a:cubicBezTo>
                    <a:pt x="3322" y="5212"/>
                    <a:pt x="3887" y="4321"/>
                    <a:pt x="4042" y="3172"/>
                  </a:cubicBezTo>
                  <a:cubicBezTo>
                    <a:pt x="4230" y="1989"/>
                    <a:pt x="4093" y="720"/>
                    <a:pt x="28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410AF75B-3EBA-427F-2438-D73974474E91}"/>
                </a:ext>
              </a:extLst>
            </p:cNvPr>
            <p:cNvSpPr/>
            <p:nvPr/>
          </p:nvSpPr>
          <p:spPr>
            <a:xfrm>
              <a:off x="4668960" y="3646227"/>
              <a:ext cx="6890" cy="7458"/>
            </a:xfrm>
            <a:custGeom>
              <a:avLst/>
              <a:gdLst>
                <a:gd name="connsiteX0" fmla="*/ 4504 w 6890"/>
                <a:gd name="connsiteY0" fmla="*/ 0 h 7458"/>
                <a:gd name="connsiteX1" fmla="*/ 406 w 6890"/>
                <a:gd name="connsiteY1" fmla="*/ 2726 h 7458"/>
                <a:gd name="connsiteX2" fmla="*/ 1589 w 6890"/>
                <a:gd name="connsiteY2" fmla="*/ 7064 h 7458"/>
                <a:gd name="connsiteX3" fmla="*/ 3132 w 6890"/>
                <a:gd name="connsiteY3" fmla="*/ 7458 h 7458"/>
                <a:gd name="connsiteX4" fmla="*/ 6784 w 6890"/>
                <a:gd name="connsiteY4" fmla="*/ 5281 h 7458"/>
                <a:gd name="connsiteX5" fmla="*/ 5327 w 6890"/>
                <a:gd name="connsiteY5" fmla="*/ 172 h 7458"/>
                <a:gd name="connsiteX6" fmla="*/ 4504 w 6890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" h="7458">
                  <a:moveTo>
                    <a:pt x="4504" y="0"/>
                  </a:moveTo>
                  <a:cubicBezTo>
                    <a:pt x="3047" y="0"/>
                    <a:pt x="1023" y="1252"/>
                    <a:pt x="406" y="2726"/>
                  </a:cubicBezTo>
                  <a:cubicBezTo>
                    <a:pt x="-365" y="4544"/>
                    <a:pt x="-74" y="6052"/>
                    <a:pt x="1589" y="7064"/>
                  </a:cubicBezTo>
                  <a:cubicBezTo>
                    <a:pt x="2035" y="7338"/>
                    <a:pt x="2584" y="7458"/>
                    <a:pt x="3132" y="7458"/>
                  </a:cubicBezTo>
                  <a:cubicBezTo>
                    <a:pt x="4607" y="7458"/>
                    <a:pt x="6218" y="6567"/>
                    <a:pt x="6784" y="5281"/>
                  </a:cubicBezTo>
                  <a:cubicBezTo>
                    <a:pt x="7230" y="4269"/>
                    <a:pt x="6184" y="600"/>
                    <a:pt x="5327" y="172"/>
                  </a:cubicBezTo>
                  <a:cubicBezTo>
                    <a:pt x="5087" y="51"/>
                    <a:pt x="4813" y="0"/>
                    <a:pt x="4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3B2543C0-F6EA-E80B-9201-91E7B87EE1C1}"/>
                </a:ext>
              </a:extLst>
            </p:cNvPr>
            <p:cNvSpPr/>
            <p:nvPr/>
          </p:nvSpPr>
          <p:spPr>
            <a:xfrm>
              <a:off x="4803695" y="3265899"/>
              <a:ext cx="17516" cy="22751"/>
            </a:xfrm>
            <a:custGeom>
              <a:avLst/>
              <a:gdLst>
                <a:gd name="connsiteX0" fmla="*/ 6928 w 17516"/>
                <a:gd name="connsiteY0" fmla="*/ 0 h 22751"/>
                <a:gd name="connsiteX1" fmla="*/ 4957 w 17516"/>
                <a:gd name="connsiteY1" fmla="*/ 943 h 22751"/>
                <a:gd name="connsiteX2" fmla="*/ 36 w 17516"/>
                <a:gd name="connsiteY2" fmla="*/ 6927 h 22751"/>
                <a:gd name="connsiteX3" fmla="*/ 6277 w 17516"/>
                <a:gd name="connsiteY3" fmla="*/ 10613 h 22751"/>
                <a:gd name="connsiteX4" fmla="*/ 8146 w 17516"/>
                <a:gd name="connsiteY4" fmla="*/ 14059 h 22751"/>
                <a:gd name="connsiteX5" fmla="*/ 7323 w 17516"/>
                <a:gd name="connsiteY5" fmla="*/ 16442 h 22751"/>
                <a:gd name="connsiteX6" fmla="*/ 11592 w 17516"/>
                <a:gd name="connsiteY6" fmla="*/ 22460 h 22751"/>
                <a:gd name="connsiteX7" fmla="*/ 13323 w 17516"/>
                <a:gd name="connsiteY7" fmla="*/ 22751 h 22751"/>
                <a:gd name="connsiteX8" fmla="*/ 17198 w 17516"/>
                <a:gd name="connsiteY8" fmla="*/ 20163 h 22751"/>
                <a:gd name="connsiteX9" fmla="*/ 14421 w 17516"/>
                <a:gd name="connsiteY9" fmla="*/ 14110 h 22751"/>
                <a:gd name="connsiteX10" fmla="*/ 12243 w 17516"/>
                <a:gd name="connsiteY10" fmla="*/ 10407 h 22751"/>
                <a:gd name="connsiteX11" fmla="*/ 9534 w 17516"/>
                <a:gd name="connsiteY11" fmla="*/ 1766 h 22751"/>
                <a:gd name="connsiteX12" fmla="*/ 6928 w 17516"/>
                <a:gd name="connsiteY12" fmla="*/ 0 h 22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16" h="22751">
                  <a:moveTo>
                    <a:pt x="6928" y="0"/>
                  </a:moveTo>
                  <a:cubicBezTo>
                    <a:pt x="6277" y="0"/>
                    <a:pt x="5608" y="309"/>
                    <a:pt x="4957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843" y="19048"/>
                    <a:pt x="8609" y="21500"/>
                    <a:pt x="11592" y="22460"/>
                  </a:cubicBezTo>
                  <a:cubicBezTo>
                    <a:pt x="12175" y="22648"/>
                    <a:pt x="12758" y="22751"/>
                    <a:pt x="13323" y="22751"/>
                  </a:cubicBezTo>
                  <a:cubicBezTo>
                    <a:pt x="15107" y="22751"/>
                    <a:pt x="16616" y="21791"/>
                    <a:pt x="17198" y="20163"/>
                  </a:cubicBezTo>
                  <a:cubicBezTo>
                    <a:pt x="18055" y="17779"/>
                    <a:pt x="17198" y="15619"/>
                    <a:pt x="14421" y="14110"/>
                  </a:cubicBezTo>
                  <a:cubicBezTo>
                    <a:pt x="12860" y="13270"/>
                    <a:pt x="11489" y="12705"/>
                    <a:pt x="12243" y="10407"/>
                  </a:cubicBezTo>
                  <a:cubicBezTo>
                    <a:pt x="13444" y="6841"/>
                    <a:pt x="11352" y="4406"/>
                    <a:pt x="9534" y="1766"/>
                  </a:cubicBezTo>
                  <a:cubicBezTo>
                    <a:pt x="8729" y="600"/>
                    <a:pt x="7837" y="0"/>
                    <a:pt x="69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9C234F34-2191-1A0A-832F-F5271DB46A3C}"/>
                </a:ext>
              </a:extLst>
            </p:cNvPr>
            <p:cNvSpPr/>
            <p:nvPr/>
          </p:nvSpPr>
          <p:spPr>
            <a:xfrm>
              <a:off x="4821118" y="3401602"/>
              <a:ext cx="13892" cy="17607"/>
            </a:xfrm>
            <a:custGeom>
              <a:avLst/>
              <a:gdLst>
                <a:gd name="connsiteX0" fmla="*/ 7799 w 13892"/>
                <a:gd name="connsiteY0" fmla="*/ 0 h 17607"/>
                <a:gd name="connsiteX1" fmla="*/ 6290 w 13892"/>
                <a:gd name="connsiteY1" fmla="*/ 223 h 17607"/>
                <a:gd name="connsiteX2" fmla="*/ 684 w 13892"/>
                <a:gd name="connsiteY2" fmla="*/ 3755 h 17607"/>
                <a:gd name="connsiteX3" fmla="*/ 410 w 13892"/>
                <a:gd name="connsiteY3" fmla="*/ 5915 h 17607"/>
                <a:gd name="connsiteX4" fmla="*/ 1198 w 13892"/>
                <a:gd name="connsiteY4" fmla="*/ 9533 h 17607"/>
                <a:gd name="connsiteX5" fmla="*/ 290 w 13892"/>
                <a:gd name="connsiteY5" fmla="*/ 13373 h 17607"/>
                <a:gd name="connsiteX6" fmla="*/ 7285 w 13892"/>
                <a:gd name="connsiteY6" fmla="*/ 17608 h 17607"/>
                <a:gd name="connsiteX7" fmla="*/ 9000 w 13892"/>
                <a:gd name="connsiteY7" fmla="*/ 17385 h 17607"/>
                <a:gd name="connsiteX8" fmla="*/ 13886 w 13892"/>
                <a:gd name="connsiteY8" fmla="*/ 8195 h 17607"/>
                <a:gd name="connsiteX9" fmla="*/ 8657 w 13892"/>
                <a:gd name="connsiteY9" fmla="*/ 51 h 17607"/>
                <a:gd name="connsiteX10" fmla="*/ 7799 w 13892"/>
                <a:gd name="connsiteY10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2" h="17607">
                  <a:moveTo>
                    <a:pt x="7799" y="0"/>
                  </a:moveTo>
                  <a:cubicBezTo>
                    <a:pt x="7285" y="0"/>
                    <a:pt x="6753" y="69"/>
                    <a:pt x="6290" y="223"/>
                  </a:cubicBezTo>
                  <a:cubicBezTo>
                    <a:pt x="4147" y="909"/>
                    <a:pt x="2381" y="2297"/>
                    <a:pt x="684" y="3755"/>
                  </a:cubicBezTo>
                  <a:cubicBezTo>
                    <a:pt x="67" y="4286"/>
                    <a:pt x="-156" y="5847"/>
                    <a:pt x="410" y="5915"/>
                  </a:cubicBezTo>
                  <a:cubicBezTo>
                    <a:pt x="4027" y="6447"/>
                    <a:pt x="1541" y="8213"/>
                    <a:pt x="1198" y="9533"/>
                  </a:cubicBezTo>
                  <a:cubicBezTo>
                    <a:pt x="-190" y="12430"/>
                    <a:pt x="-190" y="12430"/>
                    <a:pt x="290" y="13373"/>
                  </a:cubicBezTo>
                  <a:cubicBezTo>
                    <a:pt x="1576" y="15945"/>
                    <a:pt x="4456" y="17608"/>
                    <a:pt x="7285" y="17608"/>
                  </a:cubicBezTo>
                  <a:cubicBezTo>
                    <a:pt x="7868" y="17608"/>
                    <a:pt x="8451" y="17539"/>
                    <a:pt x="9000" y="17385"/>
                  </a:cubicBezTo>
                  <a:cubicBezTo>
                    <a:pt x="11983" y="16613"/>
                    <a:pt x="14023" y="12773"/>
                    <a:pt x="13886" y="8195"/>
                  </a:cubicBezTo>
                  <a:cubicBezTo>
                    <a:pt x="13749" y="3926"/>
                    <a:pt x="11606" y="531"/>
                    <a:pt x="8657" y="51"/>
                  </a:cubicBezTo>
                  <a:cubicBezTo>
                    <a:pt x="8382" y="17"/>
                    <a:pt x="8091" y="0"/>
                    <a:pt x="779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06ADCA99-F392-025F-F9CE-7A4D724153B1}"/>
                </a:ext>
              </a:extLst>
            </p:cNvPr>
            <p:cNvSpPr/>
            <p:nvPr/>
          </p:nvSpPr>
          <p:spPr>
            <a:xfrm>
              <a:off x="4871476" y="3347886"/>
              <a:ext cx="8156" cy="10664"/>
            </a:xfrm>
            <a:custGeom>
              <a:avLst/>
              <a:gdLst>
                <a:gd name="connsiteX0" fmla="*/ 4316 w 8156"/>
                <a:gd name="connsiteY0" fmla="*/ 0 h 10664"/>
                <a:gd name="connsiteX1" fmla="*/ 322 w 8156"/>
                <a:gd name="connsiteY1" fmla="*/ 3292 h 10664"/>
                <a:gd name="connsiteX2" fmla="*/ 2310 w 8156"/>
                <a:gd name="connsiteY2" fmla="*/ 10424 h 10664"/>
                <a:gd name="connsiteX3" fmla="*/ 3562 w 8156"/>
                <a:gd name="connsiteY3" fmla="*/ 10664 h 10664"/>
                <a:gd name="connsiteX4" fmla="*/ 4968 w 8156"/>
                <a:gd name="connsiteY4" fmla="*/ 10459 h 10664"/>
                <a:gd name="connsiteX5" fmla="*/ 8157 w 8156"/>
                <a:gd name="connsiteY5" fmla="*/ 2006 h 10664"/>
                <a:gd name="connsiteX6" fmla="*/ 6031 w 8156"/>
                <a:gd name="connsiteY6" fmla="*/ 446 h 10664"/>
                <a:gd name="connsiteX7" fmla="*/ 4316 w 8156"/>
                <a:gd name="connsiteY7" fmla="*/ 0 h 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56" h="10664">
                  <a:moveTo>
                    <a:pt x="4316" y="0"/>
                  </a:moveTo>
                  <a:cubicBezTo>
                    <a:pt x="2739" y="0"/>
                    <a:pt x="1333" y="1132"/>
                    <a:pt x="322" y="3292"/>
                  </a:cubicBezTo>
                  <a:cubicBezTo>
                    <a:pt x="-604" y="5281"/>
                    <a:pt x="596" y="9619"/>
                    <a:pt x="2310" y="10424"/>
                  </a:cubicBezTo>
                  <a:cubicBezTo>
                    <a:pt x="2670" y="10596"/>
                    <a:pt x="3099" y="10664"/>
                    <a:pt x="3562" y="10664"/>
                  </a:cubicBezTo>
                  <a:cubicBezTo>
                    <a:pt x="4008" y="10664"/>
                    <a:pt x="4488" y="10596"/>
                    <a:pt x="4968" y="10459"/>
                  </a:cubicBezTo>
                  <a:cubicBezTo>
                    <a:pt x="6013" y="7630"/>
                    <a:pt x="7077" y="4818"/>
                    <a:pt x="8157" y="2006"/>
                  </a:cubicBezTo>
                  <a:cubicBezTo>
                    <a:pt x="7608" y="1406"/>
                    <a:pt x="6888" y="874"/>
                    <a:pt x="6031" y="446"/>
                  </a:cubicBezTo>
                  <a:cubicBezTo>
                    <a:pt x="5448" y="137"/>
                    <a:pt x="4865" y="0"/>
                    <a:pt x="43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309EF798-7223-0044-8D01-99D07D5E5F4B}"/>
                </a:ext>
              </a:extLst>
            </p:cNvPr>
            <p:cNvSpPr/>
            <p:nvPr/>
          </p:nvSpPr>
          <p:spPr>
            <a:xfrm>
              <a:off x="4876443" y="3349875"/>
              <a:ext cx="4509" cy="8452"/>
            </a:xfrm>
            <a:custGeom>
              <a:avLst/>
              <a:gdLst>
                <a:gd name="connsiteX0" fmla="*/ 3189 w 4509"/>
                <a:gd name="connsiteY0" fmla="*/ 0 h 8452"/>
                <a:gd name="connsiteX1" fmla="*/ 0 w 4509"/>
                <a:gd name="connsiteY1" fmla="*/ 8453 h 8452"/>
                <a:gd name="connsiteX2" fmla="*/ 3960 w 4509"/>
                <a:gd name="connsiteY2" fmla="*/ 5538 h 8452"/>
                <a:gd name="connsiteX3" fmla="*/ 3189 w 4509"/>
                <a:gd name="connsiteY3" fmla="*/ 0 h 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9" h="8452">
                  <a:moveTo>
                    <a:pt x="3189" y="0"/>
                  </a:moveTo>
                  <a:cubicBezTo>
                    <a:pt x="2109" y="2812"/>
                    <a:pt x="1046" y="5641"/>
                    <a:pt x="0" y="8453"/>
                  </a:cubicBezTo>
                  <a:cubicBezTo>
                    <a:pt x="1629" y="8007"/>
                    <a:pt x="3309" y="6875"/>
                    <a:pt x="3960" y="5538"/>
                  </a:cubicBezTo>
                  <a:cubicBezTo>
                    <a:pt x="4920" y="3566"/>
                    <a:pt x="4595" y="1543"/>
                    <a:pt x="31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9902D302-77D6-EDE5-C747-3B44A0220001}"/>
                </a:ext>
              </a:extLst>
            </p:cNvPr>
            <p:cNvSpPr/>
            <p:nvPr/>
          </p:nvSpPr>
          <p:spPr>
            <a:xfrm>
              <a:off x="4918238" y="3317814"/>
              <a:ext cx="4102" cy="5246"/>
            </a:xfrm>
            <a:custGeom>
              <a:avLst/>
              <a:gdLst>
                <a:gd name="connsiteX0" fmla="*/ 1771 w 4102"/>
                <a:gd name="connsiteY0" fmla="*/ 0 h 5246"/>
                <a:gd name="connsiteX1" fmla="*/ 211 w 4102"/>
                <a:gd name="connsiteY1" fmla="*/ 1955 h 5246"/>
                <a:gd name="connsiteX2" fmla="*/ 1753 w 4102"/>
                <a:gd name="connsiteY2" fmla="*/ 5195 h 5246"/>
                <a:gd name="connsiteX3" fmla="*/ 2593 w 4102"/>
                <a:gd name="connsiteY3" fmla="*/ 5246 h 5246"/>
                <a:gd name="connsiteX4" fmla="*/ 4102 w 4102"/>
                <a:gd name="connsiteY4" fmla="*/ 4132 h 5246"/>
                <a:gd name="connsiteX5" fmla="*/ 2096 w 4102"/>
                <a:gd name="connsiteY5" fmla="*/ 17 h 5246"/>
                <a:gd name="connsiteX6" fmla="*/ 1771 w 4102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2" h="5246">
                  <a:moveTo>
                    <a:pt x="1771" y="0"/>
                  </a:moveTo>
                  <a:cubicBezTo>
                    <a:pt x="776" y="0"/>
                    <a:pt x="433" y="1114"/>
                    <a:pt x="211" y="1955"/>
                  </a:cubicBezTo>
                  <a:cubicBezTo>
                    <a:pt x="-184" y="3429"/>
                    <a:pt x="-201" y="5023"/>
                    <a:pt x="1753" y="5195"/>
                  </a:cubicBezTo>
                  <a:cubicBezTo>
                    <a:pt x="2011" y="5212"/>
                    <a:pt x="2302" y="5246"/>
                    <a:pt x="2593" y="5246"/>
                  </a:cubicBezTo>
                  <a:cubicBezTo>
                    <a:pt x="3245" y="5246"/>
                    <a:pt x="3897" y="5058"/>
                    <a:pt x="4102" y="4132"/>
                  </a:cubicBezTo>
                  <a:cubicBezTo>
                    <a:pt x="4017" y="2349"/>
                    <a:pt x="4154" y="480"/>
                    <a:pt x="2096" y="17"/>
                  </a:cubicBezTo>
                  <a:cubicBezTo>
                    <a:pt x="1977" y="17"/>
                    <a:pt x="1874" y="0"/>
                    <a:pt x="17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C21FFE5E-597B-24C6-D8BA-35AF4E440A68}"/>
                </a:ext>
              </a:extLst>
            </p:cNvPr>
            <p:cNvSpPr/>
            <p:nvPr/>
          </p:nvSpPr>
          <p:spPr>
            <a:xfrm>
              <a:off x="4670600" y="34039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3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904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3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05C220E9-E71D-17DA-DF34-F0B0023E681A}"/>
                </a:ext>
              </a:extLst>
            </p:cNvPr>
            <p:cNvSpPr/>
            <p:nvPr/>
          </p:nvSpPr>
          <p:spPr>
            <a:xfrm>
              <a:off x="4906977" y="3283336"/>
              <a:ext cx="16395" cy="19648"/>
            </a:xfrm>
            <a:custGeom>
              <a:avLst/>
              <a:gdLst>
                <a:gd name="connsiteX0" fmla="*/ 6773 w 16395"/>
                <a:gd name="connsiteY0" fmla="*/ 0 h 19648"/>
                <a:gd name="connsiteX1" fmla="*/ 756 w 16395"/>
                <a:gd name="connsiteY1" fmla="*/ 4286 h 19648"/>
                <a:gd name="connsiteX2" fmla="*/ 978 w 16395"/>
                <a:gd name="connsiteY2" fmla="*/ 13116 h 19648"/>
                <a:gd name="connsiteX3" fmla="*/ 4219 w 16395"/>
                <a:gd name="connsiteY3" fmla="*/ 18105 h 19648"/>
                <a:gd name="connsiteX4" fmla="*/ 8985 w 16395"/>
                <a:gd name="connsiteY4" fmla="*/ 19648 h 19648"/>
                <a:gd name="connsiteX5" fmla="*/ 15980 w 16395"/>
                <a:gd name="connsiteY5" fmla="*/ 14127 h 19648"/>
                <a:gd name="connsiteX6" fmla="*/ 12431 w 16395"/>
                <a:gd name="connsiteY6" fmla="*/ 3343 h 19648"/>
                <a:gd name="connsiteX7" fmla="*/ 6773 w 16395"/>
                <a:gd name="connsiteY7" fmla="*/ 0 h 1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5" h="19648">
                  <a:moveTo>
                    <a:pt x="6773" y="0"/>
                  </a:moveTo>
                  <a:cubicBezTo>
                    <a:pt x="4613" y="0"/>
                    <a:pt x="2522" y="1457"/>
                    <a:pt x="756" y="4286"/>
                  </a:cubicBezTo>
                  <a:cubicBezTo>
                    <a:pt x="-1251" y="7492"/>
                    <a:pt x="1424" y="10115"/>
                    <a:pt x="978" y="13116"/>
                  </a:cubicBezTo>
                  <a:cubicBezTo>
                    <a:pt x="670" y="15225"/>
                    <a:pt x="2419" y="16905"/>
                    <a:pt x="4219" y="18105"/>
                  </a:cubicBezTo>
                  <a:cubicBezTo>
                    <a:pt x="5762" y="19151"/>
                    <a:pt x="7408" y="19648"/>
                    <a:pt x="8985" y="19648"/>
                  </a:cubicBezTo>
                  <a:cubicBezTo>
                    <a:pt x="12157" y="19648"/>
                    <a:pt x="15003" y="17642"/>
                    <a:pt x="15980" y="14127"/>
                  </a:cubicBezTo>
                  <a:cubicBezTo>
                    <a:pt x="17009" y="10407"/>
                    <a:pt x="16238" y="8041"/>
                    <a:pt x="12431" y="3343"/>
                  </a:cubicBezTo>
                  <a:cubicBezTo>
                    <a:pt x="10580" y="1097"/>
                    <a:pt x="8659" y="0"/>
                    <a:pt x="67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45E5115E-AF17-F591-3097-EAC8B3679E6E}"/>
                </a:ext>
              </a:extLst>
            </p:cNvPr>
            <p:cNvSpPr/>
            <p:nvPr/>
          </p:nvSpPr>
          <p:spPr>
            <a:xfrm>
              <a:off x="4701425" y="3404671"/>
              <a:ext cx="37388" cy="43959"/>
            </a:xfrm>
            <a:custGeom>
              <a:avLst/>
              <a:gdLst>
                <a:gd name="connsiteX0" fmla="*/ 7769 w 37388"/>
                <a:gd name="connsiteY0" fmla="*/ 0 h 43959"/>
                <a:gd name="connsiteX1" fmla="*/ 1494 w 37388"/>
                <a:gd name="connsiteY1" fmla="*/ 2966 h 43959"/>
                <a:gd name="connsiteX2" fmla="*/ 2 w 37388"/>
                <a:gd name="connsiteY2" fmla="*/ 9567 h 43959"/>
                <a:gd name="connsiteX3" fmla="*/ 3500 w 37388"/>
                <a:gd name="connsiteY3" fmla="*/ 14213 h 43959"/>
                <a:gd name="connsiteX4" fmla="*/ 6089 w 37388"/>
                <a:gd name="connsiteY4" fmla="*/ 17642 h 43959"/>
                <a:gd name="connsiteX5" fmla="*/ 10735 w 37388"/>
                <a:gd name="connsiteY5" fmla="*/ 20008 h 43959"/>
                <a:gd name="connsiteX6" fmla="*/ 11627 w 37388"/>
                <a:gd name="connsiteY6" fmla="*/ 19922 h 43959"/>
                <a:gd name="connsiteX7" fmla="*/ 10838 w 37388"/>
                <a:gd name="connsiteY7" fmla="*/ 20351 h 43959"/>
                <a:gd name="connsiteX8" fmla="*/ 7272 w 37388"/>
                <a:gd name="connsiteY8" fmla="*/ 28941 h 43959"/>
                <a:gd name="connsiteX9" fmla="*/ 11232 w 37388"/>
                <a:gd name="connsiteY9" fmla="*/ 34564 h 43959"/>
                <a:gd name="connsiteX10" fmla="*/ 13890 w 37388"/>
                <a:gd name="connsiteY10" fmla="*/ 36210 h 43959"/>
                <a:gd name="connsiteX11" fmla="*/ 14404 w 37388"/>
                <a:gd name="connsiteY11" fmla="*/ 36159 h 43959"/>
                <a:gd name="connsiteX12" fmla="*/ 17799 w 37388"/>
                <a:gd name="connsiteY12" fmla="*/ 37616 h 43959"/>
                <a:gd name="connsiteX13" fmla="*/ 19136 w 37388"/>
                <a:gd name="connsiteY13" fmla="*/ 37427 h 43959"/>
                <a:gd name="connsiteX14" fmla="*/ 23439 w 37388"/>
                <a:gd name="connsiteY14" fmla="*/ 35130 h 43959"/>
                <a:gd name="connsiteX15" fmla="*/ 26766 w 37388"/>
                <a:gd name="connsiteY15" fmla="*/ 38662 h 43959"/>
                <a:gd name="connsiteX16" fmla="*/ 30143 w 37388"/>
                <a:gd name="connsiteY16" fmla="*/ 39536 h 43959"/>
                <a:gd name="connsiteX17" fmla="*/ 30092 w 37388"/>
                <a:gd name="connsiteY17" fmla="*/ 39691 h 43959"/>
                <a:gd name="connsiteX18" fmla="*/ 32938 w 37388"/>
                <a:gd name="connsiteY18" fmla="*/ 43823 h 43959"/>
                <a:gd name="connsiteX19" fmla="*/ 33761 w 37388"/>
                <a:gd name="connsiteY19" fmla="*/ 43960 h 43959"/>
                <a:gd name="connsiteX20" fmla="*/ 37275 w 37388"/>
                <a:gd name="connsiteY20" fmla="*/ 41182 h 43959"/>
                <a:gd name="connsiteX21" fmla="*/ 35287 w 37388"/>
                <a:gd name="connsiteY21" fmla="*/ 36433 h 43959"/>
                <a:gd name="connsiteX22" fmla="*/ 34738 w 37388"/>
                <a:gd name="connsiteY22" fmla="*/ 36364 h 43959"/>
                <a:gd name="connsiteX23" fmla="*/ 34035 w 37388"/>
                <a:gd name="connsiteY23" fmla="*/ 31770 h 43959"/>
                <a:gd name="connsiteX24" fmla="*/ 28994 w 37388"/>
                <a:gd name="connsiteY24" fmla="*/ 26832 h 43959"/>
                <a:gd name="connsiteX25" fmla="*/ 28651 w 37388"/>
                <a:gd name="connsiteY25" fmla="*/ 26849 h 43959"/>
                <a:gd name="connsiteX26" fmla="*/ 23902 w 37388"/>
                <a:gd name="connsiteY26" fmla="*/ 29524 h 43959"/>
                <a:gd name="connsiteX27" fmla="*/ 24691 w 37388"/>
                <a:gd name="connsiteY27" fmla="*/ 27415 h 43959"/>
                <a:gd name="connsiteX28" fmla="*/ 22462 w 37388"/>
                <a:gd name="connsiteY28" fmla="*/ 21208 h 43959"/>
                <a:gd name="connsiteX29" fmla="*/ 18913 w 37388"/>
                <a:gd name="connsiteY29" fmla="*/ 20231 h 43959"/>
                <a:gd name="connsiteX30" fmla="*/ 18039 w 37388"/>
                <a:gd name="connsiteY30" fmla="*/ 20282 h 43959"/>
                <a:gd name="connsiteX31" fmla="*/ 14832 w 37388"/>
                <a:gd name="connsiteY31" fmla="*/ 19065 h 43959"/>
                <a:gd name="connsiteX32" fmla="*/ 13307 w 37388"/>
                <a:gd name="connsiteY32" fmla="*/ 19271 h 43959"/>
                <a:gd name="connsiteX33" fmla="*/ 15004 w 37388"/>
                <a:gd name="connsiteY33" fmla="*/ 17951 h 43959"/>
                <a:gd name="connsiteX34" fmla="*/ 12758 w 37388"/>
                <a:gd name="connsiteY34" fmla="*/ 1406 h 43959"/>
                <a:gd name="connsiteX35" fmla="*/ 11730 w 37388"/>
                <a:gd name="connsiteY35" fmla="*/ 789 h 43959"/>
                <a:gd name="connsiteX36" fmla="*/ 7769 w 37388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8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6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0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5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39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4" y="39296"/>
                    <a:pt x="30143" y="39536"/>
                  </a:cubicBezTo>
                  <a:lnTo>
                    <a:pt x="30092" y="39691"/>
                  </a:lnTo>
                  <a:cubicBezTo>
                    <a:pt x="29817" y="42005"/>
                    <a:pt x="31583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56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89" y="33193"/>
                    <a:pt x="34035" y="31770"/>
                  </a:cubicBezTo>
                  <a:cubicBezTo>
                    <a:pt x="33726" y="28786"/>
                    <a:pt x="31326" y="26832"/>
                    <a:pt x="28994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8" y="28169"/>
                    <a:pt x="23902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3" y="20523"/>
                    <a:pt x="20096" y="20231"/>
                    <a:pt x="18913" y="20231"/>
                  </a:cubicBezTo>
                  <a:cubicBezTo>
                    <a:pt x="18622" y="20231"/>
                    <a:pt x="18330" y="20248"/>
                    <a:pt x="18039" y="20282"/>
                  </a:cubicBezTo>
                  <a:cubicBezTo>
                    <a:pt x="17147" y="19477"/>
                    <a:pt x="16050" y="19065"/>
                    <a:pt x="14832" y="19065"/>
                  </a:cubicBezTo>
                  <a:cubicBezTo>
                    <a:pt x="14336" y="19065"/>
                    <a:pt x="13821" y="19134"/>
                    <a:pt x="13307" y="19271"/>
                  </a:cubicBezTo>
                  <a:cubicBezTo>
                    <a:pt x="13890" y="18945"/>
                    <a:pt x="14455" y="18516"/>
                    <a:pt x="15004" y="17951"/>
                  </a:cubicBezTo>
                  <a:cubicBezTo>
                    <a:pt x="20490" y="12241"/>
                    <a:pt x="20850" y="6018"/>
                    <a:pt x="12758" y="1406"/>
                  </a:cubicBezTo>
                  <a:cubicBezTo>
                    <a:pt x="12415" y="1200"/>
                    <a:pt x="12090" y="943"/>
                    <a:pt x="11730" y="789"/>
                  </a:cubicBezTo>
                  <a:cubicBezTo>
                    <a:pt x="10461" y="257"/>
                    <a:pt x="9072" y="0"/>
                    <a:pt x="7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73EB1739-0D2B-C909-3FEC-2419C0730E56}"/>
                </a:ext>
              </a:extLst>
            </p:cNvPr>
            <p:cNvSpPr/>
            <p:nvPr/>
          </p:nvSpPr>
          <p:spPr>
            <a:xfrm>
              <a:off x="4939590" y="3002603"/>
              <a:ext cx="12585" cy="14778"/>
            </a:xfrm>
            <a:custGeom>
              <a:avLst/>
              <a:gdLst>
                <a:gd name="connsiteX0" fmla="*/ 6976 w 12585"/>
                <a:gd name="connsiteY0" fmla="*/ 0 h 14778"/>
                <a:gd name="connsiteX1" fmla="*/ 993 w 12585"/>
                <a:gd name="connsiteY1" fmla="*/ 2297 h 14778"/>
                <a:gd name="connsiteX2" fmla="*/ 1713 w 12585"/>
                <a:gd name="connsiteY2" fmla="*/ 9858 h 14778"/>
                <a:gd name="connsiteX3" fmla="*/ 4542 w 12585"/>
                <a:gd name="connsiteY3" fmla="*/ 13133 h 14778"/>
                <a:gd name="connsiteX4" fmla="*/ 6942 w 12585"/>
                <a:gd name="connsiteY4" fmla="*/ 14779 h 14778"/>
                <a:gd name="connsiteX5" fmla="*/ 9668 w 12585"/>
                <a:gd name="connsiteY5" fmla="*/ 13579 h 14778"/>
                <a:gd name="connsiteX6" fmla="*/ 12154 w 12585"/>
                <a:gd name="connsiteY6" fmla="*/ 9190 h 14778"/>
                <a:gd name="connsiteX7" fmla="*/ 12531 w 12585"/>
                <a:gd name="connsiteY7" fmla="*/ 7492 h 14778"/>
                <a:gd name="connsiteX8" fmla="*/ 9479 w 12585"/>
                <a:gd name="connsiteY8" fmla="*/ 497 h 14778"/>
                <a:gd name="connsiteX9" fmla="*/ 6976 w 12585"/>
                <a:gd name="connsiteY9" fmla="*/ 0 h 1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78">
                  <a:moveTo>
                    <a:pt x="6976" y="0"/>
                  </a:moveTo>
                  <a:cubicBezTo>
                    <a:pt x="4782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33"/>
                    <a:pt x="4542" y="13133"/>
                  </a:cubicBezTo>
                  <a:cubicBezTo>
                    <a:pt x="5330" y="14316"/>
                    <a:pt x="6119" y="14779"/>
                    <a:pt x="6942" y="14779"/>
                  </a:cubicBezTo>
                  <a:cubicBezTo>
                    <a:pt x="7799" y="14779"/>
                    <a:pt x="8708" y="14282"/>
                    <a:pt x="9668" y="13579"/>
                  </a:cubicBezTo>
                  <a:cubicBezTo>
                    <a:pt x="11142" y="12516"/>
                    <a:pt x="11571" y="10921"/>
                    <a:pt x="12154" y="9190"/>
                  </a:cubicBezTo>
                  <a:cubicBezTo>
                    <a:pt x="12257" y="8727"/>
                    <a:pt x="12463" y="8110"/>
                    <a:pt x="12531" y="7492"/>
                  </a:cubicBezTo>
                  <a:cubicBezTo>
                    <a:pt x="12874" y="4406"/>
                    <a:pt x="11571" y="1440"/>
                    <a:pt x="9479" y="497"/>
                  </a:cubicBezTo>
                  <a:cubicBezTo>
                    <a:pt x="8759" y="154"/>
                    <a:pt x="7885" y="0"/>
                    <a:pt x="6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D3E4AAF2-8285-D5C1-F037-00B77D5649F0}"/>
                </a:ext>
              </a:extLst>
            </p:cNvPr>
            <p:cNvSpPr/>
            <p:nvPr/>
          </p:nvSpPr>
          <p:spPr>
            <a:xfrm>
              <a:off x="4904078" y="3219419"/>
              <a:ext cx="30689" cy="22905"/>
            </a:xfrm>
            <a:custGeom>
              <a:avLst/>
              <a:gdLst>
                <a:gd name="connsiteX0" fmla="*/ 24675 w 30689"/>
                <a:gd name="connsiteY0" fmla="*/ 0 h 22905"/>
                <a:gd name="connsiteX1" fmla="*/ 21829 w 30689"/>
                <a:gd name="connsiteY1" fmla="*/ 1612 h 22905"/>
                <a:gd name="connsiteX2" fmla="*/ 18897 w 30689"/>
                <a:gd name="connsiteY2" fmla="*/ 9704 h 22905"/>
                <a:gd name="connsiteX3" fmla="*/ 18211 w 30689"/>
                <a:gd name="connsiteY3" fmla="*/ 6789 h 22905"/>
                <a:gd name="connsiteX4" fmla="*/ 11970 w 30689"/>
                <a:gd name="connsiteY4" fmla="*/ 1680 h 22905"/>
                <a:gd name="connsiteX5" fmla="*/ 10393 w 30689"/>
                <a:gd name="connsiteY5" fmla="*/ 1852 h 22905"/>
                <a:gd name="connsiteX6" fmla="*/ 6690 w 30689"/>
                <a:gd name="connsiteY6" fmla="*/ 8830 h 22905"/>
                <a:gd name="connsiteX7" fmla="*/ 6742 w 30689"/>
                <a:gd name="connsiteY7" fmla="*/ 9190 h 22905"/>
                <a:gd name="connsiteX8" fmla="*/ 4307 w 30689"/>
                <a:gd name="connsiteY8" fmla="*/ 8452 h 22905"/>
                <a:gd name="connsiteX9" fmla="*/ 2712 w 30689"/>
                <a:gd name="connsiteY9" fmla="*/ 8161 h 22905"/>
                <a:gd name="connsiteX10" fmla="*/ 3 w 30689"/>
                <a:gd name="connsiteY10" fmla="*/ 11607 h 22905"/>
                <a:gd name="connsiteX11" fmla="*/ 3415 w 30689"/>
                <a:gd name="connsiteY11" fmla="*/ 19425 h 22905"/>
                <a:gd name="connsiteX12" fmla="*/ 4632 w 30689"/>
                <a:gd name="connsiteY12" fmla="*/ 19940 h 22905"/>
                <a:gd name="connsiteX13" fmla="*/ 7238 w 30689"/>
                <a:gd name="connsiteY13" fmla="*/ 18808 h 22905"/>
                <a:gd name="connsiteX14" fmla="*/ 7221 w 30689"/>
                <a:gd name="connsiteY14" fmla="*/ 18928 h 22905"/>
                <a:gd name="connsiteX15" fmla="*/ 10273 w 30689"/>
                <a:gd name="connsiteY15" fmla="*/ 22906 h 22905"/>
                <a:gd name="connsiteX16" fmla="*/ 11988 w 30689"/>
                <a:gd name="connsiteY16" fmla="*/ 22546 h 22905"/>
                <a:gd name="connsiteX17" fmla="*/ 14405 w 30689"/>
                <a:gd name="connsiteY17" fmla="*/ 17076 h 22905"/>
                <a:gd name="connsiteX18" fmla="*/ 16120 w 30689"/>
                <a:gd name="connsiteY18" fmla="*/ 12224 h 22905"/>
                <a:gd name="connsiteX19" fmla="*/ 17937 w 30689"/>
                <a:gd name="connsiteY19" fmla="*/ 11333 h 22905"/>
                <a:gd name="connsiteX20" fmla="*/ 20337 w 30689"/>
                <a:gd name="connsiteY20" fmla="*/ 12361 h 22905"/>
                <a:gd name="connsiteX21" fmla="*/ 22635 w 30689"/>
                <a:gd name="connsiteY21" fmla="*/ 12927 h 22905"/>
                <a:gd name="connsiteX22" fmla="*/ 30110 w 30689"/>
                <a:gd name="connsiteY22" fmla="*/ 9395 h 22905"/>
                <a:gd name="connsiteX23" fmla="*/ 28275 w 30689"/>
                <a:gd name="connsiteY23" fmla="*/ 3343 h 22905"/>
                <a:gd name="connsiteX24" fmla="*/ 26938 w 30689"/>
                <a:gd name="connsiteY24" fmla="*/ 1217 h 22905"/>
                <a:gd name="connsiteX25" fmla="*/ 24675 w 30689"/>
                <a:gd name="connsiteY25" fmla="*/ 0 h 2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689" h="22905">
                  <a:moveTo>
                    <a:pt x="24675" y="0"/>
                  </a:moveTo>
                  <a:cubicBezTo>
                    <a:pt x="23766" y="0"/>
                    <a:pt x="22840" y="583"/>
                    <a:pt x="21829" y="1612"/>
                  </a:cubicBezTo>
                  <a:cubicBezTo>
                    <a:pt x="19737" y="3755"/>
                    <a:pt x="20440" y="6858"/>
                    <a:pt x="18897" y="9704"/>
                  </a:cubicBezTo>
                  <a:cubicBezTo>
                    <a:pt x="18589" y="8384"/>
                    <a:pt x="18451" y="7578"/>
                    <a:pt x="18211" y="6789"/>
                  </a:cubicBezTo>
                  <a:cubicBezTo>
                    <a:pt x="17251" y="3532"/>
                    <a:pt x="14902" y="1680"/>
                    <a:pt x="11970" y="1680"/>
                  </a:cubicBezTo>
                  <a:cubicBezTo>
                    <a:pt x="11456" y="1680"/>
                    <a:pt x="10925" y="1732"/>
                    <a:pt x="10393" y="1852"/>
                  </a:cubicBezTo>
                  <a:cubicBezTo>
                    <a:pt x="7667" y="2435"/>
                    <a:pt x="6107" y="4955"/>
                    <a:pt x="6690" y="8830"/>
                  </a:cubicBezTo>
                  <a:lnTo>
                    <a:pt x="6742" y="9190"/>
                  </a:lnTo>
                  <a:cubicBezTo>
                    <a:pt x="5884" y="9001"/>
                    <a:pt x="5095" y="8727"/>
                    <a:pt x="4307" y="8452"/>
                  </a:cubicBezTo>
                  <a:cubicBezTo>
                    <a:pt x="3724" y="8247"/>
                    <a:pt x="3192" y="8161"/>
                    <a:pt x="2712" y="8161"/>
                  </a:cubicBezTo>
                  <a:cubicBezTo>
                    <a:pt x="963" y="8161"/>
                    <a:pt x="-65" y="9430"/>
                    <a:pt x="3" y="11607"/>
                  </a:cubicBezTo>
                  <a:cubicBezTo>
                    <a:pt x="72" y="14693"/>
                    <a:pt x="1547" y="17625"/>
                    <a:pt x="3415" y="19425"/>
                  </a:cubicBezTo>
                  <a:cubicBezTo>
                    <a:pt x="3792" y="19785"/>
                    <a:pt x="4204" y="19940"/>
                    <a:pt x="4632" y="19940"/>
                  </a:cubicBezTo>
                  <a:cubicBezTo>
                    <a:pt x="5456" y="19940"/>
                    <a:pt x="6347" y="19408"/>
                    <a:pt x="7238" y="18808"/>
                  </a:cubicBezTo>
                  <a:lnTo>
                    <a:pt x="7221" y="18928"/>
                  </a:lnTo>
                  <a:cubicBezTo>
                    <a:pt x="6878" y="21363"/>
                    <a:pt x="8319" y="22906"/>
                    <a:pt x="10273" y="22906"/>
                  </a:cubicBezTo>
                  <a:cubicBezTo>
                    <a:pt x="10822" y="22906"/>
                    <a:pt x="11405" y="22786"/>
                    <a:pt x="11988" y="22546"/>
                  </a:cubicBezTo>
                  <a:cubicBezTo>
                    <a:pt x="14337" y="21568"/>
                    <a:pt x="15691" y="19854"/>
                    <a:pt x="14405" y="17076"/>
                  </a:cubicBezTo>
                  <a:cubicBezTo>
                    <a:pt x="13325" y="14745"/>
                    <a:pt x="14748" y="13562"/>
                    <a:pt x="16120" y="12224"/>
                  </a:cubicBezTo>
                  <a:cubicBezTo>
                    <a:pt x="16771" y="11590"/>
                    <a:pt x="17354" y="11333"/>
                    <a:pt x="17937" y="11333"/>
                  </a:cubicBezTo>
                  <a:cubicBezTo>
                    <a:pt x="18692" y="11333"/>
                    <a:pt x="19429" y="11761"/>
                    <a:pt x="20337" y="12361"/>
                  </a:cubicBezTo>
                  <a:cubicBezTo>
                    <a:pt x="20920" y="12756"/>
                    <a:pt x="21726" y="12927"/>
                    <a:pt x="22635" y="12927"/>
                  </a:cubicBezTo>
                  <a:cubicBezTo>
                    <a:pt x="25241" y="12927"/>
                    <a:pt x="28670" y="11470"/>
                    <a:pt x="30110" y="9395"/>
                  </a:cubicBezTo>
                  <a:cubicBezTo>
                    <a:pt x="31842" y="6909"/>
                    <a:pt x="29236" y="5263"/>
                    <a:pt x="28275" y="3343"/>
                  </a:cubicBezTo>
                  <a:cubicBezTo>
                    <a:pt x="27898" y="2589"/>
                    <a:pt x="27504" y="1817"/>
                    <a:pt x="26938" y="1217"/>
                  </a:cubicBezTo>
                  <a:cubicBezTo>
                    <a:pt x="26149" y="377"/>
                    <a:pt x="25412" y="0"/>
                    <a:pt x="246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D3B2C48A-1CAA-D5A3-C05D-C596329154F8}"/>
                </a:ext>
              </a:extLst>
            </p:cNvPr>
            <p:cNvSpPr/>
            <p:nvPr/>
          </p:nvSpPr>
          <p:spPr>
            <a:xfrm>
              <a:off x="4973785" y="3200954"/>
              <a:ext cx="13086" cy="12515"/>
            </a:xfrm>
            <a:custGeom>
              <a:avLst/>
              <a:gdLst>
                <a:gd name="connsiteX0" fmla="*/ 8837 w 13086"/>
                <a:gd name="connsiteY0" fmla="*/ 0 h 12515"/>
                <a:gd name="connsiteX1" fmla="*/ 76 w 13086"/>
                <a:gd name="connsiteY1" fmla="*/ 6550 h 12515"/>
                <a:gd name="connsiteX2" fmla="*/ 5631 w 13086"/>
                <a:gd name="connsiteY2" fmla="*/ 12207 h 12515"/>
                <a:gd name="connsiteX3" fmla="*/ 7843 w 13086"/>
                <a:gd name="connsiteY3" fmla="*/ 12516 h 12515"/>
                <a:gd name="connsiteX4" fmla="*/ 12901 w 13086"/>
                <a:gd name="connsiteY4" fmla="*/ 8521 h 12515"/>
                <a:gd name="connsiteX5" fmla="*/ 9197 w 13086"/>
                <a:gd name="connsiteY5" fmla="*/ 34 h 12515"/>
                <a:gd name="connsiteX6" fmla="*/ 8837 w 13086"/>
                <a:gd name="connsiteY6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86" h="12515">
                  <a:moveTo>
                    <a:pt x="8837" y="0"/>
                  </a:moveTo>
                  <a:cubicBezTo>
                    <a:pt x="6197" y="0"/>
                    <a:pt x="659" y="4046"/>
                    <a:pt x="76" y="6550"/>
                  </a:cubicBezTo>
                  <a:cubicBezTo>
                    <a:pt x="-455" y="8847"/>
                    <a:pt x="1842" y="11196"/>
                    <a:pt x="5631" y="12207"/>
                  </a:cubicBezTo>
                  <a:cubicBezTo>
                    <a:pt x="6420" y="12413"/>
                    <a:pt x="7157" y="12516"/>
                    <a:pt x="7843" y="12516"/>
                  </a:cubicBezTo>
                  <a:cubicBezTo>
                    <a:pt x="10449" y="12516"/>
                    <a:pt x="12335" y="11093"/>
                    <a:pt x="12901" y="8521"/>
                  </a:cubicBezTo>
                  <a:cubicBezTo>
                    <a:pt x="13707" y="4903"/>
                    <a:pt x="11786" y="480"/>
                    <a:pt x="9197" y="34"/>
                  </a:cubicBezTo>
                  <a:cubicBezTo>
                    <a:pt x="9094" y="17"/>
                    <a:pt x="8975" y="0"/>
                    <a:pt x="88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2F2A33B1-1773-3CC4-A971-907EE2FF246F}"/>
                </a:ext>
              </a:extLst>
            </p:cNvPr>
            <p:cNvSpPr/>
            <p:nvPr/>
          </p:nvSpPr>
          <p:spPr>
            <a:xfrm>
              <a:off x="4960016" y="3220842"/>
              <a:ext cx="6658" cy="8023"/>
            </a:xfrm>
            <a:custGeom>
              <a:avLst/>
              <a:gdLst>
                <a:gd name="connsiteX0" fmla="*/ 4552 w 6658"/>
                <a:gd name="connsiteY0" fmla="*/ 0 h 8023"/>
                <a:gd name="connsiteX1" fmla="*/ 335 w 6658"/>
                <a:gd name="connsiteY1" fmla="*/ 2332 h 8023"/>
                <a:gd name="connsiteX2" fmla="*/ 2101 w 6658"/>
                <a:gd name="connsiteY2" fmla="*/ 7664 h 8023"/>
                <a:gd name="connsiteX3" fmla="*/ 3592 w 6658"/>
                <a:gd name="connsiteY3" fmla="*/ 8024 h 8023"/>
                <a:gd name="connsiteX4" fmla="*/ 6404 w 6658"/>
                <a:gd name="connsiteY4" fmla="*/ 5675 h 8023"/>
                <a:gd name="connsiteX5" fmla="*/ 4912 w 6658"/>
                <a:gd name="connsiteY5" fmla="*/ 51 h 8023"/>
                <a:gd name="connsiteX6" fmla="*/ 4552 w 6658"/>
                <a:gd name="connsiteY6" fmla="*/ 0 h 8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" h="8023">
                  <a:moveTo>
                    <a:pt x="4552" y="0"/>
                  </a:moveTo>
                  <a:cubicBezTo>
                    <a:pt x="3387" y="0"/>
                    <a:pt x="832" y="1337"/>
                    <a:pt x="335" y="2332"/>
                  </a:cubicBezTo>
                  <a:cubicBezTo>
                    <a:pt x="-540" y="4063"/>
                    <a:pt x="386" y="6858"/>
                    <a:pt x="2101" y="7664"/>
                  </a:cubicBezTo>
                  <a:cubicBezTo>
                    <a:pt x="2615" y="7904"/>
                    <a:pt x="3129" y="8024"/>
                    <a:pt x="3592" y="8024"/>
                  </a:cubicBezTo>
                  <a:cubicBezTo>
                    <a:pt x="4810" y="8024"/>
                    <a:pt x="5804" y="7201"/>
                    <a:pt x="6404" y="5675"/>
                  </a:cubicBezTo>
                  <a:cubicBezTo>
                    <a:pt x="7107" y="3875"/>
                    <a:pt x="6267" y="703"/>
                    <a:pt x="4912" y="51"/>
                  </a:cubicBezTo>
                  <a:cubicBezTo>
                    <a:pt x="4827" y="17"/>
                    <a:pt x="4707" y="0"/>
                    <a:pt x="45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29FE2FCE-88FE-2C7F-2448-6AF6C4D52341}"/>
                </a:ext>
              </a:extLst>
            </p:cNvPr>
            <p:cNvSpPr/>
            <p:nvPr/>
          </p:nvSpPr>
          <p:spPr>
            <a:xfrm>
              <a:off x="4968285" y="3252303"/>
              <a:ext cx="32331" cy="45005"/>
            </a:xfrm>
            <a:custGeom>
              <a:avLst/>
              <a:gdLst>
                <a:gd name="connsiteX0" fmla="*/ 26716 w 32331"/>
                <a:gd name="connsiteY0" fmla="*/ 0 h 45005"/>
                <a:gd name="connsiteX1" fmla="*/ 24127 w 32331"/>
                <a:gd name="connsiteY1" fmla="*/ 120 h 45005"/>
                <a:gd name="connsiteX2" fmla="*/ 20767 w 32331"/>
                <a:gd name="connsiteY2" fmla="*/ 3583 h 45005"/>
                <a:gd name="connsiteX3" fmla="*/ 17801 w 32331"/>
                <a:gd name="connsiteY3" fmla="*/ 8110 h 45005"/>
                <a:gd name="connsiteX4" fmla="*/ 16326 w 32331"/>
                <a:gd name="connsiteY4" fmla="*/ 9944 h 45005"/>
                <a:gd name="connsiteX5" fmla="*/ 15298 w 32331"/>
                <a:gd name="connsiteY5" fmla="*/ 11556 h 45005"/>
                <a:gd name="connsiteX6" fmla="*/ 14046 w 32331"/>
                <a:gd name="connsiteY6" fmla="*/ 10579 h 45005"/>
                <a:gd name="connsiteX7" fmla="*/ 11560 w 32331"/>
                <a:gd name="connsiteY7" fmla="*/ 8435 h 45005"/>
                <a:gd name="connsiteX8" fmla="*/ 8508 w 32331"/>
                <a:gd name="connsiteY8" fmla="*/ 9550 h 45005"/>
                <a:gd name="connsiteX9" fmla="*/ 4548 w 32331"/>
                <a:gd name="connsiteY9" fmla="*/ 18122 h 45005"/>
                <a:gd name="connsiteX10" fmla="*/ 5405 w 32331"/>
                <a:gd name="connsiteY10" fmla="*/ 24723 h 45005"/>
                <a:gd name="connsiteX11" fmla="*/ 8576 w 32331"/>
                <a:gd name="connsiteY11" fmla="*/ 28529 h 45005"/>
                <a:gd name="connsiteX12" fmla="*/ 11474 w 32331"/>
                <a:gd name="connsiteY12" fmla="*/ 27466 h 45005"/>
                <a:gd name="connsiteX13" fmla="*/ 12931 w 32331"/>
                <a:gd name="connsiteY13" fmla="*/ 25923 h 45005"/>
                <a:gd name="connsiteX14" fmla="*/ 13635 w 32331"/>
                <a:gd name="connsiteY14" fmla="*/ 26301 h 45005"/>
                <a:gd name="connsiteX15" fmla="*/ 13257 w 32331"/>
                <a:gd name="connsiteY15" fmla="*/ 29181 h 45005"/>
                <a:gd name="connsiteX16" fmla="*/ 11594 w 32331"/>
                <a:gd name="connsiteY16" fmla="*/ 32816 h 45005"/>
                <a:gd name="connsiteX17" fmla="*/ 8988 w 32331"/>
                <a:gd name="connsiteY17" fmla="*/ 32113 h 45005"/>
                <a:gd name="connsiteX18" fmla="*/ 8131 w 32331"/>
                <a:gd name="connsiteY18" fmla="*/ 32901 h 45005"/>
                <a:gd name="connsiteX19" fmla="*/ 6965 w 32331"/>
                <a:gd name="connsiteY19" fmla="*/ 35319 h 45005"/>
                <a:gd name="connsiteX20" fmla="*/ 5919 w 32331"/>
                <a:gd name="connsiteY20" fmla="*/ 34873 h 45005"/>
                <a:gd name="connsiteX21" fmla="*/ 3947 w 32331"/>
                <a:gd name="connsiteY21" fmla="*/ 34084 h 45005"/>
                <a:gd name="connsiteX22" fmla="*/ 1084 w 32331"/>
                <a:gd name="connsiteY22" fmla="*/ 36570 h 45005"/>
                <a:gd name="connsiteX23" fmla="*/ 1496 w 32331"/>
                <a:gd name="connsiteY23" fmla="*/ 45006 h 45005"/>
                <a:gd name="connsiteX24" fmla="*/ 20030 w 32331"/>
                <a:gd name="connsiteY24" fmla="*/ 28238 h 45005"/>
                <a:gd name="connsiteX25" fmla="*/ 21624 w 32331"/>
                <a:gd name="connsiteY25" fmla="*/ 20608 h 45005"/>
                <a:gd name="connsiteX26" fmla="*/ 21452 w 32331"/>
                <a:gd name="connsiteY26" fmla="*/ 16751 h 45005"/>
                <a:gd name="connsiteX27" fmla="*/ 24402 w 32331"/>
                <a:gd name="connsiteY27" fmla="*/ 11710 h 45005"/>
                <a:gd name="connsiteX28" fmla="*/ 31602 w 32331"/>
                <a:gd name="connsiteY28" fmla="*/ 5144 h 45005"/>
                <a:gd name="connsiteX29" fmla="*/ 30625 w 32331"/>
                <a:gd name="connsiteY29" fmla="*/ 960 h 45005"/>
                <a:gd name="connsiteX30" fmla="*/ 26716 w 32331"/>
                <a:gd name="connsiteY30" fmla="*/ 0 h 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2331" h="45005">
                  <a:moveTo>
                    <a:pt x="26716" y="0"/>
                  </a:moveTo>
                  <a:cubicBezTo>
                    <a:pt x="25859" y="0"/>
                    <a:pt x="24984" y="69"/>
                    <a:pt x="24127" y="120"/>
                  </a:cubicBezTo>
                  <a:cubicBezTo>
                    <a:pt x="21881" y="240"/>
                    <a:pt x="20561" y="1200"/>
                    <a:pt x="20767" y="3583"/>
                  </a:cubicBezTo>
                  <a:cubicBezTo>
                    <a:pt x="21007" y="6104"/>
                    <a:pt x="20407" y="7698"/>
                    <a:pt x="17801" y="8110"/>
                  </a:cubicBezTo>
                  <a:cubicBezTo>
                    <a:pt x="16978" y="8247"/>
                    <a:pt x="16412" y="9035"/>
                    <a:pt x="16326" y="9944"/>
                  </a:cubicBezTo>
                  <a:cubicBezTo>
                    <a:pt x="16206" y="11144"/>
                    <a:pt x="15761" y="11556"/>
                    <a:pt x="15298" y="11556"/>
                  </a:cubicBezTo>
                  <a:cubicBezTo>
                    <a:pt x="14800" y="11556"/>
                    <a:pt x="14269" y="11093"/>
                    <a:pt x="14046" y="10579"/>
                  </a:cubicBezTo>
                  <a:cubicBezTo>
                    <a:pt x="13326" y="8967"/>
                    <a:pt x="12486" y="8435"/>
                    <a:pt x="11560" y="8435"/>
                  </a:cubicBezTo>
                  <a:cubicBezTo>
                    <a:pt x="10566" y="8435"/>
                    <a:pt x="9520" y="9053"/>
                    <a:pt x="8508" y="9550"/>
                  </a:cubicBezTo>
                  <a:cubicBezTo>
                    <a:pt x="6039" y="10767"/>
                    <a:pt x="3587" y="15465"/>
                    <a:pt x="4548" y="18122"/>
                  </a:cubicBezTo>
                  <a:cubicBezTo>
                    <a:pt x="5371" y="20385"/>
                    <a:pt x="5130" y="22529"/>
                    <a:pt x="5405" y="24723"/>
                  </a:cubicBezTo>
                  <a:cubicBezTo>
                    <a:pt x="5713" y="27209"/>
                    <a:pt x="6913" y="28529"/>
                    <a:pt x="8576" y="28529"/>
                  </a:cubicBezTo>
                  <a:cubicBezTo>
                    <a:pt x="9434" y="28529"/>
                    <a:pt x="10411" y="28186"/>
                    <a:pt x="11474" y="27466"/>
                  </a:cubicBezTo>
                  <a:cubicBezTo>
                    <a:pt x="12023" y="27106"/>
                    <a:pt x="12280" y="25923"/>
                    <a:pt x="12931" y="25923"/>
                  </a:cubicBezTo>
                  <a:cubicBezTo>
                    <a:pt x="13120" y="25923"/>
                    <a:pt x="13360" y="26026"/>
                    <a:pt x="13635" y="26301"/>
                  </a:cubicBezTo>
                  <a:cubicBezTo>
                    <a:pt x="14509" y="27124"/>
                    <a:pt x="13703" y="28238"/>
                    <a:pt x="13257" y="29181"/>
                  </a:cubicBezTo>
                  <a:cubicBezTo>
                    <a:pt x="12692" y="30381"/>
                    <a:pt x="12126" y="31581"/>
                    <a:pt x="11594" y="32816"/>
                  </a:cubicBezTo>
                  <a:cubicBezTo>
                    <a:pt x="10823" y="32644"/>
                    <a:pt x="9743" y="32113"/>
                    <a:pt x="8988" y="32113"/>
                  </a:cubicBezTo>
                  <a:cubicBezTo>
                    <a:pt x="8543" y="32113"/>
                    <a:pt x="8199" y="32301"/>
                    <a:pt x="8131" y="32901"/>
                  </a:cubicBezTo>
                  <a:cubicBezTo>
                    <a:pt x="7942" y="34359"/>
                    <a:pt x="7685" y="35319"/>
                    <a:pt x="6965" y="35319"/>
                  </a:cubicBezTo>
                  <a:cubicBezTo>
                    <a:pt x="6691" y="35319"/>
                    <a:pt x="6348" y="35182"/>
                    <a:pt x="5919" y="34873"/>
                  </a:cubicBezTo>
                  <a:cubicBezTo>
                    <a:pt x="5147" y="34307"/>
                    <a:pt x="4496" y="34084"/>
                    <a:pt x="3947" y="34084"/>
                  </a:cubicBezTo>
                  <a:cubicBezTo>
                    <a:pt x="2644" y="34084"/>
                    <a:pt x="1890" y="35387"/>
                    <a:pt x="1084" y="36570"/>
                  </a:cubicBezTo>
                  <a:cubicBezTo>
                    <a:pt x="-596" y="39074"/>
                    <a:pt x="-219" y="42605"/>
                    <a:pt x="1496" y="45006"/>
                  </a:cubicBezTo>
                  <a:cubicBezTo>
                    <a:pt x="7754" y="39262"/>
                    <a:pt x="13926" y="33673"/>
                    <a:pt x="20030" y="28238"/>
                  </a:cubicBezTo>
                  <a:cubicBezTo>
                    <a:pt x="19344" y="25701"/>
                    <a:pt x="19429" y="23180"/>
                    <a:pt x="21624" y="20608"/>
                  </a:cubicBezTo>
                  <a:cubicBezTo>
                    <a:pt x="21573" y="19271"/>
                    <a:pt x="21727" y="17968"/>
                    <a:pt x="21452" y="16751"/>
                  </a:cubicBezTo>
                  <a:cubicBezTo>
                    <a:pt x="20818" y="13956"/>
                    <a:pt x="21521" y="12413"/>
                    <a:pt x="24402" y="11710"/>
                  </a:cubicBezTo>
                  <a:cubicBezTo>
                    <a:pt x="27762" y="10870"/>
                    <a:pt x="29305" y="7475"/>
                    <a:pt x="31602" y="5144"/>
                  </a:cubicBezTo>
                  <a:cubicBezTo>
                    <a:pt x="33025" y="3703"/>
                    <a:pt x="32185" y="1937"/>
                    <a:pt x="30625" y="960"/>
                  </a:cubicBezTo>
                  <a:cubicBezTo>
                    <a:pt x="29408" y="189"/>
                    <a:pt x="28071" y="0"/>
                    <a:pt x="2671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BE1C12F9-DCE9-164E-2974-53F9365D8567}"/>
                </a:ext>
              </a:extLst>
            </p:cNvPr>
            <p:cNvSpPr/>
            <p:nvPr/>
          </p:nvSpPr>
          <p:spPr>
            <a:xfrm>
              <a:off x="4669297" y="3512838"/>
              <a:ext cx="26468" cy="20728"/>
            </a:xfrm>
            <a:custGeom>
              <a:avLst/>
              <a:gdLst>
                <a:gd name="connsiteX0" fmla="*/ 17642 w 26468"/>
                <a:gd name="connsiteY0" fmla="*/ 0 h 20728"/>
                <a:gd name="connsiteX1" fmla="*/ 10081 w 26468"/>
                <a:gd name="connsiteY1" fmla="*/ 3446 h 20728"/>
                <a:gd name="connsiteX2" fmla="*/ 6498 w 26468"/>
                <a:gd name="connsiteY2" fmla="*/ 10373 h 20728"/>
                <a:gd name="connsiteX3" fmla="*/ 1697 w 26468"/>
                <a:gd name="connsiteY3" fmla="*/ 12499 h 20728"/>
                <a:gd name="connsiteX4" fmla="*/ 0 w 26468"/>
                <a:gd name="connsiteY4" fmla="*/ 14831 h 20728"/>
                <a:gd name="connsiteX5" fmla="*/ 4646 w 26468"/>
                <a:gd name="connsiteY5" fmla="*/ 20523 h 20728"/>
                <a:gd name="connsiteX6" fmla="*/ 6584 w 26468"/>
                <a:gd name="connsiteY6" fmla="*/ 20728 h 20728"/>
                <a:gd name="connsiteX7" fmla="*/ 11676 w 26468"/>
                <a:gd name="connsiteY7" fmla="*/ 18911 h 20728"/>
                <a:gd name="connsiteX8" fmla="*/ 14316 w 26468"/>
                <a:gd name="connsiteY8" fmla="*/ 19322 h 20728"/>
                <a:gd name="connsiteX9" fmla="*/ 14642 w 26468"/>
                <a:gd name="connsiteY9" fmla="*/ 19322 h 20728"/>
                <a:gd name="connsiteX10" fmla="*/ 16665 w 26468"/>
                <a:gd name="connsiteY10" fmla="*/ 20557 h 20728"/>
                <a:gd name="connsiteX11" fmla="*/ 17745 w 26468"/>
                <a:gd name="connsiteY11" fmla="*/ 20694 h 20728"/>
                <a:gd name="connsiteX12" fmla="*/ 25083 w 26468"/>
                <a:gd name="connsiteY12" fmla="*/ 15294 h 20728"/>
                <a:gd name="connsiteX13" fmla="*/ 24912 w 26468"/>
                <a:gd name="connsiteY13" fmla="*/ 11830 h 20728"/>
                <a:gd name="connsiteX14" fmla="*/ 25666 w 26468"/>
                <a:gd name="connsiteY14" fmla="*/ 4098 h 20728"/>
                <a:gd name="connsiteX15" fmla="*/ 17831 w 26468"/>
                <a:gd name="connsiteY15" fmla="*/ 0 h 20728"/>
                <a:gd name="connsiteX16" fmla="*/ 17642 w 26468"/>
                <a:gd name="connsiteY1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68" h="20728">
                  <a:moveTo>
                    <a:pt x="17642" y="0"/>
                  </a:moveTo>
                  <a:cubicBezTo>
                    <a:pt x="14659" y="0"/>
                    <a:pt x="11916" y="1337"/>
                    <a:pt x="10081" y="3446"/>
                  </a:cubicBezTo>
                  <a:cubicBezTo>
                    <a:pt x="8367" y="5418"/>
                    <a:pt x="6858" y="7732"/>
                    <a:pt x="6498" y="10373"/>
                  </a:cubicBezTo>
                  <a:cubicBezTo>
                    <a:pt x="4886" y="11042"/>
                    <a:pt x="3292" y="11779"/>
                    <a:pt x="1697" y="12499"/>
                  </a:cubicBezTo>
                  <a:cubicBezTo>
                    <a:pt x="806" y="12893"/>
                    <a:pt x="0" y="13545"/>
                    <a:pt x="0" y="14831"/>
                  </a:cubicBezTo>
                  <a:cubicBezTo>
                    <a:pt x="0" y="17488"/>
                    <a:pt x="1937" y="19906"/>
                    <a:pt x="4646" y="20523"/>
                  </a:cubicBezTo>
                  <a:cubicBezTo>
                    <a:pt x="5281" y="20660"/>
                    <a:pt x="5932" y="20728"/>
                    <a:pt x="6584" y="20728"/>
                  </a:cubicBezTo>
                  <a:cubicBezTo>
                    <a:pt x="8573" y="20728"/>
                    <a:pt x="10476" y="20060"/>
                    <a:pt x="11676" y="18911"/>
                  </a:cubicBezTo>
                  <a:cubicBezTo>
                    <a:pt x="12516" y="19186"/>
                    <a:pt x="13408" y="19322"/>
                    <a:pt x="14316" y="19322"/>
                  </a:cubicBezTo>
                  <a:cubicBezTo>
                    <a:pt x="14419" y="19322"/>
                    <a:pt x="14522" y="19322"/>
                    <a:pt x="14642" y="19322"/>
                  </a:cubicBezTo>
                  <a:cubicBezTo>
                    <a:pt x="15225" y="19906"/>
                    <a:pt x="15911" y="20351"/>
                    <a:pt x="16665" y="20557"/>
                  </a:cubicBezTo>
                  <a:cubicBezTo>
                    <a:pt x="17008" y="20643"/>
                    <a:pt x="17368" y="20694"/>
                    <a:pt x="17745" y="20694"/>
                  </a:cubicBezTo>
                  <a:cubicBezTo>
                    <a:pt x="20471" y="20694"/>
                    <a:pt x="23866" y="18414"/>
                    <a:pt x="25083" y="15294"/>
                  </a:cubicBezTo>
                  <a:cubicBezTo>
                    <a:pt x="25032" y="14351"/>
                    <a:pt x="25666" y="12824"/>
                    <a:pt x="24912" y="11830"/>
                  </a:cubicBezTo>
                  <a:cubicBezTo>
                    <a:pt x="26403" y="9498"/>
                    <a:pt x="27141" y="6858"/>
                    <a:pt x="25666" y="4098"/>
                  </a:cubicBezTo>
                  <a:cubicBezTo>
                    <a:pt x="24037" y="1046"/>
                    <a:pt x="21054" y="86"/>
                    <a:pt x="17831" y="0"/>
                  </a:cubicBezTo>
                  <a:cubicBezTo>
                    <a:pt x="17745" y="0"/>
                    <a:pt x="17694" y="0"/>
                    <a:pt x="176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61D4F215-BF73-B6F5-8E85-33D2351E9EAA}"/>
                </a:ext>
              </a:extLst>
            </p:cNvPr>
            <p:cNvSpPr/>
            <p:nvPr/>
          </p:nvSpPr>
          <p:spPr>
            <a:xfrm>
              <a:off x="4930282" y="3096506"/>
              <a:ext cx="19053" cy="19682"/>
            </a:xfrm>
            <a:custGeom>
              <a:avLst/>
              <a:gdLst>
                <a:gd name="connsiteX0" fmla="*/ 12582 w 19053"/>
                <a:gd name="connsiteY0" fmla="*/ 0 h 19682"/>
                <a:gd name="connsiteX1" fmla="*/ 9838 w 19053"/>
                <a:gd name="connsiteY1" fmla="*/ 395 h 19682"/>
                <a:gd name="connsiteX2" fmla="*/ 4215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90 w 19053"/>
                <a:gd name="connsiteY5" fmla="*/ 19683 h 19682"/>
                <a:gd name="connsiteX6" fmla="*/ 18051 w 19053"/>
                <a:gd name="connsiteY6" fmla="*/ 14711 h 19682"/>
                <a:gd name="connsiteX7" fmla="*/ 18514 w 19053"/>
                <a:gd name="connsiteY7" fmla="*/ 6121 h 19682"/>
                <a:gd name="connsiteX8" fmla="*/ 12582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82" y="0"/>
                  </a:moveTo>
                  <a:cubicBezTo>
                    <a:pt x="11759" y="0"/>
                    <a:pt x="10850" y="137"/>
                    <a:pt x="9838" y="395"/>
                  </a:cubicBezTo>
                  <a:cubicBezTo>
                    <a:pt x="7918" y="892"/>
                    <a:pt x="5998" y="1612"/>
                    <a:pt x="4215" y="2520"/>
                  </a:cubicBezTo>
                  <a:cubicBezTo>
                    <a:pt x="2398" y="3446"/>
                    <a:pt x="923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90" y="19683"/>
                  </a:cubicBezTo>
                  <a:cubicBezTo>
                    <a:pt x="13490" y="19683"/>
                    <a:pt x="16782" y="17728"/>
                    <a:pt x="18051" y="14711"/>
                  </a:cubicBezTo>
                  <a:cubicBezTo>
                    <a:pt x="19543" y="11487"/>
                    <a:pt x="19080" y="8744"/>
                    <a:pt x="18514" y="6121"/>
                  </a:cubicBezTo>
                  <a:cubicBezTo>
                    <a:pt x="17639" y="1955"/>
                    <a:pt x="15753" y="0"/>
                    <a:pt x="125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7A95A602-B7CF-379B-DEB7-E11782FFF1C6}"/>
                </a:ext>
              </a:extLst>
            </p:cNvPr>
            <p:cNvSpPr/>
            <p:nvPr/>
          </p:nvSpPr>
          <p:spPr>
            <a:xfrm>
              <a:off x="4896444" y="3269294"/>
              <a:ext cx="5051" cy="4372"/>
            </a:xfrm>
            <a:custGeom>
              <a:avLst/>
              <a:gdLst>
                <a:gd name="connsiteX0" fmla="*/ 3094 w 5051"/>
                <a:gd name="connsiteY0" fmla="*/ 0 h 4372"/>
                <a:gd name="connsiteX1" fmla="*/ 197 w 5051"/>
                <a:gd name="connsiteY1" fmla="*/ 1595 h 4372"/>
                <a:gd name="connsiteX2" fmla="*/ 1379 w 5051"/>
                <a:gd name="connsiteY2" fmla="*/ 3995 h 4372"/>
                <a:gd name="connsiteX3" fmla="*/ 2974 w 5051"/>
                <a:gd name="connsiteY3" fmla="*/ 4372 h 4372"/>
                <a:gd name="connsiteX4" fmla="*/ 4911 w 5051"/>
                <a:gd name="connsiteY4" fmla="*/ 2863 h 4372"/>
                <a:gd name="connsiteX5" fmla="*/ 3626 w 5051"/>
                <a:gd name="connsiteY5" fmla="*/ 17 h 4372"/>
                <a:gd name="connsiteX6" fmla="*/ 3094 w 5051"/>
                <a:gd name="connsiteY6" fmla="*/ 0 h 4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1" h="4372">
                  <a:moveTo>
                    <a:pt x="3094" y="0"/>
                  </a:moveTo>
                  <a:cubicBezTo>
                    <a:pt x="1979" y="0"/>
                    <a:pt x="848" y="394"/>
                    <a:pt x="197" y="1595"/>
                  </a:cubicBezTo>
                  <a:cubicBezTo>
                    <a:pt x="-369" y="2640"/>
                    <a:pt x="368" y="3583"/>
                    <a:pt x="1379" y="3995"/>
                  </a:cubicBezTo>
                  <a:cubicBezTo>
                    <a:pt x="1928" y="4218"/>
                    <a:pt x="2477" y="4372"/>
                    <a:pt x="2974" y="4372"/>
                  </a:cubicBezTo>
                  <a:cubicBezTo>
                    <a:pt x="3780" y="4372"/>
                    <a:pt x="4483" y="3978"/>
                    <a:pt x="4911" y="2863"/>
                  </a:cubicBezTo>
                  <a:cubicBezTo>
                    <a:pt x="5357" y="1732"/>
                    <a:pt x="4688" y="892"/>
                    <a:pt x="3626" y="17"/>
                  </a:cubicBezTo>
                  <a:cubicBezTo>
                    <a:pt x="3454" y="0"/>
                    <a:pt x="3282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C2274D62-45A3-D40D-3790-59133A96FE6B}"/>
                </a:ext>
              </a:extLst>
            </p:cNvPr>
            <p:cNvSpPr/>
            <p:nvPr/>
          </p:nvSpPr>
          <p:spPr>
            <a:xfrm>
              <a:off x="4889755" y="3177825"/>
              <a:ext cx="12786" cy="13458"/>
            </a:xfrm>
            <a:custGeom>
              <a:avLst/>
              <a:gdLst>
                <a:gd name="connsiteX0" fmla="*/ 6388 w 12786"/>
                <a:gd name="connsiteY0" fmla="*/ 0 h 13458"/>
                <a:gd name="connsiteX1" fmla="*/ 4896 w 12786"/>
                <a:gd name="connsiteY1" fmla="*/ 326 h 13458"/>
                <a:gd name="connsiteX2" fmla="*/ 61 w 12786"/>
                <a:gd name="connsiteY2" fmla="*/ 6412 h 13458"/>
                <a:gd name="connsiteX3" fmla="*/ 3181 w 12786"/>
                <a:gd name="connsiteY3" fmla="*/ 11316 h 13458"/>
                <a:gd name="connsiteX4" fmla="*/ 5736 w 12786"/>
                <a:gd name="connsiteY4" fmla="*/ 12739 h 13458"/>
                <a:gd name="connsiteX5" fmla="*/ 6216 w 12786"/>
                <a:gd name="connsiteY5" fmla="*/ 12705 h 13458"/>
                <a:gd name="connsiteX6" fmla="*/ 8016 w 12786"/>
                <a:gd name="connsiteY6" fmla="*/ 13082 h 13458"/>
                <a:gd name="connsiteX7" fmla="*/ 9765 w 12786"/>
                <a:gd name="connsiteY7" fmla="*/ 13459 h 13458"/>
                <a:gd name="connsiteX8" fmla="*/ 11548 w 12786"/>
                <a:gd name="connsiteY8" fmla="*/ 12550 h 13458"/>
                <a:gd name="connsiteX9" fmla="*/ 12406 w 12786"/>
                <a:gd name="connsiteY9" fmla="*/ 5898 h 13458"/>
                <a:gd name="connsiteX10" fmla="*/ 10348 w 12786"/>
                <a:gd name="connsiteY10" fmla="*/ 2092 h 13458"/>
                <a:gd name="connsiteX11" fmla="*/ 6388 w 12786"/>
                <a:gd name="connsiteY11" fmla="*/ 0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6" h="13458">
                  <a:moveTo>
                    <a:pt x="6388" y="0"/>
                  </a:moveTo>
                  <a:cubicBezTo>
                    <a:pt x="5908" y="0"/>
                    <a:pt x="5393" y="103"/>
                    <a:pt x="4896" y="326"/>
                  </a:cubicBezTo>
                  <a:cubicBezTo>
                    <a:pt x="2393" y="1406"/>
                    <a:pt x="524" y="3429"/>
                    <a:pt x="61" y="6412"/>
                  </a:cubicBezTo>
                  <a:cubicBezTo>
                    <a:pt x="-351" y="9001"/>
                    <a:pt x="1381" y="10218"/>
                    <a:pt x="3181" y="11316"/>
                  </a:cubicBezTo>
                  <a:cubicBezTo>
                    <a:pt x="4056" y="11830"/>
                    <a:pt x="4947" y="12310"/>
                    <a:pt x="5736" y="12739"/>
                  </a:cubicBezTo>
                  <a:cubicBezTo>
                    <a:pt x="5890" y="12705"/>
                    <a:pt x="6062" y="12705"/>
                    <a:pt x="6216" y="12705"/>
                  </a:cubicBezTo>
                  <a:cubicBezTo>
                    <a:pt x="6834" y="12705"/>
                    <a:pt x="7433" y="12893"/>
                    <a:pt x="8016" y="13082"/>
                  </a:cubicBezTo>
                  <a:cubicBezTo>
                    <a:pt x="8617" y="13270"/>
                    <a:pt x="9199" y="13459"/>
                    <a:pt x="9765" y="13459"/>
                  </a:cubicBezTo>
                  <a:cubicBezTo>
                    <a:pt x="10382" y="13459"/>
                    <a:pt x="10982" y="13236"/>
                    <a:pt x="11548" y="12550"/>
                  </a:cubicBezTo>
                  <a:cubicBezTo>
                    <a:pt x="13211" y="10579"/>
                    <a:pt x="12869" y="8230"/>
                    <a:pt x="12406" y="5898"/>
                  </a:cubicBezTo>
                  <a:cubicBezTo>
                    <a:pt x="12114" y="4389"/>
                    <a:pt x="11394" y="3172"/>
                    <a:pt x="10348" y="2092"/>
                  </a:cubicBezTo>
                  <a:cubicBezTo>
                    <a:pt x="9182" y="909"/>
                    <a:pt x="7845" y="0"/>
                    <a:pt x="63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4E6BEA54-C986-1416-65CC-FA879C88F41F}"/>
                </a:ext>
              </a:extLst>
            </p:cNvPr>
            <p:cNvSpPr/>
            <p:nvPr/>
          </p:nvSpPr>
          <p:spPr>
            <a:xfrm>
              <a:off x="4907393" y="3130059"/>
              <a:ext cx="6910" cy="7389"/>
            </a:xfrm>
            <a:custGeom>
              <a:avLst/>
              <a:gdLst>
                <a:gd name="connsiteX0" fmla="*/ 2843 w 6910"/>
                <a:gd name="connsiteY0" fmla="*/ 0 h 7389"/>
                <a:gd name="connsiteX1" fmla="*/ 117 w 6910"/>
                <a:gd name="connsiteY1" fmla="*/ 2349 h 7389"/>
                <a:gd name="connsiteX2" fmla="*/ 2140 w 6910"/>
                <a:gd name="connsiteY2" fmla="*/ 7115 h 7389"/>
                <a:gd name="connsiteX3" fmla="*/ 3889 w 6910"/>
                <a:gd name="connsiteY3" fmla="*/ 7389 h 7389"/>
                <a:gd name="connsiteX4" fmla="*/ 6872 w 6910"/>
                <a:gd name="connsiteY4" fmla="*/ 4852 h 7389"/>
                <a:gd name="connsiteX5" fmla="*/ 3735 w 6910"/>
                <a:gd name="connsiteY5" fmla="*/ 137 h 7389"/>
                <a:gd name="connsiteX6" fmla="*/ 2843 w 6910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0" h="7389">
                  <a:moveTo>
                    <a:pt x="2843" y="0"/>
                  </a:moveTo>
                  <a:cubicBezTo>
                    <a:pt x="1471" y="0"/>
                    <a:pt x="580" y="909"/>
                    <a:pt x="117" y="2349"/>
                  </a:cubicBezTo>
                  <a:cubicBezTo>
                    <a:pt x="-346" y="4475"/>
                    <a:pt x="614" y="6669"/>
                    <a:pt x="2140" y="7115"/>
                  </a:cubicBezTo>
                  <a:cubicBezTo>
                    <a:pt x="2774" y="7304"/>
                    <a:pt x="3358" y="7389"/>
                    <a:pt x="3889" y="7389"/>
                  </a:cubicBezTo>
                  <a:cubicBezTo>
                    <a:pt x="5552" y="7389"/>
                    <a:pt x="6649" y="6498"/>
                    <a:pt x="6872" y="4852"/>
                  </a:cubicBezTo>
                  <a:cubicBezTo>
                    <a:pt x="7164" y="2829"/>
                    <a:pt x="5758" y="617"/>
                    <a:pt x="3735" y="137"/>
                  </a:cubicBezTo>
                  <a:cubicBezTo>
                    <a:pt x="3426" y="34"/>
                    <a:pt x="3134" y="0"/>
                    <a:pt x="28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13EA4E7C-7572-FBCE-9440-6C8DBDF67A03}"/>
                </a:ext>
              </a:extLst>
            </p:cNvPr>
            <p:cNvSpPr/>
            <p:nvPr/>
          </p:nvSpPr>
          <p:spPr>
            <a:xfrm>
              <a:off x="4906897" y="3156205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7 w 9640"/>
                <a:gd name="connsiteY3" fmla="*/ 10887 h 10887"/>
                <a:gd name="connsiteX4" fmla="*/ 9340 w 9640"/>
                <a:gd name="connsiteY4" fmla="*/ 6944 h 10887"/>
                <a:gd name="connsiteX5" fmla="*/ 5517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1" y="0"/>
                    <a:pt x="973" y="1371"/>
                    <a:pt x="150" y="3909"/>
                  </a:cubicBezTo>
                  <a:cubicBezTo>
                    <a:pt x="-536" y="6035"/>
                    <a:pt x="1248" y="10218"/>
                    <a:pt x="3065" y="10784"/>
                  </a:cubicBezTo>
                  <a:cubicBezTo>
                    <a:pt x="3305" y="10853"/>
                    <a:pt x="3562" y="10887"/>
                    <a:pt x="3837" y="10887"/>
                  </a:cubicBezTo>
                  <a:cubicBezTo>
                    <a:pt x="5860" y="10887"/>
                    <a:pt x="8654" y="8984"/>
                    <a:pt x="9340" y="6944"/>
                  </a:cubicBezTo>
                  <a:cubicBezTo>
                    <a:pt x="10335" y="3995"/>
                    <a:pt x="8808" y="1303"/>
                    <a:pt x="5517" y="223"/>
                  </a:cubicBezTo>
                  <a:cubicBezTo>
                    <a:pt x="5071" y="86"/>
                    <a:pt x="4642" y="0"/>
                    <a:pt x="4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3CB78280-6600-6E3D-0E8F-6815F2AAABD9}"/>
                </a:ext>
              </a:extLst>
            </p:cNvPr>
            <p:cNvSpPr/>
            <p:nvPr/>
          </p:nvSpPr>
          <p:spPr>
            <a:xfrm>
              <a:off x="4884440" y="3292062"/>
              <a:ext cx="18080" cy="21277"/>
            </a:xfrm>
            <a:custGeom>
              <a:avLst/>
              <a:gdLst>
                <a:gd name="connsiteX0" fmla="*/ 12611 w 18080"/>
                <a:gd name="connsiteY0" fmla="*/ 0 h 21277"/>
                <a:gd name="connsiteX1" fmla="*/ 10176 w 18080"/>
                <a:gd name="connsiteY1" fmla="*/ 292 h 21277"/>
                <a:gd name="connsiteX2" fmla="*/ 4467 w 18080"/>
                <a:gd name="connsiteY2" fmla="*/ 2195 h 21277"/>
                <a:gd name="connsiteX3" fmla="*/ 370 w 18080"/>
                <a:gd name="connsiteY3" fmla="*/ 6601 h 21277"/>
                <a:gd name="connsiteX4" fmla="*/ 5788 w 18080"/>
                <a:gd name="connsiteY4" fmla="*/ 18740 h 21277"/>
                <a:gd name="connsiteX5" fmla="*/ 9336 w 18080"/>
                <a:gd name="connsiteY5" fmla="*/ 19614 h 21277"/>
                <a:gd name="connsiteX6" fmla="*/ 10279 w 18080"/>
                <a:gd name="connsiteY6" fmla="*/ 21277 h 21277"/>
                <a:gd name="connsiteX7" fmla="*/ 18081 w 18080"/>
                <a:gd name="connsiteY7" fmla="*/ 4132 h 21277"/>
                <a:gd name="connsiteX8" fmla="*/ 12611 w 18080"/>
                <a:gd name="connsiteY8" fmla="*/ 0 h 21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80" h="21277">
                  <a:moveTo>
                    <a:pt x="12611" y="0"/>
                  </a:moveTo>
                  <a:cubicBezTo>
                    <a:pt x="11874" y="0"/>
                    <a:pt x="11068" y="103"/>
                    <a:pt x="10176" y="292"/>
                  </a:cubicBezTo>
                  <a:cubicBezTo>
                    <a:pt x="8222" y="703"/>
                    <a:pt x="6285" y="1355"/>
                    <a:pt x="4467" y="2195"/>
                  </a:cubicBezTo>
                  <a:cubicBezTo>
                    <a:pt x="2616" y="3052"/>
                    <a:pt x="1073" y="4509"/>
                    <a:pt x="370" y="6601"/>
                  </a:cubicBezTo>
                  <a:cubicBezTo>
                    <a:pt x="-1036" y="10801"/>
                    <a:pt x="1741" y="16905"/>
                    <a:pt x="5788" y="18740"/>
                  </a:cubicBezTo>
                  <a:cubicBezTo>
                    <a:pt x="6953" y="19271"/>
                    <a:pt x="8153" y="19545"/>
                    <a:pt x="9336" y="19614"/>
                  </a:cubicBezTo>
                  <a:cubicBezTo>
                    <a:pt x="9611" y="20197"/>
                    <a:pt x="9937" y="20763"/>
                    <a:pt x="10279" y="21277"/>
                  </a:cubicBezTo>
                  <a:cubicBezTo>
                    <a:pt x="12817" y="15533"/>
                    <a:pt x="15423" y="9807"/>
                    <a:pt x="18081" y="4132"/>
                  </a:cubicBezTo>
                  <a:cubicBezTo>
                    <a:pt x="17120" y="1320"/>
                    <a:pt x="15337" y="0"/>
                    <a:pt x="126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80427D3D-F3CB-E46D-BB23-7222282F5889}"/>
                </a:ext>
              </a:extLst>
            </p:cNvPr>
            <p:cNvSpPr/>
            <p:nvPr/>
          </p:nvSpPr>
          <p:spPr>
            <a:xfrm>
              <a:off x="4892569" y="3296177"/>
              <a:ext cx="24453" cy="50440"/>
            </a:xfrm>
            <a:custGeom>
              <a:avLst/>
              <a:gdLst>
                <a:gd name="connsiteX0" fmla="*/ 9969 w 24453"/>
                <a:gd name="connsiteY0" fmla="*/ 0 h 50440"/>
                <a:gd name="connsiteX1" fmla="*/ 2168 w 24453"/>
                <a:gd name="connsiteY1" fmla="*/ 17145 h 50440"/>
                <a:gd name="connsiteX2" fmla="*/ 6094 w 24453"/>
                <a:gd name="connsiteY2" fmla="*/ 20900 h 50440"/>
                <a:gd name="connsiteX3" fmla="*/ 6386 w 24453"/>
                <a:gd name="connsiteY3" fmla="*/ 21448 h 50440"/>
                <a:gd name="connsiteX4" fmla="*/ 6557 w 24453"/>
                <a:gd name="connsiteY4" fmla="*/ 24363 h 50440"/>
                <a:gd name="connsiteX5" fmla="*/ 7929 w 24453"/>
                <a:gd name="connsiteY5" fmla="*/ 24534 h 50440"/>
                <a:gd name="connsiteX6" fmla="*/ 6780 w 24453"/>
                <a:gd name="connsiteY6" fmla="*/ 28632 h 50440"/>
                <a:gd name="connsiteX7" fmla="*/ 9866 w 24453"/>
                <a:gd name="connsiteY7" fmla="*/ 34530 h 50440"/>
                <a:gd name="connsiteX8" fmla="*/ 11426 w 24453"/>
                <a:gd name="connsiteY8" fmla="*/ 35113 h 50440"/>
                <a:gd name="connsiteX9" fmla="*/ 10364 w 24453"/>
                <a:gd name="connsiteY9" fmla="*/ 36193 h 50440"/>
                <a:gd name="connsiteX10" fmla="*/ 10055 w 24453"/>
                <a:gd name="connsiteY10" fmla="*/ 37462 h 50440"/>
                <a:gd name="connsiteX11" fmla="*/ 7809 w 24453"/>
                <a:gd name="connsiteY11" fmla="*/ 37050 h 50440"/>
                <a:gd name="connsiteX12" fmla="*/ 402 w 24453"/>
                <a:gd name="connsiteY12" fmla="*/ 41302 h 50440"/>
                <a:gd name="connsiteX13" fmla="*/ 4706 w 24453"/>
                <a:gd name="connsiteY13" fmla="*/ 48297 h 50440"/>
                <a:gd name="connsiteX14" fmla="*/ 8598 w 24453"/>
                <a:gd name="connsiteY14" fmla="*/ 49309 h 50440"/>
                <a:gd name="connsiteX15" fmla="*/ 11958 w 24453"/>
                <a:gd name="connsiteY15" fmla="*/ 48092 h 50440"/>
                <a:gd name="connsiteX16" fmla="*/ 16656 w 24453"/>
                <a:gd name="connsiteY16" fmla="*/ 50389 h 50440"/>
                <a:gd name="connsiteX17" fmla="*/ 17461 w 24453"/>
                <a:gd name="connsiteY17" fmla="*/ 50440 h 50440"/>
                <a:gd name="connsiteX18" fmla="*/ 23428 w 24453"/>
                <a:gd name="connsiteY18" fmla="*/ 44885 h 50440"/>
                <a:gd name="connsiteX19" fmla="*/ 24422 w 24453"/>
                <a:gd name="connsiteY19" fmla="*/ 40942 h 50440"/>
                <a:gd name="connsiteX20" fmla="*/ 21199 w 24453"/>
                <a:gd name="connsiteY20" fmla="*/ 33313 h 50440"/>
                <a:gd name="connsiteX21" fmla="*/ 22451 w 24453"/>
                <a:gd name="connsiteY21" fmla="*/ 31753 h 50440"/>
                <a:gd name="connsiteX22" fmla="*/ 17942 w 24453"/>
                <a:gd name="connsiteY22" fmla="*/ 22134 h 50440"/>
                <a:gd name="connsiteX23" fmla="*/ 16844 w 24453"/>
                <a:gd name="connsiteY23" fmla="*/ 21637 h 50440"/>
                <a:gd name="connsiteX24" fmla="*/ 16587 w 24453"/>
                <a:gd name="connsiteY24" fmla="*/ 21568 h 50440"/>
                <a:gd name="connsiteX25" fmla="*/ 16158 w 24453"/>
                <a:gd name="connsiteY25" fmla="*/ 22083 h 50440"/>
                <a:gd name="connsiteX26" fmla="*/ 15901 w 24453"/>
                <a:gd name="connsiteY26" fmla="*/ 22357 h 50440"/>
                <a:gd name="connsiteX27" fmla="*/ 16364 w 24453"/>
                <a:gd name="connsiteY27" fmla="*/ 16099 h 50440"/>
                <a:gd name="connsiteX28" fmla="*/ 10672 w 24453"/>
                <a:gd name="connsiteY28" fmla="*/ 8247 h 50440"/>
                <a:gd name="connsiteX29" fmla="*/ 10535 w 24453"/>
                <a:gd name="connsiteY29" fmla="*/ 2246 h 50440"/>
                <a:gd name="connsiteX30" fmla="*/ 9969 w 24453"/>
                <a:gd name="connsiteY30" fmla="*/ 0 h 5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453" h="50440">
                  <a:moveTo>
                    <a:pt x="9969" y="0"/>
                  </a:moveTo>
                  <a:cubicBezTo>
                    <a:pt x="7312" y="5692"/>
                    <a:pt x="4706" y="11401"/>
                    <a:pt x="2168" y="17145"/>
                  </a:cubicBezTo>
                  <a:cubicBezTo>
                    <a:pt x="3163" y="18619"/>
                    <a:pt x="4483" y="19854"/>
                    <a:pt x="6094" y="20900"/>
                  </a:cubicBezTo>
                  <a:cubicBezTo>
                    <a:pt x="6249" y="21003"/>
                    <a:pt x="6283" y="21260"/>
                    <a:pt x="6386" y="21448"/>
                  </a:cubicBezTo>
                  <a:cubicBezTo>
                    <a:pt x="3025" y="22511"/>
                    <a:pt x="4946" y="23403"/>
                    <a:pt x="6557" y="24363"/>
                  </a:cubicBezTo>
                  <a:cubicBezTo>
                    <a:pt x="7003" y="24414"/>
                    <a:pt x="7466" y="24466"/>
                    <a:pt x="7929" y="24534"/>
                  </a:cubicBezTo>
                  <a:cubicBezTo>
                    <a:pt x="7174" y="25666"/>
                    <a:pt x="6832" y="27055"/>
                    <a:pt x="6780" y="28632"/>
                  </a:cubicBezTo>
                  <a:cubicBezTo>
                    <a:pt x="6694" y="31392"/>
                    <a:pt x="7535" y="33536"/>
                    <a:pt x="9866" y="34530"/>
                  </a:cubicBezTo>
                  <a:cubicBezTo>
                    <a:pt x="10364" y="34770"/>
                    <a:pt x="10878" y="34976"/>
                    <a:pt x="11426" y="35113"/>
                  </a:cubicBezTo>
                  <a:cubicBezTo>
                    <a:pt x="11066" y="35456"/>
                    <a:pt x="10706" y="35816"/>
                    <a:pt x="10364" y="36193"/>
                  </a:cubicBezTo>
                  <a:cubicBezTo>
                    <a:pt x="10072" y="36536"/>
                    <a:pt x="9798" y="37016"/>
                    <a:pt x="10055" y="37462"/>
                  </a:cubicBezTo>
                  <a:cubicBezTo>
                    <a:pt x="9369" y="37170"/>
                    <a:pt x="8615" y="37050"/>
                    <a:pt x="7809" y="37050"/>
                  </a:cubicBezTo>
                  <a:cubicBezTo>
                    <a:pt x="4946" y="37050"/>
                    <a:pt x="1671" y="38765"/>
                    <a:pt x="402" y="41302"/>
                  </a:cubicBezTo>
                  <a:cubicBezTo>
                    <a:pt x="-815" y="43737"/>
                    <a:pt x="762" y="46309"/>
                    <a:pt x="4706" y="48297"/>
                  </a:cubicBezTo>
                  <a:cubicBezTo>
                    <a:pt x="6043" y="48983"/>
                    <a:pt x="7380" y="49309"/>
                    <a:pt x="8598" y="49309"/>
                  </a:cubicBezTo>
                  <a:cubicBezTo>
                    <a:pt x="9969" y="49309"/>
                    <a:pt x="11152" y="48880"/>
                    <a:pt x="11958" y="48092"/>
                  </a:cubicBezTo>
                  <a:cubicBezTo>
                    <a:pt x="13347" y="49275"/>
                    <a:pt x="15010" y="50166"/>
                    <a:pt x="16656" y="50389"/>
                  </a:cubicBezTo>
                  <a:cubicBezTo>
                    <a:pt x="16930" y="50423"/>
                    <a:pt x="17204" y="50440"/>
                    <a:pt x="17461" y="50440"/>
                  </a:cubicBezTo>
                  <a:cubicBezTo>
                    <a:pt x="19759" y="50440"/>
                    <a:pt x="21473" y="48915"/>
                    <a:pt x="23428" y="44885"/>
                  </a:cubicBezTo>
                  <a:cubicBezTo>
                    <a:pt x="23617" y="44166"/>
                    <a:pt x="24302" y="42571"/>
                    <a:pt x="24422" y="40942"/>
                  </a:cubicBezTo>
                  <a:cubicBezTo>
                    <a:pt x="24680" y="37599"/>
                    <a:pt x="23325" y="34650"/>
                    <a:pt x="21199" y="33313"/>
                  </a:cubicBezTo>
                  <a:cubicBezTo>
                    <a:pt x="21730" y="32850"/>
                    <a:pt x="22176" y="32335"/>
                    <a:pt x="22451" y="31753"/>
                  </a:cubicBezTo>
                  <a:cubicBezTo>
                    <a:pt x="23994" y="28581"/>
                    <a:pt x="22279" y="24895"/>
                    <a:pt x="17942" y="22134"/>
                  </a:cubicBezTo>
                  <a:cubicBezTo>
                    <a:pt x="17599" y="21911"/>
                    <a:pt x="17222" y="21791"/>
                    <a:pt x="16844" y="21637"/>
                  </a:cubicBezTo>
                  <a:cubicBezTo>
                    <a:pt x="16741" y="21585"/>
                    <a:pt x="16656" y="21568"/>
                    <a:pt x="16587" y="21568"/>
                  </a:cubicBezTo>
                  <a:cubicBezTo>
                    <a:pt x="16296" y="21568"/>
                    <a:pt x="16313" y="21911"/>
                    <a:pt x="16158" y="22083"/>
                  </a:cubicBezTo>
                  <a:lnTo>
                    <a:pt x="15901" y="22357"/>
                  </a:lnTo>
                  <a:cubicBezTo>
                    <a:pt x="16862" y="20900"/>
                    <a:pt x="17050" y="18808"/>
                    <a:pt x="16364" y="16099"/>
                  </a:cubicBezTo>
                  <a:cubicBezTo>
                    <a:pt x="15490" y="12602"/>
                    <a:pt x="13638" y="9876"/>
                    <a:pt x="10672" y="8247"/>
                  </a:cubicBezTo>
                  <a:cubicBezTo>
                    <a:pt x="11135" y="6121"/>
                    <a:pt x="10861" y="4149"/>
                    <a:pt x="10535" y="2246"/>
                  </a:cubicBezTo>
                  <a:cubicBezTo>
                    <a:pt x="10398" y="1406"/>
                    <a:pt x="10209" y="669"/>
                    <a:pt x="99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D6D56CBB-D2E7-0B4A-5F5E-1C67EA19B071}"/>
                </a:ext>
              </a:extLst>
            </p:cNvPr>
            <p:cNvSpPr/>
            <p:nvPr/>
          </p:nvSpPr>
          <p:spPr>
            <a:xfrm>
              <a:off x="4862372" y="3249371"/>
              <a:ext cx="14315" cy="16904"/>
            </a:xfrm>
            <a:custGeom>
              <a:avLst/>
              <a:gdLst>
                <a:gd name="connsiteX0" fmla="*/ 8688 w 14315"/>
                <a:gd name="connsiteY0" fmla="*/ 0 h 16904"/>
                <a:gd name="connsiteX1" fmla="*/ 2670 w 14315"/>
                <a:gd name="connsiteY1" fmla="*/ 1852 h 16904"/>
                <a:gd name="connsiteX2" fmla="*/ 1453 w 14315"/>
                <a:gd name="connsiteY2" fmla="*/ 3189 h 16904"/>
                <a:gd name="connsiteX3" fmla="*/ 1282 w 14315"/>
                <a:gd name="connsiteY3" fmla="*/ 4321 h 16904"/>
                <a:gd name="connsiteX4" fmla="*/ 1470 w 14315"/>
                <a:gd name="connsiteY4" fmla="*/ 7475 h 16904"/>
                <a:gd name="connsiteX5" fmla="*/ 664 w 14315"/>
                <a:gd name="connsiteY5" fmla="*/ 12430 h 16904"/>
                <a:gd name="connsiteX6" fmla="*/ 6733 w 14315"/>
                <a:gd name="connsiteY6" fmla="*/ 16905 h 16904"/>
                <a:gd name="connsiteX7" fmla="*/ 7059 w 14315"/>
                <a:gd name="connsiteY7" fmla="*/ 16905 h 16904"/>
                <a:gd name="connsiteX8" fmla="*/ 12872 w 14315"/>
                <a:gd name="connsiteY8" fmla="*/ 12670 h 16904"/>
                <a:gd name="connsiteX9" fmla="*/ 12237 w 14315"/>
                <a:gd name="connsiteY9" fmla="*/ 1080 h 16904"/>
                <a:gd name="connsiteX10" fmla="*/ 8688 w 14315"/>
                <a:gd name="connsiteY10" fmla="*/ 0 h 1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15" h="16904">
                  <a:moveTo>
                    <a:pt x="8688" y="0"/>
                  </a:moveTo>
                  <a:cubicBezTo>
                    <a:pt x="6733" y="0"/>
                    <a:pt x="4487" y="634"/>
                    <a:pt x="2670" y="1852"/>
                  </a:cubicBezTo>
                  <a:cubicBezTo>
                    <a:pt x="2190" y="2177"/>
                    <a:pt x="1761" y="2675"/>
                    <a:pt x="1453" y="3189"/>
                  </a:cubicBezTo>
                  <a:cubicBezTo>
                    <a:pt x="1264" y="3498"/>
                    <a:pt x="1230" y="4303"/>
                    <a:pt x="1282" y="4321"/>
                  </a:cubicBezTo>
                  <a:cubicBezTo>
                    <a:pt x="4179" y="5195"/>
                    <a:pt x="2945" y="6429"/>
                    <a:pt x="1470" y="7475"/>
                  </a:cubicBezTo>
                  <a:cubicBezTo>
                    <a:pt x="-536" y="8881"/>
                    <a:pt x="-159" y="10630"/>
                    <a:pt x="664" y="12430"/>
                  </a:cubicBezTo>
                  <a:cubicBezTo>
                    <a:pt x="1881" y="15071"/>
                    <a:pt x="3904" y="16785"/>
                    <a:pt x="6733" y="16905"/>
                  </a:cubicBezTo>
                  <a:cubicBezTo>
                    <a:pt x="6836" y="16905"/>
                    <a:pt x="6956" y="16905"/>
                    <a:pt x="7059" y="16905"/>
                  </a:cubicBezTo>
                  <a:cubicBezTo>
                    <a:pt x="10025" y="16905"/>
                    <a:pt x="12031" y="15190"/>
                    <a:pt x="12872" y="12670"/>
                  </a:cubicBezTo>
                  <a:cubicBezTo>
                    <a:pt x="15049" y="7750"/>
                    <a:pt x="14706" y="3292"/>
                    <a:pt x="12237" y="1080"/>
                  </a:cubicBezTo>
                  <a:cubicBezTo>
                    <a:pt x="11431" y="343"/>
                    <a:pt x="10145" y="0"/>
                    <a:pt x="86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59F6FA00-3F58-F935-700F-CAECE52907FF}"/>
                </a:ext>
              </a:extLst>
            </p:cNvPr>
            <p:cNvSpPr/>
            <p:nvPr/>
          </p:nvSpPr>
          <p:spPr>
            <a:xfrm>
              <a:off x="4607401" y="3785838"/>
              <a:ext cx="26450" cy="29421"/>
            </a:xfrm>
            <a:custGeom>
              <a:avLst/>
              <a:gdLst>
                <a:gd name="connsiteX0" fmla="*/ 13376 w 26450"/>
                <a:gd name="connsiteY0" fmla="*/ 0 h 29421"/>
                <a:gd name="connsiteX1" fmla="*/ 13153 w 26450"/>
                <a:gd name="connsiteY1" fmla="*/ 0 h 29421"/>
                <a:gd name="connsiteX2" fmla="*/ 8147 w 26450"/>
                <a:gd name="connsiteY2" fmla="*/ 1149 h 29421"/>
                <a:gd name="connsiteX3" fmla="*/ 5643 w 26450"/>
                <a:gd name="connsiteY3" fmla="*/ 4509 h 29421"/>
                <a:gd name="connsiteX4" fmla="*/ 1271 w 26450"/>
                <a:gd name="connsiteY4" fmla="*/ 10973 h 29421"/>
                <a:gd name="connsiteX5" fmla="*/ 346 w 26450"/>
                <a:gd name="connsiteY5" fmla="*/ 14333 h 29421"/>
                <a:gd name="connsiteX6" fmla="*/ 2249 w 26450"/>
                <a:gd name="connsiteY6" fmla="*/ 15825 h 29421"/>
                <a:gd name="connsiteX7" fmla="*/ 2952 w 26450"/>
                <a:gd name="connsiteY7" fmla="*/ 15551 h 29421"/>
                <a:gd name="connsiteX8" fmla="*/ 6055 w 26450"/>
                <a:gd name="connsiteY8" fmla="*/ 13888 h 29421"/>
                <a:gd name="connsiteX9" fmla="*/ 10084 w 26450"/>
                <a:gd name="connsiteY9" fmla="*/ 17162 h 29421"/>
                <a:gd name="connsiteX10" fmla="*/ 12313 w 26450"/>
                <a:gd name="connsiteY10" fmla="*/ 18277 h 29421"/>
                <a:gd name="connsiteX11" fmla="*/ 15468 w 26450"/>
                <a:gd name="connsiteY11" fmla="*/ 24929 h 29421"/>
                <a:gd name="connsiteX12" fmla="*/ 18931 w 26450"/>
                <a:gd name="connsiteY12" fmla="*/ 29421 h 29421"/>
                <a:gd name="connsiteX13" fmla="*/ 18965 w 26450"/>
                <a:gd name="connsiteY13" fmla="*/ 29421 h 29421"/>
                <a:gd name="connsiteX14" fmla="*/ 24126 w 26450"/>
                <a:gd name="connsiteY14" fmla="*/ 27072 h 29421"/>
                <a:gd name="connsiteX15" fmla="*/ 25618 w 26450"/>
                <a:gd name="connsiteY15" fmla="*/ 21792 h 29421"/>
                <a:gd name="connsiteX16" fmla="*/ 20148 w 26450"/>
                <a:gd name="connsiteY16" fmla="*/ 6190 h 29421"/>
                <a:gd name="connsiteX17" fmla="*/ 13376 w 26450"/>
                <a:gd name="connsiteY17" fmla="*/ 0 h 2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450" h="29421">
                  <a:moveTo>
                    <a:pt x="13376" y="0"/>
                  </a:moveTo>
                  <a:cubicBezTo>
                    <a:pt x="13307" y="0"/>
                    <a:pt x="13222" y="0"/>
                    <a:pt x="13153" y="0"/>
                  </a:cubicBezTo>
                  <a:cubicBezTo>
                    <a:pt x="11490" y="395"/>
                    <a:pt x="9827" y="857"/>
                    <a:pt x="8147" y="1149"/>
                  </a:cubicBezTo>
                  <a:cubicBezTo>
                    <a:pt x="6244" y="1475"/>
                    <a:pt x="5301" y="3223"/>
                    <a:pt x="5643" y="4509"/>
                  </a:cubicBezTo>
                  <a:cubicBezTo>
                    <a:pt x="6758" y="8830"/>
                    <a:pt x="4683" y="10133"/>
                    <a:pt x="1271" y="10973"/>
                  </a:cubicBezTo>
                  <a:cubicBezTo>
                    <a:pt x="-340" y="11367"/>
                    <a:pt x="-134" y="13065"/>
                    <a:pt x="346" y="14333"/>
                  </a:cubicBezTo>
                  <a:cubicBezTo>
                    <a:pt x="672" y="15191"/>
                    <a:pt x="1529" y="15825"/>
                    <a:pt x="2249" y="15825"/>
                  </a:cubicBezTo>
                  <a:cubicBezTo>
                    <a:pt x="2506" y="15825"/>
                    <a:pt x="2763" y="15739"/>
                    <a:pt x="2952" y="15551"/>
                  </a:cubicBezTo>
                  <a:cubicBezTo>
                    <a:pt x="4152" y="14368"/>
                    <a:pt x="5163" y="13888"/>
                    <a:pt x="6055" y="13888"/>
                  </a:cubicBezTo>
                  <a:cubicBezTo>
                    <a:pt x="7633" y="13888"/>
                    <a:pt x="8833" y="15362"/>
                    <a:pt x="10084" y="17162"/>
                  </a:cubicBezTo>
                  <a:cubicBezTo>
                    <a:pt x="10513" y="17780"/>
                    <a:pt x="11541" y="17968"/>
                    <a:pt x="12313" y="18277"/>
                  </a:cubicBezTo>
                  <a:cubicBezTo>
                    <a:pt x="16565" y="19940"/>
                    <a:pt x="16582" y="19940"/>
                    <a:pt x="15468" y="24929"/>
                  </a:cubicBezTo>
                  <a:cubicBezTo>
                    <a:pt x="14782" y="28067"/>
                    <a:pt x="15862" y="29387"/>
                    <a:pt x="18931" y="29421"/>
                  </a:cubicBezTo>
                  <a:cubicBezTo>
                    <a:pt x="18948" y="29421"/>
                    <a:pt x="18965" y="29421"/>
                    <a:pt x="18965" y="29421"/>
                  </a:cubicBezTo>
                  <a:cubicBezTo>
                    <a:pt x="21074" y="29421"/>
                    <a:pt x="22428" y="27929"/>
                    <a:pt x="24126" y="27072"/>
                  </a:cubicBezTo>
                  <a:cubicBezTo>
                    <a:pt x="26646" y="25803"/>
                    <a:pt x="27075" y="24432"/>
                    <a:pt x="25618" y="21792"/>
                  </a:cubicBezTo>
                  <a:cubicBezTo>
                    <a:pt x="22960" y="16957"/>
                    <a:pt x="20423" y="12087"/>
                    <a:pt x="20148" y="6190"/>
                  </a:cubicBezTo>
                  <a:cubicBezTo>
                    <a:pt x="19977" y="2143"/>
                    <a:pt x="17148" y="0"/>
                    <a:pt x="133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E3180923-34B6-F096-E473-E911E3B4A3D8}"/>
                </a:ext>
              </a:extLst>
            </p:cNvPr>
            <p:cNvSpPr/>
            <p:nvPr/>
          </p:nvSpPr>
          <p:spPr>
            <a:xfrm>
              <a:off x="4599485" y="3758578"/>
              <a:ext cx="22751" cy="15653"/>
            </a:xfrm>
            <a:custGeom>
              <a:avLst/>
              <a:gdLst>
                <a:gd name="connsiteX0" fmla="*/ 16423 w 22751"/>
                <a:gd name="connsiteY0" fmla="*/ 0 h 15653"/>
                <a:gd name="connsiteX1" fmla="*/ 14948 w 22751"/>
                <a:gd name="connsiteY1" fmla="*/ 189 h 15653"/>
                <a:gd name="connsiteX2" fmla="*/ 11519 w 22751"/>
                <a:gd name="connsiteY2" fmla="*/ 2400 h 15653"/>
                <a:gd name="connsiteX3" fmla="*/ 9479 w 22751"/>
                <a:gd name="connsiteY3" fmla="*/ 789 h 15653"/>
                <a:gd name="connsiteX4" fmla="*/ 7285 w 22751"/>
                <a:gd name="connsiteY4" fmla="*/ 1903 h 15653"/>
                <a:gd name="connsiteX5" fmla="*/ 787 w 22751"/>
                <a:gd name="connsiteY5" fmla="*/ 9481 h 15653"/>
                <a:gd name="connsiteX6" fmla="*/ 255 w 22751"/>
                <a:gd name="connsiteY6" fmla="*/ 12464 h 15653"/>
                <a:gd name="connsiteX7" fmla="*/ 5433 w 22751"/>
                <a:gd name="connsiteY7" fmla="*/ 15654 h 15653"/>
                <a:gd name="connsiteX8" fmla="*/ 7027 w 22751"/>
                <a:gd name="connsiteY8" fmla="*/ 15431 h 15653"/>
                <a:gd name="connsiteX9" fmla="*/ 11948 w 22751"/>
                <a:gd name="connsiteY9" fmla="*/ 12104 h 15653"/>
                <a:gd name="connsiteX10" fmla="*/ 13783 w 22751"/>
                <a:gd name="connsiteY10" fmla="*/ 13150 h 15653"/>
                <a:gd name="connsiteX11" fmla="*/ 17349 w 22751"/>
                <a:gd name="connsiteY11" fmla="*/ 14230 h 15653"/>
                <a:gd name="connsiteX12" fmla="*/ 18155 w 22751"/>
                <a:gd name="connsiteY12" fmla="*/ 14265 h 15653"/>
                <a:gd name="connsiteX13" fmla="*/ 22321 w 22751"/>
                <a:gd name="connsiteY13" fmla="*/ 7595 h 15653"/>
                <a:gd name="connsiteX14" fmla="*/ 19937 w 22751"/>
                <a:gd name="connsiteY14" fmla="*/ 2126 h 15653"/>
                <a:gd name="connsiteX15" fmla="*/ 16423 w 22751"/>
                <a:gd name="connsiteY15" fmla="*/ 0 h 1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51" h="15653">
                  <a:moveTo>
                    <a:pt x="16423" y="0"/>
                  </a:moveTo>
                  <a:cubicBezTo>
                    <a:pt x="15943" y="0"/>
                    <a:pt x="15446" y="69"/>
                    <a:pt x="14948" y="189"/>
                  </a:cubicBezTo>
                  <a:cubicBezTo>
                    <a:pt x="13817" y="463"/>
                    <a:pt x="12565" y="1337"/>
                    <a:pt x="11519" y="2400"/>
                  </a:cubicBezTo>
                  <a:cubicBezTo>
                    <a:pt x="11005" y="1355"/>
                    <a:pt x="10302" y="789"/>
                    <a:pt x="9479" y="789"/>
                  </a:cubicBezTo>
                  <a:cubicBezTo>
                    <a:pt x="8810" y="789"/>
                    <a:pt x="8073" y="1149"/>
                    <a:pt x="7285" y="1903"/>
                  </a:cubicBezTo>
                  <a:cubicBezTo>
                    <a:pt x="4901" y="4183"/>
                    <a:pt x="2878" y="6875"/>
                    <a:pt x="787" y="9481"/>
                  </a:cubicBezTo>
                  <a:cubicBezTo>
                    <a:pt x="153" y="10270"/>
                    <a:pt x="-310" y="11282"/>
                    <a:pt x="255" y="12464"/>
                  </a:cubicBezTo>
                  <a:cubicBezTo>
                    <a:pt x="1198" y="14436"/>
                    <a:pt x="3238" y="15654"/>
                    <a:pt x="5433" y="15654"/>
                  </a:cubicBezTo>
                  <a:cubicBezTo>
                    <a:pt x="5964" y="15654"/>
                    <a:pt x="6496" y="15585"/>
                    <a:pt x="7027" y="15431"/>
                  </a:cubicBezTo>
                  <a:cubicBezTo>
                    <a:pt x="9051" y="14882"/>
                    <a:pt x="10834" y="13613"/>
                    <a:pt x="11948" y="12104"/>
                  </a:cubicBezTo>
                  <a:cubicBezTo>
                    <a:pt x="12497" y="12499"/>
                    <a:pt x="13097" y="12859"/>
                    <a:pt x="13783" y="13150"/>
                  </a:cubicBezTo>
                  <a:cubicBezTo>
                    <a:pt x="14966" y="13647"/>
                    <a:pt x="16234" y="13905"/>
                    <a:pt x="17349" y="14230"/>
                  </a:cubicBezTo>
                  <a:cubicBezTo>
                    <a:pt x="17623" y="14265"/>
                    <a:pt x="17897" y="14265"/>
                    <a:pt x="18155" y="14265"/>
                  </a:cubicBezTo>
                  <a:cubicBezTo>
                    <a:pt x="21892" y="14265"/>
                    <a:pt x="23624" y="11573"/>
                    <a:pt x="22321" y="7595"/>
                  </a:cubicBezTo>
                  <a:cubicBezTo>
                    <a:pt x="21703" y="5709"/>
                    <a:pt x="20863" y="3875"/>
                    <a:pt x="19937" y="2126"/>
                  </a:cubicBezTo>
                  <a:cubicBezTo>
                    <a:pt x="19115" y="600"/>
                    <a:pt x="17863" y="0"/>
                    <a:pt x="16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0122FA93-8A96-BC3A-899F-FC8514A987D6}"/>
                </a:ext>
              </a:extLst>
            </p:cNvPr>
            <p:cNvSpPr/>
            <p:nvPr/>
          </p:nvSpPr>
          <p:spPr>
            <a:xfrm>
              <a:off x="4630505" y="3774523"/>
              <a:ext cx="13026" cy="14058"/>
            </a:xfrm>
            <a:custGeom>
              <a:avLst/>
              <a:gdLst>
                <a:gd name="connsiteX0" fmla="*/ 9183 w 13026"/>
                <a:gd name="connsiteY0" fmla="*/ 0 h 14058"/>
                <a:gd name="connsiteX1" fmla="*/ 8703 w 13026"/>
                <a:gd name="connsiteY1" fmla="*/ 17 h 14058"/>
                <a:gd name="connsiteX2" fmla="*/ 988 w 13026"/>
                <a:gd name="connsiteY2" fmla="*/ 4200 h 14058"/>
                <a:gd name="connsiteX3" fmla="*/ 816 w 13026"/>
                <a:gd name="connsiteY3" fmla="*/ 9910 h 14058"/>
                <a:gd name="connsiteX4" fmla="*/ 7057 w 13026"/>
                <a:gd name="connsiteY4" fmla="*/ 14059 h 14058"/>
                <a:gd name="connsiteX5" fmla="*/ 7160 w 13026"/>
                <a:gd name="connsiteY5" fmla="*/ 14059 h 14058"/>
                <a:gd name="connsiteX6" fmla="*/ 12200 w 13026"/>
                <a:gd name="connsiteY6" fmla="*/ 8624 h 14058"/>
                <a:gd name="connsiteX7" fmla="*/ 12835 w 13026"/>
                <a:gd name="connsiteY7" fmla="*/ 5298 h 14058"/>
                <a:gd name="connsiteX8" fmla="*/ 9183 w 13026"/>
                <a:gd name="connsiteY8" fmla="*/ 0 h 1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6" h="14058">
                  <a:moveTo>
                    <a:pt x="9183" y="0"/>
                  </a:moveTo>
                  <a:cubicBezTo>
                    <a:pt x="9028" y="0"/>
                    <a:pt x="8857" y="0"/>
                    <a:pt x="8703" y="17"/>
                  </a:cubicBezTo>
                  <a:cubicBezTo>
                    <a:pt x="5531" y="206"/>
                    <a:pt x="2788" y="1252"/>
                    <a:pt x="988" y="4200"/>
                  </a:cubicBezTo>
                  <a:cubicBezTo>
                    <a:pt x="-144" y="6069"/>
                    <a:pt x="-435" y="8161"/>
                    <a:pt x="816" y="9910"/>
                  </a:cubicBezTo>
                  <a:cubicBezTo>
                    <a:pt x="2359" y="12036"/>
                    <a:pt x="4382" y="14059"/>
                    <a:pt x="7057" y="14059"/>
                  </a:cubicBezTo>
                  <a:cubicBezTo>
                    <a:pt x="7091" y="14059"/>
                    <a:pt x="7126" y="14059"/>
                    <a:pt x="7160" y="14059"/>
                  </a:cubicBezTo>
                  <a:cubicBezTo>
                    <a:pt x="10195" y="13990"/>
                    <a:pt x="11378" y="11299"/>
                    <a:pt x="12200" y="8624"/>
                  </a:cubicBezTo>
                  <a:cubicBezTo>
                    <a:pt x="12526" y="7561"/>
                    <a:pt x="12629" y="6412"/>
                    <a:pt x="12835" y="5298"/>
                  </a:cubicBezTo>
                  <a:cubicBezTo>
                    <a:pt x="13503" y="1543"/>
                    <a:pt x="12457" y="0"/>
                    <a:pt x="9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6314D69C-3FEF-E950-3D8E-5719292D4D72}"/>
                </a:ext>
              </a:extLst>
            </p:cNvPr>
            <p:cNvSpPr/>
            <p:nvPr/>
          </p:nvSpPr>
          <p:spPr>
            <a:xfrm>
              <a:off x="4599743" y="3787604"/>
              <a:ext cx="7216" cy="7423"/>
            </a:xfrm>
            <a:custGeom>
              <a:avLst/>
              <a:gdLst>
                <a:gd name="connsiteX0" fmla="*/ 4352 w 7216"/>
                <a:gd name="connsiteY0" fmla="*/ 0 h 7423"/>
                <a:gd name="connsiteX1" fmla="*/ 151 w 7216"/>
                <a:gd name="connsiteY1" fmla="*/ 2555 h 7423"/>
                <a:gd name="connsiteX2" fmla="*/ 2243 w 7216"/>
                <a:gd name="connsiteY2" fmla="*/ 7098 h 7423"/>
                <a:gd name="connsiteX3" fmla="*/ 3563 w 7216"/>
                <a:gd name="connsiteY3" fmla="*/ 7424 h 7423"/>
                <a:gd name="connsiteX4" fmla="*/ 6906 w 7216"/>
                <a:gd name="connsiteY4" fmla="*/ 5281 h 7423"/>
                <a:gd name="connsiteX5" fmla="*/ 5741 w 7216"/>
                <a:gd name="connsiteY5" fmla="*/ 292 h 7423"/>
                <a:gd name="connsiteX6" fmla="*/ 4352 w 7216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423">
                  <a:moveTo>
                    <a:pt x="4352" y="0"/>
                  </a:moveTo>
                  <a:cubicBezTo>
                    <a:pt x="2620" y="0"/>
                    <a:pt x="597" y="1063"/>
                    <a:pt x="151" y="2555"/>
                  </a:cubicBezTo>
                  <a:cubicBezTo>
                    <a:pt x="-500" y="4749"/>
                    <a:pt x="1094" y="5949"/>
                    <a:pt x="2243" y="7098"/>
                  </a:cubicBezTo>
                  <a:cubicBezTo>
                    <a:pt x="2654" y="7321"/>
                    <a:pt x="3100" y="7424"/>
                    <a:pt x="3563" y="7424"/>
                  </a:cubicBezTo>
                  <a:cubicBezTo>
                    <a:pt x="4901" y="7424"/>
                    <a:pt x="6324" y="6567"/>
                    <a:pt x="6906" y="5281"/>
                  </a:cubicBezTo>
                  <a:cubicBezTo>
                    <a:pt x="7643" y="3704"/>
                    <a:pt x="6992" y="909"/>
                    <a:pt x="5741" y="292"/>
                  </a:cubicBezTo>
                  <a:cubicBezTo>
                    <a:pt x="5346" y="103"/>
                    <a:pt x="4866" y="0"/>
                    <a:pt x="43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EB0B168F-0CD9-E2A4-7EDE-0B8A14278887}"/>
                </a:ext>
              </a:extLst>
            </p:cNvPr>
            <p:cNvSpPr/>
            <p:nvPr/>
          </p:nvSpPr>
          <p:spPr>
            <a:xfrm>
              <a:off x="4642791" y="3718939"/>
              <a:ext cx="8522" cy="7612"/>
            </a:xfrm>
            <a:custGeom>
              <a:avLst/>
              <a:gdLst>
                <a:gd name="connsiteX0" fmla="*/ 5693 w 8522"/>
                <a:gd name="connsiteY0" fmla="*/ 0 h 7612"/>
                <a:gd name="connsiteX1" fmla="*/ 3378 w 8522"/>
                <a:gd name="connsiteY1" fmla="*/ 429 h 7612"/>
                <a:gd name="connsiteX2" fmla="*/ 3326 w 8522"/>
                <a:gd name="connsiteY2" fmla="*/ 411 h 7612"/>
                <a:gd name="connsiteX3" fmla="*/ 17 w 8522"/>
                <a:gd name="connsiteY3" fmla="*/ 4475 h 7612"/>
                <a:gd name="connsiteX4" fmla="*/ 2984 w 8522"/>
                <a:gd name="connsiteY4" fmla="*/ 7612 h 7612"/>
                <a:gd name="connsiteX5" fmla="*/ 3241 w 8522"/>
                <a:gd name="connsiteY5" fmla="*/ 7612 h 7612"/>
                <a:gd name="connsiteX6" fmla="*/ 4938 w 8522"/>
                <a:gd name="connsiteY6" fmla="*/ 7046 h 7612"/>
                <a:gd name="connsiteX7" fmla="*/ 5812 w 8522"/>
                <a:gd name="connsiteY7" fmla="*/ 7287 h 7612"/>
                <a:gd name="connsiteX8" fmla="*/ 7955 w 8522"/>
                <a:gd name="connsiteY8" fmla="*/ 5898 h 7612"/>
                <a:gd name="connsiteX9" fmla="*/ 6893 w 8522"/>
                <a:gd name="connsiteY9" fmla="*/ 274 h 7612"/>
                <a:gd name="connsiteX10" fmla="*/ 5693 w 8522"/>
                <a:gd name="connsiteY10" fmla="*/ 0 h 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22" h="7612">
                  <a:moveTo>
                    <a:pt x="5693" y="0"/>
                  </a:moveTo>
                  <a:cubicBezTo>
                    <a:pt x="4972" y="0"/>
                    <a:pt x="4098" y="171"/>
                    <a:pt x="3378" y="429"/>
                  </a:cubicBezTo>
                  <a:lnTo>
                    <a:pt x="3326" y="411"/>
                  </a:lnTo>
                  <a:cubicBezTo>
                    <a:pt x="1457" y="480"/>
                    <a:pt x="-188" y="2452"/>
                    <a:pt x="17" y="4475"/>
                  </a:cubicBezTo>
                  <a:cubicBezTo>
                    <a:pt x="206" y="6344"/>
                    <a:pt x="1080" y="7612"/>
                    <a:pt x="2984" y="7612"/>
                  </a:cubicBezTo>
                  <a:cubicBezTo>
                    <a:pt x="3069" y="7612"/>
                    <a:pt x="3155" y="7612"/>
                    <a:pt x="3241" y="7612"/>
                  </a:cubicBezTo>
                  <a:cubicBezTo>
                    <a:pt x="3875" y="7578"/>
                    <a:pt x="4458" y="7372"/>
                    <a:pt x="4938" y="7046"/>
                  </a:cubicBezTo>
                  <a:cubicBezTo>
                    <a:pt x="5247" y="7201"/>
                    <a:pt x="5538" y="7287"/>
                    <a:pt x="5812" y="7287"/>
                  </a:cubicBezTo>
                  <a:cubicBezTo>
                    <a:pt x="6687" y="7287"/>
                    <a:pt x="7356" y="6566"/>
                    <a:pt x="7955" y="5898"/>
                  </a:cubicBezTo>
                  <a:cubicBezTo>
                    <a:pt x="9122" y="4629"/>
                    <a:pt x="8350" y="1234"/>
                    <a:pt x="6893" y="274"/>
                  </a:cubicBezTo>
                  <a:cubicBezTo>
                    <a:pt x="6618" y="68"/>
                    <a:pt x="6189" y="0"/>
                    <a:pt x="56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FE74AA33-48F5-CA25-26FA-BA945D9919A1}"/>
                </a:ext>
              </a:extLst>
            </p:cNvPr>
            <p:cNvSpPr/>
            <p:nvPr/>
          </p:nvSpPr>
          <p:spPr>
            <a:xfrm>
              <a:off x="4637259" y="3750725"/>
              <a:ext cx="7778" cy="8384"/>
            </a:xfrm>
            <a:custGeom>
              <a:avLst/>
              <a:gdLst>
                <a:gd name="connsiteX0" fmla="*/ 4006 w 7778"/>
                <a:gd name="connsiteY0" fmla="*/ 0 h 8384"/>
                <a:gd name="connsiteX1" fmla="*/ 3869 w 7778"/>
                <a:gd name="connsiteY1" fmla="*/ 17 h 8384"/>
                <a:gd name="connsiteX2" fmla="*/ 29 w 7778"/>
                <a:gd name="connsiteY2" fmla="*/ 2915 h 8384"/>
                <a:gd name="connsiteX3" fmla="*/ 3852 w 7778"/>
                <a:gd name="connsiteY3" fmla="*/ 8367 h 8384"/>
                <a:gd name="connsiteX4" fmla="*/ 4040 w 7778"/>
                <a:gd name="connsiteY4" fmla="*/ 8384 h 8384"/>
                <a:gd name="connsiteX5" fmla="*/ 7778 w 7778"/>
                <a:gd name="connsiteY5" fmla="*/ 3909 h 8384"/>
                <a:gd name="connsiteX6" fmla="*/ 4006 w 7778"/>
                <a:gd name="connsiteY6" fmla="*/ 0 h 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8" h="8384">
                  <a:moveTo>
                    <a:pt x="4006" y="0"/>
                  </a:moveTo>
                  <a:cubicBezTo>
                    <a:pt x="3955" y="0"/>
                    <a:pt x="3921" y="0"/>
                    <a:pt x="3869" y="17"/>
                  </a:cubicBezTo>
                  <a:cubicBezTo>
                    <a:pt x="2240" y="309"/>
                    <a:pt x="372" y="686"/>
                    <a:pt x="29" y="2915"/>
                  </a:cubicBezTo>
                  <a:cubicBezTo>
                    <a:pt x="-280" y="5007"/>
                    <a:pt x="1966" y="8076"/>
                    <a:pt x="3852" y="8367"/>
                  </a:cubicBezTo>
                  <a:cubicBezTo>
                    <a:pt x="3903" y="8384"/>
                    <a:pt x="3972" y="8384"/>
                    <a:pt x="4040" y="8384"/>
                  </a:cubicBezTo>
                  <a:cubicBezTo>
                    <a:pt x="5532" y="8384"/>
                    <a:pt x="7710" y="5830"/>
                    <a:pt x="7778" y="3909"/>
                  </a:cubicBezTo>
                  <a:cubicBezTo>
                    <a:pt x="7813" y="2778"/>
                    <a:pt x="5292" y="0"/>
                    <a:pt x="4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96EF0F4C-382D-74AF-5362-F857EA081E2E}"/>
                </a:ext>
              </a:extLst>
            </p:cNvPr>
            <p:cNvSpPr/>
            <p:nvPr/>
          </p:nvSpPr>
          <p:spPr>
            <a:xfrm>
              <a:off x="4970435" y="3231455"/>
              <a:ext cx="18016" cy="12035"/>
            </a:xfrm>
            <a:custGeom>
              <a:avLst/>
              <a:gdLst>
                <a:gd name="connsiteX0" fmla="*/ 9564 w 18016"/>
                <a:gd name="connsiteY0" fmla="*/ 0 h 12035"/>
                <a:gd name="connsiteX1" fmla="*/ 5432 w 18016"/>
                <a:gd name="connsiteY1" fmla="*/ 2452 h 12035"/>
                <a:gd name="connsiteX2" fmla="*/ 1386 w 18016"/>
                <a:gd name="connsiteY2" fmla="*/ 6258 h 12035"/>
                <a:gd name="connsiteX3" fmla="*/ 65 w 18016"/>
                <a:gd name="connsiteY3" fmla="*/ 8727 h 12035"/>
                <a:gd name="connsiteX4" fmla="*/ 1780 w 18016"/>
                <a:gd name="connsiteY4" fmla="*/ 10458 h 12035"/>
                <a:gd name="connsiteX5" fmla="*/ 2260 w 18016"/>
                <a:gd name="connsiteY5" fmla="*/ 10355 h 12035"/>
                <a:gd name="connsiteX6" fmla="*/ 4129 w 18016"/>
                <a:gd name="connsiteY6" fmla="*/ 9876 h 12035"/>
                <a:gd name="connsiteX7" fmla="*/ 7095 w 18016"/>
                <a:gd name="connsiteY7" fmla="*/ 11607 h 12035"/>
                <a:gd name="connsiteX8" fmla="*/ 9135 w 18016"/>
                <a:gd name="connsiteY8" fmla="*/ 12036 h 12035"/>
                <a:gd name="connsiteX9" fmla="*/ 17982 w 18016"/>
                <a:gd name="connsiteY9" fmla="*/ 6035 h 12035"/>
                <a:gd name="connsiteX10" fmla="*/ 17879 w 18016"/>
                <a:gd name="connsiteY10" fmla="*/ 4818 h 12035"/>
                <a:gd name="connsiteX11" fmla="*/ 11758 w 18016"/>
                <a:gd name="connsiteY11" fmla="*/ 343 h 12035"/>
                <a:gd name="connsiteX12" fmla="*/ 9564 w 18016"/>
                <a:gd name="connsiteY12" fmla="*/ 0 h 1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16" h="12035">
                  <a:moveTo>
                    <a:pt x="9564" y="0"/>
                  </a:moveTo>
                  <a:cubicBezTo>
                    <a:pt x="7884" y="0"/>
                    <a:pt x="6341" y="686"/>
                    <a:pt x="5432" y="2452"/>
                  </a:cubicBezTo>
                  <a:cubicBezTo>
                    <a:pt x="4437" y="4372"/>
                    <a:pt x="3546" y="5812"/>
                    <a:pt x="1386" y="6258"/>
                  </a:cubicBezTo>
                  <a:cubicBezTo>
                    <a:pt x="408" y="6464"/>
                    <a:pt x="-209" y="7527"/>
                    <a:pt x="65" y="8727"/>
                  </a:cubicBezTo>
                  <a:cubicBezTo>
                    <a:pt x="288" y="9670"/>
                    <a:pt x="1026" y="10458"/>
                    <a:pt x="1780" y="10458"/>
                  </a:cubicBezTo>
                  <a:cubicBezTo>
                    <a:pt x="1934" y="10458"/>
                    <a:pt x="2106" y="10424"/>
                    <a:pt x="2260" y="10355"/>
                  </a:cubicBezTo>
                  <a:cubicBezTo>
                    <a:pt x="2946" y="10030"/>
                    <a:pt x="3563" y="9876"/>
                    <a:pt x="4129" y="9876"/>
                  </a:cubicBezTo>
                  <a:cubicBezTo>
                    <a:pt x="5363" y="9876"/>
                    <a:pt x="6306" y="10578"/>
                    <a:pt x="7095" y="11607"/>
                  </a:cubicBezTo>
                  <a:cubicBezTo>
                    <a:pt x="7695" y="11899"/>
                    <a:pt x="8398" y="12036"/>
                    <a:pt x="9135" y="12036"/>
                  </a:cubicBezTo>
                  <a:cubicBezTo>
                    <a:pt x="12736" y="12036"/>
                    <a:pt x="17519" y="9001"/>
                    <a:pt x="17982" y="6035"/>
                  </a:cubicBezTo>
                  <a:cubicBezTo>
                    <a:pt x="18050" y="5641"/>
                    <a:pt x="18016" y="5178"/>
                    <a:pt x="17879" y="4818"/>
                  </a:cubicBezTo>
                  <a:cubicBezTo>
                    <a:pt x="16833" y="1834"/>
                    <a:pt x="14227" y="1097"/>
                    <a:pt x="11758" y="343"/>
                  </a:cubicBezTo>
                  <a:cubicBezTo>
                    <a:pt x="11021" y="120"/>
                    <a:pt x="10284" y="0"/>
                    <a:pt x="95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B3E6842D-0CF4-C668-BCB6-4023421096DA}"/>
                </a:ext>
              </a:extLst>
            </p:cNvPr>
            <p:cNvSpPr/>
            <p:nvPr/>
          </p:nvSpPr>
          <p:spPr>
            <a:xfrm>
              <a:off x="4974063" y="3172287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8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8" y="7149"/>
                  </a:cubicBezTo>
                  <a:cubicBezTo>
                    <a:pt x="2901" y="7321"/>
                    <a:pt x="3347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1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DB5DA246-122C-5F73-4A94-A7E18C46C092}"/>
                </a:ext>
              </a:extLst>
            </p:cNvPr>
            <p:cNvSpPr/>
            <p:nvPr/>
          </p:nvSpPr>
          <p:spPr>
            <a:xfrm>
              <a:off x="4979660" y="3254035"/>
              <a:ext cx="6511" cy="7183"/>
            </a:xfrm>
            <a:custGeom>
              <a:avLst/>
              <a:gdLst>
                <a:gd name="connsiteX0" fmla="*/ 3871 w 6511"/>
                <a:gd name="connsiteY0" fmla="*/ 0 h 7183"/>
                <a:gd name="connsiteX1" fmla="*/ 219 w 6511"/>
                <a:gd name="connsiteY1" fmla="*/ 2520 h 7183"/>
                <a:gd name="connsiteX2" fmla="*/ 2448 w 6511"/>
                <a:gd name="connsiteY2" fmla="*/ 6944 h 7183"/>
                <a:gd name="connsiteX3" fmla="*/ 3648 w 6511"/>
                <a:gd name="connsiteY3" fmla="*/ 7184 h 7183"/>
                <a:gd name="connsiteX4" fmla="*/ 6219 w 6511"/>
                <a:gd name="connsiteY4" fmla="*/ 5006 h 7183"/>
                <a:gd name="connsiteX5" fmla="*/ 4659 w 6511"/>
                <a:gd name="connsiteY5" fmla="*/ 189 h 7183"/>
                <a:gd name="connsiteX6" fmla="*/ 3871 w 6511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1" h="7183">
                  <a:moveTo>
                    <a:pt x="3871" y="0"/>
                  </a:moveTo>
                  <a:cubicBezTo>
                    <a:pt x="2499" y="0"/>
                    <a:pt x="750" y="1149"/>
                    <a:pt x="219" y="2520"/>
                  </a:cubicBezTo>
                  <a:cubicBezTo>
                    <a:pt x="-467" y="4321"/>
                    <a:pt x="510" y="6241"/>
                    <a:pt x="2448" y="6944"/>
                  </a:cubicBezTo>
                  <a:cubicBezTo>
                    <a:pt x="2876" y="7098"/>
                    <a:pt x="3288" y="7184"/>
                    <a:pt x="3648" y="7184"/>
                  </a:cubicBezTo>
                  <a:cubicBezTo>
                    <a:pt x="4865" y="7184"/>
                    <a:pt x="5705" y="6361"/>
                    <a:pt x="6219" y="5006"/>
                  </a:cubicBezTo>
                  <a:cubicBezTo>
                    <a:pt x="6974" y="2966"/>
                    <a:pt x="6202" y="1372"/>
                    <a:pt x="4659" y="189"/>
                  </a:cubicBezTo>
                  <a:cubicBezTo>
                    <a:pt x="4419" y="51"/>
                    <a:pt x="4145" y="0"/>
                    <a:pt x="38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2BC0B2D3-3B52-A43A-65FC-B8727F82CBB3}"/>
                </a:ext>
              </a:extLst>
            </p:cNvPr>
            <p:cNvSpPr/>
            <p:nvPr/>
          </p:nvSpPr>
          <p:spPr>
            <a:xfrm>
              <a:off x="4999016" y="3111508"/>
              <a:ext cx="10095" cy="17128"/>
            </a:xfrm>
            <a:custGeom>
              <a:avLst/>
              <a:gdLst>
                <a:gd name="connsiteX0" fmla="*/ 7540 w 10095"/>
                <a:gd name="connsiteY0" fmla="*/ 0 h 17128"/>
                <a:gd name="connsiteX1" fmla="*/ 6683 w 10095"/>
                <a:gd name="connsiteY1" fmla="*/ 172 h 17128"/>
                <a:gd name="connsiteX2" fmla="*/ 477 w 10095"/>
                <a:gd name="connsiteY2" fmla="*/ 6790 h 17128"/>
                <a:gd name="connsiteX3" fmla="*/ 1523 w 10095"/>
                <a:gd name="connsiteY3" fmla="*/ 11299 h 17128"/>
                <a:gd name="connsiteX4" fmla="*/ 2191 w 10095"/>
                <a:gd name="connsiteY4" fmla="*/ 17128 h 17128"/>
                <a:gd name="connsiteX5" fmla="*/ 7043 w 10095"/>
                <a:gd name="connsiteY5" fmla="*/ 10201 h 17128"/>
                <a:gd name="connsiteX6" fmla="*/ 10095 w 10095"/>
                <a:gd name="connsiteY6" fmla="*/ 5915 h 17128"/>
                <a:gd name="connsiteX7" fmla="*/ 9341 w 10095"/>
                <a:gd name="connsiteY7" fmla="*/ 1800 h 17128"/>
                <a:gd name="connsiteX8" fmla="*/ 7540 w 10095"/>
                <a:gd name="connsiteY8" fmla="*/ 0 h 17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95" h="17128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654" y="13167"/>
                    <a:pt x="2088" y="15191"/>
                    <a:pt x="2191" y="17128"/>
                  </a:cubicBezTo>
                  <a:cubicBezTo>
                    <a:pt x="3803" y="14813"/>
                    <a:pt x="5432" y="12516"/>
                    <a:pt x="7043" y="10201"/>
                  </a:cubicBezTo>
                  <a:cubicBezTo>
                    <a:pt x="8055" y="8761"/>
                    <a:pt x="9067" y="7338"/>
                    <a:pt x="10095" y="5915"/>
                  </a:cubicBezTo>
                  <a:cubicBezTo>
                    <a:pt x="9958" y="4543"/>
                    <a:pt x="9649" y="3155"/>
                    <a:pt x="9341" y="1800"/>
                  </a:cubicBezTo>
                  <a:cubicBezTo>
                    <a:pt x="9101" y="737"/>
                    <a:pt x="8501" y="0"/>
                    <a:pt x="7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8110609F-DC7E-276F-C9AB-071D020E53D7}"/>
                </a:ext>
              </a:extLst>
            </p:cNvPr>
            <p:cNvSpPr/>
            <p:nvPr/>
          </p:nvSpPr>
          <p:spPr>
            <a:xfrm>
              <a:off x="5001070" y="3117441"/>
              <a:ext cx="11316" cy="17985"/>
            </a:xfrm>
            <a:custGeom>
              <a:avLst/>
              <a:gdLst>
                <a:gd name="connsiteX0" fmla="*/ 8041 w 11316"/>
                <a:gd name="connsiteY0" fmla="*/ 0 h 17985"/>
                <a:gd name="connsiteX1" fmla="*/ 4989 w 11316"/>
                <a:gd name="connsiteY1" fmla="*/ 4286 h 17985"/>
                <a:gd name="connsiteX2" fmla="*/ 137 w 11316"/>
                <a:gd name="connsiteY2" fmla="*/ 11213 h 17985"/>
                <a:gd name="connsiteX3" fmla="*/ 154 w 11316"/>
                <a:gd name="connsiteY3" fmla="*/ 11521 h 17985"/>
                <a:gd name="connsiteX4" fmla="*/ 1714 w 11316"/>
                <a:gd name="connsiteY4" fmla="*/ 17676 h 17985"/>
                <a:gd name="connsiteX5" fmla="*/ 3155 w 11316"/>
                <a:gd name="connsiteY5" fmla="*/ 17985 h 17985"/>
                <a:gd name="connsiteX6" fmla="*/ 8075 w 11316"/>
                <a:gd name="connsiteY6" fmla="*/ 15105 h 17985"/>
                <a:gd name="connsiteX7" fmla="*/ 11058 w 11316"/>
                <a:gd name="connsiteY7" fmla="*/ 11950 h 17985"/>
                <a:gd name="connsiteX8" fmla="*/ 10698 w 11316"/>
                <a:gd name="connsiteY8" fmla="*/ 9087 h 17985"/>
                <a:gd name="connsiteX9" fmla="*/ 8144 w 11316"/>
                <a:gd name="connsiteY9" fmla="*/ 1474 h 17985"/>
                <a:gd name="connsiteX10" fmla="*/ 8041 w 11316"/>
                <a:gd name="connsiteY10" fmla="*/ 0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16" h="17985">
                  <a:moveTo>
                    <a:pt x="8041" y="0"/>
                  </a:moveTo>
                  <a:cubicBezTo>
                    <a:pt x="7029" y="1423"/>
                    <a:pt x="6001" y="2846"/>
                    <a:pt x="4989" y="4286"/>
                  </a:cubicBezTo>
                  <a:cubicBezTo>
                    <a:pt x="3360" y="6584"/>
                    <a:pt x="1749" y="8898"/>
                    <a:pt x="137" y="11213"/>
                  </a:cubicBezTo>
                  <a:cubicBezTo>
                    <a:pt x="137" y="11316"/>
                    <a:pt x="154" y="11418"/>
                    <a:pt x="154" y="11521"/>
                  </a:cubicBezTo>
                  <a:cubicBezTo>
                    <a:pt x="360" y="13699"/>
                    <a:pt x="-978" y="16493"/>
                    <a:pt x="1714" y="17676"/>
                  </a:cubicBezTo>
                  <a:cubicBezTo>
                    <a:pt x="2212" y="17899"/>
                    <a:pt x="2692" y="17985"/>
                    <a:pt x="3155" y="17985"/>
                  </a:cubicBezTo>
                  <a:cubicBezTo>
                    <a:pt x="5040" y="17985"/>
                    <a:pt x="6584" y="16339"/>
                    <a:pt x="8075" y="15105"/>
                  </a:cubicBezTo>
                  <a:cubicBezTo>
                    <a:pt x="9155" y="14196"/>
                    <a:pt x="10047" y="13030"/>
                    <a:pt x="11058" y="11950"/>
                  </a:cubicBezTo>
                  <a:cubicBezTo>
                    <a:pt x="11350" y="10956"/>
                    <a:pt x="11573" y="9567"/>
                    <a:pt x="10698" y="9087"/>
                  </a:cubicBezTo>
                  <a:cubicBezTo>
                    <a:pt x="7492" y="7304"/>
                    <a:pt x="8161" y="4372"/>
                    <a:pt x="8144" y="1474"/>
                  </a:cubicBezTo>
                  <a:cubicBezTo>
                    <a:pt x="8127" y="977"/>
                    <a:pt x="8092" y="497"/>
                    <a:pt x="80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51497D89-3330-CFC8-F396-6E16EC99DAA7}"/>
                </a:ext>
              </a:extLst>
            </p:cNvPr>
            <p:cNvSpPr/>
            <p:nvPr/>
          </p:nvSpPr>
          <p:spPr>
            <a:xfrm>
              <a:off x="5003339" y="3046546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8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2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69"/>
                    <a:pt x="3475" y="7287"/>
                    <a:pt x="3732" y="7287"/>
                  </a:cubicBezTo>
                  <a:cubicBezTo>
                    <a:pt x="5207" y="7287"/>
                    <a:pt x="6081" y="6292"/>
                    <a:pt x="6458" y="4698"/>
                  </a:cubicBezTo>
                  <a:cubicBezTo>
                    <a:pt x="6955" y="2537"/>
                    <a:pt x="5978" y="1046"/>
                    <a:pt x="4263" y="68"/>
                  </a:cubicBezTo>
                  <a:cubicBezTo>
                    <a:pt x="4092" y="34"/>
                    <a:pt x="3937" y="0"/>
                    <a:pt x="376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684F2B8D-B3D9-7CDD-32AE-C5379E8B3645}"/>
                </a:ext>
              </a:extLst>
            </p:cNvPr>
            <p:cNvSpPr/>
            <p:nvPr/>
          </p:nvSpPr>
          <p:spPr>
            <a:xfrm>
              <a:off x="4996432" y="3077973"/>
              <a:ext cx="17844" cy="17967"/>
            </a:xfrm>
            <a:custGeom>
              <a:avLst/>
              <a:gdLst>
                <a:gd name="connsiteX0" fmla="*/ 8307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5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7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7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1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4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0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5" y="15533"/>
                  </a:cubicBezTo>
                  <a:cubicBezTo>
                    <a:pt x="19057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79" y="0"/>
                    <a:pt x="83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25055A25-31C8-8327-B814-9EA094C7BCD5}"/>
                </a:ext>
              </a:extLst>
            </p:cNvPr>
            <p:cNvSpPr/>
            <p:nvPr/>
          </p:nvSpPr>
          <p:spPr>
            <a:xfrm>
              <a:off x="4961924" y="3191284"/>
              <a:ext cx="3497" cy="4251"/>
            </a:xfrm>
            <a:custGeom>
              <a:avLst/>
              <a:gdLst>
                <a:gd name="connsiteX0" fmla="*/ 2061 w 3497"/>
                <a:gd name="connsiteY0" fmla="*/ 0 h 4251"/>
                <a:gd name="connsiteX1" fmla="*/ 107 w 3497"/>
                <a:gd name="connsiteY1" fmla="*/ 1595 h 4251"/>
                <a:gd name="connsiteX2" fmla="*/ 1153 w 3497"/>
                <a:gd name="connsiteY2" fmla="*/ 4149 h 4251"/>
                <a:gd name="connsiteX3" fmla="*/ 1736 w 3497"/>
                <a:gd name="connsiteY3" fmla="*/ 4252 h 4251"/>
                <a:gd name="connsiteX4" fmla="*/ 3262 w 3497"/>
                <a:gd name="connsiteY4" fmla="*/ 2572 h 4251"/>
                <a:gd name="connsiteX5" fmla="*/ 2439 w 3497"/>
                <a:gd name="connsiteY5" fmla="*/ 51 h 4251"/>
                <a:gd name="connsiteX6" fmla="*/ 2061 w 3497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7" h="4251">
                  <a:moveTo>
                    <a:pt x="2061" y="0"/>
                  </a:moveTo>
                  <a:cubicBezTo>
                    <a:pt x="1153" y="0"/>
                    <a:pt x="638" y="892"/>
                    <a:pt x="107" y="1595"/>
                  </a:cubicBezTo>
                  <a:cubicBezTo>
                    <a:pt x="-150" y="2743"/>
                    <a:pt x="4" y="3755"/>
                    <a:pt x="1153" y="4149"/>
                  </a:cubicBezTo>
                  <a:cubicBezTo>
                    <a:pt x="1376" y="4218"/>
                    <a:pt x="1564" y="4252"/>
                    <a:pt x="1736" y="4252"/>
                  </a:cubicBezTo>
                  <a:cubicBezTo>
                    <a:pt x="2593" y="4252"/>
                    <a:pt x="2987" y="3429"/>
                    <a:pt x="3262" y="2572"/>
                  </a:cubicBezTo>
                  <a:cubicBezTo>
                    <a:pt x="3587" y="1560"/>
                    <a:pt x="3776" y="394"/>
                    <a:pt x="2439" y="51"/>
                  </a:cubicBezTo>
                  <a:cubicBezTo>
                    <a:pt x="2301" y="0"/>
                    <a:pt x="2181" y="0"/>
                    <a:pt x="20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6F967104-1187-190E-7364-A2375712D1E1}"/>
                </a:ext>
              </a:extLst>
            </p:cNvPr>
            <p:cNvSpPr/>
            <p:nvPr/>
          </p:nvSpPr>
          <p:spPr>
            <a:xfrm>
              <a:off x="4933058" y="3237438"/>
              <a:ext cx="13019" cy="13287"/>
            </a:xfrm>
            <a:custGeom>
              <a:avLst/>
              <a:gdLst>
                <a:gd name="connsiteX0" fmla="*/ 3444 w 13019"/>
                <a:gd name="connsiteY0" fmla="*/ 0 h 13287"/>
                <a:gd name="connsiteX1" fmla="*/ 1044 w 13019"/>
                <a:gd name="connsiteY1" fmla="*/ 1097 h 13287"/>
                <a:gd name="connsiteX2" fmla="*/ 563 w 13019"/>
                <a:gd name="connsiteY2" fmla="*/ 7852 h 13287"/>
                <a:gd name="connsiteX3" fmla="*/ 1524 w 13019"/>
                <a:gd name="connsiteY3" fmla="*/ 10184 h 13287"/>
                <a:gd name="connsiteX4" fmla="*/ 6839 w 13019"/>
                <a:gd name="connsiteY4" fmla="*/ 13287 h 13287"/>
                <a:gd name="connsiteX5" fmla="*/ 7850 w 13019"/>
                <a:gd name="connsiteY5" fmla="*/ 13150 h 13287"/>
                <a:gd name="connsiteX6" fmla="*/ 13011 w 13019"/>
                <a:gd name="connsiteY6" fmla="*/ 6515 h 13287"/>
                <a:gd name="connsiteX7" fmla="*/ 9016 w 13019"/>
                <a:gd name="connsiteY7" fmla="*/ 1457 h 13287"/>
                <a:gd name="connsiteX8" fmla="*/ 7799 w 13019"/>
                <a:gd name="connsiteY8" fmla="*/ 943 h 13287"/>
                <a:gd name="connsiteX9" fmla="*/ 3444 w 13019"/>
                <a:gd name="connsiteY9" fmla="*/ 0 h 1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9" h="13287">
                  <a:moveTo>
                    <a:pt x="3444" y="0"/>
                  </a:moveTo>
                  <a:cubicBezTo>
                    <a:pt x="2295" y="0"/>
                    <a:pt x="1558" y="360"/>
                    <a:pt x="1044" y="1097"/>
                  </a:cubicBezTo>
                  <a:cubicBezTo>
                    <a:pt x="-499" y="3206"/>
                    <a:pt x="-36" y="5555"/>
                    <a:pt x="563" y="7852"/>
                  </a:cubicBezTo>
                  <a:cubicBezTo>
                    <a:pt x="769" y="8658"/>
                    <a:pt x="1078" y="9498"/>
                    <a:pt x="1524" y="10184"/>
                  </a:cubicBezTo>
                  <a:cubicBezTo>
                    <a:pt x="2707" y="12053"/>
                    <a:pt x="4953" y="13287"/>
                    <a:pt x="6839" y="13287"/>
                  </a:cubicBezTo>
                  <a:cubicBezTo>
                    <a:pt x="7199" y="13287"/>
                    <a:pt x="7524" y="13236"/>
                    <a:pt x="7850" y="13150"/>
                  </a:cubicBezTo>
                  <a:cubicBezTo>
                    <a:pt x="10113" y="12516"/>
                    <a:pt x="12874" y="8967"/>
                    <a:pt x="13011" y="6515"/>
                  </a:cubicBezTo>
                  <a:cubicBezTo>
                    <a:pt x="13182" y="3515"/>
                    <a:pt x="10868" y="2675"/>
                    <a:pt x="9016" y="1457"/>
                  </a:cubicBezTo>
                  <a:cubicBezTo>
                    <a:pt x="8502" y="1132"/>
                    <a:pt x="7884" y="977"/>
                    <a:pt x="7799" y="943"/>
                  </a:cubicBezTo>
                  <a:cubicBezTo>
                    <a:pt x="5896" y="308"/>
                    <a:pt x="4490" y="0"/>
                    <a:pt x="34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1D3EED08-F0E9-F2DA-7EAF-0BA8B82A57A6}"/>
                </a:ext>
              </a:extLst>
            </p:cNvPr>
            <p:cNvSpPr/>
            <p:nvPr/>
          </p:nvSpPr>
          <p:spPr>
            <a:xfrm>
              <a:off x="4697551" y="35056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5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6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5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28" y="0"/>
                    <a:pt x="3894" y="0"/>
                    <a:pt x="38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F11E3C90-2780-09FA-EF80-C701B0BCD44E}"/>
                </a:ext>
              </a:extLst>
            </p:cNvPr>
            <p:cNvSpPr/>
            <p:nvPr/>
          </p:nvSpPr>
          <p:spPr>
            <a:xfrm>
              <a:off x="4855652" y="3270374"/>
              <a:ext cx="3753" cy="4560"/>
            </a:xfrm>
            <a:custGeom>
              <a:avLst/>
              <a:gdLst>
                <a:gd name="connsiteX0" fmla="*/ 1915 w 3753"/>
                <a:gd name="connsiteY0" fmla="*/ 0 h 4560"/>
                <a:gd name="connsiteX1" fmla="*/ 286 w 3753"/>
                <a:gd name="connsiteY1" fmla="*/ 1372 h 4560"/>
                <a:gd name="connsiteX2" fmla="*/ 1178 w 3753"/>
                <a:gd name="connsiteY2" fmla="*/ 4424 h 4560"/>
                <a:gd name="connsiteX3" fmla="*/ 1898 w 3753"/>
                <a:gd name="connsiteY3" fmla="*/ 4561 h 4560"/>
                <a:gd name="connsiteX4" fmla="*/ 3544 w 3753"/>
                <a:gd name="connsiteY4" fmla="*/ 3292 h 4560"/>
                <a:gd name="connsiteX5" fmla="*/ 2584 w 3753"/>
                <a:gd name="connsiteY5" fmla="*/ 103 h 4560"/>
                <a:gd name="connsiteX6" fmla="*/ 1915 w 3753"/>
                <a:gd name="connsiteY6" fmla="*/ 0 h 4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3" h="4560">
                  <a:moveTo>
                    <a:pt x="1915" y="0"/>
                  </a:moveTo>
                  <a:cubicBezTo>
                    <a:pt x="1109" y="0"/>
                    <a:pt x="561" y="532"/>
                    <a:pt x="286" y="1372"/>
                  </a:cubicBezTo>
                  <a:cubicBezTo>
                    <a:pt x="-108" y="2555"/>
                    <a:pt x="-314" y="3858"/>
                    <a:pt x="1178" y="4424"/>
                  </a:cubicBezTo>
                  <a:cubicBezTo>
                    <a:pt x="1435" y="4526"/>
                    <a:pt x="1675" y="4561"/>
                    <a:pt x="1898" y="4561"/>
                  </a:cubicBezTo>
                  <a:cubicBezTo>
                    <a:pt x="2618" y="4561"/>
                    <a:pt x="3201" y="4098"/>
                    <a:pt x="3544" y="3292"/>
                  </a:cubicBezTo>
                  <a:cubicBezTo>
                    <a:pt x="4092" y="1955"/>
                    <a:pt x="3492" y="943"/>
                    <a:pt x="2584" y="103"/>
                  </a:cubicBezTo>
                  <a:cubicBezTo>
                    <a:pt x="2344" y="34"/>
                    <a:pt x="2121" y="0"/>
                    <a:pt x="19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39A832C8-D7DA-EF46-4801-87F65335F486}"/>
                </a:ext>
              </a:extLst>
            </p:cNvPr>
            <p:cNvSpPr/>
            <p:nvPr/>
          </p:nvSpPr>
          <p:spPr>
            <a:xfrm>
              <a:off x="4857896" y="3329490"/>
              <a:ext cx="7216" cy="7646"/>
            </a:xfrm>
            <a:custGeom>
              <a:avLst/>
              <a:gdLst>
                <a:gd name="connsiteX0" fmla="*/ 3922 w 7216"/>
                <a:gd name="connsiteY0" fmla="*/ 0 h 7646"/>
                <a:gd name="connsiteX1" fmla="*/ 82 w 7216"/>
                <a:gd name="connsiteY1" fmla="*/ 3035 h 7646"/>
                <a:gd name="connsiteX2" fmla="*/ 2191 w 7216"/>
                <a:gd name="connsiteY2" fmla="*/ 7647 h 7646"/>
                <a:gd name="connsiteX3" fmla="*/ 2328 w 7216"/>
                <a:gd name="connsiteY3" fmla="*/ 7630 h 7646"/>
                <a:gd name="connsiteX4" fmla="*/ 6991 w 7216"/>
                <a:gd name="connsiteY4" fmla="*/ 5435 h 7646"/>
                <a:gd name="connsiteX5" fmla="*/ 4814 w 7216"/>
                <a:gd name="connsiteY5" fmla="*/ 137 h 7646"/>
                <a:gd name="connsiteX6" fmla="*/ 3922 w 7216"/>
                <a:gd name="connsiteY6" fmla="*/ 0 h 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646">
                  <a:moveTo>
                    <a:pt x="3922" y="0"/>
                  </a:moveTo>
                  <a:cubicBezTo>
                    <a:pt x="2311" y="0"/>
                    <a:pt x="579" y="1286"/>
                    <a:pt x="82" y="3035"/>
                  </a:cubicBezTo>
                  <a:cubicBezTo>
                    <a:pt x="-347" y="4561"/>
                    <a:pt x="991" y="7647"/>
                    <a:pt x="2191" y="7647"/>
                  </a:cubicBezTo>
                  <a:cubicBezTo>
                    <a:pt x="2242" y="7647"/>
                    <a:pt x="2294" y="7647"/>
                    <a:pt x="2328" y="7630"/>
                  </a:cubicBezTo>
                  <a:cubicBezTo>
                    <a:pt x="3957" y="7287"/>
                    <a:pt x="6168" y="7681"/>
                    <a:pt x="6991" y="5435"/>
                  </a:cubicBezTo>
                  <a:cubicBezTo>
                    <a:pt x="7728" y="3429"/>
                    <a:pt x="6563" y="754"/>
                    <a:pt x="4814" y="137"/>
                  </a:cubicBezTo>
                  <a:cubicBezTo>
                    <a:pt x="4539" y="51"/>
                    <a:pt x="4231" y="0"/>
                    <a:pt x="39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96E8707F-CAB1-7FEA-A102-104F363E2C38}"/>
                </a:ext>
              </a:extLst>
            </p:cNvPr>
            <p:cNvSpPr/>
            <p:nvPr/>
          </p:nvSpPr>
          <p:spPr>
            <a:xfrm>
              <a:off x="4862719" y="3344132"/>
              <a:ext cx="6829" cy="6892"/>
            </a:xfrm>
            <a:custGeom>
              <a:avLst/>
              <a:gdLst>
                <a:gd name="connsiteX0" fmla="*/ 4483 w 6829"/>
                <a:gd name="connsiteY0" fmla="*/ 0 h 6892"/>
                <a:gd name="connsiteX1" fmla="*/ 283 w 6829"/>
                <a:gd name="connsiteY1" fmla="*/ 1474 h 6892"/>
                <a:gd name="connsiteX2" fmla="*/ 1534 w 6829"/>
                <a:gd name="connsiteY2" fmla="*/ 5915 h 6892"/>
                <a:gd name="connsiteX3" fmla="*/ 4226 w 6829"/>
                <a:gd name="connsiteY3" fmla="*/ 6892 h 6892"/>
                <a:gd name="connsiteX4" fmla="*/ 6369 w 6829"/>
                <a:gd name="connsiteY4" fmla="*/ 5864 h 6892"/>
                <a:gd name="connsiteX5" fmla="*/ 5204 w 6829"/>
                <a:gd name="connsiteY5" fmla="*/ 120 h 6892"/>
                <a:gd name="connsiteX6" fmla="*/ 4483 w 6829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9" h="6892">
                  <a:moveTo>
                    <a:pt x="4483" y="0"/>
                  </a:moveTo>
                  <a:cubicBezTo>
                    <a:pt x="3146" y="0"/>
                    <a:pt x="574" y="720"/>
                    <a:pt x="283" y="1474"/>
                  </a:cubicBezTo>
                  <a:cubicBezTo>
                    <a:pt x="-369" y="3189"/>
                    <a:pt x="128" y="4766"/>
                    <a:pt x="1534" y="5915"/>
                  </a:cubicBezTo>
                  <a:cubicBezTo>
                    <a:pt x="2340" y="6566"/>
                    <a:pt x="3335" y="6892"/>
                    <a:pt x="4226" y="6892"/>
                  </a:cubicBezTo>
                  <a:cubicBezTo>
                    <a:pt x="5152" y="6892"/>
                    <a:pt x="5975" y="6549"/>
                    <a:pt x="6369" y="5864"/>
                  </a:cubicBezTo>
                  <a:cubicBezTo>
                    <a:pt x="7330" y="4235"/>
                    <a:pt x="6712" y="1234"/>
                    <a:pt x="5204" y="120"/>
                  </a:cubicBezTo>
                  <a:cubicBezTo>
                    <a:pt x="5066" y="34"/>
                    <a:pt x="4809" y="0"/>
                    <a:pt x="44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7D5EA67B-9A07-BC72-3784-B0EFC5C26514}"/>
                </a:ext>
              </a:extLst>
            </p:cNvPr>
            <p:cNvSpPr/>
            <p:nvPr/>
          </p:nvSpPr>
          <p:spPr>
            <a:xfrm>
              <a:off x="4936928" y="3217722"/>
              <a:ext cx="6963" cy="11315"/>
            </a:xfrm>
            <a:custGeom>
              <a:avLst/>
              <a:gdLst>
                <a:gd name="connsiteX0" fmla="*/ 6586 w 6963"/>
                <a:gd name="connsiteY0" fmla="*/ 0 h 11315"/>
                <a:gd name="connsiteX1" fmla="*/ 3689 w 6963"/>
                <a:gd name="connsiteY1" fmla="*/ 1440 h 11315"/>
                <a:gd name="connsiteX2" fmla="*/ 363 w 6963"/>
                <a:gd name="connsiteY2" fmla="*/ 7681 h 11315"/>
                <a:gd name="connsiteX3" fmla="*/ 466 w 6963"/>
                <a:gd name="connsiteY3" fmla="*/ 11316 h 11315"/>
                <a:gd name="connsiteX4" fmla="*/ 6963 w 6963"/>
                <a:gd name="connsiteY4" fmla="*/ 51 h 11315"/>
                <a:gd name="connsiteX5" fmla="*/ 6586 w 6963"/>
                <a:gd name="connsiteY5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1315">
                  <a:moveTo>
                    <a:pt x="6586" y="0"/>
                  </a:moveTo>
                  <a:cubicBezTo>
                    <a:pt x="5643" y="0"/>
                    <a:pt x="4615" y="497"/>
                    <a:pt x="3689" y="1440"/>
                  </a:cubicBezTo>
                  <a:cubicBezTo>
                    <a:pt x="2008" y="3155"/>
                    <a:pt x="1597" y="5538"/>
                    <a:pt x="363" y="7681"/>
                  </a:cubicBezTo>
                  <a:cubicBezTo>
                    <a:pt x="-169" y="9035"/>
                    <a:pt x="-100" y="10407"/>
                    <a:pt x="466" y="11316"/>
                  </a:cubicBezTo>
                  <a:cubicBezTo>
                    <a:pt x="2609" y="7544"/>
                    <a:pt x="4769" y="3789"/>
                    <a:pt x="6963" y="51"/>
                  </a:cubicBezTo>
                  <a:cubicBezTo>
                    <a:pt x="6843" y="0"/>
                    <a:pt x="6706" y="0"/>
                    <a:pt x="65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C2D72D51-25F4-B333-D139-AD37E13D9C96}"/>
                </a:ext>
              </a:extLst>
            </p:cNvPr>
            <p:cNvSpPr/>
            <p:nvPr/>
          </p:nvSpPr>
          <p:spPr>
            <a:xfrm>
              <a:off x="4937394" y="3217756"/>
              <a:ext cx="10768" cy="16287"/>
            </a:xfrm>
            <a:custGeom>
              <a:avLst/>
              <a:gdLst>
                <a:gd name="connsiteX0" fmla="*/ 6498 w 10768"/>
                <a:gd name="connsiteY0" fmla="*/ 0 h 16287"/>
                <a:gd name="connsiteX1" fmla="*/ 0 w 10768"/>
                <a:gd name="connsiteY1" fmla="*/ 11264 h 16287"/>
                <a:gd name="connsiteX2" fmla="*/ 1800 w 10768"/>
                <a:gd name="connsiteY2" fmla="*/ 12293 h 16287"/>
                <a:gd name="connsiteX3" fmla="*/ 2691 w 10768"/>
                <a:gd name="connsiteY3" fmla="*/ 12310 h 16287"/>
                <a:gd name="connsiteX4" fmla="*/ 3000 w 10768"/>
                <a:gd name="connsiteY4" fmla="*/ 12310 h 16287"/>
                <a:gd name="connsiteX5" fmla="*/ 4560 w 10768"/>
                <a:gd name="connsiteY5" fmla="*/ 15910 h 16287"/>
                <a:gd name="connsiteX6" fmla="*/ 5898 w 10768"/>
                <a:gd name="connsiteY6" fmla="*/ 16288 h 16287"/>
                <a:gd name="connsiteX7" fmla="*/ 9978 w 10768"/>
                <a:gd name="connsiteY7" fmla="*/ 13510 h 16287"/>
                <a:gd name="connsiteX8" fmla="*/ 9430 w 10768"/>
                <a:gd name="connsiteY8" fmla="*/ 10407 h 16287"/>
                <a:gd name="connsiteX9" fmla="*/ 10201 w 10768"/>
                <a:gd name="connsiteY9" fmla="*/ 9584 h 16287"/>
                <a:gd name="connsiteX10" fmla="*/ 8573 w 10768"/>
                <a:gd name="connsiteY10" fmla="*/ 1903 h 16287"/>
                <a:gd name="connsiteX11" fmla="*/ 6498 w 10768"/>
                <a:gd name="connsiteY11" fmla="*/ 0 h 1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68" h="16287">
                  <a:moveTo>
                    <a:pt x="6498" y="0"/>
                  </a:moveTo>
                  <a:cubicBezTo>
                    <a:pt x="4303" y="3737"/>
                    <a:pt x="2143" y="7510"/>
                    <a:pt x="0" y="11264"/>
                  </a:cubicBezTo>
                  <a:cubicBezTo>
                    <a:pt x="377" y="11881"/>
                    <a:pt x="994" y="12276"/>
                    <a:pt x="1800" y="12293"/>
                  </a:cubicBezTo>
                  <a:cubicBezTo>
                    <a:pt x="2092" y="12310"/>
                    <a:pt x="2400" y="12310"/>
                    <a:pt x="2691" y="12310"/>
                  </a:cubicBezTo>
                  <a:cubicBezTo>
                    <a:pt x="2794" y="12310"/>
                    <a:pt x="2897" y="12310"/>
                    <a:pt x="3000" y="12310"/>
                  </a:cubicBezTo>
                  <a:cubicBezTo>
                    <a:pt x="3051" y="13647"/>
                    <a:pt x="3240" y="15002"/>
                    <a:pt x="4560" y="15910"/>
                  </a:cubicBezTo>
                  <a:cubicBezTo>
                    <a:pt x="4938" y="16168"/>
                    <a:pt x="5401" y="16288"/>
                    <a:pt x="5898" y="16288"/>
                  </a:cubicBezTo>
                  <a:cubicBezTo>
                    <a:pt x="7509" y="16288"/>
                    <a:pt x="9464" y="15053"/>
                    <a:pt x="9978" y="13510"/>
                  </a:cubicBezTo>
                  <a:cubicBezTo>
                    <a:pt x="10441" y="12121"/>
                    <a:pt x="10098" y="11161"/>
                    <a:pt x="9430" y="10407"/>
                  </a:cubicBezTo>
                  <a:cubicBezTo>
                    <a:pt x="9704" y="10167"/>
                    <a:pt x="9961" y="9893"/>
                    <a:pt x="10201" y="9584"/>
                  </a:cubicBezTo>
                  <a:cubicBezTo>
                    <a:pt x="11847" y="7389"/>
                    <a:pt x="9481" y="4372"/>
                    <a:pt x="8573" y="1903"/>
                  </a:cubicBezTo>
                  <a:cubicBezTo>
                    <a:pt x="8144" y="754"/>
                    <a:pt x="7389" y="137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7F8FA357-C908-C90D-C386-B262CA5A3A69}"/>
                </a:ext>
              </a:extLst>
            </p:cNvPr>
            <p:cNvSpPr/>
            <p:nvPr/>
          </p:nvSpPr>
          <p:spPr>
            <a:xfrm>
              <a:off x="4677469" y="3584676"/>
              <a:ext cx="16217" cy="16870"/>
            </a:xfrm>
            <a:custGeom>
              <a:avLst/>
              <a:gdLst>
                <a:gd name="connsiteX0" fmla="*/ 5682 w 16217"/>
                <a:gd name="connsiteY0" fmla="*/ 0 h 16870"/>
                <a:gd name="connsiteX1" fmla="*/ 1601 w 16217"/>
                <a:gd name="connsiteY1" fmla="*/ 960 h 16870"/>
                <a:gd name="connsiteX2" fmla="*/ 24 w 16217"/>
                <a:gd name="connsiteY2" fmla="*/ 4097 h 16870"/>
                <a:gd name="connsiteX3" fmla="*/ 2081 w 16217"/>
                <a:gd name="connsiteY3" fmla="*/ 13047 h 16870"/>
                <a:gd name="connsiteX4" fmla="*/ 8511 w 16217"/>
                <a:gd name="connsiteY4" fmla="*/ 16870 h 16870"/>
                <a:gd name="connsiteX5" fmla="*/ 11700 w 16217"/>
                <a:gd name="connsiteY5" fmla="*/ 15379 h 16870"/>
                <a:gd name="connsiteX6" fmla="*/ 15472 w 16217"/>
                <a:gd name="connsiteY6" fmla="*/ 10030 h 16870"/>
                <a:gd name="connsiteX7" fmla="*/ 14854 w 16217"/>
                <a:gd name="connsiteY7" fmla="*/ 3412 h 16870"/>
                <a:gd name="connsiteX8" fmla="*/ 5682 w 16217"/>
                <a:gd name="connsiteY8" fmla="*/ 0 h 1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17" h="16870">
                  <a:moveTo>
                    <a:pt x="5682" y="0"/>
                  </a:moveTo>
                  <a:cubicBezTo>
                    <a:pt x="4104" y="0"/>
                    <a:pt x="2647" y="291"/>
                    <a:pt x="1601" y="960"/>
                  </a:cubicBezTo>
                  <a:cubicBezTo>
                    <a:pt x="470" y="1663"/>
                    <a:pt x="-131" y="2726"/>
                    <a:pt x="24" y="4097"/>
                  </a:cubicBezTo>
                  <a:cubicBezTo>
                    <a:pt x="367" y="7166"/>
                    <a:pt x="795" y="10253"/>
                    <a:pt x="2081" y="13047"/>
                  </a:cubicBezTo>
                  <a:cubicBezTo>
                    <a:pt x="3127" y="15345"/>
                    <a:pt x="6059" y="16870"/>
                    <a:pt x="8511" y="16870"/>
                  </a:cubicBezTo>
                  <a:cubicBezTo>
                    <a:pt x="9848" y="16870"/>
                    <a:pt x="11031" y="16408"/>
                    <a:pt x="11700" y="15379"/>
                  </a:cubicBezTo>
                  <a:cubicBezTo>
                    <a:pt x="12917" y="13459"/>
                    <a:pt x="13997" y="11453"/>
                    <a:pt x="15472" y="10030"/>
                  </a:cubicBezTo>
                  <a:cubicBezTo>
                    <a:pt x="16466" y="7509"/>
                    <a:pt x="16655" y="5521"/>
                    <a:pt x="14854" y="3412"/>
                  </a:cubicBezTo>
                  <a:cubicBezTo>
                    <a:pt x="13088" y="1372"/>
                    <a:pt x="9094" y="0"/>
                    <a:pt x="5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54D6D8FE-B8B0-4C7E-C119-DC49BC254434}"/>
                </a:ext>
              </a:extLst>
            </p:cNvPr>
            <p:cNvSpPr/>
            <p:nvPr/>
          </p:nvSpPr>
          <p:spPr>
            <a:xfrm>
              <a:off x="4694288" y="3682540"/>
              <a:ext cx="9573" cy="9018"/>
            </a:xfrm>
            <a:custGeom>
              <a:avLst/>
              <a:gdLst>
                <a:gd name="connsiteX0" fmla="*/ 6985 w 9573"/>
                <a:gd name="connsiteY0" fmla="*/ 0 h 9018"/>
                <a:gd name="connsiteX1" fmla="*/ 5116 w 9573"/>
                <a:gd name="connsiteY1" fmla="*/ 137 h 9018"/>
                <a:gd name="connsiteX2" fmla="*/ 590 w 9573"/>
                <a:gd name="connsiteY2" fmla="*/ 3721 h 9018"/>
                <a:gd name="connsiteX3" fmla="*/ 1362 w 9573"/>
                <a:gd name="connsiteY3" fmla="*/ 8761 h 9018"/>
                <a:gd name="connsiteX4" fmla="*/ 2441 w 9573"/>
                <a:gd name="connsiteY4" fmla="*/ 9018 h 9018"/>
                <a:gd name="connsiteX5" fmla="*/ 9574 w 9573"/>
                <a:gd name="connsiteY5" fmla="*/ 5589 h 9018"/>
                <a:gd name="connsiteX6" fmla="*/ 8459 w 9573"/>
                <a:gd name="connsiteY6" fmla="*/ 686 h 9018"/>
                <a:gd name="connsiteX7" fmla="*/ 6985 w 9573"/>
                <a:gd name="connsiteY7" fmla="*/ 0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73" h="9018">
                  <a:moveTo>
                    <a:pt x="6985" y="0"/>
                  </a:moveTo>
                  <a:cubicBezTo>
                    <a:pt x="6368" y="0"/>
                    <a:pt x="5682" y="120"/>
                    <a:pt x="5116" y="137"/>
                  </a:cubicBezTo>
                  <a:cubicBezTo>
                    <a:pt x="2836" y="172"/>
                    <a:pt x="1550" y="2195"/>
                    <a:pt x="590" y="3721"/>
                  </a:cubicBezTo>
                  <a:cubicBezTo>
                    <a:pt x="-199" y="4972"/>
                    <a:pt x="-422" y="7424"/>
                    <a:pt x="1362" y="8761"/>
                  </a:cubicBezTo>
                  <a:cubicBezTo>
                    <a:pt x="1601" y="8933"/>
                    <a:pt x="1979" y="9018"/>
                    <a:pt x="2441" y="9018"/>
                  </a:cubicBezTo>
                  <a:cubicBezTo>
                    <a:pt x="4653" y="9018"/>
                    <a:pt x="8837" y="7253"/>
                    <a:pt x="9574" y="5589"/>
                  </a:cubicBezTo>
                  <a:cubicBezTo>
                    <a:pt x="9282" y="4184"/>
                    <a:pt x="9231" y="2246"/>
                    <a:pt x="8459" y="686"/>
                  </a:cubicBezTo>
                  <a:cubicBezTo>
                    <a:pt x="8185" y="137"/>
                    <a:pt x="7636" y="0"/>
                    <a:pt x="69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952F1F8D-9DC4-C079-CBFC-F9F5999A85C1}"/>
                </a:ext>
              </a:extLst>
            </p:cNvPr>
            <p:cNvSpPr/>
            <p:nvPr/>
          </p:nvSpPr>
          <p:spPr>
            <a:xfrm>
              <a:off x="4690489" y="3651679"/>
              <a:ext cx="11893" cy="17145"/>
            </a:xfrm>
            <a:custGeom>
              <a:avLst/>
              <a:gdLst>
                <a:gd name="connsiteX0" fmla="*/ 5023 w 11893"/>
                <a:gd name="connsiteY0" fmla="*/ 0 h 17145"/>
                <a:gd name="connsiteX1" fmla="*/ 2006 w 11893"/>
                <a:gd name="connsiteY1" fmla="*/ 1886 h 17145"/>
                <a:gd name="connsiteX2" fmla="*/ 2503 w 11893"/>
                <a:gd name="connsiteY2" fmla="*/ 6155 h 17145"/>
                <a:gd name="connsiteX3" fmla="*/ 0 w 11893"/>
                <a:gd name="connsiteY3" fmla="*/ 10956 h 17145"/>
                <a:gd name="connsiteX4" fmla="*/ 600 w 11893"/>
                <a:gd name="connsiteY4" fmla="*/ 13030 h 17145"/>
                <a:gd name="connsiteX5" fmla="*/ 9189 w 11893"/>
                <a:gd name="connsiteY5" fmla="*/ 17145 h 17145"/>
                <a:gd name="connsiteX6" fmla="*/ 9224 w 11893"/>
                <a:gd name="connsiteY6" fmla="*/ 17145 h 17145"/>
                <a:gd name="connsiteX7" fmla="*/ 11796 w 11893"/>
                <a:gd name="connsiteY7" fmla="*/ 14008 h 17145"/>
                <a:gd name="connsiteX8" fmla="*/ 8984 w 11893"/>
                <a:gd name="connsiteY8" fmla="*/ 5075 h 17145"/>
                <a:gd name="connsiteX9" fmla="*/ 8384 w 11893"/>
                <a:gd name="connsiteY9" fmla="*/ 4286 h 17145"/>
                <a:gd name="connsiteX10" fmla="*/ 6583 w 11893"/>
                <a:gd name="connsiteY10" fmla="*/ 395 h 17145"/>
                <a:gd name="connsiteX11" fmla="*/ 5023 w 11893"/>
                <a:gd name="connsiteY11" fmla="*/ 0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893" h="17145">
                  <a:moveTo>
                    <a:pt x="5023" y="0"/>
                  </a:moveTo>
                  <a:cubicBezTo>
                    <a:pt x="3806" y="0"/>
                    <a:pt x="2589" y="686"/>
                    <a:pt x="2006" y="1886"/>
                  </a:cubicBezTo>
                  <a:cubicBezTo>
                    <a:pt x="1646" y="3395"/>
                    <a:pt x="1406" y="4955"/>
                    <a:pt x="2503" y="6155"/>
                  </a:cubicBezTo>
                  <a:cubicBezTo>
                    <a:pt x="1440" y="7596"/>
                    <a:pt x="720" y="9293"/>
                    <a:pt x="0" y="10956"/>
                  </a:cubicBezTo>
                  <a:cubicBezTo>
                    <a:pt x="223" y="11796"/>
                    <a:pt x="206" y="12670"/>
                    <a:pt x="600" y="13030"/>
                  </a:cubicBezTo>
                  <a:cubicBezTo>
                    <a:pt x="3034" y="15328"/>
                    <a:pt x="5881" y="17077"/>
                    <a:pt x="9189" y="17145"/>
                  </a:cubicBezTo>
                  <a:cubicBezTo>
                    <a:pt x="9207" y="17145"/>
                    <a:pt x="9207" y="17145"/>
                    <a:pt x="9224" y="17145"/>
                  </a:cubicBezTo>
                  <a:cubicBezTo>
                    <a:pt x="10578" y="17145"/>
                    <a:pt x="12327" y="15465"/>
                    <a:pt x="11796" y="14008"/>
                  </a:cubicBezTo>
                  <a:cubicBezTo>
                    <a:pt x="10733" y="11076"/>
                    <a:pt x="10716" y="7818"/>
                    <a:pt x="8984" y="5075"/>
                  </a:cubicBezTo>
                  <a:cubicBezTo>
                    <a:pt x="8795" y="4766"/>
                    <a:pt x="8590" y="4527"/>
                    <a:pt x="8384" y="4286"/>
                  </a:cubicBezTo>
                  <a:cubicBezTo>
                    <a:pt x="8830" y="2623"/>
                    <a:pt x="8195" y="1303"/>
                    <a:pt x="6583" y="395"/>
                  </a:cubicBezTo>
                  <a:cubicBezTo>
                    <a:pt x="6103" y="137"/>
                    <a:pt x="5572" y="0"/>
                    <a:pt x="50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E96C4C41-5667-B98E-7B02-C4DF4EF6C586}"/>
                </a:ext>
              </a:extLst>
            </p:cNvPr>
            <p:cNvSpPr/>
            <p:nvPr/>
          </p:nvSpPr>
          <p:spPr>
            <a:xfrm>
              <a:off x="4705353" y="3704297"/>
              <a:ext cx="1062" cy="2228"/>
            </a:xfrm>
            <a:custGeom>
              <a:avLst/>
              <a:gdLst>
                <a:gd name="connsiteX0" fmla="*/ 1063 w 1062"/>
                <a:gd name="connsiteY0" fmla="*/ 0 h 2228"/>
                <a:gd name="connsiteX1" fmla="*/ 0 w 1062"/>
                <a:gd name="connsiteY1" fmla="*/ 2229 h 2228"/>
                <a:gd name="connsiteX2" fmla="*/ 1063 w 1062"/>
                <a:gd name="connsiteY2" fmla="*/ 0 h 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2" h="2228">
                  <a:moveTo>
                    <a:pt x="1063" y="0"/>
                  </a:moveTo>
                  <a:cubicBezTo>
                    <a:pt x="600" y="668"/>
                    <a:pt x="240" y="1423"/>
                    <a:pt x="0" y="2229"/>
                  </a:cubicBezTo>
                  <a:cubicBezTo>
                    <a:pt x="360" y="1491"/>
                    <a:pt x="703" y="737"/>
                    <a:pt x="106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7A5D5F22-C1A0-5E39-4C0E-13EC09F2331E}"/>
                </a:ext>
              </a:extLst>
            </p:cNvPr>
            <p:cNvSpPr/>
            <p:nvPr/>
          </p:nvSpPr>
          <p:spPr>
            <a:xfrm>
              <a:off x="4944172" y="3291668"/>
              <a:ext cx="7173" cy="7972"/>
            </a:xfrm>
            <a:custGeom>
              <a:avLst/>
              <a:gdLst>
                <a:gd name="connsiteX0" fmla="*/ 3303 w 7173"/>
                <a:gd name="connsiteY0" fmla="*/ 0 h 7972"/>
                <a:gd name="connsiteX1" fmla="*/ 234 w 7173"/>
                <a:gd name="connsiteY1" fmla="*/ 2537 h 7972"/>
                <a:gd name="connsiteX2" fmla="*/ 2497 w 7173"/>
                <a:gd name="connsiteY2" fmla="*/ 7852 h 7972"/>
                <a:gd name="connsiteX3" fmla="*/ 3165 w 7173"/>
                <a:gd name="connsiteY3" fmla="*/ 7972 h 7972"/>
                <a:gd name="connsiteX4" fmla="*/ 6903 w 7173"/>
                <a:gd name="connsiteY4" fmla="*/ 5332 h 7972"/>
                <a:gd name="connsiteX5" fmla="*/ 4606 w 7173"/>
                <a:gd name="connsiteY5" fmla="*/ 257 h 7972"/>
                <a:gd name="connsiteX6" fmla="*/ 3303 w 7173"/>
                <a:gd name="connsiteY6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73" h="7972">
                  <a:moveTo>
                    <a:pt x="3303" y="0"/>
                  </a:moveTo>
                  <a:cubicBezTo>
                    <a:pt x="1862" y="0"/>
                    <a:pt x="920" y="1166"/>
                    <a:pt x="234" y="2537"/>
                  </a:cubicBezTo>
                  <a:cubicBezTo>
                    <a:pt x="-572" y="4132"/>
                    <a:pt x="834" y="7166"/>
                    <a:pt x="2497" y="7852"/>
                  </a:cubicBezTo>
                  <a:cubicBezTo>
                    <a:pt x="2702" y="7938"/>
                    <a:pt x="2926" y="7972"/>
                    <a:pt x="3165" y="7972"/>
                  </a:cubicBezTo>
                  <a:cubicBezTo>
                    <a:pt x="4503" y="7972"/>
                    <a:pt x="6320" y="6772"/>
                    <a:pt x="6903" y="5332"/>
                  </a:cubicBezTo>
                  <a:cubicBezTo>
                    <a:pt x="7709" y="3343"/>
                    <a:pt x="6646" y="994"/>
                    <a:pt x="4606" y="257"/>
                  </a:cubicBezTo>
                  <a:cubicBezTo>
                    <a:pt x="4126" y="86"/>
                    <a:pt x="3697" y="0"/>
                    <a:pt x="33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4EBC3B69-818F-5EC2-9033-5242D52CADAA}"/>
                </a:ext>
              </a:extLst>
            </p:cNvPr>
            <p:cNvSpPr/>
            <p:nvPr/>
          </p:nvSpPr>
          <p:spPr>
            <a:xfrm>
              <a:off x="4942854" y="3318860"/>
              <a:ext cx="3832" cy="3686"/>
            </a:xfrm>
            <a:custGeom>
              <a:avLst/>
              <a:gdLst>
                <a:gd name="connsiteX0" fmla="*/ 2992 w 3832"/>
                <a:gd name="connsiteY0" fmla="*/ 0 h 3686"/>
                <a:gd name="connsiteX1" fmla="*/ 146 w 3832"/>
                <a:gd name="connsiteY1" fmla="*/ 2006 h 3686"/>
                <a:gd name="connsiteX2" fmla="*/ 77 w 3832"/>
                <a:gd name="connsiteY2" fmla="*/ 3686 h 3686"/>
                <a:gd name="connsiteX3" fmla="*/ 3832 w 3832"/>
                <a:gd name="connsiteY3" fmla="*/ 103 h 3686"/>
                <a:gd name="connsiteX4" fmla="*/ 2992 w 3832"/>
                <a:gd name="connsiteY4" fmla="*/ 0 h 3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" h="3686">
                  <a:moveTo>
                    <a:pt x="2992" y="0"/>
                  </a:moveTo>
                  <a:cubicBezTo>
                    <a:pt x="1723" y="0"/>
                    <a:pt x="557" y="771"/>
                    <a:pt x="146" y="2006"/>
                  </a:cubicBezTo>
                  <a:cubicBezTo>
                    <a:pt x="-25" y="2555"/>
                    <a:pt x="-43" y="3120"/>
                    <a:pt x="77" y="3686"/>
                  </a:cubicBezTo>
                  <a:cubicBezTo>
                    <a:pt x="1329" y="2486"/>
                    <a:pt x="2581" y="1303"/>
                    <a:pt x="3832" y="103"/>
                  </a:cubicBezTo>
                  <a:cubicBezTo>
                    <a:pt x="3541" y="34"/>
                    <a:pt x="3266" y="0"/>
                    <a:pt x="29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C05B6334-5B6B-8E34-BA4A-FB4959161120}"/>
                </a:ext>
              </a:extLst>
            </p:cNvPr>
            <p:cNvSpPr/>
            <p:nvPr/>
          </p:nvSpPr>
          <p:spPr>
            <a:xfrm>
              <a:off x="4946574" y="3249423"/>
              <a:ext cx="4668" cy="4183"/>
            </a:xfrm>
            <a:custGeom>
              <a:avLst/>
              <a:gdLst>
                <a:gd name="connsiteX0" fmla="*/ 2410 w 4668"/>
                <a:gd name="connsiteY0" fmla="*/ 0 h 4183"/>
                <a:gd name="connsiteX1" fmla="*/ 112 w 4668"/>
                <a:gd name="connsiteY1" fmla="*/ 1715 h 4183"/>
                <a:gd name="connsiteX2" fmla="*/ 1381 w 4668"/>
                <a:gd name="connsiteY2" fmla="*/ 4115 h 4183"/>
                <a:gd name="connsiteX3" fmla="*/ 2015 w 4668"/>
                <a:gd name="connsiteY3" fmla="*/ 4183 h 4183"/>
                <a:gd name="connsiteX4" fmla="*/ 4570 w 4668"/>
                <a:gd name="connsiteY4" fmla="*/ 2040 h 4183"/>
                <a:gd name="connsiteX5" fmla="*/ 3473 w 4668"/>
                <a:gd name="connsiteY5" fmla="*/ 137 h 4183"/>
                <a:gd name="connsiteX6" fmla="*/ 2410 w 4668"/>
                <a:gd name="connsiteY6" fmla="*/ 0 h 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8" h="4183">
                  <a:moveTo>
                    <a:pt x="2410" y="0"/>
                  </a:moveTo>
                  <a:cubicBezTo>
                    <a:pt x="1381" y="0"/>
                    <a:pt x="524" y="480"/>
                    <a:pt x="112" y="1715"/>
                  </a:cubicBezTo>
                  <a:cubicBezTo>
                    <a:pt x="-230" y="2743"/>
                    <a:pt x="215" y="3858"/>
                    <a:pt x="1381" y="4115"/>
                  </a:cubicBezTo>
                  <a:cubicBezTo>
                    <a:pt x="1604" y="4166"/>
                    <a:pt x="1827" y="4183"/>
                    <a:pt x="2015" y="4183"/>
                  </a:cubicBezTo>
                  <a:cubicBezTo>
                    <a:pt x="3250" y="4183"/>
                    <a:pt x="4090" y="3309"/>
                    <a:pt x="4570" y="2040"/>
                  </a:cubicBezTo>
                  <a:cubicBezTo>
                    <a:pt x="4930" y="1080"/>
                    <a:pt x="4244" y="549"/>
                    <a:pt x="3473" y="137"/>
                  </a:cubicBezTo>
                  <a:cubicBezTo>
                    <a:pt x="3096" y="51"/>
                    <a:pt x="2736" y="0"/>
                    <a:pt x="241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924CF560-0DD2-273C-C13E-40B6737AF144}"/>
                </a:ext>
              </a:extLst>
            </p:cNvPr>
            <p:cNvSpPr/>
            <p:nvPr/>
          </p:nvSpPr>
          <p:spPr>
            <a:xfrm>
              <a:off x="4934952" y="31553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57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986BA004-3C4F-1ADC-70C6-B78B9DC1B748}"/>
                </a:ext>
              </a:extLst>
            </p:cNvPr>
            <p:cNvSpPr/>
            <p:nvPr/>
          </p:nvSpPr>
          <p:spPr>
            <a:xfrm>
              <a:off x="4808689" y="3318637"/>
              <a:ext cx="9547" cy="9944"/>
            </a:xfrm>
            <a:custGeom>
              <a:avLst/>
              <a:gdLst>
                <a:gd name="connsiteX0" fmla="*/ 6581 w 9547"/>
                <a:gd name="connsiteY0" fmla="*/ 0 h 9944"/>
                <a:gd name="connsiteX1" fmla="*/ 4215 w 9547"/>
                <a:gd name="connsiteY1" fmla="*/ 531 h 9944"/>
                <a:gd name="connsiteX2" fmla="*/ 289 w 9547"/>
                <a:gd name="connsiteY2" fmla="*/ 4938 h 9944"/>
                <a:gd name="connsiteX3" fmla="*/ 1884 w 9547"/>
                <a:gd name="connsiteY3" fmla="*/ 9824 h 9944"/>
                <a:gd name="connsiteX4" fmla="*/ 2467 w 9547"/>
                <a:gd name="connsiteY4" fmla="*/ 9944 h 9944"/>
                <a:gd name="connsiteX5" fmla="*/ 9548 w 9547"/>
                <a:gd name="connsiteY5" fmla="*/ 5178 h 9944"/>
                <a:gd name="connsiteX6" fmla="*/ 7627 w 9547"/>
                <a:gd name="connsiteY6" fmla="*/ 497 h 9944"/>
                <a:gd name="connsiteX7" fmla="*/ 6581 w 9547"/>
                <a:gd name="connsiteY7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7" h="9944">
                  <a:moveTo>
                    <a:pt x="6581" y="0"/>
                  </a:moveTo>
                  <a:cubicBezTo>
                    <a:pt x="5844" y="0"/>
                    <a:pt x="4935" y="377"/>
                    <a:pt x="4215" y="531"/>
                  </a:cubicBezTo>
                  <a:cubicBezTo>
                    <a:pt x="1952" y="994"/>
                    <a:pt x="1009" y="3223"/>
                    <a:pt x="289" y="4938"/>
                  </a:cubicBezTo>
                  <a:cubicBezTo>
                    <a:pt x="-294" y="6326"/>
                    <a:pt x="-105" y="8813"/>
                    <a:pt x="1884" y="9824"/>
                  </a:cubicBezTo>
                  <a:cubicBezTo>
                    <a:pt x="2038" y="9910"/>
                    <a:pt x="2227" y="9944"/>
                    <a:pt x="2467" y="9944"/>
                  </a:cubicBezTo>
                  <a:cubicBezTo>
                    <a:pt x="4472" y="9944"/>
                    <a:pt x="9050" y="7132"/>
                    <a:pt x="9548" y="5178"/>
                  </a:cubicBezTo>
                  <a:cubicBezTo>
                    <a:pt x="9033" y="3840"/>
                    <a:pt x="8656" y="1920"/>
                    <a:pt x="7627" y="497"/>
                  </a:cubicBezTo>
                  <a:cubicBezTo>
                    <a:pt x="7370" y="137"/>
                    <a:pt x="6993" y="0"/>
                    <a:pt x="65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02A493FB-EAE2-5156-7A05-F6C811D0377C}"/>
                </a:ext>
              </a:extLst>
            </p:cNvPr>
            <p:cNvSpPr/>
            <p:nvPr/>
          </p:nvSpPr>
          <p:spPr>
            <a:xfrm>
              <a:off x="4805910" y="3298475"/>
              <a:ext cx="14682" cy="16030"/>
            </a:xfrm>
            <a:custGeom>
              <a:avLst/>
              <a:gdLst>
                <a:gd name="connsiteX0" fmla="*/ 4696 w 14682"/>
                <a:gd name="connsiteY0" fmla="*/ 0 h 16030"/>
                <a:gd name="connsiteX1" fmla="*/ 2159 w 14682"/>
                <a:gd name="connsiteY1" fmla="*/ 583 h 16030"/>
                <a:gd name="connsiteX2" fmla="*/ 444 w 14682"/>
                <a:gd name="connsiteY2" fmla="*/ 8521 h 16030"/>
                <a:gd name="connsiteX3" fmla="*/ 838 w 14682"/>
                <a:gd name="connsiteY3" fmla="*/ 10373 h 16030"/>
                <a:gd name="connsiteX4" fmla="*/ 6548 w 14682"/>
                <a:gd name="connsiteY4" fmla="*/ 15996 h 16030"/>
                <a:gd name="connsiteX5" fmla="*/ 7199 w 14682"/>
                <a:gd name="connsiteY5" fmla="*/ 16031 h 16030"/>
                <a:gd name="connsiteX6" fmla="*/ 13526 w 14682"/>
                <a:gd name="connsiteY6" fmla="*/ 11916 h 16030"/>
                <a:gd name="connsiteX7" fmla="*/ 12737 w 14682"/>
                <a:gd name="connsiteY7" fmla="*/ 3240 h 16030"/>
                <a:gd name="connsiteX8" fmla="*/ 4696 w 14682"/>
                <a:gd name="connsiteY8" fmla="*/ 0 h 1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82" h="16030">
                  <a:moveTo>
                    <a:pt x="4696" y="0"/>
                  </a:moveTo>
                  <a:cubicBezTo>
                    <a:pt x="3702" y="0"/>
                    <a:pt x="2810" y="171"/>
                    <a:pt x="2159" y="583"/>
                  </a:cubicBezTo>
                  <a:cubicBezTo>
                    <a:pt x="-996" y="2486"/>
                    <a:pt x="153" y="5675"/>
                    <a:pt x="444" y="8521"/>
                  </a:cubicBezTo>
                  <a:cubicBezTo>
                    <a:pt x="513" y="9138"/>
                    <a:pt x="701" y="9756"/>
                    <a:pt x="838" y="10373"/>
                  </a:cubicBezTo>
                  <a:cubicBezTo>
                    <a:pt x="1593" y="13527"/>
                    <a:pt x="3393" y="15705"/>
                    <a:pt x="6548" y="15996"/>
                  </a:cubicBezTo>
                  <a:cubicBezTo>
                    <a:pt x="6770" y="16013"/>
                    <a:pt x="6994" y="16031"/>
                    <a:pt x="7199" y="16031"/>
                  </a:cubicBezTo>
                  <a:cubicBezTo>
                    <a:pt x="9942" y="16031"/>
                    <a:pt x="12017" y="14402"/>
                    <a:pt x="13526" y="11916"/>
                  </a:cubicBezTo>
                  <a:cubicBezTo>
                    <a:pt x="15309" y="8795"/>
                    <a:pt x="15017" y="5692"/>
                    <a:pt x="12737" y="3240"/>
                  </a:cubicBezTo>
                  <a:cubicBezTo>
                    <a:pt x="10988" y="1355"/>
                    <a:pt x="7439" y="0"/>
                    <a:pt x="46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88576841-18AC-E0E2-23E2-8EF9BBB05325}"/>
                </a:ext>
              </a:extLst>
            </p:cNvPr>
            <p:cNvSpPr/>
            <p:nvPr/>
          </p:nvSpPr>
          <p:spPr>
            <a:xfrm>
              <a:off x="4802396" y="3277678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2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0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2" y="189"/>
                  </a:cubicBezTo>
                  <a:cubicBezTo>
                    <a:pt x="4850" y="69"/>
                    <a:pt x="4472" y="0"/>
                    <a:pt x="40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9E1C6EB8-67D6-BAF8-71C4-B930C230F481}"/>
                </a:ext>
              </a:extLst>
            </p:cNvPr>
            <p:cNvSpPr/>
            <p:nvPr/>
          </p:nvSpPr>
          <p:spPr>
            <a:xfrm>
              <a:off x="4801408" y="3210264"/>
              <a:ext cx="10895" cy="12190"/>
            </a:xfrm>
            <a:custGeom>
              <a:avLst/>
              <a:gdLst>
                <a:gd name="connsiteX0" fmla="*/ 3472 w 10895"/>
                <a:gd name="connsiteY0" fmla="*/ 0 h 12190"/>
                <a:gd name="connsiteX1" fmla="*/ 146 w 10895"/>
                <a:gd name="connsiteY1" fmla="*/ 2520 h 12190"/>
                <a:gd name="connsiteX2" fmla="*/ 1449 w 10895"/>
                <a:gd name="connsiteY2" fmla="*/ 7132 h 12190"/>
                <a:gd name="connsiteX3" fmla="*/ 4227 w 10895"/>
                <a:gd name="connsiteY3" fmla="*/ 10321 h 12190"/>
                <a:gd name="connsiteX4" fmla="*/ 7158 w 10895"/>
                <a:gd name="connsiteY4" fmla="*/ 12190 h 12190"/>
                <a:gd name="connsiteX5" fmla="*/ 10038 w 10895"/>
                <a:gd name="connsiteY5" fmla="*/ 9275 h 12190"/>
                <a:gd name="connsiteX6" fmla="*/ 10896 w 10895"/>
                <a:gd name="connsiteY6" fmla="*/ 3343 h 12190"/>
                <a:gd name="connsiteX7" fmla="*/ 6147 w 10895"/>
                <a:gd name="connsiteY7" fmla="*/ 240 h 12190"/>
                <a:gd name="connsiteX8" fmla="*/ 3472 w 10895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5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1" y="9258"/>
                    <a:pt x="4227" y="10321"/>
                  </a:cubicBezTo>
                  <a:cubicBezTo>
                    <a:pt x="5289" y="11556"/>
                    <a:pt x="6267" y="12190"/>
                    <a:pt x="7158" y="12190"/>
                  </a:cubicBezTo>
                  <a:cubicBezTo>
                    <a:pt x="8256" y="12190"/>
                    <a:pt x="9216" y="11230"/>
                    <a:pt x="10038" y="9275"/>
                  </a:cubicBezTo>
                  <a:cubicBezTo>
                    <a:pt x="10896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7" y="0"/>
                    <a:pt x="3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CF40F98C-A08F-61AF-AC08-73F2B89DAB55}"/>
                </a:ext>
              </a:extLst>
            </p:cNvPr>
            <p:cNvSpPr/>
            <p:nvPr/>
          </p:nvSpPr>
          <p:spPr>
            <a:xfrm>
              <a:off x="4793560" y="3432429"/>
              <a:ext cx="15870" cy="20865"/>
            </a:xfrm>
            <a:custGeom>
              <a:avLst/>
              <a:gdLst>
                <a:gd name="connsiteX0" fmla="*/ 3845 w 15870"/>
                <a:gd name="connsiteY0" fmla="*/ 0 h 20865"/>
                <a:gd name="connsiteX1" fmla="*/ 913 w 15870"/>
                <a:gd name="connsiteY1" fmla="*/ 2795 h 20865"/>
                <a:gd name="connsiteX2" fmla="*/ 382 w 15870"/>
                <a:gd name="connsiteY2" fmla="*/ 10133 h 20865"/>
                <a:gd name="connsiteX3" fmla="*/ 742 w 15870"/>
                <a:gd name="connsiteY3" fmla="*/ 16185 h 20865"/>
                <a:gd name="connsiteX4" fmla="*/ 4136 w 15870"/>
                <a:gd name="connsiteY4" fmla="*/ 20420 h 20865"/>
                <a:gd name="connsiteX5" fmla="*/ 4788 w 15870"/>
                <a:gd name="connsiteY5" fmla="*/ 20420 h 20865"/>
                <a:gd name="connsiteX6" fmla="*/ 5920 w 15870"/>
                <a:gd name="connsiteY6" fmla="*/ 20403 h 20865"/>
                <a:gd name="connsiteX7" fmla="*/ 7737 w 15870"/>
                <a:gd name="connsiteY7" fmla="*/ 20608 h 20865"/>
                <a:gd name="connsiteX8" fmla="*/ 9109 w 15870"/>
                <a:gd name="connsiteY8" fmla="*/ 20831 h 20865"/>
                <a:gd name="connsiteX9" fmla="*/ 10463 w 15870"/>
                <a:gd name="connsiteY9" fmla="*/ 20540 h 20865"/>
                <a:gd name="connsiteX10" fmla="*/ 10634 w 15870"/>
                <a:gd name="connsiteY10" fmla="*/ 20660 h 20865"/>
                <a:gd name="connsiteX11" fmla="*/ 11526 w 15870"/>
                <a:gd name="connsiteY11" fmla="*/ 20866 h 20865"/>
                <a:gd name="connsiteX12" fmla="*/ 15709 w 15870"/>
                <a:gd name="connsiteY12" fmla="*/ 16476 h 20865"/>
                <a:gd name="connsiteX13" fmla="*/ 14612 w 15870"/>
                <a:gd name="connsiteY13" fmla="*/ 14076 h 20865"/>
                <a:gd name="connsiteX14" fmla="*/ 13806 w 15870"/>
                <a:gd name="connsiteY14" fmla="*/ 13956 h 20865"/>
                <a:gd name="connsiteX15" fmla="*/ 6023 w 15870"/>
                <a:gd name="connsiteY15" fmla="*/ 600 h 20865"/>
                <a:gd name="connsiteX16" fmla="*/ 3845 w 15870"/>
                <a:gd name="connsiteY16" fmla="*/ 0 h 2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70" h="20865">
                  <a:moveTo>
                    <a:pt x="3845" y="0"/>
                  </a:moveTo>
                  <a:cubicBezTo>
                    <a:pt x="2559" y="0"/>
                    <a:pt x="1668" y="874"/>
                    <a:pt x="913" y="2795"/>
                  </a:cubicBezTo>
                  <a:cubicBezTo>
                    <a:pt x="-30" y="5161"/>
                    <a:pt x="-304" y="7578"/>
                    <a:pt x="382" y="10133"/>
                  </a:cubicBezTo>
                  <a:cubicBezTo>
                    <a:pt x="913" y="12087"/>
                    <a:pt x="1308" y="13939"/>
                    <a:pt x="742" y="16185"/>
                  </a:cubicBezTo>
                  <a:cubicBezTo>
                    <a:pt x="-133" y="19665"/>
                    <a:pt x="622" y="20420"/>
                    <a:pt x="4136" y="20420"/>
                  </a:cubicBezTo>
                  <a:cubicBezTo>
                    <a:pt x="4342" y="20420"/>
                    <a:pt x="4565" y="20420"/>
                    <a:pt x="4788" y="20420"/>
                  </a:cubicBezTo>
                  <a:cubicBezTo>
                    <a:pt x="5165" y="20420"/>
                    <a:pt x="5542" y="20403"/>
                    <a:pt x="5920" y="20403"/>
                  </a:cubicBezTo>
                  <a:cubicBezTo>
                    <a:pt x="6537" y="20403"/>
                    <a:pt x="7154" y="20437"/>
                    <a:pt x="7737" y="20608"/>
                  </a:cubicBezTo>
                  <a:cubicBezTo>
                    <a:pt x="8234" y="20763"/>
                    <a:pt x="8697" y="20831"/>
                    <a:pt x="9109" y="20831"/>
                  </a:cubicBezTo>
                  <a:cubicBezTo>
                    <a:pt x="9623" y="20831"/>
                    <a:pt x="10069" y="20728"/>
                    <a:pt x="10463" y="20540"/>
                  </a:cubicBezTo>
                  <a:lnTo>
                    <a:pt x="10634" y="20660"/>
                  </a:lnTo>
                  <a:cubicBezTo>
                    <a:pt x="10926" y="20797"/>
                    <a:pt x="11218" y="20866"/>
                    <a:pt x="11526" y="20866"/>
                  </a:cubicBezTo>
                  <a:cubicBezTo>
                    <a:pt x="13104" y="20866"/>
                    <a:pt x="14852" y="19100"/>
                    <a:pt x="15709" y="16476"/>
                  </a:cubicBezTo>
                  <a:cubicBezTo>
                    <a:pt x="16087" y="15311"/>
                    <a:pt x="15829" y="14385"/>
                    <a:pt x="14612" y="14076"/>
                  </a:cubicBezTo>
                  <a:cubicBezTo>
                    <a:pt x="14338" y="14008"/>
                    <a:pt x="14063" y="13973"/>
                    <a:pt x="13806" y="13956"/>
                  </a:cubicBezTo>
                  <a:cubicBezTo>
                    <a:pt x="14338" y="9207"/>
                    <a:pt x="12178" y="3789"/>
                    <a:pt x="6023" y="600"/>
                  </a:cubicBezTo>
                  <a:cubicBezTo>
                    <a:pt x="5182" y="206"/>
                    <a:pt x="4463" y="0"/>
                    <a:pt x="38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6D3BA15C-73B1-64AA-FB7A-FD6774B850D4}"/>
                </a:ext>
              </a:extLst>
            </p:cNvPr>
            <p:cNvSpPr/>
            <p:nvPr/>
          </p:nvSpPr>
          <p:spPr>
            <a:xfrm>
              <a:off x="4802288" y="3418215"/>
              <a:ext cx="15512" cy="17710"/>
            </a:xfrm>
            <a:custGeom>
              <a:avLst/>
              <a:gdLst>
                <a:gd name="connsiteX0" fmla="*/ 8421 w 15512"/>
                <a:gd name="connsiteY0" fmla="*/ 0 h 17710"/>
                <a:gd name="connsiteX1" fmla="*/ 3 w 15512"/>
                <a:gd name="connsiteY1" fmla="*/ 7098 h 17710"/>
                <a:gd name="connsiteX2" fmla="*/ 861 w 15512"/>
                <a:gd name="connsiteY2" fmla="*/ 8350 h 17710"/>
                <a:gd name="connsiteX3" fmla="*/ 980 w 15512"/>
                <a:gd name="connsiteY3" fmla="*/ 8350 h 17710"/>
                <a:gd name="connsiteX4" fmla="*/ 1581 w 15512"/>
                <a:gd name="connsiteY4" fmla="*/ 8315 h 17710"/>
                <a:gd name="connsiteX5" fmla="*/ 2283 w 15512"/>
                <a:gd name="connsiteY5" fmla="*/ 11350 h 17710"/>
                <a:gd name="connsiteX6" fmla="*/ 3638 w 15512"/>
                <a:gd name="connsiteY6" fmla="*/ 16271 h 17710"/>
                <a:gd name="connsiteX7" fmla="*/ 8353 w 15512"/>
                <a:gd name="connsiteY7" fmla="*/ 17711 h 17710"/>
                <a:gd name="connsiteX8" fmla="*/ 14696 w 15512"/>
                <a:gd name="connsiteY8" fmla="*/ 14076 h 17710"/>
                <a:gd name="connsiteX9" fmla="*/ 10393 w 15512"/>
                <a:gd name="connsiteY9" fmla="*/ 446 h 17710"/>
                <a:gd name="connsiteX10" fmla="*/ 8421 w 15512"/>
                <a:gd name="connsiteY10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12" h="17710">
                  <a:moveTo>
                    <a:pt x="8421" y="0"/>
                  </a:moveTo>
                  <a:cubicBezTo>
                    <a:pt x="4787" y="0"/>
                    <a:pt x="175" y="3515"/>
                    <a:pt x="3" y="7098"/>
                  </a:cubicBezTo>
                  <a:cubicBezTo>
                    <a:pt x="-31" y="7664"/>
                    <a:pt x="192" y="8350"/>
                    <a:pt x="861" y="8350"/>
                  </a:cubicBezTo>
                  <a:cubicBezTo>
                    <a:pt x="895" y="8350"/>
                    <a:pt x="929" y="8350"/>
                    <a:pt x="980" y="8350"/>
                  </a:cubicBezTo>
                  <a:cubicBezTo>
                    <a:pt x="1203" y="8332"/>
                    <a:pt x="1409" y="8315"/>
                    <a:pt x="1581" y="8315"/>
                  </a:cubicBezTo>
                  <a:cubicBezTo>
                    <a:pt x="4101" y="8315"/>
                    <a:pt x="2935" y="10510"/>
                    <a:pt x="2283" y="11350"/>
                  </a:cubicBezTo>
                  <a:cubicBezTo>
                    <a:pt x="278" y="13922"/>
                    <a:pt x="1838" y="15105"/>
                    <a:pt x="3638" y="16271"/>
                  </a:cubicBezTo>
                  <a:cubicBezTo>
                    <a:pt x="5130" y="17248"/>
                    <a:pt x="6776" y="17711"/>
                    <a:pt x="8353" y="17711"/>
                  </a:cubicBezTo>
                  <a:cubicBezTo>
                    <a:pt x="11010" y="17711"/>
                    <a:pt x="13479" y="16425"/>
                    <a:pt x="14696" y="14076"/>
                  </a:cubicBezTo>
                  <a:cubicBezTo>
                    <a:pt x="16857" y="9910"/>
                    <a:pt x="14491" y="2418"/>
                    <a:pt x="10393" y="446"/>
                  </a:cubicBezTo>
                  <a:cubicBezTo>
                    <a:pt x="9793" y="137"/>
                    <a:pt x="9124" y="0"/>
                    <a:pt x="84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3AD41B72-E2EE-978A-A6B5-3C8B4A991CF1}"/>
                </a:ext>
              </a:extLst>
            </p:cNvPr>
            <p:cNvSpPr/>
            <p:nvPr/>
          </p:nvSpPr>
          <p:spPr>
            <a:xfrm>
              <a:off x="4830650" y="3364431"/>
              <a:ext cx="13896" cy="15224"/>
            </a:xfrm>
            <a:custGeom>
              <a:avLst/>
              <a:gdLst>
                <a:gd name="connsiteX0" fmla="*/ 7492 w 13896"/>
                <a:gd name="connsiteY0" fmla="*/ 0 h 15224"/>
                <a:gd name="connsiteX1" fmla="*/ 308 w 13896"/>
                <a:gd name="connsiteY1" fmla="*/ 5966 h 15224"/>
                <a:gd name="connsiteX2" fmla="*/ 4868 w 13896"/>
                <a:gd name="connsiteY2" fmla="*/ 14265 h 15224"/>
                <a:gd name="connsiteX3" fmla="*/ 8675 w 13896"/>
                <a:gd name="connsiteY3" fmla="*/ 15225 h 15224"/>
                <a:gd name="connsiteX4" fmla="*/ 10869 w 13896"/>
                <a:gd name="connsiteY4" fmla="*/ 14265 h 15224"/>
                <a:gd name="connsiteX5" fmla="*/ 13716 w 13896"/>
                <a:gd name="connsiteY5" fmla="*/ 5778 h 15224"/>
                <a:gd name="connsiteX6" fmla="*/ 8812 w 13896"/>
                <a:gd name="connsiteY6" fmla="*/ 120 h 15224"/>
                <a:gd name="connsiteX7" fmla="*/ 7492 w 13896"/>
                <a:gd name="connsiteY7" fmla="*/ 0 h 15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6" h="15224">
                  <a:moveTo>
                    <a:pt x="7492" y="0"/>
                  </a:moveTo>
                  <a:cubicBezTo>
                    <a:pt x="4028" y="0"/>
                    <a:pt x="1251" y="2263"/>
                    <a:pt x="308" y="5966"/>
                  </a:cubicBezTo>
                  <a:cubicBezTo>
                    <a:pt x="-669" y="9824"/>
                    <a:pt x="634" y="12259"/>
                    <a:pt x="4868" y="14265"/>
                  </a:cubicBezTo>
                  <a:cubicBezTo>
                    <a:pt x="6051" y="14573"/>
                    <a:pt x="7406" y="15225"/>
                    <a:pt x="8675" y="15225"/>
                  </a:cubicBezTo>
                  <a:cubicBezTo>
                    <a:pt x="9463" y="15225"/>
                    <a:pt x="10218" y="14985"/>
                    <a:pt x="10869" y="14265"/>
                  </a:cubicBezTo>
                  <a:cubicBezTo>
                    <a:pt x="12909" y="12036"/>
                    <a:pt x="14436" y="9207"/>
                    <a:pt x="13716" y="5778"/>
                  </a:cubicBezTo>
                  <a:cubicBezTo>
                    <a:pt x="13098" y="2812"/>
                    <a:pt x="11058" y="480"/>
                    <a:pt x="8812" y="120"/>
                  </a:cubicBezTo>
                  <a:cubicBezTo>
                    <a:pt x="8383" y="34"/>
                    <a:pt x="7937" y="0"/>
                    <a:pt x="74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C6529C60-34F5-DA45-1845-50B09C9A946E}"/>
                </a:ext>
              </a:extLst>
            </p:cNvPr>
            <p:cNvSpPr/>
            <p:nvPr/>
          </p:nvSpPr>
          <p:spPr>
            <a:xfrm>
              <a:off x="4840353" y="3422604"/>
              <a:ext cx="4423" cy="4474"/>
            </a:xfrm>
            <a:custGeom>
              <a:avLst/>
              <a:gdLst>
                <a:gd name="connsiteX0" fmla="*/ 4424 w 4423"/>
                <a:gd name="connsiteY0" fmla="*/ 0 h 4474"/>
                <a:gd name="connsiteX1" fmla="*/ 2074 w 4423"/>
                <a:gd name="connsiteY1" fmla="*/ 1371 h 4474"/>
                <a:gd name="connsiteX2" fmla="*/ 0 w 4423"/>
                <a:gd name="connsiteY2" fmla="*/ 3429 h 4474"/>
                <a:gd name="connsiteX3" fmla="*/ 257 w 4423"/>
                <a:gd name="connsiteY3" fmla="*/ 4475 h 4474"/>
                <a:gd name="connsiteX4" fmla="*/ 4424 w 4423"/>
                <a:gd name="connsiteY4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3" h="4474">
                  <a:moveTo>
                    <a:pt x="4424" y="0"/>
                  </a:moveTo>
                  <a:cubicBezTo>
                    <a:pt x="3617" y="411"/>
                    <a:pt x="2829" y="857"/>
                    <a:pt x="2074" y="1371"/>
                  </a:cubicBezTo>
                  <a:cubicBezTo>
                    <a:pt x="1252" y="1937"/>
                    <a:pt x="617" y="2795"/>
                    <a:pt x="0" y="3429"/>
                  </a:cubicBezTo>
                  <a:cubicBezTo>
                    <a:pt x="69" y="3806"/>
                    <a:pt x="154" y="4149"/>
                    <a:pt x="257" y="4475"/>
                  </a:cubicBezTo>
                  <a:cubicBezTo>
                    <a:pt x="1663" y="2966"/>
                    <a:pt x="3035" y="1492"/>
                    <a:pt x="442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8ACDE045-5602-3383-9842-709075141B50}"/>
                </a:ext>
              </a:extLst>
            </p:cNvPr>
            <p:cNvSpPr/>
            <p:nvPr/>
          </p:nvSpPr>
          <p:spPr>
            <a:xfrm>
              <a:off x="4840114" y="3412283"/>
              <a:ext cx="7405" cy="8040"/>
            </a:xfrm>
            <a:custGeom>
              <a:avLst/>
              <a:gdLst>
                <a:gd name="connsiteX0" fmla="*/ 3617 w 7405"/>
                <a:gd name="connsiteY0" fmla="*/ 0 h 8040"/>
                <a:gd name="connsiteX1" fmla="*/ 3582 w 7405"/>
                <a:gd name="connsiteY1" fmla="*/ 0 h 8040"/>
                <a:gd name="connsiteX2" fmla="*/ 33 w 7405"/>
                <a:gd name="connsiteY2" fmla="*/ 4612 h 8040"/>
                <a:gd name="connsiteX3" fmla="*/ 2914 w 7405"/>
                <a:gd name="connsiteY3" fmla="*/ 8041 h 8040"/>
                <a:gd name="connsiteX4" fmla="*/ 7406 w 7405"/>
                <a:gd name="connsiteY4" fmla="*/ 3240 h 8040"/>
                <a:gd name="connsiteX5" fmla="*/ 3617 w 7405"/>
                <a:gd name="connsiteY5" fmla="*/ 0 h 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05" h="8040">
                  <a:moveTo>
                    <a:pt x="3617" y="0"/>
                  </a:moveTo>
                  <a:cubicBezTo>
                    <a:pt x="3599" y="0"/>
                    <a:pt x="3582" y="0"/>
                    <a:pt x="3582" y="0"/>
                  </a:cubicBezTo>
                  <a:cubicBezTo>
                    <a:pt x="2091" y="34"/>
                    <a:pt x="-310" y="2915"/>
                    <a:pt x="33" y="4612"/>
                  </a:cubicBezTo>
                  <a:cubicBezTo>
                    <a:pt x="376" y="6326"/>
                    <a:pt x="1251" y="7664"/>
                    <a:pt x="2914" y="8041"/>
                  </a:cubicBezTo>
                  <a:cubicBezTo>
                    <a:pt x="4405" y="6429"/>
                    <a:pt x="5914" y="4835"/>
                    <a:pt x="7406" y="3240"/>
                  </a:cubicBezTo>
                  <a:cubicBezTo>
                    <a:pt x="6789" y="1646"/>
                    <a:pt x="4971" y="0"/>
                    <a:pt x="3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26B3B612-EB3F-9F1C-8196-20D9AE91FB74}"/>
                </a:ext>
              </a:extLst>
            </p:cNvPr>
            <p:cNvSpPr/>
            <p:nvPr/>
          </p:nvSpPr>
          <p:spPr>
            <a:xfrm>
              <a:off x="4843011" y="3415524"/>
              <a:ext cx="4681" cy="4903"/>
            </a:xfrm>
            <a:custGeom>
              <a:avLst/>
              <a:gdLst>
                <a:gd name="connsiteX0" fmla="*/ 4492 w 4681"/>
                <a:gd name="connsiteY0" fmla="*/ 0 h 4903"/>
                <a:gd name="connsiteX1" fmla="*/ 0 w 4681"/>
                <a:gd name="connsiteY1" fmla="*/ 4800 h 4903"/>
                <a:gd name="connsiteX2" fmla="*/ 806 w 4681"/>
                <a:gd name="connsiteY2" fmla="*/ 4903 h 4903"/>
                <a:gd name="connsiteX3" fmla="*/ 943 w 4681"/>
                <a:gd name="connsiteY3" fmla="*/ 4903 h 4903"/>
                <a:gd name="connsiteX4" fmla="*/ 4681 w 4681"/>
                <a:gd name="connsiteY4" fmla="*/ 943 h 4903"/>
                <a:gd name="connsiteX5" fmla="*/ 4492 w 4681"/>
                <a:gd name="connsiteY5" fmla="*/ 0 h 4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" h="4903">
                  <a:moveTo>
                    <a:pt x="4492" y="0"/>
                  </a:moveTo>
                  <a:cubicBezTo>
                    <a:pt x="3000" y="1594"/>
                    <a:pt x="1509" y="3189"/>
                    <a:pt x="0" y="4800"/>
                  </a:cubicBezTo>
                  <a:cubicBezTo>
                    <a:pt x="257" y="4852"/>
                    <a:pt x="514" y="4886"/>
                    <a:pt x="806" y="4903"/>
                  </a:cubicBezTo>
                  <a:cubicBezTo>
                    <a:pt x="857" y="4903"/>
                    <a:pt x="909" y="4903"/>
                    <a:pt x="943" y="4903"/>
                  </a:cubicBezTo>
                  <a:cubicBezTo>
                    <a:pt x="2949" y="4903"/>
                    <a:pt x="4715" y="3069"/>
                    <a:pt x="4681" y="943"/>
                  </a:cubicBezTo>
                  <a:cubicBezTo>
                    <a:pt x="4681" y="652"/>
                    <a:pt x="4612" y="326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95D5C5B9-63C9-24A1-3137-44C11F550F76}"/>
                </a:ext>
              </a:extLst>
            </p:cNvPr>
            <p:cNvSpPr/>
            <p:nvPr/>
          </p:nvSpPr>
          <p:spPr>
            <a:xfrm>
              <a:off x="4810773" y="3442390"/>
              <a:ext cx="12383" cy="16253"/>
            </a:xfrm>
            <a:custGeom>
              <a:avLst/>
              <a:gdLst>
                <a:gd name="connsiteX0" fmla="*/ 8697 w 12383"/>
                <a:gd name="connsiteY0" fmla="*/ 0 h 16253"/>
                <a:gd name="connsiteX1" fmla="*/ 2971 w 12383"/>
                <a:gd name="connsiteY1" fmla="*/ 1612 h 16253"/>
                <a:gd name="connsiteX2" fmla="*/ 1702 w 12383"/>
                <a:gd name="connsiteY2" fmla="*/ 2897 h 16253"/>
                <a:gd name="connsiteX3" fmla="*/ 1479 w 12383"/>
                <a:gd name="connsiteY3" fmla="*/ 4029 h 16253"/>
                <a:gd name="connsiteX4" fmla="*/ 1565 w 12383"/>
                <a:gd name="connsiteY4" fmla="*/ 7201 h 16253"/>
                <a:gd name="connsiteX5" fmla="*/ 588 w 12383"/>
                <a:gd name="connsiteY5" fmla="*/ 12139 h 16253"/>
                <a:gd name="connsiteX6" fmla="*/ 4222 w 12383"/>
                <a:gd name="connsiteY6" fmla="*/ 16253 h 16253"/>
                <a:gd name="connsiteX7" fmla="*/ 12383 w 12383"/>
                <a:gd name="connsiteY7" fmla="*/ 1029 h 16253"/>
                <a:gd name="connsiteX8" fmla="*/ 8697 w 12383"/>
                <a:gd name="connsiteY8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83" h="16253">
                  <a:moveTo>
                    <a:pt x="8697" y="0"/>
                  </a:moveTo>
                  <a:cubicBezTo>
                    <a:pt x="6828" y="0"/>
                    <a:pt x="4719" y="549"/>
                    <a:pt x="2971" y="1612"/>
                  </a:cubicBezTo>
                  <a:cubicBezTo>
                    <a:pt x="2473" y="1920"/>
                    <a:pt x="2045" y="2400"/>
                    <a:pt x="1702" y="2897"/>
                  </a:cubicBezTo>
                  <a:cubicBezTo>
                    <a:pt x="1496" y="3189"/>
                    <a:pt x="1428" y="4012"/>
                    <a:pt x="1479" y="4029"/>
                  </a:cubicBezTo>
                  <a:cubicBezTo>
                    <a:pt x="4342" y="5023"/>
                    <a:pt x="3074" y="6223"/>
                    <a:pt x="1565" y="7201"/>
                  </a:cubicBezTo>
                  <a:cubicBezTo>
                    <a:pt x="-493" y="8538"/>
                    <a:pt x="-184" y="10304"/>
                    <a:pt x="588" y="12139"/>
                  </a:cubicBezTo>
                  <a:cubicBezTo>
                    <a:pt x="1376" y="14042"/>
                    <a:pt x="2594" y="15482"/>
                    <a:pt x="4222" y="16253"/>
                  </a:cubicBezTo>
                  <a:cubicBezTo>
                    <a:pt x="6760" y="10784"/>
                    <a:pt x="9469" y="5606"/>
                    <a:pt x="12383" y="1029"/>
                  </a:cubicBezTo>
                  <a:cubicBezTo>
                    <a:pt x="11509" y="343"/>
                    <a:pt x="10189" y="0"/>
                    <a:pt x="8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04B9306F-BE6C-6E07-3FEC-F71D3CE11315}"/>
                </a:ext>
              </a:extLst>
            </p:cNvPr>
            <p:cNvSpPr/>
            <p:nvPr/>
          </p:nvSpPr>
          <p:spPr>
            <a:xfrm>
              <a:off x="4814996" y="3443436"/>
              <a:ext cx="9858" cy="17573"/>
            </a:xfrm>
            <a:custGeom>
              <a:avLst/>
              <a:gdLst>
                <a:gd name="connsiteX0" fmla="*/ 8161 w 9858"/>
                <a:gd name="connsiteY0" fmla="*/ 0 h 17573"/>
                <a:gd name="connsiteX1" fmla="*/ 0 w 9858"/>
                <a:gd name="connsiteY1" fmla="*/ 15225 h 17573"/>
                <a:gd name="connsiteX2" fmla="*/ 2280 w 9858"/>
                <a:gd name="connsiteY2" fmla="*/ 15825 h 17573"/>
                <a:gd name="connsiteX3" fmla="*/ 2606 w 9858"/>
                <a:gd name="connsiteY3" fmla="*/ 15825 h 17573"/>
                <a:gd name="connsiteX4" fmla="*/ 2126 w 9858"/>
                <a:gd name="connsiteY4" fmla="*/ 16579 h 17573"/>
                <a:gd name="connsiteX5" fmla="*/ 2023 w 9858"/>
                <a:gd name="connsiteY5" fmla="*/ 17574 h 17573"/>
                <a:gd name="connsiteX6" fmla="*/ 9858 w 9858"/>
                <a:gd name="connsiteY6" fmla="*/ 2623 h 17573"/>
                <a:gd name="connsiteX7" fmla="*/ 8384 w 9858"/>
                <a:gd name="connsiteY7" fmla="*/ 189 h 17573"/>
                <a:gd name="connsiteX8" fmla="*/ 8161 w 9858"/>
                <a:gd name="connsiteY8" fmla="*/ 0 h 1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8" h="17573">
                  <a:moveTo>
                    <a:pt x="8161" y="0"/>
                  </a:moveTo>
                  <a:cubicBezTo>
                    <a:pt x="5229" y="4578"/>
                    <a:pt x="2520" y="9755"/>
                    <a:pt x="0" y="15225"/>
                  </a:cubicBezTo>
                  <a:cubicBezTo>
                    <a:pt x="686" y="15550"/>
                    <a:pt x="1440" y="15756"/>
                    <a:pt x="2280" y="15825"/>
                  </a:cubicBezTo>
                  <a:lnTo>
                    <a:pt x="2606" y="15825"/>
                  </a:lnTo>
                  <a:cubicBezTo>
                    <a:pt x="2417" y="16048"/>
                    <a:pt x="2246" y="16305"/>
                    <a:pt x="2126" y="16579"/>
                  </a:cubicBezTo>
                  <a:cubicBezTo>
                    <a:pt x="2006" y="16836"/>
                    <a:pt x="1989" y="17196"/>
                    <a:pt x="2023" y="17574"/>
                  </a:cubicBezTo>
                  <a:cubicBezTo>
                    <a:pt x="4475" y="12207"/>
                    <a:pt x="7064" y="7132"/>
                    <a:pt x="9858" y="2623"/>
                  </a:cubicBezTo>
                  <a:cubicBezTo>
                    <a:pt x="9550" y="1680"/>
                    <a:pt x="9070" y="840"/>
                    <a:pt x="8384" y="189"/>
                  </a:cubicBezTo>
                  <a:cubicBezTo>
                    <a:pt x="8315" y="120"/>
                    <a:pt x="8230" y="51"/>
                    <a:pt x="81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B6ABA705-CA79-9E9F-D8E0-FD86D3A56183}"/>
                </a:ext>
              </a:extLst>
            </p:cNvPr>
            <p:cNvSpPr/>
            <p:nvPr/>
          </p:nvSpPr>
          <p:spPr>
            <a:xfrm>
              <a:off x="4841338" y="3397898"/>
              <a:ext cx="4360" cy="4869"/>
            </a:xfrm>
            <a:custGeom>
              <a:avLst/>
              <a:gdLst>
                <a:gd name="connsiteX0" fmla="*/ 2084 w 4360"/>
                <a:gd name="connsiteY0" fmla="*/ 0 h 4869"/>
                <a:gd name="connsiteX1" fmla="*/ 250 w 4360"/>
                <a:gd name="connsiteY1" fmla="*/ 1286 h 4869"/>
                <a:gd name="connsiteX2" fmla="*/ 1381 w 4360"/>
                <a:gd name="connsiteY2" fmla="*/ 4372 h 4869"/>
                <a:gd name="connsiteX3" fmla="*/ 2873 w 4360"/>
                <a:gd name="connsiteY3" fmla="*/ 4869 h 4869"/>
                <a:gd name="connsiteX4" fmla="*/ 4090 w 4360"/>
                <a:gd name="connsiteY4" fmla="*/ 4321 h 4869"/>
                <a:gd name="connsiteX5" fmla="*/ 2547 w 4360"/>
                <a:gd name="connsiteY5" fmla="*/ 51 h 4869"/>
                <a:gd name="connsiteX6" fmla="*/ 2084 w 4360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0" h="4869">
                  <a:moveTo>
                    <a:pt x="2084" y="0"/>
                  </a:moveTo>
                  <a:cubicBezTo>
                    <a:pt x="1279" y="0"/>
                    <a:pt x="610" y="480"/>
                    <a:pt x="250" y="1286"/>
                  </a:cubicBezTo>
                  <a:cubicBezTo>
                    <a:pt x="-368" y="2623"/>
                    <a:pt x="216" y="3669"/>
                    <a:pt x="1381" y="4372"/>
                  </a:cubicBezTo>
                  <a:cubicBezTo>
                    <a:pt x="1861" y="4663"/>
                    <a:pt x="2376" y="4869"/>
                    <a:pt x="2873" y="4869"/>
                  </a:cubicBezTo>
                  <a:cubicBezTo>
                    <a:pt x="3302" y="4869"/>
                    <a:pt x="3713" y="4715"/>
                    <a:pt x="4090" y="4321"/>
                  </a:cubicBezTo>
                  <a:cubicBezTo>
                    <a:pt x="4862" y="3549"/>
                    <a:pt x="3868" y="823"/>
                    <a:pt x="2547" y="51"/>
                  </a:cubicBezTo>
                  <a:cubicBezTo>
                    <a:pt x="2393" y="17"/>
                    <a:pt x="2239" y="0"/>
                    <a:pt x="2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0F2FF764-0BEE-F5D0-38D9-A02887F433C5}"/>
                </a:ext>
              </a:extLst>
            </p:cNvPr>
            <p:cNvSpPr/>
            <p:nvPr/>
          </p:nvSpPr>
          <p:spPr>
            <a:xfrm>
              <a:off x="4851709" y="3366935"/>
              <a:ext cx="12406" cy="13681"/>
            </a:xfrm>
            <a:custGeom>
              <a:avLst/>
              <a:gdLst>
                <a:gd name="connsiteX0" fmla="*/ 6698 w 12406"/>
                <a:gd name="connsiteY0" fmla="*/ 0 h 13681"/>
                <a:gd name="connsiteX1" fmla="*/ 5687 w 12406"/>
                <a:gd name="connsiteY1" fmla="*/ 137 h 13681"/>
                <a:gd name="connsiteX2" fmla="*/ 183 w 12406"/>
                <a:gd name="connsiteY2" fmla="*/ 5418 h 13681"/>
                <a:gd name="connsiteX3" fmla="*/ 2618 w 12406"/>
                <a:gd name="connsiteY3" fmla="*/ 10630 h 13681"/>
                <a:gd name="connsiteX4" fmla="*/ 4932 w 12406"/>
                <a:gd name="connsiteY4" fmla="*/ 12379 h 13681"/>
                <a:gd name="connsiteX5" fmla="*/ 5035 w 12406"/>
                <a:gd name="connsiteY5" fmla="*/ 12379 h 13681"/>
                <a:gd name="connsiteX6" fmla="*/ 7127 w 12406"/>
                <a:gd name="connsiteY6" fmla="*/ 13030 h 13681"/>
                <a:gd name="connsiteX7" fmla="*/ 9116 w 12406"/>
                <a:gd name="connsiteY7" fmla="*/ 13682 h 13681"/>
                <a:gd name="connsiteX8" fmla="*/ 10659 w 12406"/>
                <a:gd name="connsiteY8" fmla="*/ 13030 h 13681"/>
                <a:gd name="connsiteX9" fmla="*/ 12339 w 12406"/>
                <a:gd name="connsiteY9" fmla="*/ 6652 h 13681"/>
                <a:gd name="connsiteX10" fmla="*/ 10813 w 12406"/>
                <a:gd name="connsiteY10" fmla="*/ 2640 h 13681"/>
                <a:gd name="connsiteX11" fmla="*/ 6698 w 12406"/>
                <a:gd name="connsiteY11" fmla="*/ 0 h 1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06" h="13681">
                  <a:moveTo>
                    <a:pt x="6698" y="0"/>
                  </a:moveTo>
                  <a:cubicBezTo>
                    <a:pt x="6373" y="0"/>
                    <a:pt x="6029" y="51"/>
                    <a:pt x="5687" y="137"/>
                  </a:cubicBezTo>
                  <a:cubicBezTo>
                    <a:pt x="3115" y="857"/>
                    <a:pt x="1023" y="2572"/>
                    <a:pt x="183" y="5418"/>
                  </a:cubicBezTo>
                  <a:cubicBezTo>
                    <a:pt x="-537" y="7887"/>
                    <a:pt x="989" y="9327"/>
                    <a:pt x="2618" y="10630"/>
                  </a:cubicBezTo>
                  <a:cubicBezTo>
                    <a:pt x="3389" y="11264"/>
                    <a:pt x="4212" y="11830"/>
                    <a:pt x="4932" y="12379"/>
                  </a:cubicBezTo>
                  <a:cubicBezTo>
                    <a:pt x="4967" y="12379"/>
                    <a:pt x="5001" y="12379"/>
                    <a:pt x="5035" y="12379"/>
                  </a:cubicBezTo>
                  <a:cubicBezTo>
                    <a:pt x="5772" y="12379"/>
                    <a:pt x="6441" y="12704"/>
                    <a:pt x="7127" y="13030"/>
                  </a:cubicBezTo>
                  <a:cubicBezTo>
                    <a:pt x="7795" y="13356"/>
                    <a:pt x="8447" y="13682"/>
                    <a:pt x="9116" y="13682"/>
                  </a:cubicBezTo>
                  <a:cubicBezTo>
                    <a:pt x="9613" y="13682"/>
                    <a:pt x="10127" y="13510"/>
                    <a:pt x="10659" y="13030"/>
                  </a:cubicBezTo>
                  <a:cubicBezTo>
                    <a:pt x="12545" y="11333"/>
                    <a:pt x="12493" y="8984"/>
                    <a:pt x="12339" y="6652"/>
                  </a:cubicBezTo>
                  <a:cubicBezTo>
                    <a:pt x="12236" y="5144"/>
                    <a:pt x="11687" y="3840"/>
                    <a:pt x="10813" y="2640"/>
                  </a:cubicBezTo>
                  <a:cubicBezTo>
                    <a:pt x="9716" y="1149"/>
                    <a:pt x="8344" y="0"/>
                    <a:pt x="66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01532ADA-CC80-0805-7057-461BAD18F7B3}"/>
                </a:ext>
              </a:extLst>
            </p:cNvPr>
            <p:cNvSpPr/>
            <p:nvPr/>
          </p:nvSpPr>
          <p:spPr>
            <a:xfrm>
              <a:off x="4927470" y="3280352"/>
              <a:ext cx="10980" cy="11006"/>
            </a:xfrm>
            <a:custGeom>
              <a:avLst/>
              <a:gdLst>
                <a:gd name="connsiteX0" fmla="*/ 8073 w 10980"/>
                <a:gd name="connsiteY0" fmla="*/ 0 h 11006"/>
                <a:gd name="connsiteX1" fmla="*/ 5604 w 10980"/>
                <a:gd name="connsiteY1" fmla="*/ 823 h 11006"/>
                <a:gd name="connsiteX2" fmla="*/ 2415 w 10980"/>
                <a:gd name="connsiteY2" fmla="*/ 3566 h 11006"/>
                <a:gd name="connsiteX3" fmla="*/ 134 w 10980"/>
                <a:gd name="connsiteY3" fmla="*/ 7441 h 11006"/>
                <a:gd name="connsiteX4" fmla="*/ 4181 w 10980"/>
                <a:gd name="connsiteY4" fmla="*/ 10595 h 11006"/>
                <a:gd name="connsiteX5" fmla="*/ 7524 w 10980"/>
                <a:gd name="connsiteY5" fmla="*/ 11007 h 11006"/>
                <a:gd name="connsiteX6" fmla="*/ 10867 w 10980"/>
                <a:gd name="connsiteY6" fmla="*/ 4818 h 11006"/>
                <a:gd name="connsiteX7" fmla="*/ 10901 w 10980"/>
                <a:gd name="connsiteY7" fmla="*/ 2349 h 11006"/>
                <a:gd name="connsiteX8" fmla="*/ 9873 w 10980"/>
                <a:gd name="connsiteY8" fmla="*/ 549 h 11006"/>
                <a:gd name="connsiteX9" fmla="*/ 8073 w 10980"/>
                <a:gd name="connsiteY9" fmla="*/ 0 h 1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80" h="11006">
                  <a:moveTo>
                    <a:pt x="8073" y="0"/>
                  </a:moveTo>
                  <a:cubicBezTo>
                    <a:pt x="7147" y="0"/>
                    <a:pt x="6324" y="429"/>
                    <a:pt x="5604" y="823"/>
                  </a:cubicBezTo>
                  <a:cubicBezTo>
                    <a:pt x="4403" y="1457"/>
                    <a:pt x="3546" y="2760"/>
                    <a:pt x="2415" y="3566"/>
                  </a:cubicBezTo>
                  <a:cubicBezTo>
                    <a:pt x="1060" y="4526"/>
                    <a:pt x="-466" y="5366"/>
                    <a:pt x="134" y="7441"/>
                  </a:cubicBezTo>
                  <a:cubicBezTo>
                    <a:pt x="717" y="9447"/>
                    <a:pt x="2277" y="10253"/>
                    <a:pt x="4181" y="10595"/>
                  </a:cubicBezTo>
                  <a:cubicBezTo>
                    <a:pt x="5552" y="10853"/>
                    <a:pt x="6649" y="11007"/>
                    <a:pt x="7524" y="11007"/>
                  </a:cubicBezTo>
                  <a:cubicBezTo>
                    <a:pt x="10267" y="11007"/>
                    <a:pt x="10765" y="9481"/>
                    <a:pt x="10867" y="4818"/>
                  </a:cubicBezTo>
                  <a:cubicBezTo>
                    <a:pt x="10884" y="3995"/>
                    <a:pt x="11090" y="3103"/>
                    <a:pt x="10901" y="2349"/>
                  </a:cubicBezTo>
                  <a:cubicBezTo>
                    <a:pt x="10713" y="1594"/>
                    <a:pt x="10113" y="960"/>
                    <a:pt x="9873" y="549"/>
                  </a:cubicBezTo>
                  <a:cubicBezTo>
                    <a:pt x="9221" y="137"/>
                    <a:pt x="8621" y="0"/>
                    <a:pt x="80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6B54D747-F3F2-C218-822F-9AC62023A96B}"/>
                </a:ext>
              </a:extLst>
            </p:cNvPr>
            <p:cNvSpPr/>
            <p:nvPr/>
          </p:nvSpPr>
          <p:spPr>
            <a:xfrm>
              <a:off x="4776779" y="3463718"/>
              <a:ext cx="10826" cy="10990"/>
            </a:xfrm>
            <a:custGeom>
              <a:avLst/>
              <a:gdLst>
                <a:gd name="connsiteX0" fmla="*/ 4836 w 10826"/>
                <a:gd name="connsiteY0" fmla="*/ 0 h 10990"/>
                <a:gd name="connsiteX1" fmla="*/ 2401 w 10826"/>
                <a:gd name="connsiteY1" fmla="*/ 223 h 10990"/>
                <a:gd name="connsiteX2" fmla="*/ 138 w 10826"/>
                <a:gd name="connsiteY2" fmla="*/ 5555 h 10990"/>
                <a:gd name="connsiteX3" fmla="*/ 1664 w 10826"/>
                <a:gd name="connsiteY3" fmla="*/ 10716 h 10990"/>
                <a:gd name="connsiteX4" fmla="*/ 2710 w 10826"/>
                <a:gd name="connsiteY4" fmla="*/ 10990 h 10990"/>
                <a:gd name="connsiteX5" fmla="*/ 6104 w 10826"/>
                <a:gd name="connsiteY5" fmla="*/ 9241 h 10990"/>
                <a:gd name="connsiteX6" fmla="*/ 9910 w 10826"/>
                <a:gd name="connsiteY6" fmla="*/ 6018 h 10990"/>
                <a:gd name="connsiteX7" fmla="*/ 9928 w 10826"/>
                <a:gd name="connsiteY7" fmla="*/ 2006 h 10990"/>
                <a:gd name="connsiteX8" fmla="*/ 4836 w 10826"/>
                <a:gd name="connsiteY8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6" h="10990">
                  <a:moveTo>
                    <a:pt x="4836" y="0"/>
                  </a:moveTo>
                  <a:cubicBezTo>
                    <a:pt x="4013" y="0"/>
                    <a:pt x="3190" y="86"/>
                    <a:pt x="2401" y="223"/>
                  </a:cubicBezTo>
                  <a:cubicBezTo>
                    <a:pt x="-325" y="686"/>
                    <a:pt x="395" y="3515"/>
                    <a:pt x="138" y="5555"/>
                  </a:cubicBezTo>
                  <a:cubicBezTo>
                    <a:pt x="-51" y="7510"/>
                    <a:pt x="-359" y="9653"/>
                    <a:pt x="1664" y="10716"/>
                  </a:cubicBezTo>
                  <a:cubicBezTo>
                    <a:pt x="2024" y="10904"/>
                    <a:pt x="2367" y="10990"/>
                    <a:pt x="2710" y="10990"/>
                  </a:cubicBezTo>
                  <a:cubicBezTo>
                    <a:pt x="3961" y="10990"/>
                    <a:pt x="5041" y="9910"/>
                    <a:pt x="6104" y="9241"/>
                  </a:cubicBezTo>
                  <a:cubicBezTo>
                    <a:pt x="7493" y="8367"/>
                    <a:pt x="8710" y="7184"/>
                    <a:pt x="9910" y="6018"/>
                  </a:cubicBezTo>
                  <a:cubicBezTo>
                    <a:pt x="11214" y="4749"/>
                    <a:pt x="11042" y="3172"/>
                    <a:pt x="9928" y="2006"/>
                  </a:cubicBezTo>
                  <a:cubicBezTo>
                    <a:pt x="8470" y="463"/>
                    <a:pt x="6653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4009B4AF-9F50-8C87-A432-95F8879AD656}"/>
                </a:ext>
              </a:extLst>
            </p:cNvPr>
            <p:cNvSpPr/>
            <p:nvPr/>
          </p:nvSpPr>
          <p:spPr>
            <a:xfrm>
              <a:off x="4785969" y="3403693"/>
              <a:ext cx="4566" cy="4251"/>
            </a:xfrm>
            <a:custGeom>
              <a:avLst/>
              <a:gdLst>
                <a:gd name="connsiteX0" fmla="*/ 2315 w 4566"/>
                <a:gd name="connsiteY0" fmla="*/ 0 h 4251"/>
                <a:gd name="connsiteX1" fmla="*/ 0 w 4566"/>
                <a:gd name="connsiteY1" fmla="*/ 1955 h 4251"/>
                <a:gd name="connsiteX2" fmla="*/ 2417 w 4566"/>
                <a:gd name="connsiteY2" fmla="*/ 4252 h 4251"/>
                <a:gd name="connsiteX3" fmla="*/ 2623 w 4566"/>
                <a:gd name="connsiteY3" fmla="*/ 4252 h 4251"/>
                <a:gd name="connsiteX4" fmla="*/ 4543 w 4566"/>
                <a:gd name="connsiteY4" fmla="*/ 2503 h 4251"/>
                <a:gd name="connsiteX5" fmla="*/ 2520 w 4566"/>
                <a:gd name="connsiteY5" fmla="*/ 17 h 4251"/>
                <a:gd name="connsiteX6" fmla="*/ 2315 w 4566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" h="4251">
                  <a:moveTo>
                    <a:pt x="2315" y="0"/>
                  </a:moveTo>
                  <a:cubicBezTo>
                    <a:pt x="1080" y="0"/>
                    <a:pt x="-17" y="292"/>
                    <a:pt x="0" y="1955"/>
                  </a:cubicBezTo>
                  <a:cubicBezTo>
                    <a:pt x="17" y="3515"/>
                    <a:pt x="1114" y="4149"/>
                    <a:pt x="2417" y="4252"/>
                  </a:cubicBezTo>
                  <a:cubicBezTo>
                    <a:pt x="2486" y="4252"/>
                    <a:pt x="2555" y="4252"/>
                    <a:pt x="2623" y="4252"/>
                  </a:cubicBezTo>
                  <a:cubicBezTo>
                    <a:pt x="3635" y="4252"/>
                    <a:pt x="4407" y="3669"/>
                    <a:pt x="4543" y="2503"/>
                  </a:cubicBezTo>
                  <a:cubicBezTo>
                    <a:pt x="4698" y="994"/>
                    <a:pt x="4098" y="34"/>
                    <a:pt x="2520" y="17"/>
                  </a:cubicBezTo>
                  <a:cubicBezTo>
                    <a:pt x="2452" y="0"/>
                    <a:pt x="2383" y="0"/>
                    <a:pt x="2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C77F6BCC-4105-6E29-19CD-107683271294}"/>
                </a:ext>
              </a:extLst>
            </p:cNvPr>
            <p:cNvSpPr/>
            <p:nvPr/>
          </p:nvSpPr>
          <p:spPr>
            <a:xfrm>
              <a:off x="4781023" y="3480400"/>
              <a:ext cx="4410" cy="4646"/>
            </a:xfrm>
            <a:custGeom>
              <a:avLst/>
              <a:gdLst>
                <a:gd name="connsiteX0" fmla="*/ 2169 w 4410"/>
                <a:gd name="connsiteY0" fmla="*/ 0 h 4646"/>
                <a:gd name="connsiteX1" fmla="*/ 94 w 4410"/>
                <a:gd name="connsiteY1" fmla="*/ 1749 h 4646"/>
                <a:gd name="connsiteX2" fmla="*/ 1809 w 4410"/>
                <a:gd name="connsiteY2" fmla="*/ 4440 h 4646"/>
                <a:gd name="connsiteX3" fmla="*/ 2855 w 4410"/>
                <a:gd name="connsiteY3" fmla="*/ 4646 h 4646"/>
                <a:gd name="connsiteX4" fmla="*/ 4278 w 4410"/>
                <a:gd name="connsiteY4" fmla="*/ 3600 h 4646"/>
                <a:gd name="connsiteX5" fmla="*/ 2821 w 4410"/>
                <a:gd name="connsiteY5" fmla="*/ 51 h 4646"/>
                <a:gd name="connsiteX6" fmla="*/ 2169 w 4410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" h="4646">
                  <a:moveTo>
                    <a:pt x="2169" y="0"/>
                  </a:moveTo>
                  <a:cubicBezTo>
                    <a:pt x="1106" y="0"/>
                    <a:pt x="386" y="549"/>
                    <a:pt x="94" y="1749"/>
                  </a:cubicBezTo>
                  <a:cubicBezTo>
                    <a:pt x="-300" y="3292"/>
                    <a:pt x="592" y="3995"/>
                    <a:pt x="1809" y="4440"/>
                  </a:cubicBezTo>
                  <a:cubicBezTo>
                    <a:pt x="2152" y="4561"/>
                    <a:pt x="2512" y="4646"/>
                    <a:pt x="2855" y="4646"/>
                  </a:cubicBezTo>
                  <a:cubicBezTo>
                    <a:pt x="3506" y="4646"/>
                    <a:pt x="4089" y="4355"/>
                    <a:pt x="4278" y="3600"/>
                  </a:cubicBezTo>
                  <a:cubicBezTo>
                    <a:pt x="4655" y="2177"/>
                    <a:pt x="4243" y="754"/>
                    <a:pt x="2821" y="51"/>
                  </a:cubicBezTo>
                  <a:cubicBezTo>
                    <a:pt x="2580" y="17"/>
                    <a:pt x="2375" y="0"/>
                    <a:pt x="21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8524A6D6-8EDB-E0D9-3F06-427B50BE08F2}"/>
                </a:ext>
              </a:extLst>
            </p:cNvPr>
            <p:cNvSpPr/>
            <p:nvPr/>
          </p:nvSpPr>
          <p:spPr>
            <a:xfrm>
              <a:off x="4805789" y="3462672"/>
              <a:ext cx="7320" cy="13235"/>
            </a:xfrm>
            <a:custGeom>
              <a:avLst/>
              <a:gdLst>
                <a:gd name="connsiteX0" fmla="*/ 6635 w 7320"/>
                <a:gd name="connsiteY0" fmla="*/ 0 h 13235"/>
                <a:gd name="connsiteX1" fmla="*/ 5298 w 7320"/>
                <a:gd name="connsiteY1" fmla="*/ 497 h 13235"/>
                <a:gd name="connsiteX2" fmla="*/ 0 w 7320"/>
                <a:gd name="connsiteY2" fmla="*/ 10356 h 13235"/>
                <a:gd name="connsiteX3" fmla="*/ 583 w 7320"/>
                <a:gd name="connsiteY3" fmla="*/ 11727 h 13235"/>
                <a:gd name="connsiteX4" fmla="*/ 1937 w 7320"/>
                <a:gd name="connsiteY4" fmla="*/ 13236 h 13235"/>
                <a:gd name="connsiteX5" fmla="*/ 7321 w 7320"/>
                <a:gd name="connsiteY5" fmla="*/ 120 h 13235"/>
                <a:gd name="connsiteX6" fmla="*/ 6635 w 7320"/>
                <a:gd name="connsiteY6" fmla="*/ 0 h 13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0" h="13235">
                  <a:moveTo>
                    <a:pt x="6635" y="0"/>
                  </a:moveTo>
                  <a:cubicBezTo>
                    <a:pt x="6189" y="0"/>
                    <a:pt x="5726" y="154"/>
                    <a:pt x="5298" y="497"/>
                  </a:cubicBezTo>
                  <a:cubicBezTo>
                    <a:pt x="2109" y="3000"/>
                    <a:pt x="2006" y="7304"/>
                    <a:pt x="0" y="10356"/>
                  </a:cubicBezTo>
                  <a:cubicBezTo>
                    <a:pt x="257" y="10973"/>
                    <a:pt x="394" y="11367"/>
                    <a:pt x="583" y="11727"/>
                  </a:cubicBezTo>
                  <a:cubicBezTo>
                    <a:pt x="908" y="12379"/>
                    <a:pt x="1371" y="12876"/>
                    <a:pt x="1937" y="13236"/>
                  </a:cubicBezTo>
                  <a:cubicBezTo>
                    <a:pt x="3652" y="8830"/>
                    <a:pt x="5435" y="4406"/>
                    <a:pt x="7321" y="120"/>
                  </a:cubicBezTo>
                  <a:cubicBezTo>
                    <a:pt x="7115" y="51"/>
                    <a:pt x="6875" y="0"/>
                    <a:pt x="66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408042C9-7C02-C8EF-854D-A23EBD73C98B}"/>
                </a:ext>
              </a:extLst>
            </p:cNvPr>
            <p:cNvSpPr/>
            <p:nvPr/>
          </p:nvSpPr>
          <p:spPr>
            <a:xfrm>
              <a:off x="4807726" y="3462809"/>
              <a:ext cx="7355" cy="13716"/>
            </a:xfrm>
            <a:custGeom>
              <a:avLst/>
              <a:gdLst>
                <a:gd name="connsiteX0" fmla="*/ 5383 w 7355"/>
                <a:gd name="connsiteY0" fmla="*/ 0 h 13716"/>
                <a:gd name="connsiteX1" fmla="*/ 0 w 7355"/>
                <a:gd name="connsiteY1" fmla="*/ 13116 h 13716"/>
                <a:gd name="connsiteX2" fmla="*/ 2246 w 7355"/>
                <a:gd name="connsiteY2" fmla="*/ 13716 h 13716"/>
                <a:gd name="connsiteX3" fmla="*/ 2795 w 7355"/>
                <a:gd name="connsiteY3" fmla="*/ 13682 h 13716"/>
                <a:gd name="connsiteX4" fmla="*/ 7355 w 7355"/>
                <a:gd name="connsiteY4" fmla="*/ 2503 h 13716"/>
                <a:gd name="connsiteX5" fmla="*/ 6567 w 7355"/>
                <a:gd name="connsiteY5" fmla="*/ 1063 h 13716"/>
                <a:gd name="connsiteX6" fmla="*/ 5383 w 7355"/>
                <a:gd name="connsiteY6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55" h="13716">
                  <a:moveTo>
                    <a:pt x="5383" y="0"/>
                  </a:moveTo>
                  <a:cubicBezTo>
                    <a:pt x="3498" y="4286"/>
                    <a:pt x="1715" y="8710"/>
                    <a:pt x="0" y="13116"/>
                  </a:cubicBezTo>
                  <a:cubicBezTo>
                    <a:pt x="635" y="13510"/>
                    <a:pt x="1389" y="13716"/>
                    <a:pt x="2246" y="13716"/>
                  </a:cubicBezTo>
                  <a:cubicBezTo>
                    <a:pt x="2434" y="13716"/>
                    <a:pt x="2606" y="13699"/>
                    <a:pt x="2795" y="13682"/>
                  </a:cubicBezTo>
                  <a:cubicBezTo>
                    <a:pt x="4269" y="9910"/>
                    <a:pt x="5778" y="6155"/>
                    <a:pt x="7355" y="2503"/>
                  </a:cubicBezTo>
                  <a:cubicBezTo>
                    <a:pt x="7098" y="2023"/>
                    <a:pt x="6841" y="1543"/>
                    <a:pt x="6567" y="1063"/>
                  </a:cubicBezTo>
                  <a:cubicBezTo>
                    <a:pt x="6292" y="566"/>
                    <a:pt x="5863" y="189"/>
                    <a:pt x="5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22B9FD80-C99F-013E-3D46-02308FC2BFAD}"/>
                </a:ext>
              </a:extLst>
            </p:cNvPr>
            <p:cNvSpPr/>
            <p:nvPr/>
          </p:nvSpPr>
          <p:spPr>
            <a:xfrm>
              <a:off x="4757317" y="3548603"/>
              <a:ext cx="16856" cy="24037"/>
            </a:xfrm>
            <a:custGeom>
              <a:avLst/>
              <a:gdLst>
                <a:gd name="connsiteX0" fmla="*/ 5541 w 16856"/>
                <a:gd name="connsiteY0" fmla="*/ 0 h 24037"/>
                <a:gd name="connsiteX1" fmla="*/ 4118 w 16856"/>
                <a:gd name="connsiteY1" fmla="*/ 532 h 24037"/>
                <a:gd name="connsiteX2" fmla="*/ 2986 w 16856"/>
                <a:gd name="connsiteY2" fmla="*/ 4406 h 24037"/>
                <a:gd name="connsiteX3" fmla="*/ 2986 w 16856"/>
                <a:gd name="connsiteY3" fmla="*/ 7441 h 24037"/>
                <a:gd name="connsiteX4" fmla="*/ 3775 w 16856"/>
                <a:gd name="connsiteY4" fmla="*/ 16185 h 24037"/>
                <a:gd name="connsiteX5" fmla="*/ 3552 w 16856"/>
                <a:gd name="connsiteY5" fmla="*/ 16168 h 24037"/>
                <a:gd name="connsiteX6" fmla="*/ 3398 w 16856"/>
                <a:gd name="connsiteY6" fmla="*/ 16168 h 24037"/>
                <a:gd name="connsiteX7" fmla="*/ 3 w 16856"/>
                <a:gd name="connsiteY7" fmla="*/ 20180 h 24037"/>
                <a:gd name="connsiteX8" fmla="*/ 3483 w 16856"/>
                <a:gd name="connsiteY8" fmla="*/ 24020 h 24037"/>
                <a:gd name="connsiteX9" fmla="*/ 3792 w 16856"/>
                <a:gd name="connsiteY9" fmla="*/ 24037 h 24037"/>
                <a:gd name="connsiteX10" fmla="*/ 7598 w 16856"/>
                <a:gd name="connsiteY10" fmla="*/ 19322 h 24037"/>
                <a:gd name="connsiteX11" fmla="*/ 7529 w 16856"/>
                <a:gd name="connsiteY11" fmla="*/ 18962 h 24037"/>
                <a:gd name="connsiteX12" fmla="*/ 9913 w 16856"/>
                <a:gd name="connsiteY12" fmla="*/ 19494 h 24037"/>
                <a:gd name="connsiteX13" fmla="*/ 16856 w 16856"/>
                <a:gd name="connsiteY13" fmla="*/ 4663 h 24037"/>
                <a:gd name="connsiteX14" fmla="*/ 13462 w 16856"/>
                <a:gd name="connsiteY14" fmla="*/ 2658 h 24037"/>
                <a:gd name="connsiteX15" fmla="*/ 13273 w 16856"/>
                <a:gd name="connsiteY15" fmla="*/ 2658 h 24037"/>
                <a:gd name="connsiteX16" fmla="*/ 11010 w 16856"/>
                <a:gd name="connsiteY16" fmla="*/ 2829 h 24037"/>
                <a:gd name="connsiteX17" fmla="*/ 8387 w 16856"/>
                <a:gd name="connsiteY17" fmla="*/ 1389 h 24037"/>
                <a:gd name="connsiteX18" fmla="*/ 5541 w 16856"/>
                <a:gd name="connsiteY18" fmla="*/ 0 h 2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856" h="24037">
                  <a:moveTo>
                    <a:pt x="5541" y="0"/>
                  </a:moveTo>
                  <a:cubicBezTo>
                    <a:pt x="5095" y="0"/>
                    <a:pt x="4684" y="189"/>
                    <a:pt x="4118" y="532"/>
                  </a:cubicBezTo>
                  <a:cubicBezTo>
                    <a:pt x="2506" y="1491"/>
                    <a:pt x="2900" y="3018"/>
                    <a:pt x="2986" y="4406"/>
                  </a:cubicBezTo>
                  <a:cubicBezTo>
                    <a:pt x="3055" y="5418"/>
                    <a:pt x="3363" y="6344"/>
                    <a:pt x="2986" y="7441"/>
                  </a:cubicBezTo>
                  <a:cubicBezTo>
                    <a:pt x="1580" y="11642"/>
                    <a:pt x="1700" y="13973"/>
                    <a:pt x="3775" y="16185"/>
                  </a:cubicBezTo>
                  <a:lnTo>
                    <a:pt x="3552" y="16168"/>
                  </a:lnTo>
                  <a:cubicBezTo>
                    <a:pt x="3500" y="16168"/>
                    <a:pt x="3449" y="16168"/>
                    <a:pt x="3398" y="16168"/>
                  </a:cubicBezTo>
                  <a:cubicBezTo>
                    <a:pt x="1700" y="16168"/>
                    <a:pt x="-83" y="18294"/>
                    <a:pt x="3" y="20180"/>
                  </a:cubicBezTo>
                  <a:cubicBezTo>
                    <a:pt x="723" y="21723"/>
                    <a:pt x="1357" y="23677"/>
                    <a:pt x="3483" y="24020"/>
                  </a:cubicBezTo>
                  <a:cubicBezTo>
                    <a:pt x="3586" y="24037"/>
                    <a:pt x="3689" y="24037"/>
                    <a:pt x="3792" y="24037"/>
                  </a:cubicBezTo>
                  <a:cubicBezTo>
                    <a:pt x="5678" y="24037"/>
                    <a:pt x="7786" y="21397"/>
                    <a:pt x="7598" y="19322"/>
                  </a:cubicBezTo>
                  <a:lnTo>
                    <a:pt x="7529" y="18962"/>
                  </a:lnTo>
                  <a:cubicBezTo>
                    <a:pt x="8318" y="19305"/>
                    <a:pt x="9124" y="19477"/>
                    <a:pt x="9913" y="19494"/>
                  </a:cubicBezTo>
                  <a:lnTo>
                    <a:pt x="16856" y="4663"/>
                  </a:lnTo>
                  <a:cubicBezTo>
                    <a:pt x="16308" y="3498"/>
                    <a:pt x="15022" y="2658"/>
                    <a:pt x="13462" y="2658"/>
                  </a:cubicBezTo>
                  <a:cubicBezTo>
                    <a:pt x="13393" y="2658"/>
                    <a:pt x="13342" y="2658"/>
                    <a:pt x="13273" y="2658"/>
                  </a:cubicBezTo>
                  <a:cubicBezTo>
                    <a:pt x="12518" y="2692"/>
                    <a:pt x="11747" y="2829"/>
                    <a:pt x="11010" y="2829"/>
                  </a:cubicBezTo>
                  <a:cubicBezTo>
                    <a:pt x="10015" y="2829"/>
                    <a:pt x="9107" y="2555"/>
                    <a:pt x="8387" y="1389"/>
                  </a:cubicBezTo>
                  <a:cubicBezTo>
                    <a:pt x="6929" y="411"/>
                    <a:pt x="6192" y="0"/>
                    <a:pt x="55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A12FF74C-4281-0253-D3F6-00AC34523286}"/>
                </a:ext>
              </a:extLst>
            </p:cNvPr>
            <p:cNvSpPr/>
            <p:nvPr/>
          </p:nvSpPr>
          <p:spPr>
            <a:xfrm>
              <a:off x="4767196" y="3553266"/>
              <a:ext cx="7245" cy="14830"/>
            </a:xfrm>
            <a:custGeom>
              <a:avLst/>
              <a:gdLst>
                <a:gd name="connsiteX0" fmla="*/ 6943 w 7245"/>
                <a:gd name="connsiteY0" fmla="*/ 0 h 14830"/>
                <a:gd name="connsiteX1" fmla="*/ 0 w 7245"/>
                <a:gd name="connsiteY1" fmla="*/ 14830 h 14830"/>
                <a:gd name="connsiteX2" fmla="*/ 137 w 7245"/>
                <a:gd name="connsiteY2" fmla="*/ 14830 h 14830"/>
                <a:gd name="connsiteX3" fmla="*/ 3566 w 7245"/>
                <a:gd name="connsiteY3" fmla="*/ 13853 h 14830"/>
                <a:gd name="connsiteX4" fmla="*/ 6018 w 7245"/>
                <a:gd name="connsiteY4" fmla="*/ 8624 h 14830"/>
                <a:gd name="connsiteX5" fmla="*/ 5538 w 7245"/>
                <a:gd name="connsiteY5" fmla="*/ 7081 h 14830"/>
                <a:gd name="connsiteX6" fmla="*/ 6103 w 7245"/>
                <a:gd name="connsiteY6" fmla="*/ 3943 h 14830"/>
                <a:gd name="connsiteX7" fmla="*/ 6943 w 7245"/>
                <a:gd name="connsiteY7" fmla="*/ 0 h 1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5" h="14830">
                  <a:moveTo>
                    <a:pt x="6943" y="0"/>
                  </a:moveTo>
                  <a:lnTo>
                    <a:pt x="0" y="14830"/>
                  </a:lnTo>
                  <a:cubicBezTo>
                    <a:pt x="51" y="14830"/>
                    <a:pt x="85" y="14830"/>
                    <a:pt x="137" y="14830"/>
                  </a:cubicBezTo>
                  <a:cubicBezTo>
                    <a:pt x="1320" y="14830"/>
                    <a:pt x="2486" y="14487"/>
                    <a:pt x="3566" y="13853"/>
                  </a:cubicBezTo>
                  <a:cubicBezTo>
                    <a:pt x="4389" y="12104"/>
                    <a:pt x="5195" y="10373"/>
                    <a:pt x="6018" y="8624"/>
                  </a:cubicBezTo>
                  <a:cubicBezTo>
                    <a:pt x="5932" y="8127"/>
                    <a:pt x="5778" y="7612"/>
                    <a:pt x="5538" y="7081"/>
                  </a:cubicBezTo>
                  <a:cubicBezTo>
                    <a:pt x="4920" y="5744"/>
                    <a:pt x="5041" y="5092"/>
                    <a:pt x="6103" y="3943"/>
                  </a:cubicBezTo>
                  <a:cubicBezTo>
                    <a:pt x="7338" y="2623"/>
                    <a:pt x="7492" y="1149"/>
                    <a:pt x="69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410D60E9-CEBE-B250-CBE8-DA1F603D3E1A}"/>
                </a:ext>
              </a:extLst>
            </p:cNvPr>
            <p:cNvSpPr/>
            <p:nvPr/>
          </p:nvSpPr>
          <p:spPr>
            <a:xfrm>
              <a:off x="4767590" y="3418301"/>
              <a:ext cx="20111" cy="34272"/>
            </a:xfrm>
            <a:custGeom>
              <a:avLst/>
              <a:gdLst>
                <a:gd name="connsiteX0" fmla="*/ 12773 w 20111"/>
                <a:gd name="connsiteY0" fmla="*/ 0 h 34272"/>
                <a:gd name="connsiteX1" fmla="*/ 8761 w 20111"/>
                <a:gd name="connsiteY1" fmla="*/ 1869 h 34272"/>
                <a:gd name="connsiteX2" fmla="*/ 5144 w 20111"/>
                <a:gd name="connsiteY2" fmla="*/ 9618 h 34272"/>
                <a:gd name="connsiteX3" fmla="*/ 5075 w 20111"/>
                <a:gd name="connsiteY3" fmla="*/ 10304 h 34272"/>
                <a:gd name="connsiteX4" fmla="*/ 4647 w 20111"/>
                <a:gd name="connsiteY4" fmla="*/ 10236 h 34272"/>
                <a:gd name="connsiteX5" fmla="*/ 3206 w 20111"/>
                <a:gd name="connsiteY5" fmla="*/ 10939 h 34272"/>
                <a:gd name="connsiteX6" fmla="*/ 69 w 20111"/>
                <a:gd name="connsiteY6" fmla="*/ 19974 h 34272"/>
                <a:gd name="connsiteX7" fmla="*/ 2898 w 20111"/>
                <a:gd name="connsiteY7" fmla="*/ 23746 h 34272"/>
                <a:gd name="connsiteX8" fmla="*/ 6070 w 20111"/>
                <a:gd name="connsiteY8" fmla="*/ 29198 h 34272"/>
                <a:gd name="connsiteX9" fmla="*/ 9910 w 20111"/>
                <a:gd name="connsiteY9" fmla="*/ 34273 h 34272"/>
                <a:gd name="connsiteX10" fmla="*/ 10047 w 20111"/>
                <a:gd name="connsiteY10" fmla="*/ 34273 h 34272"/>
                <a:gd name="connsiteX11" fmla="*/ 14968 w 20111"/>
                <a:gd name="connsiteY11" fmla="*/ 28992 h 34272"/>
                <a:gd name="connsiteX12" fmla="*/ 16476 w 20111"/>
                <a:gd name="connsiteY12" fmla="*/ 24689 h 34272"/>
                <a:gd name="connsiteX13" fmla="*/ 14968 w 20111"/>
                <a:gd name="connsiteY13" fmla="*/ 22168 h 34272"/>
                <a:gd name="connsiteX14" fmla="*/ 9447 w 20111"/>
                <a:gd name="connsiteY14" fmla="*/ 16168 h 34272"/>
                <a:gd name="connsiteX15" fmla="*/ 9430 w 20111"/>
                <a:gd name="connsiteY15" fmla="*/ 16116 h 34272"/>
                <a:gd name="connsiteX16" fmla="*/ 11796 w 20111"/>
                <a:gd name="connsiteY16" fmla="*/ 16442 h 34272"/>
                <a:gd name="connsiteX17" fmla="*/ 15276 w 20111"/>
                <a:gd name="connsiteY17" fmla="*/ 15722 h 34272"/>
                <a:gd name="connsiteX18" fmla="*/ 15877 w 20111"/>
                <a:gd name="connsiteY18" fmla="*/ 14779 h 34272"/>
                <a:gd name="connsiteX19" fmla="*/ 15191 w 20111"/>
                <a:gd name="connsiteY19" fmla="*/ 12344 h 34272"/>
                <a:gd name="connsiteX20" fmla="*/ 15722 w 20111"/>
                <a:gd name="connsiteY20" fmla="*/ 12379 h 34272"/>
                <a:gd name="connsiteX21" fmla="*/ 17694 w 20111"/>
                <a:gd name="connsiteY21" fmla="*/ 11607 h 34272"/>
                <a:gd name="connsiteX22" fmla="*/ 17917 w 20111"/>
                <a:gd name="connsiteY22" fmla="*/ 10595 h 34272"/>
                <a:gd name="connsiteX23" fmla="*/ 17968 w 20111"/>
                <a:gd name="connsiteY23" fmla="*/ 10579 h 34272"/>
                <a:gd name="connsiteX24" fmla="*/ 19940 w 20111"/>
                <a:gd name="connsiteY24" fmla="*/ 6052 h 34272"/>
                <a:gd name="connsiteX25" fmla="*/ 16254 w 20111"/>
                <a:gd name="connsiteY25" fmla="*/ 1063 h 34272"/>
                <a:gd name="connsiteX26" fmla="*/ 12773 w 20111"/>
                <a:gd name="connsiteY26" fmla="*/ 0 h 3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111" h="34272">
                  <a:moveTo>
                    <a:pt x="12773" y="0"/>
                  </a:moveTo>
                  <a:cubicBezTo>
                    <a:pt x="11367" y="0"/>
                    <a:pt x="10133" y="634"/>
                    <a:pt x="8761" y="1869"/>
                  </a:cubicBezTo>
                  <a:cubicBezTo>
                    <a:pt x="6481" y="3926"/>
                    <a:pt x="5521" y="6635"/>
                    <a:pt x="5144" y="9618"/>
                  </a:cubicBezTo>
                  <a:cubicBezTo>
                    <a:pt x="5109" y="9841"/>
                    <a:pt x="5092" y="10064"/>
                    <a:pt x="5075" y="10304"/>
                  </a:cubicBezTo>
                  <a:cubicBezTo>
                    <a:pt x="4938" y="10270"/>
                    <a:pt x="4784" y="10236"/>
                    <a:pt x="4647" y="10236"/>
                  </a:cubicBezTo>
                  <a:cubicBezTo>
                    <a:pt x="4184" y="10236"/>
                    <a:pt x="3686" y="10441"/>
                    <a:pt x="3206" y="10939"/>
                  </a:cubicBezTo>
                  <a:cubicBezTo>
                    <a:pt x="755" y="13390"/>
                    <a:pt x="737" y="16836"/>
                    <a:pt x="69" y="19974"/>
                  </a:cubicBezTo>
                  <a:cubicBezTo>
                    <a:pt x="-394" y="22134"/>
                    <a:pt x="1578" y="22837"/>
                    <a:pt x="2898" y="23746"/>
                  </a:cubicBezTo>
                  <a:cubicBezTo>
                    <a:pt x="4818" y="25049"/>
                    <a:pt x="5058" y="27363"/>
                    <a:pt x="6070" y="29198"/>
                  </a:cubicBezTo>
                  <a:cubicBezTo>
                    <a:pt x="7132" y="31135"/>
                    <a:pt x="7047" y="34273"/>
                    <a:pt x="9910" y="34273"/>
                  </a:cubicBezTo>
                  <a:cubicBezTo>
                    <a:pt x="9961" y="34273"/>
                    <a:pt x="9996" y="34273"/>
                    <a:pt x="10047" y="34273"/>
                  </a:cubicBezTo>
                  <a:cubicBezTo>
                    <a:pt x="12944" y="34170"/>
                    <a:pt x="13853" y="31272"/>
                    <a:pt x="14968" y="28992"/>
                  </a:cubicBezTo>
                  <a:cubicBezTo>
                    <a:pt x="15619" y="27655"/>
                    <a:pt x="15979" y="26163"/>
                    <a:pt x="16476" y="24689"/>
                  </a:cubicBezTo>
                  <a:cubicBezTo>
                    <a:pt x="16340" y="23626"/>
                    <a:pt x="15979" y="22220"/>
                    <a:pt x="14968" y="22168"/>
                  </a:cubicBezTo>
                  <a:cubicBezTo>
                    <a:pt x="11230" y="21946"/>
                    <a:pt x="10664" y="18877"/>
                    <a:pt x="9447" y="16168"/>
                  </a:cubicBezTo>
                  <a:lnTo>
                    <a:pt x="9430" y="16116"/>
                  </a:lnTo>
                  <a:cubicBezTo>
                    <a:pt x="10201" y="16339"/>
                    <a:pt x="10990" y="16442"/>
                    <a:pt x="11796" y="16442"/>
                  </a:cubicBezTo>
                  <a:cubicBezTo>
                    <a:pt x="12944" y="16442"/>
                    <a:pt x="14111" y="16219"/>
                    <a:pt x="15276" y="15722"/>
                  </a:cubicBezTo>
                  <a:cubicBezTo>
                    <a:pt x="15568" y="15602"/>
                    <a:pt x="15945" y="14899"/>
                    <a:pt x="15877" y="14779"/>
                  </a:cubicBezTo>
                  <a:cubicBezTo>
                    <a:pt x="15122" y="13699"/>
                    <a:pt x="14985" y="12927"/>
                    <a:pt x="15191" y="12344"/>
                  </a:cubicBezTo>
                  <a:cubicBezTo>
                    <a:pt x="15379" y="12361"/>
                    <a:pt x="15551" y="12379"/>
                    <a:pt x="15722" y="12379"/>
                  </a:cubicBezTo>
                  <a:cubicBezTo>
                    <a:pt x="16614" y="12379"/>
                    <a:pt x="17299" y="12139"/>
                    <a:pt x="17694" y="11607"/>
                  </a:cubicBezTo>
                  <a:cubicBezTo>
                    <a:pt x="17882" y="11350"/>
                    <a:pt x="17934" y="10990"/>
                    <a:pt x="17917" y="10595"/>
                  </a:cubicBezTo>
                  <a:lnTo>
                    <a:pt x="17968" y="10579"/>
                  </a:lnTo>
                  <a:cubicBezTo>
                    <a:pt x="20368" y="9738"/>
                    <a:pt x="20265" y="7955"/>
                    <a:pt x="19940" y="6052"/>
                  </a:cubicBezTo>
                  <a:cubicBezTo>
                    <a:pt x="19528" y="3583"/>
                    <a:pt x="17882" y="2057"/>
                    <a:pt x="16254" y="1063"/>
                  </a:cubicBezTo>
                  <a:cubicBezTo>
                    <a:pt x="14934" y="343"/>
                    <a:pt x="13802" y="0"/>
                    <a:pt x="127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0A737211-B5A3-AC78-5558-5E6635EBC5DD}"/>
                </a:ext>
              </a:extLst>
            </p:cNvPr>
            <p:cNvSpPr/>
            <p:nvPr/>
          </p:nvSpPr>
          <p:spPr>
            <a:xfrm>
              <a:off x="4752586" y="3479252"/>
              <a:ext cx="20138" cy="26077"/>
            </a:xfrm>
            <a:custGeom>
              <a:avLst/>
              <a:gdLst>
                <a:gd name="connsiteX0" fmla="*/ 14987 w 20138"/>
                <a:gd name="connsiteY0" fmla="*/ 0 h 26077"/>
                <a:gd name="connsiteX1" fmla="*/ 14935 w 20138"/>
                <a:gd name="connsiteY1" fmla="*/ 17 h 26077"/>
                <a:gd name="connsiteX2" fmla="*/ 14352 w 20138"/>
                <a:gd name="connsiteY2" fmla="*/ 0 h 26077"/>
                <a:gd name="connsiteX3" fmla="*/ 8094 w 20138"/>
                <a:gd name="connsiteY3" fmla="*/ 1920 h 26077"/>
                <a:gd name="connsiteX4" fmla="*/ 7151 w 20138"/>
                <a:gd name="connsiteY4" fmla="*/ 3909 h 26077"/>
                <a:gd name="connsiteX5" fmla="*/ 6671 w 20138"/>
                <a:gd name="connsiteY5" fmla="*/ 7921 h 26077"/>
                <a:gd name="connsiteX6" fmla="*/ 4957 w 20138"/>
                <a:gd name="connsiteY6" fmla="*/ 9944 h 26077"/>
                <a:gd name="connsiteX7" fmla="*/ 4528 w 20138"/>
                <a:gd name="connsiteY7" fmla="*/ 9927 h 26077"/>
                <a:gd name="connsiteX8" fmla="*/ 2316 w 20138"/>
                <a:gd name="connsiteY8" fmla="*/ 10390 h 26077"/>
                <a:gd name="connsiteX9" fmla="*/ 310 w 20138"/>
                <a:gd name="connsiteY9" fmla="*/ 18276 h 26077"/>
                <a:gd name="connsiteX10" fmla="*/ 636 w 20138"/>
                <a:gd name="connsiteY10" fmla="*/ 20145 h 26077"/>
                <a:gd name="connsiteX11" fmla="*/ 6157 w 20138"/>
                <a:gd name="connsiteY11" fmla="*/ 26009 h 26077"/>
                <a:gd name="connsiteX12" fmla="*/ 7100 w 20138"/>
                <a:gd name="connsiteY12" fmla="*/ 26077 h 26077"/>
                <a:gd name="connsiteX13" fmla="*/ 13323 w 20138"/>
                <a:gd name="connsiteY13" fmla="*/ 22203 h 26077"/>
                <a:gd name="connsiteX14" fmla="*/ 14541 w 20138"/>
                <a:gd name="connsiteY14" fmla="*/ 17111 h 26077"/>
                <a:gd name="connsiteX15" fmla="*/ 17044 w 20138"/>
                <a:gd name="connsiteY15" fmla="*/ 15225 h 26077"/>
                <a:gd name="connsiteX16" fmla="*/ 19941 w 20138"/>
                <a:gd name="connsiteY16" fmla="*/ 12619 h 26077"/>
                <a:gd name="connsiteX17" fmla="*/ 19736 w 20138"/>
                <a:gd name="connsiteY17" fmla="*/ 9721 h 26077"/>
                <a:gd name="connsiteX18" fmla="*/ 16307 w 20138"/>
                <a:gd name="connsiteY18" fmla="*/ 257 h 26077"/>
                <a:gd name="connsiteX19" fmla="*/ 14987 w 20138"/>
                <a:gd name="connsiteY19" fmla="*/ 0 h 2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138" h="26077">
                  <a:moveTo>
                    <a:pt x="14987" y="0"/>
                  </a:moveTo>
                  <a:cubicBezTo>
                    <a:pt x="14901" y="0"/>
                    <a:pt x="14866" y="17"/>
                    <a:pt x="14935" y="17"/>
                  </a:cubicBezTo>
                  <a:cubicBezTo>
                    <a:pt x="14729" y="17"/>
                    <a:pt x="14541" y="0"/>
                    <a:pt x="14352" y="0"/>
                  </a:cubicBezTo>
                  <a:cubicBezTo>
                    <a:pt x="11489" y="0"/>
                    <a:pt x="9723" y="806"/>
                    <a:pt x="8094" y="1920"/>
                  </a:cubicBezTo>
                  <a:cubicBezTo>
                    <a:pt x="7442" y="2366"/>
                    <a:pt x="6465" y="3497"/>
                    <a:pt x="7151" y="3909"/>
                  </a:cubicBezTo>
                  <a:cubicBezTo>
                    <a:pt x="10357" y="5795"/>
                    <a:pt x="7425" y="6807"/>
                    <a:pt x="6671" y="7921"/>
                  </a:cubicBezTo>
                  <a:cubicBezTo>
                    <a:pt x="6157" y="8675"/>
                    <a:pt x="5162" y="8950"/>
                    <a:pt x="4957" y="9944"/>
                  </a:cubicBezTo>
                  <a:cubicBezTo>
                    <a:pt x="4819" y="9944"/>
                    <a:pt x="4665" y="9927"/>
                    <a:pt x="4528" y="9927"/>
                  </a:cubicBezTo>
                  <a:cubicBezTo>
                    <a:pt x="3671" y="9927"/>
                    <a:pt x="2899" y="10064"/>
                    <a:pt x="2316" y="10390"/>
                  </a:cubicBezTo>
                  <a:cubicBezTo>
                    <a:pt x="-924" y="12173"/>
                    <a:pt x="122" y="15413"/>
                    <a:pt x="310" y="18276"/>
                  </a:cubicBezTo>
                  <a:cubicBezTo>
                    <a:pt x="345" y="18911"/>
                    <a:pt x="516" y="19528"/>
                    <a:pt x="636" y="20145"/>
                  </a:cubicBezTo>
                  <a:cubicBezTo>
                    <a:pt x="1288" y="23334"/>
                    <a:pt x="3002" y="25580"/>
                    <a:pt x="6157" y="26009"/>
                  </a:cubicBezTo>
                  <a:cubicBezTo>
                    <a:pt x="6483" y="26043"/>
                    <a:pt x="6791" y="26077"/>
                    <a:pt x="7100" y="26077"/>
                  </a:cubicBezTo>
                  <a:cubicBezTo>
                    <a:pt x="9723" y="26077"/>
                    <a:pt x="11763" y="24552"/>
                    <a:pt x="13323" y="22203"/>
                  </a:cubicBezTo>
                  <a:cubicBezTo>
                    <a:pt x="14403" y="20488"/>
                    <a:pt x="14781" y="18757"/>
                    <a:pt x="14541" y="17111"/>
                  </a:cubicBezTo>
                  <a:cubicBezTo>
                    <a:pt x="15432" y="16716"/>
                    <a:pt x="16290" y="16082"/>
                    <a:pt x="17044" y="15225"/>
                  </a:cubicBezTo>
                  <a:cubicBezTo>
                    <a:pt x="18330" y="14968"/>
                    <a:pt x="19564" y="13990"/>
                    <a:pt x="19941" y="12619"/>
                  </a:cubicBezTo>
                  <a:cubicBezTo>
                    <a:pt x="20267" y="11470"/>
                    <a:pt x="20181" y="10493"/>
                    <a:pt x="19736" y="9721"/>
                  </a:cubicBezTo>
                  <a:cubicBezTo>
                    <a:pt x="20593" y="5726"/>
                    <a:pt x="19032" y="1320"/>
                    <a:pt x="16307" y="257"/>
                  </a:cubicBezTo>
                  <a:cubicBezTo>
                    <a:pt x="15775" y="51"/>
                    <a:pt x="15192" y="0"/>
                    <a:pt x="149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6630536E-BA62-E51A-2CFF-48727FE8FF9D}"/>
                </a:ext>
              </a:extLst>
            </p:cNvPr>
            <p:cNvSpPr/>
            <p:nvPr/>
          </p:nvSpPr>
          <p:spPr>
            <a:xfrm>
              <a:off x="4695060" y="3618589"/>
              <a:ext cx="18152" cy="35181"/>
            </a:xfrm>
            <a:custGeom>
              <a:avLst/>
              <a:gdLst>
                <a:gd name="connsiteX0" fmla="*/ 8304 w 18152"/>
                <a:gd name="connsiteY0" fmla="*/ 0 h 35181"/>
                <a:gd name="connsiteX1" fmla="*/ 606 w 18152"/>
                <a:gd name="connsiteY1" fmla="*/ 5178 h 35181"/>
                <a:gd name="connsiteX2" fmla="*/ 6 w 18152"/>
                <a:gd name="connsiteY2" fmla="*/ 6978 h 35181"/>
                <a:gd name="connsiteX3" fmla="*/ 315 w 18152"/>
                <a:gd name="connsiteY3" fmla="*/ 8127 h 35181"/>
                <a:gd name="connsiteX4" fmla="*/ 315 w 18152"/>
                <a:gd name="connsiteY4" fmla="*/ 8127 h 35181"/>
                <a:gd name="connsiteX5" fmla="*/ 1240 w 18152"/>
                <a:gd name="connsiteY5" fmla="*/ 8041 h 35181"/>
                <a:gd name="connsiteX6" fmla="*/ 1789 w 18152"/>
                <a:gd name="connsiteY6" fmla="*/ 11007 h 35181"/>
                <a:gd name="connsiteX7" fmla="*/ 3075 w 18152"/>
                <a:gd name="connsiteY7" fmla="*/ 16030 h 35181"/>
                <a:gd name="connsiteX8" fmla="*/ 3178 w 18152"/>
                <a:gd name="connsiteY8" fmla="*/ 16116 h 35181"/>
                <a:gd name="connsiteX9" fmla="*/ 2921 w 18152"/>
                <a:gd name="connsiteY9" fmla="*/ 17316 h 35181"/>
                <a:gd name="connsiteX10" fmla="*/ 8407 w 18152"/>
                <a:gd name="connsiteY10" fmla="*/ 22014 h 35181"/>
                <a:gd name="connsiteX11" fmla="*/ 9676 w 18152"/>
                <a:gd name="connsiteY11" fmla="*/ 25700 h 35181"/>
                <a:gd name="connsiteX12" fmla="*/ 8493 w 18152"/>
                <a:gd name="connsiteY12" fmla="*/ 27878 h 35181"/>
                <a:gd name="connsiteX13" fmla="*/ 11665 w 18152"/>
                <a:gd name="connsiteY13" fmla="*/ 34513 h 35181"/>
                <a:gd name="connsiteX14" fmla="*/ 14151 w 18152"/>
                <a:gd name="connsiteY14" fmla="*/ 35182 h 35181"/>
                <a:gd name="connsiteX15" fmla="*/ 17511 w 18152"/>
                <a:gd name="connsiteY15" fmla="*/ 33261 h 35181"/>
                <a:gd name="connsiteX16" fmla="*/ 15779 w 18152"/>
                <a:gd name="connsiteY16" fmla="*/ 26883 h 35181"/>
                <a:gd name="connsiteX17" fmla="*/ 14271 w 18152"/>
                <a:gd name="connsiteY17" fmla="*/ 22888 h 35181"/>
                <a:gd name="connsiteX18" fmla="*/ 13568 w 18152"/>
                <a:gd name="connsiteY18" fmla="*/ 15122 h 35181"/>
                <a:gd name="connsiteX19" fmla="*/ 14665 w 18152"/>
                <a:gd name="connsiteY19" fmla="*/ 10733 h 35181"/>
                <a:gd name="connsiteX20" fmla="*/ 9333 w 18152"/>
                <a:gd name="connsiteY20" fmla="*/ 137 h 35181"/>
                <a:gd name="connsiteX21" fmla="*/ 8304 w 18152"/>
                <a:gd name="connsiteY21" fmla="*/ 0 h 35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152" h="35181">
                  <a:moveTo>
                    <a:pt x="8304" y="0"/>
                  </a:moveTo>
                  <a:cubicBezTo>
                    <a:pt x="5835" y="0"/>
                    <a:pt x="2458" y="2177"/>
                    <a:pt x="606" y="5178"/>
                  </a:cubicBezTo>
                  <a:cubicBezTo>
                    <a:pt x="280" y="5709"/>
                    <a:pt x="92" y="6361"/>
                    <a:pt x="6" y="6978"/>
                  </a:cubicBezTo>
                  <a:cubicBezTo>
                    <a:pt x="-45" y="7355"/>
                    <a:pt x="246" y="8127"/>
                    <a:pt x="315" y="8127"/>
                  </a:cubicBezTo>
                  <a:lnTo>
                    <a:pt x="315" y="8127"/>
                  </a:lnTo>
                  <a:cubicBezTo>
                    <a:pt x="675" y="8075"/>
                    <a:pt x="983" y="8041"/>
                    <a:pt x="1240" y="8041"/>
                  </a:cubicBezTo>
                  <a:cubicBezTo>
                    <a:pt x="3229" y="8041"/>
                    <a:pt x="2629" y="9549"/>
                    <a:pt x="1789" y="11007"/>
                  </a:cubicBezTo>
                  <a:cubicBezTo>
                    <a:pt x="486" y="13236"/>
                    <a:pt x="1549" y="14710"/>
                    <a:pt x="3075" y="16030"/>
                  </a:cubicBezTo>
                  <a:lnTo>
                    <a:pt x="3178" y="16116"/>
                  </a:lnTo>
                  <a:cubicBezTo>
                    <a:pt x="3041" y="16476"/>
                    <a:pt x="2938" y="16853"/>
                    <a:pt x="2921" y="17316"/>
                  </a:cubicBezTo>
                  <a:cubicBezTo>
                    <a:pt x="2818" y="20677"/>
                    <a:pt x="6093" y="21037"/>
                    <a:pt x="8407" y="22014"/>
                  </a:cubicBezTo>
                  <a:cubicBezTo>
                    <a:pt x="10533" y="22888"/>
                    <a:pt x="10687" y="23317"/>
                    <a:pt x="9676" y="25700"/>
                  </a:cubicBezTo>
                  <a:cubicBezTo>
                    <a:pt x="9350" y="26455"/>
                    <a:pt x="8767" y="27106"/>
                    <a:pt x="8493" y="27878"/>
                  </a:cubicBezTo>
                  <a:cubicBezTo>
                    <a:pt x="7601" y="30347"/>
                    <a:pt x="8921" y="33038"/>
                    <a:pt x="11665" y="34513"/>
                  </a:cubicBezTo>
                  <a:cubicBezTo>
                    <a:pt x="12488" y="34958"/>
                    <a:pt x="13345" y="35182"/>
                    <a:pt x="14151" y="35182"/>
                  </a:cubicBezTo>
                  <a:cubicBezTo>
                    <a:pt x="15557" y="35182"/>
                    <a:pt x="16808" y="34513"/>
                    <a:pt x="17511" y="33261"/>
                  </a:cubicBezTo>
                  <a:cubicBezTo>
                    <a:pt x="18728" y="31084"/>
                    <a:pt x="18248" y="28838"/>
                    <a:pt x="15779" y="26883"/>
                  </a:cubicBezTo>
                  <a:cubicBezTo>
                    <a:pt x="14391" y="25786"/>
                    <a:pt x="13139" y="24980"/>
                    <a:pt x="14271" y="22888"/>
                  </a:cubicBezTo>
                  <a:cubicBezTo>
                    <a:pt x="15779" y="20042"/>
                    <a:pt x="14751" y="17608"/>
                    <a:pt x="13568" y="15122"/>
                  </a:cubicBezTo>
                  <a:cubicBezTo>
                    <a:pt x="14425" y="13870"/>
                    <a:pt x="14802" y="12344"/>
                    <a:pt x="14665" y="10733"/>
                  </a:cubicBezTo>
                  <a:cubicBezTo>
                    <a:pt x="14699" y="5144"/>
                    <a:pt x="12556" y="1080"/>
                    <a:pt x="9333" y="137"/>
                  </a:cubicBezTo>
                  <a:cubicBezTo>
                    <a:pt x="8990" y="34"/>
                    <a:pt x="8664" y="0"/>
                    <a:pt x="83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3" name="任意多边形: 形状 202">
              <a:extLst>
                <a:ext uri="{FF2B5EF4-FFF2-40B4-BE49-F238E27FC236}">
                  <a16:creationId xmlns:a16="http://schemas.microsoft.com/office/drawing/2014/main" id="{C393394B-1C85-AB1A-212B-EE54488B022A}"/>
                </a:ext>
              </a:extLst>
            </p:cNvPr>
            <p:cNvSpPr/>
            <p:nvPr/>
          </p:nvSpPr>
          <p:spPr>
            <a:xfrm>
              <a:off x="4807339" y="3452042"/>
              <a:ext cx="3767" cy="4492"/>
            </a:xfrm>
            <a:custGeom>
              <a:avLst/>
              <a:gdLst>
                <a:gd name="connsiteX0" fmla="*/ 1998 w 3767"/>
                <a:gd name="connsiteY0" fmla="*/ 0 h 4492"/>
                <a:gd name="connsiteX1" fmla="*/ 472 w 3767"/>
                <a:gd name="connsiteY1" fmla="*/ 1132 h 4492"/>
                <a:gd name="connsiteX2" fmla="*/ 970 w 3767"/>
                <a:gd name="connsiteY2" fmla="*/ 4235 h 4492"/>
                <a:gd name="connsiteX3" fmla="*/ 1878 w 3767"/>
                <a:gd name="connsiteY3" fmla="*/ 4492 h 4492"/>
                <a:gd name="connsiteX4" fmla="*/ 3421 w 3767"/>
                <a:gd name="connsiteY4" fmla="*/ 3463 h 4492"/>
                <a:gd name="connsiteX5" fmla="*/ 2890 w 3767"/>
                <a:gd name="connsiteY5" fmla="*/ 223 h 4492"/>
                <a:gd name="connsiteX6" fmla="*/ 1998 w 3767"/>
                <a:gd name="connsiteY6" fmla="*/ 0 h 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7" h="4492">
                  <a:moveTo>
                    <a:pt x="1998" y="0"/>
                  </a:moveTo>
                  <a:cubicBezTo>
                    <a:pt x="1330" y="0"/>
                    <a:pt x="798" y="429"/>
                    <a:pt x="472" y="1132"/>
                  </a:cubicBezTo>
                  <a:cubicBezTo>
                    <a:pt x="-59" y="2229"/>
                    <a:pt x="-419" y="3480"/>
                    <a:pt x="970" y="4235"/>
                  </a:cubicBezTo>
                  <a:cubicBezTo>
                    <a:pt x="1278" y="4406"/>
                    <a:pt x="1587" y="4492"/>
                    <a:pt x="1878" y="4492"/>
                  </a:cubicBezTo>
                  <a:cubicBezTo>
                    <a:pt x="2495" y="4492"/>
                    <a:pt x="3027" y="4132"/>
                    <a:pt x="3421" y="3463"/>
                  </a:cubicBezTo>
                  <a:cubicBezTo>
                    <a:pt x="4124" y="2246"/>
                    <a:pt x="3661" y="1166"/>
                    <a:pt x="2890" y="223"/>
                  </a:cubicBezTo>
                  <a:cubicBezTo>
                    <a:pt x="2564" y="69"/>
                    <a:pt x="2273" y="0"/>
                    <a:pt x="1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9E787DA5-E8D0-C605-6953-79E8AD44F663}"/>
                </a:ext>
              </a:extLst>
            </p:cNvPr>
            <p:cNvSpPr/>
            <p:nvPr/>
          </p:nvSpPr>
          <p:spPr>
            <a:xfrm>
              <a:off x="4769729" y="3407705"/>
              <a:ext cx="4896" cy="4303"/>
            </a:xfrm>
            <a:custGeom>
              <a:avLst/>
              <a:gdLst>
                <a:gd name="connsiteX0" fmla="*/ 2078 w 4896"/>
                <a:gd name="connsiteY0" fmla="*/ 0 h 4303"/>
                <a:gd name="connsiteX1" fmla="*/ 278 w 4896"/>
                <a:gd name="connsiteY1" fmla="*/ 1355 h 4303"/>
                <a:gd name="connsiteX2" fmla="*/ 929 w 4896"/>
                <a:gd name="connsiteY2" fmla="*/ 3995 h 4303"/>
                <a:gd name="connsiteX3" fmla="*/ 2369 w 4896"/>
                <a:gd name="connsiteY3" fmla="*/ 4303 h 4303"/>
                <a:gd name="connsiteX4" fmla="*/ 4598 w 4896"/>
                <a:gd name="connsiteY4" fmla="*/ 2983 h 4303"/>
                <a:gd name="connsiteX5" fmla="*/ 3724 w 4896"/>
                <a:gd name="connsiteY5" fmla="*/ 514 h 4303"/>
                <a:gd name="connsiteX6" fmla="*/ 2078 w 4896"/>
                <a:gd name="connsiteY6" fmla="*/ 0 h 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6" h="4303">
                  <a:moveTo>
                    <a:pt x="2078" y="0"/>
                  </a:moveTo>
                  <a:cubicBezTo>
                    <a:pt x="1289" y="0"/>
                    <a:pt x="672" y="446"/>
                    <a:pt x="278" y="1355"/>
                  </a:cubicBezTo>
                  <a:cubicBezTo>
                    <a:pt x="-185" y="2383"/>
                    <a:pt x="-134" y="3566"/>
                    <a:pt x="929" y="3995"/>
                  </a:cubicBezTo>
                  <a:cubicBezTo>
                    <a:pt x="1392" y="4183"/>
                    <a:pt x="1889" y="4303"/>
                    <a:pt x="2369" y="4303"/>
                  </a:cubicBezTo>
                  <a:cubicBezTo>
                    <a:pt x="3227" y="4303"/>
                    <a:pt x="4015" y="3943"/>
                    <a:pt x="4598" y="2983"/>
                  </a:cubicBezTo>
                  <a:cubicBezTo>
                    <a:pt x="5284" y="1852"/>
                    <a:pt x="4701" y="1080"/>
                    <a:pt x="3724" y="514"/>
                  </a:cubicBezTo>
                  <a:cubicBezTo>
                    <a:pt x="3124" y="172"/>
                    <a:pt x="2558" y="0"/>
                    <a:pt x="20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3D29D509-F3A6-E83C-A6F7-795569EFBE47}"/>
                </a:ext>
              </a:extLst>
            </p:cNvPr>
            <p:cNvSpPr/>
            <p:nvPr/>
          </p:nvSpPr>
          <p:spPr>
            <a:xfrm>
              <a:off x="4768228" y="3375198"/>
              <a:ext cx="6776" cy="6823"/>
            </a:xfrm>
            <a:custGeom>
              <a:avLst/>
              <a:gdLst>
                <a:gd name="connsiteX0" fmla="*/ 3408 w 6776"/>
                <a:gd name="connsiteY0" fmla="*/ 0 h 6823"/>
                <a:gd name="connsiteX1" fmla="*/ 253 w 6776"/>
                <a:gd name="connsiteY1" fmla="*/ 2057 h 6823"/>
                <a:gd name="connsiteX2" fmla="*/ 1642 w 6776"/>
                <a:gd name="connsiteY2" fmla="*/ 6378 h 6823"/>
                <a:gd name="connsiteX3" fmla="*/ 3408 w 6776"/>
                <a:gd name="connsiteY3" fmla="*/ 6824 h 6823"/>
                <a:gd name="connsiteX4" fmla="*/ 6597 w 6776"/>
                <a:gd name="connsiteY4" fmla="*/ 4475 h 6823"/>
                <a:gd name="connsiteX5" fmla="*/ 4865 w 6776"/>
                <a:gd name="connsiteY5" fmla="*/ 326 h 6823"/>
                <a:gd name="connsiteX6" fmla="*/ 3408 w 6776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6" h="6823">
                  <a:moveTo>
                    <a:pt x="3408" y="0"/>
                  </a:moveTo>
                  <a:cubicBezTo>
                    <a:pt x="2002" y="0"/>
                    <a:pt x="579" y="789"/>
                    <a:pt x="253" y="2057"/>
                  </a:cubicBezTo>
                  <a:cubicBezTo>
                    <a:pt x="-192" y="3703"/>
                    <a:pt x="-227" y="5401"/>
                    <a:pt x="1642" y="6378"/>
                  </a:cubicBezTo>
                  <a:cubicBezTo>
                    <a:pt x="2208" y="6669"/>
                    <a:pt x="2825" y="6824"/>
                    <a:pt x="3408" y="6824"/>
                  </a:cubicBezTo>
                  <a:cubicBezTo>
                    <a:pt x="4831" y="6824"/>
                    <a:pt x="6134" y="5984"/>
                    <a:pt x="6597" y="4475"/>
                  </a:cubicBezTo>
                  <a:cubicBezTo>
                    <a:pt x="7180" y="2572"/>
                    <a:pt x="6271" y="1252"/>
                    <a:pt x="4865" y="326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3055F48D-0EA3-B748-EF17-878C408840C3}"/>
                </a:ext>
              </a:extLst>
            </p:cNvPr>
            <p:cNvSpPr/>
            <p:nvPr/>
          </p:nvSpPr>
          <p:spPr>
            <a:xfrm>
              <a:off x="4771321" y="3389720"/>
              <a:ext cx="4793" cy="5126"/>
            </a:xfrm>
            <a:custGeom>
              <a:avLst/>
              <a:gdLst>
                <a:gd name="connsiteX0" fmla="*/ 2647 w 4793"/>
                <a:gd name="connsiteY0" fmla="*/ 0 h 5126"/>
                <a:gd name="connsiteX1" fmla="*/ 41 w 4793"/>
                <a:gd name="connsiteY1" fmla="*/ 2298 h 5126"/>
                <a:gd name="connsiteX2" fmla="*/ 898 w 4793"/>
                <a:gd name="connsiteY2" fmla="*/ 4989 h 5126"/>
                <a:gd name="connsiteX3" fmla="*/ 1755 w 4793"/>
                <a:gd name="connsiteY3" fmla="*/ 5126 h 5126"/>
                <a:gd name="connsiteX4" fmla="*/ 4670 w 4793"/>
                <a:gd name="connsiteY4" fmla="*/ 2675 h 5126"/>
                <a:gd name="connsiteX5" fmla="*/ 2835 w 4793"/>
                <a:gd name="connsiteY5" fmla="*/ 0 h 5126"/>
                <a:gd name="connsiteX6" fmla="*/ 2647 w 4793"/>
                <a:gd name="connsiteY6" fmla="*/ 0 h 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3" h="5126">
                  <a:moveTo>
                    <a:pt x="2647" y="0"/>
                  </a:moveTo>
                  <a:cubicBezTo>
                    <a:pt x="1224" y="0"/>
                    <a:pt x="75" y="326"/>
                    <a:pt x="41" y="2298"/>
                  </a:cubicBezTo>
                  <a:cubicBezTo>
                    <a:pt x="23" y="3343"/>
                    <a:pt x="-251" y="4629"/>
                    <a:pt x="898" y="4989"/>
                  </a:cubicBezTo>
                  <a:cubicBezTo>
                    <a:pt x="1189" y="5075"/>
                    <a:pt x="1481" y="5126"/>
                    <a:pt x="1755" y="5126"/>
                  </a:cubicBezTo>
                  <a:cubicBezTo>
                    <a:pt x="3161" y="5126"/>
                    <a:pt x="4155" y="3943"/>
                    <a:pt x="4670" y="2675"/>
                  </a:cubicBezTo>
                  <a:cubicBezTo>
                    <a:pt x="5167" y="1423"/>
                    <a:pt x="4087" y="463"/>
                    <a:pt x="2835" y="0"/>
                  </a:cubicBezTo>
                  <a:cubicBezTo>
                    <a:pt x="2767" y="0"/>
                    <a:pt x="2715" y="0"/>
                    <a:pt x="2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9309473A-A36E-C4E8-C880-F7577AA97DEA}"/>
                </a:ext>
              </a:extLst>
            </p:cNvPr>
            <p:cNvSpPr/>
            <p:nvPr/>
          </p:nvSpPr>
          <p:spPr>
            <a:xfrm>
              <a:off x="4835863" y="3399321"/>
              <a:ext cx="3815" cy="4954"/>
            </a:xfrm>
            <a:custGeom>
              <a:avLst/>
              <a:gdLst>
                <a:gd name="connsiteX0" fmla="*/ 1849 w 3815"/>
                <a:gd name="connsiteY0" fmla="*/ 0 h 4954"/>
                <a:gd name="connsiteX1" fmla="*/ 341 w 3815"/>
                <a:gd name="connsiteY1" fmla="*/ 1835 h 4954"/>
                <a:gd name="connsiteX2" fmla="*/ 1283 w 3815"/>
                <a:gd name="connsiteY2" fmla="*/ 4886 h 4954"/>
                <a:gd name="connsiteX3" fmla="*/ 1695 w 3815"/>
                <a:gd name="connsiteY3" fmla="*/ 4955 h 4954"/>
                <a:gd name="connsiteX4" fmla="*/ 3564 w 3815"/>
                <a:gd name="connsiteY4" fmla="*/ 3343 h 4954"/>
                <a:gd name="connsiteX5" fmla="*/ 1849 w 3815"/>
                <a:gd name="connsiteY5" fmla="*/ 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5" h="4954">
                  <a:moveTo>
                    <a:pt x="1849" y="0"/>
                  </a:moveTo>
                  <a:cubicBezTo>
                    <a:pt x="1455" y="463"/>
                    <a:pt x="701" y="1046"/>
                    <a:pt x="341" y="1835"/>
                  </a:cubicBezTo>
                  <a:cubicBezTo>
                    <a:pt x="-208" y="3035"/>
                    <a:pt x="-225" y="4424"/>
                    <a:pt x="1283" y="4886"/>
                  </a:cubicBezTo>
                  <a:cubicBezTo>
                    <a:pt x="1421" y="4938"/>
                    <a:pt x="1558" y="4955"/>
                    <a:pt x="1695" y="4955"/>
                  </a:cubicBezTo>
                  <a:cubicBezTo>
                    <a:pt x="2569" y="4955"/>
                    <a:pt x="3221" y="4081"/>
                    <a:pt x="3564" y="3343"/>
                  </a:cubicBezTo>
                  <a:cubicBezTo>
                    <a:pt x="4181" y="2058"/>
                    <a:pt x="3684" y="926"/>
                    <a:pt x="1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BFC732C8-AC4E-D92E-2002-6E6C3D54E672}"/>
                </a:ext>
              </a:extLst>
            </p:cNvPr>
            <p:cNvSpPr/>
            <p:nvPr/>
          </p:nvSpPr>
          <p:spPr>
            <a:xfrm>
              <a:off x="4723624" y="3581299"/>
              <a:ext cx="13269" cy="11812"/>
            </a:xfrm>
            <a:custGeom>
              <a:avLst/>
              <a:gdLst>
                <a:gd name="connsiteX0" fmla="*/ 7618 w 13269"/>
                <a:gd name="connsiteY0" fmla="*/ 0 h 11812"/>
                <a:gd name="connsiteX1" fmla="*/ 3246 w 13269"/>
                <a:gd name="connsiteY1" fmla="*/ 994 h 11812"/>
                <a:gd name="connsiteX2" fmla="*/ 486 w 13269"/>
                <a:gd name="connsiteY2" fmla="*/ 5898 h 11812"/>
                <a:gd name="connsiteX3" fmla="*/ 6881 w 13269"/>
                <a:gd name="connsiteY3" fmla="*/ 11710 h 11812"/>
                <a:gd name="connsiteX4" fmla="*/ 7498 w 13269"/>
                <a:gd name="connsiteY4" fmla="*/ 11813 h 11812"/>
                <a:gd name="connsiteX5" fmla="*/ 11596 w 13269"/>
                <a:gd name="connsiteY5" fmla="*/ 7201 h 11812"/>
                <a:gd name="connsiteX6" fmla="*/ 12933 w 13269"/>
                <a:gd name="connsiteY6" fmla="*/ 5023 h 11812"/>
                <a:gd name="connsiteX7" fmla="*/ 11596 w 13269"/>
                <a:gd name="connsiteY7" fmla="*/ 1234 h 11812"/>
                <a:gd name="connsiteX8" fmla="*/ 7618 w 13269"/>
                <a:gd name="connsiteY8" fmla="*/ 0 h 1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69" h="11812">
                  <a:moveTo>
                    <a:pt x="7618" y="0"/>
                  </a:moveTo>
                  <a:cubicBezTo>
                    <a:pt x="6075" y="686"/>
                    <a:pt x="4669" y="823"/>
                    <a:pt x="3246" y="994"/>
                  </a:cubicBezTo>
                  <a:cubicBezTo>
                    <a:pt x="348" y="1337"/>
                    <a:pt x="-714" y="3326"/>
                    <a:pt x="486" y="5898"/>
                  </a:cubicBezTo>
                  <a:cubicBezTo>
                    <a:pt x="1823" y="8761"/>
                    <a:pt x="4395" y="10853"/>
                    <a:pt x="6881" y="11710"/>
                  </a:cubicBezTo>
                  <a:cubicBezTo>
                    <a:pt x="7087" y="11778"/>
                    <a:pt x="7292" y="11813"/>
                    <a:pt x="7498" y="11813"/>
                  </a:cubicBezTo>
                  <a:cubicBezTo>
                    <a:pt x="9316" y="11813"/>
                    <a:pt x="10344" y="8847"/>
                    <a:pt x="11596" y="7201"/>
                  </a:cubicBezTo>
                  <a:cubicBezTo>
                    <a:pt x="12110" y="6532"/>
                    <a:pt x="12573" y="5795"/>
                    <a:pt x="12933" y="5023"/>
                  </a:cubicBezTo>
                  <a:cubicBezTo>
                    <a:pt x="13739" y="3309"/>
                    <a:pt x="13019" y="1972"/>
                    <a:pt x="11596" y="1234"/>
                  </a:cubicBezTo>
                  <a:cubicBezTo>
                    <a:pt x="10293" y="583"/>
                    <a:pt x="8835" y="360"/>
                    <a:pt x="76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E83F43FE-C664-4A22-6D31-05A6CCFBA74E}"/>
                </a:ext>
              </a:extLst>
            </p:cNvPr>
            <p:cNvSpPr/>
            <p:nvPr/>
          </p:nvSpPr>
          <p:spPr>
            <a:xfrm>
              <a:off x="4726151" y="3503872"/>
              <a:ext cx="6469" cy="6789"/>
            </a:xfrm>
            <a:custGeom>
              <a:avLst/>
              <a:gdLst>
                <a:gd name="connsiteX0" fmla="*/ 3583 w 6469"/>
                <a:gd name="connsiteY0" fmla="*/ 0 h 6789"/>
                <a:gd name="connsiteX1" fmla="*/ 308 w 6469"/>
                <a:gd name="connsiteY1" fmla="*/ 2280 h 6789"/>
                <a:gd name="connsiteX2" fmla="*/ 1800 w 6469"/>
                <a:gd name="connsiteY2" fmla="*/ 6463 h 6789"/>
                <a:gd name="connsiteX3" fmla="*/ 3240 w 6469"/>
                <a:gd name="connsiteY3" fmla="*/ 6789 h 6789"/>
                <a:gd name="connsiteX4" fmla="*/ 6223 w 6469"/>
                <a:gd name="connsiteY4" fmla="*/ 4578 h 6789"/>
                <a:gd name="connsiteX5" fmla="*/ 4869 w 6469"/>
                <a:gd name="connsiteY5" fmla="*/ 291 h 6789"/>
                <a:gd name="connsiteX6" fmla="*/ 3583 w 6469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9" h="6789">
                  <a:moveTo>
                    <a:pt x="3583" y="0"/>
                  </a:moveTo>
                  <a:cubicBezTo>
                    <a:pt x="2211" y="0"/>
                    <a:pt x="805" y="891"/>
                    <a:pt x="308" y="2280"/>
                  </a:cubicBezTo>
                  <a:cubicBezTo>
                    <a:pt x="-326" y="4046"/>
                    <a:pt x="-52" y="5606"/>
                    <a:pt x="1800" y="6463"/>
                  </a:cubicBezTo>
                  <a:cubicBezTo>
                    <a:pt x="2280" y="6686"/>
                    <a:pt x="2760" y="6789"/>
                    <a:pt x="3240" y="6789"/>
                  </a:cubicBezTo>
                  <a:cubicBezTo>
                    <a:pt x="4560" y="6789"/>
                    <a:pt x="5777" y="5966"/>
                    <a:pt x="6223" y="4578"/>
                  </a:cubicBezTo>
                  <a:cubicBezTo>
                    <a:pt x="6789" y="2795"/>
                    <a:pt x="6394" y="1269"/>
                    <a:pt x="4869" y="291"/>
                  </a:cubicBezTo>
                  <a:cubicBezTo>
                    <a:pt x="4457" y="86"/>
                    <a:pt x="4029" y="0"/>
                    <a:pt x="35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CA7B43E5-2F27-0825-61F5-76CCF208D923}"/>
                </a:ext>
              </a:extLst>
            </p:cNvPr>
            <p:cNvSpPr/>
            <p:nvPr/>
          </p:nvSpPr>
          <p:spPr>
            <a:xfrm>
              <a:off x="4730284" y="3493670"/>
              <a:ext cx="6282" cy="7218"/>
            </a:xfrm>
            <a:custGeom>
              <a:avLst/>
              <a:gdLst>
                <a:gd name="connsiteX0" fmla="*/ 2913 w 6282"/>
                <a:gd name="connsiteY0" fmla="*/ 0 h 7218"/>
                <a:gd name="connsiteX1" fmla="*/ 16 w 6282"/>
                <a:gd name="connsiteY1" fmla="*/ 3943 h 7218"/>
                <a:gd name="connsiteX2" fmla="*/ 3119 w 6282"/>
                <a:gd name="connsiteY2" fmla="*/ 7218 h 7218"/>
                <a:gd name="connsiteX3" fmla="*/ 3187 w 6282"/>
                <a:gd name="connsiteY3" fmla="*/ 7218 h 7218"/>
                <a:gd name="connsiteX4" fmla="*/ 6274 w 6282"/>
                <a:gd name="connsiteY4" fmla="*/ 3309 h 7218"/>
                <a:gd name="connsiteX5" fmla="*/ 3153 w 6282"/>
                <a:gd name="connsiteY5" fmla="*/ 17 h 7218"/>
                <a:gd name="connsiteX6" fmla="*/ 2913 w 6282"/>
                <a:gd name="connsiteY6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2" h="7218">
                  <a:moveTo>
                    <a:pt x="2913" y="0"/>
                  </a:moveTo>
                  <a:cubicBezTo>
                    <a:pt x="1353" y="0"/>
                    <a:pt x="-173" y="2109"/>
                    <a:pt x="16" y="3943"/>
                  </a:cubicBezTo>
                  <a:cubicBezTo>
                    <a:pt x="221" y="5847"/>
                    <a:pt x="1164" y="7167"/>
                    <a:pt x="3119" y="7218"/>
                  </a:cubicBezTo>
                  <a:cubicBezTo>
                    <a:pt x="3136" y="7218"/>
                    <a:pt x="3170" y="7218"/>
                    <a:pt x="3187" y="7218"/>
                  </a:cubicBezTo>
                  <a:cubicBezTo>
                    <a:pt x="5005" y="7218"/>
                    <a:pt x="6411" y="5366"/>
                    <a:pt x="6274" y="3309"/>
                  </a:cubicBezTo>
                  <a:cubicBezTo>
                    <a:pt x="6171" y="1234"/>
                    <a:pt x="4868" y="257"/>
                    <a:pt x="3153" y="17"/>
                  </a:cubicBezTo>
                  <a:cubicBezTo>
                    <a:pt x="3068" y="0"/>
                    <a:pt x="2982" y="0"/>
                    <a:pt x="29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CCC8C032-EE42-F060-ECC9-854ED3FAC10B}"/>
                </a:ext>
              </a:extLst>
            </p:cNvPr>
            <p:cNvSpPr/>
            <p:nvPr/>
          </p:nvSpPr>
          <p:spPr>
            <a:xfrm>
              <a:off x="4671977" y="3551466"/>
              <a:ext cx="19800" cy="20522"/>
            </a:xfrm>
            <a:custGeom>
              <a:avLst/>
              <a:gdLst>
                <a:gd name="connsiteX0" fmla="*/ 9647 w 19800"/>
                <a:gd name="connsiteY0" fmla="*/ 0 h 20522"/>
                <a:gd name="connsiteX1" fmla="*/ 749 w 19800"/>
                <a:gd name="connsiteY1" fmla="*/ 4732 h 20522"/>
                <a:gd name="connsiteX2" fmla="*/ 5275 w 19800"/>
                <a:gd name="connsiteY2" fmla="*/ 19597 h 20522"/>
                <a:gd name="connsiteX3" fmla="*/ 8893 w 19800"/>
                <a:gd name="connsiteY3" fmla="*/ 20523 h 20522"/>
                <a:gd name="connsiteX4" fmla="*/ 18837 w 19800"/>
                <a:gd name="connsiteY4" fmla="*/ 13048 h 20522"/>
                <a:gd name="connsiteX5" fmla="*/ 15477 w 19800"/>
                <a:gd name="connsiteY5" fmla="*/ 1423 h 20522"/>
                <a:gd name="connsiteX6" fmla="*/ 9647 w 19800"/>
                <a:gd name="connsiteY6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00" h="20522">
                  <a:moveTo>
                    <a:pt x="9647" y="0"/>
                  </a:moveTo>
                  <a:cubicBezTo>
                    <a:pt x="5790" y="0"/>
                    <a:pt x="2138" y="1732"/>
                    <a:pt x="749" y="4732"/>
                  </a:cubicBezTo>
                  <a:cubicBezTo>
                    <a:pt x="-1325" y="9241"/>
                    <a:pt x="1143" y="17334"/>
                    <a:pt x="5275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2682" y="20523"/>
                    <a:pt x="16608" y="17728"/>
                    <a:pt x="18837" y="13048"/>
                  </a:cubicBezTo>
                  <a:cubicBezTo>
                    <a:pt x="20946" y="8607"/>
                    <a:pt x="19488" y="3583"/>
                    <a:pt x="15477" y="1423"/>
                  </a:cubicBezTo>
                  <a:cubicBezTo>
                    <a:pt x="13676" y="463"/>
                    <a:pt x="11636" y="0"/>
                    <a:pt x="9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91FD400A-71C5-8827-AFBF-501C6C67428C}"/>
                </a:ext>
              </a:extLst>
            </p:cNvPr>
            <p:cNvSpPr/>
            <p:nvPr/>
          </p:nvSpPr>
          <p:spPr>
            <a:xfrm>
              <a:off x="4731509" y="3548466"/>
              <a:ext cx="13192" cy="14864"/>
            </a:xfrm>
            <a:custGeom>
              <a:avLst/>
              <a:gdLst>
                <a:gd name="connsiteX0" fmla="*/ 7603 w 13192"/>
                <a:gd name="connsiteY0" fmla="*/ 0 h 14864"/>
                <a:gd name="connsiteX1" fmla="*/ 385 w 13192"/>
                <a:gd name="connsiteY1" fmla="*/ 4441 h 14864"/>
                <a:gd name="connsiteX2" fmla="*/ 3214 w 13192"/>
                <a:gd name="connsiteY2" fmla="*/ 11590 h 14864"/>
                <a:gd name="connsiteX3" fmla="*/ 6883 w 13192"/>
                <a:gd name="connsiteY3" fmla="*/ 13905 h 14864"/>
                <a:gd name="connsiteX4" fmla="*/ 9043 w 13192"/>
                <a:gd name="connsiteY4" fmla="*/ 14865 h 14864"/>
                <a:gd name="connsiteX5" fmla="*/ 12010 w 13192"/>
                <a:gd name="connsiteY5" fmla="*/ 12739 h 14864"/>
                <a:gd name="connsiteX6" fmla="*/ 13192 w 13192"/>
                <a:gd name="connsiteY6" fmla="*/ 7681 h 14864"/>
                <a:gd name="connsiteX7" fmla="*/ 13089 w 13192"/>
                <a:gd name="connsiteY7" fmla="*/ 5898 h 14864"/>
                <a:gd name="connsiteX8" fmla="*/ 8152 w 13192"/>
                <a:gd name="connsiteY8" fmla="*/ 17 h 14864"/>
                <a:gd name="connsiteX9" fmla="*/ 7603 w 13192"/>
                <a:gd name="connsiteY9" fmla="*/ 0 h 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92" h="14864">
                  <a:moveTo>
                    <a:pt x="7603" y="0"/>
                  </a:moveTo>
                  <a:cubicBezTo>
                    <a:pt x="4963" y="0"/>
                    <a:pt x="1534" y="2074"/>
                    <a:pt x="385" y="4441"/>
                  </a:cubicBezTo>
                  <a:cubicBezTo>
                    <a:pt x="-627" y="6550"/>
                    <a:pt x="368" y="9241"/>
                    <a:pt x="3214" y="11590"/>
                  </a:cubicBezTo>
                  <a:cubicBezTo>
                    <a:pt x="4329" y="12516"/>
                    <a:pt x="5786" y="12979"/>
                    <a:pt x="6883" y="13905"/>
                  </a:cubicBezTo>
                  <a:cubicBezTo>
                    <a:pt x="7689" y="14590"/>
                    <a:pt x="8409" y="14865"/>
                    <a:pt x="9043" y="14865"/>
                  </a:cubicBezTo>
                  <a:cubicBezTo>
                    <a:pt x="10158" y="14865"/>
                    <a:pt x="11084" y="13973"/>
                    <a:pt x="12010" y="12739"/>
                  </a:cubicBezTo>
                  <a:cubicBezTo>
                    <a:pt x="13141" y="11247"/>
                    <a:pt x="13124" y="9550"/>
                    <a:pt x="13192" y="7681"/>
                  </a:cubicBezTo>
                  <a:cubicBezTo>
                    <a:pt x="13158" y="7201"/>
                    <a:pt x="13192" y="6532"/>
                    <a:pt x="13089" y="5898"/>
                  </a:cubicBezTo>
                  <a:cubicBezTo>
                    <a:pt x="12558" y="2778"/>
                    <a:pt x="10466" y="292"/>
                    <a:pt x="8152" y="17"/>
                  </a:cubicBezTo>
                  <a:cubicBezTo>
                    <a:pt x="7963" y="17"/>
                    <a:pt x="7792" y="0"/>
                    <a:pt x="7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3" name="任意多边形: 形状 212">
              <a:extLst>
                <a:ext uri="{FF2B5EF4-FFF2-40B4-BE49-F238E27FC236}">
                  <a16:creationId xmlns:a16="http://schemas.microsoft.com/office/drawing/2014/main" id="{AE4972FD-44BF-9771-5548-CF335BCF771A}"/>
                </a:ext>
              </a:extLst>
            </p:cNvPr>
            <p:cNvSpPr/>
            <p:nvPr/>
          </p:nvSpPr>
          <p:spPr>
            <a:xfrm>
              <a:off x="4713733" y="3642112"/>
              <a:ext cx="5315" cy="4389"/>
            </a:xfrm>
            <a:custGeom>
              <a:avLst/>
              <a:gdLst>
                <a:gd name="connsiteX0" fmla="*/ 3176 w 5315"/>
                <a:gd name="connsiteY0" fmla="*/ 0 h 4389"/>
                <a:gd name="connsiteX1" fmla="*/ 4 w 5315"/>
                <a:gd name="connsiteY1" fmla="*/ 1800 h 4389"/>
                <a:gd name="connsiteX2" fmla="*/ 2439 w 5315"/>
                <a:gd name="connsiteY2" fmla="*/ 4321 h 4389"/>
                <a:gd name="connsiteX3" fmla="*/ 3038 w 5315"/>
                <a:gd name="connsiteY3" fmla="*/ 4389 h 4389"/>
                <a:gd name="connsiteX4" fmla="*/ 5302 w 5315"/>
                <a:gd name="connsiteY4" fmla="*/ 1835 h 4389"/>
                <a:gd name="connsiteX5" fmla="*/ 3176 w 5315"/>
                <a:gd name="connsiteY5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5" h="4389">
                  <a:moveTo>
                    <a:pt x="3176" y="0"/>
                  </a:moveTo>
                  <a:cubicBezTo>
                    <a:pt x="1890" y="51"/>
                    <a:pt x="124" y="-240"/>
                    <a:pt x="4" y="1800"/>
                  </a:cubicBezTo>
                  <a:cubicBezTo>
                    <a:pt x="-82" y="3189"/>
                    <a:pt x="1324" y="4063"/>
                    <a:pt x="2439" y="4321"/>
                  </a:cubicBezTo>
                  <a:cubicBezTo>
                    <a:pt x="2644" y="4372"/>
                    <a:pt x="2850" y="4389"/>
                    <a:pt x="3038" y="4389"/>
                  </a:cubicBezTo>
                  <a:cubicBezTo>
                    <a:pt x="4341" y="4389"/>
                    <a:pt x="5113" y="3257"/>
                    <a:pt x="5302" y="1835"/>
                  </a:cubicBezTo>
                  <a:cubicBezTo>
                    <a:pt x="5456" y="463"/>
                    <a:pt x="4256" y="257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CAAACF28-5F4A-DB82-8071-B783A2A7B596}"/>
                </a:ext>
              </a:extLst>
            </p:cNvPr>
            <p:cNvSpPr/>
            <p:nvPr/>
          </p:nvSpPr>
          <p:spPr>
            <a:xfrm>
              <a:off x="4718279" y="3612211"/>
              <a:ext cx="9257" cy="8383"/>
            </a:xfrm>
            <a:custGeom>
              <a:avLst/>
              <a:gdLst>
                <a:gd name="connsiteX0" fmla="*/ 3670 w 9257"/>
                <a:gd name="connsiteY0" fmla="*/ 0 h 8383"/>
                <a:gd name="connsiteX1" fmla="*/ 2007 w 9257"/>
                <a:gd name="connsiteY1" fmla="*/ 514 h 8383"/>
                <a:gd name="connsiteX2" fmla="*/ 19 w 9257"/>
                <a:gd name="connsiteY2" fmla="*/ 3446 h 8383"/>
                <a:gd name="connsiteX3" fmla="*/ 2950 w 9257"/>
                <a:gd name="connsiteY3" fmla="*/ 7064 h 8383"/>
                <a:gd name="connsiteX4" fmla="*/ 7151 w 9257"/>
                <a:gd name="connsiteY4" fmla="*/ 8384 h 8383"/>
                <a:gd name="connsiteX5" fmla="*/ 8968 w 9257"/>
                <a:gd name="connsiteY5" fmla="*/ 7681 h 8383"/>
                <a:gd name="connsiteX6" fmla="*/ 6311 w 9257"/>
                <a:gd name="connsiteY6" fmla="*/ 1303 h 8383"/>
                <a:gd name="connsiteX7" fmla="*/ 3670 w 9257"/>
                <a:gd name="connsiteY7" fmla="*/ 0 h 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7" h="8383">
                  <a:moveTo>
                    <a:pt x="3670" y="0"/>
                  </a:moveTo>
                  <a:cubicBezTo>
                    <a:pt x="3156" y="0"/>
                    <a:pt x="2608" y="154"/>
                    <a:pt x="2007" y="514"/>
                  </a:cubicBezTo>
                  <a:cubicBezTo>
                    <a:pt x="859" y="1217"/>
                    <a:pt x="138" y="2126"/>
                    <a:pt x="19" y="3446"/>
                  </a:cubicBezTo>
                  <a:cubicBezTo>
                    <a:pt x="-187" y="5555"/>
                    <a:pt x="1339" y="6292"/>
                    <a:pt x="2950" y="7064"/>
                  </a:cubicBezTo>
                  <a:cubicBezTo>
                    <a:pt x="4562" y="7938"/>
                    <a:pt x="6037" y="8384"/>
                    <a:pt x="7151" y="8384"/>
                  </a:cubicBezTo>
                  <a:cubicBezTo>
                    <a:pt x="7957" y="8384"/>
                    <a:pt x="8591" y="8144"/>
                    <a:pt x="8968" y="7681"/>
                  </a:cubicBezTo>
                  <a:cubicBezTo>
                    <a:pt x="9894" y="6515"/>
                    <a:pt x="8488" y="3240"/>
                    <a:pt x="6311" y="1303"/>
                  </a:cubicBezTo>
                  <a:cubicBezTo>
                    <a:pt x="5471" y="548"/>
                    <a:pt x="4631" y="0"/>
                    <a:pt x="36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35E2A27A-42BE-617C-8740-361F3D7F56DF}"/>
                </a:ext>
              </a:extLst>
            </p:cNvPr>
            <p:cNvSpPr/>
            <p:nvPr/>
          </p:nvSpPr>
          <p:spPr>
            <a:xfrm>
              <a:off x="4733555" y="3617011"/>
              <a:ext cx="6672" cy="6549"/>
            </a:xfrm>
            <a:custGeom>
              <a:avLst/>
              <a:gdLst>
                <a:gd name="connsiteX0" fmla="*/ 4031 w 6672"/>
                <a:gd name="connsiteY0" fmla="*/ 0 h 6549"/>
                <a:gd name="connsiteX1" fmla="*/ 396 w 6672"/>
                <a:gd name="connsiteY1" fmla="*/ 3103 h 6549"/>
                <a:gd name="connsiteX2" fmla="*/ 893 w 6672"/>
                <a:gd name="connsiteY2" fmla="*/ 6207 h 6549"/>
                <a:gd name="connsiteX3" fmla="*/ 2042 w 6672"/>
                <a:gd name="connsiteY3" fmla="*/ 6550 h 6549"/>
                <a:gd name="connsiteX4" fmla="*/ 6380 w 6672"/>
                <a:gd name="connsiteY4" fmla="*/ 2829 h 6549"/>
                <a:gd name="connsiteX5" fmla="*/ 5608 w 6672"/>
                <a:gd name="connsiteY5" fmla="*/ 343 h 6549"/>
                <a:gd name="connsiteX6" fmla="*/ 4031 w 6672"/>
                <a:gd name="connsiteY6" fmla="*/ 0 h 6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72" h="6549">
                  <a:moveTo>
                    <a:pt x="4031" y="0"/>
                  </a:moveTo>
                  <a:cubicBezTo>
                    <a:pt x="2488" y="0"/>
                    <a:pt x="1202" y="1063"/>
                    <a:pt x="396" y="3103"/>
                  </a:cubicBezTo>
                  <a:cubicBezTo>
                    <a:pt x="-50" y="4115"/>
                    <a:pt x="-376" y="5332"/>
                    <a:pt x="893" y="6207"/>
                  </a:cubicBezTo>
                  <a:cubicBezTo>
                    <a:pt x="1236" y="6447"/>
                    <a:pt x="1630" y="6550"/>
                    <a:pt x="2042" y="6550"/>
                  </a:cubicBezTo>
                  <a:cubicBezTo>
                    <a:pt x="3534" y="6550"/>
                    <a:pt x="5282" y="5109"/>
                    <a:pt x="6380" y="2829"/>
                  </a:cubicBezTo>
                  <a:cubicBezTo>
                    <a:pt x="6911" y="1732"/>
                    <a:pt x="6757" y="806"/>
                    <a:pt x="5608" y="343"/>
                  </a:cubicBezTo>
                  <a:cubicBezTo>
                    <a:pt x="5076" y="103"/>
                    <a:pt x="4545" y="0"/>
                    <a:pt x="4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6" name="任意多边形: 形状 215">
              <a:extLst>
                <a:ext uri="{FF2B5EF4-FFF2-40B4-BE49-F238E27FC236}">
                  <a16:creationId xmlns:a16="http://schemas.microsoft.com/office/drawing/2014/main" id="{81F6DE1E-0A91-6F4C-0CB8-A2F72701BFC8}"/>
                </a:ext>
              </a:extLst>
            </p:cNvPr>
            <p:cNvSpPr/>
            <p:nvPr/>
          </p:nvSpPr>
          <p:spPr>
            <a:xfrm>
              <a:off x="4715198" y="3656548"/>
              <a:ext cx="7406" cy="8538"/>
            </a:xfrm>
            <a:custGeom>
              <a:avLst/>
              <a:gdLst>
                <a:gd name="connsiteX0" fmla="*/ 3974 w 7406"/>
                <a:gd name="connsiteY0" fmla="*/ 0 h 8538"/>
                <a:gd name="connsiteX1" fmla="*/ 3854 w 7406"/>
                <a:gd name="connsiteY1" fmla="*/ 0 h 8538"/>
                <a:gd name="connsiteX2" fmla="*/ 82 w 7406"/>
                <a:gd name="connsiteY2" fmla="*/ 4578 h 8538"/>
                <a:gd name="connsiteX3" fmla="*/ 3837 w 7406"/>
                <a:gd name="connsiteY3" fmla="*/ 8538 h 8538"/>
                <a:gd name="connsiteX4" fmla="*/ 3922 w 7406"/>
                <a:gd name="connsiteY4" fmla="*/ 8538 h 8538"/>
                <a:gd name="connsiteX5" fmla="*/ 7403 w 7406"/>
                <a:gd name="connsiteY5" fmla="*/ 3858 h 8538"/>
                <a:gd name="connsiteX6" fmla="*/ 3974 w 7406"/>
                <a:gd name="connsiteY6" fmla="*/ 0 h 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06" h="8538">
                  <a:moveTo>
                    <a:pt x="3974" y="0"/>
                  </a:moveTo>
                  <a:cubicBezTo>
                    <a:pt x="3940" y="0"/>
                    <a:pt x="3888" y="0"/>
                    <a:pt x="3854" y="0"/>
                  </a:cubicBezTo>
                  <a:cubicBezTo>
                    <a:pt x="1848" y="69"/>
                    <a:pt x="-467" y="2606"/>
                    <a:pt x="82" y="4578"/>
                  </a:cubicBezTo>
                  <a:cubicBezTo>
                    <a:pt x="613" y="6429"/>
                    <a:pt x="1454" y="8470"/>
                    <a:pt x="3837" y="8538"/>
                  </a:cubicBezTo>
                  <a:cubicBezTo>
                    <a:pt x="3871" y="8538"/>
                    <a:pt x="3888" y="8538"/>
                    <a:pt x="3922" y="8538"/>
                  </a:cubicBezTo>
                  <a:cubicBezTo>
                    <a:pt x="5963" y="8538"/>
                    <a:pt x="7488" y="6412"/>
                    <a:pt x="7403" y="3858"/>
                  </a:cubicBezTo>
                  <a:cubicBezTo>
                    <a:pt x="7300" y="1594"/>
                    <a:pt x="5894" y="0"/>
                    <a:pt x="39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7" name="任意多边形: 形状 216">
              <a:extLst>
                <a:ext uri="{FF2B5EF4-FFF2-40B4-BE49-F238E27FC236}">
                  <a16:creationId xmlns:a16="http://schemas.microsoft.com/office/drawing/2014/main" id="{16B8206E-CF86-0561-33F9-4F70F1E05AD1}"/>
                </a:ext>
              </a:extLst>
            </p:cNvPr>
            <p:cNvSpPr/>
            <p:nvPr/>
          </p:nvSpPr>
          <p:spPr>
            <a:xfrm>
              <a:off x="4731231" y="3567377"/>
              <a:ext cx="6744" cy="6635"/>
            </a:xfrm>
            <a:custGeom>
              <a:avLst/>
              <a:gdLst>
                <a:gd name="connsiteX0" fmla="*/ 3354 w 6744"/>
                <a:gd name="connsiteY0" fmla="*/ 0 h 6635"/>
                <a:gd name="connsiteX1" fmla="*/ 474 w 6744"/>
                <a:gd name="connsiteY1" fmla="*/ 1955 h 6635"/>
                <a:gd name="connsiteX2" fmla="*/ 1897 w 6744"/>
                <a:gd name="connsiteY2" fmla="*/ 6155 h 6635"/>
                <a:gd name="connsiteX3" fmla="*/ 3577 w 6744"/>
                <a:gd name="connsiteY3" fmla="*/ 6635 h 6635"/>
                <a:gd name="connsiteX4" fmla="*/ 6406 w 6744"/>
                <a:gd name="connsiteY4" fmla="*/ 4663 h 6635"/>
                <a:gd name="connsiteX5" fmla="*/ 4949 w 6744"/>
                <a:gd name="connsiteY5" fmla="*/ 463 h 6635"/>
                <a:gd name="connsiteX6" fmla="*/ 3354 w 6744"/>
                <a:gd name="connsiteY6" fmla="*/ 0 h 6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44" h="6635">
                  <a:moveTo>
                    <a:pt x="3354" y="0"/>
                  </a:moveTo>
                  <a:cubicBezTo>
                    <a:pt x="2171" y="0"/>
                    <a:pt x="1246" y="892"/>
                    <a:pt x="474" y="1955"/>
                  </a:cubicBezTo>
                  <a:cubicBezTo>
                    <a:pt x="-658" y="4064"/>
                    <a:pt x="406" y="5264"/>
                    <a:pt x="1897" y="6155"/>
                  </a:cubicBezTo>
                  <a:cubicBezTo>
                    <a:pt x="2446" y="6481"/>
                    <a:pt x="3028" y="6635"/>
                    <a:pt x="3577" y="6635"/>
                  </a:cubicBezTo>
                  <a:cubicBezTo>
                    <a:pt x="4777" y="6635"/>
                    <a:pt x="5875" y="5915"/>
                    <a:pt x="6406" y="4663"/>
                  </a:cubicBezTo>
                  <a:cubicBezTo>
                    <a:pt x="7195" y="2812"/>
                    <a:pt x="6560" y="1389"/>
                    <a:pt x="4949" y="463"/>
                  </a:cubicBezTo>
                  <a:cubicBezTo>
                    <a:pt x="4366" y="154"/>
                    <a:pt x="3852" y="0"/>
                    <a:pt x="33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8" name="任意多边形: 形状 217">
              <a:extLst>
                <a:ext uri="{FF2B5EF4-FFF2-40B4-BE49-F238E27FC236}">
                  <a16:creationId xmlns:a16="http://schemas.microsoft.com/office/drawing/2014/main" id="{1F840E34-F2F6-D15C-BC94-20120F103F04}"/>
                </a:ext>
              </a:extLst>
            </p:cNvPr>
            <p:cNvSpPr/>
            <p:nvPr/>
          </p:nvSpPr>
          <p:spPr>
            <a:xfrm>
              <a:off x="4744506" y="3612040"/>
              <a:ext cx="2098" cy="4423"/>
            </a:xfrm>
            <a:custGeom>
              <a:avLst/>
              <a:gdLst>
                <a:gd name="connsiteX0" fmla="*/ 2099 w 2098"/>
                <a:gd name="connsiteY0" fmla="*/ 0 h 4423"/>
                <a:gd name="connsiteX1" fmla="*/ 7 w 2098"/>
                <a:gd name="connsiteY1" fmla="*/ 3926 h 4423"/>
                <a:gd name="connsiteX2" fmla="*/ 24 w 2098"/>
                <a:gd name="connsiteY2" fmla="*/ 4424 h 4423"/>
                <a:gd name="connsiteX3" fmla="*/ 2099 w 2098"/>
                <a:gd name="connsiteY3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8" h="4423">
                  <a:moveTo>
                    <a:pt x="2099" y="0"/>
                  </a:moveTo>
                  <a:cubicBezTo>
                    <a:pt x="933" y="1131"/>
                    <a:pt x="127" y="2503"/>
                    <a:pt x="7" y="3926"/>
                  </a:cubicBezTo>
                  <a:cubicBezTo>
                    <a:pt x="-10" y="4080"/>
                    <a:pt x="7" y="4269"/>
                    <a:pt x="24" y="4424"/>
                  </a:cubicBezTo>
                  <a:lnTo>
                    <a:pt x="2099" y="0"/>
                  </a:ln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9" name="任意多边形: 形状 218">
              <a:extLst>
                <a:ext uri="{FF2B5EF4-FFF2-40B4-BE49-F238E27FC236}">
                  <a16:creationId xmlns:a16="http://schemas.microsoft.com/office/drawing/2014/main" id="{6F94D3C6-CA0C-545F-4FC7-67A0D0EA88F1}"/>
                </a:ext>
              </a:extLst>
            </p:cNvPr>
            <p:cNvSpPr/>
            <p:nvPr/>
          </p:nvSpPr>
          <p:spPr>
            <a:xfrm>
              <a:off x="4744529" y="3609536"/>
              <a:ext cx="6361" cy="7989"/>
            </a:xfrm>
            <a:custGeom>
              <a:avLst/>
              <a:gdLst>
                <a:gd name="connsiteX0" fmla="*/ 6361 w 6361"/>
                <a:gd name="connsiteY0" fmla="*/ 0 h 7989"/>
                <a:gd name="connsiteX1" fmla="*/ 2075 w 6361"/>
                <a:gd name="connsiteY1" fmla="*/ 2503 h 7989"/>
                <a:gd name="connsiteX2" fmla="*/ 0 w 6361"/>
                <a:gd name="connsiteY2" fmla="*/ 6927 h 7989"/>
                <a:gd name="connsiteX3" fmla="*/ 823 w 6361"/>
                <a:gd name="connsiteY3" fmla="*/ 7715 h 7989"/>
                <a:gd name="connsiteX4" fmla="*/ 909 w 6361"/>
                <a:gd name="connsiteY4" fmla="*/ 7715 h 7989"/>
                <a:gd name="connsiteX5" fmla="*/ 1320 w 6361"/>
                <a:gd name="connsiteY5" fmla="*/ 7698 h 7989"/>
                <a:gd name="connsiteX6" fmla="*/ 2623 w 6361"/>
                <a:gd name="connsiteY6" fmla="*/ 7989 h 7989"/>
                <a:gd name="connsiteX7" fmla="*/ 6361 w 6361"/>
                <a:gd name="connsiteY7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1" h="7989">
                  <a:moveTo>
                    <a:pt x="6361" y="0"/>
                  </a:moveTo>
                  <a:cubicBezTo>
                    <a:pt x="4818" y="446"/>
                    <a:pt x="3258" y="1355"/>
                    <a:pt x="2075" y="2503"/>
                  </a:cubicBezTo>
                  <a:lnTo>
                    <a:pt x="0" y="6927"/>
                  </a:lnTo>
                  <a:cubicBezTo>
                    <a:pt x="86" y="7338"/>
                    <a:pt x="326" y="7715"/>
                    <a:pt x="823" y="7715"/>
                  </a:cubicBezTo>
                  <a:cubicBezTo>
                    <a:pt x="857" y="7715"/>
                    <a:pt x="874" y="7715"/>
                    <a:pt x="909" y="7715"/>
                  </a:cubicBezTo>
                  <a:cubicBezTo>
                    <a:pt x="1063" y="7698"/>
                    <a:pt x="1200" y="7698"/>
                    <a:pt x="1320" y="7698"/>
                  </a:cubicBezTo>
                  <a:cubicBezTo>
                    <a:pt x="1938" y="7698"/>
                    <a:pt x="2349" y="7801"/>
                    <a:pt x="2623" y="7989"/>
                  </a:cubicBezTo>
                  <a:cubicBezTo>
                    <a:pt x="3858" y="5332"/>
                    <a:pt x="5110" y="2658"/>
                    <a:pt x="63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8C7B22D5-880A-6DB5-7024-1DFF9A5AFA87}"/>
                </a:ext>
              </a:extLst>
            </p:cNvPr>
            <p:cNvSpPr/>
            <p:nvPr/>
          </p:nvSpPr>
          <p:spPr>
            <a:xfrm>
              <a:off x="4735221" y="3622910"/>
              <a:ext cx="6034" cy="12018"/>
            </a:xfrm>
            <a:custGeom>
              <a:avLst/>
              <a:gdLst>
                <a:gd name="connsiteX0" fmla="*/ 4011 w 6034"/>
                <a:gd name="connsiteY0" fmla="*/ 0 h 12018"/>
                <a:gd name="connsiteX1" fmla="*/ 1080 w 6034"/>
                <a:gd name="connsiteY1" fmla="*/ 2691 h 12018"/>
                <a:gd name="connsiteX2" fmla="*/ 291 w 6034"/>
                <a:gd name="connsiteY2" fmla="*/ 10030 h 12018"/>
                <a:gd name="connsiteX3" fmla="*/ 668 w 6034"/>
                <a:gd name="connsiteY3" fmla="*/ 12019 h 12018"/>
                <a:gd name="connsiteX4" fmla="*/ 6034 w 6034"/>
                <a:gd name="connsiteY4" fmla="*/ 583 h 12018"/>
                <a:gd name="connsiteX5" fmla="*/ 4011 w 6034"/>
                <a:gd name="connsiteY5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4" h="12018">
                  <a:moveTo>
                    <a:pt x="4011" y="0"/>
                  </a:moveTo>
                  <a:cubicBezTo>
                    <a:pt x="2777" y="0"/>
                    <a:pt x="1885" y="857"/>
                    <a:pt x="1080" y="2691"/>
                  </a:cubicBezTo>
                  <a:cubicBezTo>
                    <a:pt x="51" y="5023"/>
                    <a:pt x="-309" y="7441"/>
                    <a:pt x="291" y="10030"/>
                  </a:cubicBezTo>
                  <a:cubicBezTo>
                    <a:pt x="445" y="10698"/>
                    <a:pt x="582" y="11350"/>
                    <a:pt x="668" y="12019"/>
                  </a:cubicBezTo>
                  <a:lnTo>
                    <a:pt x="6034" y="583"/>
                  </a:lnTo>
                  <a:cubicBezTo>
                    <a:pt x="5263" y="206"/>
                    <a:pt x="4594" y="0"/>
                    <a:pt x="40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307555AA-4DA3-FA62-DC6A-7A6D28491005}"/>
                </a:ext>
              </a:extLst>
            </p:cNvPr>
            <p:cNvSpPr/>
            <p:nvPr/>
          </p:nvSpPr>
          <p:spPr>
            <a:xfrm>
              <a:off x="4735234" y="3623475"/>
              <a:ext cx="8387" cy="18842"/>
            </a:xfrm>
            <a:custGeom>
              <a:avLst/>
              <a:gdLst>
                <a:gd name="connsiteX0" fmla="*/ 6021 w 8387"/>
                <a:gd name="connsiteY0" fmla="*/ 0 h 18842"/>
                <a:gd name="connsiteX1" fmla="*/ 655 w 8387"/>
                <a:gd name="connsiteY1" fmla="*/ 11436 h 18842"/>
                <a:gd name="connsiteX2" fmla="*/ 397 w 8387"/>
                <a:gd name="connsiteY2" fmla="*/ 15533 h 18842"/>
                <a:gd name="connsiteX3" fmla="*/ 278 w 8387"/>
                <a:gd name="connsiteY3" fmla="*/ 18842 h 18842"/>
                <a:gd name="connsiteX4" fmla="*/ 8387 w 8387"/>
                <a:gd name="connsiteY4" fmla="*/ 1526 h 18842"/>
                <a:gd name="connsiteX5" fmla="*/ 6278 w 8387"/>
                <a:gd name="connsiteY5" fmla="*/ 103 h 18842"/>
                <a:gd name="connsiteX6" fmla="*/ 6021 w 8387"/>
                <a:gd name="connsiteY6" fmla="*/ 0 h 1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87" h="18842">
                  <a:moveTo>
                    <a:pt x="6021" y="0"/>
                  </a:moveTo>
                  <a:lnTo>
                    <a:pt x="655" y="11436"/>
                  </a:lnTo>
                  <a:cubicBezTo>
                    <a:pt x="843" y="12739"/>
                    <a:pt x="843" y="14059"/>
                    <a:pt x="397" y="15533"/>
                  </a:cubicBezTo>
                  <a:cubicBezTo>
                    <a:pt x="-83" y="17179"/>
                    <a:pt x="-134" y="18191"/>
                    <a:pt x="278" y="18842"/>
                  </a:cubicBezTo>
                  <a:cubicBezTo>
                    <a:pt x="2986" y="13065"/>
                    <a:pt x="5678" y="7304"/>
                    <a:pt x="8387" y="1526"/>
                  </a:cubicBezTo>
                  <a:cubicBezTo>
                    <a:pt x="7753" y="1029"/>
                    <a:pt x="7050" y="549"/>
                    <a:pt x="6278" y="103"/>
                  </a:cubicBezTo>
                  <a:cubicBezTo>
                    <a:pt x="6193" y="86"/>
                    <a:pt x="6107" y="34"/>
                    <a:pt x="60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A3120890-EE10-7A47-9DD3-3F1845F8D0F2}"/>
                </a:ext>
              </a:extLst>
            </p:cNvPr>
            <p:cNvSpPr/>
            <p:nvPr/>
          </p:nvSpPr>
          <p:spPr>
            <a:xfrm>
              <a:off x="4721212" y="3155623"/>
              <a:ext cx="10884" cy="12790"/>
            </a:xfrm>
            <a:custGeom>
              <a:avLst/>
              <a:gdLst>
                <a:gd name="connsiteX0" fmla="*/ 5041 w 10884"/>
                <a:gd name="connsiteY0" fmla="*/ 0 h 12790"/>
                <a:gd name="connsiteX1" fmla="*/ 2863 w 10884"/>
                <a:gd name="connsiteY1" fmla="*/ 1063 h 12790"/>
                <a:gd name="connsiteX2" fmla="*/ 703 w 10884"/>
                <a:gd name="connsiteY2" fmla="*/ 4389 h 12790"/>
                <a:gd name="connsiteX3" fmla="*/ 6138 w 10884"/>
                <a:gd name="connsiteY3" fmla="*/ 12584 h 12790"/>
                <a:gd name="connsiteX4" fmla="*/ 7321 w 10884"/>
                <a:gd name="connsiteY4" fmla="*/ 12790 h 12790"/>
                <a:gd name="connsiteX5" fmla="*/ 10836 w 10884"/>
                <a:gd name="connsiteY5" fmla="*/ 8332 h 12790"/>
                <a:gd name="connsiteX6" fmla="*/ 6790 w 10884"/>
                <a:gd name="connsiteY6" fmla="*/ 1474 h 12790"/>
                <a:gd name="connsiteX7" fmla="*/ 5041 w 10884"/>
                <a:gd name="connsiteY7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790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790"/>
                    <a:pt x="7321" y="12790"/>
                  </a:cubicBezTo>
                  <a:cubicBezTo>
                    <a:pt x="10133" y="12790"/>
                    <a:pt x="11127" y="11350"/>
                    <a:pt x="10836" y="8332"/>
                  </a:cubicBezTo>
                  <a:cubicBezTo>
                    <a:pt x="10544" y="5281"/>
                    <a:pt x="7853" y="3960"/>
                    <a:pt x="6790" y="1474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03EE93C5-6593-A122-0C9E-74D26694281E}"/>
                </a:ext>
              </a:extLst>
            </p:cNvPr>
            <p:cNvSpPr/>
            <p:nvPr/>
          </p:nvSpPr>
          <p:spPr>
            <a:xfrm>
              <a:off x="4637064" y="32924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4 w 10373"/>
                <a:gd name="connsiteY6" fmla="*/ 9498 h 12498"/>
                <a:gd name="connsiteX7" fmla="*/ 9790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6" y="7184"/>
                    <a:pt x="1012" y="7972"/>
                  </a:cubicBezTo>
                  <a:cubicBezTo>
                    <a:pt x="1561" y="10030"/>
                    <a:pt x="2384" y="12104"/>
                    <a:pt x="4579" y="12464"/>
                  </a:cubicBezTo>
                  <a:cubicBezTo>
                    <a:pt x="4698" y="12482"/>
                    <a:pt x="4819" y="12499"/>
                    <a:pt x="4939" y="12499"/>
                  </a:cubicBezTo>
                  <a:cubicBezTo>
                    <a:pt x="6516" y="12499"/>
                    <a:pt x="7150" y="10682"/>
                    <a:pt x="8024" y="9498"/>
                  </a:cubicBezTo>
                  <a:cubicBezTo>
                    <a:pt x="8625" y="8675"/>
                    <a:pt x="9276" y="7870"/>
                    <a:pt x="9790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C39ADEF0-A344-C6DE-D8DB-7AEAB972E3B5}"/>
                </a:ext>
              </a:extLst>
            </p:cNvPr>
            <p:cNvSpPr/>
            <p:nvPr/>
          </p:nvSpPr>
          <p:spPr>
            <a:xfrm>
              <a:off x="4587949" y="3439801"/>
              <a:ext cx="3164" cy="3840"/>
            </a:xfrm>
            <a:custGeom>
              <a:avLst/>
              <a:gdLst>
                <a:gd name="connsiteX0" fmla="*/ 1487 w 3164"/>
                <a:gd name="connsiteY0" fmla="*/ 0 h 3840"/>
                <a:gd name="connsiteX1" fmla="*/ 184 w 3164"/>
                <a:gd name="connsiteY1" fmla="*/ 1697 h 3840"/>
                <a:gd name="connsiteX2" fmla="*/ 836 w 3164"/>
                <a:gd name="connsiteY2" fmla="*/ 3823 h 3840"/>
                <a:gd name="connsiteX3" fmla="*/ 1144 w 3164"/>
                <a:gd name="connsiteY3" fmla="*/ 3840 h 3840"/>
                <a:gd name="connsiteX4" fmla="*/ 3133 w 3164"/>
                <a:gd name="connsiteY4" fmla="*/ 2349 h 3840"/>
                <a:gd name="connsiteX5" fmla="*/ 2190 w 3164"/>
                <a:gd name="connsiteY5" fmla="*/ 257 h 3840"/>
                <a:gd name="connsiteX6" fmla="*/ 1487 w 3164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" h="3840">
                  <a:moveTo>
                    <a:pt x="1487" y="0"/>
                  </a:moveTo>
                  <a:cubicBezTo>
                    <a:pt x="733" y="0"/>
                    <a:pt x="459" y="1029"/>
                    <a:pt x="184" y="1697"/>
                  </a:cubicBezTo>
                  <a:cubicBezTo>
                    <a:pt x="-107" y="2417"/>
                    <a:pt x="-159" y="3360"/>
                    <a:pt x="836" y="3823"/>
                  </a:cubicBezTo>
                  <a:cubicBezTo>
                    <a:pt x="939" y="3840"/>
                    <a:pt x="1041" y="3840"/>
                    <a:pt x="1144" y="3840"/>
                  </a:cubicBezTo>
                  <a:cubicBezTo>
                    <a:pt x="2122" y="3840"/>
                    <a:pt x="2893" y="3206"/>
                    <a:pt x="3133" y="2349"/>
                  </a:cubicBezTo>
                  <a:cubicBezTo>
                    <a:pt x="3305" y="1783"/>
                    <a:pt x="2739" y="600"/>
                    <a:pt x="2190" y="257"/>
                  </a:cubicBezTo>
                  <a:cubicBezTo>
                    <a:pt x="1916" y="68"/>
                    <a:pt x="1676" y="0"/>
                    <a:pt x="14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5" name="任意多边形: 形状 224">
              <a:extLst>
                <a:ext uri="{FF2B5EF4-FFF2-40B4-BE49-F238E27FC236}">
                  <a16:creationId xmlns:a16="http://schemas.microsoft.com/office/drawing/2014/main" id="{CAD3DE30-C3D7-0584-57A0-2028C920ACE7}"/>
                </a:ext>
              </a:extLst>
            </p:cNvPr>
            <p:cNvSpPr/>
            <p:nvPr/>
          </p:nvSpPr>
          <p:spPr>
            <a:xfrm>
              <a:off x="4583638" y="3476234"/>
              <a:ext cx="10322" cy="12601"/>
            </a:xfrm>
            <a:custGeom>
              <a:avLst/>
              <a:gdLst>
                <a:gd name="connsiteX0" fmla="*/ 2746 w 10322"/>
                <a:gd name="connsiteY0" fmla="*/ 0 h 12601"/>
                <a:gd name="connsiteX1" fmla="*/ 1323 w 10322"/>
                <a:gd name="connsiteY1" fmla="*/ 463 h 12601"/>
                <a:gd name="connsiteX2" fmla="*/ 585 w 10322"/>
                <a:gd name="connsiteY2" fmla="*/ 5435 h 12601"/>
                <a:gd name="connsiteX3" fmla="*/ 826 w 10322"/>
                <a:gd name="connsiteY3" fmla="*/ 7904 h 12601"/>
                <a:gd name="connsiteX4" fmla="*/ 4238 w 10322"/>
                <a:gd name="connsiteY4" fmla="*/ 12550 h 12601"/>
                <a:gd name="connsiteX5" fmla="*/ 4683 w 10322"/>
                <a:gd name="connsiteY5" fmla="*/ 12602 h 12601"/>
                <a:gd name="connsiteX6" fmla="*/ 7804 w 10322"/>
                <a:gd name="connsiteY6" fmla="*/ 9721 h 12601"/>
                <a:gd name="connsiteX7" fmla="*/ 9672 w 10322"/>
                <a:gd name="connsiteY7" fmla="*/ 7287 h 12601"/>
                <a:gd name="connsiteX8" fmla="*/ 8764 w 10322"/>
                <a:gd name="connsiteY8" fmla="*/ 3137 h 12601"/>
                <a:gd name="connsiteX9" fmla="*/ 6192 w 10322"/>
                <a:gd name="connsiteY9" fmla="*/ 1320 h 12601"/>
                <a:gd name="connsiteX10" fmla="*/ 2746 w 10322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2" h="12601">
                  <a:moveTo>
                    <a:pt x="2746" y="0"/>
                  </a:moveTo>
                  <a:cubicBezTo>
                    <a:pt x="2300" y="0"/>
                    <a:pt x="1837" y="120"/>
                    <a:pt x="1323" y="463"/>
                  </a:cubicBezTo>
                  <a:cubicBezTo>
                    <a:pt x="-820" y="1869"/>
                    <a:pt x="191" y="3652"/>
                    <a:pt x="585" y="5435"/>
                  </a:cubicBezTo>
                  <a:cubicBezTo>
                    <a:pt x="774" y="6224"/>
                    <a:pt x="637" y="7098"/>
                    <a:pt x="826" y="7904"/>
                  </a:cubicBezTo>
                  <a:cubicBezTo>
                    <a:pt x="1289" y="9978"/>
                    <a:pt x="2060" y="12087"/>
                    <a:pt x="4238" y="12550"/>
                  </a:cubicBezTo>
                  <a:cubicBezTo>
                    <a:pt x="4392" y="12584"/>
                    <a:pt x="4546" y="12602"/>
                    <a:pt x="4683" y="12602"/>
                  </a:cubicBezTo>
                  <a:cubicBezTo>
                    <a:pt x="6209" y="12602"/>
                    <a:pt x="6895" y="10853"/>
                    <a:pt x="7804" y="9721"/>
                  </a:cubicBezTo>
                  <a:cubicBezTo>
                    <a:pt x="8438" y="8915"/>
                    <a:pt x="9124" y="8144"/>
                    <a:pt x="9672" y="7287"/>
                  </a:cubicBezTo>
                  <a:cubicBezTo>
                    <a:pt x="10753" y="5589"/>
                    <a:pt x="10512" y="4183"/>
                    <a:pt x="8764" y="3137"/>
                  </a:cubicBezTo>
                  <a:cubicBezTo>
                    <a:pt x="7906" y="2623"/>
                    <a:pt x="7118" y="1972"/>
                    <a:pt x="6192" y="1320"/>
                  </a:cubicBezTo>
                  <a:cubicBezTo>
                    <a:pt x="5043" y="1063"/>
                    <a:pt x="3998" y="0"/>
                    <a:pt x="27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6" name="任意多边形: 形状 225">
              <a:extLst>
                <a:ext uri="{FF2B5EF4-FFF2-40B4-BE49-F238E27FC236}">
                  <a16:creationId xmlns:a16="http://schemas.microsoft.com/office/drawing/2014/main" id="{8636C306-F763-3267-3F3D-401C81DBD888}"/>
                </a:ext>
              </a:extLst>
            </p:cNvPr>
            <p:cNvSpPr/>
            <p:nvPr/>
          </p:nvSpPr>
          <p:spPr>
            <a:xfrm>
              <a:off x="4606818" y="3465398"/>
              <a:ext cx="8247" cy="9155"/>
            </a:xfrm>
            <a:custGeom>
              <a:avLst/>
              <a:gdLst>
                <a:gd name="connsiteX0" fmla="*/ 6141 w 8247"/>
                <a:gd name="connsiteY0" fmla="*/ 0 h 9155"/>
                <a:gd name="connsiteX1" fmla="*/ 4221 w 8247"/>
                <a:gd name="connsiteY1" fmla="*/ 1080 h 9155"/>
                <a:gd name="connsiteX2" fmla="*/ 3895 w 8247"/>
                <a:gd name="connsiteY2" fmla="*/ 1869 h 9155"/>
                <a:gd name="connsiteX3" fmla="*/ 3466 w 8247"/>
                <a:gd name="connsiteY3" fmla="*/ 1852 h 9155"/>
                <a:gd name="connsiteX4" fmla="*/ 243 w 8247"/>
                <a:gd name="connsiteY4" fmla="*/ 4218 h 9155"/>
                <a:gd name="connsiteX5" fmla="*/ 2283 w 8247"/>
                <a:gd name="connsiteY5" fmla="*/ 8795 h 9155"/>
                <a:gd name="connsiteX6" fmla="*/ 3552 w 8247"/>
                <a:gd name="connsiteY6" fmla="*/ 9155 h 9155"/>
                <a:gd name="connsiteX7" fmla="*/ 6655 w 8247"/>
                <a:gd name="connsiteY7" fmla="*/ 6772 h 9155"/>
                <a:gd name="connsiteX8" fmla="*/ 6981 w 8247"/>
                <a:gd name="connsiteY8" fmla="*/ 5075 h 9155"/>
                <a:gd name="connsiteX9" fmla="*/ 7838 w 8247"/>
                <a:gd name="connsiteY9" fmla="*/ 4183 h 9155"/>
                <a:gd name="connsiteX10" fmla="*/ 7221 w 8247"/>
                <a:gd name="connsiteY10" fmla="*/ 292 h 9155"/>
                <a:gd name="connsiteX11" fmla="*/ 6141 w 8247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7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3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7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49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21" y="292"/>
                  </a:cubicBezTo>
                  <a:cubicBezTo>
                    <a:pt x="6861" y="86"/>
                    <a:pt x="6501" y="0"/>
                    <a:pt x="61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E8745483-A9AA-12E5-5377-0E78E36317DF}"/>
                </a:ext>
              </a:extLst>
            </p:cNvPr>
            <p:cNvSpPr/>
            <p:nvPr/>
          </p:nvSpPr>
          <p:spPr>
            <a:xfrm>
              <a:off x="4603879" y="3509992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6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4 h 13441"/>
                <a:gd name="connsiteX6" fmla="*/ 12801 w 12850"/>
                <a:gd name="connsiteY6" fmla="*/ 5023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43" y="309"/>
                    <a:pt x="4742" y="549"/>
                    <a:pt x="3576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6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4"/>
                  </a:cubicBezTo>
                  <a:cubicBezTo>
                    <a:pt x="11172" y="12259"/>
                    <a:pt x="13195" y="7972"/>
                    <a:pt x="12801" y="5023"/>
                  </a:cubicBezTo>
                  <a:cubicBezTo>
                    <a:pt x="12492" y="2709"/>
                    <a:pt x="9543" y="103"/>
                    <a:pt x="7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8" name="任意多边形: 形状 227">
              <a:extLst>
                <a:ext uri="{FF2B5EF4-FFF2-40B4-BE49-F238E27FC236}">
                  <a16:creationId xmlns:a16="http://schemas.microsoft.com/office/drawing/2014/main" id="{D5B9530F-DB4B-8EF6-836B-5E5955DBD0CC}"/>
                </a:ext>
              </a:extLst>
            </p:cNvPr>
            <p:cNvSpPr/>
            <p:nvPr/>
          </p:nvSpPr>
          <p:spPr>
            <a:xfrm>
              <a:off x="4565934" y="3566057"/>
              <a:ext cx="15027" cy="16836"/>
            </a:xfrm>
            <a:custGeom>
              <a:avLst/>
              <a:gdLst>
                <a:gd name="connsiteX0" fmla="*/ 7403 w 15027"/>
                <a:gd name="connsiteY0" fmla="*/ 0 h 16836"/>
                <a:gd name="connsiteX1" fmla="*/ 5757 w 15027"/>
                <a:gd name="connsiteY1" fmla="*/ 497 h 16836"/>
                <a:gd name="connsiteX2" fmla="*/ 4471 w 15027"/>
                <a:gd name="connsiteY2" fmla="*/ 326 h 16836"/>
                <a:gd name="connsiteX3" fmla="*/ 2620 w 15027"/>
                <a:gd name="connsiteY3" fmla="*/ 34 h 16836"/>
                <a:gd name="connsiteX4" fmla="*/ 665 w 15027"/>
                <a:gd name="connsiteY4" fmla="*/ 1200 h 16836"/>
                <a:gd name="connsiteX5" fmla="*/ 1145 w 15027"/>
                <a:gd name="connsiteY5" fmla="*/ 5932 h 16836"/>
                <a:gd name="connsiteX6" fmla="*/ 8586 w 15027"/>
                <a:gd name="connsiteY6" fmla="*/ 15362 h 16836"/>
                <a:gd name="connsiteX7" fmla="*/ 11175 w 15027"/>
                <a:gd name="connsiteY7" fmla="*/ 16837 h 16836"/>
                <a:gd name="connsiteX8" fmla="*/ 12461 w 15027"/>
                <a:gd name="connsiteY8" fmla="*/ 16511 h 16836"/>
                <a:gd name="connsiteX9" fmla="*/ 14912 w 15027"/>
                <a:gd name="connsiteY9" fmla="*/ 12482 h 16836"/>
                <a:gd name="connsiteX10" fmla="*/ 12701 w 15027"/>
                <a:gd name="connsiteY10" fmla="*/ 2761 h 16836"/>
                <a:gd name="connsiteX11" fmla="*/ 10986 w 15027"/>
                <a:gd name="connsiteY11" fmla="*/ 1115 h 16836"/>
                <a:gd name="connsiteX12" fmla="*/ 7403 w 15027"/>
                <a:gd name="connsiteY12" fmla="*/ 0 h 1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27" h="16836">
                  <a:moveTo>
                    <a:pt x="7403" y="0"/>
                  </a:moveTo>
                  <a:cubicBezTo>
                    <a:pt x="6854" y="0"/>
                    <a:pt x="6306" y="137"/>
                    <a:pt x="5757" y="497"/>
                  </a:cubicBezTo>
                  <a:cubicBezTo>
                    <a:pt x="5277" y="429"/>
                    <a:pt x="4883" y="377"/>
                    <a:pt x="4471" y="326"/>
                  </a:cubicBezTo>
                  <a:cubicBezTo>
                    <a:pt x="3837" y="223"/>
                    <a:pt x="3220" y="34"/>
                    <a:pt x="2620" y="34"/>
                  </a:cubicBezTo>
                  <a:cubicBezTo>
                    <a:pt x="1934" y="34"/>
                    <a:pt x="1282" y="275"/>
                    <a:pt x="665" y="1200"/>
                  </a:cubicBezTo>
                  <a:cubicBezTo>
                    <a:pt x="-638" y="3121"/>
                    <a:pt x="219" y="4629"/>
                    <a:pt x="1145" y="5932"/>
                  </a:cubicBezTo>
                  <a:cubicBezTo>
                    <a:pt x="3494" y="9190"/>
                    <a:pt x="6014" y="12310"/>
                    <a:pt x="8586" y="15362"/>
                  </a:cubicBezTo>
                  <a:cubicBezTo>
                    <a:pt x="9272" y="16168"/>
                    <a:pt x="10129" y="16837"/>
                    <a:pt x="11175" y="16837"/>
                  </a:cubicBezTo>
                  <a:cubicBezTo>
                    <a:pt x="11569" y="16837"/>
                    <a:pt x="11998" y="16734"/>
                    <a:pt x="12461" y="16511"/>
                  </a:cubicBezTo>
                  <a:cubicBezTo>
                    <a:pt x="14141" y="15688"/>
                    <a:pt x="15427" y="14265"/>
                    <a:pt x="14912" y="12482"/>
                  </a:cubicBezTo>
                  <a:cubicBezTo>
                    <a:pt x="13987" y="9293"/>
                    <a:pt x="11809" y="6481"/>
                    <a:pt x="12701" y="2761"/>
                  </a:cubicBezTo>
                  <a:cubicBezTo>
                    <a:pt x="12786" y="2366"/>
                    <a:pt x="11689" y="1372"/>
                    <a:pt x="10986" y="1115"/>
                  </a:cubicBezTo>
                  <a:cubicBezTo>
                    <a:pt x="9803" y="686"/>
                    <a:pt x="8637" y="0"/>
                    <a:pt x="74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3020D7D7-B2C1-D877-B686-E1F53D427AA6}"/>
                </a:ext>
              </a:extLst>
            </p:cNvPr>
            <p:cNvSpPr/>
            <p:nvPr/>
          </p:nvSpPr>
          <p:spPr>
            <a:xfrm>
              <a:off x="4605499" y="3475411"/>
              <a:ext cx="4305" cy="6755"/>
            </a:xfrm>
            <a:custGeom>
              <a:avLst/>
              <a:gdLst>
                <a:gd name="connsiteX0" fmla="*/ 979 w 4305"/>
                <a:gd name="connsiteY0" fmla="*/ 0 h 6755"/>
                <a:gd name="connsiteX1" fmla="*/ 87 w 4305"/>
                <a:gd name="connsiteY1" fmla="*/ 909 h 6755"/>
                <a:gd name="connsiteX2" fmla="*/ 1047 w 4305"/>
                <a:gd name="connsiteY2" fmla="*/ 6258 h 6755"/>
                <a:gd name="connsiteX3" fmla="*/ 1750 w 4305"/>
                <a:gd name="connsiteY3" fmla="*/ 6755 h 6755"/>
                <a:gd name="connsiteX4" fmla="*/ 2556 w 4305"/>
                <a:gd name="connsiteY4" fmla="*/ 6515 h 6755"/>
                <a:gd name="connsiteX5" fmla="*/ 4288 w 4305"/>
                <a:gd name="connsiteY5" fmla="*/ 2949 h 6755"/>
                <a:gd name="connsiteX6" fmla="*/ 2436 w 4305"/>
                <a:gd name="connsiteY6" fmla="*/ 103 h 6755"/>
                <a:gd name="connsiteX7" fmla="*/ 2145 w 4305"/>
                <a:gd name="connsiteY7" fmla="*/ 137 h 6755"/>
                <a:gd name="connsiteX8" fmla="*/ 1562 w 4305"/>
                <a:gd name="connsiteY8" fmla="*/ 69 h 6755"/>
                <a:gd name="connsiteX9" fmla="*/ 979 w 4305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05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7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288" y="2949"/>
                  </a:cubicBezTo>
                  <a:cubicBezTo>
                    <a:pt x="4219" y="1715"/>
                    <a:pt x="3911" y="480"/>
                    <a:pt x="2436" y="103"/>
                  </a:cubicBezTo>
                  <a:cubicBezTo>
                    <a:pt x="2350" y="137"/>
                    <a:pt x="2248" y="137"/>
                    <a:pt x="2145" y="137"/>
                  </a:cubicBezTo>
                  <a:cubicBezTo>
                    <a:pt x="1956" y="137"/>
                    <a:pt x="1768" y="103"/>
                    <a:pt x="1562" y="69"/>
                  </a:cubicBezTo>
                  <a:cubicBezTo>
                    <a:pt x="1356" y="34"/>
                    <a:pt x="1167" y="0"/>
                    <a:pt x="9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B4210B76-5C92-8DBC-B2D0-29E284038428}"/>
                </a:ext>
              </a:extLst>
            </p:cNvPr>
            <p:cNvSpPr/>
            <p:nvPr/>
          </p:nvSpPr>
          <p:spPr>
            <a:xfrm>
              <a:off x="4545337" y="3655571"/>
              <a:ext cx="6002" cy="9549"/>
            </a:xfrm>
            <a:custGeom>
              <a:avLst/>
              <a:gdLst>
                <a:gd name="connsiteX0" fmla="*/ 3431 w 6002"/>
                <a:gd name="connsiteY0" fmla="*/ 0 h 9549"/>
                <a:gd name="connsiteX1" fmla="*/ 1699 w 6002"/>
                <a:gd name="connsiteY1" fmla="*/ 1732 h 9549"/>
                <a:gd name="connsiteX2" fmla="*/ 1905 w 6002"/>
                <a:gd name="connsiteY2" fmla="*/ 2881 h 9549"/>
                <a:gd name="connsiteX3" fmla="*/ 1014 w 6002"/>
                <a:gd name="connsiteY3" fmla="*/ 2743 h 9549"/>
                <a:gd name="connsiteX4" fmla="*/ 139 w 6002"/>
                <a:gd name="connsiteY4" fmla="*/ 3618 h 9549"/>
                <a:gd name="connsiteX5" fmla="*/ 911 w 6002"/>
                <a:gd name="connsiteY5" fmla="*/ 9018 h 9549"/>
                <a:gd name="connsiteX6" fmla="*/ 1631 w 6002"/>
                <a:gd name="connsiteY6" fmla="*/ 9550 h 9549"/>
                <a:gd name="connsiteX7" fmla="*/ 2420 w 6002"/>
                <a:gd name="connsiteY7" fmla="*/ 9327 h 9549"/>
                <a:gd name="connsiteX8" fmla="*/ 4288 w 6002"/>
                <a:gd name="connsiteY8" fmla="*/ 5830 h 9549"/>
                <a:gd name="connsiteX9" fmla="*/ 4152 w 6002"/>
                <a:gd name="connsiteY9" fmla="*/ 4681 h 9549"/>
                <a:gd name="connsiteX10" fmla="*/ 4340 w 6002"/>
                <a:gd name="connsiteY10" fmla="*/ 4732 h 9549"/>
                <a:gd name="connsiteX11" fmla="*/ 4648 w 6002"/>
                <a:gd name="connsiteY11" fmla="*/ 4766 h 9549"/>
                <a:gd name="connsiteX12" fmla="*/ 6003 w 6002"/>
                <a:gd name="connsiteY12" fmla="*/ 3241 h 9549"/>
                <a:gd name="connsiteX13" fmla="*/ 3808 w 6002"/>
                <a:gd name="connsiteY13" fmla="*/ 34 h 9549"/>
                <a:gd name="connsiteX14" fmla="*/ 3431 w 6002"/>
                <a:gd name="connsiteY14" fmla="*/ 0 h 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2" h="9549">
                  <a:moveTo>
                    <a:pt x="3431" y="0"/>
                  </a:moveTo>
                  <a:cubicBezTo>
                    <a:pt x="2437" y="0"/>
                    <a:pt x="1717" y="738"/>
                    <a:pt x="1699" y="1732"/>
                  </a:cubicBezTo>
                  <a:cubicBezTo>
                    <a:pt x="1699" y="2160"/>
                    <a:pt x="1768" y="2537"/>
                    <a:pt x="1905" y="2881"/>
                  </a:cubicBezTo>
                  <a:cubicBezTo>
                    <a:pt x="1614" y="2829"/>
                    <a:pt x="1288" y="2743"/>
                    <a:pt x="1014" y="2743"/>
                  </a:cubicBezTo>
                  <a:cubicBezTo>
                    <a:pt x="602" y="2743"/>
                    <a:pt x="277" y="2915"/>
                    <a:pt x="139" y="3618"/>
                  </a:cubicBezTo>
                  <a:cubicBezTo>
                    <a:pt x="-186" y="5435"/>
                    <a:pt x="54" y="7304"/>
                    <a:pt x="911" y="9018"/>
                  </a:cubicBezTo>
                  <a:cubicBezTo>
                    <a:pt x="1117" y="9413"/>
                    <a:pt x="1357" y="9550"/>
                    <a:pt x="1631" y="9550"/>
                  </a:cubicBezTo>
                  <a:cubicBezTo>
                    <a:pt x="1888" y="9550"/>
                    <a:pt x="2162" y="9430"/>
                    <a:pt x="2420" y="9327"/>
                  </a:cubicBezTo>
                  <a:cubicBezTo>
                    <a:pt x="3963" y="8727"/>
                    <a:pt x="4323" y="7304"/>
                    <a:pt x="4288" y="5830"/>
                  </a:cubicBezTo>
                  <a:cubicBezTo>
                    <a:pt x="4271" y="5435"/>
                    <a:pt x="4237" y="5058"/>
                    <a:pt x="4152" y="4681"/>
                  </a:cubicBezTo>
                  <a:lnTo>
                    <a:pt x="4340" y="4732"/>
                  </a:lnTo>
                  <a:cubicBezTo>
                    <a:pt x="4443" y="4749"/>
                    <a:pt x="4546" y="4766"/>
                    <a:pt x="4648" y="4766"/>
                  </a:cubicBezTo>
                  <a:cubicBezTo>
                    <a:pt x="5334" y="4766"/>
                    <a:pt x="5934" y="4286"/>
                    <a:pt x="6003" y="3241"/>
                  </a:cubicBezTo>
                  <a:cubicBezTo>
                    <a:pt x="5934" y="1749"/>
                    <a:pt x="5506" y="360"/>
                    <a:pt x="3808" y="34"/>
                  </a:cubicBezTo>
                  <a:cubicBezTo>
                    <a:pt x="3689" y="17"/>
                    <a:pt x="3551" y="0"/>
                    <a:pt x="34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DA9D8250-8F4C-11EF-A52F-0A14A33AFA30}"/>
                </a:ext>
              </a:extLst>
            </p:cNvPr>
            <p:cNvSpPr/>
            <p:nvPr/>
          </p:nvSpPr>
          <p:spPr>
            <a:xfrm>
              <a:off x="4516819" y="3743662"/>
              <a:ext cx="7066" cy="7441"/>
            </a:xfrm>
            <a:custGeom>
              <a:avLst/>
              <a:gdLst>
                <a:gd name="connsiteX0" fmla="*/ 3728 w 7066"/>
                <a:gd name="connsiteY0" fmla="*/ 0 h 7441"/>
                <a:gd name="connsiteX1" fmla="*/ 3574 w 7066"/>
                <a:gd name="connsiteY1" fmla="*/ 0 h 7441"/>
                <a:gd name="connsiteX2" fmla="*/ 25 w 7066"/>
                <a:gd name="connsiteY2" fmla="*/ 4218 h 7441"/>
                <a:gd name="connsiteX3" fmla="*/ 3917 w 7066"/>
                <a:gd name="connsiteY3" fmla="*/ 7441 h 7441"/>
                <a:gd name="connsiteX4" fmla="*/ 4002 w 7066"/>
                <a:gd name="connsiteY4" fmla="*/ 7441 h 7441"/>
                <a:gd name="connsiteX5" fmla="*/ 7037 w 7066"/>
                <a:gd name="connsiteY5" fmla="*/ 3463 h 7441"/>
                <a:gd name="connsiteX6" fmla="*/ 3728 w 7066"/>
                <a:gd name="connsiteY6" fmla="*/ 0 h 7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41">
                  <a:moveTo>
                    <a:pt x="3728" y="0"/>
                  </a:moveTo>
                  <a:cubicBezTo>
                    <a:pt x="3677" y="0"/>
                    <a:pt x="3625" y="0"/>
                    <a:pt x="3574" y="0"/>
                  </a:cubicBezTo>
                  <a:cubicBezTo>
                    <a:pt x="1294" y="171"/>
                    <a:pt x="-215" y="1989"/>
                    <a:pt x="25" y="4218"/>
                  </a:cubicBezTo>
                  <a:cubicBezTo>
                    <a:pt x="299" y="6686"/>
                    <a:pt x="2082" y="7407"/>
                    <a:pt x="3917" y="7441"/>
                  </a:cubicBezTo>
                  <a:cubicBezTo>
                    <a:pt x="3951" y="7441"/>
                    <a:pt x="3968" y="7441"/>
                    <a:pt x="4002" y="7441"/>
                  </a:cubicBezTo>
                  <a:cubicBezTo>
                    <a:pt x="6249" y="7441"/>
                    <a:pt x="6746" y="5281"/>
                    <a:pt x="7037" y="3463"/>
                  </a:cubicBezTo>
                  <a:cubicBezTo>
                    <a:pt x="7329" y="1852"/>
                    <a:pt x="5374" y="0"/>
                    <a:pt x="37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F39F5712-C739-E1C6-DDCA-0AD982147EEB}"/>
                </a:ext>
              </a:extLst>
            </p:cNvPr>
            <p:cNvSpPr/>
            <p:nvPr/>
          </p:nvSpPr>
          <p:spPr>
            <a:xfrm>
              <a:off x="4525344" y="3833038"/>
              <a:ext cx="6711" cy="7492"/>
            </a:xfrm>
            <a:custGeom>
              <a:avLst/>
              <a:gdLst>
                <a:gd name="connsiteX0" fmla="*/ 3227 w 6711"/>
                <a:gd name="connsiteY0" fmla="*/ 0 h 7492"/>
                <a:gd name="connsiteX1" fmla="*/ 3227 w 6711"/>
                <a:gd name="connsiteY1" fmla="*/ 0 h 7492"/>
                <a:gd name="connsiteX2" fmla="*/ 4 w 6711"/>
                <a:gd name="connsiteY2" fmla="*/ 4132 h 7492"/>
                <a:gd name="connsiteX3" fmla="*/ 3810 w 6711"/>
                <a:gd name="connsiteY3" fmla="*/ 7458 h 7492"/>
                <a:gd name="connsiteX4" fmla="*/ 4307 w 6711"/>
                <a:gd name="connsiteY4" fmla="*/ 7493 h 7492"/>
                <a:gd name="connsiteX5" fmla="*/ 6707 w 6711"/>
                <a:gd name="connsiteY5" fmla="*/ 4749 h 7492"/>
                <a:gd name="connsiteX6" fmla="*/ 3227 w 6711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11" h="7492">
                  <a:moveTo>
                    <a:pt x="3227" y="0"/>
                  </a:moveTo>
                  <a:cubicBezTo>
                    <a:pt x="3227" y="0"/>
                    <a:pt x="3227" y="0"/>
                    <a:pt x="3227" y="0"/>
                  </a:cubicBezTo>
                  <a:cubicBezTo>
                    <a:pt x="1375" y="0"/>
                    <a:pt x="89" y="1800"/>
                    <a:pt x="4" y="4132"/>
                  </a:cubicBezTo>
                  <a:cubicBezTo>
                    <a:pt x="-99" y="7064"/>
                    <a:pt x="2009" y="7201"/>
                    <a:pt x="3810" y="7458"/>
                  </a:cubicBezTo>
                  <a:cubicBezTo>
                    <a:pt x="3981" y="7475"/>
                    <a:pt x="4153" y="7493"/>
                    <a:pt x="4307" y="7493"/>
                  </a:cubicBezTo>
                  <a:cubicBezTo>
                    <a:pt x="5747" y="7493"/>
                    <a:pt x="6604" y="6481"/>
                    <a:pt x="6707" y="4749"/>
                  </a:cubicBezTo>
                  <a:cubicBezTo>
                    <a:pt x="6810" y="2572"/>
                    <a:pt x="4941" y="0"/>
                    <a:pt x="32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89D5E6EC-435F-C17D-745B-ADDCA4C33A37}"/>
                </a:ext>
              </a:extLst>
            </p:cNvPr>
            <p:cNvSpPr/>
            <p:nvPr/>
          </p:nvSpPr>
          <p:spPr>
            <a:xfrm>
              <a:off x="4517084" y="3793571"/>
              <a:ext cx="13374" cy="13750"/>
            </a:xfrm>
            <a:custGeom>
              <a:avLst/>
              <a:gdLst>
                <a:gd name="connsiteX0" fmla="*/ 9310 w 13374"/>
                <a:gd name="connsiteY0" fmla="*/ 0 h 13750"/>
                <a:gd name="connsiteX1" fmla="*/ 8933 w 13374"/>
                <a:gd name="connsiteY1" fmla="*/ 17 h 13750"/>
                <a:gd name="connsiteX2" fmla="*/ 0 w 13374"/>
                <a:gd name="connsiteY2" fmla="*/ 7081 h 13750"/>
                <a:gd name="connsiteX3" fmla="*/ 6584 w 13374"/>
                <a:gd name="connsiteY3" fmla="*/ 13750 h 13750"/>
                <a:gd name="connsiteX4" fmla="*/ 6704 w 13374"/>
                <a:gd name="connsiteY4" fmla="*/ 13750 h 13750"/>
                <a:gd name="connsiteX5" fmla="*/ 13373 w 13374"/>
                <a:gd name="connsiteY5" fmla="*/ 3618 h 13750"/>
                <a:gd name="connsiteX6" fmla="*/ 9310 w 13374"/>
                <a:gd name="connsiteY6" fmla="*/ 0 h 1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" h="13750">
                  <a:moveTo>
                    <a:pt x="9310" y="0"/>
                  </a:moveTo>
                  <a:cubicBezTo>
                    <a:pt x="9190" y="0"/>
                    <a:pt x="9070" y="0"/>
                    <a:pt x="8933" y="17"/>
                  </a:cubicBezTo>
                  <a:cubicBezTo>
                    <a:pt x="4475" y="309"/>
                    <a:pt x="-34" y="3892"/>
                    <a:pt x="0" y="7081"/>
                  </a:cubicBezTo>
                  <a:cubicBezTo>
                    <a:pt x="35" y="9156"/>
                    <a:pt x="4475" y="13648"/>
                    <a:pt x="6584" y="13750"/>
                  </a:cubicBezTo>
                  <a:cubicBezTo>
                    <a:pt x="6618" y="13750"/>
                    <a:pt x="6670" y="13750"/>
                    <a:pt x="6704" y="13750"/>
                  </a:cubicBezTo>
                  <a:cubicBezTo>
                    <a:pt x="9704" y="13750"/>
                    <a:pt x="13459" y="8093"/>
                    <a:pt x="13373" y="3618"/>
                  </a:cubicBezTo>
                  <a:cubicBezTo>
                    <a:pt x="13356" y="1509"/>
                    <a:pt x="11625" y="0"/>
                    <a:pt x="93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4" name="任意多边形: 形状 233">
              <a:extLst>
                <a:ext uri="{FF2B5EF4-FFF2-40B4-BE49-F238E27FC236}">
                  <a16:creationId xmlns:a16="http://schemas.microsoft.com/office/drawing/2014/main" id="{B692EBEA-E31A-9C7E-7573-38CC93BBE257}"/>
                </a:ext>
              </a:extLst>
            </p:cNvPr>
            <p:cNvSpPr/>
            <p:nvPr/>
          </p:nvSpPr>
          <p:spPr>
            <a:xfrm>
              <a:off x="4523170" y="3771265"/>
              <a:ext cx="10873" cy="7972"/>
            </a:xfrm>
            <a:custGeom>
              <a:avLst/>
              <a:gdLst>
                <a:gd name="connsiteX0" fmla="*/ 5230 w 10873"/>
                <a:gd name="connsiteY0" fmla="*/ 0 h 7972"/>
                <a:gd name="connsiteX1" fmla="*/ 1 w 10873"/>
                <a:gd name="connsiteY1" fmla="*/ 4492 h 7972"/>
                <a:gd name="connsiteX2" fmla="*/ 4887 w 10873"/>
                <a:gd name="connsiteY2" fmla="*/ 7956 h 7972"/>
                <a:gd name="connsiteX3" fmla="*/ 5127 w 10873"/>
                <a:gd name="connsiteY3" fmla="*/ 7956 h 7972"/>
                <a:gd name="connsiteX4" fmla="*/ 5985 w 10873"/>
                <a:gd name="connsiteY4" fmla="*/ 7938 h 7972"/>
                <a:gd name="connsiteX5" fmla="*/ 6396 w 10873"/>
                <a:gd name="connsiteY5" fmla="*/ 7956 h 7972"/>
                <a:gd name="connsiteX6" fmla="*/ 6773 w 10873"/>
                <a:gd name="connsiteY6" fmla="*/ 7973 h 7972"/>
                <a:gd name="connsiteX7" fmla="*/ 10820 w 10873"/>
                <a:gd name="connsiteY7" fmla="*/ 4064 h 7972"/>
                <a:gd name="connsiteX8" fmla="*/ 6499 w 10873"/>
                <a:gd name="connsiteY8" fmla="*/ 69 h 7972"/>
                <a:gd name="connsiteX9" fmla="*/ 5230 w 10873"/>
                <a:gd name="connsiteY9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73" h="7972">
                  <a:moveTo>
                    <a:pt x="5230" y="0"/>
                  </a:moveTo>
                  <a:cubicBezTo>
                    <a:pt x="2075" y="0"/>
                    <a:pt x="-51" y="1817"/>
                    <a:pt x="1" y="4492"/>
                  </a:cubicBezTo>
                  <a:cubicBezTo>
                    <a:pt x="52" y="6875"/>
                    <a:pt x="1578" y="7956"/>
                    <a:pt x="4887" y="7956"/>
                  </a:cubicBezTo>
                  <a:cubicBezTo>
                    <a:pt x="4973" y="7956"/>
                    <a:pt x="5041" y="7956"/>
                    <a:pt x="5127" y="7956"/>
                  </a:cubicBezTo>
                  <a:cubicBezTo>
                    <a:pt x="5419" y="7956"/>
                    <a:pt x="5710" y="7938"/>
                    <a:pt x="5985" y="7938"/>
                  </a:cubicBezTo>
                  <a:cubicBezTo>
                    <a:pt x="6122" y="7938"/>
                    <a:pt x="6259" y="7938"/>
                    <a:pt x="6396" y="7956"/>
                  </a:cubicBezTo>
                  <a:cubicBezTo>
                    <a:pt x="6516" y="7973"/>
                    <a:pt x="6653" y="7973"/>
                    <a:pt x="6773" y="7973"/>
                  </a:cubicBezTo>
                  <a:cubicBezTo>
                    <a:pt x="9174" y="7973"/>
                    <a:pt x="10254" y="6155"/>
                    <a:pt x="10820" y="4064"/>
                  </a:cubicBezTo>
                  <a:cubicBezTo>
                    <a:pt x="11265" y="2418"/>
                    <a:pt x="8899" y="412"/>
                    <a:pt x="6499" y="69"/>
                  </a:cubicBezTo>
                  <a:cubicBezTo>
                    <a:pt x="6087" y="0"/>
                    <a:pt x="5659" y="0"/>
                    <a:pt x="52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5" name="任意多边形: 形状 234">
              <a:extLst>
                <a:ext uri="{FF2B5EF4-FFF2-40B4-BE49-F238E27FC236}">
                  <a16:creationId xmlns:a16="http://schemas.microsoft.com/office/drawing/2014/main" id="{4364148F-02D6-7CE2-65D2-3EFE5935DC79}"/>
                </a:ext>
              </a:extLst>
            </p:cNvPr>
            <p:cNvSpPr/>
            <p:nvPr/>
          </p:nvSpPr>
          <p:spPr>
            <a:xfrm>
              <a:off x="4520636" y="4020330"/>
              <a:ext cx="12341" cy="11675"/>
            </a:xfrm>
            <a:custGeom>
              <a:avLst/>
              <a:gdLst>
                <a:gd name="connsiteX0" fmla="*/ 9341 w 12341"/>
                <a:gd name="connsiteY0" fmla="*/ 0 h 11675"/>
                <a:gd name="connsiteX1" fmla="*/ 9273 w 12341"/>
                <a:gd name="connsiteY1" fmla="*/ 17 h 11675"/>
                <a:gd name="connsiteX2" fmla="*/ 992 w 12341"/>
                <a:gd name="connsiteY2" fmla="*/ 3069 h 11675"/>
                <a:gd name="connsiteX3" fmla="*/ 838 w 12341"/>
                <a:gd name="connsiteY3" fmla="*/ 7252 h 11675"/>
                <a:gd name="connsiteX4" fmla="*/ 8604 w 12341"/>
                <a:gd name="connsiteY4" fmla="*/ 11642 h 11675"/>
                <a:gd name="connsiteX5" fmla="*/ 9187 w 12341"/>
                <a:gd name="connsiteY5" fmla="*/ 11676 h 11675"/>
                <a:gd name="connsiteX6" fmla="*/ 10696 w 12341"/>
                <a:gd name="connsiteY6" fmla="*/ 11333 h 11675"/>
                <a:gd name="connsiteX7" fmla="*/ 12273 w 12341"/>
                <a:gd name="connsiteY7" fmla="*/ 8693 h 11675"/>
                <a:gd name="connsiteX8" fmla="*/ 12342 w 12341"/>
                <a:gd name="connsiteY8" fmla="*/ 7835 h 11675"/>
                <a:gd name="connsiteX9" fmla="*/ 10662 w 12341"/>
                <a:gd name="connsiteY9" fmla="*/ 1200 h 11675"/>
                <a:gd name="connsiteX10" fmla="*/ 9341 w 12341"/>
                <a:gd name="connsiteY10" fmla="*/ 0 h 1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41" h="11675">
                  <a:moveTo>
                    <a:pt x="9341" y="0"/>
                  </a:moveTo>
                  <a:cubicBezTo>
                    <a:pt x="9307" y="0"/>
                    <a:pt x="9290" y="0"/>
                    <a:pt x="9273" y="17"/>
                  </a:cubicBezTo>
                  <a:cubicBezTo>
                    <a:pt x="6496" y="995"/>
                    <a:pt x="3186" y="429"/>
                    <a:pt x="992" y="3069"/>
                  </a:cubicBezTo>
                  <a:cubicBezTo>
                    <a:pt x="-140" y="4424"/>
                    <a:pt x="-448" y="6275"/>
                    <a:pt x="838" y="7252"/>
                  </a:cubicBezTo>
                  <a:cubicBezTo>
                    <a:pt x="3221" y="9018"/>
                    <a:pt x="5450" y="11282"/>
                    <a:pt x="8604" y="11642"/>
                  </a:cubicBezTo>
                  <a:cubicBezTo>
                    <a:pt x="8810" y="11659"/>
                    <a:pt x="8999" y="11676"/>
                    <a:pt x="9187" y="11676"/>
                  </a:cubicBezTo>
                  <a:cubicBezTo>
                    <a:pt x="9770" y="11676"/>
                    <a:pt x="10267" y="11573"/>
                    <a:pt x="10696" y="11333"/>
                  </a:cubicBezTo>
                  <a:cubicBezTo>
                    <a:pt x="11228" y="10459"/>
                    <a:pt x="11742" y="9584"/>
                    <a:pt x="12273" y="8693"/>
                  </a:cubicBezTo>
                  <a:cubicBezTo>
                    <a:pt x="12308" y="8418"/>
                    <a:pt x="12342" y="8144"/>
                    <a:pt x="12342" y="7835"/>
                  </a:cubicBezTo>
                  <a:cubicBezTo>
                    <a:pt x="11879" y="5933"/>
                    <a:pt x="11347" y="3532"/>
                    <a:pt x="10662" y="1200"/>
                  </a:cubicBezTo>
                  <a:cubicBezTo>
                    <a:pt x="10524" y="703"/>
                    <a:pt x="9701" y="0"/>
                    <a:pt x="93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6" name="任意多边形: 形状 235">
              <a:extLst>
                <a:ext uri="{FF2B5EF4-FFF2-40B4-BE49-F238E27FC236}">
                  <a16:creationId xmlns:a16="http://schemas.microsoft.com/office/drawing/2014/main" id="{88C44302-2D49-EDE3-E8EC-4E705FCC079F}"/>
                </a:ext>
              </a:extLst>
            </p:cNvPr>
            <p:cNvSpPr/>
            <p:nvPr/>
          </p:nvSpPr>
          <p:spPr>
            <a:xfrm>
              <a:off x="4531332" y="4029023"/>
              <a:ext cx="1577" cy="2640"/>
            </a:xfrm>
            <a:custGeom>
              <a:avLst/>
              <a:gdLst>
                <a:gd name="connsiteX0" fmla="*/ 1577 w 1577"/>
                <a:gd name="connsiteY0" fmla="*/ 0 h 2640"/>
                <a:gd name="connsiteX1" fmla="*/ 0 w 1577"/>
                <a:gd name="connsiteY1" fmla="*/ 2640 h 2640"/>
                <a:gd name="connsiteX2" fmla="*/ 1577 w 1577"/>
                <a:gd name="connsiteY2" fmla="*/ 0 h 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7" h="2640">
                  <a:moveTo>
                    <a:pt x="1577" y="0"/>
                  </a:moveTo>
                  <a:cubicBezTo>
                    <a:pt x="1046" y="892"/>
                    <a:pt x="532" y="1749"/>
                    <a:pt x="0" y="2640"/>
                  </a:cubicBezTo>
                  <a:cubicBezTo>
                    <a:pt x="840" y="2195"/>
                    <a:pt x="1389" y="1337"/>
                    <a:pt x="15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DC7267B0-DB0F-3ABF-7C3A-4AE7E49C65B3}"/>
                </a:ext>
              </a:extLst>
            </p:cNvPr>
            <p:cNvSpPr/>
            <p:nvPr/>
          </p:nvSpPr>
          <p:spPr>
            <a:xfrm>
              <a:off x="4960145" y="3024549"/>
              <a:ext cx="7437" cy="7715"/>
            </a:xfrm>
            <a:custGeom>
              <a:avLst/>
              <a:gdLst>
                <a:gd name="connsiteX0" fmla="*/ 3601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4 w 7437"/>
                <a:gd name="connsiteY5" fmla="*/ 171 h 7715"/>
                <a:gd name="connsiteX6" fmla="*/ 3601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1" y="0"/>
                  </a:moveTo>
                  <a:cubicBezTo>
                    <a:pt x="2109" y="0"/>
                    <a:pt x="378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1" y="7647"/>
                    <a:pt x="2863" y="7715"/>
                    <a:pt x="3206" y="7715"/>
                  </a:cubicBezTo>
                  <a:cubicBezTo>
                    <a:pt x="4921" y="7715"/>
                    <a:pt x="7030" y="6069"/>
                    <a:pt x="7355" y="4321"/>
                  </a:cubicBezTo>
                  <a:cubicBezTo>
                    <a:pt x="7835" y="1800"/>
                    <a:pt x="6138" y="857"/>
                    <a:pt x="4424" y="171"/>
                  </a:cubicBezTo>
                  <a:cubicBezTo>
                    <a:pt x="4167" y="34"/>
                    <a:pt x="3892" y="0"/>
                    <a:pt x="36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0E53AF64-B075-6AE2-DC87-0253DF6FC8B8}"/>
                </a:ext>
              </a:extLst>
            </p:cNvPr>
            <p:cNvSpPr/>
            <p:nvPr/>
          </p:nvSpPr>
          <p:spPr>
            <a:xfrm>
              <a:off x="4851684" y="3174053"/>
              <a:ext cx="15101" cy="18722"/>
            </a:xfrm>
            <a:custGeom>
              <a:avLst/>
              <a:gdLst>
                <a:gd name="connsiteX0" fmla="*/ 2556 w 15101"/>
                <a:gd name="connsiteY0" fmla="*/ 0 h 18722"/>
                <a:gd name="connsiteX1" fmla="*/ 910 w 15101"/>
                <a:gd name="connsiteY1" fmla="*/ 806 h 18722"/>
                <a:gd name="connsiteX2" fmla="*/ 430 w 15101"/>
                <a:gd name="connsiteY2" fmla="*/ 4869 h 18722"/>
                <a:gd name="connsiteX3" fmla="*/ 927 w 15101"/>
                <a:gd name="connsiteY3" fmla="*/ 7887 h 18722"/>
                <a:gd name="connsiteX4" fmla="*/ 5951 w 15101"/>
                <a:gd name="connsiteY4" fmla="*/ 18071 h 18722"/>
                <a:gd name="connsiteX5" fmla="*/ 8814 w 15101"/>
                <a:gd name="connsiteY5" fmla="*/ 18722 h 18722"/>
                <a:gd name="connsiteX6" fmla="*/ 13375 w 15101"/>
                <a:gd name="connsiteY6" fmla="*/ 16853 h 18722"/>
                <a:gd name="connsiteX7" fmla="*/ 14026 w 15101"/>
                <a:gd name="connsiteY7" fmla="*/ 9927 h 18722"/>
                <a:gd name="connsiteX8" fmla="*/ 14078 w 15101"/>
                <a:gd name="connsiteY8" fmla="*/ 6686 h 18722"/>
                <a:gd name="connsiteX9" fmla="*/ 11317 w 15101"/>
                <a:gd name="connsiteY9" fmla="*/ 1149 h 18722"/>
                <a:gd name="connsiteX10" fmla="*/ 10357 w 15101"/>
                <a:gd name="connsiteY10" fmla="*/ 1252 h 18722"/>
                <a:gd name="connsiteX11" fmla="*/ 7391 w 15101"/>
                <a:gd name="connsiteY11" fmla="*/ 1920 h 18722"/>
                <a:gd name="connsiteX12" fmla="*/ 5282 w 15101"/>
                <a:gd name="connsiteY12" fmla="*/ 891 h 18722"/>
                <a:gd name="connsiteX13" fmla="*/ 2556 w 15101"/>
                <a:gd name="connsiteY13" fmla="*/ 0 h 1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1" h="18722">
                  <a:moveTo>
                    <a:pt x="2556" y="0"/>
                  </a:moveTo>
                  <a:cubicBezTo>
                    <a:pt x="1956" y="0"/>
                    <a:pt x="1527" y="291"/>
                    <a:pt x="910" y="806"/>
                  </a:cubicBezTo>
                  <a:cubicBezTo>
                    <a:pt x="-547" y="2057"/>
                    <a:pt x="104" y="3497"/>
                    <a:pt x="430" y="4869"/>
                  </a:cubicBezTo>
                  <a:cubicBezTo>
                    <a:pt x="670" y="5863"/>
                    <a:pt x="1116" y="6721"/>
                    <a:pt x="927" y="7887"/>
                  </a:cubicBezTo>
                  <a:cubicBezTo>
                    <a:pt x="1" y="13699"/>
                    <a:pt x="1150" y="15842"/>
                    <a:pt x="5951" y="18071"/>
                  </a:cubicBezTo>
                  <a:cubicBezTo>
                    <a:pt x="6928" y="18516"/>
                    <a:pt x="7888" y="18722"/>
                    <a:pt x="8814" y="18722"/>
                  </a:cubicBezTo>
                  <a:cubicBezTo>
                    <a:pt x="10511" y="18722"/>
                    <a:pt x="12072" y="18019"/>
                    <a:pt x="13375" y="16853"/>
                  </a:cubicBezTo>
                  <a:cubicBezTo>
                    <a:pt x="15364" y="15053"/>
                    <a:pt x="15706" y="12361"/>
                    <a:pt x="14026" y="9927"/>
                  </a:cubicBezTo>
                  <a:cubicBezTo>
                    <a:pt x="13186" y="8710"/>
                    <a:pt x="13203" y="8041"/>
                    <a:pt x="14078" y="6686"/>
                  </a:cubicBezTo>
                  <a:cubicBezTo>
                    <a:pt x="15946" y="3823"/>
                    <a:pt x="14026" y="1149"/>
                    <a:pt x="11317" y="1149"/>
                  </a:cubicBezTo>
                  <a:cubicBezTo>
                    <a:pt x="11009" y="1149"/>
                    <a:pt x="10683" y="1183"/>
                    <a:pt x="10357" y="1252"/>
                  </a:cubicBezTo>
                  <a:cubicBezTo>
                    <a:pt x="9346" y="1474"/>
                    <a:pt x="8351" y="1920"/>
                    <a:pt x="7391" y="1920"/>
                  </a:cubicBezTo>
                  <a:cubicBezTo>
                    <a:pt x="6671" y="1920"/>
                    <a:pt x="5951" y="1663"/>
                    <a:pt x="5282" y="891"/>
                  </a:cubicBezTo>
                  <a:cubicBezTo>
                    <a:pt x="3945" y="274"/>
                    <a:pt x="3156" y="0"/>
                    <a:pt x="25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7A03FB23-F729-5606-9503-5723B07E1D6C}"/>
                </a:ext>
              </a:extLst>
            </p:cNvPr>
            <p:cNvSpPr/>
            <p:nvPr/>
          </p:nvSpPr>
          <p:spPr>
            <a:xfrm>
              <a:off x="4885691" y="3057827"/>
              <a:ext cx="14070" cy="17367"/>
            </a:xfrm>
            <a:custGeom>
              <a:avLst/>
              <a:gdLst>
                <a:gd name="connsiteX0" fmla="*/ 8617 w 14070"/>
                <a:gd name="connsiteY0" fmla="*/ 0 h 17367"/>
                <a:gd name="connsiteX1" fmla="*/ 1656 w 14070"/>
                <a:gd name="connsiteY1" fmla="*/ 2795 h 17367"/>
                <a:gd name="connsiteX2" fmla="*/ 611 w 14070"/>
                <a:gd name="connsiteY2" fmla="*/ 4303 h 17367"/>
                <a:gd name="connsiteX3" fmla="*/ 576 w 14070"/>
                <a:gd name="connsiteY3" fmla="*/ 5469 h 17367"/>
                <a:gd name="connsiteX4" fmla="*/ 1176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17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17" y="0"/>
                  </a:moveTo>
                  <a:cubicBezTo>
                    <a:pt x="6406" y="0"/>
                    <a:pt x="3663" y="1011"/>
                    <a:pt x="1656" y="2795"/>
                  </a:cubicBezTo>
                  <a:cubicBezTo>
                    <a:pt x="1211" y="3189"/>
                    <a:pt x="851" y="3755"/>
                    <a:pt x="611" y="4303"/>
                  </a:cubicBezTo>
                  <a:cubicBezTo>
                    <a:pt x="456" y="4629"/>
                    <a:pt x="525" y="5469"/>
                    <a:pt x="576" y="5469"/>
                  </a:cubicBezTo>
                  <a:cubicBezTo>
                    <a:pt x="3594" y="5932"/>
                    <a:pt x="2531" y="7355"/>
                    <a:pt x="1176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9" y="17368"/>
                    <a:pt x="7452" y="17351"/>
                    <a:pt x="7691" y="17334"/>
                  </a:cubicBezTo>
                  <a:cubicBezTo>
                    <a:pt x="10863" y="17025"/>
                    <a:pt x="12766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21" y="206"/>
                    <a:pt x="9612" y="0"/>
                    <a:pt x="8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54F067C4-0B29-D765-8427-E42700772CE3}"/>
                </a:ext>
              </a:extLst>
            </p:cNvPr>
            <p:cNvSpPr/>
            <p:nvPr/>
          </p:nvSpPr>
          <p:spPr>
            <a:xfrm>
              <a:off x="4847897" y="2950688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80" y="874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52" y="51"/>
                    <a:pt x="2177" y="0"/>
                    <a:pt x="19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E8608152-4AA0-AB96-DE0D-8643A77C3C34}"/>
                </a:ext>
              </a:extLst>
            </p:cNvPr>
            <p:cNvSpPr/>
            <p:nvPr/>
          </p:nvSpPr>
          <p:spPr>
            <a:xfrm>
              <a:off x="4519538" y="3628121"/>
              <a:ext cx="6754" cy="7869"/>
            </a:xfrm>
            <a:custGeom>
              <a:avLst/>
              <a:gdLst>
                <a:gd name="connsiteX0" fmla="*/ 3667 w 6754"/>
                <a:gd name="connsiteY0" fmla="*/ 0 h 7869"/>
                <a:gd name="connsiteX1" fmla="*/ 3461 w 6754"/>
                <a:gd name="connsiteY1" fmla="*/ 17 h 7869"/>
                <a:gd name="connsiteX2" fmla="*/ 15 w 6754"/>
                <a:gd name="connsiteY2" fmla="*/ 3978 h 7869"/>
                <a:gd name="connsiteX3" fmla="*/ 3512 w 6754"/>
                <a:gd name="connsiteY3" fmla="*/ 7853 h 7869"/>
                <a:gd name="connsiteX4" fmla="*/ 3684 w 6754"/>
                <a:gd name="connsiteY4" fmla="*/ 7870 h 7869"/>
                <a:gd name="connsiteX5" fmla="*/ 6753 w 6754"/>
                <a:gd name="connsiteY5" fmla="*/ 3892 h 7869"/>
                <a:gd name="connsiteX6" fmla="*/ 3667 w 6754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54" h="7869">
                  <a:moveTo>
                    <a:pt x="3667" y="0"/>
                  </a:moveTo>
                  <a:cubicBezTo>
                    <a:pt x="3598" y="0"/>
                    <a:pt x="3529" y="0"/>
                    <a:pt x="3461" y="17"/>
                  </a:cubicBezTo>
                  <a:cubicBezTo>
                    <a:pt x="1232" y="292"/>
                    <a:pt x="392" y="1972"/>
                    <a:pt x="15" y="3978"/>
                  </a:cubicBezTo>
                  <a:cubicBezTo>
                    <a:pt x="-208" y="5161"/>
                    <a:pt x="2175" y="7698"/>
                    <a:pt x="3512" y="7853"/>
                  </a:cubicBezTo>
                  <a:cubicBezTo>
                    <a:pt x="3564" y="7853"/>
                    <a:pt x="3632" y="7870"/>
                    <a:pt x="3684" y="7870"/>
                  </a:cubicBezTo>
                  <a:cubicBezTo>
                    <a:pt x="5192" y="7870"/>
                    <a:pt x="6804" y="5830"/>
                    <a:pt x="6753" y="3892"/>
                  </a:cubicBezTo>
                  <a:cubicBezTo>
                    <a:pt x="6719" y="1903"/>
                    <a:pt x="5175" y="0"/>
                    <a:pt x="36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B2874196-AB1D-2415-00DC-31BCB4E51259}"/>
                </a:ext>
              </a:extLst>
            </p:cNvPr>
            <p:cNvSpPr/>
            <p:nvPr/>
          </p:nvSpPr>
          <p:spPr>
            <a:xfrm>
              <a:off x="4843821" y="3041008"/>
              <a:ext cx="14673" cy="16802"/>
            </a:xfrm>
            <a:custGeom>
              <a:avLst/>
              <a:gdLst>
                <a:gd name="connsiteX0" fmla="*/ 6956 w 14673"/>
                <a:gd name="connsiteY0" fmla="*/ 0 h 16802"/>
                <a:gd name="connsiteX1" fmla="*/ 2344 w 14673"/>
                <a:gd name="connsiteY1" fmla="*/ 2675 h 16802"/>
                <a:gd name="connsiteX2" fmla="*/ 12 w 14673"/>
                <a:gd name="connsiteY2" fmla="*/ 11041 h 16802"/>
                <a:gd name="connsiteX3" fmla="*/ 2961 w 14673"/>
                <a:gd name="connsiteY3" fmla="*/ 16219 h 16802"/>
                <a:gd name="connsiteX4" fmla="*/ 6167 w 14673"/>
                <a:gd name="connsiteY4" fmla="*/ 16802 h 16802"/>
                <a:gd name="connsiteX5" fmla="*/ 11122 w 14673"/>
                <a:gd name="connsiteY5" fmla="*/ 15293 h 16802"/>
                <a:gd name="connsiteX6" fmla="*/ 11568 w 14673"/>
                <a:gd name="connsiteY6" fmla="*/ 14248 h 16802"/>
                <a:gd name="connsiteX7" fmla="*/ 12957 w 14673"/>
                <a:gd name="connsiteY7" fmla="*/ 9670 h 16802"/>
                <a:gd name="connsiteX8" fmla="*/ 14174 w 14673"/>
                <a:gd name="connsiteY8" fmla="*/ 4801 h 16802"/>
                <a:gd name="connsiteX9" fmla="*/ 9682 w 14673"/>
                <a:gd name="connsiteY9" fmla="*/ 497 h 16802"/>
                <a:gd name="connsiteX10" fmla="*/ 6956 w 14673"/>
                <a:gd name="connsiteY10" fmla="*/ 0 h 1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73" h="16802">
                  <a:moveTo>
                    <a:pt x="6956" y="0"/>
                  </a:moveTo>
                  <a:cubicBezTo>
                    <a:pt x="5122" y="0"/>
                    <a:pt x="3750" y="874"/>
                    <a:pt x="2344" y="2675"/>
                  </a:cubicBezTo>
                  <a:cubicBezTo>
                    <a:pt x="424" y="5126"/>
                    <a:pt x="-91" y="8007"/>
                    <a:pt x="12" y="11041"/>
                  </a:cubicBezTo>
                  <a:cubicBezTo>
                    <a:pt x="81" y="13305"/>
                    <a:pt x="887" y="15465"/>
                    <a:pt x="2961" y="16219"/>
                  </a:cubicBezTo>
                  <a:cubicBezTo>
                    <a:pt x="4024" y="16596"/>
                    <a:pt x="5087" y="16802"/>
                    <a:pt x="6167" y="16802"/>
                  </a:cubicBezTo>
                  <a:cubicBezTo>
                    <a:pt x="7865" y="16802"/>
                    <a:pt x="9545" y="16322"/>
                    <a:pt x="11122" y="15293"/>
                  </a:cubicBezTo>
                  <a:cubicBezTo>
                    <a:pt x="11397" y="15122"/>
                    <a:pt x="11654" y="14350"/>
                    <a:pt x="11568" y="14248"/>
                  </a:cubicBezTo>
                  <a:cubicBezTo>
                    <a:pt x="9082" y="11727"/>
                    <a:pt x="11328" y="10579"/>
                    <a:pt x="12957" y="9670"/>
                  </a:cubicBezTo>
                  <a:cubicBezTo>
                    <a:pt x="15220" y="8401"/>
                    <a:pt x="14808" y="6635"/>
                    <a:pt x="14174" y="4801"/>
                  </a:cubicBezTo>
                  <a:cubicBezTo>
                    <a:pt x="13351" y="2418"/>
                    <a:pt x="11465" y="1200"/>
                    <a:pt x="9682" y="497"/>
                  </a:cubicBezTo>
                  <a:cubicBezTo>
                    <a:pt x="8654" y="172"/>
                    <a:pt x="7762" y="0"/>
                    <a:pt x="69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ABB3209F-1CDD-78A2-76E9-7FE4A97FE29A}"/>
                </a:ext>
              </a:extLst>
            </p:cNvPr>
            <p:cNvSpPr/>
            <p:nvPr/>
          </p:nvSpPr>
          <p:spPr>
            <a:xfrm>
              <a:off x="4957348" y="29279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89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20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80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6" y="15499"/>
                    <a:pt x="5180" y="18208"/>
                    <a:pt x="8712" y="18208"/>
                  </a:cubicBezTo>
                  <a:cubicBezTo>
                    <a:pt x="8814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32" y="3189"/>
                    <a:pt x="12089" y="0"/>
                    <a:pt x="89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51F27404-2B17-AC60-F109-CD80D639CFE5}"/>
                </a:ext>
              </a:extLst>
            </p:cNvPr>
            <p:cNvSpPr/>
            <p:nvPr/>
          </p:nvSpPr>
          <p:spPr>
            <a:xfrm>
              <a:off x="4685653" y="3120732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7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73" y="7338"/>
                    <a:pt x="3481" y="7390"/>
                    <a:pt x="3773" y="7390"/>
                  </a:cubicBezTo>
                  <a:cubicBezTo>
                    <a:pt x="5333" y="7390"/>
                    <a:pt x="6207" y="5812"/>
                    <a:pt x="6859" y="4406"/>
                  </a:cubicBezTo>
                  <a:cubicBezTo>
                    <a:pt x="7579" y="2898"/>
                    <a:pt x="6122" y="497"/>
                    <a:pt x="4527" y="103"/>
                  </a:cubicBezTo>
                  <a:cubicBezTo>
                    <a:pt x="4201" y="51"/>
                    <a:pt x="3876" y="0"/>
                    <a:pt x="35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79E01BA2-0248-CF7E-1C0D-3333D77A14DB}"/>
                </a:ext>
              </a:extLst>
            </p:cNvPr>
            <p:cNvSpPr/>
            <p:nvPr/>
          </p:nvSpPr>
          <p:spPr>
            <a:xfrm>
              <a:off x="4698801" y="3014639"/>
              <a:ext cx="6963" cy="10527"/>
            </a:xfrm>
            <a:custGeom>
              <a:avLst/>
              <a:gdLst>
                <a:gd name="connsiteX0" fmla="*/ 6964 w 6963"/>
                <a:gd name="connsiteY0" fmla="*/ 0 h 10527"/>
                <a:gd name="connsiteX1" fmla="*/ 500 w 6963"/>
                <a:gd name="connsiteY1" fmla="*/ 8230 h 10527"/>
                <a:gd name="connsiteX2" fmla="*/ 414 w 6963"/>
                <a:gd name="connsiteY2" fmla="*/ 10424 h 10527"/>
                <a:gd name="connsiteX3" fmla="*/ 894 w 6963"/>
                <a:gd name="connsiteY3" fmla="*/ 10527 h 10527"/>
                <a:gd name="connsiteX4" fmla="*/ 2626 w 6963"/>
                <a:gd name="connsiteY4" fmla="*/ 9910 h 10527"/>
                <a:gd name="connsiteX5" fmla="*/ 6964 w 6963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0527">
                  <a:moveTo>
                    <a:pt x="6964" y="0"/>
                  </a:moveTo>
                  <a:cubicBezTo>
                    <a:pt x="4083" y="2263"/>
                    <a:pt x="2335" y="5281"/>
                    <a:pt x="500" y="8230"/>
                  </a:cubicBezTo>
                  <a:cubicBezTo>
                    <a:pt x="88" y="8898"/>
                    <a:pt x="-340" y="9979"/>
                    <a:pt x="414" y="10424"/>
                  </a:cubicBezTo>
                  <a:cubicBezTo>
                    <a:pt x="534" y="10493"/>
                    <a:pt x="706" y="10527"/>
                    <a:pt x="894" y="10527"/>
                  </a:cubicBezTo>
                  <a:cubicBezTo>
                    <a:pt x="1443" y="10527"/>
                    <a:pt x="2180" y="10236"/>
                    <a:pt x="2626" y="9910"/>
                  </a:cubicBezTo>
                  <a:cubicBezTo>
                    <a:pt x="5798" y="7527"/>
                    <a:pt x="6946" y="4046"/>
                    <a:pt x="69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2CB62380-C754-D2C5-BBCC-E68FB21BAE81}"/>
                </a:ext>
              </a:extLst>
            </p:cNvPr>
            <p:cNvSpPr/>
            <p:nvPr/>
          </p:nvSpPr>
          <p:spPr>
            <a:xfrm>
              <a:off x="4839921" y="3138580"/>
              <a:ext cx="4105" cy="4406"/>
            </a:xfrm>
            <a:custGeom>
              <a:avLst/>
              <a:gdLst>
                <a:gd name="connsiteX0" fmla="*/ 2061 w 4105"/>
                <a:gd name="connsiteY0" fmla="*/ 0 h 4406"/>
                <a:gd name="connsiteX1" fmla="*/ 312 w 4105"/>
                <a:gd name="connsiteY1" fmla="*/ 1560 h 4406"/>
                <a:gd name="connsiteX2" fmla="*/ 964 w 4105"/>
                <a:gd name="connsiteY2" fmla="*/ 4252 h 4406"/>
                <a:gd name="connsiteX3" fmla="*/ 1975 w 4105"/>
                <a:gd name="connsiteY3" fmla="*/ 4406 h 4406"/>
                <a:gd name="connsiteX4" fmla="*/ 3947 w 4105"/>
                <a:gd name="connsiteY4" fmla="*/ 3000 h 4406"/>
                <a:gd name="connsiteX5" fmla="*/ 3056 w 4105"/>
                <a:gd name="connsiteY5" fmla="*/ 292 h 4406"/>
                <a:gd name="connsiteX6" fmla="*/ 2061 w 4105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5" h="4406">
                  <a:moveTo>
                    <a:pt x="2061" y="0"/>
                  </a:moveTo>
                  <a:cubicBezTo>
                    <a:pt x="1221" y="0"/>
                    <a:pt x="724" y="754"/>
                    <a:pt x="312" y="1560"/>
                  </a:cubicBezTo>
                  <a:cubicBezTo>
                    <a:pt x="-116" y="2726"/>
                    <a:pt x="-270" y="3909"/>
                    <a:pt x="964" y="4252"/>
                  </a:cubicBezTo>
                  <a:cubicBezTo>
                    <a:pt x="1290" y="4338"/>
                    <a:pt x="1632" y="4406"/>
                    <a:pt x="1975" y="4406"/>
                  </a:cubicBezTo>
                  <a:cubicBezTo>
                    <a:pt x="2815" y="4406"/>
                    <a:pt x="3621" y="4063"/>
                    <a:pt x="3947" y="3000"/>
                  </a:cubicBezTo>
                  <a:cubicBezTo>
                    <a:pt x="4256" y="2023"/>
                    <a:pt x="4187" y="892"/>
                    <a:pt x="3056" y="292"/>
                  </a:cubicBezTo>
                  <a:cubicBezTo>
                    <a:pt x="2678" y="86"/>
                    <a:pt x="2352" y="0"/>
                    <a:pt x="20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21693823-0D8B-9FDE-B667-487D7502FBC1}"/>
                </a:ext>
              </a:extLst>
            </p:cNvPr>
            <p:cNvSpPr/>
            <p:nvPr/>
          </p:nvSpPr>
          <p:spPr>
            <a:xfrm>
              <a:off x="4640029" y="32559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111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3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32"/>
                    <a:pt x="2111" y="223"/>
                  </a:cubicBezTo>
                  <a:cubicBezTo>
                    <a:pt x="1836" y="51"/>
                    <a:pt x="1614" y="0"/>
                    <a:pt x="14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24DB1D57-F3F4-4F9C-B4DE-D67207D1E133}"/>
                </a:ext>
              </a:extLst>
            </p:cNvPr>
            <p:cNvSpPr/>
            <p:nvPr/>
          </p:nvSpPr>
          <p:spPr>
            <a:xfrm>
              <a:off x="4685360" y="3181117"/>
              <a:ext cx="8025" cy="9481"/>
            </a:xfrm>
            <a:custGeom>
              <a:avLst/>
              <a:gdLst>
                <a:gd name="connsiteX0" fmla="*/ 8026 w 8025"/>
                <a:gd name="connsiteY0" fmla="*/ 0 h 9481"/>
                <a:gd name="connsiteX1" fmla="*/ 671 w 8025"/>
                <a:gd name="connsiteY1" fmla="*/ 7149 h 9481"/>
                <a:gd name="connsiteX2" fmla="*/ 311 w 8025"/>
                <a:gd name="connsiteY2" fmla="*/ 9292 h 9481"/>
                <a:gd name="connsiteX3" fmla="*/ 1031 w 8025"/>
                <a:gd name="connsiteY3" fmla="*/ 9481 h 9481"/>
                <a:gd name="connsiteX4" fmla="*/ 2540 w 8025"/>
                <a:gd name="connsiteY4" fmla="*/ 9087 h 9481"/>
                <a:gd name="connsiteX5" fmla="*/ 8026 w 8025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5" h="9481">
                  <a:moveTo>
                    <a:pt x="8026" y="0"/>
                  </a:moveTo>
                  <a:cubicBezTo>
                    <a:pt x="4940" y="1800"/>
                    <a:pt x="2831" y="4509"/>
                    <a:pt x="671" y="7149"/>
                  </a:cubicBezTo>
                  <a:cubicBezTo>
                    <a:pt x="191" y="7749"/>
                    <a:pt x="-358" y="8744"/>
                    <a:pt x="311" y="9292"/>
                  </a:cubicBezTo>
                  <a:cubicBezTo>
                    <a:pt x="482" y="9430"/>
                    <a:pt x="739" y="9481"/>
                    <a:pt x="1031" y="9481"/>
                  </a:cubicBezTo>
                  <a:cubicBezTo>
                    <a:pt x="1528" y="9481"/>
                    <a:pt x="2145" y="9310"/>
                    <a:pt x="2540" y="9087"/>
                  </a:cubicBezTo>
                  <a:cubicBezTo>
                    <a:pt x="5934" y="7201"/>
                    <a:pt x="7494" y="3943"/>
                    <a:pt x="8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7959C987-A902-B923-548B-60E3148AC25B}"/>
                </a:ext>
              </a:extLst>
            </p:cNvPr>
            <p:cNvSpPr/>
            <p:nvPr/>
          </p:nvSpPr>
          <p:spPr>
            <a:xfrm>
              <a:off x="4695687" y="31312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1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12" y="120"/>
                    <a:pt x="11089" y="0"/>
                    <a:pt x="10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71C07820-7C6A-2DD4-B6BF-2FE0BF64CD4E}"/>
                </a:ext>
              </a:extLst>
            </p:cNvPr>
            <p:cNvSpPr/>
            <p:nvPr/>
          </p:nvSpPr>
          <p:spPr>
            <a:xfrm>
              <a:off x="5174113" y="3103142"/>
              <a:ext cx="27824" cy="15241"/>
            </a:xfrm>
            <a:custGeom>
              <a:avLst/>
              <a:gdLst>
                <a:gd name="connsiteX0" fmla="*/ 18707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04 w 27824"/>
                <a:gd name="connsiteY4" fmla="*/ 14625 h 15241"/>
                <a:gd name="connsiteX5" fmla="*/ 17456 w 27824"/>
                <a:gd name="connsiteY5" fmla="*/ 12585 h 15241"/>
                <a:gd name="connsiteX6" fmla="*/ 18056 w 27824"/>
                <a:gd name="connsiteY6" fmla="*/ 12499 h 15241"/>
                <a:gd name="connsiteX7" fmla="*/ 18587 w 27824"/>
                <a:gd name="connsiteY7" fmla="*/ 15053 h 15241"/>
                <a:gd name="connsiteX8" fmla="*/ 18964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707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707" y="0"/>
                  </a:moveTo>
                  <a:cubicBezTo>
                    <a:pt x="12501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3" y="13716"/>
                    <a:pt x="6808" y="15242"/>
                    <a:pt x="10323" y="15242"/>
                  </a:cubicBezTo>
                  <a:cubicBezTo>
                    <a:pt x="11575" y="15242"/>
                    <a:pt x="12775" y="15053"/>
                    <a:pt x="13804" y="14625"/>
                  </a:cubicBezTo>
                  <a:cubicBezTo>
                    <a:pt x="15090" y="14111"/>
                    <a:pt x="16153" y="12893"/>
                    <a:pt x="17456" y="12585"/>
                  </a:cubicBezTo>
                  <a:cubicBezTo>
                    <a:pt x="17713" y="12533"/>
                    <a:pt x="17901" y="12499"/>
                    <a:pt x="18056" y="12499"/>
                  </a:cubicBezTo>
                  <a:cubicBezTo>
                    <a:pt x="19496" y="12499"/>
                    <a:pt x="16650" y="14899"/>
                    <a:pt x="18587" y="15053"/>
                  </a:cubicBezTo>
                  <a:cubicBezTo>
                    <a:pt x="18707" y="15071"/>
                    <a:pt x="18844" y="15071"/>
                    <a:pt x="18964" y="15071"/>
                  </a:cubicBezTo>
                  <a:cubicBezTo>
                    <a:pt x="21845" y="15071"/>
                    <a:pt x="26217" y="12807"/>
                    <a:pt x="27400" y="10373"/>
                  </a:cubicBezTo>
                  <a:cubicBezTo>
                    <a:pt x="28531" y="8007"/>
                    <a:pt x="27365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27" y="120"/>
                    <a:pt x="19719" y="0"/>
                    <a:pt x="1870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A11C5849-084A-7147-2C05-47EA56D2F269}"/>
                </a:ext>
              </a:extLst>
            </p:cNvPr>
            <p:cNvSpPr/>
            <p:nvPr/>
          </p:nvSpPr>
          <p:spPr>
            <a:xfrm>
              <a:off x="5145517" y="2960084"/>
              <a:ext cx="4800" cy="4491"/>
            </a:xfrm>
            <a:custGeom>
              <a:avLst/>
              <a:gdLst>
                <a:gd name="connsiteX0" fmla="*/ 3840 w 4800"/>
                <a:gd name="connsiteY0" fmla="*/ 0 h 4491"/>
                <a:gd name="connsiteX1" fmla="*/ 3429 w 4800"/>
                <a:gd name="connsiteY1" fmla="*/ 34 h 4491"/>
                <a:gd name="connsiteX2" fmla="*/ 0 w 4800"/>
                <a:gd name="connsiteY2" fmla="*/ 3926 h 4491"/>
                <a:gd name="connsiteX3" fmla="*/ 17 w 4800"/>
                <a:gd name="connsiteY3" fmla="*/ 4492 h 4491"/>
                <a:gd name="connsiteX4" fmla="*/ 4801 w 4800"/>
                <a:gd name="connsiteY4" fmla="*/ 257 h 4491"/>
                <a:gd name="connsiteX5" fmla="*/ 3840 w 4800"/>
                <a:gd name="connsiteY5" fmla="*/ 0 h 4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0" h="4491">
                  <a:moveTo>
                    <a:pt x="3840" y="0"/>
                  </a:moveTo>
                  <a:cubicBezTo>
                    <a:pt x="3703" y="0"/>
                    <a:pt x="3566" y="17"/>
                    <a:pt x="3429" y="34"/>
                  </a:cubicBezTo>
                  <a:cubicBezTo>
                    <a:pt x="1629" y="326"/>
                    <a:pt x="69" y="1612"/>
                    <a:pt x="0" y="3926"/>
                  </a:cubicBezTo>
                  <a:cubicBezTo>
                    <a:pt x="0" y="4115"/>
                    <a:pt x="0" y="4303"/>
                    <a:pt x="17" y="4492"/>
                  </a:cubicBezTo>
                  <a:cubicBezTo>
                    <a:pt x="1612" y="3069"/>
                    <a:pt x="3189" y="1663"/>
                    <a:pt x="4801" y="257"/>
                  </a:cubicBezTo>
                  <a:cubicBezTo>
                    <a:pt x="4526" y="86"/>
                    <a:pt x="4218" y="0"/>
                    <a:pt x="38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293D0E46-1664-3797-B028-4C38ED827F5C}"/>
                </a:ext>
              </a:extLst>
            </p:cNvPr>
            <p:cNvSpPr/>
            <p:nvPr/>
          </p:nvSpPr>
          <p:spPr>
            <a:xfrm>
              <a:off x="5145404" y="2960324"/>
              <a:ext cx="10284" cy="21756"/>
            </a:xfrm>
            <a:custGeom>
              <a:avLst/>
              <a:gdLst>
                <a:gd name="connsiteX0" fmla="*/ 4897 w 10284"/>
                <a:gd name="connsiteY0" fmla="*/ 0 h 21756"/>
                <a:gd name="connsiteX1" fmla="*/ 113 w 10284"/>
                <a:gd name="connsiteY1" fmla="*/ 4235 h 21756"/>
                <a:gd name="connsiteX2" fmla="*/ 422 w 10284"/>
                <a:gd name="connsiteY2" fmla="*/ 5538 h 21756"/>
                <a:gd name="connsiteX3" fmla="*/ 456 w 10284"/>
                <a:gd name="connsiteY3" fmla="*/ 10373 h 21756"/>
                <a:gd name="connsiteX4" fmla="*/ 62 w 10284"/>
                <a:gd name="connsiteY4" fmla="*/ 14110 h 21756"/>
                <a:gd name="connsiteX5" fmla="*/ 4280 w 10284"/>
                <a:gd name="connsiteY5" fmla="*/ 21757 h 21756"/>
                <a:gd name="connsiteX6" fmla="*/ 4331 w 10284"/>
                <a:gd name="connsiteY6" fmla="*/ 21757 h 21756"/>
                <a:gd name="connsiteX7" fmla="*/ 9732 w 10284"/>
                <a:gd name="connsiteY7" fmla="*/ 15619 h 21756"/>
                <a:gd name="connsiteX8" fmla="*/ 9046 w 10284"/>
                <a:gd name="connsiteY8" fmla="*/ 11864 h 21756"/>
                <a:gd name="connsiteX9" fmla="*/ 6423 w 10284"/>
                <a:gd name="connsiteY9" fmla="*/ 5023 h 21756"/>
                <a:gd name="connsiteX10" fmla="*/ 6491 w 10284"/>
                <a:gd name="connsiteY10" fmla="*/ 3155 h 21756"/>
                <a:gd name="connsiteX11" fmla="*/ 4897 w 10284"/>
                <a:gd name="connsiteY11" fmla="*/ 0 h 21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84" h="21756">
                  <a:moveTo>
                    <a:pt x="4897" y="0"/>
                  </a:moveTo>
                  <a:cubicBezTo>
                    <a:pt x="3303" y="1406"/>
                    <a:pt x="1708" y="2812"/>
                    <a:pt x="113" y="4235"/>
                  </a:cubicBezTo>
                  <a:cubicBezTo>
                    <a:pt x="148" y="4698"/>
                    <a:pt x="234" y="5144"/>
                    <a:pt x="422" y="5538"/>
                  </a:cubicBezTo>
                  <a:cubicBezTo>
                    <a:pt x="1228" y="7166"/>
                    <a:pt x="1262" y="8658"/>
                    <a:pt x="456" y="10373"/>
                  </a:cubicBezTo>
                  <a:cubicBezTo>
                    <a:pt x="-41" y="11436"/>
                    <a:pt x="-58" y="12876"/>
                    <a:pt x="62" y="14110"/>
                  </a:cubicBezTo>
                  <a:cubicBezTo>
                    <a:pt x="439" y="18156"/>
                    <a:pt x="2445" y="21757"/>
                    <a:pt x="4280" y="21757"/>
                  </a:cubicBezTo>
                  <a:cubicBezTo>
                    <a:pt x="4297" y="21757"/>
                    <a:pt x="4314" y="21757"/>
                    <a:pt x="4331" y="21757"/>
                  </a:cubicBezTo>
                  <a:cubicBezTo>
                    <a:pt x="8017" y="21603"/>
                    <a:pt x="8292" y="18019"/>
                    <a:pt x="9732" y="15619"/>
                  </a:cubicBezTo>
                  <a:cubicBezTo>
                    <a:pt x="10521" y="13596"/>
                    <a:pt x="10606" y="12687"/>
                    <a:pt x="9046" y="11864"/>
                  </a:cubicBezTo>
                  <a:cubicBezTo>
                    <a:pt x="6097" y="10304"/>
                    <a:pt x="4245" y="8641"/>
                    <a:pt x="6423" y="5023"/>
                  </a:cubicBezTo>
                  <a:cubicBezTo>
                    <a:pt x="6697" y="4561"/>
                    <a:pt x="6663" y="3721"/>
                    <a:pt x="6491" y="3155"/>
                  </a:cubicBezTo>
                  <a:cubicBezTo>
                    <a:pt x="6166" y="1989"/>
                    <a:pt x="5823" y="566"/>
                    <a:pt x="489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1B04BB6A-71D6-6AFA-6080-9F9E75EF28BE}"/>
                </a:ext>
              </a:extLst>
            </p:cNvPr>
            <p:cNvSpPr/>
            <p:nvPr/>
          </p:nvSpPr>
          <p:spPr>
            <a:xfrm>
              <a:off x="5160126" y="31222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153 w 6959"/>
                <a:gd name="connsiteY1" fmla="*/ 5932 h 9463"/>
                <a:gd name="connsiteX2" fmla="*/ 2605 w 6959"/>
                <a:gd name="connsiteY2" fmla="*/ 9224 h 9463"/>
                <a:gd name="connsiteX3" fmla="*/ 4114 w 6959"/>
                <a:gd name="connsiteY3" fmla="*/ 9464 h 9463"/>
                <a:gd name="connsiteX4" fmla="*/ 5914 w 6959"/>
                <a:gd name="connsiteY4" fmla="*/ 8504 h 9463"/>
                <a:gd name="connsiteX5" fmla="*/ 6445 w 6959"/>
                <a:gd name="connsiteY5" fmla="*/ 3703 h 9463"/>
                <a:gd name="connsiteX6" fmla="*/ 2536 w 6959"/>
                <a:gd name="connsiteY6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6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02" y="2092"/>
                    <a:pt x="4011" y="1046"/>
                    <a:pt x="253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8F91B8E8-DA92-EFA9-DE1B-A7A9174C22DF}"/>
                </a:ext>
              </a:extLst>
            </p:cNvPr>
            <p:cNvSpPr/>
            <p:nvPr/>
          </p:nvSpPr>
          <p:spPr>
            <a:xfrm>
              <a:off x="5142970" y="30573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5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41" y="0"/>
                    <a:pt x="2187" y="0"/>
                    <a:pt x="20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D63D074F-362D-C37E-5982-34D5EFA93F0A}"/>
                </a:ext>
              </a:extLst>
            </p:cNvPr>
            <p:cNvSpPr/>
            <p:nvPr/>
          </p:nvSpPr>
          <p:spPr>
            <a:xfrm>
              <a:off x="5138363" y="29140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1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498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1" y="17"/>
                  </a:cubicBezTo>
                  <a:cubicBezTo>
                    <a:pt x="2748" y="0"/>
                    <a:pt x="2645" y="0"/>
                    <a:pt x="25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6CCB9E2D-3EEC-8A64-0F9B-E26620505BB3}"/>
                </a:ext>
              </a:extLst>
            </p:cNvPr>
            <p:cNvSpPr/>
            <p:nvPr/>
          </p:nvSpPr>
          <p:spPr>
            <a:xfrm>
              <a:off x="5157878" y="2986744"/>
              <a:ext cx="11358" cy="11452"/>
            </a:xfrm>
            <a:custGeom>
              <a:avLst/>
              <a:gdLst>
                <a:gd name="connsiteX0" fmla="*/ 8452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4 w 11358"/>
                <a:gd name="connsiteY6" fmla="*/ 4475 h 11452"/>
                <a:gd name="connsiteX7" fmla="*/ 8573 w 11358"/>
                <a:gd name="connsiteY7" fmla="*/ 17 h 11452"/>
                <a:gd name="connsiteX8" fmla="*/ 8452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2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3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4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21" y="17"/>
                    <a:pt x="8487" y="0"/>
                    <a:pt x="84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B3B5AE30-6D29-235E-75A1-C0D7FD169F68}"/>
                </a:ext>
              </a:extLst>
            </p:cNvPr>
            <p:cNvSpPr/>
            <p:nvPr/>
          </p:nvSpPr>
          <p:spPr>
            <a:xfrm>
              <a:off x="5156951" y="3017331"/>
              <a:ext cx="11138" cy="11315"/>
            </a:xfrm>
            <a:custGeom>
              <a:avLst/>
              <a:gdLst>
                <a:gd name="connsiteX0" fmla="*/ 8077 w 11138"/>
                <a:gd name="connsiteY0" fmla="*/ 0 h 11315"/>
                <a:gd name="connsiteX1" fmla="*/ 6602 w 11138"/>
                <a:gd name="connsiteY1" fmla="*/ 223 h 11315"/>
                <a:gd name="connsiteX2" fmla="*/ 5145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77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77" y="0"/>
                  </a:moveTo>
                  <a:cubicBezTo>
                    <a:pt x="7614" y="0"/>
                    <a:pt x="7100" y="103"/>
                    <a:pt x="6602" y="223"/>
                  </a:cubicBezTo>
                  <a:cubicBezTo>
                    <a:pt x="6105" y="326"/>
                    <a:pt x="5608" y="446"/>
                    <a:pt x="5145" y="446"/>
                  </a:cubicBezTo>
                  <a:cubicBezTo>
                    <a:pt x="5008" y="446"/>
                    <a:pt x="4853" y="429"/>
                    <a:pt x="4733" y="411"/>
                  </a:cubicBezTo>
                  <a:cubicBezTo>
                    <a:pt x="4493" y="377"/>
                    <a:pt x="4253" y="343"/>
                    <a:pt x="4031" y="343"/>
                  </a:cubicBezTo>
                  <a:cubicBezTo>
                    <a:pt x="2265" y="343"/>
                    <a:pt x="841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56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2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C7B15D45-9E14-905B-BB37-51D4BE5B350D}"/>
                </a:ext>
              </a:extLst>
            </p:cNvPr>
            <p:cNvSpPr/>
            <p:nvPr/>
          </p:nvSpPr>
          <p:spPr>
            <a:xfrm>
              <a:off x="5150733" y="3104325"/>
              <a:ext cx="14938" cy="18088"/>
            </a:xfrm>
            <a:custGeom>
              <a:avLst/>
              <a:gdLst>
                <a:gd name="connsiteX0" fmla="*/ 5602 w 14938"/>
                <a:gd name="connsiteY0" fmla="*/ 0 h 18088"/>
                <a:gd name="connsiteX1" fmla="*/ 1213 w 14938"/>
                <a:gd name="connsiteY1" fmla="*/ 3172 h 18088"/>
                <a:gd name="connsiteX2" fmla="*/ 1830 w 14938"/>
                <a:gd name="connsiteY2" fmla="*/ 14727 h 18088"/>
                <a:gd name="connsiteX3" fmla="*/ 7059 w 14938"/>
                <a:gd name="connsiteY3" fmla="*/ 18088 h 18088"/>
                <a:gd name="connsiteX4" fmla="*/ 9648 w 14938"/>
                <a:gd name="connsiteY4" fmla="*/ 17779 h 18088"/>
                <a:gd name="connsiteX5" fmla="*/ 10746 w 14938"/>
                <a:gd name="connsiteY5" fmla="*/ 17676 h 18088"/>
                <a:gd name="connsiteX6" fmla="*/ 11877 w 14938"/>
                <a:gd name="connsiteY6" fmla="*/ 17694 h 18088"/>
                <a:gd name="connsiteX7" fmla="*/ 11877 w 14938"/>
                <a:gd name="connsiteY7" fmla="*/ 17694 h 18088"/>
                <a:gd name="connsiteX8" fmla="*/ 13454 w 14938"/>
                <a:gd name="connsiteY8" fmla="*/ 15156 h 18088"/>
                <a:gd name="connsiteX9" fmla="*/ 12855 w 14938"/>
                <a:gd name="connsiteY9" fmla="*/ 8110 h 18088"/>
                <a:gd name="connsiteX10" fmla="*/ 13180 w 14938"/>
                <a:gd name="connsiteY10" fmla="*/ 5709 h 18088"/>
                <a:gd name="connsiteX11" fmla="*/ 12837 w 14938"/>
                <a:gd name="connsiteY11" fmla="*/ 2709 h 18088"/>
                <a:gd name="connsiteX12" fmla="*/ 7265 w 14938"/>
                <a:gd name="connsiteY12" fmla="*/ 257 h 18088"/>
                <a:gd name="connsiteX13" fmla="*/ 5602 w 14938"/>
                <a:gd name="connsiteY13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38" h="18088">
                  <a:moveTo>
                    <a:pt x="5602" y="0"/>
                  </a:moveTo>
                  <a:cubicBezTo>
                    <a:pt x="3613" y="0"/>
                    <a:pt x="2190" y="1252"/>
                    <a:pt x="1213" y="3172"/>
                  </a:cubicBezTo>
                  <a:cubicBezTo>
                    <a:pt x="-776" y="7081"/>
                    <a:pt x="-142" y="10904"/>
                    <a:pt x="1830" y="14727"/>
                  </a:cubicBezTo>
                  <a:cubicBezTo>
                    <a:pt x="3150" y="17265"/>
                    <a:pt x="4950" y="18088"/>
                    <a:pt x="7059" y="18088"/>
                  </a:cubicBezTo>
                  <a:cubicBezTo>
                    <a:pt x="7882" y="18088"/>
                    <a:pt x="8739" y="17968"/>
                    <a:pt x="9648" y="17779"/>
                  </a:cubicBezTo>
                  <a:cubicBezTo>
                    <a:pt x="10008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lnTo>
                    <a:pt x="11877" y="17694"/>
                  </a:lnTo>
                  <a:cubicBezTo>
                    <a:pt x="12409" y="16853"/>
                    <a:pt x="12923" y="15996"/>
                    <a:pt x="13454" y="15156"/>
                  </a:cubicBezTo>
                  <a:cubicBezTo>
                    <a:pt x="15015" y="12653"/>
                    <a:pt x="16043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65" y="86"/>
                    <a:pt x="6117" y="0"/>
                    <a:pt x="56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52B3FF31-3405-C5FA-F28D-781B4CE43264}"/>
                </a:ext>
              </a:extLst>
            </p:cNvPr>
            <p:cNvSpPr/>
            <p:nvPr/>
          </p:nvSpPr>
          <p:spPr>
            <a:xfrm>
              <a:off x="5176117" y="3082876"/>
              <a:ext cx="4354" cy="5212"/>
            </a:xfrm>
            <a:custGeom>
              <a:avLst/>
              <a:gdLst>
                <a:gd name="connsiteX0" fmla="*/ 1976 w 4354"/>
                <a:gd name="connsiteY0" fmla="*/ 0 h 5212"/>
                <a:gd name="connsiteX1" fmla="*/ 124 w 4354"/>
                <a:gd name="connsiteY1" fmla="*/ 1337 h 5212"/>
                <a:gd name="connsiteX2" fmla="*/ 2233 w 4354"/>
                <a:gd name="connsiteY2" fmla="*/ 5109 h 5212"/>
                <a:gd name="connsiteX3" fmla="*/ 2799 w 4354"/>
                <a:gd name="connsiteY3" fmla="*/ 5212 h 5212"/>
                <a:gd name="connsiteX4" fmla="*/ 4119 w 4354"/>
                <a:gd name="connsiteY4" fmla="*/ 4166 h 5212"/>
                <a:gd name="connsiteX5" fmla="*/ 2576 w 4354"/>
                <a:gd name="connsiteY5" fmla="*/ 103 h 5212"/>
                <a:gd name="connsiteX6" fmla="*/ 1976 w 4354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4" h="5212">
                  <a:moveTo>
                    <a:pt x="1976" y="0"/>
                  </a:moveTo>
                  <a:cubicBezTo>
                    <a:pt x="1239" y="0"/>
                    <a:pt x="587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9" y="5212"/>
                  </a:cubicBezTo>
                  <a:cubicBezTo>
                    <a:pt x="3365" y="5212"/>
                    <a:pt x="3896" y="4886"/>
                    <a:pt x="4119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53" y="34"/>
                    <a:pt x="2164" y="0"/>
                    <a:pt x="197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80578C00-D09F-212D-0BCD-A179AA12C024}"/>
                </a:ext>
              </a:extLst>
            </p:cNvPr>
            <p:cNvSpPr/>
            <p:nvPr/>
          </p:nvSpPr>
          <p:spPr>
            <a:xfrm>
              <a:off x="4954673" y="3079824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1" y="2023"/>
                    <a:pt x="3089" y="3429"/>
                    <a:pt x="2060" y="4406"/>
                  </a:cubicBezTo>
                  <a:cubicBezTo>
                    <a:pt x="825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8" y="11247"/>
                    <a:pt x="5832" y="11264"/>
                    <a:pt x="6312" y="11264"/>
                  </a:cubicBezTo>
                  <a:cubicBezTo>
                    <a:pt x="10770" y="11264"/>
                    <a:pt x="11335" y="10064"/>
                    <a:pt x="10735" y="4475"/>
                  </a:cubicBezTo>
                  <a:cubicBezTo>
                    <a:pt x="10649" y="3635"/>
                    <a:pt x="10735" y="2726"/>
                    <a:pt x="10444" y="1989"/>
                  </a:cubicBezTo>
                  <a:cubicBezTo>
                    <a:pt x="10153" y="1252"/>
                    <a:pt x="9466" y="703"/>
                    <a:pt x="9175" y="326"/>
                  </a:cubicBezTo>
                  <a:cubicBezTo>
                    <a:pt x="8644" y="86"/>
                    <a:pt x="8163" y="0"/>
                    <a:pt x="77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D6F71C46-0B30-771F-898D-0D5697593637}"/>
                </a:ext>
              </a:extLst>
            </p:cNvPr>
            <p:cNvSpPr/>
            <p:nvPr/>
          </p:nvSpPr>
          <p:spPr>
            <a:xfrm>
              <a:off x="5188358" y="30524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1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8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1" y="3652"/>
                  </a:cubicBezTo>
                  <a:cubicBezTo>
                    <a:pt x="4634" y="1955"/>
                    <a:pt x="3639" y="977"/>
                    <a:pt x="2405" y="103"/>
                  </a:cubicBezTo>
                  <a:cubicBezTo>
                    <a:pt x="2148" y="34"/>
                    <a:pt x="1891" y="0"/>
                    <a:pt x="165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E56FBD77-9978-A353-81E2-A7C6F488C2A1}"/>
                </a:ext>
              </a:extLst>
            </p:cNvPr>
            <p:cNvSpPr/>
            <p:nvPr/>
          </p:nvSpPr>
          <p:spPr>
            <a:xfrm>
              <a:off x="5162525" y="3122001"/>
              <a:ext cx="257" cy="205"/>
            </a:xfrm>
            <a:custGeom>
              <a:avLst/>
              <a:gdLst>
                <a:gd name="connsiteX0" fmla="*/ 86 w 257"/>
                <a:gd name="connsiteY0" fmla="*/ 0 h 205"/>
                <a:gd name="connsiteX1" fmla="*/ 86 w 257"/>
                <a:gd name="connsiteY1" fmla="*/ 0 h 205"/>
                <a:gd name="connsiteX2" fmla="*/ 86 w 257"/>
                <a:gd name="connsiteY2" fmla="*/ 0 h 205"/>
                <a:gd name="connsiteX3" fmla="*/ 0 w 257"/>
                <a:gd name="connsiteY3" fmla="*/ 120 h 205"/>
                <a:gd name="connsiteX4" fmla="*/ 137 w 257"/>
                <a:gd name="connsiteY4" fmla="*/ 206 h 205"/>
                <a:gd name="connsiteX5" fmla="*/ 257 w 257"/>
                <a:gd name="connsiteY5" fmla="*/ 17 h 205"/>
                <a:gd name="connsiteX6" fmla="*/ 86 w 257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" h="205">
                  <a:moveTo>
                    <a:pt x="86" y="0"/>
                  </a:moveTo>
                  <a:lnTo>
                    <a:pt x="86" y="0"/>
                  </a:lnTo>
                  <a:lnTo>
                    <a:pt x="86" y="0"/>
                  </a:lnTo>
                  <a:lnTo>
                    <a:pt x="0" y="120"/>
                  </a:lnTo>
                  <a:lnTo>
                    <a:pt x="137" y="206"/>
                  </a:lnTo>
                  <a:lnTo>
                    <a:pt x="257" y="17"/>
                  </a:lnTo>
                  <a:lnTo>
                    <a:pt x="86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3" name="任意多边形: 形状 262">
              <a:extLst>
                <a:ext uri="{FF2B5EF4-FFF2-40B4-BE49-F238E27FC236}">
                  <a16:creationId xmlns:a16="http://schemas.microsoft.com/office/drawing/2014/main" id="{E5B7A7F8-A5A0-825A-E5EC-4D36CB6E0F09}"/>
                </a:ext>
              </a:extLst>
            </p:cNvPr>
            <p:cNvSpPr/>
            <p:nvPr/>
          </p:nvSpPr>
          <p:spPr>
            <a:xfrm>
              <a:off x="5127654" y="2948082"/>
              <a:ext cx="13366" cy="12858"/>
            </a:xfrm>
            <a:custGeom>
              <a:avLst/>
              <a:gdLst>
                <a:gd name="connsiteX0" fmla="*/ 6736 w 13366"/>
                <a:gd name="connsiteY0" fmla="*/ 0 h 12858"/>
                <a:gd name="connsiteX1" fmla="*/ 461 w 13366"/>
                <a:gd name="connsiteY1" fmla="*/ 6172 h 12858"/>
                <a:gd name="connsiteX2" fmla="*/ 1576 w 13366"/>
                <a:gd name="connsiteY2" fmla="*/ 11847 h 12858"/>
                <a:gd name="connsiteX3" fmla="*/ 4336 w 13366"/>
                <a:gd name="connsiteY3" fmla="*/ 12859 h 12858"/>
                <a:gd name="connsiteX4" fmla="*/ 9119 w 13366"/>
                <a:gd name="connsiteY4" fmla="*/ 11521 h 12858"/>
                <a:gd name="connsiteX5" fmla="*/ 13354 w 13366"/>
                <a:gd name="connsiteY5" fmla="*/ 7441 h 12858"/>
                <a:gd name="connsiteX6" fmla="*/ 13251 w 13366"/>
                <a:gd name="connsiteY6" fmla="*/ 6189 h 12858"/>
                <a:gd name="connsiteX7" fmla="*/ 6874 w 13366"/>
                <a:gd name="connsiteY7" fmla="*/ 0 h 12858"/>
                <a:gd name="connsiteX8" fmla="*/ 6736 w 13366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6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6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8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4" y="0"/>
                  </a:cubicBezTo>
                  <a:cubicBezTo>
                    <a:pt x="6839" y="0"/>
                    <a:pt x="6788" y="0"/>
                    <a:pt x="67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4" name="任意多边形: 形状 263">
              <a:extLst>
                <a:ext uri="{FF2B5EF4-FFF2-40B4-BE49-F238E27FC236}">
                  <a16:creationId xmlns:a16="http://schemas.microsoft.com/office/drawing/2014/main" id="{8B85D2B2-050D-C41A-5C3E-A1ECCC8644E6}"/>
                </a:ext>
              </a:extLst>
            </p:cNvPr>
            <p:cNvSpPr/>
            <p:nvPr/>
          </p:nvSpPr>
          <p:spPr>
            <a:xfrm>
              <a:off x="5101134" y="3154114"/>
              <a:ext cx="14044" cy="17710"/>
            </a:xfrm>
            <a:custGeom>
              <a:avLst/>
              <a:gdLst>
                <a:gd name="connsiteX0" fmla="*/ 6064 w 14044"/>
                <a:gd name="connsiteY0" fmla="*/ 0 h 17710"/>
                <a:gd name="connsiteX1" fmla="*/ 5447 w 14044"/>
                <a:gd name="connsiteY1" fmla="*/ 17 h 17710"/>
                <a:gd name="connsiteX2" fmla="*/ 869 w 14044"/>
                <a:gd name="connsiteY2" fmla="*/ 4149 h 17710"/>
                <a:gd name="connsiteX3" fmla="*/ 920 w 14044"/>
                <a:gd name="connsiteY3" fmla="*/ 13716 h 17710"/>
                <a:gd name="connsiteX4" fmla="*/ 5996 w 14044"/>
                <a:gd name="connsiteY4" fmla="*/ 17694 h 17710"/>
                <a:gd name="connsiteX5" fmla="*/ 6218 w 14044"/>
                <a:gd name="connsiteY5" fmla="*/ 17711 h 17710"/>
                <a:gd name="connsiteX6" fmla="*/ 13025 w 14044"/>
                <a:gd name="connsiteY6" fmla="*/ 13750 h 17710"/>
                <a:gd name="connsiteX7" fmla="*/ 14019 w 14044"/>
                <a:gd name="connsiteY7" fmla="*/ 5366 h 17710"/>
                <a:gd name="connsiteX8" fmla="*/ 13402 w 14044"/>
                <a:gd name="connsiteY8" fmla="*/ 3618 h 17710"/>
                <a:gd name="connsiteX9" fmla="*/ 6064 w 14044"/>
                <a:gd name="connsiteY9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44" h="17710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5" y="11007"/>
                    <a:pt x="920" y="13716"/>
                  </a:cubicBezTo>
                  <a:cubicBezTo>
                    <a:pt x="1915" y="16013"/>
                    <a:pt x="3561" y="17471"/>
                    <a:pt x="5996" y="17694"/>
                  </a:cubicBezTo>
                  <a:cubicBezTo>
                    <a:pt x="6064" y="17694"/>
                    <a:pt x="6150" y="17711"/>
                    <a:pt x="6218" y="17711"/>
                  </a:cubicBezTo>
                  <a:cubicBezTo>
                    <a:pt x="8584" y="17711"/>
                    <a:pt x="13539" y="14847"/>
                    <a:pt x="13025" y="13750"/>
                  </a:cubicBezTo>
                  <a:cubicBezTo>
                    <a:pt x="11482" y="10424"/>
                    <a:pt x="13214" y="8075"/>
                    <a:pt x="14019" y="5366"/>
                  </a:cubicBezTo>
                  <a:cubicBezTo>
                    <a:pt x="14156" y="4886"/>
                    <a:pt x="13711" y="4149"/>
                    <a:pt x="13402" y="3618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5" name="任意多边形: 形状 264">
              <a:extLst>
                <a:ext uri="{FF2B5EF4-FFF2-40B4-BE49-F238E27FC236}">
                  <a16:creationId xmlns:a16="http://schemas.microsoft.com/office/drawing/2014/main" id="{2A922758-6EC0-6F4F-88B1-D5831320D8E9}"/>
                </a:ext>
              </a:extLst>
            </p:cNvPr>
            <p:cNvSpPr/>
            <p:nvPr/>
          </p:nvSpPr>
          <p:spPr>
            <a:xfrm>
              <a:off x="4542252" y="3844234"/>
              <a:ext cx="13272" cy="12052"/>
            </a:xfrm>
            <a:custGeom>
              <a:avLst/>
              <a:gdLst>
                <a:gd name="connsiteX0" fmla="*/ 7939 w 13272"/>
                <a:gd name="connsiteY0" fmla="*/ 0 h 12052"/>
                <a:gd name="connsiteX1" fmla="*/ 1 w 13272"/>
                <a:gd name="connsiteY1" fmla="*/ 6481 h 12052"/>
                <a:gd name="connsiteX2" fmla="*/ 8505 w 13272"/>
                <a:gd name="connsiteY2" fmla="*/ 12053 h 12052"/>
                <a:gd name="connsiteX3" fmla="*/ 8677 w 13272"/>
                <a:gd name="connsiteY3" fmla="*/ 12053 h 12052"/>
                <a:gd name="connsiteX4" fmla="*/ 13271 w 13272"/>
                <a:gd name="connsiteY4" fmla="*/ 6052 h 12052"/>
                <a:gd name="connsiteX5" fmla="*/ 7974 w 13272"/>
                <a:gd name="connsiteY5" fmla="*/ 0 h 12052"/>
                <a:gd name="connsiteX6" fmla="*/ 7939 w 13272"/>
                <a:gd name="connsiteY6" fmla="*/ 0 h 12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72" h="12052">
                  <a:moveTo>
                    <a:pt x="7939" y="0"/>
                  </a:moveTo>
                  <a:cubicBezTo>
                    <a:pt x="4065" y="0"/>
                    <a:pt x="121" y="3206"/>
                    <a:pt x="1" y="6481"/>
                  </a:cubicBezTo>
                  <a:cubicBezTo>
                    <a:pt x="-84" y="8727"/>
                    <a:pt x="5042" y="12053"/>
                    <a:pt x="8505" y="12053"/>
                  </a:cubicBezTo>
                  <a:cubicBezTo>
                    <a:pt x="8556" y="12053"/>
                    <a:pt x="8625" y="12053"/>
                    <a:pt x="8677" y="12053"/>
                  </a:cubicBezTo>
                  <a:cubicBezTo>
                    <a:pt x="11763" y="11950"/>
                    <a:pt x="13323" y="9927"/>
                    <a:pt x="13271" y="6052"/>
                  </a:cubicBezTo>
                  <a:cubicBezTo>
                    <a:pt x="13220" y="1886"/>
                    <a:pt x="11591" y="34"/>
                    <a:pt x="7974" y="0"/>
                  </a:cubicBezTo>
                  <a:cubicBezTo>
                    <a:pt x="7974" y="0"/>
                    <a:pt x="7957" y="0"/>
                    <a:pt x="79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6" name="任意多边形: 形状 265">
              <a:extLst>
                <a:ext uri="{FF2B5EF4-FFF2-40B4-BE49-F238E27FC236}">
                  <a16:creationId xmlns:a16="http://schemas.microsoft.com/office/drawing/2014/main" id="{1C6EEED3-6D6C-0CAF-8ED4-6897A4BBA8D8}"/>
                </a:ext>
              </a:extLst>
            </p:cNvPr>
            <p:cNvSpPr/>
            <p:nvPr/>
          </p:nvSpPr>
          <p:spPr>
            <a:xfrm>
              <a:off x="4544970" y="3938480"/>
              <a:ext cx="4692" cy="5177"/>
            </a:xfrm>
            <a:custGeom>
              <a:avLst/>
              <a:gdLst>
                <a:gd name="connsiteX0" fmla="*/ 2290 w 4692"/>
                <a:gd name="connsiteY0" fmla="*/ 0 h 5177"/>
                <a:gd name="connsiteX1" fmla="*/ 26 w 4692"/>
                <a:gd name="connsiteY1" fmla="*/ 2092 h 5177"/>
                <a:gd name="connsiteX2" fmla="*/ 2667 w 4692"/>
                <a:gd name="connsiteY2" fmla="*/ 5144 h 5177"/>
                <a:gd name="connsiteX3" fmla="*/ 2975 w 4692"/>
                <a:gd name="connsiteY3" fmla="*/ 5178 h 5177"/>
                <a:gd name="connsiteX4" fmla="*/ 4690 w 4692"/>
                <a:gd name="connsiteY4" fmla="*/ 3378 h 5177"/>
                <a:gd name="connsiteX5" fmla="*/ 2512 w 4692"/>
                <a:gd name="connsiteY5" fmla="*/ 0 h 5177"/>
                <a:gd name="connsiteX6" fmla="*/ 2290 w 4692"/>
                <a:gd name="connsiteY6" fmla="*/ 0 h 5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2" h="5177">
                  <a:moveTo>
                    <a:pt x="2290" y="0"/>
                  </a:moveTo>
                  <a:cubicBezTo>
                    <a:pt x="1158" y="0"/>
                    <a:pt x="232" y="909"/>
                    <a:pt x="26" y="2092"/>
                  </a:cubicBezTo>
                  <a:cubicBezTo>
                    <a:pt x="-231" y="4389"/>
                    <a:pt x="1449" y="4801"/>
                    <a:pt x="2667" y="5144"/>
                  </a:cubicBezTo>
                  <a:cubicBezTo>
                    <a:pt x="2753" y="5178"/>
                    <a:pt x="2872" y="5178"/>
                    <a:pt x="2975" y="5178"/>
                  </a:cubicBezTo>
                  <a:cubicBezTo>
                    <a:pt x="3729" y="5178"/>
                    <a:pt x="4758" y="4561"/>
                    <a:pt x="4690" y="3378"/>
                  </a:cubicBezTo>
                  <a:cubicBezTo>
                    <a:pt x="4587" y="1886"/>
                    <a:pt x="4210" y="154"/>
                    <a:pt x="2512" y="0"/>
                  </a:cubicBezTo>
                  <a:cubicBezTo>
                    <a:pt x="2444" y="0"/>
                    <a:pt x="2375" y="0"/>
                    <a:pt x="22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7" name="任意多边形: 形状 266">
              <a:extLst>
                <a:ext uri="{FF2B5EF4-FFF2-40B4-BE49-F238E27FC236}">
                  <a16:creationId xmlns:a16="http://schemas.microsoft.com/office/drawing/2014/main" id="{8B256B5B-D135-7F90-EC0F-B4A36C1F7341}"/>
                </a:ext>
              </a:extLst>
            </p:cNvPr>
            <p:cNvSpPr/>
            <p:nvPr/>
          </p:nvSpPr>
          <p:spPr>
            <a:xfrm>
              <a:off x="4514688" y="3968759"/>
              <a:ext cx="15798" cy="18156"/>
            </a:xfrm>
            <a:custGeom>
              <a:avLst/>
              <a:gdLst>
                <a:gd name="connsiteX0" fmla="*/ 7454 w 15798"/>
                <a:gd name="connsiteY0" fmla="*/ 0 h 18156"/>
                <a:gd name="connsiteX1" fmla="*/ 236 w 15798"/>
                <a:gd name="connsiteY1" fmla="*/ 2966 h 18156"/>
                <a:gd name="connsiteX2" fmla="*/ 1093 w 15798"/>
                <a:gd name="connsiteY2" fmla="*/ 10304 h 18156"/>
                <a:gd name="connsiteX3" fmla="*/ 1728 w 15798"/>
                <a:gd name="connsiteY3" fmla="*/ 9207 h 18156"/>
                <a:gd name="connsiteX4" fmla="*/ 2585 w 15798"/>
                <a:gd name="connsiteY4" fmla="*/ 8418 h 18156"/>
                <a:gd name="connsiteX5" fmla="*/ 3511 w 15798"/>
                <a:gd name="connsiteY5" fmla="*/ 9275 h 18156"/>
                <a:gd name="connsiteX6" fmla="*/ 3956 w 15798"/>
                <a:gd name="connsiteY6" fmla="*/ 11693 h 18156"/>
                <a:gd name="connsiteX7" fmla="*/ 5225 w 15798"/>
                <a:gd name="connsiteY7" fmla="*/ 17111 h 18156"/>
                <a:gd name="connsiteX8" fmla="*/ 8894 w 15798"/>
                <a:gd name="connsiteY8" fmla="*/ 18156 h 18156"/>
                <a:gd name="connsiteX9" fmla="*/ 14552 w 15798"/>
                <a:gd name="connsiteY9" fmla="*/ 15482 h 18156"/>
                <a:gd name="connsiteX10" fmla="*/ 11877 w 15798"/>
                <a:gd name="connsiteY10" fmla="*/ 1372 h 18156"/>
                <a:gd name="connsiteX11" fmla="*/ 7454 w 15798"/>
                <a:gd name="connsiteY11" fmla="*/ 0 h 1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98" h="18156">
                  <a:moveTo>
                    <a:pt x="7454" y="0"/>
                  </a:moveTo>
                  <a:cubicBezTo>
                    <a:pt x="4797" y="0"/>
                    <a:pt x="1864" y="1063"/>
                    <a:pt x="236" y="2966"/>
                  </a:cubicBezTo>
                  <a:cubicBezTo>
                    <a:pt x="-381" y="3686"/>
                    <a:pt x="322" y="9738"/>
                    <a:pt x="1093" y="10304"/>
                  </a:cubicBezTo>
                  <a:cubicBezTo>
                    <a:pt x="1299" y="9944"/>
                    <a:pt x="1539" y="9584"/>
                    <a:pt x="1728" y="9207"/>
                  </a:cubicBezTo>
                  <a:cubicBezTo>
                    <a:pt x="2002" y="8641"/>
                    <a:pt x="2310" y="8418"/>
                    <a:pt x="2585" y="8418"/>
                  </a:cubicBezTo>
                  <a:cubicBezTo>
                    <a:pt x="2945" y="8418"/>
                    <a:pt x="3288" y="8795"/>
                    <a:pt x="3511" y="9275"/>
                  </a:cubicBezTo>
                  <a:cubicBezTo>
                    <a:pt x="3871" y="10030"/>
                    <a:pt x="3836" y="10990"/>
                    <a:pt x="3956" y="11693"/>
                  </a:cubicBezTo>
                  <a:cubicBezTo>
                    <a:pt x="2876" y="14059"/>
                    <a:pt x="3236" y="15790"/>
                    <a:pt x="5225" y="17111"/>
                  </a:cubicBezTo>
                  <a:cubicBezTo>
                    <a:pt x="6288" y="17813"/>
                    <a:pt x="7591" y="18156"/>
                    <a:pt x="8894" y="18156"/>
                  </a:cubicBezTo>
                  <a:cubicBezTo>
                    <a:pt x="11072" y="18156"/>
                    <a:pt x="13283" y="17214"/>
                    <a:pt x="14552" y="15482"/>
                  </a:cubicBezTo>
                  <a:cubicBezTo>
                    <a:pt x="17038" y="12053"/>
                    <a:pt x="15632" y="4646"/>
                    <a:pt x="11877" y="1372"/>
                  </a:cubicBezTo>
                  <a:cubicBezTo>
                    <a:pt x="10763" y="446"/>
                    <a:pt x="9168" y="0"/>
                    <a:pt x="74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8" name="任意多边形: 形状 267">
              <a:extLst>
                <a:ext uri="{FF2B5EF4-FFF2-40B4-BE49-F238E27FC236}">
                  <a16:creationId xmlns:a16="http://schemas.microsoft.com/office/drawing/2014/main" id="{15C433FC-547E-FAE9-94D4-821E47B75AFC}"/>
                </a:ext>
              </a:extLst>
            </p:cNvPr>
            <p:cNvSpPr/>
            <p:nvPr/>
          </p:nvSpPr>
          <p:spPr>
            <a:xfrm>
              <a:off x="5128412" y="3143038"/>
              <a:ext cx="6792" cy="6583"/>
            </a:xfrm>
            <a:custGeom>
              <a:avLst/>
              <a:gdLst>
                <a:gd name="connsiteX0" fmla="*/ 2411 w 6792"/>
                <a:gd name="connsiteY0" fmla="*/ 0 h 6583"/>
                <a:gd name="connsiteX1" fmla="*/ 217 w 6792"/>
                <a:gd name="connsiteY1" fmla="*/ 1577 h 6583"/>
                <a:gd name="connsiteX2" fmla="*/ 2754 w 6792"/>
                <a:gd name="connsiteY2" fmla="*/ 6481 h 6583"/>
                <a:gd name="connsiteX3" fmla="*/ 3578 w 6792"/>
                <a:gd name="connsiteY3" fmla="*/ 6584 h 6583"/>
                <a:gd name="connsiteX4" fmla="*/ 6749 w 6792"/>
                <a:gd name="connsiteY4" fmla="*/ 4629 h 6583"/>
                <a:gd name="connsiteX5" fmla="*/ 3132 w 6792"/>
                <a:gd name="connsiteY5" fmla="*/ 86 h 6583"/>
                <a:gd name="connsiteX6" fmla="*/ 2411 w 6792"/>
                <a:gd name="connsiteY6" fmla="*/ 0 h 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92" h="6583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6" y="6052"/>
                    <a:pt x="2754" y="6481"/>
                  </a:cubicBezTo>
                  <a:cubicBezTo>
                    <a:pt x="3046" y="6550"/>
                    <a:pt x="3320" y="6584"/>
                    <a:pt x="3578" y="6584"/>
                  </a:cubicBezTo>
                  <a:cubicBezTo>
                    <a:pt x="4932" y="6584"/>
                    <a:pt x="5943" y="5778"/>
                    <a:pt x="6749" y="4629"/>
                  </a:cubicBezTo>
                  <a:cubicBezTo>
                    <a:pt x="7126" y="3189"/>
                    <a:pt x="5000" y="514"/>
                    <a:pt x="3132" y="86"/>
                  </a:cubicBezTo>
                  <a:cubicBezTo>
                    <a:pt x="2891" y="34"/>
                    <a:pt x="2652" y="0"/>
                    <a:pt x="241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9" name="任意多边形: 形状 268">
              <a:extLst>
                <a:ext uri="{FF2B5EF4-FFF2-40B4-BE49-F238E27FC236}">
                  <a16:creationId xmlns:a16="http://schemas.microsoft.com/office/drawing/2014/main" id="{273C27C5-6AAD-BDE0-A1FE-67C26F50122D}"/>
                </a:ext>
              </a:extLst>
            </p:cNvPr>
            <p:cNvSpPr/>
            <p:nvPr/>
          </p:nvSpPr>
          <p:spPr>
            <a:xfrm>
              <a:off x="4505957" y="3926462"/>
              <a:ext cx="4635" cy="6069"/>
            </a:xfrm>
            <a:custGeom>
              <a:avLst/>
              <a:gdLst>
                <a:gd name="connsiteX0" fmla="*/ 1697 w 4635"/>
                <a:gd name="connsiteY0" fmla="*/ 0 h 6069"/>
                <a:gd name="connsiteX1" fmla="*/ 0 w 4635"/>
                <a:gd name="connsiteY1" fmla="*/ 2761 h 6069"/>
                <a:gd name="connsiteX2" fmla="*/ 2074 w 4635"/>
                <a:gd name="connsiteY2" fmla="*/ 6069 h 6069"/>
                <a:gd name="connsiteX3" fmla="*/ 2263 w 4635"/>
                <a:gd name="connsiteY3" fmla="*/ 6069 h 6069"/>
                <a:gd name="connsiteX4" fmla="*/ 4629 w 4635"/>
                <a:gd name="connsiteY4" fmla="*/ 3772 h 6069"/>
                <a:gd name="connsiteX5" fmla="*/ 2023 w 4635"/>
                <a:gd name="connsiteY5" fmla="*/ 17 h 6069"/>
                <a:gd name="connsiteX6" fmla="*/ 1697 w 4635"/>
                <a:gd name="connsiteY6" fmla="*/ 0 h 6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5" h="6069">
                  <a:moveTo>
                    <a:pt x="1697" y="0"/>
                  </a:moveTo>
                  <a:cubicBezTo>
                    <a:pt x="257" y="0"/>
                    <a:pt x="120" y="1423"/>
                    <a:pt x="0" y="2761"/>
                  </a:cubicBezTo>
                  <a:cubicBezTo>
                    <a:pt x="137" y="4184"/>
                    <a:pt x="-86" y="5933"/>
                    <a:pt x="2074" y="6069"/>
                  </a:cubicBezTo>
                  <a:cubicBezTo>
                    <a:pt x="2143" y="6069"/>
                    <a:pt x="2195" y="6069"/>
                    <a:pt x="2263" y="6069"/>
                  </a:cubicBezTo>
                  <a:cubicBezTo>
                    <a:pt x="3669" y="6069"/>
                    <a:pt x="4560" y="5109"/>
                    <a:pt x="4629" y="3772"/>
                  </a:cubicBezTo>
                  <a:cubicBezTo>
                    <a:pt x="4715" y="1972"/>
                    <a:pt x="3995" y="275"/>
                    <a:pt x="2023" y="17"/>
                  </a:cubicBezTo>
                  <a:cubicBezTo>
                    <a:pt x="1920" y="0"/>
                    <a:pt x="1800" y="0"/>
                    <a:pt x="1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0" name="任意多边形: 形状 269">
              <a:extLst>
                <a:ext uri="{FF2B5EF4-FFF2-40B4-BE49-F238E27FC236}">
                  <a16:creationId xmlns:a16="http://schemas.microsoft.com/office/drawing/2014/main" id="{A98650D2-4FB9-3ED1-03A4-D9F50804FFB5}"/>
                </a:ext>
              </a:extLst>
            </p:cNvPr>
            <p:cNvSpPr/>
            <p:nvPr/>
          </p:nvSpPr>
          <p:spPr>
            <a:xfrm>
              <a:off x="4509717" y="3891760"/>
              <a:ext cx="13838" cy="12464"/>
            </a:xfrm>
            <a:custGeom>
              <a:avLst/>
              <a:gdLst>
                <a:gd name="connsiteX0" fmla="*/ 8327 w 13838"/>
                <a:gd name="connsiteY0" fmla="*/ 0 h 12464"/>
                <a:gd name="connsiteX1" fmla="*/ 3801 w 13838"/>
                <a:gd name="connsiteY1" fmla="*/ 1595 h 12464"/>
                <a:gd name="connsiteX2" fmla="*/ 46 w 13838"/>
                <a:gd name="connsiteY2" fmla="*/ 7372 h 12464"/>
                <a:gd name="connsiteX3" fmla="*/ 5841 w 13838"/>
                <a:gd name="connsiteY3" fmla="*/ 11899 h 12464"/>
                <a:gd name="connsiteX4" fmla="*/ 8910 w 13838"/>
                <a:gd name="connsiteY4" fmla="*/ 12464 h 12464"/>
                <a:gd name="connsiteX5" fmla="*/ 13608 w 13838"/>
                <a:gd name="connsiteY5" fmla="*/ 8813 h 12464"/>
                <a:gd name="connsiteX6" fmla="*/ 11670 w 13838"/>
                <a:gd name="connsiteY6" fmla="*/ 892 h 12464"/>
                <a:gd name="connsiteX7" fmla="*/ 8327 w 13838"/>
                <a:gd name="connsiteY7" fmla="*/ 0 h 1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12464">
                  <a:moveTo>
                    <a:pt x="8327" y="0"/>
                  </a:moveTo>
                  <a:cubicBezTo>
                    <a:pt x="6767" y="0"/>
                    <a:pt x="5241" y="566"/>
                    <a:pt x="3801" y="1595"/>
                  </a:cubicBezTo>
                  <a:cubicBezTo>
                    <a:pt x="1864" y="2966"/>
                    <a:pt x="-348" y="4527"/>
                    <a:pt x="46" y="7372"/>
                  </a:cubicBezTo>
                  <a:cubicBezTo>
                    <a:pt x="509" y="10613"/>
                    <a:pt x="3784" y="10562"/>
                    <a:pt x="5841" y="11899"/>
                  </a:cubicBezTo>
                  <a:cubicBezTo>
                    <a:pt x="6681" y="12447"/>
                    <a:pt x="7899" y="12310"/>
                    <a:pt x="8910" y="12464"/>
                  </a:cubicBezTo>
                  <a:cubicBezTo>
                    <a:pt x="11242" y="12259"/>
                    <a:pt x="13076" y="11590"/>
                    <a:pt x="13608" y="8813"/>
                  </a:cubicBezTo>
                  <a:cubicBezTo>
                    <a:pt x="14242" y="5435"/>
                    <a:pt x="13557" y="1920"/>
                    <a:pt x="11670" y="892"/>
                  </a:cubicBezTo>
                  <a:cubicBezTo>
                    <a:pt x="10556" y="292"/>
                    <a:pt x="9424" y="0"/>
                    <a:pt x="83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1" name="任意多边形: 形状 270">
              <a:extLst>
                <a:ext uri="{FF2B5EF4-FFF2-40B4-BE49-F238E27FC236}">
                  <a16:creationId xmlns:a16="http://schemas.microsoft.com/office/drawing/2014/main" id="{3829E839-B8FA-2A21-DF9A-8F7CD4D29DDD}"/>
                </a:ext>
              </a:extLst>
            </p:cNvPr>
            <p:cNvSpPr/>
            <p:nvPr/>
          </p:nvSpPr>
          <p:spPr>
            <a:xfrm>
              <a:off x="4543812" y="3950379"/>
              <a:ext cx="5462" cy="6686"/>
            </a:xfrm>
            <a:custGeom>
              <a:avLst/>
              <a:gdLst>
                <a:gd name="connsiteX0" fmla="*/ 2504 w 5462"/>
                <a:gd name="connsiteY0" fmla="*/ 0 h 6686"/>
                <a:gd name="connsiteX1" fmla="*/ 1955 w 5462"/>
                <a:gd name="connsiteY1" fmla="*/ 51 h 6686"/>
                <a:gd name="connsiteX2" fmla="*/ 70 w 5462"/>
                <a:gd name="connsiteY2" fmla="*/ 1869 h 6686"/>
                <a:gd name="connsiteX3" fmla="*/ 3155 w 5462"/>
                <a:gd name="connsiteY3" fmla="*/ 6464 h 6686"/>
                <a:gd name="connsiteX4" fmla="*/ 3721 w 5462"/>
                <a:gd name="connsiteY4" fmla="*/ 6686 h 6686"/>
                <a:gd name="connsiteX5" fmla="*/ 4682 w 5462"/>
                <a:gd name="connsiteY5" fmla="*/ 6018 h 6686"/>
                <a:gd name="connsiteX6" fmla="*/ 4853 w 5462"/>
                <a:gd name="connsiteY6" fmla="*/ 1886 h 6686"/>
                <a:gd name="connsiteX7" fmla="*/ 2504 w 5462"/>
                <a:gd name="connsiteY7" fmla="*/ 0 h 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2" h="6686">
                  <a:moveTo>
                    <a:pt x="2504" y="0"/>
                  </a:moveTo>
                  <a:cubicBezTo>
                    <a:pt x="2333" y="0"/>
                    <a:pt x="2161" y="17"/>
                    <a:pt x="1955" y="51"/>
                  </a:cubicBezTo>
                  <a:cubicBezTo>
                    <a:pt x="1304" y="617"/>
                    <a:pt x="-359" y="326"/>
                    <a:pt x="70" y="1869"/>
                  </a:cubicBezTo>
                  <a:cubicBezTo>
                    <a:pt x="584" y="3703"/>
                    <a:pt x="1613" y="5298"/>
                    <a:pt x="3155" y="6464"/>
                  </a:cubicBezTo>
                  <a:cubicBezTo>
                    <a:pt x="3361" y="6618"/>
                    <a:pt x="3550" y="6686"/>
                    <a:pt x="3721" y="6686"/>
                  </a:cubicBezTo>
                  <a:cubicBezTo>
                    <a:pt x="4116" y="6686"/>
                    <a:pt x="4407" y="6326"/>
                    <a:pt x="4682" y="6018"/>
                  </a:cubicBezTo>
                  <a:cubicBezTo>
                    <a:pt x="5847" y="4715"/>
                    <a:pt x="5539" y="3240"/>
                    <a:pt x="4853" y="1886"/>
                  </a:cubicBezTo>
                  <a:cubicBezTo>
                    <a:pt x="4373" y="908"/>
                    <a:pt x="3704" y="0"/>
                    <a:pt x="2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2" name="任意多边形: 形状 271">
              <a:extLst>
                <a:ext uri="{FF2B5EF4-FFF2-40B4-BE49-F238E27FC236}">
                  <a16:creationId xmlns:a16="http://schemas.microsoft.com/office/drawing/2014/main" id="{39761511-7A84-8FD0-2576-51A2429EE8E0}"/>
                </a:ext>
              </a:extLst>
            </p:cNvPr>
            <p:cNvSpPr/>
            <p:nvPr/>
          </p:nvSpPr>
          <p:spPr>
            <a:xfrm>
              <a:off x="5127349" y="3036413"/>
              <a:ext cx="4574" cy="4148"/>
            </a:xfrm>
            <a:custGeom>
              <a:avLst/>
              <a:gdLst>
                <a:gd name="connsiteX0" fmla="*/ 1880 w 4574"/>
                <a:gd name="connsiteY0" fmla="*/ 0 h 4148"/>
                <a:gd name="connsiteX1" fmla="*/ 97 w 4574"/>
                <a:gd name="connsiteY1" fmla="*/ 1629 h 4148"/>
                <a:gd name="connsiteX2" fmla="*/ 1348 w 4574"/>
                <a:gd name="connsiteY2" fmla="*/ 4012 h 4148"/>
                <a:gd name="connsiteX3" fmla="*/ 2412 w 4574"/>
                <a:gd name="connsiteY3" fmla="*/ 4149 h 4148"/>
                <a:gd name="connsiteX4" fmla="*/ 4538 w 4574"/>
                <a:gd name="connsiteY4" fmla="*/ 2246 h 4148"/>
                <a:gd name="connsiteX5" fmla="*/ 2840 w 4574"/>
                <a:gd name="connsiteY5" fmla="*/ 171 h 4148"/>
                <a:gd name="connsiteX6" fmla="*/ 1880 w 4574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" h="4148">
                  <a:moveTo>
                    <a:pt x="1880" y="0"/>
                  </a:moveTo>
                  <a:cubicBezTo>
                    <a:pt x="1023" y="0"/>
                    <a:pt x="388" y="514"/>
                    <a:pt x="97" y="1629"/>
                  </a:cubicBezTo>
                  <a:cubicBezTo>
                    <a:pt x="-229" y="2812"/>
                    <a:pt x="286" y="3755"/>
                    <a:pt x="1348" y="4012"/>
                  </a:cubicBezTo>
                  <a:cubicBezTo>
                    <a:pt x="1708" y="4098"/>
                    <a:pt x="2069" y="4149"/>
                    <a:pt x="2412" y="4149"/>
                  </a:cubicBezTo>
                  <a:cubicBezTo>
                    <a:pt x="3423" y="4149"/>
                    <a:pt x="4280" y="3669"/>
                    <a:pt x="4538" y="2246"/>
                  </a:cubicBezTo>
                  <a:cubicBezTo>
                    <a:pt x="4777" y="909"/>
                    <a:pt x="3800" y="497"/>
                    <a:pt x="2840" y="171"/>
                  </a:cubicBezTo>
                  <a:cubicBezTo>
                    <a:pt x="2497" y="69"/>
                    <a:pt x="2171" y="0"/>
                    <a:pt x="18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3" name="任意多边形: 形状 272">
              <a:extLst>
                <a:ext uri="{FF2B5EF4-FFF2-40B4-BE49-F238E27FC236}">
                  <a16:creationId xmlns:a16="http://schemas.microsoft.com/office/drawing/2014/main" id="{C1C7988A-8A10-348C-4FE4-119D49A6DEC8}"/>
                </a:ext>
              </a:extLst>
            </p:cNvPr>
            <p:cNvSpPr/>
            <p:nvPr/>
          </p:nvSpPr>
          <p:spPr>
            <a:xfrm>
              <a:off x="4518427" y="3698056"/>
              <a:ext cx="7759" cy="8555"/>
            </a:xfrm>
            <a:custGeom>
              <a:avLst/>
              <a:gdLst>
                <a:gd name="connsiteX0" fmla="*/ 3406 w 7759"/>
                <a:gd name="connsiteY0" fmla="*/ 0 h 8555"/>
                <a:gd name="connsiteX1" fmla="*/ 28 w 7759"/>
                <a:gd name="connsiteY1" fmla="*/ 3172 h 8555"/>
                <a:gd name="connsiteX2" fmla="*/ 3920 w 7759"/>
                <a:gd name="connsiteY2" fmla="*/ 8555 h 8555"/>
                <a:gd name="connsiteX3" fmla="*/ 7692 w 7759"/>
                <a:gd name="connsiteY3" fmla="*/ 4681 h 8555"/>
                <a:gd name="connsiteX4" fmla="*/ 4126 w 7759"/>
                <a:gd name="connsiteY4" fmla="*/ 51 h 8555"/>
                <a:gd name="connsiteX5" fmla="*/ 3406 w 7759"/>
                <a:gd name="connsiteY5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59" h="8555">
                  <a:moveTo>
                    <a:pt x="3406" y="0"/>
                  </a:moveTo>
                  <a:cubicBezTo>
                    <a:pt x="1503" y="0"/>
                    <a:pt x="285" y="1132"/>
                    <a:pt x="28" y="3172"/>
                  </a:cubicBezTo>
                  <a:cubicBezTo>
                    <a:pt x="-263" y="5555"/>
                    <a:pt x="1743" y="8384"/>
                    <a:pt x="3920" y="8555"/>
                  </a:cubicBezTo>
                  <a:cubicBezTo>
                    <a:pt x="6081" y="8315"/>
                    <a:pt x="7246" y="6772"/>
                    <a:pt x="7692" y="4681"/>
                  </a:cubicBezTo>
                  <a:cubicBezTo>
                    <a:pt x="8138" y="2537"/>
                    <a:pt x="6320" y="326"/>
                    <a:pt x="4126" y="51"/>
                  </a:cubicBezTo>
                  <a:cubicBezTo>
                    <a:pt x="3869" y="17"/>
                    <a:pt x="3629" y="0"/>
                    <a:pt x="3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4" name="任意多边形: 形状 273">
              <a:extLst>
                <a:ext uri="{FF2B5EF4-FFF2-40B4-BE49-F238E27FC236}">
                  <a16:creationId xmlns:a16="http://schemas.microsoft.com/office/drawing/2014/main" id="{579245DB-EDC5-8F33-BC33-1122A90DAA4B}"/>
                </a:ext>
              </a:extLst>
            </p:cNvPr>
            <p:cNvSpPr/>
            <p:nvPr/>
          </p:nvSpPr>
          <p:spPr>
            <a:xfrm>
              <a:off x="4548133" y="3817162"/>
              <a:ext cx="41174" cy="54795"/>
            </a:xfrm>
            <a:custGeom>
              <a:avLst/>
              <a:gdLst>
                <a:gd name="connsiteX0" fmla="*/ 7287 w 41174"/>
                <a:gd name="connsiteY0" fmla="*/ 0 h 54795"/>
                <a:gd name="connsiteX1" fmla="*/ 5298 w 41174"/>
                <a:gd name="connsiteY1" fmla="*/ 411 h 54795"/>
                <a:gd name="connsiteX2" fmla="*/ 1 w 41174"/>
                <a:gd name="connsiteY2" fmla="*/ 7544 h 54795"/>
                <a:gd name="connsiteX3" fmla="*/ 395 w 41174"/>
                <a:gd name="connsiteY3" fmla="*/ 8710 h 54795"/>
                <a:gd name="connsiteX4" fmla="*/ 1818 w 41174"/>
                <a:gd name="connsiteY4" fmla="*/ 12945 h 54795"/>
                <a:gd name="connsiteX5" fmla="*/ 2298 w 41174"/>
                <a:gd name="connsiteY5" fmla="*/ 16631 h 54795"/>
                <a:gd name="connsiteX6" fmla="*/ 5950 w 41174"/>
                <a:gd name="connsiteY6" fmla="*/ 23592 h 54795"/>
                <a:gd name="connsiteX7" fmla="*/ 12756 w 41174"/>
                <a:gd name="connsiteY7" fmla="*/ 28187 h 54795"/>
                <a:gd name="connsiteX8" fmla="*/ 13116 w 41174"/>
                <a:gd name="connsiteY8" fmla="*/ 28187 h 54795"/>
                <a:gd name="connsiteX9" fmla="*/ 16923 w 41174"/>
                <a:gd name="connsiteY9" fmla="*/ 26969 h 54795"/>
                <a:gd name="connsiteX10" fmla="*/ 17043 w 41174"/>
                <a:gd name="connsiteY10" fmla="*/ 27089 h 54795"/>
                <a:gd name="connsiteX11" fmla="*/ 19649 w 41174"/>
                <a:gd name="connsiteY11" fmla="*/ 29815 h 54795"/>
                <a:gd name="connsiteX12" fmla="*/ 24072 w 41174"/>
                <a:gd name="connsiteY12" fmla="*/ 34067 h 54795"/>
                <a:gd name="connsiteX13" fmla="*/ 15894 w 41174"/>
                <a:gd name="connsiteY13" fmla="*/ 36811 h 54795"/>
                <a:gd name="connsiteX14" fmla="*/ 15431 w 41174"/>
                <a:gd name="connsiteY14" fmla="*/ 45760 h 54795"/>
                <a:gd name="connsiteX15" fmla="*/ 21020 w 41174"/>
                <a:gd name="connsiteY15" fmla="*/ 47698 h 54795"/>
                <a:gd name="connsiteX16" fmla="*/ 22118 w 41174"/>
                <a:gd name="connsiteY16" fmla="*/ 47629 h 54795"/>
                <a:gd name="connsiteX17" fmla="*/ 22546 w 41174"/>
                <a:gd name="connsiteY17" fmla="*/ 47595 h 54795"/>
                <a:gd name="connsiteX18" fmla="*/ 24706 w 41174"/>
                <a:gd name="connsiteY18" fmla="*/ 48915 h 54795"/>
                <a:gd name="connsiteX19" fmla="*/ 26181 w 41174"/>
                <a:gd name="connsiteY19" fmla="*/ 51504 h 54795"/>
                <a:gd name="connsiteX20" fmla="*/ 26490 w 41174"/>
                <a:gd name="connsiteY20" fmla="*/ 51504 h 54795"/>
                <a:gd name="connsiteX21" fmla="*/ 26678 w 41174"/>
                <a:gd name="connsiteY21" fmla="*/ 51504 h 54795"/>
                <a:gd name="connsiteX22" fmla="*/ 31067 w 41174"/>
                <a:gd name="connsiteY22" fmla="*/ 53664 h 54795"/>
                <a:gd name="connsiteX23" fmla="*/ 33073 w 41174"/>
                <a:gd name="connsiteY23" fmla="*/ 54796 h 54795"/>
                <a:gd name="connsiteX24" fmla="*/ 33914 w 41174"/>
                <a:gd name="connsiteY24" fmla="*/ 54504 h 54795"/>
                <a:gd name="connsiteX25" fmla="*/ 40548 w 41174"/>
                <a:gd name="connsiteY25" fmla="*/ 48384 h 54795"/>
                <a:gd name="connsiteX26" fmla="*/ 39091 w 41174"/>
                <a:gd name="connsiteY26" fmla="*/ 41886 h 54795"/>
                <a:gd name="connsiteX27" fmla="*/ 28170 w 41174"/>
                <a:gd name="connsiteY27" fmla="*/ 34976 h 54795"/>
                <a:gd name="connsiteX28" fmla="*/ 25187 w 41174"/>
                <a:gd name="connsiteY28" fmla="*/ 33930 h 54795"/>
                <a:gd name="connsiteX29" fmla="*/ 28444 w 41174"/>
                <a:gd name="connsiteY29" fmla="*/ 28598 h 54795"/>
                <a:gd name="connsiteX30" fmla="*/ 29953 w 41174"/>
                <a:gd name="connsiteY30" fmla="*/ 23660 h 54795"/>
                <a:gd name="connsiteX31" fmla="*/ 22666 w 41174"/>
                <a:gd name="connsiteY31" fmla="*/ 12464 h 54795"/>
                <a:gd name="connsiteX32" fmla="*/ 22581 w 41174"/>
                <a:gd name="connsiteY32" fmla="*/ 12464 h 54795"/>
                <a:gd name="connsiteX33" fmla="*/ 22375 w 41174"/>
                <a:gd name="connsiteY33" fmla="*/ 12482 h 54795"/>
                <a:gd name="connsiteX34" fmla="*/ 22221 w 41174"/>
                <a:gd name="connsiteY34" fmla="*/ 12430 h 54795"/>
                <a:gd name="connsiteX35" fmla="*/ 13219 w 41174"/>
                <a:gd name="connsiteY35" fmla="*/ 4475 h 54795"/>
                <a:gd name="connsiteX36" fmla="*/ 11642 w 41174"/>
                <a:gd name="connsiteY36" fmla="*/ 2349 h 54795"/>
                <a:gd name="connsiteX37" fmla="*/ 7287 w 41174"/>
                <a:gd name="connsiteY37" fmla="*/ 0 h 5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1174" h="54795">
                  <a:moveTo>
                    <a:pt x="7287" y="0"/>
                  </a:moveTo>
                  <a:cubicBezTo>
                    <a:pt x="6653" y="0"/>
                    <a:pt x="6001" y="137"/>
                    <a:pt x="5298" y="411"/>
                  </a:cubicBezTo>
                  <a:cubicBezTo>
                    <a:pt x="2795" y="1406"/>
                    <a:pt x="-51" y="5264"/>
                    <a:pt x="1" y="7544"/>
                  </a:cubicBezTo>
                  <a:cubicBezTo>
                    <a:pt x="18" y="7956"/>
                    <a:pt x="189" y="8658"/>
                    <a:pt x="395" y="8710"/>
                  </a:cubicBezTo>
                  <a:cubicBezTo>
                    <a:pt x="3172" y="9276"/>
                    <a:pt x="2178" y="11350"/>
                    <a:pt x="1818" y="12945"/>
                  </a:cubicBezTo>
                  <a:cubicBezTo>
                    <a:pt x="1492" y="14333"/>
                    <a:pt x="1063" y="15654"/>
                    <a:pt x="2298" y="16631"/>
                  </a:cubicBezTo>
                  <a:cubicBezTo>
                    <a:pt x="4527" y="18414"/>
                    <a:pt x="4990" y="21106"/>
                    <a:pt x="5950" y="23592"/>
                  </a:cubicBezTo>
                  <a:cubicBezTo>
                    <a:pt x="7081" y="26524"/>
                    <a:pt x="9773" y="28187"/>
                    <a:pt x="12756" y="28187"/>
                  </a:cubicBezTo>
                  <a:cubicBezTo>
                    <a:pt x="12877" y="28187"/>
                    <a:pt x="12996" y="28187"/>
                    <a:pt x="13116" y="28187"/>
                  </a:cubicBezTo>
                  <a:cubicBezTo>
                    <a:pt x="14488" y="28118"/>
                    <a:pt x="15774" y="27689"/>
                    <a:pt x="16923" y="26969"/>
                  </a:cubicBezTo>
                  <a:lnTo>
                    <a:pt x="17043" y="27089"/>
                  </a:lnTo>
                  <a:cubicBezTo>
                    <a:pt x="17883" y="28032"/>
                    <a:pt x="18912" y="28804"/>
                    <a:pt x="19649" y="29815"/>
                  </a:cubicBezTo>
                  <a:cubicBezTo>
                    <a:pt x="21569" y="32387"/>
                    <a:pt x="22923" y="33810"/>
                    <a:pt x="24072" y="34067"/>
                  </a:cubicBezTo>
                  <a:cubicBezTo>
                    <a:pt x="21380" y="34890"/>
                    <a:pt x="18534" y="35593"/>
                    <a:pt x="15894" y="36811"/>
                  </a:cubicBezTo>
                  <a:cubicBezTo>
                    <a:pt x="11813" y="38714"/>
                    <a:pt x="11642" y="43154"/>
                    <a:pt x="15431" y="45760"/>
                  </a:cubicBezTo>
                  <a:cubicBezTo>
                    <a:pt x="17129" y="46926"/>
                    <a:pt x="18980" y="47698"/>
                    <a:pt x="21020" y="47698"/>
                  </a:cubicBezTo>
                  <a:cubicBezTo>
                    <a:pt x="21380" y="47698"/>
                    <a:pt x="21740" y="47680"/>
                    <a:pt x="22118" y="47629"/>
                  </a:cubicBezTo>
                  <a:cubicBezTo>
                    <a:pt x="22255" y="47612"/>
                    <a:pt x="22392" y="47595"/>
                    <a:pt x="22546" y="47595"/>
                  </a:cubicBezTo>
                  <a:cubicBezTo>
                    <a:pt x="23592" y="47595"/>
                    <a:pt x="24895" y="48023"/>
                    <a:pt x="24706" y="48915"/>
                  </a:cubicBezTo>
                  <a:cubicBezTo>
                    <a:pt x="24295" y="50801"/>
                    <a:pt x="24552" y="51504"/>
                    <a:pt x="26181" y="51504"/>
                  </a:cubicBezTo>
                  <a:cubicBezTo>
                    <a:pt x="26284" y="51504"/>
                    <a:pt x="26370" y="51504"/>
                    <a:pt x="26490" y="51504"/>
                  </a:cubicBezTo>
                  <a:cubicBezTo>
                    <a:pt x="26558" y="51504"/>
                    <a:pt x="26627" y="51504"/>
                    <a:pt x="26678" y="51504"/>
                  </a:cubicBezTo>
                  <a:cubicBezTo>
                    <a:pt x="28444" y="51504"/>
                    <a:pt x="29764" y="52567"/>
                    <a:pt x="31067" y="53664"/>
                  </a:cubicBezTo>
                  <a:cubicBezTo>
                    <a:pt x="31667" y="54178"/>
                    <a:pt x="32353" y="54796"/>
                    <a:pt x="33073" y="54796"/>
                  </a:cubicBezTo>
                  <a:cubicBezTo>
                    <a:pt x="33348" y="54796"/>
                    <a:pt x="33622" y="54710"/>
                    <a:pt x="33914" y="54504"/>
                  </a:cubicBezTo>
                  <a:cubicBezTo>
                    <a:pt x="36331" y="52721"/>
                    <a:pt x="39280" y="51589"/>
                    <a:pt x="40548" y="48384"/>
                  </a:cubicBezTo>
                  <a:cubicBezTo>
                    <a:pt x="41560" y="45812"/>
                    <a:pt x="41526" y="43497"/>
                    <a:pt x="39091" y="41886"/>
                  </a:cubicBezTo>
                  <a:cubicBezTo>
                    <a:pt x="35508" y="39502"/>
                    <a:pt x="31856" y="37205"/>
                    <a:pt x="28170" y="34976"/>
                  </a:cubicBezTo>
                  <a:cubicBezTo>
                    <a:pt x="27347" y="34479"/>
                    <a:pt x="26335" y="34273"/>
                    <a:pt x="25187" y="33930"/>
                  </a:cubicBezTo>
                  <a:cubicBezTo>
                    <a:pt x="26232" y="33382"/>
                    <a:pt x="27192" y="31616"/>
                    <a:pt x="28444" y="28598"/>
                  </a:cubicBezTo>
                  <a:cubicBezTo>
                    <a:pt x="29096" y="27021"/>
                    <a:pt x="29696" y="25358"/>
                    <a:pt x="29953" y="23660"/>
                  </a:cubicBezTo>
                  <a:cubicBezTo>
                    <a:pt x="30879" y="17608"/>
                    <a:pt x="27450" y="12464"/>
                    <a:pt x="22666" y="12464"/>
                  </a:cubicBezTo>
                  <a:cubicBezTo>
                    <a:pt x="22632" y="12464"/>
                    <a:pt x="22615" y="12464"/>
                    <a:pt x="22581" y="12464"/>
                  </a:cubicBezTo>
                  <a:lnTo>
                    <a:pt x="22375" y="12482"/>
                  </a:lnTo>
                  <a:lnTo>
                    <a:pt x="22221" y="12430"/>
                  </a:lnTo>
                  <a:cubicBezTo>
                    <a:pt x="18174" y="11042"/>
                    <a:pt x="15054" y="8590"/>
                    <a:pt x="13219" y="4475"/>
                  </a:cubicBezTo>
                  <a:cubicBezTo>
                    <a:pt x="12859" y="3686"/>
                    <a:pt x="12225" y="3000"/>
                    <a:pt x="11642" y="2349"/>
                  </a:cubicBezTo>
                  <a:cubicBezTo>
                    <a:pt x="10373" y="892"/>
                    <a:pt x="8950" y="0"/>
                    <a:pt x="72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5" name="任意多边形: 形状 274">
              <a:extLst>
                <a:ext uri="{FF2B5EF4-FFF2-40B4-BE49-F238E27FC236}">
                  <a16:creationId xmlns:a16="http://schemas.microsoft.com/office/drawing/2014/main" id="{A8569BFB-1BDE-4335-F206-4D5077F58B4A}"/>
                </a:ext>
              </a:extLst>
            </p:cNvPr>
            <p:cNvSpPr/>
            <p:nvPr/>
          </p:nvSpPr>
          <p:spPr>
            <a:xfrm>
              <a:off x="4555293" y="3868563"/>
              <a:ext cx="12410" cy="14213"/>
            </a:xfrm>
            <a:custGeom>
              <a:avLst/>
              <a:gdLst>
                <a:gd name="connsiteX0" fmla="*/ 9317 w 12410"/>
                <a:gd name="connsiteY0" fmla="*/ 0 h 14213"/>
                <a:gd name="connsiteX1" fmla="*/ 8014 w 12410"/>
                <a:gd name="connsiteY1" fmla="*/ 172 h 14213"/>
                <a:gd name="connsiteX2" fmla="*/ 6728 w 12410"/>
                <a:gd name="connsiteY2" fmla="*/ 257 h 14213"/>
                <a:gd name="connsiteX3" fmla="*/ 76 w 12410"/>
                <a:gd name="connsiteY3" fmla="*/ 3172 h 14213"/>
                <a:gd name="connsiteX4" fmla="*/ 3488 w 12410"/>
                <a:gd name="connsiteY4" fmla="*/ 8401 h 14213"/>
                <a:gd name="connsiteX5" fmla="*/ 3111 w 12410"/>
                <a:gd name="connsiteY5" fmla="*/ 10081 h 14213"/>
                <a:gd name="connsiteX6" fmla="*/ 6609 w 12410"/>
                <a:gd name="connsiteY6" fmla="*/ 14213 h 14213"/>
                <a:gd name="connsiteX7" fmla="*/ 6626 w 12410"/>
                <a:gd name="connsiteY7" fmla="*/ 14213 h 14213"/>
                <a:gd name="connsiteX8" fmla="*/ 10500 w 12410"/>
                <a:gd name="connsiteY8" fmla="*/ 9430 h 14213"/>
                <a:gd name="connsiteX9" fmla="*/ 9815 w 12410"/>
                <a:gd name="connsiteY9" fmla="*/ 7853 h 14213"/>
                <a:gd name="connsiteX10" fmla="*/ 11306 w 12410"/>
                <a:gd name="connsiteY10" fmla="*/ 5984 h 14213"/>
                <a:gd name="connsiteX11" fmla="*/ 12164 w 12410"/>
                <a:gd name="connsiteY11" fmla="*/ 1800 h 14213"/>
                <a:gd name="connsiteX12" fmla="*/ 9317 w 12410"/>
                <a:gd name="connsiteY12" fmla="*/ 0 h 14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0" h="14213">
                  <a:moveTo>
                    <a:pt x="9317" y="0"/>
                  </a:moveTo>
                  <a:cubicBezTo>
                    <a:pt x="8889" y="0"/>
                    <a:pt x="8443" y="69"/>
                    <a:pt x="8014" y="172"/>
                  </a:cubicBezTo>
                  <a:cubicBezTo>
                    <a:pt x="7534" y="206"/>
                    <a:pt x="7123" y="223"/>
                    <a:pt x="6728" y="257"/>
                  </a:cubicBezTo>
                  <a:cubicBezTo>
                    <a:pt x="4140" y="412"/>
                    <a:pt x="711" y="-137"/>
                    <a:pt x="76" y="3172"/>
                  </a:cubicBezTo>
                  <a:cubicBezTo>
                    <a:pt x="-421" y="5795"/>
                    <a:pt x="1602" y="7081"/>
                    <a:pt x="3488" y="8401"/>
                  </a:cubicBezTo>
                  <a:cubicBezTo>
                    <a:pt x="3231" y="8899"/>
                    <a:pt x="3094" y="9464"/>
                    <a:pt x="3111" y="10081"/>
                  </a:cubicBezTo>
                  <a:cubicBezTo>
                    <a:pt x="3163" y="12585"/>
                    <a:pt x="4980" y="13339"/>
                    <a:pt x="6609" y="14213"/>
                  </a:cubicBezTo>
                  <a:cubicBezTo>
                    <a:pt x="6609" y="14213"/>
                    <a:pt x="6626" y="14213"/>
                    <a:pt x="6626" y="14213"/>
                  </a:cubicBezTo>
                  <a:cubicBezTo>
                    <a:pt x="8323" y="14213"/>
                    <a:pt x="10861" y="11230"/>
                    <a:pt x="10500" y="9430"/>
                  </a:cubicBezTo>
                  <a:cubicBezTo>
                    <a:pt x="10381" y="8813"/>
                    <a:pt x="10123" y="8298"/>
                    <a:pt x="9815" y="7853"/>
                  </a:cubicBezTo>
                  <a:cubicBezTo>
                    <a:pt x="10381" y="7270"/>
                    <a:pt x="10912" y="6670"/>
                    <a:pt x="11306" y="5984"/>
                  </a:cubicBezTo>
                  <a:cubicBezTo>
                    <a:pt x="12009" y="4766"/>
                    <a:pt x="12832" y="3258"/>
                    <a:pt x="12164" y="1800"/>
                  </a:cubicBezTo>
                  <a:cubicBezTo>
                    <a:pt x="11546" y="480"/>
                    <a:pt x="10500" y="0"/>
                    <a:pt x="93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6" name="任意多边形: 形状 275">
              <a:extLst>
                <a:ext uri="{FF2B5EF4-FFF2-40B4-BE49-F238E27FC236}">
                  <a16:creationId xmlns:a16="http://schemas.microsoft.com/office/drawing/2014/main" id="{2B007CC3-359F-C86A-F73B-D07184AB2D8A}"/>
                </a:ext>
              </a:extLst>
            </p:cNvPr>
            <p:cNvSpPr/>
            <p:nvPr/>
          </p:nvSpPr>
          <p:spPr>
            <a:xfrm>
              <a:off x="4570233" y="3896938"/>
              <a:ext cx="6979" cy="7749"/>
            </a:xfrm>
            <a:custGeom>
              <a:avLst/>
              <a:gdLst>
                <a:gd name="connsiteX0" fmla="*/ 3687 w 6979"/>
                <a:gd name="connsiteY0" fmla="*/ 0 h 7749"/>
                <a:gd name="connsiteX1" fmla="*/ 3584 w 6979"/>
                <a:gd name="connsiteY1" fmla="*/ 0 h 7749"/>
                <a:gd name="connsiteX2" fmla="*/ 0 w 6979"/>
                <a:gd name="connsiteY2" fmla="*/ 4492 h 7749"/>
                <a:gd name="connsiteX3" fmla="*/ 3601 w 6979"/>
                <a:gd name="connsiteY3" fmla="*/ 7750 h 7749"/>
                <a:gd name="connsiteX4" fmla="*/ 3892 w 6979"/>
                <a:gd name="connsiteY4" fmla="*/ 7732 h 7749"/>
                <a:gd name="connsiteX5" fmla="*/ 6979 w 6979"/>
                <a:gd name="connsiteY5" fmla="*/ 3686 h 7749"/>
                <a:gd name="connsiteX6" fmla="*/ 3687 w 6979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9" h="7749">
                  <a:moveTo>
                    <a:pt x="3687" y="0"/>
                  </a:moveTo>
                  <a:cubicBezTo>
                    <a:pt x="3653" y="0"/>
                    <a:pt x="3618" y="0"/>
                    <a:pt x="3584" y="0"/>
                  </a:cubicBezTo>
                  <a:cubicBezTo>
                    <a:pt x="1784" y="69"/>
                    <a:pt x="-34" y="2349"/>
                    <a:pt x="0" y="4492"/>
                  </a:cubicBezTo>
                  <a:cubicBezTo>
                    <a:pt x="18" y="5949"/>
                    <a:pt x="1921" y="7750"/>
                    <a:pt x="3601" y="7750"/>
                  </a:cubicBezTo>
                  <a:cubicBezTo>
                    <a:pt x="3704" y="7750"/>
                    <a:pt x="3789" y="7750"/>
                    <a:pt x="3892" y="7732"/>
                  </a:cubicBezTo>
                  <a:cubicBezTo>
                    <a:pt x="6036" y="7441"/>
                    <a:pt x="6927" y="5830"/>
                    <a:pt x="6979" y="3686"/>
                  </a:cubicBezTo>
                  <a:cubicBezTo>
                    <a:pt x="7013" y="1629"/>
                    <a:pt x="5521" y="0"/>
                    <a:pt x="36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7" name="任意多边形: 形状 276">
              <a:extLst>
                <a:ext uri="{FF2B5EF4-FFF2-40B4-BE49-F238E27FC236}">
                  <a16:creationId xmlns:a16="http://schemas.microsoft.com/office/drawing/2014/main" id="{F25291C6-1409-B187-3AB9-3CB83FE31EC5}"/>
                </a:ext>
              </a:extLst>
            </p:cNvPr>
            <p:cNvSpPr/>
            <p:nvPr/>
          </p:nvSpPr>
          <p:spPr>
            <a:xfrm>
              <a:off x="4686974" y="30356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0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0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75" y="0"/>
                    <a:pt x="48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8" name="任意多边形: 形状 277">
              <a:extLst>
                <a:ext uri="{FF2B5EF4-FFF2-40B4-BE49-F238E27FC236}">
                  <a16:creationId xmlns:a16="http://schemas.microsoft.com/office/drawing/2014/main" id="{C548DB24-764B-B044-B1F6-28C4A66CC86D}"/>
                </a:ext>
              </a:extLst>
            </p:cNvPr>
            <p:cNvSpPr/>
            <p:nvPr/>
          </p:nvSpPr>
          <p:spPr>
            <a:xfrm>
              <a:off x="4729545" y="3155502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8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8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8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60" y="0"/>
                    <a:pt x="1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9" name="任意多边形: 形状 278">
              <a:extLst>
                <a:ext uri="{FF2B5EF4-FFF2-40B4-BE49-F238E27FC236}">
                  <a16:creationId xmlns:a16="http://schemas.microsoft.com/office/drawing/2014/main" id="{B94B96B1-5E3C-39B4-6802-43A140FE03DA}"/>
                </a:ext>
              </a:extLst>
            </p:cNvPr>
            <p:cNvSpPr/>
            <p:nvPr/>
          </p:nvSpPr>
          <p:spPr>
            <a:xfrm>
              <a:off x="4785482" y="3171430"/>
              <a:ext cx="6848" cy="7818"/>
            </a:xfrm>
            <a:custGeom>
              <a:avLst/>
              <a:gdLst>
                <a:gd name="connsiteX0" fmla="*/ 3865 w 6848"/>
                <a:gd name="connsiteY0" fmla="*/ 0 h 7818"/>
                <a:gd name="connsiteX1" fmla="*/ 624 w 6848"/>
                <a:gd name="connsiteY1" fmla="*/ 2434 h 7818"/>
                <a:gd name="connsiteX2" fmla="*/ 2254 w 6848"/>
                <a:gd name="connsiteY2" fmla="*/ 7149 h 7818"/>
                <a:gd name="connsiteX3" fmla="*/ 3848 w 6848"/>
                <a:gd name="connsiteY3" fmla="*/ 7818 h 7818"/>
                <a:gd name="connsiteX4" fmla="*/ 6214 w 6848"/>
                <a:gd name="connsiteY4" fmla="*/ 6035 h 7818"/>
                <a:gd name="connsiteX5" fmla="*/ 5323 w 6848"/>
                <a:gd name="connsiteY5" fmla="*/ 463 h 7818"/>
                <a:gd name="connsiteX6" fmla="*/ 3865 w 6848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8" h="7818">
                  <a:moveTo>
                    <a:pt x="3865" y="0"/>
                  </a:moveTo>
                  <a:cubicBezTo>
                    <a:pt x="2648" y="0"/>
                    <a:pt x="1431" y="892"/>
                    <a:pt x="624" y="2434"/>
                  </a:cubicBezTo>
                  <a:cubicBezTo>
                    <a:pt x="-1004" y="5023"/>
                    <a:pt x="916" y="6052"/>
                    <a:pt x="2254" y="7149"/>
                  </a:cubicBezTo>
                  <a:cubicBezTo>
                    <a:pt x="2819" y="7612"/>
                    <a:pt x="3351" y="7818"/>
                    <a:pt x="3848" y="7818"/>
                  </a:cubicBezTo>
                  <a:cubicBezTo>
                    <a:pt x="4791" y="7818"/>
                    <a:pt x="5597" y="7081"/>
                    <a:pt x="6214" y="6035"/>
                  </a:cubicBezTo>
                  <a:cubicBezTo>
                    <a:pt x="7363" y="4132"/>
                    <a:pt x="6883" y="1474"/>
                    <a:pt x="5323" y="463"/>
                  </a:cubicBezTo>
                  <a:cubicBezTo>
                    <a:pt x="4860" y="154"/>
                    <a:pt x="4362" y="0"/>
                    <a:pt x="386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0" name="任意多边形: 形状 279">
              <a:extLst>
                <a:ext uri="{FF2B5EF4-FFF2-40B4-BE49-F238E27FC236}">
                  <a16:creationId xmlns:a16="http://schemas.microsoft.com/office/drawing/2014/main" id="{90A265B4-F57F-7B6C-EFBF-EBB1EB34CCA8}"/>
                </a:ext>
              </a:extLst>
            </p:cNvPr>
            <p:cNvSpPr/>
            <p:nvPr/>
          </p:nvSpPr>
          <p:spPr>
            <a:xfrm>
              <a:off x="4794190" y="3396921"/>
              <a:ext cx="6767" cy="6703"/>
            </a:xfrm>
            <a:custGeom>
              <a:avLst/>
              <a:gdLst>
                <a:gd name="connsiteX0" fmla="*/ 3283 w 6767"/>
                <a:gd name="connsiteY0" fmla="*/ 0 h 6703"/>
                <a:gd name="connsiteX1" fmla="*/ 283 w 6767"/>
                <a:gd name="connsiteY1" fmla="*/ 2400 h 6703"/>
                <a:gd name="connsiteX2" fmla="*/ 2254 w 6767"/>
                <a:gd name="connsiteY2" fmla="*/ 6429 h 6703"/>
                <a:gd name="connsiteX3" fmla="*/ 3574 w 6767"/>
                <a:gd name="connsiteY3" fmla="*/ 6704 h 6703"/>
                <a:gd name="connsiteX4" fmla="*/ 6592 w 6767"/>
                <a:gd name="connsiteY4" fmla="*/ 4286 h 6703"/>
                <a:gd name="connsiteX5" fmla="*/ 4586 w 6767"/>
                <a:gd name="connsiteY5" fmla="*/ 274 h 6703"/>
                <a:gd name="connsiteX6" fmla="*/ 3283 w 6767"/>
                <a:gd name="connsiteY6" fmla="*/ 0 h 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7" h="6703">
                  <a:moveTo>
                    <a:pt x="3283" y="0"/>
                  </a:moveTo>
                  <a:cubicBezTo>
                    <a:pt x="1894" y="0"/>
                    <a:pt x="986" y="1097"/>
                    <a:pt x="283" y="2400"/>
                  </a:cubicBezTo>
                  <a:cubicBezTo>
                    <a:pt x="-574" y="4681"/>
                    <a:pt x="643" y="5726"/>
                    <a:pt x="2254" y="6429"/>
                  </a:cubicBezTo>
                  <a:cubicBezTo>
                    <a:pt x="2700" y="6618"/>
                    <a:pt x="3146" y="6704"/>
                    <a:pt x="3574" y="6704"/>
                  </a:cubicBezTo>
                  <a:cubicBezTo>
                    <a:pt x="4963" y="6704"/>
                    <a:pt x="6181" y="5778"/>
                    <a:pt x="6592" y="4286"/>
                  </a:cubicBezTo>
                  <a:cubicBezTo>
                    <a:pt x="7158" y="2315"/>
                    <a:pt x="6318" y="977"/>
                    <a:pt x="4586" y="274"/>
                  </a:cubicBezTo>
                  <a:cubicBezTo>
                    <a:pt x="4106" y="86"/>
                    <a:pt x="3677" y="0"/>
                    <a:pt x="3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1" name="任意多边形: 形状 280">
              <a:extLst>
                <a:ext uri="{FF2B5EF4-FFF2-40B4-BE49-F238E27FC236}">
                  <a16:creationId xmlns:a16="http://schemas.microsoft.com/office/drawing/2014/main" id="{DB7829C5-4DE1-97A3-454B-3AA08BD2BAE7}"/>
                </a:ext>
              </a:extLst>
            </p:cNvPr>
            <p:cNvSpPr/>
            <p:nvPr/>
          </p:nvSpPr>
          <p:spPr>
            <a:xfrm>
              <a:off x="4964578" y="29516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6" y="0"/>
                    <a:pt x="402" y="1080"/>
                    <a:pt x="59" y="2794"/>
                  </a:cubicBezTo>
                  <a:cubicBezTo>
                    <a:pt x="-318" y="4681"/>
                    <a:pt x="1173" y="7801"/>
                    <a:pt x="2682" y="7801"/>
                  </a:cubicBezTo>
                  <a:lnTo>
                    <a:pt x="2682" y="7801"/>
                  </a:ln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694" y="51"/>
                    <a:pt x="3385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2" name="任意多边形: 形状 281">
              <a:extLst>
                <a:ext uri="{FF2B5EF4-FFF2-40B4-BE49-F238E27FC236}">
                  <a16:creationId xmlns:a16="http://schemas.microsoft.com/office/drawing/2014/main" id="{E9B98700-2118-472E-E8B7-881285CBDB53}"/>
                </a:ext>
              </a:extLst>
            </p:cNvPr>
            <p:cNvSpPr/>
            <p:nvPr/>
          </p:nvSpPr>
          <p:spPr>
            <a:xfrm>
              <a:off x="4706619" y="31819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2" y="0"/>
                    <a:pt x="1066" y="977"/>
                    <a:pt x="191" y="2246"/>
                  </a:cubicBezTo>
                  <a:cubicBezTo>
                    <a:pt x="-460" y="3206"/>
                    <a:pt x="671" y="6447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3" name="任意多边形: 形状 282">
              <a:extLst>
                <a:ext uri="{FF2B5EF4-FFF2-40B4-BE49-F238E27FC236}">
                  <a16:creationId xmlns:a16="http://schemas.microsoft.com/office/drawing/2014/main" id="{C96DF929-C5AE-4AEF-8C8C-7AC2473EBA00}"/>
                </a:ext>
              </a:extLst>
            </p:cNvPr>
            <p:cNvSpPr/>
            <p:nvPr/>
          </p:nvSpPr>
          <p:spPr>
            <a:xfrm>
              <a:off x="4775407" y="3224305"/>
              <a:ext cx="16807" cy="16630"/>
            </a:xfrm>
            <a:custGeom>
              <a:avLst/>
              <a:gdLst>
                <a:gd name="connsiteX0" fmla="*/ 7767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7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7" y="0"/>
                  </a:moveTo>
                  <a:cubicBezTo>
                    <a:pt x="5178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4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20" y="669"/>
                    <a:pt x="10476" y="0"/>
                    <a:pt x="77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4" name="任意多边形: 形状 283">
              <a:extLst>
                <a:ext uri="{FF2B5EF4-FFF2-40B4-BE49-F238E27FC236}">
                  <a16:creationId xmlns:a16="http://schemas.microsoft.com/office/drawing/2014/main" id="{305D5205-F2C7-00C5-1726-54695FA3EA7D}"/>
                </a:ext>
              </a:extLst>
            </p:cNvPr>
            <p:cNvSpPr/>
            <p:nvPr/>
          </p:nvSpPr>
          <p:spPr>
            <a:xfrm>
              <a:off x="4660243" y="3378868"/>
              <a:ext cx="19928" cy="23505"/>
            </a:xfrm>
            <a:custGeom>
              <a:avLst/>
              <a:gdLst>
                <a:gd name="connsiteX0" fmla="*/ 12861 w 19928"/>
                <a:gd name="connsiteY0" fmla="*/ 0 h 23505"/>
                <a:gd name="connsiteX1" fmla="*/ 7563 w 19928"/>
                <a:gd name="connsiteY1" fmla="*/ 2315 h 23505"/>
                <a:gd name="connsiteX2" fmla="*/ 7872 w 19928"/>
                <a:gd name="connsiteY2" fmla="*/ 6738 h 23505"/>
                <a:gd name="connsiteX3" fmla="*/ 6912 w 19928"/>
                <a:gd name="connsiteY3" fmla="*/ 9207 h 23505"/>
                <a:gd name="connsiteX4" fmla="*/ 6792 w 19928"/>
                <a:gd name="connsiteY4" fmla="*/ 9207 h 23505"/>
                <a:gd name="connsiteX5" fmla="*/ 6192 w 19928"/>
                <a:gd name="connsiteY5" fmla="*/ 9173 h 23505"/>
                <a:gd name="connsiteX6" fmla="*/ 5249 w 19928"/>
                <a:gd name="connsiteY6" fmla="*/ 10664 h 23505"/>
                <a:gd name="connsiteX7" fmla="*/ 3740 w 19928"/>
                <a:gd name="connsiteY7" fmla="*/ 10579 h 23505"/>
                <a:gd name="connsiteX8" fmla="*/ 3260 w 19928"/>
                <a:gd name="connsiteY8" fmla="*/ 10595 h 23505"/>
                <a:gd name="connsiteX9" fmla="*/ 2 w 19928"/>
                <a:gd name="connsiteY9" fmla="*/ 13493 h 23505"/>
                <a:gd name="connsiteX10" fmla="*/ 3071 w 19928"/>
                <a:gd name="connsiteY10" fmla="*/ 22048 h 23505"/>
                <a:gd name="connsiteX11" fmla="*/ 6706 w 19928"/>
                <a:gd name="connsiteY11" fmla="*/ 23506 h 23505"/>
                <a:gd name="connsiteX12" fmla="*/ 10392 w 19928"/>
                <a:gd name="connsiteY12" fmla="*/ 22871 h 23505"/>
                <a:gd name="connsiteX13" fmla="*/ 13581 w 19928"/>
                <a:gd name="connsiteY13" fmla="*/ 18654 h 23505"/>
                <a:gd name="connsiteX14" fmla="*/ 14884 w 19928"/>
                <a:gd name="connsiteY14" fmla="*/ 17453 h 23505"/>
                <a:gd name="connsiteX15" fmla="*/ 18107 w 19928"/>
                <a:gd name="connsiteY15" fmla="*/ 13750 h 23505"/>
                <a:gd name="connsiteX16" fmla="*/ 15913 w 19928"/>
                <a:gd name="connsiteY16" fmla="*/ 771 h 23505"/>
                <a:gd name="connsiteX17" fmla="*/ 14781 w 19928"/>
                <a:gd name="connsiteY17" fmla="*/ 343 h 23505"/>
                <a:gd name="connsiteX18" fmla="*/ 12861 w 19928"/>
                <a:gd name="connsiteY18" fmla="*/ 0 h 2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505">
                  <a:moveTo>
                    <a:pt x="12861" y="0"/>
                  </a:moveTo>
                  <a:cubicBezTo>
                    <a:pt x="10889" y="0"/>
                    <a:pt x="9192" y="1063"/>
                    <a:pt x="7563" y="2315"/>
                  </a:cubicBezTo>
                  <a:cubicBezTo>
                    <a:pt x="5523" y="3875"/>
                    <a:pt x="7803" y="5263"/>
                    <a:pt x="7872" y="6738"/>
                  </a:cubicBezTo>
                  <a:cubicBezTo>
                    <a:pt x="7923" y="7750"/>
                    <a:pt x="7872" y="9207"/>
                    <a:pt x="6912" y="9207"/>
                  </a:cubicBezTo>
                  <a:cubicBezTo>
                    <a:pt x="6877" y="9207"/>
                    <a:pt x="6826" y="9207"/>
                    <a:pt x="6792" y="9207"/>
                  </a:cubicBezTo>
                  <a:cubicBezTo>
                    <a:pt x="6569" y="9173"/>
                    <a:pt x="6363" y="9173"/>
                    <a:pt x="6192" y="9173"/>
                  </a:cubicBezTo>
                  <a:cubicBezTo>
                    <a:pt x="4957" y="9173"/>
                    <a:pt x="4991" y="9841"/>
                    <a:pt x="5249" y="10664"/>
                  </a:cubicBezTo>
                  <a:cubicBezTo>
                    <a:pt x="4751" y="10613"/>
                    <a:pt x="4254" y="10579"/>
                    <a:pt x="3740" y="10579"/>
                  </a:cubicBezTo>
                  <a:cubicBezTo>
                    <a:pt x="3586" y="10579"/>
                    <a:pt x="3414" y="10579"/>
                    <a:pt x="3260" y="10595"/>
                  </a:cubicBezTo>
                  <a:cubicBezTo>
                    <a:pt x="1511" y="10647"/>
                    <a:pt x="-66" y="11504"/>
                    <a:pt x="2" y="13493"/>
                  </a:cubicBezTo>
                  <a:cubicBezTo>
                    <a:pt x="122" y="16631"/>
                    <a:pt x="705" y="19751"/>
                    <a:pt x="3071" y="22048"/>
                  </a:cubicBezTo>
                  <a:cubicBezTo>
                    <a:pt x="4203" y="23146"/>
                    <a:pt x="5437" y="23506"/>
                    <a:pt x="6706" y="23506"/>
                  </a:cubicBezTo>
                  <a:cubicBezTo>
                    <a:pt x="7923" y="23506"/>
                    <a:pt x="9158" y="23180"/>
                    <a:pt x="10392" y="22871"/>
                  </a:cubicBezTo>
                  <a:cubicBezTo>
                    <a:pt x="12535" y="22340"/>
                    <a:pt x="13358" y="20763"/>
                    <a:pt x="13581" y="18654"/>
                  </a:cubicBezTo>
                  <a:cubicBezTo>
                    <a:pt x="13992" y="18294"/>
                    <a:pt x="14421" y="17916"/>
                    <a:pt x="14884" y="17453"/>
                  </a:cubicBezTo>
                  <a:cubicBezTo>
                    <a:pt x="16067" y="16339"/>
                    <a:pt x="17233" y="15122"/>
                    <a:pt x="18107" y="13750"/>
                  </a:cubicBezTo>
                  <a:cubicBezTo>
                    <a:pt x="21262" y="8778"/>
                    <a:pt x="20182" y="2760"/>
                    <a:pt x="15913" y="771"/>
                  </a:cubicBezTo>
                  <a:cubicBezTo>
                    <a:pt x="15536" y="634"/>
                    <a:pt x="15158" y="480"/>
                    <a:pt x="14781" y="343"/>
                  </a:cubicBezTo>
                  <a:cubicBezTo>
                    <a:pt x="14112" y="103"/>
                    <a:pt x="13478" y="0"/>
                    <a:pt x="128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5" name="任意多边形: 形状 284">
              <a:extLst>
                <a:ext uri="{FF2B5EF4-FFF2-40B4-BE49-F238E27FC236}">
                  <a16:creationId xmlns:a16="http://schemas.microsoft.com/office/drawing/2014/main" id="{3BA0CAC8-DCD2-F9A4-E369-177339F5E1FA}"/>
                </a:ext>
              </a:extLst>
            </p:cNvPr>
            <p:cNvSpPr/>
            <p:nvPr/>
          </p:nvSpPr>
          <p:spPr>
            <a:xfrm>
              <a:off x="4704416" y="3216213"/>
              <a:ext cx="14741" cy="21379"/>
            </a:xfrm>
            <a:custGeom>
              <a:avLst/>
              <a:gdLst>
                <a:gd name="connsiteX0" fmla="*/ 7315 w 14741"/>
                <a:gd name="connsiteY0" fmla="*/ 0 h 21379"/>
                <a:gd name="connsiteX1" fmla="*/ 1503 w 14741"/>
                <a:gd name="connsiteY1" fmla="*/ 3120 h 21379"/>
                <a:gd name="connsiteX2" fmla="*/ 2395 w 14741"/>
                <a:gd name="connsiteY2" fmla="*/ 7527 h 21379"/>
                <a:gd name="connsiteX3" fmla="*/ 1623 w 14741"/>
                <a:gd name="connsiteY3" fmla="*/ 10167 h 21379"/>
                <a:gd name="connsiteX4" fmla="*/ 560 w 14741"/>
                <a:gd name="connsiteY4" fmla="*/ 12499 h 21379"/>
                <a:gd name="connsiteX5" fmla="*/ 2275 w 14741"/>
                <a:gd name="connsiteY5" fmla="*/ 15842 h 21379"/>
                <a:gd name="connsiteX6" fmla="*/ 6047 w 14741"/>
                <a:gd name="connsiteY6" fmla="*/ 21380 h 21379"/>
                <a:gd name="connsiteX7" fmla="*/ 10847 w 14741"/>
                <a:gd name="connsiteY7" fmla="*/ 17299 h 21379"/>
                <a:gd name="connsiteX8" fmla="*/ 13607 w 14741"/>
                <a:gd name="connsiteY8" fmla="*/ 13116 h 21379"/>
                <a:gd name="connsiteX9" fmla="*/ 9733 w 14741"/>
                <a:gd name="connsiteY9" fmla="*/ 394 h 21379"/>
                <a:gd name="connsiteX10" fmla="*/ 8550 w 14741"/>
                <a:gd name="connsiteY10" fmla="*/ 120 h 21379"/>
                <a:gd name="connsiteX11" fmla="*/ 7315 w 14741"/>
                <a:gd name="connsiteY11" fmla="*/ 0 h 2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79">
                  <a:moveTo>
                    <a:pt x="7315" y="0"/>
                  </a:moveTo>
                  <a:cubicBezTo>
                    <a:pt x="4966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99"/>
                  </a:cubicBezTo>
                  <a:cubicBezTo>
                    <a:pt x="1092" y="13630"/>
                    <a:pt x="1846" y="14676"/>
                    <a:pt x="2275" y="15842"/>
                  </a:cubicBezTo>
                  <a:cubicBezTo>
                    <a:pt x="3664" y="19580"/>
                    <a:pt x="4675" y="21380"/>
                    <a:pt x="6047" y="21380"/>
                  </a:cubicBezTo>
                  <a:cubicBezTo>
                    <a:pt x="7230" y="21380"/>
                    <a:pt x="8687" y="19991"/>
                    <a:pt x="10847" y="17299"/>
                  </a:cubicBezTo>
                  <a:cubicBezTo>
                    <a:pt x="11893" y="16013"/>
                    <a:pt x="12905" y="14625"/>
                    <a:pt x="13607" y="13116"/>
                  </a:cubicBezTo>
                  <a:cubicBezTo>
                    <a:pt x="16128" y="7681"/>
                    <a:pt x="14276" y="1783"/>
                    <a:pt x="9733" y="394"/>
                  </a:cubicBezTo>
                  <a:cubicBezTo>
                    <a:pt x="9338" y="308"/>
                    <a:pt x="8944" y="206"/>
                    <a:pt x="8550" y="120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6" name="任意多边形: 形状 285">
              <a:extLst>
                <a:ext uri="{FF2B5EF4-FFF2-40B4-BE49-F238E27FC236}">
                  <a16:creationId xmlns:a16="http://schemas.microsoft.com/office/drawing/2014/main" id="{04EE1214-409E-FB05-353F-52B3847F0B5E}"/>
                </a:ext>
              </a:extLst>
            </p:cNvPr>
            <p:cNvSpPr/>
            <p:nvPr/>
          </p:nvSpPr>
          <p:spPr>
            <a:xfrm>
              <a:off x="4680475" y="34228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3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3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1" y="3086"/>
                    <a:pt x="6911" y="1355"/>
                    <a:pt x="5333" y="412"/>
                  </a:cubicBezTo>
                  <a:cubicBezTo>
                    <a:pt x="4768" y="120"/>
                    <a:pt x="4184" y="0"/>
                    <a:pt x="36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7" name="任意多边形: 形状 286">
              <a:extLst>
                <a:ext uri="{FF2B5EF4-FFF2-40B4-BE49-F238E27FC236}">
                  <a16:creationId xmlns:a16="http://schemas.microsoft.com/office/drawing/2014/main" id="{818CE6EB-2E3A-BFA5-FC8A-F593D0CCD9E3}"/>
                </a:ext>
              </a:extLst>
            </p:cNvPr>
            <p:cNvSpPr/>
            <p:nvPr/>
          </p:nvSpPr>
          <p:spPr>
            <a:xfrm>
              <a:off x="4769583" y="3260927"/>
              <a:ext cx="12802" cy="12687"/>
            </a:xfrm>
            <a:custGeom>
              <a:avLst/>
              <a:gdLst>
                <a:gd name="connsiteX0" fmla="*/ 6408 w 12802"/>
                <a:gd name="connsiteY0" fmla="*/ 0 h 12687"/>
                <a:gd name="connsiteX1" fmla="*/ 5465 w 12802"/>
                <a:gd name="connsiteY1" fmla="*/ 103 h 12687"/>
                <a:gd name="connsiteX2" fmla="*/ 13 w 12802"/>
                <a:gd name="connsiteY2" fmla="*/ 5658 h 12687"/>
                <a:gd name="connsiteX3" fmla="*/ 5070 w 12802"/>
                <a:gd name="connsiteY3" fmla="*/ 12276 h 12687"/>
                <a:gd name="connsiteX4" fmla="*/ 9031 w 12802"/>
                <a:gd name="connsiteY4" fmla="*/ 12687 h 12687"/>
                <a:gd name="connsiteX5" fmla="*/ 11963 w 12802"/>
                <a:gd name="connsiteY5" fmla="*/ 11436 h 12687"/>
                <a:gd name="connsiteX6" fmla="*/ 11483 w 12802"/>
                <a:gd name="connsiteY6" fmla="*/ 4269 h 12687"/>
                <a:gd name="connsiteX7" fmla="*/ 6408 w 12802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02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66" y="9241"/>
                    <a:pt x="12014" y="6550"/>
                    <a:pt x="11483" y="4269"/>
                  </a:cubicBezTo>
                  <a:cubicBezTo>
                    <a:pt x="10866" y="1577"/>
                    <a:pt x="8585" y="0"/>
                    <a:pt x="6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8" name="任意多边形: 形状 287">
              <a:extLst>
                <a:ext uri="{FF2B5EF4-FFF2-40B4-BE49-F238E27FC236}">
                  <a16:creationId xmlns:a16="http://schemas.microsoft.com/office/drawing/2014/main" id="{294EB473-F03F-C8A9-6777-4FEE6EF49D99}"/>
                </a:ext>
              </a:extLst>
            </p:cNvPr>
            <p:cNvSpPr/>
            <p:nvPr/>
          </p:nvSpPr>
          <p:spPr>
            <a:xfrm>
              <a:off x="4673774" y="3442664"/>
              <a:ext cx="54338" cy="29095"/>
            </a:xfrm>
            <a:custGeom>
              <a:avLst/>
              <a:gdLst>
                <a:gd name="connsiteX0" fmla="*/ 34305 w 54338"/>
                <a:gd name="connsiteY0" fmla="*/ 0 h 29095"/>
                <a:gd name="connsiteX1" fmla="*/ 29350 w 54338"/>
                <a:gd name="connsiteY1" fmla="*/ 2229 h 29095"/>
                <a:gd name="connsiteX2" fmla="*/ 27567 w 54338"/>
                <a:gd name="connsiteY2" fmla="*/ 3875 h 29095"/>
                <a:gd name="connsiteX3" fmla="*/ 25424 w 54338"/>
                <a:gd name="connsiteY3" fmla="*/ 1612 h 29095"/>
                <a:gd name="connsiteX4" fmla="*/ 20984 w 54338"/>
                <a:gd name="connsiteY4" fmla="*/ 274 h 29095"/>
                <a:gd name="connsiteX5" fmla="*/ 19732 w 54338"/>
                <a:gd name="connsiteY5" fmla="*/ 343 h 29095"/>
                <a:gd name="connsiteX6" fmla="*/ 14468 w 54338"/>
                <a:gd name="connsiteY6" fmla="*/ 4218 h 29095"/>
                <a:gd name="connsiteX7" fmla="*/ 13885 w 54338"/>
                <a:gd name="connsiteY7" fmla="*/ 3840 h 29095"/>
                <a:gd name="connsiteX8" fmla="*/ 13543 w 54338"/>
                <a:gd name="connsiteY8" fmla="*/ 4029 h 29095"/>
                <a:gd name="connsiteX9" fmla="*/ 12034 w 54338"/>
                <a:gd name="connsiteY9" fmla="*/ 5006 h 29095"/>
                <a:gd name="connsiteX10" fmla="*/ 10336 w 54338"/>
                <a:gd name="connsiteY10" fmla="*/ 3515 h 29095"/>
                <a:gd name="connsiteX11" fmla="*/ 7679 w 54338"/>
                <a:gd name="connsiteY11" fmla="*/ 789 h 29095"/>
                <a:gd name="connsiteX12" fmla="*/ 6924 w 54338"/>
                <a:gd name="connsiteY12" fmla="*/ 892 h 29095"/>
                <a:gd name="connsiteX13" fmla="*/ 2210 w 54338"/>
                <a:gd name="connsiteY13" fmla="*/ 3326 h 29095"/>
                <a:gd name="connsiteX14" fmla="*/ 4833 w 54338"/>
                <a:gd name="connsiteY14" fmla="*/ 15636 h 29095"/>
                <a:gd name="connsiteX15" fmla="*/ 10045 w 54338"/>
                <a:gd name="connsiteY15" fmla="*/ 17059 h 29095"/>
                <a:gd name="connsiteX16" fmla="*/ 14365 w 54338"/>
                <a:gd name="connsiteY16" fmla="*/ 15413 h 29095"/>
                <a:gd name="connsiteX17" fmla="*/ 15754 w 54338"/>
                <a:gd name="connsiteY17" fmla="*/ 7355 h 29095"/>
                <a:gd name="connsiteX18" fmla="*/ 15874 w 54338"/>
                <a:gd name="connsiteY18" fmla="*/ 7544 h 29095"/>
                <a:gd name="connsiteX19" fmla="*/ 16937 w 54338"/>
                <a:gd name="connsiteY19" fmla="*/ 9704 h 29095"/>
                <a:gd name="connsiteX20" fmla="*/ 21824 w 54338"/>
                <a:gd name="connsiteY20" fmla="*/ 12910 h 29095"/>
                <a:gd name="connsiteX21" fmla="*/ 22852 w 54338"/>
                <a:gd name="connsiteY21" fmla="*/ 12773 h 29095"/>
                <a:gd name="connsiteX22" fmla="*/ 22852 w 54338"/>
                <a:gd name="connsiteY22" fmla="*/ 12807 h 29095"/>
                <a:gd name="connsiteX23" fmla="*/ 28973 w 54338"/>
                <a:gd name="connsiteY23" fmla="*/ 20368 h 29095"/>
                <a:gd name="connsiteX24" fmla="*/ 25081 w 54338"/>
                <a:gd name="connsiteY24" fmla="*/ 22803 h 29095"/>
                <a:gd name="connsiteX25" fmla="*/ 26539 w 54338"/>
                <a:gd name="connsiteY25" fmla="*/ 28855 h 29095"/>
                <a:gd name="connsiteX26" fmla="*/ 27533 w 54338"/>
                <a:gd name="connsiteY26" fmla="*/ 29095 h 29095"/>
                <a:gd name="connsiteX27" fmla="*/ 31613 w 54338"/>
                <a:gd name="connsiteY27" fmla="*/ 25375 h 29095"/>
                <a:gd name="connsiteX28" fmla="*/ 31356 w 54338"/>
                <a:gd name="connsiteY28" fmla="*/ 21157 h 29095"/>
                <a:gd name="connsiteX29" fmla="*/ 33071 w 54338"/>
                <a:gd name="connsiteY29" fmla="*/ 21346 h 29095"/>
                <a:gd name="connsiteX30" fmla="*/ 33482 w 54338"/>
                <a:gd name="connsiteY30" fmla="*/ 21328 h 29095"/>
                <a:gd name="connsiteX31" fmla="*/ 39997 w 54338"/>
                <a:gd name="connsiteY31" fmla="*/ 18465 h 29095"/>
                <a:gd name="connsiteX32" fmla="*/ 43958 w 54338"/>
                <a:gd name="connsiteY32" fmla="*/ 20128 h 29095"/>
                <a:gd name="connsiteX33" fmla="*/ 44592 w 54338"/>
                <a:gd name="connsiteY33" fmla="*/ 20145 h 29095"/>
                <a:gd name="connsiteX34" fmla="*/ 51005 w 54338"/>
                <a:gd name="connsiteY34" fmla="*/ 19100 h 29095"/>
                <a:gd name="connsiteX35" fmla="*/ 54228 w 54338"/>
                <a:gd name="connsiteY35" fmla="*/ 15362 h 29095"/>
                <a:gd name="connsiteX36" fmla="*/ 50233 w 54338"/>
                <a:gd name="connsiteY36" fmla="*/ 7972 h 29095"/>
                <a:gd name="connsiteX37" fmla="*/ 43632 w 54338"/>
                <a:gd name="connsiteY37" fmla="*/ 7338 h 29095"/>
                <a:gd name="connsiteX38" fmla="*/ 43512 w 54338"/>
                <a:gd name="connsiteY38" fmla="*/ 7338 h 29095"/>
                <a:gd name="connsiteX39" fmla="*/ 42243 w 54338"/>
                <a:gd name="connsiteY39" fmla="*/ 7818 h 29095"/>
                <a:gd name="connsiteX40" fmla="*/ 39877 w 54338"/>
                <a:gd name="connsiteY40" fmla="*/ 3721 h 29095"/>
                <a:gd name="connsiteX41" fmla="*/ 34305 w 54338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38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6" y="3069"/>
                    <a:pt x="26453" y="2332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5" y="3840"/>
                    <a:pt x="13646" y="3892"/>
                    <a:pt x="13543" y="4029"/>
                  </a:cubicBezTo>
                  <a:cubicBezTo>
                    <a:pt x="12959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6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4" y="892"/>
                  </a:cubicBezTo>
                  <a:cubicBezTo>
                    <a:pt x="5159" y="1320"/>
                    <a:pt x="3478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7" y="17059"/>
                    <a:pt x="13286" y="16511"/>
                    <a:pt x="14365" y="15413"/>
                  </a:cubicBezTo>
                  <a:cubicBezTo>
                    <a:pt x="15943" y="13853"/>
                    <a:pt x="16440" y="10458"/>
                    <a:pt x="15754" y="7355"/>
                  </a:cubicBezTo>
                  <a:lnTo>
                    <a:pt x="15874" y="7544"/>
                  </a:lnTo>
                  <a:cubicBezTo>
                    <a:pt x="16337" y="8213"/>
                    <a:pt x="16457" y="9053"/>
                    <a:pt x="16937" y="9704"/>
                  </a:cubicBezTo>
                  <a:cubicBezTo>
                    <a:pt x="18480" y="11864"/>
                    <a:pt x="20212" y="12910"/>
                    <a:pt x="21824" y="12910"/>
                  </a:cubicBezTo>
                  <a:cubicBezTo>
                    <a:pt x="22167" y="12910"/>
                    <a:pt x="22509" y="12859"/>
                    <a:pt x="22852" y="12773"/>
                  </a:cubicBezTo>
                  <a:lnTo>
                    <a:pt x="22852" y="12807"/>
                  </a:lnTo>
                  <a:cubicBezTo>
                    <a:pt x="22852" y="15911"/>
                    <a:pt x="25938" y="18877"/>
                    <a:pt x="28973" y="20368"/>
                  </a:cubicBezTo>
                  <a:cubicBezTo>
                    <a:pt x="27464" y="20506"/>
                    <a:pt x="25750" y="21500"/>
                    <a:pt x="25081" y="22803"/>
                  </a:cubicBezTo>
                  <a:cubicBezTo>
                    <a:pt x="24035" y="24843"/>
                    <a:pt x="24824" y="28015"/>
                    <a:pt x="26539" y="28855"/>
                  </a:cubicBezTo>
                  <a:cubicBezTo>
                    <a:pt x="26864" y="29009"/>
                    <a:pt x="27190" y="29095"/>
                    <a:pt x="27533" y="29095"/>
                  </a:cubicBezTo>
                  <a:cubicBezTo>
                    <a:pt x="28904" y="29095"/>
                    <a:pt x="30345" y="27809"/>
                    <a:pt x="31613" y="25375"/>
                  </a:cubicBezTo>
                  <a:cubicBezTo>
                    <a:pt x="32625" y="23814"/>
                    <a:pt x="32642" y="22340"/>
                    <a:pt x="31356" y="21157"/>
                  </a:cubicBezTo>
                  <a:cubicBezTo>
                    <a:pt x="31922" y="21277"/>
                    <a:pt x="32505" y="21346"/>
                    <a:pt x="33071" y="21346"/>
                  </a:cubicBezTo>
                  <a:cubicBezTo>
                    <a:pt x="33208" y="21346"/>
                    <a:pt x="33345" y="21346"/>
                    <a:pt x="33482" y="21328"/>
                  </a:cubicBezTo>
                  <a:cubicBezTo>
                    <a:pt x="36037" y="21174"/>
                    <a:pt x="38300" y="20060"/>
                    <a:pt x="39997" y="18465"/>
                  </a:cubicBezTo>
                  <a:cubicBezTo>
                    <a:pt x="41112" y="19425"/>
                    <a:pt x="42535" y="20077"/>
                    <a:pt x="43958" y="20128"/>
                  </a:cubicBezTo>
                  <a:cubicBezTo>
                    <a:pt x="44164" y="20128"/>
                    <a:pt x="44386" y="20145"/>
                    <a:pt x="44592" y="20145"/>
                  </a:cubicBezTo>
                  <a:cubicBezTo>
                    <a:pt x="46769" y="20145"/>
                    <a:pt x="48930" y="19820"/>
                    <a:pt x="51005" y="19100"/>
                  </a:cubicBezTo>
                  <a:cubicBezTo>
                    <a:pt x="52753" y="18482"/>
                    <a:pt x="54845" y="17642"/>
                    <a:pt x="54228" y="15362"/>
                  </a:cubicBezTo>
                  <a:cubicBezTo>
                    <a:pt x="53576" y="12945"/>
                    <a:pt x="54193" y="9687"/>
                    <a:pt x="50233" y="7972"/>
                  </a:cubicBezTo>
                  <a:cubicBezTo>
                    <a:pt x="48638" y="7801"/>
                    <a:pt x="46135" y="7338"/>
                    <a:pt x="43632" y="7338"/>
                  </a:cubicBezTo>
                  <a:cubicBezTo>
                    <a:pt x="43598" y="7338"/>
                    <a:pt x="43563" y="7338"/>
                    <a:pt x="43512" y="7338"/>
                  </a:cubicBezTo>
                  <a:cubicBezTo>
                    <a:pt x="43135" y="7338"/>
                    <a:pt x="42706" y="7527"/>
                    <a:pt x="42243" y="7818"/>
                  </a:cubicBezTo>
                  <a:cubicBezTo>
                    <a:pt x="41660" y="6275"/>
                    <a:pt x="40786" y="4972"/>
                    <a:pt x="39877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9" name="任意多边形: 形状 288">
              <a:extLst>
                <a:ext uri="{FF2B5EF4-FFF2-40B4-BE49-F238E27FC236}">
                  <a16:creationId xmlns:a16="http://schemas.microsoft.com/office/drawing/2014/main" id="{65A63C35-FF73-943D-0BEF-2A5569E50C8B}"/>
                </a:ext>
              </a:extLst>
            </p:cNvPr>
            <p:cNvSpPr/>
            <p:nvPr/>
          </p:nvSpPr>
          <p:spPr>
            <a:xfrm>
              <a:off x="4681368" y="3342674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49" y="34"/>
                    <a:pt x="1577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0" name="任意多边形: 形状 289">
              <a:extLst>
                <a:ext uri="{FF2B5EF4-FFF2-40B4-BE49-F238E27FC236}">
                  <a16:creationId xmlns:a16="http://schemas.microsoft.com/office/drawing/2014/main" id="{E6D82ED3-F22E-4581-21E8-BA0AFBBFCD84}"/>
                </a:ext>
              </a:extLst>
            </p:cNvPr>
            <p:cNvSpPr/>
            <p:nvPr/>
          </p:nvSpPr>
          <p:spPr>
            <a:xfrm>
              <a:off x="4831187" y="29996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83" y="0"/>
                    <a:pt x="34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1" name="任意多边形: 形状 290">
              <a:extLst>
                <a:ext uri="{FF2B5EF4-FFF2-40B4-BE49-F238E27FC236}">
                  <a16:creationId xmlns:a16="http://schemas.microsoft.com/office/drawing/2014/main" id="{6A970B3C-A766-7F85-CC1D-A9EBE24EB444}"/>
                </a:ext>
              </a:extLst>
            </p:cNvPr>
            <p:cNvSpPr/>
            <p:nvPr/>
          </p:nvSpPr>
          <p:spPr>
            <a:xfrm>
              <a:off x="4824199" y="30924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7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2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3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7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6" y="11161"/>
                    <a:pt x="7273" y="11161"/>
                    <a:pt x="7307" y="11161"/>
                  </a:cubicBezTo>
                  <a:cubicBezTo>
                    <a:pt x="9279" y="11007"/>
                    <a:pt x="10616" y="9773"/>
                    <a:pt x="10942" y="7612"/>
                  </a:cubicBezTo>
                  <a:cubicBezTo>
                    <a:pt x="11267" y="5538"/>
                    <a:pt x="10890" y="3806"/>
                    <a:pt x="8884" y="3189"/>
                  </a:cubicBezTo>
                  <a:cubicBezTo>
                    <a:pt x="8678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3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2" name="任意多边形: 形状 291">
              <a:extLst>
                <a:ext uri="{FF2B5EF4-FFF2-40B4-BE49-F238E27FC236}">
                  <a16:creationId xmlns:a16="http://schemas.microsoft.com/office/drawing/2014/main" id="{C6FEC681-1399-642C-1553-5DAB18372D0B}"/>
                </a:ext>
              </a:extLst>
            </p:cNvPr>
            <p:cNvSpPr/>
            <p:nvPr/>
          </p:nvSpPr>
          <p:spPr>
            <a:xfrm>
              <a:off x="4810578" y="3135494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4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5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0" y="6944"/>
                    <a:pt x="6115" y="5829"/>
                    <a:pt x="6372" y="4132"/>
                  </a:cubicBezTo>
                  <a:cubicBezTo>
                    <a:pt x="6646" y="2246"/>
                    <a:pt x="5995" y="806"/>
                    <a:pt x="4314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3" name="任意多边形: 形状 292">
              <a:extLst>
                <a:ext uri="{FF2B5EF4-FFF2-40B4-BE49-F238E27FC236}">
                  <a16:creationId xmlns:a16="http://schemas.microsoft.com/office/drawing/2014/main" id="{02226093-1463-6BC8-99E5-606EF2FBC026}"/>
                </a:ext>
              </a:extLst>
            </p:cNvPr>
            <p:cNvSpPr/>
            <p:nvPr/>
          </p:nvSpPr>
          <p:spPr>
            <a:xfrm>
              <a:off x="4794389" y="3128430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0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44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0" y="154"/>
                  </a:cubicBezTo>
                  <a:cubicBezTo>
                    <a:pt x="4285" y="51"/>
                    <a:pt x="3959" y="0"/>
                    <a:pt x="36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4" name="任意多边形: 形状 293">
              <a:extLst>
                <a:ext uri="{FF2B5EF4-FFF2-40B4-BE49-F238E27FC236}">
                  <a16:creationId xmlns:a16="http://schemas.microsoft.com/office/drawing/2014/main" id="{FFC02A49-3F88-33C9-431B-FF2C6B08A56C}"/>
                </a:ext>
              </a:extLst>
            </p:cNvPr>
            <p:cNvSpPr/>
            <p:nvPr/>
          </p:nvSpPr>
          <p:spPr>
            <a:xfrm>
              <a:off x="4650398" y="35664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8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3" y="9670"/>
                    <a:pt x="9606" y="8538"/>
                  </a:cubicBezTo>
                  <a:cubicBezTo>
                    <a:pt x="10858" y="6498"/>
                    <a:pt x="9709" y="1920"/>
                    <a:pt x="7652" y="738"/>
                  </a:cubicBezTo>
                  <a:cubicBezTo>
                    <a:pt x="6777" y="240"/>
                    <a:pt x="5851" y="0"/>
                    <a:pt x="49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5" name="任意多边形: 形状 294">
              <a:extLst>
                <a:ext uri="{FF2B5EF4-FFF2-40B4-BE49-F238E27FC236}">
                  <a16:creationId xmlns:a16="http://schemas.microsoft.com/office/drawing/2014/main" id="{3C224D3D-0770-703E-8C30-6E55E2AA8344}"/>
                </a:ext>
              </a:extLst>
            </p:cNvPr>
            <p:cNvSpPr/>
            <p:nvPr/>
          </p:nvSpPr>
          <p:spPr>
            <a:xfrm>
              <a:off x="4793669" y="3177739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3 w 30416"/>
                <a:gd name="connsiteY4" fmla="*/ 4406 h 27123"/>
                <a:gd name="connsiteX5" fmla="*/ 10834 w 30416"/>
                <a:gd name="connsiteY5" fmla="*/ 4235 h 27123"/>
                <a:gd name="connsiteX6" fmla="*/ 5108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3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1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2" y="4629"/>
                    <a:pt x="14417" y="4629"/>
                  </a:cubicBezTo>
                  <a:cubicBezTo>
                    <a:pt x="13920" y="4629"/>
                    <a:pt x="13354" y="4509"/>
                    <a:pt x="12703" y="4406"/>
                  </a:cubicBezTo>
                  <a:cubicBezTo>
                    <a:pt x="12017" y="4286"/>
                    <a:pt x="11400" y="4235"/>
                    <a:pt x="10834" y="4235"/>
                  </a:cubicBezTo>
                  <a:cubicBezTo>
                    <a:pt x="7902" y="4235"/>
                    <a:pt x="6428" y="5881"/>
                    <a:pt x="5108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2" y="24157"/>
                    <a:pt x="3376" y="24603"/>
                  </a:cubicBezTo>
                  <a:cubicBezTo>
                    <a:pt x="4851" y="26283"/>
                    <a:pt x="6308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3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6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0" y="13390"/>
                    <a:pt x="29848" y="12482"/>
                    <a:pt x="30276" y="10921"/>
                  </a:cubicBezTo>
                  <a:cubicBezTo>
                    <a:pt x="30791" y="9001"/>
                    <a:pt x="29830" y="7732"/>
                    <a:pt x="28391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16" y="754"/>
                    <a:pt x="23230" y="0"/>
                    <a:pt x="220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6" name="任意多边形: 形状 295">
              <a:extLst>
                <a:ext uri="{FF2B5EF4-FFF2-40B4-BE49-F238E27FC236}">
                  <a16:creationId xmlns:a16="http://schemas.microsoft.com/office/drawing/2014/main" id="{9CDA5923-8623-7DFB-F03E-57E53F464B00}"/>
                </a:ext>
              </a:extLst>
            </p:cNvPr>
            <p:cNvSpPr/>
            <p:nvPr/>
          </p:nvSpPr>
          <p:spPr>
            <a:xfrm>
              <a:off x="4839769" y="3252355"/>
              <a:ext cx="14859" cy="20659"/>
            </a:xfrm>
            <a:custGeom>
              <a:avLst/>
              <a:gdLst>
                <a:gd name="connsiteX0" fmla="*/ 3482 w 14859"/>
                <a:gd name="connsiteY0" fmla="*/ 0 h 20659"/>
                <a:gd name="connsiteX1" fmla="*/ 430 w 14859"/>
                <a:gd name="connsiteY1" fmla="*/ 3258 h 20659"/>
                <a:gd name="connsiteX2" fmla="*/ 841 w 14859"/>
                <a:gd name="connsiteY2" fmla="*/ 10698 h 20659"/>
                <a:gd name="connsiteX3" fmla="*/ 1973 w 14859"/>
                <a:gd name="connsiteY3" fmla="*/ 16734 h 20659"/>
                <a:gd name="connsiteX4" fmla="*/ 4219 w 14859"/>
                <a:gd name="connsiteY4" fmla="*/ 20660 h 20659"/>
                <a:gd name="connsiteX5" fmla="*/ 6602 w 14859"/>
                <a:gd name="connsiteY5" fmla="*/ 20420 h 20659"/>
                <a:gd name="connsiteX6" fmla="*/ 8900 w 14859"/>
                <a:gd name="connsiteY6" fmla="*/ 20145 h 20659"/>
                <a:gd name="connsiteX7" fmla="*/ 9585 w 14859"/>
                <a:gd name="connsiteY7" fmla="*/ 20197 h 20659"/>
                <a:gd name="connsiteX8" fmla="*/ 10426 w 14859"/>
                <a:gd name="connsiteY8" fmla="*/ 20266 h 20659"/>
                <a:gd name="connsiteX9" fmla="*/ 14318 w 14859"/>
                <a:gd name="connsiteY9" fmla="*/ 16493 h 20659"/>
                <a:gd name="connsiteX10" fmla="*/ 5299 w 14859"/>
                <a:gd name="connsiteY10" fmla="*/ 326 h 20659"/>
                <a:gd name="connsiteX11" fmla="*/ 3482 w 14859"/>
                <a:gd name="connsiteY11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59" h="20659">
                  <a:moveTo>
                    <a:pt x="3482" y="0"/>
                  </a:moveTo>
                  <a:cubicBezTo>
                    <a:pt x="1905" y="0"/>
                    <a:pt x="1013" y="995"/>
                    <a:pt x="430" y="3258"/>
                  </a:cubicBezTo>
                  <a:cubicBezTo>
                    <a:pt x="-221" y="5778"/>
                    <a:pt x="-170" y="8247"/>
                    <a:pt x="841" y="10698"/>
                  </a:cubicBezTo>
                  <a:cubicBezTo>
                    <a:pt x="1630" y="12585"/>
                    <a:pt x="2265" y="14385"/>
                    <a:pt x="1973" y="16734"/>
                  </a:cubicBezTo>
                  <a:cubicBezTo>
                    <a:pt x="1630" y="19665"/>
                    <a:pt x="2127" y="20660"/>
                    <a:pt x="4219" y="20660"/>
                  </a:cubicBezTo>
                  <a:cubicBezTo>
                    <a:pt x="4853" y="20660"/>
                    <a:pt x="5642" y="20574"/>
                    <a:pt x="6602" y="20420"/>
                  </a:cubicBezTo>
                  <a:cubicBezTo>
                    <a:pt x="7357" y="20300"/>
                    <a:pt x="8145" y="20145"/>
                    <a:pt x="8900" y="20145"/>
                  </a:cubicBezTo>
                  <a:cubicBezTo>
                    <a:pt x="9123" y="20145"/>
                    <a:pt x="9362" y="20163"/>
                    <a:pt x="9585" y="20197"/>
                  </a:cubicBezTo>
                  <a:cubicBezTo>
                    <a:pt x="9894" y="20248"/>
                    <a:pt x="10169" y="20266"/>
                    <a:pt x="10426" y="20266"/>
                  </a:cubicBezTo>
                  <a:cubicBezTo>
                    <a:pt x="12637" y="20266"/>
                    <a:pt x="13631" y="18722"/>
                    <a:pt x="14318" y="16493"/>
                  </a:cubicBezTo>
                  <a:cubicBezTo>
                    <a:pt x="16066" y="10819"/>
                    <a:pt x="13717" y="3292"/>
                    <a:pt x="5299" y="326"/>
                  </a:cubicBezTo>
                  <a:cubicBezTo>
                    <a:pt x="4614" y="103"/>
                    <a:pt x="4013" y="0"/>
                    <a:pt x="34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7" name="任意多边形: 形状 296">
              <a:extLst>
                <a:ext uri="{FF2B5EF4-FFF2-40B4-BE49-F238E27FC236}">
                  <a16:creationId xmlns:a16="http://schemas.microsoft.com/office/drawing/2014/main" id="{F6424851-C91C-4D93-3621-3940A33ACBF4}"/>
                </a:ext>
              </a:extLst>
            </p:cNvPr>
            <p:cNvSpPr/>
            <p:nvPr/>
          </p:nvSpPr>
          <p:spPr>
            <a:xfrm>
              <a:off x="4757244" y="3161983"/>
              <a:ext cx="13449" cy="13098"/>
            </a:xfrm>
            <a:custGeom>
              <a:avLst/>
              <a:gdLst>
                <a:gd name="connsiteX0" fmla="*/ 11238 w 13449"/>
                <a:gd name="connsiteY0" fmla="*/ 0 h 13098"/>
                <a:gd name="connsiteX1" fmla="*/ 9489 w 13449"/>
                <a:gd name="connsiteY1" fmla="*/ 480 h 13098"/>
                <a:gd name="connsiteX2" fmla="*/ 1345 w 13449"/>
                <a:gd name="connsiteY2" fmla="*/ 5641 h 13098"/>
                <a:gd name="connsiteX3" fmla="*/ 42 w 13449"/>
                <a:gd name="connsiteY3" fmla="*/ 8281 h 13098"/>
                <a:gd name="connsiteX4" fmla="*/ 5614 w 13449"/>
                <a:gd name="connsiteY4" fmla="*/ 13099 h 13098"/>
                <a:gd name="connsiteX5" fmla="*/ 5974 w 13449"/>
                <a:gd name="connsiteY5" fmla="*/ 13099 h 13098"/>
                <a:gd name="connsiteX6" fmla="*/ 13089 w 13449"/>
                <a:gd name="connsiteY6" fmla="*/ 8778 h 13098"/>
                <a:gd name="connsiteX7" fmla="*/ 13449 w 13449"/>
                <a:gd name="connsiteY7" fmla="*/ 3240 h 13098"/>
                <a:gd name="connsiteX8" fmla="*/ 11238 w 13449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9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2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6" y="5161"/>
                    <a:pt x="13449" y="3240"/>
                  </a:cubicBezTo>
                  <a:cubicBezTo>
                    <a:pt x="13415" y="1183"/>
                    <a:pt x="12626" y="0"/>
                    <a:pt x="112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8" name="任意多边形: 形状 297">
              <a:extLst>
                <a:ext uri="{FF2B5EF4-FFF2-40B4-BE49-F238E27FC236}">
                  <a16:creationId xmlns:a16="http://schemas.microsoft.com/office/drawing/2014/main" id="{F180D22A-A6F9-064B-6D8D-685C4CB37B67}"/>
                </a:ext>
              </a:extLst>
            </p:cNvPr>
            <p:cNvSpPr/>
            <p:nvPr/>
          </p:nvSpPr>
          <p:spPr>
            <a:xfrm>
              <a:off x="4771470" y="31465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0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8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69" y="703"/>
                    <a:pt x="3801" y="0"/>
                    <a:pt x="28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9" name="任意多边形: 形状 298">
              <a:extLst>
                <a:ext uri="{FF2B5EF4-FFF2-40B4-BE49-F238E27FC236}">
                  <a16:creationId xmlns:a16="http://schemas.microsoft.com/office/drawing/2014/main" id="{AA30E498-396E-D03C-F167-F8BB51677240}"/>
                </a:ext>
              </a:extLst>
            </p:cNvPr>
            <p:cNvSpPr/>
            <p:nvPr/>
          </p:nvSpPr>
          <p:spPr>
            <a:xfrm>
              <a:off x="4768073" y="31879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2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79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24"/>
                    <a:pt x="8637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2" y="137"/>
                  </a:cubicBezTo>
                  <a:cubicBezTo>
                    <a:pt x="4368" y="51"/>
                    <a:pt x="4008" y="0"/>
                    <a:pt x="3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0" name="任意多边形: 形状 299">
              <a:extLst>
                <a:ext uri="{FF2B5EF4-FFF2-40B4-BE49-F238E27FC236}">
                  <a16:creationId xmlns:a16="http://schemas.microsoft.com/office/drawing/2014/main" id="{2D1A3520-113A-F4B4-9B92-946C7D743E2E}"/>
                </a:ext>
              </a:extLst>
            </p:cNvPr>
            <p:cNvSpPr/>
            <p:nvPr/>
          </p:nvSpPr>
          <p:spPr>
            <a:xfrm>
              <a:off x="4759636" y="3278689"/>
              <a:ext cx="35893" cy="23111"/>
            </a:xfrm>
            <a:custGeom>
              <a:avLst/>
              <a:gdLst>
                <a:gd name="connsiteX0" fmla="*/ 18739 w 35893"/>
                <a:gd name="connsiteY0" fmla="*/ 0 h 23111"/>
                <a:gd name="connsiteX1" fmla="*/ 13098 w 35893"/>
                <a:gd name="connsiteY1" fmla="*/ 2366 h 23111"/>
                <a:gd name="connsiteX2" fmla="*/ 12806 w 35893"/>
                <a:gd name="connsiteY2" fmla="*/ 2829 h 23111"/>
                <a:gd name="connsiteX3" fmla="*/ 11726 w 35893"/>
                <a:gd name="connsiteY3" fmla="*/ 2400 h 23111"/>
                <a:gd name="connsiteX4" fmla="*/ 4902 w 35893"/>
                <a:gd name="connsiteY4" fmla="*/ 2726 h 23111"/>
                <a:gd name="connsiteX5" fmla="*/ 33 w 35893"/>
                <a:gd name="connsiteY5" fmla="*/ 10784 h 23111"/>
                <a:gd name="connsiteX6" fmla="*/ 6411 w 35893"/>
                <a:gd name="connsiteY6" fmla="*/ 15585 h 23111"/>
                <a:gd name="connsiteX7" fmla="*/ 7011 w 35893"/>
                <a:gd name="connsiteY7" fmla="*/ 15551 h 23111"/>
                <a:gd name="connsiteX8" fmla="*/ 13955 w 35893"/>
                <a:gd name="connsiteY8" fmla="*/ 13493 h 23111"/>
                <a:gd name="connsiteX9" fmla="*/ 14349 w 35893"/>
                <a:gd name="connsiteY9" fmla="*/ 13287 h 23111"/>
                <a:gd name="connsiteX10" fmla="*/ 15086 w 35893"/>
                <a:gd name="connsiteY10" fmla="*/ 14248 h 23111"/>
                <a:gd name="connsiteX11" fmla="*/ 15721 w 35893"/>
                <a:gd name="connsiteY11" fmla="*/ 14522 h 23111"/>
                <a:gd name="connsiteX12" fmla="*/ 16389 w 35893"/>
                <a:gd name="connsiteY12" fmla="*/ 13836 h 23111"/>
                <a:gd name="connsiteX13" fmla="*/ 16578 w 35893"/>
                <a:gd name="connsiteY13" fmla="*/ 11761 h 23111"/>
                <a:gd name="connsiteX14" fmla="*/ 17778 w 35893"/>
                <a:gd name="connsiteY14" fmla="*/ 12327 h 23111"/>
                <a:gd name="connsiteX15" fmla="*/ 17761 w 35893"/>
                <a:gd name="connsiteY15" fmla="*/ 12362 h 23111"/>
                <a:gd name="connsiteX16" fmla="*/ 19647 w 35893"/>
                <a:gd name="connsiteY16" fmla="*/ 16476 h 23111"/>
                <a:gd name="connsiteX17" fmla="*/ 20607 w 35893"/>
                <a:gd name="connsiteY17" fmla="*/ 16648 h 23111"/>
                <a:gd name="connsiteX18" fmla="*/ 22287 w 35893"/>
                <a:gd name="connsiteY18" fmla="*/ 16236 h 23111"/>
                <a:gd name="connsiteX19" fmla="*/ 26591 w 35893"/>
                <a:gd name="connsiteY19" fmla="*/ 20591 h 23111"/>
                <a:gd name="connsiteX20" fmla="*/ 30928 w 35893"/>
                <a:gd name="connsiteY20" fmla="*/ 23112 h 23111"/>
                <a:gd name="connsiteX21" fmla="*/ 32266 w 35893"/>
                <a:gd name="connsiteY21" fmla="*/ 23026 h 23111"/>
                <a:gd name="connsiteX22" fmla="*/ 35832 w 35893"/>
                <a:gd name="connsiteY22" fmla="*/ 18722 h 23111"/>
                <a:gd name="connsiteX23" fmla="*/ 31563 w 35893"/>
                <a:gd name="connsiteY23" fmla="*/ 6532 h 23111"/>
                <a:gd name="connsiteX24" fmla="*/ 23831 w 35893"/>
                <a:gd name="connsiteY24" fmla="*/ 1200 h 23111"/>
                <a:gd name="connsiteX25" fmla="*/ 18739 w 35893"/>
                <a:gd name="connsiteY25" fmla="*/ 0 h 2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111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35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5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81" y="14316"/>
                    <a:pt x="17830" y="15756"/>
                    <a:pt x="19647" y="16476"/>
                  </a:cubicBezTo>
                  <a:cubicBezTo>
                    <a:pt x="19956" y="16596"/>
                    <a:pt x="20264" y="16648"/>
                    <a:pt x="20607" y="16648"/>
                  </a:cubicBezTo>
                  <a:cubicBezTo>
                    <a:pt x="21156" y="16648"/>
                    <a:pt x="21739" y="16493"/>
                    <a:pt x="22287" y="16236"/>
                  </a:cubicBezTo>
                  <a:cubicBezTo>
                    <a:pt x="24859" y="16476"/>
                    <a:pt x="25597" y="18465"/>
                    <a:pt x="26591" y="20591"/>
                  </a:cubicBezTo>
                  <a:cubicBezTo>
                    <a:pt x="27517" y="22563"/>
                    <a:pt x="29128" y="23112"/>
                    <a:pt x="30928" y="23112"/>
                  </a:cubicBezTo>
                  <a:cubicBezTo>
                    <a:pt x="31374" y="23112"/>
                    <a:pt x="31820" y="23077"/>
                    <a:pt x="32266" y="23026"/>
                  </a:cubicBezTo>
                  <a:cubicBezTo>
                    <a:pt x="34700" y="22751"/>
                    <a:pt x="36226" y="20591"/>
                    <a:pt x="35832" y="18722"/>
                  </a:cubicBezTo>
                  <a:cubicBezTo>
                    <a:pt x="34940" y="14505"/>
                    <a:pt x="33809" y="10047"/>
                    <a:pt x="31563" y="6532"/>
                  </a:cubicBezTo>
                  <a:cubicBezTo>
                    <a:pt x="29951" y="3995"/>
                    <a:pt x="26368" y="2863"/>
                    <a:pt x="23831" y="1200"/>
                  </a:cubicBezTo>
                  <a:cubicBezTo>
                    <a:pt x="22133" y="395"/>
                    <a:pt x="20384" y="0"/>
                    <a:pt x="187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1" name="任意多边形: 形状 300">
              <a:extLst>
                <a:ext uri="{FF2B5EF4-FFF2-40B4-BE49-F238E27FC236}">
                  <a16:creationId xmlns:a16="http://schemas.microsoft.com/office/drawing/2014/main" id="{8304FCB5-B7F0-F3BD-89B5-0D671E7F1430}"/>
                </a:ext>
              </a:extLst>
            </p:cNvPr>
            <p:cNvSpPr/>
            <p:nvPr/>
          </p:nvSpPr>
          <p:spPr>
            <a:xfrm>
              <a:off x="4762152" y="3260567"/>
              <a:ext cx="6481" cy="7046"/>
            </a:xfrm>
            <a:custGeom>
              <a:avLst/>
              <a:gdLst>
                <a:gd name="connsiteX0" fmla="*/ 3552 w 6481"/>
                <a:gd name="connsiteY0" fmla="*/ 0 h 7046"/>
                <a:gd name="connsiteX1" fmla="*/ 123 w 6481"/>
                <a:gd name="connsiteY1" fmla="*/ 2400 h 7046"/>
                <a:gd name="connsiteX2" fmla="*/ 2352 w 6481"/>
                <a:gd name="connsiteY2" fmla="*/ 6961 h 7046"/>
                <a:gd name="connsiteX3" fmla="*/ 3244 w 6481"/>
                <a:gd name="connsiteY3" fmla="*/ 7047 h 7046"/>
                <a:gd name="connsiteX4" fmla="*/ 6227 w 6481"/>
                <a:gd name="connsiteY4" fmla="*/ 4869 h 7046"/>
                <a:gd name="connsiteX5" fmla="*/ 4495 w 6481"/>
                <a:gd name="connsiteY5" fmla="*/ 171 h 7046"/>
                <a:gd name="connsiteX6" fmla="*/ 3552 w 648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1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44" y="7047"/>
                  </a:cubicBezTo>
                  <a:cubicBezTo>
                    <a:pt x="4564" y="7047"/>
                    <a:pt x="5644" y="6412"/>
                    <a:pt x="6227" y="4869"/>
                  </a:cubicBezTo>
                  <a:cubicBezTo>
                    <a:pt x="6930" y="2932"/>
                    <a:pt x="6124" y="737"/>
                    <a:pt x="4495" y="171"/>
                  </a:cubicBezTo>
                  <a:cubicBezTo>
                    <a:pt x="4204" y="51"/>
                    <a:pt x="3878" y="0"/>
                    <a:pt x="35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FCCFE82B-68CD-C892-CEDF-B61B83715CD3}"/>
                </a:ext>
              </a:extLst>
            </p:cNvPr>
            <p:cNvSpPr/>
            <p:nvPr/>
          </p:nvSpPr>
          <p:spPr>
            <a:xfrm>
              <a:off x="4764386" y="32358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2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8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5" y="2263"/>
                    <a:pt x="272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5" y="16322"/>
                    <a:pt x="12770" y="14642"/>
                    <a:pt x="14073" y="11847"/>
                  </a:cubicBezTo>
                  <a:lnTo>
                    <a:pt x="13988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10" y="274"/>
                    <a:pt x="8261" y="0"/>
                    <a:pt x="71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3" name="任意多边形: 形状 302">
              <a:extLst>
                <a:ext uri="{FF2B5EF4-FFF2-40B4-BE49-F238E27FC236}">
                  <a16:creationId xmlns:a16="http://schemas.microsoft.com/office/drawing/2014/main" id="{14B1B6CF-2A77-8D0F-87BC-396DFBD7DB03}"/>
                </a:ext>
              </a:extLst>
            </p:cNvPr>
            <p:cNvSpPr/>
            <p:nvPr/>
          </p:nvSpPr>
          <p:spPr>
            <a:xfrm>
              <a:off x="4785552" y="30841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9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66" y="17"/>
                    <a:pt x="3795" y="0"/>
                    <a:pt x="36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4" name="任意多边形: 形状 303">
              <a:extLst>
                <a:ext uri="{FF2B5EF4-FFF2-40B4-BE49-F238E27FC236}">
                  <a16:creationId xmlns:a16="http://schemas.microsoft.com/office/drawing/2014/main" id="{9A42794A-3191-C51B-FB74-B5DBA08AA3B2}"/>
                </a:ext>
              </a:extLst>
            </p:cNvPr>
            <p:cNvSpPr/>
            <p:nvPr/>
          </p:nvSpPr>
          <p:spPr>
            <a:xfrm>
              <a:off x="5030686" y="2969685"/>
              <a:ext cx="13865" cy="17402"/>
            </a:xfrm>
            <a:custGeom>
              <a:avLst/>
              <a:gdLst>
                <a:gd name="connsiteX0" fmla="*/ 7949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29 w 13865"/>
                <a:gd name="connsiteY5" fmla="*/ 17402 h 17402"/>
                <a:gd name="connsiteX6" fmla="*/ 13487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20 h 17402"/>
                <a:gd name="connsiteX9" fmla="*/ 7949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49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1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3" y="17402"/>
                    <a:pt x="6629" y="17402"/>
                  </a:cubicBezTo>
                  <a:cubicBezTo>
                    <a:pt x="9595" y="17402"/>
                    <a:pt x="12099" y="15071"/>
                    <a:pt x="13487" y="10544"/>
                  </a:cubicBezTo>
                  <a:cubicBezTo>
                    <a:pt x="13539" y="10253"/>
                    <a:pt x="13881" y="9413"/>
                    <a:pt x="13865" y="8590"/>
                  </a:cubicBezTo>
                  <a:cubicBezTo>
                    <a:pt x="13796" y="5555"/>
                    <a:pt x="13624" y="2263"/>
                    <a:pt x="10761" y="720"/>
                  </a:cubicBezTo>
                  <a:cubicBezTo>
                    <a:pt x="9818" y="223"/>
                    <a:pt x="8875" y="0"/>
                    <a:pt x="79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5" name="任意多边形: 形状 304">
              <a:extLst>
                <a:ext uri="{FF2B5EF4-FFF2-40B4-BE49-F238E27FC236}">
                  <a16:creationId xmlns:a16="http://schemas.microsoft.com/office/drawing/2014/main" id="{91E20BB7-2170-53F4-8D02-611C1E43DA6A}"/>
                </a:ext>
              </a:extLst>
            </p:cNvPr>
            <p:cNvSpPr/>
            <p:nvPr/>
          </p:nvSpPr>
          <p:spPr>
            <a:xfrm>
              <a:off x="5031216" y="2881388"/>
              <a:ext cx="4478" cy="4406"/>
            </a:xfrm>
            <a:custGeom>
              <a:avLst/>
              <a:gdLst>
                <a:gd name="connsiteX0" fmla="*/ 1659 w 4478"/>
                <a:gd name="connsiteY0" fmla="*/ 0 h 4406"/>
                <a:gd name="connsiteX1" fmla="*/ 98 w 4478"/>
                <a:gd name="connsiteY1" fmla="*/ 1355 h 4406"/>
                <a:gd name="connsiteX2" fmla="*/ 1745 w 4478"/>
                <a:gd name="connsiteY2" fmla="*/ 4235 h 4406"/>
                <a:gd name="connsiteX3" fmla="*/ 2602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9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9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5" y="4235"/>
                  </a:cubicBezTo>
                  <a:cubicBezTo>
                    <a:pt x="2036" y="4355"/>
                    <a:pt x="2327" y="4406"/>
                    <a:pt x="2602" y="4406"/>
                  </a:cubicBezTo>
                  <a:cubicBezTo>
                    <a:pt x="3288" y="4406"/>
                    <a:pt x="3871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D26743AD-67B7-82FF-EE70-805DEDF3F6CA}"/>
                </a:ext>
              </a:extLst>
            </p:cNvPr>
            <p:cNvSpPr/>
            <p:nvPr/>
          </p:nvSpPr>
          <p:spPr>
            <a:xfrm>
              <a:off x="5031657" y="29441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2" y="0"/>
                    <a:pt x="7938" y="51"/>
                    <a:pt x="7647" y="154"/>
                  </a:cubicBezTo>
                  <a:cubicBezTo>
                    <a:pt x="3977" y="1560"/>
                    <a:pt x="2709" y="5555"/>
                    <a:pt x="0" y="7835"/>
                  </a:cubicBezTo>
                  <a:cubicBezTo>
                    <a:pt x="68" y="8487"/>
                    <a:pt x="85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8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36" y="754"/>
                    <a:pt x="9464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7" name="任意多边形: 形状 306">
              <a:extLst>
                <a:ext uri="{FF2B5EF4-FFF2-40B4-BE49-F238E27FC236}">
                  <a16:creationId xmlns:a16="http://schemas.microsoft.com/office/drawing/2014/main" id="{E1E24DD4-BBAD-0EB4-9DE2-FB6A8174BA83}"/>
                </a:ext>
              </a:extLst>
            </p:cNvPr>
            <p:cNvSpPr/>
            <p:nvPr/>
          </p:nvSpPr>
          <p:spPr>
            <a:xfrm>
              <a:off x="5078940" y="2892258"/>
              <a:ext cx="3980" cy="4663"/>
            </a:xfrm>
            <a:custGeom>
              <a:avLst/>
              <a:gdLst>
                <a:gd name="connsiteX0" fmla="*/ 2694 w 3980"/>
                <a:gd name="connsiteY0" fmla="*/ 0 h 4663"/>
                <a:gd name="connsiteX1" fmla="*/ 774 w 3980"/>
                <a:gd name="connsiteY1" fmla="*/ 1269 h 4663"/>
                <a:gd name="connsiteX2" fmla="*/ 843 w 3980"/>
                <a:gd name="connsiteY2" fmla="*/ 4424 h 4663"/>
                <a:gd name="connsiteX3" fmla="*/ 1614 w 3980"/>
                <a:gd name="connsiteY3" fmla="*/ 4664 h 4663"/>
                <a:gd name="connsiteX4" fmla="*/ 3414 w 3980"/>
                <a:gd name="connsiteY4" fmla="*/ 3652 h 4663"/>
                <a:gd name="connsiteX5" fmla="*/ 2694 w 3980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0" h="4663">
                  <a:moveTo>
                    <a:pt x="2694" y="0"/>
                  </a:moveTo>
                  <a:cubicBezTo>
                    <a:pt x="2197" y="309"/>
                    <a:pt x="1323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52" y="1423"/>
                    <a:pt x="26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8" name="任意多边形: 形状 307">
              <a:extLst>
                <a:ext uri="{FF2B5EF4-FFF2-40B4-BE49-F238E27FC236}">
                  <a16:creationId xmlns:a16="http://schemas.microsoft.com/office/drawing/2014/main" id="{8315C46F-49F2-B3B8-F5F7-9F0D184D1EA9}"/>
                </a:ext>
              </a:extLst>
            </p:cNvPr>
            <p:cNvSpPr/>
            <p:nvPr/>
          </p:nvSpPr>
          <p:spPr>
            <a:xfrm>
              <a:off x="5077251" y="2926034"/>
              <a:ext cx="19158" cy="21139"/>
            </a:xfrm>
            <a:custGeom>
              <a:avLst/>
              <a:gdLst>
                <a:gd name="connsiteX0" fmla="*/ 6184 w 19158"/>
                <a:gd name="connsiteY0" fmla="*/ 0 h 21139"/>
                <a:gd name="connsiteX1" fmla="*/ 1641 w 19158"/>
                <a:gd name="connsiteY1" fmla="*/ 3018 h 21139"/>
                <a:gd name="connsiteX2" fmla="*/ 6921 w 19158"/>
                <a:gd name="connsiteY2" fmla="*/ 20848 h 21139"/>
                <a:gd name="connsiteX3" fmla="*/ 8190 w 19158"/>
                <a:gd name="connsiteY3" fmla="*/ 21140 h 21139"/>
                <a:gd name="connsiteX4" fmla="*/ 9253 w 19158"/>
                <a:gd name="connsiteY4" fmla="*/ 20917 h 21139"/>
                <a:gd name="connsiteX5" fmla="*/ 17791 w 19158"/>
                <a:gd name="connsiteY5" fmla="*/ 13082 h 21139"/>
                <a:gd name="connsiteX6" fmla="*/ 18992 w 19158"/>
                <a:gd name="connsiteY6" fmla="*/ 9018 h 21139"/>
                <a:gd name="connsiteX7" fmla="*/ 18237 w 19158"/>
                <a:gd name="connsiteY7" fmla="*/ 6241 h 21139"/>
                <a:gd name="connsiteX8" fmla="*/ 7744 w 19158"/>
                <a:gd name="connsiteY8" fmla="*/ 171 h 21139"/>
                <a:gd name="connsiteX9" fmla="*/ 6184 w 19158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8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2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17"/>
                  </a:cubicBezTo>
                  <a:cubicBezTo>
                    <a:pt x="13128" y="19322"/>
                    <a:pt x="17637" y="18431"/>
                    <a:pt x="17791" y="13082"/>
                  </a:cubicBezTo>
                  <a:cubicBezTo>
                    <a:pt x="18272" y="11453"/>
                    <a:pt x="18649" y="10253"/>
                    <a:pt x="18992" y="9018"/>
                  </a:cubicBezTo>
                  <a:cubicBezTo>
                    <a:pt x="19283" y="7955"/>
                    <a:pt x="19283" y="6961"/>
                    <a:pt x="18237" y="6241"/>
                  </a:cubicBezTo>
                  <a:cubicBezTo>
                    <a:pt x="14911" y="3892"/>
                    <a:pt x="11774" y="1166"/>
                    <a:pt x="7744" y="171"/>
                  </a:cubicBezTo>
                  <a:cubicBezTo>
                    <a:pt x="7196" y="69"/>
                    <a:pt x="6682" y="0"/>
                    <a:pt x="6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22961934-1D35-F557-A2EC-AC86E58CE31D}"/>
                </a:ext>
              </a:extLst>
            </p:cNvPr>
            <p:cNvSpPr/>
            <p:nvPr/>
          </p:nvSpPr>
          <p:spPr>
            <a:xfrm>
              <a:off x="5079105" y="29061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8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8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501" y="17"/>
                    <a:pt x="4364" y="0"/>
                    <a:pt x="42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893ACAEA-06BE-E3E5-94D2-D775227DE543}"/>
                </a:ext>
              </a:extLst>
            </p:cNvPr>
            <p:cNvSpPr/>
            <p:nvPr/>
          </p:nvSpPr>
          <p:spPr>
            <a:xfrm>
              <a:off x="4948590" y="3127470"/>
              <a:ext cx="25750" cy="22940"/>
            </a:xfrm>
            <a:custGeom>
              <a:avLst/>
              <a:gdLst>
                <a:gd name="connsiteX0" fmla="*/ 17522 w 25750"/>
                <a:gd name="connsiteY0" fmla="*/ 0 h 22940"/>
                <a:gd name="connsiteX1" fmla="*/ 12035 w 25750"/>
                <a:gd name="connsiteY1" fmla="*/ 3463 h 22940"/>
                <a:gd name="connsiteX2" fmla="*/ 11813 w 25750"/>
                <a:gd name="connsiteY2" fmla="*/ 5589 h 22940"/>
                <a:gd name="connsiteX3" fmla="*/ 10252 w 25750"/>
                <a:gd name="connsiteY3" fmla="*/ 5058 h 22940"/>
                <a:gd name="connsiteX4" fmla="*/ 8898 w 25750"/>
                <a:gd name="connsiteY4" fmla="*/ 4972 h 22940"/>
                <a:gd name="connsiteX5" fmla="*/ 1251 w 25750"/>
                <a:gd name="connsiteY5" fmla="*/ 9001 h 22940"/>
                <a:gd name="connsiteX6" fmla="*/ 1183 w 25750"/>
                <a:gd name="connsiteY6" fmla="*/ 10544 h 22940"/>
                <a:gd name="connsiteX7" fmla="*/ 1594 w 25750"/>
                <a:gd name="connsiteY7" fmla="*/ 10664 h 22940"/>
                <a:gd name="connsiteX8" fmla="*/ 2160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7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22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22" y="0"/>
                  </a:moveTo>
                  <a:cubicBezTo>
                    <a:pt x="14693" y="0"/>
                    <a:pt x="12687" y="1269"/>
                    <a:pt x="12035" y="3463"/>
                  </a:cubicBezTo>
                  <a:cubicBezTo>
                    <a:pt x="11847" y="4098"/>
                    <a:pt x="11778" y="4835"/>
                    <a:pt x="11813" y="5589"/>
                  </a:cubicBezTo>
                  <a:cubicBezTo>
                    <a:pt x="11315" y="5332"/>
                    <a:pt x="10801" y="5126"/>
                    <a:pt x="10252" y="5058"/>
                  </a:cubicBezTo>
                  <a:cubicBezTo>
                    <a:pt x="9790" y="4989"/>
                    <a:pt x="9344" y="4972"/>
                    <a:pt x="8898" y="4972"/>
                  </a:cubicBezTo>
                  <a:cubicBezTo>
                    <a:pt x="5846" y="4972"/>
                    <a:pt x="3309" y="6464"/>
                    <a:pt x="1251" y="9001"/>
                  </a:cubicBezTo>
                  <a:cubicBezTo>
                    <a:pt x="908" y="9430"/>
                    <a:pt x="566" y="10064"/>
                    <a:pt x="1183" y="10544"/>
                  </a:cubicBezTo>
                  <a:cubicBezTo>
                    <a:pt x="1303" y="10630"/>
                    <a:pt x="1440" y="10664"/>
                    <a:pt x="1594" y="10664"/>
                  </a:cubicBezTo>
                  <a:cubicBezTo>
                    <a:pt x="1766" y="10664"/>
                    <a:pt x="1972" y="10630"/>
                    <a:pt x="2160" y="10596"/>
                  </a:cubicBezTo>
                  <a:cubicBezTo>
                    <a:pt x="2349" y="10561"/>
                    <a:pt x="2537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7" y="13167"/>
                  </a:cubicBezTo>
                  <a:cubicBezTo>
                    <a:pt x="15464" y="12773"/>
                    <a:pt x="15430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5" y="1303"/>
                    <a:pt x="21928" y="960"/>
                    <a:pt x="21431" y="720"/>
                  </a:cubicBezTo>
                  <a:cubicBezTo>
                    <a:pt x="20008" y="223"/>
                    <a:pt x="18688" y="0"/>
                    <a:pt x="175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1" name="任意多边形: 形状 310">
              <a:extLst>
                <a:ext uri="{FF2B5EF4-FFF2-40B4-BE49-F238E27FC236}">
                  <a16:creationId xmlns:a16="http://schemas.microsoft.com/office/drawing/2014/main" id="{18E89031-993D-7547-6524-917C5DB5B255}"/>
                </a:ext>
              </a:extLst>
            </p:cNvPr>
            <p:cNvSpPr/>
            <p:nvPr/>
          </p:nvSpPr>
          <p:spPr>
            <a:xfrm>
              <a:off x="4643805" y="3422330"/>
              <a:ext cx="11027" cy="11693"/>
            </a:xfrm>
            <a:custGeom>
              <a:avLst/>
              <a:gdLst>
                <a:gd name="connsiteX0" fmla="*/ 6872 w 11027"/>
                <a:gd name="connsiteY0" fmla="*/ 0 h 11693"/>
                <a:gd name="connsiteX1" fmla="*/ 1849 w 11027"/>
                <a:gd name="connsiteY1" fmla="*/ 1097 h 11693"/>
                <a:gd name="connsiteX2" fmla="*/ 32 w 11027"/>
                <a:gd name="connsiteY2" fmla="*/ 3926 h 11693"/>
                <a:gd name="connsiteX3" fmla="*/ 1609 w 11027"/>
                <a:gd name="connsiteY3" fmla="*/ 9927 h 11693"/>
                <a:gd name="connsiteX4" fmla="*/ 3855 w 11027"/>
                <a:gd name="connsiteY4" fmla="*/ 11693 h 11693"/>
                <a:gd name="connsiteX5" fmla="*/ 6049 w 11027"/>
                <a:gd name="connsiteY5" fmla="*/ 10921 h 11693"/>
                <a:gd name="connsiteX6" fmla="*/ 10353 w 11027"/>
                <a:gd name="connsiteY6" fmla="*/ 5041 h 11693"/>
                <a:gd name="connsiteX7" fmla="*/ 8278 w 11027"/>
                <a:gd name="connsiteY7" fmla="*/ 206 h 11693"/>
                <a:gd name="connsiteX8" fmla="*/ 6872 w 11027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27" h="11693">
                  <a:moveTo>
                    <a:pt x="6872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5" y="1372"/>
                    <a:pt x="-140" y="2692"/>
                    <a:pt x="32" y="3926"/>
                  </a:cubicBezTo>
                  <a:cubicBezTo>
                    <a:pt x="323" y="5966"/>
                    <a:pt x="821" y="8041"/>
                    <a:pt x="1609" y="9927"/>
                  </a:cubicBezTo>
                  <a:cubicBezTo>
                    <a:pt x="2124" y="11144"/>
                    <a:pt x="2912" y="11693"/>
                    <a:pt x="3855" y="11693"/>
                  </a:cubicBezTo>
                  <a:cubicBezTo>
                    <a:pt x="4524" y="11693"/>
                    <a:pt x="5278" y="11419"/>
                    <a:pt x="6049" y="10921"/>
                  </a:cubicBezTo>
                  <a:cubicBezTo>
                    <a:pt x="8261" y="9516"/>
                    <a:pt x="8519" y="6635"/>
                    <a:pt x="10353" y="5041"/>
                  </a:cubicBezTo>
                  <a:cubicBezTo>
                    <a:pt x="11759" y="2486"/>
                    <a:pt x="10919" y="892"/>
                    <a:pt x="8278" y="206"/>
                  </a:cubicBezTo>
                  <a:cubicBezTo>
                    <a:pt x="7798" y="51"/>
                    <a:pt x="7335" y="0"/>
                    <a:pt x="68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2" name="任意多边形: 形状 311">
              <a:extLst>
                <a:ext uri="{FF2B5EF4-FFF2-40B4-BE49-F238E27FC236}">
                  <a16:creationId xmlns:a16="http://schemas.microsoft.com/office/drawing/2014/main" id="{262A4167-F66C-2938-48CF-9046F4B3AC7D}"/>
                </a:ext>
              </a:extLst>
            </p:cNvPr>
            <p:cNvSpPr/>
            <p:nvPr/>
          </p:nvSpPr>
          <p:spPr>
            <a:xfrm>
              <a:off x="4969346" y="3046820"/>
              <a:ext cx="4594" cy="4337"/>
            </a:xfrm>
            <a:custGeom>
              <a:avLst/>
              <a:gdLst>
                <a:gd name="connsiteX0" fmla="*/ 2664 w 4594"/>
                <a:gd name="connsiteY0" fmla="*/ 0 h 4337"/>
                <a:gd name="connsiteX1" fmla="*/ 41 w 4594"/>
                <a:gd name="connsiteY1" fmla="*/ 2092 h 4337"/>
                <a:gd name="connsiteX2" fmla="*/ 1618 w 4594"/>
                <a:gd name="connsiteY2" fmla="*/ 4321 h 4337"/>
                <a:gd name="connsiteX3" fmla="*/ 1858 w 4594"/>
                <a:gd name="connsiteY3" fmla="*/ 4338 h 4337"/>
                <a:gd name="connsiteX4" fmla="*/ 4550 w 4594"/>
                <a:gd name="connsiteY4" fmla="*/ 1800 h 4337"/>
                <a:gd name="connsiteX5" fmla="*/ 3196 w 4594"/>
                <a:gd name="connsiteY5" fmla="*/ 51 h 4337"/>
                <a:gd name="connsiteX6" fmla="*/ 2664 w 4594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4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90" y="4338"/>
                    <a:pt x="1858" y="4338"/>
                  </a:cubicBezTo>
                  <a:cubicBezTo>
                    <a:pt x="3350" y="4338"/>
                    <a:pt x="4207" y="3275"/>
                    <a:pt x="4550" y="1800"/>
                  </a:cubicBezTo>
                  <a:cubicBezTo>
                    <a:pt x="4790" y="789"/>
                    <a:pt x="4036" y="343"/>
                    <a:pt x="3196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3" name="任意多边形: 形状 312">
              <a:extLst>
                <a:ext uri="{FF2B5EF4-FFF2-40B4-BE49-F238E27FC236}">
                  <a16:creationId xmlns:a16="http://schemas.microsoft.com/office/drawing/2014/main" id="{B5279712-72AE-CA8E-BA18-59DBFFEB82E6}"/>
                </a:ext>
              </a:extLst>
            </p:cNvPr>
            <p:cNvSpPr/>
            <p:nvPr/>
          </p:nvSpPr>
          <p:spPr>
            <a:xfrm>
              <a:off x="4981703" y="2945630"/>
              <a:ext cx="15441" cy="16733"/>
            </a:xfrm>
            <a:custGeom>
              <a:avLst/>
              <a:gdLst>
                <a:gd name="connsiteX0" fmla="*/ 8429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6 w 15441"/>
                <a:gd name="connsiteY9" fmla="*/ 720 h 16733"/>
                <a:gd name="connsiteX10" fmla="*/ 12321 w 15441"/>
                <a:gd name="connsiteY10" fmla="*/ 737 h 16733"/>
                <a:gd name="connsiteX11" fmla="*/ 8429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29" y="0"/>
                  </a:moveTo>
                  <a:cubicBezTo>
                    <a:pt x="7332" y="0"/>
                    <a:pt x="6337" y="206"/>
                    <a:pt x="5360" y="497"/>
                  </a:cubicBezTo>
                  <a:cubicBezTo>
                    <a:pt x="4622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43"/>
                    <a:pt x="12355" y="720"/>
                    <a:pt x="12286" y="720"/>
                  </a:cubicBezTo>
                  <a:cubicBezTo>
                    <a:pt x="12270" y="720"/>
                    <a:pt x="12286" y="737"/>
                    <a:pt x="12321" y="737"/>
                  </a:cubicBezTo>
                  <a:cubicBezTo>
                    <a:pt x="10812" y="223"/>
                    <a:pt x="9560" y="0"/>
                    <a:pt x="84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4" name="任意多边形: 形状 313">
              <a:extLst>
                <a:ext uri="{FF2B5EF4-FFF2-40B4-BE49-F238E27FC236}">
                  <a16:creationId xmlns:a16="http://schemas.microsoft.com/office/drawing/2014/main" id="{93969E96-12EB-DB0B-535A-EF711A139722}"/>
                </a:ext>
              </a:extLst>
            </p:cNvPr>
            <p:cNvSpPr/>
            <p:nvPr/>
          </p:nvSpPr>
          <p:spPr>
            <a:xfrm>
              <a:off x="4970608" y="3152999"/>
              <a:ext cx="13043" cy="15481"/>
            </a:xfrm>
            <a:custGeom>
              <a:avLst/>
              <a:gdLst>
                <a:gd name="connsiteX0" fmla="*/ 13009 w 13043"/>
                <a:gd name="connsiteY0" fmla="*/ 1337 h 15481"/>
                <a:gd name="connsiteX1" fmla="*/ 13026 w 13043"/>
                <a:gd name="connsiteY1" fmla="*/ 1355 h 15481"/>
                <a:gd name="connsiteX2" fmla="*/ 13026 w 13043"/>
                <a:gd name="connsiteY2" fmla="*/ 1337 h 15481"/>
                <a:gd name="connsiteX3" fmla="*/ 13009 w 13043"/>
                <a:gd name="connsiteY3" fmla="*/ 1337 h 15481"/>
                <a:gd name="connsiteX4" fmla="*/ 8071 w 13043"/>
                <a:gd name="connsiteY4" fmla="*/ 0 h 15481"/>
                <a:gd name="connsiteX5" fmla="*/ 6288 w 13043"/>
                <a:gd name="connsiteY5" fmla="*/ 154 h 15481"/>
                <a:gd name="connsiteX6" fmla="*/ 4693 w 13043"/>
                <a:gd name="connsiteY6" fmla="*/ 1492 h 15481"/>
                <a:gd name="connsiteX7" fmla="*/ 2739 w 13043"/>
                <a:gd name="connsiteY7" fmla="*/ 4818 h 15481"/>
                <a:gd name="connsiteX8" fmla="*/ 116 w 13043"/>
                <a:gd name="connsiteY8" fmla="*/ 6738 h 15481"/>
                <a:gd name="connsiteX9" fmla="*/ 3733 w 13043"/>
                <a:gd name="connsiteY9" fmla="*/ 15482 h 15481"/>
                <a:gd name="connsiteX10" fmla="*/ 13043 w 13043"/>
                <a:gd name="connsiteY10" fmla="*/ 1355 h 15481"/>
                <a:gd name="connsiteX11" fmla="*/ 8071 w 13043"/>
                <a:gd name="connsiteY11" fmla="*/ 0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3" h="15481">
                  <a:moveTo>
                    <a:pt x="13009" y="1337"/>
                  </a:moveTo>
                  <a:cubicBezTo>
                    <a:pt x="13009" y="1337"/>
                    <a:pt x="13009" y="1337"/>
                    <a:pt x="13026" y="1355"/>
                  </a:cubicBezTo>
                  <a:cubicBezTo>
                    <a:pt x="13026" y="1355"/>
                    <a:pt x="13026" y="1355"/>
                    <a:pt x="13026" y="1337"/>
                  </a:cubicBezTo>
                  <a:cubicBezTo>
                    <a:pt x="13026" y="1337"/>
                    <a:pt x="13026" y="1337"/>
                    <a:pt x="13009" y="1337"/>
                  </a:cubicBezTo>
                  <a:moveTo>
                    <a:pt x="8071" y="0"/>
                  </a:moveTo>
                  <a:cubicBezTo>
                    <a:pt x="7454" y="0"/>
                    <a:pt x="6871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5" y="4509"/>
                    <a:pt x="3836" y="4149"/>
                    <a:pt x="2739" y="4818"/>
                  </a:cubicBezTo>
                  <a:cubicBezTo>
                    <a:pt x="1813" y="5384"/>
                    <a:pt x="458" y="4921"/>
                    <a:pt x="116" y="6738"/>
                  </a:cubicBezTo>
                  <a:cubicBezTo>
                    <a:pt x="-450" y="9755"/>
                    <a:pt x="1110" y="13733"/>
                    <a:pt x="3733" y="15482"/>
                  </a:cubicBezTo>
                  <a:cubicBezTo>
                    <a:pt x="6802" y="10750"/>
                    <a:pt x="9905" y="6052"/>
                    <a:pt x="13043" y="1355"/>
                  </a:cubicBezTo>
                  <a:cubicBezTo>
                    <a:pt x="11071" y="326"/>
                    <a:pt x="9511" y="0"/>
                    <a:pt x="80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77A47B2D-2E71-8B5F-2828-6D685143CA78}"/>
                </a:ext>
              </a:extLst>
            </p:cNvPr>
            <p:cNvSpPr/>
            <p:nvPr/>
          </p:nvSpPr>
          <p:spPr>
            <a:xfrm>
              <a:off x="4974324" y="3154337"/>
              <a:ext cx="11751" cy="14933"/>
            </a:xfrm>
            <a:custGeom>
              <a:avLst/>
              <a:gdLst>
                <a:gd name="connsiteX0" fmla="*/ 9327 w 11751"/>
                <a:gd name="connsiteY0" fmla="*/ 0 h 14933"/>
                <a:gd name="connsiteX1" fmla="*/ 9327 w 11751"/>
                <a:gd name="connsiteY1" fmla="*/ 0 h 14933"/>
                <a:gd name="connsiteX2" fmla="*/ 9327 w 11751"/>
                <a:gd name="connsiteY2" fmla="*/ 17 h 14933"/>
                <a:gd name="connsiteX3" fmla="*/ 9327 w 11751"/>
                <a:gd name="connsiteY3" fmla="*/ 0 h 14933"/>
                <a:gd name="connsiteX4" fmla="*/ 0 w 11751"/>
                <a:gd name="connsiteY4" fmla="*/ 14145 h 14933"/>
                <a:gd name="connsiteX5" fmla="*/ 480 w 11751"/>
                <a:gd name="connsiteY5" fmla="*/ 14436 h 14933"/>
                <a:gd name="connsiteX6" fmla="*/ 2589 w 11751"/>
                <a:gd name="connsiteY6" fmla="*/ 14933 h 14933"/>
                <a:gd name="connsiteX7" fmla="*/ 9807 w 11751"/>
                <a:gd name="connsiteY7" fmla="*/ 10630 h 14933"/>
                <a:gd name="connsiteX8" fmla="*/ 10441 w 11751"/>
                <a:gd name="connsiteY8" fmla="*/ 806 h 14933"/>
                <a:gd name="connsiteX9" fmla="*/ 9327 w 11751"/>
                <a:gd name="connsiteY9" fmla="*/ 0 h 1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1" h="14933">
                  <a:moveTo>
                    <a:pt x="9327" y="0"/>
                  </a:moveTo>
                  <a:cubicBezTo>
                    <a:pt x="9327" y="0"/>
                    <a:pt x="9327" y="17"/>
                    <a:pt x="9327" y="0"/>
                  </a:cubicBezTo>
                  <a:cubicBezTo>
                    <a:pt x="9327" y="17"/>
                    <a:pt x="9327" y="17"/>
                    <a:pt x="9327" y="17"/>
                  </a:cubicBezTo>
                  <a:cubicBezTo>
                    <a:pt x="9327" y="17"/>
                    <a:pt x="9327" y="17"/>
                    <a:pt x="9327" y="0"/>
                  </a:cubicBezTo>
                  <a:cubicBezTo>
                    <a:pt x="6190" y="4698"/>
                    <a:pt x="3086" y="9413"/>
                    <a:pt x="0" y="14145"/>
                  </a:cubicBezTo>
                  <a:cubicBezTo>
                    <a:pt x="154" y="14247"/>
                    <a:pt x="309" y="14333"/>
                    <a:pt x="480" y="14436"/>
                  </a:cubicBezTo>
                  <a:cubicBezTo>
                    <a:pt x="1115" y="14779"/>
                    <a:pt x="1835" y="14933"/>
                    <a:pt x="2589" y="14933"/>
                  </a:cubicBezTo>
                  <a:cubicBezTo>
                    <a:pt x="5007" y="14933"/>
                    <a:pt x="7853" y="13321"/>
                    <a:pt x="9807" y="10630"/>
                  </a:cubicBezTo>
                  <a:cubicBezTo>
                    <a:pt x="12104" y="7475"/>
                    <a:pt x="12430" y="2915"/>
                    <a:pt x="10441" y="806"/>
                  </a:cubicBezTo>
                  <a:cubicBezTo>
                    <a:pt x="10013" y="360"/>
                    <a:pt x="9464" y="51"/>
                    <a:pt x="93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5612B8CF-0B92-6291-5407-FBDE7E247057}"/>
                </a:ext>
              </a:extLst>
            </p:cNvPr>
            <p:cNvSpPr/>
            <p:nvPr/>
          </p:nvSpPr>
          <p:spPr>
            <a:xfrm>
              <a:off x="5096674" y="29926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7540 w 10609"/>
                <a:gd name="connsiteY6" fmla="*/ 11333 h 11710"/>
                <a:gd name="connsiteX7" fmla="*/ 10609 w 10609"/>
                <a:gd name="connsiteY7" fmla="*/ 8230 h 11710"/>
                <a:gd name="connsiteX8" fmla="*/ 10301 w 10609"/>
                <a:gd name="connsiteY8" fmla="*/ 2109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466" y="11710"/>
                    <a:pt x="6512" y="11487"/>
                    <a:pt x="7540" y="11333"/>
                  </a:cubicBezTo>
                  <a:cubicBezTo>
                    <a:pt x="8552" y="10304"/>
                    <a:pt x="9581" y="9258"/>
                    <a:pt x="10609" y="8230"/>
                  </a:cubicBezTo>
                  <a:cubicBezTo>
                    <a:pt x="10558" y="6584"/>
                    <a:pt x="10729" y="4269"/>
                    <a:pt x="10301" y="2109"/>
                  </a:cubicBezTo>
                  <a:cubicBezTo>
                    <a:pt x="10009" y="652"/>
                    <a:pt x="9220" y="0"/>
                    <a:pt x="8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C21685D3-DA2A-74B3-372F-A7A2754157B2}"/>
                </a:ext>
              </a:extLst>
            </p:cNvPr>
            <p:cNvSpPr/>
            <p:nvPr/>
          </p:nvSpPr>
          <p:spPr>
            <a:xfrm>
              <a:off x="5104214" y="3000872"/>
              <a:ext cx="3069" cy="3103"/>
            </a:xfrm>
            <a:custGeom>
              <a:avLst/>
              <a:gdLst>
                <a:gd name="connsiteX0" fmla="*/ 3069 w 3069"/>
                <a:gd name="connsiteY0" fmla="*/ 0 h 3103"/>
                <a:gd name="connsiteX1" fmla="*/ 0 w 3069"/>
                <a:gd name="connsiteY1" fmla="*/ 3103 h 3103"/>
                <a:gd name="connsiteX2" fmla="*/ 995 w 3069"/>
                <a:gd name="connsiteY2" fmla="*/ 2966 h 3103"/>
                <a:gd name="connsiteX3" fmla="*/ 3069 w 3069"/>
                <a:gd name="connsiteY3" fmla="*/ 137 h 3103"/>
                <a:gd name="connsiteX4" fmla="*/ 3069 w 3069"/>
                <a:gd name="connsiteY4" fmla="*/ 0 h 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9" h="3103">
                  <a:moveTo>
                    <a:pt x="3069" y="0"/>
                  </a:moveTo>
                  <a:cubicBezTo>
                    <a:pt x="2041" y="1029"/>
                    <a:pt x="1012" y="2074"/>
                    <a:pt x="0" y="3103"/>
                  </a:cubicBezTo>
                  <a:cubicBezTo>
                    <a:pt x="326" y="3052"/>
                    <a:pt x="669" y="3000"/>
                    <a:pt x="995" y="2966"/>
                  </a:cubicBezTo>
                  <a:cubicBezTo>
                    <a:pt x="2263" y="2829"/>
                    <a:pt x="2555" y="1817"/>
                    <a:pt x="3069" y="137"/>
                  </a:cubicBezTo>
                  <a:cubicBezTo>
                    <a:pt x="3069" y="103"/>
                    <a:pt x="3069" y="51"/>
                    <a:pt x="3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8" name="任意多边形: 形状 317">
              <a:extLst>
                <a:ext uri="{FF2B5EF4-FFF2-40B4-BE49-F238E27FC236}">
                  <a16:creationId xmlns:a16="http://schemas.microsoft.com/office/drawing/2014/main" id="{94CB5A96-7B43-37DD-4A5E-87D37B4F239B}"/>
                </a:ext>
              </a:extLst>
            </p:cNvPr>
            <p:cNvSpPr/>
            <p:nvPr/>
          </p:nvSpPr>
          <p:spPr>
            <a:xfrm>
              <a:off x="4953986" y="2949557"/>
              <a:ext cx="6265" cy="7098"/>
            </a:xfrm>
            <a:custGeom>
              <a:avLst/>
              <a:gdLst>
                <a:gd name="connsiteX0" fmla="*/ 3313 w 6265"/>
                <a:gd name="connsiteY0" fmla="*/ 0 h 7098"/>
                <a:gd name="connsiteX1" fmla="*/ 90 w 6265"/>
                <a:gd name="connsiteY1" fmla="*/ 2932 h 7098"/>
                <a:gd name="connsiteX2" fmla="*/ 2113 w 6265"/>
                <a:gd name="connsiteY2" fmla="*/ 6944 h 7098"/>
                <a:gd name="connsiteX3" fmla="*/ 2970 w 6265"/>
                <a:gd name="connsiteY3" fmla="*/ 7098 h 7098"/>
                <a:gd name="connsiteX4" fmla="*/ 6142 w 6265"/>
                <a:gd name="connsiteY4" fmla="*/ 4218 h 7098"/>
                <a:gd name="connsiteX5" fmla="*/ 4102 w 6265"/>
                <a:gd name="connsiteY5" fmla="*/ 189 h 7098"/>
                <a:gd name="connsiteX6" fmla="*/ 3313 w 6265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5" h="7098">
                  <a:moveTo>
                    <a:pt x="3313" y="0"/>
                  </a:moveTo>
                  <a:cubicBezTo>
                    <a:pt x="1942" y="0"/>
                    <a:pt x="364" y="1372"/>
                    <a:pt x="90" y="2932"/>
                  </a:cubicBezTo>
                  <a:cubicBezTo>
                    <a:pt x="-236" y="4784"/>
                    <a:pt x="296" y="6309"/>
                    <a:pt x="2113" y="6944"/>
                  </a:cubicBezTo>
                  <a:cubicBezTo>
                    <a:pt x="2405" y="7047"/>
                    <a:pt x="2679" y="7098"/>
                    <a:pt x="2970" y="7098"/>
                  </a:cubicBezTo>
                  <a:cubicBezTo>
                    <a:pt x="4411" y="7098"/>
                    <a:pt x="5765" y="5898"/>
                    <a:pt x="6142" y="4218"/>
                  </a:cubicBezTo>
                  <a:cubicBezTo>
                    <a:pt x="6622" y="2229"/>
                    <a:pt x="5645" y="926"/>
                    <a:pt x="4102" y="189"/>
                  </a:cubicBezTo>
                  <a:cubicBezTo>
                    <a:pt x="3862" y="51"/>
                    <a:pt x="3587" y="0"/>
                    <a:pt x="33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9" name="任意多边形: 形状 318">
              <a:extLst>
                <a:ext uri="{FF2B5EF4-FFF2-40B4-BE49-F238E27FC236}">
                  <a16:creationId xmlns:a16="http://schemas.microsoft.com/office/drawing/2014/main" id="{DE20B243-BC55-5924-BA27-AE2E93394CD2}"/>
                </a:ext>
              </a:extLst>
            </p:cNvPr>
            <p:cNvSpPr/>
            <p:nvPr/>
          </p:nvSpPr>
          <p:spPr>
            <a:xfrm>
              <a:off x="4573715" y="3767219"/>
              <a:ext cx="19103" cy="33484"/>
            </a:xfrm>
            <a:custGeom>
              <a:avLst/>
              <a:gdLst>
                <a:gd name="connsiteX0" fmla="*/ 13646 w 19103"/>
                <a:gd name="connsiteY0" fmla="*/ 0 h 33484"/>
                <a:gd name="connsiteX1" fmla="*/ 10543 w 19103"/>
                <a:gd name="connsiteY1" fmla="*/ 651 h 33484"/>
                <a:gd name="connsiteX2" fmla="*/ 5674 w 19103"/>
                <a:gd name="connsiteY2" fmla="*/ 8384 h 33484"/>
                <a:gd name="connsiteX3" fmla="*/ 8537 w 19103"/>
                <a:gd name="connsiteY3" fmla="*/ 14384 h 33484"/>
                <a:gd name="connsiteX4" fmla="*/ 8126 w 19103"/>
                <a:gd name="connsiteY4" fmla="*/ 14350 h 33484"/>
                <a:gd name="connsiteX5" fmla="*/ 2108 w 19103"/>
                <a:gd name="connsiteY5" fmla="*/ 21671 h 33484"/>
                <a:gd name="connsiteX6" fmla="*/ 719 w 19103"/>
                <a:gd name="connsiteY6" fmla="*/ 24843 h 33484"/>
                <a:gd name="connsiteX7" fmla="*/ 239 w 19103"/>
                <a:gd name="connsiteY7" fmla="*/ 27141 h 33484"/>
                <a:gd name="connsiteX8" fmla="*/ 7869 w 19103"/>
                <a:gd name="connsiteY8" fmla="*/ 33484 h 33484"/>
                <a:gd name="connsiteX9" fmla="*/ 7954 w 19103"/>
                <a:gd name="connsiteY9" fmla="*/ 33484 h 33484"/>
                <a:gd name="connsiteX10" fmla="*/ 14949 w 19103"/>
                <a:gd name="connsiteY10" fmla="*/ 27381 h 33484"/>
                <a:gd name="connsiteX11" fmla="*/ 15892 w 19103"/>
                <a:gd name="connsiteY11" fmla="*/ 23437 h 33484"/>
                <a:gd name="connsiteX12" fmla="*/ 13303 w 19103"/>
                <a:gd name="connsiteY12" fmla="*/ 15911 h 33484"/>
                <a:gd name="connsiteX13" fmla="*/ 13904 w 19103"/>
                <a:gd name="connsiteY13" fmla="*/ 13904 h 33484"/>
                <a:gd name="connsiteX14" fmla="*/ 15961 w 19103"/>
                <a:gd name="connsiteY14" fmla="*/ 11058 h 33484"/>
                <a:gd name="connsiteX15" fmla="*/ 19047 w 19103"/>
                <a:gd name="connsiteY15" fmla="*/ 8470 h 33484"/>
                <a:gd name="connsiteX16" fmla="*/ 18241 w 19103"/>
                <a:gd name="connsiteY16" fmla="*/ 2932 h 33484"/>
                <a:gd name="connsiteX17" fmla="*/ 13646 w 19103"/>
                <a:gd name="connsiteY17" fmla="*/ 0 h 33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103" h="33484">
                  <a:moveTo>
                    <a:pt x="13646" y="0"/>
                  </a:moveTo>
                  <a:cubicBezTo>
                    <a:pt x="12686" y="0"/>
                    <a:pt x="11640" y="223"/>
                    <a:pt x="10543" y="651"/>
                  </a:cubicBezTo>
                  <a:cubicBezTo>
                    <a:pt x="6034" y="2469"/>
                    <a:pt x="4405" y="4955"/>
                    <a:pt x="5674" y="8384"/>
                  </a:cubicBezTo>
                  <a:cubicBezTo>
                    <a:pt x="6445" y="10459"/>
                    <a:pt x="7543" y="12413"/>
                    <a:pt x="8537" y="14384"/>
                  </a:cubicBezTo>
                  <a:lnTo>
                    <a:pt x="8126" y="14350"/>
                  </a:lnTo>
                  <a:cubicBezTo>
                    <a:pt x="3154" y="14367"/>
                    <a:pt x="1679" y="16150"/>
                    <a:pt x="2108" y="21671"/>
                  </a:cubicBezTo>
                  <a:cubicBezTo>
                    <a:pt x="2211" y="22991"/>
                    <a:pt x="2588" y="24329"/>
                    <a:pt x="719" y="24843"/>
                  </a:cubicBezTo>
                  <a:cubicBezTo>
                    <a:pt x="-292" y="25117"/>
                    <a:pt x="-18" y="26301"/>
                    <a:pt x="239" y="27141"/>
                  </a:cubicBezTo>
                  <a:cubicBezTo>
                    <a:pt x="1233" y="30278"/>
                    <a:pt x="5160" y="33484"/>
                    <a:pt x="7869" y="33484"/>
                  </a:cubicBezTo>
                  <a:cubicBezTo>
                    <a:pt x="7903" y="33484"/>
                    <a:pt x="7920" y="33484"/>
                    <a:pt x="7954" y="33484"/>
                  </a:cubicBezTo>
                  <a:cubicBezTo>
                    <a:pt x="10886" y="33416"/>
                    <a:pt x="13698" y="30998"/>
                    <a:pt x="14949" y="27381"/>
                  </a:cubicBezTo>
                  <a:cubicBezTo>
                    <a:pt x="15378" y="26112"/>
                    <a:pt x="15721" y="24774"/>
                    <a:pt x="15892" y="23437"/>
                  </a:cubicBezTo>
                  <a:cubicBezTo>
                    <a:pt x="16304" y="20060"/>
                    <a:pt x="15326" y="17453"/>
                    <a:pt x="13303" y="15911"/>
                  </a:cubicBezTo>
                  <a:cubicBezTo>
                    <a:pt x="13698" y="15379"/>
                    <a:pt x="13818" y="14659"/>
                    <a:pt x="13904" y="13904"/>
                  </a:cubicBezTo>
                  <a:cubicBezTo>
                    <a:pt x="14195" y="12636"/>
                    <a:pt x="14675" y="11573"/>
                    <a:pt x="15961" y="11058"/>
                  </a:cubicBezTo>
                  <a:cubicBezTo>
                    <a:pt x="18944" y="9893"/>
                    <a:pt x="18927" y="9858"/>
                    <a:pt x="19047" y="8470"/>
                  </a:cubicBezTo>
                  <a:cubicBezTo>
                    <a:pt x="19218" y="6550"/>
                    <a:pt x="19013" y="4698"/>
                    <a:pt x="18241" y="2932"/>
                  </a:cubicBezTo>
                  <a:cubicBezTo>
                    <a:pt x="17401" y="1029"/>
                    <a:pt x="15721" y="0"/>
                    <a:pt x="136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0" name="任意多边形: 形状 319">
              <a:extLst>
                <a:ext uri="{FF2B5EF4-FFF2-40B4-BE49-F238E27FC236}">
                  <a16:creationId xmlns:a16="http://schemas.microsoft.com/office/drawing/2014/main" id="{8B6DF659-5E7A-12A2-859D-5D843C72DF78}"/>
                </a:ext>
              </a:extLst>
            </p:cNvPr>
            <p:cNvSpPr/>
            <p:nvPr/>
          </p:nvSpPr>
          <p:spPr>
            <a:xfrm>
              <a:off x="4562364" y="3766293"/>
              <a:ext cx="11556" cy="12533"/>
            </a:xfrm>
            <a:custGeom>
              <a:avLst/>
              <a:gdLst>
                <a:gd name="connsiteX0" fmla="*/ 3463 w 11556"/>
                <a:gd name="connsiteY0" fmla="*/ 0 h 12533"/>
                <a:gd name="connsiteX1" fmla="*/ 1166 w 11556"/>
                <a:gd name="connsiteY1" fmla="*/ 1783 h 12533"/>
                <a:gd name="connsiteX2" fmla="*/ 0 w 11556"/>
                <a:gd name="connsiteY2" fmla="*/ 5692 h 12533"/>
                <a:gd name="connsiteX3" fmla="*/ 4029 w 11556"/>
                <a:gd name="connsiteY3" fmla="*/ 12533 h 12533"/>
                <a:gd name="connsiteX4" fmla="*/ 7613 w 11556"/>
                <a:gd name="connsiteY4" fmla="*/ 12002 h 12533"/>
                <a:gd name="connsiteX5" fmla="*/ 8830 w 11556"/>
                <a:gd name="connsiteY5" fmla="*/ 11847 h 12533"/>
                <a:gd name="connsiteX6" fmla="*/ 11007 w 11556"/>
                <a:gd name="connsiteY6" fmla="*/ 6412 h 12533"/>
                <a:gd name="connsiteX7" fmla="*/ 5127 w 11556"/>
                <a:gd name="connsiteY7" fmla="*/ 977 h 12533"/>
                <a:gd name="connsiteX8" fmla="*/ 3463 w 11556"/>
                <a:gd name="connsiteY8" fmla="*/ 0 h 1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56" h="12533">
                  <a:moveTo>
                    <a:pt x="3463" y="0"/>
                  </a:moveTo>
                  <a:cubicBezTo>
                    <a:pt x="2538" y="0"/>
                    <a:pt x="1732" y="857"/>
                    <a:pt x="1166" y="1783"/>
                  </a:cubicBezTo>
                  <a:cubicBezTo>
                    <a:pt x="429" y="3000"/>
                    <a:pt x="292" y="4629"/>
                    <a:pt x="0" y="5692"/>
                  </a:cubicBezTo>
                  <a:cubicBezTo>
                    <a:pt x="69" y="10630"/>
                    <a:pt x="995" y="12533"/>
                    <a:pt x="4029" y="12533"/>
                  </a:cubicBezTo>
                  <a:cubicBezTo>
                    <a:pt x="4989" y="12533"/>
                    <a:pt x="6172" y="12344"/>
                    <a:pt x="7613" y="12002"/>
                  </a:cubicBezTo>
                  <a:cubicBezTo>
                    <a:pt x="8007" y="11899"/>
                    <a:pt x="8453" y="11967"/>
                    <a:pt x="8830" y="11847"/>
                  </a:cubicBezTo>
                  <a:cubicBezTo>
                    <a:pt x="11573" y="10973"/>
                    <a:pt x="12139" y="9258"/>
                    <a:pt x="11007" y="6412"/>
                  </a:cubicBezTo>
                  <a:cubicBezTo>
                    <a:pt x="9858" y="3532"/>
                    <a:pt x="6858" y="3069"/>
                    <a:pt x="5127" y="977"/>
                  </a:cubicBezTo>
                  <a:cubicBezTo>
                    <a:pt x="4544" y="274"/>
                    <a:pt x="3995" y="0"/>
                    <a:pt x="34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1" name="任意多边形: 形状 320">
              <a:extLst>
                <a:ext uri="{FF2B5EF4-FFF2-40B4-BE49-F238E27FC236}">
                  <a16:creationId xmlns:a16="http://schemas.microsoft.com/office/drawing/2014/main" id="{E91DA976-161E-8884-206A-164B756301B0}"/>
                </a:ext>
              </a:extLst>
            </p:cNvPr>
            <p:cNvSpPr/>
            <p:nvPr/>
          </p:nvSpPr>
          <p:spPr>
            <a:xfrm>
              <a:off x="4605770" y="3596626"/>
              <a:ext cx="13516" cy="12669"/>
            </a:xfrm>
            <a:custGeom>
              <a:avLst/>
              <a:gdLst>
                <a:gd name="connsiteX0" fmla="*/ 7292 w 13516"/>
                <a:gd name="connsiteY0" fmla="*/ 0 h 12669"/>
                <a:gd name="connsiteX1" fmla="*/ 280 w 13516"/>
                <a:gd name="connsiteY1" fmla="*/ 4852 h 12669"/>
                <a:gd name="connsiteX2" fmla="*/ 4360 w 13516"/>
                <a:gd name="connsiteY2" fmla="*/ 11041 h 12669"/>
                <a:gd name="connsiteX3" fmla="*/ 6023 w 13516"/>
                <a:gd name="connsiteY3" fmla="*/ 11864 h 12669"/>
                <a:gd name="connsiteX4" fmla="*/ 9298 w 13516"/>
                <a:gd name="connsiteY4" fmla="*/ 12670 h 12669"/>
                <a:gd name="connsiteX5" fmla="*/ 13516 w 13516"/>
                <a:gd name="connsiteY5" fmla="*/ 6532 h 12669"/>
                <a:gd name="connsiteX6" fmla="*/ 8149 w 13516"/>
                <a:gd name="connsiteY6" fmla="*/ 51 h 12669"/>
                <a:gd name="connsiteX7" fmla="*/ 7292 w 13516"/>
                <a:gd name="connsiteY7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69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3"/>
                    <a:pt x="4360" y="11041"/>
                  </a:cubicBezTo>
                  <a:cubicBezTo>
                    <a:pt x="4892" y="11367"/>
                    <a:pt x="5457" y="11607"/>
                    <a:pt x="6023" y="11864"/>
                  </a:cubicBezTo>
                  <a:cubicBezTo>
                    <a:pt x="7240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2" name="任意多边形: 形状 321">
              <a:extLst>
                <a:ext uri="{FF2B5EF4-FFF2-40B4-BE49-F238E27FC236}">
                  <a16:creationId xmlns:a16="http://schemas.microsoft.com/office/drawing/2014/main" id="{6E7DD457-BF79-3E20-83BD-C9683309E78E}"/>
                </a:ext>
              </a:extLst>
            </p:cNvPr>
            <p:cNvSpPr/>
            <p:nvPr/>
          </p:nvSpPr>
          <p:spPr>
            <a:xfrm>
              <a:off x="5096882" y="2982149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8" y="8487"/>
                    <a:pt x="2943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3" name="任意多边形: 形状 322">
              <a:extLst>
                <a:ext uri="{FF2B5EF4-FFF2-40B4-BE49-F238E27FC236}">
                  <a16:creationId xmlns:a16="http://schemas.microsoft.com/office/drawing/2014/main" id="{BBA642EA-E85B-C622-BE55-C1973AC4A1BB}"/>
                </a:ext>
              </a:extLst>
            </p:cNvPr>
            <p:cNvSpPr/>
            <p:nvPr/>
          </p:nvSpPr>
          <p:spPr>
            <a:xfrm>
              <a:off x="4648079" y="3440041"/>
              <a:ext cx="6959" cy="7338"/>
            </a:xfrm>
            <a:custGeom>
              <a:avLst/>
              <a:gdLst>
                <a:gd name="connsiteX0" fmla="*/ 4022 w 6959"/>
                <a:gd name="connsiteY0" fmla="*/ 0 h 7338"/>
                <a:gd name="connsiteX1" fmla="*/ 148 w 6959"/>
                <a:gd name="connsiteY1" fmla="*/ 2640 h 7338"/>
                <a:gd name="connsiteX2" fmla="*/ 2342 w 6959"/>
                <a:gd name="connsiteY2" fmla="*/ 7150 h 7338"/>
                <a:gd name="connsiteX3" fmla="*/ 3491 w 6959"/>
                <a:gd name="connsiteY3" fmla="*/ 7338 h 7338"/>
                <a:gd name="connsiteX4" fmla="*/ 6611 w 6959"/>
                <a:gd name="connsiteY4" fmla="*/ 4886 h 7338"/>
                <a:gd name="connsiteX5" fmla="*/ 5034 w 6959"/>
                <a:gd name="connsiteY5" fmla="*/ 206 h 7338"/>
                <a:gd name="connsiteX6" fmla="*/ 4022 w 6959"/>
                <a:gd name="connsiteY6" fmla="*/ 0 h 7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38">
                  <a:moveTo>
                    <a:pt x="4022" y="0"/>
                  </a:moveTo>
                  <a:cubicBezTo>
                    <a:pt x="2531" y="0"/>
                    <a:pt x="782" y="1097"/>
                    <a:pt x="148" y="2640"/>
                  </a:cubicBezTo>
                  <a:cubicBezTo>
                    <a:pt x="-418" y="4012"/>
                    <a:pt x="714" y="6618"/>
                    <a:pt x="2342" y="7150"/>
                  </a:cubicBezTo>
                  <a:cubicBezTo>
                    <a:pt x="2754" y="7287"/>
                    <a:pt x="3131" y="7338"/>
                    <a:pt x="3491" y="7338"/>
                  </a:cubicBezTo>
                  <a:cubicBezTo>
                    <a:pt x="4897" y="7338"/>
                    <a:pt x="5926" y="6361"/>
                    <a:pt x="6611" y="4886"/>
                  </a:cubicBezTo>
                  <a:cubicBezTo>
                    <a:pt x="7451" y="3069"/>
                    <a:pt x="6714" y="943"/>
                    <a:pt x="5034" y="206"/>
                  </a:cubicBezTo>
                  <a:cubicBezTo>
                    <a:pt x="4725" y="51"/>
                    <a:pt x="4382" y="0"/>
                    <a:pt x="40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4" name="任意多边形: 形状 323">
              <a:extLst>
                <a:ext uri="{FF2B5EF4-FFF2-40B4-BE49-F238E27FC236}">
                  <a16:creationId xmlns:a16="http://schemas.microsoft.com/office/drawing/2014/main" id="{06E8C4DB-55BF-AEE3-6707-6E5529D299C7}"/>
                </a:ext>
              </a:extLst>
            </p:cNvPr>
            <p:cNvSpPr/>
            <p:nvPr/>
          </p:nvSpPr>
          <p:spPr>
            <a:xfrm>
              <a:off x="4569467" y="3687357"/>
              <a:ext cx="17119" cy="15310"/>
            </a:xfrm>
            <a:custGeom>
              <a:avLst/>
              <a:gdLst>
                <a:gd name="connsiteX0" fmla="*/ 11568 w 17119"/>
                <a:gd name="connsiteY0" fmla="*/ 0 h 15310"/>
                <a:gd name="connsiteX1" fmla="*/ 11088 w 17119"/>
                <a:gd name="connsiteY1" fmla="*/ 394 h 15310"/>
                <a:gd name="connsiteX2" fmla="*/ 9614 w 17119"/>
                <a:gd name="connsiteY2" fmla="*/ 2143 h 15310"/>
                <a:gd name="connsiteX3" fmla="*/ 7916 w 17119"/>
                <a:gd name="connsiteY3" fmla="*/ 1475 h 15310"/>
                <a:gd name="connsiteX4" fmla="*/ 5173 w 17119"/>
                <a:gd name="connsiteY4" fmla="*/ 34 h 15310"/>
                <a:gd name="connsiteX5" fmla="*/ 3613 w 17119"/>
                <a:gd name="connsiteY5" fmla="*/ 738 h 15310"/>
                <a:gd name="connsiteX6" fmla="*/ 338 w 17119"/>
                <a:gd name="connsiteY6" fmla="*/ 5264 h 15310"/>
                <a:gd name="connsiteX7" fmla="*/ 8139 w 17119"/>
                <a:gd name="connsiteY7" fmla="*/ 15311 h 15310"/>
                <a:gd name="connsiteX8" fmla="*/ 8191 w 17119"/>
                <a:gd name="connsiteY8" fmla="*/ 15311 h 15310"/>
                <a:gd name="connsiteX9" fmla="*/ 16866 w 17119"/>
                <a:gd name="connsiteY9" fmla="*/ 10476 h 15310"/>
                <a:gd name="connsiteX10" fmla="*/ 13146 w 17119"/>
                <a:gd name="connsiteY10" fmla="*/ 823 h 15310"/>
                <a:gd name="connsiteX11" fmla="*/ 11568 w 17119"/>
                <a:gd name="connsiteY11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19" h="15310">
                  <a:moveTo>
                    <a:pt x="11568" y="0"/>
                  </a:moveTo>
                  <a:cubicBezTo>
                    <a:pt x="11345" y="0"/>
                    <a:pt x="11157" y="103"/>
                    <a:pt x="11088" y="394"/>
                  </a:cubicBezTo>
                  <a:cubicBezTo>
                    <a:pt x="10763" y="1715"/>
                    <a:pt x="10231" y="2143"/>
                    <a:pt x="9614" y="2143"/>
                  </a:cubicBezTo>
                  <a:cubicBezTo>
                    <a:pt x="9082" y="2143"/>
                    <a:pt x="8482" y="1817"/>
                    <a:pt x="7916" y="1475"/>
                  </a:cubicBezTo>
                  <a:cubicBezTo>
                    <a:pt x="6974" y="892"/>
                    <a:pt x="6151" y="34"/>
                    <a:pt x="5173" y="34"/>
                  </a:cubicBezTo>
                  <a:cubicBezTo>
                    <a:pt x="4710" y="34"/>
                    <a:pt x="4196" y="223"/>
                    <a:pt x="3613" y="738"/>
                  </a:cubicBezTo>
                  <a:cubicBezTo>
                    <a:pt x="2173" y="2006"/>
                    <a:pt x="836" y="3223"/>
                    <a:pt x="338" y="5264"/>
                  </a:cubicBezTo>
                  <a:cubicBezTo>
                    <a:pt x="-1085" y="11213"/>
                    <a:pt x="2070" y="15311"/>
                    <a:pt x="8139" y="15311"/>
                  </a:cubicBezTo>
                  <a:cubicBezTo>
                    <a:pt x="8157" y="15311"/>
                    <a:pt x="8174" y="15311"/>
                    <a:pt x="8191" y="15311"/>
                  </a:cubicBezTo>
                  <a:cubicBezTo>
                    <a:pt x="12529" y="15294"/>
                    <a:pt x="15855" y="13442"/>
                    <a:pt x="16866" y="10476"/>
                  </a:cubicBezTo>
                  <a:cubicBezTo>
                    <a:pt x="17792" y="7784"/>
                    <a:pt x="16095" y="3360"/>
                    <a:pt x="13146" y="823"/>
                  </a:cubicBezTo>
                  <a:cubicBezTo>
                    <a:pt x="12717" y="463"/>
                    <a:pt x="12049" y="0"/>
                    <a:pt x="115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5" name="任意多边形: 形状 324">
              <a:extLst>
                <a:ext uri="{FF2B5EF4-FFF2-40B4-BE49-F238E27FC236}">
                  <a16:creationId xmlns:a16="http://schemas.microsoft.com/office/drawing/2014/main" id="{348CD09F-74D7-9D0D-BFDE-8E195BC04B06}"/>
                </a:ext>
              </a:extLst>
            </p:cNvPr>
            <p:cNvSpPr/>
            <p:nvPr/>
          </p:nvSpPr>
          <p:spPr>
            <a:xfrm>
              <a:off x="4604514" y="35328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3 h 6789"/>
                <a:gd name="connsiteX3" fmla="*/ 3061 w 6627"/>
                <a:gd name="connsiteY3" fmla="*/ 6789 h 6789"/>
                <a:gd name="connsiteX4" fmla="*/ 6216 w 6627"/>
                <a:gd name="connsiteY4" fmla="*/ 5006 h 6789"/>
                <a:gd name="connsiteX5" fmla="*/ 5547 w 6627"/>
                <a:gd name="connsiteY5" fmla="*/ 548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3"/>
                  </a:cubicBezTo>
                  <a:cubicBezTo>
                    <a:pt x="1895" y="6601"/>
                    <a:pt x="2461" y="6789"/>
                    <a:pt x="3061" y="6789"/>
                  </a:cubicBezTo>
                  <a:cubicBezTo>
                    <a:pt x="4244" y="6789"/>
                    <a:pt x="5564" y="6103"/>
                    <a:pt x="6216" y="5006"/>
                  </a:cubicBezTo>
                  <a:cubicBezTo>
                    <a:pt x="6833" y="3446"/>
                    <a:pt x="6867" y="1800"/>
                    <a:pt x="5547" y="548"/>
                  </a:cubicBezTo>
                  <a:cubicBezTo>
                    <a:pt x="5170" y="171"/>
                    <a:pt x="4553" y="0"/>
                    <a:pt x="38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6" name="任意多边形: 形状 325">
              <a:extLst>
                <a:ext uri="{FF2B5EF4-FFF2-40B4-BE49-F238E27FC236}">
                  <a16:creationId xmlns:a16="http://schemas.microsoft.com/office/drawing/2014/main" id="{1CAF0953-FD59-346B-BB29-B01C139D5C18}"/>
                </a:ext>
              </a:extLst>
            </p:cNvPr>
            <p:cNvSpPr/>
            <p:nvPr/>
          </p:nvSpPr>
          <p:spPr>
            <a:xfrm>
              <a:off x="5094456" y="3021994"/>
              <a:ext cx="15480" cy="16956"/>
            </a:xfrm>
            <a:custGeom>
              <a:avLst/>
              <a:gdLst>
                <a:gd name="connsiteX0" fmla="*/ 5678 w 15480"/>
                <a:gd name="connsiteY0" fmla="*/ 0 h 16956"/>
                <a:gd name="connsiteX1" fmla="*/ 689 w 15480"/>
                <a:gd name="connsiteY1" fmla="*/ 3618 h 16956"/>
                <a:gd name="connsiteX2" fmla="*/ 295 w 15480"/>
                <a:gd name="connsiteY2" fmla="*/ 10527 h 16956"/>
                <a:gd name="connsiteX3" fmla="*/ 1169 w 15480"/>
                <a:gd name="connsiteY3" fmla="*/ 11676 h 16956"/>
                <a:gd name="connsiteX4" fmla="*/ 2026 w 15480"/>
                <a:gd name="connsiteY4" fmla="*/ 11436 h 16956"/>
                <a:gd name="connsiteX5" fmla="*/ 2884 w 15480"/>
                <a:gd name="connsiteY5" fmla="*/ 11196 h 16956"/>
                <a:gd name="connsiteX6" fmla="*/ 3055 w 15480"/>
                <a:gd name="connsiteY6" fmla="*/ 11213 h 16956"/>
                <a:gd name="connsiteX7" fmla="*/ 4975 w 15480"/>
                <a:gd name="connsiteY7" fmla="*/ 13510 h 16956"/>
                <a:gd name="connsiteX8" fmla="*/ 7598 w 15480"/>
                <a:gd name="connsiteY8" fmla="*/ 16956 h 16956"/>
                <a:gd name="connsiteX9" fmla="*/ 9810 w 15480"/>
                <a:gd name="connsiteY9" fmla="*/ 16305 h 16956"/>
                <a:gd name="connsiteX10" fmla="*/ 15451 w 15480"/>
                <a:gd name="connsiteY10" fmla="*/ 9395 h 16956"/>
                <a:gd name="connsiteX11" fmla="*/ 11336 w 15480"/>
                <a:gd name="connsiteY11" fmla="*/ 2092 h 16956"/>
                <a:gd name="connsiteX12" fmla="*/ 8730 w 15480"/>
                <a:gd name="connsiteY12" fmla="*/ 566 h 16956"/>
                <a:gd name="connsiteX13" fmla="*/ 5678 w 15480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80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5" y="11676"/>
                    <a:pt x="1169" y="11676"/>
                  </a:cubicBezTo>
                  <a:cubicBezTo>
                    <a:pt x="1444" y="11676"/>
                    <a:pt x="1735" y="11556"/>
                    <a:pt x="2026" y="11436"/>
                  </a:cubicBezTo>
                  <a:cubicBezTo>
                    <a:pt x="2318" y="11316"/>
                    <a:pt x="2627" y="11196"/>
                    <a:pt x="2884" y="11196"/>
                  </a:cubicBezTo>
                  <a:cubicBezTo>
                    <a:pt x="2952" y="11196"/>
                    <a:pt x="3004" y="11196"/>
                    <a:pt x="3055" y="11213"/>
                  </a:cubicBezTo>
                  <a:cubicBezTo>
                    <a:pt x="4050" y="11470"/>
                    <a:pt x="4650" y="12447"/>
                    <a:pt x="4975" y="13510"/>
                  </a:cubicBezTo>
                  <a:cubicBezTo>
                    <a:pt x="5713" y="15911"/>
                    <a:pt x="6347" y="16956"/>
                    <a:pt x="7598" y="16956"/>
                  </a:cubicBezTo>
                  <a:cubicBezTo>
                    <a:pt x="8182" y="16956"/>
                    <a:pt x="8902" y="16734"/>
                    <a:pt x="9810" y="16305"/>
                  </a:cubicBezTo>
                  <a:cubicBezTo>
                    <a:pt x="12725" y="14985"/>
                    <a:pt x="15143" y="12962"/>
                    <a:pt x="15451" y="9395"/>
                  </a:cubicBezTo>
                  <a:cubicBezTo>
                    <a:pt x="15742" y="6069"/>
                    <a:pt x="13805" y="3823"/>
                    <a:pt x="11336" y="2092"/>
                  </a:cubicBezTo>
                  <a:cubicBezTo>
                    <a:pt x="10342" y="1389"/>
                    <a:pt x="9228" y="857"/>
                    <a:pt x="8730" y="566"/>
                  </a:cubicBezTo>
                  <a:cubicBezTo>
                    <a:pt x="7633" y="171"/>
                    <a:pt x="6604" y="0"/>
                    <a:pt x="567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7" name="任意多边形: 形状 326">
              <a:extLst>
                <a:ext uri="{FF2B5EF4-FFF2-40B4-BE49-F238E27FC236}">
                  <a16:creationId xmlns:a16="http://schemas.microsoft.com/office/drawing/2014/main" id="{C387DA2C-7468-10EC-2A31-882FCD257B57}"/>
                </a:ext>
              </a:extLst>
            </p:cNvPr>
            <p:cNvSpPr/>
            <p:nvPr/>
          </p:nvSpPr>
          <p:spPr>
            <a:xfrm>
              <a:off x="4566757" y="3734472"/>
              <a:ext cx="11394" cy="12515"/>
            </a:xfrm>
            <a:custGeom>
              <a:avLst/>
              <a:gdLst>
                <a:gd name="connsiteX0" fmla="*/ 3546 w 11394"/>
                <a:gd name="connsiteY0" fmla="*/ 0 h 12515"/>
                <a:gd name="connsiteX1" fmla="*/ 1094 w 11394"/>
                <a:gd name="connsiteY1" fmla="*/ 977 h 12515"/>
                <a:gd name="connsiteX2" fmla="*/ 1848 w 11394"/>
                <a:gd name="connsiteY2" fmla="*/ 7853 h 12515"/>
                <a:gd name="connsiteX3" fmla="*/ 6032 w 11394"/>
                <a:gd name="connsiteY3" fmla="*/ 12516 h 12515"/>
                <a:gd name="connsiteX4" fmla="*/ 6049 w 11394"/>
                <a:gd name="connsiteY4" fmla="*/ 12516 h 12515"/>
                <a:gd name="connsiteX5" fmla="*/ 10249 w 11394"/>
                <a:gd name="connsiteY5" fmla="*/ 7750 h 12515"/>
                <a:gd name="connsiteX6" fmla="*/ 8398 w 11394"/>
                <a:gd name="connsiteY6" fmla="*/ 1749 h 12515"/>
                <a:gd name="connsiteX7" fmla="*/ 7849 w 11394"/>
                <a:gd name="connsiteY7" fmla="*/ 1492 h 12515"/>
                <a:gd name="connsiteX8" fmla="*/ 3546 w 11394"/>
                <a:gd name="connsiteY8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94" h="12515">
                  <a:moveTo>
                    <a:pt x="3546" y="0"/>
                  </a:moveTo>
                  <a:cubicBezTo>
                    <a:pt x="2706" y="0"/>
                    <a:pt x="1883" y="275"/>
                    <a:pt x="1094" y="977"/>
                  </a:cubicBezTo>
                  <a:cubicBezTo>
                    <a:pt x="-1512" y="3326"/>
                    <a:pt x="1282" y="5658"/>
                    <a:pt x="1848" y="7853"/>
                  </a:cubicBezTo>
                  <a:cubicBezTo>
                    <a:pt x="2380" y="9944"/>
                    <a:pt x="3340" y="12516"/>
                    <a:pt x="6032" y="12516"/>
                  </a:cubicBezTo>
                  <a:cubicBezTo>
                    <a:pt x="6032" y="12516"/>
                    <a:pt x="6049" y="12516"/>
                    <a:pt x="6049" y="12516"/>
                  </a:cubicBezTo>
                  <a:cubicBezTo>
                    <a:pt x="8826" y="12516"/>
                    <a:pt x="9340" y="9790"/>
                    <a:pt x="10249" y="7750"/>
                  </a:cubicBezTo>
                  <a:cubicBezTo>
                    <a:pt x="12067" y="3738"/>
                    <a:pt x="11912" y="3309"/>
                    <a:pt x="8398" y="1749"/>
                  </a:cubicBezTo>
                  <a:cubicBezTo>
                    <a:pt x="8209" y="1663"/>
                    <a:pt x="8021" y="1578"/>
                    <a:pt x="7849" y="1492"/>
                  </a:cubicBezTo>
                  <a:cubicBezTo>
                    <a:pt x="6460" y="806"/>
                    <a:pt x="5003" y="0"/>
                    <a:pt x="35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8" name="任意多边形: 形状 327">
              <a:extLst>
                <a:ext uri="{FF2B5EF4-FFF2-40B4-BE49-F238E27FC236}">
                  <a16:creationId xmlns:a16="http://schemas.microsoft.com/office/drawing/2014/main" id="{B70448C0-E8E6-A2E2-24B7-F136D64574B8}"/>
                </a:ext>
              </a:extLst>
            </p:cNvPr>
            <p:cNvSpPr/>
            <p:nvPr/>
          </p:nvSpPr>
          <p:spPr>
            <a:xfrm>
              <a:off x="5089101" y="30427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8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6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8" y="1372"/>
                  </a:cubicBezTo>
                  <a:cubicBezTo>
                    <a:pt x="7758" y="2195"/>
                    <a:pt x="6267" y="3138"/>
                    <a:pt x="4381" y="3549"/>
                  </a:cubicBezTo>
                  <a:cubicBezTo>
                    <a:pt x="43" y="4509"/>
                    <a:pt x="-1226" y="8350"/>
                    <a:pt x="1261" y="12122"/>
                  </a:cubicBezTo>
                  <a:cubicBezTo>
                    <a:pt x="3010" y="14779"/>
                    <a:pt x="5632" y="15791"/>
                    <a:pt x="7416" y="16031"/>
                  </a:cubicBezTo>
                  <a:cubicBezTo>
                    <a:pt x="9833" y="16819"/>
                    <a:pt x="11171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99" y="0"/>
                    <a:pt x="129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9" name="任意多边形: 形状 328">
              <a:extLst>
                <a:ext uri="{FF2B5EF4-FFF2-40B4-BE49-F238E27FC236}">
                  <a16:creationId xmlns:a16="http://schemas.microsoft.com/office/drawing/2014/main" id="{3414D58F-770D-CF65-B2AF-7AFFF5FD6175}"/>
                </a:ext>
              </a:extLst>
            </p:cNvPr>
            <p:cNvSpPr/>
            <p:nvPr/>
          </p:nvSpPr>
          <p:spPr>
            <a:xfrm>
              <a:off x="4593694" y="3866266"/>
              <a:ext cx="7101" cy="7749"/>
            </a:xfrm>
            <a:custGeom>
              <a:avLst/>
              <a:gdLst>
                <a:gd name="connsiteX0" fmla="*/ 3920 w 7101"/>
                <a:gd name="connsiteY0" fmla="*/ 0 h 7749"/>
                <a:gd name="connsiteX1" fmla="*/ 10 w 7101"/>
                <a:gd name="connsiteY1" fmla="*/ 4389 h 7749"/>
                <a:gd name="connsiteX2" fmla="*/ 3988 w 7101"/>
                <a:gd name="connsiteY2" fmla="*/ 7698 h 7749"/>
                <a:gd name="connsiteX3" fmla="*/ 4383 w 7101"/>
                <a:gd name="connsiteY3" fmla="*/ 7750 h 7749"/>
                <a:gd name="connsiteX4" fmla="*/ 7074 w 7101"/>
                <a:gd name="connsiteY4" fmla="*/ 3772 h 7749"/>
                <a:gd name="connsiteX5" fmla="*/ 3920 w 7101"/>
                <a:gd name="connsiteY5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7749">
                  <a:moveTo>
                    <a:pt x="3920" y="0"/>
                  </a:moveTo>
                  <a:cubicBezTo>
                    <a:pt x="1416" y="34"/>
                    <a:pt x="-144" y="1972"/>
                    <a:pt x="10" y="4389"/>
                  </a:cubicBezTo>
                  <a:cubicBezTo>
                    <a:pt x="182" y="7012"/>
                    <a:pt x="2257" y="7321"/>
                    <a:pt x="3988" y="7698"/>
                  </a:cubicBezTo>
                  <a:cubicBezTo>
                    <a:pt x="4126" y="7732"/>
                    <a:pt x="4245" y="7750"/>
                    <a:pt x="4383" y="7750"/>
                  </a:cubicBezTo>
                  <a:cubicBezTo>
                    <a:pt x="5943" y="7750"/>
                    <a:pt x="7314" y="5760"/>
                    <a:pt x="7074" y="3772"/>
                  </a:cubicBezTo>
                  <a:cubicBezTo>
                    <a:pt x="6851" y="1646"/>
                    <a:pt x="5806" y="171"/>
                    <a:pt x="3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0" name="任意多边形: 形状 329">
              <a:extLst>
                <a:ext uri="{FF2B5EF4-FFF2-40B4-BE49-F238E27FC236}">
                  <a16:creationId xmlns:a16="http://schemas.microsoft.com/office/drawing/2014/main" id="{D070EBFD-604B-8ACB-3184-52E3B36E841A}"/>
                </a:ext>
              </a:extLst>
            </p:cNvPr>
            <p:cNvSpPr/>
            <p:nvPr/>
          </p:nvSpPr>
          <p:spPr>
            <a:xfrm>
              <a:off x="4580079" y="3800532"/>
              <a:ext cx="26553" cy="14762"/>
            </a:xfrm>
            <a:custGeom>
              <a:avLst/>
              <a:gdLst>
                <a:gd name="connsiteX0" fmla="*/ 22490 w 26553"/>
                <a:gd name="connsiteY0" fmla="*/ 0 h 14762"/>
                <a:gd name="connsiteX1" fmla="*/ 14843 w 26553"/>
                <a:gd name="connsiteY1" fmla="*/ 2177 h 14762"/>
                <a:gd name="connsiteX2" fmla="*/ 14432 w 26553"/>
                <a:gd name="connsiteY2" fmla="*/ 2692 h 14762"/>
                <a:gd name="connsiteX3" fmla="*/ 13592 w 26553"/>
                <a:gd name="connsiteY3" fmla="*/ 2555 h 14762"/>
                <a:gd name="connsiteX4" fmla="*/ 12717 w 26553"/>
                <a:gd name="connsiteY4" fmla="*/ 2658 h 14762"/>
                <a:gd name="connsiteX5" fmla="*/ 11723 w 26553"/>
                <a:gd name="connsiteY5" fmla="*/ 2778 h 14762"/>
                <a:gd name="connsiteX6" fmla="*/ 7591 w 26553"/>
                <a:gd name="connsiteY6" fmla="*/ 1132 h 14762"/>
                <a:gd name="connsiteX7" fmla="*/ 5276 w 26553"/>
                <a:gd name="connsiteY7" fmla="*/ 429 h 14762"/>
                <a:gd name="connsiteX8" fmla="*/ 1144 w 26553"/>
                <a:gd name="connsiteY8" fmla="*/ 2897 h 14762"/>
                <a:gd name="connsiteX9" fmla="*/ 1093 w 26553"/>
                <a:gd name="connsiteY9" fmla="*/ 9481 h 14762"/>
                <a:gd name="connsiteX10" fmla="*/ 10283 w 26553"/>
                <a:gd name="connsiteY10" fmla="*/ 14762 h 14762"/>
                <a:gd name="connsiteX11" fmla="*/ 10489 w 26553"/>
                <a:gd name="connsiteY11" fmla="*/ 14762 h 14762"/>
                <a:gd name="connsiteX12" fmla="*/ 16301 w 26553"/>
                <a:gd name="connsiteY12" fmla="*/ 10887 h 14762"/>
                <a:gd name="connsiteX13" fmla="*/ 17055 w 26553"/>
                <a:gd name="connsiteY13" fmla="*/ 12002 h 14762"/>
                <a:gd name="connsiteX14" fmla="*/ 19130 w 26553"/>
                <a:gd name="connsiteY14" fmla="*/ 13270 h 14762"/>
                <a:gd name="connsiteX15" fmla="*/ 20398 w 26553"/>
                <a:gd name="connsiteY15" fmla="*/ 12824 h 14762"/>
                <a:gd name="connsiteX16" fmla="*/ 26553 w 26553"/>
                <a:gd name="connsiteY16" fmla="*/ 2177 h 14762"/>
                <a:gd name="connsiteX17" fmla="*/ 25267 w 26553"/>
                <a:gd name="connsiteY17" fmla="*/ 549 h 14762"/>
                <a:gd name="connsiteX18" fmla="*/ 22490 w 26553"/>
                <a:gd name="connsiteY18" fmla="*/ 0 h 14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553" h="14762">
                  <a:moveTo>
                    <a:pt x="22490" y="0"/>
                  </a:moveTo>
                  <a:cubicBezTo>
                    <a:pt x="19747" y="0"/>
                    <a:pt x="16163" y="909"/>
                    <a:pt x="14843" y="2177"/>
                  </a:cubicBezTo>
                  <a:lnTo>
                    <a:pt x="14432" y="2692"/>
                  </a:lnTo>
                  <a:cubicBezTo>
                    <a:pt x="14175" y="2606"/>
                    <a:pt x="13900" y="2555"/>
                    <a:pt x="13592" y="2555"/>
                  </a:cubicBezTo>
                  <a:cubicBezTo>
                    <a:pt x="13317" y="2555"/>
                    <a:pt x="13026" y="2589"/>
                    <a:pt x="12717" y="2658"/>
                  </a:cubicBezTo>
                  <a:cubicBezTo>
                    <a:pt x="12374" y="2743"/>
                    <a:pt x="12049" y="2778"/>
                    <a:pt x="11723" y="2778"/>
                  </a:cubicBezTo>
                  <a:cubicBezTo>
                    <a:pt x="10231" y="2778"/>
                    <a:pt x="8962" y="1989"/>
                    <a:pt x="7591" y="1132"/>
                  </a:cubicBezTo>
                  <a:cubicBezTo>
                    <a:pt x="6819" y="652"/>
                    <a:pt x="6048" y="429"/>
                    <a:pt x="5276" y="429"/>
                  </a:cubicBezTo>
                  <a:cubicBezTo>
                    <a:pt x="3733" y="429"/>
                    <a:pt x="2259" y="1337"/>
                    <a:pt x="1144" y="2897"/>
                  </a:cubicBezTo>
                  <a:cubicBezTo>
                    <a:pt x="-399" y="5075"/>
                    <a:pt x="-347" y="7458"/>
                    <a:pt x="1093" y="9481"/>
                  </a:cubicBezTo>
                  <a:cubicBezTo>
                    <a:pt x="3356" y="12636"/>
                    <a:pt x="6305" y="14762"/>
                    <a:pt x="10283" y="14762"/>
                  </a:cubicBezTo>
                  <a:cubicBezTo>
                    <a:pt x="10351" y="14762"/>
                    <a:pt x="10420" y="14762"/>
                    <a:pt x="10489" y="14762"/>
                  </a:cubicBezTo>
                  <a:cubicBezTo>
                    <a:pt x="12957" y="14711"/>
                    <a:pt x="15203" y="13065"/>
                    <a:pt x="16301" y="10887"/>
                  </a:cubicBezTo>
                  <a:cubicBezTo>
                    <a:pt x="16524" y="11264"/>
                    <a:pt x="16764" y="11642"/>
                    <a:pt x="17055" y="12002"/>
                  </a:cubicBezTo>
                  <a:cubicBezTo>
                    <a:pt x="17689" y="12773"/>
                    <a:pt x="18375" y="13270"/>
                    <a:pt x="19130" y="13270"/>
                  </a:cubicBezTo>
                  <a:cubicBezTo>
                    <a:pt x="19541" y="13270"/>
                    <a:pt x="19953" y="13133"/>
                    <a:pt x="20398" y="12824"/>
                  </a:cubicBezTo>
                  <a:cubicBezTo>
                    <a:pt x="24033" y="10287"/>
                    <a:pt x="24530" y="5795"/>
                    <a:pt x="26553" y="2177"/>
                  </a:cubicBezTo>
                  <a:cubicBezTo>
                    <a:pt x="26073" y="1543"/>
                    <a:pt x="25782" y="857"/>
                    <a:pt x="25267" y="549"/>
                  </a:cubicBezTo>
                  <a:cubicBezTo>
                    <a:pt x="24668" y="172"/>
                    <a:pt x="23656" y="0"/>
                    <a:pt x="224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1" name="任意多边形: 形状 330">
              <a:extLst>
                <a:ext uri="{FF2B5EF4-FFF2-40B4-BE49-F238E27FC236}">
                  <a16:creationId xmlns:a16="http://schemas.microsoft.com/office/drawing/2014/main" id="{585F5F6C-7A55-13FC-5519-1B8C2B767416}"/>
                </a:ext>
              </a:extLst>
            </p:cNvPr>
            <p:cNvSpPr/>
            <p:nvPr/>
          </p:nvSpPr>
          <p:spPr>
            <a:xfrm>
              <a:off x="4918577" y="3248034"/>
              <a:ext cx="6764" cy="7303"/>
            </a:xfrm>
            <a:custGeom>
              <a:avLst/>
              <a:gdLst>
                <a:gd name="connsiteX0" fmla="*/ 2958 w 6764"/>
                <a:gd name="connsiteY0" fmla="*/ 0 h 7303"/>
                <a:gd name="connsiteX1" fmla="*/ 146 w 6764"/>
                <a:gd name="connsiteY1" fmla="*/ 2966 h 7303"/>
                <a:gd name="connsiteX2" fmla="*/ 2478 w 6764"/>
                <a:gd name="connsiteY2" fmla="*/ 7150 h 7303"/>
                <a:gd name="connsiteX3" fmla="*/ 3661 w 6764"/>
                <a:gd name="connsiteY3" fmla="*/ 7304 h 7303"/>
                <a:gd name="connsiteX4" fmla="*/ 4381 w 6764"/>
                <a:gd name="connsiteY4" fmla="*/ 7218 h 7303"/>
                <a:gd name="connsiteX5" fmla="*/ 6764 w 6764"/>
                <a:gd name="connsiteY5" fmla="*/ 2743 h 7303"/>
                <a:gd name="connsiteX6" fmla="*/ 3918 w 6764"/>
                <a:gd name="connsiteY6" fmla="*/ 120 h 7303"/>
                <a:gd name="connsiteX7" fmla="*/ 2958 w 6764"/>
                <a:gd name="connsiteY7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64" h="7303">
                  <a:moveTo>
                    <a:pt x="2958" y="0"/>
                  </a:moveTo>
                  <a:cubicBezTo>
                    <a:pt x="1501" y="0"/>
                    <a:pt x="523" y="1029"/>
                    <a:pt x="146" y="2966"/>
                  </a:cubicBezTo>
                  <a:cubicBezTo>
                    <a:pt x="-265" y="5092"/>
                    <a:pt x="95" y="6532"/>
                    <a:pt x="2478" y="7150"/>
                  </a:cubicBezTo>
                  <a:cubicBezTo>
                    <a:pt x="2907" y="7253"/>
                    <a:pt x="3301" y="7304"/>
                    <a:pt x="3661" y="7304"/>
                  </a:cubicBezTo>
                  <a:cubicBezTo>
                    <a:pt x="3918" y="7304"/>
                    <a:pt x="4158" y="7269"/>
                    <a:pt x="4381" y="7218"/>
                  </a:cubicBezTo>
                  <a:cubicBezTo>
                    <a:pt x="5170" y="5727"/>
                    <a:pt x="5975" y="4235"/>
                    <a:pt x="6764" y="2743"/>
                  </a:cubicBezTo>
                  <a:cubicBezTo>
                    <a:pt x="6353" y="1543"/>
                    <a:pt x="5255" y="480"/>
                    <a:pt x="3918" y="120"/>
                  </a:cubicBezTo>
                  <a:cubicBezTo>
                    <a:pt x="3592" y="51"/>
                    <a:pt x="3267" y="0"/>
                    <a:pt x="29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2" name="任意多边形: 形状 331">
              <a:extLst>
                <a:ext uri="{FF2B5EF4-FFF2-40B4-BE49-F238E27FC236}">
                  <a16:creationId xmlns:a16="http://schemas.microsoft.com/office/drawing/2014/main" id="{62B7DF4C-E79D-60D1-CCA8-9CAD19025B3B}"/>
                </a:ext>
              </a:extLst>
            </p:cNvPr>
            <p:cNvSpPr/>
            <p:nvPr/>
          </p:nvSpPr>
          <p:spPr>
            <a:xfrm>
              <a:off x="4922975" y="3250794"/>
              <a:ext cx="2580" cy="4474"/>
            </a:xfrm>
            <a:custGeom>
              <a:avLst/>
              <a:gdLst>
                <a:gd name="connsiteX0" fmla="*/ 2383 w 2580"/>
                <a:gd name="connsiteY0" fmla="*/ 0 h 4474"/>
                <a:gd name="connsiteX1" fmla="*/ 0 w 2580"/>
                <a:gd name="connsiteY1" fmla="*/ 4475 h 4474"/>
                <a:gd name="connsiteX2" fmla="*/ 2366 w 2580"/>
                <a:gd name="connsiteY2" fmla="*/ 2109 h 4474"/>
                <a:gd name="connsiteX3" fmla="*/ 2383 w 2580"/>
                <a:gd name="connsiteY3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0" h="4474">
                  <a:moveTo>
                    <a:pt x="2383" y="0"/>
                  </a:moveTo>
                  <a:cubicBezTo>
                    <a:pt x="1594" y="1492"/>
                    <a:pt x="789" y="2983"/>
                    <a:pt x="0" y="4475"/>
                  </a:cubicBezTo>
                  <a:cubicBezTo>
                    <a:pt x="1115" y="4218"/>
                    <a:pt x="1835" y="3360"/>
                    <a:pt x="2366" y="2109"/>
                  </a:cubicBezTo>
                  <a:cubicBezTo>
                    <a:pt x="2658" y="1440"/>
                    <a:pt x="2640" y="703"/>
                    <a:pt x="2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3" name="任意多边形: 形状 332">
              <a:extLst>
                <a:ext uri="{FF2B5EF4-FFF2-40B4-BE49-F238E27FC236}">
                  <a16:creationId xmlns:a16="http://schemas.microsoft.com/office/drawing/2014/main" id="{99337F95-7404-D5DB-E1C2-68E8642176F8}"/>
                </a:ext>
              </a:extLst>
            </p:cNvPr>
            <p:cNvSpPr/>
            <p:nvPr/>
          </p:nvSpPr>
          <p:spPr>
            <a:xfrm>
              <a:off x="4671355" y="31997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3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3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2" y="1474"/>
                    <a:pt x="6550" y="463"/>
                  </a:cubicBezTo>
                  <a:cubicBezTo>
                    <a:pt x="6190" y="137"/>
                    <a:pt x="5881" y="0"/>
                    <a:pt x="56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4" name="任意多边形: 形状 333">
              <a:extLst>
                <a:ext uri="{FF2B5EF4-FFF2-40B4-BE49-F238E27FC236}">
                  <a16:creationId xmlns:a16="http://schemas.microsoft.com/office/drawing/2014/main" id="{7DEC0A90-51CD-D506-CC69-1EB14DB97A9C}"/>
                </a:ext>
              </a:extLst>
            </p:cNvPr>
            <p:cNvSpPr/>
            <p:nvPr/>
          </p:nvSpPr>
          <p:spPr>
            <a:xfrm>
              <a:off x="4687889" y="32498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6" y="4784"/>
                    <a:pt x="2102" y="6978"/>
                    <a:pt x="3439" y="9413"/>
                  </a:cubicBezTo>
                  <a:cubicBezTo>
                    <a:pt x="3817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8" y="9241"/>
                    <a:pt x="9200" y="8692"/>
                    <a:pt x="10229" y="7732"/>
                  </a:cubicBezTo>
                  <a:cubicBezTo>
                    <a:pt x="11206" y="6789"/>
                    <a:pt x="12389" y="5624"/>
                    <a:pt x="12166" y="4046"/>
                  </a:cubicBezTo>
                  <a:cubicBezTo>
                    <a:pt x="11892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79" y="634"/>
                    <a:pt x="4537" y="0"/>
                    <a:pt x="31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5" name="任意多边形: 形状 334">
              <a:extLst>
                <a:ext uri="{FF2B5EF4-FFF2-40B4-BE49-F238E27FC236}">
                  <a16:creationId xmlns:a16="http://schemas.microsoft.com/office/drawing/2014/main" id="{65A41793-5891-4E2C-1629-68583CD2E2F9}"/>
                </a:ext>
              </a:extLst>
            </p:cNvPr>
            <p:cNvSpPr/>
            <p:nvPr/>
          </p:nvSpPr>
          <p:spPr>
            <a:xfrm>
              <a:off x="4663883" y="3134106"/>
              <a:ext cx="10794" cy="12258"/>
            </a:xfrm>
            <a:custGeom>
              <a:avLst/>
              <a:gdLst>
                <a:gd name="connsiteX0" fmla="*/ 2774 w 10794"/>
                <a:gd name="connsiteY0" fmla="*/ 0 h 12258"/>
                <a:gd name="connsiteX1" fmla="*/ 990 w 10794"/>
                <a:gd name="connsiteY1" fmla="*/ 754 h 12258"/>
                <a:gd name="connsiteX2" fmla="*/ 1076 w 10794"/>
                <a:gd name="connsiteY2" fmla="*/ 5847 h 12258"/>
                <a:gd name="connsiteX3" fmla="*/ 1728 w 10794"/>
                <a:gd name="connsiteY3" fmla="*/ 8264 h 12258"/>
                <a:gd name="connsiteX4" fmla="*/ 5894 w 10794"/>
                <a:gd name="connsiteY4" fmla="*/ 12259 h 12258"/>
                <a:gd name="connsiteX5" fmla="*/ 5946 w 10794"/>
                <a:gd name="connsiteY5" fmla="*/ 12259 h 12258"/>
                <a:gd name="connsiteX6" fmla="*/ 8963 w 10794"/>
                <a:gd name="connsiteY6" fmla="*/ 8778 h 12258"/>
                <a:gd name="connsiteX7" fmla="*/ 10420 w 10794"/>
                <a:gd name="connsiteY7" fmla="*/ 6001 h 12258"/>
                <a:gd name="connsiteX8" fmla="*/ 8826 w 10794"/>
                <a:gd name="connsiteY8" fmla="*/ 2023 h 12258"/>
                <a:gd name="connsiteX9" fmla="*/ 5963 w 10794"/>
                <a:gd name="connsiteY9" fmla="*/ 686 h 12258"/>
                <a:gd name="connsiteX10" fmla="*/ 2774 w 10794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4" h="12258">
                  <a:moveTo>
                    <a:pt x="2774" y="0"/>
                  </a:moveTo>
                  <a:cubicBezTo>
                    <a:pt x="2191" y="0"/>
                    <a:pt x="1591" y="189"/>
                    <a:pt x="990" y="754"/>
                  </a:cubicBezTo>
                  <a:cubicBezTo>
                    <a:pt x="-912" y="2555"/>
                    <a:pt x="391" y="4149"/>
                    <a:pt x="1076" y="5847"/>
                  </a:cubicBezTo>
                  <a:cubicBezTo>
                    <a:pt x="1385" y="6601"/>
                    <a:pt x="1402" y="7492"/>
                    <a:pt x="1728" y="8264"/>
                  </a:cubicBezTo>
                  <a:cubicBezTo>
                    <a:pt x="2534" y="10253"/>
                    <a:pt x="3648" y="12207"/>
                    <a:pt x="5894" y="12259"/>
                  </a:cubicBezTo>
                  <a:cubicBezTo>
                    <a:pt x="5911" y="12259"/>
                    <a:pt x="5928" y="12259"/>
                    <a:pt x="5946" y="12259"/>
                  </a:cubicBezTo>
                  <a:cubicBezTo>
                    <a:pt x="7797" y="12259"/>
                    <a:pt x="8192" y="10184"/>
                    <a:pt x="8963" y="8778"/>
                  </a:cubicBezTo>
                  <a:cubicBezTo>
                    <a:pt x="9460" y="7869"/>
                    <a:pt x="10009" y="6961"/>
                    <a:pt x="10420" y="6001"/>
                  </a:cubicBezTo>
                  <a:cubicBezTo>
                    <a:pt x="11226" y="4115"/>
                    <a:pt x="10746" y="2760"/>
                    <a:pt x="8826" y="2023"/>
                  </a:cubicBezTo>
                  <a:cubicBezTo>
                    <a:pt x="7883" y="1663"/>
                    <a:pt x="6991" y="1166"/>
                    <a:pt x="5963" y="686"/>
                  </a:cubicBezTo>
                  <a:cubicBezTo>
                    <a:pt x="4934" y="669"/>
                    <a:pt x="3871" y="0"/>
                    <a:pt x="2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6" name="任意多边形: 形状 335">
              <a:extLst>
                <a:ext uri="{FF2B5EF4-FFF2-40B4-BE49-F238E27FC236}">
                  <a16:creationId xmlns:a16="http://schemas.microsoft.com/office/drawing/2014/main" id="{D981A601-8B4A-4846-5948-1BB62094B82F}"/>
                </a:ext>
              </a:extLst>
            </p:cNvPr>
            <p:cNvSpPr/>
            <p:nvPr/>
          </p:nvSpPr>
          <p:spPr>
            <a:xfrm>
              <a:off x="4667573" y="3294994"/>
              <a:ext cx="18168" cy="20694"/>
            </a:xfrm>
            <a:custGeom>
              <a:avLst/>
              <a:gdLst>
                <a:gd name="connsiteX0" fmla="*/ 10006 w 18168"/>
                <a:gd name="connsiteY0" fmla="*/ 0 h 20694"/>
                <a:gd name="connsiteX1" fmla="*/ 782 w 18168"/>
                <a:gd name="connsiteY1" fmla="*/ 5521 h 20694"/>
                <a:gd name="connsiteX2" fmla="*/ 5548 w 18168"/>
                <a:gd name="connsiteY2" fmla="*/ 19563 h 20694"/>
                <a:gd name="connsiteX3" fmla="*/ 9903 w 18168"/>
                <a:gd name="connsiteY3" fmla="*/ 20694 h 20694"/>
                <a:gd name="connsiteX4" fmla="*/ 16898 w 18168"/>
                <a:gd name="connsiteY4" fmla="*/ 15156 h 20694"/>
                <a:gd name="connsiteX5" fmla="*/ 13658 w 18168"/>
                <a:gd name="connsiteY5" fmla="*/ 806 h 20694"/>
                <a:gd name="connsiteX6" fmla="*/ 10006 w 18168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68" h="20694">
                  <a:moveTo>
                    <a:pt x="10006" y="0"/>
                  </a:moveTo>
                  <a:cubicBezTo>
                    <a:pt x="6200" y="0"/>
                    <a:pt x="2153" y="2195"/>
                    <a:pt x="782" y="5521"/>
                  </a:cubicBezTo>
                  <a:cubicBezTo>
                    <a:pt x="-1310" y="10613"/>
                    <a:pt x="970" y="17368"/>
                    <a:pt x="5548" y="19563"/>
                  </a:cubicBezTo>
                  <a:cubicBezTo>
                    <a:pt x="7108" y="20317"/>
                    <a:pt x="8566" y="20694"/>
                    <a:pt x="9903" y="20694"/>
                  </a:cubicBezTo>
                  <a:cubicBezTo>
                    <a:pt x="12886" y="20694"/>
                    <a:pt x="15252" y="18842"/>
                    <a:pt x="16898" y="15156"/>
                  </a:cubicBezTo>
                  <a:cubicBezTo>
                    <a:pt x="19470" y="9430"/>
                    <a:pt x="18012" y="2915"/>
                    <a:pt x="13658" y="806"/>
                  </a:cubicBezTo>
                  <a:cubicBezTo>
                    <a:pt x="12543" y="240"/>
                    <a:pt x="11292" y="0"/>
                    <a:pt x="10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A5110E26-178B-CBF7-37D3-EAFC756DA642}"/>
                </a:ext>
              </a:extLst>
            </p:cNvPr>
            <p:cNvSpPr/>
            <p:nvPr/>
          </p:nvSpPr>
          <p:spPr>
            <a:xfrm>
              <a:off x="4662150" y="3097278"/>
              <a:ext cx="3105" cy="3926"/>
            </a:xfrm>
            <a:custGeom>
              <a:avLst/>
              <a:gdLst>
                <a:gd name="connsiteX0" fmla="*/ 1250 w 3105"/>
                <a:gd name="connsiteY0" fmla="*/ 0 h 3926"/>
                <a:gd name="connsiteX1" fmla="*/ 67 w 3105"/>
                <a:gd name="connsiteY1" fmla="*/ 1937 h 3926"/>
                <a:gd name="connsiteX2" fmla="*/ 1061 w 3105"/>
                <a:gd name="connsiteY2" fmla="*/ 3926 h 3926"/>
                <a:gd name="connsiteX3" fmla="*/ 3101 w 3105"/>
                <a:gd name="connsiteY3" fmla="*/ 2040 h 3926"/>
                <a:gd name="connsiteX4" fmla="*/ 1815 w 3105"/>
                <a:gd name="connsiteY4" fmla="*/ 137 h 3926"/>
                <a:gd name="connsiteX5" fmla="*/ 1250 w 3105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5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01" y="2040"/>
                  </a:cubicBezTo>
                  <a:cubicBezTo>
                    <a:pt x="3170" y="1440"/>
                    <a:pt x="2415" y="377"/>
                    <a:pt x="1815" y="137"/>
                  </a:cubicBezTo>
                  <a:cubicBezTo>
                    <a:pt x="1592" y="34"/>
                    <a:pt x="1404" y="0"/>
                    <a:pt x="125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B0906642-BEA0-0A0D-F25A-38A9B304CF66}"/>
                </a:ext>
              </a:extLst>
            </p:cNvPr>
            <p:cNvSpPr/>
            <p:nvPr/>
          </p:nvSpPr>
          <p:spPr>
            <a:xfrm>
              <a:off x="4659878" y="32824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4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8" y="7218"/>
                    <a:pt x="3212" y="7304"/>
                    <a:pt x="3590" y="7304"/>
                  </a:cubicBezTo>
                  <a:cubicBezTo>
                    <a:pt x="4961" y="7304"/>
                    <a:pt x="5904" y="5984"/>
                    <a:pt x="6676" y="4800"/>
                  </a:cubicBezTo>
                  <a:cubicBezTo>
                    <a:pt x="7567" y="3429"/>
                    <a:pt x="6453" y="874"/>
                    <a:pt x="4944" y="274"/>
                  </a:cubicBezTo>
                  <a:cubicBezTo>
                    <a:pt x="4430" y="103"/>
                    <a:pt x="3933" y="0"/>
                    <a:pt x="3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9" name="任意多边形: 形状 338">
              <a:extLst>
                <a:ext uri="{FF2B5EF4-FFF2-40B4-BE49-F238E27FC236}">
                  <a16:creationId xmlns:a16="http://schemas.microsoft.com/office/drawing/2014/main" id="{917E1764-26DC-B0F0-5D61-4E5CFFAED1C1}"/>
                </a:ext>
              </a:extLst>
            </p:cNvPr>
            <p:cNvSpPr/>
            <p:nvPr/>
          </p:nvSpPr>
          <p:spPr>
            <a:xfrm>
              <a:off x="4739009" y="2983538"/>
              <a:ext cx="4104" cy="4783"/>
            </a:xfrm>
            <a:custGeom>
              <a:avLst/>
              <a:gdLst>
                <a:gd name="connsiteX0" fmla="*/ 1423 w 4104"/>
                <a:gd name="connsiteY0" fmla="*/ 0 h 4783"/>
                <a:gd name="connsiteX1" fmla="*/ 0 w 4104"/>
                <a:gd name="connsiteY1" fmla="*/ 1852 h 4783"/>
                <a:gd name="connsiteX2" fmla="*/ 1955 w 4104"/>
                <a:gd name="connsiteY2" fmla="*/ 4766 h 4783"/>
                <a:gd name="connsiteX3" fmla="*/ 2246 w 4104"/>
                <a:gd name="connsiteY3" fmla="*/ 4783 h 4783"/>
                <a:gd name="connsiteX4" fmla="*/ 3995 w 4104"/>
                <a:gd name="connsiteY4" fmla="*/ 2863 h 4783"/>
                <a:gd name="connsiteX5" fmla="*/ 1697 w 4104"/>
                <a:gd name="connsiteY5" fmla="*/ 0 h 4783"/>
                <a:gd name="connsiteX6" fmla="*/ 1423 w 4104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4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60" y="2726"/>
                    <a:pt x="-17" y="4475"/>
                    <a:pt x="1955" y="4766"/>
                  </a:cubicBezTo>
                  <a:cubicBezTo>
                    <a:pt x="2058" y="4783"/>
                    <a:pt x="2160" y="4783"/>
                    <a:pt x="2246" y="4783"/>
                  </a:cubicBezTo>
                  <a:cubicBezTo>
                    <a:pt x="3378" y="4783"/>
                    <a:pt x="3772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612" y="0"/>
                    <a:pt x="1509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0" name="任意多边形: 形状 339">
              <a:extLst>
                <a:ext uri="{FF2B5EF4-FFF2-40B4-BE49-F238E27FC236}">
                  <a16:creationId xmlns:a16="http://schemas.microsoft.com/office/drawing/2014/main" id="{15B1C4CE-21DA-BF81-32DC-1FCD0688A93C}"/>
                </a:ext>
              </a:extLst>
            </p:cNvPr>
            <p:cNvSpPr/>
            <p:nvPr/>
          </p:nvSpPr>
          <p:spPr>
            <a:xfrm>
              <a:off x="4725839" y="3033310"/>
              <a:ext cx="14492" cy="12653"/>
            </a:xfrm>
            <a:custGeom>
              <a:avLst/>
              <a:gdLst>
                <a:gd name="connsiteX0" fmla="*/ 5883 w 14492"/>
                <a:gd name="connsiteY0" fmla="*/ 0 h 12653"/>
                <a:gd name="connsiteX1" fmla="*/ 2831 w 14492"/>
                <a:gd name="connsiteY1" fmla="*/ 343 h 12653"/>
                <a:gd name="connsiteX2" fmla="*/ 71 w 14492"/>
                <a:gd name="connsiteY2" fmla="*/ 3806 h 12653"/>
                <a:gd name="connsiteX3" fmla="*/ 4545 w 14492"/>
                <a:gd name="connsiteY3" fmla="*/ 11761 h 12653"/>
                <a:gd name="connsiteX4" fmla="*/ 7358 w 14492"/>
                <a:gd name="connsiteY4" fmla="*/ 12653 h 12653"/>
                <a:gd name="connsiteX5" fmla="*/ 11987 w 14492"/>
                <a:gd name="connsiteY5" fmla="*/ 11247 h 12653"/>
                <a:gd name="connsiteX6" fmla="*/ 14438 w 14492"/>
                <a:gd name="connsiteY6" fmla="*/ 6035 h 12653"/>
                <a:gd name="connsiteX7" fmla="*/ 9998 w 14492"/>
                <a:gd name="connsiteY7" fmla="*/ 686 h 12653"/>
                <a:gd name="connsiteX8" fmla="*/ 5883 w 14492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92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5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78" y="8384"/>
                    <a:pt x="14438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43" y="223"/>
                    <a:pt x="7272" y="0"/>
                    <a:pt x="58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1" name="任意多边形: 形状 340">
              <a:extLst>
                <a:ext uri="{FF2B5EF4-FFF2-40B4-BE49-F238E27FC236}">
                  <a16:creationId xmlns:a16="http://schemas.microsoft.com/office/drawing/2014/main" id="{5D4ED5DC-D2AD-9254-E8CC-FCEBE62A0138}"/>
                </a:ext>
              </a:extLst>
            </p:cNvPr>
            <p:cNvSpPr/>
            <p:nvPr/>
          </p:nvSpPr>
          <p:spPr>
            <a:xfrm>
              <a:off x="4719545" y="30130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6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6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37" y="17"/>
                    <a:pt x="3897" y="0"/>
                    <a:pt x="36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2" name="任意多边形: 形状 341">
              <a:extLst>
                <a:ext uri="{FF2B5EF4-FFF2-40B4-BE49-F238E27FC236}">
                  <a16:creationId xmlns:a16="http://schemas.microsoft.com/office/drawing/2014/main" id="{53BC663A-3AE6-5E09-54E0-A1D4A6ECD1BD}"/>
                </a:ext>
              </a:extLst>
            </p:cNvPr>
            <p:cNvSpPr/>
            <p:nvPr/>
          </p:nvSpPr>
          <p:spPr>
            <a:xfrm>
              <a:off x="4694139" y="31864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7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7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3" name="任意多边形: 形状 342">
              <a:extLst>
                <a:ext uri="{FF2B5EF4-FFF2-40B4-BE49-F238E27FC236}">
                  <a16:creationId xmlns:a16="http://schemas.microsoft.com/office/drawing/2014/main" id="{897D21F7-AD12-748C-B271-269973FF65B3}"/>
                </a:ext>
              </a:extLst>
            </p:cNvPr>
            <p:cNvSpPr/>
            <p:nvPr/>
          </p:nvSpPr>
          <p:spPr>
            <a:xfrm>
              <a:off x="4659660" y="33117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7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49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85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7" y="171"/>
                  </a:cubicBezTo>
                  <a:cubicBezTo>
                    <a:pt x="2865" y="51"/>
                    <a:pt x="2591" y="0"/>
                    <a:pt x="23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4" name="任意多边形: 形状 343">
              <a:extLst>
                <a:ext uri="{FF2B5EF4-FFF2-40B4-BE49-F238E27FC236}">
                  <a16:creationId xmlns:a16="http://schemas.microsoft.com/office/drawing/2014/main" id="{B06225A7-3015-EACF-33FB-20C7DD300A58}"/>
                </a:ext>
              </a:extLst>
            </p:cNvPr>
            <p:cNvSpPr/>
            <p:nvPr/>
          </p:nvSpPr>
          <p:spPr>
            <a:xfrm>
              <a:off x="4710229" y="32028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2" y="0"/>
                    <a:pt x="3525" y="17"/>
                    <a:pt x="3148" y="51"/>
                  </a:cubicBezTo>
                  <a:cubicBezTo>
                    <a:pt x="1417" y="189"/>
                    <a:pt x="-144" y="1097"/>
                    <a:pt x="11" y="3069"/>
                  </a:cubicBezTo>
                  <a:cubicBezTo>
                    <a:pt x="234" y="6189"/>
                    <a:pt x="936" y="9276"/>
                    <a:pt x="3388" y="11470"/>
                  </a:cubicBezTo>
                  <a:cubicBezTo>
                    <a:pt x="4486" y="12447"/>
                    <a:pt x="5634" y="12790"/>
                    <a:pt x="6817" y="12790"/>
                  </a:cubicBezTo>
                  <a:cubicBezTo>
                    <a:pt x="8103" y="12790"/>
                    <a:pt x="9424" y="12396"/>
                    <a:pt x="10726" y="12002"/>
                  </a:cubicBezTo>
                  <a:cubicBezTo>
                    <a:pt x="12972" y="11350"/>
                    <a:pt x="13710" y="9584"/>
                    <a:pt x="13778" y="7253"/>
                  </a:cubicBezTo>
                  <a:cubicBezTo>
                    <a:pt x="13864" y="4321"/>
                    <a:pt x="12424" y="2589"/>
                    <a:pt x="10109" y="1406"/>
                  </a:cubicBezTo>
                  <a:cubicBezTo>
                    <a:pt x="8240" y="429"/>
                    <a:pt x="6286" y="0"/>
                    <a:pt x="42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5" name="任意多边形: 形状 344">
              <a:extLst>
                <a:ext uri="{FF2B5EF4-FFF2-40B4-BE49-F238E27FC236}">
                  <a16:creationId xmlns:a16="http://schemas.microsoft.com/office/drawing/2014/main" id="{4DD57D3B-0F60-ED3C-E97B-C41939A3D074}"/>
                </a:ext>
              </a:extLst>
            </p:cNvPr>
            <p:cNvSpPr/>
            <p:nvPr/>
          </p:nvSpPr>
          <p:spPr>
            <a:xfrm>
              <a:off x="4715047" y="3068612"/>
              <a:ext cx="10957" cy="12309"/>
            </a:xfrm>
            <a:custGeom>
              <a:avLst/>
              <a:gdLst>
                <a:gd name="connsiteX0" fmla="*/ 7314 w 10957"/>
                <a:gd name="connsiteY0" fmla="*/ 17 h 12309"/>
                <a:gd name="connsiteX1" fmla="*/ 1485 w 10957"/>
                <a:gd name="connsiteY1" fmla="*/ 2109 h 12309"/>
                <a:gd name="connsiteX2" fmla="*/ 148 w 10957"/>
                <a:gd name="connsiteY2" fmla="*/ 5246 h 12309"/>
                <a:gd name="connsiteX3" fmla="*/ 2703 w 10957"/>
                <a:gd name="connsiteY3" fmla="*/ 10939 h 12309"/>
                <a:gd name="connsiteX4" fmla="*/ 4811 w 10957"/>
                <a:gd name="connsiteY4" fmla="*/ 12310 h 12309"/>
                <a:gd name="connsiteX5" fmla="*/ 7297 w 10957"/>
                <a:gd name="connsiteY5" fmla="*/ 11093 h 12309"/>
                <a:gd name="connsiteX6" fmla="*/ 10607 w 10957"/>
                <a:gd name="connsiteY6" fmla="*/ 4440 h 12309"/>
                <a:gd name="connsiteX7" fmla="*/ 7726 w 10957"/>
                <a:gd name="connsiteY7" fmla="*/ 0 h 12309"/>
                <a:gd name="connsiteX8" fmla="*/ 7314 w 10957"/>
                <a:gd name="connsiteY8" fmla="*/ 17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7" h="12309">
                  <a:moveTo>
                    <a:pt x="7314" y="17"/>
                  </a:moveTo>
                  <a:cubicBezTo>
                    <a:pt x="5085" y="17"/>
                    <a:pt x="3405" y="1371"/>
                    <a:pt x="1485" y="2109"/>
                  </a:cubicBezTo>
                  <a:cubicBezTo>
                    <a:pt x="79" y="2640"/>
                    <a:pt x="-229" y="4063"/>
                    <a:pt x="148" y="5246"/>
                  </a:cubicBezTo>
                  <a:cubicBezTo>
                    <a:pt x="782" y="7235"/>
                    <a:pt x="1605" y="9207"/>
                    <a:pt x="2703" y="10939"/>
                  </a:cubicBezTo>
                  <a:cubicBezTo>
                    <a:pt x="3303" y="11881"/>
                    <a:pt x="4023" y="12310"/>
                    <a:pt x="4811" y="12310"/>
                  </a:cubicBezTo>
                  <a:cubicBezTo>
                    <a:pt x="5600" y="12310"/>
                    <a:pt x="6440" y="11881"/>
                    <a:pt x="7297" y="11093"/>
                  </a:cubicBezTo>
                  <a:cubicBezTo>
                    <a:pt x="9252" y="9275"/>
                    <a:pt x="9046" y="6378"/>
                    <a:pt x="10607" y="4440"/>
                  </a:cubicBezTo>
                  <a:cubicBezTo>
                    <a:pt x="11584" y="1646"/>
                    <a:pt x="10486" y="206"/>
                    <a:pt x="7726" y="0"/>
                  </a:cubicBezTo>
                  <a:cubicBezTo>
                    <a:pt x="7589" y="17"/>
                    <a:pt x="7452" y="17"/>
                    <a:pt x="7314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6" name="任意多边形: 形状 345">
              <a:extLst>
                <a:ext uri="{FF2B5EF4-FFF2-40B4-BE49-F238E27FC236}">
                  <a16:creationId xmlns:a16="http://schemas.microsoft.com/office/drawing/2014/main" id="{FEABE070-31EE-43AF-A890-5C12DF156BA5}"/>
                </a:ext>
              </a:extLst>
            </p:cNvPr>
            <p:cNvSpPr/>
            <p:nvPr/>
          </p:nvSpPr>
          <p:spPr>
            <a:xfrm>
              <a:off x="4629636" y="3546563"/>
              <a:ext cx="22525" cy="16133"/>
            </a:xfrm>
            <a:custGeom>
              <a:avLst/>
              <a:gdLst>
                <a:gd name="connsiteX0" fmla="*/ 12813 w 22525"/>
                <a:gd name="connsiteY0" fmla="*/ 0 h 16133"/>
                <a:gd name="connsiteX1" fmla="*/ 10138 w 22525"/>
                <a:gd name="connsiteY1" fmla="*/ 703 h 16133"/>
                <a:gd name="connsiteX2" fmla="*/ 7292 w 22525"/>
                <a:gd name="connsiteY2" fmla="*/ 4852 h 16133"/>
                <a:gd name="connsiteX3" fmla="*/ 3571 w 22525"/>
                <a:gd name="connsiteY3" fmla="*/ 3737 h 16133"/>
                <a:gd name="connsiteX4" fmla="*/ 1017 w 22525"/>
                <a:gd name="connsiteY4" fmla="*/ 4817 h 16133"/>
                <a:gd name="connsiteX5" fmla="*/ 2011 w 22525"/>
                <a:gd name="connsiteY5" fmla="*/ 11642 h 16133"/>
                <a:gd name="connsiteX6" fmla="*/ 6212 w 22525"/>
                <a:gd name="connsiteY6" fmla="*/ 16133 h 16133"/>
                <a:gd name="connsiteX7" fmla="*/ 6366 w 22525"/>
                <a:gd name="connsiteY7" fmla="*/ 16133 h 16133"/>
                <a:gd name="connsiteX8" fmla="*/ 9915 w 22525"/>
                <a:gd name="connsiteY8" fmla="*/ 12533 h 16133"/>
                <a:gd name="connsiteX9" fmla="*/ 13310 w 22525"/>
                <a:gd name="connsiteY9" fmla="*/ 15310 h 16133"/>
                <a:gd name="connsiteX10" fmla="*/ 16002 w 22525"/>
                <a:gd name="connsiteY10" fmla="*/ 15945 h 16133"/>
                <a:gd name="connsiteX11" fmla="*/ 22277 w 22525"/>
                <a:gd name="connsiteY11" fmla="*/ 10921 h 16133"/>
                <a:gd name="connsiteX12" fmla="*/ 20271 w 22525"/>
                <a:gd name="connsiteY12" fmla="*/ 5846 h 16133"/>
                <a:gd name="connsiteX13" fmla="*/ 16464 w 22525"/>
                <a:gd name="connsiteY13" fmla="*/ 2177 h 16133"/>
                <a:gd name="connsiteX14" fmla="*/ 12813 w 22525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25" h="16133">
                  <a:moveTo>
                    <a:pt x="12813" y="0"/>
                  </a:moveTo>
                  <a:cubicBezTo>
                    <a:pt x="11956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4" y="4286"/>
                    <a:pt x="4806" y="3737"/>
                    <a:pt x="3571" y="3737"/>
                  </a:cubicBezTo>
                  <a:cubicBezTo>
                    <a:pt x="2680" y="3737"/>
                    <a:pt x="1823" y="4029"/>
                    <a:pt x="1017" y="4817"/>
                  </a:cubicBezTo>
                  <a:cubicBezTo>
                    <a:pt x="-1503" y="7252"/>
                    <a:pt x="1377" y="9464"/>
                    <a:pt x="2011" y="11642"/>
                  </a:cubicBezTo>
                  <a:cubicBezTo>
                    <a:pt x="2611" y="13665"/>
                    <a:pt x="3640" y="16133"/>
                    <a:pt x="6212" y="16133"/>
                  </a:cubicBezTo>
                  <a:cubicBezTo>
                    <a:pt x="6263" y="16133"/>
                    <a:pt x="6315" y="16133"/>
                    <a:pt x="6366" y="16133"/>
                  </a:cubicBezTo>
                  <a:cubicBezTo>
                    <a:pt x="8578" y="16047"/>
                    <a:pt x="9281" y="14299"/>
                    <a:pt x="9915" y="12533"/>
                  </a:cubicBezTo>
                  <a:cubicBezTo>
                    <a:pt x="10789" y="13647"/>
                    <a:pt x="11904" y="14590"/>
                    <a:pt x="13310" y="15310"/>
                  </a:cubicBezTo>
                  <a:cubicBezTo>
                    <a:pt x="14167" y="15739"/>
                    <a:pt x="15076" y="15945"/>
                    <a:pt x="16002" y="15945"/>
                  </a:cubicBezTo>
                  <a:cubicBezTo>
                    <a:pt x="18899" y="15945"/>
                    <a:pt x="21797" y="13956"/>
                    <a:pt x="22277" y="10921"/>
                  </a:cubicBezTo>
                  <a:cubicBezTo>
                    <a:pt x="22568" y="9138"/>
                    <a:pt x="23134" y="6601"/>
                    <a:pt x="20271" y="5846"/>
                  </a:cubicBezTo>
                  <a:cubicBezTo>
                    <a:pt x="18402" y="5349"/>
                    <a:pt x="17476" y="3840"/>
                    <a:pt x="16464" y="2177"/>
                  </a:cubicBezTo>
                  <a:cubicBezTo>
                    <a:pt x="15573" y="686"/>
                    <a:pt x="14270" y="0"/>
                    <a:pt x="128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7" name="任意多边形: 形状 346">
              <a:extLst>
                <a:ext uri="{FF2B5EF4-FFF2-40B4-BE49-F238E27FC236}">
                  <a16:creationId xmlns:a16="http://schemas.microsoft.com/office/drawing/2014/main" id="{97E11EE5-F783-E153-7274-4539A62436A3}"/>
                </a:ext>
              </a:extLst>
            </p:cNvPr>
            <p:cNvSpPr/>
            <p:nvPr/>
          </p:nvSpPr>
          <p:spPr>
            <a:xfrm>
              <a:off x="4624528" y="3580544"/>
              <a:ext cx="6955" cy="7149"/>
            </a:xfrm>
            <a:custGeom>
              <a:avLst/>
              <a:gdLst>
                <a:gd name="connsiteX0" fmla="*/ 3501 w 6955"/>
                <a:gd name="connsiteY0" fmla="*/ 0 h 7149"/>
                <a:gd name="connsiteX1" fmla="*/ 37 w 6955"/>
                <a:gd name="connsiteY1" fmla="*/ 3858 h 7149"/>
                <a:gd name="connsiteX2" fmla="*/ 3175 w 6955"/>
                <a:gd name="connsiteY2" fmla="*/ 7150 h 7149"/>
                <a:gd name="connsiteX3" fmla="*/ 3209 w 6955"/>
                <a:gd name="connsiteY3" fmla="*/ 7150 h 7149"/>
                <a:gd name="connsiteX4" fmla="*/ 6913 w 6955"/>
                <a:gd name="connsiteY4" fmla="*/ 2983 h 7149"/>
                <a:gd name="connsiteX5" fmla="*/ 3501 w 6955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5" h="7149">
                  <a:moveTo>
                    <a:pt x="3501" y="0"/>
                  </a:moveTo>
                  <a:cubicBezTo>
                    <a:pt x="1564" y="86"/>
                    <a:pt x="-288" y="2058"/>
                    <a:pt x="37" y="3858"/>
                  </a:cubicBezTo>
                  <a:cubicBezTo>
                    <a:pt x="364" y="5589"/>
                    <a:pt x="1066" y="7150"/>
                    <a:pt x="3175" y="7150"/>
                  </a:cubicBezTo>
                  <a:cubicBezTo>
                    <a:pt x="3192" y="7150"/>
                    <a:pt x="3209" y="7150"/>
                    <a:pt x="3209" y="7150"/>
                  </a:cubicBezTo>
                  <a:cubicBezTo>
                    <a:pt x="5473" y="7133"/>
                    <a:pt x="7256" y="5246"/>
                    <a:pt x="6913" y="2983"/>
                  </a:cubicBezTo>
                  <a:cubicBezTo>
                    <a:pt x="6621" y="943"/>
                    <a:pt x="5198" y="189"/>
                    <a:pt x="35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8" name="任意多边形: 形状 347">
              <a:extLst>
                <a:ext uri="{FF2B5EF4-FFF2-40B4-BE49-F238E27FC236}">
                  <a16:creationId xmlns:a16="http://schemas.microsoft.com/office/drawing/2014/main" id="{375AC75E-09B5-5FBF-2490-EAFFC3DC728F}"/>
                </a:ext>
              </a:extLst>
            </p:cNvPr>
            <p:cNvSpPr/>
            <p:nvPr/>
          </p:nvSpPr>
          <p:spPr>
            <a:xfrm>
              <a:off x="4620269" y="3608799"/>
              <a:ext cx="12088" cy="13595"/>
            </a:xfrm>
            <a:custGeom>
              <a:avLst/>
              <a:gdLst>
                <a:gd name="connsiteX0" fmla="*/ 5720 w 12088"/>
                <a:gd name="connsiteY0" fmla="*/ 0 h 13595"/>
                <a:gd name="connsiteX1" fmla="*/ 2360 w 12088"/>
                <a:gd name="connsiteY1" fmla="*/ 2486 h 13595"/>
                <a:gd name="connsiteX2" fmla="*/ 2120 w 12088"/>
                <a:gd name="connsiteY2" fmla="*/ 3600 h 13595"/>
                <a:gd name="connsiteX3" fmla="*/ 45 w 12088"/>
                <a:gd name="connsiteY3" fmla="*/ 7441 h 13595"/>
                <a:gd name="connsiteX4" fmla="*/ 3148 w 12088"/>
                <a:gd name="connsiteY4" fmla="*/ 11195 h 13595"/>
                <a:gd name="connsiteX5" fmla="*/ 7058 w 12088"/>
                <a:gd name="connsiteY5" fmla="*/ 12944 h 13595"/>
                <a:gd name="connsiteX6" fmla="*/ 9526 w 12088"/>
                <a:gd name="connsiteY6" fmla="*/ 13596 h 13595"/>
                <a:gd name="connsiteX7" fmla="*/ 12081 w 12088"/>
                <a:gd name="connsiteY7" fmla="*/ 9344 h 13595"/>
                <a:gd name="connsiteX8" fmla="*/ 10452 w 12088"/>
                <a:gd name="connsiteY8" fmla="*/ 3378 h 13595"/>
                <a:gd name="connsiteX9" fmla="*/ 8583 w 12088"/>
                <a:gd name="connsiteY9" fmla="*/ 1509 h 13595"/>
                <a:gd name="connsiteX10" fmla="*/ 7555 w 12088"/>
                <a:gd name="connsiteY10" fmla="*/ 463 h 13595"/>
                <a:gd name="connsiteX11" fmla="*/ 5720 w 12088"/>
                <a:gd name="connsiteY11" fmla="*/ 0 h 1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88" h="13595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7"/>
                    <a:pt x="2137" y="3257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5" y="10355"/>
                    <a:pt x="3148" y="11195"/>
                  </a:cubicBezTo>
                  <a:cubicBezTo>
                    <a:pt x="4383" y="11916"/>
                    <a:pt x="5755" y="12344"/>
                    <a:pt x="7058" y="12944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81" y="9344"/>
                  </a:cubicBezTo>
                  <a:cubicBezTo>
                    <a:pt x="12184" y="7303"/>
                    <a:pt x="11275" y="5315"/>
                    <a:pt x="10452" y="3378"/>
                  </a:cubicBezTo>
                  <a:cubicBezTo>
                    <a:pt x="9938" y="2177"/>
                    <a:pt x="9304" y="1663"/>
                    <a:pt x="8583" y="1509"/>
                  </a:cubicBezTo>
                  <a:cubicBezTo>
                    <a:pt x="8343" y="1097"/>
                    <a:pt x="8001" y="737"/>
                    <a:pt x="7555" y="463"/>
                  </a:cubicBezTo>
                  <a:cubicBezTo>
                    <a:pt x="6937" y="154"/>
                    <a:pt x="6320" y="0"/>
                    <a:pt x="57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9" name="任意多边形: 形状 348">
              <a:extLst>
                <a:ext uri="{FF2B5EF4-FFF2-40B4-BE49-F238E27FC236}">
                  <a16:creationId xmlns:a16="http://schemas.microsoft.com/office/drawing/2014/main" id="{A7589568-4BF9-8EEA-FF5F-1AE20F96DE91}"/>
                </a:ext>
              </a:extLst>
            </p:cNvPr>
            <p:cNvSpPr/>
            <p:nvPr/>
          </p:nvSpPr>
          <p:spPr>
            <a:xfrm>
              <a:off x="4585909" y="3650770"/>
              <a:ext cx="26947" cy="17967"/>
            </a:xfrm>
            <a:custGeom>
              <a:avLst/>
              <a:gdLst>
                <a:gd name="connsiteX0" fmla="*/ 18769 w 26947"/>
                <a:gd name="connsiteY0" fmla="*/ 0 h 17967"/>
                <a:gd name="connsiteX1" fmla="*/ 12185 w 26947"/>
                <a:gd name="connsiteY1" fmla="*/ 4235 h 17967"/>
                <a:gd name="connsiteX2" fmla="*/ 11946 w 26947"/>
                <a:gd name="connsiteY2" fmla="*/ 4063 h 17967"/>
                <a:gd name="connsiteX3" fmla="*/ 6648 w 26947"/>
                <a:gd name="connsiteY3" fmla="*/ 2366 h 17967"/>
                <a:gd name="connsiteX4" fmla="*/ 2859 w 26947"/>
                <a:gd name="connsiteY4" fmla="*/ 3463 h 17967"/>
                <a:gd name="connsiteX5" fmla="*/ 29 w 26947"/>
                <a:gd name="connsiteY5" fmla="*/ 8246 h 17967"/>
                <a:gd name="connsiteX6" fmla="*/ 338 w 26947"/>
                <a:gd name="connsiteY6" fmla="*/ 10904 h 17967"/>
                <a:gd name="connsiteX7" fmla="*/ 5019 w 26947"/>
                <a:gd name="connsiteY7" fmla="*/ 16185 h 17967"/>
                <a:gd name="connsiteX8" fmla="*/ 9219 w 26947"/>
                <a:gd name="connsiteY8" fmla="*/ 14436 h 17967"/>
                <a:gd name="connsiteX9" fmla="*/ 12151 w 26947"/>
                <a:gd name="connsiteY9" fmla="*/ 11453 h 17967"/>
                <a:gd name="connsiteX10" fmla="*/ 16866 w 26947"/>
                <a:gd name="connsiteY10" fmla="*/ 17025 h 17967"/>
                <a:gd name="connsiteX11" fmla="*/ 19832 w 26947"/>
                <a:gd name="connsiteY11" fmla="*/ 17968 h 17967"/>
                <a:gd name="connsiteX12" fmla="*/ 23210 w 26947"/>
                <a:gd name="connsiteY12" fmla="*/ 16579 h 17967"/>
                <a:gd name="connsiteX13" fmla="*/ 26947 w 26947"/>
                <a:gd name="connsiteY13" fmla="*/ 8727 h 17967"/>
                <a:gd name="connsiteX14" fmla="*/ 26621 w 26947"/>
                <a:gd name="connsiteY14" fmla="*/ 8229 h 17967"/>
                <a:gd name="connsiteX15" fmla="*/ 25798 w 26947"/>
                <a:gd name="connsiteY15" fmla="*/ 8315 h 17967"/>
                <a:gd name="connsiteX16" fmla="*/ 23913 w 26947"/>
                <a:gd name="connsiteY16" fmla="*/ 4629 h 17967"/>
                <a:gd name="connsiteX17" fmla="*/ 19112 w 26947"/>
                <a:gd name="connsiteY17" fmla="*/ 17 h 17967"/>
                <a:gd name="connsiteX18" fmla="*/ 18769 w 26947"/>
                <a:gd name="connsiteY18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947" h="17967">
                  <a:moveTo>
                    <a:pt x="18769" y="0"/>
                  </a:moveTo>
                  <a:cubicBezTo>
                    <a:pt x="15803" y="0"/>
                    <a:pt x="13368" y="1715"/>
                    <a:pt x="12185" y="4235"/>
                  </a:cubicBezTo>
                  <a:lnTo>
                    <a:pt x="11946" y="4063"/>
                  </a:lnTo>
                  <a:cubicBezTo>
                    <a:pt x="10248" y="3051"/>
                    <a:pt x="8482" y="2366"/>
                    <a:pt x="6648" y="2366"/>
                  </a:cubicBezTo>
                  <a:cubicBezTo>
                    <a:pt x="5413" y="2366"/>
                    <a:pt x="4144" y="2691"/>
                    <a:pt x="2859" y="3463"/>
                  </a:cubicBezTo>
                  <a:cubicBezTo>
                    <a:pt x="1041" y="4543"/>
                    <a:pt x="-210" y="5863"/>
                    <a:pt x="29" y="8246"/>
                  </a:cubicBezTo>
                  <a:cubicBezTo>
                    <a:pt x="132" y="9138"/>
                    <a:pt x="150" y="10047"/>
                    <a:pt x="338" y="10904"/>
                  </a:cubicBezTo>
                  <a:cubicBezTo>
                    <a:pt x="1075" y="14350"/>
                    <a:pt x="2790" y="16185"/>
                    <a:pt x="5019" y="16185"/>
                  </a:cubicBezTo>
                  <a:cubicBezTo>
                    <a:pt x="6270" y="16185"/>
                    <a:pt x="7711" y="15619"/>
                    <a:pt x="9219" y="14436"/>
                  </a:cubicBezTo>
                  <a:cubicBezTo>
                    <a:pt x="10300" y="13596"/>
                    <a:pt x="11259" y="12550"/>
                    <a:pt x="12151" y="11453"/>
                  </a:cubicBezTo>
                  <a:cubicBezTo>
                    <a:pt x="13111" y="13836"/>
                    <a:pt x="14826" y="15653"/>
                    <a:pt x="16866" y="17025"/>
                  </a:cubicBezTo>
                  <a:cubicBezTo>
                    <a:pt x="17775" y="17625"/>
                    <a:pt x="18804" y="17968"/>
                    <a:pt x="19832" y="17968"/>
                  </a:cubicBezTo>
                  <a:cubicBezTo>
                    <a:pt x="20981" y="17968"/>
                    <a:pt x="22164" y="17539"/>
                    <a:pt x="23210" y="16579"/>
                  </a:cubicBezTo>
                  <a:cubicBezTo>
                    <a:pt x="25473" y="14505"/>
                    <a:pt x="26862" y="11950"/>
                    <a:pt x="26947" y="8727"/>
                  </a:cubicBezTo>
                  <a:lnTo>
                    <a:pt x="26621" y="8229"/>
                  </a:lnTo>
                  <a:cubicBezTo>
                    <a:pt x="26313" y="8281"/>
                    <a:pt x="26039" y="8315"/>
                    <a:pt x="25798" y="8315"/>
                  </a:cubicBezTo>
                  <a:cubicBezTo>
                    <a:pt x="23690" y="8315"/>
                    <a:pt x="24084" y="6326"/>
                    <a:pt x="23913" y="4629"/>
                  </a:cubicBezTo>
                  <a:cubicBezTo>
                    <a:pt x="23604" y="1680"/>
                    <a:pt x="21889" y="137"/>
                    <a:pt x="19112" y="17"/>
                  </a:cubicBezTo>
                  <a:cubicBezTo>
                    <a:pt x="19009" y="17"/>
                    <a:pt x="18889" y="0"/>
                    <a:pt x="18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0" name="任意多边形: 形状 349">
              <a:extLst>
                <a:ext uri="{FF2B5EF4-FFF2-40B4-BE49-F238E27FC236}">
                  <a16:creationId xmlns:a16="http://schemas.microsoft.com/office/drawing/2014/main" id="{6A434F90-8F65-66A0-0910-E37F8D70E67C}"/>
                </a:ext>
              </a:extLst>
            </p:cNvPr>
            <p:cNvSpPr/>
            <p:nvPr/>
          </p:nvSpPr>
          <p:spPr>
            <a:xfrm>
              <a:off x="4608523" y="3564239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7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3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6 h 20745"/>
                <a:gd name="connsiteX9" fmla="*/ 9562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1"/>
                    <a:pt x="2910" y="5075"/>
                    <a:pt x="2927" y="6567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3"/>
                    <a:pt x="990" y="8933"/>
                  </a:cubicBezTo>
                  <a:cubicBezTo>
                    <a:pt x="-416" y="8933"/>
                    <a:pt x="-4" y="9961"/>
                    <a:pt x="304" y="11076"/>
                  </a:cubicBezTo>
                  <a:cubicBezTo>
                    <a:pt x="647" y="12276"/>
                    <a:pt x="1196" y="13425"/>
                    <a:pt x="1436" y="14642"/>
                  </a:cubicBezTo>
                  <a:cubicBezTo>
                    <a:pt x="2242" y="18808"/>
                    <a:pt x="2979" y="20746"/>
                    <a:pt x="4505" y="20746"/>
                  </a:cubicBezTo>
                  <a:cubicBezTo>
                    <a:pt x="5636" y="20746"/>
                    <a:pt x="7214" y="19666"/>
                    <a:pt x="9562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2"/>
                    <a:pt x="10471" y="600"/>
                    <a:pt x="10094" y="446"/>
                  </a:cubicBezTo>
                  <a:cubicBezTo>
                    <a:pt x="9357" y="120"/>
                    <a:pt x="8637" y="0"/>
                    <a:pt x="795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1" name="任意多边形: 形状 350">
              <a:extLst>
                <a:ext uri="{FF2B5EF4-FFF2-40B4-BE49-F238E27FC236}">
                  <a16:creationId xmlns:a16="http://schemas.microsoft.com/office/drawing/2014/main" id="{B352D4A4-9CFB-850C-50FD-9523F4976E61}"/>
                </a:ext>
              </a:extLst>
            </p:cNvPr>
            <p:cNvSpPr/>
            <p:nvPr/>
          </p:nvSpPr>
          <p:spPr>
            <a:xfrm>
              <a:off x="4589803" y="3582653"/>
              <a:ext cx="6805" cy="7800"/>
            </a:xfrm>
            <a:custGeom>
              <a:avLst/>
              <a:gdLst>
                <a:gd name="connsiteX0" fmla="*/ 3268 w 6805"/>
                <a:gd name="connsiteY0" fmla="*/ 0 h 7800"/>
                <a:gd name="connsiteX1" fmla="*/ 62 w 6805"/>
                <a:gd name="connsiteY1" fmla="*/ 3995 h 7800"/>
                <a:gd name="connsiteX2" fmla="*/ 3508 w 6805"/>
                <a:gd name="connsiteY2" fmla="*/ 7681 h 7800"/>
                <a:gd name="connsiteX3" fmla="*/ 4331 w 6805"/>
                <a:gd name="connsiteY3" fmla="*/ 7801 h 7800"/>
                <a:gd name="connsiteX4" fmla="*/ 6766 w 6805"/>
                <a:gd name="connsiteY4" fmla="*/ 4869 h 7800"/>
                <a:gd name="connsiteX5" fmla="*/ 3663 w 6805"/>
                <a:gd name="connsiteY5" fmla="*/ 34 h 7800"/>
                <a:gd name="connsiteX6" fmla="*/ 3268 w 6805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5" h="7800">
                  <a:moveTo>
                    <a:pt x="3268" y="0"/>
                  </a:moveTo>
                  <a:cubicBezTo>
                    <a:pt x="1502" y="0"/>
                    <a:pt x="234" y="1629"/>
                    <a:pt x="62" y="3995"/>
                  </a:cubicBezTo>
                  <a:cubicBezTo>
                    <a:pt x="-401" y="7166"/>
                    <a:pt x="1828" y="7252"/>
                    <a:pt x="3508" y="7681"/>
                  </a:cubicBezTo>
                  <a:cubicBezTo>
                    <a:pt x="3817" y="7749"/>
                    <a:pt x="4091" y="7801"/>
                    <a:pt x="4331" y="7801"/>
                  </a:cubicBezTo>
                  <a:cubicBezTo>
                    <a:pt x="5857" y="7801"/>
                    <a:pt x="6543" y="6498"/>
                    <a:pt x="6766" y="4869"/>
                  </a:cubicBezTo>
                  <a:cubicBezTo>
                    <a:pt x="7074" y="2572"/>
                    <a:pt x="5532" y="274"/>
                    <a:pt x="3663" y="34"/>
                  </a:cubicBezTo>
                  <a:cubicBezTo>
                    <a:pt x="3542" y="17"/>
                    <a:pt x="3406" y="0"/>
                    <a:pt x="32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2" name="任意多边形: 形状 351">
              <a:extLst>
                <a:ext uri="{FF2B5EF4-FFF2-40B4-BE49-F238E27FC236}">
                  <a16:creationId xmlns:a16="http://schemas.microsoft.com/office/drawing/2014/main" id="{71DACC3C-4C34-6A57-A64A-6BFEDE2E862D}"/>
                </a:ext>
              </a:extLst>
            </p:cNvPr>
            <p:cNvSpPr/>
            <p:nvPr/>
          </p:nvSpPr>
          <p:spPr>
            <a:xfrm>
              <a:off x="4588205" y="3593386"/>
              <a:ext cx="11758" cy="10647"/>
            </a:xfrm>
            <a:custGeom>
              <a:avLst/>
              <a:gdLst>
                <a:gd name="connsiteX0" fmla="*/ 3031 w 11758"/>
                <a:gd name="connsiteY0" fmla="*/ 0 h 10647"/>
                <a:gd name="connsiteX1" fmla="*/ 717 w 11758"/>
                <a:gd name="connsiteY1" fmla="*/ 1252 h 10647"/>
                <a:gd name="connsiteX2" fmla="*/ 2397 w 11758"/>
                <a:gd name="connsiteY2" fmla="*/ 9293 h 10647"/>
                <a:gd name="connsiteX3" fmla="*/ 4300 w 11758"/>
                <a:gd name="connsiteY3" fmla="*/ 10647 h 10647"/>
                <a:gd name="connsiteX4" fmla="*/ 5397 w 11758"/>
                <a:gd name="connsiteY4" fmla="*/ 10424 h 10647"/>
                <a:gd name="connsiteX5" fmla="*/ 9272 w 11758"/>
                <a:gd name="connsiteY5" fmla="*/ 8864 h 10647"/>
                <a:gd name="connsiteX6" fmla="*/ 11758 w 11758"/>
                <a:gd name="connsiteY6" fmla="*/ 5624 h 10647"/>
                <a:gd name="connsiteX7" fmla="*/ 8843 w 11758"/>
                <a:gd name="connsiteY7" fmla="*/ 2298 h 10647"/>
                <a:gd name="connsiteX8" fmla="*/ 7694 w 11758"/>
                <a:gd name="connsiteY8" fmla="*/ 1783 h 10647"/>
                <a:gd name="connsiteX9" fmla="*/ 3031 w 11758"/>
                <a:gd name="connsiteY9" fmla="*/ 0 h 1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8" h="10647">
                  <a:moveTo>
                    <a:pt x="3031" y="0"/>
                  </a:moveTo>
                  <a:cubicBezTo>
                    <a:pt x="2191" y="0"/>
                    <a:pt x="1402" y="326"/>
                    <a:pt x="717" y="1252"/>
                  </a:cubicBezTo>
                  <a:cubicBezTo>
                    <a:pt x="-1307" y="3961"/>
                    <a:pt x="1505" y="6670"/>
                    <a:pt x="2397" y="9293"/>
                  </a:cubicBezTo>
                  <a:cubicBezTo>
                    <a:pt x="2705" y="10184"/>
                    <a:pt x="3425" y="10647"/>
                    <a:pt x="4300" y="10647"/>
                  </a:cubicBezTo>
                  <a:cubicBezTo>
                    <a:pt x="4643" y="10647"/>
                    <a:pt x="5020" y="10579"/>
                    <a:pt x="5397" y="10424"/>
                  </a:cubicBezTo>
                  <a:cubicBezTo>
                    <a:pt x="6700" y="9910"/>
                    <a:pt x="8123" y="9619"/>
                    <a:pt x="9272" y="8864"/>
                  </a:cubicBezTo>
                  <a:cubicBezTo>
                    <a:pt x="10386" y="8127"/>
                    <a:pt x="11724" y="7201"/>
                    <a:pt x="11758" y="5624"/>
                  </a:cubicBezTo>
                  <a:cubicBezTo>
                    <a:pt x="11792" y="3669"/>
                    <a:pt x="10455" y="2709"/>
                    <a:pt x="8843" y="2298"/>
                  </a:cubicBezTo>
                  <a:cubicBezTo>
                    <a:pt x="8415" y="2109"/>
                    <a:pt x="8054" y="1938"/>
                    <a:pt x="7694" y="1783"/>
                  </a:cubicBezTo>
                  <a:cubicBezTo>
                    <a:pt x="6203" y="1080"/>
                    <a:pt x="4540" y="0"/>
                    <a:pt x="3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3" name="任意多边形: 形状 352">
              <a:extLst>
                <a:ext uri="{FF2B5EF4-FFF2-40B4-BE49-F238E27FC236}">
                  <a16:creationId xmlns:a16="http://schemas.microsoft.com/office/drawing/2014/main" id="{53EECF8A-5258-B4D4-CE51-8F9CFF81BFFC}"/>
                </a:ext>
              </a:extLst>
            </p:cNvPr>
            <p:cNvSpPr/>
            <p:nvPr/>
          </p:nvSpPr>
          <p:spPr>
            <a:xfrm>
              <a:off x="4655701" y="3322666"/>
              <a:ext cx="4610" cy="6789"/>
            </a:xfrm>
            <a:custGeom>
              <a:avLst/>
              <a:gdLst>
                <a:gd name="connsiteX0" fmla="*/ 2263 w 4610"/>
                <a:gd name="connsiteY0" fmla="*/ 0 h 6789"/>
                <a:gd name="connsiteX1" fmla="*/ 1578 w 4610"/>
                <a:gd name="connsiteY1" fmla="*/ 103 h 6789"/>
                <a:gd name="connsiteX2" fmla="*/ 1372 w 4610"/>
                <a:gd name="connsiteY2" fmla="*/ 103 h 6789"/>
                <a:gd name="connsiteX3" fmla="*/ 1166 w 4610"/>
                <a:gd name="connsiteY3" fmla="*/ 103 h 6789"/>
                <a:gd name="connsiteX4" fmla="*/ 0 w 4610"/>
                <a:gd name="connsiteY4" fmla="*/ 1149 h 6789"/>
                <a:gd name="connsiteX5" fmla="*/ 1646 w 4610"/>
                <a:gd name="connsiteY5" fmla="*/ 6378 h 6789"/>
                <a:gd name="connsiteX6" fmla="*/ 2315 w 4610"/>
                <a:gd name="connsiteY6" fmla="*/ 6789 h 6789"/>
                <a:gd name="connsiteX7" fmla="*/ 3206 w 4610"/>
                <a:gd name="connsiteY7" fmla="*/ 6412 h 6789"/>
                <a:gd name="connsiteX8" fmla="*/ 4492 w 4610"/>
                <a:gd name="connsiteY8" fmla="*/ 2589 h 6789"/>
                <a:gd name="connsiteX9" fmla="*/ 2263 w 4610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10" h="6789">
                  <a:moveTo>
                    <a:pt x="2263" y="0"/>
                  </a:moveTo>
                  <a:cubicBezTo>
                    <a:pt x="2075" y="86"/>
                    <a:pt x="1835" y="103"/>
                    <a:pt x="1578" y="103"/>
                  </a:cubicBezTo>
                  <a:cubicBezTo>
                    <a:pt x="1509" y="103"/>
                    <a:pt x="1440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46" y="6378"/>
                  </a:cubicBezTo>
                  <a:cubicBezTo>
                    <a:pt x="1869" y="6687"/>
                    <a:pt x="2092" y="6789"/>
                    <a:pt x="2315" y="6789"/>
                  </a:cubicBezTo>
                  <a:cubicBezTo>
                    <a:pt x="2624" y="6789"/>
                    <a:pt x="2932" y="6584"/>
                    <a:pt x="3206" y="6412"/>
                  </a:cubicBezTo>
                  <a:cubicBezTo>
                    <a:pt x="4647" y="5538"/>
                    <a:pt x="4767" y="4046"/>
                    <a:pt x="4492" y="2589"/>
                  </a:cubicBezTo>
                  <a:cubicBezTo>
                    <a:pt x="4252" y="1372"/>
                    <a:pt x="3789" y="171"/>
                    <a:pt x="22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4" name="任意多边形: 形状 353">
              <a:extLst>
                <a:ext uri="{FF2B5EF4-FFF2-40B4-BE49-F238E27FC236}">
                  <a16:creationId xmlns:a16="http://schemas.microsoft.com/office/drawing/2014/main" id="{325A42EF-6B5E-3F70-D110-FA7D61BFE165}"/>
                </a:ext>
              </a:extLst>
            </p:cNvPr>
            <p:cNvSpPr/>
            <p:nvPr/>
          </p:nvSpPr>
          <p:spPr>
            <a:xfrm>
              <a:off x="4635872" y="3366849"/>
              <a:ext cx="8358" cy="9224"/>
            </a:xfrm>
            <a:custGeom>
              <a:avLst/>
              <a:gdLst>
                <a:gd name="connsiteX0" fmla="*/ 8359 w 8358"/>
                <a:gd name="connsiteY0" fmla="*/ 0 h 9224"/>
                <a:gd name="connsiteX1" fmla="*/ 729 w 8358"/>
                <a:gd name="connsiteY1" fmla="*/ 6875 h 9224"/>
                <a:gd name="connsiteX2" fmla="*/ 301 w 8358"/>
                <a:gd name="connsiteY2" fmla="*/ 9001 h 9224"/>
                <a:gd name="connsiteX3" fmla="*/ 1124 w 8358"/>
                <a:gd name="connsiteY3" fmla="*/ 9224 h 9224"/>
                <a:gd name="connsiteX4" fmla="*/ 2547 w 8358"/>
                <a:gd name="connsiteY4" fmla="*/ 8898 h 9224"/>
                <a:gd name="connsiteX5" fmla="*/ 8359 w 8358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8" h="9224">
                  <a:moveTo>
                    <a:pt x="8359" y="0"/>
                  </a:moveTo>
                  <a:cubicBezTo>
                    <a:pt x="5187" y="1680"/>
                    <a:pt x="2993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24" y="9224"/>
                  </a:cubicBezTo>
                  <a:cubicBezTo>
                    <a:pt x="1604" y="9224"/>
                    <a:pt x="2170" y="9087"/>
                    <a:pt x="2547" y="8898"/>
                  </a:cubicBezTo>
                  <a:cubicBezTo>
                    <a:pt x="6010" y="7132"/>
                    <a:pt x="7690" y="3926"/>
                    <a:pt x="83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5" name="任意多边形: 形状 354">
              <a:extLst>
                <a:ext uri="{FF2B5EF4-FFF2-40B4-BE49-F238E27FC236}">
                  <a16:creationId xmlns:a16="http://schemas.microsoft.com/office/drawing/2014/main" id="{1A4A43E2-6C62-6430-667E-55644320027C}"/>
                </a:ext>
              </a:extLst>
            </p:cNvPr>
            <p:cNvSpPr/>
            <p:nvPr/>
          </p:nvSpPr>
          <p:spPr>
            <a:xfrm>
              <a:off x="4626949" y="3528115"/>
              <a:ext cx="4027" cy="4714"/>
            </a:xfrm>
            <a:custGeom>
              <a:avLst/>
              <a:gdLst>
                <a:gd name="connsiteX0" fmla="*/ 1920 w 4027"/>
                <a:gd name="connsiteY0" fmla="*/ 0 h 4714"/>
                <a:gd name="connsiteX1" fmla="*/ 0 w 4027"/>
                <a:gd name="connsiteY1" fmla="*/ 2452 h 4714"/>
                <a:gd name="connsiteX2" fmla="*/ 1406 w 4027"/>
                <a:gd name="connsiteY2" fmla="*/ 4715 h 4714"/>
                <a:gd name="connsiteX3" fmla="*/ 1715 w 4027"/>
                <a:gd name="connsiteY3" fmla="*/ 4681 h 4714"/>
                <a:gd name="connsiteX4" fmla="*/ 4012 w 4027"/>
                <a:gd name="connsiteY4" fmla="*/ 2143 h 4714"/>
                <a:gd name="connsiteX5" fmla="*/ 2074 w 4027"/>
                <a:gd name="connsiteY5" fmla="*/ 0 h 4714"/>
                <a:gd name="connsiteX6" fmla="*/ 1920 w 4027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7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4012" y="2143"/>
                  </a:cubicBezTo>
                  <a:cubicBezTo>
                    <a:pt x="3892" y="1080"/>
                    <a:pt x="3378" y="51"/>
                    <a:pt x="2074" y="0"/>
                  </a:cubicBezTo>
                  <a:cubicBezTo>
                    <a:pt x="2006" y="17"/>
                    <a:pt x="1954" y="0"/>
                    <a:pt x="1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6" name="任意多边形: 形状 355">
              <a:extLst>
                <a:ext uri="{FF2B5EF4-FFF2-40B4-BE49-F238E27FC236}">
                  <a16:creationId xmlns:a16="http://schemas.microsoft.com/office/drawing/2014/main" id="{58590BFD-4C18-DE32-A436-43C2C2F73E0B}"/>
                </a:ext>
              </a:extLst>
            </p:cNvPr>
            <p:cNvSpPr/>
            <p:nvPr/>
          </p:nvSpPr>
          <p:spPr>
            <a:xfrm>
              <a:off x="4645886" y="34089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3" y="10578"/>
                    <a:pt x="5238" y="10493"/>
                    <a:pt x="5649" y="10304"/>
                  </a:cubicBezTo>
                  <a:cubicBezTo>
                    <a:pt x="6918" y="9738"/>
                    <a:pt x="8341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33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46" y="977"/>
                    <a:pt x="4500" y="0"/>
                    <a:pt x="3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7" name="任意多边形: 形状 356">
              <a:extLst>
                <a:ext uri="{FF2B5EF4-FFF2-40B4-BE49-F238E27FC236}">
                  <a16:creationId xmlns:a16="http://schemas.microsoft.com/office/drawing/2014/main" id="{9598C063-3BE7-7434-C271-F098FDD521F0}"/>
                </a:ext>
              </a:extLst>
            </p:cNvPr>
            <p:cNvSpPr/>
            <p:nvPr/>
          </p:nvSpPr>
          <p:spPr>
            <a:xfrm>
              <a:off x="4635059" y="3507832"/>
              <a:ext cx="10693" cy="12996"/>
            </a:xfrm>
            <a:custGeom>
              <a:avLst/>
              <a:gdLst>
                <a:gd name="connsiteX0" fmla="*/ 6017 w 10693"/>
                <a:gd name="connsiteY0" fmla="*/ 0 h 12996"/>
                <a:gd name="connsiteX1" fmla="*/ 4063 w 10693"/>
                <a:gd name="connsiteY1" fmla="*/ 669 h 12996"/>
                <a:gd name="connsiteX2" fmla="*/ 1423 w 10693"/>
                <a:gd name="connsiteY2" fmla="*/ 3532 h 12996"/>
                <a:gd name="connsiteX3" fmla="*/ 5400 w 10693"/>
                <a:gd name="connsiteY3" fmla="*/ 12482 h 12996"/>
                <a:gd name="connsiteX4" fmla="*/ 6532 w 10693"/>
                <a:gd name="connsiteY4" fmla="*/ 12893 h 12996"/>
                <a:gd name="connsiteX5" fmla="*/ 7629 w 10693"/>
                <a:gd name="connsiteY5" fmla="*/ 12996 h 12996"/>
                <a:gd name="connsiteX6" fmla="*/ 10681 w 10693"/>
                <a:gd name="connsiteY6" fmla="*/ 9173 h 12996"/>
                <a:gd name="connsiteX7" fmla="*/ 7852 w 10693"/>
                <a:gd name="connsiteY7" fmla="*/ 1766 h 12996"/>
                <a:gd name="connsiteX8" fmla="*/ 6017 w 10693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3" h="12996">
                  <a:moveTo>
                    <a:pt x="6017" y="0"/>
                  </a:moveTo>
                  <a:cubicBezTo>
                    <a:pt x="5383" y="0"/>
                    <a:pt x="4680" y="292"/>
                    <a:pt x="4063" y="669"/>
                  </a:cubicBezTo>
                  <a:cubicBezTo>
                    <a:pt x="2914" y="1389"/>
                    <a:pt x="2125" y="2726"/>
                    <a:pt x="1423" y="3532"/>
                  </a:cubicBezTo>
                  <a:cubicBezTo>
                    <a:pt x="-1218" y="9224"/>
                    <a:pt x="-343" y="11007"/>
                    <a:pt x="5400" y="12482"/>
                  </a:cubicBezTo>
                  <a:cubicBezTo>
                    <a:pt x="5777" y="12585"/>
                    <a:pt x="6138" y="12824"/>
                    <a:pt x="6532" y="12893"/>
                  </a:cubicBezTo>
                  <a:cubicBezTo>
                    <a:pt x="6926" y="12962"/>
                    <a:pt x="7286" y="12996"/>
                    <a:pt x="7629" y="12996"/>
                  </a:cubicBezTo>
                  <a:cubicBezTo>
                    <a:pt x="9600" y="12996"/>
                    <a:pt x="10509" y="11727"/>
                    <a:pt x="10681" y="9173"/>
                  </a:cubicBezTo>
                  <a:cubicBezTo>
                    <a:pt x="10886" y="6155"/>
                    <a:pt x="8486" y="4372"/>
                    <a:pt x="7852" y="1766"/>
                  </a:cubicBezTo>
                  <a:cubicBezTo>
                    <a:pt x="7526" y="463"/>
                    <a:pt x="6823" y="0"/>
                    <a:pt x="60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8" name="任意多边形: 形状 357">
              <a:extLst>
                <a:ext uri="{FF2B5EF4-FFF2-40B4-BE49-F238E27FC236}">
                  <a16:creationId xmlns:a16="http://schemas.microsoft.com/office/drawing/2014/main" id="{1E334494-869E-8238-1D21-9EDF7CC2B710}"/>
                </a:ext>
              </a:extLst>
            </p:cNvPr>
            <p:cNvSpPr/>
            <p:nvPr/>
          </p:nvSpPr>
          <p:spPr>
            <a:xfrm>
              <a:off x="4738495" y="3046495"/>
              <a:ext cx="3970" cy="5006"/>
            </a:xfrm>
            <a:custGeom>
              <a:avLst/>
              <a:gdLst>
                <a:gd name="connsiteX0" fmla="*/ 1680 w 3970"/>
                <a:gd name="connsiteY0" fmla="*/ 0 h 5006"/>
                <a:gd name="connsiteX1" fmla="*/ 136 w 3970"/>
                <a:gd name="connsiteY1" fmla="*/ 1200 h 5006"/>
                <a:gd name="connsiteX2" fmla="*/ 1817 w 3970"/>
                <a:gd name="connsiteY2" fmla="*/ 4818 h 5006"/>
                <a:gd name="connsiteX3" fmla="*/ 2486 w 3970"/>
                <a:gd name="connsiteY3" fmla="*/ 5006 h 5006"/>
                <a:gd name="connsiteX4" fmla="*/ 3789 w 3970"/>
                <a:gd name="connsiteY4" fmla="*/ 3926 h 5006"/>
                <a:gd name="connsiteX5" fmla="*/ 2605 w 3970"/>
                <a:gd name="connsiteY5" fmla="*/ 257 h 5006"/>
                <a:gd name="connsiteX6" fmla="*/ 1680 w 3970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70" h="5006">
                  <a:moveTo>
                    <a:pt x="1680" y="0"/>
                  </a:moveTo>
                  <a:cubicBezTo>
                    <a:pt x="959" y="0"/>
                    <a:pt x="360" y="446"/>
                    <a:pt x="136" y="1200"/>
                  </a:cubicBezTo>
                  <a:cubicBezTo>
                    <a:pt x="-344" y="2777"/>
                    <a:pt x="496" y="4081"/>
                    <a:pt x="1817" y="4818"/>
                  </a:cubicBezTo>
                  <a:cubicBezTo>
                    <a:pt x="2040" y="4938"/>
                    <a:pt x="2262" y="5006"/>
                    <a:pt x="2486" y="5006"/>
                  </a:cubicBezTo>
                  <a:cubicBezTo>
                    <a:pt x="3000" y="5006"/>
                    <a:pt x="3497" y="4681"/>
                    <a:pt x="3789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80" y="68"/>
                    <a:pt x="1971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9" name="任意多边形: 形状 358">
              <a:extLst>
                <a:ext uri="{FF2B5EF4-FFF2-40B4-BE49-F238E27FC236}">
                  <a16:creationId xmlns:a16="http://schemas.microsoft.com/office/drawing/2014/main" id="{B5296228-6B02-81C3-E777-B335DCDCE42C}"/>
                </a:ext>
              </a:extLst>
            </p:cNvPr>
            <p:cNvSpPr/>
            <p:nvPr/>
          </p:nvSpPr>
          <p:spPr>
            <a:xfrm>
              <a:off x="4818535" y="3027704"/>
              <a:ext cx="11226" cy="12070"/>
            </a:xfrm>
            <a:custGeom>
              <a:avLst/>
              <a:gdLst>
                <a:gd name="connsiteX0" fmla="*/ 8136 w 11226"/>
                <a:gd name="connsiteY0" fmla="*/ 0 h 12070"/>
                <a:gd name="connsiteX1" fmla="*/ 5770 w 11226"/>
                <a:gd name="connsiteY1" fmla="*/ 189 h 12070"/>
                <a:gd name="connsiteX2" fmla="*/ 44 w 11226"/>
                <a:gd name="connsiteY2" fmla="*/ 3343 h 12070"/>
                <a:gd name="connsiteX3" fmla="*/ 1947 w 11226"/>
                <a:gd name="connsiteY3" fmla="*/ 7784 h 12070"/>
                <a:gd name="connsiteX4" fmla="*/ 5153 w 11226"/>
                <a:gd name="connsiteY4" fmla="*/ 10596 h 12070"/>
                <a:gd name="connsiteX5" fmla="*/ 8050 w 11226"/>
                <a:gd name="connsiteY5" fmla="*/ 12070 h 12070"/>
                <a:gd name="connsiteX6" fmla="*/ 10845 w 11226"/>
                <a:gd name="connsiteY6" fmla="*/ 8710 h 12070"/>
                <a:gd name="connsiteX7" fmla="*/ 10931 w 11226"/>
                <a:gd name="connsiteY7" fmla="*/ 2623 h 12070"/>
                <a:gd name="connsiteX8" fmla="*/ 8136 w 11226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26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09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56"/>
                    <a:pt x="10845" y="8710"/>
                  </a:cubicBezTo>
                  <a:cubicBezTo>
                    <a:pt x="11479" y="6824"/>
                    <a:pt x="11188" y="4681"/>
                    <a:pt x="10931" y="2623"/>
                  </a:cubicBezTo>
                  <a:cubicBezTo>
                    <a:pt x="10674" y="446"/>
                    <a:pt x="9508" y="0"/>
                    <a:pt x="81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0" name="任意多边形: 形状 359">
              <a:extLst>
                <a:ext uri="{FF2B5EF4-FFF2-40B4-BE49-F238E27FC236}">
                  <a16:creationId xmlns:a16="http://schemas.microsoft.com/office/drawing/2014/main" id="{E84E2530-1304-7043-857B-057B99231525}"/>
                </a:ext>
              </a:extLst>
            </p:cNvPr>
            <p:cNvSpPr/>
            <p:nvPr/>
          </p:nvSpPr>
          <p:spPr>
            <a:xfrm>
              <a:off x="4808461" y="3010147"/>
              <a:ext cx="13182" cy="13030"/>
            </a:xfrm>
            <a:custGeom>
              <a:avLst/>
              <a:gdLst>
                <a:gd name="connsiteX0" fmla="*/ 6672 w 13182"/>
                <a:gd name="connsiteY0" fmla="*/ 0 h 13030"/>
                <a:gd name="connsiteX1" fmla="*/ 740 w 13182"/>
                <a:gd name="connsiteY1" fmla="*/ 2761 h 13030"/>
                <a:gd name="connsiteX2" fmla="*/ 2900 w 13182"/>
                <a:gd name="connsiteY2" fmla="*/ 9807 h 13030"/>
                <a:gd name="connsiteX3" fmla="*/ 4237 w 13182"/>
                <a:gd name="connsiteY3" fmla="*/ 11076 h 13030"/>
                <a:gd name="connsiteX4" fmla="*/ 8370 w 13182"/>
                <a:gd name="connsiteY4" fmla="*/ 13030 h 13030"/>
                <a:gd name="connsiteX5" fmla="*/ 12724 w 13182"/>
                <a:gd name="connsiteY5" fmla="*/ 8315 h 13030"/>
                <a:gd name="connsiteX6" fmla="*/ 9432 w 13182"/>
                <a:gd name="connsiteY6" fmla="*/ 617 h 13030"/>
                <a:gd name="connsiteX7" fmla="*/ 6672 w 13182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82" h="13030">
                  <a:moveTo>
                    <a:pt x="6672" y="0"/>
                  </a:moveTo>
                  <a:cubicBezTo>
                    <a:pt x="4443" y="0"/>
                    <a:pt x="2060" y="1012"/>
                    <a:pt x="740" y="2761"/>
                  </a:cubicBezTo>
                  <a:cubicBezTo>
                    <a:pt x="-666" y="4629"/>
                    <a:pt x="-134" y="6429"/>
                    <a:pt x="2900" y="9807"/>
                  </a:cubicBezTo>
                  <a:cubicBezTo>
                    <a:pt x="3312" y="10270"/>
                    <a:pt x="3775" y="10682"/>
                    <a:pt x="4237" y="11076"/>
                  </a:cubicBezTo>
                  <a:cubicBezTo>
                    <a:pt x="5729" y="12379"/>
                    <a:pt x="7135" y="13030"/>
                    <a:pt x="8370" y="13030"/>
                  </a:cubicBezTo>
                  <a:cubicBezTo>
                    <a:pt x="10324" y="13030"/>
                    <a:pt x="11867" y="11436"/>
                    <a:pt x="12724" y="8315"/>
                  </a:cubicBezTo>
                  <a:cubicBezTo>
                    <a:pt x="13822" y="4303"/>
                    <a:pt x="13033" y="2452"/>
                    <a:pt x="9432" y="617"/>
                  </a:cubicBezTo>
                  <a:cubicBezTo>
                    <a:pt x="8609" y="206"/>
                    <a:pt x="7649" y="0"/>
                    <a:pt x="6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1" name="任意多边形: 形状 360">
              <a:extLst>
                <a:ext uri="{FF2B5EF4-FFF2-40B4-BE49-F238E27FC236}">
                  <a16:creationId xmlns:a16="http://schemas.microsoft.com/office/drawing/2014/main" id="{11CD6DFC-EA4D-766F-D311-F51BC2B2F5B7}"/>
                </a:ext>
              </a:extLst>
            </p:cNvPr>
            <p:cNvSpPr/>
            <p:nvPr/>
          </p:nvSpPr>
          <p:spPr>
            <a:xfrm>
              <a:off x="4830664" y="2928228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80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92" y="17"/>
                    <a:pt x="4357" y="17"/>
                    <a:pt x="4323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2" name="任意多边形: 形状 361">
              <a:extLst>
                <a:ext uri="{FF2B5EF4-FFF2-40B4-BE49-F238E27FC236}">
                  <a16:creationId xmlns:a16="http://schemas.microsoft.com/office/drawing/2014/main" id="{44C69479-617D-D475-A304-D9464A08552A}"/>
                </a:ext>
              </a:extLst>
            </p:cNvPr>
            <p:cNvSpPr/>
            <p:nvPr/>
          </p:nvSpPr>
          <p:spPr>
            <a:xfrm>
              <a:off x="4863383" y="3216847"/>
              <a:ext cx="14442" cy="17899"/>
            </a:xfrm>
            <a:custGeom>
              <a:avLst/>
              <a:gdLst>
                <a:gd name="connsiteX0" fmla="*/ 7848 w 14442"/>
                <a:gd name="connsiteY0" fmla="*/ 0 h 17899"/>
                <a:gd name="connsiteX1" fmla="*/ 5602 w 14442"/>
                <a:gd name="connsiteY1" fmla="*/ 497 h 17899"/>
                <a:gd name="connsiteX2" fmla="*/ 424 w 14442"/>
                <a:gd name="connsiteY2" fmla="*/ 4835 h 17899"/>
                <a:gd name="connsiteX3" fmla="*/ 424 w 14442"/>
                <a:gd name="connsiteY3" fmla="*/ 7047 h 17899"/>
                <a:gd name="connsiteX4" fmla="*/ 1693 w 14442"/>
                <a:gd name="connsiteY4" fmla="*/ 10579 h 17899"/>
                <a:gd name="connsiteX5" fmla="*/ 1264 w 14442"/>
                <a:gd name="connsiteY5" fmla="*/ 14573 h 17899"/>
                <a:gd name="connsiteX6" fmla="*/ 7780 w 14442"/>
                <a:gd name="connsiteY6" fmla="*/ 17899 h 17899"/>
                <a:gd name="connsiteX7" fmla="*/ 10540 w 14442"/>
                <a:gd name="connsiteY7" fmla="*/ 17368 h 17899"/>
                <a:gd name="connsiteX8" fmla="*/ 14261 w 14442"/>
                <a:gd name="connsiteY8" fmla="*/ 7441 h 17899"/>
                <a:gd name="connsiteX9" fmla="*/ 7951 w 14442"/>
                <a:gd name="connsiteY9" fmla="*/ 0 h 17899"/>
                <a:gd name="connsiteX10" fmla="*/ 7848 w 14442"/>
                <a:gd name="connsiteY10" fmla="*/ 0 h 17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2" h="17899">
                  <a:moveTo>
                    <a:pt x="7848" y="0"/>
                  </a:moveTo>
                  <a:cubicBezTo>
                    <a:pt x="7094" y="0"/>
                    <a:pt x="6288" y="171"/>
                    <a:pt x="5602" y="497"/>
                  </a:cubicBezTo>
                  <a:cubicBezTo>
                    <a:pt x="3545" y="1474"/>
                    <a:pt x="1951" y="3137"/>
                    <a:pt x="424" y="4835"/>
                  </a:cubicBezTo>
                  <a:cubicBezTo>
                    <a:pt x="-124" y="5452"/>
                    <a:pt x="-158" y="7047"/>
                    <a:pt x="424" y="7047"/>
                  </a:cubicBezTo>
                  <a:cubicBezTo>
                    <a:pt x="4128" y="7064"/>
                    <a:pt x="1865" y="9190"/>
                    <a:pt x="1693" y="10579"/>
                  </a:cubicBezTo>
                  <a:cubicBezTo>
                    <a:pt x="665" y="13682"/>
                    <a:pt x="665" y="13682"/>
                    <a:pt x="1264" y="14573"/>
                  </a:cubicBezTo>
                  <a:cubicBezTo>
                    <a:pt x="2688" y="16682"/>
                    <a:pt x="5259" y="17899"/>
                    <a:pt x="7780" y="17899"/>
                  </a:cubicBezTo>
                  <a:cubicBezTo>
                    <a:pt x="8723" y="17899"/>
                    <a:pt x="9666" y="17728"/>
                    <a:pt x="10540" y="17368"/>
                  </a:cubicBezTo>
                  <a:cubicBezTo>
                    <a:pt x="13438" y="16151"/>
                    <a:pt x="14998" y="12019"/>
                    <a:pt x="14261" y="7441"/>
                  </a:cubicBezTo>
                  <a:cubicBezTo>
                    <a:pt x="13575" y="3172"/>
                    <a:pt x="10969" y="69"/>
                    <a:pt x="7951" y="0"/>
                  </a:cubicBezTo>
                  <a:cubicBezTo>
                    <a:pt x="7934" y="0"/>
                    <a:pt x="7900" y="0"/>
                    <a:pt x="78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3" name="任意多边形: 形状 362">
              <a:extLst>
                <a:ext uri="{FF2B5EF4-FFF2-40B4-BE49-F238E27FC236}">
                  <a16:creationId xmlns:a16="http://schemas.microsoft.com/office/drawing/2014/main" id="{A3C793B7-C4A1-7ADE-C9B9-C04AB9F453D4}"/>
                </a:ext>
              </a:extLst>
            </p:cNvPr>
            <p:cNvSpPr/>
            <p:nvPr/>
          </p:nvSpPr>
          <p:spPr>
            <a:xfrm>
              <a:off x="4825838" y="3114475"/>
              <a:ext cx="24047" cy="17179"/>
            </a:xfrm>
            <a:custGeom>
              <a:avLst/>
              <a:gdLst>
                <a:gd name="connsiteX0" fmla="*/ 3285 w 24047"/>
                <a:gd name="connsiteY0" fmla="*/ 0 h 17179"/>
                <a:gd name="connsiteX1" fmla="*/ 114 w 24047"/>
                <a:gd name="connsiteY1" fmla="*/ 5315 h 17179"/>
                <a:gd name="connsiteX2" fmla="*/ 2377 w 24047"/>
                <a:gd name="connsiteY2" fmla="*/ 11641 h 17179"/>
                <a:gd name="connsiteX3" fmla="*/ 4794 w 24047"/>
                <a:gd name="connsiteY3" fmla="*/ 13167 h 17179"/>
                <a:gd name="connsiteX4" fmla="*/ 4949 w 24047"/>
                <a:gd name="connsiteY4" fmla="*/ 13167 h 17179"/>
                <a:gd name="connsiteX5" fmla="*/ 9715 w 24047"/>
                <a:gd name="connsiteY5" fmla="*/ 10407 h 17179"/>
                <a:gd name="connsiteX6" fmla="*/ 9749 w 24047"/>
                <a:gd name="connsiteY6" fmla="*/ 10544 h 17179"/>
                <a:gd name="connsiteX7" fmla="*/ 10384 w 24047"/>
                <a:gd name="connsiteY7" fmla="*/ 12344 h 17179"/>
                <a:gd name="connsiteX8" fmla="*/ 16487 w 24047"/>
                <a:gd name="connsiteY8" fmla="*/ 17179 h 17179"/>
                <a:gd name="connsiteX9" fmla="*/ 16847 w 24047"/>
                <a:gd name="connsiteY9" fmla="*/ 17162 h 17179"/>
                <a:gd name="connsiteX10" fmla="*/ 23345 w 24047"/>
                <a:gd name="connsiteY10" fmla="*/ 12070 h 17179"/>
                <a:gd name="connsiteX11" fmla="*/ 21425 w 24047"/>
                <a:gd name="connsiteY11" fmla="*/ 3480 h 17179"/>
                <a:gd name="connsiteX12" fmla="*/ 14310 w 24047"/>
                <a:gd name="connsiteY12" fmla="*/ 1286 h 17179"/>
                <a:gd name="connsiteX13" fmla="*/ 10435 w 24047"/>
                <a:gd name="connsiteY13" fmla="*/ 2315 h 17179"/>
                <a:gd name="connsiteX14" fmla="*/ 10126 w 24047"/>
                <a:gd name="connsiteY14" fmla="*/ 2623 h 17179"/>
                <a:gd name="connsiteX15" fmla="*/ 8258 w 24047"/>
                <a:gd name="connsiteY15" fmla="*/ 806 h 17179"/>
                <a:gd name="connsiteX16" fmla="*/ 4760 w 24047"/>
                <a:gd name="connsiteY16" fmla="*/ 103 h 17179"/>
                <a:gd name="connsiteX17" fmla="*/ 3285 w 24047"/>
                <a:gd name="connsiteY17" fmla="*/ 0 h 17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47" h="17179">
                  <a:moveTo>
                    <a:pt x="3285" y="0"/>
                  </a:moveTo>
                  <a:cubicBezTo>
                    <a:pt x="491" y="0"/>
                    <a:pt x="-332" y="1629"/>
                    <a:pt x="114" y="5315"/>
                  </a:cubicBezTo>
                  <a:cubicBezTo>
                    <a:pt x="405" y="7681"/>
                    <a:pt x="1331" y="9653"/>
                    <a:pt x="2377" y="11641"/>
                  </a:cubicBezTo>
                  <a:cubicBezTo>
                    <a:pt x="2891" y="12636"/>
                    <a:pt x="3731" y="13116"/>
                    <a:pt x="4794" y="13167"/>
                  </a:cubicBezTo>
                  <a:cubicBezTo>
                    <a:pt x="4846" y="13167"/>
                    <a:pt x="4897" y="13167"/>
                    <a:pt x="4949" y="13167"/>
                  </a:cubicBezTo>
                  <a:cubicBezTo>
                    <a:pt x="6457" y="13167"/>
                    <a:pt x="8343" y="11967"/>
                    <a:pt x="9715" y="10407"/>
                  </a:cubicBezTo>
                  <a:lnTo>
                    <a:pt x="9749" y="10544"/>
                  </a:lnTo>
                  <a:cubicBezTo>
                    <a:pt x="9886" y="11161"/>
                    <a:pt x="10161" y="11744"/>
                    <a:pt x="10384" y="12344"/>
                  </a:cubicBezTo>
                  <a:cubicBezTo>
                    <a:pt x="11515" y="15293"/>
                    <a:pt x="13470" y="17179"/>
                    <a:pt x="16487" y="17179"/>
                  </a:cubicBezTo>
                  <a:cubicBezTo>
                    <a:pt x="16607" y="17179"/>
                    <a:pt x="16727" y="17179"/>
                    <a:pt x="16847" y="17162"/>
                  </a:cubicBezTo>
                  <a:cubicBezTo>
                    <a:pt x="19968" y="17008"/>
                    <a:pt x="22042" y="14985"/>
                    <a:pt x="23345" y="12070"/>
                  </a:cubicBezTo>
                  <a:cubicBezTo>
                    <a:pt x="24734" y="8692"/>
                    <a:pt x="24048" y="5606"/>
                    <a:pt x="21425" y="3480"/>
                  </a:cubicBezTo>
                  <a:cubicBezTo>
                    <a:pt x="19745" y="2109"/>
                    <a:pt x="16830" y="1286"/>
                    <a:pt x="14310" y="1286"/>
                  </a:cubicBezTo>
                  <a:cubicBezTo>
                    <a:pt x="12732" y="1286"/>
                    <a:pt x="11309" y="1612"/>
                    <a:pt x="10435" y="2315"/>
                  </a:cubicBezTo>
                  <a:lnTo>
                    <a:pt x="10126" y="2623"/>
                  </a:lnTo>
                  <a:cubicBezTo>
                    <a:pt x="9595" y="1834"/>
                    <a:pt x="8961" y="1166"/>
                    <a:pt x="8258" y="806"/>
                  </a:cubicBezTo>
                  <a:cubicBezTo>
                    <a:pt x="7092" y="566"/>
                    <a:pt x="5943" y="274"/>
                    <a:pt x="4760" y="103"/>
                  </a:cubicBezTo>
                  <a:cubicBezTo>
                    <a:pt x="4229" y="51"/>
                    <a:pt x="3731" y="0"/>
                    <a:pt x="32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4" name="任意多边形: 形状 363">
              <a:extLst>
                <a:ext uri="{FF2B5EF4-FFF2-40B4-BE49-F238E27FC236}">
                  <a16:creationId xmlns:a16="http://schemas.microsoft.com/office/drawing/2014/main" id="{C178AA8D-BFA5-50FD-9322-B616ECE751D1}"/>
                </a:ext>
              </a:extLst>
            </p:cNvPr>
            <p:cNvSpPr/>
            <p:nvPr/>
          </p:nvSpPr>
          <p:spPr>
            <a:xfrm>
              <a:off x="4589274" y="3624692"/>
              <a:ext cx="6982" cy="7320"/>
            </a:xfrm>
            <a:custGeom>
              <a:avLst/>
              <a:gdLst>
                <a:gd name="connsiteX0" fmla="*/ 4037 w 6982"/>
                <a:gd name="connsiteY0" fmla="*/ 0 h 7320"/>
                <a:gd name="connsiteX1" fmla="*/ 179 w 6982"/>
                <a:gd name="connsiteY1" fmla="*/ 2486 h 7320"/>
                <a:gd name="connsiteX2" fmla="*/ 2220 w 6982"/>
                <a:gd name="connsiteY2" fmla="*/ 7081 h 7320"/>
                <a:gd name="connsiteX3" fmla="*/ 3472 w 6982"/>
                <a:gd name="connsiteY3" fmla="*/ 7321 h 7320"/>
                <a:gd name="connsiteX4" fmla="*/ 6575 w 6982"/>
                <a:gd name="connsiteY4" fmla="*/ 4989 h 7320"/>
                <a:gd name="connsiteX5" fmla="*/ 5169 w 6982"/>
                <a:gd name="connsiteY5" fmla="*/ 240 h 7320"/>
                <a:gd name="connsiteX6" fmla="*/ 4037 w 6982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2" h="7320">
                  <a:moveTo>
                    <a:pt x="4037" y="0"/>
                  </a:moveTo>
                  <a:cubicBezTo>
                    <a:pt x="2563" y="0"/>
                    <a:pt x="866" y="1012"/>
                    <a:pt x="179" y="2486"/>
                  </a:cubicBezTo>
                  <a:cubicBezTo>
                    <a:pt x="-438" y="3840"/>
                    <a:pt x="608" y="6481"/>
                    <a:pt x="2220" y="7081"/>
                  </a:cubicBezTo>
                  <a:cubicBezTo>
                    <a:pt x="2665" y="7253"/>
                    <a:pt x="3077" y="7321"/>
                    <a:pt x="3472" y="7321"/>
                  </a:cubicBezTo>
                  <a:cubicBezTo>
                    <a:pt x="4809" y="7321"/>
                    <a:pt x="5837" y="6395"/>
                    <a:pt x="6575" y="4989"/>
                  </a:cubicBezTo>
                  <a:cubicBezTo>
                    <a:pt x="7483" y="3206"/>
                    <a:pt x="6815" y="1046"/>
                    <a:pt x="5169" y="240"/>
                  </a:cubicBezTo>
                  <a:cubicBezTo>
                    <a:pt x="4826" y="86"/>
                    <a:pt x="4431" y="0"/>
                    <a:pt x="40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5" name="任意多边形: 形状 364">
              <a:extLst>
                <a:ext uri="{FF2B5EF4-FFF2-40B4-BE49-F238E27FC236}">
                  <a16:creationId xmlns:a16="http://schemas.microsoft.com/office/drawing/2014/main" id="{D3A669DB-4B4B-C121-56FF-D4E08EDD7968}"/>
                </a:ext>
              </a:extLst>
            </p:cNvPr>
            <p:cNvSpPr/>
            <p:nvPr/>
          </p:nvSpPr>
          <p:spPr>
            <a:xfrm>
              <a:off x="4826241" y="2906351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80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6" y="86"/>
                    <a:pt x="3911" y="0"/>
                    <a:pt x="35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6" name="任意多边形: 形状 365">
              <a:extLst>
                <a:ext uri="{FF2B5EF4-FFF2-40B4-BE49-F238E27FC236}">
                  <a16:creationId xmlns:a16="http://schemas.microsoft.com/office/drawing/2014/main" id="{14202DA4-2DFD-840C-ECD3-4B9DE97F226D}"/>
                </a:ext>
              </a:extLst>
            </p:cNvPr>
            <p:cNvSpPr/>
            <p:nvPr/>
          </p:nvSpPr>
          <p:spPr>
            <a:xfrm>
              <a:off x="4837893" y="3032076"/>
              <a:ext cx="4849" cy="4337"/>
            </a:xfrm>
            <a:custGeom>
              <a:avLst/>
              <a:gdLst>
                <a:gd name="connsiteX0" fmla="*/ 2100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3 w 4849"/>
                <a:gd name="connsiteY3" fmla="*/ 4338 h 4337"/>
                <a:gd name="connsiteX4" fmla="*/ 4689 w 4849"/>
                <a:gd name="connsiteY4" fmla="*/ 2572 h 4337"/>
                <a:gd name="connsiteX5" fmla="*/ 3420 w 4849"/>
                <a:gd name="connsiteY5" fmla="*/ 274 h 4337"/>
                <a:gd name="connsiteX6" fmla="*/ 2100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100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3" y="4338"/>
                  </a:cubicBezTo>
                  <a:cubicBezTo>
                    <a:pt x="3162" y="4338"/>
                    <a:pt x="4174" y="3858"/>
                    <a:pt x="4689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40" y="86"/>
                    <a:pt x="2494" y="0"/>
                    <a:pt x="21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7" name="任意多边形: 形状 366">
              <a:extLst>
                <a:ext uri="{FF2B5EF4-FFF2-40B4-BE49-F238E27FC236}">
                  <a16:creationId xmlns:a16="http://schemas.microsoft.com/office/drawing/2014/main" id="{9627C07B-66E7-4F19-B5E1-416F53326D8C}"/>
                </a:ext>
              </a:extLst>
            </p:cNvPr>
            <p:cNvSpPr/>
            <p:nvPr/>
          </p:nvSpPr>
          <p:spPr>
            <a:xfrm>
              <a:off x="4898724" y="30837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0 w 5207"/>
                <a:gd name="connsiteY1" fmla="*/ 1200 h 4646"/>
                <a:gd name="connsiteX2" fmla="*/ 1705 w 5207"/>
                <a:gd name="connsiteY2" fmla="*/ 4303 h 4646"/>
                <a:gd name="connsiteX3" fmla="*/ 2854 w 5207"/>
                <a:gd name="connsiteY3" fmla="*/ 4646 h 4646"/>
                <a:gd name="connsiteX4" fmla="*/ 5066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0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4" y="4646"/>
                  </a:cubicBezTo>
                  <a:cubicBezTo>
                    <a:pt x="3814" y="4646"/>
                    <a:pt x="4603" y="3892"/>
                    <a:pt x="5066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74" y="292"/>
                    <a:pt x="2253" y="0"/>
                    <a:pt x="16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8" name="任意多边形: 形状 367">
              <a:extLst>
                <a:ext uri="{FF2B5EF4-FFF2-40B4-BE49-F238E27FC236}">
                  <a16:creationId xmlns:a16="http://schemas.microsoft.com/office/drawing/2014/main" id="{DE0559FC-1802-650A-355D-B5A145E615D6}"/>
                </a:ext>
              </a:extLst>
            </p:cNvPr>
            <p:cNvSpPr/>
            <p:nvPr/>
          </p:nvSpPr>
          <p:spPr>
            <a:xfrm>
              <a:off x="4884822" y="3148902"/>
              <a:ext cx="20531" cy="17402"/>
            </a:xfrm>
            <a:custGeom>
              <a:avLst/>
              <a:gdLst>
                <a:gd name="connsiteX0" fmla="*/ 10823 w 20531"/>
                <a:gd name="connsiteY0" fmla="*/ 0 h 17402"/>
                <a:gd name="connsiteX1" fmla="*/ 7034 w 20531"/>
                <a:gd name="connsiteY1" fmla="*/ 806 h 17402"/>
                <a:gd name="connsiteX2" fmla="*/ 56 w 20531"/>
                <a:gd name="connsiteY2" fmla="*/ 8658 h 17402"/>
                <a:gd name="connsiteX3" fmla="*/ 8200 w 20531"/>
                <a:gd name="connsiteY3" fmla="*/ 17402 h 17402"/>
                <a:gd name="connsiteX4" fmla="*/ 9452 w 20531"/>
                <a:gd name="connsiteY4" fmla="*/ 17299 h 17402"/>
                <a:gd name="connsiteX5" fmla="*/ 15658 w 20531"/>
                <a:gd name="connsiteY5" fmla="*/ 15156 h 17402"/>
                <a:gd name="connsiteX6" fmla="*/ 20510 w 20531"/>
                <a:gd name="connsiteY6" fmla="*/ 7955 h 17402"/>
                <a:gd name="connsiteX7" fmla="*/ 15178 w 20531"/>
                <a:gd name="connsiteY7" fmla="*/ 1046 h 17402"/>
                <a:gd name="connsiteX8" fmla="*/ 10823 w 20531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1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2" y="17299"/>
                  </a:cubicBezTo>
                  <a:cubicBezTo>
                    <a:pt x="11578" y="16956"/>
                    <a:pt x="13703" y="16151"/>
                    <a:pt x="15658" y="15156"/>
                  </a:cubicBezTo>
                  <a:cubicBezTo>
                    <a:pt x="18436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72" y="343"/>
                    <a:pt x="12281" y="0"/>
                    <a:pt x="108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9" name="任意多边形: 形状 368">
              <a:extLst>
                <a:ext uri="{FF2B5EF4-FFF2-40B4-BE49-F238E27FC236}">
                  <a16:creationId xmlns:a16="http://schemas.microsoft.com/office/drawing/2014/main" id="{B5FD56BA-2DF1-F66C-B8C5-BD5BA2EB6551}"/>
                </a:ext>
              </a:extLst>
            </p:cNvPr>
            <p:cNvSpPr/>
            <p:nvPr/>
          </p:nvSpPr>
          <p:spPr>
            <a:xfrm>
              <a:off x="4868424" y="3178168"/>
              <a:ext cx="14008" cy="15259"/>
            </a:xfrm>
            <a:custGeom>
              <a:avLst/>
              <a:gdLst>
                <a:gd name="connsiteX0" fmla="*/ 7727 w 14008"/>
                <a:gd name="connsiteY0" fmla="*/ 0 h 15259"/>
                <a:gd name="connsiteX1" fmla="*/ 81 w 14008"/>
                <a:gd name="connsiteY1" fmla="*/ 7115 h 15259"/>
                <a:gd name="connsiteX2" fmla="*/ 5739 w 14008"/>
                <a:gd name="connsiteY2" fmla="*/ 14796 h 15259"/>
                <a:gd name="connsiteX3" fmla="*/ 9065 w 14008"/>
                <a:gd name="connsiteY3" fmla="*/ 15259 h 15259"/>
                <a:gd name="connsiteX4" fmla="*/ 11774 w 14008"/>
                <a:gd name="connsiteY4" fmla="*/ 13922 h 15259"/>
                <a:gd name="connsiteX5" fmla="*/ 13540 w 14008"/>
                <a:gd name="connsiteY5" fmla="*/ 4989 h 15259"/>
                <a:gd name="connsiteX6" fmla="*/ 7882 w 14008"/>
                <a:gd name="connsiteY6" fmla="*/ 0 h 15259"/>
                <a:gd name="connsiteX7" fmla="*/ 7727 w 14008"/>
                <a:gd name="connsiteY7" fmla="*/ 0 h 1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08" h="15259">
                  <a:moveTo>
                    <a:pt x="7727" y="0"/>
                  </a:moveTo>
                  <a:cubicBezTo>
                    <a:pt x="3630" y="0"/>
                    <a:pt x="595" y="2812"/>
                    <a:pt x="81" y="7115"/>
                  </a:cubicBezTo>
                  <a:cubicBezTo>
                    <a:pt x="-399" y="11127"/>
                    <a:pt x="1230" y="13390"/>
                    <a:pt x="5739" y="14796"/>
                  </a:cubicBezTo>
                  <a:cubicBezTo>
                    <a:pt x="6768" y="14916"/>
                    <a:pt x="7951" y="15259"/>
                    <a:pt x="9065" y="15259"/>
                  </a:cubicBezTo>
                  <a:cubicBezTo>
                    <a:pt x="10094" y="15259"/>
                    <a:pt x="11054" y="14968"/>
                    <a:pt x="11774" y="13922"/>
                  </a:cubicBezTo>
                  <a:cubicBezTo>
                    <a:pt x="13540" y="11384"/>
                    <a:pt x="14706" y="8333"/>
                    <a:pt x="13540" y="4989"/>
                  </a:cubicBezTo>
                  <a:cubicBezTo>
                    <a:pt x="12528" y="2109"/>
                    <a:pt x="10180" y="34"/>
                    <a:pt x="7882" y="0"/>
                  </a:cubicBezTo>
                  <a:cubicBezTo>
                    <a:pt x="7830" y="0"/>
                    <a:pt x="7779" y="0"/>
                    <a:pt x="7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B5B00FBD-783F-0404-1A6E-40B1A54C17F7}"/>
                </a:ext>
              </a:extLst>
            </p:cNvPr>
            <p:cNvSpPr/>
            <p:nvPr/>
          </p:nvSpPr>
          <p:spPr>
            <a:xfrm>
              <a:off x="4882751" y="3211104"/>
              <a:ext cx="4585" cy="4800"/>
            </a:xfrm>
            <a:custGeom>
              <a:avLst/>
              <a:gdLst>
                <a:gd name="connsiteX0" fmla="*/ 2128 w 4585"/>
                <a:gd name="connsiteY0" fmla="*/ 0 h 4800"/>
                <a:gd name="connsiteX1" fmla="*/ 139 w 4585"/>
                <a:gd name="connsiteY1" fmla="*/ 1560 h 4800"/>
                <a:gd name="connsiteX2" fmla="*/ 1682 w 4585"/>
                <a:gd name="connsiteY2" fmla="*/ 4492 h 4800"/>
                <a:gd name="connsiteX3" fmla="*/ 2985 w 4585"/>
                <a:gd name="connsiteY3" fmla="*/ 4800 h 4800"/>
                <a:gd name="connsiteX4" fmla="*/ 4408 w 4585"/>
                <a:gd name="connsiteY4" fmla="*/ 4063 h 4800"/>
                <a:gd name="connsiteX5" fmla="*/ 2299 w 4585"/>
                <a:gd name="connsiteY5" fmla="*/ 0 h 4800"/>
                <a:gd name="connsiteX6" fmla="*/ 2128 w 4585"/>
                <a:gd name="connsiteY6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5" h="4800">
                  <a:moveTo>
                    <a:pt x="2128" y="0"/>
                  </a:moveTo>
                  <a:cubicBezTo>
                    <a:pt x="1168" y="0"/>
                    <a:pt x="448" y="617"/>
                    <a:pt x="139" y="1560"/>
                  </a:cubicBezTo>
                  <a:cubicBezTo>
                    <a:pt x="-324" y="3000"/>
                    <a:pt x="413" y="3960"/>
                    <a:pt x="1682" y="4492"/>
                  </a:cubicBezTo>
                  <a:cubicBezTo>
                    <a:pt x="2111" y="4681"/>
                    <a:pt x="2556" y="4800"/>
                    <a:pt x="2985" y="4800"/>
                  </a:cubicBezTo>
                  <a:cubicBezTo>
                    <a:pt x="3517" y="4800"/>
                    <a:pt x="3997" y="4595"/>
                    <a:pt x="4408" y="4063"/>
                  </a:cubicBezTo>
                  <a:cubicBezTo>
                    <a:pt x="5077" y="3189"/>
                    <a:pt x="3739" y="566"/>
                    <a:pt x="2299" y="0"/>
                  </a:cubicBezTo>
                  <a:cubicBezTo>
                    <a:pt x="2248" y="0"/>
                    <a:pt x="2179" y="0"/>
                    <a:pt x="2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46ABE091-6EAE-5CF9-9C69-BF777BD6D425}"/>
                </a:ext>
              </a:extLst>
            </p:cNvPr>
            <p:cNvSpPr/>
            <p:nvPr/>
          </p:nvSpPr>
          <p:spPr>
            <a:xfrm>
              <a:off x="4882193" y="3273391"/>
              <a:ext cx="5131" cy="4937"/>
            </a:xfrm>
            <a:custGeom>
              <a:avLst/>
              <a:gdLst>
                <a:gd name="connsiteX0" fmla="*/ 2188 w 5131"/>
                <a:gd name="connsiteY0" fmla="*/ 0 h 4937"/>
                <a:gd name="connsiteX1" fmla="*/ 97 w 5131"/>
                <a:gd name="connsiteY1" fmla="*/ 1440 h 4937"/>
                <a:gd name="connsiteX2" fmla="*/ 2274 w 5131"/>
                <a:gd name="connsiteY2" fmla="*/ 4663 h 4937"/>
                <a:gd name="connsiteX3" fmla="*/ 3286 w 5131"/>
                <a:gd name="connsiteY3" fmla="*/ 4938 h 4937"/>
                <a:gd name="connsiteX4" fmla="*/ 4915 w 5131"/>
                <a:gd name="connsiteY4" fmla="*/ 3909 h 4937"/>
                <a:gd name="connsiteX5" fmla="*/ 3217 w 5131"/>
                <a:gd name="connsiteY5" fmla="*/ 309 h 4937"/>
                <a:gd name="connsiteX6" fmla="*/ 2188 w 5131"/>
                <a:gd name="connsiteY6" fmla="*/ 0 h 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31" h="4937">
                  <a:moveTo>
                    <a:pt x="2188" y="0"/>
                  </a:moveTo>
                  <a:cubicBezTo>
                    <a:pt x="1400" y="0"/>
                    <a:pt x="645" y="532"/>
                    <a:pt x="97" y="1440"/>
                  </a:cubicBezTo>
                  <a:cubicBezTo>
                    <a:pt x="-401" y="3378"/>
                    <a:pt x="1126" y="3978"/>
                    <a:pt x="2274" y="4663"/>
                  </a:cubicBezTo>
                  <a:cubicBezTo>
                    <a:pt x="2600" y="4852"/>
                    <a:pt x="2943" y="4938"/>
                    <a:pt x="3286" y="4938"/>
                  </a:cubicBezTo>
                  <a:cubicBezTo>
                    <a:pt x="3989" y="4938"/>
                    <a:pt x="4640" y="4561"/>
                    <a:pt x="4915" y="3909"/>
                  </a:cubicBezTo>
                  <a:cubicBezTo>
                    <a:pt x="5652" y="2229"/>
                    <a:pt x="4366" y="1029"/>
                    <a:pt x="3217" y="309"/>
                  </a:cubicBezTo>
                  <a:cubicBezTo>
                    <a:pt x="2892" y="86"/>
                    <a:pt x="2531" y="0"/>
                    <a:pt x="21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2" name="任意多边形: 形状 371">
              <a:extLst>
                <a:ext uri="{FF2B5EF4-FFF2-40B4-BE49-F238E27FC236}">
                  <a16:creationId xmlns:a16="http://schemas.microsoft.com/office/drawing/2014/main" id="{018058F7-492D-CB2D-E1AB-2445A09254BB}"/>
                </a:ext>
              </a:extLst>
            </p:cNvPr>
            <p:cNvSpPr/>
            <p:nvPr/>
          </p:nvSpPr>
          <p:spPr>
            <a:xfrm>
              <a:off x="4745364" y="32013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2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4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90 h 20282"/>
                <a:gd name="connsiteX9" fmla="*/ 7018 w 10731"/>
                <a:gd name="connsiteY9" fmla="*/ 10321 h 20282"/>
                <a:gd name="connsiteX10" fmla="*/ 8629 w 10731"/>
                <a:gd name="connsiteY10" fmla="*/ 8195 h 20282"/>
                <a:gd name="connsiteX11" fmla="*/ 8304 w 10731"/>
                <a:gd name="connsiteY11" fmla="*/ 3326 h 20282"/>
                <a:gd name="connsiteX12" fmla="*/ 5578 w 10731"/>
                <a:gd name="connsiteY12" fmla="*/ 909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2" y="4115"/>
                  </a:cubicBezTo>
                  <a:cubicBezTo>
                    <a:pt x="57" y="4732"/>
                    <a:pt x="-11" y="5366"/>
                    <a:pt x="74" y="5984"/>
                  </a:cubicBezTo>
                  <a:cubicBezTo>
                    <a:pt x="331" y="7955"/>
                    <a:pt x="366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9" y="18637"/>
                    <a:pt x="4223" y="19888"/>
                  </a:cubicBezTo>
                  <a:cubicBezTo>
                    <a:pt x="4892" y="20163"/>
                    <a:pt x="5578" y="20283"/>
                    <a:pt x="6264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90"/>
                  </a:cubicBezTo>
                  <a:lnTo>
                    <a:pt x="7018" y="10321"/>
                  </a:lnTo>
                  <a:cubicBezTo>
                    <a:pt x="7532" y="9550"/>
                    <a:pt x="8047" y="8761"/>
                    <a:pt x="8629" y="8195"/>
                  </a:cubicBezTo>
                  <a:cubicBezTo>
                    <a:pt x="10276" y="6601"/>
                    <a:pt x="9898" y="4818"/>
                    <a:pt x="8304" y="3326"/>
                  </a:cubicBezTo>
                  <a:cubicBezTo>
                    <a:pt x="7275" y="2349"/>
                    <a:pt x="6178" y="1457"/>
                    <a:pt x="5578" y="909"/>
                  </a:cubicBezTo>
                  <a:cubicBezTo>
                    <a:pt x="4326" y="309"/>
                    <a:pt x="3280" y="0"/>
                    <a:pt x="24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3" name="任意多边形: 形状 372">
              <a:extLst>
                <a:ext uri="{FF2B5EF4-FFF2-40B4-BE49-F238E27FC236}">
                  <a16:creationId xmlns:a16="http://schemas.microsoft.com/office/drawing/2014/main" id="{1E09C937-6F20-4495-C05A-58B2739AAA7A}"/>
                </a:ext>
              </a:extLst>
            </p:cNvPr>
            <p:cNvSpPr/>
            <p:nvPr/>
          </p:nvSpPr>
          <p:spPr>
            <a:xfrm>
              <a:off x="4728942" y="3193907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29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29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4" name="任意多边形: 形状 373">
              <a:extLst>
                <a:ext uri="{FF2B5EF4-FFF2-40B4-BE49-F238E27FC236}">
                  <a16:creationId xmlns:a16="http://schemas.microsoft.com/office/drawing/2014/main" id="{F56CED7A-46AA-C85D-2A83-EC11E978A813}"/>
                </a:ext>
              </a:extLst>
            </p:cNvPr>
            <p:cNvSpPr/>
            <p:nvPr/>
          </p:nvSpPr>
          <p:spPr>
            <a:xfrm>
              <a:off x="4749037" y="30841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83 w 16478"/>
                <a:gd name="connsiteY9" fmla="*/ 3446 h 15962"/>
                <a:gd name="connsiteX10" fmla="*/ 9517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7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83" y="3446"/>
                  </a:cubicBezTo>
                  <a:cubicBezTo>
                    <a:pt x="10648" y="3446"/>
                    <a:pt x="10065" y="2863"/>
                    <a:pt x="9517" y="2246"/>
                  </a:cubicBezTo>
                  <a:cubicBezTo>
                    <a:pt x="8694" y="1286"/>
                    <a:pt x="8111" y="0"/>
                    <a:pt x="68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5" name="任意多边形: 形状 374">
              <a:extLst>
                <a:ext uri="{FF2B5EF4-FFF2-40B4-BE49-F238E27FC236}">
                  <a16:creationId xmlns:a16="http://schemas.microsoft.com/office/drawing/2014/main" id="{E3D0BE79-B183-86B8-238A-DFE011CF642F}"/>
                </a:ext>
              </a:extLst>
            </p:cNvPr>
            <p:cNvSpPr/>
            <p:nvPr/>
          </p:nvSpPr>
          <p:spPr>
            <a:xfrm>
              <a:off x="4761003" y="30271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4" y="5144"/>
                    <a:pt x="311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55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89" y="171"/>
                    <a:pt x="3398" y="0"/>
                    <a:pt x="26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6" name="任意多边形: 形状 375">
              <a:extLst>
                <a:ext uri="{FF2B5EF4-FFF2-40B4-BE49-F238E27FC236}">
                  <a16:creationId xmlns:a16="http://schemas.microsoft.com/office/drawing/2014/main" id="{716CC3AA-31FC-3498-283D-297D1EFCFE2A}"/>
                </a:ext>
              </a:extLst>
            </p:cNvPr>
            <p:cNvSpPr/>
            <p:nvPr/>
          </p:nvSpPr>
          <p:spPr>
            <a:xfrm>
              <a:off x="4744899" y="3052770"/>
              <a:ext cx="4576" cy="3891"/>
            </a:xfrm>
            <a:custGeom>
              <a:avLst/>
              <a:gdLst>
                <a:gd name="connsiteX0" fmla="*/ 2288 w 4576"/>
                <a:gd name="connsiteY0" fmla="*/ 0 h 3891"/>
                <a:gd name="connsiteX1" fmla="*/ 76 w 4576"/>
                <a:gd name="connsiteY1" fmla="*/ 1972 h 3891"/>
                <a:gd name="connsiteX2" fmla="*/ 1054 w 4576"/>
                <a:gd name="connsiteY2" fmla="*/ 3720 h 3891"/>
                <a:gd name="connsiteX3" fmla="*/ 2785 w 4576"/>
                <a:gd name="connsiteY3" fmla="*/ 3892 h 3891"/>
                <a:gd name="connsiteX4" fmla="*/ 4483 w 4576"/>
                <a:gd name="connsiteY4" fmla="*/ 2503 h 3891"/>
                <a:gd name="connsiteX5" fmla="*/ 3197 w 4576"/>
                <a:gd name="connsiteY5" fmla="*/ 137 h 3891"/>
                <a:gd name="connsiteX6" fmla="*/ 2288 w 4576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91">
                  <a:moveTo>
                    <a:pt x="2288" y="0"/>
                  </a:moveTo>
                  <a:cubicBezTo>
                    <a:pt x="1225" y="0"/>
                    <a:pt x="385" y="600"/>
                    <a:pt x="76" y="1972"/>
                  </a:cubicBezTo>
                  <a:cubicBezTo>
                    <a:pt x="-112" y="2794"/>
                    <a:pt x="-9" y="3600"/>
                    <a:pt x="1054" y="3720"/>
                  </a:cubicBezTo>
                  <a:cubicBezTo>
                    <a:pt x="1620" y="3737"/>
                    <a:pt x="2236" y="3892"/>
                    <a:pt x="2785" y="3892"/>
                  </a:cubicBezTo>
                  <a:cubicBezTo>
                    <a:pt x="3522" y="3892"/>
                    <a:pt x="4157" y="3635"/>
                    <a:pt x="4483" y="2503"/>
                  </a:cubicBezTo>
                  <a:cubicBezTo>
                    <a:pt x="4808" y="1389"/>
                    <a:pt x="4260" y="411"/>
                    <a:pt x="3197" y="137"/>
                  </a:cubicBezTo>
                  <a:cubicBezTo>
                    <a:pt x="2871" y="51"/>
                    <a:pt x="2580" y="0"/>
                    <a:pt x="22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7" name="任意多边形: 形状 376">
              <a:extLst>
                <a:ext uri="{FF2B5EF4-FFF2-40B4-BE49-F238E27FC236}">
                  <a16:creationId xmlns:a16="http://schemas.microsoft.com/office/drawing/2014/main" id="{1E380DBB-6137-EBA2-CDB8-8F27F936DA01}"/>
                </a:ext>
              </a:extLst>
            </p:cNvPr>
            <p:cNvSpPr/>
            <p:nvPr/>
          </p:nvSpPr>
          <p:spPr>
            <a:xfrm>
              <a:off x="4756815" y="31303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0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3" y="14042"/>
                    <a:pt x="5580" y="14196"/>
                  </a:cubicBezTo>
                  <a:cubicBezTo>
                    <a:pt x="5683" y="14196"/>
                    <a:pt x="5785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89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0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5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8" name="任意多边形: 形状 377">
              <a:extLst>
                <a:ext uri="{FF2B5EF4-FFF2-40B4-BE49-F238E27FC236}">
                  <a16:creationId xmlns:a16="http://schemas.microsoft.com/office/drawing/2014/main" id="{B700A922-713B-33A5-8674-6BD9C094102F}"/>
                </a:ext>
              </a:extLst>
            </p:cNvPr>
            <p:cNvSpPr/>
            <p:nvPr/>
          </p:nvSpPr>
          <p:spPr>
            <a:xfrm>
              <a:off x="4743808" y="3236958"/>
              <a:ext cx="19428" cy="19853"/>
            </a:xfrm>
            <a:custGeom>
              <a:avLst/>
              <a:gdLst>
                <a:gd name="connsiteX0" fmla="*/ 8283 w 19428"/>
                <a:gd name="connsiteY0" fmla="*/ 0 h 19853"/>
                <a:gd name="connsiteX1" fmla="*/ 825 w 19428"/>
                <a:gd name="connsiteY1" fmla="*/ 3995 h 19853"/>
                <a:gd name="connsiteX2" fmla="*/ 190 w 19428"/>
                <a:gd name="connsiteY2" fmla="*/ 10836 h 19853"/>
                <a:gd name="connsiteX3" fmla="*/ 4305 w 19428"/>
                <a:gd name="connsiteY3" fmla="*/ 15002 h 19853"/>
                <a:gd name="connsiteX4" fmla="*/ 7357 w 19428"/>
                <a:gd name="connsiteY4" fmla="*/ 18071 h 19853"/>
                <a:gd name="connsiteX5" fmla="*/ 11643 w 19428"/>
                <a:gd name="connsiteY5" fmla="*/ 19854 h 19853"/>
                <a:gd name="connsiteX6" fmla="*/ 16392 w 19428"/>
                <a:gd name="connsiteY6" fmla="*/ 17094 h 19853"/>
                <a:gd name="connsiteX7" fmla="*/ 12003 w 19428"/>
                <a:gd name="connsiteY7" fmla="*/ 789 h 19853"/>
                <a:gd name="connsiteX8" fmla="*/ 10889 w 19428"/>
                <a:gd name="connsiteY8" fmla="*/ 326 h 19853"/>
                <a:gd name="connsiteX9" fmla="*/ 8283 w 19428"/>
                <a:gd name="connsiteY9" fmla="*/ 0 h 1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53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54"/>
                    <a:pt x="11643" y="19854"/>
                  </a:cubicBezTo>
                  <a:cubicBezTo>
                    <a:pt x="13375" y="19854"/>
                    <a:pt x="15021" y="18945"/>
                    <a:pt x="16392" y="17094"/>
                  </a:cubicBezTo>
                  <a:cubicBezTo>
                    <a:pt x="21176" y="10579"/>
                    <a:pt x="20730" y="4269"/>
                    <a:pt x="12003" y="789"/>
                  </a:cubicBezTo>
                  <a:cubicBezTo>
                    <a:pt x="11626" y="634"/>
                    <a:pt x="11266" y="411"/>
                    <a:pt x="10889" y="326"/>
                  </a:cubicBezTo>
                  <a:cubicBezTo>
                    <a:pt x="10015" y="86"/>
                    <a:pt x="9140" y="0"/>
                    <a:pt x="8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9" name="任意多边形: 形状 378">
              <a:extLst>
                <a:ext uri="{FF2B5EF4-FFF2-40B4-BE49-F238E27FC236}">
                  <a16:creationId xmlns:a16="http://schemas.microsoft.com/office/drawing/2014/main" id="{BBAC15D5-CC72-19C3-B9BC-610719185298}"/>
                </a:ext>
              </a:extLst>
            </p:cNvPr>
            <p:cNvSpPr/>
            <p:nvPr/>
          </p:nvSpPr>
          <p:spPr>
            <a:xfrm>
              <a:off x="4785164" y="3058445"/>
              <a:ext cx="14691" cy="17745"/>
            </a:xfrm>
            <a:custGeom>
              <a:avLst/>
              <a:gdLst>
                <a:gd name="connsiteX0" fmla="*/ 7183 w 14691"/>
                <a:gd name="connsiteY0" fmla="*/ 0 h 17745"/>
                <a:gd name="connsiteX1" fmla="*/ 50 w 14691"/>
                <a:gd name="connsiteY1" fmla="*/ 6978 h 17745"/>
                <a:gd name="connsiteX2" fmla="*/ 2982 w 14691"/>
                <a:gd name="connsiteY2" fmla="*/ 15756 h 17745"/>
                <a:gd name="connsiteX3" fmla="*/ 6891 w 14691"/>
                <a:gd name="connsiteY3" fmla="*/ 17745 h 17745"/>
                <a:gd name="connsiteX4" fmla="*/ 9052 w 14691"/>
                <a:gd name="connsiteY4" fmla="*/ 17248 h 17745"/>
                <a:gd name="connsiteX5" fmla="*/ 14692 w 14691"/>
                <a:gd name="connsiteY5" fmla="*/ 10990 h 17745"/>
                <a:gd name="connsiteX6" fmla="*/ 14521 w 14691"/>
                <a:gd name="connsiteY6" fmla="*/ 10424 h 17745"/>
                <a:gd name="connsiteX7" fmla="*/ 12943 w 14691"/>
                <a:gd name="connsiteY7" fmla="*/ 6241 h 17745"/>
                <a:gd name="connsiteX8" fmla="*/ 9686 w 14691"/>
                <a:gd name="connsiteY8" fmla="*/ 463 h 17745"/>
                <a:gd name="connsiteX9" fmla="*/ 7183 w 14691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1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6" y="10407"/>
                    <a:pt x="1010" y="13339"/>
                    <a:pt x="2982" y="15756"/>
                  </a:cubicBezTo>
                  <a:cubicBezTo>
                    <a:pt x="3976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2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8" y="10030"/>
                    <a:pt x="12617" y="8075"/>
                    <a:pt x="12943" y="6241"/>
                  </a:cubicBezTo>
                  <a:cubicBezTo>
                    <a:pt x="13458" y="3378"/>
                    <a:pt x="12275" y="1423"/>
                    <a:pt x="9686" y="463"/>
                  </a:cubicBezTo>
                  <a:cubicBezTo>
                    <a:pt x="8863" y="154"/>
                    <a:pt x="8006" y="0"/>
                    <a:pt x="7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0" name="任意多边形: 形状 379">
              <a:extLst>
                <a:ext uri="{FF2B5EF4-FFF2-40B4-BE49-F238E27FC236}">
                  <a16:creationId xmlns:a16="http://schemas.microsoft.com/office/drawing/2014/main" id="{CA22798B-8958-9BD3-AB14-5C5977C4859D}"/>
                </a:ext>
              </a:extLst>
            </p:cNvPr>
            <p:cNvSpPr/>
            <p:nvPr/>
          </p:nvSpPr>
          <p:spPr>
            <a:xfrm>
              <a:off x="4797617" y="29912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1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7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1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85" y="86"/>
                    <a:pt x="4091" y="0"/>
                    <a:pt x="3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1" name="任意多边形: 形状 380">
              <a:extLst>
                <a:ext uri="{FF2B5EF4-FFF2-40B4-BE49-F238E27FC236}">
                  <a16:creationId xmlns:a16="http://schemas.microsoft.com/office/drawing/2014/main" id="{4D33E524-6E61-347D-AADD-58B1EB2D63BD}"/>
                </a:ext>
              </a:extLst>
            </p:cNvPr>
            <p:cNvSpPr/>
            <p:nvPr/>
          </p:nvSpPr>
          <p:spPr>
            <a:xfrm>
              <a:off x="4797457" y="31004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8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8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4" y="12242"/>
                    <a:pt x="7097" y="12756"/>
                    <a:pt x="7663" y="12927"/>
                  </a:cubicBezTo>
                  <a:cubicBezTo>
                    <a:pt x="9223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7" y="21174"/>
                    <a:pt x="19150" y="21671"/>
                    <a:pt x="20556" y="21671"/>
                  </a:cubicBezTo>
                  <a:cubicBezTo>
                    <a:pt x="21328" y="21671"/>
                    <a:pt x="22116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55" y="189"/>
                    <a:pt x="9086" y="0"/>
                    <a:pt x="78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2" name="任意多边形: 形状 381">
              <a:extLst>
                <a:ext uri="{FF2B5EF4-FFF2-40B4-BE49-F238E27FC236}">
                  <a16:creationId xmlns:a16="http://schemas.microsoft.com/office/drawing/2014/main" id="{F0CFCEC9-8A5B-710C-BC0D-8AD1C4E6DCC6}"/>
                </a:ext>
              </a:extLst>
            </p:cNvPr>
            <p:cNvSpPr/>
            <p:nvPr/>
          </p:nvSpPr>
          <p:spPr>
            <a:xfrm>
              <a:off x="4780140" y="2968331"/>
              <a:ext cx="12168" cy="18550"/>
            </a:xfrm>
            <a:custGeom>
              <a:avLst/>
              <a:gdLst>
                <a:gd name="connsiteX0" fmla="*/ 2777 w 12168"/>
                <a:gd name="connsiteY0" fmla="*/ 0 h 18550"/>
                <a:gd name="connsiteX1" fmla="*/ 1268 w 12168"/>
                <a:gd name="connsiteY1" fmla="*/ 617 h 18550"/>
                <a:gd name="connsiteX2" fmla="*/ 446 w 12168"/>
                <a:gd name="connsiteY2" fmla="*/ 5195 h 18550"/>
                <a:gd name="connsiteX3" fmla="*/ 4886 w 12168"/>
                <a:gd name="connsiteY3" fmla="*/ 16271 h 18550"/>
                <a:gd name="connsiteX4" fmla="*/ 7715 w 12168"/>
                <a:gd name="connsiteY4" fmla="*/ 18551 h 18550"/>
                <a:gd name="connsiteX5" fmla="*/ 8195 w 12168"/>
                <a:gd name="connsiteY5" fmla="*/ 18516 h 18550"/>
                <a:gd name="connsiteX6" fmla="*/ 11590 w 12168"/>
                <a:gd name="connsiteY6" fmla="*/ 15482 h 18550"/>
                <a:gd name="connsiteX7" fmla="*/ 12139 w 12168"/>
                <a:gd name="connsiteY7" fmla="*/ 5692 h 18550"/>
                <a:gd name="connsiteX8" fmla="*/ 10973 w 12168"/>
                <a:gd name="connsiteY8" fmla="*/ 3635 h 18550"/>
                <a:gd name="connsiteX9" fmla="*/ 7029 w 12168"/>
                <a:gd name="connsiteY9" fmla="*/ 1371 h 18550"/>
                <a:gd name="connsiteX10" fmla="*/ 6224 w 12168"/>
                <a:gd name="connsiteY10" fmla="*/ 1474 h 18550"/>
                <a:gd name="connsiteX11" fmla="*/ 5058 w 12168"/>
                <a:gd name="connsiteY11" fmla="*/ 926 h 18550"/>
                <a:gd name="connsiteX12" fmla="*/ 2777 w 12168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8" h="18550">
                  <a:moveTo>
                    <a:pt x="2777" y="0"/>
                  </a:moveTo>
                  <a:cubicBezTo>
                    <a:pt x="2315" y="0"/>
                    <a:pt x="1834" y="171"/>
                    <a:pt x="1268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71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9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4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600" y="0"/>
                    <a:pt x="27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3" name="任意多边形: 形状 382">
              <a:extLst>
                <a:ext uri="{FF2B5EF4-FFF2-40B4-BE49-F238E27FC236}">
                  <a16:creationId xmlns:a16="http://schemas.microsoft.com/office/drawing/2014/main" id="{0EA6FF77-7AC6-DA67-C429-A44E9763F1EE}"/>
                </a:ext>
              </a:extLst>
            </p:cNvPr>
            <p:cNvSpPr/>
            <p:nvPr/>
          </p:nvSpPr>
          <p:spPr>
            <a:xfrm>
              <a:off x="4780119" y="3122875"/>
              <a:ext cx="7273" cy="7235"/>
            </a:xfrm>
            <a:custGeom>
              <a:avLst/>
              <a:gdLst>
                <a:gd name="connsiteX0" fmla="*/ 3725 w 7273"/>
                <a:gd name="connsiteY0" fmla="*/ 0 h 7235"/>
                <a:gd name="connsiteX1" fmla="*/ 210 w 7273"/>
                <a:gd name="connsiteY1" fmla="*/ 3138 h 7235"/>
                <a:gd name="connsiteX2" fmla="*/ 2164 w 7273"/>
                <a:gd name="connsiteY2" fmla="*/ 7047 h 7235"/>
                <a:gd name="connsiteX3" fmla="*/ 3227 w 7273"/>
                <a:gd name="connsiteY3" fmla="*/ 7235 h 7235"/>
                <a:gd name="connsiteX4" fmla="*/ 7154 w 7273"/>
                <a:gd name="connsiteY4" fmla="*/ 4235 h 7235"/>
                <a:gd name="connsiteX5" fmla="*/ 4633 w 7273"/>
                <a:gd name="connsiteY5" fmla="*/ 223 h 7235"/>
                <a:gd name="connsiteX6" fmla="*/ 3725 w 7273"/>
                <a:gd name="connsiteY6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35">
                  <a:moveTo>
                    <a:pt x="3725" y="0"/>
                  </a:moveTo>
                  <a:cubicBezTo>
                    <a:pt x="2353" y="0"/>
                    <a:pt x="793" y="1320"/>
                    <a:pt x="210" y="3138"/>
                  </a:cubicBezTo>
                  <a:cubicBezTo>
                    <a:pt x="-442" y="5126"/>
                    <a:pt x="484" y="6395"/>
                    <a:pt x="2164" y="7047"/>
                  </a:cubicBezTo>
                  <a:cubicBezTo>
                    <a:pt x="2507" y="7184"/>
                    <a:pt x="2867" y="7235"/>
                    <a:pt x="3227" y="7235"/>
                  </a:cubicBezTo>
                  <a:cubicBezTo>
                    <a:pt x="4856" y="7235"/>
                    <a:pt x="6588" y="6035"/>
                    <a:pt x="7154" y="4235"/>
                  </a:cubicBezTo>
                  <a:cubicBezTo>
                    <a:pt x="7702" y="2280"/>
                    <a:pt x="6279" y="1114"/>
                    <a:pt x="4633" y="223"/>
                  </a:cubicBezTo>
                  <a:cubicBezTo>
                    <a:pt x="4342" y="69"/>
                    <a:pt x="4033" y="0"/>
                    <a:pt x="37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4" name="任意多边形: 形状 383">
              <a:extLst>
                <a:ext uri="{FF2B5EF4-FFF2-40B4-BE49-F238E27FC236}">
                  <a16:creationId xmlns:a16="http://schemas.microsoft.com/office/drawing/2014/main" id="{3E54BA76-6043-F40E-5DBC-7FB4D5A51A51}"/>
                </a:ext>
              </a:extLst>
            </p:cNvPr>
            <p:cNvSpPr/>
            <p:nvPr/>
          </p:nvSpPr>
          <p:spPr>
            <a:xfrm>
              <a:off x="4782684" y="30103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9" y="5503"/>
                    <a:pt x="-1276" y="8864"/>
                    <a:pt x="1467" y="10613"/>
                  </a:cubicBezTo>
                  <a:cubicBezTo>
                    <a:pt x="2068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8" y="0"/>
                    <a:pt x="3422" y="0"/>
                    <a:pt x="32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5" name="任意多边形: 形状 384">
              <a:extLst>
                <a:ext uri="{FF2B5EF4-FFF2-40B4-BE49-F238E27FC236}">
                  <a16:creationId xmlns:a16="http://schemas.microsoft.com/office/drawing/2014/main" id="{ED764687-7F01-6358-A95A-25FFA8C9D614}"/>
                </a:ext>
              </a:extLst>
            </p:cNvPr>
            <p:cNvSpPr/>
            <p:nvPr/>
          </p:nvSpPr>
          <p:spPr>
            <a:xfrm>
              <a:off x="4547911" y="3638186"/>
              <a:ext cx="12064" cy="15584"/>
            </a:xfrm>
            <a:custGeom>
              <a:avLst/>
              <a:gdLst>
                <a:gd name="connsiteX0" fmla="*/ 8058 w 12064"/>
                <a:gd name="connsiteY0" fmla="*/ 0 h 15584"/>
                <a:gd name="connsiteX1" fmla="*/ 857 w 12064"/>
                <a:gd name="connsiteY1" fmla="*/ 3463 h 15584"/>
                <a:gd name="connsiteX2" fmla="*/ 0 w 12064"/>
                <a:gd name="connsiteY2" fmla="*/ 5555 h 15584"/>
                <a:gd name="connsiteX3" fmla="*/ 3052 w 12064"/>
                <a:gd name="connsiteY3" fmla="*/ 12173 h 15584"/>
                <a:gd name="connsiteX4" fmla="*/ 4424 w 12064"/>
                <a:gd name="connsiteY4" fmla="*/ 15225 h 15584"/>
                <a:gd name="connsiteX5" fmla="*/ 5469 w 12064"/>
                <a:gd name="connsiteY5" fmla="*/ 15585 h 15584"/>
                <a:gd name="connsiteX6" fmla="*/ 6909 w 12064"/>
                <a:gd name="connsiteY6" fmla="*/ 14625 h 15584"/>
                <a:gd name="connsiteX7" fmla="*/ 7201 w 12064"/>
                <a:gd name="connsiteY7" fmla="*/ 13785 h 15584"/>
                <a:gd name="connsiteX8" fmla="*/ 8058 w 12064"/>
                <a:gd name="connsiteY8" fmla="*/ 13099 h 15584"/>
                <a:gd name="connsiteX9" fmla="*/ 11556 w 12064"/>
                <a:gd name="connsiteY9" fmla="*/ 5281 h 15584"/>
                <a:gd name="connsiteX10" fmla="*/ 8333 w 12064"/>
                <a:gd name="connsiteY10" fmla="*/ 0 h 15584"/>
                <a:gd name="connsiteX11" fmla="*/ 8058 w 12064"/>
                <a:gd name="connsiteY11" fmla="*/ 0 h 1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64" h="15584">
                  <a:moveTo>
                    <a:pt x="8058" y="0"/>
                  </a:moveTo>
                  <a:cubicBezTo>
                    <a:pt x="5161" y="0"/>
                    <a:pt x="3241" y="2280"/>
                    <a:pt x="857" y="3463"/>
                  </a:cubicBezTo>
                  <a:cubicBezTo>
                    <a:pt x="446" y="3669"/>
                    <a:pt x="360" y="4612"/>
                    <a:pt x="0" y="5555"/>
                  </a:cubicBezTo>
                  <a:cubicBezTo>
                    <a:pt x="857" y="7750"/>
                    <a:pt x="1646" y="10150"/>
                    <a:pt x="3052" y="12173"/>
                  </a:cubicBezTo>
                  <a:cubicBezTo>
                    <a:pt x="2640" y="13579"/>
                    <a:pt x="3652" y="14487"/>
                    <a:pt x="4424" y="15225"/>
                  </a:cubicBezTo>
                  <a:cubicBezTo>
                    <a:pt x="4663" y="15448"/>
                    <a:pt x="5058" y="15585"/>
                    <a:pt x="5469" y="15585"/>
                  </a:cubicBezTo>
                  <a:cubicBezTo>
                    <a:pt x="6035" y="15585"/>
                    <a:pt x="6635" y="15328"/>
                    <a:pt x="6909" y="14625"/>
                  </a:cubicBezTo>
                  <a:cubicBezTo>
                    <a:pt x="7012" y="14350"/>
                    <a:pt x="7115" y="14076"/>
                    <a:pt x="7201" y="13785"/>
                  </a:cubicBezTo>
                  <a:cubicBezTo>
                    <a:pt x="7493" y="13596"/>
                    <a:pt x="7767" y="13373"/>
                    <a:pt x="8058" y="13099"/>
                  </a:cubicBezTo>
                  <a:cubicBezTo>
                    <a:pt x="10373" y="10973"/>
                    <a:pt x="10338" y="7853"/>
                    <a:pt x="11556" y="5281"/>
                  </a:cubicBezTo>
                  <a:cubicBezTo>
                    <a:pt x="12945" y="2366"/>
                    <a:pt x="11367" y="137"/>
                    <a:pt x="8333" y="0"/>
                  </a:cubicBezTo>
                  <a:cubicBezTo>
                    <a:pt x="8230" y="17"/>
                    <a:pt x="8144" y="0"/>
                    <a:pt x="80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6" name="任意多边形: 形状 385">
              <a:extLst>
                <a:ext uri="{FF2B5EF4-FFF2-40B4-BE49-F238E27FC236}">
                  <a16:creationId xmlns:a16="http://schemas.microsoft.com/office/drawing/2014/main" id="{81F39C77-0D91-EB6E-C338-A269119E421F}"/>
                </a:ext>
              </a:extLst>
            </p:cNvPr>
            <p:cNvSpPr/>
            <p:nvPr/>
          </p:nvSpPr>
          <p:spPr>
            <a:xfrm>
              <a:off x="4486985" y="3728934"/>
              <a:ext cx="3104" cy="3960"/>
            </a:xfrm>
            <a:custGeom>
              <a:avLst/>
              <a:gdLst>
                <a:gd name="connsiteX0" fmla="*/ 1090 w 3104"/>
                <a:gd name="connsiteY0" fmla="*/ 0 h 3960"/>
                <a:gd name="connsiteX1" fmla="*/ 61 w 3104"/>
                <a:gd name="connsiteY1" fmla="*/ 2315 h 3960"/>
                <a:gd name="connsiteX2" fmla="*/ 1501 w 3104"/>
                <a:gd name="connsiteY2" fmla="*/ 3961 h 3960"/>
                <a:gd name="connsiteX3" fmla="*/ 1604 w 3104"/>
                <a:gd name="connsiteY3" fmla="*/ 3961 h 3960"/>
                <a:gd name="connsiteX4" fmla="*/ 3078 w 3104"/>
                <a:gd name="connsiteY4" fmla="*/ 1475 h 3960"/>
                <a:gd name="connsiteX5" fmla="*/ 1278 w 3104"/>
                <a:gd name="connsiteY5" fmla="*/ 17 h 3960"/>
                <a:gd name="connsiteX6" fmla="*/ 1090 w 3104"/>
                <a:gd name="connsiteY6" fmla="*/ 0 h 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4" h="3960">
                  <a:moveTo>
                    <a:pt x="1090" y="0"/>
                  </a:moveTo>
                  <a:cubicBezTo>
                    <a:pt x="-282" y="0"/>
                    <a:pt x="9" y="1406"/>
                    <a:pt x="61" y="2315"/>
                  </a:cubicBezTo>
                  <a:cubicBezTo>
                    <a:pt x="95" y="3103"/>
                    <a:pt x="455" y="3961"/>
                    <a:pt x="1501" y="3961"/>
                  </a:cubicBezTo>
                  <a:cubicBezTo>
                    <a:pt x="1536" y="3961"/>
                    <a:pt x="1570" y="3961"/>
                    <a:pt x="1604" y="3961"/>
                  </a:cubicBezTo>
                  <a:cubicBezTo>
                    <a:pt x="2701" y="3549"/>
                    <a:pt x="3233" y="2486"/>
                    <a:pt x="3078" y="1475"/>
                  </a:cubicBezTo>
                  <a:cubicBezTo>
                    <a:pt x="2976" y="874"/>
                    <a:pt x="1947" y="69"/>
                    <a:pt x="1278" y="17"/>
                  </a:cubicBezTo>
                  <a:cubicBezTo>
                    <a:pt x="1193" y="0"/>
                    <a:pt x="1141" y="0"/>
                    <a:pt x="1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7" name="任意多边形: 形状 386">
              <a:extLst>
                <a:ext uri="{FF2B5EF4-FFF2-40B4-BE49-F238E27FC236}">
                  <a16:creationId xmlns:a16="http://schemas.microsoft.com/office/drawing/2014/main" id="{8FD853A1-9E6F-45B1-955C-9893E31E64A9}"/>
                </a:ext>
              </a:extLst>
            </p:cNvPr>
            <p:cNvSpPr/>
            <p:nvPr/>
          </p:nvSpPr>
          <p:spPr>
            <a:xfrm>
              <a:off x="4491737" y="3881696"/>
              <a:ext cx="7048" cy="7595"/>
            </a:xfrm>
            <a:custGeom>
              <a:avLst/>
              <a:gdLst>
                <a:gd name="connsiteX0" fmla="*/ 3059 w 7048"/>
                <a:gd name="connsiteY0" fmla="*/ 0 h 7595"/>
                <a:gd name="connsiteX1" fmla="*/ 7 w 7048"/>
                <a:gd name="connsiteY1" fmla="*/ 4698 h 7595"/>
                <a:gd name="connsiteX2" fmla="*/ 3659 w 7048"/>
                <a:gd name="connsiteY2" fmla="*/ 7578 h 7595"/>
                <a:gd name="connsiteX3" fmla="*/ 4054 w 7048"/>
                <a:gd name="connsiteY3" fmla="*/ 7595 h 7595"/>
                <a:gd name="connsiteX4" fmla="*/ 7037 w 7048"/>
                <a:gd name="connsiteY4" fmla="*/ 4166 h 7595"/>
                <a:gd name="connsiteX5" fmla="*/ 3470 w 7048"/>
                <a:gd name="connsiteY5" fmla="*/ 34 h 7595"/>
                <a:gd name="connsiteX6" fmla="*/ 3059 w 7048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595">
                  <a:moveTo>
                    <a:pt x="3059" y="0"/>
                  </a:moveTo>
                  <a:cubicBezTo>
                    <a:pt x="1293" y="0"/>
                    <a:pt x="-113" y="2263"/>
                    <a:pt x="7" y="4698"/>
                  </a:cubicBezTo>
                  <a:cubicBezTo>
                    <a:pt x="144" y="7715"/>
                    <a:pt x="2288" y="7441"/>
                    <a:pt x="3659" y="7578"/>
                  </a:cubicBezTo>
                  <a:cubicBezTo>
                    <a:pt x="3796" y="7578"/>
                    <a:pt x="3916" y="7595"/>
                    <a:pt x="4054" y="7595"/>
                  </a:cubicBezTo>
                  <a:cubicBezTo>
                    <a:pt x="6591" y="7595"/>
                    <a:pt x="7140" y="6138"/>
                    <a:pt x="7037" y="4166"/>
                  </a:cubicBezTo>
                  <a:cubicBezTo>
                    <a:pt x="6899" y="1835"/>
                    <a:pt x="5528" y="446"/>
                    <a:pt x="3470" y="34"/>
                  </a:cubicBezTo>
                  <a:cubicBezTo>
                    <a:pt x="3316" y="17"/>
                    <a:pt x="3179" y="0"/>
                    <a:pt x="30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8" name="任意多边形: 形状 387">
              <a:extLst>
                <a:ext uri="{FF2B5EF4-FFF2-40B4-BE49-F238E27FC236}">
                  <a16:creationId xmlns:a16="http://schemas.microsoft.com/office/drawing/2014/main" id="{31B803B9-F46A-9DC0-0D9A-4832664D0E1E}"/>
                </a:ext>
              </a:extLst>
            </p:cNvPr>
            <p:cNvSpPr/>
            <p:nvPr/>
          </p:nvSpPr>
          <p:spPr>
            <a:xfrm>
              <a:off x="4478682" y="3889360"/>
              <a:ext cx="13156" cy="15344"/>
            </a:xfrm>
            <a:custGeom>
              <a:avLst/>
              <a:gdLst>
                <a:gd name="connsiteX0" fmla="*/ 6426 w 13156"/>
                <a:gd name="connsiteY0" fmla="*/ 0 h 15344"/>
                <a:gd name="connsiteX1" fmla="*/ 3974 w 13156"/>
                <a:gd name="connsiteY1" fmla="*/ 257 h 15344"/>
                <a:gd name="connsiteX2" fmla="*/ 117 w 13156"/>
                <a:gd name="connsiteY2" fmla="*/ 6824 h 15344"/>
                <a:gd name="connsiteX3" fmla="*/ 1609 w 13156"/>
                <a:gd name="connsiteY3" fmla="*/ 11487 h 15344"/>
                <a:gd name="connsiteX4" fmla="*/ 5672 w 13156"/>
                <a:gd name="connsiteY4" fmla="*/ 15345 h 15344"/>
                <a:gd name="connsiteX5" fmla="*/ 10095 w 13156"/>
                <a:gd name="connsiteY5" fmla="*/ 12207 h 15344"/>
                <a:gd name="connsiteX6" fmla="*/ 12958 w 13156"/>
                <a:gd name="connsiteY6" fmla="*/ 6326 h 15344"/>
                <a:gd name="connsiteX7" fmla="*/ 12256 w 13156"/>
                <a:gd name="connsiteY7" fmla="*/ 2537 h 15344"/>
                <a:gd name="connsiteX8" fmla="*/ 6426 w 13156"/>
                <a:gd name="connsiteY8" fmla="*/ 0 h 1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56" h="15344">
                  <a:moveTo>
                    <a:pt x="6426" y="0"/>
                  </a:moveTo>
                  <a:cubicBezTo>
                    <a:pt x="5621" y="0"/>
                    <a:pt x="4798" y="86"/>
                    <a:pt x="3974" y="257"/>
                  </a:cubicBezTo>
                  <a:cubicBezTo>
                    <a:pt x="1591" y="720"/>
                    <a:pt x="237" y="3121"/>
                    <a:pt x="117" y="6824"/>
                  </a:cubicBezTo>
                  <a:cubicBezTo>
                    <a:pt x="-380" y="8452"/>
                    <a:pt x="820" y="9979"/>
                    <a:pt x="1609" y="11487"/>
                  </a:cubicBezTo>
                  <a:cubicBezTo>
                    <a:pt x="2980" y="14093"/>
                    <a:pt x="4249" y="15345"/>
                    <a:pt x="5672" y="15345"/>
                  </a:cubicBezTo>
                  <a:cubicBezTo>
                    <a:pt x="6975" y="15345"/>
                    <a:pt x="8381" y="14282"/>
                    <a:pt x="10095" y="12207"/>
                  </a:cubicBezTo>
                  <a:cubicBezTo>
                    <a:pt x="11553" y="10424"/>
                    <a:pt x="12290" y="8452"/>
                    <a:pt x="12958" y="6326"/>
                  </a:cubicBezTo>
                  <a:cubicBezTo>
                    <a:pt x="13421" y="4835"/>
                    <a:pt x="13027" y="3429"/>
                    <a:pt x="12256" y="2537"/>
                  </a:cubicBezTo>
                  <a:cubicBezTo>
                    <a:pt x="10627" y="668"/>
                    <a:pt x="8587" y="0"/>
                    <a:pt x="64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9" name="任意多边形: 形状 388">
              <a:extLst>
                <a:ext uri="{FF2B5EF4-FFF2-40B4-BE49-F238E27FC236}">
                  <a16:creationId xmlns:a16="http://schemas.microsoft.com/office/drawing/2014/main" id="{83BC2FA4-290B-1DBF-FAD9-9588655474D0}"/>
                </a:ext>
              </a:extLst>
            </p:cNvPr>
            <p:cNvSpPr/>
            <p:nvPr/>
          </p:nvSpPr>
          <p:spPr>
            <a:xfrm>
              <a:off x="4490390" y="3908751"/>
              <a:ext cx="4268" cy="4714"/>
            </a:xfrm>
            <a:custGeom>
              <a:avLst/>
              <a:gdLst>
                <a:gd name="connsiteX0" fmla="*/ 1680 w 4268"/>
                <a:gd name="connsiteY0" fmla="*/ 0 h 4714"/>
                <a:gd name="connsiteX1" fmla="*/ 17 w 4268"/>
                <a:gd name="connsiteY1" fmla="*/ 1560 h 4714"/>
                <a:gd name="connsiteX2" fmla="*/ 2623 w 4268"/>
                <a:gd name="connsiteY2" fmla="*/ 4715 h 4714"/>
                <a:gd name="connsiteX3" fmla="*/ 4269 w 4268"/>
                <a:gd name="connsiteY3" fmla="*/ 3069 h 4714"/>
                <a:gd name="connsiteX4" fmla="*/ 1748 w 4268"/>
                <a:gd name="connsiteY4" fmla="*/ 0 h 4714"/>
                <a:gd name="connsiteX5" fmla="*/ 1680 w 4268"/>
                <a:gd name="connsiteY5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8" h="4714">
                  <a:moveTo>
                    <a:pt x="1680" y="0"/>
                  </a:moveTo>
                  <a:cubicBezTo>
                    <a:pt x="840" y="0"/>
                    <a:pt x="102" y="548"/>
                    <a:pt x="17" y="1560"/>
                  </a:cubicBezTo>
                  <a:cubicBezTo>
                    <a:pt x="-172" y="3549"/>
                    <a:pt x="1268" y="4115"/>
                    <a:pt x="2623" y="4715"/>
                  </a:cubicBezTo>
                  <a:cubicBezTo>
                    <a:pt x="3600" y="4612"/>
                    <a:pt x="4251" y="3977"/>
                    <a:pt x="4269" y="3069"/>
                  </a:cubicBezTo>
                  <a:cubicBezTo>
                    <a:pt x="4286" y="1355"/>
                    <a:pt x="3549" y="69"/>
                    <a:pt x="1748" y="0"/>
                  </a:cubicBezTo>
                  <a:cubicBezTo>
                    <a:pt x="1731" y="0"/>
                    <a:pt x="1697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0" name="任意多边形: 形状 389">
              <a:extLst>
                <a:ext uri="{FF2B5EF4-FFF2-40B4-BE49-F238E27FC236}">
                  <a16:creationId xmlns:a16="http://schemas.microsoft.com/office/drawing/2014/main" id="{2A8CD333-1033-605B-40E3-DA03D7474EE3}"/>
                </a:ext>
              </a:extLst>
            </p:cNvPr>
            <p:cNvSpPr/>
            <p:nvPr/>
          </p:nvSpPr>
          <p:spPr>
            <a:xfrm>
              <a:off x="4490741" y="3680894"/>
              <a:ext cx="3660" cy="4080"/>
            </a:xfrm>
            <a:custGeom>
              <a:avLst/>
              <a:gdLst>
                <a:gd name="connsiteX0" fmla="*/ 3163 w 3660"/>
                <a:gd name="connsiteY0" fmla="*/ 0 h 4080"/>
                <a:gd name="connsiteX1" fmla="*/ 3163 w 3660"/>
                <a:gd name="connsiteY1" fmla="*/ 0 h 4080"/>
                <a:gd name="connsiteX2" fmla="*/ 163 w 3660"/>
                <a:gd name="connsiteY2" fmla="*/ 2898 h 4080"/>
                <a:gd name="connsiteX3" fmla="*/ 557 w 3660"/>
                <a:gd name="connsiteY3" fmla="*/ 4081 h 4080"/>
                <a:gd name="connsiteX4" fmla="*/ 832 w 3660"/>
                <a:gd name="connsiteY4" fmla="*/ 4046 h 4080"/>
                <a:gd name="connsiteX5" fmla="*/ 3661 w 3660"/>
                <a:gd name="connsiteY5" fmla="*/ 943 h 4080"/>
                <a:gd name="connsiteX6" fmla="*/ 3163 w 3660"/>
                <a:gd name="connsiteY6" fmla="*/ 0 h 4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60" h="4080">
                  <a:moveTo>
                    <a:pt x="3163" y="0"/>
                  </a:moveTo>
                  <a:cubicBezTo>
                    <a:pt x="3163" y="0"/>
                    <a:pt x="3163" y="0"/>
                    <a:pt x="3163" y="0"/>
                  </a:cubicBezTo>
                  <a:cubicBezTo>
                    <a:pt x="1586" y="275"/>
                    <a:pt x="952" y="1732"/>
                    <a:pt x="163" y="2898"/>
                  </a:cubicBezTo>
                  <a:cubicBezTo>
                    <a:pt x="-111" y="3309"/>
                    <a:pt x="-77" y="4081"/>
                    <a:pt x="557" y="4081"/>
                  </a:cubicBezTo>
                  <a:cubicBezTo>
                    <a:pt x="643" y="4081"/>
                    <a:pt x="729" y="4064"/>
                    <a:pt x="832" y="4046"/>
                  </a:cubicBezTo>
                  <a:cubicBezTo>
                    <a:pt x="2323" y="3635"/>
                    <a:pt x="3232" y="2486"/>
                    <a:pt x="3661" y="943"/>
                  </a:cubicBezTo>
                  <a:cubicBezTo>
                    <a:pt x="3489" y="617"/>
                    <a:pt x="3283" y="0"/>
                    <a:pt x="31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1" name="任意多边形: 形状 390">
              <a:extLst>
                <a:ext uri="{FF2B5EF4-FFF2-40B4-BE49-F238E27FC236}">
                  <a16:creationId xmlns:a16="http://schemas.microsoft.com/office/drawing/2014/main" id="{8D7398F4-A453-AF27-36D4-A7A7B7C71E6D}"/>
                </a:ext>
              </a:extLst>
            </p:cNvPr>
            <p:cNvSpPr/>
            <p:nvPr/>
          </p:nvSpPr>
          <p:spPr>
            <a:xfrm>
              <a:off x="4481877" y="4000271"/>
              <a:ext cx="20359" cy="25254"/>
            </a:xfrm>
            <a:custGeom>
              <a:avLst/>
              <a:gdLst>
                <a:gd name="connsiteX0" fmla="*/ 12507 w 20359"/>
                <a:gd name="connsiteY0" fmla="*/ 0 h 25254"/>
                <a:gd name="connsiteX1" fmla="*/ 5838 w 20359"/>
                <a:gd name="connsiteY1" fmla="*/ 5949 h 25254"/>
                <a:gd name="connsiteX2" fmla="*/ 3644 w 20359"/>
                <a:gd name="connsiteY2" fmla="*/ 9173 h 25254"/>
                <a:gd name="connsiteX3" fmla="*/ 3506 w 20359"/>
                <a:gd name="connsiteY3" fmla="*/ 23403 h 25254"/>
                <a:gd name="connsiteX4" fmla="*/ 6952 w 20359"/>
                <a:gd name="connsiteY4" fmla="*/ 25255 h 25254"/>
                <a:gd name="connsiteX5" fmla="*/ 10484 w 20359"/>
                <a:gd name="connsiteY5" fmla="*/ 22237 h 25254"/>
                <a:gd name="connsiteX6" fmla="*/ 16417 w 20359"/>
                <a:gd name="connsiteY6" fmla="*/ 16854 h 25254"/>
                <a:gd name="connsiteX7" fmla="*/ 20360 w 20359"/>
                <a:gd name="connsiteY7" fmla="*/ 10664 h 25254"/>
                <a:gd name="connsiteX8" fmla="*/ 19931 w 20359"/>
                <a:gd name="connsiteY8" fmla="*/ 7475 h 25254"/>
                <a:gd name="connsiteX9" fmla="*/ 13296 w 20359"/>
                <a:gd name="connsiteY9" fmla="*/ 51 h 25254"/>
                <a:gd name="connsiteX10" fmla="*/ 12507 w 20359"/>
                <a:gd name="connsiteY10" fmla="*/ 0 h 2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59" h="25254">
                  <a:moveTo>
                    <a:pt x="12507" y="0"/>
                  </a:moveTo>
                  <a:cubicBezTo>
                    <a:pt x="9199" y="0"/>
                    <a:pt x="6747" y="2143"/>
                    <a:pt x="5838" y="5949"/>
                  </a:cubicBezTo>
                  <a:cubicBezTo>
                    <a:pt x="5512" y="7321"/>
                    <a:pt x="4604" y="8230"/>
                    <a:pt x="3644" y="9173"/>
                  </a:cubicBezTo>
                  <a:cubicBezTo>
                    <a:pt x="-1191" y="13991"/>
                    <a:pt x="-1191" y="18825"/>
                    <a:pt x="3506" y="23403"/>
                  </a:cubicBezTo>
                  <a:cubicBezTo>
                    <a:pt x="4758" y="24620"/>
                    <a:pt x="5906" y="25255"/>
                    <a:pt x="6952" y="25255"/>
                  </a:cubicBezTo>
                  <a:cubicBezTo>
                    <a:pt x="8273" y="25255"/>
                    <a:pt x="9438" y="24260"/>
                    <a:pt x="10484" y="22237"/>
                  </a:cubicBezTo>
                  <a:cubicBezTo>
                    <a:pt x="11856" y="19614"/>
                    <a:pt x="13022" y="17248"/>
                    <a:pt x="16417" y="16854"/>
                  </a:cubicBezTo>
                  <a:cubicBezTo>
                    <a:pt x="19486" y="16494"/>
                    <a:pt x="20308" y="13750"/>
                    <a:pt x="20360" y="10664"/>
                  </a:cubicBezTo>
                  <a:cubicBezTo>
                    <a:pt x="20240" y="9687"/>
                    <a:pt x="20240" y="8521"/>
                    <a:pt x="19931" y="7475"/>
                  </a:cubicBezTo>
                  <a:cubicBezTo>
                    <a:pt x="18885" y="3858"/>
                    <a:pt x="17119" y="446"/>
                    <a:pt x="13296" y="51"/>
                  </a:cubicBezTo>
                  <a:cubicBezTo>
                    <a:pt x="13056" y="17"/>
                    <a:pt x="12782" y="0"/>
                    <a:pt x="125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2" name="任意多边形: 形状 391">
              <a:extLst>
                <a:ext uri="{FF2B5EF4-FFF2-40B4-BE49-F238E27FC236}">
                  <a16:creationId xmlns:a16="http://schemas.microsoft.com/office/drawing/2014/main" id="{8B492AD1-E311-E323-67C9-7248C7796446}"/>
                </a:ext>
              </a:extLst>
            </p:cNvPr>
            <p:cNvSpPr/>
            <p:nvPr/>
          </p:nvSpPr>
          <p:spPr>
            <a:xfrm>
              <a:off x="4464624" y="3914186"/>
              <a:ext cx="8209" cy="7715"/>
            </a:xfrm>
            <a:custGeom>
              <a:avLst/>
              <a:gdLst>
                <a:gd name="connsiteX0" fmla="*/ 4215 w 8209"/>
                <a:gd name="connsiteY0" fmla="*/ 0 h 7715"/>
                <a:gd name="connsiteX1" fmla="*/ 14 w 8209"/>
                <a:gd name="connsiteY1" fmla="*/ 3395 h 7715"/>
                <a:gd name="connsiteX2" fmla="*/ 3855 w 8209"/>
                <a:gd name="connsiteY2" fmla="*/ 7698 h 7715"/>
                <a:gd name="connsiteX3" fmla="*/ 4180 w 8209"/>
                <a:gd name="connsiteY3" fmla="*/ 7715 h 7715"/>
                <a:gd name="connsiteX4" fmla="*/ 8209 w 8209"/>
                <a:gd name="connsiteY4" fmla="*/ 2966 h 7715"/>
                <a:gd name="connsiteX5" fmla="*/ 4780 w 8209"/>
                <a:gd name="connsiteY5" fmla="*/ 51 h 7715"/>
                <a:gd name="connsiteX6" fmla="*/ 4215 w 8209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9" h="7715">
                  <a:moveTo>
                    <a:pt x="4215" y="0"/>
                  </a:moveTo>
                  <a:cubicBezTo>
                    <a:pt x="2140" y="0"/>
                    <a:pt x="185" y="1594"/>
                    <a:pt x="14" y="3395"/>
                  </a:cubicBezTo>
                  <a:cubicBezTo>
                    <a:pt x="-175" y="5521"/>
                    <a:pt x="1591" y="7510"/>
                    <a:pt x="3855" y="7698"/>
                  </a:cubicBezTo>
                  <a:cubicBezTo>
                    <a:pt x="3957" y="7715"/>
                    <a:pt x="4077" y="7715"/>
                    <a:pt x="4180" y="7715"/>
                  </a:cubicBezTo>
                  <a:cubicBezTo>
                    <a:pt x="6375" y="7715"/>
                    <a:pt x="8055" y="5863"/>
                    <a:pt x="8209" y="2966"/>
                  </a:cubicBezTo>
                  <a:cubicBezTo>
                    <a:pt x="8072" y="943"/>
                    <a:pt x="6495" y="308"/>
                    <a:pt x="4780" y="51"/>
                  </a:cubicBezTo>
                  <a:cubicBezTo>
                    <a:pt x="4592" y="17"/>
                    <a:pt x="4403" y="0"/>
                    <a:pt x="42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3" name="任意多边形: 形状 392">
              <a:extLst>
                <a:ext uri="{FF2B5EF4-FFF2-40B4-BE49-F238E27FC236}">
                  <a16:creationId xmlns:a16="http://schemas.microsoft.com/office/drawing/2014/main" id="{8C3683DE-4196-2D46-ECB4-A4988041F03A}"/>
                </a:ext>
              </a:extLst>
            </p:cNvPr>
            <p:cNvSpPr/>
            <p:nvPr/>
          </p:nvSpPr>
          <p:spPr>
            <a:xfrm>
              <a:off x="4456711" y="3961901"/>
              <a:ext cx="4478" cy="4749"/>
            </a:xfrm>
            <a:custGeom>
              <a:avLst/>
              <a:gdLst>
                <a:gd name="connsiteX0" fmla="*/ 2029 w 4478"/>
                <a:gd name="connsiteY0" fmla="*/ 0 h 4749"/>
                <a:gd name="connsiteX1" fmla="*/ 1412 w 4478"/>
                <a:gd name="connsiteY1" fmla="*/ 69 h 4749"/>
                <a:gd name="connsiteX2" fmla="*/ 6 w 4478"/>
                <a:gd name="connsiteY2" fmla="*/ 2057 h 4749"/>
                <a:gd name="connsiteX3" fmla="*/ 3195 w 4478"/>
                <a:gd name="connsiteY3" fmla="*/ 4749 h 4749"/>
                <a:gd name="connsiteX4" fmla="*/ 4429 w 4478"/>
                <a:gd name="connsiteY4" fmla="*/ 2777 h 4749"/>
                <a:gd name="connsiteX5" fmla="*/ 2029 w 4478"/>
                <a:gd name="connsiteY5" fmla="*/ 0 h 4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8" h="4749">
                  <a:moveTo>
                    <a:pt x="2029" y="0"/>
                  </a:moveTo>
                  <a:cubicBezTo>
                    <a:pt x="1840" y="0"/>
                    <a:pt x="1634" y="17"/>
                    <a:pt x="1412" y="69"/>
                  </a:cubicBezTo>
                  <a:cubicBezTo>
                    <a:pt x="503" y="257"/>
                    <a:pt x="-63" y="1114"/>
                    <a:pt x="6" y="2057"/>
                  </a:cubicBezTo>
                  <a:cubicBezTo>
                    <a:pt x="143" y="3995"/>
                    <a:pt x="1446" y="4629"/>
                    <a:pt x="3195" y="4749"/>
                  </a:cubicBezTo>
                  <a:cubicBezTo>
                    <a:pt x="4001" y="4423"/>
                    <a:pt x="4669" y="3669"/>
                    <a:pt x="4429" y="2777"/>
                  </a:cubicBezTo>
                  <a:cubicBezTo>
                    <a:pt x="4086" y="1440"/>
                    <a:pt x="3555" y="0"/>
                    <a:pt x="20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4" name="任意多边形: 形状 393">
              <a:extLst>
                <a:ext uri="{FF2B5EF4-FFF2-40B4-BE49-F238E27FC236}">
                  <a16:creationId xmlns:a16="http://schemas.microsoft.com/office/drawing/2014/main" id="{E8CF11BA-8861-259D-D147-CB100DC51459}"/>
                </a:ext>
              </a:extLst>
            </p:cNvPr>
            <p:cNvSpPr/>
            <p:nvPr/>
          </p:nvSpPr>
          <p:spPr>
            <a:xfrm>
              <a:off x="4457743" y="4040802"/>
              <a:ext cx="7957" cy="8521"/>
            </a:xfrm>
            <a:custGeom>
              <a:avLst/>
              <a:gdLst>
                <a:gd name="connsiteX0" fmla="*/ 3706 w 7957"/>
                <a:gd name="connsiteY0" fmla="*/ 0 h 8521"/>
                <a:gd name="connsiteX1" fmla="*/ 3 w 7957"/>
                <a:gd name="connsiteY1" fmla="*/ 4543 h 8521"/>
                <a:gd name="connsiteX2" fmla="*/ 3809 w 7957"/>
                <a:gd name="connsiteY2" fmla="*/ 8521 h 8521"/>
                <a:gd name="connsiteX3" fmla="*/ 3860 w 7957"/>
                <a:gd name="connsiteY3" fmla="*/ 8521 h 8521"/>
                <a:gd name="connsiteX4" fmla="*/ 7958 w 7957"/>
                <a:gd name="connsiteY4" fmla="*/ 4252 h 8521"/>
                <a:gd name="connsiteX5" fmla="*/ 3826 w 7957"/>
                <a:gd name="connsiteY5" fmla="*/ 0 h 8521"/>
                <a:gd name="connsiteX6" fmla="*/ 3706 w 7957"/>
                <a:gd name="connsiteY6" fmla="*/ 0 h 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7" h="8521">
                  <a:moveTo>
                    <a:pt x="3706" y="0"/>
                  </a:moveTo>
                  <a:cubicBezTo>
                    <a:pt x="1837" y="0"/>
                    <a:pt x="-83" y="2349"/>
                    <a:pt x="3" y="4543"/>
                  </a:cubicBezTo>
                  <a:cubicBezTo>
                    <a:pt x="71" y="6326"/>
                    <a:pt x="2129" y="8487"/>
                    <a:pt x="3809" y="8521"/>
                  </a:cubicBezTo>
                  <a:cubicBezTo>
                    <a:pt x="3826" y="8521"/>
                    <a:pt x="3843" y="8521"/>
                    <a:pt x="3860" y="8521"/>
                  </a:cubicBezTo>
                  <a:cubicBezTo>
                    <a:pt x="5695" y="8521"/>
                    <a:pt x="7958" y="6172"/>
                    <a:pt x="7958" y="4252"/>
                  </a:cubicBezTo>
                  <a:cubicBezTo>
                    <a:pt x="7958" y="2023"/>
                    <a:pt x="6106" y="103"/>
                    <a:pt x="3826" y="0"/>
                  </a:cubicBezTo>
                  <a:cubicBezTo>
                    <a:pt x="3792" y="0"/>
                    <a:pt x="3757" y="0"/>
                    <a:pt x="37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5" name="任意多边形: 形状 394">
              <a:extLst>
                <a:ext uri="{FF2B5EF4-FFF2-40B4-BE49-F238E27FC236}">
                  <a16:creationId xmlns:a16="http://schemas.microsoft.com/office/drawing/2014/main" id="{BEB39B5B-7E9A-7FDE-1091-BE41B44A0996}"/>
                </a:ext>
              </a:extLst>
            </p:cNvPr>
            <p:cNvSpPr/>
            <p:nvPr/>
          </p:nvSpPr>
          <p:spPr>
            <a:xfrm>
              <a:off x="4495550" y="3660080"/>
              <a:ext cx="4607" cy="9429"/>
            </a:xfrm>
            <a:custGeom>
              <a:avLst/>
              <a:gdLst>
                <a:gd name="connsiteX0" fmla="*/ 2778 w 4607"/>
                <a:gd name="connsiteY0" fmla="*/ 0 h 9429"/>
                <a:gd name="connsiteX1" fmla="*/ 1337 w 4607"/>
                <a:gd name="connsiteY1" fmla="*/ 2520 h 9429"/>
                <a:gd name="connsiteX2" fmla="*/ 0 w 4607"/>
                <a:gd name="connsiteY2" fmla="*/ 9430 h 9429"/>
                <a:gd name="connsiteX3" fmla="*/ 4492 w 4607"/>
                <a:gd name="connsiteY3" fmla="*/ 3515 h 9429"/>
                <a:gd name="connsiteX4" fmla="*/ 3378 w 4607"/>
                <a:gd name="connsiteY4" fmla="*/ 120 h 9429"/>
                <a:gd name="connsiteX5" fmla="*/ 2778 w 4607"/>
                <a:gd name="connsiteY5" fmla="*/ 0 h 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7" h="9429">
                  <a:moveTo>
                    <a:pt x="2778" y="0"/>
                  </a:moveTo>
                  <a:cubicBezTo>
                    <a:pt x="1578" y="0"/>
                    <a:pt x="1595" y="1646"/>
                    <a:pt x="1337" y="2520"/>
                  </a:cubicBezTo>
                  <a:cubicBezTo>
                    <a:pt x="772" y="4355"/>
                    <a:pt x="583" y="6326"/>
                    <a:pt x="0" y="9430"/>
                  </a:cubicBezTo>
                  <a:cubicBezTo>
                    <a:pt x="2949" y="7904"/>
                    <a:pt x="4081" y="5915"/>
                    <a:pt x="4492" y="3515"/>
                  </a:cubicBezTo>
                  <a:cubicBezTo>
                    <a:pt x="4698" y="2298"/>
                    <a:pt x="4784" y="600"/>
                    <a:pt x="3378" y="120"/>
                  </a:cubicBezTo>
                  <a:cubicBezTo>
                    <a:pt x="3155" y="34"/>
                    <a:pt x="2966" y="0"/>
                    <a:pt x="27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6" name="任意多边形: 形状 395">
              <a:extLst>
                <a:ext uri="{FF2B5EF4-FFF2-40B4-BE49-F238E27FC236}">
                  <a16:creationId xmlns:a16="http://schemas.microsoft.com/office/drawing/2014/main" id="{67E4E7FD-3681-5FA7-BBA8-282CDFC981E2}"/>
                </a:ext>
              </a:extLst>
            </p:cNvPr>
            <p:cNvSpPr/>
            <p:nvPr/>
          </p:nvSpPr>
          <p:spPr>
            <a:xfrm>
              <a:off x="4475567" y="3823403"/>
              <a:ext cx="12199" cy="14247"/>
            </a:xfrm>
            <a:custGeom>
              <a:avLst/>
              <a:gdLst>
                <a:gd name="connsiteX0" fmla="*/ 4929 w 12199"/>
                <a:gd name="connsiteY0" fmla="*/ 0 h 14247"/>
                <a:gd name="connsiteX1" fmla="*/ 3249 w 12199"/>
                <a:gd name="connsiteY1" fmla="*/ 909 h 14247"/>
                <a:gd name="connsiteX2" fmla="*/ 163 w 12199"/>
                <a:gd name="connsiteY2" fmla="*/ 10081 h 14247"/>
                <a:gd name="connsiteX3" fmla="*/ 6918 w 12199"/>
                <a:gd name="connsiteY3" fmla="*/ 14230 h 14247"/>
                <a:gd name="connsiteX4" fmla="*/ 7518 w 12199"/>
                <a:gd name="connsiteY4" fmla="*/ 14248 h 14247"/>
                <a:gd name="connsiteX5" fmla="*/ 11993 w 12199"/>
                <a:gd name="connsiteY5" fmla="*/ 10356 h 14247"/>
                <a:gd name="connsiteX6" fmla="*/ 7124 w 12199"/>
                <a:gd name="connsiteY6" fmla="*/ 1114 h 14247"/>
                <a:gd name="connsiteX7" fmla="*/ 4929 w 12199"/>
                <a:gd name="connsiteY7" fmla="*/ 0 h 14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9" h="14247">
                  <a:moveTo>
                    <a:pt x="4929" y="0"/>
                  </a:moveTo>
                  <a:cubicBezTo>
                    <a:pt x="4364" y="0"/>
                    <a:pt x="3798" y="274"/>
                    <a:pt x="3249" y="909"/>
                  </a:cubicBezTo>
                  <a:cubicBezTo>
                    <a:pt x="1038" y="3498"/>
                    <a:pt x="-523" y="6875"/>
                    <a:pt x="163" y="10081"/>
                  </a:cubicBezTo>
                  <a:cubicBezTo>
                    <a:pt x="900" y="13493"/>
                    <a:pt x="4810" y="13236"/>
                    <a:pt x="6918" y="14230"/>
                  </a:cubicBezTo>
                  <a:cubicBezTo>
                    <a:pt x="7124" y="14248"/>
                    <a:pt x="7330" y="14248"/>
                    <a:pt x="7518" y="14248"/>
                  </a:cubicBezTo>
                  <a:cubicBezTo>
                    <a:pt x="10707" y="14248"/>
                    <a:pt x="12902" y="12361"/>
                    <a:pt x="11993" y="10356"/>
                  </a:cubicBezTo>
                  <a:cubicBezTo>
                    <a:pt x="10587" y="7201"/>
                    <a:pt x="9816" y="3583"/>
                    <a:pt x="7124" y="1114"/>
                  </a:cubicBezTo>
                  <a:cubicBezTo>
                    <a:pt x="6421" y="463"/>
                    <a:pt x="5667" y="0"/>
                    <a:pt x="49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7" name="任意多边形: 形状 396">
              <a:extLst>
                <a:ext uri="{FF2B5EF4-FFF2-40B4-BE49-F238E27FC236}">
                  <a16:creationId xmlns:a16="http://schemas.microsoft.com/office/drawing/2014/main" id="{69977262-BB02-45BF-DC17-1FC0C4C0219D}"/>
                </a:ext>
              </a:extLst>
            </p:cNvPr>
            <p:cNvSpPr/>
            <p:nvPr/>
          </p:nvSpPr>
          <p:spPr>
            <a:xfrm>
              <a:off x="4471807" y="4037716"/>
              <a:ext cx="8157" cy="7869"/>
            </a:xfrm>
            <a:custGeom>
              <a:avLst/>
              <a:gdLst>
                <a:gd name="connsiteX0" fmla="*/ 4472 w 8157"/>
                <a:gd name="connsiteY0" fmla="*/ 0 h 7869"/>
                <a:gd name="connsiteX1" fmla="*/ 14 w 8157"/>
                <a:gd name="connsiteY1" fmla="*/ 4166 h 7869"/>
                <a:gd name="connsiteX2" fmla="*/ 3855 w 8157"/>
                <a:gd name="connsiteY2" fmla="*/ 7853 h 7869"/>
                <a:gd name="connsiteX3" fmla="*/ 4215 w 8157"/>
                <a:gd name="connsiteY3" fmla="*/ 7869 h 7869"/>
                <a:gd name="connsiteX4" fmla="*/ 8158 w 8157"/>
                <a:gd name="connsiteY4" fmla="*/ 2915 h 7869"/>
                <a:gd name="connsiteX5" fmla="*/ 4849 w 8157"/>
                <a:gd name="connsiteY5" fmla="*/ 17 h 7869"/>
                <a:gd name="connsiteX6" fmla="*/ 4472 w 8157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7" h="7869">
                  <a:moveTo>
                    <a:pt x="4472" y="0"/>
                  </a:moveTo>
                  <a:cubicBezTo>
                    <a:pt x="2260" y="0"/>
                    <a:pt x="-209" y="2160"/>
                    <a:pt x="14" y="4166"/>
                  </a:cubicBezTo>
                  <a:cubicBezTo>
                    <a:pt x="271" y="6395"/>
                    <a:pt x="1591" y="7681"/>
                    <a:pt x="3855" y="7853"/>
                  </a:cubicBezTo>
                  <a:cubicBezTo>
                    <a:pt x="3974" y="7869"/>
                    <a:pt x="4094" y="7869"/>
                    <a:pt x="4215" y="7869"/>
                  </a:cubicBezTo>
                  <a:cubicBezTo>
                    <a:pt x="6495" y="7869"/>
                    <a:pt x="8038" y="6138"/>
                    <a:pt x="8158" y="2915"/>
                  </a:cubicBezTo>
                  <a:cubicBezTo>
                    <a:pt x="8106" y="1028"/>
                    <a:pt x="6683" y="240"/>
                    <a:pt x="4849" y="17"/>
                  </a:cubicBezTo>
                  <a:cubicBezTo>
                    <a:pt x="4729" y="0"/>
                    <a:pt x="4592" y="0"/>
                    <a:pt x="4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8" name="任意多边形: 形状 397">
              <a:extLst>
                <a:ext uri="{FF2B5EF4-FFF2-40B4-BE49-F238E27FC236}">
                  <a16:creationId xmlns:a16="http://schemas.microsoft.com/office/drawing/2014/main" id="{E40B7DA8-C082-3564-86CA-C37A96930DE3}"/>
                </a:ext>
              </a:extLst>
            </p:cNvPr>
            <p:cNvSpPr/>
            <p:nvPr/>
          </p:nvSpPr>
          <p:spPr>
            <a:xfrm>
              <a:off x="4578479" y="3940846"/>
              <a:ext cx="4853" cy="8692"/>
            </a:xfrm>
            <a:custGeom>
              <a:avLst/>
              <a:gdLst>
                <a:gd name="connsiteX0" fmla="*/ 4854 w 4853"/>
                <a:gd name="connsiteY0" fmla="*/ 0 h 8692"/>
                <a:gd name="connsiteX1" fmla="*/ 1442 w 4853"/>
                <a:gd name="connsiteY1" fmla="*/ 3257 h 8692"/>
                <a:gd name="connsiteX2" fmla="*/ 53 w 4853"/>
                <a:gd name="connsiteY2" fmla="*/ 8693 h 8692"/>
                <a:gd name="connsiteX3" fmla="*/ 4854 w 4853"/>
                <a:gd name="connsiteY3" fmla="*/ 0 h 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53" h="8692">
                  <a:moveTo>
                    <a:pt x="4854" y="0"/>
                  </a:moveTo>
                  <a:cubicBezTo>
                    <a:pt x="3551" y="463"/>
                    <a:pt x="2402" y="1577"/>
                    <a:pt x="1442" y="3257"/>
                  </a:cubicBezTo>
                  <a:cubicBezTo>
                    <a:pt x="310" y="5264"/>
                    <a:pt x="-170" y="7098"/>
                    <a:pt x="53" y="8693"/>
                  </a:cubicBezTo>
                  <a:cubicBezTo>
                    <a:pt x="1665" y="5795"/>
                    <a:pt x="3259" y="2897"/>
                    <a:pt x="48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9" name="任意多边形: 形状 398">
              <a:extLst>
                <a:ext uri="{FF2B5EF4-FFF2-40B4-BE49-F238E27FC236}">
                  <a16:creationId xmlns:a16="http://schemas.microsoft.com/office/drawing/2014/main" id="{BC0DB687-34AA-1164-7796-8B88C2DFA79C}"/>
                </a:ext>
              </a:extLst>
            </p:cNvPr>
            <p:cNvSpPr/>
            <p:nvPr/>
          </p:nvSpPr>
          <p:spPr>
            <a:xfrm>
              <a:off x="4578532" y="3940589"/>
              <a:ext cx="7955" cy="11967"/>
            </a:xfrm>
            <a:custGeom>
              <a:avLst/>
              <a:gdLst>
                <a:gd name="connsiteX0" fmla="*/ 6292 w 7955"/>
                <a:gd name="connsiteY0" fmla="*/ 0 h 11967"/>
                <a:gd name="connsiteX1" fmla="*/ 4801 w 7955"/>
                <a:gd name="connsiteY1" fmla="*/ 257 h 11967"/>
                <a:gd name="connsiteX2" fmla="*/ 0 w 7955"/>
                <a:gd name="connsiteY2" fmla="*/ 8950 h 11967"/>
                <a:gd name="connsiteX3" fmla="*/ 1509 w 7955"/>
                <a:gd name="connsiteY3" fmla="*/ 11968 h 11967"/>
                <a:gd name="connsiteX4" fmla="*/ 7955 w 7955"/>
                <a:gd name="connsiteY4" fmla="*/ 292 h 11967"/>
                <a:gd name="connsiteX5" fmla="*/ 6292 w 7955"/>
                <a:gd name="connsiteY5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5" h="11967">
                  <a:moveTo>
                    <a:pt x="6292" y="0"/>
                  </a:moveTo>
                  <a:cubicBezTo>
                    <a:pt x="5778" y="0"/>
                    <a:pt x="5280" y="86"/>
                    <a:pt x="4801" y="257"/>
                  </a:cubicBezTo>
                  <a:cubicBezTo>
                    <a:pt x="3206" y="3172"/>
                    <a:pt x="1612" y="6052"/>
                    <a:pt x="0" y="8950"/>
                  </a:cubicBezTo>
                  <a:cubicBezTo>
                    <a:pt x="154" y="10081"/>
                    <a:pt x="651" y="11093"/>
                    <a:pt x="1509" y="11968"/>
                  </a:cubicBezTo>
                  <a:cubicBezTo>
                    <a:pt x="3669" y="8076"/>
                    <a:pt x="5829" y="4184"/>
                    <a:pt x="7955" y="292"/>
                  </a:cubicBezTo>
                  <a:cubicBezTo>
                    <a:pt x="7390" y="86"/>
                    <a:pt x="6824" y="0"/>
                    <a:pt x="62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0" name="任意多边形: 形状 399">
              <a:extLst>
                <a:ext uri="{FF2B5EF4-FFF2-40B4-BE49-F238E27FC236}">
                  <a16:creationId xmlns:a16="http://schemas.microsoft.com/office/drawing/2014/main" id="{2EC57D8C-4A7C-7801-6177-ACF6F6062CE3}"/>
                </a:ext>
              </a:extLst>
            </p:cNvPr>
            <p:cNvSpPr/>
            <p:nvPr/>
          </p:nvSpPr>
          <p:spPr>
            <a:xfrm>
              <a:off x="5209834" y="3036945"/>
              <a:ext cx="15288" cy="17230"/>
            </a:xfrm>
            <a:custGeom>
              <a:avLst/>
              <a:gdLst>
                <a:gd name="connsiteX0" fmla="*/ 8069 w 15288"/>
                <a:gd name="connsiteY0" fmla="*/ 0 h 17230"/>
                <a:gd name="connsiteX1" fmla="*/ 4829 w 15288"/>
                <a:gd name="connsiteY1" fmla="*/ 2709 h 17230"/>
                <a:gd name="connsiteX2" fmla="*/ 765 w 15288"/>
                <a:gd name="connsiteY2" fmla="*/ 10424 h 17230"/>
                <a:gd name="connsiteX3" fmla="*/ 62 w 15288"/>
                <a:gd name="connsiteY3" fmla="*/ 12825 h 17230"/>
                <a:gd name="connsiteX4" fmla="*/ 2857 w 15288"/>
                <a:gd name="connsiteY4" fmla="*/ 17025 h 17230"/>
                <a:gd name="connsiteX5" fmla="*/ 4006 w 15288"/>
                <a:gd name="connsiteY5" fmla="*/ 17231 h 17230"/>
                <a:gd name="connsiteX6" fmla="*/ 6457 w 15288"/>
                <a:gd name="connsiteY6" fmla="*/ 14830 h 17230"/>
                <a:gd name="connsiteX7" fmla="*/ 11721 w 15288"/>
                <a:gd name="connsiteY7" fmla="*/ 9824 h 17230"/>
                <a:gd name="connsiteX8" fmla="*/ 12887 w 15288"/>
                <a:gd name="connsiteY8" fmla="*/ 3309 h 17230"/>
                <a:gd name="connsiteX9" fmla="*/ 11052 w 15288"/>
                <a:gd name="connsiteY9" fmla="*/ 1663 h 17230"/>
                <a:gd name="connsiteX10" fmla="*/ 8069 w 15288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8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199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8" y="17162"/>
                    <a:pt x="3663" y="17231"/>
                    <a:pt x="4006" y="17231"/>
                  </a:cubicBezTo>
                  <a:cubicBezTo>
                    <a:pt x="5309" y="17231"/>
                    <a:pt x="6217" y="16374"/>
                    <a:pt x="6457" y="14830"/>
                  </a:cubicBezTo>
                  <a:cubicBezTo>
                    <a:pt x="6955" y="11556"/>
                    <a:pt x="9217" y="10801"/>
                    <a:pt x="11721" y="9824"/>
                  </a:cubicBezTo>
                  <a:cubicBezTo>
                    <a:pt x="16178" y="8075"/>
                    <a:pt x="16333" y="6687"/>
                    <a:pt x="12887" y="3309"/>
                  </a:cubicBezTo>
                  <a:cubicBezTo>
                    <a:pt x="12304" y="2726"/>
                    <a:pt x="11687" y="2177"/>
                    <a:pt x="11052" y="1663"/>
                  </a:cubicBezTo>
                  <a:cubicBezTo>
                    <a:pt x="9698" y="566"/>
                    <a:pt x="8840" y="0"/>
                    <a:pt x="8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1" name="任意多边形: 形状 400">
              <a:extLst>
                <a:ext uri="{FF2B5EF4-FFF2-40B4-BE49-F238E27FC236}">
                  <a16:creationId xmlns:a16="http://schemas.microsoft.com/office/drawing/2014/main" id="{D3AFDC36-ABB2-7E19-D992-5FA72D9B7E79}"/>
                </a:ext>
              </a:extLst>
            </p:cNvPr>
            <p:cNvSpPr/>
            <p:nvPr/>
          </p:nvSpPr>
          <p:spPr>
            <a:xfrm>
              <a:off x="4464002" y="3879587"/>
              <a:ext cx="7533" cy="8006"/>
            </a:xfrm>
            <a:custGeom>
              <a:avLst/>
              <a:gdLst>
                <a:gd name="connsiteX0" fmla="*/ 4836 w 7533"/>
                <a:gd name="connsiteY0" fmla="*/ 0 h 8006"/>
                <a:gd name="connsiteX1" fmla="*/ 4031 w 7533"/>
                <a:gd name="connsiteY1" fmla="*/ 86 h 8006"/>
                <a:gd name="connsiteX2" fmla="*/ 87 w 7533"/>
                <a:gd name="connsiteY2" fmla="*/ 4269 h 8006"/>
                <a:gd name="connsiteX3" fmla="*/ 3911 w 7533"/>
                <a:gd name="connsiteY3" fmla="*/ 8007 h 8006"/>
                <a:gd name="connsiteX4" fmla="*/ 7477 w 7533"/>
                <a:gd name="connsiteY4" fmla="*/ 2949 h 8006"/>
                <a:gd name="connsiteX5" fmla="*/ 4836 w 7533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33" h="8006">
                  <a:moveTo>
                    <a:pt x="4836" y="0"/>
                  </a:moveTo>
                  <a:cubicBezTo>
                    <a:pt x="4596" y="0"/>
                    <a:pt x="4322" y="34"/>
                    <a:pt x="4031" y="86"/>
                  </a:cubicBezTo>
                  <a:cubicBezTo>
                    <a:pt x="1390" y="651"/>
                    <a:pt x="-427" y="2331"/>
                    <a:pt x="87" y="4269"/>
                  </a:cubicBezTo>
                  <a:cubicBezTo>
                    <a:pt x="636" y="6412"/>
                    <a:pt x="2436" y="7184"/>
                    <a:pt x="3911" y="8007"/>
                  </a:cubicBezTo>
                  <a:cubicBezTo>
                    <a:pt x="5642" y="7801"/>
                    <a:pt x="7922" y="4560"/>
                    <a:pt x="7477" y="2949"/>
                  </a:cubicBezTo>
                  <a:cubicBezTo>
                    <a:pt x="7082" y="1457"/>
                    <a:pt x="6568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2" name="任意多边形: 形状 401">
              <a:extLst>
                <a:ext uri="{FF2B5EF4-FFF2-40B4-BE49-F238E27FC236}">
                  <a16:creationId xmlns:a16="http://schemas.microsoft.com/office/drawing/2014/main" id="{AD5B2E5B-A1A1-A7C6-C4A9-543E8B6ECB42}"/>
                </a:ext>
              </a:extLst>
            </p:cNvPr>
            <p:cNvSpPr/>
            <p:nvPr/>
          </p:nvSpPr>
          <p:spPr>
            <a:xfrm>
              <a:off x="5234089" y="3015994"/>
              <a:ext cx="7221" cy="8109"/>
            </a:xfrm>
            <a:custGeom>
              <a:avLst/>
              <a:gdLst>
                <a:gd name="connsiteX0" fmla="*/ 3925 w 7221"/>
                <a:gd name="connsiteY0" fmla="*/ 0 h 8109"/>
                <a:gd name="connsiteX1" fmla="*/ 51 w 7221"/>
                <a:gd name="connsiteY1" fmla="*/ 3840 h 8109"/>
                <a:gd name="connsiteX2" fmla="*/ 3462 w 7221"/>
                <a:gd name="connsiteY2" fmla="*/ 8024 h 8109"/>
                <a:gd name="connsiteX3" fmla="*/ 4217 w 7221"/>
                <a:gd name="connsiteY3" fmla="*/ 8110 h 8109"/>
                <a:gd name="connsiteX4" fmla="*/ 7166 w 7221"/>
                <a:gd name="connsiteY4" fmla="*/ 5058 h 8109"/>
                <a:gd name="connsiteX5" fmla="*/ 4594 w 7221"/>
                <a:gd name="connsiteY5" fmla="*/ 51 h 8109"/>
                <a:gd name="connsiteX6" fmla="*/ 3925 w 7221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1" h="8109">
                  <a:moveTo>
                    <a:pt x="3925" y="0"/>
                  </a:moveTo>
                  <a:cubicBezTo>
                    <a:pt x="2040" y="0"/>
                    <a:pt x="359" y="1595"/>
                    <a:pt x="51" y="3840"/>
                  </a:cubicBezTo>
                  <a:cubicBezTo>
                    <a:pt x="-258" y="6052"/>
                    <a:pt x="839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7" y="6961"/>
                    <a:pt x="7166" y="5058"/>
                  </a:cubicBezTo>
                  <a:cubicBezTo>
                    <a:pt x="7509" y="2915"/>
                    <a:pt x="6206" y="394"/>
                    <a:pt x="4594" y="51"/>
                  </a:cubicBezTo>
                  <a:cubicBezTo>
                    <a:pt x="4371" y="17"/>
                    <a:pt x="4149" y="0"/>
                    <a:pt x="392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3" name="任意多边形: 形状 402">
              <a:extLst>
                <a:ext uri="{FF2B5EF4-FFF2-40B4-BE49-F238E27FC236}">
                  <a16:creationId xmlns:a16="http://schemas.microsoft.com/office/drawing/2014/main" id="{2B2CA393-DB92-E439-697E-97309856AE17}"/>
                </a:ext>
              </a:extLst>
            </p:cNvPr>
            <p:cNvSpPr/>
            <p:nvPr/>
          </p:nvSpPr>
          <p:spPr>
            <a:xfrm>
              <a:off x="4436723" y="3869780"/>
              <a:ext cx="12795" cy="13870"/>
            </a:xfrm>
            <a:custGeom>
              <a:avLst/>
              <a:gdLst>
                <a:gd name="connsiteX0" fmla="*/ 6157 w 12795"/>
                <a:gd name="connsiteY0" fmla="*/ 0 h 13870"/>
                <a:gd name="connsiteX1" fmla="*/ 6072 w 12795"/>
                <a:gd name="connsiteY1" fmla="*/ 0 h 13870"/>
                <a:gd name="connsiteX2" fmla="*/ 88 w 12795"/>
                <a:gd name="connsiteY2" fmla="*/ 6344 h 13870"/>
                <a:gd name="connsiteX3" fmla="*/ 5249 w 12795"/>
                <a:gd name="connsiteY3" fmla="*/ 12927 h 13870"/>
                <a:gd name="connsiteX4" fmla="*/ 7118 w 12795"/>
                <a:gd name="connsiteY4" fmla="*/ 13441 h 13870"/>
                <a:gd name="connsiteX5" fmla="*/ 9758 w 12795"/>
                <a:gd name="connsiteY5" fmla="*/ 13870 h 13870"/>
                <a:gd name="connsiteX6" fmla="*/ 12793 w 12795"/>
                <a:gd name="connsiteY6" fmla="*/ 8144 h 13870"/>
                <a:gd name="connsiteX7" fmla="*/ 12690 w 12795"/>
                <a:gd name="connsiteY7" fmla="*/ 6464 h 13870"/>
                <a:gd name="connsiteX8" fmla="*/ 6157 w 12795"/>
                <a:gd name="connsiteY8" fmla="*/ 0 h 13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95" h="13870">
                  <a:moveTo>
                    <a:pt x="6157" y="0"/>
                  </a:moveTo>
                  <a:cubicBezTo>
                    <a:pt x="6123" y="0"/>
                    <a:pt x="6106" y="0"/>
                    <a:pt x="6072" y="0"/>
                  </a:cubicBezTo>
                  <a:cubicBezTo>
                    <a:pt x="3877" y="51"/>
                    <a:pt x="517" y="3617"/>
                    <a:pt x="88" y="6344"/>
                  </a:cubicBezTo>
                  <a:cubicBezTo>
                    <a:pt x="-409" y="9447"/>
                    <a:pt x="1185" y="11470"/>
                    <a:pt x="5249" y="12927"/>
                  </a:cubicBezTo>
                  <a:cubicBezTo>
                    <a:pt x="5849" y="13150"/>
                    <a:pt x="6500" y="13287"/>
                    <a:pt x="7118" y="13441"/>
                  </a:cubicBezTo>
                  <a:cubicBezTo>
                    <a:pt x="8164" y="13716"/>
                    <a:pt x="9038" y="13870"/>
                    <a:pt x="9758" y="13870"/>
                  </a:cubicBezTo>
                  <a:cubicBezTo>
                    <a:pt x="12107" y="13870"/>
                    <a:pt x="12844" y="12259"/>
                    <a:pt x="12793" y="8144"/>
                  </a:cubicBezTo>
                  <a:cubicBezTo>
                    <a:pt x="12775" y="7818"/>
                    <a:pt x="12827" y="7132"/>
                    <a:pt x="12690" y="6464"/>
                  </a:cubicBezTo>
                  <a:cubicBezTo>
                    <a:pt x="12038" y="3206"/>
                    <a:pt x="8781" y="0"/>
                    <a:pt x="61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4" name="任意多边形: 形状 403">
              <a:extLst>
                <a:ext uri="{FF2B5EF4-FFF2-40B4-BE49-F238E27FC236}">
                  <a16:creationId xmlns:a16="http://schemas.microsoft.com/office/drawing/2014/main" id="{6C32C653-939E-75EA-E3D3-D355D35FE6B5}"/>
                </a:ext>
              </a:extLst>
            </p:cNvPr>
            <p:cNvSpPr/>
            <p:nvPr/>
          </p:nvSpPr>
          <p:spPr>
            <a:xfrm>
              <a:off x="5234954" y="3058959"/>
              <a:ext cx="17388" cy="16990"/>
            </a:xfrm>
            <a:custGeom>
              <a:avLst/>
              <a:gdLst>
                <a:gd name="connsiteX0" fmla="*/ 6986 w 17388"/>
                <a:gd name="connsiteY0" fmla="*/ 0 h 16990"/>
                <a:gd name="connsiteX1" fmla="*/ 4757 w 17388"/>
                <a:gd name="connsiteY1" fmla="*/ 669 h 16990"/>
                <a:gd name="connsiteX2" fmla="*/ 3660 w 17388"/>
                <a:gd name="connsiteY2" fmla="*/ 14573 h 16990"/>
                <a:gd name="connsiteX3" fmla="*/ 6472 w 17388"/>
                <a:gd name="connsiteY3" fmla="*/ 16082 h 16990"/>
                <a:gd name="connsiteX4" fmla="*/ 10947 w 17388"/>
                <a:gd name="connsiteY4" fmla="*/ 16991 h 16990"/>
                <a:gd name="connsiteX5" fmla="*/ 15799 w 17388"/>
                <a:gd name="connsiteY5" fmla="*/ 14539 h 16990"/>
                <a:gd name="connsiteX6" fmla="*/ 16416 w 17388"/>
                <a:gd name="connsiteY6" fmla="*/ 4800 h 16990"/>
                <a:gd name="connsiteX7" fmla="*/ 15233 w 17388"/>
                <a:gd name="connsiteY7" fmla="*/ 3583 h 16990"/>
                <a:gd name="connsiteX8" fmla="*/ 14616 w 17388"/>
                <a:gd name="connsiteY8" fmla="*/ 3806 h 16990"/>
                <a:gd name="connsiteX9" fmla="*/ 13124 w 17388"/>
                <a:gd name="connsiteY9" fmla="*/ 4389 h 16990"/>
                <a:gd name="connsiteX10" fmla="*/ 10638 w 17388"/>
                <a:gd name="connsiteY10" fmla="*/ 2434 h 16990"/>
                <a:gd name="connsiteX11" fmla="*/ 6986 w 17388"/>
                <a:gd name="connsiteY11" fmla="*/ 0 h 16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88" h="16990">
                  <a:moveTo>
                    <a:pt x="6986" y="0"/>
                  </a:moveTo>
                  <a:cubicBezTo>
                    <a:pt x="6318" y="0"/>
                    <a:pt x="5597" y="223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6991"/>
                    <a:pt x="10947" y="16991"/>
                  </a:cubicBezTo>
                  <a:cubicBezTo>
                    <a:pt x="12918" y="16991"/>
                    <a:pt x="14530" y="16253"/>
                    <a:pt x="15799" y="14539"/>
                  </a:cubicBezTo>
                  <a:cubicBezTo>
                    <a:pt x="17993" y="11590"/>
                    <a:pt x="17633" y="8144"/>
                    <a:pt x="16416" y="4800"/>
                  </a:cubicBezTo>
                  <a:cubicBezTo>
                    <a:pt x="16176" y="4166"/>
                    <a:pt x="15781" y="3583"/>
                    <a:pt x="15233" y="3583"/>
                  </a:cubicBezTo>
                  <a:cubicBezTo>
                    <a:pt x="15044" y="3583"/>
                    <a:pt x="14839" y="3652"/>
                    <a:pt x="14616" y="3806"/>
                  </a:cubicBezTo>
                  <a:cubicBezTo>
                    <a:pt x="14033" y="4218"/>
                    <a:pt x="13553" y="4389"/>
                    <a:pt x="13124" y="4389"/>
                  </a:cubicBezTo>
                  <a:cubicBezTo>
                    <a:pt x="12078" y="4389"/>
                    <a:pt x="11393" y="3378"/>
                    <a:pt x="10638" y="2434"/>
                  </a:cubicBezTo>
                  <a:cubicBezTo>
                    <a:pt x="9318" y="771"/>
                    <a:pt x="8221" y="0"/>
                    <a:pt x="698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5" name="任意多边形: 形状 404">
              <a:extLst>
                <a:ext uri="{FF2B5EF4-FFF2-40B4-BE49-F238E27FC236}">
                  <a16:creationId xmlns:a16="http://schemas.microsoft.com/office/drawing/2014/main" id="{9465D134-658C-B466-9CC9-7511FE634C76}"/>
                </a:ext>
              </a:extLst>
            </p:cNvPr>
            <p:cNvSpPr/>
            <p:nvPr/>
          </p:nvSpPr>
          <p:spPr>
            <a:xfrm>
              <a:off x="5247908" y="3032779"/>
              <a:ext cx="14858" cy="13338"/>
            </a:xfrm>
            <a:custGeom>
              <a:avLst/>
              <a:gdLst>
                <a:gd name="connsiteX0" fmla="*/ 8280 w 14858"/>
                <a:gd name="connsiteY0" fmla="*/ 0 h 13338"/>
                <a:gd name="connsiteX1" fmla="*/ 6325 w 14858"/>
                <a:gd name="connsiteY1" fmla="*/ 257 h 13338"/>
                <a:gd name="connsiteX2" fmla="*/ 171 w 14858"/>
                <a:gd name="connsiteY2" fmla="*/ 4715 h 13338"/>
                <a:gd name="connsiteX3" fmla="*/ 3771 w 14858"/>
                <a:gd name="connsiteY3" fmla="*/ 10733 h 13338"/>
                <a:gd name="connsiteX4" fmla="*/ 8949 w 14858"/>
                <a:gd name="connsiteY4" fmla="*/ 13339 h 13338"/>
                <a:gd name="connsiteX5" fmla="*/ 14281 w 14858"/>
                <a:gd name="connsiteY5" fmla="*/ 7852 h 13338"/>
                <a:gd name="connsiteX6" fmla="*/ 11092 w 14858"/>
                <a:gd name="connsiteY6" fmla="*/ 514 h 13338"/>
                <a:gd name="connsiteX7" fmla="*/ 8280 w 14858"/>
                <a:gd name="connsiteY7" fmla="*/ 0 h 1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58" h="13338">
                  <a:moveTo>
                    <a:pt x="8280" y="0"/>
                  </a:moveTo>
                  <a:cubicBezTo>
                    <a:pt x="7628" y="0"/>
                    <a:pt x="6977" y="86"/>
                    <a:pt x="6325" y="257"/>
                  </a:cubicBezTo>
                  <a:cubicBezTo>
                    <a:pt x="3788" y="977"/>
                    <a:pt x="1028" y="1680"/>
                    <a:pt x="171" y="4715"/>
                  </a:cubicBezTo>
                  <a:cubicBezTo>
                    <a:pt x="-721" y="7852"/>
                    <a:pt x="2091" y="9190"/>
                    <a:pt x="3771" y="10733"/>
                  </a:cubicBezTo>
                  <a:cubicBezTo>
                    <a:pt x="5674" y="12482"/>
                    <a:pt x="7406" y="13339"/>
                    <a:pt x="8949" y="13339"/>
                  </a:cubicBezTo>
                  <a:cubicBezTo>
                    <a:pt x="11212" y="13339"/>
                    <a:pt x="13047" y="11470"/>
                    <a:pt x="14281" y="7852"/>
                  </a:cubicBezTo>
                  <a:cubicBezTo>
                    <a:pt x="15601" y="3960"/>
                    <a:pt x="14710" y="1817"/>
                    <a:pt x="11092" y="514"/>
                  </a:cubicBezTo>
                  <a:cubicBezTo>
                    <a:pt x="10183" y="189"/>
                    <a:pt x="9223" y="0"/>
                    <a:pt x="82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6" name="任意多边形: 形状 405">
              <a:extLst>
                <a:ext uri="{FF2B5EF4-FFF2-40B4-BE49-F238E27FC236}">
                  <a16:creationId xmlns:a16="http://schemas.microsoft.com/office/drawing/2014/main" id="{B819CCFF-9AA3-1BD9-10FE-0816D222C3D3}"/>
                </a:ext>
              </a:extLst>
            </p:cNvPr>
            <p:cNvSpPr/>
            <p:nvPr/>
          </p:nvSpPr>
          <p:spPr>
            <a:xfrm>
              <a:off x="5113885" y="3175476"/>
              <a:ext cx="6510" cy="4783"/>
            </a:xfrm>
            <a:custGeom>
              <a:avLst/>
              <a:gdLst>
                <a:gd name="connsiteX0" fmla="*/ 6498 w 6510"/>
                <a:gd name="connsiteY0" fmla="*/ 0 h 4783"/>
                <a:gd name="connsiteX1" fmla="*/ 0 w 6510"/>
                <a:gd name="connsiteY1" fmla="*/ 4784 h 4783"/>
                <a:gd name="connsiteX2" fmla="*/ 0 w 6510"/>
                <a:gd name="connsiteY2" fmla="*/ 4784 h 4783"/>
                <a:gd name="connsiteX3" fmla="*/ 6498 w 6510"/>
                <a:gd name="connsiteY3" fmla="*/ 0 h 4783"/>
                <a:gd name="connsiteX4" fmla="*/ 6498 w 6510"/>
                <a:gd name="connsiteY4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0" h="4783">
                  <a:moveTo>
                    <a:pt x="6498" y="0"/>
                  </a:moveTo>
                  <a:cubicBezTo>
                    <a:pt x="4303" y="1612"/>
                    <a:pt x="2143" y="3206"/>
                    <a:pt x="0" y="4784"/>
                  </a:cubicBezTo>
                  <a:cubicBezTo>
                    <a:pt x="0" y="4784"/>
                    <a:pt x="0" y="4784"/>
                    <a:pt x="0" y="4784"/>
                  </a:cubicBezTo>
                  <a:cubicBezTo>
                    <a:pt x="2143" y="3206"/>
                    <a:pt x="4321" y="1612"/>
                    <a:pt x="6498" y="0"/>
                  </a:cubicBezTo>
                  <a:cubicBezTo>
                    <a:pt x="6515" y="0"/>
                    <a:pt x="6515" y="0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7" name="任意多边形: 形状 406">
              <a:extLst>
                <a:ext uri="{FF2B5EF4-FFF2-40B4-BE49-F238E27FC236}">
                  <a16:creationId xmlns:a16="http://schemas.microsoft.com/office/drawing/2014/main" id="{A9B41033-B92E-1FF1-191E-B02A8CC0F6A2}"/>
                </a:ext>
              </a:extLst>
            </p:cNvPr>
            <p:cNvSpPr/>
            <p:nvPr/>
          </p:nvSpPr>
          <p:spPr>
            <a:xfrm>
              <a:off x="5113902" y="3175459"/>
              <a:ext cx="6498" cy="4800"/>
            </a:xfrm>
            <a:custGeom>
              <a:avLst/>
              <a:gdLst>
                <a:gd name="connsiteX0" fmla="*/ 6206 w 6498"/>
                <a:gd name="connsiteY0" fmla="*/ 0 h 4800"/>
                <a:gd name="connsiteX1" fmla="*/ 0 w 6498"/>
                <a:gd name="connsiteY1" fmla="*/ 4801 h 4800"/>
                <a:gd name="connsiteX2" fmla="*/ 6498 w 6498"/>
                <a:gd name="connsiteY2" fmla="*/ 17 h 4800"/>
                <a:gd name="connsiteX3" fmla="*/ 6206 w 6498"/>
                <a:gd name="connsiteY3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8" h="4800">
                  <a:moveTo>
                    <a:pt x="6206" y="0"/>
                  </a:moveTo>
                  <a:cubicBezTo>
                    <a:pt x="3977" y="0"/>
                    <a:pt x="1337" y="1972"/>
                    <a:pt x="0" y="4801"/>
                  </a:cubicBezTo>
                  <a:cubicBezTo>
                    <a:pt x="2143" y="3223"/>
                    <a:pt x="4303" y="1629"/>
                    <a:pt x="6498" y="17"/>
                  </a:cubicBezTo>
                  <a:cubicBezTo>
                    <a:pt x="6395" y="0"/>
                    <a:pt x="6292" y="0"/>
                    <a:pt x="62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8" name="任意多边形: 形状 407">
              <a:extLst>
                <a:ext uri="{FF2B5EF4-FFF2-40B4-BE49-F238E27FC236}">
                  <a16:creationId xmlns:a16="http://schemas.microsoft.com/office/drawing/2014/main" id="{D8B80C6C-927F-8099-60C7-2660EEA115F8}"/>
                </a:ext>
              </a:extLst>
            </p:cNvPr>
            <p:cNvSpPr/>
            <p:nvPr/>
          </p:nvSpPr>
          <p:spPr>
            <a:xfrm>
              <a:off x="4441986" y="3966032"/>
              <a:ext cx="5355" cy="4389"/>
            </a:xfrm>
            <a:custGeom>
              <a:avLst/>
              <a:gdLst>
                <a:gd name="connsiteX0" fmla="*/ 2711 w 5355"/>
                <a:gd name="connsiteY0" fmla="*/ 0 h 4389"/>
                <a:gd name="connsiteX1" fmla="*/ 20 w 5355"/>
                <a:gd name="connsiteY1" fmla="*/ 1835 h 4389"/>
                <a:gd name="connsiteX2" fmla="*/ 2540 w 5355"/>
                <a:gd name="connsiteY2" fmla="*/ 4269 h 4389"/>
                <a:gd name="connsiteX3" fmla="*/ 3363 w 5355"/>
                <a:gd name="connsiteY3" fmla="*/ 4389 h 4389"/>
                <a:gd name="connsiteX4" fmla="*/ 5352 w 5355"/>
                <a:gd name="connsiteY4" fmla="*/ 2417 h 4389"/>
                <a:gd name="connsiteX5" fmla="*/ 3037 w 5355"/>
                <a:gd name="connsiteY5" fmla="*/ 17 h 4389"/>
                <a:gd name="connsiteX6" fmla="*/ 2711 w 5355"/>
                <a:gd name="connsiteY6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55" h="4389">
                  <a:moveTo>
                    <a:pt x="2711" y="0"/>
                  </a:moveTo>
                  <a:cubicBezTo>
                    <a:pt x="1426" y="0"/>
                    <a:pt x="191" y="583"/>
                    <a:pt x="20" y="1835"/>
                  </a:cubicBezTo>
                  <a:cubicBezTo>
                    <a:pt x="-186" y="3326"/>
                    <a:pt x="1271" y="3926"/>
                    <a:pt x="2540" y="4269"/>
                  </a:cubicBezTo>
                  <a:cubicBezTo>
                    <a:pt x="2832" y="4355"/>
                    <a:pt x="3106" y="4389"/>
                    <a:pt x="3363" y="4389"/>
                  </a:cubicBezTo>
                  <a:cubicBezTo>
                    <a:pt x="4392" y="4389"/>
                    <a:pt x="5043" y="3720"/>
                    <a:pt x="5352" y="2417"/>
                  </a:cubicBezTo>
                  <a:cubicBezTo>
                    <a:pt x="5420" y="771"/>
                    <a:pt x="4477" y="120"/>
                    <a:pt x="3037" y="17"/>
                  </a:cubicBezTo>
                  <a:cubicBezTo>
                    <a:pt x="2917" y="0"/>
                    <a:pt x="2814" y="0"/>
                    <a:pt x="27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9" name="任意多边形: 形状 408">
              <a:extLst>
                <a:ext uri="{FF2B5EF4-FFF2-40B4-BE49-F238E27FC236}">
                  <a16:creationId xmlns:a16="http://schemas.microsoft.com/office/drawing/2014/main" id="{E9FE2D83-4214-A12E-9EBF-CD05E0D664F3}"/>
                </a:ext>
              </a:extLst>
            </p:cNvPr>
            <p:cNvSpPr/>
            <p:nvPr/>
          </p:nvSpPr>
          <p:spPr>
            <a:xfrm>
              <a:off x="4593640" y="3491081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1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72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60" y="223"/>
                    <a:pt x="3648" y="34"/>
                  </a:cubicBezTo>
                  <a:cubicBezTo>
                    <a:pt x="3545" y="0"/>
                    <a:pt x="3425" y="0"/>
                    <a:pt x="3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0" name="任意多边形: 形状 409">
              <a:extLst>
                <a:ext uri="{FF2B5EF4-FFF2-40B4-BE49-F238E27FC236}">
                  <a16:creationId xmlns:a16="http://schemas.microsoft.com/office/drawing/2014/main" id="{CF22E69B-E235-2E08-A177-611720481143}"/>
                </a:ext>
              </a:extLst>
            </p:cNvPr>
            <p:cNvSpPr/>
            <p:nvPr/>
          </p:nvSpPr>
          <p:spPr>
            <a:xfrm>
              <a:off x="4504972" y="4024514"/>
              <a:ext cx="17917" cy="17093"/>
            </a:xfrm>
            <a:custGeom>
              <a:avLst/>
              <a:gdLst>
                <a:gd name="connsiteX0" fmla="*/ 4140 w 17917"/>
                <a:gd name="connsiteY0" fmla="*/ 0 h 17093"/>
                <a:gd name="connsiteX1" fmla="*/ 3145 w 17917"/>
                <a:gd name="connsiteY1" fmla="*/ 154 h 17093"/>
                <a:gd name="connsiteX2" fmla="*/ 179 w 17917"/>
                <a:gd name="connsiteY2" fmla="*/ 6481 h 17093"/>
                <a:gd name="connsiteX3" fmla="*/ 25 w 17917"/>
                <a:gd name="connsiteY3" fmla="*/ 7664 h 17093"/>
                <a:gd name="connsiteX4" fmla="*/ 2682 w 17917"/>
                <a:gd name="connsiteY4" fmla="*/ 11573 h 17093"/>
                <a:gd name="connsiteX5" fmla="*/ 11203 w 17917"/>
                <a:gd name="connsiteY5" fmla="*/ 15825 h 17093"/>
                <a:gd name="connsiteX6" fmla="*/ 13964 w 17917"/>
                <a:gd name="connsiteY6" fmla="*/ 17094 h 17093"/>
                <a:gd name="connsiteX7" fmla="*/ 17255 w 17917"/>
                <a:gd name="connsiteY7" fmla="*/ 15019 h 17093"/>
                <a:gd name="connsiteX8" fmla="*/ 15284 w 17917"/>
                <a:gd name="connsiteY8" fmla="*/ 8830 h 17093"/>
                <a:gd name="connsiteX9" fmla="*/ 8649 w 17917"/>
                <a:gd name="connsiteY9" fmla="*/ 3755 h 17093"/>
                <a:gd name="connsiteX10" fmla="*/ 4140 w 17917"/>
                <a:gd name="connsiteY10" fmla="*/ 0 h 1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17" h="17093">
                  <a:moveTo>
                    <a:pt x="4140" y="0"/>
                  </a:moveTo>
                  <a:cubicBezTo>
                    <a:pt x="3814" y="0"/>
                    <a:pt x="3488" y="51"/>
                    <a:pt x="3145" y="154"/>
                  </a:cubicBezTo>
                  <a:cubicBezTo>
                    <a:pt x="625" y="943"/>
                    <a:pt x="556" y="4029"/>
                    <a:pt x="179" y="6481"/>
                  </a:cubicBezTo>
                  <a:cubicBezTo>
                    <a:pt x="110" y="6926"/>
                    <a:pt x="59" y="7372"/>
                    <a:pt x="25" y="7664"/>
                  </a:cubicBezTo>
                  <a:cubicBezTo>
                    <a:pt x="-129" y="9876"/>
                    <a:pt x="402" y="11281"/>
                    <a:pt x="2682" y="11573"/>
                  </a:cubicBezTo>
                  <a:cubicBezTo>
                    <a:pt x="5940" y="11984"/>
                    <a:pt x="8734" y="13287"/>
                    <a:pt x="11203" y="15825"/>
                  </a:cubicBezTo>
                  <a:cubicBezTo>
                    <a:pt x="12060" y="16699"/>
                    <a:pt x="13038" y="17094"/>
                    <a:pt x="13964" y="17094"/>
                  </a:cubicBezTo>
                  <a:cubicBezTo>
                    <a:pt x="15267" y="17094"/>
                    <a:pt x="16518" y="16322"/>
                    <a:pt x="17255" y="15019"/>
                  </a:cubicBezTo>
                  <a:cubicBezTo>
                    <a:pt x="18576" y="12739"/>
                    <a:pt x="17924" y="10716"/>
                    <a:pt x="15284" y="8830"/>
                  </a:cubicBezTo>
                  <a:cubicBezTo>
                    <a:pt x="13038" y="7201"/>
                    <a:pt x="10158" y="6635"/>
                    <a:pt x="8649" y="3755"/>
                  </a:cubicBezTo>
                  <a:cubicBezTo>
                    <a:pt x="7706" y="1920"/>
                    <a:pt x="6128" y="0"/>
                    <a:pt x="4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1" name="任意多边形: 形状 410">
              <a:extLst>
                <a:ext uri="{FF2B5EF4-FFF2-40B4-BE49-F238E27FC236}">
                  <a16:creationId xmlns:a16="http://schemas.microsoft.com/office/drawing/2014/main" id="{3684BF9C-62B5-A085-C323-BB6CBA9B0B79}"/>
                </a:ext>
              </a:extLst>
            </p:cNvPr>
            <p:cNvSpPr/>
            <p:nvPr/>
          </p:nvSpPr>
          <p:spPr>
            <a:xfrm>
              <a:off x="4411328" y="3945664"/>
              <a:ext cx="15082" cy="14367"/>
            </a:xfrm>
            <a:custGeom>
              <a:avLst/>
              <a:gdLst>
                <a:gd name="connsiteX0" fmla="*/ 6401 w 15082"/>
                <a:gd name="connsiteY0" fmla="*/ 0 h 14367"/>
                <a:gd name="connsiteX1" fmla="*/ 4035 w 15082"/>
                <a:gd name="connsiteY1" fmla="*/ 566 h 14367"/>
                <a:gd name="connsiteX2" fmla="*/ 126 w 15082"/>
                <a:gd name="connsiteY2" fmla="*/ 9189 h 14367"/>
                <a:gd name="connsiteX3" fmla="*/ 7258 w 15082"/>
                <a:gd name="connsiteY3" fmla="*/ 14367 h 14367"/>
                <a:gd name="connsiteX4" fmla="*/ 13653 w 15082"/>
                <a:gd name="connsiteY4" fmla="*/ 12087 h 14367"/>
                <a:gd name="connsiteX5" fmla="*/ 14768 w 15082"/>
                <a:gd name="connsiteY5" fmla="*/ 8590 h 14367"/>
                <a:gd name="connsiteX6" fmla="*/ 10018 w 15082"/>
                <a:gd name="connsiteY6" fmla="*/ 1474 h 14367"/>
                <a:gd name="connsiteX7" fmla="*/ 6401 w 15082"/>
                <a:gd name="connsiteY7" fmla="*/ 0 h 1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2" h="14367">
                  <a:moveTo>
                    <a:pt x="6401" y="0"/>
                  </a:moveTo>
                  <a:cubicBezTo>
                    <a:pt x="5630" y="0"/>
                    <a:pt x="4841" y="188"/>
                    <a:pt x="4035" y="566"/>
                  </a:cubicBezTo>
                  <a:cubicBezTo>
                    <a:pt x="1549" y="1749"/>
                    <a:pt x="-543" y="6618"/>
                    <a:pt x="126" y="9189"/>
                  </a:cubicBezTo>
                  <a:cubicBezTo>
                    <a:pt x="777" y="11710"/>
                    <a:pt x="4241" y="14299"/>
                    <a:pt x="7258" y="14367"/>
                  </a:cubicBezTo>
                  <a:cubicBezTo>
                    <a:pt x="9367" y="14024"/>
                    <a:pt x="11733" y="13716"/>
                    <a:pt x="13653" y="12087"/>
                  </a:cubicBezTo>
                  <a:cubicBezTo>
                    <a:pt x="14699" y="11212"/>
                    <a:pt x="15574" y="9978"/>
                    <a:pt x="14768" y="8590"/>
                  </a:cubicBezTo>
                  <a:cubicBezTo>
                    <a:pt x="13362" y="6120"/>
                    <a:pt x="12282" y="3395"/>
                    <a:pt x="10018" y="1474"/>
                  </a:cubicBezTo>
                  <a:cubicBezTo>
                    <a:pt x="8870" y="497"/>
                    <a:pt x="7653" y="0"/>
                    <a:pt x="6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2" name="任意多边形: 形状 411">
              <a:extLst>
                <a:ext uri="{FF2B5EF4-FFF2-40B4-BE49-F238E27FC236}">
                  <a16:creationId xmlns:a16="http://schemas.microsoft.com/office/drawing/2014/main" id="{EBB8D044-8711-FEE8-E3B1-B0E24B1AA756}"/>
                </a:ext>
              </a:extLst>
            </p:cNvPr>
            <p:cNvSpPr/>
            <p:nvPr/>
          </p:nvSpPr>
          <p:spPr>
            <a:xfrm>
              <a:off x="4427380" y="3973079"/>
              <a:ext cx="8267" cy="8983"/>
            </a:xfrm>
            <a:custGeom>
              <a:avLst/>
              <a:gdLst>
                <a:gd name="connsiteX0" fmla="*/ 3893 w 8267"/>
                <a:gd name="connsiteY0" fmla="*/ 0 h 8983"/>
                <a:gd name="connsiteX1" fmla="*/ 1 w 8267"/>
                <a:gd name="connsiteY1" fmla="*/ 4440 h 8983"/>
                <a:gd name="connsiteX2" fmla="*/ 3670 w 8267"/>
                <a:gd name="connsiteY2" fmla="*/ 8984 h 8983"/>
                <a:gd name="connsiteX3" fmla="*/ 3739 w 8267"/>
                <a:gd name="connsiteY3" fmla="*/ 8984 h 8983"/>
                <a:gd name="connsiteX4" fmla="*/ 8265 w 8267"/>
                <a:gd name="connsiteY4" fmla="*/ 4372 h 8983"/>
                <a:gd name="connsiteX5" fmla="*/ 3996 w 8267"/>
                <a:gd name="connsiteY5" fmla="*/ 17 h 8983"/>
                <a:gd name="connsiteX6" fmla="*/ 3893 w 8267"/>
                <a:gd name="connsiteY6" fmla="*/ 0 h 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67" h="8983">
                  <a:moveTo>
                    <a:pt x="3893" y="0"/>
                  </a:moveTo>
                  <a:cubicBezTo>
                    <a:pt x="2144" y="0"/>
                    <a:pt x="36" y="2366"/>
                    <a:pt x="1" y="4440"/>
                  </a:cubicBezTo>
                  <a:cubicBezTo>
                    <a:pt x="-50" y="6995"/>
                    <a:pt x="1510" y="8915"/>
                    <a:pt x="3670" y="8984"/>
                  </a:cubicBezTo>
                  <a:cubicBezTo>
                    <a:pt x="3688" y="8984"/>
                    <a:pt x="3722" y="8984"/>
                    <a:pt x="3739" y="8984"/>
                  </a:cubicBezTo>
                  <a:cubicBezTo>
                    <a:pt x="5711" y="8984"/>
                    <a:pt x="8351" y="6309"/>
                    <a:pt x="8265" y="4372"/>
                  </a:cubicBezTo>
                  <a:cubicBezTo>
                    <a:pt x="8214" y="3206"/>
                    <a:pt x="5128" y="68"/>
                    <a:pt x="3996" y="17"/>
                  </a:cubicBezTo>
                  <a:cubicBezTo>
                    <a:pt x="3962" y="0"/>
                    <a:pt x="3927" y="0"/>
                    <a:pt x="38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3" name="任意多边形: 形状 412">
              <a:extLst>
                <a:ext uri="{FF2B5EF4-FFF2-40B4-BE49-F238E27FC236}">
                  <a16:creationId xmlns:a16="http://schemas.microsoft.com/office/drawing/2014/main" id="{C8E80BB2-5E4C-9D64-B73F-6810AD94D902}"/>
                </a:ext>
              </a:extLst>
            </p:cNvPr>
            <p:cNvSpPr/>
            <p:nvPr/>
          </p:nvSpPr>
          <p:spPr>
            <a:xfrm>
              <a:off x="4440166" y="3772294"/>
              <a:ext cx="7725" cy="8555"/>
            </a:xfrm>
            <a:custGeom>
              <a:avLst/>
              <a:gdLst>
                <a:gd name="connsiteX0" fmla="*/ 4001 w 7725"/>
                <a:gd name="connsiteY0" fmla="*/ 0 h 8555"/>
                <a:gd name="connsiteX1" fmla="*/ 6 w 7725"/>
                <a:gd name="connsiteY1" fmla="*/ 4629 h 8555"/>
                <a:gd name="connsiteX2" fmla="*/ 2646 w 7725"/>
                <a:gd name="connsiteY2" fmla="*/ 8538 h 8555"/>
                <a:gd name="connsiteX3" fmla="*/ 2989 w 7725"/>
                <a:gd name="connsiteY3" fmla="*/ 8555 h 8555"/>
                <a:gd name="connsiteX4" fmla="*/ 7721 w 7725"/>
                <a:gd name="connsiteY4" fmla="*/ 4509 h 8555"/>
                <a:gd name="connsiteX5" fmla="*/ 4498 w 7725"/>
                <a:gd name="connsiteY5" fmla="*/ 69 h 8555"/>
                <a:gd name="connsiteX6" fmla="*/ 4001 w 7725"/>
                <a:gd name="connsiteY6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5" h="8555">
                  <a:moveTo>
                    <a:pt x="4001" y="0"/>
                  </a:moveTo>
                  <a:cubicBezTo>
                    <a:pt x="2081" y="0"/>
                    <a:pt x="-131" y="2452"/>
                    <a:pt x="6" y="4629"/>
                  </a:cubicBezTo>
                  <a:cubicBezTo>
                    <a:pt x="160" y="6841"/>
                    <a:pt x="1155" y="8435"/>
                    <a:pt x="2646" y="8538"/>
                  </a:cubicBezTo>
                  <a:cubicBezTo>
                    <a:pt x="2766" y="8538"/>
                    <a:pt x="2869" y="8555"/>
                    <a:pt x="2989" y="8555"/>
                  </a:cubicBezTo>
                  <a:cubicBezTo>
                    <a:pt x="5835" y="8555"/>
                    <a:pt x="7824" y="6670"/>
                    <a:pt x="7721" y="4509"/>
                  </a:cubicBezTo>
                  <a:cubicBezTo>
                    <a:pt x="7618" y="2366"/>
                    <a:pt x="6624" y="600"/>
                    <a:pt x="4498" y="69"/>
                  </a:cubicBezTo>
                  <a:cubicBezTo>
                    <a:pt x="4343" y="17"/>
                    <a:pt x="4172" y="0"/>
                    <a:pt x="40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4" name="任意多边形: 形状 413">
              <a:extLst>
                <a:ext uri="{FF2B5EF4-FFF2-40B4-BE49-F238E27FC236}">
                  <a16:creationId xmlns:a16="http://schemas.microsoft.com/office/drawing/2014/main" id="{2DBC8B95-9087-8150-CE3B-98FD50883F50}"/>
                </a:ext>
              </a:extLst>
            </p:cNvPr>
            <p:cNvSpPr/>
            <p:nvPr/>
          </p:nvSpPr>
          <p:spPr>
            <a:xfrm>
              <a:off x="4529808" y="3594037"/>
              <a:ext cx="4237" cy="4680"/>
            </a:xfrm>
            <a:custGeom>
              <a:avLst/>
              <a:gdLst>
                <a:gd name="connsiteX0" fmla="*/ 2090 w 4237"/>
                <a:gd name="connsiteY0" fmla="*/ 0 h 4680"/>
                <a:gd name="connsiteX1" fmla="*/ 1198 w 4237"/>
                <a:gd name="connsiteY1" fmla="*/ 86 h 4680"/>
                <a:gd name="connsiteX2" fmla="*/ 49 w 4237"/>
                <a:gd name="connsiteY2" fmla="*/ 2400 h 4680"/>
                <a:gd name="connsiteX3" fmla="*/ 2330 w 4237"/>
                <a:gd name="connsiteY3" fmla="*/ 4681 h 4680"/>
                <a:gd name="connsiteX4" fmla="*/ 2776 w 4237"/>
                <a:gd name="connsiteY4" fmla="*/ 4646 h 4680"/>
                <a:gd name="connsiteX5" fmla="*/ 4233 w 4237"/>
                <a:gd name="connsiteY5" fmla="*/ 2177 h 4680"/>
                <a:gd name="connsiteX6" fmla="*/ 2090 w 4237"/>
                <a:gd name="connsiteY6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7" h="4680">
                  <a:moveTo>
                    <a:pt x="2090" y="0"/>
                  </a:moveTo>
                  <a:cubicBezTo>
                    <a:pt x="1815" y="0"/>
                    <a:pt x="1507" y="34"/>
                    <a:pt x="1198" y="86"/>
                  </a:cubicBezTo>
                  <a:cubicBezTo>
                    <a:pt x="204" y="257"/>
                    <a:pt x="-139" y="926"/>
                    <a:pt x="49" y="2400"/>
                  </a:cubicBezTo>
                  <a:cubicBezTo>
                    <a:pt x="581" y="3086"/>
                    <a:pt x="753" y="4681"/>
                    <a:pt x="2330" y="4681"/>
                  </a:cubicBezTo>
                  <a:cubicBezTo>
                    <a:pt x="2467" y="4681"/>
                    <a:pt x="2621" y="4663"/>
                    <a:pt x="2776" y="4646"/>
                  </a:cubicBezTo>
                  <a:cubicBezTo>
                    <a:pt x="4147" y="4424"/>
                    <a:pt x="4267" y="3121"/>
                    <a:pt x="4233" y="2177"/>
                  </a:cubicBezTo>
                  <a:cubicBezTo>
                    <a:pt x="4199" y="549"/>
                    <a:pt x="3290" y="0"/>
                    <a:pt x="2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5" name="任意多边形: 形状 414">
              <a:extLst>
                <a:ext uri="{FF2B5EF4-FFF2-40B4-BE49-F238E27FC236}">
                  <a16:creationId xmlns:a16="http://schemas.microsoft.com/office/drawing/2014/main" id="{3A608EA9-F384-A6BD-7B8C-75705E7B8BF7}"/>
                </a:ext>
              </a:extLst>
            </p:cNvPr>
            <p:cNvSpPr/>
            <p:nvPr/>
          </p:nvSpPr>
          <p:spPr>
            <a:xfrm>
              <a:off x="4531305" y="3644838"/>
              <a:ext cx="15570" cy="12756"/>
            </a:xfrm>
            <a:custGeom>
              <a:avLst/>
              <a:gdLst>
                <a:gd name="connsiteX0" fmla="*/ 8753 w 15570"/>
                <a:gd name="connsiteY0" fmla="*/ 0 h 12756"/>
                <a:gd name="connsiteX1" fmla="*/ 2067 w 15570"/>
                <a:gd name="connsiteY1" fmla="*/ 1886 h 12756"/>
                <a:gd name="connsiteX2" fmla="*/ 352 w 15570"/>
                <a:gd name="connsiteY2" fmla="*/ 6138 h 12756"/>
                <a:gd name="connsiteX3" fmla="*/ 6953 w 15570"/>
                <a:gd name="connsiteY3" fmla="*/ 12516 h 12756"/>
                <a:gd name="connsiteX4" fmla="*/ 8462 w 15570"/>
                <a:gd name="connsiteY4" fmla="*/ 12756 h 12756"/>
                <a:gd name="connsiteX5" fmla="*/ 14051 w 15570"/>
                <a:gd name="connsiteY5" fmla="*/ 9722 h 12756"/>
                <a:gd name="connsiteX6" fmla="*/ 14977 w 15570"/>
                <a:gd name="connsiteY6" fmla="*/ 3875 h 12756"/>
                <a:gd name="connsiteX7" fmla="*/ 9148 w 15570"/>
                <a:gd name="connsiteY7" fmla="*/ 34 h 12756"/>
                <a:gd name="connsiteX8" fmla="*/ 8753 w 15570"/>
                <a:gd name="connsiteY8" fmla="*/ 0 h 12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70" h="12756">
                  <a:moveTo>
                    <a:pt x="8753" y="0"/>
                  </a:moveTo>
                  <a:cubicBezTo>
                    <a:pt x="6370" y="0"/>
                    <a:pt x="4141" y="686"/>
                    <a:pt x="2067" y="1886"/>
                  </a:cubicBezTo>
                  <a:cubicBezTo>
                    <a:pt x="489" y="2795"/>
                    <a:pt x="-591" y="4355"/>
                    <a:pt x="352" y="6138"/>
                  </a:cubicBezTo>
                  <a:cubicBezTo>
                    <a:pt x="1844" y="8967"/>
                    <a:pt x="3764" y="11556"/>
                    <a:pt x="6953" y="12516"/>
                  </a:cubicBezTo>
                  <a:cubicBezTo>
                    <a:pt x="7484" y="12670"/>
                    <a:pt x="7982" y="12756"/>
                    <a:pt x="8462" y="12756"/>
                  </a:cubicBezTo>
                  <a:cubicBezTo>
                    <a:pt x="10691" y="12756"/>
                    <a:pt x="12388" y="11196"/>
                    <a:pt x="14051" y="9722"/>
                  </a:cubicBezTo>
                  <a:cubicBezTo>
                    <a:pt x="15903" y="8093"/>
                    <a:pt x="15868" y="6104"/>
                    <a:pt x="14977" y="3875"/>
                  </a:cubicBezTo>
                  <a:cubicBezTo>
                    <a:pt x="13863" y="1080"/>
                    <a:pt x="11805" y="103"/>
                    <a:pt x="9148" y="34"/>
                  </a:cubicBezTo>
                  <a:cubicBezTo>
                    <a:pt x="9028" y="0"/>
                    <a:pt x="8890" y="0"/>
                    <a:pt x="875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6" name="任意多边形: 形状 415">
              <a:extLst>
                <a:ext uri="{FF2B5EF4-FFF2-40B4-BE49-F238E27FC236}">
                  <a16:creationId xmlns:a16="http://schemas.microsoft.com/office/drawing/2014/main" id="{ED6CAD09-84B7-FAFD-95AA-7F3FB3B69813}"/>
                </a:ext>
              </a:extLst>
            </p:cNvPr>
            <p:cNvSpPr/>
            <p:nvPr/>
          </p:nvSpPr>
          <p:spPr>
            <a:xfrm>
              <a:off x="4537314" y="3969599"/>
              <a:ext cx="5517" cy="4766"/>
            </a:xfrm>
            <a:custGeom>
              <a:avLst/>
              <a:gdLst>
                <a:gd name="connsiteX0" fmla="*/ 3207 w 5517"/>
                <a:gd name="connsiteY0" fmla="*/ 0 h 4766"/>
                <a:gd name="connsiteX1" fmla="*/ 3104 w 5517"/>
                <a:gd name="connsiteY1" fmla="*/ 0 h 4766"/>
                <a:gd name="connsiteX2" fmla="*/ 1 w 5517"/>
                <a:gd name="connsiteY2" fmla="*/ 2280 h 4766"/>
                <a:gd name="connsiteX3" fmla="*/ 1904 w 5517"/>
                <a:gd name="connsiteY3" fmla="*/ 4766 h 4766"/>
                <a:gd name="connsiteX4" fmla="*/ 2007 w 5517"/>
                <a:gd name="connsiteY4" fmla="*/ 4766 h 4766"/>
                <a:gd name="connsiteX5" fmla="*/ 5487 w 5517"/>
                <a:gd name="connsiteY5" fmla="*/ 1749 h 4766"/>
                <a:gd name="connsiteX6" fmla="*/ 3207 w 5517"/>
                <a:gd name="connsiteY6" fmla="*/ 0 h 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7" h="4766">
                  <a:moveTo>
                    <a:pt x="3207" y="0"/>
                  </a:moveTo>
                  <a:cubicBezTo>
                    <a:pt x="3173" y="0"/>
                    <a:pt x="3138" y="0"/>
                    <a:pt x="3104" y="0"/>
                  </a:cubicBezTo>
                  <a:cubicBezTo>
                    <a:pt x="1509" y="69"/>
                    <a:pt x="292" y="668"/>
                    <a:pt x="1" y="2280"/>
                  </a:cubicBezTo>
                  <a:cubicBezTo>
                    <a:pt x="-34" y="3429"/>
                    <a:pt x="1013" y="4663"/>
                    <a:pt x="1904" y="4766"/>
                  </a:cubicBezTo>
                  <a:cubicBezTo>
                    <a:pt x="1938" y="4766"/>
                    <a:pt x="1972" y="4766"/>
                    <a:pt x="2007" y="4766"/>
                  </a:cubicBezTo>
                  <a:cubicBezTo>
                    <a:pt x="3207" y="4766"/>
                    <a:pt x="5830" y="2640"/>
                    <a:pt x="5487" y="1749"/>
                  </a:cubicBezTo>
                  <a:cubicBezTo>
                    <a:pt x="5127" y="857"/>
                    <a:pt x="4356" y="0"/>
                    <a:pt x="32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7" name="任意多边形: 形状 416">
              <a:extLst>
                <a:ext uri="{FF2B5EF4-FFF2-40B4-BE49-F238E27FC236}">
                  <a16:creationId xmlns:a16="http://schemas.microsoft.com/office/drawing/2014/main" id="{E5A8A8FC-D0E5-8C22-A7C6-4FCFD3ABCF7E}"/>
                </a:ext>
              </a:extLst>
            </p:cNvPr>
            <p:cNvSpPr/>
            <p:nvPr/>
          </p:nvSpPr>
          <p:spPr>
            <a:xfrm>
              <a:off x="4895166" y="2953346"/>
              <a:ext cx="20627" cy="18036"/>
            </a:xfrm>
            <a:custGeom>
              <a:avLst/>
              <a:gdLst>
                <a:gd name="connsiteX0" fmla="*/ 11076 w 20627"/>
                <a:gd name="connsiteY0" fmla="*/ 0 h 18036"/>
                <a:gd name="connsiteX1" fmla="*/ 6001 w 20627"/>
                <a:gd name="connsiteY1" fmla="*/ 1440 h 18036"/>
                <a:gd name="connsiteX2" fmla="*/ 0 w 20627"/>
                <a:gd name="connsiteY2" fmla="*/ 10338 h 18036"/>
                <a:gd name="connsiteX3" fmla="*/ 8178 w 20627"/>
                <a:gd name="connsiteY3" fmla="*/ 18037 h 18036"/>
                <a:gd name="connsiteX4" fmla="*/ 10561 w 20627"/>
                <a:gd name="connsiteY4" fmla="*/ 17677 h 18036"/>
                <a:gd name="connsiteX5" fmla="*/ 16528 w 20627"/>
                <a:gd name="connsiteY5" fmla="*/ 14642 h 18036"/>
                <a:gd name="connsiteX6" fmla="*/ 20471 w 20627"/>
                <a:gd name="connsiteY6" fmla="*/ 6704 h 18036"/>
                <a:gd name="connsiteX7" fmla="*/ 14230 w 20627"/>
                <a:gd name="connsiteY7" fmla="*/ 514 h 18036"/>
                <a:gd name="connsiteX8" fmla="*/ 11076 w 20627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7" h="18036">
                  <a:moveTo>
                    <a:pt x="11076" y="0"/>
                  </a:moveTo>
                  <a:cubicBezTo>
                    <a:pt x="9258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1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67" y="172"/>
                    <a:pt x="12104" y="0"/>
                    <a:pt x="110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8" name="任意多边形: 形状 417">
              <a:extLst>
                <a:ext uri="{FF2B5EF4-FFF2-40B4-BE49-F238E27FC236}">
                  <a16:creationId xmlns:a16="http://schemas.microsoft.com/office/drawing/2014/main" id="{ED39E7A5-956E-899D-DDFD-692A04098CC4}"/>
                </a:ext>
              </a:extLst>
            </p:cNvPr>
            <p:cNvSpPr/>
            <p:nvPr/>
          </p:nvSpPr>
          <p:spPr>
            <a:xfrm>
              <a:off x="4543537" y="3805075"/>
              <a:ext cx="6842" cy="7337"/>
            </a:xfrm>
            <a:custGeom>
              <a:avLst/>
              <a:gdLst>
                <a:gd name="connsiteX0" fmla="*/ 3808 w 6842"/>
                <a:gd name="connsiteY0" fmla="*/ 0 h 7337"/>
                <a:gd name="connsiteX1" fmla="*/ 2 w 6842"/>
                <a:gd name="connsiteY1" fmla="*/ 3755 h 7337"/>
                <a:gd name="connsiteX2" fmla="*/ 3036 w 6842"/>
                <a:gd name="connsiteY2" fmla="*/ 7269 h 7337"/>
                <a:gd name="connsiteX3" fmla="*/ 3533 w 6842"/>
                <a:gd name="connsiteY3" fmla="*/ 7338 h 7337"/>
                <a:gd name="connsiteX4" fmla="*/ 6842 w 6842"/>
                <a:gd name="connsiteY4" fmla="*/ 3840 h 7337"/>
                <a:gd name="connsiteX5" fmla="*/ 4271 w 6842"/>
                <a:gd name="connsiteY5" fmla="*/ 68 h 7337"/>
                <a:gd name="connsiteX6" fmla="*/ 3808 w 6842"/>
                <a:gd name="connsiteY6" fmla="*/ 0 h 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2" h="7337">
                  <a:moveTo>
                    <a:pt x="3808" y="0"/>
                  </a:moveTo>
                  <a:cubicBezTo>
                    <a:pt x="2179" y="0"/>
                    <a:pt x="-67" y="2126"/>
                    <a:pt x="2" y="3755"/>
                  </a:cubicBezTo>
                  <a:cubicBezTo>
                    <a:pt x="87" y="5726"/>
                    <a:pt x="1373" y="6824"/>
                    <a:pt x="3036" y="7269"/>
                  </a:cubicBezTo>
                  <a:cubicBezTo>
                    <a:pt x="3208" y="7321"/>
                    <a:pt x="3362" y="7338"/>
                    <a:pt x="3533" y="7338"/>
                  </a:cubicBezTo>
                  <a:cubicBezTo>
                    <a:pt x="5060" y="7338"/>
                    <a:pt x="6723" y="5640"/>
                    <a:pt x="6842" y="3840"/>
                  </a:cubicBezTo>
                  <a:cubicBezTo>
                    <a:pt x="6723" y="2109"/>
                    <a:pt x="6019" y="583"/>
                    <a:pt x="4271" y="68"/>
                  </a:cubicBezTo>
                  <a:cubicBezTo>
                    <a:pt x="4117" y="17"/>
                    <a:pt x="3962" y="0"/>
                    <a:pt x="38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9" name="任意多边形: 形状 418">
              <a:extLst>
                <a:ext uri="{FF2B5EF4-FFF2-40B4-BE49-F238E27FC236}">
                  <a16:creationId xmlns:a16="http://schemas.microsoft.com/office/drawing/2014/main" id="{189B2629-4F5A-F548-0DF6-8CA2E22855A0}"/>
                </a:ext>
              </a:extLst>
            </p:cNvPr>
            <p:cNvSpPr/>
            <p:nvPr/>
          </p:nvSpPr>
          <p:spPr>
            <a:xfrm>
              <a:off x="4530987" y="3748514"/>
              <a:ext cx="19102" cy="21293"/>
            </a:xfrm>
            <a:custGeom>
              <a:avLst/>
              <a:gdLst>
                <a:gd name="connsiteX0" fmla="*/ 10134 w 19102"/>
                <a:gd name="connsiteY0" fmla="*/ 0 h 21293"/>
                <a:gd name="connsiteX1" fmla="*/ 2 w 19102"/>
                <a:gd name="connsiteY1" fmla="*/ 10253 h 21293"/>
                <a:gd name="connsiteX2" fmla="*/ 10220 w 19102"/>
                <a:gd name="connsiteY2" fmla="*/ 21294 h 21293"/>
                <a:gd name="connsiteX3" fmla="*/ 19101 w 19102"/>
                <a:gd name="connsiteY3" fmla="*/ 12035 h 21293"/>
                <a:gd name="connsiteX4" fmla="*/ 10186 w 19102"/>
                <a:gd name="connsiteY4" fmla="*/ 0 h 21293"/>
                <a:gd name="connsiteX5" fmla="*/ 10134 w 19102"/>
                <a:gd name="connsiteY5" fmla="*/ 0 h 21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02" h="21293">
                  <a:moveTo>
                    <a:pt x="10134" y="0"/>
                  </a:moveTo>
                  <a:cubicBezTo>
                    <a:pt x="5111" y="0"/>
                    <a:pt x="-101" y="5246"/>
                    <a:pt x="2" y="10253"/>
                  </a:cubicBezTo>
                  <a:cubicBezTo>
                    <a:pt x="104" y="15979"/>
                    <a:pt x="5025" y="21294"/>
                    <a:pt x="10220" y="21294"/>
                  </a:cubicBezTo>
                  <a:cubicBezTo>
                    <a:pt x="15963" y="21294"/>
                    <a:pt x="19032" y="18105"/>
                    <a:pt x="19101" y="12035"/>
                  </a:cubicBezTo>
                  <a:cubicBezTo>
                    <a:pt x="19187" y="5503"/>
                    <a:pt x="15140" y="34"/>
                    <a:pt x="10186" y="0"/>
                  </a:cubicBezTo>
                  <a:cubicBezTo>
                    <a:pt x="10168" y="0"/>
                    <a:pt x="10151" y="0"/>
                    <a:pt x="101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0" name="任意多边形: 形状 419">
              <a:extLst>
                <a:ext uri="{FF2B5EF4-FFF2-40B4-BE49-F238E27FC236}">
                  <a16:creationId xmlns:a16="http://schemas.microsoft.com/office/drawing/2014/main" id="{7A76B798-8D24-57F8-08C7-4BC5BCB10265}"/>
                </a:ext>
              </a:extLst>
            </p:cNvPr>
            <p:cNvSpPr/>
            <p:nvPr/>
          </p:nvSpPr>
          <p:spPr>
            <a:xfrm>
              <a:off x="4555175" y="3659445"/>
              <a:ext cx="4445" cy="4200"/>
            </a:xfrm>
            <a:custGeom>
              <a:avLst/>
              <a:gdLst>
                <a:gd name="connsiteX0" fmla="*/ 2662 w 4445"/>
                <a:gd name="connsiteY0" fmla="*/ 0 h 4200"/>
                <a:gd name="connsiteX1" fmla="*/ 2542 w 4445"/>
                <a:gd name="connsiteY1" fmla="*/ 0 h 4200"/>
                <a:gd name="connsiteX2" fmla="*/ 5 w 4445"/>
                <a:gd name="connsiteY2" fmla="*/ 2761 h 4200"/>
                <a:gd name="connsiteX3" fmla="*/ 1102 w 4445"/>
                <a:gd name="connsiteY3" fmla="*/ 4201 h 4200"/>
                <a:gd name="connsiteX4" fmla="*/ 1445 w 4445"/>
                <a:gd name="connsiteY4" fmla="*/ 4167 h 4200"/>
                <a:gd name="connsiteX5" fmla="*/ 4446 w 4445"/>
                <a:gd name="connsiteY5" fmla="*/ 1920 h 4200"/>
                <a:gd name="connsiteX6" fmla="*/ 2662 w 4445"/>
                <a:gd name="connsiteY6" fmla="*/ 0 h 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5" h="4200">
                  <a:moveTo>
                    <a:pt x="2662" y="0"/>
                  </a:moveTo>
                  <a:cubicBezTo>
                    <a:pt x="2628" y="0"/>
                    <a:pt x="2594" y="0"/>
                    <a:pt x="2542" y="0"/>
                  </a:cubicBezTo>
                  <a:cubicBezTo>
                    <a:pt x="982" y="86"/>
                    <a:pt x="-81" y="960"/>
                    <a:pt x="5" y="2761"/>
                  </a:cubicBezTo>
                  <a:cubicBezTo>
                    <a:pt x="39" y="3515"/>
                    <a:pt x="297" y="4201"/>
                    <a:pt x="1102" y="4201"/>
                  </a:cubicBezTo>
                  <a:cubicBezTo>
                    <a:pt x="1205" y="4201"/>
                    <a:pt x="1325" y="4184"/>
                    <a:pt x="1445" y="4167"/>
                  </a:cubicBezTo>
                  <a:cubicBezTo>
                    <a:pt x="2714" y="3806"/>
                    <a:pt x="4463" y="4029"/>
                    <a:pt x="4446" y="1920"/>
                  </a:cubicBezTo>
                  <a:cubicBezTo>
                    <a:pt x="4463" y="772"/>
                    <a:pt x="3726" y="0"/>
                    <a:pt x="26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1" name="任意多边形: 形状 420">
              <a:extLst>
                <a:ext uri="{FF2B5EF4-FFF2-40B4-BE49-F238E27FC236}">
                  <a16:creationId xmlns:a16="http://schemas.microsoft.com/office/drawing/2014/main" id="{66A5B57B-5D9F-A77F-723E-68A590B0E6E6}"/>
                </a:ext>
              </a:extLst>
            </p:cNvPr>
            <p:cNvSpPr/>
            <p:nvPr/>
          </p:nvSpPr>
          <p:spPr>
            <a:xfrm>
              <a:off x="4563687" y="3629185"/>
              <a:ext cx="10889" cy="12173"/>
            </a:xfrm>
            <a:custGeom>
              <a:avLst/>
              <a:gdLst>
                <a:gd name="connsiteX0" fmla="*/ 4540 w 10889"/>
                <a:gd name="connsiteY0" fmla="*/ 0 h 12173"/>
                <a:gd name="connsiteX1" fmla="*/ 820 w 10889"/>
                <a:gd name="connsiteY1" fmla="*/ 5521 h 12173"/>
                <a:gd name="connsiteX2" fmla="*/ 1626 w 10889"/>
                <a:gd name="connsiteY2" fmla="*/ 7269 h 12173"/>
                <a:gd name="connsiteX3" fmla="*/ 6478 w 10889"/>
                <a:gd name="connsiteY3" fmla="*/ 12173 h 12173"/>
                <a:gd name="connsiteX4" fmla="*/ 6752 w 10889"/>
                <a:gd name="connsiteY4" fmla="*/ 12156 h 12173"/>
                <a:gd name="connsiteX5" fmla="*/ 10575 w 10889"/>
                <a:gd name="connsiteY5" fmla="*/ 5469 h 12173"/>
                <a:gd name="connsiteX6" fmla="*/ 8278 w 10889"/>
                <a:gd name="connsiteY6" fmla="*/ 1046 h 12173"/>
                <a:gd name="connsiteX7" fmla="*/ 4729 w 10889"/>
                <a:gd name="connsiteY7" fmla="*/ 0 h 12173"/>
                <a:gd name="connsiteX8" fmla="*/ 4540 w 10889"/>
                <a:gd name="connsiteY8" fmla="*/ 0 h 1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9" h="12173">
                  <a:moveTo>
                    <a:pt x="4540" y="0"/>
                  </a:moveTo>
                  <a:cubicBezTo>
                    <a:pt x="151" y="0"/>
                    <a:pt x="-980" y="2006"/>
                    <a:pt x="820" y="5521"/>
                  </a:cubicBezTo>
                  <a:cubicBezTo>
                    <a:pt x="1111" y="6087"/>
                    <a:pt x="1300" y="6721"/>
                    <a:pt x="1626" y="7269"/>
                  </a:cubicBezTo>
                  <a:cubicBezTo>
                    <a:pt x="2877" y="9344"/>
                    <a:pt x="4043" y="12173"/>
                    <a:pt x="6478" y="12173"/>
                  </a:cubicBezTo>
                  <a:cubicBezTo>
                    <a:pt x="6563" y="12173"/>
                    <a:pt x="6649" y="12173"/>
                    <a:pt x="6752" y="12156"/>
                  </a:cubicBezTo>
                  <a:cubicBezTo>
                    <a:pt x="10216" y="11864"/>
                    <a:pt x="9598" y="7904"/>
                    <a:pt x="10575" y="5469"/>
                  </a:cubicBezTo>
                  <a:cubicBezTo>
                    <a:pt x="11467" y="3223"/>
                    <a:pt x="10387" y="1732"/>
                    <a:pt x="8278" y="1046"/>
                  </a:cubicBezTo>
                  <a:cubicBezTo>
                    <a:pt x="6906" y="600"/>
                    <a:pt x="5518" y="240"/>
                    <a:pt x="4729" y="0"/>
                  </a:cubicBezTo>
                  <a:cubicBezTo>
                    <a:pt x="4661" y="0"/>
                    <a:pt x="4592" y="0"/>
                    <a:pt x="4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2" name="任意多边形: 形状 421">
              <a:extLst>
                <a:ext uri="{FF2B5EF4-FFF2-40B4-BE49-F238E27FC236}">
                  <a16:creationId xmlns:a16="http://schemas.microsoft.com/office/drawing/2014/main" id="{1A394C05-BC23-F516-CED1-700EF2BB5B58}"/>
                </a:ext>
              </a:extLst>
            </p:cNvPr>
            <p:cNvSpPr/>
            <p:nvPr/>
          </p:nvSpPr>
          <p:spPr>
            <a:xfrm>
              <a:off x="4580710" y="3605216"/>
              <a:ext cx="11464" cy="11967"/>
            </a:xfrm>
            <a:custGeom>
              <a:avLst/>
              <a:gdLst>
                <a:gd name="connsiteX0" fmla="*/ 6874 w 11464"/>
                <a:gd name="connsiteY0" fmla="*/ 0 h 11967"/>
                <a:gd name="connsiteX1" fmla="*/ 2519 w 11464"/>
                <a:gd name="connsiteY1" fmla="*/ 823 h 11967"/>
                <a:gd name="connsiteX2" fmla="*/ 187 w 11464"/>
                <a:gd name="connsiteY2" fmla="*/ 4560 h 11967"/>
                <a:gd name="connsiteX3" fmla="*/ 3188 w 11464"/>
                <a:gd name="connsiteY3" fmla="*/ 11847 h 11967"/>
                <a:gd name="connsiteX4" fmla="*/ 4096 w 11464"/>
                <a:gd name="connsiteY4" fmla="*/ 11967 h 11967"/>
                <a:gd name="connsiteX5" fmla="*/ 9343 w 11464"/>
                <a:gd name="connsiteY5" fmla="*/ 7287 h 11967"/>
                <a:gd name="connsiteX6" fmla="*/ 9669 w 11464"/>
                <a:gd name="connsiteY6" fmla="*/ 6738 h 11967"/>
                <a:gd name="connsiteX7" fmla="*/ 11280 w 11464"/>
                <a:gd name="connsiteY7" fmla="*/ 2863 h 11967"/>
                <a:gd name="connsiteX8" fmla="*/ 6874 w 11464"/>
                <a:gd name="connsiteY8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64" h="11967">
                  <a:moveTo>
                    <a:pt x="6874" y="0"/>
                  </a:moveTo>
                  <a:cubicBezTo>
                    <a:pt x="5348" y="291"/>
                    <a:pt x="3942" y="583"/>
                    <a:pt x="2519" y="823"/>
                  </a:cubicBezTo>
                  <a:cubicBezTo>
                    <a:pt x="445" y="1200"/>
                    <a:pt x="-412" y="2623"/>
                    <a:pt x="187" y="4560"/>
                  </a:cubicBezTo>
                  <a:cubicBezTo>
                    <a:pt x="993" y="7115"/>
                    <a:pt x="33" y="11007"/>
                    <a:pt x="3188" y="11847"/>
                  </a:cubicBezTo>
                  <a:cubicBezTo>
                    <a:pt x="3513" y="11933"/>
                    <a:pt x="3822" y="11967"/>
                    <a:pt x="4096" y="11967"/>
                  </a:cubicBezTo>
                  <a:cubicBezTo>
                    <a:pt x="6497" y="11967"/>
                    <a:pt x="7868" y="9224"/>
                    <a:pt x="9343" y="7287"/>
                  </a:cubicBezTo>
                  <a:cubicBezTo>
                    <a:pt x="9463" y="7115"/>
                    <a:pt x="9566" y="6927"/>
                    <a:pt x="9669" y="6738"/>
                  </a:cubicBezTo>
                  <a:cubicBezTo>
                    <a:pt x="10355" y="5521"/>
                    <a:pt x="12018" y="4835"/>
                    <a:pt x="11280" y="2863"/>
                  </a:cubicBezTo>
                  <a:cubicBezTo>
                    <a:pt x="10440" y="634"/>
                    <a:pt x="8486" y="600"/>
                    <a:pt x="68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3" name="任意多边形: 形状 422">
              <a:extLst>
                <a:ext uri="{FF2B5EF4-FFF2-40B4-BE49-F238E27FC236}">
                  <a16:creationId xmlns:a16="http://schemas.microsoft.com/office/drawing/2014/main" id="{CF0DB2F8-2F27-0F80-194A-DBCB7CAE48FF}"/>
                </a:ext>
              </a:extLst>
            </p:cNvPr>
            <p:cNvSpPr/>
            <p:nvPr/>
          </p:nvSpPr>
          <p:spPr>
            <a:xfrm>
              <a:off x="4558555" y="3670350"/>
              <a:ext cx="16890" cy="16201"/>
            </a:xfrm>
            <a:custGeom>
              <a:avLst/>
              <a:gdLst>
                <a:gd name="connsiteX0" fmla="*/ 8249 w 16890"/>
                <a:gd name="connsiteY0" fmla="*/ 0 h 16201"/>
                <a:gd name="connsiteX1" fmla="*/ 2 w 16890"/>
                <a:gd name="connsiteY1" fmla="*/ 9344 h 16201"/>
                <a:gd name="connsiteX2" fmla="*/ 7683 w 16890"/>
                <a:gd name="connsiteY2" fmla="*/ 16202 h 16201"/>
                <a:gd name="connsiteX3" fmla="*/ 7838 w 16890"/>
                <a:gd name="connsiteY3" fmla="*/ 16202 h 16201"/>
                <a:gd name="connsiteX4" fmla="*/ 16890 w 16890"/>
                <a:gd name="connsiteY4" fmla="*/ 8658 h 16201"/>
                <a:gd name="connsiteX5" fmla="*/ 8918 w 16890"/>
                <a:gd name="connsiteY5" fmla="*/ 34 h 16201"/>
                <a:gd name="connsiteX6" fmla="*/ 8249 w 16890"/>
                <a:gd name="connsiteY6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90" h="16201">
                  <a:moveTo>
                    <a:pt x="8249" y="0"/>
                  </a:moveTo>
                  <a:cubicBezTo>
                    <a:pt x="3243" y="0"/>
                    <a:pt x="-100" y="5161"/>
                    <a:pt x="2" y="9344"/>
                  </a:cubicBezTo>
                  <a:cubicBezTo>
                    <a:pt x="105" y="13339"/>
                    <a:pt x="3174" y="16202"/>
                    <a:pt x="7683" y="16202"/>
                  </a:cubicBezTo>
                  <a:cubicBezTo>
                    <a:pt x="7735" y="16202"/>
                    <a:pt x="7786" y="16202"/>
                    <a:pt x="7838" y="16202"/>
                  </a:cubicBezTo>
                  <a:cubicBezTo>
                    <a:pt x="12895" y="16133"/>
                    <a:pt x="16839" y="12842"/>
                    <a:pt x="16890" y="8658"/>
                  </a:cubicBezTo>
                  <a:cubicBezTo>
                    <a:pt x="16942" y="3772"/>
                    <a:pt x="13530" y="446"/>
                    <a:pt x="8918" y="34"/>
                  </a:cubicBezTo>
                  <a:cubicBezTo>
                    <a:pt x="8678" y="0"/>
                    <a:pt x="8455" y="0"/>
                    <a:pt x="8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4" name="任意多边形: 形状 423">
              <a:extLst>
                <a:ext uri="{FF2B5EF4-FFF2-40B4-BE49-F238E27FC236}">
                  <a16:creationId xmlns:a16="http://schemas.microsoft.com/office/drawing/2014/main" id="{712F620D-277B-68CD-A32D-04F155E3C7E8}"/>
                </a:ext>
              </a:extLst>
            </p:cNvPr>
            <p:cNvSpPr/>
            <p:nvPr/>
          </p:nvSpPr>
          <p:spPr>
            <a:xfrm>
              <a:off x="4538490" y="3664297"/>
              <a:ext cx="15567" cy="13973"/>
            </a:xfrm>
            <a:custGeom>
              <a:avLst/>
              <a:gdLst>
                <a:gd name="connsiteX0" fmla="*/ 11118 w 15567"/>
                <a:gd name="connsiteY0" fmla="*/ 0 h 13973"/>
                <a:gd name="connsiteX1" fmla="*/ 7998 w 15567"/>
                <a:gd name="connsiteY1" fmla="*/ 2932 h 13973"/>
                <a:gd name="connsiteX2" fmla="*/ 4397 w 15567"/>
                <a:gd name="connsiteY2" fmla="*/ 6190 h 13973"/>
                <a:gd name="connsiteX3" fmla="*/ 3385 w 15567"/>
                <a:gd name="connsiteY3" fmla="*/ 6104 h 13973"/>
                <a:gd name="connsiteX4" fmla="*/ 2939 w 15567"/>
                <a:gd name="connsiteY4" fmla="*/ 6069 h 13973"/>
                <a:gd name="connsiteX5" fmla="*/ 8 w 15567"/>
                <a:gd name="connsiteY5" fmla="*/ 10047 h 13973"/>
                <a:gd name="connsiteX6" fmla="*/ 4277 w 15567"/>
                <a:gd name="connsiteY6" fmla="*/ 13973 h 13973"/>
                <a:gd name="connsiteX7" fmla="*/ 4328 w 15567"/>
                <a:gd name="connsiteY7" fmla="*/ 13973 h 13973"/>
                <a:gd name="connsiteX8" fmla="*/ 5134 w 15567"/>
                <a:gd name="connsiteY8" fmla="*/ 13870 h 13973"/>
                <a:gd name="connsiteX9" fmla="*/ 5460 w 15567"/>
                <a:gd name="connsiteY9" fmla="*/ 13870 h 13973"/>
                <a:gd name="connsiteX10" fmla="*/ 5769 w 15567"/>
                <a:gd name="connsiteY10" fmla="*/ 13870 h 13973"/>
                <a:gd name="connsiteX11" fmla="*/ 7140 w 15567"/>
                <a:gd name="connsiteY11" fmla="*/ 13099 h 13973"/>
                <a:gd name="connsiteX12" fmla="*/ 13347 w 15567"/>
                <a:gd name="connsiteY12" fmla="*/ 7424 h 13973"/>
                <a:gd name="connsiteX13" fmla="*/ 14324 w 15567"/>
                <a:gd name="connsiteY13" fmla="*/ 2074 h 13973"/>
                <a:gd name="connsiteX14" fmla="*/ 11118 w 15567"/>
                <a:gd name="connsiteY14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567" h="13973">
                  <a:moveTo>
                    <a:pt x="11118" y="0"/>
                  </a:moveTo>
                  <a:cubicBezTo>
                    <a:pt x="9952" y="0"/>
                    <a:pt x="8889" y="943"/>
                    <a:pt x="7998" y="2932"/>
                  </a:cubicBezTo>
                  <a:cubicBezTo>
                    <a:pt x="7089" y="4921"/>
                    <a:pt x="6420" y="6190"/>
                    <a:pt x="4397" y="6190"/>
                  </a:cubicBezTo>
                  <a:cubicBezTo>
                    <a:pt x="4088" y="6190"/>
                    <a:pt x="3762" y="6155"/>
                    <a:pt x="3385" y="6104"/>
                  </a:cubicBezTo>
                  <a:cubicBezTo>
                    <a:pt x="3231" y="6087"/>
                    <a:pt x="3077" y="6069"/>
                    <a:pt x="2939" y="6069"/>
                  </a:cubicBezTo>
                  <a:cubicBezTo>
                    <a:pt x="1054" y="6069"/>
                    <a:pt x="145" y="8161"/>
                    <a:pt x="8" y="10047"/>
                  </a:cubicBezTo>
                  <a:cubicBezTo>
                    <a:pt x="-146" y="12173"/>
                    <a:pt x="2031" y="13973"/>
                    <a:pt x="4277" y="13973"/>
                  </a:cubicBezTo>
                  <a:cubicBezTo>
                    <a:pt x="4294" y="13973"/>
                    <a:pt x="4311" y="13973"/>
                    <a:pt x="4328" y="13973"/>
                  </a:cubicBezTo>
                  <a:cubicBezTo>
                    <a:pt x="4569" y="13888"/>
                    <a:pt x="4843" y="13870"/>
                    <a:pt x="5134" y="13870"/>
                  </a:cubicBezTo>
                  <a:cubicBezTo>
                    <a:pt x="5237" y="13870"/>
                    <a:pt x="5357" y="13870"/>
                    <a:pt x="5460" y="13870"/>
                  </a:cubicBezTo>
                  <a:cubicBezTo>
                    <a:pt x="5563" y="13870"/>
                    <a:pt x="5666" y="13870"/>
                    <a:pt x="5769" y="13870"/>
                  </a:cubicBezTo>
                  <a:cubicBezTo>
                    <a:pt x="6403" y="13870"/>
                    <a:pt x="6986" y="13785"/>
                    <a:pt x="7140" y="13099"/>
                  </a:cubicBezTo>
                  <a:cubicBezTo>
                    <a:pt x="7963" y="9516"/>
                    <a:pt x="11032" y="9053"/>
                    <a:pt x="13347" y="7424"/>
                  </a:cubicBezTo>
                  <a:cubicBezTo>
                    <a:pt x="16090" y="5503"/>
                    <a:pt x="16141" y="4252"/>
                    <a:pt x="14324" y="2074"/>
                  </a:cubicBezTo>
                  <a:cubicBezTo>
                    <a:pt x="13209" y="703"/>
                    <a:pt x="12112" y="0"/>
                    <a:pt x="11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5" name="任意多边形: 形状 424">
              <a:extLst>
                <a:ext uri="{FF2B5EF4-FFF2-40B4-BE49-F238E27FC236}">
                  <a16:creationId xmlns:a16="http://schemas.microsoft.com/office/drawing/2014/main" id="{421CE600-5170-CA57-0C54-137EB77ADA9E}"/>
                </a:ext>
              </a:extLst>
            </p:cNvPr>
            <p:cNvSpPr/>
            <p:nvPr/>
          </p:nvSpPr>
          <p:spPr>
            <a:xfrm>
              <a:off x="4530645" y="3682471"/>
              <a:ext cx="26853" cy="22836"/>
            </a:xfrm>
            <a:custGeom>
              <a:avLst/>
              <a:gdLst>
                <a:gd name="connsiteX0" fmla="*/ 8231 w 26853"/>
                <a:gd name="connsiteY0" fmla="*/ 0 h 22836"/>
                <a:gd name="connsiteX1" fmla="*/ 6825 w 26853"/>
                <a:gd name="connsiteY1" fmla="*/ 188 h 22836"/>
                <a:gd name="connsiteX2" fmla="*/ 1321 w 26853"/>
                <a:gd name="connsiteY2" fmla="*/ 4149 h 22836"/>
                <a:gd name="connsiteX3" fmla="*/ 635 w 26853"/>
                <a:gd name="connsiteY3" fmla="*/ 7166 h 22836"/>
                <a:gd name="connsiteX4" fmla="*/ 1 w 26853"/>
                <a:gd name="connsiteY4" fmla="*/ 9310 h 22836"/>
                <a:gd name="connsiteX5" fmla="*/ 5624 w 26853"/>
                <a:gd name="connsiteY5" fmla="*/ 16339 h 22836"/>
                <a:gd name="connsiteX6" fmla="*/ 5933 w 26853"/>
                <a:gd name="connsiteY6" fmla="*/ 16322 h 22836"/>
                <a:gd name="connsiteX7" fmla="*/ 7219 w 26853"/>
                <a:gd name="connsiteY7" fmla="*/ 16219 h 22836"/>
                <a:gd name="connsiteX8" fmla="*/ 13974 w 26853"/>
                <a:gd name="connsiteY8" fmla="*/ 20437 h 22836"/>
                <a:gd name="connsiteX9" fmla="*/ 18483 w 26853"/>
                <a:gd name="connsiteY9" fmla="*/ 22837 h 22836"/>
                <a:gd name="connsiteX10" fmla="*/ 23833 w 26853"/>
                <a:gd name="connsiteY10" fmla="*/ 19631 h 22836"/>
                <a:gd name="connsiteX11" fmla="*/ 26850 w 26853"/>
                <a:gd name="connsiteY11" fmla="*/ 12224 h 22836"/>
                <a:gd name="connsiteX12" fmla="*/ 19786 w 26853"/>
                <a:gd name="connsiteY12" fmla="*/ 3395 h 22836"/>
                <a:gd name="connsiteX13" fmla="*/ 18243 w 26853"/>
                <a:gd name="connsiteY13" fmla="*/ 3497 h 22836"/>
                <a:gd name="connsiteX14" fmla="*/ 14351 w 26853"/>
                <a:gd name="connsiteY14" fmla="*/ 3755 h 22836"/>
                <a:gd name="connsiteX15" fmla="*/ 10871 w 26853"/>
                <a:gd name="connsiteY15" fmla="*/ 3600 h 22836"/>
                <a:gd name="connsiteX16" fmla="*/ 8231 w 26853"/>
                <a:gd name="connsiteY16" fmla="*/ 0 h 2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853" h="22836">
                  <a:moveTo>
                    <a:pt x="8231" y="0"/>
                  </a:moveTo>
                  <a:cubicBezTo>
                    <a:pt x="7802" y="0"/>
                    <a:pt x="7339" y="68"/>
                    <a:pt x="6825" y="188"/>
                  </a:cubicBezTo>
                  <a:cubicBezTo>
                    <a:pt x="4407" y="771"/>
                    <a:pt x="3104" y="2760"/>
                    <a:pt x="1321" y="4149"/>
                  </a:cubicBezTo>
                  <a:cubicBezTo>
                    <a:pt x="275" y="4972"/>
                    <a:pt x="190" y="6189"/>
                    <a:pt x="635" y="7166"/>
                  </a:cubicBezTo>
                  <a:cubicBezTo>
                    <a:pt x="224" y="7886"/>
                    <a:pt x="-16" y="8641"/>
                    <a:pt x="1" y="9310"/>
                  </a:cubicBezTo>
                  <a:cubicBezTo>
                    <a:pt x="104" y="12002"/>
                    <a:pt x="3173" y="16339"/>
                    <a:pt x="5624" y="16339"/>
                  </a:cubicBezTo>
                  <a:cubicBezTo>
                    <a:pt x="5727" y="16339"/>
                    <a:pt x="5830" y="16339"/>
                    <a:pt x="5933" y="16322"/>
                  </a:cubicBezTo>
                  <a:cubicBezTo>
                    <a:pt x="6396" y="16253"/>
                    <a:pt x="6808" y="16219"/>
                    <a:pt x="7219" y="16219"/>
                  </a:cubicBezTo>
                  <a:cubicBezTo>
                    <a:pt x="10271" y="16219"/>
                    <a:pt x="11934" y="18173"/>
                    <a:pt x="13974" y="20437"/>
                  </a:cubicBezTo>
                  <a:cubicBezTo>
                    <a:pt x="15448" y="22065"/>
                    <a:pt x="16957" y="22837"/>
                    <a:pt x="18483" y="22837"/>
                  </a:cubicBezTo>
                  <a:cubicBezTo>
                    <a:pt x="20301" y="22837"/>
                    <a:pt x="22118" y="21723"/>
                    <a:pt x="23833" y="19631"/>
                  </a:cubicBezTo>
                  <a:cubicBezTo>
                    <a:pt x="25718" y="17299"/>
                    <a:pt x="26696" y="14659"/>
                    <a:pt x="26850" y="12224"/>
                  </a:cubicBezTo>
                  <a:cubicBezTo>
                    <a:pt x="26953" y="6618"/>
                    <a:pt x="24416" y="3395"/>
                    <a:pt x="19786" y="3395"/>
                  </a:cubicBezTo>
                  <a:cubicBezTo>
                    <a:pt x="19289" y="3395"/>
                    <a:pt x="18775" y="3429"/>
                    <a:pt x="18243" y="3497"/>
                  </a:cubicBezTo>
                  <a:cubicBezTo>
                    <a:pt x="16923" y="3686"/>
                    <a:pt x="15637" y="3755"/>
                    <a:pt x="14351" y="3755"/>
                  </a:cubicBezTo>
                  <a:cubicBezTo>
                    <a:pt x="13186" y="3755"/>
                    <a:pt x="12037" y="3703"/>
                    <a:pt x="10871" y="3600"/>
                  </a:cubicBezTo>
                  <a:cubicBezTo>
                    <a:pt x="11008" y="1149"/>
                    <a:pt x="10048" y="0"/>
                    <a:pt x="8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6" name="任意多边形: 形状 425">
              <a:extLst>
                <a:ext uri="{FF2B5EF4-FFF2-40B4-BE49-F238E27FC236}">
                  <a16:creationId xmlns:a16="http://schemas.microsoft.com/office/drawing/2014/main" id="{6B0BA653-C66D-C10F-F6B5-76EDB1E74629}"/>
                </a:ext>
              </a:extLst>
            </p:cNvPr>
            <p:cNvSpPr/>
            <p:nvPr/>
          </p:nvSpPr>
          <p:spPr>
            <a:xfrm>
              <a:off x="4601535" y="3880016"/>
              <a:ext cx="14475" cy="18396"/>
            </a:xfrm>
            <a:custGeom>
              <a:avLst/>
              <a:gdLst>
                <a:gd name="connsiteX0" fmla="*/ 14476 w 14475"/>
                <a:gd name="connsiteY0" fmla="*/ 0 h 18396"/>
                <a:gd name="connsiteX1" fmla="*/ 11390 w 14475"/>
                <a:gd name="connsiteY1" fmla="*/ 1303 h 18396"/>
                <a:gd name="connsiteX2" fmla="*/ 7772 w 14475"/>
                <a:gd name="connsiteY2" fmla="*/ 5229 h 18396"/>
                <a:gd name="connsiteX3" fmla="*/ 7600 w 14475"/>
                <a:gd name="connsiteY3" fmla="*/ 5229 h 18396"/>
                <a:gd name="connsiteX4" fmla="*/ 5715 w 14475"/>
                <a:gd name="connsiteY4" fmla="*/ 5624 h 18396"/>
                <a:gd name="connsiteX5" fmla="*/ 3074 w 14475"/>
                <a:gd name="connsiteY5" fmla="*/ 16819 h 18396"/>
                <a:gd name="connsiteX6" fmla="*/ 3966 w 14475"/>
                <a:gd name="connsiteY6" fmla="*/ 17796 h 18396"/>
                <a:gd name="connsiteX7" fmla="*/ 4772 w 14475"/>
                <a:gd name="connsiteY7" fmla="*/ 18397 h 18396"/>
                <a:gd name="connsiteX8" fmla="*/ 14476 w 14475"/>
                <a:gd name="connsiteY8" fmla="*/ 0 h 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5" h="18396">
                  <a:moveTo>
                    <a:pt x="14476" y="0"/>
                  </a:moveTo>
                  <a:cubicBezTo>
                    <a:pt x="13396" y="223"/>
                    <a:pt x="12367" y="686"/>
                    <a:pt x="11390" y="1303"/>
                  </a:cubicBezTo>
                  <a:cubicBezTo>
                    <a:pt x="9418" y="2537"/>
                    <a:pt x="8115" y="3875"/>
                    <a:pt x="7772" y="5229"/>
                  </a:cubicBezTo>
                  <a:cubicBezTo>
                    <a:pt x="7721" y="5229"/>
                    <a:pt x="7652" y="5229"/>
                    <a:pt x="7600" y="5229"/>
                  </a:cubicBezTo>
                  <a:cubicBezTo>
                    <a:pt x="7018" y="5229"/>
                    <a:pt x="6366" y="5349"/>
                    <a:pt x="5715" y="5624"/>
                  </a:cubicBezTo>
                  <a:cubicBezTo>
                    <a:pt x="-1040" y="8435"/>
                    <a:pt x="-1658" y="11076"/>
                    <a:pt x="3074" y="16819"/>
                  </a:cubicBezTo>
                  <a:cubicBezTo>
                    <a:pt x="3349" y="17162"/>
                    <a:pt x="3623" y="17539"/>
                    <a:pt x="3966" y="17796"/>
                  </a:cubicBezTo>
                  <a:cubicBezTo>
                    <a:pt x="4240" y="18002"/>
                    <a:pt x="4515" y="18191"/>
                    <a:pt x="4772" y="18397"/>
                  </a:cubicBezTo>
                  <a:cubicBezTo>
                    <a:pt x="7978" y="12327"/>
                    <a:pt x="11218" y="6189"/>
                    <a:pt x="144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7" name="任意多边形: 形状 426">
              <a:extLst>
                <a:ext uri="{FF2B5EF4-FFF2-40B4-BE49-F238E27FC236}">
                  <a16:creationId xmlns:a16="http://schemas.microsoft.com/office/drawing/2014/main" id="{65454CD7-6DCA-9F18-7255-8F55E2B3A965}"/>
                </a:ext>
              </a:extLst>
            </p:cNvPr>
            <p:cNvSpPr/>
            <p:nvPr/>
          </p:nvSpPr>
          <p:spPr>
            <a:xfrm>
              <a:off x="4606290" y="3879844"/>
              <a:ext cx="12858" cy="20659"/>
            </a:xfrm>
            <a:custGeom>
              <a:avLst/>
              <a:gdLst>
                <a:gd name="connsiteX0" fmla="*/ 11264 w 12858"/>
                <a:gd name="connsiteY0" fmla="*/ 0 h 20659"/>
                <a:gd name="connsiteX1" fmla="*/ 9721 w 12858"/>
                <a:gd name="connsiteY1" fmla="*/ 172 h 20659"/>
                <a:gd name="connsiteX2" fmla="*/ 0 w 12858"/>
                <a:gd name="connsiteY2" fmla="*/ 18568 h 20659"/>
                <a:gd name="connsiteX3" fmla="*/ 2057 w 12858"/>
                <a:gd name="connsiteY3" fmla="*/ 20660 h 20659"/>
                <a:gd name="connsiteX4" fmla="*/ 6258 w 12858"/>
                <a:gd name="connsiteY4" fmla="*/ 12721 h 20659"/>
                <a:gd name="connsiteX5" fmla="*/ 5521 w 12858"/>
                <a:gd name="connsiteY5" fmla="*/ 9721 h 20659"/>
                <a:gd name="connsiteX6" fmla="*/ 5932 w 12858"/>
                <a:gd name="connsiteY6" fmla="*/ 9979 h 20659"/>
                <a:gd name="connsiteX7" fmla="*/ 7201 w 12858"/>
                <a:gd name="connsiteY7" fmla="*/ 10939 h 20659"/>
                <a:gd name="connsiteX8" fmla="*/ 12859 w 12858"/>
                <a:gd name="connsiteY8" fmla="*/ 189 h 20659"/>
                <a:gd name="connsiteX9" fmla="*/ 12482 w 12858"/>
                <a:gd name="connsiteY9" fmla="*/ 103 h 20659"/>
                <a:gd name="connsiteX10" fmla="*/ 11264 w 12858"/>
                <a:gd name="connsiteY10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58" h="20659">
                  <a:moveTo>
                    <a:pt x="11264" y="0"/>
                  </a:moveTo>
                  <a:cubicBezTo>
                    <a:pt x="10733" y="0"/>
                    <a:pt x="10218" y="51"/>
                    <a:pt x="9721" y="172"/>
                  </a:cubicBezTo>
                  <a:cubicBezTo>
                    <a:pt x="6464" y="6361"/>
                    <a:pt x="3240" y="12499"/>
                    <a:pt x="0" y="18568"/>
                  </a:cubicBezTo>
                  <a:cubicBezTo>
                    <a:pt x="823" y="19219"/>
                    <a:pt x="1543" y="19906"/>
                    <a:pt x="2057" y="20660"/>
                  </a:cubicBezTo>
                  <a:cubicBezTo>
                    <a:pt x="3463" y="18019"/>
                    <a:pt x="4869" y="15362"/>
                    <a:pt x="6258" y="12721"/>
                  </a:cubicBezTo>
                  <a:cubicBezTo>
                    <a:pt x="5744" y="11916"/>
                    <a:pt x="5435" y="10973"/>
                    <a:pt x="5521" y="9721"/>
                  </a:cubicBezTo>
                  <a:lnTo>
                    <a:pt x="5932" y="9979"/>
                  </a:lnTo>
                  <a:cubicBezTo>
                    <a:pt x="6378" y="10236"/>
                    <a:pt x="6789" y="10595"/>
                    <a:pt x="7201" y="10939"/>
                  </a:cubicBezTo>
                  <a:cubicBezTo>
                    <a:pt x="9087" y="7355"/>
                    <a:pt x="10973" y="3772"/>
                    <a:pt x="12859" y="189"/>
                  </a:cubicBezTo>
                  <a:lnTo>
                    <a:pt x="12482" y="103"/>
                  </a:lnTo>
                  <a:cubicBezTo>
                    <a:pt x="12070" y="34"/>
                    <a:pt x="11659" y="0"/>
                    <a:pt x="112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8" name="任意多边形: 形状 427">
              <a:extLst>
                <a:ext uri="{FF2B5EF4-FFF2-40B4-BE49-F238E27FC236}">
                  <a16:creationId xmlns:a16="http://schemas.microsoft.com/office/drawing/2014/main" id="{CB21B885-481C-B3F1-7BFA-BA465CC81524}"/>
                </a:ext>
              </a:extLst>
            </p:cNvPr>
            <p:cNvSpPr/>
            <p:nvPr/>
          </p:nvSpPr>
          <p:spPr>
            <a:xfrm>
              <a:off x="4501555" y="3635271"/>
              <a:ext cx="4809" cy="12207"/>
            </a:xfrm>
            <a:custGeom>
              <a:avLst/>
              <a:gdLst>
                <a:gd name="connsiteX0" fmla="*/ 4128 w 4809"/>
                <a:gd name="connsiteY0" fmla="*/ 0 h 12207"/>
                <a:gd name="connsiteX1" fmla="*/ 150 w 4809"/>
                <a:gd name="connsiteY1" fmla="*/ 10030 h 12207"/>
                <a:gd name="connsiteX2" fmla="*/ 699 w 4809"/>
                <a:gd name="connsiteY2" fmla="*/ 12190 h 12207"/>
                <a:gd name="connsiteX3" fmla="*/ 853 w 4809"/>
                <a:gd name="connsiteY3" fmla="*/ 12207 h 12207"/>
                <a:gd name="connsiteX4" fmla="*/ 2722 w 4809"/>
                <a:gd name="connsiteY4" fmla="*/ 11007 h 12207"/>
                <a:gd name="connsiteX5" fmla="*/ 4128 w 4809"/>
                <a:gd name="connsiteY5" fmla="*/ 0 h 12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9" h="12207">
                  <a:moveTo>
                    <a:pt x="4128" y="0"/>
                  </a:moveTo>
                  <a:cubicBezTo>
                    <a:pt x="1968" y="3086"/>
                    <a:pt x="1093" y="6583"/>
                    <a:pt x="150" y="10030"/>
                  </a:cubicBezTo>
                  <a:cubicBezTo>
                    <a:pt x="-72" y="10801"/>
                    <a:pt x="-158" y="12002"/>
                    <a:pt x="699" y="12190"/>
                  </a:cubicBezTo>
                  <a:cubicBezTo>
                    <a:pt x="751" y="12207"/>
                    <a:pt x="802" y="12207"/>
                    <a:pt x="853" y="12207"/>
                  </a:cubicBezTo>
                  <a:cubicBezTo>
                    <a:pt x="1436" y="12207"/>
                    <a:pt x="2311" y="11573"/>
                    <a:pt x="2722" y="11007"/>
                  </a:cubicBezTo>
                  <a:cubicBezTo>
                    <a:pt x="5105" y="7715"/>
                    <a:pt x="5260" y="3943"/>
                    <a:pt x="4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9" name="任意多边形: 形状 428">
              <a:extLst>
                <a:ext uri="{FF2B5EF4-FFF2-40B4-BE49-F238E27FC236}">
                  <a16:creationId xmlns:a16="http://schemas.microsoft.com/office/drawing/2014/main" id="{CF060E10-2B82-BE27-0F41-E879B67AE43D}"/>
                </a:ext>
              </a:extLst>
            </p:cNvPr>
            <p:cNvSpPr/>
            <p:nvPr/>
          </p:nvSpPr>
          <p:spPr>
            <a:xfrm>
              <a:off x="4613870" y="3480332"/>
              <a:ext cx="18246" cy="20728"/>
            </a:xfrm>
            <a:custGeom>
              <a:avLst/>
              <a:gdLst>
                <a:gd name="connsiteX0" fmla="*/ 9976 w 18246"/>
                <a:gd name="connsiteY0" fmla="*/ 0 h 20728"/>
                <a:gd name="connsiteX1" fmla="*/ 940 w 18246"/>
                <a:gd name="connsiteY1" fmla="*/ 5161 h 20728"/>
                <a:gd name="connsiteX2" fmla="*/ 5192 w 18246"/>
                <a:gd name="connsiteY2" fmla="*/ 19425 h 20728"/>
                <a:gd name="connsiteX3" fmla="*/ 9804 w 18246"/>
                <a:gd name="connsiteY3" fmla="*/ 20728 h 20728"/>
                <a:gd name="connsiteX4" fmla="*/ 16748 w 18246"/>
                <a:gd name="connsiteY4" fmla="*/ 15465 h 20728"/>
                <a:gd name="connsiteX5" fmla="*/ 14039 w 18246"/>
                <a:gd name="connsiteY5" fmla="*/ 943 h 20728"/>
                <a:gd name="connsiteX6" fmla="*/ 9976 w 18246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46" h="20728">
                  <a:moveTo>
                    <a:pt x="9976" y="0"/>
                  </a:moveTo>
                  <a:cubicBezTo>
                    <a:pt x="6273" y="0"/>
                    <a:pt x="2381" y="2006"/>
                    <a:pt x="940" y="5161"/>
                  </a:cubicBezTo>
                  <a:cubicBezTo>
                    <a:pt x="-1340" y="10167"/>
                    <a:pt x="700" y="17042"/>
                    <a:pt x="5192" y="19425"/>
                  </a:cubicBezTo>
                  <a:cubicBezTo>
                    <a:pt x="6838" y="20300"/>
                    <a:pt x="8381" y="20728"/>
                    <a:pt x="9804" y="20728"/>
                  </a:cubicBezTo>
                  <a:cubicBezTo>
                    <a:pt x="12668" y="20728"/>
                    <a:pt x="15016" y="18962"/>
                    <a:pt x="16748" y="15465"/>
                  </a:cubicBezTo>
                  <a:cubicBezTo>
                    <a:pt x="19543" y="9824"/>
                    <a:pt x="18308" y="3240"/>
                    <a:pt x="14039" y="943"/>
                  </a:cubicBezTo>
                  <a:cubicBezTo>
                    <a:pt x="12805" y="309"/>
                    <a:pt x="11399" y="0"/>
                    <a:pt x="9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0" name="任意多边形: 形状 429">
              <a:extLst>
                <a:ext uri="{FF2B5EF4-FFF2-40B4-BE49-F238E27FC236}">
                  <a16:creationId xmlns:a16="http://schemas.microsoft.com/office/drawing/2014/main" id="{8491FDB2-78AF-5536-B16E-1A1A7609BFDA}"/>
                </a:ext>
              </a:extLst>
            </p:cNvPr>
            <p:cNvSpPr/>
            <p:nvPr/>
          </p:nvSpPr>
          <p:spPr>
            <a:xfrm>
              <a:off x="4621206" y="33848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89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783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89" y="497"/>
                  </a:cubicBezTo>
                  <a:cubicBezTo>
                    <a:pt x="6464" y="154"/>
                    <a:pt x="6155" y="0"/>
                    <a:pt x="58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1" name="任意多边形: 形状 430">
              <a:extLst>
                <a:ext uri="{FF2B5EF4-FFF2-40B4-BE49-F238E27FC236}">
                  <a16:creationId xmlns:a16="http://schemas.microsoft.com/office/drawing/2014/main" id="{1E2FC5EB-2754-E84A-BC5F-14EAA73F94C0}"/>
                </a:ext>
              </a:extLst>
            </p:cNvPr>
            <p:cNvSpPr/>
            <p:nvPr/>
          </p:nvSpPr>
          <p:spPr>
            <a:xfrm>
              <a:off x="5053223" y="2976560"/>
              <a:ext cx="14737" cy="15824"/>
            </a:xfrm>
            <a:custGeom>
              <a:avLst/>
              <a:gdLst>
                <a:gd name="connsiteX0" fmla="*/ 8198 w 14737"/>
                <a:gd name="connsiteY0" fmla="*/ 0 h 15824"/>
                <a:gd name="connsiteX1" fmla="*/ 4254 w 14737"/>
                <a:gd name="connsiteY1" fmla="*/ 1749 h 15824"/>
                <a:gd name="connsiteX2" fmla="*/ 106 w 14737"/>
                <a:gd name="connsiteY2" fmla="*/ 9258 h 15824"/>
                <a:gd name="connsiteX3" fmla="*/ 4100 w 14737"/>
                <a:gd name="connsiteY3" fmla="*/ 15499 h 15824"/>
                <a:gd name="connsiteX4" fmla="*/ 6003 w 14737"/>
                <a:gd name="connsiteY4" fmla="*/ 15825 h 15824"/>
                <a:gd name="connsiteX5" fmla="*/ 8661 w 14737"/>
                <a:gd name="connsiteY5" fmla="*/ 15465 h 15824"/>
                <a:gd name="connsiteX6" fmla="*/ 10204 w 14737"/>
                <a:gd name="connsiteY6" fmla="*/ 14693 h 15824"/>
                <a:gd name="connsiteX7" fmla="*/ 14079 w 14737"/>
                <a:gd name="connsiteY7" fmla="*/ 9704 h 15824"/>
                <a:gd name="connsiteX8" fmla="*/ 14662 w 14737"/>
                <a:gd name="connsiteY8" fmla="*/ 8041 h 15824"/>
                <a:gd name="connsiteX9" fmla="*/ 10890 w 14737"/>
                <a:gd name="connsiteY9" fmla="*/ 789 h 15824"/>
                <a:gd name="connsiteX10" fmla="*/ 8198 w 14737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7" h="15824">
                  <a:moveTo>
                    <a:pt x="8198" y="0"/>
                  </a:moveTo>
                  <a:cubicBezTo>
                    <a:pt x="6826" y="0"/>
                    <a:pt x="5540" y="634"/>
                    <a:pt x="4254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0" y="15722"/>
                    <a:pt x="5352" y="15825"/>
                    <a:pt x="6003" y="15825"/>
                  </a:cubicBezTo>
                  <a:cubicBezTo>
                    <a:pt x="6878" y="15825"/>
                    <a:pt x="7769" y="15671"/>
                    <a:pt x="8661" y="15465"/>
                  </a:cubicBezTo>
                  <a:cubicBezTo>
                    <a:pt x="9227" y="15345"/>
                    <a:pt x="10221" y="14796"/>
                    <a:pt x="10204" y="14693"/>
                  </a:cubicBezTo>
                  <a:cubicBezTo>
                    <a:pt x="9158" y="10956"/>
                    <a:pt x="12261" y="10921"/>
                    <a:pt x="14079" y="9704"/>
                  </a:cubicBezTo>
                  <a:cubicBezTo>
                    <a:pt x="14456" y="9447"/>
                    <a:pt x="14576" y="8624"/>
                    <a:pt x="14662" y="8041"/>
                  </a:cubicBezTo>
                  <a:cubicBezTo>
                    <a:pt x="15090" y="4955"/>
                    <a:pt x="13684" y="2349"/>
                    <a:pt x="10890" y="789"/>
                  </a:cubicBezTo>
                  <a:cubicBezTo>
                    <a:pt x="9947" y="257"/>
                    <a:pt x="9055" y="0"/>
                    <a:pt x="81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2" name="任意多边形: 形状 431">
              <a:extLst>
                <a:ext uri="{FF2B5EF4-FFF2-40B4-BE49-F238E27FC236}">
                  <a16:creationId xmlns:a16="http://schemas.microsoft.com/office/drawing/2014/main" id="{69EABBC6-FD24-2E06-D3C6-19F6BAB127C1}"/>
                </a:ext>
              </a:extLst>
            </p:cNvPr>
            <p:cNvSpPr/>
            <p:nvPr/>
          </p:nvSpPr>
          <p:spPr>
            <a:xfrm>
              <a:off x="4499174" y="3763584"/>
              <a:ext cx="11199" cy="11453"/>
            </a:xfrm>
            <a:custGeom>
              <a:avLst/>
              <a:gdLst>
                <a:gd name="connsiteX0" fmla="*/ 5309 w 11199"/>
                <a:gd name="connsiteY0" fmla="*/ 0 h 11453"/>
                <a:gd name="connsiteX1" fmla="*/ 3731 w 11199"/>
                <a:gd name="connsiteY1" fmla="*/ 137 h 11453"/>
                <a:gd name="connsiteX2" fmla="*/ 3594 w 11199"/>
                <a:gd name="connsiteY2" fmla="*/ 137 h 11453"/>
                <a:gd name="connsiteX3" fmla="*/ 491 w 11199"/>
                <a:gd name="connsiteY3" fmla="*/ 1612 h 11453"/>
                <a:gd name="connsiteX4" fmla="*/ 1999 w 11199"/>
                <a:gd name="connsiteY4" fmla="*/ 6550 h 11453"/>
                <a:gd name="connsiteX5" fmla="*/ 3302 w 11199"/>
                <a:gd name="connsiteY5" fmla="*/ 8693 h 11453"/>
                <a:gd name="connsiteX6" fmla="*/ 7486 w 11199"/>
                <a:gd name="connsiteY6" fmla="*/ 11453 h 11453"/>
                <a:gd name="connsiteX7" fmla="*/ 8497 w 11199"/>
                <a:gd name="connsiteY7" fmla="*/ 11299 h 11453"/>
                <a:gd name="connsiteX8" fmla="*/ 10520 w 11199"/>
                <a:gd name="connsiteY8" fmla="*/ 6944 h 11453"/>
                <a:gd name="connsiteX9" fmla="*/ 11155 w 11199"/>
                <a:gd name="connsiteY9" fmla="*/ 3789 h 11453"/>
                <a:gd name="connsiteX10" fmla="*/ 8480 w 11199"/>
                <a:gd name="connsiteY10" fmla="*/ 411 h 11453"/>
                <a:gd name="connsiteX11" fmla="*/ 5309 w 11199"/>
                <a:gd name="connsiteY11" fmla="*/ 0 h 11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99" h="11453">
                  <a:moveTo>
                    <a:pt x="5309" y="0"/>
                  </a:moveTo>
                  <a:cubicBezTo>
                    <a:pt x="4811" y="137"/>
                    <a:pt x="4280" y="137"/>
                    <a:pt x="3731" y="137"/>
                  </a:cubicBezTo>
                  <a:cubicBezTo>
                    <a:pt x="3679" y="137"/>
                    <a:pt x="3628" y="137"/>
                    <a:pt x="3594" y="137"/>
                  </a:cubicBezTo>
                  <a:cubicBezTo>
                    <a:pt x="2462" y="137"/>
                    <a:pt x="1296" y="189"/>
                    <a:pt x="491" y="1612"/>
                  </a:cubicBezTo>
                  <a:cubicBezTo>
                    <a:pt x="-847" y="3943"/>
                    <a:pt x="851" y="5092"/>
                    <a:pt x="1999" y="6550"/>
                  </a:cubicBezTo>
                  <a:cubicBezTo>
                    <a:pt x="2514" y="7201"/>
                    <a:pt x="2788" y="8058"/>
                    <a:pt x="3302" y="8693"/>
                  </a:cubicBezTo>
                  <a:cubicBezTo>
                    <a:pt x="4434" y="10116"/>
                    <a:pt x="5771" y="11453"/>
                    <a:pt x="7486" y="11453"/>
                  </a:cubicBezTo>
                  <a:cubicBezTo>
                    <a:pt x="7812" y="11453"/>
                    <a:pt x="8137" y="11402"/>
                    <a:pt x="8497" y="11299"/>
                  </a:cubicBezTo>
                  <a:cubicBezTo>
                    <a:pt x="10349" y="10750"/>
                    <a:pt x="10160" y="8573"/>
                    <a:pt x="10520" y="6944"/>
                  </a:cubicBezTo>
                  <a:cubicBezTo>
                    <a:pt x="10761" y="5898"/>
                    <a:pt x="11035" y="4852"/>
                    <a:pt x="11155" y="3789"/>
                  </a:cubicBezTo>
                  <a:cubicBezTo>
                    <a:pt x="11412" y="1715"/>
                    <a:pt x="10572" y="532"/>
                    <a:pt x="8480" y="411"/>
                  </a:cubicBezTo>
                  <a:cubicBezTo>
                    <a:pt x="7452" y="360"/>
                    <a:pt x="6440" y="154"/>
                    <a:pt x="53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3" name="任意多边形: 形状 432">
              <a:extLst>
                <a:ext uri="{FF2B5EF4-FFF2-40B4-BE49-F238E27FC236}">
                  <a16:creationId xmlns:a16="http://schemas.microsoft.com/office/drawing/2014/main" id="{E8A2E051-E629-98E8-C8E5-16E229F071DD}"/>
                </a:ext>
              </a:extLst>
            </p:cNvPr>
            <p:cNvSpPr/>
            <p:nvPr/>
          </p:nvSpPr>
          <p:spPr>
            <a:xfrm>
              <a:off x="4455275" y="4056644"/>
              <a:ext cx="15821" cy="17487"/>
            </a:xfrm>
            <a:custGeom>
              <a:avLst/>
              <a:gdLst>
                <a:gd name="connsiteX0" fmla="*/ 7614 w 15821"/>
                <a:gd name="connsiteY0" fmla="*/ 0 h 17487"/>
                <a:gd name="connsiteX1" fmla="*/ 2247 w 15821"/>
                <a:gd name="connsiteY1" fmla="*/ 2297 h 17487"/>
                <a:gd name="connsiteX2" fmla="*/ 18 w 15821"/>
                <a:gd name="connsiteY2" fmla="*/ 7750 h 17487"/>
                <a:gd name="connsiteX3" fmla="*/ 2813 w 15821"/>
                <a:gd name="connsiteY3" fmla="*/ 11041 h 17487"/>
                <a:gd name="connsiteX4" fmla="*/ 3242 w 15821"/>
                <a:gd name="connsiteY4" fmla="*/ 13750 h 17487"/>
                <a:gd name="connsiteX5" fmla="*/ 3447 w 15821"/>
                <a:gd name="connsiteY5" fmla="*/ 15396 h 17487"/>
                <a:gd name="connsiteX6" fmla="*/ 9620 w 15821"/>
                <a:gd name="connsiteY6" fmla="*/ 17488 h 17487"/>
                <a:gd name="connsiteX7" fmla="*/ 12620 w 15821"/>
                <a:gd name="connsiteY7" fmla="*/ 16853 h 17487"/>
                <a:gd name="connsiteX8" fmla="*/ 15775 w 15821"/>
                <a:gd name="connsiteY8" fmla="*/ 9464 h 17487"/>
                <a:gd name="connsiteX9" fmla="*/ 12157 w 15821"/>
                <a:gd name="connsiteY9" fmla="*/ 1749 h 17487"/>
                <a:gd name="connsiteX10" fmla="*/ 7614 w 15821"/>
                <a:gd name="connsiteY10" fmla="*/ 0 h 1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21" h="17487">
                  <a:moveTo>
                    <a:pt x="7614" y="0"/>
                  </a:moveTo>
                  <a:cubicBezTo>
                    <a:pt x="5711" y="0"/>
                    <a:pt x="3790" y="771"/>
                    <a:pt x="2247" y="2297"/>
                  </a:cubicBezTo>
                  <a:cubicBezTo>
                    <a:pt x="739" y="3789"/>
                    <a:pt x="259" y="5760"/>
                    <a:pt x="18" y="7750"/>
                  </a:cubicBezTo>
                  <a:cubicBezTo>
                    <a:pt x="-221" y="9807"/>
                    <a:pt x="1939" y="9893"/>
                    <a:pt x="2813" y="11041"/>
                  </a:cubicBezTo>
                  <a:cubicBezTo>
                    <a:pt x="3465" y="11881"/>
                    <a:pt x="4545" y="12550"/>
                    <a:pt x="3242" y="13750"/>
                  </a:cubicBezTo>
                  <a:cubicBezTo>
                    <a:pt x="2625" y="14316"/>
                    <a:pt x="2882" y="15036"/>
                    <a:pt x="3447" y="15396"/>
                  </a:cubicBezTo>
                  <a:cubicBezTo>
                    <a:pt x="5402" y="16596"/>
                    <a:pt x="7494" y="17488"/>
                    <a:pt x="9620" y="17488"/>
                  </a:cubicBezTo>
                  <a:cubicBezTo>
                    <a:pt x="10614" y="17488"/>
                    <a:pt x="11609" y="17299"/>
                    <a:pt x="12620" y="16853"/>
                  </a:cubicBezTo>
                  <a:cubicBezTo>
                    <a:pt x="15243" y="15705"/>
                    <a:pt x="16032" y="13030"/>
                    <a:pt x="15775" y="9464"/>
                  </a:cubicBezTo>
                  <a:cubicBezTo>
                    <a:pt x="15706" y="6995"/>
                    <a:pt x="14249" y="3686"/>
                    <a:pt x="12157" y="1749"/>
                  </a:cubicBezTo>
                  <a:cubicBezTo>
                    <a:pt x="10871" y="583"/>
                    <a:pt x="9243" y="0"/>
                    <a:pt x="761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4" name="任意多边形: 形状 433">
              <a:extLst>
                <a:ext uri="{FF2B5EF4-FFF2-40B4-BE49-F238E27FC236}">
                  <a16:creationId xmlns:a16="http://schemas.microsoft.com/office/drawing/2014/main" id="{172CB087-D010-917A-75F5-A48ACCF4B531}"/>
                </a:ext>
              </a:extLst>
            </p:cNvPr>
            <p:cNvSpPr/>
            <p:nvPr/>
          </p:nvSpPr>
          <p:spPr>
            <a:xfrm>
              <a:off x="5111587" y="30612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595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18" y="17"/>
                    <a:pt x="2880" y="0"/>
                    <a:pt x="27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5" name="任意多边形: 形状 434">
              <a:extLst>
                <a:ext uri="{FF2B5EF4-FFF2-40B4-BE49-F238E27FC236}">
                  <a16:creationId xmlns:a16="http://schemas.microsoft.com/office/drawing/2014/main" id="{F6E8B62E-5EA3-9772-3AE0-8FB37455AC09}"/>
                </a:ext>
              </a:extLst>
            </p:cNvPr>
            <p:cNvSpPr/>
            <p:nvPr/>
          </p:nvSpPr>
          <p:spPr>
            <a:xfrm>
              <a:off x="4462728" y="3985200"/>
              <a:ext cx="7225" cy="7526"/>
            </a:xfrm>
            <a:custGeom>
              <a:avLst/>
              <a:gdLst>
                <a:gd name="connsiteX0" fmla="*/ 3710 w 7225"/>
                <a:gd name="connsiteY0" fmla="*/ 0 h 7526"/>
                <a:gd name="connsiteX1" fmla="*/ 3710 w 7225"/>
                <a:gd name="connsiteY1" fmla="*/ 0 h 7526"/>
                <a:gd name="connsiteX2" fmla="*/ 7 w 7225"/>
                <a:gd name="connsiteY2" fmla="*/ 4612 h 7526"/>
                <a:gd name="connsiteX3" fmla="*/ 3744 w 7225"/>
                <a:gd name="connsiteY3" fmla="*/ 7527 h 7526"/>
                <a:gd name="connsiteX4" fmla="*/ 4276 w 7225"/>
                <a:gd name="connsiteY4" fmla="*/ 7493 h 7526"/>
                <a:gd name="connsiteX5" fmla="*/ 7225 w 7225"/>
                <a:gd name="connsiteY5" fmla="*/ 3892 h 7526"/>
                <a:gd name="connsiteX6" fmla="*/ 3710 w 7225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7526">
                  <a:moveTo>
                    <a:pt x="3710" y="0"/>
                  </a:moveTo>
                  <a:cubicBezTo>
                    <a:pt x="3710" y="0"/>
                    <a:pt x="3710" y="0"/>
                    <a:pt x="3710" y="0"/>
                  </a:cubicBezTo>
                  <a:cubicBezTo>
                    <a:pt x="1859" y="0"/>
                    <a:pt x="-131" y="2469"/>
                    <a:pt x="7" y="4612"/>
                  </a:cubicBezTo>
                  <a:cubicBezTo>
                    <a:pt x="127" y="6327"/>
                    <a:pt x="1756" y="7527"/>
                    <a:pt x="3744" y="7527"/>
                  </a:cubicBezTo>
                  <a:cubicBezTo>
                    <a:pt x="3916" y="7527"/>
                    <a:pt x="4104" y="7510"/>
                    <a:pt x="4276" y="7493"/>
                  </a:cubicBezTo>
                  <a:cubicBezTo>
                    <a:pt x="6385" y="7269"/>
                    <a:pt x="7190" y="5881"/>
                    <a:pt x="7225" y="3892"/>
                  </a:cubicBezTo>
                  <a:cubicBezTo>
                    <a:pt x="7276" y="1800"/>
                    <a:pt x="5596" y="0"/>
                    <a:pt x="37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6" name="任意多边形: 形状 435">
              <a:extLst>
                <a:ext uri="{FF2B5EF4-FFF2-40B4-BE49-F238E27FC236}">
                  <a16:creationId xmlns:a16="http://schemas.microsoft.com/office/drawing/2014/main" id="{E442EC07-768B-BFEB-DE97-4B5A7CC83CD6}"/>
                </a:ext>
              </a:extLst>
            </p:cNvPr>
            <p:cNvSpPr/>
            <p:nvPr/>
          </p:nvSpPr>
          <p:spPr>
            <a:xfrm>
              <a:off x="5079440" y="3203989"/>
              <a:ext cx="3103" cy="2400"/>
            </a:xfrm>
            <a:custGeom>
              <a:avLst/>
              <a:gdLst>
                <a:gd name="connsiteX0" fmla="*/ 3103 w 3103"/>
                <a:gd name="connsiteY0" fmla="*/ 0 h 2400"/>
                <a:gd name="connsiteX1" fmla="*/ 0 w 3103"/>
                <a:gd name="connsiteY1" fmla="*/ 2400 h 2400"/>
                <a:gd name="connsiteX2" fmla="*/ 0 w 3103"/>
                <a:gd name="connsiteY2" fmla="*/ 2400 h 2400"/>
                <a:gd name="connsiteX3" fmla="*/ 3103 w 3103"/>
                <a:gd name="connsiteY3" fmla="*/ 0 h 2400"/>
                <a:gd name="connsiteX4" fmla="*/ 3103 w 3103"/>
                <a:gd name="connsiteY4" fmla="*/ 0 h 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00">
                  <a:moveTo>
                    <a:pt x="3103" y="0"/>
                  </a:moveTo>
                  <a:cubicBezTo>
                    <a:pt x="2057" y="806"/>
                    <a:pt x="1029" y="1612"/>
                    <a:pt x="0" y="2400"/>
                  </a:cubicBezTo>
                  <a:lnTo>
                    <a:pt x="0" y="2400"/>
                  </a:lnTo>
                  <a:cubicBezTo>
                    <a:pt x="1029" y="1612"/>
                    <a:pt x="2057" y="806"/>
                    <a:pt x="3103" y="0"/>
                  </a:cubicBezTo>
                  <a:cubicBezTo>
                    <a:pt x="3103" y="0"/>
                    <a:pt x="3103" y="0"/>
                    <a:pt x="31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7" name="任意多边形: 形状 436">
              <a:extLst>
                <a:ext uri="{FF2B5EF4-FFF2-40B4-BE49-F238E27FC236}">
                  <a16:creationId xmlns:a16="http://schemas.microsoft.com/office/drawing/2014/main" id="{C1A99F4D-26E6-790E-2A1B-0F89909698AA}"/>
                </a:ext>
              </a:extLst>
            </p:cNvPr>
            <p:cNvSpPr/>
            <p:nvPr/>
          </p:nvSpPr>
          <p:spPr>
            <a:xfrm>
              <a:off x="5079457" y="3203920"/>
              <a:ext cx="3103" cy="2468"/>
            </a:xfrm>
            <a:custGeom>
              <a:avLst/>
              <a:gdLst>
                <a:gd name="connsiteX0" fmla="*/ 2555 w 3103"/>
                <a:gd name="connsiteY0" fmla="*/ 0 h 2468"/>
                <a:gd name="connsiteX1" fmla="*/ 34 w 3103"/>
                <a:gd name="connsiteY1" fmla="*/ 2332 h 2468"/>
                <a:gd name="connsiteX2" fmla="*/ 0 w 3103"/>
                <a:gd name="connsiteY2" fmla="*/ 2469 h 2468"/>
                <a:gd name="connsiteX3" fmla="*/ 3103 w 3103"/>
                <a:gd name="connsiteY3" fmla="*/ 69 h 2468"/>
                <a:gd name="connsiteX4" fmla="*/ 2555 w 3103"/>
                <a:gd name="connsiteY4" fmla="*/ 0 h 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68">
                  <a:moveTo>
                    <a:pt x="2555" y="0"/>
                  </a:moveTo>
                  <a:cubicBezTo>
                    <a:pt x="1492" y="0"/>
                    <a:pt x="652" y="772"/>
                    <a:pt x="34" y="2332"/>
                  </a:cubicBezTo>
                  <a:lnTo>
                    <a:pt x="0" y="2469"/>
                  </a:lnTo>
                  <a:cubicBezTo>
                    <a:pt x="1029" y="1663"/>
                    <a:pt x="2057" y="874"/>
                    <a:pt x="3103" y="69"/>
                  </a:cubicBezTo>
                  <a:cubicBezTo>
                    <a:pt x="2897" y="34"/>
                    <a:pt x="2726" y="0"/>
                    <a:pt x="255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8" name="任意多边形: 形状 437">
              <a:extLst>
                <a:ext uri="{FF2B5EF4-FFF2-40B4-BE49-F238E27FC236}">
                  <a16:creationId xmlns:a16="http://schemas.microsoft.com/office/drawing/2014/main" id="{354DDE8C-5CAC-7A50-9E0B-E28A1D727C02}"/>
                </a:ext>
              </a:extLst>
            </p:cNvPr>
            <p:cNvSpPr/>
            <p:nvPr/>
          </p:nvSpPr>
          <p:spPr>
            <a:xfrm>
              <a:off x="5096528" y="31074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66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18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2" y="6498"/>
                    <a:pt x="17202" y="5058"/>
                    <a:pt x="15368" y="3292"/>
                  </a:cubicBezTo>
                  <a:cubicBezTo>
                    <a:pt x="13071" y="1063"/>
                    <a:pt x="9984" y="0"/>
                    <a:pt x="68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9" name="任意多边形: 形状 438">
              <a:extLst>
                <a:ext uri="{FF2B5EF4-FFF2-40B4-BE49-F238E27FC236}">
                  <a16:creationId xmlns:a16="http://schemas.microsoft.com/office/drawing/2014/main" id="{8C1022FB-05AD-DCAE-55AF-B46BA2BD27D1}"/>
                </a:ext>
              </a:extLst>
            </p:cNvPr>
            <p:cNvSpPr/>
            <p:nvPr/>
          </p:nvSpPr>
          <p:spPr>
            <a:xfrm>
              <a:off x="4550321" y="3969375"/>
              <a:ext cx="11932" cy="11075"/>
            </a:xfrm>
            <a:custGeom>
              <a:avLst/>
              <a:gdLst>
                <a:gd name="connsiteX0" fmla="*/ 7945 w 11932"/>
                <a:gd name="connsiteY0" fmla="*/ 0 h 11075"/>
                <a:gd name="connsiteX1" fmla="*/ 6916 w 11932"/>
                <a:gd name="connsiteY1" fmla="*/ 86 h 11075"/>
                <a:gd name="connsiteX2" fmla="*/ 1258 w 11932"/>
                <a:gd name="connsiteY2" fmla="*/ 2041 h 11075"/>
                <a:gd name="connsiteX3" fmla="*/ 1155 w 11932"/>
                <a:gd name="connsiteY3" fmla="*/ 6652 h 11075"/>
                <a:gd name="connsiteX4" fmla="*/ 3264 w 11932"/>
                <a:gd name="connsiteY4" fmla="*/ 8195 h 11075"/>
                <a:gd name="connsiteX5" fmla="*/ 8459 w 11932"/>
                <a:gd name="connsiteY5" fmla="*/ 11076 h 11075"/>
                <a:gd name="connsiteX6" fmla="*/ 10637 w 11932"/>
                <a:gd name="connsiteY6" fmla="*/ 10321 h 11075"/>
                <a:gd name="connsiteX7" fmla="*/ 10911 w 11932"/>
                <a:gd name="connsiteY7" fmla="*/ 2761 h 11075"/>
                <a:gd name="connsiteX8" fmla="*/ 7945 w 11932"/>
                <a:gd name="connsiteY8" fmla="*/ 0 h 1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932" h="11075">
                  <a:moveTo>
                    <a:pt x="7945" y="0"/>
                  </a:moveTo>
                  <a:cubicBezTo>
                    <a:pt x="7619" y="0"/>
                    <a:pt x="7276" y="34"/>
                    <a:pt x="6916" y="86"/>
                  </a:cubicBezTo>
                  <a:cubicBezTo>
                    <a:pt x="5099" y="189"/>
                    <a:pt x="2904" y="429"/>
                    <a:pt x="1258" y="2041"/>
                  </a:cubicBezTo>
                  <a:cubicBezTo>
                    <a:pt x="-130" y="3412"/>
                    <a:pt x="-645" y="5092"/>
                    <a:pt x="1155" y="6652"/>
                  </a:cubicBezTo>
                  <a:cubicBezTo>
                    <a:pt x="1824" y="7218"/>
                    <a:pt x="2613" y="7613"/>
                    <a:pt x="3264" y="8195"/>
                  </a:cubicBezTo>
                  <a:cubicBezTo>
                    <a:pt x="4842" y="9567"/>
                    <a:pt x="6590" y="11076"/>
                    <a:pt x="8459" y="11076"/>
                  </a:cubicBezTo>
                  <a:cubicBezTo>
                    <a:pt x="9162" y="11076"/>
                    <a:pt x="9899" y="10853"/>
                    <a:pt x="10637" y="10321"/>
                  </a:cubicBezTo>
                  <a:cubicBezTo>
                    <a:pt x="13294" y="8418"/>
                    <a:pt x="11065" y="5315"/>
                    <a:pt x="10911" y="2761"/>
                  </a:cubicBezTo>
                  <a:cubicBezTo>
                    <a:pt x="10774" y="926"/>
                    <a:pt x="9745" y="0"/>
                    <a:pt x="79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0" name="任意多边形: 形状 439">
              <a:extLst>
                <a:ext uri="{FF2B5EF4-FFF2-40B4-BE49-F238E27FC236}">
                  <a16:creationId xmlns:a16="http://schemas.microsoft.com/office/drawing/2014/main" id="{2CF62F82-9938-0EBF-9D73-DB323291B7A6}"/>
                </a:ext>
              </a:extLst>
            </p:cNvPr>
            <p:cNvSpPr/>
            <p:nvPr/>
          </p:nvSpPr>
          <p:spPr>
            <a:xfrm>
              <a:off x="5089528" y="29496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0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8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78 h 29815"/>
                <a:gd name="connsiteX18" fmla="*/ 14567 w 24752"/>
                <a:gd name="connsiteY18" fmla="*/ 429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0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1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0" y="29781"/>
                  </a:cubicBezTo>
                  <a:cubicBezTo>
                    <a:pt x="11687" y="29558"/>
                    <a:pt x="12527" y="26489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8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78"/>
                  </a:cubicBezTo>
                  <a:cubicBezTo>
                    <a:pt x="18802" y="2692"/>
                    <a:pt x="16967" y="909"/>
                    <a:pt x="14567" y="429"/>
                  </a:cubicBezTo>
                  <a:cubicBezTo>
                    <a:pt x="13710" y="154"/>
                    <a:pt x="12972" y="0"/>
                    <a:pt x="123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1" name="任意多边形: 形状 440">
              <a:extLst>
                <a:ext uri="{FF2B5EF4-FFF2-40B4-BE49-F238E27FC236}">
                  <a16:creationId xmlns:a16="http://schemas.microsoft.com/office/drawing/2014/main" id="{1F258227-8771-A36D-1FB6-7805ED0C762E}"/>
                </a:ext>
              </a:extLst>
            </p:cNvPr>
            <p:cNvSpPr/>
            <p:nvPr/>
          </p:nvSpPr>
          <p:spPr>
            <a:xfrm>
              <a:off x="5038830" y="3174671"/>
              <a:ext cx="16285" cy="15824"/>
            </a:xfrm>
            <a:custGeom>
              <a:avLst/>
              <a:gdLst>
                <a:gd name="connsiteX0" fmla="*/ 6595 w 16285"/>
                <a:gd name="connsiteY0" fmla="*/ 0 h 15824"/>
                <a:gd name="connsiteX1" fmla="*/ 45 w 16285"/>
                <a:gd name="connsiteY1" fmla="*/ 5966 h 15824"/>
                <a:gd name="connsiteX2" fmla="*/ 8412 w 16285"/>
                <a:gd name="connsiteY2" fmla="*/ 15688 h 15824"/>
                <a:gd name="connsiteX3" fmla="*/ 10161 w 16285"/>
                <a:gd name="connsiteY3" fmla="*/ 15825 h 15824"/>
                <a:gd name="connsiteX4" fmla="*/ 15870 w 16285"/>
                <a:gd name="connsiteY4" fmla="*/ 10218 h 15824"/>
                <a:gd name="connsiteX5" fmla="*/ 16265 w 16285"/>
                <a:gd name="connsiteY5" fmla="*/ 7115 h 15824"/>
                <a:gd name="connsiteX6" fmla="*/ 13007 w 16285"/>
                <a:gd name="connsiteY6" fmla="*/ 2417 h 15824"/>
                <a:gd name="connsiteX7" fmla="*/ 12715 w 16285"/>
                <a:gd name="connsiteY7" fmla="*/ 2400 h 15824"/>
                <a:gd name="connsiteX8" fmla="*/ 11447 w 16285"/>
                <a:gd name="connsiteY8" fmla="*/ 2537 h 15824"/>
                <a:gd name="connsiteX9" fmla="*/ 10247 w 16285"/>
                <a:gd name="connsiteY9" fmla="*/ 2675 h 15824"/>
                <a:gd name="connsiteX10" fmla="*/ 8292 w 16285"/>
                <a:gd name="connsiteY10" fmla="*/ 274 h 15824"/>
                <a:gd name="connsiteX11" fmla="*/ 6595 w 16285"/>
                <a:gd name="connsiteY11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285" h="15824">
                  <a:moveTo>
                    <a:pt x="6595" y="0"/>
                  </a:moveTo>
                  <a:cubicBezTo>
                    <a:pt x="3440" y="0"/>
                    <a:pt x="405" y="2589"/>
                    <a:pt x="45" y="5966"/>
                  </a:cubicBezTo>
                  <a:cubicBezTo>
                    <a:pt x="-452" y="10750"/>
                    <a:pt x="3183" y="14968"/>
                    <a:pt x="8412" y="15688"/>
                  </a:cubicBezTo>
                  <a:cubicBezTo>
                    <a:pt x="9047" y="15773"/>
                    <a:pt x="9629" y="15825"/>
                    <a:pt x="10161" y="15825"/>
                  </a:cubicBezTo>
                  <a:cubicBezTo>
                    <a:pt x="13127" y="15825"/>
                    <a:pt x="14567" y="14350"/>
                    <a:pt x="15870" y="10218"/>
                  </a:cubicBezTo>
                  <a:cubicBezTo>
                    <a:pt x="15956" y="9618"/>
                    <a:pt x="16385" y="8350"/>
                    <a:pt x="16265" y="7115"/>
                  </a:cubicBezTo>
                  <a:cubicBezTo>
                    <a:pt x="16059" y="4955"/>
                    <a:pt x="15167" y="2589"/>
                    <a:pt x="13007" y="2417"/>
                  </a:cubicBezTo>
                  <a:cubicBezTo>
                    <a:pt x="12904" y="2417"/>
                    <a:pt x="12818" y="2400"/>
                    <a:pt x="12715" y="2400"/>
                  </a:cubicBezTo>
                  <a:cubicBezTo>
                    <a:pt x="12287" y="2400"/>
                    <a:pt x="11858" y="2469"/>
                    <a:pt x="11447" y="2537"/>
                  </a:cubicBezTo>
                  <a:cubicBezTo>
                    <a:pt x="11035" y="2606"/>
                    <a:pt x="10624" y="2675"/>
                    <a:pt x="10247" y="2675"/>
                  </a:cubicBezTo>
                  <a:cubicBezTo>
                    <a:pt x="9269" y="2675"/>
                    <a:pt x="8515" y="2246"/>
                    <a:pt x="8292" y="274"/>
                  </a:cubicBezTo>
                  <a:cubicBezTo>
                    <a:pt x="7744" y="86"/>
                    <a:pt x="7178" y="0"/>
                    <a:pt x="659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2" name="任意多边形: 形状 441">
              <a:extLst>
                <a:ext uri="{FF2B5EF4-FFF2-40B4-BE49-F238E27FC236}">
                  <a16:creationId xmlns:a16="http://schemas.microsoft.com/office/drawing/2014/main" id="{FD4B7615-73FD-9CC9-3E90-B180898FA0A7}"/>
                </a:ext>
              </a:extLst>
            </p:cNvPr>
            <p:cNvSpPr/>
            <p:nvPr/>
          </p:nvSpPr>
          <p:spPr>
            <a:xfrm>
              <a:off x="4877074" y="3378696"/>
              <a:ext cx="7307" cy="6823"/>
            </a:xfrm>
            <a:custGeom>
              <a:avLst/>
              <a:gdLst>
                <a:gd name="connsiteX0" fmla="*/ 4393 w 7307"/>
                <a:gd name="connsiteY0" fmla="*/ 0 h 6823"/>
                <a:gd name="connsiteX1" fmla="*/ 295 w 7307"/>
                <a:gd name="connsiteY1" fmla="*/ 2520 h 6823"/>
                <a:gd name="connsiteX2" fmla="*/ 2387 w 7307"/>
                <a:gd name="connsiteY2" fmla="*/ 6566 h 6823"/>
                <a:gd name="connsiteX3" fmla="*/ 2815 w 7307"/>
                <a:gd name="connsiteY3" fmla="*/ 6824 h 6823"/>
                <a:gd name="connsiteX4" fmla="*/ 7307 w 7307"/>
                <a:gd name="connsiteY4" fmla="*/ 2177 h 6823"/>
                <a:gd name="connsiteX5" fmla="*/ 6141 w 7307"/>
                <a:gd name="connsiteY5" fmla="*/ 480 h 6823"/>
                <a:gd name="connsiteX6" fmla="*/ 4393 w 7307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7" h="6823">
                  <a:moveTo>
                    <a:pt x="4393" y="0"/>
                  </a:moveTo>
                  <a:cubicBezTo>
                    <a:pt x="2867" y="0"/>
                    <a:pt x="1186" y="892"/>
                    <a:pt x="295" y="2520"/>
                  </a:cubicBezTo>
                  <a:cubicBezTo>
                    <a:pt x="-682" y="4475"/>
                    <a:pt x="964" y="5521"/>
                    <a:pt x="2387" y="6566"/>
                  </a:cubicBezTo>
                  <a:lnTo>
                    <a:pt x="2815" y="6824"/>
                  </a:lnTo>
                  <a:cubicBezTo>
                    <a:pt x="4324" y="5263"/>
                    <a:pt x="5816" y="3720"/>
                    <a:pt x="7307" y="2177"/>
                  </a:cubicBezTo>
                  <a:cubicBezTo>
                    <a:pt x="7067" y="1457"/>
                    <a:pt x="6673" y="823"/>
                    <a:pt x="6141" y="480"/>
                  </a:cubicBezTo>
                  <a:cubicBezTo>
                    <a:pt x="5627" y="154"/>
                    <a:pt x="5027" y="0"/>
                    <a:pt x="439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3" name="任意多边形: 形状 442">
              <a:extLst>
                <a:ext uri="{FF2B5EF4-FFF2-40B4-BE49-F238E27FC236}">
                  <a16:creationId xmlns:a16="http://schemas.microsoft.com/office/drawing/2014/main" id="{42A0B7E9-F231-5CEF-A836-7DE7D910B84B}"/>
                </a:ext>
              </a:extLst>
            </p:cNvPr>
            <p:cNvSpPr/>
            <p:nvPr/>
          </p:nvSpPr>
          <p:spPr>
            <a:xfrm>
              <a:off x="4875424" y="3322203"/>
              <a:ext cx="6725" cy="7423"/>
            </a:xfrm>
            <a:custGeom>
              <a:avLst/>
              <a:gdLst>
                <a:gd name="connsiteX0" fmla="*/ 2871 w 6725"/>
                <a:gd name="connsiteY0" fmla="*/ 0 h 7423"/>
                <a:gd name="connsiteX1" fmla="*/ 299 w 6725"/>
                <a:gd name="connsiteY1" fmla="*/ 1937 h 7423"/>
                <a:gd name="connsiteX2" fmla="*/ 1688 w 6725"/>
                <a:gd name="connsiteY2" fmla="*/ 6875 h 7423"/>
                <a:gd name="connsiteX3" fmla="*/ 3934 w 6725"/>
                <a:gd name="connsiteY3" fmla="*/ 7424 h 7423"/>
                <a:gd name="connsiteX4" fmla="*/ 6592 w 6725"/>
                <a:gd name="connsiteY4" fmla="*/ 5315 h 7423"/>
                <a:gd name="connsiteX5" fmla="*/ 4122 w 6725"/>
                <a:gd name="connsiteY5" fmla="*/ 257 h 7423"/>
                <a:gd name="connsiteX6" fmla="*/ 2871 w 6725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5" h="7423">
                  <a:moveTo>
                    <a:pt x="2871" y="0"/>
                  </a:moveTo>
                  <a:cubicBezTo>
                    <a:pt x="1722" y="0"/>
                    <a:pt x="882" y="737"/>
                    <a:pt x="299" y="1937"/>
                  </a:cubicBezTo>
                  <a:cubicBezTo>
                    <a:pt x="-438" y="3961"/>
                    <a:pt x="248" y="6224"/>
                    <a:pt x="1688" y="6875"/>
                  </a:cubicBezTo>
                  <a:cubicBezTo>
                    <a:pt x="2511" y="7252"/>
                    <a:pt x="3282" y="7424"/>
                    <a:pt x="3934" y="7424"/>
                  </a:cubicBezTo>
                  <a:cubicBezTo>
                    <a:pt x="5254" y="7424"/>
                    <a:pt x="6215" y="6704"/>
                    <a:pt x="6592" y="5315"/>
                  </a:cubicBezTo>
                  <a:cubicBezTo>
                    <a:pt x="7123" y="3378"/>
                    <a:pt x="6026" y="1029"/>
                    <a:pt x="4122" y="257"/>
                  </a:cubicBezTo>
                  <a:cubicBezTo>
                    <a:pt x="3677" y="86"/>
                    <a:pt x="3265" y="0"/>
                    <a:pt x="28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4" name="任意多边形: 形状 443">
              <a:extLst>
                <a:ext uri="{FF2B5EF4-FFF2-40B4-BE49-F238E27FC236}">
                  <a16:creationId xmlns:a16="http://schemas.microsoft.com/office/drawing/2014/main" id="{2650B03A-5804-E35B-2F7F-760EE085E1BA}"/>
                </a:ext>
              </a:extLst>
            </p:cNvPr>
            <p:cNvSpPr/>
            <p:nvPr/>
          </p:nvSpPr>
          <p:spPr>
            <a:xfrm>
              <a:off x="4895940" y="3348212"/>
              <a:ext cx="8449" cy="6909"/>
            </a:xfrm>
            <a:custGeom>
              <a:avLst/>
              <a:gdLst>
                <a:gd name="connsiteX0" fmla="*/ 3512 w 8449"/>
                <a:gd name="connsiteY0" fmla="*/ 0 h 6909"/>
                <a:gd name="connsiteX1" fmla="*/ 306 w 8449"/>
                <a:gd name="connsiteY1" fmla="*/ 2315 h 6909"/>
                <a:gd name="connsiteX2" fmla="*/ 1626 w 8449"/>
                <a:gd name="connsiteY2" fmla="*/ 6584 h 6909"/>
                <a:gd name="connsiteX3" fmla="*/ 2895 w 8449"/>
                <a:gd name="connsiteY3" fmla="*/ 6909 h 6909"/>
                <a:gd name="connsiteX4" fmla="*/ 4558 w 8449"/>
                <a:gd name="connsiteY4" fmla="*/ 6395 h 6909"/>
                <a:gd name="connsiteX5" fmla="*/ 4626 w 8449"/>
                <a:gd name="connsiteY5" fmla="*/ 6447 h 6909"/>
                <a:gd name="connsiteX6" fmla="*/ 5724 w 8449"/>
                <a:gd name="connsiteY6" fmla="*/ 6652 h 6909"/>
                <a:gd name="connsiteX7" fmla="*/ 8450 w 8449"/>
                <a:gd name="connsiteY7" fmla="*/ 5366 h 6909"/>
                <a:gd name="connsiteX8" fmla="*/ 7078 w 8449"/>
                <a:gd name="connsiteY8" fmla="*/ 2863 h 6909"/>
                <a:gd name="connsiteX9" fmla="*/ 6221 w 8449"/>
                <a:gd name="connsiteY9" fmla="*/ 2537 h 6909"/>
                <a:gd name="connsiteX10" fmla="*/ 4643 w 8449"/>
                <a:gd name="connsiteY10" fmla="*/ 343 h 6909"/>
                <a:gd name="connsiteX11" fmla="*/ 3512 w 8449"/>
                <a:gd name="connsiteY11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49" h="6909">
                  <a:moveTo>
                    <a:pt x="3512" y="0"/>
                  </a:moveTo>
                  <a:cubicBezTo>
                    <a:pt x="2243" y="0"/>
                    <a:pt x="769" y="977"/>
                    <a:pt x="306" y="2315"/>
                  </a:cubicBezTo>
                  <a:cubicBezTo>
                    <a:pt x="-311" y="4063"/>
                    <a:pt x="-54" y="5641"/>
                    <a:pt x="1626" y="6584"/>
                  </a:cubicBezTo>
                  <a:cubicBezTo>
                    <a:pt x="2037" y="6807"/>
                    <a:pt x="2466" y="6909"/>
                    <a:pt x="2895" y="6909"/>
                  </a:cubicBezTo>
                  <a:cubicBezTo>
                    <a:pt x="3478" y="6909"/>
                    <a:pt x="4044" y="6721"/>
                    <a:pt x="4558" y="6395"/>
                  </a:cubicBezTo>
                  <a:lnTo>
                    <a:pt x="4626" y="6447"/>
                  </a:lnTo>
                  <a:cubicBezTo>
                    <a:pt x="5004" y="6584"/>
                    <a:pt x="5381" y="6652"/>
                    <a:pt x="5724" y="6652"/>
                  </a:cubicBezTo>
                  <a:cubicBezTo>
                    <a:pt x="6735" y="6652"/>
                    <a:pt x="7644" y="6121"/>
                    <a:pt x="8450" y="5366"/>
                  </a:cubicBezTo>
                  <a:cubicBezTo>
                    <a:pt x="8381" y="4269"/>
                    <a:pt x="8175" y="3395"/>
                    <a:pt x="7078" y="2863"/>
                  </a:cubicBezTo>
                  <a:cubicBezTo>
                    <a:pt x="6769" y="2709"/>
                    <a:pt x="6495" y="2606"/>
                    <a:pt x="6221" y="2537"/>
                  </a:cubicBezTo>
                  <a:cubicBezTo>
                    <a:pt x="6032" y="1663"/>
                    <a:pt x="5450" y="926"/>
                    <a:pt x="4643" y="343"/>
                  </a:cubicBezTo>
                  <a:cubicBezTo>
                    <a:pt x="4335" y="103"/>
                    <a:pt x="3941" y="0"/>
                    <a:pt x="35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5" name="任意多边形: 形状 444">
              <a:extLst>
                <a:ext uri="{FF2B5EF4-FFF2-40B4-BE49-F238E27FC236}">
                  <a16:creationId xmlns:a16="http://schemas.microsoft.com/office/drawing/2014/main" id="{23DCEFA9-2878-0AEE-7DCB-34F34F41ABEE}"/>
                </a:ext>
              </a:extLst>
            </p:cNvPr>
            <p:cNvSpPr/>
            <p:nvPr/>
          </p:nvSpPr>
          <p:spPr>
            <a:xfrm>
              <a:off x="4906008" y="3352053"/>
              <a:ext cx="5582" cy="6206"/>
            </a:xfrm>
            <a:custGeom>
              <a:avLst/>
              <a:gdLst>
                <a:gd name="connsiteX0" fmla="*/ 3114 w 5582"/>
                <a:gd name="connsiteY0" fmla="*/ 0 h 6206"/>
                <a:gd name="connsiteX1" fmla="*/ 216 w 5582"/>
                <a:gd name="connsiteY1" fmla="*/ 2229 h 6206"/>
                <a:gd name="connsiteX2" fmla="*/ 576 w 5582"/>
                <a:gd name="connsiteY2" fmla="*/ 6206 h 6206"/>
                <a:gd name="connsiteX3" fmla="*/ 5583 w 5582"/>
                <a:gd name="connsiteY3" fmla="*/ 1183 h 6206"/>
                <a:gd name="connsiteX4" fmla="*/ 4503 w 5582"/>
                <a:gd name="connsiteY4" fmla="*/ 343 h 6206"/>
                <a:gd name="connsiteX5" fmla="*/ 3114 w 5582"/>
                <a:gd name="connsiteY5" fmla="*/ 0 h 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82" h="6206">
                  <a:moveTo>
                    <a:pt x="3114" y="0"/>
                  </a:moveTo>
                  <a:cubicBezTo>
                    <a:pt x="1879" y="0"/>
                    <a:pt x="748" y="823"/>
                    <a:pt x="216" y="2229"/>
                  </a:cubicBezTo>
                  <a:cubicBezTo>
                    <a:pt x="-195" y="3326"/>
                    <a:pt x="11" y="5024"/>
                    <a:pt x="576" y="6206"/>
                  </a:cubicBezTo>
                  <a:cubicBezTo>
                    <a:pt x="2257" y="4526"/>
                    <a:pt x="3920" y="2846"/>
                    <a:pt x="5583" y="1183"/>
                  </a:cubicBezTo>
                  <a:cubicBezTo>
                    <a:pt x="5274" y="857"/>
                    <a:pt x="4914" y="566"/>
                    <a:pt x="4503" y="343"/>
                  </a:cubicBezTo>
                  <a:cubicBezTo>
                    <a:pt x="4040" y="103"/>
                    <a:pt x="3560" y="0"/>
                    <a:pt x="311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6" name="任意多边形: 形状 445">
              <a:extLst>
                <a:ext uri="{FF2B5EF4-FFF2-40B4-BE49-F238E27FC236}">
                  <a16:creationId xmlns:a16="http://schemas.microsoft.com/office/drawing/2014/main" id="{7D1EA439-A45B-D96F-ACF9-90446BADA566}"/>
                </a:ext>
              </a:extLst>
            </p:cNvPr>
            <p:cNvSpPr/>
            <p:nvPr/>
          </p:nvSpPr>
          <p:spPr>
            <a:xfrm>
              <a:off x="4846784" y="3236135"/>
              <a:ext cx="16071" cy="17967"/>
            </a:xfrm>
            <a:custGeom>
              <a:avLst/>
              <a:gdLst>
                <a:gd name="connsiteX0" fmla="*/ 8297 w 16071"/>
                <a:gd name="connsiteY0" fmla="*/ 0 h 17967"/>
                <a:gd name="connsiteX1" fmla="*/ 16 w 16071"/>
                <a:gd name="connsiteY1" fmla="*/ 8384 h 17967"/>
                <a:gd name="connsiteX2" fmla="*/ 907 w 16071"/>
                <a:gd name="connsiteY2" fmla="*/ 9533 h 17967"/>
                <a:gd name="connsiteX3" fmla="*/ 1147 w 16071"/>
                <a:gd name="connsiteY3" fmla="*/ 9498 h 17967"/>
                <a:gd name="connsiteX4" fmla="*/ 2227 w 16071"/>
                <a:gd name="connsiteY4" fmla="*/ 9344 h 17967"/>
                <a:gd name="connsiteX5" fmla="*/ 2844 w 16071"/>
                <a:gd name="connsiteY5" fmla="*/ 12344 h 17967"/>
                <a:gd name="connsiteX6" fmla="*/ 4834 w 16071"/>
                <a:gd name="connsiteY6" fmla="*/ 17111 h 17967"/>
                <a:gd name="connsiteX7" fmla="*/ 8571 w 16071"/>
                <a:gd name="connsiteY7" fmla="*/ 17968 h 17967"/>
                <a:gd name="connsiteX8" fmla="*/ 15652 w 16071"/>
                <a:gd name="connsiteY8" fmla="*/ 13322 h 17967"/>
                <a:gd name="connsiteX9" fmla="*/ 9566 w 16071"/>
                <a:gd name="connsiteY9" fmla="*/ 223 h 17967"/>
                <a:gd name="connsiteX10" fmla="*/ 8297 w 16071"/>
                <a:gd name="connsiteY10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71" h="17967">
                  <a:moveTo>
                    <a:pt x="8297" y="0"/>
                  </a:moveTo>
                  <a:cubicBezTo>
                    <a:pt x="4490" y="0"/>
                    <a:pt x="-310" y="4509"/>
                    <a:pt x="16" y="8384"/>
                  </a:cubicBezTo>
                  <a:cubicBezTo>
                    <a:pt x="67" y="8915"/>
                    <a:pt x="324" y="9533"/>
                    <a:pt x="907" y="9533"/>
                  </a:cubicBezTo>
                  <a:cubicBezTo>
                    <a:pt x="976" y="9533"/>
                    <a:pt x="1061" y="9516"/>
                    <a:pt x="1147" y="9498"/>
                  </a:cubicBezTo>
                  <a:cubicBezTo>
                    <a:pt x="1576" y="9395"/>
                    <a:pt x="1936" y="9344"/>
                    <a:pt x="2227" y="9344"/>
                  </a:cubicBezTo>
                  <a:cubicBezTo>
                    <a:pt x="4165" y="9344"/>
                    <a:pt x="3359" y="11470"/>
                    <a:pt x="2844" y="12344"/>
                  </a:cubicBezTo>
                  <a:cubicBezTo>
                    <a:pt x="1164" y="15225"/>
                    <a:pt x="2879" y="16185"/>
                    <a:pt x="4834" y="17111"/>
                  </a:cubicBezTo>
                  <a:cubicBezTo>
                    <a:pt x="6051" y="17694"/>
                    <a:pt x="7337" y="17968"/>
                    <a:pt x="8571" y="17968"/>
                  </a:cubicBezTo>
                  <a:cubicBezTo>
                    <a:pt x="11709" y="17968"/>
                    <a:pt x="14606" y="16219"/>
                    <a:pt x="15652" y="13322"/>
                  </a:cubicBezTo>
                  <a:cubicBezTo>
                    <a:pt x="17281" y="8830"/>
                    <a:pt x="13937" y="1646"/>
                    <a:pt x="9566" y="223"/>
                  </a:cubicBezTo>
                  <a:cubicBezTo>
                    <a:pt x="9171" y="69"/>
                    <a:pt x="8726" y="0"/>
                    <a:pt x="82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7" name="任意多边形: 形状 446">
              <a:extLst>
                <a:ext uri="{FF2B5EF4-FFF2-40B4-BE49-F238E27FC236}">
                  <a16:creationId xmlns:a16="http://schemas.microsoft.com/office/drawing/2014/main" id="{A657E2E7-F6C3-F26F-9830-2897CE2F56B1}"/>
                </a:ext>
              </a:extLst>
            </p:cNvPr>
            <p:cNvSpPr/>
            <p:nvPr/>
          </p:nvSpPr>
          <p:spPr>
            <a:xfrm>
              <a:off x="4866115" y="3274592"/>
              <a:ext cx="11947" cy="7218"/>
            </a:xfrm>
            <a:custGeom>
              <a:avLst/>
              <a:gdLst>
                <a:gd name="connsiteX0" fmla="*/ 3933 w 11947"/>
                <a:gd name="connsiteY0" fmla="*/ 0 h 7218"/>
                <a:gd name="connsiteX1" fmla="*/ 58 w 11947"/>
                <a:gd name="connsiteY1" fmla="*/ 2692 h 7218"/>
                <a:gd name="connsiteX2" fmla="*/ 2613 w 11947"/>
                <a:gd name="connsiteY2" fmla="*/ 7115 h 7218"/>
                <a:gd name="connsiteX3" fmla="*/ 3504 w 11947"/>
                <a:gd name="connsiteY3" fmla="*/ 7218 h 7218"/>
                <a:gd name="connsiteX4" fmla="*/ 6865 w 11947"/>
                <a:gd name="connsiteY4" fmla="*/ 4681 h 7218"/>
                <a:gd name="connsiteX5" fmla="*/ 7053 w 11947"/>
                <a:gd name="connsiteY5" fmla="*/ 3652 h 7218"/>
                <a:gd name="connsiteX6" fmla="*/ 8254 w 11947"/>
                <a:gd name="connsiteY6" fmla="*/ 5246 h 7218"/>
                <a:gd name="connsiteX7" fmla="*/ 9573 w 11947"/>
                <a:gd name="connsiteY7" fmla="*/ 5761 h 7218"/>
                <a:gd name="connsiteX8" fmla="*/ 11716 w 11947"/>
                <a:gd name="connsiteY8" fmla="*/ 4269 h 7218"/>
                <a:gd name="connsiteX9" fmla="*/ 10568 w 11947"/>
                <a:gd name="connsiteY9" fmla="*/ 1749 h 7218"/>
                <a:gd name="connsiteX10" fmla="*/ 8442 w 11947"/>
                <a:gd name="connsiteY10" fmla="*/ 1012 h 7218"/>
                <a:gd name="connsiteX11" fmla="*/ 7070 w 11947"/>
                <a:gd name="connsiteY11" fmla="*/ 1989 h 7218"/>
                <a:gd name="connsiteX12" fmla="*/ 7019 w 11947"/>
                <a:gd name="connsiteY12" fmla="*/ 2109 h 7218"/>
                <a:gd name="connsiteX13" fmla="*/ 5459 w 11947"/>
                <a:gd name="connsiteY13" fmla="*/ 326 h 7218"/>
                <a:gd name="connsiteX14" fmla="*/ 3933 w 11947"/>
                <a:gd name="connsiteY14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947" h="7218">
                  <a:moveTo>
                    <a:pt x="3933" y="0"/>
                  </a:moveTo>
                  <a:cubicBezTo>
                    <a:pt x="2236" y="0"/>
                    <a:pt x="538" y="1080"/>
                    <a:pt x="58" y="2692"/>
                  </a:cubicBezTo>
                  <a:cubicBezTo>
                    <a:pt x="-319" y="3961"/>
                    <a:pt x="1207" y="6807"/>
                    <a:pt x="2613" y="7115"/>
                  </a:cubicBezTo>
                  <a:cubicBezTo>
                    <a:pt x="2921" y="7184"/>
                    <a:pt x="3230" y="7218"/>
                    <a:pt x="3504" y="7218"/>
                  </a:cubicBezTo>
                  <a:cubicBezTo>
                    <a:pt x="5064" y="7218"/>
                    <a:pt x="6144" y="6172"/>
                    <a:pt x="6865" y="4681"/>
                  </a:cubicBezTo>
                  <a:cubicBezTo>
                    <a:pt x="6951" y="4321"/>
                    <a:pt x="7019" y="3978"/>
                    <a:pt x="7053" y="3652"/>
                  </a:cubicBezTo>
                  <a:cubicBezTo>
                    <a:pt x="7293" y="4286"/>
                    <a:pt x="7773" y="4869"/>
                    <a:pt x="8254" y="5246"/>
                  </a:cubicBezTo>
                  <a:cubicBezTo>
                    <a:pt x="8699" y="5606"/>
                    <a:pt x="9145" y="5761"/>
                    <a:pt x="9573" y="5761"/>
                  </a:cubicBezTo>
                  <a:cubicBezTo>
                    <a:pt x="10414" y="5761"/>
                    <a:pt x="11185" y="5161"/>
                    <a:pt x="11716" y="4269"/>
                  </a:cubicBezTo>
                  <a:cubicBezTo>
                    <a:pt x="12403" y="3121"/>
                    <a:pt x="11425" y="2435"/>
                    <a:pt x="10568" y="1749"/>
                  </a:cubicBezTo>
                  <a:cubicBezTo>
                    <a:pt x="9899" y="1457"/>
                    <a:pt x="9145" y="1012"/>
                    <a:pt x="8442" y="1012"/>
                  </a:cubicBezTo>
                  <a:cubicBezTo>
                    <a:pt x="7927" y="1012"/>
                    <a:pt x="7447" y="1252"/>
                    <a:pt x="7070" y="1989"/>
                  </a:cubicBezTo>
                  <a:lnTo>
                    <a:pt x="7019" y="2109"/>
                  </a:lnTo>
                  <a:cubicBezTo>
                    <a:pt x="6848" y="1372"/>
                    <a:pt x="6402" y="754"/>
                    <a:pt x="5459" y="326"/>
                  </a:cubicBezTo>
                  <a:cubicBezTo>
                    <a:pt x="4996" y="103"/>
                    <a:pt x="4464" y="0"/>
                    <a:pt x="39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8" name="任意多边形: 形状 447">
              <a:extLst>
                <a:ext uri="{FF2B5EF4-FFF2-40B4-BE49-F238E27FC236}">
                  <a16:creationId xmlns:a16="http://schemas.microsoft.com/office/drawing/2014/main" id="{E4108126-00E6-D35F-C7E0-D042238C92D4}"/>
                </a:ext>
              </a:extLst>
            </p:cNvPr>
            <p:cNvSpPr/>
            <p:nvPr/>
          </p:nvSpPr>
          <p:spPr>
            <a:xfrm>
              <a:off x="4931289" y="3121195"/>
              <a:ext cx="16537" cy="14453"/>
            </a:xfrm>
            <a:custGeom>
              <a:avLst/>
              <a:gdLst>
                <a:gd name="connsiteX0" fmla="*/ 9088 w 16537"/>
                <a:gd name="connsiteY0" fmla="*/ 0 h 14453"/>
                <a:gd name="connsiteX1" fmla="*/ 8643 w 16537"/>
                <a:gd name="connsiteY1" fmla="*/ 583 h 14453"/>
                <a:gd name="connsiteX2" fmla="*/ 6894 w 16537"/>
                <a:gd name="connsiteY2" fmla="*/ 2486 h 14453"/>
                <a:gd name="connsiteX3" fmla="*/ 6499 w 16537"/>
                <a:gd name="connsiteY3" fmla="*/ 2332 h 14453"/>
                <a:gd name="connsiteX4" fmla="*/ 4082 w 16537"/>
                <a:gd name="connsiteY4" fmla="*/ 1303 h 14453"/>
                <a:gd name="connsiteX5" fmla="*/ 2659 w 16537"/>
                <a:gd name="connsiteY5" fmla="*/ 1835 h 14453"/>
                <a:gd name="connsiteX6" fmla="*/ 53 w 16537"/>
                <a:gd name="connsiteY6" fmla="*/ 8504 h 14453"/>
                <a:gd name="connsiteX7" fmla="*/ 3928 w 16537"/>
                <a:gd name="connsiteY7" fmla="*/ 13990 h 14453"/>
                <a:gd name="connsiteX8" fmla="*/ 6962 w 16537"/>
                <a:gd name="connsiteY8" fmla="*/ 14453 h 14453"/>
                <a:gd name="connsiteX9" fmla="*/ 16238 w 16537"/>
                <a:gd name="connsiteY9" fmla="*/ 9413 h 14453"/>
                <a:gd name="connsiteX10" fmla="*/ 10477 w 16537"/>
                <a:gd name="connsiteY10" fmla="*/ 377 h 14453"/>
                <a:gd name="connsiteX11" fmla="*/ 9311 w 16537"/>
                <a:gd name="connsiteY11" fmla="*/ 34 h 14453"/>
                <a:gd name="connsiteX12" fmla="*/ 9088 w 16537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7" h="14453">
                  <a:moveTo>
                    <a:pt x="9088" y="0"/>
                  </a:moveTo>
                  <a:cubicBezTo>
                    <a:pt x="8728" y="0"/>
                    <a:pt x="8797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82"/>
                    <a:pt x="1459" y="13339"/>
                    <a:pt x="3928" y="13990"/>
                  </a:cubicBezTo>
                  <a:cubicBezTo>
                    <a:pt x="4870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208" y="17"/>
                    <a:pt x="9139" y="0"/>
                    <a:pt x="90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9" name="任意多边形: 形状 448">
              <a:extLst>
                <a:ext uri="{FF2B5EF4-FFF2-40B4-BE49-F238E27FC236}">
                  <a16:creationId xmlns:a16="http://schemas.microsoft.com/office/drawing/2014/main" id="{985A5FA0-8CC0-1B81-E0FC-1880AA8B20AC}"/>
                </a:ext>
              </a:extLst>
            </p:cNvPr>
            <p:cNvSpPr/>
            <p:nvPr/>
          </p:nvSpPr>
          <p:spPr>
            <a:xfrm>
              <a:off x="4814423" y="3332473"/>
              <a:ext cx="43098" cy="44234"/>
            </a:xfrm>
            <a:custGeom>
              <a:avLst/>
              <a:gdLst>
                <a:gd name="connsiteX0" fmla="*/ 23649 w 43098"/>
                <a:gd name="connsiteY0" fmla="*/ 0 h 44234"/>
                <a:gd name="connsiteX1" fmla="*/ 19449 w 43098"/>
                <a:gd name="connsiteY1" fmla="*/ 926 h 44234"/>
                <a:gd name="connsiteX2" fmla="*/ 14871 w 43098"/>
                <a:gd name="connsiteY2" fmla="*/ 2520 h 44234"/>
                <a:gd name="connsiteX3" fmla="*/ 8253 w 43098"/>
                <a:gd name="connsiteY3" fmla="*/ 9893 h 44234"/>
                <a:gd name="connsiteX4" fmla="*/ 2132 w 43098"/>
                <a:gd name="connsiteY4" fmla="*/ 22391 h 44234"/>
                <a:gd name="connsiteX5" fmla="*/ 1309 w 43098"/>
                <a:gd name="connsiteY5" fmla="*/ 32987 h 44234"/>
                <a:gd name="connsiteX6" fmla="*/ 5064 w 43098"/>
                <a:gd name="connsiteY6" fmla="*/ 43137 h 44234"/>
                <a:gd name="connsiteX7" fmla="*/ 8613 w 43098"/>
                <a:gd name="connsiteY7" fmla="*/ 44234 h 44234"/>
                <a:gd name="connsiteX8" fmla="*/ 12454 w 43098"/>
                <a:gd name="connsiteY8" fmla="*/ 42965 h 44234"/>
                <a:gd name="connsiteX9" fmla="*/ 13962 w 43098"/>
                <a:gd name="connsiteY9" fmla="*/ 36279 h 44234"/>
                <a:gd name="connsiteX10" fmla="*/ 13620 w 43098"/>
                <a:gd name="connsiteY10" fmla="*/ 34479 h 44234"/>
                <a:gd name="connsiteX11" fmla="*/ 16517 w 43098"/>
                <a:gd name="connsiteY11" fmla="*/ 25735 h 44234"/>
                <a:gd name="connsiteX12" fmla="*/ 21489 w 43098"/>
                <a:gd name="connsiteY12" fmla="*/ 20300 h 44234"/>
                <a:gd name="connsiteX13" fmla="*/ 22518 w 43098"/>
                <a:gd name="connsiteY13" fmla="*/ 20163 h 44234"/>
                <a:gd name="connsiteX14" fmla="*/ 30748 w 43098"/>
                <a:gd name="connsiteY14" fmla="*/ 27552 h 44234"/>
                <a:gd name="connsiteX15" fmla="*/ 31673 w 43098"/>
                <a:gd name="connsiteY15" fmla="*/ 27501 h 44234"/>
                <a:gd name="connsiteX16" fmla="*/ 37965 w 43098"/>
                <a:gd name="connsiteY16" fmla="*/ 25598 h 44234"/>
                <a:gd name="connsiteX17" fmla="*/ 43092 w 43098"/>
                <a:gd name="connsiteY17" fmla="*/ 18568 h 44234"/>
                <a:gd name="connsiteX18" fmla="*/ 38000 w 43098"/>
                <a:gd name="connsiteY18" fmla="*/ 11436 h 44234"/>
                <a:gd name="connsiteX19" fmla="*/ 33422 w 43098"/>
                <a:gd name="connsiteY19" fmla="*/ 10236 h 44234"/>
                <a:gd name="connsiteX20" fmla="*/ 32068 w 43098"/>
                <a:gd name="connsiteY20" fmla="*/ 7150 h 44234"/>
                <a:gd name="connsiteX21" fmla="*/ 30524 w 43098"/>
                <a:gd name="connsiteY21" fmla="*/ 4406 h 44234"/>
                <a:gd name="connsiteX22" fmla="*/ 23649 w 43098"/>
                <a:gd name="connsiteY22" fmla="*/ 0 h 4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098" h="44234">
                  <a:moveTo>
                    <a:pt x="23649" y="0"/>
                  </a:moveTo>
                  <a:cubicBezTo>
                    <a:pt x="22381" y="0"/>
                    <a:pt x="20992" y="309"/>
                    <a:pt x="19449" y="926"/>
                  </a:cubicBezTo>
                  <a:cubicBezTo>
                    <a:pt x="17940" y="1526"/>
                    <a:pt x="16517" y="2246"/>
                    <a:pt x="14871" y="2520"/>
                  </a:cubicBezTo>
                  <a:cubicBezTo>
                    <a:pt x="10962" y="3189"/>
                    <a:pt x="8493" y="6292"/>
                    <a:pt x="8253" y="9893"/>
                  </a:cubicBezTo>
                  <a:cubicBezTo>
                    <a:pt x="7893" y="15242"/>
                    <a:pt x="5698" y="18825"/>
                    <a:pt x="2132" y="22391"/>
                  </a:cubicBezTo>
                  <a:cubicBezTo>
                    <a:pt x="-611" y="25135"/>
                    <a:pt x="-508" y="29695"/>
                    <a:pt x="1309" y="32987"/>
                  </a:cubicBezTo>
                  <a:cubicBezTo>
                    <a:pt x="-131" y="38165"/>
                    <a:pt x="795" y="40394"/>
                    <a:pt x="5064" y="43137"/>
                  </a:cubicBezTo>
                  <a:cubicBezTo>
                    <a:pt x="6247" y="43891"/>
                    <a:pt x="7447" y="44234"/>
                    <a:pt x="8613" y="44234"/>
                  </a:cubicBezTo>
                  <a:cubicBezTo>
                    <a:pt x="9968" y="44234"/>
                    <a:pt x="11288" y="43771"/>
                    <a:pt x="12454" y="42965"/>
                  </a:cubicBezTo>
                  <a:cubicBezTo>
                    <a:pt x="14614" y="41491"/>
                    <a:pt x="15300" y="38902"/>
                    <a:pt x="13962" y="36279"/>
                  </a:cubicBezTo>
                  <a:cubicBezTo>
                    <a:pt x="13585" y="35542"/>
                    <a:pt x="13482" y="35010"/>
                    <a:pt x="13620" y="34479"/>
                  </a:cubicBezTo>
                  <a:cubicBezTo>
                    <a:pt x="15746" y="32113"/>
                    <a:pt x="16345" y="29078"/>
                    <a:pt x="16517" y="25735"/>
                  </a:cubicBezTo>
                  <a:cubicBezTo>
                    <a:pt x="16740" y="21243"/>
                    <a:pt x="17186" y="20900"/>
                    <a:pt x="21489" y="20300"/>
                  </a:cubicBezTo>
                  <a:cubicBezTo>
                    <a:pt x="21832" y="20248"/>
                    <a:pt x="22175" y="20197"/>
                    <a:pt x="22518" y="20163"/>
                  </a:cubicBezTo>
                  <a:cubicBezTo>
                    <a:pt x="22843" y="24175"/>
                    <a:pt x="26513" y="27552"/>
                    <a:pt x="30748" y="27552"/>
                  </a:cubicBezTo>
                  <a:cubicBezTo>
                    <a:pt x="31056" y="27552"/>
                    <a:pt x="31365" y="27535"/>
                    <a:pt x="31673" y="27501"/>
                  </a:cubicBezTo>
                  <a:cubicBezTo>
                    <a:pt x="33817" y="27243"/>
                    <a:pt x="35994" y="26523"/>
                    <a:pt x="37965" y="25598"/>
                  </a:cubicBezTo>
                  <a:cubicBezTo>
                    <a:pt x="40811" y="24277"/>
                    <a:pt x="43246" y="22186"/>
                    <a:pt x="43092" y="18568"/>
                  </a:cubicBezTo>
                  <a:cubicBezTo>
                    <a:pt x="42955" y="15173"/>
                    <a:pt x="40760" y="12979"/>
                    <a:pt x="38000" y="11436"/>
                  </a:cubicBezTo>
                  <a:cubicBezTo>
                    <a:pt x="36542" y="10630"/>
                    <a:pt x="34965" y="10253"/>
                    <a:pt x="33422" y="10236"/>
                  </a:cubicBezTo>
                  <a:cubicBezTo>
                    <a:pt x="33148" y="9276"/>
                    <a:pt x="32719" y="8264"/>
                    <a:pt x="32068" y="7150"/>
                  </a:cubicBezTo>
                  <a:cubicBezTo>
                    <a:pt x="31536" y="6241"/>
                    <a:pt x="31125" y="5264"/>
                    <a:pt x="30524" y="4406"/>
                  </a:cubicBezTo>
                  <a:cubicBezTo>
                    <a:pt x="28519" y="1423"/>
                    <a:pt x="26358" y="0"/>
                    <a:pt x="236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0" name="任意多边形: 形状 449">
              <a:extLst>
                <a:ext uri="{FF2B5EF4-FFF2-40B4-BE49-F238E27FC236}">
                  <a16:creationId xmlns:a16="http://schemas.microsoft.com/office/drawing/2014/main" id="{C49BFE92-5A4D-99AD-9A5D-AFC5BE17350B}"/>
                </a:ext>
              </a:extLst>
            </p:cNvPr>
            <p:cNvSpPr/>
            <p:nvPr/>
          </p:nvSpPr>
          <p:spPr>
            <a:xfrm>
              <a:off x="4940394" y="3193787"/>
              <a:ext cx="12424" cy="10441"/>
            </a:xfrm>
            <a:custGeom>
              <a:avLst/>
              <a:gdLst>
                <a:gd name="connsiteX0" fmla="*/ 2469 w 12424"/>
                <a:gd name="connsiteY0" fmla="*/ 0 h 10441"/>
                <a:gd name="connsiteX1" fmla="*/ 0 w 12424"/>
                <a:gd name="connsiteY1" fmla="*/ 3206 h 10441"/>
                <a:gd name="connsiteX2" fmla="*/ 4698 w 12424"/>
                <a:gd name="connsiteY2" fmla="*/ 10441 h 10441"/>
                <a:gd name="connsiteX3" fmla="*/ 9069 w 12424"/>
                <a:gd name="connsiteY3" fmla="*/ 9070 h 10441"/>
                <a:gd name="connsiteX4" fmla="*/ 10613 w 12424"/>
                <a:gd name="connsiteY4" fmla="*/ 8058 h 10441"/>
                <a:gd name="connsiteX5" fmla="*/ 12310 w 12424"/>
                <a:gd name="connsiteY5" fmla="*/ 4286 h 10441"/>
                <a:gd name="connsiteX6" fmla="*/ 9069 w 12424"/>
                <a:gd name="connsiteY6" fmla="*/ 1423 h 10441"/>
                <a:gd name="connsiteX7" fmla="*/ 8212 w 12424"/>
                <a:gd name="connsiteY7" fmla="*/ 1474 h 10441"/>
                <a:gd name="connsiteX8" fmla="*/ 3446 w 12424"/>
                <a:gd name="connsiteY8" fmla="*/ 206 h 10441"/>
                <a:gd name="connsiteX9" fmla="*/ 2469 w 12424"/>
                <a:gd name="connsiteY9" fmla="*/ 0 h 1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24" h="10441">
                  <a:moveTo>
                    <a:pt x="2469" y="0"/>
                  </a:moveTo>
                  <a:cubicBezTo>
                    <a:pt x="1080" y="0"/>
                    <a:pt x="0" y="1440"/>
                    <a:pt x="0" y="3206"/>
                  </a:cubicBezTo>
                  <a:cubicBezTo>
                    <a:pt x="17" y="7921"/>
                    <a:pt x="1748" y="10441"/>
                    <a:pt x="4698" y="10441"/>
                  </a:cubicBezTo>
                  <a:cubicBezTo>
                    <a:pt x="5949" y="10441"/>
                    <a:pt x="7406" y="9995"/>
                    <a:pt x="9069" y="9070"/>
                  </a:cubicBezTo>
                  <a:cubicBezTo>
                    <a:pt x="9601" y="8778"/>
                    <a:pt x="10133" y="8452"/>
                    <a:pt x="10613" y="8058"/>
                  </a:cubicBezTo>
                  <a:cubicBezTo>
                    <a:pt x="11761" y="7098"/>
                    <a:pt x="12773" y="5949"/>
                    <a:pt x="12310" y="4286"/>
                  </a:cubicBezTo>
                  <a:cubicBezTo>
                    <a:pt x="11881" y="2760"/>
                    <a:pt x="10664" y="1937"/>
                    <a:pt x="9069" y="1423"/>
                  </a:cubicBezTo>
                  <a:cubicBezTo>
                    <a:pt x="8778" y="1457"/>
                    <a:pt x="8487" y="1474"/>
                    <a:pt x="8212" y="1474"/>
                  </a:cubicBezTo>
                  <a:cubicBezTo>
                    <a:pt x="6618" y="1474"/>
                    <a:pt x="5075" y="960"/>
                    <a:pt x="3446" y="206"/>
                  </a:cubicBezTo>
                  <a:cubicBezTo>
                    <a:pt x="3120" y="68"/>
                    <a:pt x="2794" y="0"/>
                    <a:pt x="24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1" name="任意多边形: 形状 450">
              <a:extLst>
                <a:ext uri="{FF2B5EF4-FFF2-40B4-BE49-F238E27FC236}">
                  <a16:creationId xmlns:a16="http://schemas.microsoft.com/office/drawing/2014/main" id="{3320F739-CD68-E38B-2F69-109992A588CA}"/>
                </a:ext>
              </a:extLst>
            </p:cNvPr>
            <p:cNvSpPr/>
            <p:nvPr/>
          </p:nvSpPr>
          <p:spPr>
            <a:xfrm>
              <a:off x="4917792" y="3199891"/>
              <a:ext cx="17130" cy="17282"/>
            </a:xfrm>
            <a:custGeom>
              <a:avLst/>
              <a:gdLst>
                <a:gd name="connsiteX0" fmla="*/ 8012 w 17130"/>
                <a:gd name="connsiteY0" fmla="*/ 0 h 17282"/>
                <a:gd name="connsiteX1" fmla="*/ 2885 w 17130"/>
                <a:gd name="connsiteY1" fmla="*/ 2983 h 17282"/>
                <a:gd name="connsiteX2" fmla="*/ 793 w 17130"/>
                <a:gd name="connsiteY2" fmla="*/ 6858 h 17282"/>
                <a:gd name="connsiteX3" fmla="*/ 5371 w 17130"/>
                <a:gd name="connsiteY3" fmla="*/ 16459 h 17282"/>
                <a:gd name="connsiteX4" fmla="*/ 7686 w 17130"/>
                <a:gd name="connsiteY4" fmla="*/ 16785 h 17282"/>
                <a:gd name="connsiteX5" fmla="*/ 9280 w 17130"/>
                <a:gd name="connsiteY5" fmla="*/ 16631 h 17282"/>
                <a:gd name="connsiteX6" fmla="*/ 10840 w 17130"/>
                <a:gd name="connsiteY6" fmla="*/ 17282 h 17282"/>
                <a:gd name="connsiteX7" fmla="*/ 13309 w 17130"/>
                <a:gd name="connsiteY7" fmla="*/ 16476 h 17282"/>
                <a:gd name="connsiteX8" fmla="*/ 16292 w 17130"/>
                <a:gd name="connsiteY8" fmla="*/ 12533 h 17282"/>
                <a:gd name="connsiteX9" fmla="*/ 16875 w 17130"/>
                <a:gd name="connsiteY9" fmla="*/ 10921 h 17282"/>
                <a:gd name="connsiteX10" fmla="*/ 14767 w 17130"/>
                <a:gd name="connsiteY10" fmla="*/ 3669 h 17282"/>
                <a:gd name="connsiteX11" fmla="*/ 12915 w 17130"/>
                <a:gd name="connsiteY11" fmla="*/ 2966 h 17282"/>
                <a:gd name="connsiteX12" fmla="*/ 8012 w 17130"/>
                <a:gd name="connsiteY12" fmla="*/ 0 h 1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30" h="17282">
                  <a:moveTo>
                    <a:pt x="8012" y="0"/>
                  </a:moveTo>
                  <a:cubicBezTo>
                    <a:pt x="6246" y="0"/>
                    <a:pt x="4445" y="977"/>
                    <a:pt x="2885" y="2983"/>
                  </a:cubicBezTo>
                  <a:cubicBezTo>
                    <a:pt x="1994" y="4115"/>
                    <a:pt x="1291" y="5486"/>
                    <a:pt x="793" y="6858"/>
                  </a:cubicBezTo>
                  <a:cubicBezTo>
                    <a:pt x="-1092" y="12002"/>
                    <a:pt x="365" y="14968"/>
                    <a:pt x="5371" y="16459"/>
                  </a:cubicBezTo>
                  <a:cubicBezTo>
                    <a:pt x="6126" y="16682"/>
                    <a:pt x="6914" y="16785"/>
                    <a:pt x="7686" y="16785"/>
                  </a:cubicBezTo>
                  <a:cubicBezTo>
                    <a:pt x="8234" y="16785"/>
                    <a:pt x="8783" y="16734"/>
                    <a:pt x="9280" y="16631"/>
                  </a:cubicBezTo>
                  <a:cubicBezTo>
                    <a:pt x="9760" y="17094"/>
                    <a:pt x="10274" y="17282"/>
                    <a:pt x="10840" y="17282"/>
                  </a:cubicBezTo>
                  <a:cubicBezTo>
                    <a:pt x="11595" y="17282"/>
                    <a:pt x="12418" y="16956"/>
                    <a:pt x="13309" y="16476"/>
                  </a:cubicBezTo>
                  <a:cubicBezTo>
                    <a:pt x="14887" y="15636"/>
                    <a:pt x="15504" y="14145"/>
                    <a:pt x="16292" y="12533"/>
                  </a:cubicBezTo>
                  <a:cubicBezTo>
                    <a:pt x="16464" y="12087"/>
                    <a:pt x="16738" y="11521"/>
                    <a:pt x="16875" y="10921"/>
                  </a:cubicBezTo>
                  <a:cubicBezTo>
                    <a:pt x="17613" y="7955"/>
                    <a:pt x="16704" y="4886"/>
                    <a:pt x="14767" y="3669"/>
                  </a:cubicBezTo>
                  <a:cubicBezTo>
                    <a:pt x="14235" y="3343"/>
                    <a:pt x="13601" y="3103"/>
                    <a:pt x="12915" y="2966"/>
                  </a:cubicBezTo>
                  <a:cubicBezTo>
                    <a:pt x="11509" y="994"/>
                    <a:pt x="9777" y="0"/>
                    <a:pt x="801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2" name="任意多边形: 形状 451">
              <a:extLst>
                <a:ext uri="{FF2B5EF4-FFF2-40B4-BE49-F238E27FC236}">
                  <a16:creationId xmlns:a16="http://schemas.microsoft.com/office/drawing/2014/main" id="{42721A4F-FFE3-C430-D595-B3DA99860265}"/>
                </a:ext>
              </a:extLst>
            </p:cNvPr>
            <p:cNvSpPr/>
            <p:nvPr/>
          </p:nvSpPr>
          <p:spPr>
            <a:xfrm>
              <a:off x="4950373" y="3165721"/>
              <a:ext cx="7241" cy="7663"/>
            </a:xfrm>
            <a:custGeom>
              <a:avLst/>
              <a:gdLst>
                <a:gd name="connsiteX0" fmla="*/ 2811 w 7241"/>
                <a:gd name="connsiteY0" fmla="*/ 0 h 7663"/>
                <a:gd name="connsiteX1" fmla="*/ 188 w 7241"/>
                <a:gd name="connsiteY1" fmla="*/ 2863 h 7663"/>
                <a:gd name="connsiteX2" fmla="*/ 2863 w 7241"/>
                <a:gd name="connsiteY2" fmla="*/ 7561 h 7663"/>
                <a:gd name="connsiteX3" fmla="*/ 3857 w 7241"/>
                <a:gd name="connsiteY3" fmla="*/ 7664 h 7663"/>
                <a:gd name="connsiteX4" fmla="*/ 7063 w 7241"/>
                <a:gd name="connsiteY4" fmla="*/ 5041 h 7663"/>
                <a:gd name="connsiteX5" fmla="*/ 3223 w 7241"/>
                <a:gd name="connsiteY5" fmla="*/ 51 h 7663"/>
                <a:gd name="connsiteX6" fmla="*/ 2811 w 7241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1" h="7663">
                  <a:moveTo>
                    <a:pt x="2811" y="0"/>
                  </a:moveTo>
                  <a:cubicBezTo>
                    <a:pt x="1817" y="0"/>
                    <a:pt x="754" y="1012"/>
                    <a:pt x="188" y="2863"/>
                  </a:cubicBezTo>
                  <a:cubicBezTo>
                    <a:pt x="-481" y="5058"/>
                    <a:pt x="685" y="7150"/>
                    <a:pt x="2863" y="7561"/>
                  </a:cubicBezTo>
                  <a:cubicBezTo>
                    <a:pt x="3206" y="7630"/>
                    <a:pt x="3531" y="7664"/>
                    <a:pt x="3857" y="7664"/>
                  </a:cubicBezTo>
                  <a:cubicBezTo>
                    <a:pt x="5383" y="7664"/>
                    <a:pt x="6532" y="6858"/>
                    <a:pt x="7063" y="5041"/>
                  </a:cubicBezTo>
                  <a:cubicBezTo>
                    <a:pt x="7715" y="2829"/>
                    <a:pt x="6618" y="960"/>
                    <a:pt x="3223" y="51"/>
                  </a:cubicBezTo>
                  <a:cubicBezTo>
                    <a:pt x="3086" y="17"/>
                    <a:pt x="2948" y="0"/>
                    <a:pt x="28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3" name="任意多边形: 形状 452">
              <a:extLst>
                <a:ext uri="{FF2B5EF4-FFF2-40B4-BE49-F238E27FC236}">
                  <a16:creationId xmlns:a16="http://schemas.microsoft.com/office/drawing/2014/main" id="{97491A88-1805-4887-F631-D7096C8E31C7}"/>
                </a:ext>
              </a:extLst>
            </p:cNvPr>
            <p:cNvSpPr/>
            <p:nvPr/>
          </p:nvSpPr>
          <p:spPr>
            <a:xfrm>
              <a:off x="4675768" y="34113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8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8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8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4" name="任意多边形: 形状 453">
              <a:extLst>
                <a:ext uri="{FF2B5EF4-FFF2-40B4-BE49-F238E27FC236}">
                  <a16:creationId xmlns:a16="http://schemas.microsoft.com/office/drawing/2014/main" id="{E3548EF1-F384-D033-B876-43ADED8D8D33}"/>
                </a:ext>
              </a:extLst>
            </p:cNvPr>
            <p:cNvSpPr/>
            <p:nvPr/>
          </p:nvSpPr>
          <p:spPr>
            <a:xfrm>
              <a:off x="4926337" y="3137929"/>
              <a:ext cx="13645" cy="12395"/>
            </a:xfrm>
            <a:custGeom>
              <a:avLst/>
              <a:gdLst>
                <a:gd name="connsiteX0" fmla="*/ 8073 w 13645"/>
                <a:gd name="connsiteY0" fmla="*/ 0 h 12395"/>
                <a:gd name="connsiteX1" fmla="*/ 221 w 13645"/>
                <a:gd name="connsiteY1" fmla="*/ 5435 h 12395"/>
                <a:gd name="connsiteX2" fmla="*/ 5451 w 13645"/>
                <a:gd name="connsiteY2" fmla="*/ 11864 h 12395"/>
                <a:gd name="connsiteX3" fmla="*/ 8485 w 13645"/>
                <a:gd name="connsiteY3" fmla="*/ 12396 h 12395"/>
                <a:gd name="connsiteX4" fmla="*/ 13320 w 13645"/>
                <a:gd name="connsiteY4" fmla="*/ 9481 h 12395"/>
                <a:gd name="connsiteX5" fmla="*/ 9720 w 13645"/>
                <a:gd name="connsiteY5" fmla="*/ 274 h 12395"/>
                <a:gd name="connsiteX6" fmla="*/ 8073 w 13645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5" h="12395">
                  <a:moveTo>
                    <a:pt x="8073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2" y="10407"/>
                    <a:pt x="5451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56" y="0"/>
                    <a:pt x="80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5" name="任意多边形: 形状 454">
              <a:extLst>
                <a:ext uri="{FF2B5EF4-FFF2-40B4-BE49-F238E27FC236}">
                  <a16:creationId xmlns:a16="http://schemas.microsoft.com/office/drawing/2014/main" id="{788A537E-DE92-C7DA-D954-5082EB5A347D}"/>
                </a:ext>
              </a:extLst>
            </p:cNvPr>
            <p:cNvSpPr/>
            <p:nvPr/>
          </p:nvSpPr>
          <p:spPr>
            <a:xfrm>
              <a:off x="4721067" y="3216984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43" y="120"/>
                    <a:pt x="2065" y="0"/>
                    <a:pt x="17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6" name="任意多边形: 形状 455">
              <a:extLst>
                <a:ext uri="{FF2B5EF4-FFF2-40B4-BE49-F238E27FC236}">
                  <a16:creationId xmlns:a16="http://schemas.microsoft.com/office/drawing/2014/main" id="{AB712B4F-47FB-BCDA-22CB-CE5E07A08271}"/>
                </a:ext>
              </a:extLst>
            </p:cNvPr>
            <p:cNvSpPr/>
            <p:nvPr/>
          </p:nvSpPr>
          <p:spPr>
            <a:xfrm>
              <a:off x="4726480" y="3224100"/>
              <a:ext cx="4600" cy="3891"/>
            </a:xfrm>
            <a:custGeom>
              <a:avLst/>
              <a:gdLst>
                <a:gd name="connsiteX0" fmla="*/ 2225 w 4600"/>
                <a:gd name="connsiteY0" fmla="*/ 0 h 3891"/>
                <a:gd name="connsiteX1" fmla="*/ 167 w 4600"/>
                <a:gd name="connsiteY1" fmla="*/ 1629 h 3891"/>
                <a:gd name="connsiteX2" fmla="*/ 904 w 4600"/>
                <a:gd name="connsiteY2" fmla="*/ 3463 h 3891"/>
                <a:gd name="connsiteX3" fmla="*/ 2928 w 4600"/>
                <a:gd name="connsiteY3" fmla="*/ 3892 h 3891"/>
                <a:gd name="connsiteX4" fmla="*/ 4419 w 4600"/>
                <a:gd name="connsiteY4" fmla="*/ 2743 h 3891"/>
                <a:gd name="connsiteX5" fmla="*/ 3459 w 4600"/>
                <a:gd name="connsiteY5" fmla="*/ 240 h 3891"/>
                <a:gd name="connsiteX6" fmla="*/ 2225 w 4600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0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4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0" y="3892"/>
                    <a:pt x="4042" y="3635"/>
                    <a:pt x="4419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7" name="任意多边形: 形状 456">
              <a:extLst>
                <a:ext uri="{FF2B5EF4-FFF2-40B4-BE49-F238E27FC236}">
                  <a16:creationId xmlns:a16="http://schemas.microsoft.com/office/drawing/2014/main" id="{A6F77388-790C-633D-0EAB-238D734E2C8B}"/>
                </a:ext>
              </a:extLst>
            </p:cNvPr>
            <p:cNvSpPr/>
            <p:nvPr/>
          </p:nvSpPr>
          <p:spPr>
            <a:xfrm>
              <a:off x="4718564" y="3376861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20" y="69"/>
                    <a:pt x="4226" y="0"/>
                    <a:pt x="3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8" name="任意多边形: 形状 457">
              <a:extLst>
                <a:ext uri="{FF2B5EF4-FFF2-40B4-BE49-F238E27FC236}">
                  <a16:creationId xmlns:a16="http://schemas.microsoft.com/office/drawing/2014/main" id="{D566B40E-DB8F-BD87-14E0-AFDDF963A022}"/>
                </a:ext>
              </a:extLst>
            </p:cNvPr>
            <p:cNvSpPr/>
            <p:nvPr/>
          </p:nvSpPr>
          <p:spPr>
            <a:xfrm>
              <a:off x="4953751" y="31557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7" y="0"/>
                    <a:pt x="668" y="874"/>
                    <a:pt x="171" y="2349"/>
                  </a:cubicBezTo>
                  <a:cubicBezTo>
                    <a:pt x="-430" y="4149"/>
                    <a:pt x="634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6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514" y="0"/>
                    <a:pt x="30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9" name="任意多边形: 形状 458">
              <a:extLst>
                <a:ext uri="{FF2B5EF4-FFF2-40B4-BE49-F238E27FC236}">
                  <a16:creationId xmlns:a16="http://schemas.microsoft.com/office/drawing/2014/main" id="{D92D5678-2025-1080-D89A-B1910FB1F632}"/>
                </a:ext>
              </a:extLst>
            </p:cNvPr>
            <p:cNvSpPr/>
            <p:nvPr/>
          </p:nvSpPr>
          <p:spPr>
            <a:xfrm>
              <a:off x="4695090" y="3236118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20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32" y="0"/>
                    <a:pt x="69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0" name="任意多边形: 形状 459">
              <a:extLst>
                <a:ext uri="{FF2B5EF4-FFF2-40B4-BE49-F238E27FC236}">
                  <a16:creationId xmlns:a16="http://schemas.microsoft.com/office/drawing/2014/main" id="{EFD62EA7-4B45-8BC7-15F9-14F4BE6A1C27}"/>
                </a:ext>
              </a:extLst>
            </p:cNvPr>
            <p:cNvSpPr/>
            <p:nvPr/>
          </p:nvSpPr>
          <p:spPr>
            <a:xfrm>
              <a:off x="4694145" y="3280695"/>
              <a:ext cx="7016" cy="7509"/>
            </a:xfrm>
            <a:custGeom>
              <a:avLst/>
              <a:gdLst>
                <a:gd name="connsiteX0" fmla="*/ 4008 w 7016"/>
                <a:gd name="connsiteY0" fmla="*/ 0 h 7509"/>
                <a:gd name="connsiteX1" fmla="*/ 64 w 7016"/>
                <a:gd name="connsiteY1" fmla="*/ 3223 h 7509"/>
                <a:gd name="connsiteX2" fmla="*/ 2842 w 7016"/>
                <a:gd name="connsiteY2" fmla="*/ 7441 h 7509"/>
                <a:gd name="connsiteX3" fmla="*/ 3545 w 7016"/>
                <a:gd name="connsiteY3" fmla="*/ 7510 h 7509"/>
                <a:gd name="connsiteX4" fmla="*/ 6837 w 7016"/>
                <a:gd name="connsiteY4" fmla="*/ 4561 h 7509"/>
                <a:gd name="connsiteX5" fmla="*/ 4642 w 7016"/>
                <a:gd name="connsiteY5" fmla="*/ 86 h 7509"/>
                <a:gd name="connsiteX6" fmla="*/ 4008 w 7016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16" h="7509">
                  <a:moveTo>
                    <a:pt x="4008" y="0"/>
                  </a:moveTo>
                  <a:cubicBezTo>
                    <a:pt x="2413" y="0"/>
                    <a:pt x="545" y="1457"/>
                    <a:pt x="64" y="3223"/>
                  </a:cubicBezTo>
                  <a:cubicBezTo>
                    <a:pt x="-330" y="4681"/>
                    <a:pt x="1144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37" y="4561"/>
                  </a:cubicBezTo>
                  <a:cubicBezTo>
                    <a:pt x="7454" y="2606"/>
                    <a:pt x="6425" y="583"/>
                    <a:pt x="4642" y="86"/>
                  </a:cubicBezTo>
                  <a:cubicBezTo>
                    <a:pt x="4454" y="34"/>
                    <a:pt x="4231" y="0"/>
                    <a:pt x="40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1" name="任意多边形: 形状 460">
              <a:extLst>
                <a:ext uri="{FF2B5EF4-FFF2-40B4-BE49-F238E27FC236}">
                  <a16:creationId xmlns:a16="http://schemas.microsoft.com/office/drawing/2014/main" id="{554BE3DF-421F-DB41-37FE-E01C9961EC7D}"/>
                </a:ext>
              </a:extLst>
            </p:cNvPr>
            <p:cNvSpPr/>
            <p:nvPr/>
          </p:nvSpPr>
          <p:spPr>
            <a:xfrm>
              <a:off x="4689636" y="3321706"/>
              <a:ext cx="10663" cy="12910"/>
            </a:xfrm>
            <a:custGeom>
              <a:avLst/>
              <a:gdLst>
                <a:gd name="connsiteX0" fmla="*/ 5791 w 10663"/>
                <a:gd name="connsiteY0" fmla="*/ 0 h 12910"/>
                <a:gd name="connsiteX1" fmla="*/ 3785 w 10663"/>
                <a:gd name="connsiteY1" fmla="*/ 754 h 12910"/>
                <a:gd name="connsiteX2" fmla="*/ 1247 w 10663"/>
                <a:gd name="connsiteY2" fmla="*/ 3703 h 12910"/>
                <a:gd name="connsiteX3" fmla="*/ 5534 w 10663"/>
                <a:gd name="connsiteY3" fmla="*/ 12464 h 12910"/>
                <a:gd name="connsiteX4" fmla="*/ 6665 w 10663"/>
                <a:gd name="connsiteY4" fmla="*/ 12842 h 12910"/>
                <a:gd name="connsiteX5" fmla="*/ 7557 w 10663"/>
                <a:gd name="connsiteY5" fmla="*/ 12910 h 12910"/>
                <a:gd name="connsiteX6" fmla="*/ 10660 w 10663"/>
                <a:gd name="connsiteY6" fmla="*/ 8984 h 12910"/>
                <a:gd name="connsiteX7" fmla="*/ 7574 w 10663"/>
                <a:gd name="connsiteY7" fmla="*/ 1715 h 12910"/>
                <a:gd name="connsiteX8" fmla="*/ 5791 w 10663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3" h="12910">
                  <a:moveTo>
                    <a:pt x="5791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4" y="11213"/>
                    <a:pt x="5534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7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31" y="429"/>
                    <a:pt x="6545" y="0"/>
                    <a:pt x="57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2" name="任意多边形: 形状 461">
              <a:extLst>
                <a:ext uri="{FF2B5EF4-FFF2-40B4-BE49-F238E27FC236}">
                  <a16:creationId xmlns:a16="http://schemas.microsoft.com/office/drawing/2014/main" id="{CB6565E8-BA42-1EC2-037A-261364155D71}"/>
                </a:ext>
              </a:extLst>
            </p:cNvPr>
            <p:cNvSpPr/>
            <p:nvPr/>
          </p:nvSpPr>
          <p:spPr>
            <a:xfrm>
              <a:off x="4724510" y="3255938"/>
              <a:ext cx="17408" cy="16133"/>
            </a:xfrm>
            <a:custGeom>
              <a:avLst/>
              <a:gdLst>
                <a:gd name="connsiteX0" fmla="*/ 8807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62 w 17408"/>
                <a:gd name="connsiteY12" fmla="*/ 4046 h 16133"/>
                <a:gd name="connsiteX13" fmla="*/ 11447 w 17408"/>
                <a:gd name="connsiteY13" fmla="*/ 2623 h 16133"/>
                <a:gd name="connsiteX14" fmla="*/ 8807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807" y="0"/>
                  </a:moveTo>
                  <a:cubicBezTo>
                    <a:pt x="8550" y="0"/>
                    <a:pt x="8276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0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7" y="11727"/>
                    <a:pt x="3681" y="13630"/>
                    <a:pt x="6389" y="14916"/>
                  </a:cubicBezTo>
                  <a:cubicBezTo>
                    <a:pt x="8104" y="15739"/>
                    <a:pt x="9784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3" y="2812"/>
                    <a:pt x="14774" y="2880"/>
                    <a:pt x="14653" y="3017"/>
                  </a:cubicBezTo>
                  <a:cubicBezTo>
                    <a:pt x="14088" y="3755"/>
                    <a:pt x="13590" y="4046"/>
                    <a:pt x="13162" y="4046"/>
                  </a:cubicBezTo>
                  <a:cubicBezTo>
                    <a:pt x="12476" y="4046"/>
                    <a:pt x="11944" y="3343"/>
                    <a:pt x="11447" y="2623"/>
                  </a:cubicBezTo>
                  <a:cubicBezTo>
                    <a:pt x="10693" y="1457"/>
                    <a:pt x="10299" y="0"/>
                    <a:pt x="88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3" name="任意多边形: 形状 462">
              <a:extLst>
                <a:ext uri="{FF2B5EF4-FFF2-40B4-BE49-F238E27FC236}">
                  <a16:creationId xmlns:a16="http://schemas.microsoft.com/office/drawing/2014/main" id="{23D5B169-AA7A-76DB-3086-FB3590E24E7C}"/>
                </a:ext>
              </a:extLst>
            </p:cNvPr>
            <p:cNvSpPr/>
            <p:nvPr/>
          </p:nvSpPr>
          <p:spPr>
            <a:xfrm>
              <a:off x="4733138" y="3381834"/>
              <a:ext cx="29091" cy="31443"/>
            </a:xfrm>
            <a:custGeom>
              <a:avLst/>
              <a:gdLst>
                <a:gd name="connsiteX0" fmla="*/ 16998 w 29091"/>
                <a:gd name="connsiteY0" fmla="*/ 0 h 31443"/>
                <a:gd name="connsiteX1" fmla="*/ 12146 w 29091"/>
                <a:gd name="connsiteY1" fmla="*/ 1749 h 31443"/>
                <a:gd name="connsiteX2" fmla="*/ 11786 w 29091"/>
                <a:gd name="connsiteY2" fmla="*/ 6618 h 31443"/>
                <a:gd name="connsiteX3" fmla="*/ 10500 w 29091"/>
                <a:gd name="connsiteY3" fmla="*/ 6550 h 31443"/>
                <a:gd name="connsiteX4" fmla="*/ 350 w 29091"/>
                <a:gd name="connsiteY4" fmla="*/ 12687 h 31443"/>
                <a:gd name="connsiteX5" fmla="*/ 1928 w 29091"/>
                <a:gd name="connsiteY5" fmla="*/ 22134 h 31443"/>
                <a:gd name="connsiteX6" fmla="*/ 3762 w 29091"/>
                <a:gd name="connsiteY6" fmla="*/ 27878 h 31443"/>
                <a:gd name="connsiteX7" fmla="*/ 10072 w 29091"/>
                <a:gd name="connsiteY7" fmla="*/ 31444 h 31443"/>
                <a:gd name="connsiteX8" fmla="*/ 13432 w 29091"/>
                <a:gd name="connsiteY8" fmla="*/ 29832 h 31443"/>
                <a:gd name="connsiteX9" fmla="*/ 16998 w 29091"/>
                <a:gd name="connsiteY9" fmla="*/ 24346 h 31443"/>
                <a:gd name="connsiteX10" fmla="*/ 17427 w 29091"/>
                <a:gd name="connsiteY10" fmla="*/ 22871 h 31443"/>
                <a:gd name="connsiteX11" fmla="*/ 18284 w 29091"/>
                <a:gd name="connsiteY11" fmla="*/ 21517 h 31443"/>
                <a:gd name="connsiteX12" fmla="*/ 19519 w 29091"/>
                <a:gd name="connsiteY12" fmla="*/ 25769 h 31443"/>
                <a:gd name="connsiteX13" fmla="*/ 22176 w 29091"/>
                <a:gd name="connsiteY13" fmla="*/ 29078 h 31443"/>
                <a:gd name="connsiteX14" fmla="*/ 25108 w 29091"/>
                <a:gd name="connsiteY14" fmla="*/ 31067 h 31443"/>
                <a:gd name="connsiteX15" fmla="*/ 28023 w 29091"/>
                <a:gd name="connsiteY15" fmla="*/ 28255 h 31443"/>
                <a:gd name="connsiteX16" fmla="*/ 29085 w 29091"/>
                <a:gd name="connsiteY16" fmla="*/ 22340 h 31443"/>
                <a:gd name="connsiteX17" fmla="*/ 24439 w 29091"/>
                <a:gd name="connsiteY17" fmla="*/ 19031 h 31443"/>
                <a:gd name="connsiteX18" fmla="*/ 21593 w 29091"/>
                <a:gd name="connsiteY18" fmla="*/ 18705 h 31443"/>
                <a:gd name="connsiteX19" fmla="*/ 19158 w 29091"/>
                <a:gd name="connsiteY19" fmla="*/ 19682 h 31443"/>
                <a:gd name="connsiteX20" fmla="*/ 19604 w 29091"/>
                <a:gd name="connsiteY20" fmla="*/ 18465 h 31443"/>
                <a:gd name="connsiteX21" fmla="*/ 19759 w 29091"/>
                <a:gd name="connsiteY21" fmla="*/ 12859 h 31443"/>
                <a:gd name="connsiteX22" fmla="*/ 22931 w 29091"/>
                <a:gd name="connsiteY22" fmla="*/ 9276 h 31443"/>
                <a:gd name="connsiteX23" fmla="*/ 20976 w 29091"/>
                <a:gd name="connsiteY23" fmla="*/ 1183 h 31443"/>
                <a:gd name="connsiteX24" fmla="*/ 16998 w 29091"/>
                <a:gd name="connsiteY24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091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3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5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6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1" y="27964"/>
                    <a:pt x="22176" y="29078"/>
                  </a:cubicBezTo>
                  <a:cubicBezTo>
                    <a:pt x="23222" y="30398"/>
                    <a:pt x="24199" y="31067"/>
                    <a:pt x="25108" y="31067"/>
                  </a:cubicBezTo>
                  <a:cubicBezTo>
                    <a:pt x="26171" y="31067"/>
                    <a:pt x="27148" y="30141"/>
                    <a:pt x="28023" y="28255"/>
                  </a:cubicBezTo>
                  <a:cubicBezTo>
                    <a:pt x="28948" y="26540"/>
                    <a:pt x="29000" y="24380"/>
                    <a:pt x="29085" y="22340"/>
                  </a:cubicBezTo>
                  <a:cubicBezTo>
                    <a:pt x="29240" y="18911"/>
                    <a:pt x="26514" y="19271"/>
                    <a:pt x="24439" y="19031"/>
                  </a:cubicBezTo>
                  <a:cubicBezTo>
                    <a:pt x="23513" y="18928"/>
                    <a:pt x="22519" y="18705"/>
                    <a:pt x="21593" y="18705"/>
                  </a:cubicBezTo>
                  <a:cubicBezTo>
                    <a:pt x="20667" y="18705"/>
                    <a:pt x="19810" y="18928"/>
                    <a:pt x="19158" y="19682"/>
                  </a:cubicBezTo>
                  <a:cubicBezTo>
                    <a:pt x="19313" y="19288"/>
                    <a:pt x="19467" y="18894"/>
                    <a:pt x="19604" y="18465"/>
                  </a:cubicBezTo>
                  <a:cubicBezTo>
                    <a:pt x="20239" y="16528"/>
                    <a:pt x="20239" y="14590"/>
                    <a:pt x="19759" y="12859"/>
                  </a:cubicBezTo>
                  <a:cubicBezTo>
                    <a:pt x="20941" y="12379"/>
                    <a:pt x="22039" y="11196"/>
                    <a:pt x="22931" y="9276"/>
                  </a:cubicBezTo>
                  <a:cubicBezTo>
                    <a:pt x="24662" y="5555"/>
                    <a:pt x="24182" y="3618"/>
                    <a:pt x="20976" y="1183"/>
                  </a:cubicBezTo>
                  <a:cubicBezTo>
                    <a:pt x="19896" y="394"/>
                    <a:pt x="18473" y="0"/>
                    <a:pt x="16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4" name="任意多边形: 形状 463">
              <a:extLst>
                <a:ext uri="{FF2B5EF4-FFF2-40B4-BE49-F238E27FC236}">
                  <a16:creationId xmlns:a16="http://schemas.microsoft.com/office/drawing/2014/main" id="{50BAE4DD-9DB3-F9F2-746D-97077B83F687}"/>
                </a:ext>
              </a:extLst>
            </p:cNvPr>
            <p:cNvSpPr/>
            <p:nvPr/>
          </p:nvSpPr>
          <p:spPr>
            <a:xfrm>
              <a:off x="4819980" y="32167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35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5" name="任意多边形: 形状 464">
              <a:extLst>
                <a:ext uri="{FF2B5EF4-FFF2-40B4-BE49-F238E27FC236}">
                  <a16:creationId xmlns:a16="http://schemas.microsoft.com/office/drawing/2014/main" id="{57B5A35F-B790-DBF1-22B5-0CD2E2850564}"/>
                </a:ext>
              </a:extLst>
            </p:cNvPr>
            <p:cNvSpPr/>
            <p:nvPr/>
          </p:nvSpPr>
          <p:spPr>
            <a:xfrm>
              <a:off x="4727745" y="32964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7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4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49 w 31378"/>
                <a:gd name="connsiteY27" fmla="*/ 1217 h 19682"/>
                <a:gd name="connsiteX28" fmla="*/ 27157 w 31378"/>
                <a:gd name="connsiteY28" fmla="*/ 1372 h 19682"/>
                <a:gd name="connsiteX29" fmla="*/ 25683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0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2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7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4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05" y="9121"/>
                    <a:pt x="24928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55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49" y="1217"/>
                  </a:cubicBezTo>
                  <a:cubicBezTo>
                    <a:pt x="27758" y="1217"/>
                    <a:pt x="27466" y="1269"/>
                    <a:pt x="27157" y="1372"/>
                  </a:cubicBezTo>
                  <a:cubicBezTo>
                    <a:pt x="26832" y="926"/>
                    <a:pt x="26352" y="532"/>
                    <a:pt x="25683" y="206"/>
                  </a:cubicBezTo>
                  <a:cubicBezTo>
                    <a:pt x="25408" y="51"/>
                    <a:pt x="25100" y="0"/>
                    <a:pt x="24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6" name="任意多边形: 形状 465">
              <a:extLst>
                <a:ext uri="{FF2B5EF4-FFF2-40B4-BE49-F238E27FC236}">
                  <a16:creationId xmlns:a16="http://schemas.microsoft.com/office/drawing/2014/main" id="{A46BDFA3-8B22-CF75-F131-2C24573386E5}"/>
                </a:ext>
              </a:extLst>
            </p:cNvPr>
            <p:cNvSpPr/>
            <p:nvPr/>
          </p:nvSpPr>
          <p:spPr>
            <a:xfrm>
              <a:off x="4823559" y="3226929"/>
              <a:ext cx="14867" cy="16441"/>
            </a:xfrm>
            <a:custGeom>
              <a:avLst/>
              <a:gdLst>
                <a:gd name="connsiteX0" fmla="*/ 7484 w 14867"/>
                <a:gd name="connsiteY0" fmla="*/ 0 h 16441"/>
                <a:gd name="connsiteX1" fmla="*/ 3369 w 14867"/>
                <a:gd name="connsiteY1" fmla="*/ 2023 h 16441"/>
                <a:gd name="connsiteX2" fmla="*/ 43 w 14867"/>
                <a:gd name="connsiteY2" fmla="*/ 9876 h 16441"/>
                <a:gd name="connsiteX3" fmla="*/ 2272 w 14867"/>
                <a:gd name="connsiteY3" fmla="*/ 15345 h 16441"/>
                <a:gd name="connsiteX4" fmla="*/ 6541 w 14867"/>
                <a:gd name="connsiteY4" fmla="*/ 16442 h 16441"/>
                <a:gd name="connsiteX5" fmla="*/ 10347 w 14867"/>
                <a:gd name="connsiteY5" fmla="*/ 15568 h 16441"/>
                <a:gd name="connsiteX6" fmla="*/ 10913 w 14867"/>
                <a:gd name="connsiteY6" fmla="*/ 14608 h 16441"/>
                <a:gd name="connsiteX7" fmla="*/ 12833 w 14867"/>
                <a:gd name="connsiteY7" fmla="*/ 10321 h 16441"/>
                <a:gd name="connsiteX8" fmla="*/ 14634 w 14867"/>
                <a:gd name="connsiteY8" fmla="*/ 5726 h 16441"/>
                <a:gd name="connsiteX9" fmla="*/ 10776 w 14867"/>
                <a:gd name="connsiteY9" fmla="*/ 909 h 16441"/>
                <a:gd name="connsiteX10" fmla="*/ 7484 w 14867"/>
                <a:gd name="connsiteY10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7" h="16441">
                  <a:moveTo>
                    <a:pt x="7484" y="0"/>
                  </a:moveTo>
                  <a:cubicBezTo>
                    <a:pt x="6010" y="0"/>
                    <a:pt x="4741" y="686"/>
                    <a:pt x="3369" y="2023"/>
                  </a:cubicBezTo>
                  <a:cubicBezTo>
                    <a:pt x="1175" y="4166"/>
                    <a:pt x="317" y="6892"/>
                    <a:pt x="43" y="9876"/>
                  </a:cubicBezTo>
                  <a:cubicBezTo>
                    <a:pt x="-163" y="12087"/>
                    <a:pt x="334" y="14333"/>
                    <a:pt x="2272" y="15345"/>
                  </a:cubicBezTo>
                  <a:cubicBezTo>
                    <a:pt x="3627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1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5199" y="9395"/>
                    <a:pt x="15028" y="7612"/>
                    <a:pt x="14634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2" y="308"/>
                    <a:pt x="8461" y="0"/>
                    <a:pt x="74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7" name="任意多边形: 形状 466">
              <a:extLst>
                <a:ext uri="{FF2B5EF4-FFF2-40B4-BE49-F238E27FC236}">
                  <a16:creationId xmlns:a16="http://schemas.microsoft.com/office/drawing/2014/main" id="{264607B8-8786-0E85-E53D-6EA6AFA8DF4C}"/>
                </a:ext>
              </a:extLst>
            </p:cNvPr>
            <p:cNvSpPr/>
            <p:nvPr/>
          </p:nvSpPr>
          <p:spPr>
            <a:xfrm>
              <a:off x="4734870" y="3277472"/>
              <a:ext cx="13899" cy="12687"/>
            </a:xfrm>
            <a:custGeom>
              <a:avLst/>
              <a:gdLst>
                <a:gd name="connsiteX0" fmla="*/ 7379 w 13899"/>
                <a:gd name="connsiteY0" fmla="*/ 0 h 12687"/>
                <a:gd name="connsiteX1" fmla="*/ 4876 w 13899"/>
                <a:gd name="connsiteY1" fmla="*/ 343 h 12687"/>
                <a:gd name="connsiteX2" fmla="*/ 1927 w 13899"/>
                <a:gd name="connsiteY2" fmla="*/ 8127 h 12687"/>
                <a:gd name="connsiteX3" fmla="*/ 3402 w 13899"/>
                <a:gd name="connsiteY3" fmla="*/ 10133 h 12687"/>
                <a:gd name="connsiteX4" fmla="*/ 8254 w 13899"/>
                <a:gd name="connsiteY4" fmla="*/ 12687 h 12687"/>
                <a:gd name="connsiteX5" fmla="*/ 13483 w 13899"/>
                <a:gd name="connsiteY5" fmla="*/ 7527 h 12687"/>
                <a:gd name="connsiteX6" fmla="*/ 10774 w 13899"/>
                <a:gd name="connsiteY6" fmla="*/ 806 h 12687"/>
                <a:gd name="connsiteX7" fmla="*/ 7379 w 13899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9" h="12687">
                  <a:moveTo>
                    <a:pt x="7379" y="0"/>
                  </a:moveTo>
                  <a:cubicBezTo>
                    <a:pt x="6556" y="0"/>
                    <a:pt x="5716" y="120"/>
                    <a:pt x="4876" y="343"/>
                  </a:cubicBezTo>
                  <a:cubicBezTo>
                    <a:pt x="213" y="1560"/>
                    <a:pt x="-1776" y="4098"/>
                    <a:pt x="1927" y="8127"/>
                  </a:cubicBezTo>
                  <a:cubicBezTo>
                    <a:pt x="2476" y="8727"/>
                    <a:pt x="2836" y="9533"/>
                    <a:pt x="3402" y="10133"/>
                  </a:cubicBezTo>
                  <a:cubicBezTo>
                    <a:pt x="5030" y="11864"/>
                    <a:pt x="6710" y="12687"/>
                    <a:pt x="8254" y="12687"/>
                  </a:cubicBezTo>
                  <a:cubicBezTo>
                    <a:pt x="10500" y="12687"/>
                    <a:pt x="12437" y="10921"/>
                    <a:pt x="13483" y="7527"/>
                  </a:cubicBezTo>
                  <a:cubicBezTo>
                    <a:pt x="14494" y="4235"/>
                    <a:pt x="13689" y="2297"/>
                    <a:pt x="10774" y="806"/>
                  </a:cubicBezTo>
                  <a:cubicBezTo>
                    <a:pt x="9659" y="240"/>
                    <a:pt x="8528" y="0"/>
                    <a:pt x="73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8" name="任意多边形: 形状 467">
              <a:extLst>
                <a:ext uri="{FF2B5EF4-FFF2-40B4-BE49-F238E27FC236}">
                  <a16:creationId xmlns:a16="http://schemas.microsoft.com/office/drawing/2014/main" id="{A2E3BE93-D07D-9008-96D3-4BAADC293482}"/>
                </a:ext>
              </a:extLst>
            </p:cNvPr>
            <p:cNvSpPr/>
            <p:nvPr/>
          </p:nvSpPr>
          <p:spPr>
            <a:xfrm>
              <a:off x="4943596" y="31523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4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4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20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9" name="任意多边形: 形状 468">
              <a:extLst>
                <a:ext uri="{FF2B5EF4-FFF2-40B4-BE49-F238E27FC236}">
                  <a16:creationId xmlns:a16="http://schemas.microsoft.com/office/drawing/2014/main" id="{0336195C-8376-EA55-3124-F026795F8C4E}"/>
                </a:ext>
              </a:extLst>
            </p:cNvPr>
            <p:cNvSpPr/>
            <p:nvPr/>
          </p:nvSpPr>
          <p:spPr>
            <a:xfrm>
              <a:off x="4711622" y="3494099"/>
              <a:ext cx="6892" cy="6978"/>
            </a:xfrm>
            <a:custGeom>
              <a:avLst/>
              <a:gdLst>
                <a:gd name="connsiteX0" fmla="*/ 3401 w 6892"/>
                <a:gd name="connsiteY0" fmla="*/ 0 h 6978"/>
                <a:gd name="connsiteX1" fmla="*/ 316 w 6892"/>
                <a:gd name="connsiteY1" fmla="*/ 1663 h 6978"/>
                <a:gd name="connsiteX2" fmla="*/ 2339 w 6892"/>
                <a:gd name="connsiteY2" fmla="*/ 6858 h 6978"/>
                <a:gd name="connsiteX3" fmla="*/ 3213 w 6892"/>
                <a:gd name="connsiteY3" fmla="*/ 6978 h 6978"/>
                <a:gd name="connsiteX4" fmla="*/ 6848 w 6892"/>
                <a:gd name="connsiteY4" fmla="*/ 4801 h 6978"/>
                <a:gd name="connsiteX5" fmla="*/ 5047 w 6892"/>
                <a:gd name="connsiteY5" fmla="*/ 394 h 6978"/>
                <a:gd name="connsiteX6" fmla="*/ 3401 w 6892"/>
                <a:gd name="connsiteY6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2" h="6978">
                  <a:moveTo>
                    <a:pt x="3401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8" y="6361"/>
                    <a:pt x="2339" y="6858"/>
                  </a:cubicBezTo>
                  <a:cubicBezTo>
                    <a:pt x="2647" y="6944"/>
                    <a:pt x="2938" y="6978"/>
                    <a:pt x="3213" y="6978"/>
                  </a:cubicBezTo>
                  <a:cubicBezTo>
                    <a:pt x="4739" y="6978"/>
                    <a:pt x="5819" y="5847"/>
                    <a:pt x="6848" y="4801"/>
                  </a:cubicBezTo>
                  <a:cubicBezTo>
                    <a:pt x="7019" y="2880"/>
                    <a:pt x="6762" y="1269"/>
                    <a:pt x="5047" y="394"/>
                  </a:cubicBezTo>
                  <a:cubicBezTo>
                    <a:pt x="4550" y="120"/>
                    <a:pt x="3967" y="0"/>
                    <a:pt x="3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0" name="任意多边形: 形状 469">
              <a:extLst>
                <a:ext uri="{FF2B5EF4-FFF2-40B4-BE49-F238E27FC236}">
                  <a16:creationId xmlns:a16="http://schemas.microsoft.com/office/drawing/2014/main" id="{AF0691E9-ECEE-6E2A-65C9-360DB1450366}"/>
                </a:ext>
              </a:extLst>
            </p:cNvPr>
            <p:cNvSpPr/>
            <p:nvPr/>
          </p:nvSpPr>
          <p:spPr>
            <a:xfrm>
              <a:off x="4706572" y="3545311"/>
              <a:ext cx="20891" cy="19630"/>
            </a:xfrm>
            <a:custGeom>
              <a:avLst/>
              <a:gdLst>
                <a:gd name="connsiteX0" fmla="*/ 16149 w 20891"/>
                <a:gd name="connsiteY0" fmla="*/ 0 h 19630"/>
                <a:gd name="connsiteX1" fmla="*/ 12514 w 20891"/>
                <a:gd name="connsiteY1" fmla="*/ 1766 h 19630"/>
                <a:gd name="connsiteX2" fmla="*/ 10680 w 20891"/>
                <a:gd name="connsiteY2" fmla="*/ 3257 h 19630"/>
                <a:gd name="connsiteX3" fmla="*/ 8640 w 20891"/>
                <a:gd name="connsiteY3" fmla="*/ 2691 h 19630"/>
                <a:gd name="connsiteX4" fmla="*/ 5742 w 20891"/>
                <a:gd name="connsiteY4" fmla="*/ 2074 h 19630"/>
                <a:gd name="connsiteX5" fmla="*/ 290 w 20891"/>
                <a:gd name="connsiteY5" fmla="*/ 7029 h 19630"/>
                <a:gd name="connsiteX6" fmla="*/ 650 w 20891"/>
                <a:gd name="connsiteY6" fmla="*/ 16888 h 19630"/>
                <a:gd name="connsiteX7" fmla="*/ 4353 w 20891"/>
                <a:gd name="connsiteY7" fmla="*/ 19631 h 19630"/>
                <a:gd name="connsiteX8" fmla="*/ 4885 w 20891"/>
                <a:gd name="connsiteY8" fmla="*/ 19614 h 19630"/>
                <a:gd name="connsiteX9" fmla="*/ 14332 w 20891"/>
                <a:gd name="connsiteY9" fmla="*/ 12978 h 19630"/>
                <a:gd name="connsiteX10" fmla="*/ 17503 w 20891"/>
                <a:gd name="connsiteY10" fmla="*/ 9893 h 19630"/>
                <a:gd name="connsiteX11" fmla="*/ 20538 w 20891"/>
                <a:gd name="connsiteY11" fmla="*/ 2177 h 19630"/>
                <a:gd name="connsiteX12" fmla="*/ 17966 w 20891"/>
                <a:gd name="connsiteY12" fmla="*/ 34 h 19630"/>
                <a:gd name="connsiteX13" fmla="*/ 17915 w 20891"/>
                <a:gd name="connsiteY13" fmla="*/ 34 h 19630"/>
                <a:gd name="connsiteX14" fmla="*/ 17692 w 20891"/>
                <a:gd name="connsiteY14" fmla="*/ 34 h 19630"/>
                <a:gd name="connsiteX15" fmla="*/ 16938 w 20891"/>
                <a:gd name="connsiteY15" fmla="*/ 17 h 19630"/>
                <a:gd name="connsiteX16" fmla="*/ 16149 w 20891"/>
                <a:gd name="connsiteY16" fmla="*/ 0 h 1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891" h="19630">
                  <a:moveTo>
                    <a:pt x="16149" y="0"/>
                  </a:moveTo>
                  <a:cubicBezTo>
                    <a:pt x="14709" y="0"/>
                    <a:pt x="13337" y="206"/>
                    <a:pt x="12514" y="1766"/>
                  </a:cubicBezTo>
                  <a:cubicBezTo>
                    <a:pt x="11931" y="2897"/>
                    <a:pt x="11349" y="3257"/>
                    <a:pt x="10680" y="3257"/>
                  </a:cubicBezTo>
                  <a:cubicBezTo>
                    <a:pt x="10097" y="3257"/>
                    <a:pt x="9428" y="2983"/>
                    <a:pt x="8640" y="2691"/>
                  </a:cubicBezTo>
                  <a:cubicBezTo>
                    <a:pt x="7525" y="2297"/>
                    <a:pt x="6582" y="2074"/>
                    <a:pt x="5742" y="2074"/>
                  </a:cubicBezTo>
                  <a:cubicBezTo>
                    <a:pt x="3513" y="2074"/>
                    <a:pt x="2021" y="3549"/>
                    <a:pt x="290" y="7029"/>
                  </a:cubicBezTo>
                  <a:cubicBezTo>
                    <a:pt x="-19" y="9601"/>
                    <a:pt x="-293" y="13287"/>
                    <a:pt x="650" y="16888"/>
                  </a:cubicBezTo>
                  <a:cubicBezTo>
                    <a:pt x="1130" y="18705"/>
                    <a:pt x="2536" y="19631"/>
                    <a:pt x="4353" y="19631"/>
                  </a:cubicBezTo>
                  <a:cubicBezTo>
                    <a:pt x="4524" y="19631"/>
                    <a:pt x="4713" y="19614"/>
                    <a:pt x="4885" y="19614"/>
                  </a:cubicBezTo>
                  <a:cubicBezTo>
                    <a:pt x="9205" y="19219"/>
                    <a:pt x="12634" y="16973"/>
                    <a:pt x="14332" y="12978"/>
                  </a:cubicBezTo>
                  <a:cubicBezTo>
                    <a:pt x="15120" y="11127"/>
                    <a:pt x="16046" y="10561"/>
                    <a:pt x="17503" y="9893"/>
                  </a:cubicBezTo>
                  <a:cubicBezTo>
                    <a:pt x="20230" y="8658"/>
                    <a:pt x="21584" y="5092"/>
                    <a:pt x="20538" y="2177"/>
                  </a:cubicBezTo>
                  <a:cubicBezTo>
                    <a:pt x="20109" y="977"/>
                    <a:pt x="19424" y="34"/>
                    <a:pt x="17966" y="34"/>
                  </a:cubicBezTo>
                  <a:cubicBezTo>
                    <a:pt x="17949" y="34"/>
                    <a:pt x="17932" y="34"/>
                    <a:pt x="17915" y="34"/>
                  </a:cubicBezTo>
                  <a:cubicBezTo>
                    <a:pt x="17846" y="34"/>
                    <a:pt x="17761" y="34"/>
                    <a:pt x="17692" y="34"/>
                  </a:cubicBezTo>
                  <a:cubicBezTo>
                    <a:pt x="17435" y="34"/>
                    <a:pt x="17195" y="34"/>
                    <a:pt x="16938" y="17"/>
                  </a:cubicBezTo>
                  <a:cubicBezTo>
                    <a:pt x="16680" y="0"/>
                    <a:pt x="16423" y="0"/>
                    <a:pt x="161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1" name="任意多边形: 形状 470">
              <a:extLst>
                <a:ext uri="{FF2B5EF4-FFF2-40B4-BE49-F238E27FC236}">
                  <a16:creationId xmlns:a16="http://schemas.microsoft.com/office/drawing/2014/main" id="{BB0A8DEE-F8A5-8725-A5E6-F6D302D6E48C}"/>
                </a:ext>
              </a:extLst>
            </p:cNvPr>
            <p:cNvSpPr/>
            <p:nvPr/>
          </p:nvSpPr>
          <p:spPr>
            <a:xfrm>
              <a:off x="4706537" y="3531715"/>
              <a:ext cx="6808" cy="7252"/>
            </a:xfrm>
            <a:custGeom>
              <a:avLst/>
              <a:gdLst>
                <a:gd name="connsiteX0" fmla="*/ 3994 w 6808"/>
                <a:gd name="connsiteY0" fmla="*/ 0 h 7252"/>
                <a:gd name="connsiteX1" fmla="*/ 154 w 6808"/>
                <a:gd name="connsiteY1" fmla="*/ 1526 h 7252"/>
                <a:gd name="connsiteX2" fmla="*/ 2743 w 6808"/>
                <a:gd name="connsiteY2" fmla="*/ 6687 h 7252"/>
                <a:gd name="connsiteX3" fmla="*/ 4148 w 6808"/>
                <a:gd name="connsiteY3" fmla="*/ 7252 h 7252"/>
                <a:gd name="connsiteX4" fmla="*/ 6308 w 6808"/>
                <a:gd name="connsiteY4" fmla="*/ 5778 h 7252"/>
                <a:gd name="connsiteX5" fmla="*/ 5040 w 6808"/>
                <a:gd name="connsiteY5" fmla="*/ 223 h 7252"/>
                <a:gd name="connsiteX6" fmla="*/ 3994 w 6808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252">
                  <a:moveTo>
                    <a:pt x="3994" y="0"/>
                  </a:moveTo>
                  <a:cubicBezTo>
                    <a:pt x="2588" y="0"/>
                    <a:pt x="548" y="720"/>
                    <a:pt x="154" y="1526"/>
                  </a:cubicBezTo>
                  <a:cubicBezTo>
                    <a:pt x="-481" y="2863"/>
                    <a:pt x="942" y="5315"/>
                    <a:pt x="2743" y="6687"/>
                  </a:cubicBezTo>
                  <a:cubicBezTo>
                    <a:pt x="3274" y="7081"/>
                    <a:pt x="3737" y="7252"/>
                    <a:pt x="4148" y="7252"/>
                  </a:cubicBezTo>
                  <a:cubicBezTo>
                    <a:pt x="5040" y="7252"/>
                    <a:pt x="5709" y="6481"/>
                    <a:pt x="6308" y="5778"/>
                  </a:cubicBezTo>
                  <a:cubicBezTo>
                    <a:pt x="7423" y="4458"/>
                    <a:pt x="6531" y="1115"/>
                    <a:pt x="5040" y="223"/>
                  </a:cubicBezTo>
                  <a:cubicBezTo>
                    <a:pt x="4783" y="51"/>
                    <a:pt x="4423" y="0"/>
                    <a:pt x="39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2" name="任意多边形: 形状 471">
              <a:extLst>
                <a:ext uri="{FF2B5EF4-FFF2-40B4-BE49-F238E27FC236}">
                  <a16:creationId xmlns:a16="http://schemas.microsoft.com/office/drawing/2014/main" id="{AFAA7578-A4D1-760E-E2D9-419BB83A4C15}"/>
                </a:ext>
              </a:extLst>
            </p:cNvPr>
            <p:cNvSpPr/>
            <p:nvPr/>
          </p:nvSpPr>
          <p:spPr>
            <a:xfrm>
              <a:off x="4701069" y="3604547"/>
              <a:ext cx="14588" cy="14161"/>
            </a:xfrm>
            <a:custGeom>
              <a:avLst/>
              <a:gdLst>
                <a:gd name="connsiteX0" fmla="*/ 4730 w 14588"/>
                <a:gd name="connsiteY0" fmla="*/ 0 h 14161"/>
                <a:gd name="connsiteX1" fmla="*/ 1506 w 14588"/>
                <a:gd name="connsiteY1" fmla="*/ 909 h 14161"/>
                <a:gd name="connsiteX2" fmla="*/ 49 w 14588"/>
                <a:gd name="connsiteY2" fmla="*/ 3618 h 14161"/>
                <a:gd name="connsiteX3" fmla="*/ 4696 w 14588"/>
                <a:gd name="connsiteY3" fmla="*/ 12910 h 14161"/>
                <a:gd name="connsiteX4" fmla="*/ 7730 w 14588"/>
                <a:gd name="connsiteY4" fmla="*/ 14162 h 14161"/>
                <a:gd name="connsiteX5" fmla="*/ 8296 w 14588"/>
                <a:gd name="connsiteY5" fmla="*/ 14111 h 14161"/>
                <a:gd name="connsiteX6" fmla="*/ 14588 w 14588"/>
                <a:gd name="connsiteY6" fmla="*/ 7012 h 14161"/>
                <a:gd name="connsiteX7" fmla="*/ 8416 w 14588"/>
                <a:gd name="connsiteY7" fmla="*/ 189 h 14161"/>
                <a:gd name="connsiteX8" fmla="*/ 6496 w 14588"/>
                <a:gd name="connsiteY8" fmla="*/ 51 h 14161"/>
                <a:gd name="connsiteX9" fmla="*/ 4730 w 14588"/>
                <a:gd name="connsiteY9" fmla="*/ 0 h 1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88" h="14161">
                  <a:moveTo>
                    <a:pt x="4730" y="0"/>
                  </a:moveTo>
                  <a:cubicBezTo>
                    <a:pt x="3615" y="0"/>
                    <a:pt x="2535" y="154"/>
                    <a:pt x="1506" y="909"/>
                  </a:cubicBezTo>
                  <a:cubicBezTo>
                    <a:pt x="581" y="1595"/>
                    <a:pt x="-208" y="2280"/>
                    <a:pt x="49" y="3618"/>
                  </a:cubicBezTo>
                  <a:cubicBezTo>
                    <a:pt x="735" y="7184"/>
                    <a:pt x="1815" y="10596"/>
                    <a:pt x="4696" y="12910"/>
                  </a:cubicBezTo>
                  <a:cubicBezTo>
                    <a:pt x="5553" y="13596"/>
                    <a:pt x="6582" y="14162"/>
                    <a:pt x="7730" y="14162"/>
                  </a:cubicBezTo>
                  <a:cubicBezTo>
                    <a:pt x="7919" y="14162"/>
                    <a:pt x="8107" y="14145"/>
                    <a:pt x="8296" y="14111"/>
                  </a:cubicBezTo>
                  <a:cubicBezTo>
                    <a:pt x="10559" y="13733"/>
                    <a:pt x="14571" y="9173"/>
                    <a:pt x="14588" y="7012"/>
                  </a:cubicBezTo>
                  <a:cubicBezTo>
                    <a:pt x="14605" y="4167"/>
                    <a:pt x="11502" y="720"/>
                    <a:pt x="8416" y="189"/>
                  </a:cubicBezTo>
                  <a:cubicBezTo>
                    <a:pt x="7782" y="86"/>
                    <a:pt x="7130" y="86"/>
                    <a:pt x="6496" y="51"/>
                  </a:cubicBezTo>
                  <a:cubicBezTo>
                    <a:pt x="5913" y="34"/>
                    <a:pt x="5313" y="0"/>
                    <a:pt x="47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3" name="任意多边形: 形状 472">
              <a:extLst>
                <a:ext uri="{FF2B5EF4-FFF2-40B4-BE49-F238E27FC236}">
                  <a16:creationId xmlns:a16="http://schemas.microsoft.com/office/drawing/2014/main" id="{7FC788A2-1678-9F4A-A1E2-734CC6251923}"/>
                </a:ext>
              </a:extLst>
            </p:cNvPr>
            <p:cNvSpPr/>
            <p:nvPr/>
          </p:nvSpPr>
          <p:spPr>
            <a:xfrm>
              <a:off x="4741134" y="3492402"/>
              <a:ext cx="7321" cy="7955"/>
            </a:xfrm>
            <a:custGeom>
              <a:avLst/>
              <a:gdLst>
                <a:gd name="connsiteX0" fmla="*/ 3172 w 7321"/>
                <a:gd name="connsiteY0" fmla="*/ 0 h 7955"/>
                <a:gd name="connsiteX1" fmla="*/ 3121 w 7321"/>
                <a:gd name="connsiteY1" fmla="*/ 0 h 7955"/>
                <a:gd name="connsiteX2" fmla="*/ 18 w 7321"/>
                <a:gd name="connsiteY2" fmla="*/ 3823 h 7955"/>
                <a:gd name="connsiteX3" fmla="*/ 3618 w 7321"/>
                <a:gd name="connsiteY3" fmla="*/ 7955 h 7955"/>
                <a:gd name="connsiteX4" fmla="*/ 3995 w 7321"/>
                <a:gd name="connsiteY4" fmla="*/ 7904 h 7955"/>
                <a:gd name="connsiteX5" fmla="*/ 7321 w 7321"/>
                <a:gd name="connsiteY5" fmla="*/ 4081 h 7955"/>
                <a:gd name="connsiteX6" fmla="*/ 3172 w 7321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1" h="7955">
                  <a:moveTo>
                    <a:pt x="3172" y="0"/>
                  </a:moveTo>
                  <a:cubicBezTo>
                    <a:pt x="3155" y="0"/>
                    <a:pt x="3138" y="0"/>
                    <a:pt x="3121" y="0"/>
                  </a:cubicBezTo>
                  <a:cubicBezTo>
                    <a:pt x="1167" y="34"/>
                    <a:pt x="-171" y="1680"/>
                    <a:pt x="18" y="3823"/>
                  </a:cubicBezTo>
                  <a:cubicBezTo>
                    <a:pt x="172" y="5624"/>
                    <a:pt x="2161" y="7955"/>
                    <a:pt x="3618" y="7955"/>
                  </a:cubicBezTo>
                  <a:cubicBezTo>
                    <a:pt x="3738" y="7955"/>
                    <a:pt x="3875" y="7938"/>
                    <a:pt x="3995" y="7904"/>
                  </a:cubicBezTo>
                  <a:cubicBezTo>
                    <a:pt x="5813" y="7321"/>
                    <a:pt x="7133" y="6001"/>
                    <a:pt x="7321" y="4081"/>
                  </a:cubicBezTo>
                  <a:cubicBezTo>
                    <a:pt x="7202" y="1732"/>
                    <a:pt x="5316" y="0"/>
                    <a:pt x="31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4" name="任意多边形: 形状 473">
              <a:extLst>
                <a:ext uri="{FF2B5EF4-FFF2-40B4-BE49-F238E27FC236}">
                  <a16:creationId xmlns:a16="http://schemas.microsoft.com/office/drawing/2014/main" id="{284061E5-89F9-3C46-E927-997F7F8CD13F}"/>
                </a:ext>
              </a:extLst>
            </p:cNvPr>
            <p:cNvSpPr/>
            <p:nvPr/>
          </p:nvSpPr>
          <p:spPr>
            <a:xfrm>
              <a:off x="4698459" y="34861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77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5" name="任意多边形: 形状 474">
              <a:extLst>
                <a:ext uri="{FF2B5EF4-FFF2-40B4-BE49-F238E27FC236}">
                  <a16:creationId xmlns:a16="http://schemas.microsoft.com/office/drawing/2014/main" id="{58487928-251F-A20E-2259-1307CE2B0320}"/>
                </a:ext>
              </a:extLst>
            </p:cNvPr>
            <p:cNvSpPr/>
            <p:nvPr/>
          </p:nvSpPr>
          <p:spPr>
            <a:xfrm>
              <a:off x="4746466" y="3559233"/>
              <a:ext cx="7477" cy="7132"/>
            </a:xfrm>
            <a:custGeom>
              <a:avLst/>
              <a:gdLst>
                <a:gd name="connsiteX0" fmla="*/ 3327 w 7477"/>
                <a:gd name="connsiteY0" fmla="*/ 17 h 7132"/>
                <a:gd name="connsiteX1" fmla="*/ 1 w 7477"/>
                <a:gd name="connsiteY1" fmla="*/ 3995 h 7132"/>
                <a:gd name="connsiteX2" fmla="*/ 3465 w 7477"/>
                <a:gd name="connsiteY2" fmla="*/ 7115 h 7132"/>
                <a:gd name="connsiteX3" fmla="*/ 3807 w 7477"/>
                <a:gd name="connsiteY3" fmla="*/ 7133 h 7132"/>
                <a:gd name="connsiteX4" fmla="*/ 7477 w 7477"/>
                <a:gd name="connsiteY4" fmla="*/ 3618 h 7132"/>
                <a:gd name="connsiteX5" fmla="*/ 3413 w 7477"/>
                <a:gd name="connsiteY5" fmla="*/ 0 h 7132"/>
                <a:gd name="connsiteX6" fmla="*/ 3327 w 7477"/>
                <a:gd name="connsiteY6" fmla="*/ 17 h 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77" h="7132">
                  <a:moveTo>
                    <a:pt x="3327" y="17"/>
                  </a:moveTo>
                  <a:cubicBezTo>
                    <a:pt x="1390" y="17"/>
                    <a:pt x="-50" y="1715"/>
                    <a:pt x="1" y="3995"/>
                  </a:cubicBezTo>
                  <a:cubicBezTo>
                    <a:pt x="36" y="6395"/>
                    <a:pt x="1750" y="6875"/>
                    <a:pt x="3465" y="7115"/>
                  </a:cubicBezTo>
                  <a:cubicBezTo>
                    <a:pt x="3585" y="7133"/>
                    <a:pt x="3705" y="7133"/>
                    <a:pt x="3807" y="7133"/>
                  </a:cubicBezTo>
                  <a:cubicBezTo>
                    <a:pt x="5625" y="7133"/>
                    <a:pt x="7511" y="5298"/>
                    <a:pt x="7477" y="3618"/>
                  </a:cubicBezTo>
                  <a:cubicBezTo>
                    <a:pt x="7460" y="2006"/>
                    <a:pt x="5248" y="51"/>
                    <a:pt x="3413" y="0"/>
                  </a:cubicBezTo>
                  <a:cubicBezTo>
                    <a:pt x="3379" y="17"/>
                    <a:pt x="3345" y="17"/>
                    <a:pt x="3327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6" name="任意多边形: 形状 475">
              <a:extLst>
                <a:ext uri="{FF2B5EF4-FFF2-40B4-BE49-F238E27FC236}">
                  <a16:creationId xmlns:a16="http://schemas.microsoft.com/office/drawing/2014/main" id="{37851048-E2AA-E29E-40AC-11728578F205}"/>
                </a:ext>
              </a:extLst>
            </p:cNvPr>
            <p:cNvSpPr/>
            <p:nvPr/>
          </p:nvSpPr>
          <p:spPr>
            <a:xfrm>
              <a:off x="4952190" y="3258458"/>
              <a:ext cx="12398" cy="15927"/>
            </a:xfrm>
            <a:custGeom>
              <a:avLst/>
              <a:gdLst>
                <a:gd name="connsiteX0" fmla="*/ 8847 w 12398"/>
                <a:gd name="connsiteY0" fmla="*/ 0 h 15927"/>
                <a:gd name="connsiteX1" fmla="*/ 5332 w 12398"/>
                <a:gd name="connsiteY1" fmla="*/ 2486 h 15927"/>
                <a:gd name="connsiteX2" fmla="*/ 5383 w 12398"/>
                <a:gd name="connsiteY2" fmla="*/ 5521 h 15927"/>
                <a:gd name="connsiteX3" fmla="*/ 4801 w 12398"/>
                <a:gd name="connsiteY3" fmla="*/ 5692 h 15927"/>
                <a:gd name="connsiteX4" fmla="*/ 0 w 12398"/>
                <a:gd name="connsiteY4" fmla="*/ 9464 h 15927"/>
                <a:gd name="connsiteX5" fmla="*/ 909 w 12398"/>
                <a:gd name="connsiteY5" fmla="*/ 12207 h 15927"/>
                <a:gd name="connsiteX6" fmla="*/ 9018 w 12398"/>
                <a:gd name="connsiteY6" fmla="*/ 15928 h 15927"/>
                <a:gd name="connsiteX7" fmla="*/ 9070 w 12398"/>
                <a:gd name="connsiteY7" fmla="*/ 15928 h 15927"/>
                <a:gd name="connsiteX8" fmla="*/ 12310 w 12398"/>
                <a:gd name="connsiteY8" fmla="*/ 12087 h 15927"/>
                <a:gd name="connsiteX9" fmla="*/ 11316 w 12398"/>
                <a:gd name="connsiteY9" fmla="*/ 9104 h 15927"/>
                <a:gd name="connsiteX10" fmla="*/ 10441 w 12398"/>
                <a:gd name="connsiteY10" fmla="*/ 6789 h 15927"/>
                <a:gd name="connsiteX11" fmla="*/ 11779 w 12398"/>
                <a:gd name="connsiteY11" fmla="*/ 4800 h 15927"/>
                <a:gd name="connsiteX12" fmla="*/ 10064 w 12398"/>
                <a:gd name="connsiteY12" fmla="*/ 240 h 15927"/>
                <a:gd name="connsiteX13" fmla="*/ 8847 w 12398"/>
                <a:gd name="connsiteY13" fmla="*/ 0 h 1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8" h="15927">
                  <a:moveTo>
                    <a:pt x="8847" y="0"/>
                  </a:moveTo>
                  <a:cubicBezTo>
                    <a:pt x="7269" y="0"/>
                    <a:pt x="5521" y="1011"/>
                    <a:pt x="5332" y="2486"/>
                  </a:cubicBezTo>
                  <a:cubicBezTo>
                    <a:pt x="5212" y="3480"/>
                    <a:pt x="5041" y="4595"/>
                    <a:pt x="5383" y="5521"/>
                  </a:cubicBezTo>
                  <a:cubicBezTo>
                    <a:pt x="5195" y="5589"/>
                    <a:pt x="5023" y="5624"/>
                    <a:pt x="4801" y="5692"/>
                  </a:cubicBezTo>
                  <a:cubicBezTo>
                    <a:pt x="2829" y="6344"/>
                    <a:pt x="1097" y="7252"/>
                    <a:pt x="0" y="9464"/>
                  </a:cubicBezTo>
                  <a:cubicBezTo>
                    <a:pt x="274" y="10338"/>
                    <a:pt x="291" y="11864"/>
                    <a:pt x="909" y="12207"/>
                  </a:cubicBezTo>
                  <a:cubicBezTo>
                    <a:pt x="3532" y="13613"/>
                    <a:pt x="5795" y="15911"/>
                    <a:pt x="9018" y="15928"/>
                  </a:cubicBezTo>
                  <a:cubicBezTo>
                    <a:pt x="9035" y="15928"/>
                    <a:pt x="9053" y="15928"/>
                    <a:pt x="9070" y="15928"/>
                  </a:cubicBezTo>
                  <a:cubicBezTo>
                    <a:pt x="11607" y="15928"/>
                    <a:pt x="12739" y="14693"/>
                    <a:pt x="12310" y="12087"/>
                  </a:cubicBezTo>
                  <a:cubicBezTo>
                    <a:pt x="12139" y="11058"/>
                    <a:pt x="11659" y="10098"/>
                    <a:pt x="11316" y="9104"/>
                  </a:cubicBezTo>
                  <a:cubicBezTo>
                    <a:pt x="10990" y="8144"/>
                    <a:pt x="10716" y="7407"/>
                    <a:pt x="10441" y="6789"/>
                  </a:cubicBezTo>
                  <a:cubicBezTo>
                    <a:pt x="11007" y="6361"/>
                    <a:pt x="11453" y="5692"/>
                    <a:pt x="11779" y="4800"/>
                  </a:cubicBezTo>
                  <a:cubicBezTo>
                    <a:pt x="12516" y="2760"/>
                    <a:pt x="12070" y="1166"/>
                    <a:pt x="10064" y="240"/>
                  </a:cubicBezTo>
                  <a:cubicBezTo>
                    <a:pt x="9704" y="68"/>
                    <a:pt x="9275" y="0"/>
                    <a:pt x="88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7" name="任意多边形: 形状 476">
              <a:extLst>
                <a:ext uri="{FF2B5EF4-FFF2-40B4-BE49-F238E27FC236}">
                  <a16:creationId xmlns:a16="http://schemas.microsoft.com/office/drawing/2014/main" id="{57CCEB5A-64FA-5076-73FE-911D1E05FA26}"/>
                </a:ext>
              </a:extLst>
            </p:cNvPr>
            <p:cNvSpPr/>
            <p:nvPr/>
          </p:nvSpPr>
          <p:spPr>
            <a:xfrm>
              <a:off x="4756028" y="3509958"/>
              <a:ext cx="34313" cy="34375"/>
            </a:xfrm>
            <a:custGeom>
              <a:avLst/>
              <a:gdLst>
                <a:gd name="connsiteX0" fmla="*/ 25500 w 34313"/>
                <a:gd name="connsiteY0" fmla="*/ 0 h 34375"/>
                <a:gd name="connsiteX1" fmla="*/ 22466 w 34313"/>
                <a:gd name="connsiteY1" fmla="*/ 394 h 34375"/>
                <a:gd name="connsiteX2" fmla="*/ 17802 w 34313"/>
                <a:gd name="connsiteY2" fmla="*/ 1320 h 34375"/>
                <a:gd name="connsiteX3" fmla="*/ 10413 w 34313"/>
                <a:gd name="connsiteY3" fmla="*/ 7595 h 34375"/>
                <a:gd name="connsiteX4" fmla="*/ 8596 w 34313"/>
                <a:gd name="connsiteY4" fmla="*/ 12721 h 34375"/>
                <a:gd name="connsiteX5" fmla="*/ 8510 w 34313"/>
                <a:gd name="connsiteY5" fmla="*/ 12721 h 34375"/>
                <a:gd name="connsiteX6" fmla="*/ 6966 w 34313"/>
                <a:gd name="connsiteY6" fmla="*/ 15105 h 34375"/>
                <a:gd name="connsiteX7" fmla="*/ 2869 w 34313"/>
                <a:gd name="connsiteY7" fmla="*/ 18962 h 34375"/>
                <a:gd name="connsiteX8" fmla="*/ 4395 w 34313"/>
                <a:gd name="connsiteY8" fmla="*/ 33484 h 34375"/>
                <a:gd name="connsiteX9" fmla="*/ 7773 w 34313"/>
                <a:gd name="connsiteY9" fmla="*/ 34376 h 34375"/>
                <a:gd name="connsiteX10" fmla="*/ 11082 w 34313"/>
                <a:gd name="connsiteY10" fmla="*/ 33450 h 34375"/>
                <a:gd name="connsiteX11" fmla="*/ 16516 w 34313"/>
                <a:gd name="connsiteY11" fmla="*/ 24260 h 34375"/>
                <a:gd name="connsiteX12" fmla="*/ 22071 w 34313"/>
                <a:gd name="connsiteY12" fmla="*/ 19631 h 34375"/>
                <a:gd name="connsiteX13" fmla="*/ 23014 w 34313"/>
                <a:gd name="connsiteY13" fmla="*/ 19631 h 34375"/>
                <a:gd name="connsiteX14" fmla="*/ 23837 w 34313"/>
                <a:gd name="connsiteY14" fmla="*/ 19631 h 34375"/>
                <a:gd name="connsiteX15" fmla="*/ 27455 w 34313"/>
                <a:gd name="connsiteY15" fmla="*/ 19477 h 34375"/>
                <a:gd name="connsiteX16" fmla="*/ 29461 w 34313"/>
                <a:gd name="connsiteY16" fmla="*/ 19117 h 34375"/>
                <a:gd name="connsiteX17" fmla="*/ 34313 w 34313"/>
                <a:gd name="connsiteY17" fmla="*/ 8744 h 34375"/>
                <a:gd name="connsiteX18" fmla="*/ 34090 w 34313"/>
                <a:gd name="connsiteY18" fmla="*/ 8195 h 34375"/>
                <a:gd name="connsiteX19" fmla="*/ 32941 w 34313"/>
                <a:gd name="connsiteY19" fmla="*/ 5298 h 34375"/>
                <a:gd name="connsiteX20" fmla="*/ 25500 w 34313"/>
                <a:gd name="connsiteY20" fmla="*/ 0 h 3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313" h="34375">
                  <a:moveTo>
                    <a:pt x="25500" y="0"/>
                  </a:moveTo>
                  <a:cubicBezTo>
                    <a:pt x="24574" y="0"/>
                    <a:pt x="23563" y="137"/>
                    <a:pt x="22466" y="394"/>
                  </a:cubicBezTo>
                  <a:cubicBezTo>
                    <a:pt x="20923" y="772"/>
                    <a:pt x="19448" y="1269"/>
                    <a:pt x="17802" y="1320"/>
                  </a:cubicBezTo>
                  <a:cubicBezTo>
                    <a:pt x="13893" y="1440"/>
                    <a:pt x="11099" y="4132"/>
                    <a:pt x="10413" y="7595"/>
                  </a:cubicBezTo>
                  <a:cubicBezTo>
                    <a:pt x="10018" y="9550"/>
                    <a:pt x="9419" y="11230"/>
                    <a:pt x="8596" y="12721"/>
                  </a:cubicBezTo>
                  <a:lnTo>
                    <a:pt x="8510" y="12721"/>
                  </a:lnTo>
                  <a:cubicBezTo>
                    <a:pt x="7344" y="12945"/>
                    <a:pt x="7190" y="14110"/>
                    <a:pt x="6966" y="15105"/>
                  </a:cubicBezTo>
                  <a:cubicBezTo>
                    <a:pt x="5835" y="16494"/>
                    <a:pt x="4463" y="17762"/>
                    <a:pt x="2869" y="18962"/>
                  </a:cubicBezTo>
                  <a:cubicBezTo>
                    <a:pt x="-1794" y="22512"/>
                    <a:pt x="-406" y="31187"/>
                    <a:pt x="4395" y="33484"/>
                  </a:cubicBezTo>
                  <a:cubicBezTo>
                    <a:pt x="5612" y="34102"/>
                    <a:pt x="6709" y="34376"/>
                    <a:pt x="7773" y="34376"/>
                  </a:cubicBezTo>
                  <a:cubicBezTo>
                    <a:pt x="8921" y="34376"/>
                    <a:pt x="10001" y="34050"/>
                    <a:pt x="11082" y="33450"/>
                  </a:cubicBezTo>
                  <a:cubicBezTo>
                    <a:pt x="14613" y="31478"/>
                    <a:pt x="15831" y="28101"/>
                    <a:pt x="16516" y="24260"/>
                  </a:cubicBezTo>
                  <a:cubicBezTo>
                    <a:pt x="17305" y="19906"/>
                    <a:pt x="17768" y="19631"/>
                    <a:pt x="22071" y="19631"/>
                  </a:cubicBezTo>
                  <a:cubicBezTo>
                    <a:pt x="22380" y="19631"/>
                    <a:pt x="22689" y="19631"/>
                    <a:pt x="23014" y="19631"/>
                  </a:cubicBezTo>
                  <a:cubicBezTo>
                    <a:pt x="23289" y="19631"/>
                    <a:pt x="23563" y="19631"/>
                    <a:pt x="23837" y="19631"/>
                  </a:cubicBezTo>
                  <a:cubicBezTo>
                    <a:pt x="25037" y="19631"/>
                    <a:pt x="26255" y="19614"/>
                    <a:pt x="27455" y="19477"/>
                  </a:cubicBezTo>
                  <a:cubicBezTo>
                    <a:pt x="28141" y="19408"/>
                    <a:pt x="28809" y="19288"/>
                    <a:pt x="29461" y="19117"/>
                  </a:cubicBezTo>
                  <a:lnTo>
                    <a:pt x="34313" y="8744"/>
                  </a:lnTo>
                  <a:cubicBezTo>
                    <a:pt x="34244" y="8573"/>
                    <a:pt x="34176" y="8384"/>
                    <a:pt x="34090" y="8195"/>
                  </a:cubicBezTo>
                  <a:cubicBezTo>
                    <a:pt x="33679" y="7235"/>
                    <a:pt x="33404" y="6224"/>
                    <a:pt x="32941" y="5298"/>
                  </a:cubicBezTo>
                  <a:cubicBezTo>
                    <a:pt x="31038" y="1697"/>
                    <a:pt x="28775" y="0"/>
                    <a:pt x="255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8" name="任意多边形: 形状 477">
              <a:extLst>
                <a:ext uri="{FF2B5EF4-FFF2-40B4-BE49-F238E27FC236}">
                  <a16:creationId xmlns:a16="http://schemas.microsoft.com/office/drawing/2014/main" id="{0155C282-8655-D2AB-0B03-6F0A725BF134}"/>
                </a:ext>
              </a:extLst>
            </p:cNvPr>
            <p:cNvSpPr/>
            <p:nvPr/>
          </p:nvSpPr>
          <p:spPr>
            <a:xfrm>
              <a:off x="4785455" y="3518737"/>
              <a:ext cx="5697" cy="10372"/>
            </a:xfrm>
            <a:custGeom>
              <a:avLst/>
              <a:gdLst>
                <a:gd name="connsiteX0" fmla="*/ 4852 w 5697"/>
                <a:gd name="connsiteY0" fmla="*/ 0 h 10372"/>
                <a:gd name="connsiteX1" fmla="*/ 0 w 5697"/>
                <a:gd name="connsiteY1" fmla="*/ 10372 h 10372"/>
                <a:gd name="connsiteX2" fmla="*/ 4183 w 5697"/>
                <a:gd name="connsiteY2" fmla="*/ 8092 h 10372"/>
                <a:gd name="connsiteX3" fmla="*/ 5641 w 5697"/>
                <a:gd name="connsiteY3" fmla="*/ 4989 h 10372"/>
                <a:gd name="connsiteX4" fmla="*/ 4852 w 5697"/>
                <a:gd name="connsiteY4" fmla="*/ 0 h 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97" h="10372">
                  <a:moveTo>
                    <a:pt x="4852" y="0"/>
                  </a:moveTo>
                  <a:lnTo>
                    <a:pt x="0" y="10372"/>
                  </a:lnTo>
                  <a:cubicBezTo>
                    <a:pt x="1663" y="9944"/>
                    <a:pt x="3138" y="9207"/>
                    <a:pt x="4183" y="8092"/>
                  </a:cubicBezTo>
                  <a:cubicBezTo>
                    <a:pt x="4663" y="7064"/>
                    <a:pt x="5144" y="6035"/>
                    <a:pt x="5641" y="4989"/>
                  </a:cubicBezTo>
                  <a:cubicBezTo>
                    <a:pt x="5812" y="3617"/>
                    <a:pt x="5606" y="1972"/>
                    <a:pt x="48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9" name="任意多边形: 形状 478">
              <a:extLst>
                <a:ext uri="{FF2B5EF4-FFF2-40B4-BE49-F238E27FC236}">
                  <a16:creationId xmlns:a16="http://schemas.microsoft.com/office/drawing/2014/main" id="{B9269EB6-AFA6-62AF-FB69-51FB02ADB328}"/>
                </a:ext>
              </a:extLst>
            </p:cNvPr>
            <p:cNvSpPr/>
            <p:nvPr/>
          </p:nvSpPr>
          <p:spPr>
            <a:xfrm>
              <a:off x="4779278" y="3305504"/>
              <a:ext cx="11377" cy="15499"/>
            </a:xfrm>
            <a:custGeom>
              <a:avLst/>
              <a:gdLst>
                <a:gd name="connsiteX0" fmla="*/ 3176 w 11377"/>
                <a:gd name="connsiteY0" fmla="*/ 0 h 15499"/>
                <a:gd name="connsiteX1" fmla="*/ 56 w 11377"/>
                <a:gd name="connsiteY1" fmla="*/ 5195 h 15499"/>
                <a:gd name="connsiteX2" fmla="*/ 1462 w 11377"/>
                <a:gd name="connsiteY2" fmla="*/ 10287 h 15499"/>
                <a:gd name="connsiteX3" fmla="*/ 1050 w 11377"/>
                <a:gd name="connsiteY3" fmla="*/ 11110 h 15499"/>
                <a:gd name="connsiteX4" fmla="*/ 2679 w 11377"/>
                <a:gd name="connsiteY4" fmla="*/ 15225 h 15499"/>
                <a:gd name="connsiteX5" fmla="*/ 3999 w 11377"/>
                <a:gd name="connsiteY5" fmla="*/ 15499 h 15499"/>
                <a:gd name="connsiteX6" fmla="*/ 7017 w 11377"/>
                <a:gd name="connsiteY6" fmla="*/ 13167 h 15499"/>
                <a:gd name="connsiteX7" fmla="*/ 7103 w 11377"/>
                <a:gd name="connsiteY7" fmla="*/ 12550 h 15499"/>
                <a:gd name="connsiteX8" fmla="*/ 11200 w 11377"/>
                <a:gd name="connsiteY8" fmla="*/ 7972 h 15499"/>
                <a:gd name="connsiteX9" fmla="*/ 8371 w 11377"/>
                <a:gd name="connsiteY9" fmla="*/ 1029 h 15499"/>
                <a:gd name="connsiteX10" fmla="*/ 4891 w 11377"/>
                <a:gd name="connsiteY10" fmla="*/ 189 h 15499"/>
                <a:gd name="connsiteX11" fmla="*/ 3176 w 11377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7" h="15499">
                  <a:moveTo>
                    <a:pt x="3176" y="0"/>
                  </a:moveTo>
                  <a:cubicBezTo>
                    <a:pt x="587" y="0"/>
                    <a:pt x="-236" y="1612"/>
                    <a:pt x="56" y="5195"/>
                  </a:cubicBezTo>
                  <a:cubicBezTo>
                    <a:pt x="210" y="7047"/>
                    <a:pt x="776" y="8693"/>
                    <a:pt x="1462" y="10287"/>
                  </a:cubicBezTo>
                  <a:cubicBezTo>
                    <a:pt x="1290" y="10544"/>
                    <a:pt x="1136" y="10819"/>
                    <a:pt x="1050" y="11110"/>
                  </a:cubicBezTo>
                  <a:cubicBezTo>
                    <a:pt x="484" y="12910"/>
                    <a:pt x="810" y="14453"/>
                    <a:pt x="2679" y="15225"/>
                  </a:cubicBezTo>
                  <a:cubicBezTo>
                    <a:pt x="3125" y="15413"/>
                    <a:pt x="3571" y="15499"/>
                    <a:pt x="3999" y="15499"/>
                  </a:cubicBezTo>
                  <a:cubicBezTo>
                    <a:pt x="5371" y="15499"/>
                    <a:pt x="6605" y="14625"/>
                    <a:pt x="7017" y="13167"/>
                  </a:cubicBezTo>
                  <a:cubicBezTo>
                    <a:pt x="7068" y="12962"/>
                    <a:pt x="7068" y="12756"/>
                    <a:pt x="7103" y="12550"/>
                  </a:cubicBezTo>
                  <a:cubicBezTo>
                    <a:pt x="8886" y="11573"/>
                    <a:pt x="10617" y="9773"/>
                    <a:pt x="11200" y="7972"/>
                  </a:cubicBezTo>
                  <a:cubicBezTo>
                    <a:pt x="11903" y="5847"/>
                    <a:pt x="10429" y="2212"/>
                    <a:pt x="8371" y="1029"/>
                  </a:cubicBezTo>
                  <a:cubicBezTo>
                    <a:pt x="7205" y="737"/>
                    <a:pt x="6057" y="411"/>
                    <a:pt x="4891" y="189"/>
                  </a:cubicBezTo>
                  <a:cubicBezTo>
                    <a:pt x="4273" y="69"/>
                    <a:pt x="3691" y="0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0" name="任意多边形: 形状 479">
              <a:extLst>
                <a:ext uri="{FF2B5EF4-FFF2-40B4-BE49-F238E27FC236}">
                  <a16:creationId xmlns:a16="http://schemas.microsoft.com/office/drawing/2014/main" id="{1C857EA4-EC65-49BE-2E88-CA5C0237A83D}"/>
                </a:ext>
              </a:extLst>
            </p:cNvPr>
            <p:cNvSpPr/>
            <p:nvPr/>
          </p:nvSpPr>
          <p:spPr>
            <a:xfrm>
              <a:off x="4756668" y="3441155"/>
              <a:ext cx="15672" cy="23231"/>
            </a:xfrm>
            <a:custGeom>
              <a:avLst/>
              <a:gdLst>
                <a:gd name="connsiteX0" fmla="*/ 7321 w 15672"/>
                <a:gd name="connsiteY0" fmla="*/ 0 h 23231"/>
                <a:gd name="connsiteX1" fmla="*/ 5555 w 15672"/>
                <a:gd name="connsiteY1" fmla="*/ 669 h 23231"/>
                <a:gd name="connsiteX2" fmla="*/ 0 w 15672"/>
                <a:gd name="connsiteY2" fmla="*/ 5847 h 23231"/>
                <a:gd name="connsiteX3" fmla="*/ 5641 w 15672"/>
                <a:gd name="connsiteY3" fmla="*/ 10321 h 23231"/>
                <a:gd name="connsiteX4" fmla="*/ 7030 w 15672"/>
                <a:gd name="connsiteY4" fmla="*/ 13956 h 23231"/>
                <a:gd name="connsiteX5" fmla="*/ 5932 w 15672"/>
                <a:gd name="connsiteY5" fmla="*/ 16185 h 23231"/>
                <a:gd name="connsiteX6" fmla="*/ 9344 w 15672"/>
                <a:gd name="connsiteY6" fmla="*/ 22666 h 23231"/>
                <a:gd name="connsiteX7" fmla="*/ 11659 w 15672"/>
                <a:gd name="connsiteY7" fmla="*/ 23232 h 23231"/>
                <a:gd name="connsiteX8" fmla="*/ 15105 w 15672"/>
                <a:gd name="connsiteY8" fmla="*/ 21174 h 23231"/>
                <a:gd name="connsiteX9" fmla="*/ 13150 w 15672"/>
                <a:gd name="connsiteY9" fmla="*/ 14882 h 23231"/>
                <a:gd name="connsiteX10" fmla="*/ 11487 w 15672"/>
                <a:gd name="connsiteY10" fmla="*/ 10956 h 23231"/>
                <a:gd name="connsiteX11" fmla="*/ 9927 w 15672"/>
                <a:gd name="connsiteY11" fmla="*/ 2143 h 23231"/>
                <a:gd name="connsiteX12" fmla="*/ 7321 w 15672"/>
                <a:gd name="connsiteY12" fmla="*/ 0 h 2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672" h="23231">
                  <a:moveTo>
                    <a:pt x="7321" y="0"/>
                  </a:moveTo>
                  <a:cubicBezTo>
                    <a:pt x="6755" y="0"/>
                    <a:pt x="6172" y="223"/>
                    <a:pt x="5555" y="669"/>
                  </a:cubicBezTo>
                  <a:cubicBezTo>
                    <a:pt x="3515" y="2177"/>
                    <a:pt x="-17" y="2640"/>
                    <a:pt x="0" y="5847"/>
                  </a:cubicBezTo>
                  <a:cubicBezTo>
                    <a:pt x="17" y="9190"/>
                    <a:pt x="3292" y="9430"/>
                    <a:pt x="5641" y="10321"/>
                  </a:cubicBezTo>
                  <a:cubicBezTo>
                    <a:pt x="7784" y="11110"/>
                    <a:pt x="7956" y="11539"/>
                    <a:pt x="7030" y="13956"/>
                  </a:cubicBezTo>
                  <a:cubicBezTo>
                    <a:pt x="6738" y="14728"/>
                    <a:pt x="6172" y="15396"/>
                    <a:pt x="5932" y="16185"/>
                  </a:cubicBezTo>
                  <a:cubicBezTo>
                    <a:pt x="5126" y="18671"/>
                    <a:pt x="6550" y="21311"/>
                    <a:pt x="9344" y="22666"/>
                  </a:cubicBezTo>
                  <a:cubicBezTo>
                    <a:pt x="10116" y="23043"/>
                    <a:pt x="10922" y="23232"/>
                    <a:pt x="11659" y="23232"/>
                  </a:cubicBezTo>
                  <a:cubicBezTo>
                    <a:pt x="13133" y="23232"/>
                    <a:pt x="14419" y="22511"/>
                    <a:pt x="15105" y="21174"/>
                  </a:cubicBezTo>
                  <a:cubicBezTo>
                    <a:pt x="16253" y="18962"/>
                    <a:pt x="15688" y="16751"/>
                    <a:pt x="13150" y="14882"/>
                  </a:cubicBezTo>
                  <a:cubicBezTo>
                    <a:pt x="11727" y="13836"/>
                    <a:pt x="10459" y="13099"/>
                    <a:pt x="11487" y="10956"/>
                  </a:cubicBezTo>
                  <a:cubicBezTo>
                    <a:pt x="13099" y="7630"/>
                    <a:pt x="11367" y="4955"/>
                    <a:pt x="9927" y="2143"/>
                  </a:cubicBezTo>
                  <a:cubicBezTo>
                    <a:pt x="9224" y="720"/>
                    <a:pt x="8316" y="0"/>
                    <a:pt x="73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1" name="任意多边形: 形状 480">
              <a:extLst>
                <a:ext uri="{FF2B5EF4-FFF2-40B4-BE49-F238E27FC236}">
                  <a16:creationId xmlns:a16="http://schemas.microsoft.com/office/drawing/2014/main" id="{A0D0E76F-6025-5A57-2DB7-7F90082306F6}"/>
                </a:ext>
              </a:extLst>
            </p:cNvPr>
            <p:cNvSpPr/>
            <p:nvPr/>
          </p:nvSpPr>
          <p:spPr>
            <a:xfrm>
              <a:off x="4749875" y="3468176"/>
              <a:ext cx="6973" cy="7766"/>
            </a:xfrm>
            <a:custGeom>
              <a:avLst/>
              <a:gdLst>
                <a:gd name="connsiteX0" fmla="*/ 4084 w 6973"/>
                <a:gd name="connsiteY0" fmla="*/ 0 h 7766"/>
                <a:gd name="connsiteX1" fmla="*/ 107 w 6973"/>
                <a:gd name="connsiteY1" fmla="*/ 2503 h 7766"/>
                <a:gd name="connsiteX2" fmla="*/ 2490 w 6973"/>
                <a:gd name="connsiteY2" fmla="*/ 7732 h 7766"/>
                <a:gd name="connsiteX3" fmla="*/ 2987 w 6973"/>
                <a:gd name="connsiteY3" fmla="*/ 7767 h 7766"/>
                <a:gd name="connsiteX4" fmla="*/ 6605 w 6973"/>
                <a:gd name="connsiteY4" fmla="*/ 4921 h 7766"/>
                <a:gd name="connsiteX5" fmla="*/ 5319 w 6973"/>
                <a:gd name="connsiteY5" fmla="*/ 240 h 7766"/>
                <a:gd name="connsiteX6" fmla="*/ 4084 w 6973"/>
                <a:gd name="connsiteY6" fmla="*/ 0 h 7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3" h="7766">
                  <a:moveTo>
                    <a:pt x="4084" y="0"/>
                  </a:moveTo>
                  <a:cubicBezTo>
                    <a:pt x="2455" y="0"/>
                    <a:pt x="689" y="1080"/>
                    <a:pt x="107" y="2503"/>
                  </a:cubicBezTo>
                  <a:cubicBezTo>
                    <a:pt x="-425" y="3823"/>
                    <a:pt x="1135" y="7578"/>
                    <a:pt x="2490" y="7732"/>
                  </a:cubicBezTo>
                  <a:cubicBezTo>
                    <a:pt x="2661" y="7750"/>
                    <a:pt x="2832" y="7767"/>
                    <a:pt x="2987" y="7767"/>
                  </a:cubicBezTo>
                  <a:cubicBezTo>
                    <a:pt x="4684" y="7767"/>
                    <a:pt x="5987" y="6790"/>
                    <a:pt x="6605" y="4921"/>
                  </a:cubicBezTo>
                  <a:cubicBezTo>
                    <a:pt x="7256" y="2949"/>
                    <a:pt x="7170" y="1200"/>
                    <a:pt x="5319" y="240"/>
                  </a:cubicBezTo>
                  <a:cubicBezTo>
                    <a:pt x="4924" y="86"/>
                    <a:pt x="4513" y="0"/>
                    <a:pt x="4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2" name="任意多边形: 形状 481">
              <a:extLst>
                <a:ext uri="{FF2B5EF4-FFF2-40B4-BE49-F238E27FC236}">
                  <a16:creationId xmlns:a16="http://schemas.microsoft.com/office/drawing/2014/main" id="{58903B84-152D-04B1-8C95-F8C4BC571433}"/>
                </a:ext>
              </a:extLst>
            </p:cNvPr>
            <p:cNvSpPr/>
            <p:nvPr/>
          </p:nvSpPr>
          <p:spPr>
            <a:xfrm>
              <a:off x="4664432" y="3598804"/>
              <a:ext cx="10094" cy="10509"/>
            </a:xfrm>
            <a:custGeom>
              <a:avLst/>
              <a:gdLst>
                <a:gd name="connsiteX0" fmla="*/ 6648 w 10094"/>
                <a:gd name="connsiteY0" fmla="*/ 0 h 10509"/>
                <a:gd name="connsiteX1" fmla="*/ 2825 w 10094"/>
                <a:gd name="connsiteY1" fmla="*/ 3378 h 10509"/>
                <a:gd name="connsiteX2" fmla="*/ 116 w 10094"/>
                <a:gd name="connsiteY2" fmla="*/ 5795 h 10509"/>
                <a:gd name="connsiteX3" fmla="*/ 2362 w 10094"/>
                <a:gd name="connsiteY3" fmla="*/ 10236 h 10509"/>
                <a:gd name="connsiteX4" fmla="*/ 3562 w 10094"/>
                <a:gd name="connsiteY4" fmla="*/ 10510 h 10509"/>
                <a:gd name="connsiteX5" fmla="*/ 6940 w 10094"/>
                <a:gd name="connsiteY5" fmla="*/ 8247 h 10509"/>
                <a:gd name="connsiteX6" fmla="*/ 6957 w 10094"/>
                <a:gd name="connsiteY6" fmla="*/ 8213 h 10509"/>
                <a:gd name="connsiteX7" fmla="*/ 10094 w 10094"/>
                <a:gd name="connsiteY7" fmla="*/ 4252 h 10509"/>
                <a:gd name="connsiteX8" fmla="*/ 6700 w 10094"/>
                <a:gd name="connsiteY8" fmla="*/ 0 h 10509"/>
                <a:gd name="connsiteX9" fmla="*/ 6648 w 10094"/>
                <a:gd name="connsiteY9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94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24"/>
                    <a:pt x="1179" y="9138"/>
                    <a:pt x="2362" y="10236"/>
                  </a:cubicBezTo>
                  <a:cubicBezTo>
                    <a:pt x="2739" y="10424"/>
                    <a:pt x="3151" y="10510"/>
                    <a:pt x="3562" y="10510"/>
                  </a:cubicBezTo>
                  <a:cubicBezTo>
                    <a:pt x="4934" y="10510"/>
                    <a:pt x="6374" y="9584"/>
                    <a:pt x="6940" y="8247"/>
                  </a:cubicBezTo>
                  <a:lnTo>
                    <a:pt x="6957" y="8213"/>
                  </a:lnTo>
                  <a:cubicBezTo>
                    <a:pt x="8706" y="7835"/>
                    <a:pt x="10112" y="6155"/>
                    <a:pt x="10094" y="4252"/>
                  </a:cubicBezTo>
                  <a:cubicBezTo>
                    <a:pt x="10077" y="2434"/>
                    <a:pt x="8174" y="51"/>
                    <a:pt x="6700" y="0"/>
                  </a:cubicBezTo>
                  <a:cubicBezTo>
                    <a:pt x="6683" y="0"/>
                    <a:pt x="6665" y="0"/>
                    <a:pt x="66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3" name="任意多边形: 形状 482">
              <a:extLst>
                <a:ext uri="{FF2B5EF4-FFF2-40B4-BE49-F238E27FC236}">
                  <a16:creationId xmlns:a16="http://schemas.microsoft.com/office/drawing/2014/main" id="{0B921A91-5C63-C5E8-EBF0-C4F1276A56AD}"/>
                </a:ext>
              </a:extLst>
            </p:cNvPr>
            <p:cNvSpPr/>
            <p:nvPr/>
          </p:nvSpPr>
          <p:spPr>
            <a:xfrm>
              <a:off x="4991957" y="3124864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6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4" y="1029"/>
                    <a:pt x="232" y="2315"/>
                  </a:cubicBezTo>
                  <a:cubicBezTo>
                    <a:pt x="-488" y="4561"/>
                    <a:pt x="524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3" y="5915"/>
                    <a:pt x="6610" y="4509"/>
                  </a:cubicBezTo>
                  <a:cubicBezTo>
                    <a:pt x="7227" y="3103"/>
                    <a:pt x="7176" y="1063"/>
                    <a:pt x="5256" y="223"/>
                  </a:cubicBezTo>
                  <a:cubicBezTo>
                    <a:pt x="4896" y="69"/>
                    <a:pt x="4484" y="0"/>
                    <a:pt x="40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4" name="任意多边形: 形状 483">
              <a:extLst>
                <a:ext uri="{FF2B5EF4-FFF2-40B4-BE49-F238E27FC236}">
                  <a16:creationId xmlns:a16="http://schemas.microsoft.com/office/drawing/2014/main" id="{D393E443-35E3-F5D8-377B-51BB70C47D7E}"/>
                </a:ext>
              </a:extLst>
            </p:cNvPr>
            <p:cNvSpPr/>
            <p:nvPr/>
          </p:nvSpPr>
          <p:spPr>
            <a:xfrm>
              <a:off x="4994457" y="3145661"/>
              <a:ext cx="11487" cy="9944"/>
            </a:xfrm>
            <a:custGeom>
              <a:avLst/>
              <a:gdLst>
                <a:gd name="connsiteX0" fmla="*/ 4505 w 11487"/>
                <a:gd name="connsiteY0" fmla="*/ 0 h 9944"/>
                <a:gd name="connsiteX1" fmla="*/ 1281 w 11487"/>
                <a:gd name="connsiteY1" fmla="*/ 3858 h 9944"/>
                <a:gd name="connsiteX2" fmla="*/ 647 w 11487"/>
                <a:gd name="connsiteY2" fmla="*/ 9035 h 9944"/>
                <a:gd name="connsiteX3" fmla="*/ 2636 w 11487"/>
                <a:gd name="connsiteY3" fmla="*/ 9944 h 9944"/>
                <a:gd name="connsiteX4" fmla="*/ 5122 w 11487"/>
                <a:gd name="connsiteY4" fmla="*/ 9601 h 9944"/>
                <a:gd name="connsiteX5" fmla="*/ 9717 w 11487"/>
                <a:gd name="connsiteY5" fmla="*/ 8367 h 9944"/>
                <a:gd name="connsiteX6" fmla="*/ 11277 w 11487"/>
                <a:gd name="connsiteY6" fmla="*/ 4835 h 9944"/>
                <a:gd name="connsiteX7" fmla="*/ 5311 w 11487"/>
                <a:gd name="connsiteY7" fmla="*/ 103 h 9944"/>
                <a:gd name="connsiteX8" fmla="*/ 4505 w 11487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87" h="9944">
                  <a:moveTo>
                    <a:pt x="4505" y="0"/>
                  </a:moveTo>
                  <a:cubicBezTo>
                    <a:pt x="2619" y="0"/>
                    <a:pt x="2173" y="2366"/>
                    <a:pt x="1281" y="3858"/>
                  </a:cubicBezTo>
                  <a:cubicBezTo>
                    <a:pt x="373" y="5503"/>
                    <a:pt x="-724" y="7269"/>
                    <a:pt x="647" y="9035"/>
                  </a:cubicBezTo>
                  <a:cubicBezTo>
                    <a:pt x="1196" y="9738"/>
                    <a:pt x="1899" y="9944"/>
                    <a:pt x="2636" y="9944"/>
                  </a:cubicBezTo>
                  <a:cubicBezTo>
                    <a:pt x="3459" y="9944"/>
                    <a:pt x="4333" y="9687"/>
                    <a:pt x="5122" y="9601"/>
                  </a:cubicBezTo>
                  <a:cubicBezTo>
                    <a:pt x="6682" y="9413"/>
                    <a:pt x="8208" y="8881"/>
                    <a:pt x="9717" y="8367"/>
                  </a:cubicBezTo>
                  <a:cubicBezTo>
                    <a:pt x="11346" y="7801"/>
                    <a:pt x="11809" y="6344"/>
                    <a:pt x="11277" y="4835"/>
                  </a:cubicBezTo>
                  <a:cubicBezTo>
                    <a:pt x="10283" y="2023"/>
                    <a:pt x="7745" y="806"/>
                    <a:pt x="5311" y="103"/>
                  </a:cubicBezTo>
                  <a:cubicBezTo>
                    <a:pt x="5019" y="34"/>
                    <a:pt x="4745" y="0"/>
                    <a:pt x="450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5" name="任意多边形: 形状 484">
              <a:extLst>
                <a:ext uri="{FF2B5EF4-FFF2-40B4-BE49-F238E27FC236}">
                  <a16:creationId xmlns:a16="http://schemas.microsoft.com/office/drawing/2014/main" id="{2ADB249C-3D53-9430-FDE3-63C5EE512B35}"/>
                </a:ext>
              </a:extLst>
            </p:cNvPr>
            <p:cNvSpPr/>
            <p:nvPr/>
          </p:nvSpPr>
          <p:spPr>
            <a:xfrm>
              <a:off x="4652323" y="3637243"/>
              <a:ext cx="16564" cy="12927"/>
            </a:xfrm>
            <a:custGeom>
              <a:avLst/>
              <a:gdLst>
                <a:gd name="connsiteX0" fmla="*/ 6002 w 16564"/>
                <a:gd name="connsiteY0" fmla="*/ 17 h 12927"/>
                <a:gd name="connsiteX1" fmla="*/ 1 w 16564"/>
                <a:gd name="connsiteY1" fmla="*/ 6995 h 12927"/>
                <a:gd name="connsiteX2" fmla="*/ 6019 w 16564"/>
                <a:gd name="connsiteY2" fmla="*/ 12876 h 12927"/>
                <a:gd name="connsiteX3" fmla="*/ 7510 w 16564"/>
                <a:gd name="connsiteY3" fmla="*/ 12927 h 12927"/>
                <a:gd name="connsiteX4" fmla="*/ 13117 w 16564"/>
                <a:gd name="connsiteY4" fmla="*/ 12104 h 12927"/>
                <a:gd name="connsiteX5" fmla="*/ 16477 w 16564"/>
                <a:gd name="connsiteY5" fmla="*/ 8487 h 12927"/>
                <a:gd name="connsiteX6" fmla="*/ 12739 w 16564"/>
                <a:gd name="connsiteY6" fmla="*/ 909 h 12927"/>
                <a:gd name="connsiteX7" fmla="*/ 6036 w 16564"/>
                <a:gd name="connsiteY7" fmla="*/ 0 h 12927"/>
                <a:gd name="connsiteX8" fmla="*/ 6002 w 16564"/>
                <a:gd name="connsiteY8" fmla="*/ 17 h 1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64" h="12927">
                  <a:moveTo>
                    <a:pt x="6002" y="17"/>
                  </a:moveTo>
                  <a:cubicBezTo>
                    <a:pt x="3961" y="17"/>
                    <a:pt x="-68" y="4972"/>
                    <a:pt x="1" y="6995"/>
                  </a:cubicBezTo>
                  <a:cubicBezTo>
                    <a:pt x="86" y="9721"/>
                    <a:pt x="2984" y="12670"/>
                    <a:pt x="6019" y="12876"/>
                  </a:cubicBezTo>
                  <a:cubicBezTo>
                    <a:pt x="6516" y="12910"/>
                    <a:pt x="7013" y="12927"/>
                    <a:pt x="7510" y="12927"/>
                  </a:cubicBezTo>
                  <a:cubicBezTo>
                    <a:pt x="9396" y="12927"/>
                    <a:pt x="11282" y="12670"/>
                    <a:pt x="13117" y="12104"/>
                  </a:cubicBezTo>
                  <a:cubicBezTo>
                    <a:pt x="14883" y="11573"/>
                    <a:pt x="17026" y="10801"/>
                    <a:pt x="16477" y="8487"/>
                  </a:cubicBezTo>
                  <a:cubicBezTo>
                    <a:pt x="15911" y="6035"/>
                    <a:pt x="16649" y="2795"/>
                    <a:pt x="12739" y="909"/>
                  </a:cubicBezTo>
                  <a:cubicBezTo>
                    <a:pt x="11128" y="669"/>
                    <a:pt x="8591" y="86"/>
                    <a:pt x="6036" y="0"/>
                  </a:cubicBezTo>
                  <a:cubicBezTo>
                    <a:pt x="6036" y="17"/>
                    <a:pt x="6019" y="17"/>
                    <a:pt x="6002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6" name="任意多边形: 形状 485">
              <a:extLst>
                <a:ext uri="{FF2B5EF4-FFF2-40B4-BE49-F238E27FC236}">
                  <a16:creationId xmlns:a16="http://schemas.microsoft.com/office/drawing/2014/main" id="{DC62EC8B-8105-4CA2-01F5-101F4DDE8C2E}"/>
                </a:ext>
              </a:extLst>
            </p:cNvPr>
            <p:cNvSpPr/>
            <p:nvPr/>
          </p:nvSpPr>
          <p:spPr>
            <a:xfrm>
              <a:off x="4989682" y="3227203"/>
              <a:ext cx="7024" cy="6806"/>
            </a:xfrm>
            <a:custGeom>
              <a:avLst/>
              <a:gdLst>
                <a:gd name="connsiteX0" fmla="*/ 3330 w 7024"/>
                <a:gd name="connsiteY0" fmla="*/ 0 h 6806"/>
                <a:gd name="connsiteX1" fmla="*/ 244 w 7024"/>
                <a:gd name="connsiteY1" fmla="*/ 2520 h 6806"/>
                <a:gd name="connsiteX2" fmla="*/ 1941 w 7024"/>
                <a:gd name="connsiteY2" fmla="*/ 6618 h 6806"/>
                <a:gd name="connsiteX3" fmla="*/ 3090 w 7024"/>
                <a:gd name="connsiteY3" fmla="*/ 6807 h 6806"/>
                <a:gd name="connsiteX4" fmla="*/ 6896 w 7024"/>
                <a:gd name="connsiteY4" fmla="*/ 4029 h 6806"/>
                <a:gd name="connsiteX5" fmla="*/ 4547 w 7024"/>
                <a:gd name="connsiteY5" fmla="*/ 206 h 6806"/>
                <a:gd name="connsiteX6" fmla="*/ 3330 w 7024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24" h="6806">
                  <a:moveTo>
                    <a:pt x="3330" y="0"/>
                  </a:moveTo>
                  <a:cubicBezTo>
                    <a:pt x="1907" y="0"/>
                    <a:pt x="707" y="891"/>
                    <a:pt x="244" y="2520"/>
                  </a:cubicBezTo>
                  <a:cubicBezTo>
                    <a:pt x="-288" y="4320"/>
                    <a:pt x="-47" y="5932"/>
                    <a:pt x="1941" y="6618"/>
                  </a:cubicBezTo>
                  <a:cubicBezTo>
                    <a:pt x="2318" y="6738"/>
                    <a:pt x="2696" y="6807"/>
                    <a:pt x="3090" y="6807"/>
                  </a:cubicBezTo>
                  <a:cubicBezTo>
                    <a:pt x="4719" y="6807"/>
                    <a:pt x="6313" y="5709"/>
                    <a:pt x="6896" y="4029"/>
                  </a:cubicBezTo>
                  <a:cubicBezTo>
                    <a:pt x="7410" y="2555"/>
                    <a:pt x="6330" y="806"/>
                    <a:pt x="4547" y="206"/>
                  </a:cubicBezTo>
                  <a:cubicBezTo>
                    <a:pt x="4119" y="68"/>
                    <a:pt x="3707" y="0"/>
                    <a:pt x="33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7" name="任意多边形: 形状 486">
              <a:extLst>
                <a:ext uri="{FF2B5EF4-FFF2-40B4-BE49-F238E27FC236}">
                  <a16:creationId xmlns:a16="http://schemas.microsoft.com/office/drawing/2014/main" id="{9F8A903F-C423-F341-B7B1-030BEBEA8582}"/>
                </a:ext>
              </a:extLst>
            </p:cNvPr>
            <p:cNvSpPr/>
            <p:nvPr/>
          </p:nvSpPr>
          <p:spPr>
            <a:xfrm>
              <a:off x="4949927" y="3313562"/>
              <a:ext cx="2452" cy="2314"/>
            </a:xfrm>
            <a:custGeom>
              <a:avLst/>
              <a:gdLst>
                <a:gd name="connsiteX0" fmla="*/ 2349 w 2452"/>
                <a:gd name="connsiteY0" fmla="*/ 0 h 2314"/>
                <a:gd name="connsiteX1" fmla="*/ 0 w 2452"/>
                <a:gd name="connsiteY1" fmla="*/ 2315 h 2314"/>
                <a:gd name="connsiteX2" fmla="*/ 2452 w 2452"/>
                <a:gd name="connsiteY2" fmla="*/ 0 h 2314"/>
                <a:gd name="connsiteX3" fmla="*/ 2349 w 2452"/>
                <a:gd name="connsiteY3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2" h="2314">
                  <a:moveTo>
                    <a:pt x="2349" y="0"/>
                  </a:moveTo>
                  <a:cubicBezTo>
                    <a:pt x="1440" y="0"/>
                    <a:pt x="652" y="926"/>
                    <a:pt x="0" y="2315"/>
                  </a:cubicBezTo>
                  <a:cubicBezTo>
                    <a:pt x="823" y="1543"/>
                    <a:pt x="1629" y="771"/>
                    <a:pt x="2452" y="0"/>
                  </a:cubicBezTo>
                  <a:cubicBezTo>
                    <a:pt x="2401" y="0"/>
                    <a:pt x="2366" y="0"/>
                    <a:pt x="23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8" name="任意多边形: 形状 487">
              <a:extLst>
                <a:ext uri="{FF2B5EF4-FFF2-40B4-BE49-F238E27FC236}">
                  <a16:creationId xmlns:a16="http://schemas.microsoft.com/office/drawing/2014/main" id="{32705FEA-C9EE-BFDD-EA32-F7F058D73190}"/>
                </a:ext>
              </a:extLst>
            </p:cNvPr>
            <p:cNvSpPr/>
            <p:nvPr/>
          </p:nvSpPr>
          <p:spPr>
            <a:xfrm>
              <a:off x="4995952" y="3216659"/>
              <a:ext cx="6808" cy="7903"/>
            </a:xfrm>
            <a:custGeom>
              <a:avLst/>
              <a:gdLst>
                <a:gd name="connsiteX0" fmla="*/ 3198 w 6808"/>
                <a:gd name="connsiteY0" fmla="*/ 0 h 7903"/>
                <a:gd name="connsiteX1" fmla="*/ 404 w 6808"/>
                <a:gd name="connsiteY1" fmla="*/ 2297 h 7903"/>
                <a:gd name="connsiteX2" fmla="*/ 1450 w 6808"/>
                <a:gd name="connsiteY2" fmla="*/ 7835 h 7903"/>
                <a:gd name="connsiteX3" fmla="*/ 1861 w 6808"/>
                <a:gd name="connsiteY3" fmla="*/ 7904 h 7903"/>
                <a:gd name="connsiteX4" fmla="*/ 6627 w 6808"/>
                <a:gd name="connsiteY4" fmla="*/ 5606 h 7903"/>
                <a:gd name="connsiteX5" fmla="*/ 4621 w 6808"/>
                <a:gd name="connsiteY5" fmla="*/ 377 h 7903"/>
                <a:gd name="connsiteX6" fmla="*/ 3198 w 6808"/>
                <a:gd name="connsiteY6" fmla="*/ 0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903">
                  <a:moveTo>
                    <a:pt x="3198" y="0"/>
                  </a:moveTo>
                  <a:cubicBezTo>
                    <a:pt x="2067" y="0"/>
                    <a:pt x="1072" y="789"/>
                    <a:pt x="404" y="2297"/>
                  </a:cubicBezTo>
                  <a:cubicBezTo>
                    <a:pt x="-454" y="4235"/>
                    <a:pt x="129" y="7287"/>
                    <a:pt x="1450" y="7835"/>
                  </a:cubicBezTo>
                  <a:cubicBezTo>
                    <a:pt x="1552" y="7887"/>
                    <a:pt x="1689" y="7904"/>
                    <a:pt x="1861" y="7904"/>
                  </a:cubicBezTo>
                  <a:cubicBezTo>
                    <a:pt x="3198" y="7904"/>
                    <a:pt x="6164" y="6549"/>
                    <a:pt x="6627" y="5606"/>
                  </a:cubicBezTo>
                  <a:cubicBezTo>
                    <a:pt x="7279" y="4252"/>
                    <a:pt x="6079" y="1132"/>
                    <a:pt x="4621" y="377"/>
                  </a:cubicBezTo>
                  <a:cubicBezTo>
                    <a:pt x="4141" y="120"/>
                    <a:pt x="3661" y="0"/>
                    <a:pt x="31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9" name="任意多边形: 形状 488">
              <a:extLst>
                <a:ext uri="{FF2B5EF4-FFF2-40B4-BE49-F238E27FC236}">
                  <a16:creationId xmlns:a16="http://schemas.microsoft.com/office/drawing/2014/main" id="{25F42592-82F6-7427-DCD7-D82F7454A311}"/>
                </a:ext>
              </a:extLst>
            </p:cNvPr>
            <p:cNvSpPr/>
            <p:nvPr/>
          </p:nvSpPr>
          <p:spPr>
            <a:xfrm>
              <a:off x="4990004" y="3188284"/>
              <a:ext cx="6993" cy="7372"/>
            </a:xfrm>
            <a:custGeom>
              <a:avLst/>
              <a:gdLst>
                <a:gd name="connsiteX0" fmla="*/ 3248 w 6993"/>
                <a:gd name="connsiteY0" fmla="*/ 0 h 7372"/>
                <a:gd name="connsiteX1" fmla="*/ 145 w 6993"/>
                <a:gd name="connsiteY1" fmla="*/ 2469 h 7372"/>
                <a:gd name="connsiteX2" fmla="*/ 2408 w 6993"/>
                <a:gd name="connsiteY2" fmla="*/ 7098 h 7372"/>
                <a:gd name="connsiteX3" fmla="*/ 3591 w 6993"/>
                <a:gd name="connsiteY3" fmla="*/ 7372 h 7372"/>
                <a:gd name="connsiteX4" fmla="*/ 6797 w 6993"/>
                <a:gd name="connsiteY4" fmla="*/ 5092 h 7372"/>
                <a:gd name="connsiteX5" fmla="*/ 4346 w 6993"/>
                <a:gd name="connsiteY5" fmla="*/ 171 h 7372"/>
                <a:gd name="connsiteX6" fmla="*/ 3248 w 6993"/>
                <a:gd name="connsiteY6" fmla="*/ 0 h 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72">
                  <a:moveTo>
                    <a:pt x="3248" y="0"/>
                  </a:moveTo>
                  <a:cubicBezTo>
                    <a:pt x="1757" y="0"/>
                    <a:pt x="882" y="1132"/>
                    <a:pt x="145" y="2469"/>
                  </a:cubicBezTo>
                  <a:cubicBezTo>
                    <a:pt x="-403" y="4801"/>
                    <a:pt x="659" y="6189"/>
                    <a:pt x="2408" y="7098"/>
                  </a:cubicBezTo>
                  <a:cubicBezTo>
                    <a:pt x="2785" y="7287"/>
                    <a:pt x="3180" y="7372"/>
                    <a:pt x="3591" y="7372"/>
                  </a:cubicBezTo>
                  <a:cubicBezTo>
                    <a:pt x="4928" y="7372"/>
                    <a:pt x="6317" y="6447"/>
                    <a:pt x="6797" y="5092"/>
                  </a:cubicBezTo>
                  <a:cubicBezTo>
                    <a:pt x="7483" y="3138"/>
                    <a:pt x="6300" y="789"/>
                    <a:pt x="4346" y="171"/>
                  </a:cubicBezTo>
                  <a:cubicBezTo>
                    <a:pt x="3951" y="51"/>
                    <a:pt x="3591" y="0"/>
                    <a:pt x="32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0" name="任意多边形: 形状 489">
              <a:extLst>
                <a:ext uri="{FF2B5EF4-FFF2-40B4-BE49-F238E27FC236}">
                  <a16:creationId xmlns:a16="http://schemas.microsoft.com/office/drawing/2014/main" id="{215DB02A-EA20-C08B-784C-FB9A6B1B04C8}"/>
                </a:ext>
              </a:extLst>
            </p:cNvPr>
            <p:cNvSpPr/>
            <p:nvPr/>
          </p:nvSpPr>
          <p:spPr>
            <a:xfrm>
              <a:off x="4646910" y="3744399"/>
              <a:ext cx="9992" cy="9635"/>
            </a:xfrm>
            <a:custGeom>
              <a:avLst/>
              <a:gdLst>
                <a:gd name="connsiteX0" fmla="*/ 2242 w 9992"/>
                <a:gd name="connsiteY0" fmla="*/ 0 h 9635"/>
                <a:gd name="connsiteX1" fmla="*/ 271 w 9992"/>
                <a:gd name="connsiteY1" fmla="*/ 1869 h 9635"/>
                <a:gd name="connsiteX2" fmla="*/ 682 w 9992"/>
                <a:gd name="connsiteY2" fmla="*/ 4646 h 9635"/>
                <a:gd name="connsiteX3" fmla="*/ 1916 w 9992"/>
                <a:gd name="connsiteY3" fmla="*/ 4972 h 9635"/>
                <a:gd name="connsiteX4" fmla="*/ 2962 w 9992"/>
                <a:gd name="connsiteY4" fmla="*/ 4732 h 9635"/>
                <a:gd name="connsiteX5" fmla="*/ 2739 w 9992"/>
                <a:gd name="connsiteY5" fmla="*/ 5949 h 9635"/>
                <a:gd name="connsiteX6" fmla="*/ 6425 w 9992"/>
                <a:gd name="connsiteY6" fmla="*/ 9636 h 9635"/>
                <a:gd name="connsiteX7" fmla="*/ 6460 w 9992"/>
                <a:gd name="connsiteY7" fmla="*/ 9636 h 9635"/>
                <a:gd name="connsiteX8" fmla="*/ 9992 w 9992"/>
                <a:gd name="connsiteY8" fmla="*/ 5761 h 9635"/>
                <a:gd name="connsiteX9" fmla="*/ 6254 w 9992"/>
                <a:gd name="connsiteY9" fmla="*/ 2074 h 9635"/>
                <a:gd name="connsiteX10" fmla="*/ 6065 w 9992"/>
                <a:gd name="connsiteY10" fmla="*/ 2074 h 9635"/>
                <a:gd name="connsiteX11" fmla="*/ 4951 w 9992"/>
                <a:gd name="connsiteY11" fmla="*/ 2332 h 9635"/>
                <a:gd name="connsiteX12" fmla="*/ 3373 w 9992"/>
                <a:gd name="connsiteY12" fmla="*/ 137 h 9635"/>
                <a:gd name="connsiteX13" fmla="*/ 2242 w 9992"/>
                <a:gd name="connsiteY13" fmla="*/ 0 h 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2" h="9635">
                  <a:moveTo>
                    <a:pt x="2242" y="0"/>
                  </a:moveTo>
                  <a:cubicBezTo>
                    <a:pt x="1282" y="0"/>
                    <a:pt x="528" y="411"/>
                    <a:pt x="271" y="1869"/>
                  </a:cubicBezTo>
                  <a:cubicBezTo>
                    <a:pt x="82" y="2880"/>
                    <a:pt x="-398" y="4081"/>
                    <a:pt x="682" y="4646"/>
                  </a:cubicBezTo>
                  <a:cubicBezTo>
                    <a:pt x="1111" y="4869"/>
                    <a:pt x="1522" y="4972"/>
                    <a:pt x="1916" y="4972"/>
                  </a:cubicBezTo>
                  <a:cubicBezTo>
                    <a:pt x="2276" y="4972"/>
                    <a:pt x="2636" y="4886"/>
                    <a:pt x="2962" y="4732"/>
                  </a:cubicBezTo>
                  <a:cubicBezTo>
                    <a:pt x="2842" y="5126"/>
                    <a:pt x="2756" y="5538"/>
                    <a:pt x="2739" y="5949"/>
                  </a:cubicBezTo>
                  <a:cubicBezTo>
                    <a:pt x="2722" y="8007"/>
                    <a:pt x="4317" y="9619"/>
                    <a:pt x="6425" y="9636"/>
                  </a:cubicBezTo>
                  <a:cubicBezTo>
                    <a:pt x="6442" y="9636"/>
                    <a:pt x="6442" y="9636"/>
                    <a:pt x="6460" y="9636"/>
                  </a:cubicBezTo>
                  <a:cubicBezTo>
                    <a:pt x="8397" y="9636"/>
                    <a:pt x="10043" y="7870"/>
                    <a:pt x="9992" y="5761"/>
                  </a:cubicBezTo>
                  <a:cubicBezTo>
                    <a:pt x="9735" y="3515"/>
                    <a:pt x="8465" y="2246"/>
                    <a:pt x="6254" y="2074"/>
                  </a:cubicBezTo>
                  <a:cubicBezTo>
                    <a:pt x="6185" y="2074"/>
                    <a:pt x="6134" y="2074"/>
                    <a:pt x="6065" y="2074"/>
                  </a:cubicBezTo>
                  <a:cubicBezTo>
                    <a:pt x="5671" y="2074"/>
                    <a:pt x="5294" y="2160"/>
                    <a:pt x="4951" y="2332"/>
                  </a:cubicBezTo>
                  <a:cubicBezTo>
                    <a:pt x="5003" y="1457"/>
                    <a:pt x="4265" y="652"/>
                    <a:pt x="3373" y="137"/>
                  </a:cubicBezTo>
                  <a:cubicBezTo>
                    <a:pt x="2962" y="51"/>
                    <a:pt x="2585" y="0"/>
                    <a:pt x="22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1" name="任意多边形: 形状 490">
              <a:extLst>
                <a:ext uri="{FF2B5EF4-FFF2-40B4-BE49-F238E27FC236}">
                  <a16:creationId xmlns:a16="http://schemas.microsoft.com/office/drawing/2014/main" id="{5B90E93D-BC7A-199D-5A91-2710D05523D7}"/>
                </a:ext>
              </a:extLst>
            </p:cNvPr>
            <p:cNvSpPr/>
            <p:nvPr/>
          </p:nvSpPr>
          <p:spPr>
            <a:xfrm>
              <a:off x="4648802" y="3674722"/>
              <a:ext cx="7088" cy="8349"/>
            </a:xfrm>
            <a:custGeom>
              <a:avLst/>
              <a:gdLst>
                <a:gd name="connsiteX0" fmla="*/ 3796 w 7088"/>
                <a:gd name="connsiteY0" fmla="*/ 0 h 8349"/>
                <a:gd name="connsiteX1" fmla="*/ 3796 w 7088"/>
                <a:gd name="connsiteY1" fmla="*/ 0 h 8349"/>
                <a:gd name="connsiteX2" fmla="*/ 7 w 7088"/>
                <a:gd name="connsiteY2" fmla="*/ 4629 h 8349"/>
                <a:gd name="connsiteX3" fmla="*/ 4122 w 7088"/>
                <a:gd name="connsiteY3" fmla="*/ 8349 h 8349"/>
                <a:gd name="connsiteX4" fmla="*/ 4499 w 7088"/>
                <a:gd name="connsiteY4" fmla="*/ 8281 h 8349"/>
                <a:gd name="connsiteX5" fmla="*/ 7036 w 7088"/>
                <a:gd name="connsiteY5" fmla="*/ 3686 h 8349"/>
                <a:gd name="connsiteX6" fmla="*/ 3796 w 7088"/>
                <a:gd name="connsiteY6" fmla="*/ 0 h 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8" h="8349">
                  <a:moveTo>
                    <a:pt x="3796" y="0"/>
                  </a:moveTo>
                  <a:cubicBezTo>
                    <a:pt x="3796" y="0"/>
                    <a:pt x="3779" y="0"/>
                    <a:pt x="3796" y="0"/>
                  </a:cubicBezTo>
                  <a:cubicBezTo>
                    <a:pt x="1739" y="188"/>
                    <a:pt x="-130" y="2606"/>
                    <a:pt x="7" y="4629"/>
                  </a:cubicBezTo>
                  <a:cubicBezTo>
                    <a:pt x="93" y="5984"/>
                    <a:pt x="2682" y="8349"/>
                    <a:pt x="4122" y="8349"/>
                  </a:cubicBezTo>
                  <a:cubicBezTo>
                    <a:pt x="4259" y="8349"/>
                    <a:pt x="4379" y="8332"/>
                    <a:pt x="4499" y="8281"/>
                  </a:cubicBezTo>
                  <a:cubicBezTo>
                    <a:pt x="6385" y="7526"/>
                    <a:pt x="7328" y="5898"/>
                    <a:pt x="7036" y="3686"/>
                  </a:cubicBezTo>
                  <a:cubicBezTo>
                    <a:pt x="6779" y="1560"/>
                    <a:pt x="5922" y="0"/>
                    <a:pt x="37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2" name="任意多边形: 形状 491">
              <a:extLst>
                <a:ext uri="{FF2B5EF4-FFF2-40B4-BE49-F238E27FC236}">
                  <a16:creationId xmlns:a16="http://schemas.microsoft.com/office/drawing/2014/main" id="{83452ADD-FF34-9F5C-0206-A88C75E9ACE3}"/>
                </a:ext>
              </a:extLst>
            </p:cNvPr>
            <p:cNvSpPr/>
            <p:nvPr/>
          </p:nvSpPr>
          <p:spPr>
            <a:xfrm>
              <a:off x="4645157" y="3760052"/>
              <a:ext cx="18392" cy="25545"/>
            </a:xfrm>
            <a:custGeom>
              <a:avLst/>
              <a:gdLst>
                <a:gd name="connsiteX0" fmla="*/ 14385 w 18392"/>
                <a:gd name="connsiteY0" fmla="*/ 0 h 25545"/>
                <a:gd name="connsiteX1" fmla="*/ 13133 w 18392"/>
                <a:gd name="connsiteY1" fmla="*/ 343 h 25545"/>
                <a:gd name="connsiteX2" fmla="*/ 8932 w 18392"/>
                <a:gd name="connsiteY2" fmla="*/ 4578 h 25545"/>
                <a:gd name="connsiteX3" fmla="*/ 5761 w 18392"/>
                <a:gd name="connsiteY3" fmla="*/ 7321 h 25545"/>
                <a:gd name="connsiteX4" fmla="*/ 0 w 18392"/>
                <a:gd name="connsiteY4" fmla="*/ 15379 h 25545"/>
                <a:gd name="connsiteX5" fmla="*/ 4681 w 18392"/>
                <a:gd name="connsiteY5" fmla="*/ 24277 h 25545"/>
                <a:gd name="connsiteX6" fmla="*/ 7287 w 18392"/>
                <a:gd name="connsiteY6" fmla="*/ 25546 h 25545"/>
                <a:gd name="connsiteX7" fmla="*/ 9773 w 18392"/>
                <a:gd name="connsiteY7" fmla="*/ 24723 h 25545"/>
                <a:gd name="connsiteX8" fmla="*/ 15533 w 18392"/>
                <a:gd name="connsiteY8" fmla="*/ 14007 h 25545"/>
                <a:gd name="connsiteX9" fmla="*/ 17094 w 18392"/>
                <a:gd name="connsiteY9" fmla="*/ 9618 h 25545"/>
                <a:gd name="connsiteX10" fmla="*/ 16477 w 18392"/>
                <a:gd name="connsiteY10" fmla="*/ 1046 h 25545"/>
                <a:gd name="connsiteX11" fmla="*/ 14385 w 18392"/>
                <a:gd name="connsiteY11" fmla="*/ 0 h 25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92" h="25545">
                  <a:moveTo>
                    <a:pt x="14385" y="0"/>
                  </a:moveTo>
                  <a:cubicBezTo>
                    <a:pt x="13991" y="0"/>
                    <a:pt x="13579" y="103"/>
                    <a:pt x="13133" y="343"/>
                  </a:cubicBezTo>
                  <a:cubicBezTo>
                    <a:pt x="11316" y="1337"/>
                    <a:pt x="9035" y="1989"/>
                    <a:pt x="8932" y="4578"/>
                  </a:cubicBezTo>
                  <a:cubicBezTo>
                    <a:pt x="8847" y="7064"/>
                    <a:pt x="7596" y="7046"/>
                    <a:pt x="5761" y="7321"/>
                  </a:cubicBezTo>
                  <a:cubicBezTo>
                    <a:pt x="1440" y="7938"/>
                    <a:pt x="69" y="9807"/>
                    <a:pt x="0" y="15379"/>
                  </a:cubicBezTo>
                  <a:cubicBezTo>
                    <a:pt x="840" y="17899"/>
                    <a:pt x="2229" y="21431"/>
                    <a:pt x="4681" y="24277"/>
                  </a:cubicBezTo>
                  <a:cubicBezTo>
                    <a:pt x="5418" y="25134"/>
                    <a:pt x="6327" y="25546"/>
                    <a:pt x="7287" y="25546"/>
                  </a:cubicBezTo>
                  <a:cubicBezTo>
                    <a:pt x="8092" y="25546"/>
                    <a:pt x="8950" y="25255"/>
                    <a:pt x="9773" y="24723"/>
                  </a:cubicBezTo>
                  <a:cubicBezTo>
                    <a:pt x="13562" y="22254"/>
                    <a:pt x="15722" y="18516"/>
                    <a:pt x="15533" y="14007"/>
                  </a:cubicBezTo>
                  <a:cubicBezTo>
                    <a:pt x="15448" y="11916"/>
                    <a:pt x="16031" y="10938"/>
                    <a:pt x="17094" y="9618"/>
                  </a:cubicBezTo>
                  <a:cubicBezTo>
                    <a:pt x="19065" y="7149"/>
                    <a:pt x="18740" y="3206"/>
                    <a:pt x="16477" y="1046"/>
                  </a:cubicBezTo>
                  <a:cubicBezTo>
                    <a:pt x="15859" y="446"/>
                    <a:pt x="15173" y="0"/>
                    <a:pt x="143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3" name="任意多边形: 形状 492">
              <a:extLst>
                <a:ext uri="{FF2B5EF4-FFF2-40B4-BE49-F238E27FC236}">
                  <a16:creationId xmlns:a16="http://schemas.microsoft.com/office/drawing/2014/main" id="{386B2245-6A02-4AB3-0959-C1D2EAB7DA06}"/>
                </a:ext>
              </a:extLst>
            </p:cNvPr>
            <p:cNvSpPr/>
            <p:nvPr/>
          </p:nvSpPr>
          <p:spPr>
            <a:xfrm>
              <a:off x="4694192" y="3718767"/>
              <a:ext cx="2228" cy="4663"/>
            </a:xfrm>
            <a:custGeom>
              <a:avLst/>
              <a:gdLst>
                <a:gd name="connsiteX0" fmla="*/ 2229 w 2228"/>
                <a:gd name="connsiteY0" fmla="*/ 0 h 4663"/>
                <a:gd name="connsiteX1" fmla="*/ 0 w 2228"/>
                <a:gd name="connsiteY1" fmla="*/ 4663 h 4663"/>
                <a:gd name="connsiteX2" fmla="*/ 2229 w 2228"/>
                <a:gd name="connsiteY2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8" h="4663">
                  <a:moveTo>
                    <a:pt x="2229" y="0"/>
                  </a:moveTo>
                  <a:cubicBezTo>
                    <a:pt x="960" y="1217"/>
                    <a:pt x="240" y="2897"/>
                    <a:pt x="0" y="4663"/>
                  </a:cubicBezTo>
                  <a:cubicBezTo>
                    <a:pt x="754" y="3103"/>
                    <a:pt x="1491" y="1560"/>
                    <a:pt x="22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4" name="任意多边形: 形状 493">
              <a:extLst>
                <a:ext uri="{FF2B5EF4-FFF2-40B4-BE49-F238E27FC236}">
                  <a16:creationId xmlns:a16="http://schemas.microsoft.com/office/drawing/2014/main" id="{7BC3AD76-F9BF-67E6-5273-72195779958B}"/>
                </a:ext>
              </a:extLst>
            </p:cNvPr>
            <p:cNvSpPr/>
            <p:nvPr/>
          </p:nvSpPr>
          <p:spPr>
            <a:xfrm>
              <a:off x="4694100" y="3713984"/>
              <a:ext cx="7703" cy="14659"/>
            </a:xfrm>
            <a:custGeom>
              <a:avLst/>
              <a:gdLst>
                <a:gd name="connsiteX0" fmla="*/ 7704 w 7703"/>
                <a:gd name="connsiteY0" fmla="*/ 0 h 14659"/>
                <a:gd name="connsiteX1" fmla="*/ 3109 w 7703"/>
                <a:gd name="connsiteY1" fmla="*/ 4132 h 14659"/>
                <a:gd name="connsiteX2" fmla="*/ 2320 w 7703"/>
                <a:gd name="connsiteY2" fmla="*/ 4784 h 14659"/>
                <a:gd name="connsiteX3" fmla="*/ 92 w 7703"/>
                <a:gd name="connsiteY3" fmla="*/ 9447 h 14659"/>
                <a:gd name="connsiteX4" fmla="*/ 726 w 7703"/>
                <a:gd name="connsiteY4" fmla="*/ 14659 h 14659"/>
                <a:gd name="connsiteX5" fmla="*/ 7704 w 7703"/>
                <a:gd name="connsiteY5" fmla="*/ 0 h 1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03" h="14659">
                  <a:moveTo>
                    <a:pt x="7704" y="0"/>
                  </a:moveTo>
                  <a:cubicBezTo>
                    <a:pt x="6452" y="1526"/>
                    <a:pt x="4927" y="2863"/>
                    <a:pt x="3109" y="4132"/>
                  </a:cubicBezTo>
                  <a:cubicBezTo>
                    <a:pt x="2818" y="4338"/>
                    <a:pt x="2560" y="4544"/>
                    <a:pt x="2320" y="4784"/>
                  </a:cubicBezTo>
                  <a:cubicBezTo>
                    <a:pt x="1566" y="6344"/>
                    <a:pt x="829" y="7887"/>
                    <a:pt x="92" y="9447"/>
                  </a:cubicBezTo>
                  <a:cubicBezTo>
                    <a:pt x="-149" y="11196"/>
                    <a:pt x="92" y="13030"/>
                    <a:pt x="726" y="14659"/>
                  </a:cubicBezTo>
                  <a:cubicBezTo>
                    <a:pt x="3058" y="9773"/>
                    <a:pt x="5372" y="4886"/>
                    <a:pt x="77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5" name="任意多边形: 形状 494">
              <a:extLst>
                <a:ext uri="{FF2B5EF4-FFF2-40B4-BE49-F238E27FC236}">
                  <a16:creationId xmlns:a16="http://schemas.microsoft.com/office/drawing/2014/main" id="{1F21A9CB-5783-114F-5172-EB9D556835CF}"/>
                </a:ext>
              </a:extLst>
            </p:cNvPr>
            <p:cNvSpPr/>
            <p:nvPr/>
          </p:nvSpPr>
          <p:spPr>
            <a:xfrm>
              <a:off x="4654295" y="3793862"/>
              <a:ext cx="5486" cy="8161"/>
            </a:xfrm>
            <a:custGeom>
              <a:avLst/>
              <a:gdLst>
                <a:gd name="connsiteX0" fmla="*/ 3806 w 5486"/>
                <a:gd name="connsiteY0" fmla="*/ 0 h 8161"/>
                <a:gd name="connsiteX1" fmla="*/ 138 w 5486"/>
                <a:gd name="connsiteY1" fmla="*/ 3977 h 8161"/>
                <a:gd name="connsiteX2" fmla="*/ 1560 w 5486"/>
                <a:gd name="connsiteY2" fmla="*/ 8161 h 8161"/>
                <a:gd name="connsiteX3" fmla="*/ 5487 w 5486"/>
                <a:gd name="connsiteY3" fmla="*/ 274 h 8161"/>
                <a:gd name="connsiteX4" fmla="*/ 4064 w 5486"/>
                <a:gd name="connsiteY4" fmla="*/ 0 h 8161"/>
                <a:gd name="connsiteX5" fmla="*/ 3806 w 5486"/>
                <a:gd name="connsiteY5" fmla="*/ 0 h 8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6" h="8161">
                  <a:moveTo>
                    <a:pt x="3806" y="0"/>
                  </a:moveTo>
                  <a:cubicBezTo>
                    <a:pt x="1543" y="0"/>
                    <a:pt x="-566" y="2040"/>
                    <a:pt x="138" y="3977"/>
                  </a:cubicBezTo>
                  <a:cubicBezTo>
                    <a:pt x="635" y="5349"/>
                    <a:pt x="1046" y="6772"/>
                    <a:pt x="1560" y="8161"/>
                  </a:cubicBezTo>
                  <a:cubicBezTo>
                    <a:pt x="2863" y="5538"/>
                    <a:pt x="4166" y="2915"/>
                    <a:pt x="5487" y="274"/>
                  </a:cubicBezTo>
                  <a:cubicBezTo>
                    <a:pt x="5024" y="137"/>
                    <a:pt x="4561" y="34"/>
                    <a:pt x="4064" y="0"/>
                  </a:cubicBezTo>
                  <a:cubicBezTo>
                    <a:pt x="3961" y="0"/>
                    <a:pt x="3892" y="0"/>
                    <a:pt x="38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6" name="任意多边形: 形状 495">
              <a:extLst>
                <a:ext uri="{FF2B5EF4-FFF2-40B4-BE49-F238E27FC236}">
                  <a16:creationId xmlns:a16="http://schemas.microsoft.com/office/drawing/2014/main" id="{8D9B22ED-6044-8546-82E3-B33523DE43D2}"/>
                </a:ext>
              </a:extLst>
            </p:cNvPr>
            <p:cNvSpPr/>
            <p:nvPr/>
          </p:nvSpPr>
          <p:spPr>
            <a:xfrm>
              <a:off x="4655838" y="3794154"/>
              <a:ext cx="6480" cy="11144"/>
            </a:xfrm>
            <a:custGeom>
              <a:avLst/>
              <a:gdLst>
                <a:gd name="connsiteX0" fmla="*/ 3926 w 6480"/>
                <a:gd name="connsiteY0" fmla="*/ 0 h 11144"/>
                <a:gd name="connsiteX1" fmla="*/ 0 w 6480"/>
                <a:gd name="connsiteY1" fmla="*/ 7887 h 11144"/>
                <a:gd name="connsiteX2" fmla="*/ 1526 w 6480"/>
                <a:gd name="connsiteY2" fmla="*/ 11144 h 11144"/>
                <a:gd name="connsiteX3" fmla="*/ 6481 w 6480"/>
                <a:gd name="connsiteY3" fmla="*/ 1200 h 11144"/>
                <a:gd name="connsiteX4" fmla="*/ 3926 w 6480"/>
                <a:gd name="connsiteY4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" h="11144">
                  <a:moveTo>
                    <a:pt x="3926" y="0"/>
                  </a:moveTo>
                  <a:cubicBezTo>
                    <a:pt x="2623" y="2640"/>
                    <a:pt x="1320" y="5264"/>
                    <a:pt x="0" y="7887"/>
                  </a:cubicBezTo>
                  <a:cubicBezTo>
                    <a:pt x="411" y="9018"/>
                    <a:pt x="892" y="10115"/>
                    <a:pt x="1526" y="11144"/>
                  </a:cubicBezTo>
                  <a:cubicBezTo>
                    <a:pt x="3172" y="7835"/>
                    <a:pt x="4835" y="4509"/>
                    <a:pt x="6481" y="1200"/>
                  </a:cubicBezTo>
                  <a:cubicBezTo>
                    <a:pt x="5658" y="720"/>
                    <a:pt x="4818" y="274"/>
                    <a:pt x="39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7" name="任意多边形: 形状 496">
              <a:extLst>
                <a:ext uri="{FF2B5EF4-FFF2-40B4-BE49-F238E27FC236}">
                  <a16:creationId xmlns:a16="http://schemas.microsoft.com/office/drawing/2014/main" id="{67670465-C8E8-8336-17F9-6966F05CD2A7}"/>
                </a:ext>
              </a:extLst>
            </p:cNvPr>
            <p:cNvSpPr/>
            <p:nvPr/>
          </p:nvSpPr>
          <p:spPr>
            <a:xfrm>
              <a:off x="4916375" y="3186363"/>
              <a:ext cx="7588" cy="7355"/>
            </a:xfrm>
            <a:custGeom>
              <a:avLst/>
              <a:gdLst>
                <a:gd name="connsiteX0" fmla="*/ 4474 w 7588"/>
                <a:gd name="connsiteY0" fmla="*/ 0 h 7355"/>
                <a:gd name="connsiteX1" fmla="*/ 170 w 7588"/>
                <a:gd name="connsiteY1" fmla="*/ 3155 h 7355"/>
                <a:gd name="connsiteX2" fmla="*/ 2794 w 7588"/>
                <a:gd name="connsiteY2" fmla="*/ 6927 h 7355"/>
                <a:gd name="connsiteX3" fmla="*/ 4285 w 7588"/>
                <a:gd name="connsiteY3" fmla="*/ 7355 h 7355"/>
                <a:gd name="connsiteX4" fmla="*/ 7217 w 7588"/>
                <a:gd name="connsiteY4" fmla="*/ 5126 h 7355"/>
                <a:gd name="connsiteX5" fmla="*/ 5760 w 7588"/>
                <a:gd name="connsiteY5" fmla="*/ 274 h 7355"/>
                <a:gd name="connsiteX6" fmla="*/ 4474 w 7588"/>
                <a:gd name="connsiteY6" fmla="*/ 0 h 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88" h="7355">
                  <a:moveTo>
                    <a:pt x="4474" y="0"/>
                  </a:moveTo>
                  <a:cubicBezTo>
                    <a:pt x="2794" y="0"/>
                    <a:pt x="925" y="1200"/>
                    <a:pt x="170" y="3155"/>
                  </a:cubicBezTo>
                  <a:cubicBezTo>
                    <a:pt x="-567" y="5264"/>
                    <a:pt x="1234" y="6069"/>
                    <a:pt x="2794" y="6927"/>
                  </a:cubicBezTo>
                  <a:cubicBezTo>
                    <a:pt x="3342" y="7218"/>
                    <a:pt x="3840" y="7355"/>
                    <a:pt x="4285" y="7355"/>
                  </a:cubicBezTo>
                  <a:cubicBezTo>
                    <a:pt x="5554" y="7355"/>
                    <a:pt x="6497" y="6327"/>
                    <a:pt x="7217" y="5126"/>
                  </a:cubicBezTo>
                  <a:cubicBezTo>
                    <a:pt x="8143" y="3566"/>
                    <a:pt x="7217" y="960"/>
                    <a:pt x="5760" y="274"/>
                  </a:cubicBezTo>
                  <a:cubicBezTo>
                    <a:pt x="5365" y="86"/>
                    <a:pt x="4920" y="0"/>
                    <a:pt x="44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8" name="任意多边形: 形状 497">
              <a:extLst>
                <a:ext uri="{FF2B5EF4-FFF2-40B4-BE49-F238E27FC236}">
                  <a16:creationId xmlns:a16="http://schemas.microsoft.com/office/drawing/2014/main" id="{3AF96DE3-88AB-F457-3B4C-055CA35D01C2}"/>
                </a:ext>
              </a:extLst>
            </p:cNvPr>
            <p:cNvSpPr/>
            <p:nvPr/>
          </p:nvSpPr>
          <p:spPr>
            <a:xfrm>
              <a:off x="5038393" y="2994699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3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59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6" y="6892"/>
                    <a:pt x="10923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6" y="240"/>
                    <a:pt x="9775" y="0"/>
                    <a:pt x="89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9" name="任意多边形: 形状 498">
              <a:extLst>
                <a:ext uri="{FF2B5EF4-FFF2-40B4-BE49-F238E27FC236}">
                  <a16:creationId xmlns:a16="http://schemas.microsoft.com/office/drawing/2014/main" id="{AFC769F5-8A2D-2BD4-EA24-54E9A83145CC}"/>
                </a:ext>
              </a:extLst>
            </p:cNvPr>
            <p:cNvSpPr/>
            <p:nvPr/>
          </p:nvSpPr>
          <p:spPr>
            <a:xfrm>
              <a:off x="5019692" y="3145541"/>
              <a:ext cx="22862" cy="25014"/>
            </a:xfrm>
            <a:custGeom>
              <a:avLst/>
              <a:gdLst>
                <a:gd name="connsiteX0" fmla="*/ 19269 w 22862"/>
                <a:gd name="connsiteY0" fmla="*/ 0 h 25014"/>
                <a:gd name="connsiteX1" fmla="*/ 12771 w 22862"/>
                <a:gd name="connsiteY1" fmla="*/ 686 h 25014"/>
                <a:gd name="connsiteX2" fmla="*/ 11485 w 22862"/>
                <a:gd name="connsiteY2" fmla="*/ 4578 h 25014"/>
                <a:gd name="connsiteX3" fmla="*/ 9050 w 22862"/>
                <a:gd name="connsiteY3" fmla="*/ 6618 h 25014"/>
                <a:gd name="connsiteX4" fmla="*/ 8982 w 22862"/>
                <a:gd name="connsiteY4" fmla="*/ 6618 h 25014"/>
                <a:gd name="connsiteX5" fmla="*/ 5398 w 22862"/>
                <a:gd name="connsiteY5" fmla="*/ 6018 h 25014"/>
                <a:gd name="connsiteX6" fmla="*/ 5227 w 22862"/>
                <a:gd name="connsiteY6" fmla="*/ 6018 h 25014"/>
                <a:gd name="connsiteX7" fmla="*/ 2432 w 22862"/>
                <a:gd name="connsiteY7" fmla="*/ 9087 h 25014"/>
                <a:gd name="connsiteX8" fmla="*/ 5055 w 22862"/>
                <a:gd name="connsiteY8" fmla="*/ 14865 h 25014"/>
                <a:gd name="connsiteX9" fmla="*/ 32 w 22862"/>
                <a:gd name="connsiteY9" fmla="*/ 19494 h 25014"/>
                <a:gd name="connsiteX10" fmla="*/ 15 w 22862"/>
                <a:gd name="connsiteY10" fmla="*/ 20951 h 25014"/>
                <a:gd name="connsiteX11" fmla="*/ 4644 w 22862"/>
                <a:gd name="connsiteY11" fmla="*/ 24912 h 25014"/>
                <a:gd name="connsiteX12" fmla="*/ 6753 w 22862"/>
                <a:gd name="connsiteY12" fmla="*/ 25014 h 25014"/>
                <a:gd name="connsiteX13" fmla="*/ 11193 w 22862"/>
                <a:gd name="connsiteY13" fmla="*/ 22477 h 25014"/>
                <a:gd name="connsiteX14" fmla="*/ 11073 w 22862"/>
                <a:gd name="connsiteY14" fmla="*/ 15362 h 25014"/>
                <a:gd name="connsiteX15" fmla="*/ 11999 w 22862"/>
                <a:gd name="connsiteY15" fmla="*/ 14625 h 25014"/>
                <a:gd name="connsiteX16" fmla="*/ 15702 w 22862"/>
                <a:gd name="connsiteY16" fmla="*/ 12447 h 25014"/>
                <a:gd name="connsiteX17" fmla="*/ 22303 w 22862"/>
                <a:gd name="connsiteY17" fmla="*/ 5126 h 25014"/>
                <a:gd name="connsiteX18" fmla="*/ 20520 w 22862"/>
                <a:gd name="connsiteY18" fmla="*/ 103 h 25014"/>
                <a:gd name="connsiteX19" fmla="*/ 19269 w 22862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62" h="25014">
                  <a:moveTo>
                    <a:pt x="19269" y="0"/>
                  </a:moveTo>
                  <a:cubicBezTo>
                    <a:pt x="17211" y="0"/>
                    <a:pt x="13405" y="343"/>
                    <a:pt x="12771" y="686"/>
                  </a:cubicBezTo>
                  <a:cubicBezTo>
                    <a:pt x="11176" y="1560"/>
                    <a:pt x="11433" y="3052"/>
                    <a:pt x="11485" y="4578"/>
                  </a:cubicBezTo>
                  <a:cubicBezTo>
                    <a:pt x="11553" y="6275"/>
                    <a:pt x="10250" y="6618"/>
                    <a:pt x="9050" y="6618"/>
                  </a:cubicBezTo>
                  <a:cubicBezTo>
                    <a:pt x="9033" y="6618"/>
                    <a:pt x="8999" y="6618"/>
                    <a:pt x="8982" y="6618"/>
                  </a:cubicBezTo>
                  <a:cubicBezTo>
                    <a:pt x="7781" y="6601"/>
                    <a:pt x="6598" y="6069"/>
                    <a:pt x="5398" y="6018"/>
                  </a:cubicBezTo>
                  <a:cubicBezTo>
                    <a:pt x="5347" y="6018"/>
                    <a:pt x="5278" y="6018"/>
                    <a:pt x="5227" y="6018"/>
                  </a:cubicBezTo>
                  <a:cubicBezTo>
                    <a:pt x="3410" y="6018"/>
                    <a:pt x="2415" y="7218"/>
                    <a:pt x="2432" y="9087"/>
                  </a:cubicBezTo>
                  <a:cubicBezTo>
                    <a:pt x="2449" y="11487"/>
                    <a:pt x="3632" y="13321"/>
                    <a:pt x="5055" y="14865"/>
                  </a:cubicBezTo>
                  <a:cubicBezTo>
                    <a:pt x="3307" y="16339"/>
                    <a:pt x="1901" y="18311"/>
                    <a:pt x="32" y="19494"/>
                  </a:cubicBezTo>
                  <a:cubicBezTo>
                    <a:pt x="15" y="20145"/>
                    <a:pt x="-19" y="20557"/>
                    <a:pt x="15" y="20951"/>
                  </a:cubicBezTo>
                  <a:cubicBezTo>
                    <a:pt x="152" y="23163"/>
                    <a:pt x="1935" y="24689"/>
                    <a:pt x="4644" y="24912"/>
                  </a:cubicBezTo>
                  <a:cubicBezTo>
                    <a:pt x="5415" y="24980"/>
                    <a:pt x="6118" y="25014"/>
                    <a:pt x="6753" y="25014"/>
                  </a:cubicBezTo>
                  <a:cubicBezTo>
                    <a:pt x="9633" y="25014"/>
                    <a:pt x="11005" y="24294"/>
                    <a:pt x="11193" y="22477"/>
                  </a:cubicBezTo>
                  <a:cubicBezTo>
                    <a:pt x="11433" y="20128"/>
                    <a:pt x="11296" y="17711"/>
                    <a:pt x="11073" y="15362"/>
                  </a:cubicBezTo>
                  <a:cubicBezTo>
                    <a:pt x="11382" y="15087"/>
                    <a:pt x="11690" y="14830"/>
                    <a:pt x="11999" y="14625"/>
                  </a:cubicBezTo>
                  <a:cubicBezTo>
                    <a:pt x="13182" y="13819"/>
                    <a:pt x="14485" y="13202"/>
                    <a:pt x="15702" y="12447"/>
                  </a:cubicBezTo>
                  <a:cubicBezTo>
                    <a:pt x="18548" y="10664"/>
                    <a:pt x="20743" y="8195"/>
                    <a:pt x="22303" y="5126"/>
                  </a:cubicBezTo>
                  <a:cubicBezTo>
                    <a:pt x="23469" y="2829"/>
                    <a:pt x="22783" y="960"/>
                    <a:pt x="20520" y="103"/>
                  </a:cubicBezTo>
                  <a:cubicBezTo>
                    <a:pt x="20331" y="34"/>
                    <a:pt x="19886" y="0"/>
                    <a:pt x="192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0" name="任意多边形: 形状 499">
              <a:extLst>
                <a:ext uri="{FF2B5EF4-FFF2-40B4-BE49-F238E27FC236}">
                  <a16:creationId xmlns:a16="http://schemas.microsoft.com/office/drawing/2014/main" id="{9451159E-BEC8-9489-EE13-BE4BBF5B9C6C}"/>
                </a:ext>
              </a:extLst>
            </p:cNvPr>
            <p:cNvSpPr/>
            <p:nvPr/>
          </p:nvSpPr>
          <p:spPr>
            <a:xfrm>
              <a:off x="5042755" y="30108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1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7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70" y="1577"/>
                    <a:pt x="2481" y="3155"/>
                  </a:cubicBezTo>
                  <a:cubicBezTo>
                    <a:pt x="1812" y="3926"/>
                    <a:pt x="1315" y="4869"/>
                    <a:pt x="801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2" y="12019"/>
                    <a:pt x="6493" y="12019"/>
                  </a:cubicBezTo>
                  <a:cubicBezTo>
                    <a:pt x="9116" y="12019"/>
                    <a:pt x="10916" y="10784"/>
                    <a:pt x="11687" y="8487"/>
                  </a:cubicBezTo>
                  <a:cubicBezTo>
                    <a:pt x="12494" y="6052"/>
                    <a:pt x="10779" y="823"/>
                    <a:pt x="8670" y="189"/>
                  </a:cubicBezTo>
                  <a:cubicBezTo>
                    <a:pt x="8225" y="69"/>
                    <a:pt x="7796" y="0"/>
                    <a:pt x="7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1" name="任意多边形: 形状 500">
              <a:extLst>
                <a:ext uri="{FF2B5EF4-FFF2-40B4-BE49-F238E27FC236}">
                  <a16:creationId xmlns:a16="http://schemas.microsoft.com/office/drawing/2014/main" id="{8019F210-17E3-8371-6405-6B4B6976DD37}"/>
                </a:ext>
              </a:extLst>
            </p:cNvPr>
            <p:cNvSpPr/>
            <p:nvPr/>
          </p:nvSpPr>
          <p:spPr>
            <a:xfrm>
              <a:off x="5027901" y="3096198"/>
              <a:ext cx="4413" cy="4474"/>
            </a:xfrm>
            <a:custGeom>
              <a:avLst/>
              <a:gdLst>
                <a:gd name="connsiteX0" fmla="*/ 1630 w 4413"/>
                <a:gd name="connsiteY0" fmla="*/ 0 h 4474"/>
                <a:gd name="connsiteX1" fmla="*/ 207 w 4413"/>
                <a:gd name="connsiteY1" fmla="*/ 1132 h 4474"/>
                <a:gd name="connsiteX2" fmla="*/ 1459 w 4413"/>
                <a:gd name="connsiteY2" fmla="*/ 4166 h 4474"/>
                <a:gd name="connsiteX3" fmla="*/ 2522 w 4413"/>
                <a:gd name="connsiteY3" fmla="*/ 4475 h 4474"/>
                <a:gd name="connsiteX4" fmla="*/ 3996 w 4413"/>
                <a:gd name="connsiteY4" fmla="*/ 3515 h 4474"/>
                <a:gd name="connsiteX5" fmla="*/ 3173 w 4413"/>
                <a:gd name="connsiteY5" fmla="*/ 463 h 4474"/>
                <a:gd name="connsiteX6" fmla="*/ 1630 w 4413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3" h="4474">
                  <a:moveTo>
                    <a:pt x="1630" y="0"/>
                  </a:moveTo>
                  <a:cubicBezTo>
                    <a:pt x="1064" y="0"/>
                    <a:pt x="550" y="292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6" y="2263"/>
                    <a:pt x="4545" y="1166"/>
                    <a:pt x="3173" y="463"/>
                  </a:cubicBezTo>
                  <a:cubicBezTo>
                    <a:pt x="2642" y="223"/>
                    <a:pt x="2110" y="0"/>
                    <a:pt x="16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2" name="任意多边形: 形状 501">
              <a:extLst>
                <a:ext uri="{FF2B5EF4-FFF2-40B4-BE49-F238E27FC236}">
                  <a16:creationId xmlns:a16="http://schemas.microsoft.com/office/drawing/2014/main" id="{D561D2DA-A7D4-F086-A518-B3EA95206ADB}"/>
                </a:ext>
              </a:extLst>
            </p:cNvPr>
            <p:cNvSpPr/>
            <p:nvPr/>
          </p:nvSpPr>
          <p:spPr>
            <a:xfrm>
              <a:off x="5033231" y="3033482"/>
              <a:ext cx="5862" cy="7698"/>
            </a:xfrm>
            <a:custGeom>
              <a:avLst/>
              <a:gdLst>
                <a:gd name="connsiteX0" fmla="*/ 3707 w 5862"/>
                <a:gd name="connsiteY0" fmla="*/ 0 h 7698"/>
                <a:gd name="connsiteX1" fmla="*/ 4 w 5862"/>
                <a:gd name="connsiteY1" fmla="*/ 3635 h 7698"/>
                <a:gd name="connsiteX2" fmla="*/ 2318 w 5862"/>
                <a:gd name="connsiteY2" fmla="*/ 7612 h 7698"/>
                <a:gd name="connsiteX3" fmla="*/ 2901 w 5862"/>
                <a:gd name="connsiteY3" fmla="*/ 7698 h 7698"/>
                <a:gd name="connsiteX4" fmla="*/ 5816 w 5862"/>
                <a:gd name="connsiteY4" fmla="*/ 4149 h 7698"/>
                <a:gd name="connsiteX5" fmla="*/ 3861 w 5862"/>
                <a:gd name="connsiteY5" fmla="*/ 17 h 7698"/>
                <a:gd name="connsiteX6" fmla="*/ 3707 w 5862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2" h="7698">
                  <a:moveTo>
                    <a:pt x="3707" y="0"/>
                  </a:moveTo>
                  <a:cubicBezTo>
                    <a:pt x="2370" y="0"/>
                    <a:pt x="55" y="2160"/>
                    <a:pt x="4" y="3635"/>
                  </a:cubicBezTo>
                  <a:cubicBezTo>
                    <a:pt x="-48" y="5401"/>
                    <a:pt x="415" y="7064"/>
                    <a:pt x="2318" y="7612"/>
                  </a:cubicBezTo>
                  <a:cubicBezTo>
                    <a:pt x="2507" y="7664"/>
                    <a:pt x="2713" y="7698"/>
                    <a:pt x="2901" y="7698"/>
                  </a:cubicBezTo>
                  <a:cubicBezTo>
                    <a:pt x="4324" y="7698"/>
                    <a:pt x="5542" y="6189"/>
                    <a:pt x="5816" y="4149"/>
                  </a:cubicBezTo>
                  <a:cubicBezTo>
                    <a:pt x="6073" y="2229"/>
                    <a:pt x="5250" y="943"/>
                    <a:pt x="3861" y="17"/>
                  </a:cubicBezTo>
                  <a:cubicBezTo>
                    <a:pt x="3810" y="0"/>
                    <a:pt x="3758" y="0"/>
                    <a:pt x="37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3" name="任意多边形: 形状 502">
              <a:extLst>
                <a:ext uri="{FF2B5EF4-FFF2-40B4-BE49-F238E27FC236}">
                  <a16:creationId xmlns:a16="http://schemas.microsoft.com/office/drawing/2014/main" id="{B903BF79-DDFD-41CB-68C1-6F79AEDCCE92}"/>
                </a:ext>
              </a:extLst>
            </p:cNvPr>
            <p:cNvSpPr/>
            <p:nvPr/>
          </p:nvSpPr>
          <p:spPr>
            <a:xfrm>
              <a:off x="5049630" y="30718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0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4" name="任意多边形: 形状 503">
              <a:extLst>
                <a:ext uri="{FF2B5EF4-FFF2-40B4-BE49-F238E27FC236}">
                  <a16:creationId xmlns:a16="http://schemas.microsoft.com/office/drawing/2014/main" id="{291C0439-B906-33F4-60DB-E39CEC982417}"/>
                </a:ext>
              </a:extLst>
            </p:cNvPr>
            <p:cNvSpPr/>
            <p:nvPr/>
          </p:nvSpPr>
          <p:spPr>
            <a:xfrm>
              <a:off x="5035200" y="3097861"/>
              <a:ext cx="7093" cy="7561"/>
            </a:xfrm>
            <a:custGeom>
              <a:avLst/>
              <a:gdLst>
                <a:gd name="connsiteX0" fmla="*/ 3333 w 7093"/>
                <a:gd name="connsiteY0" fmla="*/ 0 h 7561"/>
                <a:gd name="connsiteX1" fmla="*/ 195 w 7093"/>
                <a:gd name="connsiteY1" fmla="*/ 2589 h 7561"/>
                <a:gd name="connsiteX2" fmla="*/ 2801 w 7093"/>
                <a:gd name="connsiteY2" fmla="*/ 7475 h 7561"/>
                <a:gd name="connsiteX3" fmla="*/ 3641 w 7093"/>
                <a:gd name="connsiteY3" fmla="*/ 7561 h 7561"/>
                <a:gd name="connsiteX4" fmla="*/ 6864 w 7093"/>
                <a:gd name="connsiteY4" fmla="*/ 5589 h 7561"/>
                <a:gd name="connsiteX5" fmla="*/ 4413 w 7093"/>
                <a:gd name="connsiteY5" fmla="*/ 171 h 7561"/>
                <a:gd name="connsiteX6" fmla="*/ 3333 w 7093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3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4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36" y="51"/>
                    <a:pt x="3676" y="0"/>
                    <a:pt x="3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5" name="任意多边形: 形状 504">
              <a:extLst>
                <a:ext uri="{FF2B5EF4-FFF2-40B4-BE49-F238E27FC236}">
                  <a16:creationId xmlns:a16="http://schemas.microsoft.com/office/drawing/2014/main" id="{C06AEF91-FA0C-58E0-1453-C6E194B4F146}"/>
                </a:ext>
              </a:extLst>
            </p:cNvPr>
            <p:cNvSpPr/>
            <p:nvPr/>
          </p:nvSpPr>
          <p:spPr>
            <a:xfrm>
              <a:off x="4792561" y="3330176"/>
              <a:ext cx="4144" cy="4423"/>
            </a:xfrm>
            <a:custGeom>
              <a:avLst/>
              <a:gdLst>
                <a:gd name="connsiteX0" fmla="*/ 2118 w 4144"/>
                <a:gd name="connsiteY0" fmla="*/ 0 h 4423"/>
                <a:gd name="connsiteX1" fmla="*/ 370 w 4144"/>
                <a:gd name="connsiteY1" fmla="*/ 1509 h 4423"/>
                <a:gd name="connsiteX2" fmla="*/ 918 w 4144"/>
                <a:gd name="connsiteY2" fmla="*/ 4235 h 4423"/>
                <a:gd name="connsiteX3" fmla="*/ 2050 w 4144"/>
                <a:gd name="connsiteY3" fmla="*/ 4423 h 4423"/>
                <a:gd name="connsiteX4" fmla="*/ 3953 w 4144"/>
                <a:gd name="connsiteY4" fmla="*/ 3086 h 4423"/>
                <a:gd name="connsiteX5" fmla="*/ 3164 w 4144"/>
                <a:gd name="connsiteY5" fmla="*/ 343 h 4423"/>
                <a:gd name="connsiteX6" fmla="*/ 2118 w 4144"/>
                <a:gd name="connsiteY6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4" h="4423">
                  <a:moveTo>
                    <a:pt x="2118" y="0"/>
                  </a:moveTo>
                  <a:cubicBezTo>
                    <a:pt x="1312" y="0"/>
                    <a:pt x="798" y="720"/>
                    <a:pt x="370" y="1509"/>
                  </a:cubicBezTo>
                  <a:cubicBezTo>
                    <a:pt x="-110" y="2658"/>
                    <a:pt x="-299" y="3840"/>
                    <a:pt x="918" y="4235"/>
                  </a:cubicBezTo>
                  <a:cubicBezTo>
                    <a:pt x="1278" y="4355"/>
                    <a:pt x="1673" y="4423"/>
                    <a:pt x="2050" y="4423"/>
                  </a:cubicBezTo>
                  <a:cubicBezTo>
                    <a:pt x="2838" y="4423"/>
                    <a:pt x="3610" y="4098"/>
                    <a:pt x="3953" y="3086"/>
                  </a:cubicBezTo>
                  <a:cubicBezTo>
                    <a:pt x="4296" y="2109"/>
                    <a:pt x="4261" y="977"/>
                    <a:pt x="3164" y="343"/>
                  </a:cubicBezTo>
                  <a:cubicBezTo>
                    <a:pt x="2770" y="103"/>
                    <a:pt x="2427" y="0"/>
                    <a:pt x="2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6" name="任意多边形: 形状 505">
              <a:extLst>
                <a:ext uri="{FF2B5EF4-FFF2-40B4-BE49-F238E27FC236}">
                  <a16:creationId xmlns:a16="http://schemas.microsoft.com/office/drawing/2014/main" id="{61FF0521-9931-F3A7-DA62-D570354CDAE8}"/>
                </a:ext>
              </a:extLst>
            </p:cNvPr>
            <p:cNvSpPr/>
            <p:nvPr/>
          </p:nvSpPr>
          <p:spPr>
            <a:xfrm>
              <a:off x="5022099" y="3225111"/>
              <a:ext cx="15940" cy="11744"/>
            </a:xfrm>
            <a:custGeom>
              <a:avLst/>
              <a:gdLst>
                <a:gd name="connsiteX0" fmla="*/ 7758 w 15940"/>
                <a:gd name="connsiteY0" fmla="*/ 0 h 11744"/>
                <a:gd name="connsiteX1" fmla="*/ 3095 w 15940"/>
                <a:gd name="connsiteY1" fmla="*/ 2435 h 11744"/>
                <a:gd name="connsiteX2" fmla="*/ 1123 w 15940"/>
                <a:gd name="connsiteY2" fmla="*/ 4766 h 11744"/>
                <a:gd name="connsiteX3" fmla="*/ 2597 w 15940"/>
                <a:gd name="connsiteY3" fmla="*/ 10698 h 11744"/>
                <a:gd name="connsiteX4" fmla="*/ 4775 w 15940"/>
                <a:gd name="connsiteY4" fmla="*/ 11436 h 11744"/>
                <a:gd name="connsiteX5" fmla="*/ 6918 w 15940"/>
                <a:gd name="connsiteY5" fmla="*/ 11744 h 11744"/>
                <a:gd name="connsiteX6" fmla="*/ 11375 w 15940"/>
                <a:gd name="connsiteY6" fmla="*/ 9018 h 11744"/>
                <a:gd name="connsiteX7" fmla="*/ 12130 w 15940"/>
                <a:gd name="connsiteY7" fmla="*/ 9293 h 11744"/>
                <a:gd name="connsiteX8" fmla="*/ 12284 w 15940"/>
                <a:gd name="connsiteY8" fmla="*/ 9310 h 11744"/>
                <a:gd name="connsiteX9" fmla="*/ 15919 w 15940"/>
                <a:gd name="connsiteY9" fmla="*/ 5847 h 11744"/>
                <a:gd name="connsiteX10" fmla="*/ 13707 w 15940"/>
                <a:gd name="connsiteY10" fmla="*/ 1406 h 11744"/>
                <a:gd name="connsiteX11" fmla="*/ 12747 w 15940"/>
                <a:gd name="connsiteY11" fmla="*/ 1286 h 11744"/>
                <a:gd name="connsiteX12" fmla="*/ 10810 w 15940"/>
                <a:gd name="connsiteY12" fmla="*/ 1835 h 11744"/>
                <a:gd name="connsiteX13" fmla="*/ 9524 w 15940"/>
                <a:gd name="connsiteY13" fmla="*/ 411 h 11744"/>
                <a:gd name="connsiteX14" fmla="*/ 7758 w 15940"/>
                <a:gd name="connsiteY14" fmla="*/ 0 h 1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40" h="11744">
                  <a:moveTo>
                    <a:pt x="7758" y="0"/>
                  </a:moveTo>
                  <a:cubicBezTo>
                    <a:pt x="6009" y="0"/>
                    <a:pt x="4500" y="1217"/>
                    <a:pt x="3095" y="2435"/>
                  </a:cubicBezTo>
                  <a:cubicBezTo>
                    <a:pt x="2340" y="3086"/>
                    <a:pt x="1740" y="3943"/>
                    <a:pt x="1123" y="4766"/>
                  </a:cubicBezTo>
                  <a:cubicBezTo>
                    <a:pt x="-746" y="7304"/>
                    <a:pt x="-300" y="9173"/>
                    <a:pt x="2597" y="10698"/>
                  </a:cubicBezTo>
                  <a:cubicBezTo>
                    <a:pt x="3249" y="10921"/>
                    <a:pt x="4003" y="11230"/>
                    <a:pt x="4775" y="11436"/>
                  </a:cubicBezTo>
                  <a:cubicBezTo>
                    <a:pt x="5529" y="11642"/>
                    <a:pt x="6249" y="11744"/>
                    <a:pt x="6918" y="11744"/>
                  </a:cubicBezTo>
                  <a:cubicBezTo>
                    <a:pt x="8941" y="11744"/>
                    <a:pt x="10467" y="10801"/>
                    <a:pt x="11375" y="9018"/>
                  </a:cubicBezTo>
                  <a:cubicBezTo>
                    <a:pt x="11616" y="9156"/>
                    <a:pt x="11873" y="9258"/>
                    <a:pt x="12130" y="9293"/>
                  </a:cubicBezTo>
                  <a:cubicBezTo>
                    <a:pt x="12181" y="9293"/>
                    <a:pt x="12233" y="9310"/>
                    <a:pt x="12284" y="9310"/>
                  </a:cubicBezTo>
                  <a:cubicBezTo>
                    <a:pt x="13587" y="9310"/>
                    <a:pt x="15816" y="7338"/>
                    <a:pt x="15919" y="5847"/>
                  </a:cubicBezTo>
                  <a:cubicBezTo>
                    <a:pt x="16073" y="3772"/>
                    <a:pt x="15422" y="2092"/>
                    <a:pt x="13707" y="1406"/>
                  </a:cubicBezTo>
                  <a:cubicBezTo>
                    <a:pt x="13382" y="1320"/>
                    <a:pt x="13055" y="1286"/>
                    <a:pt x="12747" y="1286"/>
                  </a:cubicBezTo>
                  <a:cubicBezTo>
                    <a:pt x="12027" y="1286"/>
                    <a:pt x="11358" y="1492"/>
                    <a:pt x="10810" y="1835"/>
                  </a:cubicBezTo>
                  <a:cubicBezTo>
                    <a:pt x="10450" y="1166"/>
                    <a:pt x="10021" y="652"/>
                    <a:pt x="9524" y="411"/>
                  </a:cubicBezTo>
                  <a:cubicBezTo>
                    <a:pt x="8906" y="137"/>
                    <a:pt x="8323" y="0"/>
                    <a:pt x="775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7" name="任意多边形: 形状 506">
              <a:extLst>
                <a:ext uri="{FF2B5EF4-FFF2-40B4-BE49-F238E27FC236}">
                  <a16:creationId xmlns:a16="http://schemas.microsoft.com/office/drawing/2014/main" id="{E0B449FA-016D-D254-E2EE-1ED3BB7B1B07}"/>
                </a:ext>
              </a:extLst>
            </p:cNvPr>
            <p:cNvSpPr/>
            <p:nvPr/>
          </p:nvSpPr>
          <p:spPr>
            <a:xfrm>
              <a:off x="5012773" y="3230786"/>
              <a:ext cx="6575" cy="7389"/>
            </a:xfrm>
            <a:custGeom>
              <a:avLst/>
              <a:gdLst>
                <a:gd name="connsiteX0" fmla="*/ 2784 w 6575"/>
                <a:gd name="connsiteY0" fmla="*/ 0 h 7389"/>
                <a:gd name="connsiteX1" fmla="*/ 178 w 6575"/>
                <a:gd name="connsiteY1" fmla="*/ 2846 h 7389"/>
                <a:gd name="connsiteX2" fmla="*/ 2613 w 6575"/>
                <a:gd name="connsiteY2" fmla="*/ 7218 h 7389"/>
                <a:gd name="connsiteX3" fmla="*/ 3659 w 6575"/>
                <a:gd name="connsiteY3" fmla="*/ 7389 h 7389"/>
                <a:gd name="connsiteX4" fmla="*/ 6368 w 6575"/>
                <a:gd name="connsiteY4" fmla="*/ 5006 h 7389"/>
                <a:gd name="connsiteX5" fmla="*/ 3282 w 6575"/>
                <a:gd name="connsiteY5" fmla="*/ 69 h 7389"/>
                <a:gd name="connsiteX6" fmla="*/ 2784 w 6575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5" h="7389">
                  <a:moveTo>
                    <a:pt x="2784" y="0"/>
                  </a:moveTo>
                  <a:cubicBezTo>
                    <a:pt x="1396" y="0"/>
                    <a:pt x="658" y="1355"/>
                    <a:pt x="178" y="2846"/>
                  </a:cubicBezTo>
                  <a:cubicBezTo>
                    <a:pt x="-456" y="4800"/>
                    <a:pt x="658" y="6635"/>
                    <a:pt x="2613" y="7218"/>
                  </a:cubicBezTo>
                  <a:cubicBezTo>
                    <a:pt x="2990" y="7338"/>
                    <a:pt x="3350" y="7389"/>
                    <a:pt x="3659" y="7389"/>
                  </a:cubicBezTo>
                  <a:cubicBezTo>
                    <a:pt x="4996" y="7389"/>
                    <a:pt x="5853" y="6464"/>
                    <a:pt x="6368" y="5006"/>
                  </a:cubicBezTo>
                  <a:cubicBezTo>
                    <a:pt x="7105" y="2932"/>
                    <a:pt x="5836" y="737"/>
                    <a:pt x="3282" y="69"/>
                  </a:cubicBezTo>
                  <a:cubicBezTo>
                    <a:pt x="3093" y="17"/>
                    <a:pt x="2939" y="0"/>
                    <a:pt x="278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8" name="任意多边形: 形状 507">
              <a:extLst>
                <a:ext uri="{FF2B5EF4-FFF2-40B4-BE49-F238E27FC236}">
                  <a16:creationId xmlns:a16="http://schemas.microsoft.com/office/drawing/2014/main" id="{F3EDE3BA-7C3F-C0C0-B2C8-652765906D67}"/>
                </a:ext>
              </a:extLst>
            </p:cNvPr>
            <p:cNvSpPr/>
            <p:nvPr/>
          </p:nvSpPr>
          <p:spPr>
            <a:xfrm>
              <a:off x="5020266" y="3208926"/>
              <a:ext cx="11971" cy="10561"/>
            </a:xfrm>
            <a:custGeom>
              <a:avLst/>
              <a:gdLst>
                <a:gd name="connsiteX0" fmla="*/ 8768 w 11971"/>
                <a:gd name="connsiteY0" fmla="*/ 0 h 10561"/>
                <a:gd name="connsiteX1" fmla="*/ 7071 w 11971"/>
                <a:gd name="connsiteY1" fmla="*/ 154 h 10561"/>
                <a:gd name="connsiteX2" fmla="*/ 3642 w 11971"/>
                <a:gd name="connsiteY2" fmla="*/ 1234 h 10561"/>
                <a:gd name="connsiteX3" fmla="*/ 58 w 11971"/>
                <a:gd name="connsiteY3" fmla="*/ 3686 h 10561"/>
                <a:gd name="connsiteX4" fmla="*/ 2407 w 11971"/>
                <a:gd name="connsiteY4" fmla="*/ 8401 h 10561"/>
                <a:gd name="connsiteX5" fmla="*/ 5064 w 11971"/>
                <a:gd name="connsiteY5" fmla="*/ 9807 h 10561"/>
                <a:gd name="connsiteX6" fmla="*/ 7105 w 11971"/>
                <a:gd name="connsiteY6" fmla="*/ 10561 h 10561"/>
                <a:gd name="connsiteX7" fmla="*/ 9882 w 11971"/>
                <a:gd name="connsiteY7" fmla="*/ 8213 h 10561"/>
                <a:gd name="connsiteX8" fmla="*/ 10448 w 11971"/>
                <a:gd name="connsiteY8" fmla="*/ 6944 h 10561"/>
                <a:gd name="connsiteX9" fmla="*/ 11460 w 11971"/>
                <a:gd name="connsiteY9" fmla="*/ 1286 h 10561"/>
                <a:gd name="connsiteX10" fmla="*/ 8768 w 11971"/>
                <a:gd name="connsiteY10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71" h="10561">
                  <a:moveTo>
                    <a:pt x="8768" y="0"/>
                  </a:moveTo>
                  <a:cubicBezTo>
                    <a:pt x="8202" y="0"/>
                    <a:pt x="7619" y="86"/>
                    <a:pt x="7071" y="154"/>
                  </a:cubicBezTo>
                  <a:cubicBezTo>
                    <a:pt x="5905" y="308"/>
                    <a:pt x="4807" y="977"/>
                    <a:pt x="3642" y="1234"/>
                  </a:cubicBezTo>
                  <a:cubicBezTo>
                    <a:pt x="2133" y="1577"/>
                    <a:pt x="418" y="1320"/>
                    <a:pt x="58" y="3686"/>
                  </a:cubicBezTo>
                  <a:cubicBezTo>
                    <a:pt x="-302" y="5984"/>
                    <a:pt x="1070" y="7201"/>
                    <a:pt x="2407" y="8401"/>
                  </a:cubicBezTo>
                  <a:cubicBezTo>
                    <a:pt x="3144" y="9053"/>
                    <a:pt x="4242" y="9241"/>
                    <a:pt x="5064" y="9807"/>
                  </a:cubicBezTo>
                  <a:cubicBezTo>
                    <a:pt x="5836" y="10338"/>
                    <a:pt x="6505" y="10561"/>
                    <a:pt x="7105" y="10561"/>
                  </a:cubicBezTo>
                  <a:cubicBezTo>
                    <a:pt x="8271" y="10561"/>
                    <a:pt x="9162" y="9653"/>
                    <a:pt x="9882" y="8213"/>
                  </a:cubicBezTo>
                  <a:cubicBezTo>
                    <a:pt x="10174" y="7647"/>
                    <a:pt x="10414" y="7047"/>
                    <a:pt x="10448" y="6944"/>
                  </a:cubicBezTo>
                  <a:cubicBezTo>
                    <a:pt x="11734" y="4440"/>
                    <a:pt x="12557" y="2897"/>
                    <a:pt x="11460" y="1286"/>
                  </a:cubicBezTo>
                  <a:cubicBezTo>
                    <a:pt x="10791" y="257"/>
                    <a:pt x="9797" y="0"/>
                    <a:pt x="876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9" name="任意多边形: 形状 508">
              <a:extLst>
                <a:ext uri="{FF2B5EF4-FFF2-40B4-BE49-F238E27FC236}">
                  <a16:creationId xmlns:a16="http://schemas.microsoft.com/office/drawing/2014/main" id="{D97B3DAE-FFB2-EDD0-3871-EA8A533E6933}"/>
                </a:ext>
              </a:extLst>
            </p:cNvPr>
            <p:cNvSpPr/>
            <p:nvPr/>
          </p:nvSpPr>
          <p:spPr>
            <a:xfrm>
              <a:off x="5049967" y="30900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6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3" y="2040"/>
                    <a:pt x="35" y="3257"/>
                  </a:cubicBezTo>
                  <a:cubicBezTo>
                    <a:pt x="-257" y="5144"/>
                    <a:pt x="1321" y="7698"/>
                    <a:pt x="3035" y="8110"/>
                  </a:cubicBezTo>
                  <a:cubicBezTo>
                    <a:pt x="3361" y="8195"/>
                    <a:pt x="3652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6" y="17"/>
                  </a:cubicBezTo>
                  <a:cubicBezTo>
                    <a:pt x="4647" y="0"/>
                    <a:pt x="4578" y="0"/>
                    <a:pt x="45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0" name="任意多边形: 形状 509">
              <a:extLst>
                <a:ext uri="{FF2B5EF4-FFF2-40B4-BE49-F238E27FC236}">
                  <a16:creationId xmlns:a16="http://schemas.microsoft.com/office/drawing/2014/main" id="{5A96E844-CB12-AEB9-8EB9-749CF088107A}"/>
                </a:ext>
              </a:extLst>
            </p:cNvPr>
            <p:cNvSpPr/>
            <p:nvPr/>
          </p:nvSpPr>
          <p:spPr>
            <a:xfrm>
              <a:off x="5014958" y="3006752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1" name="任意多边形: 形状 510">
              <a:extLst>
                <a:ext uri="{FF2B5EF4-FFF2-40B4-BE49-F238E27FC236}">
                  <a16:creationId xmlns:a16="http://schemas.microsoft.com/office/drawing/2014/main" id="{F2E2E9CA-7537-4EA3-B575-E8E2C1513067}"/>
                </a:ext>
              </a:extLst>
            </p:cNvPr>
            <p:cNvSpPr/>
            <p:nvPr/>
          </p:nvSpPr>
          <p:spPr>
            <a:xfrm>
              <a:off x="5010635" y="3114114"/>
              <a:ext cx="13167" cy="11898"/>
            </a:xfrm>
            <a:custGeom>
              <a:avLst/>
              <a:gdLst>
                <a:gd name="connsiteX0" fmla="*/ 8249 w 13167"/>
                <a:gd name="connsiteY0" fmla="*/ 0 h 11898"/>
                <a:gd name="connsiteX1" fmla="*/ 6500 w 13167"/>
                <a:gd name="connsiteY1" fmla="*/ 154 h 11898"/>
                <a:gd name="connsiteX2" fmla="*/ 3020 w 13167"/>
                <a:gd name="connsiteY2" fmla="*/ 1252 h 11898"/>
                <a:gd name="connsiteX3" fmla="*/ 860 w 13167"/>
                <a:gd name="connsiteY3" fmla="*/ 7029 h 11898"/>
                <a:gd name="connsiteX4" fmla="*/ 5849 w 13167"/>
                <a:gd name="connsiteY4" fmla="*/ 11470 h 11898"/>
                <a:gd name="connsiteX5" fmla="*/ 8232 w 13167"/>
                <a:gd name="connsiteY5" fmla="*/ 11899 h 11898"/>
                <a:gd name="connsiteX6" fmla="*/ 12759 w 13167"/>
                <a:gd name="connsiteY6" fmla="*/ 7595 h 11898"/>
                <a:gd name="connsiteX7" fmla="*/ 8249 w 13167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7" h="11898">
                  <a:moveTo>
                    <a:pt x="8249" y="0"/>
                  </a:moveTo>
                  <a:cubicBezTo>
                    <a:pt x="7701" y="0"/>
                    <a:pt x="7118" y="51"/>
                    <a:pt x="6500" y="154"/>
                  </a:cubicBezTo>
                  <a:cubicBezTo>
                    <a:pt x="5318" y="343"/>
                    <a:pt x="4152" y="806"/>
                    <a:pt x="3020" y="1252"/>
                  </a:cubicBezTo>
                  <a:cubicBezTo>
                    <a:pt x="-134" y="2503"/>
                    <a:pt x="-752" y="4081"/>
                    <a:pt x="860" y="7029"/>
                  </a:cubicBezTo>
                  <a:cubicBezTo>
                    <a:pt x="1992" y="9104"/>
                    <a:pt x="3569" y="10733"/>
                    <a:pt x="5849" y="11470"/>
                  </a:cubicBezTo>
                  <a:cubicBezTo>
                    <a:pt x="6724" y="11761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9" y="7595"/>
                  </a:cubicBezTo>
                  <a:cubicBezTo>
                    <a:pt x="14027" y="2795"/>
                    <a:pt x="12296" y="0"/>
                    <a:pt x="82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2" name="任意多边形: 形状 511">
              <a:extLst>
                <a:ext uri="{FF2B5EF4-FFF2-40B4-BE49-F238E27FC236}">
                  <a16:creationId xmlns:a16="http://schemas.microsoft.com/office/drawing/2014/main" id="{11BB5D94-C22F-257F-AB2F-4F6ADF4A559F}"/>
                </a:ext>
              </a:extLst>
            </p:cNvPr>
            <p:cNvSpPr/>
            <p:nvPr/>
          </p:nvSpPr>
          <p:spPr>
            <a:xfrm>
              <a:off x="4934068" y="28939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8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1" y="2623"/>
                    <a:pt x="3428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3" name="任意多边形: 形状 512">
              <a:extLst>
                <a:ext uri="{FF2B5EF4-FFF2-40B4-BE49-F238E27FC236}">
                  <a16:creationId xmlns:a16="http://schemas.microsoft.com/office/drawing/2014/main" id="{5856299B-5760-A276-8B66-B6557CFEDB03}"/>
                </a:ext>
              </a:extLst>
            </p:cNvPr>
            <p:cNvSpPr/>
            <p:nvPr/>
          </p:nvSpPr>
          <p:spPr>
            <a:xfrm>
              <a:off x="4977231" y="2986281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3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2" y="1354"/>
                    <a:pt x="3556" y="154"/>
                    <a:pt x="2185" y="0"/>
                  </a:cubicBezTo>
                  <a:cubicBezTo>
                    <a:pt x="2134" y="0"/>
                    <a:pt x="2065" y="0"/>
                    <a:pt x="1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4" name="任意多边形: 形状 513">
              <a:extLst>
                <a:ext uri="{FF2B5EF4-FFF2-40B4-BE49-F238E27FC236}">
                  <a16:creationId xmlns:a16="http://schemas.microsoft.com/office/drawing/2014/main" id="{D1C328C5-578E-9CF3-7F01-82CC84EBE0AB}"/>
                </a:ext>
              </a:extLst>
            </p:cNvPr>
            <p:cNvSpPr/>
            <p:nvPr/>
          </p:nvSpPr>
          <p:spPr>
            <a:xfrm>
              <a:off x="4923896" y="30308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4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2" y="11624"/>
                    <a:pt x="8697" y="9498"/>
                    <a:pt x="10154" y="8435"/>
                  </a:cubicBezTo>
                  <a:cubicBezTo>
                    <a:pt x="10823" y="7955"/>
                    <a:pt x="11457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05" y="34"/>
                    <a:pt x="3262" y="0"/>
                    <a:pt x="29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5" name="任意多边形: 形状 514">
              <a:extLst>
                <a:ext uri="{FF2B5EF4-FFF2-40B4-BE49-F238E27FC236}">
                  <a16:creationId xmlns:a16="http://schemas.microsoft.com/office/drawing/2014/main" id="{107446FA-99CB-9DFB-7F12-651A2D859B40}"/>
                </a:ext>
              </a:extLst>
            </p:cNvPr>
            <p:cNvSpPr/>
            <p:nvPr/>
          </p:nvSpPr>
          <p:spPr>
            <a:xfrm>
              <a:off x="4920075" y="2951357"/>
              <a:ext cx="7065" cy="7029"/>
            </a:xfrm>
            <a:custGeom>
              <a:avLst/>
              <a:gdLst>
                <a:gd name="connsiteX0" fmla="*/ 4460 w 7065"/>
                <a:gd name="connsiteY0" fmla="*/ 0 h 7029"/>
                <a:gd name="connsiteX1" fmla="*/ 88 w 7065"/>
                <a:gd name="connsiteY1" fmla="*/ 2280 h 7029"/>
                <a:gd name="connsiteX2" fmla="*/ 2077 w 7065"/>
                <a:gd name="connsiteY2" fmla="*/ 6481 h 7029"/>
                <a:gd name="connsiteX3" fmla="*/ 4186 w 7065"/>
                <a:gd name="connsiteY3" fmla="*/ 7029 h 7029"/>
                <a:gd name="connsiteX4" fmla="*/ 6861 w 7065"/>
                <a:gd name="connsiteY4" fmla="*/ 5555 h 7029"/>
                <a:gd name="connsiteX5" fmla="*/ 4752 w 7065"/>
                <a:gd name="connsiteY5" fmla="*/ 51 h 7029"/>
                <a:gd name="connsiteX6" fmla="*/ 4460 w 7065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5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0" y="7029"/>
                    <a:pt x="6518" y="6498"/>
                    <a:pt x="6861" y="5555"/>
                  </a:cubicBezTo>
                  <a:cubicBezTo>
                    <a:pt x="7546" y="3755"/>
                    <a:pt x="6432" y="874"/>
                    <a:pt x="4752" y="51"/>
                  </a:cubicBezTo>
                  <a:cubicBezTo>
                    <a:pt x="4683" y="17"/>
                    <a:pt x="4580" y="0"/>
                    <a:pt x="44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6" name="任意多边形: 形状 515">
              <a:extLst>
                <a:ext uri="{FF2B5EF4-FFF2-40B4-BE49-F238E27FC236}">
                  <a16:creationId xmlns:a16="http://schemas.microsoft.com/office/drawing/2014/main" id="{B956F655-18FD-05E8-BDA0-E96A579DE3FF}"/>
                </a:ext>
              </a:extLst>
            </p:cNvPr>
            <p:cNvSpPr/>
            <p:nvPr/>
          </p:nvSpPr>
          <p:spPr>
            <a:xfrm>
              <a:off x="4910349" y="3149570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30 w 6824"/>
                <a:gd name="connsiteY1" fmla="*/ 1646 h 6892"/>
                <a:gd name="connsiteX2" fmla="*/ 1636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5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30" y="1646"/>
                  </a:cubicBezTo>
                  <a:cubicBezTo>
                    <a:pt x="-354" y="3378"/>
                    <a:pt x="195" y="4938"/>
                    <a:pt x="1636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8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5" y="120"/>
                  </a:cubicBezTo>
                  <a:cubicBezTo>
                    <a:pt x="4944" y="34"/>
                    <a:pt x="4739" y="0"/>
                    <a:pt x="44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7" name="任意多边形: 形状 516">
              <a:extLst>
                <a:ext uri="{FF2B5EF4-FFF2-40B4-BE49-F238E27FC236}">
                  <a16:creationId xmlns:a16="http://schemas.microsoft.com/office/drawing/2014/main" id="{02F41A24-3548-F36A-156F-CC0904DC624E}"/>
                </a:ext>
              </a:extLst>
            </p:cNvPr>
            <p:cNvSpPr/>
            <p:nvPr/>
          </p:nvSpPr>
          <p:spPr>
            <a:xfrm>
              <a:off x="4980662" y="3110823"/>
              <a:ext cx="7006" cy="7869"/>
            </a:xfrm>
            <a:custGeom>
              <a:avLst/>
              <a:gdLst>
                <a:gd name="connsiteX0" fmla="*/ 2595 w 7006"/>
                <a:gd name="connsiteY0" fmla="*/ 0 h 7869"/>
                <a:gd name="connsiteX1" fmla="*/ 211 w 7006"/>
                <a:gd name="connsiteY1" fmla="*/ 3103 h 7869"/>
                <a:gd name="connsiteX2" fmla="*/ 2217 w 7006"/>
                <a:gd name="connsiteY2" fmla="*/ 7664 h 7869"/>
                <a:gd name="connsiteX3" fmla="*/ 3212 w 7006"/>
                <a:gd name="connsiteY3" fmla="*/ 7869 h 7869"/>
                <a:gd name="connsiteX4" fmla="*/ 6932 w 7006"/>
                <a:gd name="connsiteY4" fmla="*/ 5023 h 7869"/>
                <a:gd name="connsiteX5" fmla="*/ 3040 w 7006"/>
                <a:gd name="connsiteY5" fmla="*/ 68 h 7869"/>
                <a:gd name="connsiteX6" fmla="*/ 2595 w 7006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6" h="7869">
                  <a:moveTo>
                    <a:pt x="2595" y="0"/>
                  </a:moveTo>
                  <a:cubicBezTo>
                    <a:pt x="1497" y="0"/>
                    <a:pt x="708" y="1269"/>
                    <a:pt x="211" y="3103"/>
                  </a:cubicBezTo>
                  <a:cubicBezTo>
                    <a:pt x="-406" y="5298"/>
                    <a:pt x="349" y="6841"/>
                    <a:pt x="2217" y="7664"/>
                  </a:cubicBezTo>
                  <a:cubicBezTo>
                    <a:pt x="2526" y="7801"/>
                    <a:pt x="2869" y="7869"/>
                    <a:pt x="3212" y="7869"/>
                  </a:cubicBezTo>
                  <a:cubicBezTo>
                    <a:pt x="4823" y="7869"/>
                    <a:pt x="6623" y="6532"/>
                    <a:pt x="6932" y="5023"/>
                  </a:cubicBezTo>
                  <a:cubicBezTo>
                    <a:pt x="7343" y="2932"/>
                    <a:pt x="6058" y="840"/>
                    <a:pt x="3040" y="68"/>
                  </a:cubicBezTo>
                  <a:cubicBezTo>
                    <a:pt x="2886" y="34"/>
                    <a:pt x="2731" y="0"/>
                    <a:pt x="25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8" name="任意多边形: 形状 517">
              <a:extLst>
                <a:ext uri="{FF2B5EF4-FFF2-40B4-BE49-F238E27FC236}">
                  <a16:creationId xmlns:a16="http://schemas.microsoft.com/office/drawing/2014/main" id="{1C260DEC-0FD3-E4E5-D279-69CAB681347B}"/>
                </a:ext>
              </a:extLst>
            </p:cNvPr>
            <p:cNvSpPr/>
            <p:nvPr/>
          </p:nvSpPr>
          <p:spPr>
            <a:xfrm>
              <a:off x="5004954" y="2900042"/>
              <a:ext cx="14531" cy="24414"/>
            </a:xfrm>
            <a:custGeom>
              <a:avLst/>
              <a:gdLst>
                <a:gd name="connsiteX0" fmla="*/ 6798 w 14531"/>
                <a:gd name="connsiteY0" fmla="*/ 0 h 24414"/>
                <a:gd name="connsiteX1" fmla="*/ 5701 w 14531"/>
                <a:gd name="connsiteY1" fmla="*/ 309 h 24414"/>
                <a:gd name="connsiteX2" fmla="*/ 317 w 14531"/>
                <a:gd name="connsiteY2" fmla="*/ 7853 h 24414"/>
                <a:gd name="connsiteX3" fmla="*/ 1946 w 14531"/>
                <a:gd name="connsiteY3" fmla="*/ 12242 h 24414"/>
                <a:gd name="connsiteX4" fmla="*/ 3437 w 14531"/>
                <a:gd name="connsiteY4" fmla="*/ 18311 h 24414"/>
                <a:gd name="connsiteX5" fmla="*/ 5803 w 14531"/>
                <a:gd name="connsiteY5" fmla="*/ 24277 h 24414"/>
                <a:gd name="connsiteX6" fmla="*/ 6815 w 14531"/>
                <a:gd name="connsiteY6" fmla="*/ 24414 h 24414"/>
                <a:gd name="connsiteX7" fmla="*/ 11855 w 14531"/>
                <a:gd name="connsiteY7" fmla="*/ 20780 h 24414"/>
                <a:gd name="connsiteX8" fmla="*/ 14444 w 14531"/>
                <a:gd name="connsiteY8" fmla="*/ 17179 h 24414"/>
                <a:gd name="connsiteX9" fmla="*/ 13707 w 14531"/>
                <a:gd name="connsiteY9" fmla="*/ 14350 h 24414"/>
                <a:gd name="connsiteX10" fmla="*/ 10158 w 14531"/>
                <a:gd name="connsiteY10" fmla="*/ 7064 h 24414"/>
                <a:gd name="connsiteX11" fmla="*/ 8598 w 14531"/>
                <a:gd name="connsiteY11" fmla="*/ 1577 h 24414"/>
                <a:gd name="connsiteX12" fmla="*/ 6798 w 14531"/>
                <a:gd name="connsiteY12" fmla="*/ 0 h 2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14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3" y="24277"/>
                  </a:cubicBezTo>
                  <a:cubicBezTo>
                    <a:pt x="6164" y="24380"/>
                    <a:pt x="6506" y="24414"/>
                    <a:pt x="6815" y="24414"/>
                  </a:cubicBezTo>
                  <a:cubicBezTo>
                    <a:pt x="8975" y="24414"/>
                    <a:pt x="10398" y="22357"/>
                    <a:pt x="11855" y="20780"/>
                  </a:cubicBezTo>
                  <a:cubicBezTo>
                    <a:pt x="12833" y="19717"/>
                    <a:pt x="13570" y="18431"/>
                    <a:pt x="14444" y="17179"/>
                  </a:cubicBezTo>
                  <a:cubicBezTo>
                    <a:pt x="14599" y="16134"/>
                    <a:pt x="14650" y="14711"/>
                    <a:pt x="13707" y="14350"/>
                  </a:cubicBezTo>
                  <a:cubicBezTo>
                    <a:pt x="10261" y="13030"/>
                    <a:pt x="10552" y="9979"/>
                    <a:pt x="10158" y="7064"/>
                  </a:cubicBezTo>
                  <a:cubicBezTo>
                    <a:pt x="9901" y="5195"/>
                    <a:pt x="9249" y="3360"/>
                    <a:pt x="8598" y="1577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9" name="任意多边形: 形状 518">
              <a:extLst>
                <a:ext uri="{FF2B5EF4-FFF2-40B4-BE49-F238E27FC236}">
                  <a16:creationId xmlns:a16="http://schemas.microsoft.com/office/drawing/2014/main" id="{2820631E-AC01-4CC6-34F4-B5227ED3FEC4}"/>
                </a:ext>
              </a:extLst>
            </p:cNvPr>
            <p:cNvSpPr/>
            <p:nvPr/>
          </p:nvSpPr>
          <p:spPr>
            <a:xfrm>
              <a:off x="4981542" y="30541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18" y="34"/>
                    <a:pt x="3960" y="0"/>
                    <a:pt x="37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0" name="任意多边形: 形状 519">
              <a:extLst>
                <a:ext uri="{FF2B5EF4-FFF2-40B4-BE49-F238E27FC236}">
                  <a16:creationId xmlns:a16="http://schemas.microsoft.com/office/drawing/2014/main" id="{69D44F0E-BD2D-6058-859A-5100B011DF1E}"/>
                </a:ext>
              </a:extLst>
            </p:cNvPr>
            <p:cNvSpPr/>
            <p:nvPr/>
          </p:nvSpPr>
          <p:spPr>
            <a:xfrm>
              <a:off x="5036333" y="3193153"/>
              <a:ext cx="14964" cy="15310"/>
            </a:xfrm>
            <a:custGeom>
              <a:avLst/>
              <a:gdLst>
                <a:gd name="connsiteX0" fmla="*/ 8748 w 14964"/>
                <a:gd name="connsiteY0" fmla="*/ 0 h 15310"/>
                <a:gd name="connsiteX1" fmla="*/ 5302 w 14964"/>
                <a:gd name="connsiteY1" fmla="*/ 1217 h 15310"/>
                <a:gd name="connsiteX2" fmla="*/ 313 w 14964"/>
                <a:gd name="connsiteY2" fmla="*/ 7990 h 15310"/>
                <a:gd name="connsiteX3" fmla="*/ 3433 w 14964"/>
                <a:gd name="connsiteY3" fmla="*/ 14642 h 15310"/>
                <a:gd name="connsiteX4" fmla="*/ 6536 w 14964"/>
                <a:gd name="connsiteY4" fmla="*/ 15311 h 15310"/>
                <a:gd name="connsiteX5" fmla="*/ 7908 w 14964"/>
                <a:gd name="connsiteY5" fmla="*/ 15242 h 15310"/>
                <a:gd name="connsiteX6" fmla="*/ 9503 w 14964"/>
                <a:gd name="connsiteY6" fmla="*/ 14693 h 15310"/>
                <a:gd name="connsiteX7" fmla="*/ 13926 w 14964"/>
                <a:gd name="connsiteY7" fmla="*/ 10356 h 15310"/>
                <a:gd name="connsiteX8" fmla="*/ 14697 w 14964"/>
                <a:gd name="connsiteY8" fmla="*/ 8813 h 15310"/>
                <a:gd name="connsiteX9" fmla="*/ 11920 w 14964"/>
                <a:gd name="connsiteY9" fmla="*/ 1200 h 15310"/>
                <a:gd name="connsiteX10" fmla="*/ 8748 w 14964"/>
                <a:gd name="connsiteY10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64" h="15310">
                  <a:moveTo>
                    <a:pt x="8748" y="0"/>
                  </a:moveTo>
                  <a:cubicBezTo>
                    <a:pt x="7617" y="0"/>
                    <a:pt x="6468" y="429"/>
                    <a:pt x="5302" y="1217"/>
                  </a:cubicBezTo>
                  <a:cubicBezTo>
                    <a:pt x="2816" y="2863"/>
                    <a:pt x="1153" y="5127"/>
                    <a:pt x="313" y="7990"/>
                  </a:cubicBezTo>
                  <a:cubicBezTo>
                    <a:pt x="-596" y="11076"/>
                    <a:pt x="484" y="13305"/>
                    <a:pt x="3433" y="14642"/>
                  </a:cubicBezTo>
                  <a:cubicBezTo>
                    <a:pt x="4359" y="15156"/>
                    <a:pt x="5422" y="15311"/>
                    <a:pt x="6536" y="15311"/>
                  </a:cubicBezTo>
                  <a:cubicBezTo>
                    <a:pt x="6982" y="15311"/>
                    <a:pt x="7445" y="15293"/>
                    <a:pt x="7908" y="15242"/>
                  </a:cubicBezTo>
                  <a:cubicBezTo>
                    <a:pt x="8474" y="15191"/>
                    <a:pt x="9519" y="14796"/>
                    <a:pt x="9503" y="14693"/>
                  </a:cubicBezTo>
                  <a:cubicBezTo>
                    <a:pt x="8937" y="10887"/>
                    <a:pt x="11972" y="11282"/>
                    <a:pt x="13926" y="10356"/>
                  </a:cubicBezTo>
                  <a:cubicBezTo>
                    <a:pt x="14337" y="10167"/>
                    <a:pt x="14543" y="9361"/>
                    <a:pt x="14697" y="8813"/>
                  </a:cubicBezTo>
                  <a:cubicBezTo>
                    <a:pt x="15503" y="5847"/>
                    <a:pt x="14457" y="3103"/>
                    <a:pt x="11920" y="1200"/>
                  </a:cubicBezTo>
                  <a:cubicBezTo>
                    <a:pt x="10857" y="360"/>
                    <a:pt x="9811" y="0"/>
                    <a:pt x="87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1" name="任意多边形: 形状 520">
              <a:extLst>
                <a:ext uri="{FF2B5EF4-FFF2-40B4-BE49-F238E27FC236}">
                  <a16:creationId xmlns:a16="http://schemas.microsoft.com/office/drawing/2014/main" id="{A2237B30-ED11-3E25-8D5F-D8D0E4BEF0D9}"/>
                </a:ext>
              </a:extLst>
            </p:cNvPr>
            <p:cNvSpPr/>
            <p:nvPr/>
          </p:nvSpPr>
          <p:spPr>
            <a:xfrm>
              <a:off x="5004667" y="2935429"/>
              <a:ext cx="11444" cy="10321"/>
            </a:xfrm>
            <a:custGeom>
              <a:avLst/>
              <a:gdLst>
                <a:gd name="connsiteX0" fmla="*/ 3981 w 11444"/>
                <a:gd name="connsiteY0" fmla="*/ 0 h 10321"/>
                <a:gd name="connsiteX1" fmla="*/ 878 w 11444"/>
                <a:gd name="connsiteY1" fmla="*/ 4355 h 10321"/>
                <a:gd name="connsiteX2" fmla="*/ 912 w 11444"/>
                <a:gd name="connsiteY2" fmla="*/ 9653 h 10321"/>
                <a:gd name="connsiteX3" fmla="*/ 2558 w 11444"/>
                <a:gd name="connsiteY3" fmla="*/ 10321 h 10321"/>
                <a:gd name="connsiteX4" fmla="*/ 5490 w 11444"/>
                <a:gd name="connsiteY4" fmla="*/ 9584 h 10321"/>
                <a:gd name="connsiteX5" fmla="*/ 9947 w 11444"/>
                <a:gd name="connsiteY5" fmla="*/ 7698 h 10321"/>
                <a:gd name="connsiteX6" fmla="*/ 11062 w 11444"/>
                <a:gd name="connsiteY6" fmla="*/ 3926 h 10321"/>
                <a:gd name="connsiteX7" fmla="*/ 4461 w 11444"/>
                <a:gd name="connsiteY7" fmla="*/ 17 h 10321"/>
                <a:gd name="connsiteX8" fmla="*/ 3981 w 11444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44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26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90" y="9584"/>
                  </a:cubicBezTo>
                  <a:cubicBezTo>
                    <a:pt x="7033" y="9173"/>
                    <a:pt x="8507" y="8418"/>
                    <a:pt x="9947" y="7698"/>
                  </a:cubicBezTo>
                  <a:cubicBezTo>
                    <a:pt x="11525" y="6892"/>
                    <a:pt x="11782" y="5366"/>
                    <a:pt x="11062" y="3926"/>
                  </a:cubicBezTo>
                  <a:cubicBezTo>
                    <a:pt x="9690" y="1234"/>
                    <a:pt x="6998" y="377"/>
                    <a:pt x="4461" y="17"/>
                  </a:cubicBezTo>
                  <a:cubicBezTo>
                    <a:pt x="4273" y="17"/>
                    <a:pt x="4118" y="0"/>
                    <a:pt x="39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2" name="任意多边形: 形状 521">
              <a:extLst>
                <a:ext uri="{FF2B5EF4-FFF2-40B4-BE49-F238E27FC236}">
                  <a16:creationId xmlns:a16="http://schemas.microsoft.com/office/drawing/2014/main" id="{10683909-9ECE-1F27-B2C3-8300FD41C271}"/>
                </a:ext>
              </a:extLst>
            </p:cNvPr>
            <p:cNvSpPr/>
            <p:nvPr/>
          </p:nvSpPr>
          <p:spPr>
            <a:xfrm>
              <a:off x="4991723" y="3024309"/>
              <a:ext cx="17819" cy="12275"/>
            </a:xfrm>
            <a:custGeom>
              <a:avLst/>
              <a:gdLst>
                <a:gd name="connsiteX0" fmla="*/ 9570 w 17819"/>
                <a:gd name="connsiteY0" fmla="*/ 0 h 12275"/>
                <a:gd name="connsiteX1" fmla="*/ 4753 w 17819"/>
                <a:gd name="connsiteY1" fmla="*/ 3121 h 12275"/>
                <a:gd name="connsiteX2" fmla="*/ 1169 w 17819"/>
                <a:gd name="connsiteY2" fmla="*/ 7527 h 12275"/>
                <a:gd name="connsiteX3" fmla="*/ 158 w 17819"/>
                <a:gd name="connsiteY3" fmla="*/ 10201 h 12275"/>
                <a:gd name="connsiteX4" fmla="*/ 1941 w 17819"/>
                <a:gd name="connsiteY4" fmla="*/ 11693 h 12275"/>
                <a:gd name="connsiteX5" fmla="*/ 2575 w 17819"/>
                <a:gd name="connsiteY5" fmla="*/ 11504 h 12275"/>
                <a:gd name="connsiteX6" fmla="*/ 4838 w 17819"/>
                <a:gd name="connsiteY6" fmla="*/ 10733 h 12275"/>
                <a:gd name="connsiteX7" fmla="*/ 7599 w 17819"/>
                <a:gd name="connsiteY7" fmla="*/ 12087 h 12275"/>
                <a:gd name="connsiteX8" fmla="*/ 8902 w 17819"/>
                <a:gd name="connsiteY8" fmla="*/ 12276 h 12275"/>
                <a:gd name="connsiteX9" fmla="*/ 17817 w 17819"/>
                <a:gd name="connsiteY9" fmla="*/ 4921 h 12275"/>
                <a:gd name="connsiteX10" fmla="*/ 17560 w 17819"/>
                <a:gd name="connsiteY10" fmla="*/ 3703 h 12275"/>
                <a:gd name="connsiteX11" fmla="*/ 10839 w 17819"/>
                <a:gd name="connsiteY11" fmla="*/ 86 h 12275"/>
                <a:gd name="connsiteX12" fmla="*/ 9570 w 1781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19" h="12275">
                  <a:moveTo>
                    <a:pt x="9570" y="0"/>
                  </a:moveTo>
                  <a:cubicBezTo>
                    <a:pt x="7479" y="0"/>
                    <a:pt x="5576" y="857"/>
                    <a:pt x="4753" y="3121"/>
                  </a:cubicBezTo>
                  <a:cubicBezTo>
                    <a:pt x="3998" y="5178"/>
                    <a:pt x="3295" y="6772"/>
                    <a:pt x="1169" y="7527"/>
                  </a:cubicBezTo>
                  <a:cubicBezTo>
                    <a:pt x="209" y="7870"/>
                    <a:pt x="-271" y="9035"/>
                    <a:pt x="158" y="10201"/>
                  </a:cubicBezTo>
                  <a:cubicBezTo>
                    <a:pt x="484" y="11059"/>
                    <a:pt x="1238" y="11693"/>
                    <a:pt x="1941" y="11693"/>
                  </a:cubicBezTo>
                  <a:cubicBezTo>
                    <a:pt x="2164" y="11693"/>
                    <a:pt x="2370" y="11642"/>
                    <a:pt x="2575" y="11504"/>
                  </a:cubicBezTo>
                  <a:cubicBezTo>
                    <a:pt x="3398" y="10973"/>
                    <a:pt x="4153" y="10733"/>
                    <a:pt x="4838" y="10733"/>
                  </a:cubicBezTo>
                  <a:cubicBezTo>
                    <a:pt x="5884" y="10733"/>
                    <a:pt x="6793" y="11264"/>
                    <a:pt x="7599" y="12087"/>
                  </a:cubicBezTo>
                  <a:cubicBezTo>
                    <a:pt x="8010" y="12224"/>
                    <a:pt x="8439" y="12276"/>
                    <a:pt x="8902" y="12276"/>
                  </a:cubicBezTo>
                  <a:cubicBezTo>
                    <a:pt x="12639" y="12276"/>
                    <a:pt x="17749" y="8195"/>
                    <a:pt x="17817" y="4921"/>
                  </a:cubicBezTo>
                  <a:cubicBezTo>
                    <a:pt x="17834" y="4509"/>
                    <a:pt x="17749" y="4063"/>
                    <a:pt x="17560" y="3703"/>
                  </a:cubicBezTo>
                  <a:cubicBezTo>
                    <a:pt x="16137" y="857"/>
                    <a:pt x="13411" y="480"/>
                    <a:pt x="10839" y="86"/>
                  </a:cubicBezTo>
                  <a:cubicBezTo>
                    <a:pt x="10428" y="34"/>
                    <a:pt x="9999" y="0"/>
                    <a:pt x="95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3" name="任意多边形: 形状 522">
              <a:extLst>
                <a:ext uri="{FF2B5EF4-FFF2-40B4-BE49-F238E27FC236}">
                  <a16:creationId xmlns:a16="http://schemas.microsoft.com/office/drawing/2014/main" id="{FF71FE93-64C0-7A76-B00C-F0B3AAE1B6EC}"/>
                </a:ext>
              </a:extLst>
            </p:cNvPr>
            <p:cNvSpPr/>
            <p:nvPr/>
          </p:nvSpPr>
          <p:spPr>
            <a:xfrm>
              <a:off x="5063035" y="3066469"/>
              <a:ext cx="17307" cy="14418"/>
            </a:xfrm>
            <a:custGeom>
              <a:avLst/>
              <a:gdLst>
                <a:gd name="connsiteX0" fmla="*/ 15033 w 17307"/>
                <a:gd name="connsiteY0" fmla="*/ 0 h 14418"/>
                <a:gd name="connsiteX1" fmla="*/ 13799 w 17307"/>
                <a:gd name="connsiteY1" fmla="*/ 634 h 14418"/>
                <a:gd name="connsiteX2" fmla="*/ 11587 w 17307"/>
                <a:gd name="connsiteY2" fmla="*/ 2555 h 14418"/>
                <a:gd name="connsiteX3" fmla="*/ 10524 w 17307"/>
                <a:gd name="connsiteY3" fmla="*/ 2280 h 14418"/>
                <a:gd name="connsiteX4" fmla="*/ 8313 w 17307"/>
                <a:gd name="connsiteY4" fmla="*/ 1783 h 14418"/>
                <a:gd name="connsiteX5" fmla="*/ 2449 w 17307"/>
                <a:gd name="connsiteY5" fmla="*/ 5229 h 14418"/>
                <a:gd name="connsiteX6" fmla="*/ 4506 w 17307"/>
                <a:gd name="connsiteY6" fmla="*/ 13682 h 14418"/>
                <a:gd name="connsiteX7" fmla="*/ 7695 w 17307"/>
                <a:gd name="connsiteY7" fmla="*/ 14419 h 14418"/>
                <a:gd name="connsiteX8" fmla="*/ 11793 w 17307"/>
                <a:gd name="connsiteY8" fmla="*/ 13253 h 14418"/>
                <a:gd name="connsiteX9" fmla="*/ 14005 w 17307"/>
                <a:gd name="connsiteY9" fmla="*/ 9155 h 14418"/>
                <a:gd name="connsiteX10" fmla="*/ 16285 w 17307"/>
                <a:gd name="connsiteY10" fmla="*/ 3926 h 14418"/>
                <a:gd name="connsiteX11" fmla="*/ 16919 w 17307"/>
                <a:gd name="connsiteY11" fmla="*/ 1200 h 14418"/>
                <a:gd name="connsiteX12" fmla="*/ 15033 w 17307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7" h="14418">
                  <a:moveTo>
                    <a:pt x="15033" y="0"/>
                  </a:moveTo>
                  <a:cubicBezTo>
                    <a:pt x="14622" y="0"/>
                    <a:pt x="14193" y="189"/>
                    <a:pt x="13799" y="634"/>
                  </a:cubicBezTo>
                  <a:cubicBezTo>
                    <a:pt x="13045" y="1457"/>
                    <a:pt x="12667" y="2555"/>
                    <a:pt x="11587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8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5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7" y="6258"/>
                    <a:pt x="13885" y="5006"/>
                    <a:pt x="16285" y="3926"/>
                  </a:cubicBezTo>
                  <a:cubicBezTo>
                    <a:pt x="17194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4" name="任意多边形: 形状 523">
              <a:extLst>
                <a:ext uri="{FF2B5EF4-FFF2-40B4-BE49-F238E27FC236}">
                  <a16:creationId xmlns:a16="http://schemas.microsoft.com/office/drawing/2014/main" id="{286119E4-3D0C-D93D-1188-DC5E25CB08A4}"/>
                </a:ext>
              </a:extLst>
            </p:cNvPr>
            <p:cNvSpPr/>
            <p:nvPr/>
          </p:nvSpPr>
          <p:spPr>
            <a:xfrm>
              <a:off x="4625166" y="3667058"/>
              <a:ext cx="11009" cy="11521"/>
            </a:xfrm>
            <a:custGeom>
              <a:avLst/>
              <a:gdLst>
                <a:gd name="connsiteX0" fmla="*/ 8470 w 11009"/>
                <a:gd name="connsiteY0" fmla="*/ 0 h 11521"/>
                <a:gd name="connsiteX1" fmla="*/ 8436 w 11009"/>
                <a:gd name="connsiteY1" fmla="*/ 0 h 11521"/>
                <a:gd name="connsiteX2" fmla="*/ 1081 w 11009"/>
                <a:gd name="connsiteY2" fmla="*/ 1749 h 11521"/>
                <a:gd name="connsiteX3" fmla="*/ 481 w 11009"/>
                <a:gd name="connsiteY3" fmla="*/ 5589 h 11521"/>
                <a:gd name="connsiteX4" fmla="*/ 6293 w 11009"/>
                <a:gd name="connsiteY4" fmla="*/ 10938 h 11521"/>
                <a:gd name="connsiteX5" fmla="*/ 8007 w 11009"/>
                <a:gd name="connsiteY5" fmla="*/ 11521 h 11521"/>
                <a:gd name="connsiteX6" fmla="*/ 10785 w 11009"/>
                <a:gd name="connsiteY6" fmla="*/ 8212 h 11521"/>
                <a:gd name="connsiteX7" fmla="*/ 10133 w 11009"/>
                <a:gd name="connsiteY7" fmla="*/ 1491 h 11521"/>
                <a:gd name="connsiteX8" fmla="*/ 8470 w 11009"/>
                <a:gd name="connsiteY8" fmla="*/ 0 h 1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09" h="11521">
                  <a:moveTo>
                    <a:pt x="8470" y="0"/>
                  </a:moveTo>
                  <a:cubicBezTo>
                    <a:pt x="8453" y="0"/>
                    <a:pt x="8436" y="0"/>
                    <a:pt x="8436" y="0"/>
                  </a:cubicBezTo>
                  <a:cubicBezTo>
                    <a:pt x="5881" y="68"/>
                    <a:pt x="3258" y="171"/>
                    <a:pt x="1081" y="1749"/>
                  </a:cubicBezTo>
                  <a:cubicBezTo>
                    <a:pt x="-188" y="2657"/>
                    <a:pt x="-274" y="3977"/>
                    <a:pt x="481" y="5589"/>
                  </a:cubicBezTo>
                  <a:cubicBezTo>
                    <a:pt x="1629" y="8007"/>
                    <a:pt x="3772" y="9069"/>
                    <a:pt x="6293" y="10938"/>
                  </a:cubicBezTo>
                  <a:cubicBezTo>
                    <a:pt x="6910" y="11315"/>
                    <a:pt x="7493" y="11521"/>
                    <a:pt x="8007" y="11521"/>
                  </a:cubicBezTo>
                  <a:cubicBezTo>
                    <a:pt x="9207" y="11521"/>
                    <a:pt x="10150" y="10475"/>
                    <a:pt x="10785" y="8212"/>
                  </a:cubicBezTo>
                  <a:cubicBezTo>
                    <a:pt x="11470" y="5812"/>
                    <a:pt x="10391" y="3720"/>
                    <a:pt x="10133" y="1491"/>
                  </a:cubicBezTo>
                  <a:cubicBezTo>
                    <a:pt x="10031" y="668"/>
                    <a:pt x="9242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5" name="任意多边形: 形状 524">
              <a:extLst>
                <a:ext uri="{FF2B5EF4-FFF2-40B4-BE49-F238E27FC236}">
                  <a16:creationId xmlns:a16="http://schemas.microsoft.com/office/drawing/2014/main" id="{24A08362-631E-742F-02B6-0779AFD35C7A}"/>
                </a:ext>
              </a:extLst>
            </p:cNvPr>
            <p:cNvSpPr/>
            <p:nvPr/>
          </p:nvSpPr>
          <p:spPr>
            <a:xfrm>
              <a:off x="4620048" y="3708549"/>
              <a:ext cx="12825" cy="16236"/>
            </a:xfrm>
            <a:custGeom>
              <a:avLst/>
              <a:gdLst>
                <a:gd name="connsiteX0" fmla="*/ 4672 w 12825"/>
                <a:gd name="connsiteY0" fmla="*/ 0 h 16236"/>
                <a:gd name="connsiteX1" fmla="*/ 3884 w 12825"/>
                <a:gd name="connsiteY1" fmla="*/ 34 h 16236"/>
                <a:gd name="connsiteX2" fmla="*/ 3524 w 12825"/>
                <a:gd name="connsiteY2" fmla="*/ 17 h 16236"/>
                <a:gd name="connsiteX3" fmla="*/ 1775 w 12825"/>
                <a:gd name="connsiteY3" fmla="*/ 549 h 16236"/>
                <a:gd name="connsiteX4" fmla="*/ 78 w 12825"/>
                <a:gd name="connsiteY4" fmla="*/ 3395 h 16236"/>
                <a:gd name="connsiteX5" fmla="*/ 1432 w 12825"/>
                <a:gd name="connsiteY5" fmla="*/ 9241 h 16236"/>
                <a:gd name="connsiteX6" fmla="*/ 3061 w 12825"/>
                <a:gd name="connsiteY6" fmla="*/ 12721 h 16236"/>
                <a:gd name="connsiteX7" fmla="*/ 5409 w 12825"/>
                <a:gd name="connsiteY7" fmla="*/ 14265 h 16236"/>
                <a:gd name="connsiteX8" fmla="*/ 8375 w 12825"/>
                <a:gd name="connsiteY8" fmla="*/ 16236 h 16236"/>
                <a:gd name="connsiteX9" fmla="*/ 8976 w 12825"/>
                <a:gd name="connsiteY9" fmla="*/ 16168 h 16236"/>
                <a:gd name="connsiteX10" fmla="*/ 12216 w 12825"/>
                <a:gd name="connsiteY10" fmla="*/ 12070 h 16236"/>
                <a:gd name="connsiteX11" fmla="*/ 10622 w 12825"/>
                <a:gd name="connsiteY11" fmla="*/ 9550 h 16236"/>
                <a:gd name="connsiteX12" fmla="*/ 11582 w 12825"/>
                <a:gd name="connsiteY12" fmla="*/ 7715 h 16236"/>
                <a:gd name="connsiteX13" fmla="*/ 12525 w 12825"/>
                <a:gd name="connsiteY13" fmla="*/ 6155 h 16236"/>
                <a:gd name="connsiteX14" fmla="*/ 11753 w 12825"/>
                <a:gd name="connsiteY14" fmla="*/ 2040 h 16236"/>
                <a:gd name="connsiteX15" fmla="*/ 4672 w 12825"/>
                <a:gd name="connsiteY15" fmla="*/ 0 h 1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825" h="16236">
                  <a:moveTo>
                    <a:pt x="4672" y="0"/>
                  </a:moveTo>
                  <a:cubicBezTo>
                    <a:pt x="4415" y="0"/>
                    <a:pt x="4158" y="17"/>
                    <a:pt x="3884" y="34"/>
                  </a:cubicBezTo>
                  <a:cubicBezTo>
                    <a:pt x="3764" y="17"/>
                    <a:pt x="3643" y="17"/>
                    <a:pt x="3524" y="17"/>
                  </a:cubicBezTo>
                  <a:cubicBezTo>
                    <a:pt x="2872" y="17"/>
                    <a:pt x="2272" y="206"/>
                    <a:pt x="1775" y="549"/>
                  </a:cubicBezTo>
                  <a:cubicBezTo>
                    <a:pt x="712" y="1080"/>
                    <a:pt x="249" y="2092"/>
                    <a:pt x="78" y="3395"/>
                  </a:cubicBezTo>
                  <a:cubicBezTo>
                    <a:pt x="-214" y="5572"/>
                    <a:pt x="335" y="7732"/>
                    <a:pt x="1432" y="9241"/>
                  </a:cubicBezTo>
                  <a:cubicBezTo>
                    <a:pt x="1723" y="10475"/>
                    <a:pt x="2169" y="11676"/>
                    <a:pt x="3061" y="12721"/>
                  </a:cubicBezTo>
                  <a:cubicBezTo>
                    <a:pt x="3798" y="13613"/>
                    <a:pt x="4621" y="14145"/>
                    <a:pt x="5409" y="14265"/>
                  </a:cubicBezTo>
                  <a:cubicBezTo>
                    <a:pt x="6061" y="15431"/>
                    <a:pt x="7193" y="16236"/>
                    <a:pt x="8375" y="16236"/>
                  </a:cubicBezTo>
                  <a:cubicBezTo>
                    <a:pt x="8581" y="16236"/>
                    <a:pt x="8787" y="16219"/>
                    <a:pt x="8976" y="16168"/>
                  </a:cubicBezTo>
                  <a:cubicBezTo>
                    <a:pt x="11050" y="15670"/>
                    <a:pt x="11650" y="13819"/>
                    <a:pt x="12216" y="12070"/>
                  </a:cubicBezTo>
                  <a:cubicBezTo>
                    <a:pt x="11822" y="11007"/>
                    <a:pt x="11342" y="10115"/>
                    <a:pt x="10622" y="9550"/>
                  </a:cubicBezTo>
                  <a:cubicBezTo>
                    <a:pt x="11016" y="8967"/>
                    <a:pt x="11342" y="8367"/>
                    <a:pt x="11582" y="7715"/>
                  </a:cubicBezTo>
                  <a:cubicBezTo>
                    <a:pt x="11942" y="7218"/>
                    <a:pt x="12285" y="6721"/>
                    <a:pt x="12525" y="6155"/>
                  </a:cubicBezTo>
                  <a:cubicBezTo>
                    <a:pt x="12508" y="4989"/>
                    <a:pt x="13588" y="2966"/>
                    <a:pt x="11753" y="2040"/>
                  </a:cubicBezTo>
                  <a:cubicBezTo>
                    <a:pt x="9524" y="909"/>
                    <a:pt x="7175" y="0"/>
                    <a:pt x="4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6" name="任意多边形: 形状 525">
              <a:extLst>
                <a:ext uri="{FF2B5EF4-FFF2-40B4-BE49-F238E27FC236}">
                  <a16:creationId xmlns:a16="http://schemas.microsoft.com/office/drawing/2014/main" id="{A505EF69-7538-27E5-BB35-084ECF7316CC}"/>
                </a:ext>
              </a:extLst>
            </p:cNvPr>
            <p:cNvSpPr/>
            <p:nvPr/>
          </p:nvSpPr>
          <p:spPr>
            <a:xfrm>
              <a:off x="4620860" y="3687478"/>
              <a:ext cx="28865" cy="18002"/>
            </a:xfrm>
            <a:custGeom>
              <a:avLst/>
              <a:gdLst>
                <a:gd name="connsiteX0" fmla="*/ 9862 w 28865"/>
                <a:gd name="connsiteY0" fmla="*/ 0 h 18002"/>
                <a:gd name="connsiteX1" fmla="*/ 260 w 28865"/>
                <a:gd name="connsiteY1" fmla="*/ 5932 h 18002"/>
                <a:gd name="connsiteX2" fmla="*/ 4890 w 28865"/>
                <a:gd name="connsiteY2" fmla="*/ 14899 h 18002"/>
                <a:gd name="connsiteX3" fmla="*/ 6981 w 28865"/>
                <a:gd name="connsiteY3" fmla="*/ 16202 h 18002"/>
                <a:gd name="connsiteX4" fmla="*/ 7290 w 28865"/>
                <a:gd name="connsiteY4" fmla="*/ 16253 h 18002"/>
                <a:gd name="connsiteX5" fmla="*/ 8044 w 28865"/>
                <a:gd name="connsiteY5" fmla="*/ 15207 h 18002"/>
                <a:gd name="connsiteX6" fmla="*/ 7856 w 28865"/>
                <a:gd name="connsiteY6" fmla="*/ 13099 h 18002"/>
                <a:gd name="connsiteX7" fmla="*/ 8662 w 28865"/>
                <a:gd name="connsiteY7" fmla="*/ 13167 h 18002"/>
                <a:gd name="connsiteX8" fmla="*/ 9433 w 28865"/>
                <a:gd name="connsiteY8" fmla="*/ 13236 h 18002"/>
                <a:gd name="connsiteX9" fmla="*/ 9467 w 28865"/>
                <a:gd name="connsiteY9" fmla="*/ 13236 h 18002"/>
                <a:gd name="connsiteX10" fmla="*/ 9484 w 28865"/>
                <a:gd name="connsiteY10" fmla="*/ 13236 h 18002"/>
                <a:gd name="connsiteX11" fmla="*/ 11490 w 28865"/>
                <a:gd name="connsiteY11" fmla="*/ 14230 h 18002"/>
                <a:gd name="connsiteX12" fmla="*/ 13308 w 28865"/>
                <a:gd name="connsiteY12" fmla="*/ 15225 h 18002"/>
                <a:gd name="connsiteX13" fmla="*/ 13874 w 28865"/>
                <a:gd name="connsiteY13" fmla="*/ 15088 h 18002"/>
                <a:gd name="connsiteX14" fmla="*/ 16000 w 28865"/>
                <a:gd name="connsiteY14" fmla="*/ 14505 h 18002"/>
                <a:gd name="connsiteX15" fmla="*/ 16823 w 28865"/>
                <a:gd name="connsiteY15" fmla="*/ 14608 h 18002"/>
                <a:gd name="connsiteX16" fmla="*/ 16737 w 28865"/>
                <a:gd name="connsiteY16" fmla="*/ 15002 h 18002"/>
                <a:gd name="connsiteX17" fmla="*/ 18914 w 28865"/>
                <a:gd name="connsiteY17" fmla="*/ 17591 h 18002"/>
                <a:gd name="connsiteX18" fmla="*/ 19137 w 28865"/>
                <a:gd name="connsiteY18" fmla="*/ 17608 h 18002"/>
                <a:gd name="connsiteX19" fmla="*/ 20355 w 28865"/>
                <a:gd name="connsiteY19" fmla="*/ 16939 h 18002"/>
                <a:gd name="connsiteX20" fmla="*/ 20371 w 28865"/>
                <a:gd name="connsiteY20" fmla="*/ 16956 h 18002"/>
                <a:gd name="connsiteX21" fmla="*/ 23029 w 28865"/>
                <a:gd name="connsiteY21" fmla="*/ 18002 h 18002"/>
                <a:gd name="connsiteX22" fmla="*/ 26698 w 28865"/>
                <a:gd name="connsiteY22" fmla="*/ 16682 h 18002"/>
                <a:gd name="connsiteX23" fmla="*/ 28292 w 28865"/>
                <a:gd name="connsiteY23" fmla="*/ 11041 h 18002"/>
                <a:gd name="connsiteX24" fmla="*/ 19308 w 28865"/>
                <a:gd name="connsiteY24" fmla="*/ 1509 h 18002"/>
                <a:gd name="connsiteX25" fmla="*/ 9862 w 28865"/>
                <a:gd name="connsiteY25" fmla="*/ 0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865" h="18002">
                  <a:moveTo>
                    <a:pt x="9862" y="0"/>
                  </a:moveTo>
                  <a:cubicBezTo>
                    <a:pt x="5250" y="17"/>
                    <a:pt x="1169" y="2452"/>
                    <a:pt x="260" y="5932"/>
                  </a:cubicBezTo>
                  <a:cubicBezTo>
                    <a:pt x="-906" y="10356"/>
                    <a:pt x="2061" y="12636"/>
                    <a:pt x="4890" y="14899"/>
                  </a:cubicBezTo>
                  <a:cubicBezTo>
                    <a:pt x="5541" y="15413"/>
                    <a:pt x="6227" y="15928"/>
                    <a:pt x="6981" y="16202"/>
                  </a:cubicBezTo>
                  <a:cubicBezTo>
                    <a:pt x="7084" y="16236"/>
                    <a:pt x="7187" y="16253"/>
                    <a:pt x="7290" y="16253"/>
                  </a:cubicBezTo>
                  <a:cubicBezTo>
                    <a:pt x="7873" y="16253"/>
                    <a:pt x="8387" y="15670"/>
                    <a:pt x="8044" y="15207"/>
                  </a:cubicBezTo>
                  <a:cubicBezTo>
                    <a:pt x="6707" y="13442"/>
                    <a:pt x="7084" y="13099"/>
                    <a:pt x="7856" y="13099"/>
                  </a:cubicBezTo>
                  <a:cubicBezTo>
                    <a:pt x="8096" y="13099"/>
                    <a:pt x="8387" y="13133"/>
                    <a:pt x="8662" y="13167"/>
                  </a:cubicBezTo>
                  <a:cubicBezTo>
                    <a:pt x="8936" y="13202"/>
                    <a:pt x="9210" y="13236"/>
                    <a:pt x="9433" y="13236"/>
                  </a:cubicBezTo>
                  <a:cubicBezTo>
                    <a:pt x="9450" y="13236"/>
                    <a:pt x="9467" y="13236"/>
                    <a:pt x="9467" y="13236"/>
                  </a:cubicBezTo>
                  <a:cubicBezTo>
                    <a:pt x="9467" y="13236"/>
                    <a:pt x="9484" y="13236"/>
                    <a:pt x="9484" y="13236"/>
                  </a:cubicBezTo>
                  <a:cubicBezTo>
                    <a:pt x="10239" y="13236"/>
                    <a:pt x="10873" y="13733"/>
                    <a:pt x="11490" y="14230"/>
                  </a:cubicBezTo>
                  <a:cubicBezTo>
                    <a:pt x="12108" y="14728"/>
                    <a:pt x="12673" y="15225"/>
                    <a:pt x="13308" y="15225"/>
                  </a:cubicBezTo>
                  <a:cubicBezTo>
                    <a:pt x="13497" y="15225"/>
                    <a:pt x="13685" y="15173"/>
                    <a:pt x="13874" y="15088"/>
                  </a:cubicBezTo>
                  <a:cubicBezTo>
                    <a:pt x="14662" y="14676"/>
                    <a:pt x="15365" y="14505"/>
                    <a:pt x="16000" y="14505"/>
                  </a:cubicBezTo>
                  <a:cubicBezTo>
                    <a:pt x="16291" y="14505"/>
                    <a:pt x="16565" y="14539"/>
                    <a:pt x="16823" y="14608"/>
                  </a:cubicBezTo>
                  <a:lnTo>
                    <a:pt x="16737" y="15002"/>
                  </a:lnTo>
                  <a:cubicBezTo>
                    <a:pt x="16959" y="16065"/>
                    <a:pt x="17491" y="17402"/>
                    <a:pt x="18914" y="17591"/>
                  </a:cubicBezTo>
                  <a:cubicBezTo>
                    <a:pt x="19000" y="17608"/>
                    <a:pt x="19069" y="17608"/>
                    <a:pt x="19137" y="17608"/>
                  </a:cubicBezTo>
                  <a:cubicBezTo>
                    <a:pt x="19668" y="17608"/>
                    <a:pt x="20080" y="17351"/>
                    <a:pt x="20355" y="16939"/>
                  </a:cubicBezTo>
                  <a:lnTo>
                    <a:pt x="20371" y="16956"/>
                  </a:lnTo>
                  <a:cubicBezTo>
                    <a:pt x="21246" y="17711"/>
                    <a:pt x="22137" y="18002"/>
                    <a:pt x="23029" y="18002"/>
                  </a:cubicBezTo>
                  <a:cubicBezTo>
                    <a:pt x="24263" y="18002"/>
                    <a:pt x="25515" y="17419"/>
                    <a:pt x="26698" y="16682"/>
                  </a:cubicBezTo>
                  <a:cubicBezTo>
                    <a:pt x="28876" y="15310"/>
                    <a:pt x="29424" y="12602"/>
                    <a:pt x="28292" y="11041"/>
                  </a:cubicBezTo>
                  <a:cubicBezTo>
                    <a:pt x="25738" y="7475"/>
                    <a:pt x="22840" y="3789"/>
                    <a:pt x="19308" y="1509"/>
                  </a:cubicBezTo>
                  <a:cubicBezTo>
                    <a:pt x="16754" y="-120"/>
                    <a:pt x="12931" y="429"/>
                    <a:pt x="98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7" name="任意多边形: 形状 526">
              <a:extLst>
                <a:ext uri="{FF2B5EF4-FFF2-40B4-BE49-F238E27FC236}">
                  <a16:creationId xmlns:a16="http://schemas.microsoft.com/office/drawing/2014/main" id="{6DB8DCA2-9AFD-C81C-1AD9-EC9B43909BAE}"/>
                </a:ext>
              </a:extLst>
            </p:cNvPr>
            <p:cNvSpPr/>
            <p:nvPr/>
          </p:nvSpPr>
          <p:spPr>
            <a:xfrm>
              <a:off x="4608971" y="3737575"/>
              <a:ext cx="19844" cy="20574"/>
            </a:xfrm>
            <a:custGeom>
              <a:avLst/>
              <a:gdLst>
                <a:gd name="connsiteX0" fmla="*/ 9475 w 19844"/>
                <a:gd name="connsiteY0" fmla="*/ 0 h 20574"/>
                <a:gd name="connsiteX1" fmla="*/ 902 w 19844"/>
                <a:gd name="connsiteY1" fmla="*/ 4406 h 20574"/>
                <a:gd name="connsiteX2" fmla="*/ 4897 w 19844"/>
                <a:gd name="connsiteY2" fmla="*/ 19494 h 20574"/>
                <a:gd name="connsiteX3" fmla="*/ 8789 w 19844"/>
                <a:gd name="connsiteY3" fmla="*/ 20574 h 20574"/>
                <a:gd name="connsiteX4" fmla="*/ 18716 w 19844"/>
                <a:gd name="connsiteY4" fmla="*/ 13476 h 20574"/>
                <a:gd name="connsiteX5" fmla="*/ 15767 w 19844"/>
                <a:gd name="connsiteY5" fmla="*/ 1697 h 20574"/>
                <a:gd name="connsiteX6" fmla="*/ 9475 w 19844"/>
                <a:gd name="connsiteY6" fmla="*/ 0 h 2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44" h="20574">
                  <a:moveTo>
                    <a:pt x="9475" y="0"/>
                  </a:moveTo>
                  <a:cubicBezTo>
                    <a:pt x="5788" y="0"/>
                    <a:pt x="2325" y="1577"/>
                    <a:pt x="902" y="4406"/>
                  </a:cubicBezTo>
                  <a:cubicBezTo>
                    <a:pt x="-1344" y="8847"/>
                    <a:pt x="834" y="17042"/>
                    <a:pt x="4897" y="19494"/>
                  </a:cubicBezTo>
                  <a:cubicBezTo>
                    <a:pt x="6114" y="20231"/>
                    <a:pt x="7451" y="20574"/>
                    <a:pt x="8789" y="20574"/>
                  </a:cubicBezTo>
                  <a:cubicBezTo>
                    <a:pt x="12492" y="20574"/>
                    <a:pt x="16367" y="17951"/>
                    <a:pt x="18716" y="13476"/>
                  </a:cubicBezTo>
                  <a:cubicBezTo>
                    <a:pt x="20996" y="9104"/>
                    <a:pt x="19727" y="4012"/>
                    <a:pt x="15767" y="1697"/>
                  </a:cubicBezTo>
                  <a:cubicBezTo>
                    <a:pt x="13846" y="532"/>
                    <a:pt x="11618" y="0"/>
                    <a:pt x="94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8" name="任意多边形: 形状 527">
              <a:extLst>
                <a:ext uri="{FF2B5EF4-FFF2-40B4-BE49-F238E27FC236}">
                  <a16:creationId xmlns:a16="http://schemas.microsoft.com/office/drawing/2014/main" id="{52E39359-E553-C10E-B7B9-5DF5A99371C5}"/>
                </a:ext>
              </a:extLst>
            </p:cNvPr>
            <p:cNvSpPr/>
            <p:nvPr/>
          </p:nvSpPr>
          <p:spPr>
            <a:xfrm>
              <a:off x="4615277" y="3613222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7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7"/>
                  </a:cubicBezTo>
                  <a:cubicBezTo>
                    <a:pt x="-89" y="3360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7" y="463"/>
                    <a:pt x="3632" y="189"/>
                    <a:pt x="2792" y="34"/>
                  </a:cubicBezTo>
                  <a:cubicBezTo>
                    <a:pt x="2603" y="17"/>
                    <a:pt x="2414" y="0"/>
                    <a:pt x="22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9" name="任意多边形: 形状 528">
              <a:extLst>
                <a:ext uri="{FF2B5EF4-FFF2-40B4-BE49-F238E27FC236}">
                  <a16:creationId xmlns:a16="http://schemas.microsoft.com/office/drawing/2014/main" id="{AB85E263-D256-A101-ECB1-6436006CD4CF}"/>
                </a:ext>
              </a:extLst>
            </p:cNvPr>
            <p:cNvSpPr/>
            <p:nvPr/>
          </p:nvSpPr>
          <p:spPr>
            <a:xfrm>
              <a:off x="4606558" y="3634997"/>
              <a:ext cx="7126" cy="8709"/>
            </a:xfrm>
            <a:custGeom>
              <a:avLst/>
              <a:gdLst>
                <a:gd name="connsiteX0" fmla="*/ 3658 w 7126"/>
                <a:gd name="connsiteY0" fmla="*/ 0 h 8709"/>
                <a:gd name="connsiteX1" fmla="*/ 6 w 7126"/>
                <a:gd name="connsiteY1" fmla="*/ 4235 h 8709"/>
                <a:gd name="connsiteX2" fmla="*/ 3023 w 7126"/>
                <a:gd name="connsiteY2" fmla="*/ 8710 h 8709"/>
                <a:gd name="connsiteX3" fmla="*/ 3041 w 7126"/>
                <a:gd name="connsiteY3" fmla="*/ 8710 h 8709"/>
                <a:gd name="connsiteX4" fmla="*/ 7121 w 7126"/>
                <a:gd name="connsiteY4" fmla="*/ 4372 h 8709"/>
                <a:gd name="connsiteX5" fmla="*/ 4018 w 7126"/>
                <a:gd name="connsiteY5" fmla="*/ 17 h 8709"/>
                <a:gd name="connsiteX6" fmla="*/ 3658 w 7126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26" h="8709">
                  <a:moveTo>
                    <a:pt x="3658" y="0"/>
                  </a:moveTo>
                  <a:cubicBezTo>
                    <a:pt x="1909" y="0"/>
                    <a:pt x="143" y="2023"/>
                    <a:pt x="6" y="4235"/>
                  </a:cubicBezTo>
                  <a:cubicBezTo>
                    <a:pt x="-114" y="6155"/>
                    <a:pt x="1601" y="8710"/>
                    <a:pt x="3023" y="8710"/>
                  </a:cubicBezTo>
                  <a:cubicBezTo>
                    <a:pt x="3023" y="8710"/>
                    <a:pt x="3023" y="8710"/>
                    <a:pt x="3041" y="8710"/>
                  </a:cubicBezTo>
                  <a:cubicBezTo>
                    <a:pt x="4532" y="8693"/>
                    <a:pt x="7258" y="5915"/>
                    <a:pt x="7121" y="4372"/>
                  </a:cubicBezTo>
                  <a:cubicBezTo>
                    <a:pt x="6933" y="2315"/>
                    <a:pt x="6350" y="394"/>
                    <a:pt x="4018" y="17"/>
                  </a:cubicBezTo>
                  <a:cubicBezTo>
                    <a:pt x="3898" y="17"/>
                    <a:pt x="3778" y="0"/>
                    <a:pt x="36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0" name="任意多边形: 形状 529">
              <a:extLst>
                <a:ext uri="{FF2B5EF4-FFF2-40B4-BE49-F238E27FC236}">
                  <a16:creationId xmlns:a16="http://schemas.microsoft.com/office/drawing/2014/main" id="{1DFC1C6A-20FE-192E-0C21-9885BA371505}"/>
                </a:ext>
              </a:extLst>
            </p:cNvPr>
            <p:cNvSpPr/>
            <p:nvPr/>
          </p:nvSpPr>
          <p:spPr>
            <a:xfrm>
              <a:off x="4624223" y="3615640"/>
              <a:ext cx="39881" cy="27037"/>
            </a:xfrm>
            <a:custGeom>
              <a:avLst/>
              <a:gdLst>
                <a:gd name="connsiteX0" fmla="*/ 32970 w 39881"/>
                <a:gd name="connsiteY0" fmla="*/ 0 h 27037"/>
                <a:gd name="connsiteX1" fmla="*/ 26523 w 39881"/>
                <a:gd name="connsiteY1" fmla="*/ 4389 h 27037"/>
                <a:gd name="connsiteX2" fmla="*/ 26232 w 39881"/>
                <a:gd name="connsiteY2" fmla="*/ 11967 h 27037"/>
                <a:gd name="connsiteX3" fmla="*/ 19288 w 39881"/>
                <a:gd name="connsiteY3" fmla="*/ 8675 h 27037"/>
                <a:gd name="connsiteX4" fmla="*/ 17797 w 39881"/>
                <a:gd name="connsiteY4" fmla="*/ 8864 h 27037"/>
                <a:gd name="connsiteX5" fmla="*/ 14950 w 39881"/>
                <a:gd name="connsiteY5" fmla="*/ 9275 h 27037"/>
                <a:gd name="connsiteX6" fmla="*/ 10459 w 39881"/>
                <a:gd name="connsiteY6" fmla="*/ 8470 h 27037"/>
                <a:gd name="connsiteX7" fmla="*/ 6858 w 39881"/>
                <a:gd name="connsiteY7" fmla="*/ 7886 h 27037"/>
                <a:gd name="connsiteX8" fmla="*/ 0 w 39881"/>
                <a:gd name="connsiteY8" fmla="*/ 16305 h 27037"/>
                <a:gd name="connsiteX9" fmla="*/ 1149 w 39881"/>
                <a:gd name="connsiteY9" fmla="*/ 21911 h 27037"/>
                <a:gd name="connsiteX10" fmla="*/ 7475 w 39881"/>
                <a:gd name="connsiteY10" fmla="*/ 27037 h 27037"/>
                <a:gd name="connsiteX11" fmla="*/ 11058 w 39881"/>
                <a:gd name="connsiteY11" fmla="*/ 26095 h 27037"/>
                <a:gd name="connsiteX12" fmla="*/ 12619 w 39881"/>
                <a:gd name="connsiteY12" fmla="*/ 26386 h 27037"/>
                <a:gd name="connsiteX13" fmla="*/ 17797 w 39881"/>
                <a:gd name="connsiteY13" fmla="*/ 22237 h 27037"/>
                <a:gd name="connsiteX14" fmla="*/ 17951 w 39881"/>
                <a:gd name="connsiteY14" fmla="*/ 21877 h 27037"/>
                <a:gd name="connsiteX15" fmla="*/ 18208 w 39881"/>
                <a:gd name="connsiteY15" fmla="*/ 22923 h 27037"/>
                <a:gd name="connsiteX16" fmla="*/ 18825 w 39881"/>
                <a:gd name="connsiteY16" fmla="*/ 24740 h 27037"/>
                <a:gd name="connsiteX17" fmla="*/ 21946 w 39881"/>
                <a:gd name="connsiteY17" fmla="*/ 25323 h 27037"/>
                <a:gd name="connsiteX18" fmla="*/ 26043 w 39881"/>
                <a:gd name="connsiteY18" fmla="*/ 23728 h 27037"/>
                <a:gd name="connsiteX19" fmla="*/ 29061 w 39881"/>
                <a:gd name="connsiteY19" fmla="*/ 16819 h 27037"/>
                <a:gd name="connsiteX20" fmla="*/ 30912 w 39881"/>
                <a:gd name="connsiteY20" fmla="*/ 17402 h 27037"/>
                <a:gd name="connsiteX21" fmla="*/ 31290 w 39881"/>
                <a:gd name="connsiteY21" fmla="*/ 17402 h 27037"/>
                <a:gd name="connsiteX22" fmla="*/ 38611 w 39881"/>
                <a:gd name="connsiteY22" fmla="*/ 13956 h 27037"/>
                <a:gd name="connsiteX23" fmla="*/ 38748 w 39881"/>
                <a:gd name="connsiteY23" fmla="*/ 12807 h 27037"/>
                <a:gd name="connsiteX24" fmla="*/ 38817 w 39881"/>
                <a:gd name="connsiteY24" fmla="*/ 7921 h 27037"/>
                <a:gd name="connsiteX25" fmla="*/ 38628 w 39881"/>
                <a:gd name="connsiteY25" fmla="*/ 2794 h 27037"/>
                <a:gd name="connsiteX26" fmla="*/ 33038 w 39881"/>
                <a:gd name="connsiteY26" fmla="*/ 0 h 27037"/>
                <a:gd name="connsiteX27" fmla="*/ 32970 w 39881"/>
                <a:gd name="connsiteY27" fmla="*/ 0 h 2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1" h="27037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3"/>
                    <a:pt x="25597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64"/>
                  </a:cubicBezTo>
                  <a:cubicBezTo>
                    <a:pt x="16785" y="9138"/>
                    <a:pt x="15859" y="9275"/>
                    <a:pt x="14950" y="9275"/>
                  </a:cubicBezTo>
                  <a:cubicBezTo>
                    <a:pt x="13459" y="9275"/>
                    <a:pt x="12053" y="8950"/>
                    <a:pt x="10459" y="8470"/>
                  </a:cubicBezTo>
                  <a:cubicBezTo>
                    <a:pt x="9156" y="8075"/>
                    <a:pt x="7956" y="7886"/>
                    <a:pt x="6858" y="7886"/>
                  </a:cubicBezTo>
                  <a:cubicBezTo>
                    <a:pt x="2520" y="7886"/>
                    <a:pt x="17" y="10904"/>
                    <a:pt x="0" y="16305"/>
                  </a:cubicBezTo>
                  <a:cubicBezTo>
                    <a:pt x="103" y="18053"/>
                    <a:pt x="206" y="20042"/>
                    <a:pt x="1149" y="21911"/>
                  </a:cubicBezTo>
                  <a:cubicBezTo>
                    <a:pt x="2880" y="25340"/>
                    <a:pt x="4938" y="27037"/>
                    <a:pt x="7475" y="27037"/>
                  </a:cubicBezTo>
                  <a:cubicBezTo>
                    <a:pt x="8573" y="27037"/>
                    <a:pt x="9773" y="26712"/>
                    <a:pt x="11058" y="26095"/>
                  </a:cubicBezTo>
                  <a:cubicBezTo>
                    <a:pt x="11573" y="26300"/>
                    <a:pt x="12104" y="26386"/>
                    <a:pt x="12619" y="26386"/>
                  </a:cubicBezTo>
                  <a:cubicBezTo>
                    <a:pt x="14539" y="26386"/>
                    <a:pt x="16408" y="24997"/>
                    <a:pt x="17797" y="22237"/>
                  </a:cubicBezTo>
                  <a:lnTo>
                    <a:pt x="17951" y="21877"/>
                  </a:lnTo>
                  <a:cubicBezTo>
                    <a:pt x="18088" y="22117"/>
                    <a:pt x="18088" y="22597"/>
                    <a:pt x="18208" y="22923"/>
                  </a:cubicBezTo>
                  <a:cubicBezTo>
                    <a:pt x="18414" y="23540"/>
                    <a:pt x="18465" y="24603"/>
                    <a:pt x="18825" y="24740"/>
                  </a:cubicBezTo>
                  <a:cubicBezTo>
                    <a:pt x="19871" y="25100"/>
                    <a:pt x="20917" y="25323"/>
                    <a:pt x="21946" y="25323"/>
                  </a:cubicBezTo>
                  <a:cubicBezTo>
                    <a:pt x="23386" y="25323"/>
                    <a:pt x="24774" y="24877"/>
                    <a:pt x="26043" y="23728"/>
                  </a:cubicBezTo>
                  <a:cubicBezTo>
                    <a:pt x="28032" y="21928"/>
                    <a:pt x="29695" y="19836"/>
                    <a:pt x="29061" y="16819"/>
                  </a:cubicBezTo>
                  <a:cubicBezTo>
                    <a:pt x="29592" y="17162"/>
                    <a:pt x="30210" y="17368"/>
                    <a:pt x="30912" y="17402"/>
                  </a:cubicBezTo>
                  <a:cubicBezTo>
                    <a:pt x="31033" y="17402"/>
                    <a:pt x="31169" y="17402"/>
                    <a:pt x="31290" y="17402"/>
                  </a:cubicBezTo>
                  <a:cubicBezTo>
                    <a:pt x="34084" y="17402"/>
                    <a:pt x="36656" y="16271"/>
                    <a:pt x="38611" y="13956"/>
                  </a:cubicBezTo>
                  <a:cubicBezTo>
                    <a:pt x="38817" y="13699"/>
                    <a:pt x="38868" y="12876"/>
                    <a:pt x="38748" y="12807"/>
                  </a:cubicBezTo>
                  <a:cubicBezTo>
                    <a:pt x="35610" y="11127"/>
                    <a:pt x="37479" y="9310"/>
                    <a:pt x="38817" y="7921"/>
                  </a:cubicBezTo>
                  <a:cubicBezTo>
                    <a:pt x="40668" y="5984"/>
                    <a:pt x="39776" y="4389"/>
                    <a:pt x="38628" y="2794"/>
                  </a:cubicBezTo>
                  <a:cubicBezTo>
                    <a:pt x="37153" y="720"/>
                    <a:pt x="34976" y="120"/>
                    <a:pt x="33038" y="0"/>
                  </a:cubicBezTo>
                  <a:cubicBezTo>
                    <a:pt x="33038" y="0"/>
                    <a:pt x="33004" y="0"/>
                    <a:pt x="329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1" name="任意多边形: 形状 530">
              <a:extLst>
                <a:ext uri="{FF2B5EF4-FFF2-40B4-BE49-F238E27FC236}">
                  <a16:creationId xmlns:a16="http://schemas.microsoft.com/office/drawing/2014/main" id="{5F7819C7-99B1-636B-113B-941F962BBBC5}"/>
                </a:ext>
              </a:extLst>
            </p:cNvPr>
            <p:cNvSpPr/>
            <p:nvPr/>
          </p:nvSpPr>
          <p:spPr>
            <a:xfrm>
              <a:off x="4643093" y="3582258"/>
              <a:ext cx="19797" cy="29472"/>
            </a:xfrm>
            <a:custGeom>
              <a:avLst/>
              <a:gdLst>
                <a:gd name="connsiteX0" fmla="*/ 8373 w 19797"/>
                <a:gd name="connsiteY0" fmla="*/ 0 h 29472"/>
                <a:gd name="connsiteX1" fmla="*/ 5064 w 19797"/>
                <a:gd name="connsiteY1" fmla="*/ 789 h 29472"/>
                <a:gd name="connsiteX2" fmla="*/ 504 w 19797"/>
                <a:gd name="connsiteY2" fmla="*/ 8693 h 29472"/>
                <a:gd name="connsiteX3" fmla="*/ 2304 w 19797"/>
                <a:gd name="connsiteY3" fmla="*/ 12293 h 29472"/>
                <a:gd name="connsiteX4" fmla="*/ 709 w 19797"/>
                <a:gd name="connsiteY4" fmla="*/ 18585 h 29472"/>
                <a:gd name="connsiteX5" fmla="*/ 4053 w 19797"/>
                <a:gd name="connsiteY5" fmla="*/ 23369 h 29472"/>
                <a:gd name="connsiteX6" fmla="*/ 6522 w 19797"/>
                <a:gd name="connsiteY6" fmla="*/ 26901 h 29472"/>
                <a:gd name="connsiteX7" fmla="*/ 11288 w 19797"/>
                <a:gd name="connsiteY7" fmla="*/ 29473 h 29472"/>
                <a:gd name="connsiteX8" fmla="*/ 15488 w 19797"/>
                <a:gd name="connsiteY8" fmla="*/ 27552 h 29472"/>
                <a:gd name="connsiteX9" fmla="*/ 13843 w 19797"/>
                <a:gd name="connsiteY9" fmla="*/ 10887 h 29472"/>
                <a:gd name="connsiteX10" fmla="*/ 12831 w 19797"/>
                <a:gd name="connsiteY10" fmla="*/ 10236 h 29472"/>
                <a:gd name="connsiteX11" fmla="*/ 12591 w 19797"/>
                <a:gd name="connsiteY11" fmla="*/ 10150 h 29472"/>
                <a:gd name="connsiteX12" fmla="*/ 13825 w 19797"/>
                <a:gd name="connsiteY12" fmla="*/ 8247 h 29472"/>
                <a:gd name="connsiteX13" fmla="*/ 12814 w 19797"/>
                <a:gd name="connsiteY13" fmla="*/ 2761 h 29472"/>
                <a:gd name="connsiteX14" fmla="*/ 8373 w 19797"/>
                <a:gd name="connsiteY14" fmla="*/ 0 h 29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72">
                  <a:moveTo>
                    <a:pt x="8373" y="0"/>
                  </a:moveTo>
                  <a:cubicBezTo>
                    <a:pt x="7344" y="0"/>
                    <a:pt x="6230" y="257"/>
                    <a:pt x="5064" y="789"/>
                  </a:cubicBezTo>
                  <a:cubicBezTo>
                    <a:pt x="641" y="2778"/>
                    <a:pt x="-902" y="5315"/>
                    <a:pt x="504" y="8693"/>
                  </a:cubicBezTo>
                  <a:cubicBezTo>
                    <a:pt x="1018" y="9927"/>
                    <a:pt x="1652" y="11127"/>
                    <a:pt x="2304" y="12293"/>
                  </a:cubicBezTo>
                  <a:cubicBezTo>
                    <a:pt x="1189" y="14162"/>
                    <a:pt x="761" y="16322"/>
                    <a:pt x="709" y="18585"/>
                  </a:cubicBezTo>
                  <a:cubicBezTo>
                    <a:pt x="658" y="21174"/>
                    <a:pt x="2715" y="21929"/>
                    <a:pt x="4053" y="23369"/>
                  </a:cubicBezTo>
                  <a:cubicBezTo>
                    <a:pt x="5013" y="24414"/>
                    <a:pt x="5596" y="25820"/>
                    <a:pt x="6522" y="26901"/>
                  </a:cubicBezTo>
                  <a:cubicBezTo>
                    <a:pt x="7962" y="28598"/>
                    <a:pt x="9608" y="29473"/>
                    <a:pt x="11288" y="29473"/>
                  </a:cubicBezTo>
                  <a:cubicBezTo>
                    <a:pt x="12711" y="29473"/>
                    <a:pt x="14134" y="28838"/>
                    <a:pt x="15488" y="27552"/>
                  </a:cubicBezTo>
                  <a:cubicBezTo>
                    <a:pt x="21198" y="22049"/>
                    <a:pt x="21798" y="15825"/>
                    <a:pt x="13843" y="10887"/>
                  </a:cubicBezTo>
                  <a:cubicBezTo>
                    <a:pt x="13500" y="10665"/>
                    <a:pt x="13191" y="10390"/>
                    <a:pt x="12831" y="10236"/>
                  </a:cubicBezTo>
                  <a:lnTo>
                    <a:pt x="12591" y="10150"/>
                  </a:lnTo>
                  <a:cubicBezTo>
                    <a:pt x="13757" y="9567"/>
                    <a:pt x="13774" y="9276"/>
                    <a:pt x="13825" y="8247"/>
                  </a:cubicBezTo>
                  <a:cubicBezTo>
                    <a:pt x="13928" y="6327"/>
                    <a:pt x="13654" y="4492"/>
                    <a:pt x="12814" y="2761"/>
                  </a:cubicBezTo>
                  <a:cubicBezTo>
                    <a:pt x="11939" y="943"/>
                    <a:pt x="10328" y="0"/>
                    <a:pt x="83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2" name="任意多边形: 形状 531">
              <a:extLst>
                <a:ext uri="{FF2B5EF4-FFF2-40B4-BE49-F238E27FC236}">
                  <a16:creationId xmlns:a16="http://schemas.microsoft.com/office/drawing/2014/main" id="{138B46C6-56E8-96FD-C90A-A23F71E9135C}"/>
                </a:ext>
              </a:extLst>
            </p:cNvPr>
            <p:cNvSpPr/>
            <p:nvPr/>
          </p:nvSpPr>
          <p:spPr>
            <a:xfrm>
              <a:off x="4657364" y="3368323"/>
              <a:ext cx="6486" cy="7389"/>
            </a:xfrm>
            <a:custGeom>
              <a:avLst/>
              <a:gdLst>
                <a:gd name="connsiteX0" fmla="*/ 3533 w 6486"/>
                <a:gd name="connsiteY0" fmla="*/ 0 h 7389"/>
                <a:gd name="connsiteX1" fmla="*/ 223 w 6486"/>
                <a:gd name="connsiteY1" fmla="*/ 2126 h 7389"/>
                <a:gd name="connsiteX2" fmla="*/ 1647 w 6486"/>
                <a:gd name="connsiteY2" fmla="*/ 7081 h 7389"/>
                <a:gd name="connsiteX3" fmla="*/ 2744 w 6486"/>
                <a:gd name="connsiteY3" fmla="*/ 7390 h 7389"/>
                <a:gd name="connsiteX4" fmla="*/ 6122 w 6486"/>
                <a:gd name="connsiteY4" fmla="*/ 5144 h 7389"/>
                <a:gd name="connsiteX5" fmla="*/ 4870 w 6486"/>
                <a:gd name="connsiteY5" fmla="*/ 274 h 7389"/>
                <a:gd name="connsiteX6" fmla="*/ 3533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3" y="0"/>
                  </a:moveTo>
                  <a:cubicBezTo>
                    <a:pt x="2161" y="0"/>
                    <a:pt x="1115" y="926"/>
                    <a:pt x="223" y="2126"/>
                  </a:cubicBezTo>
                  <a:cubicBezTo>
                    <a:pt x="-462" y="3052"/>
                    <a:pt x="549" y="6344"/>
                    <a:pt x="1647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6" y="7390"/>
                    <a:pt x="5521" y="6464"/>
                    <a:pt x="6122" y="5144"/>
                  </a:cubicBezTo>
                  <a:cubicBezTo>
                    <a:pt x="6945" y="3343"/>
                    <a:pt x="6310" y="840"/>
                    <a:pt x="4870" y="274"/>
                  </a:cubicBezTo>
                  <a:cubicBezTo>
                    <a:pt x="4373" y="86"/>
                    <a:pt x="3944" y="0"/>
                    <a:pt x="35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3" name="任意多边形: 形状 532">
              <a:extLst>
                <a:ext uri="{FF2B5EF4-FFF2-40B4-BE49-F238E27FC236}">
                  <a16:creationId xmlns:a16="http://schemas.microsoft.com/office/drawing/2014/main" id="{176DC791-4D0A-2298-D967-7C85CDE89422}"/>
                </a:ext>
              </a:extLst>
            </p:cNvPr>
            <p:cNvSpPr/>
            <p:nvPr/>
          </p:nvSpPr>
          <p:spPr>
            <a:xfrm>
              <a:off x="4640012" y="36104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7 w 4696"/>
                <a:gd name="connsiteY2" fmla="*/ 4578 h 4577"/>
                <a:gd name="connsiteX3" fmla="*/ 1768 w 4696"/>
                <a:gd name="connsiteY3" fmla="*/ 4560 h 4577"/>
                <a:gd name="connsiteX4" fmla="*/ 4683 w 4696"/>
                <a:gd name="connsiteY4" fmla="*/ 1851 h 4577"/>
                <a:gd name="connsiteX5" fmla="*/ 2797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1" y="4578"/>
                    <a:pt x="1597" y="4578"/>
                  </a:cubicBezTo>
                  <a:cubicBezTo>
                    <a:pt x="1648" y="4578"/>
                    <a:pt x="1717" y="4578"/>
                    <a:pt x="1768" y="4560"/>
                  </a:cubicBezTo>
                  <a:cubicBezTo>
                    <a:pt x="3208" y="4406"/>
                    <a:pt x="4511" y="3635"/>
                    <a:pt x="4683" y="1851"/>
                  </a:cubicBezTo>
                  <a:cubicBezTo>
                    <a:pt x="4820" y="480"/>
                    <a:pt x="3928" y="51"/>
                    <a:pt x="2797" y="17"/>
                  </a:cubicBezTo>
                  <a:cubicBezTo>
                    <a:pt x="2728" y="0"/>
                    <a:pt x="2660" y="0"/>
                    <a:pt x="25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4" name="任意多边形: 形状 533">
              <a:extLst>
                <a:ext uri="{FF2B5EF4-FFF2-40B4-BE49-F238E27FC236}">
                  <a16:creationId xmlns:a16="http://schemas.microsoft.com/office/drawing/2014/main" id="{87CF340E-DEDE-845E-7E9F-2AB87CC2776C}"/>
                </a:ext>
              </a:extLst>
            </p:cNvPr>
            <p:cNvSpPr/>
            <p:nvPr/>
          </p:nvSpPr>
          <p:spPr>
            <a:xfrm>
              <a:off x="4609733" y="3716487"/>
              <a:ext cx="7066" cy="7458"/>
            </a:xfrm>
            <a:custGeom>
              <a:avLst/>
              <a:gdLst>
                <a:gd name="connsiteX0" fmla="*/ 3140 w 7066"/>
                <a:gd name="connsiteY0" fmla="*/ 0 h 7458"/>
                <a:gd name="connsiteX1" fmla="*/ 3 w 7066"/>
                <a:gd name="connsiteY1" fmla="*/ 4252 h 7458"/>
                <a:gd name="connsiteX2" fmla="*/ 3003 w 7066"/>
                <a:gd name="connsiteY2" fmla="*/ 7458 h 7458"/>
                <a:gd name="connsiteX3" fmla="*/ 3158 w 7066"/>
                <a:gd name="connsiteY3" fmla="*/ 7458 h 7458"/>
                <a:gd name="connsiteX4" fmla="*/ 7066 w 7066"/>
                <a:gd name="connsiteY4" fmla="*/ 3172 h 7458"/>
                <a:gd name="connsiteX5" fmla="*/ 3483 w 7066"/>
                <a:gd name="connsiteY5" fmla="*/ 34 h 7458"/>
                <a:gd name="connsiteX6" fmla="*/ 3140 w 7066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58">
                  <a:moveTo>
                    <a:pt x="3140" y="0"/>
                  </a:moveTo>
                  <a:cubicBezTo>
                    <a:pt x="1580" y="0"/>
                    <a:pt x="71" y="2006"/>
                    <a:pt x="3" y="4252"/>
                  </a:cubicBezTo>
                  <a:cubicBezTo>
                    <a:pt x="-66" y="6395"/>
                    <a:pt x="1186" y="7355"/>
                    <a:pt x="3003" y="7458"/>
                  </a:cubicBezTo>
                  <a:cubicBezTo>
                    <a:pt x="3055" y="7458"/>
                    <a:pt x="3106" y="7458"/>
                    <a:pt x="3158" y="7458"/>
                  </a:cubicBezTo>
                  <a:cubicBezTo>
                    <a:pt x="5112" y="7458"/>
                    <a:pt x="7032" y="5470"/>
                    <a:pt x="7066" y="3172"/>
                  </a:cubicBezTo>
                  <a:cubicBezTo>
                    <a:pt x="7049" y="1098"/>
                    <a:pt x="5335" y="394"/>
                    <a:pt x="3483" y="34"/>
                  </a:cubicBezTo>
                  <a:cubicBezTo>
                    <a:pt x="3363" y="0"/>
                    <a:pt x="3260" y="0"/>
                    <a:pt x="3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5" name="任意多边形: 形状 534">
              <a:extLst>
                <a:ext uri="{FF2B5EF4-FFF2-40B4-BE49-F238E27FC236}">
                  <a16:creationId xmlns:a16="http://schemas.microsoft.com/office/drawing/2014/main" id="{FFFA6430-A387-BEDD-F83A-EDF3A3CBE3DB}"/>
                </a:ext>
              </a:extLst>
            </p:cNvPr>
            <p:cNvSpPr/>
            <p:nvPr/>
          </p:nvSpPr>
          <p:spPr>
            <a:xfrm>
              <a:off x="4638856" y="36497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5 w 7775"/>
                <a:gd name="connsiteY2" fmla="*/ 8435 h 8709"/>
                <a:gd name="connsiteX3" fmla="*/ 2837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2" y="960"/>
                    <a:pt x="557" y="2315"/>
                  </a:cubicBezTo>
                  <a:cubicBezTo>
                    <a:pt x="-557" y="4321"/>
                    <a:pt x="77" y="7526"/>
                    <a:pt x="1775" y="8435"/>
                  </a:cubicBezTo>
                  <a:cubicBezTo>
                    <a:pt x="2117" y="8624"/>
                    <a:pt x="2477" y="8710"/>
                    <a:pt x="2837" y="8710"/>
                  </a:cubicBezTo>
                  <a:cubicBezTo>
                    <a:pt x="4175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72" y="120"/>
                    <a:pt x="5358" y="0"/>
                    <a:pt x="48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6" name="任意多边形: 形状 535">
              <a:extLst>
                <a:ext uri="{FF2B5EF4-FFF2-40B4-BE49-F238E27FC236}">
                  <a16:creationId xmlns:a16="http://schemas.microsoft.com/office/drawing/2014/main" id="{24ECD400-A867-69EF-9326-B250EE1CA8F4}"/>
                </a:ext>
              </a:extLst>
            </p:cNvPr>
            <p:cNvSpPr/>
            <p:nvPr/>
          </p:nvSpPr>
          <p:spPr>
            <a:xfrm>
              <a:off x="4607210" y="3837136"/>
              <a:ext cx="25431" cy="19065"/>
            </a:xfrm>
            <a:custGeom>
              <a:avLst/>
              <a:gdLst>
                <a:gd name="connsiteX0" fmla="*/ 8989 w 25431"/>
                <a:gd name="connsiteY0" fmla="*/ 0 h 19065"/>
                <a:gd name="connsiteX1" fmla="*/ 8835 w 25431"/>
                <a:gd name="connsiteY1" fmla="*/ 0 h 19065"/>
                <a:gd name="connsiteX2" fmla="*/ 74 w 25431"/>
                <a:gd name="connsiteY2" fmla="*/ 6721 h 19065"/>
                <a:gd name="connsiteX3" fmla="*/ 1377 w 25431"/>
                <a:gd name="connsiteY3" fmla="*/ 13596 h 19065"/>
                <a:gd name="connsiteX4" fmla="*/ 6555 w 25431"/>
                <a:gd name="connsiteY4" fmla="*/ 16374 h 19065"/>
                <a:gd name="connsiteX5" fmla="*/ 10395 w 25431"/>
                <a:gd name="connsiteY5" fmla="*/ 18414 h 19065"/>
                <a:gd name="connsiteX6" fmla="*/ 13396 w 25431"/>
                <a:gd name="connsiteY6" fmla="*/ 19065 h 19065"/>
                <a:gd name="connsiteX7" fmla="*/ 18933 w 25431"/>
                <a:gd name="connsiteY7" fmla="*/ 14642 h 19065"/>
                <a:gd name="connsiteX8" fmla="*/ 20048 w 25431"/>
                <a:gd name="connsiteY8" fmla="*/ 8178 h 19065"/>
                <a:gd name="connsiteX9" fmla="*/ 21694 w 25431"/>
                <a:gd name="connsiteY9" fmla="*/ 8641 h 19065"/>
                <a:gd name="connsiteX10" fmla="*/ 24968 w 25431"/>
                <a:gd name="connsiteY10" fmla="*/ 6618 h 19065"/>
                <a:gd name="connsiteX11" fmla="*/ 23597 w 25431"/>
                <a:gd name="connsiteY11" fmla="*/ 1903 h 19065"/>
                <a:gd name="connsiteX12" fmla="*/ 21917 w 25431"/>
                <a:gd name="connsiteY12" fmla="*/ 1423 h 19065"/>
                <a:gd name="connsiteX13" fmla="*/ 18951 w 25431"/>
                <a:gd name="connsiteY13" fmla="*/ 3206 h 19065"/>
                <a:gd name="connsiteX14" fmla="*/ 18745 w 25431"/>
                <a:gd name="connsiteY14" fmla="*/ 4080 h 19065"/>
                <a:gd name="connsiteX15" fmla="*/ 10086 w 25431"/>
                <a:gd name="connsiteY15" fmla="*/ 103 h 19065"/>
                <a:gd name="connsiteX16" fmla="*/ 8989 w 25431"/>
                <a:gd name="connsiteY16" fmla="*/ 0 h 19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31" h="19065">
                  <a:moveTo>
                    <a:pt x="8989" y="0"/>
                  </a:moveTo>
                  <a:cubicBezTo>
                    <a:pt x="8938" y="0"/>
                    <a:pt x="8886" y="0"/>
                    <a:pt x="8835" y="0"/>
                  </a:cubicBezTo>
                  <a:cubicBezTo>
                    <a:pt x="4429" y="343"/>
                    <a:pt x="485" y="3240"/>
                    <a:pt x="74" y="6721"/>
                  </a:cubicBezTo>
                  <a:cubicBezTo>
                    <a:pt x="-218" y="9087"/>
                    <a:pt x="382" y="11384"/>
                    <a:pt x="1377" y="13596"/>
                  </a:cubicBezTo>
                  <a:cubicBezTo>
                    <a:pt x="2474" y="16013"/>
                    <a:pt x="4703" y="15688"/>
                    <a:pt x="6555" y="16374"/>
                  </a:cubicBezTo>
                  <a:cubicBezTo>
                    <a:pt x="7892" y="16870"/>
                    <a:pt x="9058" y="17865"/>
                    <a:pt x="10395" y="18414"/>
                  </a:cubicBezTo>
                  <a:cubicBezTo>
                    <a:pt x="11441" y="18842"/>
                    <a:pt x="12453" y="19065"/>
                    <a:pt x="13396" y="19065"/>
                  </a:cubicBezTo>
                  <a:cubicBezTo>
                    <a:pt x="15864" y="19065"/>
                    <a:pt x="17870" y="17574"/>
                    <a:pt x="18933" y="14642"/>
                  </a:cubicBezTo>
                  <a:cubicBezTo>
                    <a:pt x="19773" y="12293"/>
                    <a:pt x="20168" y="10115"/>
                    <a:pt x="20048" y="8178"/>
                  </a:cubicBezTo>
                  <a:cubicBezTo>
                    <a:pt x="20545" y="8487"/>
                    <a:pt x="21111" y="8641"/>
                    <a:pt x="21694" y="8641"/>
                  </a:cubicBezTo>
                  <a:cubicBezTo>
                    <a:pt x="22997" y="8641"/>
                    <a:pt x="24368" y="7886"/>
                    <a:pt x="24968" y="6618"/>
                  </a:cubicBezTo>
                  <a:cubicBezTo>
                    <a:pt x="25911" y="4629"/>
                    <a:pt x="25397" y="3018"/>
                    <a:pt x="23597" y="1903"/>
                  </a:cubicBezTo>
                  <a:cubicBezTo>
                    <a:pt x="23082" y="1577"/>
                    <a:pt x="22499" y="1423"/>
                    <a:pt x="21917" y="1423"/>
                  </a:cubicBezTo>
                  <a:cubicBezTo>
                    <a:pt x="20733" y="1423"/>
                    <a:pt x="19568" y="2057"/>
                    <a:pt x="18951" y="3206"/>
                  </a:cubicBezTo>
                  <a:cubicBezTo>
                    <a:pt x="18865" y="3498"/>
                    <a:pt x="18796" y="3789"/>
                    <a:pt x="18745" y="4080"/>
                  </a:cubicBezTo>
                  <a:cubicBezTo>
                    <a:pt x="17236" y="1869"/>
                    <a:pt x="14441" y="429"/>
                    <a:pt x="10086" y="103"/>
                  </a:cubicBezTo>
                  <a:cubicBezTo>
                    <a:pt x="9709" y="86"/>
                    <a:pt x="9349" y="0"/>
                    <a:pt x="898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7" name="任意多边形: 形状 536">
              <a:extLst>
                <a:ext uri="{FF2B5EF4-FFF2-40B4-BE49-F238E27FC236}">
                  <a16:creationId xmlns:a16="http://schemas.microsoft.com/office/drawing/2014/main" id="{546E45C1-E058-6B85-56A4-FB78D5CAB950}"/>
                </a:ext>
              </a:extLst>
            </p:cNvPr>
            <p:cNvSpPr/>
            <p:nvPr/>
          </p:nvSpPr>
          <p:spPr>
            <a:xfrm>
              <a:off x="5081721" y="3128705"/>
              <a:ext cx="20474" cy="14384"/>
            </a:xfrm>
            <a:custGeom>
              <a:avLst/>
              <a:gdLst>
                <a:gd name="connsiteX0" fmla="*/ 5143 w 20474"/>
                <a:gd name="connsiteY0" fmla="*/ 0 h 14384"/>
                <a:gd name="connsiteX1" fmla="*/ 1337 w 20474"/>
                <a:gd name="connsiteY1" fmla="*/ 1697 h 14384"/>
                <a:gd name="connsiteX2" fmla="*/ 857 w 20474"/>
                <a:gd name="connsiteY2" fmla="*/ 11419 h 14384"/>
                <a:gd name="connsiteX3" fmla="*/ 5623 w 20474"/>
                <a:gd name="connsiteY3" fmla="*/ 14385 h 14384"/>
                <a:gd name="connsiteX4" fmla="*/ 7681 w 20474"/>
                <a:gd name="connsiteY4" fmla="*/ 14059 h 14384"/>
                <a:gd name="connsiteX5" fmla="*/ 13047 w 20474"/>
                <a:gd name="connsiteY5" fmla="*/ 12687 h 14384"/>
                <a:gd name="connsiteX6" fmla="*/ 16305 w 20474"/>
                <a:gd name="connsiteY6" fmla="*/ 13682 h 14384"/>
                <a:gd name="connsiteX7" fmla="*/ 17025 w 20474"/>
                <a:gd name="connsiteY7" fmla="*/ 13870 h 14384"/>
                <a:gd name="connsiteX8" fmla="*/ 20471 w 20474"/>
                <a:gd name="connsiteY8" fmla="*/ 10184 h 14384"/>
                <a:gd name="connsiteX9" fmla="*/ 18276 w 20474"/>
                <a:gd name="connsiteY9" fmla="*/ 6052 h 14384"/>
                <a:gd name="connsiteX10" fmla="*/ 17813 w 20474"/>
                <a:gd name="connsiteY10" fmla="*/ 6121 h 14384"/>
                <a:gd name="connsiteX11" fmla="*/ 16459 w 20474"/>
                <a:gd name="connsiteY11" fmla="*/ 6361 h 14384"/>
                <a:gd name="connsiteX12" fmla="*/ 13853 w 20474"/>
                <a:gd name="connsiteY12" fmla="*/ 3772 h 14384"/>
                <a:gd name="connsiteX13" fmla="*/ 9515 w 20474"/>
                <a:gd name="connsiteY13" fmla="*/ 909 h 14384"/>
                <a:gd name="connsiteX14" fmla="*/ 5143 w 20474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74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9" y="13236"/>
                    <a:pt x="3463" y="14385"/>
                    <a:pt x="5623" y="14385"/>
                  </a:cubicBezTo>
                  <a:cubicBezTo>
                    <a:pt x="6275" y="14385"/>
                    <a:pt x="6961" y="14282"/>
                    <a:pt x="7681" y="14059"/>
                  </a:cubicBezTo>
                  <a:cubicBezTo>
                    <a:pt x="9532" y="13493"/>
                    <a:pt x="11247" y="12687"/>
                    <a:pt x="13047" y="12687"/>
                  </a:cubicBezTo>
                  <a:cubicBezTo>
                    <a:pt x="14093" y="12687"/>
                    <a:pt x="15156" y="12945"/>
                    <a:pt x="16305" y="13682"/>
                  </a:cubicBezTo>
                  <a:cubicBezTo>
                    <a:pt x="16510" y="13819"/>
                    <a:pt x="16768" y="13870"/>
                    <a:pt x="17025" y="13870"/>
                  </a:cubicBezTo>
                  <a:cubicBezTo>
                    <a:pt x="18482" y="13870"/>
                    <a:pt x="20402" y="11899"/>
                    <a:pt x="20471" y="10184"/>
                  </a:cubicBezTo>
                  <a:cubicBezTo>
                    <a:pt x="20539" y="8384"/>
                    <a:pt x="19734" y="6052"/>
                    <a:pt x="18276" y="6052"/>
                  </a:cubicBezTo>
                  <a:cubicBezTo>
                    <a:pt x="18122" y="6052"/>
                    <a:pt x="17968" y="6069"/>
                    <a:pt x="17813" y="6121"/>
                  </a:cubicBezTo>
                  <a:cubicBezTo>
                    <a:pt x="17265" y="6292"/>
                    <a:pt x="16819" y="6361"/>
                    <a:pt x="16459" y="6361"/>
                  </a:cubicBezTo>
                  <a:cubicBezTo>
                    <a:pt x="14933" y="6361"/>
                    <a:pt x="14590" y="5092"/>
                    <a:pt x="13853" y="3772"/>
                  </a:cubicBezTo>
                  <a:cubicBezTo>
                    <a:pt x="12876" y="2006"/>
                    <a:pt x="11144" y="1269"/>
                    <a:pt x="9515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8" name="任意多边形: 形状 537">
              <a:extLst>
                <a:ext uri="{FF2B5EF4-FFF2-40B4-BE49-F238E27FC236}">
                  <a16:creationId xmlns:a16="http://schemas.microsoft.com/office/drawing/2014/main" id="{A23875FF-E253-3878-E686-0227D3D8E1F2}"/>
                </a:ext>
              </a:extLst>
            </p:cNvPr>
            <p:cNvSpPr/>
            <p:nvPr/>
          </p:nvSpPr>
          <p:spPr>
            <a:xfrm>
              <a:off x="5073671" y="3172459"/>
              <a:ext cx="25934" cy="28717"/>
            </a:xfrm>
            <a:custGeom>
              <a:avLst/>
              <a:gdLst>
                <a:gd name="connsiteX0" fmla="*/ 10759 w 25934"/>
                <a:gd name="connsiteY0" fmla="*/ 0 h 28717"/>
                <a:gd name="connsiteX1" fmla="*/ 7193 w 25934"/>
                <a:gd name="connsiteY1" fmla="*/ 2469 h 28717"/>
                <a:gd name="connsiteX2" fmla="*/ 9456 w 25934"/>
                <a:gd name="connsiteY2" fmla="*/ 6909 h 28717"/>
                <a:gd name="connsiteX3" fmla="*/ 10656 w 25934"/>
                <a:gd name="connsiteY3" fmla="*/ 7098 h 28717"/>
                <a:gd name="connsiteX4" fmla="*/ 11273 w 25934"/>
                <a:gd name="connsiteY4" fmla="*/ 7047 h 28717"/>
                <a:gd name="connsiteX5" fmla="*/ 11085 w 25934"/>
                <a:gd name="connsiteY5" fmla="*/ 8041 h 28717"/>
                <a:gd name="connsiteX6" fmla="*/ 5958 w 25934"/>
                <a:gd name="connsiteY6" fmla="*/ 9087 h 28717"/>
                <a:gd name="connsiteX7" fmla="*/ 1432 w 25934"/>
                <a:gd name="connsiteY7" fmla="*/ 15396 h 28717"/>
                <a:gd name="connsiteX8" fmla="*/ 1895 w 25934"/>
                <a:gd name="connsiteY8" fmla="*/ 18534 h 28717"/>
                <a:gd name="connsiteX9" fmla="*/ 780 w 25934"/>
                <a:gd name="connsiteY9" fmla="*/ 23780 h 28717"/>
                <a:gd name="connsiteX10" fmla="*/ 8033 w 25934"/>
                <a:gd name="connsiteY10" fmla="*/ 28718 h 28717"/>
                <a:gd name="connsiteX11" fmla="*/ 8221 w 25934"/>
                <a:gd name="connsiteY11" fmla="*/ 28718 h 28717"/>
                <a:gd name="connsiteX12" fmla="*/ 12970 w 25934"/>
                <a:gd name="connsiteY12" fmla="*/ 23763 h 28717"/>
                <a:gd name="connsiteX13" fmla="*/ 14359 w 25934"/>
                <a:gd name="connsiteY13" fmla="*/ 18311 h 28717"/>
                <a:gd name="connsiteX14" fmla="*/ 14753 w 25934"/>
                <a:gd name="connsiteY14" fmla="*/ 12653 h 28717"/>
                <a:gd name="connsiteX15" fmla="*/ 15491 w 25934"/>
                <a:gd name="connsiteY15" fmla="*/ 11179 h 28717"/>
                <a:gd name="connsiteX16" fmla="*/ 16537 w 25934"/>
                <a:gd name="connsiteY16" fmla="*/ 11642 h 28717"/>
                <a:gd name="connsiteX17" fmla="*/ 18748 w 25934"/>
                <a:gd name="connsiteY17" fmla="*/ 13682 h 28717"/>
                <a:gd name="connsiteX18" fmla="*/ 20874 w 25934"/>
                <a:gd name="connsiteY18" fmla="*/ 14145 h 28717"/>
                <a:gd name="connsiteX19" fmla="*/ 25881 w 25934"/>
                <a:gd name="connsiteY19" fmla="*/ 11144 h 28717"/>
                <a:gd name="connsiteX20" fmla="*/ 23206 w 25934"/>
                <a:gd name="connsiteY20" fmla="*/ 4561 h 28717"/>
                <a:gd name="connsiteX21" fmla="*/ 17068 w 25934"/>
                <a:gd name="connsiteY21" fmla="*/ 754 h 28717"/>
                <a:gd name="connsiteX22" fmla="*/ 14514 w 25934"/>
                <a:gd name="connsiteY22" fmla="*/ 17 h 28717"/>
                <a:gd name="connsiteX23" fmla="*/ 13005 w 25934"/>
                <a:gd name="connsiteY23" fmla="*/ 497 h 28717"/>
                <a:gd name="connsiteX24" fmla="*/ 12353 w 25934"/>
                <a:gd name="connsiteY24" fmla="*/ 240 h 28717"/>
                <a:gd name="connsiteX25" fmla="*/ 10759 w 25934"/>
                <a:gd name="connsiteY25" fmla="*/ 0 h 28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934" h="28717">
                  <a:moveTo>
                    <a:pt x="10759" y="0"/>
                  </a:moveTo>
                  <a:cubicBezTo>
                    <a:pt x="9078" y="0"/>
                    <a:pt x="7724" y="926"/>
                    <a:pt x="7193" y="2469"/>
                  </a:cubicBezTo>
                  <a:cubicBezTo>
                    <a:pt x="6592" y="4269"/>
                    <a:pt x="7638" y="6344"/>
                    <a:pt x="9456" y="6909"/>
                  </a:cubicBezTo>
                  <a:cubicBezTo>
                    <a:pt x="9885" y="7029"/>
                    <a:pt x="10279" y="7098"/>
                    <a:pt x="10656" y="7098"/>
                  </a:cubicBezTo>
                  <a:cubicBezTo>
                    <a:pt x="10862" y="7098"/>
                    <a:pt x="11067" y="7081"/>
                    <a:pt x="11273" y="7047"/>
                  </a:cubicBezTo>
                  <a:cubicBezTo>
                    <a:pt x="11342" y="7492"/>
                    <a:pt x="11324" y="7852"/>
                    <a:pt x="11085" y="8041"/>
                  </a:cubicBezTo>
                  <a:cubicBezTo>
                    <a:pt x="9782" y="8984"/>
                    <a:pt x="7673" y="8298"/>
                    <a:pt x="5958" y="9087"/>
                  </a:cubicBezTo>
                  <a:cubicBezTo>
                    <a:pt x="3301" y="10321"/>
                    <a:pt x="2564" y="13047"/>
                    <a:pt x="1432" y="15396"/>
                  </a:cubicBezTo>
                  <a:cubicBezTo>
                    <a:pt x="1261" y="15739"/>
                    <a:pt x="4809" y="17008"/>
                    <a:pt x="1895" y="18534"/>
                  </a:cubicBezTo>
                  <a:cubicBezTo>
                    <a:pt x="-746" y="19922"/>
                    <a:pt x="-128" y="21860"/>
                    <a:pt x="780" y="23780"/>
                  </a:cubicBezTo>
                  <a:cubicBezTo>
                    <a:pt x="2255" y="26866"/>
                    <a:pt x="5067" y="28546"/>
                    <a:pt x="8033" y="28718"/>
                  </a:cubicBezTo>
                  <a:cubicBezTo>
                    <a:pt x="8101" y="28718"/>
                    <a:pt x="8153" y="28718"/>
                    <a:pt x="8221" y="28718"/>
                  </a:cubicBezTo>
                  <a:cubicBezTo>
                    <a:pt x="10673" y="28718"/>
                    <a:pt x="11856" y="25906"/>
                    <a:pt x="12970" y="23763"/>
                  </a:cubicBezTo>
                  <a:cubicBezTo>
                    <a:pt x="13845" y="22083"/>
                    <a:pt x="14222" y="20231"/>
                    <a:pt x="14359" y="18311"/>
                  </a:cubicBezTo>
                  <a:cubicBezTo>
                    <a:pt x="14496" y="16425"/>
                    <a:pt x="14753" y="14539"/>
                    <a:pt x="14753" y="12653"/>
                  </a:cubicBezTo>
                  <a:cubicBezTo>
                    <a:pt x="14753" y="11607"/>
                    <a:pt x="15028" y="11179"/>
                    <a:pt x="15491" y="11179"/>
                  </a:cubicBezTo>
                  <a:cubicBezTo>
                    <a:pt x="15782" y="11179"/>
                    <a:pt x="16125" y="11350"/>
                    <a:pt x="16537" y="11642"/>
                  </a:cubicBezTo>
                  <a:cubicBezTo>
                    <a:pt x="17342" y="12224"/>
                    <a:pt x="17908" y="13253"/>
                    <a:pt x="18748" y="13682"/>
                  </a:cubicBezTo>
                  <a:cubicBezTo>
                    <a:pt x="19365" y="14008"/>
                    <a:pt x="20103" y="14145"/>
                    <a:pt x="20874" y="14145"/>
                  </a:cubicBezTo>
                  <a:cubicBezTo>
                    <a:pt x="23172" y="14145"/>
                    <a:pt x="25709" y="12842"/>
                    <a:pt x="25881" y="11144"/>
                  </a:cubicBezTo>
                  <a:cubicBezTo>
                    <a:pt x="26138" y="8521"/>
                    <a:pt x="25503" y="5572"/>
                    <a:pt x="23206" y="4561"/>
                  </a:cubicBezTo>
                  <a:cubicBezTo>
                    <a:pt x="20926" y="3549"/>
                    <a:pt x="19365" y="1543"/>
                    <a:pt x="17068" y="754"/>
                  </a:cubicBezTo>
                  <a:cubicBezTo>
                    <a:pt x="16056" y="274"/>
                    <a:pt x="15216" y="17"/>
                    <a:pt x="14514" y="17"/>
                  </a:cubicBezTo>
                  <a:cubicBezTo>
                    <a:pt x="13948" y="17"/>
                    <a:pt x="13450" y="171"/>
                    <a:pt x="13005" y="497"/>
                  </a:cubicBezTo>
                  <a:cubicBezTo>
                    <a:pt x="12816" y="394"/>
                    <a:pt x="12593" y="309"/>
                    <a:pt x="12353" y="240"/>
                  </a:cubicBezTo>
                  <a:cubicBezTo>
                    <a:pt x="11805" y="86"/>
                    <a:pt x="11273" y="0"/>
                    <a:pt x="107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9" name="任意多边形: 形状 538">
              <a:extLst>
                <a:ext uri="{FF2B5EF4-FFF2-40B4-BE49-F238E27FC236}">
                  <a16:creationId xmlns:a16="http://schemas.microsoft.com/office/drawing/2014/main" id="{2D0C293B-010E-90EF-CE10-6193D21A5BD5}"/>
                </a:ext>
              </a:extLst>
            </p:cNvPr>
            <p:cNvSpPr/>
            <p:nvPr/>
          </p:nvSpPr>
          <p:spPr>
            <a:xfrm>
              <a:off x="5066264" y="3146810"/>
              <a:ext cx="19008" cy="21019"/>
            </a:xfrm>
            <a:custGeom>
              <a:avLst/>
              <a:gdLst>
                <a:gd name="connsiteX0" fmla="*/ 6627 w 19008"/>
                <a:gd name="connsiteY0" fmla="*/ 0 h 21019"/>
                <a:gd name="connsiteX1" fmla="*/ 2512 w 19008"/>
                <a:gd name="connsiteY1" fmla="*/ 2366 h 21019"/>
                <a:gd name="connsiteX2" fmla="*/ 5427 w 19008"/>
                <a:gd name="connsiteY2" fmla="*/ 20523 h 21019"/>
                <a:gd name="connsiteX3" fmla="*/ 7004 w 19008"/>
                <a:gd name="connsiteY3" fmla="*/ 21020 h 21019"/>
                <a:gd name="connsiteX4" fmla="*/ 7690 w 19008"/>
                <a:gd name="connsiteY4" fmla="*/ 20934 h 21019"/>
                <a:gd name="connsiteX5" fmla="*/ 17017 w 19008"/>
                <a:gd name="connsiteY5" fmla="*/ 14470 h 21019"/>
                <a:gd name="connsiteX6" fmla="*/ 18697 w 19008"/>
                <a:gd name="connsiteY6" fmla="*/ 10664 h 21019"/>
                <a:gd name="connsiteX7" fmla="*/ 18320 w 19008"/>
                <a:gd name="connsiteY7" fmla="*/ 7852 h 21019"/>
                <a:gd name="connsiteX8" fmla="*/ 8839 w 19008"/>
                <a:gd name="connsiteY8" fmla="*/ 463 h 21019"/>
                <a:gd name="connsiteX9" fmla="*/ 6627 w 19008"/>
                <a:gd name="connsiteY9" fmla="*/ 0 h 2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19">
                  <a:moveTo>
                    <a:pt x="6627" y="0"/>
                  </a:moveTo>
                  <a:cubicBezTo>
                    <a:pt x="5050" y="0"/>
                    <a:pt x="3695" y="789"/>
                    <a:pt x="2512" y="2366"/>
                  </a:cubicBezTo>
                  <a:cubicBezTo>
                    <a:pt x="-1791" y="8075"/>
                    <a:pt x="-402" y="16802"/>
                    <a:pt x="5427" y="20523"/>
                  </a:cubicBezTo>
                  <a:cubicBezTo>
                    <a:pt x="5941" y="20848"/>
                    <a:pt x="6473" y="21020"/>
                    <a:pt x="7004" y="21020"/>
                  </a:cubicBezTo>
                  <a:cubicBezTo>
                    <a:pt x="7227" y="21020"/>
                    <a:pt x="7467" y="20985"/>
                    <a:pt x="7690" y="20934"/>
                  </a:cubicBezTo>
                  <a:cubicBezTo>
                    <a:pt x="11685" y="19922"/>
                    <a:pt x="16194" y="19665"/>
                    <a:pt x="17017" y="14470"/>
                  </a:cubicBezTo>
                  <a:cubicBezTo>
                    <a:pt x="17686" y="12944"/>
                    <a:pt x="18217" y="11830"/>
                    <a:pt x="18697" y="10664"/>
                  </a:cubicBezTo>
                  <a:cubicBezTo>
                    <a:pt x="19109" y="9670"/>
                    <a:pt x="19229" y="8710"/>
                    <a:pt x="18320" y="7852"/>
                  </a:cubicBezTo>
                  <a:cubicBezTo>
                    <a:pt x="15354" y="5109"/>
                    <a:pt x="12645" y="1989"/>
                    <a:pt x="8839" y="463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0" name="任意多边形: 形状 539">
              <a:extLst>
                <a:ext uri="{FF2B5EF4-FFF2-40B4-BE49-F238E27FC236}">
                  <a16:creationId xmlns:a16="http://schemas.microsoft.com/office/drawing/2014/main" id="{D0DAA365-B576-11E0-1DBC-D567FB1B36CD}"/>
                </a:ext>
              </a:extLst>
            </p:cNvPr>
            <p:cNvSpPr/>
            <p:nvPr/>
          </p:nvSpPr>
          <p:spPr>
            <a:xfrm>
              <a:off x="4659963" y="33479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37"/>
                    <a:pt x="4482" y="0"/>
                    <a:pt x="38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1" name="任意多边形: 形状 540">
              <a:extLst>
                <a:ext uri="{FF2B5EF4-FFF2-40B4-BE49-F238E27FC236}">
                  <a16:creationId xmlns:a16="http://schemas.microsoft.com/office/drawing/2014/main" id="{8D743AA5-3D00-6DFA-53C4-704828BBB5B9}"/>
                </a:ext>
              </a:extLst>
            </p:cNvPr>
            <p:cNvSpPr/>
            <p:nvPr/>
          </p:nvSpPr>
          <p:spPr>
            <a:xfrm>
              <a:off x="5062978" y="3092940"/>
              <a:ext cx="7650" cy="7749"/>
            </a:xfrm>
            <a:custGeom>
              <a:avLst/>
              <a:gdLst>
                <a:gd name="connsiteX0" fmla="*/ 3980 w 7650"/>
                <a:gd name="connsiteY0" fmla="*/ 0 h 7749"/>
                <a:gd name="connsiteX1" fmla="*/ 243 w 7650"/>
                <a:gd name="connsiteY1" fmla="*/ 2383 h 7749"/>
                <a:gd name="connsiteX2" fmla="*/ 2609 w 7650"/>
                <a:gd name="connsiteY2" fmla="*/ 7578 h 7749"/>
                <a:gd name="connsiteX3" fmla="*/ 3586 w 7650"/>
                <a:gd name="connsiteY3" fmla="*/ 7750 h 7749"/>
                <a:gd name="connsiteX4" fmla="*/ 7444 w 7650"/>
                <a:gd name="connsiteY4" fmla="*/ 5949 h 7749"/>
                <a:gd name="connsiteX5" fmla="*/ 5969 w 7650"/>
                <a:gd name="connsiteY5" fmla="*/ 377 h 7749"/>
                <a:gd name="connsiteX6" fmla="*/ 3980 w 7650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0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101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2" name="任意多边形: 形状 541">
              <a:extLst>
                <a:ext uri="{FF2B5EF4-FFF2-40B4-BE49-F238E27FC236}">
                  <a16:creationId xmlns:a16="http://schemas.microsoft.com/office/drawing/2014/main" id="{A825BCCF-1D4B-D17D-4CF2-1213844BD707}"/>
                </a:ext>
              </a:extLst>
            </p:cNvPr>
            <p:cNvSpPr/>
            <p:nvPr/>
          </p:nvSpPr>
          <p:spPr>
            <a:xfrm>
              <a:off x="4603889" y="3677036"/>
              <a:ext cx="6762" cy="7423"/>
            </a:xfrm>
            <a:custGeom>
              <a:avLst/>
              <a:gdLst>
                <a:gd name="connsiteX0" fmla="*/ 3498 w 6762"/>
                <a:gd name="connsiteY0" fmla="*/ 0 h 7423"/>
                <a:gd name="connsiteX1" fmla="*/ 3224 w 6762"/>
                <a:gd name="connsiteY1" fmla="*/ 17 h 7423"/>
                <a:gd name="connsiteX2" fmla="*/ 18 w 6762"/>
                <a:gd name="connsiteY2" fmla="*/ 4098 h 7423"/>
                <a:gd name="connsiteX3" fmla="*/ 3481 w 6762"/>
                <a:gd name="connsiteY3" fmla="*/ 7424 h 7423"/>
                <a:gd name="connsiteX4" fmla="*/ 3961 w 6762"/>
                <a:gd name="connsiteY4" fmla="*/ 7355 h 7423"/>
                <a:gd name="connsiteX5" fmla="*/ 6756 w 6762"/>
                <a:gd name="connsiteY5" fmla="*/ 3635 h 7423"/>
                <a:gd name="connsiteX6" fmla="*/ 3498 w 6762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2" h="7423">
                  <a:moveTo>
                    <a:pt x="3498" y="0"/>
                  </a:moveTo>
                  <a:cubicBezTo>
                    <a:pt x="3412" y="0"/>
                    <a:pt x="3310" y="0"/>
                    <a:pt x="3224" y="17"/>
                  </a:cubicBezTo>
                  <a:cubicBezTo>
                    <a:pt x="1423" y="223"/>
                    <a:pt x="-188" y="2263"/>
                    <a:pt x="18" y="4098"/>
                  </a:cubicBezTo>
                  <a:cubicBezTo>
                    <a:pt x="206" y="5744"/>
                    <a:pt x="1972" y="7424"/>
                    <a:pt x="3481" y="7424"/>
                  </a:cubicBezTo>
                  <a:cubicBezTo>
                    <a:pt x="3652" y="7424"/>
                    <a:pt x="3807" y="7407"/>
                    <a:pt x="3961" y="7355"/>
                  </a:cubicBezTo>
                  <a:cubicBezTo>
                    <a:pt x="5710" y="6875"/>
                    <a:pt x="6859" y="5727"/>
                    <a:pt x="6756" y="3635"/>
                  </a:cubicBezTo>
                  <a:cubicBezTo>
                    <a:pt x="6636" y="1629"/>
                    <a:pt x="5161" y="0"/>
                    <a:pt x="34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3" name="任意多边形: 形状 542">
              <a:extLst>
                <a:ext uri="{FF2B5EF4-FFF2-40B4-BE49-F238E27FC236}">
                  <a16:creationId xmlns:a16="http://schemas.microsoft.com/office/drawing/2014/main" id="{6CC39F69-E344-A7A1-09F9-0D2BC7CCCEF5}"/>
                </a:ext>
              </a:extLst>
            </p:cNvPr>
            <p:cNvSpPr/>
            <p:nvPr/>
          </p:nvSpPr>
          <p:spPr>
            <a:xfrm>
              <a:off x="5016398" y="3247537"/>
              <a:ext cx="10527" cy="8743"/>
            </a:xfrm>
            <a:custGeom>
              <a:avLst/>
              <a:gdLst>
                <a:gd name="connsiteX0" fmla="*/ 10527 w 10527"/>
                <a:gd name="connsiteY0" fmla="*/ 0 h 8743"/>
                <a:gd name="connsiteX1" fmla="*/ 0 w 10527"/>
                <a:gd name="connsiteY1" fmla="*/ 8744 h 8743"/>
                <a:gd name="connsiteX2" fmla="*/ 0 w 10527"/>
                <a:gd name="connsiteY2" fmla="*/ 8744 h 8743"/>
                <a:gd name="connsiteX3" fmla="*/ 10527 w 10527"/>
                <a:gd name="connsiteY3" fmla="*/ 0 h 8743"/>
                <a:gd name="connsiteX4" fmla="*/ 10527 w 10527"/>
                <a:gd name="connsiteY4" fmla="*/ 0 h 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7" h="8743">
                  <a:moveTo>
                    <a:pt x="10527" y="0"/>
                  </a:moveTo>
                  <a:cubicBezTo>
                    <a:pt x="7047" y="2846"/>
                    <a:pt x="3532" y="5778"/>
                    <a:pt x="0" y="8744"/>
                  </a:cubicBezTo>
                  <a:lnTo>
                    <a:pt x="0" y="8744"/>
                  </a:lnTo>
                  <a:cubicBezTo>
                    <a:pt x="3532" y="5778"/>
                    <a:pt x="7047" y="2846"/>
                    <a:pt x="10527" y="0"/>
                  </a:cubicBezTo>
                  <a:lnTo>
                    <a:pt x="10527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4" name="任意多边形: 形状 543">
              <a:extLst>
                <a:ext uri="{FF2B5EF4-FFF2-40B4-BE49-F238E27FC236}">
                  <a16:creationId xmlns:a16="http://schemas.microsoft.com/office/drawing/2014/main" id="{82575A3A-C3FF-7890-7B38-71D470FD4E9D}"/>
                </a:ext>
              </a:extLst>
            </p:cNvPr>
            <p:cNvSpPr/>
            <p:nvPr/>
          </p:nvSpPr>
          <p:spPr>
            <a:xfrm>
              <a:off x="5010480" y="3245256"/>
              <a:ext cx="16444" cy="10990"/>
            </a:xfrm>
            <a:custGeom>
              <a:avLst/>
              <a:gdLst>
                <a:gd name="connsiteX0" fmla="*/ 11404 w 16444"/>
                <a:gd name="connsiteY0" fmla="*/ 0 h 10990"/>
                <a:gd name="connsiteX1" fmla="*/ 8215 w 16444"/>
                <a:gd name="connsiteY1" fmla="*/ 429 h 10990"/>
                <a:gd name="connsiteX2" fmla="*/ 5506 w 16444"/>
                <a:gd name="connsiteY2" fmla="*/ 1783 h 10990"/>
                <a:gd name="connsiteX3" fmla="*/ 4306 w 16444"/>
                <a:gd name="connsiteY3" fmla="*/ 189 h 10990"/>
                <a:gd name="connsiteX4" fmla="*/ 3963 w 16444"/>
                <a:gd name="connsiteY4" fmla="*/ 137 h 10990"/>
                <a:gd name="connsiteX5" fmla="*/ 89 w 16444"/>
                <a:gd name="connsiteY5" fmla="*/ 3189 h 10990"/>
                <a:gd name="connsiteX6" fmla="*/ 1854 w 16444"/>
                <a:gd name="connsiteY6" fmla="*/ 7390 h 10990"/>
                <a:gd name="connsiteX7" fmla="*/ 2677 w 16444"/>
                <a:gd name="connsiteY7" fmla="*/ 7561 h 10990"/>
                <a:gd name="connsiteX8" fmla="*/ 4220 w 16444"/>
                <a:gd name="connsiteY8" fmla="*/ 6944 h 10990"/>
                <a:gd name="connsiteX9" fmla="*/ 5918 w 16444"/>
                <a:gd name="connsiteY9" fmla="*/ 10990 h 10990"/>
                <a:gd name="connsiteX10" fmla="*/ 16445 w 16444"/>
                <a:gd name="connsiteY10" fmla="*/ 2246 h 10990"/>
                <a:gd name="connsiteX11" fmla="*/ 15227 w 16444"/>
                <a:gd name="connsiteY11" fmla="*/ 1200 h 10990"/>
                <a:gd name="connsiteX12" fmla="*/ 11404 w 16444"/>
                <a:gd name="connsiteY12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44" h="10990">
                  <a:moveTo>
                    <a:pt x="11404" y="0"/>
                  </a:moveTo>
                  <a:cubicBezTo>
                    <a:pt x="10341" y="0"/>
                    <a:pt x="9227" y="189"/>
                    <a:pt x="8215" y="429"/>
                  </a:cubicBezTo>
                  <a:cubicBezTo>
                    <a:pt x="7067" y="703"/>
                    <a:pt x="6175" y="1166"/>
                    <a:pt x="5506" y="1783"/>
                  </a:cubicBezTo>
                  <a:cubicBezTo>
                    <a:pt x="5232" y="1200"/>
                    <a:pt x="4838" y="652"/>
                    <a:pt x="4306" y="189"/>
                  </a:cubicBezTo>
                  <a:cubicBezTo>
                    <a:pt x="4203" y="154"/>
                    <a:pt x="4083" y="137"/>
                    <a:pt x="3963" y="137"/>
                  </a:cubicBezTo>
                  <a:cubicBezTo>
                    <a:pt x="2609" y="137"/>
                    <a:pt x="294" y="1835"/>
                    <a:pt x="89" y="3189"/>
                  </a:cubicBezTo>
                  <a:cubicBezTo>
                    <a:pt x="-169" y="4903"/>
                    <a:pt x="54" y="6601"/>
                    <a:pt x="1854" y="7390"/>
                  </a:cubicBezTo>
                  <a:cubicBezTo>
                    <a:pt x="2129" y="7510"/>
                    <a:pt x="2403" y="7561"/>
                    <a:pt x="2677" y="7561"/>
                  </a:cubicBezTo>
                  <a:cubicBezTo>
                    <a:pt x="3209" y="7561"/>
                    <a:pt x="3740" y="7338"/>
                    <a:pt x="4220" y="6944"/>
                  </a:cubicBezTo>
                  <a:cubicBezTo>
                    <a:pt x="4580" y="8607"/>
                    <a:pt x="5163" y="9996"/>
                    <a:pt x="5918" y="10990"/>
                  </a:cubicBezTo>
                  <a:cubicBezTo>
                    <a:pt x="9450" y="8024"/>
                    <a:pt x="12964" y="5109"/>
                    <a:pt x="16445" y="2246"/>
                  </a:cubicBezTo>
                  <a:cubicBezTo>
                    <a:pt x="16051" y="1920"/>
                    <a:pt x="15656" y="1560"/>
                    <a:pt x="15227" y="1200"/>
                  </a:cubicBezTo>
                  <a:cubicBezTo>
                    <a:pt x="14164" y="309"/>
                    <a:pt x="12810" y="0"/>
                    <a:pt x="114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5" name="任意多边形: 形状 544">
              <a:extLst>
                <a:ext uri="{FF2B5EF4-FFF2-40B4-BE49-F238E27FC236}">
                  <a16:creationId xmlns:a16="http://schemas.microsoft.com/office/drawing/2014/main" id="{74F6C121-0E3C-6A07-4369-8F1253E50FE9}"/>
                </a:ext>
              </a:extLst>
            </p:cNvPr>
            <p:cNvSpPr/>
            <p:nvPr/>
          </p:nvSpPr>
          <p:spPr>
            <a:xfrm>
              <a:off x="4589864" y="3726431"/>
              <a:ext cx="24038" cy="18139"/>
            </a:xfrm>
            <a:custGeom>
              <a:avLst/>
              <a:gdLst>
                <a:gd name="connsiteX0" fmla="*/ 20472 w 24038"/>
                <a:gd name="connsiteY0" fmla="*/ 0 h 18139"/>
                <a:gd name="connsiteX1" fmla="*/ 18483 w 24038"/>
                <a:gd name="connsiteY1" fmla="*/ 69 h 18139"/>
                <a:gd name="connsiteX2" fmla="*/ 18175 w 24038"/>
                <a:gd name="connsiteY2" fmla="*/ 69 h 18139"/>
                <a:gd name="connsiteX3" fmla="*/ 12208 w 24038"/>
                <a:gd name="connsiteY3" fmla="*/ 2366 h 18139"/>
                <a:gd name="connsiteX4" fmla="*/ 10099 w 24038"/>
                <a:gd name="connsiteY4" fmla="*/ 3601 h 18139"/>
                <a:gd name="connsiteX5" fmla="*/ 9499 w 24038"/>
                <a:gd name="connsiteY5" fmla="*/ 3498 h 18139"/>
                <a:gd name="connsiteX6" fmla="*/ 7442 w 24038"/>
                <a:gd name="connsiteY6" fmla="*/ 3103 h 18139"/>
                <a:gd name="connsiteX7" fmla="*/ 1201 w 24038"/>
                <a:gd name="connsiteY7" fmla="*/ 8418 h 18139"/>
                <a:gd name="connsiteX8" fmla="*/ 1218 w 24038"/>
                <a:gd name="connsiteY8" fmla="*/ 14985 h 18139"/>
                <a:gd name="connsiteX9" fmla="*/ 6173 w 24038"/>
                <a:gd name="connsiteY9" fmla="*/ 18140 h 18139"/>
                <a:gd name="connsiteX10" fmla="*/ 7579 w 24038"/>
                <a:gd name="connsiteY10" fmla="*/ 17951 h 18139"/>
                <a:gd name="connsiteX11" fmla="*/ 11642 w 24038"/>
                <a:gd name="connsiteY11" fmla="*/ 12773 h 18139"/>
                <a:gd name="connsiteX12" fmla="*/ 11797 w 24038"/>
                <a:gd name="connsiteY12" fmla="*/ 10836 h 18139"/>
                <a:gd name="connsiteX13" fmla="*/ 13528 w 24038"/>
                <a:gd name="connsiteY13" fmla="*/ 7629 h 18139"/>
                <a:gd name="connsiteX14" fmla="*/ 16083 w 24038"/>
                <a:gd name="connsiteY14" fmla="*/ 8898 h 18139"/>
                <a:gd name="connsiteX15" fmla="*/ 20798 w 24038"/>
                <a:gd name="connsiteY15" fmla="*/ 11590 h 18139"/>
                <a:gd name="connsiteX16" fmla="*/ 22633 w 24038"/>
                <a:gd name="connsiteY16" fmla="*/ 10956 h 18139"/>
                <a:gd name="connsiteX17" fmla="*/ 23352 w 24038"/>
                <a:gd name="connsiteY17" fmla="*/ 3652 h 18139"/>
                <a:gd name="connsiteX18" fmla="*/ 20472 w 24038"/>
                <a:gd name="connsiteY18" fmla="*/ 0 h 1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038" h="18139">
                  <a:moveTo>
                    <a:pt x="20472" y="0"/>
                  </a:moveTo>
                  <a:cubicBezTo>
                    <a:pt x="19923" y="0"/>
                    <a:pt x="19272" y="34"/>
                    <a:pt x="18483" y="69"/>
                  </a:cubicBezTo>
                  <a:cubicBezTo>
                    <a:pt x="18380" y="69"/>
                    <a:pt x="18278" y="69"/>
                    <a:pt x="18175" y="69"/>
                  </a:cubicBezTo>
                  <a:cubicBezTo>
                    <a:pt x="16271" y="69"/>
                    <a:pt x="13940" y="326"/>
                    <a:pt x="12208" y="2366"/>
                  </a:cubicBezTo>
                  <a:cubicBezTo>
                    <a:pt x="11591" y="3086"/>
                    <a:pt x="10871" y="3601"/>
                    <a:pt x="10099" y="3601"/>
                  </a:cubicBezTo>
                  <a:cubicBezTo>
                    <a:pt x="9893" y="3601"/>
                    <a:pt x="9705" y="3566"/>
                    <a:pt x="9499" y="3498"/>
                  </a:cubicBezTo>
                  <a:cubicBezTo>
                    <a:pt x="8745" y="3223"/>
                    <a:pt x="8059" y="3103"/>
                    <a:pt x="7442" y="3103"/>
                  </a:cubicBezTo>
                  <a:cubicBezTo>
                    <a:pt x="4373" y="3103"/>
                    <a:pt x="3001" y="6190"/>
                    <a:pt x="1201" y="8418"/>
                  </a:cubicBezTo>
                  <a:cubicBezTo>
                    <a:pt x="-479" y="10510"/>
                    <a:pt x="-325" y="12824"/>
                    <a:pt x="1218" y="14985"/>
                  </a:cubicBezTo>
                  <a:cubicBezTo>
                    <a:pt x="2521" y="16802"/>
                    <a:pt x="4099" y="18140"/>
                    <a:pt x="6173" y="18140"/>
                  </a:cubicBezTo>
                  <a:cubicBezTo>
                    <a:pt x="6619" y="18140"/>
                    <a:pt x="7082" y="18088"/>
                    <a:pt x="7579" y="17951"/>
                  </a:cubicBezTo>
                  <a:cubicBezTo>
                    <a:pt x="10082" y="17299"/>
                    <a:pt x="11248" y="15328"/>
                    <a:pt x="11642" y="12773"/>
                  </a:cubicBezTo>
                  <a:cubicBezTo>
                    <a:pt x="11745" y="12139"/>
                    <a:pt x="11694" y="11470"/>
                    <a:pt x="11797" y="10836"/>
                  </a:cubicBezTo>
                  <a:cubicBezTo>
                    <a:pt x="12157" y="8658"/>
                    <a:pt x="12585" y="7629"/>
                    <a:pt x="13528" y="7629"/>
                  </a:cubicBezTo>
                  <a:cubicBezTo>
                    <a:pt x="14145" y="7629"/>
                    <a:pt x="14951" y="8058"/>
                    <a:pt x="16083" y="8898"/>
                  </a:cubicBezTo>
                  <a:cubicBezTo>
                    <a:pt x="17574" y="9996"/>
                    <a:pt x="19083" y="11590"/>
                    <a:pt x="20798" y="11590"/>
                  </a:cubicBezTo>
                  <a:cubicBezTo>
                    <a:pt x="21381" y="11590"/>
                    <a:pt x="21981" y="11401"/>
                    <a:pt x="22633" y="10956"/>
                  </a:cubicBezTo>
                  <a:cubicBezTo>
                    <a:pt x="25153" y="9156"/>
                    <a:pt x="23558" y="6104"/>
                    <a:pt x="23352" y="3652"/>
                  </a:cubicBezTo>
                  <a:cubicBezTo>
                    <a:pt x="23095" y="600"/>
                    <a:pt x="22855" y="0"/>
                    <a:pt x="20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6" name="任意多边形: 形状 545">
              <a:extLst>
                <a:ext uri="{FF2B5EF4-FFF2-40B4-BE49-F238E27FC236}">
                  <a16:creationId xmlns:a16="http://schemas.microsoft.com/office/drawing/2014/main" id="{6DEE89D2-8338-F824-B134-AB8E6B93C261}"/>
                </a:ext>
              </a:extLst>
            </p:cNvPr>
            <p:cNvSpPr/>
            <p:nvPr/>
          </p:nvSpPr>
          <p:spPr>
            <a:xfrm>
              <a:off x="5071340" y="3112743"/>
              <a:ext cx="12364" cy="22408"/>
            </a:xfrm>
            <a:custGeom>
              <a:avLst/>
              <a:gdLst>
                <a:gd name="connsiteX0" fmla="*/ 7243 w 12364"/>
                <a:gd name="connsiteY0" fmla="*/ 0 h 22408"/>
                <a:gd name="connsiteX1" fmla="*/ 4826 w 12364"/>
                <a:gd name="connsiteY1" fmla="*/ 977 h 22408"/>
                <a:gd name="connsiteX2" fmla="*/ 4740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8 w 12364"/>
                <a:gd name="connsiteY6" fmla="*/ 14710 h 22408"/>
                <a:gd name="connsiteX7" fmla="*/ 145 w 12364"/>
                <a:gd name="connsiteY7" fmla="*/ 17351 h 22408"/>
                <a:gd name="connsiteX8" fmla="*/ 2031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43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43" y="0"/>
                  </a:moveTo>
                  <a:cubicBezTo>
                    <a:pt x="6523" y="0"/>
                    <a:pt x="5718" y="326"/>
                    <a:pt x="4826" y="977"/>
                  </a:cubicBezTo>
                  <a:lnTo>
                    <a:pt x="4740" y="857"/>
                  </a:lnTo>
                  <a:cubicBezTo>
                    <a:pt x="4209" y="1097"/>
                    <a:pt x="3317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80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8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1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7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09" y="1063"/>
                    <a:pt x="8529" y="0"/>
                    <a:pt x="72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7" name="任意多边形: 形状 546">
              <a:extLst>
                <a:ext uri="{FF2B5EF4-FFF2-40B4-BE49-F238E27FC236}">
                  <a16:creationId xmlns:a16="http://schemas.microsoft.com/office/drawing/2014/main" id="{280B9F44-EA4A-7826-38AE-1C05611CE078}"/>
                </a:ext>
              </a:extLst>
            </p:cNvPr>
            <p:cNvSpPr/>
            <p:nvPr/>
          </p:nvSpPr>
          <p:spPr>
            <a:xfrm>
              <a:off x="4601109" y="3812876"/>
              <a:ext cx="11007" cy="10218"/>
            </a:xfrm>
            <a:custGeom>
              <a:avLst/>
              <a:gdLst>
                <a:gd name="connsiteX0" fmla="*/ 5523 w 11007"/>
                <a:gd name="connsiteY0" fmla="*/ 0 h 10218"/>
                <a:gd name="connsiteX1" fmla="*/ 2 w 11007"/>
                <a:gd name="connsiteY1" fmla="*/ 5384 h 10218"/>
                <a:gd name="connsiteX2" fmla="*/ 5454 w 11007"/>
                <a:gd name="connsiteY2" fmla="*/ 10202 h 10218"/>
                <a:gd name="connsiteX3" fmla="*/ 5900 w 11007"/>
                <a:gd name="connsiteY3" fmla="*/ 10219 h 10218"/>
                <a:gd name="connsiteX4" fmla="*/ 10992 w 11007"/>
                <a:gd name="connsiteY4" fmla="*/ 6224 h 10218"/>
                <a:gd name="connsiteX5" fmla="*/ 5746 w 11007"/>
                <a:gd name="connsiteY5" fmla="*/ 0 h 10218"/>
                <a:gd name="connsiteX6" fmla="*/ 5523 w 11007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07" h="10218">
                  <a:moveTo>
                    <a:pt x="5523" y="0"/>
                  </a:moveTo>
                  <a:cubicBezTo>
                    <a:pt x="2523" y="0"/>
                    <a:pt x="105" y="2332"/>
                    <a:pt x="2" y="5384"/>
                  </a:cubicBezTo>
                  <a:cubicBezTo>
                    <a:pt x="-83" y="7956"/>
                    <a:pt x="2128" y="9927"/>
                    <a:pt x="5454" y="10202"/>
                  </a:cubicBezTo>
                  <a:cubicBezTo>
                    <a:pt x="5609" y="10219"/>
                    <a:pt x="5746" y="10219"/>
                    <a:pt x="5900" y="10219"/>
                  </a:cubicBezTo>
                  <a:cubicBezTo>
                    <a:pt x="8420" y="10219"/>
                    <a:pt x="10770" y="8418"/>
                    <a:pt x="10992" y="6224"/>
                  </a:cubicBezTo>
                  <a:cubicBezTo>
                    <a:pt x="11250" y="3738"/>
                    <a:pt x="8181" y="86"/>
                    <a:pt x="5746" y="0"/>
                  </a:cubicBezTo>
                  <a:cubicBezTo>
                    <a:pt x="5660" y="0"/>
                    <a:pt x="5592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8" name="任意多边形: 形状 547">
              <a:extLst>
                <a:ext uri="{FF2B5EF4-FFF2-40B4-BE49-F238E27FC236}">
                  <a16:creationId xmlns:a16="http://schemas.microsoft.com/office/drawing/2014/main" id="{97FD15B0-4120-4B79-6D04-4C07341E63B0}"/>
                </a:ext>
              </a:extLst>
            </p:cNvPr>
            <p:cNvSpPr/>
            <p:nvPr/>
          </p:nvSpPr>
          <p:spPr>
            <a:xfrm>
              <a:off x="5015014" y="3183260"/>
              <a:ext cx="14187" cy="16939"/>
            </a:xfrm>
            <a:custGeom>
              <a:avLst/>
              <a:gdLst>
                <a:gd name="connsiteX0" fmla="*/ 8499 w 14187"/>
                <a:gd name="connsiteY0" fmla="*/ 0 h 16939"/>
                <a:gd name="connsiteX1" fmla="*/ 4024 w 14187"/>
                <a:gd name="connsiteY1" fmla="*/ 1526 h 16939"/>
                <a:gd name="connsiteX2" fmla="*/ 1709 w 14187"/>
                <a:gd name="connsiteY2" fmla="*/ 3943 h 16939"/>
                <a:gd name="connsiteX3" fmla="*/ 1178 w 14187"/>
                <a:gd name="connsiteY3" fmla="*/ 8007 h 16939"/>
                <a:gd name="connsiteX4" fmla="*/ 2035 w 14187"/>
                <a:gd name="connsiteY4" fmla="*/ 15053 h 16939"/>
                <a:gd name="connsiteX5" fmla="*/ 6579 w 14187"/>
                <a:gd name="connsiteY5" fmla="*/ 16939 h 16939"/>
                <a:gd name="connsiteX6" fmla="*/ 13385 w 14187"/>
                <a:gd name="connsiteY6" fmla="*/ 11127 h 16939"/>
                <a:gd name="connsiteX7" fmla="*/ 14003 w 14187"/>
                <a:gd name="connsiteY7" fmla="*/ 9258 h 16939"/>
                <a:gd name="connsiteX8" fmla="*/ 11962 w 14187"/>
                <a:gd name="connsiteY8" fmla="*/ 1149 h 16939"/>
                <a:gd name="connsiteX9" fmla="*/ 8499 w 14187"/>
                <a:gd name="connsiteY9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87" h="16939">
                  <a:moveTo>
                    <a:pt x="8499" y="0"/>
                  </a:moveTo>
                  <a:cubicBezTo>
                    <a:pt x="6990" y="0"/>
                    <a:pt x="5464" y="566"/>
                    <a:pt x="4024" y="1526"/>
                  </a:cubicBezTo>
                  <a:cubicBezTo>
                    <a:pt x="3047" y="2177"/>
                    <a:pt x="1127" y="3172"/>
                    <a:pt x="1709" y="3943"/>
                  </a:cubicBezTo>
                  <a:cubicBezTo>
                    <a:pt x="3184" y="5846"/>
                    <a:pt x="2189" y="6618"/>
                    <a:pt x="1178" y="8007"/>
                  </a:cubicBezTo>
                  <a:cubicBezTo>
                    <a:pt x="-708" y="10578"/>
                    <a:pt x="-262" y="13133"/>
                    <a:pt x="2035" y="15053"/>
                  </a:cubicBezTo>
                  <a:cubicBezTo>
                    <a:pt x="3544" y="16322"/>
                    <a:pt x="5087" y="16939"/>
                    <a:pt x="6579" y="16939"/>
                  </a:cubicBezTo>
                  <a:cubicBezTo>
                    <a:pt x="9202" y="16939"/>
                    <a:pt x="11636" y="14985"/>
                    <a:pt x="13385" y="11127"/>
                  </a:cubicBezTo>
                  <a:cubicBezTo>
                    <a:pt x="13488" y="10853"/>
                    <a:pt x="13917" y="10081"/>
                    <a:pt x="14003" y="9258"/>
                  </a:cubicBezTo>
                  <a:cubicBezTo>
                    <a:pt x="14311" y="6292"/>
                    <a:pt x="14551" y="3052"/>
                    <a:pt x="11962" y="1149"/>
                  </a:cubicBezTo>
                  <a:cubicBezTo>
                    <a:pt x="10865" y="343"/>
                    <a:pt x="9682" y="0"/>
                    <a:pt x="849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9" name="任意多边形: 形状 548">
              <a:extLst>
                <a:ext uri="{FF2B5EF4-FFF2-40B4-BE49-F238E27FC236}">
                  <a16:creationId xmlns:a16="http://schemas.microsoft.com/office/drawing/2014/main" id="{25E2E8EC-0AA1-2A44-DE85-75BA1B78D1E2}"/>
                </a:ext>
              </a:extLst>
            </p:cNvPr>
            <p:cNvSpPr/>
            <p:nvPr/>
          </p:nvSpPr>
          <p:spPr>
            <a:xfrm>
              <a:off x="4633722" y="3814934"/>
              <a:ext cx="15087" cy="16219"/>
            </a:xfrm>
            <a:custGeom>
              <a:avLst/>
              <a:gdLst>
                <a:gd name="connsiteX0" fmla="*/ 10972 w 15087"/>
                <a:gd name="connsiteY0" fmla="*/ 0 h 16219"/>
                <a:gd name="connsiteX1" fmla="*/ 582 w 15087"/>
                <a:gd name="connsiteY1" fmla="*/ 4663 h 16219"/>
                <a:gd name="connsiteX2" fmla="*/ 514 w 15087"/>
                <a:gd name="connsiteY2" fmla="*/ 8315 h 16219"/>
                <a:gd name="connsiteX3" fmla="*/ 6360 w 15087"/>
                <a:gd name="connsiteY3" fmla="*/ 15550 h 16219"/>
                <a:gd name="connsiteX4" fmla="*/ 7475 w 15087"/>
                <a:gd name="connsiteY4" fmla="*/ 16219 h 16219"/>
                <a:gd name="connsiteX5" fmla="*/ 15087 w 15087"/>
                <a:gd name="connsiteY5" fmla="*/ 1149 h 16219"/>
                <a:gd name="connsiteX6" fmla="*/ 13835 w 15087"/>
                <a:gd name="connsiteY6" fmla="*/ 480 h 16219"/>
                <a:gd name="connsiteX7" fmla="*/ 10972 w 15087"/>
                <a:gd name="connsiteY7" fmla="*/ 0 h 16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7" h="16219">
                  <a:moveTo>
                    <a:pt x="10972" y="0"/>
                  </a:moveTo>
                  <a:cubicBezTo>
                    <a:pt x="7149" y="0"/>
                    <a:pt x="2245" y="1920"/>
                    <a:pt x="582" y="4663"/>
                  </a:cubicBezTo>
                  <a:cubicBezTo>
                    <a:pt x="-138" y="5863"/>
                    <a:pt x="-223" y="7132"/>
                    <a:pt x="514" y="8315"/>
                  </a:cubicBezTo>
                  <a:cubicBezTo>
                    <a:pt x="2177" y="10973"/>
                    <a:pt x="3943" y="13596"/>
                    <a:pt x="6360" y="15550"/>
                  </a:cubicBezTo>
                  <a:cubicBezTo>
                    <a:pt x="6703" y="15825"/>
                    <a:pt x="7063" y="16047"/>
                    <a:pt x="7475" y="16219"/>
                  </a:cubicBezTo>
                  <a:cubicBezTo>
                    <a:pt x="10012" y="11230"/>
                    <a:pt x="12532" y="6206"/>
                    <a:pt x="15087" y="1149"/>
                  </a:cubicBezTo>
                  <a:cubicBezTo>
                    <a:pt x="14727" y="892"/>
                    <a:pt x="14316" y="668"/>
                    <a:pt x="13835" y="480"/>
                  </a:cubicBezTo>
                  <a:cubicBezTo>
                    <a:pt x="13047" y="137"/>
                    <a:pt x="12052" y="0"/>
                    <a:pt x="109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0" name="任意多边形: 形状 549">
              <a:extLst>
                <a:ext uri="{FF2B5EF4-FFF2-40B4-BE49-F238E27FC236}">
                  <a16:creationId xmlns:a16="http://schemas.microsoft.com/office/drawing/2014/main" id="{D2FCA8E6-CB03-A889-50CA-E2CBBB76635B}"/>
                </a:ext>
              </a:extLst>
            </p:cNvPr>
            <p:cNvSpPr/>
            <p:nvPr/>
          </p:nvSpPr>
          <p:spPr>
            <a:xfrm>
              <a:off x="4641197" y="3816082"/>
              <a:ext cx="9429" cy="15636"/>
            </a:xfrm>
            <a:custGeom>
              <a:avLst/>
              <a:gdLst>
                <a:gd name="connsiteX0" fmla="*/ 7612 w 9429"/>
                <a:gd name="connsiteY0" fmla="*/ 0 h 15636"/>
                <a:gd name="connsiteX1" fmla="*/ 0 w 9429"/>
                <a:gd name="connsiteY1" fmla="*/ 15071 h 15636"/>
                <a:gd name="connsiteX2" fmla="*/ 2863 w 9429"/>
                <a:gd name="connsiteY2" fmla="*/ 15636 h 15636"/>
                <a:gd name="connsiteX3" fmla="*/ 9430 w 9429"/>
                <a:gd name="connsiteY3" fmla="*/ 2623 h 15636"/>
                <a:gd name="connsiteX4" fmla="*/ 7612 w 9429"/>
                <a:gd name="connsiteY4" fmla="*/ 0 h 1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9" h="15636">
                  <a:moveTo>
                    <a:pt x="7612" y="0"/>
                  </a:moveTo>
                  <a:cubicBezTo>
                    <a:pt x="5058" y="5075"/>
                    <a:pt x="2537" y="10098"/>
                    <a:pt x="0" y="15071"/>
                  </a:cubicBezTo>
                  <a:cubicBezTo>
                    <a:pt x="874" y="15448"/>
                    <a:pt x="1869" y="15636"/>
                    <a:pt x="2863" y="15636"/>
                  </a:cubicBezTo>
                  <a:cubicBezTo>
                    <a:pt x="5058" y="11299"/>
                    <a:pt x="7252" y="6961"/>
                    <a:pt x="9430" y="2623"/>
                  </a:cubicBezTo>
                  <a:cubicBezTo>
                    <a:pt x="9121" y="1543"/>
                    <a:pt x="8555" y="668"/>
                    <a:pt x="76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1" name="任意多边形: 形状 550">
              <a:extLst>
                <a:ext uri="{FF2B5EF4-FFF2-40B4-BE49-F238E27FC236}">
                  <a16:creationId xmlns:a16="http://schemas.microsoft.com/office/drawing/2014/main" id="{D2261A6C-12A6-AD47-FCEE-4B3C4DE90304}"/>
                </a:ext>
              </a:extLst>
            </p:cNvPr>
            <p:cNvSpPr/>
            <p:nvPr/>
          </p:nvSpPr>
          <p:spPr>
            <a:xfrm>
              <a:off x="5120632" y="2567240"/>
              <a:ext cx="1392594" cy="1140193"/>
            </a:xfrm>
            <a:custGeom>
              <a:avLst/>
              <a:gdLst>
                <a:gd name="connsiteX0" fmla="*/ 1391085 w 1392594"/>
                <a:gd name="connsiteY0" fmla="*/ 973270 h 1140193"/>
                <a:gd name="connsiteX1" fmla="*/ 1390399 w 1392594"/>
                <a:gd name="connsiteY1" fmla="*/ 961594 h 1140193"/>
                <a:gd name="connsiteX2" fmla="*/ 1383987 w 1392594"/>
                <a:gd name="connsiteY2" fmla="*/ 879161 h 1140193"/>
                <a:gd name="connsiteX3" fmla="*/ 1319710 w 1392594"/>
                <a:gd name="connsiteY3" fmla="*/ 676319 h 1140193"/>
                <a:gd name="connsiteX4" fmla="*/ 1300919 w 1392594"/>
                <a:gd name="connsiteY4" fmla="*/ 656979 h 1140193"/>
                <a:gd name="connsiteX5" fmla="*/ 1279282 w 1392594"/>
                <a:gd name="connsiteY5" fmla="*/ 652436 h 1140193"/>
                <a:gd name="connsiteX6" fmla="*/ 1235579 w 1392594"/>
                <a:gd name="connsiteY6" fmla="*/ 651047 h 1140193"/>
                <a:gd name="connsiteX7" fmla="*/ 1131029 w 1392594"/>
                <a:gd name="connsiteY7" fmla="*/ 655659 h 1140193"/>
                <a:gd name="connsiteX8" fmla="*/ 1058746 w 1392594"/>
                <a:gd name="connsiteY8" fmla="*/ 659671 h 1140193"/>
                <a:gd name="connsiteX9" fmla="*/ 987303 w 1392594"/>
                <a:gd name="connsiteY9" fmla="*/ 661540 h 1140193"/>
                <a:gd name="connsiteX10" fmla="*/ 844365 w 1392594"/>
                <a:gd name="connsiteY10" fmla="*/ 667095 h 1140193"/>
                <a:gd name="connsiteX11" fmla="*/ 844365 w 1392594"/>
                <a:gd name="connsiteY11" fmla="*/ 667078 h 1140193"/>
                <a:gd name="connsiteX12" fmla="*/ 717372 w 1392594"/>
                <a:gd name="connsiteY12" fmla="*/ 676336 h 1140193"/>
                <a:gd name="connsiteX13" fmla="*/ 604129 w 1392594"/>
                <a:gd name="connsiteY13" fmla="*/ 693687 h 1140193"/>
                <a:gd name="connsiteX14" fmla="*/ 556860 w 1392594"/>
                <a:gd name="connsiteY14" fmla="*/ 698539 h 1140193"/>
                <a:gd name="connsiteX15" fmla="*/ 556501 w 1392594"/>
                <a:gd name="connsiteY15" fmla="*/ 695761 h 1140193"/>
                <a:gd name="connsiteX16" fmla="*/ 542013 w 1392594"/>
                <a:gd name="connsiteY16" fmla="*/ 589582 h 1140193"/>
                <a:gd name="connsiteX17" fmla="*/ 458637 w 1392594"/>
                <a:gd name="connsiteY17" fmla="*/ 355227 h 1140193"/>
                <a:gd name="connsiteX18" fmla="*/ 446446 w 1392594"/>
                <a:gd name="connsiteY18" fmla="*/ 330470 h 1140193"/>
                <a:gd name="connsiteX19" fmla="*/ 268721 w 1392594"/>
                <a:gd name="connsiteY19" fmla="*/ 117666 h 1140193"/>
                <a:gd name="connsiteX20" fmla="*/ 152221 w 1392594"/>
                <a:gd name="connsiteY20" fmla="*/ 45777 h 1140193"/>
                <a:gd name="connsiteX21" fmla="*/ 119714 w 1392594"/>
                <a:gd name="connsiteY21" fmla="*/ 33313 h 1140193"/>
                <a:gd name="connsiteX22" fmla="*/ 93517 w 1392594"/>
                <a:gd name="connsiteY22" fmla="*/ 23626 h 1140193"/>
                <a:gd name="connsiteX23" fmla="*/ 91802 w 1392594"/>
                <a:gd name="connsiteY23" fmla="*/ 22889 h 1140193"/>
                <a:gd name="connsiteX24" fmla="*/ 23325 w 1392594"/>
                <a:gd name="connsiteY24" fmla="*/ 0 h 1140193"/>
                <a:gd name="connsiteX25" fmla="*/ 20050 w 1392594"/>
                <a:gd name="connsiteY25" fmla="*/ 583 h 1140193"/>
                <a:gd name="connsiteX26" fmla="*/ 11787 w 1392594"/>
                <a:gd name="connsiteY26" fmla="*/ 103230 h 1140193"/>
                <a:gd name="connsiteX27" fmla="*/ 59 w 1392594"/>
                <a:gd name="connsiteY27" fmla="*/ 260193 h 1140193"/>
                <a:gd name="connsiteX28" fmla="*/ 796 w 1392594"/>
                <a:gd name="connsiteY28" fmla="*/ 265576 h 1140193"/>
                <a:gd name="connsiteX29" fmla="*/ 4860 w 1392594"/>
                <a:gd name="connsiteY29" fmla="*/ 267616 h 1140193"/>
                <a:gd name="connsiteX30" fmla="*/ 37298 w 1392594"/>
                <a:gd name="connsiteY30" fmla="*/ 277475 h 1140193"/>
                <a:gd name="connsiteX31" fmla="*/ 37264 w 1392594"/>
                <a:gd name="connsiteY31" fmla="*/ 279686 h 1140193"/>
                <a:gd name="connsiteX32" fmla="*/ 61112 w 1392594"/>
                <a:gd name="connsiteY32" fmla="*/ 550646 h 1140193"/>
                <a:gd name="connsiteX33" fmla="*/ 129504 w 1392594"/>
                <a:gd name="connsiteY33" fmla="*/ 799763 h 1140193"/>
                <a:gd name="connsiteX34" fmla="*/ 180287 w 1392594"/>
                <a:gd name="connsiteY34" fmla="*/ 972876 h 1140193"/>
                <a:gd name="connsiteX35" fmla="*/ 191072 w 1392594"/>
                <a:gd name="connsiteY35" fmla="*/ 997342 h 1140193"/>
                <a:gd name="connsiteX36" fmla="*/ 209280 w 1392594"/>
                <a:gd name="connsiteY36" fmla="*/ 1013064 h 1140193"/>
                <a:gd name="connsiteX37" fmla="*/ 381639 w 1392594"/>
                <a:gd name="connsiteY37" fmla="*/ 1064910 h 1140193"/>
                <a:gd name="connsiteX38" fmla="*/ 456339 w 1392594"/>
                <a:gd name="connsiteY38" fmla="*/ 1080855 h 1140193"/>
                <a:gd name="connsiteX39" fmla="*/ 742112 w 1392594"/>
                <a:gd name="connsiteY39" fmla="*/ 1130524 h 1140193"/>
                <a:gd name="connsiteX40" fmla="*/ 937754 w 1392594"/>
                <a:gd name="connsiteY40" fmla="*/ 1140194 h 1140193"/>
                <a:gd name="connsiteX41" fmla="*/ 1313092 w 1392594"/>
                <a:gd name="connsiteY41" fmla="*/ 1104189 h 1140193"/>
                <a:gd name="connsiteX42" fmla="*/ 1314069 w 1392594"/>
                <a:gd name="connsiteY42" fmla="*/ 1104001 h 1140193"/>
                <a:gd name="connsiteX43" fmla="*/ 1384621 w 1392594"/>
                <a:gd name="connsiteY43" fmla="*/ 1062578 h 1140193"/>
                <a:gd name="connsiteX44" fmla="*/ 1391085 w 1392594"/>
                <a:gd name="connsiteY44" fmla="*/ 973270 h 114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392594" h="1140193">
                  <a:moveTo>
                    <a:pt x="1391085" y="973270"/>
                  </a:moveTo>
                  <a:cubicBezTo>
                    <a:pt x="1390828" y="969275"/>
                    <a:pt x="1390588" y="965383"/>
                    <a:pt x="1390399" y="961594"/>
                  </a:cubicBezTo>
                  <a:cubicBezTo>
                    <a:pt x="1389182" y="938997"/>
                    <a:pt x="1387347" y="909199"/>
                    <a:pt x="1383987" y="879161"/>
                  </a:cubicBezTo>
                  <a:cubicBezTo>
                    <a:pt x="1374214" y="791499"/>
                    <a:pt x="1353777" y="727034"/>
                    <a:pt x="1319710" y="676319"/>
                  </a:cubicBezTo>
                  <a:cubicBezTo>
                    <a:pt x="1313744" y="667438"/>
                    <a:pt x="1308257" y="660751"/>
                    <a:pt x="1300919" y="656979"/>
                  </a:cubicBezTo>
                  <a:cubicBezTo>
                    <a:pt x="1294507" y="653687"/>
                    <a:pt x="1287032" y="652950"/>
                    <a:pt x="1279282" y="652436"/>
                  </a:cubicBezTo>
                  <a:cubicBezTo>
                    <a:pt x="1265446" y="651510"/>
                    <a:pt x="1251147" y="651047"/>
                    <a:pt x="1235579" y="651047"/>
                  </a:cubicBezTo>
                  <a:cubicBezTo>
                    <a:pt x="1200758" y="651047"/>
                    <a:pt x="1165319" y="653396"/>
                    <a:pt x="1131029" y="655659"/>
                  </a:cubicBezTo>
                  <a:cubicBezTo>
                    <a:pt x="1107335" y="657219"/>
                    <a:pt x="1082835" y="658848"/>
                    <a:pt x="1058746" y="659671"/>
                  </a:cubicBezTo>
                  <a:cubicBezTo>
                    <a:pt x="1034983" y="660494"/>
                    <a:pt x="1010740" y="661026"/>
                    <a:pt x="987303" y="661540"/>
                  </a:cubicBezTo>
                  <a:cubicBezTo>
                    <a:pt x="940343" y="662568"/>
                    <a:pt x="891788" y="663631"/>
                    <a:pt x="844365" y="667095"/>
                  </a:cubicBezTo>
                  <a:lnTo>
                    <a:pt x="844365" y="667078"/>
                  </a:lnTo>
                  <a:cubicBezTo>
                    <a:pt x="842308" y="667249"/>
                    <a:pt x="827717" y="668312"/>
                    <a:pt x="717372" y="676336"/>
                  </a:cubicBezTo>
                  <a:cubicBezTo>
                    <a:pt x="679310" y="680554"/>
                    <a:pt x="641179" y="686400"/>
                    <a:pt x="604129" y="693687"/>
                  </a:cubicBezTo>
                  <a:lnTo>
                    <a:pt x="556860" y="698539"/>
                  </a:lnTo>
                  <a:lnTo>
                    <a:pt x="556501" y="695761"/>
                  </a:lnTo>
                  <a:cubicBezTo>
                    <a:pt x="552900" y="667283"/>
                    <a:pt x="548013" y="631570"/>
                    <a:pt x="542013" y="589582"/>
                  </a:cubicBezTo>
                  <a:cubicBezTo>
                    <a:pt x="530663" y="510321"/>
                    <a:pt x="487320" y="416983"/>
                    <a:pt x="458637" y="355227"/>
                  </a:cubicBezTo>
                  <a:cubicBezTo>
                    <a:pt x="454813" y="346981"/>
                    <a:pt x="450699" y="338648"/>
                    <a:pt x="446446" y="330470"/>
                  </a:cubicBezTo>
                  <a:cubicBezTo>
                    <a:pt x="403979" y="248980"/>
                    <a:pt x="342514" y="175393"/>
                    <a:pt x="268721" y="117666"/>
                  </a:cubicBezTo>
                  <a:cubicBezTo>
                    <a:pt x="231740" y="88725"/>
                    <a:pt x="192529" y="64551"/>
                    <a:pt x="152221" y="45777"/>
                  </a:cubicBezTo>
                  <a:cubicBezTo>
                    <a:pt x="141626" y="40839"/>
                    <a:pt x="130482" y="37016"/>
                    <a:pt x="119714" y="33313"/>
                  </a:cubicBezTo>
                  <a:cubicBezTo>
                    <a:pt x="111056" y="30330"/>
                    <a:pt x="102106" y="27261"/>
                    <a:pt x="93517" y="23626"/>
                  </a:cubicBezTo>
                  <a:lnTo>
                    <a:pt x="91802" y="22889"/>
                  </a:lnTo>
                  <a:cubicBezTo>
                    <a:pt x="45751" y="2983"/>
                    <a:pt x="29137" y="0"/>
                    <a:pt x="23325" y="0"/>
                  </a:cubicBezTo>
                  <a:cubicBezTo>
                    <a:pt x="20685" y="0"/>
                    <a:pt x="20067" y="583"/>
                    <a:pt x="20050" y="583"/>
                  </a:cubicBezTo>
                  <a:cubicBezTo>
                    <a:pt x="17650" y="34753"/>
                    <a:pt x="14667" y="69557"/>
                    <a:pt x="11787" y="103230"/>
                  </a:cubicBezTo>
                  <a:cubicBezTo>
                    <a:pt x="7380" y="154648"/>
                    <a:pt x="2837" y="207797"/>
                    <a:pt x="59" y="260193"/>
                  </a:cubicBezTo>
                  <a:cubicBezTo>
                    <a:pt x="-61" y="262370"/>
                    <a:pt x="-78" y="264427"/>
                    <a:pt x="796" y="265576"/>
                  </a:cubicBezTo>
                  <a:cubicBezTo>
                    <a:pt x="1534" y="266553"/>
                    <a:pt x="3077" y="267068"/>
                    <a:pt x="4860" y="267616"/>
                  </a:cubicBezTo>
                  <a:lnTo>
                    <a:pt x="37298" y="277475"/>
                  </a:lnTo>
                  <a:lnTo>
                    <a:pt x="37264" y="279686"/>
                  </a:lnTo>
                  <a:cubicBezTo>
                    <a:pt x="35755" y="372698"/>
                    <a:pt x="44002" y="466396"/>
                    <a:pt x="61112" y="550646"/>
                  </a:cubicBezTo>
                  <a:cubicBezTo>
                    <a:pt x="78309" y="635342"/>
                    <a:pt x="104335" y="718924"/>
                    <a:pt x="129504" y="799763"/>
                  </a:cubicBezTo>
                  <a:cubicBezTo>
                    <a:pt x="147078" y="856187"/>
                    <a:pt x="165234" y="914532"/>
                    <a:pt x="180287" y="972876"/>
                  </a:cubicBezTo>
                  <a:cubicBezTo>
                    <a:pt x="183134" y="982631"/>
                    <a:pt x="186785" y="990895"/>
                    <a:pt x="191072" y="997342"/>
                  </a:cubicBezTo>
                  <a:cubicBezTo>
                    <a:pt x="194724" y="1003308"/>
                    <a:pt x="200827" y="1008572"/>
                    <a:pt x="209280" y="1013064"/>
                  </a:cubicBezTo>
                  <a:cubicBezTo>
                    <a:pt x="263509" y="1041885"/>
                    <a:pt x="323568" y="1053577"/>
                    <a:pt x="381639" y="1064910"/>
                  </a:cubicBezTo>
                  <a:cubicBezTo>
                    <a:pt x="406224" y="1069711"/>
                    <a:pt x="431650" y="1074649"/>
                    <a:pt x="456339" y="1080855"/>
                  </a:cubicBezTo>
                  <a:cubicBezTo>
                    <a:pt x="549745" y="1104275"/>
                    <a:pt x="645877" y="1120992"/>
                    <a:pt x="742112" y="1130524"/>
                  </a:cubicBezTo>
                  <a:cubicBezTo>
                    <a:pt x="806869" y="1136936"/>
                    <a:pt x="872688" y="1140194"/>
                    <a:pt x="937754" y="1140194"/>
                  </a:cubicBezTo>
                  <a:cubicBezTo>
                    <a:pt x="1063872" y="1140194"/>
                    <a:pt x="1190145" y="1128073"/>
                    <a:pt x="1313092" y="1104189"/>
                  </a:cubicBezTo>
                  <a:lnTo>
                    <a:pt x="1314069" y="1104001"/>
                  </a:lnTo>
                  <a:cubicBezTo>
                    <a:pt x="1345496" y="1097897"/>
                    <a:pt x="1372637" y="1092616"/>
                    <a:pt x="1384621" y="1062578"/>
                  </a:cubicBezTo>
                  <a:cubicBezTo>
                    <a:pt x="1395011" y="1036621"/>
                    <a:pt x="1392919" y="1002966"/>
                    <a:pt x="1391085" y="973270"/>
                  </a:cubicBezTo>
                  <a:close/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2" name="任意多边形: 形状 551">
              <a:extLst>
                <a:ext uri="{FF2B5EF4-FFF2-40B4-BE49-F238E27FC236}">
                  <a16:creationId xmlns:a16="http://schemas.microsoft.com/office/drawing/2014/main" id="{688E1614-DB1D-8D8B-EB9F-7A2C36A67291}"/>
                </a:ext>
              </a:extLst>
            </p:cNvPr>
            <p:cNvSpPr/>
            <p:nvPr/>
          </p:nvSpPr>
          <p:spPr>
            <a:xfrm>
              <a:off x="5115028" y="2561497"/>
              <a:ext cx="1403796" cy="1151732"/>
            </a:xfrm>
            <a:custGeom>
              <a:avLst/>
              <a:gdLst>
                <a:gd name="connsiteX0" fmla="*/ 1402261 w 1403796"/>
                <a:gd name="connsiteY0" fmla="*/ 978654 h 1151732"/>
                <a:gd name="connsiteX1" fmla="*/ 1401575 w 1403796"/>
                <a:gd name="connsiteY1" fmla="*/ 967030 h 1151732"/>
                <a:gd name="connsiteX2" fmla="*/ 1395145 w 1403796"/>
                <a:gd name="connsiteY2" fmla="*/ 884253 h 1151732"/>
                <a:gd name="connsiteX3" fmla="*/ 1329909 w 1403796"/>
                <a:gd name="connsiteY3" fmla="*/ 678771 h 1151732"/>
                <a:gd name="connsiteX4" fmla="*/ 1309009 w 1403796"/>
                <a:gd name="connsiteY4" fmla="*/ 657545 h 1151732"/>
                <a:gd name="connsiteX5" fmla="*/ 1285246 w 1403796"/>
                <a:gd name="connsiteY5" fmla="*/ 652419 h 1151732"/>
                <a:gd name="connsiteX6" fmla="*/ 1241183 w 1403796"/>
                <a:gd name="connsiteY6" fmla="*/ 651030 h 1151732"/>
                <a:gd name="connsiteX7" fmla="*/ 1136273 w 1403796"/>
                <a:gd name="connsiteY7" fmla="*/ 655659 h 1151732"/>
                <a:gd name="connsiteX8" fmla="*/ 1064161 w 1403796"/>
                <a:gd name="connsiteY8" fmla="*/ 659671 h 1151732"/>
                <a:gd name="connsiteX9" fmla="*/ 992787 w 1403796"/>
                <a:gd name="connsiteY9" fmla="*/ 661540 h 1151732"/>
                <a:gd name="connsiteX10" fmla="*/ 849557 w 1403796"/>
                <a:gd name="connsiteY10" fmla="*/ 667095 h 1151732"/>
                <a:gd name="connsiteX11" fmla="*/ 722479 w 1403796"/>
                <a:gd name="connsiteY11" fmla="*/ 676353 h 1151732"/>
                <a:gd name="connsiteX12" fmla="*/ 608927 w 1403796"/>
                <a:gd name="connsiteY12" fmla="*/ 693755 h 1151732"/>
                <a:gd name="connsiteX13" fmla="*/ 567282 w 1403796"/>
                <a:gd name="connsiteY13" fmla="*/ 698024 h 1151732"/>
                <a:gd name="connsiteX14" fmla="*/ 553137 w 1403796"/>
                <a:gd name="connsiteY14" fmla="*/ 594520 h 1151732"/>
                <a:gd name="connsiteX15" fmla="*/ 469264 w 1403796"/>
                <a:gd name="connsiteY15" fmla="*/ 358502 h 1151732"/>
                <a:gd name="connsiteX16" fmla="*/ 456954 w 1403796"/>
                <a:gd name="connsiteY16" fmla="*/ 333505 h 1151732"/>
                <a:gd name="connsiteX17" fmla="*/ 277686 w 1403796"/>
                <a:gd name="connsiteY17" fmla="*/ 118832 h 1151732"/>
                <a:gd name="connsiteX18" fmla="*/ 160105 w 1403796"/>
                <a:gd name="connsiteY18" fmla="*/ 46292 h 1151732"/>
                <a:gd name="connsiteX19" fmla="*/ 127067 w 1403796"/>
                <a:gd name="connsiteY19" fmla="*/ 33604 h 1151732"/>
                <a:gd name="connsiteX20" fmla="*/ 101212 w 1403796"/>
                <a:gd name="connsiteY20" fmla="*/ 24054 h 1151732"/>
                <a:gd name="connsiteX21" fmla="*/ 99549 w 1403796"/>
                <a:gd name="connsiteY21" fmla="*/ 23334 h 1151732"/>
                <a:gd name="connsiteX22" fmla="*/ 28912 w 1403796"/>
                <a:gd name="connsiteY22" fmla="*/ 0 h 1151732"/>
                <a:gd name="connsiteX23" fmla="*/ 20116 w 1403796"/>
                <a:gd name="connsiteY23" fmla="*/ 5898 h 1151732"/>
                <a:gd name="connsiteX24" fmla="*/ 11818 w 1403796"/>
                <a:gd name="connsiteY24" fmla="*/ 108511 h 1151732"/>
                <a:gd name="connsiteX25" fmla="*/ 74 w 1403796"/>
                <a:gd name="connsiteY25" fmla="*/ 265679 h 1151732"/>
                <a:gd name="connsiteX26" fmla="*/ 1994 w 1403796"/>
                <a:gd name="connsiteY26" fmla="*/ 274972 h 1151732"/>
                <a:gd name="connsiteX27" fmla="*/ 8886 w 1403796"/>
                <a:gd name="connsiteY27" fmla="*/ 278983 h 1151732"/>
                <a:gd name="connsiteX28" fmla="*/ 37244 w 1403796"/>
                <a:gd name="connsiteY28" fmla="*/ 287607 h 1151732"/>
                <a:gd name="connsiteX29" fmla="*/ 61247 w 1403796"/>
                <a:gd name="connsiteY29" fmla="*/ 557658 h 1151732"/>
                <a:gd name="connsiteX30" fmla="*/ 129793 w 1403796"/>
                <a:gd name="connsiteY30" fmla="*/ 807375 h 1151732"/>
                <a:gd name="connsiteX31" fmla="*/ 180525 w 1403796"/>
                <a:gd name="connsiteY31" fmla="*/ 980300 h 1151732"/>
                <a:gd name="connsiteX32" fmla="*/ 192029 w 1403796"/>
                <a:gd name="connsiteY32" fmla="*/ 1006377 h 1151732"/>
                <a:gd name="connsiteX33" fmla="*/ 212363 w 1403796"/>
                <a:gd name="connsiteY33" fmla="*/ 1024071 h 1151732"/>
                <a:gd name="connsiteX34" fmla="*/ 386231 w 1403796"/>
                <a:gd name="connsiteY34" fmla="*/ 1076449 h 1151732"/>
                <a:gd name="connsiteX35" fmla="*/ 460640 w 1403796"/>
                <a:gd name="connsiteY35" fmla="*/ 1092325 h 1151732"/>
                <a:gd name="connsiteX36" fmla="*/ 747184 w 1403796"/>
                <a:gd name="connsiteY36" fmla="*/ 1142080 h 1151732"/>
                <a:gd name="connsiteX37" fmla="*/ 943357 w 1403796"/>
                <a:gd name="connsiteY37" fmla="*/ 1151733 h 1151732"/>
                <a:gd name="connsiteX38" fmla="*/ 943375 w 1403796"/>
                <a:gd name="connsiteY38" fmla="*/ 1151733 h 1151732"/>
                <a:gd name="connsiteX39" fmla="*/ 1319725 w 1403796"/>
                <a:gd name="connsiteY39" fmla="*/ 1115659 h 1151732"/>
                <a:gd name="connsiteX40" fmla="*/ 1320702 w 1403796"/>
                <a:gd name="connsiteY40" fmla="*/ 1115488 h 1151732"/>
                <a:gd name="connsiteX41" fmla="*/ 1395403 w 1403796"/>
                <a:gd name="connsiteY41" fmla="*/ 1070602 h 1151732"/>
                <a:gd name="connsiteX42" fmla="*/ 1402261 w 1403796"/>
                <a:gd name="connsiteY42" fmla="*/ 978654 h 1151732"/>
                <a:gd name="connsiteX43" fmla="*/ 1319690 w 1403796"/>
                <a:gd name="connsiteY43" fmla="*/ 1109779 h 1151732"/>
                <a:gd name="connsiteX44" fmla="*/ 1318713 w 1403796"/>
                <a:gd name="connsiteY44" fmla="*/ 1109967 h 1151732"/>
                <a:gd name="connsiteX45" fmla="*/ 943375 w 1403796"/>
                <a:gd name="connsiteY45" fmla="*/ 1145972 h 1151732"/>
                <a:gd name="connsiteX46" fmla="*/ 747733 w 1403796"/>
                <a:gd name="connsiteY46" fmla="*/ 1136302 h 1151732"/>
                <a:gd name="connsiteX47" fmla="*/ 461960 w 1403796"/>
                <a:gd name="connsiteY47" fmla="*/ 1086633 h 1151732"/>
                <a:gd name="connsiteX48" fmla="*/ 387259 w 1403796"/>
                <a:gd name="connsiteY48" fmla="*/ 1070688 h 1151732"/>
                <a:gd name="connsiteX49" fmla="*/ 214901 w 1403796"/>
                <a:gd name="connsiteY49" fmla="*/ 1018842 h 1151732"/>
                <a:gd name="connsiteX50" fmla="*/ 196693 w 1403796"/>
                <a:gd name="connsiteY50" fmla="*/ 1003120 h 1151732"/>
                <a:gd name="connsiteX51" fmla="*/ 185908 w 1403796"/>
                <a:gd name="connsiteY51" fmla="*/ 978654 h 1151732"/>
                <a:gd name="connsiteX52" fmla="*/ 135125 w 1403796"/>
                <a:gd name="connsiteY52" fmla="*/ 805541 h 1151732"/>
                <a:gd name="connsiteX53" fmla="*/ 66733 w 1403796"/>
                <a:gd name="connsiteY53" fmla="*/ 556424 h 1151732"/>
                <a:gd name="connsiteX54" fmla="*/ 42885 w 1403796"/>
                <a:gd name="connsiteY54" fmla="*/ 285464 h 1151732"/>
                <a:gd name="connsiteX55" fmla="*/ 42919 w 1403796"/>
                <a:gd name="connsiteY55" fmla="*/ 283252 h 1151732"/>
                <a:gd name="connsiteX56" fmla="*/ 10481 w 1403796"/>
                <a:gd name="connsiteY56" fmla="*/ 273394 h 1151732"/>
                <a:gd name="connsiteX57" fmla="*/ 6417 w 1403796"/>
                <a:gd name="connsiteY57" fmla="*/ 271354 h 1151732"/>
                <a:gd name="connsiteX58" fmla="*/ 5680 w 1403796"/>
                <a:gd name="connsiteY58" fmla="*/ 265970 h 1151732"/>
                <a:gd name="connsiteX59" fmla="*/ 17407 w 1403796"/>
                <a:gd name="connsiteY59" fmla="*/ 109008 h 1151732"/>
                <a:gd name="connsiteX60" fmla="*/ 25671 w 1403796"/>
                <a:gd name="connsiteY60" fmla="*/ 6361 h 1151732"/>
                <a:gd name="connsiteX61" fmla="*/ 28946 w 1403796"/>
                <a:gd name="connsiteY61" fmla="*/ 5778 h 1151732"/>
                <a:gd name="connsiteX62" fmla="*/ 97423 w 1403796"/>
                <a:gd name="connsiteY62" fmla="*/ 28666 h 1151732"/>
                <a:gd name="connsiteX63" fmla="*/ 99138 w 1403796"/>
                <a:gd name="connsiteY63" fmla="*/ 29404 h 1151732"/>
                <a:gd name="connsiteX64" fmla="*/ 125335 w 1403796"/>
                <a:gd name="connsiteY64" fmla="*/ 39090 h 1151732"/>
                <a:gd name="connsiteX65" fmla="*/ 157842 w 1403796"/>
                <a:gd name="connsiteY65" fmla="*/ 51555 h 1151732"/>
                <a:gd name="connsiteX66" fmla="*/ 274342 w 1403796"/>
                <a:gd name="connsiteY66" fmla="*/ 123444 h 1151732"/>
                <a:gd name="connsiteX67" fmla="*/ 452067 w 1403796"/>
                <a:gd name="connsiteY67" fmla="*/ 336248 h 1151732"/>
                <a:gd name="connsiteX68" fmla="*/ 464258 w 1403796"/>
                <a:gd name="connsiteY68" fmla="*/ 361005 h 1151732"/>
                <a:gd name="connsiteX69" fmla="*/ 547634 w 1403796"/>
                <a:gd name="connsiteY69" fmla="*/ 595360 h 1151732"/>
                <a:gd name="connsiteX70" fmla="*/ 562121 w 1403796"/>
                <a:gd name="connsiteY70" fmla="*/ 701539 h 1151732"/>
                <a:gd name="connsiteX71" fmla="*/ 562481 w 1403796"/>
                <a:gd name="connsiteY71" fmla="*/ 704317 h 1151732"/>
                <a:gd name="connsiteX72" fmla="*/ 609750 w 1403796"/>
                <a:gd name="connsiteY72" fmla="*/ 699465 h 1151732"/>
                <a:gd name="connsiteX73" fmla="*/ 722993 w 1403796"/>
                <a:gd name="connsiteY73" fmla="*/ 682114 h 1151732"/>
                <a:gd name="connsiteX74" fmla="*/ 849986 w 1403796"/>
                <a:gd name="connsiteY74" fmla="*/ 672855 h 1151732"/>
                <a:gd name="connsiteX75" fmla="*/ 849986 w 1403796"/>
                <a:gd name="connsiteY75" fmla="*/ 672873 h 1151732"/>
                <a:gd name="connsiteX76" fmla="*/ 992924 w 1403796"/>
                <a:gd name="connsiteY76" fmla="*/ 667318 h 1151732"/>
                <a:gd name="connsiteX77" fmla="*/ 1064367 w 1403796"/>
                <a:gd name="connsiteY77" fmla="*/ 665449 h 1151732"/>
                <a:gd name="connsiteX78" fmla="*/ 1136650 w 1403796"/>
                <a:gd name="connsiteY78" fmla="*/ 661437 h 1151732"/>
                <a:gd name="connsiteX79" fmla="*/ 1241200 w 1403796"/>
                <a:gd name="connsiteY79" fmla="*/ 656825 h 1151732"/>
                <a:gd name="connsiteX80" fmla="*/ 1284903 w 1403796"/>
                <a:gd name="connsiteY80" fmla="*/ 658214 h 1151732"/>
                <a:gd name="connsiteX81" fmla="*/ 1306540 w 1403796"/>
                <a:gd name="connsiteY81" fmla="*/ 662757 h 1151732"/>
                <a:gd name="connsiteX82" fmla="*/ 1325331 w 1403796"/>
                <a:gd name="connsiteY82" fmla="*/ 682097 h 1151732"/>
                <a:gd name="connsiteX83" fmla="*/ 1389608 w 1403796"/>
                <a:gd name="connsiteY83" fmla="*/ 884939 h 1151732"/>
                <a:gd name="connsiteX84" fmla="*/ 1396020 w 1403796"/>
                <a:gd name="connsiteY84" fmla="*/ 967372 h 1151732"/>
                <a:gd name="connsiteX85" fmla="*/ 1396706 w 1403796"/>
                <a:gd name="connsiteY85" fmla="*/ 979048 h 1151732"/>
                <a:gd name="connsiteX86" fmla="*/ 1390259 w 1403796"/>
                <a:gd name="connsiteY86" fmla="*/ 1068391 h 1151732"/>
                <a:gd name="connsiteX87" fmla="*/ 1319690 w 1403796"/>
                <a:gd name="connsiteY87" fmla="*/ 1109779 h 115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403796" h="1151732">
                  <a:moveTo>
                    <a:pt x="1402261" y="978654"/>
                  </a:moveTo>
                  <a:cubicBezTo>
                    <a:pt x="1402021" y="974676"/>
                    <a:pt x="1401764" y="970784"/>
                    <a:pt x="1401575" y="967030"/>
                  </a:cubicBezTo>
                  <a:cubicBezTo>
                    <a:pt x="1400340" y="944347"/>
                    <a:pt x="1398506" y="914446"/>
                    <a:pt x="1395145" y="884253"/>
                  </a:cubicBezTo>
                  <a:cubicBezTo>
                    <a:pt x="1385253" y="795597"/>
                    <a:pt x="1364525" y="730308"/>
                    <a:pt x="1329909" y="678771"/>
                  </a:cubicBezTo>
                  <a:cubicBezTo>
                    <a:pt x="1324319" y="670455"/>
                    <a:pt x="1317924" y="662123"/>
                    <a:pt x="1309009" y="657545"/>
                  </a:cubicBezTo>
                  <a:cubicBezTo>
                    <a:pt x="1301671" y="653790"/>
                    <a:pt x="1293578" y="652967"/>
                    <a:pt x="1285246" y="652419"/>
                  </a:cubicBezTo>
                  <a:cubicBezTo>
                    <a:pt x="1271273" y="651476"/>
                    <a:pt x="1256871" y="651030"/>
                    <a:pt x="1241183" y="651030"/>
                  </a:cubicBezTo>
                  <a:cubicBezTo>
                    <a:pt x="1206190" y="651030"/>
                    <a:pt x="1170649" y="653379"/>
                    <a:pt x="1136273" y="655659"/>
                  </a:cubicBezTo>
                  <a:cubicBezTo>
                    <a:pt x="1112613" y="657219"/>
                    <a:pt x="1088164" y="658848"/>
                    <a:pt x="1064161" y="659671"/>
                  </a:cubicBezTo>
                  <a:cubicBezTo>
                    <a:pt x="1040433" y="660494"/>
                    <a:pt x="1016206" y="661025"/>
                    <a:pt x="992787" y="661540"/>
                  </a:cubicBezTo>
                  <a:cubicBezTo>
                    <a:pt x="945758" y="662568"/>
                    <a:pt x="897135" y="663631"/>
                    <a:pt x="849557" y="667095"/>
                  </a:cubicBezTo>
                  <a:cubicBezTo>
                    <a:pt x="848803" y="667146"/>
                    <a:pt x="722564" y="676353"/>
                    <a:pt x="722479" y="676353"/>
                  </a:cubicBezTo>
                  <a:cubicBezTo>
                    <a:pt x="684177" y="680588"/>
                    <a:pt x="645892" y="686469"/>
                    <a:pt x="608927" y="693755"/>
                  </a:cubicBezTo>
                  <a:lnTo>
                    <a:pt x="567282" y="698024"/>
                  </a:lnTo>
                  <a:cubicBezTo>
                    <a:pt x="563716" y="669992"/>
                    <a:pt x="558949" y="635188"/>
                    <a:pt x="553137" y="594520"/>
                  </a:cubicBezTo>
                  <a:cubicBezTo>
                    <a:pt x="541650" y="514384"/>
                    <a:pt x="498102" y="420584"/>
                    <a:pt x="469264" y="358502"/>
                  </a:cubicBezTo>
                  <a:cubicBezTo>
                    <a:pt x="465389" y="350169"/>
                    <a:pt x="461257" y="341768"/>
                    <a:pt x="456954" y="333505"/>
                  </a:cubicBezTo>
                  <a:cubicBezTo>
                    <a:pt x="414108" y="251294"/>
                    <a:pt x="352112" y="177056"/>
                    <a:pt x="277686" y="118832"/>
                  </a:cubicBezTo>
                  <a:cubicBezTo>
                    <a:pt x="240361" y="89634"/>
                    <a:pt x="200808" y="65220"/>
                    <a:pt x="160105" y="46292"/>
                  </a:cubicBezTo>
                  <a:cubicBezTo>
                    <a:pt x="149235" y="41234"/>
                    <a:pt x="137971" y="37359"/>
                    <a:pt x="127067" y="33604"/>
                  </a:cubicBezTo>
                  <a:cubicBezTo>
                    <a:pt x="118494" y="30655"/>
                    <a:pt x="109630" y="27603"/>
                    <a:pt x="101212" y="24054"/>
                  </a:cubicBezTo>
                  <a:lnTo>
                    <a:pt x="99549" y="23334"/>
                  </a:lnTo>
                  <a:cubicBezTo>
                    <a:pt x="64247" y="8075"/>
                    <a:pt x="39833" y="0"/>
                    <a:pt x="28912" y="0"/>
                  </a:cubicBezTo>
                  <a:cubicBezTo>
                    <a:pt x="21625" y="0"/>
                    <a:pt x="20271" y="3703"/>
                    <a:pt x="20116" y="5898"/>
                  </a:cubicBezTo>
                  <a:cubicBezTo>
                    <a:pt x="17665" y="40068"/>
                    <a:pt x="14699" y="74872"/>
                    <a:pt x="11818" y="108511"/>
                  </a:cubicBezTo>
                  <a:cubicBezTo>
                    <a:pt x="7412" y="159963"/>
                    <a:pt x="2851" y="213181"/>
                    <a:pt x="74" y="265679"/>
                  </a:cubicBezTo>
                  <a:cubicBezTo>
                    <a:pt x="-64" y="268199"/>
                    <a:pt x="-252" y="272005"/>
                    <a:pt x="1994" y="274972"/>
                  </a:cubicBezTo>
                  <a:cubicBezTo>
                    <a:pt x="3897" y="277475"/>
                    <a:pt x="6777" y="278349"/>
                    <a:pt x="8886" y="278983"/>
                  </a:cubicBezTo>
                  <a:lnTo>
                    <a:pt x="37244" y="287607"/>
                  </a:lnTo>
                  <a:cubicBezTo>
                    <a:pt x="35890" y="380310"/>
                    <a:pt x="44188" y="473648"/>
                    <a:pt x="61247" y="557658"/>
                  </a:cubicBezTo>
                  <a:cubicBezTo>
                    <a:pt x="78512" y="642646"/>
                    <a:pt x="104572" y="726382"/>
                    <a:pt x="129793" y="807375"/>
                  </a:cubicBezTo>
                  <a:cubicBezTo>
                    <a:pt x="147332" y="863731"/>
                    <a:pt x="165489" y="922007"/>
                    <a:pt x="180525" y="980300"/>
                  </a:cubicBezTo>
                  <a:cubicBezTo>
                    <a:pt x="183560" y="990724"/>
                    <a:pt x="187452" y="999536"/>
                    <a:pt x="192029" y="1006377"/>
                  </a:cubicBezTo>
                  <a:cubicBezTo>
                    <a:pt x="196144" y="1013132"/>
                    <a:pt x="202985" y="1019082"/>
                    <a:pt x="212363" y="1024071"/>
                  </a:cubicBezTo>
                  <a:cubicBezTo>
                    <a:pt x="267313" y="1053269"/>
                    <a:pt x="327766" y="1065065"/>
                    <a:pt x="386231" y="1076449"/>
                  </a:cubicBezTo>
                  <a:cubicBezTo>
                    <a:pt x="410748" y="1081232"/>
                    <a:pt x="436106" y="1086170"/>
                    <a:pt x="460640" y="1092325"/>
                  </a:cubicBezTo>
                  <a:cubicBezTo>
                    <a:pt x="554286" y="1115814"/>
                    <a:pt x="650709" y="1132530"/>
                    <a:pt x="747184" y="1142080"/>
                  </a:cubicBezTo>
                  <a:cubicBezTo>
                    <a:pt x="812112" y="1148509"/>
                    <a:pt x="878103" y="1151733"/>
                    <a:pt x="943357" y="1151733"/>
                  </a:cubicBezTo>
                  <a:lnTo>
                    <a:pt x="943375" y="1151733"/>
                  </a:lnTo>
                  <a:cubicBezTo>
                    <a:pt x="1069819" y="1151733"/>
                    <a:pt x="1196452" y="1139628"/>
                    <a:pt x="1319725" y="1115659"/>
                  </a:cubicBezTo>
                  <a:lnTo>
                    <a:pt x="1320702" y="1115488"/>
                  </a:lnTo>
                  <a:cubicBezTo>
                    <a:pt x="1352351" y="1109333"/>
                    <a:pt x="1382252" y="1103538"/>
                    <a:pt x="1395403" y="1070602"/>
                  </a:cubicBezTo>
                  <a:cubicBezTo>
                    <a:pt x="1406290" y="1043325"/>
                    <a:pt x="1404146" y="1008966"/>
                    <a:pt x="1402261" y="978654"/>
                  </a:cubicBezTo>
                  <a:close/>
                  <a:moveTo>
                    <a:pt x="1319690" y="1109779"/>
                  </a:moveTo>
                  <a:lnTo>
                    <a:pt x="1318713" y="1109967"/>
                  </a:lnTo>
                  <a:cubicBezTo>
                    <a:pt x="1195766" y="1133868"/>
                    <a:pt x="1069493" y="1145989"/>
                    <a:pt x="943375" y="1145972"/>
                  </a:cubicBezTo>
                  <a:cubicBezTo>
                    <a:pt x="878309" y="1145972"/>
                    <a:pt x="812490" y="1142714"/>
                    <a:pt x="747733" y="1136302"/>
                  </a:cubicBezTo>
                  <a:cubicBezTo>
                    <a:pt x="651515" y="1126769"/>
                    <a:pt x="555366" y="1110070"/>
                    <a:pt x="461960" y="1086633"/>
                  </a:cubicBezTo>
                  <a:cubicBezTo>
                    <a:pt x="437271" y="1080444"/>
                    <a:pt x="411845" y="1075489"/>
                    <a:pt x="387259" y="1070688"/>
                  </a:cubicBezTo>
                  <a:cubicBezTo>
                    <a:pt x="329189" y="1059372"/>
                    <a:pt x="269130" y="1047663"/>
                    <a:pt x="214901" y="1018842"/>
                  </a:cubicBezTo>
                  <a:cubicBezTo>
                    <a:pt x="206431" y="1014349"/>
                    <a:pt x="200327" y="1009086"/>
                    <a:pt x="196693" y="1003120"/>
                  </a:cubicBezTo>
                  <a:cubicBezTo>
                    <a:pt x="192389" y="996673"/>
                    <a:pt x="188755" y="988409"/>
                    <a:pt x="185908" y="978654"/>
                  </a:cubicBezTo>
                  <a:cubicBezTo>
                    <a:pt x="170855" y="920309"/>
                    <a:pt x="152681" y="861965"/>
                    <a:pt x="135125" y="805541"/>
                  </a:cubicBezTo>
                  <a:cubicBezTo>
                    <a:pt x="109956" y="724702"/>
                    <a:pt x="83930" y="641103"/>
                    <a:pt x="66733" y="556424"/>
                  </a:cubicBezTo>
                  <a:cubicBezTo>
                    <a:pt x="49623" y="472156"/>
                    <a:pt x="41376" y="378459"/>
                    <a:pt x="42885" y="285464"/>
                  </a:cubicBezTo>
                  <a:lnTo>
                    <a:pt x="42919" y="283252"/>
                  </a:lnTo>
                  <a:lnTo>
                    <a:pt x="10481" y="273394"/>
                  </a:lnTo>
                  <a:cubicBezTo>
                    <a:pt x="8698" y="272846"/>
                    <a:pt x="7154" y="272331"/>
                    <a:pt x="6417" y="271354"/>
                  </a:cubicBezTo>
                  <a:cubicBezTo>
                    <a:pt x="5543" y="270188"/>
                    <a:pt x="5560" y="268148"/>
                    <a:pt x="5680" y="265970"/>
                  </a:cubicBezTo>
                  <a:cubicBezTo>
                    <a:pt x="8458" y="213575"/>
                    <a:pt x="13001" y="160409"/>
                    <a:pt x="17407" y="109008"/>
                  </a:cubicBezTo>
                  <a:cubicBezTo>
                    <a:pt x="20288" y="75335"/>
                    <a:pt x="23271" y="40531"/>
                    <a:pt x="25671" y="6361"/>
                  </a:cubicBezTo>
                  <a:cubicBezTo>
                    <a:pt x="25671" y="6361"/>
                    <a:pt x="26306" y="5778"/>
                    <a:pt x="28946" y="5778"/>
                  </a:cubicBezTo>
                  <a:cubicBezTo>
                    <a:pt x="34758" y="5778"/>
                    <a:pt x="51372" y="8744"/>
                    <a:pt x="97423" y="28666"/>
                  </a:cubicBezTo>
                  <a:lnTo>
                    <a:pt x="99138" y="29404"/>
                  </a:lnTo>
                  <a:cubicBezTo>
                    <a:pt x="107727" y="33038"/>
                    <a:pt x="116677" y="36107"/>
                    <a:pt x="125335" y="39090"/>
                  </a:cubicBezTo>
                  <a:cubicBezTo>
                    <a:pt x="136102" y="42794"/>
                    <a:pt x="147229" y="46634"/>
                    <a:pt x="157842" y="51555"/>
                  </a:cubicBezTo>
                  <a:cubicBezTo>
                    <a:pt x="198150" y="70312"/>
                    <a:pt x="237343" y="94503"/>
                    <a:pt x="274342" y="123444"/>
                  </a:cubicBezTo>
                  <a:cubicBezTo>
                    <a:pt x="348134" y="181171"/>
                    <a:pt x="409582" y="254758"/>
                    <a:pt x="452067" y="336248"/>
                  </a:cubicBezTo>
                  <a:cubicBezTo>
                    <a:pt x="456336" y="344426"/>
                    <a:pt x="460434" y="352758"/>
                    <a:pt x="464258" y="361005"/>
                  </a:cubicBezTo>
                  <a:cubicBezTo>
                    <a:pt x="492941" y="422761"/>
                    <a:pt x="536284" y="516099"/>
                    <a:pt x="547634" y="595360"/>
                  </a:cubicBezTo>
                  <a:cubicBezTo>
                    <a:pt x="553651" y="637348"/>
                    <a:pt x="558521" y="673078"/>
                    <a:pt x="562121" y="701539"/>
                  </a:cubicBezTo>
                  <a:lnTo>
                    <a:pt x="562481" y="704317"/>
                  </a:lnTo>
                  <a:lnTo>
                    <a:pt x="609750" y="699465"/>
                  </a:lnTo>
                  <a:cubicBezTo>
                    <a:pt x="646800" y="692161"/>
                    <a:pt x="684931" y="686331"/>
                    <a:pt x="722993" y="682114"/>
                  </a:cubicBezTo>
                  <a:cubicBezTo>
                    <a:pt x="833338" y="674073"/>
                    <a:pt x="847928" y="673010"/>
                    <a:pt x="849986" y="672855"/>
                  </a:cubicBezTo>
                  <a:lnTo>
                    <a:pt x="849986" y="672873"/>
                  </a:lnTo>
                  <a:cubicBezTo>
                    <a:pt x="897409" y="669426"/>
                    <a:pt x="945963" y="668346"/>
                    <a:pt x="992924" y="667318"/>
                  </a:cubicBezTo>
                  <a:cubicBezTo>
                    <a:pt x="1016361" y="666803"/>
                    <a:pt x="1040604" y="666272"/>
                    <a:pt x="1064367" y="665449"/>
                  </a:cubicBezTo>
                  <a:cubicBezTo>
                    <a:pt x="1088456" y="664609"/>
                    <a:pt x="1112956" y="662997"/>
                    <a:pt x="1136650" y="661437"/>
                  </a:cubicBezTo>
                  <a:cubicBezTo>
                    <a:pt x="1170923" y="659174"/>
                    <a:pt x="1206379" y="656825"/>
                    <a:pt x="1241200" y="656825"/>
                  </a:cubicBezTo>
                  <a:cubicBezTo>
                    <a:pt x="1256768" y="656825"/>
                    <a:pt x="1271050" y="657271"/>
                    <a:pt x="1284903" y="658214"/>
                  </a:cubicBezTo>
                  <a:cubicBezTo>
                    <a:pt x="1292652" y="658728"/>
                    <a:pt x="1300145" y="659465"/>
                    <a:pt x="1306540" y="662757"/>
                  </a:cubicBezTo>
                  <a:cubicBezTo>
                    <a:pt x="1313878" y="666512"/>
                    <a:pt x="1319347" y="673216"/>
                    <a:pt x="1325331" y="682097"/>
                  </a:cubicBezTo>
                  <a:cubicBezTo>
                    <a:pt x="1359415" y="732811"/>
                    <a:pt x="1379835" y="797260"/>
                    <a:pt x="1389608" y="884939"/>
                  </a:cubicBezTo>
                  <a:cubicBezTo>
                    <a:pt x="1392951" y="914977"/>
                    <a:pt x="1394785" y="944775"/>
                    <a:pt x="1396020" y="967372"/>
                  </a:cubicBezTo>
                  <a:cubicBezTo>
                    <a:pt x="1396226" y="971144"/>
                    <a:pt x="1396466" y="975053"/>
                    <a:pt x="1396706" y="979048"/>
                  </a:cubicBezTo>
                  <a:cubicBezTo>
                    <a:pt x="1398540" y="1008743"/>
                    <a:pt x="1400632" y="1042399"/>
                    <a:pt x="1390259" y="1068391"/>
                  </a:cubicBezTo>
                  <a:cubicBezTo>
                    <a:pt x="1378258" y="1098394"/>
                    <a:pt x="1351117" y="1103675"/>
                    <a:pt x="1319690" y="11097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3" name="任意多边形: 形状 552">
              <a:extLst>
                <a:ext uri="{FF2B5EF4-FFF2-40B4-BE49-F238E27FC236}">
                  <a16:creationId xmlns:a16="http://schemas.microsoft.com/office/drawing/2014/main" id="{E542904C-EB0F-DAC6-EAA5-98F4DC9EB7C3}"/>
                </a:ext>
              </a:extLst>
            </p:cNvPr>
            <p:cNvSpPr/>
            <p:nvPr/>
          </p:nvSpPr>
          <p:spPr>
            <a:xfrm>
              <a:off x="6307397" y="3214261"/>
              <a:ext cx="210360" cy="451543"/>
            </a:xfrm>
            <a:custGeom>
              <a:avLst/>
              <a:gdLst>
                <a:gd name="connsiteX0" fmla="*/ 92499 w 210360"/>
                <a:gd name="connsiteY0" fmla="*/ 445819 h 451543"/>
                <a:gd name="connsiteX1" fmla="*/ 193089 w 210360"/>
                <a:gd name="connsiteY1" fmla="*/ 422571 h 451543"/>
                <a:gd name="connsiteX2" fmla="*/ 206411 w 210360"/>
                <a:gd name="connsiteY2" fmla="*/ 306465 h 451543"/>
                <a:gd name="connsiteX3" fmla="*/ 199999 w 210360"/>
                <a:gd name="connsiteY3" fmla="*/ 223860 h 451543"/>
                <a:gd name="connsiteX4" fmla="*/ 139202 w 210360"/>
                <a:gd name="connsiteY4" fmla="*/ 19920 h 451543"/>
                <a:gd name="connsiteX5" fmla="*/ 30572 w 210360"/>
                <a:gd name="connsiteY5" fmla="*/ 47952 h 451543"/>
                <a:gd name="connsiteX6" fmla="*/ 12072 w 210360"/>
                <a:gd name="connsiteY6" fmla="*/ 314060 h 451543"/>
                <a:gd name="connsiteX7" fmla="*/ 92499 w 210360"/>
                <a:gd name="connsiteY7" fmla="*/ 445819 h 45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360" h="451543">
                  <a:moveTo>
                    <a:pt x="92499" y="445819"/>
                  </a:moveTo>
                  <a:cubicBezTo>
                    <a:pt x="125298" y="457924"/>
                    <a:pt x="169618" y="451134"/>
                    <a:pt x="193089" y="422571"/>
                  </a:cubicBezTo>
                  <a:cubicBezTo>
                    <a:pt x="219270" y="390698"/>
                    <a:pt x="208468" y="344390"/>
                    <a:pt x="206411" y="306465"/>
                  </a:cubicBezTo>
                  <a:cubicBezTo>
                    <a:pt x="204936" y="279118"/>
                    <a:pt x="203067" y="251395"/>
                    <a:pt x="199999" y="223860"/>
                  </a:cubicBezTo>
                  <a:cubicBezTo>
                    <a:pt x="192198" y="153857"/>
                    <a:pt x="175687" y="80339"/>
                    <a:pt x="139202" y="19920"/>
                  </a:cubicBezTo>
                  <a:cubicBezTo>
                    <a:pt x="112765" y="-23868"/>
                    <a:pt x="48643" y="13234"/>
                    <a:pt x="30572" y="47952"/>
                  </a:cubicBezTo>
                  <a:cubicBezTo>
                    <a:pt x="-10113" y="126116"/>
                    <a:pt x="-3461" y="229449"/>
                    <a:pt x="12072" y="314060"/>
                  </a:cubicBezTo>
                  <a:cubicBezTo>
                    <a:pt x="21211" y="363849"/>
                    <a:pt x="41870" y="427131"/>
                    <a:pt x="92499" y="44581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4" name="任意多边形: 形状 553">
              <a:extLst>
                <a:ext uri="{FF2B5EF4-FFF2-40B4-BE49-F238E27FC236}">
                  <a16:creationId xmlns:a16="http://schemas.microsoft.com/office/drawing/2014/main" id="{6B77C911-DBA0-12B7-8D79-A015C6BE2192}"/>
                </a:ext>
              </a:extLst>
            </p:cNvPr>
            <p:cNvSpPr/>
            <p:nvPr/>
          </p:nvSpPr>
          <p:spPr>
            <a:xfrm>
              <a:off x="4031066" y="3922360"/>
              <a:ext cx="360066" cy="353929"/>
            </a:xfrm>
            <a:custGeom>
              <a:avLst/>
              <a:gdLst>
                <a:gd name="connsiteX0" fmla="*/ 359179 w 360066"/>
                <a:gd name="connsiteY0" fmla="*/ 320067 h 353929"/>
                <a:gd name="connsiteX1" fmla="*/ 339891 w 360066"/>
                <a:gd name="connsiteY1" fmla="*/ 233416 h 353929"/>
                <a:gd name="connsiteX2" fmla="*/ 295262 w 360066"/>
                <a:gd name="connsiteY2" fmla="*/ 159470 h 353929"/>
                <a:gd name="connsiteX3" fmla="*/ 204068 w 360066"/>
                <a:gd name="connsiteY3" fmla="*/ 76334 h 353929"/>
                <a:gd name="connsiteX4" fmla="*/ 180494 w 360066"/>
                <a:gd name="connsiteY4" fmla="*/ 57817 h 353929"/>
                <a:gd name="connsiteX5" fmla="*/ 114142 w 360066"/>
                <a:gd name="connsiteY5" fmla="*/ 20783 h 353929"/>
                <a:gd name="connsiteX6" fmla="*/ 49334 w 360066"/>
                <a:gd name="connsiteY6" fmla="*/ 38 h 353929"/>
                <a:gd name="connsiteX7" fmla="*/ 16639 w 360066"/>
                <a:gd name="connsiteY7" fmla="*/ 8491 h 353929"/>
                <a:gd name="connsiteX8" fmla="*/ 780 w 360066"/>
                <a:gd name="connsiteY8" fmla="*/ 58297 h 353929"/>
                <a:gd name="connsiteX9" fmla="*/ 34607 w 360066"/>
                <a:gd name="connsiteY9" fmla="*/ 133581 h 353929"/>
                <a:gd name="connsiteX10" fmla="*/ 85853 w 360066"/>
                <a:gd name="connsiteY10" fmla="*/ 196571 h 353929"/>
                <a:gd name="connsiteX11" fmla="*/ 142620 w 360066"/>
                <a:gd name="connsiteY11" fmla="*/ 256527 h 353929"/>
                <a:gd name="connsiteX12" fmla="*/ 208131 w 360066"/>
                <a:gd name="connsiteY12" fmla="*/ 308014 h 353929"/>
                <a:gd name="connsiteX13" fmla="*/ 247051 w 360066"/>
                <a:gd name="connsiteY13" fmla="*/ 329617 h 353929"/>
                <a:gd name="connsiteX14" fmla="*/ 328455 w 360066"/>
                <a:gd name="connsiteY14" fmla="*/ 353380 h 353929"/>
                <a:gd name="connsiteX15" fmla="*/ 351498 w 360066"/>
                <a:gd name="connsiteY15" fmla="*/ 342218 h 353929"/>
                <a:gd name="connsiteX16" fmla="*/ 358236 w 360066"/>
                <a:gd name="connsiteY16" fmla="*/ 325656 h 353929"/>
                <a:gd name="connsiteX17" fmla="*/ 359179 w 360066"/>
                <a:gd name="connsiteY17" fmla="*/ 320067 h 353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0066" h="353929">
                  <a:moveTo>
                    <a:pt x="359179" y="320067"/>
                  </a:moveTo>
                  <a:cubicBezTo>
                    <a:pt x="363242" y="290457"/>
                    <a:pt x="352750" y="260231"/>
                    <a:pt x="339891" y="233416"/>
                  </a:cubicBezTo>
                  <a:cubicBezTo>
                    <a:pt x="327341" y="207235"/>
                    <a:pt x="312356" y="182427"/>
                    <a:pt x="295262" y="159470"/>
                  </a:cubicBezTo>
                  <a:cubicBezTo>
                    <a:pt x="270213" y="125831"/>
                    <a:pt x="235735" y="102154"/>
                    <a:pt x="204068" y="76334"/>
                  </a:cubicBezTo>
                  <a:cubicBezTo>
                    <a:pt x="196319" y="70007"/>
                    <a:pt x="188552" y="63680"/>
                    <a:pt x="180494" y="57817"/>
                  </a:cubicBezTo>
                  <a:cubicBezTo>
                    <a:pt x="159800" y="42729"/>
                    <a:pt x="137288" y="30762"/>
                    <a:pt x="114142" y="20783"/>
                  </a:cubicBezTo>
                  <a:cubicBezTo>
                    <a:pt x="93997" y="12091"/>
                    <a:pt x="71194" y="655"/>
                    <a:pt x="49334" y="38"/>
                  </a:cubicBezTo>
                  <a:cubicBezTo>
                    <a:pt x="37933" y="-287"/>
                    <a:pt x="25949" y="1376"/>
                    <a:pt x="16639" y="8491"/>
                  </a:cubicBezTo>
                  <a:cubicBezTo>
                    <a:pt x="2649" y="19172"/>
                    <a:pt x="-2032" y="40021"/>
                    <a:pt x="780" y="58297"/>
                  </a:cubicBezTo>
                  <a:cubicBezTo>
                    <a:pt x="4860" y="84769"/>
                    <a:pt x="21131" y="111446"/>
                    <a:pt x="34607" y="133581"/>
                  </a:cubicBezTo>
                  <a:cubicBezTo>
                    <a:pt x="48872" y="157001"/>
                    <a:pt x="66051" y="178432"/>
                    <a:pt x="85853" y="196571"/>
                  </a:cubicBezTo>
                  <a:cubicBezTo>
                    <a:pt x="105879" y="214917"/>
                    <a:pt x="122766" y="237719"/>
                    <a:pt x="142620" y="256527"/>
                  </a:cubicBezTo>
                  <a:cubicBezTo>
                    <a:pt x="162954" y="275781"/>
                    <a:pt x="184643" y="293492"/>
                    <a:pt x="208131" y="308014"/>
                  </a:cubicBezTo>
                  <a:cubicBezTo>
                    <a:pt x="220785" y="315849"/>
                    <a:pt x="233918" y="322741"/>
                    <a:pt x="247051" y="329617"/>
                  </a:cubicBezTo>
                  <a:cubicBezTo>
                    <a:pt x="272700" y="343076"/>
                    <a:pt x="300132" y="356877"/>
                    <a:pt x="328455" y="353380"/>
                  </a:cubicBezTo>
                  <a:cubicBezTo>
                    <a:pt x="337027" y="352317"/>
                    <a:pt x="345909" y="349333"/>
                    <a:pt x="351498" y="342218"/>
                  </a:cubicBezTo>
                  <a:cubicBezTo>
                    <a:pt x="355150" y="337572"/>
                    <a:pt x="357036" y="331605"/>
                    <a:pt x="358236" y="325656"/>
                  </a:cubicBezTo>
                  <a:cubicBezTo>
                    <a:pt x="358613" y="323805"/>
                    <a:pt x="358922" y="321936"/>
                    <a:pt x="359179" y="32006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5" name="任意多边形: 形状 554">
              <a:extLst>
                <a:ext uri="{FF2B5EF4-FFF2-40B4-BE49-F238E27FC236}">
                  <a16:creationId xmlns:a16="http://schemas.microsoft.com/office/drawing/2014/main" id="{A0F9029D-4AFC-8DD3-33E7-4D944F19E816}"/>
                </a:ext>
              </a:extLst>
            </p:cNvPr>
            <p:cNvSpPr/>
            <p:nvPr/>
          </p:nvSpPr>
          <p:spPr>
            <a:xfrm>
              <a:off x="6354793" y="3253685"/>
              <a:ext cx="408051" cy="334216"/>
            </a:xfrm>
            <a:custGeom>
              <a:avLst/>
              <a:gdLst>
                <a:gd name="connsiteX0" fmla="*/ 405972 w 408051"/>
                <a:gd name="connsiteY0" fmla="*/ 144437 h 334216"/>
                <a:gd name="connsiteX1" fmla="*/ 405029 w 408051"/>
                <a:gd name="connsiteY1" fmla="*/ 134818 h 334216"/>
                <a:gd name="connsiteX2" fmla="*/ 353457 w 408051"/>
                <a:gd name="connsiteY2" fmla="*/ 16209 h 334216"/>
                <a:gd name="connsiteX3" fmla="*/ 226738 w 408051"/>
                <a:gd name="connsiteY3" fmla="*/ 9917 h 334216"/>
                <a:gd name="connsiteX4" fmla="*/ 44058 w 408051"/>
                <a:gd name="connsiteY4" fmla="*/ 35857 h 334216"/>
                <a:gd name="connsiteX5" fmla="*/ 11705 w 408051"/>
                <a:gd name="connsiteY5" fmla="*/ 59569 h 334216"/>
                <a:gd name="connsiteX6" fmla="*/ 2258 w 408051"/>
                <a:gd name="connsiteY6" fmla="*/ 113781 h 334216"/>
                <a:gd name="connsiteX7" fmla="*/ 4864 w 408051"/>
                <a:gd name="connsiteY7" fmla="*/ 225258 h 334216"/>
                <a:gd name="connsiteX8" fmla="*/ 27976 w 408051"/>
                <a:gd name="connsiteY8" fmla="*/ 327494 h 334216"/>
                <a:gd name="connsiteX9" fmla="*/ 127400 w 408051"/>
                <a:gd name="connsiteY9" fmla="*/ 318013 h 334216"/>
                <a:gd name="connsiteX10" fmla="*/ 203952 w 408051"/>
                <a:gd name="connsiteY10" fmla="*/ 310194 h 334216"/>
                <a:gd name="connsiteX11" fmla="*/ 277659 w 408051"/>
                <a:gd name="connsiteY11" fmla="*/ 333855 h 334216"/>
                <a:gd name="connsiteX12" fmla="*/ 352856 w 408051"/>
                <a:gd name="connsiteY12" fmla="*/ 317018 h 334216"/>
                <a:gd name="connsiteX13" fmla="*/ 376414 w 408051"/>
                <a:gd name="connsiteY13" fmla="*/ 298176 h 334216"/>
                <a:gd name="connsiteX14" fmla="*/ 391501 w 408051"/>
                <a:gd name="connsiteY14" fmla="*/ 273864 h 334216"/>
                <a:gd name="connsiteX15" fmla="*/ 405972 w 408051"/>
                <a:gd name="connsiteY15" fmla="*/ 144437 h 334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8051" h="334216">
                  <a:moveTo>
                    <a:pt x="405972" y="144437"/>
                  </a:moveTo>
                  <a:cubicBezTo>
                    <a:pt x="405680" y="141213"/>
                    <a:pt x="405355" y="138007"/>
                    <a:pt x="405029" y="134818"/>
                  </a:cubicBezTo>
                  <a:cubicBezTo>
                    <a:pt x="400348" y="90241"/>
                    <a:pt x="389495" y="41052"/>
                    <a:pt x="353457" y="16209"/>
                  </a:cubicBezTo>
                  <a:cubicBezTo>
                    <a:pt x="317212" y="-8771"/>
                    <a:pt x="269241" y="110"/>
                    <a:pt x="226738" y="9917"/>
                  </a:cubicBezTo>
                  <a:cubicBezTo>
                    <a:pt x="166816" y="23770"/>
                    <a:pt x="105831" y="36217"/>
                    <a:pt x="44058" y="35857"/>
                  </a:cubicBezTo>
                  <a:cubicBezTo>
                    <a:pt x="22147" y="35737"/>
                    <a:pt x="17706" y="37212"/>
                    <a:pt x="11705" y="59569"/>
                  </a:cubicBezTo>
                  <a:cubicBezTo>
                    <a:pt x="6973" y="77194"/>
                    <a:pt x="4162" y="95625"/>
                    <a:pt x="2258" y="113781"/>
                  </a:cubicBezTo>
                  <a:cubicBezTo>
                    <a:pt x="-1650" y="150883"/>
                    <a:pt x="-296" y="188362"/>
                    <a:pt x="4864" y="225258"/>
                  </a:cubicBezTo>
                  <a:cubicBezTo>
                    <a:pt x="6287" y="235425"/>
                    <a:pt x="22112" y="328043"/>
                    <a:pt x="27976" y="327494"/>
                  </a:cubicBezTo>
                  <a:cubicBezTo>
                    <a:pt x="61117" y="324339"/>
                    <a:pt x="94259" y="321167"/>
                    <a:pt x="127400" y="318013"/>
                  </a:cubicBezTo>
                  <a:cubicBezTo>
                    <a:pt x="150820" y="315784"/>
                    <a:pt x="180618" y="307023"/>
                    <a:pt x="203952" y="310194"/>
                  </a:cubicBezTo>
                  <a:cubicBezTo>
                    <a:pt x="229378" y="313640"/>
                    <a:pt x="250501" y="331883"/>
                    <a:pt x="277659" y="333855"/>
                  </a:cubicBezTo>
                  <a:cubicBezTo>
                    <a:pt x="303582" y="335741"/>
                    <a:pt x="330139" y="330271"/>
                    <a:pt x="352856" y="317018"/>
                  </a:cubicBezTo>
                  <a:cubicBezTo>
                    <a:pt x="361532" y="311943"/>
                    <a:pt x="369727" y="305823"/>
                    <a:pt x="376414" y="298176"/>
                  </a:cubicBezTo>
                  <a:cubicBezTo>
                    <a:pt x="382672" y="291009"/>
                    <a:pt x="387507" y="282608"/>
                    <a:pt x="391501" y="273864"/>
                  </a:cubicBezTo>
                  <a:cubicBezTo>
                    <a:pt x="409624" y="234071"/>
                    <a:pt x="410001" y="188431"/>
                    <a:pt x="405972" y="144437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6" name="任意多边形: 形状 555">
              <a:extLst>
                <a:ext uri="{FF2B5EF4-FFF2-40B4-BE49-F238E27FC236}">
                  <a16:creationId xmlns:a16="http://schemas.microsoft.com/office/drawing/2014/main" id="{03F3D26A-D10C-63A5-BE58-F8653777B014}"/>
                </a:ext>
              </a:extLst>
            </p:cNvPr>
            <p:cNvSpPr/>
            <p:nvPr/>
          </p:nvSpPr>
          <p:spPr>
            <a:xfrm>
              <a:off x="6350596" y="3249303"/>
              <a:ext cx="416472" cy="342934"/>
            </a:xfrm>
            <a:custGeom>
              <a:avLst/>
              <a:gdLst>
                <a:gd name="connsiteX0" fmla="*/ 291834 w 416472"/>
                <a:gd name="connsiteY0" fmla="*/ 342934 h 342934"/>
                <a:gd name="connsiteX1" fmla="*/ 291834 w 416472"/>
                <a:gd name="connsiteY1" fmla="*/ 342934 h 342934"/>
                <a:gd name="connsiteX2" fmla="*/ 281564 w 416472"/>
                <a:gd name="connsiteY2" fmla="*/ 342557 h 342934"/>
                <a:gd name="connsiteX3" fmla="*/ 240450 w 416472"/>
                <a:gd name="connsiteY3" fmla="*/ 329938 h 342934"/>
                <a:gd name="connsiteX4" fmla="*/ 207600 w 416472"/>
                <a:gd name="connsiteY4" fmla="*/ 318863 h 342934"/>
                <a:gd name="connsiteX5" fmla="*/ 197227 w 416472"/>
                <a:gd name="connsiteY5" fmla="*/ 318211 h 342934"/>
                <a:gd name="connsiteX6" fmla="*/ 157400 w 416472"/>
                <a:gd name="connsiteY6" fmla="*/ 322926 h 342934"/>
                <a:gd name="connsiteX7" fmla="*/ 131957 w 416472"/>
                <a:gd name="connsiteY7" fmla="*/ 326698 h 342934"/>
                <a:gd name="connsiteX8" fmla="*/ 32104 w 416472"/>
                <a:gd name="connsiteY8" fmla="*/ 336196 h 342934"/>
                <a:gd name="connsiteX9" fmla="*/ 14788 w 416472"/>
                <a:gd name="connsiteY9" fmla="*/ 285413 h 342934"/>
                <a:gd name="connsiteX10" fmla="*/ 4895 w 416472"/>
                <a:gd name="connsiteY10" fmla="*/ 230240 h 342934"/>
                <a:gd name="connsiteX11" fmla="*/ 2272 w 416472"/>
                <a:gd name="connsiteY11" fmla="*/ 117666 h 342934"/>
                <a:gd name="connsiteX12" fmla="*/ 11856 w 416472"/>
                <a:gd name="connsiteY12" fmla="*/ 62751 h 342934"/>
                <a:gd name="connsiteX13" fmla="*/ 46146 w 416472"/>
                <a:gd name="connsiteY13" fmla="*/ 35850 h 342934"/>
                <a:gd name="connsiteX14" fmla="*/ 50895 w 416472"/>
                <a:gd name="connsiteY14" fmla="*/ 35867 h 342934"/>
                <a:gd name="connsiteX15" fmla="*/ 230043 w 416472"/>
                <a:gd name="connsiteY15" fmla="*/ 10030 h 342934"/>
                <a:gd name="connsiteX16" fmla="*/ 299035 w 416472"/>
                <a:gd name="connsiteY16" fmla="*/ 0 h 342934"/>
                <a:gd name="connsiteX17" fmla="*/ 359985 w 416472"/>
                <a:gd name="connsiteY17" fmla="*/ 16939 h 342934"/>
                <a:gd name="connsiteX18" fmla="*/ 413392 w 416472"/>
                <a:gd name="connsiteY18" fmla="*/ 138686 h 342934"/>
                <a:gd name="connsiteX19" fmla="*/ 414352 w 416472"/>
                <a:gd name="connsiteY19" fmla="*/ 148373 h 342934"/>
                <a:gd name="connsiteX20" fmla="*/ 399487 w 416472"/>
                <a:gd name="connsiteY20" fmla="*/ 280047 h 342934"/>
                <a:gd name="connsiteX21" fmla="*/ 383714 w 416472"/>
                <a:gd name="connsiteY21" fmla="*/ 305404 h 342934"/>
                <a:gd name="connsiteX22" fmla="*/ 359111 w 416472"/>
                <a:gd name="connsiteY22" fmla="*/ 325121 h 342934"/>
                <a:gd name="connsiteX23" fmla="*/ 291834 w 416472"/>
                <a:gd name="connsiteY23" fmla="*/ 342934 h 342934"/>
                <a:gd name="connsiteX24" fmla="*/ 197227 w 416472"/>
                <a:gd name="connsiteY24" fmla="*/ 309536 h 342934"/>
                <a:gd name="connsiteX25" fmla="*/ 208681 w 416472"/>
                <a:gd name="connsiteY25" fmla="*/ 310256 h 342934"/>
                <a:gd name="connsiteX26" fmla="*/ 243742 w 416472"/>
                <a:gd name="connsiteY26" fmla="*/ 321966 h 342934"/>
                <a:gd name="connsiteX27" fmla="*/ 282147 w 416472"/>
                <a:gd name="connsiteY27" fmla="*/ 333899 h 342934"/>
                <a:gd name="connsiteX28" fmla="*/ 291817 w 416472"/>
                <a:gd name="connsiteY28" fmla="*/ 334242 h 342934"/>
                <a:gd name="connsiteX29" fmla="*/ 354979 w 416472"/>
                <a:gd name="connsiteY29" fmla="*/ 317594 h 342934"/>
                <a:gd name="connsiteX30" fmla="*/ 377490 w 416472"/>
                <a:gd name="connsiteY30" fmla="*/ 299609 h 342934"/>
                <a:gd name="connsiteX31" fmla="*/ 391892 w 416472"/>
                <a:gd name="connsiteY31" fmla="*/ 276360 h 342934"/>
                <a:gd name="connsiteX32" fmla="*/ 405985 w 416472"/>
                <a:gd name="connsiteY32" fmla="*/ 149213 h 342934"/>
                <a:gd name="connsiteX33" fmla="*/ 405042 w 416472"/>
                <a:gd name="connsiteY33" fmla="*/ 139646 h 342934"/>
                <a:gd name="connsiteX34" fmla="*/ 355321 w 416472"/>
                <a:gd name="connsiteY34" fmla="*/ 24192 h 342934"/>
                <a:gd name="connsiteX35" fmla="*/ 299017 w 416472"/>
                <a:gd name="connsiteY35" fmla="*/ 8710 h 342934"/>
                <a:gd name="connsiteX36" fmla="*/ 231843 w 416472"/>
                <a:gd name="connsiteY36" fmla="*/ 18517 h 342934"/>
                <a:gd name="connsiteX37" fmla="*/ 50878 w 416472"/>
                <a:gd name="connsiteY37" fmla="*/ 44560 h 342934"/>
                <a:gd name="connsiteX38" fmla="*/ 46129 w 416472"/>
                <a:gd name="connsiteY38" fmla="*/ 44543 h 342934"/>
                <a:gd name="connsiteX39" fmla="*/ 19931 w 416472"/>
                <a:gd name="connsiteY39" fmla="*/ 65083 h 342934"/>
                <a:gd name="connsiteX40" fmla="*/ 10604 w 416472"/>
                <a:gd name="connsiteY40" fmla="*/ 118592 h 342934"/>
                <a:gd name="connsiteX41" fmla="*/ 13193 w 416472"/>
                <a:gd name="connsiteY41" fmla="*/ 228972 h 342934"/>
                <a:gd name="connsiteX42" fmla="*/ 33750 w 416472"/>
                <a:gd name="connsiteY42" fmla="*/ 327315 h 342934"/>
                <a:gd name="connsiteX43" fmla="*/ 131185 w 416472"/>
                <a:gd name="connsiteY43" fmla="*/ 318023 h 342934"/>
                <a:gd name="connsiteX44" fmla="*/ 156011 w 416472"/>
                <a:gd name="connsiteY44" fmla="*/ 314337 h 342934"/>
                <a:gd name="connsiteX45" fmla="*/ 197227 w 416472"/>
                <a:gd name="connsiteY45" fmla="*/ 309536 h 34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16472" h="342934">
                  <a:moveTo>
                    <a:pt x="291834" y="342934"/>
                  </a:moveTo>
                  <a:lnTo>
                    <a:pt x="291834" y="342934"/>
                  </a:lnTo>
                  <a:cubicBezTo>
                    <a:pt x="288422" y="342934"/>
                    <a:pt x="284959" y="342814"/>
                    <a:pt x="281564" y="342557"/>
                  </a:cubicBezTo>
                  <a:cubicBezTo>
                    <a:pt x="266425" y="341460"/>
                    <a:pt x="253223" y="335596"/>
                    <a:pt x="240450" y="329938"/>
                  </a:cubicBezTo>
                  <a:cubicBezTo>
                    <a:pt x="229374" y="325035"/>
                    <a:pt x="218933" y="320406"/>
                    <a:pt x="207600" y="318863"/>
                  </a:cubicBezTo>
                  <a:cubicBezTo>
                    <a:pt x="204445" y="318434"/>
                    <a:pt x="200965" y="318211"/>
                    <a:pt x="197227" y="318211"/>
                  </a:cubicBezTo>
                  <a:cubicBezTo>
                    <a:pt x="184695" y="318211"/>
                    <a:pt x="170824" y="320612"/>
                    <a:pt x="157400" y="322926"/>
                  </a:cubicBezTo>
                  <a:cubicBezTo>
                    <a:pt x="148416" y="324469"/>
                    <a:pt x="139946" y="325944"/>
                    <a:pt x="131957" y="326698"/>
                  </a:cubicBezTo>
                  <a:lnTo>
                    <a:pt x="32104" y="336196"/>
                  </a:lnTo>
                  <a:cubicBezTo>
                    <a:pt x="28092" y="336196"/>
                    <a:pt x="24920" y="336196"/>
                    <a:pt x="14788" y="285413"/>
                  </a:cubicBezTo>
                  <a:cubicBezTo>
                    <a:pt x="10004" y="261478"/>
                    <a:pt x="5683" y="235881"/>
                    <a:pt x="4895" y="230240"/>
                  </a:cubicBezTo>
                  <a:cubicBezTo>
                    <a:pt x="-591" y="191098"/>
                    <a:pt x="-1466" y="153225"/>
                    <a:pt x="2272" y="117666"/>
                  </a:cubicBezTo>
                  <a:cubicBezTo>
                    <a:pt x="4535" y="96081"/>
                    <a:pt x="7587" y="78644"/>
                    <a:pt x="11856" y="62751"/>
                  </a:cubicBezTo>
                  <a:cubicBezTo>
                    <a:pt x="18234" y="39022"/>
                    <a:pt x="24526" y="35850"/>
                    <a:pt x="46146" y="35850"/>
                  </a:cubicBezTo>
                  <a:lnTo>
                    <a:pt x="50895" y="35867"/>
                  </a:lnTo>
                  <a:cubicBezTo>
                    <a:pt x="113011" y="35867"/>
                    <a:pt x="175933" y="22529"/>
                    <a:pt x="230043" y="10030"/>
                  </a:cubicBezTo>
                  <a:cubicBezTo>
                    <a:pt x="251029" y="5178"/>
                    <a:pt x="275409" y="0"/>
                    <a:pt x="299035" y="0"/>
                  </a:cubicBezTo>
                  <a:cubicBezTo>
                    <a:pt x="323518" y="0"/>
                    <a:pt x="343440" y="5538"/>
                    <a:pt x="359985" y="16939"/>
                  </a:cubicBezTo>
                  <a:cubicBezTo>
                    <a:pt x="398818" y="43686"/>
                    <a:pt x="408917" y="96063"/>
                    <a:pt x="413392" y="138686"/>
                  </a:cubicBezTo>
                  <a:cubicBezTo>
                    <a:pt x="413735" y="141909"/>
                    <a:pt x="414043" y="145132"/>
                    <a:pt x="414352" y="148373"/>
                  </a:cubicBezTo>
                  <a:cubicBezTo>
                    <a:pt x="417867" y="186812"/>
                    <a:pt x="419341" y="236498"/>
                    <a:pt x="399487" y="280047"/>
                  </a:cubicBezTo>
                  <a:cubicBezTo>
                    <a:pt x="394806" y="290334"/>
                    <a:pt x="389646" y="298632"/>
                    <a:pt x="383714" y="305404"/>
                  </a:cubicBezTo>
                  <a:cubicBezTo>
                    <a:pt x="377301" y="312742"/>
                    <a:pt x="369243" y="319206"/>
                    <a:pt x="359111" y="325121"/>
                  </a:cubicBezTo>
                  <a:cubicBezTo>
                    <a:pt x="339205" y="336780"/>
                    <a:pt x="315939" y="342934"/>
                    <a:pt x="291834" y="342934"/>
                  </a:cubicBezTo>
                  <a:close/>
                  <a:moveTo>
                    <a:pt x="197227" y="309536"/>
                  </a:moveTo>
                  <a:cubicBezTo>
                    <a:pt x="201377" y="309536"/>
                    <a:pt x="205114" y="309776"/>
                    <a:pt x="208681" y="310256"/>
                  </a:cubicBezTo>
                  <a:cubicBezTo>
                    <a:pt x="221162" y="311953"/>
                    <a:pt x="232649" y="317046"/>
                    <a:pt x="243742" y="321966"/>
                  </a:cubicBezTo>
                  <a:cubicBezTo>
                    <a:pt x="255864" y="327333"/>
                    <a:pt x="268396" y="332905"/>
                    <a:pt x="282147" y="333899"/>
                  </a:cubicBezTo>
                  <a:cubicBezTo>
                    <a:pt x="285353" y="334139"/>
                    <a:pt x="288610" y="334242"/>
                    <a:pt x="291817" y="334242"/>
                  </a:cubicBezTo>
                  <a:cubicBezTo>
                    <a:pt x="314482" y="334242"/>
                    <a:pt x="336325" y="328481"/>
                    <a:pt x="354979" y="317594"/>
                  </a:cubicBezTo>
                  <a:cubicBezTo>
                    <a:pt x="364323" y="312142"/>
                    <a:pt x="371678" y="306261"/>
                    <a:pt x="377490" y="299609"/>
                  </a:cubicBezTo>
                  <a:cubicBezTo>
                    <a:pt x="382856" y="293471"/>
                    <a:pt x="387554" y="285876"/>
                    <a:pt x="391892" y="276360"/>
                  </a:cubicBezTo>
                  <a:cubicBezTo>
                    <a:pt x="410871" y="234715"/>
                    <a:pt x="409397" y="186538"/>
                    <a:pt x="405985" y="149213"/>
                  </a:cubicBezTo>
                  <a:cubicBezTo>
                    <a:pt x="405694" y="146024"/>
                    <a:pt x="405368" y="142835"/>
                    <a:pt x="405042" y="139646"/>
                  </a:cubicBezTo>
                  <a:cubicBezTo>
                    <a:pt x="400773" y="98892"/>
                    <a:pt x="391258" y="48949"/>
                    <a:pt x="355321" y="24192"/>
                  </a:cubicBezTo>
                  <a:cubicBezTo>
                    <a:pt x="340200" y="13767"/>
                    <a:pt x="321786" y="8710"/>
                    <a:pt x="299017" y="8710"/>
                  </a:cubicBezTo>
                  <a:cubicBezTo>
                    <a:pt x="276249" y="8710"/>
                    <a:pt x="252400" y="13767"/>
                    <a:pt x="231843" y="18517"/>
                  </a:cubicBezTo>
                  <a:cubicBezTo>
                    <a:pt x="177305" y="31118"/>
                    <a:pt x="113851" y="44560"/>
                    <a:pt x="50878" y="44560"/>
                  </a:cubicBezTo>
                  <a:lnTo>
                    <a:pt x="46129" y="44543"/>
                  </a:lnTo>
                  <a:cubicBezTo>
                    <a:pt x="27784" y="44543"/>
                    <a:pt x="25246" y="45297"/>
                    <a:pt x="19931" y="65083"/>
                  </a:cubicBezTo>
                  <a:cubicBezTo>
                    <a:pt x="15782" y="80496"/>
                    <a:pt x="12816" y="97504"/>
                    <a:pt x="10604" y="118592"/>
                  </a:cubicBezTo>
                  <a:cubicBezTo>
                    <a:pt x="6935" y="153414"/>
                    <a:pt x="7809" y="190550"/>
                    <a:pt x="13193" y="228972"/>
                  </a:cubicBezTo>
                  <a:cubicBezTo>
                    <a:pt x="15576" y="246031"/>
                    <a:pt x="28298" y="315914"/>
                    <a:pt x="33750" y="327315"/>
                  </a:cubicBezTo>
                  <a:lnTo>
                    <a:pt x="131185" y="318023"/>
                  </a:lnTo>
                  <a:cubicBezTo>
                    <a:pt x="138866" y="317285"/>
                    <a:pt x="147198" y="315845"/>
                    <a:pt x="156011" y="314337"/>
                  </a:cubicBezTo>
                  <a:cubicBezTo>
                    <a:pt x="169778" y="311988"/>
                    <a:pt x="184009" y="309536"/>
                    <a:pt x="197227" y="30953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7" name="任意多边形: 形状 556">
              <a:extLst>
                <a:ext uri="{FF2B5EF4-FFF2-40B4-BE49-F238E27FC236}">
                  <a16:creationId xmlns:a16="http://schemas.microsoft.com/office/drawing/2014/main" id="{C2B1D57B-D3F9-1850-0A97-B6B70CA2653F}"/>
                </a:ext>
              </a:extLst>
            </p:cNvPr>
            <p:cNvSpPr/>
            <p:nvPr/>
          </p:nvSpPr>
          <p:spPr>
            <a:xfrm>
              <a:off x="3931711" y="4000390"/>
              <a:ext cx="406803" cy="541965"/>
            </a:xfrm>
            <a:custGeom>
              <a:avLst/>
              <a:gdLst>
                <a:gd name="connsiteX0" fmla="*/ 182071 w 406803"/>
                <a:gd name="connsiteY0" fmla="*/ 13083 h 541965"/>
                <a:gd name="connsiteX1" fmla="*/ 85476 w 406803"/>
                <a:gd name="connsiteY1" fmla="*/ 198815 h 541965"/>
                <a:gd name="connsiteX2" fmla="*/ 34916 w 406803"/>
                <a:gd name="connsiteY2" fmla="*/ 281985 h 541965"/>
                <a:gd name="connsiteX3" fmla="*/ 797 w 406803"/>
                <a:gd name="connsiteY3" fmla="*/ 361744 h 541965"/>
                <a:gd name="connsiteX4" fmla="*/ 20222 w 406803"/>
                <a:gd name="connsiteY4" fmla="*/ 402291 h 541965"/>
                <a:gd name="connsiteX5" fmla="*/ 100530 w 406803"/>
                <a:gd name="connsiteY5" fmla="*/ 501098 h 541965"/>
                <a:gd name="connsiteX6" fmla="*/ 215881 w 406803"/>
                <a:gd name="connsiteY6" fmla="*/ 540840 h 541965"/>
                <a:gd name="connsiteX7" fmla="*/ 290325 w 406803"/>
                <a:gd name="connsiteY7" fmla="*/ 505984 h 541965"/>
                <a:gd name="connsiteX8" fmla="*/ 344743 w 406803"/>
                <a:gd name="connsiteY8" fmla="*/ 442840 h 541965"/>
                <a:gd name="connsiteX9" fmla="*/ 358836 w 406803"/>
                <a:gd name="connsiteY9" fmla="*/ 307257 h 541965"/>
                <a:gd name="connsiteX10" fmla="*/ 404236 w 406803"/>
                <a:gd name="connsiteY10" fmla="*/ 174435 h 541965"/>
                <a:gd name="connsiteX11" fmla="*/ 406739 w 406803"/>
                <a:gd name="connsiteY11" fmla="*/ 166599 h 541965"/>
                <a:gd name="connsiteX12" fmla="*/ 403482 w 406803"/>
                <a:gd name="connsiteY12" fmla="*/ 160787 h 541965"/>
                <a:gd name="connsiteX13" fmla="*/ 256035 w 406803"/>
                <a:gd name="connsiteY13" fmla="*/ 33331 h 541965"/>
                <a:gd name="connsiteX14" fmla="*/ 187232 w 406803"/>
                <a:gd name="connsiteY14" fmla="*/ 2282 h 541965"/>
                <a:gd name="connsiteX15" fmla="*/ 182071 w 406803"/>
                <a:gd name="connsiteY15" fmla="*/ 13083 h 541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6803" h="541965">
                  <a:moveTo>
                    <a:pt x="182071" y="13083"/>
                  </a:moveTo>
                  <a:cubicBezTo>
                    <a:pt x="151862" y="76074"/>
                    <a:pt x="121309" y="139013"/>
                    <a:pt x="85476" y="198815"/>
                  </a:cubicBezTo>
                  <a:cubicBezTo>
                    <a:pt x="68726" y="226778"/>
                    <a:pt x="50620" y="253850"/>
                    <a:pt x="34916" y="281985"/>
                  </a:cubicBezTo>
                  <a:cubicBezTo>
                    <a:pt x="20017" y="308663"/>
                    <a:pt x="-4758" y="327025"/>
                    <a:pt x="797" y="361744"/>
                  </a:cubicBezTo>
                  <a:cubicBezTo>
                    <a:pt x="3197" y="376763"/>
                    <a:pt x="11821" y="389793"/>
                    <a:pt x="20222" y="402291"/>
                  </a:cubicBezTo>
                  <a:cubicBezTo>
                    <a:pt x="44054" y="437748"/>
                    <a:pt x="68314" y="473684"/>
                    <a:pt x="100530" y="501098"/>
                  </a:cubicBezTo>
                  <a:cubicBezTo>
                    <a:pt x="132745" y="528513"/>
                    <a:pt x="174562" y="546790"/>
                    <a:pt x="215881" y="540840"/>
                  </a:cubicBezTo>
                  <a:cubicBezTo>
                    <a:pt x="243142" y="536914"/>
                    <a:pt x="268156" y="522855"/>
                    <a:pt x="290325" y="505984"/>
                  </a:cubicBezTo>
                  <a:cubicBezTo>
                    <a:pt x="312510" y="489114"/>
                    <a:pt x="332947" y="468591"/>
                    <a:pt x="344743" y="442840"/>
                  </a:cubicBezTo>
                  <a:cubicBezTo>
                    <a:pt x="364546" y="399549"/>
                    <a:pt x="356264" y="353120"/>
                    <a:pt x="358836" y="307257"/>
                  </a:cubicBezTo>
                  <a:cubicBezTo>
                    <a:pt x="361408" y="261514"/>
                    <a:pt x="381570" y="213182"/>
                    <a:pt x="404236" y="174435"/>
                  </a:cubicBezTo>
                  <a:cubicBezTo>
                    <a:pt x="405642" y="172034"/>
                    <a:pt x="407134" y="169377"/>
                    <a:pt x="406739" y="166599"/>
                  </a:cubicBezTo>
                  <a:cubicBezTo>
                    <a:pt x="406414" y="164353"/>
                    <a:pt x="404922" y="162502"/>
                    <a:pt x="403482" y="160787"/>
                  </a:cubicBezTo>
                  <a:cubicBezTo>
                    <a:pt x="360654" y="109729"/>
                    <a:pt x="310573" y="70999"/>
                    <a:pt x="256035" y="33331"/>
                  </a:cubicBezTo>
                  <a:cubicBezTo>
                    <a:pt x="250343" y="29336"/>
                    <a:pt x="192975" y="-9720"/>
                    <a:pt x="187232" y="2282"/>
                  </a:cubicBezTo>
                  <a:cubicBezTo>
                    <a:pt x="185517" y="5882"/>
                    <a:pt x="183803" y="9483"/>
                    <a:pt x="182071" y="13083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8" name="任意多边形: 形状 557">
              <a:extLst>
                <a:ext uri="{FF2B5EF4-FFF2-40B4-BE49-F238E27FC236}">
                  <a16:creationId xmlns:a16="http://schemas.microsoft.com/office/drawing/2014/main" id="{00A30532-E913-3179-A8E1-F1B4CB598371}"/>
                </a:ext>
              </a:extLst>
            </p:cNvPr>
            <p:cNvSpPr/>
            <p:nvPr/>
          </p:nvSpPr>
          <p:spPr>
            <a:xfrm>
              <a:off x="3927524" y="3996070"/>
              <a:ext cx="415186" cy="550628"/>
            </a:xfrm>
            <a:custGeom>
              <a:avLst/>
              <a:gdLst>
                <a:gd name="connsiteX0" fmla="*/ 204226 w 415186"/>
                <a:gd name="connsiteY0" fmla="*/ 550629 h 550628"/>
                <a:gd name="connsiteX1" fmla="*/ 204226 w 415186"/>
                <a:gd name="connsiteY1" fmla="*/ 550629 h 550628"/>
                <a:gd name="connsiteX2" fmla="*/ 102059 w 415186"/>
                <a:gd name="connsiteY2" fmla="*/ 508778 h 550628"/>
                <a:gd name="connsiteX3" fmla="*/ 20963 w 415186"/>
                <a:gd name="connsiteY3" fmla="*/ 409097 h 550628"/>
                <a:gd name="connsiteX4" fmla="*/ 852 w 415186"/>
                <a:gd name="connsiteY4" fmla="*/ 366783 h 550628"/>
                <a:gd name="connsiteX5" fmla="*/ 22112 w 415186"/>
                <a:gd name="connsiteY5" fmla="*/ 304272 h 550628"/>
                <a:gd name="connsiteX6" fmla="*/ 35468 w 415186"/>
                <a:gd name="connsiteY6" fmla="*/ 284144 h 550628"/>
                <a:gd name="connsiteX7" fmla="*/ 66534 w 415186"/>
                <a:gd name="connsiteY7" fmla="*/ 232572 h 550628"/>
                <a:gd name="connsiteX8" fmla="*/ 86097 w 415186"/>
                <a:gd name="connsiteY8" fmla="*/ 200854 h 550628"/>
                <a:gd name="connsiteX9" fmla="*/ 182503 w 415186"/>
                <a:gd name="connsiteY9" fmla="*/ 15482 h 550628"/>
                <a:gd name="connsiteX10" fmla="*/ 187681 w 415186"/>
                <a:gd name="connsiteY10" fmla="*/ 4698 h 550628"/>
                <a:gd name="connsiteX11" fmla="*/ 196185 w 415186"/>
                <a:gd name="connsiteY11" fmla="*/ 0 h 550628"/>
                <a:gd name="connsiteX12" fmla="*/ 262588 w 415186"/>
                <a:gd name="connsiteY12" fmla="*/ 34084 h 550628"/>
                <a:gd name="connsiteX13" fmla="*/ 410840 w 415186"/>
                <a:gd name="connsiteY13" fmla="*/ 162294 h 550628"/>
                <a:gd name="connsiteX14" fmla="*/ 415075 w 415186"/>
                <a:gd name="connsiteY14" fmla="*/ 170319 h 550628"/>
                <a:gd name="connsiteX15" fmla="*/ 412006 w 415186"/>
                <a:gd name="connsiteY15" fmla="*/ 181034 h 550628"/>
                <a:gd name="connsiteX16" fmla="*/ 367189 w 415186"/>
                <a:gd name="connsiteY16" fmla="*/ 311850 h 550628"/>
                <a:gd name="connsiteX17" fmla="*/ 366726 w 415186"/>
                <a:gd name="connsiteY17" fmla="*/ 349981 h 550628"/>
                <a:gd name="connsiteX18" fmla="*/ 352702 w 415186"/>
                <a:gd name="connsiteY18" fmla="*/ 449045 h 550628"/>
                <a:gd name="connsiteX19" fmla="*/ 296980 w 415186"/>
                <a:gd name="connsiteY19" fmla="*/ 513836 h 550628"/>
                <a:gd name="connsiteX20" fmla="*/ 220634 w 415186"/>
                <a:gd name="connsiteY20" fmla="*/ 549480 h 550628"/>
                <a:gd name="connsiteX21" fmla="*/ 204226 w 415186"/>
                <a:gd name="connsiteY21" fmla="*/ 550629 h 550628"/>
                <a:gd name="connsiteX22" fmla="*/ 195071 w 415186"/>
                <a:gd name="connsiteY22" fmla="*/ 8795 h 550628"/>
                <a:gd name="connsiteX23" fmla="*/ 190013 w 415186"/>
                <a:gd name="connsiteY23" fmla="*/ 19340 h 550628"/>
                <a:gd name="connsiteX24" fmla="*/ 93229 w 415186"/>
                <a:gd name="connsiteY24" fmla="*/ 205432 h 550628"/>
                <a:gd name="connsiteX25" fmla="*/ 73581 w 415186"/>
                <a:gd name="connsiteY25" fmla="*/ 237287 h 550628"/>
                <a:gd name="connsiteX26" fmla="*/ 42720 w 415186"/>
                <a:gd name="connsiteY26" fmla="*/ 288482 h 550628"/>
                <a:gd name="connsiteX27" fmla="*/ 28815 w 415186"/>
                <a:gd name="connsiteY27" fmla="*/ 309450 h 550628"/>
                <a:gd name="connsiteX28" fmla="*/ 9116 w 415186"/>
                <a:gd name="connsiteY28" fmla="*/ 365343 h 550628"/>
                <a:gd name="connsiteX29" fmla="*/ 27838 w 415186"/>
                <a:gd name="connsiteY29" fmla="*/ 404125 h 550628"/>
                <a:gd name="connsiteX30" fmla="*/ 107374 w 415186"/>
                <a:gd name="connsiteY30" fmla="*/ 502057 h 550628"/>
                <a:gd name="connsiteX31" fmla="*/ 204209 w 415186"/>
                <a:gd name="connsiteY31" fmla="*/ 541936 h 550628"/>
                <a:gd name="connsiteX32" fmla="*/ 204209 w 415186"/>
                <a:gd name="connsiteY32" fmla="*/ 541936 h 550628"/>
                <a:gd name="connsiteX33" fmla="*/ 219468 w 415186"/>
                <a:gd name="connsiteY33" fmla="*/ 540856 h 550628"/>
                <a:gd name="connsiteX34" fmla="*/ 292008 w 415186"/>
                <a:gd name="connsiteY34" fmla="*/ 506806 h 550628"/>
                <a:gd name="connsiteX35" fmla="*/ 345106 w 415186"/>
                <a:gd name="connsiteY35" fmla="*/ 445290 h 550628"/>
                <a:gd name="connsiteX36" fmla="*/ 358325 w 415186"/>
                <a:gd name="connsiteY36" fmla="*/ 350049 h 550628"/>
                <a:gd name="connsiteX37" fmla="*/ 358788 w 415186"/>
                <a:gd name="connsiteY37" fmla="*/ 311336 h 550628"/>
                <a:gd name="connsiteX38" fmla="*/ 404805 w 415186"/>
                <a:gd name="connsiteY38" fmla="*/ 176525 h 550628"/>
                <a:gd name="connsiteX39" fmla="*/ 406743 w 415186"/>
                <a:gd name="connsiteY39" fmla="*/ 171570 h 550628"/>
                <a:gd name="connsiteX40" fmla="*/ 404480 w 415186"/>
                <a:gd name="connsiteY40" fmla="*/ 167987 h 550628"/>
                <a:gd name="connsiteX41" fmla="*/ 257873 w 415186"/>
                <a:gd name="connsiteY41" fmla="*/ 41285 h 550628"/>
                <a:gd name="connsiteX42" fmla="*/ 196151 w 415186"/>
                <a:gd name="connsiteY42" fmla="*/ 8675 h 550628"/>
                <a:gd name="connsiteX43" fmla="*/ 195071 w 415186"/>
                <a:gd name="connsiteY43" fmla="*/ 8795 h 5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15186" h="550628">
                  <a:moveTo>
                    <a:pt x="204226" y="550629"/>
                  </a:moveTo>
                  <a:lnTo>
                    <a:pt x="204226" y="550629"/>
                  </a:lnTo>
                  <a:cubicBezTo>
                    <a:pt x="170073" y="550629"/>
                    <a:pt x="133794" y="535764"/>
                    <a:pt x="102059" y="508778"/>
                  </a:cubicBezTo>
                  <a:cubicBezTo>
                    <a:pt x="69141" y="480780"/>
                    <a:pt x="44657" y="444330"/>
                    <a:pt x="20963" y="409097"/>
                  </a:cubicBezTo>
                  <a:cubicBezTo>
                    <a:pt x="12751" y="396890"/>
                    <a:pt x="3458" y="383036"/>
                    <a:pt x="852" y="366783"/>
                  </a:cubicBezTo>
                  <a:cubicBezTo>
                    <a:pt x="-3486" y="339745"/>
                    <a:pt x="9527" y="321709"/>
                    <a:pt x="22112" y="304272"/>
                  </a:cubicBezTo>
                  <a:cubicBezTo>
                    <a:pt x="26741" y="297860"/>
                    <a:pt x="31524" y="291242"/>
                    <a:pt x="35468" y="284144"/>
                  </a:cubicBezTo>
                  <a:cubicBezTo>
                    <a:pt x="45223" y="266673"/>
                    <a:pt x="56059" y="249340"/>
                    <a:pt x="66534" y="232572"/>
                  </a:cubicBezTo>
                  <a:cubicBezTo>
                    <a:pt x="73015" y="222217"/>
                    <a:pt x="79702" y="211501"/>
                    <a:pt x="86097" y="200854"/>
                  </a:cubicBezTo>
                  <a:cubicBezTo>
                    <a:pt x="120850" y="142869"/>
                    <a:pt x="150322" y="82587"/>
                    <a:pt x="182503" y="15482"/>
                  </a:cubicBezTo>
                  <a:lnTo>
                    <a:pt x="187681" y="4698"/>
                  </a:lnTo>
                  <a:cubicBezTo>
                    <a:pt x="188521" y="2949"/>
                    <a:pt x="190733" y="0"/>
                    <a:pt x="196185" y="0"/>
                  </a:cubicBezTo>
                  <a:cubicBezTo>
                    <a:pt x="213793" y="0"/>
                    <a:pt x="260599" y="32696"/>
                    <a:pt x="262588" y="34084"/>
                  </a:cubicBezTo>
                  <a:cubicBezTo>
                    <a:pt x="312839" y="68803"/>
                    <a:pt x="365612" y="108373"/>
                    <a:pt x="410840" y="162294"/>
                  </a:cubicBezTo>
                  <a:cubicBezTo>
                    <a:pt x="412332" y="164060"/>
                    <a:pt x="414578" y="166735"/>
                    <a:pt x="415075" y="170319"/>
                  </a:cubicBezTo>
                  <a:cubicBezTo>
                    <a:pt x="415709" y="174742"/>
                    <a:pt x="413481" y="178531"/>
                    <a:pt x="412006" y="181034"/>
                  </a:cubicBezTo>
                  <a:cubicBezTo>
                    <a:pt x="385277" y="226691"/>
                    <a:pt x="369367" y="273154"/>
                    <a:pt x="367189" y="311850"/>
                  </a:cubicBezTo>
                  <a:cubicBezTo>
                    <a:pt x="366486" y="324486"/>
                    <a:pt x="366606" y="337448"/>
                    <a:pt x="366726" y="349981"/>
                  </a:cubicBezTo>
                  <a:cubicBezTo>
                    <a:pt x="367052" y="382899"/>
                    <a:pt x="367395" y="416915"/>
                    <a:pt x="352702" y="449045"/>
                  </a:cubicBezTo>
                  <a:cubicBezTo>
                    <a:pt x="342106" y="472173"/>
                    <a:pt x="323881" y="493382"/>
                    <a:pt x="296980" y="513836"/>
                  </a:cubicBezTo>
                  <a:cubicBezTo>
                    <a:pt x="270063" y="534307"/>
                    <a:pt x="245100" y="545965"/>
                    <a:pt x="220634" y="549480"/>
                  </a:cubicBezTo>
                  <a:cubicBezTo>
                    <a:pt x="215267" y="550234"/>
                    <a:pt x="209747" y="550629"/>
                    <a:pt x="204226" y="550629"/>
                  </a:cubicBezTo>
                  <a:close/>
                  <a:moveTo>
                    <a:pt x="195071" y="8795"/>
                  </a:moveTo>
                  <a:lnTo>
                    <a:pt x="190013" y="19340"/>
                  </a:lnTo>
                  <a:cubicBezTo>
                    <a:pt x="157729" y="86668"/>
                    <a:pt x="128171" y="147139"/>
                    <a:pt x="93229" y="205432"/>
                  </a:cubicBezTo>
                  <a:cubicBezTo>
                    <a:pt x="86800" y="216147"/>
                    <a:pt x="80079" y="226897"/>
                    <a:pt x="73581" y="237287"/>
                  </a:cubicBezTo>
                  <a:cubicBezTo>
                    <a:pt x="63157" y="253952"/>
                    <a:pt x="52373" y="271200"/>
                    <a:pt x="42720" y="288482"/>
                  </a:cubicBezTo>
                  <a:cubicBezTo>
                    <a:pt x="38519" y="296008"/>
                    <a:pt x="33582" y="302849"/>
                    <a:pt x="28815" y="309450"/>
                  </a:cubicBezTo>
                  <a:cubicBezTo>
                    <a:pt x="16231" y="326886"/>
                    <a:pt x="5361" y="341957"/>
                    <a:pt x="9116" y="365343"/>
                  </a:cubicBezTo>
                  <a:cubicBezTo>
                    <a:pt x="11413" y="379676"/>
                    <a:pt x="20140" y="392672"/>
                    <a:pt x="27838" y="404125"/>
                  </a:cubicBezTo>
                  <a:cubicBezTo>
                    <a:pt x="51190" y="438878"/>
                    <a:pt x="75347" y="474831"/>
                    <a:pt x="107374" y="502057"/>
                  </a:cubicBezTo>
                  <a:cubicBezTo>
                    <a:pt x="137600" y="527775"/>
                    <a:pt x="171993" y="541936"/>
                    <a:pt x="204209" y="541936"/>
                  </a:cubicBezTo>
                  <a:lnTo>
                    <a:pt x="204209" y="541936"/>
                  </a:lnTo>
                  <a:cubicBezTo>
                    <a:pt x="209352" y="541936"/>
                    <a:pt x="214479" y="541576"/>
                    <a:pt x="219468" y="540856"/>
                  </a:cubicBezTo>
                  <a:cubicBezTo>
                    <a:pt x="242528" y="537530"/>
                    <a:pt x="266257" y="526403"/>
                    <a:pt x="292008" y="506806"/>
                  </a:cubicBezTo>
                  <a:cubicBezTo>
                    <a:pt x="317760" y="487209"/>
                    <a:pt x="335145" y="467098"/>
                    <a:pt x="345106" y="445290"/>
                  </a:cubicBezTo>
                  <a:cubicBezTo>
                    <a:pt x="358977" y="414978"/>
                    <a:pt x="358668" y="383448"/>
                    <a:pt x="358325" y="350049"/>
                  </a:cubicBezTo>
                  <a:cubicBezTo>
                    <a:pt x="358205" y="337379"/>
                    <a:pt x="358068" y="324263"/>
                    <a:pt x="358788" y="311336"/>
                  </a:cubicBezTo>
                  <a:cubicBezTo>
                    <a:pt x="361823" y="257244"/>
                    <a:pt x="388912" y="203648"/>
                    <a:pt x="404805" y="176525"/>
                  </a:cubicBezTo>
                  <a:cubicBezTo>
                    <a:pt x="405697" y="174999"/>
                    <a:pt x="406931" y="172890"/>
                    <a:pt x="406743" y="171570"/>
                  </a:cubicBezTo>
                  <a:cubicBezTo>
                    <a:pt x="406588" y="170507"/>
                    <a:pt x="405422" y="169101"/>
                    <a:pt x="404480" y="167987"/>
                  </a:cubicBezTo>
                  <a:cubicBezTo>
                    <a:pt x="359903" y="114837"/>
                    <a:pt x="307662" y="75678"/>
                    <a:pt x="257873" y="41285"/>
                  </a:cubicBezTo>
                  <a:cubicBezTo>
                    <a:pt x="242682" y="30638"/>
                    <a:pt x="207655" y="8675"/>
                    <a:pt x="196151" y="8675"/>
                  </a:cubicBezTo>
                  <a:cubicBezTo>
                    <a:pt x="195585" y="8675"/>
                    <a:pt x="195242" y="8744"/>
                    <a:pt x="195071" y="8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9" name="任意多边形: 形状 558">
              <a:extLst>
                <a:ext uri="{FF2B5EF4-FFF2-40B4-BE49-F238E27FC236}">
                  <a16:creationId xmlns:a16="http://schemas.microsoft.com/office/drawing/2014/main" id="{C18D6CFC-E169-4114-4CBA-EB0D1D03B02D}"/>
                </a:ext>
              </a:extLst>
            </p:cNvPr>
            <p:cNvSpPr/>
            <p:nvPr/>
          </p:nvSpPr>
          <p:spPr>
            <a:xfrm>
              <a:off x="3510865" y="4288301"/>
              <a:ext cx="849195" cy="480158"/>
            </a:xfrm>
            <a:custGeom>
              <a:avLst/>
              <a:gdLst>
                <a:gd name="connsiteX0" fmla="*/ 773425 w 849195"/>
                <a:gd name="connsiteY0" fmla="*/ 93172 h 480158"/>
                <a:gd name="connsiteX1" fmla="*/ 739357 w 849195"/>
                <a:gd name="connsiteY1" fmla="*/ 93652 h 480158"/>
                <a:gd name="connsiteX2" fmla="*/ 660730 w 849195"/>
                <a:gd name="connsiteY2" fmla="*/ 102516 h 480158"/>
                <a:gd name="connsiteX3" fmla="*/ 626440 w 849195"/>
                <a:gd name="connsiteY3" fmla="*/ 128542 h 480158"/>
                <a:gd name="connsiteX4" fmla="*/ 596711 w 849195"/>
                <a:gd name="connsiteY4" fmla="*/ 157912 h 480158"/>
                <a:gd name="connsiteX5" fmla="*/ 567599 w 849195"/>
                <a:gd name="connsiteY5" fmla="*/ 160826 h 480158"/>
                <a:gd name="connsiteX6" fmla="*/ 508963 w 849195"/>
                <a:gd name="connsiteY6" fmla="*/ 149596 h 480158"/>
                <a:gd name="connsiteX7" fmla="*/ 494835 w 849195"/>
                <a:gd name="connsiteY7" fmla="*/ 12470 h 480158"/>
                <a:gd name="connsiteX8" fmla="*/ 386942 w 849195"/>
                <a:gd name="connsiteY8" fmla="*/ 23563 h 480158"/>
                <a:gd name="connsiteX9" fmla="*/ 308624 w 849195"/>
                <a:gd name="connsiteY9" fmla="*/ 111037 h 480158"/>
                <a:gd name="connsiteX10" fmla="*/ 133762 w 849195"/>
                <a:gd name="connsiteY10" fmla="*/ 207289 h 480158"/>
                <a:gd name="connsiteX11" fmla="*/ 14073 w 849195"/>
                <a:gd name="connsiteY11" fmla="*/ 299872 h 480158"/>
                <a:gd name="connsiteX12" fmla="*/ 5363 w 849195"/>
                <a:gd name="connsiteY12" fmla="*/ 431786 h 480158"/>
                <a:gd name="connsiteX13" fmla="*/ 12684 w 849195"/>
                <a:gd name="connsiteY13" fmla="*/ 451434 h 480158"/>
                <a:gd name="connsiteX14" fmla="*/ 24771 w 849195"/>
                <a:gd name="connsiteY14" fmla="*/ 457178 h 480158"/>
                <a:gd name="connsiteX15" fmla="*/ 275997 w 849195"/>
                <a:gd name="connsiteY15" fmla="*/ 473397 h 480158"/>
                <a:gd name="connsiteX16" fmla="*/ 491989 w 849195"/>
                <a:gd name="connsiteY16" fmla="*/ 435900 h 480158"/>
                <a:gd name="connsiteX17" fmla="*/ 815807 w 849195"/>
                <a:gd name="connsiteY17" fmla="*/ 476671 h 480158"/>
                <a:gd name="connsiteX18" fmla="*/ 842279 w 849195"/>
                <a:gd name="connsiteY18" fmla="*/ 466264 h 480158"/>
                <a:gd name="connsiteX19" fmla="*/ 847028 w 849195"/>
                <a:gd name="connsiteY19" fmla="*/ 449428 h 480158"/>
                <a:gd name="connsiteX20" fmla="*/ 842210 w 849195"/>
                <a:gd name="connsiteY20" fmla="*/ 326361 h 480158"/>
                <a:gd name="connsiteX21" fmla="*/ 821516 w 849195"/>
                <a:gd name="connsiteY21" fmla="*/ 215159 h 480158"/>
                <a:gd name="connsiteX22" fmla="*/ 835661 w 849195"/>
                <a:gd name="connsiteY22" fmla="*/ 171525 h 480158"/>
                <a:gd name="connsiteX23" fmla="*/ 833003 w 849195"/>
                <a:gd name="connsiteY23" fmla="*/ 119421 h 480158"/>
                <a:gd name="connsiteX24" fmla="*/ 821208 w 849195"/>
                <a:gd name="connsiteY24" fmla="*/ 97853 h 480158"/>
                <a:gd name="connsiteX25" fmla="*/ 773425 w 849195"/>
                <a:gd name="connsiteY25" fmla="*/ 93172 h 48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9195" h="480158">
                  <a:moveTo>
                    <a:pt x="773425" y="93172"/>
                  </a:moveTo>
                  <a:cubicBezTo>
                    <a:pt x="760566" y="93875"/>
                    <a:pt x="748084" y="94784"/>
                    <a:pt x="739357" y="93652"/>
                  </a:cubicBezTo>
                  <a:cubicBezTo>
                    <a:pt x="711446" y="90052"/>
                    <a:pt x="684888" y="85457"/>
                    <a:pt x="660730" y="102516"/>
                  </a:cubicBezTo>
                  <a:cubicBezTo>
                    <a:pt x="649106" y="110729"/>
                    <a:pt x="636419" y="118221"/>
                    <a:pt x="626440" y="128542"/>
                  </a:cubicBezTo>
                  <a:cubicBezTo>
                    <a:pt x="616719" y="138606"/>
                    <a:pt x="609896" y="152031"/>
                    <a:pt x="596711" y="157912"/>
                  </a:cubicBezTo>
                  <a:cubicBezTo>
                    <a:pt x="587676" y="161940"/>
                    <a:pt x="577423" y="161426"/>
                    <a:pt x="567599" y="160826"/>
                  </a:cubicBezTo>
                  <a:cubicBezTo>
                    <a:pt x="547625" y="159626"/>
                    <a:pt x="527120" y="158289"/>
                    <a:pt x="508963" y="149596"/>
                  </a:cubicBezTo>
                  <a:cubicBezTo>
                    <a:pt x="532692" y="104265"/>
                    <a:pt x="542979" y="46177"/>
                    <a:pt x="494835" y="12470"/>
                  </a:cubicBezTo>
                  <a:cubicBezTo>
                    <a:pt x="462946" y="-9870"/>
                    <a:pt x="418197" y="246"/>
                    <a:pt x="386942" y="23563"/>
                  </a:cubicBezTo>
                  <a:cubicBezTo>
                    <a:pt x="355687" y="46863"/>
                    <a:pt x="333810" y="80862"/>
                    <a:pt x="308624" y="111037"/>
                  </a:cubicBezTo>
                  <a:cubicBezTo>
                    <a:pt x="260926" y="168181"/>
                    <a:pt x="198690" y="181537"/>
                    <a:pt x="133762" y="207289"/>
                  </a:cubicBezTo>
                  <a:cubicBezTo>
                    <a:pt x="89288" y="224931"/>
                    <a:pt x="36755" y="254592"/>
                    <a:pt x="14073" y="299872"/>
                  </a:cubicBezTo>
                  <a:cubicBezTo>
                    <a:pt x="-5867" y="339649"/>
                    <a:pt x="-501" y="387380"/>
                    <a:pt x="5363" y="431786"/>
                  </a:cubicBezTo>
                  <a:cubicBezTo>
                    <a:pt x="6306" y="438901"/>
                    <a:pt x="7540" y="446633"/>
                    <a:pt x="12684" y="451434"/>
                  </a:cubicBezTo>
                  <a:cubicBezTo>
                    <a:pt x="16010" y="454537"/>
                    <a:pt x="20450" y="455926"/>
                    <a:pt x="24771" y="457178"/>
                  </a:cubicBezTo>
                  <a:cubicBezTo>
                    <a:pt x="106193" y="480701"/>
                    <a:pt x="192398" y="486273"/>
                    <a:pt x="275997" y="473397"/>
                  </a:cubicBezTo>
                  <a:cubicBezTo>
                    <a:pt x="348297" y="462270"/>
                    <a:pt x="418917" y="437546"/>
                    <a:pt x="491989" y="435900"/>
                  </a:cubicBezTo>
                  <a:cubicBezTo>
                    <a:pt x="600963" y="433432"/>
                    <a:pt x="706936" y="482467"/>
                    <a:pt x="815807" y="476671"/>
                  </a:cubicBezTo>
                  <a:cubicBezTo>
                    <a:pt x="825580" y="476157"/>
                    <a:pt x="836570" y="474494"/>
                    <a:pt x="842279" y="466264"/>
                  </a:cubicBezTo>
                  <a:cubicBezTo>
                    <a:pt x="845622" y="461464"/>
                    <a:pt x="846445" y="455309"/>
                    <a:pt x="847028" y="449428"/>
                  </a:cubicBezTo>
                  <a:cubicBezTo>
                    <a:pt x="851143" y="408880"/>
                    <a:pt x="849325" y="366429"/>
                    <a:pt x="842210" y="326361"/>
                  </a:cubicBezTo>
                  <a:cubicBezTo>
                    <a:pt x="835781" y="290151"/>
                    <a:pt x="814401" y="252792"/>
                    <a:pt x="821516" y="215159"/>
                  </a:cubicBezTo>
                  <a:cubicBezTo>
                    <a:pt x="824362" y="200088"/>
                    <a:pt x="832335" y="186492"/>
                    <a:pt x="835661" y="171525"/>
                  </a:cubicBezTo>
                  <a:cubicBezTo>
                    <a:pt x="839467" y="154414"/>
                    <a:pt x="837015" y="136480"/>
                    <a:pt x="833003" y="119421"/>
                  </a:cubicBezTo>
                  <a:cubicBezTo>
                    <a:pt x="831066" y="111174"/>
                    <a:pt x="828220" y="102242"/>
                    <a:pt x="821208" y="97853"/>
                  </a:cubicBezTo>
                  <a:cubicBezTo>
                    <a:pt x="811075" y="91526"/>
                    <a:pt x="791855" y="92160"/>
                    <a:pt x="773425" y="93172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0" name="任意多边形: 形状 559">
              <a:extLst>
                <a:ext uri="{FF2B5EF4-FFF2-40B4-BE49-F238E27FC236}">
                  <a16:creationId xmlns:a16="http://schemas.microsoft.com/office/drawing/2014/main" id="{4039554A-FCEE-DE40-AF94-A4B7E86E99FD}"/>
                </a:ext>
              </a:extLst>
            </p:cNvPr>
            <p:cNvSpPr/>
            <p:nvPr/>
          </p:nvSpPr>
          <p:spPr>
            <a:xfrm>
              <a:off x="3508079" y="4285409"/>
              <a:ext cx="854767" cy="485940"/>
            </a:xfrm>
            <a:custGeom>
              <a:avLst/>
              <a:gdLst>
                <a:gd name="connsiteX0" fmla="*/ 190212 w 854767"/>
                <a:gd name="connsiteY0" fmla="*/ 485941 h 485940"/>
                <a:gd name="connsiteX1" fmla="*/ 26802 w 854767"/>
                <a:gd name="connsiteY1" fmla="*/ 462864 h 485940"/>
                <a:gd name="connsiteX2" fmla="*/ 13601 w 854767"/>
                <a:gd name="connsiteY2" fmla="*/ 456486 h 485940"/>
                <a:gd name="connsiteX3" fmla="*/ 5388 w 854767"/>
                <a:gd name="connsiteY3" fmla="*/ 435072 h 485940"/>
                <a:gd name="connsiteX4" fmla="*/ 14389 w 854767"/>
                <a:gd name="connsiteY4" fmla="*/ 301426 h 485940"/>
                <a:gd name="connsiteX5" fmla="*/ 135570 w 854767"/>
                <a:gd name="connsiteY5" fmla="*/ 207472 h 485940"/>
                <a:gd name="connsiteX6" fmla="*/ 172072 w 854767"/>
                <a:gd name="connsiteY6" fmla="*/ 193790 h 485940"/>
                <a:gd name="connsiteX7" fmla="*/ 309318 w 854767"/>
                <a:gd name="connsiteY7" fmla="*/ 112026 h 485940"/>
                <a:gd name="connsiteX8" fmla="*/ 328606 w 854767"/>
                <a:gd name="connsiteY8" fmla="*/ 87868 h 485940"/>
                <a:gd name="connsiteX9" fmla="*/ 388116 w 854767"/>
                <a:gd name="connsiteY9" fmla="*/ 24106 h 485940"/>
                <a:gd name="connsiteX10" fmla="*/ 456130 w 854767"/>
                <a:gd name="connsiteY10" fmla="*/ 0 h 485940"/>
                <a:gd name="connsiteX11" fmla="*/ 499199 w 854767"/>
                <a:gd name="connsiteY11" fmla="*/ 12962 h 485940"/>
                <a:gd name="connsiteX12" fmla="*/ 515641 w 854767"/>
                <a:gd name="connsiteY12" fmla="*/ 151099 h 485940"/>
                <a:gd name="connsiteX13" fmla="*/ 570556 w 854767"/>
                <a:gd name="connsiteY13" fmla="*/ 160837 h 485940"/>
                <a:gd name="connsiteX14" fmla="*/ 580723 w 854767"/>
                <a:gd name="connsiteY14" fmla="*/ 161232 h 485940"/>
                <a:gd name="connsiteX15" fmla="*/ 598400 w 854767"/>
                <a:gd name="connsiteY15" fmla="*/ 158145 h 485940"/>
                <a:gd name="connsiteX16" fmla="*/ 618579 w 854767"/>
                <a:gd name="connsiteY16" fmla="*/ 139612 h 485940"/>
                <a:gd name="connsiteX17" fmla="*/ 627255 w 854767"/>
                <a:gd name="connsiteY17" fmla="*/ 129376 h 485940"/>
                <a:gd name="connsiteX18" fmla="*/ 653641 w 854767"/>
                <a:gd name="connsiteY18" fmla="*/ 108699 h 485940"/>
                <a:gd name="connsiteX19" fmla="*/ 661939 w 854767"/>
                <a:gd name="connsiteY19" fmla="*/ 103007 h 485940"/>
                <a:gd name="connsiteX20" fmla="*/ 705779 w 854767"/>
                <a:gd name="connsiteY20" fmla="*/ 90234 h 485940"/>
                <a:gd name="connsiteX21" fmla="*/ 738131 w 854767"/>
                <a:gd name="connsiteY21" fmla="*/ 93080 h 485940"/>
                <a:gd name="connsiteX22" fmla="*/ 742486 w 854767"/>
                <a:gd name="connsiteY22" fmla="*/ 93646 h 485940"/>
                <a:gd name="connsiteX23" fmla="*/ 752259 w 854767"/>
                <a:gd name="connsiteY23" fmla="*/ 94160 h 485940"/>
                <a:gd name="connsiteX24" fmla="*/ 771924 w 854767"/>
                <a:gd name="connsiteY24" fmla="*/ 93372 h 485940"/>
                <a:gd name="connsiteX25" fmla="*/ 776056 w 854767"/>
                <a:gd name="connsiteY25" fmla="*/ 93132 h 485940"/>
                <a:gd name="connsiteX26" fmla="*/ 794761 w 854767"/>
                <a:gd name="connsiteY26" fmla="*/ 92497 h 485940"/>
                <a:gd name="connsiteX27" fmla="*/ 825434 w 854767"/>
                <a:gd name="connsiteY27" fmla="*/ 98258 h 485940"/>
                <a:gd name="connsiteX28" fmla="*/ 838515 w 854767"/>
                <a:gd name="connsiteY28" fmla="*/ 121609 h 485940"/>
                <a:gd name="connsiteX29" fmla="*/ 841173 w 854767"/>
                <a:gd name="connsiteY29" fmla="*/ 175051 h 485940"/>
                <a:gd name="connsiteX30" fmla="*/ 834195 w 854767"/>
                <a:gd name="connsiteY30" fmla="*/ 196224 h 485940"/>
                <a:gd name="connsiteX31" fmla="*/ 827045 w 854767"/>
                <a:gd name="connsiteY31" fmla="*/ 218582 h 485940"/>
                <a:gd name="connsiteX32" fmla="*/ 837693 w 854767"/>
                <a:gd name="connsiteY32" fmla="*/ 291276 h 485940"/>
                <a:gd name="connsiteX33" fmla="*/ 847739 w 854767"/>
                <a:gd name="connsiteY33" fmla="*/ 328704 h 485940"/>
                <a:gd name="connsiteX34" fmla="*/ 852591 w 854767"/>
                <a:gd name="connsiteY34" fmla="*/ 452594 h 485940"/>
                <a:gd name="connsiteX35" fmla="*/ 847328 w 854767"/>
                <a:gd name="connsiteY35" fmla="*/ 470819 h 485940"/>
                <a:gd name="connsiteX36" fmla="*/ 818730 w 854767"/>
                <a:gd name="connsiteY36" fmla="*/ 482426 h 485940"/>
                <a:gd name="connsiteX37" fmla="*/ 800368 w 854767"/>
                <a:gd name="connsiteY37" fmla="*/ 482906 h 485940"/>
                <a:gd name="connsiteX38" fmla="*/ 800351 w 854767"/>
                <a:gd name="connsiteY38" fmla="*/ 482906 h 485940"/>
                <a:gd name="connsiteX39" fmla="*/ 651206 w 854767"/>
                <a:gd name="connsiteY39" fmla="*/ 462195 h 485940"/>
                <a:gd name="connsiteX40" fmla="*/ 494827 w 854767"/>
                <a:gd name="connsiteY40" fmla="*/ 441655 h 485940"/>
                <a:gd name="connsiteX41" fmla="*/ 359518 w 854767"/>
                <a:gd name="connsiteY41" fmla="*/ 462932 h 485940"/>
                <a:gd name="connsiteX42" fmla="*/ 279194 w 854767"/>
                <a:gd name="connsiteY42" fmla="*/ 479134 h 485940"/>
                <a:gd name="connsiteX43" fmla="*/ 190212 w 854767"/>
                <a:gd name="connsiteY43" fmla="*/ 485941 h 485940"/>
                <a:gd name="connsiteX44" fmla="*/ 456113 w 854767"/>
                <a:gd name="connsiteY44" fmla="*/ 5795 h 485940"/>
                <a:gd name="connsiteX45" fmla="*/ 391374 w 854767"/>
                <a:gd name="connsiteY45" fmla="*/ 28804 h 485940"/>
                <a:gd name="connsiteX46" fmla="*/ 332944 w 854767"/>
                <a:gd name="connsiteY46" fmla="*/ 91503 h 485940"/>
                <a:gd name="connsiteX47" fmla="*/ 313535 w 854767"/>
                <a:gd name="connsiteY47" fmla="*/ 115815 h 485940"/>
                <a:gd name="connsiteX48" fmla="*/ 173907 w 854767"/>
                <a:gd name="connsiteY48" fmla="*/ 199259 h 485940"/>
                <a:gd name="connsiteX49" fmla="*/ 137559 w 854767"/>
                <a:gd name="connsiteY49" fmla="*/ 212872 h 485940"/>
                <a:gd name="connsiteX50" fmla="*/ 19344 w 854767"/>
                <a:gd name="connsiteY50" fmla="*/ 304101 h 485940"/>
                <a:gd name="connsiteX51" fmla="*/ 10909 w 854767"/>
                <a:gd name="connsiteY51" fmla="*/ 434283 h 485940"/>
                <a:gd name="connsiteX52" fmla="*/ 17338 w 854767"/>
                <a:gd name="connsiteY52" fmla="*/ 452182 h 485940"/>
                <a:gd name="connsiteX53" fmla="*/ 28294 w 854767"/>
                <a:gd name="connsiteY53" fmla="*/ 457274 h 485940"/>
                <a:gd name="connsiteX54" fmla="*/ 190194 w 854767"/>
                <a:gd name="connsiteY54" fmla="*/ 480146 h 485940"/>
                <a:gd name="connsiteX55" fmla="*/ 278354 w 854767"/>
                <a:gd name="connsiteY55" fmla="*/ 473425 h 485940"/>
                <a:gd name="connsiteX56" fmla="*/ 358318 w 854767"/>
                <a:gd name="connsiteY56" fmla="*/ 457309 h 485940"/>
                <a:gd name="connsiteX57" fmla="*/ 494707 w 854767"/>
                <a:gd name="connsiteY57" fmla="*/ 435894 h 485940"/>
                <a:gd name="connsiteX58" fmla="*/ 652321 w 854767"/>
                <a:gd name="connsiteY58" fmla="*/ 456554 h 485940"/>
                <a:gd name="connsiteX59" fmla="*/ 800368 w 854767"/>
                <a:gd name="connsiteY59" fmla="*/ 477145 h 485940"/>
                <a:gd name="connsiteX60" fmla="*/ 800385 w 854767"/>
                <a:gd name="connsiteY60" fmla="*/ 477145 h 485940"/>
                <a:gd name="connsiteX61" fmla="*/ 818456 w 854767"/>
                <a:gd name="connsiteY61" fmla="*/ 476665 h 485940"/>
                <a:gd name="connsiteX62" fmla="*/ 842802 w 854767"/>
                <a:gd name="connsiteY62" fmla="*/ 467458 h 485940"/>
                <a:gd name="connsiteX63" fmla="*/ 847054 w 854767"/>
                <a:gd name="connsiteY63" fmla="*/ 452011 h 485940"/>
                <a:gd name="connsiteX64" fmla="*/ 842270 w 854767"/>
                <a:gd name="connsiteY64" fmla="*/ 329767 h 485940"/>
                <a:gd name="connsiteX65" fmla="*/ 832395 w 854767"/>
                <a:gd name="connsiteY65" fmla="*/ 293077 h 485940"/>
                <a:gd name="connsiteX66" fmla="*/ 821576 w 854767"/>
                <a:gd name="connsiteY66" fmla="*/ 217467 h 485940"/>
                <a:gd name="connsiteX67" fmla="*/ 829017 w 854767"/>
                <a:gd name="connsiteY67" fmla="*/ 194064 h 485940"/>
                <a:gd name="connsiteX68" fmla="*/ 835738 w 854767"/>
                <a:gd name="connsiteY68" fmla="*/ 173748 h 485940"/>
                <a:gd name="connsiteX69" fmla="*/ 833098 w 854767"/>
                <a:gd name="connsiteY69" fmla="*/ 122981 h 485940"/>
                <a:gd name="connsiteX70" fmla="*/ 822571 w 854767"/>
                <a:gd name="connsiteY70" fmla="*/ 103213 h 485940"/>
                <a:gd name="connsiteX71" fmla="*/ 794779 w 854767"/>
                <a:gd name="connsiteY71" fmla="*/ 98292 h 485940"/>
                <a:gd name="connsiteX72" fmla="*/ 776365 w 854767"/>
                <a:gd name="connsiteY72" fmla="*/ 98927 h 485940"/>
                <a:gd name="connsiteX73" fmla="*/ 772233 w 854767"/>
                <a:gd name="connsiteY73" fmla="*/ 99167 h 485940"/>
                <a:gd name="connsiteX74" fmla="*/ 752259 w 854767"/>
                <a:gd name="connsiteY74" fmla="*/ 99955 h 485940"/>
                <a:gd name="connsiteX75" fmla="*/ 741783 w 854767"/>
                <a:gd name="connsiteY75" fmla="*/ 99390 h 485940"/>
                <a:gd name="connsiteX76" fmla="*/ 737428 w 854767"/>
                <a:gd name="connsiteY76" fmla="*/ 98824 h 485940"/>
                <a:gd name="connsiteX77" fmla="*/ 705779 w 854767"/>
                <a:gd name="connsiteY77" fmla="*/ 96012 h 485940"/>
                <a:gd name="connsiteX78" fmla="*/ 665094 w 854767"/>
                <a:gd name="connsiteY78" fmla="*/ 107774 h 485940"/>
                <a:gd name="connsiteX79" fmla="*/ 656693 w 854767"/>
                <a:gd name="connsiteY79" fmla="*/ 113534 h 485940"/>
                <a:gd name="connsiteX80" fmla="*/ 631198 w 854767"/>
                <a:gd name="connsiteY80" fmla="*/ 133457 h 485940"/>
                <a:gd name="connsiteX81" fmla="*/ 622883 w 854767"/>
                <a:gd name="connsiteY81" fmla="*/ 143264 h 485940"/>
                <a:gd name="connsiteX82" fmla="*/ 600594 w 854767"/>
                <a:gd name="connsiteY82" fmla="*/ 163443 h 485940"/>
                <a:gd name="connsiteX83" fmla="*/ 580706 w 854767"/>
                <a:gd name="connsiteY83" fmla="*/ 167009 h 485940"/>
                <a:gd name="connsiteX84" fmla="*/ 570213 w 854767"/>
                <a:gd name="connsiteY84" fmla="*/ 166598 h 485940"/>
                <a:gd name="connsiteX85" fmla="*/ 510566 w 854767"/>
                <a:gd name="connsiteY85" fmla="*/ 155094 h 485940"/>
                <a:gd name="connsiteX86" fmla="*/ 507857 w 854767"/>
                <a:gd name="connsiteY86" fmla="*/ 153791 h 485940"/>
                <a:gd name="connsiteX87" fmla="*/ 509280 w 854767"/>
                <a:gd name="connsiteY87" fmla="*/ 151082 h 485940"/>
                <a:gd name="connsiteX88" fmla="*/ 496044 w 854767"/>
                <a:gd name="connsiteY88" fmla="*/ 17728 h 485940"/>
                <a:gd name="connsiteX89" fmla="*/ 456113 w 854767"/>
                <a:gd name="connsiteY89" fmla="*/ 5795 h 48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854767" h="485940">
                  <a:moveTo>
                    <a:pt x="190212" y="485941"/>
                  </a:moveTo>
                  <a:cubicBezTo>
                    <a:pt x="134799" y="485941"/>
                    <a:pt x="79832" y="478174"/>
                    <a:pt x="26802" y="462864"/>
                  </a:cubicBezTo>
                  <a:cubicBezTo>
                    <a:pt x="22893" y="461732"/>
                    <a:pt x="17544" y="460189"/>
                    <a:pt x="13601" y="456486"/>
                  </a:cubicBezTo>
                  <a:cubicBezTo>
                    <a:pt x="7926" y="451171"/>
                    <a:pt x="6468" y="443318"/>
                    <a:pt x="5388" y="435072"/>
                  </a:cubicBezTo>
                  <a:cubicBezTo>
                    <a:pt x="-1230" y="384974"/>
                    <a:pt x="-5104" y="340345"/>
                    <a:pt x="14389" y="301426"/>
                  </a:cubicBezTo>
                  <a:cubicBezTo>
                    <a:pt x="38101" y="254106"/>
                    <a:pt x="93377" y="224205"/>
                    <a:pt x="135570" y="207472"/>
                  </a:cubicBezTo>
                  <a:cubicBezTo>
                    <a:pt x="147863" y="202585"/>
                    <a:pt x="160173" y="198128"/>
                    <a:pt x="172072" y="193790"/>
                  </a:cubicBezTo>
                  <a:cubicBezTo>
                    <a:pt x="223010" y="175273"/>
                    <a:pt x="271119" y="157785"/>
                    <a:pt x="309318" y="112026"/>
                  </a:cubicBezTo>
                  <a:cubicBezTo>
                    <a:pt x="315884" y="104156"/>
                    <a:pt x="322348" y="95875"/>
                    <a:pt x="328606" y="87868"/>
                  </a:cubicBezTo>
                  <a:cubicBezTo>
                    <a:pt x="346385" y="65082"/>
                    <a:pt x="364765" y="41525"/>
                    <a:pt x="388116" y="24106"/>
                  </a:cubicBezTo>
                  <a:cubicBezTo>
                    <a:pt x="408656" y="8795"/>
                    <a:pt x="433448" y="0"/>
                    <a:pt x="456130" y="0"/>
                  </a:cubicBezTo>
                  <a:cubicBezTo>
                    <a:pt x="472435" y="0"/>
                    <a:pt x="486923" y="4355"/>
                    <a:pt x="499199" y="12962"/>
                  </a:cubicBezTo>
                  <a:cubicBezTo>
                    <a:pt x="556017" y="52755"/>
                    <a:pt x="530917" y="120821"/>
                    <a:pt x="515641" y="151099"/>
                  </a:cubicBezTo>
                  <a:cubicBezTo>
                    <a:pt x="532957" y="158574"/>
                    <a:pt x="552880" y="159774"/>
                    <a:pt x="570556" y="160837"/>
                  </a:cubicBezTo>
                  <a:cubicBezTo>
                    <a:pt x="574174" y="161060"/>
                    <a:pt x="577414" y="161232"/>
                    <a:pt x="580723" y="161232"/>
                  </a:cubicBezTo>
                  <a:cubicBezTo>
                    <a:pt x="588061" y="161232"/>
                    <a:pt x="593668" y="160254"/>
                    <a:pt x="598400" y="158145"/>
                  </a:cubicBezTo>
                  <a:cubicBezTo>
                    <a:pt x="606869" y="154374"/>
                    <a:pt x="612561" y="147207"/>
                    <a:pt x="618579" y="139612"/>
                  </a:cubicBezTo>
                  <a:cubicBezTo>
                    <a:pt x="621305" y="136165"/>
                    <a:pt x="624134" y="132600"/>
                    <a:pt x="627255" y="129376"/>
                  </a:cubicBezTo>
                  <a:cubicBezTo>
                    <a:pt x="635090" y="121267"/>
                    <a:pt x="644520" y="114872"/>
                    <a:pt x="653641" y="108699"/>
                  </a:cubicBezTo>
                  <a:cubicBezTo>
                    <a:pt x="656435" y="106813"/>
                    <a:pt x="659213" y="104927"/>
                    <a:pt x="661939" y="103007"/>
                  </a:cubicBezTo>
                  <a:cubicBezTo>
                    <a:pt x="674283" y="94298"/>
                    <a:pt x="688205" y="90234"/>
                    <a:pt x="705779" y="90234"/>
                  </a:cubicBezTo>
                  <a:cubicBezTo>
                    <a:pt x="716357" y="90234"/>
                    <a:pt x="726936" y="91623"/>
                    <a:pt x="738131" y="93080"/>
                  </a:cubicBezTo>
                  <a:lnTo>
                    <a:pt x="742486" y="93646"/>
                  </a:lnTo>
                  <a:cubicBezTo>
                    <a:pt x="745144" y="93989"/>
                    <a:pt x="748350" y="94160"/>
                    <a:pt x="752259" y="94160"/>
                  </a:cubicBezTo>
                  <a:cubicBezTo>
                    <a:pt x="758191" y="94160"/>
                    <a:pt x="764860" y="93783"/>
                    <a:pt x="771924" y="93372"/>
                  </a:cubicBezTo>
                  <a:lnTo>
                    <a:pt x="776056" y="93132"/>
                  </a:lnTo>
                  <a:cubicBezTo>
                    <a:pt x="782126" y="92806"/>
                    <a:pt x="788606" y="92497"/>
                    <a:pt x="794761" y="92497"/>
                  </a:cubicBezTo>
                  <a:cubicBezTo>
                    <a:pt x="809403" y="92497"/>
                    <a:pt x="819159" y="94332"/>
                    <a:pt x="825434" y="98258"/>
                  </a:cubicBezTo>
                  <a:cubicBezTo>
                    <a:pt x="833269" y="103144"/>
                    <a:pt x="836441" y="112814"/>
                    <a:pt x="838515" y="121609"/>
                  </a:cubicBezTo>
                  <a:cubicBezTo>
                    <a:pt x="841996" y="136406"/>
                    <a:pt x="845442" y="155865"/>
                    <a:pt x="841173" y="175051"/>
                  </a:cubicBezTo>
                  <a:cubicBezTo>
                    <a:pt x="839544" y="182388"/>
                    <a:pt x="836818" y="189418"/>
                    <a:pt x="834195" y="196224"/>
                  </a:cubicBezTo>
                  <a:cubicBezTo>
                    <a:pt x="831263" y="203802"/>
                    <a:pt x="828503" y="210952"/>
                    <a:pt x="827045" y="218582"/>
                  </a:cubicBezTo>
                  <a:cubicBezTo>
                    <a:pt x="822468" y="242773"/>
                    <a:pt x="830200" y="267428"/>
                    <a:pt x="837693" y="291276"/>
                  </a:cubicBezTo>
                  <a:cubicBezTo>
                    <a:pt x="841550" y="303569"/>
                    <a:pt x="845545" y="316291"/>
                    <a:pt x="847739" y="328704"/>
                  </a:cubicBezTo>
                  <a:cubicBezTo>
                    <a:pt x="854992" y="369492"/>
                    <a:pt x="856672" y="412337"/>
                    <a:pt x="852591" y="452594"/>
                  </a:cubicBezTo>
                  <a:cubicBezTo>
                    <a:pt x="851957" y="458903"/>
                    <a:pt x="851014" y="465504"/>
                    <a:pt x="847328" y="470819"/>
                  </a:cubicBezTo>
                  <a:cubicBezTo>
                    <a:pt x="840916" y="480043"/>
                    <a:pt x="829274" y="481860"/>
                    <a:pt x="818730" y="482426"/>
                  </a:cubicBezTo>
                  <a:cubicBezTo>
                    <a:pt x="812746" y="482735"/>
                    <a:pt x="806574" y="482906"/>
                    <a:pt x="800368" y="482906"/>
                  </a:cubicBezTo>
                  <a:lnTo>
                    <a:pt x="800351" y="482906"/>
                  </a:lnTo>
                  <a:cubicBezTo>
                    <a:pt x="750184" y="482906"/>
                    <a:pt x="699864" y="472379"/>
                    <a:pt x="651206" y="462195"/>
                  </a:cubicBezTo>
                  <a:cubicBezTo>
                    <a:pt x="600131" y="451514"/>
                    <a:pt x="547308" y="440455"/>
                    <a:pt x="494827" y="441655"/>
                  </a:cubicBezTo>
                  <a:cubicBezTo>
                    <a:pt x="449187" y="442684"/>
                    <a:pt x="403598" y="452971"/>
                    <a:pt x="359518" y="462932"/>
                  </a:cubicBezTo>
                  <a:cubicBezTo>
                    <a:pt x="333286" y="468847"/>
                    <a:pt x="306163" y="474985"/>
                    <a:pt x="279194" y="479134"/>
                  </a:cubicBezTo>
                  <a:cubicBezTo>
                    <a:pt x="249927" y="483661"/>
                    <a:pt x="219992" y="485941"/>
                    <a:pt x="190212" y="485941"/>
                  </a:cubicBezTo>
                  <a:close/>
                  <a:moveTo>
                    <a:pt x="456113" y="5795"/>
                  </a:moveTo>
                  <a:cubicBezTo>
                    <a:pt x="434579" y="5795"/>
                    <a:pt x="410971" y="14179"/>
                    <a:pt x="391374" y="28804"/>
                  </a:cubicBezTo>
                  <a:cubicBezTo>
                    <a:pt x="368622" y="45777"/>
                    <a:pt x="350483" y="69026"/>
                    <a:pt x="332944" y="91503"/>
                  </a:cubicBezTo>
                  <a:cubicBezTo>
                    <a:pt x="326669" y="99544"/>
                    <a:pt x="320171" y="107876"/>
                    <a:pt x="313535" y="115815"/>
                  </a:cubicBezTo>
                  <a:cubicBezTo>
                    <a:pt x="274359" y="162740"/>
                    <a:pt x="225564" y="180485"/>
                    <a:pt x="173907" y="199259"/>
                  </a:cubicBezTo>
                  <a:cubicBezTo>
                    <a:pt x="162042" y="203563"/>
                    <a:pt x="149783" y="208020"/>
                    <a:pt x="137559" y="212872"/>
                  </a:cubicBezTo>
                  <a:cubicBezTo>
                    <a:pt x="96274" y="229263"/>
                    <a:pt x="42250" y="258375"/>
                    <a:pt x="19344" y="304101"/>
                  </a:cubicBezTo>
                  <a:cubicBezTo>
                    <a:pt x="605" y="341511"/>
                    <a:pt x="4428" y="385197"/>
                    <a:pt x="10909" y="434283"/>
                  </a:cubicBezTo>
                  <a:cubicBezTo>
                    <a:pt x="11852" y="441432"/>
                    <a:pt x="13052" y="448170"/>
                    <a:pt x="17338" y="452182"/>
                  </a:cubicBezTo>
                  <a:cubicBezTo>
                    <a:pt x="20099" y="454754"/>
                    <a:pt x="23939" y="456023"/>
                    <a:pt x="28294" y="457274"/>
                  </a:cubicBezTo>
                  <a:cubicBezTo>
                    <a:pt x="80826" y="472448"/>
                    <a:pt x="135296" y="480146"/>
                    <a:pt x="190194" y="480146"/>
                  </a:cubicBezTo>
                  <a:cubicBezTo>
                    <a:pt x="219701" y="480146"/>
                    <a:pt x="249362" y="477883"/>
                    <a:pt x="278354" y="473425"/>
                  </a:cubicBezTo>
                  <a:cubicBezTo>
                    <a:pt x="305135" y="469310"/>
                    <a:pt x="332172" y="463206"/>
                    <a:pt x="358318" y="457309"/>
                  </a:cubicBezTo>
                  <a:cubicBezTo>
                    <a:pt x="402655" y="447296"/>
                    <a:pt x="448518" y="436941"/>
                    <a:pt x="494707" y="435894"/>
                  </a:cubicBezTo>
                  <a:cubicBezTo>
                    <a:pt x="547822" y="434712"/>
                    <a:pt x="600954" y="445804"/>
                    <a:pt x="652321" y="456554"/>
                  </a:cubicBezTo>
                  <a:cubicBezTo>
                    <a:pt x="700721" y="466687"/>
                    <a:pt x="750767" y="477145"/>
                    <a:pt x="800368" y="477145"/>
                  </a:cubicBezTo>
                  <a:lnTo>
                    <a:pt x="800385" y="477145"/>
                  </a:lnTo>
                  <a:cubicBezTo>
                    <a:pt x="806489" y="477145"/>
                    <a:pt x="812558" y="476991"/>
                    <a:pt x="818456" y="476665"/>
                  </a:cubicBezTo>
                  <a:cubicBezTo>
                    <a:pt x="827680" y="476168"/>
                    <a:pt x="837778" y="474693"/>
                    <a:pt x="842802" y="467458"/>
                  </a:cubicBezTo>
                  <a:cubicBezTo>
                    <a:pt x="845699" y="463292"/>
                    <a:pt x="846471" y="457772"/>
                    <a:pt x="847054" y="452011"/>
                  </a:cubicBezTo>
                  <a:cubicBezTo>
                    <a:pt x="851066" y="412303"/>
                    <a:pt x="849420" y="370024"/>
                    <a:pt x="842270" y="329767"/>
                  </a:cubicBezTo>
                  <a:cubicBezTo>
                    <a:pt x="840127" y="317731"/>
                    <a:pt x="836372" y="305747"/>
                    <a:pt x="832395" y="293077"/>
                  </a:cubicBezTo>
                  <a:cubicBezTo>
                    <a:pt x="824697" y="268525"/>
                    <a:pt x="816724" y="243133"/>
                    <a:pt x="821576" y="217467"/>
                  </a:cubicBezTo>
                  <a:cubicBezTo>
                    <a:pt x="823119" y="209306"/>
                    <a:pt x="826120" y="201557"/>
                    <a:pt x="829017" y="194064"/>
                  </a:cubicBezTo>
                  <a:cubicBezTo>
                    <a:pt x="831572" y="187464"/>
                    <a:pt x="834212" y="180657"/>
                    <a:pt x="835738" y="173748"/>
                  </a:cubicBezTo>
                  <a:cubicBezTo>
                    <a:pt x="839733" y="155745"/>
                    <a:pt x="836424" y="137160"/>
                    <a:pt x="833098" y="122981"/>
                  </a:cubicBezTo>
                  <a:cubicBezTo>
                    <a:pt x="831212" y="114957"/>
                    <a:pt x="828640" y="107002"/>
                    <a:pt x="822571" y="103213"/>
                  </a:cubicBezTo>
                  <a:cubicBezTo>
                    <a:pt x="817187" y="99852"/>
                    <a:pt x="808357" y="98292"/>
                    <a:pt x="794779" y="98292"/>
                  </a:cubicBezTo>
                  <a:cubicBezTo>
                    <a:pt x="788743" y="98292"/>
                    <a:pt x="782366" y="98601"/>
                    <a:pt x="776365" y="98927"/>
                  </a:cubicBezTo>
                  <a:lnTo>
                    <a:pt x="772233" y="99167"/>
                  </a:lnTo>
                  <a:cubicBezTo>
                    <a:pt x="765083" y="99578"/>
                    <a:pt x="758345" y="99955"/>
                    <a:pt x="752259" y="99955"/>
                  </a:cubicBezTo>
                  <a:cubicBezTo>
                    <a:pt x="748110" y="99955"/>
                    <a:pt x="744681" y="99767"/>
                    <a:pt x="741783" y="99390"/>
                  </a:cubicBezTo>
                  <a:lnTo>
                    <a:pt x="737428" y="98824"/>
                  </a:lnTo>
                  <a:cubicBezTo>
                    <a:pt x="726421" y="97384"/>
                    <a:pt x="716014" y="96012"/>
                    <a:pt x="705779" y="96012"/>
                  </a:cubicBezTo>
                  <a:cubicBezTo>
                    <a:pt x="689388" y="96012"/>
                    <a:pt x="676461" y="99749"/>
                    <a:pt x="665094" y="107774"/>
                  </a:cubicBezTo>
                  <a:cubicBezTo>
                    <a:pt x="662333" y="109728"/>
                    <a:pt x="659522" y="111631"/>
                    <a:pt x="656693" y="113534"/>
                  </a:cubicBezTo>
                  <a:cubicBezTo>
                    <a:pt x="647812" y="119552"/>
                    <a:pt x="638622" y="125776"/>
                    <a:pt x="631198" y="133457"/>
                  </a:cubicBezTo>
                  <a:cubicBezTo>
                    <a:pt x="628283" y="136492"/>
                    <a:pt x="625540" y="139937"/>
                    <a:pt x="622883" y="143264"/>
                  </a:cubicBezTo>
                  <a:cubicBezTo>
                    <a:pt x="616693" y="151048"/>
                    <a:pt x="610316" y="159106"/>
                    <a:pt x="600594" y="163443"/>
                  </a:cubicBezTo>
                  <a:cubicBezTo>
                    <a:pt x="595142" y="165878"/>
                    <a:pt x="588833" y="167009"/>
                    <a:pt x="580706" y="167009"/>
                  </a:cubicBezTo>
                  <a:cubicBezTo>
                    <a:pt x="577260" y="167009"/>
                    <a:pt x="573917" y="166821"/>
                    <a:pt x="570213" y="166598"/>
                  </a:cubicBezTo>
                  <a:cubicBezTo>
                    <a:pt x="551097" y="165449"/>
                    <a:pt x="529443" y="164146"/>
                    <a:pt x="510566" y="155094"/>
                  </a:cubicBezTo>
                  <a:lnTo>
                    <a:pt x="507857" y="153791"/>
                  </a:lnTo>
                  <a:lnTo>
                    <a:pt x="509280" y="151082"/>
                  </a:lnTo>
                  <a:cubicBezTo>
                    <a:pt x="523579" y="123787"/>
                    <a:pt x="550891" y="56150"/>
                    <a:pt x="496044" y="17728"/>
                  </a:cubicBezTo>
                  <a:cubicBezTo>
                    <a:pt x="484728" y="9824"/>
                    <a:pt x="471287" y="5795"/>
                    <a:pt x="456113" y="5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1" name="任意多边形: 形状 560">
              <a:extLst>
                <a:ext uri="{FF2B5EF4-FFF2-40B4-BE49-F238E27FC236}">
                  <a16:creationId xmlns:a16="http://schemas.microsoft.com/office/drawing/2014/main" id="{BF38115A-0432-5712-174E-291887507325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2" name="任意多边形: 形状 561">
              <a:extLst>
                <a:ext uri="{FF2B5EF4-FFF2-40B4-BE49-F238E27FC236}">
                  <a16:creationId xmlns:a16="http://schemas.microsoft.com/office/drawing/2014/main" id="{5D285617-1AF6-05F4-3EB7-DAB7EA37605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3" name="任意多边形: 形状 562">
              <a:extLst>
                <a:ext uri="{FF2B5EF4-FFF2-40B4-BE49-F238E27FC236}">
                  <a16:creationId xmlns:a16="http://schemas.microsoft.com/office/drawing/2014/main" id="{8C0397C9-14BF-FF72-A0EC-BF7E99EED2E8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4" name="任意多边形: 形状 563">
              <a:extLst>
                <a:ext uri="{FF2B5EF4-FFF2-40B4-BE49-F238E27FC236}">
                  <a16:creationId xmlns:a16="http://schemas.microsoft.com/office/drawing/2014/main" id="{45976EC9-B7BC-2600-9D6D-B7A21BABFA75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5" name="任意多边形: 形状 564">
              <a:extLst>
                <a:ext uri="{FF2B5EF4-FFF2-40B4-BE49-F238E27FC236}">
                  <a16:creationId xmlns:a16="http://schemas.microsoft.com/office/drawing/2014/main" id="{CCAB7480-EB30-D42A-980B-012E654F91FA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6" name="任意多边形: 形状 565">
              <a:extLst>
                <a:ext uri="{FF2B5EF4-FFF2-40B4-BE49-F238E27FC236}">
                  <a16:creationId xmlns:a16="http://schemas.microsoft.com/office/drawing/2014/main" id="{E70B37D4-ABFE-5D80-902B-6CC7CFD9708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7" name="任意多边形: 形状 566">
              <a:extLst>
                <a:ext uri="{FF2B5EF4-FFF2-40B4-BE49-F238E27FC236}">
                  <a16:creationId xmlns:a16="http://schemas.microsoft.com/office/drawing/2014/main" id="{42935934-6E2D-2A86-B69A-86029579C85A}"/>
                </a:ext>
              </a:extLst>
            </p:cNvPr>
            <p:cNvSpPr/>
            <p:nvPr/>
          </p:nvSpPr>
          <p:spPr>
            <a:xfrm>
              <a:off x="5603014" y="1697371"/>
              <a:ext cx="341932" cy="327649"/>
            </a:xfrm>
            <a:custGeom>
              <a:avLst/>
              <a:gdLst>
                <a:gd name="connsiteX0" fmla="*/ 206169 w 341932"/>
                <a:gd name="connsiteY0" fmla="*/ 26438 h 327649"/>
                <a:gd name="connsiteX1" fmla="*/ 158197 w 341932"/>
                <a:gd name="connsiteY1" fmla="*/ 99048 h 327649"/>
                <a:gd name="connsiteX2" fmla="*/ 92377 w 341932"/>
                <a:gd name="connsiteY2" fmla="*/ 168914 h 327649"/>
                <a:gd name="connsiteX3" fmla="*/ 0 w 341932"/>
                <a:gd name="connsiteY3" fmla="*/ 208141 h 327649"/>
                <a:gd name="connsiteX4" fmla="*/ 51503 w 341932"/>
                <a:gd name="connsiteY4" fmla="*/ 290574 h 327649"/>
                <a:gd name="connsiteX5" fmla="*/ 150550 w 341932"/>
                <a:gd name="connsiteY5" fmla="*/ 327573 h 327649"/>
                <a:gd name="connsiteX6" fmla="*/ 252889 w 341932"/>
                <a:gd name="connsiteY6" fmla="*/ 246615 h 327649"/>
                <a:gd name="connsiteX7" fmla="*/ 333384 w 341932"/>
                <a:gd name="connsiteY7" fmla="*/ 95584 h 327649"/>
                <a:gd name="connsiteX8" fmla="*/ 341854 w 341932"/>
                <a:gd name="connsiteY8" fmla="*/ 69455 h 327649"/>
                <a:gd name="connsiteX9" fmla="*/ 306089 w 341932"/>
                <a:gd name="connsiteY9" fmla="*/ 16477 h 327649"/>
                <a:gd name="connsiteX10" fmla="*/ 265182 w 341932"/>
                <a:gd name="connsiteY10" fmla="*/ 241 h 327649"/>
                <a:gd name="connsiteX11" fmla="*/ 206169 w 341932"/>
                <a:gd name="connsiteY11" fmla="*/ 26438 h 32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932" h="327649">
                  <a:moveTo>
                    <a:pt x="206169" y="26438"/>
                  </a:moveTo>
                  <a:cubicBezTo>
                    <a:pt x="183794" y="48144"/>
                    <a:pt x="171724" y="71753"/>
                    <a:pt x="158197" y="99048"/>
                  </a:cubicBezTo>
                  <a:cubicBezTo>
                    <a:pt x="144755" y="126188"/>
                    <a:pt x="115574" y="150843"/>
                    <a:pt x="92377" y="168914"/>
                  </a:cubicBezTo>
                  <a:cubicBezTo>
                    <a:pt x="62836" y="191939"/>
                    <a:pt x="33964" y="197871"/>
                    <a:pt x="0" y="208141"/>
                  </a:cubicBezTo>
                  <a:cubicBezTo>
                    <a:pt x="1371" y="240785"/>
                    <a:pt x="27998" y="271526"/>
                    <a:pt x="51503" y="290574"/>
                  </a:cubicBezTo>
                  <a:cubicBezTo>
                    <a:pt x="79724" y="313446"/>
                    <a:pt x="114751" y="328876"/>
                    <a:pt x="150550" y="327573"/>
                  </a:cubicBezTo>
                  <a:cubicBezTo>
                    <a:pt x="204677" y="325602"/>
                    <a:pt x="227325" y="289271"/>
                    <a:pt x="252889" y="246615"/>
                  </a:cubicBezTo>
                  <a:cubicBezTo>
                    <a:pt x="282172" y="197751"/>
                    <a:pt x="308936" y="147208"/>
                    <a:pt x="333384" y="95584"/>
                  </a:cubicBezTo>
                  <a:cubicBezTo>
                    <a:pt x="337311" y="87286"/>
                    <a:pt x="341254" y="78679"/>
                    <a:pt x="341854" y="69455"/>
                  </a:cubicBezTo>
                  <a:cubicBezTo>
                    <a:pt x="343294" y="46824"/>
                    <a:pt x="324709" y="28393"/>
                    <a:pt x="306089" y="16477"/>
                  </a:cubicBezTo>
                  <a:cubicBezTo>
                    <a:pt x="293557" y="8453"/>
                    <a:pt x="279858" y="1595"/>
                    <a:pt x="265182" y="241"/>
                  </a:cubicBezTo>
                  <a:cubicBezTo>
                    <a:pt x="243030" y="-1834"/>
                    <a:pt x="223416" y="9705"/>
                    <a:pt x="206169" y="2643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8" name="任意多边形: 形状 567">
              <a:extLst>
                <a:ext uri="{FF2B5EF4-FFF2-40B4-BE49-F238E27FC236}">
                  <a16:creationId xmlns:a16="http://schemas.microsoft.com/office/drawing/2014/main" id="{7B6365CD-8D17-EC87-B58D-9F3F38A94D72}"/>
                </a:ext>
              </a:extLst>
            </p:cNvPr>
            <p:cNvSpPr/>
            <p:nvPr/>
          </p:nvSpPr>
          <p:spPr>
            <a:xfrm>
              <a:off x="5598694" y="1693033"/>
              <a:ext cx="350463" cy="336334"/>
            </a:xfrm>
            <a:custGeom>
              <a:avLst/>
              <a:gdLst>
                <a:gd name="connsiteX0" fmla="*/ 150653 w 350463"/>
                <a:gd name="connsiteY0" fmla="*/ 336335 h 336334"/>
                <a:gd name="connsiteX1" fmla="*/ 53235 w 350463"/>
                <a:gd name="connsiteY1" fmla="*/ 298341 h 336334"/>
                <a:gd name="connsiteX2" fmla="*/ 137 w 350463"/>
                <a:gd name="connsiteY2" fmla="*/ 212685 h 336334"/>
                <a:gd name="connsiteX3" fmla="*/ 0 w 350463"/>
                <a:gd name="connsiteY3" fmla="*/ 209273 h 336334"/>
                <a:gd name="connsiteX4" fmla="*/ 3154 w 350463"/>
                <a:gd name="connsiteY4" fmla="*/ 208313 h 336334"/>
                <a:gd name="connsiteX5" fmla="*/ 17693 w 350463"/>
                <a:gd name="connsiteY5" fmla="*/ 204044 h 336334"/>
                <a:gd name="connsiteX6" fmla="*/ 94195 w 350463"/>
                <a:gd name="connsiteY6" fmla="*/ 169805 h 336334"/>
                <a:gd name="connsiteX7" fmla="*/ 158797 w 350463"/>
                <a:gd name="connsiteY7" fmla="*/ 101431 h 336334"/>
                <a:gd name="connsiteX8" fmla="*/ 207626 w 350463"/>
                <a:gd name="connsiteY8" fmla="*/ 27639 h 336334"/>
                <a:gd name="connsiteX9" fmla="*/ 269896 w 350463"/>
                <a:gd name="connsiteY9" fmla="*/ 258 h 336334"/>
                <a:gd name="connsiteX10" fmla="*/ 312622 w 350463"/>
                <a:gd name="connsiteY10" fmla="*/ 17129 h 336334"/>
                <a:gd name="connsiteX11" fmla="*/ 350375 w 350463"/>
                <a:gd name="connsiteY11" fmla="*/ 74084 h 336334"/>
                <a:gd name="connsiteX12" fmla="*/ 341494 w 350463"/>
                <a:gd name="connsiteY12" fmla="*/ 101842 h 336334"/>
                <a:gd name="connsiteX13" fmla="*/ 260792 w 350463"/>
                <a:gd name="connsiteY13" fmla="*/ 253250 h 336334"/>
                <a:gd name="connsiteX14" fmla="*/ 155025 w 350463"/>
                <a:gd name="connsiteY14" fmla="*/ 336249 h 336334"/>
                <a:gd name="connsiteX15" fmla="*/ 150653 w 350463"/>
                <a:gd name="connsiteY15" fmla="*/ 336335 h 336334"/>
                <a:gd name="connsiteX16" fmla="*/ 8761 w 350463"/>
                <a:gd name="connsiteY16" fmla="*/ 215668 h 336334"/>
                <a:gd name="connsiteX17" fmla="*/ 58413 w 350463"/>
                <a:gd name="connsiteY17" fmla="*/ 291483 h 336334"/>
                <a:gd name="connsiteX18" fmla="*/ 150653 w 350463"/>
                <a:gd name="connsiteY18" fmla="*/ 327642 h 336334"/>
                <a:gd name="connsiteX19" fmla="*/ 154734 w 350463"/>
                <a:gd name="connsiteY19" fmla="*/ 327573 h 336334"/>
                <a:gd name="connsiteX20" fmla="*/ 253660 w 350463"/>
                <a:gd name="connsiteY20" fmla="*/ 248672 h 336334"/>
                <a:gd name="connsiteX21" fmla="*/ 333950 w 350463"/>
                <a:gd name="connsiteY21" fmla="*/ 98019 h 336334"/>
                <a:gd name="connsiteX22" fmla="*/ 341991 w 350463"/>
                <a:gd name="connsiteY22" fmla="*/ 73519 h 336334"/>
                <a:gd name="connsiteX23" fmla="*/ 308199 w 350463"/>
                <a:gd name="connsiteY23" fmla="*/ 24535 h 336334"/>
                <a:gd name="connsiteX24" fmla="*/ 269125 w 350463"/>
                <a:gd name="connsiteY24" fmla="*/ 8916 h 336334"/>
                <a:gd name="connsiteX25" fmla="*/ 213335 w 350463"/>
                <a:gd name="connsiteY25" fmla="*/ 33982 h 336334"/>
                <a:gd name="connsiteX26" fmla="*/ 166238 w 350463"/>
                <a:gd name="connsiteY26" fmla="*/ 105391 h 336334"/>
                <a:gd name="connsiteX27" fmla="*/ 99218 w 350463"/>
                <a:gd name="connsiteY27" fmla="*/ 176749 h 336334"/>
                <a:gd name="connsiteX28" fmla="*/ 19939 w 350463"/>
                <a:gd name="connsiteY28" fmla="*/ 212410 h 336334"/>
                <a:gd name="connsiteX29" fmla="*/ 8761 w 350463"/>
                <a:gd name="connsiteY29" fmla="*/ 215668 h 33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50463" h="336334">
                  <a:moveTo>
                    <a:pt x="150653" y="336335"/>
                  </a:moveTo>
                  <a:cubicBezTo>
                    <a:pt x="118060" y="336335"/>
                    <a:pt x="83462" y="322841"/>
                    <a:pt x="53235" y="298341"/>
                  </a:cubicBezTo>
                  <a:cubicBezTo>
                    <a:pt x="37822" y="285860"/>
                    <a:pt x="1817" y="252513"/>
                    <a:pt x="137" y="212685"/>
                  </a:cubicBezTo>
                  <a:lnTo>
                    <a:pt x="0" y="209273"/>
                  </a:lnTo>
                  <a:lnTo>
                    <a:pt x="3154" y="208313"/>
                  </a:lnTo>
                  <a:cubicBezTo>
                    <a:pt x="8110" y="206821"/>
                    <a:pt x="12944" y="205415"/>
                    <a:pt x="17693" y="204044"/>
                  </a:cubicBezTo>
                  <a:cubicBezTo>
                    <a:pt x="45520" y="195968"/>
                    <a:pt x="69574" y="188990"/>
                    <a:pt x="94195" y="169805"/>
                  </a:cubicBezTo>
                  <a:cubicBezTo>
                    <a:pt x="117495" y="151631"/>
                    <a:pt x="145904" y="127457"/>
                    <a:pt x="158797" y="101431"/>
                  </a:cubicBezTo>
                  <a:cubicBezTo>
                    <a:pt x="171175" y="76434"/>
                    <a:pt x="183983" y="50579"/>
                    <a:pt x="207626" y="27639"/>
                  </a:cubicBezTo>
                  <a:cubicBezTo>
                    <a:pt x="228611" y="7270"/>
                    <a:pt x="249014" y="-1679"/>
                    <a:pt x="269896" y="258"/>
                  </a:cubicBezTo>
                  <a:cubicBezTo>
                    <a:pt x="287041" y="1853"/>
                    <a:pt x="302489" y="10665"/>
                    <a:pt x="312622" y="17129"/>
                  </a:cubicBezTo>
                  <a:cubicBezTo>
                    <a:pt x="327470" y="26627"/>
                    <a:pt x="352124" y="46653"/>
                    <a:pt x="350375" y="74084"/>
                  </a:cubicBezTo>
                  <a:cubicBezTo>
                    <a:pt x="349707" y="84492"/>
                    <a:pt x="345146" y="94110"/>
                    <a:pt x="341494" y="101842"/>
                  </a:cubicBezTo>
                  <a:cubicBezTo>
                    <a:pt x="316342" y="154923"/>
                    <a:pt x="289185" y="205878"/>
                    <a:pt x="260792" y="253250"/>
                  </a:cubicBezTo>
                  <a:cubicBezTo>
                    <a:pt x="235846" y="294861"/>
                    <a:pt x="212289" y="334174"/>
                    <a:pt x="155025" y="336249"/>
                  </a:cubicBezTo>
                  <a:cubicBezTo>
                    <a:pt x="153567" y="336300"/>
                    <a:pt x="152110" y="336335"/>
                    <a:pt x="150653" y="336335"/>
                  </a:cubicBezTo>
                  <a:close/>
                  <a:moveTo>
                    <a:pt x="8761" y="215668"/>
                  </a:moveTo>
                  <a:cubicBezTo>
                    <a:pt x="12156" y="250438"/>
                    <a:pt x="44371" y="280099"/>
                    <a:pt x="58413" y="291483"/>
                  </a:cubicBezTo>
                  <a:cubicBezTo>
                    <a:pt x="87165" y="314800"/>
                    <a:pt x="119929" y="327642"/>
                    <a:pt x="150653" y="327642"/>
                  </a:cubicBezTo>
                  <a:cubicBezTo>
                    <a:pt x="152007" y="327642"/>
                    <a:pt x="153362" y="327625"/>
                    <a:pt x="154734" y="327573"/>
                  </a:cubicBezTo>
                  <a:cubicBezTo>
                    <a:pt x="207523" y="325653"/>
                    <a:pt x="228903" y="289974"/>
                    <a:pt x="253660" y="248672"/>
                  </a:cubicBezTo>
                  <a:cubicBezTo>
                    <a:pt x="281915" y="201541"/>
                    <a:pt x="308936" y="150843"/>
                    <a:pt x="333950" y="98019"/>
                  </a:cubicBezTo>
                  <a:cubicBezTo>
                    <a:pt x="338185" y="89069"/>
                    <a:pt x="341477" y="81577"/>
                    <a:pt x="341991" y="73519"/>
                  </a:cubicBezTo>
                  <a:cubicBezTo>
                    <a:pt x="343448" y="50630"/>
                    <a:pt x="321452" y="33005"/>
                    <a:pt x="308199" y="24535"/>
                  </a:cubicBezTo>
                  <a:cubicBezTo>
                    <a:pt x="298786" y="18518"/>
                    <a:pt x="284504" y="10357"/>
                    <a:pt x="269125" y="8916"/>
                  </a:cubicBezTo>
                  <a:cubicBezTo>
                    <a:pt x="250728" y="7185"/>
                    <a:pt x="232503" y="15363"/>
                    <a:pt x="213335" y="33982"/>
                  </a:cubicBezTo>
                  <a:cubicBezTo>
                    <a:pt x="192333" y="54368"/>
                    <a:pt x="181051" y="75490"/>
                    <a:pt x="166238" y="105391"/>
                  </a:cubicBezTo>
                  <a:cubicBezTo>
                    <a:pt x="152556" y="132995"/>
                    <a:pt x="123238" y="158027"/>
                    <a:pt x="99218" y="176749"/>
                  </a:cubicBezTo>
                  <a:cubicBezTo>
                    <a:pt x="73329" y="196928"/>
                    <a:pt x="48589" y="204112"/>
                    <a:pt x="19939" y="212410"/>
                  </a:cubicBezTo>
                  <a:cubicBezTo>
                    <a:pt x="16271" y="213456"/>
                    <a:pt x="12550" y="214536"/>
                    <a:pt x="8761" y="21566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9" name="任意多边形: 形状 568">
              <a:extLst>
                <a:ext uri="{FF2B5EF4-FFF2-40B4-BE49-F238E27FC236}">
                  <a16:creationId xmlns:a16="http://schemas.microsoft.com/office/drawing/2014/main" id="{F36CB54D-1F35-2916-1324-9EED404F0739}"/>
                </a:ext>
              </a:extLst>
            </p:cNvPr>
            <p:cNvSpPr/>
            <p:nvPr/>
          </p:nvSpPr>
          <p:spPr>
            <a:xfrm>
              <a:off x="5722453" y="1504362"/>
              <a:ext cx="316365" cy="303447"/>
            </a:xfrm>
            <a:custGeom>
              <a:avLst/>
              <a:gdLst>
                <a:gd name="connsiteX0" fmla="*/ 277503 w 316365"/>
                <a:gd name="connsiteY0" fmla="*/ 47260 h 303447"/>
                <a:gd name="connsiteX1" fmla="*/ 130861 w 316365"/>
                <a:gd name="connsiteY1" fmla="*/ 41123 h 303447"/>
                <a:gd name="connsiteX2" fmla="*/ 35055 w 316365"/>
                <a:gd name="connsiteY2" fmla="*/ 152085 h 303447"/>
                <a:gd name="connsiteX3" fmla="*/ 165 w 316365"/>
                <a:gd name="connsiteY3" fmla="*/ 234724 h 303447"/>
                <a:gd name="connsiteX4" fmla="*/ 21150 w 316365"/>
                <a:gd name="connsiteY4" fmla="*/ 282713 h 303447"/>
                <a:gd name="connsiteX5" fmla="*/ 72105 w 316365"/>
                <a:gd name="connsiteY5" fmla="*/ 298880 h 303447"/>
                <a:gd name="connsiteX6" fmla="*/ 129301 w 316365"/>
                <a:gd name="connsiteY6" fmla="*/ 303424 h 303447"/>
                <a:gd name="connsiteX7" fmla="*/ 232908 w 316365"/>
                <a:gd name="connsiteY7" fmla="*/ 274346 h 303447"/>
                <a:gd name="connsiteX8" fmla="*/ 245716 w 316365"/>
                <a:gd name="connsiteY8" fmla="*/ 261744 h 303447"/>
                <a:gd name="connsiteX9" fmla="*/ 281737 w 316365"/>
                <a:gd name="connsiteY9" fmla="*/ 52918 h 303447"/>
                <a:gd name="connsiteX10" fmla="*/ 277503 w 316365"/>
                <a:gd name="connsiteY10" fmla="*/ 47260 h 3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6365" h="303447">
                  <a:moveTo>
                    <a:pt x="277503" y="47260"/>
                  </a:moveTo>
                  <a:cubicBezTo>
                    <a:pt x="239938" y="-12696"/>
                    <a:pt x="189446" y="-16553"/>
                    <a:pt x="130861" y="41123"/>
                  </a:cubicBezTo>
                  <a:cubicBezTo>
                    <a:pt x="96211" y="75224"/>
                    <a:pt x="62418" y="111331"/>
                    <a:pt x="35055" y="152085"/>
                  </a:cubicBezTo>
                  <a:cubicBezTo>
                    <a:pt x="18818" y="176259"/>
                    <a:pt x="2274" y="204600"/>
                    <a:pt x="165" y="234724"/>
                  </a:cubicBezTo>
                  <a:cubicBezTo>
                    <a:pt x="-1207" y="254132"/>
                    <a:pt x="5994" y="270643"/>
                    <a:pt x="21150" y="282713"/>
                  </a:cubicBezTo>
                  <a:cubicBezTo>
                    <a:pt x="34592" y="293428"/>
                    <a:pt x="55783" y="296086"/>
                    <a:pt x="72105" y="298880"/>
                  </a:cubicBezTo>
                  <a:cubicBezTo>
                    <a:pt x="90982" y="302104"/>
                    <a:pt x="110167" y="303664"/>
                    <a:pt x="129301" y="303424"/>
                  </a:cubicBezTo>
                  <a:cubicBezTo>
                    <a:pt x="164585" y="303012"/>
                    <a:pt x="204122" y="297269"/>
                    <a:pt x="232908" y="274346"/>
                  </a:cubicBezTo>
                  <a:cubicBezTo>
                    <a:pt x="237589" y="270626"/>
                    <a:pt x="241909" y="266425"/>
                    <a:pt x="245716" y="261744"/>
                  </a:cubicBezTo>
                  <a:cubicBezTo>
                    <a:pt x="316816" y="174082"/>
                    <a:pt x="343751" y="114795"/>
                    <a:pt x="281737" y="52918"/>
                  </a:cubicBezTo>
                  <a:lnTo>
                    <a:pt x="277503" y="47260"/>
                  </a:ln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0" name="任意多边形: 形状 569">
              <a:extLst>
                <a:ext uri="{FF2B5EF4-FFF2-40B4-BE49-F238E27FC236}">
                  <a16:creationId xmlns:a16="http://schemas.microsoft.com/office/drawing/2014/main" id="{951DFC6A-5ACD-1DE6-C8C2-E34769A205B5}"/>
                </a:ext>
              </a:extLst>
            </p:cNvPr>
            <p:cNvSpPr/>
            <p:nvPr/>
          </p:nvSpPr>
          <p:spPr>
            <a:xfrm>
              <a:off x="5718262" y="1500016"/>
              <a:ext cx="324761" cy="312124"/>
            </a:xfrm>
            <a:custGeom>
              <a:avLst/>
              <a:gdLst>
                <a:gd name="connsiteX0" fmla="*/ 129823 w 324761"/>
                <a:gd name="connsiteY0" fmla="*/ 312125 h 312124"/>
                <a:gd name="connsiteX1" fmla="*/ 75610 w 324761"/>
                <a:gd name="connsiteY1" fmla="*/ 307496 h 312124"/>
                <a:gd name="connsiteX2" fmla="*/ 71118 w 324761"/>
                <a:gd name="connsiteY2" fmla="*/ 306741 h 312124"/>
                <a:gd name="connsiteX3" fmla="*/ 22787 w 324761"/>
                <a:gd name="connsiteY3" fmla="*/ 290488 h 312124"/>
                <a:gd name="connsiteX4" fmla="*/ 172 w 324761"/>
                <a:gd name="connsiteY4" fmla="*/ 238744 h 312124"/>
                <a:gd name="connsiteX5" fmla="*/ 35799 w 324761"/>
                <a:gd name="connsiteY5" fmla="*/ 153945 h 312124"/>
                <a:gd name="connsiteX6" fmla="*/ 132154 w 324761"/>
                <a:gd name="connsiteY6" fmla="*/ 42314 h 312124"/>
                <a:gd name="connsiteX7" fmla="*/ 213096 w 324761"/>
                <a:gd name="connsiteY7" fmla="*/ 0 h 312124"/>
                <a:gd name="connsiteX8" fmla="*/ 285208 w 324761"/>
                <a:gd name="connsiteY8" fmla="*/ 49240 h 312124"/>
                <a:gd name="connsiteX9" fmla="*/ 285156 w 324761"/>
                <a:gd name="connsiteY9" fmla="*/ 49275 h 312124"/>
                <a:gd name="connsiteX10" fmla="*/ 289048 w 324761"/>
                <a:gd name="connsiteY10" fmla="*/ 54350 h 312124"/>
                <a:gd name="connsiteX11" fmla="*/ 321898 w 324761"/>
                <a:gd name="connsiteY11" fmla="*/ 153036 h 312124"/>
                <a:gd name="connsiteX12" fmla="*/ 253112 w 324761"/>
                <a:gd name="connsiteY12" fmla="*/ 268885 h 312124"/>
                <a:gd name="connsiteX13" fmla="*/ 239654 w 324761"/>
                <a:gd name="connsiteY13" fmla="*/ 282138 h 312124"/>
                <a:gd name="connsiteX14" fmla="*/ 133543 w 324761"/>
                <a:gd name="connsiteY14" fmla="*/ 312107 h 312124"/>
                <a:gd name="connsiteX15" fmla="*/ 129823 w 324761"/>
                <a:gd name="connsiteY15" fmla="*/ 312125 h 312124"/>
                <a:gd name="connsiteX16" fmla="*/ 213096 w 324761"/>
                <a:gd name="connsiteY16" fmla="*/ 8675 h 312124"/>
                <a:gd name="connsiteX17" fmla="*/ 137932 w 324761"/>
                <a:gd name="connsiteY17" fmla="*/ 48606 h 312124"/>
                <a:gd name="connsiteX18" fmla="*/ 42675 w 324761"/>
                <a:gd name="connsiteY18" fmla="*/ 158900 h 312124"/>
                <a:gd name="connsiteX19" fmla="*/ 8522 w 324761"/>
                <a:gd name="connsiteY19" fmla="*/ 239361 h 312124"/>
                <a:gd name="connsiteX20" fmla="*/ 27879 w 324761"/>
                <a:gd name="connsiteY20" fmla="*/ 283596 h 312124"/>
                <a:gd name="connsiteX21" fmla="*/ 72421 w 324761"/>
                <a:gd name="connsiteY21" fmla="*/ 298152 h 312124"/>
                <a:gd name="connsiteX22" fmla="*/ 76965 w 324761"/>
                <a:gd name="connsiteY22" fmla="*/ 298906 h 312124"/>
                <a:gd name="connsiteX23" fmla="*/ 133440 w 324761"/>
                <a:gd name="connsiteY23" fmla="*/ 303398 h 312124"/>
                <a:gd name="connsiteX24" fmla="*/ 234545 w 324761"/>
                <a:gd name="connsiteY24" fmla="*/ 275229 h 312124"/>
                <a:gd name="connsiteX25" fmla="*/ 246700 w 324761"/>
                <a:gd name="connsiteY25" fmla="*/ 263279 h 312124"/>
                <a:gd name="connsiteX26" fmla="*/ 283030 w 324761"/>
                <a:gd name="connsiteY26" fmla="*/ 60385 h 312124"/>
                <a:gd name="connsiteX27" fmla="*/ 282636 w 324761"/>
                <a:gd name="connsiteY27" fmla="*/ 59922 h 312124"/>
                <a:gd name="connsiteX28" fmla="*/ 279653 w 324761"/>
                <a:gd name="connsiteY28" fmla="*/ 55961 h 312124"/>
                <a:gd name="connsiteX29" fmla="*/ 279430 w 324761"/>
                <a:gd name="connsiteY29" fmla="*/ 55961 h 312124"/>
                <a:gd name="connsiteX30" fmla="*/ 278196 w 324761"/>
                <a:gd name="connsiteY30" fmla="*/ 53990 h 312124"/>
                <a:gd name="connsiteX31" fmla="*/ 213096 w 324761"/>
                <a:gd name="connsiteY31" fmla="*/ 8675 h 31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24761" h="312124">
                  <a:moveTo>
                    <a:pt x="129823" y="312125"/>
                  </a:moveTo>
                  <a:cubicBezTo>
                    <a:pt x="111855" y="312125"/>
                    <a:pt x="93612" y="310565"/>
                    <a:pt x="75610" y="307496"/>
                  </a:cubicBezTo>
                  <a:lnTo>
                    <a:pt x="71118" y="306741"/>
                  </a:lnTo>
                  <a:cubicBezTo>
                    <a:pt x="55413" y="304135"/>
                    <a:pt x="35851" y="300895"/>
                    <a:pt x="22787" y="290488"/>
                  </a:cubicBezTo>
                  <a:cubicBezTo>
                    <a:pt x="6533" y="277526"/>
                    <a:pt x="-1285" y="259627"/>
                    <a:pt x="172" y="238744"/>
                  </a:cubicBezTo>
                  <a:cubicBezTo>
                    <a:pt x="2367" y="207506"/>
                    <a:pt x="19426" y="178342"/>
                    <a:pt x="35799" y="153945"/>
                  </a:cubicBezTo>
                  <a:cubicBezTo>
                    <a:pt x="65066" y="110380"/>
                    <a:pt x="100933" y="73072"/>
                    <a:pt x="132154" y="42314"/>
                  </a:cubicBezTo>
                  <a:cubicBezTo>
                    <a:pt x="160684" y="14230"/>
                    <a:pt x="187910" y="0"/>
                    <a:pt x="213096" y="0"/>
                  </a:cubicBezTo>
                  <a:cubicBezTo>
                    <a:pt x="240477" y="0"/>
                    <a:pt x="264737" y="16562"/>
                    <a:pt x="285208" y="49240"/>
                  </a:cubicBezTo>
                  <a:lnTo>
                    <a:pt x="285156" y="49275"/>
                  </a:lnTo>
                  <a:cubicBezTo>
                    <a:pt x="286031" y="50321"/>
                    <a:pt x="287231" y="51915"/>
                    <a:pt x="289048" y="54350"/>
                  </a:cubicBezTo>
                  <a:cubicBezTo>
                    <a:pt x="319995" y="85331"/>
                    <a:pt x="330436" y="116689"/>
                    <a:pt x="321898" y="153036"/>
                  </a:cubicBezTo>
                  <a:cubicBezTo>
                    <a:pt x="314714" y="183657"/>
                    <a:pt x="294140" y="218290"/>
                    <a:pt x="253112" y="268885"/>
                  </a:cubicBezTo>
                  <a:cubicBezTo>
                    <a:pt x="249238" y="273651"/>
                    <a:pt x="244711" y="278109"/>
                    <a:pt x="239654" y="282138"/>
                  </a:cubicBezTo>
                  <a:cubicBezTo>
                    <a:pt x="215016" y="301752"/>
                    <a:pt x="180298" y="311559"/>
                    <a:pt x="133543" y="312107"/>
                  </a:cubicBezTo>
                  <a:cubicBezTo>
                    <a:pt x="132292" y="312125"/>
                    <a:pt x="131057" y="312125"/>
                    <a:pt x="129823" y="312125"/>
                  </a:cubicBezTo>
                  <a:close/>
                  <a:moveTo>
                    <a:pt x="213096" y="8675"/>
                  </a:moveTo>
                  <a:cubicBezTo>
                    <a:pt x="190139" y="8675"/>
                    <a:pt x="164850" y="22117"/>
                    <a:pt x="137932" y="48606"/>
                  </a:cubicBezTo>
                  <a:cubicBezTo>
                    <a:pt x="107003" y="79056"/>
                    <a:pt x="71513" y="115969"/>
                    <a:pt x="42675" y="158900"/>
                  </a:cubicBezTo>
                  <a:cubicBezTo>
                    <a:pt x="26936" y="182337"/>
                    <a:pt x="10579" y="210232"/>
                    <a:pt x="8522" y="239361"/>
                  </a:cubicBezTo>
                  <a:cubicBezTo>
                    <a:pt x="7270" y="257209"/>
                    <a:pt x="13957" y="272503"/>
                    <a:pt x="27879" y="283596"/>
                  </a:cubicBezTo>
                  <a:cubicBezTo>
                    <a:pt x="39263" y="292665"/>
                    <a:pt x="57642" y="295717"/>
                    <a:pt x="72421" y="298152"/>
                  </a:cubicBezTo>
                  <a:lnTo>
                    <a:pt x="76965" y="298906"/>
                  </a:lnTo>
                  <a:cubicBezTo>
                    <a:pt x="95738" y="302112"/>
                    <a:pt x="114701" y="303604"/>
                    <a:pt x="133440" y="303398"/>
                  </a:cubicBezTo>
                  <a:cubicBezTo>
                    <a:pt x="178326" y="302866"/>
                    <a:pt x="211382" y="293642"/>
                    <a:pt x="234545" y="275229"/>
                  </a:cubicBezTo>
                  <a:cubicBezTo>
                    <a:pt x="239122" y="271577"/>
                    <a:pt x="243220" y="267565"/>
                    <a:pt x="246700" y="263279"/>
                  </a:cubicBezTo>
                  <a:cubicBezTo>
                    <a:pt x="316223" y="177554"/>
                    <a:pt x="342609" y="119826"/>
                    <a:pt x="283030" y="60385"/>
                  </a:cubicBezTo>
                  <a:lnTo>
                    <a:pt x="282636" y="59922"/>
                  </a:lnTo>
                  <a:cubicBezTo>
                    <a:pt x="282636" y="59922"/>
                    <a:pt x="280904" y="57607"/>
                    <a:pt x="279653" y="55961"/>
                  </a:cubicBezTo>
                  <a:lnTo>
                    <a:pt x="279430" y="55961"/>
                  </a:lnTo>
                  <a:lnTo>
                    <a:pt x="278196" y="53990"/>
                  </a:lnTo>
                  <a:cubicBezTo>
                    <a:pt x="259353" y="23917"/>
                    <a:pt x="237459" y="8675"/>
                    <a:pt x="213096" y="867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1" name="任意多边形: 形状 570">
              <a:extLst>
                <a:ext uri="{FF2B5EF4-FFF2-40B4-BE49-F238E27FC236}">
                  <a16:creationId xmlns:a16="http://schemas.microsoft.com/office/drawing/2014/main" id="{BDC41434-3EFD-C4C5-1C29-A077886DBDE4}"/>
                </a:ext>
              </a:extLst>
            </p:cNvPr>
            <p:cNvSpPr/>
            <p:nvPr/>
          </p:nvSpPr>
          <p:spPr>
            <a:xfrm>
              <a:off x="5803669" y="1365781"/>
              <a:ext cx="259172" cy="460247"/>
            </a:xfrm>
            <a:custGeom>
              <a:avLst/>
              <a:gdLst>
                <a:gd name="connsiteX0" fmla="*/ 237091 w 259172"/>
                <a:gd name="connsiteY0" fmla="*/ 208164 h 460247"/>
                <a:gd name="connsiteX1" fmla="*/ 237743 w 259172"/>
                <a:gd name="connsiteY1" fmla="*/ 205421 h 460247"/>
                <a:gd name="connsiteX2" fmla="*/ 212196 w 259172"/>
                <a:gd name="connsiteY2" fmla="*/ 161444 h 460247"/>
                <a:gd name="connsiteX3" fmla="*/ 192034 w 259172"/>
                <a:gd name="connsiteY3" fmla="*/ 152580 h 460247"/>
                <a:gd name="connsiteX4" fmla="*/ 189668 w 259172"/>
                <a:gd name="connsiteY4" fmla="*/ 135075 h 460247"/>
                <a:gd name="connsiteX5" fmla="*/ 179073 w 259172"/>
                <a:gd name="connsiteY5" fmla="*/ 94527 h 460247"/>
                <a:gd name="connsiteX6" fmla="*/ 142177 w 259172"/>
                <a:gd name="connsiteY6" fmla="*/ 82526 h 460247"/>
                <a:gd name="connsiteX7" fmla="*/ 119905 w 259172"/>
                <a:gd name="connsiteY7" fmla="*/ 107866 h 460247"/>
                <a:gd name="connsiteX8" fmla="*/ 108915 w 259172"/>
                <a:gd name="connsiteY8" fmla="*/ 115393 h 460247"/>
                <a:gd name="connsiteX9" fmla="*/ 106000 w 259172"/>
                <a:gd name="connsiteY9" fmla="*/ 112084 h 460247"/>
                <a:gd name="connsiteX10" fmla="*/ 95834 w 259172"/>
                <a:gd name="connsiteY10" fmla="*/ 68381 h 460247"/>
                <a:gd name="connsiteX11" fmla="*/ 78380 w 259172"/>
                <a:gd name="connsiteY11" fmla="*/ 16260 h 460247"/>
                <a:gd name="connsiteX12" fmla="*/ 69224 w 259172"/>
                <a:gd name="connsiteY12" fmla="*/ 4242 h 460247"/>
                <a:gd name="connsiteX13" fmla="*/ 38655 w 259172"/>
                <a:gd name="connsiteY13" fmla="*/ 5939 h 460247"/>
                <a:gd name="connsiteX14" fmla="*/ 19676 w 259172"/>
                <a:gd name="connsiteY14" fmla="*/ 33097 h 460247"/>
                <a:gd name="connsiteX15" fmla="*/ 23550 w 259172"/>
                <a:gd name="connsiteY15" fmla="*/ 203278 h 460247"/>
                <a:gd name="connsiteX16" fmla="*/ 39066 w 259172"/>
                <a:gd name="connsiteY16" fmla="*/ 186870 h 460247"/>
                <a:gd name="connsiteX17" fmla="*/ 76923 w 259172"/>
                <a:gd name="connsiteY17" fmla="*/ 201718 h 460247"/>
                <a:gd name="connsiteX18" fmla="*/ 86438 w 259172"/>
                <a:gd name="connsiteY18" fmla="*/ 224846 h 460247"/>
                <a:gd name="connsiteX19" fmla="*/ 100943 w 259172"/>
                <a:gd name="connsiteY19" fmla="*/ 255776 h 460247"/>
                <a:gd name="connsiteX20" fmla="*/ 138130 w 259172"/>
                <a:gd name="connsiteY20" fmla="*/ 286363 h 460247"/>
                <a:gd name="connsiteX21" fmla="*/ 145228 w 259172"/>
                <a:gd name="connsiteY21" fmla="*/ 289226 h 460247"/>
                <a:gd name="connsiteX22" fmla="*/ 153509 w 259172"/>
                <a:gd name="connsiteY22" fmla="*/ 307519 h 460247"/>
                <a:gd name="connsiteX23" fmla="*/ 147234 w 259172"/>
                <a:gd name="connsiteY23" fmla="*/ 327579 h 460247"/>
                <a:gd name="connsiteX24" fmla="*/ 102349 w 259172"/>
                <a:gd name="connsiteY24" fmla="*/ 422254 h 460247"/>
                <a:gd name="connsiteX25" fmla="*/ 106875 w 259172"/>
                <a:gd name="connsiteY25" fmla="*/ 455138 h 460247"/>
                <a:gd name="connsiteX26" fmla="*/ 137050 w 259172"/>
                <a:gd name="connsiteY26" fmla="*/ 454949 h 460247"/>
                <a:gd name="connsiteX27" fmla="*/ 151281 w 259172"/>
                <a:gd name="connsiteY27" fmla="*/ 445091 h 460247"/>
                <a:gd name="connsiteX28" fmla="*/ 165082 w 259172"/>
                <a:gd name="connsiteY28" fmla="*/ 441936 h 460247"/>
                <a:gd name="connsiteX29" fmla="*/ 190268 w 259172"/>
                <a:gd name="connsiteY29" fmla="*/ 421654 h 460247"/>
                <a:gd name="connsiteX30" fmla="*/ 201446 w 259172"/>
                <a:gd name="connsiteY30" fmla="*/ 384603 h 460247"/>
                <a:gd name="connsiteX31" fmla="*/ 219140 w 259172"/>
                <a:gd name="connsiteY31" fmla="*/ 361835 h 460247"/>
                <a:gd name="connsiteX32" fmla="*/ 254888 w 259172"/>
                <a:gd name="connsiteY32" fmla="*/ 309971 h 460247"/>
                <a:gd name="connsiteX33" fmla="*/ 253876 w 259172"/>
                <a:gd name="connsiteY33" fmla="*/ 260234 h 460247"/>
                <a:gd name="connsiteX34" fmla="*/ 233114 w 259172"/>
                <a:gd name="connsiteY34" fmla="*/ 223560 h 460247"/>
                <a:gd name="connsiteX35" fmla="*/ 237091 w 259172"/>
                <a:gd name="connsiteY35" fmla="*/ 208164 h 46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9172" h="460247">
                  <a:moveTo>
                    <a:pt x="237091" y="208164"/>
                  </a:moveTo>
                  <a:cubicBezTo>
                    <a:pt x="237331" y="207256"/>
                    <a:pt x="237554" y="206347"/>
                    <a:pt x="237743" y="205421"/>
                  </a:cubicBezTo>
                  <a:cubicBezTo>
                    <a:pt x="241446" y="187007"/>
                    <a:pt x="229633" y="166656"/>
                    <a:pt x="212196" y="161444"/>
                  </a:cubicBezTo>
                  <a:cubicBezTo>
                    <a:pt x="205013" y="159284"/>
                    <a:pt x="196354" y="158890"/>
                    <a:pt x="192034" y="152580"/>
                  </a:cubicBezTo>
                  <a:cubicBezTo>
                    <a:pt x="188674" y="147677"/>
                    <a:pt x="189377" y="141076"/>
                    <a:pt x="189668" y="135075"/>
                  </a:cubicBezTo>
                  <a:cubicBezTo>
                    <a:pt x="190388" y="120776"/>
                    <a:pt x="187697" y="105706"/>
                    <a:pt x="179073" y="94527"/>
                  </a:cubicBezTo>
                  <a:cubicBezTo>
                    <a:pt x="170449" y="83332"/>
                    <a:pt x="154984" y="77159"/>
                    <a:pt x="142177" y="82526"/>
                  </a:cubicBezTo>
                  <a:cubicBezTo>
                    <a:pt x="131735" y="86898"/>
                    <a:pt x="125117" y="97510"/>
                    <a:pt x="119905" y="107866"/>
                  </a:cubicBezTo>
                  <a:cubicBezTo>
                    <a:pt x="117625" y="112392"/>
                    <a:pt x="113253" y="117810"/>
                    <a:pt x="108915" y="115393"/>
                  </a:cubicBezTo>
                  <a:cubicBezTo>
                    <a:pt x="107629" y="114673"/>
                    <a:pt x="106755" y="113387"/>
                    <a:pt x="106000" y="112084"/>
                  </a:cubicBezTo>
                  <a:cubicBezTo>
                    <a:pt x="98457" y="99156"/>
                    <a:pt x="98097" y="83297"/>
                    <a:pt x="95834" y="68381"/>
                  </a:cubicBezTo>
                  <a:cubicBezTo>
                    <a:pt x="93073" y="50122"/>
                    <a:pt x="87124" y="32377"/>
                    <a:pt x="78380" y="16260"/>
                  </a:cubicBezTo>
                  <a:cubicBezTo>
                    <a:pt x="75945" y="11785"/>
                    <a:pt x="73202" y="7311"/>
                    <a:pt x="69224" y="4242"/>
                  </a:cubicBezTo>
                  <a:cubicBezTo>
                    <a:pt x="60463" y="-2513"/>
                    <a:pt x="47536" y="-645"/>
                    <a:pt x="38655" y="5939"/>
                  </a:cubicBezTo>
                  <a:cubicBezTo>
                    <a:pt x="29774" y="12506"/>
                    <a:pt x="24184" y="22793"/>
                    <a:pt x="19676" y="33097"/>
                  </a:cubicBezTo>
                  <a:cubicBezTo>
                    <a:pt x="-2459" y="83726"/>
                    <a:pt x="-11820" y="156695"/>
                    <a:pt x="23550" y="203278"/>
                  </a:cubicBezTo>
                  <a:cubicBezTo>
                    <a:pt x="25608" y="205987"/>
                    <a:pt x="38072" y="188293"/>
                    <a:pt x="39066" y="186870"/>
                  </a:cubicBezTo>
                  <a:cubicBezTo>
                    <a:pt x="58389" y="191156"/>
                    <a:pt x="71008" y="196111"/>
                    <a:pt x="76923" y="201718"/>
                  </a:cubicBezTo>
                  <a:cubicBezTo>
                    <a:pt x="83369" y="207839"/>
                    <a:pt x="83763" y="216651"/>
                    <a:pt x="86438" y="224846"/>
                  </a:cubicBezTo>
                  <a:cubicBezTo>
                    <a:pt x="90004" y="235733"/>
                    <a:pt x="94633" y="246278"/>
                    <a:pt x="100943" y="255776"/>
                  </a:cubicBezTo>
                  <a:cubicBezTo>
                    <a:pt x="110064" y="269526"/>
                    <a:pt x="122854" y="281048"/>
                    <a:pt x="138130" y="286363"/>
                  </a:cubicBezTo>
                  <a:cubicBezTo>
                    <a:pt x="140548" y="287203"/>
                    <a:pt x="143034" y="287906"/>
                    <a:pt x="145228" y="289226"/>
                  </a:cubicBezTo>
                  <a:cubicBezTo>
                    <a:pt x="151126" y="292792"/>
                    <a:pt x="153852" y="300439"/>
                    <a:pt x="153509" y="307519"/>
                  </a:cubicBezTo>
                  <a:cubicBezTo>
                    <a:pt x="153166" y="314600"/>
                    <a:pt x="150286" y="321253"/>
                    <a:pt x="147234" y="327579"/>
                  </a:cubicBezTo>
                  <a:cubicBezTo>
                    <a:pt x="132044" y="359126"/>
                    <a:pt x="111075" y="388187"/>
                    <a:pt x="102349" y="422254"/>
                  </a:cubicBezTo>
                  <a:cubicBezTo>
                    <a:pt x="99468" y="433518"/>
                    <a:pt x="98628" y="447217"/>
                    <a:pt x="106875" y="455138"/>
                  </a:cubicBezTo>
                  <a:cubicBezTo>
                    <a:pt x="114830" y="462768"/>
                    <a:pt x="127998" y="461139"/>
                    <a:pt x="137050" y="454949"/>
                  </a:cubicBezTo>
                  <a:cubicBezTo>
                    <a:pt x="141834" y="451675"/>
                    <a:pt x="145983" y="447320"/>
                    <a:pt x="151281" y="445091"/>
                  </a:cubicBezTo>
                  <a:cubicBezTo>
                    <a:pt x="155652" y="443257"/>
                    <a:pt x="160470" y="443034"/>
                    <a:pt x="165082" y="441936"/>
                  </a:cubicBezTo>
                  <a:cubicBezTo>
                    <a:pt x="175780" y="439365"/>
                    <a:pt x="185245" y="431752"/>
                    <a:pt x="190268" y="421654"/>
                  </a:cubicBezTo>
                  <a:cubicBezTo>
                    <a:pt x="196012" y="410132"/>
                    <a:pt x="195994" y="396279"/>
                    <a:pt x="201446" y="384603"/>
                  </a:cubicBezTo>
                  <a:cubicBezTo>
                    <a:pt x="205562" y="375791"/>
                    <a:pt x="212488" y="368796"/>
                    <a:pt x="219140" y="361835"/>
                  </a:cubicBezTo>
                  <a:cubicBezTo>
                    <a:pt x="233679" y="346610"/>
                    <a:pt x="247789" y="330082"/>
                    <a:pt x="254888" y="309971"/>
                  </a:cubicBezTo>
                  <a:cubicBezTo>
                    <a:pt x="260443" y="294215"/>
                    <a:pt x="261094" y="275561"/>
                    <a:pt x="253876" y="260234"/>
                  </a:cubicBezTo>
                  <a:cubicBezTo>
                    <a:pt x="247309" y="246295"/>
                    <a:pt x="230953" y="242694"/>
                    <a:pt x="233114" y="223560"/>
                  </a:cubicBezTo>
                  <a:cubicBezTo>
                    <a:pt x="233696" y="218263"/>
                    <a:pt x="235736" y="213291"/>
                    <a:pt x="237091" y="208164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2" name="任意多边形: 形状 571">
              <a:extLst>
                <a:ext uri="{FF2B5EF4-FFF2-40B4-BE49-F238E27FC236}">
                  <a16:creationId xmlns:a16="http://schemas.microsoft.com/office/drawing/2014/main" id="{B10A0E77-ACF1-7C82-A36F-2100CE4681DC}"/>
                </a:ext>
              </a:extLst>
            </p:cNvPr>
            <p:cNvSpPr/>
            <p:nvPr/>
          </p:nvSpPr>
          <p:spPr>
            <a:xfrm>
              <a:off x="6655445" y="2689199"/>
              <a:ext cx="478748" cy="33968"/>
            </a:xfrm>
            <a:custGeom>
              <a:avLst/>
              <a:gdLst>
                <a:gd name="connsiteX0" fmla="*/ 469634 w 478748"/>
                <a:gd name="connsiteY0" fmla="*/ 20020 h 33968"/>
                <a:gd name="connsiteX1" fmla="*/ 469634 w 478748"/>
                <a:gd name="connsiteY1" fmla="*/ 20020 h 33968"/>
                <a:gd name="connsiteX2" fmla="*/ 398191 w 478748"/>
                <a:gd name="connsiteY2" fmla="*/ 17105 h 33968"/>
                <a:gd name="connsiteX3" fmla="*/ 398156 w 478748"/>
                <a:gd name="connsiteY3" fmla="*/ 17105 h 33968"/>
                <a:gd name="connsiteX4" fmla="*/ 369216 w 478748"/>
                <a:gd name="connsiteY4" fmla="*/ 19402 h 33968"/>
                <a:gd name="connsiteX5" fmla="*/ 369181 w 478748"/>
                <a:gd name="connsiteY5" fmla="*/ 19402 h 33968"/>
                <a:gd name="connsiteX6" fmla="*/ 297344 w 478748"/>
                <a:gd name="connsiteY6" fmla="*/ 27580 h 33968"/>
                <a:gd name="connsiteX7" fmla="*/ 297190 w 478748"/>
                <a:gd name="connsiteY7" fmla="*/ 27598 h 33968"/>
                <a:gd name="connsiteX8" fmla="*/ 297429 w 478748"/>
                <a:gd name="connsiteY8" fmla="*/ 27563 h 33968"/>
                <a:gd name="connsiteX9" fmla="*/ 297412 w 478748"/>
                <a:gd name="connsiteY9" fmla="*/ 27563 h 33968"/>
                <a:gd name="connsiteX10" fmla="*/ 297172 w 478748"/>
                <a:gd name="connsiteY10" fmla="*/ 27598 h 33968"/>
                <a:gd name="connsiteX11" fmla="*/ 272741 w 478748"/>
                <a:gd name="connsiteY11" fmla="*/ 29826 h 33968"/>
                <a:gd name="connsiteX12" fmla="*/ 272809 w 478748"/>
                <a:gd name="connsiteY12" fmla="*/ 29826 h 33968"/>
                <a:gd name="connsiteX13" fmla="*/ 182164 w 478748"/>
                <a:gd name="connsiteY13" fmla="*/ 33958 h 33968"/>
                <a:gd name="connsiteX14" fmla="*/ 182215 w 478748"/>
                <a:gd name="connsiteY14" fmla="*/ 33958 h 33968"/>
                <a:gd name="connsiteX15" fmla="*/ 85552 w 478748"/>
                <a:gd name="connsiteY15" fmla="*/ 30135 h 33968"/>
                <a:gd name="connsiteX16" fmla="*/ 85689 w 478748"/>
                <a:gd name="connsiteY16" fmla="*/ 30152 h 33968"/>
                <a:gd name="connsiteX17" fmla="*/ 6993 w 478748"/>
                <a:gd name="connsiteY17" fmla="*/ 21151 h 33968"/>
                <a:gd name="connsiteX18" fmla="*/ 67 w 478748"/>
                <a:gd name="connsiteY18" fmla="*/ 11841 h 33968"/>
                <a:gd name="connsiteX19" fmla="*/ 9051 w 478748"/>
                <a:gd name="connsiteY19" fmla="*/ 4675 h 33968"/>
                <a:gd name="connsiteX20" fmla="*/ 86546 w 478748"/>
                <a:gd name="connsiteY20" fmla="*/ 13556 h 33968"/>
                <a:gd name="connsiteX21" fmla="*/ 86683 w 478748"/>
                <a:gd name="connsiteY21" fmla="*/ 13573 h 33968"/>
                <a:gd name="connsiteX22" fmla="*/ 182146 w 478748"/>
                <a:gd name="connsiteY22" fmla="*/ 17345 h 33968"/>
                <a:gd name="connsiteX23" fmla="*/ 182198 w 478748"/>
                <a:gd name="connsiteY23" fmla="*/ 17345 h 33968"/>
                <a:gd name="connsiteX24" fmla="*/ 271489 w 478748"/>
                <a:gd name="connsiteY24" fmla="*/ 13264 h 33968"/>
                <a:gd name="connsiteX25" fmla="*/ 271558 w 478748"/>
                <a:gd name="connsiteY25" fmla="*/ 13264 h 33968"/>
                <a:gd name="connsiteX26" fmla="*/ 295389 w 478748"/>
                <a:gd name="connsiteY26" fmla="*/ 11104 h 33968"/>
                <a:gd name="connsiteX27" fmla="*/ 295149 w 478748"/>
                <a:gd name="connsiteY27" fmla="*/ 11138 h 33968"/>
                <a:gd name="connsiteX28" fmla="*/ 295167 w 478748"/>
                <a:gd name="connsiteY28" fmla="*/ 11138 h 33968"/>
                <a:gd name="connsiteX29" fmla="*/ 295252 w 478748"/>
                <a:gd name="connsiteY29" fmla="*/ 11121 h 33968"/>
                <a:gd name="connsiteX30" fmla="*/ 367672 w 478748"/>
                <a:gd name="connsiteY30" fmla="*/ 2875 h 33968"/>
                <a:gd name="connsiteX31" fmla="*/ 367655 w 478748"/>
                <a:gd name="connsiteY31" fmla="*/ 2875 h 33968"/>
                <a:gd name="connsiteX32" fmla="*/ 397522 w 478748"/>
                <a:gd name="connsiteY32" fmla="*/ 509 h 33968"/>
                <a:gd name="connsiteX33" fmla="*/ 397471 w 478748"/>
                <a:gd name="connsiteY33" fmla="*/ 509 h 33968"/>
                <a:gd name="connsiteX34" fmla="*/ 471828 w 478748"/>
                <a:gd name="connsiteY34" fmla="*/ 3560 h 33968"/>
                <a:gd name="connsiteX35" fmla="*/ 478669 w 478748"/>
                <a:gd name="connsiteY35" fmla="*/ 12939 h 33968"/>
                <a:gd name="connsiteX36" fmla="*/ 469634 w 478748"/>
                <a:gd name="connsiteY36" fmla="*/ 20020 h 3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78748" h="33968">
                  <a:moveTo>
                    <a:pt x="469634" y="20020"/>
                  </a:moveTo>
                  <a:lnTo>
                    <a:pt x="469634" y="20020"/>
                  </a:lnTo>
                  <a:cubicBezTo>
                    <a:pt x="447894" y="16882"/>
                    <a:pt x="424080" y="15922"/>
                    <a:pt x="398191" y="17105"/>
                  </a:cubicBezTo>
                  <a:lnTo>
                    <a:pt x="398156" y="17105"/>
                  </a:lnTo>
                  <a:cubicBezTo>
                    <a:pt x="391315" y="17379"/>
                    <a:pt x="381663" y="18151"/>
                    <a:pt x="369216" y="19402"/>
                  </a:cubicBezTo>
                  <a:lnTo>
                    <a:pt x="369181" y="19402"/>
                  </a:lnTo>
                  <a:cubicBezTo>
                    <a:pt x="341681" y="22094"/>
                    <a:pt x="317729" y="24820"/>
                    <a:pt x="297344" y="27580"/>
                  </a:cubicBezTo>
                  <a:lnTo>
                    <a:pt x="297190" y="27598"/>
                  </a:lnTo>
                  <a:lnTo>
                    <a:pt x="297429" y="27563"/>
                  </a:lnTo>
                  <a:lnTo>
                    <a:pt x="297412" y="27563"/>
                  </a:lnTo>
                  <a:lnTo>
                    <a:pt x="297172" y="27598"/>
                  </a:lnTo>
                  <a:cubicBezTo>
                    <a:pt x="291532" y="28249"/>
                    <a:pt x="283388" y="28986"/>
                    <a:pt x="272741" y="29826"/>
                  </a:cubicBezTo>
                  <a:lnTo>
                    <a:pt x="272809" y="29826"/>
                  </a:lnTo>
                  <a:cubicBezTo>
                    <a:pt x="240354" y="32621"/>
                    <a:pt x="210144" y="33993"/>
                    <a:pt x="182164" y="33958"/>
                  </a:cubicBezTo>
                  <a:lnTo>
                    <a:pt x="182215" y="33958"/>
                  </a:lnTo>
                  <a:cubicBezTo>
                    <a:pt x="154286" y="34096"/>
                    <a:pt x="122070" y="32827"/>
                    <a:pt x="85552" y="30135"/>
                  </a:cubicBezTo>
                  <a:lnTo>
                    <a:pt x="85689" y="30152"/>
                  </a:lnTo>
                  <a:cubicBezTo>
                    <a:pt x="72058" y="29381"/>
                    <a:pt x="45827" y="26380"/>
                    <a:pt x="6993" y="21151"/>
                  </a:cubicBezTo>
                  <a:cubicBezTo>
                    <a:pt x="2604" y="20551"/>
                    <a:pt x="-499" y="16385"/>
                    <a:pt x="67" y="11841"/>
                  </a:cubicBezTo>
                  <a:cubicBezTo>
                    <a:pt x="633" y="7281"/>
                    <a:pt x="4661" y="4075"/>
                    <a:pt x="9051" y="4675"/>
                  </a:cubicBezTo>
                  <a:cubicBezTo>
                    <a:pt x="47472" y="9853"/>
                    <a:pt x="73310" y="12819"/>
                    <a:pt x="86546" y="13556"/>
                  </a:cubicBezTo>
                  <a:lnTo>
                    <a:pt x="86683" y="13573"/>
                  </a:lnTo>
                  <a:cubicBezTo>
                    <a:pt x="122791" y="16230"/>
                    <a:pt x="154612" y="17482"/>
                    <a:pt x="182146" y="17345"/>
                  </a:cubicBezTo>
                  <a:lnTo>
                    <a:pt x="182198" y="17345"/>
                  </a:lnTo>
                  <a:cubicBezTo>
                    <a:pt x="209716" y="17379"/>
                    <a:pt x="239480" y="16025"/>
                    <a:pt x="271489" y="13264"/>
                  </a:cubicBezTo>
                  <a:lnTo>
                    <a:pt x="271558" y="13264"/>
                  </a:lnTo>
                  <a:cubicBezTo>
                    <a:pt x="281982" y="12459"/>
                    <a:pt x="289920" y="11738"/>
                    <a:pt x="295389" y="11104"/>
                  </a:cubicBezTo>
                  <a:lnTo>
                    <a:pt x="295149" y="11138"/>
                  </a:lnTo>
                  <a:lnTo>
                    <a:pt x="295167" y="11138"/>
                  </a:lnTo>
                  <a:lnTo>
                    <a:pt x="295252" y="11121"/>
                  </a:lnTo>
                  <a:cubicBezTo>
                    <a:pt x="315843" y="8327"/>
                    <a:pt x="339983" y="5566"/>
                    <a:pt x="367672" y="2875"/>
                  </a:cubicBezTo>
                  <a:lnTo>
                    <a:pt x="367655" y="2875"/>
                  </a:lnTo>
                  <a:cubicBezTo>
                    <a:pt x="380411" y="1589"/>
                    <a:pt x="390356" y="800"/>
                    <a:pt x="397522" y="509"/>
                  </a:cubicBezTo>
                  <a:lnTo>
                    <a:pt x="397471" y="509"/>
                  </a:lnTo>
                  <a:cubicBezTo>
                    <a:pt x="424337" y="-726"/>
                    <a:pt x="449111" y="286"/>
                    <a:pt x="471828" y="3560"/>
                  </a:cubicBezTo>
                  <a:cubicBezTo>
                    <a:pt x="476218" y="4195"/>
                    <a:pt x="479287" y="8395"/>
                    <a:pt x="478669" y="12939"/>
                  </a:cubicBezTo>
                  <a:cubicBezTo>
                    <a:pt x="478069" y="17482"/>
                    <a:pt x="474023" y="20654"/>
                    <a:pt x="469634" y="20020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3" name="任意多边形: 形状 572">
              <a:extLst>
                <a:ext uri="{FF2B5EF4-FFF2-40B4-BE49-F238E27FC236}">
                  <a16:creationId xmlns:a16="http://schemas.microsoft.com/office/drawing/2014/main" id="{C216994A-3306-3562-E97F-8476C809533C}"/>
                </a:ext>
              </a:extLst>
            </p:cNvPr>
            <p:cNvSpPr/>
            <p:nvPr/>
          </p:nvSpPr>
          <p:spPr>
            <a:xfrm>
              <a:off x="5876813" y="1618494"/>
              <a:ext cx="24323" cy="45376"/>
            </a:xfrm>
            <a:custGeom>
              <a:avLst/>
              <a:gdLst>
                <a:gd name="connsiteX0" fmla="*/ 2133 w 24323"/>
                <a:gd name="connsiteY0" fmla="*/ 577 h 45376"/>
                <a:gd name="connsiteX1" fmla="*/ 333 w 24323"/>
                <a:gd name="connsiteY1" fmla="*/ 7092 h 45376"/>
                <a:gd name="connsiteX2" fmla="*/ 4311 w 24323"/>
                <a:gd name="connsiteY2" fmla="*/ 13110 h 45376"/>
                <a:gd name="connsiteX3" fmla="*/ 19261 w 24323"/>
                <a:gd name="connsiteY3" fmla="*/ 43662 h 45376"/>
                <a:gd name="connsiteX4" fmla="*/ 20770 w 24323"/>
                <a:gd name="connsiteY4" fmla="*/ 45342 h 45376"/>
                <a:gd name="connsiteX5" fmla="*/ 23890 w 24323"/>
                <a:gd name="connsiteY5" fmla="*/ 22008 h 45376"/>
                <a:gd name="connsiteX6" fmla="*/ 20958 w 24323"/>
                <a:gd name="connsiteY6" fmla="*/ 14276 h 45376"/>
                <a:gd name="connsiteX7" fmla="*/ 13637 w 24323"/>
                <a:gd name="connsiteY7" fmla="*/ 12407 h 45376"/>
                <a:gd name="connsiteX8" fmla="*/ 6128 w 24323"/>
                <a:gd name="connsiteY8" fmla="*/ 217 h 45376"/>
                <a:gd name="connsiteX9" fmla="*/ 2133 w 24323"/>
                <a:gd name="connsiteY9" fmla="*/ 577 h 45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23" h="45376">
                  <a:moveTo>
                    <a:pt x="2133" y="577"/>
                  </a:moveTo>
                  <a:cubicBezTo>
                    <a:pt x="76" y="1794"/>
                    <a:pt x="-421" y="4760"/>
                    <a:pt x="333" y="7092"/>
                  </a:cubicBezTo>
                  <a:cubicBezTo>
                    <a:pt x="1087" y="9406"/>
                    <a:pt x="2767" y="11258"/>
                    <a:pt x="4311" y="13110"/>
                  </a:cubicBezTo>
                  <a:cubicBezTo>
                    <a:pt x="11597" y="21837"/>
                    <a:pt x="16775" y="32432"/>
                    <a:pt x="19261" y="43662"/>
                  </a:cubicBezTo>
                  <a:cubicBezTo>
                    <a:pt x="19449" y="44502"/>
                    <a:pt x="19964" y="45582"/>
                    <a:pt x="20770" y="45342"/>
                  </a:cubicBezTo>
                  <a:cubicBezTo>
                    <a:pt x="23924" y="38090"/>
                    <a:pt x="25022" y="29878"/>
                    <a:pt x="23890" y="22008"/>
                  </a:cubicBezTo>
                  <a:cubicBezTo>
                    <a:pt x="23496" y="19230"/>
                    <a:pt x="22776" y="16367"/>
                    <a:pt x="20958" y="14276"/>
                  </a:cubicBezTo>
                  <a:cubicBezTo>
                    <a:pt x="19158" y="12167"/>
                    <a:pt x="16020" y="11087"/>
                    <a:pt x="13637" y="12407"/>
                  </a:cubicBezTo>
                  <a:cubicBezTo>
                    <a:pt x="14684" y="7178"/>
                    <a:pt x="11134" y="1434"/>
                    <a:pt x="6128" y="217"/>
                  </a:cubicBezTo>
                  <a:cubicBezTo>
                    <a:pt x="4808" y="-109"/>
                    <a:pt x="3333" y="-126"/>
                    <a:pt x="2133" y="57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4" name="任意多边形: 形状 573">
              <a:extLst>
                <a:ext uri="{FF2B5EF4-FFF2-40B4-BE49-F238E27FC236}">
                  <a16:creationId xmlns:a16="http://schemas.microsoft.com/office/drawing/2014/main" id="{BF127030-F409-7CF8-1DB7-DCEBD49E2573}"/>
                </a:ext>
              </a:extLst>
            </p:cNvPr>
            <p:cNvSpPr/>
            <p:nvPr/>
          </p:nvSpPr>
          <p:spPr>
            <a:xfrm>
              <a:off x="5823070" y="1568536"/>
              <a:ext cx="22877" cy="28040"/>
            </a:xfrm>
            <a:custGeom>
              <a:avLst/>
              <a:gdLst>
                <a:gd name="connsiteX0" fmla="*/ 12344 w 22877"/>
                <a:gd name="connsiteY0" fmla="*/ 7038 h 28040"/>
                <a:gd name="connsiteX1" fmla="*/ 8572 w 22877"/>
                <a:gd name="connsiteY1" fmla="*/ 1637 h 28040"/>
                <a:gd name="connsiteX2" fmla="*/ 5469 w 22877"/>
                <a:gd name="connsiteY2" fmla="*/ 60 h 28040"/>
                <a:gd name="connsiteX3" fmla="*/ 1029 w 22877"/>
                <a:gd name="connsiteY3" fmla="*/ 1808 h 28040"/>
                <a:gd name="connsiteX4" fmla="*/ 326 w 22877"/>
                <a:gd name="connsiteY4" fmla="*/ 6678 h 28040"/>
                <a:gd name="connsiteX5" fmla="*/ 10253 w 22877"/>
                <a:gd name="connsiteY5" fmla="*/ 11993 h 28040"/>
                <a:gd name="connsiteX6" fmla="*/ 22168 w 22877"/>
                <a:gd name="connsiteY6" fmla="*/ 28040 h 28040"/>
                <a:gd name="connsiteX7" fmla="*/ 22734 w 22877"/>
                <a:gd name="connsiteY7" fmla="*/ 12713 h 28040"/>
                <a:gd name="connsiteX8" fmla="*/ 21071 w 22877"/>
                <a:gd name="connsiteY8" fmla="*/ 7346 h 28040"/>
                <a:gd name="connsiteX9" fmla="*/ 16802 w 22877"/>
                <a:gd name="connsiteY9" fmla="*/ 5872 h 28040"/>
                <a:gd name="connsiteX10" fmla="*/ 12344 w 22877"/>
                <a:gd name="connsiteY10" fmla="*/ 7038 h 2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77" h="28040">
                  <a:moveTo>
                    <a:pt x="12344" y="7038"/>
                  </a:moveTo>
                  <a:cubicBezTo>
                    <a:pt x="11590" y="4929"/>
                    <a:pt x="10270" y="3043"/>
                    <a:pt x="8572" y="1637"/>
                  </a:cubicBezTo>
                  <a:cubicBezTo>
                    <a:pt x="7664" y="883"/>
                    <a:pt x="6618" y="248"/>
                    <a:pt x="5469" y="60"/>
                  </a:cubicBezTo>
                  <a:cubicBezTo>
                    <a:pt x="3840" y="-215"/>
                    <a:pt x="2074" y="471"/>
                    <a:pt x="1029" y="1808"/>
                  </a:cubicBezTo>
                  <a:cubicBezTo>
                    <a:pt x="-17" y="3146"/>
                    <a:pt x="-291" y="5083"/>
                    <a:pt x="326" y="6678"/>
                  </a:cubicBezTo>
                  <a:cubicBezTo>
                    <a:pt x="3755" y="8186"/>
                    <a:pt x="7218" y="9729"/>
                    <a:pt x="10253" y="11993"/>
                  </a:cubicBezTo>
                  <a:cubicBezTo>
                    <a:pt x="15585" y="15970"/>
                    <a:pt x="19219" y="21937"/>
                    <a:pt x="22168" y="28040"/>
                  </a:cubicBezTo>
                  <a:cubicBezTo>
                    <a:pt x="22854" y="22965"/>
                    <a:pt x="23043" y="17822"/>
                    <a:pt x="22734" y="12713"/>
                  </a:cubicBezTo>
                  <a:cubicBezTo>
                    <a:pt x="22614" y="10792"/>
                    <a:pt x="22374" y="8718"/>
                    <a:pt x="21071" y="7346"/>
                  </a:cubicBezTo>
                  <a:cubicBezTo>
                    <a:pt x="19991" y="6215"/>
                    <a:pt x="18345" y="5786"/>
                    <a:pt x="16802" y="5872"/>
                  </a:cubicBezTo>
                  <a:cubicBezTo>
                    <a:pt x="15293" y="5975"/>
                    <a:pt x="13802" y="6506"/>
                    <a:pt x="12344" y="703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5" name="任意多边形: 形状 574">
              <a:extLst>
                <a:ext uri="{FF2B5EF4-FFF2-40B4-BE49-F238E27FC236}">
                  <a16:creationId xmlns:a16="http://schemas.microsoft.com/office/drawing/2014/main" id="{2E91A5F5-FC3E-6C4E-F2DD-977C1ADF1461}"/>
                </a:ext>
              </a:extLst>
            </p:cNvPr>
            <p:cNvSpPr/>
            <p:nvPr/>
          </p:nvSpPr>
          <p:spPr>
            <a:xfrm>
              <a:off x="5808465" y="1598007"/>
              <a:ext cx="16840" cy="17095"/>
            </a:xfrm>
            <a:custGeom>
              <a:avLst/>
              <a:gdLst>
                <a:gd name="connsiteX0" fmla="*/ 16560 w 16840"/>
                <a:gd name="connsiteY0" fmla="*/ 6593 h 17095"/>
                <a:gd name="connsiteX1" fmla="*/ 14382 w 16840"/>
                <a:gd name="connsiteY1" fmla="*/ 215 h 17095"/>
                <a:gd name="connsiteX2" fmla="*/ 1060 w 16840"/>
                <a:gd name="connsiteY2" fmla="*/ 15868 h 17095"/>
                <a:gd name="connsiteX3" fmla="*/ 5312 w 16840"/>
                <a:gd name="connsiteY3" fmla="*/ 17034 h 17095"/>
                <a:gd name="connsiteX4" fmla="*/ 14759 w 16840"/>
                <a:gd name="connsiteY4" fmla="*/ 11068 h 17095"/>
                <a:gd name="connsiteX5" fmla="*/ 16560 w 16840"/>
                <a:gd name="connsiteY5" fmla="*/ 6593 h 1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40" h="17095">
                  <a:moveTo>
                    <a:pt x="16560" y="6593"/>
                  </a:moveTo>
                  <a:cubicBezTo>
                    <a:pt x="17159" y="3953"/>
                    <a:pt x="16954" y="1192"/>
                    <a:pt x="14382" y="215"/>
                  </a:cubicBezTo>
                  <a:cubicBezTo>
                    <a:pt x="9101" y="-1774"/>
                    <a:pt x="-3757" y="10553"/>
                    <a:pt x="1060" y="15868"/>
                  </a:cubicBezTo>
                  <a:cubicBezTo>
                    <a:pt x="2106" y="17017"/>
                    <a:pt x="3803" y="17223"/>
                    <a:pt x="5312" y="17034"/>
                  </a:cubicBezTo>
                  <a:cubicBezTo>
                    <a:pt x="9239" y="16537"/>
                    <a:pt x="12633" y="14565"/>
                    <a:pt x="14759" y="11068"/>
                  </a:cubicBezTo>
                  <a:cubicBezTo>
                    <a:pt x="15411" y="9988"/>
                    <a:pt x="16165" y="8325"/>
                    <a:pt x="16560" y="65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6" name="任意多边形: 形状 575">
              <a:extLst>
                <a:ext uri="{FF2B5EF4-FFF2-40B4-BE49-F238E27FC236}">
                  <a16:creationId xmlns:a16="http://schemas.microsoft.com/office/drawing/2014/main" id="{B39A9F0F-A91A-8EE3-F1EF-535664D265EC}"/>
                </a:ext>
              </a:extLst>
            </p:cNvPr>
            <p:cNvSpPr/>
            <p:nvPr/>
          </p:nvSpPr>
          <p:spPr>
            <a:xfrm>
              <a:off x="5858219" y="1647406"/>
              <a:ext cx="17833" cy="19293"/>
            </a:xfrm>
            <a:custGeom>
              <a:avLst/>
              <a:gdLst>
                <a:gd name="connsiteX0" fmla="*/ 16046 w 17833"/>
                <a:gd name="connsiteY0" fmla="*/ 262 h 19293"/>
                <a:gd name="connsiteX1" fmla="*/ 15 w 17833"/>
                <a:gd name="connsiteY1" fmla="*/ 13601 h 19293"/>
                <a:gd name="connsiteX2" fmla="*/ 1215 w 17833"/>
                <a:gd name="connsiteY2" fmla="*/ 17904 h 19293"/>
                <a:gd name="connsiteX3" fmla="*/ 5382 w 17833"/>
                <a:gd name="connsiteY3" fmla="*/ 19276 h 19293"/>
                <a:gd name="connsiteX4" fmla="*/ 12308 w 17833"/>
                <a:gd name="connsiteY4" fmla="*/ 15830 h 19293"/>
                <a:gd name="connsiteX5" fmla="*/ 16594 w 17833"/>
                <a:gd name="connsiteY5" fmla="*/ 9074 h 19293"/>
                <a:gd name="connsiteX6" fmla="*/ 17829 w 17833"/>
                <a:gd name="connsiteY6" fmla="*/ 4428 h 19293"/>
                <a:gd name="connsiteX7" fmla="*/ 16046 w 17833"/>
                <a:gd name="connsiteY7" fmla="*/ 262 h 19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3" h="19293">
                  <a:moveTo>
                    <a:pt x="16046" y="262"/>
                  </a:moveTo>
                  <a:cubicBezTo>
                    <a:pt x="11588" y="-1710"/>
                    <a:pt x="358" y="7909"/>
                    <a:pt x="15" y="13601"/>
                  </a:cubicBezTo>
                  <a:cubicBezTo>
                    <a:pt x="-70" y="15127"/>
                    <a:pt x="187" y="16790"/>
                    <a:pt x="1215" y="17904"/>
                  </a:cubicBezTo>
                  <a:cubicBezTo>
                    <a:pt x="2261" y="19036"/>
                    <a:pt x="3873" y="19379"/>
                    <a:pt x="5382" y="19276"/>
                  </a:cubicBezTo>
                  <a:cubicBezTo>
                    <a:pt x="7988" y="19087"/>
                    <a:pt x="10440" y="17716"/>
                    <a:pt x="12308" y="15830"/>
                  </a:cubicBezTo>
                  <a:cubicBezTo>
                    <a:pt x="14177" y="13944"/>
                    <a:pt x="15532" y="11543"/>
                    <a:pt x="16594" y="9074"/>
                  </a:cubicBezTo>
                  <a:cubicBezTo>
                    <a:pt x="17229" y="7600"/>
                    <a:pt x="17795" y="6040"/>
                    <a:pt x="17829" y="4428"/>
                  </a:cubicBezTo>
                  <a:cubicBezTo>
                    <a:pt x="17897" y="2062"/>
                    <a:pt x="17195" y="776"/>
                    <a:pt x="16046" y="26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7" name="任意多边形: 形状 576">
              <a:extLst>
                <a:ext uri="{FF2B5EF4-FFF2-40B4-BE49-F238E27FC236}">
                  <a16:creationId xmlns:a16="http://schemas.microsoft.com/office/drawing/2014/main" id="{AA4654FB-0715-09FB-FE0E-249FE29ADD26}"/>
                </a:ext>
              </a:extLst>
            </p:cNvPr>
            <p:cNvSpPr/>
            <p:nvPr/>
          </p:nvSpPr>
          <p:spPr>
            <a:xfrm>
              <a:off x="5794802" y="1613667"/>
              <a:ext cx="62082" cy="65873"/>
            </a:xfrm>
            <a:custGeom>
              <a:avLst/>
              <a:gdLst>
                <a:gd name="connsiteX0" fmla="*/ 10626 w 62082"/>
                <a:gd name="connsiteY0" fmla="*/ 65873 h 65873"/>
                <a:gd name="connsiteX1" fmla="*/ 9597 w 62082"/>
                <a:gd name="connsiteY1" fmla="*/ 65668 h 65873"/>
                <a:gd name="connsiteX2" fmla="*/ 510 w 62082"/>
                <a:gd name="connsiteY2" fmla="*/ 43945 h 65873"/>
                <a:gd name="connsiteX3" fmla="*/ 7728 w 62082"/>
                <a:gd name="connsiteY3" fmla="*/ 32115 h 65873"/>
                <a:gd name="connsiteX4" fmla="*/ 18221 w 62082"/>
                <a:gd name="connsiteY4" fmla="*/ 28635 h 65873"/>
                <a:gd name="connsiteX5" fmla="*/ 23193 w 62082"/>
                <a:gd name="connsiteY5" fmla="*/ 27589 h 65873"/>
                <a:gd name="connsiteX6" fmla="*/ 37286 w 62082"/>
                <a:gd name="connsiteY6" fmla="*/ 18313 h 65873"/>
                <a:gd name="connsiteX7" fmla="*/ 57483 w 62082"/>
                <a:gd name="connsiteY7" fmla="*/ 688 h 65873"/>
                <a:gd name="connsiteX8" fmla="*/ 61427 w 62082"/>
                <a:gd name="connsiteY8" fmla="*/ 1031 h 65873"/>
                <a:gd name="connsiteX9" fmla="*/ 61084 w 62082"/>
                <a:gd name="connsiteY9" fmla="*/ 5112 h 65873"/>
                <a:gd name="connsiteX10" fmla="*/ 40887 w 62082"/>
                <a:gd name="connsiteY10" fmla="*/ 22737 h 65873"/>
                <a:gd name="connsiteX11" fmla="*/ 24753 w 62082"/>
                <a:gd name="connsiteY11" fmla="*/ 33144 h 65873"/>
                <a:gd name="connsiteX12" fmla="*/ 19113 w 62082"/>
                <a:gd name="connsiteY12" fmla="*/ 34344 h 65873"/>
                <a:gd name="connsiteX13" fmla="*/ 10832 w 62082"/>
                <a:gd name="connsiteY13" fmla="*/ 36915 h 65873"/>
                <a:gd name="connsiteX14" fmla="*/ 5945 w 62082"/>
                <a:gd name="connsiteY14" fmla="*/ 45214 h 65873"/>
                <a:gd name="connsiteX15" fmla="*/ 11655 w 62082"/>
                <a:gd name="connsiteY15" fmla="*/ 60267 h 65873"/>
                <a:gd name="connsiteX16" fmla="*/ 13215 w 62082"/>
                <a:gd name="connsiteY16" fmla="*/ 64039 h 65873"/>
                <a:gd name="connsiteX17" fmla="*/ 10626 w 62082"/>
                <a:gd name="connsiteY17" fmla="*/ 65873 h 6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2082" h="65873">
                  <a:moveTo>
                    <a:pt x="10626" y="65873"/>
                  </a:moveTo>
                  <a:cubicBezTo>
                    <a:pt x="10283" y="65873"/>
                    <a:pt x="9923" y="65805"/>
                    <a:pt x="9597" y="65668"/>
                  </a:cubicBezTo>
                  <a:cubicBezTo>
                    <a:pt x="1368" y="62256"/>
                    <a:pt x="-1221" y="51935"/>
                    <a:pt x="510" y="43945"/>
                  </a:cubicBezTo>
                  <a:cubicBezTo>
                    <a:pt x="1642" y="38767"/>
                    <a:pt x="4196" y="34567"/>
                    <a:pt x="7728" y="32115"/>
                  </a:cubicBezTo>
                  <a:cubicBezTo>
                    <a:pt x="11003" y="29852"/>
                    <a:pt x="14672" y="29235"/>
                    <a:pt x="18221" y="28635"/>
                  </a:cubicBezTo>
                  <a:cubicBezTo>
                    <a:pt x="19987" y="28343"/>
                    <a:pt x="21650" y="28069"/>
                    <a:pt x="23193" y="27589"/>
                  </a:cubicBezTo>
                  <a:cubicBezTo>
                    <a:pt x="28491" y="25994"/>
                    <a:pt x="33155" y="21914"/>
                    <a:pt x="37286" y="18313"/>
                  </a:cubicBezTo>
                  <a:lnTo>
                    <a:pt x="57483" y="688"/>
                  </a:lnTo>
                  <a:cubicBezTo>
                    <a:pt x="58666" y="-358"/>
                    <a:pt x="60432" y="-186"/>
                    <a:pt x="61427" y="1031"/>
                  </a:cubicBezTo>
                  <a:cubicBezTo>
                    <a:pt x="62421" y="2248"/>
                    <a:pt x="62267" y="4083"/>
                    <a:pt x="61084" y="5112"/>
                  </a:cubicBezTo>
                  <a:lnTo>
                    <a:pt x="40887" y="22737"/>
                  </a:lnTo>
                  <a:cubicBezTo>
                    <a:pt x="36343" y="26714"/>
                    <a:pt x="31183" y="31206"/>
                    <a:pt x="24753" y="33144"/>
                  </a:cubicBezTo>
                  <a:cubicBezTo>
                    <a:pt x="22868" y="33709"/>
                    <a:pt x="20964" y="34035"/>
                    <a:pt x="19113" y="34344"/>
                  </a:cubicBezTo>
                  <a:cubicBezTo>
                    <a:pt x="16010" y="34858"/>
                    <a:pt x="13095" y="35355"/>
                    <a:pt x="10832" y="36915"/>
                  </a:cubicBezTo>
                  <a:cubicBezTo>
                    <a:pt x="7677" y="39110"/>
                    <a:pt x="6425" y="43053"/>
                    <a:pt x="5945" y="45214"/>
                  </a:cubicBezTo>
                  <a:cubicBezTo>
                    <a:pt x="4728" y="50820"/>
                    <a:pt x="6563" y="58175"/>
                    <a:pt x="11655" y="60267"/>
                  </a:cubicBezTo>
                  <a:cubicBezTo>
                    <a:pt x="13095" y="60867"/>
                    <a:pt x="13781" y="62547"/>
                    <a:pt x="13215" y="64039"/>
                  </a:cubicBezTo>
                  <a:cubicBezTo>
                    <a:pt x="12786" y="65171"/>
                    <a:pt x="11740" y="65873"/>
                    <a:pt x="10626" y="6587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8" name="任意多边形: 形状 577">
              <a:extLst>
                <a:ext uri="{FF2B5EF4-FFF2-40B4-BE49-F238E27FC236}">
                  <a16:creationId xmlns:a16="http://schemas.microsoft.com/office/drawing/2014/main" id="{5926D200-AEA6-C9E7-8BC6-D4EACD1C7809}"/>
                </a:ext>
              </a:extLst>
            </p:cNvPr>
            <p:cNvSpPr/>
            <p:nvPr/>
          </p:nvSpPr>
          <p:spPr>
            <a:xfrm>
              <a:off x="5765415" y="1719314"/>
              <a:ext cx="55979" cy="21382"/>
            </a:xfrm>
            <a:custGeom>
              <a:avLst/>
              <a:gdLst>
                <a:gd name="connsiteX0" fmla="*/ 28063 w 55979"/>
                <a:gd name="connsiteY0" fmla="*/ 21383 h 21382"/>
                <a:gd name="connsiteX1" fmla="*/ 21359 w 55979"/>
                <a:gd name="connsiteY1" fmla="*/ 20782 h 21382"/>
                <a:gd name="connsiteX2" fmla="*/ 288 w 55979"/>
                <a:gd name="connsiteY2" fmla="*/ 4169 h 21382"/>
                <a:gd name="connsiteX3" fmla="*/ 1574 w 55979"/>
                <a:gd name="connsiteY3" fmla="*/ 294 h 21382"/>
                <a:gd name="connsiteX4" fmla="*/ 5311 w 55979"/>
                <a:gd name="connsiteY4" fmla="*/ 1632 h 21382"/>
                <a:gd name="connsiteX5" fmla="*/ 22388 w 55979"/>
                <a:gd name="connsiteY5" fmla="*/ 15090 h 21382"/>
                <a:gd name="connsiteX6" fmla="*/ 30858 w 55979"/>
                <a:gd name="connsiteY6" fmla="*/ 15502 h 21382"/>
                <a:gd name="connsiteX7" fmla="*/ 52117 w 55979"/>
                <a:gd name="connsiteY7" fmla="*/ 10513 h 21382"/>
                <a:gd name="connsiteX8" fmla="*/ 55769 w 55979"/>
                <a:gd name="connsiteY8" fmla="*/ 12090 h 21382"/>
                <a:gd name="connsiteX9" fmla="*/ 54243 w 55979"/>
                <a:gd name="connsiteY9" fmla="*/ 15879 h 21382"/>
                <a:gd name="connsiteX10" fmla="*/ 31149 w 55979"/>
                <a:gd name="connsiteY10" fmla="*/ 21297 h 21382"/>
                <a:gd name="connsiteX11" fmla="*/ 28063 w 55979"/>
                <a:gd name="connsiteY11" fmla="*/ 21383 h 2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979" h="21382">
                  <a:moveTo>
                    <a:pt x="28063" y="21383"/>
                  </a:moveTo>
                  <a:cubicBezTo>
                    <a:pt x="25594" y="21383"/>
                    <a:pt x="23416" y="21194"/>
                    <a:pt x="21359" y="20782"/>
                  </a:cubicBezTo>
                  <a:cubicBezTo>
                    <a:pt x="12375" y="19034"/>
                    <a:pt x="4300" y="12673"/>
                    <a:pt x="288" y="4169"/>
                  </a:cubicBezTo>
                  <a:cubicBezTo>
                    <a:pt x="-398" y="2729"/>
                    <a:pt x="185" y="997"/>
                    <a:pt x="1574" y="294"/>
                  </a:cubicBezTo>
                  <a:cubicBezTo>
                    <a:pt x="2963" y="-409"/>
                    <a:pt x="4626" y="191"/>
                    <a:pt x="5311" y="1632"/>
                  </a:cubicBezTo>
                  <a:cubicBezTo>
                    <a:pt x="8569" y="8524"/>
                    <a:pt x="15101" y="13684"/>
                    <a:pt x="22388" y="15090"/>
                  </a:cubicBezTo>
                  <a:cubicBezTo>
                    <a:pt x="24805" y="15553"/>
                    <a:pt x="27497" y="15690"/>
                    <a:pt x="30858" y="15502"/>
                  </a:cubicBezTo>
                  <a:cubicBezTo>
                    <a:pt x="38178" y="15090"/>
                    <a:pt x="45345" y="13410"/>
                    <a:pt x="52117" y="10513"/>
                  </a:cubicBezTo>
                  <a:cubicBezTo>
                    <a:pt x="53557" y="9913"/>
                    <a:pt x="55186" y="10616"/>
                    <a:pt x="55769" y="12090"/>
                  </a:cubicBezTo>
                  <a:cubicBezTo>
                    <a:pt x="56352" y="13564"/>
                    <a:pt x="55683" y="15262"/>
                    <a:pt x="54243" y="15879"/>
                  </a:cubicBezTo>
                  <a:cubicBezTo>
                    <a:pt x="46871" y="19017"/>
                    <a:pt x="39104" y="20851"/>
                    <a:pt x="31149" y="21297"/>
                  </a:cubicBezTo>
                  <a:cubicBezTo>
                    <a:pt x="30069" y="21348"/>
                    <a:pt x="29040" y="21383"/>
                    <a:pt x="28063" y="2138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9" name="任意多边形: 形状 578">
              <a:extLst>
                <a:ext uri="{FF2B5EF4-FFF2-40B4-BE49-F238E27FC236}">
                  <a16:creationId xmlns:a16="http://schemas.microsoft.com/office/drawing/2014/main" id="{56F1836B-AB7A-97FE-A80D-8F13139942CA}"/>
                </a:ext>
              </a:extLst>
            </p:cNvPr>
            <p:cNvSpPr/>
            <p:nvPr/>
          </p:nvSpPr>
          <p:spPr>
            <a:xfrm>
              <a:off x="5903021" y="1693539"/>
              <a:ext cx="72758" cy="62440"/>
            </a:xfrm>
            <a:custGeom>
              <a:avLst/>
              <a:gdLst>
                <a:gd name="connsiteX0" fmla="*/ 2465 w 72758"/>
                <a:gd name="connsiteY0" fmla="*/ 57308 h 62440"/>
                <a:gd name="connsiteX1" fmla="*/ 11501 w 72758"/>
                <a:gd name="connsiteY1" fmla="*/ 61680 h 62440"/>
                <a:gd name="connsiteX2" fmla="*/ 70360 w 72758"/>
                <a:gd name="connsiteY2" fmla="*/ 27373 h 62440"/>
                <a:gd name="connsiteX3" fmla="*/ 25714 w 72758"/>
                <a:gd name="connsiteY3" fmla="*/ 8342 h 62440"/>
                <a:gd name="connsiteX4" fmla="*/ 151 w 72758"/>
                <a:gd name="connsiteY4" fmla="*/ 46352 h 62440"/>
                <a:gd name="connsiteX5" fmla="*/ 2465 w 72758"/>
                <a:gd name="connsiteY5" fmla="*/ 57308 h 6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58" h="62440">
                  <a:moveTo>
                    <a:pt x="2465" y="57308"/>
                  </a:moveTo>
                  <a:cubicBezTo>
                    <a:pt x="4660" y="59982"/>
                    <a:pt x="8158" y="61062"/>
                    <a:pt x="11501" y="61680"/>
                  </a:cubicBezTo>
                  <a:cubicBezTo>
                    <a:pt x="35521" y="66086"/>
                    <a:pt x="61530" y="50913"/>
                    <a:pt x="70360" y="27373"/>
                  </a:cubicBezTo>
                  <a:cubicBezTo>
                    <a:pt x="82807" y="-5820"/>
                    <a:pt x="43631" y="-4346"/>
                    <a:pt x="25714" y="8342"/>
                  </a:cubicBezTo>
                  <a:cubicBezTo>
                    <a:pt x="12804" y="17480"/>
                    <a:pt x="2020" y="29910"/>
                    <a:pt x="151" y="46352"/>
                  </a:cubicBezTo>
                  <a:cubicBezTo>
                    <a:pt x="-261" y="50158"/>
                    <a:pt x="65" y="54376"/>
                    <a:pt x="2465" y="5730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0" name="任意多边形: 形状 579">
              <a:extLst>
                <a:ext uri="{FF2B5EF4-FFF2-40B4-BE49-F238E27FC236}">
                  <a16:creationId xmlns:a16="http://schemas.microsoft.com/office/drawing/2014/main" id="{DFAD6011-EA15-0D73-FA5C-737E0876F189}"/>
                </a:ext>
              </a:extLst>
            </p:cNvPr>
            <p:cNvSpPr/>
            <p:nvPr/>
          </p:nvSpPr>
          <p:spPr>
            <a:xfrm>
              <a:off x="5898853" y="1689176"/>
              <a:ext cx="81170" cy="71134"/>
            </a:xfrm>
            <a:custGeom>
              <a:avLst/>
              <a:gdLst>
                <a:gd name="connsiteX0" fmla="*/ 24121 w 81170"/>
                <a:gd name="connsiteY0" fmla="*/ 71135 h 71134"/>
                <a:gd name="connsiteX1" fmla="*/ 24121 w 81170"/>
                <a:gd name="connsiteY1" fmla="*/ 71135 h 71134"/>
                <a:gd name="connsiteX2" fmla="*/ 14966 w 81170"/>
                <a:gd name="connsiteY2" fmla="*/ 70312 h 71134"/>
                <a:gd name="connsiteX3" fmla="*/ 3462 w 81170"/>
                <a:gd name="connsiteY3" fmla="*/ 64482 h 71134"/>
                <a:gd name="connsiteX4" fmla="*/ 187 w 81170"/>
                <a:gd name="connsiteY4" fmla="*/ 50201 h 71134"/>
                <a:gd name="connsiteX5" fmla="*/ 27550 w 81170"/>
                <a:gd name="connsiteY5" fmla="*/ 9104 h 71134"/>
                <a:gd name="connsiteX6" fmla="*/ 56886 w 81170"/>
                <a:gd name="connsiteY6" fmla="*/ 0 h 71134"/>
                <a:gd name="connsiteX7" fmla="*/ 78077 w 81170"/>
                <a:gd name="connsiteY7" fmla="*/ 9224 h 71134"/>
                <a:gd name="connsiteX8" fmla="*/ 78471 w 81170"/>
                <a:gd name="connsiteY8" fmla="*/ 33279 h 71134"/>
                <a:gd name="connsiteX9" fmla="*/ 24121 w 81170"/>
                <a:gd name="connsiteY9" fmla="*/ 71135 h 71134"/>
                <a:gd name="connsiteX10" fmla="*/ 56868 w 81170"/>
                <a:gd name="connsiteY10" fmla="*/ 8693 h 71134"/>
                <a:gd name="connsiteX11" fmla="*/ 32265 w 81170"/>
                <a:gd name="connsiteY11" fmla="*/ 16271 h 71134"/>
                <a:gd name="connsiteX12" fmla="*/ 8502 w 81170"/>
                <a:gd name="connsiteY12" fmla="*/ 51212 h 71134"/>
                <a:gd name="connsiteX13" fmla="*/ 9822 w 81170"/>
                <a:gd name="connsiteY13" fmla="*/ 58859 h 71134"/>
                <a:gd name="connsiteX14" fmla="*/ 16406 w 81170"/>
                <a:gd name="connsiteY14" fmla="*/ 61773 h 71134"/>
                <a:gd name="connsiteX15" fmla="*/ 24104 w 81170"/>
                <a:gd name="connsiteY15" fmla="*/ 62459 h 71134"/>
                <a:gd name="connsiteX16" fmla="*/ 70619 w 81170"/>
                <a:gd name="connsiteY16" fmla="*/ 30158 h 71134"/>
                <a:gd name="connsiteX17" fmla="*/ 71116 w 81170"/>
                <a:gd name="connsiteY17" fmla="*/ 14145 h 71134"/>
                <a:gd name="connsiteX18" fmla="*/ 56868 w 81170"/>
                <a:gd name="connsiteY18" fmla="*/ 8693 h 7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170" h="71134">
                  <a:moveTo>
                    <a:pt x="24121" y="71135"/>
                  </a:moveTo>
                  <a:lnTo>
                    <a:pt x="24121" y="71135"/>
                  </a:lnTo>
                  <a:cubicBezTo>
                    <a:pt x="21035" y="71135"/>
                    <a:pt x="17949" y="70860"/>
                    <a:pt x="14966" y="70312"/>
                  </a:cubicBezTo>
                  <a:cubicBezTo>
                    <a:pt x="11571" y="69694"/>
                    <a:pt x="6685" y="68409"/>
                    <a:pt x="3462" y="64482"/>
                  </a:cubicBezTo>
                  <a:cubicBezTo>
                    <a:pt x="650" y="61070"/>
                    <a:pt x="-481" y="56116"/>
                    <a:pt x="187" y="50201"/>
                  </a:cubicBezTo>
                  <a:cubicBezTo>
                    <a:pt x="1953" y="34547"/>
                    <a:pt x="11160" y="20711"/>
                    <a:pt x="27550" y="9104"/>
                  </a:cubicBezTo>
                  <a:cubicBezTo>
                    <a:pt x="35472" y="3498"/>
                    <a:pt x="46718" y="0"/>
                    <a:pt x="56886" y="0"/>
                  </a:cubicBezTo>
                  <a:cubicBezTo>
                    <a:pt x="66624" y="0"/>
                    <a:pt x="74133" y="3275"/>
                    <a:pt x="78077" y="9224"/>
                  </a:cubicBezTo>
                  <a:cubicBezTo>
                    <a:pt x="82072" y="15259"/>
                    <a:pt x="82192" y="23351"/>
                    <a:pt x="78471" y="33279"/>
                  </a:cubicBezTo>
                  <a:cubicBezTo>
                    <a:pt x="70087" y="55584"/>
                    <a:pt x="47747" y="71135"/>
                    <a:pt x="24121" y="71135"/>
                  </a:cubicBezTo>
                  <a:close/>
                  <a:moveTo>
                    <a:pt x="56868" y="8693"/>
                  </a:moveTo>
                  <a:cubicBezTo>
                    <a:pt x="48416" y="8693"/>
                    <a:pt x="38763" y="11676"/>
                    <a:pt x="32265" y="16271"/>
                  </a:cubicBezTo>
                  <a:cubicBezTo>
                    <a:pt x="17983" y="26403"/>
                    <a:pt x="9977" y="38148"/>
                    <a:pt x="8502" y="51212"/>
                  </a:cubicBezTo>
                  <a:cubicBezTo>
                    <a:pt x="8228" y="53630"/>
                    <a:pt x="8228" y="56921"/>
                    <a:pt x="9822" y="58859"/>
                  </a:cubicBezTo>
                  <a:cubicBezTo>
                    <a:pt x="11297" y="60659"/>
                    <a:pt x="14280" y="61379"/>
                    <a:pt x="16406" y="61773"/>
                  </a:cubicBezTo>
                  <a:cubicBezTo>
                    <a:pt x="18909" y="62236"/>
                    <a:pt x="21515" y="62459"/>
                    <a:pt x="24104" y="62459"/>
                  </a:cubicBezTo>
                  <a:cubicBezTo>
                    <a:pt x="44044" y="62459"/>
                    <a:pt x="63606" y="48880"/>
                    <a:pt x="70619" y="30158"/>
                  </a:cubicBezTo>
                  <a:cubicBezTo>
                    <a:pt x="72453" y="25272"/>
                    <a:pt x="74031" y="18551"/>
                    <a:pt x="71116" y="14145"/>
                  </a:cubicBezTo>
                  <a:cubicBezTo>
                    <a:pt x="68013" y="9396"/>
                    <a:pt x="60863" y="8693"/>
                    <a:pt x="56868" y="86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1" name="任意多边形: 形状 580">
              <a:extLst>
                <a:ext uri="{FF2B5EF4-FFF2-40B4-BE49-F238E27FC236}">
                  <a16:creationId xmlns:a16="http://schemas.microsoft.com/office/drawing/2014/main" id="{7238A75A-DDF2-F461-B10C-57AB98944065}"/>
                </a:ext>
              </a:extLst>
            </p:cNvPr>
            <p:cNvSpPr/>
            <p:nvPr/>
          </p:nvSpPr>
          <p:spPr>
            <a:xfrm>
              <a:off x="5911521" y="1705580"/>
              <a:ext cx="42502" cy="32030"/>
            </a:xfrm>
            <a:custGeom>
              <a:avLst/>
              <a:gdLst>
                <a:gd name="connsiteX0" fmla="*/ 0 w 42502"/>
                <a:gd name="connsiteY0" fmla="*/ 32031 h 32030"/>
                <a:gd name="connsiteX1" fmla="*/ 6344 w 42502"/>
                <a:gd name="connsiteY1" fmla="*/ 22893 h 32030"/>
                <a:gd name="connsiteX2" fmla="*/ 37136 w 42502"/>
                <a:gd name="connsiteY2" fmla="*/ 124 h 32030"/>
                <a:gd name="connsiteX3" fmla="*/ 40616 w 42502"/>
                <a:gd name="connsiteY3" fmla="*/ 2061 h 32030"/>
                <a:gd name="connsiteX4" fmla="*/ 38747 w 42502"/>
                <a:gd name="connsiteY4" fmla="*/ 5662 h 32030"/>
                <a:gd name="connsiteX5" fmla="*/ 17934 w 42502"/>
                <a:gd name="connsiteY5" fmla="*/ 18006 h 32030"/>
                <a:gd name="connsiteX6" fmla="*/ 40033 w 42502"/>
                <a:gd name="connsiteY6" fmla="*/ 16429 h 32030"/>
                <a:gd name="connsiteX7" fmla="*/ 42485 w 42502"/>
                <a:gd name="connsiteY7" fmla="*/ 19652 h 32030"/>
                <a:gd name="connsiteX8" fmla="*/ 39382 w 42502"/>
                <a:gd name="connsiteY8" fmla="*/ 22172 h 32030"/>
                <a:gd name="connsiteX9" fmla="*/ 9824 w 42502"/>
                <a:gd name="connsiteY9" fmla="*/ 27179 h 32030"/>
                <a:gd name="connsiteX10" fmla="*/ 0 w 42502"/>
                <a:gd name="connsiteY10" fmla="*/ 32031 h 32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02" h="32030">
                  <a:moveTo>
                    <a:pt x="0" y="32031"/>
                  </a:moveTo>
                  <a:lnTo>
                    <a:pt x="6344" y="22893"/>
                  </a:lnTo>
                  <a:cubicBezTo>
                    <a:pt x="13870" y="12057"/>
                    <a:pt x="24809" y="3964"/>
                    <a:pt x="37136" y="124"/>
                  </a:cubicBezTo>
                  <a:cubicBezTo>
                    <a:pt x="38611" y="-339"/>
                    <a:pt x="40171" y="535"/>
                    <a:pt x="40616" y="2061"/>
                  </a:cubicBezTo>
                  <a:cubicBezTo>
                    <a:pt x="41062" y="3587"/>
                    <a:pt x="40222" y="5216"/>
                    <a:pt x="38747" y="5662"/>
                  </a:cubicBezTo>
                  <a:cubicBezTo>
                    <a:pt x="30998" y="8079"/>
                    <a:pt x="23866" y="12348"/>
                    <a:pt x="17934" y="18006"/>
                  </a:cubicBezTo>
                  <a:cubicBezTo>
                    <a:pt x="25134" y="16069"/>
                    <a:pt x="32713" y="15520"/>
                    <a:pt x="40033" y="16429"/>
                  </a:cubicBezTo>
                  <a:cubicBezTo>
                    <a:pt x="41559" y="16617"/>
                    <a:pt x="42657" y="18058"/>
                    <a:pt x="42485" y="19652"/>
                  </a:cubicBezTo>
                  <a:cubicBezTo>
                    <a:pt x="42297" y="21247"/>
                    <a:pt x="40891" y="22378"/>
                    <a:pt x="39382" y="22172"/>
                  </a:cubicBezTo>
                  <a:cubicBezTo>
                    <a:pt x="29404" y="20938"/>
                    <a:pt x="18911" y="22704"/>
                    <a:pt x="9824" y="27179"/>
                  </a:cubicBezTo>
                  <a:lnTo>
                    <a:pt x="0" y="3203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2" name="任意多边形: 形状 581">
              <a:extLst>
                <a:ext uri="{FF2B5EF4-FFF2-40B4-BE49-F238E27FC236}">
                  <a16:creationId xmlns:a16="http://schemas.microsoft.com/office/drawing/2014/main" id="{B04DDFF2-89C0-470B-1058-73D7BFD1AAC3}"/>
                </a:ext>
              </a:extLst>
            </p:cNvPr>
            <p:cNvSpPr/>
            <p:nvPr/>
          </p:nvSpPr>
          <p:spPr>
            <a:xfrm>
              <a:off x="5836886" y="1430206"/>
              <a:ext cx="129341" cy="206026"/>
            </a:xfrm>
            <a:custGeom>
              <a:avLst/>
              <a:gdLst>
                <a:gd name="connsiteX0" fmla="*/ 126499 w 129341"/>
                <a:gd name="connsiteY0" fmla="*/ 206026 h 206026"/>
                <a:gd name="connsiteX1" fmla="*/ 125144 w 129341"/>
                <a:gd name="connsiteY1" fmla="*/ 205667 h 206026"/>
                <a:gd name="connsiteX2" fmla="*/ 70692 w 129341"/>
                <a:gd name="connsiteY2" fmla="*/ 113666 h 206026"/>
                <a:gd name="connsiteX3" fmla="*/ 70606 w 129341"/>
                <a:gd name="connsiteY3" fmla="*/ 111009 h 206026"/>
                <a:gd name="connsiteX4" fmla="*/ 62548 w 129341"/>
                <a:gd name="connsiteY4" fmla="*/ 84400 h 206026"/>
                <a:gd name="connsiteX5" fmla="*/ 56256 w 129341"/>
                <a:gd name="connsiteY5" fmla="*/ 81605 h 206026"/>
                <a:gd name="connsiteX6" fmla="*/ 47100 w 129341"/>
                <a:gd name="connsiteY6" fmla="*/ 76907 h 206026"/>
                <a:gd name="connsiteX7" fmla="*/ 40242 w 129341"/>
                <a:gd name="connsiteY7" fmla="*/ 54328 h 206026"/>
                <a:gd name="connsiteX8" fmla="*/ 33967 w 129341"/>
                <a:gd name="connsiteY8" fmla="*/ 15220 h 206026"/>
                <a:gd name="connsiteX9" fmla="*/ 28601 w 129341"/>
                <a:gd name="connsiteY9" fmla="*/ 6699 h 206026"/>
                <a:gd name="connsiteX10" fmla="*/ 13668 w 129341"/>
                <a:gd name="connsiteY10" fmla="*/ 13248 h 206026"/>
                <a:gd name="connsiteX11" fmla="*/ 7598 w 129341"/>
                <a:gd name="connsiteY11" fmla="*/ 51447 h 206026"/>
                <a:gd name="connsiteX12" fmla="*/ 5832 w 129341"/>
                <a:gd name="connsiteY12" fmla="*/ 55116 h 206026"/>
                <a:gd name="connsiteX13" fmla="*/ 2301 w 129341"/>
                <a:gd name="connsiteY13" fmla="*/ 53282 h 206026"/>
                <a:gd name="connsiteX14" fmla="*/ 9227 w 129341"/>
                <a:gd name="connsiteY14" fmla="*/ 9733 h 206026"/>
                <a:gd name="connsiteX15" fmla="*/ 31361 w 129341"/>
                <a:gd name="connsiteY15" fmla="*/ 1658 h 206026"/>
                <a:gd name="connsiteX16" fmla="*/ 39265 w 129341"/>
                <a:gd name="connsiteY16" fmla="*/ 13317 h 206026"/>
                <a:gd name="connsiteX17" fmla="*/ 45849 w 129341"/>
                <a:gd name="connsiteY17" fmla="*/ 54156 h 206026"/>
                <a:gd name="connsiteX18" fmla="*/ 50770 w 129341"/>
                <a:gd name="connsiteY18" fmla="*/ 72536 h 206026"/>
                <a:gd name="connsiteX19" fmla="*/ 58073 w 129341"/>
                <a:gd name="connsiteY19" fmla="*/ 76153 h 206026"/>
                <a:gd name="connsiteX20" fmla="*/ 65617 w 129341"/>
                <a:gd name="connsiteY20" fmla="*/ 79582 h 206026"/>
                <a:gd name="connsiteX21" fmla="*/ 76213 w 129341"/>
                <a:gd name="connsiteY21" fmla="*/ 110855 h 206026"/>
                <a:gd name="connsiteX22" fmla="*/ 76298 w 129341"/>
                <a:gd name="connsiteY22" fmla="*/ 113478 h 206026"/>
                <a:gd name="connsiteX23" fmla="*/ 127905 w 129341"/>
                <a:gd name="connsiteY23" fmla="*/ 200643 h 206026"/>
                <a:gd name="connsiteX24" fmla="*/ 128985 w 129341"/>
                <a:gd name="connsiteY24" fmla="*/ 204586 h 206026"/>
                <a:gd name="connsiteX25" fmla="*/ 126499 w 129341"/>
                <a:gd name="connsiteY25" fmla="*/ 206026 h 206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9341" h="206026">
                  <a:moveTo>
                    <a:pt x="126499" y="206026"/>
                  </a:moveTo>
                  <a:cubicBezTo>
                    <a:pt x="126036" y="206026"/>
                    <a:pt x="125573" y="205907"/>
                    <a:pt x="125144" y="205667"/>
                  </a:cubicBezTo>
                  <a:cubicBezTo>
                    <a:pt x="93461" y="187356"/>
                    <a:pt x="72081" y="151231"/>
                    <a:pt x="70692" y="113666"/>
                  </a:cubicBezTo>
                  <a:lnTo>
                    <a:pt x="70606" y="111009"/>
                  </a:lnTo>
                  <a:cubicBezTo>
                    <a:pt x="70263" y="100379"/>
                    <a:pt x="69920" y="89389"/>
                    <a:pt x="62548" y="84400"/>
                  </a:cubicBezTo>
                  <a:cubicBezTo>
                    <a:pt x="60731" y="83183"/>
                    <a:pt x="58553" y="82411"/>
                    <a:pt x="56256" y="81605"/>
                  </a:cubicBezTo>
                  <a:cubicBezTo>
                    <a:pt x="53101" y="80491"/>
                    <a:pt x="49861" y="79342"/>
                    <a:pt x="47100" y="76907"/>
                  </a:cubicBezTo>
                  <a:cubicBezTo>
                    <a:pt x="40757" y="71267"/>
                    <a:pt x="40466" y="61871"/>
                    <a:pt x="40242" y="54328"/>
                  </a:cubicBezTo>
                  <a:cubicBezTo>
                    <a:pt x="39779" y="39103"/>
                    <a:pt x="37722" y="26313"/>
                    <a:pt x="33967" y="15220"/>
                  </a:cubicBezTo>
                  <a:cubicBezTo>
                    <a:pt x="32853" y="11894"/>
                    <a:pt x="31327" y="8293"/>
                    <a:pt x="28601" y="6699"/>
                  </a:cubicBezTo>
                  <a:cubicBezTo>
                    <a:pt x="24006" y="4007"/>
                    <a:pt x="17474" y="8070"/>
                    <a:pt x="13668" y="13248"/>
                  </a:cubicBezTo>
                  <a:cubicBezTo>
                    <a:pt x="5781" y="23998"/>
                    <a:pt x="3449" y="38640"/>
                    <a:pt x="7598" y="51447"/>
                  </a:cubicBezTo>
                  <a:cubicBezTo>
                    <a:pt x="8096" y="52973"/>
                    <a:pt x="7307" y="54602"/>
                    <a:pt x="5832" y="55116"/>
                  </a:cubicBezTo>
                  <a:cubicBezTo>
                    <a:pt x="4375" y="55613"/>
                    <a:pt x="2780" y="54808"/>
                    <a:pt x="2301" y="53282"/>
                  </a:cubicBezTo>
                  <a:cubicBezTo>
                    <a:pt x="-2414" y="38674"/>
                    <a:pt x="226" y="21992"/>
                    <a:pt x="9227" y="9733"/>
                  </a:cubicBezTo>
                  <a:cubicBezTo>
                    <a:pt x="14422" y="2652"/>
                    <a:pt x="23560" y="-2902"/>
                    <a:pt x="31361" y="1658"/>
                  </a:cubicBezTo>
                  <a:cubicBezTo>
                    <a:pt x="35716" y="4196"/>
                    <a:pt x="37791" y="8979"/>
                    <a:pt x="39265" y="13317"/>
                  </a:cubicBezTo>
                  <a:cubicBezTo>
                    <a:pt x="43208" y="24958"/>
                    <a:pt x="45352" y="38314"/>
                    <a:pt x="45849" y="54156"/>
                  </a:cubicBezTo>
                  <a:cubicBezTo>
                    <a:pt x="46055" y="60911"/>
                    <a:pt x="46295" y="68558"/>
                    <a:pt x="50770" y="72536"/>
                  </a:cubicBezTo>
                  <a:cubicBezTo>
                    <a:pt x="52707" y="74250"/>
                    <a:pt x="55313" y="75176"/>
                    <a:pt x="58073" y="76153"/>
                  </a:cubicBezTo>
                  <a:cubicBezTo>
                    <a:pt x="60611" y="77045"/>
                    <a:pt x="63217" y="77970"/>
                    <a:pt x="65617" y="79582"/>
                  </a:cubicBezTo>
                  <a:cubicBezTo>
                    <a:pt x="75424" y="86217"/>
                    <a:pt x="75853" y="99299"/>
                    <a:pt x="76213" y="110855"/>
                  </a:cubicBezTo>
                  <a:lnTo>
                    <a:pt x="76298" y="113478"/>
                  </a:lnTo>
                  <a:cubicBezTo>
                    <a:pt x="77619" y="149071"/>
                    <a:pt x="97867" y="183292"/>
                    <a:pt x="127905" y="200643"/>
                  </a:cubicBezTo>
                  <a:cubicBezTo>
                    <a:pt x="129259" y="201414"/>
                    <a:pt x="129739" y="203180"/>
                    <a:pt x="128985" y="204586"/>
                  </a:cubicBezTo>
                  <a:cubicBezTo>
                    <a:pt x="128419" y="205495"/>
                    <a:pt x="127476" y="206026"/>
                    <a:pt x="126499" y="206026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3" name="任意多边形: 形状 582">
              <a:extLst>
                <a:ext uri="{FF2B5EF4-FFF2-40B4-BE49-F238E27FC236}">
                  <a16:creationId xmlns:a16="http://schemas.microsoft.com/office/drawing/2014/main" id="{E8272205-17E5-7457-3A43-3274346355FE}"/>
                </a:ext>
              </a:extLst>
            </p:cNvPr>
            <p:cNvSpPr/>
            <p:nvPr/>
          </p:nvSpPr>
          <p:spPr>
            <a:xfrm>
              <a:off x="5907340" y="1486612"/>
              <a:ext cx="70497" cy="140979"/>
            </a:xfrm>
            <a:custGeom>
              <a:avLst/>
              <a:gdLst>
                <a:gd name="connsiteX0" fmla="*/ 67687 w 70497"/>
                <a:gd name="connsiteY0" fmla="*/ 140980 h 140979"/>
                <a:gd name="connsiteX1" fmla="*/ 64926 w 70497"/>
                <a:gd name="connsiteY1" fmla="*/ 138511 h 140979"/>
                <a:gd name="connsiteX2" fmla="*/ 49924 w 70497"/>
                <a:gd name="connsiteY2" fmla="*/ 94380 h 140979"/>
                <a:gd name="connsiteX3" fmla="*/ 44404 w 70497"/>
                <a:gd name="connsiteY3" fmla="*/ 88739 h 140979"/>
                <a:gd name="connsiteX4" fmla="*/ 35128 w 70497"/>
                <a:gd name="connsiteY4" fmla="*/ 78092 h 140979"/>
                <a:gd name="connsiteX5" fmla="*/ 29745 w 70497"/>
                <a:gd name="connsiteY5" fmla="*/ 46871 h 140979"/>
                <a:gd name="connsiteX6" fmla="*/ 23813 w 70497"/>
                <a:gd name="connsiteY6" fmla="*/ 17364 h 140979"/>
                <a:gd name="connsiteX7" fmla="*/ 2004 w 70497"/>
                <a:gd name="connsiteY7" fmla="*/ 5671 h 140979"/>
                <a:gd name="connsiteX8" fmla="*/ 118 w 70497"/>
                <a:gd name="connsiteY8" fmla="*/ 2071 h 140979"/>
                <a:gd name="connsiteX9" fmla="*/ 3599 w 70497"/>
                <a:gd name="connsiteY9" fmla="*/ 116 h 140979"/>
                <a:gd name="connsiteX10" fmla="*/ 28116 w 70497"/>
                <a:gd name="connsiteY10" fmla="*/ 13678 h 140979"/>
                <a:gd name="connsiteX11" fmla="*/ 35334 w 70497"/>
                <a:gd name="connsiteY11" fmla="*/ 46939 h 140979"/>
                <a:gd name="connsiteX12" fmla="*/ 39878 w 70497"/>
                <a:gd name="connsiteY12" fmla="*/ 75023 h 140979"/>
                <a:gd name="connsiteX13" fmla="*/ 48210 w 70497"/>
                <a:gd name="connsiteY13" fmla="*/ 84504 h 140979"/>
                <a:gd name="connsiteX14" fmla="*/ 54108 w 70497"/>
                <a:gd name="connsiteY14" fmla="*/ 90539 h 140979"/>
                <a:gd name="connsiteX15" fmla="*/ 70464 w 70497"/>
                <a:gd name="connsiteY15" fmla="*/ 137653 h 140979"/>
                <a:gd name="connsiteX16" fmla="*/ 68115 w 70497"/>
                <a:gd name="connsiteY16" fmla="*/ 140945 h 140979"/>
                <a:gd name="connsiteX17" fmla="*/ 67687 w 70497"/>
                <a:gd name="connsiteY17" fmla="*/ 140980 h 14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0497" h="140979">
                  <a:moveTo>
                    <a:pt x="67687" y="140980"/>
                  </a:moveTo>
                  <a:cubicBezTo>
                    <a:pt x="66332" y="140980"/>
                    <a:pt x="65132" y="139951"/>
                    <a:pt x="64926" y="138511"/>
                  </a:cubicBezTo>
                  <a:cubicBezTo>
                    <a:pt x="62835" y="124195"/>
                    <a:pt x="60229" y="106381"/>
                    <a:pt x="49924" y="94380"/>
                  </a:cubicBezTo>
                  <a:cubicBezTo>
                    <a:pt x="48244" y="92425"/>
                    <a:pt x="46375" y="90625"/>
                    <a:pt x="44404" y="88739"/>
                  </a:cubicBezTo>
                  <a:cubicBezTo>
                    <a:pt x="41095" y="85567"/>
                    <a:pt x="37666" y="82275"/>
                    <a:pt x="35128" y="78092"/>
                  </a:cubicBezTo>
                  <a:cubicBezTo>
                    <a:pt x="29522" y="68816"/>
                    <a:pt x="29625" y="57655"/>
                    <a:pt x="29745" y="46871"/>
                  </a:cubicBezTo>
                  <a:cubicBezTo>
                    <a:pt x="29848" y="35658"/>
                    <a:pt x="29968" y="25045"/>
                    <a:pt x="23813" y="17364"/>
                  </a:cubicBezTo>
                  <a:cubicBezTo>
                    <a:pt x="18515" y="10729"/>
                    <a:pt x="9359" y="7917"/>
                    <a:pt x="2004" y="5671"/>
                  </a:cubicBezTo>
                  <a:cubicBezTo>
                    <a:pt x="530" y="5208"/>
                    <a:pt x="-328" y="3597"/>
                    <a:pt x="118" y="2071"/>
                  </a:cubicBezTo>
                  <a:cubicBezTo>
                    <a:pt x="564" y="545"/>
                    <a:pt x="2107" y="-329"/>
                    <a:pt x="3599" y="116"/>
                  </a:cubicBezTo>
                  <a:cubicBezTo>
                    <a:pt x="11674" y="2602"/>
                    <a:pt x="21738" y="5688"/>
                    <a:pt x="28116" y="13678"/>
                  </a:cubicBezTo>
                  <a:cubicBezTo>
                    <a:pt x="35574" y="23005"/>
                    <a:pt x="35437" y="35178"/>
                    <a:pt x="35334" y="46939"/>
                  </a:cubicBezTo>
                  <a:cubicBezTo>
                    <a:pt x="35231" y="57346"/>
                    <a:pt x="35128" y="67188"/>
                    <a:pt x="39878" y="75023"/>
                  </a:cubicBezTo>
                  <a:cubicBezTo>
                    <a:pt x="42004" y="78555"/>
                    <a:pt x="45021" y="81435"/>
                    <a:pt x="48210" y="84504"/>
                  </a:cubicBezTo>
                  <a:cubicBezTo>
                    <a:pt x="50199" y="86407"/>
                    <a:pt x="52256" y="88379"/>
                    <a:pt x="54108" y="90539"/>
                  </a:cubicBezTo>
                  <a:cubicBezTo>
                    <a:pt x="65509" y="103809"/>
                    <a:pt x="68269" y="122583"/>
                    <a:pt x="70464" y="137653"/>
                  </a:cubicBezTo>
                  <a:cubicBezTo>
                    <a:pt x="70704" y="139231"/>
                    <a:pt x="69641" y="140705"/>
                    <a:pt x="68115" y="140945"/>
                  </a:cubicBezTo>
                  <a:lnTo>
                    <a:pt x="67687" y="140980"/>
                  </a:ln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4" name="任意多边形: 形状 583">
              <a:extLst>
                <a:ext uri="{FF2B5EF4-FFF2-40B4-BE49-F238E27FC236}">
                  <a16:creationId xmlns:a16="http://schemas.microsoft.com/office/drawing/2014/main" id="{9F3244C1-6189-F1D5-5934-F62C5D8B4958}"/>
                </a:ext>
              </a:extLst>
            </p:cNvPr>
            <p:cNvSpPr/>
            <p:nvPr/>
          </p:nvSpPr>
          <p:spPr>
            <a:xfrm>
              <a:off x="5951401" y="1609840"/>
              <a:ext cx="74031" cy="34965"/>
            </a:xfrm>
            <a:custGeom>
              <a:avLst/>
              <a:gdLst>
                <a:gd name="connsiteX0" fmla="*/ 3412 w 74031"/>
                <a:gd name="connsiteY0" fmla="*/ 34965 h 34965"/>
                <a:gd name="connsiteX1" fmla="*/ 0 w 74031"/>
                <a:gd name="connsiteY1" fmla="*/ 30388 h 34965"/>
                <a:gd name="connsiteX2" fmla="*/ 28941 w 74031"/>
                <a:gd name="connsiteY2" fmla="*/ 10671 h 34965"/>
                <a:gd name="connsiteX3" fmla="*/ 60333 w 74031"/>
                <a:gd name="connsiteY3" fmla="*/ 1036 h 34965"/>
                <a:gd name="connsiteX4" fmla="*/ 74032 w 74031"/>
                <a:gd name="connsiteY4" fmla="*/ 1481 h 34965"/>
                <a:gd name="connsiteX5" fmla="*/ 71460 w 74031"/>
                <a:gd name="connsiteY5" fmla="*/ 6625 h 34965"/>
                <a:gd name="connsiteX6" fmla="*/ 61533 w 74031"/>
                <a:gd name="connsiteY6" fmla="*/ 6711 h 34965"/>
                <a:gd name="connsiteX7" fmla="*/ 31290 w 74031"/>
                <a:gd name="connsiteY7" fmla="*/ 15952 h 34965"/>
                <a:gd name="connsiteX8" fmla="*/ 3412 w 74031"/>
                <a:gd name="connsiteY8" fmla="*/ 34965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31" h="34965">
                  <a:moveTo>
                    <a:pt x="3412" y="34965"/>
                  </a:moveTo>
                  <a:lnTo>
                    <a:pt x="0" y="30388"/>
                  </a:lnTo>
                  <a:cubicBezTo>
                    <a:pt x="8984" y="23187"/>
                    <a:pt x="18276" y="15746"/>
                    <a:pt x="28941" y="10671"/>
                  </a:cubicBezTo>
                  <a:cubicBezTo>
                    <a:pt x="39005" y="5888"/>
                    <a:pt x="49841" y="3419"/>
                    <a:pt x="60333" y="1036"/>
                  </a:cubicBezTo>
                  <a:cubicBezTo>
                    <a:pt x="63951" y="230"/>
                    <a:pt x="69403" y="-1022"/>
                    <a:pt x="74032" y="1481"/>
                  </a:cubicBezTo>
                  <a:lnTo>
                    <a:pt x="71460" y="6625"/>
                  </a:lnTo>
                  <a:cubicBezTo>
                    <a:pt x="68837" y="5219"/>
                    <a:pt x="65271" y="5853"/>
                    <a:pt x="61533" y="6711"/>
                  </a:cubicBezTo>
                  <a:cubicBezTo>
                    <a:pt x="51349" y="9025"/>
                    <a:pt x="40805" y="11425"/>
                    <a:pt x="31290" y="15952"/>
                  </a:cubicBezTo>
                  <a:cubicBezTo>
                    <a:pt x="21191" y="20718"/>
                    <a:pt x="12156" y="27953"/>
                    <a:pt x="3412" y="34965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5" name="任意多边形: 形状 584">
              <a:extLst>
                <a:ext uri="{FF2B5EF4-FFF2-40B4-BE49-F238E27FC236}">
                  <a16:creationId xmlns:a16="http://schemas.microsoft.com/office/drawing/2014/main" id="{343FC86E-9694-4ABC-FA57-F41CCEEA4F37}"/>
                </a:ext>
              </a:extLst>
            </p:cNvPr>
            <p:cNvSpPr/>
            <p:nvPr/>
          </p:nvSpPr>
          <p:spPr>
            <a:xfrm>
              <a:off x="5948495" y="1482959"/>
              <a:ext cx="44284" cy="128018"/>
            </a:xfrm>
            <a:custGeom>
              <a:avLst/>
              <a:gdLst>
                <a:gd name="connsiteX0" fmla="*/ 41207 w 44284"/>
                <a:gd name="connsiteY0" fmla="*/ 128019 h 128018"/>
                <a:gd name="connsiteX1" fmla="*/ 40933 w 44284"/>
                <a:gd name="connsiteY1" fmla="*/ 128002 h 128018"/>
                <a:gd name="connsiteX2" fmla="*/ 38413 w 44284"/>
                <a:gd name="connsiteY2" fmla="*/ 124847 h 128018"/>
                <a:gd name="connsiteX3" fmla="*/ 23411 w 44284"/>
                <a:gd name="connsiteY3" fmla="*/ 73172 h 128018"/>
                <a:gd name="connsiteX4" fmla="*/ 22451 w 44284"/>
                <a:gd name="connsiteY4" fmla="*/ 71955 h 128018"/>
                <a:gd name="connsiteX5" fmla="*/ 17599 w 44284"/>
                <a:gd name="connsiteY5" fmla="*/ 64497 h 128018"/>
                <a:gd name="connsiteX6" fmla="*/ 17907 w 44284"/>
                <a:gd name="connsiteY6" fmla="*/ 44403 h 128018"/>
                <a:gd name="connsiteX7" fmla="*/ 19639 w 44284"/>
                <a:gd name="connsiteY7" fmla="*/ 32813 h 128018"/>
                <a:gd name="connsiteX8" fmla="*/ 1122 w 44284"/>
                <a:gd name="connsiteY8" fmla="*/ 5226 h 128018"/>
                <a:gd name="connsiteX9" fmla="*/ 556 w 44284"/>
                <a:gd name="connsiteY9" fmla="*/ 1163 h 128018"/>
                <a:gd name="connsiteX10" fmla="*/ 4466 w 44284"/>
                <a:gd name="connsiteY10" fmla="*/ 580 h 128018"/>
                <a:gd name="connsiteX11" fmla="*/ 25228 w 44284"/>
                <a:gd name="connsiteY11" fmla="*/ 32676 h 128018"/>
                <a:gd name="connsiteX12" fmla="*/ 23342 w 44284"/>
                <a:gd name="connsiteY12" fmla="*/ 45740 h 128018"/>
                <a:gd name="connsiteX13" fmla="*/ 22725 w 44284"/>
                <a:gd name="connsiteY13" fmla="*/ 62182 h 128018"/>
                <a:gd name="connsiteX14" fmla="*/ 26754 w 44284"/>
                <a:gd name="connsiteY14" fmla="*/ 68269 h 128018"/>
                <a:gd name="connsiteX15" fmla="*/ 27749 w 44284"/>
                <a:gd name="connsiteY15" fmla="*/ 69520 h 128018"/>
                <a:gd name="connsiteX16" fmla="*/ 43950 w 44284"/>
                <a:gd name="connsiteY16" fmla="*/ 125396 h 128018"/>
                <a:gd name="connsiteX17" fmla="*/ 41207 w 44284"/>
                <a:gd name="connsiteY17" fmla="*/ 128019 h 12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284" h="128018">
                  <a:moveTo>
                    <a:pt x="41207" y="128019"/>
                  </a:moveTo>
                  <a:lnTo>
                    <a:pt x="40933" y="128002"/>
                  </a:lnTo>
                  <a:cubicBezTo>
                    <a:pt x="39390" y="127847"/>
                    <a:pt x="38275" y="126442"/>
                    <a:pt x="38413" y="124847"/>
                  </a:cubicBezTo>
                  <a:cubicBezTo>
                    <a:pt x="40110" y="106416"/>
                    <a:pt x="34641" y="87574"/>
                    <a:pt x="23411" y="73172"/>
                  </a:cubicBezTo>
                  <a:lnTo>
                    <a:pt x="22451" y="71955"/>
                  </a:lnTo>
                  <a:cubicBezTo>
                    <a:pt x="20667" y="69709"/>
                    <a:pt x="18816" y="67377"/>
                    <a:pt x="17599" y="64497"/>
                  </a:cubicBezTo>
                  <a:cubicBezTo>
                    <a:pt x="14821" y="57844"/>
                    <a:pt x="16398" y="51004"/>
                    <a:pt x="17907" y="44403"/>
                  </a:cubicBezTo>
                  <a:cubicBezTo>
                    <a:pt x="18833" y="40356"/>
                    <a:pt x="19725" y="36533"/>
                    <a:pt x="19639" y="32813"/>
                  </a:cubicBezTo>
                  <a:cubicBezTo>
                    <a:pt x="19450" y="23657"/>
                    <a:pt x="13570" y="14879"/>
                    <a:pt x="1122" y="5226"/>
                  </a:cubicBezTo>
                  <a:cubicBezTo>
                    <a:pt x="-112" y="4266"/>
                    <a:pt x="-370" y="2449"/>
                    <a:pt x="556" y="1163"/>
                  </a:cubicBezTo>
                  <a:cubicBezTo>
                    <a:pt x="1482" y="-123"/>
                    <a:pt x="3231" y="-380"/>
                    <a:pt x="4466" y="580"/>
                  </a:cubicBezTo>
                  <a:cubicBezTo>
                    <a:pt x="13227" y="7387"/>
                    <a:pt x="24919" y="18119"/>
                    <a:pt x="25228" y="32676"/>
                  </a:cubicBezTo>
                  <a:cubicBezTo>
                    <a:pt x="25314" y="37133"/>
                    <a:pt x="24320" y="41505"/>
                    <a:pt x="23342" y="45740"/>
                  </a:cubicBezTo>
                  <a:cubicBezTo>
                    <a:pt x="21970" y="51689"/>
                    <a:pt x="20685" y="57296"/>
                    <a:pt x="22725" y="62182"/>
                  </a:cubicBezTo>
                  <a:cubicBezTo>
                    <a:pt x="23616" y="64325"/>
                    <a:pt x="25142" y="66228"/>
                    <a:pt x="26754" y="68269"/>
                  </a:cubicBezTo>
                  <a:lnTo>
                    <a:pt x="27749" y="69520"/>
                  </a:lnTo>
                  <a:cubicBezTo>
                    <a:pt x="39887" y="85088"/>
                    <a:pt x="45802" y="105456"/>
                    <a:pt x="43950" y="125396"/>
                  </a:cubicBezTo>
                  <a:cubicBezTo>
                    <a:pt x="43848" y="126887"/>
                    <a:pt x="42630" y="128019"/>
                    <a:pt x="41207" y="128019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6" name="任意多边形: 形状 585">
              <a:extLst>
                <a:ext uri="{FF2B5EF4-FFF2-40B4-BE49-F238E27FC236}">
                  <a16:creationId xmlns:a16="http://schemas.microsoft.com/office/drawing/2014/main" id="{6D70943B-2212-FC11-0011-30675E63F58C}"/>
                </a:ext>
              </a:extLst>
            </p:cNvPr>
            <p:cNvSpPr/>
            <p:nvPr/>
          </p:nvSpPr>
          <p:spPr>
            <a:xfrm>
              <a:off x="5471794" y="816995"/>
              <a:ext cx="50338" cy="129442"/>
            </a:xfrm>
            <a:custGeom>
              <a:avLst/>
              <a:gdLst>
                <a:gd name="connsiteX0" fmla="*/ 2804 w 50338"/>
                <a:gd name="connsiteY0" fmla="*/ 129442 h 129442"/>
                <a:gd name="connsiteX1" fmla="*/ 1963 w 50338"/>
                <a:gd name="connsiteY1" fmla="*/ 129305 h 129442"/>
                <a:gd name="connsiteX2" fmla="*/ 129 w 50338"/>
                <a:gd name="connsiteY2" fmla="*/ 125671 h 129442"/>
                <a:gd name="connsiteX3" fmla="*/ 16948 w 50338"/>
                <a:gd name="connsiteY3" fmla="*/ 70395 h 129442"/>
                <a:gd name="connsiteX4" fmla="*/ 45220 w 50338"/>
                <a:gd name="connsiteY4" fmla="*/ 1284 h 129442"/>
                <a:gd name="connsiteX5" fmla="*/ 49095 w 50338"/>
                <a:gd name="connsiteY5" fmla="*/ 495 h 129442"/>
                <a:gd name="connsiteX6" fmla="*/ 49866 w 50338"/>
                <a:gd name="connsiteY6" fmla="*/ 4507 h 129442"/>
                <a:gd name="connsiteX7" fmla="*/ 22298 w 50338"/>
                <a:gd name="connsiteY7" fmla="*/ 72144 h 129442"/>
                <a:gd name="connsiteX8" fmla="*/ 5478 w 50338"/>
                <a:gd name="connsiteY8" fmla="*/ 127419 h 129442"/>
                <a:gd name="connsiteX9" fmla="*/ 2804 w 50338"/>
                <a:gd name="connsiteY9" fmla="*/ 129442 h 12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338" h="129442">
                  <a:moveTo>
                    <a:pt x="2804" y="129442"/>
                  </a:moveTo>
                  <a:cubicBezTo>
                    <a:pt x="2529" y="129442"/>
                    <a:pt x="2238" y="129391"/>
                    <a:pt x="1963" y="129305"/>
                  </a:cubicBezTo>
                  <a:cubicBezTo>
                    <a:pt x="489" y="128825"/>
                    <a:pt x="-334" y="127196"/>
                    <a:pt x="129" y="125671"/>
                  </a:cubicBezTo>
                  <a:lnTo>
                    <a:pt x="16948" y="70395"/>
                  </a:lnTo>
                  <a:cubicBezTo>
                    <a:pt x="24132" y="46804"/>
                    <a:pt x="31556" y="22423"/>
                    <a:pt x="45220" y="1284"/>
                  </a:cubicBezTo>
                  <a:cubicBezTo>
                    <a:pt x="46077" y="-54"/>
                    <a:pt x="47826" y="-397"/>
                    <a:pt x="49095" y="495"/>
                  </a:cubicBezTo>
                  <a:cubicBezTo>
                    <a:pt x="50381" y="1386"/>
                    <a:pt x="50724" y="3187"/>
                    <a:pt x="49866" y="4507"/>
                  </a:cubicBezTo>
                  <a:cubicBezTo>
                    <a:pt x="36648" y="24961"/>
                    <a:pt x="29344" y="48947"/>
                    <a:pt x="22298" y="72144"/>
                  </a:cubicBezTo>
                  <a:lnTo>
                    <a:pt x="5478" y="127419"/>
                  </a:lnTo>
                  <a:cubicBezTo>
                    <a:pt x="5101" y="128654"/>
                    <a:pt x="3986" y="129442"/>
                    <a:pt x="2804" y="1294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7" name="任意多边形: 形状 586">
              <a:extLst>
                <a:ext uri="{FF2B5EF4-FFF2-40B4-BE49-F238E27FC236}">
                  <a16:creationId xmlns:a16="http://schemas.microsoft.com/office/drawing/2014/main" id="{388964DB-97B5-9419-5C6B-6A3CD7BF5CA3}"/>
                </a:ext>
              </a:extLst>
            </p:cNvPr>
            <p:cNvSpPr/>
            <p:nvPr/>
          </p:nvSpPr>
          <p:spPr>
            <a:xfrm>
              <a:off x="5432252" y="799265"/>
              <a:ext cx="57264" cy="130850"/>
            </a:xfrm>
            <a:custGeom>
              <a:avLst/>
              <a:gdLst>
                <a:gd name="connsiteX0" fmla="*/ 2792 w 57264"/>
                <a:gd name="connsiteY0" fmla="*/ 130851 h 130850"/>
                <a:gd name="connsiteX1" fmla="*/ 2004 w 57264"/>
                <a:gd name="connsiteY1" fmla="*/ 130731 h 130850"/>
                <a:gd name="connsiteX2" fmla="*/ 118 w 57264"/>
                <a:gd name="connsiteY2" fmla="*/ 127130 h 130850"/>
                <a:gd name="connsiteX3" fmla="*/ 25527 w 57264"/>
                <a:gd name="connsiteY3" fmla="*/ 49652 h 130850"/>
                <a:gd name="connsiteX4" fmla="*/ 52496 w 57264"/>
                <a:gd name="connsiteY4" fmla="*/ 840 h 130850"/>
                <a:gd name="connsiteX5" fmla="*/ 56456 w 57264"/>
                <a:gd name="connsiteY5" fmla="*/ 857 h 130850"/>
                <a:gd name="connsiteX6" fmla="*/ 56439 w 57264"/>
                <a:gd name="connsiteY6" fmla="*/ 4955 h 130850"/>
                <a:gd name="connsiteX7" fmla="*/ 30756 w 57264"/>
                <a:gd name="connsiteY7" fmla="*/ 51744 h 130850"/>
                <a:gd name="connsiteX8" fmla="*/ 5501 w 57264"/>
                <a:gd name="connsiteY8" fmla="*/ 128759 h 130850"/>
                <a:gd name="connsiteX9" fmla="*/ 2792 w 57264"/>
                <a:gd name="connsiteY9" fmla="*/ 130851 h 13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264" h="130850">
                  <a:moveTo>
                    <a:pt x="2792" y="130851"/>
                  </a:moveTo>
                  <a:cubicBezTo>
                    <a:pt x="2535" y="130851"/>
                    <a:pt x="2261" y="130816"/>
                    <a:pt x="2004" y="130731"/>
                  </a:cubicBezTo>
                  <a:cubicBezTo>
                    <a:pt x="530" y="130285"/>
                    <a:pt x="-328" y="128673"/>
                    <a:pt x="118" y="127130"/>
                  </a:cubicBezTo>
                  <a:cubicBezTo>
                    <a:pt x="7524" y="101070"/>
                    <a:pt x="16063" y="75009"/>
                    <a:pt x="25527" y="49652"/>
                  </a:cubicBezTo>
                  <a:cubicBezTo>
                    <a:pt x="31990" y="32318"/>
                    <a:pt x="39414" y="14265"/>
                    <a:pt x="52496" y="840"/>
                  </a:cubicBezTo>
                  <a:cubicBezTo>
                    <a:pt x="53593" y="-291"/>
                    <a:pt x="55359" y="-274"/>
                    <a:pt x="56456" y="857"/>
                  </a:cubicBezTo>
                  <a:cubicBezTo>
                    <a:pt x="57537" y="1989"/>
                    <a:pt x="57537" y="3823"/>
                    <a:pt x="56439" y="4955"/>
                  </a:cubicBezTo>
                  <a:cubicBezTo>
                    <a:pt x="44129" y="17574"/>
                    <a:pt x="36997" y="34993"/>
                    <a:pt x="30756" y="51744"/>
                  </a:cubicBezTo>
                  <a:cubicBezTo>
                    <a:pt x="21361" y="76947"/>
                    <a:pt x="12857" y="102853"/>
                    <a:pt x="5501" y="128759"/>
                  </a:cubicBezTo>
                  <a:cubicBezTo>
                    <a:pt x="5124" y="130028"/>
                    <a:pt x="4010" y="130851"/>
                    <a:pt x="2792" y="1308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8" name="任意多边形: 形状 587">
              <a:extLst>
                <a:ext uri="{FF2B5EF4-FFF2-40B4-BE49-F238E27FC236}">
                  <a16:creationId xmlns:a16="http://schemas.microsoft.com/office/drawing/2014/main" id="{0B04F7AB-B145-442B-28AA-4831B6A99C46}"/>
                </a:ext>
              </a:extLst>
            </p:cNvPr>
            <p:cNvSpPr/>
            <p:nvPr/>
          </p:nvSpPr>
          <p:spPr>
            <a:xfrm>
              <a:off x="5396238" y="789466"/>
              <a:ext cx="52731" cy="134237"/>
            </a:xfrm>
            <a:custGeom>
              <a:avLst/>
              <a:gdLst>
                <a:gd name="connsiteX0" fmla="*/ 2802 w 52731"/>
                <a:gd name="connsiteY0" fmla="*/ 134237 h 134237"/>
                <a:gd name="connsiteX1" fmla="*/ 2030 w 52731"/>
                <a:gd name="connsiteY1" fmla="*/ 134117 h 134237"/>
                <a:gd name="connsiteX2" fmla="*/ 110 w 52731"/>
                <a:gd name="connsiteY2" fmla="*/ 130534 h 134237"/>
                <a:gd name="connsiteX3" fmla="*/ 47413 w 52731"/>
                <a:gd name="connsiteY3" fmla="*/ 1638 h 134237"/>
                <a:gd name="connsiteX4" fmla="*/ 51151 w 52731"/>
                <a:gd name="connsiteY4" fmla="*/ 283 h 134237"/>
                <a:gd name="connsiteX5" fmla="*/ 52454 w 52731"/>
                <a:gd name="connsiteY5" fmla="*/ 4158 h 134237"/>
                <a:gd name="connsiteX6" fmla="*/ 5494 w 52731"/>
                <a:gd name="connsiteY6" fmla="*/ 132111 h 134237"/>
                <a:gd name="connsiteX7" fmla="*/ 2802 w 52731"/>
                <a:gd name="connsiteY7" fmla="*/ 134237 h 13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731" h="134237">
                  <a:moveTo>
                    <a:pt x="2802" y="134237"/>
                  </a:moveTo>
                  <a:cubicBezTo>
                    <a:pt x="2545" y="134237"/>
                    <a:pt x="2288" y="134203"/>
                    <a:pt x="2030" y="134117"/>
                  </a:cubicBezTo>
                  <a:cubicBezTo>
                    <a:pt x="539" y="133672"/>
                    <a:pt x="-318" y="132077"/>
                    <a:pt x="110" y="130534"/>
                  </a:cubicBezTo>
                  <a:cubicBezTo>
                    <a:pt x="12249" y="86351"/>
                    <a:pt x="28159" y="42992"/>
                    <a:pt x="47413" y="1638"/>
                  </a:cubicBezTo>
                  <a:cubicBezTo>
                    <a:pt x="48082" y="198"/>
                    <a:pt x="49762" y="-402"/>
                    <a:pt x="51151" y="283"/>
                  </a:cubicBezTo>
                  <a:cubicBezTo>
                    <a:pt x="52540" y="986"/>
                    <a:pt x="53123" y="2701"/>
                    <a:pt x="52454" y="4158"/>
                  </a:cubicBezTo>
                  <a:cubicBezTo>
                    <a:pt x="33337" y="45203"/>
                    <a:pt x="17547" y="88254"/>
                    <a:pt x="5494" y="132111"/>
                  </a:cubicBezTo>
                  <a:cubicBezTo>
                    <a:pt x="5151" y="133414"/>
                    <a:pt x="4019" y="134237"/>
                    <a:pt x="2802" y="13423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9" name="任意多边形: 形状 588">
              <a:extLst>
                <a:ext uri="{FF2B5EF4-FFF2-40B4-BE49-F238E27FC236}">
                  <a16:creationId xmlns:a16="http://schemas.microsoft.com/office/drawing/2014/main" id="{B276F216-A16D-B5EB-3F1F-DCCE6B65F3E2}"/>
                </a:ext>
              </a:extLst>
            </p:cNvPr>
            <p:cNvSpPr/>
            <p:nvPr/>
          </p:nvSpPr>
          <p:spPr>
            <a:xfrm>
              <a:off x="5355524" y="1038994"/>
              <a:ext cx="167285" cy="47947"/>
            </a:xfrm>
            <a:custGeom>
              <a:avLst/>
              <a:gdLst>
                <a:gd name="connsiteX0" fmla="*/ 2796 w 167285"/>
                <a:gd name="connsiteY0" fmla="*/ 47947 h 47947"/>
                <a:gd name="connsiteX1" fmla="*/ 893 w 167285"/>
                <a:gd name="connsiteY1" fmla="*/ 47176 h 47947"/>
                <a:gd name="connsiteX2" fmla="*/ 756 w 167285"/>
                <a:gd name="connsiteY2" fmla="*/ 43078 h 47947"/>
                <a:gd name="connsiteX3" fmla="*/ 27794 w 167285"/>
                <a:gd name="connsiteY3" fmla="*/ 17704 h 47947"/>
                <a:gd name="connsiteX4" fmla="*/ 95225 w 167285"/>
                <a:gd name="connsiteY4" fmla="*/ 576 h 47947"/>
                <a:gd name="connsiteX5" fmla="*/ 126069 w 167285"/>
                <a:gd name="connsiteY5" fmla="*/ 1913 h 47947"/>
                <a:gd name="connsiteX6" fmla="*/ 131075 w 167285"/>
                <a:gd name="connsiteY6" fmla="*/ 3388 h 47947"/>
                <a:gd name="connsiteX7" fmla="*/ 138430 w 167285"/>
                <a:gd name="connsiteY7" fmla="*/ 5359 h 47947"/>
                <a:gd name="connsiteX8" fmla="*/ 163805 w 167285"/>
                <a:gd name="connsiteY8" fmla="*/ 2410 h 47947"/>
                <a:gd name="connsiteX9" fmla="*/ 167200 w 167285"/>
                <a:gd name="connsiteY9" fmla="*/ 4502 h 47947"/>
                <a:gd name="connsiteX10" fmla="*/ 165177 w 167285"/>
                <a:gd name="connsiteY10" fmla="*/ 8017 h 47947"/>
                <a:gd name="connsiteX11" fmla="*/ 137487 w 167285"/>
                <a:gd name="connsiteY11" fmla="*/ 11069 h 47947"/>
                <a:gd name="connsiteX12" fmla="*/ 129464 w 167285"/>
                <a:gd name="connsiteY12" fmla="*/ 8943 h 47947"/>
                <a:gd name="connsiteX13" fmla="*/ 124714 w 167285"/>
                <a:gd name="connsiteY13" fmla="*/ 7554 h 47947"/>
                <a:gd name="connsiteX14" fmla="*/ 95568 w 167285"/>
                <a:gd name="connsiteY14" fmla="*/ 6371 h 47947"/>
                <a:gd name="connsiteX15" fmla="*/ 30794 w 167285"/>
                <a:gd name="connsiteY15" fmla="*/ 22590 h 47947"/>
                <a:gd name="connsiteX16" fmla="*/ 4837 w 167285"/>
                <a:gd name="connsiteY16" fmla="*/ 47022 h 47947"/>
                <a:gd name="connsiteX17" fmla="*/ 2796 w 167285"/>
                <a:gd name="connsiteY17" fmla="*/ 47947 h 4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285" h="47947">
                  <a:moveTo>
                    <a:pt x="2796" y="47947"/>
                  </a:moveTo>
                  <a:cubicBezTo>
                    <a:pt x="2111" y="47947"/>
                    <a:pt x="1425" y="47690"/>
                    <a:pt x="893" y="47176"/>
                  </a:cubicBezTo>
                  <a:cubicBezTo>
                    <a:pt x="-238" y="46079"/>
                    <a:pt x="-307" y="44261"/>
                    <a:pt x="756" y="43078"/>
                  </a:cubicBezTo>
                  <a:cubicBezTo>
                    <a:pt x="8917" y="34009"/>
                    <a:pt x="17353" y="24613"/>
                    <a:pt x="27794" y="17704"/>
                  </a:cubicBezTo>
                  <a:cubicBezTo>
                    <a:pt x="47356" y="4759"/>
                    <a:pt x="70845" y="2222"/>
                    <a:pt x="95225" y="576"/>
                  </a:cubicBezTo>
                  <a:cubicBezTo>
                    <a:pt x="104261" y="-24"/>
                    <a:pt x="115525" y="-779"/>
                    <a:pt x="126069" y="1913"/>
                  </a:cubicBezTo>
                  <a:cubicBezTo>
                    <a:pt x="127749" y="2342"/>
                    <a:pt x="129412" y="2856"/>
                    <a:pt x="131075" y="3388"/>
                  </a:cubicBezTo>
                  <a:cubicBezTo>
                    <a:pt x="133595" y="4176"/>
                    <a:pt x="135996" y="4913"/>
                    <a:pt x="138430" y="5359"/>
                  </a:cubicBezTo>
                  <a:cubicBezTo>
                    <a:pt x="146831" y="6851"/>
                    <a:pt x="155850" y="4485"/>
                    <a:pt x="163805" y="2410"/>
                  </a:cubicBezTo>
                  <a:cubicBezTo>
                    <a:pt x="165314" y="2016"/>
                    <a:pt x="166823" y="2959"/>
                    <a:pt x="167200" y="4502"/>
                  </a:cubicBezTo>
                  <a:cubicBezTo>
                    <a:pt x="167577" y="6045"/>
                    <a:pt x="166668" y="7622"/>
                    <a:pt x="165177" y="8017"/>
                  </a:cubicBezTo>
                  <a:cubicBezTo>
                    <a:pt x="156673" y="10246"/>
                    <a:pt x="147054" y="12766"/>
                    <a:pt x="137487" y="11069"/>
                  </a:cubicBezTo>
                  <a:cubicBezTo>
                    <a:pt x="134710" y="10571"/>
                    <a:pt x="132035" y="9748"/>
                    <a:pt x="129464" y="8943"/>
                  </a:cubicBezTo>
                  <a:cubicBezTo>
                    <a:pt x="127886" y="8445"/>
                    <a:pt x="126309" y="7965"/>
                    <a:pt x="124714" y="7554"/>
                  </a:cubicBezTo>
                  <a:cubicBezTo>
                    <a:pt x="115730" y="5256"/>
                    <a:pt x="106592" y="5634"/>
                    <a:pt x="95568" y="6371"/>
                  </a:cubicBezTo>
                  <a:cubicBezTo>
                    <a:pt x="71959" y="7948"/>
                    <a:pt x="49242" y="10383"/>
                    <a:pt x="30794" y="22590"/>
                  </a:cubicBezTo>
                  <a:cubicBezTo>
                    <a:pt x="20953" y="29105"/>
                    <a:pt x="12757" y="38209"/>
                    <a:pt x="4837" y="47022"/>
                  </a:cubicBezTo>
                  <a:cubicBezTo>
                    <a:pt x="4288" y="47639"/>
                    <a:pt x="3534" y="47947"/>
                    <a:pt x="2796" y="4794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0" name="任意多边形: 形状 589">
              <a:extLst>
                <a:ext uri="{FF2B5EF4-FFF2-40B4-BE49-F238E27FC236}">
                  <a16:creationId xmlns:a16="http://schemas.microsoft.com/office/drawing/2014/main" id="{7DD3F95E-B248-B144-A085-18DD7606921F}"/>
                </a:ext>
              </a:extLst>
            </p:cNvPr>
            <p:cNvSpPr/>
            <p:nvPr/>
          </p:nvSpPr>
          <p:spPr>
            <a:xfrm>
              <a:off x="6208750" y="1455060"/>
              <a:ext cx="770568" cy="818604"/>
            </a:xfrm>
            <a:custGeom>
              <a:avLst/>
              <a:gdLst>
                <a:gd name="connsiteX0" fmla="*/ 512838 w 770568"/>
                <a:gd name="connsiteY0" fmla="*/ 165159 h 818604"/>
                <a:gd name="connsiteX1" fmla="*/ 612090 w 770568"/>
                <a:gd name="connsiteY1" fmla="*/ 87972 h 818604"/>
                <a:gd name="connsiteX2" fmla="*/ 662754 w 770568"/>
                <a:gd name="connsiteY2" fmla="*/ 41801 h 818604"/>
                <a:gd name="connsiteX3" fmla="*/ 699890 w 770568"/>
                <a:gd name="connsiteY3" fmla="*/ 51625 h 818604"/>
                <a:gd name="connsiteX4" fmla="*/ 742341 w 770568"/>
                <a:gd name="connsiteY4" fmla="*/ 87286 h 818604"/>
                <a:gd name="connsiteX5" fmla="*/ 770151 w 770568"/>
                <a:gd name="connsiteY5" fmla="*/ 132532 h 818604"/>
                <a:gd name="connsiteX6" fmla="*/ 608387 w 770568"/>
                <a:gd name="connsiteY6" fmla="*/ 315709 h 818604"/>
                <a:gd name="connsiteX7" fmla="*/ 584144 w 770568"/>
                <a:gd name="connsiteY7" fmla="*/ 337260 h 818604"/>
                <a:gd name="connsiteX8" fmla="*/ 569005 w 770568"/>
                <a:gd name="connsiteY8" fmla="*/ 357594 h 818604"/>
                <a:gd name="connsiteX9" fmla="*/ 356922 w 770568"/>
                <a:gd name="connsiteY9" fmla="*/ 651511 h 818604"/>
                <a:gd name="connsiteX10" fmla="*/ 299469 w 770568"/>
                <a:gd name="connsiteY10" fmla="*/ 715702 h 818604"/>
                <a:gd name="connsiteX11" fmla="*/ 293417 w 770568"/>
                <a:gd name="connsiteY11" fmla="*/ 740939 h 818604"/>
                <a:gd name="connsiteX12" fmla="*/ 275757 w 770568"/>
                <a:gd name="connsiteY12" fmla="*/ 757570 h 818604"/>
                <a:gd name="connsiteX13" fmla="*/ 231712 w 770568"/>
                <a:gd name="connsiteY13" fmla="*/ 771817 h 818604"/>
                <a:gd name="connsiteX14" fmla="*/ 171344 w 770568"/>
                <a:gd name="connsiteY14" fmla="*/ 786408 h 818604"/>
                <a:gd name="connsiteX15" fmla="*/ 14502 w 770568"/>
                <a:gd name="connsiteY15" fmla="*/ 818229 h 818604"/>
                <a:gd name="connsiteX16" fmla="*/ 9084 w 770568"/>
                <a:gd name="connsiteY16" fmla="*/ 818263 h 818604"/>
                <a:gd name="connsiteX17" fmla="*/ 3460 w 770568"/>
                <a:gd name="connsiteY17" fmla="*/ 807376 h 818604"/>
                <a:gd name="connsiteX18" fmla="*/ 2637 w 770568"/>
                <a:gd name="connsiteY18" fmla="*/ 687687 h 818604"/>
                <a:gd name="connsiteX19" fmla="*/ 11381 w 770568"/>
                <a:gd name="connsiteY19" fmla="*/ 579553 h 818604"/>
                <a:gd name="connsiteX20" fmla="*/ 147924 w 770568"/>
                <a:gd name="connsiteY20" fmla="*/ 551556 h 818604"/>
                <a:gd name="connsiteX21" fmla="*/ 224133 w 770568"/>
                <a:gd name="connsiteY21" fmla="*/ 478689 h 818604"/>
                <a:gd name="connsiteX22" fmla="*/ 269190 w 770568"/>
                <a:gd name="connsiteY22" fmla="*/ 426106 h 818604"/>
                <a:gd name="connsiteX23" fmla="*/ 345091 w 770568"/>
                <a:gd name="connsiteY23" fmla="*/ 331311 h 818604"/>
                <a:gd name="connsiteX24" fmla="*/ 431554 w 770568"/>
                <a:gd name="connsiteY24" fmla="*/ 251827 h 818604"/>
                <a:gd name="connsiteX25" fmla="*/ 424541 w 770568"/>
                <a:gd name="connsiteY25" fmla="*/ 174709 h 818604"/>
                <a:gd name="connsiteX26" fmla="*/ 448441 w 770568"/>
                <a:gd name="connsiteY26" fmla="*/ 117564 h 818604"/>
                <a:gd name="connsiteX27" fmla="*/ 482869 w 770568"/>
                <a:gd name="connsiteY27" fmla="*/ 8573 h 818604"/>
                <a:gd name="connsiteX28" fmla="*/ 490224 w 770568"/>
                <a:gd name="connsiteY28" fmla="*/ 773 h 818604"/>
                <a:gd name="connsiteX29" fmla="*/ 506135 w 770568"/>
                <a:gd name="connsiteY29" fmla="*/ 8934 h 818604"/>
                <a:gd name="connsiteX30" fmla="*/ 507626 w 770568"/>
                <a:gd name="connsiteY30" fmla="*/ 29010 h 818604"/>
                <a:gd name="connsiteX31" fmla="*/ 512838 w 770568"/>
                <a:gd name="connsiteY31" fmla="*/ 165159 h 81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70568" h="818604">
                  <a:moveTo>
                    <a:pt x="512838" y="165159"/>
                  </a:moveTo>
                  <a:cubicBezTo>
                    <a:pt x="550609" y="155798"/>
                    <a:pt x="584230" y="113347"/>
                    <a:pt x="612090" y="87972"/>
                  </a:cubicBezTo>
                  <a:cubicBezTo>
                    <a:pt x="628018" y="73467"/>
                    <a:pt x="644546" y="52962"/>
                    <a:pt x="662754" y="41801"/>
                  </a:cubicBezTo>
                  <a:cubicBezTo>
                    <a:pt x="677207" y="32954"/>
                    <a:pt x="685643" y="43172"/>
                    <a:pt x="699890" y="51625"/>
                  </a:cubicBezTo>
                  <a:cubicBezTo>
                    <a:pt x="715801" y="61054"/>
                    <a:pt x="730185" y="73073"/>
                    <a:pt x="742341" y="87286"/>
                  </a:cubicBezTo>
                  <a:cubicBezTo>
                    <a:pt x="746490" y="92138"/>
                    <a:pt x="774282" y="126394"/>
                    <a:pt x="770151" y="132532"/>
                  </a:cubicBezTo>
                  <a:cubicBezTo>
                    <a:pt x="724219" y="200700"/>
                    <a:pt x="671172" y="264085"/>
                    <a:pt x="608387" y="315709"/>
                  </a:cubicBezTo>
                  <a:cubicBezTo>
                    <a:pt x="600037" y="322567"/>
                    <a:pt x="591431" y="329185"/>
                    <a:pt x="584144" y="337260"/>
                  </a:cubicBezTo>
                  <a:cubicBezTo>
                    <a:pt x="578504" y="343518"/>
                    <a:pt x="573737" y="350582"/>
                    <a:pt x="569005" y="357594"/>
                  </a:cubicBezTo>
                  <a:cubicBezTo>
                    <a:pt x="501180" y="458201"/>
                    <a:pt x="436800" y="560848"/>
                    <a:pt x="356922" y="651511"/>
                  </a:cubicBezTo>
                  <a:lnTo>
                    <a:pt x="299469" y="715702"/>
                  </a:lnTo>
                  <a:cubicBezTo>
                    <a:pt x="297960" y="725132"/>
                    <a:pt x="295954" y="733567"/>
                    <a:pt x="293417" y="740939"/>
                  </a:cubicBezTo>
                  <a:cubicBezTo>
                    <a:pt x="290828" y="746032"/>
                    <a:pt x="284930" y="751569"/>
                    <a:pt x="275757" y="757570"/>
                  </a:cubicBezTo>
                  <a:cubicBezTo>
                    <a:pt x="264527" y="764908"/>
                    <a:pt x="244673" y="767771"/>
                    <a:pt x="231712" y="771817"/>
                  </a:cubicBezTo>
                  <a:cubicBezTo>
                    <a:pt x="212064" y="777956"/>
                    <a:pt x="191369" y="781744"/>
                    <a:pt x="171344" y="786408"/>
                  </a:cubicBezTo>
                  <a:cubicBezTo>
                    <a:pt x="119275" y="799352"/>
                    <a:pt x="67051" y="808902"/>
                    <a:pt x="14502" y="818229"/>
                  </a:cubicBezTo>
                  <a:cubicBezTo>
                    <a:pt x="12701" y="818555"/>
                    <a:pt x="10815" y="818863"/>
                    <a:pt x="9084" y="818263"/>
                  </a:cubicBezTo>
                  <a:cubicBezTo>
                    <a:pt x="5089" y="816892"/>
                    <a:pt x="3923" y="811714"/>
                    <a:pt x="3460" y="807376"/>
                  </a:cubicBezTo>
                  <a:cubicBezTo>
                    <a:pt x="-861" y="767651"/>
                    <a:pt x="-1135" y="727463"/>
                    <a:pt x="2637" y="687687"/>
                  </a:cubicBezTo>
                  <a:cubicBezTo>
                    <a:pt x="6066" y="651580"/>
                    <a:pt x="7541" y="615764"/>
                    <a:pt x="11381" y="579553"/>
                  </a:cubicBezTo>
                  <a:cubicBezTo>
                    <a:pt x="56644" y="568821"/>
                    <a:pt x="102181" y="559734"/>
                    <a:pt x="147924" y="551556"/>
                  </a:cubicBezTo>
                  <a:cubicBezTo>
                    <a:pt x="185317" y="544869"/>
                    <a:pt x="201091" y="506344"/>
                    <a:pt x="224133" y="478689"/>
                  </a:cubicBezTo>
                  <a:cubicBezTo>
                    <a:pt x="238690" y="461236"/>
                    <a:pt x="256109" y="444708"/>
                    <a:pt x="269190" y="426106"/>
                  </a:cubicBezTo>
                  <a:cubicBezTo>
                    <a:pt x="301200" y="380654"/>
                    <a:pt x="326506" y="349056"/>
                    <a:pt x="345091" y="331311"/>
                  </a:cubicBezTo>
                  <a:cubicBezTo>
                    <a:pt x="373518" y="304376"/>
                    <a:pt x="403179" y="278813"/>
                    <a:pt x="431554" y="251827"/>
                  </a:cubicBezTo>
                  <a:cubicBezTo>
                    <a:pt x="455677" y="228870"/>
                    <a:pt x="424370" y="203855"/>
                    <a:pt x="424541" y="174709"/>
                  </a:cubicBezTo>
                  <a:cubicBezTo>
                    <a:pt x="424662" y="153706"/>
                    <a:pt x="439355" y="136338"/>
                    <a:pt x="448441" y="117564"/>
                  </a:cubicBezTo>
                  <a:cubicBezTo>
                    <a:pt x="465038" y="83257"/>
                    <a:pt x="463564" y="41321"/>
                    <a:pt x="482869" y="8573"/>
                  </a:cubicBezTo>
                  <a:cubicBezTo>
                    <a:pt x="484737" y="5419"/>
                    <a:pt x="486949" y="2213"/>
                    <a:pt x="490224" y="773"/>
                  </a:cubicBezTo>
                  <a:cubicBezTo>
                    <a:pt x="496259" y="-1902"/>
                    <a:pt x="503426" y="2744"/>
                    <a:pt x="506135" y="8934"/>
                  </a:cubicBezTo>
                  <a:cubicBezTo>
                    <a:pt x="508843" y="15123"/>
                    <a:pt x="508295" y="22255"/>
                    <a:pt x="507626" y="29010"/>
                  </a:cubicBezTo>
                  <a:cubicBezTo>
                    <a:pt x="503546" y="70570"/>
                    <a:pt x="492624" y="126428"/>
                    <a:pt x="512838" y="16515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1" name="任意多边形: 形状 590">
              <a:extLst>
                <a:ext uri="{FF2B5EF4-FFF2-40B4-BE49-F238E27FC236}">
                  <a16:creationId xmlns:a16="http://schemas.microsoft.com/office/drawing/2014/main" id="{6E153E75-7D0F-36E8-8BEB-298E2655AC4B}"/>
                </a:ext>
              </a:extLst>
            </p:cNvPr>
            <p:cNvSpPr/>
            <p:nvPr/>
          </p:nvSpPr>
          <p:spPr>
            <a:xfrm>
              <a:off x="6204576" y="1450775"/>
              <a:ext cx="778740" cy="827229"/>
            </a:xfrm>
            <a:custGeom>
              <a:avLst/>
              <a:gdLst>
                <a:gd name="connsiteX0" fmla="*/ 15470 w 778740"/>
                <a:gd name="connsiteY0" fmla="*/ 827229 h 827229"/>
                <a:gd name="connsiteX1" fmla="*/ 11972 w 778740"/>
                <a:gd name="connsiteY1" fmla="*/ 826680 h 827229"/>
                <a:gd name="connsiteX2" fmla="*/ 3486 w 778740"/>
                <a:gd name="connsiteY2" fmla="*/ 812159 h 827229"/>
                <a:gd name="connsiteX3" fmla="*/ 2663 w 778740"/>
                <a:gd name="connsiteY3" fmla="*/ 691561 h 827229"/>
                <a:gd name="connsiteX4" fmla="*/ 6503 w 778740"/>
                <a:gd name="connsiteY4" fmla="*/ 642749 h 827229"/>
                <a:gd name="connsiteX5" fmla="*/ 11407 w 778740"/>
                <a:gd name="connsiteY5" fmla="*/ 583376 h 827229"/>
                <a:gd name="connsiteX6" fmla="*/ 11733 w 778740"/>
                <a:gd name="connsiteY6" fmla="*/ 580307 h 827229"/>
                <a:gd name="connsiteX7" fmla="*/ 14647 w 778740"/>
                <a:gd name="connsiteY7" fmla="*/ 579621 h 827229"/>
                <a:gd name="connsiteX8" fmla="*/ 151413 w 778740"/>
                <a:gd name="connsiteY8" fmla="*/ 551589 h 827229"/>
                <a:gd name="connsiteX9" fmla="*/ 208351 w 778740"/>
                <a:gd name="connsiteY9" fmla="*/ 502880 h 827229"/>
                <a:gd name="connsiteX10" fmla="*/ 225153 w 778740"/>
                <a:gd name="connsiteY10" fmla="*/ 480180 h 827229"/>
                <a:gd name="connsiteX11" fmla="*/ 242419 w 778740"/>
                <a:gd name="connsiteY11" fmla="*/ 460686 h 827229"/>
                <a:gd name="connsiteX12" fmla="*/ 269987 w 778740"/>
                <a:gd name="connsiteY12" fmla="*/ 427871 h 827229"/>
                <a:gd name="connsiteX13" fmla="*/ 346437 w 778740"/>
                <a:gd name="connsiteY13" fmla="*/ 332442 h 827229"/>
                <a:gd name="connsiteX14" fmla="*/ 388768 w 778740"/>
                <a:gd name="connsiteY14" fmla="*/ 293557 h 827229"/>
                <a:gd name="connsiteX15" fmla="*/ 432899 w 778740"/>
                <a:gd name="connsiteY15" fmla="*/ 252957 h 827229"/>
                <a:gd name="connsiteX16" fmla="*/ 433517 w 778740"/>
                <a:gd name="connsiteY16" fmla="*/ 212221 h 827229"/>
                <a:gd name="connsiteX17" fmla="*/ 424533 w 778740"/>
                <a:gd name="connsiteY17" fmla="*/ 179011 h 827229"/>
                <a:gd name="connsiteX18" fmla="*/ 440580 w 778740"/>
                <a:gd name="connsiteY18" fmla="*/ 135103 h 827229"/>
                <a:gd name="connsiteX19" fmla="*/ 448879 w 778740"/>
                <a:gd name="connsiteY19" fmla="*/ 119946 h 827229"/>
                <a:gd name="connsiteX20" fmla="*/ 463863 w 778740"/>
                <a:gd name="connsiteY20" fmla="*/ 69917 h 827229"/>
                <a:gd name="connsiteX21" fmla="*/ 483477 w 778740"/>
                <a:gd name="connsiteY21" fmla="*/ 10647 h 827229"/>
                <a:gd name="connsiteX22" fmla="*/ 492770 w 778740"/>
                <a:gd name="connsiteY22" fmla="*/ 1114 h 827229"/>
                <a:gd name="connsiteX23" fmla="*/ 498085 w 778740"/>
                <a:gd name="connsiteY23" fmla="*/ 0 h 827229"/>
                <a:gd name="connsiteX24" fmla="*/ 514150 w 778740"/>
                <a:gd name="connsiteY24" fmla="*/ 11487 h 827229"/>
                <a:gd name="connsiteX25" fmla="*/ 515984 w 778740"/>
                <a:gd name="connsiteY25" fmla="*/ 33810 h 827229"/>
                <a:gd name="connsiteX26" fmla="*/ 513789 w 778740"/>
                <a:gd name="connsiteY26" fmla="*/ 53475 h 827229"/>
                <a:gd name="connsiteX27" fmla="*/ 519207 w 778740"/>
                <a:gd name="connsiteY27" fmla="*/ 164403 h 827229"/>
                <a:gd name="connsiteX28" fmla="*/ 593000 w 778740"/>
                <a:gd name="connsiteY28" fmla="*/ 109025 h 827229"/>
                <a:gd name="connsiteX29" fmla="*/ 613505 w 778740"/>
                <a:gd name="connsiteY29" fmla="*/ 89034 h 827229"/>
                <a:gd name="connsiteX30" fmla="*/ 629192 w 778740"/>
                <a:gd name="connsiteY30" fmla="*/ 73569 h 827229"/>
                <a:gd name="connsiteX31" fmla="*/ 664785 w 778740"/>
                <a:gd name="connsiteY31" fmla="*/ 42382 h 827229"/>
                <a:gd name="connsiteX32" fmla="*/ 677644 w 778740"/>
                <a:gd name="connsiteY32" fmla="*/ 38371 h 827229"/>
                <a:gd name="connsiteX33" fmla="*/ 698510 w 778740"/>
                <a:gd name="connsiteY33" fmla="*/ 47252 h 827229"/>
                <a:gd name="connsiteX34" fmla="*/ 706157 w 778740"/>
                <a:gd name="connsiteY34" fmla="*/ 52172 h 827229"/>
                <a:gd name="connsiteX35" fmla="*/ 749653 w 778740"/>
                <a:gd name="connsiteY35" fmla="*/ 88725 h 827229"/>
                <a:gd name="connsiteX36" fmla="*/ 777771 w 778740"/>
                <a:gd name="connsiteY36" fmla="*/ 139337 h 827229"/>
                <a:gd name="connsiteX37" fmla="*/ 615168 w 778740"/>
                <a:gd name="connsiteY37" fmla="*/ 323423 h 827229"/>
                <a:gd name="connsiteX38" fmla="*/ 611276 w 778740"/>
                <a:gd name="connsiteY38" fmla="*/ 326595 h 827229"/>
                <a:gd name="connsiteX39" fmla="*/ 591388 w 778740"/>
                <a:gd name="connsiteY39" fmla="*/ 344529 h 827229"/>
                <a:gd name="connsiteX40" fmla="*/ 576626 w 778740"/>
                <a:gd name="connsiteY40" fmla="*/ 364400 h 827229"/>
                <a:gd name="connsiteX41" fmla="*/ 542319 w 778740"/>
                <a:gd name="connsiteY41" fmla="*/ 415698 h 827229"/>
                <a:gd name="connsiteX42" fmla="*/ 364216 w 778740"/>
                <a:gd name="connsiteY42" fmla="*/ 658762 h 827229"/>
                <a:gd name="connsiteX43" fmla="*/ 307604 w 778740"/>
                <a:gd name="connsiteY43" fmla="*/ 722044 h 827229"/>
                <a:gd name="connsiteX44" fmla="*/ 301586 w 778740"/>
                <a:gd name="connsiteY44" fmla="*/ 746733 h 827229"/>
                <a:gd name="connsiteX45" fmla="*/ 301346 w 778740"/>
                <a:gd name="connsiteY45" fmla="*/ 747299 h 827229"/>
                <a:gd name="connsiteX46" fmla="*/ 282212 w 778740"/>
                <a:gd name="connsiteY46" fmla="*/ 765576 h 827229"/>
                <a:gd name="connsiteX47" fmla="*/ 250168 w 778740"/>
                <a:gd name="connsiteY47" fmla="*/ 776857 h 827229"/>
                <a:gd name="connsiteX48" fmla="*/ 237138 w 778740"/>
                <a:gd name="connsiteY48" fmla="*/ 780303 h 827229"/>
                <a:gd name="connsiteX49" fmla="*/ 193435 w 778740"/>
                <a:gd name="connsiteY49" fmla="*/ 791190 h 827229"/>
                <a:gd name="connsiteX50" fmla="*/ 176496 w 778740"/>
                <a:gd name="connsiteY50" fmla="*/ 794962 h 827229"/>
                <a:gd name="connsiteX51" fmla="*/ 19448 w 778740"/>
                <a:gd name="connsiteY51" fmla="*/ 826818 h 827229"/>
                <a:gd name="connsiteX52" fmla="*/ 15470 w 778740"/>
                <a:gd name="connsiteY52" fmla="*/ 827229 h 827229"/>
                <a:gd name="connsiteX53" fmla="*/ 19413 w 778740"/>
                <a:gd name="connsiteY53" fmla="*/ 587405 h 827229"/>
                <a:gd name="connsiteX54" fmla="*/ 14853 w 778740"/>
                <a:gd name="connsiteY54" fmla="*/ 643400 h 827229"/>
                <a:gd name="connsiteX55" fmla="*/ 10995 w 778740"/>
                <a:gd name="connsiteY55" fmla="*/ 692418 h 827229"/>
                <a:gd name="connsiteX56" fmla="*/ 11801 w 778740"/>
                <a:gd name="connsiteY56" fmla="*/ 811198 h 827229"/>
                <a:gd name="connsiteX57" fmla="*/ 14578 w 778740"/>
                <a:gd name="connsiteY57" fmla="*/ 818434 h 827229"/>
                <a:gd name="connsiteX58" fmla="*/ 17956 w 778740"/>
                <a:gd name="connsiteY58" fmla="*/ 818228 h 827229"/>
                <a:gd name="connsiteX59" fmla="*/ 174524 w 778740"/>
                <a:gd name="connsiteY59" fmla="*/ 786458 h 827229"/>
                <a:gd name="connsiteX60" fmla="*/ 191635 w 778740"/>
                <a:gd name="connsiteY60" fmla="*/ 782635 h 827229"/>
                <a:gd name="connsiteX61" fmla="*/ 234652 w 778740"/>
                <a:gd name="connsiteY61" fmla="*/ 771937 h 827229"/>
                <a:gd name="connsiteX62" fmla="*/ 248162 w 778740"/>
                <a:gd name="connsiteY62" fmla="*/ 768353 h 827229"/>
                <a:gd name="connsiteX63" fmla="*/ 277668 w 778740"/>
                <a:gd name="connsiteY63" fmla="*/ 758169 h 827229"/>
                <a:gd name="connsiteX64" fmla="*/ 293733 w 778740"/>
                <a:gd name="connsiteY64" fmla="*/ 743442 h 827229"/>
                <a:gd name="connsiteX65" fmla="*/ 299494 w 778740"/>
                <a:gd name="connsiteY65" fmla="*/ 719267 h 827229"/>
                <a:gd name="connsiteX66" fmla="*/ 299700 w 778740"/>
                <a:gd name="connsiteY66" fmla="*/ 717981 h 827229"/>
                <a:gd name="connsiteX67" fmla="*/ 358010 w 778740"/>
                <a:gd name="connsiteY67" fmla="*/ 652830 h 827229"/>
                <a:gd name="connsiteX68" fmla="*/ 535392 w 778740"/>
                <a:gd name="connsiteY68" fmla="*/ 410726 h 827229"/>
                <a:gd name="connsiteX69" fmla="*/ 569734 w 778740"/>
                <a:gd name="connsiteY69" fmla="*/ 359376 h 827229"/>
                <a:gd name="connsiteX70" fmla="*/ 585233 w 778740"/>
                <a:gd name="connsiteY70" fmla="*/ 338562 h 827229"/>
                <a:gd name="connsiteX71" fmla="*/ 606081 w 778740"/>
                <a:gd name="connsiteY71" fmla="*/ 319720 h 827229"/>
                <a:gd name="connsiteX72" fmla="*/ 609939 w 778740"/>
                <a:gd name="connsiteY72" fmla="*/ 316565 h 827229"/>
                <a:gd name="connsiteX73" fmla="*/ 770519 w 778740"/>
                <a:gd name="connsiteY73" fmla="*/ 134828 h 827229"/>
                <a:gd name="connsiteX74" fmla="*/ 743361 w 778740"/>
                <a:gd name="connsiteY74" fmla="*/ 94435 h 827229"/>
                <a:gd name="connsiteX75" fmla="*/ 701973 w 778740"/>
                <a:gd name="connsiteY75" fmla="*/ 59665 h 827229"/>
                <a:gd name="connsiteX76" fmla="*/ 693932 w 778740"/>
                <a:gd name="connsiteY76" fmla="*/ 54487 h 827229"/>
                <a:gd name="connsiteX77" fmla="*/ 677644 w 778740"/>
                <a:gd name="connsiteY77" fmla="*/ 46995 h 827229"/>
                <a:gd name="connsiteX78" fmla="*/ 669072 w 778740"/>
                <a:gd name="connsiteY78" fmla="*/ 49806 h 827229"/>
                <a:gd name="connsiteX79" fmla="*/ 635090 w 778740"/>
                <a:gd name="connsiteY79" fmla="*/ 79690 h 827229"/>
                <a:gd name="connsiteX80" fmla="*/ 619043 w 778740"/>
                <a:gd name="connsiteY80" fmla="*/ 95498 h 827229"/>
                <a:gd name="connsiteX81" fmla="*/ 598846 w 778740"/>
                <a:gd name="connsiteY81" fmla="*/ 115197 h 827229"/>
                <a:gd name="connsiteX82" fmla="*/ 518007 w 778740"/>
                <a:gd name="connsiteY82" fmla="*/ 173645 h 827229"/>
                <a:gd name="connsiteX83" fmla="*/ 514870 w 778740"/>
                <a:gd name="connsiteY83" fmla="*/ 174416 h 827229"/>
                <a:gd name="connsiteX84" fmla="*/ 513344 w 778740"/>
                <a:gd name="connsiteY84" fmla="*/ 171484 h 827229"/>
                <a:gd name="connsiteX85" fmla="*/ 505491 w 778740"/>
                <a:gd name="connsiteY85" fmla="*/ 52361 h 827229"/>
                <a:gd name="connsiteX86" fmla="*/ 507669 w 778740"/>
                <a:gd name="connsiteY86" fmla="*/ 32850 h 827229"/>
                <a:gd name="connsiteX87" fmla="*/ 506537 w 778740"/>
                <a:gd name="connsiteY87" fmla="*/ 15002 h 827229"/>
                <a:gd name="connsiteX88" fmla="*/ 496079 w 778740"/>
                <a:gd name="connsiteY88" fmla="*/ 9035 h 827229"/>
                <a:gd name="connsiteX89" fmla="*/ 490644 w 778740"/>
                <a:gd name="connsiteY89" fmla="*/ 15105 h 827229"/>
                <a:gd name="connsiteX90" fmla="*/ 472041 w 778740"/>
                <a:gd name="connsiteY90" fmla="*/ 71752 h 827229"/>
                <a:gd name="connsiteX91" fmla="*/ 456371 w 778740"/>
                <a:gd name="connsiteY91" fmla="*/ 123770 h 827229"/>
                <a:gd name="connsiteX92" fmla="*/ 447764 w 778740"/>
                <a:gd name="connsiteY92" fmla="*/ 139509 h 827229"/>
                <a:gd name="connsiteX93" fmla="*/ 432899 w 778740"/>
                <a:gd name="connsiteY93" fmla="*/ 178994 h 827229"/>
                <a:gd name="connsiteX94" fmla="*/ 441163 w 778740"/>
                <a:gd name="connsiteY94" fmla="*/ 208655 h 827229"/>
                <a:gd name="connsiteX95" fmla="*/ 438557 w 778740"/>
                <a:gd name="connsiteY95" fmla="*/ 259301 h 827229"/>
                <a:gd name="connsiteX96" fmla="*/ 394272 w 778740"/>
                <a:gd name="connsiteY96" fmla="*/ 300038 h 827229"/>
                <a:gd name="connsiteX97" fmla="*/ 352095 w 778740"/>
                <a:gd name="connsiteY97" fmla="*/ 338785 h 827229"/>
                <a:gd name="connsiteX98" fmla="*/ 276760 w 778740"/>
                <a:gd name="connsiteY98" fmla="*/ 432945 h 827229"/>
                <a:gd name="connsiteX99" fmla="*/ 248505 w 778740"/>
                <a:gd name="connsiteY99" fmla="*/ 466601 h 827229"/>
                <a:gd name="connsiteX100" fmla="*/ 231480 w 778740"/>
                <a:gd name="connsiteY100" fmla="*/ 485804 h 827229"/>
                <a:gd name="connsiteX101" fmla="*/ 215123 w 778740"/>
                <a:gd name="connsiteY101" fmla="*/ 507921 h 827229"/>
                <a:gd name="connsiteX102" fmla="*/ 152819 w 778740"/>
                <a:gd name="connsiteY102" fmla="*/ 560110 h 827229"/>
                <a:gd name="connsiteX103" fmla="*/ 19413 w 778740"/>
                <a:gd name="connsiteY103" fmla="*/ 587405 h 8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78740" h="827229">
                  <a:moveTo>
                    <a:pt x="15470" y="827229"/>
                  </a:moveTo>
                  <a:cubicBezTo>
                    <a:pt x="14201" y="827229"/>
                    <a:pt x="13053" y="827041"/>
                    <a:pt x="11972" y="826680"/>
                  </a:cubicBezTo>
                  <a:cubicBezTo>
                    <a:pt x="4806" y="824229"/>
                    <a:pt x="3811" y="815142"/>
                    <a:pt x="3486" y="812159"/>
                  </a:cubicBezTo>
                  <a:cubicBezTo>
                    <a:pt x="-869" y="772228"/>
                    <a:pt x="-1143" y="731663"/>
                    <a:pt x="2663" y="691561"/>
                  </a:cubicBezTo>
                  <a:cubicBezTo>
                    <a:pt x="4206" y="675273"/>
                    <a:pt x="5372" y="658745"/>
                    <a:pt x="6503" y="642749"/>
                  </a:cubicBezTo>
                  <a:cubicBezTo>
                    <a:pt x="7875" y="623341"/>
                    <a:pt x="9298" y="603281"/>
                    <a:pt x="11407" y="583376"/>
                  </a:cubicBezTo>
                  <a:lnTo>
                    <a:pt x="11733" y="580307"/>
                  </a:lnTo>
                  <a:lnTo>
                    <a:pt x="14647" y="579621"/>
                  </a:lnTo>
                  <a:cubicBezTo>
                    <a:pt x="56052" y="569797"/>
                    <a:pt x="100784" y="560624"/>
                    <a:pt x="151413" y="551589"/>
                  </a:cubicBezTo>
                  <a:cubicBezTo>
                    <a:pt x="177645" y="546908"/>
                    <a:pt x="192561" y="525511"/>
                    <a:pt x="208351" y="502880"/>
                  </a:cubicBezTo>
                  <a:cubicBezTo>
                    <a:pt x="213684" y="495233"/>
                    <a:pt x="219204" y="487312"/>
                    <a:pt x="225153" y="480180"/>
                  </a:cubicBezTo>
                  <a:cubicBezTo>
                    <a:pt x="230657" y="473579"/>
                    <a:pt x="236641" y="467030"/>
                    <a:pt x="242419" y="460686"/>
                  </a:cubicBezTo>
                  <a:cubicBezTo>
                    <a:pt x="252020" y="450176"/>
                    <a:pt x="261947" y="439289"/>
                    <a:pt x="269987" y="427871"/>
                  </a:cubicBezTo>
                  <a:cubicBezTo>
                    <a:pt x="302015" y="382402"/>
                    <a:pt x="327732" y="350290"/>
                    <a:pt x="346437" y="332442"/>
                  </a:cubicBezTo>
                  <a:cubicBezTo>
                    <a:pt x="360376" y="319240"/>
                    <a:pt x="374812" y="306175"/>
                    <a:pt x="388768" y="293557"/>
                  </a:cubicBezTo>
                  <a:cubicBezTo>
                    <a:pt x="403359" y="280372"/>
                    <a:pt x="418429" y="266725"/>
                    <a:pt x="432899" y="252957"/>
                  </a:cubicBezTo>
                  <a:cubicBezTo>
                    <a:pt x="445072" y="241384"/>
                    <a:pt x="441060" y="229932"/>
                    <a:pt x="433517" y="212221"/>
                  </a:cubicBezTo>
                  <a:cubicBezTo>
                    <a:pt x="429059" y="201780"/>
                    <a:pt x="424464" y="190961"/>
                    <a:pt x="424533" y="179011"/>
                  </a:cubicBezTo>
                  <a:cubicBezTo>
                    <a:pt x="424618" y="162655"/>
                    <a:pt x="432745" y="148647"/>
                    <a:pt x="440580" y="135103"/>
                  </a:cubicBezTo>
                  <a:cubicBezTo>
                    <a:pt x="443461" y="130148"/>
                    <a:pt x="446427" y="125021"/>
                    <a:pt x="448879" y="119946"/>
                  </a:cubicBezTo>
                  <a:cubicBezTo>
                    <a:pt x="456354" y="104499"/>
                    <a:pt x="460160" y="86908"/>
                    <a:pt x="463863" y="69917"/>
                  </a:cubicBezTo>
                  <a:cubicBezTo>
                    <a:pt x="468253" y="49703"/>
                    <a:pt x="472779" y="28804"/>
                    <a:pt x="483477" y="10647"/>
                  </a:cubicBezTo>
                  <a:cubicBezTo>
                    <a:pt x="485620" y="7012"/>
                    <a:pt x="488398" y="3035"/>
                    <a:pt x="492770" y="1114"/>
                  </a:cubicBezTo>
                  <a:cubicBezTo>
                    <a:pt x="494450" y="377"/>
                    <a:pt x="496233" y="0"/>
                    <a:pt x="498085" y="0"/>
                  </a:cubicBezTo>
                  <a:cubicBezTo>
                    <a:pt x="504583" y="0"/>
                    <a:pt x="511184" y="4715"/>
                    <a:pt x="514150" y="11487"/>
                  </a:cubicBezTo>
                  <a:cubicBezTo>
                    <a:pt x="517441" y="19014"/>
                    <a:pt x="516601" y="27569"/>
                    <a:pt x="515984" y="33810"/>
                  </a:cubicBezTo>
                  <a:cubicBezTo>
                    <a:pt x="515367" y="40085"/>
                    <a:pt x="514596" y="46669"/>
                    <a:pt x="513789" y="53475"/>
                  </a:cubicBezTo>
                  <a:cubicBezTo>
                    <a:pt x="509418" y="90817"/>
                    <a:pt x="504463" y="132977"/>
                    <a:pt x="519207" y="164403"/>
                  </a:cubicBezTo>
                  <a:cubicBezTo>
                    <a:pt x="545885" y="156380"/>
                    <a:pt x="570865" y="131279"/>
                    <a:pt x="593000" y="109025"/>
                  </a:cubicBezTo>
                  <a:cubicBezTo>
                    <a:pt x="600166" y="101824"/>
                    <a:pt x="606938" y="95018"/>
                    <a:pt x="613505" y="89034"/>
                  </a:cubicBezTo>
                  <a:cubicBezTo>
                    <a:pt x="618631" y="84371"/>
                    <a:pt x="623758" y="79124"/>
                    <a:pt x="629192" y="73569"/>
                  </a:cubicBezTo>
                  <a:cubicBezTo>
                    <a:pt x="640457" y="62065"/>
                    <a:pt x="652098" y="50166"/>
                    <a:pt x="664785" y="42382"/>
                  </a:cubicBezTo>
                  <a:cubicBezTo>
                    <a:pt x="669192" y="39674"/>
                    <a:pt x="673392" y="38371"/>
                    <a:pt x="677644" y="38371"/>
                  </a:cubicBezTo>
                  <a:cubicBezTo>
                    <a:pt x="685274" y="38371"/>
                    <a:pt x="691703" y="42691"/>
                    <a:pt x="698510" y="47252"/>
                  </a:cubicBezTo>
                  <a:cubicBezTo>
                    <a:pt x="700927" y="48880"/>
                    <a:pt x="703448" y="50561"/>
                    <a:pt x="706157" y="52172"/>
                  </a:cubicBezTo>
                  <a:cubicBezTo>
                    <a:pt x="722633" y="61945"/>
                    <a:pt x="737275" y="74238"/>
                    <a:pt x="749653" y="88725"/>
                  </a:cubicBezTo>
                  <a:cubicBezTo>
                    <a:pt x="760112" y="100950"/>
                    <a:pt x="783806" y="130353"/>
                    <a:pt x="777771" y="139337"/>
                  </a:cubicBezTo>
                  <a:cubicBezTo>
                    <a:pt x="726525" y="215375"/>
                    <a:pt x="673341" y="275589"/>
                    <a:pt x="615168" y="323423"/>
                  </a:cubicBezTo>
                  <a:lnTo>
                    <a:pt x="611276" y="326595"/>
                  </a:lnTo>
                  <a:cubicBezTo>
                    <a:pt x="604418" y="332184"/>
                    <a:pt x="597320" y="337945"/>
                    <a:pt x="591388" y="344529"/>
                  </a:cubicBezTo>
                  <a:cubicBezTo>
                    <a:pt x="585918" y="350598"/>
                    <a:pt x="581204" y="357610"/>
                    <a:pt x="576626" y="364400"/>
                  </a:cubicBezTo>
                  <a:cubicBezTo>
                    <a:pt x="565122" y="381459"/>
                    <a:pt x="553720" y="398587"/>
                    <a:pt x="542319" y="415698"/>
                  </a:cubicBezTo>
                  <a:cubicBezTo>
                    <a:pt x="487455" y="498079"/>
                    <a:pt x="430722" y="583256"/>
                    <a:pt x="364216" y="658762"/>
                  </a:cubicBezTo>
                  <a:lnTo>
                    <a:pt x="307604" y="722044"/>
                  </a:lnTo>
                  <a:cubicBezTo>
                    <a:pt x="306061" y="731269"/>
                    <a:pt x="304038" y="739567"/>
                    <a:pt x="301586" y="746733"/>
                  </a:cubicBezTo>
                  <a:lnTo>
                    <a:pt x="301346" y="747299"/>
                  </a:lnTo>
                  <a:cubicBezTo>
                    <a:pt x="298380" y="753128"/>
                    <a:pt x="292122" y="759112"/>
                    <a:pt x="282212" y="765576"/>
                  </a:cubicBezTo>
                  <a:cubicBezTo>
                    <a:pt x="273794" y="771062"/>
                    <a:pt x="261244" y="774148"/>
                    <a:pt x="250168" y="776857"/>
                  </a:cubicBezTo>
                  <a:cubicBezTo>
                    <a:pt x="245436" y="778023"/>
                    <a:pt x="240944" y="779120"/>
                    <a:pt x="237138" y="780303"/>
                  </a:cubicBezTo>
                  <a:cubicBezTo>
                    <a:pt x="222839" y="784761"/>
                    <a:pt x="207888" y="788036"/>
                    <a:pt x="193435" y="791190"/>
                  </a:cubicBezTo>
                  <a:cubicBezTo>
                    <a:pt x="187760" y="792425"/>
                    <a:pt x="182102" y="793659"/>
                    <a:pt x="176496" y="794962"/>
                  </a:cubicBezTo>
                  <a:cubicBezTo>
                    <a:pt x="124890" y="807804"/>
                    <a:pt x="72751" y="817354"/>
                    <a:pt x="19448" y="826818"/>
                  </a:cubicBezTo>
                  <a:cubicBezTo>
                    <a:pt x="18350" y="826972"/>
                    <a:pt x="16928" y="827229"/>
                    <a:pt x="15470" y="827229"/>
                  </a:cubicBezTo>
                  <a:close/>
                  <a:moveTo>
                    <a:pt x="19413" y="587405"/>
                  </a:moveTo>
                  <a:cubicBezTo>
                    <a:pt x="17493" y="606144"/>
                    <a:pt x="16156" y="625072"/>
                    <a:pt x="14853" y="643400"/>
                  </a:cubicBezTo>
                  <a:cubicBezTo>
                    <a:pt x="13721" y="659431"/>
                    <a:pt x="12538" y="676027"/>
                    <a:pt x="10995" y="692418"/>
                  </a:cubicBezTo>
                  <a:cubicBezTo>
                    <a:pt x="7257" y="731903"/>
                    <a:pt x="7515" y="771868"/>
                    <a:pt x="11801" y="811198"/>
                  </a:cubicBezTo>
                  <a:cubicBezTo>
                    <a:pt x="12418" y="816891"/>
                    <a:pt x="13807" y="818177"/>
                    <a:pt x="14578" y="818434"/>
                  </a:cubicBezTo>
                  <a:cubicBezTo>
                    <a:pt x="15230" y="818657"/>
                    <a:pt x="16465" y="818502"/>
                    <a:pt x="17956" y="818228"/>
                  </a:cubicBezTo>
                  <a:cubicBezTo>
                    <a:pt x="71123" y="808781"/>
                    <a:pt x="123106" y="799248"/>
                    <a:pt x="174524" y="786458"/>
                  </a:cubicBezTo>
                  <a:cubicBezTo>
                    <a:pt x="180234" y="785138"/>
                    <a:pt x="185925" y="783887"/>
                    <a:pt x="191635" y="782635"/>
                  </a:cubicBezTo>
                  <a:cubicBezTo>
                    <a:pt x="205917" y="779515"/>
                    <a:pt x="220696" y="776291"/>
                    <a:pt x="234652" y="771937"/>
                  </a:cubicBezTo>
                  <a:cubicBezTo>
                    <a:pt x="238698" y="770668"/>
                    <a:pt x="243310" y="769553"/>
                    <a:pt x="248162" y="768353"/>
                  </a:cubicBezTo>
                  <a:cubicBezTo>
                    <a:pt x="258603" y="765799"/>
                    <a:pt x="270433" y="762901"/>
                    <a:pt x="277668" y="758169"/>
                  </a:cubicBezTo>
                  <a:cubicBezTo>
                    <a:pt x="286018" y="752717"/>
                    <a:pt x="291419" y="747779"/>
                    <a:pt x="293733" y="743442"/>
                  </a:cubicBezTo>
                  <a:cubicBezTo>
                    <a:pt x="296099" y="736498"/>
                    <a:pt x="298037" y="728371"/>
                    <a:pt x="299494" y="719267"/>
                  </a:cubicBezTo>
                  <a:lnTo>
                    <a:pt x="299700" y="717981"/>
                  </a:lnTo>
                  <a:lnTo>
                    <a:pt x="358010" y="652830"/>
                  </a:lnTo>
                  <a:cubicBezTo>
                    <a:pt x="424104" y="577787"/>
                    <a:pt x="480683" y="492867"/>
                    <a:pt x="535392" y="410726"/>
                  </a:cubicBezTo>
                  <a:cubicBezTo>
                    <a:pt x="546793" y="393598"/>
                    <a:pt x="558212" y="376470"/>
                    <a:pt x="569734" y="359376"/>
                  </a:cubicBezTo>
                  <a:cubicBezTo>
                    <a:pt x="574466" y="352347"/>
                    <a:pt x="579369" y="345077"/>
                    <a:pt x="585233" y="338562"/>
                  </a:cubicBezTo>
                  <a:cubicBezTo>
                    <a:pt x="591611" y="331499"/>
                    <a:pt x="598966" y="325515"/>
                    <a:pt x="606081" y="319720"/>
                  </a:cubicBezTo>
                  <a:lnTo>
                    <a:pt x="609939" y="316565"/>
                  </a:lnTo>
                  <a:cubicBezTo>
                    <a:pt x="667340" y="269365"/>
                    <a:pt x="719873" y="209923"/>
                    <a:pt x="770519" y="134828"/>
                  </a:cubicBezTo>
                  <a:cubicBezTo>
                    <a:pt x="770056" y="129239"/>
                    <a:pt x="754214" y="107122"/>
                    <a:pt x="743361" y="94435"/>
                  </a:cubicBezTo>
                  <a:cubicBezTo>
                    <a:pt x="731582" y="80667"/>
                    <a:pt x="717644" y="68974"/>
                    <a:pt x="701973" y="59665"/>
                  </a:cubicBezTo>
                  <a:cubicBezTo>
                    <a:pt x="699058" y="57933"/>
                    <a:pt x="696452" y="56184"/>
                    <a:pt x="693932" y="54487"/>
                  </a:cubicBezTo>
                  <a:cubicBezTo>
                    <a:pt x="687709" y="50303"/>
                    <a:pt x="682788" y="46995"/>
                    <a:pt x="677644" y="46995"/>
                  </a:cubicBezTo>
                  <a:cubicBezTo>
                    <a:pt x="674952" y="46995"/>
                    <a:pt x="672141" y="47920"/>
                    <a:pt x="669072" y="49806"/>
                  </a:cubicBezTo>
                  <a:cubicBezTo>
                    <a:pt x="657276" y="57041"/>
                    <a:pt x="645995" y="68563"/>
                    <a:pt x="635090" y="79690"/>
                  </a:cubicBezTo>
                  <a:cubicBezTo>
                    <a:pt x="629570" y="85331"/>
                    <a:pt x="624357" y="90663"/>
                    <a:pt x="619043" y="95498"/>
                  </a:cubicBezTo>
                  <a:cubicBezTo>
                    <a:pt x="612648" y="101327"/>
                    <a:pt x="605944" y="108065"/>
                    <a:pt x="598846" y="115197"/>
                  </a:cubicBezTo>
                  <a:cubicBezTo>
                    <a:pt x="575066" y="139097"/>
                    <a:pt x="548114" y="166204"/>
                    <a:pt x="518007" y="173645"/>
                  </a:cubicBezTo>
                  <a:lnTo>
                    <a:pt x="514870" y="174416"/>
                  </a:lnTo>
                  <a:lnTo>
                    <a:pt x="513344" y="171484"/>
                  </a:lnTo>
                  <a:cubicBezTo>
                    <a:pt x="495513" y="137349"/>
                    <a:pt x="500811" y="92189"/>
                    <a:pt x="505491" y="52361"/>
                  </a:cubicBezTo>
                  <a:cubicBezTo>
                    <a:pt x="506280" y="45606"/>
                    <a:pt x="507051" y="39073"/>
                    <a:pt x="507669" y="32850"/>
                  </a:cubicBezTo>
                  <a:cubicBezTo>
                    <a:pt x="508337" y="26043"/>
                    <a:pt x="508714" y="19991"/>
                    <a:pt x="506537" y="15002"/>
                  </a:cubicBezTo>
                  <a:cubicBezTo>
                    <a:pt x="504617" y="10613"/>
                    <a:pt x="499508" y="7527"/>
                    <a:pt x="496079" y="9035"/>
                  </a:cubicBezTo>
                  <a:cubicBezTo>
                    <a:pt x="493884" y="10013"/>
                    <a:pt x="492170" y="12533"/>
                    <a:pt x="490644" y="15105"/>
                  </a:cubicBezTo>
                  <a:cubicBezTo>
                    <a:pt x="480665" y="32044"/>
                    <a:pt x="476482" y="51332"/>
                    <a:pt x="472041" y="71752"/>
                  </a:cubicBezTo>
                  <a:cubicBezTo>
                    <a:pt x="468253" y="89257"/>
                    <a:pt x="464309" y="107379"/>
                    <a:pt x="456371" y="123770"/>
                  </a:cubicBezTo>
                  <a:cubicBezTo>
                    <a:pt x="453765" y="129136"/>
                    <a:pt x="450713" y="134417"/>
                    <a:pt x="447764" y="139509"/>
                  </a:cubicBezTo>
                  <a:cubicBezTo>
                    <a:pt x="440169" y="152625"/>
                    <a:pt x="432985" y="165021"/>
                    <a:pt x="432899" y="178994"/>
                  </a:cubicBezTo>
                  <a:cubicBezTo>
                    <a:pt x="432848" y="189092"/>
                    <a:pt x="437083" y="199036"/>
                    <a:pt x="441163" y="208655"/>
                  </a:cubicBezTo>
                  <a:cubicBezTo>
                    <a:pt x="448347" y="225508"/>
                    <a:pt x="455754" y="242910"/>
                    <a:pt x="438557" y="259301"/>
                  </a:cubicBezTo>
                  <a:cubicBezTo>
                    <a:pt x="424018" y="273154"/>
                    <a:pt x="408896" y="286819"/>
                    <a:pt x="394272" y="300038"/>
                  </a:cubicBezTo>
                  <a:cubicBezTo>
                    <a:pt x="380350" y="312639"/>
                    <a:pt x="365948" y="325652"/>
                    <a:pt x="352095" y="338785"/>
                  </a:cubicBezTo>
                  <a:cubicBezTo>
                    <a:pt x="333801" y="356256"/>
                    <a:pt x="308444" y="387923"/>
                    <a:pt x="276760" y="432945"/>
                  </a:cubicBezTo>
                  <a:cubicBezTo>
                    <a:pt x="268393" y="444810"/>
                    <a:pt x="258278" y="455886"/>
                    <a:pt x="248505" y="466601"/>
                  </a:cubicBezTo>
                  <a:cubicBezTo>
                    <a:pt x="242779" y="472876"/>
                    <a:pt x="236864" y="479357"/>
                    <a:pt x="231480" y="485804"/>
                  </a:cubicBezTo>
                  <a:cubicBezTo>
                    <a:pt x="225770" y="492662"/>
                    <a:pt x="220353" y="500411"/>
                    <a:pt x="215123" y="507921"/>
                  </a:cubicBezTo>
                  <a:cubicBezTo>
                    <a:pt x="199042" y="530981"/>
                    <a:pt x="182428" y="554812"/>
                    <a:pt x="152819" y="560110"/>
                  </a:cubicBezTo>
                  <a:cubicBezTo>
                    <a:pt x="103527" y="568940"/>
                    <a:pt x="59858" y="577872"/>
                    <a:pt x="19413" y="58740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5" name="任意多边形: 形状 594">
              <a:extLst>
                <a:ext uri="{FF2B5EF4-FFF2-40B4-BE49-F238E27FC236}">
                  <a16:creationId xmlns:a16="http://schemas.microsoft.com/office/drawing/2014/main" id="{CC6CE0E0-9E1D-3610-42BB-B663701461F8}"/>
                </a:ext>
              </a:extLst>
            </p:cNvPr>
            <p:cNvSpPr/>
            <p:nvPr/>
          </p:nvSpPr>
          <p:spPr>
            <a:xfrm>
              <a:off x="6714465" y="1608154"/>
              <a:ext cx="55358" cy="172885"/>
            </a:xfrm>
            <a:custGeom>
              <a:avLst/>
              <a:gdLst>
                <a:gd name="connsiteX0" fmla="*/ 43128 w 55358"/>
                <a:gd name="connsiteY0" fmla="*/ 172886 h 172885"/>
                <a:gd name="connsiteX1" fmla="*/ 42185 w 55358"/>
                <a:gd name="connsiteY1" fmla="*/ 172714 h 172885"/>
                <a:gd name="connsiteX2" fmla="*/ 40488 w 55358"/>
                <a:gd name="connsiteY2" fmla="*/ 169011 h 172885"/>
                <a:gd name="connsiteX3" fmla="*/ 49472 w 55358"/>
                <a:gd name="connsiteY3" fmla="*/ 133881 h 172885"/>
                <a:gd name="connsiteX4" fmla="*/ 33544 w 55358"/>
                <a:gd name="connsiteY4" fmla="*/ 66826 h 172885"/>
                <a:gd name="connsiteX5" fmla="*/ 19108 w 55358"/>
                <a:gd name="connsiteY5" fmla="*/ 40560 h 172885"/>
                <a:gd name="connsiteX6" fmla="*/ 15713 w 55358"/>
                <a:gd name="connsiteY6" fmla="*/ 36823 h 172885"/>
                <a:gd name="connsiteX7" fmla="*/ 10210 w 55358"/>
                <a:gd name="connsiteY7" fmla="*/ 30428 h 172885"/>
                <a:gd name="connsiteX8" fmla="*/ 77 w 55358"/>
                <a:gd name="connsiteY8" fmla="*/ 3561 h 172885"/>
                <a:gd name="connsiteX9" fmla="*/ 2168 w 55358"/>
                <a:gd name="connsiteY9" fmla="*/ 81 h 172885"/>
                <a:gd name="connsiteX10" fmla="*/ 5529 w 55358"/>
                <a:gd name="connsiteY10" fmla="*/ 2241 h 172885"/>
                <a:gd name="connsiteX11" fmla="*/ 14684 w 55358"/>
                <a:gd name="connsiteY11" fmla="*/ 26947 h 172885"/>
                <a:gd name="connsiteX12" fmla="*/ 19742 w 55358"/>
                <a:gd name="connsiteY12" fmla="*/ 32794 h 172885"/>
                <a:gd name="connsiteX13" fmla="*/ 23325 w 55358"/>
                <a:gd name="connsiteY13" fmla="*/ 36737 h 172885"/>
                <a:gd name="connsiteX14" fmla="*/ 38670 w 55358"/>
                <a:gd name="connsiteY14" fmla="*/ 64495 h 172885"/>
                <a:gd name="connsiteX15" fmla="*/ 55044 w 55358"/>
                <a:gd name="connsiteY15" fmla="*/ 134395 h 172885"/>
                <a:gd name="connsiteX16" fmla="*/ 45768 w 55358"/>
                <a:gd name="connsiteY16" fmla="*/ 170948 h 172885"/>
                <a:gd name="connsiteX17" fmla="*/ 43128 w 55358"/>
                <a:gd name="connsiteY17" fmla="*/ 172886 h 17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358" h="172885">
                  <a:moveTo>
                    <a:pt x="43128" y="172886"/>
                  </a:moveTo>
                  <a:cubicBezTo>
                    <a:pt x="42819" y="172886"/>
                    <a:pt x="42493" y="172834"/>
                    <a:pt x="42185" y="172714"/>
                  </a:cubicBezTo>
                  <a:cubicBezTo>
                    <a:pt x="40728" y="172183"/>
                    <a:pt x="39973" y="170520"/>
                    <a:pt x="40488" y="169011"/>
                  </a:cubicBezTo>
                  <a:cubicBezTo>
                    <a:pt x="44397" y="157661"/>
                    <a:pt x="48426" y="145934"/>
                    <a:pt x="49472" y="133881"/>
                  </a:cubicBezTo>
                  <a:cubicBezTo>
                    <a:pt x="51443" y="111283"/>
                    <a:pt x="43059" y="89269"/>
                    <a:pt x="33544" y="66826"/>
                  </a:cubicBezTo>
                  <a:cubicBezTo>
                    <a:pt x="30046" y="58597"/>
                    <a:pt x="25709" y="48344"/>
                    <a:pt x="19108" y="40560"/>
                  </a:cubicBezTo>
                  <a:cubicBezTo>
                    <a:pt x="18027" y="39274"/>
                    <a:pt x="16862" y="38057"/>
                    <a:pt x="15713" y="36823"/>
                  </a:cubicBezTo>
                  <a:cubicBezTo>
                    <a:pt x="13844" y="34817"/>
                    <a:pt x="11907" y="32759"/>
                    <a:pt x="10210" y="30428"/>
                  </a:cubicBezTo>
                  <a:cubicBezTo>
                    <a:pt x="4346" y="22404"/>
                    <a:pt x="2083" y="12391"/>
                    <a:pt x="77" y="3561"/>
                  </a:cubicBezTo>
                  <a:cubicBezTo>
                    <a:pt x="-283" y="2001"/>
                    <a:pt x="660" y="441"/>
                    <a:pt x="2168" y="81"/>
                  </a:cubicBezTo>
                  <a:cubicBezTo>
                    <a:pt x="3643" y="-296"/>
                    <a:pt x="5169" y="681"/>
                    <a:pt x="5529" y="2241"/>
                  </a:cubicBezTo>
                  <a:cubicBezTo>
                    <a:pt x="7415" y="10522"/>
                    <a:pt x="9541" y="19901"/>
                    <a:pt x="14684" y="26947"/>
                  </a:cubicBezTo>
                  <a:cubicBezTo>
                    <a:pt x="16176" y="28987"/>
                    <a:pt x="17908" y="30839"/>
                    <a:pt x="19742" y="32794"/>
                  </a:cubicBezTo>
                  <a:cubicBezTo>
                    <a:pt x="20960" y="34079"/>
                    <a:pt x="22177" y="35383"/>
                    <a:pt x="23325" y="36737"/>
                  </a:cubicBezTo>
                  <a:cubicBezTo>
                    <a:pt x="30492" y="45190"/>
                    <a:pt x="35036" y="55888"/>
                    <a:pt x="38670" y="64495"/>
                  </a:cubicBezTo>
                  <a:cubicBezTo>
                    <a:pt x="48494" y="87658"/>
                    <a:pt x="57135" y="110426"/>
                    <a:pt x="55044" y="134395"/>
                  </a:cubicBezTo>
                  <a:cubicBezTo>
                    <a:pt x="53929" y="147168"/>
                    <a:pt x="49780" y="159255"/>
                    <a:pt x="45768" y="170948"/>
                  </a:cubicBezTo>
                  <a:cubicBezTo>
                    <a:pt x="45340" y="172148"/>
                    <a:pt x="44277" y="172886"/>
                    <a:pt x="43128" y="17288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6" name="任意多边形: 形状 595">
              <a:extLst>
                <a:ext uri="{FF2B5EF4-FFF2-40B4-BE49-F238E27FC236}">
                  <a16:creationId xmlns:a16="http://schemas.microsoft.com/office/drawing/2014/main" id="{2691D86F-5AB2-1E6B-1910-6447CFA4FBA9}"/>
                </a:ext>
              </a:extLst>
            </p:cNvPr>
            <p:cNvSpPr/>
            <p:nvPr/>
          </p:nvSpPr>
          <p:spPr>
            <a:xfrm>
              <a:off x="5534785" y="1908533"/>
              <a:ext cx="300660" cy="161279"/>
            </a:xfrm>
            <a:custGeom>
              <a:avLst/>
              <a:gdLst>
                <a:gd name="connsiteX0" fmla="*/ 198411 w 300660"/>
                <a:gd name="connsiteY0" fmla="*/ 161279 h 161279"/>
                <a:gd name="connsiteX1" fmla="*/ 118755 w 300660"/>
                <a:gd name="connsiteY1" fmla="*/ 144906 h 161279"/>
                <a:gd name="connsiteX2" fmla="*/ 95 w 300660"/>
                <a:gd name="connsiteY2" fmla="*/ 3648 h 161279"/>
                <a:gd name="connsiteX3" fmla="*/ 2066 w 300660"/>
                <a:gd name="connsiteY3" fmla="*/ 99 h 161279"/>
                <a:gd name="connsiteX4" fmla="*/ 5495 w 300660"/>
                <a:gd name="connsiteY4" fmla="*/ 2139 h 161279"/>
                <a:gd name="connsiteX5" fmla="*/ 120933 w 300660"/>
                <a:gd name="connsiteY5" fmla="*/ 139556 h 161279"/>
                <a:gd name="connsiteX6" fmla="*/ 296497 w 300660"/>
                <a:gd name="connsiteY6" fmla="*/ 129647 h 161279"/>
                <a:gd name="connsiteX7" fmla="*/ 300303 w 300660"/>
                <a:gd name="connsiteY7" fmla="*/ 130761 h 161279"/>
                <a:gd name="connsiteX8" fmla="*/ 299223 w 300660"/>
                <a:gd name="connsiteY8" fmla="*/ 134704 h 161279"/>
                <a:gd name="connsiteX9" fmla="*/ 198411 w 300660"/>
                <a:gd name="connsiteY9" fmla="*/ 161279 h 1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660" h="161279">
                  <a:moveTo>
                    <a:pt x="198411" y="161279"/>
                  </a:moveTo>
                  <a:cubicBezTo>
                    <a:pt x="171065" y="161279"/>
                    <a:pt x="143769" y="155861"/>
                    <a:pt x="118755" y="144906"/>
                  </a:cubicBezTo>
                  <a:cubicBezTo>
                    <a:pt x="61611" y="119874"/>
                    <a:pt x="16142" y="65747"/>
                    <a:pt x="95" y="3648"/>
                  </a:cubicBezTo>
                  <a:cubicBezTo>
                    <a:pt x="-300" y="2105"/>
                    <a:pt x="574" y="510"/>
                    <a:pt x="2066" y="99"/>
                  </a:cubicBezTo>
                  <a:cubicBezTo>
                    <a:pt x="3558" y="-313"/>
                    <a:pt x="5101" y="596"/>
                    <a:pt x="5495" y="2139"/>
                  </a:cubicBezTo>
                  <a:cubicBezTo>
                    <a:pt x="21114" y="62541"/>
                    <a:pt x="65348" y="115193"/>
                    <a:pt x="120933" y="139556"/>
                  </a:cubicBezTo>
                  <a:cubicBezTo>
                    <a:pt x="176517" y="163920"/>
                    <a:pt x="243794" y="160113"/>
                    <a:pt x="296497" y="129647"/>
                  </a:cubicBezTo>
                  <a:cubicBezTo>
                    <a:pt x="297835" y="128875"/>
                    <a:pt x="299549" y="129372"/>
                    <a:pt x="300303" y="130761"/>
                  </a:cubicBezTo>
                  <a:cubicBezTo>
                    <a:pt x="301058" y="132167"/>
                    <a:pt x="300578" y="133916"/>
                    <a:pt x="299223" y="134704"/>
                  </a:cubicBezTo>
                  <a:cubicBezTo>
                    <a:pt x="268757" y="152329"/>
                    <a:pt x="233541" y="161279"/>
                    <a:pt x="198411" y="1612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7" name="任意多边形: 形状 596">
              <a:extLst>
                <a:ext uri="{FF2B5EF4-FFF2-40B4-BE49-F238E27FC236}">
                  <a16:creationId xmlns:a16="http://schemas.microsoft.com/office/drawing/2014/main" id="{BE97C914-07F4-B0A5-B424-D879CE5EE0F6}"/>
                </a:ext>
              </a:extLst>
            </p:cNvPr>
            <p:cNvSpPr/>
            <p:nvPr/>
          </p:nvSpPr>
          <p:spPr>
            <a:xfrm>
              <a:off x="5238302" y="1925655"/>
              <a:ext cx="160905" cy="182750"/>
            </a:xfrm>
            <a:custGeom>
              <a:avLst/>
              <a:gdLst>
                <a:gd name="connsiteX0" fmla="*/ 2798 w 160905"/>
                <a:gd name="connsiteY0" fmla="*/ 182751 h 182750"/>
                <a:gd name="connsiteX1" fmla="*/ 758 w 160905"/>
                <a:gd name="connsiteY1" fmla="*/ 181842 h 182750"/>
                <a:gd name="connsiteX2" fmla="*/ 878 w 160905"/>
                <a:gd name="connsiteY2" fmla="*/ 177744 h 182750"/>
                <a:gd name="connsiteX3" fmla="*/ 78133 w 160905"/>
                <a:gd name="connsiteY3" fmla="*/ 88642 h 182750"/>
                <a:gd name="connsiteX4" fmla="*/ 84855 w 160905"/>
                <a:gd name="connsiteY4" fmla="*/ 77052 h 182750"/>
                <a:gd name="connsiteX5" fmla="*/ 93358 w 160905"/>
                <a:gd name="connsiteY5" fmla="*/ 62530 h 182750"/>
                <a:gd name="connsiteX6" fmla="*/ 156726 w 160905"/>
                <a:gd name="connsiteY6" fmla="*/ 379 h 182750"/>
                <a:gd name="connsiteX7" fmla="*/ 160532 w 160905"/>
                <a:gd name="connsiteY7" fmla="*/ 1459 h 182750"/>
                <a:gd name="connsiteX8" fmla="*/ 159504 w 160905"/>
                <a:gd name="connsiteY8" fmla="*/ 5420 h 182750"/>
                <a:gd name="connsiteX9" fmla="*/ 98056 w 160905"/>
                <a:gd name="connsiteY9" fmla="*/ 65685 h 182750"/>
                <a:gd name="connsiteX10" fmla="*/ 89672 w 160905"/>
                <a:gd name="connsiteY10" fmla="*/ 79984 h 182750"/>
                <a:gd name="connsiteX11" fmla="*/ 82865 w 160905"/>
                <a:gd name="connsiteY11" fmla="*/ 91728 h 182750"/>
                <a:gd name="connsiteX12" fmla="*/ 4702 w 160905"/>
                <a:gd name="connsiteY12" fmla="*/ 181979 h 182750"/>
                <a:gd name="connsiteX13" fmla="*/ 2798 w 160905"/>
                <a:gd name="connsiteY13" fmla="*/ 182751 h 182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905" h="182750">
                  <a:moveTo>
                    <a:pt x="2798" y="182751"/>
                  </a:moveTo>
                  <a:cubicBezTo>
                    <a:pt x="2061" y="182751"/>
                    <a:pt x="1307" y="182442"/>
                    <a:pt x="758" y="181842"/>
                  </a:cubicBezTo>
                  <a:cubicBezTo>
                    <a:pt x="-305" y="180676"/>
                    <a:pt x="-236" y="178842"/>
                    <a:pt x="878" y="177744"/>
                  </a:cubicBezTo>
                  <a:cubicBezTo>
                    <a:pt x="28739" y="150672"/>
                    <a:pt x="57542" y="122674"/>
                    <a:pt x="78133" y="88642"/>
                  </a:cubicBezTo>
                  <a:cubicBezTo>
                    <a:pt x="80431" y="84836"/>
                    <a:pt x="82677" y="80875"/>
                    <a:pt x="84855" y="77052"/>
                  </a:cubicBezTo>
                  <a:cubicBezTo>
                    <a:pt x="87563" y="72251"/>
                    <a:pt x="90375" y="67296"/>
                    <a:pt x="93358" y="62530"/>
                  </a:cubicBezTo>
                  <a:cubicBezTo>
                    <a:pt x="109337" y="37001"/>
                    <a:pt x="131249" y="15518"/>
                    <a:pt x="156726" y="379"/>
                  </a:cubicBezTo>
                  <a:cubicBezTo>
                    <a:pt x="158064" y="-409"/>
                    <a:pt x="159778" y="71"/>
                    <a:pt x="160532" y="1459"/>
                  </a:cubicBezTo>
                  <a:cubicBezTo>
                    <a:pt x="161304" y="2848"/>
                    <a:pt x="160841" y="4614"/>
                    <a:pt x="159504" y="5420"/>
                  </a:cubicBezTo>
                  <a:cubicBezTo>
                    <a:pt x="134798" y="20096"/>
                    <a:pt x="113538" y="40944"/>
                    <a:pt x="98056" y="65685"/>
                  </a:cubicBezTo>
                  <a:cubicBezTo>
                    <a:pt x="95142" y="70348"/>
                    <a:pt x="92364" y="75234"/>
                    <a:pt x="89672" y="79984"/>
                  </a:cubicBezTo>
                  <a:cubicBezTo>
                    <a:pt x="87477" y="83841"/>
                    <a:pt x="85215" y="87853"/>
                    <a:pt x="82865" y="91728"/>
                  </a:cubicBezTo>
                  <a:cubicBezTo>
                    <a:pt x="61880" y="126395"/>
                    <a:pt x="32819" y="154650"/>
                    <a:pt x="4702" y="181979"/>
                  </a:cubicBezTo>
                  <a:cubicBezTo>
                    <a:pt x="4170" y="182493"/>
                    <a:pt x="3484" y="182751"/>
                    <a:pt x="2798" y="1827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8" name="任意多边形: 形状 597">
              <a:extLst>
                <a:ext uri="{FF2B5EF4-FFF2-40B4-BE49-F238E27FC236}">
                  <a16:creationId xmlns:a16="http://schemas.microsoft.com/office/drawing/2014/main" id="{FE485CD7-7D2B-2EAE-7F46-E9DDA9A8C81F}"/>
                </a:ext>
              </a:extLst>
            </p:cNvPr>
            <p:cNvSpPr/>
            <p:nvPr/>
          </p:nvSpPr>
          <p:spPr>
            <a:xfrm>
              <a:off x="5773366" y="2106199"/>
              <a:ext cx="79753" cy="282716"/>
            </a:xfrm>
            <a:custGeom>
              <a:avLst/>
              <a:gdLst>
                <a:gd name="connsiteX0" fmla="*/ 18501 w 79753"/>
                <a:gd name="connsiteY0" fmla="*/ 282716 h 282716"/>
                <a:gd name="connsiteX1" fmla="*/ 16700 w 79753"/>
                <a:gd name="connsiteY1" fmla="*/ 282030 h 282716"/>
                <a:gd name="connsiteX2" fmla="*/ 1116 w 79753"/>
                <a:gd name="connsiteY2" fmla="*/ 240625 h 282716"/>
                <a:gd name="connsiteX3" fmla="*/ 74822 w 79753"/>
                <a:gd name="connsiteY3" fmla="*/ 1024 h 282716"/>
                <a:gd name="connsiteX4" fmla="*/ 78765 w 79753"/>
                <a:gd name="connsiteY4" fmla="*/ 681 h 282716"/>
                <a:gd name="connsiteX5" fmla="*/ 79091 w 79753"/>
                <a:gd name="connsiteY5" fmla="*/ 4762 h 282716"/>
                <a:gd name="connsiteX6" fmla="*/ 6688 w 79753"/>
                <a:gd name="connsiteY6" fmla="*/ 240145 h 282716"/>
                <a:gd name="connsiteX7" fmla="*/ 20318 w 79753"/>
                <a:gd name="connsiteY7" fmla="*/ 277624 h 282716"/>
                <a:gd name="connsiteX8" fmla="*/ 20644 w 79753"/>
                <a:gd name="connsiteY8" fmla="*/ 281705 h 282716"/>
                <a:gd name="connsiteX9" fmla="*/ 18501 w 79753"/>
                <a:gd name="connsiteY9" fmla="*/ 282716 h 28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753" h="282716">
                  <a:moveTo>
                    <a:pt x="18501" y="282716"/>
                  </a:moveTo>
                  <a:cubicBezTo>
                    <a:pt x="17866" y="282716"/>
                    <a:pt x="17215" y="282493"/>
                    <a:pt x="16700" y="282030"/>
                  </a:cubicBezTo>
                  <a:cubicBezTo>
                    <a:pt x="5127" y="271846"/>
                    <a:pt x="2333" y="255387"/>
                    <a:pt x="1116" y="240625"/>
                  </a:cubicBezTo>
                  <a:cubicBezTo>
                    <a:pt x="-5965" y="154403"/>
                    <a:pt x="20901" y="67084"/>
                    <a:pt x="74822" y="1024"/>
                  </a:cubicBezTo>
                  <a:cubicBezTo>
                    <a:pt x="75816" y="-193"/>
                    <a:pt x="77582" y="-348"/>
                    <a:pt x="78765" y="681"/>
                  </a:cubicBezTo>
                  <a:cubicBezTo>
                    <a:pt x="79948" y="1710"/>
                    <a:pt x="80085" y="3544"/>
                    <a:pt x="79091" y="4762"/>
                  </a:cubicBezTo>
                  <a:cubicBezTo>
                    <a:pt x="26113" y="69655"/>
                    <a:pt x="-273" y="155449"/>
                    <a:pt x="6688" y="240145"/>
                  </a:cubicBezTo>
                  <a:cubicBezTo>
                    <a:pt x="7802" y="253724"/>
                    <a:pt x="10288" y="268795"/>
                    <a:pt x="20318" y="277624"/>
                  </a:cubicBezTo>
                  <a:cubicBezTo>
                    <a:pt x="21501" y="278653"/>
                    <a:pt x="21638" y="280488"/>
                    <a:pt x="20644" y="281705"/>
                  </a:cubicBezTo>
                  <a:cubicBezTo>
                    <a:pt x="20078" y="282356"/>
                    <a:pt x="19289" y="282716"/>
                    <a:pt x="18501" y="2827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9" name="任意多边形: 形状 598">
              <a:extLst>
                <a:ext uri="{FF2B5EF4-FFF2-40B4-BE49-F238E27FC236}">
                  <a16:creationId xmlns:a16="http://schemas.microsoft.com/office/drawing/2014/main" id="{7F9B19A6-F663-0F0F-F582-F3311BA0BF34}"/>
                </a:ext>
              </a:extLst>
            </p:cNvPr>
            <p:cNvSpPr/>
            <p:nvPr/>
          </p:nvSpPr>
          <p:spPr>
            <a:xfrm>
              <a:off x="5048322" y="2603518"/>
              <a:ext cx="463977" cy="194390"/>
            </a:xfrm>
            <a:custGeom>
              <a:avLst/>
              <a:gdLst>
                <a:gd name="connsiteX0" fmla="*/ 462743 w 463977"/>
                <a:gd name="connsiteY0" fmla="*/ 194391 h 194390"/>
                <a:gd name="connsiteX1" fmla="*/ 294688 w 463977"/>
                <a:gd name="connsiteY1" fmla="*/ 129017 h 194390"/>
                <a:gd name="connsiteX2" fmla="*/ 231440 w 463977"/>
                <a:gd name="connsiteY2" fmla="*/ 90184 h 194390"/>
                <a:gd name="connsiteX3" fmla="*/ 154836 w 463977"/>
                <a:gd name="connsiteY3" fmla="*/ 44081 h 194390"/>
                <a:gd name="connsiteX4" fmla="*/ 600 w 463977"/>
                <a:gd name="connsiteY4" fmla="*/ 6979 h 194390"/>
                <a:gd name="connsiteX5" fmla="*/ 0 w 463977"/>
                <a:gd name="connsiteY5" fmla="*/ 1218 h 194390"/>
                <a:gd name="connsiteX6" fmla="*/ 157391 w 463977"/>
                <a:gd name="connsiteY6" fmla="*/ 38920 h 194390"/>
                <a:gd name="connsiteX7" fmla="*/ 234406 w 463977"/>
                <a:gd name="connsiteY7" fmla="*/ 85263 h 194390"/>
                <a:gd name="connsiteX8" fmla="*/ 297380 w 463977"/>
                <a:gd name="connsiteY8" fmla="*/ 123942 h 194390"/>
                <a:gd name="connsiteX9" fmla="*/ 463978 w 463977"/>
                <a:gd name="connsiteY9" fmla="*/ 188750 h 194390"/>
                <a:gd name="connsiteX10" fmla="*/ 462743 w 463977"/>
                <a:gd name="connsiteY10" fmla="*/ 194391 h 19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977" h="194390">
                  <a:moveTo>
                    <a:pt x="462743" y="194391"/>
                  </a:moveTo>
                  <a:cubicBezTo>
                    <a:pt x="404090" y="180743"/>
                    <a:pt x="347546" y="158746"/>
                    <a:pt x="294688" y="129017"/>
                  </a:cubicBezTo>
                  <a:cubicBezTo>
                    <a:pt x="273137" y="116895"/>
                    <a:pt x="251946" y="103317"/>
                    <a:pt x="231440" y="90184"/>
                  </a:cubicBezTo>
                  <a:cubicBezTo>
                    <a:pt x="206700" y="74342"/>
                    <a:pt x="181120" y="57934"/>
                    <a:pt x="154836" y="44081"/>
                  </a:cubicBezTo>
                  <a:cubicBezTo>
                    <a:pt x="97572" y="13871"/>
                    <a:pt x="47114" y="1733"/>
                    <a:pt x="600" y="6979"/>
                  </a:cubicBezTo>
                  <a:lnTo>
                    <a:pt x="0" y="1218"/>
                  </a:lnTo>
                  <a:cubicBezTo>
                    <a:pt x="47646" y="-4148"/>
                    <a:pt x="99115" y="8179"/>
                    <a:pt x="157391" y="38920"/>
                  </a:cubicBezTo>
                  <a:cubicBezTo>
                    <a:pt x="183897" y="52893"/>
                    <a:pt x="209563" y="69352"/>
                    <a:pt x="234406" y="85263"/>
                  </a:cubicBezTo>
                  <a:cubicBezTo>
                    <a:pt x="254843" y="98362"/>
                    <a:pt x="275966" y="111889"/>
                    <a:pt x="297380" y="123942"/>
                  </a:cubicBezTo>
                  <a:cubicBezTo>
                    <a:pt x="349775" y="153414"/>
                    <a:pt x="405822" y="175223"/>
                    <a:pt x="463978" y="188750"/>
                  </a:cubicBezTo>
                  <a:lnTo>
                    <a:pt x="462743" y="19439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0" name="任意多边形: 形状 599">
              <a:extLst>
                <a:ext uri="{FF2B5EF4-FFF2-40B4-BE49-F238E27FC236}">
                  <a16:creationId xmlns:a16="http://schemas.microsoft.com/office/drawing/2014/main" id="{F6B90B45-BEA2-55FB-4E3E-64906D73DCCA}"/>
                </a:ext>
              </a:extLst>
            </p:cNvPr>
            <p:cNvSpPr/>
            <p:nvPr/>
          </p:nvSpPr>
          <p:spPr>
            <a:xfrm>
              <a:off x="5161016" y="2546615"/>
              <a:ext cx="30089" cy="280886"/>
            </a:xfrm>
            <a:custGeom>
              <a:avLst/>
              <a:gdLst>
                <a:gd name="connsiteX0" fmla="*/ 30090 w 30089"/>
                <a:gd name="connsiteY0" fmla="*/ 0 h 280886"/>
                <a:gd name="connsiteX1" fmla="*/ 0 w 30089"/>
                <a:gd name="connsiteY1" fmla="*/ 280887 h 280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89" h="280886">
                  <a:moveTo>
                    <a:pt x="30090" y="0"/>
                  </a:moveTo>
                  <a:cubicBezTo>
                    <a:pt x="20060" y="93629"/>
                    <a:pt x="10030" y="187258"/>
                    <a:pt x="0" y="280887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1" name="任意多边形: 形状 600">
              <a:extLst>
                <a:ext uri="{FF2B5EF4-FFF2-40B4-BE49-F238E27FC236}">
                  <a16:creationId xmlns:a16="http://schemas.microsoft.com/office/drawing/2014/main" id="{6311F9D1-B3DB-0747-22E9-640C9779C803}"/>
                </a:ext>
              </a:extLst>
            </p:cNvPr>
            <p:cNvSpPr/>
            <p:nvPr/>
          </p:nvSpPr>
          <p:spPr>
            <a:xfrm>
              <a:off x="5158221" y="2546289"/>
              <a:ext cx="35661" cy="281537"/>
            </a:xfrm>
            <a:custGeom>
              <a:avLst/>
              <a:gdLst>
                <a:gd name="connsiteX0" fmla="*/ 5555 w 35661"/>
                <a:gd name="connsiteY0" fmla="*/ 281538 h 281537"/>
                <a:gd name="connsiteX1" fmla="*/ 0 w 35661"/>
                <a:gd name="connsiteY1" fmla="*/ 280886 h 281537"/>
                <a:gd name="connsiteX2" fmla="*/ 30107 w 35661"/>
                <a:gd name="connsiteY2" fmla="*/ 0 h 281537"/>
                <a:gd name="connsiteX3" fmla="*/ 35662 w 35661"/>
                <a:gd name="connsiteY3" fmla="*/ 652 h 28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61" h="281537">
                  <a:moveTo>
                    <a:pt x="5555" y="281538"/>
                  </a:moveTo>
                  <a:lnTo>
                    <a:pt x="0" y="280886"/>
                  </a:lnTo>
                  <a:lnTo>
                    <a:pt x="30107" y="0"/>
                  </a:lnTo>
                  <a:lnTo>
                    <a:pt x="35662" y="652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2" name="任意多边形: 形状 601">
              <a:extLst>
                <a:ext uri="{FF2B5EF4-FFF2-40B4-BE49-F238E27FC236}">
                  <a16:creationId xmlns:a16="http://schemas.microsoft.com/office/drawing/2014/main" id="{68B22BAD-D31C-26F8-67C5-BC468C4F1241}"/>
                </a:ext>
              </a:extLst>
            </p:cNvPr>
            <p:cNvSpPr/>
            <p:nvPr/>
          </p:nvSpPr>
          <p:spPr>
            <a:xfrm>
              <a:off x="5362212" y="2741554"/>
              <a:ext cx="197802" cy="225285"/>
            </a:xfrm>
            <a:custGeom>
              <a:avLst/>
              <a:gdLst>
                <a:gd name="connsiteX0" fmla="*/ 197802 w 197802"/>
                <a:gd name="connsiteY0" fmla="*/ 225285 h 225285"/>
                <a:gd name="connsiteX1" fmla="*/ 40977 w 197802"/>
                <a:gd name="connsiteY1" fmla="*/ 146881 h 225285"/>
                <a:gd name="connsiteX2" fmla="*/ 19511 w 197802"/>
                <a:gd name="connsiteY2" fmla="*/ 104122 h 225285"/>
                <a:gd name="connsiteX3" fmla="*/ 0 w 197802"/>
                <a:gd name="connsiteY3" fmla="*/ 154 h 225285"/>
                <a:gd name="connsiteX4" fmla="*/ 5589 w 197802"/>
                <a:gd name="connsiteY4" fmla="*/ 0 h 225285"/>
                <a:gd name="connsiteX5" fmla="*/ 24741 w 197802"/>
                <a:gd name="connsiteY5" fmla="*/ 102081 h 225285"/>
                <a:gd name="connsiteX6" fmla="*/ 45434 w 197802"/>
                <a:gd name="connsiteY6" fmla="*/ 143401 h 225285"/>
                <a:gd name="connsiteX7" fmla="*/ 197785 w 197802"/>
                <a:gd name="connsiteY7" fmla="*/ 219490 h 225285"/>
                <a:gd name="connsiteX8" fmla="*/ 197785 w 197802"/>
                <a:gd name="connsiteY8" fmla="*/ 225285 h 22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02" h="225285">
                  <a:moveTo>
                    <a:pt x="197802" y="225285"/>
                  </a:moveTo>
                  <a:cubicBezTo>
                    <a:pt x="131880" y="225285"/>
                    <a:pt x="58002" y="170336"/>
                    <a:pt x="40977" y="146881"/>
                  </a:cubicBezTo>
                  <a:cubicBezTo>
                    <a:pt x="32833" y="135651"/>
                    <a:pt x="26009" y="122072"/>
                    <a:pt x="19511" y="104122"/>
                  </a:cubicBezTo>
                  <a:cubicBezTo>
                    <a:pt x="7441" y="70757"/>
                    <a:pt x="874" y="35782"/>
                    <a:pt x="0" y="154"/>
                  </a:cubicBezTo>
                  <a:lnTo>
                    <a:pt x="5589" y="0"/>
                  </a:lnTo>
                  <a:cubicBezTo>
                    <a:pt x="6447" y="34976"/>
                    <a:pt x="12876" y="69317"/>
                    <a:pt x="24741" y="102081"/>
                  </a:cubicBezTo>
                  <a:cubicBezTo>
                    <a:pt x="31050" y="119501"/>
                    <a:pt x="37634" y="132634"/>
                    <a:pt x="45434" y="143401"/>
                  </a:cubicBezTo>
                  <a:cubicBezTo>
                    <a:pt x="61945" y="166152"/>
                    <a:pt x="133697" y="219490"/>
                    <a:pt x="197785" y="219490"/>
                  </a:cubicBezTo>
                  <a:lnTo>
                    <a:pt x="197785" y="225285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3" name="任意多边形: 形状 602">
              <a:extLst>
                <a:ext uri="{FF2B5EF4-FFF2-40B4-BE49-F238E27FC236}">
                  <a16:creationId xmlns:a16="http://schemas.microsoft.com/office/drawing/2014/main" id="{93FA8948-4F67-0767-393B-6063C5714D6F}"/>
                </a:ext>
              </a:extLst>
            </p:cNvPr>
            <p:cNvSpPr/>
            <p:nvPr/>
          </p:nvSpPr>
          <p:spPr>
            <a:xfrm>
              <a:off x="5466283" y="2781639"/>
              <a:ext cx="889139" cy="516407"/>
            </a:xfrm>
            <a:custGeom>
              <a:avLst/>
              <a:gdLst>
                <a:gd name="connsiteX0" fmla="*/ 192967 w 889139"/>
                <a:gd name="connsiteY0" fmla="*/ 516407 h 516407"/>
                <a:gd name="connsiteX1" fmla="*/ 104276 w 889139"/>
                <a:gd name="connsiteY1" fmla="*/ 225988 h 516407"/>
                <a:gd name="connsiteX2" fmla="*/ 0 w 889139"/>
                <a:gd name="connsiteY2" fmla="*/ 3532 h 516407"/>
                <a:gd name="connsiteX3" fmla="*/ 4423 w 889139"/>
                <a:gd name="connsiteY3" fmla="*/ 0 h 516407"/>
                <a:gd name="connsiteX4" fmla="*/ 109608 w 889139"/>
                <a:gd name="connsiteY4" fmla="*/ 224256 h 516407"/>
                <a:gd name="connsiteX5" fmla="*/ 196944 w 889139"/>
                <a:gd name="connsiteY5" fmla="*/ 510201 h 516407"/>
                <a:gd name="connsiteX6" fmla="*/ 532043 w 889139"/>
                <a:gd name="connsiteY6" fmla="*/ 491959 h 516407"/>
                <a:gd name="connsiteX7" fmla="*/ 889140 w 889139"/>
                <a:gd name="connsiteY7" fmla="*/ 496519 h 516407"/>
                <a:gd name="connsiteX8" fmla="*/ 889071 w 889139"/>
                <a:gd name="connsiteY8" fmla="*/ 502314 h 516407"/>
                <a:gd name="connsiteX9" fmla="*/ 531975 w 889139"/>
                <a:gd name="connsiteY9" fmla="*/ 497754 h 516407"/>
                <a:gd name="connsiteX10" fmla="*/ 195230 w 889139"/>
                <a:gd name="connsiteY10" fmla="*/ 516184 h 516407"/>
                <a:gd name="connsiteX11" fmla="*/ 192967 w 889139"/>
                <a:gd name="connsiteY11" fmla="*/ 516407 h 516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9139" h="516407">
                  <a:moveTo>
                    <a:pt x="192967" y="516407"/>
                  </a:moveTo>
                  <a:lnTo>
                    <a:pt x="104276" y="225988"/>
                  </a:lnTo>
                  <a:cubicBezTo>
                    <a:pt x="75986" y="133354"/>
                    <a:pt x="40891" y="58516"/>
                    <a:pt x="0" y="3532"/>
                  </a:cubicBezTo>
                  <a:lnTo>
                    <a:pt x="4423" y="0"/>
                  </a:lnTo>
                  <a:cubicBezTo>
                    <a:pt x="45726" y="55533"/>
                    <a:pt x="81113" y="130971"/>
                    <a:pt x="109608" y="224256"/>
                  </a:cubicBezTo>
                  <a:lnTo>
                    <a:pt x="196944" y="510201"/>
                  </a:lnTo>
                  <a:cubicBezTo>
                    <a:pt x="301495" y="499811"/>
                    <a:pt x="414377" y="490450"/>
                    <a:pt x="532043" y="491959"/>
                  </a:cubicBezTo>
                  <a:lnTo>
                    <a:pt x="889140" y="496519"/>
                  </a:lnTo>
                  <a:lnTo>
                    <a:pt x="889071" y="502314"/>
                  </a:lnTo>
                  <a:lnTo>
                    <a:pt x="531975" y="497754"/>
                  </a:lnTo>
                  <a:cubicBezTo>
                    <a:pt x="413743" y="496262"/>
                    <a:pt x="300243" y="505726"/>
                    <a:pt x="195230" y="516184"/>
                  </a:cubicBezTo>
                  <a:lnTo>
                    <a:pt x="192967" y="516407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4" name="任意多边形: 形状 603">
              <a:extLst>
                <a:ext uri="{FF2B5EF4-FFF2-40B4-BE49-F238E27FC236}">
                  <a16:creationId xmlns:a16="http://schemas.microsoft.com/office/drawing/2014/main" id="{B87E2430-E8C5-5431-044A-6263D779C079}"/>
                </a:ext>
              </a:extLst>
            </p:cNvPr>
            <p:cNvSpPr/>
            <p:nvPr/>
          </p:nvSpPr>
          <p:spPr>
            <a:xfrm>
              <a:off x="6194886" y="3217409"/>
              <a:ext cx="70486" cy="476618"/>
            </a:xfrm>
            <a:custGeom>
              <a:avLst/>
              <a:gdLst>
                <a:gd name="connsiteX0" fmla="*/ 59707 w 70486"/>
                <a:gd name="connsiteY0" fmla="*/ 476618 h 476618"/>
                <a:gd name="connsiteX1" fmla="*/ 2237 w 70486"/>
                <a:gd name="connsiteY1" fmla="*/ 287303 h 476618"/>
                <a:gd name="connsiteX2" fmla="*/ 214 w 70486"/>
                <a:gd name="connsiteY2" fmla="*/ 214763 h 476618"/>
                <a:gd name="connsiteX3" fmla="*/ 5923 w 70486"/>
                <a:gd name="connsiteY3" fmla="*/ 148926 h 476618"/>
                <a:gd name="connsiteX4" fmla="*/ 19468 w 70486"/>
                <a:gd name="connsiteY4" fmla="*/ 89913 h 476618"/>
                <a:gd name="connsiteX5" fmla="*/ 40899 w 70486"/>
                <a:gd name="connsiteY5" fmla="*/ 37449 h 476618"/>
                <a:gd name="connsiteX6" fmla="*/ 51838 w 70486"/>
                <a:gd name="connsiteY6" fmla="*/ 18007 h 476618"/>
                <a:gd name="connsiteX7" fmla="*/ 57873 w 70486"/>
                <a:gd name="connsiteY7" fmla="*/ 8560 h 476618"/>
                <a:gd name="connsiteX8" fmla="*/ 61182 w 70486"/>
                <a:gd name="connsiteY8" fmla="*/ 3811 h 476618"/>
                <a:gd name="connsiteX9" fmla="*/ 64388 w 70486"/>
                <a:gd name="connsiteY9" fmla="*/ 433 h 476618"/>
                <a:gd name="connsiteX10" fmla="*/ 64731 w 70486"/>
                <a:gd name="connsiteY10" fmla="*/ 56 h 476618"/>
                <a:gd name="connsiteX11" fmla="*/ 65245 w 70486"/>
                <a:gd name="connsiteY11" fmla="*/ 21 h 476618"/>
                <a:gd name="connsiteX12" fmla="*/ 70183 w 70486"/>
                <a:gd name="connsiteY12" fmla="*/ 604 h 476618"/>
                <a:gd name="connsiteX13" fmla="*/ 70440 w 70486"/>
                <a:gd name="connsiteY13" fmla="*/ 673 h 476618"/>
                <a:gd name="connsiteX14" fmla="*/ 67422 w 70486"/>
                <a:gd name="connsiteY14" fmla="*/ 4771 h 476618"/>
                <a:gd name="connsiteX15" fmla="*/ 63119 w 70486"/>
                <a:gd name="connsiteY15" fmla="*/ 10446 h 476618"/>
                <a:gd name="connsiteX16" fmla="*/ 55438 w 70486"/>
                <a:gd name="connsiteY16" fmla="*/ 22276 h 476618"/>
                <a:gd name="connsiteX17" fmla="*/ 42322 w 70486"/>
                <a:gd name="connsiteY17" fmla="*/ 47205 h 476618"/>
                <a:gd name="connsiteX18" fmla="*/ 22194 w 70486"/>
                <a:gd name="connsiteY18" fmla="*/ 100371 h 476618"/>
                <a:gd name="connsiteX19" fmla="*/ 9969 w 70486"/>
                <a:gd name="connsiteY19" fmla="*/ 160224 h 476618"/>
                <a:gd name="connsiteX20" fmla="*/ 5598 w 70486"/>
                <a:gd name="connsiteY20" fmla="*/ 227038 h 476618"/>
                <a:gd name="connsiteX21" fmla="*/ 7792 w 70486"/>
                <a:gd name="connsiteY21" fmla="*/ 286840 h 476618"/>
                <a:gd name="connsiteX22" fmla="*/ 64354 w 70486"/>
                <a:gd name="connsiteY22" fmla="*/ 473446 h 476618"/>
                <a:gd name="connsiteX23" fmla="*/ 59707 w 70486"/>
                <a:gd name="connsiteY23" fmla="*/ 476618 h 476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0486" h="476618">
                  <a:moveTo>
                    <a:pt x="59707" y="476618"/>
                  </a:moveTo>
                  <a:cubicBezTo>
                    <a:pt x="28658" y="427532"/>
                    <a:pt x="7706" y="358523"/>
                    <a:pt x="2237" y="287303"/>
                  </a:cubicBezTo>
                  <a:cubicBezTo>
                    <a:pt x="385" y="263180"/>
                    <a:pt x="-420" y="238954"/>
                    <a:pt x="214" y="214763"/>
                  </a:cubicBezTo>
                  <a:cubicBezTo>
                    <a:pt x="797" y="192714"/>
                    <a:pt x="2580" y="170700"/>
                    <a:pt x="5923" y="148926"/>
                  </a:cubicBezTo>
                  <a:cubicBezTo>
                    <a:pt x="9009" y="128935"/>
                    <a:pt x="13433" y="109149"/>
                    <a:pt x="19468" y="89913"/>
                  </a:cubicBezTo>
                  <a:cubicBezTo>
                    <a:pt x="25143" y="71825"/>
                    <a:pt x="32258" y="54217"/>
                    <a:pt x="40899" y="37449"/>
                  </a:cubicBezTo>
                  <a:cubicBezTo>
                    <a:pt x="44311" y="30831"/>
                    <a:pt x="47963" y="24333"/>
                    <a:pt x="51838" y="18007"/>
                  </a:cubicBezTo>
                  <a:cubicBezTo>
                    <a:pt x="53792" y="14818"/>
                    <a:pt x="55798" y="11663"/>
                    <a:pt x="57873" y="8560"/>
                  </a:cubicBezTo>
                  <a:cubicBezTo>
                    <a:pt x="58918" y="6982"/>
                    <a:pt x="59964" y="5234"/>
                    <a:pt x="61182" y="3811"/>
                  </a:cubicBezTo>
                  <a:cubicBezTo>
                    <a:pt x="62193" y="2628"/>
                    <a:pt x="63496" y="1770"/>
                    <a:pt x="64388" y="433"/>
                  </a:cubicBezTo>
                  <a:lnTo>
                    <a:pt x="64731" y="56"/>
                  </a:lnTo>
                  <a:cubicBezTo>
                    <a:pt x="64885" y="-30"/>
                    <a:pt x="65074" y="4"/>
                    <a:pt x="65245" y="21"/>
                  </a:cubicBezTo>
                  <a:cubicBezTo>
                    <a:pt x="66891" y="210"/>
                    <a:pt x="68537" y="416"/>
                    <a:pt x="70183" y="604"/>
                  </a:cubicBezTo>
                  <a:lnTo>
                    <a:pt x="70440" y="673"/>
                  </a:lnTo>
                  <a:cubicBezTo>
                    <a:pt x="70903" y="965"/>
                    <a:pt x="67783" y="4325"/>
                    <a:pt x="67422" y="4771"/>
                  </a:cubicBezTo>
                  <a:cubicBezTo>
                    <a:pt x="65931" y="6622"/>
                    <a:pt x="64508" y="8508"/>
                    <a:pt x="63119" y="10446"/>
                  </a:cubicBezTo>
                  <a:cubicBezTo>
                    <a:pt x="60393" y="14269"/>
                    <a:pt x="57856" y="18229"/>
                    <a:pt x="55438" y="22276"/>
                  </a:cubicBezTo>
                  <a:cubicBezTo>
                    <a:pt x="50655" y="30334"/>
                    <a:pt x="46402" y="38735"/>
                    <a:pt x="42322" y="47205"/>
                  </a:cubicBezTo>
                  <a:cubicBezTo>
                    <a:pt x="34092" y="64230"/>
                    <a:pt x="27423" y="82077"/>
                    <a:pt x="22194" y="100371"/>
                  </a:cubicBezTo>
                  <a:cubicBezTo>
                    <a:pt x="16587" y="119934"/>
                    <a:pt x="12627" y="139993"/>
                    <a:pt x="9969" y="160224"/>
                  </a:cubicBezTo>
                  <a:cubicBezTo>
                    <a:pt x="7072" y="182358"/>
                    <a:pt x="5752" y="204716"/>
                    <a:pt x="5598" y="227038"/>
                  </a:cubicBezTo>
                  <a:cubicBezTo>
                    <a:pt x="5460" y="246995"/>
                    <a:pt x="6283" y="266952"/>
                    <a:pt x="7792" y="286840"/>
                  </a:cubicBezTo>
                  <a:cubicBezTo>
                    <a:pt x="13193" y="357117"/>
                    <a:pt x="33801" y="425132"/>
                    <a:pt x="64354" y="473446"/>
                  </a:cubicBezTo>
                  <a:lnTo>
                    <a:pt x="59707" y="476618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5" name="任意多边形: 形状 604">
              <a:extLst>
                <a:ext uri="{FF2B5EF4-FFF2-40B4-BE49-F238E27FC236}">
                  <a16:creationId xmlns:a16="http://schemas.microsoft.com/office/drawing/2014/main" id="{AAAC3C91-1AA3-070C-7EA0-F1738FD5CC31}"/>
                </a:ext>
              </a:extLst>
            </p:cNvPr>
            <p:cNvSpPr/>
            <p:nvPr/>
          </p:nvSpPr>
          <p:spPr>
            <a:xfrm>
              <a:off x="4342171" y="3010559"/>
              <a:ext cx="820765" cy="1107841"/>
            </a:xfrm>
            <a:custGeom>
              <a:avLst/>
              <a:gdLst>
                <a:gd name="connsiteX0" fmla="*/ 4183 w 820765"/>
                <a:gd name="connsiteY0" fmla="*/ 1107842 h 1107841"/>
                <a:gd name="connsiteX1" fmla="*/ 0 w 820765"/>
                <a:gd name="connsiteY1" fmla="*/ 1104001 h 1107841"/>
                <a:gd name="connsiteX2" fmla="*/ 259815 w 820765"/>
                <a:gd name="connsiteY2" fmla="*/ 688303 h 1107841"/>
                <a:gd name="connsiteX3" fmla="*/ 308302 w 820765"/>
                <a:gd name="connsiteY3" fmla="*/ 594897 h 1107841"/>
                <a:gd name="connsiteX4" fmla="*/ 366063 w 820765"/>
                <a:gd name="connsiteY4" fmla="*/ 476391 h 1107841"/>
                <a:gd name="connsiteX5" fmla="*/ 370486 w 820765"/>
                <a:gd name="connsiteY5" fmla="*/ 465521 h 1107841"/>
                <a:gd name="connsiteX6" fmla="*/ 396015 w 820765"/>
                <a:gd name="connsiteY6" fmla="*/ 412732 h 1107841"/>
                <a:gd name="connsiteX7" fmla="*/ 439495 w 820765"/>
                <a:gd name="connsiteY7" fmla="*/ 365189 h 1107841"/>
                <a:gd name="connsiteX8" fmla="*/ 816874 w 820765"/>
                <a:gd name="connsiteY8" fmla="*/ 0 h 1107841"/>
                <a:gd name="connsiteX9" fmla="*/ 820765 w 820765"/>
                <a:gd name="connsiteY9" fmla="*/ 4166 h 1107841"/>
                <a:gd name="connsiteX10" fmla="*/ 443439 w 820765"/>
                <a:gd name="connsiteY10" fmla="*/ 369321 h 1107841"/>
                <a:gd name="connsiteX11" fmla="*/ 400628 w 820765"/>
                <a:gd name="connsiteY11" fmla="*/ 416023 h 1107841"/>
                <a:gd name="connsiteX12" fmla="*/ 375647 w 820765"/>
                <a:gd name="connsiteY12" fmla="*/ 467767 h 1107841"/>
                <a:gd name="connsiteX13" fmla="*/ 371206 w 820765"/>
                <a:gd name="connsiteY13" fmla="*/ 478689 h 1107841"/>
                <a:gd name="connsiteX14" fmla="*/ 313205 w 820765"/>
                <a:gd name="connsiteY14" fmla="*/ 597692 h 1107841"/>
                <a:gd name="connsiteX15" fmla="*/ 264753 w 820765"/>
                <a:gd name="connsiteY15" fmla="*/ 691047 h 1107841"/>
                <a:gd name="connsiteX16" fmla="*/ 4183 w 820765"/>
                <a:gd name="connsiteY16" fmla="*/ 1107842 h 110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0765" h="1107841">
                  <a:moveTo>
                    <a:pt x="4183" y="1107842"/>
                  </a:moveTo>
                  <a:lnTo>
                    <a:pt x="0" y="1104001"/>
                  </a:lnTo>
                  <a:cubicBezTo>
                    <a:pt x="114477" y="970493"/>
                    <a:pt x="181823" y="839711"/>
                    <a:pt x="259815" y="688303"/>
                  </a:cubicBezTo>
                  <a:cubicBezTo>
                    <a:pt x="275366" y="658111"/>
                    <a:pt x="291448" y="626890"/>
                    <a:pt x="308302" y="594897"/>
                  </a:cubicBezTo>
                  <a:cubicBezTo>
                    <a:pt x="328395" y="556767"/>
                    <a:pt x="349158" y="517350"/>
                    <a:pt x="366063" y="476391"/>
                  </a:cubicBezTo>
                  <a:cubicBezTo>
                    <a:pt x="367555" y="472773"/>
                    <a:pt x="369012" y="469156"/>
                    <a:pt x="370486" y="465521"/>
                  </a:cubicBezTo>
                  <a:cubicBezTo>
                    <a:pt x="377739" y="447570"/>
                    <a:pt x="385231" y="428985"/>
                    <a:pt x="396015" y="412732"/>
                  </a:cubicBezTo>
                  <a:cubicBezTo>
                    <a:pt x="408120" y="394489"/>
                    <a:pt x="424082" y="379590"/>
                    <a:pt x="439495" y="365189"/>
                  </a:cubicBezTo>
                  <a:cubicBezTo>
                    <a:pt x="570414" y="242979"/>
                    <a:pt x="693790" y="123581"/>
                    <a:pt x="816874" y="0"/>
                  </a:cubicBezTo>
                  <a:lnTo>
                    <a:pt x="820765" y="4166"/>
                  </a:lnTo>
                  <a:cubicBezTo>
                    <a:pt x="697630" y="127799"/>
                    <a:pt x="574204" y="247248"/>
                    <a:pt x="443439" y="369321"/>
                  </a:cubicBezTo>
                  <a:cubicBezTo>
                    <a:pt x="428060" y="383671"/>
                    <a:pt x="412354" y="398330"/>
                    <a:pt x="400628" y="416023"/>
                  </a:cubicBezTo>
                  <a:cubicBezTo>
                    <a:pt x="390169" y="431780"/>
                    <a:pt x="382779" y="450073"/>
                    <a:pt x="375647" y="467767"/>
                  </a:cubicBezTo>
                  <a:cubicBezTo>
                    <a:pt x="374173" y="471419"/>
                    <a:pt x="372698" y="475054"/>
                    <a:pt x="371206" y="478689"/>
                  </a:cubicBezTo>
                  <a:cubicBezTo>
                    <a:pt x="354199" y="519888"/>
                    <a:pt x="333367" y="559441"/>
                    <a:pt x="313205" y="597692"/>
                  </a:cubicBezTo>
                  <a:cubicBezTo>
                    <a:pt x="296369" y="629650"/>
                    <a:pt x="280286" y="660871"/>
                    <a:pt x="264753" y="691047"/>
                  </a:cubicBezTo>
                  <a:cubicBezTo>
                    <a:pt x="186589" y="842763"/>
                    <a:pt x="119106" y="973819"/>
                    <a:pt x="4183" y="11078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6" name="任意多边形: 形状 605">
              <a:extLst>
                <a:ext uri="{FF2B5EF4-FFF2-40B4-BE49-F238E27FC236}">
                  <a16:creationId xmlns:a16="http://schemas.microsoft.com/office/drawing/2014/main" id="{8568C177-880C-2BD1-FD5A-BACE66F1B947}"/>
                </a:ext>
              </a:extLst>
            </p:cNvPr>
            <p:cNvSpPr/>
            <p:nvPr/>
          </p:nvSpPr>
          <p:spPr>
            <a:xfrm>
              <a:off x="3517788" y="4611524"/>
              <a:ext cx="841596" cy="45485"/>
            </a:xfrm>
            <a:custGeom>
              <a:avLst/>
              <a:gdLst>
                <a:gd name="connsiteX0" fmla="*/ 776120 w 841596"/>
                <a:gd name="connsiteY0" fmla="*/ 45486 h 45485"/>
                <a:gd name="connsiteX1" fmla="*/ 654888 w 841596"/>
                <a:gd name="connsiteY1" fmla="*/ 30553 h 45485"/>
                <a:gd name="connsiteX2" fmla="*/ 612094 w 841596"/>
                <a:gd name="connsiteY2" fmla="*/ 22923 h 45485"/>
                <a:gd name="connsiteX3" fmla="*/ 319737 w 841596"/>
                <a:gd name="connsiteY3" fmla="*/ 23420 h 45485"/>
                <a:gd name="connsiteX4" fmla="*/ 173473 w 841596"/>
                <a:gd name="connsiteY4" fmla="*/ 32696 h 45485"/>
                <a:gd name="connsiteX5" fmla="*/ 153362 w 841596"/>
                <a:gd name="connsiteY5" fmla="*/ 33295 h 45485"/>
                <a:gd name="connsiteX6" fmla="*/ 11436 w 841596"/>
                <a:gd name="connsiteY6" fmla="*/ 13408 h 45485"/>
                <a:gd name="connsiteX7" fmla="*/ 0 w 841596"/>
                <a:gd name="connsiteY7" fmla="*/ 669 h 45485"/>
                <a:gd name="connsiteX8" fmla="*/ 5555 w 841596"/>
                <a:gd name="connsiteY8" fmla="*/ 0 h 45485"/>
                <a:gd name="connsiteX9" fmla="*/ 13939 w 841596"/>
                <a:gd name="connsiteY9" fmla="*/ 8230 h 45485"/>
                <a:gd name="connsiteX10" fmla="*/ 153173 w 841596"/>
                <a:gd name="connsiteY10" fmla="*/ 27518 h 45485"/>
                <a:gd name="connsiteX11" fmla="*/ 173336 w 841596"/>
                <a:gd name="connsiteY11" fmla="*/ 26918 h 45485"/>
                <a:gd name="connsiteX12" fmla="*/ 319274 w 841596"/>
                <a:gd name="connsiteY12" fmla="*/ 17659 h 45485"/>
                <a:gd name="connsiteX13" fmla="*/ 612951 w 841596"/>
                <a:gd name="connsiteY13" fmla="*/ 17214 h 45485"/>
                <a:gd name="connsiteX14" fmla="*/ 655865 w 841596"/>
                <a:gd name="connsiteY14" fmla="*/ 24860 h 45485"/>
                <a:gd name="connsiteX15" fmla="*/ 834533 w 841596"/>
                <a:gd name="connsiteY15" fmla="*/ 34050 h 45485"/>
                <a:gd name="connsiteX16" fmla="*/ 834825 w 841596"/>
                <a:gd name="connsiteY16" fmla="*/ 33278 h 45485"/>
                <a:gd name="connsiteX17" fmla="*/ 838271 w 841596"/>
                <a:gd name="connsiteY17" fmla="*/ 30501 h 45485"/>
                <a:gd name="connsiteX18" fmla="*/ 839231 w 841596"/>
                <a:gd name="connsiteY18" fmla="*/ 36210 h 45485"/>
                <a:gd name="connsiteX19" fmla="*/ 839848 w 841596"/>
                <a:gd name="connsiteY19" fmla="*/ 35799 h 45485"/>
                <a:gd name="connsiteX20" fmla="*/ 839779 w 841596"/>
                <a:gd name="connsiteY20" fmla="*/ 35027 h 45485"/>
                <a:gd name="connsiteX21" fmla="*/ 841597 w 841596"/>
                <a:gd name="connsiteY21" fmla="*/ 38473 h 45485"/>
                <a:gd name="connsiteX22" fmla="*/ 837876 w 841596"/>
                <a:gd name="connsiteY22" fmla="*/ 39245 h 45485"/>
                <a:gd name="connsiteX23" fmla="*/ 776120 w 841596"/>
                <a:gd name="connsiteY23" fmla="*/ 45486 h 45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1596" h="45485">
                  <a:moveTo>
                    <a:pt x="776120" y="45486"/>
                  </a:moveTo>
                  <a:cubicBezTo>
                    <a:pt x="735349" y="45486"/>
                    <a:pt x="695881" y="38165"/>
                    <a:pt x="654888" y="30553"/>
                  </a:cubicBezTo>
                  <a:cubicBezTo>
                    <a:pt x="640966" y="27964"/>
                    <a:pt x="626581" y="25306"/>
                    <a:pt x="612094" y="22923"/>
                  </a:cubicBezTo>
                  <a:cubicBezTo>
                    <a:pt x="515567" y="7098"/>
                    <a:pt x="416006" y="15396"/>
                    <a:pt x="319737" y="23420"/>
                  </a:cubicBezTo>
                  <a:cubicBezTo>
                    <a:pt x="271783" y="27415"/>
                    <a:pt x="222199" y="31564"/>
                    <a:pt x="173473" y="32696"/>
                  </a:cubicBezTo>
                  <a:cubicBezTo>
                    <a:pt x="166787" y="32850"/>
                    <a:pt x="160066" y="33073"/>
                    <a:pt x="153362" y="33295"/>
                  </a:cubicBezTo>
                  <a:cubicBezTo>
                    <a:pt x="105442" y="34873"/>
                    <a:pt x="55876" y="36519"/>
                    <a:pt x="11436" y="13408"/>
                  </a:cubicBezTo>
                  <a:cubicBezTo>
                    <a:pt x="6172" y="10664"/>
                    <a:pt x="703" y="7012"/>
                    <a:pt x="0" y="669"/>
                  </a:cubicBezTo>
                  <a:lnTo>
                    <a:pt x="5555" y="0"/>
                  </a:lnTo>
                  <a:cubicBezTo>
                    <a:pt x="5966" y="3618"/>
                    <a:pt x="10030" y="6190"/>
                    <a:pt x="13939" y="8230"/>
                  </a:cubicBezTo>
                  <a:cubicBezTo>
                    <a:pt x="57110" y="30673"/>
                    <a:pt x="105956" y="29061"/>
                    <a:pt x="153173" y="27518"/>
                  </a:cubicBezTo>
                  <a:cubicBezTo>
                    <a:pt x="159911" y="27295"/>
                    <a:pt x="166632" y="27072"/>
                    <a:pt x="173336" y="26918"/>
                  </a:cubicBezTo>
                  <a:cubicBezTo>
                    <a:pt x="221908" y="25786"/>
                    <a:pt x="271405" y="21654"/>
                    <a:pt x="319274" y="17659"/>
                  </a:cubicBezTo>
                  <a:cubicBezTo>
                    <a:pt x="415886" y="9601"/>
                    <a:pt x="515773" y="1269"/>
                    <a:pt x="612951" y="17214"/>
                  </a:cubicBezTo>
                  <a:cubicBezTo>
                    <a:pt x="627490" y="19597"/>
                    <a:pt x="641909" y="22271"/>
                    <a:pt x="655865" y="24860"/>
                  </a:cubicBezTo>
                  <a:cubicBezTo>
                    <a:pt x="715855" y="35987"/>
                    <a:pt x="772571" y="46497"/>
                    <a:pt x="834533" y="34050"/>
                  </a:cubicBezTo>
                  <a:cubicBezTo>
                    <a:pt x="834602" y="33793"/>
                    <a:pt x="834704" y="33536"/>
                    <a:pt x="834825" y="33278"/>
                  </a:cubicBezTo>
                  <a:cubicBezTo>
                    <a:pt x="835510" y="31804"/>
                    <a:pt x="836796" y="30775"/>
                    <a:pt x="838271" y="30501"/>
                  </a:cubicBezTo>
                  <a:lnTo>
                    <a:pt x="839231" y="36210"/>
                  </a:lnTo>
                  <a:cubicBezTo>
                    <a:pt x="839522" y="36159"/>
                    <a:pt x="839762" y="35987"/>
                    <a:pt x="839848" y="35799"/>
                  </a:cubicBezTo>
                  <a:cubicBezTo>
                    <a:pt x="839934" y="35593"/>
                    <a:pt x="839917" y="35302"/>
                    <a:pt x="839779" y="35027"/>
                  </a:cubicBezTo>
                  <a:lnTo>
                    <a:pt x="841597" y="38473"/>
                  </a:lnTo>
                  <a:lnTo>
                    <a:pt x="837876" y="39245"/>
                  </a:lnTo>
                  <a:cubicBezTo>
                    <a:pt x="816754" y="43685"/>
                    <a:pt x="796265" y="45486"/>
                    <a:pt x="776120" y="4548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7" name="任意多边形: 形状 606">
              <a:extLst>
                <a:ext uri="{FF2B5EF4-FFF2-40B4-BE49-F238E27FC236}">
                  <a16:creationId xmlns:a16="http://schemas.microsoft.com/office/drawing/2014/main" id="{0CAC2EA9-543F-41E1-48E4-C38697AB742D}"/>
                </a:ext>
              </a:extLst>
            </p:cNvPr>
            <p:cNvSpPr/>
            <p:nvPr/>
          </p:nvSpPr>
          <p:spPr>
            <a:xfrm>
              <a:off x="4107216" y="4435326"/>
              <a:ext cx="239241" cy="39740"/>
            </a:xfrm>
            <a:custGeom>
              <a:avLst/>
              <a:gdLst>
                <a:gd name="connsiteX0" fmla="*/ 192693 w 239241"/>
                <a:gd name="connsiteY0" fmla="*/ 39741 h 39740"/>
                <a:gd name="connsiteX1" fmla="*/ 142612 w 239241"/>
                <a:gd name="connsiteY1" fmla="*/ 27037 h 39740"/>
                <a:gd name="connsiteX2" fmla="*/ 130593 w 239241"/>
                <a:gd name="connsiteY2" fmla="*/ 20299 h 39740"/>
                <a:gd name="connsiteX3" fmla="*/ 89943 w 239241"/>
                <a:gd name="connsiteY3" fmla="*/ 5863 h 39740"/>
                <a:gd name="connsiteX4" fmla="*/ 65185 w 239241"/>
                <a:gd name="connsiteY4" fmla="*/ 13663 h 39740"/>
                <a:gd name="connsiteX5" fmla="*/ 44371 w 239241"/>
                <a:gd name="connsiteY5" fmla="*/ 21190 h 39740"/>
                <a:gd name="connsiteX6" fmla="*/ 0 w 239241"/>
                <a:gd name="connsiteY6" fmla="*/ 16612 h 39740"/>
                <a:gd name="connsiteX7" fmla="*/ 1371 w 239241"/>
                <a:gd name="connsiteY7" fmla="*/ 10989 h 39740"/>
                <a:gd name="connsiteX8" fmla="*/ 43291 w 239241"/>
                <a:gd name="connsiteY8" fmla="*/ 15498 h 39740"/>
                <a:gd name="connsiteX9" fmla="*/ 62956 w 239241"/>
                <a:gd name="connsiteY9" fmla="*/ 8349 h 39740"/>
                <a:gd name="connsiteX10" fmla="*/ 89583 w 239241"/>
                <a:gd name="connsiteY10" fmla="*/ 85 h 39740"/>
                <a:gd name="connsiteX11" fmla="*/ 133302 w 239241"/>
                <a:gd name="connsiteY11" fmla="*/ 15258 h 39740"/>
                <a:gd name="connsiteX12" fmla="*/ 145081 w 239241"/>
                <a:gd name="connsiteY12" fmla="*/ 21876 h 39740"/>
                <a:gd name="connsiteX13" fmla="*/ 236224 w 239241"/>
                <a:gd name="connsiteY13" fmla="*/ 21464 h 39740"/>
                <a:gd name="connsiteX14" fmla="*/ 239241 w 239241"/>
                <a:gd name="connsiteY14" fmla="*/ 26334 h 39740"/>
                <a:gd name="connsiteX15" fmla="*/ 192693 w 239241"/>
                <a:gd name="connsiteY15" fmla="*/ 39741 h 3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241" h="39740">
                  <a:moveTo>
                    <a:pt x="192693" y="39741"/>
                  </a:moveTo>
                  <a:cubicBezTo>
                    <a:pt x="176199" y="39741"/>
                    <a:pt x="158917" y="35506"/>
                    <a:pt x="142612" y="27037"/>
                  </a:cubicBezTo>
                  <a:cubicBezTo>
                    <a:pt x="138583" y="24945"/>
                    <a:pt x="134520" y="22579"/>
                    <a:pt x="130593" y="20299"/>
                  </a:cubicBezTo>
                  <a:cubicBezTo>
                    <a:pt x="117632" y="12755"/>
                    <a:pt x="104207" y="4971"/>
                    <a:pt x="89943" y="5863"/>
                  </a:cubicBezTo>
                  <a:cubicBezTo>
                    <a:pt x="81422" y="6394"/>
                    <a:pt x="73535" y="9926"/>
                    <a:pt x="65185" y="13663"/>
                  </a:cubicBezTo>
                  <a:cubicBezTo>
                    <a:pt x="58533" y="16629"/>
                    <a:pt x="51675" y="19716"/>
                    <a:pt x="44371" y="21190"/>
                  </a:cubicBezTo>
                  <a:cubicBezTo>
                    <a:pt x="29181" y="24276"/>
                    <a:pt x="13665" y="20196"/>
                    <a:pt x="0" y="16612"/>
                  </a:cubicBezTo>
                  <a:lnTo>
                    <a:pt x="1371" y="10989"/>
                  </a:lnTo>
                  <a:cubicBezTo>
                    <a:pt x="14470" y="14435"/>
                    <a:pt x="29335" y="18327"/>
                    <a:pt x="43291" y="15498"/>
                  </a:cubicBezTo>
                  <a:cubicBezTo>
                    <a:pt x="49995" y="14144"/>
                    <a:pt x="56596" y="11195"/>
                    <a:pt x="62956" y="8349"/>
                  </a:cubicBezTo>
                  <a:cubicBezTo>
                    <a:pt x="71375" y="4577"/>
                    <a:pt x="80084" y="685"/>
                    <a:pt x="89583" y="85"/>
                  </a:cubicBezTo>
                  <a:cubicBezTo>
                    <a:pt x="105510" y="-927"/>
                    <a:pt x="119638" y="7303"/>
                    <a:pt x="133302" y="15258"/>
                  </a:cubicBezTo>
                  <a:cubicBezTo>
                    <a:pt x="137160" y="17504"/>
                    <a:pt x="141155" y="19836"/>
                    <a:pt x="145081" y="21876"/>
                  </a:cubicBezTo>
                  <a:cubicBezTo>
                    <a:pt x="175942" y="37924"/>
                    <a:pt x="211724" y="37752"/>
                    <a:pt x="236224" y="21464"/>
                  </a:cubicBezTo>
                  <a:lnTo>
                    <a:pt x="239241" y="26334"/>
                  </a:lnTo>
                  <a:cubicBezTo>
                    <a:pt x="225834" y="35249"/>
                    <a:pt x="209666" y="39741"/>
                    <a:pt x="192693" y="39741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8" name="任意多边形: 形状 607">
              <a:extLst>
                <a:ext uri="{FF2B5EF4-FFF2-40B4-BE49-F238E27FC236}">
                  <a16:creationId xmlns:a16="http://schemas.microsoft.com/office/drawing/2014/main" id="{FE3701B7-3D6A-9674-FA7A-D7C84B1F2CB6}"/>
                </a:ext>
              </a:extLst>
            </p:cNvPr>
            <p:cNvSpPr/>
            <p:nvPr/>
          </p:nvSpPr>
          <p:spPr>
            <a:xfrm>
              <a:off x="3844211" y="4303995"/>
              <a:ext cx="195164" cy="257689"/>
            </a:xfrm>
            <a:custGeom>
              <a:avLst/>
              <a:gdLst>
                <a:gd name="connsiteX0" fmla="*/ 2040 w 195164"/>
                <a:gd name="connsiteY0" fmla="*/ 257689 h 257689"/>
                <a:gd name="connsiteX1" fmla="*/ 0 w 195164"/>
                <a:gd name="connsiteY1" fmla="*/ 252289 h 257689"/>
                <a:gd name="connsiteX2" fmla="*/ 137726 w 195164"/>
                <a:gd name="connsiteY2" fmla="*/ 162363 h 257689"/>
                <a:gd name="connsiteX3" fmla="*/ 187618 w 195164"/>
                <a:gd name="connsiteY3" fmla="*/ 84868 h 257689"/>
                <a:gd name="connsiteX4" fmla="*/ 157460 w 195164"/>
                <a:gd name="connsiteY4" fmla="*/ 5195 h 257689"/>
                <a:gd name="connsiteX5" fmla="*/ 159946 w 195164"/>
                <a:gd name="connsiteY5" fmla="*/ 0 h 257689"/>
                <a:gd name="connsiteX6" fmla="*/ 193070 w 195164"/>
                <a:gd name="connsiteY6" fmla="*/ 86188 h 257689"/>
                <a:gd name="connsiteX7" fmla="*/ 141549 w 195164"/>
                <a:gd name="connsiteY7" fmla="*/ 166598 h 257689"/>
                <a:gd name="connsiteX8" fmla="*/ 2040 w 195164"/>
                <a:gd name="connsiteY8" fmla="*/ 25768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164" h="257689">
                  <a:moveTo>
                    <a:pt x="2040" y="257689"/>
                  </a:moveTo>
                  <a:lnTo>
                    <a:pt x="0" y="252289"/>
                  </a:lnTo>
                  <a:cubicBezTo>
                    <a:pt x="50492" y="231835"/>
                    <a:pt x="98121" y="200733"/>
                    <a:pt x="137726" y="162363"/>
                  </a:cubicBezTo>
                  <a:cubicBezTo>
                    <a:pt x="155539" y="145098"/>
                    <a:pt x="180091" y="118301"/>
                    <a:pt x="187618" y="84868"/>
                  </a:cubicBezTo>
                  <a:cubicBezTo>
                    <a:pt x="193910" y="56956"/>
                    <a:pt x="185475" y="19545"/>
                    <a:pt x="157460" y="5195"/>
                  </a:cubicBezTo>
                  <a:lnTo>
                    <a:pt x="159946" y="0"/>
                  </a:lnTo>
                  <a:cubicBezTo>
                    <a:pt x="190550" y="15688"/>
                    <a:pt x="199842" y="56116"/>
                    <a:pt x="193070" y="86188"/>
                  </a:cubicBezTo>
                  <a:cubicBezTo>
                    <a:pt x="185183" y="121146"/>
                    <a:pt x="159894" y="148818"/>
                    <a:pt x="141549" y="166598"/>
                  </a:cubicBezTo>
                  <a:cubicBezTo>
                    <a:pt x="101447" y="205483"/>
                    <a:pt x="53201" y="236961"/>
                    <a:pt x="2040" y="257689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9" name="任意多边形: 形状 608">
              <a:extLst>
                <a:ext uri="{FF2B5EF4-FFF2-40B4-BE49-F238E27FC236}">
                  <a16:creationId xmlns:a16="http://schemas.microsoft.com/office/drawing/2014/main" id="{336691AA-BE4A-31C2-FA2E-101426506EED}"/>
                </a:ext>
              </a:extLst>
            </p:cNvPr>
            <p:cNvSpPr/>
            <p:nvPr/>
          </p:nvSpPr>
          <p:spPr>
            <a:xfrm>
              <a:off x="3784015" y="4426136"/>
              <a:ext cx="63796" cy="111750"/>
            </a:xfrm>
            <a:custGeom>
              <a:avLst/>
              <a:gdLst>
                <a:gd name="connsiteX0" fmla="*/ 58499 w 63796"/>
                <a:gd name="connsiteY0" fmla="*/ 111751 h 111750"/>
                <a:gd name="connsiteX1" fmla="*/ 0 w 63796"/>
                <a:gd name="connsiteY1" fmla="*/ 3737 h 111750"/>
                <a:gd name="connsiteX2" fmla="*/ 4269 w 63796"/>
                <a:gd name="connsiteY2" fmla="*/ 0 h 111750"/>
                <a:gd name="connsiteX3" fmla="*/ 63796 w 63796"/>
                <a:gd name="connsiteY3" fmla="*/ 109934 h 111750"/>
                <a:gd name="connsiteX4" fmla="*/ 58499 w 63796"/>
                <a:gd name="connsiteY4" fmla="*/ 111751 h 11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96" h="111750">
                  <a:moveTo>
                    <a:pt x="58499" y="111751"/>
                  </a:moveTo>
                  <a:cubicBezTo>
                    <a:pt x="45931" y="72609"/>
                    <a:pt x="25700" y="35250"/>
                    <a:pt x="0" y="3737"/>
                  </a:cubicBezTo>
                  <a:lnTo>
                    <a:pt x="4269" y="0"/>
                  </a:lnTo>
                  <a:cubicBezTo>
                    <a:pt x="30432" y="32078"/>
                    <a:pt x="51006" y="70089"/>
                    <a:pt x="63796" y="109934"/>
                  </a:cubicBezTo>
                  <a:lnTo>
                    <a:pt x="58499" y="111751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0" name="任意多边形: 形状 609">
              <a:extLst>
                <a:ext uri="{FF2B5EF4-FFF2-40B4-BE49-F238E27FC236}">
                  <a16:creationId xmlns:a16="http://schemas.microsoft.com/office/drawing/2014/main" id="{C04CDF59-1B65-A68A-921D-28425186F01D}"/>
                </a:ext>
              </a:extLst>
            </p:cNvPr>
            <p:cNvSpPr/>
            <p:nvPr/>
          </p:nvSpPr>
          <p:spPr>
            <a:xfrm>
              <a:off x="3725345" y="4457960"/>
              <a:ext cx="169958" cy="35504"/>
            </a:xfrm>
            <a:custGeom>
              <a:avLst/>
              <a:gdLst>
                <a:gd name="connsiteX0" fmla="*/ 168192 w 169958"/>
                <a:gd name="connsiteY0" fmla="*/ 35504 h 35504"/>
                <a:gd name="connsiteX1" fmla="*/ 1011 w 169958"/>
                <a:gd name="connsiteY1" fmla="*/ 8930 h 35504"/>
                <a:gd name="connsiteX2" fmla="*/ 0 w 169958"/>
                <a:gd name="connsiteY2" fmla="*/ 3237 h 35504"/>
                <a:gd name="connsiteX3" fmla="*/ 169958 w 169958"/>
                <a:gd name="connsiteY3" fmla="*/ 30001 h 35504"/>
                <a:gd name="connsiteX4" fmla="*/ 168192 w 169958"/>
                <a:gd name="connsiteY4" fmla="*/ 35504 h 3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958" h="35504">
                  <a:moveTo>
                    <a:pt x="168192" y="35504"/>
                  </a:moveTo>
                  <a:cubicBezTo>
                    <a:pt x="116637" y="17914"/>
                    <a:pt x="58207" y="-2043"/>
                    <a:pt x="1011" y="8930"/>
                  </a:cubicBezTo>
                  <a:lnTo>
                    <a:pt x="0" y="3237"/>
                  </a:lnTo>
                  <a:cubicBezTo>
                    <a:pt x="58619" y="-7993"/>
                    <a:pt x="117769" y="12204"/>
                    <a:pt x="169958" y="30001"/>
                  </a:cubicBezTo>
                  <a:lnTo>
                    <a:pt x="168192" y="35504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1" name="任意多边形: 形状 610">
              <a:extLst>
                <a:ext uri="{FF2B5EF4-FFF2-40B4-BE49-F238E27FC236}">
                  <a16:creationId xmlns:a16="http://schemas.microsoft.com/office/drawing/2014/main" id="{D64F7875-1162-EED4-15C7-E9E0A6F84B4A}"/>
                </a:ext>
              </a:extLst>
            </p:cNvPr>
            <p:cNvSpPr/>
            <p:nvPr/>
          </p:nvSpPr>
          <p:spPr>
            <a:xfrm>
              <a:off x="3838553" y="4359459"/>
              <a:ext cx="62836" cy="117957"/>
            </a:xfrm>
            <a:custGeom>
              <a:avLst/>
              <a:gdLst>
                <a:gd name="connsiteX0" fmla="*/ 57590 w 62836"/>
                <a:gd name="connsiteY0" fmla="*/ 117958 h 117957"/>
                <a:gd name="connsiteX1" fmla="*/ 51846 w 62836"/>
                <a:gd name="connsiteY1" fmla="*/ 101773 h 117957"/>
                <a:gd name="connsiteX2" fmla="*/ 0 w 62836"/>
                <a:gd name="connsiteY2" fmla="*/ 4200 h 117957"/>
                <a:gd name="connsiteX3" fmla="*/ 3858 w 62836"/>
                <a:gd name="connsiteY3" fmla="*/ 0 h 117957"/>
                <a:gd name="connsiteX4" fmla="*/ 57093 w 62836"/>
                <a:gd name="connsiteY4" fmla="*/ 99767 h 117957"/>
                <a:gd name="connsiteX5" fmla="*/ 62836 w 62836"/>
                <a:gd name="connsiteY5" fmla="*/ 115952 h 117957"/>
                <a:gd name="connsiteX6" fmla="*/ 57590 w 62836"/>
                <a:gd name="connsiteY6" fmla="*/ 117958 h 117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6" h="117957">
                  <a:moveTo>
                    <a:pt x="57590" y="117958"/>
                  </a:moveTo>
                  <a:lnTo>
                    <a:pt x="51846" y="101773"/>
                  </a:lnTo>
                  <a:cubicBezTo>
                    <a:pt x="39982" y="68340"/>
                    <a:pt x="26540" y="30432"/>
                    <a:pt x="0" y="4200"/>
                  </a:cubicBezTo>
                  <a:lnTo>
                    <a:pt x="3858" y="0"/>
                  </a:lnTo>
                  <a:cubicBezTo>
                    <a:pt x="31341" y="27158"/>
                    <a:pt x="45023" y="65734"/>
                    <a:pt x="57093" y="99767"/>
                  </a:cubicBezTo>
                  <a:lnTo>
                    <a:pt x="62836" y="115952"/>
                  </a:lnTo>
                  <a:lnTo>
                    <a:pt x="57590" y="11795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2" name="任意多边形: 形状 611">
              <a:extLst>
                <a:ext uri="{FF2B5EF4-FFF2-40B4-BE49-F238E27FC236}">
                  <a16:creationId xmlns:a16="http://schemas.microsoft.com/office/drawing/2014/main" id="{421A51D1-EC28-E014-9CA1-51BA012D0BC6}"/>
                </a:ext>
              </a:extLst>
            </p:cNvPr>
            <p:cNvSpPr/>
            <p:nvPr/>
          </p:nvSpPr>
          <p:spPr>
            <a:xfrm>
              <a:off x="3803955" y="4397554"/>
              <a:ext cx="155093" cy="44852"/>
            </a:xfrm>
            <a:custGeom>
              <a:avLst/>
              <a:gdLst>
                <a:gd name="connsiteX0" fmla="*/ 151768 w 155093"/>
                <a:gd name="connsiteY0" fmla="*/ 44852 h 44852"/>
                <a:gd name="connsiteX1" fmla="*/ 1046 w 155093"/>
                <a:gd name="connsiteY1" fmla="*/ 9156 h 44852"/>
                <a:gd name="connsiteX2" fmla="*/ 0 w 155093"/>
                <a:gd name="connsiteY2" fmla="*/ 3464 h 44852"/>
                <a:gd name="connsiteX3" fmla="*/ 155094 w 155093"/>
                <a:gd name="connsiteY3" fmla="*/ 40206 h 44852"/>
                <a:gd name="connsiteX4" fmla="*/ 151768 w 155093"/>
                <a:gd name="connsiteY4" fmla="*/ 44852 h 4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093" h="44852">
                  <a:moveTo>
                    <a:pt x="151768" y="44852"/>
                  </a:moveTo>
                  <a:cubicBezTo>
                    <a:pt x="109299" y="12277"/>
                    <a:pt x="52944" y="-1062"/>
                    <a:pt x="1046" y="9156"/>
                  </a:cubicBezTo>
                  <a:lnTo>
                    <a:pt x="0" y="3464"/>
                  </a:lnTo>
                  <a:cubicBezTo>
                    <a:pt x="53407" y="-7046"/>
                    <a:pt x="111391" y="6687"/>
                    <a:pt x="155094" y="40206"/>
                  </a:cubicBezTo>
                  <a:lnTo>
                    <a:pt x="151768" y="44852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3" name="任意多边形: 形状 612">
              <a:extLst>
                <a:ext uri="{FF2B5EF4-FFF2-40B4-BE49-F238E27FC236}">
                  <a16:creationId xmlns:a16="http://schemas.microsoft.com/office/drawing/2014/main" id="{232BE789-83BA-C9F3-E056-3D4AF280F4EB}"/>
                </a:ext>
              </a:extLst>
            </p:cNvPr>
            <p:cNvSpPr/>
            <p:nvPr/>
          </p:nvSpPr>
          <p:spPr>
            <a:xfrm>
              <a:off x="3860070" y="4333433"/>
              <a:ext cx="109522" cy="91982"/>
            </a:xfrm>
            <a:custGeom>
              <a:avLst/>
              <a:gdLst>
                <a:gd name="connsiteX0" fmla="*/ 104602 w 109522"/>
                <a:gd name="connsiteY0" fmla="*/ 91983 h 91982"/>
                <a:gd name="connsiteX1" fmla="*/ 0 w 109522"/>
                <a:gd name="connsiteY1" fmla="*/ 5195 h 91982"/>
                <a:gd name="connsiteX2" fmla="*/ 2486 w 109522"/>
                <a:gd name="connsiteY2" fmla="*/ 0 h 91982"/>
                <a:gd name="connsiteX3" fmla="*/ 109522 w 109522"/>
                <a:gd name="connsiteY3" fmla="*/ 89240 h 91982"/>
                <a:gd name="connsiteX4" fmla="*/ 104602 w 109522"/>
                <a:gd name="connsiteY4" fmla="*/ 91983 h 9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22" h="91982">
                  <a:moveTo>
                    <a:pt x="104602" y="91983"/>
                  </a:moveTo>
                  <a:cubicBezTo>
                    <a:pt x="88931" y="61825"/>
                    <a:pt x="54710" y="33433"/>
                    <a:pt x="0" y="5195"/>
                  </a:cubicBezTo>
                  <a:lnTo>
                    <a:pt x="2486" y="0"/>
                  </a:lnTo>
                  <a:cubicBezTo>
                    <a:pt x="58276" y="28804"/>
                    <a:pt x="93286" y="57985"/>
                    <a:pt x="109522" y="89240"/>
                  </a:cubicBezTo>
                  <a:lnTo>
                    <a:pt x="104602" y="9198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4" name="任意多边形: 形状 613">
              <a:extLst>
                <a:ext uri="{FF2B5EF4-FFF2-40B4-BE49-F238E27FC236}">
                  <a16:creationId xmlns:a16="http://schemas.microsoft.com/office/drawing/2014/main" id="{CE12782C-81D8-F307-AD22-D5A4F4BA6234}"/>
                </a:ext>
              </a:extLst>
            </p:cNvPr>
            <p:cNvSpPr/>
            <p:nvPr/>
          </p:nvSpPr>
          <p:spPr>
            <a:xfrm>
              <a:off x="3880037" y="4158862"/>
              <a:ext cx="189163" cy="217604"/>
            </a:xfrm>
            <a:custGeom>
              <a:avLst/>
              <a:gdLst>
                <a:gd name="connsiteX0" fmla="*/ 33371 w 189163"/>
                <a:gd name="connsiteY0" fmla="*/ 217605 h 217604"/>
                <a:gd name="connsiteX1" fmla="*/ 33903 w 189163"/>
                <a:gd name="connsiteY1" fmla="*/ 216027 h 217604"/>
                <a:gd name="connsiteX2" fmla="*/ 32874 w 189163"/>
                <a:gd name="connsiteY2" fmla="*/ 213044 h 217604"/>
                <a:gd name="connsiteX3" fmla="*/ 1533 w 189163"/>
                <a:gd name="connsiteY3" fmla="*/ 72523 h 217604"/>
                <a:gd name="connsiteX4" fmla="*/ 5442 w 189163"/>
                <a:gd name="connsiteY4" fmla="*/ 16768 h 217604"/>
                <a:gd name="connsiteX5" fmla="*/ 25365 w 189163"/>
                <a:gd name="connsiteY5" fmla="*/ 0 h 217604"/>
                <a:gd name="connsiteX6" fmla="*/ 32857 w 189163"/>
                <a:gd name="connsiteY6" fmla="*/ 2640 h 217604"/>
                <a:gd name="connsiteX7" fmla="*/ 39664 w 189163"/>
                <a:gd name="connsiteY7" fmla="*/ 16099 h 217604"/>
                <a:gd name="connsiteX8" fmla="*/ 46025 w 189163"/>
                <a:gd name="connsiteY8" fmla="*/ 184943 h 217604"/>
                <a:gd name="connsiteX9" fmla="*/ 115702 w 189163"/>
                <a:gd name="connsiteY9" fmla="*/ 92755 h 217604"/>
                <a:gd name="connsiteX10" fmla="*/ 183750 w 189163"/>
                <a:gd name="connsiteY10" fmla="*/ 53904 h 217604"/>
                <a:gd name="connsiteX11" fmla="*/ 185448 w 189163"/>
                <a:gd name="connsiteY11" fmla="*/ 53990 h 217604"/>
                <a:gd name="connsiteX12" fmla="*/ 186151 w 189163"/>
                <a:gd name="connsiteY12" fmla="*/ 55601 h 217604"/>
                <a:gd name="connsiteX13" fmla="*/ 179310 w 189163"/>
                <a:gd name="connsiteY13" fmla="*/ 99630 h 217604"/>
                <a:gd name="connsiteX14" fmla="*/ 147763 w 189163"/>
                <a:gd name="connsiteY14" fmla="*/ 128090 h 217604"/>
                <a:gd name="connsiteX15" fmla="*/ 146871 w 189163"/>
                <a:gd name="connsiteY15" fmla="*/ 128725 h 217604"/>
                <a:gd name="connsiteX16" fmla="*/ 41635 w 189163"/>
                <a:gd name="connsiteY16" fmla="*/ 210627 h 217604"/>
                <a:gd name="connsiteX17" fmla="*/ 40675 w 189163"/>
                <a:gd name="connsiteY17" fmla="*/ 213627 h 217604"/>
                <a:gd name="connsiteX18" fmla="*/ 38738 w 189163"/>
                <a:gd name="connsiteY18" fmla="*/ 213078 h 217604"/>
                <a:gd name="connsiteX19" fmla="*/ 34212 w 189163"/>
                <a:gd name="connsiteY19" fmla="*/ 216919 h 217604"/>
                <a:gd name="connsiteX20" fmla="*/ 34212 w 189163"/>
                <a:gd name="connsiteY20" fmla="*/ 216901 h 217604"/>
                <a:gd name="connsiteX21" fmla="*/ 33371 w 189163"/>
                <a:gd name="connsiteY21" fmla="*/ 217605 h 217604"/>
                <a:gd name="connsiteX22" fmla="*/ 25365 w 189163"/>
                <a:gd name="connsiteY22" fmla="*/ 5795 h 217604"/>
                <a:gd name="connsiteX23" fmla="*/ 10603 w 189163"/>
                <a:gd name="connsiteY23" fmla="*/ 18980 h 217604"/>
                <a:gd name="connsiteX24" fmla="*/ 7088 w 189163"/>
                <a:gd name="connsiteY24" fmla="*/ 71872 h 217604"/>
                <a:gd name="connsiteX25" fmla="*/ 36509 w 189163"/>
                <a:gd name="connsiteY25" fmla="*/ 206306 h 217604"/>
                <a:gd name="connsiteX26" fmla="*/ 34229 w 189163"/>
                <a:gd name="connsiteY26" fmla="*/ 17453 h 217604"/>
                <a:gd name="connsiteX27" fmla="*/ 29480 w 189163"/>
                <a:gd name="connsiteY27" fmla="*/ 7269 h 217604"/>
                <a:gd name="connsiteX28" fmla="*/ 25365 w 189163"/>
                <a:gd name="connsiteY28" fmla="*/ 5795 h 217604"/>
                <a:gd name="connsiteX29" fmla="*/ 181059 w 189163"/>
                <a:gd name="connsiteY29" fmla="*/ 59630 h 217604"/>
                <a:gd name="connsiteX30" fmla="*/ 119679 w 189163"/>
                <a:gd name="connsiteY30" fmla="*/ 96818 h 217604"/>
                <a:gd name="connsiteX31" fmla="*/ 45544 w 189163"/>
                <a:gd name="connsiteY31" fmla="*/ 199877 h 217604"/>
                <a:gd name="connsiteX32" fmla="*/ 143682 w 189163"/>
                <a:gd name="connsiteY32" fmla="*/ 123958 h 217604"/>
                <a:gd name="connsiteX33" fmla="*/ 144574 w 189163"/>
                <a:gd name="connsiteY33" fmla="*/ 123324 h 217604"/>
                <a:gd name="connsiteX34" fmla="*/ 174783 w 189163"/>
                <a:gd name="connsiteY34" fmla="*/ 96218 h 217604"/>
                <a:gd name="connsiteX35" fmla="*/ 181710 w 189163"/>
                <a:gd name="connsiteY35" fmla="*/ 59630 h 217604"/>
                <a:gd name="connsiteX36" fmla="*/ 181059 w 189163"/>
                <a:gd name="connsiteY36" fmla="*/ 59630 h 217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89163" h="217604">
                  <a:moveTo>
                    <a:pt x="33371" y="217605"/>
                  </a:moveTo>
                  <a:lnTo>
                    <a:pt x="33903" y="216027"/>
                  </a:lnTo>
                  <a:lnTo>
                    <a:pt x="32874" y="213044"/>
                  </a:lnTo>
                  <a:cubicBezTo>
                    <a:pt x="17272" y="167661"/>
                    <a:pt x="6728" y="120392"/>
                    <a:pt x="1533" y="72523"/>
                  </a:cubicBezTo>
                  <a:cubicBezTo>
                    <a:pt x="-370" y="55018"/>
                    <a:pt x="-1776" y="34839"/>
                    <a:pt x="5442" y="16768"/>
                  </a:cubicBezTo>
                  <a:cubicBezTo>
                    <a:pt x="8700" y="8641"/>
                    <a:pt x="16775" y="0"/>
                    <a:pt x="25365" y="0"/>
                  </a:cubicBezTo>
                  <a:cubicBezTo>
                    <a:pt x="28108" y="0"/>
                    <a:pt x="30628" y="892"/>
                    <a:pt x="32857" y="2640"/>
                  </a:cubicBezTo>
                  <a:cubicBezTo>
                    <a:pt x="37023" y="5915"/>
                    <a:pt x="38498" y="11076"/>
                    <a:pt x="39664" y="16099"/>
                  </a:cubicBezTo>
                  <a:cubicBezTo>
                    <a:pt x="52420" y="71100"/>
                    <a:pt x="54563" y="128982"/>
                    <a:pt x="46025" y="184943"/>
                  </a:cubicBezTo>
                  <a:cubicBezTo>
                    <a:pt x="63015" y="149950"/>
                    <a:pt x="89539" y="120323"/>
                    <a:pt x="115702" y="92755"/>
                  </a:cubicBezTo>
                  <a:cubicBezTo>
                    <a:pt x="135573" y="71821"/>
                    <a:pt x="157638" y="52515"/>
                    <a:pt x="183750" y="53904"/>
                  </a:cubicBezTo>
                  <a:lnTo>
                    <a:pt x="185448" y="53990"/>
                  </a:lnTo>
                  <a:lnTo>
                    <a:pt x="186151" y="55601"/>
                  </a:lnTo>
                  <a:cubicBezTo>
                    <a:pt x="192991" y="71220"/>
                    <a:pt x="187094" y="88589"/>
                    <a:pt x="179310" y="99630"/>
                  </a:cubicBezTo>
                  <a:cubicBezTo>
                    <a:pt x="170943" y="111494"/>
                    <a:pt x="159164" y="119929"/>
                    <a:pt x="147763" y="128090"/>
                  </a:cubicBezTo>
                  <a:lnTo>
                    <a:pt x="146871" y="128725"/>
                  </a:lnTo>
                  <a:cubicBezTo>
                    <a:pt x="110918" y="154477"/>
                    <a:pt x="75514" y="182029"/>
                    <a:pt x="41635" y="210627"/>
                  </a:cubicBezTo>
                  <a:cubicBezTo>
                    <a:pt x="41310" y="211621"/>
                    <a:pt x="40984" y="212632"/>
                    <a:pt x="40675" y="213627"/>
                  </a:cubicBezTo>
                  <a:lnTo>
                    <a:pt x="38738" y="213078"/>
                  </a:lnTo>
                  <a:lnTo>
                    <a:pt x="34212" y="216919"/>
                  </a:lnTo>
                  <a:lnTo>
                    <a:pt x="34212" y="216901"/>
                  </a:lnTo>
                  <a:lnTo>
                    <a:pt x="33371" y="217605"/>
                  </a:lnTo>
                  <a:close/>
                  <a:moveTo>
                    <a:pt x="25365" y="5795"/>
                  </a:moveTo>
                  <a:cubicBezTo>
                    <a:pt x="19690" y="5795"/>
                    <a:pt x="13157" y="12619"/>
                    <a:pt x="10603" y="18980"/>
                  </a:cubicBezTo>
                  <a:cubicBezTo>
                    <a:pt x="3882" y="35782"/>
                    <a:pt x="5254" y="55087"/>
                    <a:pt x="7088" y="71872"/>
                  </a:cubicBezTo>
                  <a:cubicBezTo>
                    <a:pt x="12043" y="117615"/>
                    <a:pt x="21936" y="162809"/>
                    <a:pt x="36509" y="206306"/>
                  </a:cubicBezTo>
                  <a:cubicBezTo>
                    <a:pt x="49299" y="144293"/>
                    <a:pt x="48528" y="79056"/>
                    <a:pt x="34229" y="17453"/>
                  </a:cubicBezTo>
                  <a:cubicBezTo>
                    <a:pt x="33303" y="13459"/>
                    <a:pt x="32171" y="9378"/>
                    <a:pt x="29480" y="7269"/>
                  </a:cubicBezTo>
                  <a:cubicBezTo>
                    <a:pt x="28228" y="6275"/>
                    <a:pt x="26873" y="5795"/>
                    <a:pt x="25365" y="5795"/>
                  </a:cubicBezTo>
                  <a:close/>
                  <a:moveTo>
                    <a:pt x="181059" y="59630"/>
                  </a:moveTo>
                  <a:cubicBezTo>
                    <a:pt x="158136" y="59630"/>
                    <a:pt x="138025" y="77512"/>
                    <a:pt x="119679" y="96818"/>
                  </a:cubicBezTo>
                  <a:cubicBezTo>
                    <a:pt x="90807" y="127250"/>
                    <a:pt x="61507" y="160169"/>
                    <a:pt x="45544" y="199877"/>
                  </a:cubicBezTo>
                  <a:cubicBezTo>
                    <a:pt x="77263" y="173422"/>
                    <a:pt x="110232" y="147910"/>
                    <a:pt x="143682" y="123958"/>
                  </a:cubicBezTo>
                  <a:lnTo>
                    <a:pt x="144574" y="123324"/>
                  </a:lnTo>
                  <a:cubicBezTo>
                    <a:pt x="155598" y="115437"/>
                    <a:pt x="166983" y="107294"/>
                    <a:pt x="174783" y="96218"/>
                  </a:cubicBezTo>
                  <a:cubicBezTo>
                    <a:pt x="182979" y="84594"/>
                    <a:pt x="185602" y="70449"/>
                    <a:pt x="181710" y="59630"/>
                  </a:cubicBezTo>
                  <a:cubicBezTo>
                    <a:pt x="181487" y="59630"/>
                    <a:pt x="181264" y="59630"/>
                    <a:pt x="181059" y="5963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5" name="任意多边形: 形状 614">
              <a:extLst>
                <a:ext uri="{FF2B5EF4-FFF2-40B4-BE49-F238E27FC236}">
                  <a16:creationId xmlns:a16="http://schemas.microsoft.com/office/drawing/2014/main" id="{28B76F9C-A0CF-2360-61C2-187658ACEF3D}"/>
                </a:ext>
              </a:extLst>
            </p:cNvPr>
            <p:cNvSpPr/>
            <p:nvPr/>
          </p:nvSpPr>
          <p:spPr>
            <a:xfrm>
              <a:off x="6554884" y="3162985"/>
              <a:ext cx="441588" cy="781913"/>
            </a:xfrm>
            <a:custGeom>
              <a:avLst/>
              <a:gdLst>
                <a:gd name="connsiteX0" fmla="*/ 44255 w 441588"/>
                <a:gd name="connsiteY0" fmla="*/ 106497 h 781913"/>
                <a:gd name="connsiteX1" fmla="*/ 48438 w 441588"/>
                <a:gd name="connsiteY1" fmla="*/ 137479 h 781913"/>
                <a:gd name="connsiteX2" fmla="*/ 64657 w 441588"/>
                <a:gd name="connsiteY2" fmla="*/ 208116 h 781913"/>
                <a:gd name="connsiteX3" fmla="*/ 90529 w 441588"/>
                <a:gd name="connsiteY3" fmla="*/ 236474 h 781913"/>
                <a:gd name="connsiteX4" fmla="*/ 118733 w 441588"/>
                <a:gd name="connsiteY4" fmla="*/ 260288 h 781913"/>
                <a:gd name="connsiteX5" fmla="*/ 124425 w 441588"/>
                <a:gd name="connsiteY5" fmla="*/ 286469 h 781913"/>
                <a:gd name="connsiteX6" fmla="*/ 121373 w 441588"/>
                <a:gd name="connsiteY6" fmla="*/ 341127 h 781913"/>
                <a:gd name="connsiteX7" fmla="*/ 6587 w 441588"/>
                <a:gd name="connsiteY7" fmla="*/ 369159 h 781913"/>
                <a:gd name="connsiteX8" fmla="*/ 27916 w 441588"/>
                <a:gd name="connsiteY8" fmla="*/ 466200 h 781913"/>
                <a:gd name="connsiteX9" fmla="*/ 110794 w 441588"/>
                <a:gd name="connsiteY9" fmla="*/ 527853 h 781913"/>
                <a:gd name="connsiteX10" fmla="*/ 211796 w 441588"/>
                <a:gd name="connsiteY10" fmla="*/ 676466 h 781913"/>
                <a:gd name="connsiteX11" fmla="*/ 303590 w 441588"/>
                <a:gd name="connsiteY11" fmla="*/ 775238 h 781913"/>
                <a:gd name="connsiteX12" fmla="*/ 416473 w 441588"/>
                <a:gd name="connsiteY12" fmla="*/ 768586 h 781913"/>
                <a:gd name="connsiteX13" fmla="*/ 432332 w 441588"/>
                <a:gd name="connsiteY13" fmla="*/ 759739 h 781913"/>
                <a:gd name="connsiteX14" fmla="*/ 435864 w 441588"/>
                <a:gd name="connsiteY14" fmla="*/ 748098 h 781913"/>
                <a:gd name="connsiteX15" fmla="*/ 421839 w 441588"/>
                <a:gd name="connsiteY15" fmla="*/ 517480 h 781913"/>
                <a:gd name="connsiteX16" fmla="*/ 366135 w 441588"/>
                <a:gd name="connsiteY16" fmla="*/ 324890 h 781913"/>
                <a:gd name="connsiteX17" fmla="*/ 364917 w 441588"/>
                <a:gd name="connsiteY17" fmla="*/ 25453 h 781913"/>
                <a:gd name="connsiteX18" fmla="*/ 353173 w 441588"/>
                <a:gd name="connsiteY18" fmla="*/ 2496 h 781913"/>
                <a:gd name="connsiteX19" fmla="*/ 338360 w 441588"/>
                <a:gd name="connsiteY19" fmla="*/ 27 h 781913"/>
                <a:gd name="connsiteX20" fmla="*/ 234479 w 441588"/>
                <a:gd name="connsiteY20" fmla="*/ 18029 h 781913"/>
                <a:gd name="connsiteX21" fmla="*/ 142410 w 441588"/>
                <a:gd name="connsiteY21" fmla="*/ 49182 h 781913"/>
                <a:gd name="connsiteX22" fmla="*/ 103834 w 441588"/>
                <a:gd name="connsiteY22" fmla="*/ 41124 h 781913"/>
                <a:gd name="connsiteX23" fmla="*/ 59925 w 441588"/>
                <a:gd name="connsiteY23" fmla="*/ 49302 h 781913"/>
                <a:gd name="connsiteX24" fmla="*/ 42935 w 441588"/>
                <a:gd name="connsiteY24" fmla="*/ 62435 h 781913"/>
                <a:gd name="connsiteX25" fmla="*/ 44255 w 441588"/>
                <a:gd name="connsiteY25" fmla="*/ 106497 h 78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1588" h="781913">
                  <a:moveTo>
                    <a:pt x="44255" y="106497"/>
                  </a:moveTo>
                  <a:cubicBezTo>
                    <a:pt x="46278" y="118139"/>
                    <a:pt x="48421" y="129386"/>
                    <a:pt x="48438" y="137479"/>
                  </a:cubicBezTo>
                  <a:cubicBezTo>
                    <a:pt x="48472" y="163299"/>
                    <a:pt x="47512" y="187988"/>
                    <a:pt x="64657" y="208116"/>
                  </a:cubicBezTo>
                  <a:cubicBezTo>
                    <a:pt x="72904" y="217786"/>
                    <a:pt x="80671" y="228519"/>
                    <a:pt x="90529" y="236474"/>
                  </a:cubicBezTo>
                  <a:cubicBezTo>
                    <a:pt x="100130" y="244206"/>
                    <a:pt x="112286" y="248938"/>
                    <a:pt x="118733" y="260288"/>
                  </a:cubicBezTo>
                  <a:cubicBezTo>
                    <a:pt x="123156" y="268072"/>
                    <a:pt x="123842" y="277468"/>
                    <a:pt x="124425" y="286469"/>
                  </a:cubicBezTo>
                  <a:cubicBezTo>
                    <a:pt x="125608" y="304797"/>
                    <a:pt x="126739" y="323622"/>
                    <a:pt x="121373" y="341127"/>
                  </a:cubicBezTo>
                  <a:cubicBezTo>
                    <a:pt x="80294" y="324531"/>
                    <a:pt x="29870" y="321582"/>
                    <a:pt x="6587" y="369159"/>
                  </a:cubicBezTo>
                  <a:cubicBezTo>
                    <a:pt x="-8844" y="400672"/>
                    <a:pt x="4701" y="440311"/>
                    <a:pt x="27916" y="466200"/>
                  </a:cubicBezTo>
                  <a:cubicBezTo>
                    <a:pt x="51147" y="492089"/>
                    <a:pt x="82402" y="508256"/>
                    <a:pt x="110794" y="527853"/>
                  </a:cubicBezTo>
                  <a:cubicBezTo>
                    <a:pt x="164544" y="564972"/>
                    <a:pt x="182769" y="620196"/>
                    <a:pt x="211796" y="676466"/>
                  </a:cubicBezTo>
                  <a:cubicBezTo>
                    <a:pt x="231684" y="715025"/>
                    <a:pt x="262665" y="759585"/>
                    <a:pt x="303590" y="775238"/>
                  </a:cubicBezTo>
                  <a:cubicBezTo>
                    <a:pt x="339543" y="788989"/>
                    <a:pt x="379440" y="778839"/>
                    <a:pt x="416473" y="768586"/>
                  </a:cubicBezTo>
                  <a:cubicBezTo>
                    <a:pt x="422405" y="766940"/>
                    <a:pt x="428817" y="764951"/>
                    <a:pt x="432332" y="759739"/>
                  </a:cubicBezTo>
                  <a:cubicBezTo>
                    <a:pt x="434595" y="756379"/>
                    <a:pt x="435281" y="752161"/>
                    <a:pt x="435864" y="748098"/>
                  </a:cubicBezTo>
                  <a:cubicBezTo>
                    <a:pt x="446819" y="671339"/>
                    <a:pt x="442002" y="592215"/>
                    <a:pt x="421839" y="517480"/>
                  </a:cubicBezTo>
                  <a:cubicBezTo>
                    <a:pt x="404402" y="452861"/>
                    <a:pt x="375616" y="391276"/>
                    <a:pt x="366135" y="324890"/>
                  </a:cubicBezTo>
                  <a:cubicBezTo>
                    <a:pt x="351990" y="225895"/>
                    <a:pt x="381874" y="123968"/>
                    <a:pt x="364917" y="25453"/>
                  </a:cubicBezTo>
                  <a:cubicBezTo>
                    <a:pt x="363392" y="16624"/>
                    <a:pt x="360768" y="6782"/>
                    <a:pt x="353173" y="2496"/>
                  </a:cubicBezTo>
                  <a:cubicBezTo>
                    <a:pt x="348733" y="-7"/>
                    <a:pt x="343418" y="-76"/>
                    <a:pt x="338360" y="27"/>
                  </a:cubicBezTo>
                  <a:cubicBezTo>
                    <a:pt x="303504" y="764"/>
                    <a:pt x="267688" y="7108"/>
                    <a:pt x="234479" y="18029"/>
                  </a:cubicBezTo>
                  <a:cubicBezTo>
                    <a:pt x="204475" y="27888"/>
                    <a:pt x="175140" y="51496"/>
                    <a:pt x="142410" y="49182"/>
                  </a:cubicBezTo>
                  <a:cubicBezTo>
                    <a:pt x="129311" y="48256"/>
                    <a:pt x="116898" y="42495"/>
                    <a:pt x="103834" y="41124"/>
                  </a:cubicBezTo>
                  <a:cubicBezTo>
                    <a:pt x="88900" y="39546"/>
                    <a:pt x="73950" y="43764"/>
                    <a:pt x="59925" y="49302"/>
                  </a:cubicBezTo>
                  <a:cubicBezTo>
                    <a:pt x="53136" y="51976"/>
                    <a:pt x="45884" y="55560"/>
                    <a:pt x="42935" y="62435"/>
                  </a:cubicBezTo>
                  <a:cubicBezTo>
                    <a:pt x="38700" y="72379"/>
                    <a:pt x="41357" y="89815"/>
                    <a:pt x="44255" y="106497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6" name="任意多边形: 形状 615">
              <a:extLst>
                <a:ext uri="{FF2B5EF4-FFF2-40B4-BE49-F238E27FC236}">
                  <a16:creationId xmlns:a16="http://schemas.microsoft.com/office/drawing/2014/main" id="{524CBBF4-FCE1-7844-8B17-87F7AB53F6AE}"/>
                </a:ext>
              </a:extLst>
            </p:cNvPr>
            <p:cNvSpPr/>
            <p:nvPr/>
          </p:nvSpPr>
          <p:spPr>
            <a:xfrm>
              <a:off x="6552042" y="3160097"/>
              <a:ext cx="447227" cy="787692"/>
            </a:xfrm>
            <a:custGeom>
              <a:avLst/>
              <a:gdLst>
                <a:gd name="connsiteX0" fmla="*/ 345111 w 447227"/>
                <a:gd name="connsiteY0" fmla="*/ 787693 h 787692"/>
                <a:gd name="connsiteX1" fmla="*/ 305472 w 447227"/>
                <a:gd name="connsiteY1" fmla="*/ 780835 h 787692"/>
                <a:gd name="connsiteX2" fmla="*/ 212186 w 447227"/>
                <a:gd name="connsiteY2" fmla="*/ 680708 h 787692"/>
                <a:gd name="connsiteX3" fmla="*/ 196533 w 447227"/>
                <a:gd name="connsiteY3" fmla="*/ 648955 h 787692"/>
                <a:gd name="connsiteX4" fmla="*/ 112094 w 447227"/>
                <a:gd name="connsiteY4" fmla="*/ 533141 h 787692"/>
                <a:gd name="connsiteX5" fmla="*/ 89463 w 447227"/>
                <a:gd name="connsiteY5" fmla="*/ 518242 h 787692"/>
                <a:gd name="connsiteX6" fmla="*/ 28735 w 447227"/>
                <a:gd name="connsiteY6" fmla="*/ 471042 h 787692"/>
                <a:gd name="connsiteX7" fmla="*/ 6961 w 447227"/>
                <a:gd name="connsiteY7" fmla="*/ 370726 h 787692"/>
                <a:gd name="connsiteX8" fmla="*/ 73294 w 447227"/>
                <a:gd name="connsiteY8" fmla="*/ 330110 h 787692"/>
                <a:gd name="connsiteX9" fmla="*/ 122415 w 447227"/>
                <a:gd name="connsiteY9" fmla="*/ 340191 h 787692"/>
                <a:gd name="connsiteX10" fmla="*/ 124507 w 447227"/>
                <a:gd name="connsiteY10" fmla="*/ 289562 h 787692"/>
                <a:gd name="connsiteX11" fmla="*/ 119192 w 447227"/>
                <a:gd name="connsiteY11" fmla="*/ 264650 h 787692"/>
                <a:gd name="connsiteX12" fmla="*/ 101344 w 447227"/>
                <a:gd name="connsiteY12" fmla="*/ 248431 h 787692"/>
                <a:gd name="connsiteX13" fmla="*/ 91674 w 447227"/>
                <a:gd name="connsiteY13" fmla="*/ 241642 h 787692"/>
                <a:gd name="connsiteX14" fmla="*/ 71169 w 447227"/>
                <a:gd name="connsiteY14" fmla="*/ 219850 h 787692"/>
                <a:gd name="connsiteX15" fmla="*/ 65408 w 447227"/>
                <a:gd name="connsiteY15" fmla="*/ 212924 h 787692"/>
                <a:gd name="connsiteX16" fmla="*/ 48486 w 447227"/>
                <a:gd name="connsiteY16" fmla="*/ 144395 h 787692"/>
                <a:gd name="connsiteX17" fmla="*/ 48486 w 447227"/>
                <a:gd name="connsiteY17" fmla="*/ 140366 h 787692"/>
                <a:gd name="connsiteX18" fmla="*/ 45005 w 447227"/>
                <a:gd name="connsiteY18" fmla="*/ 113603 h 787692"/>
                <a:gd name="connsiteX19" fmla="*/ 44354 w 447227"/>
                <a:gd name="connsiteY19" fmla="*/ 109899 h 787692"/>
                <a:gd name="connsiteX20" fmla="*/ 43257 w 447227"/>
                <a:gd name="connsiteY20" fmla="*/ 64156 h 787692"/>
                <a:gd name="connsiteX21" fmla="*/ 61807 w 447227"/>
                <a:gd name="connsiteY21" fmla="*/ 49498 h 787692"/>
                <a:gd name="connsiteX22" fmla="*/ 100281 w 447227"/>
                <a:gd name="connsiteY22" fmla="*/ 40788 h 787692"/>
                <a:gd name="connsiteX23" fmla="*/ 107002 w 447227"/>
                <a:gd name="connsiteY23" fmla="*/ 41131 h 787692"/>
                <a:gd name="connsiteX24" fmla="*/ 125793 w 447227"/>
                <a:gd name="connsiteY24" fmla="*/ 45160 h 787692"/>
                <a:gd name="connsiteX25" fmla="*/ 145492 w 447227"/>
                <a:gd name="connsiteY25" fmla="*/ 49189 h 787692"/>
                <a:gd name="connsiteX26" fmla="*/ 205843 w 447227"/>
                <a:gd name="connsiteY26" fmla="*/ 31478 h 787692"/>
                <a:gd name="connsiteX27" fmla="*/ 236515 w 447227"/>
                <a:gd name="connsiteY27" fmla="*/ 18174 h 787692"/>
                <a:gd name="connsiteX28" fmla="*/ 341185 w 447227"/>
                <a:gd name="connsiteY28" fmla="*/ 34 h 787692"/>
                <a:gd name="connsiteX29" fmla="*/ 343586 w 447227"/>
                <a:gd name="connsiteY29" fmla="*/ 0 h 787692"/>
                <a:gd name="connsiteX30" fmla="*/ 357387 w 447227"/>
                <a:gd name="connsiteY30" fmla="*/ 2846 h 787692"/>
                <a:gd name="connsiteX31" fmla="*/ 370555 w 447227"/>
                <a:gd name="connsiteY31" fmla="*/ 27843 h 787692"/>
                <a:gd name="connsiteX32" fmla="*/ 371926 w 447227"/>
                <a:gd name="connsiteY32" fmla="*/ 182731 h 787692"/>
                <a:gd name="connsiteX33" fmla="*/ 371789 w 447227"/>
                <a:gd name="connsiteY33" fmla="*/ 327367 h 787692"/>
                <a:gd name="connsiteX34" fmla="*/ 404793 w 447227"/>
                <a:gd name="connsiteY34" fmla="*/ 448188 h 787692"/>
                <a:gd name="connsiteX35" fmla="*/ 427425 w 447227"/>
                <a:gd name="connsiteY35" fmla="*/ 519579 h 787692"/>
                <a:gd name="connsiteX36" fmla="*/ 441518 w 447227"/>
                <a:gd name="connsiteY36" fmla="*/ 751397 h 787692"/>
                <a:gd name="connsiteX37" fmla="*/ 437506 w 447227"/>
                <a:gd name="connsiteY37" fmla="*/ 764273 h 787692"/>
                <a:gd name="connsiteX38" fmla="*/ 420069 w 447227"/>
                <a:gd name="connsiteY38" fmla="*/ 774251 h 787692"/>
                <a:gd name="connsiteX39" fmla="*/ 345111 w 447227"/>
                <a:gd name="connsiteY39" fmla="*/ 787693 h 787692"/>
                <a:gd name="connsiteX40" fmla="*/ 73278 w 447227"/>
                <a:gd name="connsiteY40" fmla="*/ 335888 h 787692"/>
                <a:gd name="connsiteX41" fmla="*/ 11933 w 447227"/>
                <a:gd name="connsiteY41" fmla="*/ 373332 h 787692"/>
                <a:gd name="connsiteX42" fmla="*/ 32815 w 447227"/>
                <a:gd name="connsiteY42" fmla="*/ 467099 h 787692"/>
                <a:gd name="connsiteX43" fmla="*/ 92394 w 447227"/>
                <a:gd name="connsiteY43" fmla="*/ 513321 h 787692"/>
                <a:gd name="connsiteX44" fmla="*/ 115180 w 447227"/>
                <a:gd name="connsiteY44" fmla="*/ 528323 h 787692"/>
                <a:gd name="connsiteX45" fmla="*/ 201522 w 447227"/>
                <a:gd name="connsiteY45" fmla="*/ 646383 h 787692"/>
                <a:gd name="connsiteX46" fmla="*/ 217107 w 447227"/>
                <a:gd name="connsiteY46" fmla="*/ 677982 h 787692"/>
                <a:gd name="connsiteX47" fmla="*/ 307392 w 447227"/>
                <a:gd name="connsiteY47" fmla="*/ 775400 h 787692"/>
                <a:gd name="connsiteX48" fmla="*/ 345094 w 447227"/>
                <a:gd name="connsiteY48" fmla="*/ 781898 h 787692"/>
                <a:gd name="connsiteX49" fmla="*/ 418578 w 447227"/>
                <a:gd name="connsiteY49" fmla="*/ 768662 h 787692"/>
                <a:gd name="connsiteX50" fmla="*/ 432877 w 447227"/>
                <a:gd name="connsiteY50" fmla="*/ 760964 h 787692"/>
                <a:gd name="connsiteX51" fmla="*/ 435946 w 447227"/>
                <a:gd name="connsiteY51" fmla="*/ 750557 h 787692"/>
                <a:gd name="connsiteX52" fmla="*/ 422007 w 447227"/>
                <a:gd name="connsiteY52" fmla="*/ 521140 h 787692"/>
                <a:gd name="connsiteX53" fmla="*/ 399495 w 447227"/>
                <a:gd name="connsiteY53" fmla="*/ 450108 h 787692"/>
                <a:gd name="connsiteX54" fmla="*/ 366234 w 447227"/>
                <a:gd name="connsiteY54" fmla="*/ 328189 h 787692"/>
                <a:gd name="connsiteX55" fmla="*/ 366337 w 447227"/>
                <a:gd name="connsiteY55" fmla="*/ 182268 h 787692"/>
                <a:gd name="connsiteX56" fmla="*/ 365051 w 447227"/>
                <a:gd name="connsiteY56" fmla="*/ 28821 h 787692"/>
                <a:gd name="connsiteX57" fmla="*/ 354713 w 447227"/>
                <a:gd name="connsiteY57" fmla="*/ 7887 h 787692"/>
                <a:gd name="connsiteX58" fmla="*/ 343586 w 447227"/>
                <a:gd name="connsiteY58" fmla="*/ 5744 h 787692"/>
                <a:gd name="connsiteX59" fmla="*/ 341305 w 447227"/>
                <a:gd name="connsiteY59" fmla="*/ 5778 h 787692"/>
                <a:gd name="connsiteX60" fmla="*/ 238213 w 447227"/>
                <a:gd name="connsiteY60" fmla="*/ 23643 h 787692"/>
                <a:gd name="connsiteX61" fmla="*/ 208226 w 447227"/>
                <a:gd name="connsiteY61" fmla="*/ 36673 h 787692"/>
                <a:gd name="connsiteX62" fmla="*/ 145115 w 447227"/>
                <a:gd name="connsiteY62" fmla="*/ 54915 h 787692"/>
                <a:gd name="connsiteX63" fmla="*/ 124387 w 447227"/>
                <a:gd name="connsiteY63" fmla="*/ 50715 h 787692"/>
                <a:gd name="connsiteX64" fmla="*/ 106436 w 447227"/>
                <a:gd name="connsiteY64" fmla="*/ 46840 h 787692"/>
                <a:gd name="connsiteX65" fmla="*/ 100281 w 447227"/>
                <a:gd name="connsiteY65" fmla="*/ 46514 h 787692"/>
                <a:gd name="connsiteX66" fmla="*/ 63814 w 447227"/>
                <a:gd name="connsiteY66" fmla="*/ 54847 h 787692"/>
                <a:gd name="connsiteX67" fmla="*/ 48383 w 447227"/>
                <a:gd name="connsiteY67" fmla="*/ 66454 h 787692"/>
                <a:gd name="connsiteX68" fmla="*/ 49875 w 447227"/>
                <a:gd name="connsiteY68" fmla="*/ 108819 h 787692"/>
                <a:gd name="connsiteX69" fmla="*/ 50526 w 447227"/>
                <a:gd name="connsiteY69" fmla="*/ 112523 h 787692"/>
                <a:gd name="connsiteX70" fmla="*/ 54109 w 447227"/>
                <a:gd name="connsiteY70" fmla="*/ 140315 h 787692"/>
                <a:gd name="connsiteX71" fmla="*/ 54109 w 447227"/>
                <a:gd name="connsiteY71" fmla="*/ 144344 h 787692"/>
                <a:gd name="connsiteX72" fmla="*/ 69626 w 447227"/>
                <a:gd name="connsiteY72" fmla="*/ 209032 h 787692"/>
                <a:gd name="connsiteX73" fmla="*/ 75455 w 447227"/>
                <a:gd name="connsiteY73" fmla="*/ 216044 h 787692"/>
                <a:gd name="connsiteX74" fmla="*/ 95120 w 447227"/>
                <a:gd name="connsiteY74" fmla="*/ 237012 h 787692"/>
                <a:gd name="connsiteX75" fmla="*/ 104344 w 447227"/>
                <a:gd name="connsiteY75" fmla="*/ 243476 h 787692"/>
                <a:gd name="connsiteX76" fmla="*/ 124027 w 447227"/>
                <a:gd name="connsiteY76" fmla="*/ 261650 h 787692"/>
                <a:gd name="connsiteX77" fmla="*/ 130096 w 447227"/>
                <a:gd name="connsiteY77" fmla="*/ 289099 h 787692"/>
                <a:gd name="connsiteX78" fmla="*/ 126924 w 447227"/>
                <a:gd name="connsiteY78" fmla="*/ 344820 h 787692"/>
                <a:gd name="connsiteX79" fmla="*/ 126015 w 447227"/>
                <a:gd name="connsiteY79" fmla="*/ 347769 h 787692"/>
                <a:gd name="connsiteX80" fmla="*/ 123238 w 447227"/>
                <a:gd name="connsiteY80" fmla="*/ 346638 h 787692"/>
                <a:gd name="connsiteX81" fmla="*/ 73278 w 447227"/>
                <a:gd name="connsiteY81" fmla="*/ 335888 h 7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447227" h="787692">
                  <a:moveTo>
                    <a:pt x="345111" y="787693"/>
                  </a:moveTo>
                  <a:cubicBezTo>
                    <a:pt x="330487" y="787693"/>
                    <a:pt x="317525" y="785447"/>
                    <a:pt x="305472" y="780835"/>
                  </a:cubicBezTo>
                  <a:cubicBezTo>
                    <a:pt x="262610" y="764427"/>
                    <a:pt x="231080" y="717330"/>
                    <a:pt x="212186" y="680708"/>
                  </a:cubicBezTo>
                  <a:cubicBezTo>
                    <a:pt x="206683" y="670044"/>
                    <a:pt x="201522" y="659328"/>
                    <a:pt x="196533" y="648955"/>
                  </a:cubicBezTo>
                  <a:cubicBezTo>
                    <a:pt x="175205" y="604653"/>
                    <a:pt x="155076" y="562819"/>
                    <a:pt x="112094" y="533141"/>
                  </a:cubicBezTo>
                  <a:cubicBezTo>
                    <a:pt x="104687" y="528031"/>
                    <a:pt x="96955" y="523060"/>
                    <a:pt x="89463" y="518242"/>
                  </a:cubicBezTo>
                  <a:cubicBezTo>
                    <a:pt x="68151" y="504560"/>
                    <a:pt x="46120" y="490415"/>
                    <a:pt x="28735" y="471042"/>
                  </a:cubicBezTo>
                  <a:cubicBezTo>
                    <a:pt x="5898" y="445599"/>
                    <a:pt x="-9687" y="404708"/>
                    <a:pt x="6961" y="370726"/>
                  </a:cubicBezTo>
                  <a:cubicBezTo>
                    <a:pt x="19974" y="344152"/>
                    <a:pt x="42896" y="330110"/>
                    <a:pt x="73294" y="330110"/>
                  </a:cubicBezTo>
                  <a:cubicBezTo>
                    <a:pt x="88314" y="330110"/>
                    <a:pt x="105236" y="333590"/>
                    <a:pt x="122415" y="340191"/>
                  </a:cubicBezTo>
                  <a:cubicBezTo>
                    <a:pt x="126719" y="323749"/>
                    <a:pt x="125553" y="305644"/>
                    <a:pt x="124507" y="289562"/>
                  </a:cubicBezTo>
                  <a:cubicBezTo>
                    <a:pt x="123975" y="281332"/>
                    <a:pt x="123358" y="272005"/>
                    <a:pt x="119192" y="264650"/>
                  </a:cubicBezTo>
                  <a:cubicBezTo>
                    <a:pt x="115094" y="257432"/>
                    <a:pt x="108408" y="253060"/>
                    <a:pt x="101344" y="248431"/>
                  </a:cubicBezTo>
                  <a:cubicBezTo>
                    <a:pt x="98121" y="246322"/>
                    <a:pt x="94777" y="244128"/>
                    <a:pt x="91674" y="241642"/>
                  </a:cubicBezTo>
                  <a:cubicBezTo>
                    <a:pt x="83908" y="235384"/>
                    <a:pt x="77427" y="227480"/>
                    <a:pt x="71169" y="219850"/>
                  </a:cubicBezTo>
                  <a:cubicBezTo>
                    <a:pt x="69248" y="217519"/>
                    <a:pt x="67345" y="215187"/>
                    <a:pt x="65408" y="212924"/>
                  </a:cubicBezTo>
                  <a:cubicBezTo>
                    <a:pt x="48451" y="193036"/>
                    <a:pt x="48469" y="169410"/>
                    <a:pt x="48486" y="144395"/>
                  </a:cubicBezTo>
                  <a:lnTo>
                    <a:pt x="48486" y="140366"/>
                  </a:lnTo>
                  <a:cubicBezTo>
                    <a:pt x="48486" y="133405"/>
                    <a:pt x="46788" y="123787"/>
                    <a:pt x="45005" y="113603"/>
                  </a:cubicBezTo>
                  <a:lnTo>
                    <a:pt x="44354" y="109899"/>
                  </a:lnTo>
                  <a:cubicBezTo>
                    <a:pt x="41199" y="91794"/>
                    <a:pt x="38747" y="74666"/>
                    <a:pt x="43257" y="64156"/>
                  </a:cubicBezTo>
                  <a:cubicBezTo>
                    <a:pt x="46583" y="56373"/>
                    <a:pt x="54504" y="52378"/>
                    <a:pt x="61807" y="49498"/>
                  </a:cubicBezTo>
                  <a:cubicBezTo>
                    <a:pt x="71271" y="45760"/>
                    <a:pt x="85553" y="40788"/>
                    <a:pt x="100281" y="40788"/>
                  </a:cubicBezTo>
                  <a:cubicBezTo>
                    <a:pt x="102561" y="40788"/>
                    <a:pt x="104824" y="40908"/>
                    <a:pt x="107002" y="41131"/>
                  </a:cubicBezTo>
                  <a:cubicBezTo>
                    <a:pt x="113448" y="41817"/>
                    <a:pt x="119723" y="43514"/>
                    <a:pt x="125793" y="45160"/>
                  </a:cubicBezTo>
                  <a:cubicBezTo>
                    <a:pt x="132531" y="46994"/>
                    <a:pt x="138891" y="48709"/>
                    <a:pt x="145492" y="49189"/>
                  </a:cubicBezTo>
                  <a:cubicBezTo>
                    <a:pt x="166478" y="50698"/>
                    <a:pt x="186469" y="40925"/>
                    <a:pt x="205843" y="31478"/>
                  </a:cubicBezTo>
                  <a:cubicBezTo>
                    <a:pt x="215855" y="26609"/>
                    <a:pt x="226211" y="21551"/>
                    <a:pt x="236515" y="18174"/>
                  </a:cubicBezTo>
                  <a:cubicBezTo>
                    <a:pt x="270359" y="7047"/>
                    <a:pt x="306552" y="771"/>
                    <a:pt x="341185" y="34"/>
                  </a:cubicBezTo>
                  <a:cubicBezTo>
                    <a:pt x="341974" y="17"/>
                    <a:pt x="342780" y="0"/>
                    <a:pt x="343586" y="0"/>
                  </a:cubicBezTo>
                  <a:cubicBezTo>
                    <a:pt x="347906" y="0"/>
                    <a:pt x="352947" y="343"/>
                    <a:pt x="357387" y="2846"/>
                  </a:cubicBezTo>
                  <a:cubicBezTo>
                    <a:pt x="366045" y="7732"/>
                    <a:pt x="368892" y="18225"/>
                    <a:pt x="370555" y="27843"/>
                  </a:cubicBezTo>
                  <a:cubicBezTo>
                    <a:pt x="379350" y="78970"/>
                    <a:pt x="375578" y="131725"/>
                    <a:pt x="371926" y="182731"/>
                  </a:cubicBezTo>
                  <a:cubicBezTo>
                    <a:pt x="368515" y="230412"/>
                    <a:pt x="364983" y="279704"/>
                    <a:pt x="371789" y="327367"/>
                  </a:cubicBezTo>
                  <a:cubicBezTo>
                    <a:pt x="377704" y="368789"/>
                    <a:pt x="391472" y="409165"/>
                    <a:pt x="404793" y="448188"/>
                  </a:cubicBezTo>
                  <a:cubicBezTo>
                    <a:pt x="412714" y="471436"/>
                    <a:pt x="420909" y="495473"/>
                    <a:pt x="427425" y="519579"/>
                  </a:cubicBezTo>
                  <a:cubicBezTo>
                    <a:pt x="447604" y="594400"/>
                    <a:pt x="452474" y="674553"/>
                    <a:pt x="441518" y="751397"/>
                  </a:cubicBezTo>
                  <a:cubicBezTo>
                    <a:pt x="440987" y="755117"/>
                    <a:pt x="440249" y="760192"/>
                    <a:pt x="437506" y="764273"/>
                  </a:cubicBezTo>
                  <a:cubicBezTo>
                    <a:pt x="433563" y="770119"/>
                    <a:pt x="427013" y="772331"/>
                    <a:pt x="420069" y="774251"/>
                  </a:cubicBezTo>
                  <a:cubicBezTo>
                    <a:pt x="394489" y="781349"/>
                    <a:pt x="369526" y="787693"/>
                    <a:pt x="345111" y="787693"/>
                  </a:cubicBezTo>
                  <a:close/>
                  <a:moveTo>
                    <a:pt x="73278" y="335888"/>
                  </a:moveTo>
                  <a:cubicBezTo>
                    <a:pt x="44731" y="335888"/>
                    <a:pt x="24088" y="348489"/>
                    <a:pt x="11933" y="373332"/>
                  </a:cubicBezTo>
                  <a:cubicBezTo>
                    <a:pt x="-3480" y="404828"/>
                    <a:pt x="11315" y="443130"/>
                    <a:pt x="32815" y="467099"/>
                  </a:cubicBezTo>
                  <a:cubicBezTo>
                    <a:pt x="49703" y="485907"/>
                    <a:pt x="71409" y="499845"/>
                    <a:pt x="92394" y="513321"/>
                  </a:cubicBezTo>
                  <a:cubicBezTo>
                    <a:pt x="99921" y="518156"/>
                    <a:pt x="107705" y="523163"/>
                    <a:pt x="115180" y="528323"/>
                  </a:cubicBezTo>
                  <a:cubicBezTo>
                    <a:pt x="159397" y="558859"/>
                    <a:pt x="179851" y="601361"/>
                    <a:pt x="201522" y="646383"/>
                  </a:cubicBezTo>
                  <a:cubicBezTo>
                    <a:pt x="206494" y="656705"/>
                    <a:pt x="211638" y="667386"/>
                    <a:pt x="217107" y="677982"/>
                  </a:cubicBezTo>
                  <a:cubicBezTo>
                    <a:pt x="235538" y="713729"/>
                    <a:pt x="266176" y="759643"/>
                    <a:pt x="307392" y="775400"/>
                  </a:cubicBezTo>
                  <a:cubicBezTo>
                    <a:pt x="318828" y="779772"/>
                    <a:pt x="331156" y="781898"/>
                    <a:pt x="345094" y="781898"/>
                  </a:cubicBezTo>
                  <a:cubicBezTo>
                    <a:pt x="368823" y="781898"/>
                    <a:pt x="393392" y="775640"/>
                    <a:pt x="418578" y="768662"/>
                  </a:cubicBezTo>
                  <a:cubicBezTo>
                    <a:pt x="424476" y="767033"/>
                    <a:pt x="430013" y="765216"/>
                    <a:pt x="432877" y="760964"/>
                  </a:cubicBezTo>
                  <a:cubicBezTo>
                    <a:pt x="434711" y="758237"/>
                    <a:pt x="435346" y="754637"/>
                    <a:pt x="435946" y="750557"/>
                  </a:cubicBezTo>
                  <a:cubicBezTo>
                    <a:pt x="446799" y="674519"/>
                    <a:pt x="441981" y="595189"/>
                    <a:pt x="422007" y="521140"/>
                  </a:cubicBezTo>
                  <a:cubicBezTo>
                    <a:pt x="415543" y="497205"/>
                    <a:pt x="407382" y="473270"/>
                    <a:pt x="399495" y="450108"/>
                  </a:cubicBezTo>
                  <a:cubicBezTo>
                    <a:pt x="386088" y="410811"/>
                    <a:pt x="372235" y="370178"/>
                    <a:pt x="366234" y="328189"/>
                  </a:cubicBezTo>
                  <a:cubicBezTo>
                    <a:pt x="359342" y="279892"/>
                    <a:pt x="362891" y="230274"/>
                    <a:pt x="366337" y="182268"/>
                  </a:cubicBezTo>
                  <a:cubicBezTo>
                    <a:pt x="369972" y="131622"/>
                    <a:pt x="373727" y="79227"/>
                    <a:pt x="365051" y="28821"/>
                  </a:cubicBezTo>
                  <a:cubicBezTo>
                    <a:pt x="363628" y="20557"/>
                    <a:pt x="361297" y="11607"/>
                    <a:pt x="354713" y="7887"/>
                  </a:cubicBezTo>
                  <a:cubicBezTo>
                    <a:pt x="351370" y="6001"/>
                    <a:pt x="347203" y="5744"/>
                    <a:pt x="343586" y="5744"/>
                  </a:cubicBezTo>
                  <a:cubicBezTo>
                    <a:pt x="342814" y="5744"/>
                    <a:pt x="342060" y="5761"/>
                    <a:pt x="341305" y="5778"/>
                  </a:cubicBezTo>
                  <a:cubicBezTo>
                    <a:pt x="307204" y="6498"/>
                    <a:pt x="271560" y="12670"/>
                    <a:pt x="238213" y="23643"/>
                  </a:cubicBezTo>
                  <a:cubicBezTo>
                    <a:pt x="228251" y="26918"/>
                    <a:pt x="218530" y="31650"/>
                    <a:pt x="208226" y="36673"/>
                  </a:cubicBezTo>
                  <a:cubicBezTo>
                    <a:pt x="188235" y="46411"/>
                    <a:pt x="167507" y="56493"/>
                    <a:pt x="145115" y="54915"/>
                  </a:cubicBezTo>
                  <a:cubicBezTo>
                    <a:pt x="137983" y="54401"/>
                    <a:pt x="131073" y="52532"/>
                    <a:pt x="124387" y="50715"/>
                  </a:cubicBezTo>
                  <a:cubicBezTo>
                    <a:pt x="118523" y="49120"/>
                    <a:pt x="112454" y="47474"/>
                    <a:pt x="106436" y="46840"/>
                  </a:cubicBezTo>
                  <a:cubicBezTo>
                    <a:pt x="104430" y="46634"/>
                    <a:pt x="102356" y="46514"/>
                    <a:pt x="100281" y="46514"/>
                  </a:cubicBezTo>
                  <a:cubicBezTo>
                    <a:pt x="86479" y="46514"/>
                    <a:pt x="72849" y="51264"/>
                    <a:pt x="63814" y="54847"/>
                  </a:cubicBezTo>
                  <a:cubicBezTo>
                    <a:pt x="57264" y="57419"/>
                    <a:pt x="50886" y="60625"/>
                    <a:pt x="48383" y="66454"/>
                  </a:cubicBezTo>
                  <a:cubicBezTo>
                    <a:pt x="44526" y="75455"/>
                    <a:pt x="47011" y="92326"/>
                    <a:pt x="49875" y="108819"/>
                  </a:cubicBezTo>
                  <a:lnTo>
                    <a:pt x="50526" y="112523"/>
                  </a:lnTo>
                  <a:cubicBezTo>
                    <a:pt x="52360" y="122964"/>
                    <a:pt x="54092" y="132839"/>
                    <a:pt x="54109" y="140315"/>
                  </a:cubicBezTo>
                  <a:lnTo>
                    <a:pt x="54109" y="144344"/>
                  </a:lnTo>
                  <a:cubicBezTo>
                    <a:pt x="54092" y="168227"/>
                    <a:pt x="54075" y="190772"/>
                    <a:pt x="69626" y="209032"/>
                  </a:cubicBezTo>
                  <a:cubicBezTo>
                    <a:pt x="71580" y="211329"/>
                    <a:pt x="73518" y="213678"/>
                    <a:pt x="75455" y="216044"/>
                  </a:cubicBezTo>
                  <a:cubicBezTo>
                    <a:pt x="81524" y="223451"/>
                    <a:pt x="87817" y="231132"/>
                    <a:pt x="95120" y="237012"/>
                  </a:cubicBezTo>
                  <a:cubicBezTo>
                    <a:pt x="98001" y="239327"/>
                    <a:pt x="101224" y="241436"/>
                    <a:pt x="104344" y="243476"/>
                  </a:cubicBezTo>
                  <a:cubicBezTo>
                    <a:pt x="111665" y="248259"/>
                    <a:pt x="119243" y="253214"/>
                    <a:pt x="124027" y="261650"/>
                  </a:cubicBezTo>
                  <a:cubicBezTo>
                    <a:pt x="128862" y="270188"/>
                    <a:pt x="129530" y="280235"/>
                    <a:pt x="130096" y="289099"/>
                  </a:cubicBezTo>
                  <a:cubicBezTo>
                    <a:pt x="131228" y="306655"/>
                    <a:pt x="132531" y="326561"/>
                    <a:pt x="126924" y="344820"/>
                  </a:cubicBezTo>
                  <a:lnTo>
                    <a:pt x="126015" y="347769"/>
                  </a:lnTo>
                  <a:lnTo>
                    <a:pt x="123238" y="346638"/>
                  </a:lnTo>
                  <a:cubicBezTo>
                    <a:pt x="105699" y="339625"/>
                    <a:pt x="88434" y="335888"/>
                    <a:pt x="73278" y="3358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8" name="任意多边形: 形状 617">
              <a:extLst>
                <a:ext uri="{FF2B5EF4-FFF2-40B4-BE49-F238E27FC236}">
                  <a16:creationId xmlns:a16="http://schemas.microsoft.com/office/drawing/2014/main" id="{0DBE8382-B0D9-D20C-975D-20E8CD28651E}"/>
                </a:ext>
              </a:extLst>
            </p:cNvPr>
            <p:cNvSpPr/>
            <p:nvPr/>
          </p:nvSpPr>
          <p:spPr>
            <a:xfrm>
              <a:off x="6653537" y="3203714"/>
              <a:ext cx="26938" cy="219267"/>
            </a:xfrm>
            <a:custGeom>
              <a:avLst/>
              <a:gdLst>
                <a:gd name="connsiteX0" fmla="*/ 25258 w 26938"/>
                <a:gd name="connsiteY0" fmla="*/ 219267 h 219267"/>
                <a:gd name="connsiteX1" fmla="*/ 19703 w 26938"/>
                <a:gd name="connsiteY1" fmla="*/ 218547 h 219267"/>
                <a:gd name="connsiteX2" fmla="*/ 18897 w 26938"/>
                <a:gd name="connsiteY2" fmla="*/ 180005 h 219267"/>
                <a:gd name="connsiteX3" fmla="*/ 10685 w 26938"/>
                <a:gd name="connsiteY3" fmla="*/ 162929 h 219267"/>
                <a:gd name="connsiteX4" fmla="*/ 689 w 26938"/>
                <a:gd name="connsiteY4" fmla="*/ 139492 h 219267"/>
                <a:gd name="connsiteX5" fmla="*/ 8747 w 26938"/>
                <a:gd name="connsiteY5" fmla="*/ 97795 h 219267"/>
                <a:gd name="connsiteX6" fmla="*/ 13050 w 26938"/>
                <a:gd name="connsiteY6" fmla="*/ 86359 h 219267"/>
                <a:gd name="connsiteX7" fmla="*/ 2678 w 26938"/>
                <a:gd name="connsiteY7" fmla="*/ 3703 h 219267"/>
                <a:gd name="connsiteX8" fmla="*/ 6964 w 26938"/>
                <a:gd name="connsiteY8" fmla="*/ 0 h 219267"/>
                <a:gd name="connsiteX9" fmla="*/ 18314 w 26938"/>
                <a:gd name="connsiteY9" fmla="*/ 88297 h 219267"/>
                <a:gd name="connsiteX10" fmla="*/ 13925 w 26938"/>
                <a:gd name="connsiteY10" fmla="*/ 99990 h 219267"/>
                <a:gd name="connsiteX11" fmla="*/ 6175 w 26938"/>
                <a:gd name="connsiteY11" fmla="*/ 138429 h 219267"/>
                <a:gd name="connsiteX12" fmla="*/ 15485 w 26938"/>
                <a:gd name="connsiteY12" fmla="*/ 159997 h 219267"/>
                <a:gd name="connsiteX13" fmla="*/ 24195 w 26938"/>
                <a:gd name="connsiteY13" fmla="*/ 178188 h 219267"/>
                <a:gd name="connsiteX14" fmla="*/ 25258 w 26938"/>
                <a:gd name="connsiteY14" fmla="*/ 219267 h 219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38" h="219267">
                  <a:moveTo>
                    <a:pt x="25258" y="219267"/>
                  </a:moveTo>
                  <a:lnTo>
                    <a:pt x="19703" y="218547"/>
                  </a:lnTo>
                  <a:cubicBezTo>
                    <a:pt x="21160" y="206272"/>
                    <a:pt x="22823" y="192350"/>
                    <a:pt x="18897" y="180005"/>
                  </a:cubicBezTo>
                  <a:cubicBezTo>
                    <a:pt x="17011" y="174073"/>
                    <a:pt x="13942" y="168673"/>
                    <a:pt x="10685" y="162929"/>
                  </a:cubicBezTo>
                  <a:cubicBezTo>
                    <a:pt x="6535" y="155660"/>
                    <a:pt x="2266" y="148116"/>
                    <a:pt x="689" y="139492"/>
                  </a:cubicBezTo>
                  <a:cubicBezTo>
                    <a:pt x="-1951" y="125004"/>
                    <a:pt x="3484" y="111168"/>
                    <a:pt x="8747" y="97795"/>
                  </a:cubicBezTo>
                  <a:cubicBezTo>
                    <a:pt x="10222" y="94040"/>
                    <a:pt x="11747" y="90149"/>
                    <a:pt x="13050" y="86359"/>
                  </a:cubicBezTo>
                  <a:cubicBezTo>
                    <a:pt x="23218" y="56579"/>
                    <a:pt x="19137" y="24140"/>
                    <a:pt x="2678" y="3703"/>
                  </a:cubicBezTo>
                  <a:lnTo>
                    <a:pt x="6964" y="0"/>
                  </a:lnTo>
                  <a:cubicBezTo>
                    <a:pt x="24932" y="22306"/>
                    <a:pt x="29287" y="56150"/>
                    <a:pt x="18314" y="88297"/>
                  </a:cubicBezTo>
                  <a:cubicBezTo>
                    <a:pt x="16977" y="92206"/>
                    <a:pt x="15434" y="96166"/>
                    <a:pt x="13925" y="99990"/>
                  </a:cubicBezTo>
                  <a:cubicBezTo>
                    <a:pt x="8747" y="113174"/>
                    <a:pt x="3844" y="125621"/>
                    <a:pt x="6175" y="138429"/>
                  </a:cubicBezTo>
                  <a:cubicBezTo>
                    <a:pt x="7564" y="146076"/>
                    <a:pt x="11422" y="152831"/>
                    <a:pt x="15485" y="159997"/>
                  </a:cubicBezTo>
                  <a:cubicBezTo>
                    <a:pt x="18743" y="165741"/>
                    <a:pt x="22120" y="171673"/>
                    <a:pt x="24195" y="178188"/>
                  </a:cubicBezTo>
                  <a:cubicBezTo>
                    <a:pt x="28532" y="191784"/>
                    <a:pt x="26801" y="206392"/>
                    <a:pt x="25258" y="21926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9" name="任意多边形: 形状 618">
              <a:extLst>
                <a:ext uri="{FF2B5EF4-FFF2-40B4-BE49-F238E27FC236}">
                  <a16:creationId xmlns:a16="http://schemas.microsoft.com/office/drawing/2014/main" id="{224296BB-61D6-6F52-F04D-CD751BCC11F2}"/>
                </a:ext>
              </a:extLst>
            </p:cNvPr>
            <p:cNvSpPr/>
            <p:nvPr/>
          </p:nvSpPr>
          <p:spPr>
            <a:xfrm>
              <a:off x="6564077" y="3492745"/>
              <a:ext cx="236669" cy="158368"/>
            </a:xfrm>
            <a:custGeom>
              <a:avLst/>
              <a:gdLst>
                <a:gd name="connsiteX0" fmla="*/ 231766 w 236669"/>
                <a:gd name="connsiteY0" fmla="*/ 158368 h 158368"/>
                <a:gd name="connsiteX1" fmla="*/ 140315 w 236669"/>
                <a:gd name="connsiteY1" fmla="*/ 42965 h 158368"/>
                <a:gd name="connsiteX2" fmla="*/ 69215 w 236669"/>
                <a:gd name="connsiteY2" fmla="*/ 6155 h 158368"/>
                <a:gd name="connsiteX3" fmla="*/ 5281 w 236669"/>
                <a:gd name="connsiteY3" fmla="*/ 42211 h 158368"/>
                <a:gd name="connsiteX4" fmla="*/ 0 w 236669"/>
                <a:gd name="connsiteY4" fmla="*/ 40308 h 158368"/>
                <a:gd name="connsiteX5" fmla="*/ 69798 w 236669"/>
                <a:gd name="connsiteY5" fmla="*/ 394 h 158368"/>
                <a:gd name="connsiteX6" fmla="*/ 143881 w 236669"/>
                <a:gd name="connsiteY6" fmla="*/ 38507 h 158368"/>
                <a:gd name="connsiteX7" fmla="*/ 236670 w 236669"/>
                <a:gd name="connsiteY7" fmla="*/ 155591 h 158368"/>
                <a:gd name="connsiteX8" fmla="*/ 231766 w 236669"/>
                <a:gd name="connsiteY8" fmla="*/ 158368 h 15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669" h="158368">
                  <a:moveTo>
                    <a:pt x="231766" y="158368"/>
                  </a:moveTo>
                  <a:cubicBezTo>
                    <a:pt x="208843" y="114683"/>
                    <a:pt x="177228" y="74769"/>
                    <a:pt x="140315" y="42965"/>
                  </a:cubicBezTo>
                  <a:cubicBezTo>
                    <a:pt x="123736" y="28683"/>
                    <a:pt x="98327" y="9327"/>
                    <a:pt x="69215" y="6155"/>
                  </a:cubicBezTo>
                  <a:cubicBezTo>
                    <a:pt x="44971" y="3515"/>
                    <a:pt x="14316" y="15276"/>
                    <a:pt x="5281" y="42211"/>
                  </a:cubicBezTo>
                  <a:lnTo>
                    <a:pt x="0" y="40308"/>
                  </a:lnTo>
                  <a:cubicBezTo>
                    <a:pt x="9979" y="10544"/>
                    <a:pt x="43377" y="-2503"/>
                    <a:pt x="69798" y="394"/>
                  </a:cubicBezTo>
                  <a:cubicBezTo>
                    <a:pt x="100418" y="3720"/>
                    <a:pt x="126736" y="23729"/>
                    <a:pt x="143881" y="38507"/>
                  </a:cubicBezTo>
                  <a:cubicBezTo>
                    <a:pt x="181326" y="70774"/>
                    <a:pt x="213404" y="111271"/>
                    <a:pt x="236670" y="155591"/>
                  </a:cubicBezTo>
                  <a:lnTo>
                    <a:pt x="231766" y="15836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0" name="任意多边形: 形状 619">
              <a:extLst>
                <a:ext uri="{FF2B5EF4-FFF2-40B4-BE49-F238E27FC236}">
                  <a16:creationId xmlns:a16="http://schemas.microsoft.com/office/drawing/2014/main" id="{F08D45E3-A7C3-DEE5-8231-63DEEF13708F}"/>
                </a:ext>
              </a:extLst>
            </p:cNvPr>
            <p:cNvSpPr/>
            <p:nvPr/>
          </p:nvSpPr>
          <p:spPr>
            <a:xfrm>
              <a:off x="6691619" y="3649604"/>
              <a:ext cx="89205" cy="70380"/>
            </a:xfrm>
            <a:custGeom>
              <a:avLst/>
              <a:gdLst>
                <a:gd name="connsiteX0" fmla="*/ 4115 w 89205"/>
                <a:gd name="connsiteY0" fmla="*/ 70380 h 70380"/>
                <a:gd name="connsiteX1" fmla="*/ 0 w 89205"/>
                <a:gd name="connsiteY1" fmla="*/ 66454 h 70380"/>
                <a:gd name="connsiteX2" fmla="*/ 86788 w 89205"/>
                <a:gd name="connsiteY2" fmla="*/ 0 h 70380"/>
                <a:gd name="connsiteX3" fmla="*/ 89205 w 89205"/>
                <a:gd name="connsiteY3" fmla="*/ 5229 h 70380"/>
                <a:gd name="connsiteX4" fmla="*/ 4115 w 89205"/>
                <a:gd name="connsiteY4" fmla="*/ 70380 h 70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05" h="70380">
                  <a:moveTo>
                    <a:pt x="4115" y="70380"/>
                  </a:moveTo>
                  <a:lnTo>
                    <a:pt x="0" y="66454"/>
                  </a:lnTo>
                  <a:cubicBezTo>
                    <a:pt x="24346" y="39056"/>
                    <a:pt x="54350" y="16082"/>
                    <a:pt x="86788" y="0"/>
                  </a:cubicBezTo>
                  <a:lnTo>
                    <a:pt x="89205" y="5229"/>
                  </a:lnTo>
                  <a:cubicBezTo>
                    <a:pt x="57419" y="21003"/>
                    <a:pt x="27998" y="43531"/>
                    <a:pt x="4115" y="7038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1" name="任意多边形: 形状 620">
              <a:extLst>
                <a:ext uri="{FF2B5EF4-FFF2-40B4-BE49-F238E27FC236}">
                  <a16:creationId xmlns:a16="http://schemas.microsoft.com/office/drawing/2014/main" id="{951CB6CE-E786-329D-62BB-17B02BCE9739}"/>
                </a:ext>
              </a:extLst>
            </p:cNvPr>
            <p:cNvSpPr/>
            <p:nvPr/>
          </p:nvSpPr>
          <p:spPr>
            <a:xfrm>
              <a:off x="6720003" y="3611919"/>
              <a:ext cx="17666" cy="157922"/>
            </a:xfrm>
            <a:custGeom>
              <a:avLst/>
              <a:gdLst>
                <a:gd name="connsiteX0" fmla="*/ 8271 w 17666"/>
                <a:gd name="connsiteY0" fmla="*/ 157923 h 157922"/>
                <a:gd name="connsiteX1" fmla="*/ 12181 w 17666"/>
                <a:gd name="connsiteY1" fmla="*/ 0 h 157922"/>
                <a:gd name="connsiteX2" fmla="*/ 17667 w 17666"/>
                <a:gd name="connsiteY2" fmla="*/ 1115 h 157922"/>
                <a:gd name="connsiteX3" fmla="*/ 13604 w 17666"/>
                <a:gd name="connsiteY3" fmla="*/ 156157 h 157922"/>
                <a:gd name="connsiteX4" fmla="*/ 8271 w 17666"/>
                <a:gd name="connsiteY4" fmla="*/ 157923 h 15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66" h="157922">
                  <a:moveTo>
                    <a:pt x="8271" y="157923"/>
                  </a:moveTo>
                  <a:cubicBezTo>
                    <a:pt x="-7759" y="105699"/>
                    <a:pt x="2837" y="49549"/>
                    <a:pt x="12181" y="0"/>
                  </a:cubicBezTo>
                  <a:lnTo>
                    <a:pt x="17667" y="1115"/>
                  </a:lnTo>
                  <a:cubicBezTo>
                    <a:pt x="8443" y="49978"/>
                    <a:pt x="-1998" y="105356"/>
                    <a:pt x="13604" y="156157"/>
                  </a:cubicBezTo>
                  <a:lnTo>
                    <a:pt x="8271" y="15792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2" name="任意多边形: 形状 621">
              <a:extLst>
                <a:ext uri="{FF2B5EF4-FFF2-40B4-BE49-F238E27FC236}">
                  <a16:creationId xmlns:a16="http://schemas.microsoft.com/office/drawing/2014/main" id="{1CE6F196-6704-0AFA-A558-B5232DD2EE32}"/>
                </a:ext>
              </a:extLst>
            </p:cNvPr>
            <p:cNvSpPr/>
            <p:nvPr/>
          </p:nvSpPr>
          <p:spPr>
            <a:xfrm>
              <a:off x="6629074" y="3607530"/>
              <a:ext cx="94537" cy="70071"/>
            </a:xfrm>
            <a:custGeom>
              <a:avLst/>
              <a:gdLst>
                <a:gd name="connsiteX0" fmla="*/ 4492 w 94537"/>
                <a:gd name="connsiteY0" fmla="*/ 70072 h 70071"/>
                <a:gd name="connsiteX1" fmla="*/ 0 w 94537"/>
                <a:gd name="connsiteY1" fmla="*/ 66626 h 70071"/>
                <a:gd name="connsiteX2" fmla="*/ 78867 w 94537"/>
                <a:gd name="connsiteY2" fmla="*/ 7012 h 70071"/>
                <a:gd name="connsiteX3" fmla="*/ 91966 w 94537"/>
                <a:gd name="connsiteY3" fmla="*/ 0 h 70071"/>
                <a:gd name="connsiteX4" fmla="*/ 94537 w 94537"/>
                <a:gd name="connsiteY4" fmla="*/ 5144 h 70071"/>
                <a:gd name="connsiteX5" fmla="*/ 81439 w 94537"/>
                <a:gd name="connsiteY5" fmla="*/ 12156 h 70071"/>
                <a:gd name="connsiteX6" fmla="*/ 4492 w 94537"/>
                <a:gd name="connsiteY6" fmla="*/ 70072 h 7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537" h="70071">
                  <a:moveTo>
                    <a:pt x="4492" y="70072"/>
                  </a:moveTo>
                  <a:lnTo>
                    <a:pt x="0" y="66626"/>
                  </a:lnTo>
                  <a:cubicBezTo>
                    <a:pt x="20042" y="38525"/>
                    <a:pt x="51298" y="21792"/>
                    <a:pt x="78867" y="7012"/>
                  </a:cubicBezTo>
                  <a:lnTo>
                    <a:pt x="91966" y="0"/>
                  </a:lnTo>
                  <a:lnTo>
                    <a:pt x="94537" y="5144"/>
                  </a:lnTo>
                  <a:lnTo>
                    <a:pt x="81439" y="12156"/>
                  </a:lnTo>
                  <a:cubicBezTo>
                    <a:pt x="54401" y="26661"/>
                    <a:pt x="23780" y="43068"/>
                    <a:pt x="4492" y="70072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3" name="任意多边形: 形状 622">
              <a:extLst>
                <a:ext uri="{FF2B5EF4-FFF2-40B4-BE49-F238E27FC236}">
                  <a16:creationId xmlns:a16="http://schemas.microsoft.com/office/drawing/2014/main" id="{D4E91E69-A190-3694-43AD-4B6BAA53DBCB}"/>
                </a:ext>
              </a:extLst>
            </p:cNvPr>
            <p:cNvSpPr/>
            <p:nvPr/>
          </p:nvSpPr>
          <p:spPr>
            <a:xfrm>
              <a:off x="6660226" y="3559319"/>
              <a:ext cx="27227" cy="145595"/>
            </a:xfrm>
            <a:custGeom>
              <a:avLst/>
              <a:gdLst>
                <a:gd name="connsiteX0" fmla="*/ 8316 w 27227"/>
                <a:gd name="connsiteY0" fmla="*/ 145595 h 145595"/>
                <a:gd name="connsiteX1" fmla="*/ 22358 w 27227"/>
                <a:gd name="connsiteY1" fmla="*/ 0 h 145595"/>
                <a:gd name="connsiteX2" fmla="*/ 27227 w 27227"/>
                <a:gd name="connsiteY2" fmla="*/ 2846 h 145595"/>
                <a:gd name="connsiteX3" fmla="*/ 13631 w 27227"/>
                <a:gd name="connsiteY3" fmla="*/ 143812 h 145595"/>
                <a:gd name="connsiteX4" fmla="*/ 8316 w 27227"/>
                <a:gd name="connsiteY4" fmla="*/ 145595 h 14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227" h="145595">
                  <a:moveTo>
                    <a:pt x="8316" y="145595"/>
                  </a:moveTo>
                  <a:cubicBezTo>
                    <a:pt x="-6532" y="98018"/>
                    <a:pt x="-1285" y="43600"/>
                    <a:pt x="22358" y="0"/>
                  </a:cubicBezTo>
                  <a:lnTo>
                    <a:pt x="27227" y="2846"/>
                  </a:lnTo>
                  <a:cubicBezTo>
                    <a:pt x="4338" y="45057"/>
                    <a:pt x="-754" y="97744"/>
                    <a:pt x="13631" y="143812"/>
                  </a:cubicBezTo>
                  <a:lnTo>
                    <a:pt x="8316" y="145595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4" name="任意多边形: 形状 623">
              <a:extLst>
                <a:ext uri="{FF2B5EF4-FFF2-40B4-BE49-F238E27FC236}">
                  <a16:creationId xmlns:a16="http://schemas.microsoft.com/office/drawing/2014/main" id="{83C6B537-40C7-EA3D-1DC0-292891729436}"/>
                </a:ext>
              </a:extLst>
            </p:cNvPr>
            <p:cNvSpPr/>
            <p:nvPr/>
          </p:nvSpPr>
          <p:spPr>
            <a:xfrm>
              <a:off x="6604711" y="3551278"/>
              <a:ext cx="67225" cy="109436"/>
            </a:xfrm>
            <a:custGeom>
              <a:avLst/>
              <a:gdLst>
                <a:gd name="connsiteX0" fmla="*/ 5280 w 67225"/>
                <a:gd name="connsiteY0" fmla="*/ 109436 h 109436"/>
                <a:gd name="connsiteX1" fmla="*/ 0 w 67225"/>
                <a:gd name="connsiteY1" fmla="*/ 107516 h 109436"/>
                <a:gd name="connsiteX2" fmla="*/ 63985 w 67225"/>
                <a:gd name="connsiteY2" fmla="*/ 0 h 109436"/>
                <a:gd name="connsiteX3" fmla="*/ 67225 w 67225"/>
                <a:gd name="connsiteY3" fmla="*/ 4715 h 109436"/>
                <a:gd name="connsiteX4" fmla="*/ 5280 w 67225"/>
                <a:gd name="connsiteY4" fmla="*/ 109436 h 10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5" h="109436">
                  <a:moveTo>
                    <a:pt x="5280" y="109436"/>
                  </a:moveTo>
                  <a:lnTo>
                    <a:pt x="0" y="107516"/>
                  </a:lnTo>
                  <a:cubicBezTo>
                    <a:pt x="18276" y="53458"/>
                    <a:pt x="39210" y="18276"/>
                    <a:pt x="63985" y="0"/>
                  </a:cubicBezTo>
                  <a:lnTo>
                    <a:pt x="67225" y="4715"/>
                  </a:lnTo>
                  <a:cubicBezTo>
                    <a:pt x="43445" y="22271"/>
                    <a:pt x="23180" y="56527"/>
                    <a:pt x="5280" y="10943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5" name="任意多边形: 形状 624">
              <a:extLst>
                <a:ext uri="{FF2B5EF4-FFF2-40B4-BE49-F238E27FC236}">
                  <a16:creationId xmlns:a16="http://schemas.microsoft.com/office/drawing/2014/main" id="{60F19120-E3DE-A5D0-EFF7-072EFF858EA7}"/>
                </a:ext>
              </a:extLst>
            </p:cNvPr>
            <p:cNvSpPr/>
            <p:nvPr/>
          </p:nvSpPr>
          <p:spPr>
            <a:xfrm>
              <a:off x="6451764" y="3481652"/>
              <a:ext cx="185179" cy="176319"/>
            </a:xfrm>
            <a:custGeom>
              <a:avLst/>
              <a:gdLst>
                <a:gd name="connsiteX0" fmla="*/ 33360 w 185179"/>
                <a:gd name="connsiteY0" fmla="*/ 176319 h 176319"/>
                <a:gd name="connsiteX1" fmla="*/ 16747 w 185179"/>
                <a:gd name="connsiteY1" fmla="*/ 174142 h 176319"/>
                <a:gd name="connsiteX2" fmla="*/ 973 w 185179"/>
                <a:gd name="connsiteY2" fmla="*/ 160957 h 176319"/>
                <a:gd name="connsiteX3" fmla="*/ 1556 w 185179"/>
                <a:gd name="connsiteY3" fmla="*/ 150259 h 176319"/>
                <a:gd name="connsiteX4" fmla="*/ 12392 w 185179"/>
                <a:gd name="connsiteY4" fmla="*/ 142424 h 176319"/>
                <a:gd name="connsiteX5" fmla="*/ 153066 w 185179"/>
                <a:gd name="connsiteY5" fmla="*/ 117872 h 176319"/>
                <a:gd name="connsiteX6" fmla="*/ 68936 w 185179"/>
                <a:gd name="connsiteY6" fmla="*/ 65271 h 176319"/>
                <a:gd name="connsiteX7" fmla="*/ 28319 w 185179"/>
                <a:gd name="connsiteY7" fmla="*/ 7355 h 176319"/>
                <a:gd name="connsiteX8" fmla="*/ 28200 w 185179"/>
                <a:gd name="connsiteY8" fmla="*/ 5606 h 176319"/>
                <a:gd name="connsiteX9" fmla="*/ 29657 w 185179"/>
                <a:gd name="connsiteY9" fmla="*/ 4681 h 176319"/>
                <a:gd name="connsiteX10" fmla="*/ 46476 w 185179"/>
                <a:gd name="connsiteY10" fmla="*/ 0 h 176319"/>
                <a:gd name="connsiteX11" fmla="*/ 68096 w 185179"/>
                <a:gd name="connsiteY11" fmla="*/ 6035 h 176319"/>
                <a:gd name="connsiteX12" fmla="*/ 95802 w 185179"/>
                <a:gd name="connsiteY12" fmla="*/ 31684 h 176319"/>
                <a:gd name="connsiteX13" fmla="*/ 96436 w 185179"/>
                <a:gd name="connsiteY13" fmla="*/ 32421 h 176319"/>
                <a:gd name="connsiteX14" fmla="*/ 177481 w 185179"/>
                <a:gd name="connsiteY14" fmla="*/ 119141 h 176319"/>
                <a:gd name="connsiteX15" fmla="*/ 180036 w 185179"/>
                <a:gd name="connsiteY15" fmla="*/ 119655 h 176319"/>
                <a:gd name="connsiteX16" fmla="*/ 179796 w 185179"/>
                <a:gd name="connsiteY16" fmla="*/ 121421 h 176319"/>
                <a:gd name="connsiteX17" fmla="*/ 184030 w 185179"/>
                <a:gd name="connsiteY17" fmla="*/ 125587 h 176319"/>
                <a:gd name="connsiteX18" fmla="*/ 184013 w 185179"/>
                <a:gd name="connsiteY18" fmla="*/ 125604 h 176319"/>
                <a:gd name="connsiteX19" fmla="*/ 185179 w 185179"/>
                <a:gd name="connsiteY19" fmla="*/ 126753 h 176319"/>
                <a:gd name="connsiteX20" fmla="*/ 182796 w 185179"/>
                <a:gd name="connsiteY20" fmla="*/ 126239 h 176319"/>
                <a:gd name="connsiteX21" fmla="*/ 180481 w 185179"/>
                <a:gd name="connsiteY21" fmla="*/ 127456 h 176319"/>
                <a:gd name="connsiteX22" fmla="*/ 64667 w 185179"/>
                <a:gd name="connsiteY22" fmla="*/ 171553 h 176319"/>
                <a:gd name="connsiteX23" fmla="*/ 33360 w 185179"/>
                <a:gd name="connsiteY23" fmla="*/ 176319 h 176319"/>
                <a:gd name="connsiteX24" fmla="*/ 143277 w 185179"/>
                <a:gd name="connsiteY24" fmla="*/ 123530 h 176319"/>
                <a:gd name="connsiteX25" fmla="*/ 14346 w 185179"/>
                <a:gd name="connsiteY25" fmla="*/ 147841 h 176319"/>
                <a:gd name="connsiteX26" fmla="*/ 6391 w 185179"/>
                <a:gd name="connsiteY26" fmla="*/ 153156 h 176319"/>
                <a:gd name="connsiteX27" fmla="*/ 6151 w 185179"/>
                <a:gd name="connsiteY27" fmla="*/ 158763 h 176319"/>
                <a:gd name="connsiteX28" fmla="*/ 18238 w 185179"/>
                <a:gd name="connsiteY28" fmla="*/ 168570 h 176319"/>
                <a:gd name="connsiteX29" fmla="*/ 33378 w 185179"/>
                <a:gd name="connsiteY29" fmla="*/ 170541 h 176319"/>
                <a:gd name="connsiteX30" fmla="*/ 63347 w 185179"/>
                <a:gd name="connsiteY30" fmla="*/ 165912 h 176319"/>
                <a:gd name="connsiteX31" fmla="*/ 173058 w 185179"/>
                <a:gd name="connsiteY31" fmla="*/ 124799 h 176319"/>
                <a:gd name="connsiteX32" fmla="*/ 143277 w 185179"/>
                <a:gd name="connsiteY32" fmla="*/ 123530 h 176319"/>
                <a:gd name="connsiteX33" fmla="*/ 34046 w 185179"/>
                <a:gd name="connsiteY33" fmla="*/ 8727 h 176319"/>
                <a:gd name="connsiteX34" fmla="*/ 72297 w 185179"/>
                <a:gd name="connsiteY34" fmla="*/ 60659 h 176319"/>
                <a:gd name="connsiteX35" fmla="*/ 166611 w 185179"/>
                <a:gd name="connsiteY35" fmla="*/ 116380 h 176319"/>
                <a:gd name="connsiteX36" fmla="*/ 92253 w 185179"/>
                <a:gd name="connsiteY36" fmla="*/ 36296 h 176319"/>
                <a:gd name="connsiteX37" fmla="*/ 91602 w 185179"/>
                <a:gd name="connsiteY37" fmla="*/ 35542 h 176319"/>
                <a:gd name="connsiteX38" fmla="*/ 65353 w 185179"/>
                <a:gd name="connsiteY38" fmla="*/ 11093 h 176319"/>
                <a:gd name="connsiteX39" fmla="*/ 46442 w 185179"/>
                <a:gd name="connsiteY39" fmla="*/ 5778 h 176319"/>
                <a:gd name="connsiteX40" fmla="*/ 34046 w 185179"/>
                <a:gd name="connsiteY40" fmla="*/ 8727 h 176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5179" h="176319">
                  <a:moveTo>
                    <a:pt x="33360" y="176319"/>
                  </a:moveTo>
                  <a:cubicBezTo>
                    <a:pt x="27360" y="176319"/>
                    <a:pt x="21907" y="175599"/>
                    <a:pt x="16747" y="174142"/>
                  </a:cubicBezTo>
                  <a:cubicBezTo>
                    <a:pt x="9752" y="172153"/>
                    <a:pt x="3254" y="166735"/>
                    <a:pt x="973" y="160957"/>
                  </a:cubicBezTo>
                  <a:cubicBezTo>
                    <a:pt x="-501" y="157254"/>
                    <a:pt x="-295" y="153568"/>
                    <a:pt x="1556" y="150259"/>
                  </a:cubicBezTo>
                  <a:cubicBezTo>
                    <a:pt x="3922" y="146007"/>
                    <a:pt x="8380" y="143984"/>
                    <a:pt x="12392" y="142424"/>
                  </a:cubicBezTo>
                  <a:cubicBezTo>
                    <a:pt x="57278" y="124867"/>
                    <a:pt x="104632" y="116535"/>
                    <a:pt x="153066" y="117872"/>
                  </a:cubicBezTo>
                  <a:cubicBezTo>
                    <a:pt x="122223" y="106128"/>
                    <a:pt x="94722" y="85639"/>
                    <a:pt x="68936" y="65271"/>
                  </a:cubicBezTo>
                  <a:cubicBezTo>
                    <a:pt x="48842" y="49395"/>
                    <a:pt x="30034" y="31393"/>
                    <a:pt x="28319" y="7355"/>
                  </a:cubicBezTo>
                  <a:lnTo>
                    <a:pt x="28200" y="5606"/>
                  </a:lnTo>
                  <a:lnTo>
                    <a:pt x="29657" y="4681"/>
                  </a:lnTo>
                  <a:cubicBezTo>
                    <a:pt x="34526" y="1577"/>
                    <a:pt x="40184" y="0"/>
                    <a:pt x="46476" y="0"/>
                  </a:cubicBezTo>
                  <a:cubicBezTo>
                    <a:pt x="53643" y="0"/>
                    <a:pt x="61306" y="2143"/>
                    <a:pt x="68096" y="6035"/>
                  </a:cubicBezTo>
                  <a:cubicBezTo>
                    <a:pt x="79137" y="12362"/>
                    <a:pt x="87607" y="22186"/>
                    <a:pt x="95802" y="31684"/>
                  </a:cubicBezTo>
                  <a:lnTo>
                    <a:pt x="96436" y="32421"/>
                  </a:lnTo>
                  <a:cubicBezTo>
                    <a:pt x="122223" y="62271"/>
                    <a:pt x="149483" y="91452"/>
                    <a:pt x="177481" y="119141"/>
                  </a:cubicBezTo>
                  <a:cubicBezTo>
                    <a:pt x="178338" y="119329"/>
                    <a:pt x="179195" y="119501"/>
                    <a:pt x="180036" y="119655"/>
                  </a:cubicBezTo>
                  <a:lnTo>
                    <a:pt x="179796" y="121421"/>
                  </a:lnTo>
                  <a:lnTo>
                    <a:pt x="184030" y="125587"/>
                  </a:lnTo>
                  <a:lnTo>
                    <a:pt x="184013" y="125604"/>
                  </a:lnTo>
                  <a:lnTo>
                    <a:pt x="185179" y="126753"/>
                  </a:lnTo>
                  <a:lnTo>
                    <a:pt x="182796" y="126239"/>
                  </a:lnTo>
                  <a:lnTo>
                    <a:pt x="180481" y="127456"/>
                  </a:lnTo>
                  <a:cubicBezTo>
                    <a:pt x="143688" y="146693"/>
                    <a:pt x="104718" y="161540"/>
                    <a:pt x="64667" y="171553"/>
                  </a:cubicBezTo>
                  <a:cubicBezTo>
                    <a:pt x="54723" y="174022"/>
                    <a:pt x="44059" y="176319"/>
                    <a:pt x="33360" y="176319"/>
                  </a:cubicBezTo>
                  <a:close/>
                  <a:moveTo>
                    <a:pt x="143277" y="123530"/>
                  </a:moveTo>
                  <a:cubicBezTo>
                    <a:pt x="98957" y="123530"/>
                    <a:pt x="55580" y="131708"/>
                    <a:pt x="14346" y="147841"/>
                  </a:cubicBezTo>
                  <a:cubicBezTo>
                    <a:pt x="11106" y="149110"/>
                    <a:pt x="7831" y="150568"/>
                    <a:pt x="6391" y="153156"/>
                  </a:cubicBezTo>
                  <a:cubicBezTo>
                    <a:pt x="5414" y="154905"/>
                    <a:pt x="5345" y="156739"/>
                    <a:pt x="6151" y="158763"/>
                  </a:cubicBezTo>
                  <a:cubicBezTo>
                    <a:pt x="7780" y="162843"/>
                    <a:pt x="12975" y="167061"/>
                    <a:pt x="18238" y="168570"/>
                  </a:cubicBezTo>
                  <a:cubicBezTo>
                    <a:pt x="22919" y="169907"/>
                    <a:pt x="27874" y="170541"/>
                    <a:pt x="33378" y="170541"/>
                  </a:cubicBezTo>
                  <a:cubicBezTo>
                    <a:pt x="43476" y="170541"/>
                    <a:pt x="53746" y="168312"/>
                    <a:pt x="63347" y="165912"/>
                  </a:cubicBezTo>
                  <a:cubicBezTo>
                    <a:pt x="101203" y="156431"/>
                    <a:pt x="138099" y="142612"/>
                    <a:pt x="173058" y="124799"/>
                  </a:cubicBezTo>
                  <a:cubicBezTo>
                    <a:pt x="163182" y="123958"/>
                    <a:pt x="153187" y="123530"/>
                    <a:pt x="143277" y="123530"/>
                  </a:cubicBezTo>
                  <a:close/>
                  <a:moveTo>
                    <a:pt x="34046" y="8727"/>
                  </a:moveTo>
                  <a:cubicBezTo>
                    <a:pt x="36412" y="29609"/>
                    <a:pt x="53780" y="46017"/>
                    <a:pt x="72297" y="60659"/>
                  </a:cubicBezTo>
                  <a:cubicBezTo>
                    <a:pt x="100946" y="83308"/>
                    <a:pt x="131704" y="106076"/>
                    <a:pt x="166611" y="116380"/>
                  </a:cubicBezTo>
                  <a:cubicBezTo>
                    <a:pt x="140945" y="90680"/>
                    <a:pt x="115965" y="63762"/>
                    <a:pt x="92253" y="36296"/>
                  </a:cubicBezTo>
                  <a:lnTo>
                    <a:pt x="91602" y="35542"/>
                  </a:lnTo>
                  <a:cubicBezTo>
                    <a:pt x="83715" y="26403"/>
                    <a:pt x="75554" y="16956"/>
                    <a:pt x="65353" y="11093"/>
                  </a:cubicBezTo>
                  <a:cubicBezTo>
                    <a:pt x="59386" y="7664"/>
                    <a:pt x="52666" y="5778"/>
                    <a:pt x="46442" y="5778"/>
                  </a:cubicBezTo>
                  <a:cubicBezTo>
                    <a:pt x="41864" y="5778"/>
                    <a:pt x="37698" y="6772"/>
                    <a:pt x="34046" y="872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1" name="任意多边形: 形状 640">
              <a:extLst>
                <a:ext uri="{FF2B5EF4-FFF2-40B4-BE49-F238E27FC236}">
                  <a16:creationId xmlns:a16="http://schemas.microsoft.com/office/drawing/2014/main" id="{7BB62DFF-2794-6F2F-4ADE-FDDDCFDBC4B3}"/>
                </a:ext>
              </a:extLst>
            </p:cNvPr>
            <p:cNvSpPr/>
            <p:nvPr/>
          </p:nvSpPr>
          <p:spPr>
            <a:xfrm>
              <a:off x="5693078" y="2480589"/>
              <a:ext cx="35893" cy="23094"/>
            </a:xfrm>
            <a:custGeom>
              <a:avLst/>
              <a:gdLst>
                <a:gd name="connsiteX0" fmla="*/ 18739 w 35893"/>
                <a:gd name="connsiteY0" fmla="*/ 0 h 23094"/>
                <a:gd name="connsiteX1" fmla="*/ 13098 w 35893"/>
                <a:gd name="connsiteY1" fmla="*/ 2366 h 23094"/>
                <a:gd name="connsiteX2" fmla="*/ 12806 w 35893"/>
                <a:gd name="connsiteY2" fmla="*/ 2829 h 23094"/>
                <a:gd name="connsiteX3" fmla="*/ 11726 w 35893"/>
                <a:gd name="connsiteY3" fmla="*/ 2400 h 23094"/>
                <a:gd name="connsiteX4" fmla="*/ 4902 w 35893"/>
                <a:gd name="connsiteY4" fmla="*/ 2726 h 23094"/>
                <a:gd name="connsiteX5" fmla="*/ 33 w 35893"/>
                <a:gd name="connsiteY5" fmla="*/ 10784 h 23094"/>
                <a:gd name="connsiteX6" fmla="*/ 6411 w 35893"/>
                <a:gd name="connsiteY6" fmla="*/ 15585 h 23094"/>
                <a:gd name="connsiteX7" fmla="*/ 7011 w 35893"/>
                <a:gd name="connsiteY7" fmla="*/ 15551 h 23094"/>
                <a:gd name="connsiteX8" fmla="*/ 13955 w 35893"/>
                <a:gd name="connsiteY8" fmla="*/ 13493 h 23094"/>
                <a:gd name="connsiteX9" fmla="*/ 14349 w 35893"/>
                <a:gd name="connsiteY9" fmla="*/ 13287 h 23094"/>
                <a:gd name="connsiteX10" fmla="*/ 15086 w 35893"/>
                <a:gd name="connsiteY10" fmla="*/ 14248 h 23094"/>
                <a:gd name="connsiteX11" fmla="*/ 15721 w 35893"/>
                <a:gd name="connsiteY11" fmla="*/ 14522 h 23094"/>
                <a:gd name="connsiteX12" fmla="*/ 16389 w 35893"/>
                <a:gd name="connsiteY12" fmla="*/ 13836 h 23094"/>
                <a:gd name="connsiteX13" fmla="*/ 16578 w 35893"/>
                <a:gd name="connsiteY13" fmla="*/ 11761 h 23094"/>
                <a:gd name="connsiteX14" fmla="*/ 17778 w 35893"/>
                <a:gd name="connsiteY14" fmla="*/ 12327 h 23094"/>
                <a:gd name="connsiteX15" fmla="*/ 17761 w 35893"/>
                <a:gd name="connsiteY15" fmla="*/ 12362 h 23094"/>
                <a:gd name="connsiteX16" fmla="*/ 19647 w 35893"/>
                <a:gd name="connsiteY16" fmla="*/ 16459 h 23094"/>
                <a:gd name="connsiteX17" fmla="*/ 20607 w 35893"/>
                <a:gd name="connsiteY17" fmla="*/ 16631 h 23094"/>
                <a:gd name="connsiteX18" fmla="*/ 22287 w 35893"/>
                <a:gd name="connsiteY18" fmla="*/ 16219 h 23094"/>
                <a:gd name="connsiteX19" fmla="*/ 26591 w 35893"/>
                <a:gd name="connsiteY19" fmla="*/ 20574 h 23094"/>
                <a:gd name="connsiteX20" fmla="*/ 30928 w 35893"/>
                <a:gd name="connsiteY20" fmla="*/ 23094 h 23094"/>
                <a:gd name="connsiteX21" fmla="*/ 32266 w 35893"/>
                <a:gd name="connsiteY21" fmla="*/ 23009 h 23094"/>
                <a:gd name="connsiteX22" fmla="*/ 35832 w 35893"/>
                <a:gd name="connsiteY22" fmla="*/ 18705 h 23094"/>
                <a:gd name="connsiteX23" fmla="*/ 31563 w 35893"/>
                <a:gd name="connsiteY23" fmla="*/ 6515 h 23094"/>
                <a:gd name="connsiteX24" fmla="*/ 23831 w 35893"/>
                <a:gd name="connsiteY24" fmla="*/ 1183 h 23094"/>
                <a:gd name="connsiteX25" fmla="*/ 18739 w 35893"/>
                <a:gd name="connsiteY25" fmla="*/ 0 h 2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094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18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6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98" y="14316"/>
                    <a:pt x="17830" y="15756"/>
                    <a:pt x="19647" y="16459"/>
                  </a:cubicBezTo>
                  <a:cubicBezTo>
                    <a:pt x="19956" y="16579"/>
                    <a:pt x="20264" y="16631"/>
                    <a:pt x="20607" y="16631"/>
                  </a:cubicBezTo>
                  <a:cubicBezTo>
                    <a:pt x="21156" y="16631"/>
                    <a:pt x="21739" y="16476"/>
                    <a:pt x="22287" y="16219"/>
                  </a:cubicBezTo>
                  <a:cubicBezTo>
                    <a:pt x="24859" y="16459"/>
                    <a:pt x="25597" y="18448"/>
                    <a:pt x="26591" y="20574"/>
                  </a:cubicBezTo>
                  <a:cubicBezTo>
                    <a:pt x="27499" y="22546"/>
                    <a:pt x="29128" y="23094"/>
                    <a:pt x="30928" y="23094"/>
                  </a:cubicBezTo>
                  <a:cubicBezTo>
                    <a:pt x="31374" y="23094"/>
                    <a:pt x="31820" y="23060"/>
                    <a:pt x="32266" y="23009"/>
                  </a:cubicBezTo>
                  <a:cubicBezTo>
                    <a:pt x="34701" y="22734"/>
                    <a:pt x="36226" y="20574"/>
                    <a:pt x="35832" y="18705"/>
                  </a:cubicBezTo>
                  <a:cubicBezTo>
                    <a:pt x="34940" y="14488"/>
                    <a:pt x="33809" y="10030"/>
                    <a:pt x="31563" y="6515"/>
                  </a:cubicBezTo>
                  <a:cubicBezTo>
                    <a:pt x="29951" y="3978"/>
                    <a:pt x="26368" y="2846"/>
                    <a:pt x="23831" y="1183"/>
                  </a:cubicBezTo>
                  <a:cubicBezTo>
                    <a:pt x="22150" y="395"/>
                    <a:pt x="20384" y="0"/>
                    <a:pt x="1873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2" name="任意多边形: 形状 641">
              <a:extLst>
                <a:ext uri="{FF2B5EF4-FFF2-40B4-BE49-F238E27FC236}">
                  <a16:creationId xmlns:a16="http://schemas.microsoft.com/office/drawing/2014/main" id="{69471E05-B570-5A46-7E2A-27F16E0C641F}"/>
                </a:ext>
              </a:extLst>
            </p:cNvPr>
            <p:cNvSpPr/>
            <p:nvPr/>
          </p:nvSpPr>
          <p:spPr>
            <a:xfrm>
              <a:off x="5701533" y="23898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3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80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41"/>
                    <a:pt x="8638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3" y="137"/>
                  </a:cubicBezTo>
                  <a:cubicBezTo>
                    <a:pt x="4369" y="51"/>
                    <a:pt x="4008" y="0"/>
                    <a:pt x="36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3" name="任意多边形: 形状 642">
              <a:extLst>
                <a:ext uri="{FF2B5EF4-FFF2-40B4-BE49-F238E27FC236}">
                  <a16:creationId xmlns:a16="http://schemas.microsoft.com/office/drawing/2014/main" id="{7F4E5854-D4FA-580A-BABE-D7BC9454273A}"/>
                </a:ext>
              </a:extLst>
            </p:cNvPr>
            <p:cNvSpPr/>
            <p:nvPr/>
          </p:nvSpPr>
          <p:spPr>
            <a:xfrm>
              <a:off x="5737155" y="2467799"/>
              <a:ext cx="13854" cy="21859"/>
            </a:xfrm>
            <a:custGeom>
              <a:avLst/>
              <a:gdLst>
                <a:gd name="connsiteX0" fmla="*/ 6928 w 13854"/>
                <a:gd name="connsiteY0" fmla="*/ 0 h 21859"/>
                <a:gd name="connsiteX1" fmla="*/ 4956 w 13854"/>
                <a:gd name="connsiteY1" fmla="*/ 943 h 21859"/>
                <a:gd name="connsiteX2" fmla="*/ 36 w 13854"/>
                <a:gd name="connsiteY2" fmla="*/ 6927 h 21859"/>
                <a:gd name="connsiteX3" fmla="*/ 6277 w 13854"/>
                <a:gd name="connsiteY3" fmla="*/ 10613 h 21859"/>
                <a:gd name="connsiteX4" fmla="*/ 8146 w 13854"/>
                <a:gd name="connsiteY4" fmla="*/ 14059 h 21859"/>
                <a:gd name="connsiteX5" fmla="*/ 7323 w 13854"/>
                <a:gd name="connsiteY5" fmla="*/ 16442 h 21859"/>
                <a:gd name="connsiteX6" fmla="*/ 10203 w 13854"/>
                <a:gd name="connsiteY6" fmla="*/ 21860 h 21859"/>
                <a:gd name="connsiteX7" fmla="*/ 13855 w 13854"/>
                <a:gd name="connsiteY7" fmla="*/ 13802 h 21859"/>
                <a:gd name="connsiteX8" fmla="*/ 12243 w 13854"/>
                <a:gd name="connsiteY8" fmla="*/ 10407 h 21859"/>
                <a:gd name="connsiteX9" fmla="*/ 9534 w 13854"/>
                <a:gd name="connsiteY9" fmla="*/ 1766 h 21859"/>
                <a:gd name="connsiteX10" fmla="*/ 6928 w 13854"/>
                <a:gd name="connsiteY10" fmla="*/ 0 h 2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54" h="21859">
                  <a:moveTo>
                    <a:pt x="6928" y="0"/>
                  </a:moveTo>
                  <a:cubicBezTo>
                    <a:pt x="6277" y="0"/>
                    <a:pt x="5608" y="309"/>
                    <a:pt x="4956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911" y="18619"/>
                    <a:pt x="8077" y="20677"/>
                    <a:pt x="10203" y="21860"/>
                  </a:cubicBezTo>
                  <a:lnTo>
                    <a:pt x="13855" y="13802"/>
                  </a:lnTo>
                  <a:cubicBezTo>
                    <a:pt x="12552" y="13099"/>
                    <a:pt x="11575" y="12413"/>
                    <a:pt x="12243" y="10407"/>
                  </a:cubicBezTo>
                  <a:cubicBezTo>
                    <a:pt x="13443" y="6841"/>
                    <a:pt x="11352" y="4406"/>
                    <a:pt x="9534" y="1766"/>
                  </a:cubicBezTo>
                  <a:cubicBezTo>
                    <a:pt x="8728" y="600"/>
                    <a:pt x="7837" y="0"/>
                    <a:pt x="6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4" name="任意多边形: 形状 643">
              <a:extLst>
                <a:ext uri="{FF2B5EF4-FFF2-40B4-BE49-F238E27FC236}">
                  <a16:creationId xmlns:a16="http://schemas.microsoft.com/office/drawing/2014/main" id="{79B4614D-CAD2-8A06-5503-7C82B1C8D14A}"/>
                </a:ext>
              </a:extLst>
            </p:cNvPr>
            <p:cNvSpPr/>
            <p:nvPr/>
          </p:nvSpPr>
          <p:spPr>
            <a:xfrm>
              <a:off x="5747358" y="2481635"/>
              <a:ext cx="6017" cy="8898"/>
            </a:xfrm>
            <a:custGeom>
              <a:avLst/>
              <a:gdLst>
                <a:gd name="connsiteX0" fmla="*/ 3652 w 6017"/>
                <a:gd name="connsiteY0" fmla="*/ 0 h 8898"/>
                <a:gd name="connsiteX1" fmla="*/ 0 w 6017"/>
                <a:gd name="connsiteY1" fmla="*/ 8058 h 8898"/>
                <a:gd name="connsiteX2" fmla="*/ 1389 w 6017"/>
                <a:gd name="connsiteY2" fmla="*/ 8658 h 8898"/>
                <a:gd name="connsiteX3" fmla="*/ 2709 w 6017"/>
                <a:gd name="connsiteY3" fmla="*/ 8898 h 8898"/>
                <a:gd name="connsiteX4" fmla="*/ 6018 w 6017"/>
                <a:gd name="connsiteY4" fmla="*/ 1612 h 8898"/>
                <a:gd name="connsiteX5" fmla="*/ 4218 w 6017"/>
                <a:gd name="connsiteY5" fmla="*/ 292 h 8898"/>
                <a:gd name="connsiteX6" fmla="*/ 3652 w 6017"/>
                <a:gd name="connsiteY6" fmla="*/ 0 h 8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" h="8898">
                  <a:moveTo>
                    <a:pt x="3652" y="0"/>
                  </a:moveTo>
                  <a:lnTo>
                    <a:pt x="0" y="8058"/>
                  </a:lnTo>
                  <a:cubicBezTo>
                    <a:pt x="429" y="8298"/>
                    <a:pt x="892" y="8504"/>
                    <a:pt x="1389" y="8658"/>
                  </a:cubicBezTo>
                  <a:cubicBezTo>
                    <a:pt x="1835" y="8795"/>
                    <a:pt x="2280" y="8864"/>
                    <a:pt x="2709" y="8898"/>
                  </a:cubicBezTo>
                  <a:cubicBezTo>
                    <a:pt x="3806" y="6464"/>
                    <a:pt x="4903" y="4046"/>
                    <a:pt x="6018" y="1612"/>
                  </a:cubicBezTo>
                  <a:cubicBezTo>
                    <a:pt x="5555" y="1132"/>
                    <a:pt x="4955" y="686"/>
                    <a:pt x="4218" y="292"/>
                  </a:cubicBezTo>
                  <a:cubicBezTo>
                    <a:pt x="4012" y="189"/>
                    <a:pt x="3823" y="103"/>
                    <a:pt x="36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5" name="任意多边形: 形状 644">
              <a:extLst>
                <a:ext uri="{FF2B5EF4-FFF2-40B4-BE49-F238E27FC236}">
                  <a16:creationId xmlns:a16="http://schemas.microsoft.com/office/drawing/2014/main" id="{722F46B0-0898-0F06-75B0-EA72D4157FDA}"/>
                </a:ext>
              </a:extLst>
            </p:cNvPr>
            <p:cNvSpPr/>
            <p:nvPr/>
          </p:nvSpPr>
          <p:spPr>
            <a:xfrm>
              <a:off x="5695611" y="2462467"/>
              <a:ext cx="6498" cy="7046"/>
            </a:xfrm>
            <a:custGeom>
              <a:avLst/>
              <a:gdLst>
                <a:gd name="connsiteX0" fmla="*/ 3552 w 6498"/>
                <a:gd name="connsiteY0" fmla="*/ 0 h 7046"/>
                <a:gd name="connsiteX1" fmla="*/ 123 w 6498"/>
                <a:gd name="connsiteY1" fmla="*/ 2400 h 7046"/>
                <a:gd name="connsiteX2" fmla="*/ 2352 w 6498"/>
                <a:gd name="connsiteY2" fmla="*/ 6961 h 7046"/>
                <a:gd name="connsiteX3" fmla="*/ 3261 w 6498"/>
                <a:gd name="connsiteY3" fmla="*/ 7047 h 7046"/>
                <a:gd name="connsiteX4" fmla="*/ 6244 w 6498"/>
                <a:gd name="connsiteY4" fmla="*/ 4852 h 7046"/>
                <a:gd name="connsiteX5" fmla="*/ 4512 w 6498"/>
                <a:gd name="connsiteY5" fmla="*/ 154 h 7046"/>
                <a:gd name="connsiteX6" fmla="*/ 3552 w 6498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8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61" y="7047"/>
                  </a:cubicBezTo>
                  <a:cubicBezTo>
                    <a:pt x="4581" y="7047"/>
                    <a:pt x="5661" y="6412"/>
                    <a:pt x="6244" y="4852"/>
                  </a:cubicBezTo>
                  <a:cubicBezTo>
                    <a:pt x="6947" y="2915"/>
                    <a:pt x="6141" y="720"/>
                    <a:pt x="4512" y="154"/>
                  </a:cubicBezTo>
                  <a:cubicBezTo>
                    <a:pt x="4187" y="51"/>
                    <a:pt x="3878" y="0"/>
                    <a:pt x="35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6" name="任意多边形: 形状 645">
              <a:extLst>
                <a:ext uri="{FF2B5EF4-FFF2-40B4-BE49-F238E27FC236}">
                  <a16:creationId xmlns:a16="http://schemas.microsoft.com/office/drawing/2014/main" id="{42F54C18-2C95-7194-BB9C-370281A66047}"/>
                </a:ext>
              </a:extLst>
            </p:cNvPr>
            <p:cNvSpPr/>
            <p:nvPr/>
          </p:nvSpPr>
          <p:spPr>
            <a:xfrm>
              <a:off x="5757019" y="2428829"/>
              <a:ext cx="14822" cy="16441"/>
            </a:xfrm>
            <a:custGeom>
              <a:avLst/>
              <a:gdLst>
                <a:gd name="connsiteX0" fmla="*/ 7484 w 14822"/>
                <a:gd name="connsiteY0" fmla="*/ 0 h 16441"/>
                <a:gd name="connsiteX1" fmla="*/ 3369 w 14822"/>
                <a:gd name="connsiteY1" fmla="*/ 2023 h 16441"/>
                <a:gd name="connsiteX2" fmla="*/ 43 w 14822"/>
                <a:gd name="connsiteY2" fmla="*/ 9876 h 16441"/>
                <a:gd name="connsiteX3" fmla="*/ 2272 w 14822"/>
                <a:gd name="connsiteY3" fmla="*/ 15345 h 16441"/>
                <a:gd name="connsiteX4" fmla="*/ 6541 w 14822"/>
                <a:gd name="connsiteY4" fmla="*/ 16442 h 16441"/>
                <a:gd name="connsiteX5" fmla="*/ 10347 w 14822"/>
                <a:gd name="connsiteY5" fmla="*/ 15568 h 16441"/>
                <a:gd name="connsiteX6" fmla="*/ 10913 w 14822"/>
                <a:gd name="connsiteY6" fmla="*/ 14608 h 16441"/>
                <a:gd name="connsiteX7" fmla="*/ 12833 w 14822"/>
                <a:gd name="connsiteY7" fmla="*/ 10321 h 16441"/>
                <a:gd name="connsiteX8" fmla="*/ 13365 w 14822"/>
                <a:gd name="connsiteY8" fmla="*/ 10081 h 16441"/>
                <a:gd name="connsiteX9" fmla="*/ 14822 w 14822"/>
                <a:gd name="connsiteY9" fmla="*/ 6858 h 16441"/>
                <a:gd name="connsiteX10" fmla="*/ 14633 w 14822"/>
                <a:gd name="connsiteY10" fmla="*/ 5726 h 16441"/>
                <a:gd name="connsiteX11" fmla="*/ 10776 w 14822"/>
                <a:gd name="connsiteY11" fmla="*/ 909 h 16441"/>
                <a:gd name="connsiteX12" fmla="*/ 7484 w 14822"/>
                <a:gd name="connsiteY12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22" h="16441">
                  <a:moveTo>
                    <a:pt x="7484" y="0"/>
                  </a:moveTo>
                  <a:cubicBezTo>
                    <a:pt x="6009" y="0"/>
                    <a:pt x="4741" y="686"/>
                    <a:pt x="3369" y="2023"/>
                  </a:cubicBezTo>
                  <a:cubicBezTo>
                    <a:pt x="1175" y="4166"/>
                    <a:pt x="318" y="6892"/>
                    <a:pt x="43" y="9876"/>
                  </a:cubicBezTo>
                  <a:cubicBezTo>
                    <a:pt x="-163" y="12087"/>
                    <a:pt x="335" y="14333"/>
                    <a:pt x="2272" y="15345"/>
                  </a:cubicBezTo>
                  <a:cubicBezTo>
                    <a:pt x="3626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2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3022" y="10253"/>
                    <a:pt x="13210" y="10167"/>
                    <a:pt x="13365" y="10081"/>
                  </a:cubicBezTo>
                  <a:lnTo>
                    <a:pt x="14822" y="6858"/>
                  </a:lnTo>
                  <a:cubicBezTo>
                    <a:pt x="14788" y="6498"/>
                    <a:pt x="14702" y="6121"/>
                    <a:pt x="14633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1" y="308"/>
                    <a:pt x="8461" y="0"/>
                    <a:pt x="74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7" name="任意多边形: 形状 646">
              <a:extLst>
                <a:ext uri="{FF2B5EF4-FFF2-40B4-BE49-F238E27FC236}">
                  <a16:creationId xmlns:a16="http://schemas.microsoft.com/office/drawing/2014/main" id="{7148F9C5-0930-5048-CC14-83D06BEE922D}"/>
                </a:ext>
              </a:extLst>
            </p:cNvPr>
            <p:cNvSpPr/>
            <p:nvPr/>
          </p:nvSpPr>
          <p:spPr>
            <a:xfrm>
              <a:off x="5770401" y="2435687"/>
              <a:ext cx="1500" cy="3223"/>
            </a:xfrm>
            <a:custGeom>
              <a:avLst/>
              <a:gdLst>
                <a:gd name="connsiteX0" fmla="*/ 1457 w 1500"/>
                <a:gd name="connsiteY0" fmla="*/ 0 h 3223"/>
                <a:gd name="connsiteX1" fmla="*/ 0 w 1500"/>
                <a:gd name="connsiteY1" fmla="*/ 3223 h 3223"/>
                <a:gd name="connsiteX2" fmla="*/ 1457 w 1500"/>
                <a:gd name="connsiteY2" fmla="*/ 0 h 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0" h="3223">
                  <a:moveTo>
                    <a:pt x="1457" y="0"/>
                  </a:moveTo>
                  <a:lnTo>
                    <a:pt x="0" y="3223"/>
                  </a:lnTo>
                  <a:cubicBezTo>
                    <a:pt x="1406" y="2469"/>
                    <a:pt x="1612" y="1303"/>
                    <a:pt x="145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8" name="任意多边形: 形状 647">
              <a:extLst>
                <a:ext uri="{FF2B5EF4-FFF2-40B4-BE49-F238E27FC236}">
                  <a16:creationId xmlns:a16="http://schemas.microsoft.com/office/drawing/2014/main" id="{7539AAA8-349B-DB74-37A0-81BB25C11CE5}"/>
                </a:ext>
              </a:extLst>
            </p:cNvPr>
            <p:cNvSpPr/>
            <p:nvPr/>
          </p:nvSpPr>
          <p:spPr>
            <a:xfrm>
              <a:off x="5697829" y="24377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1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7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4" y="2263"/>
                    <a:pt x="271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6" y="16322"/>
                    <a:pt x="12770" y="14642"/>
                    <a:pt x="14073" y="11847"/>
                  </a:cubicBezTo>
                  <a:lnTo>
                    <a:pt x="13987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27" y="274"/>
                    <a:pt x="8278" y="0"/>
                    <a:pt x="71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9" name="任意多边形: 形状 648">
              <a:extLst>
                <a:ext uri="{FF2B5EF4-FFF2-40B4-BE49-F238E27FC236}">
                  <a16:creationId xmlns:a16="http://schemas.microsoft.com/office/drawing/2014/main" id="{62E80CD9-B19A-3745-F354-28495FDE68D9}"/>
                </a:ext>
              </a:extLst>
            </p:cNvPr>
            <p:cNvSpPr/>
            <p:nvPr/>
          </p:nvSpPr>
          <p:spPr>
            <a:xfrm>
              <a:off x="5690686" y="2363884"/>
              <a:ext cx="13450" cy="13098"/>
            </a:xfrm>
            <a:custGeom>
              <a:avLst/>
              <a:gdLst>
                <a:gd name="connsiteX0" fmla="*/ 11238 w 13450"/>
                <a:gd name="connsiteY0" fmla="*/ 0 h 13098"/>
                <a:gd name="connsiteX1" fmla="*/ 9489 w 13450"/>
                <a:gd name="connsiteY1" fmla="*/ 480 h 13098"/>
                <a:gd name="connsiteX2" fmla="*/ 1345 w 13450"/>
                <a:gd name="connsiteY2" fmla="*/ 5641 h 13098"/>
                <a:gd name="connsiteX3" fmla="*/ 42 w 13450"/>
                <a:gd name="connsiteY3" fmla="*/ 8281 h 13098"/>
                <a:gd name="connsiteX4" fmla="*/ 5614 w 13450"/>
                <a:gd name="connsiteY4" fmla="*/ 13099 h 13098"/>
                <a:gd name="connsiteX5" fmla="*/ 5974 w 13450"/>
                <a:gd name="connsiteY5" fmla="*/ 13099 h 13098"/>
                <a:gd name="connsiteX6" fmla="*/ 13089 w 13450"/>
                <a:gd name="connsiteY6" fmla="*/ 8778 h 13098"/>
                <a:gd name="connsiteX7" fmla="*/ 13449 w 13450"/>
                <a:gd name="connsiteY7" fmla="*/ 3240 h 13098"/>
                <a:gd name="connsiteX8" fmla="*/ 11238 w 13450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50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3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7" y="5161"/>
                    <a:pt x="13449" y="3240"/>
                  </a:cubicBezTo>
                  <a:cubicBezTo>
                    <a:pt x="13432" y="1183"/>
                    <a:pt x="12626" y="0"/>
                    <a:pt x="112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0" name="任意多边形: 形状 649">
              <a:extLst>
                <a:ext uri="{FF2B5EF4-FFF2-40B4-BE49-F238E27FC236}">
                  <a16:creationId xmlns:a16="http://schemas.microsoft.com/office/drawing/2014/main" id="{F26DBE68-1CEE-B8F3-5B38-40C1A7203666}"/>
                </a:ext>
              </a:extLst>
            </p:cNvPr>
            <p:cNvSpPr/>
            <p:nvPr/>
          </p:nvSpPr>
          <p:spPr>
            <a:xfrm>
              <a:off x="5864748" y="2323096"/>
              <a:ext cx="16538" cy="14453"/>
            </a:xfrm>
            <a:custGeom>
              <a:avLst/>
              <a:gdLst>
                <a:gd name="connsiteX0" fmla="*/ 9071 w 16538"/>
                <a:gd name="connsiteY0" fmla="*/ 0 h 14453"/>
                <a:gd name="connsiteX1" fmla="*/ 8643 w 16538"/>
                <a:gd name="connsiteY1" fmla="*/ 583 h 14453"/>
                <a:gd name="connsiteX2" fmla="*/ 6894 w 16538"/>
                <a:gd name="connsiteY2" fmla="*/ 2486 h 14453"/>
                <a:gd name="connsiteX3" fmla="*/ 6499 w 16538"/>
                <a:gd name="connsiteY3" fmla="*/ 2332 h 14453"/>
                <a:gd name="connsiteX4" fmla="*/ 4082 w 16538"/>
                <a:gd name="connsiteY4" fmla="*/ 1303 h 14453"/>
                <a:gd name="connsiteX5" fmla="*/ 2659 w 16538"/>
                <a:gd name="connsiteY5" fmla="*/ 1835 h 14453"/>
                <a:gd name="connsiteX6" fmla="*/ 53 w 16538"/>
                <a:gd name="connsiteY6" fmla="*/ 8504 h 14453"/>
                <a:gd name="connsiteX7" fmla="*/ 3928 w 16538"/>
                <a:gd name="connsiteY7" fmla="*/ 13990 h 14453"/>
                <a:gd name="connsiteX8" fmla="*/ 6962 w 16538"/>
                <a:gd name="connsiteY8" fmla="*/ 14453 h 14453"/>
                <a:gd name="connsiteX9" fmla="*/ 16238 w 16538"/>
                <a:gd name="connsiteY9" fmla="*/ 9413 h 14453"/>
                <a:gd name="connsiteX10" fmla="*/ 10477 w 16538"/>
                <a:gd name="connsiteY10" fmla="*/ 377 h 14453"/>
                <a:gd name="connsiteX11" fmla="*/ 9311 w 16538"/>
                <a:gd name="connsiteY11" fmla="*/ 34 h 14453"/>
                <a:gd name="connsiteX12" fmla="*/ 9071 w 16538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8" h="14453">
                  <a:moveTo>
                    <a:pt x="9071" y="0"/>
                  </a:moveTo>
                  <a:cubicBezTo>
                    <a:pt x="8711" y="0"/>
                    <a:pt x="8779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99"/>
                    <a:pt x="1459" y="13339"/>
                    <a:pt x="3928" y="13990"/>
                  </a:cubicBezTo>
                  <a:cubicBezTo>
                    <a:pt x="4888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191" y="17"/>
                    <a:pt x="9123" y="0"/>
                    <a:pt x="907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1" name="任意多边形: 形状 650">
              <a:extLst>
                <a:ext uri="{FF2B5EF4-FFF2-40B4-BE49-F238E27FC236}">
                  <a16:creationId xmlns:a16="http://schemas.microsoft.com/office/drawing/2014/main" id="{C2020AFF-287E-1396-26B8-64D4CB8287E7}"/>
                </a:ext>
              </a:extLst>
            </p:cNvPr>
            <p:cNvSpPr/>
            <p:nvPr/>
          </p:nvSpPr>
          <p:spPr>
            <a:xfrm>
              <a:off x="5877055" y="23542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5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5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19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2" name="任意多边形: 形状 651">
              <a:extLst>
                <a:ext uri="{FF2B5EF4-FFF2-40B4-BE49-F238E27FC236}">
                  <a16:creationId xmlns:a16="http://schemas.microsoft.com/office/drawing/2014/main" id="{2820E908-708C-2810-9E93-7F4C3BA962BB}"/>
                </a:ext>
              </a:extLst>
            </p:cNvPr>
            <p:cNvSpPr/>
            <p:nvPr/>
          </p:nvSpPr>
          <p:spPr>
            <a:xfrm>
              <a:off x="5859797" y="2339829"/>
              <a:ext cx="13644" cy="12395"/>
            </a:xfrm>
            <a:custGeom>
              <a:avLst/>
              <a:gdLst>
                <a:gd name="connsiteX0" fmla="*/ 8074 w 13644"/>
                <a:gd name="connsiteY0" fmla="*/ 0 h 12395"/>
                <a:gd name="connsiteX1" fmla="*/ 221 w 13644"/>
                <a:gd name="connsiteY1" fmla="*/ 5435 h 12395"/>
                <a:gd name="connsiteX2" fmla="*/ 5450 w 13644"/>
                <a:gd name="connsiteY2" fmla="*/ 11864 h 12395"/>
                <a:gd name="connsiteX3" fmla="*/ 8485 w 13644"/>
                <a:gd name="connsiteY3" fmla="*/ 12396 h 12395"/>
                <a:gd name="connsiteX4" fmla="*/ 13320 w 13644"/>
                <a:gd name="connsiteY4" fmla="*/ 9481 h 12395"/>
                <a:gd name="connsiteX5" fmla="*/ 9720 w 13644"/>
                <a:gd name="connsiteY5" fmla="*/ 274 h 12395"/>
                <a:gd name="connsiteX6" fmla="*/ 8074 w 13644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4" h="12395">
                  <a:moveTo>
                    <a:pt x="8074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3" y="10407"/>
                    <a:pt x="5450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39" y="0"/>
                    <a:pt x="80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3" name="任意多边形: 形状 652">
              <a:extLst>
                <a:ext uri="{FF2B5EF4-FFF2-40B4-BE49-F238E27FC236}">
                  <a16:creationId xmlns:a16="http://schemas.microsoft.com/office/drawing/2014/main" id="{FFD996F2-4347-A97F-6F7D-90AE8A744B50}"/>
                </a:ext>
              </a:extLst>
            </p:cNvPr>
            <p:cNvSpPr/>
            <p:nvPr/>
          </p:nvSpPr>
          <p:spPr>
            <a:xfrm>
              <a:off x="5754084" y="2446745"/>
              <a:ext cx="9805" cy="7852"/>
            </a:xfrm>
            <a:custGeom>
              <a:avLst/>
              <a:gdLst>
                <a:gd name="connsiteX0" fmla="*/ 3544 w 9805"/>
                <a:gd name="connsiteY0" fmla="*/ 0 h 7852"/>
                <a:gd name="connsiteX1" fmla="*/ 1504 w 9805"/>
                <a:gd name="connsiteY1" fmla="*/ 874 h 7852"/>
                <a:gd name="connsiteX2" fmla="*/ 12 w 9805"/>
                <a:gd name="connsiteY2" fmla="*/ 4149 h 7852"/>
                <a:gd name="connsiteX3" fmla="*/ 3544 w 9805"/>
                <a:gd name="connsiteY3" fmla="*/ 7218 h 7852"/>
                <a:gd name="connsiteX4" fmla="*/ 6973 w 9805"/>
                <a:gd name="connsiteY4" fmla="*/ 7853 h 7852"/>
                <a:gd name="connsiteX5" fmla="*/ 9648 w 9805"/>
                <a:gd name="connsiteY5" fmla="*/ 6738 h 7852"/>
                <a:gd name="connsiteX6" fmla="*/ 5944 w 9805"/>
                <a:gd name="connsiteY6" fmla="*/ 874 h 7852"/>
                <a:gd name="connsiteX7" fmla="*/ 3544 w 9805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05" h="7852">
                  <a:moveTo>
                    <a:pt x="3544" y="0"/>
                  </a:moveTo>
                  <a:cubicBezTo>
                    <a:pt x="2875" y="0"/>
                    <a:pt x="2207" y="240"/>
                    <a:pt x="1504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44" y="7218"/>
                  </a:cubicBezTo>
                  <a:cubicBezTo>
                    <a:pt x="4830" y="7647"/>
                    <a:pt x="5996" y="7853"/>
                    <a:pt x="6973" y="7853"/>
                  </a:cubicBezTo>
                  <a:cubicBezTo>
                    <a:pt x="8276" y="7853"/>
                    <a:pt x="9236" y="7475"/>
                    <a:pt x="9648" y="6738"/>
                  </a:cubicBezTo>
                  <a:cubicBezTo>
                    <a:pt x="10385" y="5418"/>
                    <a:pt x="8430" y="2400"/>
                    <a:pt x="5944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4" name="任意多边形: 形状 653">
              <a:extLst>
                <a:ext uri="{FF2B5EF4-FFF2-40B4-BE49-F238E27FC236}">
                  <a16:creationId xmlns:a16="http://schemas.microsoft.com/office/drawing/2014/main" id="{DB95B024-2456-69EA-8946-842E65ED7202}"/>
                </a:ext>
              </a:extLst>
            </p:cNvPr>
            <p:cNvSpPr/>
            <p:nvPr/>
          </p:nvSpPr>
          <p:spPr>
            <a:xfrm>
              <a:off x="5773360" y="2341372"/>
              <a:ext cx="932" cy="3360"/>
            </a:xfrm>
            <a:custGeom>
              <a:avLst/>
              <a:gdLst>
                <a:gd name="connsiteX0" fmla="*/ 710 w 932"/>
                <a:gd name="connsiteY0" fmla="*/ 0 h 3360"/>
                <a:gd name="connsiteX1" fmla="*/ 315 w 932"/>
                <a:gd name="connsiteY1" fmla="*/ 686 h 3360"/>
                <a:gd name="connsiteX2" fmla="*/ 932 w 932"/>
                <a:gd name="connsiteY2" fmla="*/ 3360 h 3360"/>
                <a:gd name="connsiteX3" fmla="*/ 710 w 932"/>
                <a:gd name="connsiteY3" fmla="*/ 0 h 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" h="3360">
                  <a:moveTo>
                    <a:pt x="710" y="0"/>
                  </a:moveTo>
                  <a:cubicBezTo>
                    <a:pt x="572" y="206"/>
                    <a:pt x="435" y="446"/>
                    <a:pt x="315" y="686"/>
                  </a:cubicBezTo>
                  <a:cubicBezTo>
                    <a:pt x="-114" y="1834"/>
                    <a:pt x="-268" y="3018"/>
                    <a:pt x="932" y="3360"/>
                  </a:cubicBezTo>
                  <a:cubicBezTo>
                    <a:pt x="864" y="2229"/>
                    <a:pt x="778" y="1114"/>
                    <a:pt x="7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5" name="任意多边形: 形状 654">
              <a:extLst>
                <a:ext uri="{FF2B5EF4-FFF2-40B4-BE49-F238E27FC236}">
                  <a16:creationId xmlns:a16="http://schemas.microsoft.com/office/drawing/2014/main" id="{6D91CE06-2087-BFC6-1FCE-E53CF4D1347A}"/>
                </a:ext>
              </a:extLst>
            </p:cNvPr>
            <p:cNvSpPr/>
            <p:nvPr/>
          </p:nvSpPr>
          <p:spPr>
            <a:xfrm>
              <a:off x="5774070" y="2340481"/>
              <a:ext cx="3415" cy="4423"/>
            </a:xfrm>
            <a:custGeom>
              <a:avLst/>
              <a:gdLst>
                <a:gd name="connsiteX0" fmla="*/ 1371 w 3415"/>
                <a:gd name="connsiteY0" fmla="*/ 0 h 4423"/>
                <a:gd name="connsiteX1" fmla="*/ 0 w 3415"/>
                <a:gd name="connsiteY1" fmla="*/ 892 h 4423"/>
                <a:gd name="connsiteX2" fmla="*/ 240 w 3415"/>
                <a:gd name="connsiteY2" fmla="*/ 4252 h 4423"/>
                <a:gd name="connsiteX3" fmla="*/ 274 w 3415"/>
                <a:gd name="connsiteY3" fmla="*/ 4269 h 4423"/>
                <a:gd name="connsiteX4" fmla="*/ 1286 w 3415"/>
                <a:gd name="connsiteY4" fmla="*/ 4423 h 4423"/>
                <a:gd name="connsiteX5" fmla="*/ 3257 w 3415"/>
                <a:gd name="connsiteY5" fmla="*/ 3018 h 4423"/>
                <a:gd name="connsiteX6" fmla="*/ 2366 w 3415"/>
                <a:gd name="connsiteY6" fmla="*/ 309 h 4423"/>
                <a:gd name="connsiteX7" fmla="*/ 1371 w 3415"/>
                <a:gd name="connsiteY7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5" h="4423">
                  <a:moveTo>
                    <a:pt x="1371" y="0"/>
                  </a:moveTo>
                  <a:cubicBezTo>
                    <a:pt x="771" y="0"/>
                    <a:pt x="343" y="377"/>
                    <a:pt x="0" y="892"/>
                  </a:cubicBezTo>
                  <a:cubicBezTo>
                    <a:pt x="68" y="2006"/>
                    <a:pt x="154" y="3137"/>
                    <a:pt x="240" y="4252"/>
                  </a:cubicBezTo>
                  <a:cubicBezTo>
                    <a:pt x="257" y="4252"/>
                    <a:pt x="257" y="4252"/>
                    <a:pt x="274" y="4269"/>
                  </a:cubicBezTo>
                  <a:cubicBezTo>
                    <a:pt x="600" y="4355"/>
                    <a:pt x="943" y="4423"/>
                    <a:pt x="1286" y="4423"/>
                  </a:cubicBezTo>
                  <a:cubicBezTo>
                    <a:pt x="2126" y="4423"/>
                    <a:pt x="2932" y="4081"/>
                    <a:pt x="3257" y="3018"/>
                  </a:cubicBezTo>
                  <a:cubicBezTo>
                    <a:pt x="3566" y="2040"/>
                    <a:pt x="3497" y="909"/>
                    <a:pt x="2366" y="309"/>
                  </a:cubicBezTo>
                  <a:cubicBezTo>
                    <a:pt x="1989" y="86"/>
                    <a:pt x="1663" y="0"/>
                    <a:pt x="13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6" name="任意多边形: 形状 655">
              <a:extLst>
                <a:ext uri="{FF2B5EF4-FFF2-40B4-BE49-F238E27FC236}">
                  <a16:creationId xmlns:a16="http://schemas.microsoft.com/office/drawing/2014/main" id="{EFED338A-D72C-22BC-0C63-F44D8085EEF0}"/>
                </a:ext>
              </a:extLst>
            </p:cNvPr>
            <p:cNvSpPr/>
            <p:nvPr/>
          </p:nvSpPr>
          <p:spPr>
            <a:xfrm>
              <a:off x="5873032" y="2204504"/>
              <a:ext cx="12585" cy="14761"/>
            </a:xfrm>
            <a:custGeom>
              <a:avLst/>
              <a:gdLst>
                <a:gd name="connsiteX0" fmla="*/ 6976 w 12585"/>
                <a:gd name="connsiteY0" fmla="*/ 0 h 14761"/>
                <a:gd name="connsiteX1" fmla="*/ 993 w 12585"/>
                <a:gd name="connsiteY1" fmla="*/ 2297 h 14761"/>
                <a:gd name="connsiteX2" fmla="*/ 1713 w 12585"/>
                <a:gd name="connsiteY2" fmla="*/ 9858 h 14761"/>
                <a:gd name="connsiteX3" fmla="*/ 4542 w 12585"/>
                <a:gd name="connsiteY3" fmla="*/ 13116 h 14761"/>
                <a:gd name="connsiteX4" fmla="*/ 6942 w 12585"/>
                <a:gd name="connsiteY4" fmla="*/ 14762 h 14761"/>
                <a:gd name="connsiteX5" fmla="*/ 9668 w 12585"/>
                <a:gd name="connsiteY5" fmla="*/ 13562 h 14761"/>
                <a:gd name="connsiteX6" fmla="*/ 12154 w 12585"/>
                <a:gd name="connsiteY6" fmla="*/ 9173 h 14761"/>
                <a:gd name="connsiteX7" fmla="*/ 12531 w 12585"/>
                <a:gd name="connsiteY7" fmla="*/ 7475 h 14761"/>
                <a:gd name="connsiteX8" fmla="*/ 9480 w 12585"/>
                <a:gd name="connsiteY8" fmla="*/ 480 h 14761"/>
                <a:gd name="connsiteX9" fmla="*/ 6976 w 12585"/>
                <a:gd name="connsiteY9" fmla="*/ 0 h 1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61">
                  <a:moveTo>
                    <a:pt x="6976" y="0"/>
                  </a:moveTo>
                  <a:cubicBezTo>
                    <a:pt x="4765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16"/>
                    <a:pt x="4542" y="13116"/>
                  </a:cubicBezTo>
                  <a:cubicBezTo>
                    <a:pt x="5330" y="14299"/>
                    <a:pt x="6119" y="14762"/>
                    <a:pt x="6942" y="14762"/>
                  </a:cubicBezTo>
                  <a:cubicBezTo>
                    <a:pt x="7799" y="14762"/>
                    <a:pt x="8708" y="14265"/>
                    <a:pt x="9668" y="13562"/>
                  </a:cubicBezTo>
                  <a:cubicBezTo>
                    <a:pt x="11143" y="12499"/>
                    <a:pt x="11571" y="10904"/>
                    <a:pt x="12154" y="9173"/>
                  </a:cubicBezTo>
                  <a:cubicBezTo>
                    <a:pt x="12257" y="8710"/>
                    <a:pt x="12463" y="8092"/>
                    <a:pt x="12531" y="7475"/>
                  </a:cubicBezTo>
                  <a:cubicBezTo>
                    <a:pt x="12874" y="4389"/>
                    <a:pt x="11571" y="1423"/>
                    <a:pt x="9480" y="480"/>
                  </a:cubicBezTo>
                  <a:cubicBezTo>
                    <a:pt x="8759" y="154"/>
                    <a:pt x="7902" y="0"/>
                    <a:pt x="69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7" name="任意多边形: 形状 656">
              <a:extLst>
                <a:ext uri="{FF2B5EF4-FFF2-40B4-BE49-F238E27FC236}">
                  <a16:creationId xmlns:a16="http://schemas.microsoft.com/office/drawing/2014/main" id="{3921D5AB-395B-C8B6-DF78-F8594802FAFB}"/>
                </a:ext>
              </a:extLst>
            </p:cNvPr>
            <p:cNvSpPr/>
            <p:nvPr/>
          </p:nvSpPr>
          <p:spPr>
            <a:xfrm>
              <a:off x="5863741" y="2298407"/>
              <a:ext cx="19053" cy="19682"/>
            </a:xfrm>
            <a:custGeom>
              <a:avLst/>
              <a:gdLst>
                <a:gd name="connsiteX0" fmla="*/ 12564 w 19053"/>
                <a:gd name="connsiteY0" fmla="*/ 0 h 19682"/>
                <a:gd name="connsiteX1" fmla="*/ 9821 w 19053"/>
                <a:gd name="connsiteY1" fmla="*/ 395 h 19682"/>
                <a:gd name="connsiteX2" fmla="*/ 4197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89 w 19053"/>
                <a:gd name="connsiteY5" fmla="*/ 19683 h 19682"/>
                <a:gd name="connsiteX6" fmla="*/ 18050 w 19053"/>
                <a:gd name="connsiteY6" fmla="*/ 14711 h 19682"/>
                <a:gd name="connsiteX7" fmla="*/ 18513 w 19053"/>
                <a:gd name="connsiteY7" fmla="*/ 6121 h 19682"/>
                <a:gd name="connsiteX8" fmla="*/ 12564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64" y="0"/>
                  </a:moveTo>
                  <a:cubicBezTo>
                    <a:pt x="11741" y="0"/>
                    <a:pt x="10832" y="137"/>
                    <a:pt x="9821" y="395"/>
                  </a:cubicBezTo>
                  <a:cubicBezTo>
                    <a:pt x="7901" y="892"/>
                    <a:pt x="5980" y="1612"/>
                    <a:pt x="4197" y="2520"/>
                  </a:cubicBezTo>
                  <a:cubicBezTo>
                    <a:pt x="2380" y="3446"/>
                    <a:pt x="905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89" y="19683"/>
                  </a:cubicBezTo>
                  <a:cubicBezTo>
                    <a:pt x="13490" y="19683"/>
                    <a:pt x="16782" y="17728"/>
                    <a:pt x="18050" y="14711"/>
                  </a:cubicBezTo>
                  <a:cubicBezTo>
                    <a:pt x="19542" y="11487"/>
                    <a:pt x="19079" y="8744"/>
                    <a:pt x="18513" y="6121"/>
                  </a:cubicBezTo>
                  <a:cubicBezTo>
                    <a:pt x="17622" y="1955"/>
                    <a:pt x="15753" y="0"/>
                    <a:pt x="125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8" name="任意多边形: 形状 657">
              <a:extLst>
                <a:ext uri="{FF2B5EF4-FFF2-40B4-BE49-F238E27FC236}">
                  <a16:creationId xmlns:a16="http://schemas.microsoft.com/office/drawing/2014/main" id="{E976A9F6-1EA3-7465-1F19-0F999E3AD986}"/>
                </a:ext>
              </a:extLst>
            </p:cNvPr>
            <p:cNvSpPr/>
            <p:nvPr/>
          </p:nvSpPr>
          <p:spPr>
            <a:xfrm>
              <a:off x="5718994" y="22860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8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83" y="17"/>
                    <a:pt x="3795" y="0"/>
                    <a:pt x="36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9" name="任意多边形: 形状 658">
              <a:extLst>
                <a:ext uri="{FF2B5EF4-FFF2-40B4-BE49-F238E27FC236}">
                  <a16:creationId xmlns:a16="http://schemas.microsoft.com/office/drawing/2014/main" id="{8F7993B0-0683-D1FD-5659-998BBA7991A2}"/>
                </a:ext>
              </a:extLst>
            </p:cNvPr>
            <p:cNvSpPr/>
            <p:nvPr/>
          </p:nvSpPr>
          <p:spPr>
            <a:xfrm>
              <a:off x="5637858" y="2418113"/>
              <a:ext cx="14741" cy="21362"/>
            </a:xfrm>
            <a:custGeom>
              <a:avLst/>
              <a:gdLst>
                <a:gd name="connsiteX0" fmla="*/ 7315 w 14741"/>
                <a:gd name="connsiteY0" fmla="*/ 0 h 21362"/>
                <a:gd name="connsiteX1" fmla="*/ 1503 w 14741"/>
                <a:gd name="connsiteY1" fmla="*/ 3120 h 21362"/>
                <a:gd name="connsiteX2" fmla="*/ 2395 w 14741"/>
                <a:gd name="connsiteY2" fmla="*/ 7527 h 21362"/>
                <a:gd name="connsiteX3" fmla="*/ 1623 w 14741"/>
                <a:gd name="connsiteY3" fmla="*/ 10167 h 21362"/>
                <a:gd name="connsiteX4" fmla="*/ 560 w 14741"/>
                <a:gd name="connsiteY4" fmla="*/ 12482 h 21362"/>
                <a:gd name="connsiteX5" fmla="*/ 2275 w 14741"/>
                <a:gd name="connsiteY5" fmla="*/ 15825 h 21362"/>
                <a:gd name="connsiteX6" fmla="*/ 6047 w 14741"/>
                <a:gd name="connsiteY6" fmla="*/ 21363 h 21362"/>
                <a:gd name="connsiteX7" fmla="*/ 10847 w 14741"/>
                <a:gd name="connsiteY7" fmla="*/ 17282 h 21362"/>
                <a:gd name="connsiteX8" fmla="*/ 13608 w 14741"/>
                <a:gd name="connsiteY8" fmla="*/ 13099 h 21362"/>
                <a:gd name="connsiteX9" fmla="*/ 9733 w 14741"/>
                <a:gd name="connsiteY9" fmla="*/ 377 h 21362"/>
                <a:gd name="connsiteX10" fmla="*/ 8550 w 14741"/>
                <a:gd name="connsiteY10" fmla="*/ 103 h 21362"/>
                <a:gd name="connsiteX11" fmla="*/ 7315 w 14741"/>
                <a:gd name="connsiteY11" fmla="*/ 0 h 2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62">
                  <a:moveTo>
                    <a:pt x="7315" y="0"/>
                  </a:moveTo>
                  <a:cubicBezTo>
                    <a:pt x="4967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82"/>
                  </a:cubicBezTo>
                  <a:cubicBezTo>
                    <a:pt x="1092" y="13613"/>
                    <a:pt x="1846" y="14659"/>
                    <a:pt x="2275" y="15825"/>
                  </a:cubicBezTo>
                  <a:cubicBezTo>
                    <a:pt x="3664" y="19563"/>
                    <a:pt x="4675" y="21363"/>
                    <a:pt x="6047" y="21363"/>
                  </a:cubicBezTo>
                  <a:cubicBezTo>
                    <a:pt x="7229" y="21363"/>
                    <a:pt x="8687" y="19974"/>
                    <a:pt x="10847" y="17282"/>
                  </a:cubicBezTo>
                  <a:cubicBezTo>
                    <a:pt x="11893" y="15996"/>
                    <a:pt x="12905" y="14608"/>
                    <a:pt x="13608" y="13099"/>
                  </a:cubicBezTo>
                  <a:cubicBezTo>
                    <a:pt x="16128" y="7664"/>
                    <a:pt x="14276" y="1766"/>
                    <a:pt x="9733" y="377"/>
                  </a:cubicBezTo>
                  <a:cubicBezTo>
                    <a:pt x="9339" y="292"/>
                    <a:pt x="8944" y="189"/>
                    <a:pt x="8550" y="103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0" name="任意多边形: 形状 659">
              <a:extLst>
                <a:ext uri="{FF2B5EF4-FFF2-40B4-BE49-F238E27FC236}">
                  <a16:creationId xmlns:a16="http://schemas.microsoft.com/office/drawing/2014/main" id="{8AFAE05B-23D2-2496-0650-76FDB77FB3BF}"/>
                </a:ext>
              </a:extLst>
            </p:cNvPr>
            <p:cNvSpPr/>
            <p:nvPr/>
          </p:nvSpPr>
          <p:spPr>
            <a:xfrm>
              <a:off x="5607217" y="2644564"/>
              <a:ext cx="54372" cy="29095"/>
            </a:xfrm>
            <a:custGeom>
              <a:avLst/>
              <a:gdLst>
                <a:gd name="connsiteX0" fmla="*/ 34305 w 54372"/>
                <a:gd name="connsiteY0" fmla="*/ 0 h 29095"/>
                <a:gd name="connsiteX1" fmla="*/ 29350 w 54372"/>
                <a:gd name="connsiteY1" fmla="*/ 2229 h 29095"/>
                <a:gd name="connsiteX2" fmla="*/ 27567 w 54372"/>
                <a:gd name="connsiteY2" fmla="*/ 3875 h 29095"/>
                <a:gd name="connsiteX3" fmla="*/ 25424 w 54372"/>
                <a:gd name="connsiteY3" fmla="*/ 1612 h 29095"/>
                <a:gd name="connsiteX4" fmla="*/ 20984 w 54372"/>
                <a:gd name="connsiteY4" fmla="*/ 274 h 29095"/>
                <a:gd name="connsiteX5" fmla="*/ 19732 w 54372"/>
                <a:gd name="connsiteY5" fmla="*/ 343 h 29095"/>
                <a:gd name="connsiteX6" fmla="*/ 14468 w 54372"/>
                <a:gd name="connsiteY6" fmla="*/ 4218 h 29095"/>
                <a:gd name="connsiteX7" fmla="*/ 13885 w 54372"/>
                <a:gd name="connsiteY7" fmla="*/ 3840 h 29095"/>
                <a:gd name="connsiteX8" fmla="*/ 13542 w 54372"/>
                <a:gd name="connsiteY8" fmla="*/ 4029 h 29095"/>
                <a:gd name="connsiteX9" fmla="*/ 12034 w 54372"/>
                <a:gd name="connsiteY9" fmla="*/ 5006 h 29095"/>
                <a:gd name="connsiteX10" fmla="*/ 10337 w 54372"/>
                <a:gd name="connsiteY10" fmla="*/ 3515 h 29095"/>
                <a:gd name="connsiteX11" fmla="*/ 7679 w 54372"/>
                <a:gd name="connsiteY11" fmla="*/ 789 h 29095"/>
                <a:gd name="connsiteX12" fmla="*/ 6925 w 54372"/>
                <a:gd name="connsiteY12" fmla="*/ 892 h 29095"/>
                <a:gd name="connsiteX13" fmla="*/ 2210 w 54372"/>
                <a:gd name="connsiteY13" fmla="*/ 3326 h 29095"/>
                <a:gd name="connsiteX14" fmla="*/ 4833 w 54372"/>
                <a:gd name="connsiteY14" fmla="*/ 15636 h 29095"/>
                <a:gd name="connsiteX15" fmla="*/ 10045 w 54372"/>
                <a:gd name="connsiteY15" fmla="*/ 17059 h 29095"/>
                <a:gd name="connsiteX16" fmla="*/ 14383 w 54372"/>
                <a:gd name="connsiteY16" fmla="*/ 15413 h 29095"/>
                <a:gd name="connsiteX17" fmla="*/ 15771 w 54372"/>
                <a:gd name="connsiteY17" fmla="*/ 7355 h 29095"/>
                <a:gd name="connsiteX18" fmla="*/ 15891 w 54372"/>
                <a:gd name="connsiteY18" fmla="*/ 7544 h 29095"/>
                <a:gd name="connsiteX19" fmla="*/ 16954 w 54372"/>
                <a:gd name="connsiteY19" fmla="*/ 9704 h 29095"/>
                <a:gd name="connsiteX20" fmla="*/ 21858 w 54372"/>
                <a:gd name="connsiteY20" fmla="*/ 12910 h 29095"/>
                <a:gd name="connsiteX21" fmla="*/ 22886 w 54372"/>
                <a:gd name="connsiteY21" fmla="*/ 12773 h 29095"/>
                <a:gd name="connsiteX22" fmla="*/ 22886 w 54372"/>
                <a:gd name="connsiteY22" fmla="*/ 12807 h 29095"/>
                <a:gd name="connsiteX23" fmla="*/ 29007 w 54372"/>
                <a:gd name="connsiteY23" fmla="*/ 20368 h 29095"/>
                <a:gd name="connsiteX24" fmla="*/ 25115 w 54372"/>
                <a:gd name="connsiteY24" fmla="*/ 22803 h 29095"/>
                <a:gd name="connsiteX25" fmla="*/ 26573 w 54372"/>
                <a:gd name="connsiteY25" fmla="*/ 28855 h 29095"/>
                <a:gd name="connsiteX26" fmla="*/ 27567 w 54372"/>
                <a:gd name="connsiteY26" fmla="*/ 29095 h 29095"/>
                <a:gd name="connsiteX27" fmla="*/ 31648 w 54372"/>
                <a:gd name="connsiteY27" fmla="*/ 25375 h 29095"/>
                <a:gd name="connsiteX28" fmla="*/ 31391 w 54372"/>
                <a:gd name="connsiteY28" fmla="*/ 21157 h 29095"/>
                <a:gd name="connsiteX29" fmla="*/ 33122 w 54372"/>
                <a:gd name="connsiteY29" fmla="*/ 21363 h 29095"/>
                <a:gd name="connsiteX30" fmla="*/ 33517 w 54372"/>
                <a:gd name="connsiteY30" fmla="*/ 21346 h 29095"/>
                <a:gd name="connsiteX31" fmla="*/ 40031 w 54372"/>
                <a:gd name="connsiteY31" fmla="*/ 18465 h 29095"/>
                <a:gd name="connsiteX32" fmla="*/ 43992 w 54372"/>
                <a:gd name="connsiteY32" fmla="*/ 20128 h 29095"/>
                <a:gd name="connsiteX33" fmla="*/ 44627 w 54372"/>
                <a:gd name="connsiteY33" fmla="*/ 20145 h 29095"/>
                <a:gd name="connsiteX34" fmla="*/ 51039 w 54372"/>
                <a:gd name="connsiteY34" fmla="*/ 19100 h 29095"/>
                <a:gd name="connsiteX35" fmla="*/ 54262 w 54372"/>
                <a:gd name="connsiteY35" fmla="*/ 15362 h 29095"/>
                <a:gd name="connsiteX36" fmla="*/ 50267 w 54372"/>
                <a:gd name="connsiteY36" fmla="*/ 7972 h 29095"/>
                <a:gd name="connsiteX37" fmla="*/ 43666 w 54372"/>
                <a:gd name="connsiteY37" fmla="*/ 7338 h 29095"/>
                <a:gd name="connsiteX38" fmla="*/ 43546 w 54372"/>
                <a:gd name="connsiteY38" fmla="*/ 7338 h 29095"/>
                <a:gd name="connsiteX39" fmla="*/ 42277 w 54372"/>
                <a:gd name="connsiteY39" fmla="*/ 7818 h 29095"/>
                <a:gd name="connsiteX40" fmla="*/ 39912 w 54372"/>
                <a:gd name="connsiteY40" fmla="*/ 3721 h 29095"/>
                <a:gd name="connsiteX41" fmla="*/ 34305 w 54372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72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5" y="3069"/>
                    <a:pt x="26453" y="2315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6" y="3840"/>
                    <a:pt x="13645" y="3892"/>
                    <a:pt x="13542" y="4029"/>
                  </a:cubicBezTo>
                  <a:cubicBezTo>
                    <a:pt x="12960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7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5" y="892"/>
                  </a:cubicBezTo>
                  <a:cubicBezTo>
                    <a:pt x="5142" y="1320"/>
                    <a:pt x="3479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6" y="17059"/>
                    <a:pt x="13285" y="16511"/>
                    <a:pt x="14383" y="15413"/>
                  </a:cubicBezTo>
                  <a:cubicBezTo>
                    <a:pt x="15960" y="13853"/>
                    <a:pt x="16474" y="10458"/>
                    <a:pt x="15771" y="7355"/>
                  </a:cubicBezTo>
                  <a:lnTo>
                    <a:pt x="15891" y="7544"/>
                  </a:lnTo>
                  <a:cubicBezTo>
                    <a:pt x="16354" y="8213"/>
                    <a:pt x="16474" y="9053"/>
                    <a:pt x="16954" y="9704"/>
                  </a:cubicBezTo>
                  <a:cubicBezTo>
                    <a:pt x="18498" y="11864"/>
                    <a:pt x="20229" y="12910"/>
                    <a:pt x="21858" y="12910"/>
                  </a:cubicBezTo>
                  <a:cubicBezTo>
                    <a:pt x="22201" y="12910"/>
                    <a:pt x="22544" y="12859"/>
                    <a:pt x="22886" y="12773"/>
                  </a:cubicBezTo>
                  <a:lnTo>
                    <a:pt x="22886" y="12807"/>
                  </a:lnTo>
                  <a:cubicBezTo>
                    <a:pt x="22886" y="15911"/>
                    <a:pt x="25973" y="18877"/>
                    <a:pt x="29007" y="20368"/>
                  </a:cubicBezTo>
                  <a:cubicBezTo>
                    <a:pt x="27499" y="20506"/>
                    <a:pt x="25784" y="21500"/>
                    <a:pt x="25115" y="22803"/>
                  </a:cubicBezTo>
                  <a:cubicBezTo>
                    <a:pt x="24070" y="24843"/>
                    <a:pt x="24858" y="28015"/>
                    <a:pt x="26573" y="28855"/>
                  </a:cubicBezTo>
                  <a:cubicBezTo>
                    <a:pt x="26898" y="29009"/>
                    <a:pt x="27224" y="29095"/>
                    <a:pt x="27567" y="29095"/>
                  </a:cubicBezTo>
                  <a:cubicBezTo>
                    <a:pt x="28939" y="29095"/>
                    <a:pt x="30379" y="27809"/>
                    <a:pt x="31648" y="25375"/>
                  </a:cubicBezTo>
                  <a:cubicBezTo>
                    <a:pt x="32659" y="23814"/>
                    <a:pt x="32694" y="22340"/>
                    <a:pt x="31391" y="21157"/>
                  </a:cubicBezTo>
                  <a:cubicBezTo>
                    <a:pt x="31973" y="21277"/>
                    <a:pt x="32556" y="21363"/>
                    <a:pt x="33122" y="21363"/>
                  </a:cubicBezTo>
                  <a:cubicBezTo>
                    <a:pt x="33259" y="21363"/>
                    <a:pt x="33379" y="21363"/>
                    <a:pt x="33517" y="21346"/>
                  </a:cubicBezTo>
                  <a:cubicBezTo>
                    <a:pt x="36071" y="21191"/>
                    <a:pt x="38334" y="20077"/>
                    <a:pt x="40031" y="18465"/>
                  </a:cubicBezTo>
                  <a:cubicBezTo>
                    <a:pt x="41163" y="19425"/>
                    <a:pt x="42569" y="20077"/>
                    <a:pt x="43992" y="20128"/>
                  </a:cubicBezTo>
                  <a:cubicBezTo>
                    <a:pt x="44198" y="20128"/>
                    <a:pt x="44403" y="20145"/>
                    <a:pt x="44627" y="20145"/>
                  </a:cubicBezTo>
                  <a:cubicBezTo>
                    <a:pt x="46804" y="20145"/>
                    <a:pt x="48964" y="19820"/>
                    <a:pt x="51039" y="19100"/>
                  </a:cubicBezTo>
                  <a:cubicBezTo>
                    <a:pt x="52788" y="18500"/>
                    <a:pt x="54879" y="17642"/>
                    <a:pt x="54262" y="15362"/>
                  </a:cubicBezTo>
                  <a:cubicBezTo>
                    <a:pt x="53610" y="12945"/>
                    <a:pt x="54227" y="9687"/>
                    <a:pt x="50267" y="7972"/>
                  </a:cubicBezTo>
                  <a:cubicBezTo>
                    <a:pt x="48673" y="7801"/>
                    <a:pt x="46169" y="7338"/>
                    <a:pt x="43666" y="7338"/>
                  </a:cubicBezTo>
                  <a:cubicBezTo>
                    <a:pt x="43632" y="7338"/>
                    <a:pt x="43598" y="7338"/>
                    <a:pt x="43546" y="7338"/>
                  </a:cubicBezTo>
                  <a:cubicBezTo>
                    <a:pt x="43169" y="7338"/>
                    <a:pt x="42740" y="7527"/>
                    <a:pt x="42277" y="7818"/>
                  </a:cubicBezTo>
                  <a:cubicBezTo>
                    <a:pt x="41695" y="6275"/>
                    <a:pt x="40820" y="4972"/>
                    <a:pt x="39912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1" name="任意多边形: 形状 660">
              <a:extLst>
                <a:ext uri="{FF2B5EF4-FFF2-40B4-BE49-F238E27FC236}">
                  <a16:creationId xmlns:a16="http://schemas.microsoft.com/office/drawing/2014/main" id="{5659C768-0353-F121-8DAE-43289789ACE9}"/>
                </a:ext>
              </a:extLst>
            </p:cNvPr>
            <p:cNvSpPr/>
            <p:nvPr/>
          </p:nvSpPr>
          <p:spPr>
            <a:xfrm>
              <a:off x="5613918" y="26247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2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2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0" y="3086"/>
                    <a:pt x="6910" y="1355"/>
                    <a:pt x="5333" y="412"/>
                  </a:cubicBezTo>
                  <a:cubicBezTo>
                    <a:pt x="4767" y="120"/>
                    <a:pt x="4184" y="0"/>
                    <a:pt x="36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2" name="任意多边形: 形状 661">
              <a:extLst>
                <a:ext uri="{FF2B5EF4-FFF2-40B4-BE49-F238E27FC236}">
                  <a16:creationId xmlns:a16="http://schemas.microsoft.com/office/drawing/2014/main" id="{45D91353-34AB-1331-7658-FC35FB89DC46}"/>
                </a:ext>
              </a:extLst>
            </p:cNvPr>
            <p:cNvSpPr/>
            <p:nvPr/>
          </p:nvSpPr>
          <p:spPr>
            <a:xfrm>
              <a:off x="5614810" y="2544592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66" y="17"/>
                    <a:pt x="1594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3" name="任意多边形: 形状 662">
              <a:extLst>
                <a:ext uri="{FF2B5EF4-FFF2-40B4-BE49-F238E27FC236}">
                  <a16:creationId xmlns:a16="http://schemas.microsoft.com/office/drawing/2014/main" id="{2724F6B5-DE8B-CAB6-437F-030CFF2B9BF2}"/>
                </a:ext>
              </a:extLst>
            </p:cNvPr>
            <p:cNvSpPr/>
            <p:nvPr/>
          </p:nvSpPr>
          <p:spPr>
            <a:xfrm>
              <a:off x="5577265" y="2624230"/>
              <a:ext cx="11044" cy="11693"/>
            </a:xfrm>
            <a:custGeom>
              <a:avLst/>
              <a:gdLst>
                <a:gd name="connsiteX0" fmla="*/ 6873 w 11044"/>
                <a:gd name="connsiteY0" fmla="*/ 0 h 11693"/>
                <a:gd name="connsiteX1" fmla="*/ 1849 w 11044"/>
                <a:gd name="connsiteY1" fmla="*/ 1097 h 11693"/>
                <a:gd name="connsiteX2" fmla="*/ 32 w 11044"/>
                <a:gd name="connsiteY2" fmla="*/ 3926 h 11693"/>
                <a:gd name="connsiteX3" fmla="*/ 1609 w 11044"/>
                <a:gd name="connsiteY3" fmla="*/ 9927 h 11693"/>
                <a:gd name="connsiteX4" fmla="*/ 3855 w 11044"/>
                <a:gd name="connsiteY4" fmla="*/ 11693 h 11693"/>
                <a:gd name="connsiteX5" fmla="*/ 6067 w 11044"/>
                <a:gd name="connsiteY5" fmla="*/ 10921 h 11693"/>
                <a:gd name="connsiteX6" fmla="*/ 10370 w 11044"/>
                <a:gd name="connsiteY6" fmla="*/ 5041 h 11693"/>
                <a:gd name="connsiteX7" fmla="*/ 8295 w 11044"/>
                <a:gd name="connsiteY7" fmla="*/ 206 h 11693"/>
                <a:gd name="connsiteX8" fmla="*/ 6873 w 11044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44" h="11693">
                  <a:moveTo>
                    <a:pt x="6873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4" y="1372"/>
                    <a:pt x="-140" y="2692"/>
                    <a:pt x="32" y="3926"/>
                  </a:cubicBezTo>
                  <a:cubicBezTo>
                    <a:pt x="323" y="5966"/>
                    <a:pt x="820" y="8041"/>
                    <a:pt x="1609" y="9927"/>
                  </a:cubicBezTo>
                  <a:cubicBezTo>
                    <a:pt x="2123" y="11144"/>
                    <a:pt x="2912" y="11693"/>
                    <a:pt x="3855" y="11693"/>
                  </a:cubicBezTo>
                  <a:cubicBezTo>
                    <a:pt x="4523" y="11693"/>
                    <a:pt x="5278" y="11419"/>
                    <a:pt x="6067" y="10921"/>
                  </a:cubicBezTo>
                  <a:cubicBezTo>
                    <a:pt x="8278" y="9516"/>
                    <a:pt x="8536" y="6635"/>
                    <a:pt x="10370" y="5041"/>
                  </a:cubicBezTo>
                  <a:cubicBezTo>
                    <a:pt x="11776" y="2486"/>
                    <a:pt x="10936" y="892"/>
                    <a:pt x="8295" y="206"/>
                  </a:cubicBezTo>
                  <a:cubicBezTo>
                    <a:pt x="7781" y="51"/>
                    <a:pt x="7318" y="0"/>
                    <a:pt x="68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4" name="任意多边形: 形状 663">
              <a:extLst>
                <a:ext uri="{FF2B5EF4-FFF2-40B4-BE49-F238E27FC236}">
                  <a16:creationId xmlns:a16="http://schemas.microsoft.com/office/drawing/2014/main" id="{A575B299-5D3E-A5E8-9C88-FBEFE72F967C}"/>
                </a:ext>
              </a:extLst>
            </p:cNvPr>
            <p:cNvSpPr/>
            <p:nvPr/>
          </p:nvSpPr>
          <p:spPr>
            <a:xfrm>
              <a:off x="5593702" y="2580768"/>
              <a:ext cx="19928" cy="23471"/>
            </a:xfrm>
            <a:custGeom>
              <a:avLst/>
              <a:gdLst>
                <a:gd name="connsiteX0" fmla="*/ 12844 w 19928"/>
                <a:gd name="connsiteY0" fmla="*/ 0 h 23471"/>
                <a:gd name="connsiteX1" fmla="*/ 7546 w 19928"/>
                <a:gd name="connsiteY1" fmla="*/ 2297 h 23471"/>
                <a:gd name="connsiteX2" fmla="*/ 7855 w 19928"/>
                <a:gd name="connsiteY2" fmla="*/ 6721 h 23471"/>
                <a:gd name="connsiteX3" fmla="*/ 6894 w 19928"/>
                <a:gd name="connsiteY3" fmla="*/ 9190 h 23471"/>
                <a:gd name="connsiteX4" fmla="*/ 6775 w 19928"/>
                <a:gd name="connsiteY4" fmla="*/ 9190 h 23471"/>
                <a:gd name="connsiteX5" fmla="*/ 6175 w 19928"/>
                <a:gd name="connsiteY5" fmla="*/ 9155 h 23471"/>
                <a:gd name="connsiteX6" fmla="*/ 5231 w 19928"/>
                <a:gd name="connsiteY6" fmla="*/ 10647 h 23471"/>
                <a:gd name="connsiteX7" fmla="*/ 3723 w 19928"/>
                <a:gd name="connsiteY7" fmla="*/ 10561 h 23471"/>
                <a:gd name="connsiteX8" fmla="*/ 3260 w 19928"/>
                <a:gd name="connsiteY8" fmla="*/ 10561 h 23471"/>
                <a:gd name="connsiteX9" fmla="*/ 2 w 19928"/>
                <a:gd name="connsiteY9" fmla="*/ 13459 h 23471"/>
                <a:gd name="connsiteX10" fmla="*/ 3071 w 19928"/>
                <a:gd name="connsiteY10" fmla="*/ 22014 h 23471"/>
                <a:gd name="connsiteX11" fmla="*/ 6706 w 19928"/>
                <a:gd name="connsiteY11" fmla="*/ 23471 h 23471"/>
                <a:gd name="connsiteX12" fmla="*/ 10392 w 19928"/>
                <a:gd name="connsiteY12" fmla="*/ 22837 h 23471"/>
                <a:gd name="connsiteX13" fmla="*/ 13581 w 19928"/>
                <a:gd name="connsiteY13" fmla="*/ 18619 h 23471"/>
                <a:gd name="connsiteX14" fmla="*/ 14884 w 19928"/>
                <a:gd name="connsiteY14" fmla="*/ 17419 h 23471"/>
                <a:gd name="connsiteX15" fmla="*/ 18107 w 19928"/>
                <a:gd name="connsiteY15" fmla="*/ 13716 h 23471"/>
                <a:gd name="connsiteX16" fmla="*/ 15913 w 19928"/>
                <a:gd name="connsiteY16" fmla="*/ 737 h 23471"/>
                <a:gd name="connsiteX17" fmla="*/ 14781 w 19928"/>
                <a:gd name="connsiteY17" fmla="*/ 308 h 23471"/>
                <a:gd name="connsiteX18" fmla="*/ 12844 w 19928"/>
                <a:gd name="connsiteY18" fmla="*/ 0 h 2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471">
                  <a:moveTo>
                    <a:pt x="12844" y="0"/>
                  </a:moveTo>
                  <a:cubicBezTo>
                    <a:pt x="10872" y="0"/>
                    <a:pt x="9175" y="1063"/>
                    <a:pt x="7546" y="2297"/>
                  </a:cubicBezTo>
                  <a:cubicBezTo>
                    <a:pt x="5506" y="3858"/>
                    <a:pt x="7786" y="5246"/>
                    <a:pt x="7855" y="6721"/>
                  </a:cubicBezTo>
                  <a:cubicBezTo>
                    <a:pt x="7906" y="7732"/>
                    <a:pt x="7855" y="9190"/>
                    <a:pt x="6894" y="9190"/>
                  </a:cubicBezTo>
                  <a:cubicBezTo>
                    <a:pt x="6860" y="9190"/>
                    <a:pt x="6809" y="9190"/>
                    <a:pt x="6775" y="9190"/>
                  </a:cubicBezTo>
                  <a:cubicBezTo>
                    <a:pt x="6552" y="9155"/>
                    <a:pt x="6346" y="9155"/>
                    <a:pt x="6175" y="9155"/>
                  </a:cubicBezTo>
                  <a:cubicBezTo>
                    <a:pt x="4940" y="9155"/>
                    <a:pt x="4974" y="9824"/>
                    <a:pt x="5231" y="10647"/>
                  </a:cubicBezTo>
                  <a:cubicBezTo>
                    <a:pt x="4734" y="10595"/>
                    <a:pt x="4220" y="10561"/>
                    <a:pt x="3723" y="10561"/>
                  </a:cubicBezTo>
                  <a:cubicBezTo>
                    <a:pt x="3568" y="10561"/>
                    <a:pt x="3414" y="10561"/>
                    <a:pt x="3260" y="10561"/>
                  </a:cubicBezTo>
                  <a:cubicBezTo>
                    <a:pt x="1511" y="10613"/>
                    <a:pt x="-66" y="11470"/>
                    <a:pt x="2" y="13459"/>
                  </a:cubicBezTo>
                  <a:cubicBezTo>
                    <a:pt x="122" y="16596"/>
                    <a:pt x="705" y="19717"/>
                    <a:pt x="3071" y="22014"/>
                  </a:cubicBezTo>
                  <a:cubicBezTo>
                    <a:pt x="4203" y="23111"/>
                    <a:pt x="5437" y="23471"/>
                    <a:pt x="6706" y="23471"/>
                  </a:cubicBezTo>
                  <a:cubicBezTo>
                    <a:pt x="7923" y="23471"/>
                    <a:pt x="9158" y="23146"/>
                    <a:pt x="10392" y="22837"/>
                  </a:cubicBezTo>
                  <a:cubicBezTo>
                    <a:pt x="12535" y="22306"/>
                    <a:pt x="13358" y="20728"/>
                    <a:pt x="13581" y="18619"/>
                  </a:cubicBezTo>
                  <a:cubicBezTo>
                    <a:pt x="13993" y="18259"/>
                    <a:pt x="14421" y="17865"/>
                    <a:pt x="14884" y="17419"/>
                  </a:cubicBezTo>
                  <a:cubicBezTo>
                    <a:pt x="16067" y="16305"/>
                    <a:pt x="17233" y="15088"/>
                    <a:pt x="18107" y="13716"/>
                  </a:cubicBezTo>
                  <a:cubicBezTo>
                    <a:pt x="21262" y="8744"/>
                    <a:pt x="20182" y="2726"/>
                    <a:pt x="15913" y="737"/>
                  </a:cubicBezTo>
                  <a:cubicBezTo>
                    <a:pt x="15536" y="600"/>
                    <a:pt x="15158" y="446"/>
                    <a:pt x="14781" y="308"/>
                  </a:cubicBezTo>
                  <a:cubicBezTo>
                    <a:pt x="14112" y="103"/>
                    <a:pt x="13461" y="0"/>
                    <a:pt x="128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5" name="任意多边形: 形状 664">
              <a:extLst>
                <a:ext uri="{FF2B5EF4-FFF2-40B4-BE49-F238E27FC236}">
                  <a16:creationId xmlns:a16="http://schemas.microsoft.com/office/drawing/2014/main" id="{7F3F3A08-781D-653D-8FB8-79A55D5A353E}"/>
                </a:ext>
              </a:extLst>
            </p:cNvPr>
            <p:cNvSpPr/>
            <p:nvPr/>
          </p:nvSpPr>
          <p:spPr>
            <a:xfrm>
              <a:off x="5583841" y="27683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7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4" y="9670"/>
                    <a:pt x="9606" y="8538"/>
                  </a:cubicBezTo>
                  <a:cubicBezTo>
                    <a:pt x="10858" y="6498"/>
                    <a:pt x="9709" y="1920"/>
                    <a:pt x="7652" y="737"/>
                  </a:cubicBezTo>
                  <a:cubicBezTo>
                    <a:pt x="6794" y="240"/>
                    <a:pt x="5869" y="0"/>
                    <a:pt x="4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6" name="任意多边形: 形状 665">
              <a:extLst>
                <a:ext uri="{FF2B5EF4-FFF2-40B4-BE49-F238E27FC236}">
                  <a16:creationId xmlns:a16="http://schemas.microsoft.com/office/drawing/2014/main" id="{10E45CCC-5E62-6B52-04AE-CEB8F2FC973B}"/>
                </a:ext>
              </a:extLst>
            </p:cNvPr>
            <p:cNvSpPr/>
            <p:nvPr/>
          </p:nvSpPr>
          <p:spPr>
            <a:xfrm>
              <a:off x="5663005" y="2357403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7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7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7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43" y="0"/>
                    <a:pt x="14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7" name="任意多边形: 形状 666">
              <a:extLst>
                <a:ext uri="{FF2B5EF4-FFF2-40B4-BE49-F238E27FC236}">
                  <a16:creationId xmlns:a16="http://schemas.microsoft.com/office/drawing/2014/main" id="{52E57E7C-E77E-C28C-7B6A-D0C3138FCD1D}"/>
                </a:ext>
              </a:extLst>
            </p:cNvPr>
            <p:cNvSpPr/>
            <p:nvPr/>
          </p:nvSpPr>
          <p:spPr>
            <a:xfrm>
              <a:off x="5718944" y="2373348"/>
              <a:ext cx="6846" cy="7818"/>
            </a:xfrm>
            <a:custGeom>
              <a:avLst/>
              <a:gdLst>
                <a:gd name="connsiteX0" fmla="*/ 3862 w 6846"/>
                <a:gd name="connsiteY0" fmla="*/ 0 h 7818"/>
                <a:gd name="connsiteX1" fmla="*/ 622 w 6846"/>
                <a:gd name="connsiteY1" fmla="*/ 2434 h 7818"/>
                <a:gd name="connsiteX2" fmla="*/ 2251 w 6846"/>
                <a:gd name="connsiteY2" fmla="*/ 7149 h 7818"/>
                <a:gd name="connsiteX3" fmla="*/ 3845 w 6846"/>
                <a:gd name="connsiteY3" fmla="*/ 7818 h 7818"/>
                <a:gd name="connsiteX4" fmla="*/ 6211 w 6846"/>
                <a:gd name="connsiteY4" fmla="*/ 6052 h 7818"/>
                <a:gd name="connsiteX5" fmla="*/ 5337 w 6846"/>
                <a:gd name="connsiteY5" fmla="*/ 480 h 7818"/>
                <a:gd name="connsiteX6" fmla="*/ 3862 w 6846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6" h="7818">
                  <a:moveTo>
                    <a:pt x="3862" y="0"/>
                  </a:moveTo>
                  <a:cubicBezTo>
                    <a:pt x="2645" y="0"/>
                    <a:pt x="1428" y="892"/>
                    <a:pt x="622" y="2434"/>
                  </a:cubicBezTo>
                  <a:cubicBezTo>
                    <a:pt x="-1007" y="5023"/>
                    <a:pt x="930" y="6052"/>
                    <a:pt x="2251" y="7149"/>
                  </a:cubicBezTo>
                  <a:cubicBezTo>
                    <a:pt x="2817" y="7612"/>
                    <a:pt x="3348" y="7818"/>
                    <a:pt x="3845" y="7818"/>
                  </a:cubicBezTo>
                  <a:cubicBezTo>
                    <a:pt x="4788" y="7818"/>
                    <a:pt x="5594" y="7081"/>
                    <a:pt x="6211" y="6052"/>
                  </a:cubicBezTo>
                  <a:cubicBezTo>
                    <a:pt x="7360" y="4149"/>
                    <a:pt x="6880" y="1492"/>
                    <a:pt x="5337" y="480"/>
                  </a:cubicBezTo>
                  <a:cubicBezTo>
                    <a:pt x="4840" y="137"/>
                    <a:pt x="4342" y="0"/>
                    <a:pt x="386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8" name="任意多边形: 形状 667">
              <a:extLst>
                <a:ext uri="{FF2B5EF4-FFF2-40B4-BE49-F238E27FC236}">
                  <a16:creationId xmlns:a16="http://schemas.microsoft.com/office/drawing/2014/main" id="{8E651E30-DE88-B53F-293B-1FC72E103217}"/>
                </a:ext>
              </a:extLst>
            </p:cNvPr>
            <p:cNvSpPr/>
            <p:nvPr/>
          </p:nvSpPr>
          <p:spPr>
            <a:xfrm>
              <a:off x="5708849" y="2426206"/>
              <a:ext cx="16807" cy="16630"/>
            </a:xfrm>
            <a:custGeom>
              <a:avLst/>
              <a:gdLst>
                <a:gd name="connsiteX0" fmla="*/ 7768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8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8" y="0"/>
                  </a:moveTo>
                  <a:cubicBezTo>
                    <a:pt x="5179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5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37" y="669"/>
                    <a:pt x="10476" y="0"/>
                    <a:pt x="77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9" name="任意多边形: 形状 668">
              <a:extLst>
                <a:ext uri="{FF2B5EF4-FFF2-40B4-BE49-F238E27FC236}">
                  <a16:creationId xmlns:a16="http://schemas.microsoft.com/office/drawing/2014/main" id="{CD66B53C-9F48-458F-85C6-98D4DF947A1E}"/>
                </a:ext>
              </a:extLst>
            </p:cNvPr>
            <p:cNvSpPr/>
            <p:nvPr/>
          </p:nvSpPr>
          <p:spPr>
            <a:xfrm>
              <a:off x="5703042" y="2462827"/>
              <a:ext cx="12795" cy="12687"/>
            </a:xfrm>
            <a:custGeom>
              <a:avLst/>
              <a:gdLst>
                <a:gd name="connsiteX0" fmla="*/ 6408 w 12795"/>
                <a:gd name="connsiteY0" fmla="*/ 0 h 12687"/>
                <a:gd name="connsiteX1" fmla="*/ 5465 w 12795"/>
                <a:gd name="connsiteY1" fmla="*/ 103 h 12687"/>
                <a:gd name="connsiteX2" fmla="*/ 13 w 12795"/>
                <a:gd name="connsiteY2" fmla="*/ 5658 h 12687"/>
                <a:gd name="connsiteX3" fmla="*/ 5070 w 12795"/>
                <a:gd name="connsiteY3" fmla="*/ 12276 h 12687"/>
                <a:gd name="connsiteX4" fmla="*/ 9031 w 12795"/>
                <a:gd name="connsiteY4" fmla="*/ 12687 h 12687"/>
                <a:gd name="connsiteX5" fmla="*/ 11963 w 12795"/>
                <a:gd name="connsiteY5" fmla="*/ 11436 h 12687"/>
                <a:gd name="connsiteX6" fmla="*/ 11483 w 12795"/>
                <a:gd name="connsiteY6" fmla="*/ 4269 h 12687"/>
                <a:gd name="connsiteX7" fmla="*/ 6408 w 12795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5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49" y="9241"/>
                    <a:pt x="12014" y="6550"/>
                    <a:pt x="11483" y="4269"/>
                  </a:cubicBezTo>
                  <a:cubicBezTo>
                    <a:pt x="10848" y="1577"/>
                    <a:pt x="8568" y="0"/>
                    <a:pt x="6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0" name="任意多边形: 形状 669">
              <a:extLst>
                <a:ext uri="{FF2B5EF4-FFF2-40B4-BE49-F238E27FC236}">
                  <a16:creationId xmlns:a16="http://schemas.microsoft.com/office/drawing/2014/main" id="{40B07BFE-F7CA-2133-0BE4-35073697C6DB}"/>
                </a:ext>
              </a:extLst>
            </p:cNvPr>
            <p:cNvSpPr/>
            <p:nvPr/>
          </p:nvSpPr>
          <p:spPr>
            <a:xfrm>
              <a:off x="5640062" y="23838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1" y="0"/>
                    <a:pt x="1049" y="977"/>
                    <a:pt x="191" y="2246"/>
                  </a:cubicBezTo>
                  <a:cubicBezTo>
                    <a:pt x="-460" y="3206"/>
                    <a:pt x="672" y="6429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1" name="任意多边形: 形状 670">
              <a:extLst>
                <a:ext uri="{FF2B5EF4-FFF2-40B4-BE49-F238E27FC236}">
                  <a16:creationId xmlns:a16="http://schemas.microsoft.com/office/drawing/2014/main" id="{9BA78DBD-FF3D-A1AA-6464-3EBE0ABFB974}"/>
                </a:ext>
              </a:extLst>
            </p:cNvPr>
            <p:cNvSpPr/>
            <p:nvPr/>
          </p:nvSpPr>
          <p:spPr>
            <a:xfrm>
              <a:off x="5704913" y="23484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1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9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86" y="703"/>
                    <a:pt x="3801" y="0"/>
                    <a:pt x="28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2" name="任意多边形: 形状 671">
              <a:extLst>
                <a:ext uri="{FF2B5EF4-FFF2-40B4-BE49-F238E27FC236}">
                  <a16:creationId xmlns:a16="http://schemas.microsoft.com/office/drawing/2014/main" id="{83E72C56-8F91-1745-2672-1D1617B40FFD}"/>
                </a:ext>
              </a:extLst>
            </p:cNvPr>
            <p:cNvSpPr/>
            <p:nvPr/>
          </p:nvSpPr>
          <p:spPr>
            <a:xfrm>
              <a:off x="5654672" y="2357523"/>
              <a:ext cx="10884" cy="12807"/>
            </a:xfrm>
            <a:custGeom>
              <a:avLst/>
              <a:gdLst>
                <a:gd name="connsiteX0" fmla="*/ 5041 w 10884"/>
                <a:gd name="connsiteY0" fmla="*/ 0 h 12807"/>
                <a:gd name="connsiteX1" fmla="*/ 2863 w 10884"/>
                <a:gd name="connsiteY1" fmla="*/ 1063 h 12807"/>
                <a:gd name="connsiteX2" fmla="*/ 703 w 10884"/>
                <a:gd name="connsiteY2" fmla="*/ 4389 h 12807"/>
                <a:gd name="connsiteX3" fmla="*/ 6138 w 10884"/>
                <a:gd name="connsiteY3" fmla="*/ 12584 h 12807"/>
                <a:gd name="connsiteX4" fmla="*/ 7321 w 10884"/>
                <a:gd name="connsiteY4" fmla="*/ 12807 h 12807"/>
                <a:gd name="connsiteX5" fmla="*/ 10836 w 10884"/>
                <a:gd name="connsiteY5" fmla="*/ 8350 h 12807"/>
                <a:gd name="connsiteX6" fmla="*/ 6790 w 10884"/>
                <a:gd name="connsiteY6" fmla="*/ 1492 h 12807"/>
                <a:gd name="connsiteX7" fmla="*/ 5041 w 10884"/>
                <a:gd name="connsiteY7" fmla="*/ 0 h 12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807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807"/>
                    <a:pt x="7321" y="12807"/>
                  </a:cubicBezTo>
                  <a:cubicBezTo>
                    <a:pt x="10133" y="12807"/>
                    <a:pt x="11127" y="11367"/>
                    <a:pt x="10836" y="8350"/>
                  </a:cubicBezTo>
                  <a:cubicBezTo>
                    <a:pt x="10544" y="5298"/>
                    <a:pt x="7853" y="3978"/>
                    <a:pt x="6790" y="1492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3" name="任意多边形: 形状 672">
              <a:extLst>
                <a:ext uri="{FF2B5EF4-FFF2-40B4-BE49-F238E27FC236}">
                  <a16:creationId xmlns:a16="http://schemas.microsoft.com/office/drawing/2014/main" id="{6C054A85-A2C5-0E3A-F3C8-F6953690E533}"/>
                </a:ext>
              </a:extLst>
            </p:cNvPr>
            <p:cNvSpPr/>
            <p:nvPr/>
          </p:nvSpPr>
          <p:spPr>
            <a:xfrm>
              <a:off x="6004765" y="2314643"/>
              <a:ext cx="12364" cy="22408"/>
            </a:xfrm>
            <a:custGeom>
              <a:avLst/>
              <a:gdLst>
                <a:gd name="connsiteX0" fmla="*/ 7260 w 12364"/>
                <a:gd name="connsiteY0" fmla="*/ 0 h 22408"/>
                <a:gd name="connsiteX1" fmla="*/ 4843 w 12364"/>
                <a:gd name="connsiteY1" fmla="*/ 977 h 22408"/>
                <a:gd name="connsiteX2" fmla="*/ 4757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9 w 12364"/>
                <a:gd name="connsiteY6" fmla="*/ 14710 h 22408"/>
                <a:gd name="connsiteX7" fmla="*/ 145 w 12364"/>
                <a:gd name="connsiteY7" fmla="*/ 17351 h 22408"/>
                <a:gd name="connsiteX8" fmla="*/ 2032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60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60" y="0"/>
                  </a:moveTo>
                  <a:cubicBezTo>
                    <a:pt x="6540" y="0"/>
                    <a:pt x="5735" y="326"/>
                    <a:pt x="4843" y="977"/>
                  </a:cubicBezTo>
                  <a:lnTo>
                    <a:pt x="4757" y="857"/>
                  </a:lnTo>
                  <a:cubicBezTo>
                    <a:pt x="4226" y="1097"/>
                    <a:pt x="3335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97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9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2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8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27" y="1063"/>
                    <a:pt x="8563" y="0"/>
                    <a:pt x="72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4" name="任意多边形: 形状 673">
              <a:extLst>
                <a:ext uri="{FF2B5EF4-FFF2-40B4-BE49-F238E27FC236}">
                  <a16:creationId xmlns:a16="http://schemas.microsoft.com/office/drawing/2014/main" id="{9212ABFC-1FDA-1B22-FF42-793D717EE603}"/>
                </a:ext>
              </a:extLst>
            </p:cNvPr>
            <p:cNvSpPr/>
            <p:nvPr/>
          </p:nvSpPr>
          <p:spPr>
            <a:xfrm>
              <a:off x="5701670" y="2577099"/>
              <a:ext cx="5619" cy="6772"/>
            </a:xfrm>
            <a:custGeom>
              <a:avLst/>
              <a:gdLst>
                <a:gd name="connsiteX0" fmla="*/ 3408 w 5619"/>
                <a:gd name="connsiteY0" fmla="*/ 0 h 6772"/>
                <a:gd name="connsiteX1" fmla="*/ 253 w 5619"/>
                <a:gd name="connsiteY1" fmla="*/ 2057 h 6772"/>
                <a:gd name="connsiteX2" fmla="*/ 1642 w 5619"/>
                <a:gd name="connsiteY2" fmla="*/ 6361 h 6772"/>
                <a:gd name="connsiteX3" fmla="*/ 2945 w 5619"/>
                <a:gd name="connsiteY3" fmla="*/ 6772 h 6772"/>
                <a:gd name="connsiteX4" fmla="*/ 5620 w 5619"/>
                <a:gd name="connsiteY4" fmla="*/ 892 h 6772"/>
                <a:gd name="connsiteX5" fmla="*/ 4865 w 5619"/>
                <a:gd name="connsiteY5" fmla="*/ 292 h 6772"/>
                <a:gd name="connsiteX6" fmla="*/ 3408 w 5619"/>
                <a:gd name="connsiteY6" fmla="*/ 0 h 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19" h="6772">
                  <a:moveTo>
                    <a:pt x="3408" y="0"/>
                  </a:moveTo>
                  <a:cubicBezTo>
                    <a:pt x="2002" y="0"/>
                    <a:pt x="579" y="806"/>
                    <a:pt x="253" y="2057"/>
                  </a:cubicBezTo>
                  <a:cubicBezTo>
                    <a:pt x="-192" y="3703"/>
                    <a:pt x="-227" y="5401"/>
                    <a:pt x="1642" y="6361"/>
                  </a:cubicBezTo>
                  <a:cubicBezTo>
                    <a:pt x="2071" y="6584"/>
                    <a:pt x="2517" y="6721"/>
                    <a:pt x="2945" y="6772"/>
                  </a:cubicBezTo>
                  <a:lnTo>
                    <a:pt x="5620" y="892"/>
                  </a:lnTo>
                  <a:cubicBezTo>
                    <a:pt x="5397" y="686"/>
                    <a:pt x="5139" y="480"/>
                    <a:pt x="4865" y="292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5" name="任意多边形: 形状 674">
              <a:extLst>
                <a:ext uri="{FF2B5EF4-FFF2-40B4-BE49-F238E27FC236}">
                  <a16:creationId xmlns:a16="http://schemas.microsoft.com/office/drawing/2014/main" id="{002FB114-A27E-BF61-5438-A463A0814934}"/>
                </a:ext>
              </a:extLst>
            </p:cNvPr>
            <p:cNvSpPr/>
            <p:nvPr/>
          </p:nvSpPr>
          <p:spPr>
            <a:xfrm>
              <a:off x="5704598" y="2577990"/>
              <a:ext cx="3827" cy="5914"/>
            </a:xfrm>
            <a:custGeom>
              <a:avLst/>
              <a:gdLst>
                <a:gd name="connsiteX0" fmla="*/ 2674 w 3827"/>
                <a:gd name="connsiteY0" fmla="*/ 0 h 5914"/>
                <a:gd name="connsiteX1" fmla="*/ 0 w 3827"/>
                <a:gd name="connsiteY1" fmla="*/ 5881 h 5914"/>
                <a:gd name="connsiteX2" fmla="*/ 463 w 3827"/>
                <a:gd name="connsiteY2" fmla="*/ 5915 h 5914"/>
                <a:gd name="connsiteX3" fmla="*/ 3652 w 3827"/>
                <a:gd name="connsiteY3" fmla="*/ 3566 h 5914"/>
                <a:gd name="connsiteX4" fmla="*/ 2674 w 3827"/>
                <a:gd name="connsiteY4" fmla="*/ 0 h 5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7" h="5914">
                  <a:moveTo>
                    <a:pt x="2674" y="0"/>
                  </a:moveTo>
                  <a:lnTo>
                    <a:pt x="0" y="5881"/>
                  </a:lnTo>
                  <a:cubicBezTo>
                    <a:pt x="154" y="5898"/>
                    <a:pt x="308" y="5915"/>
                    <a:pt x="463" y="5915"/>
                  </a:cubicBezTo>
                  <a:cubicBezTo>
                    <a:pt x="1886" y="5915"/>
                    <a:pt x="3189" y="5075"/>
                    <a:pt x="3652" y="3566"/>
                  </a:cubicBezTo>
                  <a:cubicBezTo>
                    <a:pt x="4115" y="2040"/>
                    <a:pt x="3617" y="892"/>
                    <a:pt x="267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6" name="任意多边形: 形状 675">
              <a:extLst>
                <a:ext uri="{FF2B5EF4-FFF2-40B4-BE49-F238E27FC236}">
                  <a16:creationId xmlns:a16="http://schemas.microsoft.com/office/drawing/2014/main" id="{2056B3D2-FA27-3C3B-44EF-DCAEE178D186}"/>
                </a:ext>
              </a:extLst>
            </p:cNvPr>
            <p:cNvSpPr/>
            <p:nvPr/>
          </p:nvSpPr>
          <p:spPr>
            <a:xfrm>
              <a:off x="5712732" y="2507404"/>
              <a:ext cx="11383" cy="15499"/>
            </a:xfrm>
            <a:custGeom>
              <a:avLst/>
              <a:gdLst>
                <a:gd name="connsiteX0" fmla="*/ 3165 w 11383"/>
                <a:gd name="connsiteY0" fmla="*/ 0 h 15499"/>
                <a:gd name="connsiteX1" fmla="*/ 62 w 11383"/>
                <a:gd name="connsiteY1" fmla="*/ 5195 h 15499"/>
                <a:gd name="connsiteX2" fmla="*/ 1468 w 11383"/>
                <a:gd name="connsiteY2" fmla="*/ 10287 h 15499"/>
                <a:gd name="connsiteX3" fmla="*/ 1056 w 11383"/>
                <a:gd name="connsiteY3" fmla="*/ 11110 h 15499"/>
                <a:gd name="connsiteX4" fmla="*/ 2685 w 11383"/>
                <a:gd name="connsiteY4" fmla="*/ 15225 h 15499"/>
                <a:gd name="connsiteX5" fmla="*/ 4005 w 11383"/>
                <a:gd name="connsiteY5" fmla="*/ 15499 h 15499"/>
                <a:gd name="connsiteX6" fmla="*/ 7023 w 11383"/>
                <a:gd name="connsiteY6" fmla="*/ 13167 h 15499"/>
                <a:gd name="connsiteX7" fmla="*/ 7108 w 11383"/>
                <a:gd name="connsiteY7" fmla="*/ 12550 h 15499"/>
                <a:gd name="connsiteX8" fmla="*/ 11206 w 11383"/>
                <a:gd name="connsiteY8" fmla="*/ 7972 h 15499"/>
                <a:gd name="connsiteX9" fmla="*/ 8377 w 11383"/>
                <a:gd name="connsiteY9" fmla="*/ 1029 h 15499"/>
                <a:gd name="connsiteX10" fmla="*/ 4897 w 11383"/>
                <a:gd name="connsiteY10" fmla="*/ 189 h 15499"/>
                <a:gd name="connsiteX11" fmla="*/ 3165 w 11383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83" h="15499">
                  <a:moveTo>
                    <a:pt x="3165" y="0"/>
                  </a:moveTo>
                  <a:cubicBezTo>
                    <a:pt x="576" y="0"/>
                    <a:pt x="-247" y="1612"/>
                    <a:pt x="62" y="5195"/>
                  </a:cubicBezTo>
                  <a:cubicBezTo>
                    <a:pt x="216" y="7047"/>
                    <a:pt x="782" y="8693"/>
                    <a:pt x="1468" y="10287"/>
                  </a:cubicBezTo>
                  <a:cubicBezTo>
                    <a:pt x="1296" y="10544"/>
                    <a:pt x="1142" y="10819"/>
                    <a:pt x="1056" y="11110"/>
                  </a:cubicBezTo>
                  <a:cubicBezTo>
                    <a:pt x="490" y="12910"/>
                    <a:pt x="816" y="14453"/>
                    <a:pt x="2685" y="15225"/>
                  </a:cubicBezTo>
                  <a:cubicBezTo>
                    <a:pt x="3131" y="15413"/>
                    <a:pt x="3576" y="15499"/>
                    <a:pt x="4005" y="15499"/>
                  </a:cubicBezTo>
                  <a:cubicBezTo>
                    <a:pt x="5377" y="15499"/>
                    <a:pt x="6611" y="14625"/>
                    <a:pt x="7023" y="13167"/>
                  </a:cubicBezTo>
                  <a:cubicBezTo>
                    <a:pt x="7074" y="12962"/>
                    <a:pt x="7074" y="12756"/>
                    <a:pt x="7108" y="12550"/>
                  </a:cubicBezTo>
                  <a:cubicBezTo>
                    <a:pt x="8891" y="11573"/>
                    <a:pt x="10623" y="9773"/>
                    <a:pt x="11206" y="7972"/>
                  </a:cubicBezTo>
                  <a:cubicBezTo>
                    <a:pt x="11909" y="5847"/>
                    <a:pt x="10434" y="2212"/>
                    <a:pt x="8377" y="1029"/>
                  </a:cubicBezTo>
                  <a:cubicBezTo>
                    <a:pt x="7211" y="737"/>
                    <a:pt x="6062" y="411"/>
                    <a:pt x="4897" y="189"/>
                  </a:cubicBezTo>
                  <a:cubicBezTo>
                    <a:pt x="4262" y="69"/>
                    <a:pt x="3679" y="0"/>
                    <a:pt x="316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7" name="任意多边形: 形状 676">
              <a:extLst>
                <a:ext uri="{FF2B5EF4-FFF2-40B4-BE49-F238E27FC236}">
                  <a16:creationId xmlns:a16="http://schemas.microsoft.com/office/drawing/2014/main" id="{0094D6F3-28C2-CD8E-E43F-D823D0277B38}"/>
                </a:ext>
              </a:extLst>
            </p:cNvPr>
            <p:cNvSpPr/>
            <p:nvPr/>
          </p:nvSpPr>
          <p:spPr>
            <a:xfrm>
              <a:off x="5695785" y="2557622"/>
              <a:ext cx="19991" cy="20093"/>
            </a:xfrm>
            <a:custGeom>
              <a:avLst/>
              <a:gdLst>
                <a:gd name="connsiteX0" fmla="*/ 17643 w 19991"/>
                <a:gd name="connsiteY0" fmla="*/ 0 h 20093"/>
                <a:gd name="connsiteX1" fmla="*/ 17471 w 19991"/>
                <a:gd name="connsiteY1" fmla="*/ 0 h 20093"/>
                <a:gd name="connsiteX2" fmla="*/ 12156 w 19991"/>
                <a:gd name="connsiteY2" fmla="*/ 1955 h 20093"/>
                <a:gd name="connsiteX3" fmla="*/ 10305 w 19991"/>
                <a:gd name="connsiteY3" fmla="*/ 3515 h 20093"/>
                <a:gd name="connsiteX4" fmla="*/ 8316 w 19991"/>
                <a:gd name="connsiteY4" fmla="*/ 3035 h 20093"/>
                <a:gd name="connsiteX5" fmla="*/ 5607 w 19991"/>
                <a:gd name="connsiteY5" fmla="*/ 2537 h 20093"/>
                <a:gd name="connsiteX6" fmla="*/ 155 w 19991"/>
                <a:gd name="connsiteY6" fmla="*/ 7698 h 20093"/>
                <a:gd name="connsiteX7" fmla="*/ 875 w 19991"/>
                <a:gd name="connsiteY7" fmla="*/ 17505 h 20093"/>
                <a:gd name="connsiteX8" fmla="*/ 4441 w 19991"/>
                <a:gd name="connsiteY8" fmla="*/ 20094 h 20093"/>
                <a:gd name="connsiteX9" fmla="*/ 5178 w 19991"/>
                <a:gd name="connsiteY9" fmla="*/ 20042 h 20093"/>
                <a:gd name="connsiteX10" fmla="*/ 14351 w 19991"/>
                <a:gd name="connsiteY10" fmla="*/ 13047 h 20093"/>
                <a:gd name="connsiteX11" fmla="*/ 15843 w 19991"/>
                <a:gd name="connsiteY11" fmla="*/ 10801 h 20093"/>
                <a:gd name="connsiteX12" fmla="*/ 19992 w 19991"/>
                <a:gd name="connsiteY12" fmla="*/ 1680 h 20093"/>
                <a:gd name="connsiteX13" fmla="*/ 17643 w 19991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91" h="20093">
                  <a:moveTo>
                    <a:pt x="17643" y="0"/>
                  </a:moveTo>
                  <a:cubicBezTo>
                    <a:pt x="17591" y="0"/>
                    <a:pt x="17523" y="0"/>
                    <a:pt x="17471" y="0"/>
                  </a:cubicBezTo>
                  <a:cubicBezTo>
                    <a:pt x="15483" y="103"/>
                    <a:pt x="13219" y="-292"/>
                    <a:pt x="12156" y="1955"/>
                  </a:cubicBezTo>
                  <a:cubicBezTo>
                    <a:pt x="11591" y="3137"/>
                    <a:pt x="11007" y="3515"/>
                    <a:pt x="10305" y="3515"/>
                  </a:cubicBezTo>
                  <a:cubicBezTo>
                    <a:pt x="9739" y="3515"/>
                    <a:pt x="9087" y="3275"/>
                    <a:pt x="8316" y="3035"/>
                  </a:cubicBezTo>
                  <a:cubicBezTo>
                    <a:pt x="7287" y="2709"/>
                    <a:pt x="6396" y="2537"/>
                    <a:pt x="5607" y="2537"/>
                  </a:cubicBezTo>
                  <a:cubicBezTo>
                    <a:pt x="3276" y="2537"/>
                    <a:pt x="1784" y="4046"/>
                    <a:pt x="155" y="7698"/>
                  </a:cubicBezTo>
                  <a:cubicBezTo>
                    <a:pt x="-68" y="10287"/>
                    <a:pt x="-205" y="13956"/>
                    <a:pt x="875" y="17505"/>
                  </a:cubicBezTo>
                  <a:cubicBezTo>
                    <a:pt x="1389" y="19219"/>
                    <a:pt x="2727" y="20094"/>
                    <a:pt x="4441" y="20094"/>
                  </a:cubicBezTo>
                  <a:cubicBezTo>
                    <a:pt x="4681" y="20094"/>
                    <a:pt x="4921" y="20077"/>
                    <a:pt x="5178" y="20042"/>
                  </a:cubicBezTo>
                  <a:cubicBezTo>
                    <a:pt x="9465" y="19460"/>
                    <a:pt x="12791" y="17094"/>
                    <a:pt x="14351" y="13047"/>
                  </a:cubicBezTo>
                  <a:cubicBezTo>
                    <a:pt x="14763" y="11967"/>
                    <a:pt x="15243" y="11298"/>
                    <a:pt x="15843" y="10801"/>
                  </a:cubicBezTo>
                  <a:lnTo>
                    <a:pt x="19992" y="1680"/>
                  </a:lnTo>
                  <a:cubicBezTo>
                    <a:pt x="19529" y="703"/>
                    <a:pt x="18860" y="0"/>
                    <a:pt x="176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8" name="任意多边形: 形状 677">
              <a:extLst>
                <a:ext uri="{FF2B5EF4-FFF2-40B4-BE49-F238E27FC236}">
                  <a16:creationId xmlns:a16="http://schemas.microsoft.com/office/drawing/2014/main" id="{5671A71D-A5A8-4742-F53A-4F3AAC3FF7D6}"/>
                </a:ext>
              </a:extLst>
            </p:cNvPr>
            <p:cNvSpPr/>
            <p:nvPr/>
          </p:nvSpPr>
          <p:spPr>
            <a:xfrm>
              <a:off x="5711610" y="2559285"/>
              <a:ext cx="4735" cy="9121"/>
            </a:xfrm>
            <a:custGeom>
              <a:avLst/>
              <a:gdLst>
                <a:gd name="connsiteX0" fmla="*/ 4149 w 4735"/>
                <a:gd name="connsiteY0" fmla="*/ 0 h 9121"/>
                <a:gd name="connsiteX1" fmla="*/ 0 w 4735"/>
                <a:gd name="connsiteY1" fmla="*/ 9121 h 9121"/>
                <a:gd name="connsiteX2" fmla="*/ 1560 w 4735"/>
                <a:gd name="connsiteY2" fmla="*/ 8161 h 9121"/>
                <a:gd name="connsiteX3" fmla="*/ 4303 w 4735"/>
                <a:gd name="connsiteY3" fmla="*/ 360 h 9121"/>
                <a:gd name="connsiteX4" fmla="*/ 4149 w 4735"/>
                <a:gd name="connsiteY4" fmla="*/ 0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5" h="9121">
                  <a:moveTo>
                    <a:pt x="4149" y="0"/>
                  </a:moveTo>
                  <a:lnTo>
                    <a:pt x="0" y="9121"/>
                  </a:lnTo>
                  <a:cubicBezTo>
                    <a:pt x="446" y="8744"/>
                    <a:pt x="960" y="8470"/>
                    <a:pt x="1560" y="8161"/>
                  </a:cubicBezTo>
                  <a:cubicBezTo>
                    <a:pt x="4235" y="6824"/>
                    <a:pt x="5452" y="3206"/>
                    <a:pt x="4303" y="360"/>
                  </a:cubicBezTo>
                  <a:cubicBezTo>
                    <a:pt x="4269" y="257"/>
                    <a:pt x="4218" y="120"/>
                    <a:pt x="41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9" name="任意多边形: 形状 678">
              <a:extLst>
                <a:ext uri="{FF2B5EF4-FFF2-40B4-BE49-F238E27FC236}">
                  <a16:creationId xmlns:a16="http://schemas.microsoft.com/office/drawing/2014/main" id="{DA8D46EE-FB67-7E36-4EA5-5F64505DDB8B}"/>
                </a:ext>
              </a:extLst>
            </p:cNvPr>
            <p:cNvSpPr/>
            <p:nvPr/>
          </p:nvSpPr>
          <p:spPr>
            <a:xfrm>
              <a:off x="5698702" y="2506958"/>
              <a:ext cx="6907" cy="6960"/>
            </a:xfrm>
            <a:custGeom>
              <a:avLst/>
              <a:gdLst>
                <a:gd name="connsiteX0" fmla="*/ 3427 w 6907"/>
                <a:gd name="connsiteY0" fmla="*/ 0 h 6960"/>
                <a:gd name="connsiteX1" fmla="*/ 255 w 6907"/>
                <a:gd name="connsiteY1" fmla="*/ 1783 h 6960"/>
                <a:gd name="connsiteX2" fmla="*/ 2467 w 6907"/>
                <a:gd name="connsiteY2" fmla="*/ 6875 h 6960"/>
                <a:gd name="connsiteX3" fmla="*/ 3221 w 6907"/>
                <a:gd name="connsiteY3" fmla="*/ 6961 h 6960"/>
                <a:gd name="connsiteX4" fmla="*/ 6890 w 6907"/>
                <a:gd name="connsiteY4" fmla="*/ 4629 h 6960"/>
                <a:gd name="connsiteX5" fmla="*/ 4936 w 6907"/>
                <a:gd name="connsiteY5" fmla="*/ 309 h 6960"/>
                <a:gd name="connsiteX6" fmla="*/ 3427 w 6907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7" h="6960">
                  <a:moveTo>
                    <a:pt x="3427" y="0"/>
                  </a:moveTo>
                  <a:cubicBezTo>
                    <a:pt x="2038" y="0"/>
                    <a:pt x="632" y="703"/>
                    <a:pt x="255" y="1783"/>
                  </a:cubicBezTo>
                  <a:cubicBezTo>
                    <a:pt x="-516" y="3909"/>
                    <a:pt x="529" y="6447"/>
                    <a:pt x="2467" y="6875"/>
                  </a:cubicBezTo>
                  <a:cubicBezTo>
                    <a:pt x="2724" y="6927"/>
                    <a:pt x="2981" y="6961"/>
                    <a:pt x="3221" y="6961"/>
                  </a:cubicBezTo>
                  <a:cubicBezTo>
                    <a:pt x="4816" y="6961"/>
                    <a:pt x="5879" y="5761"/>
                    <a:pt x="6890" y="4629"/>
                  </a:cubicBezTo>
                  <a:cubicBezTo>
                    <a:pt x="6993" y="2726"/>
                    <a:pt x="6685" y="1114"/>
                    <a:pt x="4936" y="309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0" name="任意多边形: 形状 679">
              <a:extLst>
                <a:ext uri="{FF2B5EF4-FFF2-40B4-BE49-F238E27FC236}">
                  <a16:creationId xmlns:a16="http://schemas.microsoft.com/office/drawing/2014/main" id="{40ABF4CA-822D-9BB1-D2AE-C43B5891C572}"/>
                </a:ext>
              </a:extLst>
            </p:cNvPr>
            <p:cNvSpPr/>
            <p:nvPr/>
          </p:nvSpPr>
          <p:spPr>
            <a:xfrm>
              <a:off x="5657093" y="2535676"/>
              <a:ext cx="14293" cy="20711"/>
            </a:xfrm>
            <a:custGeom>
              <a:avLst/>
              <a:gdLst>
                <a:gd name="connsiteX0" fmla="*/ 12135 w 14293"/>
                <a:gd name="connsiteY0" fmla="*/ 0 h 20711"/>
                <a:gd name="connsiteX1" fmla="*/ 10746 w 14293"/>
                <a:gd name="connsiteY1" fmla="*/ 257 h 20711"/>
                <a:gd name="connsiteX2" fmla="*/ 5020 w 14293"/>
                <a:gd name="connsiteY2" fmla="*/ 2743 h 20711"/>
                <a:gd name="connsiteX3" fmla="*/ 2928 w 14293"/>
                <a:gd name="connsiteY3" fmla="*/ 1663 h 20711"/>
                <a:gd name="connsiteX4" fmla="*/ 1693 w 14293"/>
                <a:gd name="connsiteY4" fmla="*/ 2023 h 20711"/>
                <a:gd name="connsiteX5" fmla="*/ 151 w 14293"/>
                <a:gd name="connsiteY5" fmla="*/ 6344 h 20711"/>
                <a:gd name="connsiteX6" fmla="*/ 2688 w 14293"/>
                <a:gd name="connsiteY6" fmla="*/ 17934 h 20711"/>
                <a:gd name="connsiteX7" fmla="*/ 5551 w 14293"/>
                <a:gd name="connsiteY7" fmla="*/ 20711 h 20711"/>
                <a:gd name="connsiteX8" fmla="*/ 5774 w 14293"/>
                <a:gd name="connsiteY8" fmla="*/ 20711 h 20711"/>
                <a:gd name="connsiteX9" fmla="*/ 9358 w 14293"/>
                <a:gd name="connsiteY9" fmla="*/ 18345 h 20711"/>
                <a:gd name="connsiteX10" fmla="*/ 10112 w 14293"/>
                <a:gd name="connsiteY10" fmla="*/ 11607 h 20711"/>
                <a:gd name="connsiteX11" fmla="*/ 13198 w 14293"/>
                <a:gd name="connsiteY11" fmla="*/ 8881 h 20711"/>
                <a:gd name="connsiteX12" fmla="*/ 14244 w 14293"/>
                <a:gd name="connsiteY12" fmla="*/ 3532 h 20711"/>
                <a:gd name="connsiteX13" fmla="*/ 12135 w 14293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3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3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89" y="20711"/>
                    <a:pt x="9066" y="20043"/>
                    <a:pt x="9358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81"/>
                  </a:cubicBezTo>
                  <a:cubicBezTo>
                    <a:pt x="13524" y="7235"/>
                    <a:pt x="14021" y="5401"/>
                    <a:pt x="14244" y="3532"/>
                  </a:cubicBezTo>
                  <a:cubicBezTo>
                    <a:pt x="14501" y="1286"/>
                    <a:pt x="13746" y="0"/>
                    <a:pt x="121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1" name="任意多边形: 形状 680">
              <a:extLst>
                <a:ext uri="{FF2B5EF4-FFF2-40B4-BE49-F238E27FC236}">
                  <a16:creationId xmlns:a16="http://schemas.microsoft.com/office/drawing/2014/main" id="{3013C228-A74F-F8AE-90E2-C758BA54007E}"/>
                </a:ext>
              </a:extLst>
            </p:cNvPr>
            <p:cNvSpPr/>
            <p:nvPr/>
          </p:nvSpPr>
          <p:spPr>
            <a:xfrm>
              <a:off x="5670222" y="25602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8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4" y="223"/>
                    <a:pt x="3892" y="806"/>
                  </a:cubicBezTo>
                  <a:cubicBezTo>
                    <a:pt x="2658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3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8" y="960"/>
                  </a:cubicBezTo>
                  <a:cubicBezTo>
                    <a:pt x="11624" y="394"/>
                    <a:pt x="9807" y="0"/>
                    <a:pt x="79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2" name="任意多边形: 形状 681">
              <a:extLst>
                <a:ext uri="{FF2B5EF4-FFF2-40B4-BE49-F238E27FC236}">
                  <a16:creationId xmlns:a16="http://schemas.microsoft.com/office/drawing/2014/main" id="{776D586C-377F-76DD-ECCB-5D4F5CFB03C8}"/>
                </a:ext>
              </a:extLst>
            </p:cNvPr>
            <p:cNvSpPr/>
            <p:nvPr/>
          </p:nvSpPr>
          <p:spPr>
            <a:xfrm>
              <a:off x="5670361" y="2517486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8 w 11576"/>
                <a:gd name="connsiteY2" fmla="*/ 3103 h 11624"/>
                <a:gd name="connsiteX3" fmla="*/ 822 w 11576"/>
                <a:gd name="connsiteY3" fmla="*/ 7047 h 11624"/>
                <a:gd name="connsiteX4" fmla="*/ 7508 w 11576"/>
                <a:gd name="connsiteY4" fmla="*/ 11316 h 11624"/>
                <a:gd name="connsiteX5" fmla="*/ 8897 w 11576"/>
                <a:gd name="connsiteY5" fmla="*/ 11624 h 11624"/>
                <a:gd name="connsiteX6" fmla="*/ 11538 w 11576"/>
                <a:gd name="connsiteY6" fmla="*/ 7784 h 11624"/>
                <a:gd name="connsiteX7" fmla="*/ 9772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8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8" y="11316"/>
                  </a:cubicBezTo>
                  <a:cubicBezTo>
                    <a:pt x="8023" y="11521"/>
                    <a:pt x="8486" y="11624"/>
                    <a:pt x="8897" y="11624"/>
                  </a:cubicBezTo>
                  <a:cubicBezTo>
                    <a:pt x="10337" y="11624"/>
                    <a:pt x="11229" y="10407"/>
                    <a:pt x="11538" y="7784"/>
                  </a:cubicBezTo>
                  <a:cubicBezTo>
                    <a:pt x="11829" y="5281"/>
                    <a:pt x="10406" y="3378"/>
                    <a:pt x="9772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3" name="任意多边形: 形状 682">
              <a:extLst>
                <a:ext uri="{FF2B5EF4-FFF2-40B4-BE49-F238E27FC236}">
                  <a16:creationId xmlns:a16="http://schemas.microsoft.com/office/drawing/2014/main" id="{A3BCCC3A-C678-817E-F076-C0E0101C4960}"/>
                </a:ext>
              </a:extLst>
            </p:cNvPr>
            <p:cNvSpPr/>
            <p:nvPr/>
          </p:nvSpPr>
          <p:spPr>
            <a:xfrm>
              <a:off x="5631901" y="26880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95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4" name="任意多边形: 形状 683">
              <a:extLst>
                <a:ext uri="{FF2B5EF4-FFF2-40B4-BE49-F238E27FC236}">
                  <a16:creationId xmlns:a16="http://schemas.microsoft.com/office/drawing/2014/main" id="{A9F611F9-789C-8797-D1CB-D9A3A9574296}"/>
                </a:ext>
              </a:extLst>
            </p:cNvPr>
            <p:cNvSpPr/>
            <p:nvPr/>
          </p:nvSpPr>
          <p:spPr>
            <a:xfrm>
              <a:off x="5597875" y="2800704"/>
              <a:ext cx="9905" cy="10509"/>
            </a:xfrm>
            <a:custGeom>
              <a:avLst/>
              <a:gdLst>
                <a:gd name="connsiteX0" fmla="*/ 6648 w 9905"/>
                <a:gd name="connsiteY0" fmla="*/ 0 h 10509"/>
                <a:gd name="connsiteX1" fmla="*/ 2825 w 9905"/>
                <a:gd name="connsiteY1" fmla="*/ 3378 h 10509"/>
                <a:gd name="connsiteX2" fmla="*/ 116 w 9905"/>
                <a:gd name="connsiteY2" fmla="*/ 5795 h 10509"/>
                <a:gd name="connsiteX3" fmla="*/ 2379 w 9905"/>
                <a:gd name="connsiteY3" fmla="*/ 10236 h 10509"/>
                <a:gd name="connsiteX4" fmla="*/ 3579 w 9905"/>
                <a:gd name="connsiteY4" fmla="*/ 10510 h 10509"/>
                <a:gd name="connsiteX5" fmla="*/ 6957 w 9905"/>
                <a:gd name="connsiteY5" fmla="*/ 8247 h 10509"/>
                <a:gd name="connsiteX6" fmla="*/ 6974 w 9905"/>
                <a:gd name="connsiteY6" fmla="*/ 8212 h 10509"/>
                <a:gd name="connsiteX7" fmla="*/ 7985 w 9905"/>
                <a:gd name="connsiteY7" fmla="*/ 7835 h 10509"/>
                <a:gd name="connsiteX8" fmla="*/ 9905 w 9905"/>
                <a:gd name="connsiteY8" fmla="*/ 3155 h 10509"/>
                <a:gd name="connsiteX9" fmla="*/ 6717 w 9905"/>
                <a:gd name="connsiteY9" fmla="*/ 0 h 10509"/>
                <a:gd name="connsiteX10" fmla="*/ 6648 w 9905"/>
                <a:gd name="connsiteY10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05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07"/>
                    <a:pt x="1179" y="9138"/>
                    <a:pt x="2379" y="10236"/>
                  </a:cubicBezTo>
                  <a:cubicBezTo>
                    <a:pt x="2756" y="10424"/>
                    <a:pt x="3168" y="10510"/>
                    <a:pt x="3579" y="10510"/>
                  </a:cubicBezTo>
                  <a:cubicBezTo>
                    <a:pt x="4951" y="10510"/>
                    <a:pt x="6391" y="9584"/>
                    <a:pt x="6957" y="8247"/>
                  </a:cubicBezTo>
                  <a:lnTo>
                    <a:pt x="6974" y="8212"/>
                  </a:lnTo>
                  <a:cubicBezTo>
                    <a:pt x="7334" y="8144"/>
                    <a:pt x="7660" y="8007"/>
                    <a:pt x="7985" y="7835"/>
                  </a:cubicBezTo>
                  <a:cubicBezTo>
                    <a:pt x="8637" y="6275"/>
                    <a:pt x="9271" y="4715"/>
                    <a:pt x="9905" y="3155"/>
                  </a:cubicBezTo>
                  <a:cubicBezTo>
                    <a:pt x="9374" y="1594"/>
                    <a:pt x="7900" y="34"/>
                    <a:pt x="6717" y="0"/>
                  </a:cubicBezTo>
                  <a:cubicBezTo>
                    <a:pt x="6682" y="0"/>
                    <a:pt x="6665" y="0"/>
                    <a:pt x="664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5" name="任意多边形: 形状 684">
              <a:extLst>
                <a:ext uri="{FF2B5EF4-FFF2-40B4-BE49-F238E27FC236}">
                  <a16:creationId xmlns:a16="http://schemas.microsoft.com/office/drawing/2014/main" id="{B84F8C6E-089A-2B3B-D3A0-23F334E234C0}"/>
                </a:ext>
              </a:extLst>
            </p:cNvPr>
            <p:cNvSpPr/>
            <p:nvPr/>
          </p:nvSpPr>
          <p:spPr>
            <a:xfrm>
              <a:off x="5605860" y="2803859"/>
              <a:ext cx="2126" cy="4680"/>
            </a:xfrm>
            <a:custGeom>
              <a:avLst/>
              <a:gdLst>
                <a:gd name="connsiteX0" fmla="*/ 1920 w 2126"/>
                <a:gd name="connsiteY0" fmla="*/ 0 h 4680"/>
                <a:gd name="connsiteX1" fmla="*/ 0 w 2126"/>
                <a:gd name="connsiteY1" fmla="*/ 4681 h 4680"/>
                <a:gd name="connsiteX2" fmla="*/ 2126 w 2126"/>
                <a:gd name="connsiteY2" fmla="*/ 1097 h 4680"/>
                <a:gd name="connsiteX3" fmla="*/ 1920 w 2126"/>
                <a:gd name="connsiteY3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6" h="4680">
                  <a:moveTo>
                    <a:pt x="1920" y="0"/>
                  </a:moveTo>
                  <a:cubicBezTo>
                    <a:pt x="1286" y="1560"/>
                    <a:pt x="634" y="3120"/>
                    <a:pt x="0" y="4681"/>
                  </a:cubicBezTo>
                  <a:cubicBezTo>
                    <a:pt x="1252" y="3995"/>
                    <a:pt x="2143" y="2623"/>
                    <a:pt x="2126" y="1097"/>
                  </a:cubicBezTo>
                  <a:cubicBezTo>
                    <a:pt x="2109" y="754"/>
                    <a:pt x="2040" y="377"/>
                    <a:pt x="192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6" name="任意多边形: 形状 685">
              <a:extLst>
                <a:ext uri="{FF2B5EF4-FFF2-40B4-BE49-F238E27FC236}">
                  <a16:creationId xmlns:a16="http://schemas.microsoft.com/office/drawing/2014/main" id="{34C0BF92-C869-ED05-B9B6-8D152B696EE2}"/>
                </a:ext>
              </a:extLst>
            </p:cNvPr>
            <p:cNvSpPr/>
            <p:nvPr/>
          </p:nvSpPr>
          <p:spPr>
            <a:xfrm>
              <a:off x="5623265" y="2591192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4 w 15309"/>
                <a:gd name="connsiteY3" fmla="*/ 4921 h 17059"/>
                <a:gd name="connsiteX4" fmla="*/ 769 w 15309"/>
                <a:gd name="connsiteY4" fmla="*/ 6412 h 17059"/>
                <a:gd name="connsiteX5" fmla="*/ 2654 w 15309"/>
                <a:gd name="connsiteY5" fmla="*/ 13116 h 17059"/>
                <a:gd name="connsiteX6" fmla="*/ 6923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5 w 15309"/>
                <a:gd name="connsiteY10" fmla="*/ 3549 h 17059"/>
                <a:gd name="connsiteX11" fmla="*/ 11364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4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8" y="11041"/>
                    <a:pt x="2654" y="13116"/>
                  </a:cubicBezTo>
                  <a:cubicBezTo>
                    <a:pt x="3443" y="14916"/>
                    <a:pt x="4677" y="17059"/>
                    <a:pt x="6923" y="17059"/>
                  </a:cubicBezTo>
                  <a:cubicBezTo>
                    <a:pt x="7147" y="17059"/>
                    <a:pt x="7369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8" y="11350"/>
                    <a:pt x="12993" y="9498"/>
                    <a:pt x="14159" y="8435"/>
                  </a:cubicBezTo>
                  <a:cubicBezTo>
                    <a:pt x="15873" y="6892"/>
                    <a:pt x="15547" y="5109"/>
                    <a:pt x="14005" y="3549"/>
                  </a:cubicBezTo>
                  <a:cubicBezTo>
                    <a:pt x="13010" y="2537"/>
                    <a:pt x="11947" y="1577"/>
                    <a:pt x="11364" y="1029"/>
                  </a:cubicBezTo>
                  <a:cubicBezTo>
                    <a:pt x="10044" y="326"/>
                    <a:pt x="8981" y="0"/>
                    <a:pt x="81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7" name="任意多边形: 形状 686">
              <a:extLst>
                <a:ext uri="{FF2B5EF4-FFF2-40B4-BE49-F238E27FC236}">
                  <a16:creationId xmlns:a16="http://schemas.microsoft.com/office/drawing/2014/main" id="{7A9328ED-B917-F123-3B41-7455A6F4A903}"/>
                </a:ext>
              </a:extLst>
            </p:cNvPr>
            <p:cNvSpPr/>
            <p:nvPr/>
          </p:nvSpPr>
          <p:spPr>
            <a:xfrm>
              <a:off x="5599073" y="2821672"/>
              <a:ext cx="4420" cy="8178"/>
            </a:xfrm>
            <a:custGeom>
              <a:avLst/>
              <a:gdLst>
                <a:gd name="connsiteX0" fmla="*/ 4421 w 4420"/>
                <a:gd name="connsiteY0" fmla="*/ 0 h 8178"/>
                <a:gd name="connsiteX1" fmla="*/ 100 w 4420"/>
                <a:gd name="connsiteY1" fmla="*/ 3943 h 8178"/>
                <a:gd name="connsiteX2" fmla="*/ 1043 w 4420"/>
                <a:gd name="connsiteY2" fmla="*/ 8178 h 8178"/>
                <a:gd name="connsiteX3" fmla="*/ 4421 w 4420"/>
                <a:gd name="connsiteY3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0" h="8178">
                  <a:moveTo>
                    <a:pt x="4421" y="0"/>
                  </a:moveTo>
                  <a:cubicBezTo>
                    <a:pt x="2501" y="823"/>
                    <a:pt x="478" y="2555"/>
                    <a:pt x="100" y="3943"/>
                  </a:cubicBezTo>
                  <a:cubicBezTo>
                    <a:pt x="-208" y="5075"/>
                    <a:pt x="220" y="6704"/>
                    <a:pt x="1043" y="8178"/>
                  </a:cubicBezTo>
                  <a:cubicBezTo>
                    <a:pt x="2141" y="5503"/>
                    <a:pt x="3272" y="2777"/>
                    <a:pt x="44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8" name="任意多边形: 形状 687">
              <a:extLst>
                <a:ext uri="{FF2B5EF4-FFF2-40B4-BE49-F238E27FC236}">
                  <a16:creationId xmlns:a16="http://schemas.microsoft.com/office/drawing/2014/main" id="{57F6D3F4-061C-D3A9-D85C-7A5497D8DEBF}"/>
                </a:ext>
              </a:extLst>
            </p:cNvPr>
            <p:cNvSpPr/>
            <p:nvPr/>
          </p:nvSpPr>
          <p:spPr>
            <a:xfrm>
              <a:off x="5605437" y="2753367"/>
              <a:ext cx="19763" cy="20522"/>
            </a:xfrm>
            <a:custGeom>
              <a:avLst/>
              <a:gdLst>
                <a:gd name="connsiteX0" fmla="*/ 9647 w 19763"/>
                <a:gd name="connsiteY0" fmla="*/ 0 h 20522"/>
                <a:gd name="connsiteX1" fmla="*/ 749 w 19763"/>
                <a:gd name="connsiteY1" fmla="*/ 4732 h 20522"/>
                <a:gd name="connsiteX2" fmla="*/ 5276 w 19763"/>
                <a:gd name="connsiteY2" fmla="*/ 19597 h 20522"/>
                <a:gd name="connsiteX3" fmla="*/ 8893 w 19763"/>
                <a:gd name="connsiteY3" fmla="*/ 20523 h 20522"/>
                <a:gd name="connsiteX4" fmla="*/ 16026 w 19763"/>
                <a:gd name="connsiteY4" fmla="*/ 17145 h 20522"/>
                <a:gd name="connsiteX5" fmla="*/ 19763 w 19763"/>
                <a:gd name="connsiteY5" fmla="*/ 8075 h 20522"/>
                <a:gd name="connsiteX6" fmla="*/ 15477 w 19763"/>
                <a:gd name="connsiteY6" fmla="*/ 1406 h 20522"/>
                <a:gd name="connsiteX7" fmla="*/ 9647 w 19763"/>
                <a:gd name="connsiteY7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763" h="20522">
                  <a:moveTo>
                    <a:pt x="9647" y="0"/>
                  </a:moveTo>
                  <a:cubicBezTo>
                    <a:pt x="5790" y="0"/>
                    <a:pt x="2138" y="1731"/>
                    <a:pt x="749" y="4732"/>
                  </a:cubicBezTo>
                  <a:cubicBezTo>
                    <a:pt x="-1325" y="9241"/>
                    <a:pt x="1143" y="17334"/>
                    <a:pt x="5276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1396" y="20523"/>
                    <a:pt x="13933" y="19305"/>
                    <a:pt x="16026" y="17145"/>
                  </a:cubicBezTo>
                  <a:cubicBezTo>
                    <a:pt x="17294" y="14042"/>
                    <a:pt x="18546" y="11024"/>
                    <a:pt x="19763" y="8075"/>
                  </a:cubicBezTo>
                  <a:cubicBezTo>
                    <a:pt x="19523" y="5281"/>
                    <a:pt x="18014" y="2777"/>
                    <a:pt x="15477" y="1406"/>
                  </a:cubicBezTo>
                  <a:cubicBezTo>
                    <a:pt x="13659" y="463"/>
                    <a:pt x="11619" y="0"/>
                    <a:pt x="964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9" name="任意多边形: 形状 688">
              <a:extLst>
                <a:ext uri="{FF2B5EF4-FFF2-40B4-BE49-F238E27FC236}">
                  <a16:creationId xmlns:a16="http://schemas.microsoft.com/office/drawing/2014/main" id="{50EE3C52-DEA6-0C64-A83B-4B32710A4851}"/>
                </a:ext>
              </a:extLst>
            </p:cNvPr>
            <p:cNvSpPr/>
            <p:nvPr/>
          </p:nvSpPr>
          <p:spPr>
            <a:xfrm>
              <a:off x="5621462" y="2761459"/>
              <a:ext cx="3770" cy="9069"/>
            </a:xfrm>
            <a:custGeom>
              <a:avLst/>
              <a:gdLst>
                <a:gd name="connsiteX0" fmla="*/ 3737 w 3770"/>
                <a:gd name="connsiteY0" fmla="*/ 0 h 9069"/>
                <a:gd name="connsiteX1" fmla="*/ 0 w 3770"/>
                <a:gd name="connsiteY1" fmla="*/ 9070 h 9069"/>
                <a:gd name="connsiteX2" fmla="*/ 2794 w 3770"/>
                <a:gd name="connsiteY2" fmla="*/ 4972 h 9069"/>
                <a:gd name="connsiteX3" fmla="*/ 3737 w 3770"/>
                <a:gd name="connsiteY3" fmla="*/ 0 h 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0" h="9069">
                  <a:moveTo>
                    <a:pt x="3737" y="0"/>
                  </a:moveTo>
                  <a:cubicBezTo>
                    <a:pt x="2520" y="2949"/>
                    <a:pt x="1269" y="5966"/>
                    <a:pt x="0" y="9070"/>
                  </a:cubicBezTo>
                  <a:cubicBezTo>
                    <a:pt x="1080" y="7955"/>
                    <a:pt x="2040" y="6566"/>
                    <a:pt x="2794" y="4972"/>
                  </a:cubicBezTo>
                  <a:cubicBezTo>
                    <a:pt x="3583" y="3326"/>
                    <a:pt x="3875" y="1629"/>
                    <a:pt x="37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0" name="任意多边形: 形状 689">
              <a:extLst>
                <a:ext uri="{FF2B5EF4-FFF2-40B4-BE49-F238E27FC236}">
                  <a16:creationId xmlns:a16="http://schemas.microsoft.com/office/drawing/2014/main" id="{6B2351E8-CF56-BC2E-4F72-160982065FFB}"/>
                </a:ext>
              </a:extLst>
            </p:cNvPr>
            <p:cNvSpPr/>
            <p:nvPr/>
          </p:nvSpPr>
          <p:spPr>
            <a:xfrm>
              <a:off x="5661735" y="2660183"/>
              <a:ext cx="6721" cy="7492"/>
            </a:xfrm>
            <a:custGeom>
              <a:avLst/>
              <a:gdLst>
                <a:gd name="connsiteX0" fmla="*/ 4424 w 6721"/>
                <a:gd name="connsiteY0" fmla="*/ 0 h 7492"/>
                <a:gd name="connsiteX1" fmla="*/ 344 w 6721"/>
                <a:gd name="connsiteY1" fmla="*/ 2880 h 7492"/>
                <a:gd name="connsiteX2" fmla="*/ 1681 w 6721"/>
                <a:gd name="connsiteY2" fmla="*/ 7150 h 7492"/>
                <a:gd name="connsiteX3" fmla="*/ 3086 w 6721"/>
                <a:gd name="connsiteY3" fmla="*/ 7492 h 7492"/>
                <a:gd name="connsiteX4" fmla="*/ 5093 w 6721"/>
                <a:gd name="connsiteY4" fmla="*/ 6961 h 7492"/>
                <a:gd name="connsiteX5" fmla="*/ 6721 w 6721"/>
                <a:gd name="connsiteY5" fmla="*/ 3378 h 7492"/>
                <a:gd name="connsiteX6" fmla="*/ 5161 w 6721"/>
                <a:gd name="connsiteY6" fmla="*/ 137 h 7492"/>
                <a:gd name="connsiteX7" fmla="*/ 4424 w 6721"/>
                <a:gd name="connsiteY7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1" h="7492">
                  <a:moveTo>
                    <a:pt x="4424" y="0"/>
                  </a:moveTo>
                  <a:cubicBezTo>
                    <a:pt x="2967" y="0"/>
                    <a:pt x="909" y="1355"/>
                    <a:pt x="344" y="2880"/>
                  </a:cubicBezTo>
                  <a:cubicBezTo>
                    <a:pt x="-360" y="4715"/>
                    <a:pt x="-16" y="6206"/>
                    <a:pt x="1681" y="7150"/>
                  </a:cubicBezTo>
                  <a:cubicBezTo>
                    <a:pt x="2092" y="7390"/>
                    <a:pt x="2590" y="7492"/>
                    <a:pt x="3086" y="7492"/>
                  </a:cubicBezTo>
                  <a:cubicBezTo>
                    <a:pt x="3755" y="7492"/>
                    <a:pt x="4475" y="7304"/>
                    <a:pt x="5093" y="6961"/>
                  </a:cubicBezTo>
                  <a:lnTo>
                    <a:pt x="6721" y="3378"/>
                  </a:lnTo>
                  <a:cubicBezTo>
                    <a:pt x="6413" y="1989"/>
                    <a:pt x="5727" y="377"/>
                    <a:pt x="5161" y="137"/>
                  </a:cubicBezTo>
                  <a:cubicBezTo>
                    <a:pt x="4938" y="51"/>
                    <a:pt x="4698" y="0"/>
                    <a:pt x="44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1" name="任意多边形: 形状 690">
              <a:extLst>
                <a:ext uri="{FF2B5EF4-FFF2-40B4-BE49-F238E27FC236}">
                  <a16:creationId xmlns:a16="http://schemas.microsoft.com/office/drawing/2014/main" id="{9F825506-DEB7-7092-667B-6CFFEB984BAC}"/>
                </a:ext>
              </a:extLst>
            </p:cNvPr>
            <p:cNvSpPr/>
            <p:nvPr/>
          </p:nvSpPr>
          <p:spPr>
            <a:xfrm>
              <a:off x="5666811" y="2663578"/>
              <a:ext cx="1789" cy="3583"/>
            </a:xfrm>
            <a:custGeom>
              <a:avLst/>
              <a:gdLst>
                <a:gd name="connsiteX0" fmla="*/ 1629 w 1789"/>
                <a:gd name="connsiteY0" fmla="*/ 0 h 3583"/>
                <a:gd name="connsiteX1" fmla="*/ 0 w 1789"/>
                <a:gd name="connsiteY1" fmla="*/ 3583 h 3583"/>
                <a:gd name="connsiteX2" fmla="*/ 1697 w 1789"/>
                <a:gd name="connsiteY2" fmla="*/ 1783 h 3583"/>
                <a:gd name="connsiteX3" fmla="*/ 1629 w 1789"/>
                <a:gd name="connsiteY3" fmla="*/ 0 h 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9" h="3583">
                  <a:moveTo>
                    <a:pt x="1629" y="0"/>
                  </a:moveTo>
                  <a:lnTo>
                    <a:pt x="0" y="3583"/>
                  </a:lnTo>
                  <a:cubicBezTo>
                    <a:pt x="771" y="3172"/>
                    <a:pt x="1406" y="2537"/>
                    <a:pt x="1697" y="1783"/>
                  </a:cubicBezTo>
                  <a:cubicBezTo>
                    <a:pt x="1851" y="1406"/>
                    <a:pt x="1800" y="737"/>
                    <a:pt x="162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2" name="任意多边形: 形状 691">
              <a:extLst>
                <a:ext uri="{FF2B5EF4-FFF2-40B4-BE49-F238E27FC236}">
                  <a16:creationId xmlns:a16="http://schemas.microsoft.com/office/drawing/2014/main" id="{88424FDA-514E-1418-3C4F-AF49910CD71A}"/>
                </a:ext>
              </a:extLst>
            </p:cNvPr>
            <p:cNvSpPr/>
            <p:nvPr/>
          </p:nvSpPr>
          <p:spPr>
            <a:xfrm>
              <a:off x="5631010" y="27075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6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7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6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11" y="0"/>
                    <a:pt x="3894" y="0"/>
                    <a:pt x="38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3" name="任意多边形: 形状 692">
              <a:extLst>
                <a:ext uri="{FF2B5EF4-FFF2-40B4-BE49-F238E27FC236}">
                  <a16:creationId xmlns:a16="http://schemas.microsoft.com/office/drawing/2014/main" id="{303DB7C3-3BE8-100D-EDC1-00DBCAE66D11}"/>
                </a:ext>
              </a:extLst>
            </p:cNvPr>
            <p:cNvSpPr/>
            <p:nvPr/>
          </p:nvSpPr>
          <p:spPr>
            <a:xfrm>
              <a:off x="5610911" y="2786731"/>
              <a:ext cx="3898" cy="8006"/>
            </a:xfrm>
            <a:custGeom>
              <a:avLst/>
              <a:gdLst>
                <a:gd name="connsiteX0" fmla="*/ 3899 w 3898"/>
                <a:gd name="connsiteY0" fmla="*/ 0 h 8006"/>
                <a:gd name="connsiteX1" fmla="*/ 1601 w 3898"/>
                <a:gd name="connsiteY1" fmla="*/ 806 h 8006"/>
                <a:gd name="connsiteX2" fmla="*/ 24 w 3898"/>
                <a:gd name="connsiteY2" fmla="*/ 3943 h 8006"/>
                <a:gd name="connsiteX3" fmla="*/ 607 w 3898"/>
                <a:gd name="connsiteY3" fmla="*/ 8007 h 8006"/>
                <a:gd name="connsiteX4" fmla="*/ 1721 w 3898"/>
                <a:gd name="connsiteY4" fmla="*/ 5298 h 8006"/>
                <a:gd name="connsiteX5" fmla="*/ 3899 w 3898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8" h="8006">
                  <a:moveTo>
                    <a:pt x="3899" y="0"/>
                  </a:moveTo>
                  <a:cubicBezTo>
                    <a:pt x="3024" y="137"/>
                    <a:pt x="2236" y="411"/>
                    <a:pt x="1601" y="806"/>
                  </a:cubicBezTo>
                  <a:cubicBezTo>
                    <a:pt x="470" y="1509"/>
                    <a:pt x="-131" y="2572"/>
                    <a:pt x="24" y="3943"/>
                  </a:cubicBezTo>
                  <a:cubicBezTo>
                    <a:pt x="178" y="5315"/>
                    <a:pt x="350" y="6669"/>
                    <a:pt x="607" y="8007"/>
                  </a:cubicBezTo>
                  <a:cubicBezTo>
                    <a:pt x="984" y="7098"/>
                    <a:pt x="1344" y="6189"/>
                    <a:pt x="1721" y="5298"/>
                  </a:cubicBezTo>
                  <a:cubicBezTo>
                    <a:pt x="2458" y="3532"/>
                    <a:pt x="3179" y="1766"/>
                    <a:pt x="38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4" name="任意多边形: 形状 693">
              <a:extLst>
                <a:ext uri="{FF2B5EF4-FFF2-40B4-BE49-F238E27FC236}">
                  <a16:creationId xmlns:a16="http://schemas.microsoft.com/office/drawing/2014/main" id="{AA9BAEFA-8252-D8D0-42DA-3C32097616C9}"/>
                </a:ext>
              </a:extLst>
            </p:cNvPr>
            <p:cNvSpPr/>
            <p:nvPr/>
          </p:nvSpPr>
          <p:spPr>
            <a:xfrm>
              <a:off x="5611518" y="2786594"/>
              <a:ext cx="6343" cy="12498"/>
            </a:xfrm>
            <a:custGeom>
              <a:avLst/>
              <a:gdLst>
                <a:gd name="connsiteX0" fmla="*/ 5075 w 6343"/>
                <a:gd name="connsiteY0" fmla="*/ 0 h 12498"/>
                <a:gd name="connsiteX1" fmla="*/ 3292 w 6343"/>
                <a:gd name="connsiteY1" fmla="*/ 137 h 12498"/>
                <a:gd name="connsiteX2" fmla="*/ 1114 w 6343"/>
                <a:gd name="connsiteY2" fmla="*/ 5452 h 12498"/>
                <a:gd name="connsiteX3" fmla="*/ 0 w 6343"/>
                <a:gd name="connsiteY3" fmla="*/ 8161 h 12498"/>
                <a:gd name="connsiteX4" fmla="*/ 1252 w 6343"/>
                <a:gd name="connsiteY4" fmla="*/ 12499 h 12498"/>
                <a:gd name="connsiteX5" fmla="*/ 6344 w 6343"/>
                <a:gd name="connsiteY5" fmla="*/ 68 h 12498"/>
                <a:gd name="connsiteX6" fmla="*/ 5075 w 6343"/>
                <a:gd name="connsiteY6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43" h="12498">
                  <a:moveTo>
                    <a:pt x="5075" y="0"/>
                  </a:moveTo>
                  <a:cubicBezTo>
                    <a:pt x="4457" y="0"/>
                    <a:pt x="3858" y="51"/>
                    <a:pt x="3292" y="137"/>
                  </a:cubicBezTo>
                  <a:cubicBezTo>
                    <a:pt x="2572" y="1903"/>
                    <a:pt x="1834" y="3669"/>
                    <a:pt x="1114" y="5452"/>
                  </a:cubicBezTo>
                  <a:cubicBezTo>
                    <a:pt x="737" y="6344"/>
                    <a:pt x="377" y="7252"/>
                    <a:pt x="0" y="8161"/>
                  </a:cubicBezTo>
                  <a:cubicBezTo>
                    <a:pt x="291" y="9635"/>
                    <a:pt x="686" y="11093"/>
                    <a:pt x="1252" y="12499"/>
                  </a:cubicBezTo>
                  <a:cubicBezTo>
                    <a:pt x="2966" y="8350"/>
                    <a:pt x="4663" y="4183"/>
                    <a:pt x="6344" y="68"/>
                  </a:cubicBezTo>
                  <a:cubicBezTo>
                    <a:pt x="5932" y="17"/>
                    <a:pt x="5486" y="0"/>
                    <a:pt x="507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5" name="任意多边形: 形状 694">
              <a:extLst>
                <a:ext uri="{FF2B5EF4-FFF2-40B4-BE49-F238E27FC236}">
                  <a16:creationId xmlns:a16="http://schemas.microsoft.com/office/drawing/2014/main" id="{86941F80-788C-85C2-1767-0F86C3D629CF}"/>
                </a:ext>
              </a:extLst>
            </p:cNvPr>
            <p:cNvSpPr/>
            <p:nvPr/>
          </p:nvSpPr>
          <p:spPr>
            <a:xfrm>
              <a:off x="5585783" y="2839160"/>
              <a:ext cx="7390" cy="11470"/>
            </a:xfrm>
            <a:custGeom>
              <a:avLst/>
              <a:gdLst>
                <a:gd name="connsiteX0" fmla="*/ 6002 w 7390"/>
                <a:gd name="connsiteY0" fmla="*/ 0 h 11470"/>
                <a:gd name="connsiteX1" fmla="*/ 1 w 7390"/>
                <a:gd name="connsiteY1" fmla="*/ 6978 h 11470"/>
                <a:gd name="connsiteX2" fmla="*/ 2624 w 7390"/>
                <a:gd name="connsiteY2" fmla="*/ 11470 h 11470"/>
                <a:gd name="connsiteX3" fmla="*/ 7390 w 7390"/>
                <a:gd name="connsiteY3" fmla="*/ 86 h 11470"/>
                <a:gd name="connsiteX4" fmla="*/ 6053 w 7390"/>
                <a:gd name="connsiteY4" fmla="*/ 0 h 11470"/>
                <a:gd name="connsiteX5" fmla="*/ 6002 w 7390"/>
                <a:gd name="connsiteY5" fmla="*/ 0 h 1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" h="11470">
                  <a:moveTo>
                    <a:pt x="6002" y="0"/>
                  </a:moveTo>
                  <a:cubicBezTo>
                    <a:pt x="3961" y="0"/>
                    <a:pt x="-68" y="4955"/>
                    <a:pt x="1" y="6978"/>
                  </a:cubicBezTo>
                  <a:cubicBezTo>
                    <a:pt x="52" y="8624"/>
                    <a:pt x="1115" y="10321"/>
                    <a:pt x="2624" y="11470"/>
                  </a:cubicBezTo>
                  <a:cubicBezTo>
                    <a:pt x="4133" y="7887"/>
                    <a:pt x="5727" y="4063"/>
                    <a:pt x="7390" y="86"/>
                  </a:cubicBezTo>
                  <a:cubicBezTo>
                    <a:pt x="6945" y="51"/>
                    <a:pt x="6499" y="17"/>
                    <a:pt x="6053" y="0"/>
                  </a:cubicBezTo>
                  <a:cubicBezTo>
                    <a:pt x="6036" y="17"/>
                    <a:pt x="6019" y="0"/>
                    <a:pt x="60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6" name="任意多边形: 形状 695">
              <a:extLst>
                <a:ext uri="{FF2B5EF4-FFF2-40B4-BE49-F238E27FC236}">
                  <a16:creationId xmlns:a16="http://schemas.microsoft.com/office/drawing/2014/main" id="{3D62C07C-3F4C-59EB-890C-BFBD4DDC24C4}"/>
                </a:ext>
              </a:extLst>
            </p:cNvPr>
            <p:cNvSpPr/>
            <p:nvPr/>
          </p:nvSpPr>
          <p:spPr>
            <a:xfrm>
              <a:off x="5588390" y="2839263"/>
              <a:ext cx="7663" cy="12618"/>
            </a:xfrm>
            <a:custGeom>
              <a:avLst/>
              <a:gdLst>
                <a:gd name="connsiteX0" fmla="*/ 4766 w 7663"/>
                <a:gd name="connsiteY0" fmla="*/ 0 h 12618"/>
                <a:gd name="connsiteX1" fmla="*/ 0 w 7663"/>
                <a:gd name="connsiteY1" fmla="*/ 11384 h 12618"/>
                <a:gd name="connsiteX2" fmla="*/ 2537 w 7663"/>
                <a:gd name="connsiteY2" fmla="*/ 12619 h 12618"/>
                <a:gd name="connsiteX3" fmla="*/ 7664 w 7663"/>
                <a:gd name="connsiteY3" fmla="*/ 394 h 12618"/>
                <a:gd name="connsiteX4" fmla="*/ 4766 w 7663"/>
                <a:gd name="connsiteY4" fmla="*/ 0 h 1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63" h="12618">
                  <a:moveTo>
                    <a:pt x="4766" y="0"/>
                  </a:moveTo>
                  <a:cubicBezTo>
                    <a:pt x="3103" y="3995"/>
                    <a:pt x="1509" y="7801"/>
                    <a:pt x="0" y="11384"/>
                  </a:cubicBezTo>
                  <a:cubicBezTo>
                    <a:pt x="754" y="11967"/>
                    <a:pt x="1629" y="12396"/>
                    <a:pt x="2537" y="12619"/>
                  </a:cubicBezTo>
                  <a:cubicBezTo>
                    <a:pt x="4149" y="8813"/>
                    <a:pt x="5863" y="4715"/>
                    <a:pt x="7664" y="394"/>
                  </a:cubicBezTo>
                  <a:cubicBezTo>
                    <a:pt x="6755" y="240"/>
                    <a:pt x="5778" y="86"/>
                    <a:pt x="47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7" name="任意多边形: 形状 696">
              <a:extLst>
                <a:ext uri="{FF2B5EF4-FFF2-40B4-BE49-F238E27FC236}">
                  <a16:creationId xmlns:a16="http://schemas.microsoft.com/office/drawing/2014/main" id="{B039A7DD-27A2-3F4A-98DA-C1123D894AA5}"/>
                </a:ext>
              </a:extLst>
            </p:cNvPr>
            <p:cNvSpPr/>
            <p:nvPr/>
          </p:nvSpPr>
          <p:spPr>
            <a:xfrm>
              <a:off x="6014323" y="2374359"/>
              <a:ext cx="10767" cy="2485"/>
            </a:xfrm>
            <a:custGeom>
              <a:avLst/>
              <a:gdLst>
                <a:gd name="connsiteX0" fmla="*/ 3566 w 10767"/>
                <a:gd name="connsiteY0" fmla="*/ 0 h 2485"/>
                <a:gd name="connsiteX1" fmla="*/ 0 w 10767"/>
                <a:gd name="connsiteY1" fmla="*/ 2469 h 2485"/>
                <a:gd name="connsiteX2" fmla="*/ 0 w 10767"/>
                <a:gd name="connsiteY2" fmla="*/ 2486 h 2485"/>
                <a:gd name="connsiteX3" fmla="*/ 10767 w 10767"/>
                <a:gd name="connsiteY3" fmla="*/ 1149 h 2485"/>
                <a:gd name="connsiteX4" fmla="*/ 9876 w 10767"/>
                <a:gd name="connsiteY4" fmla="*/ 771 h 2485"/>
                <a:gd name="connsiteX5" fmla="*/ 7321 w 10767"/>
                <a:gd name="connsiteY5" fmla="*/ 34 h 2485"/>
                <a:gd name="connsiteX6" fmla="*/ 5812 w 10767"/>
                <a:gd name="connsiteY6" fmla="*/ 514 h 2485"/>
                <a:gd name="connsiteX7" fmla="*/ 5161 w 10767"/>
                <a:gd name="connsiteY7" fmla="*/ 257 h 2485"/>
                <a:gd name="connsiteX8" fmla="*/ 3566 w 10767"/>
                <a:gd name="connsiteY8" fmla="*/ 0 h 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67" h="2485">
                  <a:moveTo>
                    <a:pt x="3566" y="0"/>
                  </a:moveTo>
                  <a:cubicBezTo>
                    <a:pt x="1886" y="0"/>
                    <a:pt x="532" y="926"/>
                    <a:pt x="0" y="2469"/>
                  </a:cubicBezTo>
                  <a:lnTo>
                    <a:pt x="0" y="2486"/>
                  </a:lnTo>
                  <a:cubicBezTo>
                    <a:pt x="3583" y="1955"/>
                    <a:pt x="7166" y="1492"/>
                    <a:pt x="10767" y="1149"/>
                  </a:cubicBezTo>
                  <a:cubicBezTo>
                    <a:pt x="10476" y="1011"/>
                    <a:pt x="10184" y="874"/>
                    <a:pt x="9876" y="771"/>
                  </a:cubicBezTo>
                  <a:cubicBezTo>
                    <a:pt x="8864" y="292"/>
                    <a:pt x="8024" y="34"/>
                    <a:pt x="7321" y="34"/>
                  </a:cubicBezTo>
                  <a:cubicBezTo>
                    <a:pt x="6755" y="34"/>
                    <a:pt x="6258" y="189"/>
                    <a:pt x="5812" y="514"/>
                  </a:cubicBezTo>
                  <a:cubicBezTo>
                    <a:pt x="5624" y="411"/>
                    <a:pt x="5401" y="326"/>
                    <a:pt x="5161" y="257"/>
                  </a:cubicBezTo>
                  <a:cubicBezTo>
                    <a:pt x="4612" y="86"/>
                    <a:pt x="4064" y="0"/>
                    <a:pt x="35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8" name="任意多边形: 形状 697">
              <a:extLst>
                <a:ext uri="{FF2B5EF4-FFF2-40B4-BE49-F238E27FC236}">
                  <a16:creationId xmlns:a16="http://schemas.microsoft.com/office/drawing/2014/main" id="{6012278A-1425-693C-4F10-36CD9FE4AC73}"/>
                </a:ext>
              </a:extLst>
            </p:cNvPr>
            <p:cNvSpPr/>
            <p:nvPr/>
          </p:nvSpPr>
          <p:spPr>
            <a:xfrm>
              <a:off x="5868394" y="23572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74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9" name="任意多边形: 形状 698">
              <a:extLst>
                <a:ext uri="{FF2B5EF4-FFF2-40B4-BE49-F238E27FC236}">
                  <a16:creationId xmlns:a16="http://schemas.microsoft.com/office/drawing/2014/main" id="{6CD42052-030E-0171-1486-5665C9B7A1AC}"/>
                </a:ext>
              </a:extLst>
            </p:cNvPr>
            <p:cNvSpPr/>
            <p:nvPr/>
          </p:nvSpPr>
          <p:spPr>
            <a:xfrm>
              <a:off x="5996421" y="2294841"/>
              <a:ext cx="7648" cy="7749"/>
            </a:xfrm>
            <a:custGeom>
              <a:avLst/>
              <a:gdLst>
                <a:gd name="connsiteX0" fmla="*/ 3980 w 7648"/>
                <a:gd name="connsiteY0" fmla="*/ 0 h 7749"/>
                <a:gd name="connsiteX1" fmla="*/ 243 w 7648"/>
                <a:gd name="connsiteY1" fmla="*/ 2383 h 7749"/>
                <a:gd name="connsiteX2" fmla="*/ 2609 w 7648"/>
                <a:gd name="connsiteY2" fmla="*/ 7578 h 7749"/>
                <a:gd name="connsiteX3" fmla="*/ 3586 w 7648"/>
                <a:gd name="connsiteY3" fmla="*/ 7750 h 7749"/>
                <a:gd name="connsiteX4" fmla="*/ 7444 w 7648"/>
                <a:gd name="connsiteY4" fmla="*/ 5949 h 7749"/>
                <a:gd name="connsiteX5" fmla="*/ 5969 w 7648"/>
                <a:gd name="connsiteY5" fmla="*/ 377 h 7749"/>
                <a:gd name="connsiteX6" fmla="*/ 3980 w 7648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48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084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0" name="任意多边形: 形状 699">
              <a:extLst>
                <a:ext uri="{FF2B5EF4-FFF2-40B4-BE49-F238E27FC236}">
                  <a16:creationId xmlns:a16="http://schemas.microsoft.com/office/drawing/2014/main" id="{212F9069-B172-9997-9188-9E78178AC19B}"/>
                </a:ext>
              </a:extLst>
            </p:cNvPr>
            <p:cNvSpPr/>
            <p:nvPr/>
          </p:nvSpPr>
          <p:spPr>
            <a:xfrm>
              <a:off x="5972592" y="2376571"/>
              <a:ext cx="13013" cy="4732"/>
            </a:xfrm>
            <a:custGeom>
              <a:avLst/>
              <a:gdLst>
                <a:gd name="connsiteX0" fmla="*/ 6293 w 13013"/>
                <a:gd name="connsiteY0" fmla="*/ 0 h 4732"/>
                <a:gd name="connsiteX1" fmla="*/ 0 w 13013"/>
                <a:gd name="connsiteY1" fmla="*/ 4732 h 4732"/>
                <a:gd name="connsiteX2" fmla="*/ 1578 w 13013"/>
                <a:gd name="connsiteY2" fmla="*/ 4475 h 4732"/>
                <a:gd name="connsiteX3" fmla="*/ 13013 w 13013"/>
                <a:gd name="connsiteY3" fmla="*/ 2452 h 4732"/>
                <a:gd name="connsiteX4" fmla="*/ 12705 w 13013"/>
                <a:gd name="connsiteY4" fmla="*/ 2417 h 4732"/>
                <a:gd name="connsiteX5" fmla="*/ 12413 w 13013"/>
                <a:gd name="connsiteY5" fmla="*/ 2400 h 4732"/>
                <a:gd name="connsiteX6" fmla="*/ 11144 w 13013"/>
                <a:gd name="connsiteY6" fmla="*/ 2537 h 4732"/>
                <a:gd name="connsiteX7" fmla="*/ 9944 w 13013"/>
                <a:gd name="connsiteY7" fmla="*/ 2675 h 4732"/>
                <a:gd name="connsiteX8" fmla="*/ 7990 w 13013"/>
                <a:gd name="connsiteY8" fmla="*/ 274 h 4732"/>
                <a:gd name="connsiteX9" fmla="*/ 6293 w 13013"/>
                <a:gd name="connsiteY9" fmla="*/ 0 h 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3" h="4732">
                  <a:moveTo>
                    <a:pt x="6293" y="0"/>
                  </a:moveTo>
                  <a:cubicBezTo>
                    <a:pt x="3549" y="0"/>
                    <a:pt x="857" y="1972"/>
                    <a:pt x="0" y="4732"/>
                  </a:cubicBezTo>
                  <a:cubicBezTo>
                    <a:pt x="532" y="4646"/>
                    <a:pt x="1046" y="4560"/>
                    <a:pt x="1578" y="4475"/>
                  </a:cubicBezTo>
                  <a:cubicBezTo>
                    <a:pt x="5367" y="3858"/>
                    <a:pt x="9207" y="3172"/>
                    <a:pt x="13013" y="2452"/>
                  </a:cubicBezTo>
                  <a:cubicBezTo>
                    <a:pt x="12910" y="2434"/>
                    <a:pt x="12807" y="2417"/>
                    <a:pt x="12705" y="2417"/>
                  </a:cubicBezTo>
                  <a:cubicBezTo>
                    <a:pt x="12619" y="2417"/>
                    <a:pt x="12516" y="2400"/>
                    <a:pt x="12413" y="2400"/>
                  </a:cubicBezTo>
                  <a:cubicBezTo>
                    <a:pt x="11984" y="2400"/>
                    <a:pt x="11556" y="2469"/>
                    <a:pt x="11144" y="2537"/>
                  </a:cubicBezTo>
                  <a:cubicBezTo>
                    <a:pt x="10733" y="2606"/>
                    <a:pt x="10321" y="2675"/>
                    <a:pt x="9944" y="2675"/>
                  </a:cubicBezTo>
                  <a:cubicBezTo>
                    <a:pt x="8967" y="2675"/>
                    <a:pt x="8213" y="2246"/>
                    <a:pt x="7990" y="274"/>
                  </a:cubicBezTo>
                  <a:cubicBezTo>
                    <a:pt x="7441" y="86"/>
                    <a:pt x="6858" y="0"/>
                    <a:pt x="629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1" name="任意多边形: 形状 700">
              <a:extLst>
                <a:ext uri="{FF2B5EF4-FFF2-40B4-BE49-F238E27FC236}">
                  <a16:creationId xmlns:a16="http://schemas.microsoft.com/office/drawing/2014/main" id="{CD7DAFB6-C333-9B5A-8066-A24597E88532}"/>
                </a:ext>
              </a:extLst>
            </p:cNvPr>
            <p:cNvSpPr/>
            <p:nvPr/>
          </p:nvSpPr>
          <p:spPr>
            <a:xfrm>
              <a:off x="5972296" y="2379040"/>
              <a:ext cx="15777" cy="5229"/>
            </a:xfrm>
            <a:custGeom>
              <a:avLst/>
              <a:gdLst>
                <a:gd name="connsiteX0" fmla="*/ 13309 w 15777"/>
                <a:gd name="connsiteY0" fmla="*/ 0 h 5229"/>
                <a:gd name="connsiteX1" fmla="*/ 1873 w 15777"/>
                <a:gd name="connsiteY1" fmla="*/ 2023 h 5229"/>
                <a:gd name="connsiteX2" fmla="*/ 296 w 15777"/>
                <a:gd name="connsiteY2" fmla="*/ 2280 h 5229"/>
                <a:gd name="connsiteX3" fmla="*/ 39 w 15777"/>
                <a:gd name="connsiteY3" fmla="*/ 3515 h 5229"/>
                <a:gd name="connsiteX4" fmla="*/ 39 w 15777"/>
                <a:gd name="connsiteY4" fmla="*/ 5229 h 5229"/>
                <a:gd name="connsiteX5" fmla="*/ 2302 w 15777"/>
                <a:gd name="connsiteY5" fmla="*/ 4886 h 5229"/>
                <a:gd name="connsiteX6" fmla="*/ 15778 w 15777"/>
                <a:gd name="connsiteY6" fmla="*/ 2486 h 5229"/>
                <a:gd name="connsiteX7" fmla="*/ 13309 w 15777"/>
                <a:gd name="connsiteY7" fmla="*/ 0 h 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7" h="5229">
                  <a:moveTo>
                    <a:pt x="13309" y="0"/>
                  </a:moveTo>
                  <a:cubicBezTo>
                    <a:pt x="9503" y="703"/>
                    <a:pt x="5662" y="1406"/>
                    <a:pt x="1873" y="2023"/>
                  </a:cubicBezTo>
                  <a:cubicBezTo>
                    <a:pt x="1342" y="2109"/>
                    <a:pt x="827" y="2195"/>
                    <a:pt x="296" y="2280"/>
                  </a:cubicBezTo>
                  <a:cubicBezTo>
                    <a:pt x="176" y="2675"/>
                    <a:pt x="90" y="3086"/>
                    <a:pt x="39" y="3515"/>
                  </a:cubicBezTo>
                  <a:cubicBezTo>
                    <a:pt x="-13" y="4098"/>
                    <a:pt x="-13" y="4681"/>
                    <a:pt x="39" y="5229"/>
                  </a:cubicBezTo>
                  <a:cubicBezTo>
                    <a:pt x="793" y="5109"/>
                    <a:pt x="1547" y="5006"/>
                    <a:pt x="2302" y="4886"/>
                  </a:cubicBezTo>
                  <a:cubicBezTo>
                    <a:pt x="6794" y="4149"/>
                    <a:pt x="11286" y="3326"/>
                    <a:pt x="15778" y="2486"/>
                  </a:cubicBezTo>
                  <a:cubicBezTo>
                    <a:pt x="15332" y="1234"/>
                    <a:pt x="14560" y="240"/>
                    <a:pt x="1330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2" name="任意多边形: 形状 701">
              <a:extLst>
                <a:ext uri="{FF2B5EF4-FFF2-40B4-BE49-F238E27FC236}">
                  <a16:creationId xmlns:a16="http://schemas.microsoft.com/office/drawing/2014/main" id="{99521754-28D6-2920-BF25-168F3B2EEC8B}"/>
                </a:ext>
              </a:extLst>
            </p:cNvPr>
            <p:cNvSpPr/>
            <p:nvPr/>
          </p:nvSpPr>
          <p:spPr>
            <a:xfrm>
              <a:off x="5999723" y="2348710"/>
              <a:ext cx="19008" cy="21036"/>
            </a:xfrm>
            <a:custGeom>
              <a:avLst/>
              <a:gdLst>
                <a:gd name="connsiteX0" fmla="*/ 6627 w 19008"/>
                <a:gd name="connsiteY0" fmla="*/ 0 h 21036"/>
                <a:gd name="connsiteX1" fmla="*/ 2512 w 19008"/>
                <a:gd name="connsiteY1" fmla="*/ 2383 h 21036"/>
                <a:gd name="connsiteX2" fmla="*/ 5427 w 19008"/>
                <a:gd name="connsiteY2" fmla="*/ 20540 h 21036"/>
                <a:gd name="connsiteX3" fmla="*/ 7004 w 19008"/>
                <a:gd name="connsiteY3" fmla="*/ 21037 h 21036"/>
                <a:gd name="connsiteX4" fmla="*/ 7690 w 19008"/>
                <a:gd name="connsiteY4" fmla="*/ 20951 h 21036"/>
                <a:gd name="connsiteX5" fmla="*/ 17017 w 19008"/>
                <a:gd name="connsiteY5" fmla="*/ 14487 h 21036"/>
                <a:gd name="connsiteX6" fmla="*/ 18697 w 19008"/>
                <a:gd name="connsiteY6" fmla="*/ 10681 h 21036"/>
                <a:gd name="connsiteX7" fmla="*/ 18320 w 19008"/>
                <a:gd name="connsiteY7" fmla="*/ 7869 h 21036"/>
                <a:gd name="connsiteX8" fmla="*/ 8839 w 19008"/>
                <a:gd name="connsiteY8" fmla="*/ 480 h 21036"/>
                <a:gd name="connsiteX9" fmla="*/ 6627 w 19008"/>
                <a:gd name="connsiteY9" fmla="*/ 0 h 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36">
                  <a:moveTo>
                    <a:pt x="6627" y="0"/>
                  </a:moveTo>
                  <a:cubicBezTo>
                    <a:pt x="5050" y="0"/>
                    <a:pt x="3695" y="789"/>
                    <a:pt x="2512" y="2383"/>
                  </a:cubicBezTo>
                  <a:cubicBezTo>
                    <a:pt x="-1791" y="8092"/>
                    <a:pt x="-402" y="16819"/>
                    <a:pt x="5427" y="20540"/>
                  </a:cubicBezTo>
                  <a:cubicBezTo>
                    <a:pt x="5941" y="20865"/>
                    <a:pt x="6473" y="21037"/>
                    <a:pt x="7004" y="21037"/>
                  </a:cubicBezTo>
                  <a:cubicBezTo>
                    <a:pt x="7227" y="21037"/>
                    <a:pt x="7467" y="21003"/>
                    <a:pt x="7690" y="20951"/>
                  </a:cubicBezTo>
                  <a:cubicBezTo>
                    <a:pt x="11685" y="19940"/>
                    <a:pt x="16194" y="19682"/>
                    <a:pt x="17017" y="14487"/>
                  </a:cubicBezTo>
                  <a:cubicBezTo>
                    <a:pt x="17686" y="12962"/>
                    <a:pt x="18217" y="11847"/>
                    <a:pt x="18697" y="10681"/>
                  </a:cubicBezTo>
                  <a:cubicBezTo>
                    <a:pt x="19109" y="9687"/>
                    <a:pt x="19229" y="8727"/>
                    <a:pt x="18320" y="7869"/>
                  </a:cubicBezTo>
                  <a:cubicBezTo>
                    <a:pt x="15354" y="5126"/>
                    <a:pt x="12645" y="2006"/>
                    <a:pt x="8839" y="480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3" name="任意多边形: 形状 702">
              <a:extLst>
                <a:ext uri="{FF2B5EF4-FFF2-40B4-BE49-F238E27FC236}">
                  <a16:creationId xmlns:a16="http://schemas.microsoft.com/office/drawing/2014/main" id="{2512F7A1-B616-0A62-F93B-198C87244CEE}"/>
                </a:ext>
              </a:extLst>
            </p:cNvPr>
            <p:cNvSpPr/>
            <p:nvPr/>
          </p:nvSpPr>
          <p:spPr>
            <a:xfrm>
              <a:off x="5602740" y="2714722"/>
              <a:ext cx="26486" cy="20745"/>
            </a:xfrm>
            <a:custGeom>
              <a:avLst/>
              <a:gdLst>
                <a:gd name="connsiteX0" fmla="*/ 17642 w 26486"/>
                <a:gd name="connsiteY0" fmla="*/ 17 h 20745"/>
                <a:gd name="connsiteX1" fmla="*/ 10081 w 26486"/>
                <a:gd name="connsiteY1" fmla="*/ 3463 h 20745"/>
                <a:gd name="connsiteX2" fmla="*/ 6498 w 26486"/>
                <a:gd name="connsiteY2" fmla="*/ 10390 h 20745"/>
                <a:gd name="connsiteX3" fmla="*/ 1697 w 26486"/>
                <a:gd name="connsiteY3" fmla="*/ 12516 h 20745"/>
                <a:gd name="connsiteX4" fmla="*/ 0 w 26486"/>
                <a:gd name="connsiteY4" fmla="*/ 14848 h 20745"/>
                <a:gd name="connsiteX5" fmla="*/ 4646 w 26486"/>
                <a:gd name="connsiteY5" fmla="*/ 20540 h 20745"/>
                <a:gd name="connsiteX6" fmla="*/ 6584 w 26486"/>
                <a:gd name="connsiteY6" fmla="*/ 20745 h 20745"/>
                <a:gd name="connsiteX7" fmla="*/ 11693 w 26486"/>
                <a:gd name="connsiteY7" fmla="*/ 18928 h 20745"/>
                <a:gd name="connsiteX8" fmla="*/ 14333 w 26486"/>
                <a:gd name="connsiteY8" fmla="*/ 19340 h 20745"/>
                <a:gd name="connsiteX9" fmla="*/ 14659 w 26486"/>
                <a:gd name="connsiteY9" fmla="*/ 19340 h 20745"/>
                <a:gd name="connsiteX10" fmla="*/ 16682 w 26486"/>
                <a:gd name="connsiteY10" fmla="*/ 20574 h 20745"/>
                <a:gd name="connsiteX11" fmla="*/ 17762 w 26486"/>
                <a:gd name="connsiteY11" fmla="*/ 20711 h 20745"/>
                <a:gd name="connsiteX12" fmla="*/ 25101 w 26486"/>
                <a:gd name="connsiteY12" fmla="*/ 15310 h 20745"/>
                <a:gd name="connsiteX13" fmla="*/ 24929 w 26486"/>
                <a:gd name="connsiteY13" fmla="*/ 11847 h 20745"/>
                <a:gd name="connsiteX14" fmla="*/ 25683 w 26486"/>
                <a:gd name="connsiteY14" fmla="*/ 4098 h 20745"/>
                <a:gd name="connsiteX15" fmla="*/ 17848 w 26486"/>
                <a:gd name="connsiteY15" fmla="*/ 0 h 20745"/>
                <a:gd name="connsiteX16" fmla="*/ 17642 w 26486"/>
                <a:gd name="connsiteY16" fmla="*/ 17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86" h="20745">
                  <a:moveTo>
                    <a:pt x="17642" y="17"/>
                  </a:moveTo>
                  <a:cubicBezTo>
                    <a:pt x="14659" y="17"/>
                    <a:pt x="11916" y="1355"/>
                    <a:pt x="10081" y="3463"/>
                  </a:cubicBezTo>
                  <a:cubicBezTo>
                    <a:pt x="8367" y="5418"/>
                    <a:pt x="6858" y="7750"/>
                    <a:pt x="6498" y="10390"/>
                  </a:cubicBezTo>
                  <a:cubicBezTo>
                    <a:pt x="4886" y="11058"/>
                    <a:pt x="3292" y="11796"/>
                    <a:pt x="1697" y="12516"/>
                  </a:cubicBezTo>
                  <a:cubicBezTo>
                    <a:pt x="806" y="12910"/>
                    <a:pt x="0" y="13562"/>
                    <a:pt x="0" y="14848"/>
                  </a:cubicBezTo>
                  <a:cubicBezTo>
                    <a:pt x="0" y="17505"/>
                    <a:pt x="1938" y="19922"/>
                    <a:pt x="4646" y="20540"/>
                  </a:cubicBezTo>
                  <a:cubicBezTo>
                    <a:pt x="5281" y="20677"/>
                    <a:pt x="5932" y="20745"/>
                    <a:pt x="6584" y="20745"/>
                  </a:cubicBezTo>
                  <a:cubicBezTo>
                    <a:pt x="8573" y="20745"/>
                    <a:pt x="10476" y="20077"/>
                    <a:pt x="11693" y="18928"/>
                  </a:cubicBezTo>
                  <a:cubicBezTo>
                    <a:pt x="12533" y="19202"/>
                    <a:pt x="13425" y="19340"/>
                    <a:pt x="14333" y="19340"/>
                  </a:cubicBezTo>
                  <a:cubicBezTo>
                    <a:pt x="14436" y="19340"/>
                    <a:pt x="14539" y="19340"/>
                    <a:pt x="14659" y="19340"/>
                  </a:cubicBezTo>
                  <a:cubicBezTo>
                    <a:pt x="15242" y="19922"/>
                    <a:pt x="15928" y="20368"/>
                    <a:pt x="16682" y="20574"/>
                  </a:cubicBezTo>
                  <a:cubicBezTo>
                    <a:pt x="17025" y="20660"/>
                    <a:pt x="17385" y="20711"/>
                    <a:pt x="17762" y="20711"/>
                  </a:cubicBezTo>
                  <a:cubicBezTo>
                    <a:pt x="20488" y="20711"/>
                    <a:pt x="23883" y="18431"/>
                    <a:pt x="25101" y="15310"/>
                  </a:cubicBezTo>
                  <a:cubicBezTo>
                    <a:pt x="25049" y="14368"/>
                    <a:pt x="25683" y="12842"/>
                    <a:pt x="24929" y="11847"/>
                  </a:cubicBezTo>
                  <a:cubicBezTo>
                    <a:pt x="26421" y="9515"/>
                    <a:pt x="27158" y="6858"/>
                    <a:pt x="25683" y="4098"/>
                  </a:cubicBezTo>
                  <a:cubicBezTo>
                    <a:pt x="24054" y="1046"/>
                    <a:pt x="21071" y="86"/>
                    <a:pt x="17848" y="0"/>
                  </a:cubicBezTo>
                  <a:cubicBezTo>
                    <a:pt x="17762" y="17"/>
                    <a:pt x="17694" y="17"/>
                    <a:pt x="17642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4" name="任意多边形: 形状 703">
              <a:extLst>
                <a:ext uri="{FF2B5EF4-FFF2-40B4-BE49-F238E27FC236}">
                  <a16:creationId xmlns:a16="http://schemas.microsoft.com/office/drawing/2014/main" id="{DCC0B858-DEB6-92B7-483B-07889BC58437}"/>
                </a:ext>
              </a:extLst>
            </p:cNvPr>
            <p:cNvSpPr/>
            <p:nvPr/>
          </p:nvSpPr>
          <p:spPr>
            <a:xfrm>
              <a:off x="5581538" y="2641941"/>
              <a:ext cx="6959" cy="7320"/>
            </a:xfrm>
            <a:custGeom>
              <a:avLst/>
              <a:gdLst>
                <a:gd name="connsiteX0" fmla="*/ 4022 w 6959"/>
                <a:gd name="connsiteY0" fmla="*/ 0 h 7320"/>
                <a:gd name="connsiteX1" fmla="*/ 147 w 6959"/>
                <a:gd name="connsiteY1" fmla="*/ 2623 h 7320"/>
                <a:gd name="connsiteX2" fmla="*/ 2342 w 6959"/>
                <a:gd name="connsiteY2" fmla="*/ 7132 h 7320"/>
                <a:gd name="connsiteX3" fmla="*/ 3491 w 6959"/>
                <a:gd name="connsiteY3" fmla="*/ 7321 h 7320"/>
                <a:gd name="connsiteX4" fmla="*/ 6611 w 6959"/>
                <a:gd name="connsiteY4" fmla="*/ 4869 h 7320"/>
                <a:gd name="connsiteX5" fmla="*/ 5034 w 6959"/>
                <a:gd name="connsiteY5" fmla="*/ 189 h 7320"/>
                <a:gd name="connsiteX6" fmla="*/ 4022 w 6959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20">
                  <a:moveTo>
                    <a:pt x="4022" y="0"/>
                  </a:moveTo>
                  <a:cubicBezTo>
                    <a:pt x="2531" y="0"/>
                    <a:pt x="782" y="1097"/>
                    <a:pt x="147" y="2623"/>
                  </a:cubicBezTo>
                  <a:cubicBezTo>
                    <a:pt x="-418" y="3995"/>
                    <a:pt x="713" y="6601"/>
                    <a:pt x="2342" y="7132"/>
                  </a:cubicBezTo>
                  <a:cubicBezTo>
                    <a:pt x="2754" y="7270"/>
                    <a:pt x="3131" y="7321"/>
                    <a:pt x="3491" y="7321"/>
                  </a:cubicBezTo>
                  <a:cubicBezTo>
                    <a:pt x="4897" y="7321"/>
                    <a:pt x="5926" y="6344"/>
                    <a:pt x="6611" y="4869"/>
                  </a:cubicBezTo>
                  <a:cubicBezTo>
                    <a:pt x="7451" y="3052"/>
                    <a:pt x="6714" y="926"/>
                    <a:pt x="5034" y="189"/>
                  </a:cubicBezTo>
                  <a:cubicBezTo>
                    <a:pt x="4708" y="51"/>
                    <a:pt x="4382" y="0"/>
                    <a:pt x="4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5" name="任意多边形: 形状 704">
              <a:extLst>
                <a:ext uri="{FF2B5EF4-FFF2-40B4-BE49-F238E27FC236}">
                  <a16:creationId xmlns:a16="http://schemas.microsoft.com/office/drawing/2014/main" id="{F9BD4C58-C0EB-D618-3920-F3B7C0023FFC}"/>
                </a:ext>
              </a:extLst>
            </p:cNvPr>
            <p:cNvSpPr/>
            <p:nvPr/>
          </p:nvSpPr>
          <p:spPr>
            <a:xfrm>
              <a:off x="5645064" y="2695999"/>
              <a:ext cx="6882" cy="6978"/>
            </a:xfrm>
            <a:custGeom>
              <a:avLst/>
              <a:gdLst>
                <a:gd name="connsiteX0" fmla="*/ 3402 w 6882"/>
                <a:gd name="connsiteY0" fmla="*/ 0 h 6978"/>
                <a:gd name="connsiteX1" fmla="*/ 316 w 6882"/>
                <a:gd name="connsiteY1" fmla="*/ 1663 h 6978"/>
                <a:gd name="connsiteX2" fmla="*/ 2339 w 6882"/>
                <a:gd name="connsiteY2" fmla="*/ 6858 h 6978"/>
                <a:gd name="connsiteX3" fmla="*/ 3213 w 6882"/>
                <a:gd name="connsiteY3" fmla="*/ 6978 h 6978"/>
                <a:gd name="connsiteX4" fmla="*/ 6179 w 6882"/>
                <a:gd name="connsiteY4" fmla="*/ 5469 h 6978"/>
                <a:gd name="connsiteX5" fmla="*/ 6882 w 6882"/>
                <a:gd name="connsiteY5" fmla="*/ 3909 h 6978"/>
                <a:gd name="connsiteX6" fmla="*/ 5030 w 6882"/>
                <a:gd name="connsiteY6" fmla="*/ 394 h 6978"/>
                <a:gd name="connsiteX7" fmla="*/ 3402 w 6882"/>
                <a:gd name="connsiteY7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82" h="6978">
                  <a:moveTo>
                    <a:pt x="3402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9" y="6361"/>
                    <a:pt x="2339" y="6858"/>
                  </a:cubicBezTo>
                  <a:cubicBezTo>
                    <a:pt x="2647" y="6944"/>
                    <a:pt x="2939" y="6978"/>
                    <a:pt x="3213" y="6978"/>
                  </a:cubicBezTo>
                  <a:cubicBezTo>
                    <a:pt x="4413" y="6978"/>
                    <a:pt x="5339" y="6275"/>
                    <a:pt x="6179" y="5469"/>
                  </a:cubicBezTo>
                  <a:lnTo>
                    <a:pt x="6882" y="3909"/>
                  </a:lnTo>
                  <a:cubicBezTo>
                    <a:pt x="6899" y="2383"/>
                    <a:pt x="6488" y="1132"/>
                    <a:pt x="5030" y="394"/>
                  </a:cubicBezTo>
                  <a:cubicBezTo>
                    <a:pt x="4550" y="120"/>
                    <a:pt x="3984" y="0"/>
                    <a:pt x="34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6" name="任意多边形: 形状 705">
              <a:extLst>
                <a:ext uri="{FF2B5EF4-FFF2-40B4-BE49-F238E27FC236}">
                  <a16:creationId xmlns:a16="http://schemas.microsoft.com/office/drawing/2014/main" id="{00A4871C-5951-CFB0-80C8-F399A4282FE6}"/>
                </a:ext>
              </a:extLst>
            </p:cNvPr>
            <p:cNvSpPr/>
            <p:nvPr/>
          </p:nvSpPr>
          <p:spPr>
            <a:xfrm>
              <a:off x="5651260" y="2699891"/>
              <a:ext cx="702" cy="1560"/>
            </a:xfrm>
            <a:custGeom>
              <a:avLst/>
              <a:gdLst>
                <a:gd name="connsiteX0" fmla="*/ 703 w 702"/>
                <a:gd name="connsiteY0" fmla="*/ 0 h 1560"/>
                <a:gd name="connsiteX1" fmla="*/ 0 w 702"/>
                <a:gd name="connsiteY1" fmla="*/ 1560 h 1560"/>
                <a:gd name="connsiteX2" fmla="*/ 668 w 702"/>
                <a:gd name="connsiteY2" fmla="*/ 892 h 1560"/>
                <a:gd name="connsiteX3" fmla="*/ 703 w 702"/>
                <a:gd name="connsiteY3" fmla="*/ 0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" h="1560">
                  <a:moveTo>
                    <a:pt x="703" y="0"/>
                  </a:moveTo>
                  <a:lnTo>
                    <a:pt x="0" y="1560"/>
                  </a:lnTo>
                  <a:cubicBezTo>
                    <a:pt x="223" y="1337"/>
                    <a:pt x="446" y="1114"/>
                    <a:pt x="668" y="892"/>
                  </a:cubicBezTo>
                  <a:cubicBezTo>
                    <a:pt x="686" y="583"/>
                    <a:pt x="703" y="292"/>
                    <a:pt x="7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7" name="任意多边形: 形状 706">
              <a:extLst>
                <a:ext uri="{FF2B5EF4-FFF2-40B4-BE49-F238E27FC236}">
                  <a16:creationId xmlns:a16="http://schemas.microsoft.com/office/drawing/2014/main" id="{2563E3AA-71AD-2572-B231-3AD441B81F33}"/>
                </a:ext>
              </a:extLst>
            </p:cNvPr>
            <p:cNvSpPr/>
            <p:nvPr/>
          </p:nvSpPr>
          <p:spPr>
            <a:xfrm>
              <a:off x="5634867" y="2606571"/>
              <a:ext cx="37383" cy="43959"/>
            </a:xfrm>
            <a:custGeom>
              <a:avLst/>
              <a:gdLst>
                <a:gd name="connsiteX0" fmla="*/ 7769 w 37383"/>
                <a:gd name="connsiteY0" fmla="*/ 0 h 43959"/>
                <a:gd name="connsiteX1" fmla="*/ 1494 w 37383"/>
                <a:gd name="connsiteY1" fmla="*/ 2966 h 43959"/>
                <a:gd name="connsiteX2" fmla="*/ 2 w 37383"/>
                <a:gd name="connsiteY2" fmla="*/ 9567 h 43959"/>
                <a:gd name="connsiteX3" fmla="*/ 3500 w 37383"/>
                <a:gd name="connsiteY3" fmla="*/ 14213 h 43959"/>
                <a:gd name="connsiteX4" fmla="*/ 6089 w 37383"/>
                <a:gd name="connsiteY4" fmla="*/ 17642 h 43959"/>
                <a:gd name="connsiteX5" fmla="*/ 10735 w 37383"/>
                <a:gd name="connsiteY5" fmla="*/ 20008 h 43959"/>
                <a:gd name="connsiteX6" fmla="*/ 11627 w 37383"/>
                <a:gd name="connsiteY6" fmla="*/ 19922 h 43959"/>
                <a:gd name="connsiteX7" fmla="*/ 10838 w 37383"/>
                <a:gd name="connsiteY7" fmla="*/ 20351 h 43959"/>
                <a:gd name="connsiteX8" fmla="*/ 7272 w 37383"/>
                <a:gd name="connsiteY8" fmla="*/ 28941 h 43959"/>
                <a:gd name="connsiteX9" fmla="*/ 11232 w 37383"/>
                <a:gd name="connsiteY9" fmla="*/ 34564 h 43959"/>
                <a:gd name="connsiteX10" fmla="*/ 13890 w 37383"/>
                <a:gd name="connsiteY10" fmla="*/ 36210 h 43959"/>
                <a:gd name="connsiteX11" fmla="*/ 14404 w 37383"/>
                <a:gd name="connsiteY11" fmla="*/ 36159 h 43959"/>
                <a:gd name="connsiteX12" fmla="*/ 17799 w 37383"/>
                <a:gd name="connsiteY12" fmla="*/ 37616 h 43959"/>
                <a:gd name="connsiteX13" fmla="*/ 19136 w 37383"/>
                <a:gd name="connsiteY13" fmla="*/ 37427 h 43959"/>
                <a:gd name="connsiteX14" fmla="*/ 23440 w 37383"/>
                <a:gd name="connsiteY14" fmla="*/ 35130 h 43959"/>
                <a:gd name="connsiteX15" fmla="*/ 26766 w 37383"/>
                <a:gd name="connsiteY15" fmla="*/ 38662 h 43959"/>
                <a:gd name="connsiteX16" fmla="*/ 30143 w 37383"/>
                <a:gd name="connsiteY16" fmla="*/ 39536 h 43959"/>
                <a:gd name="connsiteX17" fmla="*/ 30092 w 37383"/>
                <a:gd name="connsiteY17" fmla="*/ 39691 h 43959"/>
                <a:gd name="connsiteX18" fmla="*/ 32938 w 37383"/>
                <a:gd name="connsiteY18" fmla="*/ 43823 h 43959"/>
                <a:gd name="connsiteX19" fmla="*/ 33761 w 37383"/>
                <a:gd name="connsiteY19" fmla="*/ 43960 h 43959"/>
                <a:gd name="connsiteX20" fmla="*/ 37275 w 37383"/>
                <a:gd name="connsiteY20" fmla="*/ 41182 h 43959"/>
                <a:gd name="connsiteX21" fmla="*/ 35287 w 37383"/>
                <a:gd name="connsiteY21" fmla="*/ 36433 h 43959"/>
                <a:gd name="connsiteX22" fmla="*/ 34738 w 37383"/>
                <a:gd name="connsiteY22" fmla="*/ 36364 h 43959"/>
                <a:gd name="connsiteX23" fmla="*/ 34035 w 37383"/>
                <a:gd name="connsiteY23" fmla="*/ 31770 h 43959"/>
                <a:gd name="connsiteX24" fmla="*/ 28995 w 37383"/>
                <a:gd name="connsiteY24" fmla="*/ 26832 h 43959"/>
                <a:gd name="connsiteX25" fmla="*/ 28651 w 37383"/>
                <a:gd name="connsiteY25" fmla="*/ 26849 h 43959"/>
                <a:gd name="connsiteX26" fmla="*/ 23903 w 37383"/>
                <a:gd name="connsiteY26" fmla="*/ 29524 h 43959"/>
                <a:gd name="connsiteX27" fmla="*/ 24691 w 37383"/>
                <a:gd name="connsiteY27" fmla="*/ 27415 h 43959"/>
                <a:gd name="connsiteX28" fmla="*/ 22462 w 37383"/>
                <a:gd name="connsiteY28" fmla="*/ 21208 h 43959"/>
                <a:gd name="connsiteX29" fmla="*/ 18913 w 37383"/>
                <a:gd name="connsiteY29" fmla="*/ 20231 h 43959"/>
                <a:gd name="connsiteX30" fmla="*/ 18039 w 37383"/>
                <a:gd name="connsiteY30" fmla="*/ 20282 h 43959"/>
                <a:gd name="connsiteX31" fmla="*/ 14850 w 37383"/>
                <a:gd name="connsiteY31" fmla="*/ 19065 h 43959"/>
                <a:gd name="connsiteX32" fmla="*/ 13324 w 37383"/>
                <a:gd name="connsiteY32" fmla="*/ 19271 h 43959"/>
                <a:gd name="connsiteX33" fmla="*/ 15021 w 37383"/>
                <a:gd name="connsiteY33" fmla="*/ 17951 h 43959"/>
                <a:gd name="connsiteX34" fmla="*/ 12792 w 37383"/>
                <a:gd name="connsiteY34" fmla="*/ 1406 h 43959"/>
                <a:gd name="connsiteX35" fmla="*/ 11764 w 37383"/>
                <a:gd name="connsiteY35" fmla="*/ 789 h 43959"/>
                <a:gd name="connsiteX36" fmla="*/ 7769 w 37383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3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7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1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6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40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5" y="39296"/>
                    <a:pt x="30143" y="39536"/>
                  </a:cubicBezTo>
                  <a:lnTo>
                    <a:pt x="30092" y="39691"/>
                  </a:lnTo>
                  <a:cubicBezTo>
                    <a:pt x="29818" y="42005"/>
                    <a:pt x="31584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38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90" y="33193"/>
                    <a:pt x="34035" y="31770"/>
                  </a:cubicBezTo>
                  <a:cubicBezTo>
                    <a:pt x="33727" y="28786"/>
                    <a:pt x="31326" y="26832"/>
                    <a:pt x="28995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9" y="28169"/>
                    <a:pt x="23903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4" y="20523"/>
                    <a:pt x="20096" y="20231"/>
                    <a:pt x="18913" y="20231"/>
                  </a:cubicBezTo>
                  <a:cubicBezTo>
                    <a:pt x="18622" y="20231"/>
                    <a:pt x="18331" y="20248"/>
                    <a:pt x="18039" y="20282"/>
                  </a:cubicBezTo>
                  <a:cubicBezTo>
                    <a:pt x="17147" y="19477"/>
                    <a:pt x="16050" y="19065"/>
                    <a:pt x="14850" y="19065"/>
                  </a:cubicBezTo>
                  <a:cubicBezTo>
                    <a:pt x="14353" y="19065"/>
                    <a:pt x="13838" y="19134"/>
                    <a:pt x="13324" y="19271"/>
                  </a:cubicBezTo>
                  <a:cubicBezTo>
                    <a:pt x="13907" y="18928"/>
                    <a:pt x="14473" y="18516"/>
                    <a:pt x="15021" y="17951"/>
                  </a:cubicBezTo>
                  <a:cubicBezTo>
                    <a:pt x="20508" y="12241"/>
                    <a:pt x="20885" y="6018"/>
                    <a:pt x="12792" y="1406"/>
                  </a:cubicBezTo>
                  <a:cubicBezTo>
                    <a:pt x="12449" y="1200"/>
                    <a:pt x="12124" y="943"/>
                    <a:pt x="11764" y="789"/>
                  </a:cubicBezTo>
                  <a:cubicBezTo>
                    <a:pt x="10461" y="257"/>
                    <a:pt x="9089" y="0"/>
                    <a:pt x="77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8" name="任意多边形: 形状 707">
              <a:extLst>
                <a:ext uri="{FF2B5EF4-FFF2-40B4-BE49-F238E27FC236}">
                  <a16:creationId xmlns:a16="http://schemas.microsoft.com/office/drawing/2014/main" id="{175BC722-FF3A-BC48-95F5-57A7A40CC475}"/>
                </a:ext>
              </a:extLst>
            </p:cNvPr>
            <p:cNvSpPr/>
            <p:nvPr/>
          </p:nvSpPr>
          <p:spPr>
            <a:xfrm>
              <a:off x="5626213" y="2562131"/>
              <a:ext cx="15329" cy="15722"/>
            </a:xfrm>
            <a:custGeom>
              <a:avLst/>
              <a:gdLst>
                <a:gd name="connsiteX0" fmla="*/ 5519 w 15329"/>
                <a:gd name="connsiteY0" fmla="*/ 0 h 15722"/>
                <a:gd name="connsiteX1" fmla="*/ 2707 w 15329"/>
                <a:gd name="connsiteY1" fmla="*/ 823 h 15722"/>
                <a:gd name="connsiteX2" fmla="*/ 136 w 15329"/>
                <a:gd name="connsiteY2" fmla="*/ 6601 h 15722"/>
                <a:gd name="connsiteX3" fmla="*/ 6377 w 15329"/>
                <a:gd name="connsiteY3" fmla="*/ 15208 h 15722"/>
                <a:gd name="connsiteX4" fmla="*/ 8828 w 15329"/>
                <a:gd name="connsiteY4" fmla="*/ 15722 h 15722"/>
                <a:gd name="connsiteX5" fmla="*/ 15155 w 15329"/>
                <a:gd name="connsiteY5" fmla="*/ 10476 h 15722"/>
                <a:gd name="connsiteX6" fmla="*/ 12977 w 15329"/>
                <a:gd name="connsiteY6" fmla="*/ 5486 h 15722"/>
                <a:gd name="connsiteX7" fmla="*/ 9051 w 15329"/>
                <a:gd name="connsiteY7" fmla="*/ 1972 h 15722"/>
                <a:gd name="connsiteX8" fmla="*/ 5519 w 15329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9" h="15722">
                  <a:moveTo>
                    <a:pt x="5519" y="0"/>
                  </a:moveTo>
                  <a:cubicBezTo>
                    <a:pt x="4611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7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55" y="10476"/>
                  </a:cubicBezTo>
                  <a:cubicBezTo>
                    <a:pt x="15378" y="8692"/>
                    <a:pt x="15857" y="6138"/>
                    <a:pt x="12977" y="5486"/>
                  </a:cubicBezTo>
                  <a:cubicBezTo>
                    <a:pt x="11109" y="5058"/>
                    <a:pt x="10114" y="3600"/>
                    <a:pt x="9051" y="1972"/>
                  </a:cubicBezTo>
                  <a:cubicBezTo>
                    <a:pt x="8159" y="634"/>
                    <a:pt x="6908" y="0"/>
                    <a:pt x="55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9" name="任意多边形: 形状 708">
              <a:extLst>
                <a:ext uri="{FF2B5EF4-FFF2-40B4-BE49-F238E27FC236}">
                  <a16:creationId xmlns:a16="http://schemas.microsoft.com/office/drawing/2014/main" id="{A7442113-4A7E-FA59-FC5B-04D7CB50925A}"/>
                </a:ext>
              </a:extLst>
            </p:cNvPr>
            <p:cNvSpPr/>
            <p:nvPr/>
          </p:nvSpPr>
          <p:spPr>
            <a:xfrm>
              <a:off x="5652007" y="2669939"/>
              <a:ext cx="12780" cy="14435"/>
            </a:xfrm>
            <a:custGeom>
              <a:avLst/>
              <a:gdLst>
                <a:gd name="connsiteX0" fmla="*/ 6917 w 12780"/>
                <a:gd name="connsiteY0" fmla="*/ 0 h 14435"/>
                <a:gd name="connsiteX1" fmla="*/ 1568 w 12780"/>
                <a:gd name="connsiteY1" fmla="*/ 2160 h 14435"/>
                <a:gd name="connsiteX2" fmla="*/ 1842 w 12780"/>
                <a:gd name="connsiteY2" fmla="*/ 12053 h 14435"/>
                <a:gd name="connsiteX3" fmla="*/ 3110 w 12780"/>
                <a:gd name="connsiteY3" fmla="*/ 14145 h 14435"/>
                <a:gd name="connsiteX4" fmla="*/ 3779 w 12780"/>
                <a:gd name="connsiteY4" fmla="*/ 14436 h 14435"/>
                <a:gd name="connsiteX5" fmla="*/ 4431 w 12780"/>
                <a:gd name="connsiteY5" fmla="*/ 13767 h 14435"/>
                <a:gd name="connsiteX6" fmla="*/ 4688 w 12780"/>
                <a:gd name="connsiteY6" fmla="*/ 11693 h 14435"/>
                <a:gd name="connsiteX7" fmla="*/ 6505 w 12780"/>
                <a:gd name="connsiteY7" fmla="*/ 12705 h 14435"/>
                <a:gd name="connsiteX8" fmla="*/ 7380 w 12780"/>
                <a:gd name="connsiteY8" fmla="*/ 13562 h 14435"/>
                <a:gd name="connsiteX9" fmla="*/ 12780 w 12780"/>
                <a:gd name="connsiteY9" fmla="*/ 1680 h 14435"/>
                <a:gd name="connsiteX10" fmla="*/ 12369 w 12780"/>
                <a:gd name="connsiteY10" fmla="*/ 1406 h 14435"/>
                <a:gd name="connsiteX11" fmla="*/ 6917 w 12780"/>
                <a:gd name="connsiteY11" fmla="*/ 0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0" h="14435">
                  <a:moveTo>
                    <a:pt x="6917" y="0"/>
                  </a:moveTo>
                  <a:cubicBezTo>
                    <a:pt x="4756" y="0"/>
                    <a:pt x="2802" y="720"/>
                    <a:pt x="1568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0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4" y="14436"/>
                    <a:pt x="4516" y="14179"/>
                    <a:pt x="4431" y="13767"/>
                  </a:cubicBezTo>
                  <a:cubicBezTo>
                    <a:pt x="4122" y="12173"/>
                    <a:pt x="4293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6865" y="12893"/>
                    <a:pt x="7140" y="13202"/>
                    <a:pt x="7380" y="13562"/>
                  </a:cubicBezTo>
                  <a:lnTo>
                    <a:pt x="12780" y="1680"/>
                  </a:lnTo>
                  <a:cubicBezTo>
                    <a:pt x="12643" y="1594"/>
                    <a:pt x="12506" y="1492"/>
                    <a:pt x="12369" y="1406"/>
                  </a:cubicBezTo>
                  <a:cubicBezTo>
                    <a:pt x="10569" y="480"/>
                    <a:pt x="8665" y="0"/>
                    <a:pt x="691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0" name="任意多边形: 形状 709">
              <a:extLst>
                <a:ext uri="{FF2B5EF4-FFF2-40B4-BE49-F238E27FC236}">
                  <a16:creationId xmlns:a16="http://schemas.microsoft.com/office/drawing/2014/main" id="{FE7E4891-3542-5E01-34A8-733EB3262415}"/>
                </a:ext>
              </a:extLst>
            </p:cNvPr>
            <p:cNvSpPr/>
            <p:nvPr/>
          </p:nvSpPr>
          <p:spPr>
            <a:xfrm>
              <a:off x="5659387" y="2671636"/>
              <a:ext cx="8178" cy="14573"/>
            </a:xfrm>
            <a:custGeom>
              <a:avLst/>
              <a:gdLst>
                <a:gd name="connsiteX0" fmla="*/ 5401 w 8178"/>
                <a:gd name="connsiteY0" fmla="*/ 0 h 14573"/>
                <a:gd name="connsiteX1" fmla="*/ 0 w 8178"/>
                <a:gd name="connsiteY1" fmla="*/ 11881 h 14573"/>
                <a:gd name="connsiteX2" fmla="*/ 1869 w 8178"/>
                <a:gd name="connsiteY2" fmla="*/ 14573 h 14573"/>
                <a:gd name="connsiteX3" fmla="*/ 8178 w 8178"/>
                <a:gd name="connsiteY3" fmla="*/ 652 h 14573"/>
                <a:gd name="connsiteX4" fmla="*/ 7287 w 8178"/>
                <a:gd name="connsiteY4" fmla="*/ 1132 h 14573"/>
                <a:gd name="connsiteX5" fmla="*/ 5401 w 8178"/>
                <a:gd name="connsiteY5" fmla="*/ 0 h 1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78" h="14573">
                  <a:moveTo>
                    <a:pt x="5401" y="0"/>
                  </a:moveTo>
                  <a:lnTo>
                    <a:pt x="0" y="11881"/>
                  </a:lnTo>
                  <a:cubicBezTo>
                    <a:pt x="635" y="12893"/>
                    <a:pt x="909" y="14299"/>
                    <a:pt x="1869" y="14573"/>
                  </a:cubicBezTo>
                  <a:cubicBezTo>
                    <a:pt x="3978" y="9927"/>
                    <a:pt x="6069" y="5298"/>
                    <a:pt x="8178" y="652"/>
                  </a:cubicBezTo>
                  <a:cubicBezTo>
                    <a:pt x="7870" y="806"/>
                    <a:pt x="7561" y="960"/>
                    <a:pt x="7287" y="1132"/>
                  </a:cubicBezTo>
                  <a:cubicBezTo>
                    <a:pt x="6635" y="771"/>
                    <a:pt x="5984" y="394"/>
                    <a:pt x="540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1" name="任意多边形: 形状 710">
              <a:extLst>
                <a:ext uri="{FF2B5EF4-FFF2-40B4-BE49-F238E27FC236}">
                  <a16:creationId xmlns:a16="http://schemas.microsoft.com/office/drawing/2014/main" id="{DCEC361B-67D2-5EB9-28AA-BAF4F2E0F3B7}"/>
                </a:ext>
              </a:extLst>
            </p:cNvPr>
            <p:cNvSpPr/>
            <p:nvPr/>
          </p:nvSpPr>
          <p:spPr>
            <a:xfrm>
              <a:off x="5607460" y="2682540"/>
              <a:ext cx="24705" cy="23780"/>
            </a:xfrm>
            <a:custGeom>
              <a:avLst/>
              <a:gdLst>
                <a:gd name="connsiteX0" fmla="*/ 19729 w 24705"/>
                <a:gd name="connsiteY0" fmla="*/ 0 h 23780"/>
                <a:gd name="connsiteX1" fmla="*/ 19626 w 24705"/>
                <a:gd name="connsiteY1" fmla="*/ 0 h 23780"/>
                <a:gd name="connsiteX2" fmla="*/ 12356 w 24705"/>
                <a:gd name="connsiteY2" fmla="*/ 2023 h 23780"/>
                <a:gd name="connsiteX3" fmla="*/ 11893 w 24705"/>
                <a:gd name="connsiteY3" fmla="*/ 5881 h 23780"/>
                <a:gd name="connsiteX4" fmla="*/ 17877 w 24705"/>
                <a:gd name="connsiteY4" fmla="*/ 10990 h 23780"/>
                <a:gd name="connsiteX5" fmla="*/ 18426 w 24705"/>
                <a:gd name="connsiteY5" fmla="*/ 11247 h 23780"/>
                <a:gd name="connsiteX6" fmla="*/ 17003 w 24705"/>
                <a:gd name="connsiteY6" fmla="*/ 11076 h 23780"/>
                <a:gd name="connsiteX7" fmla="*/ 14860 w 24705"/>
                <a:gd name="connsiteY7" fmla="*/ 11504 h 23780"/>
                <a:gd name="connsiteX8" fmla="*/ 13454 w 24705"/>
                <a:gd name="connsiteY8" fmla="*/ 11813 h 23780"/>
                <a:gd name="connsiteX9" fmla="*/ 12048 w 24705"/>
                <a:gd name="connsiteY9" fmla="*/ 11230 h 23780"/>
                <a:gd name="connsiteX10" fmla="*/ 8550 w 24705"/>
                <a:gd name="connsiteY10" fmla="*/ 9464 h 23780"/>
                <a:gd name="connsiteX11" fmla="*/ 2824 w 24705"/>
                <a:gd name="connsiteY11" fmla="*/ 11693 h 23780"/>
                <a:gd name="connsiteX12" fmla="*/ 115 w 24705"/>
                <a:gd name="connsiteY12" fmla="*/ 17385 h 23780"/>
                <a:gd name="connsiteX13" fmla="*/ 4401 w 24705"/>
                <a:gd name="connsiteY13" fmla="*/ 22889 h 23780"/>
                <a:gd name="connsiteX14" fmla="*/ 5618 w 24705"/>
                <a:gd name="connsiteY14" fmla="*/ 23043 h 23780"/>
                <a:gd name="connsiteX15" fmla="*/ 10076 w 24705"/>
                <a:gd name="connsiteY15" fmla="*/ 20282 h 23780"/>
                <a:gd name="connsiteX16" fmla="*/ 11019 w 24705"/>
                <a:gd name="connsiteY16" fmla="*/ 18671 h 23780"/>
                <a:gd name="connsiteX17" fmla="*/ 13368 w 24705"/>
                <a:gd name="connsiteY17" fmla="*/ 16562 h 23780"/>
                <a:gd name="connsiteX18" fmla="*/ 15528 w 24705"/>
                <a:gd name="connsiteY18" fmla="*/ 18962 h 23780"/>
                <a:gd name="connsiteX19" fmla="*/ 19832 w 24705"/>
                <a:gd name="connsiteY19" fmla="*/ 23780 h 23780"/>
                <a:gd name="connsiteX20" fmla="*/ 20346 w 24705"/>
                <a:gd name="connsiteY20" fmla="*/ 23746 h 23780"/>
                <a:gd name="connsiteX21" fmla="*/ 23998 w 24705"/>
                <a:gd name="connsiteY21" fmla="*/ 17745 h 23780"/>
                <a:gd name="connsiteX22" fmla="*/ 21272 w 24705"/>
                <a:gd name="connsiteY22" fmla="*/ 12413 h 23780"/>
                <a:gd name="connsiteX23" fmla="*/ 19249 w 24705"/>
                <a:gd name="connsiteY23" fmla="*/ 11487 h 23780"/>
                <a:gd name="connsiteX24" fmla="*/ 19558 w 24705"/>
                <a:gd name="connsiteY24" fmla="*/ 11504 h 23780"/>
                <a:gd name="connsiteX25" fmla="*/ 22300 w 24705"/>
                <a:gd name="connsiteY25" fmla="*/ 8110 h 23780"/>
                <a:gd name="connsiteX26" fmla="*/ 21392 w 24705"/>
                <a:gd name="connsiteY26" fmla="*/ 1440 h 23780"/>
                <a:gd name="connsiteX27" fmla="*/ 19729 w 24705"/>
                <a:gd name="connsiteY27" fmla="*/ 0 h 2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80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60" y="11504"/>
                  </a:cubicBezTo>
                  <a:cubicBezTo>
                    <a:pt x="14380" y="11693"/>
                    <a:pt x="13900" y="11813"/>
                    <a:pt x="13454" y="11813"/>
                  </a:cubicBezTo>
                  <a:cubicBezTo>
                    <a:pt x="12922" y="11813"/>
                    <a:pt x="12442" y="11642"/>
                    <a:pt x="12048" y="11230"/>
                  </a:cubicBezTo>
                  <a:cubicBezTo>
                    <a:pt x="10848" y="9927"/>
                    <a:pt x="9682" y="9464"/>
                    <a:pt x="8550" y="9464"/>
                  </a:cubicBezTo>
                  <a:cubicBezTo>
                    <a:pt x="6579" y="9464"/>
                    <a:pt x="4710" y="10853"/>
                    <a:pt x="2824" y="11693"/>
                  </a:cubicBezTo>
                  <a:cubicBezTo>
                    <a:pt x="509" y="12739"/>
                    <a:pt x="-331" y="14813"/>
                    <a:pt x="115" y="17385"/>
                  </a:cubicBezTo>
                  <a:cubicBezTo>
                    <a:pt x="578" y="20025"/>
                    <a:pt x="1658" y="22237"/>
                    <a:pt x="4401" y="22889"/>
                  </a:cubicBezTo>
                  <a:cubicBezTo>
                    <a:pt x="4830" y="22992"/>
                    <a:pt x="5224" y="23043"/>
                    <a:pt x="5618" y="23043"/>
                  </a:cubicBezTo>
                  <a:cubicBezTo>
                    <a:pt x="7470" y="23043"/>
                    <a:pt x="8910" y="21946"/>
                    <a:pt x="10076" y="20282"/>
                  </a:cubicBezTo>
                  <a:cubicBezTo>
                    <a:pt x="10436" y="19768"/>
                    <a:pt x="10659" y="19168"/>
                    <a:pt x="11019" y="18671"/>
                  </a:cubicBezTo>
                  <a:cubicBezTo>
                    <a:pt x="11996" y="17282"/>
                    <a:pt x="12717" y="16562"/>
                    <a:pt x="13368" y="16562"/>
                  </a:cubicBezTo>
                  <a:cubicBezTo>
                    <a:pt x="14071" y="16562"/>
                    <a:pt x="14705" y="17351"/>
                    <a:pt x="15528" y="18962"/>
                  </a:cubicBezTo>
                  <a:cubicBezTo>
                    <a:pt x="16591" y="21037"/>
                    <a:pt x="17329" y="23780"/>
                    <a:pt x="19832" y="23780"/>
                  </a:cubicBezTo>
                  <a:cubicBezTo>
                    <a:pt x="19986" y="23780"/>
                    <a:pt x="20157" y="23763"/>
                    <a:pt x="20346" y="23746"/>
                  </a:cubicBezTo>
                  <a:cubicBezTo>
                    <a:pt x="23278" y="23351"/>
                    <a:pt x="23175" y="19957"/>
                    <a:pt x="23998" y="17745"/>
                  </a:cubicBezTo>
                  <a:cubicBezTo>
                    <a:pt x="25284" y="14350"/>
                    <a:pt x="25061" y="14179"/>
                    <a:pt x="21272" y="12413"/>
                  </a:cubicBezTo>
                  <a:cubicBezTo>
                    <a:pt x="20672" y="12087"/>
                    <a:pt x="19986" y="11744"/>
                    <a:pt x="19249" y="11487"/>
                  </a:cubicBezTo>
                  <a:cubicBezTo>
                    <a:pt x="19352" y="11504"/>
                    <a:pt x="19455" y="11504"/>
                    <a:pt x="19558" y="11504"/>
                  </a:cubicBezTo>
                  <a:cubicBezTo>
                    <a:pt x="20792" y="11504"/>
                    <a:pt x="21718" y="10424"/>
                    <a:pt x="22300" y="8110"/>
                  </a:cubicBezTo>
                  <a:cubicBezTo>
                    <a:pt x="22901" y="5692"/>
                    <a:pt x="21752" y="3652"/>
                    <a:pt x="21392" y="1440"/>
                  </a:cubicBezTo>
                  <a:cubicBezTo>
                    <a:pt x="21255" y="600"/>
                    <a:pt x="20500" y="0"/>
                    <a:pt x="1972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2" name="任意多边形: 形状 711">
              <a:extLst>
                <a:ext uri="{FF2B5EF4-FFF2-40B4-BE49-F238E27FC236}">
                  <a16:creationId xmlns:a16="http://schemas.microsoft.com/office/drawing/2014/main" id="{D1511F75-3483-8B49-BD5F-D6973E46EBC4}"/>
                </a:ext>
              </a:extLst>
            </p:cNvPr>
            <p:cNvSpPr/>
            <p:nvPr/>
          </p:nvSpPr>
          <p:spPr>
            <a:xfrm>
              <a:off x="5604043" y="26058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4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886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4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3" name="任意多边形: 形状 712">
              <a:extLst>
                <a:ext uri="{FF2B5EF4-FFF2-40B4-BE49-F238E27FC236}">
                  <a16:creationId xmlns:a16="http://schemas.microsoft.com/office/drawing/2014/main" id="{D98715D0-207B-30BE-4015-2336A68CCE39}"/>
                </a:ext>
              </a:extLst>
            </p:cNvPr>
            <p:cNvSpPr/>
            <p:nvPr/>
          </p:nvSpPr>
          <p:spPr>
            <a:xfrm>
              <a:off x="5640367" y="2581454"/>
              <a:ext cx="10172" cy="10218"/>
            </a:xfrm>
            <a:custGeom>
              <a:avLst/>
              <a:gdLst>
                <a:gd name="connsiteX0" fmla="*/ 4978 w 10172"/>
                <a:gd name="connsiteY0" fmla="*/ 0 h 10218"/>
                <a:gd name="connsiteX1" fmla="*/ 383 w 10172"/>
                <a:gd name="connsiteY1" fmla="*/ 2949 h 10218"/>
                <a:gd name="connsiteX2" fmla="*/ 3332 w 10172"/>
                <a:gd name="connsiteY2" fmla="*/ 9498 h 10218"/>
                <a:gd name="connsiteX3" fmla="*/ 6041 w 10172"/>
                <a:gd name="connsiteY3" fmla="*/ 10218 h 10218"/>
                <a:gd name="connsiteX4" fmla="*/ 9727 w 10172"/>
                <a:gd name="connsiteY4" fmla="*/ 8332 h 10218"/>
                <a:gd name="connsiteX5" fmla="*/ 7498 w 10172"/>
                <a:gd name="connsiteY5" fmla="*/ 634 h 10218"/>
                <a:gd name="connsiteX6" fmla="*/ 4978 w 10172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2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0" y="7835"/>
                    <a:pt x="3332" y="9498"/>
                  </a:cubicBezTo>
                  <a:cubicBezTo>
                    <a:pt x="4172" y="9995"/>
                    <a:pt x="5116" y="10218"/>
                    <a:pt x="6041" y="10218"/>
                  </a:cubicBezTo>
                  <a:cubicBezTo>
                    <a:pt x="7584" y="10218"/>
                    <a:pt x="9041" y="9550"/>
                    <a:pt x="9727" y="8332"/>
                  </a:cubicBezTo>
                  <a:cubicBezTo>
                    <a:pt x="10910" y="6241"/>
                    <a:pt x="9590" y="1749"/>
                    <a:pt x="7498" y="634"/>
                  </a:cubicBezTo>
                  <a:cubicBezTo>
                    <a:pt x="6658" y="206"/>
                    <a:pt x="5801" y="0"/>
                    <a:pt x="49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4" name="任意多边形: 形状 713">
              <a:extLst>
                <a:ext uri="{FF2B5EF4-FFF2-40B4-BE49-F238E27FC236}">
                  <a16:creationId xmlns:a16="http://schemas.microsoft.com/office/drawing/2014/main" id="{847B247B-8A00-7370-91EB-CDBF13358A52}"/>
                </a:ext>
              </a:extLst>
            </p:cNvPr>
            <p:cNvSpPr/>
            <p:nvPr/>
          </p:nvSpPr>
          <p:spPr>
            <a:xfrm>
              <a:off x="5887444" y="2151457"/>
              <a:ext cx="6266" cy="7080"/>
            </a:xfrm>
            <a:custGeom>
              <a:avLst/>
              <a:gdLst>
                <a:gd name="connsiteX0" fmla="*/ 3315 w 6266"/>
                <a:gd name="connsiteY0" fmla="*/ 0 h 7080"/>
                <a:gd name="connsiteX1" fmla="*/ 91 w 6266"/>
                <a:gd name="connsiteY1" fmla="*/ 2932 h 7080"/>
                <a:gd name="connsiteX2" fmla="*/ 2114 w 6266"/>
                <a:gd name="connsiteY2" fmla="*/ 6944 h 7080"/>
                <a:gd name="connsiteX3" fmla="*/ 2972 w 6266"/>
                <a:gd name="connsiteY3" fmla="*/ 7081 h 7080"/>
                <a:gd name="connsiteX4" fmla="*/ 6144 w 6266"/>
                <a:gd name="connsiteY4" fmla="*/ 4201 h 7080"/>
                <a:gd name="connsiteX5" fmla="*/ 4103 w 6266"/>
                <a:gd name="connsiteY5" fmla="*/ 171 h 7080"/>
                <a:gd name="connsiteX6" fmla="*/ 3315 w 6266"/>
                <a:gd name="connsiteY6" fmla="*/ 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6" h="7080">
                  <a:moveTo>
                    <a:pt x="3315" y="0"/>
                  </a:moveTo>
                  <a:cubicBezTo>
                    <a:pt x="1943" y="0"/>
                    <a:pt x="366" y="1372"/>
                    <a:pt x="91" y="2932"/>
                  </a:cubicBezTo>
                  <a:cubicBezTo>
                    <a:pt x="-234" y="4784"/>
                    <a:pt x="280" y="6309"/>
                    <a:pt x="2114" y="6944"/>
                  </a:cubicBezTo>
                  <a:cubicBezTo>
                    <a:pt x="2406" y="7047"/>
                    <a:pt x="2680" y="7081"/>
                    <a:pt x="2972" y="7081"/>
                  </a:cubicBezTo>
                  <a:cubicBezTo>
                    <a:pt x="4412" y="7081"/>
                    <a:pt x="5767" y="5881"/>
                    <a:pt x="6144" y="4201"/>
                  </a:cubicBezTo>
                  <a:cubicBezTo>
                    <a:pt x="6624" y="2212"/>
                    <a:pt x="5646" y="909"/>
                    <a:pt x="4103" y="171"/>
                  </a:cubicBezTo>
                  <a:cubicBezTo>
                    <a:pt x="3846" y="51"/>
                    <a:pt x="3589" y="0"/>
                    <a:pt x="3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5" name="任意多边形: 形状 714">
              <a:extLst>
                <a:ext uri="{FF2B5EF4-FFF2-40B4-BE49-F238E27FC236}">
                  <a16:creationId xmlns:a16="http://schemas.microsoft.com/office/drawing/2014/main" id="{22EC10F9-C5A0-19AA-09FA-9A6A829C570B}"/>
                </a:ext>
              </a:extLst>
            </p:cNvPr>
            <p:cNvSpPr/>
            <p:nvPr/>
          </p:nvSpPr>
          <p:spPr>
            <a:xfrm>
              <a:off x="6091321" y="2188645"/>
              <a:ext cx="11358" cy="11452"/>
            </a:xfrm>
            <a:custGeom>
              <a:avLst/>
              <a:gdLst>
                <a:gd name="connsiteX0" fmla="*/ 8453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5 w 11358"/>
                <a:gd name="connsiteY6" fmla="*/ 4475 h 11452"/>
                <a:gd name="connsiteX7" fmla="*/ 8573 w 11358"/>
                <a:gd name="connsiteY7" fmla="*/ 17 h 11452"/>
                <a:gd name="connsiteX8" fmla="*/ 8453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3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4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5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38" y="17"/>
                    <a:pt x="8504" y="0"/>
                    <a:pt x="84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6" name="任意多边形: 形状 715">
              <a:extLst>
                <a:ext uri="{FF2B5EF4-FFF2-40B4-BE49-F238E27FC236}">
                  <a16:creationId xmlns:a16="http://schemas.microsoft.com/office/drawing/2014/main" id="{688A110D-9381-DBE1-B928-FB959DD189BF}"/>
                </a:ext>
              </a:extLst>
            </p:cNvPr>
            <p:cNvSpPr/>
            <p:nvPr/>
          </p:nvSpPr>
          <p:spPr>
            <a:xfrm>
              <a:off x="6090394" y="2219231"/>
              <a:ext cx="11138" cy="11315"/>
            </a:xfrm>
            <a:custGeom>
              <a:avLst/>
              <a:gdLst>
                <a:gd name="connsiteX0" fmla="*/ 8094 w 11138"/>
                <a:gd name="connsiteY0" fmla="*/ 0 h 11315"/>
                <a:gd name="connsiteX1" fmla="*/ 6619 w 11138"/>
                <a:gd name="connsiteY1" fmla="*/ 223 h 11315"/>
                <a:gd name="connsiteX2" fmla="*/ 5162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94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94" y="0"/>
                  </a:moveTo>
                  <a:cubicBezTo>
                    <a:pt x="7631" y="0"/>
                    <a:pt x="7117" y="103"/>
                    <a:pt x="6619" y="223"/>
                  </a:cubicBezTo>
                  <a:cubicBezTo>
                    <a:pt x="6122" y="326"/>
                    <a:pt x="5625" y="446"/>
                    <a:pt x="5162" y="446"/>
                  </a:cubicBezTo>
                  <a:cubicBezTo>
                    <a:pt x="5025" y="446"/>
                    <a:pt x="4871" y="429"/>
                    <a:pt x="4733" y="411"/>
                  </a:cubicBezTo>
                  <a:cubicBezTo>
                    <a:pt x="4493" y="377"/>
                    <a:pt x="4254" y="343"/>
                    <a:pt x="4031" y="343"/>
                  </a:cubicBezTo>
                  <a:cubicBezTo>
                    <a:pt x="2265" y="343"/>
                    <a:pt x="842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73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3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7" name="任意多边形: 形状 716">
              <a:extLst>
                <a:ext uri="{FF2B5EF4-FFF2-40B4-BE49-F238E27FC236}">
                  <a16:creationId xmlns:a16="http://schemas.microsoft.com/office/drawing/2014/main" id="{3E5EAC48-9640-44EA-4684-1A6E5C559BB7}"/>
                </a:ext>
              </a:extLst>
            </p:cNvPr>
            <p:cNvSpPr/>
            <p:nvPr/>
          </p:nvSpPr>
          <p:spPr>
            <a:xfrm>
              <a:off x="6060792" y="2238314"/>
              <a:ext cx="4591" cy="4148"/>
            </a:xfrm>
            <a:custGeom>
              <a:avLst/>
              <a:gdLst>
                <a:gd name="connsiteX0" fmla="*/ 1880 w 4591"/>
                <a:gd name="connsiteY0" fmla="*/ 0 h 4148"/>
                <a:gd name="connsiteX1" fmla="*/ 97 w 4591"/>
                <a:gd name="connsiteY1" fmla="*/ 1629 h 4148"/>
                <a:gd name="connsiteX2" fmla="*/ 1365 w 4591"/>
                <a:gd name="connsiteY2" fmla="*/ 4012 h 4148"/>
                <a:gd name="connsiteX3" fmla="*/ 2429 w 4591"/>
                <a:gd name="connsiteY3" fmla="*/ 4149 h 4148"/>
                <a:gd name="connsiteX4" fmla="*/ 4555 w 4591"/>
                <a:gd name="connsiteY4" fmla="*/ 2246 h 4148"/>
                <a:gd name="connsiteX5" fmla="*/ 2857 w 4591"/>
                <a:gd name="connsiteY5" fmla="*/ 171 h 4148"/>
                <a:gd name="connsiteX6" fmla="*/ 1880 w 4591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1" h="4148">
                  <a:moveTo>
                    <a:pt x="1880" y="0"/>
                  </a:moveTo>
                  <a:cubicBezTo>
                    <a:pt x="1023" y="0"/>
                    <a:pt x="389" y="514"/>
                    <a:pt x="97" y="1629"/>
                  </a:cubicBezTo>
                  <a:cubicBezTo>
                    <a:pt x="-229" y="2812"/>
                    <a:pt x="286" y="3755"/>
                    <a:pt x="1365" y="4012"/>
                  </a:cubicBezTo>
                  <a:cubicBezTo>
                    <a:pt x="1726" y="4098"/>
                    <a:pt x="2086" y="4149"/>
                    <a:pt x="2429" y="4149"/>
                  </a:cubicBezTo>
                  <a:cubicBezTo>
                    <a:pt x="3440" y="4149"/>
                    <a:pt x="4298" y="3669"/>
                    <a:pt x="4555" y="2246"/>
                  </a:cubicBezTo>
                  <a:cubicBezTo>
                    <a:pt x="4794" y="909"/>
                    <a:pt x="3818" y="497"/>
                    <a:pt x="2857" y="171"/>
                  </a:cubicBezTo>
                  <a:cubicBezTo>
                    <a:pt x="2497" y="69"/>
                    <a:pt x="2188" y="0"/>
                    <a:pt x="18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8" name="任意多边形: 形状 717">
              <a:extLst>
                <a:ext uri="{FF2B5EF4-FFF2-40B4-BE49-F238E27FC236}">
                  <a16:creationId xmlns:a16="http://schemas.microsoft.com/office/drawing/2014/main" id="{66A0A4F0-0B98-BA7E-2603-F2A28A59D6A8}"/>
                </a:ext>
              </a:extLst>
            </p:cNvPr>
            <p:cNvSpPr/>
            <p:nvPr/>
          </p:nvSpPr>
          <p:spPr>
            <a:xfrm>
              <a:off x="6094437" y="2360986"/>
              <a:ext cx="9521" cy="11693"/>
            </a:xfrm>
            <a:custGeom>
              <a:avLst/>
              <a:gdLst>
                <a:gd name="connsiteX0" fmla="*/ 2353 w 9521"/>
                <a:gd name="connsiteY0" fmla="*/ 0 h 11693"/>
                <a:gd name="connsiteX1" fmla="*/ 330 w 9521"/>
                <a:gd name="connsiteY1" fmla="*/ 4269 h 11693"/>
                <a:gd name="connsiteX2" fmla="*/ 3810 w 9521"/>
                <a:gd name="connsiteY2" fmla="*/ 10733 h 11693"/>
                <a:gd name="connsiteX3" fmla="*/ 5542 w 9521"/>
                <a:gd name="connsiteY3" fmla="*/ 11693 h 11693"/>
                <a:gd name="connsiteX4" fmla="*/ 7616 w 9521"/>
                <a:gd name="connsiteY4" fmla="*/ 11144 h 11693"/>
                <a:gd name="connsiteX5" fmla="*/ 9519 w 9521"/>
                <a:gd name="connsiteY5" fmla="*/ 7561 h 11693"/>
                <a:gd name="connsiteX6" fmla="*/ 2576 w 9521"/>
                <a:gd name="connsiteY6" fmla="*/ 34 h 11693"/>
                <a:gd name="connsiteX7" fmla="*/ 2353 w 9521"/>
                <a:gd name="connsiteY7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1" h="11693">
                  <a:moveTo>
                    <a:pt x="2353" y="0"/>
                  </a:moveTo>
                  <a:cubicBezTo>
                    <a:pt x="998" y="0"/>
                    <a:pt x="-733" y="2898"/>
                    <a:pt x="330" y="4269"/>
                  </a:cubicBezTo>
                  <a:cubicBezTo>
                    <a:pt x="1890" y="6275"/>
                    <a:pt x="2336" y="8778"/>
                    <a:pt x="3810" y="10733"/>
                  </a:cubicBezTo>
                  <a:cubicBezTo>
                    <a:pt x="4359" y="11453"/>
                    <a:pt x="4942" y="11693"/>
                    <a:pt x="5542" y="11693"/>
                  </a:cubicBezTo>
                  <a:cubicBezTo>
                    <a:pt x="6228" y="11693"/>
                    <a:pt x="6931" y="11384"/>
                    <a:pt x="7616" y="11144"/>
                  </a:cubicBezTo>
                  <a:cubicBezTo>
                    <a:pt x="9211" y="10561"/>
                    <a:pt x="9554" y="9121"/>
                    <a:pt x="9519" y="7561"/>
                  </a:cubicBezTo>
                  <a:cubicBezTo>
                    <a:pt x="9502" y="6858"/>
                    <a:pt x="3261" y="206"/>
                    <a:pt x="2576" y="34"/>
                  </a:cubicBezTo>
                  <a:cubicBezTo>
                    <a:pt x="2507" y="0"/>
                    <a:pt x="2438" y="0"/>
                    <a:pt x="23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9" name="任意多边形: 形状 718">
              <a:extLst>
                <a:ext uri="{FF2B5EF4-FFF2-40B4-BE49-F238E27FC236}">
                  <a16:creationId xmlns:a16="http://schemas.microsoft.com/office/drawing/2014/main" id="{EAC4CA0A-0738-A437-DFDE-08E437DB2416}"/>
                </a:ext>
              </a:extLst>
            </p:cNvPr>
            <p:cNvSpPr/>
            <p:nvPr/>
          </p:nvSpPr>
          <p:spPr>
            <a:xfrm>
              <a:off x="6061855" y="2344938"/>
              <a:ext cx="6809" cy="6566"/>
            </a:xfrm>
            <a:custGeom>
              <a:avLst/>
              <a:gdLst>
                <a:gd name="connsiteX0" fmla="*/ 2411 w 6809"/>
                <a:gd name="connsiteY0" fmla="*/ 0 h 6566"/>
                <a:gd name="connsiteX1" fmla="*/ 217 w 6809"/>
                <a:gd name="connsiteY1" fmla="*/ 1577 h 6566"/>
                <a:gd name="connsiteX2" fmla="*/ 2771 w 6809"/>
                <a:gd name="connsiteY2" fmla="*/ 6481 h 6566"/>
                <a:gd name="connsiteX3" fmla="*/ 3594 w 6809"/>
                <a:gd name="connsiteY3" fmla="*/ 6567 h 6566"/>
                <a:gd name="connsiteX4" fmla="*/ 6766 w 6809"/>
                <a:gd name="connsiteY4" fmla="*/ 4612 h 6566"/>
                <a:gd name="connsiteX5" fmla="*/ 3149 w 6809"/>
                <a:gd name="connsiteY5" fmla="*/ 69 h 6566"/>
                <a:gd name="connsiteX6" fmla="*/ 2411 w 6809"/>
                <a:gd name="connsiteY6" fmla="*/ 0 h 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9" h="6566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5" y="6052"/>
                    <a:pt x="2771" y="6481"/>
                  </a:cubicBezTo>
                  <a:cubicBezTo>
                    <a:pt x="3063" y="6550"/>
                    <a:pt x="3337" y="6567"/>
                    <a:pt x="3594" y="6567"/>
                  </a:cubicBezTo>
                  <a:cubicBezTo>
                    <a:pt x="4949" y="6567"/>
                    <a:pt x="5960" y="5761"/>
                    <a:pt x="6766" y="4612"/>
                  </a:cubicBezTo>
                  <a:cubicBezTo>
                    <a:pt x="7143" y="3172"/>
                    <a:pt x="5017" y="497"/>
                    <a:pt x="3149" y="69"/>
                  </a:cubicBezTo>
                  <a:cubicBezTo>
                    <a:pt x="2908" y="34"/>
                    <a:pt x="2651" y="0"/>
                    <a:pt x="241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0" name="任意多边形: 形状 719">
              <a:extLst>
                <a:ext uri="{FF2B5EF4-FFF2-40B4-BE49-F238E27FC236}">
                  <a16:creationId xmlns:a16="http://schemas.microsoft.com/office/drawing/2014/main" id="{30DEC8E1-BD83-33B6-2439-B42A8FCBB2E2}"/>
                </a:ext>
              </a:extLst>
            </p:cNvPr>
            <p:cNvSpPr/>
            <p:nvPr/>
          </p:nvSpPr>
          <p:spPr>
            <a:xfrm>
              <a:off x="6078863" y="2161984"/>
              <a:ext cx="10284" cy="22014"/>
            </a:xfrm>
            <a:custGeom>
              <a:avLst/>
              <a:gdLst>
                <a:gd name="connsiteX0" fmla="*/ 3936 w 10284"/>
                <a:gd name="connsiteY0" fmla="*/ 0 h 22014"/>
                <a:gd name="connsiteX1" fmla="*/ 3525 w 10284"/>
                <a:gd name="connsiteY1" fmla="*/ 34 h 22014"/>
                <a:gd name="connsiteX2" fmla="*/ 96 w 10284"/>
                <a:gd name="connsiteY2" fmla="*/ 3926 h 22014"/>
                <a:gd name="connsiteX3" fmla="*/ 422 w 10284"/>
                <a:gd name="connsiteY3" fmla="*/ 5795 h 22014"/>
                <a:gd name="connsiteX4" fmla="*/ 456 w 10284"/>
                <a:gd name="connsiteY4" fmla="*/ 10630 h 22014"/>
                <a:gd name="connsiteX5" fmla="*/ 62 w 10284"/>
                <a:gd name="connsiteY5" fmla="*/ 14368 h 22014"/>
                <a:gd name="connsiteX6" fmla="*/ 4279 w 10284"/>
                <a:gd name="connsiteY6" fmla="*/ 22014 h 22014"/>
                <a:gd name="connsiteX7" fmla="*/ 4331 w 10284"/>
                <a:gd name="connsiteY7" fmla="*/ 22014 h 22014"/>
                <a:gd name="connsiteX8" fmla="*/ 9732 w 10284"/>
                <a:gd name="connsiteY8" fmla="*/ 15876 h 22014"/>
                <a:gd name="connsiteX9" fmla="*/ 9046 w 10284"/>
                <a:gd name="connsiteY9" fmla="*/ 12121 h 22014"/>
                <a:gd name="connsiteX10" fmla="*/ 6422 w 10284"/>
                <a:gd name="connsiteY10" fmla="*/ 5281 h 22014"/>
                <a:gd name="connsiteX11" fmla="*/ 6491 w 10284"/>
                <a:gd name="connsiteY11" fmla="*/ 3412 h 22014"/>
                <a:gd name="connsiteX12" fmla="*/ 3936 w 10284"/>
                <a:gd name="connsiteY12" fmla="*/ 0 h 2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84" h="22014">
                  <a:moveTo>
                    <a:pt x="3936" y="0"/>
                  </a:moveTo>
                  <a:cubicBezTo>
                    <a:pt x="3800" y="0"/>
                    <a:pt x="3662" y="17"/>
                    <a:pt x="3525" y="34"/>
                  </a:cubicBezTo>
                  <a:cubicBezTo>
                    <a:pt x="1725" y="326"/>
                    <a:pt x="165" y="1612"/>
                    <a:pt x="96" y="3926"/>
                  </a:cubicBezTo>
                  <a:cubicBezTo>
                    <a:pt x="79" y="4543"/>
                    <a:pt x="147" y="5246"/>
                    <a:pt x="422" y="5795"/>
                  </a:cubicBezTo>
                  <a:cubicBezTo>
                    <a:pt x="1228" y="7424"/>
                    <a:pt x="1262" y="8915"/>
                    <a:pt x="456" y="10630"/>
                  </a:cubicBezTo>
                  <a:cubicBezTo>
                    <a:pt x="-41" y="11693"/>
                    <a:pt x="-58" y="13133"/>
                    <a:pt x="62" y="14368"/>
                  </a:cubicBezTo>
                  <a:cubicBezTo>
                    <a:pt x="439" y="18414"/>
                    <a:pt x="2445" y="22014"/>
                    <a:pt x="4279" y="22014"/>
                  </a:cubicBezTo>
                  <a:cubicBezTo>
                    <a:pt x="4296" y="22014"/>
                    <a:pt x="4314" y="22014"/>
                    <a:pt x="4331" y="22014"/>
                  </a:cubicBezTo>
                  <a:cubicBezTo>
                    <a:pt x="8017" y="21860"/>
                    <a:pt x="8291" y="18277"/>
                    <a:pt x="9732" y="15876"/>
                  </a:cubicBezTo>
                  <a:cubicBezTo>
                    <a:pt x="10520" y="13853"/>
                    <a:pt x="10606" y="12945"/>
                    <a:pt x="9046" y="12121"/>
                  </a:cubicBezTo>
                  <a:cubicBezTo>
                    <a:pt x="6097" y="10561"/>
                    <a:pt x="4245" y="8898"/>
                    <a:pt x="6422" y="5281"/>
                  </a:cubicBezTo>
                  <a:cubicBezTo>
                    <a:pt x="6697" y="4818"/>
                    <a:pt x="6663" y="3978"/>
                    <a:pt x="6491" y="3412"/>
                  </a:cubicBezTo>
                  <a:cubicBezTo>
                    <a:pt x="6045" y="1903"/>
                    <a:pt x="5634" y="0"/>
                    <a:pt x="3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1" name="任意多边形: 形状 720">
              <a:extLst>
                <a:ext uri="{FF2B5EF4-FFF2-40B4-BE49-F238E27FC236}">
                  <a16:creationId xmlns:a16="http://schemas.microsoft.com/office/drawing/2014/main" id="{15AAB4CE-EBCA-5633-1DDA-18DB72C613CE}"/>
                </a:ext>
              </a:extLst>
            </p:cNvPr>
            <p:cNvSpPr/>
            <p:nvPr/>
          </p:nvSpPr>
          <p:spPr>
            <a:xfrm>
              <a:off x="6076430" y="22592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6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24" y="0"/>
                    <a:pt x="2170" y="0"/>
                    <a:pt x="20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2" name="任意多边形: 形状 721">
              <a:extLst>
                <a:ext uri="{FF2B5EF4-FFF2-40B4-BE49-F238E27FC236}">
                  <a16:creationId xmlns:a16="http://schemas.microsoft.com/office/drawing/2014/main" id="{F1AA92F5-957A-ECBF-72F4-D551295A6E07}"/>
                </a:ext>
              </a:extLst>
            </p:cNvPr>
            <p:cNvSpPr/>
            <p:nvPr/>
          </p:nvSpPr>
          <p:spPr>
            <a:xfrm>
              <a:off x="6071823" y="21159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0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515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0" y="17"/>
                  </a:cubicBezTo>
                  <a:cubicBezTo>
                    <a:pt x="2747" y="0"/>
                    <a:pt x="2645" y="0"/>
                    <a:pt x="254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3" name="任意多边形: 形状 722">
              <a:extLst>
                <a:ext uri="{FF2B5EF4-FFF2-40B4-BE49-F238E27FC236}">
                  <a16:creationId xmlns:a16="http://schemas.microsoft.com/office/drawing/2014/main" id="{512CC344-5FAF-437B-4199-64D6B7C904A6}"/>
                </a:ext>
              </a:extLst>
            </p:cNvPr>
            <p:cNvSpPr/>
            <p:nvPr/>
          </p:nvSpPr>
          <p:spPr>
            <a:xfrm>
              <a:off x="5570524" y="24943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5 w 10373"/>
                <a:gd name="connsiteY6" fmla="*/ 9498 h 12498"/>
                <a:gd name="connsiteX7" fmla="*/ 9791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7" y="7184"/>
                    <a:pt x="1012" y="7972"/>
                  </a:cubicBezTo>
                  <a:cubicBezTo>
                    <a:pt x="1561" y="10013"/>
                    <a:pt x="2384" y="12104"/>
                    <a:pt x="4579" y="12464"/>
                  </a:cubicBezTo>
                  <a:cubicBezTo>
                    <a:pt x="4698" y="12482"/>
                    <a:pt x="4818" y="12499"/>
                    <a:pt x="4939" y="12499"/>
                  </a:cubicBezTo>
                  <a:cubicBezTo>
                    <a:pt x="6516" y="12499"/>
                    <a:pt x="7150" y="10682"/>
                    <a:pt x="8025" y="9498"/>
                  </a:cubicBezTo>
                  <a:cubicBezTo>
                    <a:pt x="8625" y="8675"/>
                    <a:pt x="9276" y="7870"/>
                    <a:pt x="9791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4" name="任意多边形: 形状 723">
              <a:extLst>
                <a:ext uri="{FF2B5EF4-FFF2-40B4-BE49-F238E27FC236}">
                  <a16:creationId xmlns:a16="http://schemas.microsoft.com/office/drawing/2014/main" id="{18E205C5-8DAD-B12D-A154-C1DE8C809AE0}"/>
                </a:ext>
              </a:extLst>
            </p:cNvPr>
            <p:cNvSpPr/>
            <p:nvPr/>
          </p:nvSpPr>
          <p:spPr>
            <a:xfrm>
              <a:off x="5573488" y="24578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094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4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49"/>
                    <a:pt x="2094" y="223"/>
                  </a:cubicBezTo>
                  <a:cubicBezTo>
                    <a:pt x="1836" y="69"/>
                    <a:pt x="1614" y="0"/>
                    <a:pt x="14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5" name="任意多边形: 形状 724">
              <a:extLst>
                <a:ext uri="{FF2B5EF4-FFF2-40B4-BE49-F238E27FC236}">
                  <a16:creationId xmlns:a16="http://schemas.microsoft.com/office/drawing/2014/main" id="{E9619CE8-DF2D-6FB3-A449-32448FDC2F20}"/>
                </a:ext>
              </a:extLst>
            </p:cNvPr>
            <p:cNvSpPr/>
            <p:nvPr/>
          </p:nvSpPr>
          <p:spPr>
            <a:xfrm>
              <a:off x="5554665" y="25867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90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800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90" y="497"/>
                  </a:cubicBezTo>
                  <a:cubicBezTo>
                    <a:pt x="6447" y="154"/>
                    <a:pt x="6138" y="0"/>
                    <a:pt x="58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6" name="任意多边形: 形状 725">
              <a:extLst>
                <a:ext uri="{FF2B5EF4-FFF2-40B4-BE49-F238E27FC236}">
                  <a16:creationId xmlns:a16="http://schemas.microsoft.com/office/drawing/2014/main" id="{B4CD8C4F-4E48-67AD-DF20-CAF6D2F05689}"/>
                </a:ext>
              </a:extLst>
            </p:cNvPr>
            <p:cNvSpPr/>
            <p:nvPr/>
          </p:nvSpPr>
          <p:spPr>
            <a:xfrm>
              <a:off x="5517075" y="2678134"/>
              <a:ext cx="10329" cy="12601"/>
            </a:xfrm>
            <a:custGeom>
              <a:avLst/>
              <a:gdLst>
                <a:gd name="connsiteX0" fmla="*/ 2752 w 10329"/>
                <a:gd name="connsiteY0" fmla="*/ 0 h 12601"/>
                <a:gd name="connsiteX1" fmla="*/ 1329 w 10329"/>
                <a:gd name="connsiteY1" fmla="*/ 463 h 12601"/>
                <a:gd name="connsiteX2" fmla="*/ 592 w 10329"/>
                <a:gd name="connsiteY2" fmla="*/ 5435 h 12601"/>
                <a:gd name="connsiteX3" fmla="*/ 832 w 10329"/>
                <a:gd name="connsiteY3" fmla="*/ 7904 h 12601"/>
                <a:gd name="connsiteX4" fmla="*/ 4243 w 10329"/>
                <a:gd name="connsiteY4" fmla="*/ 12550 h 12601"/>
                <a:gd name="connsiteX5" fmla="*/ 4689 w 10329"/>
                <a:gd name="connsiteY5" fmla="*/ 12602 h 12601"/>
                <a:gd name="connsiteX6" fmla="*/ 7810 w 10329"/>
                <a:gd name="connsiteY6" fmla="*/ 9721 h 12601"/>
                <a:gd name="connsiteX7" fmla="*/ 9679 w 10329"/>
                <a:gd name="connsiteY7" fmla="*/ 7287 h 12601"/>
                <a:gd name="connsiteX8" fmla="*/ 8770 w 10329"/>
                <a:gd name="connsiteY8" fmla="*/ 3120 h 12601"/>
                <a:gd name="connsiteX9" fmla="*/ 6198 w 10329"/>
                <a:gd name="connsiteY9" fmla="*/ 1303 h 12601"/>
                <a:gd name="connsiteX10" fmla="*/ 2752 w 10329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9" h="12601">
                  <a:moveTo>
                    <a:pt x="2752" y="0"/>
                  </a:moveTo>
                  <a:cubicBezTo>
                    <a:pt x="2306" y="0"/>
                    <a:pt x="1843" y="120"/>
                    <a:pt x="1329" y="463"/>
                  </a:cubicBezTo>
                  <a:cubicBezTo>
                    <a:pt x="-814" y="1869"/>
                    <a:pt x="180" y="3652"/>
                    <a:pt x="592" y="5435"/>
                  </a:cubicBezTo>
                  <a:cubicBezTo>
                    <a:pt x="780" y="6224"/>
                    <a:pt x="643" y="7098"/>
                    <a:pt x="832" y="7904"/>
                  </a:cubicBezTo>
                  <a:cubicBezTo>
                    <a:pt x="1295" y="9978"/>
                    <a:pt x="2066" y="12087"/>
                    <a:pt x="4243" y="12550"/>
                  </a:cubicBezTo>
                  <a:cubicBezTo>
                    <a:pt x="4398" y="12584"/>
                    <a:pt x="4552" y="12602"/>
                    <a:pt x="4689" y="12602"/>
                  </a:cubicBezTo>
                  <a:cubicBezTo>
                    <a:pt x="6215" y="12602"/>
                    <a:pt x="6901" y="10853"/>
                    <a:pt x="7810" y="9721"/>
                  </a:cubicBezTo>
                  <a:cubicBezTo>
                    <a:pt x="8444" y="8915"/>
                    <a:pt x="9130" y="8144"/>
                    <a:pt x="9679" y="7287"/>
                  </a:cubicBezTo>
                  <a:cubicBezTo>
                    <a:pt x="10759" y="5589"/>
                    <a:pt x="10519" y="4183"/>
                    <a:pt x="8770" y="3120"/>
                  </a:cubicBezTo>
                  <a:cubicBezTo>
                    <a:pt x="7913" y="2606"/>
                    <a:pt x="7124" y="1954"/>
                    <a:pt x="6198" y="1303"/>
                  </a:cubicBezTo>
                  <a:cubicBezTo>
                    <a:pt x="5049" y="1063"/>
                    <a:pt x="4021" y="0"/>
                    <a:pt x="27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7" name="任意多边形: 形状 726">
              <a:extLst>
                <a:ext uri="{FF2B5EF4-FFF2-40B4-BE49-F238E27FC236}">
                  <a16:creationId xmlns:a16="http://schemas.microsoft.com/office/drawing/2014/main" id="{E704A4E2-7921-C45C-357C-AD805287303C}"/>
                </a:ext>
              </a:extLst>
            </p:cNvPr>
            <p:cNvSpPr/>
            <p:nvPr/>
          </p:nvSpPr>
          <p:spPr>
            <a:xfrm>
              <a:off x="5553728" y="2810699"/>
              <a:ext cx="12106" cy="13596"/>
            </a:xfrm>
            <a:custGeom>
              <a:avLst/>
              <a:gdLst>
                <a:gd name="connsiteX0" fmla="*/ 5720 w 12106"/>
                <a:gd name="connsiteY0" fmla="*/ 0 h 13596"/>
                <a:gd name="connsiteX1" fmla="*/ 2360 w 12106"/>
                <a:gd name="connsiteY1" fmla="*/ 2486 h 13596"/>
                <a:gd name="connsiteX2" fmla="*/ 2120 w 12106"/>
                <a:gd name="connsiteY2" fmla="*/ 3600 h 13596"/>
                <a:gd name="connsiteX3" fmla="*/ 45 w 12106"/>
                <a:gd name="connsiteY3" fmla="*/ 7441 h 13596"/>
                <a:gd name="connsiteX4" fmla="*/ 3148 w 12106"/>
                <a:gd name="connsiteY4" fmla="*/ 11196 h 13596"/>
                <a:gd name="connsiteX5" fmla="*/ 7058 w 12106"/>
                <a:gd name="connsiteY5" fmla="*/ 12945 h 13596"/>
                <a:gd name="connsiteX6" fmla="*/ 9526 w 12106"/>
                <a:gd name="connsiteY6" fmla="*/ 13596 h 13596"/>
                <a:gd name="connsiteX7" fmla="*/ 12098 w 12106"/>
                <a:gd name="connsiteY7" fmla="*/ 9344 h 13596"/>
                <a:gd name="connsiteX8" fmla="*/ 10469 w 12106"/>
                <a:gd name="connsiteY8" fmla="*/ 3378 h 13596"/>
                <a:gd name="connsiteX9" fmla="*/ 8601 w 12106"/>
                <a:gd name="connsiteY9" fmla="*/ 1509 h 13596"/>
                <a:gd name="connsiteX10" fmla="*/ 7572 w 12106"/>
                <a:gd name="connsiteY10" fmla="*/ 463 h 13596"/>
                <a:gd name="connsiteX11" fmla="*/ 5720 w 12106"/>
                <a:gd name="connsiteY11" fmla="*/ 0 h 13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06" h="13596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8"/>
                    <a:pt x="2137" y="3258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6" y="10356"/>
                    <a:pt x="3148" y="11196"/>
                  </a:cubicBezTo>
                  <a:cubicBezTo>
                    <a:pt x="4383" y="11916"/>
                    <a:pt x="5755" y="12344"/>
                    <a:pt x="7058" y="12945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98" y="9344"/>
                  </a:cubicBezTo>
                  <a:cubicBezTo>
                    <a:pt x="12201" y="7304"/>
                    <a:pt x="11292" y="5298"/>
                    <a:pt x="10469" y="3378"/>
                  </a:cubicBezTo>
                  <a:cubicBezTo>
                    <a:pt x="9955" y="2177"/>
                    <a:pt x="9321" y="1663"/>
                    <a:pt x="8601" y="1509"/>
                  </a:cubicBezTo>
                  <a:cubicBezTo>
                    <a:pt x="8361" y="1097"/>
                    <a:pt x="8018" y="737"/>
                    <a:pt x="7572" y="463"/>
                  </a:cubicBezTo>
                  <a:cubicBezTo>
                    <a:pt x="6937" y="154"/>
                    <a:pt x="6303" y="0"/>
                    <a:pt x="57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8" name="任意多边形: 形状 727">
              <a:extLst>
                <a:ext uri="{FF2B5EF4-FFF2-40B4-BE49-F238E27FC236}">
                  <a16:creationId xmlns:a16="http://schemas.microsoft.com/office/drawing/2014/main" id="{E8F3E004-8230-FBB5-4294-35DC8BF2A074}"/>
                </a:ext>
              </a:extLst>
            </p:cNvPr>
            <p:cNvSpPr/>
            <p:nvPr/>
          </p:nvSpPr>
          <p:spPr>
            <a:xfrm>
              <a:off x="5521384" y="2641701"/>
              <a:ext cx="3171" cy="3840"/>
            </a:xfrm>
            <a:custGeom>
              <a:avLst/>
              <a:gdLst>
                <a:gd name="connsiteX0" fmla="*/ 1495 w 3171"/>
                <a:gd name="connsiteY0" fmla="*/ 0 h 3840"/>
                <a:gd name="connsiteX1" fmla="*/ 192 w 3171"/>
                <a:gd name="connsiteY1" fmla="*/ 1697 h 3840"/>
                <a:gd name="connsiteX2" fmla="*/ 843 w 3171"/>
                <a:gd name="connsiteY2" fmla="*/ 3823 h 3840"/>
                <a:gd name="connsiteX3" fmla="*/ 1152 w 3171"/>
                <a:gd name="connsiteY3" fmla="*/ 3840 h 3840"/>
                <a:gd name="connsiteX4" fmla="*/ 3141 w 3171"/>
                <a:gd name="connsiteY4" fmla="*/ 2349 h 3840"/>
                <a:gd name="connsiteX5" fmla="*/ 2198 w 3171"/>
                <a:gd name="connsiteY5" fmla="*/ 257 h 3840"/>
                <a:gd name="connsiteX6" fmla="*/ 1495 w 3171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1" h="3840">
                  <a:moveTo>
                    <a:pt x="1495" y="0"/>
                  </a:moveTo>
                  <a:cubicBezTo>
                    <a:pt x="740" y="0"/>
                    <a:pt x="466" y="1029"/>
                    <a:pt x="192" y="1697"/>
                  </a:cubicBezTo>
                  <a:cubicBezTo>
                    <a:pt x="-117" y="2417"/>
                    <a:pt x="-151" y="3360"/>
                    <a:pt x="843" y="3823"/>
                  </a:cubicBezTo>
                  <a:cubicBezTo>
                    <a:pt x="946" y="3840"/>
                    <a:pt x="1049" y="3840"/>
                    <a:pt x="1152" y="3840"/>
                  </a:cubicBezTo>
                  <a:cubicBezTo>
                    <a:pt x="2129" y="3840"/>
                    <a:pt x="2901" y="3206"/>
                    <a:pt x="3141" y="2349"/>
                  </a:cubicBezTo>
                  <a:cubicBezTo>
                    <a:pt x="3312" y="1783"/>
                    <a:pt x="2747" y="600"/>
                    <a:pt x="2198" y="257"/>
                  </a:cubicBezTo>
                  <a:cubicBezTo>
                    <a:pt x="1924" y="68"/>
                    <a:pt x="1700" y="0"/>
                    <a:pt x="14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9" name="任意多边形: 形状 728">
              <a:extLst>
                <a:ext uri="{FF2B5EF4-FFF2-40B4-BE49-F238E27FC236}">
                  <a16:creationId xmlns:a16="http://schemas.microsoft.com/office/drawing/2014/main" id="{A7E54303-9B5C-45B7-7932-0E7B02702BB9}"/>
                </a:ext>
              </a:extLst>
            </p:cNvPr>
            <p:cNvSpPr/>
            <p:nvPr/>
          </p:nvSpPr>
          <p:spPr>
            <a:xfrm>
              <a:off x="6107572" y="2305042"/>
              <a:ext cx="27824" cy="15241"/>
            </a:xfrm>
            <a:custGeom>
              <a:avLst/>
              <a:gdLst>
                <a:gd name="connsiteX0" fmla="*/ 18690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21 w 27824"/>
                <a:gd name="connsiteY4" fmla="*/ 14625 h 15241"/>
                <a:gd name="connsiteX5" fmla="*/ 17473 w 27824"/>
                <a:gd name="connsiteY5" fmla="*/ 12585 h 15241"/>
                <a:gd name="connsiteX6" fmla="*/ 18073 w 27824"/>
                <a:gd name="connsiteY6" fmla="*/ 12499 h 15241"/>
                <a:gd name="connsiteX7" fmla="*/ 18604 w 27824"/>
                <a:gd name="connsiteY7" fmla="*/ 15053 h 15241"/>
                <a:gd name="connsiteX8" fmla="*/ 18981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690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690" y="0"/>
                  </a:moveTo>
                  <a:cubicBezTo>
                    <a:pt x="12483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2" y="13716"/>
                    <a:pt x="6809" y="15242"/>
                    <a:pt x="10323" y="15242"/>
                  </a:cubicBezTo>
                  <a:cubicBezTo>
                    <a:pt x="11575" y="15242"/>
                    <a:pt x="12775" y="15053"/>
                    <a:pt x="13821" y="14625"/>
                  </a:cubicBezTo>
                  <a:cubicBezTo>
                    <a:pt x="15107" y="14111"/>
                    <a:pt x="16170" y="12893"/>
                    <a:pt x="17473" y="12585"/>
                  </a:cubicBezTo>
                  <a:cubicBezTo>
                    <a:pt x="17730" y="12533"/>
                    <a:pt x="17919" y="12499"/>
                    <a:pt x="18073" y="12499"/>
                  </a:cubicBezTo>
                  <a:cubicBezTo>
                    <a:pt x="19513" y="12499"/>
                    <a:pt x="16667" y="14899"/>
                    <a:pt x="18604" y="15053"/>
                  </a:cubicBezTo>
                  <a:cubicBezTo>
                    <a:pt x="18724" y="15071"/>
                    <a:pt x="18861" y="15071"/>
                    <a:pt x="18981" y="15071"/>
                  </a:cubicBezTo>
                  <a:cubicBezTo>
                    <a:pt x="21862" y="15071"/>
                    <a:pt x="26234" y="12807"/>
                    <a:pt x="27400" y="10373"/>
                  </a:cubicBezTo>
                  <a:cubicBezTo>
                    <a:pt x="28531" y="8007"/>
                    <a:pt x="27366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10" y="120"/>
                    <a:pt x="19701" y="0"/>
                    <a:pt x="186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0" name="任意多边形: 形状 729">
              <a:extLst>
                <a:ext uri="{FF2B5EF4-FFF2-40B4-BE49-F238E27FC236}">
                  <a16:creationId xmlns:a16="http://schemas.microsoft.com/office/drawing/2014/main" id="{A1290BD3-FF3A-F380-0B03-4D0113C225D0}"/>
                </a:ext>
              </a:extLst>
            </p:cNvPr>
            <p:cNvSpPr/>
            <p:nvPr/>
          </p:nvSpPr>
          <p:spPr>
            <a:xfrm>
              <a:off x="5619095" y="2322633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8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90" y="7338"/>
                    <a:pt x="3499" y="7390"/>
                    <a:pt x="3773" y="7390"/>
                  </a:cubicBezTo>
                  <a:cubicBezTo>
                    <a:pt x="5333" y="7390"/>
                    <a:pt x="6208" y="5812"/>
                    <a:pt x="6859" y="4406"/>
                  </a:cubicBezTo>
                  <a:cubicBezTo>
                    <a:pt x="7579" y="2898"/>
                    <a:pt x="6122" y="497"/>
                    <a:pt x="4528" y="103"/>
                  </a:cubicBezTo>
                  <a:cubicBezTo>
                    <a:pt x="4219" y="51"/>
                    <a:pt x="3893" y="0"/>
                    <a:pt x="35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1" name="任意多边形: 形状 730">
              <a:extLst>
                <a:ext uri="{FF2B5EF4-FFF2-40B4-BE49-F238E27FC236}">
                  <a16:creationId xmlns:a16="http://schemas.microsoft.com/office/drawing/2014/main" id="{0D6D76BF-1103-4273-E17B-6973062A12B1}"/>
                </a:ext>
              </a:extLst>
            </p:cNvPr>
            <p:cNvSpPr/>
            <p:nvPr/>
          </p:nvSpPr>
          <p:spPr>
            <a:xfrm>
              <a:off x="6144463" y="2316032"/>
              <a:ext cx="3945" cy="5006"/>
            </a:xfrm>
            <a:custGeom>
              <a:avLst/>
              <a:gdLst>
                <a:gd name="connsiteX0" fmla="*/ 1928 w 3945"/>
                <a:gd name="connsiteY0" fmla="*/ 0 h 5006"/>
                <a:gd name="connsiteX1" fmla="*/ 59 w 3945"/>
                <a:gd name="connsiteY1" fmla="*/ 1286 h 5006"/>
                <a:gd name="connsiteX2" fmla="*/ 1739 w 3945"/>
                <a:gd name="connsiteY2" fmla="*/ 4921 h 5006"/>
                <a:gd name="connsiteX3" fmla="*/ 2168 w 3945"/>
                <a:gd name="connsiteY3" fmla="*/ 5006 h 5006"/>
                <a:gd name="connsiteX4" fmla="*/ 3848 w 3945"/>
                <a:gd name="connsiteY4" fmla="*/ 3172 h 5006"/>
                <a:gd name="connsiteX5" fmla="*/ 2613 w 3945"/>
                <a:gd name="connsiteY5" fmla="*/ 103 h 5006"/>
                <a:gd name="connsiteX6" fmla="*/ 1928 w 3945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" h="5006">
                  <a:moveTo>
                    <a:pt x="1928" y="0"/>
                  </a:moveTo>
                  <a:cubicBezTo>
                    <a:pt x="1191" y="0"/>
                    <a:pt x="453" y="343"/>
                    <a:pt x="59" y="1286"/>
                  </a:cubicBezTo>
                  <a:cubicBezTo>
                    <a:pt x="-181" y="2898"/>
                    <a:pt x="299" y="4389"/>
                    <a:pt x="1739" y="4921"/>
                  </a:cubicBezTo>
                  <a:cubicBezTo>
                    <a:pt x="1876" y="4972"/>
                    <a:pt x="2014" y="5006"/>
                    <a:pt x="2168" y="5006"/>
                  </a:cubicBezTo>
                  <a:cubicBezTo>
                    <a:pt x="2973" y="5006"/>
                    <a:pt x="3711" y="4149"/>
                    <a:pt x="3848" y="3172"/>
                  </a:cubicBezTo>
                  <a:cubicBezTo>
                    <a:pt x="4019" y="1955"/>
                    <a:pt x="4140" y="480"/>
                    <a:pt x="2613" y="103"/>
                  </a:cubicBezTo>
                  <a:cubicBezTo>
                    <a:pt x="2374" y="17"/>
                    <a:pt x="2151" y="0"/>
                    <a:pt x="1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2" name="任意多边形: 形状 731">
              <a:extLst>
                <a:ext uri="{FF2B5EF4-FFF2-40B4-BE49-F238E27FC236}">
                  <a16:creationId xmlns:a16="http://schemas.microsoft.com/office/drawing/2014/main" id="{B1AEF314-9A71-3DAF-C003-6AFE627822AC}"/>
                </a:ext>
              </a:extLst>
            </p:cNvPr>
            <p:cNvSpPr/>
            <p:nvPr/>
          </p:nvSpPr>
          <p:spPr>
            <a:xfrm>
              <a:off x="6061113" y="2149983"/>
              <a:ext cx="13367" cy="12858"/>
            </a:xfrm>
            <a:custGeom>
              <a:avLst/>
              <a:gdLst>
                <a:gd name="connsiteX0" fmla="*/ 6736 w 13367"/>
                <a:gd name="connsiteY0" fmla="*/ 0 h 12858"/>
                <a:gd name="connsiteX1" fmla="*/ 461 w 13367"/>
                <a:gd name="connsiteY1" fmla="*/ 6172 h 12858"/>
                <a:gd name="connsiteX2" fmla="*/ 1575 w 13367"/>
                <a:gd name="connsiteY2" fmla="*/ 11847 h 12858"/>
                <a:gd name="connsiteX3" fmla="*/ 4336 w 13367"/>
                <a:gd name="connsiteY3" fmla="*/ 12859 h 12858"/>
                <a:gd name="connsiteX4" fmla="*/ 9119 w 13367"/>
                <a:gd name="connsiteY4" fmla="*/ 11521 h 12858"/>
                <a:gd name="connsiteX5" fmla="*/ 13354 w 13367"/>
                <a:gd name="connsiteY5" fmla="*/ 7441 h 12858"/>
                <a:gd name="connsiteX6" fmla="*/ 13251 w 13367"/>
                <a:gd name="connsiteY6" fmla="*/ 6189 h 12858"/>
                <a:gd name="connsiteX7" fmla="*/ 6873 w 13367"/>
                <a:gd name="connsiteY7" fmla="*/ 0 h 12858"/>
                <a:gd name="connsiteX8" fmla="*/ 6736 w 13367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7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5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9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3" y="0"/>
                  </a:cubicBezTo>
                  <a:cubicBezTo>
                    <a:pt x="6822" y="0"/>
                    <a:pt x="6770" y="0"/>
                    <a:pt x="67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3" name="任意多边形: 形状 732">
              <a:extLst>
                <a:ext uri="{FF2B5EF4-FFF2-40B4-BE49-F238E27FC236}">
                  <a16:creationId xmlns:a16="http://schemas.microsoft.com/office/drawing/2014/main" id="{60A1B798-7301-6E2F-90CC-A9027D97AFD4}"/>
                </a:ext>
              </a:extLst>
            </p:cNvPr>
            <p:cNvSpPr/>
            <p:nvPr/>
          </p:nvSpPr>
          <p:spPr>
            <a:xfrm>
              <a:off x="6143277" y="2238845"/>
              <a:ext cx="15271" cy="17230"/>
            </a:xfrm>
            <a:custGeom>
              <a:avLst/>
              <a:gdLst>
                <a:gd name="connsiteX0" fmla="*/ 8069 w 15271"/>
                <a:gd name="connsiteY0" fmla="*/ 0 h 17230"/>
                <a:gd name="connsiteX1" fmla="*/ 4829 w 15271"/>
                <a:gd name="connsiteY1" fmla="*/ 2709 h 17230"/>
                <a:gd name="connsiteX2" fmla="*/ 765 w 15271"/>
                <a:gd name="connsiteY2" fmla="*/ 10424 h 17230"/>
                <a:gd name="connsiteX3" fmla="*/ 62 w 15271"/>
                <a:gd name="connsiteY3" fmla="*/ 12825 h 17230"/>
                <a:gd name="connsiteX4" fmla="*/ 2857 w 15271"/>
                <a:gd name="connsiteY4" fmla="*/ 17025 h 17230"/>
                <a:gd name="connsiteX5" fmla="*/ 4006 w 15271"/>
                <a:gd name="connsiteY5" fmla="*/ 17231 h 17230"/>
                <a:gd name="connsiteX6" fmla="*/ 6440 w 15271"/>
                <a:gd name="connsiteY6" fmla="*/ 14830 h 17230"/>
                <a:gd name="connsiteX7" fmla="*/ 11704 w 15271"/>
                <a:gd name="connsiteY7" fmla="*/ 9824 h 17230"/>
                <a:gd name="connsiteX8" fmla="*/ 12870 w 15271"/>
                <a:gd name="connsiteY8" fmla="*/ 3309 h 17230"/>
                <a:gd name="connsiteX9" fmla="*/ 11035 w 15271"/>
                <a:gd name="connsiteY9" fmla="*/ 1663 h 17230"/>
                <a:gd name="connsiteX10" fmla="*/ 8069 w 15271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71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200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9" y="17162"/>
                    <a:pt x="3663" y="17231"/>
                    <a:pt x="4006" y="17231"/>
                  </a:cubicBezTo>
                  <a:cubicBezTo>
                    <a:pt x="5309" y="17231"/>
                    <a:pt x="6218" y="16374"/>
                    <a:pt x="6440" y="14830"/>
                  </a:cubicBezTo>
                  <a:cubicBezTo>
                    <a:pt x="6955" y="11556"/>
                    <a:pt x="9201" y="10801"/>
                    <a:pt x="11704" y="9824"/>
                  </a:cubicBezTo>
                  <a:cubicBezTo>
                    <a:pt x="16161" y="8075"/>
                    <a:pt x="16316" y="6687"/>
                    <a:pt x="12870" y="3309"/>
                  </a:cubicBezTo>
                  <a:cubicBezTo>
                    <a:pt x="12287" y="2726"/>
                    <a:pt x="11670" y="2177"/>
                    <a:pt x="11035" y="1663"/>
                  </a:cubicBezTo>
                  <a:cubicBezTo>
                    <a:pt x="9698" y="566"/>
                    <a:pt x="8841" y="0"/>
                    <a:pt x="80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4" name="任意多边形: 形状 733">
              <a:extLst>
                <a:ext uri="{FF2B5EF4-FFF2-40B4-BE49-F238E27FC236}">
                  <a16:creationId xmlns:a16="http://schemas.microsoft.com/office/drawing/2014/main" id="{F9064A08-2E57-4047-48B4-D136128AC50A}"/>
                </a:ext>
              </a:extLst>
            </p:cNvPr>
            <p:cNvSpPr/>
            <p:nvPr/>
          </p:nvSpPr>
          <p:spPr>
            <a:xfrm>
              <a:off x="6181350" y="2234679"/>
              <a:ext cx="14866" cy="13355"/>
            </a:xfrm>
            <a:custGeom>
              <a:avLst/>
              <a:gdLst>
                <a:gd name="connsiteX0" fmla="*/ 8280 w 14866"/>
                <a:gd name="connsiteY0" fmla="*/ 0 h 13355"/>
                <a:gd name="connsiteX1" fmla="*/ 6326 w 14866"/>
                <a:gd name="connsiteY1" fmla="*/ 274 h 13355"/>
                <a:gd name="connsiteX2" fmla="*/ 171 w 14866"/>
                <a:gd name="connsiteY2" fmla="*/ 4732 h 13355"/>
                <a:gd name="connsiteX3" fmla="*/ 3771 w 14866"/>
                <a:gd name="connsiteY3" fmla="*/ 10750 h 13355"/>
                <a:gd name="connsiteX4" fmla="*/ 8949 w 14866"/>
                <a:gd name="connsiteY4" fmla="*/ 13356 h 13355"/>
                <a:gd name="connsiteX5" fmla="*/ 14281 w 14866"/>
                <a:gd name="connsiteY5" fmla="*/ 7869 h 13355"/>
                <a:gd name="connsiteX6" fmla="*/ 11109 w 14866"/>
                <a:gd name="connsiteY6" fmla="*/ 531 h 13355"/>
                <a:gd name="connsiteX7" fmla="*/ 8280 w 14866"/>
                <a:gd name="connsiteY7" fmla="*/ 0 h 1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66" h="13355">
                  <a:moveTo>
                    <a:pt x="8280" y="0"/>
                  </a:moveTo>
                  <a:cubicBezTo>
                    <a:pt x="7629" y="0"/>
                    <a:pt x="6977" y="86"/>
                    <a:pt x="6326" y="274"/>
                  </a:cubicBezTo>
                  <a:cubicBezTo>
                    <a:pt x="3788" y="994"/>
                    <a:pt x="1028" y="1697"/>
                    <a:pt x="171" y="4732"/>
                  </a:cubicBezTo>
                  <a:cubicBezTo>
                    <a:pt x="-721" y="7869"/>
                    <a:pt x="2091" y="9207"/>
                    <a:pt x="3771" y="10750"/>
                  </a:cubicBezTo>
                  <a:cubicBezTo>
                    <a:pt x="5674" y="12499"/>
                    <a:pt x="7406" y="13356"/>
                    <a:pt x="8949" y="13356"/>
                  </a:cubicBezTo>
                  <a:cubicBezTo>
                    <a:pt x="11212" y="13356"/>
                    <a:pt x="13047" y="11487"/>
                    <a:pt x="14281" y="7869"/>
                  </a:cubicBezTo>
                  <a:cubicBezTo>
                    <a:pt x="15618" y="3978"/>
                    <a:pt x="14710" y="1834"/>
                    <a:pt x="11109" y="531"/>
                  </a:cubicBezTo>
                  <a:cubicBezTo>
                    <a:pt x="10183" y="189"/>
                    <a:pt x="9240" y="0"/>
                    <a:pt x="8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5" name="任意多边形: 形状 734">
              <a:extLst>
                <a:ext uri="{FF2B5EF4-FFF2-40B4-BE49-F238E27FC236}">
                  <a16:creationId xmlns:a16="http://schemas.microsoft.com/office/drawing/2014/main" id="{207A4ECF-79F4-B2F0-BB6D-E0062B17175F}"/>
                </a:ext>
              </a:extLst>
            </p:cNvPr>
            <p:cNvSpPr/>
            <p:nvPr/>
          </p:nvSpPr>
          <p:spPr>
            <a:xfrm>
              <a:off x="6167531" y="2217894"/>
              <a:ext cx="7225" cy="8109"/>
            </a:xfrm>
            <a:custGeom>
              <a:avLst/>
              <a:gdLst>
                <a:gd name="connsiteX0" fmla="*/ 3925 w 7225"/>
                <a:gd name="connsiteY0" fmla="*/ 0 h 8109"/>
                <a:gd name="connsiteX1" fmla="*/ 51 w 7225"/>
                <a:gd name="connsiteY1" fmla="*/ 3840 h 8109"/>
                <a:gd name="connsiteX2" fmla="*/ 3462 w 7225"/>
                <a:gd name="connsiteY2" fmla="*/ 8024 h 8109"/>
                <a:gd name="connsiteX3" fmla="*/ 4217 w 7225"/>
                <a:gd name="connsiteY3" fmla="*/ 8110 h 8109"/>
                <a:gd name="connsiteX4" fmla="*/ 7166 w 7225"/>
                <a:gd name="connsiteY4" fmla="*/ 5058 h 8109"/>
                <a:gd name="connsiteX5" fmla="*/ 4594 w 7225"/>
                <a:gd name="connsiteY5" fmla="*/ 51 h 8109"/>
                <a:gd name="connsiteX6" fmla="*/ 3925 w 7225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8109">
                  <a:moveTo>
                    <a:pt x="3925" y="0"/>
                  </a:moveTo>
                  <a:cubicBezTo>
                    <a:pt x="2040" y="0"/>
                    <a:pt x="360" y="1595"/>
                    <a:pt x="51" y="3840"/>
                  </a:cubicBezTo>
                  <a:cubicBezTo>
                    <a:pt x="-258" y="6052"/>
                    <a:pt x="840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8" y="6961"/>
                    <a:pt x="7166" y="5058"/>
                  </a:cubicBezTo>
                  <a:cubicBezTo>
                    <a:pt x="7526" y="2915"/>
                    <a:pt x="6206" y="394"/>
                    <a:pt x="4594" y="51"/>
                  </a:cubicBezTo>
                  <a:cubicBezTo>
                    <a:pt x="4371" y="17"/>
                    <a:pt x="4148" y="0"/>
                    <a:pt x="39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6" name="任意多边形: 形状 735">
              <a:extLst>
                <a:ext uri="{FF2B5EF4-FFF2-40B4-BE49-F238E27FC236}">
                  <a16:creationId xmlns:a16="http://schemas.microsoft.com/office/drawing/2014/main" id="{4713DDA1-0FE5-CFB1-6898-A345FEAF1D85}"/>
                </a:ext>
              </a:extLst>
            </p:cNvPr>
            <p:cNvSpPr/>
            <p:nvPr/>
          </p:nvSpPr>
          <p:spPr>
            <a:xfrm>
              <a:off x="6168414" y="2260859"/>
              <a:ext cx="17394" cy="17007"/>
            </a:xfrm>
            <a:custGeom>
              <a:avLst/>
              <a:gdLst>
                <a:gd name="connsiteX0" fmla="*/ 6986 w 17394"/>
                <a:gd name="connsiteY0" fmla="*/ 0 h 17007"/>
                <a:gd name="connsiteX1" fmla="*/ 4757 w 17394"/>
                <a:gd name="connsiteY1" fmla="*/ 669 h 17007"/>
                <a:gd name="connsiteX2" fmla="*/ 3660 w 17394"/>
                <a:gd name="connsiteY2" fmla="*/ 14573 h 17007"/>
                <a:gd name="connsiteX3" fmla="*/ 6472 w 17394"/>
                <a:gd name="connsiteY3" fmla="*/ 16082 h 17007"/>
                <a:gd name="connsiteX4" fmla="*/ 10947 w 17394"/>
                <a:gd name="connsiteY4" fmla="*/ 17008 h 17007"/>
                <a:gd name="connsiteX5" fmla="*/ 15799 w 17394"/>
                <a:gd name="connsiteY5" fmla="*/ 14556 h 17007"/>
                <a:gd name="connsiteX6" fmla="*/ 16416 w 17394"/>
                <a:gd name="connsiteY6" fmla="*/ 4818 h 17007"/>
                <a:gd name="connsiteX7" fmla="*/ 15233 w 17394"/>
                <a:gd name="connsiteY7" fmla="*/ 3600 h 17007"/>
                <a:gd name="connsiteX8" fmla="*/ 14616 w 17394"/>
                <a:gd name="connsiteY8" fmla="*/ 3823 h 17007"/>
                <a:gd name="connsiteX9" fmla="*/ 13124 w 17394"/>
                <a:gd name="connsiteY9" fmla="*/ 4406 h 17007"/>
                <a:gd name="connsiteX10" fmla="*/ 10638 w 17394"/>
                <a:gd name="connsiteY10" fmla="*/ 2452 h 17007"/>
                <a:gd name="connsiteX11" fmla="*/ 6986 w 17394"/>
                <a:gd name="connsiteY11" fmla="*/ 0 h 1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94" h="17007">
                  <a:moveTo>
                    <a:pt x="6986" y="0"/>
                  </a:moveTo>
                  <a:cubicBezTo>
                    <a:pt x="6318" y="0"/>
                    <a:pt x="5597" y="240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7008"/>
                    <a:pt x="10947" y="17008"/>
                  </a:cubicBezTo>
                  <a:cubicBezTo>
                    <a:pt x="12918" y="17008"/>
                    <a:pt x="14530" y="16271"/>
                    <a:pt x="15799" y="14556"/>
                  </a:cubicBezTo>
                  <a:cubicBezTo>
                    <a:pt x="18010" y="11607"/>
                    <a:pt x="17633" y="8161"/>
                    <a:pt x="16416" y="4818"/>
                  </a:cubicBezTo>
                  <a:cubicBezTo>
                    <a:pt x="16176" y="4183"/>
                    <a:pt x="15782" y="3600"/>
                    <a:pt x="15233" y="3600"/>
                  </a:cubicBezTo>
                  <a:cubicBezTo>
                    <a:pt x="15044" y="3600"/>
                    <a:pt x="14839" y="3669"/>
                    <a:pt x="14616" y="3823"/>
                  </a:cubicBezTo>
                  <a:cubicBezTo>
                    <a:pt x="14033" y="4235"/>
                    <a:pt x="13553" y="4406"/>
                    <a:pt x="13124" y="4406"/>
                  </a:cubicBezTo>
                  <a:cubicBezTo>
                    <a:pt x="12078" y="4406"/>
                    <a:pt x="11393" y="3395"/>
                    <a:pt x="10638" y="2452"/>
                  </a:cubicBezTo>
                  <a:cubicBezTo>
                    <a:pt x="9301" y="771"/>
                    <a:pt x="8221" y="0"/>
                    <a:pt x="6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7" name="任意多边形: 形状 736">
              <a:extLst>
                <a:ext uri="{FF2B5EF4-FFF2-40B4-BE49-F238E27FC236}">
                  <a16:creationId xmlns:a16="http://schemas.microsoft.com/office/drawing/2014/main" id="{02A2FEDC-870E-993D-CE16-6B3749927D33}"/>
                </a:ext>
              </a:extLst>
            </p:cNvPr>
            <p:cNvSpPr/>
            <p:nvPr/>
          </p:nvSpPr>
          <p:spPr>
            <a:xfrm>
              <a:off x="6151915" y="2360077"/>
              <a:ext cx="14599" cy="14298"/>
            </a:xfrm>
            <a:custGeom>
              <a:avLst/>
              <a:gdLst>
                <a:gd name="connsiteX0" fmla="*/ 5637 w 14599"/>
                <a:gd name="connsiteY0" fmla="*/ 0 h 14298"/>
                <a:gd name="connsiteX1" fmla="*/ 3014 w 14599"/>
                <a:gd name="connsiteY1" fmla="*/ 669 h 14298"/>
                <a:gd name="connsiteX2" fmla="*/ 819 w 14599"/>
                <a:gd name="connsiteY2" fmla="*/ 7407 h 14298"/>
                <a:gd name="connsiteX3" fmla="*/ 7300 w 14599"/>
                <a:gd name="connsiteY3" fmla="*/ 14299 h 14298"/>
                <a:gd name="connsiteX4" fmla="*/ 13490 w 14599"/>
                <a:gd name="connsiteY4" fmla="*/ 13750 h 14298"/>
                <a:gd name="connsiteX5" fmla="*/ 8140 w 14599"/>
                <a:gd name="connsiteY5" fmla="*/ 617 h 14298"/>
                <a:gd name="connsiteX6" fmla="*/ 5637 w 14599"/>
                <a:gd name="connsiteY6" fmla="*/ 0 h 1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14298">
                  <a:moveTo>
                    <a:pt x="5637" y="0"/>
                  </a:moveTo>
                  <a:cubicBezTo>
                    <a:pt x="4763" y="0"/>
                    <a:pt x="3889" y="223"/>
                    <a:pt x="3014" y="669"/>
                  </a:cubicBezTo>
                  <a:cubicBezTo>
                    <a:pt x="305" y="2057"/>
                    <a:pt x="-946" y="5109"/>
                    <a:pt x="819" y="7407"/>
                  </a:cubicBezTo>
                  <a:cubicBezTo>
                    <a:pt x="2740" y="9910"/>
                    <a:pt x="4780" y="12413"/>
                    <a:pt x="7300" y="14299"/>
                  </a:cubicBezTo>
                  <a:cubicBezTo>
                    <a:pt x="9392" y="14145"/>
                    <a:pt x="11449" y="13956"/>
                    <a:pt x="13490" y="13750"/>
                  </a:cubicBezTo>
                  <a:cubicBezTo>
                    <a:pt x="16147" y="8298"/>
                    <a:pt x="13901" y="2555"/>
                    <a:pt x="8140" y="617"/>
                  </a:cubicBezTo>
                  <a:cubicBezTo>
                    <a:pt x="7335" y="206"/>
                    <a:pt x="6495" y="0"/>
                    <a:pt x="56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8" name="任意多边形: 形状 737">
              <a:extLst>
                <a:ext uri="{FF2B5EF4-FFF2-40B4-BE49-F238E27FC236}">
                  <a16:creationId xmlns:a16="http://schemas.microsoft.com/office/drawing/2014/main" id="{AECB234F-9746-F667-6D73-512984205847}"/>
                </a:ext>
              </a:extLst>
            </p:cNvPr>
            <p:cNvSpPr/>
            <p:nvPr/>
          </p:nvSpPr>
          <p:spPr>
            <a:xfrm>
              <a:off x="6159215" y="2373845"/>
              <a:ext cx="6189" cy="2314"/>
            </a:xfrm>
            <a:custGeom>
              <a:avLst/>
              <a:gdLst>
                <a:gd name="connsiteX0" fmla="*/ 6190 w 6189"/>
                <a:gd name="connsiteY0" fmla="*/ 0 h 2314"/>
                <a:gd name="connsiteX1" fmla="*/ 0 w 6189"/>
                <a:gd name="connsiteY1" fmla="*/ 549 h 2314"/>
                <a:gd name="connsiteX2" fmla="*/ 2263 w 6189"/>
                <a:gd name="connsiteY2" fmla="*/ 1972 h 2314"/>
                <a:gd name="connsiteX3" fmla="*/ 3549 w 6189"/>
                <a:gd name="connsiteY3" fmla="*/ 2315 h 2314"/>
                <a:gd name="connsiteX4" fmla="*/ 5846 w 6189"/>
                <a:gd name="connsiteY4" fmla="*/ 669 h 2314"/>
                <a:gd name="connsiteX5" fmla="*/ 6190 w 6189"/>
                <a:gd name="connsiteY5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9" h="2314">
                  <a:moveTo>
                    <a:pt x="6190" y="0"/>
                  </a:moveTo>
                  <a:cubicBezTo>
                    <a:pt x="4149" y="206"/>
                    <a:pt x="2092" y="377"/>
                    <a:pt x="0" y="549"/>
                  </a:cubicBezTo>
                  <a:cubicBezTo>
                    <a:pt x="703" y="1080"/>
                    <a:pt x="1457" y="1560"/>
                    <a:pt x="2263" y="1972"/>
                  </a:cubicBezTo>
                  <a:cubicBezTo>
                    <a:pt x="2709" y="2212"/>
                    <a:pt x="3138" y="2315"/>
                    <a:pt x="3549" y="2315"/>
                  </a:cubicBezTo>
                  <a:cubicBezTo>
                    <a:pt x="4492" y="2315"/>
                    <a:pt x="5281" y="1698"/>
                    <a:pt x="5846" y="669"/>
                  </a:cubicBezTo>
                  <a:cubicBezTo>
                    <a:pt x="5966" y="446"/>
                    <a:pt x="6087" y="223"/>
                    <a:pt x="619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9" name="任意多边形: 形状 738">
              <a:extLst>
                <a:ext uri="{FF2B5EF4-FFF2-40B4-BE49-F238E27FC236}">
                  <a16:creationId xmlns:a16="http://schemas.microsoft.com/office/drawing/2014/main" id="{C4E244B4-E26D-82FA-C4B6-9CE83FF14005}"/>
                </a:ext>
              </a:extLst>
            </p:cNvPr>
            <p:cNvSpPr/>
            <p:nvPr/>
          </p:nvSpPr>
          <p:spPr>
            <a:xfrm>
              <a:off x="6095984" y="2323901"/>
              <a:ext cx="240" cy="205"/>
            </a:xfrm>
            <a:custGeom>
              <a:avLst/>
              <a:gdLst>
                <a:gd name="connsiteX0" fmla="*/ 69 w 240"/>
                <a:gd name="connsiteY0" fmla="*/ 0 h 205"/>
                <a:gd name="connsiteX1" fmla="*/ 0 w 240"/>
                <a:gd name="connsiteY1" fmla="*/ 120 h 205"/>
                <a:gd name="connsiteX2" fmla="*/ 120 w 240"/>
                <a:gd name="connsiteY2" fmla="*/ 206 h 205"/>
                <a:gd name="connsiteX3" fmla="*/ 120 w 240"/>
                <a:gd name="connsiteY3" fmla="*/ 206 h 205"/>
                <a:gd name="connsiteX4" fmla="*/ 120 w 240"/>
                <a:gd name="connsiteY4" fmla="*/ 206 h 205"/>
                <a:gd name="connsiteX5" fmla="*/ 240 w 240"/>
                <a:gd name="connsiteY5" fmla="*/ 17 h 205"/>
                <a:gd name="connsiteX6" fmla="*/ 69 w 240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" h="205">
                  <a:moveTo>
                    <a:pt x="69" y="0"/>
                  </a:moveTo>
                  <a:lnTo>
                    <a:pt x="0" y="120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240" y="17"/>
                  </a:lnTo>
                  <a:lnTo>
                    <a:pt x="69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0" name="任意多边形: 形状 739">
              <a:extLst>
                <a:ext uri="{FF2B5EF4-FFF2-40B4-BE49-F238E27FC236}">
                  <a16:creationId xmlns:a16="http://schemas.microsoft.com/office/drawing/2014/main" id="{F5DFB358-9944-8C87-7951-A202BF78F77A}"/>
                </a:ext>
              </a:extLst>
            </p:cNvPr>
            <p:cNvSpPr/>
            <p:nvPr/>
          </p:nvSpPr>
          <p:spPr>
            <a:xfrm>
              <a:off x="6084176" y="2306225"/>
              <a:ext cx="14939" cy="18088"/>
            </a:xfrm>
            <a:custGeom>
              <a:avLst/>
              <a:gdLst>
                <a:gd name="connsiteX0" fmla="*/ 5602 w 14939"/>
                <a:gd name="connsiteY0" fmla="*/ 0 h 18088"/>
                <a:gd name="connsiteX1" fmla="*/ 1213 w 14939"/>
                <a:gd name="connsiteY1" fmla="*/ 3172 h 18088"/>
                <a:gd name="connsiteX2" fmla="*/ 1830 w 14939"/>
                <a:gd name="connsiteY2" fmla="*/ 14727 h 18088"/>
                <a:gd name="connsiteX3" fmla="*/ 7060 w 14939"/>
                <a:gd name="connsiteY3" fmla="*/ 18088 h 18088"/>
                <a:gd name="connsiteX4" fmla="*/ 9649 w 14939"/>
                <a:gd name="connsiteY4" fmla="*/ 17779 h 18088"/>
                <a:gd name="connsiteX5" fmla="*/ 10746 w 14939"/>
                <a:gd name="connsiteY5" fmla="*/ 17676 h 18088"/>
                <a:gd name="connsiteX6" fmla="*/ 11877 w 14939"/>
                <a:gd name="connsiteY6" fmla="*/ 17694 h 18088"/>
                <a:gd name="connsiteX7" fmla="*/ 13455 w 14939"/>
                <a:gd name="connsiteY7" fmla="*/ 15156 h 18088"/>
                <a:gd name="connsiteX8" fmla="*/ 12855 w 14939"/>
                <a:gd name="connsiteY8" fmla="*/ 8110 h 18088"/>
                <a:gd name="connsiteX9" fmla="*/ 13180 w 14939"/>
                <a:gd name="connsiteY9" fmla="*/ 5709 h 18088"/>
                <a:gd name="connsiteX10" fmla="*/ 12837 w 14939"/>
                <a:gd name="connsiteY10" fmla="*/ 2709 h 18088"/>
                <a:gd name="connsiteX11" fmla="*/ 7265 w 14939"/>
                <a:gd name="connsiteY11" fmla="*/ 257 h 18088"/>
                <a:gd name="connsiteX12" fmla="*/ 5602 w 14939"/>
                <a:gd name="connsiteY12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39" h="18088">
                  <a:moveTo>
                    <a:pt x="5602" y="0"/>
                  </a:moveTo>
                  <a:cubicBezTo>
                    <a:pt x="3614" y="0"/>
                    <a:pt x="2190" y="1252"/>
                    <a:pt x="1213" y="3172"/>
                  </a:cubicBezTo>
                  <a:cubicBezTo>
                    <a:pt x="-776" y="7081"/>
                    <a:pt x="-142" y="10921"/>
                    <a:pt x="1830" y="14727"/>
                  </a:cubicBezTo>
                  <a:cubicBezTo>
                    <a:pt x="3151" y="17265"/>
                    <a:pt x="4950" y="18088"/>
                    <a:pt x="7060" y="18088"/>
                  </a:cubicBezTo>
                  <a:cubicBezTo>
                    <a:pt x="7883" y="18088"/>
                    <a:pt x="8740" y="17968"/>
                    <a:pt x="9649" y="17779"/>
                  </a:cubicBezTo>
                  <a:cubicBezTo>
                    <a:pt x="10009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cubicBezTo>
                    <a:pt x="12409" y="16853"/>
                    <a:pt x="12923" y="15996"/>
                    <a:pt x="13455" y="15156"/>
                  </a:cubicBezTo>
                  <a:cubicBezTo>
                    <a:pt x="15015" y="12653"/>
                    <a:pt x="16044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82" y="86"/>
                    <a:pt x="6117" y="0"/>
                    <a:pt x="56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1" name="任意多边形: 形状 740">
              <a:extLst>
                <a:ext uri="{FF2B5EF4-FFF2-40B4-BE49-F238E27FC236}">
                  <a16:creationId xmlns:a16="http://schemas.microsoft.com/office/drawing/2014/main" id="{3F5EF712-B2E8-F240-178D-DF9C5DE138EC}"/>
                </a:ext>
              </a:extLst>
            </p:cNvPr>
            <p:cNvSpPr/>
            <p:nvPr/>
          </p:nvSpPr>
          <p:spPr>
            <a:xfrm>
              <a:off x="6109560" y="2284776"/>
              <a:ext cx="4353" cy="5212"/>
            </a:xfrm>
            <a:custGeom>
              <a:avLst/>
              <a:gdLst>
                <a:gd name="connsiteX0" fmla="*/ 1975 w 4353"/>
                <a:gd name="connsiteY0" fmla="*/ 0 h 5212"/>
                <a:gd name="connsiteX1" fmla="*/ 124 w 4353"/>
                <a:gd name="connsiteY1" fmla="*/ 1337 h 5212"/>
                <a:gd name="connsiteX2" fmla="*/ 2233 w 4353"/>
                <a:gd name="connsiteY2" fmla="*/ 5109 h 5212"/>
                <a:gd name="connsiteX3" fmla="*/ 2798 w 4353"/>
                <a:gd name="connsiteY3" fmla="*/ 5212 h 5212"/>
                <a:gd name="connsiteX4" fmla="*/ 4118 w 4353"/>
                <a:gd name="connsiteY4" fmla="*/ 4166 h 5212"/>
                <a:gd name="connsiteX5" fmla="*/ 2576 w 4353"/>
                <a:gd name="connsiteY5" fmla="*/ 103 h 5212"/>
                <a:gd name="connsiteX6" fmla="*/ 1975 w 4353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3" h="5212">
                  <a:moveTo>
                    <a:pt x="1975" y="0"/>
                  </a:moveTo>
                  <a:cubicBezTo>
                    <a:pt x="1238" y="0"/>
                    <a:pt x="586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8" y="5212"/>
                  </a:cubicBezTo>
                  <a:cubicBezTo>
                    <a:pt x="3364" y="5212"/>
                    <a:pt x="3896" y="4886"/>
                    <a:pt x="4118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70" y="34"/>
                    <a:pt x="2164" y="0"/>
                    <a:pt x="19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2" name="任意多边形: 形状 741">
              <a:extLst>
                <a:ext uri="{FF2B5EF4-FFF2-40B4-BE49-F238E27FC236}">
                  <a16:creationId xmlns:a16="http://schemas.microsoft.com/office/drawing/2014/main" id="{32110906-3748-84C2-9B95-0F9D0DE0AE9B}"/>
                </a:ext>
              </a:extLst>
            </p:cNvPr>
            <p:cNvSpPr/>
            <p:nvPr/>
          </p:nvSpPr>
          <p:spPr>
            <a:xfrm>
              <a:off x="6093568" y="23241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2536 w 6959"/>
                <a:gd name="connsiteY1" fmla="*/ 0 h 9463"/>
                <a:gd name="connsiteX2" fmla="*/ 153 w 6959"/>
                <a:gd name="connsiteY2" fmla="*/ 5932 h 9463"/>
                <a:gd name="connsiteX3" fmla="*/ 2605 w 6959"/>
                <a:gd name="connsiteY3" fmla="*/ 9224 h 9463"/>
                <a:gd name="connsiteX4" fmla="*/ 4114 w 6959"/>
                <a:gd name="connsiteY4" fmla="*/ 9464 h 9463"/>
                <a:gd name="connsiteX5" fmla="*/ 5914 w 6959"/>
                <a:gd name="connsiteY5" fmla="*/ 8504 h 9463"/>
                <a:gd name="connsiteX6" fmla="*/ 6445 w 6959"/>
                <a:gd name="connsiteY6" fmla="*/ 3703 h 9463"/>
                <a:gd name="connsiteX7" fmla="*/ 2536 w 6959"/>
                <a:gd name="connsiteY7" fmla="*/ 0 h 9463"/>
                <a:gd name="connsiteX8" fmla="*/ 2536 w 6959"/>
                <a:gd name="connsiteY8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lnTo>
                    <a:pt x="2536" y="0"/>
                  </a:ln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7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19" y="2092"/>
                    <a:pt x="4028" y="1046"/>
                    <a:pt x="2536" y="0"/>
                  </a:cubicBezTo>
                  <a:lnTo>
                    <a:pt x="253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3" name="任意多边形: 形状 742">
              <a:extLst>
                <a:ext uri="{FF2B5EF4-FFF2-40B4-BE49-F238E27FC236}">
                  <a16:creationId xmlns:a16="http://schemas.microsoft.com/office/drawing/2014/main" id="{B186BAD3-3A98-3338-2CE3-FE628D973000}"/>
                </a:ext>
              </a:extLst>
            </p:cNvPr>
            <p:cNvSpPr/>
            <p:nvPr/>
          </p:nvSpPr>
          <p:spPr>
            <a:xfrm>
              <a:off x="6121817" y="22543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0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7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0" y="3652"/>
                  </a:cubicBezTo>
                  <a:cubicBezTo>
                    <a:pt x="4633" y="1955"/>
                    <a:pt x="3639" y="977"/>
                    <a:pt x="2405" y="103"/>
                  </a:cubicBezTo>
                  <a:cubicBezTo>
                    <a:pt x="2147" y="34"/>
                    <a:pt x="1890" y="0"/>
                    <a:pt x="16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4" name="任意多边形: 形状 743">
              <a:extLst>
                <a:ext uri="{FF2B5EF4-FFF2-40B4-BE49-F238E27FC236}">
                  <a16:creationId xmlns:a16="http://schemas.microsoft.com/office/drawing/2014/main" id="{45E0931D-81BB-9537-2941-A76708EF81D5}"/>
                </a:ext>
              </a:extLst>
            </p:cNvPr>
            <p:cNvSpPr/>
            <p:nvPr/>
          </p:nvSpPr>
          <p:spPr>
            <a:xfrm>
              <a:off x="6129962" y="2330194"/>
              <a:ext cx="11641" cy="17607"/>
            </a:xfrm>
            <a:custGeom>
              <a:avLst/>
              <a:gdLst>
                <a:gd name="connsiteX0" fmla="*/ 5661 w 11641"/>
                <a:gd name="connsiteY0" fmla="*/ 0 h 17607"/>
                <a:gd name="connsiteX1" fmla="*/ 3415 w 11641"/>
                <a:gd name="connsiteY1" fmla="*/ 1029 h 17607"/>
                <a:gd name="connsiteX2" fmla="*/ 741 w 11641"/>
                <a:gd name="connsiteY2" fmla="*/ 6566 h 17607"/>
                <a:gd name="connsiteX3" fmla="*/ 809 w 11641"/>
                <a:gd name="connsiteY3" fmla="*/ 15413 h 17607"/>
                <a:gd name="connsiteX4" fmla="*/ 2918 w 11641"/>
                <a:gd name="connsiteY4" fmla="*/ 17608 h 17607"/>
                <a:gd name="connsiteX5" fmla="*/ 4307 w 11641"/>
                <a:gd name="connsiteY5" fmla="*/ 17488 h 17607"/>
                <a:gd name="connsiteX6" fmla="*/ 8490 w 11641"/>
                <a:gd name="connsiteY6" fmla="*/ 14025 h 17607"/>
                <a:gd name="connsiteX7" fmla="*/ 10342 w 11641"/>
                <a:gd name="connsiteY7" fmla="*/ 5778 h 17607"/>
                <a:gd name="connsiteX8" fmla="*/ 8233 w 11641"/>
                <a:gd name="connsiteY8" fmla="*/ 1920 h 17607"/>
                <a:gd name="connsiteX9" fmla="*/ 5661 w 11641"/>
                <a:gd name="connsiteY9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41" h="17607">
                  <a:moveTo>
                    <a:pt x="5661" y="0"/>
                  </a:moveTo>
                  <a:cubicBezTo>
                    <a:pt x="4959" y="0"/>
                    <a:pt x="4204" y="343"/>
                    <a:pt x="3415" y="1029"/>
                  </a:cubicBezTo>
                  <a:cubicBezTo>
                    <a:pt x="2095" y="2177"/>
                    <a:pt x="1615" y="3789"/>
                    <a:pt x="741" y="6566"/>
                  </a:cubicBezTo>
                  <a:cubicBezTo>
                    <a:pt x="-957" y="8675"/>
                    <a:pt x="792" y="12087"/>
                    <a:pt x="809" y="15413"/>
                  </a:cubicBezTo>
                  <a:cubicBezTo>
                    <a:pt x="809" y="17214"/>
                    <a:pt x="1752" y="17608"/>
                    <a:pt x="2918" y="17608"/>
                  </a:cubicBezTo>
                  <a:cubicBezTo>
                    <a:pt x="3364" y="17608"/>
                    <a:pt x="3844" y="17556"/>
                    <a:pt x="4307" y="17488"/>
                  </a:cubicBezTo>
                  <a:cubicBezTo>
                    <a:pt x="6399" y="17231"/>
                    <a:pt x="6999" y="15088"/>
                    <a:pt x="8490" y="14025"/>
                  </a:cubicBezTo>
                  <a:cubicBezTo>
                    <a:pt x="12177" y="11401"/>
                    <a:pt x="12399" y="9841"/>
                    <a:pt x="10342" y="5778"/>
                  </a:cubicBezTo>
                  <a:cubicBezTo>
                    <a:pt x="9674" y="4475"/>
                    <a:pt x="8970" y="3189"/>
                    <a:pt x="8233" y="1920"/>
                  </a:cubicBezTo>
                  <a:cubicBezTo>
                    <a:pt x="7496" y="652"/>
                    <a:pt x="6622" y="0"/>
                    <a:pt x="56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5" name="任意多边形: 形状 744">
              <a:extLst>
                <a:ext uri="{FF2B5EF4-FFF2-40B4-BE49-F238E27FC236}">
                  <a16:creationId xmlns:a16="http://schemas.microsoft.com/office/drawing/2014/main" id="{EEC04047-870F-4A0C-FC85-D530D79FEBAC}"/>
                </a:ext>
              </a:extLst>
            </p:cNvPr>
            <p:cNvSpPr/>
            <p:nvPr/>
          </p:nvSpPr>
          <p:spPr>
            <a:xfrm>
              <a:off x="5547305" y="2682232"/>
              <a:ext cx="18253" cy="20728"/>
            </a:xfrm>
            <a:custGeom>
              <a:avLst/>
              <a:gdLst>
                <a:gd name="connsiteX0" fmla="*/ 9983 w 18253"/>
                <a:gd name="connsiteY0" fmla="*/ 0 h 20728"/>
                <a:gd name="connsiteX1" fmla="*/ 948 w 18253"/>
                <a:gd name="connsiteY1" fmla="*/ 5161 h 20728"/>
                <a:gd name="connsiteX2" fmla="*/ 5200 w 18253"/>
                <a:gd name="connsiteY2" fmla="*/ 19425 h 20728"/>
                <a:gd name="connsiteX3" fmla="*/ 9812 w 18253"/>
                <a:gd name="connsiteY3" fmla="*/ 20728 h 20728"/>
                <a:gd name="connsiteX4" fmla="*/ 16755 w 18253"/>
                <a:gd name="connsiteY4" fmla="*/ 15465 h 20728"/>
                <a:gd name="connsiteX5" fmla="*/ 14047 w 18253"/>
                <a:gd name="connsiteY5" fmla="*/ 943 h 20728"/>
                <a:gd name="connsiteX6" fmla="*/ 9983 w 18253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53" h="20728">
                  <a:moveTo>
                    <a:pt x="9983" y="0"/>
                  </a:moveTo>
                  <a:cubicBezTo>
                    <a:pt x="6280" y="0"/>
                    <a:pt x="2388" y="2006"/>
                    <a:pt x="948" y="5161"/>
                  </a:cubicBezTo>
                  <a:cubicBezTo>
                    <a:pt x="-1350" y="10167"/>
                    <a:pt x="708" y="17042"/>
                    <a:pt x="5200" y="19425"/>
                  </a:cubicBezTo>
                  <a:cubicBezTo>
                    <a:pt x="6846" y="20300"/>
                    <a:pt x="8389" y="20728"/>
                    <a:pt x="9812" y="20728"/>
                  </a:cubicBezTo>
                  <a:cubicBezTo>
                    <a:pt x="12675" y="20728"/>
                    <a:pt x="15024" y="18962"/>
                    <a:pt x="16755" y="15465"/>
                  </a:cubicBezTo>
                  <a:cubicBezTo>
                    <a:pt x="19550" y="9824"/>
                    <a:pt x="18316" y="3240"/>
                    <a:pt x="14047" y="943"/>
                  </a:cubicBezTo>
                  <a:cubicBezTo>
                    <a:pt x="12812" y="309"/>
                    <a:pt x="11423" y="0"/>
                    <a:pt x="99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6" name="任意多边形: 形状 745">
              <a:extLst>
                <a:ext uri="{FF2B5EF4-FFF2-40B4-BE49-F238E27FC236}">
                  <a16:creationId xmlns:a16="http://schemas.microsoft.com/office/drawing/2014/main" id="{1397E92E-AD94-49BE-E7CE-2AB0E26189AC}"/>
                </a:ext>
              </a:extLst>
            </p:cNvPr>
            <p:cNvSpPr/>
            <p:nvPr/>
          </p:nvSpPr>
          <p:spPr>
            <a:xfrm>
              <a:off x="6022987" y="21515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1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9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60 h 29815"/>
                <a:gd name="connsiteX18" fmla="*/ 14567 w 24752"/>
                <a:gd name="connsiteY18" fmla="*/ 411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1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2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1" y="29781"/>
                  </a:cubicBezTo>
                  <a:cubicBezTo>
                    <a:pt x="11687" y="29558"/>
                    <a:pt x="12527" y="26472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9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60"/>
                  </a:cubicBezTo>
                  <a:cubicBezTo>
                    <a:pt x="18802" y="2675"/>
                    <a:pt x="16967" y="891"/>
                    <a:pt x="14567" y="411"/>
                  </a:cubicBezTo>
                  <a:cubicBezTo>
                    <a:pt x="13693" y="154"/>
                    <a:pt x="12973" y="0"/>
                    <a:pt x="123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7" name="任意多边形: 形状 746">
              <a:extLst>
                <a:ext uri="{FF2B5EF4-FFF2-40B4-BE49-F238E27FC236}">
                  <a16:creationId xmlns:a16="http://schemas.microsoft.com/office/drawing/2014/main" id="{0B1E341A-C782-571F-72CA-5648C9648420}"/>
                </a:ext>
              </a:extLst>
            </p:cNvPr>
            <p:cNvSpPr/>
            <p:nvPr/>
          </p:nvSpPr>
          <p:spPr>
            <a:xfrm>
              <a:off x="6012564" y="21080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9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9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485" y="17"/>
                    <a:pt x="4347" y="0"/>
                    <a:pt x="42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8" name="任意多边形: 形状 747">
              <a:extLst>
                <a:ext uri="{FF2B5EF4-FFF2-40B4-BE49-F238E27FC236}">
                  <a16:creationId xmlns:a16="http://schemas.microsoft.com/office/drawing/2014/main" id="{022F62ED-C478-2F48-DB0F-C72D466CC1B0}"/>
                </a:ext>
              </a:extLst>
            </p:cNvPr>
            <p:cNvSpPr/>
            <p:nvPr/>
          </p:nvSpPr>
          <p:spPr>
            <a:xfrm>
              <a:off x="5882049" y="2329371"/>
              <a:ext cx="25750" cy="22940"/>
            </a:xfrm>
            <a:custGeom>
              <a:avLst/>
              <a:gdLst>
                <a:gd name="connsiteX0" fmla="*/ 17505 w 25750"/>
                <a:gd name="connsiteY0" fmla="*/ 0 h 22940"/>
                <a:gd name="connsiteX1" fmla="*/ 12019 w 25750"/>
                <a:gd name="connsiteY1" fmla="*/ 3463 h 22940"/>
                <a:gd name="connsiteX2" fmla="*/ 11796 w 25750"/>
                <a:gd name="connsiteY2" fmla="*/ 5589 h 22940"/>
                <a:gd name="connsiteX3" fmla="*/ 10236 w 25750"/>
                <a:gd name="connsiteY3" fmla="*/ 5058 h 22940"/>
                <a:gd name="connsiteX4" fmla="*/ 8881 w 25750"/>
                <a:gd name="connsiteY4" fmla="*/ 4972 h 22940"/>
                <a:gd name="connsiteX5" fmla="*/ 1234 w 25750"/>
                <a:gd name="connsiteY5" fmla="*/ 9001 h 22940"/>
                <a:gd name="connsiteX6" fmla="*/ 1166 w 25750"/>
                <a:gd name="connsiteY6" fmla="*/ 10544 h 22940"/>
                <a:gd name="connsiteX7" fmla="*/ 1577 w 25750"/>
                <a:gd name="connsiteY7" fmla="*/ 10664 h 22940"/>
                <a:gd name="connsiteX8" fmla="*/ 2143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8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05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05" y="0"/>
                  </a:moveTo>
                  <a:cubicBezTo>
                    <a:pt x="14676" y="0"/>
                    <a:pt x="12670" y="1269"/>
                    <a:pt x="12019" y="3463"/>
                  </a:cubicBezTo>
                  <a:cubicBezTo>
                    <a:pt x="11830" y="4098"/>
                    <a:pt x="11761" y="4835"/>
                    <a:pt x="11796" y="5589"/>
                  </a:cubicBezTo>
                  <a:cubicBezTo>
                    <a:pt x="11298" y="5332"/>
                    <a:pt x="10784" y="5126"/>
                    <a:pt x="10236" y="5058"/>
                  </a:cubicBezTo>
                  <a:cubicBezTo>
                    <a:pt x="9773" y="4989"/>
                    <a:pt x="9327" y="4972"/>
                    <a:pt x="8881" y="4972"/>
                  </a:cubicBezTo>
                  <a:cubicBezTo>
                    <a:pt x="5829" y="4972"/>
                    <a:pt x="3292" y="6464"/>
                    <a:pt x="1234" y="9001"/>
                  </a:cubicBezTo>
                  <a:cubicBezTo>
                    <a:pt x="892" y="9430"/>
                    <a:pt x="548" y="10047"/>
                    <a:pt x="1166" y="10544"/>
                  </a:cubicBezTo>
                  <a:cubicBezTo>
                    <a:pt x="1286" y="10630"/>
                    <a:pt x="1423" y="10664"/>
                    <a:pt x="1577" y="10664"/>
                  </a:cubicBezTo>
                  <a:cubicBezTo>
                    <a:pt x="1749" y="10664"/>
                    <a:pt x="1954" y="10630"/>
                    <a:pt x="2143" y="10596"/>
                  </a:cubicBezTo>
                  <a:cubicBezTo>
                    <a:pt x="2332" y="10561"/>
                    <a:pt x="2520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8" y="13167"/>
                  </a:cubicBezTo>
                  <a:cubicBezTo>
                    <a:pt x="15465" y="12773"/>
                    <a:pt x="15431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6" y="1303"/>
                    <a:pt x="21928" y="960"/>
                    <a:pt x="21431" y="720"/>
                  </a:cubicBezTo>
                  <a:cubicBezTo>
                    <a:pt x="19991" y="223"/>
                    <a:pt x="18688" y="0"/>
                    <a:pt x="175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9" name="任意多边形: 形状 748">
              <a:extLst>
                <a:ext uri="{FF2B5EF4-FFF2-40B4-BE49-F238E27FC236}">
                  <a16:creationId xmlns:a16="http://schemas.microsoft.com/office/drawing/2014/main" id="{21811CBB-BE4B-2CCC-5F51-F3E371C1F114}"/>
                </a:ext>
              </a:extLst>
            </p:cNvPr>
            <p:cNvSpPr/>
            <p:nvPr/>
          </p:nvSpPr>
          <p:spPr>
            <a:xfrm>
              <a:off x="6012383" y="2094158"/>
              <a:ext cx="3985" cy="4663"/>
            </a:xfrm>
            <a:custGeom>
              <a:avLst/>
              <a:gdLst>
                <a:gd name="connsiteX0" fmla="*/ 2694 w 3985"/>
                <a:gd name="connsiteY0" fmla="*/ 0 h 4663"/>
                <a:gd name="connsiteX1" fmla="*/ 774 w 3985"/>
                <a:gd name="connsiteY1" fmla="*/ 1269 h 4663"/>
                <a:gd name="connsiteX2" fmla="*/ 843 w 3985"/>
                <a:gd name="connsiteY2" fmla="*/ 4424 h 4663"/>
                <a:gd name="connsiteX3" fmla="*/ 1614 w 3985"/>
                <a:gd name="connsiteY3" fmla="*/ 4664 h 4663"/>
                <a:gd name="connsiteX4" fmla="*/ 3414 w 3985"/>
                <a:gd name="connsiteY4" fmla="*/ 3652 h 4663"/>
                <a:gd name="connsiteX5" fmla="*/ 2694 w 3985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5" h="4663">
                  <a:moveTo>
                    <a:pt x="2694" y="0"/>
                  </a:moveTo>
                  <a:cubicBezTo>
                    <a:pt x="2197" y="309"/>
                    <a:pt x="1322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69" y="1423"/>
                    <a:pt x="26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0" name="任意多边形: 形状 749">
              <a:extLst>
                <a:ext uri="{FF2B5EF4-FFF2-40B4-BE49-F238E27FC236}">
                  <a16:creationId xmlns:a16="http://schemas.microsoft.com/office/drawing/2014/main" id="{188C61CC-7CC5-383C-B149-80D56ADDA5E4}"/>
                </a:ext>
              </a:extLst>
            </p:cNvPr>
            <p:cNvSpPr/>
            <p:nvPr/>
          </p:nvSpPr>
          <p:spPr>
            <a:xfrm>
              <a:off x="5964675" y="2083288"/>
              <a:ext cx="4478" cy="4406"/>
            </a:xfrm>
            <a:custGeom>
              <a:avLst/>
              <a:gdLst>
                <a:gd name="connsiteX0" fmla="*/ 1658 w 4478"/>
                <a:gd name="connsiteY0" fmla="*/ 0 h 4406"/>
                <a:gd name="connsiteX1" fmla="*/ 98 w 4478"/>
                <a:gd name="connsiteY1" fmla="*/ 1355 h 4406"/>
                <a:gd name="connsiteX2" fmla="*/ 1744 w 4478"/>
                <a:gd name="connsiteY2" fmla="*/ 4235 h 4406"/>
                <a:gd name="connsiteX3" fmla="*/ 2601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8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8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4" y="4235"/>
                  </a:cubicBezTo>
                  <a:cubicBezTo>
                    <a:pt x="2036" y="4355"/>
                    <a:pt x="2327" y="4406"/>
                    <a:pt x="2601" y="4406"/>
                  </a:cubicBezTo>
                  <a:cubicBezTo>
                    <a:pt x="3287" y="4406"/>
                    <a:pt x="3870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1" name="任意多边形: 形状 750">
              <a:extLst>
                <a:ext uri="{FF2B5EF4-FFF2-40B4-BE49-F238E27FC236}">
                  <a16:creationId xmlns:a16="http://schemas.microsoft.com/office/drawing/2014/main" id="{EBE45002-9E15-6D43-3C76-9C13C75EB1D7}"/>
                </a:ext>
              </a:extLst>
            </p:cNvPr>
            <p:cNvSpPr/>
            <p:nvPr/>
          </p:nvSpPr>
          <p:spPr>
            <a:xfrm>
              <a:off x="5904051" y="2354900"/>
              <a:ext cx="15484" cy="16253"/>
            </a:xfrm>
            <a:custGeom>
              <a:avLst/>
              <a:gdLst>
                <a:gd name="connsiteX0" fmla="*/ 8070 w 15484"/>
                <a:gd name="connsiteY0" fmla="*/ 0 h 16253"/>
                <a:gd name="connsiteX1" fmla="*/ 6288 w 15484"/>
                <a:gd name="connsiteY1" fmla="*/ 154 h 16253"/>
                <a:gd name="connsiteX2" fmla="*/ 4693 w 15484"/>
                <a:gd name="connsiteY2" fmla="*/ 1492 h 16253"/>
                <a:gd name="connsiteX3" fmla="*/ 2738 w 15484"/>
                <a:gd name="connsiteY3" fmla="*/ 4818 h 16253"/>
                <a:gd name="connsiteX4" fmla="*/ 115 w 15484"/>
                <a:gd name="connsiteY4" fmla="*/ 6738 h 16253"/>
                <a:gd name="connsiteX5" fmla="*/ 4213 w 15484"/>
                <a:gd name="connsiteY5" fmla="*/ 15756 h 16253"/>
                <a:gd name="connsiteX6" fmla="*/ 6322 w 15484"/>
                <a:gd name="connsiteY6" fmla="*/ 16253 h 16253"/>
                <a:gd name="connsiteX7" fmla="*/ 13540 w 15484"/>
                <a:gd name="connsiteY7" fmla="*/ 11950 h 16253"/>
                <a:gd name="connsiteX8" fmla="*/ 14174 w 15484"/>
                <a:gd name="connsiteY8" fmla="*/ 2126 h 16253"/>
                <a:gd name="connsiteX9" fmla="*/ 13025 w 15484"/>
                <a:gd name="connsiteY9" fmla="*/ 1303 h 16253"/>
                <a:gd name="connsiteX10" fmla="*/ 13060 w 15484"/>
                <a:gd name="connsiteY10" fmla="*/ 1337 h 16253"/>
                <a:gd name="connsiteX11" fmla="*/ 8070 w 15484"/>
                <a:gd name="connsiteY11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84" h="16253">
                  <a:moveTo>
                    <a:pt x="8070" y="0"/>
                  </a:moveTo>
                  <a:cubicBezTo>
                    <a:pt x="7453" y="0"/>
                    <a:pt x="6870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4" y="4509"/>
                    <a:pt x="3818" y="4149"/>
                    <a:pt x="2738" y="4818"/>
                  </a:cubicBezTo>
                  <a:cubicBezTo>
                    <a:pt x="1813" y="5384"/>
                    <a:pt x="458" y="4921"/>
                    <a:pt x="115" y="6738"/>
                  </a:cubicBezTo>
                  <a:cubicBezTo>
                    <a:pt x="-485" y="9927"/>
                    <a:pt x="1315" y="14213"/>
                    <a:pt x="4213" y="15756"/>
                  </a:cubicBezTo>
                  <a:cubicBezTo>
                    <a:pt x="4847" y="16099"/>
                    <a:pt x="5567" y="16253"/>
                    <a:pt x="6322" y="16253"/>
                  </a:cubicBezTo>
                  <a:cubicBezTo>
                    <a:pt x="8739" y="16253"/>
                    <a:pt x="11585" y="14642"/>
                    <a:pt x="13540" y="11950"/>
                  </a:cubicBezTo>
                  <a:cubicBezTo>
                    <a:pt x="15837" y="8795"/>
                    <a:pt x="16163" y="4235"/>
                    <a:pt x="14174" y="2126"/>
                  </a:cubicBezTo>
                  <a:cubicBezTo>
                    <a:pt x="13711" y="1629"/>
                    <a:pt x="13077" y="1303"/>
                    <a:pt x="13025" y="1303"/>
                  </a:cubicBezTo>
                  <a:cubicBezTo>
                    <a:pt x="13025" y="1303"/>
                    <a:pt x="13025" y="1320"/>
                    <a:pt x="13060" y="1337"/>
                  </a:cubicBezTo>
                  <a:cubicBezTo>
                    <a:pt x="11088" y="326"/>
                    <a:pt x="9528" y="0"/>
                    <a:pt x="80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2" name="任意多边形: 形状 751">
              <a:extLst>
                <a:ext uri="{FF2B5EF4-FFF2-40B4-BE49-F238E27FC236}">
                  <a16:creationId xmlns:a16="http://schemas.microsoft.com/office/drawing/2014/main" id="{CDCB334D-62FE-A6E2-9400-171A9B00EE17}"/>
                </a:ext>
              </a:extLst>
            </p:cNvPr>
            <p:cNvSpPr/>
            <p:nvPr/>
          </p:nvSpPr>
          <p:spPr>
            <a:xfrm>
              <a:off x="5964145" y="2171585"/>
              <a:ext cx="13865" cy="17402"/>
            </a:xfrm>
            <a:custGeom>
              <a:avLst/>
              <a:gdLst>
                <a:gd name="connsiteX0" fmla="*/ 7950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30 w 13865"/>
                <a:gd name="connsiteY5" fmla="*/ 17402 h 17402"/>
                <a:gd name="connsiteX6" fmla="*/ 13488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37 h 17402"/>
                <a:gd name="connsiteX9" fmla="*/ 7950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50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2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4" y="17402"/>
                    <a:pt x="6630" y="17402"/>
                  </a:cubicBezTo>
                  <a:cubicBezTo>
                    <a:pt x="9596" y="17402"/>
                    <a:pt x="12099" y="15071"/>
                    <a:pt x="13488" y="10544"/>
                  </a:cubicBezTo>
                  <a:cubicBezTo>
                    <a:pt x="13539" y="10253"/>
                    <a:pt x="13882" y="9413"/>
                    <a:pt x="13865" y="8590"/>
                  </a:cubicBezTo>
                  <a:cubicBezTo>
                    <a:pt x="13779" y="5555"/>
                    <a:pt x="13624" y="2263"/>
                    <a:pt x="10761" y="737"/>
                  </a:cubicBezTo>
                  <a:cubicBezTo>
                    <a:pt x="9818" y="223"/>
                    <a:pt x="8875" y="0"/>
                    <a:pt x="79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3" name="任意多边形: 形状 752">
              <a:extLst>
                <a:ext uri="{FF2B5EF4-FFF2-40B4-BE49-F238E27FC236}">
                  <a16:creationId xmlns:a16="http://schemas.microsoft.com/office/drawing/2014/main" id="{7C3D64BF-6B7F-F20B-5107-18E8632D26F0}"/>
                </a:ext>
              </a:extLst>
            </p:cNvPr>
            <p:cNvSpPr/>
            <p:nvPr/>
          </p:nvSpPr>
          <p:spPr>
            <a:xfrm>
              <a:off x="6010710" y="2127934"/>
              <a:ext cx="19157" cy="21139"/>
            </a:xfrm>
            <a:custGeom>
              <a:avLst/>
              <a:gdLst>
                <a:gd name="connsiteX0" fmla="*/ 6184 w 19157"/>
                <a:gd name="connsiteY0" fmla="*/ 0 h 21139"/>
                <a:gd name="connsiteX1" fmla="*/ 1641 w 19157"/>
                <a:gd name="connsiteY1" fmla="*/ 3018 h 21139"/>
                <a:gd name="connsiteX2" fmla="*/ 6921 w 19157"/>
                <a:gd name="connsiteY2" fmla="*/ 20848 h 21139"/>
                <a:gd name="connsiteX3" fmla="*/ 8190 w 19157"/>
                <a:gd name="connsiteY3" fmla="*/ 21140 h 21139"/>
                <a:gd name="connsiteX4" fmla="*/ 9253 w 19157"/>
                <a:gd name="connsiteY4" fmla="*/ 20934 h 21139"/>
                <a:gd name="connsiteX5" fmla="*/ 17791 w 19157"/>
                <a:gd name="connsiteY5" fmla="*/ 13099 h 21139"/>
                <a:gd name="connsiteX6" fmla="*/ 18991 w 19157"/>
                <a:gd name="connsiteY6" fmla="*/ 9035 h 21139"/>
                <a:gd name="connsiteX7" fmla="*/ 18237 w 19157"/>
                <a:gd name="connsiteY7" fmla="*/ 6258 h 21139"/>
                <a:gd name="connsiteX8" fmla="*/ 7744 w 19157"/>
                <a:gd name="connsiteY8" fmla="*/ 189 h 21139"/>
                <a:gd name="connsiteX9" fmla="*/ 6184 w 19157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7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3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34"/>
                  </a:cubicBezTo>
                  <a:cubicBezTo>
                    <a:pt x="13128" y="19340"/>
                    <a:pt x="17637" y="18448"/>
                    <a:pt x="17791" y="13099"/>
                  </a:cubicBezTo>
                  <a:cubicBezTo>
                    <a:pt x="18271" y="11470"/>
                    <a:pt x="18649" y="10270"/>
                    <a:pt x="18991" y="9035"/>
                  </a:cubicBezTo>
                  <a:cubicBezTo>
                    <a:pt x="19283" y="7972"/>
                    <a:pt x="19283" y="6978"/>
                    <a:pt x="18237" y="6258"/>
                  </a:cubicBezTo>
                  <a:cubicBezTo>
                    <a:pt x="14911" y="3909"/>
                    <a:pt x="11773" y="1183"/>
                    <a:pt x="7744" y="189"/>
                  </a:cubicBezTo>
                  <a:cubicBezTo>
                    <a:pt x="7196" y="69"/>
                    <a:pt x="6664" y="0"/>
                    <a:pt x="6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4" name="任意多边形: 形状 753">
              <a:extLst>
                <a:ext uri="{FF2B5EF4-FFF2-40B4-BE49-F238E27FC236}">
                  <a16:creationId xmlns:a16="http://schemas.microsoft.com/office/drawing/2014/main" id="{0674BB51-D2B4-FC66-7836-7B1127992321}"/>
                </a:ext>
              </a:extLst>
            </p:cNvPr>
            <p:cNvSpPr/>
            <p:nvPr/>
          </p:nvSpPr>
          <p:spPr>
            <a:xfrm>
              <a:off x="5557985" y="2782444"/>
              <a:ext cx="6958" cy="7149"/>
            </a:xfrm>
            <a:custGeom>
              <a:avLst/>
              <a:gdLst>
                <a:gd name="connsiteX0" fmla="*/ 3487 w 6958"/>
                <a:gd name="connsiteY0" fmla="*/ 0 h 7149"/>
                <a:gd name="connsiteX1" fmla="*/ 41 w 6958"/>
                <a:gd name="connsiteY1" fmla="*/ 3858 h 7149"/>
                <a:gd name="connsiteX2" fmla="*/ 3179 w 6958"/>
                <a:gd name="connsiteY2" fmla="*/ 7150 h 7149"/>
                <a:gd name="connsiteX3" fmla="*/ 3213 w 6958"/>
                <a:gd name="connsiteY3" fmla="*/ 7150 h 7149"/>
                <a:gd name="connsiteX4" fmla="*/ 6916 w 6958"/>
                <a:gd name="connsiteY4" fmla="*/ 2983 h 7149"/>
                <a:gd name="connsiteX5" fmla="*/ 3487 w 6958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8" h="7149">
                  <a:moveTo>
                    <a:pt x="3487" y="0"/>
                  </a:moveTo>
                  <a:cubicBezTo>
                    <a:pt x="1550" y="86"/>
                    <a:pt x="-302" y="2057"/>
                    <a:pt x="41" y="3858"/>
                  </a:cubicBezTo>
                  <a:cubicBezTo>
                    <a:pt x="367" y="5589"/>
                    <a:pt x="1070" y="7150"/>
                    <a:pt x="3179" y="7150"/>
                  </a:cubicBezTo>
                  <a:cubicBezTo>
                    <a:pt x="3196" y="7150"/>
                    <a:pt x="3196" y="7150"/>
                    <a:pt x="3213" y="7150"/>
                  </a:cubicBezTo>
                  <a:cubicBezTo>
                    <a:pt x="5476" y="7132"/>
                    <a:pt x="7259" y="5246"/>
                    <a:pt x="6916" y="2983"/>
                  </a:cubicBezTo>
                  <a:cubicBezTo>
                    <a:pt x="6608" y="943"/>
                    <a:pt x="5185" y="189"/>
                    <a:pt x="348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5" name="任意多边形: 形状 754">
              <a:extLst>
                <a:ext uri="{FF2B5EF4-FFF2-40B4-BE49-F238E27FC236}">
                  <a16:creationId xmlns:a16="http://schemas.microsoft.com/office/drawing/2014/main" id="{E9D0EDD8-38C1-5823-5884-514EC00E5AD7}"/>
                </a:ext>
              </a:extLst>
            </p:cNvPr>
            <p:cNvSpPr/>
            <p:nvPr/>
          </p:nvSpPr>
          <p:spPr>
            <a:xfrm>
              <a:off x="5560392" y="2730032"/>
              <a:ext cx="4013" cy="4714"/>
            </a:xfrm>
            <a:custGeom>
              <a:avLst/>
              <a:gdLst>
                <a:gd name="connsiteX0" fmla="*/ 1920 w 4013"/>
                <a:gd name="connsiteY0" fmla="*/ 0 h 4714"/>
                <a:gd name="connsiteX1" fmla="*/ 0 w 4013"/>
                <a:gd name="connsiteY1" fmla="*/ 2452 h 4714"/>
                <a:gd name="connsiteX2" fmla="*/ 1406 w 4013"/>
                <a:gd name="connsiteY2" fmla="*/ 4715 h 4714"/>
                <a:gd name="connsiteX3" fmla="*/ 1715 w 4013"/>
                <a:gd name="connsiteY3" fmla="*/ 4681 h 4714"/>
                <a:gd name="connsiteX4" fmla="*/ 3995 w 4013"/>
                <a:gd name="connsiteY4" fmla="*/ 2143 h 4714"/>
                <a:gd name="connsiteX5" fmla="*/ 2057 w 4013"/>
                <a:gd name="connsiteY5" fmla="*/ 0 h 4714"/>
                <a:gd name="connsiteX6" fmla="*/ 1920 w 4013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3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3995" y="2143"/>
                  </a:cubicBezTo>
                  <a:cubicBezTo>
                    <a:pt x="3875" y="1080"/>
                    <a:pt x="3360" y="51"/>
                    <a:pt x="2057" y="0"/>
                  </a:cubicBezTo>
                  <a:cubicBezTo>
                    <a:pt x="2023" y="0"/>
                    <a:pt x="1972" y="0"/>
                    <a:pt x="19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6" name="任意多边形: 形状 755">
              <a:extLst>
                <a:ext uri="{FF2B5EF4-FFF2-40B4-BE49-F238E27FC236}">
                  <a16:creationId xmlns:a16="http://schemas.microsoft.com/office/drawing/2014/main" id="{8B96BD98-827B-DFDB-F1CF-A166FB8C9BFB}"/>
                </a:ext>
              </a:extLst>
            </p:cNvPr>
            <p:cNvSpPr/>
            <p:nvPr/>
          </p:nvSpPr>
          <p:spPr>
            <a:xfrm>
              <a:off x="5523262" y="2784553"/>
              <a:ext cx="6804" cy="7801"/>
            </a:xfrm>
            <a:custGeom>
              <a:avLst/>
              <a:gdLst>
                <a:gd name="connsiteX0" fmla="*/ 3268 w 6804"/>
                <a:gd name="connsiteY0" fmla="*/ 0 h 7801"/>
                <a:gd name="connsiteX1" fmla="*/ 62 w 6804"/>
                <a:gd name="connsiteY1" fmla="*/ 3995 h 7801"/>
                <a:gd name="connsiteX2" fmla="*/ 3508 w 6804"/>
                <a:gd name="connsiteY2" fmla="*/ 7681 h 7801"/>
                <a:gd name="connsiteX3" fmla="*/ 4331 w 6804"/>
                <a:gd name="connsiteY3" fmla="*/ 7801 h 7801"/>
                <a:gd name="connsiteX4" fmla="*/ 6766 w 6804"/>
                <a:gd name="connsiteY4" fmla="*/ 4869 h 7801"/>
                <a:gd name="connsiteX5" fmla="*/ 3662 w 6804"/>
                <a:gd name="connsiteY5" fmla="*/ 34 h 7801"/>
                <a:gd name="connsiteX6" fmla="*/ 3268 w 6804"/>
                <a:gd name="connsiteY6" fmla="*/ 0 h 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4" h="7801">
                  <a:moveTo>
                    <a:pt x="3268" y="0"/>
                  </a:moveTo>
                  <a:cubicBezTo>
                    <a:pt x="1502" y="0"/>
                    <a:pt x="233" y="1629"/>
                    <a:pt x="62" y="3995"/>
                  </a:cubicBezTo>
                  <a:cubicBezTo>
                    <a:pt x="-401" y="7167"/>
                    <a:pt x="1828" y="7252"/>
                    <a:pt x="3508" y="7681"/>
                  </a:cubicBezTo>
                  <a:cubicBezTo>
                    <a:pt x="3817" y="7750"/>
                    <a:pt x="4091" y="7801"/>
                    <a:pt x="4331" y="7801"/>
                  </a:cubicBezTo>
                  <a:cubicBezTo>
                    <a:pt x="5857" y="7801"/>
                    <a:pt x="6542" y="6498"/>
                    <a:pt x="6766" y="4869"/>
                  </a:cubicBezTo>
                  <a:cubicBezTo>
                    <a:pt x="7074" y="2572"/>
                    <a:pt x="5531" y="274"/>
                    <a:pt x="3662" y="34"/>
                  </a:cubicBezTo>
                  <a:cubicBezTo>
                    <a:pt x="3525" y="17"/>
                    <a:pt x="3388" y="0"/>
                    <a:pt x="32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7" name="任意多边形: 形状 756">
              <a:extLst>
                <a:ext uri="{FF2B5EF4-FFF2-40B4-BE49-F238E27FC236}">
                  <a16:creationId xmlns:a16="http://schemas.microsoft.com/office/drawing/2014/main" id="{523A09C7-F514-A1DC-D978-89C7E34812EC}"/>
                </a:ext>
              </a:extLst>
            </p:cNvPr>
            <p:cNvSpPr/>
            <p:nvPr/>
          </p:nvSpPr>
          <p:spPr>
            <a:xfrm>
              <a:off x="5620416" y="22375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1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1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92" y="0"/>
                    <a:pt x="48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8" name="任意多边形: 形状 757">
              <a:extLst>
                <a:ext uri="{FF2B5EF4-FFF2-40B4-BE49-F238E27FC236}">
                  <a16:creationId xmlns:a16="http://schemas.microsoft.com/office/drawing/2014/main" id="{E99054BD-D944-45D7-1EBD-87DC3A25EB4D}"/>
                </a:ext>
              </a:extLst>
            </p:cNvPr>
            <p:cNvSpPr/>
            <p:nvPr/>
          </p:nvSpPr>
          <p:spPr>
            <a:xfrm>
              <a:off x="6045046" y="22631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612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00" y="17"/>
                    <a:pt x="2863" y="0"/>
                    <a:pt x="27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9" name="任意多边形: 形状 758">
              <a:extLst>
                <a:ext uri="{FF2B5EF4-FFF2-40B4-BE49-F238E27FC236}">
                  <a16:creationId xmlns:a16="http://schemas.microsoft.com/office/drawing/2014/main" id="{07637E7F-6DC5-FFE1-B64E-E155FAB11EE0}"/>
                </a:ext>
              </a:extLst>
            </p:cNvPr>
            <p:cNvSpPr/>
            <p:nvPr/>
          </p:nvSpPr>
          <p:spPr>
            <a:xfrm>
              <a:off x="5521644" y="2795286"/>
              <a:ext cx="11762" cy="10646"/>
            </a:xfrm>
            <a:custGeom>
              <a:avLst/>
              <a:gdLst>
                <a:gd name="connsiteX0" fmla="*/ 3034 w 11762"/>
                <a:gd name="connsiteY0" fmla="*/ 0 h 10646"/>
                <a:gd name="connsiteX1" fmla="*/ 720 w 11762"/>
                <a:gd name="connsiteY1" fmla="*/ 1252 h 10646"/>
                <a:gd name="connsiteX2" fmla="*/ 1697 w 11762"/>
                <a:gd name="connsiteY2" fmla="*/ 7715 h 10646"/>
                <a:gd name="connsiteX3" fmla="*/ 3480 w 11762"/>
                <a:gd name="connsiteY3" fmla="*/ 10493 h 10646"/>
                <a:gd name="connsiteX4" fmla="*/ 4303 w 11762"/>
                <a:gd name="connsiteY4" fmla="*/ 10647 h 10646"/>
                <a:gd name="connsiteX5" fmla="*/ 5400 w 11762"/>
                <a:gd name="connsiteY5" fmla="*/ 10424 h 10646"/>
                <a:gd name="connsiteX6" fmla="*/ 9275 w 11762"/>
                <a:gd name="connsiteY6" fmla="*/ 8864 h 10646"/>
                <a:gd name="connsiteX7" fmla="*/ 11761 w 11762"/>
                <a:gd name="connsiteY7" fmla="*/ 5624 h 10646"/>
                <a:gd name="connsiteX8" fmla="*/ 8846 w 11762"/>
                <a:gd name="connsiteY8" fmla="*/ 2297 h 10646"/>
                <a:gd name="connsiteX9" fmla="*/ 7697 w 11762"/>
                <a:gd name="connsiteY9" fmla="*/ 1783 h 10646"/>
                <a:gd name="connsiteX10" fmla="*/ 3034 w 11762"/>
                <a:gd name="connsiteY10" fmla="*/ 0 h 10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2" h="10646">
                  <a:moveTo>
                    <a:pt x="3034" y="0"/>
                  </a:moveTo>
                  <a:cubicBezTo>
                    <a:pt x="2194" y="0"/>
                    <a:pt x="1405" y="326"/>
                    <a:pt x="720" y="1252"/>
                  </a:cubicBezTo>
                  <a:cubicBezTo>
                    <a:pt x="-909" y="3412"/>
                    <a:pt x="582" y="5589"/>
                    <a:pt x="1697" y="7715"/>
                  </a:cubicBezTo>
                  <a:cubicBezTo>
                    <a:pt x="2280" y="8641"/>
                    <a:pt x="2880" y="9567"/>
                    <a:pt x="3480" y="10493"/>
                  </a:cubicBezTo>
                  <a:cubicBezTo>
                    <a:pt x="3737" y="10596"/>
                    <a:pt x="4011" y="10647"/>
                    <a:pt x="4303" y="10647"/>
                  </a:cubicBezTo>
                  <a:cubicBezTo>
                    <a:pt x="4646" y="10647"/>
                    <a:pt x="5023" y="10579"/>
                    <a:pt x="5400" y="10424"/>
                  </a:cubicBezTo>
                  <a:cubicBezTo>
                    <a:pt x="6703" y="9910"/>
                    <a:pt x="8126" y="9618"/>
                    <a:pt x="9275" y="8864"/>
                  </a:cubicBezTo>
                  <a:cubicBezTo>
                    <a:pt x="10389" y="8127"/>
                    <a:pt x="11727" y="7201"/>
                    <a:pt x="11761" y="5624"/>
                  </a:cubicBezTo>
                  <a:cubicBezTo>
                    <a:pt x="11812" y="3669"/>
                    <a:pt x="10458" y="2709"/>
                    <a:pt x="8846" y="2297"/>
                  </a:cubicBezTo>
                  <a:cubicBezTo>
                    <a:pt x="8418" y="2109"/>
                    <a:pt x="8058" y="1937"/>
                    <a:pt x="7697" y="1783"/>
                  </a:cubicBezTo>
                  <a:cubicBezTo>
                    <a:pt x="6223" y="1080"/>
                    <a:pt x="4560" y="0"/>
                    <a:pt x="3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0" name="任意多边形: 形状 759">
              <a:extLst>
                <a:ext uri="{FF2B5EF4-FFF2-40B4-BE49-F238E27FC236}">
                  <a16:creationId xmlns:a16="http://schemas.microsoft.com/office/drawing/2014/main" id="{4B7F365A-3224-3AD3-BEA8-250ECFC15B52}"/>
                </a:ext>
              </a:extLst>
            </p:cNvPr>
            <p:cNvSpPr/>
            <p:nvPr/>
          </p:nvSpPr>
          <p:spPr>
            <a:xfrm>
              <a:off x="5523358" y="2803001"/>
              <a:ext cx="1800" cy="2777"/>
            </a:xfrm>
            <a:custGeom>
              <a:avLst/>
              <a:gdLst>
                <a:gd name="connsiteX0" fmla="*/ 0 w 1800"/>
                <a:gd name="connsiteY0" fmla="*/ 0 h 2777"/>
                <a:gd name="connsiteX1" fmla="*/ 720 w 1800"/>
                <a:gd name="connsiteY1" fmla="*/ 1577 h 2777"/>
                <a:gd name="connsiteX2" fmla="*/ 1800 w 1800"/>
                <a:gd name="connsiteY2" fmla="*/ 2777 h 2777"/>
                <a:gd name="connsiteX3" fmla="*/ 0 w 1800"/>
                <a:gd name="connsiteY3" fmla="*/ 0 h 2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0" h="2777">
                  <a:moveTo>
                    <a:pt x="0" y="0"/>
                  </a:moveTo>
                  <a:cubicBezTo>
                    <a:pt x="275" y="531"/>
                    <a:pt x="532" y="1063"/>
                    <a:pt x="720" y="1577"/>
                  </a:cubicBezTo>
                  <a:cubicBezTo>
                    <a:pt x="926" y="2160"/>
                    <a:pt x="1303" y="2572"/>
                    <a:pt x="1800" y="2777"/>
                  </a:cubicBezTo>
                  <a:cubicBezTo>
                    <a:pt x="1183" y="1834"/>
                    <a:pt x="583" y="909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1" name="任意多边形: 形状 760">
              <a:extLst>
                <a:ext uri="{FF2B5EF4-FFF2-40B4-BE49-F238E27FC236}">
                  <a16:creationId xmlns:a16="http://schemas.microsoft.com/office/drawing/2014/main" id="{32DA4324-005F-FA06-068E-A3EE740A925F}"/>
                </a:ext>
              </a:extLst>
            </p:cNvPr>
            <p:cNvSpPr/>
            <p:nvPr/>
          </p:nvSpPr>
          <p:spPr>
            <a:xfrm>
              <a:off x="6034577" y="2356014"/>
              <a:ext cx="14044" cy="15979"/>
            </a:xfrm>
            <a:custGeom>
              <a:avLst/>
              <a:gdLst>
                <a:gd name="connsiteX0" fmla="*/ 6064 w 14044"/>
                <a:gd name="connsiteY0" fmla="*/ 0 h 15979"/>
                <a:gd name="connsiteX1" fmla="*/ 5447 w 14044"/>
                <a:gd name="connsiteY1" fmla="*/ 17 h 15979"/>
                <a:gd name="connsiteX2" fmla="*/ 869 w 14044"/>
                <a:gd name="connsiteY2" fmla="*/ 4149 h 15979"/>
                <a:gd name="connsiteX3" fmla="*/ 920 w 14044"/>
                <a:gd name="connsiteY3" fmla="*/ 13716 h 15979"/>
                <a:gd name="connsiteX4" fmla="*/ 2292 w 14044"/>
                <a:gd name="connsiteY4" fmla="*/ 15910 h 15979"/>
                <a:gd name="connsiteX5" fmla="*/ 4863 w 14044"/>
                <a:gd name="connsiteY5" fmla="*/ 15876 h 15979"/>
                <a:gd name="connsiteX6" fmla="*/ 7367 w 14044"/>
                <a:gd name="connsiteY6" fmla="*/ 15893 h 15979"/>
                <a:gd name="connsiteX7" fmla="*/ 10933 w 14044"/>
                <a:gd name="connsiteY7" fmla="*/ 15979 h 15979"/>
                <a:gd name="connsiteX8" fmla="*/ 13024 w 14044"/>
                <a:gd name="connsiteY8" fmla="*/ 13733 h 15979"/>
                <a:gd name="connsiteX9" fmla="*/ 14019 w 14044"/>
                <a:gd name="connsiteY9" fmla="*/ 5349 h 15979"/>
                <a:gd name="connsiteX10" fmla="*/ 13402 w 14044"/>
                <a:gd name="connsiteY10" fmla="*/ 3600 h 15979"/>
                <a:gd name="connsiteX11" fmla="*/ 6064 w 14044"/>
                <a:gd name="connsiteY11" fmla="*/ 0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44" h="15979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6" y="11007"/>
                    <a:pt x="920" y="13716"/>
                  </a:cubicBezTo>
                  <a:cubicBezTo>
                    <a:pt x="1280" y="14573"/>
                    <a:pt x="1743" y="15310"/>
                    <a:pt x="2292" y="15910"/>
                  </a:cubicBezTo>
                  <a:cubicBezTo>
                    <a:pt x="3149" y="15893"/>
                    <a:pt x="4006" y="15876"/>
                    <a:pt x="4863" y="15876"/>
                  </a:cubicBezTo>
                  <a:cubicBezTo>
                    <a:pt x="5704" y="15876"/>
                    <a:pt x="6527" y="15876"/>
                    <a:pt x="7367" y="15893"/>
                  </a:cubicBezTo>
                  <a:cubicBezTo>
                    <a:pt x="8550" y="15910"/>
                    <a:pt x="9750" y="15945"/>
                    <a:pt x="10933" y="15979"/>
                  </a:cubicBezTo>
                  <a:cubicBezTo>
                    <a:pt x="12287" y="15156"/>
                    <a:pt x="13265" y="14247"/>
                    <a:pt x="13024" y="13733"/>
                  </a:cubicBezTo>
                  <a:cubicBezTo>
                    <a:pt x="11482" y="10407"/>
                    <a:pt x="13213" y="8058"/>
                    <a:pt x="14019" y="5349"/>
                  </a:cubicBezTo>
                  <a:cubicBezTo>
                    <a:pt x="14156" y="4869"/>
                    <a:pt x="13711" y="4132"/>
                    <a:pt x="13402" y="3600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2" name="任意多边形: 形状 761">
              <a:extLst>
                <a:ext uri="{FF2B5EF4-FFF2-40B4-BE49-F238E27FC236}">
                  <a16:creationId xmlns:a16="http://schemas.microsoft.com/office/drawing/2014/main" id="{D1E9F25D-C5A6-DEB7-4AF3-031C57C3AD6B}"/>
                </a:ext>
              </a:extLst>
            </p:cNvPr>
            <p:cNvSpPr/>
            <p:nvPr/>
          </p:nvSpPr>
          <p:spPr>
            <a:xfrm>
              <a:off x="6036868" y="2371873"/>
              <a:ext cx="8623" cy="1834"/>
            </a:xfrm>
            <a:custGeom>
              <a:avLst/>
              <a:gdLst>
                <a:gd name="connsiteX0" fmla="*/ 2572 w 8623"/>
                <a:gd name="connsiteY0" fmla="*/ 0 h 1834"/>
                <a:gd name="connsiteX1" fmla="*/ 0 w 8623"/>
                <a:gd name="connsiteY1" fmla="*/ 34 h 1834"/>
                <a:gd name="connsiteX2" fmla="*/ 3686 w 8623"/>
                <a:gd name="connsiteY2" fmla="*/ 1817 h 1834"/>
                <a:gd name="connsiteX3" fmla="*/ 3909 w 8623"/>
                <a:gd name="connsiteY3" fmla="*/ 1834 h 1834"/>
                <a:gd name="connsiteX4" fmla="*/ 8624 w 8623"/>
                <a:gd name="connsiteY4" fmla="*/ 120 h 1834"/>
                <a:gd name="connsiteX5" fmla="*/ 5058 w 8623"/>
                <a:gd name="connsiteY5" fmla="*/ 34 h 1834"/>
                <a:gd name="connsiteX6" fmla="*/ 2572 w 8623"/>
                <a:gd name="connsiteY6" fmla="*/ 0 h 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23" h="1834">
                  <a:moveTo>
                    <a:pt x="2572" y="0"/>
                  </a:moveTo>
                  <a:cubicBezTo>
                    <a:pt x="1715" y="0"/>
                    <a:pt x="857" y="17"/>
                    <a:pt x="0" y="34"/>
                  </a:cubicBezTo>
                  <a:cubicBezTo>
                    <a:pt x="943" y="1063"/>
                    <a:pt x="2160" y="1680"/>
                    <a:pt x="3686" y="1817"/>
                  </a:cubicBezTo>
                  <a:cubicBezTo>
                    <a:pt x="3755" y="1817"/>
                    <a:pt x="3840" y="1834"/>
                    <a:pt x="3909" y="1834"/>
                  </a:cubicBezTo>
                  <a:cubicBezTo>
                    <a:pt x="5161" y="1834"/>
                    <a:pt x="7133" y="1046"/>
                    <a:pt x="8624" y="120"/>
                  </a:cubicBezTo>
                  <a:cubicBezTo>
                    <a:pt x="7441" y="86"/>
                    <a:pt x="6258" y="68"/>
                    <a:pt x="5058" y="34"/>
                  </a:cubicBezTo>
                  <a:cubicBezTo>
                    <a:pt x="4252" y="17"/>
                    <a:pt x="3412" y="0"/>
                    <a:pt x="257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3" name="任意多边形: 形状 762">
              <a:extLst>
                <a:ext uri="{FF2B5EF4-FFF2-40B4-BE49-F238E27FC236}">
                  <a16:creationId xmlns:a16="http://schemas.microsoft.com/office/drawing/2014/main" id="{68D26798-AB48-6F38-E840-4A322DCD2D00}"/>
                </a:ext>
              </a:extLst>
            </p:cNvPr>
            <p:cNvSpPr/>
            <p:nvPr/>
          </p:nvSpPr>
          <p:spPr>
            <a:xfrm>
              <a:off x="5741907" y="2212047"/>
              <a:ext cx="13178" cy="13030"/>
            </a:xfrm>
            <a:custGeom>
              <a:avLst/>
              <a:gdLst>
                <a:gd name="connsiteX0" fmla="*/ 6668 w 13178"/>
                <a:gd name="connsiteY0" fmla="*/ 0 h 13030"/>
                <a:gd name="connsiteX1" fmla="*/ 736 w 13178"/>
                <a:gd name="connsiteY1" fmla="*/ 2761 h 13030"/>
                <a:gd name="connsiteX2" fmla="*/ 2896 w 13178"/>
                <a:gd name="connsiteY2" fmla="*/ 9807 h 13030"/>
                <a:gd name="connsiteX3" fmla="*/ 4234 w 13178"/>
                <a:gd name="connsiteY3" fmla="*/ 11076 h 13030"/>
                <a:gd name="connsiteX4" fmla="*/ 8366 w 13178"/>
                <a:gd name="connsiteY4" fmla="*/ 13030 h 13030"/>
                <a:gd name="connsiteX5" fmla="*/ 12720 w 13178"/>
                <a:gd name="connsiteY5" fmla="*/ 8315 h 13030"/>
                <a:gd name="connsiteX6" fmla="*/ 9429 w 13178"/>
                <a:gd name="connsiteY6" fmla="*/ 617 h 13030"/>
                <a:gd name="connsiteX7" fmla="*/ 6668 w 13178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78" h="13030">
                  <a:moveTo>
                    <a:pt x="6668" y="0"/>
                  </a:moveTo>
                  <a:cubicBezTo>
                    <a:pt x="4439" y="0"/>
                    <a:pt x="2056" y="1012"/>
                    <a:pt x="736" y="2761"/>
                  </a:cubicBezTo>
                  <a:cubicBezTo>
                    <a:pt x="-670" y="4629"/>
                    <a:pt x="-121" y="6429"/>
                    <a:pt x="2896" y="9807"/>
                  </a:cubicBezTo>
                  <a:cubicBezTo>
                    <a:pt x="3308" y="10270"/>
                    <a:pt x="3771" y="10682"/>
                    <a:pt x="4234" y="11076"/>
                  </a:cubicBezTo>
                  <a:cubicBezTo>
                    <a:pt x="5725" y="12379"/>
                    <a:pt x="7131" y="13030"/>
                    <a:pt x="8366" y="13030"/>
                  </a:cubicBezTo>
                  <a:cubicBezTo>
                    <a:pt x="10320" y="13030"/>
                    <a:pt x="11863" y="11436"/>
                    <a:pt x="12720" y="8315"/>
                  </a:cubicBezTo>
                  <a:cubicBezTo>
                    <a:pt x="13818" y="4303"/>
                    <a:pt x="13029" y="2452"/>
                    <a:pt x="9429" y="617"/>
                  </a:cubicBezTo>
                  <a:cubicBezTo>
                    <a:pt x="8605" y="206"/>
                    <a:pt x="7663" y="0"/>
                    <a:pt x="66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4" name="任意多边形: 形状 763">
              <a:extLst>
                <a:ext uri="{FF2B5EF4-FFF2-40B4-BE49-F238E27FC236}">
                  <a16:creationId xmlns:a16="http://schemas.microsoft.com/office/drawing/2014/main" id="{FCC25D51-524F-47F0-7A6D-EE72A095663F}"/>
                </a:ext>
              </a:extLst>
            </p:cNvPr>
            <p:cNvSpPr/>
            <p:nvPr/>
          </p:nvSpPr>
          <p:spPr>
            <a:xfrm>
              <a:off x="5777263" y="2243440"/>
              <a:ext cx="14657" cy="16201"/>
            </a:xfrm>
            <a:custGeom>
              <a:avLst/>
              <a:gdLst>
                <a:gd name="connsiteX0" fmla="*/ 10420 w 14657"/>
                <a:gd name="connsiteY0" fmla="*/ 292 h 16201"/>
                <a:gd name="connsiteX1" fmla="*/ 7110 w 14657"/>
                <a:gd name="connsiteY1" fmla="*/ 16202 h 16201"/>
                <a:gd name="connsiteX2" fmla="*/ 11105 w 14657"/>
                <a:gd name="connsiteY2" fmla="*/ 14745 h 16201"/>
                <a:gd name="connsiteX3" fmla="*/ 11551 w 14657"/>
                <a:gd name="connsiteY3" fmla="*/ 13699 h 16201"/>
                <a:gd name="connsiteX4" fmla="*/ 12940 w 14657"/>
                <a:gd name="connsiteY4" fmla="*/ 9121 h 16201"/>
                <a:gd name="connsiteX5" fmla="*/ 14157 w 14657"/>
                <a:gd name="connsiteY5" fmla="*/ 4252 h 16201"/>
                <a:gd name="connsiteX6" fmla="*/ 10420 w 14657"/>
                <a:gd name="connsiteY6" fmla="*/ 292 h 16201"/>
                <a:gd name="connsiteX7" fmla="*/ 4744 w 14657"/>
                <a:gd name="connsiteY7" fmla="*/ 0 h 16201"/>
                <a:gd name="connsiteX8" fmla="*/ 2344 w 14657"/>
                <a:gd name="connsiteY8" fmla="*/ 2143 h 16201"/>
                <a:gd name="connsiteX9" fmla="*/ 12 w 14657"/>
                <a:gd name="connsiteY9" fmla="*/ 10510 h 16201"/>
                <a:gd name="connsiteX10" fmla="*/ 1658 w 14657"/>
                <a:gd name="connsiteY10" fmla="*/ 14899 h 16201"/>
                <a:gd name="connsiteX11" fmla="*/ 4744 w 14657"/>
                <a:gd name="connsiteY11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57" h="16201">
                  <a:moveTo>
                    <a:pt x="10420" y="292"/>
                  </a:moveTo>
                  <a:cubicBezTo>
                    <a:pt x="9185" y="5572"/>
                    <a:pt x="8088" y="10870"/>
                    <a:pt x="7110" y="16202"/>
                  </a:cubicBezTo>
                  <a:cubicBezTo>
                    <a:pt x="8482" y="16048"/>
                    <a:pt x="9837" y="15585"/>
                    <a:pt x="11105" y="14745"/>
                  </a:cubicBezTo>
                  <a:cubicBezTo>
                    <a:pt x="11380" y="14573"/>
                    <a:pt x="11637" y="13802"/>
                    <a:pt x="11551" y="13699"/>
                  </a:cubicBezTo>
                  <a:cubicBezTo>
                    <a:pt x="9065" y="11179"/>
                    <a:pt x="11311" y="10030"/>
                    <a:pt x="12940" y="9121"/>
                  </a:cubicBezTo>
                  <a:cubicBezTo>
                    <a:pt x="15203" y="7852"/>
                    <a:pt x="14792" y="6087"/>
                    <a:pt x="14157" y="4252"/>
                  </a:cubicBezTo>
                  <a:cubicBezTo>
                    <a:pt x="13471" y="2212"/>
                    <a:pt x="11962" y="1029"/>
                    <a:pt x="10420" y="292"/>
                  </a:cubicBezTo>
                  <a:moveTo>
                    <a:pt x="4744" y="0"/>
                  </a:moveTo>
                  <a:cubicBezTo>
                    <a:pt x="3904" y="446"/>
                    <a:pt x="3133" y="1149"/>
                    <a:pt x="2344" y="2143"/>
                  </a:cubicBezTo>
                  <a:cubicBezTo>
                    <a:pt x="424" y="4595"/>
                    <a:pt x="-91" y="7475"/>
                    <a:pt x="12" y="10510"/>
                  </a:cubicBezTo>
                  <a:cubicBezTo>
                    <a:pt x="64" y="12207"/>
                    <a:pt x="544" y="13870"/>
                    <a:pt x="1658" y="14899"/>
                  </a:cubicBezTo>
                  <a:cubicBezTo>
                    <a:pt x="2584" y="9910"/>
                    <a:pt x="3613" y="4938"/>
                    <a:pt x="47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5" name="任意多边形: 形状 764">
              <a:extLst>
                <a:ext uri="{FF2B5EF4-FFF2-40B4-BE49-F238E27FC236}">
                  <a16:creationId xmlns:a16="http://schemas.microsoft.com/office/drawing/2014/main" id="{C0BAF35D-4276-50BE-E0C0-2AFEA9E7D966}"/>
                </a:ext>
              </a:extLst>
            </p:cNvPr>
            <p:cNvSpPr/>
            <p:nvPr/>
          </p:nvSpPr>
          <p:spPr>
            <a:xfrm>
              <a:off x="5778956" y="2242908"/>
              <a:ext cx="8761" cy="16785"/>
            </a:xfrm>
            <a:custGeom>
              <a:avLst/>
              <a:gdLst>
                <a:gd name="connsiteX0" fmla="*/ 5281 w 8761"/>
                <a:gd name="connsiteY0" fmla="*/ 0 h 16785"/>
                <a:gd name="connsiteX1" fmla="*/ 3069 w 8761"/>
                <a:gd name="connsiteY1" fmla="*/ 532 h 16785"/>
                <a:gd name="connsiteX2" fmla="*/ 0 w 8761"/>
                <a:gd name="connsiteY2" fmla="*/ 15431 h 16785"/>
                <a:gd name="connsiteX3" fmla="*/ 1303 w 8761"/>
                <a:gd name="connsiteY3" fmla="*/ 16202 h 16785"/>
                <a:gd name="connsiteX4" fmla="*/ 4509 w 8761"/>
                <a:gd name="connsiteY4" fmla="*/ 16785 h 16785"/>
                <a:gd name="connsiteX5" fmla="*/ 5452 w 8761"/>
                <a:gd name="connsiteY5" fmla="*/ 16734 h 16785"/>
                <a:gd name="connsiteX6" fmla="*/ 8761 w 8761"/>
                <a:gd name="connsiteY6" fmla="*/ 823 h 16785"/>
                <a:gd name="connsiteX7" fmla="*/ 8007 w 8761"/>
                <a:gd name="connsiteY7" fmla="*/ 497 h 16785"/>
                <a:gd name="connsiteX8" fmla="*/ 5281 w 8761"/>
                <a:gd name="connsiteY8" fmla="*/ 0 h 1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61" h="16785">
                  <a:moveTo>
                    <a:pt x="5281" y="0"/>
                  </a:moveTo>
                  <a:cubicBezTo>
                    <a:pt x="4458" y="0"/>
                    <a:pt x="3737" y="172"/>
                    <a:pt x="3069" y="532"/>
                  </a:cubicBezTo>
                  <a:cubicBezTo>
                    <a:pt x="1938" y="5469"/>
                    <a:pt x="909" y="10441"/>
                    <a:pt x="0" y="15431"/>
                  </a:cubicBezTo>
                  <a:cubicBezTo>
                    <a:pt x="360" y="15756"/>
                    <a:pt x="789" y="16031"/>
                    <a:pt x="1303" y="16202"/>
                  </a:cubicBezTo>
                  <a:cubicBezTo>
                    <a:pt x="2366" y="16579"/>
                    <a:pt x="3429" y="16785"/>
                    <a:pt x="4509" y="16785"/>
                  </a:cubicBezTo>
                  <a:cubicBezTo>
                    <a:pt x="4818" y="16785"/>
                    <a:pt x="5144" y="16768"/>
                    <a:pt x="5452" y="16734"/>
                  </a:cubicBezTo>
                  <a:cubicBezTo>
                    <a:pt x="6429" y="11401"/>
                    <a:pt x="7527" y="6104"/>
                    <a:pt x="8761" y="823"/>
                  </a:cubicBezTo>
                  <a:cubicBezTo>
                    <a:pt x="8504" y="703"/>
                    <a:pt x="8264" y="600"/>
                    <a:pt x="8007" y="497"/>
                  </a:cubicBezTo>
                  <a:cubicBezTo>
                    <a:pt x="6961" y="172"/>
                    <a:pt x="6069" y="0"/>
                    <a:pt x="52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6" name="任意多边形: 形状 765">
              <a:extLst>
                <a:ext uri="{FF2B5EF4-FFF2-40B4-BE49-F238E27FC236}">
                  <a16:creationId xmlns:a16="http://schemas.microsoft.com/office/drawing/2014/main" id="{9F36361A-DDCB-0DF5-033B-EDEE39F3EB0F}"/>
                </a:ext>
              </a:extLst>
            </p:cNvPr>
            <p:cNvSpPr/>
            <p:nvPr/>
          </p:nvSpPr>
          <p:spPr>
            <a:xfrm>
              <a:off x="5730916" y="23023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9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9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5" y="12242"/>
                    <a:pt x="7098" y="12756"/>
                    <a:pt x="7663" y="12927"/>
                  </a:cubicBezTo>
                  <a:cubicBezTo>
                    <a:pt x="9224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8" y="21174"/>
                    <a:pt x="19151" y="21671"/>
                    <a:pt x="20556" y="21671"/>
                  </a:cubicBezTo>
                  <a:cubicBezTo>
                    <a:pt x="21328" y="21671"/>
                    <a:pt x="22117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38" y="189"/>
                    <a:pt x="9069" y="0"/>
                    <a:pt x="78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7" name="任意多边形: 形状 766">
              <a:extLst>
                <a:ext uri="{FF2B5EF4-FFF2-40B4-BE49-F238E27FC236}">
                  <a16:creationId xmlns:a16="http://schemas.microsoft.com/office/drawing/2014/main" id="{3C7F8523-1A03-5A52-F1E8-562FD1F6305E}"/>
                </a:ext>
              </a:extLst>
            </p:cNvPr>
            <p:cNvSpPr/>
            <p:nvPr/>
          </p:nvSpPr>
          <p:spPr>
            <a:xfrm>
              <a:off x="5632264" y="2216539"/>
              <a:ext cx="6959" cy="10527"/>
            </a:xfrm>
            <a:custGeom>
              <a:avLst/>
              <a:gdLst>
                <a:gd name="connsiteX0" fmla="*/ 6960 w 6959"/>
                <a:gd name="connsiteY0" fmla="*/ 0 h 10527"/>
                <a:gd name="connsiteX1" fmla="*/ 496 w 6959"/>
                <a:gd name="connsiteY1" fmla="*/ 8230 h 10527"/>
                <a:gd name="connsiteX2" fmla="*/ 428 w 6959"/>
                <a:gd name="connsiteY2" fmla="*/ 10424 h 10527"/>
                <a:gd name="connsiteX3" fmla="*/ 908 w 6959"/>
                <a:gd name="connsiteY3" fmla="*/ 10527 h 10527"/>
                <a:gd name="connsiteX4" fmla="*/ 2639 w 6959"/>
                <a:gd name="connsiteY4" fmla="*/ 9910 h 10527"/>
                <a:gd name="connsiteX5" fmla="*/ 6960 w 6959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9" h="10527">
                  <a:moveTo>
                    <a:pt x="6960" y="0"/>
                  </a:moveTo>
                  <a:cubicBezTo>
                    <a:pt x="4080" y="2263"/>
                    <a:pt x="2331" y="5281"/>
                    <a:pt x="496" y="8230"/>
                  </a:cubicBezTo>
                  <a:cubicBezTo>
                    <a:pt x="85" y="8898"/>
                    <a:pt x="-344" y="9979"/>
                    <a:pt x="428" y="10424"/>
                  </a:cubicBezTo>
                  <a:cubicBezTo>
                    <a:pt x="548" y="10493"/>
                    <a:pt x="719" y="10527"/>
                    <a:pt x="908" y="10527"/>
                  </a:cubicBezTo>
                  <a:cubicBezTo>
                    <a:pt x="1457" y="10527"/>
                    <a:pt x="2194" y="10236"/>
                    <a:pt x="2639" y="9910"/>
                  </a:cubicBezTo>
                  <a:cubicBezTo>
                    <a:pt x="5777" y="7527"/>
                    <a:pt x="6926" y="4046"/>
                    <a:pt x="6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8" name="任意多边形: 形状 767">
              <a:extLst>
                <a:ext uri="{FF2B5EF4-FFF2-40B4-BE49-F238E27FC236}">
                  <a16:creationId xmlns:a16="http://schemas.microsoft.com/office/drawing/2014/main" id="{8FA8F03D-FBEA-C931-4AA7-2A9E914163E8}"/>
                </a:ext>
              </a:extLst>
            </p:cNvPr>
            <p:cNvSpPr/>
            <p:nvPr/>
          </p:nvSpPr>
          <p:spPr>
            <a:xfrm>
              <a:off x="5781357" y="2152589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97" y="892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34" y="51"/>
                    <a:pt x="2177" y="0"/>
                    <a:pt x="19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9" name="任意多边形: 形状 768">
              <a:extLst>
                <a:ext uri="{FF2B5EF4-FFF2-40B4-BE49-F238E27FC236}">
                  <a16:creationId xmlns:a16="http://schemas.microsoft.com/office/drawing/2014/main" id="{00C2AB75-95DA-FF28-F5DB-85838B80F938}"/>
                </a:ext>
              </a:extLst>
            </p:cNvPr>
            <p:cNvSpPr/>
            <p:nvPr/>
          </p:nvSpPr>
          <p:spPr>
            <a:xfrm>
              <a:off x="5618808" y="2383017"/>
              <a:ext cx="8020" cy="9481"/>
            </a:xfrm>
            <a:custGeom>
              <a:avLst/>
              <a:gdLst>
                <a:gd name="connsiteX0" fmla="*/ 8021 w 8020"/>
                <a:gd name="connsiteY0" fmla="*/ 0 h 9481"/>
                <a:gd name="connsiteX1" fmla="*/ 665 w 8020"/>
                <a:gd name="connsiteY1" fmla="*/ 7149 h 9481"/>
                <a:gd name="connsiteX2" fmla="*/ 323 w 8020"/>
                <a:gd name="connsiteY2" fmla="*/ 9292 h 9481"/>
                <a:gd name="connsiteX3" fmla="*/ 1043 w 8020"/>
                <a:gd name="connsiteY3" fmla="*/ 9481 h 9481"/>
                <a:gd name="connsiteX4" fmla="*/ 2552 w 8020"/>
                <a:gd name="connsiteY4" fmla="*/ 9087 h 9481"/>
                <a:gd name="connsiteX5" fmla="*/ 8021 w 8020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0" h="9481">
                  <a:moveTo>
                    <a:pt x="8021" y="0"/>
                  </a:moveTo>
                  <a:cubicBezTo>
                    <a:pt x="4934" y="1800"/>
                    <a:pt x="2826" y="4509"/>
                    <a:pt x="665" y="7149"/>
                  </a:cubicBezTo>
                  <a:cubicBezTo>
                    <a:pt x="185" y="7749"/>
                    <a:pt x="-363" y="8744"/>
                    <a:pt x="323" y="9292"/>
                  </a:cubicBezTo>
                  <a:cubicBezTo>
                    <a:pt x="494" y="9430"/>
                    <a:pt x="751" y="9481"/>
                    <a:pt x="1043" y="9481"/>
                  </a:cubicBezTo>
                  <a:cubicBezTo>
                    <a:pt x="1540" y="9481"/>
                    <a:pt x="2157" y="9310"/>
                    <a:pt x="2552" y="9087"/>
                  </a:cubicBezTo>
                  <a:cubicBezTo>
                    <a:pt x="5929" y="7201"/>
                    <a:pt x="7489" y="3943"/>
                    <a:pt x="802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0" name="任意多边形: 形状 769">
              <a:extLst>
                <a:ext uri="{FF2B5EF4-FFF2-40B4-BE49-F238E27FC236}">
                  <a16:creationId xmlns:a16="http://schemas.microsoft.com/office/drawing/2014/main" id="{BC87D155-5B35-23E1-92E0-4877A4162A0B}"/>
                </a:ext>
              </a:extLst>
            </p:cNvPr>
            <p:cNvSpPr/>
            <p:nvPr/>
          </p:nvSpPr>
          <p:spPr>
            <a:xfrm>
              <a:off x="5629130" y="23331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2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29" y="120"/>
                    <a:pt x="11089" y="0"/>
                    <a:pt x="102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1" name="任意多边形: 形状 770">
              <a:extLst>
                <a:ext uri="{FF2B5EF4-FFF2-40B4-BE49-F238E27FC236}">
                  <a16:creationId xmlns:a16="http://schemas.microsoft.com/office/drawing/2014/main" id="{76E4B25F-7C92-84A7-34DC-6CAAA5660A75}"/>
                </a:ext>
              </a:extLst>
            </p:cNvPr>
            <p:cNvSpPr/>
            <p:nvPr/>
          </p:nvSpPr>
          <p:spPr>
            <a:xfrm>
              <a:off x="5888116" y="2281725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2" y="2023"/>
                    <a:pt x="3089" y="3429"/>
                    <a:pt x="2060" y="4406"/>
                  </a:cubicBezTo>
                  <a:cubicBezTo>
                    <a:pt x="826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7" y="11247"/>
                    <a:pt x="5832" y="11264"/>
                    <a:pt x="6312" y="11264"/>
                  </a:cubicBezTo>
                  <a:cubicBezTo>
                    <a:pt x="10769" y="11264"/>
                    <a:pt x="11335" y="10064"/>
                    <a:pt x="10735" y="4475"/>
                  </a:cubicBezTo>
                  <a:cubicBezTo>
                    <a:pt x="10650" y="3635"/>
                    <a:pt x="10735" y="2726"/>
                    <a:pt x="10444" y="1989"/>
                  </a:cubicBezTo>
                  <a:cubicBezTo>
                    <a:pt x="10152" y="1252"/>
                    <a:pt x="9466" y="703"/>
                    <a:pt x="9175" y="326"/>
                  </a:cubicBezTo>
                  <a:cubicBezTo>
                    <a:pt x="8643" y="86"/>
                    <a:pt x="8163" y="0"/>
                    <a:pt x="771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2" name="任意多边形: 形状 771">
              <a:extLst>
                <a:ext uri="{FF2B5EF4-FFF2-40B4-BE49-F238E27FC236}">
                  <a16:creationId xmlns:a16="http://schemas.microsoft.com/office/drawing/2014/main" id="{8D562B34-AFB9-D595-675B-315F37FC761F}"/>
                </a:ext>
              </a:extLst>
            </p:cNvPr>
            <p:cNvSpPr/>
            <p:nvPr/>
          </p:nvSpPr>
          <p:spPr>
            <a:xfrm>
              <a:off x="5898020" y="21535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7" y="0"/>
                    <a:pt x="402" y="1080"/>
                    <a:pt x="59" y="2794"/>
                  </a:cubicBezTo>
                  <a:cubicBezTo>
                    <a:pt x="-318" y="4681"/>
                    <a:pt x="1174" y="7801"/>
                    <a:pt x="2682" y="7801"/>
                  </a:cubicBezTo>
                  <a:cubicBezTo>
                    <a:pt x="2682" y="7801"/>
                    <a:pt x="2682" y="7801"/>
                    <a:pt x="2682" y="7801"/>
                  </a:cubicBez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711" y="51"/>
                    <a:pt x="3402" y="0"/>
                    <a:pt x="3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3" name="任意多边形: 形状 772">
              <a:extLst>
                <a:ext uri="{FF2B5EF4-FFF2-40B4-BE49-F238E27FC236}">
                  <a16:creationId xmlns:a16="http://schemas.microsoft.com/office/drawing/2014/main" id="{05A36A80-6CBB-977F-D9EE-D65EBD43EA42}"/>
                </a:ext>
              </a:extLst>
            </p:cNvPr>
            <p:cNvSpPr/>
            <p:nvPr/>
          </p:nvSpPr>
          <p:spPr>
            <a:xfrm>
              <a:off x="5893605" y="2226449"/>
              <a:ext cx="7437" cy="7715"/>
            </a:xfrm>
            <a:custGeom>
              <a:avLst/>
              <a:gdLst>
                <a:gd name="connsiteX0" fmla="*/ 3600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3 w 7437"/>
                <a:gd name="connsiteY5" fmla="*/ 171 h 7715"/>
                <a:gd name="connsiteX6" fmla="*/ 3600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0" y="0"/>
                  </a:moveTo>
                  <a:cubicBezTo>
                    <a:pt x="2109" y="0"/>
                    <a:pt x="377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0" y="7647"/>
                    <a:pt x="2863" y="7715"/>
                    <a:pt x="3206" y="7715"/>
                  </a:cubicBezTo>
                  <a:cubicBezTo>
                    <a:pt x="4920" y="7715"/>
                    <a:pt x="7029" y="6069"/>
                    <a:pt x="7355" y="4321"/>
                  </a:cubicBezTo>
                  <a:cubicBezTo>
                    <a:pt x="7835" y="1800"/>
                    <a:pt x="6138" y="857"/>
                    <a:pt x="4423" y="171"/>
                  </a:cubicBezTo>
                  <a:cubicBezTo>
                    <a:pt x="4166" y="34"/>
                    <a:pt x="3892" y="0"/>
                    <a:pt x="3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4" name="任意多边形: 形状 773">
              <a:extLst>
                <a:ext uri="{FF2B5EF4-FFF2-40B4-BE49-F238E27FC236}">
                  <a16:creationId xmlns:a16="http://schemas.microsoft.com/office/drawing/2014/main" id="{1EA024CE-EE4C-9AC4-4418-C37DD56DCB62}"/>
                </a:ext>
              </a:extLst>
            </p:cNvPr>
            <p:cNvSpPr/>
            <p:nvPr/>
          </p:nvSpPr>
          <p:spPr>
            <a:xfrm>
              <a:off x="5785769" y="2375954"/>
              <a:ext cx="14197" cy="17676"/>
            </a:xfrm>
            <a:custGeom>
              <a:avLst/>
              <a:gdLst>
                <a:gd name="connsiteX0" fmla="*/ 268 w 14197"/>
                <a:gd name="connsiteY0" fmla="*/ 8075 h 17676"/>
                <a:gd name="connsiteX1" fmla="*/ 4486 w 14197"/>
                <a:gd name="connsiteY1" fmla="*/ 17676 h 17676"/>
                <a:gd name="connsiteX2" fmla="*/ 7161 w 14197"/>
                <a:gd name="connsiteY2" fmla="*/ 12739 h 17676"/>
                <a:gd name="connsiteX3" fmla="*/ 6098 w 14197"/>
                <a:gd name="connsiteY3" fmla="*/ 12962 h 17676"/>
                <a:gd name="connsiteX4" fmla="*/ 4297 w 14197"/>
                <a:gd name="connsiteY4" fmla="*/ 12276 h 17676"/>
                <a:gd name="connsiteX5" fmla="*/ 268 w 14197"/>
                <a:gd name="connsiteY5" fmla="*/ 8075 h 17676"/>
                <a:gd name="connsiteX6" fmla="*/ 1914 w 14197"/>
                <a:gd name="connsiteY6" fmla="*/ 0 h 17676"/>
                <a:gd name="connsiteX7" fmla="*/ 1605 w 14197"/>
                <a:gd name="connsiteY7" fmla="*/ 34 h 17676"/>
                <a:gd name="connsiteX8" fmla="*/ 7898 w 14197"/>
                <a:gd name="connsiteY8" fmla="*/ 7869 h 17676"/>
                <a:gd name="connsiteX9" fmla="*/ 8738 w 14197"/>
                <a:gd name="connsiteY9" fmla="*/ 11007 h 17676"/>
                <a:gd name="connsiteX10" fmla="*/ 8824 w 14197"/>
                <a:gd name="connsiteY10" fmla="*/ 10921 h 17676"/>
                <a:gd name="connsiteX11" fmla="*/ 9818 w 14197"/>
                <a:gd name="connsiteY11" fmla="*/ 10836 h 17676"/>
                <a:gd name="connsiteX12" fmla="*/ 13727 w 14197"/>
                <a:gd name="connsiteY12" fmla="*/ 10458 h 17676"/>
                <a:gd name="connsiteX13" fmla="*/ 13401 w 14197"/>
                <a:gd name="connsiteY13" fmla="*/ 9927 h 17676"/>
                <a:gd name="connsiteX14" fmla="*/ 13453 w 14197"/>
                <a:gd name="connsiteY14" fmla="*/ 6686 h 17676"/>
                <a:gd name="connsiteX15" fmla="*/ 10692 w 14197"/>
                <a:gd name="connsiteY15" fmla="*/ 1149 h 17676"/>
                <a:gd name="connsiteX16" fmla="*/ 9733 w 14197"/>
                <a:gd name="connsiteY16" fmla="*/ 1252 h 17676"/>
                <a:gd name="connsiteX17" fmla="*/ 6766 w 14197"/>
                <a:gd name="connsiteY17" fmla="*/ 1920 h 17676"/>
                <a:gd name="connsiteX18" fmla="*/ 4657 w 14197"/>
                <a:gd name="connsiteY18" fmla="*/ 891 h 17676"/>
                <a:gd name="connsiteX19" fmla="*/ 1914 w 14197"/>
                <a:gd name="connsiteY19" fmla="*/ 0 h 1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197" h="17676">
                  <a:moveTo>
                    <a:pt x="268" y="8075"/>
                  </a:moveTo>
                  <a:cubicBezTo>
                    <a:pt x="-554" y="13407"/>
                    <a:pt x="422" y="15602"/>
                    <a:pt x="4486" y="17676"/>
                  </a:cubicBezTo>
                  <a:cubicBezTo>
                    <a:pt x="5257" y="15842"/>
                    <a:pt x="6115" y="14127"/>
                    <a:pt x="7161" y="12739"/>
                  </a:cubicBezTo>
                  <a:cubicBezTo>
                    <a:pt x="6818" y="12893"/>
                    <a:pt x="6458" y="12962"/>
                    <a:pt x="6098" y="12962"/>
                  </a:cubicBezTo>
                  <a:cubicBezTo>
                    <a:pt x="5463" y="12962"/>
                    <a:pt x="4812" y="12739"/>
                    <a:pt x="4297" y="12276"/>
                  </a:cubicBezTo>
                  <a:cubicBezTo>
                    <a:pt x="2823" y="10955"/>
                    <a:pt x="1486" y="9567"/>
                    <a:pt x="268" y="8075"/>
                  </a:cubicBezTo>
                  <a:moveTo>
                    <a:pt x="1914" y="0"/>
                  </a:moveTo>
                  <a:cubicBezTo>
                    <a:pt x="1811" y="0"/>
                    <a:pt x="1708" y="17"/>
                    <a:pt x="1605" y="34"/>
                  </a:cubicBezTo>
                  <a:cubicBezTo>
                    <a:pt x="3286" y="2966"/>
                    <a:pt x="5343" y="5623"/>
                    <a:pt x="7898" y="7869"/>
                  </a:cubicBezTo>
                  <a:cubicBezTo>
                    <a:pt x="8807" y="8658"/>
                    <a:pt x="9098" y="9927"/>
                    <a:pt x="8738" y="11007"/>
                  </a:cubicBezTo>
                  <a:lnTo>
                    <a:pt x="8824" y="10921"/>
                  </a:lnTo>
                  <a:lnTo>
                    <a:pt x="9818" y="10836"/>
                  </a:lnTo>
                  <a:cubicBezTo>
                    <a:pt x="11121" y="10716"/>
                    <a:pt x="12424" y="10595"/>
                    <a:pt x="13727" y="10458"/>
                  </a:cubicBezTo>
                  <a:cubicBezTo>
                    <a:pt x="13624" y="10287"/>
                    <a:pt x="13521" y="10098"/>
                    <a:pt x="13401" y="9927"/>
                  </a:cubicBezTo>
                  <a:cubicBezTo>
                    <a:pt x="12561" y="8710"/>
                    <a:pt x="12578" y="8041"/>
                    <a:pt x="13453" y="6686"/>
                  </a:cubicBezTo>
                  <a:cubicBezTo>
                    <a:pt x="15321" y="3823"/>
                    <a:pt x="13401" y="1149"/>
                    <a:pt x="10692" y="1149"/>
                  </a:cubicBezTo>
                  <a:cubicBezTo>
                    <a:pt x="10384" y="1149"/>
                    <a:pt x="10058" y="1183"/>
                    <a:pt x="9733" y="1252"/>
                  </a:cubicBezTo>
                  <a:cubicBezTo>
                    <a:pt x="8721" y="1474"/>
                    <a:pt x="7726" y="1920"/>
                    <a:pt x="6766" y="1920"/>
                  </a:cubicBezTo>
                  <a:cubicBezTo>
                    <a:pt x="6046" y="1920"/>
                    <a:pt x="5326" y="1663"/>
                    <a:pt x="4657" y="891"/>
                  </a:cubicBezTo>
                  <a:cubicBezTo>
                    <a:pt x="3320" y="274"/>
                    <a:pt x="2531" y="0"/>
                    <a:pt x="191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5" name="任意多边形: 形状 774">
              <a:extLst>
                <a:ext uri="{FF2B5EF4-FFF2-40B4-BE49-F238E27FC236}">
                  <a16:creationId xmlns:a16="http://schemas.microsoft.com/office/drawing/2014/main" id="{CF4A4BD6-29EB-4CE3-EC38-01BF98716081}"/>
                </a:ext>
              </a:extLst>
            </p:cNvPr>
            <p:cNvSpPr/>
            <p:nvPr/>
          </p:nvSpPr>
          <p:spPr>
            <a:xfrm>
              <a:off x="5790255" y="2386412"/>
              <a:ext cx="9964" cy="8195"/>
            </a:xfrm>
            <a:custGeom>
              <a:avLst/>
              <a:gdLst>
                <a:gd name="connsiteX0" fmla="*/ 9241 w 9964"/>
                <a:gd name="connsiteY0" fmla="*/ 0 h 8195"/>
                <a:gd name="connsiteX1" fmla="*/ 5332 w 9964"/>
                <a:gd name="connsiteY1" fmla="*/ 377 h 8195"/>
                <a:gd name="connsiteX2" fmla="*/ 4338 w 9964"/>
                <a:gd name="connsiteY2" fmla="*/ 463 h 8195"/>
                <a:gd name="connsiteX3" fmla="*/ 4252 w 9964"/>
                <a:gd name="connsiteY3" fmla="*/ 549 h 8195"/>
                <a:gd name="connsiteX4" fmla="*/ 3737 w 9964"/>
                <a:gd name="connsiteY4" fmla="*/ 1492 h 8195"/>
                <a:gd name="connsiteX5" fmla="*/ 2675 w 9964"/>
                <a:gd name="connsiteY5" fmla="*/ 2297 h 8195"/>
                <a:gd name="connsiteX6" fmla="*/ 0 w 9964"/>
                <a:gd name="connsiteY6" fmla="*/ 7235 h 8195"/>
                <a:gd name="connsiteX7" fmla="*/ 840 w 9964"/>
                <a:gd name="connsiteY7" fmla="*/ 7647 h 8195"/>
                <a:gd name="connsiteX8" fmla="*/ 2658 w 9964"/>
                <a:gd name="connsiteY8" fmla="*/ 8195 h 8195"/>
                <a:gd name="connsiteX9" fmla="*/ 5589 w 9964"/>
                <a:gd name="connsiteY9" fmla="*/ 3275 h 8195"/>
                <a:gd name="connsiteX10" fmla="*/ 9961 w 9964"/>
                <a:gd name="connsiteY10" fmla="*/ 2863 h 8195"/>
                <a:gd name="connsiteX11" fmla="*/ 9241 w 9964"/>
                <a:gd name="connsiteY11" fmla="*/ 0 h 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4" h="8195">
                  <a:moveTo>
                    <a:pt x="9241" y="0"/>
                  </a:moveTo>
                  <a:cubicBezTo>
                    <a:pt x="7938" y="120"/>
                    <a:pt x="6635" y="257"/>
                    <a:pt x="5332" y="377"/>
                  </a:cubicBezTo>
                  <a:lnTo>
                    <a:pt x="4338" y="463"/>
                  </a:lnTo>
                  <a:lnTo>
                    <a:pt x="4252" y="549"/>
                  </a:lnTo>
                  <a:cubicBezTo>
                    <a:pt x="4149" y="892"/>
                    <a:pt x="3977" y="1200"/>
                    <a:pt x="3737" y="1492"/>
                  </a:cubicBezTo>
                  <a:cubicBezTo>
                    <a:pt x="3446" y="1852"/>
                    <a:pt x="3069" y="2126"/>
                    <a:pt x="2675" y="2297"/>
                  </a:cubicBezTo>
                  <a:cubicBezTo>
                    <a:pt x="1629" y="3686"/>
                    <a:pt x="754" y="5418"/>
                    <a:pt x="0" y="7235"/>
                  </a:cubicBezTo>
                  <a:cubicBezTo>
                    <a:pt x="257" y="7372"/>
                    <a:pt x="548" y="7510"/>
                    <a:pt x="840" y="7647"/>
                  </a:cubicBezTo>
                  <a:cubicBezTo>
                    <a:pt x="1457" y="7938"/>
                    <a:pt x="2057" y="8110"/>
                    <a:pt x="2658" y="8195"/>
                  </a:cubicBezTo>
                  <a:cubicBezTo>
                    <a:pt x="3498" y="6206"/>
                    <a:pt x="4457" y="4406"/>
                    <a:pt x="5589" y="3275"/>
                  </a:cubicBezTo>
                  <a:cubicBezTo>
                    <a:pt x="7046" y="3137"/>
                    <a:pt x="8504" y="3000"/>
                    <a:pt x="9961" y="2863"/>
                  </a:cubicBezTo>
                  <a:cubicBezTo>
                    <a:pt x="9995" y="1903"/>
                    <a:pt x="9755" y="943"/>
                    <a:pt x="92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6" name="任意多边形: 形状 775">
              <a:extLst>
                <a:ext uri="{FF2B5EF4-FFF2-40B4-BE49-F238E27FC236}">
                  <a16:creationId xmlns:a16="http://schemas.microsoft.com/office/drawing/2014/main" id="{50CC3F44-36A0-B833-0DE2-C59463DA0244}"/>
                </a:ext>
              </a:extLst>
            </p:cNvPr>
            <p:cNvSpPr/>
            <p:nvPr/>
          </p:nvSpPr>
          <p:spPr>
            <a:xfrm>
              <a:off x="5785144" y="2375971"/>
              <a:ext cx="9495" cy="12910"/>
            </a:xfrm>
            <a:custGeom>
              <a:avLst/>
              <a:gdLst>
                <a:gd name="connsiteX0" fmla="*/ 2247 w 9495"/>
                <a:gd name="connsiteY0" fmla="*/ 0 h 12910"/>
                <a:gd name="connsiteX1" fmla="*/ 910 w 9495"/>
                <a:gd name="connsiteY1" fmla="*/ 789 h 12910"/>
                <a:gd name="connsiteX2" fmla="*/ 430 w 9495"/>
                <a:gd name="connsiteY2" fmla="*/ 4852 h 12910"/>
                <a:gd name="connsiteX3" fmla="*/ 928 w 9495"/>
                <a:gd name="connsiteY3" fmla="*/ 7869 h 12910"/>
                <a:gd name="connsiteX4" fmla="*/ 893 w 9495"/>
                <a:gd name="connsiteY4" fmla="*/ 8041 h 12910"/>
                <a:gd name="connsiteX5" fmla="*/ 4905 w 9495"/>
                <a:gd name="connsiteY5" fmla="*/ 12224 h 12910"/>
                <a:gd name="connsiteX6" fmla="*/ 6705 w 9495"/>
                <a:gd name="connsiteY6" fmla="*/ 12910 h 12910"/>
                <a:gd name="connsiteX7" fmla="*/ 7768 w 9495"/>
                <a:gd name="connsiteY7" fmla="*/ 12687 h 12910"/>
                <a:gd name="connsiteX8" fmla="*/ 8831 w 9495"/>
                <a:gd name="connsiteY8" fmla="*/ 11881 h 12910"/>
                <a:gd name="connsiteX9" fmla="*/ 9346 w 9495"/>
                <a:gd name="connsiteY9" fmla="*/ 10938 h 12910"/>
                <a:gd name="connsiteX10" fmla="*/ 8506 w 9495"/>
                <a:gd name="connsiteY10" fmla="*/ 7801 h 12910"/>
                <a:gd name="connsiteX11" fmla="*/ 2247 w 9495"/>
                <a:gd name="connsiteY11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95" h="12910">
                  <a:moveTo>
                    <a:pt x="2247" y="0"/>
                  </a:moveTo>
                  <a:cubicBezTo>
                    <a:pt x="1802" y="86"/>
                    <a:pt x="1424" y="343"/>
                    <a:pt x="910" y="789"/>
                  </a:cubicBezTo>
                  <a:cubicBezTo>
                    <a:pt x="-547" y="2040"/>
                    <a:pt x="104" y="3480"/>
                    <a:pt x="430" y="4852"/>
                  </a:cubicBezTo>
                  <a:cubicBezTo>
                    <a:pt x="670" y="5846"/>
                    <a:pt x="1116" y="6704"/>
                    <a:pt x="928" y="7869"/>
                  </a:cubicBezTo>
                  <a:cubicBezTo>
                    <a:pt x="910" y="7921"/>
                    <a:pt x="910" y="7989"/>
                    <a:pt x="893" y="8041"/>
                  </a:cubicBezTo>
                  <a:cubicBezTo>
                    <a:pt x="2093" y="9533"/>
                    <a:pt x="3431" y="10938"/>
                    <a:pt x="4905" y="12224"/>
                  </a:cubicBezTo>
                  <a:cubicBezTo>
                    <a:pt x="5436" y="12687"/>
                    <a:pt x="6071" y="12910"/>
                    <a:pt x="6705" y="12910"/>
                  </a:cubicBezTo>
                  <a:cubicBezTo>
                    <a:pt x="7065" y="12910"/>
                    <a:pt x="7442" y="12842"/>
                    <a:pt x="7768" y="12687"/>
                  </a:cubicBezTo>
                  <a:cubicBezTo>
                    <a:pt x="8163" y="12516"/>
                    <a:pt x="8540" y="12241"/>
                    <a:pt x="8831" y="11881"/>
                  </a:cubicBezTo>
                  <a:cubicBezTo>
                    <a:pt x="9071" y="11590"/>
                    <a:pt x="9243" y="11281"/>
                    <a:pt x="9346" y="10938"/>
                  </a:cubicBezTo>
                  <a:cubicBezTo>
                    <a:pt x="9706" y="9841"/>
                    <a:pt x="9414" y="8589"/>
                    <a:pt x="8506" y="7801"/>
                  </a:cubicBezTo>
                  <a:cubicBezTo>
                    <a:pt x="5985" y="5589"/>
                    <a:pt x="3911" y="2932"/>
                    <a:pt x="2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7" name="任意多边形: 形状 776">
              <a:extLst>
                <a:ext uri="{FF2B5EF4-FFF2-40B4-BE49-F238E27FC236}">
                  <a16:creationId xmlns:a16="http://schemas.microsoft.com/office/drawing/2014/main" id="{EE2BB4A2-015E-A789-CE87-6EF567452E25}"/>
                </a:ext>
              </a:extLst>
            </p:cNvPr>
            <p:cNvSpPr/>
            <p:nvPr/>
          </p:nvSpPr>
          <p:spPr>
            <a:xfrm>
              <a:off x="5572316" y="28516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4 w 7775"/>
                <a:gd name="connsiteY2" fmla="*/ 8435 h 8709"/>
                <a:gd name="connsiteX3" fmla="*/ 2838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1" y="960"/>
                    <a:pt x="557" y="2315"/>
                  </a:cubicBezTo>
                  <a:cubicBezTo>
                    <a:pt x="-557" y="4321"/>
                    <a:pt x="77" y="7527"/>
                    <a:pt x="1774" y="8435"/>
                  </a:cubicBezTo>
                  <a:cubicBezTo>
                    <a:pt x="2117" y="8624"/>
                    <a:pt x="2477" y="8710"/>
                    <a:pt x="2838" y="8710"/>
                  </a:cubicBezTo>
                  <a:cubicBezTo>
                    <a:pt x="4174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55" y="120"/>
                    <a:pt x="5358" y="0"/>
                    <a:pt x="48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8" name="任意多边形: 形状 777">
              <a:extLst>
                <a:ext uri="{FF2B5EF4-FFF2-40B4-BE49-F238E27FC236}">
                  <a16:creationId xmlns:a16="http://schemas.microsoft.com/office/drawing/2014/main" id="{CCBE0A73-077E-6263-5A13-F58D04206C77}"/>
                </a:ext>
              </a:extLst>
            </p:cNvPr>
            <p:cNvSpPr/>
            <p:nvPr/>
          </p:nvSpPr>
          <p:spPr>
            <a:xfrm>
              <a:off x="5802136" y="2380068"/>
              <a:ext cx="13201" cy="6086"/>
            </a:xfrm>
            <a:custGeom>
              <a:avLst/>
              <a:gdLst>
                <a:gd name="connsiteX0" fmla="*/ 7458 w 13201"/>
                <a:gd name="connsiteY0" fmla="*/ 0 h 6086"/>
                <a:gd name="connsiteX1" fmla="*/ 0 w 13201"/>
                <a:gd name="connsiteY1" fmla="*/ 6087 h 6086"/>
                <a:gd name="connsiteX2" fmla="*/ 8864 w 13201"/>
                <a:gd name="connsiteY2" fmla="*/ 5195 h 6086"/>
                <a:gd name="connsiteX3" fmla="*/ 13202 w 13201"/>
                <a:gd name="connsiteY3" fmla="*/ 4749 h 6086"/>
                <a:gd name="connsiteX4" fmla="*/ 7629 w 13201"/>
                <a:gd name="connsiteY4" fmla="*/ 0 h 6086"/>
                <a:gd name="connsiteX5" fmla="*/ 7458 w 13201"/>
                <a:gd name="connsiteY5" fmla="*/ 0 h 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01" h="6086">
                  <a:moveTo>
                    <a:pt x="7458" y="0"/>
                  </a:moveTo>
                  <a:cubicBezTo>
                    <a:pt x="3703" y="0"/>
                    <a:pt x="840" y="2366"/>
                    <a:pt x="0" y="6087"/>
                  </a:cubicBezTo>
                  <a:cubicBezTo>
                    <a:pt x="2949" y="5795"/>
                    <a:pt x="5898" y="5487"/>
                    <a:pt x="8864" y="5195"/>
                  </a:cubicBezTo>
                  <a:cubicBezTo>
                    <a:pt x="10304" y="5041"/>
                    <a:pt x="11744" y="4904"/>
                    <a:pt x="13202" y="4749"/>
                  </a:cubicBezTo>
                  <a:cubicBezTo>
                    <a:pt x="12156" y="1989"/>
                    <a:pt x="9858" y="34"/>
                    <a:pt x="7629" y="0"/>
                  </a:cubicBezTo>
                  <a:cubicBezTo>
                    <a:pt x="7561" y="0"/>
                    <a:pt x="7510" y="0"/>
                    <a:pt x="74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9" name="任意多边形: 形状 778">
              <a:extLst>
                <a:ext uri="{FF2B5EF4-FFF2-40B4-BE49-F238E27FC236}">
                  <a16:creationId xmlns:a16="http://schemas.microsoft.com/office/drawing/2014/main" id="{1A888F9F-6815-DE45-8439-3CDA46219F6B}"/>
                </a:ext>
              </a:extLst>
            </p:cNvPr>
            <p:cNvSpPr/>
            <p:nvPr/>
          </p:nvSpPr>
          <p:spPr>
            <a:xfrm>
              <a:off x="5801878" y="2384818"/>
              <a:ext cx="13991" cy="4251"/>
            </a:xfrm>
            <a:custGeom>
              <a:avLst/>
              <a:gdLst>
                <a:gd name="connsiteX0" fmla="*/ 13442 w 13991"/>
                <a:gd name="connsiteY0" fmla="*/ 0 h 4251"/>
                <a:gd name="connsiteX1" fmla="*/ 9105 w 13991"/>
                <a:gd name="connsiteY1" fmla="*/ 446 h 4251"/>
                <a:gd name="connsiteX2" fmla="*/ 241 w 13991"/>
                <a:gd name="connsiteY2" fmla="*/ 1337 h 4251"/>
                <a:gd name="connsiteX3" fmla="*/ 69 w 13991"/>
                <a:gd name="connsiteY3" fmla="*/ 2349 h 4251"/>
                <a:gd name="connsiteX4" fmla="*/ 35 w 13991"/>
                <a:gd name="connsiteY4" fmla="*/ 4252 h 4251"/>
                <a:gd name="connsiteX5" fmla="*/ 13991 w 13991"/>
                <a:gd name="connsiteY5" fmla="*/ 2846 h 4251"/>
                <a:gd name="connsiteX6" fmla="*/ 13528 w 13991"/>
                <a:gd name="connsiteY6" fmla="*/ 240 h 4251"/>
                <a:gd name="connsiteX7" fmla="*/ 13442 w 13991"/>
                <a:gd name="connsiteY7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1" h="4251">
                  <a:moveTo>
                    <a:pt x="13442" y="0"/>
                  </a:moveTo>
                  <a:cubicBezTo>
                    <a:pt x="12002" y="154"/>
                    <a:pt x="10545" y="292"/>
                    <a:pt x="9105" y="446"/>
                  </a:cubicBezTo>
                  <a:cubicBezTo>
                    <a:pt x="6138" y="754"/>
                    <a:pt x="3190" y="1046"/>
                    <a:pt x="241" y="1337"/>
                  </a:cubicBezTo>
                  <a:cubicBezTo>
                    <a:pt x="172" y="1663"/>
                    <a:pt x="103" y="2006"/>
                    <a:pt x="69" y="2349"/>
                  </a:cubicBezTo>
                  <a:cubicBezTo>
                    <a:pt x="-16" y="3035"/>
                    <a:pt x="-16" y="3669"/>
                    <a:pt x="35" y="4252"/>
                  </a:cubicBezTo>
                  <a:cubicBezTo>
                    <a:pt x="4664" y="3789"/>
                    <a:pt x="9328" y="3309"/>
                    <a:pt x="13991" y="2846"/>
                  </a:cubicBezTo>
                  <a:cubicBezTo>
                    <a:pt x="13974" y="2006"/>
                    <a:pt x="13837" y="1132"/>
                    <a:pt x="13528" y="240"/>
                  </a:cubicBezTo>
                  <a:cubicBezTo>
                    <a:pt x="13511" y="154"/>
                    <a:pt x="13477" y="69"/>
                    <a:pt x="1344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0" name="任意多边形: 形状 779">
              <a:extLst>
                <a:ext uri="{FF2B5EF4-FFF2-40B4-BE49-F238E27FC236}">
                  <a16:creationId xmlns:a16="http://schemas.microsoft.com/office/drawing/2014/main" id="{83998933-F78D-4C4F-004C-2D8A176FDD6A}"/>
                </a:ext>
              </a:extLst>
            </p:cNvPr>
            <p:cNvSpPr/>
            <p:nvPr/>
          </p:nvSpPr>
          <p:spPr>
            <a:xfrm>
              <a:off x="5819151" y="2259728"/>
              <a:ext cx="14070" cy="17367"/>
            </a:xfrm>
            <a:custGeom>
              <a:avLst/>
              <a:gdLst>
                <a:gd name="connsiteX0" fmla="*/ 8600 w 14070"/>
                <a:gd name="connsiteY0" fmla="*/ 0 h 17367"/>
                <a:gd name="connsiteX1" fmla="*/ 1656 w 14070"/>
                <a:gd name="connsiteY1" fmla="*/ 2795 h 17367"/>
                <a:gd name="connsiteX2" fmla="*/ 594 w 14070"/>
                <a:gd name="connsiteY2" fmla="*/ 4303 h 17367"/>
                <a:gd name="connsiteX3" fmla="*/ 576 w 14070"/>
                <a:gd name="connsiteY3" fmla="*/ 5469 h 17367"/>
                <a:gd name="connsiteX4" fmla="*/ 1177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00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00" y="0"/>
                  </a:moveTo>
                  <a:cubicBezTo>
                    <a:pt x="6388" y="0"/>
                    <a:pt x="3645" y="1011"/>
                    <a:pt x="1656" y="2795"/>
                  </a:cubicBezTo>
                  <a:cubicBezTo>
                    <a:pt x="1211" y="3189"/>
                    <a:pt x="851" y="3755"/>
                    <a:pt x="594" y="4303"/>
                  </a:cubicBezTo>
                  <a:cubicBezTo>
                    <a:pt x="439" y="4629"/>
                    <a:pt x="508" y="5469"/>
                    <a:pt x="576" y="5469"/>
                  </a:cubicBezTo>
                  <a:cubicBezTo>
                    <a:pt x="3594" y="5932"/>
                    <a:pt x="2531" y="7355"/>
                    <a:pt x="1177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8" y="17368"/>
                    <a:pt x="7452" y="17351"/>
                    <a:pt x="7691" y="17334"/>
                  </a:cubicBezTo>
                  <a:cubicBezTo>
                    <a:pt x="10863" y="17025"/>
                    <a:pt x="12784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03" y="206"/>
                    <a:pt x="9612" y="0"/>
                    <a:pt x="8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1" name="任意多边形: 形状 780">
              <a:extLst>
                <a:ext uri="{FF2B5EF4-FFF2-40B4-BE49-F238E27FC236}">
                  <a16:creationId xmlns:a16="http://schemas.microsoft.com/office/drawing/2014/main" id="{0BF4BBAC-B862-FF11-79A6-10F78B588569}"/>
                </a:ext>
              </a:extLst>
            </p:cNvPr>
            <p:cNvSpPr/>
            <p:nvPr/>
          </p:nvSpPr>
          <p:spPr>
            <a:xfrm>
              <a:off x="5652987" y="22149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7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7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54" y="17"/>
                    <a:pt x="3897" y="0"/>
                    <a:pt x="36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2" name="任意多边形: 形状 781">
              <a:extLst>
                <a:ext uri="{FF2B5EF4-FFF2-40B4-BE49-F238E27FC236}">
                  <a16:creationId xmlns:a16="http://schemas.microsoft.com/office/drawing/2014/main" id="{DB546B7B-A87F-4A1B-9515-CB66754B1339}"/>
                </a:ext>
              </a:extLst>
            </p:cNvPr>
            <p:cNvSpPr/>
            <p:nvPr/>
          </p:nvSpPr>
          <p:spPr>
            <a:xfrm>
              <a:off x="5690257" y="23322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1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4" y="14042"/>
                    <a:pt x="5580" y="14196"/>
                  </a:cubicBezTo>
                  <a:cubicBezTo>
                    <a:pt x="5683" y="14196"/>
                    <a:pt x="5786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90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1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6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3" name="任意多边形: 形状 782">
              <a:extLst>
                <a:ext uri="{FF2B5EF4-FFF2-40B4-BE49-F238E27FC236}">
                  <a16:creationId xmlns:a16="http://schemas.microsoft.com/office/drawing/2014/main" id="{C4CD809F-659F-5709-F466-FC1D544B3B80}"/>
                </a:ext>
              </a:extLst>
            </p:cNvPr>
            <p:cNvSpPr/>
            <p:nvPr/>
          </p:nvSpPr>
          <p:spPr>
            <a:xfrm>
              <a:off x="5694463" y="22290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5" y="5144"/>
                    <a:pt x="312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72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72" y="171"/>
                    <a:pt x="3380" y="0"/>
                    <a:pt x="26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4" name="任意多边形: 形状 783">
              <a:extLst>
                <a:ext uri="{FF2B5EF4-FFF2-40B4-BE49-F238E27FC236}">
                  <a16:creationId xmlns:a16="http://schemas.microsoft.com/office/drawing/2014/main" id="{94E08EE5-4A77-3386-2478-0C32D699C3C4}"/>
                </a:ext>
              </a:extLst>
            </p:cNvPr>
            <p:cNvSpPr/>
            <p:nvPr/>
          </p:nvSpPr>
          <p:spPr>
            <a:xfrm>
              <a:off x="5713561" y="2324776"/>
              <a:ext cx="7273" cy="7252"/>
            </a:xfrm>
            <a:custGeom>
              <a:avLst/>
              <a:gdLst>
                <a:gd name="connsiteX0" fmla="*/ 3724 w 7273"/>
                <a:gd name="connsiteY0" fmla="*/ 0 h 7252"/>
                <a:gd name="connsiteX1" fmla="*/ 210 w 7273"/>
                <a:gd name="connsiteY1" fmla="*/ 3155 h 7252"/>
                <a:gd name="connsiteX2" fmla="*/ 2164 w 7273"/>
                <a:gd name="connsiteY2" fmla="*/ 7064 h 7252"/>
                <a:gd name="connsiteX3" fmla="*/ 3227 w 7273"/>
                <a:gd name="connsiteY3" fmla="*/ 7253 h 7252"/>
                <a:gd name="connsiteX4" fmla="*/ 7153 w 7273"/>
                <a:gd name="connsiteY4" fmla="*/ 4252 h 7252"/>
                <a:gd name="connsiteX5" fmla="*/ 4633 w 7273"/>
                <a:gd name="connsiteY5" fmla="*/ 240 h 7252"/>
                <a:gd name="connsiteX6" fmla="*/ 3724 w 7273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52">
                  <a:moveTo>
                    <a:pt x="3724" y="0"/>
                  </a:moveTo>
                  <a:cubicBezTo>
                    <a:pt x="2353" y="0"/>
                    <a:pt x="793" y="1320"/>
                    <a:pt x="210" y="3155"/>
                  </a:cubicBezTo>
                  <a:cubicBezTo>
                    <a:pt x="-442" y="5144"/>
                    <a:pt x="484" y="6412"/>
                    <a:pt x="2164" y="7064"/>
                  </a:cubicBezTo>
                  <a:cubicBezTo>
                    <a:pt x="2507" y="7201"/>
                    <a:pt x="2867" y="7253"/>
                    <a:pt x="3227" y="7253"/>
                  </a:cubicBezTo>
                  <a:cubicBezTo>
                    <a:pt x="4856" y="7253"/>
                    <a:pt x="6588" y="6052"/>
                    <a:pt x="7153" y="4252"/>
                  </a:cubicBezTo>
                  <a:cubicBezTo>
                    <a:pt x="7702" y="2298"/>
                    <a:pt x="6279" y="1132"/>
                    <a:pt x="4633" y="240"/>
                  </a:cubicBezTo>
                  <a:cubicBezTo>
                    <a:pt x="4342" y="69"/>
                    <a:pt x="4050" y="0"/>
                    <a:pt x="37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5" name="任意多边形: 形状 784">
              <a:extLst>
                <a:ext uri="{FF2B5EF4-FFF2-40B4-BE49-F238E27FC236}">
                  <a16:creationId xmlns:a16="http://schemas.microsoft.com/office/drawing/2014/main" id="{B7D4323D-A07D-69BB-8019-BEAB684C9E34}"/>
                </a:ext>
              </a:extLst>
            </p:cNvPr>
            <p:cNvSpPr/>
            <p:nvPr/>
          </p:nvSpPr>
          <p:spPr>
            <a:xfrm>
              <a:off x="5718624" y="2260345"/>
              <a:ext cx="14692" cy="17745"/>
            </a:xfrm>
            <a:custGeom>
              <a:avLst/>
              <a:gdLst>
                <a:gd name="connsiteX0" fmla="*/ 7183 w 14692"/>
                <a:gd name="connsiteY0" fmla="*/ 0 h 17745"/>
                <a:gd name="connsiteX1" fmla="*/ 50 w 14692"/>
                <a:gd name="connsiteY1" fmla="*/ 6978 h 17745"/>
                <a:gd name="connsiteX2" fmla="*/ 2982 w 14692"/>
                <a:gd name="connsiteY2" fmla="*/ 15756 h 17745"/>
                <a:gd name="connsiteX3" fmla="*/ 6891 w 14692"/>
                <a:gd name="connsiteY3" fmla="*/ 17745 h 17745"/>
                <a:gd name="connsiteX4" fmla="*/ 9051 w 14692"/>
                <a:gd name="connsiteY4" fmla="*/ 17248 h 17745"/>
                <a:gd name="connsiteX5" fmla="*/ 14692 w 14692"/>
                <a:gd name="connsiteY5" fmla="*/ 10990 h 17745"/>
                <a:gd name="connsiteX6" fmla="*/ 14521 w 14692"/>
                <a:gd name="connsiteY6" fmla="*/ 10424 h 17745"/>
                <a:gd name="connsiteX7" fmla="*/ 12943 w 14692"/>
                <a:gd name="connsiteY7" fmla="*/ 6241 h 17745"/>
                <a:gd name="connsiteX8" fmla="*/ 9686 w 14692"/>
                <a:gd name="connsiteY8" fmla="*/ 463 h 17745"/>
                <a:gd name="connsiteX9" fmla="*/ 7183 w 14692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2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5" y="10407"/>
                    <a:pt x="1011" y="13339"/>
                    <a:pt x="2982" y="15756"/>
                  </a:cubicBezTo>
                  <a:cubicBezTo>
                    <a:pt x="3977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1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7" y="10030"/>
                    <a:pt x="12617" y="8075"/>
                    <a:pt x="12943" y="6241"/>
                  </a:cubicBezTo>
                  <a:cubicBezTo>
                    <a:pt x="13457" y="3378"/>
                    <a:pt x="12257" y="1423"/>
                    <a:pt x="9686" y="463"/>
                  </a:cubicBezTo>
                  <a:cubicBezTo>
                    <a:pt x="8863" y="154"/>
                    <a:pt x="8005" y="0"/>
                    <a:pt x="71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6" name="任意多边形: 形状 785">
              <a:extLst>
                <a:ext uri="{FF2B5EF4-FFF2-40B4-BE49-F238E27FC236}">
                  <a16:creationId xmlns:a16="http://schemas.microsoft.com/office/drawing/2014/main" id="{F2152EF9-78E4-01BE-3E23-38058495DDEC}"/>
                </a:ext>
              </a:extLst>
            </p:cNvPr>
            <p:cNvSpPr/>
            <p:nvPr/>
          </p:nvSpPr>
          <p:spPr>
            <a:xfrm>
              <a:off x="5713600" y="2170231"/>
              <a:ext cx="12167" cy="18550"/>
            </a:xfrm>
            <a:custGeom>
              <a:avLst/>
              <a:gdLst>
                <a:gd name="connsiteX0" fmla="*/ 2777 w 12167"/>
                <a:gd name="connsiteY0" fmla="*/ 0 h 18550"/>
                <a:gd name="connsiteX1" fmla="*/ 1269 w 12167"/>
                <a:gd name="connsiteY1" fmla="*/ 617 h 18550"/>
                <a:gd name="connsiteX2" fmla="*/ 446 w 12167"/>
                <a:gd name="connsiteY2" fmla="*/ 5195 h 18550"/>
                <a:gd name="connsiteX3" fmla="*/ 4886 w 12167"/>
                <a:gd name="connsiteY3" fmla="*/ 16271 h 18550"/>
                <a:gd name="connsiteX4" fmla="*/ 7715 w 12167"/>
                <a:gd name="connsiteY4" fmla="*/ 18551 h 18550"/>
                <a:gd name="connsiteX5" fmla="*/ 8195 w 12167"/>
                <a:gd name="connsiteY5" fmla="*/ 18516 h 18550"/>
                <a:gd name="connsiteX6" fmla="*/ 11590 w 12167"/>
                <a:gd name="connsiteY6" fmla="*/ 15482 h 18550"/>
                <a:gd name="connsiteX7" fmla="*/ 12138 w 12167"/>
                <a:gd name="connsiteY7" fmla="*/ 5692 h 18550"/>
                <a:gd name="connsiteX8" fmla="*/ 10973 w 12167"/>
                <a:gd name="connsiteY8" fmla="*/ 3635 h 18550"/>
                <a:gd name="connsiteX9" fmla="*/ 7029 w 12167"/>
                <a:gd name="connsiteY9" fmla="*/ 1371 h 18550"/>
                <a:gd name="connsiteX10" fmla="*/ 6223 w 12167"/>
                <a:gd name="connsiteY10" fmla="*/ 1474 h 18550"/>
                <a:gd name="connsiteX11" fmla="*/ 5058 w 12167"/>
                <a:gd name="connsiteY11" fmla="*/ 926 h 18550"/>
                <a:gd name="connsiteX12" fmla="*/ 2777 w 12167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7" h="18550">
                  <a:moveTo>
                    <a:pt x="2777" y="0"/>
                  </a:moveTo>
                  <a:cubicBezTo>
                    <a:pt x="2314" y="0"/>
                    <a:pt x="1834" y="171"/>
                    <a:pt x="1269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88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8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3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583" y="0"/>
                    <a:pt x="27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7" name="任意多边形: 形状 786">
              <a:extLst>
                <a:ext uri="{FF2B5EF4-FFF2-40B4-BE49-F238E27FC236}">
                  <a16:creationId xmlns:a16="http://schemas.microsoft.com/office/drawing/2014/main" id="{6A5410DB-2AA3-4ECC-4738-4D0BCEFC066B}"/>
                </a:ext>
              </a:extLst>
            </p:cNvPr>
            <p:cNvSpPr/>
            <p:nvPr/>
          </p:nvSpPr>
          <p:spPr>
            <a:xfrm>
              <a:off x="5682497" y="22860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66 w 16478"/>
                <a:gd name="connsiteY9" fmla="*/ 3446 h 15962"/>
                <a:gd name="connsiteX10" fmla="*/ 9500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8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66" y="3446"/>
                  </a:cubicBezTo>
                  <a:cubicBezTo>
                    <a:pt x="10631" y="3446"/>
                    <a:pt x="10049" y="2863"/>
                    <a:pt x="9500" y="2246"/>
                  </a:cubicBezTo>
                  <a:cubicBezTo>
                    <a:pt x="8677" y="1286"/>
                    <a:pt x="8111" y="0"/>
                    <a:pt x="68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8" name="任意多边形: 形状 787">
              <a:extLst>
                <a:ext uri="{FF2B5EF4-FFF2-40B4-BE49-F238E27FC236}">
                  <a16:creationId xmlns:a16="http://schemas.microsoft.com/office/drawing/2014/main" id="{81A2B771-6A66-803D-190D-6BDDE88A73BB}"/>
                </a:ext>
              </a:extLst>
            </p:cNvPr>
            <p:cNvSpPr/>
            <p:nvPr/>
          </p:nvSpPr>
          <p:spPr>
            <a:xfrm>
              <a:off x="5983410" y="22919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5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4" y="2040"/>
                    <a:pt x="35" y="3257"/>
                  </a:cubicBezTo>
                  <a:cubicBezTo>
                    <a:pt x="-256" y="5144"/>
                    <a:pt x="1321" y="7698"/>
                    <a:pt x="3035" y="8110"/>
                  </a:cubicBezTo>
                  <a:cubicBezTo>
                    <a:pt x="3361" y="8195"/>
                    <a:pt x="3653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5" y="17"/>
                  </a:cubicBezTo>
                  <a:cubicBezTo>
                    <a:pt x="4647" y="0"/>
                    <a:pt x="4595" y="0"/>
                    <a:pt x="45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9" name="任意多边形: 形状 788">
              <a:extLst>
                <a:ext uri="{FF2B5EF4-FFF2-40B4-BE49-F238E27FC236}">
                  <a16:creationId xmlns:a16="http://schemas.microsoft.com/office/drawing/2014/main" id="{972F764C-3A81-C2EE-202C-E4D49B08B276}"/>
                </a:ext>
              </a:extLst>
            </p:cNvPr>
            <p:cNvSpPr/>
            <p:nvPr/>
          </p:nvSpPr>
          <p:spPr>
            <a:xfrm>
              <a:off x="5677267" y="2438859"/>
              <a:ext cx="19428" cy="19836"/>
            </a:xfrm>
            <a:custGeom>
              <a:avLst/>
              <a:gdLst>
                <a:gd name="connsiteX0" fmla="*/ 8283 w 19428"/>
                <a:gd name="connsiteY0" fmla="*/ 0 h 19836"/>
                <a:gd name="connsiteX1" fmla="*/ 825 w 19428"/>
                <a:gd name="connsiteY1" fmla="*/ 3995 h 19836"/>
                <a:gd name="connsiteX2" fmla="*/ 190 w 19428"/>
                <a:gd name="connsiteY2" fmla="*/ 10836 h 19836"/>
                <a:gd name="connsiteX3" fmla="*/ 4305 w 19428"/>
                <a:gd name="connsiteY3" fmla="*/ 15002 h 19836"/>
                <a:gd name="connsiteX4" fmla="*/ 7357 w 19428"/>
                <a:gd name="connsiteY4" fmla="*/ 18071 h 19836"/>
                <a:gd name="connsiteX5" fmla="*/ 11643 w 19428"/>
                <a:gd name="connsiteY5" fmla="*/ 19837 h 19836"/>
                <a:gd name="connsiteX6" fmla="*/ 16392 w 19428"/>
                <a:gd name="connsiteY6" fmla="*/ 17076 h 19836"/>
                <a:gd name="connsiteX7" fmla="*/ 12003 w 19428"/>
                <a:gd name="connsiteY7" fmla="*/ 771 h 19836"/>
                <a:gd name="connsiteX8" fmla="*/ 10889 w 19428"/>
                <a:gd name="connsiteY8" fmla="*/ 309 h 19836"/>
                <a:gd name="connsiteX9" fmla="*/ 8283 w 19428"/>
                <a:gd name="connsiteY9" fmla="*/ 0 h 19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36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37"/>
                    <a:pt x="11643" y="19837"/>
                  </a:cubicBezTo>
                  <a:cubicBezTo>
                    <a:pt x="13375" y="19837"/>
                    <a:pt x="15021" y="18928"/>
                    <a:pt x="16392" y="17076"/>
                  </a:cubicBezTo>
                  <a:cubicBezTo>
                    <a:pt x="21176" y="10561"/>
                    <a:pt x="20730" y="4252"/>
                    <a:pt x="12003" y="771"/>
                  </a:cubicBezTo>
                  <a:cubicBezTo>
                    <a:pt x="11626" y="617"/>
                    <a:pt x="11266" y="394"/>
                    <a:pt x="10889" y="309"/>
                  </a:cubicBezTo>
                  <a:cubicBezTo>
                    <a:pt x="9997" y="86"/>
                    <a:pt x="9123" y="0"/>
                    <a:pt x="82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0" name="任意多边形: 形状 789">
              <a:extLst>
                <a:ext uri="{FF2B5EF4-FFF2-40B4-BE49-F238E27FC236}">
                  <a16:creationId xmlns:a16="http://schemas.microsoft.com/office/drawing/2014/main" id="{582BCF64-0FD0-9F9C-1A0C-25F0D866266F}"/>
                </a:ext>
              </a:extLst>
            </p:cNvPr>
            <p:cNvSpPr/>
            <p:nvPr/>
          </p:nvSpPr>
          <p:spPr>
            <a:xfrm>
              <a:off x="5672469" y="2185438"/>
              <a:ext cx="4103" cy="4783"/>
            </a:xfrm>
            <a:custGeom>
              <a:avLst/>
              <a:gdLst>
                <a:gd name="connsiteX0" fmla="*/ 1423 w 4103"/>
                <a:gd name="connsiteY0" fmla="*/ 0 h 4783"/>
                <a:gd name="connsiteX1" fmla="*/ 0 w 4103"/>
                <a:gd name="connsiteY1" fmla="*/ 1852 h 4783"/>
                <a:gd name="connsiteX2" fmla="*/ 1954 w 4103"/>
                <a:gd name="connsiteY2" fmla="*/ 4766 h 4783"/>
                <a:gd name="connsiteX3" fmla="*/ 2246 w 4103"/>
                <a:gd name="connsiteY3" fmla="*/ 4783 h 4783"/>
                <a:gd name="connsiteX4" fmla="*/ 3995 w 4103"/>
                <a:gd name="connsiteY4" fmla="*/ 2863 h 4783"/>
                <a:gd name="connsiteX5" fmla="*/ 1697 w 4103"/>
                <a:gd name="connsiteY5" fmla="*/ 0 h 4783"/>
                <a:gd name="connsiteX6" fmla="*/ 1423 w 4103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3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43" y="2726"/>
                    <a:pt x="-17" y="4475"/>
                    <a:pt x="1954" y="4766"/>
                  </a:cubicBezTo>
                  <a:cubicBezTo>
                    <a:pt x="2057" y="4783"/>
                    <a:pt x="2160" y="4783"/>
                    <a:pt x="2246" y="4783"/>
                  </a:cubicBezTo>
                  <a:cubicBezTo>
                    <a:pt x="3378" y="4783"/>
                    <a:pt x="3789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594" y="0"/>
                    <a:pt x="1509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1" name="任意多边形: 形状 790">
              <a:extLst>
                <a:ext uri="{FF2B5EF4-FFF2-40B4-BE49-F238E27FC236}">
                  <a16:creationId xmlns:a16="http://schemas.microsoft.com/office/drawing/2014/main" id="{4729E43B-D7FD-CD05-D0DC-83F15F2D565F}"/>
                </a:ext>
              </a:extLst>
            </p:cNvPr>
            <p:cNvSpPr/>
            <p:nvPr/>
          </p:nvSpPr>
          <p:spPr>
            <a:xfrm>
              <a:off x="5659299" y="2235210"/>
              <a:ext cx="14487" cy="12653"/>
            </a:xfrm>
            <a:custGeom>
              <a:avLst/>
              <a:gdLst>
                <a:gd name="connsiteX0" fmla="*/ 5883 w 14487"/>
                <a:gd name="connsiteY0" fmla="*/ 0 h 12653"/>
                <a:gd name="connsiteX1" fmla="*/ 2831 w 14487"/>
                <a:gd name="connsiteY1" fmla="*/ 343 h 12653"/>
                <a:gd name="connsiteX2" fmla="*/ 71 w 14487"/>
                <a:gd name="connsiteY2" fmla="*/ 3806 h 12653"/>
                <a:gd name="connsiteX3" fmla="*/ 4546 w 14487"/>
                <a:gd name="connsiteY3" fmla="*/ 11761 h 12653"/>
                <a:gd name="connsiteX4" fmla="*/ 7358 w 14487"/>
                <a:gd name="connsiteY4" fmla="*/ 12653 h 12653"/>
                <a:gd name="connsiteX5" fmla="*/ 11987 w 14487"/>
                <a:gd name="connsiteY5" fmla="*/ 11247 h 12653"/>
                <a:gd name="connsiteX6" fmla="*/ 14439 w 14487"/>
                <a:gd name="connsiteY6" fmla="*/ 6035 h 12653"/>
                <a:gd name="connsiteX7" fmla="*/ 9998 w 14487"/>
                <a:gd name="connsiteY7" fmla="*/ 686 h 12653"/>
                <a:gd name="connsiteX8" fmla="*/ 5883 w 14487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87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6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61" y="8384"/>
                    <a:pt x="14439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26" y="223"/>
                    <a:pt x="7255" y="0"/>
                    <a:pt x="58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2" name="任意多边形: 形状 791">
              <a:extLst>
                <a:ext uri="{FF2B5EF4-FFF2-40B4-BE49-F238E27FC236}">
                  <a16:creationId xmlns:a16="http://schemas.microsoft.com/office/drawing/2014/main" id="{FC377930-5542-A13E-D527-D22C08DE9D21}"/>
                </a:ext>
              </a:extLst>
            </p:cNvPr>
            <p:cNvSpPr/>
            <p:nvPr/>
          </p:nvSpPr>
          <p:spPr>
            <a:xfrm>
              <a:off x="5671938" y="2248395"/>
              <a:ext cx="3969" cy="5006"/>
            </a:xfrm>
            <a:custGeom>
              <a:avLst/>
              <a:gdLst>
                <a:gd name="connsiteX0" fmla="*/ 1697 w 3969"/>
                <a:gd name="connsiteY0" fmla="*/ 0 h 5006"/>
                <a:gd name="connsiteX1" fmla="*/ 136 w 3969"/>
                <a:gd name="connsiteY1" fmla="*/ 1200 h 5006"/>
                <a:gd name="connsiteX2" fmla="*/ 1817 w 3969"/>
                <a:gd name="connsiteY2" fmla="*/ 4818 h 5006"/>
                <a:gd name="connsiteX3" fmla="*/ 2485 w 3969"/>
                <a:gd name="connsiteY3" fmla="*/ 5006 h 5006"/>
                <a:gd name="connsiteX4" fmla="*/ 3788 w 3969"/>
                <a:gd name="connsiteY4" fmla="*/ 3926 h 5006"/>
                <a:gd name="connsiteX5" fmla="*/ 2605 w 3969"/>
                <a:gd name="connsiteY5" fmla="*/ 257 h 5006"/>
                <a:gd name="connsiteX6" fmla="*/ 1697 w 3969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9" h="5006">
                  <a:moveTo>
                    <a:pt x="1697" y="0"/>
                  </a:moveTo>
                  <a:cubicBezTo>
                    <a:pt x="977" y="0"/>
                    <a:pt x="377" y="446"/>
                    <a:pt x="136" y="1200"/>
                  </a:cubicBezTo>
                  <a:cubicBezTo>
                    <a:pt x="-343" y="2777"/>
                    <a:pt x="497" y="4081"/>
                    <a:pt x="1817" y="4818"/>
                  </a:cubicBezTo>
                  <a:cubicBezTo>
                    <a:pt x="2040" y="4938"/>
                    <a:pt x="2263" y="5006"/>
                    <a:pt x="2485" y="5006"/>
                  </a:cubicBezTo>
                  <a:cubicBezTo>
                    <a:pt x="3000" y="5006"/>
                    <a:pt x="3497" y="4681"/>
                    <a:pt x="3788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97" y="68"/>
                    <a:pt x="1988" y="0"/>
                    <a:pt x="1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3" name="任意多边形: 形状 792">
              <a:extLst>
                <a:ext uri="{FF2B5EF4-FFF2-40B4-BE49-F238E27FC236}">
                  <a16:creationId xmlns:a16="http://schemas.microsoft.com/office/drawing/2014/main" id="{5B79BACB-98BC-70C4-83B3-3CEE1A7BA666}"/>
                </a:ext>
              </a:extLst>
            </p:cNvPr>
            <p:cNvSpPr/>
            <p:nvPr/>
          </p:nvSpPr>
          <p:spPr>
            <a:xfrm>
              <a:off x="5678824" y="24032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3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3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73 h 20282"/>
                <a:gd name="connsiteX9" fmla="*/ 7017 w 10731"/>
                <a:gd name="connsiteY9" fmla="*/ 10304 h 20282"/>
                <a:gd name="connsiteX10" fmla="*/ 8629 w 10731"/>
                <a:gd name="connsiteY10" fmla="*/ 8161 h 20282"/>
                <a:gd name="connsiteX11" fmla="*/ 8303 w 10731"/>
                <a:gd name="connsiteY11" fmla="*/ 3292 h 20282"/>
                <a:gd name="connsiteX12" fmla="*/ 5578 w 10731"/>
                <a:gd name="connsiteY12" fmla="*/ 874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3" y="4115"/>
                  </a:cubicBezTo>
                  <a:cubicBezTo>
                    <a:pt x="57" y="4732"/>
                    <a:pt x="-12" y="5366"/>
                    <a:pt x="74" y="5984"/>
                  </a:cubicBezTo>
                  <a:cubicBezTo>
                    <a:pt x="331" y="7955"/>
                    <a:pt x="365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8" y="18637"/>
                    <a:pt x="4223" y="19888"/>
                  </a:cubicBezTo>
                  <a:cubicBezTo>
                    <a:pt x="4874" y="20163"/>
                    <a:pt x="5578" y="20283"/>
                    <a:pt x="6263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73"/>
                  </a:cubicBezTo>
                  <a:lnTo>
                    <a:pt x="7017" y="10304"/>
                  </a:lnTo>
                  <a:cubicBezTo>
                    <a:pt x="7532" y="9533"/>
                    <a:pt x="8046" y="8744"/>
                    <a:pt x="8629" y="8161"/>
                  </a:cubicBezTo>
                  <a:cubicBezTo>
                    <a:pt x="10275" y="6567"/>
                    <a:pt x="9898" y="4784"/>
                    <a:pt x="8303" y="3292"/>
                  </a:cubicBezTo>
                  <a:cubicBezTo>
                    <a:pt x="7275" y="2332"/>
                    <a:pt x="6177" y="1423"/>
                    <a:pt x="5578" y="874"/>
                  </a:cubicBezTo>
                  <a:cubicBezTo>
                    <a:pt x="4309" y="309"/>
                    <a:pt x="3280" y="0"/>
                    <a:pt x="24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4" name="任意多边形: 形状 793">
              <a:extLst>
                <a:ext uri="{FF2B5EF4-FFF2-40B4-BE49-F238E27FC236}">
                  <a16:creationId xmlns:a16="http://schemas.microsoft.com/office/drawing/2014/main" id="{1AD2C687-615E-8960-915F-800AA7604134}"/>
                </a:ext>
              </a:extLst>
            </p:cNvPr>
            <p:cNvSpPr/>
            <p:nvPr/>
          </p:nvSpPr>
          <p:spPr>
            <a:xfrm>
              <a:off x="5662385" y="2395808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30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30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5" name="任意多边形: 形状 794">
              <a:extLst>
                <a:ext uri="{FF2B5EF4-FFF2-40B4-BE49-F238E27FC236}">
                  <a16:creationId xmlns:a16="http://schemas.microsoft.com/office/drawing/2014/main" id="{12331A40-E348-16D7-7978-87DC19C00BF7}"/>
                </a:ext>
              </a:extLst>
            </p:cNvPr>
            <p:cNvSpPr/>
            <p:nvPr/>
          </p:nvSpPr>
          <p:spPr>
            <a:xfrm>
              <a:off x="5731077" y="21931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2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6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2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68" y="86"/>
                    <a:pt x="4074" y="0"/>
                    <a:pt x="3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6" name="任意多边形: 形状 795">
              <a:extLst>
                <a:ext uri="{FF2B5EF4-FFF2-40B4-BE49-F238E27FC236}">
                  <a16:creationId xmlns:a16="http://schemas.microsoft.com/office/drawing/2014/main" id="{E4F95C33-A551-DCC4-04E1-A7085AF449F3}"/>
                </a:ext>
              </a:extLst>
            </p:cNvPr>
            <p:cNvSpPr/>
            <p:nvPr/>
          </p:nvSpPr>
          <p:spPr>
            <a:xfrm>
              <a:off x="5840847" y="2331960"/>
              <a:ext cx="6916" cy="7389"/>
            </a:xfrm>
            <a:custGeom>
              <a:avLst/>
              <a:gdLst>
                <a:gd name="connsiteX0" fmla="*/ 2849 w 6916"/>
                <a:gd name="connsiteY0" fmla="*/ 0 h 7389"/>
                <a:gd name="connsiteX1" fmla="*/ 123 w 6916"/>
                <a:gd name="connsiteY1" fmla="*/ 2349 h 7389"/>
                <a:gd name="connsiteX2" fmla="*/ 2146 w 6916"/>
                <a:gd name="connsiteY2" fmla="*/ 7115 h 7389"/>
                <a:gd name="connsiteX3" fmla="*/ 3895 w 6916"/>
                <a:gd name="connsiteY3" fmla="*/ 7389 h 7389"/>
                <a:gd name="connsiteX4" fmla="*/ 6878 w 6916"/>
                <a:gd name="connsiteY4" fmla="*/ 4852 h 7389"/>
                <a:gd name="connsiteX5" fmla="*/ 3741 w 6916"/>
                <a:gd name="connsiteY5" fmla="*/ 137 h 7389"/>
                <a:gd name="connsiteX6" fmla="*/ 2849 w 691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6" h="7389">
                  <a:moveTo>
                    <a:pt x="2849" y="0"/>
                  </a:moveTo>
                  <a:cubicBezTo>
                    <a:pt x="1477" y="0"/>
                    <a:pt x="586" y="909"/>
                    <a:pt x="123" y="2349"/>
                  </a:cubicBezTo>
                  <a:cubicBezTo>
                    <a:pt x="-357" y="4475"/>
                    <a:pt x="620" y="6669"/>
                    <a:pt x="2146" y="7115"/>
                  </a:cubicBezTo>
                  <a:cubicBezTo>
                    <a:pt x="2780" y="7304"/>
                    <a:pt x="3364" y="7389"/>
                    <a:pt x="3895" y="7389"/>
                  </a:cubicBezTo>
                  <a:cubicBezTo>
                    <a:pt x="5558" y="7389"/>
                    <a:pt x="6655" y="6498"/>
                    <a:pt x="6878" y="4852"/>
                  </a:cubicBezTo>
                  <a:cubicBezTo>
                    <a:pt x="7170" y="2829"/>
                    <a:pt x="5764" y="634"/>
                    <a:pt x="3741" y="137"/>
                  </a:cubicBezTo>
                  <a:cubicBezTo>
                    <a:pt x="3415" y="34"/>
                    <a:pt x="3123" y="0"/>
                    <a:pt x="2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7" name="任意多边形: 形状 796">
              <a:extLst>
                <a:ext uri="{FF2B5EF4-FFF2-40B4-BE49-F238E27FC236}">
                  <a16:creationId xmlns:a16="http://schemas.microsoft.com/office/drawing/2014/main" id="{1E611743-1C29-FCCD-03E1-B424BAA368A4}"/>
                </a:ext>
              </a:extLst>
            </p:cNvPr>
            <p:cNvSpPr/>
            <p:nvPr/>
          </p:nvSpPr>
          <p:spPr>
            <a:xfrm>
              <a:off x="5823910" y="2379726"/>
              <a:ext cx="10612" cy="4234"/>
            </a:xfrm>
            <a:custGeom>
              <a:avLst/>
              <a:gdLst>
                <a:gd name="connsiteX0" fmla="*/ 5675 w 10612"/>
                <a:gd name="connsiteY0" fmla="*/ 0 h 4234"/>
                <a:gd name="connsiteX1" fmla="*/ 4183 w 10612"/>
                <a:gd name="connsiteY1" fmla="*/ 326 h 4234"/>
                <a:gd name="connsiteX2" fmla="*/ 0 w 10612"/>
                <a:gd name="connsiteY2" fmla="*/ 4235 h 4234"/>
                <a:gd name="connsiteX3" fmla="*/ 10613 w 10612"/>
                <a:gd name="connsiteY3" fmla="*/ 3292 h 4234"/>
                <a:gd name="connsiteX4" fmla="*/ 9636 w 10612"/>
                <a:gd name="connsiteY4" fmla="*/ 2092 h 4234"/>
                <a:gd name="connsiteX5" fmla="*/ 5675 w 10612"/>
                <a:gd name="connsiteY5" fmla="*/ 0 h 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12" h="4234">
                  <a:moveTo>
                    <a:pt x="5675" y="0"/>
                  </a:moveTo>
                  <a:cubicBezTo>
                    <a:pt x="5195" y="0"/>
                    <a:pt x="4681" y="103"/>
                    <a:pt x="4183" y="326"/>
                  </a:cubicBezTo>
                  <a:cubicBezTo>
                    <a:pt x="2349" y="1114"/>
                    <a:pt x="857" y="2418"/>
                    <a:pt x="0" y="4235"/>
                  </a:cubicBezTo>
                  <a:cubicBezTo>
                    <a:pt x="3515" y="3892"/>
                    <a:pt x="7064" y="3583"/>
                    <a:pt x="10613" y="3292"/>
                  </a:cubicBezTo>
                  <a:cubicBezTo>
                    <a:pt x="10338" y="2863"/>
                    <a:pt x="10013" y="2469"/>
                    <a:pt x="9636" y="2092"/>
                  </a:cubicBezTo>
                  <a:cubicBezTo>
                    <a:pt x="8487" y="909"/>
                    <a:pt x="7133" y="0"/>
                    <a:pt x="56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8" name="任意多边形: 形状 797">
              <a:extLst>
                <a:ext uri="{FF2B5EF4-FFF2-40B4-BE49-F238E27FC236}">
                  <a16:creationId xmlns:a16="http://schemas.microsoft.com/office/drawing/2014/main" id="{202A93E6-DE65-BBEE-725C-4342F1CDA963}"/>
                </a:ext>
              </a:extLst>
            </p:cNvPr>
            <p:cNvSpPr/>
            <p:nvPr/>
          </p:nvSpPr>
          <p:spPr>
            <a:xfrm>
              <a:off x="5823190" y="2383017"/>
              <a:ext cx="12447" cy="3926"/>
            </a:xfrm>
            <a:custGeom>
              <a:avLst/>
              <a:gdLst>
                <a:gd name="connsiteX0" fmla="*/ 11333 w 12447"/>
                <a:gd name="connsiteY0" fmla="*/ 0 h 3926"/>
                <a:gd name="connsiteX1" fmla="*/ 720 w 12447"/>
                <a:gd name="connsiteY1" fmla="*/ 943 h 3926"/>
                <a:gd name="connsiteX2" fmla="*/ 51 w 12447"/>
                <a:gd name="connsiteY2" fmla="*/ 3137 h 3926"/>
                <a:gd name="connsiteX3" fmla="*/ 0 w 12447"/>
                <a:gd name="connsiteY3" fmla="*/ 3926 h 3926"/>
                <a:gd name="connsiteX4" fmla="*/ 12447 w 12447"/>
                <a:gd name="connsiteY4" fmla="*/ 2829 h 3926"/>
                <a:gd name="connsiteX5" fmla="*/ 12413 w 12447"/>
                <a:gd name="connsiteY5" fmla="*/ 2623 h 3926"/>
                <a:gd name="connsiteX6" fmla="*/ 11333 w 12447"/>
                <a:gd name="connsiteY6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47" h="3926">
                  <a:moveTo>
                    <a:pt x="11333" y="0"/>
                  </a:moveTo>
                  <a:cubicBezTo>
                    <a:pt x="7784" y="274"/>
                    <a:pt x="4252" y="600"/>
                    <a:pt x="720" y="943"/>
                  </a:cubicBezTo>
                  <a:cubicBezTo>
                    <a:pt x="411" y="1612"/>
                    <a:pt x="188" y="2332"/>
                    <a:pt x="51" y="3137"/>
                  </a:cubicBezTo>
                  <a:cubicBezTo>
                    <a:pt x="0" y="3412"/>
                    <a:pt x="0" y="3686"/>
                    <a:pt x="0" y="3926"/>
                  </a:cubicBezTo>
                  <a:cubicBezTo>
                    <a:pt x="4149" y="3532"/>
                    <a:pt x="8298" y="3155"/>
                    <a:pt x="12447" y="2829"/>
                  </a:cubicBezTo>
                  <a:lnTo>
                    <a:pt x="12413" y="2623"/>
                  </a:lnTo>
                  <a:cubicBezTo>
                    <a:pt x="12224" y="1646"/>
                    <a:pt x="11847" y="789"/>
                    <a:pt x="11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9" name="任意多边形: 形状 798">
              <a:extLst>
                <a:ext uri="{FF2B5EF4-FFF2-40B4-BE49-F238E27FC236}">
                  <a16:creationId xmlns:a16="http://schemas.microsoft.com/office/drawing/2014/main" id="{92E1E063-B991-B4CE-5457-E56EDBFB7CBE}"/>
                </a:ext>
              </a:extLst>
            </p:cNvPr>
            <p:cNvSpPr/>
            <p:nvPr/>
          </p:nvSpPr>
          <p:spPr>
            <a:xfrm>
              <a:off x="5764646" y="22015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66" y="0"/>
                    <a:pt x="349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0" name="任意多边形: 形状 799">
              <a:extLst>
                <a:ext uri="{FF2B5EF4-FFF2-40B4-BE49-F238E27FC236}">
                  <a16:creationId xmlns:a16="http://schemas.microsoft.com/office/drawing/2014/main" id="{F33BC61A-3539-73F4-947F-9B471726CD5C}"/>
                </a:ext>
              </a:extLst>
            </p:cNvPr>
            <p:cNvSpPr/>
            <p:nvPr/>
          </p:nvSpPr>
          <p:spPr>
            <a:xfrm>
              <a:off x="5759270" y="2316375"/>
              <a:ext cx="24040" cy="16819"/>
            </a:xfrm>
            <a:custGeom>
              <a:avLst/>
              <a:gdLst>
                <a:gd name="connsiteX0" fmla="*/ 19669 w 24040"/>
                <a:gd name="connsiteY0" fmla="*/ 2434 h 16819"/>
                <a:gd name="connsiteX1" fmla="*/ 19926 w 24040"/>
                <a:gd name="connsiteY1" fmla="*/ 16271 h 16819"/>
                <a:gd name="connsiteX2" fmla="*/ 23338 w 24040"/>
                <a:gd name="connsiteY2" fmla="*/ 12087 h 16819"/>
                <a:gd name="connsiteX3" fmla="*/ 21418 w 24040"/>
                <a:gd name="connsiteY3" fmla="*/ 3497 h 16819"/>
                <a:gd name="connsiteX4" fmla="*/ 19669 w 24040"/>
                <a:gd name="connsiteY4" fmla="*/ 2434 h 16819"/>
                <a:gd name="connsiteX5" fmla="*/ 3295 w 24040"/>
                <a:gd name="connsiteY5" fmla="*/ 0 h 16819"/>
                <a:gd name="connsiteX6" fmla="*/ 107 w 24040"/>
                <a:gd name="connsiteY6" fmla="*/ 5315 h 16819"/>
                <a:gd name="connsiteX7" fmla="*/ 2370 w 24040"/>
                <a:gd name="connsiteY7" fmla="*/ 11641 h 16819"/>
                <a:gd name="connsiteX8" fmla="*/ 4787 w 24040"/>
                <a:gd name="connsiteY8" fmla="*/ 13167 h 16819"/>
                <a:gd name="connsiteX9" fmla="*/ 4942 w 24040"/>
                <a:gd name="connsiteY9" fmla="*/ 13167 h 16819"/>
                <a:gd name="connsiteX10" fmla="*/ 9708 w 24040"/>
                <a:gd name="connsiteY10" fmla="*/ 10407 h 16819"/>
                <a:gd name="connsiteX11" fmla="*/ 9742 w 24040"/>
                <a:gd name="connsiteY11" fmla="*/ 10544 h 16819"/>
                <a:gd name="connsiteX12" fmla="*/ 10377 w 24040"/>
                <a:gd name="connsiteY12" fmla="*/ 12344 h 16819"/>
                <a:gd name="connsiteX13" fmla="*/ 14354 w 24040"/>
                <a:gd name="connsiteY13" fmla="*/ 16819 h 16819"/>
                <a:gd name="connsiteX14" fmla="*/ 14080 w 24040"/>
                <a:gd name="connsiteY14" fmla="*/ 1286 h 16819"/>
                <a:gd name="connsiteX15" fmla="*/ 10445 w 24040"/>
                <a:gd name="connsiteY15" fmla="*/ 2315 h 16819"/>
                <a:gd name="connsiteX16" fmla="*/ 10136 w 24040"/>
                <a:gd name="connsiteY16" fmla="*/ 2623 h 16819"/>
                <a:gd name="connsiteX17" fmla="*/ 8268 w 24040"/>
                <a:gd name="connsiteY17" fmla="*/ 806 h 16819"/>
                <a:gd name="connsiteX18" fmla="*/ 4770 w 24040"/>
                <a:gd name="connsiteY18" fmla="*/ 103 h 16819"/>
                <a:gd name="connsiteX19" fmla="*/ 3295 w 24040"/>
                <a:gd name="connsiteY19" fmla="*/ 0 h 1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040" h="16819">
                  <a:moveTo>
                    <a:pt x="19669" y="2434"/>
                  </a:moveTo>
                  <a:cubicBezTo>
                    <a:pt x="19652" y="7047"/>
                    <a:pt x="19755" y="11658"/>
                    <a:pt x="19926" y="16271"/>
                  </a:cubicBezTo>
                  <a:cubicBezTo>
                    <a:pt x="21418" y="15379"/>
                    <a:pt x="22532" y="13905"/>
                    <a:pt x="23338" y="12087"/>
                  </a:cubicBezTo>
                  <a:cubicBezTo>
                    <a:pt x="24727" y="8710"/>
                    <a:pt x="24041" y="5623"/>
                    <a:pt x="21418" y="3497"/>
                  </a:cubicBezTo>
                  <a:cubicBezTo>
                    <a:pt x="20938" y="3103"/>
                    <a:pt x="20338" y="2743"/>
                    <a:pt x="19669" y="2434"/>
                  </a:cubicBezTo>
                  <a:moveTo>
                    <a:pt x="3295" y="0"/>
                  </a:moveTo>
                  <a:cubicBezTo>
                    <a:pt x="501" y="0"/>
                    <a:pt x="-322" y="1629"/>
                    <a:pt x="107" y="5315"/>
                  </a:cubicBezTo>
                  <a:cubicBezTo>
                    <a:pt x="398" y="7681"/>
                    <a:pt x="1324" y="9653"/>
                    <a:pt x="2370" y="11641"/>
                  </a:cubicBezTo>
                  <a:cubicBezTo>
                    <a:pt x="2884" y="12636"/>
                    <a:pt x="3724" y="13116"/>
                    <a:pt x="4787" y="13167"/>
                  </a:cubicBezTo>
                  <a:cubicBezTo>
                    <a:pt x="4839" y="13167"/>
                    <a:pt x="4890" y="13167"/>
                    <a:pt x="4942" y="13167"/>
                  </a:cubicBezTo>
                  <a:cubicBezTo>
                    <a:pt x="6450" y="13167"/>
                    <a:pt x="8336" y="11967"/>
                    <a:pt x="9708" y="10407"/>
                  </a:cubicBezTo>
                  <a:lnTo>
                    <a:pt x="9742" y="10544"/>
                  </a:lnTo>
                  <a:cubicBezTo>
                    <a:pt x="9879" y="11161"/>
                    <a:pt x="10153" y="11744"/>
                    <a:pt x="10377" y="12344"/>
                  </a:cubicBezTo>
                  <a:cubicBezTo>
                    <a:pt x="11217" y="14522"/>
                    <a:pt x="12503" y="16133"/>
                    <a:pt x="14354" y="16819"/>
                  </a:cubicBezTo>
                  <a:cubicBezTo>
                    <a:pt x="14148" y="11641"/>
                    <a:pt x="14045" y="6463"/>
                    <a:pt x="14080" y="1286"/>
                  </a:cubicBezTo>
                  <a:cubicBezTo>
                    <a:pt x="12605" y="1320"/>
                    <a:pt x="11285" y="1646"/>
                    <a:pt x="10445" y="2315"/>
                  </a:cubicBezTo>
                  <a:lnTo>
                    <a:pt x="10136" y="2623"/>
                  </a:lnTo>
                  <a:cubicBezTo>
                    <a:pt x="9605" y="1834"/>
                    <a:pt x="8971" y="1166"/>
                    <a:pt x="8268" y="806"/>
                  </a:cubicBezTo>
                  <a:cubicBezTo>
                    <a:pt x="7102" y="566"/>
                    <a:pt x="5953" y="291"/>
                    <a:pt x="4770" y="103"/>
                  </a:cubicBezTo>
                  <a:cubicBezTo>
                    <a:pt x="4239" y="51"/>
                    <a:pt x="3741" y="0"/>
                    <a:pt x="32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1" name="任意多边形: 形状 800">
              <a:extLst>
                <a:ext uri="{FF2B5EF4-FFF2-40B4-BE49-F238E27FC236}">
                  <a16:creationId xmlns:a16="http://schemas.microsoft.com/office/drawing/2014/main" id="{8CC57569-C981-C38A-E435-B7162935A415}"/>
                </a:ext>
              </a:extLst>
            </p:cNvPr>
            <p:cNvSpPr/>
            <p:nvPr/>
          </p:nvSpPr>
          <p:spPr>
            <a:xfrm>
              <a:off x="5773360" y="2317678"/>
              <a:ext cx="5853" cy="15893"/>
            </a:xfrm>
            <a:custGeom>
              <a:avLst/>
              <a:gdLst>
                <a:gd name="connsiteX0" fmla="*/ 247 w 5853"/>
                <a:gd name="connsiteY0" fmla="*/ 0 h 15893"/>
                <a:gd name="connsiteX1" fmla="*/ 7 w 5853"/>
                <a:gd name="connsiteY1" fmla="*/ 0 h 15893"/>
                <a:gd name="connsiteX2" fmla="*/ 281 w 5853"/>
                <a:gd name="connsiteY2" fmla="*/ 15533 h 15893"/>
                <a:gd name="connsiteX3" fmla="*/ 2407 w 5853"/>
                <a:gd name="connsiteY3" fmla="*/ 15893 h 15893"/>
                <a:gd name="connsiteX4" fmla="*/ 2767 w 5853"/>
                <a:gd name="connsiteY4" fmla="*/ 15876 h 15893"/>
                <a:gd name="connsiteX5" fmla="*/ 5853 w 5853"/>
                <a:gd name="connsiteY5" fmla="*/ 14968 h 15893"/>
                <a:gd name="connsiteX6" fmla="*/ 5596 w 5853"/>
                <a:gd name="connsiteY6" fmla="*/ 1131 h 15893"/>
                <a:gd name="connsiteX7" fmla="*/ 247 w 5853"/>
                <a:gd name="connsiteY7" fmla="*/ 0 h 1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3" h="15893">
                  <a:moveTo>
                    <a:pt x="247" y="0"/>
                  </a:moveTo>
                  <a:cubicBezTo>
                    <a:pt x="161" y="0"/>
                    <a:pt x="92" y="0"/>
                    <a:pt x="7" y="0"/>
                  </a:cubicBezTo>
                  <a:cubicBezTo>
                    <a:pt x="-28" y="5178"/>
                    <a:pt x="75" y="10355"/>
                    <a:pt x="281" y="15533"/>
                  </a:cubicBezTo>
                  <a:cubicBezTo>
                    <a:pt x="915" y="15773"/>
                    <a:pt x="1635" y="15893"/>
                    <a:pt x="2407" y="15893"/>
                  </a:cubicBezTo>
                  <a:cubicBezTo>
                    <a:pt x="2527" y="15893"/>
                    <a:pt x="2647" y="15893"/>
                    <a:pt x="2767" y="15876"/>
                  </a:cubicBezTo>
                  <a:cubicBezTo>
                    <a:pt x="3933" y="15825"/>
                    <a:pt x="4962" y="15499"/>
                    <a:pt x="5853" y="14968"/>
                  </a:cubicBezTo>
                  <a:cubicBezTo>
                    <a:pt x="5664" y="10355"/>
                    <a:pt x="5579" y="5726"/>
                    <a:pt x="5596" y="1131"/>
                  </a:cubicBezTo>
                  <a:cubicBezTo>
                    <a:pt x="3984" y="411"/>
                    <a:pt x="2012" y="0"/>
                    <a:pt x="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2" name="任意多边形: 形状 801">
              <a:extLst>
                <a:ext uri="{FF2B5EF4-FFF2-40B4-BE49-F238E27FC236}">
                  <a16:creationId xmlns:a16="http://schemas.microsoft.com/office/drawing/2014/main" id="{A55A27EF-B35F-8D5E-73AD-B23B76DB49CC}"/>
                </a:ext>
              </a:extLst>
            </p:cNvPr>
            <p:cNvSpPr/>
            <p:nvPr/>
          </p:nvSpPr>
          <p:spPr>
            <a:xfrm>
              <a:off x="5818282" y="2350802"/>
              <a:ext cx="20532" cy="17402"/>
            </a:xfrm>
            <a:custGeom>
              <a:avLst/>
              <a:gdLst>
                <a:gd name="connsiteX0" fmla="*/ 10823 w 20532"/>
                <a:gd name="connsiteY0" fmla="*/ 0 h 17402"/>
                <a:gd name="connsiteX1" fmla="*/ 7034 w 20532"/>
                <a:gd name="connsiteY1" fmla="*/ 806 h 17402"/>
                <a:gd name="connsiteX2" fmla="*/ 56 w 20532"/>
                <a:gd name="connsiteY2" fmla="*/ 8658 h 17402"/>
                <a:gd name="connsiteX3" fmla="*/ 8200 w 20532"/>
                <a:gd name="connsiteY3" fmla="*/ 17402 h 17402"/>
                <a:gd name="connsiteX4" fmla="*/ 9451 w 20532"/>
                <a:gd name="connsiteY4" fmla="*/ 17299 h 17402"/>
                <a:gd name="connsiteX5" fmla="*/ 15658 w 20532"/>
                <a:gd name="connsiteY5" fmla="*/ 15156 h 17402"/>
                <a:gd name="connsiteX6" fmla="*/ 20510 w 20532"/>
                <a:gd name="connsiteY6" fmla="*/ 7955 h 17402"/>
                <a:gd name="connsiteX7" fmla="*/ 15178 w 20532"/>
                <a:gd name="connsiteY7" fmla="*/ 1046 h 17402"/>
                <a:gd name="connsiteX8" fmla="*/ 10823 w 20532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2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1" y="17299"/>
                  </a:cubicBezTo>
                  <a:cubicBezTo>
                    <a:pt x="11577" y="16956"/>
                    <a:pt x="13703" y="16151"/>
                    <a:pt x="15658" y="15156"/>
                  </a:cubicBezTo>
                  <a:cubicBezTo>
                    <a:pt x="18435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55" y="343"/>
                    <a:pt x="12281" y="0"/>
                    <a:pt x="108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3" name="任意多边形: 形状 802">
              <a:extLst>
                <a:ext uri="{FF2B5EF4-FFF2-40B4-BE49-F238E27FC236}">
                  <a16:creationId xmlns:a16="http://schemas.microsoft.com/office/drawing/2014/main" id="{8CD3D344-839F-F997-4402-EE324B712AE6}"/>
                </a:ext>
              </a:extLst>
            </p:cNvPr>
            <p:cNvSpPr/>
            <p:nvPr/>
          </p:nvSpPr>
          <p:spPr>
            <a:xfrm>
              <a:off x="5843792" y="2351471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29 w 6824"/>
                <a:gd name="connsiteY1" fmla="*/ 1646 h 6892"/>
                <a:gd name="connsiteX2" fmla="*/ 1635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4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29" y="1646"/>
                  </a:cubicBezTo>
                  <a:cubicBezTo>
                    <a:pt x="-353" y="3378"/>
                    <a:pt x="195" y="4938"/>
                    <a:pt x="1635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7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4" y="120"/>
                  </a:cubicBezTo>
                  <a:cubicBezTo>
                    <a:pt x="4944" y="34"/>
                    <a:pt x="4756" y="0"/>
                    <a:pt x="44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4" name="任意多边形: 形状 803">
              <a:extLst>
                <a:ext uri="{FF2B5EF4-FFF2-40B4-BE49-F238E27FC236}">
                  <a16:creationId xmlns:a16="http://schemas.microsoft.com/office/drawing/2014/main" id="{1E5F4308-0D05-DA75-A521-01159AA2C57A}"/>
                </a:ext>
              </a:extLst>
            </p:cNvPr>
            <p:cNvSpPr/>
            <p:nvPr/>
          </p:nvSpPr>
          <p:spPr>
            <a:xfrm>
              <a:off x="5744021" y="2337395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5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6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1" y="6944"/>
                    <a:pt x="6132" y="5829"/>
                    <a:pt x="6372" y="4132"/>
                  </a:cubicBezTo>
                  <a:cubicBezTo>
                    <a:pt x="6646" y="2246"/>
                    <a:pt x="5995" y="806"/>
                    <a:pt x="4315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5" name="任意多边形: 形状 804">
              <a:extLst>
                <a:ext uri="{FF2B5EF4-FFF2-40B4-BE49-F238E27FC236}">
                  <a16:creationId xmlns:a16="http://schemas.microsoft.com/office/drawing/2014/main" id="{574BEC73-F4EB-624A-5B3D-0B6979951077}"/>
                </a:ext>
              </a:extLst>
            </p:cNvPr>
            <p:cNvSpPr/>
            <p:nvPr/>
          </p:nvSpPr>
          <p:spPr>
            <a:xfrm>
              <a:off x="5832184" y="22856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1 w 5207"/>
                <a:gd name="connsiteY1" fmla="*/ 1200 h 4646"/>
                <a:gd name="connsiteX2" fmla="*/ 1705 w 5207"/>
                <a:gd name="connsiteY2" fmla="*/ 4303 h 4646"/>
                <a:gd name="connsiteX3" fmla="*/ 2853 w 5207"/>
                <a:gd name="connsiteY3" fmla="*/ 4646 h 4646"/>
                <a:gd name="connsiteX4" fmla="*/ 5065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1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3" y="4646"/>
                  </a:cubicBezTo>
                  <a:cubicBezTo>
                    <a:pt x="3814" y="4646"/>
                    <a:pt x="4602" y="3892"/>
                    <a:pt x="5065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56" y="292"/>
                    <a:pt x="2254" y="0"/>
                    <a:pt x="16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6" name="任意多边形: 形状 805">
              <a:extLst>
                <a:ext uri="{FF2B5EF4-FFF2-40B4-BE49-F238E27FC236}">
                  <a16:creationId xmlns:a16="http://schemas.microsoft.com/office/drawing/2014/main" id="{5D72B5FE-B104-6EAE-A293-F7459CF2C316}"/>
                </a:ext>
              </a:extLst>
            </p:cNvPr>
            <p:cNvSpPr/>
            <p:nvPr/>
          </p:nvSpPr>
          <p:spPr>
            <a:xfrm>
              <a:off x="5828608" y="2155246"/>
              <a:ext cx="20628" cy="18036"/>
            </a:xfrm>
            <a:custGeom>
              <a:avLst/>
              <a:gdLst>
                <a:gd name="connsiteX0" fmla="*/ 11076 w 20628"/>
                <a:gd name="connsiteY0" fmla="*/ 0 h 18036"/>
                <a:gd name="connsiteX1" fmla="*/ 6001 w 20628"/>
                <a:gd name="connsiteY1" fmla="*/ 1440 h 18036"/>
                <a:gd name="connsiteX2" fmla="*/ 0 w 20628"/>
                <a:gd name="connsiteY2" fmla="*/ 10338 h 18036"/>
                <a:gd name="connsiteX3" fmla="*/ 8178 w 20628"/>
                <a:gd name="connsiteY3" fmla="*/ 18037 h 18036"/>
                <a:gd name="connsiteX4" fmla="*/ 10562 w 20628"/>
                <a:gd name="connsiteY4" fmla="*/ 17677 h 18036"/>
                <a:gd name="connsiteX5" fmla="*/ 16528 w 20628"/>
                <a:gd name="connsiteY5" fmla="*/ 14642 h 18036"/>
                <a:gd name="connsiteX6" fmla="*/ 20471 w 20628"/>
                <a:gd name="connsiteY6" fmla="*/ 6704 h 18036"/>
                <a:gd name="connsiteX7" fmla="*/ 14230 w 20628"/>
                <a:gd name="connsiteY7" fmla="*/ 514 h 18036"/>
                <a:gd name="connsiteX8" fmla="*/ 11076 w 20628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8" h="18036">
                  <a:moveTo>
                    <a:pt x="11076" y="0"/>
                  </a:moveTo>
                  <a:cubicBezTo>
                    <a:pt x="9259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2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85" y="172"/>
                    <a:pt x="12122" y="0"/>
                    <a:pt x="110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7" name="任意多边形: 形状 806">
              <a:extLst>
                <a:ext uri="{FF2B5EF4-FFF2-40B4-BE49-F238E27FC236}">
                  <a16:creationId xmlns:a16="http://schemas.microsoft.com/office/drawing/2014/main" id="{0B39119C-4A31-4102-BD93-B32A491B9D0B}"/>
                </a:ext>
              </a:extLst>
            </p:cNvPr>
            <p:cNvSpPr/>
            <p:nvPr/>
          </p:nvSpPr>
          <p:spPr>
            <a:xfrm>
              <a:off x="5753422" y="24186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52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8" name="任意多边形: 形状 807">
              <a:extLst>
                <a:ext uri="{FF2B5EF4-FFF2-40B4-BE49-F238E27FC236}">
                  <a16:creationId xmlns:a16="http://schemas.microsoft.com/office/drawing/2014/main" id="{C49CBFF1-F5B0-BBC6-1EBE-33F87980A7D0}"/>
                </a:ext>
              </a:extLst>
            </p:cNvPr>
            <p:cNvSpPr/>
            <p:nvPr/>
          </p:nvSpPr>
          <p:spPr>
            <a:xfrm>
              <a:off x="5727111" y="2379640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2 w 30416"/>
                <a:gd name="connsiteY4" fmla="*/ 4406 h 27123"/>
                <a:gd name="connsiteX5" fmla="*/ 10834 w 30416"/>
                <a:gd name="connsiteY5" fmla="*/ 4235 h 27123"/>
                <a:gd name="connsiteX6" fmla="*/ 5107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2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0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1" y="4629"/>
                    <a:pt x="14417" y="4629"/>
                  </a:cubicBezTo>
                  <a:cubicBezTo>
                    <a:pt x="13920" y="4629"/>
                    <a:pt x="13354" y="4509"/>
                    <a:pt x="12702" y="4406"/>
                  </a:cubicBezTo>
                  <a:cubicBezTo>
                    <a:pt x="12017" y="4286"/>
                    <a:pt x="11399" y="4235"/>
                    <a:pt x="10834" y="4235"/>
                  </a:cubicBezTo>
                  <a:cubicBezTo>
                    <a:pt x="7902" y="4235"/>
                    <a:pt x="6428" y="5881"/>
                    <a:pt x="5107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1" y="24157"/>
                    <a:pt x="3376" y="24603"/>
                  </a:cubicBezTo>
                  <a:cubicBezTo>
                    <a:pt x="4850" y="26283"/>
                    <a:pt x="6307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2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5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1" y="13390"/>
                    <a:pt x="29847" y="12482"/>
                    <a:pt x="30276" y="10921"/>
                  </a:cubicBezTo>
                  <a:cubicBezTo>
                    <a:pt x="30791" y="9001"/>
                    <a:pt x="29830" y="7732"/>
                    <a:pt x="28390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33" y="754"/>
                    <a:pt x="23230" y="0"/>
                    <a:pt x="220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9" name="任意多边形: 形状 808">
              <a:extLst>
                <a:ext uri="{FF2B5EF4-FFF2-40B4-BE49-F238E27FC236}">
                  <a16:creationId xmlns:a16="http://schemas.microsoft.com/office/drawing/2014/main" id="{35DCFF17-5BCE-171F-7C3F-A7893FE0E8CB}"/>
                </a:ext>
              </a:extLst>
            </p:cNvPr>
            <p:cNvSpPr/>
            <p:nvPr/>
          </p:nvSpPr>
          <p:spPr>
            <a:xfrm>
              <a:off x="5771353" y="2233976"/>
              <a:ext cx="4849" cy="4337"/>
            </a:xfrm>
            <a:custGeom>
              <a:avLst/>
              <a:gdLst>
                <a:gd name="connsiteX0" fmla="*/ 2099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2 w 4849"/>
                <a:gd name="connsiteY3" fmla="*/ 4338 h 4337"/>
                <a:gd name="connsiteX4" fmla="*/ 4688 w 4849"/>
                <a:gd name="connsiteY4" fmla="*/ 2572 h 4337"/>
                <a:gd name="connsiteX5" fmla="*/ 3420 w 4849"/>
                <a:gd name="connsiteY5" fmla="*/ 274 h 4337"/>
                <a:gd name="connsiteX6" fmla="*/ 2099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099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2" y="4338"/>
                  </a:cubicBezTo>
                  <a:cubicBezTo>
                    <a:pt x="3162" y="4338"/>
                    <a:pt x="4174" y="3858"/>
                    <a:pt x="4688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22" y="86"/>
                    <a:pt x="2494" y="0"/>
                    <a:pt x="20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0" name="任意多边形: 形状 809">
              <a:extLst>
                <a:ext uri="{FF2B5EF4-FFF2-40B4-BE49-F238E27FC236}">
                  <a16:creationId xmlns:a16="http://schemas.microsoft.com/office/drawing/2014/main" id="{0651A109-B7FC-3658-E16B-318E0C540A69}"/>
                </a:ext>
              </a:extLst>
            </p:cNvPr>
            <p:cNvSpPr/>
            <p:nvPr/>
          </p:nvSpPr>
          <p:spPr>
            <a:xfrm>
              <a:off x="5727848" y="2330331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1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27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1" y="154"/>
                  </a:cubicBezTo>
                  <a:cubicBezTo>
                    <a:pt x="4285" y="51"/>
                    <a:pt x="3942" y="0"/>
                    <a:pt x="361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1" name="任意多边形: 形状 810">
              <a:extLst>
                <a:ext uri="{FF2B5EF4-FFF2-40B4-BE49-F238E27FC236}">
                  <a16:creationId xmlns:a16="http://schemas.microsoft.com/office/drawing/2014/main" id="{8AB4B844-FE26-1881-BDA7-D29499EAAC19}"/>
                </a:ext>
              </a:extLst>
            </p:cNvPr>
            <p:cNvSpPr/>
            <p:nvPr/>
          </p:nvSpPr>
          <p:spPr>
            <a:xfrm>
              <a:off x="5764123" y="2130129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97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75" y="17"/>
                    <a:pt x="4340" y="17"/>
                    <a:pt x="4323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2" name="任意多边形: 形状 811">
              <a:extLst>
                <a:ext uri="{FF2B5EF4-FFF2-40B4-BE49-F238E27FC236}">
                  <a16:creationId xmlns:a16="http://schemas.microsoft.com/office/drawing/2014/main" id="{3F592454-B000-D49C-8056-7FC2F70AB7A6}"/>
                </a:ext>
              </a:extLst>
            </p:cNvPr>
            <p:cNvSpPr/>
            <p:nvPr/>
          </p:nvSpPr>
          <p:spPr>
            <a:xfrm>
              <a:off x="5757642" y="22943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8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1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2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8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5" y="11161"/>
                    <a:pt x="7273" y="11161"/>
                    <a:pt x="7307" y="11161"/>
                  </a:cubicBezTo>
                  <a:cubicBezTo>
                    <a:pt x="9278" y="11007"/>
                    <a:pt x="10616" y="9773"/>
                    <a:pt x="10941" y="7612"/>
                  </a:cubicBezTo>
                  <a:cubicBezTo>
                    <a:pt x="11268" y="5538"/>
                    <a:pt x="10890" y="3806"/>
                    <a:pt x="8884" y="3189"/>
                  </a:cubicBezTo>
                  <a:cubicBezTo>
                    <a:pt x="8679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2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3" name="任意多边形: 形状 812">
              <a:extLst>
                <a:ext uri="{FF2B5EF4-FFF2-40B4-BE49-F238E27FC236}">
                  <a16:creationId xmlns:a16="http://schemas.microsoft.com/office/drawing/2014/main" id="{2DB663FD-7D47-0C9A-D15A-7841D8497223}"/>
                </a:ext>
              </a:extLst>
            </p:cNvPr>
            <p:cNvSpPr/>
            <p:nvPr/>
          </p:nvSpPr>
          <p:spPr>
            <a:xfrm>
              <a:off x="5716127" y="22122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8" y="5503"/>
                    <a:pt x="-1276" y="8864"/>
                    <a:pt x="1467" y="10613"/>
                  </a:cubicBezTo>
                  <a:cubicBezTo>
                    <a:pt x="2067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7" y="0"/>
                    <a:pt x="3439" y="0"/>
                    <a:pt x="32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4" name="任意多边形: 形状 813">
              <a:extLst>
                <a:ext uri="{FF2B5EF4-FFF2-40B4-BE49-F238E27FC236}">
                  <a16:creationId xmlns:a16="http://schemas.microsoft.com/office/drawing/2014/main" id="{3F7A562D-52AD-3FC5-155E-D26AD3D88397}"/>
                </a:ext>
              </a:extLst>
            </p:cNvPr>
            <p:cNvSpPr/>
            <p:nvPr/>
          </p:nvSpPr>
          <p:spPr>
            <a:xfrm>
              <a:off x="5537321" y="2711893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7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5 h 13441"/>
                <a:gd name="connsiteX6" fmla="*/ 12801 w 12850"/>
                <a:gd name="connsiteY6" fmla="*/ 5024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60" y="309"/>
                    <a:pt x="4742" y="549"/>
                    <a:pt x="3577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5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5"/>
                  </a:cubicBezTo>
                  <a:cubicBezTo>
                    <a:pt x="11172" y="12259"/>
                    <a:pt x="13195" y="7972"/>
                    <a:pt x="12801" y="5024"/>
                  </a:cubicBezTo>
                  <a:cubicBezTo>
                    <a:pt x="12509" y="2709"/>
                    <a:pt x="9543" y="103"/>
                    <a:pt x="7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5" name="任意多边形: 形状 814">
              <a:extLst>
                <a:ext uri="{FF2B5EF4-FFF2-40B4-BE49-F238E27FC236}">
                  <a16:creationId xmlns:a16="http://schemas.microsoft.com/office/drawing/2014/main" id="{3CDEC0FB-149F-575D-165A-80EEAB135A46}"/>
                </a:ext>
              </a:extLst>
            </p:cNvPr>
            <p:cNvSpPr/>
            <p:nvPr/>
          </p:nvSpPr>
          <p:spPr>
            <a:xfrm>
              <a:off x="5915162" y="2147531"/>
              <a:ext cx="15441" cy="16733"/>
            </a:xfrm>
            <a:custGeom>
              <a:avLst/>
              <a:gdLst>
                <a:gd name="connsiteX0" fmla="*/ 8412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7 w 15441"/>
                <a:gd name="connsiteY9" fmla="*/ 720 h 16733"/>
                <a:gd name="connsiteX10" fmla="*/ 12321 w 15441"/>
                <a:gd name="connsiteY10" fmla="*/ 737 h 16733"/>
                <a:gd name="connsiteX11" fmla="*/ 8412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12" y="0"/>
                  </a:moveTo>
                  <a:cubicBezTo>
                    <a:pt x="7314" y="0"/>
                    <a:pt x="6320" y="206"/>
                    <a:pt x="5360" y="497"/>
                  </a:cubicBezTo>
                  <a:cubicBezTo>
                    <a:pt x="4623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60"/>
                    <a:pt x="12355" y="720"/>
                    <a:pt x="12287" y="720"/>
                  </a:cubicBezTo>
                  <a:cubicBezTo>
                    <a:pt x="12270" y="720"/>
                    <a:pt x="12287" y="720"/>
                    <a:pt x="12321" y="737"/>
                  </a:cubicBezTo>
                  <a:cubicBezTo>
                    <a:pt x="10795" y="223"/>
                    <a:pt x="9543" y="0"/>
                    <a:pt x="841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6" name="任意多边形: 形状 815">
              <a:extLst>
                <a:ext uri="{FF2B5EF4-FFF2-40B4-BE49-F238E27FC236}">
                  <a16:creationId xmlns:a16="http://schemas.microsoft.com/office/drawing/2014/main" id="{BB5E6C21-FDFA-E57B-5E44-72EED6519B82}"/>
                </a:ext>
              </a:extLst>
            </p:cNvPr>
            <p:cNvSpPr/>
            <p:nvPr/>
          </p:nvSpPr>
          <p:spPr>
            <a:xfrm>
              <a:off x="6029970" y="23093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49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00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3" y="6498"/>
                    <a:pt x="17202" y="5058"/>
                    <a:pt x="15368" y="3292"/>
                  </a:cubicBezTo>
                  <a:cubicBezTo>
                    <a:pt x="13070" y="1063"/>
                    <a:pt x="9984" y="0"/>
                    <a:pt x="68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7" name="任意多边形: 形状 816">
              <a:extLst>
                <a:ext uri="{FF2B5EF4-FFF2-40B4-BE49-F238E27FC236}">
                  <a16:creationId xmlns:a16="http://schemas.microsoft.com/office/drawing/2014/main" id="{49C63173-3759-534B-D0D9-1021113417B8}"/>
                </a:ext>
              </a:extLst>
            </p:cNvPr>
            <p:cNvSpPr/>
            <p:nvPr/>
          </p:nvSpPr>
          <p:spPr>
            <a:xfrm>
              <a:off x="5965099" y="21460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3" y="0"/>
                    <a:pt x="7938" y="51"/>
                    <a:pt x="7647" y="154"/>
                  </a:cubicBezTo>
                  <a:cubicBezTo>
                    <a:pt x="3978" y="1560"/>
                    <a:pt x="2709" y="5555"/>
                    <a:pt x="0" y="7835"/>
                  </a:cubicBezTo>
                  <a:cubicBezTo>
                    <a:pt x="69" y="8487"/>
                    <a:pt x="86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9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53" y="754"/>
                    <a:pt x="9481" y="0"/>
                    <a:pt x="8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8" name="任意多边形: 形状 817">
              <a:extLst>
                <a:ext uri="{FF2B5EF4-FFF2-40B4-BE49-F238E27FC236}">
                  <a16:creationId xmlns:a16="http://schemas.microsoft.com/office/drawing/2014/main" id="{30EA4DBC-BC11-E9ED-2667-3ADD220EE4AA}"/>
                </a:ext>
              </a:extLst>
            </p:cNvPr>
            <p:cNvSpPr/>
            <p:nvPr/>
          </p:nvSpPr>
          <p:spPr>
            <a:xfrm>
              <a:off x="5527100" y="2692982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0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55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59" y="223"/>
                    <a:pt x="3648" y="34"/>
                  </a:cubicBezTo>
                  <a:cubicBezTo>
                    <a:pt x="3528" y="0"/>
                    <a:pt x="3425" y="0"/>
                    <a:pt x="3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9" name="任意多边形: 形状 818">
              <a:extLst>
                <a:ext uri="{FF2B5EF4-FFF2-40B4-BE49-F238E27FC236}">
                  <a16:creationId xmlns:a16="http://schemas.microsoft.com/office/drawing/2014/main" id="{054D9B01-3B62-53BA-E15B-60E398ACA93F}"/>
                </a:ext>
              </a:extLst>
            </p:cNvPr>
            <p:cNvSpPr/>
            <p:nvPr/>
          </p:nvSpPr>
          <p:spPr>
            <a:xfrm>
              <a:off x="5543127" y="2836897"/>
              <a:ext cx="4019" cy="5246"/>
            </a:xfrm>
            <a:custGeom>
              <a:avLst/>
              <a:gdLst>
                <a:gd name="connsiteX0" fmla="*/ 617 w 4019"/>
                <a:gd name="connsiteY0" fmla="*/ 0 h 5246"/>
                <a:gd name="connsiteX1" fmla="*/ 0 w 4019"/>
                <a:gd name="connsiteY1" fmla="*/ 86 h 5246"/>
                <a:gd name="connsiteX2" fmla="*/ 3840 w 4019"/>
                <a:gd name="connsiteY2" fmla="*/ 5246 h 5246"/>
                <a:gd name="connsiteX3" fmla="*/ 4012 w 4019"/>
                <a:gd name="connsiteY3" fmla="*/ 4389 h 5246"/>
                <a:gd name="connsiteX4" fmla="*/ 909 w 4019"/>
                <a:gd name="connsiteY4" fmla="*/ 34 h 5246"/>
                <a:gd name="connsiteX5" fmla="*/ 617 w 4019"/>
                <a:gd name="connsiteY5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" h="5246">
                  <a:moveTo>
                    <a:pt x="617" y="0"/>
                  </a:moveTo>
                  <a:cubicBezTo>
                    <a:pt x="411" y="0"/>
                    <a:pt x="206" y="34"/>
                    <a:pt x="0" y="86"/>
                  </a:cubicBezTo>
                  <a:cubicBezTo>
                    <a:pt x="1269" y="1817"/>
                    <a:pt x="2537" y="3532"/>
                    <a:pt x="3840" y="5246"/>
                  </a:cubicBezTo>
                  <a:cubicBezTo>
                    <a:pt x="3961" y="4938"/>
                    <a:pt x="4046" y="4646"/>
                    <a:pt x="4012" y="4389"/>
                  </a:cubicBezTo>
                  <a:cubicBezTo>
                    <a:pt x="3823" y="2332"/>
                    <a:pt x="3241" y="411"/>
                    <a:pt x="909" y="34"/>
                  </a:cubicBezTo>
                  <a:cubicBezTo>
                    <a:pt x="806" y="17"/>
                    <a:pt x="703" y="0"/>
                    <a:pt x="6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0" name="任意多边形: 形状 819">
              <a:extLst>
                <a:ext uri="{FF2B5EF4-FFF2-40B4-BE49-F238E27FC236}">
                  <a16:creationId xmlns:a16="http://schemas.microsoft.com/office/drawing/2014/main" id="{465BD60D-CB99-8824-42FF-9B729BCD14E9}"/>
                </a:ext>
              </a:extLst>
            </p:cNvPr>
            <p:cNvSpPr/>
            <p:nvPr/>
          </p:nvSpPr>
          <p:spPr>
            <a:xfrm>
              <a:off x="5523084" y="2807768"/>
              <a:ext cx="2536" cy="3737"/>
            </a:xfrm>
            <a:custGeom>
              <a:avLst/>
              <a:gdLst>
                <a:gd name="connsiteX0" fmla="*/ 0 w 2536"/>
                <a:gd name="connsiteY0" fmla="*/ 0 h 3737"/>
                <a:gd name="connsiteX1" fmla="*/ 2434 w 2536"/>
                <a:gd name="connsiteY1" fmla="*/ 3737 h 3737"/>
                <a:gd name="connsiteX2" fmla="*/ 2366 w 2536"/>
                <a:gd name="connsiteY2" fmla="*/ 2229 h 3737"/>
                <a:gd name="connsiteX3" fmla="*/ 0 w 2536"/>
                <a:gd name="connsiteY3" fmla="*/ 0 h 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6" h="3737">
                  <a:moveTo>
                    <a:pt x="0" y="0"/>
                  </a:moveTo>
                  <a:cubicBezTo>
                    <a:pt x="806" y="1252"/>
                    <a:pt x="1612" y="2486"/>
                    <a:pt x="2434" y="3737"/>
                  </a:cubicBezTo>
                  <a:cubicBezTo>
                    <a:pt x="2572" y="3326"/>
                    <a:pt x="2589" y="2846"/>
                    <a:pt x="2366" y="2229"/>
                  </a:cubicBezTo>
                  <a:cubicBezTo>
                    <a:pt x="1869" y="909"/>
                    <a:pt x="977" y="360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1" name="任意多边形: 形状 820">
              <a:extLst>
                <a:ext uri="{FF2B5EF4-FFF2-40B4-BE49-F238E27FC236}">
                  <a16:creationId xmlns:a16="http://schemas.microsoft.com/office/drawing/2014/main" id="{E3AC5B75-A31C-37A2-4A4E-BE5B02574828}"/>
                </a:ext>
              </a:extLst>
            </p:cNvPr>
            <p:cNvSpPr/>
            <p:nvPr/>
          </p:nvSpPr>
          <p:spPr>
            <a:xfrm>
              <a:off x="5902788" y="2248720"/>
              <a:ext cx="4595" cy="4337"/>
            </a:xfrm>
            <a:custGeom>
              <a:avLst/>
              <a:gdLst>
                <a:gd name="connsiteX0" fmla="*/ 2664 w 4595"/>
                <a:gd name="connsiteY0" fmla="*/ 0 h 4337"/>
                <a:gd name="connsiteX1" fmla="*/ 41 w 4595"/>
                <a:gd name="connsiteY1" fmla="*/ 2092 h 4337"/>
                <a:gd name="connsiteX2" fmla="*/ 1618 w 4595"/>
                <a:gd name="connsiteY2" fmla="*/ 4321 h 4337"/>
                <a:gd name="connsiteX3" fmla="*/ 1858 w 4595"/>
                <a:gd name="connsiteY3" fmla="*/ 4338 h 4337"/>
                <a:gd name="connsiteX4" fmla="*/ 4550 w 4595"/>
                <a:gd name="connsiteY4" fmla="*/ 1800 h 4337"/>
                <a:gd name="connsiteX5" fmla="*/ 3195 w 4595"/>
                <a:gd name="connsiteY5" fmla="*/ 51 h 4337"/>
                <a:gd name="connsiteX6" fmla="*/ 2664 w 4595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5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89" y="4338"/>
                    <a:pt x="1858" y="4338"/>
                  </a:cubicBezTo>
                  <a:cubicBezTo>
                    <a:pt x="3349" y="4338"/>
                    <a:pt x="4207" y="3275"/>
                    <a:pt x="4550" y="1800"/>
                  </a:cubicBezTo>
                  <a:cubicBezTo>
                    <a:pt x="4790" y="789"/>
                    <a:pt x="4035" y="343"/>
                    <a:pt x="3195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2" name="任意多边形: 形状 821">
              <a:extLst>
                <a:ext uri="{FF2B5EF4-FFF2-40B4-BE49-F238E27FC236}">
                  <a16:creationId xmlns:a16="http://schemas.microsoft.com/office/drawing/2014/main" id="{7399BAC1-5915-968E-C90E-BC29BFDC8960}"/>
                </a:ext>
              </a:extLst>
            </p:cNvPr>
            <p:cNvSpPr/>
            <p:nvPr/>
          </p:nvSpPr>
          <p:spPr>
            <a:xfrm>
              <a:off x="5604797" y="24016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4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4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3" y="1474"/>
                    <a:pt x="6550" y="463"/>
                  </a:cubicBezTo>
                  <a:cubicBezTo>
                    <a:pt x="6190" y="137"/>
                    <a:pt x="5898" y="0"/>
                    <a:pt x="56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3" name="任意多边形: 形状 822">
              <a:extLst>
                <a:ext uri="{FF2B5EF4-FFF2-40B4-BE49-F238E27FC236}">
                  <a16:creationId xmlns:a16="http://schemas.microsoft.com/office/drawing/2014/main" id="{395E97C8-0261-373E-AFB1-A938874DDD05}"/>
                </a:ext>
              </a:extLst>
            </p:cNvPr>
            <p:cNvSpPr/>
            <p:nvPr/>
          </p:nvSpPr>
          <p:spPr>
            <a:xfrm>
              <a:off x="5678342" y="2254670"/>
              <a:ext cx="4576" cy="3874"/>
            </a:xfrm>
            <a:custGeom>
              <a:avLst/>
              <a:gdLst>
                <a:gd name="connsiteX0" fmla="*/ 2305 w 4576"/>
                <a:gd name="connsiteY0" fmla="*/ 0 h 3874"/>
                <a:gd name="connsiteX1" fmla="*/ 76 w 4576"/>
                <a:gd name="connsiteY1" fmla="*/ 1954 h 3874"/>
                <a:gd name="connsiteX2" fmla="*/ 1053 w 4576"/>
                <a:gd name="connsiteY2" fmla="*/ 3703 h 3874"/>
                <a:gd name="connsiteX3" fmla="*/ 2785 w 4576"/>
                <a:gd name="connsiteY3" fmla="*/ 3875 h 3874"/>
                <a:gd name="connsiteX4" fmla="*/ 4482 w 4576"/>
                <a:gd name="connsiteY4" fmla="*/ 2486 h 3874"/>
                <a:gd name="connsiteX5" fmla="*/ 3197 w 4576"/>
                <a:gd name="connsiteY5" fmla="*/ 120 h 3874"/>
                <a:gd name="connsiteX6" fmla="*/ 2305 w 4576"/>
                <a:gd name="connsiteY6" fmla="*/ 0 h 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74">
                  <a:moveTo>
                    <a:pt x="2305" y="0"/>
                  </a:moveTo>
                  <a:cubicBezTo>
                    <a:pt x="1242" y="0"/>
                    <a:pt x="402" y="600"/>
                    <a:pt x="76" y="1954"/>
                  </a:cubicBezTo>
                  <a:cubicBezTo>
                    <a:pt x="-112" y="2777"/>
                    <a:pt x="-9" y="3583"/>
                    <a:pt x="1053" y="3703"/>
                  </a:cubicBezTo>
                  <a:cubicBezTo>
                    <a:pt x="1619" y="3720"/>
                    <a:pt x="2237" y="3875"/>
                    <a:pt x="2785" y="3875"/>
                  </a:cubicBezTo>
                  <a:cubicBezTo>
                    <a:pt x="3523" y="3875"/>
                    <a:pt x="4157" y="3618"/>
                    <a:pt x="4482" y="2486"/>
                  </a:cubicBezTo>
                  <a:cubicBezTo>
                    <a:pt x="4808" y="1371"/>
                    <a:pt x="4260" y="394"/>
                    <a:pt x="3197" y="120"/>
                  </a:cubicBezTo>
                  <a:cubicBezTo>
                    <a:pt x="2888" y="51"/>
                    <a:pt x="2580" y="0"/>
                    <a:pt x="2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4" name="任意多边形: 形状 823">
              <a:extLst>
                <a:ext uri="{FF2B5EF4-FFF2-40B4-BE49-F238E27FC236}">
                  <a16:creationId xmlns:a16="http://schemas.microsoft.com/office/drawing/2014/main" id="{11207812-1A1F-88FF-9F89-439D632CFD6F}"/>
                </a:ext>
              </a:extLst>
            </p:cNvPr>
            <p:cNvSpPr/>
            <p:nvPr/>
          </p:nvSpPr>
          <p:spPr>
            <a:xfrm>
              <a:off x="5501259" y="2767957"/>
              <a:ext cx="13162" cy="16579"/>
            </a:xfrm>
            <a:custGeom>
              <a:avLst/>
              <a:gdLst>
                <a:gd name="connsiteX0" fmla="*/ 5538 w 13162"/>
                <a:gd name="connsiteY0" fmla="*/ 0 h 16579"/>
                <a:gd name="connsiteX1" fmla="*/ 3892 w 13162"/>
                <a:gd name="connsiteY1" fmla="*/ 497 h 16579"/>
                <a:gd name="connsiteX2" fmla="*/ 2606 w 13162"/>
                <a:gd name="connsiteY2" fmla="*/ 326 h 16579"/>
                <a:gd name="connsiteX3" fmla="*/ 754 w 13162"/>
                <a:gd name="connsiteY3" fmla="*/ 34 h 16579"/>
                <a:gd name="connsiteX4" fmla="*/ 0 w 13162"/>
                <a:gd name="connsiteY4" fmla="*/ 154 h 16579"/>
                <a:gd name="connsiteX5" fmla="*/ 10407 w 13162"/>
                <a:gd name="connsiteY5" fmla="*/ 16579 h 16579"/>
                <a:gd name="connsiteX6" fmla="*/ 10595 w 13162"/>
                <a:gd name="connsiteY6" fmla="*/ 16494 h 16579"/>
                <a:gd name="connsiteX7" fmla="*/ 13048 w 13162"/>
                <a:gd name="connsiteY7" fmla="*/ 12464 h 16579"/>
                <a:gd name="connsiteX8" fmla="*/ 10836 w 13162"/>
                <a:gd name="connsiteY8" fmla="*/ 2743 h 16579"/>
                <a:gd name="connsiteX9" fmla="*/ 9121 w 13162"/>
                <a:gd name="connsiteY9" fmla="*/ 1097 h 16579"/>
                <a:gd name="connsiteX10" fmla="*/ 5538 w 13162"/>
                <a:gd name="connsiteY10" fmla="*/ 0 h 16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162" h="16579">
                  <a:moveTo>
                    <a:pt x="5538" y="0"/>
                  </a:moveTo>
                  <a:cubicBezTo>
                    <a:pt x="4989" y="0"/>
                    <a:pt x="4441" y="137"/>
                    <a:pt x="3892" y="497"/>
                  </a:cubicBezTo>
                  <a:cubicBezTo>
                    <a:pt x="3412" y="429"/>
                    <a:pt x="3018" y="377"/>
                    <a:pt x="2606" y="326"/>
                  </a:cubicBezTo>
                  <a:cubicBezTo>
                    <a:pt x="1972" y="223"/>
                    <a:pt x="1355" y="34"/>
                    <a:pt x="754" y="34"/>
                  </a:cubicBezTo>
                  <a:cubicBezTo>
                    <a:pt x="497" y="34"/>
                    <a:pt x="257" y="69"/>
                    <a:pt x="0" y="154"/>
                  </a:cubicBezTo>
                  <a:cubicBezTo>
                    <a:pt x="3498" y="5658"/>
                    <a:pt x="6961" y="11144"/>
                    <a:pt x="10407" y="16579"/>
                  </a:cubicBezTo>
                  <a:cubicBezTo>
                    <a:pt x="10476" y="16562"/>
                    <a:pt x="10527" y="16528"/>
                    <a:pt x="10595" y="16494"/>
                  </a:cubicBezTo>
                  <a:cubicBezTo>
                    <a:pt x="12276" y="15671"/>
                    <a:pt x="13562" y="14248"/>
                    <a:pt x="13048" y="12464"/>
                  </a:cubicBezTo>
                  <a:cubicBezTo>
                    <a:pt x="12122" y="9276"/>
                    <a:pt x="9944" y="6464"/>
                    <a:pt x="10836" y="2743"/>
                  </a:cubicBezTo>
                  <a:cubicBezTo>
                    <a:pt x="10922" y="2349"/>
                    <a:pt x="9824" y="1355"/>
                    <a:pt x="9121" y="1097"/>
                  </a:cubicBezTo>
                  <a:cubicBezTo>
                    <a:pt x="7938" y="686"/>
                    <a:pt x="6755" y="0"/>
                    <a:pt x="55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5" name="任意多边形: 形状 824">
              <a:extLst>
                <a:ext uri="{FF2B5EF4-FFF2-40B4-BE49-F238E27FC236}">
                  <a16:creationId xmlns:a16="http://schemas.microsoft.com/office/drawing/2014/main" id="{3BC8B835-14D8-FCE9-C191-40CB6C1E3007}"/>
                </a:ext>
              </a:extLst>
            </p:cNvPr>
            <p:cNvSpPr/>
            <p:nvPr/>
          </p:nvSpPr>
          <p:spPr>
            <a:xfrm>
              <a:off x="5499424" y="2768111"/>
              <a:ext cx="12224" cy="16664"/>
            </a:xfrm>
            <a:custGeom>
              <a:avLst/>
              <a:gdLst>
                <a:gd name="connsiteX0" fmla="*/ 1817 w 12224"/>
                <a:gd name="connsiteY0" fmla="*/ 0 h 16664"/>
                <a:gd name="connsiteX1" fmla="*/ 600 w 12224"/>
                <a:gd name="connsiteY1" fmla="*/ 1046 h 16664"/>
                <a:gd name="connsiteX2" fmla="*/ 0 w 12224"/>
                <a:gd name="connsiteY2" fmla="*/ 2417 h 16664"/>
                <a:gd name="connsiteX3" fmla="*/ 6635 w 12224"/>
                <a:gd name="connsiteY3" fmla="*/ 12876 h 16664"/>
                <a:gd name="connsiteX4" fmla="*/ 8538 w 12224"/>
                <a:gd name="connsiteY4" fmla="*/ 15190 h 16664"/>
                <a:gd name="connsiteX5" fmla="*/ 11127 w 12224"/>
                <a:gd name="connsiteY5" fmla="*/ 16665 h 16664"/>
                <a:gd name="connsiteX6" fmla="*/ 12225 w 12224"/>
                <a:gd name="connsiteY6" fmla="*/ 16425 h 16664"/>
                <a:gd name="connsiteX7" fmla="*/ 1817 w 12224"/>
                <a:gd name="connsiteY7" fmla="*/ 0 h 16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24" h="16664">
                  <a:moveTo>
                    <a:pt x="1817" y="0"/>
                  </a:moveTo>
                  <a:cubicBezTo>
                    <a:pt x="1406" y="154"/>
                    <a:pt x="995" y="463"/>
                    <a:pt x="600" y="1046"/>
                  </a:cubicBezTo>
                  <a:cubicBezTo>
                    <a:pt x="275" y="1526"/>
                    <a:pt x="86" y="1989"/>
                    <a:pt x="0" y="2417"/>
                  </a:cubicBezTo>
                  <a:cubicBezTo>
                    <a:pt x="2212" y="5898"/>
                    <a:pt x="4424" y="9395"/>
                    <a:pt x="6635" y="12876"/>
                  </a:cubicBezTo>
                  <a:cubicBezTo>
                    <a:pt x="7269" y="13647"/>
                    <a:pt x="7887" y="14419"/>
                    <a:pt x="8538" y="15190"/>
                  </a:cubicBezTo>
                  <a:cubicBezTo>
                    <a:pt x="9224" y="15996"/>
                    <a:pt x="10081" y="16665"/>
                    <a:pt x="11127" y="16665"/>
                  </a:cubicBezTo>
                  <a:cubicBezTo>
                    <a:pt x="11470" y="16665"/>
                    <a:pt x="11830" y="16596"/>
                    <a:pt x="12225" y="16425"/>
                  </a:cubicBezTo>
                  <a:cubicBezTo>
                    <a:pt x="8796" y="10973"/>
                    <a:pt x="5332" y="5503"/>
                    <a:pt x="18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6" name="任意多边形: 形状 825">
              <a:extLst>
                <a:ext uri="{FF2B5EF4-FFF2-40B4-BE49-F238E27FC236}">
                  <a16:creationId xmlns:a16="http://schemas.microsoft.com/office/drawing/2014/main" id="{AB3B9F25-DB6C-A1CD-2315-E1A75F4D3C2B}"/>
                </a:ext>
              </a:extLst>
            </p:cNvPr>
            <p:cNvSpPr/>
            <p:nvPr/>
          </p:nvSpPr>
          <p:spPr>
            <a:xfrm>
              <a:off x="5751995" y="2229604"/>
              <a:ext cx="11233" cy="12070"/>
            </a:xfrm>
            <a:custGeom>
              <a:avLst/>
              <a:gdLst>
                <a:gd name="connsiteX0" fmla="*/ 8136 w 11233"/>
                <a:gd name="connsiteY0" fmla="*/ 0 h 12070"/>
                <a:gd name="connsiteX1" fmla="*/ 5770 w 11233"/>
                <a:gd name="connsiteY1" fmla="*/ 189 h 12070"/>
                <a:gd name="connsiteX2" fmla="*/ 44 w 11233"/>
                <a:gd name="connsiteY2" fmla="*/ 3343 h 12070"/>
                <a:gd name="connsiteX3" fmla="*/ 1947 w 11233"/>
                <a:gd name="connsiteY3" fmla="*/ 7784 h 12070"/>
                <a:gd name="connsiteX4" fmla="*/ 5153 w 11233"/>
                <a:gd name="connsiteY4" fmla="*/ 10596 h 12070"/>
                <a:gd name="connsiteX5" fmla="*/ 8050 w 11233"/>
                <a:gd name="connsiteY5" fmla="*/ 12070 h 12070"/>
                <a:gd name="connsiteX6" fmla="*/ 10845 w 11233"/>
                <a:gd name="connsiteY6" fmla="*/ 8710 h 12070"/>
                <a:gd name="connsiteX7" fmla="*/ 10931 w 11233"/>
                <a:gd name="connsiteY7" fmla="*/ 2623 h 12070"/>
                <a:gd name="connsiteX8" fmla="*/ 8136 w 11233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33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10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73"/>
                    <a:pt x="10845" y="8710"/>
                  </a:cubicBezTo>
                  <a:cubicBezTo>
                    <a:pt x="11496" y="6824"/>
                    <a:pt x="11188" y="4681"/>
                    <a:pt x="10931" y="2623"/>
                  </a:cubicBezTo>
                  <a:cubicBezTo>
                    <a:pt x="10656" y="446"/>
                    <a:pt x="9491" y="0"/>
                    <a:pt x="81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7" name="任意多边形: 形状 826">
              <a:extLst>
                <a:ext uri="{FF2B5EF4-FFF2-40B4-BE49-F238E27FC236}">
                  <a16:creationId xmlns:a16="http://schemas.microsoft.com/office/drawing/2014/main" id="{3739F535-F38E-D6C6-8CE9-CE0E73A19EA9}"/>
                </a:ext>
              </a:extLst>
            </p:cNvPr>
            <p:cNvSpPr/>
            <p:nvPr/>
          </p:nvSpPr>
          <p:spPr>
            <a:xfrm>
              <a:off x="5759683" y="2108252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79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5" y="86"/>
                    <a:pt x="3911" y="0"/>
                    <a:pt x="35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8" name="任意多边形: 形状 827">
              <a:extLst>
                <a:ext uri="{FF2B5EF4-FFF2-40B4-BE49-F238E27FC236}">
                  <a16:creationId xmlns:a16="http://schemas.microsoft.com/office/drawing/2014/main" id="{70A06BED-3537-22C3-AFEB-297E2315F127}"/>
                </a:ext>
              </a:extLst>
            </p:cNvPr>
            <p:cNvSpPr/>
            <p:nvPr/>
          </p:nvSpPr>
          <p:spPr>
            <a:xfrm>
              <a:off x="5890808" y="21298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72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19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79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7" y="15499"/>
                    <a:pt x="5180" y="18208"/>
                    <a:pt x="8712" y="18208"/>
                  </a:cubicBezTo>
                  <a:cubicBezTo>
                    <a:pt x="8815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16" y="3189"/>
                    <a:pt x="12089" y="0"/>
                    <a:pt x="89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9" name="任意多边形: 形状 828">
              <a:extLst>
                <a:ext uri="{FF2B5EF4-FFF2-40B4-BE49-F238E27FC236}">
                  <a16:creationId xmlns:a16="http://schemas.microsoft.com/office/drawing/2014/main" id="{5365EF91-6EBE-09DC-777C-4E5AFA6719C3}"/>
                </a:ext>
              </a:extLst>
            </p:cNvPr>
            <p:cNvSpPr/>
            <p:nvPr/>
          </p:nvSpPr>
          <p:spPr>
            <a:xfrm>
              <a:off x="5627581" y="23883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8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8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0" name="任意多边形: 形状 829">
              <a:extLst>
                <a:ext uri="{FF2B5EF4-FFF2-40B4-BE49-F238E27FC236}">
                  <a16:creationId xmlns:a16="http://schemas.microsoft.com/office/drawing/2014/main" id="{5AAD0F16-D7AF-98F9-A975-49F21F5580BA}"/>
                </a:ext>
              </a:extLst>
            </p:cNvPr>
            <p:cNvSpPr/>
            <p:nvPr/>
          </p:nvSpPr>
          <p:spPr>
            <a:xfrm>
              <a:off x="5597333" y="2336006"/>
              <a:ext cx="10787" cy="12258"/>
            </a:xfrm>
            <a:custGeom>
              <a:avLst/>
              <a:gdLst>
                <a:gd name="connsiteX0" fmla="*/ 2766 w 10787"/>
                <a:gd name="connsiteY0" fmla="*/ 0 h 12258"/>
                <a:gd name="connsiteX1" fmla="*/ 983 w 10787"/>
                <a:gd name="connsiteY1" fmla="*/ 754 h 12258"/>
                <a:gd name="connsiteX2" fmla="*/ 1069 w 10787"/>
                <a:gd name="connsiteY2" fmla="*/ 5847 h 12258"/>
                <a:gd name="connsiteX3" fmla="*/ 1720 w 10787"/>
                <a:gd name="connsiteY3" fmla="*/ 8264 h 12258"/>
                <a:gd name="connsiteX4" fmla="*/ 5886 w 10787"/>
                <a:gd name="connsiteY4" fmla="*/ 12259 h 12258"/>
                <a:gd name="connsiteX5" fmla="*/ 5938 w 10787"/>
                <a:gd name="connsiteY5" fmla="*/ 12259 h 12258"/>
                <a:gd name="connsiteX6" fmla="*/ 8955 w 10787"/>
                <a:gd name="connsiteY6" fmla="*/ 8778 h 12258"/>
                <a:gd name="connsiteX7" fmla="*/ 10413 w 10787"/>
                <a:gd name="connsiteY7" fmla="*/ 6001 h 12258"/>
                <a:gd name="connsiteX8" fmla="*/ 8818 w 10787"/>
                <a:gd name="connsiteY8" fmla="*/ 2023 h 12258"/>
                <a:gd name="connsiteX9" fmla="*/ 5955 w 10787"/>
                <a:gd name="connsiteY9" fmla="*/ 686 h 12258"/>
                <a:gd name="connsiteX10" fmla="*/ 2766 w 10787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87" h="12258">
                  <a:moveTo>
                    <a:pt x="2766" y="0"/>
                  </a:moveTo>
                  <a:cubicBezTo>
                    <a:pt x="2183" y="0"/>
                    <a:pt x="1583" y="189"/>
                    <a:pt x="983" y="754"/>
                  </a:cubicBezTo>
                  <a:cubicBezTo>
                    <a:pt x="-903" y="2555"/>
                    <a:pt x="383" y="4149"/>
                    <a:pt x="1069" y="5847"/>
                  </a:cubicBezTo>
                  <a:cubicBezTo>
                    <a:pt x="1378" y="6601"/>
                    <a:pt x="1395" y="7492"/>
                    <a:pt x="1720" y="8264"/>
                  </a:cubicBezTo>
                  <a:cubicBezTo>
                    <a:pt x="2526" y="10253"/>
                    <a:pt x="3640" y="12207"/>
                    <a:pt x="5886" y="12259"/>
                  </a:cubicBezTo>
                  <a:cubicBezTo>
                    <a:pt x="5904" y="12259"/>
                    <a:pt x="5921" y="12259"/>
                    <a:pt x="5938" y="12259"/>
                  </a:cubicBezTo>
                  <a:cubicBezTo>
                    <a:pt x="7773" y="12259"/>
                    <a:pt x="8184" y="10184"/>
                    <a:pt x="8955" y="8778"/>
                  </a:cubicBezTo>
                  <a:cubicBezTo>
                    <a:pt x="9453" y="7869"/>
                    <a:pt x="10002" y="6961"/>
                    <a:pt x="10413" y="6001"/>
                  </a:cubicBezTo>
                  <a:cubicBezTo>
                    <a:pt x="11219" y="4115"/>
                    <a:pt x="10739" y="2760"/>
                    <a:pt x="8818" y="2023"/>
                  </a:cubicBezTo>
                  <a:cubicBezTo>
                    <a:pt x="7875" y="1663"/>
                    <a:pt x="6984" y="1166"/>
                    <a:pt x="5955" y="686"/>
                  </a:cubicBezTo>
                  <a:cubicBezTo>
                    <a:pt x="4926" y="669"/>
                    <a:pt x="3863" y="0"/>
                    <a:pt x="2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1" name="任意多边形: 形状 830">
              <a:extLst>
                <a:ext uri="{FF2B5EF4-FFF2-40B4-BE49-F238E27FC236}">
                  <a16:creationId xmlns:a16="http://schemas.microsoft.com/office/drawing/2014/main" id="{7E82DC70-9633-58EF-E309-CA8B92E8CE90}"/>
                </a:ext>
              </a:extLst>
            </p:cNvPr>
            <p:cNvSpPr/>
            <p:nvPr/>
          </p:nvSpPr>
          <p:spPr>
            <a:xfrm>
              <a:off x="5595592" y="2299178"/>
              <a:ext cx="3122" cy="3926"/>
            </a:xfrm>
            <a:custGeom>
              <a:avLst/>
              <a:gdLst>
                <a:gd name="connsiteX0" fmla="*/ 1250 w 3122"/>
                <a:gd name="connsiteY0" fmla="*/ 0 h 3926"/>
                <a:gd name="connsiteX1" fmla="*/ 67 w 3122"/>
                <a:gd name="connsiteY1" fmla="*/ 1937 h 3926"/>
                <a:gd name="connsiteX2" fmla="*/ 1061 w 3122"/>
                <a:gd name="connsiteY2" fmla="*/ 3926 h 3926"/>
                <a:gd name="connsiteX3" fmla="*/ 3119 w 3122"/>
                <a:gd name="connsiteY3" fmla="*/ 2040 h 3926"/>
                <a:gd name="connsiteX4" fmla="*/ 1833 w 3122"/>
                <a:gd name="connsiteY4" fmla="*/ 137 h 3926"/>
                <a:gd name="connsiteX5" fmla="*/ 1250 w 3122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2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19" y="2040"/>
                  </a:cubicBezTo>
                  <a:cubicBezTo>
                    <a:pt x="3187" y="1440"/>
                    <a:pt x="2432" y="377"/>
                    <a:pt x="1833" y="137"/>
                  </a:cubicBezTo>
                  <a:cubicBezTo>
                    <a:pt x="1610" y="34"/>
                    <a:pt x="1421" y="0"/>
                    <a:pt x="1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2" name="任意多边形: 形状 831">
              <a:extLst>
                <a:ext uri="{FF2B5EF4-FFF2-40B4-BE49-F238E27FC236}">
                  <a16:creationId xmlns:a16="http://schemas.microsoft.com/office/drawing/2014/main" id="{F192B282-BE73-C92A-E09B-EB2F98701B96}"/>
                </a:ext>
              </a:extLst>
            </p:cNvPr>
            <p:cNvSpPr/>
            <p:nvPr/>
          </p:nvSpPr>
          <p:spPr>
            <a:xfrm>
              <a:off x="5593321" y="24843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5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9" y="7218"/>
                    <a:pt x="3213" y="7304"/>
                    <a:pt x="3590" y="7304"/>
                  </a:cubicBezTo>
                  <a:cubicBezTo>
                    <a:pt x="4962" y="7304"/>
                    <a:pt x="5904" y="5984"/>
                    <a:pt x="6676" y="4800"/>
                  </a:cubicBezTo>
                  <a:cubicBezTo>
                    <a:pt x="7568" y="3429"/>
                    <a:pt x="6453" y="874"/>
                    <a:pt x="4945" y="274"/>
                  </a:cubicBezTo>
                  <a:cubicBezTo>
                    <a:pt x="4430" y="103"/>
                    <a:pt x="3950" y="0"/>
                    <a:pt x="3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3" name="任意多边形: 形状 832">
              <a:extLst>
                <a:ext uri="{FF2B5EF4-FFF2-40B4-BE49-F238E27FC236}">
                  <a16:creationId xmlns:a16="http://schemas.microsoft.com/office/drawing/2014/main" id="{83230692-EFCE-AAA0-2422-1936187C4CAA}"/>
                </a:ext>
              </a:extLst>
            </p:cNvPr>
            <p:cNvSpPr/>
            <p:nvPr/>
          </p:nvSpPr>
          <p:spPr>
            <a:xfrm>
              <a:off x="5593102" y="25136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6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31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68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6" y="171"/>
                  </a:cubicBezTo>
                  <a:cubicBezTo>
                    <a:pt x="2865" y="51"/>
                    <a:pt x="2608" y="0"/>
                    <a:pt x="23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4" name="任意多边形: 形状 833">
              <a:extLst>
                <a:ext uri="{FF2B5EF4-FFF2-40B4-BE49-F238E27FC236}">
                  <a16:creationId xmlns:a16="http://schemas.microsoft.com/office/drawing/2014/main" id="{DB6FF9D5-4DA8-F190-AE82-821CD88D3D22}"/>
                </a:ext>
              </a:extLst>
            </p:cNvPr>
            <p:cNvSpPr/>
            <p:nvPr/>
          </p:nvSpPr>
          <p:spPr>
            <a:xfrm>
              <a:off x="5643672" y="24047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3" y="0"/>
                    <a:pt x="3525" y="17"/>
                    <a:pt x="3148" y="51"/>
                  </a:cubicBezTo>
                  <a:cubicBezTo>
                    <a:pt x="1416" y="189"/>
                    <a:pt x="-144" y="1097"/>
                    <a:pt x="11" y="3069"/>
                  </a:cubicBezTo>
                  <a:cubicBezTo>
                    <a:pt x="233" y="6189"/>
                    <a:pt x="936" y="9276"/>
                    <a:pt x="3388" y="11470"/>
                  </a:cubicBezTo>
                  <a:cubicBezTo>
                    <a:pt x="4485" y="12447"/>
                    <a:pt x="5634" y="12790"/>
                    <a:pt x="6817" y="12790"/>
                  </a:cubicBezTo>
                  <a:cubicBezTo>
                    <a:pt x="8103" y="12790"/>
                    <a:pt x="9423" y="12396"/>
                    <a:pt x="10726" y="12002"/>
                  </a:cubicBezTo>
                  <a:cubicBezTo>
                    <a:pt x="12972" y="11350"/>
                    <a:pt x="13709" y="9584"/>
                    <a:pt x="13778" y="7253"/>
                  </a:cubicBezTo>
                  <a:cubicBezTo>
                    <a:pt x="13863" y="4321"/>
                    <a:pt x="12424" y="2589"/>
                    <a:pt x="10109" y="1406"/>
                  </a:cubicBezTo>
                  <a:cubicBezTo>
                    <a:pt x="8257" y="429"/>
                    <a:pt x="6303" y="0"/>
                    <a:pt x="4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5" name="任意多边形: 形状 834">
              <a:extLst>
                <a:ext uri="{FF2B5EF4-FFF2-40B4-BE49-F238E27FC236}">
                  <a16:creationId xmlns:a16="http://schemas.microsoft.com/office/drawing/2014/main" id="{730005DF-7C4E-05D4-1A09-8509EA71E120}"/>
                </a:ext>
              </a:extLst>
            </p:cNvPr>
            <p:cNvSpPr/>
            <p:nvPr/>
          </p:nvSpPr>
          <p:spPr>
            <a:xfrm>
              <a:off x="5601008" y="2496894"/>
              <a:ext cx="18176" cy="20694"/>
            </a:xfrm>
            <a:custGeom>
              <a:avLst/>
              <a:gdLst>
                <a:gd name="connsiteX0" fmla="*/ 10013 w 18176"/>
                <a:gd name="connsiteY0" fmla="*/ 0 h 20694"/>
                <a:gd name="connsiteX1" fmla="*/ 789 w 18176"/>
                <a:gd name="connsiteY1" fmla="*/ 5521 h 20694"/>
                <a:gd name="connsiteX2" fmla="*/ 5555 w 18176"/>
                <a:gd name="connsiteY2" fmla="*/ 19563 h 20694"/>
                <a:gd name="connsiteX3" fmla="*/ 9910 w 18176"/>
                <a:gd name="connsiteY3" fmla="*/ 20694 h 20694"/>
                <a:gd name="connsiteX4" fmla="*/ 16905 w 18176"/>
                <a:gd name="connsiteY4" fmla="*/ 15156 h 20694"/>
                <a:gd name="connsiteX5" fmla="*/ 13665 w 18176"/>
                <a:gd name="connsiteY5" fmla="*/ 806 h 20694"/>
                <a:gd name="connsiteX6" fmla="*/ 10013 w 18176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76" h="20694">
                  <a:moveTo>
                    <a:pt x="10013" y="0"/>
                  </a:moveTo>
                  <a:cubicBezTo>
                    <a:pt x="6207" y="0"/>
                    <a:pt x="2161" y="2195"/>
                    <a:pt x="789" y="5521"/>
                  </a:cubicBezTo>
                  <a:cubicBezTo>
                    <a:pt x="-1320" y="10613"/>
                    <a:pt x="978" y="17368"/>
                    <a:pt x="5555" y="19563"/>
                  </a:cubicBezTo>
                  <a:cubicBezTo>
                    <a:pt x="7116" y="20317"/>
                    <a:pt x="8573" y="20694"/>
                    <a:pt x="9910" y="20694"/>
                  </a:cubicBezTo>
                  <a:cubicBezTo>
                    <a:pt x="12893" y="20694"/>
                    <a:pt x="15260" y="18842"/>
                    <a:pt x="16905" y="15156"/>
                  </a:cubicBezTo>
                  <a:cubicBezTo>
                    <a:pt x="19477" y="9430"/>
                    <a:pt x="18020" y="2915"/>
                    <a:pt x="13665" y="806"/>
                  </a:cubicBezTo>
                  <a:cubicBezTo>
                    <a:pt x="12568" y="240"/>
                    <a:pt x="11299" y="0"/>
                    <a:pt x="100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6" name="任意多边形: 形状 835">
              <a:extLst>
                <a:ext uri="{FF2B5EF4-FFF2-40B4-BE49-F238E27FC236}">
                  <a16:creationId xmlns:a16="http://schemas.microsoft.com/office/drawing/2014/main" id="{850AC762-8328-DEDD-A517-39ABA8BAE44E}"/>
                </a:ext>
              </a:extLst>
            </p:cNvPr>
            <p:cNvSpPr/>
            <p:nvPr/>
          </p:nvSpPr>
          <p:spPr>
            <a:xfrm>
              <a:off x="5621332" y="24517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5" y="4784"/>
                    <a:pt x="2102" y="6978"/>
                    <a:pt x="3439" y="9413"/>
                  </a:cubicBezTo>
                  <a:cubicBezTo>
                    <a:pt x="3816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9" y="9241"/>
                    <a:pt x="9200" y="8692"/>
                    <a:pt x="10229" y="7732"/>
                  </a:cubicBezTo>
                  <a:cubicBezTo>
                    <a:pt x="11223" y="6789"/>
                    <a:pt x="12389" y="5624"/>
                    <a:pt x="12166" y="4046"/>
                  </a:cubicBezTo>
                  <a:cubicBezTo>
                    <a:pt x="11875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97" y="634"/>
                    <a:pt x="4554" y="0"/>
                    <a:pt x="31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7" name="任意多边形: 形状 836">
              <a:extLst>
                <a:ext uri="{FF2B5EF4-FFF2-40B4-BE49-F238E27FC236}">
                  <a16:creationId xmlns:a16="http://schemas.microsoft.com/office/drawing/2014/main" id="{76C7B926-B5EB-FBF3-BDEF-65F1A6BA3A22}"/>
                </a:ext>
              </a:extLst>
            </p:cNvPr>
            <p:cNvSpPr/>
            <p:nvPr/>
          </p:nvSpPr>
          <p:spPr>
            <a:xfrm>
              <a:off x="5579328" y="26108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4" y="10578"/>
                    <a:pt x="5238" y="10493"/>
                    <a:pt x="5649" y="10304"/>
                  </a:cubicBezTo>
                  <a:cubicBezTo>
                    <a:pt x="6918" y="9738"/>
                    <a:pt x="8324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16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64" y="977"/>
                    <a:pt x="4500" y="0"/>
                    <a:pt x="30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8" name="任意多边形: 形状 837">
              <a:extLst>
                <a:ext uri="{FF2B5EF4-FFF2-40B4-BE49-F238E27FC236}">
                  <a16:creationId xmlns:a16="http://schemas.microsoft.com/office/drawing/2014/main" id="{778313EF-0BC8-6E98-0882-6E2A6DF708D4}"/>
                </a:ext>
              </a:extLst>
            </p:cNvPr>
            <p:cNvSpPr/>
            <p:nvPr/>
          </p:nvSpPr>
          <p:spPr>
            <a:xfrm>
              <a:off x="5563078" y="2748463"/>
              <a:ext cx="22508" cy="16133"/>
            </a:xfrm>
            <a:custGeom>
              <a:avLst/>
              <a:gdLst>
                <a:gd name="connsiteX0" fmla="*/ 12813 w 22508"/>
                <a:gd name="connsiteY0" fmla="*/ 0 h 16133"/>
                <a:gd name="connsiteX1" fmla="*/ 10138 w 22508"/>
                <a:gd name="connsiteY1" fmla="*/ 703 h 16133"/>
                <a:gd name="connsiteX2" fmla="*/ 7292 w 22508"/>
                <a:gd name="connsiteY2" fmla="*/ 4852 h 16133"/>
                <a:gd name="connsiteX3" fmla="*/ 3571 w 22508"/>
                <a:gd name="connsiteY3" fmla="*/ 3738 h 16133"/>
                <a:gd name="connsiteX4" fmla="*/ 1017 w 22508"/>
                <a:gd name="connsiteY4" fmla="*/ 4818 h 16133"/>
                <a:gd name="connsiteX5" fmla="*/ 2011 w 22508"/>
                <a:gd name="connsiteY5" fmla="*/ 11642 h 16133"/>
                <a:gd name="connsiteX6" fmla="*/ 6195 w 22508"/>
                <a:gd name="connsiteY6" fmla="*/ 16134 h 16133"/>
                <a:gd name="connsiteX7" fmla="*/ 6349 w 22508"/>
                <a:gd name="connsiteY7" fmla="*/ 16134 h 16133"/>
                <a:gd name="connsiteX8" fmla="*/ 9898 w 22508"/>
                <a:gd name="connsiteY8" fmla="*/ 12533 h 16133"/>
                <a:gd name="connsiteX9" fmla="*/ 13293 w 22508"/>
                <a:gd name="connsiteY9" fmla="*/ 15311 h 16133"/>
                <a:gd name="connsiteX10" fmla="*/ 15984 w 22508"/>
                <a:gd name="connsiteY10" fmla="*/ 15945 h 16133"/>
                <a:gd name="connsiteX11" fmla="*/ 22260 w 22508"/>
                <a:gd name="connsiteY11" fmla="*/ 10939 h 16133"/>
                <a:gd name="connsiteX12" fmla="*/ 20254 w 22508"/>
                <a:gd name="connsiteY12" fmla="*/ 5864 h 16133"/>
                <a:gd name="connsiteX13" fmla="*/ 16447 w 22508"/>
                <a:gd name="connsiteY13" fmla="*/ 2195 h 16133"/>
                <a:gd name="connsiteX14" fmla="*/ 12813 w 225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08" h="16133">
                  <a:moveTo>
                    <a:pt x="12813" y="0"/>
                  </a:moveTo>
                  <a:cubicBezTo>
                    <a:pt x="11955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5" y="4286"/>
                    <a:pt x="4806" y="3738"/>
                    <a:pt x="3571" y="3738"/>
                  </a:cubicBezTo>
                  <a:cubicBezTo>
                    <a:pt x="2680" y="3738"/>
                    <a:pt x="1823" y="4029"/>
                    <a:pt x="1017" y="4818"/>
                  </a:cubicBezTo>
                  <a:cubicBezTo>
                    <a:pt x="-1504" y="7253"/>
                    <a:pt x="1377" y="9464"/>
                    <a:pt x="2011" y="11642"/>
                  </a:cubicBezTo>
                  <a:cubicBezTo>
                    <a:pt x="2612" y="13665"/>
                    <a:pt x="3640" y="16134"/>
                    <a:pt x="6195" y="16134"/>
                  </a:cubicBezTo>
                  <a:cubicBezTo>
                    <a:pt x="6246" y="16134"/>
                    <a:pt x="6298" y="16134"/>
                    <a:pt x="6349" y="16134"/>
                  </a:cubicBezTo>
                  <a:cubicBezTo>
                    <a:pt x="8561" y="16048"/>
                    <a:pt x="9281" y="14299"/>
                    <a:pt x="9898" y="12533"/>
                  </a:cubicBezTo>
                  <a:cubicBezTo>
                    <a:pt x="10773" y="13648"/>
                    <a:pt x="11887" y="14590"/>
                    <a:pt x="13293" y="15311"/>
                  </a:cubicBezTo>
                  <a:cubicBezTo>
                    <a:pt x="14150" y="15739"/>
                    <a:pt x="15059" y="15945"/>
                    <a:pt x="15984" y="15945"/>
                  </a:cubicBezTo>
                  <a:cubicBezTo>
                    <a:pt x="18882" y="15945"/>
                    <a:pt x="21779" y="13956"/>
                    <a:pt x="22260" y="10939"/>
                  </a:cubicBezTo>
                  <a:cubicBezTo>
                    <a:pt x="22551" y="9156"/>
                    <a:pt x="23117" y="6618"/>
                    <a:pt x="20254" y="5864"/>
                  </a:cubicBezTo>
                  <a:cubicBezTo>
                    <a:pt x="18385" y="5366"/>
                    <a:pt x="17459" y="3858"/>
                    <a:pt x="16447" y="2195"/>
                  </a:cubicBezTo>
                  <a:cubicBezTo>
                    <a:pt x="15590" y="686"/>
                    <a:pt x="14270" y="0"/>
                    <a:pt x="128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9" name="任意多边形: 形状 838">
              <a:extLst>
                <a:ext uri="{FF2B5EF4-FFF2-40B4-BE49-F238E27FC236}">
                  <a16:creationId xmlns:a16="http://schemas.microsoft.com/office/drawing/2014/main" id="{6F3C58C9-32E5-0755-F42D-A171457026F3}"/>
                </a:ext>
              </a:extLst>
            </p:cNvPr>
            <p:cNvSpPr/>
            <p:nvPr/>
          </p:nvSpPr>
          <p:spPr>
            <a:xfrm>
              <a:off x="5568515" y="2709732"/>
              <a:ext cx="10697" cy="12996"/>
            </a:xfrm>
            <a:custGeom>
              <a:avLst/>
              <a:gdLst>
                <a:gd name="connsiteX0" fmla="*/ 6022 w 10697"/>
                <a:gd name="connsiteY0" fmla="*/ 0 h 12996"/>
                <a:gd name="connsiteX1" fmla="*/ 4067 w 10697"/>
                <a:gd name="connsiteY1" fmla="*/ 669 h 12996"/>
                <a:gd name="connsiteX2" fmla="*/ 1427 w 10697"/>
                <a:gd name="connsiteY2" fmla="*/ 3532 h 12996"/>
                <a:gd name="connsiteX3" fmla="*/ 5404 w 10697"/>
                <a:gd name="connsiteY3" fmla="*/ 12482 h 12996"/>
                <a:gd name="connsiteX4" fmla="*/ 6536 w 10697"/>
                <a:gd name="connsiteY4" fmla="*/ 12893 h 12996"/>
                <a:gd name="connsiteX5" fmla="*/ 7633 w 10697"/>
                <a:gd name="connsiteY5" fmla="*/ 12996 h 12996"/>
                <a:gd name="connsiteX6" fmla="*/ 10685 w 10697"/>
                <a:gd name="connsiteY6" fmla="*/ 9173 h 12996"/>
                <a:gd name="connsiteX7" fmla="*/ 7856 w 10697"/>
                <a:gd name="connsiteY7" fmla="*/ 1766 h 12996"/>
                <a:gd name="connsiteX8" fmla="*/ 6022 w 10697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7" h="12996">
                  <a:moveTo>
                    <a:pt x="6022" y="0"/>
                  </a:moveTo>
                  <a:cubicBezTo>
                    <a:pt x="5387" y="0"/>
                    <a:pt x="4684" y="292"/>
                    <a:pt x="4067" y="669"/>
                  </a:cubicBezTo>
                  <a:cubicBezTo>
                    <a:pt x="2918" y="1389"/>
                    <a:pt x="2130" y="2726"/>
                    <a:pt x="1427" y="3532"/>
                  </a:cubicBezTo>
                  <a:cubicBezTo>
                    <a:pt x="-1214" y="9224"/>
                    <a:pt x="-356" y="11007"/>
                    <a:pt x="5404" y="12482"/>
                  </a:cubicBezTo>
                  <a:cubicBezTo>
                    <a:pt x="5782" y="12584"/>
                    <a:pt x="6142" y="12824"/>
                    <a:pt x="6536" y="12893"/>
                  </a:cubicBezTo>
                  <a:cubicBezTo>
                    <a:pt x="6930" y="12962"/>
                    <a:pt x="7290" y="12996"/>
                    <a:pt x="7633" y="12996"/>
                  </a:cubicBezTo>
                  <a:cubicBezTo>
                    <a:pt x="9605" y="12996"/>
                    <a:pt x="10514" y="11727"/>
                    <a:pt x="10685" y="9173"/>
                  </a:cubicBezTo>
                  <a:cubicBezTo>
                    <a:pt x="10891" y="6155"/>
                    <a:pt x="8490" y="4372"/>
                    <a:pt x="7856" y="1766"/>
                  </a:cubicBezTo>
                  <a:cubicBezTo>
                    <a:pt x="7513" y="463"/>
                    <a:pt x="6810" y="0"/>
                    <a:pt x="6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0" name="任意多边形: 形状 839">
              <a:extLst>
                <a:ext uri="{FF2B5EF4-FFF2-40B4-BE49-F238E27FC236}">
                  <a16:creationId xmlns:a16="http://schemas.microsoft.com/office/drawing/2014/main" id="{E3C41AF4-2066-FA32-BC3F-17AB2EAF787B}"/>
                </a:ext>
              </a:extLst>
            </p:cNvPr>
            <p:cNvSpPr/>
            <p:nvPr/>
          </p:nvSpPr>
          <p:spPr>
            <a:xfrm>
              <a:off x="5540278" y="2667299"/>
              <a:ext cx="8245" cy="9155"/>
            </a:xfrm>
            <a:custGeom>
              <a:avLst/>
              <a:gdLst>
                <a:gd name="connsiteX0" fmla="*/ 6141 w 8245"/>
                <a:gd name="connsiteY0" fmla="*/ 0 h 9155"/>
                <a:gd name="connsiteX1" fmla="*/ 4221 w 8245"/>
                <a:gd name="connsiteY1" fmla="*/ 1080 h 9155"/>
                <a:gd name="connsiteX2" fmla="*/ 3895 w 8245"/>
                <a:gd name="connsiteY2" fmla="*/ 1869 h 9155"/>
                <a:gd name="connsiteX3" fmla="*/ 3466 w 8245"/>
                <a:gd name="connsiteY3" fmla="*/ 1852 h 9155"/>
                <a:gd name="connsiteX4" fmla="*/ 243 w 8245"/>
                <a:gd name="connsiteY4" fmla="*/ 4218 h 9155"/>
                <a:gd name="connsiteX5" fmla="*/ 2283 w 8245"/>
                <a:gd name="connsiteY5" fmla="*/ 8795 h 9155"/>
                <a:gd name="connsiteX6" fmla="*/ 3552 w 8245"/>
                <a:gd name="connsiteY6" fmla="*/ 9155 h 9155"/>
                <a:gd name="connsiteX7" fmla="*/ 6655 w 8245"/>
                <a:gd name="connsiteY7" fmla="*/ 6772 h 9155"/>
                <a:gd name="connsiteX8" fmla="*/ 6981 w 8245"/>
                <a:gd name="connsiteY8" fmla="*/ 5075 h 9155"/>
                <a:gd name="connsiteX9" fmla="*/ 7838 w 8245"/>
                <a:gd name="connsiteY9" fmla="*/ 4183 h 9155"/>
                <a:gd name="connsiteX10" fmla="*/ 7204 w 8245"/>
                <a:gd name="connsiteY10" fmla="*/ 292 h 9155"/>
                <a:gd name="connsiteX11" fmla="*/ 6141 w 8245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5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4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8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50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04" y="292"/>
                  </a:cubicBezTo>
                  <a:cubicBezTo>
                    <a:pt x="6844" y="86"/>
                    <a:pt x="6484" y="0"/>
                    <a:pt x="61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1" name="任意多边形: 形状 840">
              <a:extLst>
                <a:ext uri="{FF2B5EF4-FFF2-40B4-BE49-F238E27FC236}">
                  <a16:creationId xmlns:a16="http://schemas.microsoft.com/office/drawing/2014/main" id="{2869513B-7FCE-E336-273B-40FD2744DD92}"/>
                </a:ext>
              </a:extLst>
            </p:cNvPr>
            <p:cNvSpPr/>
            <p:nvPr/>
          </p:nvSpPr>
          <p:spPr>
            <a:xfrm>
              <a:off x="5569332" y="2568749"/>
              <a:ext cx="8359" cy="9224"/>
            </a:xfrm>
            <a:custGeom>
              <a:avLst/>
              <a:gdLst>
                <a:gd name="connsiteX0" fmla="*/ 8359 w 8359"/>
                <a:gd name="connsiteY0" fmla="*/ 0 h 9224"/>
                <a:gd name="connsiteX1" fmla="*/ 729 w 8359"/>
                <a:gd name="connsiteY1" fmla="*/ 6875 h 9224"/>
                <a:gd name="connsiteX2" fmla="*/ 301 w 8359"/>
                <a:gd name="connsiteY2" fmla="*/ 9001 h 9224"/>
                <a:gd name="connsiteX3" fmla="*/ 1107 w 8359"/>
                <a:gd name="connsiteY3" fmla="*/ 9224 h 9224"/>
                <a:gd name="connsiteX4" fmla="*/ 2529 w 8359"/>
                <a:gd name="connsiteY4" fmla="*/ 8898 h 9224"/>
                <a:gd name="connsiteX5" fmla="*/ 8359 w 8359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9" h="9224">
                  <a:moveTo>
                    <a:pt x="8359" y="0"/>
                  </a:moveTo>
                  <a:cubicBezTo>
                    <a:pt x="5187" y="1680"/>
                    <a:pt x="2992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07" y="9224"/>
                  </a:cubicBezTo>
                  <a:cubicBezTo>
                    <a:pt x="1586" y="9224"/>
                    <a:pt x="2152" y="9087"/>
                    <a:pt x="2529" y="8898"/>
                  </a:cubicBezTo>
                  <a:cubicBezTo>
                    <a:pt x="5993" y="7132"/>
                    <a:pt x="7673" y="3926"/>
                    <a:pt x="835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2" name="任意多边形: 形状 841">
              <a:extLst>
                <a:ext uri="{FF2B5EF4-FFF2-40B4-BE49-F238E27FC236}">
                  <a16:creationId xmlns:a16="http://schemas.microsoft.com/office/drawing/2014/main" id="{CF891B34-DDBC-09B2-F4D9-4C52B9FCECBC}"/>
                </a:ext>
              </a:extLst>
            </p:cNvPr>
            <p:cNvSpPr/>
            <p:nvPr/>
          </p:nvSpPr>
          <p:spPr>
            <a:xfrm>
              <a:off x="5538942" y="2677311"/>
              <a:ext cx="4318" cy="6755"/>
            </a:xfrm>
            <a:custGeom>
              <a:avLst/>
              <a:gdLst>
                <a:gd name="connsiteX0" fmla="*/ 979 w 4318"/>
                <a:gd name="connsiteY0" fmla="*/ 0 h 6755"/>
                <a:gd name="connsiteX1" fmla="*/ 87 w 4318"/>
                <a:gd name="connsiteY1" fmla="*/ 909 h 6755"/>
                <a:gd name="connsiteX2" fmla="*/ 1048 w 4318"/>
                <a:gd name="connsiteY2" fmla="*/ 6258 h 6755"/>
                <a:gd name="connsiteX3" fmla="*/ 1750 w 4318"/>
                <a:gd name="connsiteY3" fmla="*/ 6755 h 6755"/>
                <a:gd name="connsiteX4" fmla="*/ 2556 w 4318"/>
                <a:gd name="connsiteY4" fmla="*/ 6515 h 6755"/>
                <a:gd name="connsiteX5" fmla="*/ 4305 w 4318"/>
                <a:gd name="connsiteY5" fmla="*/ 2949 h 6755"/>
                <a:gd name="connsiteX6" fmla="*/ 2453 w 4318"/>
                <a:gd name="connsiteY6" fmla="*/ 103 h 6755"/>
                <a:gd name="connsiteX7" fmla="*/ 2162 w 4318"/>
                <a:gd name="connsiteY7" fmla="*/ 137 h 6755"/>
                <a:gd name="connsiteX8" fmla="*/ 1579 w 4318"/>
                <a:gd name="connsiteY8" fmla="*/ 69 h 6755"/>
                <a:gd name="connsiteX9" fmla="*/ 979 w 4318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8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8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305" y="2949"/>
                  </a:cubicBezTo>
                  <a:cubicBezTo>
                    <a:pt x="4236" y="1715"/>
                    <a:pt x="3928" y="480"/>
                    <a:pt x="2453" y="103"/>
                  </a:cubicBezTo>
                  <a:cubicBezTo>
                    <a:pt x="2368" y="120"/>
                    <a:pt x="2265" y="137"/>
                    <a:pt x="2162" y="137"/>
                  </a:cubicBezTo>
                  <a:cubicBezTo>
                    <a:pt x="1973" y="137"/>
                    <a:pt x="1785" y="103"/>
                    <a:pt x="1579" y="69"/>
                  </a:cubicBezTo>
                  <a:cubicBezTo>
                    <a:pt x="1373" y="34"/>
                    <a:pt x="1167" y="0"/>
                    <a:pt x="97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3" name="任意多边形: 形状 842">
              <a:extLst>
                <a:ext uri="{FF2B5EF4-FFF2-40B4-BE49-F238E27FC236}">
                  <a16:creationId xmlns:a16="http://schemas.microsoft.com/office/drawing/2014/main" id="{9A176CE0-6D25-CDEB-1876-F126B46EFFC4}"/>
                </a:ext>
              </a:extLst>
            </p:cNvPr>
            <p:cNvSpPr/>
            <p:nvPr/>
          </p:nvSpPr>
          <p:spPr>
            <a:xfrm>
              <a:off x="5589161" y="2524566"/>
              <a:ext cx="4627" cy="6789"/>
            </a:xfrm>
            <a:custGeom>
              <a:avLst/>
              <a:gdLst>
                <a:gd name="connsiteX0" fmla="*/ 2246 w 4627"/>
                <a:gd name="connsiteY0" fmla="*/ 0 h 6789"/>
                <a:gd name="connsiteX1" fmla="*/ 1560 w 4627"/>
                <a:gd name="connsiteY1" fmla="*/ 103 h 6789"/>
                <a:gd name="connsiteX2" fmla="*/ 1372 w 4627"/>
                <a:gd name="connsiteY2" fmla="*/ 103 h 6789"/>
                <a:gd name="connsiteX3" fmla="*/ 1166 w 4627"/>
                <a:gd name="connsiteY3" fmla="*/ 103 h 6789"/>
                <a:gd name="connsiteX4" fmla="*/ 0 w 4627"/>
                <a:gd name="connsiteY4" fmla="*/ 1149 h 6789"/>
                <a:gd name="connsiteX5" fmla="*/ 1663 w 4627"/>
                <a:gd name="connsiteY5" fmla="*/ 6378 h 6789"/>
                <a:gd name="connsiteX6" fmla="*/ 2332 w 4627"/>
                <a:gd name="connsiteY6" fmla="*/ 6789 h 6789"/>
                <a:gd name="connsiteX7" fmla="*/ 3223 w 4627"/>
                <a:gd name="connsiteY7" fmla="*/ 6412 h 6789"/>
                <a:gd name="connsiteX8" fmla="*/ 4509 w 4627"/>
                <a:gd name="connsiteY8" fmla="*/ 2589 h 6789"/>
                <a:gd name="connsiteX9" fmla="*/ 2246 w 4627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7" h="6789">
                  <a:moveTo>
                    <a:pt x="2246" y="0"/>
                  </a:moveTo>
                  <a:cubicBezTo>
                    <a:pt x="2058" y="86"/>
                    <a:pt x="1818" y="103"/>
                    <a:pt x="1560" y="103"/>
                  </a:cubicBezTo>
                  <a:cubicBezTo>
                    <a:pt x="1492" y="103"/>
                    <a:pt x="1424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63" y="6378"/>
                  </a:cubicBezTo>
                  <a:cubicBezTo>
                    <a:pt x="1887" y="6687"/>
                    <a:pt x="2109" y="6789"/>
                    <a:pt x="2332" y="6789"/>
                  </a:cubicBezTo>
                  <a:cubicBezTo>
                    <a:pt x="2641" y="6789"/>
                    <a:pt x="2949" y="6584"/>
                    <a:pt x="3223" y="6412"/>
                  </a:cubicBezTo>
                  <a:cubicBezTo>
                    <a:pt x="4664" y="5538"/>
                    <a:pt x="4784" y="4063"/>
                    <a:pt x="4509" y="2589"/>
                  </a:cubicBezTo>
                  <a:cubicBezTo>
                    <a:pt x="4252" y="1372"/>
                    <a:pt x="3772" y="171"/>
                    <a:pt x="224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4" name="任意多边形: 形状 843">
              <a:extLst>
                <a:ext uri="{FF2B5EF4-FFF2-40B4-BE49-F238E27FC236}">
                  <a16:creationId xmlns:a16="http://schemas.microsoft.com/office/drawing/2014/main" id="{6B0DEB25-5FA0-1219-24FC-056C4375D2B9}"/>
                </a:ext>
              </a:extLst>
            </p:cNvPr>
            <p:cNvSpPr/>
            <p:nvPr/>
          </p:nvSpPr>
          <p:spPr>
            <a:xfrm>
              <a:off x="5648499" y="2270529"/>
              <a:ext cx="10947" cy="12309"/>
            </a:xfrm>
            <a:custGeom>
              <a:avLst/>
              <a:gdLst>
                <a:gd name="connsiteX0" fmla="*/ 7322 w 10947"/>
                <a:gd name="connsiteY0" fmla="*/ 0 h 12309"/>
                <a:gd name="connsiteX1" fmla="*/ 1492 w 10947"/>
                <a:gd name="connsiteY1" fmla="*/ 2092 h 12309"/>
                <a:gd name="connsiteX2" fmla="*/ 138 w 10947"/>
                <a:gd name="connsiteY2" fmla="*/ 5229 h 12309"/>
                <a:gd name="connsiteX3" fmla="*/ 2693 w 10947"/>
                <a:gd name="connsiteY3" fmla="*/ 10921 h 12309"/>
                <a:gd name="connsiteX4" fmla="*/ 4801 w 10947"/>
                <a:gd name="connsiteY4" fmla="*/ 12310 h 12309"/>
                <a:gd name="connsiteX5" fmla="*/ 7287 w 10947"/>
                <a:gd name="connsiteY5" fmla="*/ 11093 h 12309"/>
                <a:gd name="connsiteX6" fmla="*/ 10597 w 10947"/>
                <a:gd name="connsiteY6" fmla="*/ 4440 h 12309"/>
                <a:gd name="connsiteX7" fmla="*/ 7716 w 10947"/>
                <a:gd name="connsiteY7" fmla="*/ 0 h 12309"/>
                <a:gd name="connsiteX8" fmla="*/ 7322 w 10947"/>
                <a:gd name="connsiteY8" fmla="*/ 0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47" h="12309">
                  <a:moveTo>
                    <a:pt x="7322" y="0"/>
                  </a:moveTo>
                  <a:cubicBezTo>
                    <a:pt x="5093" y="0"/>
                    <a:pt x="3413" y="1354"/>
                    <a:pt x="1492" y="2092"/>
                  </a:cubicBezTo>
                  <a:cubicBezTo>
                    <a:pt x="86" y="2640"/>
                    <a:pt x="-222" y="4046"/>
                    <a:pt x="138" y="5229"/>
                  </a:cubicBezTo>
                  <a:cubicBezTo>
                    <a:pt x="773" y="7201"/>
                    <a:pt x="1595" y="9190"/>
                    <a:pt x="2693" y="10921"/>
                  </a:cubicBezTo>
                  <a:cubicBezTo>
                    <a:pt x="3293" y="11864"/>
                    <a:pt x="4013" y="12310"/>
                    <a:pt x="4801" y="12310"/>
                  </a:cubicBezTo>
                  <a:cubicBezTo>
                    <a:pt x="5590" y="12310"/>
                    <a:pt x="6430" y="11881"/>
                    <a:pt x="7287" y="11093"/>
                  </a:cubicBezTo>
                  <a:cubicBezTo>
                    <a:pt x="9242" y="9275"/>
                    <a:pt x="9036" y="6378"/>
                    <a:pt x="10597" y="4440"/>
                  </a:cubicBezTo>
                  <a:cubicBezTo>
                    <a:pt x="11574" y="1646"/>
                    <a:pt x="10476" y="206"/>
                    <a:pt x="7716" y="0"/>
                  </a:cubicBezTo>
                  <a:cubicBezTo>
                    <a:pt x="7579" y="0"/>
                    <a:pt x="7459" y="0"/>
                    <a:pt x="73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5" name="任意多边形: 形状 844">
              <a:extLst>
                <a:ext uri="{FF2B5EF4-FFF2-40B4-BE49-F238E27FC236}">
                  <a16:creationId xmlns:a16="http://schemas.microsoft.com/office/drawing/2014/main" id="{3B363097-DE39-5419-BDF3-73B0679A8BFF}"/>
                </a:ext>
              </a:extLst>
            </p:cNvPr>
            <p:cNvSpPr/>
            <p:nvPr/>
          </p:nvSpPr>
          <p:spPr>
            <a:xfrm>
              <a:off x="5623078" y="2523606"/>
              <a:ext cx="10662" cy="12910"/>
            </a:xfrm>
            <a:custGeom>
              <a:avLst/>
              <a:gdLst>
                <a:gd name="connsiteX0" fmla="*/ 5790 w 10662"/>
                <a:gd name="connsiteY0" fmla="*/ 0 h 12910"/>
                <a:gd name="connsiteX1" fmla="*/ 3785 w 10662"/>
                <a:gd name="connsiteY1" fmla="*/ 754 h 12910"/>
                <a:gd name="connsiteX2" fmla="*/ 1247 w 10662"/>
                <a:gd name="connsiteY2" fmla="*/ 3703 h 12910"/>
                <a:gd name="connsiteX3" fmla="*/ 5533 w 10662"/>
                <a:gd name="connsiteY3" fmla="*/ 12464 h 12910"/>
                <a:gd name="connsiteX4" fmla="*/ 6665 w 10662"/>
                <a:gd name="connsiteY4" fmla="*/ 12842 h 12910"/>
                <a:gd name="connsiteX5" fmla="*/ 7556 w 10662"/>
                <a:gd name="connsiteY5" fmla="*/ 12910 h 12910"/>
                <a:gd name="connsiteX6" fmla="*/ 10660 w 10662"/>
                <a:gd name="connsiteY6" fmla="*/ 8984 h 12910"/>
                <a:gd name="connsiteX7" fmla="*/ 7574 w 10662"/>
                <a:gd name="connsiteY7" fmla="*/ 1715 h 12910"/>
                <a:gd name="connsiteX8" fmla="*/ 5790 w 10662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2" h="12910">
                  <a:moveTo>
                    <a:pt x="5790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5" y="11213"/>
                    <a:pt x="5533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6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48" y="429"/>
                    <a:pt x="6562" y="0"/>
                    <a:pt x="5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6" name="任意多边形: 形状 845">
              <a:extLst>
                <a:ext uri="{FF2B5EF4-FFF2-40B4-BE49-F238E27FC236}">
                  <a16:creationId xmlns:a16="http://schemas.microsoft.com/office/drawing/2014/main" id="{6B56C0FB-8B0F-1D5B-B5CC-713AF781D35B}"/>
                </a:ext>
              </a:extLst>
            </p:cNvPr>
            <p:cNvSpPr/>
            <p:nvPr/>
          </p:nvSpPr>
          <p:spPr>
            <a:xfrm>
              <a:off x="5557683" y="2817540"/>
              <a:ext cx="39882" cy="27054"/>
            </a:xfrm>
            <a:custGeom>
              <a:avLst/>
              <a:gdLst>
                <a:gd name="connsiteX0" fmla="*/ 32970 w 39882"/>
                <a:gd name="connsiteY0" fmla="*/ 0 h 27054"/>
                <a:gd name="connsiteX1" fmla="*/ 26523 w 39882"/>
                <a:gd name="connsiteY1" fmla="*/ 4389 h 27054"/>
                <a:gd name="connsiteX2" fmla="*/ 26232 w 39882"/>
                <a:gd name="connsiteY2" fmla="*/ 11967 h 27054"/>
                <a:gd name="connsiteX3" fmla="*/ 19288 w 39882"/>
                <a:gd name="connsiteY3" fmla="*/ 8675 h 27054"/>
                <a:gd name="connsiteX4" fmla="*/ 17797 w 39882"/>
                <a:gd name="connsiteY4" fmla="*/ 8881 h 27054"/>
                <a:gd name="connsiteX5" fmla="*/ 14950 w 39882"/>
                <a:gd name="connsiteY5" fmla="*/ 9293 h 27054"/>
                <a:gd name="connsiteX6" fmla="*/ 10459 w 39882"/>
                <a:gd name="connsiteY6" fmla="*/ 8487 h 27054"/>
                <a:gd name="connsiteX7" fmla="*/ 6858 w 39882"/>
                <a:gd name="connsiteY7" fmla="*/ 7904 h 27054"/>
                <a:gd name="connsiteX8" fmla="*/ 0 w 39882"/>
                <a:gd name="connsiteY8" fmla="*/ 16322 h 27054"/>
                <a:gd name="connsiteX9" fmla="*/ 1149 w 39882"/>
                <a:gd name="connsiteY9" fmla="*/ 21929 h 27054"/>
                <a:gd name="connsiteX10" fmla="*/ 7475 w 39882"/>
                <a:gd name="connsiteY10" fmla="*/ 27055 h 27054"/>
                <a:gd name="connsiteX11" fmla="*/ 11059 w 39882"/>
                <a:gd name="connsiteY11" fmla="*/ 26112 h 27054"/>
                <a:gd name="connsiteX12" fmla="*/ 12619 w 39882"/>
                <a:gd name="connsiteY12" fmla="*/ 26403 h 27054"/>
                <a:gd name="connsiteX13" fmla="*/ 17797 w 39882"/>
                <a:gd name="connsiteY13" fmla="*/ 22254 h 27054"/>
                <a:gd name="connsiteX14" fmla="*/ 17951 w 39882"/>
                <a:gd name="connsiteY14" fmla="*/ 21894 h 27054"/>
                <a:gd name="connsiteX15" fmla="*/ 18208 w 39882"/>
                <a:gd name="connsiteY15" fmla="*/ 22940 h 27054"/>
                <a:gd name="connsiteX16" fmla="*/ 18825 w 39882"/>
                <a:gd name="connsiteY16" fmla="*/ 24757 h 27054"/>
                <a:gd name="connsiteX17" fmla="*/ 21946 w 39882"/>
                <a:gd name="connsiteY17" fmla="*/ 25358 h 27054"/>
                <a:gd name="connsiteX18" fmla="*/ 26044 w 39882"/>
                <a:gd name="connsiteY18" fmla="*/ 23763 h 27054"/>
                <a:gd name="connsiteX19" fmla="*/ 29061 w 39882"/>
                <a:gd name="connsiteY19" fmla="*/ 16853 h 27054"/>
                <a:gd name="connsiteX20" fmla="*/ 30912 w 39882"/>
                <a:gd name="connsiteY20" fmla="*/ 17437 h 27054"/>
                <a:gd name="connsiteX21" fmla="*/ 31290 w 39882"/>
                <a:gd name="connsiteY21" fmla="*/ 17437 h 27054"/>
                <a:gd name="connsiteX22" fmla="*/ 38611 w 39882"/>
                <a:gd name="connsiteY22" fmla="*/ 13990 h 27054"/>
                <a:gd name="connsiteX23" fmla="*/ 38748 w 39882"/>
                <a:gd name="connsiteY23" fmla="*/ 12842 h 27054"/>
                <a:gd name="connsiteX24" fmla="*/ 38817 w 39882"/>
                <a:gd name="connsiteY24" fmla="*/ 7955 h 27054"/>
                <a:gd name="connsiteX25" fmla="*/ 38628 w 39882"/>
                <a:gd name="connsiteY25" fmla="*/ 2829 h 27054"/>
                <a:gd name="connsiteX26" fmla="*/ 33038 w 39882"/>
                <a:gd name="connsiteY26" fmla="*/ 34 h 27054"/>
                <a:gd name="connsiteX27" fmla="*/ 32970 w 39882"/>
                <a:gd name="connsiteY27" fmla="*/ 0 h 27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2" h="27054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4"/>
                    <a:pt x="25598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81"/>
                  </a:cubicBezTo>
                  <a:cubicBezTo>
                    <a:pt x="16785" y="9155"/>
                    <a:pt x="15859" y="9293"/>
                    <a:pt x="14950" y="9293"/>
                  </a:cubicBezTo>
                  <a:cubicBezTo>
                    <a:pt x="13459" y="9293"/>
                    <a:pt x="12053" y="8967"/>
                    <a:pt x="10459" y="8487"/>
                  </a:cubicBezTo>
                  <a:cubicBezTo>
                    <a:pt x="9156" y="8092"/>
                    <a:pt x="7956" y="7904"/>
                    <a:pt x="6858" y="7904"/>
                  </a:cubicBezTo>
                  <a:cubicBezTo>
                    <a:pt x="2520" y="7904"/>
                    <a:pt x="17" y="10921"/>
                    <a:pt x="0" y="16322"/>
                  </a:cubicBezTo>
                  <a:cubicBezTo>
                    <a:pt x="103" y="18071"/>
                    <a:pt x="206" y="20060"/>
                    <a:pt x="1149" y="21929"/>
                  </a:cubicBezTo>
                  <a:cubicBezTo>
                    <a:pt x="2881" y="25358"/>
                    <a:pt x="4938" y="27055"/>
                    <a:pt x="7475" y="27055"/>
                  </a:cubicBezTo>
                  <a:cubicBezTo>
                    <a:pt x="8573" y="27055"/>
                    <a:pt x="9773" y="26729"/>
                    <a:pt x="11059" y="26112"/>
                  </a:cubicBezTo>
                  <a:cubicBezTo>
                    <a:pt x="11573" y="26318"/>
                    <a:pt x="12104" y="26403"/>
                    <a:pt x="12619" y="26403"/>
                  </a:cubicBezTo>
                  <a:cubicBezTo>
                    <a:pt x="14539" y="26403"/>
                    <a:pt x="16408" y="25014"/>
                    <a:pt x="17797" y="22254"/>
                  </a:cubicBezTo>
                  <a:lnTo>
                    <a:pt x="17951" y="21894"/>
                  </a:lnTo>
                  <a:cubicBezTo>
                    <a:pt x="18088" y="22134"/>
                    <a:pt x="18088" y="22614"/>
                    <a:pt x="18208" y="22940"/>
                  </a:cubicBezTo>
                  <a:cubicBezTo>
                    <a:pt x="18414" y="23557"/>
                    <a:pt x="18465" y="24620"/>
                    <a:pt x="18825" y="24757"/>
                  </a:cubicBezTo>
                  <a:cubicBezTo>
                    <a:pt x="19871" y="25117"/>
                    <a:pt x="20917" y="25358"/>
                    <a:pt x="21946" y="25358"/>
                  </a:cubicBezTo>
                  <a:cubicBezTo>
                    <a:pt x="23386" y="25358"/>
                    <a:pt x="24775" y="24912"/>
                    <a:pt x="26044" y="23763"/>
                  </a:cubicBezTo>
                  <a:cubicBezTo>
                    <a:pt x="28032" y="21963"/>
                    <a:pt x="29695" y="19871"/>
                    <a:pt x="29061" y="16853"/>
                  </a:cubicBezTo>
                  <a:cubicBezTo>
                    <a:pt x="29592" y="17196"/>
                    <a:pt x="30210" y="17402"/>
                    <a:pt x="30912" y="17437"/>
                  </a:cubicBezTo>
                  <a:cubicBezTo>
                    <a:pt x="31033" y="17437"/>
                    <a:pt x="31170" y="17437"/>
                    <a:pt x="31290" y="17437"/>
                  </a:cubicBezTo>
                  <a:cubicBezTo>
                    <a:pt x="34084" y="17437"/>
                    <a:pt x="36656" y="16305"/>
                    <a:pt x="38611" y="13990"/>
                  </a:cubicBezTo>
                  <a:cubicBezTo>
                    <a:pt x="38817" y="13733"/>
                    <a:pt x="38868" y="12910"/>
                    <a:pt x="38748" y="12842"/>
                  </a:cubicBezTo>
                  <a:cubicBezTo>
                    <a:pt x="35610" y="11161"/>
                    <a:pt x="37479" y="9344"/>
                    <a:pt x="38817" y="7955"/>
                  </a:cubicBezTo>
                  <a:cubicBezTo>
                    <a:pt x="40668" y="6018"/>
                    <a:pt x="39777" y="4423"/>
                    <a:pt x="38628" y="2829"/>
                  </a:cubicBezTo>
                  <a:cubicBezTo>
                    <a:pt x="37154" y="754"/>
                    <a:pt x="34976" y="154"/>
                    <a:pt x="33038" y="34"/>
                  </a:cubicBezTo>
                  <a:cubicBezTo>
                    <a:pt x="33021" y="0"/>
                    <a:pt x="32987" y="0"/>
                    <a:pt x="329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7" name="任意多边形: 形状 846">
              <a:extLst>
                <a:ext uri="{FF2B5EF4-FFF2-40B4-BE49-F238E27FC236}">
                  <a16:creationId xmlns:a16="http://schemas.microsoft.com/office/drawing/2014/main" id="{11044706-B490-63DB-4202-5B21A80B6B09}"/>
                </a:ext>
              </a:extLst>
            </p:cNvPr>
            <p:cNvSpPr/>
            <p:nvPr/>
          </p:nvSpPr>
          <p:spPr>
            <a:xfrm>
              <a:off x="5576536" y="2784159"/>
              <a:ext cx="19797" cy="29454"/>
            </a:xfrm>
            <a:custGeom>
              <a:avLst/>
              <a:gdLst>
                <a:gd name="connsiteX0" fmla="*/ 8373 w 19797"/>
                <a:gd name="connsiteY0" fmla="*/ 0 h 29454"/>
                <a:gd name="connsiteX1" fmla="*/ 5064 w 19797"/>
                <a:gd name="connsiteY1" fmla="*/ 771 h 29454"/>
                <a:gd name="connsiteX2" fmla="*/ 504 w 19797"/>
                <a:gd name="connsiteY2" fmla="*/ 8675 h 29454"/>
                <a:gd name="connsiteX3" fmla="*/ 2304 w 19797"/>
                <a:gd name="connsiteY3" fmla="*/ 12276 h 29454"/>
                <a:gd name="connsiteX4" fmla="*/ 710 w 19797"/>
                <a:gd name="connsiteY4" fmla="*/ 18568 h 29454"/>
                <a:gd name="connsiteX5" fmla="*/ 4053 w 19797"/>
                <a:gd name="connsiteY5" fmla="*/ 23351 h 29454"/>
                <a:gd name="connsiteX6" fmla="*/ 6522 w 19797"/>
                <a:gd name="connsiteY6" fmla="*/ 26883 h 29454"/>
                <a:gd name="connsiteX7" fmla="*/ 11288 w 19797"/>
                <a:gd name="connsiteY7" fmla="*/ 29455 h 29454"/>
                <a:gd name="connsiteX8" fmla="*/ 15488 w 19797"/>
                <a:gd name="connsiteY8" fmla="*/ 27535 h 29454"/>
                <a:gd name="connsiteX9" fmla="*/ 13843 w 19797"/>
                <a:gd name="connsiteY9" fmla="*/ 10870 h 29454"/>
                <a:gd name="connsiteX10" fmla="*/ 12831 w 19797"/>
                <a:gd name="connsiteY10" fmla="*/ 10218 h 29454"/>
                <a:gd name="connsiteX11" fmla="*/ 12591 w 19797"/>
                <a:gd name="connsiteY11" fmla="*/ 10133 h 29454"/>
                <a:gd name="connsiteX12" fmla="*/ 13825 w 19797"/>
                <a:gd name="connsiteY12" fmla="*/ 8229 h 29454"/>
                <a:gd name="connsiteX13" fmla="*/ 12814 w 19797"/>
                <a:gd name="connsiteY13" fmla="*/ 2743 h 29454"/>
                <a:gd name="connsiteX14" fmla="*/ 8373 w 19797"/>
                <a:gd name="connsiteY14" fmla="*/ 0 h 2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54">
                  <a:moveTo>
                    <a:pt x="8373" y="0"/>
                  </a:moveTo>
                  <a:cubicBezTo>
                    <a:pt x="7344" y="0"/>
                    <a:pt x="6230" y="257"/>
                    <a:pt x="5064" y="771"/>
                  </a:cubicBezTo>
                  <a:cubicBezTo>
                    <a:pt x="641" y="2760"/>
                    <a:pt x="-902" y="5298"/>
                    <a:pt x="504" y="8675"/>
                  </a:cubicBezTo>
                  <a:cubicBezTo>
                    <a:pt x="1018" y="9910"/>
                    <a:pt x="1653" y="11110"/>
                    <a:pt x="2304" y="12276"/>
                  </a:cubicBezTo>
                  <a:cubicBezTo>
                    <a:pt x="1190" y="14145"/>
                    <a:pt x="761" y="16305"/>
                    <a:pt x="710" y="18568"/>
                  </a:cubicBezTo>
                  <a:cubicBezTo>
                    <a:pt x="658" y="21157"/>
                    <a:pt x="2715" y="21911"/>
                    <a:pt x="4053" y="23351"/>
                  </a:cubicBezTo>
                  <a:cubicBezTo>
                    <a:pt x="5013" y="24397"/>
                    <a:pt x="5596" y="25803"/>
                    <a:pt x="6522" y="26883"/>
                  </a:cubicBezTo>
                  <a:cubicBezTo>
                    <a:pt x="7962" y="28581"/>
                    <a:pt x="9608" y="29455"/>
                    <a:pt x="11288" y="29455"/>
                  </a:cubicBezTo>
                  <a:cubicBezTo>
                    <a:pt x="12711" y="29455"/>
                    <a:pt x="14134" y="28821"/>
                    <a:pt x="15488" y="27535"/>
                  </a:cubicBezTo>
                  <a:cubicBezTo>
                    <a:pt x="21198" y="22031"/>
                    <a:pt x="21798" y="15808"/>
                    <a:pt x="13843" y="10870"/>
                  </a:cubicBezTo>
                  <a:cubicBezTo>
                    <a:pt x="13500" y="10647"/>
                    <a:pt x="13191" y="10373"/>
                    <a:pt x="12831" y="10218"/>
                  </a:cubicBezTo>
                  <a:lnTo>
                    <a:pt x="12591" y="10133"/>
                  </a:lnTo>
                  <a:cubicBezTo>
                    <a:pt x="13757" y="9550"/>
                    <a:pt x="13774" y="9258"/>
                    <a:pt x="13825" y="8229"/>
                  </a:cubicBezTo>
                  <a:cubicBezTo>
                    <a:pt x="13928" y="6309"/>
                    <a:pt x="13654" y="4458"/>
                    <a:pt x="12814" y="2743"/>
                  </a:cubicBezTo>
                  <a:cubicBezTo>
                    <a:pt x="11940" y="943"/>
                    <a:pt x="10345" y="0"/>
                    <a:pt x="83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8" name="任意多边形: 形状 847">
              <a:extLst>
                <a:ext uri="{FF2B5EF4-FFF2-40B4-BE49-F238E27FC236}">
                  <a16:creationId xmlns:a16="http://schemas.microsoft.com/office/drawing/2014/main" id="{D98098F8-EDF3-AECA-0449-22EF586C397A}"/>
                </a:ext>
              </a:extLst>
            </p:cNvPr>
            <p:cNvSpPr/>
            <p:nvPr/>
          </p:nvSpPr>
          <p:spPr>
            <a:xfrm>
              <a:off x="5593405" y="25498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54"/>
                    <a:pt x="4500" y="0"/>
                    <a:pt x="38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9" name="任意多边形: 形状 848">
              <a:extLst>
                <a:ext uri="{FF2B5EF4-FFF2-40B4-BE49-F238E27FC236}">
                  <a16:creationId xmlns:a16="http://schemas.microsoft.com/office/drawing/2014/main" id="{EEC42E74-257F-9016-6186-AFDF63FC6926}"/>
                </a:ext>
              </a:extLst>
            </p:cNvPr>
            <p:cNvSpPr/>
            <p:nvPr/>
          </p:nvSpPr>
          <p:spPr>
            <a:xfrm>
              <a:off x="5609211" y="26132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9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9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7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0" name="任意多边形: 形状 849">
              <a:extLst>
                <a:ext uri="{FF2B5EF4-FFF2-40B4-BE49-F238E27FC236}">
                  <a16:creationId xmlns:a16="http://schemas.microsoft.com/office/drawing/2014/main" id="{F5B2F1C9-EDD2-2749-5F54-4B6FE1755BEF}"/>
                </a:ext>
              </a:extLst>
            </p:cNvPr>
            <p:cNvSpPr/>
            <p:nvPr/>
          </p:nvSpPr>
          <p:spPr>
            <a:xfrm>
              <a:off x="5541982" y="2766140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6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2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5 h 20745"/>
                <a:gd name="connsiteX9" fmla="*/ 9563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0"/>
                    <a:pt x="2910" y="5075"/>
                    <a:pt x="2927" y="6566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2"/>
                    <a:pt x="990" y="8932"/>
                  </a:cubicBezTo>
                  <a:cubicBezTo>
                    <a:pt x="-416" y="8932"/>
                    <a:pt x="-4" y="9961"/>
                    <a:pt x="304" y="11076"/>
                  </a:cubicBezTo>
                  <a:cubicBezTo>
                    <a:pt x="647" y="12276"/>
                    <a:pt x="1196" y="13424"/>
                    <a:pt x="1436" y="14642"/>
                  </a:cubicBezTo>
                  <a:cubicBezTo>
                    <a:pt x="2242" y="18791"/>
                    <a:pt x="2979" y="20745"/>
                    <a:pt x="4505" y="20745"/>
                  </a:cubicBezTo>
                  <a:cubicBezTo>
                    <a:pt x="5636" y="20745"/>
                    <a:pt x="7214" y="19665"/>
                    <a:pt x="9563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1"/>
                    <a:pt x="10471" y="600"/>
                    <a:pt x="10094" y="446"/>
                  </a:cubicBezTo>
                  <a:cubicBezTo>
                    <a:pt x="9340" y="120"/>
                    <a:pt x="8637" y="0"/>
                    <a:pt x="795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1" name="任意多边形: 形状 850">
              <a:extLst>
                <a:ext uri="{FF2B5EF4-FFF2-40B4-BE49-F238E27FC236}">
                  <a16:creationId xmlns:a16="http://schemas.microsoft.com/office/drawing/2014/main" id="{25C1B7B4-FAAA-BA02-81C5-9371B26459EB}"/>
                </a:ext>
              </a:extLst>
            </p:cNvPr>
            <p:cNvSpPr/>
            <p:nvPr/>
          </p:nvSpPr>
          <p:spPr>
            <a:xfrm>
              <a:off x="5590806" y="2570224"/>
              <a:ext cx="6486" cy="7389"/>
            </a:xfrm>
            <a:custGeom>
              <a:avLst/>
              <a:gdLst>
                <a:gd name="connsiteX0" fmla="*/ 3532 w 6486"/>
                <a:gd name="connsiteY0" fmla="*/ 0 h 7389"/>
                <a:gd name="connsiteX1" fmla="*/ 224 w 6486"/>
                <a:gd name="connsiteY1" fmla="*/ 2126 h 7389"/>
                <a:gd name="connsiteX2" fmla="*/ 1646 w 6486"/>
                <a:gd name="connsiteY2" fmla="*/ 7081 h 7389"/>
                <a:gd name="connsiteX3" fmla="*/ 2744 w 6486"/>
                <a:gd name="connsiteY3" fmla="*/ 7390 h 7389"/>
                <a:gd name="connsiteX4" fmla="*/ 6121 w 6486"/>
                <a:gd name="connsiteY4" fmla="*/ 5144 h 7389"/>
                <a:gd name="connsiteX5" fmla="*/ 4870 w 6486"/>
                <a:gd name="connsiteY5" fmla="*/ 274 h 7389"/>
                <a:gd name="connsiteX6" fmla="*/ 3532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2" y="0"/>
                  </a:moveTo>
                  <a:cubicBezTo>
                    <a:pt x="2161" y="0"/>
                    <a:pt x="1115" y="926"/>
                    <a:pt x="224" y="2126"/>
                  </a:cubicBezTo>
                  <a:cubicBezTo>
                    <a:pt x="-462" y="3052"/>
                    <a:pt x="549" y="6344"/>
                    <a:pt x="1646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5" y="7390"/>
                    <a:pt x="5521" y="6464"/>
                    <a:pt x="6121" y="5144"/>
                  </a:cubicBezTo>
                  <a:cubicBezTo>
                    <a:pt x="6944" y="3343"/>
                    <a:pt x="6310" y="840"/>
                    <a:pt x="4870" y="274"/>
                  </a:cubicBezTo>
                  <a:cubicBezTo>
                    <a:pt x="4390" y="86"/>
                    <a:pt x="3944" y="0"/>
                    <a:pt x="3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2" name="任意多边形: 形状 851">
              <a:extLst>
                <a:ext uri="{FF2B5EF4-FFF2-40B4-BE49-F238E27FC236}">
                  <a16:creationId xmlns:a16="http://schemas.microsoft.com/office/drawing/2014/main" id="{930BD74F-FF30-B7FE-A39D-8BC43D2847C5}"/>
                </a:ext>
              </a:extLst>
            </p:cNvPr>
            <p:cNvSpPr/>
            <p:nvPr/>
          </p:nvSpPr>
          <p:spPr>
            <a:xfrm>
              <a:off x="5573471" y="28123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6 w 4696"/>
                <a:gd name="connsiteY2" fmla="*/ 4578 h 4577"/>
                <a:gd name="connsiteX3" fmla="*/ 1768 w 4696"/>
                <a:gd name="connsiteY3" fmla="*/ 4561 h 4577"/>
                <a:gd name="connsiteX4" fmla="*/ 4683 w 4696"/>
                <a:gd name="connsiteY4" fmla="*/ 1852 h 4577"/>
                <a:gd name="connsiteX5" fmla="*/ 2796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0" y="4578"/>
                    <a:pt x="1596" y="4578"/>
                  </a:cubicBezTo>
                  <a:cubicBezTo>
                    <a:pt x="1648" y="4578"/>
                    <a:pt x="1717" y="4578"/>
                    <a:pt x="1768" y="4561"/>
                  </a:cubicBezTo>
                  <a:cubicBezTo>
                    <a:pt x="3208" y="4406"/>
                    <a:pt x="4511" y="3635"/>
                    <a:pt x="4683" y="1852"/>
                  </a:cubicBezTo>
                  <a:cubicBezTo>
                    <a:pt x="4819" y="463"/>
                    <a:pt x="3928" y="51"/>
                    <a:pt x="2796" y="17"/>
                  </a:cubicBezTo>
                  <a:cubicBezTo>
                    <a:pt x="2728" y="0"/>
                    <a:pt x="2642" y="0"/>
                    <a:pt x="25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3" name="任意多边形: 形状 852">
              <a:extLst>
                <a:ext uri="{FF2B5EF4-FFF2-40B4-BE49-F238E27FC236}">
                  <a16:creationId xmlns:a16="http://schemas.microsoft.com/office/drawing/2014/main" id="{F247EBAC-7E9B-2B7E-0AD0-81726B8C1560}"/>
                </a:ext>
              </a:extLst>
            </p:cNvPr>
            <p:cNvSpPr/>
            <p:nvPr/>
          </p:nvSpPr>
          <p:spPr>
            <a:xfrm>
              <a:off x="6030134" y="21945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8535 w 10609"/>
                <a:gd name="connsiteY6" fmla="*/ 11196 h 11710"/>
                <a:gd name="connsiteX7" fmla="*/ 10609 w 10609"/>
                <a:gd name="connsiteY7" fmla="*/ 8367 h 11710"/>
                <a:gd name="connsiteX8" fmla="*/ 10283 w 10609"/>
                <a:gd name="connsiteY8" fmla="*/ 2092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792" y="11710"/>
                    <a:pt x="7180" y="11333"/>
                    <a:pt x="8535" y="11196"/>
                  </a:cubicBezTo>
                  <a:cubicBezTo>
                    <a:pt x="9803" y="11059"/>
                    <a:pt x="10095" y="10047"/>
                    <a:pt x="10609" y="8367"/>
                  </a:cubicBezTo>
                  <a:cubicBezTo>
                    <a:pt x="10541" y="6704"/>
                    <a:pt x="10729" y="4338"/>
                    <a:pt x="10283" y="2092"/>
                  </a:cubicBezTo>
                  <a:cubicBezTo>
                    <a:pt x="9992" y="652"/>
                    <a:pt x="9221" y="0"/>
                    <a:pt x="81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4" name="任意多边形: 形状 853">
              <a:extLst>
                <a:ext uri="{FF2B5EF4-FFF2-40B4-BE49-F238E27FC236}">
                  <a16:creationId xmlns:a16="http://schemas.microsoft.com/office/drawing/2014/main" id="{5B9F1C52-93B5-4C28-1E2F-329739AC3644}"/>
                </a:ext>
              </a:extLst>
            </p:cNvPr>
            <p:cNvSpPr/>
            <p:nvPr/>
          </p:nvSpPr>
          <p:spPr>
            <a:xfrm>
              <a:off x="5537974" y="27347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4 h 6789"/>
                <a:gd name="connsiteX3" fmla="*/ 3061 w 6627"/>
                <a:gd name="connsiteY3" fmla="*/ 6790 h 6789"/>
                <a:gd name="connsiteX4" fmla="*/ 6216 w 6627"/>
                <a:gd name="connsiteY4" fmla="*/ 5006 h 6789"/>
                <a:gd name="connsiteX5" fmla="*/ 5547 w 6627"/>
                <a:gd name="connsiteY5" fmla="*/ 549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4"/>
                  </a:cubicBezTo>
                  <a:cubicBezTo>
                    <a:pt x="1895" y="6601"/>
                    <a:pt x="2461" y="6790"/>
                    <a:pt x="3061" y="6790"/>
                  </a:cubicBezTo>
                  <a:cubicBezTo>
                    <a:pt x="4244" y="6790"/>
                    <a:pt x="5564" y="6104"/>
                    <a:pt x="6216" y="5006"/>
                  </a:cubicBezTo>
                  <a:cubicBezTo>
                    <a:pt x="6833" y="3446"/>
                    <a:pt x="6867" y="1800"/>
                    <a:pt x="5547" y="549"/>
                  </a:cubicBezTo>
                  <a:cubicBezTo>
                    <a:pt x="5153" y="171"/>
                    <a:pt x="4536" y="0"/>
                    <a:pt x="38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5" name="任意多边形: 形状 854">
              <a:extLst>
                <a:ext uri="{FF2B5EF4-FFF2-40B4-BE49-F238E27FC236}">
                  <a16:creationId xmlns:a16="http://schemas.microsoft.com/office/drawing/2014/main" id="{19AE7FF2-6505-D05F-6174-47B668675A94}"/>
                </a:ext>
              </a:extLst>
            </p:cNvPr>
            <p:cNvSpPr/>
            <p:nvPr/>
          </p:nvSpPr>
          <p:spPr>
            <a:xfrm>
              <a:off x="6015163" y="2330605"/>
              <a:ext cx="20457" cy="14384"/>
            </a:xfrm>
            <a:custGeom>
              <a:avLst/>
              <a:gdLst>
                <a:gd name="connsiteX0" fmla="*/ 5143 w 20457"/>
                <a:gd name="connsiteY0" fmla="*/ 0 h 14384"/>
                <a:gd name="connsiteX1" fmla="*/ 1337 w 20457"/>
                <a:gd name="connsiteY1" fmla="*/ 1697 h 14384"/>
                <a:gd name="connsiteX2" fmla="*/ 857 w 20457"/>
                <a:gd name="connsiteY2" fmla="*/ 11419 h 14384"/>
                <a:gd name="connsiteX3" fmla="*/ 5606 w 20457"/>
                <a:gd name="connsiteY3" fmla="*/ 14385 h 14384"/>
                <a:gd name="connsiteX4" fmla="*/ 7663 w 20457"/>
                <a:gd name="connsiteY4" fmla="*/ 14059 h 14384"/>
                <a:gd name="connsiteX5" fmla="*/ 13047 w 20457"/>
                <a:gd name="connsiteY5" fmla="*/ 12687 h 14384"/>
                <a:gd name="connsiteX6" fmla="*/ 16305 w 20457"/>
                <a:gd name="connsiteY6" fmla="*/ 13682 h 14384"/>
                <a:gd name="connsiteX7" fmla="*/ 17007 w 20457"/>
                <a:gd name="connsiteY7" fmla="*/ 13870 h 14384"/>
                <a:gd name="connsiteX8" fmla="*/ 20453 w 20457"/>
                <a:gd name="connsiteY8" fmla="*/ 10184 h 14384"/>
                <a:gd name="connsiteX9" fmla="*/ 18259 w 20457"/>
                <a:gd name="connsiteY9" fmla="*/ 6052 h 14384"/>
                <a:gd name="connsiteX10" fmla="*/ 17796 w 20457"/>
                <a:gd name="connsiteY10" fmla="*/ 6121 h 14384"/>
                <a:gd name="connsiteX11" fmla="*/ 16442 w 20457"/>
                <a:gd name="connsiteY11" fmla="*/ 6361 h 14384"/>
                <a:gd name="connsiteX12" fmla="*/ 13836 w 20457"/>
                <a:gd name="connsiteY12" fmla="*/ 3772 h 14384"/>
                <a:gd name="connsiteX13" fmla="*/ 9498 w 20457"/>
                <a:gd name="connsiteY13" fmla="*/ 909 h 14384"/>
                <a:gd name="connsiteX14" fmla="*/ 5143 w 20457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57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8" y="13236"/>
                    <a:pt x="3463" y="14385"/>
                    <a:pt x="5606" y="14385"/>
                  </a:cubicBezTo>
                  <a:cubicBezTo>
                    <a:pt x="6257" y="14385"/>
                    <a:pt x="6943" y="14282"/>
                    <a:pt x="7663" y="14059"/>
                  </a:cubicBezTo>
                  <a:cubicBezTo>
                    <a:pt x="9515" y="13493"/>
                    <a:pt x="11230" y="12687"/>
                    <a:pt x="13047" y="12687"/>
                  </a:cubicBezTo>
                  <a:cubicBezTo>
                    <a:pt x="14076" y="12687"/>
                    <a:pt x="15156" y="12945"/>
                    <a:pt x="16305" y="13682"/>
                  </a:cubicBezTo>
                  <a:cubicBezTo>
                    <a:pt x="16510" y="13819"/>
                    <a:pt x="16767" y="13870"/>
                    <a:pt x="17007" y="13870"/>
                  </a:cubicBezTo>
                  <a:cubicBezTo>
                    <a:pt x="18465" y="13870"/>
                    <a:pt x="20385" y="11899"/>
                    <a:pt x="20453" y="10184"/>
                  </a:cubicBezTo>
                  <a:cubicBezTo>
                    <a:pt x="20522" y="8384"/>
                    <a:pt x="19716" y="6052"/>
                    <a:pt x="18259" y="6052"/>
                  </a:cubicBezTo>
                  <a:cubicBezTo>
                    <a:pt x="18105" y="6052"/>
                    <a:pt x="17950" y="6069"/>
                    <a:pt x="17796" y="6121"/>
                  </a:cubicBezTo>
                  <a:cubicBezTo>
                    <a:pt x="17248" y="6292"/>
                    <a:pt x="16802" y="6361"/>
                    <a:pt x="16442" y="6361"/>
                  </a:cubicBezTo>
                  <a:cubicBezTo>
                    <a:pt x="14916" y="6361"/>
                    <a:pt x="14573" y="5092"/>
                    <a:pt x="13836" y="3772"/>
                  </a:cubicBezTo>
                  <a:cubicBezTo>
                    <a:pt x="12858" y="2006"/>
                    <a:pt x="11127" y="1269"/>
                    <a:pt x="9498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6" name="任意多边形: 形状 855">
              <a:extLst>
                <a:ext uri="{FF2B5EF4-FFF2-40B4-BE49-F238E27FC236}">
                  <a16:creationId xmlns:a16="http://schemas.microsoft.com/office/drawing/2014/main" id="{A7E0CCD2-E535-B436-C936-4B0455B2F7F3}"/>
                </a:ext>
              </a:extLst>
            </p:cNvPr>
            <p:cNvSpPr/>
            <p:nvPr/>
          </p:nvSpPr>
          <p:spPr>
            <a:xfrm>
              <a:off x="6027916" y="2223895"/>
              <a:ext cx="15496" cy="16956"/>
            </a:xfrm>
            <a:custGeom>
              <a:avLst/>
              <a:gdLst>
                <a:gd name="connsiteX0" fmla="*/ 5678 w 15496"/>
                <a:gd name="connsiteY0" fmla="*/ 0 h 16956"/>
                <a:gd name="connsiteX1" fmla="*/ 689 w 15496"/>
                <a:gd name="connsiteY1" fmla="*/ 3618 h 16956"/>
                <a:gd name="connsiteX2" fmla="*/ 295 w 15496"/>
                <a:gd name="connsiteY2" fmla="*/ 10527 h 16956"/>
                <a:gd name="connsiteX3" fmla="*/ 1169 w 15496"/>
                <a:gd name="connsiteY3" fmla="*/ 11676 h 16956"/>
                <a:gd name="connsiteX4" fmla="*/ 2026 w 15496"/>
                <a:gd name="connsiteY4" fmla="*/ 11436 h 16956"/>
                <a:gd name="connsiteX5" fmla="*/ 2884 w 15496"/>
                <a:gd name="connsiteY5" fmla="*/ 11196 h 16956"/>
                <a:gd name="connsiteX6" fmla="*/ 3072 w 15496"/>
                <a:gd name="connsiteY6" fmla="*/ 11213 h 16956"/>
                <a:gd name="connsiteX7" fmla="*/ 4992 w 15496"/>
                <a:gd name="connsiteY7" fmla="*/ 13510 h 16956"/>
                <a:gd name="connsiteX8" fmla="*/ 7616 w 15496"/>
                <a:gd name="connsiteY8" fmla="*/ 16956 h 16956"/>
                <a:gd name="connsiteX9" fmla="*/ 9827 w 15496"/>
                <a:gd name="connsiteY9" fmla="*/ 16305 h 16956"/>
                <a:gd name="connsiteX10" fmla="*/ 15468 w 15496"/>
                <a:gd name="connsiteY10" fmla="*/ 9395 h 16956"/>
                <a:gd name="connsiteX11" fmla="*/ 11353 w 15496"/>
                <a:gd name="connsiteY11" fmla="*/ 2092 h 16956"/>
                <a:gd name="connsiteX12" fmla="*/ 8747 w 15496"/>
                <a:gd name="connsiteY12" fmla="*/ 566 h 16956"/>
                <a:gd name="connsiteX13" fmla="*/ 5678 w 15496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96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4" y="11676"/>
                    <a:pt x="1169" y="11676"/>
                  </a:cubicBezTo>
                  <a:cubicBezTo>
                    <a:pt x="1443" y="11676"/>
                    <a:pt x="1735" y="11556"/>
                    <a:pt x="2026" y="11436"/>
                  </a:cubicBezTo>
                  <a:cubicBezTo>
                    <a:pt x="2318" y="11316"/>
                    <a:pt x="2626" y="11196"/>
                    <a:pt x="2884" y="11196"/>
                  </a:cubicBezTo>
                  <a:cubicBezTo>
                    <a:pt x="2952" y="11196"/>
                    <a:pt x="3003" y="11196"/>
                    <a:pt x="3072" y="11213"/>
                  </a:cubicBezTo>
                  <a:cubicBezTo>
                    <a:pt x="4066" y="11470"/>
                    <a:pt x="4666" y="12447"/>
                    <a:pt x="4992" y="13510"/>
                  </a:cubicBezTo>
                  <a:cubicBezTo>
                    <a:pt x="5730" y="15911"/>
                    <a:pt x="6364" y="16956"/>
                    <a:pt x="7616" y="16956"/>
                  </a:cubicBezTo>
                  <a:cubicBezTo>
                    <a:pt x="8198" y="16956"/>
                    <a:pt x="8918" y="16734"/>
                    <a:pt x="9827" y="16305"/>
                  </a:cubicBezTo>
                  <a:cubicBezTo>
                    <a:pt x="12742" y="14985"/>
                    <a:pt x="15159" y="12962"/>
                    <a:pt x="15468" y="9395"/>
                  </a:cubicBezTo>
                  <a:cubicBezTo>
                    <a:pt x="15760" y="6069"/>
                    <a:pt x="13822" y="3823"/>
                    <a:pt x="11353" y="2092"/>
                  </a:cubicBezTo>
                  <a:cubicBezTo>
                    <a:pt x="10359" y="1389"/>
                    <a:pt x="9244" y="857"/>
                    <a:pt x="8747" y="566"/>
                  </a:cubicBezTo>
                  <a:cubicBezTo>
                    <a:pt x="7616" y="171"/>
                    <a:pt x="6587" y="0"/>
                    <a:pt x="56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7" name="任意多边形: 形状 856">
              <a:extLst>
                <a:ext uri="{FF2B5EF4-FFF2-40B4-BE49-F238E27FC236}">
                  <a16:creationId xmlns:a16="http://schemas.microsoft.com/office/drawing/2014/main" id="{AF6C131D-B411-1393-0F71-32E0F1807FD3}"/>
                </a:ext>
              </a:extLst>
            </p:cNvPr>
            <p:cNvSpPr/>
            <p:nvPr/>
          </p:nvSpPr>
          <p:spPr>
            <a:xfrm>
              <a:off x="5548719" y="2815123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8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8"/>
                  </a:cubicBezTo>
                  <a:cubicBezTo>
                    <a:pt x="-89" y="3361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8" y="463"/>
                    <a:pt x="3632" y="189"/>
                    <a:pt x="2792" y="34"/>
                  </a:cubicBezTo>
                  <a:cubicBezTo>
                    <a:pt x="2620" y="17"/>
                    <a:pt x="2432" y="0"/>
                    <a:pt x="22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8" name="任意多边形: 形状 857">
              <a:extLst>
                <a:ext uri="{FF2B5EF4-FFF2-40B4-BE49-F238E27FC236}">
                  <a16:creationId xmlns:a16="http://schemas.microsoft.com/office/drawing/2014/main" id="{A0EA7C1D-08DF-2368-0F58-9C0A7FF17509}"/>
                </a:ext>
              </a:extLst>
            </p:cNvPr>
            <p:cNvSpPr/>
            <p:nvPr/>
          </p:nvSpPr>
          <p:spPr>
            <a:xfrm>
              <a:off x="5539212" y="2798526"/>
              <a:ext cx="13516" cy="12670"/>
            </a:xfrm>
            <a:custGeom>
              <a:avLst/>
              <a:gdLst>
                <a:gd name="connsiteX0" fmla="*/ 7292 w 13516"/>
                <a:gd name="connsiteY0" fmla="*/ 0 h 12670"/>
                <a:gd name="connsiteX1" fmla="*/ 280 w 13516"/>
                <a:gd name="connsiteY1" fmla="*/ 4852 h 12670"/>
                <a:gd name="connsiteX2" fmla="*/ 4360 w 13516"/>
                <a:gd name="connsiteY2" fmla="*/ 11041 h 12670"/>
                <a:gd name="connsiteX3" fmla="*/ 6023 w 13516"/>
                <a:gd name="connsiteY3" fmla="*/ 11864 h 12670"/>
                <a:gd name="connsiteX4" fmla="*/ 9298 w 13516"/>
                <a:gd name="connsiteY4" fmla="*/ 12670 h 12670"/>
                <a:gd name="connsiteX5" fmla="*/ 13516 w 13516"/>
                <a:gd name="connsiteY5" fmla="*/ 6532 h 12670"/>
                <a:gd name="connsiteX6" fmla="*/ 8149 w 13516"/>
                <a:gd name="connsiteY6" fmla="*/ 51 h 12670"/>
                <a:gd name="connsiteX7" fmla="*/ 7292 w 13516"/>
                <a:gd name="connsiteY7" fmla="*/ 0 h 1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70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2"/>
                    <a:pt x="4360" y="11041"/>
                  </a:cubicBezTo>
                  <a:cubicBezTo>
                    <a:pt x="4892" y="11367"/>
                    <a:pt x="5458" y="11607"/>
                    <a:pt x="6023" y="11864"/>
                  </a:cubicBezTo>
                  <a:cubicBezTo>
                    <a:pt x="7241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9" name="任意多边形: 形状 858">
              <a:extLst>
                <a:ext uri="{FF2B5EF4-FFF2-40B4-BE49-F238E27FC236}">
                  <a16:creationId xmlns:a16="http://schemas.microsoft.com/office/drawing/2014/main" id="{95A8871C-9624-C61F-ADD9-E7F811C51E2F}"/>
                </a:ext>
              </a:extLst>
            </p:cNvPr>
            <p:cNvSpPr/>
            <p:nvPr/>
          </p:nvSpPr>
          <p:spPr>
            <a:xfrm>
              <a:off x="6022561" y="22446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7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5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7" y="1372"/>
                  </a:cubicBezTo>
                  <a:cubicBezTo>
                    <a:pt x="7759" y="2195"/>
                    <a:pt x="6267" y="3138"/>
                    <a:pt x="4381" y="3549"/>
                  </a:cubicBezTo>
                  <a:cubicBezTo>
                    <a:pt x="43" y="4509"/>
                    <a:pt x="-1225" y="8350"/>
                    <a:pt x="1261" y="12122"/>
                  </a:cubicBezTo>
                  <a:cubicBezTo>
                    <a:pt x="3009" y="14779"/>
                    <a:pt x="5633" y="15791"/>
                    <a:pt x="7415" y="16031"/>
                  </a:cubicBezTo>
                  <a:cubicBezTo>
                    <a:pt x="9833" y="16819"/>
                    <a:pt x="11170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82" y="0"/>
                    <a:pt x="129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0" name="任意多边形: 形状 859">
              <a:extLst>
                <a:ext uri="{FF2B5EF4-FFF2-40B4-BE49-F238E27FC236}">
                  <a16:creationId xmlns:a16="http://schemas.microsoft.com/office/drawing/2014/main" id="{750C477E-F389-9DFD-9806-BA840E43B8AB}"/>
                </a:ext>
              </a:extLst>
            </p:cNvPr>
            <p:cNvSpPr/>
            <p:nvPr/>
          </p:nvSpPr>
          <p:spPr>
            <a:xfrm>
              <a:off x="5739373" y="2500581"/>
              <a:ext cx="3046" cy="6343"/>
            </a:xfrm>
            <a:custGeom>
              <a:avLst/>
              <a:gdLst>
                <a:gd name="connsiteX0" fmla="*/ 3047 w 3046"/>
                <a:gd name="connsiteY0" fmla="*/ 0 h 6343"/>
                <a:gd name="connsiteX1" fmla="*/ 2155 w 3046"/>
                <a:gd name="connsiteY1" fmla="*/ 377 h 6343"/>
                <a:gd name="connsiteX2" fmla="*/ 167 w 3046"/>
                <a:gd name="connsiteY2" fmla="*/ 6344 h 6343"/>
                <a:gd name="connsiteX3" fmla="*/ 3047 w 3046"/>
                <a:gd name="connsiteY3" fmla="*/ 0 h 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6" h="6343">
                  <a:moveTo>
                    <a:pt x="3047" y="0"/>
                  </a:moveTo>
                  <a:cubicBezTo>
                    <a:pt x="2721" y="86"/>
                    <a:pt x="2413" y="206"/>
                    <a:pt x="2155" y="377"/>
                  </a:cubicBezTo>
                  <a:cubicBezTo>
                    <a:pt x="-279" y="1852"/>
                    <a:pt x="-142" y="4081"/>
                    <a:pt x="167" y="6344"/>
                  </a:cubicBezTo>
                  <a:lnTo>
                    <a:pt x="3047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1" name="任意多边形: 形状 860">
              <a:extLst>
                <a:ext uri="{FF2B5EF4-FFF2-40B4-BE49-F238E27FC236}">
                  <a16:creationId xmlns:a16="http://schemas.microsoft.com/office/drawing/2014/main" id="{DB3657D3-80F4-6A9A-E44A-8CEBE6399D8B}"/>
                </a:ext>
              </a:extLst>
            </p:cNvPr>
            <p:cNvSpPr/>
            <p:nvPr/>
          </p:nvSpPr>
          <p:spPr>
            <a:xfrm>
              <a:off x="5739540" y="2500375"/>
              <a:ext cx="6000" cy="11281"/>
            </a:xfrm>
            <a:custGeom>
              <a:avLst/>
              <a:gdLst>
                <a:gd name="connsiteX0" fmla="*/ 4492 w 6000"/>
                <a:gd name="connsiteY0" fmla="*/ 0 h 11281"/>
                <a:gd name="connsiteX1" fmla="*/ 2880 w 6000"/>
                <a:gd name="connsiteY1" fmla="*/ 189 h 11281"/>
                <a:gd name="connsiteX2" fmla="*/ 0 w 6000"/>
                <a:gd name="connsiteY2" fmla="*/ 6532 h 11281"/>
                <a:gd name="connsiteX3" fmla="*/ 274 w 6000"/>
                <a:gd name="connsiteY3" fmla="*/ 8504 h 11281"/>
                <a:gd name="connsiteX4" fmla="*/ 669 w 6000"/>
                <a:gd name="connsiteY4" fmla="*/ 10356 h 11281"/>
                <a:gd name="connsiteX5" fmla="*/ 943 w 6000"/>
                <a:gd name="connsiteY5" fmla="*/ 11281 h 11281"/>
                <a:gd name="connsiteX6" fmla="*/ 6001 w 6000"/>
                <a:gd name="connsiteY6" fmla="*/ 120 h 11281"/>
                <a:gd name="connsiteX7" fmla="*/ 4492 w 6000"/>
                <a:gd name="connsiteY7" fmla="*/ 0 h 1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00" h="11281">
                  <a:moveTo>
                    <a:pt x="4492" y="0"/>
                  </a:moveTo>
                  <a:cubicBezTo>
                    <a:pt x="3909" y="0"/>
                    <a:pt x="3360" y="69"/>
                    <a:pt x="2880" y="189"/>
                  </a:cubicBezTo>
                  <a:lnTo>
                    <a:pt x="0" y="6532"/>
                  </a:lnTo>
                  <a:cubicBezTo>
                    <a:pt x="86" y="7201"/>
                    <a:pt x="206" y="7852"/>
                    <a:pt x="274" y="8504"/>
                  </a:cubicBezTo>
                  <a:cubicBezTo>
                    <a:pt x="343" y="9121"/>
                    <a:pt x="532" y="9738"/>
                    <a:pt x="669" y="10356"/>
                  </a:cubicBezTo>
                  <a:cubicBezTo>
                    <a:pt x="754" y="10681"/>
                    <a:pt x="840" y="10990"/>
                    <a:pt x="943" y="11281"/>
                  </a:cubicBezTo>
                  <a:cubicBezTo>
                    <a:pt x="2640" y="7561"/>
                    <a:pt x="4321" y="3840"/>
                    <a:pt x="6001" y="120"/>
                  </a:cubicBezTo>
                  <a:cubicBezTo>
                    <a:pt x="5486" y="51"/>
                    <a:pt x="4972" y="0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2" name="任意多边形: 形状 861">
              <a:extLst>
                <a:ext uri="{FF2B5EF4-FFF2-40B4-BE49-F238E27FC236}">
                  <a16:creationId xmlns:a16="http://schemas.microsoft.com/office/drawing/2014/main" id="{0D437087-3A41-F396-688D-D6159B609DD1}"/>
                </a:ext>
              </a:extLst>
            </p:cNvPr>
            <p:cNvSpPr/>
            <p:nvPr/>
          </p:nvSpPr>
          <p:spPr>
            <a:xfrm>
              <a:off x="5661187" y="24983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8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5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32 w 31378"/>
                <a:gd name="connsiteY27" fmla="*/ 1217 h 19682"/>
                <a:gd name="connsiteX28" fmla="*/ 27141 w 31378"/>
                <a:gd name="connsiteY28" fmla="*/ 1372 h 19682"/>
                <a:gd name="connsiteX29" fmla="*/ 25666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1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3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8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5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23" y="9121"/>
                    <a:pt x="24912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72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32" y="1217"/>
                  </a:cubicBezTo>
                  <a:cubicBezTo>
                    <a:pt x="27740" y="1217"/>
                    <a:pt x="27449" y="1269"/>
                    <a:pt x="27141" y="1372"/>
                  </a:cubicBezTo>
                  <a:cubicBezTo>
                    <a:pt x="26814" y="926"/>
                    <a:pt x="26334" y="532"/>
                    <a:pt x="25666" y="206"/>
                  </a:cubicBezTo>
                  <a:cubicBezTo>
                    <a:pt x="25426" y="69"/>
                    <a:pt x="25117" y="0"/>
                    <a:pt x="247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3" name="任意多边形: 形状 862">
              <a:extLst>
                <a:ext uri="{FF2B5EF4-FFF2-40B4-BE49-F238E27FC236}">
                  <a16:creationId xmlns:a16="http://schemas.microsoft.com/office/drawing/2014/main" id="{5692D754-8BE4-BFC7-ACDE-D3D35910A3C0}"/>
                </a:ext>
              </a:extLst>
            </p:cNvPr>
            <p:cNvSpPr/>
            <p:nvPr/>
          </p:nvSpPr>
          <p:spPr>
            <a:xfrm>
              <a:off x="5666597" y="2583734"/>
              <a:ext cx="28776" cy="31443"/>
            </a:xfrm>
            <a:custGeom>
              <a:avLst/>
              <a:gdLst>
                <a:gd name="connsiteX0" fmla="*/ 16998 w 28776"/>
                <a:gd name="connsiteY0" fmla="*/ 0 h 31443"/>
                <a:gd name="connsiteX1" fmla="*/ 12146 w 28776"/>
                <a:gd name="connsiteY1" fmla="*/ 1749 h 31443"/>
                <a:gd name="connsiteX2" fmla="*/ 11786 w 28776"/>
                <a:gd name="connsiteY2" fmla="*/ 6618 h 31443"/>
                <a:gd name="connsiteX3" fmla="*/ 10500 w 28776"/>
                <a:gd name="connsiteY3" fmla="*/ 6550 h 31443"/>
                <a:gd name="connsiteX4" fmla="*/ 350 w 28776"/>
                <a:gd name="connsiteY4" fmla="*/ 12687 h 31443"/>
                <a:gd name="connsiteX5" fmla="*/ 1928 w 28776"/>
                <a:gd name="connsiteY5" fmla="*/ 22134 h 31443"/>
                <a:gd name="connsiteX6" fmla="*/ 3762 w 28776"/>
                <a:gd name="connsiteY6" fmla="*/ 27878 h 31443"/>
                <a:gd name="connsiteX7" fmla="*/ 10072 w 28776"/>
                <a:gd name="connsiteY7" fmla="*/ 31444 h 31443"/>
                <a:gd name="connsiteX8" fmla="*/ 13432 w 28776"/>
                <a:gd name="connsiteY8" fmla="*/ 29832 h 31443"/>
                <a:gd name="connsiteX9" fmla="*/ 16998 w 28776"/>
                <a:gd name="connsiteY9" fmla="*/ 24346 h 31443"/>
                <a:gd name="connsiteX10" fmla="*/ 17427 w 28776"/>
                <a:gd name="connsiteY10" fmla="*/ 22871 h 31443"/>
                <a:gd name="connsiteX11" fmla="*/ 18284 w 28776"/>
                <a:gd name="connsiteY11" fmla="*/ 21517 h 31443"/>
                <a:gd name="connsiteX12" fmla="*/ 19519 w 28776"/>
                <a:gd name="connsiteY12" fmla="*/ 25769 h 31443"/>
                <a:gd name="connsiteX13" fmla="*/ 22176 w 28776"/>
                <a:gd name="connsiteY13" fmla="*/ 29078 h 31443"/>
                <a:gd name="connsiteX14" fmla="*/ 24096 w 28776"/>
                <a:gd name="connsiteY14" fmla="*/ 30810 h 31443"/>
                <a:gd name="connsiteX15" fmla="*/ 28777 w 28776"/>
                <a:gd name="connsiteY15" fmla="*/ 20505 h 31443"/>
                <a:gd name="connsiteX16" fmla="*/ 24456 w 28776"/>
                <a:gd name="connsiteY16" fmla="*/ 19048 h 31443"/>
                <a:gd name="connsiteX17" fmla="*/ 21610 w 28776"/>
                <a:gd name="connsiteY17" fmla="*/ 18722 h 31443"/>
                <a:gd name="connsiteX18" fmla="*/ 19176 w 28776"/>
                <a:gd name="connsiteY18" fmla="*/ 19700 h 31443"/>
                <a:gd name="connsiteX19" fmla="*/ 19621 w 28776"/>
                <a:gd name="connsiteY19" fmla="*/ 18482 h 31443"/>
                <a:gd name="connsiteX20" fmla="*/ 19776 w 28776"/>
                <a:gd name="connsiteY20" fmla="*/ 12876 h 31443"/>
                <a:gd name="connsiteX21" fmla="*/ 22948 w 28776"/>
                <a:gd name="connsiteY21" fmla="*/ 9293 h 31443"/>
                <a:gd name="connsiteX22" fmla="*/ 20993 w 28776"/>
                <a:gd name="connsiteY22" fmla="*/ 1217 h 31443"/>
                <a:gd name="connsiteX23" fmla="*/ 16998 w 28776"/>
                <a:gd name="connsiteY23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6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4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4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5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2" y="27964"/>
                    <a:pt x="22176" y="29078"/>
                  </a:cubicBezTo>
                  <a:cubicBezTo>
                    <a:pt x="22845" y="29918"/>
                    <a:pt x="23496" y="30501"/>
                    <a:pt x="24096" y="30810"/>
                  </a:cubicBezTo>
                  <a:lnTo>
                    <a:pt x="28777" y="20505"/>
                  </a:lnTo>
                  <a:cubicBezTo>
                    <a:pt x="28005" y="19065"/>
                    <a:pt x="26051" y="19237"/>
                    <a:pt x="24456" y="19048"/>
                  </a:cubicBezTo>
                  <a:cubicBezTo>
                    <a:pt x="23530" y="18945"/>
                    <a:pt x="22536" y="18722"/>
                    <a:pt x="21610" y="18722"/>
                  </a:cubicBezTo>
                  <a:cubicBezTo>
                    <a:pt x="20684" y="18722"/>
                    <a:pt x="19827" y="18945"/>
                    <a:pt x="19176" y="19700"/>
                  </a:cubicBezTo>
                  <a:cubicBezTo>
                    <a:pt x="19330" y="19305"/>
                    <a:pt x="19484" y="18911"/>
                    <a:pt x="19621" y="18482"/>
                  </a:cubicBezTo>
                  <a:cubicBezTo>
                    <a:pt x="20256" y="16545"/>
                    <a:pt x="20256" y="14608"/>
                    <a:pt x="19776" y="12876"/>
                  </a:cubicBezTo>
                  <a:cubicBezTo>
                    <a:pt x="20959" y="12396"/>
                    <a:pt x="22056" y="11213"/>
                    <a:pt x="22948" y="9293"/>
                  </a:cubicBezTo>
                  <a:cubicBezTo>
                    <a:pt x="24662" y="5572"/>
                    <a:pt x="24199" y="3635"/>
                    <a:pt x="20993" y="1217"/>
                  </a:cubicBezTo>
                  <a:cubicBezTo>
                    <a:pt x="19896" y="394"/>
                    <a:pt x="18455" y="0"/>
                    <a:pt x="169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4" name="任意多边形: 形状 863">
              <a:extLst>
                <a:ext uri="{FF2B5EF4-FFF2-40B4-BE49-F238E27FC236}">
                  <a16:creationId xmlns:a16="http://schemas.microsoft.com/office/drawing/2014/main" id="{761D6BC1-2891-AB85-7A3D-52F9C8CF3AF0}"/>
                </a:ext>
              </a:extLst>
            </p:cNvPr>
            <p:cNvSpPr/>
            <p:nvPr/>
          </p:nvSpPr>
          <p:spPr>
            <a:xfrm>
              <a:off x="5690694" y="2604239"/>
              <a:ext cx="5011" cy="10561"/>
            </a:xfrm>
            <a:custGeom>
              <a:avLst/>
              <a:gdLst>
                <a:gd name="connsiteX0" fmla="*/ 4681 w 5011"/>
                <a:gd name="connsiteY0" fmla="*/ 0 h 10561"/>
                <a:gd name="connsiteX1" fmla="*/ 0 w 5011"/>
                <a:gd name="connsiteY1" fmla="*/ 10304 h 10561"/>
                <a:gd name="connsiteX2" fmla="*/ 1012 w 5011"/>
                <a:gd name="connsiteY2" fmla="*/ 10561 h 10561"/>
                <a:gd name="connsiteX3" fmla="*/ 3926 w 5011"/>
                <a:gd name="connsiteY3" fmla="*/ 7767 h 10561"/>
                <a:gd name="connsiteX4" fmla="*/ 5006 w 5011"/>
                <a:gd name="connsiteY4" fmla="*/ 1852 h 10561"/>
                <a:gd name="connsiteX5" fmla="*/ 4681 w 5011"/>
                <a:gd name="connsiteY5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11" h="10561">
                  <a:moveTo>
                    <a:pt x="4681" y="0"/>
                  </a:moveTo>
                  <a:lnTo>
                    <a:pt x="0" y="10304"/>
                  </a:lnTo>
                  <a:cubicBezTo>
                    <a:pt x="343" y="10476"/>
                    <a:pt x="686" y="10561"/>
                    <a:pt x="1012" y="10561"/>
                  </a:cubicBezTo>
                  <a:cubicBezTo>
                    <a:pt x="2074" y="10561"/>
                    <a:pt x="3052" y="9635"/>
                    <a:pt x="3926" y="7767"/>
                  </a:cubicBezTo>
                  <a:cubicBezTo>
                    <a:pt x="4852" y="6052"/>
                    <a:pt x="4904" y="3892"/>
                    <a:pt x="5006" y="1852"/>
                  </a:cubicBezTo>
                  <a:cubicBezTo>
                    <a:pt x="5041" y="1046"/>
                    <a:pt x="4904" y="446"/>
                    <a:pt x="46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5" name="任意多边形: 形状 864">
              <a:extLst>
                <a:ext uri="{FF2B5EF4-FFF2-40B4-BE49-F238E27FC236}">
                  <a16:creationId xmlns:a16="http://schemas.microsoft.com/office/drawing/2014/main" id="{89F1D28F-4D4F-1F80-D5DB-BADDD2F5562B}"/>
                </a:ext>
              </a:extLst>
            </p:cNvPr>
            <p:cNvSpPr/>
            <p:nvPr/>
          </p:nvSpPr>
          <p:spPr>
            <a:xfrm>
              <a:off x="5726005" y="2532076"/>
              <a:ext cx="2115" cy="3891"/>
            </a:xfrm>
            <a:custGeom>
              <a:avLst/>
              <a:gdLst>
                <a:gd name="connsiteX0" fmla="*/ 2116 w 2115"/>
                <a:gd name="connsiteY0" fmla="*/ 0 h 3891"/>
                <a:gd name="connsiteX1" fmla="*/ 367 w 2115"/>
                <a:gd name="connsiteY1" fmla="*/ 1509 h 3891"/>
                <a:gd name="connsiteX2" fmla="*/ 350 w 2115"/>
                <a:gd name="connsiteY2" fmla="*/ 3892 h 3891"/>
                <a:gd name="connsiteX3" fmla="*/ 2116 w 2115"/>
                <a:gd name="connsiteY3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3891">
                  <a:moveTo>
                    <a:pt x="2116" y="0"/>
                  </a:moveTo>
                  <a:cubicBezTo>
                    <a:pt x="1310" y="0"/>
                    <a:pt x="796" y="720"/>
                    <a:pt x="367" y="1509"/>
                  </a:cubicBezTo>
                  <a:cubicBezTo>
                    <a:pt x="-10" y="2418"/>
                    <a:pt x="-216" y="3360"/>
                    <a:pt x="350" y="3892"/>
                  </a:cubicBezTo>
                  <a:lnTo>
                    <a:pt x="211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6" name="任意多边形: 形状 865">
              <a:extLst>
                <a:ext uri="{FF2B5EF4-FFF2-40B4-BE49-F238E27FC236}">
                  <a16:creationId xmlns:a16="http://schemas.microsoft.com/office/drawing/2014/main" id="{11DA84CC-F02E-AB1D-049F-F5398511A053}"/>
                </a:ext>
              </a:extLst>
            </p:cNvPr>
            <p:cNvSpPr/>
            <p:nvPr/>
          </p:nvSpPr>
          <p:spPr>
            <a:xfrm>
              <a:off x="5726338" y="2532076"/>
              <a:ext cx="3812" cy="4406"/>
            </a:xfrm>
            <a:custGeom>
              <a:avLst/>
              <a:gdLst>
                <a:gd name="connsiteX0" fmla="*/ 1783 w 3812"/>
                <a:gd name="connsiteY0" fmla="*/ 0 h 4406"/>
                <a:gd name="connsiteX1" fmla="*/ 1783 w 3812"/>
                <a:gd name="connsiteY1" fmla="*/ 0 h 4406"/>
                <a:gd name="connsiteX2" fmla="*/ 0 w 3812"/>
                <a:gd name="connsiteY2" fmla="*/ 3892 h 4406"/>
                <a:gd name="connsiteX3" fmla="*/ 583 w 3812"/>
                <a:gd name="connsiteY3" fmla="*/ 4218 h 4406"/>
                <a:gd name="connsiteX4" fmla="*/ 1715 w 3812"/>
                <a:gd name="connsiteY4" fmla="*/ 4406 h 4406"/>
                <a:gd name="connsiteX5" fmla="*/ 3069 w 3812"/>
                <a:gd name="connsiteY5" fmla="*/ 3926 h 4406"/>
                <a:gd name="connsiteX6" fmla="*/ 3789 w 3812"/>
                <a:gd name="connsiteY6" fmla="*/ 2349 h 4406"/>
                <a:gd name="connsiteX7" fmla="*/ 2829 w 3812"/>
                <a:gd name="connsiteY7" fmla="*/ 326 h 4406"/>
                <a:gd name="connsiteX8" fmla="*/ 1783 w 3812"/>
                <a:gd name="connsiteY8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2" h="4406">
                  <a:moveTo>
                    <a:pt x="1783" y="0"/>
                  </a:moveTo>
                  <a:cubicBezTo>
                    <a:pt x="1783" y="0"/>
                    <a:pt x="1783" y="0"/>
                    <a:pt x="1783" y="0"/>
                  </a:cubicBezTo>
                  <a:lnTo>
                    <a:pt x="0" y="3892"/>
                  </a:lnTo>
                  <a:cubicBezTo>
                    <a:pt x="137" y="4029"/>
                    <a:pt x="326" y="4149"/>
                    <a:pt x="583" y="4218"/>
                  </a:cubicBezTo>
                  <a:cubicBezTo>
                    <a:pt x="943" y="4338"/>
                    <a:pt x="1337" y="4406"/>
                    <a:pt x="1715" y="4406"/>
                  </a:cubicBezTo>
                  <a:cubicBezTo>
                    <a:pt x="2212" y="4406"/>
                    <a:pt x="2692" y="4269"/>
                    <a:pt x="3069" y="3926"/>
                  </a:cubicBezTo>
                  <a:cubicBezTo>
                    <a:pt x="3309" y="3395"/>
                    <a:pt x="3549" y="2880"/>
                    <a:pt x="3789" y="2349"/>
                  </a:cubicBezTo>
                  <a:cubicBezTo>
                    <a:pt x="3892" y="1577"/>
                    <a:pt x="3669" y="806"/>
                    <a:pt x="2829" y="326"/>
                  </a:cubicBezTo>
                  <a:cubicBezTo>
                    <a:pt x="2434" y="103"/>
                    <a:pt x="2092" y="0"/>
                    <a:pt x="17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7" name="任意多边形: 形状 866">
              <a:extLst>
                <a:ext uri="{FF2B5EF4-FFF2-40B4-BE49-F238E27FC236}">
                  <a16:creationId xmlns:a16="http://schemas.microsoft.com/office/drawing/2014/main" id="{ABC782B8-38DE-D352-67F8-A261455B1DD8}"/>
                </a:ext>
              </a:extLst>
            </p:cNvPr>
            <p:cNvSpPr/>
            <p:nvPr/>
          </p:nvSpPr>
          <p:spPr>
            <a:xfrm>
              <a:off x="5983073" y="22737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1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8" name="任意多边形: 形状 867">
              <a:extLst>
                <a:ext uri="{FF2B5EF4-FFF2-40B4-BE49-F238E27FC236}">
                  <a16:creationId xmlns:a16="http://schemas.microsoft.com/office/drawing/2014/main" id="{BC095511-38C5-2374-E3E9-736C925D2022}"/>
                </a:ext>
              </a:extLst>
            </p:cNvPr>
            <p:cNvSpPr/>
            <p:nvPr/>
          </p:nvSpPr>
          <p:spPr>
            <a:xfrm>
              <a:off x="5627604" y="2482596"/>
              <a:ext cx="6999" cy="7509"/>
            </a:xfrm>
            <a:custGeom>
              <a:avLst/>
              <a:gdLst>
                <a:gd name="connsiteX0" fmla="*/ 4008 w 6999"/>
                <a:gd name="connsiteY0" fmla="*/ 0 h 7509"/>
                <a:gd name="connsiteX1" fmla="*/ 64 w 6999"/>
                <a:gd name="connsiteY1" fmla="*/ 3223 h 7509"/>
                <a:gd name="connsiteX2" fmla="*/ 2842 w 6999"/>
                <a:gd name="connsiteY2" fmla="*/ 7441 h 7509"/>
                <a:gd name="connsiteX3" fmla="*/ 3545 w 6999"/>
                <a:gd name="connsiteY3" fmla="*/ 7510 h 7509"/>
                <a:gd name="connsiteX4" fmla="*/ 6820 w 6999"/>
                <a:gd name="connsiteY4" fmla="*/ 4561 h 7509"/>
                <a:gd name="connsiteX5" fmla="*/ 4625 w 6999"/>
                <a:gd name="connsiteY5" fmla="*/ 86 h 7509"/>
                <a:gd name="connsiteX6" fmla="*/ 4008 w 6999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9" h="7509">
                  <a:moveTo>
                    <a:pt x="4008" y="0"/>
                  </a:moveTo>
                  <a:cubicBezTo>
                    <a:pt x="2414" y="0"/>
                    <a:pt x="545" y="1457"/>
                    <a:pt x="64" y="3223"/>
                  </a:cubicBezTo>
                  <a:cubicBezTo>
                    <a:pt x="-330" y="4681"/>
                    <a:pt x="1145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20" y="4561"/>
                  </a:cubicBezTo>
                  <a:cubicBezTo>
                    <a:pt x="7437" y="2606"/>
                    <a:pt x="6408" y="583"/>
                    <a:pt x="4625" y="86"/>
                  </a:cubicBezTo>
                  <a:cubicBezTo>
                    <a:pt x="4437" y="34"/>
                    <a:pt x="4231" y="0"/>
                    <a:pt x="40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9" name="任意多边形: 形状 868">
              <a:extLst>
                <a:ext uri="{FF2B5EF4-FFF2-40B4-BE49-F238E27FC236}">
                  <a16:creationId xmlns:a16="http://schemas.microsoft.com/office/drawing/2014/main" id="{3BF28A96-A13E-D047-2F62-7E1537CCF2E5}"/>
                </a:ext>
              </a:extLst>
            </p:cNvPr>
            <p:cNvSpPr/>
            <p:nvPr/>
          </p:nvSpPr>
          <p:spPr>
            <a:xfrm>
              <a:off x="5735856" y="2479595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3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1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3" y="189"/>
                  </a:cubicBezTo>
                  <a:cubicBezTo>
                    <a:pt x="4832" y="51"/>
                    <a:pt x="4472" y="0"/>
                    <a:pt x="40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0" name="任意多边形: 形状 869">
              <a:extLst>
                <a:ext uri="{FF2B5EF4-FFF2-40B4-BE49-F238E27FC236}">
                  <a16:creationId xmlns:a16="http://schemas.microsoft.com/office/drawing/2014/main" id="{A85356DF-893C-2789-72EA-6093DFDBD1AF}"/>
                </a:ext>
              </a:extLst>
            </p:cNvPr>
            <p:cNvSpPr/>
            <p:nvPr/>
          </p:nvSpPr>
          <p:spPr>
            <a:xfrm>
              <a:off x="5734868" y="2412164"/>
              <a:ext cx="10896" cy="12190"/>
            </a:xfrm>
            <a:custGeom>
              <a:avLst/>
              <a:gdLst>
                <a:gd name="connsiteX0" fmla="*/ 3472 w 10896"/>
                <a:gd name="connsiteY0" fmla="*/ 0 h 12190"/>
                <a:gd name="connsiteX1" fmla="*/ 146 w 10896"/>
                <a:gd name="connsiteY1" fmla="*/ 2520 h 12190"/>
                <a:gd name="connsiteX2" fmla="*/ 1449 w 10896"/>
                <a:gd name="connsiteY2" fmla="*/ 7132 h 12190"/>
                <a:gd name="connsiteX3" fmla="*/ 4226 w 10896"/>
                <a:gd name="connsiteY3" fmla="*/ 10321 h 12190"/>
                <a:gd name="connsiteX4" fmla="*/ 7158 w 10896"/>
                <a:gd name="connsiteY4" fmla="*/ 12190 h 12190"/>
                <a:gd name="connsiteX5" fmla="*/ 10039 w 10896"/>
                <a:gd name="connsiteY5" fmla="*/ 9275 h 12190"/>
                <a:gd name="connsiteX6" fmla="*/ 10896 w 10896"/>
                <a:gd name="connsiteY6" fmla="*/ 3343 h 12190"/>
                <a:gd name="connsiteX7" fmla="*/ 6147 w 10896"/>
                <a:gd name="connsiteY7" fmla="*/ 240 h 12190"/>
                <a:gd name="connsiteX8" fmla="*/ 3472 w 10896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6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0" y="9258"/>
                    <a:pt x="4226" y="10321"/>
                  </a:cubicBezTo>
                  <a:cubicBezTo>
                    <a:pt x="5289" y="11556"/>
                    <a:pt x="6266" y="12190"/>
                    <a:pt x="7158" y="12190"/>
                  </a:cubicBezTo>
                  <a:cubicBezTo>
                    <a:pt x="8256" y="12190"/>
                    <a:pt x="9215" y="11230"/>
                    <a:pt x="10039" y="9275"/>
                  </a:cubicBezTo>
                  <a:cubicBezTo>
                    <a:pt x="10913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6" y="0"/>
                    <a:pt x="347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1" name="任意多边形: 形状 870">
              <a:extLst>
                <a:ext uri="{FF2B5EF4-FFF2-40B4-BE49-F238E27FC236}">
                  <a16:creationId xmlns:a16="http://schemas.microsoft.com/office/drawing/2014/main" id="{B171EC56-91F6-2AD3-2B02-51A77DD4DA25}"/>
                </a:ext>
              </a:extLst>
            </p:cNvPr>
            <p:cNvSpPr/>
            <p:nvPr/>
          </p:nvSpPr>
          <p:spPr>
            <a:xfrm>
              <a:off x="5652023" y="2578762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04" y="69"/>
                    <a:pt x="4209" y="0"/>
                    <a:pt x="3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2" name="任意多边形: 形状 871">
              <a:extLst>
                <a:ext uri="{FF2B5EF4-FFF2-40B4-BE49-F238E27FC236}">
                  <a16:creationId xmlns:a16="http://schemas.microsoft.com/office/drawing/2014/main" id="{7B15A7AC-A19F-D7D2-F93C-A2D0532F5E7F}"/>
                </a:ext>
              </a:extLst>
            </p:cNvPr>
            <p:cNvSpPr/>
            <p:nvPr/>
          </p:nvSpPr>
          <p:spPr>
            <a:xfrm>
              <a:off x="5654527" y="2418885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26" y="137"/>
                    <a:pt x="2049" y="0"/>
                    <a:pt x="1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3" name="任意多边形: 形状 872">
              <a:extLst>
                <a:ext uri="{FF2B5EF4-FFF2-40B4-BE49-F238E27FC236}">
                  <a16:creationId xmlns:a16="http://schemas.microsoft.com/office/drawing/2014/main" id="{A2FBDF31-DF4E-C3BA-9406-BD113E1DFF76}"/>
                </a:ext>
              </a:extLst>
            </p:cNvPr>
            <p:cNvSpPr/>
            <p:nvPr/>
          </p:nvSpPr>
          <p:spPr>
            <a:xfrm>
              <a:off x="5628532" y="2438019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03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49" y="0"/>
                    <a:pt x="69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4" name="任意多边形: 形状 873">
              <a:extLst>
                <a:ext uri="{FF2B5EF4-FFF2-40B4-BE49-F238E27FC236}">
                  <a16:creationId xmlns:a16="http://schemas.microsoft.com/office/drawing/2014/main" id="{DAB1D3CA-C1B1-D4A3-7C57-7365F41D8441}"/>
                </a:ext>
              </a:extLst>
            </p:cNvPr>
            <p:cNvSpPr/>
            <p:nvPr/>
          </p:nvSpPr>
          <p:spPr>
            <a:xfrm>
              <a:off x="5657986" y="2457838"/>
              <a:ext cx="17408" cy="16133"/>
            </a:xfrm>
            <a:custGeom>
              <a:avLst/>
              <a:gdLst>
                <a:gd name="connsiteX0" fmla="*/ 8790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45 w 17408"/>
                <a:gd name="connsiteY12" fmla="*/ 4046 h 16133"/>
                <a:gd name="connsiteX13" fmla="*/ 11430 w 17408"/>
                <a:gd name="connsiteY13" fmla="*/ 2623 h 16133"/>
                <a:gd name="connsiteX14" fmla="*/ 8790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790" y="0"/>
                  </a:moveTo>
                  <a:cubicBezTo>
                    <a:pt x="8533" y="0"/>
                    <a:pt x="8258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1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8" y="11727"/>
                    <a:pt x="3681" y="13630"/>
                    <a:pt x="6389" y="14916"/>
                  </a:cubicBezTo>
                  <a:cubicBezTo>
                    <a:pt x="8104" y="15739"/>
                    <a:pt x="9785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4" y="2812"/>
                    <a:pt x="14774" y="2880"/>
                    <a:pt x="14653" y="3017"/>
                  </a:cubicBezTo>
                  <a:cubicBezTo>
                    <a:pt x="14088" y="3755"/>
                    <a:pt x="13591" y="4046"/>
                    <a:pt x="13145" y="4046"/>
                  </a:cubicBezTo>
                  <a:cubicBezTo>
                    <a:pt x="12459" y="4046"/>
                    <a:pt x="11928" y="3343"/>
                    <a:pt x="11430" y="2623"/>
                  </a:cubicBezTo>
                  <a:cubicBezTo>
                    <a:pt x="10676" y="1457"/>
                    <a:pt x="10264" y="0"/>
                    <a:pt x="8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5" name="任意多边形: 形状 874">
              <a:extLst>
                <a:ext uri="{FF2B5EF4-FFF2-40B4-BE49-F238E27FC236}">
                  <a16:creationId xmlns:a16="http://schemas.microsoft.com/office/drawing/2014/main" id="{B22C8498-C9C8-005F-8C9B-CDDB8021F700}"/>
                </a:ext>
              </a:extLst>
            </p:cNvPr>
            <p:cNvSpPr/>
            <p:nvPr/>
          </p:nvSpPr>
          <p:spPr>
            <a:xfrm>
              <a:off x="5659922" y="2426000"/>
              <a:ext cx="4601" cy="3891"/>
            </a:xfrm>
            <a:custGeom>
              <a:avLst/>
              <a:gdLst>
                <a:gd name="connsiteX0" fmla="*/ 2225 w 4601"/>
                <a:gd name="connsiteY0" fmla="*/ 0 h 3891"/>
                <a:gd name="connsiteX1" fmla="*/ 167 w 4601"/>
                <a:gd name="connsiteY1" fmla="*/ 1629 h 3891"/>
                <a:gd name="connsiteX2" fmla="*/ 905 w 4601"/>
                <a:gd name="connsiteY2" fmla="*/ 3463 h 3891"/>
                <a:gd name="connsiteX3" fmla="*/ 2928 w 4601"/>
                <a:gd name="connsiteY3" fmla="*/ 3892 h 3891"/>
                <a:gd name="connsiteX4" fmla="*/ 4420 w 4601"/>
                <a:gd name="connsiteY4" fmla="*/ 2743 h 3891"/>
                <a:gd name="connsiteX5" fmla="*/ 3459 w 4601"/>
                <a:gd name="connsiteY5" fmla="*/ 240 h 3891"/>
                <a:gd name="connsiteX6" fmla="*/ 2225 w 4601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1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5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1" y="3892"/>
                    <a:pt x="4042" y="3635"/>
                    <a:pt x="4420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6" name="任意多边形: 形状 875">
              <a:extLst>
                <a:ext uri="{FF2B5EF4-FFF2-40B4-BE49-F238E27FC236}">
                  <a16:creationId xmlns:a16="http://schemas.microsoft.com/office/drawing/2014/main" id="{6B445A51-2A06-8D76-3D6D-9701081DDB0C}"/>
                </a:ext>
              </a:extLst>
            </p:cNvPr>
            <p:cNvSpPr/>
            <p:nvPr/>
          </p:nvSpPr>
          <p:spPr>
            <a:xfrm>
              <a:off x="5668325" y="2479372"/>
              <a:ext cx="13886" cy="12687"/>
            </a:xfrm>
            <a:custGeom>
              <a:avLst/>
              <a:gdLst>
                <a:gd name="connsiteX0" fmla="*/ 7384 w 13886"/>
                <a:gd name="connsiteY0" fmla="*/ 0 h 12687"/>
                <a:gd name="connsiteX1" fmla="*/ 4881 w 13886"/>
                <a:gd name="connsiteY1" fmla="*/ 343 h 12687"/>
                <a:gd name="connsiteX2" fmla="*/ 1915 w 13886"/>
                <a:gd name="connsiteY2" fmla="*/ 8127 h 12687"/>
                <a:gd name="connsiteX3" fmla="*/ 3389 w 13886"/>
                <a:gd name="connsiteY3" fmla="*/ 10133 h 12687"/>
                <a:gd name="connsiteX4" fmla="*/ 8241 w 13886"/>
                <a:gd name="connsiteY4" fmla="*/ 12687 h 12687"/>
                <a:gd name="connsiteX5" fmla="*/ 13470 w 13886"/>
                <a:gd name="connsiteY5" fmla="*/ 7527 h 12687"/>
                <a:gd name="connsiteX6" fmla="*/ 10761 w 13886"/>
                <a:gd name="connsiteY6" fmla="*/ 806 h 12687"/>
                <a:gd name="connsiteX7" fmla="*/ 7384 w 13886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12687">
                  <a:moveTo>
                    <a:pt x="7384" y="0"/>
                  </a:moveTo>
                  <a:cubicBezTo>
                    <a:pt x="6561" y="0"/>
                    <a:pt x="5721" y="120"/>
                    <a:pt x="4881" y="343"/>
                  </a:cubicBezTo>
                  <a:cubicBezTo>
                    <a:pt x="217" y="1560"/>
                    <a:pt x="-1772" y="4098"/>
                    <a:pt x="1915" y="8127"/>
                  </a:cubicBezTo>
                  <a:cubicBezTo>
                    <a:pt x="2463" y="8727"/>
                    <a:pt x="2823" y="9533"/>
                    <a:pt x="3389" y="10133"/>
                  </a:cubicBezTo>
                  <a:cubicBezTo>
                    <a:pt x="5018" y="11864"/>
                    <a:pt x="6698" y="12687"/>
                    <a:pt x="8241" y="12687"/>
                  </a:cubicBezTo>
                  <a:cubicBezTo>
                    <a:pt x="10487" y="12687"/>
                    <a:pt x="12424" y="10921"/>
                    <a:pt x="13470" y="7527"/>
                  </a:cubicBezTo>
                  <a:cubicBezTo>
                    <a:pt x="14482" y="4235"/>
                    <a:pt x="13676" y="2297"/>
                    <a:pt x="10761" y="806"/>
                  </a:cubicBezTo>
                  <a:cubicBezTo>
                    <a:pt x="9647" y="240"/>
                    <a:pt x="8515" y="0"/>
                    <a:pt x="73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7" name="任意多边形: 形状 876">
              <a:extLst>
                <a:ext uri="{FF2B5EF4-FFF2-40B4-BE49-F238E27FC236}">
                  <a16:creationId xmlns:a16="http://schemas.microsoft.com/office/drawing/2014/main" id="{B287763F-1179-53DC-2A78-6BCB58193E9B}"/>
                </a:ext>
              </a:extLst>
            </p:cNvPr>
            <p:cNvSpPr/>
            <p:nvPr/>
          </p:nvSpPr>
          <p:spPr>
            <a:xfrm>
              <a:off x="5927912" y="2347561"/>
              <a:ext cx="11490" cy="9944"/>
            </a:xfrm>
            <a:custGeom>
              <a:avLst/>
              <a:gdLst>
                <a:gd name="connsiteX0" fmla="*/ 4509 w 11490"/>
                <a:gd name="connsiteY0" fmla="*/ 0 h 9944"/>
                <a:gd name="connsiteX1" fmla="*/ 1286 w 11490"/>
                <a:gd name="connsiteY1" fmla="*/ 3858 h 9944"/>
                <a:gd name="connsiteX2" fmla="*/ 651 w 11490"/>
                <a:gd name="connsiteY2" fmla="*/ 9035 h 9944"/>
                <a:gd name="connsiteX3" fmla="*/ 2640 w 11490"/>
                <a:gd name="connsiteY3" fmla="*/ 9944 h 9944"/>
                <a:gd name="connsiteX4" fmla="*/ 5126 w 11490"/>
                <a:gd name="connsiteY4" fmla="*/ 9601 h 9944"/>
                <a:gd name="connsiteX5" fmla="*/ 9721 w 11490"/>
                <a:gd name="connsiteY5" fmla="*/ 8367 h 9944"/>
                <a:gd name="connsiteX6" fmla="*/ 11281 w 11490"/>
                <a:gd name="connsiteY6" fmla="*/ 4835 h 9944"/>
                <a:gd name="connsiteX7" fmla="*/ 5315 w 11490"/>
                <a:gd name="connsiteY7" fmla="*/ 103 h 9944"/>
                <a:gd name="connsiteX8" fmla="*/ 4509 w 11490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0" h="9944">
                  <a:moveTo>
                    <a:pt x="4509" y="0"/>
                  </a:moveTo>
                  <a:cubicBezTo>
                    <a:pt x="2623" y="0"/>
                    <a:pt x="2177" y="2366"/>
                    <a:pt x="1286" y="3858"/>
                  </a:cubicBezTo>
                  <a:cubicBezTo>
                    <a:pt x="360" y="5503"/>
                    <a:pt x="-720" y="7269"/>
                    <a:pt x="651" y="9035"/>
                  </a:cubicBezTo>
                  <a:cubicBezTo>
                    <a:pt x="1200" y="9738"/>
                    <a:pt x="1903" y="9944"/>
                    <a:pt x="2640" y="9944"/>
                  </a:cubicBezTo>
                  <a:cubicBezTo>
                    <a:pt x="3463" y="9944"/>
                    <a:pt x="4337" y="9687"/>
                    <a:pt x="5126" y="9601"/>
                  </a:cubicBezTo>
                  <a:cubicBezTo>
                    <a:pt x="6686" y="9413"/>
                    <a:pt x="8212" y="8881"/>
                    <a:pt x="9721" y="8367"/>
                  </a:cubicBezTo>
                  <a:cubicBezTo>
                    <a:pt x="11350" y="7801"/>
                    <a:pt x="11813" y="6344"/>
                    <a:pt x="11281" y="4835"/>
                  </a:cubicBezTo>
                  <a:cubicBezTo>
                    <a:pt x="10287" y="2023"/>
                    <a:pt x="7749" y="806"/>
                    <a:pt x="5315" y="103"/>
                  </a:cubicBezTo>
                  <a:cubicBezTo>
                    <a:pt x="5006" y="34"/>
                    <a:pt x="4749" y="0"/>
                    <a:pt x="45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8" name="任意多边形: 形状 877">
              <a:extLst>
                <a:ext uri="{FF2B5EF4-FFF2-40B4-BE49-F238E27FC236}">
                  <a16:creationId xmlns:a16="http://schemas.microsoft.com/office/drawing/2014/main" id="{AE7195F4-37CE-6398-3BBF-67F0BE0AD2A7}"/>
                </a:ext>
              </a:extLst>
            </p:cNvPr>
            <p:cNvSpPr/>
            <p:nvPr/>
          </p:nvSpPr>
          <p:spPr>
            <a:xfrm>
              <a:off x="5907506" y="2374188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9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9" y="7149"/>
                  </a:cubicBezTo>
                  <a:cubicBezTo>
                    <a:pt x="2901" y="7321"/>
                    <a:pt x="3364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0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9" name="任意多边形: 形状 878">
              <a:extLst>
                <a:ext uri="{FF2B5EF4-FFF2-40B4-BE49-F238E27FC236}">
                  <a16:creationId xmlns:a16="http://schemas.microsoft.com/office/drawing/2014/main" id="{AAF019E7-45F6-A88B-2404-761B4C29EB9C}"/>
                </a:ext>
              </a:extLst>
            </p:cNvPr>
            <p:cNvSpPr/>
            <p:nvPr/>
          </p:nvSpPr>
          <p:spPr>
            <a:xfrm>
              <a:off x="5948417" y="2208653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0" name="任意多边形: 形状 879">
              <a:extLst>
                <a:ext uri="{FF2B5EF4-FFF2-40B4-BE49-F238E27FC236}">
                  <a16:creationId xmlns:a16="http://schemas.microsoft.com/office/drawing/2014/main" id="{0C0007EA-0365-EB7F-BE82-A598006FB084}"/>
                </a:ext>
              </a:extLst>
            </p:cNvPr>
            <p:cNvSpPr/>
            <p:nvPr/>
          </p:nvSpPr>
          <p:spPr>
            <a:xfrm>
              <a:off x="5887211" y="23576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6" y="0"/>
                    <a:pt x="668" y="874"/>
                    <a:pt x="171" y="2349"/>
                  </a:cubicBezTo>
                  <a:cubicBezTo>
                    <a:pt x="-429" y="4149"/>
                    <a:pt x="633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5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497" y="0"/>
                    <a:pt x="308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1" name="任意多边形: 形状 880">
              <a:extLst>
                <a:ext uri="{FF2B5EF4-FFF2-40B4-BE49-F238E27FC236}">
                  <a16:creationId xmlns:a16="http://schemas.microsoft.com/office/drawing/2014/main" id="{70AD5A62-8B55-F2DA-95AE-D521C126C209}"/>
                </a:ext>
              </a:extLst>
            </p:cNvPr>
            <p:cNvSpPr/>
            <p:nvPr/>
          </p:nvSpPr>
          <p:spPr>
            <a:xfrm>
              <a:off x="5952549" y="2385178"/>
              <a:ext cx="7252" cy="1474"/>
            </a:xfrm>
            <a:custGeom>
              <a:avLst/>
              <a:gdLst>
                <a:gd name="connsiteX0" fmla="*/ 4389 w 7252"/>
                <a:gd name="connsiteY0" fmla="*/ 0 h 1474"/>
                <a:gd name="connsiteX1" fmla="*/ 0 w 7252"/>
                <a:gd name="connsiteY1" fmla="*/ 1474 h 1474"/>
                <a:gd name="connsiteX2" fmla="*/ 7252 w 7252"/>
                <a:gd name="connsiteY2" fmla="*/ 754 h 1474"/>
                <a:gd name="connsiteX3" fmla="*/ 4389 w 7252"/>
                <a:gd name="connsiteY3" fmla="*/ 0 h 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2" h="1474">
                  <a:moveTo>
                    <a:pt x="4389" y="0"/>
                  </a:moveTo>
                  <a:cubicBezTo>
                    <a:pt x="2915" y="0"/>
                    <a:pt x="1406" y="549"/>
                    <a:pt x="0" y="1474"/>
                  </a:cubicBezTo>
                  <a:cubicBezTo>
                    <a:pt x="2417" y="1269"/>
                    <a:pt x="4835" y="1011"/>
                    <a:pt x="7252" y="754"/>
                  </a:cubicBezTo>
                  <a:cubicBezTo>
                    <a:pt x="6309" y="223"/>
                    <a:pt x="5349" y="0"/>
                    <a:pt x="43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2" name="任意多边形: 形状 881">
              <a:extLst>
                <a:ext uri="{FF2B5EF4-FFF2-40B4-BE49-F238E27FC236}">
                  <a16:creationId xmlns:a16="http://schemas.microsoft.com/office/drawing/2014/main" id="{A10EF827-9807-2D0A-F616-97E6B2D3CE1D}"/>
                </a:ext>
              </a:extLst>
            </p:cNvPr>
            <p:cNvSpPr/>
            <p:nvPr/>
          </p:nvSpPr>
          <p:spPr>
            <a:xfrm>
              <a:off x="5925190" y="2226209"/>
              <a:ext cx="17829" cy="12275"/>
            </a:xfrm>
            <a:custGeom>
              <a:avLst/>
              <a:gdLst>
                <a:gd name="connsiteX0" fmla="*/ 9563 w 17829"/>
                <a:gd name="connsiteY0" fmla="*/ 0 h 12275"/>
                <a:gd name="connsiteX1" fmla="*/ 4745 w 17829"/>
                <a:gd name="connsiteY1" fmla="*/ 3121 h 12275"/>
                <a:gd name="connsiteX2" fmla="*/ 1162 w 17829"/>
                <a:gd name="connsiteY2" fmla="*/ 7527 h 12275"/>
                <a:gd name="connsiteX3" fmla="*/ 168 w 17829"/>
                <a:gd name="connsiteY3" fmla="*/ 10201 h 12275"/>
                <a:gd name="connsiteX4" fmla="*/ 1951 w 17829"/>
                <a:gd name="connsiteY4" fmla="*/ 11693 h 12275"/>
                <a:gd name="connsiteX5" fmla="*/ 2585 w 17829"/>
                <a:gd name="connsiteY5" fmla="*/ 11504 h 12275"/>
                <a:gd name="connsiteX6" fmla="*/ 4848 w 17829"/>
                <a:gd name="connsiteY6" fmla="*/ 10733 h 12275"/>
                <a:gd name="connsiteX7" fmla="*/ 7609 w 17829"/>
                <a:gd name="connsiteY7" fmla="*/ 12087 h 12275"/>
                <a:gd name="connsiteX8" fmla="*/ 8912 w 17829"/>
                <a:gd name="connsiteY8" fmla="*/ 12276 h 12275"/>
                <a:gd name="connsiteX9" fmla="*/ 17827 w 17829"/>
                <a:gd name="connsiteY9" fmla="*/ 4921 h 12275"/>
                <a:gd name="connsiteX10" fmla="*/ 17570 w 17829"/>
                <a:gd name="connsiteY10" fmla="*/ 3703 h 12275"/>
                <a:gd name="connsiteX11" fmla="*/ 10849 w 17829"/>
                <a:gd name="connsiteY11" fmla="*/ 86 h 12275"/>
                <a:gd name="connsiteX12" fmla="*/ 9563 w 1782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9" h="12275">
                  <a:moveTo>
                    <a:pt x="9563" y="0"/>
                  </a:moveTo>
                  <a:cubicBezTo>
                    <a:pt x="7472" y="0"/>
                    <a:pt x="5568" y="857"/>
                    <a:pt x="4745" y="3121"/>
                  </a:cubicBezTo>
                  <a:cubicBezTo>
                    <a:pt x="3991" y="5178"/>
                    <a:pt x="3288" y="6772"/>
                    <a:pt x="1162" y="7527"/>
                  </a:cubicBezTo>
                  <a:cubicBezTo>
                    <a:pt x="202" y="7870"/>
                    <a:pt x="-278" y="9035"/>
                    <a:pt x="168" y="10201"/>
                  </a:cubicBezTo>
                  <a:cubicBezTo>
                    <a:pt x="494" y="11059"/>
                    <a:pt x="1248" y="11693"/>
                    <a:pt x="1951" y="11693"/>
                  </a:cubicBezTo>
                  <a:cubicBezTo>
                    <a:pt x="2174" y="11693"/>
                    <a:pt x="2379" y="11642"/>
                    <a:pt x="2585" y="11504"/>
                  </a:cubicBezTo>
                  <a:cubicBezTo>
                    <a:pt x="3408" y="10973"/>
                    <a:pt x="4162" y="10733"/>
                    <a:pt x="4848" y="10733"/>
                  </a:cubicBezTo>
                  <a:cubicBezTo>
                    <a:pt x="5894" y="10733"/>
                    <a:pt x="6803" y="11264"/>
                    <a:pt x="7609" y="12087"/>
                  </a:cubicBezTo>
                  <a:cubicBezTo>
                    <a:pt x="8020" y="12224"/>
                    <a:pt x="8449" y="12276"/>
                    <a:pt x="8912" y="12276"/>
                  </a:cubicBezTo>
                  <a:cubicBezTo>
                    <a:pt x="12649" y="12276"/>
                    <a:pt x="17759" y="8195"/>
                    <a:pt x="17827" y="4921"/>
                  </a:cubicBezTo>
                  <a:cubicBezTo>
                    <a:pt x="17844" y="4509"/>
                    <a:pt x="17759" y="4063"/>
                    <a:pt x="17570" y="3703"/>
                  </a:cubicBezTo>
                  <a:cubicBezTo>
                    <a:pt x="16147" y="857"/>
                    <a:pt x="13421" y="480"/>
                    <a:pt x="10849" y="86"/>
                  </a:cubicBezTo>
                  <a:cubicBezTo>
                    <a:pt x="10403" y="34"/>
                    <a:pt x="9975" y="0"/>
                    <a:pt x="95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3" name="任意多边形: 形状 882">
              <a:extLst>
                <a:ext uri="{FF2B5EF4-FFF2-40B4-BE49-F238E27FC236}">
                  <a16:creationId xmlns:a16="http://schemas.microsoft.com/office/drawing/2014/main" id="{52963417-EFB4-2537-5998-4EA63F01AFEA}"/>
                </a:ext>
              </a:extLst>
            </p:cNvPr>
            <p:cNvSpPr/>
            <p:nvPr/>
          </p:nvSpPr>
          <p:spPr>
            <a:xfrm>
              <a:off x="5938396" y="2101942"/>
              <a:ext cx="14531" cy="24431"/>
            </a:xfrm>
            <a:custGeom>
              <a:avLst/>
              <a:gdLst>
                <a:gd name="connsiteX0" fmla="*/ 6798 w 14531"/>
                <a:gd name="connsiteY0" fmla="*/ 0 h 24431"/>
                <a:gd name="connsiteX1" fmla="*/ 5701 w 14531"/>
                <a:gd name="connsiteY1" fmla="*/ 309 h 24431"/>
                <a:gd name="connsiteX2" fmla="*/ 317 w 14531"/>
                <a:gd name="connsiteY2" fmla="*/ 7853 h 24431"/>
                <a:gd name="connsiteX3" fmla="*/ 1946 w 14531"/>
                <a:gd name="connsiteY3" fmla="*/ 12242 h 24431"/>
                <a:gd name="connsiteX4" fmla="*/ 3437 w 14531"/>
                <a:gd name="connsiteY4" fmla="*/ 18311 h 24431"/>
                <a:gd name="connsiteX5" fmla="*/ 5804 w 14531"/>
                <a:gd name="connsiteY5" fmla="*/ 24277 h 24431"/>
                <a:gd name="connsiteX6" fmla="*/ 6815 w 14531"/>
                <a:gd name="connsiteY6" fmla="*/ 24432 h 24431"/>
                <a:gd name="connsiteX7" fmla="*/ 11855 w 14531"/>
                <a:gd name="connsiteY7" fmla="*/ 20797 h 24431"/>
                <a:gd name="connsiteX8" fmla="*/ 14444 w 14531"/>
                <a:gd name="connsiteY8" fmla="*/ 17196 h 24431"/>
                <a:gd name="connsiteX9" fmla="*/ 13707 w 14531"/>
                <a:gd name="connsiteY9" fmla="*/ 14368 h 24431"/>
                <a:gd name="connsiteX10" fmla="*/ 10158 w 14531"/>
                <a:gd name="connsiteY10" fmla="*/ 7081 h 24431"/>
                <a:gd name="connsiteX11" fmla="*/ 8598 w 14531"/>
                <a:gd name="connsiteY11" fmla="*/ 1595 h 24431"/>
                <a:gd name="connsiteX12" fmla="*/ 6798 w 14531"/>
                <a:gd name="connsiteY12" fmla="*/ 0 h 2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31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4" y="24277"/>
                  </a:cubicBezTo>
                  <a:cubicBezTo>
                    <a:pt x="6164" y="24380"/>
                    <a:pt x="6506" y="24432"/>
                    <a:pt x="6815" y="24432"/>
                  </a:cubicBezTo>
                  <a:cubicBezTo>
                    <a:pt x="8975" y="24432"/>
                    <a:pt x="10398" y="22374"/>
                    <a:pt x="11855" y="20797"/>
                  </a:cubicBezTo>
                  <a:cubicBezTo>
                    <a:pt x="12833" y="19734"/>
                    <a:pt x="13570" y="18448"/>
                    <a:pt x="14444" y="17196"/>
                  </a:cubicBezTo>
                  <a:cubicBezTo>
                    <a:pt x="14599" y="16151"/>
                    <a:pt x="14650" y="14727"/>
                    <a:pt x="13707" y="14368"/>
                  </a:cubicBezTo>
                  <a:cubicBezTo>
                    <a:pt x="10261" y="13047"/>
                    <a:pt x="10553" y="9996"/>
                    <a:pt x="10158" y="7081"/>
                  </a:cubicBezTo>
                  <a:cubicBezTo>
                    <a:pt x="9901" y="5212"/>
                    <a:pt x="9250" y="3378"/>
                    <a:pt x="8598" y="1595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4" name="任意多边形: 形状 883">
              <a:extLst>
                <a:ext uri="{FF2B5EF4-FFF2-40B4-BE49-F238E27FC236}">
                  <a16:creationId xmlns:a16="http://schemas.microsoft.com/office/drawing/2014/main" id="{E6D7FD52-1E02-5EF9-525D-39CA637AAE96}"/>
                </a:ext>
              </a:extLst>
            </p:cNvPr>
            <p:cNvSpPr/>
            <p:nvPr/>
          </p:nvSpPr>
          <p:spPr>
            <a:xfrm>
              <a:off x="5938110" y="2137329"/>
              <a:ext cx="11426" cy="10321"/>
            </a:xfrm>
            <a:custGeom>
              <a:avLst/>
              <a:gdLst>
                <a:gd name="connsiteX0" fmla="*/ 3981 w 11426"/>
                <a:gd name="connsiteY0" fmla="*/ 0 h 10321"/>
                <a:gd name="connsiteX1" fmla="*/ 878 w 11426"/>
                <a:gd name="connsiteY1" fmla="*/ 4355 h 10321"/>
                <a:gd name="connsiteX2" fmla="*/ 912 w 11426"/>
                <a:gd name="connsiteY2" fmla="*/ 9653 h 10321"/>
                <a:gd name="connsiteX3" fmla="*/ 2558 w 11426"/>
                <a:gd name="connsiteY3" fmla="*/ 10321 h 10321"/>
                <a:gd name="connsiteX4" fmla="*/ 5473 w 11426"/>
                <a:gd name="connsiteY4" fmla="*/ 9584 h 10321"/>
                <a:gd name="connsiteX5" fmla="*/ 9930 w 11426"/>
                <a:gd name="connsiteY5" fmla="*/ 7698 h 10321"/>
                <a:gd name="connsiteX6" fmla="*/ 11045 w 11426"/>
                <a:gd name="connsiteY6" fmla="*/ 3926 h 10321"/>
                <a:gd name="connsiteX7" fmla="*/ 4444 w 11426"/>
                <a:gd name="connsiteY7" fmla="*/ 34 h 10321"/>
                <a:gd name="connsiteX8" fmla="*/ 3981 w 11426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26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09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73" y="9584"/>
                  </a:cubicBezTo>
                  <a:cubicBezTo>
                    <a:pt x="7016" y="9173"/>
                    <a:pt x="8490" y="8418"/>
                    <a:pt x="9930" y="7698"/>
                  </a:cubicBezTo>
                  <a:cubicBezTo>
                    <a:pt x="11508" y="6892"/>
                    <a:pt x="11765" y="5366"/>
                    <a:pt x="11045" y="3926"/>
                  </a:cubicBezTo>
                  <a:cubicBezTo>
                    <a:pt x="9673" y="1234"/>
                    <a:pt x="6982" y="377"/>
                    <a:pt x="4444" y="34"/>
                  </a:cubicBezTo>
                  <a:cubicBezTo>
                    <a:pt x="4290" y="17"/>
                    <a:pt x="4135" y="0"/>
                    <a:pt x="39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5" name="任意多边形: 形状 884">
              <a:extLst>
                <a:ext uri="{FF2B5EF4-FFF2-40B4-BE49-F238E27FC236}">
                  <a16:creationId xmlns:a16="http://schemas.microsoft.com/office/drawing/2014/main" id="{AC91FA67-F451-1103-8282-775FCDCB82AB}"/>
                </a:ext>
              </a:extLst>
            </p:cNvPr>
            <p:cNvSpPr/>
            <p:nvPr/>
          </p:nvSpPr>
          <p:spPr>
            <a:xfrm>
              <a:off x="5883839" y="2367621"/>
              <a:ext cx="7235" cy="7663"/>
            </a:xfrm>
            <a:custGeom>
              <a:avLst/>
              <a:gdLst>
                <a:gd name="connsiteX0" fmla="*/ 2805 w 7235"/>
                <a:gd name="connsiteY0" fmla="*/ 0 h 7663"/>
                <a:gd name="connsiteX1" fmla="*/ 182 w 7235"/>
                <a:gd name="connsiteY1" fmla="*/ 2863 h 7663"/>
                <a:gd name="connsiteX2" fmla="*/ 2856 w 7235"/>
                <a:gd name="connsiteY2" fmla="*/ 7561 h 7663"/>
                <a:gd name="connsiteX3" fmla="*/ 3850 w 7235"/>
                <a:gd name="connsiteY3" fmla="*/ 7664 h 7663"/>
                <a:gd name="connsiteX4" fmla="*/ 7057 w 7235"/>
                <a:gd name="connsiteY4" fmla="*/ 5041 h 7663"/>
                <a:gd name="connsiteX5" fmla="*/ 3216 w 7235"/>
                <a:gd name="connsiteY5" fmla="*/ 51 h 7663"/>
                <a:gd name="connsiteX6" fmla="*/ 2805 w 723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7663">
                  <a:moveTo>
                    <a:pt x="2805" y="0"/>
                  </a:moveTo>
                  <a:cubicBezTo>
                    <a:pt x="1810" y="0"/>
                    <a:pt x="748" y="1012"/>
                    <a:pt x="182" y="2863"/>
                  </a:cubicBezTo>
                  <a:cubicBezTo>
                    <a:pt x="-470" y="5058"/>
                    <a:pt x="679" y="7150"/>
                    <a:pt x="2856" y="7561"/>
                  </a:cubicBezTo>
                  <a:cubicBezTo>
                    <a:pt x="3199" y="7630"/>
                    <a:pt x="3542" y="7664"/>
                    <a:pt x="3850" y="7664"/>
                  </a:cubicBezTo>
                  <a:cubicBezTo>
                    <a:pt x="5377" y="7664"/>
                    <a:pt x="6525" y="6858"/>
                    <a:pt x="7057" y="5041"/>
                  </a:cubicBezTo>
                  <a:cubicBezTo>
                    <a:pt x="7708" y="2812"/>
                    <a:pt x="6611" y="960"/>
                    <a:pt x="3216" y="51"/>
                  </a:cubicBezTo>
                  <a:cubicBezTo>
                    <a:pt x="3079" y="17"/>
                    <a:pt x="2942" y="0"/>
                    <a:pt x="28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6" name="任意多边形: 形状 885">
              <a:extLst>
                <a:ext uri="{FF2B5EF4-FFF2-40B4-BE49-F238E27FC236}">
                  <a16:creationId xmlns:a16="http://schemas.microsoft.com/office/drawing/2014/main" id="{B1F6BC29-C5FE-33A7-2D3F-7B8563BED5F4}"/>
                </a:ext>
              </a:extLst>
            </p:cNvPr>
            <p:cNvSpPr/>
            <p:nvPr/>
          </p:nvSpPr>
          <p:spPr>
            <a:xfrm>
              <a:off x="5857338" y="22327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5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3" y="11624"/>
                    <a:pt x="8697" y="9498"/>
                    <a:pt x="10155" y="8435"/>
                  </a:cubicBezTo>
                  <a:cubicBezTo>
                    <a:pt x="10806" y="7955"/>
                    <a:pt x="11458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22" y="34"/>
                    <a:pt x="3262" y="0"/>
                    <a:pt x="2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7" name="任意多边形: 形状 886">
              <a:extLst>
                <a:ext uri="{FF2B5EF4-FFF2-40B4-BE49-F238E27FC236}">
                  <a16:creationId xmlns:a16="http://schemas.microsoft.com/office/drawing/2014/main" id="{A144E5EA-AE7C-514E-47A1-32657D4108E0}"/>
                </a:ext>
              </a:extLst>
            </p:cNvPr>
            <p:cNvSpPr/>
            <p:nvPr/>
          </p:nvSpPr>
          <p:spPr>
            <a:xfrm>
              <a:off x="5867511" y="20958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9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2" y="2623"/>
                    <a:pt x="3429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8" name="任意多边形: 形状 887">
              <a:extLst>
                <a:ext uri="{FF2B5EF4-FFF2-40B4-BE49-F238E27FC236}">
                  <a16:creationId xmlns:a16="http://schemas.microsoft.com/office/drawing/2014/main" id="{AB6FF565-AE0E-F0F6-2B11-7EC87AEBE597}"/>
                </a:ext>
              </a:extLst>
            </p:cNvPr>
            <p:cNvSpPr/>
            <p:nvPr/>
          </p:nvSpPr>
          <p:spPr>
            <a:xfrm>
              <a:off x="5853517" y="2153257"/>
              <a:ext cx="7083" cy="7029"/>
            </a:xfrm>
            <a:custGeom>
              <a:avLst/>
              <a:gdLst>
                <a:gd name="connsiteX0" fmla="*/ 4460 w 7083"/>
                <a:gd name="connsiteY0" fmla="*/ 0 h 7029"/>
                <a:gd name="connsiteX1" fmla="*/ 88 w 7083"/>
                <a:gd name="connsiteY1" fmla="*/ 2280 h 7029"/>
                <a:gd name="connsiteX2" fmla="*/ 2077 w 7083"/>
                <a:gd name="connsiteY2" fmla="*/ 6481 h 7029"/>
                <a:gd name="connsiteX3" fmla="*/ 4186 w 7083"/>
                <a:gd name="connsiteY3" fmla="*/ 7029 h 7029"/>
                <a:gd name="connsiteX4" fmla="*/ 6878 w 7083"/>
                <a:gd name="connsiteY4" fmla="*/ 5555 h 7029"/>
                <a:gd name="connsiteX5" fmla="*/ 4769 w 7083"/>
                <a:gd name="connsiteY5" fmla="*/ 51 h 7029"/>
                <a:gd name="connsiteX6" fmla="*/ 4460 w 7083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3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1" y="7029"/>
                    <a:pt x="6518" y="6498"/>
                    <a:pt x="6878" y="5555"/>
                  </a:cubicBezTo>
                  <a:cubicBezTo>
                    <a:pt x="7564" y="3755"/>
                    <a:pt x="6449" y="874"/>
                    <a:pt x="4769" y="51"/>
                  </a:cubicBezTo>
                  <a:cubicBezTo>
                    <a:pt x="4700" y="17"/>
                    <a:pt x="4597" y="0"/>
                    <a:pt x="44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9" name="任意多边形: 形状 888">
              <a:extLst>
                <a:ext uri="{FF2B5EF4-FFF2-40B4-BE49-F238E27FC236}">
                  <a16:creationId xmlns:a16="http://schemas.microsoft.com/office/drawing/2014/main" id="{AF3F315C-168C-C4B7-B143-A98B81A86AB3}"/>
                </a:ext>
              </a:extLst>
            </p:cNvPr>
            <p:cNvSpPr/>
            <p:nvPr/>
          </p:nvSpPr>
          <p:spPr>
            <a:xfrm>
              <a:off x="5914112" y="2312723"/>
              <a:ext cx="7000" cy="7869"/>
            </a:xfrm>
            <a:custGeom>
              <a:avLst/>
              <a:gdLst>
                <a:gd name="connsiteX0" fmla="*/ 2588 w 7000"/>
                <a:gd name="connsiteY0" fmla="*/ 0 h 7869"/>
                <a:gd name="connsiteX1" fmla="*/ 204 w 7000"/>
                <a:gd name="connsiteY1" fmla="*/ 3103 h 7869"/>
                <a:gd name="connsiteX2" fmla="*/ 2210 w 7000"/>
                <a:gd name="connsiteY2" fmla="*/ 7664 h 7869"/>
                <a:gd name="connsiteX3" fmla="*/ 3205 w 7000"/>
                <a:gd name="connsiteY3" fmla="*/ 7869 h 7869"/>
                <a:gd name="connsiteX4" fmla="*/ 6925 w 7000"/>
                <a:gd name="connsiteY4" fmla="*/ 5023 h 7869"/>
                <a:gd name="connsiteX5" fmla="*/ 3016 w 7000"/>
                <a:gd name="connsiteY5" fmla="*/ 68 h 7869"/>
                <a:gd name="connsiteX6" fmla="*/ 2588 w 7000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0" h="7869">
                  <a:moveTo>
                    <a:pt x="2588" y="0"/>
                  </a:moveTo>
                  <a:cubicBezTo>
                    <a:pt x="1490" y="0"/>
                    <a:pt x="701" y="1269"/>
                    <a:pt x="204" y="3103"/>
                  </a:cubicBezTo>
                  <a:cubicBezTo>
                    <a:pt x="-396" y="5298"/>
                    <a:pt x="342" y="6841"/>
                    <a:pt x="2210" y="7664"/>
                  </a:cubicBezTo>
                  <a:cubicBezTo>
                    <a:pt x="2519" y="7801"/>
                    <a:pt x="2862" y="7869"/>
                    <a:pt x="3205" y="7869"/>
                  </a:cubicBezTo>
                  <a:cubicBezTo>
                    <a:pt x="4817" y="7869"/>
                    <a:pt x="6616" y="6532"/>
                    <a:pt x="6925" y="5023"/>
                  </a:cubicBezTo>
                  <a:cubicBezTo>
                    <a:pt x="7337" y="2932"/>
                    <a:pt x="6051" y="840"/>
                    <a:pt x="3016" y="68"/>
                  </a:cubicBezTo>
                  <a:cubicBezTo>
                    <a:pt x="2879" y="34"/>
                    <a:pt x="2724" y="0"/>
                    <a:pt x="258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0" name="任意多边形: 形状 889">
              <a:extLst>
                <a:ext uri="{FF2B5EF4-FFF2-40B4-BE49-F238E27FC236}">
                  <a16:creationId xmlns:a16="http://schemas.microsoft.com/office/drawing/2014/main" id="{C7324B3E-285E-EF59-F266-693183EEEC07}"/>
                </a:ext>
              </a:extLst>
            </p:cNvPr>
            <p:cNvSpPr/>
            <p:nvPr/>
          </p:nvSpPr>
          <p:spPr>
            <a:xfrm>
              <a:off x="5910691" y="2188182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4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3" y="1354"/>
                    <a:pt x="3556" y="154"/>
                    <a:pt x="2185" y="0"/>
                  </a:cubicBezTo>
                  <a:cubicBezTo>
                    <a:pt x="2117" y="0"/>
                    <a:pt x="2048" y="0"/>
                    <a:pt x="1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1" name="任意多边形: 形状 890">
              <a:extLst>
                <a:ext uri="{FF2B5EF4-FFF2-40B4-BE49-F238E27FC236}">
                  <a16:creationId xmlns:a16="http://schemas.microsoft.com/office/drawing/2014/main" id="{F9605883-E647-4993-04B2-C7CC278C7C1A}"/>
                </a:ext>
              </a:extLst>
            </p:cNvPr>
            <p:cNvSpPr/>
            <p:nvPr/>
          </p:nvSpPr>
          <p:spPr>
            <a:xfrm>
              <a:off x="5914985" y="22560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35" y="34"/>
                    <a:pt x="3977" y="0"/>
                    <a:pt x="37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2" name="任意多边形: 形状 891">
              <a:extLst>
                <a:ext uri="{FF2B5EF4-FFF2-40B4-BE49-F238E27FC236}">
                  <a16:creationId xmlns:a16="http://schemas.microsoft.com/office/drawing/2014/main" id="{FB93FECA-E2F4-15E8-2968-8625E63C8136}"/>
                </a:ext>
              </a:extLst>
            </p:cNvPr>
            <p:cNvSpPr/>
            <p:nvPr/>
          </p:nvSpPr>
          <p:spPr>
            <a:xfrm>
              <a:off x="5966675" y="2235382"/>
              <a:ext cx="5860" cy="7698"/>
            </a:xfrm>
            <a:custGeom>
              <a:avLst/>
              <a:gdLst>
                <a:gd name="connsiteX0" fmla="*/ 3705 w 5860"/>
                <a:gd name="connsiteY0" fmla="*/ 0 h 7698"/>
                <a:gd name="connsiteX1" fmla="*/ 2 w 5860"/>
                <a:gd name="connsiteY1" fmla="*/ 3635 h 7698"/>
                <a:gd name="connsiteX2" fmla="*/ 2317 w 5860"/>
                <a:gd name="connsiteY2" fmla="*/ 7612 h 7698"/>
                <a:gd name="connsiteX3" fmla="*/ 2899 w 5860"/>
                <a:gd name="connsiteY3" fmla="*/ 7698 h 7698"/>
                <a:gd name="connsiteX4" fmla="*/ 5814 w 5860"/>
                <a:gd name="connsiteY4" fmla="*/ 4149 h 7698"/>
                <a:gd name="connsiteX5" fmla="*/ 3859 w 5860"/>
                <a:gd name="connsiteY5" fmla="*/ 17 h 7698"/>
                <a:gd name="connsiteX6" fmla="*/ 3705 w 5860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0" h="7698">
                  <a:moveTo>
                    <a:pt x="3705" y="0"/>
                  </a:moveTo>
                  <a:cubicBezTo>
                    <a:pt x="2368" y="0"/>
                    <a:pt x="36" y="2160"/>
                    <a:pt x="2" y="3635"/>
                  </a:cubicBezTo>
                  <a:cubicBezTo>
                    <a:pt x="-33" y="5401"/>
                    <a:pt x="413" y="7064"/>
                    <a:pt x="2317" y="7612"/>
                  </a:cubicBezTo>
                  <a:cubicBezTo>
                    <a:pt x="2505" y="7664"/>
                    <a:pt x="2711" y="7698"/>
                    <a:pt x="2899" y="7698"/>
                  </a:cubicBezTo>
                  <a:cubicBezTo>
                    <a:pt x="4322" y="7698"/>
                    <a:pt x="5540" y="6189"/>
                    <a:pt x="5814" y="4149"/>
                  </a:cubicBezTo>
                  <a:cubicBezTo>
                    <a:pt x="6071" y="2229"/>
                    <a:pt x="5248" y="943"/>
                    <a:pt x="3859" y="17"/>
                  </a:cubicBezTo>
                  <a:cubicBezTo>
                    <a:pt x="3808" y="0"/>
                    <a:pt x="3756" y="0"/>
                    <a:pt x="3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3" name="任意多边形: 形状 892">
              <a:extLst>
                <a:ext uri="{FF2B5EF4-FFF2-40B4-BE49-F238E27FC236}">
                  <a16:creationId xmlns:a16="http://schemas.microsoft.com/office/drawing/2014/main" id="{AEFD868C-8BAB-E680-BC60-EEE9E9F5A40E}"/>
                </a:ext>
              </a:extLst>
            </p:cNvPr>
            <p:cNvSpPr/>
            <p:nvPr/>
          </p:nvSpPr>
          <p:spPr>
            <a:xfrm>
              <a:off x="5968659" y="2299761"/>
              <a:ext cx="7094" cy="7561"/>
            </a:xfrm>
            <a:custGeom>
              <a:avLst/>
              <a:gdLst>
                <a:gd name="connsiteX0" fmla="*/ 3333 w 7094"/>
                <a:gd name="connsiteY0" fmla="*/ 0 h 7561"/>
                <a:gd name="connsiteX1" fmla="*/ 195 w 7094"/>
                <a:gd name="connsiteY1" fmla="*/ 2589 h 7561"/>
                <a:gd name="connsiteX2" fmla="*/ 2801 w 7094"/>
                <a:gd name="connsiteY2" fmla="*/ 7475 h 7561"/>
                <a:gd name="connsiteX3" fmla="*/ 3641 w 7094"/>
                <a:gd name="connsiteY3" fmla="*/ 7561 h 7561"/>
                <a:gd name="connsiteX4" fmla="*/ 6865 w 7094"/>
                <a:gd name="connsiteY4" fmla="*/ 5589 h 7561"/>
                <a:gd name="connsiteX5" fmla="*/ 4413 w 7094"/>
                <a:gd name="connsiteY5" fmla="*/ 171 h 7561"/>
                <a:gd name="connsiteX6" fmla="*/ 3333 w 7094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4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5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18" y="51"/>
                    <a:pt x="3658" y="0"/>
                    <a:pt x="33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4" name="任意多边形: 形状 893">
              <a:extLst>
                <a:ext uri="{FF2B5EF4-FFF2-40B4-BE49-F238E27FC236}">
                  <a16:creationId xmlns:a16="http://schemas.microsoft.com/office/drawing/2014/main" id="{B82DEE91-1C6F-1121-6B1F-B99340694612}"/>
                </a:ext>
              </a:extLst>
            </p:cNvPr>
            <p:cNvSpPr/>
            <p:nvPr/>
          </p:nvSpPr>
          <p:spPr>
            <a:xfrm>
              <a:off x="6030325" y="2184050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7" y="8487"/>
                    <a:pt x="2926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5" name="任意多边形: 形状 894">
              <a:extLst>
                <a:ext uri="{FF2B5EF4-FFF2-40B4-BE49-F238E27FC236}">
                  <a16:creationId xmlns:a16="http://schemas.microsoft.com/office/drawing/2014/main" id="{E36B6560-FEB3-9923-93C5-D2848C85236D}"/>
                </a:ext>
              </a:extLst>
            </p:cNvPr>
            <p:cNvSpPr/>
            <p:nvPr/>
          </p:nvSpPr>
          <p:spPr>
            <a:xfrm>
              <a:off x="5971835" y="2196600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4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60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7" y="6892"/>
                    <a:pt x="10924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7" y="240"/>
                    <a:pt x="9792" y="0"/>
                    <a:pt x="8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6" name="任意多边形: 形状 895">
              <a:extLst>
                <a:ext uri="{FF2B5EF4-FFF2-40B4-BE49-F238E27FC236}">
                  <a16:creationId xmlns:a16="http://schemas.microsoft.com/office/drawing/2014/main" id="{3CF4338F-AAED-D538-5163-E2B162806E93}"/>
                </a:ext>
              </a:extLst>
            </p:cNvPr>
            <p:cNvSpPr/>
            <p:nvPr/>
          </p:nvSpPr>
          <p:spPr>
            <a:xfrm>
              <a:off x="5961343" y="2298115"/>
              <a:ext cx="4414" cy="4474"/>
            </a:xfrm>
            <a:custGeom>
              <a:avLst/>
              <a:gdLst>
                <a:gd name="connsiteX0" fmla="*/ 1630 w 4414"/>
                <a:gd name="connsiteY0" fmla="*/ 0 h 4474"/>
                <a:gd name="connsiteX1" fmla="*/ 207 w 4414"/>
                <a:gd name="connsiteY1" fmla="*/ 1132 h 4474"/>
                <a:gd name="connsiteX2" fmla="*/ 1459 w 4414"/>
                <a:gd name="connsiteY2" fmla="*/ 4166 h 4474"/>
                <a:gd name="connsiteX3" fmla="*/ 2522 w 4414"/>
                <a:gd name="connsiteY3" fmla="*/ 4475 h 4474"/>
                <a:gd name="connsiteX4" fmla="*/ 3996 w 4414"/>
                <a:gd name="connsiteY4" fmla="*/ 3515 h 4474"/>
                <a:gd name="connsiteX5" fmla="*/ 3173 w 4414"/>
                <a:gd name="connsiteY5" fmla="*/ 463 h 4474"/>
                <a:gd name="connsiteX6" fmla="*/ 1630 w 4414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4" h="4474">
                  <a:moveTo>
                    <a:pt x="1630" y="0"/>
                  </a:moveTo>
                  <a:cubicBezTo>
                    <a:pt x="1064" y="0"/>
                    <a:pt x="550" y="291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7" y="2263"/>
                    <a:pt x="4545" y="1166"/>
                    <a:pt x="3173" y="463"/>
                  </a:cubicBezTo>
                  <a:cubicBezTo>
                    <a:pt x="2642" y="206"/>
                    <a:pt x="2111" y="0"/>
                    <a:pt x="163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7" name="任意多边形: 形状 896">
              <a:extLst>
                <a:ext uri="{FF2B5EF4-FFF2-40B4-BE49-F238E27FC236}">
                  <a16:creationId xmlns:a16="http://schemas.microsoft.com/office/drawing/2014/main" id="{B86056F4-5438-DAF7-D597-B73B5A1BA112}"/>
                </a:ext>
              </a:extLst>
            </p:cNvPr>
            <p:cNvSpPr/>
            <p:nvPr/>
          </p:nvSpPr>
          <p:spPr>
            <a:xfrm>
              <a:off x="5996477" y="2268369"/>
              <a:ext cx="17303" cy="14418"/>
            </a:xfrm>
            <a:custGeom>
              <a:avLst/>
              <a:gdLst>
                <a:gd name="connsiteX0" fmla="*/ 15034 w 17303"/>
                <a:gd name="connsiteY0" fmla="*/ 0 h 14418"/>
                <a:gd name="connsiteX1" fmla="*/ 13799 w 17303"/>
                <a:gd name="connsiteY1" fmla="*/ 634 h 14418"/>
                <a:gd name="connsiteX2" fmla="*/ 11588 w 17303"/>
                <a:gd name="connsiteY2" fmla="*/ 2555 h 14418"/>
                <a:gd name="connsiteX3" fmla="*/ 10524 w 17303"/>
                <a:gd name="connsiteY3" fmla="*/ 2280 h 14418"/>
                <a:gd name="connsiteX4" fmla="*/ 8313 w 17303"/>
                <a:gd name="connsiteY4" fmla="*/ 1783 h 14418"/>
                <a:gd name="connsiteX5" fmla="*/ 2449 w 17303"/>
                <a:gd name="connsiteY5" fmla="*/ 5229 h 14418"/>
                <a:gd name="connsiteX6" fmla="*/ 4506 w 17303"/>
                <a:gd name="connsiteY6" fmla="*/ 13682 h 14418"/>
                <a:gd name="connsiteX7" fmla="*/ 7696 w 17303"/>
                <a:gd name="connsiteY7" fmla="*/ 14419 h 14418"/>
                <a:gd name="connsiteX8" fmla="*/ 11793 w 17303"/>
                <a:gd name="connsiteY8" fmla="*/ 13253 h 14418"/>
                <a:gd name="connsiteX9" fmla="*/ 14005 w 17303"/>
                <a:gd name="connsiteY9" fmla="*/ 9155 h 14418"/>
                <a:gd name="connsiteX10" fmla="*/ 16285 w 17303"/>
                <a:gd name="connsiteY10" fmla="*/ 3926 h 14418"/>
                <a:gd name="connsiteX11" fmla="*/ 16919 w 17303"/>
                <a:gd name="connsiteY11" fmla="*/ 1200 h 14418"/>
                <a:gd name="connsiteX12" fmla="*/ 15034 w 17303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3" h="14418">
                  <a:moveTo>
                    <a:pt x="15034" y="0"/>
                  </a:moveTo>
                  <a:cubicBezTo>
                    <a:pt x="14622" y="0"/>
                    <a:pt x="14194" y="189"/>
                    <a:pt x="13799" y="634"/>
                  </a:cubicBezTo>
                  <a:cubicBezTo>
                    <a:pt x="13045" y="1457"/>
                    <a:pt x="12667" y="2555"/>
                    <a:pt x="11588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9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6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8" y="6258"/>
                    <a:pt x="13885" y="5006"/>
                    <a:pt x="16285" y="3926"/>
                  </a:cubicBezTo>
                  <a:cubicBezTo>
                    <a:pt x="17177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8" name="任意多边形: 形状 897">
              <a:extLst>
                <a:ext uri="{FF2B5EF4-FFF2-40B4-BE49-F238E27FC236}">
                  <a16:creationId xmlns:a16="http://schemas.microsoft.com/office/drawing/2014/main" id="{37EB97E0-2863-E138-B66A-235B737BBDDA}"/>
                </a:ext>
              </a:extLst>
            </p:cNvPr>
            <p:cNvSpPr/>
            <p:nvPr/>
          </p:nvSpPr>
          <p:spPr>
            <a:xfrm>
              <a:off x="5932459" y="2313409"/>
              <a:ext cx="13381" cy="23900"/>
            </a:xfrm>
            <a:custGeom>
              <a:avLst/>
              <a:gdLst>
                <a:gd name="connsiteX0" fmla="*/ 7540 w 13381"/>
                <a:gd name="connsiteY0" fmla="*/ 0 h 23900"/>
                <a:gd name="connsiteX1" fmla="*/ 6683 w 13381"/>
                <a:gd name="connsiteY1" fmla="*/ 172 h 23900"/>
                <a:gd name="connsiteX2" fmla="*/ 477 w 13381"/>
                <a:gd name="connsiteY2" fmla="*/ 6790 h 23900"/>
                <a:gd name="connsiteX3" fmla="*/ 1523 w 13381"/>
                <a:gd name="connsiteY3" fmla="*/ 11299 h 23900"/>
                <a:gd name="connsiteX4" fmla="*/ 2226 w 13381"/>
                <a:gd name="connsiteY4" fmla="*/ 17437 h 23900"/>
                <a:gd name="connsiteX5" fmla="*/ 3786 w 13381"/>
                <a:gd name="connsiteY5" fmla="*/ 23592 h 23900"/>
                <a:gd name="connsiteX6" fmla="*/ 5226 w 13381"/>
                <a:gd name="connsiteY6" fmla="*/ 23900 h 23900"/>
                <a:gd name="connsiteX7" fmla="*/ 10147 w 13381"/>
                <a:gd name="connsiteY7" fmla="*/ 21020 h 23900"/>
                <a:gd name="connsiteX8" fmla="*/ 13130 w 13381"/>
                <a:gd name="connsiteY8" fmla="*/ 17865 h 23900"/>
                <a:gd name="connsiteX9" fmla="*/ 12770 w 13381"/>
                <a:gd name="connsiteY9" fmla="*/ 15002 h 23900"/>
                <a:gd name="connsiteX10" fmla="*/ 10215 w 13381"/>
                <a:gd name="connsiteY10" fmla="*/ 7390 h 23900"/>
                <a:gd name="connsiteX11" fmla="*/ 9375 w 13381"/>
                <a:gd name="connsiteY11" fmla="*/ 1800 h 23900"/>
                <a:gd name="connsiteX12" fmla="*/ 7540 w 13381"/>
                <a:gd name="connsiteY12" fmla="*/ 0 h 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81" h="23900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706" y="13270"/>
                    <a:pt x="2037" y="15396"/>
                    <a:pt x="2226" y="17437"/>
                  </a:cubicBezTo>
                  <a:cubicBezTo>
                    <a:pt x="2431" y="19614"/>
                    <a:pt x="1094" y="22409"/>
                    <a:pt x="3786" y="23592"/>
                  </a:cubicBezTo>
                  <a:cubicBezTo>
                    <a:pt x="4283" y="23814"/>
                    <a:pt x="4763" y="23900"/>
                    <a:pt x="5226" y="23900"/>
                  </a:cubicBezTo>
                  <a:cubicBezTo>
                    <a:pt x="7112" y="23900"/>
                    <a:pt x="8655" y="22254"/>
                    <a:pt x="10147" y="21020"/>
                  </a:cubicBezTo>
                  <a:cubicBezTo>
                    <a:pt x="11227" y="20111"/>
                    <a:pt x="12118" y="18962"/>
                    <a:pt x="13130" y="17865"/>
                  </a:cubicBezTo>
                  <a:cubicBezTo>
                    <a:pt x="13404" y="16871"/>
                    <a:pt x="13644" y="15482"/>
                    <a:pt x="12770" y="15002"/>
                  </a:cubicBezTo>
                  <a:cubicBezTo>
                    <a:pt x="9564" y="13219"/>
                    <a:pt x="10232" y="10287"/>
                    <a:pt x="10215" y="7390"/>
                  </a:cubicBezTo>
                  <a:cubicBezTo>
                    <a:pt x="10198" y="5521"/>
                    <a:pt x="9787" y="3635"/>
                    <a:pt x="9375" y="1800"/>
                  </a:cubicBezTo>
                  <a:cubicBezTo>
                    <a:pt x="9118" y="737"/>
                    <a:pt x="8501" y="0"/>
                    <a:pt x="75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9" name="任意多边形: 形状 898">
              <a:extLst>
                <a:ext uri="{FF2B5EF4-FFF2-40B4-BE49-F238E27FC236}">
                  <a16:creationId xmlns:a16="http://schemas.microsoft.com/office/drawing/2014/main" id="{86BD593E-4FFF-F07B-0FB5-BBC62AEA0871}"/>
                </a:ext>
              </a:extLst>
            </p:cNvPr>
            <p:cNvSpPr/>
            <p:nvPr/>
          </p:nvSpPr>
          <p:spPr>
            <a:xfrm>
              <a:off x="5986665" y="2178460"/>
              <a:ext cx="14754" cy="15824"/>
            </a:xfrm>
            <a:custGeom>
              <a:avLst/>
              <a:gdLst>
                <a:gd name="connsiteX0" fmla="*/ 8198 w 14754"/>
                <a:gd name="connsiteY0" fmla="*/ 0 h 15824"/>
                <a:gd name="connsiteX1" fmla="*/ 4255 w 14754"/>
                <a:gd name="connsiteY1" fmla="*/ 1749 h 15824"/>
                <a:gd name="connsiteX2" fmla="*/ 106 w 14754"/>
                <a:gd name="connsiteY2" fmla="*/ 9258 h 15824"/>
                <a:gd name="connsiteX3" fmla="*/ 4100 w 14754"/>
                <a:gd name="connsiteY3" fmla="*/ 15499 h 15824"/>
                <a:gd name="connsiteX4" fmla="*/ 6004 w 14754"/>
                <a:gd name="connsiteY4" fmla="*/ 15825 h 15824"/>
                <a:gd name="connsiteX5" fmla="*/ 8678 w 14754"/>
                <a:gd name="connsiteY5" fmla="*/ 15465 h 15824"/>
                <a:gd name="connsiteX6" fmla="*/ 10221 w 14754"/>
                <a:gd name="connsiteY6" fmla="*/ 14693 h 15824"/>
                <a:gd name="connsiteX7" fmla="*/ 14096 w 14754"/>
                <a:gd name="connsiteY7" fmla="*/ 9704 h 15824"/>
                <a:gd name="connsiteX8" fmla="*/ 14679 w 14754"/>
                <a:gd name="connsiteY8" fmla="*/ 8041 h 15824"/>
                <a:gd name="connsiteX9" fmla="*/ 10907 w 14754"/>
                <a:gd name="connsiteY9" fmla="*/ 789 h 15824"/>
                <a:gd name="connsiteX10" fmla="*/ 8198 w 14754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54" h="15824">
                  <a:moveTo>
                    <a:pt x="8198" y="0"/>
                  </a:moveTo>
                  <a:cubicBezTo>
                    <a:pt x="6827" y="0"/>
                    <a:pt x="5541" y="634"/>
                    <a:pt x="4255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1" y="15722"/>
                    <a:pt x="5352" y="15825"/>
                    <a:pt x="6004" y="15825"/>
                  </a:cubicBezTo>
                  <a:cubicBezTo>
                    <a:pt x="6878" y="15825"/>
                    <a:pt x="7769" y="15671"/>
                    <a:pt x="8678" y="15465"/>
                  </a:cubicBezTo>
                  <a:cubicBezTo>
                    <a:pt x="9244" y="15345"/>
                    <a:pt x="10239" y="14796"/>
                    <a:pt x="10221" y="14693"/>
                  </a:cubicBezTo>
                  <a:cubicBezTo>
                    <a:pt x="9175" y="10956"/>
                    <a:pt x="12279" y="10921"/>
                    <a:pt x="14096" y="9704"/>
                  </a:cubicBezTo>
                  <a:cubicBezTo>
                    <a:pt x="14473" y="9447"/>
                    <a:pt x="14593" y="8624"/>
                    <a:pt x="14679" y="8041"/>
                  </a:cubicBezTo>
                  <a:cubicBezTo>
                    <a:pt x="15107" y="4955"/>
                    <a:pt x="13702" y="2349"/>
                    <a:pt x="10907" y="789"/>
                  </a:cubicBezTo>
                  <a:cubicBezTo>
                    <a:pt x="9964" y="257"/>
                    <a:pt x="9055" y="0"/>
                    <a:pt x="81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0" name="任意多边形: 形状 899">
              <a:extLst>
                <a:ext uri="{FF2B5EF4-FFF2-40B4-BE49-F238E27FC236}">
                  <a16:creationId xmlns:a16="http://schemas.microsoft.com/office/drawing/2014/main" id="{BFF7C054-B482-2FBF-5B43-2C8BB3D63B73}"/>
                </a:ext>
              </a:extLst>
            </p:cNvPr>
            <p:cNvSpPr/>
            <p:nvPr/>
          </p:nvSpPr>
          <p:spPr>
            <a:xfrm>
              <a:off x="5976198" y="22127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0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8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69" y="1595"/>
                    <a:pt x="2481" y="3155"/>
                  </a:cubicBezTo>
                  <a:cubicBezTo>
                    <a:pt x="1812" y="3926"/>
                    <a:pt x="1315" y="4869"/>
                    <a:pt x="800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3" y="12019"/>
                    <a:pt x="6493" y="12019"/>
                  </a:cubicBezTo>
                  <a:cubicBezTo>
                    <a:pt x="9116" y="12019"/>
                    <a:pt x="10916" y="10784"/>
                    <a:pt x="11688" y="8487"/>
                  </a:cubicBezTo>
                  <a:cubicBezTo>
                    <a:pt x="12493" y="6052"/>
                    <a:pt x="10779" y="823"/>
                    <a:pt x="8670" y="189"/>
                  </a:cubicBezTo>
                  <a:cubicBezTo>
                    <a:pt x="8241" y="69"/>
                    <a:pt x="7813" y="0"/>
                    <a:pt x="740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1" name="任意多边形: 形状 900">
              <a:extLst>
                <a:ext uri="{FF2B5EF4-FFF2-40B4-BE49-F238E27FC236}">
                  <a16:creationId xmlns:a16="http://schemas.microsoft.com/office/drawing/2014/main" id="{2417D603-09E5-FC46-E4CE-A848D4DFFB75}"/>
                </a:ext>
              </a:extLst>
            </p:cNvPr>
            <p:cNvSpPr/>
            <p:nvPr/>
          </p:nvSpPr>
          <p:spPr>
            <a:xfrm>
              <a:off x="5925417" y="2326765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5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3" y="1029"/>
                    <a:pt x="232" y="2315"/>
                  </a:cubicBezTo>
                  <a:cubicBezTo>
                    <a:pt x="-488" y="4561"/>
                    <a:pt x="523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2" y="5915"/>
                    <a:pt x="6610" y="4509"/>
                  </a:cubicBezTo>
                  <a:cubicBezTo>
                    <a:pt x="7227" y="3103"/>
                    <a:pt x="7176" y="1063"/>
                    <a:pt x="5255" y="223"/>
                  </a:cubicBezTo>
                  <a:cubicBezTo>
                    <a:pt x="4895" y="69"/>
                    <a:pt x="4484" y="0"/>
                    <a:pt x="40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2" name="任意多边形: 形状 901">
              <a:extLst>
                <a:ext uri="{FF2B5EF4-FFF2-40B4-BE49-F238E27FC236}">
                  <a16:creationId xmlns:a16="http://schemas.microsoft.com/office/drawing/2014/main" id="{DA33F490-9EF8-2F31-E085-1976F2487E53}"/>
                </a:ext>
              </a:extLst>
            </p:cNvPr>
            <p:cNvSpPr/>
            <p:nvPr/>
          </p:nvSpPr>
          <p:spPr>
            <a:xfrm>
              <a:off x="5840339" y="2358106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6 w 9640"/>
                <a:gd name="connsiteY3" fmla="*/ 10887 h 10887"/>
                <a:gd name="connsiteX4" fmla="*/ 9340 w 9640"/>
                <a:gd name="connsiteY4" fmla="*/ 6944 h 10887"/>
                <a:gd name="connsiteX5" fmla="*/ 5516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0" y="0"/>
                    <a:pt x="973" y="1371"/>
                    <a:pt x="150" y="3909"/>
                  </a:cubicBezTo>
                  <a:cubicBezTo>
                    <a:pt x="-536" y="6035"/>
                    <a:pt x="1247" y="10218"/>
                    <a:pt x="3065" y="10784"/>
                  </a:cubicBezTo>
                  <a:cubicBezTo>
                    <a:pt x="3305" y="10853"/>
                    <a:pt x="3562" y="10887"/>
                    <a:pt x="3836" y="10887"/>
                  </a:cubicBezTo>
                  <a:cubicBezTo>
                    <a:pt x="5859" y="10887"/>
                    <a:pt x="8654" y="8984"/>
                    <a:pt x="9340" y="6944"/>
                  </a:cubicBezTo>
                  <a:cubicBezTo>
                    <a:pt x="10334" y="3995"/>
                    <a:pt x="8808" y="1303"/>
                    <a:pt x="5516" y="223"/>
                  </a:cubicBezTo>
                  <a:cubicBezTo>
                    <a:pt x="5088" y="86"/>
                    <a:pt x="4642" y="0"/>
                    <a:pt x="423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3" name="任意多边形: 形状 902">
              <a:extLst>
                <a:ext uri="{FF2B5EF4-FFF2-40B4-BE49-F238E27FC236}">
                  <a16:creationId xmlns:a16="http://schemas.microsoft.com/office/drawing/2014/main" id="{41805306-56E6-0A4E-BD83-047AB8C6A26B}"/>
                </a:ext>
              </a:extLst>
            </p:cNvPr>
            <p:cNvSpPr/>
            <p:nvPr/>
          </p:nvSpPr>
          <p:spPr>
            <a:xfrm>
              <a:off x="5936782" y="2248463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9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1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70"/>
                    <a:pt x="3475" y="7287"/>
                    <a:pt x="3732" y="7287"/>
                  </a:cubicBezTo>
                  <a:cubicBezTo>
                    <a:pt x="5206" y="7287"/>
                    <a:pt x="6081" y="6292"/>
                    <a:pt x="6458" y="4698"/>
                  </a:cubicBezTo>
                  <a:cubicBezTo>
                    <a:pt x="6955" y="2538"/>
                    <a:pt x="5978" y="1046"/>
                    <a:pt x="4263" y="69"/>
                  </a:cubicBezTo>
                  <a:cubicBezTo>
                    <a:pt x="4109" y="17"/>
                    <a:pt x="3938" y="0"/>
                    <a:pt x="3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4" name="任意多边形: 形状 903">
              <a:extLst>
                <a:ext uri="{FF2B5EF4-FFF2-40B4-BE49-F238E27FC236}">
                  <a16:creationId xmlns:a16="http://schemas.microsoft.com/office/drawing/2014/main" id="{4CE0D0C7-902F-7B14-DE08-FF73D04AE438}"/>
                </a:ext>
              </a:extLst>
            </p:cNvPr>
            <p:cNvSpPr/>
            <p:nvPr/>
          </p:nvSpPr>
          <p:spPr>
            <a:xfrm>
              <a:off x="5929874" y="2279873"/>
              <a:ext cx="17844" cy="17967"/>
            </a:xfrm>
            <a:custGeom>
              <a:avLst/>
              <a:gdLst>
                <a:gd name="connsiteX0" fmla="*/ 8308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6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8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8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2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5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1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6" y="15533"/>
                  </a:cubicBezTo>
                  <a:cubicBezTo>
                    <a:pt x="19058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96" y="0"/>
                    <a:pt x="83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5" name="任意多边形: 形状 904">
              <a:extLst>
                <a:ext uri="{FF2B5EF4-FFF2-40B4-BE49-F238E27FC236}">
                  <a16:creationId xmlns:a16="http://schemas.microsoft.com/office/drawing/2014/main" id="{A9B1F75F-9662-F38E-FB9A-92893A721C47}"/>
                </a:ext>
              </a:extLst>
            </p:cNvPr>
            <p:cNvSpPr/>
            <p:nvPr/>
          </p:nvSpPr>
          <p:spPr>
            <a:xfrm>
              <a:off x="5953160" y="2347442"/>
              <a:ext cx="22854" cy="25014"/>
            </a:xfrm>
            <a:custGeom>
              <a:avLst/>
              <a:gdLst>
                <a:gd name="connsiteX0" fmla="*/ 19261 w 22854"/>
                <a:gd name="connsiteY0" fmla="*/ 0 h 25014"/>
                <a:gd name="connsiteX1" fmla="*/ 12763 w 22854"/>
                <a:gd name="connsiteY1" fmla="*/ 686 h 25014"/>
                <a:gd name="connsiteX2" fmla="*/ 11477 w 22854"/>
                <a:gd name="connsiteY2" fmla="*/ 4578 h 25014"/>
                <a:gd name="connsiteX3" fmla="*/ 9043 w 22854"/>
                <a:gd name="connsiteY3" fmla="*/ 6618 h 25014"/>
                <a:gd name="connsiteX4" fmla="*/ 8974 w 22854"/>
                <a:gd name="connsiteY4" fmla="*/ 6618 h 25014"/>
                <a:gd name="connsiteX5" fmla="*/ 5390 w 22854"/>
                <a:gd name="connsiteY5" fmla="*/ 6018 h 25014"/>
                <a:gd name="connsiteX6" fmla="*/ 5219 w 22854"/>
                <a:gd name="connsiteY6" fmla="*/ 6018 h 25014"/>
                <a:gd name="connsiteX7" fmla="*/ 2424 w 22854"/>
                <a:gd name="connsiteY7" fmla="*/ 9087 h 25014"/>
                <a:gd name="connsiteX8" fmla="*/ 5048 w 22854"/>
                <a:gd name="connsiteY8" fmla="*/ 14865 h 25014"/>
                <a:gd name="connsiteX9" fmla="*/ 24 w 22854"/>
                <a:gd name="connsiteY9" fmla="*/ 19494 h 25014"/>
                <a:gd name="connsiteX10" fmla="*/ 7 w 22854"/>
                <a:gd name="connsiteY10" fmla="*/ 20951 h 25014"/>
                <a:gd name="connsiteX11" fmla="*/ 4636 w 22854"/>
                <a:gd name="connsiteY11" fmla="*/ 24912 h 25014"/>
                <a:gd name="connsiteX12" fmla="*/ 6745 w 22854"/>
                <a:gd name="connsiteY12" fmla="*/ 25014 h 25014"/>
                <a:gd name="connsiteX13" fmla="*/ 11186 w 22854"/>
                <a:gd name="connsiteY13" fmla="*/ 22477 h 25014"/>
                <a:gd name="connsiteX14" fmla="*/ 11066 w 22854"/>
                <a:gd name="connsiteY14" fmla="*/ 15362 h 25014"/>
                <a:gd name="connsiteX15" fmla="*/ 11991 w 22854"/>
                <a:gd name="connsiteY15" fmla="*/ 14625 h 25014"/>
                <a:gd name="connsiteX16" fmla="*/ 15695 w 22854"/>
                <a:gd name="connsiteY16" fmla="*/ 12447 h 25014"/>
                <a:gd name="connsiteX17" fmla="*/ 22296 w 22854"/>
                <a:gd name="connsiteY17" fmla="*/ 5126 h 25014"/>
                <a:gd name="connsiteX18" fmla="*/ 20512 w 22854"/>
                <a:gd name="connsiteY18" fmla="*/ 103 h 25014"/>
                <a:gd name="connsiteX19" fmla="*/ 19261 w 22854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54" h="25014">
                  <a:moveTo>
                    <a:pt x="19261" y="0"/>
                  </a:moveTo>
                  <a:cubicBezTo>
                    <a:pt x="17204" y="0"/>
                    <a:pt x="13397" y="343"/>
                    <a:pt x="12763" y="686"/>
                  </a:cubicBezTo>
                  <a:cubicBezTo>
                    <a:pt x="11169" y="1560"/>
                    <a:pt x="11426" y="3052"/>
                    <a:pt x="11477" y="4578"/>
                  </a:cubicBezTo>
                  <a:cubicBezTo>
                    <a:pt x="11546" y="6275"/>
                    <a:pt x="10243" y="6618"/>
                    <a:pt x="9043" y="6618"/>
                  </a:cubicBezTo>
                  <a:cubicBezTo>
                    <a:pt x="9025" y="6618"/>
                    <a:pt x="9008" y="6618"/>
                    <a:pt x="8974" y="6618"/>
                  </a:cubicBezTo>
                  <a:cubicBezTo>
                    <a:pt x="7774" y="6601"/>
                    <a:pt x="6591" y="6069"/>
                    <a:pt x="5390" y="6018"/>
                  </a:cubicBezTo>
                  <a:cubicBezTo>
                    <a:pt x="5339" y="6018"/>
                    <a:pt x="5270" y="6018"/>
                    <a:pt x="5219" y="6018"/>
                  </a:cubicBezTo>
                  <a:cubicBezTo>
                    <a:pt x="3402" y="6018"/>
                    <a:pt x="2407" y="7218"/>
                    <a:pt x="2424" y="9087"/>
                  </a:cubicBezTo>
                  <a:cubicBezTo>
                    <a:pt x="2442" y="11487"/>
                    <a:pt x="3624" y="13321"/>
                    <a:pt x="5048" y="14865"/>
                  </a:cubicBezTo>
                  <a:cubicBezTo>
                    <a:pt x="3299" y="16339"/>
                    <a:pt x="1893" y="18311"/>
                    <a:pt x="24" y="19494"/>
                  </a:cubicBezTo>
                  <a:cubicBezTo>
                    <a:pt x="7" y="20145"/>
                    <a:pt x="-10" y="20557"/>
                    <a:pt x="7" y="20951"/>
                  </a:cubicBezTo>
                  <a:cubicBezTo>
                    <a:pt x="144" y="23180"/>
                    <a:pt x="1927" y="24689"/>
                    <a:pt x="4636" y="24912"/>
                  </a:cubicBezTo>
                  <a:cubicBezTo>
                    <a:pt x="5408" y="24980"/>
                    <a:pt x="6110" y="25014"/>
                    <a:pt x="6745" y="25014"/>
                  </a:cubicBezTo>
                  <a:cubicBezTo>
                    <a:pt x="9625" y="25014"/>
                    <a:pt x="10997" y="24294"/>
                    <a:pt x="11186" y="22477"/>
                  </a:cubicBezTo>
                  <a:cubicBezTo>
                    <a:pt x="11426" y="20128"/>
                    <a:pt x="11288" y="17711"/>
                    <a:pt x="11066" y="15362"/>
                  </a:cubicBezTo>
                  <a:cubicBezTo>
                    <a:pt x="11374" y="15087"/>
                    <a:pt x="11683" y="14830"/>
                    <a:pt x="11991" y="14625"/>
                  </a:cubicBezTo>
                  <a:cubicBezTo>
                    <a:pt x="13174" y="13819"/>
                    <a:pt x="14477" y="13202"/>
                    <a:pt x="15695" y="12447"/>
                  </a:cubicBezTo>
                  <a:cubicBezTo>
                    <a:pt x="18541" y="10664"/>
                    <a:pt x="20735" y="8195"/>
                    <a:pt x="22296" y="5126"/>
                  </a:cubicBezTo>
                  <a:cubicBezTo>
                    <a:pt x="23461" y="2829"/>
                    <a:pt x="22776" y="960"/>
                    <a:pt x="20512" y="103"/>
                  </a:cubicBezTo>
                  <a:cubicBezTo>
                    <a:pt x="20324" y="34"/>
                    <a:pt x="19861" y="0"/>
                    <a:pt x="192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6" name="任意多边形: 形状 905">
              <a:extLst>
                <a:ext uri="{FF2B5EF4-FFF2-40B4-BE49-F238E27FC236}">
                  <a16:creationId xmlns:a16="http://schemas.microsoft.com/office/drawing/2014/main" id="{F0B7C08C-2449-BD62-5C89-CDC9E82BFFF3}"/>
                </a:ext>
              </a:extLst>
            </p:cNvPr>
            <p:cNvSpPr/>
            <p:nvPr/>
          </p:nvSpPr>
          <p:spPr>
            <a:xfrm>
              <a:off x="5944077" y="2316015"/>
              <a:ext cx="13169" cy="11898"/>
            </a:xfrm>
            <a:custGeom>
              <a:avLst/>
              <a:gdLst>
                <a:gd name="connsiteX0" fmla="*/ 8250 w 13169"/>
                <a:gd name="connsiteY0" fmla="*/ 0 h 11898"/>
                <a:gd name="connsiteX1" fmla="*/ 6501 w 13169"/>
                <a:gd name="connsiteY1" fmla="*/ 154 h 11898"/>
                <a:gd name="connsiteX2" fmla="*/ 3020 w 13169"/>
                <a:gd name="connsiteY2" fmla="*/ 1252 h 11898"/>
                <a:gd name="connsiteX3" fmla="*/ 860 w 13169"/>
                <a:gd name="connsiteY3" fmla="*/ 7029 h 11898"/>
                <a:gd name="connsiteX4" fmla="*/ 5849 w 13169"/>
                <a:gd name="connsiteY4" fmla="*/ 11470 h 11898"/>
                <a:gd name="connsiteX5" fmla="*/ 8232 w 13169"/>
                <a:gd name="connsiteY5" fmla="*/ 11899 h 11898"/>
                <a:gd name="connsiteX6" fmla="*/ 12758 w 13169"/>
                <a:gd name="connsiteY6" fmla="*/ 7595 h 11898"/>
                <a:gd name="connsiteX7" fmla="*/ 8250 w 13169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9" h="11898">
                  <a:moveTo>
                    <a:pt x="8250" y="0"/>
                  </a:moveTo>
                  <a:cubicBezTo>
                    <a:pt x="7701" y="0"/>
                    <a:pt x="7118" y="51"/>
                    <a:pt x="6501" y="154"/>
                  </a:cubicBezTo>
                  <a:cubicBezTo>
                    <a:pt x="5317" y="343"/>
                    <a:pt x="4152" y="806"/>
                    <a:pt x="3020" y="1252"/>
                  </a:cubicBezTo>
                  <a:cubicBezTo>
                    <a:pt x="-135" y="2503"/>
                    <a:pt x="-752" y="4081"/>
                    <a:pt x="860" y="7029"/>
                  </a:cubicBezTo>
                  <a:cubicBezTo>
                    <a:pt x="2009" y="9104"/>
                    <a:pt x="3569" y="10733"/>
                    <a:pt x="5849" y="11470"/>
                  </a:cubicBezTo>
                  <a:cubicBezTo>
                    <a:pt x="6723" y="11744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8" y="7595"/>
                  </a:cubicBezTo>
                  <a:cubicBezTo>
                    <a:pt x="14027" y="2795"/>
                    <a:pt x="12313" y="0"/>
                    <a:pt x="8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7" name="任意多边形: 形状 906">
              <a:extLst>
                <a:ext uri="{FF2B5EF4-FFF2-40B4-BE49-F238E27FC236}">
                  <a16:creationId xmlns:a16="http://schemas.microsoft.com/office/drawing/2014/main" id="{B7004DB6-1B07-A15B-FA50-8DECF2ABEF1F}"/>
                </a:ext>
              </a:extLst>
            </p:cNvPr>
            <p:cNvSpPr/>
            <p:nvPr/>
          </p:nvSpPr>
          <p:spPr>
            <a:xfrm>
              <a:off x="5031691" y="2056334"/>
              <a:ext cx="2188010" cy="820978"/>
            </a:xfrm>
            <a:custGeom>
              <a:avLst/>
              <a:gdLst>
                <a:gd name="connsiteX0" fmla="*/ 1837773 w 2188010"/>
                <a:gd name="connsiteY0" fmla="*/ 589825 h 820978"/>
                <a:gd name="connsiteX1" fmla="*/ 2169906 w 2188010"/>
                <a:gd name="connsiteY1" fmla="*/ 501391 h 820978"/>
                <a:gd name="connsiteX2" fmla="*/ 2188011 w 2188010"/>
                <a:gd name="connsiteY2" fmla="*/ 746582 h 820978"/>
                <a:gd name="connsiteX3" fmla="*/ 2112538 w 2188010"/>
                <a:gd name="connsiteY3" fmla="*/ 763298 h 820978"/>
                <a:gd name="connsiteX4" fmla="*/ 1476699 w 2188010"/>
                <a:gd name="connsiteY4" fmla="*/ 818951 h 820978"/>
                <a:gd name="connsiteX5" fmla="*/ 906627 w 2188010"/>
                <a:gd name="connsiteY5" fmla="*/ 656176 h 820978"/>
                <a:gd name="connsiteX6" fmla="*/ 583187 w 2188010"/>
                <a:gd name="connsiteY6" fmla="*/ 380227 h 820978"/>
                <a:gd name="connsiteX7" fmla="*/ 329150 w 2188010"/>
                <a:gd name="connsiteY7" fmla="*/ 184191 h 820978"/>
                <a:gd name="connsiteX8" fmla="*/ 81576 w 2188010"/>
                <a:gd name="connsiteY8" fmla="*/ 112954 h 820978"/>
                <a:gd name="connsiteX9" fmla="*/ 0 w 2188010"/>
                <a:gd name="connsiteY9" fmla="*/ 133631 h 820978"/>
                <a:gd name="connsiteX10" fmla="*/ 102013 w 2188010"/>
                <a:gd name="connsiteY10" fmla="*/ 2009 h 820978"/>
                <a:gd name="connsiteX11" fmla="*/ 663769 w 2188010"/>
                <a:gd name="connsiteY11" fmla="*/ 191529 h 820978"/>
                <a:gd name="connsiteX12" fmla="*/ 1050645 w 2188010"/>
                <a:gd name="connsiteY12" fmla="*/ 541493 h 820978"/>
                <a:gd name="connsiteX13" fmla="*/ 1436957 w 2188010"/>
                <a:gd name="connsiteY13" fmla="*/ 616845 h 820978"/>
                <a:gd name="connsiteX14" fmla="*/ 1815141 w 2188010"/>
                <a:gd name="connsiteY14" fmla="*/ 593374 h 820978"/>
                <a:gd name="connsiteX15" fmla="*/ 1837773 w 2188010"/>
                <a:gd name="connsiteY15" fmla="*/ 589825 h 82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88010" h="820978">
                  <a:moveTo>
                    <a:pt x="1837773" y="589825"/>
                  </a:moveTo>
                  <a:cubicBezTo>
                    <a:pt x="1954324" y="571891"/>
                    <a:pt x="2061000" y="558844"/>
                    <a:pt x="2169906" y="501391"/>
                  </a:cubicBezTo>
                  <a:cubicBezTo>
                    <a:pt x="2137982" y="584750"/>
                    <a:pt x="2151886" y="668263"/>
                    <a:pt x="2188011" y="746582"/>
                  </a:cubicBezTo>
                  <a:cubicBezTo>
                    <a:pt x="2163785" y="752445"/>
                    <a:pt x="2137587" y="757692"/>
                    <a:pt x="2112538" y="763298"/>
                  </a:cubicBezTo>
                  <a:cubicBezTo>
                    <a:pt x="1906044" y="809538"/>
                    <a:pt x="1687188" y="827403"/>
                    <a:pt x="1476699" y="818951"/>
                  </a:cubicBezTo>
                  <a:cubicBezTo>
                    <a:pt x="1277062" y="810927"/>
                    <a:pt x="1076569" y="770225"/>
                    <a:pt x="906627" y="656176"/>
                  </a:cubicBezTo>
                  <a:cubicBezTo>
                    <a:pt x="789613" y="577652"/>
                    <a:pt x="684531" y="477954"/>
                    <a:pt x="583187" y="380227"/>
                  </a:cubicBezTo>
                  <a:cubicBezTo>
                    <a:pt x="505966" y="305749"/>
                    <a:pt x="422298" y="236244"/>
                    <a:pt x="329150" y="184191"/>
                  </a:cubicBezTo>
                  <a:cubicBezTo>
                    <a:pt x="254243" y="142323"/>
                    <a:pt x="168158" y="108205"/>
                    <a:pt x="81576" y="112954"/>
                  </a:cubicBezTo>
                  <a:cubicBezTo>
                    <a:pt x="62785" y="113982"/>
                    <a:pt x="13870" y="115731"/>
                    <a:pt x="0" y="133631"/>
                  </a:cubicBezTo>
                  <a:lnTo>
                    <a:pt x="102013" y="2009"/>
                  </a:lnTo>
                  <a:cubicBezTo>
                    <a:pt x="302283" y="-14554"/>
                    <a:pt x="504200" y="73315"/>
                    <a:pt x="663769" y="191529"/>
                  </a:cubicBezTo>
                  <a:cubicBezTo>
                    <a:pt x="803535" y="295068"/>
                    <a:pt x="906182" y="444127"/>
                    <a:pt x="1050645" y="541493"/>
                  </a:cubicBezTo>
                  <a:cubicBezTo>
                    <a:pt x="1166871" y="619829"/>
                    <a:pt x="1302540" y="616657"/>
                    <a:pt x="1436957" y="616845"/>
                  </a:cubicBezTo>
                  <a:cubicBezTo>
                    <a:pt x="1562750" y="617034"/>
                    <a:pt x="1691286" y="613091"/>
                    <a:pt x="1815141" y="593374"/>
                  </a:cubicBezTo>
                  <a:cubicBezTo>
                    <a:pt x="1822719" y="592157"/>
                    <a:pt x="1830263" y="590991"/>
                    <a:pt x="1837773" y="589825"/>
                  </a:cubicBez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8" name="任意多边形: 形状 907">
              <a:extLst>
                <a:ext uri="{FF2B5EF4-FFF2-40B4-BE49-F238E27FC236}">
                  <a16:creationId xmlns:a16="http://schemas.microsoft.com/office/drawing/2014/main" id="{DC6B602D-701A-BF97-CE2B-521DD37AB3AB}"/>
                </a:ext>
              </a:extLst>
            </p:cNvPr>
            <p:cNvSpPr/>
            <p:nvPr/>
          </p:nvSpPr>
          <p:spPr>
            <a:xfrm>
              <a:off x="5028417" y="2052016"/>
              <a:ext cx="2197269" cy="829646"/>
            </a:xfrm>
            <a:custGeom>
              <a:avLst/>
              <a:gdLst>
                <a:gd name="connsiteX0" fmla="*/ 1581284 w 2197269"/>
                <a:gd name="connsiteY0" fmla="*/ 829647 h 829646"/>
                <a:gd name="connsiteX1" fmla="*/ 1479802 w 2197269"/>
                <a:gd name="connsiteY1" fmla="*/ 827623 h 829646"/>
                <a:gd name="connsiteX2" fmla="*/ 907605 w 2197269"/>
                <a:gd name="connsiteY2" fmla="*/ 664146 h 829646"/>
                <a:gd name="connsiteX3" fmla="*/ 583599 w 2197269"/>
                <a:gd name="connsiteY3" fmla="*/ 387734 h 829646"/>
                <a:gd name="connsiteX4" fmla="*/ 330436 w 2197269"/>
                <a:gd name="connsiteY4" fmla="*/ 192350 h 829646"/>
                <a:gd name="connsiteX5" fmla="*/ 101121 w 2197269"/>
                <a:gd name="connsiteY5" fmla="*/ 121198 h 829646"/>
                <a:gd name="connsiteX6" fmla="*/ 85057 w 2197269"/>
                <a:gd name="connsiteY6" fmla="*/ 121644 h 829646"/>
                <a:gd name="connsiteX7" fmla="*/ 82245 w 2197269"/>
                <a:gd name="connsiteY7" fmla="*/ 121798 h 829646"/>
                <a:gd name="connsiteX8" fmla="*/ 6567 w 2197269"/>
                <a:gd name="connsiteY8" fmla="*/ 140658 h 829646"/>
                <a:gd name="connsiteX9" fmla="*/ 6532 w 2197269"/>
                <a:gd name="connsiteY9" fmla="*/ 140692 h 829646"/>
                <a:gd name="connsiteX10" fmla="*/ 0 w 2197269"/>
                <a:gd name="connsiteY10" fmla="*/ 135257 h 829646"/>
                <a:gd name="connsiteX11" fmla="*/ 0 w 2197269"/>
                <a:gd name="connsiteY11" fmla="*/ 135257 h 829646"/>
                <a:gd name="connsiteX12" fmla="*/ 101996 w 2197269"/>
                <a:gd name="connsiteY12" fmla="*/ 3635 h 829646"/>
                <a:gd name="connsiteX13" fmla="*/ 103127 w 2197269"/>
                <a:gd name="connsiteY13" fmla="*/ 2177 h 829646"/>
                <a:gd name="connsiteX14" fmla="*/ 104927 w 2197269"/>
                <a:gd name="connsiteY14" fmla="*/ 2023 h 829646"/>
                <a:gd name="connsiteX15" fmla="*/ 154322 w 2197269"/>
                <a:gd name="connsiteY15" fmla="*/ 0 h 829646"/>
                <a:gd name="connsiteX16" fmla="*/ 669444 w 2197269"/>
                <a:gd name="connsiteY16" fmla="*/ 192333 h 829646"/>
                <a:gd name="connsiteX17" fmla="*/ 850306 w 2197269"/>
                <a:gd name="connsiteY17" fmla="*/ 358519 h 829646"/>
                <a:gd name="connsiteX18" fmla="*/ 1056166 w 2197269"/>
                <a:gd name="connsiteY18" fmla="*/ 542193 h 829646"/>
                <a:gd name="connsiteX19" fmla="*/ 1424201 w 2197269"/>
                <a:gd name="connsiteY19" fmla="*/ 616843 h 829646"/>
                <a:gd name="connsiteX20" fmla="*/ 1448136 w 2197269"/>
                <a:gd name="connsiteY20" fmla="*/ 616860 h 829646"/>
                <a:gd name="connsiteX21" fmla="*/ 1817730 w 2197269"/>
                <a:gd name="connsiteY21" fmla="*/ 593423 h 829646"/>
                <a:gd name="connsiteX22" fmla="*/ 1840396 w 2197269"/>
                <a:gd name="connsiteY22" fmla="*/ 589874 h 829646"/>
                <a:gd name="connsiteX23" fmla="*/ 1865273 w 2197269"/>
                <a:gd name="connsiteY23" fmla="*/ 586085 h 829646"/>
                <a:gd name="connsiteX24" fmla="*/ 2171243 w 2197269"/>
                <a:gd name="connsiteY24" fmla="*/ 501868 h 829646"/>
                <a:gd name="connsiteX25" fmla="*/ 2181136 w 2197269"/>
                <a:gd name="connsiteY25" fmla="*/ 496656 h 829646"/>
                <a:gd name="connsiteX26" fmla="*/ 2177038 w 2197269"/>
                <a:gd name="connsiteY26" fmla="*/ 507355 h 829646"/>
                <a:gd name="connsiteX27" fmla="*/ 2195023 w 2197269"/>
                <a:gd name="connsiteY27" fmla="*/ 749065 h 829646"/>
                <a:gd name="connsiteX28" fmla="*/ 2197269 w 2197269"/>
                <a:gd name="connsiteY28" fmla="*/ 753934 h 829646"/>
                <a:gd name="connsiteX29" fmla="*/ 2192194 w 2197269"/>
                <a:gd name="connsiteY29" fmla="*/ 755169 h 829646"/>
                <a:gd name="connsiteX30" fmla="*/ 2144754 w 2197269"/>
                <a:gd name="connsiteY30" fmla="*/ 765781 h 829646"/>
                <a:gd name="connsiteX31" fmla="*/ 2116653 w 2197269"/>
                <a:gd name="connsiteY31" fmla="*/ 771902 h 829646"/>
                <a:gd name="connsiteX32" fmla="*/ 1581284 w 2197269"/>
                <a:gd name="connsiteY32" fmla="*/ 829647 h 829646"/>
                <a:gd name="connsiteX33" fmla="*/ 101121 w 2197269"/>
                <a:gd name="connsiteY33" fmla="*/ 112488 h 829646"/>
                <a:gd name="connsiteX34" fmla="*/ 334413 w 2197269"/>
                <a:gd name="connsiteY34" fmla="*/ 184686 h 829646"/>
                <a:gd name="connsiteX35" fmla="*/ 589325 w 2197269"/>
                <a:gd name="connsiteY35" fmla="*/ 381374 h 829646"/>
                <a:gd name="connsiteX36" fmla="*/ 912183 w 2197269"/>
                <a:gd name="connsiteY36" fmla="*/ 656859 h 829646"/>
                <a:gd name="connsiteX37" fmla="*/ 1480145 w 2197269"/>
                <a:gd name="connsiteY37" fmla="*/ 818948 h 829646"/>
                <a:gd name="connsiteX38" fmla="*/ 1581301 w 2197269"/>
                <a:gd name="connsiteY38" fmla="*/ 820971 h 829646"/>
                <a:gd name="connsiteX39" fmla="*/ 2114939 w 2197269"/>
                <a:gd name="connsiteY39" fmla="*/ 763381 h 829646"/>
                <a:gd name="connsiteX40" fmla="*/ 2143108 w 2197269"/>
                <a:gd name="connsiteY40" fmla="*/ 757243 h 829646"/>
                <a:gd name="connsiteX41" fmla="*/ 2185302 w 2197269"/>
                <a:gd name="connsiteY41" fmla="*/ 747882 h 829646"/>
                <a:gd name="connsiteX42" fmla="*/ 2165568 w 2197269"/>
                <a:gd name="connsiteY42" fmla="*/ 514521 h 829646"/>
                <a:gd name="connsiteX43" fmla="*/ 1866559 w 2197269"/>
                <a:gd name="connsiteY43" fmla="*/ 594657 h 829646"/>
                <a:gd name="connsiteX44" fmla="*/ 1841699 w 2197269"/>
                <a:gd name="connsiteY44" fmla="*/ 598446 h 829646"/>
                <a:gd name="connsiteX45" fmla="*/ 1819085 w 2197269"/>
                <a:gd name="connsiteY45" fmla="*/ 601978 h 829646"/>
                <a:gd name="connsiteX46" fmla="*/ 1448221 w 2197269"/>
                <a:gd name="connsiteY46" fmla="*/ 625518 h 829646"/>
                <a:gd name="connsiteX47" fmla="*/ 1424287 w 2197269"/>
                <a:gd name="connsiteY47" fmla="*/ 625501 h 829646"/>
                <a:gd name="connsiteX48" fmla="*/ 1051675 w 2197269"/>
                <a:gd name="connsiteY48" fmla="*/ 549446 h 829646"/>
                <a:gd name="connsiteX49" fmla="*/ 844511 w 2197269"/>
                <a:gd name="connsiteY49" fmla="*/ 364674 h 829646"/>
                <a:gd name="connsiteX50" fmla="*/ 664660 w 2197269"/>
                <a:gd name="connsiteY50" fmla="*/ 199362 h 829646"/>
                <a:gd name="connsiteX51" fmla="*/ 154408 w 2197269"/>
                <a:gd name="connsiteY51" fmla="*/ 8641 h 829646"/>
                <a:gd name="connsiteX52" fmla="*/ 107482 w 2197269"/>
                <a:gd name="connsiteY52" fmla="*/ 10493 h 829646"/>
                <a:gd name="connsiteX53" fmla="*/ 21003 w 2197269"/>
                <a:gd name="connsiteY53" fmla="*/ 122089 h 829646"/>
                <a:gd name="connsiteX54" fmla="*/ 81885 w 2197269"/>
                <a:gd name="connsiteY54" fmla="*/ 113071 h 829646"/>
                <a:gd name="connsiteX55" fmla="*/ 84679 w 2197269"/>
                <a:gd name="connsiteY55" fmla="*/ 112917 h 829646"/>
                <a:gd name="connsiteX56" fmla="*/ 101121 w 2197269"/>
                <a:gd name="connsiteY56" fmla="*/ 112488 h 829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197269" h="829646">
                  <a:moveTo>
                    <a:pt x="1581284" y="829647"/>
                  </a:moveTo>
                  <a:cubicBezTo>
                    <a:pt x="1547508" y="829647"/>
                    <a:pt x="1513372" y="828961"/>
                    <a:pt x="1479802" y="827623"/>
                  </a:cubicBezTo>
                  <a:cubicBezTo>
                    <a:pt x="1244624" y="818177"/>
                    <a:pt x="1057452" y="764701"/>
                    <a:pt x="907605" y="664146"/>
                  </a:cubicBezTo>
                  <a:cubicBezTo>
                    <a:pt x="793917" y="587868"/>
                    <a:pt x="693601" y="493828"/>
                    <a:pt x="583599" y="387734"/>
                  </a:cubicBezTo>
                  <a:cubicBezTo>
                    <a:pt x="492919" y="300278"/>
                    <a:pt x="412475" y="238196"/>
                    <a:pt x="330436" y="192350"/>
                  </a:cubicBezTo>
                  <a:cubicBezTo>
                    <a:pt x="244762" y="144464"/>
                    <a:pt x="169753" y="121198"/>
                    <a:pt x="101121" y="121198"/>
                  </a:cubicBezTo>
                  <a:cubicBezTo>
                    <a:pt x="95755" y="121198"/>
                    <a:pt x="90354" y="121352"/>
                    <a:pt x="85057" y="121644"/>
                  </a:cubicBezTo>
                  <a:lnTo>
                    <a:pt x="82245" y="121798"/>
                  </a:lnTo>
                  <a:cubicBezTo>
                    <a:pt x="63214" y="122810"/>
                    <a:pt x="18671" y="125159"/>
                    <a:pt x="6567" y="140658"/>
                  </a:cubicBezTo>
                  <a:lnTo>
                    <a:pt x="6532" y="140692"/>
                  </a:lnTo>
                  <a:lnTo>
                    <a:pt x="0" y="135257"/>
                  </a:lnTo>
                  <a:lnTo>
                    <a:pt x="0" y="135257"/>
                  </a:lnTo>
                  <a:cubicBezTo>
                    <a:pt x="566" y="134520"/>
                    <a:pt x="101996" y="3635"/>
                    <a:pt x="101996" y="3635"/>
                  </a:cubicBezTo>
                  <a:lnTo>
                    <a:pt x="103127" y="2177"/>
                  </a:lnTo>
                  <a:lnTo>
                    <a:pt x="104927" y="2023"/>
                  </a:lnTo>
                  <a:cubicBezTo>
                    <a:pt x="121147" y="686"/>
                    <a:pt x="137777" y="0"/>
                    <a:pt x="154322" y="0"/>
                  </a:cubicBezTo>
                  <a:cubicBezTo>
                    <a:pt x="319069" y="0"/>
                    <a:pt x="502023" y="68306"/>
                    <a:pt x="669444" y="192333"/>
                  </a:cubicBezTo>
                  <a:cubicBezTo>
                    <a:pt x="735281" y="241110"/>
                    <a:pt x="793762" y="300792"/>
                    <a:pt x="850306" y="358519"/>
                  </a:cubicBezTo>
                  <a:cubicBezTo>
                    <a:pt x="913983" y="423516"/>
                    <a:pt x="979837" y="490741"/>
                    <a:pt x="1056166" y="542193"/>
                  </a:cubicBezTo>
                  <a:cubicBezTo>
                    <a:pt x="1166752" y="616723"/>
                    <a:pt x="1297637" y="616791"/>
                    <a:pt x="1424201" y="616843"/>
                  </a:cubicBezTo>
                  <a:lnTo>
                    <a:pt x="1448136" y="616860"/>
                  </a:lnTo>
                  <a:cubicBezTo>
                    <a:pt x="1551691" y="616860"/>
                    <a:pt x="1687291" y="614202"/>
                    <a:pt x="1817730" y="593423"/>
                  </a:cubicBezTo>
                  <a:cubicBezTo>
                    <a:pt x="1825326" y="592206"/>
                    <a:pt x="1832869" y="591040"/>
                    <a:pt x="1840396" y="589874"/>
                  </a:cubicBezTo>
                  <a:cubicBezTo>
                    <a:pt x="1848746" y="588588"/>
                    <a:pt x="1857027" y="587336"/>
                    <a:pt x="1865273" y="586085"/>
                  </a:cubicBezTo>
                  <a:cubicBezTo>
                    <a:pt x="1970938" y="570037"/>
                    <a:pt x="2070739" y="554898"/>
                    <a:pt x="2171243" y="501868"/>
                  </a:cubicBezTo>
                  <a:lnTo>
                    <a:pt x="2181136" y="496656"/>
                  </a:lnTo>
                  <a:lnTo>
                    <a:pt x="2177038" y="507355"/>
                  </a:lnTo>
                  <a:cubicBezTo>
                    <a:pt x="2148886" y="580821"/>
                    <a:pt x="2154938" y="662140"/>
                    <a:pt x="2195023" y="749065"/>
                  </a:cubicBezTo>
                  <a:lnTo>
                    <a:pt x="2197269" y="753934"/>
                  </a:lnTo>
                  <a:lnTo>
                    <a:pt x="2192194" y="755169"/>
                  </a:lnTo>
                  <a:cubicBezTo>
                    <a:pt x="2176884" y="758872"/>
                    <a:pt x="2160545" y="762387"/>
                    <a:pt x="2144754" y="765781"/>
                  </a:cubicBezTo>
                  <a:cubicBezTo>
                    <a:pt x="2135341" y="767804"/>
                    <a:pt x="2125912" y="769828"/>
                    <a:pt x="2116653" y="771902"/>
                  </a:cubicBezTo>
                  <a:cubicBezTo>
                    <a:pt x="1945478" y="810204"/>
                    <a:pt x="1765335" y="829647"/>
                    <a:pt x="1581284" y="829647"/>
                  </a:cubicBezTo>
                  <a:close/>
                  <a:moveTo>
                    <a:pt x="101121" y="112488"/>
                  </a:moveTo>
                  <a:cubicBezTo>
                    <a:pt x="171176" y="112488"/>
                    <a:pt x="247488" y="136097"/>
                    <a:pt x="334413" y="184686"/>
                  </a:cubicBezTo>
                  <a:cubicBezTo>
                    <a:pt x="417104" y="230892"/>
                    <a:pt x="498097" y="293385"/>
                    <a:pt x="589325" y="381374"/>
                  </a:cubicBezTo>
                  <a:cubicBezTo>
                    <a:pt x="699036" y="487192"/>
                    <a:pt x="799060" y="580958"/>
                    <a:pt x="912183" y="656859"/>
                  </a:cubicBezTo>
                  <a:cubicBezTo>
                    <a:pt x="1060727" y="756540"/>
                    <a:pt x="1246510" y="809570"/>
                    <a:pt x="1480145" y="818948"/>
                  </a:cubicBezTo>
                  <a:cubicBezTo>
                    <a:pt x="1513595" y="820286"/>
                    <a:pt x="1547628" y="820971"/>
                    <a:pt x="1581301" y="820971"/>
                  </a:cubicBezTo>
                  <a:cubicBezTo>
                    <a:pt x="1764769" y="820971"/>
                    <a:pt x="1944312" y="801597"/>
                    <a:pt x="2114939" y="763381"/>
                  </a:cubicBezTo>
                  <a:cubicBezTo>
                    <a:pt x="2124231" y="761307"/>
                    <a:pt x="2133661" y="759266"/>
                    <a:pt x="2143108" y="757243"/>
                  </a:cubicBezTo>
                  <a:cubicBezTo>
                    <a:pt x="2157133" y="754226"/>
                    <a:pt x="2171569" y="751122"/>
                    <a:pt x="2185302" y="747882"/>
                  </a:cubicBezTo>
                  <a:cubicBezTo>
                    <a:pt x="2147995" y="664575"/>
                    <a:pt x="2141376" y="586153"/>
                    <a:pt x="2165568" y="514521"/>
                  </a:cubicBezTo>
                  <a:cubicBezTo>
                    <a:pt x="2067087" y="564208"/>
                    <a:pt x="1969584" y="579021"/>
                    <a:pt x="1866559" y="594657"/>
                  </a:cubicBezTo>
                  <a:cubicBezTo>
                    <a:pt x="1858313" y="595909"/>
                    <a:pt x="1850031" y="597160"/>
                    <a:pt x="1841699" y="598446"/>
                  </a:cubicBezTo>
                  <a:cubicBezTo>
                    <a:pt x="1834207" y="599595"/>
                    <a:pt x="1826663" y="600778"/>
                    <a:pt x="1819085" y="601978"/>
                  </a:cubicBezTo>
                  <a:cubicBezTo>
                    <a:pt x="1688097" y="622844"/>
                    <a:pt x="1552086" y="625518"/>
                    <a:pt x="1448221" y="625518"/>
                  </a:cubicBezTo>
                  <a:lnTo>
                    <a:pt x="1424287" y="625501"/>
                  </a:lnTo>
                  <a:cubicBezTo>
                    <a:pt x="1296488" y="625450"/>
                    <a:pt x="1164352" y="625381"/>
                    <a:pt x="1051675" y="549446"/>
                  </a:cubicBezTo>
                  <a:cubicBezTo>
                    <a:pt x="974642" y="497514"/>
                    <a:pt x="908480" y="429980"/>
                    <a:pt x="844511" y="364674"/>
                  </a:cubicBezTo>
                  <a:cubicBezTo>
                    <a:pt x="788190" y="307187"/>
                    <a:pt x="729966" y="247745"/>
                    <a:pt x="664660" y="199362"/>
                  </a:cubicBezTo>
                  <a:cubicBezTo>
                    <a:pt x="498645" y="76381"/>
                    <a:pt x="317423" y="8641"/>
                    <a:pt x="154408" y="8641"/>
                  </a:cubicBezTo>
                  <a:cubicBezTo>
                    <a:pt x="138686" y="8641"/>
                    <a:pt x="122912" y="9258"/>
                    <a:pt x="107482" y="10493"/>
                  </a:cubicBezTo>
                  <a:cubicBezTo>
                    <a:pt x="99133" y="21260"/>
                    <a:pt x="46823" y="88760"/>
                    <a:pt x="21003" y="122089"/>
                  </a:cubicBezTo>
                  <a:cubicBezTo>
                    <a:pt x="40599" y="115266"/>
                    <a:pt x="66848" y="113877"/>
                    <a:pt x="81885" y="113071"/>
                  </a:cubicBezTo>
                  <a:lnTo>
                    <a:pt x="84679" y="112917"/>
                  </a:lnTo>
                  <a:cubicBezTo>
                    <a:pt x="90046" y="112643"/>
                    <a:pt x="95601" y="112488"/>
                    <a:pt x="101121" y="1124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9" name="任意多边形: 形状 908">
              <a:extLst>
                <a:ext uri="{FF2B5EF4-FFF2-40B4-BE49-F238E27FC236}">
                  <a16:creationId xmlns:a16="http://schemas.microsoft.com/office/drawing/2014/main" id="{4C45D053-C2FF-1DB1-DAED-DE0B3AFAB0E0}"/>
                </a:ext>
              </a:extLst>
            </p:cNvPr>
            <p:cNvSpPr/>
            <p:nvPr/>
          </p:nvSpPr>
          <p:spPr>
            <a:xfrm>
              <a:off x="4134631" y="3780095"/>
              <a:ext cx="369234" cy="311455"/>
            </a:xfrm>
            <a:custGeom>
              <a:avLst/>
              <a:gdLst>
                <a:gd name="connsiteX0" fmla="*/ 0 w 369234"/>
                <a:gd name="connsiteY0" fmla="*/ 7989 h 311455"/>
                <a:gd name="connsiteX1" fmla="*/ 118558 w 369234"/>
                <a:gd name="connsiteY1" fmla="*/ 45331 h 311455"/>
                <a:gd name="connsiteX2" fmla="*/ 217844 w 369234"/>
                <a:gd name="connsiteY2" fmla="*/ 126993 h 311455"/>
                <a:gd name="connsiteX3" fmla="*/ 362257 w 369234"/>
                <a:gd name="connsiteY3" fmla="*/ 311456 h 311455"/>
                <a:gd name="connsiteX4" fmla="*/ 369235 w 369234"/>
                <a:gd name="connsiteY4" fmla="*/ 308233 h 311455"/>
                <a:gd name="connsiteX5" fmla="*/ 223039 w 369234"/>
                <a:gd name="connsiteY5" fmla="*/ 121146 h 311455"/>
                <a:gd name="connsiteX6" fmla="*/ 122415 w 369234"/>
                <a:gd name="connsiteY6" fmla="*/ 38439 h 311455"/>
                <a:gd name="connsiteX7" fmla="*/ 34 w 369234"/>
                <a:gd name="connsiteY7" fmla="*/ 0 h 311455"/>
                <a:gd name="connsiteX8" fmla="*/ 0 w 369234"/>
                <a:gd name="connsiteY8" fmla="*/ 7989 h 311455"/>
                <a:gd name="connsiteX9" fmla="*/ 0 w 369234"/>
                <a:gd name="connsiteY9" fmla="*/ 7989 h 31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9234" h="311455">
                  <a:moveTo>
                    <a:pt x="0" y="7989"/>
                  </a:moveTo>
                  <a:cubicBezTo>
                    <a:pt x="41525" y="8092"/>
                    <a:pt x="82347" y="23129"/>
                    <a:pt x="118558" y="45331"/>
                  </a:cubicBezTo>
                  <a:cubicBezTo>
                    <a:pt x="154768" y="67534"/>
                    <a:pt x="186846" y="96732"/>
                    <a:pt x="217844" y="126993"/>
                  </a:cubicBezTo>
                  <a:cubicBezTo>
                    <a:pt x="273154" y="180966"/>
                    <a:pt x="331756" y="238710"/>
                    <a:pt x="362257" y="311456"/>
                  </a:cubicBezTo>
                  <a:lnTo>
                    <a:pt x="369235" y="308233"/>
                  </a:lnTo>
                  <a:cubicBezTo>
                    <a:pt x="337825" y="233446"/>
                    <a:pt x="278332" y="175153"/>
                    <a:pt x="223039" y="121146"/>
                  </a:cubicBezTo>
                  <a:cubicBezTo>
                    <a:pt x="191921" y="90766"/>
                    <a:pt x="159431" y="61156"/>
                    <a:pt x="122415" y="38439"/>
                  </a:cubicBezTo>
                  <a:cubicBezTo>
                    <a:pt x="85365" y="15739"/>
                    <a:pt x="43325" y="120"/>
                    <a:pt x="34" y="0"/>
                  </a:cubicBezTo>
                  <a:lnTo>
                    <a:pt x="0" y="7989"/>
                  </a:lnTo>
                  <a:lnTo>
                    <a:pt x="0" y="7989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26C56729-6A5B-D1D9-007E-2A6B00160733}"/>
              </a:ext>
            </a:extLst>
          </p:cNvPr>
          <p:cNvSpPr txBox="1"/>
          <p:nvPr/>
        </p:nvSpPr>
        <p:spPr>
          <a:xfrm>
            <a:off x="2162110" y="1320103"/>
            <a:ext cx="305564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01</a:t>
            </a:r>
            <a:endParaRPr lang="zh-CN" altLang="en-US" sz="199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grpSp>
        <p:nvGrpSpPr>
          <p:cNvPr id="1864" name="组合 1863" descr="D:\51PPT模板网\51pptmoban.com\图片001.jpg">
            <a:extLst>
              <a:ext uri="{FF2B5EF4-FFF2-40B4-BE49-F238E27FC236}">
                <a16:creationId xmlns:a16="http://schemas.microsoft.com/office/drawing/2014/main" id="{274E201E-9960-9708-0E88-68473EA93319}"/>
              </a:ext>
            </a:extLst>
          </p:cNvPr>
          <p:cNvGrpSpPr/>
          <p:nvPr/>
        </p:nvGrpSpPr>
        <p:grpSpPr>
          <a:xfrm>
            <a:off x="11154043" y="380581"/>
            <a:ext cx="482940" cy="360121"/>
            <a:chOff x="8100392" y="285435"/>
            <a:chExt cx="720080" cy="536952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351284FB-4A1E-9C76-05D1-BF49E561D152}"/>
                </a:ext>
              </a:extLst>
            </p:cNvPr>
            <p:cNvGrpSpPr/>
            <p:nvPr/>
          </p:nvGrpSpPr>
          <p:grpSpPr>
            <a:xfrm>
              <a:off x="8316416" y="285435"/>
              <a:ext cx="504056" cy="126014"/>
              <a:chOff x="683568" y="231490"/>
              <a:chExt cx="864096" cy="216024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ADE77C88-3A7B-67FE-F8BE-ABDCBEA6CB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1C72AD11-615C-AC13-BDA3-E490C69095B7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0B7AC6A5-1AFD-AA23-102A-57DC0D4A8B55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56" name="组合 1855">
              <a:extLst>
                <a:ext uri="{FF2B5EF4-FFF2-40B4-BE49-F238E27FC236}">
                  <a16:creationId xmlns:a16="http://schemas.microsoft.com/office/drawing/2014/main" id="{5CF4E543-DE13-0C1F-A089-6359F517963C}"/>
                </a:ext>
              </a:extLst>
            </p:cNvPr>
            <p:cNvGrpSpPr/>
            <p:nvPr/>
          </p:nvGrpSpPr>
          <p:grpSpPr>
            <a:xfrm>
              <a:off x="8100392" y="497581"/>
              <a:ext cx="504056" cy="126014"/>
              <a:chOff x="683568" y="231490"/>
              <a:chExt cx="864096" cy="216024"/>
            </a:xfrm>
          </p:grpSpPr>
          <p:sp>
            <p:nvSpPr>
              <p:cNvPr id="1857" name="椭圆 1856">
                <a:extLst>
                  <a:ext uri="{FF2B5EF4-FFF2-40B4-BE49-F238E27FC236}">
                    <a16:creationId xmlns:a16="http://schemas.microsoft.com/office/drawing/2014/main" id="{B0E4DED3-963F-A2CA-4DF4-CE905CD0B447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8" name="椭圆 1857">
                <a:extLst>
                  <a:ext uri="{FF2B5EF4-FFF2-40B4-BE49-F238E27FC236}">
                    <a16:creationId xmlns:a16="http://schemas.microsoft.com/office/drawing/2014/main" id="{D2DE7798-86F7-0F1D-EB9D-0596E978AC2D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9" name="椭圆 1858">
                <a:extLst>
                  <a:ext uri="{FF2B5EF4-FFF2-40B4-BE49-F238E27FC236}">
                    <a16:creationId xmlns:a16="http://schemas.microsoft.com/office/drawing/2014/main" id="{0B09CBAB-AA2A-EF3A-96CE-E274F70FEE9A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60" name="组合 1859">
              <a:extLst>
                <a:ext uri="{FF2B5EF4-FFF2-40B4-BE49-F238E27FC236}">
                  <a16:creationId xmlns:a16="http://schemas.microsoft.com/office/drawing/2014/main" id="{9B2A45A1-8DD2-9B04-9018-DF9FB856D663}"/>
                </a:ext>
              </a:extLst>
            </p:cNvPr>
            <p:cNvGrpSpPr/>
            <p:nvPr/>
          </p:nvGrpSpPr>
          <p:grpSpPr>
            <a:xfrm>
              <a:off x="8316416" y="696373"/>
              <a:ext cx="504056" cy="126014"/>
              <a:chOff x="683568" y="231490"/>
              <a:chExt cx="864096" cy="216024"/>
            </a:xfrm>
          </p:grpSpPr>
          <p:sp>
            <p:nvSpPr>
              <p:cNvPr id="1861" name="椭圆 1860">
                <a:extLst>
                  <a:ext uri="{FF2B5EF4-FFF2-40B4-BE49-F238E27FC236}">
                    <a16:creationId xmlns:a16="http://schemas.microsoft.com/office/drawing/2014/main" id="{CB5E3DB9-2E82-CAAC-3BB5-8DDA545CEC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2" name="椭圆 1861">
                <a:extLst>
                  <a:ext uri="{FF2B5EF4-FFF2-40B4-BE49-F238E27FC236}">
                    <a16:creationId xmlns:a16="http://schemas.microsoft.com/office/drawing/2014/main" id="{9FAA25F2-4899-3C15-7DA1-4FA40E8EC161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3" name="椭圆 1862">
                <a:extLst>
                  <a:ext uri="{FF2B5EF4-FFF2-40B4-BE49-F238E27FC236}">
                    <a16:creationId xmlns:a16="http://schemas.microsoft.com/office/drawing/2014/main" id="{5271C744-84B8-D921-7957-0D49C4312E3B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grpSp>
        <p:nvGrpSpPr>
          <p:cNvPr id="1879" name="组合 1878">
            <a:extLst>
              <a:ext uri="{FF2B5EF4-FFF2-40B4-BE49-F238E27FC236}">
                <a16:creationId xmlns:a16="http://schemas.microsoft.com/office/drawing/2014/main" id="{1E659F00-9AC2-6854-8EE1-944D64B29752}"/>
              </a:ext>
            </a:extLst>
          </p:cNvPr>
          <p:cNvGrpSpPr/>
          <p:nvPr/>
        </p:nvGrpSpPr>
        <p:grpSpPr>
          <a:xfrm>
            <a:off x="431371" y="250331"/>
            <a:ext cx="576064" cy="968048"/>
            <a:chOff x="0" y="759388"/>
            <a:chExt cx="725145" cy="1218572"/>
          </a:xfrm>
          <a:gradFill flip="none" rotWithShape="1"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  <a:tileRect/>
          </a:gradFill>
        </p:grpSpPr>
        <p:grpSp>
          <p:nvGrpSpPr>
            <p:cNvPr id="1870" name="组合 1869">
              <a:extLst>
                <a:ext uri="{FF2B5EF4-FFF2-40B4-BE49-F238E27FC236}">
                  <a16:creationId xmlns:a16="http://schemas.microsoft.com/office/drawing/2014/main" id="{CDF68865-A8B2-45D2-788B-8F28A504D171}"/>
                </a:ext>
              </a:extLst>
            </p:cNvPr>
            <p:cNvGrpSpPr/>
            <p:nvPr/>
          </p:nvGrpSpPr>
          <p:grpSpPr>
            <a:xfrm>
              <a:off x="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67" name="任意多边形: 形状 1866">
                <a:extLst>
                  <a:ext uri="{FF2B5EF4-FFF2-40B4-BE49-F238E27FC236}">
                    <a16:creationId xmlns:a16="http://schemas.microsoft.com/office/drawing/2014/main" id="{27B40469-8D20-062D-B06E-12EC2CF02949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8" name="任意多边形: 形状 1867">
                <a:extLst>
                  <a:ext uri="{FF2B5EF4-FFF2-40B4-BE49-F238E27FC236}">
                    <a16:creationId xmlns:a16="http://schemas.microsoft.com/office/drawing/2014/main" id="{2326B6C5-48D1-2FB3-AE3A-BE5717BFA3F2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9" name="任意多边形: 形状 1868">
                <a:extLst>
                  <a:ext uri="{FF2B5EF4-FFF2-40B4-BE49-F238E27FC236}">
                    <a16:creationId xmlns:a16="http://schemas.microsoft.com/office/drawing/2014/main" id="{01B0CD8E-FC40-FD59-FD7D-97514FBA4043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1" name="组合 1870">
              <a:extLst>
                <a:ext uri="{FF2B5EF4-FFF2-40B4-BE49-F238E27FC236}">
                  <a16:creationId xmlns:a16="http://schemas.microsoft.com/office/drawing/2014/main" id="{FD5DD228-E810-5392-1FC0-4C460549A48E}"/>
                </a:ext>
              </a:extLst>
            </p:cNvPr>
            <p:cNvGrpSpPr/>
            <p:nvPr/>
          </p:nvGrpSpPr>
          <p:grpSpPr>
            <a:xfrm>
              <a:off x="25152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2" name="任意多边形: 形状 1871">
                <a:extLst>
                  <a:ext uri="{FF2B5EF4-FFF2-40B4-BE49-F238E27FC236}">
                    <a16:creationId xmlns:a16="http://schemas.microsoft.com/office/drawing/2014/main" id="{01B14A27-3263-3956-4A61-F03E2A86E245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3" name="任意多边形: 形状 1872">
                <a:extLst>
                  <a:ext uri="{FF2B5EF4-FFF2-40B4-BE49-F238E27FC236}">
                    <a16:creationId xmlns:a16="http://schemas.microsoft.com/office/drawing/2014/main" id="{4D5AAB5A-6778-F04D-F765-DFBB193E911E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4" name="任意多边形: 形状 1873">
                <a:extLst>
                  <a:ext uri="{FF2B5EF4-FFF2-40B4-BE49-F238E27FC236}">
                    <a16:creationId xmlns:a16="http://schemas.microsoft.com/office/drawing/2014/main" id="{87D95C5A-BF57-9C92-F3EF-82A25FD6FD14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5" name="组合 1874">
              <a:extLst>
                <a:ext uri="{FF2B5EF4-FFF2-40B4-BE49-F238E27FC236}">
                  <a16:creationId xmlns:a16="http://schemas.microsoft.com/office/drawing/2014/main" id="{64E6059F-9402-0830-F17A-27A1B0C9D943}"/>
                </a:ext>
              </a:extLst>
            </p:cNvPr>
            <p:cNvGrpSpPr/>
            <p:nvPr/>
          </p:nvGrpSpPr>
          <p:grpSpPr>
            <a:xfrm>
              <a:off x="50304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6" name="任意多边形: 形状 1875">
                <a:extLst>
                  <a:ext uri="{FF2B5EF4-FFF2-40B4-BE49-F238E27FC236}">
                    <a16:creationId xmlns:a16="http://schemas.microsoft.com/office/drawing/2014/main" id="{88EA2651-F26B-BC18-A7DB-72EDDB14DEAB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7" name="任意多边形: 形状 1876">
                <a:extLst>
                  <a:ext uri="{FF2B5EF4-FFF2-40B4-BE49-F238E27FC236}">
                    <a16:creationId xmlns:a16="http://schemas.microsoft.com/office/drawing/2014/main" id="{97E2FBD4-6092-8E04-64A9-27E96591BF28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8" name="任意多边形: 形状 1877">
                <a:extLst>
                  <a:ext uri="{FF2B5EF4-FFF2-40B4-BE49-F238E27FC236}">
                    <a16:creationId xmlns:a16="http://schemas.microsoft.com/office/drawing/2014/main" id="{88504B66-830C-9C2A-1551-C55AB4C60D0F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DBB026C0-C70C-BDE5-054C-9E5473938FE9}"/>
              </a:ext>
            </a:extLst>
          </p:cNvPr>
          <p:cNvSpPr txBox="1"/>
          <p:nvPr/>
        </p:nvSpPr>
        <p:spPr>
          <a:xfrm>
            <a:off x="3004547" y="3782831"/>
            <a:ext cx="13707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E1AB536-64C7-99C7-8D9B-63104D9EC42F}"/>
              </a:ext>
            </a:extLst>
          </p:cNvPr>
          <p:cNvSpPr txBox="1"/>
          <p:nvPr/>
        </p:nvSpPr>
        <p:spPr>
          <a:xfrm>
            <a:off x="6423951" y="2214476"/>
            <a:ext cx="1694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6AB87"/>
                </a:solidFill>
              </a:rPr>
              <a:t>工作内容概述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DA4750E-7F7A-0F41-BAE6-C4C8125C062D}"/>
              </a:ext>
            </a:extLst>
          </p:cNvPr>
          <p:cNvSpPr txBox="1"/>
          <p:nvPr/>
        </p:nvSpPr>
        <p:spPr>
          <a:xfrm>
            <a:off x="5755206" y="2777684"/>
            <a:ext cx="4274684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</a:t>
            </a:r>
          </a:p>
        </p:txBody>
      </p:sp>
    </p:spTree>
    <p:extLst>
      <p:ext uri="{BB962C8B-B14F-4D97-AF65-F5344CB8AC3E}">
        <p14:creationId xmlns:p14="http://schemas.microsoft.com/office/powerpoint/2010/main" val="382657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01AF8FCD-57BD-8882-02C7-2812BF7AFC1C}"/>
              </a:ext>
            </a:extLst>
          </p:cNvPr>
          <p:cNvSpPr txBox="1"/>
          <p:nvPr/>
        </p:nvSpPr>
        <p:spPr>
          <a:xfrm>
            <a:off x="616886" y="-14514"/>
            <a:ext cx="13358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01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1E26795-817C-5044-7A4A-FA6A039E92C3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工作内容概述</a:t>
            </a:r>
          </a:p>
        </p:txBody>
      </p:sp>
      <p:sp>
        <p:nvSpPr>
          <p:cNvPr id="15" name="Oval 5">
            <a:extLst>
              <a:ext uri="{FF2B5EF4-FFF2-40B4-BE49-F238E27FC236}">
                <a16:creationId xmlns:a16="http://schemas.microsoft.com/office/drawing/2014/main" id="{13226494-2E97-4BE9-2C24-2A3D8585C2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4377" y="3135314"/>
            <a:ext cx="606425" cy="609600"/>
          </a:xfrm>
          <a:prstGeom prst="ellipse">
            <a:avLst/>
          </a:prstGeom>
          <a:gradFill>
            <a:gsLst>
              <a:gs pos="0">
                <a:srgbClr val="2F5596">
                  <a:alpha val="6000"/>
                </a:srgbClr>
              </a:gs>
              <a:gs pos="100000">
                <a:srgbClr val="2F5596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lt1"/>
              </a:solidFill>
              <a:sym typeface="+mn-lt"/>
            </a:endParaRPr>
          </a:p>
        </p:txBody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DF67D6A1-E4C7-2F39-6481-58A6F96654AF}"/>
              </a:ext>
            </a:extLst>
          </p:cNvPr>
          <p:cNvSpPr/>
          <p:nvPr/>
        </p:nvSpPr>
        <p:spPr bwMode="auto">
          <a:xfrm>
            <a:off x="4343400" y="1690689"/>
            <a:ext cx="1557339" cy="1855788"/>
          </a:xfrm>
          <a:custGeom>
            <a:avLst/>
            <a:gdLst>
              <a:gd name="T0" fmla="*/ 414 w 414"/>
              <a:gd name="T1" fmla="*/ 150 h 493"/>
              <a:gd name="T2" fmla="*/ 374 w 414"/>
              <a:gd name="T3" fmla="*/ 88 h 493"/>
              <a:gd name="T4" fmla="*/ 411 w 414"/>
              <a:gd name="T5" fmla="*/ 0 h 493"/>
              <a:gd name="T6" fmla="*/ 207 w 414"/>
              <a:gd name="T7" fmla="*/ 75 h 493"/>
              <a:gd name="T8" fmla="*/ 59 w 414"/>
              <a:gd name="T9" fmla="*/ 152 h 493"/>
              <a:gd name="T10" fmla="*/ 56 w 414"/>
              <a:gd name="T11" fmla="*/ 241 h 493"/>
              <a:gd name="T12" fmla="*/ 0 w 414"/>
              <a:gd name="T13" fmla="*/ 458 h 493"/>
              <a:gd name="T14" fmla="*/ 82 w 414"/>
              <a:gd name="T15" fmla="*/ 493 h 493"/>
              <a:gd name="T16" fmla="*/ 149 w 414"/>
              <a:gd name="T17" fmla="*/ 449 h 493"/>
              <a:gd name="T18" fmla="*/ 178 w 414"/>
              <a:gd name="T19" fmla="*/ 330 h 493"/>
              <a:gd name="T20" fmla="*/ 298 w 414"/>
              <a:gd name="T21" fmla="*/ 251 h 493"/>
              <a:gd name="T22" fmla="*/ 307 w 414"/>
              <a:gd name="T23" fmla="*/ 188 h 493"/>
              <a:gd name="T24" fmla="*/ 414 w 414"/>
              <a:gd name="T25" fmla="*/ 150 h 4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4" h="493">
                <a:moveTo>
                  <a:pt x="414" y="150"/>
                </a:moveTo>
                <a:cubicBezTo>
                  <a:pt x="374" y="88"/>
                  <a:pt x="374" y="88"/>
                  <a:pt x="374" y="88"/>
                </a:cubicBezTo>
                <a:cubicBezTo>
                  <a:pt x="411" y="0"/>
                  <a:pt x="411" y="0"/>
                  <a:pt x="411" y="0"/>
                </a:cubicBezTo>
                <a:cubicBezTo>
                  <a:pt x="336" y="9"/>
                  <a:pt x="266" y="35"/>
                  <a:pt x="207" y="75"/>
                </a:cubicBezTo>
                <a:cubicBezTo>
                  <a:pt x="147" y="62"/>
                  <a:pt x="84" y="93"/>
                  <a:pt x="59" y="152"/>
                </a:cubicBezTo>
                <a:cubicBezTo>
                  <a:pt x="47" y="182"/>
                  <a:pt x="47" y="213"/>
                  <a:pt x="56" y="241"/>
                </a:cubicBezTo>
                <a:cubicBezTo>
                  <a:pt x="21" y="306"/>
                  <a:pt x="1" y="380"/>
                  <a:pt x="0" y="458"/>
                </a:cubicBezTo>
                <a:cubicBezTo>
                  <a:pt x="82" y="493"/>
                  <a:pt x="82" y="493"/>
                  <a:pt x="82" y="493"/>
                </a:cubicBezTo>
                <a:cubicBezTo>
                  <a:pt x="149" y="449"/>
                  <a:pt x="149" y="449"/>
                  <a:pt x="149" y="449"/>
                </a:cubicBezTo>
                <a:cubicBezTo>
                  <a:pt x="151" y="407"/>
                  <a:pt x="161" y="367"/>
                  <a:pt x="178" y="330"/>
                </a:cubicBezTo>
                <a:cubicBezTo>
                  <a:pt x="229" y="331"/>
                  <a:pt x="277" y="301"/>
                  <a:pt x="298" y="251"/>
                </a:cubicBezTo>
                <a:cubicBezTo>
                  <a:pt x="306" y="230"/>
                  <a:pt x="309" y="209"/>
                  <a:pt x="307" y="188"/>
                </a:cubicBezTo>
                <a:cubicBezTo>
                  <a:pt x="339" y="169"/>
                  <a:pt x="375" y="156"/>
                  <a:pt x="414" y="150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858D86B5-26D5-63FB-56C9-D92B137DAFF4}"/>
              </a:ext>
            </a:extLst>
          </p:cNvPr>
          <p:cNvSpPr/>
          <p:nvPr/>
        </p:nvSpPr>
        <p:spPr bwMode="auto">
          <a:xfrm>
            <a:off x="5964239" y="1676400"/>
            <a:ext cx="1858963" cy="1489075"/>
          </a:xfrm>
          <a:custGeom>
            <a:avLst/>
            <a:gdLst>
              <a:gd name="T0" fmla="*/ 409 w 494"/>
              <a:gd name="T1" fmla="*/ 188 h 396"/>
              <a:gd name="T2" fmla="*/ 331 w 494"/>
              <a:gd name="T3" fmla="*/ 49 h 396"/>
              <a:gd name="T4" fmla="*/ 238 w 494"/>
              <a:gd name="T5" fmla="*/ 47 h 396"/>
              <a:gd name="T6" fmla="*/ 36 w 494"/>
              <a:gd name="T7" fmla="*/ 0 h 396"/>
              <a:gd name="T8" fmla="*/ 0 w 494"/>
              <a:gd name="T9" fmla="*/ 87 h 396"/>
              <a:gd name="T10" fmla="*/ 40 w 494"/>
              <a:gd name="T11" fmla="*/ 149 h 396"/>
              <a:gd name="T12" fmla="*/ 152 w 494"/>
              <a:gd name="T13" fmla="*/ 172 h 396"/>
              <a:gd name="T14" fmla="*/ 232 w 494"/>
              <a:gd name="T15" fmla="*/ 288 h 396"/>
              <a:gd name="T16" fmla="*/ 302 w 494"/>
              <a:gd name="T17" fmla="*/ 296 h 396"/>
              <a:gd name="T18" fmla="*/ 344 w 494"/>
              <a:gd name="T19" fmla="*/ 396 h 396"/>
              <a:gd name="T20" fmla="*/ 413 w 494"/>
              <a:gd name="T21" fmla="*/ 352 h 396"/>
              <a:gd name="T22" fmla="*/ 494 w 494"/>
              <a:gd name="T23" fmla="*/ 386 h 396"/>
              <a:gd name="T24" fmla="*/ 409 w 494"/>
              <a:gd name="T25" fmla="*/ 188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4" h="396">
                <a:moveTo>
                  <a:pt x="409" y="188"/>
                </a:moveTo>
                <a:cubicBezTo>
                  <a:pt x="418" y="131"/>
                  <a:pt x="387" y="72"/>
                  <a:pt x="331" y="49"/>
                </a:cubicBezTo>
                <a:cubicBezTo>
                  <a:pt x="300" y="36"/>
                  <a:pt x="267" y="36"/>
                  <a:pt x="238" y="47"/>
                </a:cubicBezTo>
                <a:cubicBezTo>
                  <a:pt x="177" y="17"/>
                  <a:pt x="108" y="1"/>
                  <a:pt x="36" y="0"/>
                </a:cubicBezTo>
                <a:cubicBezTo>
                  <a:pt x="0" y="87"/>
                  <a:pt x="0" y="87"/>
                  <a:pt x="0" y="87"/>
                </a:cubicBezTo>
                <a:cubicBezTo>
                  <a:pt x="40" y="149"/>
                  <a:pt x="40" y="149"/>
                  <a:pt x="40" y="149"/>
                </a:cubicBezTo>
                <a:cubicBezTo>
                  <a:pt x="80" y="150"/>
                  <a:pt x="117" y="158"/>
                  <a:pt x="152" y="172"/>
                </a:cubicBezTo>
                <a:cubicBezTo>
                  <a:pt x="154" y="221"/>
                  <a:pt x="183" y="268"/>
                  <a:pt x="232" y="288"/>
                </a:cubicBezTo>
                <a:cubicBezTo>
                  <a:pt x="255" y="297"/>
                  <a:pt x="279" y="300"/>
                  <a:pt x="302" y="296"/>
                </a:cubicBezTo>
                <a:cubicBezTo>
                  <a:pt x="322" y="326"/>
                  <a:pt x="336" y="360"/>
                  <a:pt x="344" y="396"/>
                </a:cubicBezTo>
                <a:cubicBezTo>
                  <a:pt x="413" y="352"/>
                  <a:pt x="413" y="352"/>
                  <a:pt x="413" y="352"/>
                </a:cubicBezTo>
                <a:cubicBezTo>
                  <a:pt x="494" y="386"/>
                  <a:pt x="494" y="386"/>
                  <a:pt x="494" y="386"/>
                </a:cubicBezTo>
                <a:cubicBezTo>
                  <a:pt x="481" y="312"/>
                  <a:pt x="451" y="245"/>
                  <a:pt x="409" y="188"/>
                </a:cubicBezTo>
                <a:close/>
              </a:path>
            </a:pathLst>
          </a:cu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lt1"/>
              </a:solidFill>
              <a:sym typeface="+mn-lt"/>
            </a:endParaRPr>
          </a:p>
        </p:txBody>
      </p:sp>
      <p:sp>
        <p:nvSpPr>
          <p:cNvPr id="23" name="Freeform 8">
            <a:extLst>
              <a:ext uri="{FF2B5EF4-FFF2-40B4-BE49-F238E27FC236}">
                <a16:creationId xmlns:a16="http://schemas.microsoft.com/office/drawing/2014/main" id="{5D017CD3-4FDA-6DD4-6BBB-D6FB2EA823C9}"/>
              </a:ext>
            </a:extLst>
          </p:cNvPr>
          <p:cNvSpPr/>
          <p:nvPr/>
        </p:nvSpPr>
        <p:spPr bwMode="auto">
          <a:xfrm>
            <a:off x="6332539" y="3211514"/>
            <a:ext cx="1528763" cy="1947863"/>
          </a:xfrm>
          <a:custGeom>
            <a:avLst/>
            <a:gdLst>
              <a:gd name="T0" fmla="*/ 370 w 406"/>
              <a:gd name="T1" fmla="*/ 330 h 518"/>
              <a:gd name="T2" fmla="*/ 370 w 406"/>
              <a:gd name="T3" fmla="*/ 231 h 518"/>
              <a:gd name="T4" fmla="*/ 402 w 406"/>
              <a:gd name="T5" fmla="*/ 35 h 518"/>
              <a:gd name="T6" fmla="*/ 320 w 406"/>
              <a:gd name="T7" fmla="*/ 0 h 518"/>
              <a:gd name="T8" fmla="*/ 254 w 406"/>
              <a:gd name="T9" fmla="*/ 43 h 518"/>
              <a:gd name="T10" fmla="*/ 240 w 406"/>
              <a:gd name="T11" fmla="*/ 152 h 518"/>
              <a:gd name="T12" fmla="*/ 132 w 406"/>
              <a:gd name="T13" fmla="*/ 231 h 518"/>
              <a:gd name="T14" fmla="*/ 126 w 406"/>
              <a:gd name="T15" fmla="*/ 313 h 518"/>
              <a:gd name="T16" fmla="*/ 0 w 406"/>
              <a:gd name="T17" fmla="*/ 369 h 518"/>
              <a:gd name="T18" fmla="*/ 47 w 406"/>
              <a:gd name="T19" fmla="*/ 441 h 518"/>
              <a:gd name="T20" fmla="*/ 14 w 406"/>
              <a:gd name="T21" fmla="*/ 518 h 518"/>
              <a:gd name="T22" fmla="*/ 243 w 406"/>
              <a:gd name="T23" fmla="*/ 410 h 518"/>
              <a:gd name="T24" fmla="*/ 370 w 406"/>
              <a:gd name="T25" fmla="*/ 33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6" h="518">
                <a:moveTo>
                  <a:pt x="370" y="330"/>
                </a:moveTo>
                <a:cubicBezTo>
                  <a:pt x="384" y="297"/>
                  <a:pt x="383" y="261"/>
                  <a:pt x="370" y="231"/>
                </a:cubicBezTo>
                <a:cubicBezTo>
                  <a:pt x="394" y="170"/>
                  <a:pt x="406" y="104"/>
                  <a:pt x="402" y="35"/>
                </a:cubicBezTo>
                <a:cubicBezTo>
                  <a:pt x="320" y="0"/>
                  <a:pt x="320" y="0"/>
                  <a:pt x="320" y="0"/>
                </a:cubicBezTo>
                <a:cubicBezTo>
                  <a:pt x="254" y="43"/>
                  <a:pt x="254" y="43"/>
                  <a:pt x="254" y="43"/>
                </a:cubicBezTo>
                <a:cubicBezTo>
                  <a:pt x="256" y="81"/>
                  <a:pt x="251" y="118"/>
                  <a:pt x="240" y="152"/>
                </a:cubicBezTo>
                <a:cubicBezTo>
                  <a:pt x="194" y="156"/>
                  <a:pt x="151" y="185"/>
                  <a:pt x="132" y="231"/>
                </a:cubicBezTo>
                <a:cubicBezTo>
                  <a:pt x="121" y="258"/>
                  <a:pt x="120" y="287"/>
                  <a:pt x="126" y="313"/>
                </a:cubicBezTo>
                <a:cubicBezTo>
                  <a:pt x="90" y="340"/>
                  <a:pt x="47" y="360"/>
                  <a:pt x="0" y="369"/>
                </a:cubicBezTo>
                <a:cubicBezTo>
                  <a:pt x="47" y="441"/>
                  <a:pt x="47" y="441"/>
                  <a:pt x="47" y="441"/>
                </a:cubicBezTo>
                <a:cubicBezTo>
                  <a:pt x="14" y="518"/>
                  <a:pt x="14" y="518"/>
                  <a:pt x="14" y="518"/>
                </a:cubicBezTo>
                <a:cubicBezTo>
                  <a:pt x="102" y="503"/>
                  <a:pt x="180" y="465"/>
                  <a:pt x="243" y="410"/>
                </a:cubicBezTo>
                <a:cubicBezTo>
                  <a:pt x="297" y="413"/>
                  <a:pt x="349" y="382"/>
                  <a:pt x="370" y="330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Freeform 9">
            <a:extLst>
              <a:ext uri="{FF2B5EF4-FFF2-40B4-BE49-F238E27FC236}">
                <a16:creationId xmlns:a16="http://schemas.microsoft.com/office/drawing/2014/main" id="{4CF361C6-9B94-BDDF-8ABE-EC7D678903E6}"/>
              </a:ext>
            </a:extLst>
          </p:cNvPr>
          <p:cNvSpPr/>
          <p:nvPr/>
        </p:nvSpPr>
        <p:spPr bwMode="auto">
          <a:xfrm>
            <a:off x="4354514" y="3598864"/>
            <a:ext cx="1941513" cy="1595439"/>
          </a:xfrm>
          <a:custGeom>
            <a:avLst/>
            <a:gdLst>
              <a:gd name="T0" fmla="*/ 470 w 516"/>
              <a:gd name="T1" fmla="*/ 272 h 424"/>
              <a:gd name="T2" fmla="*/ 339 w 516"/>
              <a:gd name="T3" fmla="*/ 247 h 424"/>
              <a:gd name="T4" fmla="*/ 259 w 516"/>
              <a:gd name="T5" fmla="*/ 136 h 424"/>
              <a:gd name="T6" fmla="*/ 196 w 516"/>
              <a:gd name="T7" fmla="*/ 127 h 424"/>
              <a:gd name="T8" fmla="*/ 149 w 516"/>
              <a:gd name="T9" fmla="*/ 0 h 424"/>
              <a:gd name="T10" fmla="*/ 84 w 516"/>
              <a:gd name="T11" fmla="*/ 42 h 424"/>
              <a:gd name="T12" fmla="*/ 0 w 516"/>
              <a:gd name="T13" fmla="*/ 7 h 424"/>
              <a:gd name="T14" fmla="*/ 84 w 516"/>
              <a:gd name="T15" fmla="*/ 227 h 424"/>
              <a:gd name="T16" fmla="*/ 161 w 516"/>
              <a:gd name="T17" fmla="*/ 374 h 424"/>
              <a:gd name="T18" fmla="*/ 259 w 516"/>
              <a:gd name="T19" fmla="*/ 374 h 424"/>
              <a:gd name="T20" fmla="*/ 483 w 516"/>
              <a:gd name="T21" fmla="*/ 421 h 424"/>
              <a:gd name="T22" fmla="*/ 516 w 516"/>
              <a:gd name="T23" fmla="*/ 343 h 424"/>
              <a:gd name="T24" fmla="*/ 470 w 516"/>
              <a:gd name="T25" fmla="*/ 272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16" h="424">
                <a:moveTo>
                  <a:pt x="470" y="272"/>
                </a:moveTo>
                <a:cubicBezTo>
                  <a:pt x="424" y="273"/>
                  <a:pt x="379" y="264"/>
                  <a:pt x="339" y="247"/>
                </a:cubicBezTo>
                <a:cubicBezTo>
                  <a:pt x="336" y="199"/>
                  <a:pt x="306" y="155"/>
                  <a:pt x="259" y="136"/>
                </a:cubicBezTo>
                <a:cubicBezTo>
                  <a:pt x="239" y="127"/>
                  <a:pt x="217" y="124"/>
                  <a:pt x="196" y="127"/>
                </a:cubicBezTo>
                <a:cubicBezTo>
                  <a:pt x="172" y="89"/>
                  <a:pt x="156" y="46"/>
                  <a:pt x="149" y="0"/>
                </a:cubicBezTo>
                <a:cubicBezTo>
                  <a:pt x="84" y="42"/>
                  <a:pt x="84" y="42"/>
                  <a:pt x="84" y="42"/>
                </a:cubicBezTo>
                <a:cubicBezTo>
                  <a:pt x="0" y="7"/>
                  <a:pt x="0" y="7"/>
                  <a:pt x="0" y="7"/>
                </a:cubicBezTo>
                <a:cubicBezTo>
                  <a:pt x="9" y="89"/>
                  <a:pt x="39" y="164"/>
                  <a:pt x="84" y="227"/>
                </a:cubicBezTo>
                <a:cubicBezTo>
                  <a:pt x="71" y="287"/>
                  <a:pt x="102" y="350"/>
                  <a:pt x="161" y="374"/>
                </a:cubicBezTo>
                <a:cubicBezTo>
                  <a:pt x="194" y="388"/>
                  <a:pt x="229" y="387"/>
                  <a:pt x="259" y="374"/>
                </a:cubicBezTo>
                <a:cubicBezTo>
                  <a:pt x="327" y="407"/>
                  <a:pt x="403" y="424"/>
                  <a:pt x="483" y="421"/>
                </a:cubicBezTo>
                <a:cubicBezTo>
                  <a:pt x="516" y="343"/>
                  <a:pt x="516" y="343"/>
                  <a:pt x="516" y="343"/>
                </a:cubicBezTo>
                <a:lnTo>
                  <a:pt x="470" y="272"/>
                </a:lnTo>
                <a:close/>
              </a:path>
            </a:pathLst>
          </a:custGeom>
          <a:solidFill>
            <a:srgbClr val="2F559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Freeform 10">
            <a:extLst>
              <a:ext uri="{FF2B5EF4-FFF2-40B4-BE49-F238E27FC236}">
                <a16:creationId xmlns:a16="http://schemas.microsoft.com/office/drawing/2014/main" id="{32E6FC3C-7CAF-4446-7183-E13B6ABB8B26}"/>
              </a:ext>
            </a:extLst>
          </p:cNvPr>
          <p:cNvSpPr/>
          <p:nvPr/>
        </p:nvSpPr>
        <p:spPr bwMode="auto">
          <a:xfrm>
            <a:off x="4929189" y="4400550"/>
            <a:ext cx="411163" cy="274639"/>
          </a:xfrm>
          <a:custGeom>
            <a:avLst/>
            <a:gdLst>
              <a:gd name="T0" fmla="*/ 259 w 259"/>
              <a:gd name="T1" fmla="*/ 173 h 173"/>
              <a:gd name="T2" fmla="*/ 0 w 259"/>
              <a:gd name="T3" fmla="*/ 173 h 173"/>
              <a:gd name="T4" fmla="*/ 0 w 259"/>
              <a:gd name="T5" fmla="*/ 0 h 173"/>
              <a:gd name="T6" fmla="*/ 128 w 259"/>
              <a:gd name="T7" fmla="*/ 85 h 173"/>
              <a:gd name="T8" fmla="*/ 259 w 259"/>
              <a:gd name="T9" fmla="*/ 0 h 173"/>
              <a:gd name="T10" fmla="*/ 259 w 259"/>
              <a:gd name="T11" fmla="*/ 173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9" h="173">
                <a:moveTo>
                  <a:pt x="259" y="173"/>
                </a:moveTo>
                <a:lnTo>
                  <a:pt x="0" y="173"/>
                </a:lnTo>
                <a:lnTo>
                  <a:pt x="0" y="0"/>
                </a:lnTo>
                <a:lnTo>
                  <a:pt x="128" y="85"/>
                </a:lnTo>
                <a:lnTo>
                  <a:pt x="259" y="0"/>
                </a:lnTo>
                <a:lnTo>
                  <a:pt x="259" y="1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Freeform 11">
            <a:extLst>
              <a:ext uri="{FF2B5EF4-FFF2-40B4-BE49-F238E27FC236}">
                <a16:creationId xmlns:a16="http://schemas.microsoft.com/office/drawing/2014/main" id="{B9428EB5-7D65-B472-AAF5-70325E42B2C9}"/>
              </a:ext>
            </a:extLst>
          </p:cNvPr>
          <p:cNvSpPr/>
          <p:nvPr/>
        </p:nvSpPr>
        <p:spPr bwMode="auto">
          <a:xfrm>
            <a:off x="4929189" y="4362450"/>
            <a:ext cx="411163" cy="134939"/>
          </a:xfrm>
          <a:custGeom>
            <a:avLst/>
            <a:gdLst>
              <a:gd name="T0" fmla="*/ 259 w 259"/>
              <a:gd name="T1" fmla="*/ 0 h 85"/>
              <a:gd name="T2" fmla="*/ 0 w 259"/>
              <a:gd name="T3" fmla="*/ 0 h 85"/>
              <a:gd name="T4" fmla="*/ 0 w 259"/>
              <a:gd name="T5" fmla="*/ 2 h 85"/>
              <a:gd name="T6" fmla="*/ 128 w 259"/>
              <a:gd name="T7" fmla="*/ 85 h 85"/>
              <a:gd name="T8" fmla="*/ 259 w 259"/>
              <a:gd name="T9" fmla="*/ 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9" h="85">
                <a:moveTo>
                  <a:pt x="259" y="0"/>
                </a:moveTo>
                <a:lnTo>
                  <a:pt x="0" y="0"/>
                </a:lnTo>
                <a:lnTo>
                  <a:pt x="0" y="2"/>
                </a:lnTo>
                <a:lnTo>
                  <a:pt x="128" y="85"/>
                </a:lnTo>
                <a:lnTo>
                  <a:pt x="25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Freeform 12" descr="D:\51PPT模板网\51pptmoban.com\图片001.jpg">
            <a:extLst>
              <a:ext uri="{FF2B5EF4-FFF2-40B4-BE49-F238E27FC236}">
                <a16:creationId xmlns:a16="http://schemas.microsoft.com/office/drawing/2014/main" id="{1113770B-A7D5-F9FF-3194-D8F28A9D0024}"/>
              </a:ext>
            </a:extLst>
          </p:cNvPr>
          <p:cNvSpPr>
            <a:spLocks noEditPoints="1"/>
          </p:cNvSpPr>
          <p:nvPr/>
        </p:nvSpPr>
        <p:spPr bwMode="auto">
          <a:xfrm>
            <a:off x="7183437" y="3981451"/>
            <a:ext cx="338139" cy="447675"/>
          </a:xfrm>
          <a:custGeom>
            <a:avLst/>
            <a:gdLst>
              <a:gd name="T0" fmla="*/ 19 w 90"/>
              <a:gd name="T1" fmla="*/ 4 h 119"/>
              <a:gd name="T2" fmla="*/ 76 w 90"/>
              <a:gd name="T3" fmla="*/ 5 h 119"/>
              <a:gd name="T4" fmla="*/ 85 w 90"/>
              <a:gd name="T5" fmla="*/ 61 h 119"/>
              <a:gd name="T6" fmla="*/ 74 w 90"/>
              <a:gd name="T7" fmla="*/ 115 h 119"/>
              <a:gd name="T8" fmla="*/ 14 w 90"/>
              <a:gd name="T9" fmla="*/ 115 h 119"/>
              <a:gd name="T10" fmla="*/ 4 w 90"/>
              <a:gd name="T11" fmla="*/ 61 h 119"/>
              <a:gd name="T12" fmla="*/ 4 w 90"/>
              <a:gd name="T13" fmla="*/ 37 h 119"/>
              <a:gd name="T14" fmla="*/ 19 w 90"/>
              <a:gd name="T15" fmla="*/ 4 h 119"/>
              <a:gd name="T16" fmla="*/ 14 w 90"/>
              <a:gd name="T17" fmla="*/ 55 h 119"/>
              <a:gd name="T18" fmla="*/ 17 w 90"/>
              <a:gd name="T19" fmla="*/ 89 h 119"/>
              <a:gd name="T20" fmla="*/ 44 w 90"/>
              <a:gd name="T21" fmla="*/ 91 h 119"/>
              <a:gd name="T22" fmla="*/ 71 w 90"/>
              <a:gd name="T23" fmla="*/ 89 h 119"/>
              <a:gd name="T24" fmla="*/ 74 w 90"/>
              <a:gd name="T25" fmla="*/ 54 h 119"/>
              <a:gd name="T26" fmla="*/ 71 w 90"/>
              <a:gd name="T27" fmla="*/ 18 h 119"/>
              <a:gd name="T28" fmla="*/ 22 w 90"/>
              <a:gd name="T29" fmla="*/ 16 h 119"/>
              <a:gd name="T30" fmla="*/ 14 w 90"/>
              <a:gd name="T31" fmla="*/ 55 h 119"/>
              <a:gd name="T32" fmla="*/ 45 w 90"/>
              <a:gd name="T33" fmla="*/ 110 h 119"/>
              <a:gd name="T34" fmla="*/ 42 w 90"/>
              <a:gd name="T35" fmla="*/ 97 h 119"/>
              <a:gd name="T36" fmla="*/ 45 w 90"/>
              <a:gd name="T37" fmla="*/ 11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0" h="119">
                <a:moveTo>
                  <a:pt x="19" y="4"/>
                </a:moveTo>
                <a:cubicBezTo>
                  <a:pt x="31" y="2"/>
                  <a:pt x="66" y="0"/>
                  <a:pt x="76" y="5"/>
                </a:cubicBezTo>
                <a:cubicBezTo>
                  <a:pt x="89" y="13"/>
                  <a:pt x="85" y="41"/>
                  <a:pt x="85" y="61"/>
                </a:cubicBezTo>
                <a:cubicBezTo>
                  <a:pt x="85" y="81"/>
                  <a:pt x="90" y="109"/>
                  <a:pt x="74" y="115"/>
                </a:cubicBezTo>
                <a:cubicBezTo>
                  <a:pt x="65" y="119"/>
                  <a:pt x="22" y="119"/>
                  <a:pt x="14" y="115"/>
                </a:cubicBezTo>
                <a:cubicBezTo>
                  <a:pt x="0" y="109"/>
                  <a:pt x="4" y="82"/>
                  <a:pt x="4" y="61"/>
                </a:cubicBezTo>
                <a:cubicBezTo>
                  <a:pt x="4" y="51"/>
                  <a:pt x="4" y="44"/>
                  <a:pt x="4" y="37"/>
                </a:cubicBezTo>
                <a:cubicBezTo>
                  <a:pt x="4" y="20"/>
                  <a:pt x="2" y="7"/>
                  <a:pt x="19" y="4"/>
                </a:cubicBezTo>
                <a:close/>
                <a:moveTo>
                  <a:pt x="14" y="55"/>
                </a:moveTo>
                <a:cubicBezTo>
                  <a:pt x="14" y="69"/>
                  <a:pt x="13" y="85"/>
                  <a:pt x="17" y="89"/>
                </a:cubicBezTo>
                <a:cubicBezTo>
                  <a:pt x="22" y="93"/>
                  <a:pt x="38" y="91"/>
                  <a:pt x="44" y="91"/>
                </a:cubicBezTo>
                <a:cubicBezTo>
                  <a:pt x="51" y="91"/>
                  <a:pt x="67" y="93"/>
                  <a:pt x="71" y="89"/>
                </a:cubicBezTo>
                <a:cubicBezTo>
                  <a:pt x="77" y="83"/>
                  <a:pt x="74" y="66"/>
                  <a:pt x="74" y="54"/>
                </a:cubicBezTo>
                <a:cubicBezTo>
                  <a:pt x="74" y="41"/>
                  <a:pt x="77" y="24"/>
                  <a:pt x="71" y="18"/>
                </a:cubicBezTo>
                <a:cubicBezTo>
                  <a:pt x="66" y="13"/>
                  <a:pt x="33" y="13"/>
                  <a:pt x="22" y="16"/>
                </a:cubicBezTo>
                <a:cubicBezTo>
                  <a:pt x="11" y="19"/>
                  <a:pt x="14" y="36"/>
                  <a:pt x="14" y="55"/>
                </a:cubicBezTo>
                <a:close/>
                <a:moveTo>
                  <a:pt x="45" y="110"/>
                </a:moveTo>
                <a:cubicBezTo>
                  <a:pt x="53" y="109"/>
                  <a:pt x="53" y="93"/>
                  <a:pt x="42" y="97"/>
                </a:cubicBezTo>
                <a:cubicBezTo>
                  <a:pt x="34" y="100"/>
                  <a:pt x="38" y="110"/>
                  <a:pt x="45" y="1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117A98DD-1C16-589E-663D-C5CA6DEE6329}"/>
              </a:ext>
            </a:extLst>
          </p:cNvPr>
          <p:cNvSpPr/>
          <p:nvPr/>
        </p:nvSpPr>
        <p:spPr bwMode="auto">
          <a:xfrm>
            <a:off x="7029450" y="2401889"/>
            <a:ext cx="71439" cy="104775"/>
          </a:xfrm>
          <a:custGeom>
            <a:avLst/>
            <a:gdLst>
              <a:gd name="T0" fmla="*/ 0 w 19"/>
              <a:gd name="T1" fmla="*/ 0 h 28"/>
              <a:gd name="T2" fmla="*/ 0 w 19"/>
              <a:gd name="T3" fmla="*/ 28 h 28"/>
              <a:gd name="T4" fmla="*/ 19 w 19"/>
              <a:gd name="T5" fmla="*/ 4 h 28"/>
              <a:gd name="T6" fmla="*/ 0 w 19"/>
              <a:gd name="T7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" h="28">
                <a:moveTo>
                  <a:pt x="0" y="0"/>
                </a:moveTo>
                <a:cubicBezTo>
                  <a:pt x="0" y="28"/>
                  <a:pt x="0" y="28"/>
                  <a:pt x="0" y="28"/>
                </a:cubicBezTo>
                <a:cubicBezTo>
                  <a:pt x="7" y="25"/>
                  <a:pt x="14" y="16"/>
                  <a:pt x="19" y="4"/>
                </a:cubicBezTo>
                <a:cubicBezTo>
                  <a:pt x="13" y="2"/>
                  <a:pt x="6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Freeform 14">
            <a:extLst>
              <a:ext uri="{FF2B5EF4-FFF2-40B4-BE49-F238E27FC236}">
                <a16:creationId xmlns:a16="http://schemas.microsoft.com/office/drawing/2014/main" id="{87F58ECD-9B7B-9544-391F-E0B6601B712D}"/>
              </a:ext>
            </a:extLst>
          </p:cNvPr>
          <p:cNvSpPr/>
          <p:nvPr/>
        </p:nvSpPr>
        <p:spPr bwMode="auto">
          <a:xfrm>
            <a:off x="7029451" y="2297113"/>
            <a:ext cx="90488" cy="96839"/>
          </a:xfrm>
          <a:custGeom>
            <a:avLst/>
            <a:gdLst>
              <a:gd name="T0" fmla="*/ 24 w 24"/>
              <a:gd name="T1" fmla="*/ 0 h 26"/>
              <a:gd name="T2" fmla="*/ 0 w 24"/>
              <a:gd name="T3" fmla="*/ 0 h 26"/>
              <a:gd name="T4" fmla="*/ 0 w 24"/>
              <a:gd name="T5" fmla="*/ 21 h 26"/>
              <a:gd name="T6" fmla="*/ 21 w 24"/>
              <a:gd name="T7" fmla="*/ 26 h 26"/>
              <a:gd name="T8" fmla="*/ 24 w 24"/>
              <a:gd name="T9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26">
                <a:moveTo>
                  <a:pt x="24" y="0"/>
                </a:moveTo>
                <a:cubicBezTo>
                  <a:pt x="0" y="0"/>
                  <a:pt x="0" y="0"/>
                  <a:pt x="0" y="0"/>
                </a:cubicBezTo>
                <a:cubicBezTo>
                  <a:pt x="0" y="21"/>
                  <a:pt x="0" y="21"/>
                  <a:pt x="0" y="21"/>
                </a:cubicBezTo>
                <a:cubicBezTo>
                  <a:pt x="7" y="21"/>
                  <a:pt x="14" y="23"/>
                  <a:pt x="21" y="26"/>
                </a:cubicBezTo>
                <a:cubicBezTo>
                  <a:pt x="23" y="18"/>
                  <a:pt x="24" y="9"/>
                  <a:pt x="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15">
            <a:extLst>
              <a:ext uri="{FF2B5EF4-FFF2-40B4-BE49-F238E27FC236}">
                <a16:creationId xmlns:a16="http://schemas.microsoft.com/office/drawing/2014/main" id="{AC973895-FEEA-52B1-A7AA-FEFBC9F53082}"/>
              </a:ext>
            </a:extLst>
          </p:cNvPr>
          <p:cNvSpPr/>
          <p:nvPr/>
        </p:nvSpPr>
        <p:spPr bwMode="auto">
          <a:xfrm>
            <a:off x="7029451" y="2176464"/>
            <a:ext cx="90488" cy="96839"/>
          </a:xfrm>
          <a:custGeom>
            <a:avLst/>
            <a:gdLst>
              <a:gd name="T0" fmla="*/ 0 w 24"/>
              <a:gd name="T1" fmla="*/ 5 h 26"/>
              <a:gd name="T2" fmla="*/ 0 w 24"/>
              <a:gd name="T3" fmla="*/ 26 h 26"/>
              <a:gd name="T4" fmla="*/ 24 w 24"/>
              <a:gd name="T5" fmla="*/ 26 h 26"/>
              <a:gd name="T6" fmla="*/ 20 w 24"/>
              <a:gd name="T7" fmla="*/ 0 h 26"/>
              <a:gd name="T8" fmla="*/ 0 w 24"/>
              <a:gd name="T9" fmla="*/ 5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26">
                <a:moveTo>
                  <a:pt x="0" y="5"/>
                </a:moveTo>
                <a:cubicBezTo>
                  <a:pt x="0" y="26"/>
                  <a:pt x="0" y="26"/>
                  <a:pt x="0" y="26"/>
                </a:cubicBezTo>
                <a:cubicBezTo>
                  <a:pt x="24" y="26"/>
                  <a:pt x="24" y="26"/>
                  <a:pt x="24" y="26"/>
                </a:cubicBezTo>
                <a:cubicBezTo>
                  <a:pt x="24" y="17"/>
                  <a:pt x="22" y="8"/>
                  <a:pt x="20" y="0"/>
                </a:cubicBezTo>
                <a:cubicBezTo>
                  <a:pt x="14" y="3"/>
                  <a:pt x="7" y="4"/>
                  <a:pt x="0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16">
            <a:extLst>
              <a:ext uri="{FF2B5EF4-FFF2-40B4-BE49-F238E27FC236}">
                <a16:creationId xmlns:a16="http://schemas.microsoft.com/office/drawing/2014/main" id="{3E2129C1-65F9-C7F8-8441-ADA354B20260}"/>
              </a:ext>
            </a:extLst>
          </p:cNvPr>
          <p:cNvSpPr/>
          <p:nvPr/>
        </p:nvSpPr>
        <p:spPr bwMode="auto">
          <a:xfrm>
            <a:off x="6927851" y="2401889"/>
            <a:ext cx="79375" cy="104775"/>
          </a:xfrm>
          <a:custGeom>
            <a:avLst/>
            <a:gdLst>
              <a:gd name="T0" fmla="*/ 21 w 21"/>
              <a:gd name="T1" fmla="*/ 28 h 28"/>
              <a:gd name="T2" fmla="*/ 21 w 21"/>
              <a:gd name="T3" fmla="*/ 0 h 28"/>
              <a:gd name="T4" fmla="*/ 0 w 21"/>
              <a:gd name="T5" fmla="*/ 4 h 28"/>
              <a:gd name="T6" fmla="*/ 21 w 21"/>
              <a:gd name="T7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28">
                <a:moveTo>
                  <a:pt x="21" y="28"/>
                </a:moveTo>
                <a:cubicBezTo>
                  <a:pt x="21" y="0"/>
                  <a:pt x="21" y="0"/>
                  <a:pt x="21" y="0"/>
                </a:cubicBezTo>
                <a:cubicBezTo>
                  <a:pt x="14" y="0"/>
                  <a:pt x="7" y="1"/>
                  <a:pt x="0" y="4"/>
                </a:cubicBezTo>
                <a:cubicBezTo>
                  <a:pt x="5" y="17"/>
                  <a:pt x="13" y="26"/>
                  <a:pt x="21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17">
            <a:extLst>
              <a:ext uri="{FF2B5EF4-FFF2-40B4-BE49-F238E27FC236}">
                <a16:creationId xmlns:a16="http://schemas.microsoft.com/office/drawing/2014/main" id="{4A8187B7-5BD9-636C-6A98-C4E398F7796F}"/>
              </a:ext>
            </a:extLst>
          </p:cNvPr>
          <p:cNvSpPr/>
          <p:nvPr/>
        </p:nvSpPr>
        <p:spPr bwMode="auto">
          <a:xfrm>
            <a:off x="6908801" y="2179640"/>
            <a:ext cx="98425" cy="93663"/>
          </a:xfrm>
          <a:custGeom>
            <a:avLst/>
            <a:gdLst>
              <a:gd name="T0" fmla="*/ 0 w 26"/>
              <a:gd name="T1" fmla="*/ 25 h 25"/>
              <a:gd name="T2" fmla="*/ 26 w 26"/>
              <a:gd name="T3" fmla="*/ 25 h 25"/>
              <a:gd name="T4" fmla="*/ 26 w 26"/>
              <a:gd name="T5" fmla="*/ 4 h 25"/>
              <a:gd name="T6" fmla="*/ 4 w 26"/>
              <a:gd name="T7" fmla="*/ 0 h 25"/>
              <a:gd name="T8" fmla="*/ 0 w 26"/>
              <a:gd name="T9" fmla="*/ 25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" h="25">
                <a:moveTo>
                  <a:pt x="0" y="25"/>
                </a:moveTo>
                <a:cubicBezTo>
                  <a:pt x="26" y="25"/>
                  <a:pt x="26" y="25"/>
                  <a:pt x="26" y="25"/>
                </a:cubicBezTo>
                <a:cubicBezTo>
                  <a:pt x="26" y="4"/>
                  <a:pt x="26" y="4"/>
                  <a:pt x="26" y="4"/>
                </a:cubicBezTo>
                <a:cubicBezTo>
                  <a:pt x="18" y="4"/>
                  <a:pt x="11" y="2"/>
                  <a:pt x="4" y="0"/>
                </a:cubicBezTo>
                <a:cubicBezTo>
                  <a:pt x="2" y="7"/>
                  <a:pt x="0" y="16"/>
                  <a:pt x="0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Freeform 18">
            <a:extLst>
              <a:ext uri="{FF2B5EF4-FFF2-40B4-BE49-F238E27FC236}">
                <a16:creationId xmlns:a16="http://schemas.microsoft.com/office/drawing/2014/main" id="{504BB6AC-2D67-F13E-A767-012EDA7FF645}"/>
              </a:ext>
            </a:extLst>
          </p:cNvPr>
          <p:cNvSpPr/>
          <p:nvPr/>
        </p:nvSpPr>
        <p:spPr bwMode="auto">
          <a:xfrm>
            <a:off x="7029451" y="2074865"/>
            <a:ext cx="66675" cy="93663"/>
          </a:xfrm>
          <a:custGeom>
            <a:avLst/>
            <a:gdLst>
              <a:gd name="T0" fmla="*/ 0 w 18"/>
              <a:gd name="T1" fmla="*/ 0 h 25"/>
              <a:gd name="T2" fmla="*/ 0 w 18"/>
              <a:gd name="T3" fmla="*/ 25 h 25"/>
              <a:gd name="T4" fmla="*/ 18 w 18"/>
              <a:gd name="T5" fmla="*/ 21 h 25"/>
              <a:gd name="T6" fmla="*/ 0 w 18"/>
              <a:gd name="T7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" h="25">
                <a:moveTo>
                  <a:pt x="0" y="0"/>
                </a:moveTo>
                <a:cubicBezTo>
                  <a:pt x="0" y="25"/>
                  <a:pt x="0" y="25"/>
                  <a:pt x="0" y="25"/>
                </a:cubicBezTo>
                <a:cubicBezTo>
                  <a:pt x="6" y="25"/>
                  <a:pt x="12" y="23"/>
                  <a:pt x="18" y="21"/>
                </a:cubicBezTo>
                <a:cubicBezTo>
                  <a:pt x="13" y="10"/>
                  <a:pt x="7" y="2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4" name="Freeform 19">
            <a:extLst>
              <a:ext uri="{FF2B5EF4-FFF2-40B4-BE49-F238E27FC236}">
                <a16:creationId xmlns:a16="http://schemas.microsoft.com/office/drawing/2014/main" id="{45B40884-21B9-C746-4977-9C32EF823BC4}"/>
              </a:ext>
            </a:extLst>
          </p:cNvPr>
          <p:cNvSpPr/>
          <p:nvPr/>
        </p:nvSpPr>
        <p:spPr bwMode="auto">
          <a:xfrm>
            <a:off x="6931025" y="2070101"/>
            <a:ext cx="76200" cy="98425"/>
          </a:xfrm>
          <a:custGeom>
            <a:avLst/>
            <a:gdLst>
              <a:gd name="T0" fmla="*/ 20 w 20"/>
              <a:gd name="T1" fmla="*/ 26 h 26"/>
              <a:gd name="T2" fmla="*/ 20 w 20"/>
              <a:gd name="T3" fmla="*/ 0 h 26"/>
              <a:gd name="T4" fmla="*/ 0 w 20"/>
              <a:gd name="T5" fmla="*/ 22 h 26"/>
              <a:gd name="T6" fmla="*/ 20 w 20"/>
              <a:gd name="T7" fmla="*/ 2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" h="26">
                <a:moveTo>
                  <a:pt x="20" y="26"/>
                </a:moveTo>
                <a:cubicBezTo>
                  <a:pt x="20" y="0"/>
                  <a:pt x="20" y="0"/>
                  <a:pt x="20" y="0"/>
                </a:cubicBezTo>
                <a:cubicBezTo>
                  <a:pt x="12" y="2"/>
                  <a:pt x="5" y="11"/>
                  <a:pt x="0" y="22"/>
                </a:cubicBezTo>
                <a:cubicBezTo>
                  <a:pt x="6" y="25"/>
                  <a:pt x="13" y="26"/>
                  <a:pt x="20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Freeform 20">
            <a:extLst>
              <a:ext uri="{FF2B5EF4-FFF2-40B4-BE49-F238E27FC236}">
                <a16:creationId xmlns:a16="http://schemas.microsoft.com/office/drawing/2014/main" id="{B4C0B8E0-237B-CF13-E868-D57AB7E40409}"/>
              </a:ext>
            </a:extLst>
          </p:cNvPr>
          <p:cNvSpPr/>
          <p:nvPr/>
        </p:nvSpPr>
        <p:spPr bwMode="auto">
          <a:xfrm>
            <a:off x="6908801" y="2297113"/>
            <a:ext cx="98425" cy="96839"/>
          </a:xfrm>
          <a:custGeom>
            <a:avLst/>
            <a:gdLst>
              <a:gd name="T0" fmla="*/ 3 w 26"/>
              <a:gd name="T1" fmla="*/ 26 h 26"/>
              <a:gd name="T2" fmla="*/ 26 w 26"/>
              <a:gd name="T3" fmla="*/ 21 h 26"/>
              <a:gd name="T4" fmla="*/ 26 w 26"/>
              <a:gd name="T5" fmla="*/ 0 h 26"/>
              <a:gd name="T6" fmla="*/ 0 w 26"/>
              <a:gd name="T7" fmla="*/ 0 h 26"/>
              <a:gd name="T8" fmla="*/ 3 w 26"/>
              <a:gd name="T9" fmla="*/ 2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" h="26">
                <a:moveTo>
                  <a:pt x="3" y="26"/>
                </a:moveTo>
                <a:cubicBezTo>
                  <a:pt x="10" y="23"/>
                  <a:pt x="18" y="21"/>
                  <a:pt x="26" y="21"/>
                </a:cubicBezTo>
                <a:cubicBezTo>
                  <a:pt x="26" y="0"/>
                  <a:pt x="26" y="0"/>
                  <a:pt x="2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9"/>
                  <a:pt x="1" y="18"/>
                  <a:pt x="3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" name="Freeform 21">
            <a:extLst>
              <a:ext uri="{FF2B5EF4-FFF2-40B4-BE49-F238E27FC236}">
                <a16:creationId xmlns:a16="http://schemas.microsoft.com/office/drawing/2014/main" id="{5CD9F6CD-1DDE-1105-BF46-0BE42B57B35A}"/>
              </a:ext>
            </a:extLst>
          </p:cNvPr>
          <p:cNvSpPr/>
          <p:nvPr/>
        </p:nvSpPr>
        <p:spPr bwMode="auto">
          <a:xfrm>
            <a:off x="6784977" y="2297112"/>
            <a:ext cx="112713" cy="146051"/>
          </a:xfrm>
          <a:custGeom>
            <a:avLst/>
            <a:gdLst>
              <a:gd name="T0" fmla="*/ 30 w 30"/>
              <a:gd name="T1" fmla="*/ 28 h 39"/>
              <a:gd name="T2" fmla="*/ 27 w 30"/>
              <a:gd name="T3" fmla="*/ 0 h 39"/>
              <a:gd name="T4" fmla="*/ 0 w 30"/>
              <a:gd name="T5" fmla="*/ 0 h 39"/>
              <a:gd name="T6" fmla="*/ 16 w 30"/>
              <a:gd name="T7" fmla="*/ 39 h 39"/>
              <a:gd name="T8" fmla="*/ 30 w 30"/>
              <a:gd name="T9" fmla="*/ 28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39">
                <a:moveTo>
                  <a:pt x="30" y="28"/>
                </a:moveTo>
                <a:cubicBezTo>
                  <a:pt x="28" y="20"/>
                  <a:pt x="27" y="10"/>
                  <a:pt x="27" y="0"/>
                </a:cubicBezTo>
                <a:cubicBezTo>
                  <a:pt x="0" y="0"/>
                  <a:pt x="0" y="0"/>
                  <a:pt x="0" y="0"/>
                </a:cubicBezTo>
                <a:cubicBezTo>
                  <a:pt x="1" y="15"/>
                  <a:pt x="7" y="28"/>
                  <a:pt x="16" y="39"/>
                </a:cubicBezTo>
                <a:cubicBezTo>
                  <a:pt x="20" y="35"/>
                  <a:pt x="25" y="31"/>
                  <a:pt x="30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Freeform 22">
            <a:extLst>
              <a:ext uri="{FF2B5EF4-FFF2-40B4-BE49-F238E27FC236}">
                <a16:creationId xmlns:a16="http://schemas.microsoft.com/office/drawing/2014/main" id="{0CA7B65C-36F5-4082-C315-F386C64633C8}"/>
              </a:ext>
            </a:extLst>
          </p:cNvPr>
          <p:cNvSpPr/>
          <p:nvPr/>
        </p:nvSpPr>
        <p:spPr bwMode="auto">
          <a:xfrm>
            <a:off x="7062788" y="2063750"/>
            <a:ext cx="101600" cy="77788"/>
          </a:xfrm>
          <a:custGeom>
            <a:avLst/>
            <a:gdLst>
              <a:gd name="T0" fmla="*/ 0 w 27"/>
              <a:gd name="T1" fmla="*/ 0 h 21"/>
              <a:gd name="T2" fmla="*/ 15 w 27"/>
              <a:gd name="T3" fmla="*/ 21 h 21"/>
              <a:gd name="T4" fmla="*/ 27 w 27"/>
              <a:gd name="T5" fmla="*/ 12 h 21"/>
              <a:gd name="T6" fmla="*/ 0 w 27"/>
              <a:gd name="T7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" h="21">
                <a:moveTo>
                  <a:pt x="0" y="0"/>
                </a:moveTo>
                <a:cubicBezTo>
                  <a:pt x="6" y="4"/>
                  <a:pt x="11" y="11"/>
                  <a:pt x="15" y="21"/>
                </a:cubicBezTo>
                <a:cubicBezTo>
                  <a:pt x="19" y="19"/>
                  <a:pt x="23" y="16"/>
                  <a:pt x="27" y="12"/>
                </a:cubicBezTo>
                <a:cubicBezTo>
                  <a:pt x="19" y="6"/>
                  <a:pt x="10" y="2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" name="Freeform 23">
            <a:extLst>
              <a:ext uri="{FF2B5EF4-FFF2-40B4-BE49-F238E27FC236}">
                <a16:creationId xmlns:a16="http://schemas.microsoft.com/office/drawing/2014/main" id="{B8F40C71-8727-65D5-84CF-4B92CA9D5AE9}"/>
              </a:ext>
            </a:extLst>
          </p:cNvPr>
          <p:cNvSpPr/>
          <p:nvPr/>
        </p:nvSpPr>
        <p:spPr bwMode="auto">
          <a:xfrm>
            <a:off x="7131051" y="2297115"/>
            <a:ext cx="115888" cy="149225"/>
          </a:xfrm>
          <a:custGeom>
            <a:avLst/>
            <a:gdLst>
              <a:gd name="T0" fmla="*/ 4 w 31"/>
              <a:gd name="T1" fmla="*/ 0 h 40"/>
              <a:gd name="T2" fmla="*/ 0 w 31"/>
              <a:gd name="T3" fmla="*/ 29 h 40"/>
              <a:gd name="T4" fmla="*/ 15 w 31"/>
              <a:gd name="T5" fmla="*/ 40 h 40"/>
              <a:gd name="T6" fmla="*/ 31 w 31"/>
              <a:gd name="T7" fmla="*/ 0 h 40"/>
              <a:gd name="T8" fmla="*/ 4 w 31"/>
              <a:gd name="T9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" h="40">
                <a:moveTo>
                  <a:pt x="4" y="0"/>
                </a:moveTo>
                <a:cubicBezTo>
                  <a:pt x="4" y="10"/>
                  <a:pt x="2" y="20"/>
                  <a:pt x="0" y="29"/>
                </a:cubicBezTo>
                <a:cubicBezTo>
                  <a:pt x="5" y="32"/>
                  <a:pt x="10" y="36"/>
                  <a:pt x="15" y="40"/>
                </a:cubicBezTo>
                <a:cubicBezTo>
                  <a:pt x="25" y="30"/>
                  <a:pt x="31" y="15"/>
                  <a:pt x="31" y="0"/>
                </a:cubicBezTo>
                <a:cubicBezTo>
                  <a:pt x="4" y="0"/>
                  <a:pt x="4" y="0"/>
                  <a:pt x="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" name="Freeform 24">
            <a:extLst>
              <a:ext uri="{FF2B5EF4-FFF2-40B4-BE49-F238E27FC236}">
                <a16:creationId xmlns:a16="http://schemas.microsoft.com/office/drawing/2014/main" id="{1B3C7835-498D-3C29-CEA4-7AA836CB3B46}"/>
              </a:ext>
            </a:extLst>
          </p:cNvPr>
          <p:cNvSpPr/>
          <p:nvPr/>
        </p:nvSpPr>
        <p:spPr bwMode="auto">
          <a:xfrm>
            <a:off x="6867526" y="2063750"/>
            <a:ext cx="93663" cy="77788"/>
          </a:xfrm>
          <a:custGeom>
            <a:avLst/>
            <a:gdLst>
              <a:gd name="T0" fmla="*/ 11 w 25"/>
              <a:gd name="T1" fmla="*/ 21 h 21"/>
              <a:gd name="T2" fmla="*/ 25 w 25"/>
              <a:gd name="T3" fmla="*/ 0 h 21"/>
              <a:gd name="T4" fmla="*/ 0 w 25"/>
              <a:gd name="T5" fmla="*/ 13 h 21"/>
              <a:gd name="T6" fmla="*/ 11 w 25"/>
              <a:gd name="T7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" h="21">
                <a:moveTo>
                  <a:pt x="11" y="21"/>
                </a:moveTo>
                <a:cubicBezTo>
                  <a:pt x="15" y="12"/>
                  <a:pt x="20" y="5"/>
                  <a:pt x="25" y="0"/>
                </a:cubicBezTo>
                <a:cubicBezTo>
                  <a:pt x="16" y="3"/>
                  <a:pt x="7" y="7"/>
                  <a:pt x="0" y="13"/>
                </a:cubicBezTo>
                <a:cubicBezTo>
                  <a:pt x="3" y="17"/>
                  <a:pt x="7" y="19"/>
                  <a:pt x="11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Freeform 25">
            <a:extLst>
              <a:ext uri="{FF2B5EF4-FFF2-40B4-BE49-F238E27FC236}">
                <a16:creationId xmlns:a16="http://schemas.microsoft.com/office/drawing/2014/main" id="{29E37C8B-352D-EB1D-E1E7-76A2965A49E3}"/>
              </a:ext>
            </a:extLst>
          </p:cNvPr>
          <p:cNvSpPr/>
          <p:nvPr/>
        </p:nvSpPr>
        <p:spPr bwMode="auto">
          <a:xfrm>
            <a:off x="7126288" y="2127250"/>
            <a:ext cx="120651" cy="146051"/>
          </a:xfrm>
          <a:custGeom>
            <a:avLst/>
            <a:gdLst>
              <a:gd name="T0" fmla="*/ 0 w 32"/>
              <a:gd name="T1" fmla="*/ 10 h 39"/>
              <a:gd name="T2" fmla="*/ 5 w 32"/>
              <a:gd name="T3" fmla="*/ 39 h 39"/>
              <a:gd name="T4" fmla="*/ 32 w 32"/>
              <a:gd name="T5" fmla="*/ 39 h 39"/>
              <a:gd name="T6" fmla="*/ 15 w 32"/>
              <a:gd name="T7" fmla="*/ 0 h 39"/>
              <a:gd name="T8" fmla="*/ 0 w 32"/>
              <a:gd name="T9" fmla="*/ 1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" h="39">
                <a:moveTo>
                  <a:pt x="0" y="10"/>
                </a:moveTo>
                <a:cubicBezTo>
                  <a:pt x="3" y="19"/>
                  <a:pt x="4" y="29"/>
                  <a:pt x="5" y="39"/>
                </a:cubicBezTo>
                <a:cubicBezTo>
                  <a:pt x="32" y="39"/>
                  <a:pt x="32" y="39"/>
                  <a:pt x="32" y="39"/>
                </a:cubicBezTo>
                <a:cubicBezTo>
                  <a:pt x="31" y="24"/>
                  <a:pt x="25" y="10"/>
                  <a:pt x="15" y="0"/>
                </a:cubicBezTo>
                <a:cubicBezTo>
                  <a:pt x="10" y="4"/>
                  <a:pt x="6" y="7"/>
                  <a:pt x="0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" name="Freeform 26">
            <a:extLst>
              <a:ext uri="{FF2B5EF4-FFF2-40B4-BE49-F238E27FC236}">
                <a16:creationId xmlns:a16="http://schemas.microsoft.com/office/drawing/2014/main" id="{D4EF079F-C38C-D5F6-D5DE-516FB6BD575F}"/>
              </a:ext>
            </a:extLst>
          </p:cNvPr>
          <p:cNvSpPr/>
          <p:nvPr/>
        </p:nvSpPr>
        <p:spPr bwMode="auto">
          <a:xfrm>
            <a:off x="6788152" y="2130426"/>
            <a:ext cx="112713" cy="142875"/>
          </a:xfrm>
          <a:custGeom>
            <a:avLst/>
            <a:gdLst>
              <a:gd name="T0" fmla="*/ 26 w 30"/>
              <a:gd name="T1" fmla="*/ 38 h 38"/>
              <a:gd name="T2" fmla="*/ 30 w 30"/>
              <a:gd name="T3" fmla="*/ 10 h 38"/>
              <a:gd name="T4" fmla="*/ 16 w 30"/>
              <a:gd name="T5" fmla="*/ 0 h 38"/>
              <a:gd name="T6" fmla="*/ 0 w 30"/>
              <a:gd name="T7" fmla="*/ 38 h 38"/>
              <a:gd name="T8" fmla="*/ 26 w 30"/>
              <a:gd name="T9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38">
                <a:moveTo>
                  <a:pt x="26" y="38"/>
                </a:moveTo>
                <a:cubicBezTo>
                  <a:pt x="26" y="28"/>
                  <a:pt x="27" y="18"/>
                  <a:pt x="30" y="10"/>
                </a:cubicBezTo>
                <a:cubicBezTo>
                  <a:pt x="25" y="7"/>
                  <a:pt x="20" y="4"/>
                  <a:pt x="16" y="0"/>
                </a:cubicBezTo>
                <a:cubicBezTo>
                  <a:pt x="7" y="10"/>
                  <a:pt x="1" y="23"/>
                  <a:pt x="0" y="38"/>
                </a:cubicBezTo>
                <a:cubicBezTo>
                  <a:pt x="26" y="38"/>
                  <a:pt x="26" y="38"/>
                  <a:pt x="26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Freeform 27">
            <a:extLst>
              <a:ext uri="{FF2B5EF4-FFF2-40B4-BE49-F238E27FC236}">
                <a16:creationId xmlns:a16="http://schemas.microsoft.com/office/drawing/2014/main" id="{4510B39F-E3DA-48D4-2090-57DAA81BD951}"/>
              </a:ext>
            </a:extLst>
          </p:cNvPr>
          <p:cNvSpPr/>
          <p:nvPr/>
        </p:nvSpPr>
        <p:spPr bwMode="auto">
          <a:xfrm>
            <a:off x="7070726" y="2428875"/>
            <a:ext cx="96839" cy="85725"/>
          </a:xfrm>
          <a:custGeom>
            <a:avLst/>
            <a:gdLst>
              <a:gd name="T0" fmla="*/ 14 w 26"/>
              <a:gd name="T1" fmla="*/ 0 h 23"/>
              <a:gd name="T2" fmla="*/ 0 w 26"/>
              <a:gd name="T3" fmla="*/ 23 h 23"/>
              <a:gd name="T4" fmla="*/ 26 w 26"/>
              <a:gd name="T5" fmla="*/ 10 h 23"/>
              <a:gd name="T6" fmla="*/ 14 w 26"/>
              <a:gd name="T7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23">
                <a:moveTo>
                  <a:pt x="14" y="0"/>
                </a:moveTo>
                <a:cubicBezTo>
                  <a:pt x="10" y="10"/>
                  <a:pt x="5" y="18"/>
                  <a:pt x="0" y="23"/>
                </a:cubicBezTo>
                <a:cubicBezTo>
                  <a:pt x="9" y="21"/>
                  <a:pt x="18" y="16"/>
                  <a:pt x="26" y="10"/>
                </a:cubicBezTo>
                <a:cubicBezTo>
                  <a:pt x="22" y="6"/>
                  <a:pt x="18" y="3"/>
                  <a:pt x="1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Freeform 28">
            <a:extLst>
              <a:ext uri="{FF2B5EF4-FFF2-40B4-BE49-F238E27FC236}">
                <a16:creationId xmlns:a16="http://schemas.microsoft.com/office/drawing/2014/main" id="{F41FBE94-7B44-063C-9DC7-FE13C0027FB1}"/>
              </a:ext>
            </a:extLst>
          </p:cNvPr>
          <p:cNvSpPr/>
          <p:nvPr/>
        </p:nvSpPr>
        <p:spPr bwMode="auto">
          <a:xfrm>
            <a:off x="6862763" y="2428876"/>
            <a:ext cx="95251" cy="82551"/>
          </a:xfrm>
          <a:custGeom>
            <a:avLst/>
            <a:gdLst>
              <a:gd name="T0" fmla="*/ 11 w 25"/>
              <a:gd name="T1" fmla="*/ 0 h 22"/>
              <a:gd name="T2" fmla="*/ 0 w 25"/>
              <a:gd name="T3" fmla="*/ 9 h 22"/>
              <a:gd name="T4" fmla="*/ 25 w 25"/>
              <a:gd name="T5" fmla="*/ 22 h 22"/>
              <a:gd name="T6" fmla="*/ 11 w 25"/>
              <a:gd name="T7" fmla="*/ 0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" h="22">
                <a:moveTo>
                  <a:pt x="11" y="0"/>
                </a:moveTo>
                <a:cubicBezTo>
                  <a:pt x="7" y="2"/>
                  <a:pt x="3" y="5"/>
                  <a:pt x="0" y="9"/>
                </a:cubicBezTo>
                <a:cubicBezTo>
                  <a:pt x="7" y="15"/>
                  <a:pt x="15" y="20"/>
                  <a:pt x="25" y="22"/>
                </a:cubicBezTo>
                <a:cubicBezTo>
                  <a:pt x="19" y="18"/>
                  <a:pt x="15" y="10"/>
                  <a:pt x="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5" name="Freeform 29" descr="D:\51PPT模板网\51pptmoban.com\图片001.jpg">
            <a:extLst>
              <a:ext uri="{FF2B5EF4-FFF2-40B4-BE49-F238E27FC236}">
                <a16:creationId xmlns:a16="http://schemas.microsoft.com/office/drawing/2014/main" id="{1E88CC73-6497-DB4C-B2B0-D7513C716DFA}"/>
              </a:ext>
            </a:extLst>
          </p:cNvPr>
          <p:cNvSpPr>
            <a:spLocks noEditPoints="1"/>
          </p:cNvSpPr>
          <p:nvPr/>
        </p:nvSpPr>
        <p:spPr bwMode="auto">
          <a:xfrm>
            <a:off x="4778376" y="2206626"/>
            <a:ext cx="430213" cy="436563"/>
          </a:xfrm>
          <a:custGeom>
            <a:avLst/>
            <a:gdLst>
              <a:gd name="T0" fmla="*/ 113 w 114"/>
              <a:gd name="T1" fmla="*/ 100 h 116"/>
              <a:gd name="T2" fmla="*/ 84 w 114"/>
              <a:gd name="T3" fmla="*/ 72 h 116"/>
              <a:gd name="T4" fmla="*/ 89 w 114"/>
              <a:gd name="T5" fmla="*/ 46 h 116"/>
              <a:gd name="T6" fmla="*/ 43 w 114"/>
              <a:gd name="T7" fmla="*/ 1 h 116"/>
              <a:gd name="T8" fmla="*/ 1 w 114"/>
              <a:gd name="T9" fmla="*/ 50 h 116"/>
              <a:gd name="T10" fmla="*/ 48 w 114"/>
              <a:gd name="T11" fmla="*/ 95 h 116"/>
              <a:gd name="T12" fmla="*/ 72 w 114"/>
              <a:gd name="T13" fmla="*/ 87 h 116"/>
              <a:gd name="T14" fmla="*/ 100 w 114"/>
              <a:gd name="T15" fmla="*/ 115 h 116"/>
              <a:gd name="T16" fmla="*/ 104 w 114"/>
              <a:gd name="T17" fmla="*/ 114 h 116"/>
              <a:gd name="T18" fmla="*/ 113 w 114"/>
              <a:gd name="T19" fmla="*/ 103 h 116"/>
              <a:gd name="T20" fmla="*/ 113 w 114"/>
              <a:gd name="T21" fmla="*/ 100 h 116"/>
              <a:gd name="T22" fmla="*/ 15 w 114"/>
              <a:gd name="T23" fmla="*/ 50 h 116"/>
              <a:gd name="T24" fmla="*/ 44 w 114"/>
              <a:gd name="T25" fmla="*/ 16 h 116"/>
              <a:gd name="T26" fmla="*/ 75 w 114"/>
              <a:gd name="T27" fmla="*/ 47 h 116"/>
              <a:gd name="T28" fmla="*/ 47 w 114"/>
              <a:gd name="T29" fmla="*/ 80 h 116"/>
              <a:gd name="T30" fmla="*/ 15 w 114"/>
              <a:gd name="T31" fmla="*/ 50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4" h="116">
                <a:moveTo>
                  <a:pt x="113" y="100"/>
                </a:moveTo>
                <a:cubicBezTo>
                  <a:pt x="84" y="72"/>
                  <a:pt x="84" y="72"/>
                  <a:pt x="84" y="72"/>
                </a:cubicBezTo>
                <a:cubicBezTo>
                  <a:pt x="88" y="65"/>
                  <a:pt x="90" y="56"/>
                  <a:pt x="89" y="46"/>
                </a:cubicBezTo>
                <a:cubicBezTo>
                  <a:pt x="88" y="21"/>
                  <a:pt x="67" y="0"/>
                  <a:pt x="43" y="1"/>
                </a:cubicBezTo>
                <a:cubicBezTo>
                  <a:pt x="18" y="3"/>
                  <a:pt x="0" y="24"/>
                  <a:pt x="1" y="50"/>
                </a:cubicBezTo>
                <a:cubicBezTo>
                  <a:pt x="3" y="76"/>
                  <a:pt x="24" y="96"/>
                  <a:pt x="48" y="95"/>
                </a:cubicBezTo>
                <a:cubicBezTo>
                  <a:pt x="57" y="95"/>
                  <a:pt x="65" y="92"/>
                  <a:pt x="72" y="87"/>
                </a:cubicBezTo>
                <a:cubicBezTo>
                  <a:pt x="100" y="115"/>
                  <a:pt x="100" y="115"/>
                  <a:pt x="100" y="115"/>
                </a:cubicBezTo>
                <a:cubicBezTo>
                  <a:pt x="101" y="116"/>
                  <a:pt x="103" y="115"/>
                  <a:pt x="104" y="114"/>
                </a:cubicBezTo>
                <a:cubicBezTo>
                  <a:pt x="113" y="103"/>
                  <a:pt x="113" y="103"/>
                  <a:pt x="113" y="103"/>
                </a:cubicBezTo>
                <a:cubicBezTo>
                  <a:pt x="114" y="102"/>
                  <a:pt x="114" y="101"/>
                  <a:pt x="113" y="100"/>
                </a:cubicBezTo>
                <a:close/>
                <a:moveTo>
                  <a:pt x="15" y="50"/>
                </a:moveTo>
                <a:cubicBezTo>
                  <a:pt x="14" y="32"/>
                  <a:pt x="27" y="17"/>
                  <a:pt x="44" y="16"/>
                </a:cubicBezTo>
                <a:cubicBezTo>
                  <a:pt x="60" y="16"/>
                  <a:pt x="74" y="29"/>
                  <a:pt x="75" y="47"/>
                </a:cubicBezTo>
                <a:cubicBezTo>
                  <a:pt x="76" y="65"/>
                  <a:pt x="64" y="80"/>
                  <a:pt x="47" y="80"/>
                </a:cubicBezTo>
                <a:cubicBezTo>
                  <a:pt x="31" y="81"/>
                  <a:pt x="16" y="67"/>
                  <a:pt x="15" y="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5DFA8C5A-477B-4BC0-20D8-CE58DA1B0E43}"/>
              </a:ext>
            </a:extLst>
          </p:cNvPr>
          <p:cNvGrpSpPr/>
          <p:nvPr/>
        </p:nvGrpSpPr>
        <p:grpSpPr>
          <a:xfrm>
            <a:off x="7796214" y="1799678"/>
            <a:ext cx="2966425" cy="816522"/>
            <a:chOff x="283598" y="1906534"/>
            <a:chExt cx="2966425" cy="816522"/>
          </a:xfrm>
        </p:grpSpPr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EA8D046F-7859-D91E-2395-AE717B2C9953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71315929-76FA-2E30-8D0F-3CAFCAB5C789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B573A8FF-B18E-9F06-51E8-778481A68D82}"/>
              </a:ext>
            </a:extLst>
          </p:cNvPr>
          <p:cNvGrpSpPr/>
          <p:nvPr/>
        </p:nvGrpSpPr>
        <p:grpSpPr>
          <a:xfrm>
            <a:off x="1369975" y="1799678"/>
            <a:ext cx="2984539" cy="816522"/>
            <a:chOff x="283598" y="1906534"/>
            <a:chExt cx="2984539" cy="816522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DC6DF471-D14F-D137-85AF-D982B525A0F6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865" name="文本框 1864">
              <a:extLst>
                <a:ext uri="{FF2B5EF4-FFF2-40B4-BE49-F238E27FC236}">
                  <a16:creationId xmlns:a16="http://schemas.microsoft.com/office/drawing/2014/main" id="{E7EF70A0-4165-88F9-29D8-82A8D9C671AA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866" name="组合 1865">
            <a:extLst>
              <a:ext uri="{FF2B5EF4-FFF2-40B4-BE49-F238E27FC236}">
                <a16:creationId xmlns:a16="http://schemas.microsoft.com/office/drawing/2014/main" id="{20EB6DE3-45AF-A384-F11B-CC9783F7D7DD}"/>
              </a:ext>
            </a:extLst>
          </p:cNvPr>
          <p:cNvGrpSpPr/>
          <p:nvPr/>
        </p:nvGrpSpPr>
        <p:grpSpPr>
          <a:xfrm>
            <a:off x="7796214" y="4307885"/>
            <a:ext cx="2966425" cy="816522"/>
            <a:chOff x="283598" y="1906534"/>
            <a:chExt cx="2966425" cy="816522"/>
          </a:xfrm>
        </p:grpSpPr>
        <p:sp>
          <p:nvSpPr>
            <p:cNvPr id="1880" name="文本框 1879">
              <a:extLst>
                <a:ext uri="{FF2B5EF4-FFF2-40B4-BE49-F238E27FC236}">
                  <a16:creationId xmlns:a16="http://schemas.microsoft.com/office/drawing/2014/main" id="{28F316D1-C62B-09A2-9F35-B2228F97BD69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881" name="文本框 1880">
              <a:extLst>
                <a:ext uri="{FF2B5EF4-FFF2-40B4-BE49-F238E27FC236}">
                  <a16:creationId xmlns:a16="http://schemas.microsoft.com/office/drawing/2014/main" id="{3A1F5FF1-CDC9-915D-0F81-D7CBA05F261D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1882" name="组合 1881">
            <a:extLst>
              <a:ext uri="{FF2B5EF4-FFF2-40B4-BE49-F238E27FC236}">
                <a16:creationId xmlns:a16="http://schemas.microsoft.com/office/drawing/2014/main" id="{C495235C-11DD-620E-15B0-8860CD0398C2}"/>
              </a:ext>
            </a:extLst>
          </p:cNvPr>
          <p:cNvGrpSpPr/>
          <p:nvPr/>
        </p:nvGrpSpPr>
        <p:grpSpPr>
          <a:xfrm>
            <a:off x="1369975" y="4307885"/>
            <a:ext cx="2984539" cy="816522"/>
            <a:chOff x="283598" y="1906534"/>
            <a:chExt cx="2984539" cy="816522"/>
          </a:xfrm>
        </p:grpSpPr>
        <p:sp>
          <p:nvSpPr>
            <p:cNvPr id="1883" name="文本框 1882">
              <a:extLst>
                <a:ext uri="{FF2B5EF4-FFF2-40B4-BE49-F238E27FC236}">
                  <a16:creationId xmlns:a16="http://schemas.microsoft.com/office/drawing/2014/main" id="{3BD77C85-02C0-4EB0-A9E4-938CA46DDA17}"/>
                </a:ext>
              </a:extLst>
            </p:cNvPr>
            <p:cNvSpPr txBox="1"/>
            <p:nvPr/>
          </p:nvSpPr>
          <p:spPr>
            <a:xfrm>
              <a:off x="283598" y="2190603"/>
              <a:ext cx="2966425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1884" name="文本框 1883">
              <a:extLst>
                <a:ext uri="{FF2B5EF4-FFF2-40B4-BE49-F238E27FC236}">
                  <a16:creationId xmlns:a16="http://schemas.microsoft.com/office/drawing/2014/main" id="{2D8B2A29-4807-C56F-67E3-1B8352890A23}"/>
                </a:ext>
              </a:extLst>
            </p:cNvPr>
            <p:cNvSpPr txBox="1"/>
            <p:nvPr/>
          </p:nvSpPr>
          <p:spPr>
            <a:xfrm>
              <a:off x="1032570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r"/>
              <a:r>
                <a:rPr lang="zh-CN" alt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443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2F5D4092-DE7A-779A-90F6-52E236F825F7}"/>
              </a:ext>
            </a:extLst>
          </p:cNvPr>
          <p:cNvSpPr/>
          <p:nvPr/>
        </p:nvSpPr>
        <p:spPr>
          <a:xfrm>
            <a:off x="6766686" y="3241039"/>
            <a:ext cx="4333114" cy="41762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2F5596">
                  <a:alpha val="6000"/>
                </a:srgbClr>
              </a:gs>
              <a:gs pos="100000">
                <a:srgbClr val="2F5596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EEF68AA7-0951-5935-2072-A4403C85A79C}"/>
              </a:ext>
            </a:extLst>
          </p:cNvPr>
          <p:cNvSpPr/>
          <p:nvPr/>
        </p:nvSpPr>
        <p:spPr>
          <a:xfrm>
            <a:off x="6766686" y="4460055"/>
            <a:ext cx="4333114" cy="41762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DE934992-1975-D270-B8E7-694C89269940}"/>
              </a:ext>
            </a:extLst>
          </p:cNvPr>
          <p:cNvSpPr/>
          <p:nvPr/>
        </p:nvSpPr>
        <p:spPr>
          <a:xfrm>
            <a:off x="6766686" y="1954263"/>
            <a:ext cx="4333114" cy="41762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1AF8FCD-57BD-8882-02C7-2812BF7AFC1C}"/>
              </a:ext>
            </a:extLst>
          </p:cNvPr>
          <p:cNvSpPr txBox="1"/>
          <p:nvPr/>
        </p:nvSpPr>
        <p:spPr>
          <a:xfrm>
            <a:off x="616886" y="-14514"/>
            <a:ext cx="13358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01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1E26795-817C-5044-7A4A-FA6A039E92C3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工作内容概述</a:t>
            </a:r>
          </a:p>
        </p:txBody>
      </p:sp>
      <p:sp>
        <p:nvSpPr>
          <p:cNvPr id="13" name="任意多边形: 形状 12" descr="D:\51PPT模板网\51pptmoban.com\图片001.jpg">
            <a:extLst>
              <a:ext uri="{FF2B5EF4-FFF2-40B4-BE49-F238E27FC236}">
                <a16:creationId xmlns:a16="http://schemas.microsoft.com/office/drawing/2014/main" id="{9FD8A8B2-A76D-2D52-6BCD-EACE85FA77CD}"/>
              </a:ext>
            </a:extLst>
          </p:cNvPr>
          <p:cNvSpPr/>
          <p:nvPr/>
        </p:nvSpPr>
        <p:spPr>
          <a:xfrm>
            <a:off x="1092200" y="1479855"/>
            <a:ext cx="5003800" cy="4754804"/>
          </a:xfrm>
          <a:custGeom>
            <a:avLst/>
            <a:gdLst>
              <a:gd name="connsiteX0" fmla="*/ 282465 w 5003800"/>
              <a:gd name="connsiteY0" fmla="*/ 0 h 4754804"/>
              <a:gd name="connsiteX1" fmla="*/ 4721335 w 5003800"/>
              <a:gd name="connsiteY1" fmla="*/ 0 h 4754804"/>
              <a:gd name="connsiteX2" fmla="*/ 5003800 w 5003800"/>
              <a:gd name="connsiteY2" fmla="*/ 282465 h 4754804"/>
              <a:gd name="connsiteX3" fmla="*/ 5003800 w 5003800"/>
              <a:gd name="connsiteY3" fmla="*/ 3796083 h 4754804"/>
              <a:gd name="connsiteX4" fmla="*/ 4664681 w 5003800"/>
              <a:gd name="connsiteY4" fmla="*/ 3818667 h 4754804"/>
              <a:gd name="connsiteX5" fmla="*/ 2656841 w 5003800"/>
              <a:gd name="connsiteY5" fmla="*/ 4035050 h 4754804"/>
              <a:gd name="connsiteX6" fmla="*/ 55059 w 5003800"/>
              <a:gd name="connsiteY6" fmla="*/ 4731456 h 4754804"/>
              <a:gd name="connsiteX7" fmla="*/ 0 w 5003800"/>
              <a:gd name="connsiteY7" fmla="*/ 4754804 h 4754804"/>
              <a:gd name="connsiteX8" fmla="*/ 0 w 5003800"/>
              <a:gd name="connsiteY8" fmla="*/ 282465 h 4754804"/>
              <a:gd name="connsiteX9" fmla="*/ 282465 w 5003800"/>
              <a:gd name="connsiteY9" fmla="*/ 0 h 4754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03800" h="4754804">
                <a:moveTo>
                  <a:pt x="282465" y="0"/>
                </a:moveTo>
                <a:lnTo>
                  <a:pt x="4721335" y="0"/>
                </a:lnTo>
                <a:cubicBezTo>
                  <a:pt x="4877336" y="0"/>
                  <a:pt x="5003800" y="126464"/>
                  <a:pt x="5003800" y="282465"/>
                </a:cubicBezTo>
                <a:lnTo>
                  <a:pt x="5003800" y="3796083"/>
                </a:lnTo>
                <a:lnTo>
                  <a:pt x="4664681" y="3818667"/>
                </a:lnTo>
                <a:cubicBezTo>
                  <a:pt x="3931887" y="3871539"/>
                  <a:pt x="3255527" y="3941520"/>
                  <a:pt x="2656841" y="4035050"/>
                </a:cubicBezTo>
                <a:cubicBezTo>
                  <a:pt x="1579207" y="4203405"/>
                  <a:pt x="753234" y="4448058"/>
                  <a:pt x="55059" y="4731456"/>
                </a:cubicBezTo>
                <a:lnTo>
                  <a:pt x="0" y="4754804"/>
                </a:lnTo>
                <a:lnTo>
                  <a:pt x="0" y="282465"/>
                </a:lnTo>
                <a:cubicBezTo>
                  <a:pt x="0" y="126464"/>
                  <a:pt x="126464" y="0"/>
                  <a:pt x="282465" y="0"/>
                </a:cubicBez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Round Same Side Corner Rectangle 79">
            <a:extLst>
              <a:ext uri="{FF2B5EF4-FFF2-40B4-BE49-F238E27FC236}">
                <a16:creationId xmlns:a16="http://schemas.microsoft.com/office/drawing/2014/main" id="{C5EEEC0A-21EC-7979-5701-80BBD0840E47}"/>
              </a:ext>
            </a:extLst>
          </p:cNvPr>
          <p:cNvSpPr/>
          <p:nvPr/>
        </p:nvSpPr>
        <p:spPr bwMode="auto">
          <a:xfrm rot="16200000">
            <a:off x="6628185" y="1836339"/>
            <a:ext cx="417622" cy="653470"/>
          </a:xfrm>
          <a:custGeom>
            <a:avLst/>
            <a:gdLst>
              <a:gd name="T0" fmla="*/ 183115 w 372533"/>
              <a:gd name="T1" fmla="*/ 0 h 626533"/>
              <a:gd name="T2" fmla="*/ 183115 w 372533"/>
              <a:gd name="T3" fmla="*/ 0 h 626533"/>
              <a:gd name="T4" fmla="*/ 366231 w 372533"/>
              <a:gd name="T5" fmla="*/ 187215 h 626533"/>
              <a:gd name="T6" fmla="*/ 366230 w 372533"/>
              <a:gd name="T7" fmla="*/ 629719 h 626533"/>
              <a:gd name="T8" fmla="*/ 366230 w 372533"/>
              <a:gd name="T9" fmla="*/ 629719 h 626533"/>
              <a:gd name="T10" fmla="*/ 0 w 372533"/>
              <a:gd name="T11" fmla="*/ 629719 h 626533"/>
              <a:gd name="T12" fmla="*/ 0 w 372533"/>
              <a:gd name="T13" fmla="*/ 629719 h 626533"/>
              <a:gd name="T14" fmla="*/ 0 w 372533"/>
              <a:gd name="T15" fmla="*/ 187215 h 626533"/>
              <a:gd name="T16" fmla="*/ 183115 w 372533"/>
              <a:gd name="T17" fmla="*/ 0 h 62653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372533" h="626533">
                <a:moveTo>
                  <a:pt x="186267" y="0"/>
                </a:moveTo>
                <a:lnTo>
                  <a:pt x="186267" y="0"/>
                </a:lnTo>
                <a:cubicBezTo>
                  <a:pt x="289139" y="0"/>
                  <a:pt x="372534" y="83395"/>
                  <a:pt x="372534" y="186267"/>
                </a:cubicBezTo>
                <a:cubicBezTo>
                  <a:pt x="372534" y="333022"/>
                  <a:pt x="372533" y="479778"/>
                  <a:pt x="372533" y="626533"/>
                </a:cubicBezTo>
                <a:lnTo>
                  <a:pt x="0" y="626533"/>
                </a:lnTo>
                <a:lnTo>
                  <a:pt x="0" y="186267"/>
                </a:lnTo>
                <a:cubicBezTo>
                  <a:pt x="0" y="83395"/>
                  <a:pt x="83395" y="0"/>
                  <a:pt x="186267" y="0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  <a:effectLst>
            <a:outerShdw blurRad="241300" dist="76200" dir="5400000" sx="99000" sy="99000" algn="t" rotWithShape="0">
              <a:schemeClr val="accent1">
                <a:lumMod val="50000"/>
                <a:alpha val="2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  <a:sym typeface="思源黑体 CN Light" panose="020B0300000000000000" pitchFamily="34" charset="-122"/>
            </a:endParaRPr>
          </a:p>
        </p:txBody>
      </p:sp>
      <p:sp>
        <p:nvSpPr>
          <p:cNvPr id="17" name="Round Same Side Corner Rectangle 80">
            <a:extLst>
              <a:ext uri="{FF2B5EF4-FFF2-40B4-BE49-F238E27FC236}">
                <a16:creationId xmlns:a16="http://schemas.microsoft.com/office/drawing/2014/main" id="{58C10CB9-8B96-8628-7F9C-BDF097AD5E10}"/>
              </a:ext>
            </a:extLst>
          </p:cNvPr>
          <p:cNvSpPr/>
          <p:nvPr/>
        </p:nvSpPr>
        <p:spPr bwMode="auto">
          <a:xfrm rot="16200000">
            <a:off x="6618193" y="3123050"/>
            <a:ext cx="419407" cy="651815"/>
          </a:xfrm>
          <a:custGeom>
            <a:avLst/>
            <a:gdLst>
              <a:gd name="T0" fmla="*/ 187863 w 372533"/>
              <a:gd name="T1" fmla="*/ 0 h 626533"/>
              <a:gd name="T2" fmla="*/ 187863 w 372533"/>
              <a:gd name="T3" fmla="*/ 0 h 626533"/>
              <a:gd name="T4" fmla="*/ 375726 w 372533"/>
              <a:gd name="T5" fmla="*/ 184388 h 626533"/>
              <a:gd name="T6" fmla="*/ 375725 w 372533"/>
              <a:gd name="T7" fmla="*/ 620212 h 626533"/>
              <a:gd name="T8" fmla="*/ 375725 w 372533"/>
              <a:gd name="T9" fmla="*/ 620212 h 626533"/>
              <a:gd name="T10" fmla="*/ 0 w 372533"/>
              <a:gd name="T11" fmla="*/ 620212 h 626533"/>
              <a:gd name="T12" fmla="*/ 0 w 372533"/>
              <a:gd name="T13" fmla="*/ 620212 h 626533"/>
              <a:gd name="T14" fmla="*/ 0 w 372533"/>
              <a:gd name="T15" fmla="*/ 184388 h 626533"/>
              <a:gd name="T16" fmla="*/ 187863 w 372533"/>
              <a:gd name="T17" fmla="*/ 0 h 62653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372533" h="626533">
                <a:moveTo>
                  <a:pt x="186267" y="0"/>
                </a:moveTo>
                <a:lnTo>
                  <a:pt x="186267" y="0"/>
                </a:lnTo>
                <a:cubicBezTo>
                  <a:pt x="289139" y="0"/>
                  <a:pt x="372534" y="83395"/>
                  <a:pt x="372534" y="186267"/>
                </a:cubicBezTo>
                <a:cubicBezTo>
                  <a:pt x="372534" y="333022"/>
                  <a:pt x="372533" y="479778"/>
                  <a:pt x="372533" y="626533"/>
                </a:cubicBezTo>
                <a:lnTo>
                  <a:pt x="0" y="626533"/>
                </a:lnTo>
                <a:lnTo>
                  <a:pt x="0" y="186267"/>
                </a:lnTo>
                <a:cubicBezTo>
                  <a:pt x="0" y="83395"/>
                  <a:pt x="83395" y="0"/>
                  <a:pt x="186267" y="0"/>
                </a:cubicBezTo>
                <a:close/>
              </a:path>
            </a:pathLst>
          </a:custGeom>
          <a:solidFill>
            <a:srgbClr val="2F5596"/>
          </a:solidFill>
          <a:ln>
            <a:noFill/>
          </a:ln>
          <a:effectLst>
            <a:outerShdw blurRad="241300" dist="76200" dir="5400000" sx="99000" sy="99000" algn="t" rotWithShape="0">
              <a:schemeClr val="accent1">
                <a:lumMod val="50000"/>
                <a:alpha val="2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  <a:sym typeface="思源黑体 CN Light" panose="020B0300000000000000" pitchFamily="34" charset="-122"/>
            </a:endParaRPr>
          </a:p>
        </p:txBody>
      </p:sp>
      <p:sp>
        <p:nvSpPr>
          <p:cNvPr id="18" name="Round Same Side Corner Rectangle 81">
            <a:extLst>
              <a:ext uri="{FF2B5EF4-FFF2-40B4-BE49-F238E27FC236}">
                <a16:creationId xmlns:a16="http://schemas.microsoft.com/office/drawing/2014/main" id="{95C7B38A-F4F3-2E5D-78E5-75A3D5FCBB6D}"/>
              </a:ext>
            </a:extLst>
          </p:cNvPr>
          <p:cNvSpPr/>
          <p:nvPr/>
        </p:nvSpPr>
        <p:spPr bwMode="auto">
          <a:xfrm rot="16200000">
            <a:off x="6622329" y="4339396"/>
            <a:ext cx="419407" cy="653469"/>
          </a:xfrm>
          <a:custGeom>
            <a:avLst/>
            <a:gdLst>
              <a:gd name="T0" fmla="*/ 187863 w 372533"/>
              <a:gd name="T1" fmla="*/ 0 h 626533"/>
              <a:gd name="T2" fmla="*/ 187863 w 372533"/>
              <a:gd name="T3" fmla="*/ 0 h 626533"/>
              <a:gd name="T4" fmla="*/ 375726 w 372533"/>
              <a:gd name="T5" fmla="*/ 187213 h 626533"/>
              <a:gd name="T6" fmla="*/ 375725 w 372533"/>
              <a:gd name="T7" fmla="*/ 629713 h 626533"/>
              <a:gd name="T8" fmla="*/ 375725 w 372533"/>
              <a:gd name="T9" fmla="*/ 629713 h 626533"/>
              <a:gd name="T10" fmla="*/ 0 w 372533"/>
              <a:gd name="T11" fmla="*/ 629713 h 626533"/>
              <a:gd name="T12" fmla="*/ 0 w 372533"/>
              <a:gd name="T13" fmla="*/ 629713 h 626533"/>
              <a:gd name="T14" fmla="*/ 0 w 372533"/>
              <a:gd name="T15" fmla="*/ 187213 h 626533"/>
              <a:gd name="T16" fmla="*/ 187863 w 372533"/>
              <a:gd name="T17" fmla="*/ 0 h 62653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372533" h="626533">
                <a:moveTo>
                  <a:pt x="186267" y="0"/>
                </a:moveTo>
                <a:lnTo>
                  <a:pt x="186267" y="0"/>
                </a:lnTo>
                <a:cubicBezTo>
                  <a:pt x="289139" y="0"/>
                  <a:pt x="372534" y="83395"/>
                  <a:pt x="372534" y="186267"/>
                </a:cubicBezTo>
                <a:cubicBezTo>
                  <a:pt x="372534" y="333022"/>
                  <a:pt x="372533" y="479778"/>
                  <a:pt x="372533" y="626533"/>
                </a:cubicBezTo>
                <a:lnTo>
                  <a:pt x="0" y="626533"/>
                </a:lnTo>
                <a:lnTo>
                  <a:pt x="0" y="186267"/>
                </a:lnTo>
                <a:cubicBezTo>
                  <a:pt x="0" y="83395"/>
                  <a:pt x="83395" y="0"/>
                  <a:pt x="186267" y="0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  <a:effectLst>
            <a:outerShdw blurRad="241300" dist="76200" dir="5400000" sx="99000" sy="99000" algn="t" rotWithShape="0">
              <a:schemeClr val="accent1">
                <a:lumMod val="50000"/>
                <a:alpha val="2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+mn-ea"/>
              <a:sym typeface="思源黑体 CN Light" panose="020B0300000000000000" pitchFamily="34" charset="-122"/>
            </a:endParaRP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DFA82521-F63E-2E5D-63B1-739E72748D9D}"/>
              </a:ext>
            </a:extLst>
          </p:cNvPr>
          <p:cNvSpPr>
            <a:spLocks noEditPoints="1"/>
          </p:cNvSpPr>
          <p:nvPr/>
        </p:nvSpPr>
        <p:spPr bwMode="auto">
          <a:xfrm>
            <a:off x="6766686" y="2014943"/>
            <a:ext cx="231609" cy="285554"/>
          </a:xfrm>
          <a:custGeom>
            <a:avLst/>
            <a:gdLst>
              <a:gd name="T0" fmla="*/ 2147483646 w 1450"/>
              <a:gd name="T1" fmla="*/ 2147483646 h 1648"/>
              <a:gd name="T2" fmla="*/ 2147483646 w 1450"/>
              <a:gd name="T3" fmla="*/ 2147483646 h 1648"/>
              <a:gd name="T4" fmla="*/ 2147483646 w 1450"/>
              <a:gd name="T5" fmla="*/ 2147483646 h 1648"/>
              <a:gd name="T6" fmla="*/ 2147483646 w 1450"/>
              <a:gd name="T7" fmla="*/ 2147483646 h 1648"/>
              <a:gd name="T8" fmla="*/ 2147483646 w 1450"/>
              <a:gd name="T9" fmla="*/ 2147483646 h 1648"/>
              <a:gd name="T10" fmla="*/ 2147483646 w 1450"/>
              <a:gd name="T11" fmla="*/ 2147483646 h 1648"/>
              <a:gd name="T12" fmla="*/ 2147483646 w 1450"/>
              <a:gd name="T13" fmla="*/ 2147483646 h 1648"/>
              <a:gd name="T14" fmla="*/ 2147483646 w 1450"/>
              <a:gd name="T15" fmla="*/ 2147483646 h 1648"/>
              <a:gd name="T16" fmla="*/ 2147483646 w 1450"/>
              <a:gd name="T17" fmla="*/ 2147483646 h 1648"/>
              <a:gd name="T18" fmla="*/ 2147483646 w 1450"/>
              <a:gd name="T19" fmla="*/ 2147483646 h 1648"/>
              <a:gd name="T20" fmla="*/ 2147483646 w 1450"/>
              <a:gd name="T21" fmla="*/ 2147483646 h 1648"/>
              <a:gd name="T22" fmla="*/ 2147483646 w 1450"/>
              <a:gd name="T23" fmla="*/ 2147483646 h 1648"/>
              <a:gd name="T24" fmla="*/ 2147483646 w 1450"/>
              <a:gd name="T25" fmla="*/ 2147483646 h 1648"/>
              <a:gd name="T26" fmla="*/ 2147483646 w 1450"/>
              <a:gd name="T27" fmla="*/ 2147483646 h 1648"/>
              <a:gd name="T28" fmla="*/ 2147483646 w 1450"/>
              <a:gd name="T29" fmla="*/ 2147483646 h 1648"/>
              <a:gd name="T30" fmla="*/ 2147483646 w 1450"/>
              <a:gd name="T31" fmla="*/ 2147483646 h 1648"/>
              <a:gd name="T32" fmla="*/ 2147483646 w 1450"/>
              <a:gd name="T33" fmla="*/ 2147483646 h 1648"/>
              <a:gd name="T34" fmla="*/ 2147483646 w 1450"/>
              <a:gd name="T35" fmla="*/ 2147483646 h 1648"/>
              <a:gd name="T36" fmla="*/ 2147483646 w 1450"/>
              <a:gd name="T37" fmla="*/ 2147483646 h 1648"/>
              <a:gd name="T38" fmla="*/ 2147483646 w 1450"/>
              <a:gd name="T39" fmla="*/ 2147483646 h 1648"/>
              <a:gd name="T40" fmla="*/ 2147483646 w 1450"/>
              <a:gd name="T41" fmla="*/ 2147483646 h 1648"/>
              <a:gd name="T42" fmla="*/ 2147483646 w 1450"/>
              <a:gd name="T43" fmla="*/ 2147483646 h 1648"/>
              <a:gd name="T44" fmla="*/ 2147483646 w 1450"/>
              <a:gd name="T45" fmla="*/ 2147483646 h 1648"/>
              <a:gd name="T46" fmla="*/ 2147483646 w 1450"/>
              <a:gd name="T47" fmla="*/ 2147483646 h 1648"/>
              <a:gd name="T48" fmla="*/ 2147483646 w 1450"/>
              <a:gd name="T49" fmla="*/ 2147483646 h 1648"/>
              <a:gd name="T50" fmla="*/ 2147483646 w 1450"/>
              <a:gd name="T51" fmla="*/ 2147483646 h 1648"/>
              <a:gd name="T52" fmla="*/ 2147483646 w 1450"/>
              <a:gd name="T53" fmla="*/ 2147483646 h 1648"/>
              <a:gd name="T54" fmla="*/ 2147483646 w 1450"/>
              <a:gd name="T55" fmla="*/ 2147483646 h 1648"/>
              <a:gd name="T56" fmla="*/ 2147483646 w 1450"/>
              <a:gd name="T57" fmla="*/ 2147483646 h 1648"/>
              <a:gd name="T58" fmla="*/ 2147483646 w 1450"/>
              <a:gd name="T59" fmla="*/ 2147483646 h 1648"/>
              <a:gd name="T60" fmla="*/ 2147483646 w 1450"/>
              <a:gd name="T61" fmla="*/ 2147483646 h 1648"/>
              <a:gd name="T62" fmla="*/ 2147483646 w 1450"/>
              <a:gd name="T63" fmla="*/ 2147483646 h 1648"/>
              <a:gd name="T64" fmla="*/ 2147483646 w 1450"/>
              <a:gd name="T65" fmla="*/ 2147483646 h 1648"/>
              <a:gd name="T66" fmla="*/ 2147483646 w 1450"/>
              <a:gd name="T67" fmla="*/ 2147483646 h 1648"/>
              <a:gd name="T68" fmla="*/ 2147483646 w 1450"/>
              <a:gd name="T69" fmla="*/ 2147483646 h 1648"/>
              <a:gd name="T70" fmla="*/ 2147483646 w 1450"/>
              <a:gd name="T71" fmla="*/ 0 h 1648"/>
              <a:gd name="T72" fmla="*/ 2147483646 w 1450"/>
              <a:gd name="T73" fmla="*/ 0 h 1648"/>
              <a:gd name="T74" fmla="*/ 0 w 1450"/>
              <a:gd name="T75" fmla="*/ 2147483646 h 1648"/>
              <a:gd name="T76" fmla="*/ 0 w 1450"/>
              <a:gd name="T77" fmla="*/ 2147483646 h 1648"/>
              <a:gd name="T78" fmla="*/ 2147483646 w 1450"/>
              <a:gd name="T79" fmla="*/ 2147483646 h 1648"/>
              <a:gd name="T80" fmla="*/ 2147483646 w 1450"/>
              <a:gd name="T81" fmla="*/ 2147483646 h 1648"/>
              <a:gd name="T82" fmla="*/ 2147483646 w 1450"/>
              <a:gd name="T83" fmla="*/ 2147483646 h 1648"/>
              <a:gd name="T84" fmla="*/ 2147483646 w 1450"/>
              <a:gd name="T85" fmla="*/ 2147483646 h 1648"/>
              <a:gd name="T86" fmla="*/ 2147483646 w 1450"/>
              <a:gd name="T87" fmla="*/ 2147483646 h 1648"/>
              <a:gd name="T88" fmla="*/ 2147483646 w 1450"/>
              <a:gd name="T89" fmla="*/ 2147483646 h 1648"/>
              <a:gd name="T90" fmla="*/ 2147483646 w 1450"/>
              <a:gd name="T91" fmla="*/ 2147483646 h 1648"/>
              <a:gd name="T92" fmla="*/ 2147483646 w 1450"/>
              <a:gd name="T93" fmla="*/ 2147483646 h 1648"/>
              <a:gd name="T94" fmla="*/ 2147483646 w 1450"/>
              <a:gd name="T95" fmla="*/ 2147483646 h 1648"/>
              <a:gd name="T96" fmla="*/ 2147483646 w 1450"/>
              <a:gd name="T97" fmla="*/ 2147483646 h 1648"/>
              <a:gd name="T98" fmla="*/ 2147483646 w 1450"/>
              <a:gd name="T99" fmla="*/ 2147483646 h 1648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1450" h="1648">
                <a:moveTo>
                  <a:pt x="860" y="121"/>
                </a:moveTo>
                <a:cubicBezTo>
                  <a:pt x="604" y="121"/>
                  <a:pt x="604" y="121"/>
                  <a:pt x="604" y="121"/>
                </a:cubicBezTo>
                <a:cubicBezTo>
                  <a:pt x="604" y="254"/>
                  <a:pt x="604" y="254"/>
                  <a:pt x="604" y="254"/>
                </a:cubicBezTo>
                <a:cubicBezTo>
                  <a:pt x="795" y="254"/>
                  <a:pt x="795" y="254"/>
                  <a:pt x="795" y="254"/>
                </a:cubicBezTo>
                <a:cubicBezTo>
                  <a:pt x="795" y="560"/>
                  <a:pt x="795" y="560"/>
                  <a:pt x="795" y="560"/>
                </a:cubicBezTo>
                <a:cubicBezTo>
                  <a:pt x="1082" y="560"/>
                  <a:pt x="1082" y="560"/>
                  <a:pt x="1082" y="560"/>
                </a:cubicBezTo>
                <a:cubicBezTo>
                  <a:pt x="1082" y="1287"/>
                  <a:pt x="1082" y="1287"/>
                  <a:pt x="1082" y="1287"/>
                </a:cubicBezTo>
                <a:cubicBezTo>
                  <a:pt x="217" y="1287"/>
                  <a:pt x="217" y="1287"/>
                  <a:pt x="217" y="1287"/>
                </a:cubicBezTo>
                <a:cubicBezTo>
                  <a:pt x="217" y="995"/>
                  <a:pt x="217" y="995"/>
                  <a:pt x="217" y="995"/>
                </a:cubicBezTo>
                <a:cubicBezTo>
                  <a:pt x="170" y="990"/>
                  <a:pt x="125" y="976"/>
                  <a:pt x="85" y="954"/>
                </a:cubicBezTo>
                <a:cubicBezTo>
                  <a:pt x="85" y="1419"/>
                  <a:pt x="85" y="1419"/>
                  <a:pt x="85" y="1419"/>
                </a:cubicBezTo>
                <a:cubicBezTo>
                  <a:pt x="1214" y="1419"/>
                  <a:pt x="1214" y="1419"/>
                  <a:pt x="1214" y="1419"/>
                </a:cubicBezTo>
                <a:cubicBezTo>
                  <a:pt x="1214" y="483"/>
                  <a:pt x="1214" y="483"/>
                  <a:pt x="1214" y="483"/>
                </a:cubicBezTo>
                <a:lnTo>
                  <a:pt x="860" y="121"/>
                </a:lnTo>
                <a:close/>
                <a:moveTo>
                  <a:pt x="504" y="121"/>
                </a:moveTo>
                <a:cubicBezTo>
                  <a:pt x="416" y="121"/>
                  <a:pt x="416" y="121"/>
                  <a:pt x="416" y="121"/>
                </a:cubicBezTo>
                <a:cubicBezTo>
                  <a:pt x="416" y="644"/>
                  <a:pt x="416" y="644"/>
                  <a:pt x="416" y="644"/>
                </a:cubicBezTo>
                <a:cubicBezTo>
                  <a:pt x="416" y="735"/>
                  <a:pt x="343" y="808"/>
                  <a:pt x="252" y="808"/>
                </a:cubicBezTo>
                <a:cubicBezTo>
                  <a:pt x="252" y="808"/>
                  <a:pt x="252" y="808"/>
                  <a:pt x="252" y="808"/>
                </a:cubicBezTo>
                <a:cubicBezTo>
                  <a:pt x="161" y="808"/>
                  <a:pt x="88" y="735"/>
                  <a:pt x="88" y="644"/>
                </a:cubicBezTo>
                <a:cubicBezTo>
                  <a:pt x="88" y="187"/>
                  <a:pt x="88" y="187"/>
                  <a:pt x="88" y="187"/>
                </a:cubicBezTo>
                <a:cubicBezTo>
                  <a:pt x="88" y="132"/>
                  <a:pt x="132" y="88"/>
                  <a:pt x="187" y="88"/>
                </a:cubicBezTo>
                <a:cubicBezTo>
                  <a:pt x="187" y="88"/>
                  <a:pt x="187" y="88"/>
                  <a:pt x="187" y="88"/>
                </a:cubicBezTo>
                <a:cubicBezTo>
                  <a:pt x="242" y="88"/>
                  <a:pt x="287" y="132"/>
                  <a:pt x="287" y="187"/>
                </a:cubicBezTo>
                <a:cubicBezTo>
                  <a:pt x="287" y="542"/>
                  <a:pt x="287" y="542"/>
                  <a:pt x="287" y="542"/>
                </a:cubicBezTo>
                <a:cubicBezTo>
                  <a:pt x="287" y="561"/>
                  <a:pt x="271" y="576"/>
                  <a:pt x="253" y="576"/>
                </a:cubicBezTo>
                <a:cubicBezTo>
                  <a:pt x="253" y="576"/>
                  <a:pt x="253" y="576"/>
                  <a:pt x="253" y="576"/>
                </a:cubicBezTo>
                <a:cubicBezTo>
                  <a:pt x="234" y="576"/>
                  <a:pt x="218" y="561"/>
                  <a:pt x="218" y="542"/>
                </a:cubicBezTo>
                <a:cubicBezTo>
                  <a:pt x="218" y="288"/>
                  <a:pt x="218" y="288"/>
                  <a:pt x="218" y="288"/>
                </a:cubicBezTo>
                <a:cubicBezTo>
                  <a:pt x="131" y="288"/>
                  <a:pt x="131" y="288"/>
                  <a:pt x="131" y="288"/>
                </a:cubicBezTo>
                <a:cubicBezTo>
                  <a:pt x="131" y="542"/>
                  <a:pt x="131" y="542"/>
                  <a:pt x="131" y="542"/>
                </a:cubicBezTo>
                <a:cubicBezTo>
                  <a:pt x="131" y="609"/>
                  <a:pt x="185" y="664"/>
                  <a:pt x="253" y="664"/>
                </a:cubicBezTo>
                <a:cubicBezTo>
                  <a:pt x="253" y="664"/>
                  <a:pt x="253" y="664"/>
                  <a:pt x="253" y="664"/>
                </a:cubicBezTo>
                <a:cubicBezTo>
                  <a:pt x="320" y="664"/>
                  <a:pt x="375" y="609"/>
                  <a:pt x="375" y="542"/>
                </a:cubicBezTo>
                <a:cubicBezTo>
                  <a:pt x="375" y="187"/>
                  <a:pt x="375" y="187"/>
                  <a:pt x="375" y="187"/>
                </a:cubicBezTo>
                <a:cubicBezTo>
                  <a:pt x="374" y="84"/>
                  <a:pt x="290" y="0"/>
                  <a:pt x="187" y="0"/>
                </a:cubicBezTo>
                <a:cubicBezTo>
                  <a:pt x="187" y="0"/>
                  <a:pt x="187" y="0"/>
                  <a:pt x="187" y="0"/>
                </a:cubicBezTo>
                <a:cubicBezTo>
                  <a:pt x="84" y="0"/>
                  <a:pt x="0" y="84"/>
                  <a:pt x="0" y="187"/>
                </a:cubicBezTo>
                <a:cubicBezTo>
                  <a:pt x="0" y="644"/>
                  <a:pt x="0" y="644"/>
                  <a:pt x="0" y="644"/>
                </a:cubicBezTo>
                <a:cubicBezTo>
                  <a:pt x="0" y="783"/>
                  <a:pt x="113" y="896"/>
                  <a:pt x="252" y="896"/>
                </a:cubicBezTo>
                <a:cubicBezTo>
                  <a:pt x="252" y="896"/>
                  <a:pt x="252" y="896"/>
                  <a:pt x="252" y="896"/>
                </a:cubicBezTo>
                <a:cubicBezTo>
                  <a:pt x="391" y="896"/>
                  <a:pt x="504" y="783"/>
                  <a:pt x="504" y="644"/>
                </a:cubicBezTo>
                <a:lnTo>
                  <a:pt x="504" y="121"/>
                </a:lnTo>
                <a:close/>
                <a:moveTo>
                  <a:pt x="1317" y="565"/>
                </a:moveTo>
                <a:cubicBezTo>
                  <a:pt x="1317" y="1515"/>
                  <a:pt x="1317" y="1515"/>
                  <a:pt x="1317" y="1515"/>
                </a:cubicBezTo>
                <a:cubicBezTo>
                  <a:pt x="333" y="1515"/>
                  <a:pt x="333" y="1515"/>
                  <a:pt x="333" y="1515"/>
                </a:cubicBezTo>
                <a:cubicBezTo>
                  <a:pt x="333" y="1648"/>
                  <a:pt x="333" y="1648"/>
                  <a:pt x="333" y="1648"/>
                </a:cubicBezTo>
                <a:cubicBezTo>
                  <a:pt x="1450" y="1648"/>
                  <a:pt x="1450" y="1648"/>
                  <a:pt x="1450" y="1648"/>
                </a:cubicBezTo>
                <a:cubicBezTo>
                  <a:pt x="1450" y="697"/>
                  <a:pt x="1450" y="697"/>
                  <a:pt x="1450" y="697"/>
                </a:cubicBezTo>
                <a:lnTo>
                  <a:pt x="1317" y="5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09728" tIns="54864" rIns="109728" bIns="54864"/>
          <a:lstStyle/>
          <a:p>
            <a:endParaRPr lang="zh-CN" altLang="en-US" sz="1600" dirty="0">
              <a:solidFill>
                <a:schemeClr val="bg2">
                  <a:lumMod val="25000"/>
                </a:schemeClr>
              </a:solidFill>
              <a:latin typeface="+mn-ea"/>
              <a:sym typeface="思源黑体 CN Light" panose="020B0300000000000000" pitchFamily="34" charset="-122"/>
            </a:endParaRPr>
          </a:p>
        </p:txBody>
      </p:sp>
      <p:sp>
        <p:nvSpPr>
          <p:cNvPr id="20" name="Freeform 17" descr="D:\51PPT模板网\51pptmoban.com\图片001.jpg">
            <a:extLst>
              <a:ext uri="{FF2B5EF4-FFF2-40B4-BE49-F238E27FC236}">
                <a16:creationId xmlns:a16="http://schemas.microsoft.com/office/drawing/2014/main" id="{C4FBC752-4D42-49D4-1C35-FFE1DE0FC8A6}"/>
              </a:ext>
            </a:extLst>
          </p:cNvPr>
          <p:cNvSpPr>
            <a:spLocks noEditPoints="1"/>
          </p:cNvSpPr>
          <p:nvPr/>
        </p:nvSpPr>
        <p:spPr bwMode="auto">
          <a:xfrm>
            <a:off x="6722018" y="3291011"/>
            <a:ext cx="304401" cy="303401"/>
          </a:xfrm>
          <a:custGeom>
            <a:avLst/>
            <a:gdLst>
              <a:gd name="T0" fmla="*/ 2147483646 w 1648"/>
              <a:gd name="T1" fmla="*/ 0 h 1502"/>
              <a:gd name="T2" fmla="*/ 2147483646 w 1648"/>
              <a:gd name="T3" fmla="*/ 2147483646 h 1502"/>
              <a:gd name="T4" fmla="*/ 2147483646 w 1648"/>
              <a:gd name="T5" fmla="*/ 2147483646 h 1502"/>
              <a:gd name="T6" fmla="*/ 2147483646 w 1648"/>
              <a:gd name="T7" fmla="*/ 2147483646 h 1502"/>
              <a:gd name="T8" fmla="*/ 2147483646 w 1648"/>
              <a:gd name="T9" fmla="*/ 0 h 1502"/>
              <a:gd name="T10" fmla="*/ 2147483646 w 1648"/>
              <a:gd name="T11" fmla="*/ 2147483646 h 1502"/>
              <a:gd name="T12" fmla="*/ 2147483646 w 1648"/>
              <a:gd name="T13" fmla="*/ 2147483646 h 1502"/>
              <a:gd name="T14" fmla="*/ 2147483646 w 1648"/>
              <a:gd name="T15" fmla="*/ 2147483646 h 1502"/>
              <a:gd name="T16" fmla="*/ 2147483646 w 1648"/>
              <a:gd name="T17" fmla="*/ 2147483646 h 1502"/>
              <a:gd name="T18" fmla="*/ 2147483646 w 1648"/>
              <a:gd name="T19" fmla="*/ 2147483646 h 1502"/>
              <a:gd name="T20" fmla="*/ 2147483646 w 1648"/>
              <a:gd name="T21" fmla="*/ 2147483646 h 1502"/>
              <a:gd name="T22" fmla="*/ 2147483646 w 1648"/>
              <a:gd name="T23" fmla="*/ 2147483646 h 1502"/>
              <a:gd name="T24" fmla="*/ 2147483646 w 1648"/>
              <a:gd name="T25" fmla="*/ 2147483646 h 1502"/>
              <a:gd name="T26" fmla="*/ 2147483646 w 1648"/>
              <a:gd name="T27" fmla="*/ 2147483646 h 1502"/>
              <a:gd name="T28" fmla="*/ 0 w 1648"/>
              <a:gd name="T29" fmla="*/ 2147483646 h 1502"/>
              <a:gd name="T30" fmla="*/ 2147483646 w 1648"/>
              <a:gd name="T31" fmla="*/ 2147483646 h 1502"/>
              <a:gd name="T32" fmla="*/ 2147483646 w 1648"/>
              <a:gd name="T33" fmla="*/ 2147483646 h 1502"/>
              <a:gd name="T34" fmla="*/ 2147483646 w 1648"/>
              <a:gd name="T35" fmla="*/ 2147483646 h 1502"/>
              <a:gd name="T36" fmla="*/ 2147483646 w 1648"/>
              <a:gd name="T37" fmla="*/ 2147483646 h 1502"/>
              <a:gd name="T38" fmla="*/ 2147483646 w 1648"/>
              <a:gd name="T39" fmla="*/ 2147483646 h 1502"/>
              <a:gd name="T40" fmla="*/ 2147483646 w 1648"/>
              <a:gd name="T41" fmla="*/ 2147483646 h 1502"/>
              <a:gd name="T42" fmla="*/ 2147483646 w 1648"/>
              <a:gd name="T43" fmla="*/ 2147483646 h 1502"/>
              <a:gd name="T44" fmla="*/ 2147483646 w 1648"/>
              <a:gd name="T45" fmla="*/ 2147483646 h 1502"/>
              <a:gd name="T46" fmla="*/ 2147483646 w 1648"/>
              <a:gd name="T47" fmla="*/ 2147483646 h 1502"/>
              <a:gd name="T48" fmla="*/ 2147483646 w 1648"/>
              <a:gd name="T49" fmla="*/ 2147483646 h 1502"/>
              <a:gd name="T50" fmla="*/ 2147483646 w 1648"/>
              <a:gd name="T51" fmla="*/ 2147483646 h 1502"/>
              <a:gd name="T52" fmla="*/ 2147483646 w 1648"/>
              <a:gd name="T53" fmla="*/ 2147483646 h 1502"/>
              <a:gd name="T54" fmla="*/ 2147483646 w 1648"/>
              <a:gd name="T55" fmla="*/ 2147483646 h 1502"/>
              <a:gd name="T56" fmla="*/ 2147483646 w 1648"/>
              <a:gd name="T57" fmla="*/ 2147483646 h 1502"/>
              <a:gd name="T58" fmla="*/ 2147483646 w 1648"/>
              <a:gd name="T59" fmla="*/ 2147483646 h 1502"/>
              <a:gd name="T60" fmla="*/ 2147483646 w 1648"/>
              <a:gd name="T61" fmla="*/ 2147483646 h 1502"/>
              <a:gd name="T62" fmla="*/ 2147483646 w 1648"/>
              <a:gd name="T63" fmla="*/ 2147483646 h 1502"/>
              <a:gd name="T64" fmla="*/ 2147483646 w 1648"/>
              <a:gd name="T65" fmla="*/ 2147483646 h 1502"/>
              <a:gd name="T66" fmla="*/ 2147483646 w 1648"/>
              <a:gd name="T67" fmla="*/ 2147483646 h 1502"/>
              <a:gd name="T68" fmla="*/ 2147483646 w 1648"/>
              <a:gd name="T69" fmla="*/ 2147483646 h 1502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1648" h="1502">
                <a:moveTo>
                  <a:pt x="812" y="0"/>
                </a:moveTo>
                <a:cubicBezTo>
                  <a:pt x="616" y="0"/>
                  <a:pt x="457" y="158"/>
                  <a:pt x="457" y="354"/>
                </a:cubicBezTo>
                <a:cubicBezTo>
                  <a:pt x="457" y="646"/>
                  <a:pt x="736" y="676"/>
                  <a:pt x="812" y="1120"/>
                </a:cubicBezTo>
                <a:cubicBezTo>
                  <a:pt x="888" y="676"/>
                  <a:pt x="1167" y="646"/>
                  <a:pt x="1167" y="354"/>
                </a:cubicBezTo>
                <a:cubicBezTo>
                  <a:pt x="1167" y="158"/>
                  <a:pt x="1008" y="0"/>
                  <a:pt x="812" y="0"/>
                </a:cubicBezTo>
                <a:close/>
                <a:moveTo>
                  <a:pt x="812" y="473"/>
                </a:moveTo>
                <a:cubicBezTo>
                  <a:pt x="742" y="473"/>
                  <a:pt x="685" y="416"/>
                  <a:pt x="685" y="346"/>
                </a:cubicBezTo>
                <a:cubicBezTo>
                  <a:pt x="685" y="275"/>
                  <a:pt x="742" y="218"/>
                  <a:pt x="812" y="218"/>
                </a:cubicBezTo>
                <a:cubicBezTo>
                  <a:pt x="882" y="218"/>
                  <a:pt x="939" y="275"/>
                  <a:pt x="939" y="346"/>
                </a:cubicBezTo>
                <a:cubicBezTo>
                  <a:pt x="939" y="416"/>
                  <a:pt x="882" y="473"/>
                  <a:pt x="812" y="473"/>
                </a:cubicBezTo>
                <a:close/>
                <a:moveTo>
                  <a:pt x="1648" y="1502"/>
                </a:moveTo>
                <a:cubicBezTo>
                  <a:pt x="1187" y="1336"/>
                  <a:pt x="1187" y="1336"/>
                  <a:pt x="1187" y="1336"/>
                </a:cubicBezTo>
                <a:cubicBezTo>
                  <a:pt x="813" y="1502"/>
                  <a:pt x="813" y="1502"/>
                  <a:pt x="813" y="1502"/>
                </a:cubicBezTo>
                <a:cubicBezTo>
                  <a:pt x="441" y="1336"/>
                  <a:pt x="441" y="1336"/>
                  <a:pt x="441" y="1336"/>
                </a:cubicBezTo>
                <a:cubicBezTo>
                  <a:pt x="0" y="1502"/>
                  <a:pt x="0" y="1502"/>
                  <a:pt x="0" y="1502"/>
                </a:cubicBezTo>
                <a:cubicBezTo>
                  <a:pt x="270" y="965"/>
                  <a:pt x="270" y="965"/>
                  <a:pt x="270" y="965"/>
                </a:cubicBezTo>
                <a:cubicBezTo>
                  <a:pt x="572" y="834"/>
                  <a:pt x="572" y="834"/>
                  <a:pt x="572" y="834"/>
                </a:cubicBezTo>
                <a:cubicBezTo>
                  <a:pt x="593" y="865"/>
                  <a:pt x="614" y="899"/>
                  <a:pt x="633" y="939"/>
                </a:cubicBezTo>
                <a:cubicBezTo>
                  <a:pt x="567" y="967"/>
                  <a:pt x="622" y="943"/>
                  <a:pt x="358" y="1058"/>
                </a:cubicBezTo>
                <a:cubicBezTo>
                  <a:pt x="245" y="1281"/>
                  <a:pt x="245" y="1281"/>
                  <a:pt x="245" y="1281"/>
                </a:cubicBezTo>
                <a:cubicBezTo>
                  <a:pt x="431" y="1211"/>
                  <a:pt x="431" y="1211"/>
                  <a:pt x="431" y="1211"/>
                </a:cubicBezTo>
                <a:cubicBezTo>
                  <a:pt x="539" y="1018"/>
                  <a:pt x="539" y="1018"/>
                  <a:pt x="539" y="1018"/>
                </a:cubicBezTo>
                <a:cubicBezTo>
                  <a:pt x="495" y="1228"/>
                  <a:pt x="495" y="1228"/>
                  <a:pt x="495" y="1228"/>
                </a:cubicBezTo>
                <a:cubicBezTo>
                  <a:pt x="781" y="1356"/>
                  <a:pt x="781" y="1356"/>
                  <a:pt x="781" y="1356"/>
                </a:cubicBezTo>
                <a:cubicBezTo>
                  <a:pt x="813" y="1212"/>
                  <a:pt x="813" y="1212"/>
                  <a:pt x="813" y="1212"/>
                </a:cubicBezTo>
                <a:cubicBezTo>
                  <a:pt x="849" y="1357"/>
                  <a:pt x="849" y="1357"/>
                  <a:pt x="849" y="1357"/>
                </a:cubicBezTo>
                <a:cubicBezTo>
                  <a:pt x="1135" y="1228"/>
                  <a:pt x="1135" y="1228"/>
                  <a:pt x="1135" y="1228"/>
                </a:cubicBezTo>
                <a:cubicBezTo>
                  <a:pt x="1092" y="1012"/>
                  <a:pt x="1092" y="1012"/>
                  <a:pt x="1092" y="1012"/>
                </a:cubicBezTo>
                <a:cubicBezTo>
                  <a:pt x="1200" y="1213"/>
                  <a:pt x="1200" y="1213"/>
                  <a:pt x="1200" y="1213"/>
                </a:cubicBezTo>
                <a:cubicBezTo>
                  <a:pt x="1405" y="1287"/>
                  <a:pt x="1405" y="1287"/>
                  <a:pt x="1405" y="1287"/>
                </a:cubicBezTo>
                <a:cubicBezTo>
                  <a:pt x="1290" y="1058"/>
                  <a:pt x="1290" y="1058"/>
                  <a:pt x="1290" y="1058"/>
                </a:cubicBezTo>
                <a:cubicBezTo>
                  <a:pt x="994" y="932"/>
                  <a:pt x="994" y="932"/>
                  <a:pt x="994" y="932"/>
                </a:cubicBezTo>
                <a:cubicBezTo>
                  <a:pt x="1013" y="894"/>
                  <a:pt x="1034" y="859"/>
                  <a:pt x="1056" y="828"/>
                </a:cubicBezTo>
                <a:cubicBezTo>
                  <a:pt x="1378" y="965"/>
                  <a:pt x="1378" y="965"/>
                  <a:pt x="1378" y="965"/>
                </a:cubicBezTo>
                <a:lnTo>
                  <a:pt x="1648" y="15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09728" tIns="54864" rIns="109728" bIns="54864"/>
          <a:lstStyle/>
          <a:p>
            <a:endParaRPr lang="zh-CN" altLang="en-US" sz="1600" dirty="0">
              <a:solidFill>
                <a:schemeClr val="bg2">
                  <a:lumMod val="25000"/>
                </a:schemeClr>
              </a:solidFill>
              <a:latin typeface="+mn-ea"/>
              <a:sym typeface="思源黑体 CN Light" panose="020B0300000000000000" pitchFamily="34" charset="-122"/>
            </a:endParaRPr>
          </a:p>
        </p:txBody>
      </p:sp>
      <p:sp>
        <p:nvSpPr>
          <p:cNvPr id="21" name="Freeform 13">
            <a:extLst>
              <a:ext uri="{FF2B5EF4-FFF2-40B4-BE49-F238E27FC236}">
                <a16:creationId xmlns:a16="http://schemas.microsoft.com/office/drawing/2014/main" id="{ED1D16A8-3C1F-009B-B4CD-8510CD5E2421}"/>
              </a:ext>
            </a:extLst>
          </p:cNvPr>
          <p:cNvSpPr>
            <a:spLocks noEditPoints="1"/>
          </p:cNvSpPr>
          <p:nvPr/>
        </p:nvSpPr>
        <p:spPr bwMode="auto">
          <a:xfrm>
            <a:off x="6735253" y="4526030"/>
            <a:ext cx="272969" cy="294477"/>
          </a:xfrm>
          <a:custGeom>
            <a:avLst/>
            <a:gdLst>
              <a:gd name="T0" fmla="*/ 2147483646 w 1640"/>
              <a:gd name="T1" fmla="*/ 2147483646 h 1642"/>
              <a:gd name="T2" fmla="*/ 2147483646 w 1640"/>
              <a:gd name="T3" fmla="*/ 2147483646 h 1642"/>
              <a:gd name="T4" fmla="*/ 2147483646 w 1640"/>
              <a:gd name="T5" fmla="*/ 2147483646 h 1642"/>
              <a:gd name="T6" fmla="*/ 2147483646 w 1640"/>
              <a:gd name="T7" fmla="*/ 2147483646 h 1642"/>
              <a:gd name="T8" fmla="*/ 2147483646 w 1640"/>
              <a:gd name="T9" fmla="*/ 2147483646 h 1642"/>
              <a:gd name="T10" fmla="*/ 2147483646 w 1640"/>
              <a:gd name="T11" fmla="*/ 2147483646 h 1642"/>
              <a:gd name="T12" fmla="*/ 2147483646 w 1640"/>
              <a:gd name="T13" fmla="*/ 2147483646 h 1642"/>
              <a:gd name="T14" fmla="*/ 2147483646 w 1640"/>
              <a:gd name="T15" fmla="*/ 2147483646 h 1642"/>
              <a:gd name="T16" fmla="*/ 2147483646 w 1640"/>
              <a:gd name="T17" fmla="*/ 2147483646 h 1642"/>
              <a:gd name="T18" fmla="*/ 2147483646 w 1640"/>
              <a:gd name="T19" fmla="*/ 2147483646 h 1642"/>
              <a:gd name="T20" fmla="*/ 2147483646 w 1640"/>
              <a:gd name="T21" fmla="*/ 2147483646 h 1642"/>
              <a:gd name="T22" fmla="*/ 2147483646 w 1640"/>
              <a:gd name="T23" fmla="*/ 2147483646 h 1642"/>
              <a:gd name="T24" fmla="*/ 2147483646 w 1640"/>
              <a:gd name="T25" fmla="*/ 2147483646 h 1642"/>
              <a:gd name="T26" fmla="*/ 2147483646 w 1640"/>
              <a:gd name="T27" fmla="*/ 2147483646 h 1642"/>
              <a:gd name="T28" fmla="*/ 2147483646 w 1640"/>
              <a:gd name="T29" fmla="*/ 2147483646 h 1642"/>
              <a:gd name="T30" fmla="*/ 2147483646 w 1640"/>
              <a:gd name="T31" fmla="*/ 2147483646 h 1642"/>
              <a:gd name="T32" fmla="*/ 2147483646 w 1640"/>
              <a:gd name="T33" fmla="*/ 2147483646 h 1642"/>
              <a:gd name="T34" fmla="*/ 2147483646 w 1640"/>
              <a:gd name="T35" fmla="*/ 2147483646 h 1642"/>
              <a:gd name="T36" fmla="*/ 2147483646 w 1640"/>
              <a:gd name="T37" fmla="*/ 2147483646 h 1642"/>
              <a:gd name="T38" fmla="*/ 2147483646 w 1640"/>
              <a:gd name="T39" fmla="*/ 2147483646 h 1642"/>
              <a:gd name="T40" fmla="*/ 2147483646 w 1640"/>
              <a:gd name="T41" fmla="*/ 2147483646 h 1642"/>
              <a:gd name="T42" fmla="*/ 2147483646 w 1640"/>
              <a:gd name="T43" fmla="*/ 2147483646 h 1642"/>
              <a:gd name="T44" fmla="*/ 2147483646 w 1640"/>
              <a:gd name="T45" fmla="*/ 2147483646 h 1642"/>
              <a:gd name="T46" fmla="*/ 2147483646 w 1640"/>
              <a:gd name="T47" fmla="*/ 2147483646 h 1642"/>
              <a:gd name="T48" fmla="*/ 2147483646 w 1640"/>
              <a:gd name="T49" fmla="*/ 2147483646 h 1642"/>
              <a:gd name="T50" fmla="*/ 2147483646 w 1640"/>
              <a:gd name="T51" fmla="*/ 2147483646 h 1642"/>
              <a:gd name="T52" fmla="*/ 2147483646 w 1640"/>
              <a:gd name="T53" fmla="*/ 2147483646 h 1642"/>
              <a:gd name="T54" fmla="*/ 2147483646 w 1640"/>
              <a:gd name="T55" fmla="*/ 2147483646 h 1642"/>
              <a:gd name="T56" fmla="*/ 2147483646 w 1640"/>
              <a:gd name="T57" fmla="*/ 0 h 1642"/>
              <a:gd name="T58" fmla="*/ 0 w 1640"/>
              <a:gd name="T59" fmla="*/ 2147483646 h 1642"/>
              <a:gd name="T60" fmla="*/ 2147483646 w 1640"/>
              <a:gd name="T61" fmla="*/ 2147483646 h 1642"/>
              <a:gd name="T62" fmla="*/ 2147483646 w 1640"/>
              <a:gd name="T63" fmla="*/ 2147483646 h 1642"/>
              <a:gd name="T64" fmla="*/ 2147483646 w 1640"/>
              <a:gd name="T65" fmla="*/ 2147483646 h 1642"/>
              <a:gd name="T66" fmla="*/ 2147483646 w 1640"/>
              <a:gd name="T67" fmla="*/ 2147483646 h 1642"/>
              <a:gd name="T68" fmla="*/ 2147483646 w 1640"/>
              <a:gd name="T69" fmla="*/ 0 h 1642"/>
              <a:gd name="T70" fmla="*/ 2147483646 w 1640"/>
              <a:gd name="T71" fmla="*/ 2147483646 h 1642"/>
              <a:gd name="T72" fmla="*/ 2147483646 w 1640"/>
              <a:gd name="T73" fmla="*/ 2147483646 h 164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1640" h="1642">
                <a:moveTo>
                  <a:pt x="1158" y="965"/>
                </a:moveTo>
                <a:cubicBezTo>
                  <a:pt x="705" y="965"/>
                  <a:pt x="705" y="965"/>
                  <a:pt x="705" y="965"/>
                </a:cubicBezTo>
                <a:cubicBezTo>
                  <a:pt x="705" y="467"/>
                  <a:pt x="705" y="467"/>
                  <a:pt x="705" y="467"/>
                </a:cubicBezTo>
                <a:cubicBezTo>
                  <a:pt x="849" y="467"/>
                  <a:pt x="849" y="467"/>
                  <a:pt x="849" y="467"/>
                </a:cubicBezTo>
                <a:cubicBezTo>
                  <a:pt x="849" y="821"/>
                  <a:pt x="849" y="821"/>
                  <a:pt x="849" y="821"/>
                </a:cubicBezTo>
                <a:cubicBezTo>
                  <a:pt x="1158" y="821"/>
                  <a:pt x="1158" y="821"/>
                  <a:pt x="1158" y="821"/>
                </a:cubicBezTo>
                <a:cubicBezTo>
                  <a:pt x="1158" y="965"/>
                  <a:pt x="1158" y="965"/>
                  <a:pt x="1158" y="965"/>
                </a:cubicBezTo>
                <a:close/>
                <a:moveTo>
                  <a:pt x="1354" y="1311"/>
                </a:moveTo>
                <a:cubicBezTo>
                  <a:pt x="1471" y="1183"/>
                  <a:pt x="1543" y="1012"/>
                  <a:pt x="1543" y="824"/>
                </a:cubicBezTo>
                <a:cubicBezTo>
                  <a:pt x="1543" y="424"/>
                  <a:pt x="1219" y="101"/>
                  <a:pt x="820" y="101"/>
                </a:cubicBezTo>
                <a:cubicBezTo>
                  <a:pt x="421" y="101"/>
                  <a:pt x="97" y="424"/>
                  <a:pt x="97" y="824"/>
                </a:cubicBezTo>
                <a:cubicBezTo>
                  <a:pt x="97" y="1012"/>
                  <a:pt x="169" y="1183"/>
                  <a:pt x="286" y="1311"/>
                </a:cubicBezTo>
                <a:cubicBezTo>
                  <a:pt x="250" y="1401"/>
                  <a:pt x="203" y="1520"/>
                  <a:pt x="171" y="1599"/>
                </a:cubicBezTo>
                <a:cubicBezTo>
                  <a:pt x="166" y="1611"/>
                  <a:pt x="169" y="1625"/>
                  <a:pt x="179" y="1633"/>
                </a:cubicBezTo>
                <a:cubicBezTo>
                  <a:pt x="190" y="1642"/>
                  <a:pt x="204" y="1642"/>
                  <a:pt x="215" y="1635"/>
                </a:cubicBezTo>
                <a:cubicBezTo>
                  <a:pt x="288" y="1586"/>
                  <a:pt x="398" y="1513"/>
                  <a:pt x="476" y="1460"/>
                </a:cubicBezTo>
                <a:cubicBezTo>
                  <a:pt x="579" y="1515"/>
                  <a:pt x="696" y="1547"/>
                  <a:pt x="820" y="1547"/>
                </a:cubicBezTo>
                <a:cubicBezTo>
                  <a:pt x="944" y="1547"/>
                  <a:pt x="1061" y="1515"/>
                  <a:pt x="1164" y="1460"/>
                </a:cubicBezTo>
                <a:cubicBezTo>
                  <a:pt x="1425" y="1635"/>
                  <a:pt x="1425" y="1635"/>
                  <a:pt x="1425" y="1635"/>
                </a:cubicBezTo>
                <a:cubicBezTo>
                  <a:pt x="1436" y="1642"/>
                  <a:pt x="1450" y="1642"/>
                  <a:pt x="1461" y="1634"/>
                </a:cubicBezTo>
                <a:cubicBezTo>
                  <a:pt x="1471" y="1625"/>
                  <a:pt x="1474" y="1612"/>
                  <a:pt x="1469" y="1599"/>
                </a:cubicBezTo>
                <a:lnTo>
                  <a:pt x="1354" y="1311"/>
                </a:lnTo>
                <a:close/>
                <a:moveTo>
                  <a:pt x="820" y="1367"/>
                </a:moveTo>
                <a:cubicBezTo>
                  <a:pt x="520" y="1367"/>
                  <a:pt x="277" y="1124"/>
                  <a:pt x="277" y="824"/>
                </a:cubicBezTo>
                <a:cubicBezTo>
                  <a:pt x="277" y="524"/>
                  <a:pt x="520" y="281"/>
                  <a:pt x="820" y="281"/>
                </a:cubicBezTo>
                <a:cubicBezTo>
                  <a:pt x="1120" y="281"/>
                  <a:pt x="1363" y="524"/>
                  <a:pt x="1363" y="824"/>
                </a:cubicBezTo>
                <a:cubicBezTo>
                  <a:pt x="1363" y="1124"/>
                  <a:pt x="1120" y="1367"/>
                  <a:pt x="820" y="1367"/>
                </a:cubicBezTo>
                <a:close/>
                <a:moveTo>
                  <a:pt x="496" y="46"/>
                </a:moveTo>
                <a:cubicBezTo>
                  <a:pt x="446" y="17"/>
                  <a:pt x="389" y="0"/>
                  <a:pt x="328" y="0"/>
                </a:cubicBezTo>
                <a:cubicBezTo>
                  <a:pt x="147" y="0"/>
                  <a:pt x="0" y="147"/>
                  <a:pt x="0" y="328"/>
                </a:cubicBezTo>
                <a:cubicBezTo>
                  <a:pt x="0" y="388"/>
                  <a:pt x="16" y="444"/>
                  <a:pt x="45" y="493"/>
                </a:cubicBezTo>
                <a:cubicBezTo>
                  <a:pt x="131" y="292"/>
                  <a:pt x="293" y="130"/>
                  <a:pt x="496" y="46"/>
                </a:cubicBezTo>
                <a:close/>
                <a:moveTo>
                  <a:pt x="1595" y="493"/>
                </a:moveTo>
                <a:cubicBezTo>
                  <a:pt x="1624" y="444"/>
                  <a:pt x="1640" y="388"/>
                  <a:pt x="1640" y="328"/>
                </a:cubicBezTo>
                <a:cubicBezTo>
                  <a:pt x="1640" y="147"/>
                  <a:pt x="1493" y="0"/>
                  <a:pt x="1312" y="0"/>
                </a:cubicBezTo>
                <a:cubicBezTo>
                  <a:pt x="1251" y="0"/>
                  <a:pt x="1194" y="17"/>
                  <a:pt x="1145" y="46"/>
                </a:cubicBezTo>
                <a:cubicBezTo>
                  <a:pt x="1347" y="130"/>
                  <a:pt x="1509" y="292"/>
                  <a:pt x="1595" y="4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109728" tIns="54864" rIns="109728" bIns="54864"/>
          <a:lstStyle/>
          <a:p>
            <a:endParaRPr lang="zh-CN" altLang="en-US" sz="1600" dirty="0">
              <a:solidFill>
                <a:schemeClr val="bg2">
                  <a:lumMod val="25000"/>
                </a:schemeClr>
              </a:solidFill>
              <a:latin typeface="+mn-ea"/>
              <a:sym typeface="思源黑体 CN Light" panose="020B0300000000000000" pitchFamily="34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F84EECE3-B2A9-9A8A-FB96-FF1BB6A1D86C}"/>
              </a:ext>
            </a:extLst>
          </p:cNvPr>
          <p:cNvGrpSpPr/>
          <p:nvPr/>
        </p:nvGrpSpPr>
        <p:grpSpPr>
          <a:xfrm>
            <a:off x="7153804" y="2002356"/>
            <a:ext cx="3945996" cy="996550"/>
            <a:chOff x="-140590" y="1906534"/>
            <a:chExt cx="3945996" cy="996550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A137BF12-567D-308A-27DB-C035444D3EC8}"/>
                </a:ext>
              </a:extLst>
            </p:cNvPr>
            <p:cNvSpPr txBox="1"/>
            <p:nvPr/>
          </p:nvSpPr>
          <p:spPr>
            <a:xfrm>
              <a:off x="-140590" y="2370631"/>
              <a:ext cx="394599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826281-8488-EE7A-509B-941E3B83093B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4038CFFB-92EF-A1DD-C640-474EF112447B}"/>
              </a:ext>
            </a:extLst>
          </p:cNvPr>
          <p:cNvGrpSpPr/>
          <p:nvPr/>
        </p:nvGrpSpPr>
        <p:grpSpPr>
          <a:xfrm>
            <a:off x="7153804" y="3282795"/>
            <a:ext cx="3945996" cy="996550"/>
            <a:chOff x="-140590" y="1906534"/>
            <a:chExt cx="3945996" cy="99655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43E6AD9-8916-CA1D-DC3D-B0FA500CC985}"/>
                </a:ext>
              </a:extLst>
            </p:cNvPr>
            <p:cNvSpPr txBox="1"/>
            <p:nvPr/>
          </p:nvSpPr>
          <p:spPr>
            <a:xfrm>
              <a:off x="-140590" y="2370631"/>
              <a:ext cx="394599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59599555-F3FE-EEDD-4429-17915E017780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4C3DE587-299D-32CC-1F23-F27CEF97C7E0}"/>
              </a:ext>
            </a:extLst>
          </p:cNvPr>
          <p:cNvGrpSpPr/>
          <p:nvPr/>
        </p:nvGrpSpPr>
        <p:grpSpPr>
          <a:xfrm>
            <a:off x="7153804" y="4482487"/>
            <a:ext cx="3945996" cy="996550"/>
            <a:chOff x="-140590" y="1906534"/>
            <a:chExt cx="3945996" cy="996550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8925CBEF-AA88-F388-60A2-46062D3C2F28}"/>
                </a:ext>
              </a:extLst>
            </p:cNvPr>
            <p:cNvSpPr txBox="1"/>
            <p:nvPr/>
          </p:nvSpPr>
          <p:spPr>
            <a:xfrm>
              <a:off x="-140590" y="2370631"/>
              <a:ext cx="394599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ECB33A7E-1C40-CF0D-8D72-839D5CD762DB}"/>
                </a:ext>
              </a:extLst>
            </p:cNvPr>
            <p:cNvSpPr txBox="1"/>
            <p:nvPr/>
          </p:nvSpPr>
          <p:spPr>
            <a:xfrm>
              <a:off x="283599" y="1906534"/>
              <a:ext cx="223556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6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01AF8FCD-57BD-8882-02C7-2812BF7AFC1C}"/>
              </a:ext>
            </a:extLst>
          </p:cNvPr>
          <p:cNvSpPr txBox="1"/>
          <p:nvPr/>
        </p:nvSpPr>
        <p:spPr>
          <a:xfrm>
            <a:off x="616886" y="-14514"/>
            <a:ext cx="13358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01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1E26795-817C-5044-7A4A-FA6A039E92C3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工作内容概述</a:t>
            </a:r>
          </a:p>
        </p:txBody>
      </p:sp>
      <p:sp>
        <p:nvSpPr>
          <p:cNvPr id="2" name="Freeform 471" descr="D:\51PPT模板网\51pptmoban.com\图片001.jpg">
            <a:extLst>
              <a:ext uri="{FF2B5EF4-FFF2-40B4-BE49-F238E27FC236}">
                <a16:creationId xmlns:a16="http://schemas.microsoft.com/office/drawing/2014/main" id="{500093F0-2427-6727-9800-F7028ECE52A1}"/>
              </a:ext>
            </a:extLst>
          </p:cNvPr>
          <p:cNvSpPr>
            <a:spLocks noEditPoints="1"/>
          </p:cNvSpPr>
          <p:nvPr/>
        </p:nvSpPr>
        <p:spPr bwMode="auto">
          <a:xfrm>
            <a:off x="6337508" y="3600541"/>
            <a:ext cx="967237" cy="739256"/>
          </a:xfrm>
          <a:custGeom>
            <a:avLst/>
            <a:gdLst>
              <a:gd name="T0" fmla="*/ 103 w 106"/>
              <a:gd name="T1" fmla="*/ 44 h 81"/>
              <a:gd name="T2" fmla="*/ 85 w 106"/>
              <a:gd name="T3" fmla="*/ 26 h 81"/>
              <a:gd name="T4" fmla="*/ 66 w 106"/>
              <a:gd name="T5" fmla="*/ 7 h 81"/>
              <a:gd name="T6" fmla="*/ 47 w 106"/>
              <a:gd name="T7" fmla="*/ 26 h 81"/>
              <a:gd name="T8" fmla="*/ 29 w 106"/>
              <a:gd name="T9" fmla="*/ 44 h 81"/>
              <a:gd name="T10" fmla="*/ 4 w 106"/>
              <a:gd name="T11" fmla="*/ 44 h 81"/>
              <a:gd name="T12" fmla="*/ 4 w 106"/>
              <a:gd name="T13" fmla="*/ 81 h 81"/>
              <a:gd name="T14" fmla="*/ 66 w 106"/>
              <a:gd name="T15" fmla="*/ 81 h 81"/>
              <a:gd name="T16" fmla="*/ 66 w 106"/>
              <a:gd name="T17" fmla="*/ 53 h 81"/>
              <a:gd name="T18" fmla="*/ 84 w 106"/>
              <a:gd name="T19" fmla="*/ 53 h 81"/>
              <a:gd name="T20" fmla="*/ 84 w 106"/>
              <a:gd name="T21" fmla="*/ 81 h 81"/>
              <a:gd name="T22" fmla="*/ 103 w 106"/>
              <a:gd name="T23" fmla="*/ 81 h 81"/>
              <a:gd name="T24" fmla="*/ 103 w 106"/>
              <a:gd name="T25" fmla="*/ 44 h 81"/>
              <a:gd name="T26" fmla="*/ 25 w 106"/>
              <a:gd name="T27" fmla="*/ 66 h 81"/>
              <a:gd name="T28" fmla="*/ 11 w 106"/>
              <a:gd name="T29" fmla="*/ 66 h 81"/>
              <a:gd name="T30" fmla="*/ 11 w 106"/>
              <a:gd name="T31" fmla="*/ 52 h 81"/>
              <a:gd name="T32" fmla="*/ 25 w 106"/>
              <a:gd name="T33" fmla="*/ 52 h 81"/>
              <a:gd name="T34" fmla="*/ 25 w 106"/>
              <a:gd name="T35" fmla="*/ 66 h 81"/>
              <a:gd name="T36" fmla="*/ 47 w 106"/>
              <a:gd name="T37" fmla="*/ 66 h 81"/>
              <a:gd name="T38" fmla="*/ 33 w 106"/>
              <a:gd name="T39" fmla="*/ 66 h 81"/>
              <a:gd name="T40" fmla="*/ 33 w 106"/>
              <a:gd name="T41" fmla="*/ 52 h 81"/>
              <a:gd name="T42" fmla="*/ 47 w 106"/>
              <a:gd name="T43" fmla="*/ 52 h 81"/>
              <a:gd name="T44" fmla="*/ 47 w 106"/>
              <a:gd name="T45" fmla="*/ 66 h 81"/>
              <a:gd name="T46" fmla="*/ 63 w 106"/>
              <a:gd name="T47" fmla="*/ 38 h 81"/>
              <a:gd name="T48" fmla="*/ 56 w 106"/>
              <a:gd name="T49" fmla="*/ 31 h 81"/>
              <a:gd name="T50" fmla="*/ 63 w 106"/>
              <a:gd name="T51" fmla="*/ 25 h 81"/>
              <a:gd name="T52" fmla="*/ 70 w 106"/>
              <a:gd name="T53" fmla="*/ 31 h 81"/>
              <a:gd name="T54" fmla="*/ 63 w 106"/>
              <a:gd name="T55" fmla="*/ 38 h 81"/>
              <a:gd name="T56" fmla="*/ 106 w 106"/>
              <a:gd name="T57" fmla="*/ 40 h 81"/>
              <a:gd name="T58" fmla="*/ 104 w 106"/>
              <a:gd name="T59" fmla="*/ 42 h 81"/>
              <a:gd name="T60" fmla="*/ 66 w 106"/>
              <a:gd name="T61" fmla="*/ 3 h 81"/>
              <a:gd name="T62" fmla="*/ 28 w 106"/>
              <a:gd name="T63" fmla="*/ 41 h 81"/>
              <a:gd name="T64" fmla="*/ 28 w 106"/>
              <a:gd name="T65" fmla="*/ 42 h 81"/>
              <a:gd name="T66" fmla="*/ 0 w 106"/>
              <a:gd name="T67" fmla="*/ 42 h 81"/>
              <a:gd name="T68" fmla="*/ 21 w 106"/>
              <a:gd name="T69" fmla="*/ 20 h 81"/>
              <a:gd name="T70" fmla="*/ 47 w 106"/>
              <a:gd name="T71" fmla="*/ 20 h 81"/>
              <a:gd name="T72" fmla="*/ 66 w 106"/>
              <a:gd name="T73" fmla="*/ 0 h 81"/>
              <a:gd name="T74" fmla="*/ 87 w 106"/>
              <a:gd name="T75" fmla="*/ 21 h 81"/>
              <a:gd name="T76" fmla="*/ 87 w 106"/>
              <a:gd name="T77" fmla="*/ 9 h 81"/>
              <a:gd name="T78" fmla="*/ 95 w 106"/>
              <a:gd name="T79" fmla="*/ 9 h 81"/>
              <a:gd name="T80" fmla="*/ 95 w 106"/>
              <a:gd name="T81" fmla="*/ 30 h 81"/>
              <a:gd name="T82" fmla="*/ 106 w 106"/>
              <a:gd name="T83" fmla="*/ 40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06" h="81">
                <a:moveTo>
                  <a:pt x="103" y="44"/>
                </a:moveTo>
                <a:cubicBezTo>
                  <a:pt x="85" y="26"/>
                  <a:pt x="85" y="26"/>
                  <a:pt x="85" y="26"/>
                </a:cubicBezTo>
                <a:cubicBezTo>
                  <a:pt x="66" y="7"/>
                  <a:pt x="66" y="7"/>
                  <a:pt x="66" y="7"/>
                </a:cubicBezTo>
                <a:cubicBezTo>
                  <a:pt x="47" y="26"/>
                  <a:pt x="47" y="26"/>
                  <a:pt x="47" y="26"/>
                </a:cubicBezTo>
                <a:cubicBezTo>
                  <a:pt x="29" y="44"/>
                  <a:pt x="29" y="44"/>
                  <a:pt x="29" y="44"/>
                </a:cubicBezTo>
                <a:cubicBezTo>
                  <a:pt x="4" y="44"/>
                  <a:pt x="4" y="44"/>
                  <a:pt x="4" y="44"/>
                </a:cubicBezTo>
                <a:cubicBezTo>
                  <a:pt x="4" y="81"/>
                  <a:pt x="4" y="81"/>
                  <a:pt x="4" y="81"/>
                </a:cubicBezTo>
                <a:cubicBezTo>
                  <a:pt x="66" y="81"/>
                  <a:pt x="66" y="81"/>
                  <a:pt x="66" y="81"/>
                </a:cubicBezTo>
                <a:cubicBezTo>
                  <a:pt x="66" y="53"/>
                  <a:pt x="66" y="53"/>
                  <a:pt x="66" y="53"/>
                </a:cubicBezTo>
                <a:cubicBezTo>
                  <a:pt x="84" y="53"/>
                  <a:pt x="84" y="53"/>
                  <a:pt x="84" y="53"/>
                </a:cubicBezTo>
                <a:cubicBezTo>
                  <a:pt x="84" y="81"/>
                  <a:pt x="84" y="81"/>
                  <a:pt x="84" y="81"/>
                </a:cubicBezTo>
                <a:cubicBezTo>
                  <a:pt x="103" y="81"/>
                  <a:pt x="103" y="81"/>
                  <a:pt x="103" y="81"/>
                </a:cubicBezTo>
                <a:cubicBezTo>
                  <a:pt x="103" y="44"/>
                  <a:pt x="103" y="44"/>
                  <a:pt x="103" y="44"/>
                </a:cubicBezTo>
                <a:close/>
                <a:moveTo>
                  <a:pt x="25" y="66"/>
                </a:moveTo>
                <a:cubicBezTo>
                  <a:pt x="11" y="66"/>
                  <a:pt x="11" y="66"/>
                  <a:pt x="11" y="66"/>
                </a:cubicBezTo>
                <a:cubicBezTo>
                  <a:pt x="11" y="52"/>
                  <a:pt x="11" y="52"/>
                  <a:pt x="11" y="52"/>
                </a:cubicBezTo>
                <a:cubicBezTo>
                  <a:pt x="25" y="52"/>
                  <a:pt x="25" y="52"/>
                  <a:pt x="25" y="52"/>
                </a:cubicBezTo>
                <a:lnTo>
                  <a:pt x="25" y="66"/>
                </a:lnTo>
                <a:close/>
                <a:moveTo>
                  <a:pt x="47" y="66"/>
                </a:moveTo>
                <a:cubicBezTo>
                  <a:pt x="33" y="66"/>
                  <a:pt x="33" y="66"/>
                  <a:pt x="33" y="66"/>
                </a:cubicBezTo>
                <a:cubicBezTo>
                  <a:pt x="33" y="52"/>
                  <a:pt x="33" y="52"/>
                  <a:pt x="33" y="52"/>
                </a:cubicBezTo>
                <a:cubicBezTo>
                  <a:pt x="47" y="52"/>
                  <a:pt x="47" y="52"/>
                  <a:pt x="47" y="52"/>
                </a:cubicBezTo>
                <a:lnTo>
                  <a:pt x="47" y="66"/>
                </a:lnTo>
                <a:close/>
                <a:moveTo>
                  <a:pt x="63" y="38"/>
                </a:moveTo>
                <a:cubicBezTo>
                  <a:pt x="59" y="38"/>
                  <a:pt x="56" y="35"/>
                  <a:pt x="56" y="31"/>
                </a:cubicBezTo>
                <a:cubicBezTo>
                  <a:pt x="56" y="28"/>
                  <a:pt x="59" y="25"/>
                  <a:pt x="63" y="25"/>
                </a:cubicBezTo>
                <a:cubicBezTo>
                  <a:pt x="67" y="25"/>
                  <a:pt x="70" y="28"/>
                  <a:pt x="70" y="31"/>
                </a:cubicBezTo>
                <a:cubicBezTo>
                  <a:pt x="70" y="35"/>
                  <a:pt x="67" y="38"/>
                  <a:pt x="63" y="38"/>
                </a:cubicBezTo>
                <a:close/>
                <a:moveTo>
                  <a:pt x="106" y="40"/>
                </a:moveTo>
                <a:cubicBezTo>
                  <a:pt x="104" y="42"/>
                  <a:pt x="104" y="42"/>
                  <a:pt x="104" y="42"/>
                </a:cubicBezTo>
                <a:cubicBezTo>
                  <a:pt x="66" y="3"/>
                  <a:pt x="66" y="3"/>
                  <a:pt x="66" y="3"/>
                </a:cubicBezTo>
                <a:cubicBezTo>
                  <a:pt x="28" y="41"/>
                  <a:pt x="28" y="41"/>
                  <a:pt x="28" y="41"/>
                </a:cubicBezTo>
                <a:cubicBezTo>
                  <a:pt x="28" y="42"/>
                  <a:pt x="28" y="42"/>
                  <a:pt x="28" y="42"/>
                </a:cubicBezTo>
                <a:cubicBezTo>
                  <a:pt x="0" y="42"/>
                  <a:pt x="0" y="42"/>
                  <a:pt x="0" y="42"/>
                </a:cubicBezTo>
                <a:cubicBezTo>
                  <a:pt x="21" y="20"/>
                  <a:pt x="21" y="20"/>
                  <a:pt x="21" y="20"/>
                </a:cubicBezTo>
                <a:cubicBezTo>
                  <a:pt x="47" y="20"/>
                  <a:pt x="47" y="20"/>
                  <a:pt x="47" y="20"/>
                </a:cubicBezTo>
                <a:cubicBezTo>
                  <a:pt x="66" y="0"/>
                  <a:pt x="66" y="0"/>
                  <a:pt x="66" y="0"/>
                </a:cubicBezTo>
                <a:cubicBezTo>
                  <a:pt x="87" y="21"/>
                  <a:pt x="87" y="21"/>
                  <a:pt x="87" y="21"/>
                </a:cubicBezTo>
                <a:cubicBezTo>
                  <a:pt x="87" y="9"/>
                  <a:pt x="87" y="9"/>
                  <a:pt x="87" y="9"/>
                </a:cubicBezTo>
                <a:cubicBezTo>
                  <a:pt x="95" y="9"/>
                  <a:pt x="95" y="9"/>
                  <a:pt x="95" y="9"/>
                </a:cubicBezTo>
                <a:cubicBezTo>
                  <a:pt x="95" y="30"/>
                  <a:pt x="95" y="30"/>
                  <a:pt x="95" y="30"/>
                </a:cubicBezTo>
                <a:lnTo>
                  <a:pt x="106" y="40"/>
                </a:lnTo>
                <a:close/>
              </a:path>
            </a:pathLst>
          </a:cu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lt1"/>
              </a:solidFill>
              <a:sym typeface="+mn-lt"/>
            </a:endParaRPr>
          </a:p>
        </p:txBody>
      </p:sp>
      <p:sp>
        <p:nvSpPr>
          <p:cNvPr id="3" name="Freeform 476">
            <a:extLst>
              <a:ext uri="{FF2B5EF4-FFF2-40B4-BE49-F238E27FC236}">
                <a16:creationId xmlns:a16="http://schemas.microsoft.com/office/drawing/2014/main" id="{E9F0C7EE-F4C7-8AF5-3101-F380EAE9D440}"/>
              </a:ext>
            </a:extLst>
          </p:cNvPr>
          <p:cNvSpPr>
            <a:spLocks noEditPoints="1"/>
          </p:cNvSpPr>
          <p:nvPr/>
        </p:nvSpPr>
        <p:spPr bwMode="auto">
          <a:xfrm>
            <a:off x="1601046" y="1484069"/>
            <a:ext cx="1041343" cy="754843"/>
          </a:xfrm>
          <a:custGeom>
            <a:avLst/>
            <a:gdLst>
              <a:gd name="T0" fmla="*/ 125 w 125"/>
              <a:gd name="T1" fmla="*/ 71 h 73"/>
              <a:gd name="T2" fmla="*/ 124 w 125"/>
              <a:gd name="T3" fmla="*/ 73 h 73"/>
              <a:gd name="T4" fmla="*/ 2 w 125"/>
              <a:gd name="T5" fmla="*/ 73 h 73"/>
              <a:gd name="T6" fmla="*/ 0 w 125"/>
              <a:gd name="T7" fmla="*/ 71 h 73"/>
              <a:gd name="T8" fmla="*/ 0 w 125"/>
              <a:gd name="T9" fmla="*/ 68 h 73"/>
              <a:gd name="T10" fmla="*/ 2 w 125"/>
              <a:gd name="T11" fmla="*/ 66 h 73"/>
              <a:gd name="T12" fmla="*/ 124 w 125"/>
              <a:gd name="T13" fmla="*/ 66 h 73"/>
              <a:gd name="T14" fmla="*/ 125 w 125"/>
              <a:gd name="T15" fmla="*/ 68 h 73"/>
              <a:gd name="T16" fmla="*/ 125 w 125"/>
              <a:gd name="T17" fmla="*/ 71 h 73"/>
              <a:gd name="T18" fmla="*/ 118 w 125"/>
              <a:gd name="T19" fmla="*/ 5 h 73"/>
              <a:gd name="T20" fmla="*/ 118 w 125"/>
              <a:gd name="T21" fmla="*/ 58 h 73"/>
              <a:gd name="T22" fmla="*/ 113 w 125"/>
              <a:gd name="T23" fmla="*/ 63 h 73"/>
              <a:gd name="T24" fmla="*/ 12 w 125"/>
              <a:gd name="T25" fmla="*/ 63 h 73"/>
              <a:gd name="T26" fmla="*/ 7 w 125"/>
              <a:gd name="T27" fmla="*/ 58 h 73"/>
              <a:gd name="T28" fmla="*/ 7 w 125"/>
              <a:gd name="T29" fmla="*/ 5 h 73"/>
              <a:gd name="T30" fmla="*/ 12 w 125"/>
              <a:gd name="T31" fmla="*/ 0 h 73"/>
              <a:gd name="T32" fmla="*/ 113 w 125"/>
              <a:gd name="T33" fmla="*/ 0 h 73"/>
              <a:gd name="T34" fmla="*/ 118 w 125"/>
              <a:gd name="T35" fmla="*/ 5 h 73"/>
              <a:gd name="T36" fmla="*/ 113 w 125"/>
              <a:gd name="T37" fmla="*/ 6 h 73"/>
              <a:gd name="T38" fmla="*/ 12 w 125"/>
              <a:gd name="T39" fmla="*/ 6 h 73"/>
              <a:gd name="T40" fmla="*/ 12 w 125"/>
              <a:gd name="T41" fmla="*/ 59 h 73"/>
              <a:gd name="T42" fmla="*/ 113 w 125"/>
              <a:gd name="T43" fmla="*/ 59 h 73"/>
              <a:gd name="T44" fmla="*/ 113 w 125"/>
              <a:gd name="T45" fmla="*/ 6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5" h="73">
                <a:moveTo>
                  <a:pt x="125" y="71"/>
                </a:moveTo>
                <a:cubicBezTo>
                  <a:pt x="125" y="72"/>
                  <a:pt x="124" y="73"/>
                  <a:pt x="124" y="73"/>
                </a:cubicBezTo>
                <a:cubicBezTo>
                  <a:pt x="2" y="73"/>
                  <a:pt x="2" y="73"/>
                  <a:pt x="2" y="73"/>
                </a:cubicBezTo>
                <a:cubicBezTo>
                  <a:pt x="1" y="73"/>
                  <a:pt x="0" y="72"/>
                  <a:pt x="0" y="71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7"/>
                  <a:pt x="1" y="66"/>
                  <a:pt x="2" y="66"/>
                </a:cubicBezTo>
                <a:cubicBezTo>
                  <a:pt x="124" y="66"/>
                  <a:pt x="124" y="66"/>
                  <a:pt x="124" y="66"/>
                </a:cubicBezTo>
                <a:cubicBezTo>
                  <a:pt x="124" y="66"/>
                  <a:pt x="125" y="67"/>
                  <a:pt x="125" y="68"/>
                </a:cubicBezTo>
                <a:lnTo>
                  <a:pt x="125" y="71"/>
                </a:lnTo>
                <a:close/>
                <a:moveTo>
                  <a:pt x="118" y="5"/>
                </a:moveTo>
                <a:cubicBezTo>
                  <a:pt x="118" y="58"/>
                  <a:pt x="118" y="58"/>
                  <a:pt x="118" y="58"/>
                </a:cubicBezTo>
                <a:cubicBezTo>
                  <a:pt x="118" y="61"/>
                  <a:pt x="116" y="63"/>
                  <a:pt x="113" y="63"/>
                </a:cubicBezTo>
                <a:cubicBezTo>
                  <a:pt x="12" y="63"/>
                  <a:pt x="12" y="63"/>
                  <a:pt x="12" y="63"/>
                </a:cubicBezTo>
                <a:cubicBezTo>
                  <a:pt x="9" y="63"/>
                  <a:pt x="7" y="61"/>
                  <a:pt x="7" y="58"/>
                </a:cubicBezTo>
                <a:cubicBezTo>
                  <a:pt x="7" y="5"/>
                  <a:pt x="7" y="5"/>
                  <a:pt x="7" y="5"/>
                </a:cubicBezTo>
                <a:cubicBezTo>
                  <a:pt x="7" y="2"/>
                  <a:pt x="9" y="0"/>
                  <a:pt x="12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6" y="0"/>
                  <a:pt x="118" y="2"/>
                  <a:pt x="118" y="5"/>
                </a:cubicBezTo>
                <a:close/>
                <a:moveTo>
                  <a:pt x="113" y="6"/>
                </a:moveTo>
                <a:cubicBezTo>
                  <a:pt x="12" y="6"/>
                  <a:pt x="12" y="6"/>
                  <a:pt x="12" y="6"/>
                </a:cubicBezTo>
                <a:cubicBezTo>
                  <a:pt x="12" y="59"/>
                  <a:pt x="12" y="59"/>
                  <a:pt x="12" y="59"/>
                </a:cubicBezTo>
                <a:cubicBezTo>
                  <a:pt x="113" y="59"/>
                  <a:pt x="113" y="59"/>
                  <a:pt x="113" y="59"/>
                </a:cubicBezTo>
                <a:lnTo>
                  <a:pt x="113" y="6"/>
                </a:lnTo>
                <a:close/>
              </a:path>
            </a:pathLst>
          </a:custGeom>
          <a:solidFill>
            <a:srgbClr val="2F55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lt1"/>
              </a:solidFill>
              <a:sym typeface="+mn-lt"/>
            </a:endParaRPr>
          </a:p>
        </p:txBody>
      </p:sp>
      <p:sp>
        <p:nvSpPr>
          <p:cNvPr id="4" name="Oval 493">
            <a:extLst>
              <a:ext uri="{FF2B5EF4-FFF2-40B4-BE49-F238E27FC236}">
                <a16:creationId xmlns:a16="http://schemas.microsoft.com/office/drawing/2014/main" id="{551A6E14-79E3-2763-CA28-A323A9C92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1047" y="3676857"/>
            <a:ext cx="730404" cy="662941"/>
          </a:xfrm>
          <a:custGeom>
            <a:avLst/>
            <a:gdLst/>
            <a:ahLst/>
            <a:cxnLst/>
            <a:rect l="l" t="t" r="r" b="b"/>
            <a:pathLst>
              <a:path w="239713" h="217487">
                <a:moveTo>
                  <a:pt x="67420" y="131762"/>
                </a:moveTo>
                <a:lnTo>
                  <a:pt x="71346" y="131762"/>
                </a:lnTo>
                <a:lnTo>
                  <a:pt x="80061" y="131762"/>
                </a:lnTo>
                <a:lnTo>
                  <a:pt x="80262" y="131762"/>
                </a:lnTo>
                <a:lnTo>
                  <a:pt x="97384" y="131762"/>
                </a:lnTo>
                <a:lnTo>
                  <a:pt x="100603" y="131762"/>
                </a:lnTo>
                <a:lnTo>
                  <a:pt x="101129" y="131762"/>
                </a:lnTo>
                <a:lnTo>
                  <a:pt x="102183" y="131762"/>
                </a:lnTo>
                <a:lnTo>
                  <a:pt x="109088" y="131762"/>
                </a:lnTo>
                <a:lnTo>
                  <a:pt x="109557" y="131762"/>
                </a:lnTo>
                <a:lnTo>
                  <a:pt x="129513" y="131762"/>
                </a:lnTo>
                <a:lnTo>
                  <a:pt x="129572" y="131762"/>
                </a:lnTo>
                <a:lnTo>
                  <a:pt x="168548" y="131762"/>
                </a:lnTo>
                <a:lnTo>
                  <a:pt x="195469" y="137003"/>
                </a:lnTo>
                <a:lnTo>
                  <a:pt x="218177" y="151330"/>
                </a:lnTo>
                <a:lnTo>
                  <a:pt x="233861" y="172645"/>
                </a:lnTo>
                <a:lnTo>
                  <a:pt x="239713" y="198851"/>
                </a:lnTo>
                <a:lnTo>
                  <a:pt x="239713" y="201181"/>
                </a:lnTo>
                <a:lnTo>
                  <a:pt x="239713" y="201181"/>
                </a:lnTo>
                <a:lnTo>
                  <a:pt x="239713" y="217487"/>
                </a:lnTo>
                <a:lnTo>
                  <a:pt x="0" y="217487"/>
                </a:lnTo>
                <a:cubicBezTo>
                  <a:pt x="0" y="217487"/>
                  <a:pt x="0" y="217487"/>
                  <a:pt x="0" y="215158"/>
                </a:cubicBezTo>
                <a:lnTo>
                  <a:pt x="0" y="198851"/>
                </a:lnTo>
                <a:cubicBezTo>
                  <a:pt x="0" y="161580"/>
                  <a:pt x="29964" y="131762"/>
                  <a:pt x="67420" y="131762"/>
                </a:cubicBezTo>
                <a:close/>
                <a:moveTo>
                  <a:pt x="119063" y="0"/>
                </a:moveTo>
                <a:lnTo>
                  <a:pt x="142545" y="4741"/>
                </a:lnTo>
                <a:lnTo>
                  <a:pt x="161720" y="17669"/>
                </a:lnTo>
                <a:lnTo>
                  <a:pt x="174648" y="36844"/>
                </a:lnTo>
                <a:lnTo>
                  <a:pt x="179388" y="60325"/>
                </a:lnTo>
                <a:lnTo>
                  <a:pt x="174648" y="83807"/>
                </a:lnTo>
                <a:lnTo>
                  <a:pt x="161720" y="102981"/>
                </a:lnTo>
                <a:lnTo>
                  <a:pt x="142545" y="115910"/>
                </a:lnTo>
                <a:cubicBezTo>
                  <a:pt x="135327" y="118962"/>
                  <a:pt x="127393" y="120650"/>
                  <a:pt x="119063" y="120650"/>
                </a:cubicBezTo>
                <a:cubicBezTo>
                  <a:pt x="102405" y="120650"/>
                  <a:pt x="87323" y="113898"/>
                  <a:pt x="76407" y="102981"/>
                </a:cubicBezTo>
                <a:cubicBezTo>
                  <a:pt x="70949" y="97523"/>
                  <a:pt x="66531" y="91024"/>
                  <a:pt x="63479" y="83807"/>
                </a:cubicBezTo>
                <a:cubicBezTo>
                  <a:pt x="60426" y="76589"/>
                  <a:pt x="58738" y="68654"/>
                  <a:pt x="58738" y="60325"/>
                </a:cubicBezTo>
                <a:cubicBezTo>
                  <a:pt x="58738" y="43667"/>
                  <a:pt x="65490" y="28585"/>
                  <a:pt x="76407" y="17669"/>
                </a:cubicBezTo>
                <a:cubicBezTo>
                  <a:pt x="81865" y="12210"/>
                  <a:pt x="88365" y="7793"/>
                  <a:pt x="95582" y="4741"/>
                </a:cubicBezTo>
                <a:cubicBezTo>
                  <a:pt x="102799" y="1688"/>
                  <a:pt x="110734" y="0"/>
                  <a:pt x="119063" y="0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  <a:effectLst/>
        </p:spPr>
        <p:txBody>
          <a:bodyPr vert="horz" wrap="square" lIns="91440" tIns="45721" rIns="91440" bIns="45721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Freeform 497" descr="D:\51PPT模板网\51pptmoban.com\图片001.jpg">
            <a:extLst>
              <a:ext uri="{FF2B5EF4-FFF2-40B4-BE49-F238E27FC236}">
                <a16:creationId xmlns:a16="http://schemas.microsoft.com/office/drawing/2014/main" id="{D32E781B-9109-0A37-CAC8-330746AA4754}"/>
              </a:ext>
            </a:extLst>
          </p:cNvPr>
          <p:cNvSpPr>
            <a:spLocks noEditPoints="1"/>
          </p:cNvSpPr>
          <p:nvPr/>
        </p:nvSpPr>
        <p:spPr bwMode="auto">
          <a:xfrm>
            <a:off x="6337511" y="1484072"/>
            <a:ext cx="563835" cy="778137"/>
          </a:xfrm>
          <a:custGeom>
            <a:avLst/>
            <a:gdLst>
              <a:gd name="T0" fmla="*/ 125 w 128"/>
              <a:gd name="T1" fmla="*/ 83 h 177"/>
              <a:gd name="T2" fmla="*/ 64 w 128"/>
              <a:gd name="T3" fmla="*/ 177 h 177"/>
              <a:gd name="T4" fmla="*/ 0 w 128"/>
              <a:gd name="T5" fmla="*/ 71 h 177"/>
              <a:gd name="T6" fmla="*/ 0 w 128"/>
              <a:gd name="T7" fmla="*/ 70 h 177"/>
              <a:gd name="T8" fmla="*/ 0 w 128"/>
              <a:gd name="T9" fmla="*/ 64 h 177"/>
              <a:gd name="T10" fmla="*/ 64 w 128"/>
              <a:gd name="T11" fmla="*/ 0 h 177"/>
              <a:gd name="T12" fmla="*/ 128 w 128"/>
              <a:gd name="T13" fmla="*/ 64 h 177"/>
              <a:gd name="T14" fmla="*/ 127 w 128"/>
              <a:gd name="T15" fmla="*/ 68 h 177"/>
              <a:gd name="T16" fmla="*/ 125 w 128"/>
              <a:gd name="T17" fmla="*/ 83 h 177"/>
              <a:gd name="T18" fmla="*/ 64 w 128"/>
              <a:gd name="T19" fmla="*/ 20 h 177"/>
              <a:gd name="T20" fmla="*/ 22 w 128"/>
              <a:gd name="T21" fmla="*/ 62 h 177"/>
              <a:gd name="T22" fmla="*/ 64 w 128"/>
              <a:gd name="T23" fmla="*/ 104 h 177"/>
              <a:gd name="T24" fmla="*/ 106 w 128"/>
              <a:gd name="T25" fmla="*/ 62 h 177"/>
              <a:gd name="T26" fmla="*/ 64 w 128"/>
              <a:gd name="T27" fmla="*/ 20 h 177"/>
              <a:gd name="T28" fmla="*/ 64 w 128"/>
              <a:gd name="T29" fmla="*/ 40 h 177"/>
              <a:gd name="T30" fmla="*/ 44 w 128"/>
              <a:gd name="T31" fmla="*/ 60 h 177"/>
              <a:gd name="T32" fmla="*/ 64 w 128"/>
              <a:gd name="T33" fmla="*/ 80 h 177"/>
              <a:gd name="T34" fmla="*/ 84 w 128"/>
              <a:gd name="T35" fmla="*/ 60 h 177"/>
              <a:gd name="T36" fmla="*/ 64 w 128"/>
              <a:gd name="T37" fmla="*/ 40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8" h="177">
                <a:moveTo>
                  <a:pt x="125" y="83"/>
                </a:moveTo>
                <a:cubicBezTo>
                  <a:pt x="120" y="104"/>
                  <a:pt x="105" y="138"/>
                  <a:pt x="64" y="177"/>
                </a:cubicBezTo>
                <a:cubicBezTo>
                  <a:pt x="64" y="177"/>
                  <a:pt x="5" y="122"/>
                  <a:pt x="0" y="71"/>
                </a:cubicBezTo>
                <a:cubicBezTo>
                  <a:pt x="0" y="71"/>
                  <a:pt x="0" y="70"/>
                  <a:pt x="0" y="70"/>
                </a:cubicBezTo>
                <a:cubicBezTo>
                  <a:pt x="0" y="68"/>
                  <a:pt x="0" y="66"/>
                  <a:pt x="0" y="64"/>
                </a:cubicBezTo>
                <a:cubicBezTo>
                  <a:pt x="0" y="29"/>
                  <a:pt x="28" y="0"/>
                  <a:pt x="64" y="0"/>
                </a:cubicBezTo>
                <a:cubicBezTo>
                  <a:pt x="99" y="0"/>
                  <a:pt x="128" y="29"/>
                  <a:pt x="128" y="64"/>
                </a:cubicBezTo>
                <a:cubicBezTo>
                  <a:pt x="128" y="64"/>
                  <a:pt x="128" y="65"/>
                  <a:pt x="127" y="68"/>
                </a:cubicBezTo>
                <a:cubicBezTo>
                  <a:pt x="127" y="73"/>
                  <a:pt x="126" y="78"/>
                  <a:pt x="125" y="83"/>
                </a:cubicBezTo>
                <a:close/>
                <a:moveTo>
                  <a:pt x="64" y="20"/>
                </a:moveTo>
                <a:cubicBezTo>
                  <a:pt x="40" y="20"/>
                  <a:pt x="22" y="39"/>
                  <a:pt x="22" y="62"/>
                </a:cubicBezTo>
                <a:cubicBezTo>
                  <a:pt x="22" y="85"/>
                  <a:pt x="40" y="104"/>
                  <a:pt x="64" y="104"/>
                </a:cubicBezTo>
                <a:cubicBezTo>
                  <a:pt x="87" y="104"/>
                  <a:pt x="106" y="85"/>
                  <a:pt x="106" y="62"/>
                </a:cubicBezTo>
                <a:cubicBezTo>
                  <a:pt x="106" y="39"/>
                  <a:pt x="87" y="20"/>
                  <a:pt x="64" y="20"/>
                </a:cubicBezTo>
                <a:close/>
                <a:moveTo>
                  <a:pt x="64" y="40"/>
                </a:moveTo>
                <a:cubicBezTo>
                  <a:pt x="53" y="40"/>
                  <a:pt x="44" y="49"/>
                  <a:pt x="44" y="60"/>
                </a:cubicBezTo>
                <a:cubicBezTo>
                  <a:pt x="44" y="71"/>
                  <a:pt x="53" y="80"/>
                  <a:pt x="64" y="80"/>
                </a:cubicBezTo>
                <a:cubicBezTo>
                  <a:pt x="75" y="80"/>
                  <a:pt x="84" y="71"/>
                  <a:pt x="84" y="60"/>
                </a:cubicBezTo>
                <a:cubicBezTo>
                  <a:pt x="84" y="49"/>
                  <a:pt x="75" y="40"/>
                  <a:pt x="64" y="40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  <a:effectLst/>
        </p:spPr>
        <p:txBody>
          <a:bodyPr vert="horz" wrap="square" lIns="91440" tIns="45721" rIns="91440" bIns="45721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E0C29D0B-B3FE-93A0-CAC8-33BC15F0A614}"/>
              </a:ext>
            </a:extLst>
          </p:cNvPr>
          <p:cNvCxnSpPr/>
          <p:nvPr/>
        </p:nvCxnSpPr>
        <p:spPr>
          <a:xfrm>
            <a:off x="1601047" y="2331180"/>
            <a:ext cx="3709591" cy="0"/>
          </a:xfrm>
          <a:prstGeom prst="line">
            <a:avLst/>
          </a:prstGeom>
          <a:noFill/>
          <a:ln w="25400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27CAE13C-F6C7-3EE3-0F25-BCECD6209A4A}"/>
              </a:ext>
            </a:extLst>
          </p:cNvPr>
          <p:cNvCxnSpPr/>
          <p:nvPr/>
        </p:nvCxnSpPr>
        <p:spPr>
          <a:xfrm>
            <a:off x="6337509" y="2331180"/>
            <a:ext cx="3680041" cy="0"/>
          </a:xfrm>
          <a:prstGeom prst="line">
            <a:avLst/>
          </a:prstGeom>
          <a:noFill/>
          <a:ln w="25400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3A6ACDB8-2784-D251-BE22-6DA803C6E8F5}"/>
              </a:ext>
            </a:extLst>
          </p:cNvPr>
          <p:cNvCxnSpPr/>
          <p:nvPr/>
        </p:nvCxnSpPr>
        <p:spPr>
          <a:xfrm>
            <a:off x="1601047" y="4498851"/>
            <a:ext cx="3709591" cy="0"/>
          </a:xfrm>
          <a:prstGeom prst="line">
            <a:avLst/>
          </a:prstGeom>
          <a:noFill/>
          <a:ln w="25400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32793E9E-3EF9-758B-8A45-554823A77719}"/>
              </a:ext>
            </a:extLst>
          </p:cNvPr>
          <p:cNvCxnSpPr/>
          <p:nvPr/>
        </p:nvCxnSpPr>
        <p:spPr>
          <a:xfrm>
            <a:off x="6337509" y="4498851"/>
            <a:ext cx="3680041" cy="0"/>
          </a:xfrm>
          <a:prstGeom prst="line">
            <a:avLst/>
          </a:prstGeom>
          <a:noFill/>
          <a:ln w="25400" cap="rnd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12EF9B8C-DB1B-5B85-788A-E15D229D5B09}"/>
              </a:ext>
            </a:extLst>
          </p:cNvPr>
          <p:cNvGrpSpPr/>
          <p:nvPr/>
        </p:nvGrpSpPr>
        <p:grpSpPr>
          <a:xfrm>
            <a:off x="1513962" y="1856046"/>
            <a:ext cx="3796676" cy="1126943"/>
            <a:chOff x="283598" y="1373344"/>
            <a:chExt cx="3796676" cy="1126943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D11BBB9-0904-AB60-793B-3B724DD9BF5E}"/>
                </a:ext>
              </a:extLst>
            </p:cNvPr>
            <p:cNvSpPr txBox="1"/>
            <p:nvPr/>
          </p:nvSpPr>
          <p:spPr>
            <a:xfrm>
              <a:off x="283598" y="1967834"/>
              <a:ext cx="379667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1368B8C-75D4-4064-FFCB-ED650E47DD94}"/>
                </a:ext>
              </a:extLst>
            </p:cNvPr>
            <p:cNvSpPr txBox="1"/>
            <p:nvPr/>
          </p:nvSpPr>
          <p:spPr>
            <a:xfrm>
              <a:off x="1602615" y="1373344"/>
              <a:ext cx="2235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2000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90FAD8D-4A33-F761-2BF2-F3EBCB97AE8C}"/>
              </a:ext>
            </a:extLst>
          </p:cNvPr>
          <p:cNvGrpSpPr/>
          <p:nvPr/>
        </p:nvGrpSpPr>
        <p:grpSpPr>
          <a:xfrm>
            <a:off x="6337508" y="1856046"/>
            <a:ext cx="3796676" cy="1126943"/>
            <a:chOff x="283598" y="1373344"/>
            <a:chExt cx="3796676" cy="1126943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B5F960C-223E-157B-E790-25319AB7711F}"/>
                </a:ext>
              </a:extLst>
            </p:cNvPr>
            <p:cNvSpPr txBox="1"/>
            <p:nvPr/>
          </p:nvSpPr>
          <p:spPr>
            <a:xfrm>
              <a:off x="283598" y="1967834"/>
              <a:ext cx="379667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A201882-4E25-ADFE-E767-05A29C9C3CBA}"/>
                </a:ext>
              </a:extLst>
            </p:cNvPr>
            <p:cNvSpPr txBox="1"/>
            <p:nvPr/>
          </p:nvSpPr>
          <p:spPr>
            <a:xfrm>
              <a:off x="1602615" y="1373344"/>
              <a:ext cx="2235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2000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6296F48C-CA42-6EC6-6B7B-0736A8F4A13A}"/>
              </a:ext>
            </a:extLst>
          </p:cNvPr>
          <p:cNvGrpSpPr/>
          <p:nvPr/>
        </p:nvGrpSpPr>
        <p:grpSpPr>
          <a:xfrm>
            <a:off x="1513962" y="3978921"/>
            <a:ext cx="3796676" cy="1126943"/>
            <a:chOff x="283598" y="1373344"/>
            <a:chExt cx="3796676" cy="1126943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386237D3-BE05-32D2-EF66-2E1919959D4D}"/>
                </a:ext>
              </a:extLst>
            </p:cNvPr>
            <p:cNvSpPr txBox="1"/>
            <p:nvPr/>
          </p:nvSpPr>
          <p:spPr>
            <a:xfrm>
              <a:off x="283598" y="1967834"/>
              <a:ext cx="379667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CB4F0E28-13C4-B333-BA79-2501AD61AA53}"/>
                </a:ext>
              </a:extLst>
            </p:cNvPr>
            <p:cNvSpPr txBox="1"/>
            <p:nvPr/>
          </p:nvSpPr>
          <p:spPr>
            <a:xfrm>
              <a:off x="1602615" y="1373344"/>
              <a:ext cx="2235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2000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1A313CE0-47F0-DFE8-AC30-690A5B1798C8}"/>
              </a:ext>
            </a:extLst>
          </p:cNvPr>
          <p:cNvGrpSpPr/>
          <p:nvPr/>
        </p:nvGrpSpPr>
        <p:grpSpPr>
          <a:xfrm>
            <a:off x="6337508" y="3978921"/>
            <a:ext cx="3796676" cy="1126943"/>
            <a:chOff x="283598" y="1373344"/>
            <a:chExt cx="3796676" cy="1126943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466B157E-75B1-24DC-532D-42ED9F0509A4}"/>
                </a:ext>
              </a:extLst>
            </p:cNvPr>
            <p:cNvSpPr txBox="1"/>
            <p:nvPr/>
          </p:nvSpPr>
          <p:spPr>
            <a:xfrm>
              <a:off x="283598" y="1967834"/>
              <a:ext cx="3796676" cy="5324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EB75399F-630B-A883-2C4C-7D92F98DB70C}"/>
                </a:ext>
              </a:extLst>
            </p:cNvPr>
            <p:cNvSpPr txBox="1"/>
            <p:nvPr/>
          </p:nvSpPr>
          <p:spPr>
            <a:xfrm>
              <a:off x="1602615" y="1373344"/>
              <a:ext cx="22355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r>
                <a:rPr lang="zh-CN" altLang="en-US" sz="2000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770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01AF8FCD-57BD-8882-02C7-2812BF7AFC1C}"/>
              </a:ext>
            </a:extLst>
          </p:cNvPr>
          <p:cNvSpPr txBox="1"/>
          <p:nvPr/>
        </p:nvSpPr>
        <p:spPr>
          <a:xfrm>
            <a:off x="616886" y="-14514"/>
            <a:ext cx="13358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01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1E26795-817C-5044-7A4A-FA6A039E92C3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工作内容概述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F1B0E88-2DA8-B9EF-23E4-C6584FCBF551}"/>
              </a:ext>
            </a:extLst>
          </p:cNvPr>
          <p:cNvGrpSpPr/>
          <p:nvPr/>
        </p:nvGrpSpPr>
        <p:grpSpPr>
          <a:xfrm>
            <a:off x="1092201" y="2895617"/>
            <a:ext cx="10007600" cy="986005"/>
            <a:chOff x="1092200" y="2895617"/>
            <a:chExt cx="10367435" cy="1021458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5BBEC74F-CBE3-30BD-7346-0DD830DB7C1C}"/>
                </a:ext>
              </a:extLst>
            </p:cNvPr>
            <p:cNvGrpSpPr/>
            <p:nvPr/>
          </p:nvGrpSpPr>
          <p:grpSpPr>
            <a:xfrm>
              <a:off x="3699978" y="2895617"/>
              <a:ext cx="2520000" cy="687634"/>
              <a:chOff x="6093398" y="3272991"/>
              <a:chExt cx="2520000" cy="687635"/>
            </a:xfrm>
          </p:grpSpPr>
          <p:sp>
            <p:nvSpPr>
              <p:cNvPr id="3" name="五边形 31">
                <a:extLst>
                  <a:ext uri="{FF2B5EF4-FFF2-40B4-BE49-F238E27FC236}">
                    <a16:creationId xmlns:a16="http://schemas.microsoft.com/office/drawing/2014/main" id="{8830C82E-D966-D6D3-7811-459F9CB353C1}"/>
                  </a:ext>
                </a:extLst>
              </p:cNvPr>
              <p:cNvSpPr/>
              <p:nvPr/>
            </p:nvSpPr>
            <p:spPr>
              <a:xfrm rot="16200000">
                <a:off x="7009580" y="2356809"/>
                <a:ext cx="687635" cy="2520000"/>
              </a:xfrm>
              <a:prstGeom prst="homePlate">
                <a:avLst>
                  <a:gd name="adj" fmla="val 48709"/>
                </a:avLst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rgbClr val="564B45"/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4" name="文本框 36">
                <a:extLst>
                  <a:ext uri="{FF2B5EF4-FFF2-40B4-BE49-F238E27FC236}">
                    <a16:creationId xmlns:a16="http://schemas.microsoft.com/office/drawing/2014/main" id="{1B20F899-B0C3-31BB-2138-52769CB9CFE3}"/>
                  </a:ext>
                </a:extLst>
              </p:cNvPr>
              <p:cNvSpPr txBox="1"/>
              <p:nvPr/>
            </p:nvSpPr>
            <p:spPr>
              <a:xfrm>
                <a:off x="6292951" y="3509254"/>
                <a:ext cx="2120892" cy="4001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</a:t>
                </a: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BB0EE94-9888-DB26-9785-BF02A2FFC9F2}"/>
                </a:ext>
              </a:extLst>
            </p:cNvPr>
            <p:cNvGrpSpPr/>
            <p:nvPr/>
          </p:nvGrpSpPr>
          <p:grpSpPr>
            <a:xfrm>
              <a:off x="1092200" y="3229440"/>
              <a:ext cx="2520000" cy="687635"/>
              <a:chOff x="3572106" y="3606811"/>
              <a:chExt cx="2520000" cy="687635"/>
            </a:xfrm>
          </p:grpSpPr>
          <p:sp>
            <p:nvSpPr>
              <p:cNvPr id="6" name="五边形 34">
                <a:extLst>
                  <a:ext uri="{FF2B5EF4-FFF2-40B4-BE49-F238E27FC236}">
                    <a16:creationId xmlns:a16="http://schemas.microsoft.com/office/drawing/2014/main" id="{ED892D25-079E-A238-39CC-735D767CD723}"/>
                  </a:ext>
                </a:extLst>
              </p:cNvPr>
              <p:cNvSpPr/>
              <p:nvPr/>
            </p:nvSpPr>
            <p:spPr>
              <a:xfrm rot="5400000" flipV="1">
                <a:off x="4488288" y="2690629"/>
                <a:ext cx="687635" cy="2520000"/>
              </a:xfrm>
              <a:prstGeom prst="homePlate">
                <a:avLst>
                  <a:gd name="adj" fmla="val 48709"/>
                </a:avLst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rgbClr val="564B45"/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8" name="文本框 37">
                <a:extLst>
                  <a:ext uri="{FF2B5EF4-FFF2-40B4-BE49-F238E27FC236}">
                    <a16:creationId xmlns:a16="http://schemas.microsoft.com/office/drawing/2014/main" id="{DE498B2B-C879-6824-E47C-20F0E7221DE9}"/>
                  </a:ext>
                </a:extLst>
              </p:cNvPr>
              <p:cNvSpPr txBox="1"/>
              <p:nvPr/>
            </p:nvSpPr>
            <p:spPr>
              <a:xfrm>
                <a:off x="3778158" y="3700098"/>
                <a:ext cx="212089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</a:t>
                </a: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0CE465EF-92F5-4D4E-8722-79DC2798F802}"/>
                </a:ext>
              </a:extLst>
            </p:cNvPr>
            <p:cNvGrpSpPr/>
            <p:nvPr/>
          </p:nvGrpSpPr>
          <p:grpSpPr>
            <a:xfrm>
              <a:off x="8939635" y="2895617"/>
              <a:ext cx="2520000" cy="687634"/>
              <a:chOff x="6093398" y="3272991"/>
              <a:chExt cx="2520000" cy="687635"/>
            </a:xfrm>
          </p:grpSpPr>
          <p:sp>
            <p:nvSpPr>
              <p:cNvPr id="10" name="五边形 31">
                <a:extLst>
                  <a:ext uri="{FF2B5EF4-FFF2-40B4-BE49-F238E27FC236}">
                    <a16:creationId xmlns:a16="http://schemas.microsoft.com/office/drawing/2014/main" id="{EAAD9762-0169-7AF7-7E29-8911D04F5A1E}"/>
                  </a:ext>
                </a:extLst>
              </p:cNvPr>
              <p:cNvSpPr/>
              <p:nvPr/>
            </p:nvSpPr>
            <p:spPr>
              <a:xfrm rot="16200000">
                <a:off x="7009580" y="2356809"/>
                <a:ext cx="687635" cy="2520000"/>
              </a:xfrm>
              <a:prstGeom prst="homePlate">
                <a:avLst>
                  <a:gd name="adj" fmla="val 48709"/>
                </a:avLst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rgbClr val="564B45"/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11" name="文本框 36">
                <a:extLst>
                  <a:ext uri="{FF2B5EF4-FFF2-40B4-BE49-F238E27FC236}">
                    <a16:creationId xmlns:a16="http://schemas.microsoft.com/office/drawing/2014/main" id="{0A023955-D47B-021B-CDDB-BB20E4F30131}"/>
                  </a:ext>
                </a:extLst>
              </p:cNvPr>
              <p:cNvSpPr txBox="1"/>
              <p:nvPr/>
            </p:nvSpPr>
            <p:spPr>
              <a:xfrm>
                <a:off x="6292951" y="3509254"/>
                <a:ext cx="2120892" cy="4001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</a:t>
                </a: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3A87CE14-9D75-DC5D-F271-9B298F1B476F}"/>
                </a:ext>
              </a:extLst>
            </p:cNvPr>
            <p:cNvGrpSpPr/>
            <p:nvPr/>
          </p:nvGrpSpPr>
          <p:grpSpPr>
            <a:xfrm>
              <a:off x="6331857" y="3229440"/>
              <a:ext cx="2520000" cy="687635"/>
              <a:chOff x="3572106" y="3606811"/>
              <a:chExt cx="2520000" cy="687635"/>
            </a:xfrm>
          </p:grpSpPr>
          <p:sp>
            <p:nvSpPr>
              <p:cNvPr id="13" name="五边形 34">
                <a:extLst>
                  <a:ext uri="{FF2B5EF4-FFF2-40B4-BE49-F238E27FC236}">
                    <a16:creationId xmlns:a16="http://schemas.microsoft.com/office/drawing/2014/main" id="{2AF1272F-FA4A-0D2A-E9CD-D6FC78B70EF7}"/>
                  </a:ext>
                </a:extLst>
              </p:cNvPr>
              <p:cNvSpPr/>
              <p:nvPr/>
            </p:nvSpPr>
            <p:spPr>
              <a:xfrm rot="5400000" flipV="1">
                <a:off x="4488288" y="2690629"/>
                <a:ext cx="687635" cy="2520000"/>
              </a:xfrm>
              <a:prstGeom prst="homePlate">
                <a:avLst>
                  <a:gd name="adj" fmla="val 48709"/>
                </a:avLst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rgbClr val="564B45"/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  <a:sym typeface="HarmonyOS Sans SC Light" panose="00000400000000000000" pitchFamily="2" charset="-122"/>
                </a:endParaRPr>
              </a:p>
            </p:txBody>
          </p:sp>
          <p:sp>
            <p:nvSpPr>
              <p:cNvPr id="15" name="文本框 37">
                <a:extLst>
                  <a:ext uri="{FF2B5EF4-FFF2-40B4-BE49-F238E27FC236}">
                    <a16:creationId xmlns:a16="http://schemas.microsoft.com/office/drawing/2014/main" id="{46437818-4301-C0D1-037F-3989DD776FF8}"/>
                  </a:ext>
                </a:extLst>
              </p:cNvPr>
              <p:cNvSpPr txBox="1"/>
              <p:nvPr/>
            </p:nvSpPr>
            <p:spPr>
              <a:xfrm>
                <a:off x="3778158" y="3700098"/>
                <a:ext cx="2120892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HarmonyOS Sans SC Light" panose="00000400000000000000" pitchFamily="2" charset="-122"/>
                    <a:ea typeface="阿里巴巴普惠体 2.0 55 Regular" panose="00020600040101010101" pitchFamily="18" charset="-122"/>
                    <a:cs typeface="阿里巴巴普惠体 2.0 55 Regular" panose="00020600040101010101" pitchFamily="18" charset="-122"/>
                  </a:defRPr>
                </a:lvl1pPr>
              </a:lstStyle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sym typeface="HarmonyOS Sans SC Light" panose="00000400000000000000" pitchFamily="2" charset="-122"/>
                  </a:rPr>
                  <a:t>添加标题</a:t>
                </a:r>
              </a:p>
            </p:txBody>
          </p:sp>
        </p:grp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DC454936-A27B-2820-F0F9-FAB2BD252017}"/>
              </a:ext>
            </a:extLst>
          </p:cNvPr>
          <p:cNvGrpSpPr/>
          <p:nvPr/>
        </p:nvGrpSpPr>
        <p:grpSpPr>
          <a:xfrm>
            <a:off x="2307771" y="3881623"/>
            <a:ext cx="5050971" cy="461665"/>
            <a:chOff x="2307771" y="3881623"/>
            <a:chExt cx="5050971" cy="827314"/>
          </a:xfrm>
        </p:grpSpPr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55F3D788-2BA3-C36C-639B-EADA905AEE29}"/>
                </a:ext>
              </a:extLst>
            </p:cNvPr>
            <p:cNvCxnSpPr/>
            <p:nvPr/>
          </p:nvCxnSpPr>
          <p:spPr>
            <a:xfrm>
              <a:off x="2307771" y="3881623"/>
              <a:ext cx="0" cy="827314"/>
            </a:xfrm>
            <a:prstGeom prst="line">
              <a:avLst/>
            </a:prstGeom>
            <a:noFill/>
            <a:ln w="25400" cap="rnd">
              <a:gradFill flip="none" rotWithShape="1">
                <a:gsLst>
                  <a:gs pos="0">
                    <a:srgbClr val="2F5596">
                      <a:alpha val="0"/>
                    </a:srgbClr>
                  </a:gs>
                  <a:gs pos="100000">
                    <a:srgbClr val="2F5596">
                      <a:alpha val="19000"/>
                    </a:srgbClr>
                  </a:gs>
                </a:gsLst>
                <a:lin ang="5400000" scaled="1"/>
                <a:tileRect/>
              </a:gradFill>
              <a:tailEnd type="oval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A233D027-6925-20EB-5D5A-860C0E5F23F8}"/>
                </a:ext>
              </a:extLst>
            </p:cNvPr>
            <p:cNvCxnSpPr/>
            <p:nvPr/>
          </p:nvCxnSpPr>
          <p:spPr>
            <a:xfrm>
              <a:off x="7358742" y="3881623"/>
              <a:ext cx="0" cy="827314"/>
            </a:xfrm>
            <a:prstGeom prst="line">
              <a:avLst/>
            </a:prstGeom>
            <a:noFill/>
            <a:ln w="25400" cap="rnd">
              <a:gradFill flip="none" rotWithShape="1">
                <a:gsLst>
                  <a:gs pos="0">
                    <a:srgbClr val="2F5596">
                      <a:alpha val="0"/>
                    </a:srgbClr>
                  </a:gs>
                  <a:gs pos="100000">
                    <a:srgbClr val="2F5596">
                      <a:alpha val="19000"/>
                    </a:srgbClr>
                  </a:gs>
                </a:gsLst>
                <a:lin ang="5400000" scaled="1"/>
                <a:tileRect/>
              </a:gradFill>
              <a:tailEnd type="oval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A3B56499-EA8A-5E0F-019D-7884082DB1EC}"/>
              </a:ext>
            </a:extLst>
          </p:cNvPr>
          <p:cNvGrpSpPr/>
          <p:nvPr/>
        </p:nvGrpSpPr>
        <p:grpSpPr>
          <a:xfrm>
            <a:off x="4833257" y="2433952"/>
            <a:ext cx="5050971" cy="360065"/>
            <a:chOff x="4833257" y="2046514"/>
            <a:chExt cx="5050971" cy="747503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0DF83D35-9785-30DC-D2AA-396FD263A8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33257" y="2046514"/>
              <a:ext cx="0" cy="747503"/>
            </a:xfrm>
            <a:prstGeom prst="line">
              <a:avLst/>
            </a:prstGeom>
            <a:noFill/>
            <a:ln w="25400" cap="rnd">
              <a:gradFill flip="none" rotWithShape="1">
                <a:gsLst>
                  <a:gs pos="0">
                    <a:srgbClr val="2F5596">
                      <a:alpha val="0"/>
                    </a:srgbClr>
                  </a:gs>
                  <a:gs pos="100000">
                    <a:srgbClr val="2F5596">
                      <a:alpha val="19000"/>
                    </a:srgbClr>
                  </a:gs>
                </a:gsLst>
                <a:lin ang="5400000" scaled="1"/>
                <a:tileRect/>
              </a:gradFill>
              <a:tailEnd type="oval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CA99FD1-A7A5-556E-8AC6-A3D20DF6DC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84228" y="2046514"/>
              <a:ext cx="0" cy="747503"/>
            </a:xfrm>
            <a:prstGeom prst="line">
              <a:avLst/>
            </a:prstGeom>
            <a:noFill/>
            <a:ln w="25400" cap="rnd">
              <a:gradFill flip="none" rotWithShape="1">
                <a:gsLst>
                  <a:gs pos="0">
                    <a:srgbClr val="2F5596">
                      <a:alpha val="0"/>
                    </a:srgbClr>
                  </a:gs>
                  <a:gs pos="100000">
                    <a:srgbClr val="2F5596">
                      <a:alpha val="19000"/>
                    </a:srgbClr>
                  </a:gs>
                </a:gsLst>
                <a:lin ang="5400000" scaled="1"/>
                <a:tileRect/>
              </a:gradFill>
              <a:tailEnd type="oval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1281ACF6-F52D-441E-10C5-B5A8EB442E7E}"/>
              </a:ext>
            </a:extLst>
          </p:cNvPr>
          <p:cNvSpPr txBox="1"/>
          <p:nvPr/>
        </p:nvSpPr>
        <p:spPr>
          <a:xfrm>
            <a:off x="1143065" y="4487243"/>
            <a:ext cx="2343349" cy="7632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050" b="0" i="0">
                <a:solidFill>
                  <a:schemeClr val="bg1">
                    <a:lumMod val="50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pPr algn="ctr"/>
            <a:r>
              <a:rPr lang="zh-CN" altLang="en-US" sz="1000" dirty="0">
                <a:sym typeface="HarmonyOS Sans SC Light" panose="00000400000000000000" pitchFamily="2" charset="-122"/>
              </a:rPr>
              <a:t>根据自己的需要添加适当的文字，此处添加详细文本描述，建议与标题相关尽量简洁</a:t>
            </a:r>
            <a:r>
              <a:rPr lang="en-US" altLang="zh-CN" sz="1000" dirty="0">
                <a:sym typeface="HarmonyOS Sans SC Light" panose="00000400000000000000" pitchFamily="2" charset="-122"/>
              </a:rPr>
              <a:t>... ...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D5EEBEA-46F2-4274-726C-CA24F148EB2C}"/>
              </a:ext>
            </a:extLst>
          </p:cNvPr>
          <p:cNvSpPr txBox="1"/>
          <p:nvPr/>
        </p:nvSpPr>
        <p:spPr>
          <a:xfrm>
            <a:off x="6194591" y="4487243"/>
            <a:ext cx="2343349" cy="7632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050" b="0" i="0">
                <a:solidFill>
                  <a:schemeClr val="bg1">
                    <a:lumMod val="50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pPr algn="ctr"/>
            <a:r>
              <a:rPr lang="zh-CN" altLang="en-US" sz="1000" dirty="0">
                <a:sym typeface="HarmonyOS Sans SC Light" panose="00000400000000000000" pitchFamily="2" charset="-122"/>
              </a:rPr>
              <a:t>根据自己的需要添加适当的文字，此处添加详细文本描述，建议与标题相关尽量简洁</a:t>
            </a:r>
            <a:r>
              <a:rPr lang="en-US" altLang="zh-CN" sz="1000" dirty="0">
                <a:sym typeface="HarmonyOS Sans SC Light" panose="00000400000000000000" pitchFamily="2" charset="-122"/>
              </a:rPr>
              <a:t>... ...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5FFE732-FB85-D596-AEB4-EE5096816BBF}"/>
              </a:ext>
            </a:extLst>
          </p:cNvPr>
          <p:cNvSpPr txBox="1"/>
          <p:nvPr/>
        </p:nvSpPr>
        <p:spPr>
          <a:xfrm>
            <a:off x="3752651" y="1477650"/>
            <a:ext cx="2343349" cy="7632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050" b="0" i="0">
                <a:solidFill>
                  <a:schemeClr val="bg1">
                    <a:lumMod val="50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pPr algn="ctr"/>
            <a:r>
              <a:rPr lang="zh-CN" altLang="en-US" sz="1000" dirty="0">
                <a:sym typeface="HarmonyOS Sans SC Light" panose="00000400000000000000" pitchFamily="2" charset="-122"/>
              </a:rPr>
              <a:t>根据自己的需要添加适当的文字，此处添加详细文本描述，建议与标题相关尽量简洁</a:t>
            </a:r>
            <a:r>
              <a:rPr lang="en-US" altLang="zh-CN" sz="1000" dirty="0">
                <a:sym typeface="HarmonyOS Sans SC Light" panose="00000400000000000000" pitchFamily="2" charset="-122"/>
              </a:rPr>
              <a:t>... ...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5928D80-9848-E4DC-DFA0-291935437709}"/>
              </a:ext>
            </a:extLst>
          </p:cNvPr>
          <p:cNvSpPr txBox="1"/>
          <p:nvPr/>
        </p:nvSpPr>
        <p:spPr>
          <a:xfrm>
            <a:off x="8711857" y="1477650"/>
            <a:ext cx="2343349" cy="7632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050" b="0" i="0">
                <a:solidFill>
                  <a:schemeClr val="bg1">
                    <a:lumMod val="50000"/>
                  </a:schemeClr>
                </a:solidFill>
                <a:effectLst/>
                <a:latin typeface="HarmonyOS Sans SC Light" panose="00000400000000000000" pitchFamily="2" charset="-122"/>
                <a:ea typeface="阿里巴巴普惠体 2.0 55 Regular" panose="00020600040101010101" pitchFamily="18" charset="-122"/>
                <a:cs typeface="阿里巴巴普惠体 2.0 55 Regular" panose="00020600040101010101" pitchFamily="18" charset="-122"/>
              </a:defRPr>
            </a:lvl1pPr>
          </a:lstStyle>
          <a:p>
            <a:pPr algn="ctr"/>
            <a:r>
              <a:rPr lang="zh-CN" altLang="en-US" sz="1000" dirty="0">
                <a:sym typeface="HarmonyOS Sans SC Light" panose="00000400000000000000" pitchFamily="2" charset="-122"/>
              </a:rPr>
              <a:t>根据自己的需要添加适当的文字，此处添加详细文本描述，建议与标题相关尽量简洁</a:t>
            </a:r>
            <a:r>
              <a:rPr lang="en-US" altLang="zh-CN" sz="1000" dirty="0">
                <a:sym typeface="HarmonyOS Sans SC Light" panose="00000400000000000000" pitchFamily="2" charset="-122"/>
              </a:rPr>
              <a:t>... ...</a:t>
            </a:r>
          </a:p>
        </p:txBody>
      </p:sp>
    </p:spTree>
    <p:extLst>
      <p:ext uri="{BB962C8B-B14F-4D97-AF65-F5344CB8AC3E}">
        <p14:creationId xmlns:p14="http://schemas.microsoft.com/office/powerpoint/2010/main" val="168614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3F1F7E0D-B4F7-02DF-9A52-8C86B4B68BE8}"/>
              </a:ext>
            </a:extLst>
          </p:cNvPr>
          <p:cNvSpPr/>
          <p:nvPr/>
        </p:nvSpPr>
        <p:spPr>
          <a:xfrm>
            <a:off x="5823434" y="2156650"/>
            <a:ext cx="2895731" cy="515762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D9595760-D68B-409F-09CA-304FC91FEFB9}"/>
              </a:ext>
            </a:extLst>
          </p:cNvPr>
          <p:cNvGrpSpPr/>
          <p:nvPr/>
        </p:nvGrpSpPr>
        <p:grpSpPr>
          <a:xfrm>
            <a:off x="2264405" y="762223"/>
            <a:ext cx="2815596" cy="4389770"/>
            <a:chOff x="1196689" y="1748365"/>
            <a:chExt cx="2100241" cy="3274468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C5C2E41C-D9F0-CE35-571F-A79FC2C87B13}"/>
                </a:ext>
              </a:extLst>
            </p:cNvPr>
            <p:cNvSpPr/>
            <p:nvPr/>
          </p:nvSpPr>
          <p:spPr>
            <a:xfrm>
              <a:off x="1348058" y="1936438"/>
              <a:ext cx="1948872" cy="3086395"/>
            </a:xfrm>
            <a:custGeom>
              <a:avLst/>
              <a:gdLst>
                <a:gd name="connsiteX0" fmla="*/ 1948872 w 1948872"/>
                <a:gd name="connsiteY0" fmla="*/ 0 h 3086395"/>
                <a:gd name="connsiteX1" fmla="*/ 1903010 w 1948872"/>
                <a:gd name="connsiteY1" fmla="*/ 145115 h 3086395"/>
                <a:gd name="connsiteX2" fmla="*/ 1720645 w 1948872"/>
                <a:gd name="connsiteY2" fmla="*/ 1557741 h 3086395"/>
                <a:gd name="connsiteX3" fmla="*/ 1825942 w 1948872"/>
                <a:gd name="connsiteY3" fmla="*/ 2653111 h 3086395"/>
                <a:gd name="connsiteX4" fmla="*/ 1849747 w 1948872"/>
                <a:gd name="connsiteY4" fmla="*/ 2759875 h 3086395"/>
                <a:gd name="connsiteX5" fmla="*/ 1534600 w 1948872"/>
                <a:gd name="connsiteY5" fmla="*/ 2799066 h 3086395"/>
                <a:gd name="connsiteX6" fmla="*/ 1166237 w 1948872"/>
                <a:gd name="connsiteY6" fmla="*/ 2852410 h 3086395"/>
                <a:gd name="connsiteX7" fmla="*/ 301293 w 1948872"/>
                <a:gd name="connsiteY7" fmla="*/ 3014523 h 3086395"/>
                <a:gd name="connsiteX8" fmla="*/ 0 w 1948872"/>
                <a:gd name="connsiteY8" fmla="*/ 3086395 h 3086395"/>
                <a:gd name="connsiteX9" fmla="*/ 36670 w 1948872"/>
                <a:gd name="connsiteY9" fmla="*/ 2970367 h 3086395"/>
                <a:gd name="connsiteX10" fmla="*/ 219035 w 1948872"/>
                <a:gd name="connsiteY10" fmla="*/ 1557741 h 3086395"/>
                <a:gd name="connsiteX11" fmla="*/ 171028 w 1948872"/>
                <a:gd name="connsiteY11" fmla="*/ 806418 h 3086395"/>
                <a:gd name="connsiteX12" fmla="*/ 124606 w 1948872"/>
                <a:gd name="connsiteY12" fmla="*/ 527642 h 3086395"/>
                <a:gd name="connsiteX13" fmla="*/ 346101 w 1948872"/>
                <a:gd name="connsiteY13" fmla="*/ 482405 h 3086395"/>
                <a:gd name="connsiteX14" fmla="*/ 1775535 w 1948872"/>
                <a:gd name="connsiteY14" fmla="*/ 67087 h 3086395"/>
                <a:gd name="connsiteX15" fmla="*/ 1948872 w 1948872"/>
                <a:gd name="connsiteY15" fmla="*/ 0 h 308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8872" h="3086395">
                  <a:moveTo>
                    <a:pt x="1948872" y="0"/>
                  </a:moveTo>
                  <a:lnTo>
                    <a:pt x="1903010" y="145115"/>
                  </a:lnTo>
                  <a:cubicBezTo>
                    <a:pt x="1787874" y="548357"/>
                    <a:pt x="1720645" y="1034473"/>
                    <a:pt x="1720645" y="1557741"/>
                  </a:cubicBezTo>
                  <a:cubicBezTo>
                    <a:pt x="1720645" y="1950193"/>
                    <a:pt x="1758461" y="2321746"/>
                    <a:pt x="1825942" y="2653111"/>
                  </a:cubicBezTo>
                  <a:lnTo>
                    <a:pt x="1849747" y="2759875"/>
                  </a:lnTo>
                  <a:lnTo>
                    <a:pt x="1534600" y="2799066"/>
                  </a:lnTo>
                  <a:cubicBezTo>
                    <a:pt x="1408819" y="2815940"/>
                    <a:pt x="1285974" y="2833704"/>
                    <a:pt x="1166237" y="2852410"/>
                  </a:cubicBezTo>
                  <a:cubicBezTo>
                    <a:pt x="858342" y="2900511"/>
                    <a:pt x="570990" y="2954841"/>
                    <a:pt x="301293" y="3014523"/>
                  </a:cubicBezTo>
                  <a:lnTo>
                    <a:pt x="0" y="3086395"/>
                  </a:lnTo>
                  <a:lnTo>
                    <a:pt x="36670" y="2970367"/>
                  </a:lnTo>
                  <a:cubicBezTo>
                    <a:pt x="151805" y="2567125"/>
                    <a:pt x="219035" y="2081010"/>
                    <a:pt x="219035" y="1557741"/>
                  </a:cubicBezTo>
                  <a:cubicBezTo>
                    <a:pt x="219035" y="1296107"/>
                    <a:pt x="202228" y="1043761"/>
                    <a:pt x="171028" y="806418"/>
                  </a:cubicBezTo>
                  <a:lnTo>
                    <a:pt x="124606" y="527642"/>
                  </a:lnTo>
                  <a:lnTo>
                    <a:pt x="346101" y="482405"/>
                  </a:lnTo>
                  <a:cubicBezTo>
                    <a:pt x="885495" y="363040"/>
                    <a:pt x="1354269" y="222265"/>
                    <a:pt x="1775535" y="67087"/>
                  </a:cubicBezTo>
                  <a:lnTo>
                    <a:pt x="1948872" y="0"/>
                  </a:lnTo>
                  <a:close/>
                </a:path>
              </a:pathLst>
            </a:custGeom>
            <a:noFill/>
            <a:ln>
              <a:gradFill flip="none" rotWithShape="1">
                <a:gsLst>
                  <a:gs pos="0">
                    <a:srgbClr val="06AB87">
                      <a:alpha val="0"/>
                    </a:srgbClr>
                  </a:gs>
                  <a:gs pos="100000">
                    <a:srgbClr val="06AB87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E3D3F044-A0C6-5A51-ECF7-5E02FEF8839A}"/>
                </a:ext>
              </a:extLst>
            </p:cNvPr>
            <p:cNvSpPr/>
            <p:nvPr/>
          </p:nvSpPr>
          <p:spPr>
            <a:xfrm>
              <a:off x="1196689" y="1748365"/>
              <a:ext cx="1948872" cy="3086395"/>
            </a:xfrm>
            <a:custGeom>
              <a:avLst/>
              <a:gdLst>
                <a:gd name="connsiteX0" fmla="*/ 1948872 w 1948872"/>
                <a:gd name="connsiteY0" fmla="*/ 0 h 3086395"/>
                <a:gd name="connsiteX1" fmla="*/ 1903010 w 1948872"/>
                <a:gd name="connsiteY1" fmla="*/ 145115 h 3086395"/>
                <a:gd name="connsiteX2" fmla="*/ 1720645 w 1948872"/>
                <a:gd name="connsiteY2" fmla="*/ 1557741 h 3086395"/>
                <a:gd name="connsiteX3" fmla="*/ 1825942 w 1948872"/>
                <a:gd name="connsiteY3" fmla="*/ 2653111 h 3086395"/>
                <a:gd name="connsiteX4" fmla="*/ 1849747 w 1948872"/>
                <a:gd name="connsiteY4" fmla="*/ 2759875 h 3086395"/>
                <a:gd name="connsiteX5" fmla="*/ 1534600 w 1948872"/>
                <a:gd name="connsiteY5" fmla="*/ 2799066 h 3086395"/>
                <a:gd name="connsiteX6" fmla="*/ 1166237 w 1948872"/>
                <a:gd name="connsiteY6" fmla="*/ 2852410 h 3086395"/>
                <a:gd name="connsiteX7" fmla="*/ 301293 w 1948872"/>
                <a:gd name="connsiteY7" fmla="*/ 3014523 h 3086395"/>
                <a:gd name="connsiteX8" fmla="*/ 0 w 1948872"/>
                <a:gd name="connsiteY8" fmla="*/ 3086395 h 3086395"/>
                <a:gd name="connsiteX9" fmla="*/ 36670 w 1948872"/>
                <a:gd name="connsiteY9" fmla="*/ 2970367 h 3086395"/>
                <a:gd name="connsiteX10" fmla="*/ 219035 w 1948872"/>
                <a:gd name="connsiteY10" fmla="*/ 1557741 h 3086395"/>
                <a:gd name="connsiteX11" fmla="*/ 171028 w 1948872"/>
                <a:gd name="connsiteY11" fmla="*/ 806418 h 3086395"/>
                <a:gd name="connsiteX12" fmla="*/ 124606 w 1948872"/>
                <a:gd name="connsiteY12" fmla="*/ 527642 h 3086395"/>
                <a:gd name="connsiteX13" fmla="*/ 346101 w 1948872"/>
                <a:gd name="connsiteY13" fmla="*/ 482405 h 3086395"/>
                <a:gd name="connsiteX14" fmla="*/ 1775535 w 1948872"/>
                <a:gd name="connsiteY14" fmla="*/ 67087 h 3086395"/>
                <a:gd name="connsiteX15" fmla="*/ 1948872 w 1948872"/>
                <a:gd name="connsiteY15" fmla="*/ 0 h 3086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8872" h="3086395">
                  <a:moveTo>
                    <a:pt x="1948872" y="0"/>
                  </a:moveTo>
                  <a:lnTo>
                    <a:pt x="1903010" y="145115"/>
                  </a:lnTo>
                  <a:cubicBezTo>
                    <a:pt x="1787874" y="548357"/>
                    <a:pt x="1720645" y="1034473"/>
                    <a:pt x="1720645" y="1557741"/>
                  </a:cubicBezTo>
                  <a:cubicBezTo>
                    <a:pt x="1720645" y="1950193"/>
                    <a:pt x="1758461" y="2321746"/>
                    <a:pt x="1825942" y="2653111"/>
                  </a:cubicBezTo>
                  <a:lnTo>
                    <a:pt x="1849747" y="2759875"/>
                  </a:lnTo>
                  <a:lnTo>
                    <a:pt x="1534600" y="2799066"/>
                  </a:lnTo>
                  <a:cubicBezTo>
                    <a:pt x="1408819" y="2815940"/>
                    <a:pt x="1285974" y="2833704"/>
                    <a:pt x="1166237" y="2852410"/>
                  </a:cubicBezTo>
                  <a:cubicBezTo>
                    <a:pt x="858342" y="2900511"/>
                    <a:pt x="570990" y="2954841"/>
                    <a:pt x="301293" y="3014523"/>
                  </a:cubicBezTo>
                  <a:lnTo>
                    <a:pt x="0" y="3086395"/>
                  </a:lnTo>
                  <a:lnTo>
                    <a:pt x="36670" y="2970367"/>
                  </a:lnTo>
                  <a:cubicBezTo>
                    <a:pt x="151805" y="2567125"/>
                    <a:pt x="219035" y="2081010"/>
                    <a:pt x="219035" y="1557741"/>
                  </a:cubicBezTo>
                  <a:cubicBezTo>
                    <a:pt x="219035" y="1296107"/>
                    <a:pt x="202228" y="1043761"/>
                    <a:pt x="171028" y="806418"/>
                  </a:cubicBezTo>
                  <a:lnTo>
                    <a:pt x="124606" y="527642"/>
                  </a:lnTo>
                  <a:lnTo>
                    <a:pt x="346101" y="482405"/>
                  </a:lnTo>
                  <a:cubicBezTo>
                    <a:pt x="885495" y="363040"/>
                    <a:pt x="1354269" y="222265"/>
                    <a:pt x="1775535" y="67087"/>
                  </a:cubicBezTo>
                  <a:lnTo>
                    <a:pt x="1948872" y="0"/>
                  </a:lnTo>
                  <a:close/>
                </a:path>
              </a:pathLst>
            </a:custGeom>
            <a:gradFill>
              <a:gsLst>
                <a:gs pos="0">
                  <a:srgbClr val="06AB87">
                    <a:alpha val="7000"/>
                  </a:srgbClr>
                </a:gs>
                <a:gs pos="100000">
                  <a:srgbClr val="06AB87">
                    <a:alpha val="20000"/>
                  </a:srgbClr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839" name="任意多边形: 形状 1838">
            <a:extLst>
              <a:ext uri="{FF2B5EF4-FFF2-40B4-BE49-F238E27FC236}">
                <a16:creationId xmlns:a16="http://schemas.microsoft.com/office/drawing/2014/main" id="{2DE11847-53F0-9C2B-0A33-B14A6C1837EB}"/>
              </a:ext>
            </a:extLst>
          </p:cNvPr>
          <p:cNvSpPr/>
          <p:nvPr/>
        </p:nvSpPr>
        <p:spPr>
          <a:xfrm flipH="1">
            <a:off x="0" y="5003904"/>
            <a:ext cx="6159448" cy="3002600"/>
          </a:xfrm>
          <a:custGeom>
            <a:avLst/>
            <a:gdLst>
              <a:gd name="connsiteX0" fmla="*/ 3512413 w 4619586"/>
              <a:gd name="connsiteY0" fmla="*/ 0 h 2251950"/>
              <a:gd name="connsiteX1" fmla="*/ 3492644 w 4619586"/>
              <a:gd name="connsiteY1" fmla="*/ 0 h 2251950"/>
              <a:gd name="connsiteX2" fmla="*/ 3492644 w 4619586"/>
              <a:gd name="connsiteY2" fmla="*/ 46874 h 2251950"/>
              <a:gd name="connsiteX3" fmla="*/ 3477839 w 4619586"/>
              <a:gd name="connsiteY3" fmla="*/ 46874 h 2251950"/>
              <a:gd name="connsiteX4" fmla="*/ 3477839 w 4619586"/>
              <a:gd name="connsiteY4" fmla="*/ 58779 h 2251950"/>
              <a:gd name="connsiteX5" fmla="*/ 3452800 w 4619586"/>
              <a:gd name="connsiteY5" fmla="*/ 58779 h 2251950"/>
              <a:gd name="connsiteX6" fmla="*/ 3452800 w 4619586"/>
              <a:gd name="connsiteY6" fmla="*/ 28555 h 2251950"/>
              <a:gd name="connsiteX7" fmla="*/ 3429429 w 4619586"/>
              <a:gd name="connsiteY7" fmla="*/ 28555 h 2251950"/>
              <a:gd name="connsiteX8" fmla="*/ 3429429 w 4619586"/>
              <a:gd name="connsiteY8" fmla="*/ 58779 h 2251950"/>
              <a:gd name="connsiteX9" fmla="*/ 3422707 w 4619586"/>
              <a:gd name="connsiteY9" fmla="*/ 58779 h 2251950"/>
              <a:gd name="connsiteX10" fmla="*/ 3422707 w 4619586"/>
              <a:gd name="connsiteY10" fmla="*/ 103764 h 2251950"/>
              <a:gd name="connsiteX11" fmla="*/ 3397096 w 4619586"/>
              <a:gd name="connsiteY11" fmla="*/ 103764 h 2251950"/>
              <a:gd name="connsiteX12" fmla="*/ 3397096 w 4619586"/>
              <a:gd name="connsiteY12" fmla="*/ 364226 h 2251950"/>
              <a:gd name="connsiteX13" fmla="*/ 3304447 w 4619586"/>
              <a:gd name="connsiteY13" fmla="*/ 364226 h 2251950"/>
              <a:gd name="connsiteX14" fmla="*/ 3304447 w 4619586"/>
              <a:gd name="connsiteY14" fmla="*/ 670816 h 2251950"/>
              <a:gd name="connsiteX15" fmla="*/ 3287314 w 4619586"/>
              <a:gd name="connsiteY15" fmla="*/ 670816 h 2251950"/>
              <a:gd name="connsiteX16" fmla="*/ 3287314 w 4619586"/>
              <a:gd name="connsiteY16" fmla="*/ 364226 h 2251950"/>
              <a:gd name="connsiteX17" fmla="*/ 3265612 w 4619586"/>
              <a:gd name="connsiteY17" fmla="*/ 364226 h 2251950"/>
              <a:gd name="connsiteX18" fmla="*/ 3265612 w 4619586"/>
              <a:gd name="connsiteY18" fmla="*/ 335803 h 2251950"/>
              <a:gd name="connsiteX19" fmla="*/ 3246635 w 4619586"/>
              <a:gd name="connsiteY19" fmla="*/ 335803 h 2251950"/>
              <a:gd name="connsiteX20" fmla="*/ 3246679 w 4619586"/>
              <a:gd name="connsiteY20" fmla="*/ 335408 h 2251950"/>
              <a:gd name="connsiteX21" fmla="*/ 3210656 w 4619586"/>
              <a:gd name="connsiteY21" fmla="*/ 313575 h 2251950"/>
              <a:gd name="connsiteX22" fmla="*/ 3174633 w 4619586"/>
              <a:gd name="connsiteY22" fmla="*/ 335408 h 2251950"/>
              <a:gd name="connsiteX23" fmla="*/ 3174677 w 4619586"/>
              <a:gd name="connsiteY23" fmla="*/ 335803 h 2251950"/>
              <a:gd name="connsiteX24" fmla="*/ 3163123 w 4619586"/>
              <a:gd name="connsiteY24" fmla="*/ 335803 h 2251950"/>
              <a:gd name="connsiteX25" fmla="*/ 3163123 w 4619586"/>
              <a:gd name="connsiteY25" fmla="*/ 364226 h 2251950"/>
              <a:gd name="connsiteX26" fmla="*/ 3125562 w 4619586"/>
              <a:gd name="connsiteY26" fmla="*/ 364226 h 2251950"/>
              <a:gd name="connsiteX27" fmla="*/ 3125562 w 4619586"/>
              <a:gd name="connsiteY27" fmla="*/ 618539 h 2251950"/>
              <a:gd name="connsiteX28" fmla="*/ 3113350 w 4619586"/>
              <a:gd name="connsiteY28" fmla="*/ 618539 h 2251950"/>
              <a:gd name="connsiteX29" fmla="*/ 3113350 w 4619586"/>
              <a:gd name="connsiteY29" fmla="*/ 733329 h 2251950"/>
              <a:gd name="connsiteX30" fmla="*/ 3105442 w 4619586"/>
              <a:gd name="connsiteY30" fmla="*/ 733329 h 2251950"/>
              <a:gd name="connsiteX31" fmla="*/ 3105442 w 4619586"/>
              <a:gd name="connsiteY31" fmla="*/ 618539 h 2251950"/>
              <a:gd name="connsiteX32" fmla="*/ 3036780 w 4619586"/>
              <a:gd name="connsiteY32" fmla="*/ 618539 h 2251950"/>
              <a:gd name="connsiteX33" fmla="*/ 3036780 w 4619586"/>
              <a:gd name="connsiteY33" fmla="*/ 432889 h 2251950"/>
              <a:gd name="connsiteX34" fmla="*/ 3019691 w 4619586"/>
              <a:gd name="connsiteY34" fmla="*/ 432889 h 2251950"/>
              <a:gd name="connsiteX35" fmla="*/ 3019691 w 4619586"/>
              <a:gd name="connsiteY35" fmla="*/ 379602 h 2251950"/>
              <a:gd name="connsiteX36" fmla="*/ 2993332 w 4619586"/>
              <a:gd name="connsiteY36" fmla="*/ 379602 h 2251950"/>
              <a:gd name="connsiteX37" fmla="*/ 2993332 w 4619586"/>
              <a:gd name="connsiteY37" fmla="*/ 314497 h 2251950"/>
              <a:gd name="connsiteX38" fmla="*/ 2993113 w 4619586"/>
              <a:gd name="connsiteY38" fmla="*/ 314497 h 2251950"/>
              <a:gd name="connsiteX39" fmla="*/ 2992542 w 4619586"/>
              <a:gd name="connsiteY39" fmla="*/ 282780 h 2251950"/>
              <a:gd name="connsiteX40" fmla="*/ 2932357 w 4619586"/>
              <a:gd name="connsiteY40" fmla="*/ 314497 h 2251950"/>
              <a:gd name="connsiteX41" fmla="*/ 2932577 w 4619586"/>
              <a:gd name="connsiteY41" fmla="*/ 314497 h 2251950"/>
              <a:gd name="connsiteX42" fmla="*/ 2932577 w 4619586"/>
              <a:gd name="connsiteY42" fmla="*/ 432889 h 2251950"/>
              <a:gd name="connsiteX43" fmla="*/ 2924054 w 4619586"/>
              <a:gd name="connsiteY43" fmla="*/ 432889 h 2251950"/>
              <a:gd name="connsiteX44" fmla="*/ 2924054 w 4619586"/>
              <a:gd name="connsiteY44" fmla="*/ 819564 h 2251950"/>
              <a:gd name="connsiteX45" fmla="*/ 2905296 w 4619586"/>
              <a:gd name="connsiteY45" fmla="*/ 819564 h 2251950"/>
              <a:gd name="connsiteX46" fmla="*/ 2905296 w 4619586"/>
              <a:gd name="connsiteY46" fmla="*/ 239904 h 2251950"/>
              <a:gd name="connsiteX47" fmla="*/ 2879465 w 4619586"/>
              <a:gd name="connsiteY47" fmla="*/ 239904 h 2251950"/>
              <a:gd name="connsiteX48" fmla="*/ 2879465 w 4619586"/>
              <a:gd name="connsiteY48" fmla="*/ 170757 h 2251950"/>
              <a:gd name="connsiteX49" fmla="*/ 2788090 w 4619586"/>
              <a:gd name="connsiteY49" fmla="*/ 239904 h 2251950"/>
              <a:gd name="connsiteX50" fmla="*/ 2760853 w 4619586"/>
              <a:gd name="connsiteY50" fmla="*/ 239904 h 2251950"/>
              <a:gd name="connsiteX51" fmla="*/ 2760853 w 4619586"/>
              <a:gd name="connsiteY51" fmla="*/ 205286 h 2251950"/>
              <a:gd name="connsiteX52" fmla="*/ 2661571 w 4619586"/>
              <a:gd name="connsiteY52" fmla="*/ 205286 h 2251950"/>
              <a:gd name="connsiteX53" fmla="*/ 2661571 w 4619586"/>
              <a:gd name="connsiteY53" fmla="*/ 239904 h 2251950"/>
              <a:gd name="connsiteX54" fmla="*/ 2643998 w 4619586"/>
              <a:gd name="connsiteY54" fmla="*/ 239904 h 2251950"/>
              <a:gd name="connsiteX55" fmla="*/ 2643998 w 4619586"/>
              <a:gd name="connsiteY55" fmla="*/ 488286 h 2251950"/>
              <a:gd name="connsiteX56" fmla="*/ 2634993 w 4619586"/>
              <a:gd name="connsiteY56" fmla="*/ 488286 h 2251950"/>
              <a:gd name="connsiteX57" fmla="*/ 2634993 w 4619586"/>
              <a:gd name="connsiteY57" fmla="*/ 652497 h 2251950"/>
              <a:gd name="connsiteX58" fmla="*/ 2628403 w 4619586"/>
              <a:gd name="connsiteY58" fmla="*/ 652497 h 2251950"/>
              <a:gd name="connsiteX59" fmla="*/ 2628403 w 4619586"/>
              <a:gd name="connsiteY59" fmla="*/ 488286 h 2251950"/>
              <a:gd name="connsiteX60" fmla="*/ 2580739 w 4619586"/>
              <a:gd name="connsiteY60" fmla="*/ 488286 h 2251950"/>
              <a:gd name="connsiteX61" fmla="*/ 2580739 w 4619586"/>
              <a:gd name="connsiteY61" fmla="*/ 447606 h 2251950"/>
              <a:gd name="connsiteX62" fmla="*/ 2570723 w 4619586"/>
              <a:gd name="connsiteY62" fmla="*/ 436008 h 2251950"/>
              <a:gd name="connsiteX63" fmla="*/ 2558335 w 4619586"/>
              <a:gd name="connsiteY63" fmla="*/ 436008 h 2251950"/>
              <a:gd name="connsiteX64" fmla="*/ 2558335 w 4619586"/>
              <a:gd name="connsiteY64" fmla="*/ 406444 h 2251950"/>
              <a:gd name="connsiteX65" fmla="*/ 2548319 w 4619586"/>
              <a:gd name="connsiteY65" fmla="*/ 394846 h 2251950"/>
              <a:gd name="connsiteX66" fmla="*/ 2519632 w 4619586"/>
              <a:gd name="connsiteY66" fmla="*/ 394846 h 2251950"/>
              <a:gd name="connsiteX67" fmla="*/ 2509616 w 4619586"/>
              <a:gd name="connsiteY67" fmla="*/ 406444 h 2251950"/>
              <a:gd name="connsiteX68" fmla="*/ 2509616 w 4619586"/>
              <a:gd name="connsiteY68" fmla="*/ 436008 h 2251950"/>
              <a:gd name="connsiteX69" fmla="*/ 2419515 w 4619586"/>
              <a:gd name="connsiteY69" fmla="*/ 436008 h 2251950"/>
              <a:gd name="connsiteX70" fmla="*/ 2409498 w 4619586"/>
              <a:gd name="connsiteY70" fmla="*/ 447606 h 2251950"/>
              <a:gd name="connsiteX71" fmla="*/ 2409498 w 4619586"/>
              <a:gd name="connsiteY71" fmla="*/ 488286 h 2251950"/>
              <a:gd name="connsiteX72" fmla="*/ 2344394 w 4619586"/>
              <a:gd name="connsiteY72" fmla="*/ 488286 h 2251950"/>
              <a:gd name="connsiteX73" fmla="*/ 2344394 w 4619586"/>
              <a:gd name="connsiteY73" fmla="*/ 520487 h 2251950"/>
              <a:gd name="connsiteX74" fmla="*/ 2324099 w 4619586"/>
              <a:gd name="connsiteY74" fmla="*/ 520487 h 2251950"/>
              <a:gd name="connsiteX75" fmla="*/ 2324099 w 4619586"/>
              <a:gd name="connsiteY75" fmla="*/ 737854 h 2251950"/>
              <a:gd name="connsiteX76" fmla="*/ 2313555 w 4619586"/>
              <a:gd name="connsiteY76" fmla="*/ 737854 h 2251950"/>
              <a:gd name="connsiteX77" fmla="*/ 2313555 w 4619586"/>
              <a:gd name="connsiteY77" fmla="*/ 520487 h 2251950"/>
              <a:gd name="connsiteX78" fmla="*/ 2296203 w 4619586"/>
              <a:gd name="connsiteY78" fmla="*/ 520487 h 2251950"/>
              <a:gd name="connsiteX79" fmla="*/ 2296203 w 4619586"/>
              <a:gd name="connsiteY79" fmla="*/ 491932 h 2251950"/>
              <a:gd name="connsiteX80" fmla="*/ 2286538 w 4619586"/>
              <a:gd name="connsiteY80" fmla="*/ 491932 h 2251950"/>
              <a:gd name="connsiteX81" fmla="*/ 2286538 w 4619586"/>
              <a:gd name="connsiteY81" fmla="*/ 460434 h 2251950"/>
              <a:gd name="connsiteX82" fmla="*/ 2232943 w 4619586"/>
              <a:gd name="connsiteY82" fmla="*/ 460434 h 2251950"/>
              <a:gd name="connsiteX83" fmla="*/ 2232943 w 4619586"/>
              <a:gd name="connsiteY83" fmla="*/ 491932 h 2251950"/>
              <a:gd name="connsiteX84" fmla="*/ 2199775 w 4619586"/>
              <a:gd name="connsiteY84" fmla="*/ 491932 h 2251950"/>
              <a:gd name="connsiteX85" fmla="*/ 2199775 w 4619586"/>
              <a:gd name="connsiteY85" fmla="*/ 475765 h 2251950"/>
              <a:gd name="connsiteX86" fmla="*/ 2164631 w 4619586"/>
              <a:gd name="connsiteY86" fmla="*/ 475765 h 2251950"/>
              <a:gd name="connsiteX87" fmla="*/ 2164631 w 4619586"/>
              <a:gd name="connsiteY87" fmla="*/ 491932 h 2251950"/>
              <a:gd name="connsiteX88" fmla="*/ 2149475 w 4619586"/>
              <a:gd name="connsiteY88" fmla="*/ 491932 h 2251950"/>
              <a:gd name="connsiteX89" fmla="*/ 2149475 w 4619586"/>
              <a:gd name="connsiteY89" fmla="*/ 520487 h 2251950"/>
              <a:gd name="connsiteX90" fmla="*/ 2121536 w 4619586"/>
              <a:gd name="connsiteY90" fmla="*/ 520487 h 2251950"/>
              <a:gd name="connsiteX91" fmla="*/ 2121536 w 4619586"/>
              <a:gd name="connsiteY91" fmla="*/ 819564 h 2251950"/>
              <a:gd name="connsiteX92" fmla="*/ 2098473 w 4619586"/>
              <a:gd name="connsiteY92" fmla="*/ 819564 h 2251950"/>
              <a:gd name="connsiteX93" fmla="*/ 2098473 w 4619586"/>
              <a:gd name="connsiteY93" fmla="*/ 314497 h 2251950"/>
              <a:gd name="connsiteX94" fmla="*/ 2068204 w 4619586"/>
              <a:gd name="connsiteY94" fmla="*/ 314497 h 2251950"/>
              <a:gd name="connsiteX95" fmla="*/ 2068204 w 4619586"/>
              <a:gd name="connsiteY95" fmla="*/ 298814 h 2251950"/>
              <a:gd name="connsiteX96" fmla="*/ 2050764 w 4619586"/>
              <a:gd name="connsiteY96" fmla="*/ 298814 h 2251950"/>
              <a:gd name="connsiteX97" fmla="*/ 2050764 w 4619586"/>
              <a:gd name="connsiteY97" fmla="*/ 253082 h 2251950"/>
              <a:gd name="connsiteX98" fmla="*/ 2047776 w 4619586"/>
              <a:gd name="connsiteY98" fmla="*/ 253082 h 2251950"/>
              <a:gd name="connsiteX99" fmla="*/ 2047776 w 4619586"/>
              <a:gd name="connsiteY99" fmla="*/ 298814 h 2251950"/>
              <a:gd name="connsiteX100" fmla="*/ 2033280 w 4619586"/>
              <a:gd name="connsiteY100" fmla="*/ 298814 h 2251950"/>
              <a:gd name="connsiteX101" fmla="*/ 2033280 w 4619586"/>
              <a:gd name="connsiteY101" fmla="*/ 314497 h 2251950"/>
              <a:gd name="connsiteX102" fmla="*/ 2017816 w 4619586"/>
              <a:gd name="connsiteY102" fmla="*/ 314497 h 2251950"/>
              <a:gd name="connsiteX103" fmla="*/ 2017816 w 4619586"/>
              <a:gd name="connsiteY103" fmla="*/ 219784 h 2251950"/>
              <a:gd name="connsiteX104" fmla="*/ 1975556 w 4619586"/>
              <a:gd name="connsiteY104" fmla="*/ 219784 h 2251950"/>
              <a:gd name="connsiteX105" fmla="*/ 1975556 w 4619586"/>
              <a:gd name="connsiteY105" fmla="*/ 125070 h 2251950"/>
              <a:gd name="connsiteX106" fmla="*/ 1768073 w 4619586"/>
              <a:gd name="connsiteY106" fmla="*/ 125070 h 2251950"/>
              <a:gd name="connsiteX107" fmla="*/ 1768073 w 4619586"/>
              <a:gd name="connsiteY107" fmla="*/ 819521 h 2251950"/>
              <a:gd name="connsiteX108" fmla="*/ 1741188 w 4619586"/>
              <a:gd name="connsiteY108" fmla="*/ 819521 h 2251950"/>
              <a:gd name="connsiteX109" fmla="*/ 1741188 w 4619586"/>
              <a:gd name="connsiteY109" fmla="*/ 335803 h 2251950"/>
              <a:gd name="connsiteX110" fmla="*/ 1734158 w 4619586"/>
              <a:gd name="connsiteY110" fmla="*/ 335803 h 2251950"/>
              <a:gd name="connsiteX111" fmla="*/ 1734158 w 4619586"/>
              <a:gd name="connsiteY111" fmla="*/ 286338 h 2251950"/>
              <a:gd name="connsiteX112" fmla="*/ 1688691 w 4619586"/>
              <a:gd name="connsiteY112" fmla="*/ 313267 h 2251950"/>
              <a:gd name="connsiteX113" fmla="*/ 1688691 w 4619586"/>
              <a:gd name="connsiteY113" fmla="*/ 335803 h 2251950"/>
              <a:gd name="connsiteX114" fmla="*/ 1684078 w 4619586"/>
              <a:gd name="connsiteY114" fmla="*/ 335803 h 2251950"/>
              <a:gd name="connsiteX115" fmla="*/ 1684078 w 4619586"/>
              <a:gd name="connsiteY115" fmla="*/ 327018 h 2251950"/>
              <a:gd name="connsiteX116" fmla="*/ 1631362 w 4619586"/>
              <a:gd name="connsiteY116" fmla="*/ 327018 h 2251950"/>
              <a:gd name="connsiteX117" fmla="*/ 1631362 w 4619586"/>
              <a:gd name="connsiteY117" fmla="*/ 335803 h 2251950"/>
              <a:gd name="connsiteX118" fmla="*/ 1611153 w 4619586"/>
              <a:gd name="connsiteY118" fmla="*/ 335803 h 2251950"/>
              <a:gd name="connsiteX119" fmla="*/ 1611153 w 4619586"/>
              <a:gd name="connsiteY119" fmla="*/ 654034 h 2251950"/>
              <a:gd name="connsiteX120" fmla="*/ 1596657 w 4619586"/>
              <a:gd name="connsiteY120" fmla="*/ 654034 h 2251950"/>
              <a:gd name="connsiteX121" fmla="*/ 1596657 w 4619586"/>
              <a:gd name="connsiteY121" fmla="*/ 568459 h 2251950"/>
              <a:gd name="connsiteX122" fmla="*/ 1529839 w 4619586"/>
              <a:gd name="connsiteY122" fmla="*/ 568459 h 2251950"/>
              <a:gd name="connsiteX123" fmla="*/ 1529839 w 4619586"/>
              <a:gd name="connsiteY123" fmla="*/ 593675 h 2251950"/>
              <a:gd name="connsiteX124" fmla="*/ 1410744 w 4619586"/>
              <a:gd name="connsiteY124" fmla="*/ 593675 h 2251950"/>
              <a:gd name="connsiteX125" fmla="*/ 1410744 w 4619586"/>
              <a:gd name="connsiteY125" fmla="*/ 819564 h 2251950"/>
              <a:gd name="connsiteX126" fmla="*/ 1349285 w 4619586"/>
              <a:gd name="connsiteY126" fmla="*/ 819564 h 2251950"/>
              <a:gd name="connsiteX127" fmla="*/ 1349285 w 4619586"/>
              <a:gd name="connsiteY127" fmla="*/ 498960 h 2251950"/>
              <a:gd name="connsiteX128" fmla="*/ 1282423 w 4619586"/>
              <a:gd name="connsiteY128" fmla="*/ 498960 h 2251950"/>
              <a:gd name="connsiteX129" fmla="*/ 1282423 w 4619586"/>
              <a:gd name="connsiteY129" fmla="*/ 469528 h 2251950"/>
              <a:gd name="connsiteX130" fmla="*/ 1168732 w 4619586"/>
              <a:gd name="connsiteY130" fmla="*/ 469528 h 2251950"/>
              <a:gd name="connsiteX131" fmla="*/ 1168732 w 4619586"/>
              <a:gd name="connsiteY131" fmla="*/ 498960 h 2251950"/>
              <a:gd name="connsiteX132" fmla="*/ 1107273 w 4619586"/>
              <a:gd name="connsiteY132" fmla="*/ 498960 h 2251950"/>
              <a:gd name="connsiteX133" fmla="*/ 1107273 w 4619586"/>
              <a:gd name="connsiteY133" fmla="*/ 819564 h 2251950"/>
              <a:gd name="connsiteX134" fmla="*/ 1053327 w 4619586"/>
              <a:gd name="connsiteY134" fmla="*/ 819564 h 2251950"/>
              <a:gd name="connsiteX135" fmla="*/ 1053327 w 4619586"/>
              <a:gd name="connsiteY135" fmla="*/ 546318 h 2251950"/>
              <a:gd name="connsiteX136" fmla="*/ 1011065 w 4619586"/>
              <a:gd name="connsiteY136" fmla="*/ 546318 h 2251950"/>
              <a:gd name="connsiteX137" fmla="*/ 1011065 w 4619586"/>
              <a:gd name="connsiteY137" fmla="*/ 539816 h 2251950"/>
              <a:gd name="connsiteX138" fmla="*/ 903480 w 4619586"/>
              <a:gd name="connsiteY138" fmla="*/ 539816 h 2251950"/>
              <a:gd name="connsiteX139" fmla="*/ 903480 w 4619586"/>
              <a:gd name="connsiteY139" fmla="*/ 546318 h 2251950"/>
              <a:gd name="connsiteX140" fmla="*/ 845844 w 4619586"/>
              <a:gd name="connsiteY140" fmla="*/ 546318 h 2251950"/>
              <a:gd name="connsiteX141" fmla="*/ 845844 w 4619586"/>
              <a:gd name="connsiteY141" fmla="*/ 819564 h 2251950"/>
              <a:gd name="connsiteX142" fmla="*/ 833587 w 4619586"/>
              <a:gd name="connsiteY142" fmla="*/ 819564 h 2251950"/>
              <a:gd name="connsiteX143" fmla="*/ 833587 w 4619586"/>
              <a:gd name="connsiteY143" fmla="*/ 618978 h 2251950"/>
              <a:gd name="connsiteX144" fmla="*/ 794050 w 4619586"/>
              <a:gd name="connsiteY144" fmla="*/ 646435 h 2251950"/>
              <a:gd name="connsiteX145" fmla="*/ 794050 w 4619586"/>
              <a:gd name="connsiteY145" fmla="*/ 819608 h 2251950"/>
              <a:gd name="connsiteX146" fmla="*/ 780871 w 4619586"/>
              <a:gd name="connsiteY146" fmla="*/ 819608 h 2251950"/>
              <a:gd name="connsiteX147" fmla="*/ 780871 w 4619586"/>
              <a:gd name="connsiteY147" fmla="*/ 779104 h 2251950"/>
              <a:gd name="connsiteX148" fmla="*/ 697843 w 4619586"/>
              <a:gd name="connsiteY148" fmla="*/ 779104 h 2251950"/>
              <a:gd name="connsiteX149" fmla="*/ 697843 w 4619586"/>
              <a:gd name="connsiteY149" fmla="*/ 819608 h 2251950"/>
              <a:gd name="connsiteX150" fmla="*/ 661820 w 4619586"/>
              <a:gd name="connsiteY150" fmla="*/ 819608 h 2251950"/>
              <a:gd name="connsiteX151" fmla="*/ 661820 w 4619586"/>
              <a:gd name="connsiteY151" fmla="*/ 870260 h 2251950"/>
              <a:gd name="connsiteX152" fmla="*/ 551643 w 4619586"/>
              <a:gd name="connsiteY152" fmla="*/ 870260 h 2251950"/>
              <a:gd name="connsiteX153" fmla="*/ 0 w 4619586"/>
              <a:gd name="connsiteY153" fmla="*/ 2251950 h 2251950"/>
              <a:gd name="connsiteX154" fmla="*/ 4619586 w 4619586"/>
              <a:gd name="connsiteY154" fmla="*/ 2251950 h 2251950"/>
              <a:gd name="connsiteX155" fmla="*/ 4619586 w 4619586"/>
              <a:gd name="connsiteY155" fmla="*/ 870260 h 2251950"/>
              <a:gd name="connsiteX156" fmla="*/ 4435125 w 4619586"/>
              <a:gd name="connsiteY156" fmla="*/ 870260 h 2251950"/>
              <a:gd name="connsiteX157" fmla="*/ 4435125 w 4619586"/>
              <a:gd name="connsiteY157" fmla="*/ 870216 h 2251950"/>
              <a:gd name="connsiteX158" fmla="*/ 4435125 w 4619586"/>
              <a:gd name="connsiteY158" fmla="*/ 819564 h 2251950"/>
              <a:gd name="connsiteX159" fmla="*/ 4397872 w 4619586"/>
              <a:gd name="connsiteY159" fmla="*/ 819564 h 2251950"/>
              <a:gd name="connsiteX160" fmla="*/ 4397872 w 4619586"/>
              <a:gd name="connsiteY160" fmla="*/ 520487 h 2251950"/>
              <a:gd name="connsiteX161" fmla="*/ 4284664 w 4619586"/>
              <a:gd name="connsiteY161" fmla="*/ 520487 h 2251950"/>
              <a:gd name="connsiteX162" fmla="*/ 4284664 w 4619586"/>
              <a:gd name="connsiteY162" fmla="*/ 398712 h 2251950"/>
              <a:gd name="connsiteX163" fmla="*/ 4262962 w 4619586"/>
              <a:gd name="connsiteY163" fmla="*/ 398712 h 2251950"/>
              <a:gd name="connsiteX164" fmla="*/ 4262962 w 4619586"/>
              <a:gd name="connsiteY164" fmla="*/ 238718 h 2251950"/>
              <a:gd name="connsiteX165" fmla="*/ 4251013 w 4619586"/>
              <a:gd name="connsiteY165" fmla="*/ 238718 h 2251950"/>
              <a:gd name="connsiteX166" fmla="*/ 4251013 w 4619586"/>
              <a:gd name="connsiteY166" fmla="*/ 222024 h 2251950"/>
              <a:gd name="connsiteX167" fmla="*/ 4253517 w 4619586"/>
              <a:gd name="connsiteY167" fmla="*/ 218949 h 2251950"/>
              <a:gd name="connsiteX168" fmla="*/ 4253517 w 4619586"/>
              <a:gd name="connsiteY168" fmla="*/ 216489 h 2251950"/>
              <a:gd name="connsiteX169" fmla="*/ 4250837 w 4619586"/>
              <a:gd name="connsiteY169" fmla="*/ 213413 h 2251950"/>
              <a:gd name="connsiteX170" fmla="*/ 4243413 w 4619586"/>
              <a:gd name="connsiteY170" fmla="*/ 213413 h 2251950"/>
              <a:gd name="connsiteX171" fmla="*/ 4243413 w 4619586"/>
              <a:gd name="connsiteY171" fmla="*/ 206912 h 2251950"/>
              <a:gd name="connsiteX172" fmla="*/ 4240909 w 4619586"/>
              <a:gd name="connsiteY172" fmla="*/ 204013 h 2251950"/>
              <a:gd name="connsiteX173" fmla="*/ 4219691 w 4619586"/>
              <a:gd name="connsiteY173" fmla="*/ 204013 h 2251950"/>
              <a:gd name="connsiteX174" fmla="*/ 4219691 w 4619586"/>
              <a:gd name="connsiteY174" fmla="*/ 159599 h 2251950"/>
              <a:gd name="connsiteX175" fmla="*/ 4219207 w 4619586"/>
              <a:gd name="connsiteY175" fmla="*/ 159072 h 2251950"/>
              <a:gd name="connsiteX176" fmla="*/ 4218856 w 4619586"/>
              <a:gd name="connsiteY176" fmla="*/ 159072 h 2251950"/>
              <a:gd name="connsiteX177" fmla="*/ 4218372 w 4619586"/>
              <a:gd name="connsiteY177" fmla="*/ 159599 h 2251950"/>
              <a:gd name="connsiteX178" fmla="*/ 4218372 w 4619586"/>
              <a:gd name="connsiteY178" fmla="*/ 204013 h 2251950"/>
              <a:gd name="connsiteX179" fmla="*/ 4198472 w 4619586"/>
              <a:gd name="connsiteY179" fmla="*/ 204013 h 2251950"/>
              <a:gd name="connsiteX180" fmla="*/ 4195968 w 4619586"/>
              <a:gd name="connsiteY180" fmla="*/ 206912 h 2251950"/>
              <a:gd name="connsiteX181" fmla="*/ 4195968 w 4619586"/>
              <a:gd name="connsiteY181" fmla="*/ 213413 h 2251950"/>
              <a:gd name="connsiteX182" fmla="*/ 4185909 w 4619586"/>
              <a:gd name="connsiteY182" fmla="*/ 213413 h 2251950"/>
              <a:gd name="connsiteX183" fmla="*/ 4183228 w 4619586"/>
              <a:gd name="connsiteY183" fmla="*/ 216489 h 2251950"/>
              <a:gd name="connsiteX184" fmla="*/ 4183228 w 4619586"/>
              <a:gd name="connsiteY184" fmla="*/ 218949 h 2251950"/>
              <a:gd name="connsiteX185" fmla="*/ 4185909 w 4619586"/>
              <a:gd name="connsiteY185" fmla="*/ 222024 h 2251950"/>
              <a:gd name="connsiteX186" fmla="*/ 4186699 w 4619586"/>
              <a:gd name="connsiteY186" fmla="*/ 222024 h 2251950"/>
              <a:gd name="connsiteX187" fmla="*/ 4186699 w 4619586"/>
              <a:gd name="connsiteY187" fmla="*/ 238674 h 2251950"/>
              <a:gd name="connsiteX188" fmla="*/ 4136575 w 4619586"/>
              <a:gd name="connsiteY188" fmla="*/ 238674 h 2251950"/>
              <a:gd name="connsiteX189" fmla="*/ 4136575 w 4619586"/>
              <a:gd name="connsiteY189" fmla="*/ 398668 h 2251950"/>
              <a:gd name="connsiteX190" fmla="*/ 4088691 w 4619586"/>
              <a:gd name="connsiteY190" fmla="*/ 398668 h 2251950"/>
              <a:gd name="connsiteX191" fmla="*/ 4088691 w 4619586"/>
              <a:gd name="connsiteY191" fmla="*/ 451779 h 2251950"/>
              <a:gd name="connsiteX192" fmla="*/ 4014756 w 4619586"/>
              <a:gd name="connsiteY192" fmla="*/ 451779 h 2251950"/>
              <a:gd name="connsiteX193" fmla="*/ 4014756 w 4619586"/>
              <a:gd name="connsiteY193" fmla="*/ 654474 h 2251950"/>
              <a:gd name="connsiteX194" fmla="*/ 4005970 w 4619586"/>
              <a:gd name="connsiteY194" fmla="*/ 654474 h 2251950"/>
              <a:gd name="connsiteX195" fmla="*/ 4005970 w 4619586"/>
              <a:gd name="connsiteY195" fmla="*/ 723577 h 2251950"/>
              <a:gd name="connsiteX196" fmla="*/ 3994547 w 4619586"/>
              <a:gd name="connsiteY196" fmla="*/ 723577 h 2251950"/>
              <a:gd name="connsiteX197" fmla="*/ 3994547 w 4619586"/>
              <a:gd name="connsiteY197" fmla="*/ 520399 h 2251950"/>
              <a:gd name="connsiteX198" fmla="*/ 3973242 w 4619586"/>
              <a:gd name="connsiteY198" fmla="*/ 520399 h 2251950"/>
              <a:gd name="connsiteX199" fmla="*/ 3973242 w 4619586"/>
              <a:gd name="connsiteY199" fmla="*/ 484727 h 2251950"/>
              <a:gd name="connsiteX200" fmla="*/ 3945126 w 4619586"/>
              <a:gd name="connsiteY200" fmla="*/ 484727 h 2251950"/>
              <a:gd name="connsiteX201" fmla="*/ 3945126 w 4619586"/>
              <a:gd name="connsiteY201" fmla="*/ 460785 h 2251950"/>
              <a:gd name="connsiteX202" fmla="*/ 3935111 w 4619586"/>
              <a:gd name="connsiteY202" fmla="*/ 449188 h 2251950"/>
              <a:gd name="connsiteX203" fmla="*/ 3920525 w 4619586"/>
              <a:gd name="connsiteY203" fmla="*/ 449188 h 2251950"/>
              <a:gd name="connsiteX204" fmla="*/ 3920525 w 4619586"/>
              <a:gd name="connsiteY204" fmla="*/ 439435 h 2251950"/>
              <a:gd name="connsiteX205" fmla="*/ 3910509 w 4619586"/>
              <a:gd name="connsiteY205" fmla="*/ 427837 h 2251950"/>
              <a:gd name="connsiteX206" fmla="*/ 3890214 w 4619586"/>
              <a:gd name="connsiteY206" fmla="*/ 427837 h 2251950"/>
              <a:gd name="connsiteX207" fmla="*/ 3890214 w 4619586"/>
              <a:gd name="connsiteY207" fmla="*/ 387510 h 2251950"/>
              <a:gd name="connsiteX208" fmla="*/ 3887139 w 4619586"/>
              <a:gd name="connsiteY208" fmla="*/ 387510 h 2251950"/>
              <a:gd name="connsiteX209" fmla="*/ 3887139 w 4619586"/>
              <a:gd name="connsiteY209" fmla="*/ 427837 h 2251950"/>
              <a:gd name="connsiteX210" fmla="*/ 3871675 w 4619586"/>
              <a:gd name="connsiteY210" fmla="*/ 427837 h 2251950"/>
              <a:gd name="connsiteX211" fmla="*/ 3861659 w 4619586"/>
              <a:gd name="connsiteY211" fmla="*/ 439435 h 2251950"/>
              <a:gd name="connsiteX212" fmla="*/ 3861659 w 4619586"/>
              <a:gd name="connsiteY212" fmla="*/ 449188 h 2251950"/>
              <a:gd name="connsiteX213" fmla="*/ 3833060 w 4619586"/>
              <a:gd name="connsiteY213" fmla="*/ 449188 h 2251950"/>
              <a:gd name="connsiteX214" fmla="*/ 3823044 w 4619586"/>
              <a:gd name="connsiteY214" fmla="*/ 460785 h 2251950"/>
              <a:gd name="connsiteX215" fmla="*/ 3823044 w 4619586"/>
              <a:gd name="connsiteY215" fmla="*/ 484727 h 2251950"/>
              <a:gd name="connsiteX216" fmla="*/ 3801079 w 4619586"/>
              <a:gd name="connsiteY216" fmla="*/ 484727 h 2251950"/>
              <a:gd name="connsiteX217" fmla="*/ 3801079 w 4619586"/>
              <a:gd name="connsiteY217" fmla="*/ 520399 h 2251950"/>
              <a:gd name="connsiteX218" fmla="*/ 3774062 w 4619586"/>
              <a:gd name="connsiteY218" fmla="*/ 520399 h 2251950"/>
              <a:gd name="connsiteX219" fmla="*/ 3774062 w 4619586"/>
              <a:gd name="connsiteY219" fmla="*/ 675780 h 2251950"/>
              <a:gd name="connsiteX220" fmla="*/ 3758247 w 4619586"/>
              <a:gd name="connsiteY220" fmla="*/ 675780 h 2251950"/>
              <a:gd name="connsiteX221" fmla="*/ 3758247 w 4619586"/>
              <a:gd name="connsiteY221" fmla="*/ 603603 h 2251950"/>
              <a:gd name="connsiteX222" fmla="*/ 3754732 w 4619586"/>
              <a:gd name="connsiteY222" fmla="*/ 603603 h 2251950"/>
              <a:gd name="connsiteX223" fmla="*/ 3754732 w 4619586"/>
              <a:gd name="connsiteY223" fmla="*/ 520355 h 2251950"/>
              <a:gd name="connsiteX224" fmla="*/ 3723322 w 4619586"/>
              <a:gd name="connsiteY224" fmla="*/ 520355 h 2251950"/>
              <a:gd name="connsiteX225" fmla="*/ 3723322 w 4619586"/>
              <a:gd name="connsiteY225" fmla="*/ 305711 h 2251950"/>
              <a:gd name="connsiteX226" fmla="*/ 3725958 w 4619586"/>
              <a:gd name="connsiteY226" fmla="*/ 302329 h 2251950"/>
              <a:gd name="connsiteX227" fmla="*/ 3725958 w 4619586"/>
              <a:gd name="connsiteY227" fmla="*/ 299605 h 2251950"/>
              <a:gd name="connsiteX228" fmla="*/ 3722971 w 4619586"/>
              <a:gd name="connsiteY228" fmla="*/ 296134 h 2251950"/>
              <a:gd name="connsiteX229" fmla="*/ 3708825 w 4619586"/>
              <a:gd name="connsiteY229" fmla="*/ 296134 h 2251950"/>
              <a:gd name="connsiteX230" fmla="*/ 3708825 w 4619586"/>
              <a:gd name="connsiteY230" fmla="*/ 296003 h 2251950"/>
              <a:gd name="connsiteX231" fmla="*/ 3704080 w 4619586"/>
              <a:gd name="connsiteY231" fmla="*/ 290555 h 2251950"/>
              <a:gd name="connsiteX232" fmla="*/ 3700347 w 4619586"/>
              <a:gd name="connsiteY232" fmla="*/ 290555 h 2251950"/>
              <a:gd name="connsiteX233" fmla="*/ 3695602 w 4619586"/>
              <a:gd name="connsiteY233" fmla="*/ 296003 h 2251950"/>
              <a:gd name="connsiteX234" fmla="*/ 3695602 w 4619586"/>
              <a:gd name="connsiteY234" fmla="*/ 296266 h 2251950"/>
              <a:gd name="connsiteX235" fmla="*/ 3658261 w 4619586"/>
              <a:gd name="connsiteY235" fmla="*/ 296266 h 2251950"/>
              <a:gd name="connsiteX236" fmla="*/ 3658261 w 4619586"/>
              <a:gd name="connsiteY236" fmla="*/ 284668 h 2251950"/>
              <a:gd name="connsiteX237" fmla="*/ 3650705 w 4619586"/>
              <a:gd name="connsiteY237" fmla="*/ 275927 h 2251950"/>
              <a:gd name="connsiteX238" fmla="*/ 3644731 w 4619586"/>
              <a:gd name="connsiteY238" fmla="*/ 275927 h 2251950"/>
              <a:gd name="connsiteX239" fmla="*/ 3637175 w 4619586"/>
              <a:gd name="connsiteY239" fmla="*/ 284668 h 2251950"/>
              <a:gd name="connsiteX240" fmla="*/ 3637175 w 4619586"/>
              <a:gd name="connsiteY240" fmla="*/ 296266 h 2251950"/>
              <a:gd name="connsiteX241" fmla="*/ 3626104 w 4619586"/>
              <a:gd name="connsiteY241" fmla="*/ 296266 h 2251950"/>
              <a:gd name="connsiteX242" fmla="*/ 3623117 w 4619586"/>
              <a:gd name="connsiteY242" fmla="*/ 299737 h 2251950"/>
              <a:gd name="connsiteX243" fmla="*/ 3623117 w 4619586"/>
              <a:gd name="connsiteY243" fmla="*/ 302461 h 2251950"/>
              <a:gd name="connsiteX244" fmla="*/ 3626104 w 4619586"/>
              <a:gd name="connsiteY244" fmla="*/ 305931 h 2251950"/>
              <a:gd name="connsiteX245" fmla="*/ 3626412 w 4619586"/>
              <a:gd name="connsiteY245" fmla="*/ 305931 h 2251950"/>
              <a:gd name="connsiteX246" fmla="*/ 3626412 w 4619586"/>
              <a:gd name="connsiteY246" fmla="*/ 385225 h 2251950"/>
              <a:gd name="connsiteX247" fmla="*/ 3614990 w 4619586"/>
              <a:gd name="connsiteY247" fmla="*/ 385225 h 2251950"/>
              <a:gd name="connsiteX248" fmla="*/ 3614990 w 4619586"/>
              <a:gd name="connsiteY248" fmla="*/ 302680 h 2251950"/>
              <a:gd name="connsiteX249" fmla="*/ 3591751 w 4619586"/>
              <a:gd name="connsiteY249" fmla="*/ 302680 h 2251950"/>
              <a:gd name="connsiteX250" fmla="*/ 3591751 w 4619586"/>
              <a:gd name="connsiteY250" fmla="*/ 103808 h 2251950"/>
              <a:gd name="connsiteX251" fmla="*/ 3579802 w 4619586"/>
              <a:gd name="connsiteY251" fmla="*/ 103808 h 2251950"/>
              <a:gd name="connsiteX252" fmla="*/ 3579802 w 4619586"/>
              <a:gd name="connsiteY252" fmla="*/ 87246 h 2251950"/>
              <a:gd name="connsiteX253" fmla="*/ 3545668 w 4619586"/>
              <a:gd name="connsiteY253" fmla="*/ 87246 h 2251950"/>
              <a:gd name="connsiteX254" fmla="*/ 3545668 w 4619586"/>
              <a:gd name="connsiteY254" fmla="*/ 58823 h 2251950"/>
              <a:gd name="connsiteX255" fmla="*/ 3523615 w 4619586"/>
              <a:gd name="connsiteY255" fmla="*/ 58823 h 2251950"/>
              <a:gd name="connsiteX256" fmla="*/ 3523615 w 4619586"/>
              <a:gd name="connsiteY256" fmla="*/ 46918 h 2251950"/>
              <a:gd name="connsiteX257" fmla="*/ 3512413 w 4619586"/>
              <a:gd name="connsiteY257" fmla="*/ 46918 h 225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4619586" h="2251950">
                <a:moveTo>
                  <a:pt x="3512413" y="0"/>
                </a:moveTo>
                <a:lnTo>
                  <a:pt x="3492644" y="0"/>
                </a:lnTo>
                <a:lnTo>
                  <a:pt x="3492644" y="46874"/>
                </a:lnTo>
                <a:lnTo>
                  <a:pt x="3477839" y="46874"/>
                </a:lnTo>
                <a:lnTo>
                  <a:pt x="3477839" y="58779"/>
                </a:lnTo>
                <a:lnTo>
                  <a:pt x="3452800" y="58779"/>
                </a:lnTo>
                <a:lnTo>
                  <a:pt x="3452800" y="28555"/>
                </a:lnTo>
                <a:lnTo>
                  <a:pt x="3429429" y="28555"/>
                </a:lnTo>
                <a:lnTo>
                  <a:pt x="3429429" y="58779"/>
                </a:lnTo>
                <a:lnTo>
                  <a:pt x="3422707" y="58779"/>
                </a:lnTo>
                <a:lnTo>
                  <a:pt x="3422707" y="103764"/>
                </a:lnTo>
                <a:lnTo>
                  <a:pt x="3397096" y="103764"/>
                </a:lnTo>
                <a:lnTo>
                  <a:pt x="3397096" y="364226"/>
                </a:lnTo>
                <a:lnTo>
                  <a:pt x="3304447" y="364226"/>
                </a:lnTo>
                <a:lnTo>
                  <a:pt x="3304447" y="670816"/>
                </a:lnTo>
                <a:lnTo>
                  <a:pt x="3287314" y="670816"/>
                </a:lnTo>
                <a:lnTo>
                  <a:pt x="3287314" y="364226"/>
                </a:lnTo>
                <a:lnTo>
                  <a:pt x="3265612" y="364226"/>
                </a:lnTo>
                <a:lnTo>
                  <a:pt x="3265612" y="335803"/>
                </a:lnTo>
                <a:lnTo>
                  <a:pt x="3246635" y="335803"/>
                </a:lnTo>
                <a:cubicBezTo>
                  <a:pt x="3246635" y="335672"/>
                  <a:pt x="3246679" y="335540"/>
                  <a:pt x="3246679" y="335408"/>
                </a:cubicBezTo>
                <a:cubicBezTo>
                  <a:pt x="3246679" y="323328"/>
                  <a:pt x="3230556" y="313575"/>
                  <a:pt x="3210656" y="313575"/>
                </a:cubicBezTo>
                <a:cubicBezTo>
                  <a:pt x="3190755" y="313575"/>
                  <a:pt x="3174633" y="323372"/>
                  <a:pt x="3174633" y="335408"/>
                </a:cubicBezTo>
                <a:cubicBezTo>
                  <a:pt x="3174633" y="335540"/>
                  <a:pt x="3174677" y="335672"/>
                  <a:pt x="3174677" y="335803"/>
                </a:cubicBezTo>
                <a:lnTo>
                  <a:pt x="3163123" y="335803"/>
                </a:lnTo>
                <a:lnTo>
                  <a:pt x="3163123" y="364226"/>
                </a:lnTo>
                <a:lnTo>
                  <a:pt x="3125562" y="364226"/>
                </a:lnTo>
                <a:lnTo>
                  <a:pt x="3125562" y="618539"/>
                </a:lnTo>
                <a:lnTo>
                  <a:pt x="3113350" y="618539"/>
                </a:lnTo>
                <a:lnTo>
                  <a:pt x="3113350" y="733329"/>
                </a:lnTo>
                <a:lnTo>
                  <a:pt x="3105442" y="733329"/>
                </a:lnTo>
                <a:lnTo>
                  <a:pt x="3105442" y="618539"/>
                </a:lnTo>
                <a:lnTo>
                  <a:pt x="3036780" y="618539"/>
                </a:lnTo>
                <a:lnTo>
                  <a:pt x="3036780" y="432889"/>
                </a:lnTo>
                <a:lnTo>
                  <a:pt x="3019691" y="432889"/>
                </a:lnTo>
                <a:lnTo>
                  <a:pt x="3019691" y="379602"/>
                </a:lnTo>
                <a:lnTo>
                  <a:pt x="2993332" y="379602"/>
                </a:lnTo>
                <a:lnTo>
                  <a:pt x="2993332" y="314497"/>
                </a:lnTo>
                <a:lnTo>
                  <a:pt x="2993113" y="314497"/>
                </a:lnTo>
                <a:cubicBezTo>
                  <a:pt x="2992922" y="303925"/>
                  <a:pt x="2992733" y="293353"/>
                  <a:pt x="2992542" y="282780"/>
                </a:cubicBezTo>
                <a:lnTo>
                  <a:pt x="2932357" y="314497"/>
                </a:lnTo>
                <a:lnTo>
                  <a:pt x="2932577" y="314497"/>
                </a:lnTo>
                <a:lnTo>
                  <a:pt x="2932577" y="432889"/>
                </a:lnTo>
                <a:lnTo>
                  <a:pt x="2924054" y="432889"/>
                </a:lnTo>
                <a:lnTo>
                  <a:pt x="2924054" y="819564"/>
                </a:lnTo>
                <a:lnTo>
                  <a:pt x="2905296" y="819564"/>
                </a:lnTo>
                <a:lnTo>
                  <a:pt x="2905296" y="239904"/>
                </a:lnTo>
                <a:lnTo>
                  <a:pt x="2879465" y="239904"/>
                </a:lnTo>
                <a:lnTo>
                  <a:pt x="2879465" y="170757"/>
                </a:lnTo>
                <a:lnTo>
                  <a:pt x="2788090" y="239904"/>
                </a:lnTo>
                <a:lnTo>
                  <a:pt x="2760853" y="239904"/>
                </a:lnTo>
                <a:lnTo>
                  <a:pt x="2760853" y="205286"/>
                </a:lnTo>
                <a:lnTo>
                  <a:pt x="2661571" y="205286"/>
                </a:lnTo>
                <a:lnTo>
                  <a:pt x="2661571" y="239904"/>
                </a:lnTo>
                <a:lnTo>
                  <a:pt x="2643998" y="239904"/>
                </a:lnTo>
                <a:lnTo>
                  <a:pt x="2643998" y="488286"/>
                </a:lnTo>
                <a:lnTo>
                  <a:pt x="2634993" y="488286"/>
                </a:lnTo>
                <a:lnTo>
                  <a:pt x="2634993" y="652497"/>
                </a:lnTo>
                <a:lnTo>
                  <a:pt x="2628403" y="652497"/>
                </a:lnTo>
                <a:lnTo>
                  <a:pt x="2628403" y="488286"/>
                </a:lnTo>
                <a:lnTo>
                  <a:pt x="2580739" y="488286"/>
                </a:lnTo>
                <a:lnTo>
                  <a:pt x="2580739" y="447606"/>
                </a:lnTo>
                <a:cubicBezTo>
                  <a:pt x="2580739" y="441236"/>
                  <a:pt x="2576214" y="436008"/>
                  <a:pt x="2570723" y="436008"/>
                </a:cubicBezTo>
                <a:lnTo>
                  <a:pt x="2558335" y="436008"/>
                </a:lnTo>
                <a:lnTo>
                  <a:pt x="2558335" y="406444"/>
                </a:lnTo>
                <a:cubicBezTo>
                  <a:pt x="2558335" y="400073"/>
                  <a:pt x="2553810" y="394846"/>
                  <a:pt x="2548319" y="394846"/>
                </a:cubicBezTo>
                <a:lnTo>
                  <a:pt x="2519632" y="394846"/>
                </a:lnTo>
                <a:cubicBezTo>
                  <a:pt x="2514097" y="394846"/>
                  <a:pt x="2509616" y="400073"/>
                  <a:pt x="2509616" y="406444"/>
                </a:cubicBezTo>
                <a:lnTo>
                  <a:pt x="2509616" y="436008"/>
                </a:lnTo>
                <a:lnTo>
                  <a:pt x="2419515" y="436008"/>
                </a:lnTo>
                <a:cubicBezTo>
                  <a:pt x="2413979" y="436008"/>
                  <a:pt x="2409498" y="441236"/>
                  <a:pt x="2409498" y="447606"/>
                </a:cubicBezTo>
                <a:lnTo>
                  <a:pt x="2409498" y="488286"/>
                </a:lnTo>
                <a:lnTo>
                  <a:pt x="2344394" y="488286"/>
                </a:lnTo>
                <a:lnTo>
                  <a:pt x="2344394" y="520487"/>
                </a:lnTo>
                <a:lnTo>
                  <a:pt x="2324099" y="520487"/>
                </a:lnTo>
                <a:lnTo>
                  <a:pt x="2324099" y="737854"/>
                </a:lnTo>
                <a:lnTo>
                  <a:pt x="2313555" y="737854"/>
                </a:lnTo>
                <a:lnTo>
                  <a:pt x="2313555" y="520487"/>
                </a:lnTo>
                <a:lnTo>
                  <a:pt x="2296203" y="520487"/>
                </a:lnTo>
                <a:lnTo>
                  <a:pt x="2296203" y="491932"/>
                </a:lnTo>
                <a:lnTo>
                  <a:pt x="2286538" y="491932"/>
                </a:lnTo>
                <a:lnTo>
                  <a:pt x="2286538" y="460434"/>
                </a:lnTo>
                <a:lnTo>
                  <a:pt x="2232943" y="460434"/>
                </a:lnTo>
                <a:lnTo>
                  <a:pt x="2232943" y="491932"/>
                </a:lnTo>
                <a:lnTo>
                  <a:pt x="2199775" y="491932"/>
                </a:lnTo>
                <a:lnTo>
                  <a:pt x="2199775" y="475765"/>
                </a:lnTo>
                <a:lnTo>
                  <a:pt x="2164631" y="475765"/>
                </a:lnTo>
                <a:lnTo>
                  <a:pt x="2164631" y="491932"/>
                </a:lnTo>
                <a:lnTo>
                  <a:pt x="2149475" y="491932"/>
                </a:lnTo>
                <a:lnTo>
                  <a:pt x="2149475" y="520487"/>
                </a:lnTo>
                <a:lnTo>
                  <a:pt x="2121536" y="520487"/>
                </a:lnTo>
                <a:lnTo>
                  <a:pt x="2121536" y="819564"/>
                </a:lnTo>
                <a:lnTo>
                  <a:pt x="2098473" y="819564"/>
                </a:lnTo>
                <a:lnTo>
                  <a:pt x="2098473" y="314497"/>
                </a:lnTo>
                <a:lnTo>
                  <a:pt x="2068204" y="314497"/>
                </a:lnTo>
                <a:lnTo>
                  <a:pt x="2068204" y="298814"/>
                </a:lnTo>
                <a:lnTo>
                  <a:pt x="2050764" y="298814"/>
                </a:lnTo>
                <a:lnTo>
                  <a:pt x="2050764" y="253082"/>
                </a:lnTo>
                <a:lnTo>
                  <a:pt x="2047776" y="253082"/>
                </a:lnTo>
                <a:lnTo>
                  <a:pt x="2047776" y="298814"/>
                </a:lnTo>
                <a:lnTo>
                  <a:pt x="2033280" y="298814"/>
                </a:lnTo>
                <a:lnTo>
                  <a:pt x="2033280" y="314497"/>
                </a:lnTo>
                <a:lnTo>
                  <a:pt x="2017816" y="314497"/>
                </a:lnTo>
                <a:lnTo>
                  <a:pt x="2017816" y="219784"/>
                </a:lnTo>
                <a:lnTo>
                  <a:pt x="1975556" y="219784"/>
                </a:lnTo>
                <a:lnTo>
                  <a:pt x="1975556" y="125070"/>
                </a:lnTo>
                <a:lnTo>
                  <a:pt x="1768073" y="125070"/>
                </a:lnTo>
                <a:lnTo>
                  <a:pt x="1768073" y="819521"/>
                </a:lnTo>
                <a:lnTo>
                  <a:pt x="1741188" y="819521"/>
                </a:lnTo>
                <a:lnTo>
                  <a:pt x="1741188" y="335803"/>
                </a:lnTo>
                <a:lnTo>
                  <a:pt x="1734158" y="335803"/>
                </a:lnTo>
                <a:lnTo>
                  <a:pt x="1734158" y="286338"/>
                </a:lnTo>
                <a:lnTo>
                  <a:pt x="1688691" y="313267"/>
                </a:lnTo>
                <a:lnTo>
                  <a:pt x="1688691" y="335803"/>
                </a:lnTo>
                <a:lnTo>
                  <a:pt x="1684078" y="335803"/>
                </a:lnTo>
                <a:lnTo>
                  <a:pt x="1684078" y="327018"/>
                </a:lnTo>
                <a:lnTo>
                  <a:pt x="1631362" y="327018"/>
                </a:lnTo>
                <a:lnTo>
                  <a:pt x="1631362" y="335803"/>
                </a:lnTo>
                <a:lnTo>
                  <a:pt x="1611153" y="335803"/>
                </a:lnTo>
                <a:lnTo>
                  <a:pt x="1611153" y="654034"/>
                </a:lnTo>
                <a:lnTo>
                  <a:pt x="1596657" y="654034"/>
                </a:lnTo>
                <a:lnTo>
                  <a:pt x="1596657" y="568459"/>
                </a:lnTo>
                <a:lnTo>
                  <a:pt x="1529839" y="568459"/>
                </a:lnTo>
                <a:lnTo>
                  <a:pt x="1529839" y="593675"/>
                </a:lnTo>
                <a:lnTo>
                  <a:pt x="1410744" y="593675"/>
                </a:lnTo>
                <a:lnTo>
                  <a:pt x="1410744" y="819564"/>
                </a:lnTo>
                <a:lnTo>
                  <a:pt x="1349285" y="819564"/>
                </a:lnTo>
                <a:lnTo>
                  <a:pt x="1349285" y="498960"/>
                </a:lnTo>
                <a:lnTo>
                  <a:pt x="1282423" y="498960"/>
                </a:lnTo>
                <a:lnTo>
                  <a:pt x="1282423" y="469528"/>
                </a:lnTo>
                <a:lnTo>
                  <a:pt x="1168732" y="469528"/>
                </a:lnTo>
                <a:lnTo>
                  <a:pt x="1168732" y="498960"/>
                </a:lnTo>
                <a:lnTo>
                  <a:pt x="1107273" y="498960"/>
                </a:lnTo>
                <a:lnTo>
                  <a:pt x="1107273" y="819564"/>
                </a:lnTo>
                <a:lnTo>
                  <a:pt x="1053327" y="819564"/>
                </a:lnTo>
                <a:lnTo>
                  <a:pt x="1053327" y="546318"/>
                </a:lnTo>
                <a:lnTo>
                  <a:pt x="1011065" y="546318"/>
                </a:lnTo>
                <a:lnTo>
                  <a:pt x="1011065" y="539816"/>
                </a:lnTo>
                <a:lnTo>
                  <a:pt x="903480" y="539816"/>
                </a:lnTo>
                <a:lnTo>
                  <a:pt x="903480" y="546318"/>
                </a:lnTo>
                <a:lnTo>
                  <a:pt x="845844" y="546318"/>
                </a:lnTo>
                <a:lnTo>
                  <a:pt x="845844" y="819564"/>
                </a:lnTo>
                <a:lnTo>
                  <a:pt x="833587" y="819564"/>
                </a:lnTo>
                <a:lnTo>
                  <a:pt x="833587" y="618978"/>
                </a:lnTo>
                <a:lnTo>
                  <a:pt x="794050" y="646435"/>
                </a:lnTo>
                <a:lnTo>
                  <a:pt x="794050" y="819608"/>
                </a:lnTo>
                <a:lnTo>
                  <a:pt x="780871" y="819608"/>
                </a:lnTo>
                <a:lnTo>
                  <a:pt x="780871" y="779104"/>
                </a:lnTo>
                <a:lnTo>
                  <a:pt x="697843" y="779104"/>
                </a:lnTo>
                <a:lnTo>
                  <a:pt x="697843" y="819608"/>
                </a:lnTo>
                <a:lnTo>
                  <a:pt x="661820" y="819608"/>
                </a:lnTo>
                <a:lnTo>
                  <a:pt x="661820" y="870260"/>
                </a:lnTo>
                <a:lnTo>
                  <a:pt x="551643" y="870260"/>
                </a:lnTo>
                <a:lnTo>
                  <a:pt x="0" y="2251950"/>
                </a:lnTo>
                <a:lnTo>
                  <a:pt x="4619586" y="2251950"/>
                </a:lnTo>
                <a:lnTo>
                  <a:pt x="4619586" y="870260"/>
                </a:lnTo>
                <a:lnTo>
                  <a:pt x="4435125" y="870260"/>
                </a:lnTo>
                <a:lnTo>
                  <a:pt x="4435125" y="870216"/>
                </a:lnTo>
                <a:lnTo>
                  <a:pt x="4435125" y="819564"/>
                </a:lnTo>
                <a:lnTo>
                  <a:pt x="4397872" y="819564"/>
                </a:lnTo>
                <a:lnTo>
                  <a:pt x="4397872" y="520487"/>
                </a:lnTo>
                <a:lnTo>
                  <a:pt x="4284664" y="520487"/>
                </a:lnTo>
                <a:lnTo>
                  <a:pt x="4284664" y="398712"/>
                </a:lnTo>
                <a:lnTo>
                  <a:pt x="4262962" y="398712"/>
                </a:lnTo>
                <a:lnTo>
                  <a:pt x="4262962" y="238718"/>
                </a:lnTo>
                <a:lnTo>
                  <a:pt x="4251013" y="238718"/>
                </a:lnTo>
                <a:lnTo>
                  <a:pt x="4251013" y="222024"/>
                </a:lnTo>
                <a:cubicBezTo>
                  <a:pt x="4252419" y="221936"/>
                  <a:pt x="4253517" y="220618"/>
                  <a:pt x="4253517" y="218949"/>
                </a:cubicBezTo>
                <a:lnTo>
                  <a:pt x="4253517" y="216489"/>
                </a:lnTo>
                <a:cubicBezTo>
                  <a:pt x="4253517" y="214776"/>
                  <a:pt x="4252331" y="213413"/>
                  <a:pt x="4250837" y="213413"/>
                </a:cubicBezTo>
                <a:lnTo>
                  <a:pt x="4243413" y="213413"/>
                </a:lnTo>
                <a:lnTo>
                  <a:pt x="4243413" y="206912"/>
                </a:lnTo>
                <a:cubicBezTo>
                  <a:pt x="4243413" y="205330"/>
                  <a:pt x="4242271" y="204013"/>
                  <a:pt x="4240909" y="204013"/>
                </a:cubicBezTo>
                <a:lnTo>
                  <a:pt x="4219691" y="204013"/>
                </a:lnTo>
                <a:lnTo>
                  <a:pt x="4219691" y="159599"/>
                </a:lnTo>
                <a:cubicBezTo>
                  <a:pt x="4219691" y="159292"/>
                  <a:pt x="4219471" y="159072"/>
                  <a:pt x="4219207" y="159072"/>
                </a:cubicBezTo>
                <a:lnTo>
                  <a:pt x="4218856" y="159072"/>
                </a:lnTo>
                <a:cubicBezTo>
                  <a:pt x="4218592" y="159072"/>
                  <a:pt x="4218372" y="159335"/>
                  <a:pt x="4218372" y="159599"/>
                </a:cubicBezTo>
                <a:lnTo>
                  <a:pt x="4218372" y="204013"/>
                </a:lnTo>
                <a:lnTo>
                  <a:pt x="4198472" y="204013"/>
                </a:lnTo>
                <a:cubicBezTo>
                  <a:pt x="4197067" y="204013"/>
                  <a:pt x="4195968" y="205330"/>
                  <a:pt x="4195968" y="206912"/>
                </a:cubicBezTo>
                <a:lnTo>
                  <a:pt x="4195968" y="213413"/>
                </a:lnTo>
                <a:lnTo>
                  <a:pt x="4185909" y="213413"/>
                </a:lnTo>
                <a:cubicBezTo>
                  <a:pt x="4184415" y="213413"/>
                  <a:pt x="4183228" y="214819"/>
                  <a:pt x="4183228" y="216489"/>
                </a:cubicBezTo>
                <a:lnTo>
                  <a:pt x="4183228" y="218949"/>
                </a:lnTo>
                <a:cubicBezTo>
                  <a:pt x="4183228" y="220662"/>
                  <a:pt x="4184415" y="222024"/>
                  <a:pt x="4185909" y="222024"/>
                </a:cubicBezTo>
                <a:lnTo>
                  <a:pt x="4186699" y="222024"/>
                </a:lnTo>
                <a:lnTo>
                  <a:pt x="4186699" y="238674"/>
                </a:lnTo>
                <a:lnTo>
                  <a:pt x="4136575" y="238674"/>
                </a:lnTo>
                <a:lnTo>
                  <a:pt x="4136575" y="398668"/>
                </a:lnTo>
                <a:lnTo>
                  <a:pt x="4088691" y="398668"/>
                </a:lnTo>
                <a:lnTo>
                  <a:pt x="4088691" y="451779"/>
                </a:lnTo>
                <a:lnTo>
                  <a:pt x="4014756" y="451779"/>
                </a:lnTo>
                <a:lnTo>
                  <a:pt x="4014756" y="654474"/>
                </a:lnTo>
                <a:lnTo>
                  <a:pt x="4005970" y="654474"/>
                </a:lnTo>
                <a:lnTo>
                  <a:pt x="4005970" y="723577"/>
                </a:lnTo>
                <a:lnTo>
                  <a:pt x="3994547" y="723577"/>
                </a:lnTo>
                <a:lnTo>
                  <a:pt x="3994547" y="520399"/>
                </a:lnTo>
                <a:lnTo>
                  <a:pt x="3973242" y="520399"/>
                </a:lnTo>
                <a:lnTo>
                  <a:pt x="3973242" y="484727"/>
                </a:lnTo>
                <a:lnTo>
                  <a:pt x="3945126" y="484727"/>
                </a:lnTo>
                <a:lnTo>
                  <a:pt x="3945126" y="460785"/>
                </a:lnTo>
                <a:cubicBezTo>
                  <a:pt x="3945126" y="454416"/>
                  <a:pt x="3940601" y="449188"/>
                  <a:pt x="3935111" y="449188"/>
                </a:cubicBezTo>
                <a:lnTo>
                  <a:pt x="3920525" y="449188"/>
                </a:lnTo>
                <a:lnTo>
                  <a:pt x="3920525" y="439435"/>
                </a:lnTo>
                <a:cubicBezTo>
                  <a:pt x="3920525" y="433065"/>
                  <a:pt x="3916001" y="427837"/>
                  <a:pt x="3910509" y="427837"/>
                </a:cubicBezTo>
                <a:lnTo>
                  <a:pt x="3890214" y="427837"/>
                </a:lnTo>
                <a:lnTo>
                  <a:pt x="3890214" y="387510"/>
                </a:lnTo>
                <a:lnTo>
                  <a:pt x="3887139" y="387510"/>
                </a:lnTo>
                <a:lnTo>
                  <a:pt x="3887139" y="427837"/>
                </a:lnTo>
                <a:lnTo>
                  <a:pt x="3871675" y="427837"/>
                </a:lnTo>
                <a:cubicBezTo>
                  <a:pt x="3866140" y="427837"/>
                  <a:pt x="3861659" y="433065"/>
                  <a:pt x="3861659" y="439435"/>
                </a:cubicBezTo>
                <a:lnTo>
                  <a:pt x="3861659" y="449188"/>
                </a:lnTo>
                <a:lnTo>
                  <a:pt x="3833060" y="449188"/>
                </a:lnTo>
                <a:cubicBezTo>
                  <a:pt x="3827525" y="449188"/>
                  <a:pt x="3823044" y="454416"/>
                  <a:pt x="3823044" y="460785"/>
                </a:cubicBezTo>
                <a:lnTo>
                  <a:pt x="3823044" y="484727"/>
                </a:lnTo>
                <a:lnTo>
                  <a:pt x="3801079" y="484727"/>
                </a:lnTo>
                <a:lnTo>
                  <a:pt x="3801079" y="520399"/>
                </a:lnTo>
                <a:lnTo>
                  <a:pt x="3774062" y="520399"/>
                </a:lnTo>
                <a:lnTo>
                  <a:pt x="3774062" y="675780"/>
                </a:lnTo>
                <a:lnTo>
                  <a:pt x="3758247" y="675780"/>
                </a:lnTo>
                <a:lnTo>
                  <a:pt x="3758247" y="603603"/>
                </a:lnTo>
                <a:lnTo>
                  <a:pt x="3754732" y="603603"/>
                </a:lnTo>
                <a:lnTo>
                  <a:pt x="3754732" y="520355"/>
                </a:lnTo>
                <a:lnTo>
                  <a:pt x="3723322" y="520355"/>
                </a:lnTo>
                <a:lnTo>
                  <a:pt x="3723322" y="305711"/>
                </a:lnTo>
                <a:cubicBezTo>
                  <a:pt x="3724816" y="305492"/>
                  <a:pt x="3725958" y="304085"/>
                  <a:pt x="3725958" y="302329"/>
                </a:cubicBezTo>
                <a:lnTo>
                  <a:pt x="3725958" y="299605"/>
                </a:lnTo>
                <a:cubicBezTo>
                  <a:pt x="3725958" y="297716"/>
                  <a:pt x="3724597" y="296134"/>
                  <a:pt x="3722971" y="296134"/>
                </a:cubicBezTo>
                <a:lnTo>
                  <a:pt x="3708825" y="296134"/>
                </a:lnTo>
                <a:lnTo>
                  <a:pt x="3708825" y="296003"/>
                </a:lnTo>
                <a:cubicBezTo>
                  <a:pt x="3708825" y="293015"/>
                  <a:pt x="3706717" y="290555"/>
                  <a:pt x="3704080" y="290555"/>
                </a:cubicBezTo>
                <a:lnTo>
                  <a:pt x="3700347" y="290555"/>
                </a:lnTo>
                <a:cubicBezTo>
                  <a:pt x="3697755" y="290555"/>
                  <a:pt x="3695602" y="293015"/>
                  <a:pt x="3695602" y="296003"/>
                </a:cubicBezTo>
                <a:lnTo>
                  <a:pt x="3695602" y="296266"/>
                </a:lnTo>
                <a:lnTo>
                  <a:pt x="3658261" y="296266"/>
                </a:lnTo>
                <a:lnTo>
                  <a:pt x="3658261" y="284668"/>
                </a:lnTo>
                <a:cubicBezTo>
                  <a:pt x="3658261" y="279881"/>
                  <a:pt x="3654879" y="275927"/>
                  <a:pt x="3650705" y="275927"/>
                </a:cubicBezTo>
                <a:lnTo>
                  <a:pt x="3644731" y="275927"/>
                </a:lnTo>
                <a:cubicBezTo>
                  <a:pt x="3640558" y="275927"/>
                  <a:pt x="3637175" y="279881"/>
                  <a:pt x="3637175" y="284668"/>
                </a:cubicBezTo>
                <a:lnTo>
                  <a:pt x="3637175" y="296266"/>
                </a:lnTo>
                <a:lnTo>
                  <a:pt x="3626104" y="296266"/>
                </a:lnTo>
                <a:cubicBezTo>
                  <a:pt x="3624479" y="296266"/>
                  <a:pt x="3623117" y="297804"/>
                  <a:pt x="3623117" y="299737"/>
                </a:cubicBezTo>
                <a:lnTo>
                  <a:pt x="3623117" y="302461"/>
                </a:lnTo>
                <a:cubicBezTo>
                  <a:pt x="3623117" y="304349"/>
                  <a:pt x="3624479" y="305931"/>
                  <a:pt x="3626104" y="305931"/>
                </a:cubicBezTo>
                <a:lnTo>
                  <a:pt x="3626412" y="305931"/>
                </a:lnTo>
                <a:lnTo>
                  <a:pt x="3626412" y="385225"/>
                </a:lnTo>
                <a:lnTo>
                  <a:pt x="3614990" y="385225"/>
                </a:lnTo>
                <a:lnTo>
                  <a:pt x="3614990" y="302680"/>
                </a:lnTo>
                <a:lnTo>
                  <a:pt x="3591751" y="302680"/>
                </a:lnTo>
                <a:lnTo>
                  <a:pt x="3591751" y="103808"/>
                </a:lnTo>
                <a:lnTo>
                  <a:pt x="3579802" y="103808"/>
                </a:lnTo>
                <a:lnTo>
                  <a:pt x="3579802" y="87246"/>
                </a:lnTo>
                <a:lnTo>
                  <a:pt x="3545668" y="87246"/>
                </a:lnTo>
                <a:lnTo>
                  <a:pt x="3545668" y="58823"/>
                </a:lnTo>
                <a:lnTo>
                  <a:pt x="3523615" y="58823"/>
                </a:lnTo>
                <a:lnTo>
                  <a:pt x="3523615" y="46918"/>
                </a:lnTo>
                <a:lnTo>
                  <a:pt x="3512413" y="46918"/>
                </a:lnTo>
                <a:close/>
              </a:path>
            </a:pathLst>
          </a:custGeom>
          <a:gradFill>
            <a:gsLst>
              <a:gs pos="0">
                <a:srgbClr val="0A436E"/>
              </a:gs>
              <a:gs pos="395">
                <a:srgbClr val="06AB87">
                  <a:alpha val="25000"/>
                </a:srgbClr>
              </a:gs>
              <a:gs pos="100000">
                <a:srgbClr val="06AB87">
                  <a:alpha val="0"/>
                </a:srgbClr>
              </a:gs>
            </a:gsLst>
            <a:lin ang="5400000" scaled="1"/>
          </a:gradFill>
          <a:ln w="55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FE4BFAF0-ABA3-689E-74F3-209786FF2AE5}"/>
              </a:ext>
            </a:extLst>
          </p:cNvPr>
          <p:cNvSpPr/>
          <p:nvPr/>
        </p:nvSpPr>
        <p:spPr>
          <a:xfrm>
            <a:off x="718486" y="5579774"/>
            <a:ext cx="11473515" cy="1278227"/>
          </a:xfrm>
          <a:custGeom>
            <a:avLst/>
            <a:gdLst>
              <a:gd name="connsiteX0" fmla="*/ 11473515 w 11473515"/>
              <a:gd name="connsiteY0" fmla="*/ 0 h 1278227"/>
              <a:gd name="connsiteX1" fmla="*/ 11473515 w 11473515"/>
              <a:gd name="connsiteY1" fmla="*/ 1278227 h 1278227"/>
              <a:gd name="connsiteX2" fmla="*/ 0 w 11473515"/>
              <a:gd name="connsiteY2" fmla="*/ 1278227 h 1278227"/>
              <a:gd name="connsiteX3" fmla="*/ 137019 w 11473515"/>
              <a:gd name="connsiteY3" fmla="*/ 1214553 h 1278227"/>
              <a:gd name="connsiteX4" fmla="*/ 3030555 w 11473515"/>
              <a:gd name="connsiteY4" fmla="*/ 394428 h 1278227"/>
              <a:gd name="connsiteX5" fmla="*/ 10468116 w 11473515"/>
              <a:gd name="connsiteY5" fmla="*/ 8964 h 1278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73515" h="1278227">
                <a:moveTo>
                  <a:pt x="11473515" y="0"/>
                </a:moveTo>
                <a:lnTo>
                  <a:pt x="11473515" y="1278227"/>
                </a:lnTo>
                <a:lnTo>
                  <a:pt x="0" y="1278227"/>
                </a:lnTo>
                <a:lnTo>
                  <a:pt x="137019" y="1214553"/>
                </a:lnTo>
                <a:cubicBezTo>
                  <a:pt x="896092" y="878894"/>
                  <a:pt x="1798973" y="586833"/>
                  <a:pt x="3030555" y="394428"/>
                </a:cubicBezTo>
                <a:cubicBezTo>
                  <a:pt x="4946351" y="95132"/>
                  <a:pt x="7657523" y="36976"/>
                  <a:pt x="10468116" y="8964"/>
                </a:cubicBezTo>
                <a:close/>
              </a:path>
            </a:pathLst>
          </a:custGeom>
          <a:solidFill>
            <a:srgbClr val="06AB8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C10E2B6-CB7D-C82E-74AD-A0B6C4A000B3}"/>
              </a:ext>
            </a:extLst>
          </p:cNvPr>
          <p:cNvSpPr/>
          <p:nvPr/>
        </p:nvSpPr>
        <p:spPr>
          <a:xfrm>
            <a:off x="5678654" y="5553512"/>
            <a:ext cx="6513345" cy="1304489"/>
          </a:xfrm>
          <a:custGeom>
            <a:avLst/>
            <a:gdLst>
              <a:gd name="connsiteX0" fmla="*/ 6081974 w 6513345"/>
              <a:gd name="connsiteY0" fmla="*/ 0 h 1304489"/>
              <a:gd name="connsiteX1" fmla="*/ 6513345 w 6513345"/>
              <a:gd name="connsiteY1" fmla="*/ 4655 h 1304489"/>
              <a:gd name="connsiteX2" fmla="*/ 6513345 w 6513345"/>
              <a:gd name="connsiteY2" fmla="*/ 294374 h 1304489"/>
              <a:gd name="connsiteX3" fmla="*/ 6354098 w 6513345"/>
              <a:gd name="connsiteY3" fmla="*/ 319344 h 1304489"/>
              <a:gd name="connsiteX4" fmla="*/ 3117279 w 6513345"/>
              <a:gd name="connsiteY4" fmla="*/ 1282528 h 1304489"/>
              <a:gd name="connsiteX5" fmla="*/ 3074477 w 6513345"/>
              <a:gd name="connsiteY5" fmla="*/ 1304489 h 1304489"/>
              <a:gd name="connsiteX6" fmla="*/ 0 w 6513345"/>
              <a:gd name="connsiteY6" fmla="*/ 1304489 h 1304489"/>
              <a:gd name="connsiteX7" fmla="*/ 41118 w 6513345"/>
              <a:gd name="connsiteY7" fmla="*/ 1284503 h 1304489"/>
              <a:gd name="connsiteX8" fmla="*/ 6081974 w 6513345"/>
              <a:gd name="connsiteY8" fmla="*/ 0 h 130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513345" h="1304489">
                <a:moveTo>
                  <a:pt x="6081974" y="0"/>
                </a:moveTo>
                <a:lnTo>
                  <a:pt x="6513345" y="4655"/>
                </a:lnTo>
                <a:lnTo>
                  <a:pt x="6513345" y="294374"/>
                </a:lnTo>
                <a:lnTo>
                  <a:pt x="6354098" y="319344"/>
                </a:lnTo>
                <a:cubicBezTo>
                  <a:pt x="5062721" y="543778"/>
                  <a:pt x="3951656" y="876074"/>
                  <a:pt x="3117279" y="1282528"/>
                </a:cubicBezTo>
                <a:lnTo>
                  <a:pt x="3074477" y="1304489"/>
                </a:lnTo>
                <a:lnTo>
                  <a:pt x="0" y="1304489"/>
                </a:lnTo>
                <a:lnTo>
                  <a:pt x="41118" y="1284503"/>
                </a:lnTo>
                <a:cubicBezTo>
                  <a:pt x="1575442" y="582836"/>
                  <a:pt x="3867343" y="0"/>
                  <a:pt x="6081974" y="0"/>
                </a:cubicBezTo>
                <a:close/>
              </a:path>
            </a:pathLst>
          </a:custGeom>
          <a:solidFill>
            <a:srgbClr val="2F5596">
              <a:alpha val="22000"/>
            </a:srgbClr>
          </a:solidFill>
          <a:ln w="25400" cap="flat">
            <a:solidFill>
              <a:schemeClr val="accent6">
                <a:lumMod val="20000"/>
                <a:lumOff val="8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240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3C7C69B0-9653-E43F-642A-1449F29B4FD5}"/>
              </a:ext>
            </a:extLst>
          </p:cNvPr>
          <p:cNvGrpSpPr/>
          <p:nvPr/>
        </p:nvGrpSpPr>
        <p:grpSpPr>
          <a:xfrm>
            <a:off x="8935326" y="2961332"/>
            <a:ext cx="3022906" cy="3240481"/>
            <a:chOff x="3508079" y="786166"/>
            <a:chExt cx="3717607" cy="3985183"/>
          </a:xfrm>
        </p:grpSpPr>
        <p:sp>
          <p:nvSpPr>
            <p:cNvPr id="93" name="任意多边形: 形状 92">
              <a:extLst>
                <a:ext uri="{FF2B5EF4-FFF2-40B4-BE49-F238E27FC236}">
                  <a16:creationId xmlns:a16="http://schemas.microsoft.com/office/drawing/2014/main" id="{87FF3306-86E8-BE35-2FEC-35EC35D02E73}"/>
                </a:ext>
              </a:extLst>
            </p:cNvPr>
            <p:cNvSpPr/>
            <p:nvPr/>
          </p:nvSpPr>
          <p:spPr>
            <a:xfrm>
              <a:off x="5032171" y="2151616"/>
              <a:ext cx="1708053" cy="913957"/>
            </a:xfrm>
            <a:custGeom>
              <a:avLst/>
              <a:gdLst>
                <a:gd name="connsiteX0" fmla="*/ 977 w 1708053"/>
                <a:gd name="connsiteY0" fmla="*/ 57088 h 913957"/>
                <a:gd name="connsiteX1" fmla="*/ 17831 w 1708053"/>
                <a:gd name="connsiteY1" fmla="*/ 115792 h 913957"/>
                <a:gd name="connsiteX2" fmla="*/ 67431 w 1708053"/>
                <a:gd name="connsiteY2" fmla="*/ 173417 h 913957"/>
                <a:gd name="connsiteX3" fmla="*/ 192573 w 1708053"/>
                <a:gd name="connsiteY3" fmla="*/ 301576 h 913957"/>
                <a:gd name="connsiteX4" fmla="*/ 480146 w 1708053"/>
                <a:gd name="connsiteY4" fmla="*/ 515151 h 913957"/>
                <a:gd name="connsiteX5" fmla="*/ 919864 w 1708053"/>
                <a:gd name="connsiteY5" fmla="*/ 761165 h 913957"/>
                <a:gd name="connsiteX6" fmla="*/ 1388814 w 1708053"/>
                <a:gd name="connsiteY6" fmla="*/ 905628 h 913957"/>
                <a:gd name="connsiteX7" fmla="*/ 1708054 w 1708053"/>
                <a:gd name="connsiteY7" fmla="*/ 908903 h 913957"/>
                <a:gd name="connsiteX8" fmla="*/ 1698212 w 1708053"/>
                <a:gd name="connsiteY8" fmla="*/ 692910 h 913957"/>
                <a:gd name="connsiteX9" fmla="*/ 1131656 w 1708053"/>
                <a:gd name="connsiteY9" fmla="*/ 636881 h 913957"/>
                <a:gd name="connsiteX10" fmla="*/ 800757 w 1708053"/>
                <a:gd name="connsiteY10" fmla="*/ 498332 h 913957"/>
                <a:gd name="connsiteX11" fmla="*/ 526317 w 1708053"/>
                <a:gd name="connsiteY11" fmla="*/ 266446 h 913957"/>
                <a:gd name="connsiteX12" fmla="*/ 339386 w 1708053"/>
                <a:gd name="connsiteY12" fmla="*/ 91635 h 913957"/>
                <a:gd name="connsiteX13" fmla="*/ 156191 w 1708053"/>
                <a:gd name="connsiteY13" fmla="*/ 1092 h 913957"/>
                <a:gd name="connsiteX14" fmla="*/ 0 w 1708053"/>
                <a:gd name="connsiteY14" fmla="*/ 35400 h 913957"/>
                <a:gd name="connsiteX15" fmla="*/ 977 w 1708053"/>
                <a:gd name="connsiteY15" fmla="*/ 57088 h 913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8053" h="913957">
                  <a:moveTo>
                    <a:pt x="977" y="57088"/>
                  </a:moveTo>
                  <a:cubicBezTo>
                    <a:pt x="2881" y="77679"/>
                    <a:pt x="7801" y="98785"/>
                    <a:pt x="17831" y="115792"/>
                  </a:cubicBezTo>
                  <a:cubicBezTo>
                    <a:pt x="30810" y="137772"/>
                    <a:pt x="50749" y="154609"/>
                    <a:pt x="67431" y="173417"/>
                  </a:cubicBezTo>
                  <a:cubicBezTo>
                    <a:pt x="107294" y="218388"/>
                    <a:pt x="147910" y="261645"/>
                    <a:pt x="192573" y="301576"/>
                  </a:cubicBezTo>
                  <a:cubicBezTo>
                    <a:pt x="282001" y="381540"/>
                    <a:pt x="380311" y="450051"/>
                    <a:pt x="480146" y="515151"/>
                  </a:cubicBezTo>
                  <a:cubicBezTo>
                    <a:pt x="621181" y="607100"/>
                    <a:pt x="766467" y="693168"/>
                    <a:pt x="919864" y="761165"/>
                  </a:cubicBezTo>
                  <a:cubicBezTo>
                    <a:pt x="1071066" y="828184"/>
                    <a:pt x="1224359" y="890335"/>
                    <a:pt x="1388814" y="905628"/>
                  </a:cubicBezTo>
                  <a:cubicBezTo>
                    <a:pt x="1494924" y="915504"/>
                    <a:pt x="1601772" y="916601"/>
                    <a:pt x="1708054" y="908903"/>
                  </a:cubicBezTo>
                  <a:cubicBezTo>
                    <a:pt x="1686845" y="839397"/>
                    <a:pt x="1683416" y="764165"/>
                    <a:pt x="1698212" y="692910"/>
                  </a:cubicBezTo>
                  <a:cubicBezTo>
                    <a:pt x="1508246" y="687201"/>
                    <a:pt x="1316805" y="681286"/>
                    <a:pt x="1131656" y="636881"/>
                  </a:cubicBezTo>
                  <a:cubicBezTo>
                    <a:pt x="1013870" y="608625"/>
                    <a:pt x="901587" y="567598"/>
                    <a:pt x="800757" y="498332"/>
                  </a:cubicBezTo>
                  <a:cubicBezTo>
                    <a:pt x="702174" y="430609"/>
                    <a:pt x="613380" y="349050"/>
                    <a:pt x="526317" y="266446"/>
                  </a:cubicBezTo>
                  <a:cubicBezTo>
                    <a:pt x="464407" y="207707"/>
                    <a:pt x="403216" y="148111"/>
                    <a:pt x="339386" y="91635"/>
                  </a:cubicBezTo>
                  <a:cubicBezTo>
                    <a:pt x="290231" y="48138"/>
                    <a:pt x="221616" y="8036"/>
                    <a:pt x="156191" y="1092"/>
                  </a:cubicBezTo>
                  <a:cubicBezTo>
                    <a:pt x="102630" y="-4583"/>
                    <a:pt x="49138" y="12597"/>
                    <a:pt x="0" y="35400"/>
                  </a:cubicBezTo>
                  <a:cubicBezTo>
                    <a:pt x="0" y="42446"/>
                    <a:pt x="292" y="49733"/>
                    <a:pt x="977" y="57088"/>
                  </a:cubicBezTo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4" name="任意多边形: 形状 93">
              <a:extLst>
                <a:ext uri="{FF2B5EF4-FFF2-40B4-BE49-F238E27FC236}">
                  <a16:creationId xmlns:a16="http://schemas.microsoft.com/office/drawing/2014/main" id="{D3688113-BA76-F5A6-AF24-C800A0BA62C6}"/>
                </a:ext>
              </a:extLst>
            </p:cNvPr>
            <p:cNvSpPr/>
            <p:nvPr/>
          </p:nvSpPr>
          <p:spPr>
            <a:xfrm>
              <a:off x="5027988" y="2147325"/>
              <a:ext cx="1717826" cy="922623"/>
            </a:xfrm>
            <a:custGeom>
              <a:avLst/>
              <a:gdLst>
                <a:gd name="connsiteX0" fmla="*/ 1572420 w 1717826"/>
                <a:gd name="connsiteY0" fmla="*/ 922624 h 922623"/>
                <a:gd name="connsiteX1" fmla="*/ 1572420 w 1717826"/>
                <a:gd name="connsiteY1" fmla="*/ 922624 h 922623"/>
                <a:gd name="connsiteX2" fmla="*/ 1392620 w 1717826"/>
                <a:gd name="connsiteY2" fmla="*/ 914274 h 922623"/>
                <a:gd name="connsiteX3" fmla="*/ 922401 w 1717826"/>
                <a:gd name="connsiteY3" fmla="*/ 769468 h 922623"/>
                <a:gd name="connsiteX4" fmla="*/ 482100 w 1717826"/>
                <a:gd name="connsiteY4" fmla="*/ 523128 h 922623"/>
                <a:gd name="connsiteX5" fmla="*/ 194030 w 1717826"/>
                <a:gd name="connsiteY5" fmla="*/ 309176 h 922623"/>
                <a:gd name="connsiteX6" fmla="*/ 68529 w 1717826"/>
                <a:gd name="connsiteY6" fmla="*/ 180657 h 922623"/>
                <a:gd name="connsiteX7" fmla="*/ 52910 w 1717826"/>
                <a:gd name="connsiteY7" fmla="*/ 164078 h 922623"/>
                <a:gd name="connsiteX8" fmla="*/ 18448 w 1717826"/>
                <a:gd name="connsiteY8" fmla="*/ 122364 h 922623"/>
                <a:gd name="connsiteX9" fmla="*/ 995 w 1717826"/>
                <a:gd name="connsiteY9" fmla="*/ 61808 h 922623"/>
                <a:gd name="connsiteX10" fmla="*/ 0 w 1717826"/>
                <a:gd name="connsiteY10" fmla="*/ 39742 h 922623"/>
                <a:gd name="connsiteX11" fmla="*/ 0 w 1717826"/>
                <a:gd name="connsiteY11" fmla="*/ 36930 h 922623"/>
                <a:gd name="connsiteX12" fmla="*/ 2486 w 1717826"/>
                <a:gd name="connsiteY12" fmla="*/ 35782 h 922623"/>
                <a:gd name="connsiteX13" fmla="*/ 139406 w 1717826"/>
                <a:gd name="connsiteY13" fmla="*/ 0 h 922623"/>
                <a:gd name="connsiteX14" fmla="*/ 160803 w 1717826"/>
                <a:gd name="connsiteY14" fmla="*/ 1114 h 922623"/>
                <a:gd name="connsiteX15" fmla="*/ 346278 w 1717826"/>
                <a:gd name="connsiteY15" fmla="*/ 92669 h 922623"/>
                <a:gd name="connsiteX16" fmla="*/ 493571 w 1717826"/>
                <a:gd name="connsiteY16" fmla="*/ 229726 h 922623"/>
                <a:gd name="connsiteX17" fmla="*/ 533330 w 1717826"/>
                <a:gd name="connsiteY17" fmla="*/ 267582 h 922623"/>
                <a:gd name="connsiteX18" fmla="*/ 807255 w 1717826"/>
                <a:gd name="connsiteY18" fmla="*/ 499057 h 922623"/>
                <a:gd name="connsiteX19" fmla="*/ 1136782 w 1717826"/>
                <a:gd name="connsiteY19" fmla="*/ 636988 h 922623"/>
                <a:gd name="connsiteX20" fmla="*/ 1702516 w 1717826"/>
                <a:gd name="connsiteY20" fmla="*/ 692915 h 922623"/>
                <a:gd name="connsiteX21" fmla="*/ 1707556 w 1717826"/>
                <a:gd name="connsiteY21" fmla="*/ 693069 h 922623"/>
                <a:gd name="connsiteX22" fmla="*/ 1706494 w 1717826"/>
                <a:gd name="connsiteY22" fmla="*/ 698179 h 922623"/>
                <a:gd name="connsiteX23" fmla="*/ 1716232 w 1717826"/>
                <a:gd name="connsiteY23" fmla="*/ 911943 h 922623"/>
                <a:gd name="connsiteX24" fmla="*/ 1717826 w 1717826"/>
                <a:gd name="connsiteY24" fmla="*/ 917206 h 922623"/>
                <a:gd name="connsiteX25" fmla="*/ 1712512 w 1717826"/>
                <a:gd name="connsiteY25" fmla="*/ 917583 h 922623"/>
                <a:gd name="connsiteX26" fmla="*/ 1572420 w 1717826"/>
                <a:gd name="connsiteY26" fmla="*/ 922624 h 922623"/>
                <a:gd name="connsiteX27" fmla="*/ 8384 w 1717826"/>
                <a:gd name="connsiteY27" fmla="*/ 42537 h 922623"/>
                <a:gd name="connsiteX28" fmla="*/ 9327 w 1717826"/>
                <a:gd name="connsiteY28" fmla="*/ 60968 h 922623"/>
                <a:gd name="connsiteX29" fmla="*/ 25580 w 1717826"/>
                <a:gd name="connsiteY29" fmla="*/ 117821 h 922623"/>
                <a:gd name="connsiteX30" fmla="*/ 58807 w 1717826"/>
                <a:gd name="connsiteY30" fmla="*/ 157906 h 922623"/>
                <a:gd name="connsiteX31" fmla="*/ 74684 w 1717826"/>
                <a:gd name="connsiteY31" fmla="*/ 174776 h 922623"/>
                <a:gd name="connsiteX32" fmla="*/ 199482 w 1717826"/>
                <a:gd name="connsiteY32" fmla="*/ 302592 h 922623"/>
                <a:gd name="connsiteX33" fmla="*/ 486541 w 1717826"/>
                <a:gd name="connsiteY33" fmla="*/ 515773 h 922623"/>
                <a:gd name="connsiteX34" fmla="*/ 925676 w 1717826"/>
                <a:gd name="connsiteY34" fmla="*/ 761478 h 922623"/>
                <a:gd name="connsiteX35" fmla="*/ 1393357 w 1717826"/>
                <a:gd name="connsiteY35" fmla="*/ 905616 h 922623"/>
                <a:gd name="connsiteX36" fmla="*/ 1572403 w 1717826"/>
                <a:gd name="connsiteY36" fmla="*/ 913932 h 922623"/>
                <a:gd name="connsiteX37" fmla="*/ 1572403 w 1717826"/>
                <a:gd name="connsiteY37" fmla="*/ 913932 h 922623"/>
                <a:gd name="connsiteX38" fmla="*/ 1706631 w 1717826"/>
                <a:gd name="connsiteY38" fmla="*/ 909268 h 922623"/>
                <a:gd name="connsiteX39" fmla="*/ 1697235 w 1717826"/>
                <a:gd name="connsiteY39" fmla="*/ 701419 h 922623"/>
                <a:gd name="connsiteX40" fmla="*/ 1134862 w 1717826"/>
                <a:gd name="connsiteY40" fmla="*/ 645424 h 922623"/>
                <a:gd name="connsiteX41" fmla="*/ 802592 w 1717826"/>
                <a:gd name="connsiteY41" fmla="*/ 506275 h 922623"/>
                <a:gd name="connsiteX42" fmla="*/ 527637 w 1717826"/>
                <a:gd name="connsiteY42" fmla="*/ 273977 h 922623"/>
                <a:gd name="connsiteX43" fmla="*/ 487861 w 1717826"/>
                <a:gd name="connsiteY43" fmla="*/ 236104 h 922623"/>
                <a:gd name="connsiteX44" fmla="*/ 340808 w 1717826"/>
                <a:gd name="connsiteY44" fmla="*/ 99270 h 922623"/>
                <a:gd name="connsiteX45" fmla="*/ 159911 w 1717826"/>
                <a:gd name="connsiteY45" fmla="*/ 9756 h 922623"/>
                <a:gd name="connsiteX46" fmla="*/ 139355 w 1717826"/>
                <a:gd name="connsiteY46" fmla="*/ 8693 h 922623"/>
                <a:gd name="connsiteX47" fmla="*/ 8384 w 1717826"/>
                <a:gd name="connsiteY47" fmla="*/ 42537 h 922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717826" h="922623">
                  <a:moveTo>
                    <a:pt x="1572420" y="922624"/>
                  </a:moveTo>
                  <a:lnTo>
                    <a:pt x="1572420" y="922624"/>
                  </a:lnTo>
                  <a:cubicBezTo>
                    <a:pt x="1512601" y="922624"/>
                    <a:pt x="1452113" y="919812"/>
                    <a:pt x="1392620" y="914274"/>
                  </a:cubicBezTo>
                  <a:cubicBezTo>
                    <a:pt x="1224907" y="898655"/>
                    <a:pt x="1068374" y="834173"/>
                    <a:pt x="922401" y="769468"/>
                  </a:cubicBezTo>
                  <a:cubicBezTo>
                    <a:pt x="789219" y="710437"/>
                    <a:pt x="649315" y="632153"/>
                    <a:pt x="482100" y="523128"/>
                  </a:cubicBezTo>
                  <a:cubicBezTo>
                    <a:pt x="393015" y="465041"/>
                    <a:pt x="289134" y="394215"/>
                    <a:pt x="194030" y="309176"/>
                  </a:cubicBezTo>
                  <a:cubicBezTo>
                    <a:pt x="144653" y="265028"/>
                    <a:pt x="101018" y="217296"/>
                    <a:pt x="68529" y="180657"/>
                  </a:cubicBezTo>
                  <a:cubicBezTo>
                    <a:pt x="63539" y="175033"/>
                    <a:pt x="58139" y="169461"/>
                    <a:pt x="52910" y="164078"/>
                  </a:cubicBezTo>
                  <a:cubicBezTo>
                    <a:pt x="40548" y="151322"/>
                    <a:pt x="27758" y="138137"/>
                    <a:pt x="18448" y="122364"/>
                  </a:cubicBezTo>
                  <a:cubicBezTo>
                    <a:pt x="9121" y="106556"/>
                    <a:pt x="3241" y="86188"/>
                    <a:pt x="995" y="61808"/>
                  </a:cubicBezTo>
                  <a:cubicBezTo>
                    <a:pt x="343" y="54710"/>
                    <a:pt x="0" y="47286"/>
                    <a:pt x="0" y="39742"/>
                  </a:cubicBezTo>
                  <a:lnTo>
                    <a:pt x="0" y="36930"/>
                  </a:lnTo>
                  <a:lnTo>
                    <a:pt x="2486" y="35782"/>
                  </a:lnTo>
                  <a:cubicBezTo>
                    <a:pt x="55087" y="11367"/>
                    <a:pt x="98584" y="0"/>
                    <a:pt x="139406" y="0"/>
                  </a:cubicBezTo>
                  <a:cubicBezTo>
                    <a:pt x="146624" y="0"/>
                    <a:pt x="153825" y="377"/>
                    <a:pt x="160803" y="1114"/>
                  </a:cubicBezTo>
                  <a:cubicBezTo>
                    <a:pt x="219130" y="7304"/>
                    <a:pt x="288482" y="41525"/>
                    <a:pt x="346278" y="92669"/>
                  </a:cubicBezTo>
                  <a:cubicBezTo>
                    <a:pt x="396495" y="137092"/>
                    <a:pt x="445839" y="184172"/>
                    <a:pt x="493571" y="229726"/>
                  </a:cubicBezTo>
                  <a:cubicBezTo>
                    <a:pt x="506806" y="242362"/>
                    <a:pt x="520042" y="254998"/>
                    <a:pt x="533330" y="267582"/>
                  </a:cubicBezTo>
                  <a:cubicBezTo>
                    <a:pt x="617015" y="346981"/>
                    <a:pt x="707094" y="430254"/>
                    <a:pt x="807255" y="499057"/>
                  </a:cubicBezTo>
                  <a:cubicBezTo>
                    <a:pt x="897147" y="560796"/>
                    <a:pt x="1001851" y="604618"/>
                    <a:pt x="1136782" y="636988"/>
                  </a:cubicBezTo>
                  <a:cubicBezTo>
                    <a:pt x="1322205" y="681463"/>
                    <a:pt x="1515550" y="687275"/>
                    <a:pt x="1702516" y="692915"/>
                  </a:cubicBezTo>
                  <a:lnTo>
                    <a:pt x="1707556" y="693069"/>
                  </a:lnTo>
                  <a:lnTo>
                    <a:pt x="1706494" y="698179"/>
                  </a:lnTo>
                  <a:cubicBezTo>
                    <a:pt x="1691800" y="768988"/>
                    <a:pt x="1695161" y="842900"/>
                    <a:pt x="1716232" y="911943"/>
                  </a:cubicBezTo>
                  <a:lnTo>
                    <a:pt x="1717826" y="917206"/>
                  </a:lnTo>
                  <a:lnTo>
                    <a:pt x="1712512" y="917583"/>
                  </a:lnTo>
                  <a:cubicBezTo>
                    <a:pt x="1666117" y="920909"/>
                    <a:pt x="1618968" y="922624"/>
                    <a:pt x="1572420" y="922624"/>
                  </a:cubicBezTo>
                  <a:moveTo>
                    <a:pt x="8384" y="42537"/>
                  </a:moveTo>
                  <a:cubicBezTo>
                    <a:pt x="8470" y="48829"/>
                    <a:pt x="8778" y="55018"/>
                    <a:pt x="9327" y="60968"/>
                  </a:cubicBezTo>
                  <a:cubicBezTo>
                    <a:pt x="11453" y="84028"/>
                    <a:pt x="16922" y="103144"/>
                    <a:pt x="25580" y="117821"/>
                  </a:cubicBezTo>
                  <a:cubicBezTo>
                    <a:pt x="34376" y="132702"/>
                    <a:pt x="46789" y="145527"/>
                    <a:pt x="58807" y="157906"/>
                  </a:cubicBezTo>
                  <a:cubicBezTo>
                    <a:pt x="64105" y="163358"/>
                    <a:pt x="69575" y="169016"/>
                    <a:pt x="74684" y="174776"/>
                  </a:cubicBezTo>
                  <a:cubicBezTo>
                    <a:pt x="107019" y="211244"/>
                    <a:pt x="150430" y="258735"/>
                    <a:pt x="199482" y="302592"/>
                  </a:cubicBezTo>
                  <a:cubicBezTo>
                    <a:pt x="294174" y="387254"/>
                    <a:pt x="397730" y="457874"/>
                    <a:pt x="486541" y="515773"/>
                  </a:cubicBezTo>
                  <a:cubicBezTo>
                    <a:pt x="653362" y="624541"/>
                    <a:pt x="792905" y="702619"/>
                    <a:pt x="925676" y="761478"/>
                  </a:cubicBezTo>
                  <a:cubicBezTo>
                    <a:pt x="1071031" y="825909"/>
                    <a:pt x="1226862" y="890117"/>
                    <a:pt x="1393357" y="905616"/>
                  </a:cubicBezTo>
                  <a:cubicBezTo>
                    <a:pt x="1452610" y="911137"/>
                    <a:pt x="1512841" y="913932"/>
                    <a:pt x="1572403" y="913932"/>
                  </a:cubicBezTo>
                  <a:lnTo>
                    <a:pt x="1572403" y="913932"/>
                  </a:lnTo>
                  <a:cubicBezTo>
                    <a:pt x="1616997" y="913932"/>
                    <a:pt x="1662122" y="912354"/>
                    <a:pt x="1706631" y="909268"/>
                  </a:cubicBezTo>
                  <a:cubicBezTo>
                    <a:pt x="1687017" y="841957"/>
                    <a:pt x="1683776" y="770342"/>
                    <a:pt x="1697235" y="701419"/>
                  </a:cubicBezTo>
                  <a:cubicBezTo>
                    <a:pt x="1511418" y="695830"/>
                    <a:pt x="1319445" y="689709"/>
                    <a:pt x="1134862" y="645424"/>
                  </a:cubicBezTo>
                  <a:cubicBezTo>
                    <a:pt x="998919" y="612814"/>
                    <a:pt x="893340" y="568597"/>
                    <a:pt x="802592" y="506275"/>
                  </a:cubicBezTo>
                  <a:cubicBezTo>
                    <a:pt x="701917" y="437129"/>
                    <a:pt x="611562" y="353598"/>
                    <a:pt x="527637" y="273977"/>
                  </a:cubicBezTo>
                  <a:cubicBezTo>
                    <a:pt x="514367" y="261376"/>
                    <a:pt x="501114" y="248740"/>
                    <a:pt x="487861" y="236104"/>
                  </a:cubicBezTo>
                  <a:cubicBezTo>
                    <a:pt x="440198" y="190618"/>
                    <a:pt x="390889" y="143589"/>
                    <a:pt x="340808" y="99270"/>
                  </a:cubicBezTo>
                  <a:cubicBezTo>
                    <a:pt x="284247" y="49223"/>
                    <a:pt x="216627" y="15756"/>
                    <a:pt x="159911" y="9756"/>
                  </a:cubicBezTo>
                  <a:cubicBezTo>
                    <a:pt x="153208" y="9035"/>
                    <a:pt x="146298" y="8693"/>
                    <a:pt x="139355" y="8693"/>
                  </a:cubicBezTo>
                  <a:cubicBezTo>
                    <a:pt x="100436" y="8658"/>
                    <a:pt x="58739" y="19443"/>
                    <a:pt x="8384" y="4253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5" name="任意多边形: 形状 94">
              <a:extLst>
                <a:ext uri="{FF2B5EF4-FFF2-40B4-BE49-F238E27FC236}">
                  <a16:creationId xmlns:a16="http://schemas.microsoft.com/office/drawing/2014/main" id="{65DD9159-68FE-0E55-D959-66C2A8E4E5B8}"/>
                </a:ext>
              </a:extLst>
            </p:cNvPr>
            <p:cNvSpPr/>
            <p:nvPr/>
          </p:nvSpPr>
          <p:spPr>
            <a:xfrm>
              <a:off x="5032154" y="2151644"/>
              <a:ext cx="1693377" cy="737297"/>
            </a:xfrm>
            <a:custGeom>
              <a:avLst/>
              <a:gdLst>
                <a:gd name="connsiteX0" fmla="*/ 92309 w 1693377"/>
                <a:gd name="connsiteY0" fmla="*/ 201027 h 737297"/>
                <a:gd name="connsiteX1" fmla="*/ 112728 w 1693377"/>
                <a:gd name="connsiteY1" fmla="*/ 223109 h 737297"/>
                <a:gd name="connsiteX2" fmla="*/ 112883 w 1693377"/>
                <a:gd name="connsiteY2" fmla="*/ 223281 h 737297"/>
                <a:gd name="connsiteX3" fmla="*/ 130371 w 1693377"/>
                <a:gd name="connsiteY3" fmla="*/ 241557 h 737297"/>
                <a:gd name="connsiteX4" fmla="*/ 135908 w 1693377"/>
                <a:gd name="connsiteY4" fmla="*/ 247198 h 737297"/>
                <a:gd name="connsiteX5" fmla="*/ 148527 w 1693377"/>
                <a:gd name="connsiteY5" fmla="*/ 259903 h 737297"/>
                <a:gd name="connsiteX6" fmla="*/ 154905 w 1693377"/>
                <a:gd name="connsiteY6" fmla="*/ 266195 h 737297"/>
                <a:gd name="connsiteX7" fmla="*/ 167781 w 1693377"/>
                <a:gd name="connsiteY7" fmla="*/ 278608 h 737297"/>
                <a:gd name="connsiteX8" fmla="*/ 173645 w 1693377"/>
                <a:gd name="connsiteY8" fmla="*/ 284180 h 737297"/>
                <a:gd name="connsiteX9" fmla="*/ 192556 w 1693377"/>
                <a:gd name="connsiteY9" fmla="*/ 301548 h 737297"/>
                <a:gd name="connsiteX10" fmla="*/ 192590 w 1693377"/>
                <a:gd name="connsiteY10" fmla="*/ 301582 h 737297"/>
                <a:gd name="connsiteX11" fmla="*/ 192864 w 1693377"/>
                <a:gd name="connsiteY11" fmla="*/ 301822 h 737297"/>
                <a:gd name="connsiteX12" fmla="*/ 210352 w 1693377"/>
                <a:gd name="connsiteY12" fmla="*/ 317201 h 737297"/>
                <a:gd name="connsiteX13" fmla="*/ 238041 w 1693377"/>
                <a:gd name="connsiteY13" fmla="*/ 340621 h 737297"/>
                <a:gd name="connsiteX14" fmla="*/ 242653 w 1693377"/>
                <a:gd name="connsiteY14" fmla="*/ 344462 h 737297"/>
                <a:gd name="connsiteX15" fmla="*/ 253009 w 1693377"/>
                <a:gd name="connsiteY15" fmla="*/ 352880 h 737297"/>
                <a:gd name="connsiteX16" fmla="*/ 259490 w 1693377"/>
                <a:gd name="connsiteY16" fmla="*/ 358126 h 737297"/>
                <a:gd name="connsiteX17" fmla="*/ 269434 w 1693377"/>
                <a:gd name="connsiteY17" fmla="*/ 366030 h 737297"/>
                <a:gd name="connsiteX18" fmla="*/ 276480 w 1693377"/>
                <a:gd name="connsiteY18" fmla="*/ 371602 h 737297"/>
                <a:gd name="connsiteX19" fmla="*/ 286219 w 1693377"/>
                <a:gd name="connsiteY19" fmla="*/ 379163 h 737297"/>
                <a:gd name="connsiteX20" fmla="*/ 293642 w 1693377"/>
                <a:gd name="connsiteY20" fmla="*/ 384890 h 737297"/>
                <a:gd name="connsiteX21" fmla="*/ 303227 w 1693377"/>
                <a:gd name="connsiteY21" fmla="*/ 392176 h 737297"/>
                <a:gd name="connsiteX22" fmla="*/ 310959 w 1693377"/>
                <a:gd name="connsiteY22" fmla="*/ 398006 h 737297"/>
                <a:gd name="connsiteX23" fmla="*/ 320423 w 1693377"/>
                <a:gd name="connsiteY23" fmla="*/ 405052 h 737297"/>
                <a:gd name="connsiteX24" fmla="*/ 328413 w 1693377"/>
                <a:gd name="connsiteY24" fmla="*/ 410950 h 737297"/>
                <a:gd name="connsiteX25" fmla="*/ 337791 w 1693377"/>
                <a:gd name="connsiteY25" fmla="*/ 417791 h 737297"/>
                <a:gd name="connsiteX26" fmla="*/ 346021 w 1693377"/>
                <a:gd name="connsiteY26" fmla="*/ 423740 h 737297"/>
                <a:gd name="connsiteX27" fmla="*/ 355279 w 1693377"/>
                <a:gd name="connsiteY27" fmla="*/ 430375 h 737297"/>
                <a:gd name="connsiteX28" fmla="*/ 363749 w 1693377"/>
                <a:gd name="connsiteY28" fmla="*/ 436393 h 737297"/>
                <a:gd name="connsiteX29" fmla="*/ 372870 w 1693377"/>
                <a:gd name="connsiteY29" fmla="*/ 442823 h 737297"/>
                <a:gd name="connsiteX30" fmla="*/ 381614 w 1693377"/>
                <a:gd name="connsiteY30" fmla="*/ 448926 h 737297"/>
                <a:gd name="connsiteX31" fmla="*/ 390563 w 1693377"/>
                <a:gd name="connsiteY31" fmla="*/ 455150 h 737297"/>
                <a:gd name="connsiteX32" fmla="*/ 399650 w 1693377"/>
                <a:gd name="connsiteY32" fmla="*/ 461391 h 737297"/>
                <a:gd name="connsiteX33" fmla="*/ 408343 w 1693377"/>
                <a:gd name="connsiteY33" fmla="*/ 467340 h 737297"/>
                <a:gd name="connsiteX34" fmla="*/ 417909 w 1693377"/>
                <a:gd name="connsiteY34" fmla="*/ 473821 h 737297"/>
                <a:gd name="connsiteX35" fmla="*/ 426225 w 1693377"/>
                <a:gd name="connsiteY35" fmla="*/ 479444 h 737297"/>
                <a:gd name="connsiteX36" fmla="*/ 436357 w 1693377"/>
                <a:gd name="connsiteY36" fmla="*/ 486217 h 737297"/>
                <a:gd name="connsiteX37" fmla="*/ 444193 w 1693377"/>
                <a:gd name="connsiteY37" fmla="*/ 491446 h 737297"/>
                <a:gd name="connsiteX38" fmla="*/ 455509 w 1693377"/>
                <a:gd name="connsiteY38" fmla="*/ 498938 h 737297"/>
                <a:gd name="connsiteX39" fmla="*/ 462178 w 1693377"/>
                <a:gd name="connsiteY39" fmla="*/ 503345 h 737297"/>
                <a:gd name="connsiteX40" fmla="*/ 478226 w 1693377"/>
                <a:gd name="connsiteY40" fmla="*/ 513855 h 737297"/>
                <a:gd name="connsiteX41" fmla="*/ 480180 w 1693377"/>
                <a:gd name="connsiteY41" fmla="*/ 515140 h 737297"/>
                <a:gd name="connsiteX42" fmla="*/ 533655 w 1693377"/>
                <a:gd name="connsiteY42" fmla="*/ 549567 h 737297"/>
                <a:gd name="connsiteX43" fmla="*/ 695384 w 1693377"/>
                <a:gd name="connsiteY43" fmla="*/ 647123 h 737297"/>
                <a:gd name="connsiteX44" fmla="*/ 671467 w 1693377"/>
                <a:gd name="connsiteY44" fmla="*/ 557214 h 737297"/>
                <a:gd name="connsiteX45" fmla="*/ 933683 w 1693377"/>
                <a:gd name="connsiteY45" fmla="*/ 617342 h 737297"/>
                <a:gd name="connsiteX46" fmla="*/ 1137588 w 1693377"/>
                <a:gd name="connsiteY46" fmla="*/ 678652 h 737297"/>
                <a:gd name="connsiteX47" fmla="*/ 1693018 w 1693377"/>
                <a:gd name="connsiteY47" fmla="*/ 723864 h 737297"/>
                <a:gd name="connsiteX48" fmla="*/ 1693378 w 1693377"/>
                <a:gd name="connsiteY48" fmla="*/ 721035 h 737297"/>
                <a:gd name="connsiteX49" fmla="*/ 1427099 w 1693377"/>
                <a:gd name="connsiteY49" fmla="*/ 680487 h 737297"/>
                <a:gd name="connsiteX50" fmla="*/ 1135428 w 1693377"/>
                <a:gd name="connsiteY50" fmla="*/ 637744 h 737297"/>
                <a:gd name="connsiteX51" fmla="*/ 1130593 w 1693377"/>
                <a:gd name="connsiteY51" fmla="*/ 636596 h 737297"/>
                <a:gd name="connsiteX52" fmla="*/ 1111648 w 1693377"/>
                <a:gd name="connsiteY52" fmla="*/ 631915 h 737297"/>
                <a:gd name="connsiteX53" fmla="*/ 1111151 w 1693377"/>
                <a:gd name="connsiteY53" fmla="*/ 631795 h 737297"/>
                <a:gd name="connsiteX54" fmla="*/ 1093166 w 1693377"/>
                <a:gd name="connsiteY54" fmla="*/ 627080 h 737297"/>
                <a:gd name="connsiteX55" fmla="*/ 1091314 w 1693377"/>
                <a:gd name="connsiteY55" fmla="*/ 626583 h 737297"/>
                <a:gd name="connsiteX56" fmla="*/ 1073757 w 1693377"/>
                <a:gd name="connsiteY56" fmla="*/ 621731 h 737297"/>
                <a:gd name="connsiteX57" fmla="*/ 1072077 w 1693377"/>
                <a:gd name="connsiteY57" fmla="*/ 621251 h 737297"/>
                <a:gd name="connsiteX58" fmla="*/ 1035404 w 1693377"/>
                <a:gd name="connsiteY58" fmla="*/ 610175 h 737297"/>
                <a:gd name="connsiteX59" fmla="*/ 1035164 w 1693377"/>
                <a:gd name="connsiteY59" fmla="*/ 610106 h 737297"/>
                <a:gd name="connsiteX60" fmla="*/ 1017453 w 1693377"/>
                <a:gd name="connsiteY60" fmla="*/ 604277 h 737297"/>
                <a:gd name="connsiteX61" fmla="*/ 1015824 w 1693377"/>
                <a:gd name="connsiteY61" fmla="*/ 603728 h 737297"/>
                <a:gd name="connsiteX62" fmla="*/ 998628 w 1693377"/>
                <a:gd name="connsiteY62" fmla="*/ 597728 h 737297"/>
                <a:gd name="connsiteX63" fmla="*/ 997033 w 1693377"/>
                <a:gd name="connsiteY63" fmla="*/ 597162 h 737297"/>
                <a:gd name="connsiteX64" fmla="*/ 979528 w 1693377"/>
                <a:gd name="connsiteY64" fmla="*/ 590681 h 737297"/>
                <a:gd name="connsiteX65" fmla="*/ 979511 w 1693377"/>
                <a:gd name="connsiteY65" fmla="*/ 590664 h 737297"/>
                <a:gd name="connsiteX66" fmla="*/ 978843 w 1693377"/>
                <a:gd name="connsiteY66" fmla="*/ 590424 h 737297"/>
                <a:gd name="connsiteX67" fmla="*/ 976065 w 1693377"/>
                <a:gd name="connsiteY67" fmla="*/ 589344 h 737297"/>
                <a:gd name="connsiteX68" fmla="*/ 967938 w 1693377"/>
                <a:gd name="connsiteY68" fmla="*/ 586189 h 737297"/>
                <a:gd name="connsiteX69" fmla="*/ 967938 w 1693377"/>
                <a:gd name="connsiteY69" fmla="*/ 586189 h 737297"/>
                <a:gd name="connsiteX70" fmla="*/ 965984 w 1693377"/>
                <a:gd name="connsiteY70" fmla="*/ 585401 h 737297"/>
                <a:gd name="connsiteX71" fmla="*/ 965950 w 1693377"/>
                <a:gd name="connsiteY71" fmla="*/ 585383 h 737297"/>
                <a:gd name="connsiteX72" fmla="*/ 955371 w 1693377"/>
                <a:gd name="connsiteY72" fmla="*/ 581114 h 737297"/>
                <a:gd name="connsiteX73" fmla="*/ 955045 w 1693377"/>
                <a:gd name="connsiteY73" fmla="*/ 580977 h 737297"/>
                <a:gd name="connsiteX74" fmla="*/ 944810 w 1693377"/>
                <a:gd name="connsiteY74" fmla="*/ 576691 h 737297"/>
                <a:gd name="connsiteX75" fmla="*/ 944193 w 1693377"/>
                <a:gd name="connsiteY75" fmla="*/ 576434 h 737297"/>
                <a:gd name="connsiteX76" fmla="*/ 934317 w 1693377"/>
                <a:gd name="connsiteY76" fmla="*/ 572164 h 737297"/>
                <a:gd name="connsiteX77" fmla="*/ 933391 w 1693377"/>
                <a:gd name="connsiteY77" fmla="*/ 571753 h 737297"/>
                <a:gd name="connsiteX78" fmla="*/ 923927 w 1693377"/>
                <a:gd name="connsiteY78" fmla="*/ 567518 h 737297"/>
                <a:gd name="connsiteX79" fmla="*/ 922676 w 1693377"/>
                <a:gd name="connsiteY79" fmla="*/ 566953 h 737297"/>
                <a:gd name="connsiteX80" fmla="*/ 913589 w 1693377"/>
                <a:gd name="connsiteY80" fmla="*/ 562735 h 737297"/>
                <a:gd name="connsiteX81" fmla="*/ 912063 w 1693377"/>
                <a:gd name="connsiteY81" fmla="*/ 562015 h 737297"/>
                <a:gd name="connsiteX82" fmla="*/ 903336 w 1693377"/>
                <a:gd name="connsiteY82" fmla="*/ 557831 h 737297"/>
                <a:gd name="connsiteX83" fmla="*/ 901501 w 1693377"/>
                <a:gd name="connsiteY83" fmla="*/ 556940 h 737297"/>
                <a:gd name="connsiteX84" fmla="*/ 893169 w 1693377"/>
                <a:gd name="connsiteY84" fmla="*/ 552808 h 737297"/>
                <a:gd name="connsiteX85" fmla="*/ 891026 w 1693377"/>
                <a:gd name="connsiteY85" fmla="*/ 551728 h 737297"/>
                <a:gd name="connsiteX86" fmla="*/ 883053 w 1693377"/>
                <a:gd name="connsiteY86" fmla="*/ 547630 h 737297"/>
                <a:gd name="connsiteX87" fmla="*/ 880636 w 1693377"/>
                <a:gd name="connsiteY87" fmla="*/ 546379 h 737297"/>
                <a:gd name="connsiteX88" fmla="*/ 873024 w 1693377"/>
                <a:gd name="connsiteY88" fmla="*/ 542332 h 737297"/>
                <a:gd name="connsiteX89" fmla="*/ 870349 w 1693377"/>
                <a:gd name="connsiteY89" fmla="*/ 540892 h 737297"/>
                <a:gd name="connsiteX90" fmla="*/ 863080 w 1693377"/>
                <a:gd name="connsiteY90" fmla="*/ 536897 h 737297"/>
                <a:gd name="connsiteX91" fmla="*/ 860131 w 1693377"/>
                <a:gd name="connsiteY91" fmla="*/ 535269 h 737297"/>
                <a:gd name="connsiteX92" fmla="*/ 853153 w 1693377"/>
                <a:gd name="connsiteY92" fmla="*/ 531291 h 737297"/>
                <a:gd name="connsiteX93" fmla="*/ 850015 w 1693377"/>
                <a:gd name="connsiteY93" fmla="*/ 529491 h 737297"/>
                <a:gd name="connsiteX94" fmla="*/ 843277 w 1693377"/>
                <a:gd name="connsiteY94" fmla="*/ 525513 h 737297"/>
                <a:gd name="connsiteX95" fmla="*/ 839985 w 1693377"/>
                <a:gd name="connsiteY95" fmla="*/ 523558 h 737297"/>
                <a:gd name="connsiteX96" fmla="*/ 833436 w 1693377"/>
                <a:gd name="connsiteY96" fmla="*/ 519564 h 737297"/>
                <a:gd name="connsiteX97" fmla="*/ 830058 w 1693377"/>
                <a:gd name="connsiteY97" fmla="*/ 517489 h 737297"/>
                <a:gd name="connsiteX98" fmla="*/ 823526 w 1693377"/>
                <a:gd name="connsiteY98" fmla="*/ 513357 h 737297"/>
                <a:gd name="connsiteX99" fmla="*/ 820217 w 1693377"/>
                <a:gd name="connsiteY99" fmla="*/ 511266 h 737297"/>
                <a:gd name="connsiteX100" fmla="*/ 813428 w 1693377"/>
                <a:gd name="connsiteY100" fmla="*/ 506825 h 737297"/>
                <a:gd name="connsiteX101" fmla="*/ 810445 w 1693377"/>
                <a:gd name="connsiteY101" fmla="*/ 504870 h 737297"/>
                <a:gd name="connsiteX102" fmla="*/ 800775 w 1693377"/>
                <a:gd name="connsiteY102" fmla="*/ 498338 h 737297"/>
                <a:gd name="connsiteX103" fmla="*/ 575541 w 1693377"/>
                <a:gd name="connsiteY103" fmla="*/ 312726 h 737297"/>
                <a:gd name="connsiteX104" fmla="*/ 559082 w 1693377"/>
                <a:gd name="connsiteY104" fmla="*/ 297365 h 737297"/>
                <a:gd name="connsiteX105" fmla="*/ 526334 w 1693377"/>
                <a:gd name="connsiteY105" fmla="*/ 266469 h 737297"/>
                <a:gd name="connsiteX106" fmla="*/ 467922 w 1693377"/>
                <a:gd name="connsiteY106" fmla="*/ 210817 h 737297"/>
                <a:gd name="connsiteX107" fmla="*/ 435569 w 1693377"/>
                <a:gd name="connsiteY107" fmla="*/ 180093 h 737297"/>
                <a:gd name="connsiteX108" fmla="*/ 431437 w 1693377"/>
                <a:gd name="connsiteY108" fmla="*/ 176201 h 737297"/>
                <a:gd name="connsiteX109" fmla="*/ 339403 w 1693377"/>
                <a:gd name="connsiteY109" fmla="*/ 91659 h 737297"/>
                <a:gd name="connsiteX110" fmla="*/ 320098 w 1693377"/>
                <a:gd name="connsiteY110" fmla="*/ 75560 h 737297"/>
                <a:gd name="connsiteX111" fmla="*/ 309845 w 1693377"/>
                <a:gd name="connsiteY111" fmla="*/ 67741 h 737297"/>
                <a:gd name="connsiteX112" fmla="*/ 299232 w 1693377"/>
                <a:gd name="connsiteY112" fmla="*/ 60129 h 737297"/>
                <a:gd name="connsiteX113" fmla="*/ 288293 w 1693377"/>
                <a:gd name="connsiteY113" fmla="*/ 52774 h 737297"/>
                <a:gd name="connsiteX114" fmla="*/ 282721 w 1693377"/>
                <a:gd name="connsiteY114" fmla="*/ 49208 h 737297"/>
                <a:gd name="connsiteX115" fmla="*/ 271371 w 1693377"/>
                <a:gd name="connsiteY115" fmla="*/ 42316 h 737297"/>
                <a:gd name="connsiteX116" fmla="*/ 247968 w 1693377"/>
                <a:gd name="connsiteY116" fmla="*/ 29662 h 737297"/>
                <a:gd name="connsiteX117" fmla="*/ 229949 w 1693377"/>
                <a:gd name="connsiteY117" fmla="*/ 21330 h 737297"/>
                <a:gd name="connsiteX118" fmla="*/ 217776 w 1693377"/>
                <a:gd name="connsiteY118" fmla="*/ 16409 h 737297"/>
                <a:gd name="connsiteX119" fmla="*/ 156191 w 1693377"/>
                <a:gd name="connsiteY119" fmla="*/ 1099 h 737297"/>
                <a:gd name="connsiteX120" fmla="*/ 136114 w 1693377"/>
                <a:gd name="connsiteY120" fmla="*/ 2 h 737297"/>
                <a:gd name="connsiteX121" fmla="*/ 96184 w 1693377"/>
                <a:gd name="connsiteY121" fmla="*/ 3448 h 737297"/>
                <a:gd name="connsiteX122" fmla="*/ 56887 w 1693377"/>
                <a:gd name="connsiteY122" fmla="*/ 13032 h 737297"/>
                <a:gd name="connsiteX123" fmla="*/ 0 w 1693377"/>
                <a:gd name="connsiteY123" fmla="*/ 35406 h 737297"/>
                <a:gd name="connsiteX124" fmla="*/ 240 w 1693377"/>
                <a:gd name="connsiteY124" fmla="*/ 46104 h 737297"/>
                <a:gd name="connsiteX125" fmla="*/ 977 w 1693377"/>
                <a:gd name="connsiteY125" fmla="*/ 57060 h 737297"/>
                <a:gd name="connsiteX126" fmla="*/ 14299 w 1693377"/>
                <a:gd name="connsiteY126" fmla="*/ 109215 h 737297"/>
                <a:gd name="connsiteX127" fmla="*/ 17831 w 1693377"/>
                <a:gd name="connsiteY127" fmla="*/ 115782 h 737297"/>
                <a:gd name="connsiteX128" fmla="*/ 25803 w 1693377"/>
                <a:gd name="connsiteY128" fmla="*/ 127646 h 737297"/>
                <a:gd name="connsiteX129" fmla="*/ 36485 w 1693377"/>
                <a:gd name="connsiteY129" fmla="*/ 140556 h 737297"/>
                <a:gd name="connsiteX130" fmla="*/ 41251 w 1693377"/>
                <a:gd name="connsiteY130" fmla="*/ 145786 h 737297"/>
                <a:gd name="connsiteX131" fmla="*/ 51161 w 1693377"/>
                <a:gd name="connsiteY131" fmla="*/ 156141 h 737297"/>
                <a:gd name="connsiteX132" fmla="*/ 54487 w 1693377"/>
                <a:gd name="connsiteY132" fmla="*/ 159570 h 737297"/>
                <a:gd name="connsiteX133" fmla="*/ 61054 w 1693377"/>
                <a:gd name="connsiteY133" fmla="*/ 166445 h 737297"/>
                <a:gd name="connsiteX134" fmla="*/ 67449 w 1693377"/>
                <a:gd name="connsiteY134" fmla="*/ 173423 h 737297"/>
                <a:gd name="connsiteX135" fmla="*/ 87251 w 1693377"/>
                <a:gd name="connsiteY135" fmla="*/ 195489 h 737297"/>
                <a:gd name="connsiteX136" fmla="*/ 92309 w 1693377"/>
                <a:gd name="connsiteY136" fmla="*/ 201027 h 73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1693377" h="737297">
                  <a:moveTo>
                    <a:pt x="92309" y="201027"/>
                  </a:moveTo>
                  <a:cubicBezTo>
                    <a:pt x="99081" y="208451"/>
                    <a:pt x="105870" y="215823"/>
                    <a:pt x="112728" y="223109"/>
                  </a:cubicBezTo>
                  <a:lnTo>
                    <a:pt x="112883" y="223281"/>
                  </a:lnTo>
                  <a:cubicBezTo>
                    <a:pt x="118661" y="229419"/>
                    <a:pt x="124507" y="235505"/>
                    <a:pt x="130371" y="241557"/>
                  </a:cubicBezTo>
                  <a:cubicBezTo>
                    <a:pt x="132205" y="243443"/>
                    <a:pt x="134057" y="245312"/>
                    <a:pt x="135908" y="247198"/>
                  </a:cubicBezTo>
                  <a:cubicBezTo>
                    <a:pt x="140092" y="251450"/>
                    <a:pt x="144293" y="255702"/>
                    <a:pt x="148527" y="259903"/>
                  </a:cubicBezTo>
                  <a:cubicBezTo>
                    <a:pt x="150653" y="262012"/>
                    <a:pt x="152779" y="264103"/>
                    <a:pt x="154905" y="266195"/>
                  </a:cubicBezTo>
                  <a:cubicBezTo>
                    <a:pt x="159157" y="270361"/>
                    <a:pt x="163461" y="274493"/>
                    <a:pt x="167781" y="278608"/>
                  </a:cubicBezTo>
                  <a:cubicBezTo>
                    <a:pt x="169736" y="280477"/>
                    <a:pt x="171673" y="282346"/>
                    <a:pt x="173645" y="284180"/>
                  </a:cubicBezTo>
                  <a:cubicBezTo>
                    <a:pt x="179886" y="290026"/>
                    <a:pt x="186161" y="295821"/>
                    <a:pt x="192556" y="301548"/>
                  </a:cubicBezTo>
                  <a:lnTo>
                    <a:pt x="192590" y="301582"/>
                  </a:lnTo>
                  <a:lnTo>
                    <a:pt x="192864" y="301822"/>
                  </a:lnTo>
                  <a:cubicBezTo>
                    <a:pt x="198642" y="306983"/>
                    <a:pt x="204488" y="312109"/>
                    <a:pt x="210352" y="317201"/>
                  </a:cubicBezTo>
                  <a:cubicBezTo>
                    <a:pt x="219490" y="325122"/>
                    <a:pt x="228732" y="332906"/>
                    <a:pt x="238041" y="340621"/>
                  </a:cubicBezTo>
                  <a:cubicBezTo>
                    <a:pt x="239584" y="341907"/>
                    <a:pt x="241110" y="343193"/>
                    <a:pt x="242653" y="344462"/>
                  </a:cubicBezTo>
                  <a:cubicBezTo>
                    <a:pt x="246082" y="347291"/>
                    <a:pt x="249546" y="350085"/>
                    <a:pt x="253009" y="352880"/>
                  </a:cubicBezTo>
                  <a:cubicBezTo>
                    <a:pt x="255169" y="354629"/>
                    <a:pt x="257329" y="356395"/>
                    <a:pt x="259490" y="358126"/>
                  </a:cubicBezTo>
                  <a:cubicBezTo>
                    <a:pt x="262799" y="360784"/>
                    <a:pt x="266125" y="363390"/>
                    <a:pt x="269434" y="366030"/>
                  </a:cubicBezTo>
                  <a:cubicBezTo>
                    <a:pt x="271783" y="367882"/>
                    <a:pt x="274132" y="369751"/>
                    <a:pt x="276480" y="371602"/>
                  </a:cubicBezTo>
                  <a:cubicBezTo>
                    <a:pt x="279721" y="374140"/>
                    <a:pt x="282978" y="376643"/>
                    <a:pt x="286219" y="379163"/>
                  </a:cubicBezTo>
                  <a:cubicBezTo>
                    <a:pt x="288688" y="381084"/>
                    <a:pt x="291157" y="382987"/>
                    <a:pt x="293642" y="384890"/>
                  </a:cubicBezTo>
                  <a:cubicBezTo>
                    <a:pt x="296832" y="387324"/>
                    <a:pt x="300020" y="389742"/>
                    <a:pt x="303227" y="392176"/>
                  </a:cubicBezTo>
                  <a:cubicBezTo>
                    <a:pt x="305798" y="394131"/>
                    <a:pt x="308370" y="396068"/>
                    <a:pt x="310959" y="398006"/>
                  </a:cubicBezTo>
                  <a:cubicBezTo>
                    <a:pt x="314114" y="400372"/>
                    <a:pt x="317268" y="402703"/>
                    <a:pt x="320423" y="405052"/>
                  </a:cubicBezTo>
                  <a:cubicBezTo>
                    <a:pt x="323081" y="407024"/>
                    <a:pt x="325738" y="408996"/>
                    <a:pt x="328413" y="410950"/>
                  </a:cubicBezTo>
                  <a:cubicBezTo>
                    <a:pt x="331533" y="413248"/>
                    <a:pt x="334654" y="415511"/>
                    <a:pt x="337791" y="417791"/>
                  </a:cubicBezTo>
                  <a:cubicBezTo>
                    <a:pt x="340534" y="419780"/>
                    <a:pt x="343278" y="421769"/>
                    <a:pt x="346021" y="423740"/>
                  </a:cubicBezTo>
                  <a:cubicBezTo>
                    <a:pt x="349107" y="425952"/>
                    <a:pt x="352193" y="428164"/>
                    <a:pt x="355279" y="430375"/>
                  </a:cubicBezTo>
                  <a:cubicBezTo>
                    <a:pt x="358091" y="432381"/>
                    <a:pt x="360919" y="434387"/>
                    <a:pt x="363749" y="436393"/>
                  </a:cubicBezTo>
                  <a:cubicBezTo>
                    <a:pt x="366783" y="438536"/>
                    <a:pt x="369818" y="440697"/>
                    <a:pt x="372870" y="442823"/>
                  </a:cubicBezTo>
                  <a:cubicBezTo>
                    <a:pt x="375784" y="444863"/>
                    <a:pt x="378699" y="446903"/>
                    <a:pt x="381614" y="448926"/>
                  </a:cubicBezTo>
                  <a:cubicBezTo>
                    <a:pt x="384597" y="451001"/>
                    <a:pt x="387580" y="453075"/>
                    <a:pt x="390563" y="455150"/>
                  </a:cubicBezTo>
                  <a:cubicBezTo>
                    <a:pt x="393581" y="457242"/>
                    <a:pt x="396615" y="459316"/>
                    <a:pt x="399650" y="461391"/>
                  </a:cubicBezTo>
                  <a:cubicBezTo>
                    <a:pt x="402548" y="463380"/>
                    <a:pt x="405445" y="465368"/>
                    <a:pt x="408343" y="467340"/>
                  </a:cubicBezTo>
                  <a:cubicBezTo>
                    <a:pt x="411532" y="469500"/>
                    <a:pt x="414721" y="471660"/>
                    <a:pt x="417909" y="473821"/>
                  </a:cubicBezTo>
                  <a:cubicBezTo>
                    <a:pt x="420687" y="475690"/>
                    <a:pt x="423448" y="477576"/>
                    <a:pt x="426225" y="479444"/>
                  </a:cubicBezTo>
                  <a:cubicBezTo>
                    <a:pt x="429602" y="481708"/>
                    <a:pt x="432980" y="483971"/>
                    <a:pt x="436357" y="486217"/>
                  </a:cubicBezTo>
                  <a:cubicBezTo>
                    <a:pt x="438964" y="487965"/>
                    <a:pt x="441587" y="489714"/>
                    <a:pt x="444193" y="491446"/>
                  </a:cubicBezTo>
                  <a:cubicBezTo>
                    <a:pt x="447965" y="493949"/>
                    <a:pt x="451737" y="496435"/>
                    <a:pt x="455509" y="498938"/>
                  </a:cubicBezTo>
                  <a:cubicBezTo>
                    <a:pt x="457738" y="500413"/>
                    <a:pt x="459949" y="501887"/>
                    <a:pt x="462178" y="503345"/>
                  </a:cubicBezTo>
                  <a:cubicBezTo>
                    <a:pt x="467527" y="506859"/>
                    <a:pt x="472876" y="510357"/>
                    <a:pt x="478226" y="513855"/>
                  </a:cubicBezTo>
                  <a:cubicBezTo>
                    <a:pt x="478877" y="514283"/>
                    <a:pt x="479529" y="514712"/>
                    <a:pt x="480180" y="515140"/>
                  </a:cubicBezTo>
                  <a:cubicBezTo>
                    <a:pt x="497651" y="526542"/>
                    <a:pt x="515808" y="537806"/>
                    <a:pt x="533655" y="549567"/>
                  </a:cubicBezTo>
                  <a:cubicBezTo>
                    <a:pt x="586839" y="583343"/>
                    <a:pt x="640675" y="616073"/>
                    <a:pt x="695384" y="647123"/>
                  </a:cubicBezTo>
                  <a:cubicBezTo>
                    <a:pt x="684720" y="617907"/>
                    <a:pt x="675993" y="588075"/>
                    <a:pt x="671467" y="557214"/>
                  </a:cubicBezTo>
                  <a:cubicBezTo>
                    <a:pt x="765868" y="555671"/>
                    <a:pt x="846003" y="587595"/>
                    <a:pt x="933683" y="617342"/>
                  </a:cubicBezTo>
                  <a:cubicBezTo>
                    <a:pt x="1000960" y="640162"/>
                    <a:pt x="1068888" y="660941"/>
                    <a:pt x="1137588" y="678652"/>
                  </a:cubicBezTo>
                  <a:cubicBezTo>
                    <a:pt x="1316668" y="724824"/>
                    <a:pt x="1509138" y="756611"/>
                    <a:pt x="1693018" y="723864"/>
                  </a:cubicBezTo>
                  <a:cubicBezTo>
                    <a:pt x="1693138" y="722921"/>
                    <a:pt x="1693241" y="721977"/>
                    <a:pt x="1693378" y="721035"/>
                  </a:cubicBezTo>
                  <a:cubicBezTo>
                    <a:pt x="1665774" y="714897"/>
                    <a:pt x="1547919" y="697769"/>
                    <a:pt x="1427099" y="680487"/>
                  </a:cubicBezTo>
                  <a:cubicBezTo>
                    <a:pt x="1328926" y="672943"/>
                    <a:pt x="1231337" y="660461"/>
                    <a:pt x="1135428" y="637744"/>
                  </a:cubicBezTo>
                  <a:cubicBezTo>
                    <a:pt x="1132788" y="637230"/>
                    <a:pt x="1131142" y="636853"/>
                    <a:pt x="1130593" y="636596"/>
                  </a:cubicBezTo>
                  <a:cubicBezTo>
                    <a:pt x="1124266" y="635070"/>
                    <a:pt x="1117940" y="633509"/>
                    <a:pt x="1111648" y="631915"/>
                  </a:cubicBezTo>
                  <a:lnTo>
                    <a:pt x="1111151" y="631795"/>
                  </a:lnTo>
                  <a:cubicBezTo>
                    <a:pt x="1105133" y="630269"/>
                    <a:pt x="1099132" y="628692"/>
                    <a:pt x="1093166" y="627080"/>
                  </a:cubicBezTo>
                  <a:cubicBezTo>
                    <a:pt x="1092548" y="626909"/>
                    <a:pt x="1091931" y="626754"/>
                    <a:pt x="1091314" y="626583"/>
                  </a:cubicBezTo>
                  <a:cubicBezTo>
                    <a:pt x="1085450" y="625005"/>
                    <a:pt x="1079587" y="623377"/>
                    <a:pt x="1073757" y="621731"/>
                  </a:cubicBezTo>
                  <a:cubicBezTo>
                    <a:pt x="1073192" y="621576"/>
                    <a:pt x="1072626" y="621405"/>
                    <a:pt x="1072077" y="621251"/>
                  </a:cubicBezTo>
                  <a:cubicBezTo>
                    <a:pt x="1059784" y="617736"/>
                    <a:pt x="1047560" y="614050"/>
                    <a:pt x="1035404" y="610175"/>
                  </a:cubicBezTo>
                  <a:lnTo>
                    <a:pt x="1035164" y="610106"/>
                  </a:lnTo>
                  <a:cubicBezTo>
                    <a:pt x="1029232" y="608220"/>
                    <a:pt x="1023334" y="606266"/>
                    <a:pt x="1017453" y="604277"/>
                  </a:cubicBezTo>
                  <a:cubicBezTo>
                    <a:pt x="1016905" y="604089"/>
                    <a:pt x="1016373" y="603917"/>
                    <a:pt x="1015824" y="603728"/>
                  </a:cubicBezTo>
                  <a:cubicBezTo>
                    <a:pt x="1010081" y="601774"/>
                    <a:pt x="1004337" y="599785"/>
                    <a:pt x="998628" y="597728"/>
                  </a:cubicBezTo>
                  <a:cubicBezTo>
                    <a:pt x="998097" y="597539"/>
                    <a:pt x="997565" y="597351"/>
                    <a:pt x="997033" y="597162"/>
                  </a:cubicBezTo>
                  <a:cubicBezTo>
                    <a:pt x="991170" y="595053"/>
                    <a:pt x="985341" y="592910"/>
                    <a:pt x="979528" y="590681"/>
                  </a:cubicBezTo>
                  <a:lnTo>
                    <a:pt x="979511" y="590664"/>
                  </a:lnTo>
                  <a:cubicBezTo>
                    <a:pt x="979289" y="590578"/>
                    <a:pt x="979065" y="590510"/>
                    <a:pt x="978843" y="590424"/>
                  </a:cubicBezTo>
                  <a:cubicBezTo>
                    <a:pt x="977917" y="590064"/>
                    <a:pt x="976991" y="589704"/>
                    <a:pt x="976065" y="589344"/>
                  </a:cubicBezTo>
                  <a:cubicBezTo>
                    <a:pt x="973356" y="588298"/>
                    <a:pt x="970647" y="587252"/>
                    <a:pt x="967938" y="586189"/>
                  </a:cubicBezTo>
                  <a:lnTo>
                    <a:pt x="967938" y="586189"/>
                  </a:lnTo>
                  <a:cubicBezTo>
                    <a:pt x="967287" y="585932"/>
                    <a:pt x="966635" y="585675"/>
                    <a:pt x="965984" y="585401"/>
                  </a:cubicBezTo>
                  <a:lnTo>
                    <a:pt x="965950" y="585383"/>
                  </a:lnTo>
                  <a:cubicBezTo>
                    <a:pt x="962418" y="583977"/>
                    <a:pt x="958886" y="582554"/>
                    <a:pt x="955371" y="581114"/>
                  </a:cubicBezTo>
                  <a:lnTo>
                    <a:pt x="955045" y="580977"/>
                  </a:lnTo>
                  <a:cubicBezTo>
                    <a:pt x="951633" y="579571"/>
                    <a:pt x="948204" y="578148"/>
                    <a:pt x="944810" y="576691"/>
                  </a:cubicBezTo>
                  <a:cubicBezTo>
                    <a:pt x="944604" y="576605"/>
                    <a:pt x="944398" y="576519"/>
                    <a:pt x="944193" y="576434"/>
                  </a:cubicBezTo>
                  <a:cubicBezTo>
                    <a:pt x="940901" y="575028"/>
                    <a:pt x="937609" y="573605"/>
                    <a:pt x="934317" y="572164"/>
                  </a:cubicBezTo>
                  <a:cubicBezTo>
                    <a:pt x="934008" y="572027"/>
                    <a:pt x="933700" y="571890"/>
                    <a:pt x="933391" y="571753"/>
                  </a:cubicBezTo>
                  <a:cubicBezTo>
                    <a:pt x="930236" y="570364"/>
                    <a:pt x="927065" y="568941"/>
                    <a:pt x="923927" y="567518"/>
                  </a:cubicBezTo>
                  <a:cubicBezTo>
                    <a:pt x="923516" y="567330"/>
                    <a:pt x="923087" y="567141"/>
                    <a:pt x="922676" y="566953"/>
                  </a:cubicBezTo>
                  <a:cubicBezTo>
                    <a:pt x="919641" y="565564"/>
                    <a:pt x="916606" y="564158"/>
                    <a:pt x="913589" y="562735"/>
                  </a:cubicBezTo>
                  <a:cubicBezTo>
                    <a:pt x="913074" y="562495"/>
                    <a:pt x="912577" y="562255"/>
                    <a:pt x="912063" y="562015"/>
                  </a:cubicBezTo>
                  <a:cubicBezTo>
                    <a:pt x="909148" y="560626"/>
                    <a:pt x="906233" y="559237"/>
                    <a:pt x="903336" y="557831"/>
                  </a:cubicBezTo>
                  <a:cubicBezTo>
                    <a:pt x="902719" y="557540"/>
                    <a:pt x="902119" y="557231"/>
                    <a:pt x="901501" y="556940"/>
                  </a:cubicBezTo>
                  <a:cubicBezTo>
                    <a:pt x="898724" y="555585"/>
                    <a:pt x="895946" y="554197"/>
                    <a:pt x="893169" y="552808"/>
                  </a:cubicBezTo>
                  <a:cubicBezTo>
                    <a:pt x="892449" y="552448"/>
                    <a:pt x="891746" y="552088"/>
                    <a:pt x="891026" y="551728"/>
                  </a:cubicBezTo>
                  <a:cubicBezTo>
                    <a:pt x="888369" y="550373"/>
                    <a:pt x="885711" y="549002"/>
                    <a:pt x="883053" y="547630"/>
                  </a:cubicBezTo>
                  <a:cubicBezTo>
                    <a:pt x="882248" y="547219"/>
                    <a:pt x="881442" y="546807"/>
                    <a:pt x="880636" y="546379"/>
                  </a:cubicBezTo>
                  <a:cubicBezTo>
                    <a:pt x="878099" y="545041"/>
                    <a:pt x="875561" y="543687"/>
                    <a:pt x="873024" y="542332"/>
                  </a:cubicBezTo>
                  <a:cubicBezTo>
                    <a:pt x="872132" y="541852"/>
                    <a:pt x="871241" y="541372"/>
                    <a:pt x="870349" y="540892"/>
                  </a:cubicBezTo>
                  <a:cubicBezTo>
                    <a:pt x="867915" y="539572"/>
                    <a:pt x="865497" y="538235"/>
                    <a:pt x="863080" y="536897"/>
                  </a:cubicBezTo>
                  <a:cubicBezTo>
                    <a:pt x="862102" y="536349"/>
                    <a:pt x="861125" y="535817"/>
                    <a:pt x="860131" y="535269"/>
                  </a:cubicBezTo>
                  <a:cubicBezTo>
                    <a:pt x="857799" y="533966"/>
                    <a:pt x="855485" y="532628"/>
                    <a:pt x="853153" y="531291"/>
                  </a:cubicBezTo>
                  <a:cubicBezTo>
                    <a:pt x="852107" y="530691"/>
                    <a:pt x="851061" y="530091"/>
                    <a:pt x="850015" y="529491"/>
                  </a:cubicBezTo>
                  <a:cubicBezTo>
                    <a:pt x="847769" y="528188"/>
                    <a:pt x="845523" y="526850"/>
                    <a:pt x="843277" y="525513"/>
                  </a:cubicBezTo>
                  <a:cubicBezTo>
                    <a:pt x="842180" y="524861"/>
                    <a:pt x="841082" y="524227"/>
                    <a:pt x="839985" y="523558"/>
                  </a:cubicBezTo>
                  <a:cubicBezTo>
                    <a:pt x="837791" y="522238"/>
                    <a:pt x="835613" y="520901"/>
                    <a:pt x="833436" y="519564"/>
                  </a:cubicBezTo>
                  <a:cubicBezTo>
                    <a:pt x="832304" y="518878"/>
                    <a:pt x="831173" y="518192"/>
                    <a:pt x="830058" y="517489"/>
                  </a:cubicBezTo>
                  <a:cubicBezTo>
                    <a:pt x="827864" y="516135"/>
                    <a:pt x="825703" y="514746"/>
                    <a:pt x="823526" y="513357"/>
                  </a:cubicBezTo>
                  <a:cubicBezTo>
                    <a:pt x="822429" y="512654"/>
                    <a:pt x="821314" y="511968"/>
                    <a:pt x="820217" y="511266"/>
                  </a:cubicBezTo>
                  <a:cubicBezTo>
                    <a:pt x="817954" y="509808"/>
                    <a:pt x="815691" y="508316"/>
                    <a:pt x="813428" y="506825"/>
                  </a:cubicBezTo>
                  <a:cubicBezTo>
                    <a:pt x="812433" y="506173"/>
                    <a:pt x="811439" y="505539"/>
                    <a:pt x="810445" y="504870"/>
                  </a:cubicBezTo>
                  <a:cubicBezTo>
                    <a:pt x="807204" y="502727"/>
                    <a:pt x="803981" y="500550"/>
                    <a:pt x="800775" y="498338"/>
                  </a:cubicBezTo>
                  <a:cubicBezTo>
                    <a:pt x="720673" y="443320"/>
                    <a:pt x="647035" y="379146"/>
                    <a:pt x="575541" y="312726"/>
                  </a:cubicBezTo>
                  <a:cubicBezTo>
                    <a:pt x="570037" y="307617"/>
                    <a:pt x="564551" y="302491"/>
                    <a:pt x="559082" y="297365"/>
                  </a:cubicBezTo>
                  <a:cubicBezTo>
                    <a:pt x="548126" y="287095"/>
                    <a:pt x="537222" y="276791"/>
                    <a:pt x="526334" y="266469"/>
                  </a:cubicBezTo>
                  <a:cubicBezTo>
                    <a:pt x="506824" y="247953"/>
                    <a:pt x="487381" y="229367"/>
                    <a:pt x="467922" y="210817"/>
                  </a:cubicBezTo>
                  <a:cubicBezTo>
                    <a:pt x="457155" y="200564"/>
                    <a:pt x="446370" y="190311"/>
                    <a:pt x="435569" y="180093"/>
                  </a:cubicBezTo>
                  <a:cubicBezTo>
                    <a:pt x="434197" y="178790"/>
                    <a:pt x="432809" y="177487"/>
                    <a:pt x="431437" y="176201"/>
                  </a:cubicBezTo>
                  <a:cubicBezTo>
                    <a:pt x="401125" y="147586"/>
                    <a:pt x="370589" y="119262"/>
                    <a:pt x="339403" y="91659"/>
                  </a:cubicBezTo>
                  <a:cubicBezTo>
                    <a:pt x="333265" y="86224"/>
                    <a:pt x="326801" y="80840"/>
                    <a:pt x="320098" y="75560"/>
                  </a:cubicBezTo>
                  <a:cubicBezTo>
                    <a:pt x="316737" y="72919"/>
                    <a:pt x="313325" y="70313"/>
                    <a:pt x="309845" y="67741"/>
                  </a:cubicBezTo>
                  <a:cubicBezTo>
                    <a:pt x="306364" y="65170"/>
                    <a:pt x="302832" y="62632"/>
                    <a:pt x="299232" y="60129"/>
                  </a:cubicBezTo>
                  <a:cubicBezTo>
                    <a:pt x="295632" y="57626"/>
                    <a:pt x="291997" y="55174"/>
                    <a:pt x="288293" y="52774"/>
                  </a:cubicBezTo>
                  <a:cubicBezTo>
                    <a:pt x="286442" y="51574"/>
                    <a:pt x="284590" y="50374"/>
                    <a:pt x="282721" y="49208"/>
                  </a:cubicBezTo>
                  <a:cubicBezTo>
                    <a:pt x="278984" y="46859"/>
                    <a:pt x="275194" y="44561"/>
                    <a:pt x="271371" y="42316"/>
                  </a:cubicBezTo>
                  <a:cubicBezTo>
                    <a:pt x="263725" y="37841"/>
                    <a:pt x="255906" y="33606"/>
                    <a:pt x="247968" y="29662"/>
                  </a:cubicBezTo>
                  <a:cubicBezTo>
                    <a:pt x="242019" y="26714"/>
                    <a:pt x="236001" y="23919"/>
                    <a:pt x="229949" y="21330"/>
                  </a:cubicBezTo>
                  <a:cubicBezTo>
                    <a:pt x="225903" y="19598"/>
                    <a:pt x="221857" y="17969"/>
                    <a:pt x="217776" y="16409"/>
                  </a:cubicBezTo>
                  <a:cubicBezTo>
                    <a:pt x="197408" y="8677"/>
                    <a:pt x="176645" y="3259"/>
                    <a:pt x="156191" y="1099"/>
                  </a:cubicBezTo>
                  <a:cubicBezTo>
                    <a:pt x="149505" y="379"/>
                    <a:pt x="142801" y="36"/>
                    <a:pt x="136114" y="2"/>
                  </a:cubicBezTo>
                  <a:cubicBezTo>
                    <a:pt x="122741" y="-50"/>
                    <a:pt x="109420" y="1185"/>
                    <a:pt x="96184" y="3448"/>
                  </a:cubicBezTo>
                  <a:cubicBezTo>
                    <a:pt x="82965" y="5711"/>
                    <a:pt x="69832" y="9003"/>
                    <a:pt x="56887" y="13032"/>
                  </a:cubicBezTo>
                  <a:cubicBezTo>
                    <a:pt x="37462" y="19101"/>
                    <a:pt x="18431" y="26851"/>
                    <a:pt x="0" y="35406"/>
                  </a:cubicBezTo>
                  <a:cubicBezTo>
                    <a:pt x="0" y="38921"/>
                    <a:pt x="86" y="42487"/>
                    <a:pt x="240" y="46104"/>
                  </a:cubicBezTo>
                  <a:cubicBezTo>
                    <a:pt x="395" y="49722"/>
                    <a:pt x="635" y="53391"/>
                    <a:pt x="977" y="57060"/>
                  </a:cubicBezTo>
                  <a:cubicBezTo>
                    <a:pt x="2640" y="75080"/>
                    <a:pt x="6618" y="93493"/>
                    <a:pt x="14299" y="109215"/>
                  </a:cubicBezTo>
                  <a:cubicBezTo>
                    <a:pt x="15397" y="111461"/>
                    <a:pt x="16580" y="113656"/>
                    <a:pt x="17831" y="115782"/>
                  </a:cubicBezTo>
                  <a:cubicBezTo>
                    <a:pt x="20266" y="119897"/>
                    <a:pt x="22940" y="123840"/>
                    <a:pt x="25803" y="127646"/>
                  </a:cubicBezTo>
                  <a:cubicBezTo>
                    <a:pt x="29147" y="132121"/>
                    <a:pt x="32747" y="136390"/>
                    <a:pt x="36485" y="140556"/>
                  </a:cubicBezTo>
                  <a:cubicBezTo>
                    <a:pt x="38062" y="142305"/>
                    <a:pt x="39639" y="144054"/>
                    <a:pt x="41251" y="145786"/>
                  </a:cubicBezTo>
                  <a:cubicBezTo>
                    <a:pt x="44509" y="149266"/>
                    <a:pt x="47835" y="152712"/>
                    <a:pt x="51161" y="156141"/>
                  </a:cubicBezTo>
                  <a:cubicBezTo>
                    <a:pt x="52275" y="157290"/>
                    <a:pt x="53373" y="158421"/>
                    <a:pt x="54487" y="159570"/>
                  </a:cubicBezTo>
                  <a:cubicBezTo>
                    <a:pt x="56699" y="161850"/>
                    <a:pt x="58893" y="164131"/>
                    <a:pt x="61054" y="166445"/>
                  </a:cubicBezTo>
                  <a:cubicBezTo>
                    <a:pt x="63231" y="168743"/>
                    <a:pt x="65357" y="171074"/>
                    <a:pt x="67449" y="173423"/>
                  </a:cubicBezTo>
                  <a:cubicBezTo>
                    <a:pt x="74015" y="180830"/>
                    <a:pt x="80633" y="188185"/>
                    <a:pt x="87251" y="195489"/>
                  </a:cubicBezTo>
                  <a:cubicBezTo>
                    <a:pt x="88931" y="197324"/>
                    <a:pt x="90629" y="199175"/>
                    <a:pt x="92309" y="20102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6" name="任意多边形: 形状 95">
              <a:extLst>
                <a:ext uri="{FF2B5EF4-FFF2-40B4-BE49-F238E27FC236}">
                  <a16:creationId xmlns:a16="http://schemas.microsoft.com/office/drawing/2014/main" id="{FF7023D0-0299-B9BF-0461-D0E7AD816D47}"/>
                </a:ext>
              </a:extLst>
            </p:cNvPr>
            <p:cNvSpPr/>
            <p:nvPr/>
          </p:nvSpPr>
          <p:spPr>
            <a:xfrm>
              <a:off x="5111686" y="790520"/>
              <a:ext cx="549735" cy="977660"/>
            </a:xfrm>
            <a:custGeom>
              <a:avLst/>
              <a:gdLst>
                <a:gd name="connsiteX0" fmla="*/ 398488 w 549735"/>
                <a:gd name="connsiteY0" fmla="*/ 253919 h 977660"/>
                <a:gd name="connsiteX1" fmla="*/ 418925 w 549735"/>
                <a:gd name="connsiteY1" fmla="*/ 127097 h 977660"/>
                <a:gd name="connsiteX2" fmla="*/ 435144 w 549735"/>
                <a:gd name="connsiteY2" fmla="*/ 59255 h 977660"/>
                <a:gd name="connsiteX3" fmla="*/ 409632 w 549735"/>
                <a:gd name="connsiteY3" fmla="*/ 29628 h 977660"/>
                <a:gd name="connsiteX4" fmla="*/ 359535 w 549735"/>
                <a:gd name="connsiteY4" fmla="*/ 7014 h 977660"/>
                <a:gd name="connsiteX5" fmla="*/ 307962 w 549735"/>
                <a:gd name="connsiteY5" fmla="*/ 2282 h 977660"/>
                <a:gd name="connsiteX6" fmla="*/ 225530 w 549735"/>
                <a:gd name="connsiteY6" fmla="*/ 235402 h 977660"/>
                <a:gd name="connsiteX7" fmla="*/ 218226 w 549735"/>
                <a:gd name="connsiteY7" fmla="*/ 267618 h 977660"/>
                <a:gd name="connsiteX8" fmla="*/ 207767 w 549735"/>
                <a:gd name="connsiteY8" fmla="*/ 290901 h 977660"/>
                <a:gd name="connsiteX9" fmla="*/ 53617 w 549735"/>
                <a:gd name="connsiteY9" fmla="*/ 621302 h 977660"/>
                <a:gd name="connsiteX10" fmla="*/ 25070 w 549735"/>
                <a:gd name="connsiteY10" fmla="*/ 703701 h 977660"/>
                <a:gd name="connsiteX11" fmla="*/ 6245 w 549735"/>
                <a:gd name="connsiteY11" fmla="*/ 720880 h 977660"/>
                <a:gd name="connsiteX12" fmla="*/ 124 w 549735"/>
                <a:gd name="connsiteY12" fmla="*/ 744780 h 977660"/>
                <a:gd name="connsiteX13" fmla="*/ 8199 w 549735"/>
                <a:gd name="connsiteY13" fmla="*/ 791860 h 977660"/>
                <a:gd name="connsiteX14" fmla="*/ 23493 w 549735"/>
                <a:gd name="connsiteY14" fmla="*/ 854097 h 977660"/>
                <a:gd name="connsiteX15" fmla="*/ 57149 w 549735"/>
                <a:gd name="connsiteY15" fmla="*/ 977661 h 977660"/>
                <a:gd name="connsiteX16" fmla="*/ 284799 w 549735"/>
                <a:gd name="connsiteY16" fmla="*/ 903886 h 977660"/>
                <a:gd name="connsiteX17" fmla="*/ 255139 w 549735"/>
                <a:gd name="connsiteY17" fmla="*/ 818367 h 977660"/>
                <a:gd name="connsiteX18" fmla="*/ 231719 w 549735"/>
                <a:gd name="connsiteY18" fmla="*/ 742586 h 977660"/>
                <a:gd name="connsiteX19" fmla="*/ 262786 w 549735"/>
                <a:gd name="connsiteY19" fmla="*/ 663856 h 977660"/>
                <a:gd name="connsiteX20" fmla="*/ 287080 w 549735"/>
                <a:gd name="connsiteY20" fmla="*/ 598190 h 977660"/>
                <a:gd name="connsiteX21" fmla="*/ 333354 w 549735"/>
                <a:gd name="connsiteY21" fmla="*/ 484725 h 977660"/>
                <a:gd name="connsiteX22" fmla="*/ 361643 w 549735"/>
                <a:gd name="connsiteY22" fmla="*/ 368602 h 977660"/>
                <a:gd name="connsiteX23" fmla="*/ 430943 w 549735"/>
                <a:gd name="connsiteY23" fmla="*/ 339541 h 977660"/>
                <a:gd name="connsiteX24" fmla="*/ 468903 w 549735"/>
                <a:gd name="connsiteY24" fmla="*/ 291244 h 977660"/>
                <a:gd name="connsiteX25" fmla="*/ 546415 w 549735"/>
                <a:gd name="connsiteY25" fmla="*/ 209393 h 977660"/>
                <a:gd name="connsiteX26" fmla="*/ 549707 w 549735"/>
                <a:gd name="connsiteY26" fmla="*/ 199021 h 977660"/>
                <a:gd name="connsiteX27" fmla="*/ 535391 w 549735"/>
                <a:gd name="connsiteY27" fmla="*/ 188134 h 977660"/>
                <a:gd name="connsiteX28" fmla="*/ 517509 w 549735"/>
                <a:gd name="connsiteY28" fmla="*/ 196020 h 977660"/>
                <a:gd name="connsiteX29" fmla="*/ 398488 w 549735"/>
                <a:gd name="connsiteY29" fmla="*/ 253919 h 97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49735" h="977660">
                  <a:moveTo>
                    <a:pt x="398488" y="253919"/>
                  </a:moveTo>
                  <a:cubicBezTo>
                    <a:pt x="389110" y="214880"/>
                    <a:pt x="410009" y="164405"/>
                    <a:pt x="418925" y="127097"/>
                  </a:cubicBezTo>
                  <a:cubicBezTo>
                    <a:pt x="424017" y="105769"/>
                    <a:pt x="433978" y="81114"/>
                    <a:pt x="435144" y="59255"/>
                  </a:cubicBezTo>
                  <a:cubicBezTo>
                    <a:pt x="436070" y="41887"/>
                    <a:pt x="423434" y="38835"/>
                    <a:pt x="409632" y="29628"/>
                  </a:cubicBezTo>
                  <a:cubicBezTo>
                    <a:pt x="394236" y="19341"/>
                    <a:pt x="377314" y="11643"/>
                    <a:pt x="359535" y="7014"/>
                  </a:cubicBezTo>
                  <a:cubicBezTo>
                    <a:pt x="353465" y="5436"/>
                    <a:pt x="311323" y="-4353"/>
                    <a:pt x="307962" y="2282"/>
                  </a:cubicBezTo>
                  <a:cubicBezTo>
                    <a:pt x="270706" y="75919"/>
                    <a:pt x="240840" y="153895"/>
                    <a:pt x="225530" y="235402"/>
                  </a:cubicBezTo>
                  <a:cubicBezTo>
                    <a:pt x="223489" y="246238"/>
                    <a:pt x="221792" y="257211"/>
                    <a:pt x="218226" y="267618"/>
                  </a:cubicBezTo>
                  <a:cubicBezTo>
                    <a:pt x="215465" y="275693"/>
                    <a:pt x="211608" y="283323"/>
                    <a:pt x="207767" y="290901"/>
                  </a:cubicBezTo>
                  <a:cubicBezTo>
                    <a:pt x="152800" y="399600"/>
                    <a:pt x="94507" y="506088"/>
                    <a:pt x="53617" y="621302"/>
                  </a:cubicBezTo>
                  <a:lnTo>
                    <a:pt x="25070" y="703701"/>
                  </a:lnTo>
                  <a:cubicBezTo>
                    <a:pt x="17681" y="709444"/>
                    <a:pt x="11388" y="715171"/>
                    <a:pt x="6245" y="720880"/>
                  </a:cubicBezTo>
                  <a:cubicBezTo>
                    <a:pt x="3073" y="725612"/>
                    <a:pt x="1033" y="733585"/>
                    <a:pt x="124" y="744780"/>
                  </a:cubicBezTo>
                  <a:cubicBezTo>
                    <a:pt x="-990" y="758479"/>
                    <a:pt x="5696" y="778076"/>
                    <a:pt x="8199" y="791860"/>
                  </a:cubicBezTo>
                  <a:cubicBezTo>
                    <a:pt x="11988" y="812760"/>
                    <a:pt x="18263" y="833540"/>
                    <a:pt x="23493" y="854097"/>
                  </a:cubicBezTo>
                  <a:cubicBezTo>
                    <a:pt x="34037" y="895485"/>
                    <a:pt x="45250" y="936667"/>
                    <a:pt x="57149" y="977661"/>
                  </a:cubicBezTo>
                  <a:cubicBezTo>
                    <a:pt x="134884" y="959899"/>
                    <a:pt x="211145" y="935176"/>
                    <a:pt x="284799" y="903886"/>
                  </a:cubicBezTo>
                  <a:cubicBezTo>
                    <a:pt x="275233" y="875271"/>
                    <a:pt x="265340" y="846759"/>
                    <a:pt x="255139" y="818367"/>
                  </a:cubicBezTo>
                  <a:cubicBezTo>
                    <a:pt x="247407" y="796850"/>
                    <a:pt x="228307" y="765560"/>
                    <a:pt x="231719" y="742586"/>
                  </a:cubicBezTo>
                  <a:cubicBezTo>
                    <a:pt x="235508" y="717040"/>
                    <a:pt x="253476" y="688047"/>
                    <a:pt x="262786" y="663856"/>
                  </a:cubicBezTo>
                  <a:cubicBezTo>
                    <a:pt x="271032" y="642442"/>
                    <a:pt x="277187" y="618799"/>
                    <a:pt x="287080" y="598190"/>
                  </a:cubicBezTo>
                  <a:cubicBezTo>
                    <a:pt x="311272" y="547818"/>
                    <a:pt x="326702" y="509997"/>
                    <a:pt x="333354" y="484725"/>
                  </a:cubicBezTo>
                  <a:cubicBezTo>
                    <a:pt x="343350" y="446166"/>
                    <a:pt x="351580" y="407127"/>
                    <a:pt x="361643" y="368602"/>
                  </a:cubicBezTo>
                  <a:cubicBezTo>
                    <a:pt x="370199" y="335838"/>
                    <a:pt x="406049" y="353120"/>
                    <a:pt x="430943" y="339541"/>
                  </a:cubicBezTo>
                  <a:cubicBezTo>
                    <a:pt x="448895" y="329768"/>
                    <a:pt x="456987" y="308251"/>
                    <a:pt x="468903" y="291244"/>
                  </a:cubicBezTo>
                  <a:cubicBezTo>
                    <a:pt x="490642" y="260177"/>
                    <a:pt x="527247" y="242226"/>
                    <a:pt x="546415" y="209393"/>
                  </a:cubicBezTo>
                  <a:cubicBezTo>
                    <a:pt x="548267" y="206221"/>
                    <a:pt x="549982" y="202724"/>
                    <a:pt x="549707" y="199021"/>
                  </a:cubicBezTo>
                  <a:cubicBezTo>
                    <a:pt x="549210" y="192248"/>
                    <a:pt x="541941" y="187773"/>
                    <a:pt x="535391" y="188134"/>
                  </a:cubicBezTo>
                  <a:cubicBezTo>
                    <a:pt x="528842" y="188494"/>
                    <a:pt x="522995" y="192283"/>
                    <a:pt x="517509" y="196020"/>
                  </a:cubicBezTo>
                  <a:cubicBezTo>
                    <a:pt x="483819" y="218909"/>
                    <a:pt x="440991" y="254673"/>
                    <a:pt x="398488" y="25391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7" name="任意多边形: 形状 96">
              <a:extLst>
                <a:ext uri="{FF2B5EF4-FFF2-40B4-BE49-F238E27FC236}">
                  <a16:creationId xmlns:a16="http://schemas.microsoft.com/office/drawing/2014/main" id="{67A02C48-E7EB-C753-EFDF-3FBA293D995B}"/>
                </a:ext>
              </a:extLst>
            </p:cNvPr>
            <p:cNvSpPr/>
            <p:nvPr/>
          </p:nvSpPr>
          <p:spPr>
            <a:xfrm>
              <a:off x="5107488" y="786166"/>
              <a:ext cx="558145" cy="987089"/>
            </a:xfrm>
            <a:custGeom>
              <a:avLst/>
              <a:gdLst>
                <a:gd name="connsiteX0" fmla="*/ 58465 w 558145"/>
                <a:gd name="connsiteY0" fmla="*/ 987089 h 987089"/>
                <a:gd name="connsiteX1" fmla="*/ 57351 w 558145"/>
                <a:gd name="connsiteY1" fmla="*/ 983232 h 987089"/>
                <a:gd name="connsiteX2" fmla="*/ 23661 w 558145"/>
                <a:gd name="connsiteY2" fmla="*/ 859530 h 987089"/>
                <a:gd name="connsiteX3" fmla="*/ 19101 w 558145"/>
                <a:gd name="connsiteY3" fmla="*/ 842265 h 987089"/>
                <a:gd name="connsiteX4" fmla="*/ 8282 w 558145"/>
                <a:gd name="connsiteY4" fmla="*/ 797003 h 987089"/>
                <a:gd name="connsiteX5" fmla="*/ 5230 w 558145"/>
                <a:gd name="connsiteY5" fmla="*/ 783441 h 987089"/>
                <a:gd name="connsiteX6" fmla="*/ 138 w 558145"/>
                <a:gd name="connsiteY6" fmla="*/ 748756 h 987089"/>
                <a:gd name="connsiteX7" fmla="*/ 6979 w 558145"/>
                <a:gd name="connsiteY7" fmla="*/ 722730 h 987089"/>
                <a:gd name="connsiteX8" fmla="*/ 7356 w 558145"/>
                <a:gd name="connsiteY8" fmla="*/ 722250 h 987089"/>
                <a:gd name="connsiteX9" fmla="*/ 25736 w 558145"/>
                <a:gd name="connsiteY9" fmla="*/ 705345 h 987089"/>
                <a:gd name="connsiteX10" fmla="*/ 53854 w 558145"/>
                <a:gd name="connsiteY10" fmla="*/ 624164 h 987089"/>
                <a:gd name="connsiteX11" fmla="*/ 180092 w 558145"/>
                <a:gd name="connsiteY11" fmla="*/ 348404 h 987089"/>
                <a:gd name="connsiteX12" fmla="*/ 208244 w 558145"/>
                <a:gd name="connsiteY12" fmla="*/ 293231 h 987089"/>
                <a:gd name="connsiteX13" fmla="*/ 218463 w 558145"/>
                <a:gd name="connsiteY13" fmla="*/ 270497 h 987089"/>
                <a:gd name="connsiteX14" fmla="*/ 224669 w 558145"/>
                <a:gd name="connsiteY14" fmla="*/ 243973 h 987089"/>
                <a:gd name="connsiteX15" fmla="*/ 225595 w 558145"/>
                <a:gd name="connsiteY15" fmla="*/ 238916 h 987089"/>
                <a:gd name="connsiteX16" fmla="*/ 308440 w 558145"/>
                <a:gd name="connsiteY16" fmla="*/ 4612 h 987089"/>
                <a:gd name="connsiteX17" fmla="*/ 320664 w 558145"/>
                <a:gd name="connsiteY17" fmla="*/ 0 h 987089"/>
                <a:gd name="connsiteX18" fmla="*/ 364744 w 558145"/>
                <a:gd name="connsiteY18" fmla="*/ 7149 h 987089"/>
                <a:gd name="connsiteX19" fmla="*/ 416093 w 558145"/>
                <a:gd name="connsiteY19" fmla="*/ 30330 h 987089"/>
                <a:gd name="connsiteX20" fmla="*/ 423826 w 558145"/>
                <a:gd name="connsiteY20" fmla="*/ 35096 h 987089"/>
                <a:gd name="connsiteX21" fmla="*/ 443525 w 558145"/>
                <a:gd name="connsiteY21" fmla="*/ 63865 h 987089"/>
                <a:gd name="connsiteX22" fmla="*/ 433204 w 558145"/>
                <a:gd name="connsiteY22" fmla="*/ 110962 h 987089"/>
                <a:gd name="connsiteX23" fmla="*/ 427186 w 558145"/>
                <a:gd name="connsiteY23" fmla="*/ 132514 h 987089"/>
                <a:gd name="connsiteX24" fmla="*/ 419505 w 558145"/>
                <a:gd name="connsiteY24" fmla="*/ 160563 h 987089"/>
                <a:gd name="connsiteX25" fmla="*/ 406046 w 558145"/>
                <a:gd name="connsiteY25" fmla="*/ 253935 h 987089"/>
                <a:gd name="connsiteX26" fmla="*/ 503567 w 558145"/>
                <a:gd name="connsiteY26" fmla="*/ 207832 h 987089"/>
                <a:gd name="connsiteX27" fmla="*/ 519409 w 558145"/>
                <a:gd name="connsiteY27" fmla="*/ 196756 h 987089"/>
                <a:gd name="connsiteX28" fmla="*/ 539383 w 558145"/>
                <a:gd name="connsiteY28" fmla="*/ 188166 h 987089"/>
                <a:gd name="connsiteX29" fmla="*/ 558105 w 558145"/>
                <a:gd name="connsiteY29" fmla="*/ 203065 h 987089"/>
                <a:gd name="connsiteX30" fmla="*/ 554213 w 558145"/>
                <a:gd name="connsiteY30" fmla="*/ 216010 h 987089"/>
                <a:gd name="connsiteX31" fmla="*/ 512465 w 558145"/>
                <a:gd name="connsiteY31" fmla="*/ 261341 h 987089"/>
                <a:gd name="connsiteX32" fmla="*/ 476495 w 558145"/>
                <a:gd name="connsiteY32" fmla="*/ 298152 h 987089"/>
                <a:gd name="connsiteX33" fmla="*/ 467322 w 558145"/>
                <a:gd name="connsiteY33" fmla="*/ 312759 h 987089"/>
                <a:gd name="connsiteX34" fmla="*/ 437096 w 558145"/>
                <a:gd name="connsiteY34" fmla="*/ 347752 h 987089"/>
                <a:gd name="connsiteX35" fmla="*/ 404503 w 558145"/>
                <a:gd name="connsiteY35" fmla="*/ 354781 h 987089"/>
                <a:gd name="connsiteX36" fmla="*/ 369887 w 558145"/>
                <a:gd name="connsiteY36" fmla="*/ 374104 h 987089"/>
                <a:gd name="connsiteX37" fmla="*/ 355417 w 558145"/>
                <a:gd name="connsiteY37" fmla="*/ 433374 h 987089"/>
                <a:gd name="connsiteX38" fmla="*/ 341598 w 558145"/>
                <a:gd name="connsiteY38" fmla="*/ 490193 h 987089"/>
                <a:gd name="connsiteX39" fmla="*/ 295032 w 558145"/>
                <a:gd name="connsiteY39" fmla="*/ 604464 h 987089"/>
                <a:gd name="connsiteX40" fmla="*/ 279619 w 558145"/>
                <a:gd name="connsiteY40" fmla="*/ 644944 h 987089"/>
                <a:gd name="connsiteX41" fmla="*/ 270875 w 558145"/>
                <a:gd name="connsiteY41" fmla="*/ 669804 h 987089"/>
                <a:gd name="connsiteX42" fmla="*/ 259251 w 558145"/>
                <a:gd name="connsiteY42" fmla="*/ 695881 h 987089"/>
                <a:gd name="connsiteX43" fmla="*/ 240048 w 558145"/>
                <a:gd name="connsiteY43" fmla="*/ 747591 h 987089"/>
                <a:gd name="connsiteX44" fmla="*/ 254999 w 558145"/>
                <a:gd name="connsiteY44" fmla="*/ 801597 h 987089"/>
                <a:gd name="connsiteX45" fmla="*/ 263246 w 558145"/>
                <a:gd name="connsiteY45" fmla="*/ 821194 h 987089"/>
                <a:gd name="connsiteX46" fmla="*/ 292940 w 558145"/>
                <a:gd name="connsiteY46" fmla="*/ 906799 h 987089"/>
                <a:gd name="connsiteX47" fmla="*/ 294244 w 558145"/>
                <a:gd name="connsiteY47" fmla="*/ 910674 h 987089"/>
                <a:gd name="connsiteX48" fmla="*/ 290575 w 558145"/>
                <a:gd name="connsiteY48" fmla="*/ 912234 h 987089"/>
                <a:gd name="connsiteX49" fmla="*/ 62220 w 558145"/>
                <a:gd name="connsiteY49" fmla="*/ 986232 h 987089"/>
                <a:gd name="connsiteX50" fmla="*/ 58465 w 558145"/>
                <a:gd name="connsiteY50" fmla="*/ 987089 h 987089"/>
                <a:gd name="connsiteX51" fmla="*/ 13717 w 558145"/>
                <a:gd name="connsiteY51" fmla="*/ 727925 h 987089"/>
                <a:gd name="connsiteX52" fmla="*/ 8505 w 558145"/>
                <a:gd name="connsiteY52" fmla="*/ 749477 h 987089"/>
                <a:gd name="connsiteX53" fmla="*/ 13374 w 558145"/>
                <a:gd name="connsiteY53" fmla="*/ 781315 h 987089"/>
                <a:gd name="connsiteX54" fmla="*/ 16529 w 558145"/>
                <a:gd name="connsiteY54" fmla="*/ 795391 h 987089"/>
                <a:gd name="connsiteX55" fmla="*/ 27193 w 558145"/>
                <a:gd name="connsiteY55" fmla="*/ 839934 h 987089"/>
                <a:gd name="connsiteX56" fmla="*/ 31771 w 558145"/>
                <a:gd name="connsiteY56" fmla="*/ 857319 h 987089"/>
                <a:gd name="connsiteX57" fmla="*/ 64261 w 558145"/>
                <a:gd name="connsiteY57" fmla="*/ 976871 h 987089"/>
                <a:gd name="connsiteX58" fmla="*/ 283768 w 558145"/>
                <a:gd name="connsiteY58" fmla="*/ 905736 h 987089"/>
                <a:gd name="connsiteX59" fmla="*/ 255427 w 558145"/>
                <a:gd name="connsiteY59" fmla="*/ 824212 h 987089"/>
                <a:gd name="connsiteX60" fmla="*/ 247438 w 558145"/>
                <a:gd name="connsiteY60" fmla="*/ 805232 h 987089"/>
                <a:gd name="connsiteX61" fmla="*/ 231802 w 558145"/>
                <a:gd name="connsiteY61" fmla="*/ 746253 h 987089"/>
                <a:gd name="connsiteX62" fmla="*/ 251758 w 558145"/>
                <a:gd name="connsiteY62" fmla="*/ 692041 h 987089"/>
                <a:gd name="connsiteX63" fmla="*/ 263108 w 558145"/>
                <a:gd name="connsiteY63" fmla="*/ 666581 h 987089"/>
                <a:gd name="connsiteX64" fmla="*/ 271715 w 558145"/>
                <a:gd name="connsiteY64" fmla="*/ 642097 h 987089"/>
                <a:gd name="connsiteX65" fmla="*/ 287540 w 558145"/>
                <a:gd name="connsiteY65" fmla="*/ 600606 h 987089"/>
                <a:gd name="connsiteX66" fmla="*/ 333506 w 558145"/>
                <a:gd name="connsiteY66" fmla="*/ 487947 h 987089"/>
                <a:gd name="connsiteX67" fmla="*/ 347273 w 558145"/>
                <a:gd name="connsiteY67" fmla="*/ 431334 h 987089"/>
                <a:gd name="connsiteX68" fmla="*/ 361795 w 558145"/>
                <a:gd name="connsiteY68" fmla="*/ 371841 h 987089"/>
                <a:gd name="connsiteX69" fmla="*/ 403972 w 558145"/>
                <a:gd name="connsiteY69" fmla="*/ 346123 h 987089"/>
                <a:gd name="connsiteX70" fmla="*/ 433187 w 558145"/>
                <a:gd name="connsiteY70" fmla="*/ 340071 h 987089"/>
                <a:gd name="connsiteX71" fmla="*/ 460173 w 558145"/>
                <a:gd name="connsiteY71" fmla="*/ 308216 h 987089"/>
                <a:gd name="connsiteX72" fmla="*/ 469688 w 558145"/>
                <a:gd name="connsiteY72" fmla="*/ 293059 h 987089"/>
                <a:gd name="connsiteX73" fmla="*/ 507047 w 558145"/>
                <a:gd name="connsiteY73" fmla="*/ 254689 h 987089"/>
                <a:gd name="connsiteX74" fmla="*/ 547012 w 558145"/>
                <a:gd name="connsiteY74" fmla="*/ 211501 h 987089"/>
                <a:gd name="connsiteX75" fmla="*/ 549721 w 558145"/>
                <a:gd name="connsiteY75" fmla="*/ 203700 h 987089"/>
                <a:gd name="connsiteX76" fmla="*/ 540326 w 558145"/>
                <a:gd name="connsiteY76" fmla="*/ 196825 h 987089"/>
                <a:gd name="connsiteX77" fmla="*/ 539811 w 558145"/>
                <a:gd name="connsiteY77" fmla="*/ 196842 h 987089"/>
                <a:gd name="connsiteX78" fmla="*/ 524004 w 558145"/>
                <a:gd name="connsiteY78" fmla="*/ 204008 h 987089"/>
                <a:gd name="connsiteX79" fmla="*/ 508299 w 558145"/>
                <a:gd name="connsiteY79" fmla="*/ 214981 h 987089"/>
                <a:gd name="connsiteX80" fmla="*/ 404023 w 558145"/>
                <a:gd name="connsiteY80" fmla="*/ 262627 h 987089"/>
                <a:gd name="connsiteX81" fmla="*/ 399394 w 558145"/>
                <a:gd name="connsiteY81" fmla="*/ 262559 h 987089"/>
                <a:gd name="connsiteX82" fmla="*/ 398622 w 558145"/>
                <a:gd name="connsiteY82" fmla="*/ 259318 h 987089"/>
                <a:gd name="connsiteX83" fmla="*/ 411481 w 558145"/>
                <a:gd name="connsiteY83" fmla="*/ 158043 h 987089"/>
                <a:gd name="connsiteX84" fmla="*/ 419059 w 558145"/>
                <a:gd name="connsiteY84" fmla="*/ 130405 h 987089"/>
                <a:gd name="connsiteX85" fmla="*/ 425214 w 558145"/>
                <a:gd name="connsiteY85" fmla="*/ 108374 h 987089"/>
                <a:gd name="connsiteX86" fmla="*/ 435175 w 558145"/>
                <a:gd name="connsiteY86" fmla="*/ 63351 h 987089"/>
                <a:gd name="connsiteX87" fmla="*/ 419711 w 558145"/>
                <a:gd name="connsiteY87" fmla="*/ 42622 h 987089"/>
                <a:gd name="connsiteX88" fmla="*/ 411584 w 558145"/>
                <a:gd name="connsiteY88" fmla="*/ 37616 h 987089"/>
                <a:gd name="connsiteX89" fmla="*/ 362738 w 558145"/>
                <a:gd name="connsiteY89" fmla="*/ 15550 h 987089"/>
                <a:gd name="connsiteX90" fmla="*/ 320715 w 558145"/>
                <a:gd name="connsiteY90" fmla="*/ 8658 h 987089"/>
                <a:gd name="connsiteX91" fmla="*/ 315623 w 558145"/>
                <a:gd name="connsiteY91" fmla="*/ 9190 h 987089"/>
                <a:gd name="connsiteX92" fmla="*/ 233876 w 558145"/>
                <a:gd name="connsiteY92" fmla="*/ 240544 h 987089"/>
                <a:gd name="connsiteX93" fmla="*/ 232950 w 558145"/>
                <a:gd name="connsiteY93" fmla="*/ 245568 h 987089"/>
                <a:gd name="connsiteX94" fmla="*/ 226418 w 558145"/>
                <a:gd name="connsiteY94" fmla="*/ 273377 h 987089"/>
                <a:gd name="connsiteX95" fmla="*/ 215719 w 558145"/>
                <a:gd name="connsiteY95" fmla="*/ 297226 h 987089"/>
                <a:gd name="connsiteX96" fmla="*/ 187550 w 558145"/>
                <a:gd name="connsiteY96" fmla="*/ 352450 h 987089"/>
                <a:gd name="connsiteX97" fmla="*/ 61792 w 558145"/>
                <a:gd name="connsiteY97" fmla="*/ 627113 h 987089"/>
                <a:gd name="connsiteX98" fmla="*/ 32834 w 558145"/>
                <a:gd name="connsiteY98" fmla="*/ 710712 h 987089"/>
                <a:gd name="connsiteX99" fmla="*/ 31822 w 558145"/>
                <a:gd name="connsiteY99" fmla="*/ 711500 h 987089"/>
                <a:gd name="connsiteX100" fmla="*/ 13717 w 558145"/>
                <a:gd name="connsiteY100" fmla="*/ 727925 h 987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558145" h="987089">
                  <a:moveTo>
                    <a:pt x="58465" y="987089"/>
                  </a:moveTo>
                  <a:lnTo>
                    <a:pt x="57351" y="983232"/>
                  </a:lnTo>
                  <a:cubicBezTo>
                    <a:pt x="45504" y="942392"/>
                    <a:pt x="34171" y="900764"/>
                    <a:pt x="23661" y="859530"/>
                  </a:cubicBezTo>
                  <a:cubicBezTo>
                    <a:pt x="22204" y="853787"/>
                    <a:pt x="20661" y="848026"/>
                    <a:pt x="19101" y="842265"/>
                  </a:cubicBezTo>
                  <a:cubicBezTo>
                    <a:pt x="15140" y="827503"/>
                    <a:pt x="11060" y="812227"/>
                    <a:pt x="8282" y="797003"/>
                  </a:cubicBezTo>
                  <a:cubicBezTo>
                    <a:pt x="7545" y="792956"/>
                    <a:pt x="6431" y="788327"/>
                    <a:pt x="5230" y="783441"/>
                  </a:cubicBezTo>
                  <a:cubicBezTo>
                    <a:pt x="2453" y="772005"/>
                    <a:pt x="-702" y="759026"/>
                    <a:pt x="138" y="748756"/>
                  </a:cubicBezTo>
                  <a:cubicBezTo>
                    <a:pt x="1115" y="736669"/>
                    <a:pt x="3362" y="728148"/>
                    <a:pt x="6979" y="722730"/>
                  </a:cubicBezTo>
                  <a:lnTo>
                    <a:pt x="7356" y="722250"/>
                  </a:lnTo>
                  <a:cubicBezTo>
                    <a:pt x="12363" y="716695"/>
                    <a:pt x="18535" y="711003"/>
                    <a:pt x="25736" y="705345"/>
                  </a:cubicBezTo>
                  <a:lnTo>
                    <a:pt x="53854" y="624164"/>
                  </a:lnTo>
                  <a:cubicBezTo>
                    <a:pt x="87921" y="528203"/>
                    <a:pt x="134778" y="436786"/>
                    <a:pt x="180092" y="348404"/>
                  </a:cubicBezTo>
                  <a:cubicBezTo>
                    <a:pt x="189505" y="330041"/>
                    <a:pt x="198918" y="311662"/>
                    <a:pt x="208244" y="293231"/>
                  </a:cubicBezTo>
                  <a:cubicBezTo>
                    <a:pt x="211947" y="285910"/>
                    <a:pt x="215788" y="278332"/>
                    <a:pt x="218463" y="270497"/>
                  </a:cubicBezTo>
                  <a:cubicBezTo>
                    <a:pt x="221360" y="262027"/>
                    <a:pt x="223040" y="252837"/>
                    <a:pt x="224669" y="243973"/>
                  </a:cubicBezTo>
                  <a:lnTo>
                    <a:pt x="225595" y="238916"/>
                  </a:lnTo>
                  <a:cubicBezTo>
                    <a:pt x="239791" y="163392"/>
                    <a:pt x="266880" y="86737"/>
                    <a:pt x="308440" y="4612"/>
                  </a:cubicBezTo>
                  <a:cubicBezTo>
                    <a:pt x="310497" y="531"/>
                    <a:pt x="316052" y="0"/>
                    <a:pt x="320664" y="0"/>
                  </a:cubicBezTo>
                  <a:cubicBezTo>
                    <a:pt x="334380" y="0"/>
                    <a:pt x="359309" y="5726"/>
                    <a:pt x="364744" y="7149"/>
                  </a:cubicBezTo>
                  <a:cubicBezTo>
                    <a:pt x="382849" y="11881"/>
                    <a:pt x="400131" y="19682"/>
                    <a:pt x="416093" y="30330"/>
                  </a:cubicBezTo>
                  <a:cubicBezTo>
                    <a:pt x="418716" y="32078"/>
                    <a:pt x="421305" y="33604"/>
                    <a:pt x="423826" y="35096"/>
                  </a:cubicBezTo>
                  <a:cubicBezTo>
                    <a:pt x="434421" y="41337"/>
                    <a:pt x="444417" y="47234"/>
                    <a:pt x="443525" y="63865"/>
                  </a:cubicBezTo>
                  <a:cubicBezTo>
                    <a:pt x="442702" y="79107"/>
                    <a:pt x="437884" y="95309"/>
                    <a:pt x="433204" y="110962"/>
                  </a:cubicBezTo>
                  <a:cubicBezTo>
                    <a:pt x="430958" y="118523"/>
                    <a:pt x="428815" y="125656"/>
                    <a:pt x="427186" y="132514"/>
                  </a:cubicBezTo>
                  <a:cubicBezTo>
                    <a:pt x="425094" y="141292"/>
                    <a:pt x="422368" y="150653"/>
                    <a:pt x="419505" y="160563"/>
                  </a:cubicBezTo>
                  <a:cubicBezTo>
                    <a:pt x="410641" y="191167"/>
                    <a:pt x="400628" y="225697"/>
                    <a:pt x="406046" y="253935"/>
                  </a:cubicBezTo>
                  <a:cubicBezTo>
                    <a:pt x="439753" y="253009"/>
                    <a:pt x="473632" y="229040"/>
                    <a:pt x="503567" y="207832"/>
                  </a:cubicBezTo>
                  <a:cubicBezTo>
                    <a:pt x="509036" y="203957"/>
                    <a:pt x="514317" y="200219"/>
                    <a:pt x="519409" y="196756"/>
                  </a:cubicBezTo>
                  <a:cubicBezTo>
                    <a:pt x="524467" y="193310"/>
                    <a:pt x="531410" y="188612"/>
                    <a:pt x="539383" y="188166"/>
                  </a:cubicBezTo>
                  <a:cubicBezTo>
                    <a:pt x="547664" y="187721"/>
                    <a:pt x="557402" y="193481"/>
                    <a:pt x="558105" y="203065"/>
                  </a:cubicBezTo>
                  <a:cubicBezTo>
                    <a:pt x="558465" y="207986"/>
                    <a:pt x="556339" y="212375"/>
                    <a:pt x="554213" y="216010"/>
                  </a:cubicBezTo>
                  <a:cubicBezTo>
                    <a:pt x="543583" y="234218"/>
                    <a:pt x="527758" y="248002"/>
                    <a:pt x="512465" y="261341"/>
                  </a:cubicBezTo>
                  <a:cubicBezTo>
                    <a:pt x="499589" y="272554"/>
                    <a:pt x="486285" y="284161"/>
                    <a:pt x="476495" y="298152"/>
                  </a:cubicBezTo>
                  <a:cubicBezTo>
                    <a:pt x="473272" y="302746"/>
                    <a:pt x="470254" y="307839"/>
                    <a:pt x="467322" y="312759"/>
                  </a:cubicBezTo>
                  <a:cubicBezTo>
                    <a:pt x="459333" y="326218"/>
                    <a:pt x="451069" y="340140"/>
                    <a:pt x="437096" y="347752"/>
                  </a:cubicBezTo>
                  <a:cubicBezTo>
                    <a:pt x="426877" y="353324"/>
                    <a:pt x="415493" y="354061"/>
                    <a:pt x="404503" y="354781"/>
                  </a:cubicBezTo>
                  <a:cubicBezTo>
                    <a:pt x="385849" y="355999"/>
                    <a:pt x="374208" y="357576"/>
                    <a:pt x="369887" y="374104"/>
                  </a:cubicBezTo>
                  <a:cubicBezTo>
                    <a:pt x="364744" y="393752"/>
                    <a:pt x="360012" y="413897"/>
                    <a:pt x="355417" y="433374"/>
                  </a:cubicBezTo>
                  <a:cubicBezTo>
                    <a:pt x="351028" y="452028"/>
                    <a:pt x="346484" y="471316"/>
                    <a:pt x="341598" y="490193"/>
                  </a:cubicBezTo>
                  <a:cubicBezTo>
                    <a:pt x="334911" y="515636"/>
                    <a:pt x="319241" y="554075"/>
                    <a:pt x="295032" y="604464"/>
                  </a:cubicBezTo>
                  <a:cubicBezTo>
                    <a:pt x="288946" y="617117"/>
                    <a:pt x="284214" y="631262"/>
                    <a:pt x="279619" y="644944"/>
                  </a:cubicBezTo>
                  <a:cubicBezTo>
                    <a:pt x="276859" y="653190"/>
                    <a:pt x="273995" y="661711"/>
                    <a:pt x="270875" y="669804"/>
                  </a:cubicBezTo>
                  <a:cubicBezTo>
                    <a:pt x="267669" y="678102"/>
                    <a:pt x="263588" y="686743"/>
                    <a:pt x="259251" y="695881"/>
                  </a:cubicBezTo>
                  <a:cubicBezTo>
                    <a:pt x="251004" y="713301"/>
                    <a:pt x="242466" y="731303"/>
                    <a:pt x="240048" y="747591"/>
                  </a:cubicBezTo>
                  <a:cubicBezTo>
                    <a:pt x="237751" y="763055"/>
                    <a:pt x="246924" y="783526"/>
                    <a:pt x="254999" y="801597"/>
                  </a:cubicBezTo>
                  <a:cubicBezTo>
                    <a:pt x="258136" y="808592"/>
                    <a:pt x="261085" y="815193"/>
                    <a:pt x="263246" y="821194"/>
                  </a:cubicBezTo>
                  <a:cubicBezTo>
                    <a:pt x="273430" y="849535"/>
                    <a:pt x="283425" y="878321"/>
                    <a:pt x="292940" y="906799"/>
                  </a:cubicBezTo>
                  <a:lnTo>
                    <a:pt x="294244" y="910674"/>
                  </a:lnTo>
                  <a:lnTo>
                    <a:pt x="290575" y="912234"/>
                  </a:lnTo>
                  <a:cubicBezTo>
                    <a:pt x="216868" y="943558"/>
                    <a:pt x="140041" y="968453"/>
                    <a:pt x="62220" y="986232"/>
                  </a:cubicBezTo>
                  <a:lnTo>
                    <a:pt x="58465" y="987089"/>
                  </a:lnTo>
                  <a:close/>
                  <a:moveTo>
                    <a:pt x="13717" y="727925"/>
                  </a:moveTo>
                  <a:cubicBezTo>
                    <a:pt x="11865" y="730823"/>
                    <a:pt x="9516" y="736909"/>
                    <a:pt x="8505" y="749477"/>
                  </a:cubicBezTo>
                  <a:cubicBezTo>
                    <a:pt x="7785" y="758306"/>
                    <a:pt x="10751" y="770531"/>
                    <a:pt x="13374" y="781315"/>
                  </a:cubicBezTo>
                  <a:cubicBezTo>
                    <a:pt x="14592" y="786338"/>
                    <a:pt x="15740" y="791070"/>
                    <a:pt x="16529" y="795391"/>
                  </a:cubicBezTo>
                  <a:cubicBezTo>
                    <a:pt x="19238" y="810256"/>
                    <a:pt x="23267" y="825343"/>
                    <a:pt x="27193" y="839934"/>
                  </a:cubicBezTo>
                  <a:cubicBezTo>
                    <a:pt x="28753" y="845746"/>
                    <a:pt x="30296" y="851541"/>
                    <a:pt x="31771" y="857319"/>
                  </a:cubicBezTo>
                  <a:cubicBezTo>
                    <a:pt x="41921" y="897164"/>
                    <a:pt x="52842" y="937369"/>
                    <a:pt x="64261" y="976871"/>
                  </a:cubicBezTo>
                  <a:cubicBezTo>
                    <a:pt x="139013" y="959554"/>
                    <a:pt x="212822" y="935637"/>
                    <a:pt x="283768" y="905736"/>
                  </a:cubicBezTo>
                  <a:cubicBezTo>
                    <a:pt x="274664" y="878596"/>
                    <a:pt x="265131" y="851181"/>
                    <a:pt x="255427" y="824212"/>
                  </a:cubicBezTo>
                  <a:cubicBezTo>
                    <a:pt x="253387" y="818537"/>
                    <a:pt x="250489" y="812073"/>
                    <a:pt x="247438" y="805232"/>
                  </a:cubicBezTo>
                  <a:cubicBezTo>
                    <a:pt x="238848" y="786047"/>
                    <a:pt x="229127" y="764290"/>
                    <a:pt x="231802" y="746253"/>
                  </a:cubicBezTo>
                  <a:cubicBezTo>
                    <a:pt x="234408" y="728645"/>
                    <a:pt x="243237" y="710043"/>
                    <a:pt x="251758" y="692041"/>
                  </a:cubicBezTo>
                  <a:cubicBezTo>
                    <a:pt x="256010" y="683057"/>
                    <a:pt x="260039" y="674570"/>
                    <a:pt x="263108" y="666581"/>
                  </a:cubicBezTo>
                  <a:cubicBezTo>
                    <a:pt x="266160" y="658660"/>
                    <a:pt x="268989" y="650241"/>
                    <a:pt x="271715" y="642097"/>
                  </a:cubicBezTo>
                  <a:cubicBezTo>
                    <a:pt x="276396" y="628158"/>
                    <a:pt x="281231" y="613757"/>
                    <a:pt x="287540" y="600606"/>
                  </a:cubicBezTo>
                  <a:cubicBezTo>
                    <a:pt x="311509" y="550715"/>
                    <a:pt x="326973" y="512824"/>
                    <a:pt x="333506" y="487947"/>
                  </a:cubicBezTo>
                  <a:cubicBezTo>
                    <a:pt x="338375" y="469173"/>
                    <a:pt x="342901" y="449936"/>
                    <a:pt x="347273" y="431334"/>
                  </a:cubicBezTo>
                  <a:cubicBezTo>
                    <a:pt x="351868" y="411789"/>
                    <a:pt x="356617" y="391592"/>
                    <a:pt x="361795" y="371841"/>
                  </a:cubicBezTo>
                  <a:cubicBezTo>
                    <a:pt x="367898" y="348472"/>
                    <a:pt x="386244" y="347272"/>
                    <a:pt x="403972" y="346123"/>
                  </a:cubicBezTo>
                  <a:cubicBezTo>
                    <a:pt x="414087" y="345472"/>
                    <a:pt x="424563" y="344786"/>
                    <a:pt x="433187" y="340071"/>
                  </a:cubicBezTo>
                  <a:cubicBezTo>
                    <a:pt x="445120" y="333573"/>
                    <a:pt x="452440" y="321246"/>
                    <a:pt x="460173" y="308216"/>
                  </a:cubicBezTo>
                  <a:cubicBezTo>
                    <a:pt x="463173" y="303158"/>
                    <a:pt x="466294" y="297929"/>
                    <a:pt x="469688" y="293059"/>
                  </a:cubicBezTo>
                  <a:cubicBezTo>
                    <a:pt x="480078" y="278212"/>
                    <a:pt x="493794" y="266262"/>
                    <a:pt x="507047" y="254689"/>
                  </a:cubicBezTo>
                  <a:cubicBezTo>
                    <a:pt x="522512" y="241213"/>
                    <a:pt x="537103" y="228474"/>
                    <a:pt x="547012" y="211501"/>
                  </a:cubicBezTo>
                  <a:cubicBezTo>
                    <a:pt x="548521" y="208912"/>
                    <a:pt x="549893" y="206169"/>
                    <a:pt x="549721" y="203700"/>
                  </a:cubicBezTo>
                  <a:cubicBezTo>
                    <a:pt x="549430" y="199654"/>
                    <a:pt x="544526" y="196825"/>
                    <a:pt x="540326" y="196825"/>
                  </a:cubicBezTo>
                  <a:lnTo>
                    <a:pt x="539811" y="196842"/>
                  </a:lnTo>
                  <a:cubicBezTo>
                    <a:pt x="534531" y="197133"/>
                    <a:pt x="529524" y="200254"/>
                    <a:pt x="524004" y="204008"/>
                  </a:cubicBezTo>
                  <a:cubicBezTo>
                    <a:pt x="518963" y="207437"/>
                    <a:pt x="513717" y="211158"/>
                    <a:pt x="508299" y="214981"/>
                  </a:cubicBezTo>
                  <a:cubicBezTo>
                    <a:pt x="476752" y="237321"/>
                    <a:pt x="441005" y="262627"/>
                    <a:pt x="404023" y="262627"/>
                  </a:cubicBezTo>
                  <a:lnTo>
                    <a:pt x="399394" y="262559"/>
                  </a:lnTo>
                  <a:lnTo>
                    <a:pt x="398622" y="259318"/>
                  </a:lnTo>
                  <a:cubicBezTo>
                    <a:pt x="391147" y="228200"/>
                    <a:pt x="401949" y="190927"/>
                    <a:pt x="411481" y="158043"/>
                  </a:cubicBezTo>
                  <a:cubicBezTo>
                    <a:pt x="414327" y="148236"/>
                    <a:pt x="417002" y="138977"/>
                    <a:pt x="419059" y="130405"/>
                  </a:cubicBezTo>
                  <a:cubicBezTo>
                    <a:pt x="420757" y="123307"/>
                    <a:pt x="422917" y="116054"/>
                    <a:pt x="425214" y="108374"/>
                  </a:cubicBezTo>
                  <a:cubicBezTo>
                    <a:pt x="429741" y="93217"/>
                    <a:pt x="434404" y="77530"/>
                    <a:pt x="435175" y="63351"/>
                  </a:cubicBezTo>
                  <a:cubicBezTo>
                    <a:pt x="435758" y="52567"/>
                    <a:pt x="430563" y="49018"/>
                    <a:pt x="419711" y="42622"/>
                  </a:cubicBezTo>
                  <a:cubicBezTo>
                    <a:pt x="417105" y="41079"/>
                    <a:pt x="414396" y="39502"/>
                    <a:pt x="411584" y="37616"/>
                  </a:cubicBezTo>
                  <a:cubicBezTo>
                    <a:pt x="396394" y="27466"/>
                    <a:pt x="379951" y="20060"/>
                    <a:pt x="362738" y="15550"/>
                  </a:cubicBezTo>
                  <a:cubicBezTo>
                    <a:pt x="358400" y="14419"/>
                    <a:pt x="333643" y="8658"/>
                    <a:pt x="320715" y="8658"/>
                  </a:cubicBezTo>
                  <a:cubicBezTo>
                    <a:pt x="317578" y="8658"/>
                    <a:pt x="316155" y="9001"/>
                    <a:pt x="315623" y="9190"/>
                  </a:cubicBezTo>
                  <a:cubicBezTo>
                    <a:pt x="274630" y="90354"/>
                    <a:pt x="247883" y="166032"/>
                    <a:pt x="233876" y="240544"/>
                  </a:cubicBezTo>
                  <a:lnTo>
                    <a:pt x="232950" y="245568"/>
                  </a:lnTo>
                  <a:cubicBezTo>
                    <a:pt x="231270" y="254758"/>
                    <a:pt x="229538" y="264273"/>
                    <a:pt x="226418" y="273377"/>
                  </a:cubicBezTo>
                  <a:cubicBezTo>
                    <a:pt x="223538" y="281778"/>
                    <a:pt x="219560" y="289630"/>
                    <a:pt x="215719" y="297226"/>
                  </a:cubicBezTo>
                  <a:cubicBezTo>
                    <a:pt x="206393" y="315674"/>
                    <a:pt x="196963" y="334070"/>
                    <a:pt x="187550" y="352450"/>
                  </a:cubicBezTo>
                  <a:cubicBezTo>
                    <a:pt x="142373" y="440592"/>
                    <a:pt x="95653" y="531735"/>
                    <a:pt x="61792" y="627113"/>
                  </a:cubicBezTo>
                  <a:lnTo>
                    <a:pt x="32834" y="710712"/>
                  </a:lnTo>
                  <a:lnTo>
                    <a:pt x="31822" y="711500"/>
                  </a:lnTo>
                  <a:cubicBezTo>
                    <a:pt x="24656" y="717038"/>
                    <a:pt x="18569" y="722576"/>
                    <a:pt x="13717" y="72792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8" name="任意多边形: 形状 97">
              <a:extLst>
                <a:ext uri="{FF2B5EF4-FFF2-40B4-BE49-F238E27FC236}">
                  <a16:creationId xmlns:a16="http://schemas.microsoft.com/office/drawing/2014/main" id="{87661AE3-84E7-3D80-DC4F-FBBB8CD78E67}"/>
                </a:ext>
              </a:extLst>
            </p:cNvPr>
            <p:cNvSpPr/>
            <p:nvPr/>
          </p:nvSpPr>
          <p:spPr>
            <a:xfrm>
              <a:off x="6156195" y="1996670"/>
              <a:ext cx="113654" cy="376257"/>
            </a:xfrm>
            <a:custGeom>
              <a:avLst/>
              <a:gdLst>
                <a:gd name="connsiteX0" fmla="*/ 103387 w 113654"/>
                <a:gd name="connsiteY0" fmla="*/ 272916 h 376257"/>
                <a:gd name="connsiteX1" fmla="*/ 113211 w 113654"/>
                <a:gd name="connsiteY1" fmla="*/ 199055 h 376257"/>
                <a:gd name="connsiteX2" fmla="*/ 105890 w 113654"/>
                <a:gd name="connsiteY2" fmla="*/ 79160 h 376257"/>
                <a:gd name="connsiteX3" fmla="*/ 79521 w 113654"/>
                <a:gd name="connsiteY3" fmla="*/ 70 h 376257"/>
                <a:gd name="connsiteX4" fmla="*/ 71515 w 113654"/>
                <a:gd name="connsiteY4" fmla="*/ 1836 h 376257"/>
                <a:gd name="connsiteX5" fmla="*/ 54130 w 113654"/>
                <a:gd name="connsiteY5" fmla="*/ 14198 h 376257"/>
                <a:gd name="connsiteX6" fmla="*/ 39865 w 113654"/>
                <a:gd name="connsiteY6" fmla="*/ 33692 h 376257"/>
                <a:gd name="connsiteX7" fmla="*/ 11627 w 113654"/>
                <a:gd name="connsiteY7" fmla="*/ 117514 h 376257"/>
                <a:gd name="connsiteX8" fmla="*/ 3672 w 113654"/>
                <a:gd name="connsiteY8" fmla="*/ 207714 h 376257"/>
                <a:gd name="connsiteX9" fmla="*/ 7478 w 113654"/>
                <a:gd name="connsiteY9" fmla="*/ 309829 h 376257"/>
                <a:gd name="connsiteX10" fmla="*/ 32287 w 113654"/>
                <a:gd name="connsiteY10" fmla="*/ 360904 h 376257"/>
                <a:gd name="connsiteX11" fmla="*/ 37585 w 113654"/>
                <a:gd name="connsiteY11" fmla="*/ 369271 h 376257"/>
                <a:gd name="connsiteX12" fmla="*/ 90237 w 113654"/>
                <a:gd name="connsiteY12" fmla="*/ 334089 h 376257"/>
                <a:gd name="connsiteX13" fmla="*/ 103387 w 113654"/>
                <a:gd name="connsiteY13" fmla="*/ 272916 h 376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3654" h="376257">
                  <a:moveTo>
                    <a:pt x="103387" y="272916"/>
                  </a:moveTo>
                  <a:cubicBezTo>
                    <a:pt x="106610" y="248433"/>
                    <a:pt x="112028" y="223744"/>
                    <a:pt x="113211" y="199055"/>
                  </a:cubicBezTo>
                  <a:cubicBezTo>
                    <a:pt x="115183" y="158353"/>
                    <a:pt x="110194" y="119434"/>
                    <a:pt x="105890" y="79160"/>
                  </a:cubicBezTo>
                  <a:cubicBezTo>
                    <a:pt x="103867" y="60267"/>
                    <a:pt x="106885" y="3534"/>
                    <a:pt x="79521" y="70"/>
                  </a:cubicBezTo>
                  <a:cubicBezTo>
                    <a:pt x="76778" y="-272"/>
                    <a:pt x="74052" y="688"/>
                    <a:pt x="71515" y="1836"/>
                  </a:cubicBezTo>
                  <a:cubicBezTo>
                    <a:pt x="65017" y="4802"/>
                    <a:pt x="59205" y="9072"/>
                    <a:pt x="54130" y="14198"/>
                  </a:cubicBezTo>
                  <a:cubicBezTo>
                    <a:pt x="48489" y="19873"/>
                    <a:pt x="43740" y="26594"/>
                    <a:pt x="39865" y="33692"/>
                  </a:cubicBezTo>
                  <a:cubicBezTo>
                    <a:pt x="25686" y="59666"/>
                    <a:pt x="16788" y="88247"/>
                    <a:pt x="11627" y="117514"/>
                  </a:cubicBezTo>
                  <a:cubicBezTo>
                    <a:pt x="6364" y="147363"/>
                    <a:pt x="8507" y="178104"/>
                    <a:pt x="3672" y="207714"/>
                  </a:cubicBezTo>
                  <a:cubicBezTo>
                    <a:pt x="-1866" y="241558"/>
                    <a:pt x="-1557" y="276653"/>
                    <a:pt x="7478" y="309829"/>
                  </a:cubicBezTo>
                  <a:cubicBezTo>
                    <a:pt x="12502" y="328260"/>
                    <a:pt x="23560" y="344051"/>
                    <a:pt x="32287" y="360904"/>
                  </a:cubicBezTo>
                  <a:cubicBezTo>
                    <a:pt x="33813" y="363853"/>
                    <a:pt x="35373" y="366836"/>
                    <a:pt x="37585" y="369271"/>
                  </a:cubicBezTo>
                  <a:cubicBezTo>
                    <a:pt x="59153" y="392931"/>
                    <a:pt x="84031" y="350223"/>
                    <a:pt x="90237" y="334089"/>
                  </a:cubicBezTo>
                  <a:cubicBezTo>
                    <a:pt x="97747" y="314630"/>
                    <a:pt x="100661" y="293559"/>
                    <a:pt x="103387" y="2729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9" name="任意多边形: 形状 98">
              <a:extLst>
                <a:ext uri="{FF2B5EF4-FFF2-40B4-BE49-F238E27FC236}">
                  <a16:creationId xmlns:a16="http://schemas.microsoft.com/office/drawing/2014/main" id="{96DEFDDB-6BD0-013C-D697-264D45BE3824}"/>
                </a:ext>
              </a:extLst>
            </p:cNvPr>
            <p:cNvSpPr/>
            <p:nvPr/>
          </p:nvSpPr>
          <p:spPr>
            <a:xfrm>
              <a:off x="4968818" y="2409183"/>
              <a:ext cx="613550" cy="494441"/>
            </a:xfrm>
            <a:custGeom>
              <a:avLst/>
              <a:gdLst>
                <a:gd name="connsiteX0" fmla="*/ 608907 w 613550"/>
                <a:gd name="connsiteY0" fmla="*/ 436646 h 494441"/>
                <a:gd name="connsiteX1" fmla="*/ 564553 w 613550"/>
                <a:gd name="connsiteY1" fmla="*/ 374942 h 494441"/>
                <a:gd name="connsiteX2" fmla="*/ 462969 w 613550"/>
                <a:gd name="connsiteY2" fmla="*/ 257310 h 494441"/>
                <a:gd name="connsiteX3" fmla="*/ 387154 w 613550"/>
                <a:gd name="connsiteY3" fmla="*/ 186484 h 494441"/>
                <a:gd name="connsiteX4" fmla="*/ 296491 w 613550"/>
                <a:gd name="connsiteY4" fmla="*/ 114457 h 494441"/>
                <a:gd name="connsiteX5" fmla="*/ 156828 w 613550"/>
                <a:gd name="connsiteY5" fmla="*/ 35985 h 494441"/>
                <a:gd name="connsiteX6" fmla="*/ 22737 w 613550"/>
                <a:gd name="connsiteY6" fmla="*/ 409 h 494441"/>
                <a:gd name="connsiteX7" fmla="*/ 2866 w 613550"/>
                <a:gd name="connsiteY7" fmla="*/ 8947 h 494441"/>
                <a:gd name="connsiteX8" fmla="*/ 1597 w 613550"/>
                <a:gd name="connsiteY8" fmla="*/ 31356 h 494441"/>
                <a:gd name="connsiteX9" fmla="*/ 244113 w 613550"/>
                <a:gd name="connsiteY9" fmla="*/ 379982 h 494441"/>
                <a:gd name="connsiteX10" fmla="*/ 320871 w 613550"/>
                <a:gd name="connsiteY10" fmla="*/ 437349 h 494441"/>
                <a:gd name="connsiteX11" fmla="*/ 404796 w 613550"/>
                <a:gd name="connsiteY11" fmla="*/ 469342 h 494441"/>
                <a:gd name="connsiteX12" fmla="*/ 592208 w 613550"/>
                <a:gd name="connsiteY12" fmla="*/ 483675 h 494441"/>
                <a:gd name="connsiteX13" fmla="*/ 608856 w 613550"/>
                <a:gd name="connsiteY13" fmla="*/ 472325 h 494441"/>
                <a:gd name="connsiteX14" fmla="*/ 608907 w 613550"/>
                <a:gd name="connsiteY14" fmla="*/ 436646 h 494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13550" h="494441">
                  <a:moveTo>
                    <a:pt x="608907" y="436646"/>
                  </a:moveTo>
                  <a:cubicBezTo>
                    <a:pt x="598740" y="412832"/>
                    <a:pt x="574566" y="388143"/>
                    <a:pt x="564553" y="374942"/>
                  </a:cubicBezTo>
                  <a:cubicBezTo>
                    <a:pt x="533160" y="333553"/>
                    <a:pt x="498630" y="294754"/>
                    <a:pt x="462969" y="257310"/>
                  </a:cubicBezTo>
                  <a:lnTo>
                    <a:pt x="387154" y="186484"/>
                  </a:lnTo>
                  <a:cubicBezTo>
                    <a:pt x="340845" y="153771"/>
                    <a:pt x="310619" y="129768"/>
                    <a:pt x="296491" y="114457"/>
                  </a:cubicBezTo>
                  <a:cubicBezTo>
                    <a:pt x="260212" y="76859"/>
                    <a:pt x="202554" y="56696"/>
                    <a:pt x="156828" y="35985"/>
                  </a:cubicBezTo>
                  <a:cubicBezTo>
                    <a:pt x="114102" y="16645"/>
                    <a:pt x="69234" y="-3106"/>
                    <a:pt x="22737" y="409"/>
                  </a:cubicBezTo>
                  <a:cubicBezTo>
                    <a:pt x="15330" y="975"/>
                    <a:pt x="7118" y="2638"/>
                    <a:pt x="2866" y="8947"/>
                  </a:cubicBezTo>
                  <a:cubicBezTo>
                    <a:pt x="-1404" y="15274"/>
                    <a:pt x="-84" y="23829"/>
                    <a:pt x="1597" y="31356"/>
                  </a:cubicBezTo>
                  <a:cubicBezTo>
                    <a:pt x="33658" y="173985"/>
                    <a:pt x="139820" y="287313"/>
                    <a:pt x="244113" y="379982"/>
                  </a:cubicBezTo>
                  <a:cubicBezTo>
                    <a:pt x="268116" y="401311"/>
                    <a:pt x="292839" y="422193"/>
                    <a:pt x="320871" y="437349"/>
                  </a:cubicBezTo>
                  <a:cubicBezTo>
                    <a:pt x="347343" y="451665"/>
                    <a:pt x="376181" y="460547"/>
                    <a:pt x="404796" y="469342"/>
                  </a:cubicBezTo>
                  <a:cubicBezTo>
                    <a:pt x="465986" y="488150"/>
                    <a:pt x="532440" y="506855"/>
                    <a:pt x="592208" y="483675"/>
                  </a:cubicBezTo>
                  <a:cubicBezTo>
                    <a:pt x="598534" y="481223"/>
                    <a:pt x="604998" y="478069"/>
                    <a:pt x="608856" y="472325"/>
                  </a:cubicBezTo>
                  <a:cubicBezTo>
                    <a:pt x="615800" y="461952"/>
                    <a:pt x="614376" y="449420"/>
                    <a:pt x="608907" y="43664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0" name="任意多边形: 形状 99">
              <a:extLst>
                <a:ext uri="{FF2B5EF4-FFF2-40B4-BE49-F238E27FC236}">
                  <a16:creationId xmlns:a16="http://schemas.microsoft.com/office/drawing/2014/main" id="{CDB6F042-4FC0-6D68-56C8-605447BD3B5B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1" name="任意多边形: 形状 100">
              <a:extLst>
                <a:ext uri="{FF2B5EF4-FFF2-40B4-BE49-F238E27FC236}">
                  <a16:creationId xmlns:a16="http://schemas.microsoft.com/office/drawing/2014/main" id="{7112D6BE-D45D-2AAD-2EB2-2978B80B4979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2" name="任意多边形: 形状 101">
              <a:extLst>
                <a:ext uri="{FF2B5EF4-FFF2-40B4-BE49-F238E27FC236}">
                  <a16:creationId xmlns:a16="http://schemas.microsoft.com/office/drawing/2014/main" id="{342B6C2C-E3B9-5D72-EA8D-2574B9D64F0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3" name="任意多边形: 形状 102">
              <a:extLst>
                <a:ext uri="{FF2B5EF4-FFF2-40B4-BE49-F238E27FC236}">
                  <a16:creationId xmlns:a16="http://schemas.microsoft.com/office/drawing/2014/main" id="{C901675F-3898-F017-D5F6-C486B8CC4AA5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4" name="任意多边形: 形状 103">
              <a:extLst>
                <a:ext uri="{FF2B5EF4-FFF2-40B4-BE49-F238E27FC236}">
                  <a16:creationId xmlns:a16="http://schemas.microsoft.com/office/drawing/2014/main" id="{46E3917B-F0E9-707F-0C29-1C2EBE0022EC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5" name="任意多边形: 形状 104">
              <a:extLst>
                <a:ext uri="{FF2B5EF4-FFF2-40B4-BE49-F238E27FC236}">
                  <a16:creationId xmlns:a16="http://schemas.microsoft.com/office/drawing/2014/main" id="{DAD0147D-44B8-4ADB-EA38-31B8071DE7BE}"/>
                </a:ext>
              </a:extLst>
            </p:cNvPr>
            <p:cNvSpPr/>
            <p:nvPr/>
          </p:nvSpPr>
          <p:spPr>
            <a:xfrm>
              <a:off x="4033809" y="2562890"/>
              <a:ext cx="1517770" cy="1712073"/>
            </a:xfrm>
            <a:custGeom>
              <a:avLst/>
              <a:gdLst>
                <a:gd name="connsiteX0" fmla="*/ 1485949 w 1517770"/>
                <a:gd name="connsiteY0" fmla="*/ 336089 h 1712073"/>
                <a:gd name="connsiteX1" fmla="*/ 1517770 w 1517770"/>
                <a:gd name="connsiteY1" fmla="*/ 322733 h 1712073"/>
                <a:gd name="connsiteX2" fmla="*/ 1158736 w 1517770"/>
                <a:gd name="connsiteY2" fmla="*/ 11603 h 1712073"/>
                <a:gd name="connsiteX3" fmla="*/ 1065554 w 1517770"/>
                <a:gd name="connsiteY3" fmla="*/ 7900 h 1712073"/>
                <a:gd name="connsiteX4" fmla="*/ 1032121 w 1517770"/>
                <a:gd name="connsiteY4" fmla="*/ 34526 h 1712073"/>
                <a:gd name="connsiteX5" fmla="*/ 582733 w 1517770"/>
                <a:gd name="connsiteY5" fmla="*/ 485919 h 1712073"/>
                <a:gd name="connsiteX6" fmla="*/ 467399 w 1517770"/>
                <a:gd name="connsiteY6" fmla="*/ 643585 h 1712073"/>
                <a:gd name="connsiteX7" fmla="*/ 362334 w 1517770"/>
                <a:gd name="connsiteY7" fmla="*/ 802879 h 1712073"/>
                <a:gd name="connsiteX8" fmla="*/ 233592 w 1517770"/>
                <a:gd name="connsiteY8" fmla="*/ 1007419 h 1712073"/>
                <a:gd name="connsiteX9" fmla="*/ 12507 w 1517770"/>
                <a:gd name="connsiteY9" fmla="*/ 1367532 h 1712073"/>
                <a:gd name="connsiteX10" fmla="*/ 1398 w 1517770"/>
                <a:gd name="connsiteY10" fmla="*/ 1390901 h 1712073"/>
                <a:gd name="connsiteX11" fmla="*/ 592 w 1517770"/>
                <a:gd name="connsiteY11" fmla="*/ 1413190 h 1712073"/>
                <a:gd name="connsiteX12" fmla="*/ 60685 w 1517770"/>
                <a:gd name="connsiteY12" fmla="*/ 1523826 h 1712073"/>
                <a:gd name="connsiteX13" fmla="*/ 110045 w 1517770"/>
                <a:gd name="connsiteY13" fmla="*/ 1578433 h 1712073"/>
                <a:gd name="connsiteX14" fmla="*/ 145998 w 1517770"/>
                <a:gd name="connsiteY14" fmla="*/ 1623473 h 1712073"/>
                <a:gd name="connsiteX15" fmla="*/ 262104 w 1517770"/>
                <a:gd name="connsiteY15" fmla="*/ 1699357 h 1712073"/>
                <a:gd name="connsiteX16" fmla="*/ 348464 w 1517770"/>
                <a:gd name="connsiteY16" fmla="*/ 1702014 h 1712073"/>
                <a:gd name="connsiteX17" fmla="*/ 373564 w 1517770"/>
                <a:gd name="connsiteY17" fmla="*/ 1674051 h 1712073"/>
                <a:gd name="connsiteX18" fmla="*/ 481046 w 1517770"/>
                <a:gd name="connsiteY18" fmla="*/ 1501469 h 1712073"/>
                <a:gd name="connsiteX19" fmla="*/ 685672 w 1517770"/>
                <a:gd name="connsiteY19" fmla="*/ 1113735 h 1712073"/>
                <a:gd name="connsiteX20" fmla="*/ 762413 w 1517770"/>
                <a:gd name="connsiteY20" fmla="*/ 949931 h 1712073"/>
                <a:gd name="connsiteX21" fmla="*/ 798177 w 1517770"/>
                <a:gd name="connsiteY21" fmla="*/ 873568 h 1712073"/>
                <a:gd name="connsiteX22" fmla="*/ 1030955 w 1517770"/>
                <a:gd name="connsiteY22" fmla="*/ 655140 h 1712073"/>
                <a:gd name="connsiteX23" fmla="*/ 1366380 w 1517770"/>
                <a:gd name="connsiteY23" fmla="*/ 425106 h 1712073"/>
                <a:gd name="connsiteX24" fmla="*/ 1485949 w 1517770"/>
                <a:gd name="connsiteY24" fmla="*/ 336089 h 1712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17770" h="1712073">
                  <a:moveTo>
                    <a:pt x="1485949" y="336089"/>
                  </a:moveTo>
                  <a:cubicBezTo>
                    <a:pt x="1503368" y="324842"/>
                    <a:pt x="1516073" y="318516"/>
                    <a:pt x="1517770" y="322733"/>
                  </a:cubicBezTo>
                  <a:cubicBezTo>
                    <a:pt x="1454488" y="165856"/>
                    <a:pt x="1309921" y="62026"/>
                    <a:pt x="1158736" y="11603"/>
                  </a:cubicBezTo>
                  <a:cubicBezTo>
                    <a:pt x="1128321" y="1470"/>
                    <a:pt x="1094408" y="-6639"/>
                    <a:pt x="1065554" y="7900"/>
                  </a:cubicBezTo>
                  <a:cubicBezTo>
                    <a:pt x="1052952" y="14243"/>
                    <a:pt x="1042425" y="24462"/>
                    <a:pt x="1032121" y="34526"/>
                  </a:cubicBezTo>
                  <a:cubicBezTo>
                    <a:pt x="880353" y="182676"/>
                    <a:pt x="730540" y="333157"/>
                    <a:pt x="582733" y="485919"/>
                  </a:cubicBezTo>
                  <a:cubicBezTo>
                    <a:pt x="536493" y="533720"/>
                    <a:pt x="504997" y="589012"/>
                    <a:pt x="467399" y="643585"/>
                  </a:cubicBezTo>
                  <a:cubicBezTo>
                    <a:pt x="431377" y="695860"/>
                    <a:pt x="396899" y="749489"/>
                    <a:pt x="362334" y="802879"/>
                  </a:cubicBezTo>
                  <a:cubicBezTo>
                    <a:pt x="318580" y="870448"/>
                    <a:pt x="276060" y="938907"/>
                    <a:pt x="233592" y="1007419"/>
                  </a:cubicBezTo>
                  <a:cubicBezTo>
                    <a:pt x="189067" y="1079274"/>
                    <a:pt x="41860" y="1319406"/>
                    <a:pt x="12507" y="1367532"/>
                  </a:cubicBezTo>
                  <a:cubicBezTo>
                    <a:pt x="8033" y="1374871"/>
                    <a:pt x="3472" y="1382397"/>
                    <a:pt x="1398" y="1390901"/>
                  </a:cubicBezTo>
                  <a:cubicBezTo>
                    <a:pt x="-368" y="1398136"/>
                    <a:pt x="-249" y="1405766"/>
                    <a:pt x="592" y="1413190"/>
                  </a:cubicBezTo>
                  <a:cubicBezTo>
                    <a:pt x="5495" y="1456378"/>
                    <a:pt x="33270" y="1491954"/>
                    <a:pt x="60685" y="1523826"/>
                  </a:cubicBezTo>
                  <a:cubicBezTo>
                    <a:pt x="76715" y="1542463"/>
                    <a:pt x="93037" y="1560825"/>
                    <a:pt x="110045" y="1578433"/>
                  </a:cubicBezTo>
                  <a:cubicBezTo>
                    <a:pt x="123984" y="1592869"/>
                    <a:pt x="133671" y="1608094"/>
                    <a:pt x="145998" y="1623473"/>
                  </a:cubicBezTo>
                  <a:cubicBezTo>
                    <a:pt x="173876" y="1658226"/>
                    <a:pt x="223322" y="1682761"/>
                    <a:pt x="262104" y="1699357"/>
                  </a:cubicBezTo>
                  <a:cubicBezTo>
                    <a:pt x="289948" y="1711272"/>
                    <a:pt x="323261" y="1719502"/>
                    <a:pt x="348464" y="1702014"/>
                  </a:cubicBezTo>
                  <a:cubicBezTo>
                    <a:pt x="358631" y="1694968"/>
                    <a:pt x="366243" y="1684441"/>
                    <a:pt x="373564" y="1674051"/>
                  </a:cubicBezTo>
                  <a:cubicBezTo>
                    <a:pt x="412826" y="1618312"/>
                    <a:pt x="445401" y="1559488"/>
                    <a:pt x="481046" y="1501469"/>
                  </a:cubicBezTo>
                  <a:cubicBezTo>
                    <a:pt x="557856" y="1376431"/>
                    <a:pt x="623075" y="1247346"/>
                    <a:pt x="685672" y="1113735"/>
                  </a:cubicBezTo>
                  <a:cubicBezTo>
                    <a:pt x="711252" y="1059128"/>
                    <a:pt x="736833" y="1004521"/>
                    <a:pt x="762413" y="949931"/>
                  </a:cubicBezTo>
                  <a:cubicBezTo>
                    <a:pt x="772477" y="928432"/>
                    <a:pt x="782250" y="890901"/>
                    <a:pt x="798177" y="873568"/>
                  </a:cubicBezTo>
                  <a:cubicBezTo>
                    <a:pt x="887143" y="776853"/>
                    <a:pt x="964724" y="704038"/>
                    <a:pt x="1030955" y="655140"/>
                  </a:cubicBezTo>
                  <a:cubicBezTo>
                    <a:pt x="1099689" y="599848"/>
                    <a:pt x="1211509" y="523175"/>
                    <a:pt x="1366380" y="425106"/>
                  </a:cubicBezTo>
                  <a:cubicBezTo>
                    <a:pt x="1376290" y="417665"/>
                    <a:pt x="1444475" y="362870"/>
                    <a:pt x="1485949" y="336089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6" name="任意多边形: 形状 105">
              <a:extLst>
                <a:ext uri="{FF2B5EF4-FFF2-40B4-BE49-F238E27FC236}">
                  <a16:creationId xmlns:a16="http://schemas.microsoft.com/office/drawing/2014/main" id="{B41BF6F3-783D-F4C0-F275-05C59B1AF8F4}"/>
                </a:ext>
              </a:extLst>
            </p:cNvPr>
            <p:cNvSpPr/>
            <p:nvPr/>
          </p:nvSpPr>
          <p:spPr>
            <a:xfrm>
              <a:off x="4030987" y="2560005"/>
              <a:ext cx="1523146" cy="1717843"/>
            </a:xfrm>
            <a:custGeom>
              <a:avLst/>
              <a:gdLst>
                <a:gd name="connsiteX0" fmla="*/ 316842 w 1523146"/>
                <a:gd name="connsiteY0" fmla="*/ 1717843 h 1717843"/>
                <a:gd name="connsiteX1" fmla="*/ 316842 w 1523146"/>
                <a:gd name="connsiteY1" fmla="*/ 1717843 h 1717843"/>
                <a:gd name="connsiteX2" fmla="*/ 263829 w 1523146"/>
                <a:gd name="connsiteY2" fmla="*/ 1704899 h 1717843"/>
                <a:gd name="connsiteX3" fmla="*/ 146643 w 1523146"/>
                <a:gd name="connsiteY3" fmla="*/ 1628192 h 1717843"/>
                <a:gd name="connsiteX4" fmla="*/ 134522 w 1523146"/>
                <a:gd name="connsiteY4" fmla="*/ 1612350 h 1717843"/>
                <a:gd name="connsiteX5" fmla="*/ 110862 w 1523146"/>
                <a:gd name="connsiteY5" fmla="*/ 1583358 h 1717843"/>
                <a:gd name="connsiteX6" fmla="*/ 61398 w 1523146"/>
                <a:gd name="connsiteY6" fmla="*/ 1528631 h 1717843"/>
                <a:gd name="connsiteX7" fmla="*/ 619 w 1523146"/>
                <a:gd name="connsiteY7" fmla="*/ 1416417 h 1717843"/>
                <a:gd name="connsiteX8" fmla="*/ 1477 w 1523146"/>
                <a:gd name="connsiteY8" fmla="*/ 1393083 h 1717843"/>
                <a:gd name="connsiteX9" fmla="*/ 12929 w 1523146"/>
                <a:gd name="connsiteY9" fmla="*/ 1368874 h 1717843"/>
                <a:gd name="connsiteX10" fmla="*/ 234031 w 1523146"/>
                <a:gd name="connsiteY10" fmla="*/ 1008743 h 1717843"/>
                <a:gd name="connsiteX11" fmla="*/ 362808 w 1523146"/>
                <a:gd name="connsiteY11" fmla="*/ 804152 h 1717843"/>
                <a:gd name="connsiteX12" fmla="*/ 372203 w 1523146"/>
                <a:gd name="connsiteY12" fmla="*/ 789630 h 1717843"/>
                <a:gd name="connsiteX13" fmla="*/ 467924 w 1523146"/>
                <a:gd name="connsiteY13" fmla="*/ 644789 h 1717843"/>
                <a:gd name="connsiteX14" fmla="*/ 495321 w 1523146"/>
                <a:gd name="connsiteY14" fmla="*/ 603830 h 1717843"/>
                <a:gd name="connsiteX15" fmla="*/ 583567 w 1523146"/>
                <a:gd name="connsiteY15" fmla="*/ 486764 h 1717843"/>
                <a:gd name="connsiteX16" fmla="*/ 1033006 w 1523146"/>
                <a:gd name="connsiteY16" fmla="*/ 35319 h 1717843"/>
                <a:gd name="connsiteX17" fmla="*/ 1067142 w 1523146"/>
                <a:gd name="connsiteY17" fmla="*/ 8195 h 1717843"/>
                <a:gd name="connsiteX18" fmla="*/ 1103952 w 1523146"/>
                <a:gd name="connsiteY18" fmla="*/ 0 h 1717843"/>
                <a:gd name="connsiteX19" fmla="*/ 1162399 w 1523146"/>
                <a:gd name="connsiteY19" fmla="*/ 11744 h 1717843"/>
                <a:gd name="connsiteX20" fmla="*/ 1523147 w 1523146"/>
                <a:gd name="connsiteY20" fmla="*/ 324503 h 1717843"/>
                <a:gd name="connsiteX21" fmla="*/ 1517986 w 1523146"/>
                <a:gd name="connsiteY21" fmla="*/ 326732 h 1717843"/>
                <a:gd name="connsiteX22" fmla="*/ 1518466 w 1523146"/>
                <a:gd name="connsiteY22" fmla="*/ 327229 h 1717843"/>
                <a:gd name="connsiteX23" fmla="*/ 1518072 w 1523146"/>
                <a:gd name="connsiteY23" fmla="*/ 327195 h 1717843"/>
                <a:gd name="connsiteX24" fmla="*/ 1490228 w 1523146"/>
                <a:gd name="connsiteY24" fmla="*/ 341426 h 1717843"/>
                <a:gd name="connsiteX25" fmla="*/ 1382643 w 1523146"/>
                <a:gd name="connsiteY25" fmla="*/ 421133 h 1717843"/>
                <a:gd name="connsiteX26" fmla="*/ 1370814 w 1523146"/>
                <a:gd name="connsiteY26" fmla="*/ 430340 h 1717843"/>
                <a:gd name="connsiteX27" fmla="*/ 1035457 w 1523146"/>
                <a:gd name="connsiteY27" fmla="*/ 660305 h 1717843"/>
                <a:gd name="connsiteX28" fmla="*/ 802988 w 1523146"/>
                <a:gd name="connsiteY28" fmla="*/ 878441 h 1717843"/>
                <a:gd name="connsiteX29" fmla="*/ 777425 w 1523146"/>
                <a:gd name="connsiteY29" fmla="*/ 929893 h 1717843"/>
                <a:gd name="connsiteX30" fmla="*/ 767704 w 1523146"/>
                <a:gd name="connsiteY30" fmla="*/ 954068 h 1717843"/>
                <a:gd name="connsiteX31" fmla="*/ 690963 w 1523146"/>
                <a:gd name="connsiteY31" fmla="*/ 1117871 h 1717843"/>
                <a:gd name="connsiteX32" fmla="*/ 486183 w 1523146"/>
                <a:gd name="connsiteY32" fmla="*/ 1505897 h 1717843"/>
                <a:gd name="connsiteX33" fmla="*/ 455339 w 1523146"/>
                <a:gd name="connsiteY33" fmla="*/ 1557109 h 1717843"/>
                <a:gd name="connsiteX34" fmla="*/ 378598 w 1523146"/>
                <a:gd name="connsiteY34" fmla="*/ 1678633 h 1717843"/>
                <a:gd name="connsiteX35" fmla="*/ 352795 w 1523146"/>
                <a:gd name="connsiteY35" fmla="*/ 1707282 h 1717843"/>
                <a:gd name="connsiteX36" fmla="*/ 316842 w 1523146"/>
                <a:gd name="connsiteY36" fmla="*/ 1717843 h 1717843"/>
                <a:gd name="connsiteX37" fmla="*/ 1103952 w 1523146"/>
                <a:gd name="connsiteY37" fmla="*/ 5778 h 1717843"/>
                <a:gd name="connsiteX38" fmla="*/ 1069593 w 1523146"/>
                <a:gd name="connsiteY38" fmla="*/ 13390 h 1717843"/>
                <a:gd name="connsiteX39" fmla="*/ 1036846 w 1523146"/>
                <a:gd name="connsiteY39" fmla="*/ 39519 h 1717843"/>
                <a:gd name="connsiteX40" fmla="*/ 587527 w 1523146"/>
                <a:gd name="connsiteY40" fmla="*/ 490861 h 1717843"/>
                <a:gd name="connsiteX41" fmla="*/ 499950 w 1523146"/>
                <a:gd name="connsiteY41" fmla="*/ 607104 h 1717843"/>
                <a:gd name="connsiteX42" fmla="*/ 472484 w 1523146"/>
                <a:gd name="connsiteY42" fmla="*/ 648167 h 1717843"/>
                <a:gd name="connsiteX43" fmla="*/ 376866 w 1523146"/>
                <a:gd name="connsiteY43" fmla="*/ 792870 h 1717843"/>
                <a:gd name="connsiteX44" fmla="*/ 367471 w 1523146"/>
                <a:gd name="connsiteY44" fmla="*/ 807392 h 1717843"/>
                <a:gd name="connsiteX45" fmla="*/ 238763 w 1523146"/>
                <a:gd name="connsiteY45" fmla="*/ 1011881 h 1717843"/>
                <a:gd name="connsiteX46" fmla="*/ 17679 w 1523146"/>
                <a:gd name="connsiteY46" fmla="*/ 1371977 h 1717843"/>
                <a:gd name="connsiteX47" fmla="*/ 6929 w 1523146"/>
                <a:gd name="connsiteY47" fmla="*/ 1394506 h 1717843"/>
                <a:gd name="connsiteX48" fmla="*/ 6192 w 1523146"/>
                <a:gd name="connsiteY48" fmla="*/ 1415748 h 1717843"/>
                <a:gd name="connsiteX49" fmla="*/ 65582 w 1523146"/>
                <a:gd name="connsiteY49" fmla="*/ 1524791 h 1717843"/>
                <a:gd name="connsiteX50" fmla="*/ 114822 w 1523146"/>
                <a:gd name="connsiteY50" fmla="*/ 1579277 h 1717843"/>
                <a:gd name="connsiteX51" fmla="*/ 138962 w 1523146"/>
                <a:gd name="connsiteY51" fmla="*/ 1608818 h 1717843"/>
                <a:gd name="connsiteX52" fmla="*/ 150947 w 1523146"/>
                <a:gd name="connsiteY52" fmla="*/ 1624506 h 1717843"/>
                <a:gd name="connsiteX53" fmla="*/ 265955 w 1523146"/>
                <a:gd name="connsiteY53" fmla="*/ 1699567 h 1717843"/>
                <a:gd name="connsiteX54" fmla="*/ 316825 w 1523146"/>
                <a:gd name="connsiteY54" fmla="*/ 1712065 h 1717843"/>
                <a:gd name="connsiteX55" fmla="*/ 316825 w 1523146"/>
                <a:gd name="connsiteY55" fmla="*/ 1712065 h 1717843"/>
                <a:gd name="connsiteX56" fmla="*/ 349691 w 1523146"/>
                <a:gd name="connsiteY56" fmla="*/ 1702498 h 1717843"/>
                <a:gd name="connsiteX57" fmla="*/ 374089 w 1523146"/>
                <a:gd name="connsiteY57" fmla="*/ 1675238 h 1717843"/>
                <a:gd name="connsiteX58" fmla="*/ 450590 w 1523146"/>
                <a:gd name="connsiteY58" fmla="*/ 1554074 h 1717843"/>
                <a:gd name="connsiteX59" fmla="*/ 481468 w 1523146"/>
                <a:gd name="connsiteY59" fmla="*/ 1502811 h 1717843"/>
                <a:gd name="connsiteX60" fmla="*/ 685922 w 1523146"/>
                <a:gd name="connsiteY60" fmla="*/ 1115368 h 1717843"/>
                <a:gd name="connsiteX61" fmla="*/ 762663 w 1523146"/>
                <a:gd name="connsiteY61" fmla="*/ 951564 h 1717843"/>
                <a:gd name="connsiteX62" fmla="*/ 772213 w 1523146"/>
                <a:gd name="connsiteY62" fmla="*/ 927819 h 1717843"/>
                <a:gd name="connsiteX63" fmla="*/ 798925 w 1523146"/>
                <a:gd name="connsiteY63" fmla="*/ 874481 h 1717843"/>
                <a:gd name="connsiteX64" fmla="*/ 1032114 w 1523146"/>
                <a:gd name="connsiteY64" fmla="*/ 655693 h 1717843"/>
                <a:gd name="connsiteX65" fmla="*/ 1367710 w 1523146"/>
                <a:gd name="connsiteY65" fmla="*/ 425556 h 1717843"/>
                <a:gd name="connsiteX66" fmla="*/ 1379266 w 1523146"/>
                <a:gd name="connsiteY66" fmla="*/ 416555 h 1717843"/>
                <a:gd name="connsiteX67" fmla="*/ 1487262 w 1523146"/>
                <a:gd name="connsiteY67" fmla="*/ 336539 h 1717843"/>
                <a:gd name="connsiteX68" fmla="*/ 1515878 w 1523146"/>
                <a:gd name="connsiteY68" fmla="*/ 321657 h 1717843"/>
                <a:gd name="connsiteX69" fmla="*/ 1160667 w 1523146"/>
                <a:gd name="connsiteY69" fmla="*/ 17282 h 1717843"/>
                <a:gd name="connsiteX70" fmla="*/ 1103952 w 1523146"/>
                <a:gd name="connsiteY70" fmla="*/ 5778 h 171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23146" h="1717843">
                  <a:moveTo>
                    <a:pt x="316842" y="1717843"/>
                  </a:moveTo>
                  <a:lnTo>
                    <a:pt x="316842" y="1717843"/>
                  </a:lnTo>
                  <a:cubicBezTo>
                    <a:pt x="301514" y="1717843"/>
                    <a:pt x="284180" y="1713608"/>
                    <a:pt x="263829" y="1704899"/>
                  </a:cubicBezTo>
                  <a:cubicBezTo>
                    <a:pt x="227448" y="1689331"/>
                    <a:pt x="175721" y="1664437"/>
                    <a:pt x="146643" y="1628192"/>
                  </a:cubicBezTo>
                  <a:cubicBezTo>
                    <a:pt x="142374" y="1622877"/>
                    <a:pt x="138379" y="1617511"/>
                    <a:pt x="134522" y="1612350"/>
                  </a:cubicBezTo>
                  <a:cubicBezTo>
                    <a:pt x="126995" y="1602252"/>
                    <a:pt x="119880" y="1592702"/>
                    <a:pt x="110862" y="1583358"/>
                  </a:cubicBezTo>
                  <a:cubicBezTo>
                    <a:pt x="95946" y="1567910"/>
                    <a:pt x="80224" y="1550525"/>
                    <a:pt x="61398" y="1528631"/>
                  </a:cubicBezTo>
                  <a:cubicBezTo>
                    <a:pt x="33401" y="1496073"/>
                    <a:pt x="5643" y="1460583"/>
                    <a:pt x="619" y="1416417"/>
                  </a:cubicBezTo>
                  <a:cubicBezTo>
                    <a:pt x="-427" y="1407210"/>
                    <a:pt x="-152" y="1399787"/>
                    <a:pt x="1477" y="1393083"/>
                  </a:cubicBezTo>
                  <a:cubicBezTo>
                    <a:pt x="3688" y="1384030"/>
                    <a:pt x="8592" y="1375989"/>
                    <a:pt x="12929" y="1368874"/>
                  </a:cubicBezTo>
                  <a:cubicBezTo>
                    <a:pt x="41784" y="1321588"/>
                    <a:pt x="189471" y="1080649"/>
                    <a:pt x="234031" y="1008743"/>
                  </a:cubicBezTo>
                  <a:cubicBezTo>
                    <a:pt x="279243" y="935774"/>
                    <a:pt x="320151" y="870023"/>
                    <a:pt x="362808" y="804152"/>
                  </a:cubicBezTo>
                  <a:lnTo>
                    <a:pt x="372203" y="789630"/>
                  </a:lnTo>
                  <a:cubicBezTo>
                    <a:pt x="403150" y="741813"/>
                    <a:pt x="435142" y="692366"/>
                    <a:pt x="467924" y="644789"/>
                  </a:cubicBezTo>
                  <a:cubicBezTo>
                    <a:pt x="477319" y="631142"/>
                    <a:pt x="486474" y="617254"/>
                    <a:pt x="495321" y="603830"/>
                  </a:cubicBezTo>
                  <a:cubicBezTo>
                    <a:pt x="522771" y="562150"/>
                    <a:pt x="548711" y="522768"/>
                    <a:pt x="583567" y="486764"/>
                  </a:cubicBezTo>
                  <a:cubicBezTo>
                    <a:pt x="730705" y="334670"/>
                    <a:pt x="881924" y="182783"/>
                    <a:pt x="1033006" y="35319"/>
                  </a:cubicBezTo>
                  <a:cubicBezTo>
                    <a:pt x="1042847" y="25718"/>
                    <a:pt x="1054008" y="14813"/>
                    <a:pt x="1067142" y="8195"/>
                  </a:cubicBezTo>
                  <a:cubicBezTo>
                    <a:pt x="1078080" y="2692"/>
                    <a:pt x="1090116" y="0"/>
                    <a:pt x="1103952" y="0"/>
                  </a:cubicBezTo>
                  <a:cubicBezTo>
                    <a:pt x="1124406" y="0"/>
                    <a:pt x="1144980" y="5932"/>
                    <a:pt x="1162399" y="11744"/>
                  </a:cubicBezTo>
                  <a:cubicBezTo>
                    <a:pt x="1334655" y="69180"/>
                    <a:pt x="1466140" y="183177"/>
                    <a:pt x="1523147" y="324503"/>
                  </a:cubicBezTo>
                  <a:lnTo>
                    <a:pt x="1517986" y="326732"/>
                  </a:lnTo>
                  <a:cubicBezTo>
                    <a:pt x="1518106" y="327024"/>
                    <a:pt x="1518346" y="327195"/>
                    <a:pt x="1518466" y="327229"/>
                  </a:cubicBezTo>
                  <a:cubicBezTo>
                    <a:pt x="1518466" y="327229"/>
                    <a:pt x="1518346" y="327195"/>
                    <a:pt x="1518072" y="327195"/>
                  </a:cubicBezTo>
                  <a:cubicBezTo>
                    <a:pt x="1515912" y="327195"/>
                    <a:pt x="1509397" y="329047"/>
                    <a:pt x="1490228" y="341426"/>
                  </a:cubicBezTo>
                  <a:cubicBezTo>
                    <a:pt x="1456933" y="362942"/>
                    <a:pt x="1406749" y="402256"/>
                    <a:pt x="1382643" y="421133"/>
                  </a:cubicBezTo>
                  <a:cubicBezTo>
                    <a:pt x="1376900" y="425625"/>
                    <a:pt x="1372751" y="428882"/>
                    <a:pt x="1370814" y="430340"/>
                  </a:cubicBezTo>
                  <a:cubicBezTo>
                    <a:pt x="1216560" y="528015"/>
                    <a:pt x="1103797" y="605356"/>
                    <a:pt x="1035457" y="660305"/>
                  </a:cubicBezTo>
                  <a:cubicBezTo>
                    <a:pt x="969586" y="708929"/>
                    <a:pt x="891405" y="782292"/>
                    <a:pt x="802988" y="878441"/>
                  </a:cubicBezTo>
                  <a:cubicBezTo>
                    <a:pt x="792461" y="889894"/>
                    <a:pt x="784472" y="911137"/>
                    <a:pt x="777425" y="929893"/>
                  </a:cubicBezTo>
                  <a:cubicBezTo>
                    <a:pt x="774082" y="938792"/>
                    <a:pt x="770927" y="947193"/>
                    <a:pt x="767704" y="954068"/>
                  </a:cubicBezTo>
                  <a:lnTo>
                    <a:pt x="690963" y="1117871"/>
                  </a:lnTo>
                  <a:cubicBezTo>
                    <a:pt x="616348" y="1277165"/>
                    <a:pt x="553203" y="1396838"/>
                    <a:pt x="486183" y="1505897"/>
                  </a:cubicBezTo>
                  <a:cubicBezTo>
                    <a:pt x="475724" y="1522922"/>
                    <a:pt x="465352" y="1540290"/>
                    <a:pt x="455339" y="1557109"/>
                  </a:cubicBezTo>
                  <a:cubicBezTo>
                    <a:pt x="431267" y="1597451"/>
                    <a:pt x="406390" y="1639182"/>
                    <a:pt x="378598" y="1678633"/>
                  </a:cubicBezTo>
                  <a:cubicBezTo>
                    <a:pt x="371997" y="1688011"/>
                    <a:pt x="363768" y="1699670"/>
                    <a:pt x="352795" y="1707282"/>
                  </a:cubicBezTo>
                  <a:cubicBezTo>
                    <a:pt x="342731" y="1714311"/>
                    <a:pt x="330626" y="1717843"/>
                    <a:pt x="316842" y="1717843"/>
                  </a:cubicBezTo>
                  <a:moveTo>
                    <a:pt x="1103952" y="5778"/>
                  </a:moveTo>
                  <a:cubicBezTo>
                    <a:pt x="1090990" y="5778"/>
                    <a:pt x="1079743" y="8264"/>
                    <a:pt x="1069593" y="13390"/>
                  </a:cubicBezTo>
                  <a:cubicBezTo>
                    <a:pt x="1057232" y="19631"/>
                    <a:pt x="1046859" y="29747"/>
                    <a:pt x="1036846" y="39519"/>
                  </a:cubicBezTo>
                  <a:cubicBezTo>
                    <a:pt x="885799" y="186949"/>
                    <a:pt x="734631" y="338802"/>
                    <a:pt x="587527" y="490861"/>
                  </a:cubicBezTo>
                  <a:cubicBezTo>
                    <a:pt x="553048" y="526489"/>
                    <a:pt x="527262" y="565648"/>
                    <a:pt x="499950" y="607104"/>
                  </a:cubicBezTo>
                  <a:cubicBezTo>
                    <a:pt x="491086" y="620563"/>
                    <a:pt x="481931" y="634468"/>
                    <a:pt x="472484" y="648167"/>
                  </a:cubicBezTo>
                  <a:cubicBezTo>
                    <a:pt x="439754" y="695676"/>
                    <a:pt x="407779" y="745087"/>
                    <a:pt x="376866" y="792870"/>
                  </a:cubicBezTo>
                  <a:lnTo>
                    <a:pt x="367471" y="807392"/>
                  </a:lnTo>
                  <a:cubicBezTo>
                    <a:pt x="324849" y="873229"/>
                    <a:pt x="283958" y="938946"/>
                    <a:pt x="238763" y="1011881"/>
                  </a:cubicBezTo>
                  <a:cubicBezTo>
                    <a:pt x="194221" y="1083770"/>
                    <a:pt x="46534" y="1324691"/>
                    <a:pt x="17679" y="1371977"/>
                  </a:cubicBezTo>
                  <a:cubicBezTo>
                    <a:pt x="13358" y="1379041"/>
                    <a:pt x="8900" y="1386345"/>
                    <a:pt x="6929" y="1394506"/>
                  </a:cubicBezTo>
                  <a:cubicBezTo>
                    <a:pt x="5471" y="1400507"/>
                    <a:pt x="5231" y="1407262"/>
                    <a:pt x="6192" y="1415748"/>
                  </a:cubicBezTo>
                  <a:cubicBezTo>
                    <a:pt x="11009" y="1458251"/>
                    <a:pt x="38184" y="1492918"/>
                    <a:pt x="65582" y="1524791"/>
                  </a:cubicBezTo>
                  <a:cubicBezTo>
                    <a:pt x="84338" y="1546599"/>
                    <a:pt x="99992" y="1563916"/>
                    <a:pt x="114822" y="1579277"/>
                  </a:cubicBezTo>
                  <a:cubicBezTo>
                    <a:pt x="124098" y="1588878"/>
                    <a:pt x="131641" y="1599011"/>
                    <a:pt x="138962" y="1608818"/>
                  </a:cubicBezTo>
                  <a:cubicBezTo>
                    <a:pt x="142786" y="1613962"/>
                    <a:pt x="146746" y="1619260"/>
                    <a:pt x="150947" y="1624506"/>
                  </a:cubicBezTo>
                  <a:cubicBezTo>
                    <a:pt x="179236" y="1659773"/>
                    <a:pt x="230140" y="1684239"/>
                    <a:pt x="265955" y="1699567"/>
                  </a:cubicBezTo>
                  <a:cubicBezTo>
                    <a:pt x="285621" y="1707968"/>
                    <a:pt x="302251" y="1712065"/>
                    <a:pt x="316825" y="1712065"/>
                  </a:cubicBezTo>
                  <a:lnTo>
                    <a:pt x="316825" y="1712065"/>
                  </a:lnTo>
                  <a:cubicBezTo>
                    <a:pt x="329478" y="1712065"/>
                    <a:pt x="340536" y="1708842"/>
                    <a:pt x="349691" y="1702498"/>
                  </a:cubicBezTo>
                  <a:cubicBezTo>
                    <a:pt x="359842" y="1695452"/>
                    <a:pt x="367745" y="1684256"/>
                    <a:pt x="374089" y="1675238"/>
                  </a:cubicBezTo>
                  <a:cubicBezTo>
                    <a:pt x="401761" y="1635959"/>
                    <a:pt x="426570" y="1594348"/>
                    <a:pt x="450590" y="1554074"/>
                  </a:cubicBezTo>
                  <a:cubicBezTo>
                    <a:pt x="460620" y="1537255"/>
                    <a:pt x="470992" y="1519870"/>
                    <a:pt x="481468" y="1502811"/>
                  </a:cubicBezTo>
                  <a:cubicBezTo>
                    <a:pt x="548351" y="1393940"/>
                    <a:pt x="611410" y="1274439"/>
                    <a:pt x="685922" y="1115368"/>
                  </a:cubicBezTo>
                  <a:lnTo>
                    <a:pt x="762663" y="951564"/>
                  </a:lnTo>
                  <a:cubicBezTo>
                    <a:pt x="765784" y="944895"/>
                    <a:pt x="768904" y="936597"/>
                    <a:pt x="772213" y="927819"/>
                  </a:cubicBezTo>
                  <a:cubicBezTo>
                    <a:pt x="779448" y="908565"/>
                    <a:pt x="787644" y="886757"/>
                    <a:pt x="798925" y="874481"/>
                  </a:cubicBezTo>
                  <a:cubicBezTo>
                    <a:pt x="887599" y="778074"/>
                    <a:pt x="966037" y="704471"/>
                    <a:pt x="1032114" y="655693"/>
                  </a:cubicBezTo>
                  <a:cubicBezTo>
                    <a:pt x="1100506" y="600675"/>
                    <a:pt x="1213457" y="523214"/>
                    <a:pt x="1367710" y="425556"/>
                  </a:cubicBezTo>
                  <a:cubicBezTo>
                    <a:pt x="1369459" y="424236"/>
                    <a:pt x="1373574" y="421013"/>
                    <a:pt x="1379266" y="416555"/>
                  </a:cubicBezTo>
                  <a:cubicBezTo>
                    <a:pt x="1403441" y="397610"/>
                    <a:pt x="1453761" y="358193"/>
                    <a:pt x="1487262" y="336539"/>
                  </a:cubicBezTo>
                  <a:cubicBezTo>
                    <a:pt x="1504373" y="325481"/>
                    <a:pt x="1511951" y="322412"/>
                    <a:pt x="1515878" y="321657"/>
                  </a:cubicBezTo>
                  <a:cubicBezTo>
                    <a:pt x="1458408" y="184257"/>
                    <a:pt x="1329271" y="73501"/>
                    <a:pt x="1160667" y="17282"/>
                  </a:cubicBezTo>
                  <a:cubicBezTo>
                    <a:pt x="1143677" y="11573"/>
                    <a:pt x="1123634" y="5778"/>
                    <a:pt x="1103952" y="5778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7" name="任意多边形: 形状 106">
              <a:extLst>
                <a:ext uri="{FF2B5EF4-FFF2-40B4-BE49-F238E27FC236}">
                  <a16:creationId xmlns:a16="http://schemas.microsoft.com/office/drawing/2014/main" id="{3A68B642-10AF-1F65-E04B-072BF8451C0D}"/>
                </a:ext>
              </a:extLst>
            </p:cNvPr>
            <p:cNvSpPr/>
            <p:nvPr/>
          </p:nvSpPr>
          <p:spPr>
            <a:xfrm>
              <a:off x="4860841" y="2791502"/>
              <a:ext cx="664183" cy="614008"/>
            </a:xfrm>
            <a:custGeom>
              <a:avLst/>
              <a:gdLst>
                <a:gd name="connsiteX0" fmla="*/ 626033 w 664183"/>
                <a:gd name="connsiteY0" fmla="*/ 8447 h 614008"/>
                <a:gd name="connsiteX1" fmla="*/ 538302 w 664183"/>
                <a:gd name="connsiteY1" fmla="*/ 13882 h 614008"/>
                <a:gd name="connsiteX2" fmla="*/ 145235 w 664183"/>
                <a:gd name="connsiteY2" fmla="*/ 330225 h 614008"/>
                <a:gd name="connsiteX3" fmla="*/ 7287 w 664183"/>
                <a:gd name="connsiteY3" fmla="*/ 590486 h 614008"/>
                <a:gd name="connsiteX4" fmla="*/ 0 w 664183"/>
                <a:gd name="connsiteY4" fmla="*/ 614009 h 614008"/>
                <a:gd name="connsiteX5" fmla="*/ 203905 w 664183"/>
                <a:gd name="connsiteY5" fmla="*/ 426528 h 614008"/>
                <a:gd name="connsiteX6" fmla="*/ 539330 w 664183"/>
                <a:gd name="connsiteY6" fmla="*/ 196494 h 614008"/>
                <a:gd name="connsiteX7" fmla="*/ 658917 w 664183"/>
                <a:gd name="connsiteY7" fmla="*/ 107460 h 614008"/>
                <a:gd name="connsiteX8" fmla="*/ 663615 w 664183"/>
                <a:gd name="connsiteY8" fmla="*/ 104477 h 614008"/>
                <a:gd name="connsiteX9" fmla="*/ 626033 w 664183"/>
                <a:gd name="connsiteY9" fmla="*/ 8447 h 61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4183" h="614008">
                  <a:moveTo>
                    <a:pt x="626033" y="8447"/>
                  </a:moveTo>
                  <a:cubicBezTo>
                    <a:pt x="599904" y="-7652"/>
                    <a:pt x="566505" y="2155"/>
                    <a:pt x="538302" y="13882"/>
                  </a:cubicBezTo>
                  <a:cubicBezTo>
                    <a:pt x="378767" y="80233"/>
                    <a:pt x="246425" y="186927"/>
                    <a:pt x="145235" y="330225"/>
                  </a:cubicBezTo>
                  <a:cubicBezTo>
                    <a:pt x="88622" y="410412"/>
                    <a:pt x="38525" y="496566"/>
                    <a:pt x="7287" y="590486"/>
                  </a:cubicBezTo>
                  <a:cubicBezTo>
                    <a:pt x="4698" y="598270"/>
                    <a:pt x="2298" y="606122"/>
                    <a:pt x="0" y="614009"/>
                  </a:cubicBezTo>
                  <a:cubicBezTo>
                    <a:pt x="76964" y="532587"/>
                    <a:pt x="144961" y="470059"/>
                    <a:pt x="203905" y="426528"/>
                  </a:cubicBezTo>
                  <a:cubicBezTo>
                    <a:pt x="272640" y="371236"/>
                    <a:pt x="384460" y="294563"/>
                    <a:pt x="539330" y="196494"/>
                  </a:cubicBezTo>
                  <a:cubicBezTo>
                    <a:pt x="549257" y="189036"/>
                    <a:pt x="617443" y="134257"/>
                    <a:pt x="658917" y="107460"/>
                  </a:cubicBezTo>
                  <a:cubicBezTo>
                    <a:pt x="660528" y="106414"/>
                    <a:pt x="662088" y="105437"/>
                    <a:pt x="663615" y="104477"/>
                  </a:cubicBezTo>
                  <a:cubicBezTo>
                    <a:pt x="666701" y="63603"/>
                    <a:pt x="657665" y="27941"/>
                    <a:pt x="626033" y="8447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8" name="任意多边形: 形状 107">
              <a:extLst>
                <a:ext uri="{FF2B5EF4-FFF2-40B4-BE49-F238E27FC236}">
                  <a16:creationId xmlns:a16="http://schemas.microsoft.com/office/drawing/2014/main" id="{F812236D-B9D7-230F-6BFD-C0390898843F}"/>
                </a:ext>
              </a:extLst>
            </p:cNvPr>
            <p:cNvSpPr/>
            <p:nvPr/>
          </p:nvSpPr>
          <p:spPr>
            <a:xfrm>
              <a:off x="4723634" y="3333776"/>
              <a:ext cx="14298" cy="20711"/>
            </a:xfrm>
            <a:custGeom>
              <a:avLst/>
              <a:gdLst>
                <a:gd name="connsiteX0" fmla="*/ 12135 w 14298"/>
                <a:gd name="connsiteY0" fmla="*/ 0 h 20711"/>
                <a:gd name="connsiteX1" fmla="*/ 10746 w 14298"/>
                <a:gd name="connsiteY1" fmla="*/ 257 h 20711"/>
                <a:gd name="connsiteX2" fmla="*/ 5020 w 14298"/>
                <a:gd name="connsiteY2" fmla="*/ 2743 h 20711"/>
                <a:gd name="connsiteX3" fmla="*/ 2928 w 14298"/>
                <a:gd name="connsiteY3" fmla="*/ 1663 h 20711"/>
                <a:gd name="connsiteX4" fmla="*/ 1693 w 14298"/>
                <a:gd name="connsiteY4" fmla="*/ 2023 h 20711"/>
                <a:gd name="connsiteX5" fmla="*/ 151 w 14298"/>
                <a:gd name="connsiteY5" fmla="*/ 6344 h 20711"/>
                <a:gd name="connsiteX6" fmla="*/ 2688 w 14298"/>
                <a:gd name="connsiteY6" fmla="*/ 17934 h 20711"/>
                <a:gd name="connsiteX7" fmla="*/ 5551 w 14298"/>
                <a:gd name="connsiteY7" fmla="*/ 20711 h 20711"/>
                <a:gd name="connsiteX8" fmla="*/ 5774 w 14298"/>
                <a:gd name="connsiteY8" fmla="*/ 20711 h 20711"/>
                <a:gd name="connsiteX9" fmla="*/ 9357 w 14298"/>
                <a:gd name="connsiteY9" fmla="*/ 18345 h 20711"/>
                <a:gd name="connsiteX10" fmla="*/ 10112 w 14298"/>
                <a:gd name="connsiteY10" fmla="*/ 11607 h 20711"/>
                <a:gd name="connsiteX11" fmla="*/ 13198 w 14298"/>
                <a:gd name="connsiteY11" fmla="*/ 8864 h 20711"/>
                <a:gd name="connsiteX12" fmla="*/ 14244 w 14298"/>
                <a:gd name="connsiteY12" fmla="*/ 3515 h 20711"/>
                <a:gd name="connsiteX13" fmla="*/ 12135 w 14298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8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2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72" y="20711"/>
                    <a:pt x="9066" y="20043"/>
                    <a:pt x="9357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64"/>
                  </a:cubicBezTo>
                  <a:cubicBezTo>
                    <a:pt x="13524" y="7218"/>
                    <a:pt x="14021" y="5384"/>
                    <a:pt x="14244" y="3515"/>
                  </a:cubicBezTo>
                  <a:cubicBezTo>
                    <a:pt x="14518" y="1286"/>
                    <a:pt x="13746" y="0"/>
                    <a:pt x="121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D94927DE-7EAB-5E98-9F53-52CA8E36CC51}"/>
                </a:ext>
              </a:extLst>
            </p:cNvPr>
            <p:cNvSpPr/>
            <p:nvPr/>
          </p:nvSpPr>
          <p:spPr>
            <a:xfrm>
              <a:off x="4736918" y="3315585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7 w 11576"/>
                <a:gd name="connsiteY2" fmla="*/ 3103 h 11624"/>
                <a:gd name="connsiteX3" fmla="*/ 822 w 11576"/>
                <a:gd name="connsiteY3" fmla="*/ 7047 h 11624"/>
                <a:gd name="connsiteX4" fmla="*/ 7509 w 11576"/>
                <a:gd name="connsiteY4" fmla="*/ 11316 h 11624"/>
                <a:gd name="connsiteX5" fmla="*/ 8897 w 11576"/>
                <a:gd name="connsiteY5" fmla="*/ 11624 h 11624"/>
                <a:gd name="connsiteX6" fmla="*/ 11537 w 11576"/>
                <a:gd name="connsiteY6" fmla="*/ 7784 h 11624"/>
                <a:gd name="connsiteX7" fmla="*/ 9771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7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9" y="11316"/>
                  </a:cubicBezTo>
                  <a:cubicBezTo>
                    <a:pt x="8023" y="11521"/>
                    <a:pt x="8485" y="11624"/>
                    <a:pt x="8897" y="11624"/>
                  </a:cubicBezTo>
                  <a:cubicBezTo>
                    <a:pt x="10337" y="11624"/>
                    <a:pt x="11229" y="10407"/>
                    <a:pt x="11537" y="7784"/>
                  </a:cubicBezTo>
                  <a:cubicBezTo>
                    <a:pt x="11829" y="5281"/>
                    <a:pt x="10406" y="3378"/>
                    <a:pt x="9771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0" name="任意多边形: 形状 109">
              <a:extLst>
                <a:ext uri="{FF2B5EF4-FFF2-40B4-BE49-F238E27FC236}">
                  <a16:creationId xmlns:a16="http://schemas.microsoft.com/office/drawing/2014/main" id="{651D8C50-AC6C-57CA-BEB7-CCCA05EBC392}"/>
                </a:ext>
              </a:extLst>
            </p:cNvPr>
            <p:cNvSpPr/>
            <p:nvPr/>
          </p:nvSpPr>
          <p:spPr>
            <a:xfrm>
              <a:off x="4728293" y="3458283"/>
              <a:ext cx="6874" cy="7492"/>
            </a:xfrm>
            <a:custGeom>
              <a:avLst/>
              <a:gdLst>
                <a:gd name="connsiteX0" fmla="*/ 4424 w 6874"/>
                <a:gd name="connsiteY0" fmla="*/ 0 h 7492"/>
                <a:gd name="connsiteX1" fmla="*/ 344 w 6874"/>
                <a:gd name="connsiteY1" fmla="*/ 2880 h 7492"/>
                <a:gd name="connsiteX2" fmla="*/ 1681 w 6874"/>
                <a:gd name="connsiteY2" fmla="*/ 7150 h 7492"/>
                <a:gd name="connsiteX3" fmla="*/ 3087 w 6874"/>
                <a:gd name="connsiteY3" fmla="*/ 7492 h 7492"/>
                <a:gd name="connsiteX4" fmla="*/ 6790 w 6874"/>
                <a:gd name="connsiteY4" fmla="*/ 5161 h 7492"/>
                <a:gd name="connsiteX5" fmla="*/ 5161 w 6874"/>
                <a:gd name="connsiteY5" fmla="*/ 137 h 7492"/>
                <a:gd name="connsiteX6" fmla="*/ 4424 w 6874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4" h="7492">
                  <a:moveTo>
                    <a:pt x="4424" y="0"/>
                  </a:moveTo>
                  <a:cubicBezTo>
                    <a:pt x="2966" y="0"/>
                    <a:pt x="909" y="1355"/>
                    <a:pt x="344" y="2880"/>
                  </a:cubicBezTo>
                  <a:cubicBezTo>
                    <a:pt x="-360" y="4715"/>
                    <a:pt x="-17" y="6206"/>
                    <a:pt x="1681" y="7150"/>
                  </a:cubicBezTo>
                  <a:cubicBezTo>
                    <a:pt x="2092" y="7390"/>
                    <a:pt x="2589" y="7492"/>
                    <a:pt x="3087" y="7492"/>
                  </a:cubicBezTo>
                  <a:cubicBezTo>
                    <a:pt x="4596" y="7492"/>
                    <a:pt x="6259" y="6532"/>
                    <a:pt x="6790" y="5161"/>
                  </a:cubicBezTo>
                  <a:cubicBezTo>
                    <a:pt x="7202" y="4132"/>
                    <a:pt x="6018" y="514"/>
                    <a:pt x="5161" y="137"/>
                  </a:cubicBezTo>
                  <a:cubicBezTo>
                    <a:pt x="4938" y="51"/>
                    <a:pt x="4681" y="0"/>
                    <a:pt x="44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1" name="任意多边形: 形状 110">
              <a:extLst>
                <a:ext uri="{FF2B5EF4-FFF2-40B4-BE49-F238E27FC236}">
                  <a16:creationId xmlns:a16="http://schemas.microsoft.com/office/drawing/2014/main" id="{7E9FA2CF-90FC-2C41-4B1A-E5D48003C90D}"/>
                </a:ext>
              </a:extLst>
            </p:cNvPr>
            <p:cNvSpPr/>
            <p:nvPr/>
          </p:nvSpPr>
          <p:spPr>
            <a:xfrm>
              <a:off x="4762347" y="3355722"/>
              <a:ext cx="20573" cy="20093"/>
            </a:xfrm>
            <a:custGeom>
              <a:avLst/>
              <a:gdLst>
                <a:gd name="connsiteX0" fmla="*/ 17638 w 20573"/>
                <a:gd name="connsiteY0" fmla="*/ 0 h 20093"/>
                <a:gd name="connsiteX1" fmla="*/ 17467 w 20573"/>
                <a:gd name="connsiteY1" fmla="*/ 0 h 20093"/>
                <a:gd name="connsiteX2" fmla="*/ 12152 w 20573"/>
                <a:gd name="connsiteY2" fmla="*/ 1955 h 20093"/>
                <a:gd name="connsiteX3" fmla="*/ 10300 w 20573"/>
                <a:gd name="connsiteY3" fmla="*/ 3515 h 20093"/>
                <a:gd name="connsiteX4" fmla="*/ 8312 w 20573"/>
                <a:gd name="connsiteY4" fmla="*/ 3035 h 20093"/>
                <a:gd name="connsiteX5" fmla="*/ 5603 w 20573"/>
                <a:gd name="connsiteY5" fmla="*/ 2537 h 20093"/>
                <a:gd name="connsiteX6" fmla="*/ 151 w 20573"/>
                <a:gd name="connsiteY6" fmla="*/ 7698 h 20093"/>
                <a:gd name="connsiteX7" fmla="*/ 871 w 20573"/>
                <a:gd name="connsiteY7" fmla="*/ 17505 h 20093"/>
                <a:gd name="connsiteX8" fmla="*/ 4437 w 20573"/>
                <a:gd name="connsiteY8" fmla="*/ 20094 h 20093"/>
                <a:gd name="connsiteX9" fmla="*/ 5174 w 20573"/>
                <a:gd name="connsiteY9" fmla="*/ 20042 h 20093"/>
                <a:gd name="connsiteX10" fmla="*/ 14346 w 20573"/>
                <a:gd name="connsiteY10" fmla="*/ 13047 h 20093"/>
                <a:gd name="connsiteX11" fmla="*/ 17398 w 20573"/>
                <a:gd name="connsiteY11" fmla="*/ 9841 h 20093"/>
                <a:gd name="connsiteX12" fmla="*/ 20142 w 20573"/>
                <a:gd name="connsiteY12" fmla="*/ 2040 h 20093"/>
                <a:gd name="connsiteX13" fmla="*/ 17638 w 20573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73" h="20093">
                  <a:moveTo>
                    <a:pt x="17638" y="0"/>
                  </a:moveTo>
                  <a:cubicBezTo>
                    <a:pt x="17587" y="0"/>
                    <a:pt x="17518" y="0"/>
                    <a:pt x="17467" y="0"/>
                  </a:cubicBezTo>
                  <a:cubicBezTo>
                    <a:pt x="15478" y="103"/>
                    <a:pt x="13215" y="-292"/>
                    <a:pt x="12152" y="1955"/>
                  </a:cubicBezTo>
                  <a:cubicBezTo>
                    <a:pt x="11586" y="3137"/>
                    <a:pt x="11003" y="3515"/>
                    <a:pt x="10300" y="3515"/>
                  </a:cubicBezTo>
                  <a:cubicBezTo>
                    <a:pt x="9734" y="3515"/>
                    <a:pt x="9083" y="3275"/>
                    <a:pt x="8312" y="3035"/>
                  </a:cubicBezTo>
                  <a:cubicBezTo>
                    <a:pt x="7283" y="2709"/>
                    <a:pt x="6391" y="2537"/>
                    <a:pt x="5603" y="2537"/>
                  </a:cubicBezTo>
                  <a:cubicBezTo>
                    <a:pt x="3271" y="2537"/>
                    <a:pt x="1796" y="4046"/>
                    <a:pt x="151" y="7698"/>
                  </a:cubicBezTo>
                  <a:cubicBezTo>
                    <a:pt x="-72" y="10287"/>
                    <a:pt x="-193" y="13956"/>
                    <a:pt x="871" y="17505"/>
                  </a:cubicBezTo>
                  <a:cubicBezTo>
                    <a:pt x="1385" y="19219"/>
                    <a:pt x="2740" y="20094"/>
                    <a:pt x="4437" y="20094"/>
                  </a:cubicBezTo>
                  <a:cubicBezTo>
                    <a:pt x="4677" y="20094"/>
                    <a:pt x="4917" y="20077"/>
                    <a:pt x="5174" y="20042"/>
                  </a:cubicBezTo>
                  <a:cubicBezTo>
                    <a:pt x="9460" y="19460"/>
                    <a:pt x="12786" y="17094"/>
                    <a:pt x="14346" y="13047"/>
                  </a:cubicBezTo>
                  <a:cubicBezTo>
                    <a:pt x="15067" y="11179"/>
                    <a:pt x="15958" y="10561"/>
                    <a:pt x="17398" y="9841"/>
                  </a:cubicBezTo>
                  <a:cubicBezTo>
                    <a:pt x="20073" y="8504"/>
                    <a:pt x="21290" y="4886"/>
                    <a:pt x="20142" y="2040"/>
                  </a:cubicBezTo>
                  <a:cubicBezTo>
                    <a:pt x="19661" y="892"/>
                    <a:pt x="18993" y="0"/>
                    <a:pt x="176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2" name="任意多边形: 形状 111">
              <a:extLst>
                <a:ext uri="{FF2B5EF4-FFF2-40B4-BE49-F238E27FC236}">
                  <a16:creationId xmlns:a16="http://schemas.microsoft.com/office/drawing/2014/main" id="{07230E39-F082-F963-8A5D-27C318A826B9}"/>
                </a:ext>
              </a:extLst>
            </p:cNvPr>
            <p:cNvSpPr/>
            <p:nvPr/>
          </p:nvSpPr>
          <p:spPr>
            <a:xfrm>
              <a:off x="4718548" y="3468039"/>
              <a:ext cx="25742" cy="23643"/>
            </a:xfrm>
            <a:custGeom>
              <a:avLst/>
              <a:gdLst>
                <a:gd name="connsiteX0" fmla="*/ 6917 w 25742"/>
                <a:gd name="connsiteY0" fmla="*/ 0 h 23643"/>
                <a:gd name="connsiteX1" fmla="*/ 1567 w 25742"/>
                <a:gd name="connsiteY1" fmla="*/ 2160 h 23643"/>
                <a:gd name="connsiteX2" fmla="*/ 1842 w 25742"/>
                <a:gd name="connsiteY2" fmla="*/ 12053 h 23643"/>
                <a:gd name="connsiteX3" fmla="*/ 3111 w 25742"/>
                <a:gd name="connsiteY3" fmla="*/ 14145 h 23643"/>
                <a:gd name="connsiteX4" fmla="*/ 3779 w 25742"/>
                <a:gd name="connsiteY4" fmla="*/ 14436 h 23643"/>
                <a:gd name="connsiteX5" fmla="*/ 4431 w 25742"/>
                <a:gd name="connsiteY5" fmla="*/ 13767 h 23643"/>
                <a:gd name="connsiteX6" fmla="*/ 4688 w 25742"/>
                <a:gd name="connsiteY6" fmla="*/ 11693 h 23643"/>
                <a:gd name="connsiteX7" fmla="*/ 6505 w 25742"/>
                <a:gd name="connsiteY7" fmla="*/ 12705 h 23643"/>
                <a:gd name="connsiteX8" fmla="*/ 9557 w 25742"/>
                <a:gd name="connsiteY8" fmla="*/ 16339 h 23643"/>
                <a:gd name="connsiteX9" fmla="*/ 11666 w 25742"/>
                <a:gd name="connsiteY9" fmla="*/ 16836 h 23643"/>
                <a:gd name="connsiteX10" fmla="*/ 11683 w 25742"/>
                <a:gd name="connsiteY10" fmla="*/ 16888 h 23643"/>
                <a:gd name="connsiteX11" fmla="*/ 13157 w 25742"/>
                <a:gd name="connsiteY11" fmla="*/ 18294 h 23643"/>
                <a:gd name="connsiteX12" fmla="*/ 14409 w 25742"/>
                <a:gd name="connsiteY12" fmla="*/ 20934 h 23643"/>
                <a:gd name="connsiteX13" fmla="*/ 19038 w 25742"/>
                <a:gd name="connsiteY13" fmla="*/ 23643 h 23643"/>
                <a:gd name="connsiteX14" fmla="*/ 19998 w 25742"/>
                <a:gd name="connsiteY14" fmla="*/ 23609 h 23643"/>
                <a:gd name="connsiteX15" fmla="*/ 23736 w 25742"/>
                <a:gd name="connsiteY15" fmla="*/ 19442 h 23643"/>
                <a:gd name="connsiteX16" fmla="*/ 23599 w 25742"/>
                <a:gd name="connsiteY16" fmla="*/ 18654 h 23643"/>
                <a:gd name="connsiteX17" fmla="*/ 25742 w 25742"/>
                <a:gd name="connsiteY17" fmla="*/ 11247 h 23643"/>
                <a:gd name="connsiteX18" fmla="*/ 24919 w 25742"/>
                <a:gd name="connsiteY18" fmla="*/ 7132 h 23643"/>
                <a:gd name="connsiteX19" fmla="*/ 18216 w 25742"/>
                <a:gd name="connsiteY19" fmla="*/ 1646 h 23643"/>
                <a:gd name="connsiteX20" fmla="*/ 16724 w 25742"/>
                <a:gd name="connsiteY20" fmla="*/ 1886 h 23643"/>
                <a:gd name="connsiteX21" fmla="*/ 14649 w 25742"/>
                <a:gd name="connsiteY21" fmla="*/ 2846 h 23643"/>
                <a:gd name="connsiteX22" fmla="*/ 12352 w 25742"/>
                <a:gd name="connsiteY22" fmla="*/ 1423 h 23643"/>
                <a:gd name="connsiteX23" fmla="*/ 6917 w 25742"/>
                <a:gd name="connsiteY23" fmla="*/ 0 h 2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42" h="23643">
                  <a:moveTo>
                    <a:pt x="6917" y="0"/>
                  </a:moveTo>
                  <a:cubicBezTo>
                    <a:pt x="4757" y="0"/>
                    <a:pt x="2802" y="720"/>
                    <a:pt x="1567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1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3" y="14436"/>
                    <a:pt x="4517" y="14179"/>
                    <a:pt x="4431" y="13767"/>
                  </a:cubicBezTo>
                  <a:cubicBezTo>
                    <a:pt x="4122" y="12173"/>
                    <a:pt x="4294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8014" y="13476"/>
                    <a:pt x="7911" y="16305"/>
                    <a:pt x="9557" y="16339"/>
                  </a:cubicBezTo>
                  <a:cubicBezTo>
                    <a:pt x="10432" y="16356"/>
                    <a:pt x="11100" y="16528"/>
                    <a:pt x="11666" y="16836"/>
                  </a:cubicBezTo>
                  <a:lnTo>
                    <a:pt x="11683" y="16888"/>
                  </a:lnTo>
                  <a:cubicBezTo>
                    <a:pt x="12060" y="17419"/>
                    <a:pt x="12575" y="17882"/>
                    <a:pt x="13157" y="18294"/>
                  </a:cubicBezTo>
                  <a:cubicBezTo>
                    <a:pt x="13655" y="19065"/>
                    <a:pt x="13998" y="19991"/>
                    <a:pt x="14409" y="20934"/>
                  </a:cubicBezTo>
                  <a:cubicBezTo>
                    <a:pt x="15318" y="23094"/>
                    <a:pt x="17084" y="23643"/>
                    <a:pt x="19038" y="23643"/>
                  </a:cubicBezTo>
                  <a:cubicBezTo>
                    <a:pt x="19364" y="23643"/>
                    <a:pt x="19673" y="23626"/>
                    <a:pt x="19998" y="23609"/>
                  </a:cubicBezTo>
                  <a:cubicBezTo>
                    <a:pt x="22450" y="23420"/>
                    <a:pt x="24062" y="21328"/>
                    <a:pt x="23736" y="19442"/>
                  </a:cubicBezTo>
                  <a:cubicBezTo>
                    <a:pt x="23685" y="19185"/>
                    <a:pt x="23633" y="18911"/>
                    <a:pt x="23599" y="18654"/>
                  </a:cubicBezTo>
                  <a:cubicBezTo>
                    <a:pt x="25074" y="17385"/>
                    <a:pt x="25725" y="15173"/>
                    <a:pt x="25742" y="11247"/>
                  </a:cubicBezTo>
                  <a:cubicBezTo>
                    <a:pt x="25605" y="10493"/>
                    <a:pt x="25519" y="8710"/>
                    <a:pt x="24919" y="7132"/>
                  </a:cubicBezTo>
                  <a:cubicBezTo>
                    <a:pt x="23616" y="3772"/>
                    <a:pt x="20890" y="1646"/>
                    <a:pt x="18216" y="1646"/>
                  </a:cubicBezTo>
                  <a:cubicBezTo>
                    <a:pt x="17718" y="1646"/>
                    <a:pt x="17204" y="1715"/>
                    <a:pt x="16724" y="1886"/>
                  </a:cubicBezTo>
                  <a:cubicBezTo>
                    <a:pt x="15969" y="2126"/>
                    <a:pt x="15283" y="2469"/>
                    <a:pt x="14649" y="2846"/>
                  </a:cubicBezTo>
                  <a:cubicBezTo>
                    <a:pt x="13843" y="2383"/>
                    <a:pt x="13055" y="1920"/>
                    <a:pt x="12352" y="1423"/>
                  </a:cubicBezTo>
                  <a:cubicBezTo>
                    <a:pt x="10586" y="480"/>
                    <a:pt x="8683" y="0"/>
                    <a:pt x="69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3" name="任意多边形: 形状 112">
              <a:extLst>
                <a:ext uri="{FF2B5EF4-FFF2-40B4-BE49-F238E27FC236}">
                  <a16:creationId xmlns:a16="http://schemas.microsoft.com/office/drawing/2014/main" id="{D4A5864E-DF4C-2570-6A72-7E14442ED713}"/>
                </a:ext>
              </a:extLst>
            </p:cNvPr>
            <p:cNvSpPr/>
            <p:nvPr/>
          </p:nvSpPr>
          <p:spPr>
            <a:xfrm>
              <a:off x="4691607" y="3576344"/>
              <a:ext cx="12733" cy="13476"/>
            </a:xfrm>
            <a:custGeom>
              <a:avLst/>
              <a:gdLst>
                <a:gd name="connsiteX0" fmla="*/ 3220 w 12733"/>
                <a:gd name="connsiteY0" fmla="*/ 0 h 13476"/>
                <a:gd name="connsiteX1" fmla="*/ 1059 w 12733"/>
                <a:gd name="connsiteY1" fmla="*/ 1063 h 13476"/>
                <a:gd name="connsiteX2" fmla="*/ 991 w 12733"/>
                <a:gd name="connsiteY2" fmla="*/ 8658 h 13476"/>
                <a:gd name="connsiteX3" fmla="*/ 4660 w 12733"/>
                <a:gd name="connsiteY3" fmla="*/ 13476 h 13476"/>
                <a:gd name="connsiteX4" fmla="*/ 5466 w 12733"/>
                <a:gd name="connsiteY4" fmla="*/ 13408 h 13476"/>
                <a:gd name="connsiteX5" fmla="*/ 12598 w 12733"/>
                <a:gd name="connsiteY5" fmla="*/ 8847 h 13476"/>
                <a:gd name="connsiteX6" fmla="*/ 8106 w 12733"/>
                <a:gd name="connsiteY6" fmla="*/ 1955 h 13476"/>
                <a:gd name="connsiteX7" fmla="*/ 3220 w 12733"/>
                <a:gd name="connsiteY7" fmla="*/ 0 h 13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33" h="13476">
                  <a:moveTo>
                    <a:pt x="3220" y="0"/>
                  </a:moveTo>
                  <a:cubicBezTo>
                    <a:pt x="2500" y="0"/>
                    <a:pt x="1762" y="292"/>
                    <a:pt x="1059" y="1063"/>
                  </a:cubicBezTo>
                  <a:cubicBezTo>
                    <a:pt x="-981" y="3275"/>
                    <a:pt x="459" y="6035"/>
                    <a:pt x="991" y="8658"/>
                  </a:cubicBezTo>
                  <a:cubicBezTo>
                    <a:pt x="1539" y="11367"/>
                    <a:pt x="2174" y="13476"/>
                    <a:pt x="4660" y="13476"/>
                  </a:cubicBezTo>
                  <a:cubicBezTo>
                    <a:pt x="4917" y="13476"/>
                    <a:pt x="5174" y="13459"/>
                    <a:pt x="5466" y="13408"/>
                  </a:cubicBezTo>
                  <a:cubicBezTo>
                    <a:pt x="9992" y="13339"/>
                    <a:pt x="12135" y="11899"/>
                    <a:pt x="12598" y="8847"/>
                  </a:cubicBezTo>
                  <a:cubicBezTo>
                    <a:pt x="13147" y="5229"/>
                    <a:pt x="12101" y="3155"/>
                    <a:pt x="8106" y="1955"/>
                  </a:cubicBezTo>
                  <a:cubicBezTo>
                    <a:pt x="6563" y="1492"/>
                    <a:pt x="4883" y="0"/>
                    <a:pt x="32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4" name="任意多边形: 形状 113">
              <a:extLst>
                <a:ext uri="{FF2B5EF4-FFF2-40B4-BE49-F238E27FC236}">
                  <a16:creationId xmlns:a16="http://schemas.microsoft.com/office/drawing/2014/main" id="{266522F3-8E73-143E-9C45-CBC551509ECA}"/>
                </a:ext>
              </a:extLst>
            </p:cNvPr>
            <p:cNvSpPr/>
            <p:nvPr/>
          </p:nvSpPr>
          <p:spPr>
            <a:xfrm>
              <a:off x="4736763" y="33583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7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3" y="223"/>
                    <a:pt x="3892" y="806"/>
                  </a:cubicBezTo>
                  <a:cubicBezTo>
                    <a:pt x="2657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2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7" y="960"/>
                  </a:cubicBezTo>
                  <a:cubicBezTo>
                    <a:pt x="11624" y="394"/>
                    <a:pt x="9824" y="0"/>
                    <a:pt x="79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5" name="任意多边形: 形状 114">
              <a:extLst>
                <a:ext uri="{FF2B5EF4-FFF2-40B4-BE49-F238E27FC236}">
                  <a16:creationId xmlns:a16="http://schemas.microsoft.com/office/drawing/2014/main" id="{34E44AF4-AC55-C8B8-07FB-33FD745D06F5}"/>
                </a:ext>
              </a:extLst>
            </p:cNvPr>
            <p:cNvSpPr/>
            <p:nvPr/>
          </p:nvSpPr>
          <p:spPr>
            <a:xfrm>
              <a:off x="4765243" y="3305058"/>
              <a:ext cx="6908" cy="6960"/>
            </a:xfrm>
            <a:custGeom>
              <a:avLst/>
              <a:gdLst>
                <a:gd name="connsiteX0" fmla="*/ 3427 w 6908"/>
                <a:gd name="connsiteY0" fmla="*/ 0 h 6960"/>
                <a:gd name="connsiteX1" fmla="*/ 255 w 6908"/>
                <a:gd name="connsiteY1" fmla="*/ 1783 h 6960"/>
                <a:gd name="connsiteX2" fmla="*/ 2467 w 6908"/>
                <a:gd name="connsiteY2" fmla="*/ 6875 h 6960"/>
                <a:gd name="connsiteX3" fmla="*/ 3222 w 6908"/>
                <a:gd name="connsiteY3" fmla="*/ 6961 h 6960"/>
                <a:gd name="connsiteX4" fmla="*/ 6890 w 6908"/>
                <a:gd name="connsiteY4" fmla="*/ 4646 h 6960"/>
                <a:gd name="connsiteX5" fmla="*/ 4936 w 6908"/>
                <a:gd name="connsiteY5" fmla="*/ 326 h 6960"/>
                <a:gd name="connsiteX6" fmla="*/ 3427 w 6908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8" h="6960">
                  <a:moveTo>
                    <a:pt x="3427" y="0"/>
                  </a:moveTo>
                  <a:cubicBezTo>
                    <a:pt x="2038" y="0"/>
                    <a:pt x="633" y="703"/>
                    <a:pt x="255" y="1783"/>
                  </a:cubicBezTo>
                  <a:cubicBezTo>
                    <a:pt x="-516" y="3909"/>
                    <a:pt x="530" y="6447"/>
                    <a:pt x="2467" y="6875"/>
                  </a:cubicBezTo>
                  <a:cubicBezTo>
                    <a:pt x="2724" y="6927"/>
                    <a:pt x="2981" y="6961"/>
                    <a:pt x="3222" y="6961"/>
                  </a:cubicBezTo>
                  <a:cubicBezTo>
                    <a:pt x="4816" y="6961"/>
                    <a:pt x="5879" y="5761"/>
                    <a:pt x="6890" y="4646"/>
                  </a:cubicBezTo>
                  <a:cubicBezTo>
                    <a:pt x="6993" y="2743"/>
                    <a:pt x="6685" y="1132"/>
                    <a:pt x="4936" y="326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6" name="任意多边形: 形状 115">
              <a:extLst>
                <a:ext uri="{FF2B5EF4-FFF2-40B4-BE49-F238E27FC236}">
                  <a16:creationId xmlns:a16="http://schemas.microsoft.com/office/drawing/2014/main" id="{A5DB9A37-AED0-565C-188B-55118D0BBA76}"/>
                </a:ext>
              </a:extLst>
            </p:cNvPr>
            <p:cNvSpPr/>
            <p:nvPr/>
          </p:nvSpPr>
          <p:spPr>
            <a:xfrm>
              <a:off x="4674017" y="3480640"/>
              <a:ext cx="24705" cy="23797"/>
            </a:xfrm>
            <a:custGeom>
              <a:avLst/>
              <a:gdLst>
                <a:gd name="connsiteX0" fmla="*/ 19729 w 24705"/>
                <a:gd name="connsiteY0" fmla="*/ 0 h 23797"/>
                <a:gd name="connsiteX1" fmla="*/ 19626 w 24705"/>
                <a:gd name="connsiteY1" fmla="*/ 0 h 23797"/>
                <a:gd name="connsiteX2" fmla="*/ 12356 w 24705"/>
                <a:gd name="connsiteY2" fmla="*/ 2023 h 23797"/>
                <a:gd name="connsiteX3" fmla="*/ 11893 w 24705"/>
                <a:gd name="connsiteY3" fmla="*/ 5881 h 23797"/>
                <a:gd name="connsiteX4" fmla="*/ 17877 w 24705"/>
                <a:gd name="connsiteY4" fmla="*/ 10990 h 23797"/>
                <a:gd name="connsiteX5" fmla="*/ 18426 w 24705"/>
                <a:gd name="connsiteY5" fmla="*/ 11247 h 23797"/>
                <a:gd name="connsiteX6" fmla="*/ 17003 w 24705"/>
                <a:gd name="connsiteY6" fmla="*/ 11076 h 23797"/>
                <a:gd name="connsiteX7" fmla="*/ 14859 w 24705"/>
                <a:gd name="connsiteY7" fmla="*/ 11504 h 23797"/>
                <a:gd name="connsiteX8" fmla="*/ 13454 w 24705"/>
                <a:gd name="connsiteY8" fmla="*/ 11830 h 23797"/>
                <a:gd name="connsiteX9" fmla="*/ 12048 w 24705"/>
                <a:gd name="connsiteY9" fmla="*/ 11247 h 23797"/>
                <a:gd name="connsiteX10" fmla="*/ 8550 w 24705"/>
                <a:gd name="connsiteY10" fmla="*/ 9481 h 23797"/>
                <a:gd name="connsiteX11" fmla="*/ 2824 w 24705"/>
                <a:gd name="connsiteY11" fmla="*/ 11710 h 23797"/>
                <a:gd name="connsiteX12" fmla="*/ 115 w 24705"/>
                <a:gd name="connsiteY12" fmla="*/ 17402 h 23797"/>
                <a:gd name="connsiteX13" fmla="*/ 4384 w 24705"/>
                <a:gd name="connsiteY13" fmla="*/ 22906 h 23797"/>
                <a:gd name="connsiteX14" fmla="*/ 5601 w 24705"/>
                <a:gd name="connsiteY14" fmla="*/ 23060 h 23797"/>
                <a:gd name="connsiteX15" fmla="*/ 10059 w 24705"/>
                <a:gd name="connsiteY15" fmla="*/ 20300 h 23797"/>
                <a:gd name="connsiteX16" fmla="*/ 11002 w 24705"/>
                <a:gd name="connsiteY16" fmla="*/ 18688 h 23797"/>
                <a:gd name="connsiteX17" fmla="*/ 13351 w 24705"/>
                <a:gd name="connsiteY17" fmla="*/ 16579 h 23797"/>
                <a:gd name="connsiteX18" fmla="*/ 15511 w 24705"/>
                <a:gd name="connsiteY18" fmla="*/ 18979 h 23797"/>
                <a:gd name="connsiteX19" fmla="*/ 19815 w 24705"/>
                <a:gd name="connsiteY19" fmla="*/ 23797 h 23797"/>
                <a:gd name="connsiteX20" fmla="*/ 20329 w 24705"/>
                <a:gd name="connsiteY20" fmla="*/ 23763 h 23797"/>
                <a:gd name="connsiteX21" fmla="*/ 23998 w 24705"/>
                <a:gd name="connsiteY21" fmla="*/ 17762 h 23797"/>
                <a:gd name="connsiteX22" fmla="*/ 21272 w 24705"/>
                <a:gd name="connsiteY22" fmla="*/ 12430 h 23797"/>
                <a:gd name="connsiteX23" fmla="*/ 19231 w 24705"/>
                <a:gd name="connsiteY23" fmla="*/ 11504 h 23797"/>
                <a:gd name="connsiteX24" fmla="*/ 19540 w 24705"/>
                <a:gd name="connsiteY24" fmla="*/ 11521 h 23797"/>
                <a:gd name="connsiteX25" fmla="*/ 22283 w 24705"/>
                <a:gd name="connsiteY25" fmla="*/ 8127 h 23797"/>
                <a:gd name="connsiteX26" fmla="*/ 21375 w 24705"/>
                <a:gd name="connsiteY26" fmla="*/ 1457 h 23797"/>
                <a:gd name="connsiteX27" fmla="*/ 19729 w 24705"/>
                <a:gd name="connsiteY27" fmla="*/ 0 h 23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97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59" y="11504"/>
                  </a:cubicBezTo>
                  <a:cubicBezTo>
                    <a:pt x="14379" y="11710"/>
                    <a:pt x="13900" y="11830"/>
                    <a:pt x="13454" y="11830"/>
                  </a:cubicBezTo>
                  <a:cubicBezTo>
                    <a:pt x="12922" y="11830"/>
                    <a:pt x="12442" y="11659"/>
                    <a:pt x="12048" y="11247"/>
                  </a:cubicBezTo>
                  <a:cubicBezTo>
                    <a:pt x="10848" y="9944"/>
                    <a:pt x="9682" y="9481"/>
                    <a:pt x="8550" y="9481"/>
                  </a:cubicBezTo>
                  <a:cubicBezTo>
                    <a:pt x="6579" y="9481"/>
                    <a:pt x="4710" y="10870"/>
                    <a:pt x="2824" y="11710"/>
                  </a:cubicBezTo>
                  <a:cubicBezTo>
                    <a:pt x="509" y="12756"/>
                    <a:pt x="-331" y="14830"/>
                    <a:pt x="115" y="17402"/>
                  </a:cubicBezTo>
                  <a:cubicBezTo>
                    <a:pt x="561" y="20043"/>
                    <a:pt x="1658" y="22254"/>
                    <a:pt x="4384" y="22906"/>
                  </a:cubicBezTo>
                  <a:cubicBezTo>
                    <a:pt x="4813" y="23009"/>
                    <a:pt x="5207" y="23060"/>
                    <a:pt x="5601" y="23060"/>
                  </a:cubicBezTo>
                  <a:cubicBezTo>
                    <a:pt x="7453" y="23060"/>
                    <a:pt x="8893" y="21963"/>
                    <a:pt x="10059" y="20300"/>
                  </a:cubicBezTo>
                  <a:cubicBezTo>
                    <a:pt x="10419" y="19785"/>
                    <a:pt x="10642" y="19185"/>
                    <a:pt x="11002" y="18688"/>
                  </a:cubicBezTo>
                  <a:cubicBezTo>
                    <a:pt x="11979" y="17299"/>
                    <a:pt x="12699" y="16579"/>
                    <a:pt x="13351" y="16579"/>
                  </a:cubicBezTo>
                  <a:cubicBezTo>
                    <a:pt x="14054" y="16579"/>
                    <a:pt x="14688" y="17368"/>
                    <a:pt x="15511" y="18979"/>
                  </a:cubicBezTo>
                  <a:cubicBezTo>
                    <a:pt x="16574" y="21054"/>
                    <a:pt x="17311" y="23797"/>
                    <a:pt x="19815" y="23797"/>
                  </a:cubicBezTo>
                  <a:cubicBezTo>
                    <a:pt x="19969" y="23797"/>
                    <a:pt x="20140" y="23780"/>
                    <a:pt x="20329" y="23763"/>
                  </a:cubicBezTo>
                  <a:cubicBezTo>
                    <a:pt x="23261" y="23369"/>
                    <a:pt x="23158" y="19974"/>
                    <a:pt x="23998" y="17762"/>
                  </a:cubicBezTo>
                  <a:cubicBezTo>
                    <a:pt x="25284" y="14368"/>
                    <a:pt x="25061" y="14196"/>
                    <a:pt x="21272" y="12430"/>
                  </a:cubicBezTo>
                  <a:cubicBezTo>
                    <a:pt x="20655" y="12104"/>
                    <a:pt x="19986" y="11761"/>
                    <a:pt x="19231" y="11504"/>
                  </a:cubicBezTo>
                  <a:cubicBezTo>
                    <a:pt x="19334" y="11521"/>
                    <a:pt x="19437" y="11521"/>
                    <a:pt x="19540" y="11521"/>
                  </a:cubicBezTo>
                  <a:cubicBezTo>
                    <a:pt x="20775" y="11521"/>
                    <a:pt x="21700" y="10441"/>
                    <a:pt x="22283" y="8127"/>
                  </a:cubicBezTo>
                  <a:cubicBezTo>
                    <a:pt x="22884" y="5709"/>
                    <a:pt x="21735" y="3669"/>
                    <a:pt x="21375" y="1457"/>
                  </a:cubicBezTo>
                  <a:cubicBezTo>
                    <a:pt x="21254" y="600"/>
                    <a:pt x="20483" y="0"/>
                    <a:pt x="197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7" name="任意多边形: 形状 116">
              <a:extLst>
                <a:ext uri="{FF2B5EF4-FFF2-40B4-BE49-F238E27FC236}">
                  <a16:creationId xmlns:a16="http://schemas.microsoft.com/office/drawing/2014/main" id="{23947263-E943-66C3-95B0-8555085DA702}"/>
                </a:ext>
              </a:extLst>
            </p:cNvPr>
            <p:cNvSpPr/>
            <p:nvPr/>
          </p:nvSpPr>
          <p:spPr>
            <a:xfrm>
              <a:off x="4692771" y="3360231"/>
              <a:ext cx="15311" cy="15722"/>
            </a:xfrm>
            <a:custGeom>
              <a:avLst/>
              <a:gdLst>
                <a:gd name="connsiteX0" fmla="*/ 5519 w 15311"/>
                <a:gd name="connsiteY0" fmla="*/ 0 h 15722"/>
                <a:gd name="connsiteX1" fmla="*/ 2707 w 15311"/>
                <a:gd name="connsiteY1" fmla="*/ 823 h 15722"/>
                <a:gd name="connsiteX2" fmla="*/ 136 w 15311"/>
                <a:gd name="connsiteY2" fmla="*/ 6601 h 15722"/>
                <a:gd name="connsiteX3" fmla="*/ 6376 w 15311"/>
                <a:gd name="connsiteY3" fmla="*/ 15208 h 15722"/>
                <a:gd name="connsiteX4" fmla="*/ 8828 w 15311"/>
                <a:gd name="connsiteY4" fmla="*/ 15722 h 15722"/>
                <a:gd name="connsiteX5" fmla="*/ 15137 w 15311"/>
                <a:gd name="connsiteY5" fmla="*/ 10476 h 15722"/>
                <a:gd name="connsiteX6" fmla="*/ 12960 w 15311"/>
                <a:gd name="connsiteY6" fmla="*/ 5486 h 15722"/>
                <a:gd name="connsiteX7" fmla="*/ 9034 w 15311"/>
                <a:gd name="connsiteY7" fmla="*/ 1972 h 15722"/>
                <a:gd name="connsiteX8" fmla="*/ 5519 w 15311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11" h="15722">
                  <a:moveTo>
                    <a:pt x="5519" y="0"/>
                  </a:moveTo>
                  <a:cubicBezTo>
                    <a:pt x="4610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6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37" y="10476"/>
                  </a:cubicBezTo>
                  <a:cubicBezTo>
                    <a:pt x="15360" y="8692"/>
                    <a:pt x="15840" y="6138"/>
                    <a:pt x="12960" y="5486"/>
                  </a:cubicBezTo>
                  <a:cubicBezTo>
                    <a:pt x="11091" y="5058"/>
                    <a:pt x="10097" y="3600"/>
                    <a:pt x="9034" y="1972"/>
                  </a:cubicBezTo>
                  <a:cubicBezTo>
                    <a:pt x="8159" y="634"/>
                    <a:pt x="6891" y="0"/>
                    <a:pt x="55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8" name="任意多边形: 形状 117">
              <a:extLst>
                <a:ext uri="{FF2B5EF4-FFF2-40B4-BE49-F238E27FC236}">
                  <a16:creationId xmlns:a16="http://schemas.microsoft.com/office/drawing/2014/main" id="{01915A66-2118-780A-9274-77AF64AB2A0C}"/>
                </a:ext>
              </a:extLst>
            </p:cNvPr>
            <p:cNvSpPr/>
            <p:nvPr/>
          </p:nvSpPr>
          <p:spPr>
            <a:xfrm>
              <a:off x="4689823" y="3389274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5 w 15309"/>
                <a:gd name="connsiteY3" fmla="*/ 4921 h 17059"/>
                <a:gd name="connsiteX4" fmla="*/ 769 w 15309"/>
                <a:gd name="connsiteY4" fmla="*/ 6412 h 17059"/>
                <a:gd name="connsiteX5" fmla="*/ 2655 w 15309"/>
                <a:gd name="connsiteY5" fmla="*/ 13116 h 17059"/>
                <a:gd name="connsiteX6" fmla="*/ 6924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4 w 15309"/>
                <a:gd name="connsiteY10" fmla="*/ 3549 h 17059"/>
                <a:gd name="connsiteX11" fmla="*/ 11365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5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9" y="11041"/>
                    <a:pt x="2655" y="13116"/>
                  </a:cubicBezTo>
                  <a:cubicBezTo>
                    <a:pt x="3460" y="14916"/>
                    <a:pt x="4678" y="17059"/>
                    <a:pt x="6924" y="17059"/>
                  </a:cubicBezTo>
                  <a:cubicBezTo>
                    <a:pt x="7146" y="17059"/>
                    <a:pt x="7370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9" y="11350"/>
                    <a:pt x="12993" y="9498"/>
                    <a:pt x="14159" y="8435"/>
                  </a:cubicBezTo>
                  <a:cubicBezTo>
                    <a:pt x="15873" y="6892"/>
                    <a:pt x="15548" y="5109"/>
                    <a:pt x="14004" y="3549"/>
                  </a:cubicBezTo>
                  <a:cubicBezTo>
                    <a:pt x="13010" y="2538"/>
                    <a:pt x="11947" y="1577"/>
                    <a:pt x="11365" y="1029"/>
                  </a:cubicBezTo>
                  <a:cubicBezTo>
                    <a:pt x="10044" y="343"/>
                    <a:pt x="8964" y="0"/>
                    <a:pt x="81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9" name="任意多边形: 形状 118">
              <a:extLst>
                <a:ext uri="{FF2B5EF4-FFF2-40B4-BE49-F238E27FC236}">
                  <a16:creationId xmlns:a16="http://schemas.microsoft.com/office/drawing/2014/main" id="{EC7B1D77-6755-3ED9-58A8-09292A6BA278}"/>
                </a:ext>
              </a:extLst>
            </p:cNvPr>
            <p:cNvSpPr/>
            <p:nvPr/>
          </p:nvSpPr>
          <p:spPr>
            <a:xfrm>
              <a:off x="4706907" y="3379553"/>
              <a:ext cx="10173" cy="10218"/>
            </a:xfrm>
            <a:custGeom>
              <a:avLst/>
              <a:gdLst>
                <a:gd name="connsiteX0" fmla="*/ 4978 w 10173"/>
                <a:gd name="connsiteY0" fmla="*/ 0 h 10218"/>
                <a:gd name="connsiteX1" fmla="*/ 383 w 10173"/>
                <a:gd name="connsiteY1" fmla="*/ 2949 h 10218"/>
                <a:gd name="connsiteX2" fmla="*/ 3332 w 10173"/>
                <a:gd name="connsiteY2" fmla="*/ 9498 h 10218"/>
                <a:gd name="connsiteX3" fmla="*/ 6041 w 10173"/>
                <a:gd name="connsiteY3" fmla="*/ 10218 h 10218"/>
                <a:gd name="connsiteX4" fmla="*/ 9728 w 10173"/>
                <a:gd name="connsiteY4" fmla="*/ 8332 h 10218"/>
                <a:gd name="connsiteX5" fmla="*/ 7499 w 10173"/>
                <a:gd name="connsiteY5" fmla="*/ 634 h 10218"/>
                <a:gd name="connsiteX6" fmla="*/ 4978 w 10173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3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1" y="7835"/>
                    <a:pt x="3332" y="9498"/>
                  </a:cubicBezTo>
                  <a:cubicBezTo>
                    <a:pt x="4173" y="9995"/>
                    <a:pt x="5115" y="10218"/>
                    <a:pt x="6041" y="10218"/>
                  </a:cubicBezTo>
                  <a:cubicBezTo>
                    <a:pt x="7584" y="10218"/>
                    <a:pt x="9042" y="9550"/>
                    <a:pt x="9728" y="8332"/>
                  </a:cubicBezTo>
                  <a:cubicBezTo>
                    <a:pt x="10911" y="6241"/>
                    <a:pt x="9590" y="1749"/>
                    <a:pt x="7499" y="634"/>
                  </a:cubicBezTo>
                  <a:cubicBezTo>
                    <a:pt x="6676" y="206"/>
                    <a:pt x="5819" y="0"/>
                    <a:pt x="49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0" name="任意多边形: 形状 119">
              <a:extLst>
                <a:ext uri="{FF2B5EF4-FFF2-40B4-BE49-F238E27FC236}">
                  <a16:creationId xmlns:a16="http://schemas.microsoft.com/office/drawing/2014/main" id="{D0341E36-E1BB-EA7D-4D63-A1468AEB47F5}"/>
                </a:ext>
              </a:extLst>
            </p:cNvPr>
            <p:cNvSpPr/>
            <p:nvPr/>
          </p:nvSpPr>
          <p:spPr>
            <a:xfrm>
              <a:off x="4820624" y="3244845"/>
              <a:ext cx="9787" cy="7852"/>
            </a:xfrm>
            <a:custGeom>
              <a:avLst/>
              <a:gdLst>
                <a:gd name="connsiteX0" fmla="*/ 3544 w 9787"/>
                <a:gd name="connsiteY0" fmla="*/ 0 h 7852"/>
                <a:gd name="connsiteX1" fmla="*/ 1503 w 9787"/>
                <a:gd name="connsiteY1" fmla="*/ 874 h 7852"/>
                <a:gd name="connsiteX2" fmla="*/ 12 w 9787"/>
                <a:gd name="connsiteY2" fmla="*/ 4149 h 7852"/>
                <a:gd name="connsiteX3" fmla="*/ 3527 w 9787"/>
                <a:gd name="connsiteY3" fmla="*/ 7218 h 7852"/>
                <a:gd name="connsiteX4" fmla="*/ 6956 w 9787"/>
                <a:gd name="connsiteY4" fmla="*/ 7853 h 7852"/>
                <a:gd name="connsiteX5" fmla="*/ 9630 w 9787"/>
                <a:gd name="connsiteY5" fmla="*/ 6738 h 7852"/>
                <a:gd name="connsiteX6" fmla="*/ 5927 w 9787"/>
                <a:gd name="connsiteY6" fmla="*/ 874 h 7852"/>
                <a:gd name="connsiteX7" fmla="*/ 3544 w 9787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7" h="7852">
                  <a:moveTo>
                    <a:pt x="3544" y="0"/>
                  </a:moveTo>
                  <a:cubicBezTo>
                    <a:pt x="2875" y="0"/>
                    <a:pt x="2207" y="257"/>
                    <a:pt x="1503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27" y="7218"/>
                  </a:cubicBezTo>
                  <a:cubicBezTo>
                    <a:pt x="4813" y="7647"/>
                    <a:pt x="5978" y="7853"/>
                    <a:pt x="6956" y="7853"/>
                  </a:cubicBezTo>
                  <a:cubicBezTo>
                    <a:pt x="8259" y="7853"/>
                    <a:pt x="9219" y="7475"/>
                    <a:pt x="9630" y="6738"/>
                  </a:cubicBezTo>
                  <a:cubicBezTo>
                    <a:pt x="10368" y="5418"/>
                    <a:pt x="8413" y="2400"/>
                    <a:pt x="5927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1" name="任意多边形: 形状 120">
              <a:extLst>
                <a:ext uri="{FF2B5EF4-FFF2-40B4-BE49-F238E27FC236}">
                  <a16:creationId xmlns:a16="http://schemas.microsoft.com/office/drawing/2014/main" id="{D90352B5-650B-1AC3-CAF4-AC103A85F585}"/>
                </a:ext>
              </a:extLst>
            </p:cNvPr>
            <p:cNvSpPr/>
            <p:nvPr/>
          </p:nvSpPr>
          <p:spPr>
            <a:xfrm>
              <a:off x="4667970" y="3755646"/>
              <a:ext cx="6779" cy="6669"/>
            </a:xfrm>
            <a:custGeom>
              <a:avLst/>
              <a:gdLst>
                <a:gd name="connsiteX0" fmla="*/ 3402 w 6779"/>
                <a:gd name="connsiteY0" fmla="*/ 0 h 6669"/>
                <a:gd name="connsiteX1" fmla="*/ 539 w 6779"/>
                <a:gd name="connsiteY1" fmla="*/ 1852 h 6669"/>
                <a:gd name="connsiteX2" fmla="*/ 1807 w 6779"/>
                <a:gd name="connsiteY2" fmla="*/ 6121 h 6669"/>
                <a:gd name="connsiteX3" fmla="*/ 3591 w 6779"/>
                <a:gd name="connsiteY3" fmla="*/ 6669 h 6669"/>
                <a:gd name="connsiteX4" fmla="*/ 6385 w 6779"/>
                <a:gd name="connsiteY4" fmla="*/ 4818 h 6669"/>
                <a:gd name="connsiteX5" fmla="*/ 5065 w 6779"/>
                <a:gd name="connsiteY5" fmla="*/ 549 h 6669"/>
                <a:gd name="connsiteX6" fmla="*/ 3402 w 6779"/>
                <a:gd name="connsiteY6" fmla="*/ 0 h 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9" h="6669">
                  <a:moveTo>
                    <a:pt x="3402" y="0"/>
                  </a:moveTo>
                  <a:cubicBezTo>
                    <a:pt x="2253" y="0"/>
                    <a:pt x="1327" y="840"/>
                    <a:pt x="539" y="1852"/>
                  </a:cubicBezTo>
                  <a:cubicBezTo>
                    <a:pt x="-679" y="3926"/>
                    <a:pt x="350" y="5161"/>
                    <a:pt x="1807" y="6121"/>
                  </a:cubicBezTo>
                  <a:cubicBezTo>
                    <a:pt x="2391" y="6498"/>
                    <a:pt x="3007" y="6669"/>
                    <a:pt x="3591" y="6669"/>
                  </a:cubicBezTo>
                  <a:cubicBezTo>
                    <a:pt x="4739" y="6669"/>
                    <a:pt x="5820" y="6001"/>
                    <a:pt x="6385" y="4818"/>
                  </a:cubicBezTo>
                  <a:cubicBezTo>
                    <a:pt x="7242" y="2983"/>
                    <a:pt x="6660" y="1543"/>
                    <a:pt x="5065" y="549"/>
                  </a:cubicBezTo>
                  <a:cubicBezTo>
                    <a:pt x="4465" y="172"/>
                    <a:pt x="3916" y="0"/>
                    <a:pt x="340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2" name="任意多边形: 形状 121">
              <a:extLst>
                <a:ext uri="{FF2B5EF4-FFF2-40B4-BE49-F238E27FC236}">
                  <a16:creationId xmlns:a16="http://schemas.microsoft.com/office/drawing/2014/main" id="{7AA46EE2-3B41-9F37-F055-363CD72631ED}"/>
                </a:ext>
              </a:extLst>
            </p:cNvPr>
            <p:cNvSpPr/>
            <p:nvPr/>
          </p:nvSpPr>
          <p:spPr>
            <a:xfrm>
              <a:off x="4660807" y="3691558"/>
              <a:ext cx="16288" cy="15962"/>
            </a:xfrm>
            <a:custGeom>
              <a:avLst/>
              <a:gdLst>
                <a:gd name="connsiteX0" fmla="*/ 8508 w 16288"/>
                <a:gd name="connsiteY0" fmla="*/ 0 h 15962"/>
                <a:gd name="connsiteX1" fmla="*/ 878 w 16288"/>
                <a:gd name="connsiteY1" fmla="*/ 2846 h 15962"/>
                <a:gd name="connsiteX2" fmla="*/ 2507 w 16288"/>
                <a:gd name="connsiteY2" fmla="*/ 11076 h 15962"/>
                <a:gd name="connsiteX3" fmla="*/ 3639 w 16288"/>
                <a:gd name="connsiteY3" fmla="*/ 12636 h 15962"/>
                <a:gd name="connsiteX4" fmla="*/ 4187 w 16288"/>
                <a:gd name="connsiteY4" fmla="*/ 13287 h 15962"/>
                <a:gd name="connsiteX5" fmla="*/ 4187 w 16288"/>
                <a:gd name="connsiteY5" fmla="*/ 13956 h 15962"/>
                <a:gd name="connsiteX6" fmla="*/ 5405 w 16288"/>
                <a:gd name="connsiteY6" fmla="*/ 15962 h 15962"/>
                <a:gd name="connsiteX7" fmla="*/ 5936 w 16288"/>
                <a:gd name="connsiteY7" fmla="*/ 15876 h 15962"/>
                <a:gd name="connsiteX8" fmla="*/ 7068 w 16288"/>
                <a:gd name="connsiteY8" fmla="*/ 15413 h 15962"/>
                <a:gd name="connsiteX9" fmla="*/ 9057 w 16288"/>
                <a:gd name="connsiteY9" fmla="*/ 15791 h 15962"/>
                <a:gd name="connsiteX10" fmla="*/ 11319 w 16288"/>
                <a:gd name="connsiteY10" fmla="*/ 15362 h 15962"/>
                <a:gd name="connsiteX11" fmla="*/ 16223 w 16288"/>
                <a:gd name="connsiteY11" fmla="*/ 8384 h 15962"/>
                <a:gd name="connsiteX12" fmla="*/ 11937 w 16288"/>
                <a:gd name="connsiteY12" fmla="*/ 600 h 15962"/>
                <a:gd name="connsiteX13" fmla="*/ 8508 w 16288"/>
                <a:gd name="connsiteY13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88" h="15962">
                  <a:moveTo>
                    <a:pt x="8508" y="0"/>
                  </a:moveTo>
                  <a:cubicBezTo>
                    <a:pt x="5473" y="0"/>
                    <a:pt x="2096" y="1063"/>
                    <a:pt x="878" y="2846"/>
                  </a:cubicBezTo>
                  <a:cubicBezTo>
                    <a:pt x="-1299" y="6069"/>
                    <a:pt x="1084" y="8521"/>
                    <a:pt x="2507" y="11076"/>
                  </a:cubicBezTo>
                  <a:cubicBezTo>
                    <a:pt x="2816" y="11642"/>
                    <a:pt x="3244" y="12122"/>
                    <a:pt x="3639" y="12636"/>
                  </a:cubicBezTo>
                  <a:cubicBezTo>
                    <a:pt x="3810" y="12876"/>
                    <a:pt x="3999" y="13082"/>
                    <a:pt x="4187" y="13287"/>
                  </a:cubicBezTo>
                  <a:cubicBezTo>
                    <a:pt x="4170" y="13510"/>
                    <a:pt x="4170" y="13733"/>
                    <a:pt x="4187" y="13956"/>
                  </a:cubicBezTo>
                  <a:cubicBezTo>
                    <a:pt x="4204" y="14968"/>
                    <a:pt x="4496" y="15962"/>
                    <a:pt x="5405" y="15962"/>
                  </a:cubicBezTo>
                  <a:cubicBezTo>
                    <a:pt x="5559" y="15962"/>
                    <a:pt x="5730" y="15928"/>
                    <a:pt x="5936" y="15876"/>
                  </a:cubicBezTo>
                  <a:cubicBezTo>
                    <a:pt x="6313" y="15757"/>
                    <a:pt x="6708" y="15602"/>
                    <a:pt x="7068" y="15413"/>
                  </a:cubicBezTo>
                  <a:cubicBezTo>
                    <a:pt x="7702" y="15654"/>
                    <a:pt x="8353" y="15791"/>
                    <a:pt x="9057" y="15791"/>
                  </a:cubicBezTo>
                  <a:cubicBezTo>
                    <a:pt x="9777" y="15791"/>
                    <a:pt x="10531" y="15654"/>
                    <a:pt x="11319" y="15362"/>
                  </a:cubicBezTo>
                  <a:cubicBezTo>
                    <a:pt x="14320" y="14248"/>
                    <a:pt x="15777" y="11642"/>
                    <a:pt x="16223" y="8384"/>
                  </a:cubicBezTo>
                  <a:cubicBezTo>
                    <a:pt x="16635" y="4664"/>
                    <a:pt x="15092" y="1869"/>
                    <a:pt x="11937" y="600"/>
                  </a:cubicBezTo>
                  <a:cubicBezTo>
                    <a:pt x="10959" y="172"/>
                    <a:pt x="9759" y="0"/>
                    <a:pt x="85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3" name="任意多边形: 形状 122">
              <a:extLst>
                <a:ext uri="{FF2B5EF4-FFF2-40B4-BE49-F238E27FC236}">
                  <a16:creationId xmlns:a16="http://schemas.microsoft.com/office/drawing/2014/main" id="{D016DBDB-2E52-E7E5-79BC-8737FFC7AC92}"/>
                </a:ext>
              </a:extLst>
            </p:cNvPr>
            <p:cNvSpPr/>
            <p:nvPr/>
          </p:nvSpPr>
          <p:spPr>
            <a:xfrm>
              <a:off x="4927299" y="3327398"/>
              <a:ext cx="9495" cy="9412"/>
            </a:xfrm>
            <a:custGeom>
              <a:avLst/>
              <a:gdLst>
                <a:gd name="connsiteX0" fmla="*/ 5106 w 9495"/>
                <a:gd name="connsiteY0" fmla="*/ 0 h 9412"/>
                <a:gd name="connsiteX1" fmla="*/ 511 w 9495"/>
                <a:gd name="connsiteY1" fmla="*/ 2692 h 9412"/>
                <a:gd name="connsiteX2" fmla="*/ 905 w 9495"/>
                <a:gd name="connsiteY2" fmla="*/ 9413 h 9412"/>
                <a:gd name="connsiteX3" fmla="*/ 9495 w 9495"/>
                <a:gd name="connsiteY3" fmla="*/ 1063 h 9412"/>
                <a:gd name="connsiteX4" fmla="*/ 5106 w 9495"/>
                <a:gd name="connsiteY4" fmla="*/ 0 h 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5" h="9412">
                  <a:moveTo>
                    <a:pt x="5106" y="0"/>
                  </a:moveTo>
                  <a:cubicBezTo>
                    <a:pt x="2928" y="0"/>
                    <a:pt x="1283" y="943"/>
                    <a:pt x="511" y="2692"/>
                  </a:cubicBezTo>
                  <a:cubicBezTo>
                    <a:pt x="-329" y="4561"/>
                    <a:pt x="-89" y="7424"/>
                    <a:pt x="905" y="9413"/>
                  </a:cubicBezTo>
                  <a:cubicBezTo>
                    <a:pt x="3786" y="6601"/>
                    <a:pt x="6649" y="3806"/>
                    <a:pt x="9495" y="1063"/>
                  </a:cubicBezTo>
                  <a:cubicBezTo>
                    <a:pt x="7901" y="343"/>
                    <a:pt x="6409" y="0"/>
                    <a:pt x="51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4" name="任意多边形: 形状 123">
              <a:extLst>
                <a:ext uri="{FF2B5EF4-FFF2-40B4-BE49-F238E27FC236}">
                  <a16:creationId xmlns:a16="http://schemas.microsoft.com/office/drawing/2014/main" id="{295745A0-76E5-4B9E-E3C8-0230CAE20A41}"/>
                </a:ext>
              </a:extLst>
            </p:cNvPr>
            <p:cNvSpPr/>
            <p:nvPr/>
          </p:nvSpPr>
          <p:spPr>
            <a:xfrm>
              <a:off x="4665632" y="3619275"/>
              <a:ext cx="12037" cy="12996"/>
            </a:xfrm>
            <a:custGeom>
              <a:avLst/>
              <a:gdLst>
                <a:gd name="connsiteX0" fmla="*/ 6477 w 12037"/>
                <a:gd name="connsiteY0" fmla="*/ 0 h 12996"/>
                <a:gd name="connsiteX1" fmla="*/ 6306 w 12037"/>
                <a:gd name="connsiteY1" fmla="*/ 0 h 12996"/>
                <a:gd name="connsiteX2" fmla="*/ 99 w 12037"/>
                <a:gd name="connsiteY2" fmla="*/ 4441 h 12996"/>
                <a:gd name="connsiteX3" fmla="*/ 3957 w 12037"/>
                <a:gd name="connsiteY3" fmla="*/ 11796 h 12996"/>
                <a:gd name="connsiteX4" fmla="*/ 8637 w 12037"/>
                <a:gd name="connsiteY4" fmla="*/ 12996 h 12996"/>
                <a:gd name="connsiteX5" fmla="*/ 10798 w 12037"/>
                <a:gd name="connsiteY5" fmla="*/ 12225 h 12996"/>
                <a:gd name="connsiteX6" fmla="*/ 11484 w 12037"/>
                <a:gd name="connsiteY6" fmla="*/ 5161 h 12996"/>
                <a:gd name="connsiteX7" fmla="*/ 6477 w 12037"/>
                <a:gd name="connsiteY7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37" h="12996">
                  <a:moveTo>
                    <a:pt x="6477" y="0"/>
                  </a:moveTo>
                  <a:cubicBezTo>
                    <a:pt x="6426" y="0"/>
                    <a:pt x="6357" y="0"/>
                    <a:pt x="6306" y="0"/>
                  </a:cubicBezTo>
                  <a:cubicBezTo>
                    <a:pt x="4060" y="103"/>
                    <a:pt x="614" y="2572"/>
                    <a:pt x="99" y="4441"/>
                  </a:cubicBezTo>
                  <a:cubicBezTo>
                    <a:pt x="-483" y="6601"/>
                    <a:pt x="1591" y="10630"/>
                    <a:pt x="3957" y="11796"/>
                  </a:cubicBezTo>
                  <a:cubicBezTo>
                    <a:pt x="5466" y="12087"/>
                    <a:pt x="7077" y="12996"/>
                    <a:pt x="8637" y="12996"/>
                  </a:cubicBezTo>
                  <a:cubicBezTo>
                    <a:pt x="9375" y="12996"/>
                    <a:pt x="10112" y="12790"/>
                    <a:pt x="10798" y="12225"/>
                  </a:cubicBezTo>
                  <a:cubicBezTo>
                    <a:pt x="12992" y="10424"/>
                    <a:pt x="11638" y="7475"/>
                    <a:pt x="11484" y="5161"/>
                  </a:cubicBezTo>
                  <a:cubicBezTo>
                    <a:pt x="11295" y="2074"/>
                    <a:pt x="8843" y="0"/>
                    <a:pt x="64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5" name="任意多边形: 形状 124">
              <a:extLst>
                <a:ext uri="{FF2B5EF4-FFF2-40B4-BE49-F238E27FC236}">
                  <a16:creationId xmlns:a16="http://schemas.microsoft.com/office/drawing/2014/main" id="{9CD8F409-48B4-24D3-9441-C5885D758826}"/>
                </a:ext>
              </a:extLst>
            </p:cNvPr>
            <p:cNvSpPr/>
            <p:nvPr/>
          </p:nvSpPr>
          <p:spPr>
            <a:xfrm>
              <a:off x="4913498" y="3310116"/>
              <a:ext cx="4110" cy="5211"/>
            </a:xfrm>
            <a:custGeom>
              <a:avLst/>
              <a:gdLst>
                <a:gd name="connsiteX0" fmla="*/ 2859 w 4110"/>
                <a:gd name="connsiteY0" fmla="*/ 0 h 5211"/>
                <a:gd name="connsiteX1" fmla="*/ 29 w 4110"/>
                <a:gd name="connsiteY1" fmla="*/ 2777 h 5211"/>
                <a:gd name="connsiteX2" fmla="*/ 1573 w 4110"/>
                <a:gd name="connsiteY2" fmla="*/ 5126 h 5211"/>
                <a:gd name="connsiteX3" fmla="*/ 2224 w 4110"/>
                <a:gd name="connsiteY3" fmla="*/ 5212 h 5211"/>
                <a:gd name="connsiteX4" fmla="*/ 4042 w 4110"/>
                <a:gd name="connsiteY4" fmla="*/ 3172 h 5211"/>
                <a:gd name="connsiteX5" fmla="*/ 2859 w 4110"/>
                <a:gd name="connsiteY5" fmla="*/ 0 h 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0" h="5211">
                  <a:moveTo>
                    <a:pt x="2859" y="0"/>
                  </a:moveTo>
                  <a:cubicBezTo>
                    <a:pt x="1195" y="154"/>
                    <a:pt x="270" y="1200"/>
                    <a:pt x="29" y="2777"/>
                  </a:cubicBezTo>
                  <a:cubicBezTo>
                    <a:pt x="-142" y="3892"/>
                    <a:pt x="441" y="4818"/>
                    <a:pt x="1573" y="5126"/>
                  </a:cubicBezTo>
                  <a:cubicBezTo>
                    <a:pt x="1813" y="5195"/>
                    <a:pt x="2036" y="5212"/>
                    <a:pt x="2224" y="5212"/>
                  </a:cubicBezTo>
                  <a:cubicBezTo>
                    <a:pt x="3322" y="5212"/>
                    <a:pt x="3887" y="4321"/>
                    <a:pt x="4042" y="3172"/>
                  </a:cubicBezTo>
                  <a:cubicBezTo>
                    <a:pt x="4230" y="1989"/>
                    <a:pt x="4093" y="720"/>
                    <a:pt x="28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6" name="任意多边形: 形状 125">
              <a:extLst>
                <a:ext uri="{FF2B5EF4-FFF2-40B4-BE49-F238E27FC236}">
                  <a16:creationId xmlns:a16="http://schemas.microsoft.com/office/drawing/2014/main" id="{410AF75B-3EBA-427F-2438-D73974474E91}"/>
                </a:ext>
              </a:extLst>
            </p:cNvPr>
            <p:cNvSpPr/>
            <p:nvPr/>
          </p:nvSpPr>
          <p:spPr>
            <a:xfrm>
              <a:off x="4668960" y="3646227"/>
              <a:ext cx="6890" cy="7458"/>
            </a:xfrm>
            <a:custGeom>
              <a:avLst/>
              <a:gdLst>
                <a:gd name="connsiteX0" fmla="*/ 4504 w 6890"/>
                <a:gd name="connsiteY0" fmla="*/ 0 h 7458"/>
                <a:gd name="connsiteX1" fmla="*/ 406 w 6890"/>
                <a:gd name="connsiteY1" fmla="*/ 2726 h 7458"/>
                <a:gd name="connsiteX2" fmla="*/ 1589 w 6890"/>
                <a:gd name="connsiteY2" fmla="*/ 7064 h 7458"/>
                <a:gd name="connsiteX3" fmla="*/ 3132 w 6890"/>
                <a:gd name="connsiteY3" fmla="*/ 7458 h 7458"/>
                <a:gd name="connsiteX4" fmla="*/ 6784 w 6890"/>
                <a:gd name="connsiteY4" fmla="*/ 5281 h 7458"/>
                <a:gd name="connsiteX5" fmla="*/ 5327 w 6890"/>
                <a:gd name="connsiteY5" fmla="*/ 172 h 7458"/>
                <a:gd name="connsiteX6" fmla="*/ 4504 w 6890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" h="7458">
                  <a:moveTo>
                    <a:pt x="4504" y="0"/>
                  </a:moveTo>
                  <a:cubicBezTo>
                    <a:pt x="3047" y="0"/>
                    <a:pt x="1023" y="1252"/>
                    <a:pt x="406" y="2726"/>
                  </a:cubicBezTo>
                  <a:cubicBezTo>
                    <a:pt x="-365" y="4544"/>
                    <a:pt x="-74" y="6052"/>
                    <a:pt x="1589" y="7064"/>
                  </a:cubicBezTo>
                  <a:cubicBezTo>
                    <a:pt x="2035" y="7338"/>
                    <a:pt x="2584" y="7458"/>
                    <a:pt x="3132" y="7458"/>
                  </a:cubicBezTo>
                  <a:cubicBezTo>
                    <a:pt x="4607" y="7458"/>
                    <a:pt x="6218" y="6567"/>
                    <a:pt x="6784" y="5281"/>
                  </a:cubicBezTo>
                  <a:cubicBezTo>
                    <a:pt x="7230" y="4269"/>
                    <a:pt x="6184" y="600"/>
                    <a:pt x="5327" y="172"/>
                  </a:cubicBezTo>
                  <a:cubicBezTo>
                    <a:pt x="5087" y="51"/>
                    <a:pt x="4813" y="0"/>
                    <a:pt x="4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7" name="任意多边形: 形状 126">
              <a:extLst>
                <a:ext uri="{FF2B5EF4-FFF2-40B4-BE49-F238E27FC236}">
                  <a16:creationId xmlns:a16="http://schemas.microsoft.com/office/drawing/2014/main" id="{3B2543C0-F6EA-E80B-9201-91E7B87EE1C1}"/>
                </a:ext>
              </a:extLst>
            </p:cNvPr>
            <p:cNvSpPr/>
            <p:nvPr/>
          </p:nvSpPr>
          <p:spPr>
            <a:xfrm>
              <a:off x="4803695" y="3265899"/>
              <a:ext cx="17516" cy="22751"/>
            </a:xfrm>
            <a:custGeom>
              <a:avLst/>
              <a:gdLst>
                <a:gd name="connsiteX0" fmla="*/ 6928 w 17516"/>
                <a:gd name="connsiteY0" fmla="*/ 0 h 22751"/>
                <a:gd name="connsiteX1" fmla="*/ 4957 w 17516"/>
                <a:gd name="connsiteY1" fmla="*/ 943 h 22751"/>
                <a:gd name="connsiteX2" fmla="*/ 36 w 17516"/>
                <a:gd name="connsiteY2" fmla="*/ 6927 h 22751"/>
                <a:gd name="connsiteX3" fmla="*/ 6277 w 17516"/>
                <a:gd name="connsiteY3" fmla="*/ 10613 h 22751"/>
                <a:gd name="connsiteX4" fmla="*/ 8146 w 17516"/>
                <a:gd name="connsiteY4" fmla="*/ 14059 h 22751"/>
                <a:gd name="connsiteX5" fmla="*/ 7323 w 17516"/>
                <a:gd name="connsiteY5" fmla="*/ 16442 h 22751"/>
                <a:gd name="connsiteX6" fmla="*/ 11592 w 17516"/>
                <a:gd name="connsiteY6" fmla="*/ 22460 h 22751"/>
                <a:gd name="connsiteX7" fmla="*/ 13323 w 17516"/>
                <a:gd name="connsiteY7" fmla="*/ 22751 h 22751"/>
                <a:gd name="connsiteX8" fmla="*/ 17198 w 17516"/>
                <a:gd name="connsiteY8" fmla="*/ 20163 h 22751"/>
                <a:gd name="connsiteX9" fmla="*/ 14421 w 17516"/>
                <a:gd name="connsiteY9" fmla="*/ 14110 h 22751"/>
                <a:gd name="connsiteX10" fmla="*/ 12243 w 17516"/>
                <a:gd name="connsiteY10" fmla="*/ 10407 h 22751"/>
                <a:gd name="connsiteX11" fmla="*/ 9534 w 17516"/>
                <a:gd name="connsiteY11" fmla="*/ 1766 h 22751"/>
                <a:gd name="connsiteX12" fmla="*/ 6928 w 17516"/>
                <a:gd name="connsiteY12" fmla="*/ 0 h 22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16" h="22751">
                  <a:moveTo>
                    <a:pt x="6928" y="0"/>
                  </a:moveTo>
                  <a:cubicBezTo>
                    <a:pt x="6277" y="0"/>
                    <a:pt x="5608" y="309"/>
                    <a:pt x="4957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843" y="19048"/>
                    <a:pt x="8609" y="21500"/>
                    <a:pt x="11592" y="22460"/>
                  </a:cubicBezTo>
                  <a:cubicBezTo>
                    <a:pt x="12175" y="22648"/>
                    <a:pt x="12758" y="22751"/>
                    <a:pt x="13323" y="22751"/>
                  </a:cubicBezTo>
                  <a:cubicBezTo>
                    <a:pt x="15107" y="22751"/>
                    <a:pt x="16616" y="21791"/>
                    <a:pt x="17198" y="20163"/>
                  </a:cubicBezTo>
                  <a:cubicBezTo>
                    <a:pt x="18055" y="17779"/>
                    <a:pt x="17198" y="15619"/>
                    <a:pt x="14421" y="14110"/>
                  </a:cubicBezTo>
                  <a:cubicBezTo>
                    <a:pt x="12860" y="13270"/>
                    <a:pt x="11489" y="12705"/>
                    <a:pt x="12243" y="10407"/>
                  </a:cubicBezTo>
                  <a:cubicBezTo>
                    <a:pt x="13444" y="6841"/>
                    <a:pt x="11352" y="4406"/>
                    <a:pt x="9534" y="1766"/>
                  </a:cubicBezTo>
                  <a:cubicBezTo>
                    <a:pt x="8729" y="600"/>
                    <a:pt x="7837" y="0"/>
                    <a:pt x="69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8" name="任意多边形: 形状 127">
              <a:extLst>
                <a:ext uri="{FF2B5EF4-FFF2-40B4-BE49-F238E27FC236}">
                  <a16:creationId xmlns:a16="http://schemas.microsoft.com/office/drawing/2014/main" id="{9C234F34-2191-1A0A-832F-F5271DB46A3C}"/>
                </a:ext>
              </a:extLst>
            </p:cNvPr>
            <p:cNvSpPr/>
            <p:nvPr/>
          </p:nvSpPr>
          <p:spPr>
            <a:xfrm>
              <a:off x="4821118" y="3401602"/>
              <a:ext cx="13892" cy="17607"/>
            </a:xfrm>
            <a:custGeom>
              <a:avLst/>
              <a:gdLst>
                <a:gd name="connsiteX0" fmla="*/ 7799 w 13892"/>
                <a:gd name="connsiteY0" fmla="*/ 0 h 17607"/>
                <a:gd name="connsiteX1" fmla="*/ 6290 w 13892"/>
                <a:gd name="connsiteY1" fmla="*/ 223 h 17607"/>
                <a:gd name="connsiteX2" fmla="*/ 684 w 13892"/>
                <a:gd name="connsiteY2" fmla="*/ 3755 h 17607"/>
                <a:gd name="connsiteX3" fmla="*/ 410 w 13892"/>
                <a:gd name="connsiteY3" fmla="*/ 5915 h 17607"/>
                <a:gd name="connsiteX4" fmla="*/ 1198 w 13892"/>
                <a:gd name="connsiteY4" fmla="*/ 9533 h 17607"/>
                <a:gd name="connsiteX5" fmla="*/ 290 w 13892"/>
                <a:gd name="connsiteY5" fmla="*/ 13373 h 17607"/>
                <a:gd name="connsiteX6" fmla="*/ 7285 w 13892"/>
                <a:gd name="connsiteY6" fmla="*/ 17608 h 17607"/>
                <a:gd name="connsiteX7" fmla="*/ 9000 w 13892"/>
                <a:gd name="connsiteY7" fmla="*/ 17385 h 17607"/>
                <a:gd name="connsiteX8" fmla="*/ 13886 w 13892"/>
                <a:gd name="connsiteY8" fmla="*/ 8195 h 17607"/>
                <a:gd name="connsiteX9" fmla="*/ 8657 w 13892"/>
                <a:gd name="connsiteY9" fmla="*/ 51 h 17607"/>
                <a:gd name="connsiteX10" fmla="*/ 7799 w 13892"/>
                <a:gd name="connsiteY10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2" h="17607">
                  <a:moveTo>
                    <a:pt x="7799" y="0"/>
                  </a:moveTo>
                  <a:cubicBezTo>
                    <a:pt x="7285" y="0"/>
                    <a:pt x="6753" y="69"/>
                    <a:pt x="6290" y="223"/>
                  </a:cubicBezTo>
                  <a:cubicBezTo>
                    <a:pt x="4147" y="909"/>
                    <a:pt x="2381" y="2297"/>
                    <a:pt x="684" y="3755"/>
                  </a:cubicBezTo>
                  <a:cubicBezTo>
                    <a:pt x="67" y="4286"/>
                    <a:pt x="-156" y="5847"/>
                    <a:pt x="410" y="5915"/>
                  </a:cubicBezTo>
                  <a:cubicBezTo>
                    <a:pt x="4027" y="6447"/>
                    <a:pt x="1541" y="8213"/>
                    <a:pt x="1198" y="9533"/>
                  </a:cubicBezTo>
                  <a:cubicBezTo>
                    <a:pt x="-190" y="12430"/>
                    <a:pt x="-190" y="12430"/>
                    <a:pt x="290" y="13373"/>
                  </a:cubicBezTo>
                  <a:cubicBezTo>
                    <a:pt x="1576" y="15945"/>
                    <a:pt x="4456" y="17608"/>
                    <a:pt x="7285" y="17608"/>
                  </a:cubicBezTo>
                  <a:cubicBezTo>
                    <a:pt x="7868" y="17608"/>
                    <a:pt x="8451" y="17539"/>
                    <a:pt x="9000" y="17385"/>
                  </a:cubicBezTo>
                  <a:cubicBezTo>
                    <a:pt x="11983" y="16613"/>
                    <a:pt x="14023" y="12773"/>
                    <a:pt x="13886" y="8195"/>
                  </a:cubicBezTo>
                  <a:cubicBezTo>
                    <a:pt x="13749" y="3926"/>
                    <a:pt x="11606" y="531"/>
                    <a:pt x="8657" y="51"/>
                  </a:cubicBezTo>
                  <a:cubicBezTo>
                    <a:pt x="8382" y="17"/>
                    <a:pt x="8091" y="0"/>
                    <a:pt x="779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29" name="任意多边形: 形状 128">
              <a:extLst>
                <a:ext uri="{FF2B5EF4-FFF2-40B4-BE49-F238E27FC236}">
                  <a16:creationId xmlns:a16="http://schemas.microsoft.com/office/drawing/2014/main" id="{06ADCA99-F392-025F-F9CE-7A4D724153B1}"/>
                </a:ext>
              </a:extLst>
            </p:cNvPr>
            <p:cNvSpPr/>
            <p:nvPr/>
          </p:nvSpPr>
          <p:spPr>
            <a:xfrm>
              <a:off x="4871476" y="3347886"/>
              <a:ext cx="8156" cy="10664"/>
            </a:xfrm>
            <a:custGeom>
              <a:avLst/>
              <a:gdLst>
                <a:gd name="connsiteX0" fmla="*/ 4316 w 8156"/>
                <a:gd name="connsiteY0" fmla="*/ 0 h 10664"/>
                <a:gd name="connsiteX1" fmla="*/ 322 w 8156"/>
                <a:gd name="connsiteY1" fmla="*/ 3292 h 10664"/>
                <a:gd name="connsiteX2" fmla="*/ 2310 w 8156"/>
                <a:gd name="connsiteY2" fmla="*/ 10424 h 10664"/>
                <a:gd name="connsiteX3" fmla="*/ 3562 w 8156"/>
                <a:gd name="connsiteY3" fmla="*/ 10664 h 10664"/>
                <a:gd name="connsiteX4" fmla="*/ 4968 w 8156"/>
                <a:gd name="connsiteY4" fmla="*/ 10459 h 10664"/>
                <a:gd name="connsiteX5" fmla="*/ 8157 w 8156"/>
                <a:gd name="connsiteY5" fmla="*/ 2006 h 10664"/>
                <a:gd name="connsiteX6" fmla="*/ 6031 w 8156"/>
                <a:gd name="connsiteY6" fmla="*/ 446 h 10664"/>
                <a:gd name="connsiteX7" fmla="*/ 4316 w 8156"/>
                <a:gd name="connsiteY7" fmla="*/ 0 h 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56" h="10664">
                  <a:moveTo>
                    <a:pt x="4316" y="0"/>
                  </a:moveTo>
                  <a:cubicBezTo>
                    <a:pt x="2739" y="0"/>
                    <a:pt x="1333" y="1132"/>
                    <a:pt x="322" y="3292"/>
                  </a:cubicBezTo>
                  <a:cubicBezTo>
                    <a:pt x="-604" y="5281"/>
                    <a:pt x="596" y="9619"/>
                    <a:pt x="2310" y="10424"/>
                  </a:cubicBezTo>
                  <a:cubicBezTo>
                    <a:pt x="2670" y="10596"/>
                    <a:pt x="3099" y="10664"/>
                    <a:pt x="3562" y="10664"/>
                  </a:cubicBezTo>
                  <a:cubicBezTo>
                    <a:pt x="4008" y="10664"/>
                    <a:pt x="4488" y="10596"/>
                    <a:pt x="4968" y="10459"/>
                  </a:cubicBezTo>
                  <a:cubicBezTo>
                    <a:pt x="6013" y="7630"/>
                    <a:pt x="7077" y="4818"/>
                    <a:pt x="8157" y="2006"/>
                  </a:cubicBezTo>
                  <a:cubicBezTo>
                    <a:pt x="7608" y="1406"/>
                    <a:pt x="6888" y="874"/>
                    <a:pt x="6031" y="446"/>
                  </a:cubicBezTo>
                  <a:cubicBezTo>
                    <a:pt x="5448" y="137"/>
                    <a:pt x="4865" y="0"/>
                    <a:pt x="43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0" name="任意多边形: 形状 129">
              <a:extLst>
                <a:ext uri="{FF2B5EF4-FFF2-40B4-BE49-F238E27FC236}">
                  <a16:creationId xmlns:a16="http://schemas.microsoft.com/office/drawing/2014/main" id="{309EF798-7223-0044-8D01-99D07D5E5F4B}"/>
                </a:ext>
              </a:extLst>
            </p:cNvPr>
            <p:cNvSpPr/>
            <p:nvPr/>
          </p:nvSpPr>
          <p:spPr>
            <a:xfrm>
              <a:off x="4876443" y="3349875"/>
              <a:ext cx="4509" cy="8452"/>
            </a:xfrm>
            <a:custGeom>
              <a:avLst/>
              <a:gdLst>
                <a:gd name="connsiteX0" fmla="*/ 3189 w 4509"/>
                <a:gd name="connsiteY0" fmla="*/ 0 h 8452"/>
                <a:gd name="connsiteX1" fmla="*/ 0 w 4509"/>
                <a:gd name="connsiteY1" fmla="*/ 8453 h 8452"/>
                <a:gd name="connsiteX2" fmla="*/ 3960 w 4509"/>
                <a:gd name="connsiteY2" fmla="*/ 5538 h 8452"/>
                <a:gd name="connsiteX3" fmla="*/ 3189 w 4509"/>
                <a:gd name="connsiteY3" fmla="*/ 0 h 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09" h="8452">
                  <a:moveTo>
                    <a:pt x="3189" y="0"/>
                  </a:moveTo>
                  <a:cubicBezTo>
                    <a:pt x="2109" y="2812"/>
                    <a:pt x="1046" y="5641"/>
                    <a:pt x="0" y="8453"/>
                  </a:cubicBezTo>
                  <a:cubicBezTo>
                    <a:pt x="1629" y="8007"/>
                    <a:pt x="3309" y="6875"/>
                    <a:pt x="3960" y="5538"/>
                  </a:cubicBezTo>
                  <a:cubicBezTo>
                    <a:pt x="4920" y="3566"/>
                    <a:pt x="4595" y="1543"/>
                    <a:pt x="31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1" name="任意多边形: 形状 130">
              <a:extLst>
                <a:ext uri="{FF2B5EF4-FFF2-40B4-BE49-F238E27FC236}">
                  <a16:creationId xmlns:a16="http://schemas.microsoft.com/office/drawing/2014/main" id="{9902D302-77D6-EDE5-C747-3B44A0220001}"/>
                </a:ext>
              </a:extLst>
            </p:cNvPr>
            <p:cNvSpPr/>
            <p:nvPr/>
          </p:nvSpPr>
          <p:spPr>
            <a:xfrm>
              <a:off x="4918238" y="3317814"/>
              <a:ext cx="4102" cy="5246"/>
            </a:xfrm>
            <a:custGeom>
              <a:avLst/>
              <a:gdLst>
                <a:gd name="connsiteX0" fmla="*/ 1771 w 4102"/>
                <a:gd name="connsiteY0" fmla="*/ 0 h 5246"/>
                <a:gd name="connsiteX1" fmla="*/ 211 w 4102"/>
                <a:gd name="connsiteY1" fmla="*/ 1955 h 5246"/>
                <a:gd name="connsiteX2" fmla="*/ 1753 w 4102"/>
                <a:gd name="connsiteY2" fmla="*/ 5195 h 5246"/>
                <a:gd name="connsiteX3" fmla="*/ 2593 w 4102"/>
                <a:gd name="connsiteY3" fmla="*/ 5246 h 5246"/>
                <a:gd name="connsiteX4" fmla="*/ 4102 w 4102"/>
                <a:gd name="connsiteY4" fmla="*/ 4132 h 5246"/>
                <a:gd name="connsiteX5" fmla="*/ 2096 w 4102"/>
                <a:gd name="connsiteY5" fmla="*/ 17 h 5246"/>
                <a:gd name="connsiteX6" fmla="*/ 1771 w 4102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2" h="5246">
                  <a:moveTo>
                    <a:pt x="1771" y="0"/>
                  </a:moveTo>
                  <a:cubicBezTo>
                    <a:pt x="776" y="0"/>
                    <a:pt x="433" y="1114"/>
                    <a:pt x="211" y="1955"/>
                  </a:cubicBezTo>
                  <a:cubicBezTo>
                    <a:pt x="-184" y="3429"/>
                    <a:pt x="-201" y="5023"/>
                    <a:pt x="1753" y="5195"/>
                  </a:cubicBezTo>
                  <a:cubicBezTo>
                    <a:pt x="2011" y="5212"/>
                    <a:pt x="2302" y="5246"/>
                    <a:pt x="2593" y="5246"/>
                  </a:cubicBezTo>
                  <a:cubicBezTo>
                    <a:pt x="3245" y="5246"/>
                    <a:pt x="3897" y="5058"/>
                    <a:pt x="4102" y="4132"/>
                  </a:cubicBezTo>
                  <a:cubicBezTo>
                    <a:pt x="4017" y="2349"/>
                    <a:pt x="4154" y="480"/>
                    <a:pt x="2096" y="17"/>
                  </a:cubicBezTo>
                  <a:cubicBezTo>
                    <a:pt x="1977" y="17"/>
                    <a:pt x="1874" y="0"/>
                    <a:pt x="17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2" name="任意多边形: 形状 131">
              <a:extLst>
                <a:ext uri="{FF2B5EF4-FFF2-40B4-BE49-F238E27FC236}">
                  <a16:creationId xmlns:a16="http://schemas.microsoft.com/office/drawing/2014/main" id="{C21FFE5E-597B-24C6-D8BA-35AF4E440A68}"/>
                </a:ext>
              </a:extLst>
            </p:cNvPr>
            <p:cNvSpPr/>
            <p:nvPr/>
          </p:nvSpPr>
          <p:spPr>
            <a:xfrm>
              <a:off x="4670600" y="34039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3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904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3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3" name="任意多边形: 形状 132">
              <a:extLst>
                <a:ext uri="{FF2B5EF4-FFF2-40B4-BE49-F238E27FC236}">
                  <a16:creationId xmlns:a16="http://schemas.microsoft.com/office/drawing/2014/main" id="{05C220E9-E71D-17DA-DF34-F0B0023E681A}"/>
                </a:ext>
              </a:extLst>
            </p:cNvPr>
            <p:cNvSpPr/>
            <p:nvPr/>
          </p:nvSpPr>
          <p:spPr>
            <a:xfrm>
              <a:off x="4906977" y="3283336"/>
              <a:ext cx="16395" cy="19648"/>
            </a:xfrm>
            <a:custGeom>
              <a:avLst/>
              <a:gdLst>
                <a:gd name="connsiteX0" fmla="*/ 6773 w 16395"/>
                <a:gd name="connsiteY0" fmla="*/ 0 h 19648"/>
                <a:gd name="connsiteX1" fmla="*/ 756 w 16395"/>
                <a:gd name="connsiteY1" fmla="*/ 4286 h 19648"/>
                <a:gd name="connsiteX2" fmla="*/ 978 w 16395"/>
                <a:gd name="connsiteY2" fmla="*/ 13116 h 19648"/>
                <a:gd name="connsiteX3" fmla="*/ 4219 w 16395"/>
                <a:gd name="connsiteY3" fmla="*/ 18105 h 19648"/>
                <a:gd name="connsiteX4" fmla="*/ 8985 w 16395"/>
                <a:gd name="connsiteY4" fmla="*/ 19648 h 19648"/>
                <a:gd name="connsiteX5" fmla="*/ 15980 w 16395"/>
                <a:gd name="connsiteY5" fmla="*/ 14127 h 19648"/>
                <a:gd name="connsiteX6" fmla="*/ 12431 w 16395"/>
                <a:gd name="connsiteY6" fmla="*/ 3343 h 19648"/>
                <a:gd name="connsiteX7" fmla="*/ 6773 w 16395"/>
                <a:gd name="connsiteY7" fmla="*/ 0 h 19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5" h="19648">
                  <a:moveTo>
                    <a:pt x="6773" y="0"/>
                  </a:moveTo>
                  <a:cubicBezTo>
                    <a:pt x="4613" y="0"/>
                    <a:pt x="2522" y="1457"/>
                    <a:pt x="756" y="4286"/>
                  </a:cubicBezTo>
                  <a:cubicBezTo>
                    <a:pt x="-1251" y="7492"/>
                    <a:pt x="1424" y="10115"/>
                    <a:pt x="978" y="13116"/>
                  </a:cubicBezTo>
                  <a:cubicBezTo>
                    <a:pt x="670" y="15225"/>
                    <a:pt x="2419" y="16905"/>
                    <a:pt x="4219" y="18105"/>
                  </a:cubicBezTo>
                  <a:cubicBezTo>
                    <a:pt x="5762" y="19151"/>
                    <a:pt x="7408" y="19648"/>
                    <a:pt x="8985" y="19648"/>
                  </a:cubicBezTo>
                  <a:cubicBezTo>
                    <a:pt x="12157" y="19648"/>
                    <a:pt x="15003" y="17642"/>
                    <a:pt x="15980" y="14127"/>
                  </a:cubicBezTo>
                  <a:cubicBezTo>
                    <a:pt x="17009" y="10407"/>
                    <a:pt x="16238" y="8041"/>
                    <a:pt x="12431" y="3343"/>
                  </a:cubicBezTo>
                  <a:cubicBezTo>
                    <a:pt x="10580" y="1097"/>
                    <a:pt x="8659" y="0"/>
                    <a:pt x="67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4" name="任意多边形: 形状 133">
              <a:extLst>
                <a:ext uri="{FF2B5EF4-FFF2-40B4-BE49-F238E27FC236}">
                  <a16:creationId xmlns:a16="http://schemas.microsoft.com/office/drawing/2014/main" id="{45E5115E-AF17-F591-3097-EAC8B3679E6E}"/>
                </a:ext>
              </a:extLst>
            </p:cNvPr>
            <p:cNvSpPr/>
            <p:nvPr/>
          </p:nvSpPr>
          <p:spPr>
            <a:xfrm>
              <a:off x="4701425" y="3404671"/>
              <a:ext cx="37388" cy="43959"/>
            </a:xfrm>
            <a:custGeom>
              <a:avLst/>
              <a:gdLst>
                <a:gd name="connsiteX0" fmla="*/ 7769 w 37388"/>
                <a:gd name="connsiteY0" fmla="*/ 0 h 43959"/>
                <a:gd name="connsiteX1" fmla="*/ 1494 w 37388"/>
                <a:gd name="connsiteY1" fmla="*/ 2966 h 43959"/>
                <a:gd name="connsiteX2" fmla="*/ 2 w 37388"/>
                <a:gd name="connsiteY2" fmla="*/ 9567 h 43959"/>
                <a:gd name="connsiteX3" fmla="*/ 3500 w 37388"/>
                <a:gd name="connsiteY3" fmla="*/ 14213 h 43959"/>
                <a:gd name="connsiteX4" fmla="*/ 6089 w 37388"/>
                <a:gd name="connsiteY4" fmla="*/ 17642 h 43959"/>
                <a:gd name="connsiteX5" fmla="*/ 10735 w 37388"/>
                <a:gd name="connsiteY5" fmla="*/ 20008 h 43959"/>
                <a:gd name="connsiteX6" fmla="*/ 11627 w 37388"/>
                <a:gd name="connsiteY6" fmla="*/ 19922 h 43959"/>
                <a:gd name="connsiteX7" fmla="*/ 10838 w 37388"/>
                <a:gd name="connsiteY7" fmla="*/ 20351 h 43959"/>
                <a:gd name="connsiteX8" fmla="*/ 7272 w 37388"/>
                <a:gd name="connsiteY8" fmla="*/ 28941 h 43959"/>
                <a:gd name="connsiteX9" fmla="*/ 11232 w 37388"/>
                <a:gd name="connsiteY9" fmla="*/ 34564 h 43959"/>
                <a:gd name="connsiteX10" fmla="*/ 13890 w 37388"/>
                <a:gd name="connsiteY10" fmla="*/ 36210 h 43959"/>
                <a:gd name="connsiteX11" fmla="*/ 14404 w 37388"/>
                <a:gd name="connsiteY11" fmla="*/ 36159 h 43959"/>
                <a:gd name="connsiteX12" fmla="*/ 17799 w 37388"/>
                <a:gd name="connsiteY12" fmla="*/ 37616 h 43959"/>
                <a:gd name="connsiteX13" fmla="*/ 19136 w 37388"/>
                <a:gd name="connsiteY13" fmla="*/ 37427 h 43959"/>
                <a:gd name="connsiteX14" fmla="*/ 23439 w 37388"/>
                <a:gd name="connsiteY14" fmla="*/ 35130 h 43959"/>
                <a:gd name="connsiteX15" fmla="*/ 26766 w 37388"/>
                <a:gd name="connsiteY15" fmla="*/ 38662 h 43959"/>
                <a:gd name="connsiteX16" fmla="*/ 30143 w 37388"/>
                <a:gd name="connsiteY16" fmla="*/ 39536 h 43959"/>
                <a:gd name="connsiteX17" fmla="*/ 30092 w 37388"/>
                <a:gd name="connsiteY17" fmla="*/ 39691 h 43959"/>
                <a:gd name="connsiteX18" fmla="*/ 32938 w 37388"/>
                <a:gd name="connsiteY18" fmla="*/ 43823 h 43959"/>
                <a:gd name="connsiteX19" fmla="*/ 33761 w 37388"/>
                <a:gd name="connsiteY19" fmla="*/ 43960 h 43959"/>
                <a:gd name="connsiteX20" fmla="*/ 37275 w 37388"/>
                <a:gd name="connsiteY20" fmla="*/ 41182 h 43959"/>
                <a:gd name="connsiteX21" fmla="*/ 35287 w 37388"/>
                <a:gd name="connsiteY21" fmla="*/ 36433 h 43959"/>
                <a:gd name="connsiteX22" fmla="*/ 34738 w 37388"/>
                <a:gd name="connsiteY22" fmla="*/ 36364 h 43959"/>
                <a:gd name="connsiteX23" fmla="*/ 34035 w 37388"/>
                <a:gd name="connsiteY23" fmla="*/ 31770 h 43959"/>
                <a:gd name="connsiteX24" fmla="*/ 28994 w 37388"/>
                <a:gd name="connsiteY24" fmla="*/ 26832 h 43959"/>
                <a:gd name="connsiteX25" fmla="*/ 28651 w 37388"/>
                <a:gd name="connsiteY25" fmla="*/ 26849 h 43959"/>
                <a:gd name="connsiteX26" fmla="*/ 23902 w 37388"/>
                <a:gd name="connsiteY26" fmla="*/ 29524 h 43959"/>
                <a:gd name="connsiteX27" fmla="*/ 24691 w 37388"/>
                <a:gd name="connsiteY27" fmla="*/ 27415 h 43959"/>
                <a:gd name="connsiteX28" fmla="*/ 22462 w 37388"/>
                <a:gd name="connsiteY28" fmla="*/ 21208 h 43959"/>
                <a:gd name="connsiteX29" fmla="*/ 18913 w 37388"/>
                <a:gd name="connsiteY29" fmla="*/ 20231 h 43959"/>
                <a:gd name="connsiteX30" fmla="*/ 18039 w 37388"/>
                <a:gd name="connsiteY30" fmla="*/ 20282 h 43959"/>
                <a:gd name="connsiteX31" fmla="*/ 14832 w 37388"/>
                <a:gd name="connsiteY31" fmla="*/ 19065 h 43959"/>
                <a:gd name="connsiteX32" fmla="*/ 13307 w 37388"/>
                <a:gd name="connsiteY32" fmla="*/ 19271 h 43959"/>
                <a:gd name="connsiteX33" fmla="*/ 15004 w 37388"/>
                <a:gd name="connsiteY33" fmla="*/ 17951 h 43959"/>
                <a:gd name="connsiteX34" fmla="*/ 12758 w 37388"/>
                <a:gd name="connsiteY34" fmla="*/ 1406 h 43959"/>
                <a:gd name="connsiteX35" fmla="*/ 11730 w 37388"/>
                <a:gd name="connsiteY35" fmla="*/ 789 h 43959"/>
                <a:gd name="connsiteX36" fmla="*/ 7769 w 37388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8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6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0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5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39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4" y="39296"/>
                    <a:pt x="30143" y="39536"/>
                  </a:cubicBezTo>
                  <a:lnTo>
                    <a:pt x="30092" y="39691"/>
                  </a:lnTo>
                  <a:cubicBezTo>
                    <a:pt x="29817" y="42005"/>
                    <a:pt x="31583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56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89" y="33193"/>
                    <a:pt x="34035" y="31770"/>
                  </a:cubicBezTo>
                  <a:cubicBezTo>
                    <a:pt x="33726" y="28786"/>
                    <a:pt x="31326" y="26832"/>
                    <a:pt x="28994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8" y="28169"/>
                    <a:pt x="23902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3" y="20523"/>
                    <a:pt x="20096" y="20231"/>
                    <a:pt x="18913" y="20231"/>
                  </a:cubicBezTo>
                  <a:cubicBezTo>
                    <a:pt x="18622" y="20231"/>
                    <a:pt x="18330" y="20248"/>
                    <a:pt x="18039" y="20282"/>
                  </a:cubicBezTo>
                  <a:cubicBezTo>
                    <a:pt x="17147" y="19477"/>
                    <a:pt x="16050" y="19065"/>
                    <a:pt x="14832" y="19065"/>
                  </a:cubicBezTo>
                  <a:cubicBezTo>
                    <a:pt x="14336" y="19065"/>
                    <a:pt x="13821" y="19134"/>
                    <a:pt x="13307" y="19271"/>
                  </a:cubicBezTo>
                  <a:cubicBezTo>
                    <a:pt x="13890" y="18945"/>
                    <a:pt x="14455" y="18516"/>
                    <a:pt x="15004" y="17951"/>
                  </a:cubicBezTo>
                  <a:cubicBezTo>
                    <a:pt x="20490" y="12241"/>
                    <a:pt x="20850" y="6018"/>
                    <a:pt x="12758" y="1406"/>
                  </a:cubicBezTo>
                  <a:cubicBezTo>
                    <a:pt x="12415" y="1200"/>
                    <a:pt x="12090" y="943"/>
                    <a:pt x="11730" y="789"/>
                  </a:cubicBezTo>
                  <a:cubicBezTo>
                    <a:pt x="10461" y="257"/>
                    <a:pt x="9072" y="0"/>
                    <a:pt x="7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5" name="任意多边形: 形状 134">
              <a:extLst>
                <a:ext uri="{FF2B5EF4-FFF2-40B4-BE49-F238E27FC236}">
                  <a16:creationId xmlns:a16="http://schemas.microsoft.com/office/drawing/2014/main" id="{73EB1739-0D2B-C909-3FEC-2419C0730E56}"/>
                </a:ext>
              </a:extLst>
            </p:cNvPr>
            <p:cNvSpPr/>
            <p:nvPr/>
          </p:nvSpPr>
          <p:spPr>
            <a:xfrm>
              <a:off x="4939590" y="3002603"/>
              <a:ext cx="12585" cy="14778"/>
            </a:xfrm>
            <a:custGeom>
              <a:avLst/>
              <a:gdLst>
                <a:gd name="connsiteX0" fmla="*/ 6976 w 12585"/>
                <a:gd name="connsiteY0" fmla="*/ 0 h 14778"/>
                <a:gd name="connsiteX1" fmla="*/ 993 w 12585"/>
                <a:gd name="connsiteY1" fmla="*/ 2297 h 14778"/>
                <a:gd name="connsiteX2" fmla="*/ 1713 w 12585"/>
                <a:gd name="connsiteY2" fmla="*/ 9858 h 14778"/>
                <a:gd name="connsiteX3" fmla="*/ 4542 w 12585"/>
                <a:gd name="connsiteY3" fmla="*/ 13133 h 14778"/>
                <a:gd name="connsiteX4" fmla="*/ 6942 w 12585"/>
                <a:gd name="connsiteY4" fmla="*/ 14779 h 14778"/>
                <a:gd name="connsiteX5" fmla="*/ 9668 w 12585"/>
                <a:gd name="connsiteY5" fmla="*/ 13579 h 14778"/>
                <a:gd name="connsiteX6" fmla="*/ 12154 w 12585"/>
                <a:gd name="connsiteY6" fmla="*/ 9190 h 14778"/>
                <a:gd name="connsiteX7" fmla="*/ 12531 w 12585"/>
                <a:gd name="connsiteY7" fmla="*/ 7492 h 14778"/>
                <a:gd name="connsiteX8" fmla="*/ 9479 w 12585"/>
                <a:gd name="connsiteY8" fmla="*/ 497 h 14778"/>
                <a:gd name="connsiteX9" fmla="*/ 6976 w 12585"/>
                <a:gd name="connsiteY9" fmla="*/ 0 h 1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78">
                  <a:moveTo>
                    <a:pt x="6976" y="0"/>
                  </a:moveTo>
                  <a:cubicBezTo>
                    <a:pt x="4782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33"/>
                    <a:pt x="4542" y="13133"/>
                  </a:cubicBezTo>
                  <a:cubicBezTo>
                    <a:pt x="5330" y="14316"/>
                    <a:pt x="6119" y="14779"/>
                    <a:pt x="6942" y="14779"/>
                  </a:cubicBezTo>
                  <a:cubicBezTo>
                    <a:pt x="7799" y="14779"/>
                    <a:pt x="8708" y="14282"/>
                    <a:pt x="9668" y="13579"/>
                  </a:cubicBezTo>
                  <a:cubicBezTo>
                    <a:pt x="11142" y="12516"/>
                    <a:pt x="11571" y="10921"/>
                    <a:pt x="12154" y="9190"/>
                  </a:cubicBezTo>
                  <a:cubicBezTo>
                    <a:pt x="12257" y="8727"/>
                    <a:pt x="12463" y="8110"/>
                    <a:pt x="12531" y="7492"/>
                  </a:cubicBezTo>
                  <a:cubicBezTo>
                    <a:pt x="12874" y="4406"/>
                    <a:pt x="11571" y="1440"/>
                    <a:pt x="9479" y="497"/>
                  </a:cubicBezTo>
                  <a:cubicBezTo>
                    <a:pt x="8759" y="154"/>
                    <a:pt x="7885" y="0"/>
                    <a:pt x="6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6" name="任意多边形: 形状 135">
              <a:extLst>
                <a:ext uri="{FF2B5EF4-FFF2-40B4-BE49-F238E27FC236}">
                  <a16:creationId xmlns:a16="http://schemas.microsoft.com/office/drawing/2014/main" id="{D3E4AAF2-8285-D5C1-F037-00B77D5649F0}"/>
                </a:ext>
              </a:extLst>
            </p:cNvPr>
            <p:cNvSpPr/>
            <p:nvPr/>
          </p:nvSpPr>
          <p:spPr>
            <a:xfrm>
              <a:off x="4904078" y="3219419"/>
              <a:ext cx="30689" cy="22905"/>
            </a:xfrm>
            <a:custGeom>
              <a:avLst/>
              <a:gdLst>
                <a:gd name="connsiteX0" fmla="*/ 24675 w 30689"/>
                <a:gd name="connsiteY0" fmla="*/ 0 h 22905"/>
                <a:gd name="connsiteX1" fmla="*/ 21829 w 30689"/>
                <a:gd name="connsiteY1" fmla="*/ 1612 h 22905"/>
                <a:gd name="connsiteX2" fmla="*/ 18897 w 30689"/>
                <a:gd name="connsiteY2" fmla="*/ 9704 h 22905"/>
                <a:gd name="connsiteX3" fmla="*/ 18211 w 30689"/>
                <a:gd name="connsiteY3" fmla="*/ 6789 h 22905"/>
                <a:gd name="connsiteX4" fmla="*/ 11970 w 30689"/>
                <a:gd name="connsiteY4" fmla="*/ 1680 h 22905"/>
                <a:gd name="connsiteX5" fmla="*/ 10393 w 30689"/>
                <a:gd name="connsiteY5" fmla="*/ 1852 h 22905"/>
                <a:gd name="connsiteX6" fmla="*/ 6690 w 30689"/>
                <a:gd name="connsiteY6" fmla="*/ 8830 h 22905"/>
                <a:gd name="connsiteX7" fmla="*/ 6742 w 30689"/>
                <a:gd name="connsiteY7" fmla="*/ 9190 h 22905"/>
                <a:gd name="connsiteX8" fmla="*/ 4307 w 30689"/>
                <a:gd name="connsiteY8" fmla="*/ 8452 h 22905"/>
                <a:gd name="connsiteX9" fmla="*/ 2712 w 30689"/>
                <a:gd name="connsiteY9" fmla="*/ 8161 h 22905"/>
                <a:gd name="connsiteX10" fmla="*/ 3 w 30689"/>
                <a:gd name="connsiteY10" fmla="*/ 11607 h 22905"/>
                <a:gd name="connsiteX11" fmla="*/ 3415 w 30689"/>
                <a:gd name="connsiteY11" fmla="*/ 19425 h 22905"/>
                <a:gd name="connsiteX12" fmla="*/ 4632 w 30689"/>
                <a:gd name="connsiteY12" fmla="*/ 19940 h 22905"/>
                <a:gd name="connsiteX13" fmla="*/ 7238 w 30689"/>
                <a:gd name="connsiteY13" fmla="*/ 18808 h 22905"/>
                <a:gd name="connsiteX14" fmla="*/ 7221 w 30689"/>
                <a:gd name="connsiteY14" fmla="*/ 18928 h 22905"/>
                <a:gd name="connsiteX15" fmla="*/ 10273 w 30689"/>
                <a:gd name="connsiteY15" fmla="*/ 22906 h 22905"/>
                <a:gd name="connsiteX16" fmla="*/ 11988 w 30689"/>
                <a:gd name="connsiteY16" fmla="*/ 22546 h 22905"/>
                <a:gd name="connsiteX17" fmla="*/ 14405 w 30689"/>
                <a:gd name="connsiteY17" fmla="*/ 17076 h 22905"/>
                <a:gd name="connsiteX18" fmla="*/ 16120 w 30689"/>
                <a:gd name="connsiteY18" fmla="*/ 12224 h 22905"/>
                <a:gd name="connsiteX19" fmla="*/ 17937 w 30689"/>
                <a:gd name="connsiteY19" fmla="*/ 11333 h 22905"/>
                <a:gd name="connsiteX20" fmla="*/ 20337 w 30689"/>
                <a:gd name="connsiteY20" fmla="*/ 12361 h 22905"/>
                <a:gd name="connsiteX21" fmla="*/ 22635 w 30689"/>
                <a:gd name="connsiteY21" fmla="*/ 12927 h 22905"/>
                <a:gd name="connsiteX22" fmla="*/ 30110 w 30689"/>
                <a:gd name="connsiteY22" fmla="*/ 9395 h 22905"/>
                <a:gd name="connsiteX23" fmla="*/ 28275 w 30689"/>
                <a:gd name="connsiteY23" fmla="*/ 3343 h 22905"/>
                <a:gd name="connsiteX24" fmla="*/ 26938 w 30689"/>
                <a:gd name="connsiteY24" fmla="*/ 1217 h 22905"/>
                <a:gd name="connsiteX25" fmla="*/ 24675 w 30689"/>
                <a:gd name="connsiteY25" fmla="*/ 0 h 2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689" h="22905">
                  <a:moveTo>
                    <a:pt x="24675" y="0"/>
                  </a:moveTo>
                  <a:cubicBezTo>
                    <a:pt x="23766" y="0"/>
                    <a:pt x="22840" y="583"/>
                    <a:pt x="21829" y="1612"/>
                  </a:cubicBezTo>
                  <a:cubicBezTo>
                    <a:pt x="19737" y="3755"/>
                    <a:pt x="20440" y="6858"/>
                    <a:pt x="18897" y="9704"/>
                  </a:cubicBezTo>
                  <a:cubicBezTo>
                    <a:pt x="18589" y="8384"/>
                    <a:pt x="18451" y="7578"/>
                    <a:pt x="18211" y="6789"/>
                  </a:cubicBezTo>
                  <a:cubicBezTo>
                    <a:pt x="17251" y="3532"/>
                    <a:pt x="14902" y="1680"/>
                    <a:pt x="11970" y="1680"/>
                  </a:cubicBezTo>
                  <a:cubicBezTo>
                    <a:pt x="11456" y="1680"/>
                    <a:pt x="10925" y="1732"/>
                    <a:pt x="10393" y="1852"/>
                  </a:cubicBezTo>
                  <a:cubicBezTo>
                    <a:pt x="7667" y="2435"/>
                    <a:pt x="6107" y="4955"/>
                    <a:pt x="6690" y="8830"/>
                  </a:cubicBezTo>
                  <a:lnTo>
                    <a:pt x="6742" y="9190"/>
                  </a:lnTo>
                  <a:cubicBezTo>
                    <a:pt x="5884" y="9001"/>
                    <a:pt x="5095" y="8727"/>
                    <a:pt x="4307" y="8452"/>
                  </a:cubicBezTo>
                  <a:cubicBezTo>
                    <a:pt x="3724" y="8247"/>
                    <a:pt x="3192" y="8161"/>
                    <a:pt x="2712" y="8161"/>
                  </a:cubicBezTo>
                  <a:cubicBezTo>
                    <a:pt x="963" y="8161"/>
                    <a:pt x="-65" y="9430"/>
                    <a:pt x="3" y="11607"/>
                  </a:cubicBezTo>
                  <a:cubicBezTo>
                    <a:pt x="72" y="14693"/>
                    <a:pt x="1547" y="17625"/>
                    <a:pt x="3415" y="19425"/>
                  </a:cubicBezTo>
                  <a:cubicBezTo>
                    <a:pt x="3792" y="19785"/>
                    <a:pt x="4204" y="19940"/>
                    <a:pt x="4632" y="19940"/>
                  </a:cubicBezTo>
                  <a:cubicBezTo>
                    <a:pt x="5456" y="19940"/>
                    <a:pt x="6347" y="19408"/>
                    <a:pt x="7238" y="18808"/>
                  </a:cubicBezTo>
                  <a:lnTo>
                    <a:pt x="7221" y="18928"/>
                  </a:lnTo>
                  <a:cubicBezTo>
                    <a:pt x="6878" y="21363"/>
                    <a:pt x="8319" y="22906"/>
                    <a:pt x="10273" y="22906"/>
                  </a:cubicBezTo>
                  <a:cubicBezTo>
                    <a:pt x="10822" y="22906"/>
                    <a:pt x="11405" y="22786"/>
                    <a:pt x="11988" y="22546"/>
                  </a:cubicBezTo>
                  <a:cubicBezTo>
                    <a:pt x="14337" y="21568"/>
                    <a:pt x="15691" y="19854"/>
                    <a:pt x="14405" y="17076"/>
                  </a:cubicBezTo>
                  <a:cubicBezTo>
                    <a:pt x="13325" y="14745"/>
                    <a:pt x="14748" y="13562"/>
                    <a:pt x="16120" y="12224"/>
                  </a:cubicBezTo>
                  <a:cubicBezTo>
                    <a:pt x="16771" y="11590"/>
                    <a:pt x="17354" y="11333"/>
                    <a:pt x="17937" y="11333"/>
                  </a:cubicBezTo>
                  <a:cubicBezTo>
                    <a:pt x="18692" y="11333"/>
                    <a:pt x="19429" y="11761"/>
                    <a:pt x="20337" y="12361"/>
                  </a:cubicBezTo>
                  <a:cubicBezTo>
                    <a:pt x="20920" y="12756"/>
                    <a:pt x="21726" y="12927"/>
                    <a:pt x="22635" y="12927"/>
                  </a:cubicBezTo>
                  <a:cubicBezTo>
                    <a:pt x="25241" y="12927"/>
                    <a:pt x="28670" y="11470"/>
                    <a:pt x="30110" y="9395"/>
                  </a:cubicBezTo>
                  <a:cubicBezTo>
                    <a:pt x="31842" y="6909"/>
                    <a:pt x="29236" y="5263"/>
                    <a:pt x="28275" y="3343"/>
                  </a:cubicBezTo>
                  <a:cubicBezTo>
                    <a:pt x="27898" y="2589"/>
                    <a:pt x="27504" y="1817"/>
                    <a:pt x="26938" y="1217"/>
                  </a:cubicBezTo>
                  <a:cubicBezTo>
                    <a:pt x="26149" y="377"/>
                    <a:pt x="25412" y="0"/>
                    <a:pt x="246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7" name="任意多边形: 形状 136">
              <a:extLst>
                <a:ext uri="{FF2B5EF4-FFF2-40B4-BE49-F238E27FC236}">
                  <a16:creationId xmlns:a16="http://schemas.microsoft.com/office/drawing/2014/main" id="{D3B2C48A-1CAA-D5A3-C05D-C596329154F8}"/>
                </a:ext>
              </a:extLst>
            </p:cNvPr>
            <p:cNvSpPr/>
            <p:nvPr/>
          </p:nvSpPr>
          <p:spPr>
            <a:xfrm>
              <a:off x="4973785" y="3200954"/>
              <a:ext cx="13086" cy="12515"/>
            </a:xfrm>
            <a:custGeom>
              <a:avLst/>
              <a:gdLst>
                <a:gd name="connsiteX0" fmla="*/ 8837 w 13086"/>
                <a:gd name="connsiteY0" fmla="*/ 0 h 12515"/>
                <a:gd name="connsiteX1" fmla="*/ 76 w 13086"/>
                <a:gd name="connsiteY1" fmla="*/ 6550 h 12515"/>
                <a:gd name="connsiteX2" fmla="*/ 5631 w 13086"/>
                <a:gd name="connsiteY2" fmla="*/ 12207 h 12515"/>
                <a:gd name="connsiteX3" fmla="*/ 7843 w 13086"/>
                <a:gd name="connsiteY3" fmla="*/ 12516 h 12515"/>
                <a:gd name="connsiteX4" fmla="*/ 12901 w 13086"/>
                <a:gd name="connsiteY4" fmla="*/ 8521 h 12515"/>
                <a:gd name="connsiteX5" fmla="*/ 9197 w 13086"/>
                <a:gd name="connsiteY5" fmla="*/ 34 h 12515"/>
                <a:gd name="connsiteX6" fmla="*/ 8837 w 13086"/>
                <a:gd name="connsiteY6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86" h="12515">
                  <a:moveTo>
                    <a:pt x="8837" y="0"/>
                  </a:moveTo>
                  <a:cubicBezTo>
                    <a:pt x="6197" y="0"/>
                    <a:pt x="659" y="4046"/>
                    <a:pt x="76" y="6550"/>
                  </a:cubicBezTo>
                  <a:cubicBezTo>
                    <a:pt x="-455" y="8847"/>
                    <a:pt x="1842" y="11196"/>
                    <a:pt x="5631" y="12207"/>
                  </a:cubicBezTo>
                  <a:cubicBezTo>
                    <a:pt x="6420" y="12413"/>
                    <a:pt x="7157" y="12516"/>
                    <a:pt x="7843" y="12516"/>
                  </a:cubicBezTo>
                  <a:cubicBezTo>
                    <a:pt x="10449" y="12516"/>
                    <a:pt x="12335" y="11093"/>
                    <a:pt x="12901" y="8521"/>
                  </a:cubicBezTo>
                  <a:cubicBezTo>
                    <a:pt x="13707" y="4903"/>
                    <a:pt x="11786" y="480"/>
                    <a:pt x="9197" y="34"/>
                  </a:cubicBezTo>
                  <a:cubicBezTo>
                    <a:pt x="9094" y="17"/>
                    <a:pt x="8975" y="0"/>
                    <a:pt x="88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8" name="任意多边形: 形状 137">
              <a:extLst>
                <a:ext uri="{FF2B5EF4-FFF2-40B4-BE49-F238E27FC236}">
                  <a16:creationId xmlns:a16="http://schemas.microsoft.com/office/drawing/2014/main" id="{2F2A33B1-1773-3CC4-A971-907EE2FF246F}"/>
                </a:ext>
              </a:extLst>
            </p:cNvPr>
            <p:cNvSpPr/>
            <p:nvPr/>
          </p:nvSpPr>
          <p:spPr>
            <a:xfrm>
              <a:off x="4960016" y="3220842"/>
              <a:ext cx="6658" cy="8023"/>
            </a:xfrm>
            <a:custGeom>
              <a:avLst/>
              <a:gdLst>
                <a:gd name="connsiteX0" fmla="*/ 4552 w 6658"/>
                <a:gd name="connsiteY0" fmla="*/ 0 h 8023"/>
                <a:gd name="connsiteX1" fmla="*/ 335 w 6658"/>
                <a:gd name="connsiteY1" fmla="*/ 2332 h 8023"/>
                <a:gd name="connsiteX2" fmla="*/ 2101 w 6658"/>
                <a:gd name="connsiteY2" fmla="*/ 7664 h 8023"/>
                <a:gd name="connsiteX3" fmla="*/ 3592 w 6658"/>
                <a:gd name="connsiteY3" fmla="*/ 8024 h 8023"/>
                <a:gd name="connsiteX4" fmla="*/ 6404 w 6658"/>
                <a:gd name="connsiteY4" fmla="*/ 5675 h 8023"/>
                <a:gd name="connsiteX5" fmla="*/ 4912 w 6658"/>
                <a:gd name="connsiteY5" fmla="*/ 51 h 8023"/>
                <a:gd name="connsiteX6" fmla="*/ 4552 w 6658"/>
                <a:gd name="connsiteY6" fmla="*/ 0 h 8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58" h="8023">
                  <a:moveTo>
                    <a:pt x="4552" y="0"/>
                  </a:moveTo>
                  <a:cubicBezTo>
                    <a:pt x="3387" y="0"/>
                    <a:pt x="832" y="1337"/>
                    <a:pt x="335" y="2332"/>
                  </a:cubicBezTo>
                  <a:cubicBezTo>
                    <a:pt x="-540" y="4063"/>
                    <a:pt x="386" y="6858"/>
                    <a:pt x="2101" y="7664"/>
                  </a:cubicBezTo>
                  <a:cubicBezTo>
                    <a:pt x="2615" y="7904"/>
                    <a:pt x="3129" y="8024"/>
                    <a:pt x="3592" y="8024"/>
                  </a:cubicBezTo>
                  <a:cubicBezTo>
                    <a:pt x="4810" y="8024"/>
                    <a:pt x="5804" y="7201"/>
                    <a:pt x="6404" y="5675"/>
                  </a:cubicBezTo>
                  <a:cubicBezTo>
                    <a:pt x="7107" y="3875"/>
                    <a:pt x="6267" y="703"/>
                    <a:pt x="4912" y="51"/>
                  </a:cubicBezTo>
                  <a:cubicBezTo>
                    <a:pt x="4827" y="17"/>
                    <a:pt x="4707" y="0"/>
                    <a:pt x="45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39" name="任意多边形: 形状 138">
              <a:extLst>
                <a:ext uri="{FF2B5EF4-FFF2-40B4-BE49-F238E27FC236}">
                  <a16:creationId xmlns:a16="http://schemas.microsoft.com/office/drawing/2014/main" id="{29FE2FCE-88FE-2C7F-2448-6AF6C4D52341}"/>
                </a:ext>
              </a:extLst>
            </p:cNvPr>
            <p:cNvSpPr/>
            <p:nvPr/>
          </p:nvSpPr>
          <p:spPr>
            <a:xfrm>
              <a:off x="4968285" y="3252303"/>
              <a:ext cx="32331" cy="45005"/>
            </a:xfrm>
            <a:custGeom>
              <a:avLst/>
              <a:gdLst>
                <a:gd name="connsiteX0" fmla="*/ 26716 w 32331"/>
                <a:gd name="connsiteY0" fmla="*/ 0 h 45005"/>
                <a:gd name="connsiteX1" fmla="*/ 24127 w 32331"/>
                <a:gd name="connsiteY1" fmla="*/ 120 h 45005"/>
                <a:gd name="connsiteX2" fmla="*/ 20767 w 32331"/>
                <a:gd name="connsiteY2" fmla="*/ 3583 h 45005"/>
                <a:gd name="connsiteX3" fmla="*/ 17801 w 32331"/>
                <a:gd name="connsiteY3" fmla="*/ 8110 h 45005"/>
                <a:gd name="connsiteX4" fmla="*/ 16326 w 32331"/>
                <a:gd name="connsiteY4" fmla="*/ 9944 h 45005"/>
                <a:gd name="connsiteX5" fmla="*/ 15298 w 32331"/>
                <a:gd name="connsiteY5" fmla="*/ 11556 h 45005"/>
                <a:gd name="connsiteX6" fmla="*/ 14046 w 32331"/>
                <a:gd name="connsiteY6" fmla="*/ 10579 h 45005"/>
                <a:gd name="connsiteX7" fmla="*/ 11560 w 32331"/>
                <a:gd name="connsiteY7" fmla="*/ 8435 h 45005"/>
                <a:gd name="connsiteX8" fmla="*/ 8508 w 32331"/>
                <a:gd name="connsiteY8" fmla="*/ 9550 h 45005"/>
                <a:gd name="connsiteX9" fmla="*/ 4548 w 32331"/>
                <a:gd name="connsiteY9" fmla="*/ 18122 h 45005"/>
                <a:gd name="connsiteX10" fmla="*/ 5405 w 32331"/>
                <a:gd name="connsiteY10" fmla="*/ 24723 h 45005"/>
                <a:gd name="connsiteX11" fmla="*/ 8576 w 32331"/>
                <a:gd name="connsiteY11" fmla="*/ 28529 h 45005"/>
                <a:gd name="connsiteX12" fmla="*/ 11474 w 32331"/>
                <a:gd name="connsiteY12" fmla="*/ 27466 h 45005"/>
                <a:gd name="connsiteX13" fmla="*/ 12931 w 32331"/>
                <a:gd name="connsiteY13" fmla="*/ 25923 h 45005"/>
                <a:gd name="connsiteX14" fmla="*/ 13635 w 32331"/>
                <a:gd name="connsiteY14" fmla="*/ 26301 h 45005"/>
                <a:gd name="connsiteX15" fmla="*/ 13257 w 32331"/>
                <a:gd name="connsiteY15" fmla="*/ 29181 h 45005"/>
                <a:gd name="connsiteX16" fmla="*/ 11594 w 32331"/>
                <a:gd name="connsiteY16" fmla="*/ 32816 h 45005"/>
                <a:gd name="connsiteX17" fmla="*/ 8988 w 32331"/>
                <a:gd name="connsiteY17" fmla="*/ 32113 h 45005"/>
                <a:gd name="connsiteX18" fmla="*/ 8131 w 32331"/>
                <a:gd name="connsiteY18" fmla="*/ 32901 h 45005"/>
                <a:gd name="connsiteX19" fmla="*/ 6965 w 32331"/>
                <a:gd name="connsiteY19" fmla="*/ 35319 h 45005"/>
                <a:gd name="connsiteX20" fmla="*/ 5919 w 32331"/>
                <a:gd name="connsiteY20" fmla="*/ 34873 h 45005"/>
                <a:gd name="connsiteX21" fmla="*/ 3947 w 32331"/>
                <a:gd name="connsiteY21" fmla="*/ 34084 h 45005"/>
                <a:gd name="connsiteX22" fmla="*/ 1084 w 32331"/>
                <a:gd name="connsiteY22" fmla="*/ 36570 h 45005"/>
                <a:gd name="connsiteX23" fmla="*/ 1496 w 32331"/>
                <a:gd name="connsiteY23" fmla="*/ 45006 h 45005"/>
                <a:gd name="connsiteX24" fmla="*/ 20030 w 32331"/>
                <a:gd name="connsiteY24" fmla="*/ 28238 h 45005"/>
                <a:gd name="connsiteX25" fmla="*/ 21624 w 32331"/>
                <a:gd name="connsiteY25" fmla="*/ 20608 h 45005"/>
                <a:gd name="connsiteX26" fmla="*/ 21452 w 32331"/>
                <a:gd name="connsiteY26" fmla="*/ 16751 h 45005"/>
                <a:gd name="connsiteX27" fmla="*/ 24402 w 32331"/>
                <a:gd name="connsiteY27" fmla="*/ 11710 h 45005"/>
                <a:gd name="connsiteX28" fmla="*/ 31602 w 32331"/>
                <a:gd name="connsiteY28" fmla="*/ 5144 h 45005"/>
                <a:gd name="connsiteX29" fmla="*/ 30625 w 32331"/>
                <a:gd name="connsiteY29" fmla="*/ 960 h 45005"/>
                <a:gd name="connsiteX30" fmla="*/ 26716 w 32331"/>
                <a:gd name="connsiteY30" fmla="*/ 0 h 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2331" h="45005">
                  <a:moveTo>
                    <a:pt x="26716" y="0"/>
                  </a:moveTo>
                  <a:cubicBezTo>
                    <a:pt x="25859" y="0"/>
                    <a:pt x="24984" y="69"/>
                    <a:pt x="24127" y="120"/>
                  </a:cubicBezTo>
                  <a:cubicBezTo>
                    <a:pt x="21881" y="240"/>
                    <a:pt x="20561" y="1200"/>
                    <a:pt x="20767" y="3583"/>
                  </a:cubicBezTo>
                  <a:cubicBezTo>
                    <a:pt x="21007" y="6104"/>
                    <a:pt x="20407" y="7698"/>
                    <a:pt x="17801" y="8110"/>
                  </a:cubicBezTo>
                  <a:cubicBezTo>
                    <a:pt x="16978" y="8247"/>
                    <a:pt x="16412" y="9035"/>
                    <a:pt x="16326" y="9944"/>
                  </a:cubicBezTo>
                  <a:cubicBezTo>
                    <a:pt x="16206" y="11144"/>
                    <a:pt x="15761" y="11556"/>
                    <a:pt x="15298" y="11556"/>
                  </a:cubicBezTo>
                  <a:cubicBezTo>
                    <a:pt x="14800" y="11556"/>
                    <a:pt x="14269" y="11093"/>
                    <a:pt x="14046" y="10579"/>
                  </a:cubicBezTo>
                  <a:cubicBezTo>
                    <a:pt x="13326" y="8967"/>
                    <a:pt x="12486" y="8435"/>
                    <a:pt x="11560" y="8435"/>
                  </a:cubicBezTo>
                  <a:cubicBezTo>
                    <a:pt x="10566" y="8435"/>
                    <a:pt x="9520" y="9053"/>
                    <a:pt x="8508" y="9550"/>
                  </a:cubicBezTo>
                  <a:cubicBezTo>
                    <a:pt x="6039" y="10767"/>
                    <a:pt x="3587" y="15465"/>
                    <a:pt x="4548" y="18122"/>
                  </a:cubicBezTo>
                  <a:cubicBezTo>
                    <a:pt x="5371" y="20385"/>
                    <a:pt x="5130" y="22529"/>
                    <a:pt x="5405" y="24723"/>
                  </a:cubicBezTo>
                  <a:cubicBezTo>
                    <a:pt x="5713" y="27209"/>
                    <a:pt x="6913" y="28529"/>
                    <a:pt x="8576" y="28529"/>
                  </a:cubicBezTo>
                  <a:cubicBezTo>
                    <a:pt x="9434" y="28529"/>
                    <a:pt x="10411" y="28186"/>
                    <a:pt x="11474" y="27466"/>
                  </a:cubicBezTo>
                  <a:cubicBezTo>
                    <a:pt x="12023" y="27106"/>
                    <a:pt x="12280" y="25923"/>
                    <a:pt x="12931" y="25923"/>
                  </a:cubicBezTo>
                  <a:cubicBezTo>
                    <a:pt x="13120" y="25923"/>
                    <a:pt x="13360" y="26026"/>
                    <a:pt x="13635" y="26301"/>
                  </a:cubicBezTo>
                  <a:cubicBezTo>
                    <a:pt x="14509" y="27124"/>
                    <a:pt x="13703" y="28238"/>
                    <a:pt x="13257" y="29181"/>
                  </a:cubicBezTo>
                  <a:cubicBezTo>
                    <a:pt x="12692" y="30381"/>
                    <a:pt x="12126" y="31581"/>
                    <a:pt x="11594" y="32816"/>
                  </a:cubicBezTo>
                  <a:cubicBezTo>
                    <a:pt x="10823" y="32644"/>
                    <a:pt x="9743" y="32113"/>
                    <a:pt x="8988" y="32113"/>
                  </a:cubicBezTo>
                  <a:cubicBezTo>
                    <a:pt x="8543" y="32113"/>
                    <a:pt x="8199" y="32301"/>
                    <a:pt x="8131" y="32901"/>
                  </a:cubicBezTo>
                  <a:cubicBezTo>
                    <a:pt x="7942" y="34359"/>
                    <a:pt x="7685" y="35319"/>
                    <a:pt x="6965" y="35319"/>
                  </a:cubicBezTo>
                  <a:cubicBezTo>
                    <a:pt x="6691" y="35319"/>
                    <a:pt x="6348" y="35182"/>
                    <a:pt x="5919" y="34873"/>
                  </a:cubicBezTo>
                  <a:cubicBezTo>
                    <a:pt x="5147" y="34307"/>
                    <a:pt x="4496" y="34084"/>
                    <a:pt x="3947" y="34084"/>
                  </a:cubicBezTo>
                  <a:cubicBezTo>
                    <a:pt x="2644" y="34084"/>
                    <a:pt x="1890" y="35387"/>
                    <a:pt x="1084" y="36570"/>
                  </a:cubicBezTo>
                  <a:cubicBezTo>
                    <a:pt x="-596" y="39074"/>
                    <a:pt x="-219" y="42605"/>
                    <a:pt x="1496" y="45006"/>
                  </a:cubicBezTo>
                  <a:cubicBezTo>
                    <a:pt x="7754" y="39262"/>
                    <a:pt x="13926" y="33673"/>
                    <a:pt x="20030" y="28238"/>
                  </a:cubicBezTo>
                  <a:cubicBezTo>
                    <a:pt x="19344" y="25701"/>
                    <a:pt x="19429" y="23180"/>
                    <a:pt x="21624" y="20608"/>
                  </a:cubicBezTo>
                  <a:cubicBezTo>
                    <a:pt x="21573" y="19271"/>
                    <a:pt x="21727" y="17968"/>
                    <a:pt x="21452" y="16751"/>
                  </a:cubicBezTo>
                  <a:cubicBezTo>
                    <a:pt x="20818" y="13956"/>
                    <a:pt x="21521" y="12413"/>
                    <a:pt x="24402" y="11710"/>
                  </a:cubicBezTo>
                  <a:cubicBezTo>
                    <a:pt x="27762" y="10870"/>
                    <a:pt x="29305" y="7475"/>
                    <a:pt x="31602" y="5144"/>
                  </a:cubicBezTo>
                  <a:cubicBezTo>
                    <a:pt x="33025" y="3703"/>
                    <a:pt x="32185" y="1937"/>
                    <a:pt x="30625" y="960"/>
                  </a:cubicBezTo>
                  <a:cubicBezTo>
                    <a:pt x="29408" y="189"/>
                    <a:pt x="28071" y="0"/>
                    <a:pt x="2671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0" name="任意多边形: 形状 139">
              <a:extLst>
                <a:ext uri="{FF2B5EF4-FFF2-40B4-BE49-F238E27FC236}">
                  <a16:creationId xmlns:a16="http://schemas.microsoft.com/office/drawing/2014/main" id="{BE1C12F9-DCE9-164E-2974-53F9365D8567}"/>
                </a:ext>
              </a:extLst>
            </p:cNvPr>
            <p:cNvSpPr/>
            <p:nvPr/>
          </p:nvSpPr>
          <p:spPr>
            <a:xfrm>
              <a:off x="4669297" y="3512838"/>
              <a:ext cx="26468" cy="20728"/>
            </a:xfrm>
            <a:custGeom>
              <a:avLst/>
              <a:gdLst>
                <a:gd name="connsiteX0" fmla="*/ 17642 w 26468"/>
                <a:gd name="connsiteY0" fmla="*/ 0 h 20728"/>
                <a:gd name="connsiteX1" fmla="*/ 10081 w 26468"/>
                <a:gd name="connsiteY1" fmla="*/ 3446 h 20728"/>
                <a:gd name="connsiteX2" fmla="*/ 6498 w 26468"/>
                <a:gd name="connsiteY2" fmla="*/ 10373 h 20728"/>
                <a:gd name="connsiteX3" fmla="*/ 1697 w 26468"/>
                <a:gd name="connsiteY3" fmla="*/ 12499 h 20728"/>
                <a:gd name="connsiteX4" fmla="*/ 0 w 26468"/>
                <a:gd name="connsiteY4" fmla="*/ 14831 h 20728"/>
                <a:gd name="connsiteX5" fmla="*/ 4646 w 26468"/>
                <a:gd name="connsiteY5" fmla="*/ 20523 h 20728"/>
                <a:gd name="connsiteX6" fmla="*/ 6584 w 26468"/>
                <a:gd name="connsiteY6" fmla="*/ 20728 h 20728"/>
                <a:gd name="connsiteX7" fmla="*/ 11676 w 26468"/>
                <a:gd name="connsiteY7" fmla="*/ 18911 h 20728"/>
                <a:gd name="connsiteX8" fmla="*/ 14316 w 26468"/>
                <a:gd name="connsiteY8" fmla="*/ 19322 h 20728"/>
                <a:gd name="connsiteX9" fmla="*/ 14642 w 26468"/>
                <a:gd name="connsiteY9" fmla="*/ 19322 h 20728"/>
                <a:gd name="connsiteX10" fmla="*/ 16665 w 26468"/>
                <a:gd name="connsiteY10" fmla="*/ 20557 h 20728"/>
                <a:gd name="connsiteX11" fmla="*/ 17745 w 26468"/>
                <a:gd name="connsiteY11" fmla="*/ 20694 h 20728"/>
                <a:gd name="connsiteX12" fmla="*/ 25083 w 26468"/>
                <a:gd name="connsiteY12" fmla="*/ 15294 h 20728"/>
                <a:gd name="connsiteX13" fmla="*/ 24912 w 26468"/>
                <a:gd name="connsiteY13" fmla="*/ 11830 h 20728"/>
                <a:gd name="connsiteX14" fmla="*/ 25666 w 26468"/>
                <a:gd name="connsiteY14" fmla="*/ 4098 h 20728"/>
                <a:gd name="connsiteX15" fmla="*/ 17831 w 26468"/>
                <a:gd name="connsiteY15" fmla="*/ 0 h 20728"/>
                <a:gd name="connsiteX16" fmla="*/ 17642 w 26468"/>
                <a:gd name="connsiteY1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68" h="20728">
                  <a:moveTo>
                    <a:pt x="17642" y="0"/>
                  </a:moveTo>
                  <a:cubicBezTo>
                    <a:pt x="14659" y="0"/>
                    <a:pt x="11916" y="1337"/>
                    <a:pt x="10081" y="3446"/>
                  </a:cubicBezTo>
                  <a:cubicBezTo>
                    <a:pt x="8367" y="5418"/>
                    <a:pt x="6858" y="7732"/>
                    <a:pt x="6498" y="10373"/>
                  </a:cubicBezTo>
                  <a:cubicBezTo>
                    <a:pt x="4886" y="11042"/>
                    <a:pt x="3292" y="11779"/>
                    <a:pt x="1697" y="12499"/>
                  </a:cubicBezTo>
                  <a:cubicBezTo>
                    <a:pt x="806" y="12893"/>
                    <a:pt x="0" y="13545"/>
                    <a:pt x="0" y="14831"/>
                  </a:cubicBezTo>
                  <a:cubicBezTo>
                    <a:pt x="0" y="17488"/>
                    <a:pt x="1937" y="19906"/>
                    <a:pt x="4646" y="20523"/>
                  </a:cubicBezTo>
                  <a:cubicBezTo>
                    <a:pt x="5281" y="20660"/>
                    <a:pt x="5932" y="20728"/>
                    <a:pt x="6584" y="20728"/>
                  </a:cubicBezTo>
                  <a:cubicBezTo>
                    <a:pt x="8573" y="20728"/>
                    <a:pt x="10476" y="20060"/>
                    <a:pt x="11676" y="18911"/>
                  </a:cubicBezTo>
                  <a:cubicBezTo>
                    <a:pt x="12516" y="19186"/>
                    <a:pt x="13408" y="19322"/>
                    <a:pt x="14316" y="19322"/>
                  </a:cubicBezTo>
                  <a:cubicBezTo>
                    <a:pt x="14419" y="19322"/>
                    <a:pt x="14522" y="19322"/>
                    <a:pt x="14642" y="19322"/>
                  </a:cubicBezTo>
                  <a:cubicBezTo>
                    <a:pt x="15225" y="19906"/>
                    <a:pt x="15911" y="20351"/>
                    <a:pt x="16665" y="20557"/>
                  </a:cubicBezTo>
                  <a:cubicBezTo>
                    <a:pt x="17008" y="20643"/>
                    <a:pt x="17368" y="20694"/>
                    <a:pt x="17745" y="20694"/>
                  </a:cubicBezTo>
                  <a:cubicBezTo>
                    <a:pt x="20471" y="20694"/>
                    <a:pt x="23866" y="18414"/>
                    <a:pt x="25083" y="15294"/>
                  </a:cubicBezTo>
                  <a:cubicBezTo>
                    <a:pt x="25032" y="14351"/>
                    <a:pt x="25666" y="12824"/>
                    <a:pt x="24912" y="11830"/>
                  </a:cubicBezTo>
                  <a:cubicBezTo>
                    <a:pt x="26403" y="9498"/>
                    <a:pt x="27141" y="6858"/>
                    <a:pt x="25666" y="4098"/>
                  </a:cubicBezTo>
                  <a:cubicBezTo>
                    <a:pt x="24037" y="1046"/>
                    <a:pt x="21054" y="86"/>
                    <a:pt x="17831" y="0"/>
                  </a:cubicBezTo>
                  <a:cubicBezTo>
                    <a:pt x="17745" y="0"/>
                    <a:pt x="17694" y="0"/>
                    <a:pt x="176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1" name="任意多边形: 形状 140">
              <a:extLst>
                <a:ext uri="{FF2B5EF4-FFF2-40B4-BE49-F238E27FC236}">
                  <a16:creationId xmlns:a16="http://schemas.microsoft.com/office/drawing/2014/main" id="{61D4F215-BF73-B6F5-8E85-33D2351E9EAA}"/>
                </a:ext>
              </a:extLst>
            </p:cNvPr>
            <p:cNvSpPr/>
            <p:nvPr/>
          </p:nvSpPr>
          <p:spPr>
            <a:xfrm>
              <a:off x="4930282" y="3096506"/>
              <a:ext cx="19053" cy="19682"/>
            </a:xfrm>
            <a:custGeom>
              <a:avLst/>
              <a:gdLst>
                <a:gd name="connsiteX0" fmla="*/ 12582 w 19053"/>
                <a:gd name="connsiteY0" fmla="*/ 0 h 19682"/>
                <a:gd name="connsiteX1" fmla="*/ 9838 w 19053"/>
                <a:gd name="connsiteY1" fmla="*/ 395 h 19682"/>
                <a:gd name="connsiteX2" fmla="*/ 4215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90 w 19053"/>
                <a:gd name="connsiteY5" fmla="*/ 19683 h 19682"/>
                <a:gd name="connsiteX6" fmla="*/ 18051 w 19053"/>
                <a:gd name="connsiteY6" fmla="*/ 14711 h 19682"/>
                <a:gd name="connsiteX7" fmla="*/ 18514 w 19053"/>
                <a:gd name="connsiteY7" fmla="*/ 6121 h 19682"/>
                <a:gd name="connsiteX8" fmla="*/ 12582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82" y="0"/>
                  </a:moveTo>
                  <a:cubicBezTo>
                    <a:pt x="11759" y="0"/>
                    <a:pt x="10850" y="137"/>
                    <a:pt x="9838" y="395"/>
                  </a:cubicBezTo>
                  <a:cubicBezTo>
                    <a:pt x="7918" y="892"/>
                    <a:pt x="5998" y="1612"/>
                    <a:pt x="4215" y="2520"/>
                  </a:cubicBezTo>
                  <a:cubicBezTo>
                    <a:pt x="2398" y="3446"/>
                    <a:pt x="923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90" y="19683"/>
                  </a:cubicBezTo>
                  <a:cubicBezTo>
                    <a:pt x="13490" y="19683"/>
                    <a:pt x="16782" y="17728"/>
                    <a:pt x="18051" y="14711"/>
                  </a:cubicBezTo>
                  <a:cubicBezTo>
                    <a:pt x="19543" y="11487"/>
                    <a:pt x="19080" y="8744"/>
                    <a:pt x="18514" y="6121"/>
                  </a:cubicBezTo>
                  <a:cubicBezTo>
                    <a:pt x="17639" y="1955"/>
                    <a:pt x="15753" y="0"/>
                    <a:pt x="125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2" name="任意多边形: 形状 141">
              <a:extLst>
                <a:ext uri="{FF2B5EF4-FFF2-40B4-BE49-F238E27FC236}">
                  <a16:creationId xmlns:a16="http://schemas.microsoft.com/office/drawing/2014/main" id="{7A95A602-B7CF-379B-DEB7-E11782FFF1C6}"/>
                </a:ext>
              </a:extLst>
            </p:cNvPr>
            <p:cNvSpPr/>
            <p:nvPr/>
          </p:nvSpPr>
          <p:spPr>
            <a:xfrm>
              <a:off x="4896444" y="3269294"/>
              <a:ext cx="5051" cy="4372"/>
            </a:xfrm>
            <a:custGeom>
              <a:avLst/>
              <a:gdLst>
                <a:gd name="connsiteX0" fmla="*/ 3094 w 5051"/>
                <a:gd name="connsiteY0" fmla="*/ 0 h 4372"/>
                <a:gd name="connsiteX1" fmla="*/ 197 w 5051"/>
                <a:gd name="connsiteY1" fmla="*/ 1595 h 4372"/>
                <a:gd name="connsiteX2" fmla="*/ 1379 w 5051"/>
                <a:gd name="connsiteY2" fmla="*/ 3995 h 4372"/>
                <a:gd name="connsiteX3" fmla="*/ 2974 w 5051"/>
                <a:gd name="connsiteY3" fmla="*/ 4372 h 4372"/>
                <a:gd name="connsiteX4" fmla="*/ 4911 w 5051"/>
                <a:gd name="connsiteY4" fmla="*/ 2863 h 4372"/>
                <a:gd name="connsiteX5" fmla="*/ 3626 w 5051"/>
                <a:gd name="connsiteY5" fmla="*/ 17 h 4372"/>
                <a:gd name="connsiteX6" fmla="*/ 3094 w 5051"/>
                <a:gd name="connsiteY6" fmla="*/ 0 h 4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51" h="4372">
                  <a:moveTo>
                    <a:pt x="3094" y="0"/>
                  </a:moveTo>
                  <a:cubicBezTo>
                    <a:pt x="1979" y="0"/>
                    <a:pt x="848" y="394"/>
                    <a:pt x="197" y="1595"/>
                  </a:cubicBezTo>
                  <a:cubicBezTo>
                    <a:pt x="-369" y="2640"/>
                    <a:pt x="368" y="3583"/>
                    <a:pt x="1379" y="3995"/>
                  </a:cubicBezTo>
                  <a:cubicBezTo>
                    <a:pt x="1928" y="4218"/>
                    <a:pt x="2477" y="4372"/>
                    <a:pt x="2974" y="4372"/>
                  </a:cubicBezTo>
                  <a:cubicBezTo>
                    <a:pt x="3780" y="4372"/>
                    <a:pt x="4483" y="3978"/>
                    <a:pt x="4911" y="2863"/>
                  </a:cubicBezTo>
                  <a:cubicBezTo>
                    <a:pt x="5357" y="1732"/>
                    <a:pt x="4688" y="892"/>
                    <a:pt x="3626" y="17"/>
                  </a:cubicBezTo>
                  <a:cubicBezTo>
                    <a:pt x="3454" y="0"/>
                    <a:pt x="3282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3" name="任意多边形: 形状 142">
              <a:extLst>
                <a:ext uri="{FF2B5EF4-FFF2-40B4-BE49-F238E27FC236}">
                  <a16:creationId xmlns:a16="http://schemas.microsoft.com/office/drawing/2014/main" id="{C2274D62-45A3-D40D-3790-59133A96FE6B}"/>
                </a:ext>
              </a:extLst>
            </p:cNvPr>
            <p:cNvSpPr/>
            <p:nvPr/>
          </p:nvSpPr>
          <p:spPr>
            <a:xfrm>
              <a:off x="4889755" y="3177825"/>
              <a:ext cx="12786" cy="13458"/>
            </a:xfrm>
            <a:custGeom>
              <a:avLst/>
              <a:gdLst>
                <a:gd name="connsiteX0" fmla="*/ 6388 w 12786"/>
                <a:gd name="connsiteY0" fmla="*/ 0 h 13458"/>
                <a:gd name="connsiteX1" fmla="*/ 4896 w 12786"/>
                <a:gd name="connsiteY1" fmla="*/ 326 h 13458"/>
                <a:gd name="connsiteX2" fmla="*/ 61 w 12786"/>
                <a:gd name="connsiteY2" fmla="*/ 6412 h 13458"/>
                <a:gd name="connsiteX3" fmla="*/ 3181 w 12786"/>
                <a:gd name="connsiteY3" fmla="*/ 11316 h 13458"/>
                <a:gd name="connsiteX4" fmla="*/ 5736 w 12786"/>
                <a:gd name="connsiteY4" fmla="*/ 12739 h 13458"/>
                <a:gd name="connsiteX5" fmla="*/ 6216 w 12786"/>
                <a:gd name="connsiteY5" fmla="*/ 12705 h 13458"/>
                <a:gd name="connsiteX6" fmla="*/ 8016 w 12786"/>
                <a:gd name="connsiteY6" fmla="*/ 13082 h 13458"/>
                <a:gd name="connsiteX7" fmla="*/ 9765 w 12786"/>
                <a:gd name="connsiteY7" fmla="*/ 13459 h 13458"/>
                <a:gd name="connsiteX8" fmla="*/ 11548 w 12786"/>
                <a:gd name="connsiteY8" fmla="*/ 12550 h 13458"/>
                <a:gd name="connsiteX9" fmla="*/ 12406 w 12786"/>
                <a:gd name="connsiteY9" fmla="*/ 5898 h 13458"/>
                <a:gd name="connsiteX10" fmla="*/ 10348 w 12786"/>
                <a:gd name="connsiteY10" fmla="*/ 2092 h 13458"/>
                <a:gd name="connsiteX11" fmla="*/ 6388 w 12786"/>
                <a:gd name="connsiteY11" fmla="*/ 0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6" h="13458">
                  <a:moveTo>
                    <a:pt x="6388" y="0"/>
                  </a:moveTo>
                  <a:cubicBezTo>
                    <a:pt x="5908" y="0"/>
                    <a:pt x="5393" y="103"/>
                    <a:pt x="4896" y="326"/>
                  </a:cubicBezTo>
                  <a:cubicBezTo>
                    <a:pt x="2393" y="1406"/>
                    <a:pt x="524" y="3429"/>
                    <a:pt x="61" y="6412"/>
                  </a:cubicBezTo>
                  <a:cubicBezTo>
                    <a:pt x="-351" y="9001"/>
                    <a:pt x="1381" y="10218"/>
                    <a:pt x="3181" y="11316"/>
                  </a:cubicBezTo>
                  <a:cubicBezTo>
                    <a:pt x="4056" y="11830"/>
                    <a:pt x="4947" y="12310"/>
                    <a:pt x="5736" y="12739"/>
                  </a:cubicBezTo>
                  <a:cubicBezTo>
                    <a:pt x="5890" y="12705"/>
                    <a:pt x="6062" y="12705"/>
                    <a:pt x="6216" y="12705"/>
                  </a:cubicBezTo>
                  <a:cubicBezTo>
                    <a:pt x="6834" y="12705"/>
                    <a:pt x="7433" y="12893"/>
                    <a:pt x="8016" y="13082"/>
                  </a:cubicBezTo>
                  <a:cubicBezTo>
                    <a:pt x="8617" y="13270"/>
                    <a:pt x="9199" y="13459"/>
                    <a:pt x="9765" y="13459"/>
                  </a:cubicBezTo>
                  <a:cubicBezTo>
                    <a:pt x="10382" y="13459"/>
                    <a:pt x="10982" y="13236"/>
                    <a:pt x="11548" y="12550"/>
                  </a:cubicBezTo>
                  <a:cubicBezTo>
                    <a:pt x="13211" y="10579"/>
                    <a:pt x="12869" y="8230"/>
                    <a:pt x="12406" y="5898"/>
                  </a:cubicBezTo>
                  <a:cubicBezTo>
                    <a:pt x="12114" y="4389"/>
                    <a:pt x="11394" y="3172"/>
                    <a:pt x="10348" y="2092"/>
                  </a:cubicBezTo>
                  <a:cubicBezTo>
                    <a:pt x="9182" y="909"/>
                    <a:pt x="7845" y="0"/>
                    <a:pt x="63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4" name="任意多边形: 形状 143">
              <a:extLst>
                <a:ext uri="{FF2B5EF4-FFF2-40B4-BE49-F238E27FC236}">
                  <a16:creationId xmlns:a16="http://schemas.microsoft.com/office/drawing/2014/main" id="{4E6BEA54-C986-1416-65CC-FA879C88F41F}"/>
                </a:ext>
              </a:extLst>
            </p:cNvPr>
            <p:cNvSpPr/>
            <p:nvPr/>
          </p:nvSpPr>
          <p:spPr>
            <a:xfrm>
              <a:off x="4907393" y="3130059"/>
              <a:ext cx="6910" cy="7389"/>
            </a:xfrm>
            <a:custGeom>
              <a:avLst/>
              <a:gdLst>
                <a:gd name="connsiteX0" fmla="*/ 2843 w 6910"/>
                <a:gd name="connsiteY0" fmla="*/ 0 h 7389"/>
                <a:gd name="connsiteX1" fmla="*/ 117 w 6910"/>
                <a:gd name="connsiteY1" fmla="*/ 2349 h 7389"/>
                <a:gd name="connsiteX2" fmla="*/ 2140 w 6910"/>
                <a:gd name="connsiteY2" fmla="*/ 7115 h 7389"/>
                <a:gd name="connsiteX3" fmla="*/ 3889 w 6910"/>
                <a:gd name="connsiteY3" fmla="*/ 7389 h 7389"/>
                <a:gd name="connsiteX4" fmla="*/ 6872 w 6910"/>
                <a:gd name="connsiteY4" fmla="*/ 4852 h 7389"/>
                <a:gd name="connsiteX5" fmla="*/ 3735 w 6910"/>
                <a:gd name="connsiteY5" fmla="*/ 137 h 7389"/>
                <a:gd name="connsiteX6" fmla="*/ 2843 w 6910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0" h="7389">
                  <a:moveTo>
                    <a:pt x="2843" y="0"/>
                  </a:moveTo>
                  <a:cubicBezTo>
                    <a:pt x="1471" y="0"/>
                    <a:pt x="580" y="909"/>
                    <a:pt x="117" y="2349"/>
                  </a:cubicBezTo>
                  <a:cubicBezTo>
                    <a:pt x="-346" y="4475"/>
                    <a:pt x="614" y="6669"/>
                    <a:pt x="2140" y="7115"/>
                  </a:cubicBezTo>
                  <a:cubicBezTo>
                    <a:pt x="2774" y="7304"/>
                    <a:pt x="3358" y="7389"/>
                    <a:pt x="3889" y="7389"/>
                  </a:cubicBezTo>
                  <a:cubicBezTo>
                    <a:pt x="5552" y="7389"/>
                    <a:pt x="6649" y="6498"/>
                    <a:pt x="6872" y="4852"/>
                  </a:cubicBezTo>
                  <a:cubicBezTo>
                    <a:pt x="7164" y="2829"/>
                    <a:pt x="5758" y="617"/>
                    <a:pt x="3735" y="137"/>
                  </a:cubicBezTo>
                  <a:cubicBezTo>
                    <a:pt x="3426" y="34"/>
                    <a:pt x="3134" y="0"/>
                    <a:pt x="28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5" name="任意多边形: 形状 144">
              <a:extLst>
                <a:ext uri="{FF2B5EF4-FFF2-40B4-BE49-F238E27FC236}">
                  <a16:creationId xmlns:a16="http://schemas.microsoft.com/office/drawing/2014/main" id="{13EA4E7C-7572-FBCE-9440-6C8DBDF67A03}"/>
                </a:ext>
              </a:extLst>
            </p:cNvPr>
            <p:cNvSpPr/>
            <p:nvPr/>
          </p:nvSpPr>
          <p:spPr>
            <a:xfrm>
              <a:off x="4906897" y="3156205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7 w 9640"/>
                <a:gd name="connsiteY3" fmla="*/ 10887 h 10887"/>
                <a:gd name="connsiteX4" fmla="*/ 9340 w 9640"/>
                <a:gd name="connsiteY4" fmla="*/ 6944 h 10887"/>
                <a:gd name="connsiteX5" fmla="*/ 5517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1" y="0"/>
                    <a:pt x="973" y="1371"/>
                    <a:pt x="150" y="3909"/>
                  </a:cubicBezTo>
                  <a:cubicBezTo>
                    <a:pt x="-536" y="6035"/>
                    <a:pt x="1248" y="10218"/>
                    <a:pt x="3065" y="10784"/>
                  </a:cubicBezTo>
                  <a:cubicBezTo>
                    <a:pt x="3305" y="10853"/>
                    <a:pt x="3562" y="10887"/>
                    <a:pt x="3837" y="10887"/>
                  </a:cubicBezTo>
                  <a:cubicBezTo>
                    <a:pt x="5860" y="10887"/>
                    <a:pt x="8654" y="8984"/>
                    <a:pt x="9340" y="6944"/>
                  </a:cubicBezTo>
                  <a:cubicBezTo>
                    <a:pt x="10335" y="3995"/>
                    <a:pt x="8808" y="1303"/>
                    <a:pt x="5517" y="223"/>
                  </a:cubicBezTo>
                  <a:cubicBezTo>
                    <a:pt x="5071" y="86"/>
                    <a:pt x="4642" y="0"/>
                    <a:pt x="4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6" name="任意多边形: 形状 145">
              <a:extLst>
                <a:ext uri="{FF2B5EF4-FFF2-40B4-BE49-F238E27FC236}">
                  <a16:creationId xmlns:a16="http://schemas.microsoft.com/office/drawing/2014/main" id="{3CB78280-6600-6E3D-0E8F-6815F2AAABD9}"/>
                </a:ext>
              </a:extLst>
            </p:cNvPr>
            <p:cNvSpPr/>
            <p:nvPr/>
          </p:nvSpPr>
          <p:spPr>
            <a:xfrm>
              <a:off x="4884440" y="3292062"/>
              <a:ext cx="18080" cy="21277"/>
            </a:xfrm>
            <a:custGeom>
              <a:avLst/>
              <a:gdLst>
                <a:gd name="connsiteX0" fmla="*/ 12611 w 18080"/>
                <a:gd name="connsiteY0" fmla="*/ 0 h 21277"/>
                <a:gd name="connsiteX1" fmla="*/ 10176 w 18080"/>
                <a:gd name="connsiteY1" fmla="*/ 292 h 21277"/>
                <a:gd name="connsiteX2" fmla="*/ 4467 w 18080"/>
                <a:gd name="connsiteY2" fmla="*/ 2195 h 21277"/>
                <a:gd name="connsiteX3" fmla="*/ 370 w 18080"/>
                <a:gd name="connsiteY3" fmla="*/ 6601 h 21277"/>
                <a:gd name="connsiteX4" fmla="*/ 5788 w 18080"/>
                <a:gd name="connsiteY4" fmla="*/ 18740 h 21277"/>
                <a:gd name="connsiteX5" fmla="*/ 9336 w 18080"/>
                <a:gd name="connsiteY5" fmla="*/ 19614 h 21277"/>
                <a:gd name="connsiteX6" fmla="*/ 10279 w 18080"/>
                <a:gd name="connsiteY6" fmla="*/ 21277 h 21277"/>
                <a:gd name="connsiteX7" fmla="*/ 18081 w 18080"/>
                <a:gd name="connsiteY7" fmla="*/ 4132 h 21277"/>
                <a:gd name="connsiteX8" fmla="*/ 12611 w 18080"/>
                <a:gd name="connsiteY8" fmla="*/ 0 h 21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80" h="21277">
                  <a:moveTo>
                    <a:pt x="12611" y="0"/>
                  </a:moveTo>
                  <a:cubicBezTo>
                    <a:pt x="11874" y="0"/>
                    <a:pt x="11068" y="103"/>
                    <a:pt x="10176" y="292"/>
                  </a:cubicBezTo>
                  <a:cubicBezTo>
                    <a:pt x="8222" y="703"/>
                    <a:pt x="6285" y="1355"/>
                    <a:pt x="4467" y="2195"/>
                  </a:cubicBezTo>
                  <a:cubicBezTo>
                    <a:pt x="2616" y="3052"/>
                    <a:pt x="1073" y="4509"/>
                    <a:pt x="370" y="6601"/>
                  </a:cubicBezTo>
                  <a:cubicBezTo>
                    <a:pt x="-1036" y="10801"/>
                    <a:pt x="1741" y="16905"/>
                    <a:pt x="5788" y="18740"/>
                  </a:cubicBezTo>
                  <a:cubicBezTo>
                    <a:pt x="6953" y="19271"/>
                    <a:pt x="8153" y="19545"/>
                    <a:pt x="9336" y="19614"/>
                  </a:cubicBezTo>
                  <a:cubicBezTo>
                    <a:pt x="9611" y="20197"/>
                    <a:pt x="9937" y="20763"/>
                    <a:pt x="10279" y="21277"/>
                  </a:cubicBezTo>
                  <a:cubicBezTo>
                    <a:pt x="12817" y="15533"/>
                    <a:pt x="15423" y="9807"/>
                    <a:pt x="18081" y="4132"/>
                  </a:cubicBezTo>
                  <a:cubicBezTo>
                    <a:pt x="17120" y="1320"/>
                    <a:pt x="15337" y="0"/>
                    <a:pt x="126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7" name="任意多边形: 形状 146">
              <a:extLst>
                <a:ext uri="{FF2B5EF4-FFF2-40B4-BE49-F238E27FC236}">
                  <a16:creationId xmlns:a16="http://schemas.microsoft.com/office/drawing/2014/main" id="{80427D3D-F3CB-E46D-BB23-7222282F5889}"/>
                </a:ext>
              </a:extLst>
            </p:cNvPr>
            <p:cNvSpPr/>
            <p:nvPr/>
          </p:nvSpPr>
          <p:spPr>
            <a:xfrm>
              <a:off x="4892569" y="3296177"/>
              <a:ext cx="24453" cy="50440"/>
            </a:xfrm>
            <a:custGeom>
              <a:avLst/>
              <a:gdLst>
                <a:gd name="connsiteX0" fmla="*/ 9969 w 24453"/>
                <a:gd name="connsiteY0" fmla="*/ 0 h 50440"/>
                <a:gd name="connsiteX1" fmla="*/ 2168 w 24453"/>
                <a:gd name="connsiteY1" fmla="*/ 17145 h 50440"/>
                <a:gd name="connsiteX2" fmla="*/ 6094 w 24453"/>
                <a:gd name="connsiteY2" fmla="*/ 20900 h 50440"/>
                <a:gd name="connsiteX3" fmla="*/ 6386 w 24453"/>
                <a:gd name="connsiteY3" fmla="*/ 21448 h 50440"/>
                <a:gd name="connsiteX4" fmla="*/ 6557 w 24453"/>
                <a:gd name="connsiteY4" fmla="*/ 24363 h 50440"/>
                <a:gd name="connsiteX5" fmla="*/ 7929 w 24453"/>
                <a:gd name="connsiteY5" fmla="*/ 24534 h 50440"/>
                <a:gd name="connsiteX6" fmla="*/ 6780 w 24453"/>
                <a:gd name="connsiteY6" fmla="*/ 28632 h 50440"/>
                <a:gd name="connsiteX7" fmla="*/ 9866 w 24453"/>
                <a:gd name="connsiteY7" fmla="*/ 34530 h 50440"/>
                <a:gd name="connsiteX8" fmla="*/ 11426 w 24453"/>
                <a:gd name="connsiteY8" fmla="*/ 35113 h 50440"/>
                <a:gd name="connsiteX9" fmla="*/ 10364 w 24453"/>
                <a:gd name="connsiteY9" fmla="*/ 36193 h 50440"/>
                <a:gd name="connsiteX10" fmla="*/ 10055 w 24453"/>
                <a:gd name="connsiteY10" fmla="*/ 37462 h 50440"/>
                <a:gd name="connsiteX11" fmla="*/ 7809 w 24453"/>
                <a:gd name="connsiteY11" fmla="*/ 37050 h 50440"/>
                <a:gd name="connsiteX12" fmla="*/ 402 w 24453"/>
                <a:gd name="connsiteY12" fmla="*/ 41302 h 50440"/>
                <a:gd name="connsiteX13" fmla="*/ 4706 w 24453"/>
                <a:gd name="connsiteY13" fmla="*/ 48297 h 50440"/>
                <a:gd name="connsiteX14" fmla="*/ 8598 w 24453"/>
                <a:gd name="connsiteY14" fmla="*/ 49309 h 50440"/>
                <a:gd name="connsiteX15" fmla="*/ 11958 w 24453"/>
                <a:gd name="connsiteY15" fmla="*/ 48092 h 50440"/>
                <a:gd name="connsiteX16" fmla="*/ 16656 w 24453"/>
                <a:gd name="connsiteY16" fmla="*/ 50389 h 50440"/>
                <a:gd name="connsiteX17" fmla="*/ 17461 w 24453"/>
                <a:gd name="connsiteY17" fmla="*/ 50440 h 50440"/>
                <a:gd name="connsiteX18" fmla="*/ 23428 w 24453"/>
                <a:gd name="connsiteY18" fmla="*/ 44885 h 50440"/>
                <a:gd name="connsiteX19" fmla="*/ 24422 w 24453"/>
                <a:gd name="connsiteY19" fmla="*/ 40942 h 50440"/>
                <a:gd name="connsiteX20" fmla="*/ 21199 w 24453"/>
                <a:gd name="connsiteY20" fmla="*/ 33313 h 50440"/>
                <a:gd name="connsiteX21" fmla="*/ 22451 w 24453"/>
                <a:gd name="connsiteY21" fmla="*/ 31753 h 50440"/>
                <a:gd name="connsiteX22" fmla="*/ 17942 w 24453"/>
                <a:gd name="connsiteY22" fmla="*/ 22134 h 50440"/>
                <a:gd name="connsiteX23" fmla="*/ 16844 w 24453"/>
                <a:gd name="connsiteY23" fmla="*/ 21637 h 50440"/>
                <a:gd name="connsiteX24" fmla="*/ 16587 w 24453"/>
                <a:gd name="connsiteY24" fmla="*/ 21568 h 50440"/>
                <a:gd name="connsiteX25" fmla="*/ 16158 w 24453"/>
                <a:gd name="connsiteY25" fmla="*/ 22083 h 50440"/>
                <a:gd name="connsiteX26" fmla="*/ 15901 w 24453"/>
                <a:gd name="connsiteY26" fmla="*/ 22357 h 50440"/>
                <a:gd name="connsiteX27" fmla="*/ 16364 w 24453"/>
                <a:gd name="connsiteY27" fmla="*/ 16099 h 50440"/>
                <a:gd name="connsiteX28" fmla="*/ 10672 w 24453"/>
                <a:gd name="connsiteY28" fmla="*/ 8247 h 50440"/>
                <a:gd name="connsiteX29" fmla="*/ 10535 w 24453"/>
                <a:gd name="connsiteY29" fmla="*/ 2246 h 50440"/>
                <a:gd name="connsiteX30" fmla="*/ 9969 w 24453"/>
                <a:gd name="connsiteY30" fmla="*/ 0 h 5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453" h="50440">
                  <a:moveTo>
                    <a:pt x="9969" y="0"/>
                  </a:moveTo>
                  <a:cubicBezTo>
                    <a:pt x="7312" y="5692"/>
                    <a:pt x="4706" y="11401"/>
                    <a:pt x="2168" y="17145"/>
                  </a:cubicBezTo>
                  <a:cubicBezTo>
                    <a:pt x="3163" y="18619"/>
                    <a:pt x="4483" y="19854"/>
                    <a:pt x="6094" y="20900"/>
                  </a:cubicBezTo>
                  <a:cubicBezTo>
                    <a:pt x="6249" y="21003"/>
                    <a:pt x="6283" y="21260"/>
                    <a:pt x="6386" y="21448"/>
                  </a:cubicBezTo>
                  <a:cubicBezTo>
                    <a:pt x="3025" y="22511"/>
                    <a:pt x="4946" y="23403"/>
                    <a:pt x="6557" y="24363"/>
                  </a:cubicBezTo>
                  <a:cubicBezTo>
                    <a:pt x="7003" y="24414"/>
                    <a:pt x="7466" y="24466"/>
                    <a:pt x="7929" y="24534"/>
                  </a:cubicBezTo>
                  <a:cubicBezTo>
                    <a:pt x="7174" y="25666"/>
                    <a:pt x="6832" y="27055"/>
                    <a:pt x="6780" y="28632"/>
                  </a:cubicBezTo>
                  <a:cubicBezTo>
                    <a:pt x="6694" y="31392"/>
                    <a:pt x="7535" y="33536"/>
                    <a:pt x="9866" y="34530"/>
                  </a:cubicBezTo>
                  <a:cubicBezTo>
                    <a:pt x="10364" y="34770"/>
                    <a:pt x="10878" y="34976"/>
                    <a:pt x="11426" y="35113"/>
                  </a:cubicBezTo>
                  <a:cubicBezTo>
                    <a:pt x="11066" y="35456"/>
                    <a:pt x="10706" y="35816"/>
                    <a:pt x="10364" y="36193"/>
                  </a:cubicBezTo>
                  <a:cubicBezTo>
                    <a:pt x="10072" y="36536"/>
                    <a:pt x="9798" y="37016"/>
                    <a:pt x="10055" y="37462"/>
                  </a:cubicBezTo>
                  <a:cubicBezTo>
                    <a:pt x="9369" y="37170"/>
                    <a:pt x="8615" y="37050"/>
                    <a:pt x="7809" y="37050"/>
                  </a:cubicBezTo>
                  <a:cubicBezTo>
                    <a:pt x="4946" y="37050"/>
                    <a:pt x="1671" y="38765"/>
                    <a:pt x="402" y="41302"/>
                  </a:cubicBezTo>
                  <a:cubicBezTo>
                    <a:pt x="-815" y="43737"/>
                    <a:pt x="762" y="46309"/>
                    <a:pt x="4706" y="48297"/>
                  </a:cubicBezTo>
                  <a:cubicBezTo>
                    <a:pt x="6043" y="48983"/>
                    <a:pt x="7380" y="49309"/>
                    <a:pt x="8598" y="49309"/>
                  </a:cubicBezTo>
                  <a:cubicBezTo>
                    <a:pt x="9969" y="49309"/>
                    <a:pt x="11152" y="48880"/>
                    <a:pt x="11958" y="48092"/>
                  </a:cubicBezTo>
                  <a:cubicBezTo>
                    <a:pt x="13347" y="49275"/>
                    <a:pt x="15010" y="50166"/>
                    <a:pt x="16656" y="50389"/>
                  </a:cubicBezTo>
                  <a:cubicBezTo>
                    <a:pt x="16930" y="50423"/>
                    <a:pt x="17204" y="50440"/>
                    <a:pt x="17461" y="50440"/>
                  </a:cubicBezTo>
                  <a:cubicBezTo>
                    <a:pt x="19759" y="50440"/>
                    <a:pt x="21473" y="48915"/>
                    <a:pt x="23428" y="44885"/>
                  </a:cubicBezTo>
                  <a:cubicBezTo>
                    <a:pt x="23617" y="44166"/>
                    <a:pt x="24302" y="42571"/>
                    <a:pt x="24422" y="40942"/>
                  </a:cubicBezTo>
                  <a:cubicBezTo>
                    <a:pt x="24680" y="37599"/>
                    <a:pt x="23325" y="34650"/>
                    <a:pt x="21199" y="33313"/>
                  </a:cubicBezTo>
                  <a:cubicBezTo>
                    <a:pt x="21730" y="32850"/>
                    <a:pt x="22176" y="32335"/>
                    <a:pt x="22451" y="31753"/>
                  </a:cubicBezTo>
                  <a:cubicBezTo>
                    <a:pt x="23994" y="28581"/>
                    <a:pt x="22279" y="24895"/>
                    <a:pt x="17942" y="22134"/>
                  </a:cubicBezTo>
                  <a:cubicBezTo>
                    <a:pt x="17599" y="21911"/>
                    <a:pt x="17222" y="21791"/>
                    <a:pt x="16844" y="21637"/>
                  </a:cubicBezTo>
                  <a:cubicBezTo>
                    <a:pt x="16741" y="21585"/>
                    <a:pt x="16656" y="21568"/>
                    <a:pt x="16587" y="21568"/>
                  </a:cubicBezTo>
                  <a:cubicBezTo>
                    <a:pt x="16296" y="21568"/>
                    <a:pt x="16313" y="21911"/>
                    <a:pt x="16158" y="22083"/>
                  </a:cubicBezTo>
                  <a:lnTo>
                    <a:pt x="15901" y="22357"/>
                  </a:lnTo>
                  <a:cubicBezTo>
                    <a:pt x="16862" y="20900"/>
                    <a:pt x="17050" y="18808"/>
                    <a:pt x="16364" y="16099"/>
                  </a:cubicBezTo>
                  <a:cubicBezTo>
                    <a:pt x="15490" y="12602"/>
                    <a:pt x="13638" y="9876"/>
                    <a:pt x="10672" y="8247"/>
                  </a:cubicBezTo>
                  <a:cubicBezTo>
                    <a:pt x="11135" y="6121"/>
                    <a:pt x="10861" y="4149"/>
                    <a:pt x="10535" y="2246"/>
                  </a:cubicBezTo>
                  <a:cubicBezTo>
                    <a:pt x="10398" y="1406"/>
                    <a:pt x="10209" y="669"/>
                    <a:pt x="99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8" name="任意多边形: 形状 147">
              <a:extLst>
                <a:ext uri="{FF2B5EF4-FFF2-40B4-BE49-F238E27FC236}">
                  <a16:creationId xmlns:a16="http://schemas.microsoft.com/office/drawing/2014/main" id="{D6D56CBB-D2E7-0B4A-5F5E-1C67EA19B071}"/>
                </a:ext>
              </a:extLst>
            </p:cNvPr>
            <p:cNvSpPr/>
            <p:nvPr/>
          </p:nvSpPr>
          <p:spPr>
            <a:xfrm>
              <a:off x="4862372" y="3249371"/>
              <a:ext cx="14315" cy="16904"/>
            </a:xfrm>
            <a:custGeom>
              <a:avLst/>
              <a:gdLst>
                <a:gd name="connsiteX0" fmla="*/ 8688 w 14315"/>
                <a:gd name="connsiteY0" fmla="*/ 0 h 16904"/>
                <a:gd name="connsiteX1" fmla="*/ 2670 w 14315"/>
                <a:gd name="connsiteY1" fmla="*/ 1852 h 16904"/>
                <a:gd name="connsiteX2" fmla="*/ 1453 w 14315"/>
                <a:gd name="connsiteY2" fmla="*/ 3189 h 16904"/>
                <a:gd name="connsiteX3" fmla="*/ 1282 w 14315"/>
                <a:gd name="connsiteY3" fmla="*/ 4321 h 16904"/>
                <a:gd name="connsiteX4" fmla="*/ 1470 w 14315"/>
                <a:gd name="connsiteY4" fmla="*/ 7475 h 16904"/>
                <a:gd name="connsiteX5" fmla="*/ 664 w 14315"/>
                <a:gd name="connsiteY5" fmla="*/ 12430 h 16904"/>
                <a:gd name="connsiteX6" fmla="*/ 6733 w 14315"/>
                <a:gd name="connsiteY6" fmla="*/ 16905 h 16904"/>
                <a:gd name="connsiteX7" fmla="*/ 7059 w 14315"/>
                <a:gd name="connsiteY7" fmla="*/ 16905 h 16904"/>
                <a:gd name="connsiteX8" fmla="*/ 12872 w 14315"/>
                <a:gd name="connsiteY8" fmla="*/ 12670 h 16904"/>
                <a:gd name="connsiteX9" fmla="*/ 12237 w 14315"/>
                <a:gd name="connsiteY9" fmla="*/ 1080 h 16904"/>
                <a:gd name="connsiteX10" fmla="*/ 8688 w 14315"/>
                <a:gd name="connsiteY10" fmla="*/ 0 h 16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315" h="16904">
                  <a:moveTo>
                    <a:pt x="8688" y="0"/>
                  </a:moveTo>
                  <a:cubicBezTo>
                    <a:pt x="6733" y="0"/>
                    <a:pt x="4487" y="634"/>
                    <a:pt x="2670" y="1852"/>
                  </a:cubicBezTo>
                  <a:cubicBezTo>
                    <a:pt x="2190" y="2177"/>
                    <a:pt x="1761" y="2675"/>
                    <a:pt x="1453" y="3189"/>
                  </a:cubicBezTo>
                  <a:cubicBezTo>
                    <a:pt x="1264" y="3498"/>
                    <a:pt x="1230" y="4303"/>
                    <a:pt x="1282" y="4321"/>
                  </a:cubicBezTo>
                  <a:cubicBezTo>
                    <a:pt x="4179" y="5195"/>
                    <a:pt x="2945" y="6429"/>
                    <a:pt x="1470" y="7475"/>
                  </a:cubicBezTo>
                  <a:cubicBezTo>
                    <a:pt x="-536" y="8881"/>
                    <a:pt x="-159" y="10630"/>
                    <a:pt x="664" y="12430"/>
                  </a:cubicBezTo>
                  <a:cubicBezTo>
                    <a:pt x="1881" y="15071"/>
                    <a:pt x="3904" y="16785"/>
                    <a:pt x="6733" y="16905"/>
                  </a:cubicBezTo>
                  <a:cubicBezTo>
                    <a:pt x="6836" y="16905"/>
                    <a:pt x="6956" y="16905"/>
                    <a:pt x="7059" y="16905"/>
                  </a:cubicBezTo>
                  <a:cubicBezTo>
                    <a:pt x="10025" y="16905"/>
                    <a:pt x="12031" y="15190"/>
                    <a:pt x="12872" y="12670"/>
                  </a:cubicBezTo>
                  <a:cubicBezTo>
                    <a:pt x="15049" y="7750"/>
                    <a:pt x="14706" y="3292"/>
                    <a:pt x="12237" y="1080"/>
                  </a:cubicBezTo>
                  <a:cubicBezTo>
                    <a:pt x="11431" y="343"/>
                    <a:pt x="10145" y="0"/>
                    <a:pt x="86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49" name="任意多边形: 形状 148">
              <a:extLst>
                <a:ext uri="{FF2B5EF4-FFF2-40B4-BE49-F238E27FC236}">
                  <a16:creationId xmlns:a16="http://schemas.microsoft.com/office/drawing/2014/main" id="{59F6FA00-3F58-F935-700F-CAECE52907FF}"/>
                </a:ext>
              </a:extLst>
            </p:cNvPr>
            <p:cNvSpPr/>
            <p:nvPr/>
          </p:nvSpPr>
          <p:spPr>
            <a:xfrm>
              <a:off x="4607401" y="3785838"/>
              <a:ext cx="26450" cy="29421"/>
            </a:xfrm>
            <a:custGeom>
              <a:avLst/>
              <a:gdLst>
                <a:gd name="connsiteX0" fmla="*/ 13376 w 26450"/>
                <a:gd name="connsiteY0" fmla="*/ 0 h 29421"/>
                <a:gd name="connsiteX1" fmla="*/ 13153 w 26450"/>
                <a:gd name="connsiteY1" fmla="*/ 0 h 29421"/>
                <a:gd name="connsiteX2" fmla="*/ 8147 w 26450"/>
                <a:gd name="connsiteY2" fmla="*/ 1149 h 29421"/>
                <a:gd name="connsiteX3" fmla="*/ 5643 w 26450"/>
                <a:gd name="connsiteY3" fmla="*/ 4509 h 29421"/>
                <a:gd name="connsiteX4" fmla="*/ 1271 w 26450"/>
                <a:gd name="connsiteY4" fmla="*/ 10973 h 29421"/>
                <a:gd name="connsiteX5" fmla="*/ 346 w 26450"/>
                <a:gd name="connsiteY5" fmla="*/ 14333 h 29421"/>
                <a:gd name="connsiteX6" fmla="*/ 2249 w 26450"/>
                <a:gd name="connsiteY6" fmla="*/ 15825 h 29421"/>
                <a:gd name="connsiteX7" fmla="*/ 2952 w 26450"/>
                <a:gd name="connsiteY7" fmla="*/ 15551 h 29421"/>
                <a:gd name="connsiteX8" fmla="*/ 6055 w 26450"/>
                <a:gd name="connsiteY8" fmla="*/ 13888 h 29421"/>
                <a:gd name="connsiteX9" fmla="*/ 10084 w 26450"/>
                <a:gd name="connsiteY9" fmla="*/ 17162 h 29421"/>
                <a:gd name="connsiteX10" fmla="*/ 12313 w 26450"/>
                <a:gd name="connsiteY10" fmla="*/ 18277 h 29421"/>
                <a:gd name="connsiteX11" fmla="*/ 15468 w 26450"/>
                <a:gd name="connsiteY11" fmla="*/ 24929 h 29421"/>
                <a:gd name="connsiteX12" fmla="*/ 18931 w 26450"/>
                <a:gd name="connsiteY12" fmla="*/ 29421 h 29421"/>
                <a:gd name="connsiteX13" fmla="*/ 18965 w 26450"/>
                <a:gd name="connsiteY13" fmla="*/ 29421 h 29421"/>
                <a:gd name="connsiteX14" fmla="*/ 24126 w 26450"/>
                <a:gd name="connsiteY14" fmla="*/ 27072 h 29421"/>
                <a:gd name="connsiteX15" fmla="*/ 25618 w 26450"/>
                <a:gd name="connsiteY15" fmla="*/ 21792 h 29421"/>
                <a:gd name="connsiteX16" fmla="*/ 20148 w 26450"/>
                <a:gd name="connsiteY16" fmla="*/ 6190 h 29421"/>
                <a:gd name="connsiteX17" fmla="*/ 13376 w 26450"/>
                <a:gd name="connsiteY17" fmla="*/ 0 h 29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450" h="29421">
                  <a:moveTo>
                    <a:pt x="13376" y="0"/>
                  </a:moveTo>
                  <a:cubicBezTo>
                    <a:pt x="13307" y="0"/>
                    <a:pt x="13222" y="0"/>
                    <a:pt x="13153" y="0"/>
                  </a:cubicBezTo>
                  <a:cubicBezTo>
                    <a:pt x="11490" y="395"/>
                    <a:pt x="9827" y="857"/>
                    <a:pt x="8147" y="1149"/>
                  </a:cubicBezTo>
                  <a:cubicBezTo>
                    <a:pt x="6244" y="1475"/>
                    <a:pt x="5301" y="3223"/>
                    <a:pt x="5643" y="4509"/>
                  </a:cubicBezTo>
                  <a:cubicBezTo>
                    <a:pt x="6758" y="8830"/>
                    <a:pt x="4683" y="10133"/>
                    <a:pt x="1271" y="10973"/>
                  </a:cubicBezTo>
                  <a:cubicBezTo>
                    <a:pt x="-340" y="11367"/>
                    <a:pt x="-134" y="13065"/>
                    <a:pt x="346" y="14333"/>
                  </a:cubicBezTo>
                  <a:cubicBezTo>
                    <a:pt x="672" y="15191"/>
                    <a:pt x="1529" y="15825"/>
                    <a:pt x="2249" y="15825"/>
                  </a:cubicBezTo>
                  <a:cubicBezTo>
                    <a:pt x="2506" y="15825"/>
                    <a:pt x="2763" y="15739"/>
                    <a:pt x="2952" y="15551"/>
                  </a:cubicBezTo>
                  <a:cubicBezTo>
                    <a:pt x="4152" y="14368"/>
                    <a:pt x="5163" y="13888"/>
                    <a:pt x="6055" y="13888"/>
                  </a:cubicBezTo>
                  <a:cubicBezTo>
                    <a:pt x="7633" y="13888"/>
                    <a:pt x="8833" y="15362"/>
                    <a:pt x="10084" y="17162"/>
                  </a:cubicBezTo>
                  <a:cubicBezTo>
                    <a:pt x="10513" y="17780"/>
                    <a:pt x="11541" y="17968"/>
                    <a:pt x="12313" y="18277"/>
                  </a:cubicBezTo>
                  <a:cubicBezTo>
                    <a:pt x="16565" y="19940"/>
                    <a:pt x="16582" y="19940"/>
                    <a:pt x="15468" y="24929"/>
                  </a:cubicBezTo>
                  <a:cubicBezTo>
                    <a:pt x="14782" y="28067"/>
                    <a:pt x="15862" y="29387"/>
                    <a:pt x="18931" y="29421"/>
                  </a:cubicBezTo>
                  <a:cubicBezTo>
                    <a:pt x="18948" y="29421"/>
                    <a:pt x="18965" y="29421"/>
                    <a:pt x="18965" y="29421"/>
                  </a:cubicBezTo>
                  <a:cubicBezTo>
                    <a:pt x="21074" y="29421"/>
                    <a:pt x="22428" y="27929"/>
                    <a:pt x="24126" y="27072"/>
                  </a:cubicBezTo>
                  <a:cubicBezTo>
                    <a:pt x="26646" y="25803"/>
                    <a:pt x="27075" y="24432"/>
                    <a:pt x="25618" y="21792"/>
                  </a:cubicBezTo>
                  <a:cubicBezTo>
                    <a:pt x="22960" y="16957"/>
                    <a:pt x="20423" y="12087"/>
                    <a:pt x="20148" y="6190"/>
                  </a:cubicBezTo>
                  <a:cubicBezTo>
                    <a:pt x="19977" y="2143"/>
                    <a:pt x="17148" y="0"/>
                    <a:pt x="133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0" name="任意多边形: 形状 149">
              <a:extLst>
                <a:ext uri="{FF2B5EF4-FFF2-40B4-BE49-F238E27FC236}">
                  <a16:creationId xmlns:a16="http://schemas.microsoft.com/office/drawing/2014/main" id="{E3180923-34B6-F096-E473-E911E3B4A3D8}"/>
                </a:ext>
              </a:extLst>
            </p:cNvPr>
            <p:cNvSpPr/>
            <p:nvPr/>
          </p:nvSpPr>
          <p:spPr>
            <a:xfrm>
              <a:off x="4599485" y="3758578"/>
              <a:ext cx="22751" cy="15653"/>
            </a:xfrm>
            <a:custGeom>
              <a:avLst/>
              <a:gdLst>
                <a:gd name="connsiteX0" fmla="*/ 16423 w 22751"/>
                <a:gd name="connsiteY0" fmla="*/ 0 h 15653"/>
                <a:gd name="connsiteX1" fmla="*/ 14948 w 22751"/>
                <a:gd name="connsiteY1" fmla="*/ 189 h 15653"/>
                <a:gd name="connsiteX2" fmla="*/ 11519 w 22751"/>
                <a:gd name="connsiteY2" fmla="*/ 2400 h 15653"/>
                <a:gd name="connsiteX3" fmla="*/ 9479 w 22751"/>
                <a:gd name="connsiteY3" fmla="*/ 789 h 15653"/>
                <a:gd name="connsiteX4" fmla="*/ 7285 w 22751"/>
                <a:gd name="connsiteY4" fmla="*/ 1903 h 15653"/>
                <a:gd name="connsiteX5" fmla="*/ 787 w 22751"/>
                <a:gd name="connsiteY5" fmla="*/ 9481 h 15653"/>
                <a:gd name="connsiteX6" fmla="*/ 255 w 22751"/>
                <a:gd name="connsiteY6" fmla="*/ 12464 h 15653"/>
                <a:gd name="connsiteX7" fmla="*/ 5433 w 22751"/>
                <a:gd name="connsiteY7" fmla="*/ 15654 h 15653"/>
                <a:gd name="connsiteX8" fmla="*/ 7027 w 22751"/>
                <a:gd name="connsiteY8" fmla="*/ 15431 h 15653"/>
                <a:gd name="connsiteX9" fmla="*/ 11948 w 22751"/>
                <a:gd name="connsiteY9" fmla="*/ 12104 h 15653"/>
                <a:gd name="connsiteX10" fmla="*/ 13783 w 22751"/>
                <a:gd name="connsiteY10" fmla="*/ 13150 h 15653"/>
                <a:gd name="connsiteX11" fmla="*/ 17349 w 22751"/>
                <a:gd name="connsiteY11" fmla="*/ 14230 h 15653"/>
                <a:gd name="connsiteX12" fmla="*/ 18155 w 22751"/>
                <a:gd name="connsiteY12" fmla="*/ 14265 h 15653"/>
                <a:gd name="connsiteX13" fmla="*/ 22321 w 22751"/>
                <a:gd name="connsiteY13" fmla="*/ 7595 h 15653"/>
                <a:gd name="connsiteX14" fmla="*/ 19937 w 22751"/>
                <a:gd name="connsiteY14" fmla="*/ 2126 h 15653"/>
                <a:gd name="connsiteX15" fmla="*/ 16423 w 22751"/>
                <a:gd name="connsiteY15" fmla="*/ 0 h 15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51" h="15653">
                  <a:moveTo>
                    <a:pt x="16423" y="0"/>
                  </a:moveTo>
                  <a:cubicBezTo>
                    <a:pt x="15943" y="0"/>
                    <a:pt x="15446" y="69"/>
                    <a:pt x="14948" y="189"/>
                  </a:cubicBezTo>
                  <a:cubicBezTo>
                    <a:pt x="13817" y="463"/>
                    <a:pt x="12565" y="1337"/>
                    <a:pt x="11519" y="2400"/>
                  </a:cubicBezTo>
                  <a:cubicBezTo>
                    <a:pt x="11005" y="1355"/>
                    <a:pt x="10302" y="789"/>
                    <a:pt x="9479" y="789"/>
                  </a:cubicBezTo>
                  <a:cubicBezTo>
                    <a:pt x="8810" y="789"/>
                    <a:pt x="8073" y="1149"/>
                    <a:pt x="7285" y="1903"/>
                  </a:cubicBezTo>
                  <a:cubicBezTo>
                    <a:pt x="4901" y="4183"/>
                    <a:pt x="2878" y="6875"/>
                    <a:pt x="787" y="9481"/>
                  </a:cubicBezTo>
                  <a:cubicBezTo>
                    <a:pt x="153" y="10270"/>
                    <a:pt x="-310" y="11282"/>
                    <a:pt x="255" y="12464"/>
                  </a:cubicBezTo>
                  <a:cubicBezTo>
                    <a:pt x="1198" y="14436"/>
                    <a:pt x="3238" y="15654"/>
                    <a:pt x="5433" y="15654"/>
                  </a:cubicBezTo>
                  <a:cubicBezTo>
                    <a:pt x="5964" y="15654"/>
                    <a:pt x="6496" y="15585"/>
                    <a:pt x="7027" y="15431"/>
                  </a:cubicBezTo>
                  <a:cubicBezTo>
                    <a:pt x="9051" y="14882"/>
                    <a:pt x="10834" y="13613"/>
                    <a:pt x="11948" y="12104"/>
                  </a:cubicBezTo>
                  <a:cubicBezTo>
                    <a:pt x="12497" y="12499"/>
                    <a:pt x="13097" y="12859"/>
                    <a:pt x="13783" y="13150"/>
                  </a:cubicBezTo>
                  <a:cubicBezTo>
                    <a:pt x="14966" y="13647"/>
                    <a:pt x="16234" y="13905"/>
                    <a:pt x="17349" y="14230"/>
                  </a:cubicBezTo>
                  <a:cubicBezTo>
                    <a:pt x="17623" y="14265"/>
                    <a:pt x="17897" y="14265"/>
                    <a:pt x="18155" y="14265"/>
                  </a:cubicBezTo>
                  <a:cubicBezTo>
                    <a:pt x="21892" y="14265"/>
                    <a:pt x="23624" y="11573"/>
                    <a:pt x="22321" y="7595"/>
                  </a:cubicBezTo>
                  <a:cubicBezTo>
                    <a:pt x="21703" y="5709"/>
                    <a:pt x="20863" y="3875"/>
                    <a:pt x="19937" y="2126"/>
                  </a:cubicBezTo>
                  <a:cubicBezTo>
                    <a:pt x="19115" y="600"/>
                    <a:pt x="17863" y="0"/>
                    <a:pt x="16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1" name="任意多边形: 形状 150">
              <a:extLst>
                <a:ext uri="{FF2B5EF4-FFF2-40B4-BE49-F238E27FC236}">
                  <a16:creationId xmlns:a16="http://schemas.microsoft.com/office/drawing/2014/main" id="{0122FA93-8A96-BC3A-899F-FC8514A987D6}"/>
                </a:ext>
              </a:extLst>
            </p:cNvPr>
            <p:cNvSpPr/>
            <p:nvPr/>
          </p:nvSpPr>
          <p:spPr>
            <a:xfrm>
              <a:off x="4630505" y="3774523"/>
              <a:ext cx="13026" cy="14058"/>
            </a:xfrm>
            <a:custGeom>
              <a:avLst/>
              <a:gdLst>
                <a:gd name="connsiteX0" fmla="*/ 9183 w 13026"/>
                <a:gd name="connsiteY0" fmla="*/ 0 h 14058"/>
                <a:gd name="connsiteX1" fmla="*/ 8703 w 13026"/>
                <a:gd name="connsiteY1" fmla="*/ 17 h 14058"/>
                <a:gd name="connsiteX2" fmla="*/ 988 w 13026"/>
                <a:gd name="connsiteY2" fmla="*/ 4200 h 14058"/>
                <a:gd name="connsiteX3" fmla="*/ 816 w 13026"/>
                <a:gd name="connsiteY3" fmla="*/ 9910 h 14058"/>
                <a:gd name="connsiteX4" fmla="*/ 7057 w 13026"/>
                <a:gd name="connsiteY4" fmla="*/ 14059 h 14058"/>
                <a:gd name="connsiteX5" fmla="*/ 7160 w 13026"/>
                <a:gd name="connsiteY5" fmla="*/ 14059 h 14058"/>
                <a:gd name="connsiteX6" fmla="*/ 12200 w 13026"/>
                <a:gd name="connsiteY6" fmla="*/ 8624 h 14058"/>
                <a:gd name="connsiteX7" fmla="*/ 12835 w 13026"/>
                <a:gd name="connsiteY7" fmla="*/ 5298 h 14058"/>
                <a:gd name="connsiteX8" fmla="*/ 9183 w 13026"/>
                <a:gd name="connsiteY8" fmla="*/ 0 h 14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6" h="14058">
                  <a:moveTo>
                    <a:pt x="9183" y="0"/>
                  </a:moveTo>
                  <a:cubicBezTo>
                    <a:pt x="9028" y="0"/>
                    <a:pt x="8857" y="0"/>
                    <a:pt x="8703" y="17"/>
                  </a:cubicBezTo>
                  <a:cubicBezTo>
                    <a:pt x="5531" y="206"/>
                    <a:pt x="2788" y="1252"/>
                    <a:pt x="988" y="4200"/>
                  </a:cubicBezTo>
                  <a:cubicBezTo>
                    <a:pt x="-144" y="6069"/>
                    <a:pt x="-435" y="8161"/>
                    <a:pt x="816" y="9910"/>
                  </a:cubicBezTo>
                  <a:cubicBezTo>
                    <a:pt x="2359" y="12036"/>
                    <a:pt x="4382" y="14059"/>
                    <a:pt x="7057" y="14059"/>
                  </a:cubicBezTo>
                  <a:cubicBezTo>
                    <a:pt x="7091" y="14059"/>
                    <a:pt x="7126" y="14059"/>
                    <a:pt x="7160" y="14059"/>
                  </a:cubicBezTo>
                  <a:cubicBezTo>
                    <a:pt x="10195" y="13990"/>
                    <a:pt x="11378" y="11299"/>
                    <a:pt x="12200" y="8624"/>
                  </a:cubicBezTo>
                  <a:cubicBezTo>
                    <a:pt x="12526" y="7561"/>
                    <a:pt x="12629" y="6412"/>
                    <a:pt x="12835" y="5298"/>
                  </a:cubicBezTo>
                  <a:cubicBezTo>
                    <a:pt x="13503" y="1543"/>
                    <a:pt x="12457" y="0"/>
                    <a:pt x="9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2" name="任意多边形: 形状 151">
              <a:extLst>
                <a:ext uri="{FF2B5EF4-FFF2-40B4-BE49-F238E27FC236}">
                  <a16:creationId xmlns:a16="http://schemas.microsoft.com/office/drawing/2014/main" id="{6314D69C-3FEF-E950-3D8E-5719292D4D72}"/>
                </a:ext>
              </a:extLst>
            </p:cNvPr>
            <p:cNvSpPr/>
            <p:nvPr/>
          </p:nvSpPr>
          <p:spPr>
            <a:xfrm>
              <a:off x="4599743" y="3787604"/>
              <a:ext cx="7216" cy="7423"/>
            </a:xfrm>
            <a:custGeom>
              <a:avLst/>
              <a:gdLst>
                <a:gd name="connsiteX0" fmla="*/ 4352 w 7216"/>
                <a:gd name="connsiteY0" fmla="*/ 0 h 7423"/>
                <a:gd name="connsiteX1" fmla="*/ 151 w 7216"/>
                <a:gd name="connsiteY1" fmla="*/ 2555 h 7423"/>
                <a:gd name="connsiteX2" fmla="*/ 2243 w 7216"/>
                <a:gd name="connsiteY2" fmla="*/ 7098 h 7423"/>
                <a:gd name="connsiteX3" fmla="*/ 3563 w 7216"/>
                <a:gd name="connsiteY3" fmla="*/ 7424 h 7423"/>
                <a:gd name="connsiteX4" fmla="*/ 6906 w 7216"/>
                <a:gd name="connsiteY4" fmla="*/ 5281 h 7423"/>
                <a:gd name="connsiteX5" fmla="*/ 5741 w 7216"/>
                <a:gd name="connsiteY5" fmla="*/ 292 h 7423"/>
                <a:gd name="connsiteX6" fmla="*/ 4352 w 7216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423">
                  <a:moveTo>
                    <a:pt x="4352" y="0"/>
                  </a:moveTo>
                  <a:cubicBezTo>
                    <a:pt x="2620" y="0"/>
                    <a:pt x="597" y="1063"/>
                    <a:pt x="151" y="2555"/>
                  </a:cubicBezTo>
                  <a:cubicBezTo>
                    <a:pt x="-500" y="4749"/>
                    <a:pt x="1094" y="5949"/>
                    <a:pt x="2243" y="7098"/>
                  </a:cubicBezTo>
                  <a:cubicBezTo>
                    <a:pt x="2654" y="7321"/>
                    <a:pt x="3100" y="7424"/>
                    <a:pt x="3563" y="7424"/>
                  </a:cubicBezTo>
                  <a:cubicBezTo>
                    <a:pt x="4901" y="7424"/>
                    <a:pt x="6324" y="6567"/>
                    <a:pt x="6906" y="5281"/>
                  </a:cubicBezTo>
                  <a:cubicBezTo>
                    <a:pt x="7643" y="3704"/>
                    <a:pt x="6992" y="909"/>
                    <a:pt x="5741" y="292"/>
                  </a:cubicBezTo>
                  <a:cubicBezTo>
                    <a:pt x="5346" y="103"/>
                    <a:pt x="4866" y="0"/>
                    <a:pt x="43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3" name="任意多边形: 形状 152">
              <a:extLst>
                <a:ext uri="{FF2B5EF4-FFF2-40B4-BE49-F238E27FC236}">
                  <a16:creationId xmlns:a16="http://schemas.microsoft.com/office/drawing/2014/main" id="{EB0B168F-0CD9-E2A4-7EDE-0B8A14278887}"/>
                </a:ext>
              </a:extLst>
            </p:cNvPr>
            <p:cNvSpPr/>
            <p:nvPr/>
          </p:nvSpPr>
          <p:spPr>
            <a:xfrm>
              <a:off x="4642791" y="3718939"/>
              <a:ext cx="8522" cy="7612"/>
            </a:xfrm>
            <a:custGeom>
              <a:avLst/>
              <a:gdLst>
                <a:gd name="connsiteX0" fmla="*/ 5693 w 8522"/>
                <a:gd name="connsiteY0" fmla="*/ 0 h 7612"/>
                <a:gd name="connsiteX1" fmla="*/ 3378 w 8522"/>
                <a:gd name="connsiteY1" fmla="*/ 429 h 7612"/>
                <a:gd name="connsiteX2" fmla="*/ 3326 w 8522"/>
                <a:gd name="connsiteY2" fmla="*/ 411 h 7612"/>
                <a:gd name="connsiteX3" fmla="*/ 17 w 8522"/>
                <a:gd name="connsiteY3" fmla="*/ 4475 h 7612"/>
                <a:gd name="connsiteX4" fmla="*/ 2984 w 8522"/>
                <a:gd name="connsiteY4" fmla="*/ 7612 h 7612"/>
                <a:gd name="connsiteX5" fmla="*/ 3241 w 8522"/>
                <a:gd name="connsiteY5" fmla="*/ 7612 h 7612"/>
                <a:gd name="connsiteX6" fmla="*/ 4938 w 8522"/>
                <a:gd name="connsiteY6" fmla="*/ 7046 h 7612"/>
                <a:gd name="connsiteX7" fmla="*/ 5812 w 8522"/>
                <a:gd name="connsiteY7" fmla="*/ 7287 h 7612"/>
                <a:gd name="connsiteX8" fmla="*/ 7955 w 8522"/>
                <a:gd name="connsiteY8" fmla="*/ 5898 h 7612"/>
                <a:gd name="connsiteX9" fmla="*/ 6893 w 8522"/>
                <a:gd name="connsiteY9" fmla="*/ 274 h 7612"/>
                <a:gd name="connsiteX10" fmla="*/ 5693 w 8522"/>
                <a:gd name="connsiteY10" fmla="*/ 0 h 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22" h="7612">
                  <a:moveTo>
                    <a:pt x="5693" y="0"/>
                  </a:moveTo>
                  <a:cubicBezTo>
                    <a:pt x="4972" y="0"/>
                    <a:pt x="4098" y="171"/>
                    <a:pt x="3378" y="429"/>
                  </a:cubicBezTo>
                  <a:lnTo>
                    <a:pt x="3326" y="411"/>
                  </a:lnTo>
                  <a:cubicBezTo>
                    <a:pt x="1457" y="480"/>
                    <a:pt x="-188" y="2452"/>
                    <a:pt x="17" y="4475"/>
                  </a:cubicBezTo>
                  <a:cubicBezTo>
                    <a:pt x="206" y="6344"/>
                    <a:pt x="1080" y="7612"/>
                    <a:pt x="2984" y="7612"/>
                  </a:cubicBezTo>
                  <a:cubicBezTo>
                    <a:pt x="3069" y="7612"/>
                    <a:pt x="3155" y="7612"/>
                    <a:pt x="3241" y="7612"/>
                  </a:cubicBezTo>
                  <a:cubicBezTo>
                    <a:pt x="3875" y="7578"/>
                    <a:pt x="4458" y="7372"/>
                    <a:pt x="4938" y="7046"/>
                  </a:cubicBezTo>
                  <a:cubicBezTo>
                    <a:pt x="5247" y="7201"/>
                    <a:pt x="5538" y="7287"/>
                    <a:pt x="5812" y="7287"/>
                  </a:cubicBezTo>
                  <a:cubicBezTo>
                    <a:pt x="6687" y="7287"/>
                    <a:pt x="7356" y="6566"/>
                    <a:pt x="7955" y="5898"/>
                  </a:cubicBezTo>
                  <a:cubicBezTo>
                    <a:pt x="9122" y="4629"/>
                    <a:pt x="8350" y="1234"/>
                    <a:pt x="6893" y="274"/>
                  </a:cubicBezTo>
                  <a:cubicBezTo>
                    <a:pt x="6618" y="68"/>
                    <a:pt x="6189" y="0"/>
                    <a:pt x="56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4" name="任意多边形: 形状 153">
              <a:extLst>
                <a:ext uri="{FF2B5EF4-FFF2-40B4-BE49-F238E27FC236}">
                  <a16:creationId xmlns:a16="http://schemas.microsoft.com/office/drawing/2014/main" id="{FE74AA33-48F5-CA25-26FA-BA945D9919A1}"/>
                </a:ext>
              </a:extLst>
            </p:cNvPr>
            <p:cNvSpPr/>
            <p:nvPr/>
          </p:nvSpPr>
          <p:spPr>
            <a:xfrm>
              <a:off x="4637259" y="3750725"/>
              <a:ext cx="7778" cy="8384"/>
            </a:xfrm>
            <a:custGeom>
              <a:avLst/>
              <a:gdLst>
                <a:gd name="connsiteX0" fmla="*/ 4006 w 7778"/>
                <a:gd name="connsiteY0" fmla="*/ 0 h 8384"/>
                <a:gd name="connsiteX1" fmla="*/ 3869 w 7778"/>
                <a:gd name="connsiteY1" fmla="*/ 17 h 8384"/>
                <a:gd name="connsiteX2" fmla="*/ 29 w 7778"/>
                <a:gd name="connsiteY2" fmla="*/ 2915 h 8384"/>
                <a:gd name="connsiteX3" fmla="*/ 3852 w 7778"/>
                <a:gd name="connsiteY3" fmla="*/ 8367 h 8384"/>
                <a:gd name="connsiteX4" fmla="*/ 4040 w 7778"/>
                <a:gd name="connsiteY4" fmla="*/ 8384 h 8384"/>
                <a:gd name="connsiteX5" fmla="*/ 7778 w 7778"/>
                <a:gd name="connsiteY5" fmla="*/ 3909 h 8384"/>
                <a:gd name="connsiteX6" fmla="*/ 4006 w 7778"/>
                <a:gd name="connsiteY6" fmla="*/ 0 h 8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8" h="8384">
                  <a:moveTo>
                    <a:pt x="4006" y="0"/>
                  </a:moveTo>
                  <a:cubicBezTo>
                    <a:pt x="3955" y="0"/>
                    <a:pt x="3921" y="0"/>
                    <a:pt x="3869" y="17"/>
                  </a:cubicBezTo>
                  <a:cubicBezTo>
                    <a:pt x="2240" y="309"/>
                    <a:pt x="372" y="686"/>
                    <a:pt x="29" y="2915"/>
                  </a:cubicBezTo>
                  <a:cubicBezTo>
                    <a:pt x="-280" y="5007"/>
                    <a:pt x="1966" y="8076"/>
                    <a:pt x="3852" y="8367"/>
                  </a:cubicBezTo>
                  <a:cubicBezTo>
                    <a:pt x="3903" y="8384"/>
                    <a:pt x="3972" y="8384"/>
                    <a:pt x="4040" y="8384"/>
                  </a:cubicBezTo>
                  <a:cubicBezTo>
                    <a:pt x="5532" y="8384"/>
                    <a:pt x="7710" y="5830"/>
                    <a:pt x="7778" y="3909"/>
                  </a:cubicBezTo>
                  <a:cubicBezTo>
                    <a:pt x="7813" y="2778"/>
                    <a:pt x="5292" y="0"/>
                    <a:pt x="4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5" name="任意多边形: 形状 154">
              <a:extLst>
                <a:ext uri="{FF2B5EF4-FFF2-40B4-BE49-F238E27FC236}">
                  <a16:creationId xmlns:a16="http://schemas.microsoft.com/office/drawing/2014/main" id="{96EF0F4C-382D-74AF-5362-F857EA081E2E}"/>
                </a:ext>
              </a:extLst>
            </p:cNvPr>
            <p:cNvSpPr/>
            <p:nvPr/>
          </p:nvSpPr>
          <p:spPr>
            <a:xfrm>
              <a:off x="4970435" y="3231455"/>
              <a:ext cx="18016" cy="12035"/>
            </a:xfrm>
            <a:custGeom>
              <a:avLst/>
              <a:gdLst>
                <a:gd name="connsiteX0" fmla="*/ 9564 w 18016"/>
                <a:gd name="connsiteY0" fmla="*/ 0 h 12035"/>
                <a:gd name="connsiteX1" fmla="*/ 5432 w 18016"/>
                <a:gd name="connsiteY1" fmla="*/ 2452 h 12035"/>
                <a:gd name="connsiteX2" fmla="*/ 1386 w 18016"/>
                <a:gd name="connsiteY2" fmla="*/ 6258 h 12035"/>
                <a:gd name="connsiteX3" fmla="*/ 65 w 18016"/>
                <a:gd name="connsiteY3" fmla="*/ 8727 h 12035"/>
                <a:gd name="connsiteX4" fmla="*/ 1780 w 18016"/>
                <a:gd name="connsiteY4" fmla="*/ 10458 h 12035"/>
                <a:gd name="connsiteX5" fmla="*/ 2260 w 18016"/>
                <a:gd name="connsiteY5" fmla="*/ 10355 h 12035"/>
                <a:gd name="connsiteX6" fmla="*/ 4129 w 18016"/>
                <a:gd name="connsiteY6" fmla="*/ 9876 h 12035"/>
                <a:gd name="connsiteX7" fmla="*/ 7095 w 18016"/>
                <a:gd name="connsiteY7" fmla="*/ 11607 h 12035"/>
                <a:gd name="connsiteX8" fmla="*/ 9135 w 18016"/>
                <a:gd name="connsiteY8" fmla="*/ 12036 h 12035"/>
                <a:gd name="connsiteX9" fmla="*/ 17982 w 18016"/>
                <a:gd name="connsiteY9" fmla="*/ 6035 h 12035"/>
                <a:gd name="connsiteX10" fmla="*/ 17879 w 18016"/>
                <a:gd name="connsiteY10" fmla="*/ 4818 h 12035"/>
                <a:gd name="connsiteX11" fmla="*/ 11758 w 18016"/>
                <a:gd name="connsiteY11" fmla="*/ 343 h 12035"/>
                <a:gd name="connsiteX12" fmla="*/ 9564 w 18016"/>
                <a:gd name="connsiteY12" fmla="*/ 0 h 1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16" h="12035">
                  <a:moveTo>
                    <a:pt x="9564" y="0"/>
                  </a:moveTo>
                  <a:cubicBezTo>
                    <a:pt x="7884" y="0"/>
                    <a:pt x="6341" y="686"/>
                    <a:pt x="5432" y="2452"/>
                  </a:cubicBezTo>
                  <a:cubicBezTo>
                    <a:pt x="4437" y="4372"/>
                    <a:pt x="3546" y="5812"/>
                    <a:pt x="1386" y="6258"/>
                  </a:cubicBezTo>
                  <a:cubicBezTo>
                    <a:pt x="408" y="6464"/>
                    <a:pt x="-209" y="7527"/>
                    <a:pt x="65" y="8727"/>
                  </a:cubicBezTo>
                  <a:cubicBezTo>
                    <a:pt x="288" y="9670"/>
                    <a:pt x="1026" y="10458"/>
                    <a:pt x="1780" y="10458"/>
                  </a:cubicBezTo>
                  <a:cubicBezTo>
                    <a:pt x="1934" y="10458"/>
                    <a:pt x="2106" y="10424"/>
                    <a:pt x="2260" y="10355"/>
                  </a:cubicBezTo>
                  <a:cubicBezTo>
                    <a:pt x="2946" y="10030"/>
                    <a:pt x="3563" y="9876"/>
                    <a:pt x="4129" y="9876"/>
                  </a:cubicBezTo>
                  <a:cubicBezTo>
                    <a:pt x="5363" y="9876"/>
                    <a:pt x="6306" y="10578"/>
                    <a:pt x="7095" y="11607"/>
                  </a:cubicBezTo>
                  <a:cubicBezTo>
                    <a:pt x="7695" y="11899"/>
                    <a:pt x="8398" y="12036"/>
                    <a:pt x="9135" y="12036"/>
                  </a:cubicBezTo>
                  <a:cubicBezTo>
                    <a:pt x="12736" y="12036"/>
                    <a:pt x="17519" y="9001"/>
                    <a:pt x="17982" y="6035"/>
                  </a:cubicBezTo>
                  <a:cubicBezTo>
                    <a:pt x="18050" y="5641"/>
                    <a:pt x="18016" y="5178"/>
                    <a:pt x="17879" y="4818"/>
                  </a:cubicBezTo>
                  <a:cubicBezTo>
                    <a:pt x="16833" y="1834"/>
                    <a:pt x="14227" y="1097"/>
                    <a:pt x="11758" y="343"/>
                  </a:cubicBezTo>
                  <a:cubicBezTo>
                    <a:pt x="11021" y="120"/>
                    <a:pt x="10284" y="0"/>
                    <a:pt x="95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6" name="任意多边形: 形状 155">
              <a:extLst>
                <a:ext uri="{FF2B5EF4-FFF2-40B4-BE49-F238E27FC236}">
                  <a16:creationId xmlns:a16="http://schemas.microsoft.com/office/drawing/2014/main" id="{B3E6842D-0CF4-C668-BCB6-4023421096DA}"/>
                </a:ext>
              </a:extLst>
            </p:cNvPr>
            <p:cNvSpPr/>
            <p:nvPr/>
          </p:nvSpPr>
          <p:spPr>
            <a:xfrm>
              <a:off x="4974063" y="3172287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8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8" y="7149"/>
                  </a:cubicBezTo>
                  <a:cubicBezTo>
                    <a:pt x="2901" y="7321"/>
                    <a:pt x="3347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1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7" name="任意多边形: 形状 156">
              <a:extLst>
                <a:ext uri="{FF2B5EF4-FFF2-40B4-BE49-F238E27FC236}">
                  <a16:creationId xmlns:a16="http://schemas.microsoft.com/office/drawing/2014/main" id="{DB5DA246-122C-5F73-4A94-A7E18C46C092}"/>
                </a:ext>
              </a:extLst>
            </p:cNvPr>
            <p:cNvSpPr/>
            <p:nvPr/>
          </p:nvSpPr>
          <p:spPr>
            <a:xfrm>
              <a:off x="4979660" y="3254035"/>
              <a:ext cx="6511" cy="7183"/>
            </a:xfrm>
            <a:custGeom>
              <a:avLst/>
              <a:gdLst>
                <a:gd name="connsiteX0" fmla="*/ 3871 w 6511"/>
                <a:gd name="connsiteY0" fmla="*/ 0 h 7183"/>
                <a:gd name="connsiteX1" fmla="*/ 219 w 6511"/>
                <a:gd name="connsiteY1" fmla="*/ 2520 h 7183"/>
                <a:gd name="connsiteX2" fmla="*/ 2448 w 6511"/>
                <a:gd name="connsiteY2" fmla="*/ 6944 h 7183"/>
                <a:gd name="connsiteX3" fmla="*/ 3648 w 6511"/>
                <a:gd name="connsiteY3" fmla="*/ 7184 h 7183"/>
                <a:gd name="connsiteX4" fmla="*/ 6219 w 6511"/>
                <a:gd name="connsiteY4" fmla="*/ 5006 h 7183"/>
                <a:gd name="connsiteX5" fmla="*/ 4659 w 6511"/>
                <a:gd name="connsiteY5" fmla="*/ 189 h 7183"/>
                <a:gd name="connsiteX6" fmla="*/ 3871 w 6511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1" h="7183">
                  <a:moveTo>
                    <a:pt x="3871" y="0"/>
                  </a:moveTo>
                  <a:cubicBezTo>
                    <a:pt x="2499" y="0"/>
                    <a:pt x="750" y="1149"/>
                    <a:pt x="219" y="2520"/>
                  </a:cubicBezTo>
                  <a:cubicBezTo>
                    <a:pt x="-467" y="4321"/>
                    <a:pt x="510" y="6241"/>
                    <a:pt x="2448" y="6944"/>
                  </a:cubicBezTo>
                  <a:cubicBezTo>
                    <a:pt x="2876" y="7098"/>
                    <a:pt x="3288" y="7184"/>
                    <a:pt x="3648" y="7184"/>
                  </a:cubicBezTo>
                  <a:cubicBezTo>
                    <a:pt x="4865" y="7184"/>
                    <a:pt x="5705" y="6361"/>
                    <a:pt x="6219" y="5006"/>
                  </a:cubicBezTo>
                  <a:cubicBezTo>
                    <a:pt x="6974" y="2966"/>
                    <a:pt x="6202" y="1372"/>
                    <a:pt x="4659" y="189"/>
                  </a:cubicBezTo>
                  <a:cubicBezTo>
                    <a:pt x="4419" y="51"/>
                    <a:pt x="4145" y="0"/>
                    <a:pt x="38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8" name="任意多边形: 形状 157">
              <a:extLst>
                <a:ext uri="{FF2B5EF4-FFF2-40B4-BE49-F238E27FC236}">
                  <a16:creationId xmlns:a16="http://schemas.microsoft.com/office/drawing/2014/main" id="{2BC0B2D3-3B52-A43A-65FC-B8727F82CBB3}"/>
                </a:ext>
              </a:extLst>
            </p:cNvPr>
            <p:cNvSpPr/>
            <p:nvPr/>
          </p:nvSpPr>
          <p:spPr>
            <a:xfrm>
              <a:off x="4999016" y="3111508"/>
              <a:ext cx="10095" cy="17128"/>
            </a:xfrm>
            <a:custGeom>
              <a:avLst/>
              <a:gdLst>
                <a:gd name="connsiteX0" fmla="*/ 7540 w 10095"/>
                <a:gd name="connsiteY0" fmla="*/ 0 h 17128"/>
                <a:gd name="connsiteX1" fmla="*/ 6683 w 10095"/>
                <a:gd name="connsiteY1" fmla="*/ 172 h 17128"/>
                <a:gd name="connsiteX2" fmla="*/ 477 w 10095"/>
                <a:gd name="connsiteY2" fmla="*/ 6790 h 17128"/>
                <a:gd name="connsiteX3" fmla="*/ 1523 w 10095"/>
                <a:gd name="connsiteY3" fmla="*/ 11299 h 17128"/>
                <a:gd name="connsiteX4" fmla="*/ 2191 w 10095"/>
                <a:gd name="connsiteY4" fmla="*/ 17128 h 17128"/>
                <a:gd name="connsiteX5" fmla="*/ 7043 w 10095"/>
                <a:gd name="connsiteY5" fmla="*/ 10201 h 17128"/>
                <a:gd name="connsiteX6" fmla="*/ 10095 w 10095"/>
                <a:gd name="connsiteY6" fmla="*/ 5915 h 17128"/>
                <a:gd name="connsiteX7" fmla="*/ 9341 w 10095"/>
                <a:gd name="connsiteY7" fmla="*/ 1800 h 17128"/>
                <a:gd name="connsiteX8" fmla="*/ 7540 w 10095"/>
                <a:gd name="connsiteY8" fmla="*/ 0 h 17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95" h="17128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654" y="13167"/>
                    <a:pt x="2088" y="15191"/>
                    <a:pt x="2191" y="17128"/>
                  </a:cubicBezTo>
                  <a:cubicBezTo>
                    <a:pt x="3803" y="14813"/>
                    <a:pt x="5432" y="12516"/>
                    <a:pt x="7043" y="10201"/>
                  </a:cubicBezTo>
                  <a:cubicBezTo>
                    <a:pt x="8055" y="8761"/>
                    <a:pt x="9067" y="7338"/>
                    <a:pt x="10095" y="5915"/>
                  </a:cubicBezTo>
                  <a:cubicBezTo>
                    <a:pt x="9958" y="4543"/>
                    <a:pt x="9649" y="3155"/>
                    <a:pt x="9341" y="1800"/>
                  </a:cubicBezTo>
                  <a:cubicBezTo>
                    <a:pt x="9101" y="737"/>
                    <a:pt x="8501" y="0"/>
                    <a:pt x="7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59" name="任意多边形: 形状 158">
              <a:extLst>
                <a:ext uri="{FF2B5EF4-FFF2-40B4-BE49-F238E27FC236}">
                  <a16:creationId xmlns:a16="http://schemas.microsoft.com/office/drawing/2014/main" id="{8110609F-DC7E-276F-C9AB-071D020E53D7}"/>
                </a:ext>
              </a:extLst>
            </p:cNvPr>
            <p:cNvSpPr/>
            <p:nvPr/>
          </p:nvSpPr>
          <p:spPr>
            <a:xfrm>
              <a:off x="5001070" y="3117441"/>
              <a:ext cx="11316" cy="17985"/>
            </a:xfrm>
            <a:custGeom>
              <a:avLst/>
              <a:gdLst>
                <a:gd name="connsiteX0" fmla="*/ 8041 w 11316"/>
                <a:gd name="connsiteY0" fmla="*/ 0 h 17985"/>
                <a:gd name="connsiteX1" fmla="*/ 4989 w 11316"/>
                <a:gd name="connsiteY1" fmla="*/ 4286 h 17985"/>
                <a:gd name="connsiteX2" fmla="*/ 137 w 11316"/>
                <a:gd name="connsiteY2" fmla="*/ 11213 h 17985"/>
                <a:gd name="connsiteX3" fmla="*/ 154 w 11316"/>
                <a:gd name="connsiteY3" fmla="*/ 11521 h 17985"/>
                <a:gd name="connsiteX4" fmla="*/ 1714 w 11316"/>
                <a:gd name="connsiteY4" fmla="*/ 17676 h 17985"/>
                <a:gd name="connsiteX5" fmla="*/ 3155 w 11316"/>
                <a:gd name="connsiteY5" fmla="*/ 17985 h 17985"/>
                <a:gd name="connsiteX6" fmla="*/ 8075 w 11316"/>
                <a:gd name="connsiteY6" fmla="*/ 15105 h 17985"/>
                <a:gd name="connsiteX7" fmla="*/ 11058 w 11316"/>
                <a:gd name="connsiteY7" fmla="*/ 11950 h 17985"/>
                <a:gd name="connsiteX8" fmla="*/ 10698 w 11316"/>
                <a:gd name="connsiteY8" fmla="*/ 9087 h 17985"/>
                <a:gd name="connsiteX9" fmla="*/ 8144 w 11316"/>
                <a:gd name="connsiteY9" fmla="*/ 1474 h 17985"/>
                <a:gd name="connsiteX10" fmla="*/ 8041 w 11316"/>
                <a:gd name="connsiteY10" fmla="*/ 0 h 1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16" h="17985">
                  <a:moveTo>
                    <a:pt x="8041" y="0"/>
                  </a:moveTo>
                  <a:cubicBezTo>
                    <a:pt x="7029" y="1423"/>
                    <a:pt x="6001" y="2846"/>
                    <a:pt x="4989" y="4286"/>
                  </a:cubicBezTo>
                  <a:cubicBezTo>
                    <a:pt x="3360" y="6584"/>
                    <a:pt x="1749" y="8898"/>
                    <a:pt x="137" y="11213"/>
                  </a:cubicBezTo>
                  <a:cubicBezTo>
                    <a:pt x="137" y="11316"/>
                    <a:pt x="154" y="11418"/>
                    <a:pt x="154" y="11521"/>
                  </a:cubicBezTo>
                  <a:cubicBezTo>
                    <a:pt x="360" y="13699"/>
                    <a:pt x="-978" y="16493"/>
                    <a:pt x="1714" y="17676"/>
                  </a:cubicBezTo>
                  <a:cubicBezTo>
                    <a:pt x="2212" y="17899"/>
                    <a:pt x="2692" y="17985"/>
                    <a:pt x="3155" y="17985"/>
                  </a:cubicBezTo>
                  <a:cubicBezTo>
                    <a:pt x="5040" y="17985"/>
                    <a:pt x="6584" y="16339"/>
                    <a:pt x="8075" y="15105"/>
                  </a:cubicBezTo>
                  <a:cubicBezTo>
                    <a:pt x="9155" y="14196"/>
                    <a:pt x="10047" y="13030"/>
                    <a:pt x="11058" y="11950"/>
                  </a:cubicBezTo>
                  <a:cubicBezTo>
                    <a:pt x="11350" y="10956"/>
                    <a:pt x="11573" y="9567"/>
                    <a:pt x="10698" y="9087"/>
                  </a:cubicBezTo>
                  <a:cubicBezTo>
                    <a:pt x="7492" y="7304"/>
                    <a:pt x="8161" y="4372"/>
                    <a:pt x="8144" y="1474"/>
                  </a:cubicBezTo>
                  <a:cubicBezTo>
                    <a:pt x="8127" y="977"/>
                    <a:pt x="8092" y="497"/>
                    <a:pt x="80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0" name="任意多边形: 形状 159">
              <a:extLst>
                <a:ext uri="{FF2B5EF4-FFF2-40B4-BE49-F238E27FC236}">
                  <a16:creationId xmlns:a16="http://schemas.microsoft.com/office/drawing/2014/main" id="{51497D89-3330-CFC8-F396-6E16EC99DAA7}"/>
                </a:ext>
              </a:extLst>
            </p:cNvPr>
            <p:cNvSpPr/>
            <p:nvPr/>
          </p:nvSpPr>
          <p:spPr>
            <a:xfrm>
              <a:off x="5003339" y="3046546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8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2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69"/>
                    <a:pt x="3475" y="7287"/>
                    <a:pt x="3732" y="7287"/>
                  </a:cubicBezTo>
                  <a:cubicBezTo>
                    <a:pt x="5207" y="7287"/>
                    <a:pt x="6081" y="6292"/>
                    <a:pt x="6458" y="4698"/>
                  </a:cubicBezTo>
                  <a:cubicBezTo>
                    <a:pt x="6955" y="2537"/>
                    <a:pt x="5978" y="1046"/>
                    <a:pt x="4263" y="68"/>
                  </a:cubicBezTo>
                  <a:cubicBezTo>
                    <a:pt x="4092" y="34"/>
                    <a:pt x="3937" y="0"/>
                    <a:pt x="376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1" name="任意多边形: 形状 160">
              <a:extLst>
                <a:ext uri="{FF2B5EF4-FFF2-40B4-BE49-F238E27FC236}">
                  <a16:creationId xmlns:a16="http://schemas.microsoft.com/office/drawing/2014/main" id="{684F2B8D-B3D9-7CDD-32AE-C5379E8B3645}"/>
                </a:ext>
              </a:extLst>
            </p:cNvPr>
            <p:cNvSpPr/>
            <p:nvPr/>
          </p:nvSpPr>
          <p:spPr>
            <a:xfrm>
              <a:off x="4996432" y="3077973"/>
              <a:ext cx="17844" cy="17967"/>
            </a:xfrm>
            <a:custGeom>
              <a:avLst/>
              <a:gdLst>
                <a:gd name="connsiteX0" fmla="*/ 8307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5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7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7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1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4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0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5" y="15533"/>
                  </a:cubicBezTo>
                  <a:cubicBezTo>
                    <a:pt x="19057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79" y="0"/>
                    <a:pt x="83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2" name="任意多边形: 形状 161">
              <a:extLst>
                <a:ext uri="{FF2B5EF4-FFF2-40B4-BE49-F238E27FC236}">
                  <a16:creationId xmlns:a16="http://schemas.microsoft.com/office/drawing/2014/main" id="{25055A25-31C8-8327-B814-9EA094C7BCD5}"/>
                </a:ext>
              </a:extLst>
            </p:cNvPr>
            <p:cNvSpPr/>
            <p:nvPr/>
          </p:nvSpPr>
          <p:spPr>
            <a:xfrm>
              <a:off x="4961924" y="3191284"/>
              <a:ext cx="3497" cy="4251"/>
            </a:xfrm>
            <a:custGeom>
              <a:avLst/>
              <a:gdLst>
                <a:gd name="connsiteX0" fmla="*/ 2061 w 3497"/>
                <a:gd name="connsiteY0" fmla="*/ 0 h 4251"/>
                <a:gd name="connsiteX1" fmla="*/ 107 w 3497"/>
                <a:gd name="connsiteY1" fmla="*/ 1595 h 4251"/>
                <a:gd name="connsiteX2" fmla="*/ 1153 w 3497"/>
                <a:gd name="connsiteY2" fmla="*/ 4149 h 4251"/>
                <a:gd name="connsiteX3" fmla="*/ 1736 w 3497"/>
                <a:gd name="connsiteY3" fmla="*/ 4252 h 4251"/>
                <a:gd name="connsiteX4" fmla="*/ 3262 w 3497"/>
                <a:gd name="connsiteY4" fmla="*/ 2572 h 4251"/>
                <a:gd name="connsiteX5" fmla="*/ 2439 w 3497"/>
                <a:gd name="connsiteY5" fmla="*/ 51 h 4251"/>
                <a:gd name="connsiteX6" fmla="*/ 2061 w 3497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7" h="4251">
                  <a:moveTo>
                    <a:pt x="2061" y="0"/>
                  </a:moveTo>
                  <a:cubicBezTo>
                    <a:pt x="1153" y="0"/>
                    <a:pt x="638" y="892"/>
                    <a:pt x="107" y="1595"/>
                  </a:cubicBezTo>
                  <a:cubicBezTo>
                    <a:pt x="-150" y="2743"/>
                    <a:pt x="4" y="3755"/>
                    <a:pt x="1153" y="4149"/>
                  </a:cubicBezTo>
                  <a:cubicBezTo>
                    <a:pt x="1376" y="4218"/>
                    <a:pt x="1564" y="4252"/>
                    <a:pt x="1736" y="4252"/>
                  </a:cubicBezTo>
                  <a:cubicBezTo>
                    <a:pt x="2593" y="4252"/>
                    <a:pt x="2987" y="3429"/>
                    <a:pt x="3262" y="2572"/>
                  </a:cubicBezTo>
                  <a:cubicBezTo>
                    <a:pt x="3587" y="1560"/>
                    <a:pt x="3776" y="394"/>
                    <a:pt x="2439" y="51"/>
                  </a:cubicBezTo>
                  <a:cubicBezTo>
                    <a:pt x="2301" y="0"/>
                    <a:pt x="2181" y="0"/>
                    <a:pt x="20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3" name="任意多边形: 形状 162">
              <a:extLst>
                <a:ext uri="{FF2B5EF4-FFF2-40B4-BE49-F238E27FC236}">
                  <a16:creationId xmlns:a16="http://schemas.microsoft.com/office/drawing/2014/main" id="{6F967104-1187-190E-7364-A2375712D1E1}"/>
                </a:ext>
              </a:extLst>
            </p:cNvPr>
            <p:cNvSpPr/>
            <p:nvPr/>
          </p:nvSpPr>
          <p:spPr>
            <a:xfrm>
              <a:off x="4933058" y="3237438"/>
              <a:ext cx="13019" cy="13287"/>
            </a:xfrm>
            <a:custGeom>
              <a:avLst/>
              <a:gdLst>
                <a:gd name="connsiteX0" fmla="*/ 3444 w 13019"/>
                <a:gd name="connsiteY0" fmla="*/ 0 h 13287"/>
                <a:gd name="connsiteX1" fmla="*/ 1044 w 13019"/>
                <a:gd name="connsiteY1" fmla="*/ 1097 h 13287"/>
                <a:gd name="connsiteX2" fmla="*/ 563 w 13019"/>
                <a:gd name="connsiteY2" fmla="*/ 7852 h 13287"/>
                <a:gd name="connsiteX3" fmla="*/ 1524 w 13019"/>
                <a:gd name="connsiteY3" fmla="*/ 10184 h 13287"/>
                <a:gd name="connsiteX4" fmla="*/ 6839 w 13019"/>
                <a:gd name="connsiteY4" fmla="*/ 13287 h 13287"/>
                <a:gd name="connsiteX5" fmla="*/ 7850 w 13019"/>
                <a:gd name="connsiteY5" fmla="*/ 13150 h 13287"/>
                <a:gd name="connsiteX6" fmla="*/ 13011 w 13019"/>
                <a:gd name="connsiteY6" fmla="*/ 6515 h 13287"/>
                <a:gd name="connsiteX7" fmla="*/ 9016 w 13019"/>
                <a:gd name="connsiteY7" fmla="*/ 1457 h 13287"/>
                <a:gd name="connsiteX8" fmla="*/ 7799 w 13019"/>
                <a:gd name="connsiteY8" fmla="*/ 943 h 13287"/>
                <a:gd name="connsiteX9" fmla="*/ 3444 w 13019"/>
                <a:gd name="connsiteY9" fmla="*/ 0 h 13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9" h="13287">
                  <a:moveTo>
                    <a:pt x="3444" y="0"/>
                  </a:moveTo>
                  <a:cubicBezTo>
                    <a:pt x="2295" y="0"/>
                    <a:pt x="1558" y="360"/>
                    <a:pt x="1044" y="1097"/>
                  </a:cubicBezTo>
                  <a:cubicBezTo>
                    <a:pt x="-499" y="3206"/>
                    <a:pt x="-36" y="5555"/>
                    <a:pt x="563" y="7852"/>
                  </a:cubicBezTo>
                  <a:cubicBezTo>
                    <a:pt x="769" y="8658"/>
                    <a:pt x="1078" y="9498"/>
                    <a:pt x="1524" y="10184"/>
                  </a:cubicBezTo>
                  <a:cubicBezTo>
                    <a:pt x="2707" y="12053"/>
                    <a:pt x="4953" y="13287"/>
                    <a:pt x="6839" y="13287"/>
                  </a:cubicBezTo>
                  <a:cubicBezTo>
                    <a:pt x="7199" y="13287"/>
                    <a:pt x="7524" y="13236"/>
                    <a:pt x="7850" y="13150"/>
                  </a:cubicBezTo>
                  <a:cubicBezTo>
                    <a:pt x="10113" y="12516"/>
                    <a:pt x="12874" y="8967"/>
                    <a:pt x="13011" y="6515"/>
                  </a:cubicBezTo>
                  <a:cubicBezTo>
                    <a:pt x="13182" y="3515"/>
                    <a:pt x="10868" y="2675"/>
                    <a:pt x="9016" y="1457"/>
                  </a:cubicBezTo>
                  <a:cubicBezTo>
                    <a:pt x="8502" y="1132"/>
                    <a:pt x="7884" y="977"/>
                    <a:pt x="7799" y="943"/>
                  </a:cubicBezTo>
                  <a:cubicBezTo>
                    <a:pt x="5896" y="308"/>
                    <a:pt x="4490" y="0"/>
                    <a:pt x="344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4" name="任意多边形: 形状 163">
              <a:extLst>
                <a:ext uri="{FF2B5EF4-FFF2-40B4-BE49-F238E27FC236}">
                  <a16:creationId xmlns:a16="http://schemas.microsoft.com/office/drawing/2014/main" id="{1D3EED08-F0E9-F2DA-7EAF-0BA8B82A57A6}"/>
                </a:ext>
              </a:extLst>
            </p:cNvPr>
            <p:cNvSpPr/>
            <p:nvPr/>
          </p:nvSpPr>
          <p:spPr>
            <a:xfrm>
              <a:off x="4697551" y="35056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5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6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5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28" y="0"/>
                    <a:pt x="3894" y="0"/>
                    <a:pt x="38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5" name="任意多边形: 形状 164">
              <a:extLst>
                <a:ext uri="{FF2B5EF4-FFF2-40B4-BE49-F238E27FC236}">
                  <a16:creationId xmlns:a16="http://schemas.microsoft.com/office/drawing/2014/main" id="{F11E3C90-2780-09FA-EF80-C701B0BCD44E}"/>
                </a:ext>
              </a:extLst>
            </p:cNvPr>
            <p:cNvSpPr/>
            <p:nvPr/>
          </p:nvSpPr>
          <p:spPr>
            <a:xfrm>
              <a:off x="4855652" y="3270374"/>
              <a:ext cx="3753" cy="4560"/>
            </a:xfrm>
            <a:custGeom>
              <a:avLst/>
              <a:gdLst>
                <a:gd name="connsiteX0" fmla="*/ 1915 w 3753"/>
                <a:gd name="connsiteY0" fmla="*/ 0 h 4560"/>
                <a:gd name="connsiteX1" fmla="*/ 286 w 3753"/>
                <a:gd name="connsiteY1" fmla="*/ 1372 h 4560"/>
                <a:gd name="connsiteX2" fmla="*/ 1178 w 3753"/>
                <a:gd name="connsiteY2" fmla="*/ 4424 h 4560"/>
                <a:gd name="connsiteX3" fmla="*/ 1898 w 3753"/>
                <a:gd name="connsiteY3" fmla="*/ 4561 h 4560"/>
                <a:gd name="connsiteX4" fmla="*/ 3544 w 3753"/>
                <a:gd name="connsiteY4" fmla="*/ 3292 h 4560"/>
                <a:gd name="connsiteX5" fmla="*/ 2584 w 3753"/>
                <a:gd name="connsiteY5" fmla="*/ 103 h 4560"/>
                <a:gd name="connsiteX6" fmla="*/ 1915 w 3753"/>
                <a:gd name="connsiteY6" fmla="*/ 0 h 4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3" h="4560">
                  <a:moveTo>
                    <a:pt x="1915" y="0"/>
                  </a:moveTo>
                  <a:cubicBezTo>
                    <a:pt x="1109" y="0"/>
                    <a:pt x="561" y="532"/>
                    <a:pt x="286" y="1372"/>
                  </a:cubicBezTo>
                  <a:cubicBezTo>
                    <a:pt x="-108" y="2555"/>
                    <a:pt x="-314" y="3858"/>
                    <a:pt x="1178" y="4424"/>
                  </a:cubicBezTo>
                  <a:cubicBezTo>
                    <a:pt x="1435" y="4526"/>
                    <a:pt x="1675" y="4561"/>
                    <a:pt x="1898" y="4561"/>
                  </a:cubicBezTo>
                  <a:cubicBezTo>
                    <a:pt x="2618" y="4561"/>
                    <a:pt x="3201" y="4098"/>
                    <a:pt x="3544" y="3292"/>
                  </a:cubicBezTo>
                  <a:cubicBezTo>
                    <a:pt x="4092" y="1955"/>
                    <a:pt x="3492" y="943"/>
                    <a:pt x="2584" y="103"/>
                  </a:cubicBezTo>
                  <a:cubicBezTo>
                    <a:pt x="2344" y="34"/>
                    <a:pt x="2121" y="0"/>
                    <a:pt x="19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6" name="任意多边形: 形状 165">
              <a:extLst>
                <a:ext uri="{FF2B5EF4-FFF2-40B4-BE49-F238E27FC236}">
                  <a16:creationId xmlns:a16="http://schemas.microsoft.com/office/drawing/2014/main" id="{39A832C8-D7DA-EF46-4801-87F65335F486}"/>
                </a:ext>
              </a:extLst>
            </p:cNvPr>
            <p:cNvSpPr/>
            <p:nvPr/>
          </p:nvSpPr>
          <p:spPr>
            <a:xfrm>
              <a:off x="4857896" y="3329490"/>
              <a:ext cx="7216" cy="7646"/>
            </a:xfrm>
            <a:custGeom>
              <a:avLst/>
              <a:gdLst>
                <a:gd name="connsiteX0" fmla="*/ 3922 w 7216"/>
                <a:gd name="connsiteY0" fmla="*/ 0 h 7646"/>
                <a:gd name="connsiteX1" fmla="*/ 82 w 7216"/>
                <a:gd name="connsiteY1" fmla="*/ 3035 h 7646"/>
                <a:gd name="connsiteX2" fmla="*/ 2191 w 7216"/>
                <a:gd name="connsiteY2" fmla="*/ 7647 h 7646"/>
                <a:gd name="connsiteX3" fmla="*/ 2328 w 7216"/>
                <a:gd name="connsiteY3" fmla="*/ 7630 h 7646"/>
                <a:gd name="connsiteX4" fmla="*/ 6991 w 7216"/>
                <a:gd name="connsiteY4" fmla="*/ 5435 h 7646"/>
                <a:gd name="connsiteX5" fmla="*/ 4814 w 7216"/>
                <a:gd name="connsiteY5" fmla="*/ 137 h 7646"/>
                <a:gd name="connsiteX6" fmla="*/ 3922 w 7216"/>
                <a:gd name="connsiteY6" fmla="*/ 0 h 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16" h="7646">
                  <a:moveTo>
                    <a:pt x="3922" y="0"/>
                  </a:moveTo>
                  <a:cubicBezTo>
                    <a:pt x="2311" y="0"/>
                    <a:pt x="579" y="1286"/>
                    <a:pt x="82" y="3035"/>
                  </a:cubicBezTo>
                  <a:cubicBezTo>
                    <a:pt x="-347" y="4561"/>
                    <a:pt x="991" y="7647"/>
                    <a:pt x="2191" y="7647"/>
                  </a:cubicBezTo>
                  <a:cubicBezTo>
                    <a:pt x="2242" y="7647"/>
                    <a:pt x="2294" y="7647"/>
                    <a:pt x="2328" y="7630"/>
                  </a:cubicBezTo>
                  <a:cubicBezTo>
                    <a:pt x="3957" y="7287"/>
                    <a:pt x="6168" y="7681"/>
                    <a:pt x="6991" y="5435"/>
                  </a:cubicBezTo>
                  <a:cubicBezTo>
                    <a:pt x="7728" y="3429"/>
                    <a:pt x="6563" y="754"/>
                    <a:pt x="4814" y="137"/>
                  </a:cubicBezTo>
                  <a:cubicBezTo>
                    <a:pt x="4539" y="51"/>
                    <a:pt x="4231" y="0"/>
                    <a:pt x="39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7" name="任意多边形: 形状 166">
              <a:extLst>
                <a:ext uri="{FF2B5EF4-FFF2-40B4-BE49-F238E27FC236}">
                  <a16:creationId xmlns:a16="http://schemas.microsoft.com/office/drawing/2014/main" id="{96E8707F-CAB1-7FEA-A102-104F363E2C38}"/>
                </a:ext>
              </a:extLst>
            </p:cNvPr>
            <p:cNvSpPr/>
            <p:nvPr/>
          </p:nvSpPr>
          <p:spPr>
            <a:xfrm>
              <a:off x="4862719" y="3344132"/>
              <a:ext cx="6829" cy="6892"/>
            </a:xfrm>
            <a:custGeom>
              <a:avLst/>
              <a:gdLst>
                <a:gd name="connsiteX0" fmla="*/ 4483 w 6829"/>
                <a:gd name="connsiteY0" fmla="*/ 0 h 6892"/>
                <a:gd name="connsiteX1" fmla="*/ 283 w 6829"/>
                <a:gd name="connsiteY1" fmla="*/ 1474 h 6892"/>
                <a:gd name="connsiteX2" fmla="*/ 1534 w 6829"/>
                <a:gd name="connsiteY2" fmla="*/ 5915 h 6892"/>
                <a:gd name="connsiteX3" fmla="*/ 4226 w 6829"/>
                <a:gd name="connsiteY3" fmla="*/ 6892 h 6892"/>
                <a:gd name="connsiteX4" fmla="*/ 6369 w 6829"/>
                <a:gd name="connsiteY4" fmla="*/ 5864 h 6892"/>
                <a:gd name="connsiteX5" fmla="*/ 5204 w 6829"/>
                <a:gd name="connsiteY5" fmla="*/ 120 h 6892"/>
                <a:gd name="connsiteX6" fmla="*/ 4483 w 6829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9" h="6892">
                  <a:moveTo>
                    <a:pt x="4483" y="0"/>
                  </a:moveTo>
                  <a:cubicBezTo>
                    <a:pt x="3146" y="0"/>
                    <a:pt x="574" y="720"/>
                    <a:pt x="283" y="1474"/>
                  </a:cubicBezTo>
                  <a:cubicBezTo>
                    <a:pt x="-369" y="3189"/>
                    <a:pt x="128" y="4766"/>
                    <a:pt x="1534" y="5915"/>
                  </a:cubicBezTo>
                  <a:cubicBezTo>
                    <a:pt x="2340" y="6566"/>
                    <a:pt x="3335" y="6892"/>
                    <a:pt x="4226" y="6892"/>
                  </a:cubicBezTo>
                  <a:cubicBezTo>
                    <a:pt x="5152" y="6892"/>
                    <a:pt x="5975" y="6549"/>
                    <a:pt x="6369" y="5864"/>
                  </a:cubicBezTo>
                  <a:cubicBezTo>
                    <a:pt x="7330" y="4235"/>
                    <a:pt x="6712" y="1234"/>
                    <a:pt x="5204" y="120"/>
                  </a:cubicBezTo>
                  <a:cubicBezTo>
                    <a:pt x="5066" y="34"/>
                    <a:pt x="4809" y="0"/>
                    <a:pt x="44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8" name="任意多边形: 形状 167">
              <a:extLst>
                <a:ext uri="{FF2B5EF4-FFF2-40B4-BE49-F238E27FC236}">
                  <a16:creationId xmlns:a16="http://schemas.microsoft.com/office/drawing/2014/main" id="{7D5EA67B-9A07-BC72-3784-B0EFC5C26514}"/>
                </a:ext>
              </a:extLst>
            </p:cNvPr>
            <p:cNvSpPr/>
            <p:nvPr/>
          </p:nvSpPr>
          <p:spPr>
            <a:xfrm>
              <a:off x="4936928" y="3217722"/>
              <a:ext cx="6963" cy="11315"/>
            </a:xfrm>
            <a:custGeom>
              <a:avLst/>
              <a:gdLst>
                <a:gd name="connsiteX0" fmla="*/ 6586 w 6963"/>
                <a:gd name="connsiteY0" fmla="*/ 0 h 11315"/>
                <a:gd name="connsiteX1" fmla="*/ 3689 w 6963"/>
                <a:gd name="connsiteY1" fmla="*/ 1440 h 11315"/>
                <a:gd name="connsiteX2" fmla="*/ 363 w 6963"/>
                <a:gd name="connsiteY2" fmla="*/ 7681 h 11315"/>
                <a:gd name="connsiteX3" fmla="*/ 466 w 6963"/>
                <a:gd name="connsiteY3" fmla="*/ 11316 h 11315"/>
                <a:gd name="connsiteX4" fmla="*/ 6963 w 6963"/>
                <a:gd name="connsiteY4" fmla="*/ 51 h 11315"/>
                <a:gd name="connsiteX5" fmla="*/ 6586 w 6963"/>
                <a:gd name="connsiteY5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1315">
                  <a:moveTo>
                    <a:pt x="6586" y="0"/>
                  </a:moveTo>
                  <a:cubicBezTo>
                    <a:pt x="5643" y="0"/>
                    <a:pt x="4615" y="497"/>
                    <a:pt x="3689" y="1440"/>
                  </a:cubicBezTo>
                  <a:cubicBezTo>
                    <a:pt x="2008" y="3155"/>
                    <a:pt x="1597" y="5538"/>
                    <a:pt x="363" y="7681"/>
                  </a:cubicBezTo>
                  <a:cubicBezTo>
                    <a:pt x="-169" y="9035"/>
                    <a:pt x="-100" y="10407"/>
                    <a:pt x="466" y="11316"/>
                  </a:cubicBezTo>
                  <a:cubicBezTo>
                    <a:pt x="2609" y="7544"/>
                    <a:pt x="4769" y="3789"/>
                    <a:pt x="6963" y="51"/>
                  </a:cubicBezTo>
                  <a:cubicBezTo>
                    <a:pt x="6843" y="0"/>
                    <a:pt x="6706" y="0"/>
                    <a:pt x="65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9" name="任意多边形: 形状 168">
              <a:extLst>
                <a:ext uri="{FF2B5EF4-FFF2-40B4-BE49-F238E27FC236}">
                  <a16:creationId xmlns:a16="http://schemas.microsoft.com/office/drawing/2014/main" id="{C2D72D51-25F4-B333-D139-AD37E13D9C96}"/>
                </a:ext>
              </a:extLst>
            </p:cNvPr>
            <p:cNvSpPr/>
            <p:nvPr/>
          </p:nvSpPr>
          <p:spPr>
            <a:xfrm>
              <a:off x="4937394" y="3217756"/>
              <a:ext cx="10768" cy="16287"/>
            </a:xfrm>
            <a:custGeom>
              <a:avLst/>
              <a:gdLst>
                <a:gd name="connsiteX0" fmla="*/ 6498 w 10768"/>
                <a:gd name="connsiteY0" fmla="*/ 0 h 16287"/>
                <a:gd name="connsiteX1" fmla="*/ 0 w 10768"/>
                <a:gd name="connsiteY1" fmla="*/ 11264 h 16287"/>
                <a:gd name="connsiteX2" fmla="*/ 1800 w 10768"/>
                <a:gd name="connsiteY2" fmla="*/ 12293 h 16287"/>
                <a:gd name="connsiteX3" fmla="*/ 2691 w 10768"/>
                <a:gd name="connsiteY3" fmla="*/ 12310 h 16287"/>
                <a:gd name="connsiteX4" fmla="*/ 3000 w 10768"/>
                <a:gd name="connsiteY4" fmla="*/ 12310 h 16287"/>
                <a:gd name="connsiteX5" fmla="*/ 4560 w 10768"/>
                <a:gd name="connsiteY5" fmla="*/ 15910 h 16287"/>
                <a:gd name="connsiteX6" fmla="*/ 5898 w 10768"/>
                <a:gd name="connsiteY6" fmla="*/ 16288 h 16287"/>
                <a:gd name="connsiteX7" fmla="*/ 9978 w 10768"/>
                <a:gd name="connsiteY7" fmla="*/ 13510 h 16287"/>
                <a:gd name="connsiteX8" fmla="*/ 9430 w 10768"/>
                <a:gd name="connsiteY8" fmla="*/ 10407 h 16287"/>
                <a:gd name="connsiteX9" fmla="*/ 10201 w 10768"/>
                <a:gd name="connsiteY9" fmla="*/ 9584 h 16287"/>
                <a:gd name="connsiteX10" fmla="*/ 8573 w 10768"/>
                <a:gd name="connsiteY10" fmla="*/ 1903 h 16287"/>
                <a:gd name="connsiteX11" fmla="*/ 6498 w 10768"/>
                <a:gd name="connsiteY11" fmla="*/ 0 h 1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68" h="16287">
                  <a:moveTo>
                    <a:pt x="6498" y="0"/>
                  </a:moveTo>
                  <a:cubicBezTo>
                    <a:pt x="4303" y="3737"/>
                    <a:pt x="2143" y="7510"/>
                    <a:pt x="0" y="11264"/>
                  </a:cubicBezTo>
                  <a:cubicBezTo>
                    <a:pt x="377" y="11881"/>
                    <a:pt x="994" y="12276"/>
                    <a:pt x="1800" y="12293"/>
                  </a:cubicBezTo>
                  <a:cubicBezTo>
                    <a:pt x="2092" y="12310"/>
                    <a:pt x="2400" y="12310"/>
                    <a:pt x="2691" y="12310"/>
                  </a:cubicBezTo>
                  <a:cubicBezTo>
                    <a:pt x="2794" y="12310"/>
                    <a:pt x="2897" y="12310"/>
                    <a:pt x="3000" y="12310"/>
                  </a:cubicBezTo>
                  <a:cubicBezTo>
                    <a:pt x="3051" y="13647"/>
                    <a:pt x="3240" y="15002"/>
                    <a:pt x="4560" y="15910"/>
                  </a:cubicBezTo>
                  <a:cubicBezTo>
                    <a:pt x="4938" y="16168"/>
                    <a:pt x="5401" y="16288"/>
                    <a:pt x="5898" y="16288"/>
                  </a:cubicBezTo>
                  <a:cubicBezTo>
                    <a:pt x="7509" y="16288"/>
                    <a:pt x="9464" y="15053"/>
                    <a:pt x="9978" y="13510"/>
                  </a:cubicBezTo>
                  <a:cubicBezTo>
                    <a:pt x="10441" y="12121"/>
                    <a:pt x="10098" y="11161"/>
                    <a:pt x="9430" y="10407"/>
                  </a:cubicBezTo>
                  <a:cubicBezTo>
                    <a:pt x="9704" y="10167"/>
                    <a:pt x="9961" y="9893"/>
                    <a:pt x="10201" y="9584"/>
                  </a:cubicBezTo>
                  <a:cubicBezTo>
                    <a:pt x="11847" y="7389"/>
                    <a:pt x="9481" y="4372"/>
                    <a:pt x="8573" y="1903"/>
                  </a:cubicBezTo>
                  <a:cubicBezTo>
                    <a:pt x="8144" y="754"/>
                    <a:pt x="7389" y="137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0" name="任意多边形: 形状 169">
              <a:extLst>
                <a:ext uri="{FF2B5EF4-FFF2-40B4-BE49-F238E27FC236}">
                  <a16:creationId xmlns:a16="http://schemas.microsoft.com/office/drawing/2014/main" id="{7F8FA357-C908-C90D-C386-B262CA5A3A69}"/>
                </a:ext>
              </a:extLst>
            </p:cNvPr>
            <p:cNvSpPr/>
            <p:nvPr/>
          </p:nvSpPr>
          <p:spPr>
            <a:xfrm>
              <a:off x="4677469" y="3584676"/>
              <a:ext cx="16217" cy="16870"/>
            </a:xfrm>
            <a:custGeom>
              <a:avLst/>
              <a:gdLst>
                <a:gd name="connsiteX0" fmla="*/ 5682 w 16217"/>
                <a:gd name="connsiteY0" fmla="*/ 0 h 16870"/>
                <a:gd name="connsiteX1" fmla="*/ 1601 w 16217"/>
                <a:gd name="connsiteY1" fmla="*/ 960 h 16870"/>
                <a:gd name="connsiteX2" fmla="*/ 24 w 16217"/>
                <a:gd name="connsiteY2" fmla="*/ 4097 h 16870"/>
                <a:gd name="connsiteX3" fmla="*/ 2081 w 16217"/>
                <a:gd name="connsiteY3" fmla="*/ 13047 h 16870"/>
                <a:gd name="connsiteX4" fmla="*/ 8511 w 16217"/>
                <a:gd name="connsiteY4" fmla="*/ 16870 h 16870"/>
                <a:gd name="connsiteX5" fmla="*/ 11700 w 16217"/>
                <a:gd name="connsiteY5" fmla="*/ 15379 h 16870"/>
                <a:gd name="connsiteX6" fmla="*/ 15472 w 16217"/>
                <a:gd name="connsiteY6" fmla="*/ 10030 h 16870"/>
                <a:gd name="connsiteX7" fmla="*/ 14854 w 16217"/>
                <a:gd name="connsiteY7" fmla="*/ 3412 h 16870"/>
                <a:gd name="connsiteX8" fmla="*/ 5682 w 16217"/>
                <a:gd name="connsiteY8" fmla="*/ 0 h 1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17" h="16870">
                  <a:moveTo>
                    <a:pt x="5682" y="0"/>
                  </a:moveTo>
                  <a:cubicBezTo>
                    <a:pt x="4104" y="0"/>
                    <a:pt x="2647" y="291"/>
                    <a:pt x="1601" y="960"/>
                  </a:cubicBezTo>
                  <a:cubicBezTo>
                    <a:pt x="470" y="1663"/>
                    <a:pt x="-131" y="2726"/>
                    <a:pt x="24" y="4097"/>
                  </a:cubicBezTo>
                  <a:cubicBezTo>
                    <a:pt x="367" y="7166"/>
                    <a:pt x="795" y="10253"/>
                    <a:pt x="2081" y="13047"/>
                  </a:cubicBezTo>
                  <a:cubicBezTo>
                    <a:pt x="3127" y="15345"/>
                    <a:pt x="6059" y="16870"/>
                    <a:pt x="8511" y="16870"/>
                  </a:cubicBezTo>
                  <a:cubicBezTo>
                    <a:pt x="9848" y="16870"/>
                    <a:pt x="11031" y="16408"/>
                    <a:pt x="11700" y="15379"/>
                  </a:cubicBezTo>
                  <a:cubicBezTo>
                    <a:pt x="12917" y="13459"/>
                    <a:pt x="13997" y="11453"/>
                    <a:pt x="15472" y="10030"/>
                  </a:cubicBezTo>
                  <a:cubicBezTo>
                    <a:pt x="16466" y="7509"/>
                    <a:pt x="16655" y="5521"/>
                    <a:pt x="14854" y="3412"/>
                  </a:cubicBezTo>
                  <a:cubicBezTo>
                    <a:pt x="13088" y="1372"/>
                    <a:pt x="9094" y="0"/>
                    <a:pt x="5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1" name="任意多边形: 形状 170">
              <a:extLst>
                <a:ext uri="{FF2B5EF4-FFF2-40B4-BE49-F238E27FC236}">
                  <a16:creationId xmlns:a16="http://schemas.microsoft.com/office/drawing/2014/main" id="{54D6D8FE-B8B0-4C7E-C119-DC49BC254434}"/>
                </a:ext>
              </a:extLst>
            </p:cNvPr>
            <p:cNvSpPr/>
            <p:nvPr/>
          </p:nvSpPr>
          <p:spPr>
            <a:xfrm>
              <a:off x="4694288" y="3682540"/>
              <a:ext cx="9573" cy="9018"/>
            </a:xfrm>
            <a:custGeom>
              <a:avLst/>
              <a:gdLst>
                <a:gd name="connsiteX0" fmla="*/ 6985 w 9573"/>
                <a:gd name="connsiteY0" fmla="*/ 0 h 9018"/>
                <a:gd name="connsiteX1" fmla="*/ 5116 w 9573"/>
                <a:gd name="connsiteY1" fmla="*/ 137 h 9018"/>
                <a:gd name="connsiteX2" fmla="*/ 590 w 9573"/>
                <a:gd name="connsiteY2" fmla="*/ 3721 h 9018"/>
                <a:gd name="connsiteX3" fmla="*/ 1362 w 9573"/>
                <a:gd name="connsiteY3" fmla="*/ 8761 h 9018"/>
                <a:gd name="connsiteX4" fmla="*/ 2441 w 9573"/>
                <a:gd name="connsiteY4" fmla="*/ 9018 h 9018"/>
                <a:gd name="connsiteX5" fmla="*/ 9574 w 9573"/>
                <a:gd name="connsiteY5" fmla="*/ 5589 h 9018"/>
                <a:gd name="connsiteX6" fmla="*/ 8459 w 9573"/>
                <a:gd name="connsiteY6" fmla="*/ 686 h 9018"/>
                <a:gd name="connsiteX7" fmla="*/ 6985 w 9573"/>
                <a:gd name="connsiteY7" fmla="*/ 0 h 9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73" h="9018">
                  <a:moveTo>
                    <a:pt x="6985" y="0"/>
                  </a:moveTo>
                  <a:cubicBezTo>
                    <a:pt x="6368" y="0"/>
                    <a:pt x="5682" y="120"/>
                    <a:pt x="5116" y="137"/>
                  </a:cubicBezTo>
                  <a:cubicBezTo>
                    <a:pt x="2836" y="172"/>
                    <a:pt x="1550" y="2195"/>
                    <a:pt x="590" y="3721"/>
                  </a:cubicBezTo>
                  <a:cubicBezTo>
                    <a:pt x="-199" y="4972"/>
                    <a:pt x="-422" y="7424"/>
                    <a:pt x="1362" y="8761"/>
                  </a:cubicBezTo>
                  <a:cubicBezTo>
                    <a:pt x="1601" y="8933"/>
                    <a:pt x="1979" y="9018"/>
                    <a:pt x="2441" y="9018"/>
                  </a:cubicBezTo>
                  <a:cubicBezTo>
                    <a:pt x="4653" y="9018"/>
                    <a:pt x="8837" y="7253"/>
                    <a:pt x="9574" y="5589"/>
                  </a:cubicBezTo>
                  <a:cubicBezTo>
                    <a:pt x="9282" y="4184"/>
                    <a:pt x="9231" y="2246"/>
                    <a:pt x="8459" y="686"/>
                  </a:cubicBezTo>
                  <a:cubicBezTo>
                    <a:pt x="8185" y="137"/>
                    <a:pt x="7636" y="0"/>
                    <a:pt x="69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2" name="任意多边形: 形状 171">
              <a:extLst>
                <a:ext uri="{FF2B5EF4-FFF2-40B4-BE49-F238E27FC236}">
                  <a16:creationId xmlns:a16="http://schemas.microsoft.com/office/drawing/2014/main" id="{952F1F8D-9DC4-C079-CBFC-F9F5999A85C1}"/>
                </a:ext>
              </a:extLst>
            </p:cNvPr>
            <p:cNvSpPr/>
            <p:nvPr/>
          </p:nvSpPr>
          <p:spPr>
            <a:xfrm>
              <a:off x="4690489" y="3651679"/>
              <a:ext cx="11893" cy="17145"/>
            </a:xfrm>
            <a:custGeom>
              <a:avLst/>
              <a:gdLst>
                <a:gd name="connsiteX0" fmla="*/ 5023 w 11893"/>
                <a:gd name="connsiteY0" fmla="*/ 0 h 17145"/>
                <a:gd name="connsiteX1" fmla="*/ 2006 w 11893"/>
                <a:gd name="connsiteY1" fmla="*/ 1886 h 17145"/>
                <a:gd name="connsiteX2" fmla="*/ 2503 w 11893"/>
                <a:gd name="connsiteY2" fmla="*/ 6155 h 17145"/>
                <a:gd name="connsiteX3" fmla="*/ 0 w 11893"/>
                <a:gd name="connsiteY3" fmla="*/ 10956 h 17145"/>
                <a:gd name="connsiteX4" fmla="*/ 600 w 11893"/>
                <a:gd name="connsiteY4" fmla="*/ 13030 h 17145"/>
                <a:gd name="connsiteX5" fmla="*/ 9189 w 11893"/>
                <a:gd name="connsiteY5" fmla="*/ 17145 h 17145"/>
                <a:gd name="connsiteX6" fmla="*/ 9224 w 11893"/>
                <a:gd name="connsiteY6" fmla="*/ 17145 h 17145"/>
                <a:gd name="connsiteX7" fmla="*/ 11796 w 11893"/>
                <a:gd name="connsiteY7" fmla="*/ 14008 h 17145"/>
                <a:gd name="connsiteX8" fmla="*/ 8984 w 11893"/>
                <a:gd name="connsiteY8" fmla="*/ 5075 h 17145"/>
                <a:gd name="connsiteX9" fmla="*/ 8384 w 11893"/>
                <a:gd name="connsiteY9" fmla="*/ 4286 h 17145"/>
                <a:gd name="connsiteX10" fmla="*/ 6583 w 11893"/>
                <a:gd name="connsiteY10" fmla="*/ 395 h 17145"/>
                <a:gd name="connsiteX11" fmla="*/ 5023 w 11893"/>
                <a:gd name="connsiteY11" fmla="*/ 0 h 17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893" h="17145">
                  <a:moveTo>
                    <a:pt x="5023" y="0"/>
                  </a:moveTo>
                  <a:cubicBezTo>
                    <a:pt x="3806" y="0"/>
                    <a:pt x="2589" y="686"/>
                    <a:pt x="2006" y="1886"/>
                  </a:cubicBezTo>
                  <a:cubicBezTo>
                    <a:pt x="1646" y="3395"/>
                    <a:pt x="1406" y="4955"/>
                    <a:pt x="2503" y="6155"/>
                  </a:cubicBezTo>
                  <a:cubicBezTo>
                    <a:pt x="1440" y="7596"/>
                    <a:pt x="720" y="9293"/>
                    <a:pt x="0" y="10956"/>
                  </a:cubicBezTo>
                  <a:cubicBezTo>
                    <a:pt x="223" y="11796"/>
                    <a:pt x="206" y="12670"/>
                    <a:pt x="600" y="13030"/>
                  </a:cubicBezTo>
                  <a:cubicBezTo>
                    <a:pt x="3034" y="15328"/>
                    <a:pt x="5881" y="17077"/>
                    <a:pt x="9189" y="17145"/>
                  </a:cubicBezTo>
                  <a:cubicBezTo>
                    <a:pt x="9207" y="17145"/>
                    <a:pt x="9207" y="17145"/>
                    <a:pt x="9224" y="17145"/>
                  </a:cubicBezTo>
                  <a:cubicBezTo>
                    <a:pt x="10578" y="17145"/>
                    <a:pt x="12327" y="15465"/>
                    <a:pt x="11796" y="14008"/>
                  </a:cubicBezTo>
                  <a:cubicBezTo>
                    <a:pt x="10733" y="11076"/>
                    <a:pt x="10716" y="7818"/>
                    <a:pt x="8984" y="5075"/>
                  </a:cubicBezTo>
                  <a:cubicBezTo>
                    <a:pt x="8795" y="4766"/>
                    <a:pt x="8590" y="4527"/>
                    <a:pt x="8384" y="4286"/>
                  </a:cubicBezTo>
                  <a:cubicBezTo>
                    <a:pt x="8830" y="2623"/>
                    <a:pt x="8195" y="1303"/>
                    <a:pt x="6583" y="395"/>
                  </a:cubicBezTo>
                  <a:cubicBezTo>
                    <a:pt x="6103" y="137"/>
                    <a:pt x="5572" y="0"/>
                    <a:pt x="50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3" name="任意多边形: 形状 172">
              <a:extLst>
                <a:ext uri="{FF2B5EF4-FFF2-40B4-BE49-F238E27FC236}">
                  <a16:creationId xmlns:a16="http://schemas.microsoft.com/office/drawing/2014/main" id="{E96C4C41-5667-B98E-7B02-C4DF4EF6C586}"/>
                </a:ext>
              </a:extLst>
            </p:cNvPr>
            <p:cNvSpPr/>
            <p:nvPr/>
          </p:nvSpPr>
          <p:spPr>
            <a:xfrm>
              <a:off x="4705353" y="3704297"/>
              <a:ext cx="1062" cy="2228"/>
            </a:xfrm>
            <a:custGeom>
              <a:avLst/>
              <a:gdLst>
                <a:gd name="connsiteX0" fmla="*/ 1063 w 1062"/>
                <a:gd name="connsiteY0" fmla="*/ 0 h 2228"/>
                <a:gd name="connsiteX1" fmla="*/ 0 w 1062"/>
                <a:gd name="connsiteY1" fmla="*/ 2229 h 2228"/>
                <a:gd name="connsiteX2" fmla="*/ 1063 w 1062"/>
                <a:gd name="connsiteY2" fmla="*/ 0 h 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62" h="2228">
                  <a:moveTo>
                    <a:pt x="1063" y="0"/>
                  </a:moveTo>
                  <a:cubicBezTo>
                    <a:pt x="600" y="668"/>
                    <a:pt x="240" y="1423"/>
                    <a:pt x="0" y="2229"/>
                  </a:cubicBezTo>
                  <a:cubicBezTo>
                    <a:pt x="360" y="1491"/>
                    <a:pt x="703" y="737"/>
                    <a:pt x="106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4" name="任意多边形: 形状 173">
              <a:extLst>
                <a:ext uri="{FF2B5EF4-FFF2-40B4-BE49-F238E27FC236}">
                  <a16:creationId xmlns:a16="http://schemas.microsoft.com/office/drawing/2014/main" id="{7A5D5F22-C1A0-5E39-4C0E-13EC09F2331E}"/>
                </a:ext>
              </a:extLst>
            </p:cNvPr>
            <p:cNvSpPr/>
            <p:nvPr/>
          </p:nvSpPr>
          <p:spPr>
            <a:xfrm>
              <a:off x="4944172" y="3291668"/>
              <a:ext cx="7173" cy="7972"/>
            </a:xfrm>
            <a:custGeom>
              <a:avLst/>
              <a:gdLst>
                <a:gd name="connsiteX0" fmla="*/ 3303 w 7173"/>
                <a:gd name="connsiteY0" fmla="*/ 0 h 7972"/>
                <a:gd name="connsiteX1" fmla="*/ 234 w 7173"/>
                <a:gd name="connsiteY1" fmla="*/ 2537 h 7972"/>
                <a:gd name="connsiteX2" fmla="*/ 2497 w 7173"/>
                <a:gd name="connsiteY2" fmla="*/ 7852 h 7972"/>
                <a:gd name="connsiteX3" fmla="*/ 3165 w 7173"/>
                <a:gd name="connsiteY3" fmla="*/ 7972 h 7972"/>
                <a:gd name="connsiteX4" fmla="*/ 6903 w 7173"/>
                <a:gd name="connsiteY4" fmla="*/ 5332 h 7972"/>
                <a:gd name="connsiteX5" fmla="*/ 4606 w 7173"/>
                <a:gd name="connsiteY5" fmla="*/ 257 h 7972"/>
                <a:gd name="connsiteX6" fmla="*/ 3303 w 7173"/>
                <a:gd name="connsiteY6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73" h="7972">
                  <a:moveTo>
                    <a:pt x="3303" y="0"/>
                  </a:moveTo>
                  <a:cubicBezTo>
                    <a:pt x="1862" y="0"/>
                    <a:pt x="920" y="1166"/>
                    <a:pt x="234" y="2537"/>
                  </a:cubicBezTo>
                  <a:cubicBezTo>
                    <a:pt x="-572" y="4132"/>
                    <a:pt x="834" y="7166"/>
                    <a:pt x="2497" y="7852"/>
                  </a:cubicBezTo>
                  <a:cubicBezTo>
                    <a:pt x="2702" y="7938"/>
                    <a:pt x="2926" y="7972"/>
                    <a:pt x="3165" y="7972"/>
                  </a:cubicBezTo>
                  <a:cubicBezTo>
                    <a:pt x="4503" y="7972"/>
                    <a:pt x="6320" y="6772"/>
                    <a:pt x="6903" y="5332"/>
                  </a:cubicBezTo>
                  <a:cubicBezTo>
                    <a:pt x="7709" y="3343"/>
                    <a:pt x="6646" y="994"/>
                    <a:pt x="4606" y="257"/>
                  </a:cubicBezTo>
                  <a:cubicBezTo>
                    <a:pt x="4126" y="86"/>
                    <a:pt x="3697" y="0"/>
                    <a:pt x="33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5" name="任意多边形: 形状 174">
              <a:extLst>
                <a:ext uri="{FF2B5EF4-FFF2-40B4-BE49-F238E27FC236}">
                  <a16:creationId xmlns:a16="http://schemas.microsoft.com/office/drawing/2014/main" id="{4EBC3B69-818F-5EC2-9033-5242D52CADAA}"/>
                </a:ext>
              </a:extLst>
            </p:cNvPr>
            <p:cNvSpPr/>
            <p:nvPr/>
          </p:nvSpPr>
          <p:spPr>
            <a:xfrm>
              <a:off x="4942854" y="3318860"/>
              <a:ext cx="3832" cy="3686"/>
            </a:xfrm>
            <a:custGeom>
              <a:avLst/>
              <a:gdLst>
                <a:gd name="connsiteX0" fmla="*/ 2992 w 3832"/>
                <a:gd name="connsiteY0" fmla="*/ 0 h 3686"/>
                <a:gd name="connsiteX1" fmla="*/ 146 w 3832"/>
                <a:gd name="connsiteY1" fmla="*/ 2006 h 3686"/>
                <a:gd name="connsiteX2" fmla="*/ 77 w 3832"/>
                <a:gd name="connsiteY2" fmla="*/ 3686 h 3686"/>
                <a:gd name="connsiteX3" fmla="*/ 3832 w 3832"/>
                <a:gd name="connsiteY3" fmla="*/ 103 h 3686"/>
                <a:gd name="connsiteX4" fmla="*/ 2992 w 3832"/>
                <a:gd name="connsiteY4" fmla="*/ 0 h 3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2" h="3686">
                  <a:moveTo>
                    <a:pt x="2992" y="0"/>
                  </a:moveTo>
                  <a:cubicBezTo>
                    <a:pt x="1723" y="0"/>
                    <a:pt x="557" y="771"/>
                    <a:pt x="146" y="2006"/>
                  </a:cubicBezTo>
                  <a:cubicBezTo>
                    <a:pt x="-25" y="2555"/>
                    <a:pt x="-43" y="3120"/>
                    <a:pt x="77" y="3686"/>
                  </a:cubicBezTo>
                  <a:cubicBezTo>
                    <a:pt x="1329" y="2486"/>
                    <a:pt x="2581" y="1303"/>
                    <a:pt x="3832" y="103"/>
                  </a:cubicBezTo>
                  <a:cubicBezTo>
                    <a:pt x="3541" y="34"/>
                    <a:pt x="3266" y="0"/>
                    <a:pt x="29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6" name="任意多边形: 形状 175">
              <a:extLst>
                <a:ext uri="{FF2B5EF4-FFF2-40B4-BE49-F238E27FC236}">
                  <a16:creationId xmlns:a16="http://schemas.microsoft.com/office/drawing/2014/main" id="{C05B6334-5B6B-8E34-BA4A-FB4959161120}"/>
                </a:ext>
              </a:extLst>
            </p:cNvPr>
            <p:cNvSpPr/>
            <p:nvPr/>
          </p:nvSpPr>
          <p:spPr>
            <a:xfrm>
              <a:off x="4946574" y="3249423"/>
              <a:ext cx="4668" cy="4183"/>
            </a:xfrm>
            <a:custGeom>
              <a:avLst/>
              <a:gdLst>
                <a:gd name="connsiteX0" fmla="*/ 2410 w 4668"/>
                <a:gd name="connsiteY0" fmla="*/ 0 h 4183"/>
                <a:gd name="connsiteX1" fmla="*/ 112 w 4668"/>
                <a:gd name="connsiteY1" fmla="*/ 1715 h 4183"/>
                <a:gd name="connsiteX2" fmla="*/ 1381 w 4668"/>
                <a:gd name="connsiteY2" fmla="*/ 4115 h 4183"/>
                <a:gd name="connsiteX3" fmla="*/ 2015 w 4668"/>
                <a:gd name="connsiteY3" fmla="*/ 4183 h 4183"/>
                <a:gd name="connsiteX4" fmla="*/ 4570 w 4668"/>
                <a:gd name="connsiteY4" fmla="*/ 2040 h 4183"/>
                <a:gd name="connsiteX5" fmla="*/ 3473 w 4668"/>
                <a:gd name="connsiteY5" fmla="*/ 137 h 4183"/>
                <a:gd name="connsiteX6" fmla="*/ 2410 w 4668"/>
                <a:gd name="connsiteY6" fmla="*/ 0 h 4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8" h="4183">
                  <a:moveTo>
                    <a:pt x="2410" y="0"/>
                  </a:moveTo>
                  <a:cubicBezTo>
                    <a:pt x="1381" y="0"/>
                    <a:pt x="524" y="480"/>
                    <a:pt x="112" y="1715"/>
                  </a:cubicBezTo>
                  <a:cubicBezTo>
                    <a:pt x="-230" y="2743"/>
                    <a:pt x="215" y="3858"/>
                    <a:pt x="1381" y="4115"/>
                  </a:cubicBezTo>
                  <a:cubicBezTo>
                    <a:pt x="1604" y="4166"/>
                    <a:pt x="1827" y="4183"/>
                    <a:pt x="2015" y="4183"/>
                  </a:cubicBezTo>
                  <a:cubicBezTo>
                    <a:pt x="3250" y="4183"/>
                    <a:pt x="4090" y="3309"/>
                    <a:pt x="4570" y="2040"/>
                  </a:cubicBezTo>
                  <a:cubicBezTo>
                    <a:pt x="4930" y="1080"/>
                    <a:pt x="4244" y="549"/>
                    <a:pt x="3473" y="137"/>
                  </a:cubicBezTo>
                  <a:cubicBezTo>
                    <a:pt x="3096" y="51"/>
                    <a:pt x="2736" y="0"/>
                    <a:pt x="241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7" name="任意多边形: 形状 176">
              <a:extLst>
                <a:ext uri="{FF2B5EF4-FFF2-40B4-BE49-F238E27FC236}">
                  <a16:creationId xmlns:a16="http://schemas.microsoft.com/office/drawing/2014/main" id="{924CF560-0DD2-273C-C13E-40B6737AF144}"/>
                </a:ext>
              </a:extLst>
            </p:cNvPr>
            <p:cNvSpPr/>
            <p:nvPr/>
          </p:nvSpPr>
          <p:spPr>
            <a:xfrm>
              <a:off x="4934952" y="31553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57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8" name="任意多边形: 形状 177">
              <a:extLst>
                <a:ext uri="{FF2B5EF4-FFF2-40B4-BE49-F238E27FC236}">
                  <a16:creationId xmlns:a16="http://schemas.microsoft.com/office/drawing/2014/main" id="{986BA004-3C4F-1ADC-70C6-B78B9DC1B748}"/>
                </a:ext>
              </a:extLst>
            </p:cNvPr>
            <p:cNvSpPr/>
            <p:nvPr/>
          </p:nvSpPr>
          <p:spPr>
            <a:xfrm>
              <a:off x="4808689" y="3318637"/>
              <a:ext cx="9547" cy="9944"/>
            </a:xfrm>
            <a:custGeom>
              <a:avLst/>
              <a:gdLst>
                <a:gd name="connsiteX0" fmla="*/ 6581 w 9547"/>
                <a:gd name="connsiteY0" fmla="*/ 0 h 9944"/>
                <a:gd name="connsiteX1" fmla="*/ 4215 w 9547"/>
                <a:gd name="connsiteY1" fmla="*/ 531 h 9944"/>
                <a:gd name="connsiteX2" fmla="*/ 289 w 9547"/>
                <a:gd name="connsiteY2" fmla="*/ 4938 h 9944"/>
                <a:gd name="connsiteX3" fmla="*/ 1884 w 9547"/>
                <a:gd name="connsiteY3" fmla="*/ 9824 h 9944"/>
                <a:gd name="connsiteX4" fmla="*/ 2467 w 9547"/>
                <a:gd name="connsiteY4" fmla="*/ 9944 h 9944"/>
                <a:gd name="connsiteX5" fmla="*/ 9548 w 9547"/>
                <a:gd name="connsiteY5" fmla="*/ 5178 h 9944"/>
                <a:gd name="connsiteX6" fmla="*/ 7627 w 9547"/>
                <a:gd name="connsiteY6" fmla="*/ 497 h 9944"/>
                <a:gd name="connsiteX7" fmla="*/ 6581 w 9547"/>
                <a:gd name="connsiteY7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7" h="9944">
                  <a:moveTo>
                    <a:pt x="6581" y="0"/>
                  </a:moveTo>
                  <a:cubicBezTo>
                    <a:pt x="5844" y="0"/>
                    <a:pt x="4935" y="377"/>
                    <a:pt x="4215" y="531"/>
                  </a:cubicBezTo>
                  <a:cubicBezTo>
                    <a:pt x="1952" y="994"/>
                    <a:pt x="1009" y="3223"/>
                    <a:pt x="289" y="4938"/>
                  </a:cubicBezTo>
                  <a:cubicBezTo>
                    <a:pt x="-294" y="6326"/>
                    <a:pt x="-105" y="8813"/>
                    <a:pt x="1884" y="9824"/>
                  </a:cubicBezTo>
                  <a:cubicBezTo>
                    <a:pt x="2038" y="9910"/>
                    <a:pt x="2227" y="9944"/>
                    <a:pt x="2467" y="9944"/>
                  </a:cubicBezTo>
                  <a:cubicBezTo>
                    <a:pt x="4472" y="9944"/>
                    <a:pt x="9050" y="7132"/>
                    <a:pt x="9548" y="5178"/>
                  </a:cubicBezTo>
                  <a:cubicBezTo>
                    <a:pt x="9033" y="3840"/>
                    <a:pt x="8656" y="1920"/>
                    <a:pt x="7627" y="497"/>
                  </a:cubicBezTo>
                  <a:cubicBezTo>
                    <a:pt x="7370" y="137"/>
                    <a:pt x="6993" y="0"/>
                    <a:pt x="65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9" name="任意多边形: 形状 178">
              <a:extLst>
                <a:ext uri="{FF2B5EF4-FFF2-40B4-BE49-F238E27FC236}">
                  <a16:creationId xmlns:a16="http://schemas.microsoft.com/office/drawing/2014/main" id="{02A493FB-EAE2-5156-7A05-F6C811D0377C}"/>
                </a:ext>
              </a:extLst>
            </p:cNvPr>
            <p:cNvSpPr/>
            <p:nvPr/>
          </p:nvSpPr>
          <p:spPr>
            <a:xfrm>
              <a:off x="4805910" y="3298475"/>
              <a:ext cx="14682" cy="16030"/>
            </a:xfrm>
            <a:custGeom>
              <a:avLst/>
              <a:gdLst>
                <a:gd name="connsiteX0" fmla="*/ 4696 w 14682"/>
                <a:gd name="connsiteY0" fmla="*/ 0 h 16030"/>
                <a:gd name="connsiteX1" fmla="*/ 2159 w 14682"/>
                <a:gd name="connsiteY1" fmla="*/ 583 h 16030"/>
                <a:gd name="connsiteX2" fmla="*/ 444 w 14682"/>
                <a:gd name="connsiteY2" fmla="*/ 8521 h 16030"/>
                <a:gd name="connsiteX3" fmla="*/ 838 w 14682"/>
                <a:gd name="connsiteY3" fmla="*/ 10373 h 16030"/>
                <a:gd name="connsiteX4" fmla="*/ 6548 w 14682"/>
                <a:gd name="connsiteY4" fmla="*/ 15996 h 16030"/>
                <a:gd name="connsiteX5" fmla="*/ 7199 w 14682"/>
                <a:gd name="connsiteY5" fmla="*/ 16031 h 16030"/>
                <a:gd name="connsiteX6" fmla="*/ 13526 w 14682"/>
                <a:gd name="connsiteY6" fmla="*/ 11916 h 16030"/>
                <a:gd name="connsiteX7" fmla="*/ 12737 w 14682"/>
                <a:gd name="connsiteY7" fmla="*/ 3240 h 16030"/>
                <a:gd name="connsiteX8" fmla="*/ 4696 w 14682"/>
                <a:gd name="connsiteY8" fmla="*/ 0 h 1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82" h="16030">
                  <a:moveTo>
                    <a:pt x="4696" y="0"/>
                  </a:moveTo>
                  <a:cubicBezTo>
                    <a:pt x="3702" y="0"/>
                    <a:pt x="2810" y="171"/>
                    <a:pt x="2159" y="583"/>
                  </a:cubicBezTo>
                  <a:cubicBezTo>
                    <a:pt x="-996" y="2486"/>
                    <a:pt x="153" y="5675"/>
                    <a:pt x="444" y="8521"/>
                  </a:cubicBezTo>
                  <a:cubicBezTo>
                    <a:pt x="513" y="9138"/>
                    <a:pt x="701" y="9756"/>
                    <a:pt x="838" y="10373"/>
                  </a:cubicBezTo>
                  <a:cubicBezTo>
                    <a:pt x="1593" y="13527"/>
                    <a:pt x="3393" y="15705"/>
                    <a:pt x="6548" y="15996"/>
                  </a:cubicBezTo>
                  <a:cubicBezTo>
                    <a:pt x="6770" y="16013"/>
                    <a:pt x="6994" y="16031"/>
                    <a:pt x="7199" y="16031"/>
                  </a:cubicBezTo>
                  <a:cubicBezTo>
                    <a:pt x="9942" y="16031"/>
                    <a:pt x="12017" y="14402"/>
                    <a:pt x="13526" y="11916"/>
                  </a:cubicBezTo>
                  <a:cubicBezTo>
                    <a:pt x="15309" y="8795"/>
                    <a:pt x="15017" y="5692"/>
                    <a:pt x="12737" y="3240"/>
                  </a:cubicBezTo>
                  <a:cubicBezTo>
                    <a:pt x="10988" y="1355"/>
                    <a:pt x="7439" y="0"/>
                    <a:pt x="46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0" name="任意多边形: 形状 179">
              <a:extLst>
                <a:ext uri="{FF2B5EF4-FFF2-40B4-BE49-F238E27FC236}">
                  <a16:creationId xmlns:a16="http://schemas.microsoft.com/office/drawing/2014/main" id="{88576841-18AC-E0E2-23E2-8EF9BBB05325}"/>
                </a:ext>
              </a:extLst>
            </p:cNvPr>
            <p:cNvSpPr/>
            <p:nvPr/>
          </p:nvSpPr>
          <p:spPr>
            <a:xfrm>
              <a:off x="4802396" y="3277678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2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0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2" y="189"/>
                  </a:cubicBezTo>
                  <a:cubicBezTo>
                    <a:pt x="4850" y="69"/>
                    <a:pt x="4472" y="0"/>
                    <a:pt x="40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1" name="任意多边形: 形状 180">
              <a:extLst>
                <a:ext uri="{FF2B5EF4-FFF2-40B4-BE49-F238E27FC236}">
                  <a16:creationId xmlns:a16="http://schemas.microsoft.com/office/drawing/2014/main" id="{9E1C6EB8-67D6-BAF8-71C4-B930C230F481}"/>
                </a:ext>
              </a:extLst>
            </p:cNvPr>
            <p:cNvSpPr/>
            <p:nvPr/>
          </p:nvSpPr>
          <p:spPr>
            <a:xfrm>
              <a:off x="4801408" y="3210264"/>
              <a:ext cx="10895" cy="12190"/>
            </a:xfrm>
            <a:custGeom>
              <a:avLst/>
              <a:gdLst>
                <a:gd name="connsiteX0" fmla="*/ 3472 w 10895"/>
                <a:gd name="connsiteY0" fmla="*/ 0 h 12190"/>
                <a:gd name="connsiteX1" fmla="*/ 146 w 10895"/>
                <a:gd name="connsiteY1" fmla="*/ 2520 h 12190"/>
                <a:gd name="connsiteX2" fmla="*/ 1449 w 10895"/>
                <a:gd name="connsiteY2" fmla="*/ 7132 h 12190"/>
                <a:gd name="connsiteX3" fmla="*/ 4227 w 10895"/>
                <a:gd name="connsiteY3" fmla="*/ 10321 h 12190"/>
                <a:gd name="connsiteX4" fmla="*/ 7158 w 10895"/>
                <a:gd name="connsiteY4" fmla="*/ 12190 h 12190"/>
                <a:gd name="connsiteX5" fmla="*/ 10038 w 10895"/>
                <a:gd name="connsiteY5" fmla="*/ 9275 h 12190"/>
                <a:gd name="connsiteX6" fmla="*/ 10896 w 10895"/>
                <a:gd name="connsiteY6" fmla="*/ 3343 h 12190"/>
                <a:gd name="connsiteX7" fmla="*/ 6147 w 10895"/>
                <a:gd name="connsiteY7" fmla="*/ 240 h 12190"/>
                <a:gd name="connsiteX8" fmla="*/ 3472 w 10895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5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1" y="9258"/>
                    <a:pt x="4227" y="10321"/>
                  </a:cubicBezTo>
                  <a:cubicBezTo>
                    <a:pt x="5289" y="11556"/>
                    <a:pt x="6267" y="12190"/>
                    <a:pt x="7158" y="12190"/>
                  </a:cubicBezTo>
                  <a:cubicBezTo>
                    <a:pt x="8256" y="12190"/>
                    <a:pt x="9216" y="11230"/>
                    <a:pt x="10038" y="9275"/>
                  </a:cubicBezTo>
                  <a:cubicBezTo>
                    <a:pt x="10896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7" y="0"/>
                    <a:pt x="3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2" name="任意多边形: 形状 181">
              <a:extLst>
                <a:ext uri="{FF2B5EF4-FFF2-40B4-BE49-F238E27FC236}">
                  <a16:creationId xmlns:a16="http://schemas.microsoft.com/office/drawing/2014/main" id="{CF40F98C-A08F-61AF-AC08-73F2B89DAB55}"/>
                </a:ext>
              </a:extLst>
            </p:cNvPr>
            <p:cNvSpPr/>
            <p:nvPr/>
          </p:nvSpPr>
          <p:spPr>
            <a:xfrm>
              <a:off x="4793560" y="3432429"/>
              <a:ext cx="15870" cy="20865"/>
            </a:xfrm>
            <a:custGeom>
              <a:avLst/>
              <a:gdLst>
                <a:gd name="connsiteX0" fmla="*/ 3845 w 15870"/>
                <a:gd name="connsiteY0" fmla="*/ 0 h 20865"/>
                <a:gd name="connsiteX1" fmla="*/ 913 w 15870"/>
                <a:gd name="connsiteY1" fmla="*/ 2795 h 20865"/>
                <a:gd name="connsiteX2" fmla="*/ 382 w 15870"/>
                <a:gd name="connsiteY2" fmla="*/ 10133 h 20865"/>
                <a:gd name="connsiteX3" fmla="*/ 742 w 15870"/>
                <a:gd name="connsiteY3" fmla="*/ 16185 h 20865"/>
                <a:gd name="connsiteX4" fmla="*/ 4136 w 15870"/>
                <a:gd name="connsiteY4" fmla="*/ 20420 h 20865"/>
                <a:gd name="connsiteX5" fmla="*/ 4788 w 15870"/>
                <a:gd name="connsiteY5" fmla="*/ 20420 h 20865"/>
                <a:gd name="connsiteX6" fmla="*/ 5920 w 15870"/>
                <a:gd name="connsiteY6" fmla="*/ 20403 h 20865"/>
                <a:gd name="connsiteX7" fmla="*/ 7737 w 15870"/>
                <a:gd name="connsiteY7" fmla="*/ 20608 h 20865"/>
                <a:gd name="connsiteX8" fmla="*/ 9109 w 15870"/>
                <a:gd name="connsiteY8" fmla="*/ 20831 h 20865"/>
                <a:gd name="connsiteX9" fmla="*/ 10463 w 15870"/>
                <a:gd name="connsiteY9" fmla="*/ 20540 h 20865"/>
                <a:gd name="connsiteX10" fmla="*/ 10634 w 15870"/>
                <a:gd name="connsiteY10" fmla="*/ 20660 h 20865"/>
                <a:gd name="connsiteX11" fmla="*/ 11526 w 15870"/>
                <a:gd name="connsiteY11" fmla="*/ 20866 h 20865"/>
                <a:gd name="connsiteX12" fmla="*/ 15709 w 15870"/>
                <a:gd name="connsiteY12" fmla="*/ 16476 h 20865"/>
                <a:gd name="connsiteX13" fmla="*/ 14612 w 15870"/>
                <a:gd name="connsiteY13" fmla="*/ 14076 h 20865"/>
                <a:gd name="connsiteX14" fmla="*/ 13806 w 15870"/>
                <a:gd name="connsiteY14" fmla="*/ 13956 h 20865"/>
                <a:gd name="connsiteX15" fmla="*/ 6023 w 15870"/>
                <a:gd name="connsiteY15" fmla="*/ 600 h 20865"/>
                <a:gd name="connsiteX16" fmla="*/ 3845 w 15870"/>
                <a:gd name="connsiteY16" fmla="*/ 0 h 20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70" h="20865">
                  <a:moveTo>
                    <a:pt x="3845" y="0"/>
                  </a:moveTo>
                  <a:cubicBezTo>
                    <a:pt x="2559" y="0"/>
                    <a:pt x="1668" y="874"/>
                    <a:pt x="913" y="2795"/>
                  </a:cubicBezTo>
                  <a:cubicBezTo>
                    <a:pt x="-30" y="5161"/>
                    <a:pt x="-304" y="7578"/>
                    <a:pt x="382" y="10133"/>
                  </a:cubicBezTo>
                  <a:cubicBezTo>
                    <a:pt x="913" y="12087"/>
                    <a:pt x="1308" y="13939"/>
                    <a:pt x="742" y="16185"/>
                  </a:cubicBezTo>
                  <a:cubicBezTo>
                    <a:pt x="-133" y="19665"/>
                    <a:pt x="622" y="20420"/>
                    <a:pt x="4136" y="20420"/>
                  </a:cubicBezTo>
                  <a:cubicBezTo>
                    <a:pt x="4342" y="20420"/>
                    <a:pt x="4565" y="20420"/>
                    <a:pt x="4788" y="20420"/>
                  </a:cubicBezTo>
                  <a:cubicBezTo>
                    <a:pt x="5165" y="20420"/>
                    <a:pt x="5542" y="20403"/>
                    <a:pt x="5920" y="20403"/>
                  </a:cubicBezTo>
                  <a:cubicBezTo>
                    <a:pt x="6537" y="20403"/>
                    <a:pt x="7154" y="20437"/>
                    <a:pt x="7737" y="20608"/>
                  </a:cubicBezTo>
                  <a:cubicBezTo>
                    <a:pt x="8234" y="20763"/>
                    <a:pt x="8697" y="20831"/>
                    <a:pt x="9109" y="20831"/>
                  </a:cubicBezTo>
                  <a:cubicBezTo>
                    <a:pt x="9623" y="20831"/>
                    <a:pt x="10069" y="20728"/>
                    <a:pt x="10463" y="20540"/>
                  </a:cubicBezTo>
                  <a:lnTo>
                    <a:pt x="10634" y="20660"/>
                  </a:lnTo>
                  <a:cubicBezTo>
                    <a:pt x="10926" y="20797"/>
                    <a:pt x="11218" y="20866"/>
                    <a:pt x="11526" y="20866"/>
                  </a:cubicBezTo>
                  <a:cubicBezTo>
                    <a:pt x="13104" y="20866"/>
                    <a:pt x="14852" y="19100"/>
                    <a:pt x="15709" y="16476"/>
                  </a:cubicBezTo>
                  <a:cubicBezTo>
                    <a:pt x="16087" y="15311"/>
                    <a:pt x="15829" y="14385"/>
                    <a:pt x="14612" y="14076"/>
                  </a:cubicBezTo>
                  <a:cubicBezTo>
                    <a:pt x="14338" y="14008"/>
                    <a:pt x="14063" y="13973"/>
                    <a:pt x="13806" y="13956"/>
                  </a:cubicBezTo>
                  <a:cubicBezTo>
                    <a:pt x="14338" y="9207"/>
                    <a:pt x="12178" y="3789"/>
                    <a:pt x="6023" y="600"/>
                  </a:cubicBezTo>
                  <a:cubicBezTo>
                    <a:pt x="5182" y="206"/>
                    <a:pt x="4463" y="0"/>
                    <a:pt x="38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3" name="任意多边形: 形状 182">
              <a:extLst>
                <a:ext uri="{FF2B5EF4-FFF2-40B4-BE49-F238E27FC236}">
                  <a16:creationId xmlns:a16="http://schemas.microsoft.com/office/drawing/2014/main" id="{6D3BA15C-73B1-64AA-FB7A-FD6774B850D4}"/>
                </a:ext>
              </a:extLst>
            </p:cNvPr>
            <p:cNvSpPr/>
            <p:nvPr/>
          </p:nvSpPr>
          <p:spPr>
            <a:xfrm>
              <a:off x="4802288" y="3418215"/>
              <a:ext cx="15512" cy="17710"/>
            </a:xfrm>
            <a:custGeom>
              <a:avLst/>
              <a:gdLst>
                <a:gd name="connsiteX0" fmla="*/ 8421 w 15512"/>
                <a:gd name="connsiteY0" fmla="*/ 0 h 17710"/>
                <a:gd name="connsiteX1" fmla="*/ 3 w 15512"/>
                <a:gd name="connsiteY1" fmla="*/ 7098 h 17710"/>
                <a:gd name="connsiteX2" fmla="*/ 861 w 15512"/>
                <a:gd name="connsiteY2" fmla="*/ 8350 h 17710"/>
                <a:gd name="connsiteX3" fmla="*/ 980 w 15512"/>
                <a:gd name="connsiteY3" fmla="*/ 8350 h 17710"/>
                <a:gd name="connsiteX4" fmla="*/ 1581 w 15512"/>
                <a:gd name="connsiteY4" fmla="*/ 8315 h 17710"/>
                <a:gd name="connsiteX5" fmla="*/ 2283 w 15512"/>
                <a:gd name="connsiteY5" fmla="*/ 11350 h 17710"/>
                <a:gd name="connsiteX6" fmla="*/ 3638 w 15512"/>
                <a:gd name="connsiteY6" fmla="*/ 16271 h 17710"/>
                <a:gd name="connsiteX7" fmla="*/ 8353 w 15512"/>
                <a:gd name="connsiteY7" fmla="*/ 17711 h 17710"/>
                <a:gd name="connsiteX8" fmla="*/ 14696 w 15512"/>
                <a:gd name="connsiteY8" fmla="*/ 14076 h 17710"/>
                <a:gd name="connsiteX9" fmla="*/ 10393 w 15512"/>
                <a:gd name="connsiteY9" fmla="*/ 446 h 17710"/>
                <a:gd name="connsiteX10" fmla="*/ 8421 w 15512"/>
                <a:gd name="connsiteY10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12" h="17710">
                  <a:moveTo>
                    <a:pt x="8421" y="0"/>
                  </a:moveTo>
                  <a:cubicBezTo>
                    <a:pt x="4787" y="0"/>
                    <a:pt x="175" y="3515"/>
                    <a:pt x="3" y="7098"/>
                  </a:cubicBezTo>
                  <a:cubicBezTo>
                    <a:pt x="-31" y="7664"/>
                    <a:pt x="192" y="8350"/>
                    <a:pt x="861" y="8350"/>
                  </a:cubicBezTo>
                  <a:cubicBezTo>
                    <a:pt x="895" y="8350"/>
                    <a:pt x="929" y="8350"/>
                    <a:pt x="980" y="8350"/>
                  </a:cubicBezTo>
                  <a:cubicBezTo>
                    <a:pt x="1203" y="8332"/>
                    <a:pt x="1409" y="8315"/>
                    <a:pt x="1581" y="8315"/>
                  </a:cubicBezTo>
                  <a:cubicBezTo>
                    <a:pt x="4101" y="8315"/>
                    <a:pt x="2935" y="10510"/>
                    <a:pt x="2283" y="11350"/>
                  </a:cubicBezTo>
                  <a:cubicBezTo>
                    <a:pt x="278" y="13922"/>
                    <a:pt x="1838" y="15105"/>
                    <a:pt x="3638" y="16271"/>
                  </a:cubicBezTo>
                  <a:cubicBezTo>
                    <a:pt x="5130" y="17248"/>
                    <a:pt x="6776" y="17711"/>
                    <a:pt x="8353" y="17711"/>
                  </a:cubicBezTo>
                  <a:cubicBezTo>
                    <a:pt x="11010" y="17711"/>
                    <a:pt x="13479" y="16425"/>
                    <a:pt x="14696" y="14076"/>
                  </a:cubicBezTo>
                  <a:cubicBezTo>
                    <a:pt x="16857" y="9910"/>
                    <a:pt x="14491" y="2418"/>
                    <a:pt x="10393" y="446"/>
                  </a:cubicBezTo>
                  <a:cubicBezTo>
                    <a:pt x="9793" y="137"/>
                    <a:pt x="9124" y="0"/>
                    <a:pt x="84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4" name="任意多边形: 形状 183">
              <a:extLst>
                <a:ext uri="{FF2B5EF4-FFF2-40B4-BE49-F238E27FC236}">
                  <a16:creationId xmlns:a16="http://schemas.microsoft.com/office/drawing/2014/main" id="{3AD41B72-E2EE-978A-A6B5-3C8B4A991CF1}"/>
                </a:ext>
              </a:extLst>
            </p:cNvPr>
            <p:cNvSpPr/>
            <p:nvPr/>
          </p:nvSpPr>
          <p:spPr>
            <a:xfrm>
              <a:off x="4830650" y="3364431"/>
              <a:ext cx="13896" cy="15224"/>
            </a:xfrm>
            <a:custGeom>
              <a:avLst/>
              <a:gdLst>
                <a:gd name="connsiteX0" fmla="*/ 7492 w 13896"/>
                <a:gd name="connsiteY0" fmla="*/ 0 h 15224"/>
                <a:gd name="connsiteX1" fmla="*/ 308 w 13896"/>
                <a:gd name="connsiteY1" fmla="*/ 5966 h 15224"/>
                <a:gd name="connsiteX2" fmla="*/ 4868 w 13896"/>
                <a:gd name="connsiteY2" fmla="*/ 14265 h 15224"/>
                <a:gd name="connsiteX3" fmla="*/ 8675 w 13896"/>
                <a:gd name="connsiteY3" fmla="*/ 15225 h 15224"/>
                <a:gd name="connsiteX4" fmla="*/ 10869 w 13896"/>
                <a:gd name="connsiteY4" fmla="*/ 14265 h 15224"/>
                <a:gd name="connsiteX5" fmla="*/ 13716 w 13896"/>
                <a:gd name="connsiteY5" fmla="*/ 5778 h 15224"/>
                <a:gd name="connsiteX6" fmla="*/ 8812 w 13896"/>
                <a:gd name="connsiteY6" fmla="*/ 120 h 15224"/>
                <a:gd name="connsiteX7" fmla="*/ 7492 w 13896"/>
                <a:gd name="connsiteY7" fmla="*/ 0 h 15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6" h="15224">
                  <a:moveTo>
                    <a:pt x="7492" y="0"/>
                  </a:moveTo>
                  <a:cubicBezTo>
                    <a:pt x="4028" y="0"/>
                    <a:pt x="1251" y="2263"/>
                    <a:pt x="308" y="5966"/>
                  </a:cubicBezTo>
                  <a:cubicBezTo>
                    <a:pt x="-669" y="9824"/>
                    <a:pt x="634" y="12259"/>
                    <a:pt x="4868" y="14265"/>
                  </a:cubicBezTo>
                  <a:cubicBezTo>
                    <a:pt x="6051" y="14573"/>
                    <a:pt x="7406" y="15225"/>
                    <a:pt x="8675" y="15225"/>
                  </a:cubicBezTo>
                  <a:cubicBezTo>
                    <a:pt x="9463" y="15225"/>
                    <a:pt x="10218" y="14985"/>
                    <a:pt x="10869" y="14265"/>
                  </a:cubicBezTo>
                  <a:cubicBezTo>
                    <a:pt x="12909" y="12036"/>
                    <a:pt x="14436" y="9207"/>
                    <a:pt x="13716" y="5778"/>
                  </a:cubicBezTo>
                  <a:cubicBezTo>
                    <a:pt x="13098" y="2812"/>
                    <a:pt x="11058" y="480"/>
                    <a:pt x="8812" y="120"/>
                  </a:cubicBezTo>
                  <a:cubicBezTo>
                    <a:pt x="8383" y="34"/>
                    <a:pt x="7937" y="0"/>
                    <a:pt x="74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5" name="任意多边形: 形状 184">
              <a:extLst>
                <a:ext uri="{FF2B5EF4-FFF2-40B4-BE49-F238E27FC236}">
                  <a16:creationId xmlns:a16="http://schemas.microsoft.com/office/drawing/2014/main" id="{C6529C60-34F5-DA45-1845-50B09C9A946E}"/>
                </a:ext>
              </a:extLst>
            </p:cNvPr>
            <p:cNvSpPr/>
            <p:nvPr/>
          </p:nvSpPr>
          <p:spPr>
            <a:xfrm>
              <a:off x="4840353" y="3422604"/>
              <a:ext cx="4423" cy="4474"/>
            </a:xfrm>
            <a:custGeom>
              <a:avLst/>
              <a:gdLst>
                <a:gd name="connsiteX0" fmla="*/ 4424 w 4423"/>
                <a:gd name="connsiteY0" fmla="*/ 0 h 4474"/>
                <a:gd name="connsiteX1" fmla="*/ 2074 w 4423"/>
                <a:gd name="connsiteY1" fmla="*/ 1371 h 4474"/>
                <a:gd name="connsiteX2" fmla="*/ 0 w 4423"/>
                <a:gd name="connsiteY2" fmla="*/ 3429 h 4474"/>
                <a:gd name="connsiteX3" fmla="*/ 257 w 4423"/>
                <a:gd name="connsiteY3" fmla="*/ 4475 h 4474"/>
                <a:gd name="connsiteX4" fmla="*/ 4424 w 4423"/>
                <a:gd name="connsiteY4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3" h="4474">
                  <a:moveTo>
                    <a:pt x="4424" y="0"/>
                  </a:moveTo>
                  <a:cubicBezTo>
                    <a:pt x="3617" y="411"/>
                    <a:pt x="2829" y="857"/>
                    <a:pt x="2074" y="1371"/>
                  </a:cubicBezTo>
                  <a:cubicBezTo>
                    <a:pt x="1252" y="1937"/>
                    <a:pt x="617" y="2795"/>
                    <a:pt x="0" y="3429"/>
                  </a:cubicBezTo>
                  <a:cubicBezTo>
                    <a:pt x="69" y="3806"/>
                    <a:pt x="154" y="4149"/>
                    <a:pt x="257" y="4475"/>
                  </a:cubicBezTo>
                  <a:cubicBezTo>
                    <a:pt x="1663" y="2966"/>
                    <a:pt x="3035" y="1492"/>
                    <a:pt x="442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6" name="任意多边形: 形状 185">
              <a:extLst>
                <a:ext uri="{FF2B5EF4-FFF2-40B4-BE49-F238E27FC236}">
                  <a16:creationId xmlns:a16="http://schemas.microsoft.com/office/drawing/2014/main" id="{8ACDE045-5602-3383-9842-709075141B50}"/>
                </a:ext>
              </a:extLst>
            </p:cNvPr>
            <p:cNvSpPr/>
            <p:nvPr/>
          </p:nvSpPr>
          <p:spPr>
            <a:xfrm>
              <a:off x="4840114" y="3412283"/>
              <a:ext cx="7405" cy="8040"/>
            </a:xfrm>
            <a:custGeom>
              <a:avLst/>
              <a:gdLst>
                <a:gd name="connsiteX0" fmla="*/ 3617 w 7405"/>
                <a:gd name="connsiteY0" fmla="*/ 0 h 8040"/>
                <a:gd name="connsiteX1" fmla="*/ 3582 w 7405"/>
                <a:gd name="connsiteY1" fmla="*/ 0 h 8040"/>
                <a:gd name="connsiteX2" fmla="*/ 33 w 7405"/>
                <a:gd name="connsiteY2" fmla="*/ 4612 h 8040"/>
                <a:gd name="connsiteX3" fmla="*/ 2914 w 7405"/>
                <a:gd name="connsiteY3" fmla="*/ 8041 h 8040"/>
                <a:gd name="connsiteX4" fmla="*/ 7406 w 7405"/>
                <a:gd name="connsiteY4" fmla="*/ 3240 h 8040"/>
                <a:gd name="connsiteX5" fmla="*/ 3617 w 7405"/>
                <a:gd name="connsiteY5" fmla="*/ 0 h 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05" h="8040">
                  <a:moveTo>
                    <a:pt x="3617" y="0"/>
                  </a:moveTo>
                  <a:cubicBezTo>
                    <a:pt x="3599" y="0"/>
                    <a:pt x="3582" y="0"/>
                    <a:pt x="3582" y="0"/>
                  </a:cubicBezTo>
                  <a:cubicBezTo>
                    <a:pt x="2091" y="34"/>
                    <a:pt x="-310" y="2915"/>
                    <a:pt x="33" y="4612"/>
                  </a:cubicBezTo>
                  <a:cubicBezTo>
                    <a:pt x="376" y="6326"/>
                    <a:pt x="1251" y="7664"/>
                    <a:pt x="2914" y="8041"/>
                  </a:cubicBezTo>
                  <a:cubicBezTo>
                    <a:pt x="4405" y="6429"/>
                    <a:pt x="5914" y="4835"/>
                    <a:pt x="7406" y="3240"/>
                  </a:cubicBezTo>
                  <a:cubicBezTo>
                    <a:pt x="6789" y="1646"/>
                    <a:pt x="4971" y="0"/>
                    <a:pt x="3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7" name="任意多边形: 形状 186">
              <a:extLst>
                <a:ext uri="{FF2B5EF4-FFF2-40B4-BE49-F238E27FC236}">
                  <a16:creationId xmlns:a16="http://schemas.microsoft.com/office/drawing/2014/main" id="{26B3B612-EB3F-9F1C-8196-20D9AE91FB74}"/>
                </a:ext>
              </a:extLst>
            </p:cNvPr>
            <p:cNvSpPr/>
            <p:nvPr/>
          </p:nvSpPr>
          <p:spPr>
            <a:xfrm>
              <a:off x="4843011" y="3415524"/>
              <a:ext cx="4681" cy="4903"/>
            </a:xfrm>
            <a:custGeom>
              <a:avLst/>
              <a:gdLst>
                <a:gd name="connsiteX0" fmla="*/ 4492 w 4681"/>
                <a:gd name="connsiteY0" fmla="*/ 0 h 4903"/>
                <a:gd name="connsiteX1" fmla="*/ 0 w 4681"/>
                <a:gd name="connsiteY1" fmla="*/ 4800 h 4903"/>
                <a:gd name="connsiteX2" fmla="*/ 806 w 4681"/>
                <a:gd name="connsiteY2" fmla="*/ 4903 h 4903"/>
                <a:gd name="connsiteX3" fmla="*/ 943 w 4681"/>
                <a:gd name="connsiteY3" fmla="*/ 4903 h 4903"/>
                <a:gd name="connsiteX4" fmla="*/ 4681 w 4681"/>
                <a:gd name="connsiteY4" fmla="*/ 943 h 4903"/>
                <a:gd name="connsiteX5" fmla="*/ 4492 w 4681"/>
                <a:gd name="connsiteY5" fmla="*/ 0 h 4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" h="4903">
                  <a:moveTo>
                    <a:pt x="4492" y="0"/>
                  </a:moveTo>
                  <a:cubicBezTo>
                    <a:pt x="3000" y="1594"/>
                    <a:pt x="1509" y="3189"/>
                    <a:pt x="0" y="4800"/>
                  </a:cubicBezTo>
                  <a:cubicBezTo>
                    <a:pt x="257" y="4852"/>
                    <a:pt x="514" y="4886"/>
                    <a:pt x="806" y="4903"/>
                  </a:cubicBezTo>
                  <a:cubicBezTo>
                    <a:pt x="857" y="4903"/>
                    <a:pt x="909" y="4903"/>
                    <a:pt x="943" y="4903"/>
                  </a:cubicBezTo>
                  <a:cubicBezTo>
                    <a:pt x="2949" y="4903"/>
                    <a:pt x="4715" y="3069"/>
                    <a:pt x="4681" y="943"/>
                  </a:cubicBezTo>
                  <a:cubicBezTo>
                    <a:pt x="4681" y="652"/>
                    <a:pt x="4612" y="326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8" name="任意多边形: 形状 187">
              <a:extLst>
                <a:ext uri="{FF2B5EF4-FFF2-40B4-BE49-F238E27FC236}">
                  <a16:creationId xmlns:a16="http://schemas.microsoft.com/office/drawing/2014/main" id="{95D5C5B9-63C9-24A1-3137-44C11F550F76}"/>
                </a:ext>
              </a:extLst>
            </p:cNvPr>
            <p:cNvSpPr/>
            <p:nvPr/>
          </p:nvSpPr>
          <p:spPr>
            <a:xfrm>
              <a:off x="4810773" y="3442390"/>
              <a:ext cx="12383" cy="16253"/>
            </a:xfrm>
            <a:custGeom>
              <a:avLst/>
              <a:gdLst>
                <a:gd name="connsiteX0" fmla="*/ 8697 w 12383"/>
                <a:gd name="connsiteY0" fmla="*/ 0 h 16253"/>
                <a:gd name="connsiteX1" fmla="*/ 2971 w 12383"/>
                <a:gd name="connsiteY1" fmla="*/ 1612 h 16253"/>
                <a:gd name="connsiteX2" fmla="*/ 1702 w 12383"/>
                <a:gd name="connsiteY2" fmla="*/ 2897 h 16253"/>
                <a:gd name="connsiteX3" fmla="*/ 1479 w 12383"/>
                <a:gd name="connsiteY3" fmla="*/ 4029 h 16253"/>
                <a:gd name="connsiteX4" fmla="*/ 1565 w 12383"/>
                <a:gd name="connsiteY4" fmla="*/ 7201 h 16253"/>
                <a:gd name="connsiteX5" fmla="*/ 588 w 12383"/>
                <a:gd name="connsiteY5" fmla="*/ 12139 h 16253"/>
                <a:gd name="connsiteX6" fmla="*/ 4222 w 12383"/>
                <a:gd name="connsiteY6" fmla="*/ 16253 h 16253"/>
                <a:gd name="connsiteX7" fmla="*/ 12383 w 12383"/>
                <a:gd name="connsiteY7" fmla="*/ 1029 h 16253"/>
                <a:gd name="connsiteX8" fmla="*/ 8697 w 12383"/>
                <a:gd name="connsiteY8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83" h="16253">
                  <a:moveTo>
                    <a:pt x="8697" y="0"/>
                  </a:moveTo>
                  <a:cubicBezTo>
                    <a:pt x="6828" y="0"/>
                    <a:pt x="4719" y="549"/>
                    <a:pt x="2971" y="1612"/>
                  </a:cubicBezTo>
                  <a:cubicBezTo>
                    <a:pt x="2473" y="1920"/>
                    <a:pt x="2045" y="2400"/>
                    <a:pt x="1702" y="2897"/>
                  </a:cubicBezTo>
                  <a:cubicBezTo>
                    <a:pt x="1496" y="3189"/>
                    <a:pt x="1428" y="4012"/>
                    <a:pt x="1479" y="4029"/>
                  </a:cubicBezTo>
                  <a:cubicBezTo>
                    <a:pt x="4342" y="5023"/>
                    <a:pt x="3074" y="6223"/>
                    <a:pt x="1565" y="7201"/>
                  </a:cubicBezTo>
                  <a:cubicBezTo>
                    <a:pt x="-493" y="8538"/>
                    <a:pt x="-184" y="10304"/>
                    <a:pt x="588" y="12139"/>
                  </a:cubicBezTo>
                  <a:cubicBezTo>
                    <a:pt x="1376" y="14042"/>
                    <a:pt x="2594" y="15482"/>
                    <a:pt x="4222" y="16253"/>
                  </a:cubicBezTo>
                  <a:cubicBezTo>
                    <a:pt x="6760" y="10784"/>
                    <a:pt x="9469" y="5606"/>
                    <a:pt x="12383" y="1029"/>
                  </a:cubicBezTo>
                  <a:cubicBezTo>
                    <a:pt x="11509" y="343"/>
                    <a:pt x="10189" y="0"/>
                    <a:pt x="8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89" name="任意多边形: 形状 188">
              <a:extLst>
                <a:ext uri="{FF2B5EF4-FFF2-40B4-BE49-F238E27FC236}">
                  <a16:creationId xmlns:a16="http://schemas.microsoft.com/office/drawing/2014/main" id="{04B9306F-BE6C-6E07-3FEC-F71D3CE11315}"/>
                </a:ext>
              </a:extLst>
            </p:cNvPr>
            <p:cNvSpPr/>
            <p:nvPr/>
          </p:nvSpPr>
          <p:spPr>
            <a:xfrm>
              <a:off x="4814996" y="3443436"/>
              <a:ext cx="9858" cy="17573"/>
            </a:xfrm>
            <a:custGeom>
              <a:avLst/>
              <a:gdLst>
                <a:gd name="connsiteX0" fmla="*/ 8161 w 9858"/>
                <a:gd name="connsiteY0" fmla="*/ 0 h 17573"/>
                <a:gd name="connsiteX1" fmla="*/ 0 w 9858"/>
                <a:gd name="connsiteY1" fmla="*/ 15225 h 17573"/>
                <a:gd name="connsiteX2" fmla="*/ 2280 w 9858"/>
                <a:gd name="connsiteY2" fmla="*/ 15825 h 17573"/>
                <a:gd name="connsiteX3" fmla="*/ 2606 w 9858"/>
                <a:gd name="connsiteY3" fmla="*/ 15825 h 17573"/>
                <a:gd name="connsiteX4" fmla="*/ 2126 w 9858"/>
                <a:gd name="connsiteY4" fmla="*/ 16579 h 17573"/>
                <a:gd name="connsiteX5" fmla="*/ 2023 w 9858"/>
                <a:gd name="connsiteY5" fmla="*/ 17574 h 17573"/>
                <a:gd name="connsiteX6" fmla="*/ 9858 w 9858"/>
                <a:gd name="connsiteY6" fmla="*/ 2623 h 17573"/>
                <a:gd name="connsiteX7" fmla="*/ 8384 w 9858"/>
                <a:gd name="connsiteY7" fmla="*/ 189 h 17573"/>
                <a:gd name="connsiteX8" fmla="*/ 8161 w 9858"/>
                <a:gd name="connsiteY8" fmla="*/ 0 h 17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8" h="17573">
                  <a:moveTo>
                    <a:pt x="8161" y="0"/>
                  </a:moveTo>
                  <a:cubicBezTo>
                    <a:pt x="5229" y="4578"/>
                    <a:pt x="2520" y="9755"/>
                    <a:pt x="0" y="15225"/>
                  </a:cubicBezTo>
                  <a:cubicBezTo>
                    <a:pt x="686" y="15550"/>
                    <a:pt x="1440" y="15756"/>
                    <a:pt x="2280" y="15825"/>
                  </a:cubicBezTo>
                  <a:lnTo>
                    <a:pt x="2606" y="15825"/>
                  </a:lnTo>
                  <a:cubicBezTo>
                    <a:pt x="2417" y="16048"/>
                    <a:pt x="2246" y="16305"/>
                    <a:pt x="2126" y="16579"/>
                  </a:cubicBezTo>
                  <a:cubicBezTo>
                    <a:pt x="2006" y="16836"/>
                    <a:pt x="1989" y="17196"/>
                    <a:pt x="2023" y="17574"/>
                  </a:cubicBezTo>
                  <a:cubicBezTo>
                    <a:pt x="4475" y="12207"/>
                    <a:pt x="7064" y="7132"/>
                    <a:pt x="9858" y="2623"/>
                  </a:cubicBezTo>
                  <a:cubicBezTo>
                    <a:pt x="9550" y="1680"/>
                    <a:pt x="9070" y="840"/>
                    <a:pt x="8384" y="189"/>
                  </a:cubicBezTo>
                  <a:cubicBezTo>
                    <a:pt x="8315" y="120"/>
                    <a:pt x="8230" y="51"/>
                    <a:pt x="81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0" name="任意多边形: 形状 189">
              <a:extLst>
                <a:ext uri="{FF2B5EF4-FFF2-40B4-BE49-F238E27FC236}">
                  <a16:creationId xmlns:a16="http://schemas.microsoft.com/office/drawing/2014/main" id="{B6ABA705-CA79-9E9F-D8E0-FD86D3A56183}"/>
                </a:ext>
              </a:extLst>
            </p:cNvPr>
            <p:cNvSpPr/>
            <p:nvPr/>
          </p:nvSpPr>
          <p:spPr>
            <a:xfrm>
              <a:off x="4841338" y="3397898"/>
              <a:ext cx="4360" cy="4869"/>
            </a:xfrm>
            <a:custGeom>
              <a:avLst/>
              <a:gdLst>
                <a:gd name="connsiteX0" fmla="*/ 2084 w 4360"/>
                <a:gd name="connsiteY0" fmla="*/ 0 h 4869"/>
                <a:gd name="connsiteX1" fmla="*/ 250 w 4360"/>
                <a:gd name="connsiteY1" fmla="*/ 1286 h 4869"/>
                <a:gd name="connsiteX2" fmla="*/ 1381 w 4360"/>
                <a:gd name="connsiteY2" fmla="*/ 4372 h 4869"/>
                <a:gd name="connsiteX3" fmla="*/ 2873 w 4360"/>
                <a:gd name="connsiteY3" fmla="*/ 4869 h 4869"/>
                <a:gd name="connsiteX4" fmla="*/ 4090 w 4360"/>
                <a:gd name="connsiteY4" fmla="*/ 4321 h 4869"/>
                <a:gd name="connsiteX5" fmla="*/ 2547 w 4360"/>
                <a:gd name="connsiteY5" fmla="*/ 51 h 4869"/>
                <a:gd name="connsiteX6" fmla="*/ 2084 w 4360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60" h="4869">
                  <a:moveTo>
                    <a:pt x="2084" y="0"/>
                  </a:moveTo>
                  <a:cubicBezTo>
                    <a:pt x="1279" y="0"/>
                    <a:pt x="610" y="480"/>
                    <a:pt x="250" y="1286"/>
                  </a:cubicBezTo>
                  <a:cubicBezTo>
                    <a:pt x="-368" y="2623"/>
                    <a:pt x="216" y="3669"/>
                    <a:pt x="1381" y="4372"/>
                  </a:cubicBezTo>
                  <a:cubicBezTo>
                    <a:pt x="1861" y="4663"/>
                    <a:pt x="2376" y="4869"/>
                    <a:pt x="2873" y="4869"/>
                  </a:cubicBezTo>
                  <a:cubicBezTo>
                    <a:pt x="3302" y="4869"/>
                    <a:pt x="3713" y="4715"/>
                    <a:pt x="4090" y="4321"/>
                  </a:cubicBezTo>
                  <a:cubicBezTo>
                    <a:pt x="4862" y="3549"/>
                    <a:pt x="3868" y="823"/>
                    <a:pt x="2547" y="51"/>
                  </a:cubicBezTo>
                  <a:cubicBezTo>
                    <a:pt x="2393" y="17"/>
                    <a:pt x="2239" y="0"/>
                    <a:pt x="2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1" name="任意多边形: 形状 190">
              <a:extLst>
                <a:ext uri="{FF2B5EF4-FFF2-40B4-BE49-F238E27FC236}">
                  <a16:creationId xmlns:a16="http://schemas.microsoft.com/office/drawing/2014/main" id="{0F2FF764-0BEE-F5D0-38D9-A02887F433C5}"/>
                </a:ext>
              </a:extLst>
            </p:cNvPr>
            <p:cNvSpPr/>
            <p:nvPr/>
          </p:nvSpPr>
          <p:spPr>
            <a:xfrm>
              <a:off x="4851709" y="3366935"/>
              <a:ext cx="12406" cy="13681"/>
            </a:xfrm>
            <a:custGeom>
              <a:avLst/>
              <a:gdLst>
                <a:gd name="connsiteX0" fmla="*/ 6698 w 12406"/>
                <a:gd name="connsiteY0" fmla="*/ 0 h 13681"/>
                <a:gd name="connsiteX1" fmla="*/ 5687 w 12406"/>
                <a:gd name="connsiteY1" fmla="*/ 137 h 13681"/>
                <a:gd name="connsiteX2" fmla="*/ 183 w 12406"/>
                <a:gd name="connsiteY2" fmla="*/ 5418 h 13681"/>
                <a:gd name="connsiteX3" fmla="*/ 2618 w 12406"/>
                <a:gd name="connsiteY3" fmla="*/ 10630 h 13681"/>
                <a:gd name="connsiteX4" fmla="*/ 4932 w 12406"/>
                <a:gd name="connsiteY4" fmla="*/ 12379 h 13681"/>
                <a:gd name="connsiteX5" fmla="*/ 5035 w 12406"/>
                <a:gd name="connsiteY5" fmla="*/ 12379 h 13681"/>
                <a:gd name="connsiteX6" fmla="*/ 7127 w 12406"/>
                <a:gd name="connsiteY6" fmla="*/ 13030 h 13681"/>
                <a:gd name="connsiteX7" fmla="*/ 9116 w 12406"/>
                <a:gd name="connsiteY7" fmla="*/ 13682 h 13681"/>
                <a:gd name="connsiteX8" fmla="*/ 10659 w 12406"/>
                <a:gd name="connsiteY8" fmla="*/ 13030 h 13681"/>
                <a:gd name="connsiteX9" fmla="*/ 12339 w 12406"/>
                <a:gd name="connsiteY9" fmla="*/ 6652 h 13681"/>
                <a:gd name="connsiteX10" fmla="*/ 10813 w 12406"/>
                <a:gd name="connsiteY10" fmla="*/ 2640 h 13681"/>
                <a:gd name="connsiteX11" fmla="*/ 6698 w 12406"/>
                <a:gd name="connsiteY11" fmla="*/ 0 h 1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06" h="13681">
                  <a:moveTo>
                    <a:pt x="6698" y="0"/>
                  </a:moveTo>
                  <a:cubicBezTo>
                    <a:pt x="6373" y="0"/>
                    <a:pt x="6029" y="51"/>
                    <a:pt x="5687" y="137"/>
                  </a:cubicBezTo>
                  <a:cubicBezTo>
                    <a:pt x="3115" y="857"/>
                    <a:pt x="1023" y="2572"/>
                    <a:pt x="183" y="5418"/>
                  </a:cubicBezTo>
                  <a:cubicBezTo>
                    <a:pt x="-537" y="7887"/>
                    <a:pt x="989" y="9327"/>
                    <a:pt x="2618" y="10630"/>
                  </a:cubicBezTo>
                  <a:cubicBezTo>
                    <a:pt x="3389" y="11264"/>
                    <a:pt x="4212" y="11830"/>
                    <a:pt x="4932" y="12379"/>
                  </a:cubicBezTo>
                  <a:cubicBezTo>
                    <a:pt x="4967" y="12379"/>
                    <a:pt x="5001" y="12379"/>
                    <a:pt x="5035" y="12379"/>
                  </a:cubicBezTo>
                  <a:cubicBezTo>
                    <a:pt x="5772" y="12379"/>
                    <a:pt x="6441" y="12704"/>
                    <a:pt x="7127" y="13030"/>
                  </a:cubicBezTo>
                  <a:cubicBezTo>
                    <a:pt x="7795" y="13356"/>
                    <a:pt x="8447" y="13682"/>
                    <a:pt x="9116" y="13682"/>
                  </a:cubicBezTo>
                  <a:cubicBezTo>
                    <a:pt x="9613" y="13682"/>
                    <a:pt x="10127" y="13510"/>
                    <a:pt x="10659" y="13030"/>
                  </a:cubicBezTo>
                  <a:cubicBezTo>
                    <a:pt x="12545" y="11333"/>
                    <a:pt x="12493" y="8984"/>
                    <a:pt x="12339" y="6652"/>
                  </a:cubicBezTo>
                  <a:cubicBezTo>
                    <a:pt x="12236" y="5144"/>
                    <a:pt x="11687" y="3840"/>
                    <a:pt x="10813" y="2640"/>
                  </a:cubicBezTo>
                  <a:cubicBezTo>
                    <a:pt x="9716" y="1149"/>
                    <a:pt x="8344" y="0"/>
                    <a:pt x="66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2" name="任意多边形: 形状 191">
              <a:extLst>
                <a:ext uri="{FF2B5EF4-FFF2-40B4-BE49-F238E27FC236}">
                  <a16:creationId xmlns:a16="http://schemas.microsoft.com/office/drawing/2014/main" id="{01532ADA-CC80-0805-7057-461BAD18F7B3}"/>
                </a:ext>
              </a:extLst>
            </p:cNvPr>
            <p:cNvSpPr/>
            <p:nvPr/>
          </p:nvSpPr>
          <p:spPr>
            <a:xfrm>
              <a:off x="4927470" y="3280352"/>
              <a:ext cx="10980" cy="11006"/>
            </a:xfrm>
            <a:custGeom>
              <a:avLst/>
              <a:gdLst>
                <a:gd name="connsiteX0" fmla="*/ 8073 w 10980"/>
                <a:gd name="connsiteY0" fmla="*/ 0 h 11006"/>
                <a:gd name="connsiteX1" fmla="*/ 5604 w 10980"/>
                <a:gd name="connsiteY1" fmla="*/ 823 h 11006"/>
                <a:gd name="connsiteX2" fmla="*/ 2415 w 10980"/>
                <a:gd name="connsiteY2" fmla="*/ 3566 h 11006"/>
                <a:gd name="connsiteX3" fmla="*/ 134 w 10980"/>
                <a:gd name="connsiteY3" fmla="*/ 7441 h 11006"/>
                <a:gd name="connsiteX4" fmla="*/ 4181 w 10980"/>
                <a:gd name="connsiteY4" fmla="*/ 10595 h 11006"/>
                <a:gd name="connsiteX5" fmla="*/ 7524 w 10980"/>
                <a:gd name="connsiteY5" fmla="*/ 11007 h 11006"/>
                <a:gd name="connsiteX6" fmla="*/ 10867 w 10980"/>
                <a:gd name="connsiteY6" fmla="*/ 4818 h 11006"/>
                <a:gd name="connsiteX7" fmla="*/ 10901 w 10980"/>
                <a:gd name="connsiteY7" fmla="*/ 2349 h 11006"/>
                <a:gd name="connsiteX8" fmla="*/ 9873 w 10980"/>
                <a:gd name="connsiteY8" fmla="*/ 549 h 11006"/>
                <a:gd name="connsiteX9" fmla="*/ 8073 w 10980"/>
                <a:gd name="connsiteY9" fmla="*/ 0 h 1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80" h="11006">
                  <a:moveTo>
                    <a:pt x="8073" y="0"/>
                  </a:moveTo>
                  <a:cubicBezTo>
                    <a:pt x="7147" y="0"/>
                    <a:pt x="6324" y="429"/>
                    <a:pt x="5604" y="823"/>
                  </a:cubicBezTo>
                  <a:cubicBezTo>
                    <a:pt x="4403" y="1457"/>
                    <a:pt x="3546" y="2760"/>
                    <a:pt x="2415" y="3566"/>
                  </a:cubicBezTo>
                  <a:cubicBezTo>
                    <a:pt x="1060" y="4526"/>
                    <a:pt x="-466" y="5366"/>
                    <a:pt x="134" y="7441"/>
                  </a:cubicBezTo>
                  <a:cubicBezTo>
                    <a:pt x="717" y="9447"/>
                    <a:pt x="2277" y="10253"/>
                    <a:pt x="4181" y="10595"/>
                  </a:cubicBezTo>
                  <a:cubicBezTo>
                    <a:pt x="5552" y="10853"/>
                    <a:pt x="6649" y="11007"/>
                    <a:pt x="7524" y="11007"/>
                  </a:cubicBezTo>
                  <a:cubicBezTo>
                    <a:pt x="10267" y="11007"/>
                    <a:pt x="10765" y="9481"/>
                    <a:pt x="10867" y="4818"/>
                  </a:cubicBezTo>
                  <a:cubicBezTo>
                    <a:pt x="10884" y="3995"/>
                    <a:pt x="11090" y="3103"/>
                    <a:pt x="10901" y="2349"/>
                  </a:cubicBezTo>
                  <a:cubicBezTo>
                    <a:pt x="10713" y="1594"/>
                    <a:pt x="10113" y="960"/>
                    <a:pt x="9873" y="549"/>
                  </a:cubicBezTo>
                  <a:cubicBezTo>
                    <a:pt x="9221" y="137"/>
                    <a:pt x="8621" y="0"/>
                    <a:pt x="807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3" name="任意多边形: 形状 192">
              <a:extLst>
                <a:ext uri="{FF2B5EF4-FFF2-40B4-BE49-F238E27FC236}">
                  <a16:creationId xmlns:a16="http://schemas.microsoft.com/office/drawing/2014/main" id="{6B54D747-F3F2-C218-822F-9AC62023A96B}"/>
                </a:ext>
              </a:extLst>
            </p:cNvPr>
            <p:cNvSpPr/>
            <p:nvPr/>
          </p:nvSpPr>
          <p:spPr>
            <a:xfrm>
              <a:off x="4776779" y="3463718"/>
              <a:ext cx="10826" cy="10990"/>
            </a:xfrm>
            <a:custGeom>
              <a:avLst/>
              <a:gdLst>
                <a:gd name="connsiteX0" fmla="*/ 4836 w 10826"/>
                <a:gd name="connsiteY0" fmla="*/ 0 h 10990"/>
                <a:gd name="connsiteX1" fmla="*/ 2401 w 10826"/>
                <a:gd name="connsiteY1" fmla="*/ 223 h 10990"/>
                <a:gd name="connsiteX2" fmla="*/ 138 w 10826"/>
                <a:gd name="connsiteY2" fmla="*/ 5555 h 10990"/>
                <a:gd name="connsiteX3" fmla="*/ 1664 w 10826"/>
                <a:gd name="connsiteY3" fmla="*/ 10716 h 10990"/>
                <a:gd name="connsiteX4" fmla="*/ 2710 w 10826"/>
                <a:gd name="connsiteY4" fmla="*/ 10990 h 10990"/>
                <a:gd name="connsiteX5" fmla="*/ 6104 w 10826"/>
                <a:gd name="connsiteY5" fmla="*/ 9241 h 10990"/>
                <a:gd name="connsiteX6" fmla="*/ 9910 w 10826"/>
                <a:gd name="connsiteY6" fmla="*/ 6018 h 10990"/>
                <a:gd name="connsiteX7" fmla="*/ 9928 w 10826"/>
                <a:gd name="connsiteY7" fmla="*/ 2006 h 10990"/>
                <a:gd name="connsiteX8" fmla="*/ 4836 w 10826"/>
                <a:gd name="connsiteY8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26" h="10990">
                  <a:moveTo>
                    <a:pt x="4836" y="0"/>
                  </a:moveTo>
                  <a:cubicBezTo>
                    <a:pt x="4013" y="0"/>
                    <a:pt x="3190" y="86"/>
                    <a:pt x="2401" y="223"/>
                  </a:cubicBezTo>
                  <a:cubicBezTo>
                    <a:pt x="-325" y="686"/>
                    <a:pt x="395" y="3515"/>
                    <a:pt x="138" y="5555"/>
                  </a:cubicBezTo>
                  <a:cubicBezTo>
                    <a:pt x="-51" y="7510"/>
                    <a:pt x="-359" y="9653"/>
                    <a:pt x="1664" y="10716"/>
                  </a:cubicBezTo>
                  <a:cubicBezTo>
                    <a:pt x="2024" y="10904"/>
                    <a:pt x="2367" y="10990"/>
                    <a:pt x="2710" y="10990"/>
                  </a:cubicBezTo>
                  <a:cubicBezTo>
                    <a:pt x="3961" y="10990"/>
                    <a:pt x="5041" y="9910"/>
                    <a:pt x="6104" y="9241"/>
                  </a:cubicBezTo>
                  <a:cubicBezTo>
                    <a:pt x="7493" y="8367"/>
                    <a:pt x="8710" y="7184"/>
                    <a:pt x="9910" y="6018"/>
                  </a:cubicBezTo>
                  <a:cubicBezTo>
                    <a:pt x="11214" y="4749"/>
                    <a:pt x="11042" y="3172"/>
                    <a:pt x="9928" y="2006"/>
                  </a:cubicBezTo>
                  <a:cubicBezTo>
                    <a:pt x="8470" y="463"/>
                    <a:pt x="6653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4" name="任意多边形: 形状 193">
              <a:extLst>
                <a:ext uri="{FF2B5EF4-FFF2-40B4-BE49-F238E27FC236}">
                  <a16:creationId xmlns:a16="http://schemas.microsoft.com/office/drawing/2014/main" id="{4009B4AF-9F50-8C87-A432-95F8879AD656}"/>
                </a:ext>
              </a:extLst>
            </p:cNvPr>
            <p:cNvSpPr/>
            <p:nvPr/>
          </p:nvSpPr>
          <p:spPr>
            <a:xfrm>
              <a:off x="4785969" y="3403693"/>
              <a:ext cx="4566" cy="4251"/>
            </a:xfrm>
            <a:custGeom>
              <a:avLst/>
              <a:gdLst>
                <a:gd name="connsiteX0" fmla="*/ 2315 w 4566"/>
                <a:gd name="connsiteY0" fmla="*/ 0 h 4251"/>
                <a:gd name="connsiteX1" fmla="*/ 0 w 4566"/>
                <a:gd name="connsiteY1" fmla="*/ 1955 h 4251"/>
                <a:gd name="connsiteX2" fmla="*/ 2417 w 4566"/>
                <a:gd name="connsiteY2" fmla="*/ 4252 h 4251"/>
                <a:gd name="connsiteX3" fmla="*/ 2623 w 4566"/>
                <a:gd name="connsiteY3" fmla="*/ 4252 h 4251"/>
                <a:gd name="connsiteX4" fmla="*/ 4543 w 4566"/>
                <a:gd name="connsiteY4" fmla="*/ 2503 h 4251"/>
                <a:gd name="connsiteX5" fmla="*/ 2520 w 4566"/>
                <a:gd name="connsiteY5" fmla="*/ 17 h 4251"/>
                <a:gd name="connsiteX6" fmla="*/ 2315 w 4566"/>
                <a:gd name="connsiteY6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6" h="4251">
                  <a:moveTo>
                    <a:pt x="2315" y="0"/>
                  </a:moveTo>
                  <a:cubicBezTo>
                    <a:pt x="1080" y="0"/>
                    <a:pt x="-17" y="292"/>
                    <a:pt x="0" y="1955"/>
                  </a:cubicBezTo>
                  <a:cubicBezTo>
                    <a:pt x="17" y="3515"/>
                    <a:pt x="1114" y="4149"/>
                    <a:pt x="2417" y="4252"/>
                  </a:cubicBezTo>
                  <a:cubicBezTo>
                    <a:pt x="2486" y="4252"/>
                    <a:pt x="2555" y="4252"/>
                    <a:pt x="2623" y="4252"/>
                  </a:cubicBezTo>
                  <a:cubicBezTo>
                    <a:pt x="3635" y="4252"/>
                    <a:pt x="4407" y="3669"/>
                    <a:pt x="4543" y="2503"/>
                  </a:cubicBezTo>
                  <a:cubicBezTo>
                    <a:pt x="4698" y="994"/>
                    <a:pt x="4098" y="34"/>
                    <a:pt x="2520" y="17"/>
                  </a:cubicBezTo>
                  <a:cubicBezTo>
                    <a:pt x="2452" y="0"/>
                    <a:pt x="2383" y="0"/>
                    <a:pt x="2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5" name="任意多边形: 形状 194">
              <a:extLst>
                <a:ext uri="{FF2B5EF4-FFF2-40B4-BE49-F238E27FC236}">
                  <a16:creationId xmlns:a16="http://schemas.microsoft.com/office/drawing/2014/main" id="{C77F6BCC-4105-6E29-19CD-107683271294}"/>
                </a:ext>
              </a:extLst>
            </p:cNvPr>
            <p:cNvSpPr/>
            <p:nvPr/>
          </p:nvSpPr>
          <p:spPr>
            <a:xfrm>
              <a:off x="4781023" y="3480400"/>
              <a:ext cx="4410" cy="4646"/>
            </a:xfrm>
            <a:custGeom>
              <a:avLst/>
              <a:gdLst>
                <a:gd name="connsiteX0" fmla="*/ 2169 w 4410"/>
                <a:gd name="connsiteY0" fmla="*/ 0 h 4646"/>
                <a:gd name="connsiteX1" fmla="*/ 94 w 4410"/>
                <a:gd name="connsiteY1" fmla="*/ 1749 h 4646"/>
                <a:gd name="connsiteX2" fmla="*/ 1809 w 4410"/>
                <a:gd name="connsiteY2" fmla="*/ 4440 h 4646"/>
                <a:gd name="connsiteX3" fmla="*/ 2855 w 4410"/>
                <a:gd name="connsiteY3" fmla="*/ 4646 h 4646"/>
                <a:gd name="connsiteX4" fmla="*/ 4278 w 4410"/>
                <a:gd name="connsiteY4" fmla="*/ 3600 h 4646"/>
                <a:gd name="connsiteX5" fmla="*/ 2821 w 4410"/>
                <a:gd name="connsiteY5" fmla="*/ 51 h 4646"/>
                <a:gd name="connsiteX6" fmla="*/ 2169 w 4410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0" h="4646">
                  <a:moveTo>
                    <a:pt x="2169" y="0"/>
                  </a:moveTo>
                  <a:cubicBezTo>
                    <a:pt x="1106" y="0"/>
                    <a:pt x="386" y="549"/>
                    <a:pt x="94" y="1749"/>
                  </a:cubicBezTo>
                  <a:cubicBezTo>
                    <a:pt x="-300" y="3292"/>
                    <a:pt x="592" y="3995"/>
                    <a:pt x="1809" y="4440"/>
                  </a:cubicBezTo>
                  <a:cubicBezTo>
                    <a:pt x="2152" y="4561"/>
                    <a:pt x="2512" y="4646"/>
                    <a:pt x="2855" y="4646"/>
                  </a:cubicBezTo>
                  <a:cubicBezTo>
                    <a:pt x="3506" y="4646"/>
                    <a:pt x="4089" y="4355"/>
                    <a:pt x="4278" y="3600"/>
                  </a:cubicBezTo>
                  <a:cubicBezTo>
                    <a:pt x="4655" y="2177"/>
                    <a:pt x="4243" y="754"/>
                    <a:pt x="2821" y="51"/>
                  </a:cubicBezTo>
                  <a:cubicBezTo>
                    <a:pt x="2580" y="17"/>
                    <a:pt x="2375" y="0"/>
                    <a:pt x="21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6" name="任意多边形: 形状 195">
              <a:extLst>
                <a:ext uri="{FF2B5EF4-FFF2-40B4-BE49-F238E27FC236}">
                  <a16:creationId xmlns:a16="http://schemas.microsoft.com/office/drawing/2014/main" id="{8524A6D6-8EDB-E0D9-3F06-427B50BE08F2}"/>
                </a:ext>
              </a:extLst>
            </p:cNvPr>
            <p:cNvSpPr/>
            <p:nvPr/>
          </p:nvSpPr>
          <p:spPr>
            <a:xfrm>
              <a:off x="4805789" y="3462672"/>
              <a:ext cx="7320" cy="13235"/>
            </a:xfrm>
            <a:custGeom>
              <a:avLst/>
              <a:gdLst>
                <a:gd name="connsiteX0" fmla="*/ 6635 w 7320"/>
                <a:gd name="connsiteY0" fmla="*/ 0 h 13235"/>
                <a:gd name="connsiteX1" fmla="*/ 5298 w 7320"/>
                <a:gd name="connsiteY1" fmla="*/ 497 h 13235"/>
                <a:gd name="connsiteX2" fmla="*/ 0 w 7320"/>
                <a:gd name="connsiteY2" fmla="*/ 10356 h 13235"/>
                <a:gd name="connsiteX3" fmla="*/ 583 w 7320"/>
                <a:gd name="connsiteY3" fmla="*/ 11727 h 13235"/>
                <a:gd name="connsiteX4" fmla="*/ 1937 w 7320"/>
                <a:gd name="connsiteY4" fmla="*/ 13236 h 13235"/>
                <a:gd name="connsiteX5" fmla="*/ 7321 w 7320"/>
                <a:gd name="connsiteY5" fmla="*/ 120 h 13235"/>
                <a:gd name="connsiteX6" fmla="*/ 6635 w 7320"/>
                <a:gd name="connsiteY6" fmla="*/ 0 h 13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0" h="13235">
                  <a:moveTo>
                    <a:pt x="6635" y="0"/>
                  </a:moveTo>
                  <a:cubicBezTo>
                    <a:pt x="6189" y="0"/>
                    <a:pt x="5726" y="154"/>
                    <a:pt x="5298" y="497"/>
                  </a:cubicBezTo>
                  <a:cubicBezTo>
                    <a:pt x="2109" y="3000"/>
                    <a:pt x="2006" y="7304"/>
                    <a:pt x="0" y="10356"/>
                  </a:cubicBezTo>
                  <a:cubicBezTo>
                    <a:pt x="257" y="10973"/>
                    <a:pt x="394" y="11367"/>
                    <a:pt x="583" y="11727"/>
                  </a:cubicBezTo>
                  <a:cubicBezTo>
                    <a:pt x="908" y="12379"/>
                    <a:pt x="1371" y="12876"/>
                    <a:pt x="1937" y="13236"/>
                  </a:cubicBezTo>
                  <a:cubicBezTo>
                    <a:pt x="3652" y="8830"/>
                    <a:pt x="5435" y="4406"/>
                    <a:pt x="7321" y="120"/>
                  </a:cubicBezTo>
                  <a:cubicBezTo>
                    <a:pt x="7115" y="51"/>
                    <a:pt x="6875" y="0"/>
                    <a:pt x="66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7" name="任意多边形: 形状 196">
              <a:extLst>
                <a:ext uri="{FF2B5EF4-FFF2-40B4-BE49-F238E27FC236}">
                  <a16:creationId xmlns:a16="http://schemas.microsoft.com/office/drawing/2014/main" id="{408042C9-7C02-C8EF-854D-A23EBD73C98B}"/>
                </a:ext>
              </a:extLst>
            </p:cNvPr>
            <p:cNvSpPr/>
            <p:nvPr/>
          </p:nvSpPr>
          <p:spPr>
            <a:xfrm>
              <a:off x="4807726" y="3462809"/>
              <a:ext cx="7355" cy="13716"/>
            </a:xfrm>
            <a:custGeom>
              <a:avLst/>
              <a:gdLst>
                <a:gd name="connsiteX0" fmla="*/ 5383 w 7355"/>
                <a:gd name="connsiteY0" fmla="*/ 0 h 13716"/>
                <a:gd name="connsiteX1" fmla="*/ 0 w 7355"/>
                <a:gd name="connsiteY1" fmla="*/ 13116 h 13716"/>
                <a:gd name="connsiteX2" fmla="*/ 2246 w 7355"/>
                <a:gd name="connsiteY2" fmla="*/ 13716 h 13716"/>
                <a:gd name="connsiteX3" fmla="*/ 2795 w 7355"/>
                <a:gd name="connsiteY3" fmla="*/ 13682 h 13716"/>
                <a:gd name="connsiteX4" fmla="*/ 7355 w 7355"/>
                <a:gd name="connsiteY4" fmla="*/ 2503 h 13716"/>
                <a:gd name="connsiteX5" fmla="*/ 6567 w 7355"/>
                <a:gd name="connsiteY5" fmla="*/ 1063 h 13716"/>
                <a:gd name="connsiteX6" fmla="*/ 5383 w 7355"/>
                <a:gd name="connsiteY6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55" h="13716">
                  <a:moveTo>
                    <a:pt x="5383" y="0"/>
                  </a:moveTo>
                  <a:cubicBezTo>
                    <a:pt x="3498" y="4286"/>
                    <a:pt x="1715" y="8710"/>
                    <a:pt x="0" y="13116"/>
                  </a:cubicBezTo>
                  <a:cubicBezTo>
                    <a:pt x="635" y="13510"/>
                    <a:pt x="1389" y="13716"/>
                    <a:pt x="2246" y="13716"/>
                  </a:cubicBezTo>
                  <a:cubicBezTo>
                    <a:pt x="2434" y="13716"/>
                    <a:pt x="2606" y="13699"/>
                    <a:pt x="2795" y="13682"/>
                  </a:cubicBezTo>
                  <a:cubicBezTo>
                    <a:pt x="4269" y="9910"/>
                    <a:pt x="5778" y="6155"/>
                    <a:pt x="7355" y="2503"/>
                  </a:cubicBezTo>
                  <a:cubicBezTo>
                    <a:pt x="7098" y="2023"/>
                    <a:pt x="6841" y="1543"/>
                    <a:pt x="6567" y="1063"/>
                  </a:cubicBezTo>
                  <a:cubicBezTo>
                    <a:pt x="6292" y="566"/>
                    <a:pt x="5863" y="189"/>
                    <a:pt x="5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8" name="任意多边形: 形状 197">
              <a:extLst>
                <a:ext uri="{FF2B5EF4-FFF2-40B4-BE49-F238E27FC236}">
                  <a16:creationId xmlns:a16="http://schemas.microsoft.com/office/drawing/2014/main" id="{22B9FD80-C99F-013E-3D46-02308FC2BFAD}"/>
                </a:ext>
              </a:extLst>
            </p:cNvPr>
            <p:cNvSpPr/>
            <p:nvPr/>
          </p:nvSpPr>
          <p:spPr>
            <a:xfrm>
              <a:off x="4757317" y="3548603"/>
              <a:ext cx="16856" cy="24037"/>
            </a:xfrm>
            <a:custGeom>
              <a:avLst/>
              <a:gdLst>
                <a:gd name="connsiteX0" fmla="*/ 5541 w 16856"/>
                <a:gd name="connsiteY0" fmla="*/ 0 h 24037"/>
                <a:gd name="connsiteX1" fmla="*/ 4118 w 16856"/>
                <a:gd name="connsiteY1" fmla="*/ 532 h 24037"/>
                <a:gd name="connsiteX2" fmla="*/ 2986 w 16856"/>
                <a:gd name="connsiteY2" fmla="*/ 4406 h 24037"/>
                <a:gd name="connsiteX3" fmla="*/ 2986 w 16856"/>
                <a:gd name="connsiteY3" fmla="*/ 7441 h 24037"/>
                <a:gd name="connsiteX4" fmla="*/ 3775 w 16856"/>
                <a:gd name="connsiteY4" fmla="*/ 16185 h 24037"/>
                <a:gd name="connsiteX5" fmla="*/ 3552 w 16856"/>
                <a:gd name="connsiteY5" fmla="*/ 16168 h 24037"/>
                <a:gd name="connsiteX6" fmla="*/ 3398 w 16856"/>
                <a:gd name="connsiteY6" fmla="*/ 16168 h 24037"/>
                <a:gd name="connsiteX7" fmla="*/ 3 w 16856"/>
                <a:gd name="connsiteY7" fmla="*/ 20180 h 24037"/>
                <a:gd name="connsiteX8" fmla="*/ 3483 w 16856"/>
                <a:gd name="connsiteY8" fmla="*/ 24020 h 24037"/>
                <a:gd name="connsiteX9" fmla="*/ 3792 w 16856"/>
                <a:gd name="connsiteY9" fmla="*/ 24037 h 24037"/>
                <a:gd name="connsiteX10" fmla="*/ 7598 w 16856"/>
                <a:gd name="connsiteY10" fmla="*/ 19322 h 24037"/>
                <a:gd name="connsiteX11" fmla="*/ 7529 w 16856"/>
                <a:gd name="connsiteY11" fmla="*/ 18962 h 24037"/>
                <a:gd name="connsiteX12" fmla="*/ 9913 w 16856"/>
                <a:gd name="connsiteY12" fmla="*/ 19494 h 24037"/>
                <a:gd name="connsiteX13" fmla="*/ 16856 w 16856"/>
                <a:gd name="connsiteY13" fmla="*/ 4663 h 24037"/>
                <a:gd name="connsiteX14" fmla="*/ 13462 w 16856"/>
                <a:gd name="connsiteY14" fmla="*/ 2658 h 24037"/>
                <a:gd name="connsiteX15" fmla="*/ 13273 w 16856"/>
                <a:gd name="connsiteY15" fmla="*/ 2658 h 24037"/>
                <a:gd name="connsiteX16" fmla="*/ 11010 w 16856"/>
                <a:gd name="connsiteY16" fmla="*/ 2829 h 24037"/>
                <a:gd name="connsiteX17" fmla="*/ 8387 w 16856"/>
                <a:gd name="connsiteY17" fmla="*/ 1389 h 24037"/>
                <a:gd name="connsiteX18" fmla="*/ 5541 w 16856"/>
                <a:gd name="connsiteY18" fmla="*/ 0 h 2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856" h="24037">
                  <a:moveTo>
                    <a:pt x="5541" y="0"/>
                  </a:moveTo>
                  <a:cubicBezTo>
                    <a:pt x="5095" y="0"/>
                    <a:pt x="4684" y="189"/>
                    <a:pt x="4118" y="532"/>
                  </a:cubicBezTo>
                  <a:cubicBezTo>
                    <a:pt x="2506" y="1491"/>
                    <a:pt x="2900" y="3018"/>
                    <a:pt x="2986" y="4406"/>
                  </a:cubicBezTo>
                  <a:cubicBezTo>
                    <a:pt x="3055" y="5418"/>
                    <a:pt x="3363" y="6344"/>
                    <a:pt x="2986" y="7441"/>
                  </a:cubicBezTo>
                  <a:cubicBezTo>
                    <a:pt x="1580" y="11642"/>
                    <a:pt x="1700" y="13973"/>
                    <a:pt x="3775" y="16185"/>
                  </a:cubicBezTo>
                  <a:lnTo>
                    <a:pt x="3552" y="16168"/>
                  </a:lnTo>
                  <a:cubicBezTo>
                    <a:pt x="3500" y="16168"/>
                    <a:pt x="3449" y="16168"/>
                    <a:pt x="3398" y="16168"/>
                  </a:cubicBezTo>
                  <a:cubicBezTo>
                    <a:pt x="1700" y="16168"/>
                    <a:pt x="-83" y="18294"/>
                    <a:pt x="3" y="20180"/>
                  </a:cubicBezTo>
                  <a:cubicBezTo>
                    <a:pt x="723" y="21723"/>
                    <a:pt x="1357" y="23677"/>
                    <a:pt x="3483" y="24020"/>
                  </a:cubicBezTo>
                  <a:cubicBezTo>
                    <a:pt x="3586" y="24037"/>
                    <a:pt x="3689" y="24037"/>
                    <a:pt x="3792" y="24037"/>
                  </a:cubicBezTo>
                  <a:cubicBezTo>
                    <a:pt x="5678" y="24037"/>
                    <a:pt x="7786" y="21397"/>
                    <a:pt x="7598" y="19322"/>
                  </a:cubicBezTo>
                  <a:lnTo>
                    <a:pt x="7529" y="18962"/>
                  </a:lnTo>
                  <a:cubicBezTo>
                    <a:pt x="8318" y="19305"/>
                    <a:pt x="9124" y="19477"/>
                    <a:pt x="9913" y="19494"/>
                  </a:cubicBezTo>
                  <a:lnTo>
                    <a:pt x="16856" y="4663"/>
                  </a:lnTo>
                  <a:cubicBezTo>
                    <a:pt x="16308" y="3498"/>
                    <a:pt x="15022" y="2658"/>
                    <a:pt x="13462" y="2658"/>
                  </a:cubicBezTo>
                  <a:cubicBezTo>
                    <a:pt x="13393" y="2658"/>
                    <a:pt x="13342" y="2658"/>
                    <a:pt x="13273" y="2658"/>
                  </a:cubicBezTo>
                  <a:cubicBezTo>
                    <a:pt x="12518" y="2692"/>
                    <a:pt x="11747" y="2829"/>
                    <a:pt x="11010" y="2829"/>
                  </a:cubicBezTo>
                  <a:cubicBezTo>
                    <a:pt x="10015" y="2829"/>
                    <a:pt x="9107" y="2555"/>
                    <a:pt x="8387" y="1389"/>
                  </a:cubicBezTo>
                  <a:cubicBezTo>
                    <a:pt x="6929" y="411"/>
                    <a:pt x="6192" y="0"/>
                    <a:pt x="55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99" name="任意多边形: 形状 198">
              <a:extLst>
                <a:ext uri="{FF2B5EF4-FFF2-40B4-BE49-F238E27FC236}">
                  <a16:creationId xmlns:a16="http://schemas.microsoft.com/office/drawing/2014/main" id="{A12FF74C-4281-0253-D3F6-00AC34523286}"/>
                </a:ext>
              </a:extLst>
            </p:cNvPr>
            <p:cNvSpPr/>
            <p:nvPr/>
          </p:nvSpPr>
          <p:spPr>
            <a:xfrm>
              <a:off x="4767196" y="3553266"/>
              <a:ext cx="7245" cy="14830"/>
            </a:xfrm>
            <a:custGeom>
              <a:avLst/>
              <a:gdLst>
                <a:gd name="connsiteX0" fmla="*/ 6943 w 7245"/>
                <a:gd name="connsiteY0" fmla="*/ 0 h 14830"/>
                <a:gd name="connsiteX1" fmla="*/ 0 w 7245"/>
                <a:gd name="connsiteY1" fmla="*/ 14830 h 14830"/>
                <a:gd name="connsiteX2" fmla="*/ 137 w 7245"/>
                <a:gd name="connsiteY2" fmla="*/ 14830 h 14830"/>
                <a:gd name="connsiteX3" fmla="*/ 3566 w 7245"/>
                <a:gd name="connsiteY3" fmla="*/ 13853 h 14830"/>
                <a:gd name="connsiteX4" fmla="*/ 6018 w 7245"/>
                <a:gd name="connsiteY4" fmla="*/ 8624 h 14830"/>
                <a:gd name="connsiteX5" fmla="*/ 5538 w 7245"/>
                <a:gd name="connsiteY5" fmla="*/ 7081 h 14830"/>
                <a:gd name="connsiteX6" fmla="*/ 6103 w 7245"/>
                <a:gd name="connsiteY6" fmla="*/ 3943 h 14830"/>
                <a:gd name="connsiteX7" fmla="*/ 6943 w 7245"/>
                <a:gd name="connsiteY7" fmla="*/ 0 h 14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5" h="14830">
                  <a:moveTo>
                    <a:pt x="6943" y="0"/>
                  </a:moveTo>
                  <a:lnTo>
                    <a:pt x="0" y="14830"/>
                  </a:lnTo>
                  <a:cubicBezTo>
                    <a:pt x="51" y="14830"/>
                    <a:pt x="85" y="14830"/>
                    <a:pt x="137" y="14830"/>
                  </a:cubicBezTo>
                  <a:cubicBezTo>
                    <a:pt x="1320" y="14830"/>
                    <a:pt x="2486" y="14487"/>
                    <a:pt x="3566" y="13853"/>
                  </a:cubicBezTo>
                  <a:cubicBezTo>
                    <a:pt x="4389" y="12104"/>
                    <a:pt x="5195" y="10373"/>
                    <a:pt x="6018" y="8624"/>
                  </a:cubicBezTo>
                  <a:cubicBezTo>
                    <a:pt x="5932" y="8127"/>
                    <a:pt x="5778" y="7612"/>
                    <a:pt x="5538" y="7081"/>
                  </a:cubicBezTo>
                  <a:cubicBezTo>
                    <a:pt x="4920" y="5744"/>
                    <a:pt x="5041" y="5092"/>
                    <a:pt x="6103" y="3943"/>
                  </a:cubicBezTo>
                  <a:cubicBezTo>
                    <a:pt x="7338" y="2623"/>
                    <a:pt x="7492" y="1149"/>
                    <a:pt x="69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0" name="任意多边形: 形状 199">
              <a:extLst>
                <a:ext uri="{FF2B5EF4-FFF2-40B4-BE49-F238E27FC236}">
                  <a16:creationId xmlns:a16="http://schemas.microsoft.com/office/drawing/2014/main" id="{410D60E9-CEBE-B250-CBE8-DA1F603D3E1A}"/>
                </a:ext>
              </a:extLst>
            </p:cNvPr>
            <p:cNvSpPr/>
            <p:nvPr/>
          </p:nvSpPr>
          <p:spPr>
            <a:xfrm>
              <a:off x="4767590" y="3418301"/>
              <a:ext cx="20111" cy="34272"/>
            </a:xfrm>
            <a:custGeom>
              <a:avLst/>
              <a:gdLst>
                <a:gd name="connsiteX0" fmla="*/ 12773 w 20111"/>
                <a:gd name="connsiteY0" fmla="*/ 0 h 34272"/>
                <a:gd name="connsiteX1" fmla="*/ 8761 w 20111"/>
                <a:gd name="connsiteY1" fmla="*/ 1869 h 34272"/>
                <a:gd name="connsiteX2" fmla="*/ 5144 w 20111"/>
                <a:gd name="connsiteY2" fmla="*/ 9618 h 34272"/>
                <a:gd name="connsiteX3" fmla="*/ 5075 w 20111"/>
                <a:gd name="connsiteY3" fmla="*/ 10304 h 34272"/>
                <a:gd name="connsiteX4" fmla="*/ 4647 w 20111"/>
                <a:gd name="connsiteY4" fmla="*/ 10236 h 34272"/>
                <a:gd name="connsiteX5" fmla="*/ 3206 w 20111"/>
                <a:gd name="connsiteY5" fmla="*/ 10939 h 34272"/>
                <a:gd name="connsiteX6" fmla="*/ 69 w 20111"/>
                <a:gd name="connsiteY6" fmla="*/ 19974 h 34272"/>
                <a:gd name="connsiteX7" fmla="*/ 2898 w 20111"/>
                <a:gd name="connsiteY7" fmla="*/ 23746 h 34272"/>
                <a:gd name="connsiteX8" fmla="*/ 6070 w 20111"/>
                <a:gd name="connsiteY8" fmla="*/ 29198 h 34272"/>
                <a:gd name="connsiteX9" fmla="*/ 9910 w 20111"/>
                <a:gd name="connsiteY9" fmla="*/ 34273 h 34272"/>
                <a:gd name="connsiteX10" fmla="*/ 10047 w 20111"/>
                <a:gd name="connsiteY10" fmla="*/ 34273 h 34272"/>
                <a:gd name="connsiteX11" fmla="*/ 14968 w 20111"/>
                <a:gd name="connsiteY11" fmla="*/ 28992 h 34272"/>
                <a:gd name="connsiteX12" fmla="*/ 16476 w 20111"/>
                <a:gd name="connsiteY12" fmla="*/ 24689 h 34272"/>
                <a:gd name="connsiteX13" fmla="*/ 14968 w 20111"/>
                <a:gd name="connsiteY13" fmla="*/ 22168 h 34272"/>
                <a:gd name="connsiteX14" fmla="*/ 9447 w 20111"/>
                <a:gd name="connsiteY14" fmla="*/ 16168 h 34272"/>
                <a:gd name="connsiteX15" fmla="*/ 9430 w 20111"/>
                <a:gd name="connsiteY15" fmla="*/ 16116 h 34272"/>
                <a:gd name="connsiteX16" fmla="*/ 11796 w 20111"/>
                <a:gd name="connsiteY16" fmla="*/ 16442 h 34272"/>
                <a:gd name="connsiteX17" fmla="*/ 15276 w 20111"/>
                <a:gd name="connsiteY17" fmla="*/ 15722 h 34272"/>
                <a:gd name="connsiteX18" fmla="*/ 15877 w 20111"/>
                <a:gd name="connsiteY18" fmla="*/ 14779 h 34272"/>
                <a:gd name="connsiteX19" fmla="*/ 15191 w 20111"/>
                <a:gd name="connsiteY19" fmla="*/ 12344 h 34272"/>
                <a:gd name="connsiteX20" fmla="*/ 15722 w 20111"/>
                <a:gd name="connsiteY20" fmla="*/ 12379 h 34272"/>
                <a:gd name="connsiteX21" fmla="*/ 17694 w 20111"/>
                <a:gd name="connsiteY21" fmla="*/ 11607 h 34272"/>
                <a:gd name="connsiteX22" fmla="*/ 17917 w 20111"/>
                <a:gd name="connsiteY22" fmla="*/ 10595 h 34272"/>
                <a:gd name="connsiteX23" fmla="*/ 17968 w 20111"/>
                <a:gd name="connsiteY23" fmla="*/ 10579 h 34272"/>
                <a:gd name="connsiteX24" fmla="*/ 19940 w 20111"/>
                <a:gd name="connsiteY24" fmla="*/ 6052 h 34272"/>
                <a:gd name="connsiteX25" fmla="*/ 16254 w 20111"/>
                <a:gd name="connsiteY25" fmla="*/ 1063 h 34272"/>
                <a:gd name="connsiteX26" fmla="*/ 12773 w 20111"/>
                <a:gd name="connsiteY26" fmla="*/ 0 h 3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111" h="34272">
                  <a:moveTo>
                    <a:pt x="12773" y="0"/>
                  </a:moveTo>
                  <a:cubicBezTo>
                    <a:pt x="11367" y="0"/>
                    <a:pt x="10133" y="634"/>
                    <a:pt x="8761" y="1869"/>
                  </a:cubicBezTo>
                  <a:cubicBezTo>
                    <a:pt x="6481" y="3926"/>
                    <a:pt x="5521" y="6635"/>
                    <a:pt x="5144" y="9618"/>
                  </a:cubicBezTo>
                  <a:cubicBezTo>
                    <a:pt x="5109" y="9841"/>
                    <a:pt x="5092" y="10064"/>
                    <a:pt x="5075" y="10304"/>
                  </a:cubicBezTo>
                  <a:cubicBezTo>
                    <a:pt x="4938" y="10270"/>
                    <a:pt x="4784" y="10236"/>
                    <a:pt x="4647" y="10236"/>
                  </a:cubicBezTo>
                  <a:cubicBezTo>
                    <a:pt x="4184" y="10236"/>
                    <a:pt x="3686" y="10441"/>
                    <a:pt x="3206" y="10939"/>
                  </a:cubicBezTo>
                  <a:cubicBezTo>
                    <a:pt x="755" y="13390"/>
                    <a:pt x="737" y="16836"/>
                    <a:pt x="69" y="19974"/>
                  </a:cubicBezTo>
                  <a:cubicBezTo>
                    <a:pt x="-394" y="22134"/>
                    <a:pt x="1578" y="22837"/>
                    <a:pt x="2898" y="23746"/>
                  </a:cubicBezTo>
                  <a:cubicBezTo>
                    <a:pt x="4818" y="25049"/>
                    <a:pt x="5058" y="27363"/>
                    <a:pt x="6070" y="29198"/>
                  </a:cubicBezTo>
                  <a:cubicBezTo>
                    <a:pt x="7132" y="31135"/>
                    <a:pt x="7047" y="34273"/>
                    <a:pt x="9910" y="34273"/>
                  </a:cubicBezTo>
                  <a:cubicBezTo>
                    <a:pt x="9961" y="34273"/>
                    <a:pt x="9996" y="34273"/>
                    <a:pt x="10047" y="34273"/>
                  </a:cubicBezTo>
                  <a:cubicBezTo>
                    <a:pt x="12944" y="34170"/>
                    <a:pt x="13853" y="31272"/>
                    <a:pt x="14968" y="28992"/>
                  </a:cubicBezTo>
                  <a:cubicBezTo>
                    <a:pt x="15619" y="27655"/>
                    <a:pt x="15979" y="26163"/>
                    <a:pt x="16476" y="24689"/>
                  </a:cubicBezTo>
                  <a:cubicBezTo>
                    <a:pt x="16340" y="23626"/>
                    <a:pt x="15979" y="22220"/>
                    <a:pt x="14968" y="22168"/>
                  </a:cubicBezTo>
                  <a:cubicBezTo>
                    <a:pt x="11230" y="21946"/>
                    <a:pt x="10664" y="18877"/>
                    <a:pt x="9447" y="16168"/>
                  </a:cubicBezTo>
                  <a:lnTo>
                    <a:pt x="9430" y="16116"/>
                  </a:lnTo>
                  <a:cubicBezTo>
                    <a:pt x="10201" y="16339"/>
                    <a:pt x="10990" y="16442"/>
                    <a:pt x="11796" y="16442"/>
                  </a:cubicBezTo>
                  <a:cubicBezTo>
                    <a:pt x="12944" y="16442"/>
                    <a:pt x="14111" y="16219"/>
                    <a:pt x="15276" y="15722"/>
                  </a:cubicBezTo>
                  <a:cubicBezTo>
                    <a:pt x="15568" y="15602"/>
                    <a:pt x="15945" y="14899"/>
                    <a:pt x="15877" y="14779"/>
                  </a:cubicBezTo>
                  <a:cubicBezTo>
                    <a:pt x="15122" y="13699"/>
                    <a:pt x="14985" y="12927"/>
                    <a:pt x="15191" y="12344"/>
                  </a:cubicBezTo>
                  <a:cubicBezTo>
                    <a:pt x="15379" y="12361"/>
                    <a:pt x="15551" y="12379"/>
                    <a:pt x="15722" y="12379"/>
                  </a:cubicBezTo>
                  <a:cubicBezTo>
                    <a:pt x="16614" y="12379"/>
                    <a:pt x="17299" y="12139"/>
                    <a:pt x="17694" y="11607"/>
                  </a:cubicBezTo>
                  <a:cubicBezTo>
                    <a:pt x="17882" y="11350"/>
                    <a:pt x="17934" y="10990"/>
                    <a:pt x="17917" y="10595"/>
                  </a:cubicBezTo>
                  <a:lnTo>
                    <a:pt x="17968" y="10579"/>
                  </a:lnTo>
                  <a:cubicBezTo>
                    <a:pt x="20368" y="9738"/>
                    <a:pt x="20265" y="7955"/>
                    <a:pt x="19940" y="6052"/>
                  </a:cubicBezTo>
                  <a:cubicBezTo>
                    <a:pt x="19528" y="3583"/>
                    <a:pt x="17882" y="2057"/>
                    <a:pt x="16254" y="1063"/>
                  </a:cubicBezTo>
                  <a:cubicBezTo>
                    <a:pt x="14934" y="343"/>
                    <a:pt x="13802" y="0"/>
                    <a:pt x="127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1" name="任意多边形: 形状 200">
              <a:extLst>
                <a:ext uri="{FF2B5EF4-FFF2-40B4-BE49-F238E27FC236}">
                  <a16:creationId xmlns:a16="http://schemas.microsoft.com/office/drawing/2014/main" id="{0A737211-B5A3-AC78-5558-5E6635EBC5DD}"/>
                </a:ext>
              </a:extLst>
            </p:cNvPr>
            <p:cNvSpPr/>
            <p:nvPr/>
          </p:nvSpPr>
          <p:spPr>
            <a:xfrm>
              <a:off x="4752586" y="3479252"/>
              <a:ext cx="20138" cy="26077"/>
            </a:xfrm>
            <a:custGeom>
              <a:avLst/>
              <a:gdLst>
                <a:gd name="connsiteX0" fmla="*/ 14987 w 20138"/>
                <a:gd name="connsiteY0" fmla="*/ 0 h 26077"/>
                <a:gd name="connsiteX1" fmla="*/ 14935 w 20138"/>
                <a:gd name="connsiteY1" fmla="*/ 17 h 26077"/>
                <a:gd name="connsiteX2" fmla="*/ 14352 w 20138"/>
                <a:gd name="connsiteY2" fmla="*/ 0 h 26077"/>
                <a:gd name="connsiteX3" fmla="*/ 8094 w 20138"/>
                <a:gd name="connsiteY3" fmla="*/ 1920 h 26077"/>
                <a:gd name="connsiteX4" fmla="*/ 7151 w 20138"/>
                <a:gd name="connsiteY4" fmla="*/ 3909 h 26077"/>
                <a:gd name="connsiteX5" fmla="*/ 6671 w 20138"/>
                <a:gd name="connsiteY5" fmla="*/ 7921 h 26077"/>
                <a:gd name="connsiteX6" fmla="*/ 4957 w 20138"/>
                <a:gd name="connsiteY6" fmla="*/ 9944 h 26077"/>
                <a:gd name="connsiteX7" fmla="*/ 4528 w 20138"/>
                <a:gd name="connsiteY7" fmla="*/ 9927 h 26077"/>
                <a:gd name="connsiteX8" fmla="*/ 2316 w 20138"/>
                <a:gd name="connsiteY8" fmla="*/ 10390 h 26077"/>
                <a:gd name="connsiteX9" fmla="*/ 310 w 20138"/>
                <a:gd name="connsiteY9" fmla="*/ 18276 h 26077"/>
                <a:gd name="connsiteX10" fmla="*/ 636 w 20138"/>
                <a:gd name="connsiteY10" fmla="*/ 20145 h 26077"/>
                <a:gd name="connsiteX11" fmla="*/ 6157 w 20138"/>
                <a:gd name="connsiteY11" fmla="*/ 26009 h 26077"/>
                <a:gd name="connsiteX12" fmla="*/ 7100 w 20138"/>
                <a:gd name="connsiteY12" fmla="*/ 26077 h 26077"/>
                <a:gd name="connsiteX13" fmla="*/ 13323 w 20138"/>
                <a:gd name="connsiteY13" fmla="*/ 22203 h 26077"/>
                <a:gd name="connsiteX14" fmla="*/ 14541 w 20138"/>
                <a:gd name="connsiteY14" fmla="*/ 17111 h 26077"/>
                <a:gd name="connsiteX15" fmla="*/ 17044 w 20138"/>
                <a:gd name="connsiteY15" fmla="*/ 15225 h 26077"/>
                <a:gd name="connsiteX16" fmla="*/ 19941 w 20138"/>
                <a:gd name="connsiteY16" fmla="*/ 12619 h 26077"/>
                <a:gd name="connsiteX17" fmla="*/ 19736 w 20138"/>
                <a:gd name="connsiteY17" fmla="*/ 9721 h 26077"/>
                <a:gd name="connsiteX18" fmla="*/ 16307 w 20138"/>
                <a:gd name="connsiteY18" fmla="*/ 257 h 26077"/>
                <a:gd name="connsiteX19" fmla="*/ 14987 w 20138"/>
                <a:gd name="connsiteY19" fmla="*/ 0 h 2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138" h="26077">
                  <a:moveTo>
                    <a:pt x="14987" y="0"/>
                  </a:moveTo>
                  <a:cubicBezTo>
                    <a:pt x="14901" y="0"/>
                    <a:pt x="14866" y="17"/>
                    <a:pt x="14935" y="17"/>
                  </a:cubicBezTo>
                  <a:cubicBezTo>
                    <a:pt x="14729" y="17"/>
                    <a:pt x="14541" y="0"/>
                    <a:pt x="14352" y="0"/>
                  </a:cubicBezTo>
                  <a:cubicBezTo>
                    <a:pt x="11489" y="0"/>
                    <a:pt x="9723" y="806"/>
                    <a:pt x="8094" y="1920"/>
                  </a:cubicBezTo>
                  <a:cubicBezTo>
                    <a:pt x="7442" y="2366"/>
                    <a:pt x="6465" y="3497"/>
                    <a:pt x="7151" y="3909"/>
                  </a:cubicBezTo>
                  <a:cubicBezTo>
                    <a:pt x="10357" y="5795"/>
                    <a:pt x="7425" y="6807"/>
                    <a:pt x="6671" y="7921"/>
                  </a:cubicBezTo>
                  <a:cubicBezTo>
                    <a:pt x="6157" y="8675"/>
                    <a:pt x="5162" y="8950"/>
                    <a:pt x="4957" y="9944"/>
                  </a:cubicBezTo>
                  <a:cubicBezTo>
                    <a:pt x="4819" y="9944"/>
                    <a:pt x="4665" y="9927"/>
                    <a:pt x="4528" y="9927"/>
                  </a:cubicBezTo>
                  <a:cubicBezTo>
                    <a:pt x="3671" y="9927"/>
                    <a:pt x="2899" y="10064"/>
                    <a:pt x="2316" y="10390"/>
                  </a:cubicBezTo>
                  <a:cubicBezTo>
                    <a:pt x="-924" y="12173"/>
                    <a:pt x="122" y="15413"/>
                    <a:pt x="310" y="18276"/>
                  </a:cubicBezTo>
                  <a:cubicBezTo>
                    <a:pt x="345" y="18911"/>
                    <a:pt x="516" y="19528"/>
                    <a:pt x="636" y="20145"/>
                  </a:cubicBezTo>
                  <a:cubicBezTo>
                    <a:pt x="1288" y="23334"/>
                    <a:pt x="3002" y="25580"/>
                    <a:pt x="6157" y="26009"/>
                  </a:cubicBezTo>
                  <a:cubicBezTo>
                    <a:pt x="6483" y="26043"/>
                    <a:pt x="6791" y="26077"/>
                    <a:pt x="7100" y="26077"/>
                  </a:cubicBezTo>
                  <a:cubicBezTo>
                    <a:pt x="9723" y="26077"/>
                    <a:pt x="11763" y="24552"/>
                    <a:pt x="13323" y="22203"/>
                  </a:cubicBezTo>
                  <a:cubicBezTo>
                    <a:pt x="14403" y="20488"/>
                    <a:pt x="14781" y="18757"/>
                    <a:pt x="14541" y="17111"/>
                  </a:cubicBezTo>
                  <a:cubicBezTo>
                    <a:pt x="15432" y="16716"/>
                    <a:pt x="16290" y="16082"/>
                    <a:pt x="17044" y="15225"/>
                  </a:cubicBezTo>
                  <a:cubicBezTo>
                    <a:pt x="18330" y="14968"/>
                    <a:pt x="19564" y="13990"/>
                    <a:pt x="19941" y="12619"/>
                  </a:cubicBezTo>
                  <a:cubicBezTo>
                    <a:pt x="20267" y="11470"/>
                    <a:pt x="20181" y="10493"/>
                    <a:pt x="19736" y="9721"/>
                  </a:cubicBezTo>
                  <a:cubicBezTo>
                    <a:pt x="20593" y="5726"/>
                    <a:pt x="19032" y="1320"/>
                    <a:pt x="16307" y="257"/>
                  </a:cubicBezTo>
                  <a:cubicBezTo>
                    <a:pt x="15775" y="51"/>
                    <a:pt x="15192" y="0"/>
                    <a:pt x="149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2" name="任意多边形: 形状 201">
              <a:extLst>
                <a:ext uri="{FF2B5EF4-FFF2-40B4-BE49-F238E27FC236}">
                  <a16:creationId xmlns:a16="http://schemas.microsoft.com/office/drawing/2014/main" id="{6630536E-BA62-E51A-2CFF-48727FE8FF9D}"/>
                </a:ext>
              </a:extLst>
            </p:cNvPr>
            <p:cNvSpPr/>
            <p:nvPr/>
          </p:nvSpPr>
          <p:spPr>
            <a:xfrm>
              <a:off x="4695060" y="3618589"/>
              <a:ext cx="18152" cy="35181"/>
            </a:xfrm>
            <a:custGeom>
              <a:avLst/>
              <a:gdLst>
                <a:gd name="connsiteX0" fmla="*/ 8304 w 18152"/>
                <a:gd name="connsiteY0" fmla="*/ 0 h 35181"/>
                <a:gd name="connsiteX1" fmla="*/ 606 w 18152"/>
                <a:gd name="connsiteY1" fmla="*/ 5178 h 35181"/>
                <a:gd name="connsiteX2" fmla="*/ 6 w 18152"/>
                <a:gd name="connsiteY2" fmla="*/ 6978 h 35181"/>
                <a:gd name="connsiteX3" fmla="*/ 315 w 18152"/>
                <a:gd name="connsiteY3" fmla="*/ 8127 h 35181"/>
                <a:gd name="connsiteX4" fmla="*/ 315 w 18152"/>
                <a:gd name="connsiteY4" fmla="*/ 8127 h 35181"/>
                <a:gd name="connsiteX5" fmla="*/ 1240 w 18152"/>
                <a:gd name="connsiteY5" fmla="*/ 8041 h 35181"/>
                <a:gd name="connsiteX6" fmla="*/ 1789 w 18152"/>
                <a:gd name="connsiteY6" fmla="*/ 11007 h 35181"/>
                <a:gd name="connsiteX7" fmla="*/ 3075 w 18152"/>
                <a:gd name="connsiteY7" fmla="*/ 16030 h 35181"/>
                <a:gd name="connsiteX8" fmla="*/ 3178 w 18152"/>
                <a:gd name="connsiteY8" fmla="*/ 16116 h 35181"/>
                <a:gd name="connsiteX9" fmla="*/ 2921 w 18152"/>
                <a:gd name="connsiteY9" fmla="*/ 17316 h 35181"/>
                <a:gd name="connsiteX10" fmla="*/ 8407 w 18152"/>
                <a:gd name="connsiteY10" fmla="*/ 22014 h 35181"/>
                <a:gd name="connsiteX11" fmla="*/ 9676 w 18152"/>
                <a:gd name="connsiteY11" fmla="*/ 25700 h 35181"/>
                <a:gd name="connsiteX12" fmla="*/ 8493 w 18152"/>
                <a:gd name="connsiteY12" fmla="*/ 27878 h 35181"/>
                <a:gd name="connsiteX13" fmla="*/ 11665 w 18152"/>
                <a:gd name="connsiteY13" fmla="*/ 34513 h 35181"/>
                <a:gd name="connsiteX14" fmla="*/ 14151 w 18152"/>
                <a:gd name="connsiteY14" fmla="*/ 35182 h 35181"/>
                <a:gd name="connsiteX15" fmla="*/ 17511 w 18152"/>
                <a:gd name="connsiteY15" fmla="*/ 33261 h 35181"/>
                <a:gd name="connsiteX16" fmla="*/ 15779 w 18152"/>
                <a:gd name="connsiteY16" fmla="*/ 26883 h 35181"/>
                <a:gd name="connsiteX17" fmla="*/ 14271 w 18152"/>
                <a:gd name="connsiteY17" fmla="*/ 22888 h 35181"/>
                <a:gd name="connsiteX18" fmla="*/ 13568 w 18152"/>
                <a:gd name="connsiteY18" fmla="*/ 15122 h 35181"/>
                <a:gd name="connsiteX19" fmla="*/ 14665 w 18152"/>
                <a:gd name="connsiteY19" fmla="*/ 10733 h 35181"/>
                <a:gd name="connsiteX20" fmla="*/ 9333 w 18152"/>
                <a:gd name="connsiteY20" fmla="*/ 137 h 35181"/>
                <a:gd name="connsiteX21" fmla="*/ 8304 w 18152"/>
                <a:gd name="connsiteY21" fmla="*/ 0 h 35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152" h="35181">
                  <a:moveTo>
                    <a:pt x="8304" y="0"/>
                  </a:moveTo>
                  <a:cubicBezTo>
                    <a:pt x="5835" y="0"/>
                    <a:pt x="2458" y="2177"/>
                    <a:pt x="606" y="5178"/>
                  </a:cubicBezTo>
                  <a:cubicBezTo>
                    <a:pt x="280" y="5709"/>
                    <a:pt x="92" y="6361"/>
                    <a:pt x="6" y="6978"/>
                  </a:cubicBezTo>
                  <a:cubicBezTo>
                    <a:pt x="-45" y="7355"/>
                    <a:pt x="246" y="8127"/>
                    <a:pt x="315" y="8127"/>
                  </a:cubicBezTo>
                  <a:lnTo>
                    <a:pt x="315" y="8127"/>
                  </a:lnTo>
                  <a:cubicBezTo>
                    <a:pt x="675" y="8075"/>
                    <a:pt x="983" y="8041"/>
                    <a:pt x="1240" y="8041"/>
                  </a:cubicBezTo>
                  <a:cubicBezTo>
                    <a:pt x="3229" y="8041"/>
                    <a:pt x="2629" y="9549"/>
                    <a:pt x="1789" y="11007"/>
                  </a:cubicBezTo>
                  <a:cubicBezTo>
                    <a:pt x="486" y="13236"/>
                    <a:pt x="1549" y="14710"/>
                    <a:pt x="3075" y="16030"/>
                  </a:cubicBezTo>
                  <a:lnTo>
                    <a:pt x="3178" y="16116"/>
                  </a:lnTo>
                  <a:cubicBezTo>
                    <a:pt x="3041" y="16476"/>
                    <a:pt x="2938" y="16853"/>
                    <a:pt x="2921" y="17316"/>
                  </a:cubicBezTo>
                  <a:cubicBezTo>
                    <a:pt x="2818" y="20677"/>
                    <a:pt x="6093" y="21037"/>
                    <a:pt x="8407" y="22014"/>
                  </a:cubicBezTo>
                  <a:cubicBezTo>
                    <a:pt x="10533" y="22888"/>
                    <a:pt x="10687" y="23317"/>
                    <a:pt x="9676" y="25700"/>
                  </a:cubicBezTo>
                  <a:cubicBezTo>
                    <a:pt x="9350" y="26455"/>
                    <a:pt x="8767" y="27106"/>
                    <a:pt x="8493" y="27878"/>
                  </a:cubicBezTo>
                  <a:cubicBezTo>
                    <a:pt x="7601" y="30347"/>
                    <a:pt x="8921" y="33038"/>
                    <a:pt x="11665" y="34513"/>
                  </a:cubicBezTo>
                  <a:cubicBezTo>
                    <a:pt x="12488" y="34958"/>
                    <a:pt x="13345" y="35182"/>
                    <a:pt x="14151" y="35182"/>
                  </a:cubicBezTo>
                  <a:cubicBezTo>
                    <a:pt x="15557" y="35182"/>
                    <a:pt x="16808" y="34513"/>
                    <a:pt x="17511" y="33261"/>
                  </a:cubicBezTo>
                  <a:cubicBezTo>
                    <a:pt x="18728" y="31084"/>
                    <a:pt x="18248" y="28838"/>
                    <a:pt x="15779" y="26883"/>
                  </a:cubicBezTo>
                  <a:cubicBezTo>
                    <a:pt x="14391" y="25786"/>
                    <a:pt x="13139" y="24980"/>
                    <a:pt x="14271" y="22888"/>
                  </a:cubicBezTo>
                  <a:cubicBezTo>
                    <a:pt x="15779" y="20042"/>
                    <a:pt x="14751" y="17608"/>
                    <a:pt x="13568" y="15122"/>
                  </a:cubicBezTo>
                  <a:cubicBezTo>
                    <a:pt x="14425" y="13870"/>
                    <a:pt x="14802" y="12344"/>
                    <a:pt x="14665" y="10733"/>
                  </a:cubicBezTo>
                  <a:cubicBezTo>
                    <a:pt x="14699" y="5144"/>
                    <a:pt x="12556" y="1080"/>
                    <a:pt x="9333" y="137"/>
                  </a:cubicBezTo>
                  <a:cubicBezTo>
                    <a:pt x="8990" y="34"/>
                    <a:pt x="8664" y="0"/>
                    <a:pt x="83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3" name="任意多边形: 形状 202">
              <a:extLst>
                <a:ext uri="{FF2B5EF4-FFF2-40B4-BE49-F238E27FC236}">
                  <a16:creationId xmlns:a16="http://schemas.microsoft.com/office/drawing/2014/main" id="{C393394B-1C85-AB1A-212B-EE54488B022A}"/>
                </a:ext>
              </a:extLst>
            </p:cNvPr>
            <p:cNvSpPr/>
            <p:nvPr/>
          </p:nvSpPr>
          <p:spPr>
            <a:xfrm>
              <a:off x="4807339" y="3452042"/>
              <a:ext cx="3767" cy="4492"/>
            </a:xfrm>
            <a:custGeom>
              <a:avLst/>
              <a:gdLst>
                <a:gd name="connsiteX0" fmla="*/ 1998 w 3767"/>
                <a:gd name="connsiteY0" fmla="*/ 0 h 4492"/>
                <a:gd name="connsiteX1" fmla="*/ 472 w 3767"/>
                <a:gd name="connsiteY1" fmla="*/ 1132 h 4492"/>
                <a:gd name="connsiteX2" fmla="*/ 970 w 3767"/>
                <a:gd name="connsiteY2" fmla="*/ 4235 h 4492"/>
                <a:gd name="connsiteX3" fmla="*/ 1878 w 3767"/>
                <a:gd name="connsiteY3" fmla="*/ 4492 h 4492"/>
                <a:gd name="connsiteX4" fmla="*/ 3421 w 3767"/>
                <a:gd name="connsiteY4" fmla="*/ 3463 h 4492"/>
                <a:gd name="connsiteX5" fmla="*/ 2890 w 3767"/>
                <a:gd name="connsiteY5" fmla="*/ 223 h 4492"/>
                <a:gd name="connsiteX6" fmla="*/ 1998 w 3767"/>
                <a:gd name="connsiteY6" fmla="*/ 0 h 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7" h="4492">
                  <a:moveTo>
                    <a:pt x="1998" y="0"/>
                  </a:moveTo>
                  <a:cubicBezTo>
                    <a:pt x="1330" y="0"/>
                    <a:pt x="798" y="429"/>
                    <a:pt x="472" y="1132"/>
                  </a:cubicBezTo>
                  <a:cubicBezTo>
                    <a:pt x="-59" y="2229"/>
                    <a:pt x="-419" y="3480"/>
                    <a:pt x="970" y="4235"/>
                  </a:cubicBezTo>
                  <a:cubicBezTo>
                    <a:pt x="1278" y="4406"/>
                    <a:pt x="1587" y="4492"/>
                    <a:pt x="1878" y="4492"/>
                  </a:cubicBezTo>
                  <a:cubicBezTo>
                    <a:pt x="2495" y="4492"/>
                    <a:pt x="3027" y="4132"/>
                    <a:pt x="3421" y="3463"/>
                  </a:cubicBezTo>
                  <a:cubicBezTo>
                    <a:pt x="4124" y="2246"/>
                    <a:pt x="3661" y="1166"/>
                    <a:pt x="2890" y="223"/>
                  </a:cubicBezTo>
                  <a:cubicBezTo>
                    <a:pt x="2564" y="69"/>
                    <a:pt x="2273" y="0"/>
                    <a:pt x="1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4" name="任意多边形: 形状 203">
              <a:extLst>
                <a:ext uri="{FF2B5EF4-FFF2-40B4-BE49-F238E27FC236}">
                  <a16:creationId xmlns:a16="http://schemas.microsoft.com/office/drawing/2014/main" id="{9E787DA5-E8D0-C605-6953-79E8AD44F663}"/>
                </a:ext>
              </a:extLst>
            </p:cNvPr>
            <p:cNvSpPr/>
            <p:nvPr/>
          </p:nvSpPr>
          <p:spPr>
            <a:xfrm>
              <a:off x="4769729" y="3407705"/>
              <a:ext cx="4896" cy="4303"/>
            </a:xfrm>
            <a:custGeom>
              <a:avLst/>
              <a:gdLst>
                <a:gd name="connsiteX0" fmla="*/ 2078 w 4896"/>
                <a:gd name="connsiteY0" fmla="*/ 0 h 4303"/>
                <a:gd name="connsiteX1" fmla="*/ 278 w 4896"/>
                <a:gd name="connsiteY1" fmla="*/ 1355 h 4303"/>
                <a:gd name="connsiteX2" fmla="*/ 929 w 4896"/>
                <a:gd name="connsiteY2" fmla="*/ 3995 h 4303"/>
                <a:gd name="connsiteX3" fmla="*/ 2369 w 4896"/>
                <a:gd name="connsiteY3" fmla="*/ 4303 h 4303"/>
                <a:gd name="connsiteX4" fmla="*/ 4598 w 4896"/>
                <a:gd name="connsiteY4" fmla="*/ 2983 h 4303"/>
                <a:gd name="connsiteX5" fmla="*/ 3724 w 4896"/>
                <a:gd name="connsiteY5" fmla="*/ 514 h 4303"/>
                <a:gd name="connsiteX6" fmla="*/ 2078 w 4896"/>
                <a:gd name="connsiteY6" fmla="*/ 0 h 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6" h="4303">
                  <a:moveTo>
                    <a:pt x="2078" y="0"/>
                  </a:moveTo>
                  <a:cubicBezTo>
                    <a:pt x="1289" y="0"/>
                    <a:pt x="672" y="446"/>
                    <a:pt x="278" y="1355"/>
                  </a:cubicBezTo>
                  <a:cubicBezTo>
                    <a:pt x="-185" y="2383"/>
                    <a:pt x="-134" y="3566"/>
                    <a:pt x="929" y="3995"/>
                  </a:cubicBezTo>
                  <a:cubicBezTo>
                    <a:pt x="1392" y="4183"/>
                    <a:pt x="1889" y="4303"/>
                    <a:pt x="2369" y="4303"/>
                  </a:cubicBezTo>
                  <a:cubicBezTo>
                    <a:pt x="3227" y="4303"/>
                    <a:pt x="4015" y="3943"/>
                    <a:pt x="4598" y="2983"/>
                  </a:cubicBezTo>
                  <a:cubicBezTo>
                    <a:pt x="5284" y="1852"/>
                    <a:pt x="4701" y="1080"/>
                    <a:pt x="3724" y="514"/>
                  </a:cubicBezTo>
                  <a:cubicBezTo>
                    <a:pt x="3124" y="172"/>
                    <a:pt x="2558" y="0"/>
                    <a:pt x="20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5" name="任意多边形: 形状 204">
              <a:extLst>
                <a:ext uri="{FF2B5EF4-FFF2-40B4-BE49-F238E27FC236}">
                  <a16:creationId xmlns:a16="http://schemas.microsoft.com/office/drawing/2014/main" id="{3D29D509-F3A6-E83C-A6F7-795569EFBE47}"/>
                </a:ext>
              </a:extLst>
            </p:cNvPr>
            <p:cNvSpPr/>
            <p:nvPr/>
          </p:nvSpPr>
          <p:spPr>
            <a:xfrm>
              <a:off x="4768228" y="3375198"/>
              <a:ext cx="6776" cy="6823"/>
            </a:xfrm>
            <a:custGeom>
              <a:avLst/>
              <a:gdLst>
                <a:gd name="connsiteX0" fmla="*/ 3408 w 6776"/>
                <a:gd name="connsiteY0" fmla="*/ 0 h 6823"/>
                <a:gd name="connsiteX1" fmla="*/ 253 w 6776"/>
                <a:gd name="connsiteY1" fmla="*/ 2057 h 6823"/>
                <a:gd name="connsiteX2" fmla="*/ 1642 w 6776"/>
                <a:gd name="connsiteY2" fmla="*/ 6378 h 6823"/>
                <a:gd name="connsiteX3" fmla="*/ 3408 w 6776"/>
                <a:gd name="connsiteY3" fmla="*/ 6824 h 6823"/>
                <a:gd name="connsiteX4" fmla="*/ 6597 w 6776"/>
                <a:gd name="connsiteY4" fmla="*/ 4475 h 6823"/>
                <a:gd name="connsiteX5" fmla="*/ 4865 w 6776"/>
                <a:gd name="connsiteY5" fmla="*/ 326 h 6823"/>
                <a:gd name="connsiteX6" fmla="*/ 3408 w 6776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76" h="6823">
                  <a:moveTo>
                    <a:pt x="3408" y="0"/>
                  </a:moveTo>
                  <a:cubicBezTo>
                    <a:pt x="2002" y="0"/>
                    <a:pt x="579" y="789"/>
                    <a:pt x="253" y="2057"/>
                  </a:cubicBezTo>
                  <a:cubicBezTo>
                    <a:pt x="-192" y="3703"/>
                    <a:pt x="-227" y="5401"/>
                    <a:pt x="1642" y="6378"/>
                  </a:cubicBezTo>
                  <a:cubicBezTo>
                    <a:pt x="2208" y="6669"/>
                    <a:pt x="2825" y="6824"/>
                    <a:pt x="3408" y="6824"/>
                  </a:cubicBezTo>
                  <a:cubicBezTo>
                    <a:pt x="4831" y="6824"/>
                    <a:pt x="6134" y="5984"/>
                    <a:pt x="6597" y="4475"/>
                  </a:cubicBezTo>
                  <a:cubicBezTo>
                    <a:pt x="7180" y="2572"/>
                    <a:pt x="6271" y="1252"/>
                    <a:pt x="4865" y="326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6" name="任意多边形: 形状 205">
              <a:extLst>
                <a:ext uri="{FF2B5EF4-FFF2-40B4-BE49-F238E27FC236}">
                  <a16:creationId xmlns:a16="http://schemas.microsoft.com/office/drawing/2014/main" id="{3055F48D-0EA3-B748-EF17-878C408840C3}"/>
                </a:ext>
              </a:extLst>
            </p:cNvPr>
            <p:cNvSpPr/>
            <p:nvPr/>
          </p:nvSpPr>
          <p:spPr>
            <a:xfrm>
              <a:off x="4771321" y="3389720"/>
              <a:ext cx="4793" cy="5126"/>
            </a:xfrm>
            <a:custGeom>
              <a:avLst/>
              <a:gdLst>
                <a:gd name="connsiteX0" fmla="*/ 2647 w 4793"/>
                <a:gd name="connsiteY0" fmla="*/ 0 h 5126"/>
                <a:gd name="connsiteX1" fmla="*/ 41 w 4793"/>
                <a:gd name="connsiteY1" fmla="*/ 2298 h 5126"/>
                <a:gd name="connsiteX2" fmla="*/ 898 w 4793"/>
                <a:gd name="connsiteY2" fmla="*/ 4989 h 5126"/>
                <a:gd name="connsiteX3" fmla="*/ 1755 w 4793"/>
                <a:gd name="connsiteY3" fmla="*/ 5126 h 5126"/>
                <a:gd name="connsiteX4" fmla="*/ 4670 w 4793"/>
                <a:gd name="connsiteY4" fmla="*/ 2675 h 5126"/>
                <a:gd name="connsiteX5" fmla="*/ 2835 w 4793"/>
                <a:gd name="connsiteY5" fmla="*/ 0 h 5126"/>
                <a:gd name="connsiteX6" fmla="*/ 2647 w 4793"/>
                <a:gd name="connsiteY6" fmla="*/ 0 h 5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3" h="5126">
                  <a:moveTo>
                    <a:pt x="2647" y="0"/>
                  </a:moveTo>
                  <a:cubicBezTo>
                    <a:pt x="1224" y="0"/>
                    <a:pt x="75" y="326"/>
                    <a:pt x="41" y="2298"/>
                  </a:cubicBezTo>
                  <a:cubicBezTo>
                    <a:pt x="23" y="3343"/>
                    <a:pt x="-251" y="4629"/>
                    <a:pt x="898" y="4989"/>
                  </a:cubicBezTo>
                  <a:cubicBezTo>
                    <a:pt x="1189" y="5075"/>
                    <a:pt x="1481" y="5126"/>
                    <a:pt x="1755" y="5126"/>
                  </a:cubicBezTo>
                  <a:cubicBezTo>
                    <a:pt x="3161" y="5126"/>
                    <a:pt x="4155" y="3943"/>
                    <a:pt x="4670" y="2675"/>
                  </a:cubicBezTo>
                  <a:cubicBezTo>
                    <a:pt x="5167" y="1423"/>
                    <a:pt x="4087" y="463"/>
                    <a:pt x="2835" y="0"/>
                  </a:cubicBezTo>
                  <a:cubicBezTo>
                    <a:pt x="2767" y="0"/>
                    <a:pt x="2715" y="0"/>
                    <a:pt x="2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7" name="任意多边形: 形状 206">
              <a:extLst>
                <a:ext uri="{FF2B5EF4-FFF2-40B4-BE49-F238E27FC236}">
                  <a16:creationId xmlns:a16="http://schemas.microsoft.com/office/drawing/2014/main" id="{9309473A-A36E-C4E8-C880-F7577AA97DEA}"/>
                </a:ext>
              </a:extLst>
            </p:cNvPr>
            <p:cNvSpPr/>
            <p:nvPr/>
          </p:nvSpPr>
          <p:spPr>
            <a:xfrm>
              <a:off x="4835863" y="3399321"/>
              <a:ext cx="3815" cy="4954"/>
            </a:xfrm>
            <a:custGeom>
              <a:avLst/>
              <a:gdLst>
                <a:gd name="connsiteX0" fmla="*/ 1849 w 3815"/>
                <a:gd name="connsiteY0" fmla="*/ 0 h 4954"/>
                <a:gd name="connsiteX1" fmla="*/ 341 w 3815"/>
                <a:gd name="connsiteY1" fmla="*/ 1835 h 4954"/>
                <a:gd name="connsiteX2" fmla="*/ 1283 w 3815"/>
                <a:gd name="connsiteY2" fmla="*/ 4886 h 4954"/>
                <a:gd name="connsiteX3" fmla="*/ 1695 w 3815"/>
                <a:gd name="connsiteY3" fmla="*/ 4955 h 4954"/>
                <a:gd name="connsiteX4" fmla="*/ 3564 w 3815"/>
                <a:gd name="connsiteY4" fmla="*/ 3343 h 4954"/>
                <a:gd name="connsiteX5" fmla="*/ 1849 w 3815"/>
                <a:gd name="connsiteY5" fmla="*/ 0 h 4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5" h="4954">
                  <a:moveTo>
                    <a:pt x="1849" y="0"/>
                  </a:moveTo>
                  <a:cubicBezTo>
                    <a:pt x="1455" y="463"/>
                    <a:pt x="701" y="1046"/>
                    <a:pt x="341" y="1835"/>
                  </a:cubicBezTo>
                  <a:cubicBezTo>
                    <a:pt x="-208" y="3035"/>
                    <a:pt x="-225" y="4424"/>
                    <a:pt x="1283" y="4886"/>
                  </a:cubicBezTo>
                  <a:cubicBezTo>
                    <a:pt x="1421" y="4938"/>
                    <a:pt x="1558" y="4955"/>
                    <a:pt x="1695" y="4955"/>
                  </a:cubicBezTo>
                  <a:cubicBezTo>
                    <a:pt x="2569" y="4955"/>
                    <a:pt x="3221" y="4081"/>
                    <a:pt x="3564" y="3343"/>
                  </a:cubicBezTo>
                  <a:cubicBezTo>
                    <a:pt x="4181" y="2058"/>
                    <a:pt x="3684" y="926"/>
                    <a:pt x="1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8" name="任意多边形: 形状 207">
              <a:extLst>
                <a:ext uri="{FF2B5EF4-FFF2-40B4-BE49-F238E27FC236}">
                  <a16:creationId xmlns:a16="http://schemas.microsoft.com/office/drawing/2014/main" id="{BFC732C8-AC4E-D92E-2002-6E6C3D54E672}"/>
                </a:ext>
              </a:extLst>
            </p:cNvPr>
            <p:cNvSpPr/>
            <p:nvPr/>
          </p:nvSpPr>
          <p:spPr>
            <a:xfrm>
              <a:off x="4723624" y="3581299"/>
              <a:ext cx="13269" cy="11812"/>
            </a:xfrm>
            <a:custGeom>
              <a:avLst/>
              <a:gdLst>
                <a:gd name="connsiteX0" fmla="*/ 7618 w 13269"/>
                <a:gd name="connsiteY0" fmla="*/ 0 h 11812"/>
                <a:gd name="connsiteX1" fmla="*/ 3246 w 13269"/>
                <a:gd name="connsiteY1" fmla="*/ 994 h 11812"/>
                <a:gd name="connsiteX2" fmla="*/ 486 w 13269"/>
                <a:gd name="connsiteY2" fmla="*/ 5898 h 11812"/>
                <a:gd name="connsiteX3" fmla="*/ 6881 w 13269"/>
                <a:gd name="connsiteY3" fmla="*/ 11710 h 11812"/>
                <a:gd name="connsiteX4" fmla="*/ 7498 w 13269"/>
                <a:gd name="connsiteY4" fmla="*/ 11813 h 11812"/>
                <a:gd name="connsiteX5" fmla="*/ 11596 w 13269"/>
                <a:gd name="connsiteY5" fmla="*/ 7201 h 11812"/>
                <a:gd name="connsiteX6" fmla="*/ 12933 w 13269"/>
                <a:gd name="connsiteY6" fmla="*/ 5023 h 11812"/>
                <a:gd name="connsiteX7" fmla="*/ 11596 w 13269"/>
                <a:gd name="connsiteY7" fmla="*/ 1234 h 11812"/>
                <a:gd name="connsiteX8" fmla="*/ 7618 w 13269"/>
                <a:gd name="connsiteY8" fmla="*/ 0 h 1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69" h="11812">
                  <a:moveTo>
                    <a:pt x="7618" y="0"/>
                  </a:moveTo>
                  <a:cubicBezTo>
                    <a:pt x="6075" y="686"/>
                    <a:pt x="4669" y="823"/>
                    <a:pt x="3246" y="994"/>
                  </a:cubicBezTo>
                  <a:cubicBezTo>
                    <a:pt x="348" y="1337"/>
                    <a:pt x="-714" y="3326"/>
                    <a:pt x="486" y="5898"/>
                  </a:cubicBezTo>
                  <a:cubicBezTo>
                    <a:pt x="1823" y="8761"/>
                    <a:pt x="4395" y="10853"/>
                    <a:pt x="6881" y="11710"/>
                  </a:cubicBezTo>
                  <a:cubicBezTo>
                    <a:pt x="7087" y="11778"/>
                    <a:pt x="7292" y="11813"/>
                    <a:pt x="7498" y="11813"/>
                  </a:cubicBezTo>
                  <a:cubicBezTo>
                    <a:pt x="9316" y="11813"/>
                    <a:pt x="10344" y="8847"/>
                    <a:pt x="11596" y="7201"/>
                  </a:cubicBezTo>
                  <a:cubicBezTo>
                    <a:pt x="12110" y="6532"/>
                    <a:pt x="12573" y="5795"/>
                    <a:pt x="12933" y="5023"/>
                  </a:cubicBezTo>
                  <a:cubicBezTo>
                    <a:pt x="13739" y="3309"/>
                    <a:pt x="13019" y="1972"/>
                    <a:pt x="11596" y="1234"/>
                  </a:cubicBezTo>
                  <a:cubicBezTo>
                    <a:pt x="10293" y="583"/>
                    <a:pt x="8835" y="360"/>
                    <a:pt x="76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09" name="任意多边形: 形状 208">
              <a:extLst>
                <a:ext uri="{FF2B5EF4-FFF2-40B4-BE49-F238E27FC236}">
                  <a16:creationId xmlns:a16="http://schemas.microsoft.com/office/drawing/2014/main" id="{E83F43FE-C664-4A22-6D31-05A6CCFBA74E}"/>
                </a:ext>
              </a:extLst>
            </p:cNvPr>
            <p:cNvSpPr/>
            <p:nvPr/>
          </p:nvSpPr>
          <p:spPr>
            <a:xfrm>
              <a:off x="4726151" y="3503872"/>
              <a:ext cx="6469" cy="6789"/>
            </a:xfrm>
            <a:custGeom>
              <a:avLst/>
              <a:gdLst>
                <a:gd name="connsiteX0" fmla="*/ 3583 w 6469"/>
                <a:gd name="connsiteY0" fmla="*/ 0 h 6789"/>
                <a:gd name="connsiteX1" fmla="*/ 308 w 6469"/>
                <a:gd name="connsiteY1" fmla="*/ 2280 h 6789"/>
                <a:gd name="connsiteX2" fmla="*/ 1800 w 6469"/>
                <a:gd name="connsiteY2" fmla="*/ 6463 h 6789"/>
                <a:gd name="connsiteX3" fmla="*/ 3240 w 6469"/>
                <a:gd name="connsiteY3" fmla="*/ 6789 h 6789"/>
                <a:gd name="connsiteX4" fmla="*/ 6223 w 6469"/>
                <a:gd name="connsiteY4" fmla="*/ 4578 h 6789"/>
                <a:gd name="connsiteX5" fmla="*/ 4869 w 6469"/>
                <a:gd name="connsiteY5" fmla="*/ 291 h 6789"/>
                <a:gd name="connsiteX6" fmla="*/ 3583 w 6469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9" h="6789">
                  <a:moveTo>
                    <a:pt x="3583" y="0"/>
                  </a:moveTo>
                  <a:cubicBezTo>
                    <a:pt x="2211" y="0"/>
                    <a:pt x="805" y="891"/>
                    <a:pt x="308" y="2280"/>
                  </a:cubicBezTo>
                  <a:cubicBezTo>
                    <a:pt x="-326" y="4046"/>
                    <a:pt x="-52" y="5606"/>
                    <a:pt x="1800" y="6463"/>
                  </a:cubicBezTo>
                  <a:cubicBezTo>
                    <a:pt x="2280" y="6686"/>
                    <a:pt x="2760" y="6789"/>
                    <a:pt x="3240" y="6789"/>
                  </a:cubicBezTo>
                  <a:cubicBezTo>
                    <a:pt x="4560" y="6789"/>
                    <a:pt x="5777" y="5966"/>
                    <a:pt x="6223" y="4578"/>
                  </a:cubicBezTo>
                  <a:cubicBezTo>
                    <a:pt x="6789" y="2795"/>
                    <a:pt x="6394" y="1269"/>
                    <a:pt x="4869" y="291"/>
                  </a:cubicBezTo>
                  <a:cubicBezTo>
                    <a:pt x="4457" y="86"/>
                    <a:pt x="4029" y="0"/>
                    <a:pt x="35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0" name="任意多边形: 形状 209">
              <a:extLst>
                <a:ext uri="{FF2B5EF4-FFF2-40B4-BE49-F238E27FC236}">
                  <a16:creationId xmlns:a16="http://schemas.microsoft.com/office/drawing/2014/main" id="{CA7B43E5-2F27-0825-61F5-76CCF208D923}"/>
                </a:ext>
              </a:extLst>
            </p:cNvPr>
            <p:cNvSpPr/>
            <p:nvPr/>
          </p:nvSpPr>
          <p:spPr>
            <a:xfrm>
              <a:off x="4730284" y="3493670"/>
              <a:ext cx="6282" cy="7218"/>
            </a:xfrm>
            <a:custGeom>
              <a:avLst/>
              <a:gdLst>
                <a:gd name="connsiteX0" fmla="*/ 2913 w 6282"/>
                <a:gd name="connsiteY0" fmla="*/ 0 h 7218"/>
                <a:gd name="connsiteX1" fmla="*/ 16 w 6282"/>
                <a:gd name="connsiteY1" fmla="*/ 3943 h 7218"/>
                <a:gd name="connsiteX2" fmla="*/ 3119 w 6282"/>
                <a:gd name="connsiteY2" fmla="*/ 7218 h 7218"/>
                <a:gd name="connsiteX3" fmla="*/ 3187 w 6282"/>
                <a:gd name="connsiteY3" fmla="*/ 7218 h 7218"/>
                <a:gd name="connsiteX4" fmla="*/ 6274 w 6282"/>
                <a:gd name="connsiteY4" fmla="*/ 3309 h 7218"/>
                <a:gd name="connsiteX5" fmla="*/ 3153 w 6282"/>
                <a:gd name="connsiteY5" fmla="*/ 17 h 7218"/>
                <a:gd name="connsiteX6" fmla="*/ 2913 w 6282"/>
                <a:gd name="connsiteY6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2" h="7218">
                  <a:moveTo>
                    <a:pt x="2913" y="0"/>
                  </a:moveTo>
                  <a:cubicBezTo>
                    <a:pt x="1353" y="0"/>
                    <a:pt x="-173" y="2109"/>
                    <a:pt x="16" y="3943"/>
                  </a:cubicBezTo>
                  <a:cubicBezTo>
                    <a:pt x="221" y="5847"/>
                    <a:pt x="1164" y="7167"/>
                    <a:pt x="3119" y="7218"/>
                  </a:cubicBezTo>
                  <a:cubicBezTo>
                    <a:pt x="3136" y="7218"/>
                    <a:pt x="3170" y="7218"/>
                    <a:pt x="3187" y="7218"/>
                  </a:cubicBezTo>
                  <a:cubicBezTo>
                    <a:pt x="5005" y="7218"/>
                    <a:pt x="6411" y="5366"/>
                    <a:pt x="6274" y="3309"/>
                  </a:cubicBezTo>
                  <a:cubicBezTo>
                    <a:pt x="6171" y="1234"/>
                    <a:pt x="4868" y="257"/>
                    <a:pt x="3153" y="17"/>
                  </a:cubicBezTo>
                  <a:cubicBezTo>
                    <a:pt x="3068" y="0"/>
                    <a:pt x="2982" y="0"/>
                    <a:pt x="29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1" name="任意多边形: 形状 210">
              <a:extLst>
                <a:ext uri="{FF2B5EF4-FFF2-40B4-BE49-F238E27FC236}">
                  <a16:creationId xmlns:a16="http://schemas.microsoft.com/office/drawing/2014/main" id="{CCC8C032-EE42-F060-ECC9-854ED3FAC10B}"/>
                </a:ext>
              </a:extLst>
            </p:cNvPr>
            <p:cNvSpPr/>
            <p:nvPr/>
          </p:nvSpPr>
          <p:spPr>
            <a:xfrm>
              <a:off x="4671977" y="3551466"/>
              <a:ext cx="19800" cy="20522"/>
            </a:xfrm>
            <a:custGeom>
              <a:avLst/>
              <a:gdLst>
                <a:gd name="connsiteX0" fmla="*/ 9647 w 19800"/>
                <a:gd name="connsiteY0" fmla="*/ 0 h 20522"/>
                <a:gd name="connsiteX1" fmla="*/ 749 w 19800"/>
                <a:gd name="connsiteY1" fmla="*/ 4732 h 20522"/>
                <a:gd name="connsiteX2" fmla="*/ 5275 w 19800"/>
                <a:gd name="connsiteY2" fmla="*/ 19597 h 20522"/>
                <a:gd name="connsiteX3" fmla="*/ 8893 w 19800"/>
                <a:gd name="connsiteY3" fmla="*/ 20523 h 20522"/>
                <a:gd name="connsiteX4" fmla="*/ 18837 w 19800"/>
                <a:gd name="connsiteY4" fmla="*/ 13048 h 20522"/>
                <a:gd name="connsiteX5" fmla="*/ 15477 w 19800"/>
                <a:gd name="connsiteY5" fmla="*/ 1423 h 20522"/>
                <a:gd name="connsiteX6" fmla="*/ 9647 w 19800"/>
                <a:gd name="connsiteY6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00" h="20522">
                  <a:moveTo>
                    <a:pt x="9647" y="0"/>
                  </a:moveTo>
                  <a:cubicBezTo>
                    <a:pt x="5790" y="0"/>
                    <a:pt x="2138" y="1732"/>
                    <a:pt x="749" y="4732"/>
                  </a:cubicBezTo>
                  <a:cubicBezTo>
                    <a:pt x="-1325" y="9241"/>
                    <a:pt x="1143" y="17334"/>
                    <a:pt x="5275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2682" y="20523"/>
                    <a:pt x="16608" y="17728"/>
                    <a:pt x="18837" y="13048"/>
                  </a:cubicBezTo>
                  <a:cubicBezTo>
                    <a:pt x="20946" y="8607"/>
                    <a:pt x="19488" y="3583"/>
                    <a:pt x="15477" y="1423"/>
                  </a:cubicBezTo>
                  <a:cubicBezTo>
                    <a:pt x="13676" y="463"/>
                    <a:pt x="11636" y="0"/>
                    <a:pt x="964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2" name="任意多边形: 形状 211">
              <a:extLst>
                <a:ext uri="{FF2B5EF4-FFF2-40B4-BE49-F238E27FC236}">
                  <a16:creationId xmlns:a16="http://schemas.microsoft.com/office/drawing/2014/main" id="{91FD400A-71C5-8827-AFBF-501C6C67428C}"/>
                </a:ext>
              </a:extLst>
            </p:cNvPr>
            <p:cNvSpPr/>
            <p:nvPr/>
          </p:nvSpPr>
          <p:spPr>
            <a:xfrm>
              <a:off x="4731509" y="3548466"/>
              <a:ext cx="13192" cy="14864"/>
            </a:xfrm>
            <a:custGeom>
              <a:avLst/>
              <a:gdLst>
                <a:gd name="connsiteX0" fmla="*/ 7603 w 13192"/>
                <a:gd name="connsiteY0" fmla="*/ 0 h 14864"/>
                <a:gd name="connsiteX1" fmla="*/ 385 w 13192"/>
                <a:gd name="connsiteY1" fmla="*/ 4441 h 14864"/>
                <a:gd name="connsiteX2" fmla="*/ 3214 w 13192"/>
                <a:gd name="connsiteY2" fmla="*/ 11590 h 14864"/>
                <a:gd name="connsiteX3" fmla="*/ 6883 w 13192"/>
                <a:gd name="connsiteY3" fmla="*/ 13905 h 14864"/>
                <a:gd name="connsiteX4" fmla="*/ 9043 w 13192"/>
                <a:gd name="connsiteY4" fmla="*/ 14865 h 14864"/>
                <a:gd name="connsiteX5" fmla="*/ 12010 w 13192"/>
                <a:gd name="connsiteY5" fmla="*/ 12739 h 14864"/>
                <a:gd name="connsiteX6" fmla="*/ 13192 w 13192"/>
                <a:gd name="connsiteY6" fmla="*/ 7681 h 14864"/>
                <a:gd name="connsiteX7" fmla="*/ 13089 w 13192"/>
                <a:gd name="connsiteY7" fmla="*/ 5898 h 14864"/>
                <a:gd name="connsiteX8" fmla="*/ 8152 w 13192"/>
                <a:gd name="connsiteY8" fmla="*/ 17 h 14864"/>
                <a:gd name="connsiteX9" fmla="*/ 7603 w 13192"/>
                <a:gd name="connsiteY9" fmla="*/ 0 h 1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92" h="14864">
                  <a:moveTo>
                    <a:pt x="7603" y="0"/>
                  </a:moveTo>
                  <a:cubicBezTo>
                    <a:pt x="4963" y="0"/>
                    <a:pt x="1534" y="2074"/>
                    <a:pt x="385" y="4441"/>
                  </a:cubicBezTo>
                  <a:cubicBezTo>
                    <a:pt x="-627" y="6550"/>
                    <a:pt x="368" y="9241"/>
                    <a:pt x="3214" y="11590"/>
                  </a:cubicBezTo>
                  <a:cubicBezTo>
                    <a:pt x="4329" y="12516"/>
                    <a:pt x="5786" y="12979"/>
                    <a:pt x="6883" y="13905"/>
                  </a:cubicBezTo>
                  <a:cubicBezTo>
                    <a:pt x="7689" y="14590"/>
                    <a:pt x="8409" y="14865"/>
                    <a:pt x="9043" y="14865"/>
                  </a:cubicBezTo>
                  <a:cubicBezTo>
                    <a:pt x="10158" y="14865"/>
                    <a:pt x="11084" y="13973"/>
                    <a:pt x="12010" y="12739"/>
                  </a:cubicBezTo>
                  <a:cubicBezTo>
                    <a:pt x="13141" y="11247"/>
                    <a:pt x="13124" y="9550"/>
                    <a:pt x="13192" y="7681"/>
                  </a:cubicBezTo>
                  <a:cubicBezTo>
                    <a:pt x="13158" y="7201"/>
                    <a:pt x="13192" y="6532"/>
                    <a:pt x="13089" y="5898"/>
                  </a:cubicBezTo>
                  <a:cubicBezTo>
                    <a:pt x="12558" y="2778"/>
                    <a:pt x="10466" y="292"/>
                    <a:pt x="8152" y="17"/>
                  </a:cubicBezTo>
                  <a:cubicBezTo>
                    <a:pt x="7963" y="17"/>
                    <a:pt x="7792" y="0"/>
                    <a:pt x="7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3" name="任意多边形: 形状 212">
              <a:extLst>
                <a:ext uri="{FF2B5EF4-FFF2-40B4-BE49-F238E27FC236}">
                  <a16:creationId xmlns:a16="http://schemas.microsoft.com/office/drawing/2014/main" id="{AE4972FD-44BF-9771-5548-CF335BCF771A}"/>
                </a:ext>
              </a:extLst>
            </p:cNvPr>
            <p:cNvSpPr/>
            <p:nvPr/>
          </p:nvSpPr>
          <p:spPr>
            <a:xfrm>
              <a:off x="4713733" y="3642112"/>
              <a:ext cx="5315" cy="4389"/>
            </a:xfrm>
            <a:custGeom>
              <a:avLst/>
              <a:gdLst>
                <a:gd name="connsiteX0" fmla="*/ 3176 w 5315"/>
                <a:gd name="connsiteY0" fmla="*/ 0 h 4389"/>
                <a:gd name="connsiteX1" fmla="*/ 4 w 5315"/>
                <a:gd name="connsiteY1" fmla="*/ 1800 h 4389"/>
                <a:gd name="connsiteX2" fmla="*/ 2439 w 5315"/>
                <a:gd name="connsiteY2" fmla="*/ 4321 h 4389"/>
                <a:gd name="connsiteX3" fmla="*/ 3038 w 5315"/>
                <a:gd name="connsiteY3" fmla="*/ 4389 h 4389"/>
                <a:gd name="connsiteX4" fmla="*/ 5302 w 5315"/>
                <a:gd name="connsiteY4" fmla="*/ 1835 h 4389"/>
                <a:gd name="connsiteX5" fmla="*/ 3176 w 5315"/>
                <a:gd name="connsiteY5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5" h="4389">
                  <a:moveTo>
                    <a:pt x="3176" y="0"/>
                  </a:moveTo>
                  <a:cubicBezTo>
                    <a:pt x="1890" y="51"/>
                    <a:pt x="124" y="-240"/>
                    <a:pt x="4" y="1800"/>
                  </a:cubicBezTo>
                  <a:cubicBezTo>
                    <a:pt x="-82" y="3189"/>
                    <a:pt x="1324" y="4063"/>
                    <a:pt x="2439" y="4321"/>
                  </a:cubicBezTo>
                  <a:cubicBezTo>
                    <a:pt x="2644" y="4372"/>
                    <a:pt x="2850" y="4389"/>
                    <a:pt x="3038" y="4389"/>
                  </a:cubicBezTo>
                  <a:cubicBezTo>
                    <a:pt x="4341" y="4389"/>
                    <a:pt x="5113" y="3257"/>
                    <a:pt x="5302" y="1835"/>
                  </a:cubicBezTo>
                  <a:cubicBezTo>
                    <a:pt x="5456" y="463"/>
                    <a:pt x="4256" y="257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4" name="任意多边形: 形状 213">
              <a:extLst>
                <a:ext uri="{FF2B5EF4-FFF2-40B4-BE49-F238E27FC236}">
                  <a16:creationId xmlns:a16="http://schemas.microsoft.com/office/drawing/2014/main" id="{CAAACF28-5F4A-DB82-8071-B783A2A7B596}"/>
                </a:ext>
              </a:extLst>
            </p:cNvPr>
            <p:cNvSpPr/>
            <p:nvPr/>
          </p:nvSpPr>
          <p:spPr>
            <a:xfrm>
              <a:off x="4718279" y="3612211"/>
              <a:ext cx="9257" cy="8383"/>
            </a:xfrm>
            <a:custGeom>
              <a:avLst/>
              <a:gdLst>
                <a:gd name="connsiteX0" fmla="*/ 3670 w 9257"/>
                <a:gd name="connsiteY0" fmla="*/ 0 h 8383"/>
                <a:gd name="connsiteX1" fmla="*/ 2007 w 9257"/>
                <a:gd name="connsiteY1" fmla="*/ 514 h 8383"/>
                <a:gd name="connsiteX2" fmla="*/ 19 w 9257"/>
                <a:gd name="connsiteY2" fmla="*/ 3446 h 8383"/>
                <a:gd name="connsiteX3" fmla="*/ 2950 w 9257"/>
                <a:gd name="connsiteY3" fmla="*/ 7064 h 8383"/>
                <a:gd name="connsiteX4" fmla="*/ 7151 w 9257"/>
                <a:gd name="connsiteY4" fmla="*/ 8384 h 8383"/>
                <a:gd name="connsiteX5" fmla="*/ 8968 w 9257"/>
                <a:gd name="connsiteY5" fmla="*/ 7681 h 8383"/>
                <a:gd name="connsiteX6" fmla="*/ 6311 w 9257"/>
                <a:gd name="connsiteY6" fmla="*/ 1303 h 8383"/>
                <a:gd name="connsiteX7" fmla="*/ 3670 w 9257"/>
                <a:gd name="connsiteY7" fmla="*/ 0 h 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7" h="8383">
                  <a:moveTo>
                    <a:pt x="3670" y="0"/>
                  </a:moveTo>
                  <a:cubicBezTo>
                    <a:pt x="3156" y="0"/>
                    <a:pt x="2608" y="154"/>
                    <a:pt x="2007" y="514"/>
                  </a:cubicBezTo>
                  <a:cubicBezTo>
                    <a:pt x="859" y="1217"/>
                    <a:pt x="138" y="2126"/>
                    <a:pt x="19" y="3446"/>
                  </a:cubicBezTo>
                  <a:cubicBezTo>
                    <a:pt x="-187" y="5555"/>
                    <a:pt x="1339" y="6292"/>
                    <a:pt x="2950" y="7064"/>
                  </a:cubicBezTo>
                  <a:cubicBezTo>
                    <a:pt x="4562" y="7938"/>
                    <a:pt x="6037" y="8384"/>
                    <a:pt x="7151" y="8384"/>
                  </a:cubicBezTo>
                  <a:cubicBezTo>
                    <a:pt x="7957" y="8384"/>
                    <a:pt x="8591" y="8144"/>
                    <a:pt x="8968" y="7681"/>
                  </a:cubicBezTo>
                  <a:cubicBezTo>
                    <a:pt x="9894" y="6515"/>
                    <a:pt x="8488" y="3240"/>
                    <a:pt x="6311" y="1303"/>
                  </a:cubicBezTo>
                  <a:cubicBezTo>
                    <a:pt x="5471" y="548"/>
                    <a:pt x="4631" y="0"/>
                    <a:pt x="36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5" name="任意多边形: 形状 214">
              <a:extLst>
                <a:ext uri="{FF2B5EF4-FFF2-40B4-BE49-F238E27FC236}">
                  <a16:creationId xmlns:a16="http://schemas.microsoft.com/office/drawing/2014/main" id="{35E2A27A-42BE-617C-8740-361F3D7F56DF}"/>
                </a:ext>
              </a:extLst>
            </p:cNvPr>
            <p:cNvSpPr/>
            <p:nvPr/>
          </p:nvSpPr>
          <p:spPr>
            <a:xfrm>
              <a:off x="4733555" y="3617011"/>
              <a:ext cx="6672" cy="6549"/>
            </a:xfrm>
            <a:custGeom>
              <a:avLst/>
              <a:gdLst>
                <a:gd name="connsiteX0" fmla="*/ 4031 w 6672"/>
                <a:gd name="connsiteY0" fmla="*/ 0 h 6549"/>
                <a:gd name="connsiteX1" fmla="*/ 396 w 6672"/>
                <a:gd name="connsiteY1" fmla="*/ 3103 h 6549"/>
                <a:gd name="connsiteX2" fmla="*/ 893 w 6672"/>
                <a:gd name="connsiteY2" fmla="*/ 6207 h 6549"/>
                <a:gd name="connsiteX3" fmla="*/ 2042 w 6672"/>
                <a:gd name="connsiteY3" fmla="*/ 6550 h 6549"/>
                <a:gd name="connsiteX4" fmla="*/ 6380 w 6672"/>
                <a:gd name="connsiteY4" fmla="*/ 2829 h 6549"/>
                <a:gd name="connsiteX5" fmla="*/ 5608 w 6672"/>
                <a:gd name="connsiteY5" fmla="*/ 343 h 6549"/>
                <a:gd name="connsiteX6" fmla="*/ 4031 w 6672"/>
                <a:gd name="connsiteY6" fmla="*/ 0 h 6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72" h="6549">
                  <a:moveTo>
                    <a:pt x="4031" y="0"/>
                  </a:moveTo>
                  <a:cubicBezTo>
                    <a:pt x="2488" y="0"/>
                    <a:pt x="1202" y="1063"/>
                    <a:pt x="396" y="3103"/>
                  </a:cubicBezTo>
                  <a:cubicBezTo>
                    <a:pt x="-50" y="4115"/>
                    <a:pt x="-376" y="5332"/>
                    <a:pt x="893" y="6207"/>
                  </a:cubicBezTo>
                  <a:cubicBezTo>
                    <a:pt x="1236" y="6447"/>
                    <a:pt x="1630" y="6550"/>
                    <a:pt x="2042" y="6550"/>
                  </a:cubicBezTo>
                  <a:cubicBezTo>
                    <a:pt x="3534" y="6550"/>
                    <a:pt x="5282" y="5109"/>
                    <a:pt x="6380" y="2829"/>
                  </a:cubicBezTo>
                  <a:cubicBezTo>
                    <a:pt x="6911" y="1732"/>
                    <a:pt x="6757" y="806"/>
                    <a:pt x="5608" y="343"/>
                  </a:cubicBezTo>
                  <a:cubicBezTo>
                    <a:pt x="5076" y="103"/>
                    <a:pt x="4545" y="0"/>
                    <a:pt x="4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6" name="任意多边形: 形状 215">
              <a:extLst>
                <a:ext uri="{FF2B5EF4-FFF2-40B4-BE49-F238E27FC236}">
                  <a16:creationId xmlns:a16="http://schemas.microsoft.com/office/drawing/2014/main" id="{81F6DE1E-0A91-6F4C-0CB8-A2F72701BFC8}"/>
                </a:ext>
              </a:extLst>
            </p:cNvPr>
            <p:cNvSpPr/>
            <p:nvPr/>
          </p:nvSpPr>
          <p:spPr>
            <a:xfrm>
              <a:off x="4715198" y="3656548"/>
              <a:ext cx="7406" cy="8538"/>
            </a:xfrm>
            <a:custGeom>
              <a:avLst/>
              <a:gdLst>
                <a:gd name="connsiteX0" fmla="*/ 3974 w 7406"/>
                <a:gd name="connsiteY0" fmla="*/ 0 h 8538"/>
                <a:gd name="connsiteX1" fmla="*/ 3854 w 7406"/>
                <a:gd name="connsiteY1" fmla="*/ 0 h 8538"/>
                <a:gd name="connsiteX2" fmla="*/ 82 w 7406"/>
                <a:gd name="connsiteY2" fmla="*/ 4578 h 8538"/>
                <a:gd name="connsiteX3" fmla="*/ 3837 w 7406"/>
                <a:gd name="connsiteY3" fmla="*/ 8538 h 8538"/>
                <a:gd name="connsiteX4" fmla="*/ 3922 w 7406"/>
                <a:gd name="connsiteY4" fmla="*/ 8538 h 8538"/>
                <a:gd name="connsiteX5" fmla="*/ 7403 w 7406"/>
                <a:gd name="connsiteY5" fmla="*/ 3858 h 8538"/>
                <a:gd name="connsiteX6" fmla="*/ 3974 w 7406"/>
                <a:gd name="connsiteY6" fmla="*/ 0 h 8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06" h="8538">
                  <a:moveTo>
                    <a:pt x="3974" y="0"/>
                  </a:moveTo>
                  <a:cubicBezTo>
                    <a:pt x="3940" y="0"/>
                    <a:pt x="3888" y="0"/>
                    <a:pt x="3854" y="0"/>
                  </a:cubicBezTo>
                  <a:cubicBezTo>
                    <a:pt x="1848" y="69"/>
                    <a:pt x="-467" y="2606"/>
                    <a:pt x="82" y="4578"/>
                  </a:cubicBezTo>
                  <a:cubicBezTo>
                    <a:pt x="613" y="6429"/>
                    <a:pt x="1454" y="8470"/>
                    <a:pt x="3837" y="8538"/>
                  </a:cubicBezTo>
                  <a:cubicBezTo>
                    <a:pt x="3871" y="8538"/>
                    <a:pt x="3888" y="8538"/>
                    <a:pt x="3922" y="8538"/>
                  </a:cubicBezTo>
                  <a:cubicBezTo>
                    <a:pt x="5963" y="8538"/>
                    <a:pt x="7488" y="6412"/>
                    <a:pt x="7403" y="3858"/>
                  </a:cubicBezTo>
                  <a:cubicBezTo>
                    <a:pt x="7300" y="1594"/>
                    <a:pt x="5894" y="0"/>
                    <a:pt x="39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7" name="任意多边形: 形状 216">
              <a:extLst>
                <a:ext uri="{FF2B5EF4-FFF2-40B4-BE49-F238E27FC236}">
                  <a16:creationId xmlns:a16="http://schemas.microsoft.com/office/drawing/2014/main" id="{16B8206E-CF86-0561-33F9-4F70F1E05AD1}"/>
                </a:ext>
              </a:extLst>
            </p:cNvPr>
            <p:cNvSpPr/>
            <p:nvPr/>
          </p:nvSpPr>
          <p:spPr>
            <a:xfrm>
              <a:off x="4731231" y="3567377"/>
              <a:ext cx="6744" cy="6635"/>
            </a:xfrm>
            <a:custGeom>
              <a:avLst/>
              <a:gdLst>
                <a:gd name="connsiteX0" fmla="*/ 3354 w 6744"/>
                <a:gd name="connsiteY0" fmla="*/ 0 h 6635"/>
                <a:gd name="connsiteX1" fmla="*/ 474 w 6744"/>
                <a:gd name="connsiteY1" fmla="*/ 1955 h 6635"/>
                <a:gd name="connsiteX2" fmla="*/ 1897 w 6744"/>
                <a:gd name="connsiteY2" fmla="*/ 6155 h 6635"/>
                <a:gd name="connsiteX3" fmla="*/ 3577 w 6744"/>
                <a:gd name="connsiteY3" fmla="*/ 6635 h 6635"/>
                <a:gd name="connsiteX4" fmla="*/ 6406 w 6744"/>
                <a:gd name="connsiteY4" fmla="*/ 4663 h 6635"/>
                <a:gd name="connsiteX5" fmla="*/ 4949 w 6744"/>
                <a:gd name="connsiteY5" fmla="*/ 463 h 6635"/>
                <a:gd name="connsiteX6" fmla="*/ 3354 w 6744"/>
                <a:gd name="connsiteY6" fmla="*/ 0 h 6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44" h="6635">
                  <a:moveTo>
                    <a:pt x="3354" y="0"/>
                  </a:moveTo>
                  <a:cubicBezTo>
                    <a:pt x="2171" y="0"/>
                    <a:pt x="1246" y="892"/>
                    <a:pt x="474" y="1955"/>
                  </a:cubicBezTo>
                  <a:cubicBezTo>
                    <a:pt x="-658" y="4064"/>
                    <a:pt x="406" y="5264"/>
                    <a:pt x="1897" y="6155"/>
                  </a:cubicBezTo>
                  <a:cubicBezTo>
                    <a:pt x="2446" y="6481"/>
                    <a:pt x="3028" y="6635"/>
                    <a:pt x="3577" y="6635"/>
                  </a:cubicBezTo>
                  <a:cubicBezTo>
                    <a:pt x="4777" y="6635"/>
                    <a:pt x="5875" y="5915"/>
                    <a:pt x="6406" y="4663"/>
                  </a:cubicBezTo>
                  <a:cubicBezTo>
                    <a:pt x="7195" y="2812"/>
                    <a:pt x="6560" y="1389"/>
                    <a:pt x="4949" y="463"/>
                  </a:cubicBezTo>
                  <a:cubicBezTo>
                    <a:pt x="4366" y="154"/>
                    <a:pt x="3852" y="0"/>
                    <a:pt x="33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8" name="任意多边形: 形状 217">
              <a:extLst>
                <a:ext uri="{FF2B5EF4-FFF2-40B4-BE49-F238E27FC236}">
                  <a16:creationId xmlns:a16="http://schemas.microsoft.com/office/drawing/2014/main" id="{1F840E34-F2F6-D15C-BC94-20120F103F04}"/>
                </a:ext>
              </a:extLst>
            </p:cNvPr>
            <p:cNvSpPr/>
            <p:nvPr/>
          </p:nvSpPr>
          <p:spPr>
            <a:xfrm>
              <a:off x="4744506" y="3612040"/>
              <a:ext cx="2098" cy="4423"/>
            </a:xfrm>
            <a:custGeom>
              <a:avLst/>
              <a:gdLst>
                <a:gd name="connsiteX0" fmla="*/ 2099 w 2098"/>
                <a:gd name="connsiteY0" fmla="*/ 0 h 4423"/>
                <a:gd name="connsiteX1" fmla="*/ 7 w 2098"/>
                <a:gd name="connsiteY1" fmla="*/ 3926 h 4423"/>
                <a:gd name="connsiteX2" fmla="*/ 24 w 2098"/>
                <a:gd name="connsiteY2" fmla="*/ 4424 h 4423"/>
                <a:gd name="connsiteX3" fmla="*/ 2099 w 2098"/>
                <a:gd name="connsiteY3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8" h="4423">
                  <a:moveTo>
                    <a:pt x="2099" y="0"/>
                  </a:moveTo>
                  <a:cubicBezTo>
                    <a:pt x="933" y="1131"/>
                    <a:pt x="127" y="2503"/>
                    <a:pt x="7" y="3926"/>
                  </a:cubicBezTo>
                  <a:cubicBezTo>
                    <a:pt x="-10" y="4080"/>
                    <a:pt x="7" y="4269"/>
                    <a:pt x="24" y="4424"/>
                  </a:cubicBezTo>
                  <a:lnTo>
                    <a:pt x="2099" y="0"/>
                  </a:ln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19" name="任意多边形: 形状 218">
              <a:extLst>
                <a:ext uri="{FF2B5EF4-FFF2-40B4-BE49-F238E27FC236}">
                  <a16:creationId xmlns:a16="http://schemas.microsoft.com/office/drawing/2014/main" id="{6F94D3C6-CA0C-545F-4FC7-67A0D0EA88F1}"/>
                </a:ext>
              </a:extLst>
            </p:cNvPr>
            <p:cNvSpPr/>
            <p:nvPr/>
          </p:nvSpPr>
          <p:spPr>
            <a:xfrm>
              <a:off x="4744529" y="3609536"/>
              <a:ext cx="6361" cy="7989"/>
            </a:xfrm>
            <a:custGeom>
              <a:avLst/>
              <a:gdLst>
                <a:gd name="connsiteX0" fmla="*/ 6361 w 6361"/>
                <a:gd name="connsiteY0" fmla="*/ 0 h 7989"/>
                <a:gd name="connsiteX1" fmla="*/ 2075 w 6361"/>
                <a:gd name="connsiteY1" fmla="*/ 2503 h 7989"/>
                <a:gd name="connsiteX2" fmla="*/ 0 w 6361"/>
                <a:gd name="connsiteY2" fmla="*/ 6927 h 7989"/>
                <a:gd name="connsiteX3" fmla="*/ 823 w 6361"/>
                <a:gd name="connsiteY3" fmla="*/ 7715 h 7989"/>
                <a:gd name="connsiteX4" fmla="*/ 909 w 6361"/>
                <a:gd name="connsiteY4" fmla="*/ 7715 h 7989"/>
                <a:gd name="connsiteX5" fmla="*/ 1320 w 6361"/>
                <a:gd name="connsiteY5" fmla="*/ 7698 h 7989"/>
                <a:gd name="connsiteX6" fmla="*/ 2623 w 6361"/>
                <a:gd name="connsiteY6" fmla="*/ 7989 h 7989"/>
                <a:gd name="connsiteX7" fmla="*/ 6361 w 6361"/>
                <a:gd name="connsiteY7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1" h="7989">
                  <a:moveTo>
                    <a:pt x="6361" y="0"/>
                  </a:moveTo>
                  <a:cubicBezTo>
                    <a:pt x="4818" y="446"/>
                    <a:pt x="3258" y="1355"/>
                    <a:pt x="2075" y="2503"/>
                  </a:cubicBezTo>
                  <a:lnTo>
                    <a:pt x="0" y="6927"/>
                  </a:lnTo>
                  <a:cubicBezTo>
                    <a:pt x="86" y="7338"/>
                    <a:pt x="326" y="7715"/>
                    <a:pt x="823" y="7715"/>
                  </a:cubicBezTo>
                  <a:cubicBezTo>
                    <a:pt x="857" y="7715"/>
                    <a:pt x="874" y="7715"/>
                    <a:pt x="909" y="7715"/>
                  </a:cubicBezTo>
                  <a:cubicBezTo>
                    <a:pt x="1063" y="7698"/>
                    <a:pt x="1200" y="7698"/>
                    <a:pt x="1320" y="7698"/>
                  </a:cubicBezTo>
                  <a:cubicBezTo>
                    <a:pt x="1938" y="7698"/>
                    <a:pt x="2349" y="7801"/>
                    <a:pt x="2623" y="7989"/>
                  </a:cubicBezTo>
                  <a:cubicBezTo>
                    <a:pt x="3858" y="5332"/>
                    <a:pt x="5110" y="2658"/>
                    <a:pt x="636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0" name="任意多边形: 形状 219">
              <a:extLst>
                <a:ext uri="{FF2B5EF4-FFF2-40B4-BE49-F238E27FC236}">
                  <a16:creationId xmlns:a16="http://schemas.microsoft.com/office/drawing/2014/main" id="{8C7B22D5-880A-6DB5-7024-1DFF9A5AFA87}"/>
                </a:ext>
              </a:extLst>
            </p:cNvPr>
            <p:cNvSpPr/>
            <p:nvPr/>
          </p:nvSpPr>
          <p:spPr>
            <a:xfrm>
              <a:off x="4735221" y="3622910"/>
              <a:ext cx="6034" cy="12018"/>
            </a:xfrm>
            <a:custGeom>
              <a:avLst/>
              <a:gdLst>
                <a:gd name="connsiteX0" fmla="*/ 4011 w 6034"/>
                <a:gd name="connsiteY0" fmla="*/ 0 h 12018"/>
                <a:gd name="connsiteX1" fmla="*/ 1080 w 6034"/>
                <a:gd name="connsiteY1" fmla="*/ 2691 h 12018"/>
                <a:gd name="connsiteX2" fmla="*/ 291 w 6034"/>
                <a:gd name="connsiteY2" fmla="*/ 10030 h 12018"/>
                <a:gd name="connsiteX3" fmla="*/ 668 w 6034"/>
                <a:gd name="connsiteY3" fmla="*/ 12019 h 12018"/>
                <a:gd name="connsiteX4" fmla="*/ 6034 w 6034"/>
                <a:gd name="connsiteY4" fmla="*/ 583 h 12018"/>
                <a:gd name="connsiteX5" fmla="*/ 4011 w 6034"/>
                <a:gd name="connsiteY5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4" h="12018">
                  <a:moveTo>
                    <a:pt x="4011" y="0"/>
                  </a:moveTo>
                  <a:cubicBezTo>
                    <a:pt x="2777" y="0"/>
                    <a:pt x="1885" y="857"/>
                    <a:pt x="1080" y="2691"/>
                  </a:cubicBezTo>
                  <a:cubicBezTo>
                    <a:pt x="51" y="5023"/>
                    <a:pt x="-309" y="7441"/>
                    <a:pt x="291" y="10030"/>
                  </a:cubicBezTo>
                  <a:cubicBezTo>
                    <a:pt x="445" y="10698"/>
                    <a:pt x="582" y="11350"/>
                    <a:pt x="668" y="12019"/>
                  </a:cubicBezTo>
                  <a:lnTo>
                    <a:pt x="6034" y="583"/>
                  </a:lnTo>
                  <a:cubicBezTo>
                    <a:pt x="5263" y="206"/>
                    <a:pt x="4594" y="0"/>
                    <a:pt x="40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1" name="任意多边形: 形状 220">
              <a:extLst>
                <a:ext uri="{FF2B5EF4-FFF2-40B4-BE49-F238E27FC236}">
                  <a16:creationId xmlns:a16="http://schemas.microsoft.com/office/drawing/2014/main" id="{307555AA-4DA3-FA62-DC6A-7A6D28491005}"/>
                </a:ext>
              </a:extLst>
            </p:cNvPr>
            <p:cNvSpPr/>
            <p:nvPr/>
          </p:nvSpPr>
          <p:spPr>
            <a:xfrm>
              <a:off x="4735234" y="3623475"/>
              <a:ext cx="8387" cy="18842"/>
            </a:xfrm>
            <a:custGeom>
              <a:avLst/>
              <a:gdLst>
                <a:gd name="connsiteX0" fmla="*/ 6021 w 8387"/>
                <a:gd name="connsiteY0" fmla="*/ 0 h 18842"/>
                <a:gd name="connsiteX1" fmla="*/ 655 w 8387"/>
                <a:gd name="connsiteY1" fmla="*/ 11436 h 18842"/>
                <a:gd name="connsiteX2" fmla="*/ 397 w 8387"/>
                <a:gd name="connsiteY2" fmla="*/ 15533 h 18842"/>
                <a:gd name="connsiteX3" fmla="*/ 278 w 8387"/>
                <a:gd name="connsiteY3" fmla="*/ 18842 h 18842"/>
                <a:gd name="connsiteX4" fmla="*/ 8387 w 8387"/>
                <a:gd name="connsiteY4" fmla="*/ 1526 h 18842"/>
                <a:gd name="connsiteX5" fmla="*/ 6278 w 8387"/>
                <a:gd name="connsiteY5" fmla="*/ 103 h 18842"/>
                <a:gd name="connsiteX6" fmla="*/ 6021 w 8387"/>
                <a:gd name="connsiteY6" fmla="*/ 0 h 1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387" h="18842">
                  <a:moveTo>
                    <a:pt x="6021" y="0"/>
                  </a:moveTo>
                  <a:lnTo>
                    <a:pt x="655" y="11436"/>
                  </a:lnTo>
                  <a:cubicBezTo>
                    <a:pt x="843" y="12739"/>
                    <a:pt x="843" y="14059"/>
                    <a:pt x="397" y="15533"/>
                  </a:cubicBezTo>
                  <a:cubicBezTo>
                    <a:pt x="-83" y="17179"/>
                    <a:pt x="-134" y="18191"/>
                    <a:pt x="278" y="18842"/>
                  </a:cubicBezTo>
                  <a:cubicBezTo>
                    <a:pt x="2986" y="13065"/>
                    <a:pt x="5678" y="7304"/>
                    <a:pt x="8387" y="1526"/>
                  </a:cubicBezTo>
                  <a:cubicBezTo>
                    <a:pt x="7753" y="1029"/>
                    <a:pt x="7050" y="549"/>
                    <a:pt x="6278" y="103"/>
                  </a:cubicBezTo>
                  <a:cubicBezTo>
                    <a:pt x="6193" y="86"/>
                    <a:pt x="6107" y="34"/>
                    <a:pt x="60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2" name="任意多边形: 形状 221">
              <a:extLst>
                <a:ext uri="{FF2B5EF4-FFF2-40B4-BE49-F238E27FC236}">
                  <a16:creationId xmlns:a16="http://schemas.microsoft.com/office/drawing/2014/main" id="{A3120890-EE10-7A47-9DD3-3F1845F8D0F2}"/>
                </a:ext>
              </a:extLst>
            </p:cNvPr>
            <p:cNvSpPr/>
            <p:nvPr/>
          </p:nvSpPr>
          <p:spPr>
            <a:xfrm>
              <a:off x="4721212" y="3155623"/>
              <a:ext cx="10884" cy="12790"/>
            </a:xfrm>
            <a:custGeom>
              <a:avLst/>
              <a:gdLst>
                <a:gd name="connsiteX0" fmla="*/ 5041 w 10884"/>
                <a:gd name="connsiteY0" fmla="*/ 0 h 12790"/>
                <a:gd name="connsiteX1" fmla="*/ 2863 w 10884"/>
                <a:gd name="connsiteY1" fmla="*/ 1063 h 12790"/>
                <a:gd name="connsiteX2" fmla="*/ 703 w 10884"/>
                <a:gd name="connsiteY2" fmla="*/ 4389 h 12790"/>
                <a:gd name="connsiteX3" fmla="*/ 6138 w 10884"/>
                <a:gd name="connsiteY3" fmla="*/ 12584 h 12790"/>
                <a:gd name="connsiteX4" fmla="*/ 7321 w 10884"/>
                <a:gd name="connsiteY4" fmla="*/ 12790 h 12790"/>
                <a:gd name="connsiteX5" fmla="*/ 10836 w 10884"/>
                <a:gd name="connsiteY5" fmla="*/ 8332 h 12790"/>
                <a:gd name="connsiteX6" fmla="*/ 6790 w 10884"/>
                <a:gd name="connsiteY6" fmla="*/ 1474 h 12790"/>
                <a:gd name="connsiteX7" fmla="*/ 5041 w 10884"/>
                <a:gd name="connsiteY7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790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790"/>
                    <a:pt x="7321" y="12790"/>
                  </a:cubicBezTo>
                  <a:cubicBezTo>
                    <a:pt x="10133" y="12790"/>
                    <a:pt x="11127" y="11350"/>
                    <a:pt x="10836" y="8332"/>
                  </a:cubicBezTo>
                  <a:cubicBezTo>
                    <a:pt x="10544" y="5281"/>
                    <a:pt x="7853" y="3960"/>
                    <a:pt x="6790" y="1474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3" name="任意多边形: 形状 222">
              <a:extLst>
                <a:ext uri="{FF2B5EF4-FFF2-40B4-BE49-F238E27FC236}">
                  <a16:creationId xmlns:a16="http://schemas.microsoft.com/office/drawing/2014/main" id="{03EE93C5-6593-A122-0C9E-74D26694281E}"/>
                </a:ext>
              </a:extLst>
            </p:cNvPr>
            <p:cNvSpPr/>
            <p:nvPr/>
          </p:nvSpPr>
          <p:spPr>
            <a:xfrm>
              <a:off x="4637064" y="32924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4 w 10373"/>
                <a:gd name="connsiteY6" fmla="*/ 9498 h 12498"/>
                <a:gd name="connsiteX7" fmla="*/ 9790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6" y="7184"/>
                    <a:pt x="1012" y="7972"/>
                  </a:cubicBezTo>
                  <a:cubicBezTo>
                    <a:pt x="1561" y="10030"/>
                    <a:pt x="2384" y="12104"/>
                    <a:pt x="4579" y="12464"/>
                  </a:cubicBezTo>
                  <a:cubicBezTo>
                    <a:pt x="4698" y="12482"/>
                    <a:pt x="4819" y="12499"/>
                    <a:pt x="4939" y="12499"/>
                  </a:cubicBezTo>
                  <a:cubicBezTo>
                    <a:pt x="6516" y="12499"/>
                    <a:pt x="7150" y="10682"/>
                    <a:pt x="8024" y="9498"/>
                  </a:cubicBezTo>
                  <a:cubicBezTo>
                    <a:pt x="8625" y="8675"/>
                    <a:pt x="9276" y="7870"/>
                    <a:pt x="9790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4" name="任意多边形: 形状 223">
              <a:extLst>
                <a:ext uri="{FF2B5EF4-FFF2-40B4-BE49-F238E27FC236}">
                  <a16:creationId xmlns:a16="http://schemas.microsoft.com/office/drawing/2014/main" id="{C39ADEF0-A344-C6DE-D8DB-7AEAB972E3B5}"/>
                </a:ext>
              </a:extLst>
            </p:cNvPr>
            <p:cNvSpPr/>
            <p:nvPr/>
          </p:nvSpPr>
          <p:spPr>
            <a:xfrm>
              <a:off x="4587949" y="3439801"/>
              <a:ext cx="3164" cy="3840"/>
            </a:xfrm>
            <a:custGeom>
              <a:avLst/>
              <a:gdLst>
                <a:gd name="connsiteX0" fmla="*/ 1487 w 3164"/>
                <a:gd name="connsiteY0" fmla="*/ 0 h 3840"/>
                <a:gd name="connsiteX1" fmla="*/ 184 w 3164"/>
                <a:gd name="connsiteY1" fmla="*/ 1697 h 3840"/>
                <a:gd name="connsiteX2" fmla="*/ 836 w 3164"/>
                <a:gd name="connsiteY2" fmla="*/ 3823 h 3840"/>
                <a:gd name="connsiteX3" fmla="*/ 1144 w 3164"/>
                <a:gd name="connsiteY3" fmla="*/ 3840 h 3840"/>
                <a:gd name="connsiteX4" fmla="*/ 3133 w 3164"/>
                <a:gd name="connsiteY4" fmla="*/ 2349 h 3840"/>
                <a:gd name="connsiteX5" fmla="*/ 2190 w 3164"/>
                <a:gd name="connsiteY5" fmla="*/ 257 h 3840"/>
                <a:gd name="connsiteX6" fmla="*/ 1487 w 3164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" h="3840">
                  <a:moveTo>
                    <a:pt x="1487" y="0"/>
                  </a:moveTo>
                  <a:cubicBezTo>
                    <a:pt x="733" y="0"/>
                    <a:pt x="459" y="1029"/>
                    <a:pt x="184" y="1697"/>
                  </a:cubicBezTo>
                  <a:cubicBezTo>
                    <a:pt x="-107" y="2417"/>
                    <a:pt x="-159" y="3360"/>
                    <a:pt x="836" y="3823"/>
                  </a:cubicBezTo>
                  <a:cubicBezTo>
                    <a:pt x="939" y="3840"/>
                    <a:pt x="1041" y="3840"/>
                    <a:pt x="1144" y="3840"/>
                  </a:cubicBezTo>
                  <a:cubicBezTo>
                    <a:pt x="2122" y="3840"/>
                    <a:pt x="2893" y="3206"/>
                    <a:pt x="3133" y="2349"/>
                  </a:cubicBezTo>
                  <a:cubicBezTo>
                    <a:pt x="3305" y="1783"/>
                    <a:pt x="2739" y="600"/>
                    <a:pt x="2190" y="257"/>
                  </a:cubicBezTo>
                  <a:cubicBezTo>
                    <a:pt x="1916" y="68"/>
                    <a:pt x="1676" y="0"/>
                    <a:pt x="14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5" name="任意多边形: 形状 224">
              <a:extLst>
                <a:ext uri="{FF2B5EF4-FFF2-40B4-BE49-F238E27FC236}">
                  <a16:creationId xmlns:a16="http://schemas.microsoft.com/office/drawing/2014/main" id="{CAD3DE30-C3D7-0584-57A0-2028C920ACE7}"/>
                </a:ext>
              </a:extLst>
            </p:cNvPr>
            <p:cNvSpPr/>
            <p:nvPr/>
          </p:nvSpPr>
          <p:spPr>
            <a:xfrm>
              <a:off x="4583638" y="3476234"/>
              <a:ext cx="10322" cy="12601"/>
            </a:xfrm>
            <a:custGeom>
              <a:avLst/>
              <a:gdLst>
                <a:gd name="connsiteX0" fmla="*/ 2746 w 10322"/>
                <a:gd name="connsiteY0" fmla="*/ 0 h 12601"/>
                <a:gd name="connsiteX1" fmla="*/ 1323 w 10322"/>
                <a:gd name="connsiteY1" fmla="*/ 463 h 12601"/>
                <a:gd name="connsiteX2" fmla="*/ 585 w 10322"/>
                <a:gd name="connsiteY2" fmla="*/ 5435 h 12601"/>
                <a:gd name="connsiteX3" fmla="*/ 826 w 10322"/>
                <a:gd name="connsiteY3" fmla="*/ 7904 h 12601"/>
                <a:gd name="connsiteX4" fmla="*/ 4238 w 10322"/>
                <a:gd name="connsiteY4" fmla="*/ 12550 h 12601"/>
                <a:gd name="connsiteX5" fmla="*/ 4683 w 10322"/>
                <a:gd name="connsiteY5" fmla="*/ 12602 h 12601"/>
                <a:gd name="connsiteX6" fmla="*/ 7804 w 10322"/>
                <a:gd name="connsiteY6" fmla="*/ 9721 h 12601"/>
                <a:gd name="connsiteX7" fmla="*/ 9672 w 10322"/>
                <a:gd name="connsiteY7" fmla="*/ 7287 h 12601"/>
                <a:gd name="connsiteX8" fmla="*/ 8764 w 10322"/>
                <a:gd name="connsiteY8" fmla="*/ 3137 h 12601"/>
                <a:gd name="connsiteX9" fmla="*/ 6192 w 10322"/>
                <a:gd name="connsiteY9" fmla="*/ 1320 h 12601"/>
                <a:gd name="connsiteX10" fmla="*/ 2746 w 10322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2" h="12601">
                  <a:moveTo>
                    <a:pt x="2746" y="0"/>
                  </a:moveTo>
                  <a:cubicBezTo>
                    <a:pt x="2300" y="0"/>
                    <a:pt x="1837" y="120"/>
                    <a:pt x="1323" y="463"/>
                  </a:cubicBezTo>
                  <a:cubicBezTo>
                    <a:pt x="-820" y="1869"/>
                    <a:pt x="191" y="3652"/>
                    <a:pt x="585" y="5435"/>
                  </a:cubicBezTo>
                  <a:cubicBezTo>
                    <a:pt x="774" y="6224"/>
                    <a:pt x="637" y="7098"/>
                    <a:pt x="826" y="7904"/>
                  </a:cubicBezTo>
                  <a:cubicBezTo>
                    <a:pt x="1289" y="9978"/>
                    <a:pt x="2060" y="12087"/>
                    <a:pt x="4238" y="12550"/>
                  </a:cubicBezTo>
                  <a:cubicBezTo>
                    <a:pt x="4392" y="12584"/>
                    <a:pt x="4546" y="12602"/>
                    <a:pt x="4683" y="12602"/>
                  </a:cubicBezTo>
                  <a:cubicBezTo>
                    <a:pt x="6209" y="12602"/>
                    <a:pt x="6895" y="10853"/>
                    <a:pt x="7804" y="9721"/>
                  </a:cubicBezTo>
                  <a:cubicBezTo>
                    <a:pt x="8438" y="8915"/>
                    <a:pt x="9124" y="8144"/>
                    <a:pt x="9672" y="7287"/>
                  </a:cubicBezTo>
                  <a:cubicBezTo>
                    <a:pt x="10753" y="5589"/>
                    <a:pt x="10512" y="4183"/>
                    <a:pt x="8764" y="3137"/>
                  </a:cubicBezTo>
                  <a:cubicBezTo>
                    <a:pt x="7906" y="2623"/>
                    <a:pt x="7118" y="1972"/>
                    <a:pt x="6192" y="1320"/>
                  </a:cubicBezTo>
                  <a:cubicBezTo>
                    <a:pt x="5043" y="1063"/>
                    <a:pt x="3998" y="0"/>
                    <a:pt x="27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6" name="任意多边形: 形状 225">
              <a:extLst>
                <a:ext uri="{FF2B5EF4-FFF2-40B4-BE49-F238E27FC236}">
                  <a16:creationId xmlns:a16="http://schemas.microsoft.com/office/drawing/2014/main" id="{8636C306-F763-3267-3F3D-401C81DBD888}"/>
                </a:ext>
              </a:extLst>
            </p:cNvPr>
            <p:cNvSpPr/>
            <p:nvPr/>
          </p:nvSpPr>
          <p:spPr>
            <a:xfrm>
              <a:off x="4606818" y="3465398"/>
              <a:ext cx="8247" cy="9155"/>
            </a:xfrm>
            <a:custGeom>
              <a:avLst/>
              <a:gdLst>
                <a:gd name="connsiteX0" fmla="*/ 6141 w 8247"/>
                <a:gd name="connsiteY0" fmla="*/ 0 h 9155"/>
                <a:gd name="connsiteX1" fmla="*/ 4221 w 8247"/>
                <a:gd name="connsiteY1" fmla="*/ 1080 h 9155"/>
                <a:gd name="connsiteX2" fmla="*/ 3895 w 8247"/>
                <a:gd name="connsiteY2" fmla="*/ 1869 h 9155"/>
                <a:gd name="connsiteX3" fmla="*/ 3466 w 8247"/>
                <a:gd name="connsiteY3" fmla="*/ 1852 h 9155"/>
                <a:gd name="connsiteX4" fmla="*/ 243 w 8247"/>
                <a:gd name="connsiteY4" fmla="*/ 4218 h 9155"/>
                <a:gd name="connsiteX5" fmla="*/ 2283 w 8247"/>
                <a:gd name="connsiteY5" fmla="*/ 8795 h 9155"/>
                <a:gd name="connsiteX6" fmla="*/ 3552 w 8247"/>
                <a:gd name="connsiteY6" fmla="*/ 9155 h 9155"/>
                <a:gd name="connsiteX7" fmla="*/ 6655 w 8247"/>
                <a:gd name="connsiteY7" fmla="*/ 6772 h 9155"/>
                <a:gd name="connsiteX8" fmla="*/ 6981 w 8247"/>
                <a:gd name="connsiteY8" fmla="*/ 5075 h 9155"/>
                <a:gd name="connsiteX9" fmla="*/ 7838 w 8247"/>
                <a:gd name="connsiteY9" fmla="*/ 4183 h 9155"/>
                <a:gd name="connsiteX10" fmla="*/ 7221 w 8247"/>
                <a:gd name="connsiteY10" fmla="*/ 292 h 9155"/>
                <a:gd name="connsiteX11" fmla="*/ 6141 w 8247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7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3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7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49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21" y="292"/>
                  </a:cubicBezTo>
                  <a:cubicBezTo>
                    <a:pt x="6861" y="86"/>
                    <a:pt x="6501" y="0"/>
                    <a:pt x="61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7" name="任意多边形: 形状 226">
              <a:extLst>
                <a:ext uri="{FF2B5EF4-FFF2-40B4-BE49-F238E27FC236}">
                  <a16:creationId xmlns:a16="http://schemas.microsoft.com/office/drawing/2014/main" id="{E8745483-A9AA-12E5-5377-0E78E36317DF}"/>
                </a:ext>
              </a:extLst>
            </p:cNvPr>
            <p:cNvSpPr/>
            <p:nvPr/>
          </p:nvSpPr>
          <p:spPr>
            <a:xfrm>
              <a:off x="4603879" y="3509992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6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4 h 13441"/>
                <a:gd name="connsiteX6" fmla="*/ 12801 w 12850"/>
                <a:gd name="connsiteY6" fmla="*/ 5023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43" y="309"/>
                    <a:pt x="4742" y="549"/>
                    <a:pt x="3576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6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4"/>
                  </a:cubicBezTo>
                  <a:cubicBezTo>
                    <a:pt x="11172" y="12259"/>
                    <a:pt x="13195" y="7972"/>
                    <a:pt x="12801" y="5023"/>
                  </a:cubicBezTo>
                  <a:cubicBezTo>
                    <a:pt x="12492" y="2709"/>
                    <a:pt x="9543" y="103"/>
                    <a:pt x="71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8" name="任意多边形: 形状 227">
              <a:extLst>
                <a:ext uri="{FF2B5EF4-FFF2-40B4-BE49-F238E27FC236}">
                  <a16:creationId xmlns:a16="http://schemas.microsoft.com/office/drawing/2014/main" id="{D5B9530F-DB4B-8EF6-836B-5E5955DBD0CC}"/>
                </a:ext>
              </a:extLst>
            </p:cNvPr>
            <p:cNvSpPr/>
            <p:nvPr/>
          </p:nvSpPr>
          <p:spPr>
            <a:xfrm>
              <a:off x="4565934" y="3566057"/>
              <a:ext cx="15027" cy="16836"/>
            </a:xfrm>
            <a:custGeom>
              <a:avLst/>
              <a:gdLst>
                <a:gd name="connsiteX0" fmla="*/ 7403 w 15027"/>
                <a:gd name="connsiteY0" fmla="*/ 0 h 16836"/>
                <a:gd name="connsiteX1" fmla="*/ 5757 w 15027"/>
                <a:gd name="connsiteY1" fmla="*/ 497 h 16836"/>
                <a:gd name="connsiteX2" fmla="*/ 4471 w 15027"/>
                <a:gd name="connsiteY2" fmla="*/ 326 h 16836"/>
                <a:gd name="connsiteX3" fmla="*/ 2620 w 15027"/>
                <a:gd name="connsiteY3" fmla="*/ 34 h 16836"/>
                <a:gd name="connsiteX4" fmla="*/ 665 w 15027"/>
                <a:gd name="connsiteY4" fmla="*/ 1200 h 16836"/>
                <a:gd name="connsiteX5" fmla="*/ 1145 w 15027"/>
                <a:gd name="connsiteY5" fmla="*/ 5932 h 16836"/>
                <a:gd name="connsiteX6" fmla="*/ 8586 w 15027"/>
                <a:gd name="connsiteY6" fmla="*/ 15362 h 16836"/>
                <a:gd name="connsiteX7" fmla="*/ 11175 w 15027"/>
                <a:gd name="connsiteY7" fmla="*/ 16837 h 16836"/>
                <a:gd name="connsiteX8" fmla="*/ 12461 w 15027"/>
                <a:gd name="connsiteY8" fmla="*/ 16511 h 16836"/>
                <a:gd name="connsiteX9" fmla="*/ 14912 w 15027"/>
                <a:gd name="connsiteY9" fmla="*/ 12482 h 16836"/>
                <a:gd name="connsiteX10" fmla="*/ 12701 w 15027"/>
                <a:gd name="connsiteY10" fmla="*/ 2761 h 16836"/>
                <a:gd name="connsiteX11" fmla="*/ 10986 w 15027"/>
                <a:gd name="connsiteY11" fmla="*/ 1115 h 16836"/>
                <a:gd name="connsiteX12" fmla="*/ 7403 w 15027"/>
                <a:gd name="connsiteY12" fmla="*/ 0 h 16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27" h="16836">
                  <a:moveTo>
                    <a:pt x="7403" y="0"/>
                  </a:moveTo>
                  <a:cubicBezTo>
                    <a:pt x="6854" y="0"/>
                    <a:pt x="6306" y="137"/>
                    <a:pt x="5757" y="497"/>
                  </a:cubicBezTo>
                  <a:cubicBezTo>
                    <a:pt x="5277" y="429"/>
                    <a:pt x="4883" y="377"/>
                    <a:pt x="4471" y="326"/>
                  </a:cubicBezTo>
                  <a:cubicBezTo>
                    <a:pt x="3837" y="223"/>
                    <a:pt x="3220" y="34"/>
                    <a:pt x="2620" y="34"/>
                  </a:cubicBezTo>
                  <a:cubicBezTo>
                    <a:pt x="1934" y="34"/>
                    <a:pt x="1282" y="275"/>
                    <a:pt x="665" y="1200"/>
                  </a:cubicBezTo>
                  <a:cubicBezTo>
                    <a:pt x="-638" y="3121"/>
                    <a:pt x="219" y="4629"/>
                    <a:pt x="1145" y="5932"/>
                  </a:cubicBezTo>
                  <a:cubicBezTo>
                    <a:pt x="3494" y="9190"/>
                    <a:pt x="6014" y="12310"/>
                    <a:pt x="8586" y="15362"/>
                  </a:cubicBezTo>
                  <a:cubicBezTo>
                    <a:pt x="9272" y="16168"/>
                    <a:pt x="10129" y="16837"/>
                    <a:pt x="11175" y="16837"/>
                  </a:cubicBezTo>
                  <a:cubicBezTo>
                    <a:pt x="11569" y="16837"/>
                    <a:pt x="11998" y="16734"/>
                    <a:pt x="12461" y="16511"/>
                  </a:cubicBezTo>
                  <a:cubicBezTo>
                    <a:pt x="14141" y="15688"/>
                    <a:pt x="15427" y="14265"/>
                    <a:pt x="14912" y="12482"/>
                  </a:cubicBezTo>
                  <a:cubicBezTo>
                    <a:pt x="13987" y="9293"/>
                    <a:pt x="11809" y="6481"/>
                    <a:pt x="12701" y="2761"/>
                  </a:cubicBezTo>
                  <a:cubicBezTo>
                    <a:pt x="12786" y="2366"/>
                    <a:pt x="11689" y="1372"/>
                    <a:pt x="10986" y="1115"/>
                  </a:cubicBezTo>
                  <a:cubicBezTo>
                    <a:pt x="9803" y="686"/>
                    <a:pt x="8637" y="0"/>
                    <a:pt x="74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9" name="任意多边形: 形状 228">
              <a:extLst>
                <a:ext uri="{FF2B5EF4-FFF2-40B4-BE49-F238E27FC236}">
                  <a16:creationId xmlns:a16="http://schemas.microsoft.com/office/drawing/2014/main" id="{3020D7D7-B2C1-D877-B686-E1F53D427AA6}"/>
                </a:ext>
              </a:extLst>
            </p:cNvPr>
            <p:cNvSpPr/>
            <p:nvPr/>
          </p:nvSpPr>
          <p:spPr>
            <a:xfrm>
              <a:off x="4605499" y="3475411"/>
              <a:ext cx="4305" cy="6755"/>
            </a:xfrm>
            <a:custGeom>
              <a:avLst/>
              <a:gdLst>
                <a:gd name="connsiteX0" fmla="*/ 979 w 4305"/>
                <a:gd name="connsiteY0" fmla="*/ 0 h 6755"/>
                <a:gd name="connsiteX1" fmla="*/ 87 w 4305"/>
                <a:gd name="connsiteY1" fmla="*/ 909 h 6755"/>
                <a:gd name="connsiteX2" fmla="*/ 1047 w 4305"/>
                <a:gd name="connsiteY2" fmla="*/ 6258 h 6755"/>
                <a:gd name="connsiteX3" fmla="*/ 1750 w 4305"/>
                <a:gd name="connsiteY3" fmla="*/ 6755 h 6755"/>
                <a:gd name="connsiteX4" fmla="*/ 2556 w 4305"/>
                <a:gd name="connsiteY4" fmla="*/ 6515 h 6755"/>
                <a:gd name="connsiteX5" fmla="*/ 4288 w 4305"/>
                <a:gd name="connsiteY5" fmla="*/ 2949 h 6755"/>
                <a:gd name="connsiteX6" fmla="*/ 2436 w 4305"/>
                <a:gd name="connsiteY6" fmla="*/ 103 h 6755"/>
                <a:gd name="connsiteX7" fmla="*/ 2145 w 4305"/>
                <a:gd name="connsiteY7" fmla="*/ 137 h 6755"/>
                <a:gd name="connsiteX8" fmla="*/ 1562 w 4305"/>
                <a:gd name="connsiteY8" fmla="*/ 69 h 6755"/>
                <a:gd name="connsiteX9" fmla="*/ 979 w 4305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05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7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288" y="2949"/>
                  </a:cubicBezTo>
                  <a:cubicBezTo>
                    <a:pt x="4219" y="1715"/>
                    <a:pt x="3911" y="480"/>
                    <a:pt x="2436" y="103"/>
                  </a:cubicBezTo>
                  <a:cubicBezTo>
                    <a:pt x="2350" y="137"/>
                    <a:pt x="2248" y="137"/>
                    <a:pt x="2145" y="137"/>
                  </a:cubicBezTo>
                  <a:cubicBezTo>
                    <a:pt x="1956" y="137"/>
                    <a:pt x="1768" y="103"/>
                    <a:pt x="1562" y="69"/>
                  </a:cubicBezTo>
                  <a:cubicBezTo>
                    <a:pt x="1356" y="34"/>
                    <a:pt x="1167" y="0"/>
                    <a:pt x="9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0" name="任意多边形: 形状 229">
              <a:extLst>
                <a:ext uri="{FF2B5EF4-FFF2-40B4-BE49-F238E27FC236}">
                  <a16:creationId xmlns:a16="http://schemas.microsoft.com/office/drawing/2014/main" id="{B4210B76-5C92-8DBC-B2D0-29E284038428}"/>
                </a:ext>
              </a:extLst>
            </p:cNvPr>
            <p:cNvSpPr/>
            <p:nvPr/>
          </p:nvSpPr>
          <p:spPr>
            <a:xfrm>
              <a:off x="4545337" y="3655571"/>
              <a:ext cx="6002" cy="9549"/>
            </a:xfrm>
            <a:custGeom>
              <a:avLst/>
              <a:gdLst>
                <a:gd name="connsiteX0" fmla="*/ 3431 w 6002"/>
                <a:gd name="connsiteY0" fmla="*/ 0 h 9549"/>
                <a:gd name="connsiteX1" fmla="*/ 1699 w 6002"/>
                <a:gd name="connsiteY1" fmla="*/ 1732 h 9549"/>
                <a:gd name="connsiteX2" fmla="*/ 1905 w 6002"/>
                <a:gd name="connsiteY2" fmla="*/ 2881 h 9549"/>
                <a:gd name="connsiteX3" fmla="*/ 1014 w 6002"/>
                <a:gd name="connsiteY3" fmla="*/ 2743 h 9549"/>
                <a:gd name="connsiteX4" fmla="*/ 139 w 6002"/>
                <a:gd name="connsiteY4" fmla="*/ 3618 h 9549"/>
                <a:gd name="connsiteX5" fmla="*/ 911 w 6002"/>
                <a:gd name="connsiteY5" fmla="*/ 9018 h 9549"/>
                <a:gd name="connsiteX6" fmla="*/ 1631 w 6002"/>
                <a:gd name="connsiteY6" fmla="*/ 9550 h 9549"/>
                <a:gd name="connsiteX7" fmla="*/ 2420 w 6002"/>
                <a:gd name="connsiteY7" fmla="*/ 9327 h 9549"/>
                <a:gd name="connsiteX8" fmla="*/ 4288 w 6002"/>
                <a:gd name="connsiteY8" fmla="*/ 5830 h 9549"/>
                <a:gd name="connsiteX9" fmla="*/ 4152 w 6002"/>
                <a:gd name="connsiteY9" fmla="*/ 4681 h 9549"/>
                <a:gd name="connsiteX10" fmla="*/ 4340 w 6002"/>
                <a:gd name="connsiteY10" fmla="*/ 4732 h 9549"/>
                <a:gd name="connsiteX11" fmla="*/ 4648 w 6002"/>
                <a:gd name="connsiteY11" fmla="*/ 4766 h 9549"/>
                <a:gd name="connsiteX12" fmla="*/ 6003 w 6002"/>
                <a:gd name="connsiteY12" fmla="*/ 3241 h 9549"/>
                <a:gd name="connsiteX13" fmla="*/ 3808 w 6002"/>
                <a:gd name="connsiteY13" fmla="*/ 34 h 9549"/>
                <a:gd name="connsiteX14" fmla="*/ 3431 w 6002"/>
                <a:gd name="connsiteY14" fmla="*/ 0 h 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2" h="9549">
                  <a:moveTo>
                    <a:pt x="3431" y="0"/>
                  </a:moveTo>
                  <a:cubicBezTo>
                    <a:pt x="2437" y="0"/>
                    <a:pt x="1717" y="738"/>
                    <a:pt x="1699" y="1732"/>
                  </a:cubicBezTo>
                  <a:cubicBezTo>
                    <a:pt x="1699" y="2160"/>
                    <a:pt x="1768" y="2537"/>
                    <a:pt x="1905" y="2881"/>
                  </a:cubicBezTo>
                  <a:cubicBezTo>
                    <a:pt x="1614" y="2829"/>
                    <a:pt x="1288" y="2743"/>
                    <a:pt x="1014" y="2743"/>
                  </a:cubicBezTo>
                  <a:cubicBezTo>
                    <a:pt x="602" y="2743"/>
                    <a:pt x="277" y="2915"/>
                    <a:pt x="139" y="3618"/>
                  </a:cubicBezTo>
                  <a:cubicBezTo>
                    <a:pt x="-186" y="5435"/>
                    <a:pt x="54" y="7304"/>
                    <a:pt x="911" y="9018"/>
                  </a:cubicBezTo>
                  <a:cubicBezTo>
                    <a:pt x="1117" y="9413"/>
                    <a:pt x="1357" y="9550"/>
                    <a:pt x="1631" y="9550"/>
                  </a:cubicBezTo>
                  <a:cubicBezTo>
                    <a:pt x="1888" y="9550"/>
                    <a:pt x="2162" y="9430"/>
                    <a:pt x="2420" y="9327"/>
                  </a:cubicBezTo>
                  <a:cubicBezTo>
                    <a:pt x="3963" y="8727"/>
                    <a:pt x="4323" y="7304"/>
                    <a:pt x="4288" y="5830"/>
                  </a:cubicBezTo>
                  <a:cubicBezTo>
                    <a:pt x="4271" y="5435"/>
                    <a:pt x="4237" y="5058"/>
                    <a:pt x="4152" y="4681"/>
                  </a:cubicBezTo>
                  <a:lnTo>
                    <a:pt x="4340" y="4732"/>
                  </a:lnTo>
                  <a:cubicBezTo>
                    <a:pt x="4443" y="4749"/>
                    <a:pt x="4546" y="4766"/>
                    <a:pt x="4648" y="4766"/>
                  </a:cubicBezTo>
                  <a:cubicBezTo>
                    <a:pt x="5334" y="4766"/>
                    <a:pt x="5934" y="4286"/>
                    <a:pt x="6003" y="3241"/>
                  </a:cubicBezTo>
                  <a:cubicBezTo>
                    <a:pt x="5934" y="1749"/>
                    <a:pt x="5506" y="360"/>
                    <a:pt x="3808" y="34"/>
                  </a:cubicBezTo>
                  <a:cubicBezTo>
                    <a:pt x="3689" y="17"/>
                    <a:pt x="3551" y="0"/>
                    <a:pt x="34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1" name="任意多边形: 形状 230">
              <a:extLst>
                <a:ext uri="{FF2B5EF4-FFF2-40B4-BE49-F238E27FC236}">
                  <a16:creationId xmlns:a16="http://schemas.microsoft.com/office/drawing/2014/main" id="{DA9D8250-8F4C-11EF-A52F-0A14A33AFA30}"/>
                </a:ext>
              </a:extLst>
            </p:cNvPr>
            <p:cNvSpPr/>
            <p:nvPr/>
          </p:nvSpPr>
          <p:spPr>
            <a:xfrm>
              <a:off x="4516819" y="3743662"/>
              <a:ext cx="7066" cy="7441"/>
            </a:xfrm>
            <a:custGeom>
              <a:avLst/>
              <a:gdLst>
                <a:gd name="connsiteX0" fmla="*/ 3728 w 7066"/>
                <a:gd name="connsiteY0" fmla="*/ 0 h 7441"/>
                <a:gd name="connsiteX1" fmla="*/ 3574 w 7066"/>
                <a:gd name="connsiteY1" fmla="*/ 0 h 7441"/>
                <a:gd name="connsiteX2" fmla="*/ 25 w 7066"/>
                <a:gd name="connsiteY2" fmla="*/ 4218 h 7441"/>
                <a:gd name="connsiteX3" fmla="*/ 3917 w 7066"/>
                <a:gd name="connsiteY3" fmla="*/ 7441 h 7441"/>
                <a:gd name="connsiteX4" fmla="*/ 4002 w 7066"/>
                <a:gd name="connsiteY4" fmla="*/ 7441 h 7441"/>
                <a:gd name="connsiteX5" fmla="*/ 7037 w 7066"/>
                <a:gd name="connsiteY5" fmla="*/ 3463 h 7441"/>
                <a:gd name="connsiteX6" fmla="*/ 3728 w 7066"/>
                <a:gd name="connsiteY6" fmla="*/ 0 h 7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41">
                  <a:moveTo>
                    <a:pt x="3728" y="0"/>
                  </a:moveTo>
                  <a:cubicBezTo>
                    <a:pt x="3677" y="0"/>
                    <a:pt x="3625" y="0"/>
                    <a:pt x="3574" y="0"/>
                  </a:cubicBezTo>
                  <a:cubicBezTo>
                    <a:pt x="1294" y="171"/>
                    <a:pt x="-215" y="1989"/>
                    <a:pt x="25" y="4218"/>
                  </a:cubicBezTo>
                  <a:cubicBezTo>
                    <a:pt x="299" y="6686"/>
                    <a:pt x="2082" y="7407"/>
                    <a:pt x="3917" y="7441"/>
                  </a:cubicBezTo>
                  <a:cubicBezTo>
                    <a:pt x="3951" y="7441"/>
                    <a:pt x="3968" y="7441"/>
                    <a:pt x="4002" y="7441"/>
                  </a:cubicBezTo>
                  <a:cubicBezTo>
                    <a:pt x="6249" y="7441"/>
                    <a:pt x="6746" y="5281"/>
                    <a:pt x="7037" y="3463"/>
                  </a:cubicBezTo>
                  <a:cubicBezTo>
                    <a:pt x="7329" y="1852"/>
                    <a:pt x="5374" y="0"/>
                    <a:pt x="37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2" name="任意多边形: 形状 231">
              <a:extLst>
                <a:ext uri="{FF2B5EF4-FFF2-40B4-BE49-F238E27FC236}">
                  <a16:creationId xmlns:a16="http://schemas.microsoft.com/office/drawing/2014/main" id="{F39F5712-C739-E1C6-DDCA-0AD982147EEB}"/>
                </a:ext>
              </a:extLst>
            </p:cNvPr>
            <p:cNvSpPr/>
            <p:nvPr/>
          </p:nvSpPr>
          <p:spPr>
            <a:xfrm>
              <a:off x="4525344" y="3833038"/>
              <a:ext cx="6711" cy="7492"/>
            </a:xfrm>
            <a:custGeom>
              <a:avLst/>
              <a:gdLst>
                <a:gd name="connsiteX0" fmla="*/ 3227 w 6711"/>
                <a:gd name="connsiteY0" fmla="*/ 0 h 7492"/>
                <a:gd name="connsiteX1" fmla="*/ 3227 w 6711"/>
                <a:gd name="connsiteY1" fmla="*/ 0 h 7492"/>
                <a:gd name="connsiteX2" fmla="*/ 4 w 6711"/>
                <a:gd name="connsiteY2" fmla="*/ 4132 h 7492"/>
                <a:gd name="connsiteX3" fmla="*/ 3810 w 6711"/>
                <a:gd name="connsiteY3" fmla="*/ 7458 h 7492"/>
                <a:gd name="connsiteX4" fmla="*/ 4307 w 6711"/>
                <a:gd name="connsiteY4" fmla="*/ 7493 h 7492"/>
                <a:gd name="connsiteX5" fmla="*/ 6707 w 6711"/>
                <a:gd name="connsiteY5" fmla="*/ 4749 h 7492"/>
                <a:gd name="connsiteX6" fmla="*/ 3227 w 6711"/>
                <a:gd name="connsiteY6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11" h="7492">
                  <a:moveTo>
                    <a:pt x="3227" y="0"/>
                  </a:moveTo>
                  <a:cubicBezTo>
                    <a:pt x="3227" y="0"/>
                    <a:pt x="3227" y="0"/>
                    <a:pt x="3227" y="0"/>
                  </a:cubicBezTo>
                  <a:cubicBezTo>
                    <a:pt x="1375" y="0"/>
                    <a:pt x="89" y="1800"/>
                    <a:pt x="4" y="4132"/>
                  </a:cubicBezTo>
                  <a:cubicBezTo>
                    <a:pt x="-99" y="7064"/>
                    <a:pt x="2009" y="7201"/>
                    <a:pt x="3810" y="7458"/>
                  </a:cubicBezTo>
                  <a:cubicBezTo>
                    <a:pt x="3981" y="7475"/>
                    <a:pt x="4153" y="7493"/>
                    <a:pt x="4307" y="7493"/>
                  </a:cubicBezTo>
                  <a:cubicBezTo>
                    <a:pt x="5747" y="7493"/>
                    <a:pt x="6604" y="6481"/>
                    <a:pt x="6707" y="4749"/>
                  </a:cubicBezTo>
                  <a:cubicBezTo>
                    <a:pt x="6810" y="2572"/>
                    <a:pt x="4941" y="0"/>
                    <a:pt x="32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3" name="任意多边形: 形状 232">
              <a:extLst>
                <a:ext uri="{FF2B5EF4-FFF2-40B4-BE49-F238E27FC236}">
                  <a16:creationId xmlns:a16="http://schemas.microsoft.com/office/drawing/2014/main" id="{89D5E6EC-435F-C17D-745B-ADDCA4C33A37}"/>
                </a:ext>
              </a:extLst>
            </p:cNvPr>
            <p:cNvSpPr/>
            <p:nvPr/>
          </p:nvSpPr>
          <p:spPr>
            <a:xfrm>
              <a:off x="4517084" y="3793571"/>
              <a:ext cx="13374" cy="13750"/>
            </a:xfrm>
            <a:custGeom>
              <a:avLst/>
              <a:gdLst>
                <a:gd name="connsiteX0" fmla="*/ 9310 w 13374"/>
                <a:gd name="connsiteY0" fmla="*/ 0 h 13750"/>
                <a:gd name="connsiteX1" fmla="*/ 8933 w 13374"/>
                <a:gd name="connsiteY1" fmla="*/ 17 h 13750"/>
                <a:gd name="connsiteX2" fmla="*/ 0 w 13374"/>
                <a:gd name="connsiteY2" fmla="*/ 7081 h 13750"/>
                <a:gd name="connsiteX3" fmla="*/ 6584 w 13374"/>
                <a:gd name="connsiteY3" fmla="*/ 13750 h 13750"/>
                <a:gd name="connsiteX4" fmla="*/ 6704 w 13374"/>
                <a:gd name="connsiteY4" fmla="*/ 13750 h 13750"/>
                <a:gd name="connsiteX5" fmla="*/ 13373 w 13374"/>
                <a:gd name="connsiteY5" fmla="*/ 3618 h 13750"/>
                <a:gd name="connsiteX6" fmla="*/ 9310 w 13374"/>
                <a:gd name="connsiteY6" fmla="*/ 0 h 1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74" h="13750">
                  <a:moveTo>
                    <a:pt x="9310" y="0"/>
                  </a:moveTo>
                  <a:cubicBezTo>
                    <a:pt x="9190" y="0"/>
                    <a:pt x="9070" y="0"/>
                    <a:pt x="8933" y="17"/>
                  </a:cubicBezTo>
                  <a:cubicBezTo>
                    <a:pt x="4475" y="309"/>
                    <a:pt x="-34" y="3892"/>
                    <a:pt x="0" y="7081"/>
                  </a:cubicBezTo>
                  <a:cubicBezTo>
                    <a:pt x="35" y="9156"/>
                    <a:pt x="4475" y="13648"/>
                    <a:pt x="6584" y="13750"/>
                  </a:cubicBezTo>
                  <a:cubicBezTo>
                    <a:pt x="6618" y="13750"/>
                    <a:pt x="6670" y="13750"/>
                    <a:pt x="6704" y="13750"/>
                  </a:cubicBezTo>
                  <a:cubicBezTo>
                    <a:pt x="9704" y="13750"/>
                    <a:pt x="13459" y="8093"/>
                    <a:pt x="13373" y="3618"/>
                  </a:cubicBezTo>
                  <a:cubicBezTo>
                    <a:pt x="13356" y="1509"/>
                    <a:pt x="11625" y="0"/>
                    <a:pt x="93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4" name="任意多边形: 形状 233">
              <a:extLst>
                <a:ext uri="{FF2B5EF4-FFF2-40B4-BE49-F238E27FC236}">
                  <a16:creationId xmlns:a16="http://schemas.microsoft.com/office/drawing/2014/main" id="{B692EBEA-E31A-9C7E-7573-38CC93BBE257}"/>
                </a:ext>
              </a:extLst>
            </p:cNvPr>
            <p:cNvSpPr/>
            <p:nvPr/>
          </p:nvSpPr>
          <p:spPr>
            <a:xfrm>
              <a:off x="4523170" y="3771265"/>
              <a:ext cx="10873" cy="7972"/>
            </a:xfrm>
            <a:custGeom>
              <a:avLst/>
              <a:gdLst>
                <a:gd name="connsiteX0" fmla="*/ 5230 w 10873"/>
                <a:gd name="connsiteY0" fmla="*/ 0 h 7972"/>
                <a:gd name="connsiteX1" fmla="*/ 1 w 10873"/>
                <a:gd name="connsiteY1" fmla="*/ 4492 h 7972"/>
                <a:gd name="connsiteX2" fmla="*/ 4887 w 10873"/>
                <a:gd name="connsiteY2" fmla="*/ 7956 h 7972"/>
                <a:gd name="connsiteX3" fmla="*/ 5127 w 10873"/>
                <a:gd name="connsiteY3" fmla="*/ 7956 h 7972"/>
                <a:gd name="connsiteX4" fmla="*/ 5985 w 10873"/>
                <a:gd name="connsiteY4" fmla="*/ 7938 h 7972"/>
                <a:gd name="connsiteX5" fmla="*/ 6396 w 10873"/>
                <a:gd name="connsiteY5" fmla="*/ 7956 h 7972"/>
                <a:gd name="connsiteX6" fmla="*/ 6773 w 10873"/>
                <a:gd name="connsiteY6" fmla="*/ 7973 h 7972"/>
                <a:gd name="connsiteX7" fmla="*/ 10820 w 10873"/>
                <a:gd name="connsiteY7" fmla="*/ 4064 h 7972"/>
                <a:gd name="connsiteX8" fmla="*/ 6499 w 10873"/>
                <a:gd name="connsiteY8" fmla="*/ 69 h 7972"/>
                <a:gd name="connsiteX9" fmla="*/ 5230 w 10873"/>
                <a:gd name="connsiteY9" fmla="*/ 0 h 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73" h="7972">
                  <a:moveTo>
                    <a:pt x="5230" y="0"/>
                  </a:moveTo>
                  <a:cubicBezTo>
                    <a:pt x="2075" y="0"/>
                    <a:pt x="-51" y="1817"/>
                    <a:pt x="1" y="4492"/>
                  </a:cubicBezTo>
                  <a:cubicBezTo>
                    <a:pt x="52" y="6875"/>
                    <a:pt x="1578" y="7956"/>
                    <a:pt x="4887" y="7956"/>
                  </a:cubicBezTo>
                  <a:cubicBezTo>
                    <a:pt x="4973" y="7956"/>
                    <a:pt x="5041" y="7956"/>
                    <a:pt x="5127" y="7956"/>
                  </a:cubicBezTo>
                  <a:cubicBezTo>
                    <a:pt x="5419" y="7956"/>
                    <a:pt x="5710" y="7938"/>
                    <a:pt x="5985" y="7938"/>
                  </a:cubicBezTo>
                  <a:cubicBezTo>
                    <a:pt x="6122" y="7938"/>
                    <a:pt x="6259" y="7938"/>
                    <a:pt x="6396" y="7956"/>
                  </a:cubicBezTo>
                  <a:cubicBezTo>
                    <a:pt x="6516" y="7973"/>
                    <a:pt x="6653" y="7973"/>
                    <a:pt x="6773" y="7973"/>
                  </a:cubicBezTo>
                  <a:cubicBezTo>
                    <a:pt x="9174" y="7973"/>
                    <a:pt x="10254" y="6155"/>
                    <a:pt x="10820" y="4064"/>
                  </a:cubicBezTo>
                  <a:cubicBezTo>
                    <a:pt x="11265" y="2418"/>
                    <a:pt x="8899" y="412"/>
                    <a:pt x="6499" y="69"/>
                  </a:cubicBezTo>
                  <a:cubicBezTo>
                    <a:pt x="6087" y="0"/>
                    <a:pt x="5659" y="0"/>
                    <a:pt x="52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5" name="任意多边形: 形状 234">
              <a:extLst>
                <a:ext uri="{FF2B5EF4-FFF2-40B4-BE49-F238E27FC236}">
                  <a16:creationId xmlns:a16="http://schemas.microsoft.com/office/drawing/2014/main" id="{4364148F-02D6-7CE2-65D2-3EFE5935DC79}"/>
                </a:ext>
              </a:extLst>
            </p:cNvPr>
            <p:cNvSpPr/>
            <p:nvPr/>
          </p:nvSpPr>
          <p:spPr>
            <a:xfrm>
              <a:off x="4520636" y="4020330"/>
              <a:ext cx="12341" cy="11675"/>
            </a:xfrm>
            <a:custGeom>
              <a:avLst/>
              <a:gdLst>
                <a:gd name="connsiteX0" fmla="*/ 9341 w 12341"/>
                <a:gd name="connsiteY0" fmla="*/ 0 h 11675"/>
                <a:gd name="connsiteX1" fmla="*/ 9273 w 12341"/>
                <a:gd name="connsiteY1" fmla="*/ 17 h 11675"/>
                <a:gd name="connsiteX2" fmla="*/ 992 w 12341"/>
                <a:gd name="connsiteY2" fmla="*/ 3069 h 11675"/>
                <a:gd name="connsiteX3" fmla="*/ 838 w 12341"/>
                <a:gd name="connsiteY3" fmla="*/ 7252 h 11675"/>
                <a:gd name="connsiteX4" fmla="*/ 8604 w 12341"/>
                <a:gd name="connsiteY4" fmla="*/ 11642 h 11675"/>
                <a:gd name="connsiteX5" fmla="*/ 9187 w 12341"/>
                <a:gd name="connsiteY5" fmla="*/ 11676 h 11675"/>
                <a:gd name="connsiteX6" fmla="*/ 10696 w 12341"/>
                <a:gd name="connsiteY6" fmla="*/ 11333 h 11675"/>
                <a:gd name="connsiteX7" fmla="*/ 12273 w 12341"/>
                <a:gd name="connsiteY7" fmla="*/ 8693 h 11675"/>
                <a:gd name="connsiteX8" fmla="*/ 12342 w 12341"/>
                <a:gd name="connsiteY8" fmla="*/ 7835 h 11675"/>
                <a:gd name="connsiteX9" fmla="*/ 10662 w 12341"/>
                <a:gd name="connsiteY9" fmla="*/ 1200 h 11675"/>
                <a:gd name="connsiteX10" fmla="*/ 9341 w 12341"/>
                <a:gd name="connsiteY10" fmla="*/ 0 h 1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341" h="11675">
                  <a:moveTo>
                    <a:pt x="9341" y="0"/>
                  </a:moveTo>
                  <a:cubicBezTo>
                    <a:pt x="9307" y="0"/>
                    <a:pt x="9290" y="0"/>
                    <a:pt x="9273" y="17"/>
                  </a:cubicBezTo>
                  <a:cubicBezTo>
                    <a:pt x="6496" y="995"/>
                    <a:pt x="3186" y="429"/>
                    <a:pt x="992" y="3069"/>
                  </a:cubicBezTo>
                  <a:cubicBezTo>
                    <a:pt x="-140" y="4424"/>
                    <a:pt x="-448" y="6275"/>
                    <a:pt x="838" y="7252"/>
                  </a:cubicBezTo>
                  <a:cubicBezTo>
                    <a:pt x="3221" y="9018"/>
                    <a:pt x="5450" y="11282"/>
                    <a:pt x="8604" y="11642"/>
                  </a:cubicBezTo>
                  <a:cubicBezTo>
                    <a:pt x="8810" y="11659"/>
                    <a:pt x="8999" y="11676"/>
                    <a:pt x="9187" y="11676"/>
                  </a:cubicBezTo>
                  <a:cubicBezTo>
                    <a:pt x="9770" y="11676"/>
                    <a:pt x="10267" y="11573"/>
                    <a:pt x="10696" y="11333"/>
                  </a:cubicBezTo>
                  <a:cubicBezTo>
                    <a:pt x="11228" y="10459"/>
                    <a:pt x="11742" y="9584"/>
                    <a:pt x="12273" y="8693"/>
                  </a:cubicBezTo>
                  <a:cubicBezTo>
                    <a:pt x="12308" y="8418"/>
                    <a:pt x="12342" y="8144"/>
                    <a:pt x="12342" y="7835"/>
                  </a:cubicBezTo>
                  <a:cubicBezTo>
                    <a:pt x="11879" y="5933"/>
                    <a:pt x="11347" y="3532"/>
                    <a:pt x="10662" y="1200"/>
                  </a:cubicBezTo>
                  <a:cubicBezTo>
                    <a:pt x="10524" y="703"/>
                    <a:pt x="9701" y="0"/>
                    <a:pt x="934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6" name="任意多边形: 形状 235">
              <a:extLst>
                <a:ext uri="{FF2B5EF4-FFF2-40B4-BE49-F238E27FC236}">
                  <a16:creationId xmlns:a16="http://schemas.microsoft.com/office/drawing/2014/main" id="{88C44302-2D49-EDE3-E8EC-4E705FCC079F}"/>
                </a:ext>
              </a:extLst>
            </p:cNvPr>
            <p:cNvSpPr/>
            <p:nvPr/>
          </p:nvSpPr>
          <p:spPr>
            <a:xfrm>
              <a:off x="4531332" y="4029023"/>
              <a:ext cx="1577" cy="2640"/>
            </a:xfrm>
            <a:custGeom>
              <a:avLst/>
              <a:gdLst>
                <a:gd name="connsiteX0" fmla="*/ 1577 w 1577"/>
                <a:gd name="connsiteY0" fmla="*/ 0 h 2640"/>
                <a:gd name="connsiteX1" fmla="*/ 0 w 1577"/>
                <a:gd name="connsiteY1" fmla="*/ 2640 h 2640"/>
                <a:gd name="connsiteX2" fmla="*/ 1577 w 1577"/>
                <a:gd name="connsiteY2" fmla="*/ 0 h 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7" h="2640">
                  <a:moveTo>
                    <a:pt x="1577" y="0"/>
                  </a:moveTo>
                  <a:cubicBezTo>
                    <a:pt x="1046" y="892"/>
                    <a:pt x="532" y="1749"/>
                    <a:pt x="0" y="2640"/>
                  </a:cubicBezTo>
                  <a:cubicBezTo>
                    <a:pt x="840" y="2195"/>
                    <a:pt x="1389" y="1337"/>
                    <a:pt x="15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7" name="任意多边形: 形状 236">
              <a:extLst>
                <a:ext uri="{FF2B5EF4-FFF2-40B4-BE49-F238E27FC236}">
                  <a16:creationId xmlns:a16="http://schemas.microsoft.com/office/drawing/2014/main" id="{DC7267B0-DB0F-3ABF-7C3A-4AE7E49C65B3}"/>
                </a:ext>
              </a:extLst>
            </p:cNvPr>
            <p:cNvSpPr/>
            <p:nvPr/>
          </p:nvSpPr>
          <p:spPr>
            <a:xfrm>
              <a:off x="4960145" y="3024549"/>
              <a:ext cx="7437" cy="7715"/>
            </a:xfrm>
            <a:custGeom>
              <a:avLst/>
              <a:gdLst>
                <a:gd name="connsiteX0" fmla="*/ 3601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4 w 7437"/>
                <a:gd name="connsiteY5" fmla="*/ 171 h 7715"/>
                <a:gd name="connsiteX6" fmla="*/ 3601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1" y="0"/>
                  </a:moveTo>
                  <a:cubicBezTo>
                    <a:pt x="2109" y="0"/>
                    <a:pt x="378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1" y="7647"/>
                    <a:pt x="2863" y="7715"/>
                    <a:pt x="3206" y="7715"/>
                  </a:cubicBezTo>
                  <a:cubicBezTo>
                    <a:pt x="4921" y="7715"/>
                    <a:pt x="7030" y="6069"/>
                    <a:pt x="7355" y="4321"/>
                  </a:cubicBezTo>
                  <a:cubicBezTo>
                    <a:pt x="7835" y="1800"/>
                    <a:pt x="6138" y="857"/>
                    <a:pt x="4424" y="171"/>
                  </a:cubicBezTo>
                  <a:cubicBezTo>
                    <a:pt x="4167" y="34"/>
                    <a:pt x="3892" y="0"/>
                    <a:pt x="36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8" name="任意多边形: 形状 237">
              <a:extLst>
                <a:ext uri="{FF2B5EF4-FFF2-40B4-BE49-F238E27FC236}">
                  <a16:creationId xmlns:a16="http://schemas.microsoft.com/office/drawing/2014/main" id="{0E53AF64-B075-6AE2-DC87-0253DF6FC8B8}"/>
                </a:ext>
              </a:extLst>
            </p:cNvPr>
            <p:cNvSpPr/>
            <p:nvPr/>
          </p:nvSpPr>
          <p:spPr>
            <a:xfrm>
              <a:off x="4851684" y="3174053"/>
              <a:ext cx="15101" cy="18722"/>
            </a:xfrm>
            <a:custGeom>
              <a:avLst/>
              <a:gdLst>
                <a:gd name="connsiteX0" fmla="*/ 2556 w 15101"/>
                <a:gd name="connsiteY0" fmla="*/ 0 h 18722"/>
                <a:gd name="connsiteX1" fmla="*/ 910 w 15101"/>
                <a:gd name="connsiteY1" fmla="*/ 806 h 18722"/>
                <a:gd name="connsiteX2" fmla="*/ 430 w 15101"/>
                <a:gd name="connsiteY2" fmla="*/ 4869 h 18722"/>
                <a:gd name="connsiteX3" fmla="*/ 927 w 15101"/>
                <a:gd name="connsiteY3" fmla="*/ 7887 h 18722"/>
                <a:gd name="connsiteX4" fmla="*/ 5951 w 15101"/>
                <a:gd name="connsiteY4" fmla="*/ 18071 h 18722"/>
                <a:gd name="connsiteX5" fmla="*/ 8814 w 15101"/>
                <a:gd name="connsiteY5" fmla="*/ 18722 h 18722"/>
                <a:gd name="connsiteX6" fmla="*/ 13375 w 15101"/>
                <a:gd name="connsiteY6" fmla="*/ 16853 h 18722"/>
                <a:gd name="connsiteX7" fmla="*/ 14026 w 15101"/>
                <a:gd name="connsiteY7" fmla="*/ 9927 h 18722"/>
                <a:gd name="connsiteX8" fmla="*/ 14078 w 15101"/>
                <a:gd name="connsiteY8" fmla="*/ 6686 h 18722"/>
                <a:gd name="connsiteX9" fmla="*/ 11317 w 15101"/>
                <a:gd name="connsiteY9" fmla="*/ 1149 h 18722"/>
                <a:gd name="connsiteX10" fmla="*/ 10357 w 15101"/>
                <a:gd name="connsiteY10" fmla="*/ 1252 h 18722"/>
                <a:gd name="connsiteX11" fmla="*/ 7391 w 15101"/>
                <a:gd name="connsiteY11" fmla="*/ 1920 h 18722"/>
                <a:gd name="connsiteX12" fmla="*/ 5282 w 15101"/>
                <a:gd name="connsiteY12" fmla="*/ 891 h 18722"/>
                <a:gd name="connsiteX13" fmla="*/ 2556 w 15101"/>
                <a:gd name="connsiteY13" fmla="*/ 0 h 18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1" h="18722">
                  <a:moveTo>
                    <a:pt x="2556" y="0"/>
                  </a:moveTo>
                  <a:cubicBezTo>
                    <a:pt x="1956" y="0"/>
                    <a:pt x="1527" y="291"/>
                    <a:pt x="910" y="806"/>
                  </a:cubicBezTo>
                  <a:cubicBezTo>
                    <a:pt x="-547" y="2057"/>
                    <a:pt x="104" y="3497"/>
                    <a:pt x="430" y="4869"/>
                  </a:cubicBezTo>
                  <a:cubicBezTo>
                    <a:pt x="670" y="5863"/>
                    <a:pt x="1116" y="6721"/>
                    <a:pt x="927" y="7887"/>
                  </a:cubicBezTo>
                  <a:cubicBezTo>
                    <a:pt x="1" y="13699"/>
                    <a:pt x="1150" y="15842"/>
                    <a:pt x="5951" y="18071"/>
                  </a:cubicBezTo>
                  <a:cubicBezTo>
                    <a:pt x="6928" y="18516"/>
                    <a:pt x="7888" y="18722"/>
                    <a:pt x="8814" y="18722"/>
                  </a:cubicBezTo>
                  <a:cubicBezTo>
                    <a:pt x="10511" y="18722"/>
                    <a:pt x="12072" y="18019"/>
                    <a:pt x="13375" y="16853"/>
                  </a:cubicBezTo>
                  <a:cubicBezTo>
                    <a:pt x="15364" y="15053"/>
                    <a:pt x="15706" y="12361"/>
                    <a:pt x="14026" y="9927"/>
                  </a:cubicBezTo>
                  <a:cubicBezTo>
                    <a:pt x="13186" y="8710"/>
                    <a:pt x="13203" y="8041"/>
                    <a:pt x="14078" y="6686"/>
                  </a:cubicBezTo>
                  <a:cubicBezTo>
                    <a:pt x="15946" y="3823"/>
                    <a:pt x="14026" y="1149"/>
                    <a:pt x="11317" y="1149"/>
                  </a:cubicBezTo>
                  <a:cubicBezTo>
                    <a:pt x="11009" y="1149"/>
                    <a:pt x="10683" y="1183"/>
                    <a:pt x="10357" y="1252"/>
                  </a:cubicBezTo>
                  <a:cubicBezTo>
                    <a:pt x="9346" y="1474"/>
                    <a:pt x="8351" y="1920"/>
                    <a:pt x="7391" y="1920"/>
                  </a:cubicBezTo>
                  <a:cubicBezTo>
                    <a:pt x="6671" y="1920"/>
                    <a:pt x="5951" y="1663"/>
                    <a:pt x="5282" y="891"/>
                  </a:cubicBezTo>
                  <a:cubicBezTo>
                    <a:pt x="3945" y="274"/>
                    <a:pt x="3156" y="0"/>
                    <a:pt x="25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9" name="任意多边形: 形状 238">
              <a:extLst>
                <a:ext uri="{FF2B5EF4-FFF2-40B4-BE49-F238E27FC236}">
                  <a16:creationId xmlns:a16="http://schemas.microsoft.com/office/drawing/2014/main" id="{7A03FB23-F729-5606-9503-5723B07E1D6C}"/>
                </a:ext>
              </a:extLst>
            </p:cNvPr>
            <p:cNvSpPr/>
            <p:nvPr/>
          </p:nvSpPr>
          <p:spPr>
            <a:xfrm>
              <a:off x="4885691" y="3057827"/>
              <a:ext cx="14070" cy="17367"/>
            </a:xfrm>
            <a:custGeom>
              <a:avLst/>
              <a:gdLst>
                <a:gd name="connsiteX0" fmla="*/ 8617 w 14070"/>
                <a:gd name="connsiteY0" fmla="*/ 0 h 17367"/>
                <a:gd name="connsiteX1" fmla="*/ 1656 w 14070"/>
                <a:gd name="connsiteY1" fmla="*/ 2795 h 17367"/>
                <a:gd name="connsiteX2" fmla="*/ 611 w 14070"/>
                <a:gd name="connsiteY2" fmla="*/ 4303 h 17367"/>
                <a:gd name="connsiteX3" fmla="*/ 576 w 14070"/>
                <a:gd name="connsiteY3" fmla="*/ 5469 h 17367"/>
                <a:gd name="connsiteX4" fmla="*/ 1176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17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17" y="0"/>
                  </a:moveTo>
                  <a:cubicBezTo>
                    <a:pt x="6406" y="0"/>
                    <a:pt x="3663" y="1011"/>
                    <a:pt x="1656" y="2795"/>
                  </a:cubicBezTo>
                  <a:cubicBezTo>
                    <a:pt x="1211" y="3189"/>
                    <a:pt x="851" y="3755"/>
                    <a:pt x="611" y="4303"/>
                  </a:cubicBezTo>
                  <a:cubicBezTo>
                    <a:pt x="456" y="4629"/>
                    <a:pt x="525" y="5469"/>
                    <a:pt x="576" y="5469"/>
                  </a:cubicBezTo>
                  <a:cubicBezTo>
                    <a:pt x="3594" y="5932"/>
                    <a:pt x="2531" y="7355"/>
                    <a:pt x="1176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9" y="17368"/>
                    <a:pt x="7452" y="17351"/>
                    <a:pt x="7691" y="17334"/>
                  </a:cubicBezTo>
                  <a:cubicBezTo>
                    <a:pt x="10863" y="17025"/>
                    <a:pt x="12766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21" y="206"/>
                    <a:pt x="9612" y="0"/>
                    <a:pt x="86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0" name="任意多边形: 形状 239">
              <a:extLst>
                <a:ext uri="{FF2B5EF4-FFF2-40B4-BE49-F238E27FC236}">
                  <a16:creationId xmlns:a16="http://schemas.microsoft.com/office/drawing/2014/main" id="{54F067C4-0B29-D765-8427-E42700772CE3}"/>
                </a:ext>
              </a:extLst>
            </p:cNvPr>
            <p:cNvSpPr/>
            <p:nvPr/>
          </p:nvSpPr>
          <p:spPr>
            <a:xfrm>
              <a:off x="4847897" y="2950688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80" y="874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52" y="51"/>
                    <a:pt x="2177" y="0"/>
                    <a:pt x="19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1" name="任意多边形: 形状 240">
              <a:extLst>
                <a:ext uri="{FF2B5EF4-FFF2-40B4-BE49-F238E27FC236}">
                  <a16:creationId xmlns:a16="http://schemas.microsoft.com/office/drawing/2014/main" id="{E8608152-4AA0-AB96-DE0D-8643A77C3C34}"/>
                </a:ext>
              </a:extLst>
            </p:cNvPr>
            <p:cNvSpPr/>
            <p:nvPr/>
          </p:nvSpPr>
          <p:spPr>
            <a:xfrm>
              <a:off x="4519538" y="3628121"/>
              <a:ext cx="6754" cy="7869"/>
            </a:xfrm>
            <a:custGeom>
              <a:avLst/>
              <a:gdLst>
                <a:gd name="connsiteX0" fmla="*/ 3667 w 6754"/>
                <a:gd name="connsiteY0" fmla="*/ 0 h 7869"/>
                <a:gd name="connsiteX1" fmla="*/ 3461 w 6754"/>
                <a:gd name="connsiteY1" fmla="*/ 17 h 7869"/>
                <a:gd name="connsiteX2" fmla="*/ 15 w 6754"/>
                <a:gd name="connsiteY2" fmla="*/ 3978 h 7869"/>
                <a:gd name="connsiteX3" fmla="*/ 3512 w 6754"/>
                <a:gd name="connsiteY3" fmla="*/ 7853 h 7869"/>
                <a:gd name="connsiteX4" fmla="*/ 3684 w 6754"/>
                <a:gd name="connsiteY4" fmla="*/ 7870 h 7869"/>
                <a:gd name="connsiteX5" fmla="*/ 6753 w 6754"/>
                <a:gd name="connsiteY5" fmla="*/ 3892 h 7869"/>
                <a:gd name="connsiteX6" fmla="*/ 3667 w 6754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54" h="7869">
                  <a:moveTo>
                    <a:pt x="3667" y="0"/>
                  </a:moveTo>
                  <a:cubicBezTo>
                    <a:pt x="3598" y="0"/>
                    <a:pt x="3529" y="0"/>
                    <a:pt x="3461" y="17"/>
                  </a:cubicBezTo>
                  <a:cubicBezTo>
                    <a:pt x="1232" y="292"/>
                    <a:pt x="392" y="1972"/>
                    <a:pt x="15" y="3978"/>
                  </a:cubicBezTo>
                  <a:cubicBezTo>
                    <a:pt x="-208" y="5161"/>
                    <a:pt x="2175" y="7698"/>
                    <a:pt x="3512" y="7853"/>
                  </a:cubicBezTo>
                  <a:cubicBezTo>
                    <a:pt x="3564" y="7853"/>
                    <a:pt x="3632" y="7870"/>
                    <a:pt x="3684" y="7870"/>
                  </a:cubicBezTo>
                  <a:cubicBezTo>
                    <a:pt x="5192" y="7870"/>
                    <a:pt x="6804" y="5830"/>
                    <a:pt x="6753" y="3892"/>
                  </a:cubicBezTo>
                  <a:cubicBezTo>
                    <a:pt x="6719" y="1903"/>
                    <a:pt x="5175" y="0"/>
                    <a:pt x="36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2" name="任意多边形: 形状 241">
              <a:extLst>
                <a:ext uri="{FF2B5EF4-FFF2-40B4-BE49-F238E27FC236}">
                  <a16:creationId xmlns:a16="http://schemas.microsoft.com/office/drawing/2014/main" id="{B2874196-AB1D-2415-00DC-31BCB4E51259}"/>
                </a:ext>
              </a:extLst>
            </p:cNvPr>
            <p:cNvSpPr/>
            <p:nvPr/>
          </p:nvSpPr>
          <p:spPr>
            <a:xfrm>
              <a:off x="4843821" y="3041008"/>
              <a:ext cx="14673" cy="16802"/>
            </a:xfrm>
            <a:custGeom>
              <a:avLst/>
              <a:gdLst>
                <a:gd name="connsiteX0" fmla="*/ 6956 w 14673"/>
                <a:gd name="connsiteY0" fmla="*/ 0 h 16802"/>
                <a:gd name="connsiteX1" fmla="*/ 2344 w 14673"/>
                <a:gd name="connsiteY1" fmla="*/ 2675 h 16802"/>
                <a:gd name="connsiteX2" fmla="*/ 12 w 14673"/>
                <a:gd name="connsiteY2" fmla="*/ 11041 h 16802"/>
                <a:gd name="connsiteX3" fmla="*/ 2961 w 14673"/>
                <a:gd name="connsiteY3" fmla="*/ 16219 h 16802"/>
                <a:gd name="connsiteX4" fmla="*/ 6167 w 14673"/>
                <a:gd name="connsiteY4" fmla="*/ 16802 h 16802"/>
                <a:gd name="connsiteX5" fmla="*/ 11122 w 14673"/>
                <a:gd name="connsiteY5" fmla="*/ 15293 h 16802"/>
                <a:gd name="connsiteX6" fmla="*/ 11568 w 14673"/>
                <a:gd name="connsiteY6" fmla="*/ 14248 h 16802"/>
                <a:gd name="connsiteX7" fmla="*/ 12957 w 14673"/>
                <a:gd name="connsiteY7" fmla="*/ 9670 h 16802"/>
                <a:gd name="connsiteX8" fmla="*/ 14174 w 14673"/>
                <a:gd name="connsiteY8" fmla="*/ 4801 h 16802"/>
                <a:gd name="connsiteX9" fmla="*/ 9682 w 14673"/>
                <a:gd name="connsiteY9" fmla="*/ 497 h 16802"/>
                <a:gd name="connsiteX10" fmla="*/ 6956 w 14673"/>
                <a:gd name="connsiteY10" fmla="*/ 0 h 16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73" h="16802">
                  <a:moveTo>
                    <a:pt x="6956" y="0"/>
                  </a:moveTo>
                  <a:cubicBezTo>
                    <a:pt x="5122" y="0"/>
                    <a:pt x="3750" y="874"/>
                    <a:pt x="2344" y="2675"/>
                  </a:cubicBezTo>
                  <a:cubicBezTo>
                    <a:pt x="424" y="5126"/>
                    <a:pt x="-91" y="8007"/>
                    <a:pt x="12" y="11041"/>
                  </a:cubicBezTo>
                  <a:cubicBezTo>
                    <a:pt x="81" y="13305"/>
                    <a:pt x="887" y="15465"/>
                    <a:pt x="2961" y="16219"/>
                  </a:cubicBezTo>
                  <a:cubicBezTo>
                    <a:pt x="4024" y="16596"/>
                    <a:pt x="5087" y="16802"/>
                    <a:pt x="6167" y="16802"/>
                  </a:cubicBezTo>
                  <a:cubicBezTo>
                    <a:pt x="7865" y="16802"/>
                    <a:pt x="9545" y="16322"/>
                    <a:pt x="11122" y="15293"/>
                  </a:cubicBezTo>
                  <a:cubicBezTo>
                    <a:pt x="11397" y="15122"/>
                    <a:pt x="11654" y="14350"/>
                    <a:pt x="11568" y="14248"/>
                  </a:cubicBezTo>
                  <a:cubicBezTo>
                    <a:pt x="9082" y="11727"/>
                    <a:pt x="11328" y="10579"/>
                    <a:pt x="12957" y="9670"/>
                  </a:cubicBezTo>
                  <a:cubicBezTo>
                    <a:pt x="15220" y="8401"/>
                    <a:pt x="14808" y="6635"/>
                    <a:pt x="14174" y="4801"/>
                  </a:cubicBezTo>
                  <a:cubicBezTo>
                    <a:pt x="13351" y="2418"/>
                    <a:pt x="11465" y="1200"/>
                    <a:pt x="9682" y="497"/>
                  </a:cubicBezTo>
                  <a:cubicBezTo>
                    <a:pt x="8654" y="172"/>
                    <a:pt x="7762" y="0"/>
                    <a:pt x="695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3" name="任意多边形: 形状 242">
              <a:extLst>
                <a:ext uri="{FF2B5EF4-FFF2-40B4-BE49-F238E27FC236}">
                  <a16:creationId xmlns:a16="http://schemas.microsoft.com/office/drawing/2014/main" id="{ABB3209F-1CDD-78A2-76E9-7FE4A97FE29A}"/>
                </a:ext>
              </a:extLst>
            </p:cNvPr>
            <p:cNvSpPr/>
            <p:nvPr/>
          </p:nvSpPr>
          <p:spPr>
            <a:xfrm>
              <a:off x="4957348" y="29279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89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20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80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6" y="15499"/>
                    <a:pt x="5180" y="18208"/>
                    <a:pt x="8712" y="18208"/>
                  </a:cubicBezTo>
                  <a:cubicBezTo>
                    <a:pt x="8814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32" y="3189"/>
                    <a:pt x="12089" y="0"/>
                    <a:pt x="89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4" name="任意多边形: 形状 243">
              <a:extLst>
                <a:ext uri="{FF2B5EF4-FFF2-40B4-BE49-F238E27FC236}">
                  <a16:creationId xmlns:a16="http://schemas.microsoft.com/office/drawing/2014/main" id="{51F27404-2B17-AC60-F109-CD80D639CFE5}"/>
                </a:ext>
              </a:extLst>
            </p:cNvPr>
            <p:cNvSpPr/>
            <p:nvPr/>
          </p:nvSpPr>
          <p:spPr>
            <a:xfrm>
              <a:off x="4685653" y="3120732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7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73" y="7338"/>
                    <a:pt x="3481" y="7390"/>
                    <a:pt x="3773" y="7390"/>
                  </a:cubicBezTo>
                  <a:cubicBezTo>
                    <a:pt x="5333" y="7390"/>
                    <a:pt x="6207" y="5812"/>
                    <a:pt x="6859" y="4406"/>
                  </a:cubicBezTo>
                  <a:cubicBezTo>
                    <a:pt x="7579" y="2898"/>
                    <a:pt x="6122" y="497"/>
                    <a:pt x="4527" y="103"/>
                  </a:cubicBezTo>
                  <a:cubicBezTo>
                    <a:pt x="4201" y="51"/>
                    <a:pt x="3876" y="0"/>
                    <a:pt x="35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5" name="任意多边形: 形状 244">
              <a:extLst>
                <a:ext uri="{FF2B5EF4-FFF2-40B4-BE49-F238E27FC236}">
                  <a16:creationId xmlns:a16="http://schemas.microsoft.com/office/drawing/2014/main" id="{79E01BA2-0248-CF7E-1C0D-3333D77A14DB}"/>
                </a:ext>
              </a:extLst>
            </p:cNvPr>
            <p:cNvSpPr/>
            <p:nvPr/>
          </p:nvSpPr>
          <p:spPr>
            <a:xfrm>
              <a:off x="4698801" y="3014639"/>
              <a:ext cx="6963" cy="10527"/>
            </a:xfrm>
            <a:custGeom>
              <a:avLst/>
              <a:gdLst>
                <a:gd name="connsiteX0" fmla="*/ 6964 w 6963"/>
                <a:gd name="connsiteY0" fmla="*/ 0 h 10527"/>
                <a:gd name="connsiteX1" fmla="*/ 500 w 6963"/>
                <a:gd name="connsiteY1" fmla="*/ 8230 h 10527"/>
                <a:gd name="connsiteX2" fmla="*/ 414 w 6963"/>
                <a:gd name="connsiteY2" fmla="*/ 10424 h 10527"/>
                <a:gd name="connsiteX3" fmla="*/ 894 w 6963"/>
                <a:gd name="connsiteY3" fmla="*/ 10527 h 10527"/>
                <a:gd name="connsiteX4" fmla="*/ 2626 w 6963"/>
                <a:gd name="connsiteY4" fmla="*/ 9910 h 10527"/>
                <a:gd name="connsiteX5" fmla="*/ 6964 w 6963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3" h="10527">
                  <a:moveTo>
                    <a:pt x="6964" y="0"/>
                  </a:moveTo>
                  <a:cubicBezTo>
                    <a:pt x="4083" y="2263"/>
                    <a:pt x="2335" y="5281"/>
                    <a:pt x="500" y="8230"/>
                  </a:cubicBezTo>
                  <a:cubicBezTo>
                    <a:pt x="88" y="8898"/>
                    <a:pt x="-340" y="9979"/>
                    <a:pt x="414" y="10424"/>
                  </a:cubicBezTo>
                  <a:cubicBezTo>
                    <a:pt x="534" y="10493"/>
                    <a:pt x="706" y="10527"/>
                    <a:pt x="894" y="10527"/>
                  </a:cubicBezTo>
                  <a:cubicBezTo>
                    <a:pt x="1443" y="10527"/>
                    <a:pt x="2180" y="10236"/>
                    <a:pt x="2626" y="9910"/>
                  </a:cubicBezTo>
                  <a:cubicBezTo>
                    <a:pt x="5798" y="7527"/>
                    <a:pt x="6946" y="4046"/>
                    <a:pt x="69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6" name="任意多边形: 形状 245">
              <a:extLst>
                <a:ext uri="{FF2B5EF4-FFF2-40B4-BE49-F238E27FC236}">
                  <a16:creationId xmlns:a16="http://schemas.microsoft.com/office/drawing/2014/main" id="{2CB62380-C754-D2C5-BBCC-E68FB21BAE81}"/>
                </a:ext>
              </a:extLst>
            </p:cNvPr>
            <p:cNvSpPr/>
            <p:nvPr/>
          </p:nvSpPr>
          <p:spPr>
            <a:xfrm>
              <a:off x="4839921" y="3138580"/>
              <a:ext cx="4105" cy="4406"/>
            </a:xfrm>
            <a:custGeom>
              <a:avLst/>
              <a:gdLst>
                <a:gd name="connsiteX0" fmla="*/ 2061 w 4105"/>
                <a:gd name="connsiteY0" fmla="*/ 0 h 4406"/>
                <a:gd name="connsiteX1" fmla="*/ 312 w 4105"/>
                <a:gd name="connsiteY1" fmla="*/ 1560 h 4406"/>
                <a:gd name="connsiteX2" fmla="*/ 964 w 4105"/>
                <a:gd name="connsiteY2" fmla="*/ 4252 h 4406"/>
                <a:gd name="connsiteX3" fmla="*/ 1975 w 4105"/>
                <a:gd name="connsiteY3" fmla="*/ 4406 h 4406"/>
                <a:gd name="connsiteX4" fmla="*/ 3947 w 4105"/>
                <a:gd name="connsiteY4" fmla="*/ 3000 h 4406"/>
                <a:gd name="connsiteX5" fmla="*/ 3056 w 4105"/>
                <a:gd name="connsiteY5" fmla="*/ 292 h 4406"/>
                <a:gd name="connsiteX6" fmla="*/ 2061 w 4105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5" h="4406">
                  <a:moveTo>
                    <a:pt x="2061" y="0"/>
                  </a:moveTo>
                  <a:cubicBezTo>
                    <a:pt x="1221" y="0"/>
                    <a:pt x="724" y="754"/>
                    <a:pt x="312" y="1560"/>
                  </a:cubicBezTo>
                  <a:cubicBezTo>
                    <a:pt x="-116" y="2726"/>
                    <a:pt x="-270" y="3909"/>
                    <a:pt x="964" y="4252"/>
                  </a:cubicBezTo>
                  <a:cubicBezTo>
                    <a:pt x="1290" y="4338"/>
                    <a:pt x="1632" y="4406"/>
                    <a:pt x="1975" y="4406"/>
                  </a:cubicBezTo>
                  <a:cubicBezTo>
                    <a:pt x="2815" y="4406"/>
                    <a:pt x="3621" y="4063"/>
                    <a:pt x="3947" y="3000"/>
                  </a:cubicBezTo>
                  <a:cubicBezTo>
                    <a:pt x="4256" y="2023"/>
                    <a:pt x="4187" y="892"/>
                    <a:pt x="3056" y="292"/>
                  </a:cubicBezTo>
                  <a:cubicBezTo>
                    <a:pt x="2678" y="86"/>
                    <a:pt x="2352" y="0"/>
                    <a:pt x="20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7" name="任意多边形: 形状 246">
              <a:extLst>
                <a:ext uri="{FF2B5EF4-FFF2-40B4-BE49-F238E27FC236}">
                  <a16:creationId xmlns:a16="http://schemas.microsoft.com/office/drawing/2014/main" id="{21693823-0D8B-9FDE-B667-487D7502FBC1}"/>
                </a:ext>
              </a:extLst>
            </p:cNvPr>
            <p:cNvSpPr/>
            <p:nvPr/>
          </p:nvSpPr>
          <p:spPr>
            <a:xfrm>
              <a:off x="4640029" y="32559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111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3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32"/>
                    <a:pt x="2111" y="223"/>
                  </a:cubicBezTo>
                  <a:cubicBezTo>
                    <a:pt x="1836" y="51"/>
                    <a:pt x="1614" y="0"/>
                    <a:pt x="14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8" name="任意多边形: 形状 247">
              <a:extLst>
                <a:ext uri="{FF2B5EF4-FFF2-40B4-BE49-F238E27FC236}">
                  <a16:creationId xmlns:a16="http://schemas.microsoft.com/office/drawing/2014/main" id="{24DB1D57-F3F4-4F9C-B4DE-D67207D1E133}"/>
                </a:ext>
              </a:extLst>
            </p:cNvPr>
            <p:cNvSpPr/>
            <p:nvPr/>
          </p:nvSpPr>
          <p:spPr>
            <a:xfrm>
              <a:off x="4685360" y="3181117"/>
              <a:ext cx="8025" cy="9481"/>
            </a:xfrm>
            <a:custGeom>
              <a:avLst/>
              <a:gdLst>
                <a:gd name="connsiteX0" fmla="*/ 8026 w 8025"/>
                <a:gd name="connsiteY0" fmla="*/ 0 h 9481"/>
                <a:gd name="connsiteX1" fmla="*/ 671 w 8025"/>
                <a:gd name="connsiteY1" fmla="*/ 7149 h 9481"/>
                <a:gd name="connsiteX2" fmla="*/ 311 w 8025"/>
                <a:gd name="connsiteY2" fmla="*/ 9292 h 9481"/>
                <a:gd name="connsiteX3" fmla="*/ 1031 w 8025"/>
                <a:gd name="connsiteY3" fmla="*/ 9481 h 9481"/>
                <a:gd name="connsiteX4" fmla="*/ 2540 w 8025"/>
                <a:gd name="connsiteY4" fmla="*/ 9087 h 9481"/>
                <a:gd name="connsiteX5" fmla="*/ 8026 w 8025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5" h="9481">
                  <a:moveTo>
                    <a:pt x="8026" y="0"/>
                  </a:moveTo>
                  <a:cubicBezTo>
                    <a:pt x="4940" y="1800"/>
                    <a:pt x="2831" y="4509"/>
                    <a:pt x="671" y="7149"/>
                  </a:cubicBezTo>
                  <a:cubicBezTo>
                    <a:pt x="191" y="7749"/>
                    <a:pt x="-358" y="8744"/>
                    <a:pt x="311" y="9292"/>
                  </a:cubicBezTo>
                  <a:cubicBezTo>
                    <a:pt x="482" y="9430"/>
                    <a:pt x="739" y="9481"/>
                    <a:pt x="1031" y="9481"/>
                  </a:cubicBezTo>
                  <a:cubicBezTo>
                    <a:pt x="1528" y="9481"/>
                    <a:pt x="2145" y="9310"/>
                    <a:pt x="2540" y="9087"/>
                  </a:cubicBezTo>
                  <a:cubicBezTo>
                    <a:pt x="5934" y="7201"/>
                    <a:pt x="7494" y="3943"/>
                    <a:pt x="8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49" name="任意多边形: 形状 248">
              <a:extLst>
                <a:ext uri="{FF2B5EF4-FFF2-40B4-BE49-F238E27FC236}">
                  <a16:creationId xmlns:a16="http://schemas.microsoft.com/office/drawing/2014/main" id="{7959C987-A902-B923-548B-60E3148AC25B}"/>
                </a:ext>
              </a:extLst>
            </p:cNvPr>
            <p:cNvSpPr/>
            <p:nvPr/>
          </p:nvSpPr>
          <p:spPr>
            <a:xfrm>
              <a:off x="4695687" y="31312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1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12" y="120"/>
                    <a:pt x="11089" y="0"/>
                    <a:pt x="10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0" name="任意多边形: 形状 249">
              <a:extLst>
                <a:ext uri="{FF2B5EF4-FFF2-40B4-BE49-F238E27FC236}">
                  <a16:creationId xmlns:a16="http://schemas.microsoft.com/office/drawing/2014/main" id="{71C07820-7C6A-2DD4-B6BF-2FE0BF64CD4E}"/>
                </a:ext>
              </a:extLst>
            </p:cNvPr>
            <p:cNvSpPr/>
            <p:nvPr/>
          </p:nvSpPr>
          <p:spPr>
            <a:xfrm>
              <a:off x="5174113" y="3103142"/>
              <a:ext cx="27824" cy="15241"/>
            </a:xfrm>
            <a:custGeom>
              <a:avLst/>
              <a:gdLst>
                <a:gd name="connsiteX0" fmla="*/ 18707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04 w 27824"/>
                <a:gd name="connsiteY4" fmla="*/ 14625 h 15241"/>
                <a:gd name="connsiteX5" fmla="*/ 17456 w 27824"/>
                <a:gd name="connsiteY5" fmla="*/ 12585 h 15241"/>
                <a:gd name="connsiteX6" fmla="*/ 18056 w 27824"/>
                <a:gd name="connsiteY6" fmla="*/ 12499 h 15241"/>
                <a:gd name="connsiteX7" fmla="*/ 18587 w 27824"/>
                <a:gd name="connsiteY7" fmla="*/ 15053 h 15241"/>
                <a:gd name="connsiteX8" fmla="*/ 18964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707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707" y="0"/>
                  </a:moveTo>
                  <a:cubicBezTo>
                    <a:pt x="12501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3" y="13716"/>
                    <a:pt x="6808" y="15242"/>
                    <a:pt x="10323" y="15242"/>
                  </a:cubicBezTo>
                  <a:cubicBezTo>
                    <a:pt x="11575" y="15242"/>
                    <a:pt x="12775" y="15053"/>
                    <a:pt x="13804" y="14625"/>
                  </a:cubicBezTo>
                  <a:cubicBezTo>
                    <a:pt x="15090" y="14111"/>
                    <a:pt x="16153" y="12893"/>
                    <a:pt x="17456" y="12585"/>
                  </a:cubicBezTo>
                  <a:cubicBezTo>
                    <a:pt x="17713" y="12533"/>
                    <a:pt x="17901" y="12499"/>
                    <a:pt x="18056" y="12499"/>
                  </a:cubicBezTo>
                  <a:cubicBezTo>
                    <a:pt x="19496" y="12499"/>
                    <a:pt x="16650" y="14899"/>
                    <a:pt x="18587" y="15053"/>
                  </a:cubicBezTo>
                  <a:cubicBezTo>
                    <a:pt x="18707" y="15071"/>
                    <a:pt x="18844" y="15071"/>
                    <a:pt x="18964" y="15071"/>
                  </a:cubicBezTo>
                  <a:cubicBezTo>
                    <a:pt x="21845" y="15071"/>
                    <a:pt x="26217" y="12807"/>
                    <a:pt x="27400" y="10373"/>
                  </a:cubicBezTo>
                  <a:cubicBezTo>
                    <a:pt x="28531" y="8007"/>
                    <a:pt x="27365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27" y="120"/>
                    <a:pt x="19719" y="0"/>
                    <a:pt x="1870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1" name="任意多边形: 形状 250">
              <a:extLst>
                <a:ext uri="{FF2B5EF4-FFF2-40B4-BE49-F238E27FC236}">
                  <a16:creationId xmlns:a16="http://schemas.microsoft.com/office/drawing/2014/main" id="{A11C5849-084A-7147-2C05-47EA56D2F269}"/>
                </a:ext>
              </a:extLst>
            </p:cNvPr>
            <p:cNvSpPr/>
            <p:nvPr/>
          </p:nvSpPr>
          <p:spPr>
            <a:xfrm>
              <a:off x="5145517" y="2960084"/>
              <a:ext cx="4800" cy="4491"/>
            </a:xfrm>
            <a:custGeom>
              <a:avLst/>
              <a:gdLst>
                <a:gd name="connsiteX0" fmla="*/ 3840 w 4800"/>
                <a:gd name="connsiteY0" fmla="*/ 0 h 4491"/>
                <a:gd name="connsiteX1" fmla="*/ 3429 w 4800"/>
                <a:gd name="connsiteY1" fmla="*/ 34 h 4491"/>
                <a:gd name="connsiteX2" fmla="*/ 0 w 4800"/>
                <a:gd name="connsiteY2" fmla="*/ 3926 h 4491"/>
                <a:gd name="connsiteX3" fmla="*/ 17 w 4800"/>
                <a:gd name="connsiteY3" fmla="*/ 4492 h 4491"/>
                <a:gd name="connsiteX4" fmla="*/ 4801 w 4800"/>
                <a:gd name="connsiteY4" fmla="*/ 257 h 4491"/>
                <a:gd name="connsiteX5" fmla="*/ 3840 w 4800"/>
                <a:gd name="connsiteY5" fmla="*/ 0 h 4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0" h="4491">
                  <a:moveTo>
                    <a:pt x="3840" y="0"/>
                  </a:moveTo>
                  <a:cubicBezTo>
                    <a:pt x="3703" y="0"/>
                    <a:pt x="3566" y="17"/>
                    <a:pt x="3429" y="34"/>
                  </a:cubicBezTo>
                  <a:cubicBezTo>
                    <a:pt x="1629" y="326"/>
                    <a:pt x="69" y="1612"/>
                    <a:pt x="0" y="3926"/>
                  </a:cubicBezTo>
                  <a:cubicBezTo>
                    <a:pt x="0" y="4115"/>
                    <a:pt x="0" y="4303"/>
                    <a:pt x="17" y="4492"/>
                  </a:cubicBezTo>
                  <a:cubicBezTo>
                    <a:pt x="1612" y="3069"/>
                    <a:pt x="3189" y="1663"/>
                    <a:pt x="4801" y="257"/>
                  </a:cubicBezTo>
                  <a:cubicBezTo>
                    <a:pt x="4526" y="86"/>
                    <a:pt x="4218" y="0"/>
                    <a:pt x="38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2" name="任意多边形: 形状 251">
              <a:extLst>
                <a:ext uri="{FF2B5EF4-FFF2-40B4-BE49-F238E27FC236}">
                  <a16:creationId xmlns:a16="http://schemas.microsoft.com/office/drawing/2014/main" id="{293D0E46-1664-3797-B028-4C38ED827F5C}"/>
                </a:ext>
              </a:extLst>
            </p:cNvPr>
            <p:cNvSpPr/>
            <p:nvPr/>
          </p:nvSpPr>
          <p:spPr>
            <a:xfrm>
              <a:off x="5145404" y="2960324"/>
              <a:ext cx="10284" cy="21756"/>
            </a:xfrm>
            <a:custGeom>
              <a:avLst/>
              <a:gdLst>
                <a:gd name="connsiteX0" fmla="*/ 4897 w 10284"/>
                <a:gd name="connsiteY0" fmla="*/ 0 h 21756"/>
                <a:gd name="connsiteX1" fmla="*/ 113 w 10284"/>
                <a:gd name="connsiteY1" fmla="*/ 4235 h 21756"/>
                <a:gd name="connsiteX2" fmla="*/ 422 w 10284"/>
                <a:gd name="connsiteY2" fmla="*/ 5538 h 21756"/>
                <a:gd name="connsiteX3" fmla="*/ 456 w 10284"/>
                <a:gd name="connsiteY3" fmla="*/ 10373 h 21756"/>
                <a:gd name="connsiteX4" fmla="*/ 62 w 10284"/>
                <a:gd name="connsiteY4" fmla="*/ 14110 h 21756"/>
                <a:gd name="connsiteX5" fmla="*/ 4280 w 10284"/>
                <a:gd name="connsiteY5" fmla="*/ 21757 h 21756"/>
                <a:gd name="connsiteX6" fmla="*/ 4331 w 10284"/>
                <a:gd name="connsiteY6" fmla="*/ 21757 h 21756"/>
                <a:gd name="connsiteX7" fmla="*/ 9732 w 10284"/>
                <a:gd name="connsiteY7" fmla="*/ 15619 h 21756"/>
                <a:gd name="connsiteX8" fmla="*/ 9046 w 10284"/>
                <a:gd name="connsiteY8" fmla="*/ 11864 h 21756"/>
                <a:gd name="connsiteX9" fmla="*/ 6423 w 10284"/>
                <a:gd name="connsiteY9" fmla="*/ 5023 h 21756"/>
                <a:gd name="connsiteX10" fmla="*/ 6491 w 10284"/>
                <a:gd name="connsiteY10" fmla="*/ 3155 h 21756"/>
                <a:gd name="connsiteX11" fmla="*/ 4897 w 10284"/>
                <a:gd name="connsiteY11" fmla="*/ 0 h 21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84" h="21756">
                  <a:moveTo>
                    <a:pt x="4897" y="0"/>
                  </a:moveTo>
                  <a:cubicBezTo>
                    <a:pt x="3303" y="1406"/>
                    <a:pt x="1708" y="2812"/>
                    <a:pt x="113" y="4235"/>
                  </a:cubicBezTo>
                  <a:cubicBezTo>
                    <a:pt x="148" y="4698"/>
                    <a:pt x="234" y="5144"/>
                    <a:pt x="422" y="5538"/>
                  </a:cubicBezTo>
                  <a:cubicBezTo>
                    <a:pt x="1228" y="7166"/>
                    <a:pt x="1262" y="8658"/>
                    <a:pt x="456" y="10373"/>
                  </a:cubicBezTo>
                  <a:cubicBezTo>
                    <a:pt x="-41" y="11436"/>
                    <a:pt x="-58" y="12876"/>
                    <a:pt x="62" y="14110"/>
                  </a:cubicBezTo>
                  <a:cubicBezTo>
                    <a:pt x="439" y="18156"/>
                    <a:pt x="2445" y="21757"/>
                    <a:pt x="4280" y="21757"/>
                  </a:cubicBezTo>
                  <a:cubicBezTo>
                    <a:pt x="4297" y="21757"/>
                    <a:pt x="4314" y="21757"/>
                    <a:pt x="4331" y="21757"/>
                  </a:cubicBezTo>
                  <a:cubicBezTo>
                    <a:pt x="8017" y="21603"/>
                    <a:pt x="8292" y="18019"/>
                    <a:pt x="9732" y="15619"/>
                  </a:cubicBezTo>
                  <a:cubicBezTo>
                    <a:pt x="10521" y="13596"/>
                    <a:pt x="10606" y="12687"/>
                    <a:pt x="9046" y="11864"/>
                  </a:cubicBezTo>
                  <a:cubicBezTo>
                    <a:pt x="6097" y="10304"/>
                    <a:pt x="4245" y="8641"/>
                    <a:pt x="6423" y="5023"/>
                  </a:cubicBezTo>
                  <a:cubicBezTo>
                    <a:pt x="6697" y="4561"/>
                    <a:pt x="6663" y="3721"/>
                    <a:pt x="6491" y="3155"/>
                  </a:cubicBezTo>
                  <a:cubicBezTo>
                    <a:pt x="6166" y="1989"/>
                    <a:pt x="5823" y="566"/>
                    <a:pt x="489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3" name="任意多边形: 形状 252">
              <a:extLst>
                <a:ext uri="{FF2B5EF4-FFF2-40B4-BE49-F238E27FC236}">
                  <a16:creationId xmlns:a16="http://schemas.microsoft.com/office/drawing/2014/main" id="{1B04BB6A-71D6-6AFA-6080-9F9E75EF28BE}"/>
                </a:ext>
              </a:extLst>
            </p:cNvPr>
            <p:cNvSpPr/>
            <p:nvPr/>
          </p:nvSpPr>
          <p:spPr>
            <a:xfrm>
              <a:off x="5160126" y="31222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153 w 6959"/>
                <a:gd name="connsiteY1" fmla="*/ 5932 h 9463"/>
                <a:gd name="connsiteX2" fmla="*/ 2605 w 6959"/>
                <a:gd name="connsiteY2" fmla="*/ 9224 h 9463"/>
                <a:gd name="connsiteX3" fmla="*/ 4114 w 6959"/>
                <a:gd name="connsiteY3" fmla="*/ 9464 h 9463"/>
                <a:gd name="connsiteX4" fmla="*/ 5914 w 6959"/>
                <a:gd name="connsiteY4" fmla="*/ 8504 h 9463"/>
                <a:gd name="connsiteX5" fmla="*/ 6445 w 6959"/>
                <a:gd name="connsiteY5" fmla="*/ 3703 h 9463"/>
                <a:gd name="connsiteX6" fmla="*/ 2536 w 6959"/>
                <a:gd name="connsiteY6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6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02" y="2092"/>
                    <a:pt x="4011" y="1046"/>
                    <a:pt x="253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4" name="任意多边形: 形状 253">
              <a:extLst>
                <a:ext uri="{FF2B5EF4-FFF2-40B4-BE49-F238E27FC236}">
                  <a16:creationId xmlns:a16="http://schemas.microsoft.com/office/drawing/2014/main" id="{8F91B8E8-DA92-EFA9-DE1B-A7A9174C22DF}"/>
                </a:ext>
              </a:extLst>
            </p:cNvPr>
            <p:cNvSpPr/>
            <p:nvPr/>
          </p:nvSpPr>
          <p:spPr>
            <a:xfrm>
              <a:off x="5142970" y="30573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5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41" y="0"/>
                    <a:pt x="2187" y="0"/>
                    <a:pt x="20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5" name="任意多边形: 形状 254">
              <a:extLst>
                <a:ext uri="{FF2B5EF4-FFF2-40B4-BE49-F238E27FC236}">
                  <a16:creationId xmlns:a16="http://schemas.microsoft.com/office/drawing/2014/main" id="{D63D074F-362D-C37E-5982-34D5EFA93F0A}"/>
                </a:ext>
              </a:extLst>
            </p:cNvPr>
            <p:cNvSpPr/>
            <p:nvPr/>
          </p:nvSpPr>
          <p:spPr>
            <a:xfrm>
              <a:off x="5138363" y="29140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1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498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1" y="17"/>
                  </a:cubicBezTo>
                  <a:cubicBezTo>
                    <a:pt x="2748" y="0"/>
                    <a:pt x="2645" y="0"/>
                    <a:pt x="25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6" name="任意多边形: 形状 255">
              <a:extLst>
                <a:ext uri="{FF2B5EF4-FFF2-40B4-BE49-F238E27FC236}">
                  <a16:creationId xmlns:a16="http://schemas.microsoft.com/office/drawing/2014/main" id="{6CCB9E2D-3EEC-8A64-0F9B-E26620505BB3}"/>
                </a:ext>
              </a:extLst>
            </p:cNvPr>
            <p:cNvSpPr/>
            <p:nvPr/>
          </p:nvSpPr>
          <p:spPr>
            <a:xfrm>
              <a:off x="5157878" y="2986744"/>
              <a:ext cx="11358" cy="11452"/>
            </a:xfrm>
            <a:custGeom>
              <a:avLst/>
              <a:gdLst>
                <a:gd name="connsiteX0" fmla="*/ 8452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4 w 11358"/>
                <a:gd name="connsiteY6" fmla="*/ 4475 h 11452"/>
                <a:gd name="connsiteX7" fmla="*/ 8573 w 11358"/>
                <a:gd name="connsiteY7" fmla="*/ 17 h 11452"/>
                <a:gd name="connsiteX8" fmla="*/ 8452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2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3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4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21" y="17"/>
                    <a:pt x="8487" y="0"/>
                    <a:pt x="84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7" name="任意多边形: 形状 256">
              <a:extLst>
                <a:ext uri="{FF2B5EF4-FFF2-40B4-BE49-F238E27FC236}">
                  <a16:creationId xmlns:a16="http://schemas.microsoft.com/office/drawing/2014/main" id="{B3B5AE30-6D29-235E-75A1-C0D7FD169F68}"/>
                </a:ext>
              </a:extLst>
            </p:cNvPr>
            <p:cNvSpPr/>
            <p:nvPr/>
          </p:nvSpPr>
          <p:spPr>
            <a:xfrm>
              <a:off x="5156951" y="3017331"/>
              <a:ext cx="11138" cy="11315"/>
            </a:xfrm>
            <a:custGeom>
              <a:avLst/>
              <a:gdLst>
                <a:gd name="connsiteX0" fmla="*/ 8077 w 11138"/>
                <a:gd name="connsiteY0" fmla="*/ 0 h 11315"/>
                <a:gd name="connsiteX1" fmla="*/ 6602 w 11138"/>
                <a:gd name="connsiteY1" fmla="*/ 223 h 11315"/>
                <a:gd name="connsiteX2" fmla="*/ 5145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77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77" y="0"/>
                  </a:moveTo>
                  <a:cubicBezTo>
                    <a:pt x="7614" y="0"/>
                    <a:pt x="7100" y="103"/>
                    <a:pt x="6602" y="223"/>
                  </a:cubicBezTo>
                  <a:cubicBezTo>
                    <a:pt x="6105" y="326"/>
                    <a:pt x="5608" y="446"/>
                    <a:pt x="5145" y="446"/>
                  </a:cubicBezTo>
                  <a:cubicBezTo>
                    <a:pt x="5008" y="446"/>
                    <a:pt x="4853" y="429"/>
                    <a:pt x="4733" y="411"/>
                  </a:cubicBezTo>
                  <a:cubicBezTo>
                    <a:pt x="4493" y="377"/>
                    <a:pt x="4253" y="343"/>
                    <a:pt x="4031" y="343"/>
                  </a:cubicBezTo>
                  <a:cubicBezTo>
                    <a:pt x="2265" y="343"/>
                    <a:pt x="841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56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2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7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8" name="任意多边形: 形状 257">
              <a:extLst>
                <a:ext uri="{FF2B5EF4-FFF2-40B4-BE49-F238E27FC236}">
                  <a16:creationId xmlns:a16="http://schemas.microsoft.com/office/drawing/2014/main" id="{C7B15D45-9E14-905B-BB37-51D4BE5B350D}"/>
                </a:ext>
              </a:extLst>
            </p:cNvPr>
            <p:cNvSpPr/>
            <p:nvPr/>
          </p:nvSpPr>
          <p:spPr>
            <a:xfrm>
              <a:off x="5150733" y="3104325"/>
              <a:ext cx="14938" cy="18088"/>
            </a:xfrm>
            <a:custGeom>
              <a:avLst/>
              <a:gdLst>
                <a:gd name="connsiteX0" fmla="*/ 5602 w 14938"/>
                <a:gd name="connsiteY0" fmla="*/ 0 h 18088"/>
                <a:gd name="connsiteX1" fmla="*/ 1213 w 14938"/>
                <a:gd name="connsiteY1" fmla="*/ 3172 h 18088"/>
                <a:gd name="connsiteX2" fmla="*/ 1830 w 14938"/>
                <a:gd name="connsiteY2" fmla="*/ 14727 h 18088"/>
                <a:gd name="connsiteX3" fmla="*/ 7059 w 14938"/>
                <a:gd name="connsiteY3" fmla="*/ 18088 h 18088"/>
                <a:gd name="connsiteX4" fmla="*/ 9648 w 14938"/>
                <a:gd name="connsiteY4" fmla="*/ 17779 h 18088"/>
                <a:gd name="connsiteX5" fmla="*/ 10746 w 14938"/>
                <a:gd name="connsiteY5" fmla="*/ 17676 h 18088"/>
                <a:gd name="connsiteX6" fmla="*/ 11877 w 14938"/>
                <a:gd name="connsiteY6" fmla="*/ 17694 h 18088"/>
                <a:gd name="connsiteX7" fmla="*/ 11877 w 14938"/>
                <a:gd name="connsiteY7" fmla="*/ 17694 h 18088"/>
                <a:gd name="connsiteX8" fmla="*/ 13454 w 14938"/>
                <a:gd name="connsiteY8" fmla="*/ 15156 h 18088"/>
                <a:gd name="connsiteX9" fmla="*/ 12855 w 14938"/>
                <a:gd name="connsiteY9" fmla="*/ 8110 h 18088"/>
                <a:gd name="connsiteX10" fmla="*/ 13180 w 14938"/>
                <a:gd name="connsiteY10" fmla="*/ 5709 h 18088"/>
                <a:gd name="connsiteX11" fmla="*/ 12837 w 14938"/>
                <a:gd name="connsiteY11" fmla="*/ 2709 h 18088"/>
                <a:gd name="connsiteX12" fmla="*/ 7265 w 14938"/>
                <a:gd name="connsiteY12" fmla="*/ 257 h 18088"/>
                <a:gd name="connsiteX13" fmla="*/ 5602 w 14938"/>
                <a:gd name="connsiteY13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38" h="18088">
                  <a:moveTo>
                    <a:pt x="5602" y="0"/>
                  </a:moveTo>
                  <a:cubicBezTo>
                    <a:pt x="3613" y="0"/>
                    <a:pt x="2190" y="1252"/>
                    <a:pt x="1213" y="3172"/>
                  </a:cubicBezTo>
                  <a:cubicBezTo>
                    <a:pt x="-776" y="7081"/>
                    <a:pt x="-142" y="10904"/>
                    <a:pt x="1830" y="14727"/>
                  </a:cubicBezTo>
                  <a:cubicBezTo>
                    <a:pt x="3150" y="17265"/>
                    <a:pt x="4950" y="18088"/>
                    <a:pt x="7059" y="18088"/>
                  </a:cubicBezTo>
                  <a:cubicBezTo>
                    <a:pt x="7882" y="18088"/>
                    <a:pt x="8739" y="17968"/>
                    <a:pt x="9648" y="17779"/>
                  </a:cubicBezTo>
                  <a:cubicBezTo>
                    <a:pt x="10008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lnTo>
                    <a:pt x="11877" y="17694"/>
                  </a:lnTo>
                  <a:cubicBezTo>
                    <a:pt x="12409" y="16853"/>
                    <a:pt x="12923" y="15996"/>
                    <a:pt x="13454" y="15156"/>
                  </a:cubicBezTo>
                  <a:cubicBezTo>
                    <a:pt x="15015" y="12653"/>
                    <a:pt x="16043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65" y="86"/>
                    <a:pt x="6117" y="0"/>
                    <a:pt x="56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59" name="任意多边形: 形状 258">
              <a:extLst>
                <a:ext uri="{FF2B5EF4-FFF2-40B4-BE49-F238E27FC236}">
                  <a16:creationId xmlns:a16="http://schemas.microsoft.com/office/drawing/2014/main" id="{52B3FF31-3405-C5FA-F28D-781B4CE43264}"/>
                </a:ext>
              </a:extLst>
            </p:cNvPr>
            <p:cNvSpPr/>
            <p:nvPr/>
          </p:nvSpPr>
          <p:spPr>
            <a:xfrm>
              <a:off x="5176117" y="3082876"/>
              <a:ext cx="4354" cy="5212"/>
            </a:xfrm>
            <a:custGeom>
              <a:avLst/>
              <a:gdLst>
                <a:gd name="connsiteX0" fmla="*/ 1976 w 4354"/>
                <a:gd name="connsiteY0" fmla="*/ 0 h 5212"/>
                <a:gd name="connsiteX1" fmla="*/ 124 w 4354"/>
                <a:gd name="connsiteY1" fmla="*/ 1337 h 5212"/>
                <a:gd name="connsiteX2" fmla="*/ 2233 w 4354"/>
                <a:gd name="connsiteY2" fmla="*/ 5109 h 5212"/>
                <a:gd name="connsiteX3" fmla="*/ 2799 w 4354"/>
                <a:gd name="connsiteY3" fmla="*/ 5212 h 5212"/>
                <a:gd name="connsiteX4" fmla="*/ 4119 w 4354"/>
                <a:gd name="connsiteY4" fmla="*/ 4166 h 5212"/>
                <a:gd name="connsiteX5" fmla="*/ 2576 w 4354"/>
                <a:gd name="connsiteY5" fmla="*/ 103 h 5212"/>
                <a:gd name="connsiteX6" fmla="*/ 1976 w 4354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4" h="5212">
                  <a:moveTo>
                    <a:pt x="1976" y="0"/>
                  </a:moveTo>
                  <a:cubicBezTo>
                    <a:pt x="1239" y="0"/>
                    <a:pt x="587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9" y="5212"/>
                  </a:cubicBezTo>
                  <a:cubicBezTo>
                    <a:pt x="3365" y="5212"/>
                    <a:pt x="3896" y="4886"/>
                    <a:pt x="4119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53" y="34"/>
                    <a:pt x="2164" y="0"/>
                    <a:pt x="197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0" name="任意多边形: 形状 259">
              <a:extLst>
                <a:ext uri="{FF2B5EF4-FFF2-40B4-BE49-F238E27FC236}">
                  <a16:creationId xmlns:a16="http://schemas.microsoft.com/office/drawing/2014/main" id="{80578C00-D09F-212D-0BCD-A179AA12C024}"/>
                </a:ext>
              </a:extLst>
            </p:cNvPr>
            <p:cNvSpPr/>
            <p:nvPr/>
          </p:nvSpPr>
          <p:spPr>
            <a:xfrm>
              <a:off x="4954673" y="3079824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1" y="2023"/>
                    <a:pt x="3089" y="3429"/>
                    <a:pt x="2060" y="4406"/>
                  </a:cubicBezTo>
                  <a:cubicBezTo>
                    <a:pt x="825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8" y="11247"/>
                    <a:pt x="5832" y="11264"/>
                    <a:pt x="6312" y="11264"/>
                  </a:cubicBezTo>
                  <a:cubicBezTo>
                    <a:pt x="10770" y="11264"/>
                    <a:pt x="11335" y="10064"/>
                    <a:pt x="10735" y="4475"/>
                  </a:cubicBezTo>
                  <a:cubicBezTo>
                    <a:pt x="10649" y="3635"/>
                    <a:pt x="10735" y="2726"/>
                    <a:pt x="10444" y="1989"/>
                  </a:cubicBezTo>
                  <a:cubicBezTo>
                    <a:pt x="10153" y="1252"/>
                    <a:pt x="9466" y="703"/>
                    <a:pt x="9175" y="326"/>
                  </a:cubicBezTo>
                  <a:cubicBezTo>
                    <a:pt x="8644" y="86"/>
                    <a:pt x="8163" y="0"/>
                    <a:pt x="77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1" name="任意多边形: 形状 260">
              <a:extLst>
                <a:ext uri="{FF2B5EF4-FFF2-40B4-BE49-F238E27FC236}">
                  <a16:creationId xmlns:a16="http://schemas.microsoft.com/office/drawing/2014/main" id="{D6F71C46-0B30-771F-898D-0D5697593637}"/>
                </a:ext>
              </a:extLst>
            </p:cNvPr>
            <p:cNvSpPr/>
            <p:nvPr/>
          </p:nvSpPr>
          <p:spPr>
            <a:xfrm>
              <a:off x="5188358" y="30524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1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8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1" y="3652"/>
                  </a:cubicBezTo>
                  <a:cubicBezTo>
                    <a:pt x="4634" y="1955"/>
                    <a:pt x="3639" y="977"/>
                    <a:pt x="2405" y="103"/>
                  </a:cubicBezTo>
                  <a:cubicBezTo>
                    <a:pt x="2148" y="34"/>
                    <a:pt x="1891" y="0"/>
                    <a:pt x="165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2" name="任意多边形: 形状 261">
              <a:extLst>
                <a:ext uri="{FF2B5EF4-FFF2-40B4-BE49-F238E27FC236}">
                  <a16:creationId xmlns:a16="http://schemas.microsoft.com/office/drawing/2014/main" id="{E56FBD77-9978-A353-81E2-A7C6F488C2A1}"/>
                </a:ext>
              </a:extLst>
            </p:cNvPr>
            <p:cNvSpPr/>
            <p:nvPr/>
          </p:nvSpPr>
          <p:spPr>
            <a:xfrm>
              <a:off x="5162525" y="3122001"/>
              <a:ext cx="257" cy="205"/>
            </a:xfrm>
            <a:custGeom>
              <a:avLst/>
              <a:gdLst>
                <a:gd name="connsiteX0" fmla="*/ 86 w 257"/>
                <a:gd name="connsiteY0" fmla="*/ 0 h 205"/>
                <a:gd name="connsiteX1" fmla="*/ 86 w 257"/>
                <a:gd name="connsiteY1" fmla="*/ 0 h 205"/>
                <a:gd name="connsiteX2" fmla="*/ 86 w 257"/>
                <a:gd name="connsiteY2" fmla="*/ 0 h 205"/>
                <a:gd name="connsiteX3" fmla="*/ 0 w 257"/>
                <a:gd name="connsiteY3" fmla="*/ 120 h 205"/>
                <a:gd name="connsiteX4" fmla="*/ 137 w 257"/>
                <a:gd name="connsiteY4" fmla="*/ 206 h 205"/>
                <a:gd name="connsiteX5" fmla="*/ 257 w 257"/>
                <a:gd name="connsiteY5" fmla="*/ 17 h 205"/>
                <a:gd name="connsiteX6" fmla="*/ 86 w 257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" h="205">
                  <a:moveTo>
                    <a:pt x="86" y="0"/>
                  </a:moveTo>
                  <a:lnTo>
                    <a:pt x="86" y="0"/>
                  </a:lnTo>
                  <a:lnTo>
                    <a:pt x="86" y="0"/>
                  </a:lnTo>
                  <a:lnTo>
                    <a:pt x="0" y="120"/>
                  </a:lnTo>
                  <a:lnTo>
                    <a:pt x="137" y="206"/>
                  </a:lnTo>
                  <a:lnTo>
                    <a:pt x="257" y="17"/>
                  </a:lnTo>
                  <a:lnTo>
                    <a:pt x="86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3" name="任意多边形: 形状 262">
              <a:extLst>
                <a:ext uri="{FF2B5EF4-FFF2-40B4-BE49-F238E27FC236}">
                  <a16:creationId xmlns:a16="http://schemas.microsoft.com/office/drawing/2014/main" id="{E5B7A7F8-A5A0-825A-E5EC-4D36CB6E0F09}"/>
                </a:ext>
              </a:extLst>
            </p:cNvPr>
            <p:cNvSpPr/>
            <p:nvPr/>
          </p:nvSpPr>
          <p:spPr>
            <a:xfrm>
              <a:off x="5127654" y="2948082"/>
              <a:ext cx="13366" cy="12858"/>
            </a:xfrm>
            <a:custGeom>
              <a:avLst/>
              <a:gdLst>
                <a:gd name="connsiteX0" fmla="*/ 6736 w 13366"/>
                <a:gd name="connsiteY0" fmla="*/ 0 h 12858"/>
                <a:gd name="connsiteX1" fmla="*/ 461 w 13366"/>
                <a:gd name="connsiteY1" fmla="*/ 6172 h 12858"/>
                <a:gd name="connsiteX2" fmla="*/ 1576 w 13366"/>
                <a:gd name="connsiteY2" fmla="*/ 11847 h 12858"/>
                <a:gd name="connsiteX3" fmla="*/ 4336 w 13366"/>
                <a:gd name="connsiteY3" fmla="*/ 12859 h 12858"/>
                <a:gd name="connsiteX4" fmla="*/ 9119 w 13366"/>
                <a:gd name="connsiteY4" fmla="*/ 11521 h 12858"/>
                <a:gd name="connsiteX5" fmla="*/ 13354 w 13366"/>
                <a:gd name="connsiteY5" fmla="*/ 7441 h 12858"/>
                <a:gd name="connsiteX6" fmla="*/ 13251 w 13366"/>
                <a:gd name="connsiteY6" fmla="*/ 6189 h 12858"/>
                <a:gd name="connsiteX7" fmla="*/ 6874 w 13366"/>
                <a:gd name="connsiteY7" fmla="*/ 0 h 12858"/>
                <a:gd name="connsiteX8" fmla="*/ 6736 w 13366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6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6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8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4" y="0"/>
                  </a:cubicBezTo>
                  <a:cubicBezTo>
                    <a:pt x="6839" y="0"/>
                    <a:pt x="6788" y="0"/>
                    <a:pt x="67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4" name="任意多边形: 形状 263">
              <a:extLst>
                <a:ext uri="{FF2B5EF4-FFF2-40B4-BE49-F238E27FC236}">
                  <a16:creationId xmlns:a16="http://schemas.microsoft.com/office/drawing/2014/main" id="{8B85D2B2-050D-C41A-5C3E-A1ECCC8644E6}"/>
                </a:ext>
              </a:extLst>
            </p:cNvPr>
            <p:cNvSpPr/>
            <p:nvPr/>
          </p:nvSpPr>
          <p:spPr>
            <a:xfrm>
              <a:off x="5101134" y="3154114"/>
              <a:ext cx="14044" cy="17710"/>
            </a:xfrm>
            <a:custGeom>
              <a:avLst/>
              <a:gdLst>
                <a:gd name="connsiteX0" fmla="*/ 6064 w 14044"/>
                <a:gd name="connsiteY0" fmla="*/ 0 h 17710"/>
                <a:gd name="connsiteX1" fmla="*/ 5447 w 14044"/>
                <a:gd name="connsiteY1" fmla="*/ 17 h 17710"/>
                <a:gd name="connsiteX2" fmla="*/ 869 w 14044"/>
                <a:gd name="connsiteY2" fmla="*/ 4149 h 17710"/>
                <a:gd name="connsiteX3" fmla="*/ 920 w 14044"/>
                <a:gd name="connsiteY3" fmla="*/ 13716 h 17710"/>
                <a:gd name="connsiteX4" fmla="*/ 5996 w 14044"/>
                <a:gd name="connsiteY4" fmla="*/ 17694 h 17710"/>
                <a:gd name="connsiteX5" fmla="*/ 6218 w 14044"/>
                <a:gd name="connsiteY5" fmla="*/ 17711 h 17710"/>
                <a:gd name="connsiteX6" fmla="*/ 13025 w 14044"/>
                <a:gd name="connsiteY6" fmla="*/ 13750 h 17710"/>
                <a:gd name="connsiteX7" fmla="*/ 14019 w 14044"/>
                <a:gd name="connsiteY7" fmla="*/ 5366 h 17710"/>
                <a:gd name="connsiteX8" fmla="*/ 13402 w 14044"/>
                <a:gd name="connsiteY8" fmla="*/ 3618 h 17710"/>
                <a:gd name="connsiteX9" fmla="*/ 6064 w 14044"/>
                <a:gd name="connsiteY9" fmla="*/ 0 h 17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44" h="17710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5" y="11007"/>
                    <a:pt x="920" y="13716"/>
                  </a:cubicBezTo>
                  <a:cubicBezTo>
                    <a:pt x="1915" y="16013"/>
                    <a:pt x="3561" y="17471"/>
                    <a:pt x="5996" y="17694"/>
                  </a:cubicBezTo>
                  <a:cubicBezTo>
                    <a:pt x="6064" y="17694"/>
                    <a:pt x="6150" y="17711"/>
                    <a:pt x="6218" y="17711"/>
                  </a:cubicBezTo>
                  <a:cubicBezTo>
                    <a:pt x="8584" y="17711"/>
                    <a:pt x="13539" y="14847"/>
                    <a:pt x="13025" y="13750"/>
                  </a:cubicBezTo>
                  <a:cubicBezTo>
                    <a:pt x="11482" y="10424"/>
                    <a:pt x="13214" y="8075"/>
                    <a:pt x="14019" y="5366"/>
                  </a:cubicBezTo>
                  <a:cubicBezTo>
                    <a:pt x="14156" y="4886"/>
                    <a:pt x="13711" y="4149"/>
                    <a:pt x="13402" y="3618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5" name="任意多边形: 形状 264">
              <a:extLst>
                <a:ext uri="{FF2B5EF4-FFF2-40B4-BE49-F238E27FC236}">
                  <a16:creationId xmlns:a16="http://schemas.microsoft.com/office/drawing/2014/main" id="{2A922758-6EC0-6F4F-88B1-D5831320D8E9}"/>
                </a:ext>
              </a:extLst>
            </p:cNvPr>
            <p:cNvSpPr/>
            <p:nvPr/>
          </p:nvSpPr>
          <p:spPr>
            <a:xfrm>
              <a:off x="4542252" y="3844234"/>
              <a:ext cx="13272" cy="12052"/>
            </a:xfrm>
            <a:custGeom>
              <a:avLst/>
              <a:gdLst>
                <a:gd name="connsiteX0" fmla="*/ 7939 w 13272"/>
                <a:gd name="connsiteY0" fmla="*/ 0 h 12052"/>
                <a:gd name="connsiteX1" fmla="*/ 1 w 13272"/>
                <a:gd name="connsiteY1" fmla="*/ 6481 h 12052"/>
                <a:gd name="connsiteX2" fmla="*/ 8505 w 13272"/>
                <a:gd name="connsiteY2" fmla="*/ 12053 h 12052"/>
                <a:gd name="connsiteX3" fmla="*/ 8677 w 13272"/>
                <a:gd name="connsiteY3" fmla="*/ 12053 h 12052"/>
                <a:gd name="connsiteX4" fmla="*/ 13271 w 13272"/>
                <a:gd name="connsiteY4" fmla="*/ 6052 h 12052"/>
                <a:gd name="connsiteX5" fmla="*/ 7974 w 13272"/>
                <a:gd name="connsiteY5" fmla="*/ 0 h 12052"/>
                <a:gd name="connsiteX6" fmla="*/ 7939 w 13272"/>
                <a:gd name="connsiteY6" fmla="*/ 0 h 12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72" h="12052">
                  <a:moveTo>
                    <a:pt x="7939" y="0"/>
                  </a:moveTo>
                  <a:cubicBezTo>
                    <a:pt x="4065" y="0"/>
                    <a:pt x="121" y="3206"/>
                    <a:pt x="1" y="6481"/>
                  </a:cubicBezTo>
                  <a:cubicBezTo>
                    <a:pt x="-84" y="8727"/>
                    <a:pt x="5042" y="12053"/>
                    <a:pt x="8505" y="12053"/>
                  </a:cubicBezTo>
                  <a:cubicBezTo>
                    <a:pt x="8556" y="12053"/>
                    <a:pt x="8625" y="12053"/>
                    <a:pt x="8677" y="12053"/>
                  </a:cubicBezTo>
                  <a:cubicBezTo>
                    <a:pt x="11763" y="11950"/>
                    <a:pt x="13323" y="9927"/>
                    <a:pt x="13271" y="6052"/>
                  </a:cubicBezTo>
                  <a:cubicBezTo>
                    <a:pt x="13220" y="1886"/>
                    <a:pt x="11591" y="34"/>
                    <a:pt x="7974" y="0"/>
                  </a:cubicBezTo>
                  <a:cubicBezTo>
                    <a:pt x="7974" y="0"/>
                    <a:pt x="7957" y="0"/>
                    <a:pt x="79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6" name="任意多边形: 形状 265">
              <a:extLst>
                <a:ext uri="{FF2B5EF4-FFF2-40B4-BE49-F238E27FC236}">
                  <a16:creationId xmlns:a16="http://schemas.microsoft.com/office/drawing/2014/main" id="{1C6EEED3-6D6C-0CAF-8ED4-6897A4BBA8D8}"/>
                </a:ext>
              </a:extLst>
            </p:cNvPr>
            <p:cNvSpPr/>
            <p:nvPr/>
          </p:nvSpPr>
          <p:spPr>
            <a:xfrm>
              <a:off x="4544970" y="3938480"/>
              <a:ext cx="4692" cy="5177"/>
            </a:xfrm>
            <a:custGeom>
              <a:avLst/>
              <a:gdLst>
                <a:gd name="connsiteX0" fmla="*/ 2290 w 4692"/>
                <a:gd name="connsiteY0" fmla="*/ 0 h 5177"/>
                <a:gd name="connsiteX1" fmla="*/ 26 w 4692"/>
                <a:gd name="connsiteY1" fmla="*/ 2092 h 5177"/>
                <a:gd name="connsiteX2" fmla="*/ 2667 w 4692"/>
                <a:gd name="connsiteY2" fmla="*/ 5144 h 5177"/>
                <a:gd name="connsiteX3" fmla="*/ 2975 w 4692"/>
                <a:gd name="connsiteY3" fmla="*/ 5178 h 5177"/>
                <a:gd name="connsiteX4" fmla="*/ 4690 w 4692"/>
                <a:gd name="connsiteY4" fmla="*/ 3378 h 5177"/>
                <a:gd name="connsiteX5" fmla="*/ 2512 w 4692"/>
                <a:gd name="connsiteY5" fmla="*/ 0 h 5177"/>
                <a:gd name="connsiteX6" fmla="*/ 2290 w 4692"/>
                <a:gd name="connsiteY6" fmla="*/ 0 h 5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2" h="5177">
                  <a:moveTo>
                    <a:pt x="2290" y="0"/>
                  </a:moveTo>
                  <a:cubicBezTo>
                    <a:pt x="1158" y="0"/>
                    <a:pt x="232" y="909"/>
                    <a:pt x="26" y="2092"/>
                  </a:cubicBezTo>
                  <a:cubicBezTo>
                    <a:pt x="-231" y="4389"/>
                    <a:pt x="1449" y="4801"/>
                    <a:pt x="2667" y="5144"/>
                  </a:cubicBezTo>
                  <a:cubicBezTo>
                    <a:pt x="2753" y="5178"/>
                    <a:pt x="2872" y="5178"/>
                    <a:pt x="2975" y="5178"/>
                  </a:cubicBezTo>
                  <a:cubicBezTo>
                    <a:pt x="3729" y="5178"/>
                    <a:pt x="4758" y="4561"/>
                    <a:pt x="4690" y="3378"/>
                  </a:cubicBezTo>
                  <a:cubicBezTo>
                    <a:pt x="4587" y="1886"/>
                    <a:pt x="4210" y="154"/>
                    <a:pt x="2512" y="0"/>
                  </a:cubicBezTo>
                  <a:cubicBezTo>
                    <a:pt x="2444" y="0"/>
                    <a:pt x="2375" y="0"/>
                    <a:pt x="22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7" name="任意多边形: 形状 266">
              <a:extLst>
                <a:ext uri="{FF2B5EF4-FFF2-40B4-BE49-F238E27FC236}">
                  <a16:creationId xmlns:a16="http://schemas.microsoft.com/office/drawing/2014/main" id="{8B256B5B-D135-7F90-EC0F-B4A36C1F7341}"/>
                </a:ext>
              </a:extLst>
            </p:cNvPr>
            <p:cNvSpPr/>
            <p:nvPr/>
          </p:nvSpPr>
          <p:spPr>
            <a:xfrm>
              <a:off x="4514688" y="3968759"/>
              <a:ext cx="15798" cy="18156"/>
            </a:xfrm>
            <a:custGeom>
              <a:avLst/>
              <a:gdLst>
                <a:gd name="connsiteX0" fmla="*/ 7454 w 15798"/>
                <a:gd name="connsiteY0" fmla="*/ 0 h 18156"/>
                <a:gd name="connsiteX1" fmla="*/ 236 w 15798"/>
                <a:gd name="connsiteY1" fmla="*/ 2966 h 18156"/>
                <a:gd name="connsiteX2" fmla="*/ 1093 w 15798"/>
                <a:gd name="connsiteY2" fmla="*/ 10304 h 18156"/>
                <a:gd name="connsiteX3" fmla="*/ 1728 w 15798"/>
                <a:gd name="connsiteY3" fmla="*/ 9207 h 18156"/>
                <a:gd name="connsiteX4" fmla="*/ 2585 w 15798"/>
                <a:gd name="connsiteY4" fmla="*/ 8418 h 18156"/>
                <a:gd name="connsiteX5" fmla="*/ 3511 w 15798"/>
                <a:gd name="connsiteY5" fmla="*/ 9275 h 18156"/>
                <a:gd name="connsiteX6" fmla="*/ 3956 w 15798"/>
                <a:gd name="connsiteY6" fmla="*/ 11693 h 18156"/>
                <a:gd name="connsiteX7" fmla="*/ 5225 w 15798"/>
                <a:gd name="connsiteY7" fmla="*/ 17111 h 18156"/>
                <a:gd name="connsiteX8" fmla="*/ 8894 w 15798"/>
                <a:gd name="connsiteY8" fmla="*/ 18156 h 18156"/>
                <a:gd name="connsiteX9" fmla="*/ 14552 w 15798"/>
                <a:gd name="connsiteY9" fmla="*/ 15482 h 18156"/>
                <a:gd name="connsiteX10" fmla="*/ 11877 w 15798"/>
                <a:gd name="connsiteY10" fmla="*/ 1372 h 18156"/>
                <a:gd name="connsiteX11" fmla="*/ 7454 w 15798"/>
                <a:gd name="connsiteY11" fmla="*/ 0 h 1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798" h="18156">
                  <a:moveTo>
                    <a:pt x="7454" y="0"/>
                  </a:moveTo>
                  <a:cubicBezTo>
                    <a:pt x="4797" y="0"/>
                    <a:pt x="1864" y="1063"/>
                    <a:pt x="236" y="2966"/>
                  </a:cubicBezTo>
                  <a:cubicBezTo>
                    <a:pt x="-381" y="3686"/>
                    <a:pt x="322" y="9738"/>
                    <a:pt x="1093" y="10304"/>
                  </a:cubicBezTo>
                  <a:cubicBezTo>
                    <a:pt x="1299" y="9944"/>
                    <a:pt x="1539" y="9584"/>
                    <a:pt x="1728" y="9207"/>
                  </a:cubicBezTo>
                  <a:cubicBezTo>
                    <a:pt x="2002" y="8641"/>
                    <a:pt x="2310" y="8418"/>
                    <a:pt x="2585" y="8418"/>
                  </a:cubicBezTo>
                  <a:cubicBezTo>
                    <a:pt x="2945" y="8418"/>
                    <a:pt x="3288" y="8795"/>
                    <a:pt x="3511" y="9275"/>
                  </a:cubicBezTo>
                  <a:cubicBezTo>
                    <a:pt x="3871" y="10030"/>
                    <a:pt x="3836" y="10990"/>
                    <a:pt x="3956" y="11693"/>
                  </a:cubicBezTo>
                  <a:cubicBezTo>
                    <a:pt x="2876" y="14059"/>
                    <a:pt x="3236" y="15790"/>
                    <a:pt x="5225" y="17111"/>
                  </a:cubicBezTo>
                  <a:cubicBezTo>
                    <a:pt x="6288" y="17813"/>
                    <a:pt x="7591" y="18156"/>
                    <a:pt x="8894" y="18156"/>
                  </a:cubicBezTo>
                  <a:cubicBezTo>
                    <a:pt x="11072" y="18156"/>
                    <a:pt x="13283" y="17214"/>
                    <a:pt x="14552" y="15482"/>
                  </a:cubicBezTo>
                  <a:cubicBezTo>
                    <a:pt x="17038" y="12053"/>
                    <a:pt x="15632" y="4646"/>
                    <a:pt x="11877" y="1372"/>
                  </a:cubicBezTo>
                  <a:cubicBezTo>
                    <a:pt x="10763" y="446"/>
                    <a:pt x="9168" y="0"/>
                    <a:pt x="74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8" name="任意多边形: 形状 267">
              <a:extLst>
                <a:ext uri="{FF2B5EF4-FFF2-40B4-BE49-F238E27FC236}">
                  <a16:creationId xmlns:a16="http://schemas.microsoft.com/office/drawing/2014/main" id="{15C433FC-547E-FAE9-94D4-821E47B75AFC}"/>
                </a:ext>
              </a:extLst>
            </p:cNvPr>
            <p:cNvSpPr/>
            <p:nvPr/>
          </p:nvSpPr>
          <p:spPr>
            <a:xfrm>
              <a:off x="5128412" y="3143038"/>
              <a:ext cx="6792" cy="6583"/>
            </a:xfrm>
            <a:custGeom>
              <a:avLst/>
              <a:gdLst>
                <a:gd name="connsiteX0" fmla="*/ 2411 w 6792"/>
                <a:gd name="connsiteY0" fmla="*/ 0 h 6583"/>
                <a:gd name="connsiteX1" fmla="*/ 217 w 6792"/>
                <a:gd name="connsiteY1" fmla="*/ 1577 h 6583"/>
                <a:gd name="connsiteX2" fmla="*/ 2754 w 6792"/>
                <a:gd name="connsiteY2" fmla="*/ 6481 h 6583"/>
                <a:gd name="connsiteX3" fmla="*/ 3578 w 6792"/>
                <a:gd name="connsiteY3" fmla="*/ 6584 h 6583"/>
                <a:gd name="connsiteX4" fmla="*/ 6749 w 6792"/>
                <a:gd name="connsiteY4" fmla="*/ 4629 h 6583"/>
                <a:gd name="connsiteX5" fmla="*/ 3132 w 6792"/>
                <a:gd name="connsiteY5" fmla="*/ 86 h 6583"/>
                <a:gd name="connsiteX6" fmla="*/ 2411 w 6792"/>
                <a:gd name="connsiteY6" fmla="*/ 0 h 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92" h="6583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6" y="6052"/>
                    <a:pt x="2754" y="6481"/>
                  </a:cubicBezTo>
                  <a:cubicBezTo>
                    <a:pt x="3046" y="6550"/>
                    <a:pt x="3320" y="6584"/>
                    <a:pt x="3578" y="6584"/>
                  </a:cubicBezTo>
                  <a:cubicBezTo>
                    <a:pt x="4932" y="6584"/>
                    <a:pt x="5943" y="5778"/>
                    <a:pt x="6749" y="4629"/>
                  </a:cubicBezTo>
                  <a:cubicBezTo>
                    <a:pt x="7126" y="3189"/>
                    <a:pt x="5000" y="514"/>
                    <a:pt x="3132" y="86"/>
                  </a:cubicBezTo>
                  <a:cubicBezTo>
                    <a:pt x="2891" y="34"/>
                    <a:pt x="2652" y="0"/>
                    <a:pt x="241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69" name="任意多边形: 形状 268">
              <a:extLst>
                <a:ext uri="{FF2B5EF4-FFF2-40B4-BE49-F238E27FC236}">
                  <a16:creationId xmlns:a16="http://schemas.microsoft.com/office/drawing/2014/main" id="{273C27C5-6AAD-BDE0-A1FE-67C26F50122D}"/>
                </a:ext>
              </a:extLst>
            </p:cNvPr>
            <p:cNvSpPr/>
            <p:nvPr/>
          </p:nvSpPr>
          <p:spPr>
            <a:xfrm>
              <a:off x="4505957" y="3926462"/>
              <a:ext cx="4635" cy="6069"/>
            </a:xfrm>
            <a:custGeom>
              <a:avLst/>
              <a:gdLst>
                <a:gd name="connsiteX0" fmla="*/ 1697 w 4635"/>
                <a:gd name="connsiteY0" fmla="*/ 0 h 6069"/>
                <a:gd name="connsiteX1" fmla="*/ 0 w 4635"/>
                <a:gd name="connsiteY1" fmla="*/ 2761 h 6069"/>
                <a:gd name="connsiteX2" fmla="*/ 2074 w 4635"/>
                <a:gd name="connsiteY2" fmla="*/ 6069 h 6069"/>
                <a:gd name="connsiteX3" fmla="*/ 2263 w 4635"/>
                <a:gd name="connsiteY3" fmla="*/ 6069 h 6069"/>
                <a:gd name="connsiteX4" fmla="*/ 4629 w 4635"/>
                <a:gd name="connsiteY4" fmla="*/ 3772 h 6069"/>
                <a:gd name="connsiteX5" fmla="*/ 2023 w 4635"/>
                <a:gd name="connsiteY5" fmla="*/ 17 h 6069"/>
                <a:gd name="connsiteX6" fmla="*/ 1697 w 4635"/>
                <a:gd name="connsiteY6" fmla="*/ 0 h 6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5" h="6069">
                  <a:moveTo>
                    <a:pt x="1697" y="0"/>
                  </a:moveTo>
                  <a:cubicBezTo>
                    <a:pt x="257" y="0"/>
                    <a:pt x="120" y="1423"/>
                    <a:pt x="0" y="2761"/>
                  </a:cubicBezTo>
                  <a:cubicBezTo>
                    <a:pt x="137" y="4184"/>
                    <a:pt x="-86" y="5933"/>
                    <a:pt x="2074" y="6069"/>
                  </a:cubicBezTo>
                  <a:cubicBezTo>
                    <a:pt x="2143" y="6069"/>
                    <a:pt x="2195" y="6069"/>
                    <a:pt x="2263" y="6069"/>
                  </a:cubicBezTo>
                  <a:cubicBezTo>
                    <a:pt x="3669" y="6069"/>
                    <a:pt x="4560" y="5109"/>
                    <a:pt x="4629" y="3772"/>
                  </a:cubicBezTo>
                  <a:cubicBezTo>
                    <a:pt x="4715" y="1972"/>
                    <a:pt x="3995" y="275"/>
                    <a:pt x="2023" y="17"/>
                  </a:cubicBezTo>
                  <a:cubicBezTo>
                    <a:pt x="1920" y="0"/>
                    <a:pt x="1800" y="0"/>
                    <a:pt x="1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0" name="任意多边形: 形状 269">
              <a:extLst>
                <a:ext uri="{FF2B5EF4-FFF2-40B4-BE49-F238E27FC236}">
                  <a16:creationId xmlns:a16="http://schemas.microsoft.com/office/drawing/2014/main" id="{A98650D2-4FB9-3ED1-03A4-D9F50804FFB5}"/>
                </a:ext>
              </a:extLst>
            </p:cNvPr>
            <p:cNvSpPr/>
            <p:nvPr/>
          </p:nvSpPr>
          <p:spPr>
            <a:xfrm>
              <a:off x="4509717" y="3891760"/>
              <a:ext cx="13838" cy="12464"/>
            </a:xfrm>
            <a:custGeom>
              <a:avLst/>
              <a:gdLst>
                <a:gd name="connsiteX0" fmla="*/ 8327 w 13838"/>
                <a:gd name="connsiteY0" fmla="*/ 0 h 12464"/>
                <a:gd name="connsiteX1" fmla="*/ 3801 w 13838"/>
                <a:gd name="connsiteY1" fmla="*/ 1595 h 12464"/>
                <a:gd name="connsiteX2" fmla="*/ 46 w 13838"/>
                <a:gd name="connsiteY2" fmla="*/ 7372 h 12464"/>
                <a:gd name="connsiteX3" fmla="*/ 5841 w 13838"/>
                <a:gd name="connsiteY3" fmla="*/ 11899 h 12464"/>
                <a:gd name="connsiteX4" fmla="*/ 8910 w 13838"/>
                <a:gd name="connsiteY4" fmla="*/ 12464 h 12464"/>
                <a:gd name="connsiteX5" fmla="*/ 13608 w 13838"/>
                <a:gd name="connsiteY5" fmla="*/ 8813 h 12464"/>
                <a:gd name="connsiteX6" fmla="*/ 11670 w 13838"/>
                <a:gd name="connsiteY6" fmla="*/ 892 h 12464"/>
                <a:gd name="connsiteX7" fmla="*/ 8327 w 13838"/>
                <a:gd name="connsiteY7" fmla="*/ 0 h 1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12464">
                  <a:moveTo>
                    <a:pt x="8327" y="0"/>
                  </a:moveTo>
                  <a:cubicBezTo>
                    <a:pt x="6767" y="0"/>
                    <a:pt x="5241" y="566"/>
                    <a:pt x="3801" y="1595"/>
                  </a:cubicBezTo>
                  <a:cubicBezTo>
                    <a:pt x="1864" y="2966"/>
                    <a:pt x="-348" y="4527"/>
                    <a:pt x="46" y="7372"/>
                  </a:cubicBezTo>
                  <a:cubicBezTo>
                    <a:pt x="509" y="10613"/>
                    <a:pt x="3784" y="10562"/>
                    <a:pt x="5841" y="11899"/>
                  </a:cubicBezTo>
                  <a:cubicBezTo>
                    <a:pt x="6681" y="12447"/>
                    <a:pt x="7899" y="12310"/>
                    <a:pt x="8910" y="12464"/>
                  </a:cubicBezTo>
                  <a:cubicBezTo>
                    <a:pt x="11242" y="12259"/>
                    <a:pt x="13076" y="11590"/>
                    <a:pt x="13608" y="8813"/>
                  </a:cubicBezTo>
                  <a:cubicBezTo>
                    <a:pt x="14242" y="5435"/>
                    <a:pt x="13557" y="1920"/>
                    <a:pt x="11670" y="892"/>
                  </a:cubicBezTo>
                  <a:cubicBezTo>
                    <a:pt x="10556" y="292"/>
                    <a:pt x="9424" y="0"/>
                    <a:pt x="83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1" name="任意多边形: 形状 270">
              <a:extLst>
                <a:ext uri="{FF2B5EF4-FFF2-40B4-BE49-F238E27FC236}">
                  <a16:creationId xmlns:a16="http://schemas.microsoft.com/office/drawing/2014/main" id="{3829E839-B8FA-2A21-DF9A-8F7CD4D29DDD}"/>
                </a:ext>
              </a:extLst>
            </p:cNvPr>
            <p:cNvSpPr/>
            <p:nvPr/>
          </p:nvSpPr>
          <p:spPr>
            <a:xfrm>
              <a:off x="4543812" y="3950379"/>
              <a:ext cx="5462" cy="6686"/>
            </a:xfrm>
            <a:custGeom>
              <a:avLst/>
              <a:gdLst>
                <a:gd name="connsiteX0" fmla="*/ 2504 w 5462"/>
                <a:gd name="connsiteY0" fmla="*/ 0 h 6686"/>
                <a:gd name="connsiteX1" fmla="*/ 1955 w 5462"/>
                <a:gd name="connsiteY1" fmla="*/ 51 h 6686"/>
                <a:gd name="connsiteX2" fmla="*/ 70 w 5462"/>
                <a:gd name="connsiteY2" fmla="*/ 1869 h 6686"/>
                <a:gd name="connsiteX3" fmla="*/ 3155 w 5462"/>
                <a:gd name="connsiteY3" fmla="*/ 6464 h 6686"/>
                <a:gd name="connsiteX4" fmla="*/ 3721 w 5462"/>
                <a:gd name="connsiteY4" fmla="*/ 6686 h 6686"/>
                <a:gd name="connsiteX5" fmla="*/ 4682 w 5462"/>
                <a:gd name="connsiteY5" fmla="*/ 6018 h 6686"/>
                <a:gd name="connsiteX6" fmla="*/ 4853 w 5462"/>
                <a:gd name="connsiteY6" fmla="*/ 1886 h 6686"/>
                <a:gd name="connsiteX7" fmla="*/ 2504 w 5462"/>
                <a:gd name="connsiteY7" fmla="*/ 0 h 6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62" h="6686">
                  <a:moveTo>
                    <a:pt x="2504" y="0"/>
                  </a:moveTo>
                  <a:cubicBezTo>
                    <a:pt x="2333" y="0"/>
                    <a:pt x="2161" y="17"/>
                    <a:pt x="1955" y="51"/>
                  </a:cubicBezTo>
                  <a:cubicBezTo>
                    <a:pt x="1304" y="617"/>
                    <a:pt x="-359" y="326"/>
                    <a:pt x="70" y="1869"/>
                  </a:cubicBezTo>
                  <a:cubicBezTo>
                    <a:pt x="584" y="3703"/>
                    <a:pt x="1613" y="5298"/>
                    <a:pt x="3155" y="6464"/>
                  </a:cubicBezTo>
                  <a:cubicBezTo>
                    <a:pt x="3361" y="6618"/>
                    <a:pt x="3550" y="6686"/>
                    <a:pt x="3721" y="6686"/>
                  </a:cubicBezTo>
                  <a:cubicBezTo>
                    <a:pt x="4116" y="6686"/>
                    <a:pt x="4407" y="6326"/>
                    <a:pt x="4682" y="6018"/>
                  </a:cubicBezTo>
                  <a:cubicBezTo>
                    <a:pt x="5847" y="4715"/>
                    <a:pt x="5539" y="3240"/>
                    <a:pt x="4853" y="1886"/>
                  </a:cubicBezTo>
                  <a:cubicBezTo>
                    <a:pt x="4373" y="908"/>
                    <a:pt x="3704" y="0"/>
                    <a:pt x="250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2" name="任意多边形: 形状 271">
              <a:extLst>
                <a:ext uri="{FF2B5EF4-FFF2-40B4-BE49-F238E27FC236}">
                  <a16:creationId xmlns:a16="http://schemas.microsoft.com/office/drawing/2014/main" id="{39761511-7A84-8FD0-2576-51A2429EE8E0}"/>
                </a:ext>
              </a:extLst>
            </p:cNvPr>
            <p:cNvSpPr/>
            <p:nvPr/>
          </p:nvSpPr>
          <p:spPr>
            <a:xfrm>
              <a:off x="5127349" y="3036413"/>
              <a:ext cx="4574" cy="4148"/>
            </a:xfrm>
            <a:custGeom>
              <a:avLst/>
              <a:gdLst>
                <a:gd name="connsiteX0" fmla="*/ 1880 w 4574"/>
                <a:gd name="connsiteY0" fmla="*/ 0 h 4148"/>
                <a:gd name="connsiteX1" fmla="*/ 97 w 4574"/>
                <a:gd name="connsiteY1" fmla="*/ 1629 h 4148"/>
                <a:gd name="connsiteX2" fmla="*/ 1348 w 4574"/>
                <a:gd name="connsiteY2" fmla="*/ 4012 h 4148"/>
                <a:gd name="connsiteX3" fmla="*/ 2412 w 4574"/>
                <a:gd name="connsiteY3" fmla="*/ 4149 h 4148"/>
                <a:gd name="connsiteX4" fmla="*/ 4538 w 4574"/>
                <a:gd name="connsiteY4" fmla="*/ 2246 h 4148"/>
                <a:gd name="connsiteX5" fmla="*/ 2840 w 4574"/>
                <a:gd name="connsiteY5" fmla="*/ 171 h 4148"/>
                <a:gd name="connsiteX6" fmla="*/ 1880 w 4574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" h="4148">
                  <a:moveTo>
                    <a:pt x="1880" y="0"/>
                  </a:moveTo>
                  <a:cubicBezTo>
                    <a:pt x="1023" y="0"/>
                    <a:pt x="388" y="514"/>
                    <a:pt x="97" y="1629"/>
                  </a:cubicBezTo>
                  <a:cubicBezTo>
                    <a:pt x="-229" y="2812"/>
                    <a:pt x="286" y="3755"/>
                    <a:pt x="1348" y="4012"/>
                  </a:cubicBezTo>
                  <a:cubicBezTo>
                    <a:pt x="1708" y="4098"/>
                    <a:pt x="2069" y="4149"/>
                    <a:pt x="2412" y="4149"/>
                  </a:cubicBezTo>
                  <a:cubicBezTo>
                    <a:pt x="3423" y="4149"/>
                    <a:pt x="4280" y="3669"/>
                    <a:pt x="4538" y="2246"/>
                  </a:cubicBezTo>
                  <a:cubicBezTo>
                    <a:pt x="4777" y="909"/>
                    <a:pt x="3800" y="497"/>
                    <a:pt x="2840" y="171"/>
                  </a:cubicBezTo>
                  <a:cubicBezTo>
                    <a:pt x="2497" y="69"/>
                    <a:pt x="2171" y="0"/>
                    <a:pt x="18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3" name="任意多边形: 形状 272">
              <a:extLst>
                <a:ext uri="{FF2B5EF4-FFF2-40B4-BE49-F238E27FC236}">
                  <a16:creationId xmlns:a16="http://schemas.microsoft.com/office/drawing/2014/main" id="{C1C7988A-8A10-348C-4FE4-119D49A6DEC8}"/>
                </a:ext>
              </a:extLst>
            </p:cNvPr>
            <p:cNvSpPr/>
            <p:nvPr/>
          </p:nvSpPr>
          <p:spPr>
            <a:xfrm>
              <a:off x="4518427" y="3698056"/>
              <a:ext cx="7759" cy="8555"/>
            </a:xfrm>
            <a:custGeom>
              <a:avLst/>
              <a:gdLst>
                <a:gd name="connsiteX0" fmla="*/ 3406 w 7759"/>
                <a:gd name="connsiteY0" fmla="*/ 0 h 8555"/>
                <a:gd name="connsiteX1" fmla="*/ 28 w 7759"/>
                <a:gd name="connsiteY1" fmla="*/ 3172 h 8555"/>
                <a:gd name="connsiteX2" fmla="*/ 3920 w 7759"/>
                <a:gd name="connsiteY2" fmla="*/ 8555 h 8555"/>
                <a:gd name="connsiteX3" fmla="*/ 7692 w 7759"/>
                <a:gd name="connsiteY3" fmla="*/ 4681 h 8555"/>
                <a:gd name="connsiteX4" fmla="*/ 4126 w 7759"/>
                <a:gd name="connsiteY4" fmla="*/ 51 h 8555"/>
                <a:gd name="connsiteX5" fmla="*/ 3406 w 7759"/>
                <a:gd name="connsiteY5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59" h="8555">
                  <a:moveTo>
                    <a:pt x="3406" y="0"/>
                  </a:moveTo>
                  <a:cubicBezTo>
                    <a:pt x="1503" y="0"/>
                    <a:pt x="285" y="1132"/>
                    <a:pt x="28" y="3172"/>
                  </a:cubicBezTo>
                  <a:cubicBezTo>
                    <a:pt x="-263" y="5555"/>
                    <a:pt x="1743" y="8384"/>
                    <a:pt x="3920" y="8555"/>
                  </a:cubicBezTo>
                  <a:cubicBezTo>
                    <a:pt x="6081" y="8315"/>
                    <a:pt x="7246" y="6772"/>
                    <a:pt x="7692" y="4681"/>
                  </a:cubicBezTo>
                  <a:cubicBezTo>
                    <a:pt x="8138" y="2537"/>
                    <a:pt x="6320" y="326"/>
                    <a:pt x="4126" y="51"/>
                  </a:cubicBezTo>
                  <a:cubicBezTo>
                    <a:pt x="3869" y="17"/>
                    <a:pt x="3629" y="0"/>
                    <a:pt x="3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4" name="任意多边形: 形状 273">
              <a:extLst>
                <a:ext uri="{FF2B5EF4-FFF2-40B4-BE49-F238E27FC236}">
                  <a16:creationId xmlns:a16="http://schemas.microsoft.com/office/drawing/2014/main" id="{579245DB-EDC5-8F33-BC33-1122A90DAA4B}"/>
                </a:ext>
              </a:extLst>
            </p:cNvPr>
            <p:cNvSpPr/>
            <p:nvPr/>
          </p:nvSpPr>
          <p:spPr>
            <a:xfrm>
              <a:off x="4548133" y="3817162"/>
              <a:ext cx="41174" cy="54795"/>
            </a:xfrm>
            <a:custGeom>
              <a:avLst/>
              <a:gdLst>
                <a:gd name="connsiteX0" fmla="*/ 7287 w 41174"/>
                <a:gd name="connsiteY0" fmla="*/ 0 h 54795"/>
                <a:gd name="connsiteX1" fmla="*/ 5298 w 41174"/>
                <a:gd name="connsiteY1" fmla="*/ 411 h 54795"/>
                <a:gd name="connsiteX2" fmla="*/ 1 w 41174"/>
                <a:gd name="connsiteY2" fmla="*/ 7544 h 54795"/>
                <a:gd name="connsiteX3" fmla="*/ 395 w 41174"/>
                <a:gd name="connsiteY3" fmla="*/ 8710 h 54795"/>
                <a:gd name="connsiteX4" fmla="*/ 1818 w 41174"/>
                <a:gd name="connsiteY4" fmla="*/ 12945 h 54795"/>
                <a:gd name="connsiteX5" fmla="*/ 2298 w 41174"/>
                <a:gd name="connsiteY5" fmla="*/ 16631 h 54795"/>
                <a:gd name="connsiteX6" fmla="*/ 5950 w 41174"/>
                <a:gd name="connsiteY6" fmla="*/ 23592 h 54795"/>
                <a:gd name="connsiteX7" fmla="*/ 12756 w 41174"/>
                <a:gd name="connsiteY7" fmla="*/ 28187 h 54795"/>
                <a:gd name="connsiteX8" fmla="*/ 13116 w 41174"/>
                <a:gd name="connsiteY8" fmla="*/ 28187 h 54795"/>
                <a:gd name="connsiteX9" fmla="*/ 16923 w 41174"/>
                <a:gd name="connsiteY9" fmla="*/ 26969 h 54795"/>
                <a:gd name="connsiteX10" fmla="*/ 17043 w 41174"/>
                <a:gd name="connsiteY10" fmla="*/ 27089 h 54795"/>
                <a:gd name="connsiteX11" fmla="*/ 19649 w 41174"/>
                <a:gd name="connsiteY11" fmla="*/ 29815 h 54795"/>
                <a:gd name="connsiteX12" fmla="*/ 24072 w 41174"/>
                <a:gd name="connsiteY12" fmla="*/ 34067 h 54795"/>
                <a:gd name="connsiteX13" fmla="*/ 15894 w 41174"/>
                <a:gd name="connsiteY13" fmla="*/ 36811 h 54795"/>
                <a:gd name="connsiteX14" fmla="*/ 15431 w 41174"/>
                <a:gd name="connsiteY14" fmla="*/ 45760 h 54795"/>
                <a:gd name="connsiteX15" fmla="*/ 21020 w 41174"/>
                <a:gd name="connsiteY15" fmla="*/ 47698 h 54795"/>
                <a:gd name="connsiteX16" fmla="*/ 22118 w 41174"/>
                <a:gd name="connsiteY16" fmla="*/ 47629 h 54795"/>
                <a:gd name="connsiteX17" fmla="*/ 22546 w 41174"/>
                <a:gd name="connsiteY17" fmla="*/ 47595 h 54795"/>
                <a:gd name="connsiteX18" fmla="*/ 24706 w 41174"/>
                <a:gd name="connsiteY18" fmla="*/ 48915 h 54795"/>
                <a:gd name="connsiteX19" fmla="*/ 26181 w 41174"/>
                <a:gd name="connsiteY19" fmla="*/ 51504 h 54795"/>
                <a:gd name="connsiteX20" fmla="*/ 26490 w 41174"/>
                <a:gd name="connsiteY20" fmla="*/ 51504 h 54795"/>
                <a:gd name="connsiteX21" fmla="*/ 26678 w 41174"/>
                <a:gd name="connsiteY21" fmla="*/ 51504 h 54795"/>
                <a:gd name="connsiteX22" fmla="*/ 31067 w 41174"/>
                <a:gd name="connsiteY22" fmla="*/ 53664 h 54795"/>
                <a:gd name="connsiteX23" fmla="*/ 33073 w 41174"/>
                <a:gd name="connsiteY23" fmla="*/ 54796 h 54795"/>
                <a:gd name="connsiteX24" fmla="*/ 33914 w 41174"/>
                <a:gd name="connsiteY24" fmla="*/ 54504 h 54795"/>
                <a:gd name="connsiteX25" fmla="*/ 40548 w 41174"/>
                <a:gd name="connsiteY25" fmla="*/ 48384 h 54795"/>
                <a:gd name="connsiteX26" fmla="*/ 39091 w 41174"/>
                <a:gd name="connsiteY26" fmla="*/ 41886 h 54795"/>
                <a:gd name="connsiteX27" fmla="*/ 28170 w 41174"/>
                <a:gd name="connsiteY27" fmla="*/ 34976 h 54795"/>
                <a:gd name="connsiteX28" fmla="*/ 25187 w 41174"/>
                <a:gd name="connsiteY28" fmla="*/ 33930 h 54795"/>
                <a:gd name="connsiteX29" fmla="*/ 28444 w 41174"/>
                <a:gd name="connsiteY29" fmla="*/ 28598 h 54795"/>
                <a:gd name="connsiteX30" fmla="*/ 29953 w 41174"/>
                <a:gd name="connsiteY30" fmla="*/ 23660 h 54795"/>
                <a:gd name="connsiteX31" fmla="*/ 22666 w 41174"/>
                <a:gd name="connsiteY31" fmla="*/ 12464 h 54795"/>
                <a:gd name="connsiteX32" fmla="*/ 22581 w 41174"/>
                <a:gd name="connsiteY32" fmla="*/ 12464 h 54795"/>
                <a:gd name="connsiteX33" fmla="*/ 22375 w 41174"/>
                <a:gd name="connsiteY33" fmla="*/ 12482 h 54795"/>
                <a:gd name="connsiteX34" fmla="*/ 22221 w 41174"/>
                <a:gd name="connsiteY34" fmla="*/ 12430 h 54795"/>
                <a:gd name="connsiteX35" fmla="*/ 13219 w 41174"/>
                <a:gd name="connsiteY35" fmla="*/ 4475 h 54795"/>
                <a:gd name="connsiteX36" fmla="*/ 11642 w 41174"/>
                <a:gd name="connsiteY36" fmla="*/ 2349 h 54795"/>
                <a:gd name="connsiteX37" fmla="*/ 7287 w 41174"/>
                <a:gd name="connsiteY37" fmla="*/ 0 h 5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1174" h="54795">
                  <a:moveTo>
                    <a:pt x="7287" y="0"/>
                  </a:moveTo>
                  <a:cubicBezTo>
                    <a:pt x="6653" y="0"/>
                    <a:pt x="6001" y="137"/>
                    <a:pt x="5298" y="411"/>
                  </a:cubicBezTo>
                  <a:cubicBezTo>
                    <a:pt x="2795" y="1406"/>
                    <a:pt x="-51" y="5264"/>
                    <a:pt x="1" y="7544"/>
                  </a:cubicBezTo>
                  <a:cubicBezTo>
                    <a:pt x="18" y="7956"/>
                    <a:pt x="189" y="8658"/>
                    <a:pt x="395" y="8710"/>
                  </a:cubicBezTo>
                  <a:cubicBezTo>
                    <a:pt x="3172" y="9276"/>
                    <a:pt x="2178" y="11350"/>
                    <a:pt x="1818" y="12945"/>
                  </a:cubicBezTo>
                  <a:cubicBezTo>
                    <a:pt x="1492" y="14333"/>
                    <a:pt x="1063" y="15654"/>
                    <a:pt x="2298" y="16631"/>
                  </a:cubicBezTo>
                  <a:cubicBezTo>
                    <a:pt x="4527" y="18414"/>
                    <a:pt x="4990" y="21106"/>
                    <a:pt x="5950" y="23592"/>
                  </a:cubicBezTo>
                  <a:cubicBezTo>
                    <a:pt x="7081" y="26524"/>
                    <a:pt x="9773" y="28187"/>
                    <a:pt x="12756" y="28187"/>
                  </a:cubicBezTo>
                  <a:cubicBezTo>
                    <a:pt x="12877" y="28187"/>
                    <a:pt x="12996" y="28187"/>
                    <a:pt x="13116" y="28187"/>
                  </a:cubicBezTo>
                  <a:cubicBezTo>
                    <a:pt x="14488" y="28118"/>
                    <a:pt x="15774" y="27689"/>
                    <a:pt x="16923" y="26969"/>
                  </a:cubicBezTo>
                  <a:lnTo>
                    <a:pt x="17043" y="27089"/>
                  </a:lnTo>
                  <a:cubicBezTo>
                    <a:pt x="17883" y="28032"/>
                    <a:pt x="18912" y="28804"/>
                    <a:pt x="19649" y="29815"/>
                  </a:cubicBezTo>
                  <a:cubicBezTo>
                    <a:pt x="21569" y="32387"/>
                    <a:pt x="22923" y="33810"/>
                    <a:pt x="24072" y="34067"/>
                  </a:cubicBezTo>
                  <a:cubicBezTo>
                    <a:pt x="21380" y="34890"/>
                    <a:pt x="18534" y="35593"/>
                    <a:pt x="15894" y="36811"/>
                  </a:cubicBezTo>
                  <a:cubicBezTo>
                    <a:pt x="11813" y="38714"/>
                    <a:pt x="11642" y="43154"/>
                    <a:pt x="15431" y="45760"/>
                  </a:cubicBezTo>
                  <a:cubicBezTo>
                    <a:pt x="17129" y="46926"/>
                    <a:pt x="18980" y="47698"/>
                    <a:pt x="21020" y="47698"/>
                  </a:cubicBezTo>
                  <a:cubicBezTo>
                    <a:pt x="21380" y="47698"/>
                    <a:pt x="21740" y="47680"/>
                    <a:pt x="22118" y="47629"/>
                  </a:cubicBezTo>
                  <a:cubicBezTo>
                    <a:pt x="22255" y="47612"/>
                    <a:pt x="22392" y="47595"/>
                    <a:pt x="22546" y="47595"/>
                  </a:cubicBezTo>
                  <a:cubicBezTo>
                    <a:pt x="23592" y="47595"/>
                    <a:pt x="24895" y="48023"/>
                    <a:pt x="24706" y="48915"/>
                  </a:cubicBezTo>
                  <a:cubicBezTo>
                    <a:pt x="24295" y="50801"/>
                    <a:pt x="24552" y="51504"/>
                    <a:pt x="26181" y="51504"/>
                  </a:cubicBezTo>
                  <a:cubicBezTo>
                    <a:pt x="26284" y="51504"/>
                    <a:pt x="26370" y="51504"/>
                    <a:pt x="26490" y="51504"/>
                  </a:cubicBezTo>
                  <a:cubicBezTo>
                    <a:pt x="26558" y="51504"/>
                    <a:pt x="26627" y="51504"/>
                    <a:pt x="26678" y="51504"/>
                  </a:cubicBezTo>
                  <a:cubicBezTo>
                    <a:pt x="28444" y="51504"/>
                    <a:pt x="29764" y="52567"/>
                    <a:pt x="31067" y="53664"/>
                  </a:cubicBezTo>
                  <a:cubicBezTo>
                    <a:pt x="31667" y="54178"/>
                    <a:pt x="32353" y="54796"/>
                    <a:pt x="33073" y="54796"/>
                  </a:cubicBezTo>
                  <a:cubicBezTo>
                    <a:pt x="33348" y="54796"/>
                    <a:pt x="33622" y="54710"/>
                    <a:pt x="33914" y="54504"/>
                  </a:cubicBezTo>
                  <a:cubicBezTo>
                    <a:pt x="36331" y="52721"/>
                    <a:pt x="39280" y="51589"/>
                    <a:pt x="40548" y="48384"/>
                  </a:cubicBezTo>
                  <a:cubicBezTo>
                    <a:pt x="41560" y="45812"/>
                    <a:pt x="41526" y="43497"/>
                    <a:pt x="39091" y="41886"/>
                  </a:cubicBezTo>
                  <a:cubicBezTo>
                    <a:pt x="35508" y="39502"/>
                    <a:pt x="31856" y="37205"/>
                    <a:pt x="28170" y="34976"/>
                  </a:cubicBezTo>
                  <a:cubicBezTo>
                    <a:pt x="27347" y="34479"/>
                    <a:pt x="26335" y="34273"/>
                    <a:pt x="25187" y="33930"/>
                  </a:cubicBezTo>
                  <a:cubicBezTo>
                    <a:pt x="26232" y="33382"/>
                    <a:pt x="27192" y="31616"/>
                    <a:pt x="28444" y="28598"/>
                  </a:cubicBezTo>
                  <a:cubicBezTo>
                    <a:pt x="29096" y="27021"/>
                    <a:pt x="29696" y="25358"/>
                    <a:pt x="29953" y="23660"/>
                  </a:cubicBezTo>
                  <a:cubicBezTo>
                    <a:pt x="30879" y="17608"/>
                    <a:pt x="27450" y="12464"/>
                    <a:pt x="22666" y="12464"/>
                  </a:cubicBezTo>
                  <a:cubicBezTo>
                    <a:pt x="22632" y="12464"/>
                    <a:pt x="22615" y="12464"/>
                    <a:pt x="22581" y="12464"/>
                  </a:cubicBezTo>
                  <a:lnTo>
                    <a:pt x="22375" y="12482"/>
                  </a:lnTo>
                  <a:lnTo>
                    <a:pt x="22221" y="12430"/>
                  </a:lnTo>
                  <a:cubicBezTo>
                    <a:pt x="18174" y="11042"/>
                    <a:pt x="15054" y="8590"/>
                    <a:pt x="13219" y="4475"/>
                  </a:cubicBezTo>
                  <a:cubicBezTo>
                    <a:pt x="12859" y="3686"/>
                    <a:pt x="12225" y="3000"/>
                    <a:pt x="11642" y="2349"/>
                  </a:cubicBezTo>
                  <a:cubicBezTo>
                    <a:pt x="10373" y="892"/>
                    <a:pt x="8950" y="0"/>
                    <a:pt x="72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5" name="任意多边形: 形状 274">
              <a:extLst>
                <a:ext uri="{FF2B5EF4-FFF2-40B4-BE49-F238E27FC236}">
                  <a16:creationId xmlns:a16="http://schemas.microsoft.com/office/drawing/2014/main" id="{A8569BFB-1BDE-4335-F206-4D5077F58B4A}"/>
                </a:ext>
              </a:extLst>
            </p:cNvPr>
            <p:cNvSpPr/>
            <p:nvPr/>
          </p:nvSpPr>
          <p:spPr>
            <a:xfrm>
              <a:off x="4555293" y="3868563"/>
              <a:ext cx="12410" cy="14213"/>
            </a:xfrm>
            <a:custGeom>
              <a:avLst/>
              <a:gdLst>
                <a:gd name="connsiteX0" fmla="*/ 9317 w 12410"/>
                <a:gd name="connsiteY0" fmla="*/ 0 h 14213"/>
                <a:gd name="connsiteX1" fmla="*/ 8014 w 12410"/>
                <a:gd name="connsiteY1" fmla="*/ 172 h 14213"/>
                <a:gd name="connsiteX2" fmla="*/ 6728 w 12410"/>
                <a:gd name="connsiteY2" fmla="*/ 257 h 14213"/>
                <a:gd name="connsiteX3" fmla="*/ 76 w 12410"/>
                <a:gd name="connsiteY3" fmla="*/ 3172 h 14213"/>
                <a:gd name="connsiteX4" fmla="*/ 3488 w 12410"/>
                <a:gd name="connsiteY4" fmla="*/ 8401 h 14213"/>
                <a:gd name="connsiteX5" fmla="*/ 3111 w 12410"/>
                <a:gd name="connsiteY5" fmla="*/ 10081 h 14213"/>
                <a:gd name="connsiteX6" fmla="*/ 6609 w 12410"/>
                <a:gd name="connsiteY6" fmla="*/ 14213 h 14213"/>
                <a:gd name="connsiteX7" fmla="*/ 6626 w 12410"/>
                <a:gd name="connsiteY7" fmla="*/ 14213 h 14213"/>
                <a:gd name="connsiteX8" fmla="*/ 10500 w 12410"/>
                <a:gd name="connsiteY8" fmla="*/ 9430 h 14213"/>
                <a:gd name="connsiteX9" fmla="*/ 9815 w 12410"/>
                <a:gd name="connsiteY9" fmla="*/ 7853 h 14213"/>
                <a:gd name="connsiteX10" fmla="*/ 11306 w 12410"/>
                <a:gd name="connsiteY10" fmla="*/ 5984 h 14213"/>
                <a:gd name="connsiteX11" fmla="*/ 12164 w 12410"/>
                <a:gd name="connsiteY11" fmla="*/ 1800 h 14213"/>
                <a:gd name="connsiteX12" fmla="*/ 9317 w 12410"/>
                <a:gd name="connsiteY12" fmla="*/ 0 h 14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0" h="14213">
                  <a:moveTo>
                    <a:pt x="9317" y="0"/>
                  </a:moveTo>
                  <a:cubicBezTo>
                    <a:pt x="8889" y="0"/>
                    <a:pt x="8443" y="69"/>
                    <a:pt x="8014" y="172"/>
                  </a:cubicBezTo>
                  <a:cubicBezTo>
                    <a:pt x="7534" y="206"/>
                    <a:pt x="7123" y="223"/>
                    <a:pt x="6728" y="257"/>
                  </a:cubicBezTo>
                  <a:cubicBezTo>
                    <a:pt x="4140" y="412"/>
                    <a:pt x="711" y="-137"/>
                    <a:pt x="76" y="3172"/>
                  </a:cubicBezTo>
                  <a:cubicBezTo>
                    <a:pt x="-421" y="5795"/>
                    <a:pt x="1602" y="7081"/>
                    <a:pt x="3488" y="8401"/>
                  </a:cubicBezTo>
                  <a:cubicBezTo>
                    <a:pt x="3231" y="8899"/>
                    <a:pt x="3094" y="9464"/>
                    <a:pt x="3111" y="10081"/>
                  </a:cubicBezTo>
                  <a:cubicBezTo>
                    <a:pt x="3163" y="12585"/>
                    <a:pt x="4980" y="13339"/>
                    <a:pt x="6609" y="14213"/>
                  </a:cubicBezTo>
                  <a:cubicBezTo>
                    <a:pt x="6609" y="14213"/>
                    <a:pt x="6626" y="14213"/>
                    <a:pt x="6626" y="14213"/>
                  </a:cubicBezTo>
                  <a:cubicBezTo>
                    <a:pt x="8323" y="14213"/>
                    <a:pt x="10861" y="11230"/>
                    <a:pt x="10500" y="9430"/>
                  </a:cubicBezTo>
                  <a:cubicBezTo>
                    <a:pt x="10381" y="8813"/>
                    <a:pt x="10123" y="8298"/>
                    <a:pt x="9815" y="7853"/>
                  </a:cubicBezTo>
                  <a:cubicBezTo>
                    <a:pt x="10381" y="7270"/>
                    <a:pt x="10912" y="6670"/>
                    <a:pt x="11306" y="5984"/>
                  </a:cubicBezTo>
                  <a:cubicBezTo>
                    <a:pt x="12009" y="4766"/>
                    <a:pt x="12832" y="3258"/>
                    <a:pt x="12164" y="1800"/>
                  </a:cubicBezTo>
                  <a:cubicBezTo>
                    <a:pt x="11546" y="480"/>
                    <a:pt x="10500" y="0"/>
                    <a:pt x="93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6" name="任意多边形: 形状 275">
              <a:extLst>
                <a:ext uri="{FF2B5EF4-FFF2-40B4-BE49-F238E27FC236}">
                  <a16:creationId xmlns:a16="http://schemas.microsoft.com/office/drawing/2014/main" id="{2B007CC3-359F-C86A-F73B-D07184AB2D8A}"/>
                </a:ext>
              </a:extLst>
            </p:cNvPr>
            <p:cNvSpPr/>
            <p:nvPr/>
          </p:nvSpPr>
          <p:spPr>
            <a:xfrm>
              <a:off x="4570233" y="3896938"/>
              <a:ext cx="6979" cy="7749"/>
            </a:xfrm>
            <a:custGeom>
              <a:avLst/>
              <a:gdLst>
                <a:gd name="connsiteX0" fmla="*/ 3687 w 6979"/>
                <a:gd name="connsiteY0" fmla="*/ 0 h 7749"/>
                <a:gd name="connsiteX1" fmla="*/ 3584 w 6979"/>
                <a:gd name="connsiteY1" fmla="*/ 0 h 7749"/>
                <a:gd name="connsiteX2" fmla="*/ 0 w 6979"/>
                <a:gd name="connsiteY2" fmla="*/ 4492 h 7749"/>
                <a:gd name="connsiteX3" fmla="*/ 3601 w 6979"/>
                <a:gd name="connsiteY3" fmla="*/ 7750 h 7749"/>
                <a:gd name="connsiteX4" fmla="*/ 3892 w 6979"/>
                <a:gd name="connsiteY4" fmla="*/ 7732 h 7749"/>
                <a:gd name="connsiteX5" fmla="*/ 6979 w 6979"/>
                <a:gd name="connsiteY5" fmla="*/ 3686 h 7749"/>
                <a:gd name="connsiteX6" fmla="*/ 3687 w 6979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9" h="7749">
                  <a:moveTo>
                    <a:pt x="3687" y="0"/>
                  </a:moveTo>
                  <a:cubicBezTo>
                    <a:pt x="3653" y="0"/>
                    <a:pt x="3618" y="0"/>
                    <a:pt x="3584" y="0"/>
                  </a:cubicBezTo>
                  <a:cubicBezTo>
                    <a:pt x="1784" y="69"/>
                    <a:pt x="-34" y="2349"/>
                    <a:pt x="0" y="4492"/>
                  </a:cubicBezTo>
                  <a:cubicBezTo>
                    <a:pt x="18" y="5949"/>
                    <a:pt x="1921" y="7750"/>
                    <a:pt x="3601" y="7750"/>
                  </a:cubicBezTo>
                  <a:cubicBezTo>
                    <a:pt x="3704" y="7750"/>
                    <a:pt x="3789" y="7750"/>
                    <a:pt x="3892" y="7732"/>
                  </a:cubicBezTo>
                  <a:cubicBezTo>
                    <a:pt x="6036" y="7441"/>
                    <a:pt x="6927" y="5830"/>
                    <a:pt x="6979" y="3686"/>
                  </a:cubicBezTo>
                  <a:cubicBezTo>
                    <a:pt x="7013" y="1629"/>
                    <a:pt x="5521" y="0"/>
                    <a:pt x="368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7" name="任意多边形: 形状 276">
              <a:extLst>
                <a:ext uri="{FF2B5EF4-FFF2-40B4-BE49-F238E27FC236}">
                  <a16:creationId xmlns:a16="http://schemas.microsoft.com/office/drawing/2014/main" id="{F25291C6-1409-B187-3AB9-3CB83FE31EC5}"/>
                </a:ext>
              </a:extLst>
            </p:cNvPr>
            <p:cNvSpPr/>
            <p:nvPr/>
          </p:nvSpPr>
          <p:spPr>
            <a:xfrm>
              <a:off x="4686974" y="30356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0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0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75" y="0"/>
                    <a:pt x="48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8" name="任意多边形: 形状 277">
              <a:extLst>
                <a:ext uri="{FF2B5EF4-FFF2-40B4-BE49-F238E27FC236}">
                  <a16:creationId xmlns:a16="http://schemas.microsoft.com/office/drawing/2014/main" id="{C548DB24-764B-B044-B1F6-28C4A66CC86D}"/>
                </a:ext>
              </a:extLst>
            </p:cNvPr>
            <p:cNvSpPr/>
            <p:nvPr/>
          </p:nvSpPr>
          <p:spPr>
            <a:xfrm>
              <a:off x="4729545" y="3155502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8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8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8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60" y="0"/>
                    <a:pt x="14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79" name="任意多边形: 形状 278">
              <a:extLst>
                <a:ext uri="{FF2B5EF4-FFF2-40B4-BE49-F238E27FC236}">
                  <a16:creationId xmlns:a16="http://schemas.microsoft.com/office/drawing/2014/main" id="{B94B96B1-5E3C-39B4-6802-43A140FE03DA}"/>
                </a:ext>
              </a:extLst>
            </p:cNvPr>
            <p:cNvSpPr/>
            <p:nvPr/>
          </p:nvSpPr>
          <p:spPr>
            <a:xfrm>
              <a:off x="4785482" y="3171430"/>
              <a:ext cx="6848" cy="7818"/>
            </a:xfrm>
            <a:custGeom>
              <a:avLst/>
              <a:gdLst>
                <a:gd name="connsiteX0" fmla="*/ 3865 w 6848"/>
                <a:gd name="connsiteY0" fmla="*/ 0 h 7818"/>
                <a:gd name="connsiteX1" fmla="*/ 624 w 6848"/>
                <a:gd name="connsiteY1" fmla="*/ 2434 h 7818"/>
                <a:gd name="connsiteX2" fmla="*/ 2254 w 6848"/>
                <a:gd name="connsiteY2" fmla="*/ 7149 h 7818"/>
                <a:gd name="connsiteX3" fmla="*/ 3848 w 6848"/>
                <a:gd name="connsiteY3" fmla="*/ 7818 h 7818"/>
                <a:gd name="connsiteX4" fmla="*/ 6214 w 6848"/>
                <a:gd name="connsiteY4" fmla="*/ 6035 h 7818"/>
                <a:gd name="connsiteX5" fmla="*/ 5323 w 6848"/>
                <a:gd name="connsiteY5" fmla="*/ 463 h 7818"/>
                <a:gd name="connsiteX6" fmla="*/ 3865 w 6848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8" h="7818">
                  <a:moveTo>
                    <a:pt x="3865" y="0"/>
                  </a:moveTo>
                  <a:cubicBezTo>
                    <a:pt x="2648" y="0"/>
                    <a:pt x="1431" y="892"/>
                    <a:pt x="624" y="2434"/>
                  </a:cubicBezTo>
                  <a:cubicBezTo>
                    <a:pt x="-1004" y="5023"/>
                    <a:pt x="916" y="6052"/>
                    <a:pt x="2254" y="7149"/>
                  </a:cubicBezTo>
                  <a:cubicBezTo>
                    <a:pt x="2819" y="7612"/>
                    <a:pt x="3351" y="7818"/>
                    <a:pt x="3848" y="7818"/>
                  </a:cubicBezTo>
                  <a:cubicBezTo>
                    <a:pt x="4791" y="7818"/>
                    <a:pt x="5597" y="7081"/>
                    <a:pt x="6214" y="6035"/>
                  </a:cubicBezTo>
                  <a:cubicBezTo>
                    <a:pt x="7363" y="4132"/>
                    <a:pt x="6883" y="1474"/>
                    <a:pt x="5323" y="463"/>
                  </a:cubicBezTo>
                  <a:cubicBezTo>
                    <a:pt x="4860" y="154"/>
                    <a:pt x="4362" y="0"/>
                    <a:pt x="386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0" name="任意多边形: 形状 279">
              <a:extLst>
                <a:ext uri="{FF2B5EF4-FFF2-40B4-BE49-F238E27FC236}">
                  <a16:creationId xmlns:a16="http://schemas.microsoft.com/office/drawing/2014/main" id="{90A265B4-F57F-7B6C-EFBF-EBB1EB34CCA8}"/>
                </a:ext>
              </a:extLst>
            </p:cNvPr>
            <p:cNvSpPr/>
            <p:nvPr/>
          </p:nvSpPr>
          <p:spPr>
            <a:xfrm>
              <a:off x="4794190" y="3396921"/>
              <a:ext cx="6767" cy="6703"/>
            </a:xfrm>
            <a:custGeom>
              <a:avLst/>
              <a:gdLst>
                <a:gd name="connsiteX0" fmla="*/ 3283 w 6767"/>
                <a:gd name="connsiteY0" fmla="*/ 0 h 6703"/>
                <a:gd name="connsiteX1" fmla="*/ 283 w 6767"/>
                <a:gd name="connsiteY1" fmla="*/ 2400 h 6703"/>
                <a:gd name="connsiteX2" fmla="*/ 2254 w 6767"/>
                <a:gd name="connsiteY2" fmla="*/ 6429 h 6703"/>
                <a:gd name="connsiteX3" fmla="*/ 3574 w 6767"/>
                <a:gd name="connsiteY3" fmla="*/ 6704 h 6703"/>
                <a:gd name="connsiteX4" fmla="*/ 6592 w 6767"/>
                <a:gd name="connsiteY4" fmla="*/ 4286 h 6703"/>
                <a:gd name="connsiteX5" fmla="*/ 4586 w 6767"/>
                <a:gd name="connsiteY5" fmla="*/ 274 h 6703"/>
                <a:gd name="connsiteX6" fmla="*/ 3283 w 6767"/>
                <a:gd name="connsiteY6" fmla="*/ 0 h 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7" h="6703">
                  <a:moveTo>
                    <a:pt x="3283" y="0"/>
                  </a:moveTo>
                  <a:cubicBezTo>
                    <a:pt x="1894" y="0"/>
                    <a:pt x="986" y="1097"/>
                    <a:pt x="283" y="2400"/>
                  </a:cubicBezTo>
                  <a:cubicBezTo>
                    <a:pt x="-574" y="4681"/>
                    <a:pt x="643" y="5726"/>
                    <a:pt x="2254" y="6429"/>
                  </a:cubicBezTo>
                  <a:cubicBezTo>
                    <a:pt x="2700" y="6618"/>
                    <a:pt x="3146" y="6704"/>
                    <a:pt x="3574" y="6704"/>
                  </a:cubicBezTo>
                  <a:cubicBezTo>
                    <a:pt x="4963" y="6704"/>
                    <a:pt x="6181" y="5778"/>
                    <a:pt x="6592" y="4286"/>
                  </a:cubicBezTo>
                  <a:cubicBezTo>
                    <a:pt x="7158" y="2315"/>
                    <a:pt x="6318" y="977"/>
                    <a:pt x="4586" y="274"/>
                  </a:cubicBezTo>
                  <a:cubicBezTo>
                    <a:pt x="4106" y="86"/>
                    <a:pt x="3677" y="0"/>
                    <a:pt x="3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1" name="任意多边形: 形状 280">
              <a:extLst>
                <a:ext uri="{FF2B5EF4-FFF2-40B4-BE49-F238E27FC236}">
                  <a16:creationId xmlns:a16="http://schemas.microsoft.com/office/drawing/2014/main" id="{DB7829C5-4DE1-97A3-454B-3AA08BD2BAE7}"/>
                </a:ext>
              </a:extLst>
            </p:cNvPr>
            <p:cNvSpPr/>
            <p:nvPr/>
          </p:nvSpPr>
          <p:spPr>
            <a:xfrm>
              <a:off x="4964578" y="29516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6" y="0"/>
                    <a:pt x="402" y="1080"/>
                    <a:pt x="59" y="2794"/>
                  </a:cubicBezTo>
                  <a:cubicBezTo>
                    <a:pt x="-318" y="4681"/>
                    <a:pt x="1173" y="7801"/>
                    <a:pt x="2682" y="7801"/>
                  </a:cubicBezTo>
                  <a:lnTo>
                    <a:pt x="2682" y="7801"/>
                  </a:ln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694" y="51"/>
                    <a:pt x="3385" y="0"/>
                    <a:pt x="30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2" name="任意多边形: 形状 281">
              <a:extLst>
                <a:ext uri="{FF2B5EF4-FFF2-40B4-BE49-F238E27FC236}">
                  <a16:creationId xmlns:a16="http://schemas.microsoft.com/office/drawing/2014/main" id="{E9B98700-2118-472E-E8B7-881285CBDB53}"/>
                </a:ext>
              </a:extLst>
            </p:cNvPr>
            <p:cNvSpPr/>
            <p:nvPr/>
          </p:nvSpPr>
          <p:spPr>
            <a:xfrm>
              <a:off x="4706619" y="31819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2" y="0"/>
                    <a:pt x="1066" y="977"/>
                    <a:pt x="191" y="2246"/>
                  </a:cubicBezTo>
                  <a:cubicBezTo>
                    <a:pt x="-460" y="3206"/>
                    <a:pt x="671" y="6447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3" name="任意多边形: 形状 282">
              <a:extLst>
                <a:ext uri="{FF2B5EF4-FFF2-40B4-BE49-F238E27FC236}">
                  <a16:creationId xmlns:a16="http://schemas.microsoft.com/office/drawing/2014/main" id="{C96DF929-C5AE-4AEF-8C8C-7AC2473EBA00}"/>
                </a:ext>
              </a:extLst>
            </p:cNvPr>
            <p:cNvSpPr/>
            <p:nvPr/>
          </p:nvSpPr>
          <p:spPr>
            <a:xfrm>
              <a:off x="4775407" y="3224305"/>
              <a:ext cx="16807" cy="16630"/>
            </a:xfrm>
            <a:custGeom>
              <a:avLst/>
              <a:gdLst>
                <a:gd name="connsiteX0" fmla="*/ 7767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7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7" y="0"/>
                  </a:moveTo>
                  <a:cubicBezTo>
                    <a:pt x="5178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4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20" y="669"/>
                    <a:pt x="10476" y="0"/>
                    <a:pt x="77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4" name="任意多边形: 形状 283">
              <a:extLst>
                <a:ext uri="{FF2B5EF4-FFF2-40B4-BE49-F238E27FC236}">
                  <a16:creationId xmlns:a16="http://schemas.microsoft.com/office/drawing/2014/main" id="{305D5205-F2C7-00C5-1726-54695FA3EA7D}"/>
                </a:ext>
              </a:extLst>
            </p:cNvPr>
            <p:cNvSpPr/>
            <p:nvPr/>
          </p:nvSpPr>
          <p:spPr>
            <a:xfrm>
              <a:off x="4660243" y="3378868"/>
              <a:ext cx="19928" cy="23505"/>
            </a:xfrm>
            <a:custGeom>
              <a:avLst/>
              <a:gdLst>
                <a:gd name="connsiteX0" fmla="*/ 12861 w 19928"/>
                <a:gd name="connsiteY0" fmla="*/ 0 h 23505"/>
                <a:gd name="connsiteX1" fmla="*/ 7563 w 19928"/>
                <a:gd name="connsiteY1" fmla="*/ 2315 h 23505"/>
                <a:gd name="connsiteX2" fmla="*/ 7872 w 19928"/>
                <a:gd name="connsiteY2" fmla="*/ 6738 h 23505"/>
                <a:gd name="connsiteX3" fmla="*/ 6912 w 19928"/>
                <a:gd name="connsiteY3" fmla="*/ 9207 h 23505"/>
                <a:gd name="connsiteX4" fmla="*/ 6792 w 19928"/>
                <a:gd name="connsiteY4" fmla="*/ 9207 h 23505"/>
                <a:gd name="connsiteX5" fmla="*/ 6192 w 19928"/>
                <a:gd name="connsiteY5" fmla="*/ 9173 h 23505"/>
                <a:gd name="connsiteX6" fmla="*/ 5249 w 19928"/>
                <a:gd name="connsiteY6" fmla="*/ 10664 h 23505"/>
                <a:gd name="connsiteX7" fmla="*/ 3740 w 19928"/>
                <a:gd name="connsiteY7" fmla="*/ 10579 h 23505"/>
                <a:gd name="connsiteX8" fmla="*/ 3260 w 19928"/>
                <a:gd name="connsiteY8" fmla="*/ 10595 h 23505"/>
                <a:gd name="connsiteX9" fmla="*/ 2 w 19928"/>
                <a:gd name="connsiteY9" fmla="*/ 13493 h 23505"/>
                <a:gd name="connsiteX10" fmla="*/ 3071 w 19928"/>
                <a:gd name="connsiteY10" fmla="*/ 22048 h 23505"/>
                <a:gd name="connsiteX11" fmla="*/ 6706 w 19928"/>
                <a:gd name="connsiteY11" fmla="*/ 23506 h 23505"/>
                <a:gd name="connsiteX12" fmla="*/ 10392 w 19928"/>
                <a:gd name="connsiteY12" fmla="*/ 22871 h 23505"/>
                <a:gd name="connsiteX13" fmla="*/ 13581 w 19928"/>
                <a:gd name="connsiteY13" fmla="*/ 18654 h 23505"/>
                <a:gd name="connsiteX14" fmla="*/ 14884 w 19928"/>
                <a:gd name="connsiteY14" fmla="*/ 17453 h 23505"/>
                <a:gd name="connsiteX15" fmla="*/ 18107 w 19928"/>
                <a:gd name="connsiteY15" fmla="*/ 13750 h 23505"/>
                <a:gd name="connsiteX16" fmla="*/ 15913 w 19928"/>
                <a:gd name="connsiteY16" fmla="*/ 771 h 23505"/>
                <a:gd name="connsiteX17" fmla="*/ 14781 w 19928"/>
                <a:gd name="connsiteY17" fmla="*/ 343 h 23505"/>
                <a:gd name="connsiteX18" fmla="*/ 12861 w 19928"/>
                <a:gd name="connsiteY18" fmla="*/ 0 h 2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505">
                  <a:moveTo>
                    <a:pt x="12861" y="0"/>
                  </a:moveTo>
                  <a:cubicBezTo>
                    <a:pt x="10889" y="0"/>
                    <a:pt x="9192" y="1063"/>
                    <a:pt x="7563" y="2315"/>
                  </a:cubicBezTo>
                  <a:cubicBezTo>
                    <a:pt x="5523" y="3875"/>
                    <a:pt x="7803" y="5263"/>
                    <a:pt x="7872" y="6738"/>
                  </a:cubicBezTo>
                  <a:cubicBezTo>
                    <a:pt x="7923" y="7750"/>
                    <a:pt x="7872" y="9207"/>
                    <a:pt x="6912" y="9207"/>
                  </a:cubicBezTo>
                  <a:cubicBezTo>
                    <a:pt x="6877" y="9207"/>
                    <a:pt x="6826" y="9207"/>
                    <a:pt x="6792" y="9207"/>
                  </a:cubicBezTo>
                  <a:cubicBezTo>
                    <a:pt x="6569" y="9173"/>
                    <a:pt x="6363" y="9173"/>
                    <a:pt x="6192" y="9173"/>
                  </a:cubicBezTo>
                  <a:cubicBezTo>
                    <a:pt x="4957" y="9173"/>
                    <a:pt x="4991" y="9841"/>
                    <a:pt x="5249" y="10664"/>
                  </a:cubicBezTo>
                  <a:cubicBezTo>
                    <a:pt x="4751" y="10613"/>
                    <a:pt x="4254" y="10579"/>
                    <a:pt x="3740" y="10579"/>
                  </a:cubicBezTo>
                  <a:cubicBezTo>
                    <a:pt x="3586" y="10579"/>
                    <a:pt x="3414" y="10579"/>
                    <a:pt x="3260" y="10595"/>
                  </a:cubicBezTo>
                  <a:cubicBezTo>
                    <a:pt x="1511" y="10647"/>
                    <a:pt x="-66" y="11504"/>
                    <a:pt x="2" y="13493"/>
                  </a:cubicBezTo>
                  <a:cubicBezTo>
                    <a:pt x="122" y="16631"/>
                    <a:pt x="705" y="19751"/>
                    <a:pt x="3071" y="22048"/>
                  </a:cubicBezTo>
                  <a:cubicBezTo>
                    <a:pt x="4203" y="23146"/>
                    <a:pt x="5437" y="23506"/>
                    <a:pt x="6706" y="23506"/>
                  </a:cubicBezTo>
                  <a:cubicBezTo>
                    <a:pt x="7923" y="23506"/>
                    <a:pt x="9158" y="23180"/>
                    <a:pt x="10392" y="22871"/>
                  </a:cubicBezTo>
                  <a:cubicBezTo>
                    <a:pt x="12535" y="22340"/>
                    <a:pt x="13358" y="20763"/>
                    <a:pt x="13581" y="18654"/>
                  </a:cubicBezTo>
                  <a:cubicBezTo>
                    <a:pt x="13992" y="18294"/>
                    <a:pt x="14421" y="17916"/>
                    <a:pt x="14884" y="17453"/>
                  </a:cubicBezTo>
                  <a:cubicBezTo>
                    <a:pt x="16067" y="16339"/>
                    <a:pt x="17233" y="15122"/>
                    <a:pt x="18107" y="13750"/>
                  </a:cubicBezTo>
                  <a:cubicBezTo>
                    <a:pt x="21262" y="8778"/>
                    <a:pt x="20182" y="2760"/>
                    <a:pt x="15913" y="771"/>
                  </a:cubicBezTo>
                  <a:cubicBezTo>
                    <a:pt x="15536" y="634"/>
                    <a:pt x="15158" y="480"/>
                    <a:pt x="14781" y="343"/>
                  </a:cubicBezTo>
                  <a:cubicBezTo>
                    <a:pt x="14112" y="103"/>
                    <a:pt x="13478" y="0"/>
                    <a:pt x="1286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5" name="任意多边形: 形状 284">
              <a:extLst>
                <a:ext uri="{FF2B5EF4-FFF2-40B4-BE49-F238E27FC236}">
                  <a16:creationId xmlns:a16="http://schemas.microsoft.com/office/drawing/2014/main" id="{3BA0CAC8-DCD2-F9A4-E369-177339F5E1FA}"/>
                </a:ext>
              </a:extLst>
            </p:cNvPr>
            <p:cNvSpPr/>
            <p:nvPr/>
          </p:nvSpPr>
          <p:spPr>
            <a:xfrm>
              <a:off x="4704416" y="3216213"/>
              <a:ext cx="14741" cy="21379"/>
            </a:xfrm>
            <a:custGeom>
              <a:avLst/>
              <a:gdLst>
                <a:gd name="connsiteX0" fmla="*/ 7315 w 14741"/>
                <a:gd name="connsiteY0" fmla="*/ 0 h 21379"/>
                <a:gd name="connsiteX1" fmla="*/ 1503 w 14741"/>
                <a:gd name="connsiteY1" fmla="*/ 3120 h 21379"/>
                <a:gd name="connsiteX2" fmla="*/ 2395 w 14741"/>
                <a:gd name="connsiteY2" fmla="*/ 7527 h 21379"/>
                <a:gd name="connsiteX3" fmla="*/ 1623 w 14741"/>
                <a:gd name="connsiteY3" fmla="*/ 10167 h 21379"/>
                <a:gd name="connsiteX4" fmla="*/ 560 w 14741"/>
                <a:gd name="connsiteY4" fmla="*/ 12499 h 21379"/>
                <a:gd name="connsiteX5" fmla="*/ 2275 w 14741"/>
                <a:gd name="connsiteY5" fmla="*/ 15842 h 21379"/>
                <a:gd name="connsiteX6" fmla="*/ 6047 w 14741"/>
                <a:gd name="connsiteY6" fmla="*/ 21380 h 21379"/>
                <a:gd name="connsiteX7" fmla="*/ 10847 w 14741"/>
                <a:gd name="connsiteY7" fmla="*/ 17299 h 21379"/>
                <a:gd name="connsiteX8" fmla="*/ 13607 w 14741"/>
                <a:gd name="connsiteY8" fmla="*/ 13116 h 21379"/>
                <a:gd name="connsiteX9" fmla="*/ 9733 w 14741"/>
                <a:gd name="connsiteY9" fmla="*/ 394 h 21379"/>
                <a:gd name="connsiteX10" fmla="*/ 8550 w 14741"/>
                <a:gd name="connsiteY10" fmla="*/ 120 h 21379"/>
                <a:gd name="connsiteX11" fmla="*/ 7315 w 14741"/>
                <a:gd name="connsiteY11" fmla="*/ 0 h 2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79">
                  <a:moveTo>
                    <a:pt x="7315" y="0"/>
                  </a:moveTo>
                  <a:cubicBezTo>
                    <a:pt x="4966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99"/>
                  </a:cubicBezTo>
                  <a:cubicBezTo>
                    <a:pt x="1092" y="13630"/>
                    <a:pt x="1846" y="14676"/>
                    <a:pt x="2275" y="15842"/>
                  </a:cubicBezTo>
                  <a:cubicBezTo>
                    <a:pt x="3664" y="19580"/>
                    <a:pt x="4675" y="21380"/>
                    <a:pt x="6047" y="21380"/>
                  </a:cubicBezTo>
                  <a:cubicBezTo>
                    <a:pt x="7230" y="21380"/>
                    <a:pt x="8687" y="19991"/>
                    <a:pt x="10847" y="17299"/>
                  </a:cubicBezTo>
                  <a:cubicBezTo>
                    <a:pt x="11893" y="16013"/>
                    <a:pt x="12905" y="14625"/>
                    <a:pt x="13607" y="13116"/>
                  </a:cubicBezTo>
                  <a:cubicBezTo>
                    <a:pt x="16128" y="7681"/>
                    <a:pt x="14276" y="1783"/>
                    <a:pt x="9733" y="394"/>
                  </a:cubicBezTo>
                  <a:cubicBezTo>
                    <a:pt x="9338" y="308"/>
                    <a:pt x="8944" y="206"/>
                    <a:pt x="8550" y="120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6" name="任意多边形: 形状 285">
              <a:extLst>
                <a:ext uri="{FF2B5EF4-FFF2-40B4-BE49-F238E27FC236}">
                  <a16:creationId xmlns:a16="http://schemas.microsoft.com/office/drawing/2014/main" id="{04EE1214-409E-FB05-353F-52B3847F0B5E}"/>
                </a:ext>
              </a:extLst>
            </p:cNvPr>
            <p:cNvSpPr/>
            <p:nvPr/>
          </p:nvSpPr>
          <p:spPr>
            <a:xfrm>
              <a:off x="4680475" y="34228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3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3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1" y="3086"/>
                    <a:pt x="6911" y="1355"/>
                    <a:pt x="5333" y="412"/>
                  </a:cubicBezTo>
                  <a:cubicBezTo>
                    <a:pt x="4768" y="120"/>
                    <a:pt x="4184" y="0"/>
                    <a:pt x="36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7" name="任意多边形: 形状 286">
              <a:extLst>
                <a:ext uri="{FF2B5EF4-FFF2-40B4-BE49-F238E27FC236}">
                  <a16:creationId xmlns:a16="http://schemas.microsoft.com/office/drawing/2014/main" id="{818CE6EB-2E3A-BFA5-FC8A-F593D0CCD9E3}"/>
                </a:ext>
              </a:extLst>
            </p:cNvPr>
            <p:cNvSpPr/>
            <p:nvPr/>
          </p:nvSpPr>
          <p:spPr>
            <a:xfrm>
              <a:off x="4769583" y="3260927"/>
              <a:ext cx="12802" cy="12687"/>
            </a:xfrm>
            <a:custGeom>
              <a:avLst/>
              <a:gdLst>
                <a:gd name="connsiteX0" fmla="*/ 6408 w 12802"/>
                <a:gd name="connsiteY0" fmla="*/ 0 h 12687"/>
                <a:gd name="connsiteX1" fmla="*/ 5465 w 12802"/>
                <a:gd name="connsiteY1" fmla="*/ 103 h 12687"/>
                <a:gd name="connsiteX2" fmla="*/ 13 w 12802"/>
                <a:gd name="connsiteY2" fmla="*/ 5658 h 12687"/>
                <a:gd name="connsiteX3" fmla="*/ 5070 w 12802"/>
                <a:gd name="connsiteY3" fmla="*/ 12276 h 12687"/>
                <a:gd name="connsiteX4" fmla="*/ 9031 w 12802"/>
                <a:gd name="connsiteY4" fmla="*/ 12687 h 12687"/>
                <a:gd name="connsiteX5" fmla="*/ 11963 w 12802"/>
                <a:gd name="connsiteY5" fmla="*/ 11436 h 12687"/>
                <a:gd name="connsiteX6" fmla="*/ 11483 w 12802"/>
                <a:gd name="connsiteY6" fmla="*/ 4269 h 12687"/>
                <a:gd name="connsiteX7" fmla="*/ 6408 w 12802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02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66" y="9241"/>
                    <a:pt x="12014" y="6550"/>
                    <a:pt x="11483" y="4269"/>
                  </a:cubicBezTo>
                  <a:cubicBezTo>
                    <a:pt x="10866" y="1577"/>
                    <a:pt x="8585" y="0"/>
                    <a:pt x="64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8" name="任意多边形: 形状 287">
              <a:extLst>
                <a:ext uri="{FF2B5EF4-FFF2-40B4-BE49-F238E27FC236}">
                  <a16:creationId xmlns:a16="http://schemas.microsoft.com/office/drawing/2014/main" id="{294EB473-F03F-C8A9-6777-4FEE6EF49D99}"/>
                </a:ext>
              </a:extLst>
            </p:cNvPr>
            <p:cNvSpPr/>
            <p:nvPr/>
          </p:nvSpPr>
          <p:spPr>
            <a:xfrm>
              <a:off x="4673774" y="3442664"/>
              <a:ext cx="54338" cy="29095"/>
            </a:xfrm>
            <a:custGeom>
              <a:avLst/>
              <a:gdLst>
                <a:gd name="connsiteX0" fmla="*/ 34305 w 54338"/>
                <a:gd name="connsiteY0" fmla="*/ 0 h 29095"/>
                <a:gd name="connsiteX1" fmla="*/ 29350 w 54338"/>
                <a:gd name="connsiteY1" fmla="*/ 2229 h 29095"/>
                <a:gd name="connsiteX2" fmla="*/ 27567 w 54338"/>
                <a:gd name="connsiteY2" fmla="*/ 3875 h 29095"/>
                <a:gd name="connsiteX3" fmla="*/ 25424 w 54338"/>
                <a:gd name="connsiteY3" fmla="*/ 1612 h 29095"/>
                <a:gd name="connsiteX4" fmla="*/ 20984 w 54338"/>
                <a:gd name="connsiteY4" fmla="*/ 274 h 29095"/>
                <a:gd name="connsiteX5" fmla="*/ 19732 w 54338"/>
                <a:gd name="connsiteY5" fmla="*/ 343 h 29095"/>
                <a:gd name="connsiteX6" fmla="*/ 14468 w 54338"/>
                <a:gd name="connsiteY6" fmla="*/ 4218 h 29095"/>
                <a:gd name="connsiteX7" fmla="*/ 13885 w 54338"/>
                <a:gd name="connsiteY7" fmla="*/ 3840 h 29095"/>
                <a:gd name="connsiteX8" fmla="*/ 13543 w 54338"/>
                <a:gd name="connsiteY8" fmla="*/ 4029 h 29095"/>
                <a:gd name="connsiteX9" fmla="*/ 12034 w 54338"/>
                <a:gd name="connsiteY9" fmla="*/ 5006 h 29095"/>
                <a:gd name="connsiteX10" fmla="*/ 10336 w 54338"/>
                <a:gd name="connsiteY10" fmla="*/ 3515 h 29095"/>
                <a:gd name="connsiteX11" fmla="*/ 7679 w 54338"/>
                <a:gd name="connsiteY11" fmla="*/ 789 h 29095"/>
                <a:gd name="connsiteX12" fmla="*/ 6924 w 54338"/>
                <a:gd name="connsiteY12" fmla="*/ 892 h 29095"/>
                <a:gd name="connsiteX13" fmla="*/ 2210 w 54338"/>
                <a:gd name="connsiteY13" fmla="*/ 3326 h 29095"/>
                <a:gd name="connsiteX14" fmla="*/ 4833 w 54338"/>
                <a:gd name="connsiteY14" fmla="*/ 15636 h 29095"/>
                <a:gd name="connsiteX15" fmla="*/ 10045 w 54338"/>
                <a:gd name="connsiteY15" fmla="*/ 17059 h 29095"/>
                <a:gd name="connsiteX16" fmla="*/ 14365 w 54338"/>
                <a:gd name="connsiteY16" fmla="*/ 15413 h 29095"/>
                <a:gd name="connsiteX17" fmla="*/ 15754 w 54338"/>
                <a:gd name="connsiteY17" fmla="*/ 7355 h 29095"/>
                <a:gd name="connsiteX18" fmla="*/ 15874 w 54338"/>
                <a:gd name="connsiteY18" fmla="*/ 7544 h 29095"/>
                <a:gd name="connsiteX19" fmla="*/ 16937 w 54338"/>
                <a:gd name="connsiteY19" fmla="*/ 9704 h 29095"/>
                <a:gd name="connsiteX20" fmla="*/ 21824 w 54338"/>
                <a:gd name="connsiteY20" fmla="*/ 12910 h 29095"/>
                <a:gd name="connsiteX21" fmla="*/ 22852 w 54338"/>
                <a:gd name="connsiteY21" fmla="*/ 12773 h 29095"/>
                <a:gd name="connsiteX22" fmla="*/ 22852 w 54338"/>
                <a:gd name="connsiteY22" fmla="*/ 12807 h 29095"/>
                <a:gd name="connsiteX23" fmla="*/ 28973 w 54338"/>
                <a:gd name="connsiteY23" fmla="*/ 20368 h 29095"/>
                <a:gd name="connsiteX24" fmla="*/ 25081 w 54338"/>
                <a:gd name="connsiteY24" fmla="*/ 22803 h 29095"/>
                <a:gd name="connsiteX25" fmla="*/ 26539 w 54338"/>
                <a:gd name="connsiteY25" fmla="*/ 28855 h 29095"/>
                <a:gd name="connsiteX26" fmla="*/ 27533 w 54338"/>
                <a:gd name="connsiteY26" fmla="*/ 29095 h 29095"/>
                <a:gd name="connsiteX27" fmla="*/ 31613 w 54338"/>
                <a:gd name="connsiteY27" fmla="*/ 25375 h 29095"/>
                <a:gd name="connsiteX28" fmla="*/ 31356 w 54338"/>
                <a:gd name="connsiteY28" fmla="*/ 21157 h 29095"/>
                <a:gd name="connsiteX29" fmla="*/ 33071 w 54338"/>
                <a:gd name="connsiteY29" fmla="*/ 21346 h 29095"/>
                <a:gd name="connsiteX30" fmla="*/ 33482 w 54338"/>
                <a:gd name="connsiteY30" fmla="*/ 21328 h 29095"/>
                <a:gd name="connsiteX31" fmla="*/ 39997 w 54338"/>
                <a:gd name="connsiteY31" fmla="*/ 18465 h 29095"/>
                <a:gd name="connsiteX32" fmla="*/ 43958 w 54338"/>
                <a:gd name="connsiteY32" fmla="*/ 20128 h 29095"/>
                <a:gd name="connsiteX33" fmla="*/ 44592 w 54338"/>
                <a:gd name="connsiteY33" fmla="*/ 20145 h 29095"/>
                <a:gd name="connsiteX34" fmla="*/ 51005 w 54338"/>
                <a:gd name="connsiteY34" fmla="*/ 19100 h 29095"/>
                <a:gd name="connsiteX35" fmla="*/ 54228 w 54338"/>
                <a:gd name="connsiteY35" fmla="*/ 15362 h 29095"/>
                <a:gd name="connsiteX36" fmla="*/ 50233 w 54338"/>
                <a:gd name="connsiteY36" fmla="*/ 7972 h 29095"/>
                <a:gd name="connsiteX37" fmla="*/ 43632 w 54338"/>
                <a:gd name="connsiteY37" fmla="*/ 7338 h 29095"/>
                <a:gd name="connsiteX38" fmla="*/ 43512 w 54338"/>
                <a:gd name="connsiteY38" fmla="*/ 7338 h 29095"/>
                <a:gd name="connsiteX39" fmla="*/ 42243 w 54338"/>
                <a:gd name="connsiteY39" fmla="*/ 7818 h 29095"/>
                <a:gd name="connsiteX40" fmla="*/ 39877 w 54338"/>
                <a:gd name="connsiteY40" fmla="*/ 3721 h 29095"/>
                <a:gd name="connsiteX41" fmla="*/ 34305 w 54338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38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6" y="3069"/>
                    <a:pt x="26453" y="2332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5" y="3840"/>
                    <a:pt x="13646" y="3892"/>
                    <a:pt x="13543" y="4029"/>
                  </a:cubicBezTo>
                  <a:cubicBezTo>
                    <a:pt x="12959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6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4" y="892"/>
                  </a:cubicBezTo>
                  <a:cubicBezTo>
                    <a:pt x="5159" y="1320"/>
                    <a:pt x="3478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7" y="17059"/>
                    <a:pt x="13286" y="16511"/>
                    <a:pt x="14365" y="15413"/>
                  </a:cubicBezTo>
                  <a:cubicBezTo>
                    <a:pt x="15943" y="13853"/>
                    <a:pt x="16440" y="10458"/>
                    <a:pt x="15754" y="7355"/>
                  </a:cubicBezTo>
                  <a:lnTo>
                    <a:pt x="15874" y="7544"/>
                  </a:lnTo>
                  <a:cubicBezTo>
                    <a:pt x="16337" y="8213"/>
                    <a:pt x="16457" y="9053"/>
                    <a:pt x="16937" y="9704"/>
                  </a:cubicBezTo>
                  <a:cubicBezTo>
                    <a:pt x="18480" y="11864"/>
                    <a:pt x="20212" y="12910"/>
                    <a:pt x="21824" y="12910"/>
                  </a:cubicBezTo>
                  <a:cubicBezTo>
                    <a:pt x="22167" y="12910"/>
                    <a:pt x="22509" y="12859"/>
                    <a:pt x="22852" y="12773"/>
                  </a:cubicBezTo>
                  <a:lnTo>
                    <a:pt x="22852" y="12807"/>
                  </a:lnTo>
                  <a:cubicBezTo>
                    <a:pt x="22852" y="15911"/>
                    <a:pt x="25938" y="18877"/>
                    <a:pt x="28973" y="20368"/>
                  </a:cubicBezTo>
                  <a:cubicBezTo>
                    <a:pt x="27464" y="20506"/>
                    <a:pt x="25750" y="21500"/>
                    <a:pt x="25081" y="22803"/>
                  </a:cubicBezTo>
                  <a:cubicBezTo>
                    <a:pt x="24035" y="24843"/>
                    <a:pt x="24824" y="28015"/>
                    <a:pt x="26539" y="28855"/>
                  </a:cubicBezTo>
                  <a:cubicBezTo>
                    <a:pt x="26864" y="29009"/>
                    <a:pt x="27190" y="29095"/>
                    <a:pt x="27533" y="29095"/>
                  </a:cubicBezTo>
                  <a:cubicBezTo>
                    <a:pt x="28904" y="29095"/>
                    <a:pt x="30345" y="27809"/>
                    <a:pt x="31613" y="25375"/>
                  </a:cubicBezTo>
                  <a:cubicBezTo>
                    <a:pt x="32625" y="23814"/>
                    <a:pt x="32642" y="22340"/>
                    <a:pt x="31356" y="21157"/>
                  </a:cubicBezTo>
                  <a:cubicBezTo>
                    <a:pt x="31922" y="21277"/>
                    <a:pt x="32505" y="21346"/>
                    <a:pt x="33071" y="21346"/>
                  </a:cubicBezTo>
                  <a:cubicBezTo>
                    <a:pt x="33208" y="21346"/>
                    <a:pt x="33345" y="21346"/>
                    <a:pt x="33482" y="21328"/>
                  </a:cubicBezTo>
                  <a:cubicBezTo>
                    <a:pt x="36037" y="21174"/>
                    <a:pt x="38300" y="20060"/>
                    <a:pt x="39997" y="18465"/>
                  </a:cubicBezTo>
                  <a:cubicBezTo>
                    <a:pt x="41112" y="19425"/>
                    <a:pt x="42535" y="20077"/>
                    <a:pt x="43958" y="20128"/>
                  </a:cubicBezTo>
                  <a:cubicBezTo>
                    <a:pt x="44164" y="20128"/>
                    <a:pt x="44386" y="20145"/>
                    <a:pt x="44592" y="20145"/>
                  </a:cubicBezTo>
                  <a:cubicBezTo>
                    <a:pt x="46769" y="20145"/>
                    <a:pt x="48930" y="19820"/>
                    <a:pt x="51005" y="19100"/>
                  </a:cubicBezTo>
                  <a:cubicBezTo>
                    <a:pt x="52753" y="18482"/>
                    <a:pt x="54845" y="17642"/>
                    <a:pt x="54228" y="15362"/>
                  </a:cubicBezTo>
                  <a:cubicBezTo>
                    <a:pt x="53576" y="12945"/>
                    <a:pt x="54193" y="9687"/>
                    <a:pt x="50233" y="7972"/>
                  </a:cubicBezTo>
                  <a:cubicBezTo>
                    <a:pt x="48638" y="7801"/>
                    <a:pt x="46135" y="7338"/>
                    <a:pt x="43632" y="7338"/>
                  </a:cubicBezTo>
                  <a:cubicBezTo>
                    <a:pt x="43598" y="7338"/>
                    <a:pt x="43563" y="7338"/>
                    <a:pt x="43512" y="7338"/>
                  </a:cubicBezTo>
                  <a:cubicBezTo>
                    <a:pt x="43135" y="7338"/>
                    <a:pt x="42706" y="7527"/>
                    <a:pt x="42243" y="7818"/>
                  </a:cubicBezTo>
                  <a:cubicBezTo>
                    <a:pt x="41660" y="6275"/>
                    <a:pt x="40786" y="4972"/>
                    <a:pt x="39877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9" name="任意多边形: 形状 288">
              <a:extLst>
                <a:ext uri="{FF2B5EF4-FFF2-40B4-BE49-F238E27FC236}">
                  <a16:creationId xmlns:a16="http://schemas.microsoft.com/office/drawing/2014/main" id="{65A63C35-FF73-943D-0BEF-2A5569E50C8B}"/>
                </a:ext>
              </a:extLst>
            </p:cNvPr>
            <p:cNvSpPr/>
            <p:nvPr/>
          </p:nvSpPr>
          <p:spPr>
            <a:xfrm>
              <a:off x="4681368" y="3342674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49" y="34"/>
                    <a:pt x="1577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0" name="任意多边形: 形状 289">
              <a:extLst>
                <a:ext uri="{FF2B5EF4-FFF2-40B4-BE49-F238E27FC236}">
                  <a16:creationId xmlns:a16="http://schemas.microsoft.com/office/drawing/2014/main" id="{E6D82ED3-F22E-4581-21E8-BA0AFBBFCD84}"/>
                </a:ext>
              </a:extLst>
            </p:cNvPr>
            <p:cNvSpPr/>
            <p:nvPr/>
          </p:nvSpPr>
          <p:spPr>
            <a:xfrm>
              <a:off x="4831187" y="29996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83" y="0"/>
                    <a:pt x="34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1" name="任意多边形: 形状 290">
              <a:extLst>
                <a:ext uri="{FF2B5EF4-FFF2-40B4-BE49-F238E27FC236}">
                  <a16:creationId xmlns:a16="http://schemas.microsoft.com/office/drawing/2014/main" id="{6A970B3C-A766-7F85-CC1D-A9EBE24EB444}"/>
                </a:ext>
              </a:extLst>
            </p:cNvPr>
            <p:cNvSpPr/>
            <p:nvPr/>
          </p:nvSpPr>
          <p:spPr>
            <a:xfrm>
              <a:off x="4824199" y="30924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7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2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3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7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6" y="11161"/>
                    <a:pt x="7273" y="11161"/>
                    <a:pt x="7307" y="11161"/>
                  </a:cubicBezTo>
                  <a:cubicBezTo>
                    <a:pt x="9279" y="11007"/>
                    <a:pt x="10616" y="9773"/>
                    <a:pt x="10942" y="7612"/>
                  </a:cubicBezTo>
                  <a:cubicBezTo>
                    <a:pt x="11267" y="5538"/>
                    <a:pt x="10890" y="3806"/>
                    <a:pt x="8884" y="3189"/>
                  </a:cubicBezTo>
                  <a:cubicBezTo>
                    <a:pt x="8678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3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2" name="任意多边形: 形状 291">
              <a:extLst>
                <a:ext uri="{FF2B5EF4-FFF2-40B4-BE49-F238E27FC236}">
                  <a16:creationId xmlns:a16="http://schemas.microsoft.com/office/drawing/2014/main" id="{C6FEC681-1399-642C-1553-5DAB18372D0B}"/>
                </a:ext>
              </a:extLst>
            </p:cNvPr>
            <p:cNvSpPr/>
            <p:nvPr/>
          </p:nvSpPr>
          <p:spPr>
            <a:xfrm>
              <a:off x="4810578" y="3135494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4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5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0" y="6944"/>
                    <a:pt x="6115" y="5829"/>
                    <a:pt x="6372" y="4132"/>
                  </a:cubicBezTo>
                  <a:cubicBezTo>
                    <a:pt x="6646" y="2246"/>
                    <a:pt x="5995" y="806"/>
                    <a:pt x="4314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3" name="任意多边形: 形状 292">
              <a:extLst>
                <a:ext uri="{FF2B5EF4-FFF2-40B4-BE49-F238E27FC236}">
                  <a16:creationId xmlns:a16="http://schemas.microsoft.com/office/drawing/2014/main" id="{02226093-1463-6BC8-99E5-606EF2FBC026}"/>
                </a:ext>
              </a:extLst>
            </p:cNvPr>
            <p:cNvSpPr/>
            <p:nvPr/>
          </p:nvSpPr>
          <p:spPr>
            <a:xfrm>
              <a:off x="4794389" y="3128430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0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44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0" y="154"/>
                  </a:cubicBezTo>
                  <a:cubicBezTo>
                    <a:pt x="4285" y="51"/>
                    <a:pt x="3959" y="0"/>
                    <a:pt x="361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4" name="任意多边形: 形状 293">
              <a:extLst>
                <a:ext uri="{FF2B5EF4-FFF2-40B4-BE49-F238E27FC236}">
                  <a16:creationId xmlns:a16="http://schemas.microsoft.com/office/drawing/2014/main" id="{FFC02A49-3F88-33C9-431B-FF2C6B08A56C}"/>
                </a:ext>
              </a:extLst>
            </p:cNvPr>
            <p:cNvSpPr/>
            <p:nvPr/>
          </p:nvSpPr>
          <p:spPr>
            <a:xfrm>
              <a:off x="4650398" y="35664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8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3" y="9670"/>
                    <a:pt x="9606" y="8538"/>
                  </a:cubicBezTo>
                  <a:cubicBezTo>
                    <a:pt x="10858" y="6498"/>
                    <a:pt x="9709" y="1920"/>
                    <a:pt x="7652" y="738"/>
                  </a:cubicBezTo>
                  <a:cubicBezTo>
                    <a:pt x="6777" y="240"/>
                    <a:pt x="5851" y="0"/>
                    <a:pt x="49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5" name="任意多边形: 形状 294">
              <a:extLst>
                <a:ext uri="{FF2B5EF4-FFF2-40B4-BE49-F238E27FC236}">
                  <a16:creationId xmlns:a16="http://schemas.microsoft.com/office/drawing/2014/main" id="{3C224D3D-0770-703E-8C30-6E55E2AA8344}"/>
                </a:ext>
              </a:extLst>
            </p:cNvPr>
            <p:cNvSpPr/>
            <p:nvPr/>
          </p:nvSpPr>
          <p:spPr>
            <a:xfrm>
              <a:off x="4793669" y="3177739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3 w 30416"/>
                <a:gd name="connsiteY4" fmla="*/ 4406 h 27123"/>
                <a:gd name="connsiteX5" fmla="*/ 10834 w 30416"/>
                <a:gd name="connsiteY5" fmla="*/ 4235 h 27123"/>
                <a:gd name="connsiteX6" fmla="*/ 5108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3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1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2" y="4629"/>
                    <a:pt x="14417" y="4629"/>
                  </a:cubicBezTo>
                  <a:cubicBezTo>
                    <a:pt x="13920" y="4629"/>
                    <a:pt x="13354" y="4509"/>
                    <a:pt x="12703" y="4406"/>
                  </a:cubicBezTo>
                  <a:cubicBezTo>
                    <a:pt x="12017" y="4286"/>
                    <a:pt x="11400" y="4235"/>
                    <a:pt x="10834" y="4235"/>
                  </a:cubicBezTo>
                  <a:cubicBezTo>
                    <a:pt x="7902" y="4235"/>
                    <a:pt x="6428" y="5881"/>
                    <a:pt x="5108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2" y="24157"/>
                    <a:pt x="3376" y="24603"/>
                  </a:cubicBezTo>
                  <a:cubicBezTo>
                    <a:pt x="4851" y="26283"/>
                    <a:pt x="6308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3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6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0" y="13390"/>
                    <a:pt x="29848" y="12482"/>
                    <a:pt x="30276" y="10921"/>
                  </a:cubicBezTo>
                  <a:cubicBezTo>
                    <a:pt x="30791" y="9001"/>
                    <a:pt x="29830" y="7732"/>
                    <a:pt x="28391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16" y="754"/>
                    <a:pt x="23230" y="0"/>
                    <a:pt x="220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6" name="任意多边形: 形状 295">
              <a:extLst>
                <a:ext uri="{FF2B5EF4-FFF2-40B4-BE49-F238E27FC236}">
                  <a16:creationId xmlns:a16="http://schemas.microsoft.com/office/drawing/2014/main" id="{9CDA5923-8623-7DFB-F03E-57E53F464B00}"/>
                </a:ext>
              </a:extLst>
            </p:cNvPr>
            <p:cNvSpPr/>
            <p:nvPr/>
          </p:nvSpPr>
          <p:spPr>
            <a:xfrm>
              <a:off x="4839769" y="3252355"/>
              <a:ext cx="14859" cy="20659"/>
            </a:xfrm>
            <a:custGeom>
              <a:avLst/>
              <a:gdLst>
                <a:gd name="connsiteX0" fmla="*/ 3482 w 14859"/>
                <a:gd name="connsiteY0" fmla="*/ 0 h 20659"/>
                <a:gd name="connsiteX1" fmla="*/ 430 w 14859"/>
                <a:gd name="connsiteY1" fmla="*/ 3258 h 20659"/>
                <a:gd name="connsiteX2" fmla="*/ 841 w 14859"/>
                <a:gd name="connsiteY2" fmla="*/ 10698 h 20659"/>
                <a:gd name="connsiteX3" fmla="*/ 1973 w 14859"/>
                <a:gd name="connsiteY3" fmla="*/ 16734 h 20659"/>
                <a:gd name="connsiteX4" fmla="*/ 4219 w 14859"/>
                <a:gd name="connsiteY4" fmla="*/ 20660 h 20659"/>
                <a:gd name="connsiteX5" fmla="*/ 6602 w 14859"/>
                <a:gd name="connsiteY5" fmla="*/ 20420 h 20659"/>
                <a:gd name="connsiteX6" fmla="*/ 8900 w 14859"/>
                <a:gd name="connsiteY6" fmla="*/ 20145 h 20659"/>
                <a:gd name="connsiteX7" fmla="*/ 9585 w 14859"/>
                <a:gd name="connsiteY7" fmla="*/ 20197 h 20659"/>
                <a:gd name="connsiteX8" fmla="*/ 10426 w 14859"/>
                <a:gd name="connsiteY8" fmla="*/ 20266 h 20659"/>
                <a:gd name="connsiteX9" fmla="*/ 14318 w 14859"/>
                <a:gd name="connsiteY9" fmla="*/ 16493 h 20659"/>
                <a:gd name="connsiteX10" fmla="*/ 5299 w 14859"/>
                <a:gd name="connsiteY10" fmla="*/ 326 h 20659"/>
                <a:gd name="connsiteX11" fmla="*/ 3482 w 14859"/>
                <a:gd name="connsiteY11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59" h="20659">
                  <a:moveTo>
                    <a:pt x="3482" y="0"/>
                  </a:moveTo>
                  <a:cubicBezTo>
                    <a:pt x="1905" y="0"/>
                    <a:pt x="1013" y="995"/>
                    <a:pt x="430" y="3258"/>
                  </a:cubicBezTo>
                  <a:cubicBezTo>
                    <a:pt x="-221" y="5778"/>
                    <a:pt x="-170" y="8247"/>
                    <a:pt x="841" y="10698"/>
                  </a:cubicBezTo>
                  <a:cubicBezTo>
                    <a:pt x="1630" y="12585"/>
                    <a:pt x="2265" y="14385"/>
                    <a:pt x="1973" y="16734"/>
                  </a:cubicBezTo>
                  <a:cubicBezTo>
                    <a:pt x="1630" y="19665"/>
                    <a:pt x="2127" y="20660"/>
                    <a:pt x="4219" y="20660"/>
                  </a:cubicBezTo>
                  <a:cubicBezTo>
                    <a:pt x="4853" y="20660"/>
                    <a:pt x="5642" y="20574"/>
                    <a:pt x="6602" y="20420"/>
                  </a:cubicBezTo>
                  <a:cubicBezTo>
                    <a:pt x="7357" y="20300"/>
                    <a:pt x="8145" y="20145"/>
                    <a:pt x="8900" y="20145"/>
                  </a:cubicBezTo>
                  <a:cubicBezTo>
                    <a:pt x="9123" y="20145"/>
                    <a:pt x="9362" y="20163"/>
                    <a:pt x="9585" y="20197"/>
                  </a:cubicBezTo>
                  <a:cubicBezTo>
                    <a:pt x="9894" y="20248"/>
                    <a:pt x="10169" y="20266"/>
                    <a:pt x="10426" y="20266"/>
                  </a:cubicBezTo>
                  <a:cubicBezTo>
                    <a:pt x="12637" y="20266"/>
                    <a:pt x="13631" y="18722"/>
                    <a:pt x="14318" y="16493"/>
                  </a:cubicBezTo>
                  <a:cubicBezTo>
                    <a:pt x="16066" y="10819"/>
                    <a:pt x="13717" y="3292"/>
                    <a:pt x="5299" y="326"/>
                  </a:cubicBezTo>
                  <a:cubicBezTo>
                    <a:pt x="4614" y="103"/>
                    <a:pt x="4013" y="0"/>
                    <a:pt x="34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7" name="任意多边形: 形状 296">
              <a:extLst>
                <a:ext uri="{FF2B5EF4-FFF2-40B4-BE49-F238E27FC236}">
                  <a16:creationId xmlns:a16="http://schemas.microsoft.com/office/drawing/2014/main" id="{F6424851-C91C-4D93-3621-3940A33ACBF4}"/>
                </a:ext>
              </a:extLst>
            </p:cNvPr>
            <p:cNvSpPr/>
            <p:nvPr/>
          </p:nvSpPr>
          <p:spPr>
            <a:xfrm>
              <a:off x="4757244" y="3161983"/>
              <a:ext cx="13449" cy="13098"/>
            </a:xfrm>
            <a:custGeom>
              <a:avLst/>
              <a:gdLst>
                <a:gd name="connsiteX0" fmla="*/ 11238 w 13449"/>
                <a:gd name="connsiteY0" fmla="*/ 0 h 13098"/>
                <a:gd name="connsiteX1" fmla="*/ 9489 w 13449"/>
                <a:gd name="connsiteY1" fmla="*/ 480 h 13098"/>
                <a:gd name="connsiteX2" fmla="*/ 1345 w 13449"/>
                <a:gd name="connsiteY2" fmla="*/ 5641 h 13098"/>
                <a:gd name="connsiteX3" fmla="*/ 42 w 13449"/>
                <a:gd name="connsiteY3" fmla="*/ 8281 h 13098"/>
                <a:gd name="connsiteX4" fmla="*/ 5614 w 13449"/>
                <a:gd name="connsiteY4" fmla="*/ 13099 h 13098"/>
                <a:gd name="connsiteX5" fmla="*/ 5974 w 13449"/>
                <a:gd name="connsiteY5" fmla="*/ 13099 h 13098"/>
                <a:gd name="connsiteX6" fmla="*/ 13089 w 13449"/>
                <a:gd name="connsiteY6" fmla="*/ 8778 h 13098"/>
                <a:gd name="connsiteX7" fmla="*/ 13449 w 13449"/>
                <a:gd name="connsiteY7" fmla="*/ 3240 h 13098"/>
                <a:gd name="connsiteX8" fmla="*/ 11238 w 13449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49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2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6" y="5161"/>
                    <a:pt x="13449" y="3240"/>
                  </a:cubicBezTo>
                  <a:cubicBezTo>
                    <a:pt x="13415" y="1183"/>
                    <a:pt x="12626" y="0"/>
                    <a:pt x="1123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8" name="任意多边形: 形状 297">
              <a:extLst>
                <a:ext uri="{FF2B5EF4-FFF2-40B4-BE49-F238E27FC236}">
                  <a16:creationId xmlns:a16="http://schemas.microsoft.com/office/drawing/2014/main" id="{F180D22A-A6F9-064B-6D8D-685C4CB37B67}"/>
                </a:ext>
              </a:extLst>
            </p:cNvPr>
            <p:cNvSpPr/>
            <p:nvPr/>
          </p:nvSpPr>
          <p:spPr>
            <a:xfrm>
              <a:off x="4771470" y="31465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0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8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69" y="703"/>
                    <a:pt x="3801" y="0"/>
                    <a:pt x="28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9" name="任意多边形: 形状 298">
              <a:extLst>
                <a:ext uri="{FF2B5EF4-FFF2-40B4-BE49-F238E27FC236}">
                  <a16:creationId xmlns:a16="http://schemas.microsoft.com/office/drawing/2014/main" id="{AA30E498-396E-D03C-F167-F8BB51677240}"/>
                </a:ext>
              </a:extLst>
            </p:cNvPr>
            <p:cNvSpPr/>
            <p:nvPr/>
          </p:nvSpPr>
          <p:spPr>
            <a:xfrm>
              <a:off x="4768073" y="31879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2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79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24"/>
                    <a:pt x="8637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2" y="137"/>
                  </a:cubicBezTo>
                  <a:cubicBezTo>
                    <a:pt x="4368" y="51"/>
                    <a:pt x="4008" y="0"/>
                    <a:pt x="36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0" name="任意多边形: 形状 299">
              <a:extLst>
                <a:ext uri="{FF2B5EF4-FFF2-40B4-BE49-F238E27FC236}">
                  <a16:creationId xmlns:a16="http://schemas.microsoft.com/office/drawing/2014/main" id="{2D1A3520-113A-F4B4-9B92-946C7D743E2E}"/>
                </a:ext>
              </a:extLst>
            </p:cNvPr>
            <p:cNvSpPr/>
            <p:nvPr/>
          </p:nvSpPr>
          <p:spPr>
            <a:xfrm>
              <a:off x="4759636" y="3278689"/>
              <a:ext cx="35893" cy="23111"/>
            </a:xfrm>
            <a:custGeom>
              <a:avLst/>
              <a:gdLst>
                <a:gd name="connsiteX0" fmla="*/ 18739 w 35893"/>
                <a:gd name="connsiteY0" fmla="*/ 0 h 23111"/>
                <a:gd name="connsiteX1" fmla="*/ 13098 w 35893"/>
                <a:gd name="connsiteY1" fmla="*/ 2366 h 23111"/>
                <a:gd name="connsiteX2" fmla="*/ 12806 w 35893"/>
                <a:gd name="connsiteY2" fmla="*/ 2829 h 23111"/>
                <a:gd name="connsiteX3" fmla="*/ 11726 w 35893"/>
                <a:gd name="connsiteY3" fmla="*/ 2400 h 23111"/>
                <a:gd name="connsiteX4" fmla="*/ 4902 w 35893"/>
                <a:gd name="connsiteY4" fmla="*/ 2726 h 23111"/>
                <a:gd name="connsiteX5" fmla="*/ 33 w 35893"/>
                <a:gd name="connsiteY5" fmla="*/ 10784 h 23111"/>
                <a:gd name="connsiteX6" fmla="*/ 6411 w 35893"/>
                <a:gd name="connsiteY6" fmla="*/ 15585 h 23111"/>
                <a:gd name="connsiteX7" fmla="*/ 7011 w 35893"/>
                <a:gd name="connsiteY7" fmla="*/ 15551 h 23111"/>
                <a:gd name="connsiteX8" fmla="*/ 13955 w 35893"/>
                <a:gd name="connsiteY8" fmla="*/ 13493 h 23111"/>
                <a:gd name="connsiteX9" fmla="*/ 14349 w 35893"/>
                <a:gd name="connsiteY9" fmla="*/ 13287 h 23111"/>
                <a:gd name="connsiteX10" fmla="*/ 15086 w 35893"/>
                <a:gd name="connsiteY10" fmla="*/ 14248 h 23111"/>
                <a:gd name="connsiteX11" fmla="*/ 15721 w 35893"/>
                <a:gd name="connsiteY11" fmla="*/ 14522 h 23111"/>
                <a:gd name="connsiteX12" fmla="*/ 16389 w 35893"/>
                <a:gd name="connsiteY12" fmla="*/ 13836 h 23111"/>
                <a:gd name="connsiteX13" fmla="*/ 16578 w 35893"/>
                <a:gd name="connsiteY13" fmla="*/ 11761 h 23111"/>
                <a:gd name="connsiteX14" fmla="*/ 17778 w 35893"/>
                <a:gd name="connsiteY14" fmla="*/ 12327 h 23111"/>
                <a:gd name="connsiteX15" fmla="*/ 17761 w 35893"/>
                <a:gd name="connsiteY15" fmla="*/ 12362 h 23111"/>
                <a:gd name="connsiteX16" fmla="*/ 19647 w 35893"/>
                <a:gd name="connsiteY16" fmla="*/ 16476 h 23111"/>
                <a:gd name="connsiteX17" fmla="*/ 20607 w 35893"/>
                <a:gd name="connsiteY17" fmla="*/ 16648 h 23111"/>
                <a:gd name="connsiteX18" fmla="*/ 22287 w 35893"/>
                <a:gd name="connsiteY18" fmla="*/ 16236 h 23111"/>
                <a:gd name="connsiteX19" fmla="*/ 26591 w 35893"/>
                <a:gd name="connsiteY19" fmla="*/ 20591 h 23111"/>
                <a:gd name="connsiteX20" fmla="*/ 30928 w 35893"/>
                <a:gd name="connsiteY20" fmla="*/ 23112 h 23111"/>
                <a:gd name="connsiteX21" fmla="*/ 32266 w 35893"/>
                <a:gd name="connsiteY21" fmla="*/ 23026 h 23111"/>
                <a:gd name="connsiteX22" fmla="*/ 35832 w 35893"/>
                <a:gd name="connsiteY22" fmla="*/ 18722 h 23111"/>
                <a:gd name="connsiteX23" fmla="*/ 31563 w 35893"/>
                <a:gd name="connsiteY23" fmla="*/ 6532 h 23111"/>
                <a:gd name="connsiteX24" fmla="*/ 23831 w 35893"/>
                <a:gd name="connsiteY24" fmla="*/ 1200 h 23111"/>
                <a:gd name="connsiteX25" fmla="*/ 18739 w 35893"/>
                <a:gd name="connsiteY25" fmla="*/ 0 h 2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111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35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5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81" y="14316"/>
                    <a:pt x="17830" y="15756"/>
                    <a:pt x="19647" y="16476"/>
                  </a:cubicBezTo>
                  <a:cubicBezTo>
                    <a:pt x="19956" y="16596"/>
                    <a:pt x="20264" y="16648"/>
                    <a:pt x="20607" y="16648"/>
                  </a:cubicBezTo>
                  <a:cubicBezTo>
                    <a:pt x="21156" y="16648"/>
                    <a:pt x="21739" y="16493"/>
                    <a:pt x="22287" y="16236"/>
                  </a:cubicBezTo>
                  <a:cubicBezTo>
                    <a:pt x="24859" y="16476"/>
                    <a:pt x="25597" y="18465"/>
                    <a:pt x="26591" y="20591"/>
                  </a:cubicBezTo>
                  <a:cubicBezTo>
                    <a:pt x="27517" y="22563"/>
                    <a:pt x="29128" y="23112"/>
                    <a:pt x="30928" y="23112"/>
                  </a:cubicBezTo>
                  <a:cubicBezTo>
                    <a:pt x="31374" y="23112"/>
                    <a:pt x="31820" y="23077"/>
                    <a:pt x="32266" y="23026"/>
                  </a:cubicBezTo>
                  <a:cubicBezTo>
                    <a:pt x="34700" y="22751"/>
                    <a:pt x="36226" y="20591"/>
                    <a:pt x="35832" y="18722"/>
                  </a:cubicBezTo>
                  <a:cubicBezTo>
                    <a:pt x="34940" y="14505"/>
                    <a:pt x="33809" y="10047"/>
                    <a:pt x="31563" y="6532"/>
                  </a:cubicBezTo>
                  <a:cubicBezTo>
                    <a:pt x="29951" y="3995"/>
                    <a:pt x="26368" y="2863"/>
                    <a:pt x="23831" y="1200"/>
                  </a:cubicBezTo>
                  <a:cubicBezTo>
                    <a:pt x="22133" y="395"/>
                    <a:pt x="20384" y="0"/>
                    <a:pt x="1873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1" name="任意多边形: 形状 300">
              <a:extLst>
                <a:ext uri="{FF2B5EF4-FFF2-40B4-BE49-F238E27FC236}">
                  <a16:creationId xmlns:a16="http://schemas.microsoft.com/office/drawing/2014/main" id="{8304FCB5-B7F0-F3BD-89B5-0D671E7F1430}"/>
                </a:ext>
              </a:extLst>
            </p:cNvPr>
            <p:cNvSpPr/>
            <p:nvPr/>
          </p:nvSpPr>
          <p:spPr>
            <a:xfrm>
              <a:off x="4762152" y="3260567"/>
              <a:ext cx="6481" cy="7046"/>
            </a:xfrm>
            <a:custGeom>
              <a:avLst/>
              <a:gdLst>
                <a:gd name="connsiteX0" fmla="*/ 3552 w 6481"/>
                <a:gd name="connsiteY0" fmla="*/ 0 h 7046"/>
                <a:gd name="connsiteX1" fmla="*/ 123 w 6481"/>
                <a:gd name="connsiteY1" fmla="*/ 2400 h 7046"/>
                <a:gd name="connsiteX2" fmla="*/ 2352 w 6481"/>
                <a:gd name="connsiteY2" fmla="*/ 6961 h 7046"/>
                <a:gd name="connsiteX3" fmla="*/ 3244 w 6481"/>
                <a:gd name="connsiteY3" fmla="*/ 7047 h 7046"/>
                <a:gd name="connsiteX4" fmla="*/ 6227 w 6481"/>
                <a:gd name="connsiteY4" fmla="*/ 4869 h 7046"/>
                <a:gd name="connsiteX5" fmla="*/ 4495 w 6481"/>
                <a:gd name="connsiteY5" fmla="*/ 171 h 7046"/>
                <a:gd name="connsiteX6" fmla="*/ 3552 w 648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1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44" y="7047"/>
                  </a:cubicBezTo>
                  <a:cubicBezTo>
                    <a:pt x="4564" y="7047"/>
                    <a:pt x="5644" y="6412"/>
                    <a:pt x="6227" y="4869"/>
                  </a:cubicBezTo>
                  <a:cubicBezTo>
                    <a:pt x="6930" y="2932"/>
                    <a:pt x="6124" y="737"/>
                    <a:pt x="4495" y="171"/>
                  </a:cubicBezTo>
                  <a:cubicBezTo>
                    <a:pt x="4204" y="51"/>
                    <a:pt x="3878" y="0"/>
                    <a:pt x="35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2" name="任意多边形: 形状 301">
              <a:extLst>
                <a:ext uri="{FF2B5EF4-FFF2-40B4-BE49-F238E27FC236}">
                  <a16:creationId xmlns:a16="http://schemas.microsoft.com/office/drawing/2014/main" id="{FCCFE82B-68CD-C892-CEDF-B61B83715CD3}"/>
                </a:ext>
              </a:extLst>
            </p:cNvPr>
            <p:cNvSpPr/>
            <p:nvPr/>
          </p:nvSpPr>
          <p:spPr>
            <a:xfrm>
              <a:off x="4764386" y="32358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2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8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5" y="2263"/>
                    <a:pt x="272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5" y="16322"/>
                    <a:pt x="12770" y="14642"/>
                    <a:pt x="14073" y="11847"/>
                  </a:cubicBezTo>
                  <a:lnTo>
                    <a:pt x="13988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10" y="274"/>
                    <a:pt x="8261" y="0"/>
                    <a:pt x="71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3" name="任意多边形: 形状 302">
              <a:extLst>
                <a:ext uri="{FF2B5EF4-FFF2-40B4-BE49-F238E27FC236}">
                  <a16:creationId xmlns:a16="http://schemas.microsoft.com/office/drawing/2014/main" id="{14B1B6CF-2A77-8D0F-87BC-396DFBD7DB03}"/>
                </a:ext>
              </a:extLst>
            </p:cNvPr>
            <p:cNvSpPr/>
            <p:nvPr/>
          </p:nvSpPr>
          <p:spPr>
            <a:xfrm>
              <a:off x="4785552" y="30841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9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66" y="17"/>
                    <a:pt x="3795" y="0"/>
                    <a:pt x="36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4" name="任意多边形: 形状 303">
              <a:extLst>
                <a:ext uri="{FF2B5EF4-FFF2-40B4-BE49-F238E27FC236}">
                  <a16:creationId xmlns:a16="http://schemas.microsoft.com/office/drawing/2014/main" id="{9A42794A-3191-C51B-FB74-B5DBA08AA3B2}"/>
                </a:ext>
              </a:extLst>
            </p:cNvPr>
            <p:cNvSpPr/>
            <p:nvPr/>
          </p:nvSpPr>
          <p:spPr>
            <a:xfrm>
              <a:off x="5030686" y="2969685"/>
              <a:ext cx="13865" cy="17402"/>
            </a:xfrm>
            <a:custGeom>
              <a:avLst/>
              <a:gdLst>
                <a:gd name="connsiteX0" fmla="*/ 7949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29 w 13865"/>
                <a:gd name="connsiteY5" fmla="*/ 17402 h 17402"/>
                <a:gd name="connsiteX6" fmla="*/ 13487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20 h 17402"/>
                <a:gd name="connsiteX9" fmla="*/ 7949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49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1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3" y="17402"/>
                    <a:pt x="6629" y="17402"/>
                  </a:cubicBezTo>
                  <a:cubicBezTo>
                    <a:pt x="9595" y="17402"/>
                    <a:pt x="12099" y="15071"/>
                    <a:pt x="13487" y="10544"/>
                  </a:cubicBezTo>
                  <a:cubicBezTo>
                    <a:pt x="13539" y="10253"/>
                    <a:pt x="13881" y="9413"/>
                    <a:pt x="13865" y="8590"/>
                  </a:cubicBezTo>
                  <a:cubicBezTo>
                    <a:pt x="13796" y="5555"/>
                    <a:pt x="13624" y="2263"/>
                    <a:pt x="10761" y="720"/>
                  </a:cubicBezTo>
                  <a:cubicBezTo>
                    <a:pt x="9818" y="223"/>
                    <a:pt x="8875" y="0"/>
                    <a:pt x="79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5" name="任意多边形: 形状 304">
              <a:extLst>
                <a:ext uri="{FF2B5EF4-FFF2-40B4-BE49-F238E27FC236}">
                  <a16:creationId xmlns:a16="http://schemas.microsoft.com/office/drawing/2014/main" id="{91E20BB7-2170-53F4-8D02-611C1E43DA6A}"/>
                </a:ext>
              </a:extLst>
            </p:cNvPr>
            <p:cNvSpPr/>
            <p:nvPr/>
          </p:nvSpPr>
          <p:spPr>
            <a:xfrm>
              <a:off x="5031216" y="2881388"/>
              <a:ext cx="4478" cy="4406"/>
            </a:xfrm>
            <a:custGeom>
              <a:avLst/>
              <a:gdLst>
                <a:gd name="connsiteX0" fmla="*/ 1659 w 4478"/>
                <a:gd name="connsiteY0" fmla="*/ 0 h 4406"/>
                <a:gd name="connsiteX1" fmla="*/ 98 w 4478"/>
                <a:gd name="connsiteY1" fmla="*/ 1355 h 4406"/>
                <a:gd name="connsiteX2" fmla="*/ 1745 w 4478"/>
                <a:gd name="connsiteY2" fmla="*/ 4235 h 4406"/>
                <a:gd name="connsiteX3" fmla="*/ 2602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9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9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5" y="4235"/>
                  </a:cubicBezTo>
                  <a:cubicBezTo>
                    <a:pt x="2036" y="4355"/>
                    <a:pt x="2327" y="4406"/>
                    <a:pt x="2602" y="4406"/>
                  </a:cubicBezTo>
                  <a:cubicBezTo>
                    <a:pt x="3288" y="4406"/>
                    <a:pt x="3871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6" name="任意多边形: 形状 305">
              <a:extLst>
                <a:ext uri="{FF2B5EF4-FFF2-40B4-BE49-F238E27FC236}">
                  <a16:creationId xmlns:a16="http://schemas.microsoft.com/office/drawing/2014/main" id="{D26743AD-67B7-82FF-EE70-805DEDF3F6CA}"/>
                </a:ext>
              </a:extLst>
            </p:cNvPr>
            <p:cNvSpPr/>
            <p:nvPr/>
          </p:nvSpPr>
          <p:spPr>
            <a:xfrm>
              <a:off x="5031657" y="29441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2" y="0"/>
                    <a:pt x="7938" y="51"/>
                    <a:pt x="7647" y="154"/>
                  </a:cubicBezTo>
                  <a:cubicBezTo>
                    <a:pt x="3977" y="1560"/>
                    <a:pt x="2709" y="5555"/>
                    <a:pt x="0" y="7835"/>
                  </a:cubicBezTo>
                  <a:cubicBezTo>
                    <a:pt x="68" y="8487"/>
                    <a:pt x="85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8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36" y="754"/>
                    <a:pt x="9464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7" name="任意多边形: 形状 306">
              <a:extLst>
                <a:ext uri="{FF2B5EF4-FFF2-40B4-BE49-F238E27FC236}">
                  <a16:creationId xmlns:a16="http://schemas.microsoft.com/office/drawing/2014/main" id="{E1E24DD4-BBAD-0EB4-9DE2-FB6A8174BA83}"/>
                </a:ext>
              </a:extLst>
            </p:cNvPr>
            <p:cNvSpPr/>
            <p:nvPr/>
          </p:nvSpPr>
          <p:spPr>
            <a:xfrm>
              <a:off x="5078940" y="2892258"/>
              <a:ext cx="3980" cy="4663"/>
            </a:xfrm>
            <a:custGeom>
              <a:avLst/>
              <a:gdLst>
                <a:gd name="connsiteX0" fmla="*/ 2694 w 3980"/>
                <a:gd name="connsiteY0" fmla="*/ 0 h 4663"/>
                <a:gd name="connsiteX1" fmla="*/ 774 w 3980"/>
                <a:gd name="connsiteY1" fmla="*/ 1269 h 4663"/>
                <a:gd name="connsiteX2" fmla="*/ 843 w 3980"/>
                <a:gd name="connsiteY2" fmla="*/ 4424 h 4663"/>
                <a:gd name="connsiteX3" fmla="*/ 1614 w 3980"/>
                <a:gd name="connsiteY3" fmla="*/ 4664 h 4663"/>
                <a:gd name="connsiteX4" fmla="*/ 3414 w 3980"/>
                <a:gd name="connsiteY4" fmla="*/ 3652 h 4663"/>
                <a:gd name="connsiteX5" fmla="*/ 2694 w 3980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0" h="4663">
                  <a:moveTo>
                    <a:pt x="2694" y="0"/>
                  </a:moveTo>
                  <a:cubicBezTo>
                    <a:pt x="2197" y="309"/>
                    <a:pt x="1323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52" y="1423"/>
                    <a:pt x="26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8" name="任意多边形: 形状 307">
              <a:extLst>
                <a:ext uri="{FF2B5EF4-FFF2-40B4-BE49-F238E27FC236}">
                  <a16:creationId xmlns:a16="http://schemas.microsoft.com/office/drawing/2014/main" id="{8315C46F-49F2-B3B8-F5F7-9F0D184D1EA9}"/>
                </a:ext>
              </a:extLst>
            </p:cNvPr>
            <p:cNvSpPr/>
            <p:nvPr/>
          </p:nvSpPr>
          <p:spPr>
            <a:xfrm>
              <a:off x="5077251" y="2926034"/>
              <a:ext cx="19158" cy="21139"/>
            </a:xfrm>
            <a:custGeom>
              <a:avLst/>
              <a:gdLst>
                <a:gd name="connsiteX0" fmla="*/ 6184 w 19158"/>
                <a:gd name="connsiteY0" fmla="*/ 0 h 21139"/>
                <a:gd name="connsiteX1" fmla="*/ 1641 w 19158"/>
                <a:gd name="connsiteY1" fmla="*/ 3018 h 21139"/>
                <a:gd name="connsiteX2" fmla="*/ 6921 w 19158"/>
                <a:gd name="connsiteY2" fmla="*/ 20848 h 21139"/>
                <a:gd name="connsiteX3" fmla="*/ 8190 w 19158"/>
                <a:gd name="connsiteY3" fmla="*/ 21140 h 21139"/>
                <a:gd name="connsiteX4" fmla="*/ 9253 w 19158"/>
                <a:gd name="connsiteY4" fmla="*/ 20917 h 21139"/>
                <a:gd name="connsiteX5" fmla="*/ 17791 w 19158"/>
                <a:gd name="connsiteY5" fmla="*/ 13082 h 21139"/>
                <a:gd name="connsiteX6" fmla="*/ 18992 w 19158"/>
                <a:gd name="connsiteY6" fmla="*/ 9018 h 21139"/>
                <a:gd name="connsiteX7" fmla="*/ 18237 w 19158"/>
                <a:gd name="connsiteY7" fmla="*/ 6241 h 21139"/>
                <a:gd name="connsiteX8" fmla="*/ 7744 w 19158"/>
                <a:gd name="connsiteY8" fmla="*/ 171 h 21139"/>
                <a:gd name="connsiteX9" fmla="*/ 6184 w 19158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8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2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17"/>
                  </a:cubicBezTo>
                  <a:cubicBezTo>
                    <a:pt x="13128" y="19322"/>
                    <a:pt x="17637" y="18431"/>
                    <a:pt x="17791" y="13082"/>
                  </a:cubicBezTo>
                  <a:cubicBezTo>
                    <a:pt x="18272" y="11453"/>
                    <a:pt x="18649" y="10253"/>
                    <a:pt x="18992" y="9018"/>
                  </a:cubicBezTo>
                  <a:cubicBezTo>
                    <a:pt x="19283" y="7955"/>
                    <a:pt x="19283" y="6961"/>
                    <a:pt x="18237" y="6241"/>
                  </a:cubicBezTo>
                  <a:cubicBezTo>
                    <a:pt x="14911" y="3892"/>
                    <a:pt x="11774" y="1166"/>
                    <a:pt x="7744" y="171"/>
                  </a:cubicBezTo>
                  <a:cubicBezTo>
                    <a:pt x="7196" y="69"/>
                    <a:pt x="6682" y="0"/>
                    <a:pt x="61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09" name="任意多边形: 形状 308">
              <a:extLst>
                <a:ext uri="{FF2B5EF4-FFF2-40B4-BE49-F238E27FC236}">
                  <a16:creationId xmlns:a16="http://schemas.microsoft.com/office/drawing/2014/main" id="{22961934-1D35-F557-A2EC-AC86E58CE31D}"/>
                </a:ext>
              </a:extLst>
            </p:cNvPr>
            <p:cNvSpPr/>
            <p:nvPr/>
          </p:nvSpPr>
          <p:spPr>
            <a:xfrm>
              <a:off x="5079105" y="29061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8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8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501" y="17"/>
                    <a:pt x="4364" y="0"/>
                    <a:pt x="42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0" name="任意多边形: 形状 309">
              <a:extLst>
                <a:ext uri="{FF2B5EF4-FFF2-40B4-BE49-F238E27FC236}">
                  <a16:creationId xmlns:a16="http://schemas.microsoft.com/office/drawing/2014/main" id="{893ACAEA-06BE-E3E5-94D2-D775227DE543}"/>
                </a:ext>
              </a:extLst>
            </p:cNvPr>
            <p:cNvSpPr/>
            <p:nvPr/>
          </p:nvSpPr>
          <p:spPr>
            <a:xfrm>
              <a:off x="4948590" y="3127470"/>
              <a:ext cx="25750" cy="22940"/>
            </a:xfrm>
            <a:custGeom>
              <a:avLst/>
              <a:gdLst>
                <a:gd name="connsiteX0" fmla="*/ 17522 w 25750"/>
                <a:gd name="connsiteY0" fmla="*/ 0 h 22940"/>
                <a:gd name="connsiteX1" fmla="*/ 12035 w 25750"/>
                <a:gd name="connsiteY1" fmla="*/ 3463 h 22940"/>
                <a:gd name="connsiteX2" fmla="*/ 11813 w 25750"/>
                <a:gd name="connsiteY2" fmla="*/ 5589 h 22940"/>
                <a:gd name="connsiteX3" fmla="*/ 10252 w 25750"/>
                <a:gd name="connsiteY3" fmla="*/ 5058 h 22940"/>
                <a:gd name="connsiteX4" fmla="*/ 8898 w 25750"/>
                <a:gd name="connsiteY4" fmla="*/ 4972 h 22940"/>
                <a:gd name="connsiteX5" fmla="*/ 1251 w 25750"/>
                <a:gd name="connsiteY5" fmla="*/ 9001 h 22940"/>
                <a:gd name="connsiteX6" fmla="*/ 1183 w 25750"/>
                <a:gd name="connsiteY6" fmla="*/ 10544 h 22940"/>
                <a:gd name="connsiteX7" fmla="*/ 1594 w 25750"/>
                <a:gd name="connsiteY7" fmla="*/ 10664 h 22940"/>
                <a:gd name="connsiteX8" fmla="*/ 2160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7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22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22" y="0"/>
                  </a:moveTo>
                  <a:cubicBezTo>
                    <a:pt x="14693" y="0"/>
                    <a:pt x="12687" y="1269"/>
                    <a:pt x="12035" y="3463"/>
                  </a:cubicBezTo>
                  <a:cubicBezTo>
                    <a:pt x="11847" y="4098"/>
                    <a:pt x="11778" y="4835"/>
                    <a:pt x="11813" y="5589"/>
                  </a:cubicBezTo>
                  <a:cubicBezTo>
                    <a:pt x="11315" y="5332"/>
                    <a:pt x="10801" y="5126"/>
                    <a:pt x="10252" y="5058"/>
                  </a:cubicBezTo>
                  <a:cubicBezTo>
                    <a:pt x="9790" y="4989"/>
                    <a:pt x="9344" y="4972"/>
                    <a:pt x="8898" y="4972"/>
                  </a:cubicBezTo>
                  <a:cubicBezTo>
                    <a:pt x="5846" y="4972"/>
                    <a:pt x="3309" y="6464"/>
                    <a:pt x="1251" y="9001"/>
                  </a:cubicBezTo>
                  <a:cubicBezTo>
                    <a:pt x="908" y="9430"/>
                    <a:pt x="566" y="10064"/>
                    <a:pt x="1183" y="10544"/>
                  </a:cubicBezTo>
                  <a:cubicBezTo>
                    <a:pt x="1303" y="10630"/>
                    <a:pt x="1440" y="10664"/>
                    <a:pt x="1594" y="10664"/>
                  </a:cubicBezTo>
                  <a:cubicBezTo>
                    <a:pt x="1766" y="10664"/>
                    <a:pt x="1972" y="10630"/>
                    <a:pt x="2160" y="10596"/>
                  </a:cubicBezTo>
                  <a:cubicBezTo>
                    <a:pt x="2349" y="10561"/>
                    <a:pt x="2537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7" y="13167"/>
                  </a:cubicBezTo>
                  <a:cubicBezTo>
                    <a:pt x="15464" y="12773"/>
                    <a:pt x="15430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5" y="1303"/>
                    <a:pt x="21928" y="960"/>
                    <a:pt x="21431" y="720"/>
                  </a:cubicBezTo>
                  <a:cubicBezTo>
                    <a:pt x="20008" y="223"/>
                    <a:pt x="18688" y="0"/>
                    <a:pt x="175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1" name="任意多边形: 形状 310">
              <a:extLst>
                <a:ext uri="{FF2B5EF4-FFF2-40B4-BE49-F238E27FC236}">
                  <a16:creationId xmlns:a16="http://schemas.microsoft.com/office/drawing/2014/main" id="{18E89031-993D-7547-6524-917C5DB5B255}"/>
                </a:ext>
              </a:extLst>
            </p:cNvPr>
            <p:cNvSpPr/>
            <p:nvPr/>
          </p:nvSpPr>
          <p:spPr>
            <a:xfrm>
              <a:off x="4643805" y="3422330"/>
              <a:ext cx="11027" cy="11693"/>
            </a:xfrm>
            <a:custGeom>
              <a:avLst/>
              <a:gdLst>
                <a:gd name="connsiteX0" fmla="*/ 6872 w 11027"/>
                <a:gd name="connsiteY0" fmla="*/ 0 h 11693"/>
                <a:gd name="connsiteX1" fmla="*/ 1849 w 11027"/>
                <a:gd name="connsiteY1" fmla="*/ 1097 h 11693"/>
                <a:gd name="connsiteX2" fmla="*/ 32 w 11027"/>
                <a:gd name="connsiteY2" fmla="*/ 3926 h 11693"/>
                <a:gd name="connsiteX3" fmla="*/ 1609 w 11027"/>
                <a:gd name="connsiteY3" fmla="*/ 9927 h 11693"/>
                <a:gd name="connsiteX4" fmla="*/ 3855 w 11027"/>
                <a:gd name="connsiteY4" fmla="*/ 11693 h 11693"/>
                <a:gd name="connsiteX5" fmla="*/ 6049 w 11027"/>
                <a:gd name="connsiteY5" fmla="*/ 10921 h 11693"/>
                <a:gd name="connsiteX6" fmla="*/ 10353 w 11027"/>
                <a:gd name="connsiteY6" fmla="*/ 5041 h 11693"/>
                <a:gd name="connsiteX7" fmla="*/ 8278 w 11027"/>
                <a:gd name="connsiteY7" fmla="*/ 206 h 11693"/>
                <a:gd name="connsiteX8" fmla="*/ 6872 w 11027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27" h="11693">
                  <a:moveTo>
                    <a:pt x="6872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5" y="1372"/>
                    <a:pt x="-140" y="2692"/>
                    <a:pt x="32" y="3926"/>
                  </a:cubicBezTo>
                  <a:cubicBezTo>
                    <a:pt x="323" y="5966"/>
                    <a:pt x="821" y="8041"/>
                    <a:pt x="1609" y="9927"/>
                  </a:cubicBezTo>
                  <a:cubicBezTo>
                    <a:pt x="2124" y="11144"/>
                    <a:pt x="2912" y="11693"/>
                    <a:pt x="3855" y="11693"/>
                  </a:cubicBezTo>
                  <a:cubicBezTo>
                    <a:pt x="4524" y="11693"/>
                    <a:pt x="5278" y="11419"/>
                    <a:pt x="6049" y="10921"/>
                  </a:cubicBezTo>
                  <a:cubicBezTo>
                    <a:pt x="8261" y="9516"/>
                    <a:pt x="8519" y="6635"/>
                    <a:pt x="10353" y="5041"/>
                  </a:cubicBezTo>
                  <a:cubicBezTo>
                    <a:pt x="11759" y="2486"/>
                    <a:pt x="10919" y="892"/>
                    <a:pt x="8278" y="206"/>
                  </a:cubicBezTo>
                  <a:cubicBezTo>
                    <a:pt x="7798" y="51"/>
                    <a:pt x="7335" y="0"/>
                    <a:pt x="68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2" name="任意多边形: 形状 311">
              <a:extLst>
                <a:ext uri="{FF2B5EF4-FFF2-40B4-BE49-F238E27FC236}">
                  <a16:creationId xmlns:a16="http://schemas.microsoft.com/office/drawing/2014/main" id="{262A4167-F66C-2938-48CF-9046F4B3AC7D}"/>
                </a:ext>
              </a:extLst>
            </p:cNvPr>
            <p:cNvSpPr/>
            <p:nvPr/>
          </p:nvSpPr>
          <p:spPr>
            <a:xfrm>
              <a:off x="4969346" y="3046820"/>
              <a:ext cx="4594" cy="4337"/>
            </a:xfrm>
            <a:custGeom>
              <a:avLst/>
              <a:gdLst>
                <a:gd name="connsiteX0" fmla="*/ 2664 w 4594"/>
                <a:gd name="connsiteY0" fmla="*/ 0 h 4337"/>
                <a:gd name="connsiteX1" fmla="*/ 41 w 4594"/>
                <a:gd name="connsiteY1" fmla="*/ 2092 h 4337"/>
                <a:gd name="connsiteX2" fmla="*/ 1618 w 4594"/>
                <a:gd name="connsiteY2" fmla="*/ 4321 h 4337"/>
                <a:gd name="connsiteX3" fmla="*/ 1858 w 4594"/>
                <a:gd name="connsiteY3" fmla="*/ 4338 h 4337"/>
                <a:gd name="connsiteX4" fmla="*/ 4550 w 4594"/>
                <a:gd name="connsiteY4" fmla="*/ 1800 h 4337"/>
                <a:gd name="connsiteX5" fmla="*/ 3196 w 4594"/>
                <a:gd name="connsiteY5" fmla="*/ 51 h 4337"/>
                <a:gd name="connsiteX6" fmla="*/ 2664 w 4594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4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90" y="4338"/>
                    <a:pt x="1858" y="4338"/>
                  </a:cubicBezTo>
                  <a:cubicBezTo>
                    <a:pt x="3350" y="4338"/>
                    <a:pt x="4207" y="3275"/>
                    <a:pt x="4550" y="1800"/>
                  </a:cubicBezTo>
                  <a:cubicBezTo>
                    <a:pt x="4790" y="789"/>
                    <a:pt x="4036" y="343"/>
                    <a:pt x="3196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3" name="任意多边形: 形状 312">
              <a:extLst>
                <a:ext uri="{FF2B5EF4-FFF2-40B4-BE49-F238E27FC236}">
                  <a16:creationId xmlns:a16="http://schemas.microsoft.com/office/drawing/2014/main" id="{B5279712-72AE-CA8E-BA18-59DBFFEB82E6}"/>
                </a:ext>
              </a:extLst>
            </p:cNvPr>
            <p:cNvSpPr/>
            <p:nvPr/>
          </p:nvSpPr>
          <p:spPr>
            <a:xfrm>
              <a:off x="4981703" y="2945630"/>
              <a:ext cx="15441" cy="16733"/>
            </a:xfrm>
            <a:custGeom>
              <a:avLst/>
              <a:gdLst>
                <a:gd name="connsiteX0" fmla="*/ 8429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6 w 15441"/>
                <a:gd name="connsiteY9" fmla="*/ 720 h 16733"/>
                <a:gd name="connsiteX10" fmla="*/ 12321 w 15441"/>
                <a:gd name="connsiteY10" fmla="*/ 737 h 16733"/>
                <a:gd name="connsiteX11" fmla="*/ 8429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29" y="0"/>
                  </a:moveTo>
                  <a:cubicBezTo>
                    <a:pt x="7332" y="0"/>
                    <a:pt x="6337" y="206"/>
                    <a:pt x="5360" y="497"/>
                  </a:cubicBezTo>
                  <a:cubicBezTo>
                    <a:pt x="4622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43"/>
                    <a:pt x="12355" y="720"/>
                    <a:pt x="12286" y="720"/>
                  </a:cubicBezTo>
                  <a:cubicBezTo>
                    <a:pt x="12270" y="720"/>
                    <a:pt x="12286" y="737"/>
                    <a:pt x="12321" y="737"/>
                  </a:cubicBezTo>
                  <a:cubicBezTo>
                    <a:pt x="10812" y="223"/>
                    <a:pt x="9560" y="0"/>
                    <a:pt x="84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4" name="任意多边形: 形状 313">
              <a:extLst>
                <a:ext uri="{FF2B5EF4-FFF2-40B4-BE49-F238E27FC236}">
                  <a16:creationId xmlns:a16="http://schemas.microsoft.com/office/drawing/2014/main" id="{93969E96-12EB-DB0B-535A-EF711A139722}"/>
                </a:ext>
              </a:extLst>
            </p:cNvPr>
            <p:cNvSpPr/>
            <p:nvPr/>
          </p:nvSpPr>
          <p:spPr>
            <a:xfrm>
              <a:off x="4970608" y="3152999"/>
              <a:ext cx="13043" cy="15481"/>
            </a:xfrm>
            <a:custGeom>
              <a:avLst/>
              <a:gdLst>
                <a:gd name="connsiteX0" fmla="*/ 13009 w 13043"/>
                <a:gd name="connsiteY0" fmla="*/ 1337 h 15481"/>
                <a:gd name="connsiteX1" fmla="*/ 13026 w 13043"/>
                <a:gd name="connsiteY1" fmla="*/ 1355 h 15481"/>
                <a:gd name="connsiteX2" fmla="*/ 13026 w 13043"/>
                <a:gd name="connsiteY2" fmla="*/ 1337 h 15481"/>
                <a:gd name="connsiteX3" fmla="*/ 13009 w 13043"/>
                <a:gd name="connsiteY3" fmla="*/ 1337 h 15481"/>
                <a:gd name="connsiteX4" fmla="*/ 8071 w 13043"/>
                <a:gd name="connsiteY4" fmla="*/ 0 h 15481"/>
                <a:gd name="connsiteX5" fmla="*/ 6288 w 13043"/>
                <a:gd name="connsiteY5" fmla="*/ 154 h 15481"/>
                <a:gd name="connsiteX6" fmla="*/ 4693 w 13043"/>
                <a:gd name="connsiteY6" fmla="*/ 1492 h 15481"/>
                <a:gd name="connsiteX7" fmla="*/ 2739 w 13043"/>
                <a:gd name="connsiteY7" fmla="*/ 4818 h 15481"/>
                <a:gd name="connsiteX8" fmla="*/ 116 w 13043"/>
                <a:gd name="connsiteY8" fmla="*/ 6738 h 15481"/>
                <a:gd name="connsiteX9" fmla="*/ 3733 w 13043"/>
                <a:gd name="connsiteY9" fmla="*/ 15482 h 15481"/>
                <a:gd name="connsiteX10" fmla="*/ 13043 w 13043"/>
                <a:gd name="connsiteY10" fmla="*/ 1355 h 15481"/>
                <a:gd name="connsiteX11" fmla="*/ 8071 w 13043"/>
                <a:gd name="connsiteY11" fmla="*/ 0 h 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43" h="15481">
                  <a:moveTo>
                    <a:pt x="13009" y="1337"/>
                  </a:moveTo>
                  <a:cubicBezTo>
                    <a:pt x="13009" y="1337"/>
                    <a:pt x="13009" y="1337"/>
                    <a:pt x="13026" y="1355"/>
                  </a:cubicBezTo>
                  <a:cubicBezTo>
                    <a:pt x="13026" y="1355"/>
                    <a:pt x="13026" y="1355"/>
                    <a:pt x="13026" y="1337"/>
                  </a:cubicBezTo>
                  <a:cubicBezTo>
                    <a:pt x="13026" y="1337"/>
                    <a:pt x="13026" y="1337"/>
                    <a:pt x="13009" y="1337"/>
                  </a:cubicBezTo>
                  <a:moveTo>
                    <a:pt x="8071" y="0"/>
                  </a:moveTo>
                  <a:cubicBezTo>
                    <a:pt x="7454" y="0"/>
                    <a:pt x="6871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5" y="4509"/>
                    <a:pt x="3836" y="4149"/>
                    <a:pt x="2739" y="4818"/>
                  </a:cubicBezTo>
                  <a:cubicBezTo>
                    <a:pt x="1813" y="5384"/>
                    <a:pt x="458" y="4921"/>
                    <a:pt x="116" y="6738"/>
                  </a:cubicBezTo>
                  <a:cubicBezTo>
                    <a:pt x="-450" y="9755"/>
                    <a:pt x="1110" y="13733"/>
                    <a:pt x="3733" y="15482"/>
                  </a:cubicBezTo>
                  <a:cubicBezTo>
                    <a:pt x="6802" y="10750"/>
                    <a:pt x="9905" y="6052"/>
                    <a:pt x="13043" y="1355"/>
                  </a:cubicBezTo>
                  <a:cubicBezTo>
                    <a:pt x="11071" y="326"/>
                    <a:pt x="9511" y="0"/>
                    <a:pt x="80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5" name="任意多边形: 形状 314">
              <a:extLst>
                <a:ext uri="{FF2B5EF4-FFF2-40B4-BE49-F238E27FC236}">
                  <a16:creationId xmlns:a16="http://schemas.microsoft.com/office/drawing/2014/main" id="{77A47B2D-2E71-8B5F-2828-6D685143CA78}"/>
                </a:ext>
              </a:extLst>
            </p:cNvPr>
            <p:cNvSpPr/>
            <p:nvPr/>
          </p:nvSpPr>
          <p:spPr>
            <a:xfrm>
              <a:off x="4974324" y="3154337"/>
              <a:ext cx="11751" cy="14933"/>
            </a:xfrm>
            <a:custGeom>
              <a:avLst/>
              <a:gdLst>
                <a:gd name="connsiteX0" fmla="*/ 9327 w 11751"/>
                <a:gd name="connsiteY0" fmla="*/ 0 h 14933"/>
                <a:gd name="connsiteX1" fmla="*/ 9327 w 11751"/>
                <a:gd name="connsiteY1" fmla="*/ 0 h 14933"/>
                <a:gd name="connsiteX2" fmla="*/ 9327 w 11751"/>
                <a:gd name="connsiteY2" fmla="*/ 17 h 14933"/>
                <a:gd name="connsiteX3" fmla="*/ 9327 w 11751"/>
                <a:gd name="connsiteY3" fmla="*/ 0 h 14933"/>
                <a:gd name="connsiteX4" fmla="*/ 0 w 11751"/>
                <a:gd name="connsiteY4" fmla="*/ 14145 h 14933"/>
                <a:gd name="connsiteX5" fmla="*/ 480 w 11751"/>
                <a:gd name="connsiteY5" fmla="*/ 14436 h 14933"/>
                <a:gd name="connsiteX6" fmla="*/ 2589 w 11751"/>
                <a:gd name="connsiteY6" fmla="*/ 14933 h 14933"/>
                <a:gd name="connsiteX7" fmla="*/ 9807 w 11751"/>
                <a:gd name="connsiteY7" fmla="*/ 10630 h 14933"/>
                <a:gd name="connsiteX8" fmla="*/ 10441 w 11751"/>
                <a:gd name="connsiteY8" fmla="*/ 806 h 14933"/>
                <a:gd name="connsiteX9" fmla="*/ 9327 w 11751"/>
                <a:gd name="connsiteY9" fmla="*/ 0 h 1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1" h="14933">
                  <a:moveTo>
                    <a:pt x="9327" y="0"/>
                  </a:moveTo>
                  <a:cubicBezTo>
                    <a:pt x="9327" y="0"/>
                    <a:pt x="9327" y="17"/>
                    <a:pt x="9327" y="0"/>
                  </a:cubicBezTo>
                  <a:cubicBezTo>
                    <a:pt x="9327" y="17"/>
                    <a:pt x="9327" y="17"/>
                    <a:pt x="9327" y="17"/>
                  </a:cubicBezTo>
                  <a:cubicBezTo>
                    <a:pt x="9327" y="17"/>
                    <a:pt x="9327" y="17"/>
                    <a:pt x="9327" y="0"/>
                  </a:cubicBezTo>
                  <a:cubicBezTo>
                    <a:pt x="6190" y="4698"/>
                    <a:pt x="3086" y="9413"/>
                    <a:pt x="0" y="14145"/>
                  </a:cubicBezTo>
                  <a:cubicBezTo>
                    <a:pt x="154" y="14247"/>
                    <a:pt x="309" y="14333"/>
                    <a:pt x="480" y="14436"/>
                  </a:cubicBezTo>
                  <a:cubicBezTo>
                    <a:pt x="1115" y="14779"/>
                    <a:pt x="1835" y="14933"/>
                    <a:pt x="2589" y="14933"/>
                  </a:cubicBezTo>
                  <a:cubicBezTo>
                    <a:pt x="5007" y="14933"/>
                    <a:pt x="7853" y="13321"/>
                    <a:pt x="9807" y="10630"/>
                  </a:cubicBezTo>
                  <a:cubicBezTo>
                    <a:pt x="12104" y="7475"/>
                    <a:pt x="12430" y="2915"/>
                    <a:pt x="10441" y="806"/>
                  </a:cubicBezTo>
                  <a:cubicBezTo>
                    <a:pt x="10013" y="360"/>
                    <a:pt x="9464" y="51"/>
                    <a:pt x="93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6" name="任意多边形: 形状 315">
              <a:extLst>
                <a:ext uri="{FF2B5EF4-FFF2-40B4-BE49-F238E27FC236}">
                  <a16:creationId xmlns:a16="http://schemas.microsoft.com/office/drawing/2014/main" id="{5612B8CF-0B92-6291-5407-FBDE7E247057}"/>
                </a:ext>
              </a:extLst>
            </p:cNvPr>
            <p:cNvSpPr/>
            <p:nvPr/>
          </p:nvSpPr>
          <p:spPr>
            <a:xfrm>
              <a:off x="5096674" y="29926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7540 w 10609"/>
                <a:gd name="connsiteY6" fmla="*/ 11333 h 11710"/>
                <a:gd name="connsiteX7" fmla="*/ 10609 w 10609"/>
                <a:gd name="connsiteY7" fmla="*/ 8230 h 11710"/>
                <a:gd name="connsiteX8" fmla="*/ 10301 w 10609"/>
                <a:gd name="connsiteY8" fmla="*/ 2109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466" y="11710"/>
                    <a:pt x="6512" y="11487"/>
                    <a:pt x="7540" y="11333"/>
                  </a:cubicBezTo>
                  <a:cubicBezTo>
                    <a:pt x="8552" y="10304"/>
                    <a:pt x="9581" y="9258"/>
                    <a:pt x="10609" y="8230"/>
                  </a:cubicBezTo>
                  <a:cubicBezTo>
                    <a:pt x="10558" y="6584"/>
                    <a:pt x="10729" y="4269"/>
                    <a:pt x="10301" y="2109"/>
                  </a:cubicBezTo>
                  <a:cubicBezTo>
                    <a:pt x="10009" y="652"/>
                    <a:pt x="9220" y="0"/>
                    <a:pt x="8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7" name="任意多边形: 形状 316">
              <a:extLst>
                <a:ext uri="{FF2B5EF4-FFF2-40B4-BE49-F238E27FC236}">
                  <a16:creationId xmlns:a16="http://schemas.microsoft.com/office/drawing/2014/main" id="{C21685D3-DA2A-74B3-372F-A7A2754157B2}"/>
                </a:ext>
              </a:extLst>
            </p:cNvPr>
            <p:cNvSpPr/>
            <p:nvPr/>
          </p:nvSpPr>
          <p:spPr>
            <a:xfrm>
              <a:off x="5104214" y="3000872"/>
              <a:ext cx="3069" cy="3103"/>
            </a:xfrm>
            <a:custGeom>
              <a:avLst/>
              <a:gdLst>
                <a:gd name="connsiteX0" fmla="*/ 3069 w 3069"/>
                <a:gd name="connsiteY0" fmla="*/ 0 h 3103"/>
                <a:gd name="connsiteX1" fmla="*/ 0 w 3069"/>
                <a:gd name="connsiteY1" fmla="*/ 3103 h 3103"/>
                <a:gd name="connsiteX2" fmla="*/ 995 w 3069"/>
                <a:gd name="connsiteY2" fmla="*/ 2966 h 3103"/>
                <a:gd name="connsiteX3" fmla="*/ 3069 w 3069"/>
                <a:gd name="connsiteY3" fmla="*/ 137 h 3103"/>
                <a:gd name="connsiteX4" fmla="*/ 3069 w 3069"/>
                <a:gd name="connsiteY4" fmla="*/ 0 h 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9" h="3103">
                  <a:moveTo>
                    <a:pt x="3069" y="0"/>
                  </a:moveTo>
                  <a:cubicBezTo>
                    <a:pt x="2041" y="1029"/>
                    <a:pt x="1012" y="2074"/>
                    <a:pt x="0" y="3103"/>
                  </a:cubicBezTo>
                  <a:cubicBezTo>
                    <a:pt x="326" y="3052"/>
                    <a:pt x="669" y="3000"/>
                    <a:pt x="995" y="2966"/>
                  </a:cubicBezTo>
                  <a:cubicBezTo>
                    <a:pt x="2263" y="2829"/>
                    <a:pt x="2555" y="1817"/>
                    <a:pt x="3069" y="137"/>
                  </a:cubicBezTo>
                  <a:cubicBezTo>
                    <a:pt x="3069" y="103"/>
                    <a:pt x="3069" y="51"/>
                    <a:pt x="3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8" name="任意多边形: 形状 317">
              <a:extLst>
                <a:ext uri="{FF2B5EF4-FFF2-40B4-BE49-F238E27FC236}">
                  <a16:creationId xmlns:a16="http://schemas.microsoft.com/office/drawing/2014/main" id="{94CB5A96-7B43-37DD-4A5E-87D37B4F239B}"/>
                </a:ext>
              </a:extLst>
            </p:cNvPr>
            <p:cNvSpPr/>
            <p:nvPr/>
          </p:nvSpPr>
          <p:spPr>
            <a:xfrm>
              <a:off x="4953986" y="2949557"/>
              <a:ext cx="6265" cy="7098"/>
            </a:xfrm>
            <a:custGeom>
              <a:avLst/>
              <a:gdLst>
                <a:gd name="connsiteX0" fmla="*/ 3313 w 6265"/>
                <a:gd name="connsiteY0" fmla="*/ 0 h 7098"/>
                <a:gd name="connsiteX1" fmla="*/ 90 w 6265"/>
                <a:gd name="connsiteY1" fmla="*/ 2932 h 7098"/>
                <a:gd name="connsiteX2" fmla="*/ 2113 w 6265"/>
                <a:gd name="connsiteY2" fmla="*/ 6944 h 7098"/>
                <a:gd name="connsiteX3" fmla="*/ 2970 w 6265"/>
                <a:gd name="connsiteY3" fmla="*/ 7098 h 7098"/>
                <a:gd name="connsiteX4" fmla="*/ 6142 w 6265"/>
                <a:gd name="connsiteY4" fmla="*/ 4218 h 7098"/>
                <a:gd name="connsiteX5" fmla="*/ 4102 w 6265"/>
                <a:gd name="connsiteY5" fmla="*/ 189 h 7098"/>
                <a:gd name="connsiteX6" fmla="*/ 3313 w 6265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5" h="7098">
                  <a:moveTo>
                    <a:pt x="3313" y="0"/>
                  </a:moveTo>
                  <a:cubicBezTo>
                    <a:pt x="1942" y="0"/>
                    <a:pt x="364" y="1372"/>
                    <a:pt x="90" y="2932"/>
                  </a:cubicBezTo>
                  <a:cubicBezTo>
                    <a:pt x="-236" y="4784"/>
                    <a:pt x="296" y="6309"/>
                    <a:pt x="2113" y="6944"/>
                  </a:cubicBezTo>
                  <a:cubicBezTo>
                    <a:pt x="2405" y="7047"/>
                    <a:pt x="2679" y="7098"/>
                    <a:pt x="2970" y="7098"/>
                  </a:cubicBezTo>
                  <a:cubicBezTo>
                    <a:pt x="4411" y="7098"/>
                    <a:pt x="5765" y="5898"/>
                    <a:pt x="6142" y="4218"/>
                  </a:cubicBezTo>
                  <a:cubicBezTo>
                    <a:pt x="6622" y="2229"/>
                    <a:pt x="5645" y="926"/>
                    <a:pt x="4102" y="189"/>
                  </a:cubicBezTo>
                  <a:cubicBezTo>
                    <a:pt x="3862" y="51"/>
                    <a:pt x="3587" y="0"/>
                    <a:pt x="33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19" name="任意多边形: 形状 318">
              <a:extLst>
                <a:ext uri="{FF2B5EF4-FFF2-40B4-BE49-F238E27FC236}">
                  <a16:creationId xmlns:a16="http://schemas.microsoft.com/office/drawing/2014/main" id="{DE20B243-BC55-5924-BA27-AE2E93394CD2}"/>
                </a:ext>
              </a:extLst>
            </p:cNvPr>
            <p:cNvSpPr/>
            <p:nvPr/>
          </p:nvSpPr>
          <p:spPr>
            <a:xfrm>
              <a:off x="4573715" y="3767219"/>
              <a:ext cx="19103" cy="33484"/>
            </a:xfrm>
            <a:custGeom>
              <a:avLst/>
              <a:gdLst>
                <a:gd name="connsiteX0" fmla="*/ 13646 w 19103"/>
                <a:gd name="connsiteY0" fmla="*/ 0 h 33484"/>
                <a:gd name="connsiteX1" fmla="*/ 10543 w 19103"/>
                <a:gd name="connsiteY1" fmla="*/ 651 h 33484"/>
                <a:gd name="connsiteX2" fmla="*/ 5674 w 19103"/>
                <a:gd name="connsiteY2" fmla="*/ 8384 h 33484"/>
                <a:gd name="connsiteX3" fmla="*/ 8537 w 19103"/>
                <a:gd name="connsiteY3" fmla="*/ 14384 h 33484"/>
                <a:gd name="connsiteX4" fmla="*/ 8126 w 19103"/>
                <a:gd name="connsiteY4" fmla="*/ 14350 h 33484"/>
                <a:gd name="connsiteX5" fmla="*/ 2108 w 19103"/>
                <a:gd name="connsiteY5" fmla="*/ 21671 h 33484"/>
                <a:gd name="connsiteX6" fmla="*/ 719 w 19103"/>
                <a:gd name="connsiteY6" fmla="*/ 24843 h 33484"/>
                <a:gd name="connsiteX7" fmla="*/ 239 w 19103"/>
                <a:gd name="connsiteY7" fmla="*/ 27141 h 33484"/>
                <a:gd name="connsiteX8" fmla="*/ 7869 w 19103"/>
                <a:gd name="connsiteY8" fmla="*/ 33484 h 33484"/>
                <a:gd name="connsiteX9" fmla="*/ 7954 w 19103"/>
                <a:gd name="connsiteY9" fmla="*/ 33484 h 33484"/>
                <a:gd name="connsiteX10" fmla="*/ 14949 w 19103"/>
                <a:gd name="connsiteY10" fmla="*/ 27381 h 33484"/>
                <a:gd name="connsiteX11" fmla="*/ 15892 w 19103"/>
                <a:gd name="connsiteY11" fmla="*/ 23437 h 33484"/>
                <a:gd name="connsiteX12" fmla="*/ 13303 w 19103"/>
                <a:gd name="connsiteY12" fmla="*/ 15911 h 33484"/>
                <a:gd name="connsiteX13" fmla="*/ 13904 w 19103"/>
                <a:gd name="connsiteY13" fmla="*/ 13904 h 33484"/>
                <a:gd name="connsiteX14" fmla="*/ 15961 w 19103"/>
                <a:gd name="connsiteY14" fmla="*/ 11058 h 33484"/>
                <a:gd name="connsiteX15" fmla="*/ 19047 w 19103"/>
                <a:gd name="connsiteY15" fmla="*/ 8470 h 33484"/>
                <a:gd name="connsiteX16" fmla="*/ 18241 w 19103"/>
                <a:gd name="connsiteY16" fmla="*/ 2932 h 33484"/>
                <a:gd name="connsiteX17" fmla="*/ 13646 w 19103"/>
                <a:gd name="connsiteY17" fmla="*/ 0 h 33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103" h="33484">
                  <a:moveTo>
                    <a:pt x="13646" y="0"/>
                  </a:moveTo>
                  <a:cubicBezTo>
                    <a:pt x="12686" y="0"/>
                    <a:pt x="11640" y="223"/>
                    <a:pt x="10543" y="651"/>
                  </a:cubicBezTo>
                  <a:cubicBezTo>
                    <a:pt x="6034" y="2469"/>
                    <a:pt x="4405" y="4955"/>
                    <a:pt x="5674" y="8384"/>
                  </a:cubicBezTo>
                  <a:cubicBezTo>
                    <a:pt x="6445" y="10459"/>
                    <a:pt x="7543" y="12413"/>
                    <a:pt x="8537" y="14384"/>
                  </a:cubicBezTo>
                  <a:lnTo>
                    <a:pt x="8126" y="14350"/>
                  </a:lnTo>
                  <a:cubicBezTo>
                    <a:pt x="3154" y="14367"/>
                    <a:pt x="1679" y="16150"/>
                    <a:pt x="2108" y="21671"/>
                  </a:cubicBezTo>
                  <a:cubicBezTo>
                    <a:pt x="2211" y="22991"/>
                    <a:pt x="2588" y="24329"/>
                    <a:pt x="719" y="24843"/>
                  </a:cubicBezTo>
                  <a:cubicBezTo>
                    <a:pt x="-292" y="25117"/>
                    <a:pt x="-18" y="26301"/>
                    <a:pt x="239" y="27141"/>
                  </a:cubicBezTo>
                  <a:cubicBezTo>
                    <a:pt x="1233" y="30278"/>
                    <a:pt x="5160" y="33484"/>
                    <a:pt x="7869" y="33484"/>
                  </a:cubicBezTo>
                  <a:cubicBezTo>
                    <a:pt x="7903" y="33484"/>
                    <a:pt x="7920" y="33484"/>
                    <a:pt x="7954" y="33484"/>
                  </a:cubicBezTo>
                  <a:cubicBezTo>
                    <a:pt x="10886" y="33416"/>
                    <a:pt x="13698" y="30998"/>
                    <a:pt x="14949" y="27381"/>
                  </a:cubicBezTo>
                  <a:cubicBezTo>
                    <a:pt x="15378" y="26112"/>
                    <a:pt x="15721" y="24774"/>
                    <a:pt x="15892" y="23437"/>
                  </a:cubicBezTo>
                  <a:cubicBezTo>
                    <a:pt x="16304" y="20060"/>
                    <a:pt x="15326" y="17453"/>
                    <a:pt x="13303" y="15911"/>
                  </a:cubicBezTo>
                  <a:cubicBezTo>
                    <a:pt x="13698" y="15379"/>
                    <a:pt x="13818" y="14659"/>
                    <a:pt x="13904" y="13904"/>
                  </a:cubicBezTo>
                  <a:cubicBezTo>
                    <a:pt x="14195" y="12636"/>
                    <a:pt x="14675" y="11573"/>
                    <a:pt x="15961" y="11058"/>
                  </a:cubicBezTo>
                  <a:cubicBezTo>
                    <a:pt x="18944" y="9893"/>
                    <a:pt x="18927" y="9858"/>
                    <a:pt x="19047" y="8470"/>
                  </a:cubicBezTo>
                  <a:cubicBezTo>
                    <a:pt x="19218" y="6550"/>
                    <a:pt x="19013" y="4698"/>
                    <a:pt x="18241" y="2932"/>
                  </a:cubicBezTo>
                  <a:cubicBezTo>
                    <a:pt x="17401" y="1029"/>
                    <a:pt x="15721" y="0"/>
                    <a:pt x="136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0" name="任意多边形: 形状 319">
              <a:extLst>
                <a:ext uri="{FF2B5EF4-FFF2-40B4-BE49-F238E27FC236}">
                  <a16:creationId xmlns:a16="http://schemas.microsoft.com/office/drawing/2014/main" id="{8B6DF659-5E7A-12A2-859D-5D843C72DF78}"/>
                </a:ext>
              </a:extLst>
            </p:cNvPr>
            <p:cNvSpPr/>
            <p:nvPr/>
          </p:nvSpPr>
          <p:spPr>
            <a:xfrm>
              <a:off x="4562364" y="3766293"/>
              <a:ext cx="11556" cy="12533"/>
            </a:xfrm>
            <a:custGeom>
              <a:avLst/>
              <a:gdLst>
                <a:gd name="connsiteX0" fmla="*/ 3463 w 11556"/>
                <a:gd name="connsiteY0" fmla="*/ 0 h 12533"/>
                <a:gd name="connsiteX1" fmla="*/ 1166 w 11556"/>
                <a:gd name="connsiteY1" fmla="*/ 1783 h 12533"/>
                <a:gd name="connsiteX2" fmla="*/ 0 w 11556"/>
                <a:gd name="connsiteY2" fmla="*/ 5692 h 12533"/>
                <a:gd name="connsiteX3" fmla="*/ 4029 w 11556"/>
                <a:gd name="connsiteY3" fmla="*/ 12533 h 12533"/>
                <a:gd name="connsiteX4" fmla="*/ 7613 w 11556"/>
                <a:gd name="connsiteY4" fmla="*/ 12002 h 12533"/>
                <a:gd name="connsiteX5" fmla="*/ 8830 w 11556"/>
                <a:gd name="connsiteY5" fmla="*/ 11847 h 12533"/>
                <a:gd name="connsiteX6" fmla="*/ 11007 w 11556"/>
                <a:gd name="connsiteY6" fmla="*/ 6412 h 12533"/>
                <a:gd name="connsiteX7" fmla="*/ 5127 w 11556"/>
                <a:gd name="connsiteY7" fmla="*/ 977 h 12533"/>
                <a:gd name="connsiteX8" fmla="*/ 3463 w 11556"/>
                <a:gd name="connsiteY8" fmla="*/ 0 h 12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56" h="12533">
                  <a:moveTo>
                    <a:pt x="3463" y="0"/>
                  </a:moveTo>
                  <a:cubicBezTo>
                    <a:pt x="2538" y="0"/>
                    <a:pt x="1732" y="857"/>
                    <a:pt x="1166" y="1783"/>
                  </a:cubicBezTo>
                  <a:cubicBezTo>
                    <a:pt x="429" y="3000"/>
                    <a:pt x="292" y="4629"/>
                    <a:pt x="0" y="5692"/>
                  </a:cubicBezTo>
                  <a:cubicBezTo>
                    <a:pt x="69" y="10630"/>
                    <a:pt x="995" y="12533"/>
                    <a:pt x="4029" y="12533"/>
                  </a:cubicBezTo>
                  <a:cubicBezTo>
                    <a:pt x="4989" y="12533"/>
                    <a:pt x="6172" y="12344"/>
                    <a:pt x="7613" y="12002"/>
                  </a:cubicBezTo>
                  <a:cubicBezTo>
                    <a:pt x="8007" y="11899"/>
                    <a:pt x="8453" y="11967"/>
                    <a:pt x="8830" y="11847"/>
                  </a:cubicBezTo>
                  <a:cubicBezTo>
                    <a:pt x="11573" y="10973"/>
                    <a:pt x="12139" y="9258"/>
                    <a:pt x="11007" y="6412"/>
                  </a:cubicBezTo>
                  <a:cubicBezTo>
                    <a:pt x="9858" y="3532"/>
                    <a:pt x="6858" y="3069"/>
                    <a:pt x="5127" y="977"/>
                  </a:cubicBezTo>
                  <a:cubicBezTo>
                    <a:pt x="4544" y="274"/>
                    <a:pt x="3995" y="0"/>
                    <a:pt x="34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1" name="任意多边形: 形状 320">
              <a:extLst>
                <a:ext uri="{FF2B5EF4-FFF2-40B4-BE49-F238E27FC236}">
                  <a16:creationId xmlns:a16="http://schemas.microsoft.com/office/drawing/2014/main" id="{E91DA976-161E-8884-206A-164B756301B0}"/>
                </a:ext>
              </a:extLst>
            </p:cNvPr>
            <p:cNvSpPr/>
            <p:nvPr/>
          </p:nvSpPr>
          <p:spPr>
            <a:xfrm>
              <a:off x="4605770" y="3596626"/>
              <a:ext cx="13516" cy="12669"/>
            </a:xfrm>
            <a:custGeom>
              <a:avLst/>
              <a:gdLst>
                <a:gd name="connsiteX0" fmla="*/ 7292 w 13516"/>
                <a:gd name="connsiteY0" fmla="*/ 0 h 12669"/>
                <a:gd name="connsiteX1" fmla="*/ 280 w 13516"/>
                <a:gd name="connsiteY1" fmla="*/ 4852 h 12669"/>
                <a:gd name="connsiteX2" fmla="*/ 4360 w 13516"/>
                <a:gd name="connsiteY2" fmla="*/ 11041 h 12669"/>
                <a:gd name="connsiteX3" fmla="*/ 6023 w 13516"/>
                <a:gd name="connsiteY3" fmla="*/ 11864 h 12669"/>
                <a:gd name="connsiteX4" fmla="*/ 9298 w 13516"/>
                <a:gd name="connsiteY4" fmla="*/ 12670 h 12669"/>
                <a:gd name="connsiteX5" fmla="*/ 13516 w 13516"/>
                <a:gd name="connsiteY5" fmla="*/ 6532 h 12669"/>
                <a:gd name="connsiteX6" fmla="*/ 8149 w 13516"/>
                <a:gd name="connsiteY6" fmla="*/ 51 h 12669"/>
                <a:gd name="connsiteX7" fmla="*/ 7292 w 13516"/>
                <a:gd name="connsiteY7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69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3"/>
                    <a:pt x="4360" y="11041"/>
                  </a:cubicBezTo>
                  <a:cubicBezTo>
                    <a:pt x="4892" y="11367"/>
                    <a:pt x="5457" y="11607"/>
                    <a:pt x="6023" y="11864"/>
                  </a:cubicBezTo>
                  <a:cubicBezTo>
                    <a:pt x="7240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2" name="任意多边形: 形状 321">
              <a:extLst>
                <a:ext uri="{FF2B5EF4-FFF2-40B4-BE49-F238E27FC236}">
                  <a16:creationId xmlns:a16="http://schemas.microsoft.com/office/drawing/2014/main" id="{6E7DD457-BF79-3E20-83BD-C9683309E78E}"/>
                </a:ext>
              </a:extLst>
            </p:cNvPr>
            <p:cNvSpPr/>
            <p:nvPr/>
          </p:nvSpPr>
          <p:spPr>
            <a:xfrm>
              <a:off x="5096882" y="2982149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8" y="8487"/>
                    <a:pt x="2943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3" name="任意多边形: 形状 322">
              <a:extLst>
                <a:ext uri="{FF2B5EF4-FFF2-40B4-BE49-F238E27FC236}">
                  <a16:creationId xmlns:a16="http://schemas.microsoft.com/office/drawing/2014/main" id="{BBA642EA-E85B-C622-BE55-C1973AC4A1BB}"/>
                </a:ext>
              </a:extLst>
            </p:cNvPr>
            <p:cNvSpPr/>
            <p:nvPr/>
          </p:nvSpPr>
          <p:spPr>
            <a:xfrm>
              <a:off x="4648079" y="3440041"/>
              <a:ext cx="6959" cy="7338"/>
            </a:xfrm>
            <a:custGeom>
              <a:avLst/>
              <a:gdLst>
                <a:gd name="connsiteX0" fmla="*/ 4022 w 6959"/>
                <a:gd name="connsiteY0" fmla="*/ 0 h 7338"/>
                <a:gd name="connsiteX1" fmla="*/ 148 w 6959"/>
                <a:gd name="connsiteY1" fmla="*/ 2640 h 7338"/>
                <a:gd name="connsiteX2" fmla="*/ 2342 w 6959"/>
                <a:gd name="connsiteY2" fmla="*/ 7150 h 7338"/>
                <a:gd name="connsiteX3" fmla="*/ 3491 w 6959"/>
                <a:gd name="connsiteY3" fmla="*/ 7338 h 7338"/>
                <a:gd name="connsiteX4" fmla="*/ 6611 w 6959"/>
                <a:gd name="connsiteY4" fmla="*/ 4886 h 7338"/>
                <a:gd name="connsiteX5" fmla="*/ 5034 w 6959"/>
                <a:gd name="connsiteY5" fmla="*/ 206 h 7338"/>
                <a:gd name="connsiteX6" fmla="*/ 4022 w 6959"/>
                <a:gd name="connsiteY6" fmla="*/ 0 h 7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38">
                  <a:moveTo>
                    <a:pt x="4022" y="0"/>
                  </a:moveTo>
                  <a:cubicBezTo>
                    <a:pt x="2531" y="0"/>
                    <a:pt x="782" y="1097"/>
                    <a:pt x="148" y="2640"/>
                  </a:cubicBezTo>
                  <a:cubicBezTo>
                    <a:pt x="-418" y="4012"/>
                    <a:pt x="714" y="6618"/>
                    <a:pt x="2342" y="7150"/>
                  </a:cubicBezTo>
                  <a:cubicBezTo>
                    <a:pt x="2754" y="7287"/>
                    <a:pt x="3131" y="7338"/>
                    <a:pt x="3491" y="7338"/>
                  </a:cubicBezTo>
                  <a:cubicBezTo>
                    <a:pt x="4897" y="7338"/>
                    <a:pt x="5926" y="6361"/>
                    <a:pt x="6611" y="4886"/>
                  </a:cubicBezTo>
                  <a:cubicBezTo>
                    <a:pt x="7451" y="3069"/>
                    <a:pt x="6714" y="943"/>
                    <a:pt x="5034" y="206"/>
                  </a:cubicBezTo>
                  <a:cubicBezTo>
                    <a:pt x="4725" y="51"/>
                    <a:pt x="4382" y="0"/>
                    <a:pt x="40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4" name="任意多边形: 形状 323">
              <a:extLst>
                <a:ext uri="{FF2B5EF4-FFF2-40B4-BE49-F238E27FC236}">
                  <a16:creationId xmlns:a16="http://schemas.microsoft.com/office/drawing/2014/main" id="{06E8C4DB-55BF-AEE3-6707-6E5529D299C7}"/>
                </a:ext>
              </a:extLst>
            </p:cNvPr>
            <p:cNvSpPr/>
            <p:nvPr/>
          </p:nvSpPr>
          <p:spPr>
            <a:xfrm>
              <a:off x="4569467" y="3687357"/>
              <a:ext cx="17119" cy="15310"/>
            </a:xfrm>
            <a:custGeom>
              <a:avLst/>
              <a:gdLst>
                <a:gd name="connsiteX0" fmla="*/ 11568 w 17119"/>
                <a:gd name="connsiteY0" fmla="*/ 0 h 15310"/>
                <a:gd name="connsiteX1" fmla="*/ 11088 w 17119"/>
                <a:gd name="connsiteY1" fmla="*/ 394 h 15310"/>
                <a:gd name="connsiteX2" fmla="*/ 9614 w 17119"/>
                <a:gd name="connsiteY2" fmla="*/ 2143 h 15310"/>
                <a:gd name="connsiteX3" fmla="*/ 7916 w 17119"/>
                <a:gd name="connsiteY3" fmla="*/ 1475 h 15310"/>
                <a:gd name="connsiteX4" fmla="*/ 5173 w 17119"/>
                <a:gd name="connsiteY4" fmla="*/ 34 h 15310"/>
                <a:gd name="connsiteX5" fmla="*/ 3613 w 17119"/>
                <a:gd name="connsiteY5" fmla="*/ 738 h 15310"/>
                <a:gd name="connsiteX6" fmla="*/ 338 w 17119"/>
                <a:gd name="connsiteY6" fmla="*/ 5264 h 15310"/>
                <a:gd name="connsiteX7" fmla="*/ 8139 w 17119"/>
                <a:gd name="connsiteY7" fmla="*/ 15311 h 15310"/>
                <a:gd name="connsiteX8" fmla="*/ 8191 w 17119"/>
                <a:gd name="connsiteY8" fmla="*/ 15311 h 15310"/>
                <a:gd name="connsiteX9" fmla="*/ 16866 w 17119"/>
                <a:gd name="connsiteY9" fmla="*/ 10476 h 15310"/>
                <a:gd name="connsiteX10" fmla="*/ 13146 w 17119"/>
                <a:gd name="connsiteY10" fmla="*/ 823 h 15310"/>
                <a:gd name="connsiteX11" fmla="*/ 11568 w 17119"/>
                <a:gd name="connsiteY11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19" h="15310">
                  <a:moveTo>
                    <a:pt x="11568" y="0"/>
                  </a:moveTo>
                  <a:cubicBezTo>
                    <a:pt x="11345" y="0"/>
                    <a:pt x="11157" y="103"/>
                    <a:pt x="11088" y="394"/>
                  </a:cubicBezTo>
                  <a:cubicBezTo>
                    <a:pt x="10763" y="1715"/>
                    <a:pt x="10231" y="2143"/>
                    <a:pt x="9614" y="2143"/>
                  </a:cubicBezTo>
                  <a:cubicBezTo>
                    <a:pt x="9082" y="2143"/>
                    <a:pt x="8482" y="1817"/>
                    <a:pt x="7916" y="1475"/>
                  </a:cubicBezTo>
                  <a:cubicBezTo>
                    <a:pt x="6974" y="892"/>
                    <a:pt x="6151" y="34"/>
                    <a:pt x="5173" y="34"/>
                  </a:cubicBezTo>
                  <a:cubicBezTo>
                    <a:pt x="4710" y="34"/>
                    <a:pt x="4196" y="223"/>
                    <a:pt x="3613" y="738"/>
                  </a:cubicBezTo>
                  <a:cubicBezTo>
                    <a:pt x="2173" y="2006"/>
                    <a:pt x="836" y="3223"/>
                    <a:pt x="338" y="5264"/>
                  </a:cubicBezTo>
                  <a:cubicBezTo>
                    <a:pt x="-1085" y="11213"/>
                    <a:pt x="2070" y="15311"/>
                    <a:pt x="8139" y="15311"/>
                  </a:cubicBezTo>
                  <a:cubicBezTo>
                    <a:pt x="8157" y="15311"/>
                    <a:pt x="8174" y="15311"/>
                    <a:pt x="8191" y="15311"/>
                  </a:cubicBezTo>
                  <a:cubicBezTo>
                    <a:pt x="12529" y="15294"/>
                    <a:pt x="15855" y="13442"/>
                    <a:pt x="16866" y="10476"/>
                  </a:cubicBezTo>
                  <a:cubicBezTo>
                    <a:pt x="17792" y="7784"/>
                    <a:pt x="16095" y="3360"/>
                    <a:pt x="13146" y="823"/>
                  </a:cubicBezTo>
                  <a:cubicBezTo>
                    <a:pt x="12717" y="463"/>
                    <a:pt x="12049" y="0"/>
                    <a:pt x="115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5" name="任意多边形: 形状 324">
              <a:extLst>
                <a:ext uri="{FF2B5EF4-FFF2-40B4-BE49-F238E27FC236}">
                  <a16:creationId xmlns:a16="http://schemas.microsoft.com/office/drawing/2014/main" id="{348CD09F-74D7-9D0D-BFDE-8E195BC04B06}"/>
                </a:ext>
              </a:extLst>
            </p:cNvPr>
            <p:cNvSpPr/>
            <p:nvPr/>
          </p:nvSpPr>
          <p:spPr>
            <a:xfrm>
              <a:off x="4604514" y="35328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3 h 6789"/>
                <a:gd name="connsiteX3" fmla="*/ 3061 w 6627"/>
                <a:gd name="connsiteY3" fmla="*/ 6789 h 6789"/>
                <a:gd name="connsiteX4" fmla="*/ 6216 w 6627"/>
                <a:gd name="connsiteY4" fmla="*/ 5006 h 6789"/>
                <a:gd name="connsiteX5" fmla="*/ 5547 w 6627"/>
                <a:gd name="connsiteY5" fmla="*/ 548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3"/>
                  </a:cubicBezTo>
                  <a:cubicBezTo>
                    <a:pt x="1895" y="6601"/>
                    <a:pt x="2461" y="6789"/>
                    <a:pt x="3061" y="6789"/>
                  </a:cubicBezTo>
                  <a:cubicBezTo>
                    <a:pt x="4244" y="6789"/>
                    <a:pt x="5564" y="6103"/>
                    <a:pt x="6216" y="5006"/>
                  </a:cubicBezTo>
                  <a:cubicBezTo>
                    <a:pt x="6833" y="3446"/>
                    <a:pt x="6867" y="1800"/>
                    <a:pt x="5547" y="548"/>
                  </a:cubicBezTo>
                  <a:cubicBezTo>
                    <a:pt x="5170" y="171"/>
                    <a:pt x="4553" y="0"/>
                    <a:pt x="386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6" name="任意多边形: 形状 325">
              <a:extLst>
                <a:ext uri="{FF2B5EF4-FFF2-40B4-BE49-F238E27FC236}">
                  <a16:creationId xmlns:a16="http://schemas.microsoft.com/office/drawing/2014/main" id="{1CAF0953-FD59-346B-BB29-B01C139D5C18}"/>
                </a:ext>
              </a:extLst>
            </p:cNvPr>
            <p:cNvSpPr/>
            <p:nvPr/>
          </p:nvSpPr>
          <p:spPr>
            <a:xfrm>
              <a:off x="5094456" y="3021994"/>
              <a:ext cx="15480" cy="16956"/>
            </a:xfrm>
            <a:custGeom>
              <a:avLst/>
              <a:gdLst>
                <a:gd name="connsiteX0" fmla="*/ 5678 w 15480"/>
                <a:gd name="connsiteY0" fmla="*/ 0 h 16956"/>
                <a:gd name="connsiteX1" fmla="*/ 689 w 15480"/>
                <a:gd name="connsiteY1" fmla="*/ 3618 h 16956"/>
                <a:gd name="connsiteX2" fmla="*/ 295 w 15480"/>
                <a:gd name="connsiteY2" fmla="*/ 10527 h 16956"/>
                <a:gd name="connsiteX3" fmla="*/ 1169 w 15480"/>
                <a:gd name="connsiteY3" fmla="*/ 11676 h 16956"/>
                <a:gd name="connsiteX4" fmla="*/ 2026 w 15480"/>
                <a:gd name="connsiteY4" fmla="*/ 11436 h 16956"/>
                <a:gd name="connsiteX5" fmla="*/ 2884 w 15480"/>
                <a:gd name="connsiteY5" fmla="*/ 11196 h 16956"/>
                <a:gd name="connsiteX6" fmla="*/ 3055 w 15480"/>
                <a:gd name="connsiteY6" fmla="*/ 11213 h 16956"/>
                <a:gd name="connsiteX7" fmla="*/ 4975 w 15480"/>
                <a:gd name="connsiteY7" fmla="*/ 13510 h 16956"/>
                <a:gd name="connsiteX8" fmla="*/ 7598 w 15480"/>
                <a:gd name="connsiteY8" fmla="*/ 16956 h 16956"/>
                <a:gd name="connsiteX9" fmla="*/ 9810 w 15480"/>
                <a:gd name="connsiteY9" fmla="*/ 16305 h 16956"/>
                <a:gd name="connsiteX10" fmla="*/ 15451 w 15480"/>
                <a:gd name="connsiteY10" fmla="*/ 9395 h 16956"/>
                <a:gd name="connsiteX11" fmla="*/ 11336 w 15480"/>
                <a:gd name="connsiteY11" fmla="*/ 2092 h 16956"/>
                <a:gd name="connsiteX12" fmla="*/ 8730 w 15480"/>
                <a:gd name="connsiteY12" fmla="*/ 566 h 16956"/>
                <a:gd name="connsiteX13" fmla="*/ 5678 w 15480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80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5" y="11676"/>
                    <a:pt x="1169" y="11676"/>
                  </a:cubicBezTo>
                  <a:cubicBezTo>
                    <a:pt x="1444" y="11676"/>
                    <a:pt x="1735" y="11556"/>
                    <a:pt x="2026" y="11436"/>
                  </a:cubicBezTo>
                  <a:cubicBezTo>
                    <a:pt x="2318" y="11316"/>
                    <a:pt x="2627" y="11196"/>
                    <a:pt x="2884" y="11196"/>
                  </a:cubicBezTo>
                  <a:cubicBezTo>
                    <a:pt x="2952" y="11196"/>
                    <a:pt x="3004" y="11196"/>
                    <a:pt x="3055" y="11213"/>
                  </a:cubicBezTo>
                  <a:cubicBezTo>
                    <a:pt x="4050" y="11470"/>
                    <a:pt x="4650" y="12447"/>
                    <a:pt x="4975" y="13510"/>
                  </a:cubicBezTo>
                  <a:cubicBezTo>
                    <a:pt x="5713" y="15911"/>
                    <a:pt x="6347" y="16956"/>
                    <a:pt x="7598" y="16956"/>
                  </a:cubicBezTo>
                  <a:cubicBezTo>
                    <a:pt x="8182" y="16956"/>
                    <a:pt x="8902" y="16734"/>
                    <a:pt x="9810" y="16305"/>
                  </a:cubicBezTo>
                  <a:cubicBezTo>
                    <a:pt x="12725" y="14985"/>
                    <a:pt x="15143" y="12962"/>
                    <a:pt x="15451" y="9395"/>
                  </a:cubicBezTo>
                  <a:cubicBezTo>
                    <a:pt x="15742" y="6069"/>
                    <a:pt x="13805" y="3823"/>
                    <a:pt x="11336" y="2092"/>
                  </a:cubicBezTo>
                  <a:cubicBezTo>
                    <a:pt x="10342" y="1389"/>
                    <a:pt x="9228" y="857"/>
                    <a:pt x="8730" y="566"/>
                  </a:cubicBezTo>
                  <a:cubicBezTo>
                    <a:pt x="7633" y="171"/>
                    <a:pt x="6604" y="0"/>
                    <a:pt x="567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7" name="任意多边形: 形状 326">
              <a:extLst>
                <a:ext uri="{FF2B5EF4-FFF2-40B4-BE49-F238E27FC236}">
                  <a16:creationId xmlns:a16="http://schemas.microsoft.com/office/drawing/2014/main" id="{C387DA2C-7468-10EC-2A31-882FCD257B57}"/>
                </a:ext>
              </a:extLst>
            </p:cNvPr>
            <p:cNvSpPr/>
            <p:nvPr/>
          </p:nvSpPr>
          <p:spPr>
            <a:xfrm>
              <a:off x="4566757" y="3734472"/>
              <a:ext cx="11394" cy="12515"/>
            </a:xfrm>
            <a:custGeom>
              <a:avLst/>
              <a:gdLst>
                <a:gd name="connsiteX0" fmla="*/ 3546 w 11394"/>
                <a:gd name="connsiteY0" fmla="*/ 0 h 12515"/>
                <a:gd name="connsiteX1" fmla="*/ 1094 w 11394"/>
                <a:gd name="connsiteY1" fmla="*/ 977 h 12515"/>
                <a:gd name="connsiteX2" fmla="*/ 1848 w 11394"/>
                <a:gd name="connsiteY2" fmla="*/ 7853 h 12515"/>
                <a:gd name="connsiteX3" fmla="*/ 6032 w 11394"/>
                <a:gd name="connsiteY3" fmla="*/ 12516 h 12515"/>
                <a:gd name="connsiteX4" fmla="*/ 6049 w 11394"/>
                <a:gd name="connsiteY4" fmla="*/ 12516 h 12515"/>
                <a:gd name="connsiteX5" fmla="*/ 10249 w 11394"/>
                <a:gd name="connsiteY5" fmla="*/ 7750 h 12515"/>
                <a:gd name="connsiteX6" fmla="*/ 8398 w 11394"/>
                <a:gd name="connsiteY6" fmla="*/ 1749 h 12515"/>
                <a:gd name="connsiteX7" fmla="*/ 7849 w 11394"/>
                <a:gd name="connsiteY7" fmla="*/ 1492 h 12515"/>
                <a:gd name="connsiteX8" fmla="*/ 3546 w 11394"/>
                <a:gd name="connsiteY8" fmla="*/ 0 h 1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94" h="12515">
                  <a:moveTo>
                    <a:pt x="3546" y="0"/>
                  </a:moveTo>
                  <a:cubicBezTo>
                    <a:pt x="2706" y="0"/>
                    <a:pt x="1883" y="275"/>
                    <a:pt x="1094" y="977"/>
                  </a:cubicBezTo>
                  <a:cubicBezTo>
                    <a:pt x="-1512" y="3326"/>
                    <a:pt x="1282" y="5658"/>
                    <a:pt x="1848" y="7853"/>
                  </a:cubicBezTo>
                  <a:cubicBezTo>
                    <a:pt x="2380" y="9944"/>
                    <a:pt x="3340" y="12516"/>
                    <a:pt x="6032" y="12516"/>
                  </a:cubicBezTo>
                  <a:cubicBezTo>
                    <a:pt x="6032" y="12516"/>
                    <a:pt x="6049" y="12516"/>
                    <a:pt x="6049" y="12516"/>
                  </a:cubicBezTo>
                  <a:cubicBezTo>
                    <a:pt x="8826" y="12516"/>
                    <a:pt x="9340" y="9790"/>
                    <a:pt x="10249" y="7750"/>
                  </a:cubicBezTo>
                  <a:cubicBezTo>
                    <a:pt x="12067" y="3738"/>
                    <a:pt x="11912" y="3309"/>
                    <a:pt x="8398" y="1749"/>
                  </a:cubicBezTo>
                  <a:cubicBezTo>
                    <a:pt x="8209" y="1663"/>
                    <a:pt x="8021" y="1578"/>
                    <a:pt x="7849" y="1492"/>
                  </a:cubicBezTo>
                  <a:cubicBezTo>
                    <a:pt x="6460" y="806"/>
                    <a:pt x="5003" y="0"/>
                    <a:pt x="354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8" name="任意多边形: 形状 327">
              <a:extLst>
                <a:ext uri="{FF2B5EF4-FFF2-40B4-BE49-F238E27FC236}">
                  <a16:creationId xmlns:a16="http://schemas.microsoft.com/office/drawing/2014/main" id="{B70448C0-E8E6-A2E2-24B7-F136D64574B8}"/>
                </a:ext>
              </a:extLst>
            </p:cNvPr>
            <p:cNvSpPr/>
            <p:nvPr/>
          </p:nvSpPr>
          <p:spPr>
            <a:xfrm>
              <a:off x="5089101" y="30427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8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6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8" y="1372"/>
                  </a:cubicBezTo>
                  <a:cubicBezTo>
                    <a:pt x="7758" y="2195"/>
                    <a:pt x="6267" y="3138"/>
                    <a:pt x="4381" y="3549"/>
                  </a:cubicBezTo>
                  <a:cubicBezTo>
                    <a:pt x="43" y="4509"/>
                    <a:pt x="-1226" y="8350"/>
                    <a:pt x="1261" y="12122"/>
                  </a:cubicBezTo>
                  <a:cubicBezTo>
                    <a:pt x="3010" y="14779"/>
                    <a:pt x="5632" y="15791"/>
                    <a:pt x="7416" y="16031"/>
                  </a:cubicBezTo>
                  <a:cubicBezTo>
                    <a:pt x="9833" y="16819"/>
                    <a:pt x="11171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99" y="0"/>
                    <a:pt x="1290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29" name="任意多边形: 形状 328">
              <a:extLst>
                <a:ext uri="{FF2B5EF4-FFF2-40B4-BE49-F238E27FC236}">
                  <a16:creationId xmlns:a16="http://schemas.microsoft.com/office/drawing/2014/main" id="{3414D58F-770D-CF65-B2AF-7AFFF5FD6175}"/>
                </a:ext>
              </a:extLst>
            </p:cNvPr>
            <p:cNvSpPr/>
            <p:nvPr/>
          </p:nvSpPr>
          <p:spPr>
            <a:xfrm>
              <a:off x="4593694" y="3866266"/>
              <a:ext cx="7101" cy="7749"/>
            </a:xfrm>
            <a:custGeom>
              <a:avLst/>
              <a:gdLst>
                <a:gd name="connsiteX0" fmla="*/ 3920 w 7101"/>
                <a:gd name="connsiteY0" fmla="*/ 0 h 7749"/>
                <a:gd name="connsiteX1" fmla="*/ 10 w 7101"/>
                <a:gd name="connsiteY1" fmla="*/ 4389 h 7749"/>
                <a:gd name="connsiteX2" fmla="*/ 3988 w 7101"/>
                <a:gd name="connsiteY2" fmla="*/ 7698 h 7749"/>
                <a:gd name="connsiteX3" fmla="*/ 4383 w 7101"/>
                <a:gd name="connsiteY3" fmla="*/ 7750 h 7749"/>
                <a:gd name="connsiteX4" fmla="*/ 7074 w 7101"/>
                <a:gd name="connsiteY4" fmla="*/ 3772 h 7749"/>
                <a:gd name="connsiteX5" fmla="*/ 3920 w 7101"/>
                <a:gd name="connsiteY5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7749">
                  <a:moveTo>
                    <a:pt x="3920" y="0"/>
                  </a:moveTo>
                  <a:cubicBezTo>
                    <a:pt x="1416" y="34"/>
                    <a:pt x="-144" y="1972"/>
                    <a:pt x="10" y="4389"/>
                  </a:cubicBezTo>
                  <a:cubicBezTo>
                    <a:pt x="182" y="7012"/>
                    <a:pt x="2257" y="7321"/>
                    <a:pt x="3988" y="7698"/>
                  </a:cubicBezTo>
                  <a:cubicBezTo>
                    <a:pt x="4126" y="7732"/>
                    <a:pt x="4245" y="7750"/>
                    <a:pt x="4383" y="7750"/>
                  </a:cubicBezTo>
                  <a:cubicBezTo>
                    <a:pt x="5943" y="7750"/>
                    <a:pt x="7314" y="5760"/>
                    <a:pt x="7074" y="3772"/>
                  </a:cubicBezTo>
                  <a:cubicBezTo>
                    <a:pt x="6851" y="1646"/>
                    <a:pt x="5806" y="171"/>
                    <a:pt x="3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0" name="任意多边形: 形状 329">
              <a:extLst>
                <a:ext uri="{FF2B5EF4-FFF2-40B4-BE49-F238E27FC236}">
                  <a16:creationId xmlns:a16="http://schemas.microsoft.com/office/drawing/2014/main" id="{D070EBFD-604B-8ACB-3184-52E3B36E841A}"/>
                </a:ext>
              </a:extLst>
            </p:cNvPr>
            <p:cNvSpPr/>
            <p:nvPr/>
          </p:nvSpPr>
          <p:spPr>
            <a:xfrm>
              <a:off x="4580079" y="3800532"/>
              <a:ext cx="26553" cy="14762"/>
            </a:xfrm>
            <a:custGeom>
              <a:avLst/>
              <a:gdLst>
                <a:gd name="connsiteX0" fmla="*/ 22490 w 26553"/>
                <a:gd name="connsiteY0" fmla="*/ 0 h 14762"/>
                <a:gd name="connsiteX1" fmla="*/ 14843 w 26553"/>
                <a:gd name="connsiteY1" fmla="*/ 2177 h 14762"/>
                <a:gd name="connsiteX2" fmla="*/ 14432 w 26553"/>
                <a:gd name="connsiteY2" fmla="*/ 2692 h 14762"/>
                <a:gd name="connsiteX3" fmla="*/ 13592 w 26553"/>
                <a:gd name="connsiteY3" fmla="*/ 2555 h 14762"/>
                <a:gd name="connsiteX4" fmla="*/ 12717 w 26553"/>
                <a:gd name="connsiteY4" fmla="*/ 2658 h 14762"/>
                <a:gd name="connsiteX5" fmla="*/ 11723 w 26553"/>
                <a:gd name="connsiteY5" fmla="*/ 2778 h 14762"/>
                <a:gd name="connsiteX6" fmla="*/ 7591 w 26553"/>
                <a:gd name="connsiteY6" fmla="*/ 1132 h 14762"/>
                <a:gd name="connsiteX7" fmla="*/ 5276 w 26553"/>
                <a:gd name="connsiteY7" fmla="*/ 429 h 14762"/>
                <a:gd name="connsiteX8" fmla="*/ 1144 w 26553"/>
                <a:gd name="connsiteY8" fmla="*/ 2897 h 14762"/>
                <a:gd name="connsiteX9" fmla="*/ 1093 w 26553"/>
                <a:gd name="connsiteY9" fmla="*/ 9481 h 14762"/>
                <a:gd name="connsiteX10" fmla="*/ 10283 w 26553"/>
                <a:gd name="connsiteY10" fmla="*/ 14762 h 14762"/>
                <a:gd name="connsiteX11" fmla="*/ 10489 w 26553"/>
                <a:gd name="connsiteY11" fmla="*/ 14762 h 14762"/>
                <a:gd name="connsiteX12" fmla="*/ 16301 w 26553"/>
                <a:gd name="connsiteY12" fmla="*/ 10887 h 14762"/>
                <a:gd name="connsiteX13" fmla="*/ 17055 w 26553"/>
                <a:gd name="connsiteY13" fmla="*/ 12002 h 14762"/>
                <a:gd name="connsiteX14" fmla="*/ 19130 w 26553"/>
                <a:gd name="connsiteY14" fmla="*/ 13270 h 14762"/>
                <a:gd name="connsiteX15" fmla="*/ 20398 w 26553"/>
                <a:gd name="connsiteY15" fmla="*/ 12824 h 14762"/>
                <a:gd name="connsiteX16" fmla="*/ 26553 w 26553"/>
                <a:gd name="connsiteY16" fmla="*/ 2177 h 14762"/>
                <a:gd name="connsiteX17" fmla="*/ 25267 w 26553"/>
                <a:gd name="connsiteY17" fmla="*/ 549 h 14762"/>
                <a:gd name="connsiteX18" fmla="*/ 22490 w 26553"/>
                <a:gd name="connsiteY18" fmla="*/ 0 h 14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553" h="14762">
                  <a:moveTo>
                    <a:pt x="22490" y="0"/>
                  </a:moveTo>
                  <a:cubicBezTo>
                    <a:pt x="19747" y="0"/>
                    <a:pt x="16163" y="909"/>
                    <a:pt x="14843" y="2177"/>
                  </a:cubicBezTo>
                  <a:lnTo>
                    <a:pt x="14432" y="2692"/>
                  </a:lnTo>
                  <a:cubicBezTo>
                    <a:pt x="14175" y="2606"/>
                    <a:pt x="13900" y="2555"/>
                    <a:pt x="13592" y="2555"/>
                  </a:cubicBezTo>
                  <a:cubicBezTo>
                    <a:pt x="13317" y="2555"/>
                    <a:pt x="13026" y="2589"/>
                    <a:pt x="12717" y="2658"/>
                  </a:cubicBezTo>
                  <a:cubicBezTo>
                    <a:pt x="12374" y="2743"/>
                    <a:pt x="12049" y="2778"/>
                    <a:pt x="11723" y="2778"/>
                  </a:cubicBezTo>
                  <a:cubicBezTo>
                    <a:pt x="10231" y="2778"/>
                    <a:pt x="8962" y="1989"/>
                    <a:pt x="7591" y="1132"/>
                  </a:cubicBezTo>
                  <a:cubicBezTo>
                    <a:pt x="6819" y="652"/>
                    <a:pt x="6048" y="429"/>
                    <a:pt x="5276" y="429"/>
                  </a:cubicBezTo>
                  <a:cubicBezTo>
                    <a:pt x="3733" y="429"/>
                    <a:pt x="2259" y="1337"/>
                    <a:pt x="1144" y="2897"/>
                  </a:cubicBezTo>
                  <a:cubicBezTo>
                    <a:pt x="-399" y="5075"/>
                    <a:pt x="-347" y="7458"/>
                    <a:pt x="1093" y="9481"/>
                  </a:cubicBezTo>
                  <a:cubicBezTo>
                    <a:pt x="3356" y="12636"/>
                    <a:pt x="6305" y="14762"/>
                    <a:pt x="10283" y="14762"/>
                  </a:cubicBezTo>
                  <a:cubicBezTo>
                    <a:pt x="10351" y="14762"/>
                    <a:pt x="10420" y="14762"/>
                    <a:pt x="10489" y="14762"/>
                  </a:cubicBezTo>
                  <a:cubicBezTo>
                    <a:pt x="12957" y="14711"/>
                    <a:pt x="15203" y="13065"/>
                    <a:pt x="16301" y="10887"/>
                  </a:cubicBezTo>
                  <a:cubicBezTo>
                    <a:pt x="16524" y="11264"/>
                    <a:pt x="16764" y="11642"/>
                    <a:pt x="17055" y="12002"/>
                  </a:cubicBezTo>
                  <a:cubicBezTo>
                    <a:pt x="17689" y="12773"/>
                    <a:pt x="18375" y="13270"/>
                    <a:pt x="19130" y="13270"/>
                  </a:cubicBezTo>
                  <a:cubicBezTo>
                    <a:pt x="19541" y="13270"/>
                    <a:pt x="19953" y="13133"/>
                    <a:pt x="20398" y="12824"/>
                  </a:cubicBezTo>
                  <a:cubicBezTo>
                    <a:pt x="24033" y="10287"/>
                    <a:pt x="24530" y="5795"/>
                    <a:pt x="26553" y="2177"/>
                  </a:cubicBezTo>
                  <a:cubicBezTo>
                    <a:pt x="26073" y="1543"/>
                    <a:pt x="25782" y="857"/>
                    <a:pt x="25267" y="549"/>
                  </a:cubicBezTo>
                  <a:cubicBezTo>
                    <a:pt x="24668" y="172"/>
                    <a:pt x="23656" y="0"/>
                    <a:pt x="224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1" name="任意多边形: 形状 330">
              <a:extLst>
                <a:ext uri="{FF2B5EF4-FFF2-40B4-BE49-F238E27FC236}">
                  <a16:creationId xmlns:a16="http://schemas.microsoft.com/office/drawing/2014/main" id="{585F5F6C-7A55-13FC-5519-1B8C2B767416}"/>
                </a:ext>
              </a:extLst>
            </p:cNvPr>
            <p:cNvSpPr/>
            <p:nvPr/>
          </p:nvSpPr>
          <p:spPr>
            <a:xfrm>
              <a:off x="4918577" y="3248034"/>
              <a:ext cx="6764" cy="7303"/>
            </a:xfrm>
            <a:custGeom>
              <a:avLst/>
              <a:gdLst>
                <a:gd name="connsiteX0" fmla="*/ 2958 w 6764"/>
                <a:gd name="connsiteY0" fmla="*/ 0 h 7303"/>
                <a:gd name="connsiteX1" fmla="*/ 146 w 6764"/>
                <a:gd name="connsiteY1" fmla="*/ 2966 h 7303"/>
                <a:gd name="connsiteX2" fmla="*/ 2478 w 6764"/>
                <a:gd name="connsiteY2" fmla="*/ 7150 h 7303"/>
                <a:gd name="connsiteX3" fmla="*/ 3661 w 6764"/>
                <a:gd name="connsiteY3" fmla="*/ 7304 h 7303"/>
                <a:gd name="connsiteX4" fmla="*/ 4381 w 6764"/>
                <a:gd name="connsiteY4" fmla="*/ 7218 h 7303"/>
                <a:gd name="connsiteX5" fmla="*/ 6764 w 6764"/>
                <a:gd name="connsiteY5" fmla="*/ 2743 h 7303"/>
                <a:gd name="connsiteX6" fmla="*/ 3918 w 6764"/>
                <a:gd name="connsiteY6" fmla="*/ 120 h 7303"/>
                <a:gd name="connsiteX7" fmla="*/ 2958 w 6764"/>
                <a:gd name="connsiteY7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64" h="7303">
                  <a:moveTo>
                    <a:pt x="2958" y="0"/>
                  </a:moveTo>
                  <a:cubicBezTo>
                    <a:pt x="1501" y="0"/>
                    <a:pt x="523" y="1029"/>
                    <a:pt x="146" y="2966"/>
                  </a:cubicBezTo>
                  <a:cubicBezTo>
                    <a:pt x="-265" y="5092"/>
                    <a:pt x="95" y="6532"/>
                    <a:pt x="2478" y="7150"/>
                  </a:cubicBezTo>
                  <a:cubicBezTo>
                    <a:pt x="2907" y="7253"/>
                    <a:pt x="3301" y="7304"/>
                    <a:pt x="3661" y="7304"/>
                  </a:cubicBezTo>
                  <a:cubicBezTo>
                    <a:pt x="3918" y="7304"/>
                    <a:pt x="4158" y="7269"/>
                    <a:pt x="4381" y="7218"/>
                  </a:cubicBezTo>
                  <a:cubicBezTo>
                    <a:pt x="5170" y="5727"/>
                    <a:pt x="5975" y="4235"/>
                    <a:pt x="6764" y="2743"/>
                  </a:cubicBezTo>
                  <a:cubicBezTo>
                    <a:pt x="6353" y="1543"/>
                    <a:pt x="5255" y="480"/>
                    <a:pt x="3918" y="120"/>
                  </a:cubicBezTo>
                  <a:cubicBezTo>
                    <a:pt x="3592" y="51"/>
                    <a:pt x="3267" y="0"/>
                    <a:pt x="29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2" name="任意多边形: 形状 331">
              <a:extLst>
                <a:ext uri="{FF2B5EF4-FFF2-40B4-BE49-F238E27FC236}">
                  <a16:creationId xmlns:a16="http://schemas.microsoft.com/office/drawing/2014/main" id="{62B7DF4C-E79D-60D1-CCA8-9CAD19025B3B}"/>
                </a:ext>
              </a:extLst>
            </p:cNvPr>
            <p:cNvSpPr/>
            <p:nvPr/>
          </p:nvSpPr>
          <p:spPr>
            <a:xfrm>
              <a:off x="4922975" y="3250794"/>
              <a:ext cx="2580" cy="4474"/>
            </a:xfrm>
            <a:custGeom>
              <a:avLst/>
              <a:gdLst>
                <a:gd name="connsiteX0" fmla="*/ 2383 w 2580"/>
                <a:gd name="connsiteY0" fmla="*/ 0 h 4474"/>
                <a:gd name="connsiteX1" fmla="*/ 0 w 2580"/>
                <a:gd name="connsiteY1" fmla="*/ 4475 h 4474"/>
                <a:gd name="connsiteX2" fmla="*/ 2366 w 2580"/>
                <a:gd name="connsiteY2" fmla="*/ 2109 h 4474"/>
                <a:gd name="connsiteX3" fmla="*/ 2383 w 2580"/>
                <a:gd name="connsiteY3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0" h="4474">
                  <a:moveTo>
                    <a:pt x="2383" y="0"/>
                  </a:moveTo>
                  <a:cubicBezTo>
                    <a:pt x="1594" y="1492"/>
                    <a:pt x="789" y="2983"/>
                    <a:pt x="0" y="4475"/>
                  </a:cubicBezTo>
                  <a:cubicBezTo>
                    <a:pt x="1115" y="4218"/>
                    <a:pt x="1835" y="3360"/>
                    <a:pt x="2366" y="2109"/>
                  </a:cubicBezTo>
                  <a:cubicBezTo>
                    <a:pt x="2658" y="1440"/>
                    <a:pt x="2640" y="703"/>
                    <a:pt x="23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3" name="任意多边形: 形状 332">
              <a:extLst>
                <a:ext uri="{FF2B5EF4-FFF2-40B4-BE49-F238E27FC236}">
                  <a16:creationId xmlns:a16="http://schemas.microsoft.com/office/drawing/2014/main" id="{99337F95-7404-D5DB-E1C2-68E8642176F8}"/>
                </a:ext>
              </a:extLst>
            </p:cNvPr>
            <p:cNvSpPr/>
            <p:nvPr/>
          </p:nvSpPr>
          <p:spPr>
            <a:xfrm>
              <a:off x="4671355" y="31997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3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3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2" y="1474"/>
                    <a:pt x="6550" y="463"/>
                  </a:cubicBezTo>
                  <a:cubicBezTo>
                    <a:pt x="6190" y="137"/>
                    <a:pt x="5881" y="0"/>
                    <a:pt x="562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4" name="任意多边形: 形状 333">
              <a:extLst>
                <a:ext uri="{FF2B5EF4-FFF2-40B4-BE49-F238E27FC236}">
                  <a16:creationId xmlns:a16="http://schemas.microsoft.com/office/drawing/2014/main" id="{7DEC0A90-51CD-D506-CC69-1EB14DB97A9C}"/>
                </a:ext>
              </a:extLst>
            </p:cNvPr>
            <p:cNvSpPr/>
            <p:nvPr/>
          </p:nvSpPr>
          <p:spPr>
            <a:xfrm>
              <a:off x="4687889" y="32498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6" y="4784"/>
                    <a:pt x="2102" y="6978"/>
                    <a:pt x="3439" y="9413"/>
                  </a:cubicBezTo>
                  <a:cubicBezTo>
                    <a:pt x="3817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8" y="9241"/>
                    <a:pt x="9200" y="8692"/>
                    <a:pt x="10229" y="7732"/>
                  </a:cubicBezTo>
                  <a:cubicBezTo>
                    <a:pt x="11206" y="6789"/>
                    <a:pt x="12389" y="5624"/>
                    <a:pt x="12166" y="4046"/>
                  </a:cubicBezTo>
                  <a:cubicBezTo>
                    <a:pt x="11892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79" y="634"/>
                    <a:pt x="4537" y="0"/>
                    <a:pt x="31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5" name="任意多边形: 形状 334">
              <a:extLst>
                <a:ext uri="{FF2B5EF4-FFF2-40B4-BE49-F238E27FC236}">
                  <a16:creationId xmlns:a16="http://schemas.microsoft.com/office/drawing/2014/main" id="{65A41793-5891-4E2C-1629-68583CD2E2F9}"/>
                </a:ext>
              </a:extLst>
            </p:cNvPr>
            <p:cNvSpPr/>
            <p:nvPr/>
          </p:nvSpPr>
          <p:spPr>
            <a:xfrm>
              <a:off x="4663883" y="3134106"/>
              <a:ext cx="10794" cy="12258"/>
            </a:xfrm>
            <a:custGeom>
              <a:avLst/>
              <a:gdLst>
                <a:gd name="connsiteX0" fmla="*/ 2774 w 10794"/>
                <a:gd name="connsiteY0" fmla="*/ 0 h 12258"/>
                <a:gd name="connsiteX1" fmla="*/ 990 w 10794"/>
                <a:gd name="connsiteY1" fmla="*/ 754 h 12258"/>
                <a:gd name="connsiteX2" fmla="*/ 1076 w 10794"/>
                <a:gd name="connsiteY2" fmla="*/ 5847 h 12258"/>
                <a:gd name="connsiteX3" fmla="*/ 1728 w 10794"/>
                <a:gd name="connsiteY3" fmla="*/ 8264 h 12258"/>
                <a:gd name="connsiteX4" fmla="*/ 5894 w 10794"/>
                <a:gd name="connsiteY4" fmla="*/ 12259 h 12258"/>
                <a:gd name="connsiteX5" fmla="*/ 5946 w 10794"/>
                <a:gd name="connsiteY5" fmla="*/ 12259 h 12258"/>
                <a:gd name="connsiteX6" fmla="*/ 8963 w 10794"/>
                <a:gd name="connsiteY6" fmla="*/ 8778 h 12258"/>
                <a:gd name="connsiteX7" fmla="*/ 10420 w 10794"/>
                <a:gd name="connsiteY7" fmla="*/ 6001 h 12258"/>
                <a:gd name="connsiteX8" fmla="*/ 8826 w 10794"/>
                <a:gd name="connsiteY8" fmla="*/ 2023 h 12258"/>
                <a:gd name="connsiteX9" fmla="*/ 5963 w 10794"/>
                <a:gd name="connsiteY9" fmla="*/ 686 h 12258"/>
                <a:gd name="connsiteX10" fmla="*/ 2774 w 10794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4" h="12258">
                  <a:moveTo>
                    <a:pt x="2774" y="0"/>
                  </a:moveTo>
                  <a:cubicBezTo>
                    <a:pt x="2191" y="0"/>
                    <a:pt x="1591" y="189"/>
                    <a:pt x="990" y="754"/>
                  </a:cubicBezTo>
                  <a:cubicBezTo>
                    <a:pt x="-912" y="2555"/>
                    <a:pt x="391" y="4149"/>
                    <a:pt x="1076" y="5847"/>
                  </a:cubicBezTo>
                  <a:cubicBezTo>
                    <a:pt x="1385" y="6601"/>
                    <a:pt x="1402" y="7492"/>
                    <a:pt x="1728" y="8264"/>
                  </a:cubicBezTo>
                  <a:cubicBezTo>
                    <a:pt x="2534" y="10253"/>
                    <a:pt x="3648" y="12207"/>
                    <a:pt x="5894" y="12259"/>
                  </a:cubicBezTo>
                  <a:cubicBezTo>
                    <a:pt x="5911" y="12259"/>
                    <a:pt x="5928" y="12259"/>
                    <a:pt x="5946" y="12259"/>
                  </a:cubicBezTo>
                  <a:cubicBezTo>
                    <a:pt x="7797" y="12259"/>
                    <a:pt x="8192" y="10184"/>
                    <a:pt x="8963" y="8778"/>
                  </a:cubicBezTo>
                  <a:cubicBezTo>
                    <a:pt x="9460" y="7869"/>
                    <a:pt x="10009" y="6961"/>
                    <a:pt x="10420" y="6001"/>
                  </a:cubicBezTo>
                  <a:cubicBezTo>
                    <a:pt x="11226" y="4115"/>
                    <a:pt x="10746" y="2760"/>
                    <a:pt x="8826" y="2023"/>
                  </a:cubicBezTo>
                  <a:cubicBezTo>
                    <a:pt x="7883" y="1663"/>
                    <a:pt x="6991" y="1166"/>
                    <a:pt x="5963" y="686"/>
                  </a:cubicBezTo>
                  <a:cubicBezTo>
                    <a:pt x="4934" y="669"/>
                    <a:pt x="3871" y="0"/>
                    <a:pt x="2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6" name="任意多边形: 形状 335">
              <a:extLst>
                <a:ext uri="{FF2B5EF4-FFF2-40B4-BE49-F238E27FC236}">
                  <a16:creationId xmlns:a16="http://schemas.microsoft.com/office/drawing/2014/main" id="{D981A601-8B4A-4846-5948-1BB62094B82F}"/>
                </a:ext>
              </a:extLst>
            </p:cNvPr>
            <p:cNvSpPr/>
            <p:nvPr/>
          </p:nvSpPr>
          <p:spPr>
            <a:xfrm>
              <a:off x="4667573" y="3294994"/>
              <a:ext cx="18168" cy="20694"/>
            </a:xfrm>
            <a:custGeom>
              <a:avLst/>
              <a:gdLst>
                <a:gd name="connsiteX0" fmla="*/ 10006 w 18168"/>
                <a:gd name="connsiteY0" fmla="*/ 0 h 20694"/>
                <a:gd name="connsiteX1" fmla="*/ 782 w 18168"/>
                <a:gd name="connsiteY1" fmla="*/ 5521 h 20694"/>
                <a:gd name="connsiteX2" fmla="*/ 5548 w 18168"/>
                <a:gd name="connsiteY2" fmla="*/ 19563 h 20694"/>
                <a:gd name="connsiteX3" fmla="*/ 9903 w 18168"/>
                <a:gd name="connsiteY3" fmla="*/ 20694 h 20694"/>
                <a:gd name="connsiteX4" fmla="*/ 16898 w 18168"/>
                <a:gd name="connsiteY4" fmla="*/ 15156 h 20694"/>
                <a:gd name="connsiteX5" fmla="*/ 13658 w 18168"/>
                <a:gd name="connsiteY5" fmla="*/ 806 h 20694"/>
                <a:gd name="connsiteX6" fmla="*/ 10006 w 18168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68" h="20694">
                  <a:moveTo>
                    <a:pt x="10006" y="0"/>
                  </a:moveTo>
                  <a:cubicBezTo>
                    <a:pt x="6200" y="0"/>
                    <a:pt x="2153" y="2195"/>
                    <a:pt x="782" y="5521"/>
                  </a:cubicBezTo>
                  <a:cubicBezTo>
                    <a:pt x="-1310" y="10613"/>
                    <a:pt x="970" y="17368"/>
                    <a:pt x="5548" y="19563"/>
                  </a:cubicBezTo>
                  <a:cubicBezTo>
                    <a:pt x="7108" y="20317"/>
                    <a:pt x="8566" y="20694"/>
                    <a:pt x="9903" y="20694"/>
                  </a:cubicBezTo>
                  <a:cubicBezTo>
                    <a:pt x="12886" y="20694"/>
                    <a:pt x="15252" y="18842"/>
                    <a:pt x="16898" y="15156"/>
                  </a:cubicBezTo>
                  <a:cubicBezTo>
                    <a:pt x="19470" y="9430"/>
                    <a:pt x="18012" y="2915"/>
                    <a:pt x="13658" y="806"/>
                  </a:cubicBezTo>
                  <a:cubicBezTo>
                    <a:pt x="12543" y="240"/>
                    <a:pt x="11292" y="0"/>
                    <a:pt x="100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7" name="任意多边形: 形状 336">
              <a:extLst>
                <a:ext uri="{FF2B5EF4-FFF2-40B4-BE49-F238E27FC236}">
                  <a16:creationId xmlns:a16="http://schemas.microsoft.com/office/drawing/2014/main" id="{A5110E26-178B-CBF7-37D3-EAFC756DA642}"/>
                </a:ext>
              </a:extLst>
            </p:cNvPr>
            <p:cNvSpPr/>
            <p:nvPr/>
          </p:nvSpPr>
          <p:spPr>
            <a:xfrm>
              <a:off x="4662150" y="3097278"/>
              <a:ext cx="3105" cy="3926"/>
            </a:xfrm>
            <a:custGeom>
              <a:avLst/>
              <a:gdLst>
                <a:gd name="connsiteX0" fmla="*/ 1250 w 3105"/>
                <a:gd name="connsiteY0" fmla="*/ 0 h 3926"/>
                <a:gd name="connsiteX1" fmla="*/ 67 w 3105"/>
                <a:gd name="connsiteY1" fmla="*/ 1937 h 3926"/>
                <a:gd name="connsiteX2" fmla="*/ 1061 w 3105"/>
                <a:gd name="connsiteY2" fmla="*/ 3926 h 3926"/>
                <a:gd name="connsiteX3" fmla="*/ 3101 w 3105"/>
                <a:gd name="connsiteY3" fmla="*/ 2040 h 3926"/>
                <a:gd name="connsiteX4" fmla="*/ 1815 w 3105"/>
                <a:gd name="connsiteY4" fmla="*/ 137 h 3926"/>
                <a:gd name="connsiteX5" fmla="*/ 1250 w 3105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5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01" y="2040"/>
                  </a:cubicBezTo>
                  <a:cubicBezTo>
                    <a:pt x="3170" y="1440"/>
                    <a:pt x="2415" y="377"/>
                    <a:pt x="1815" y="137"/>
                  </a:cubicBezTo>
                  <a:cubicBezTo>
                    <a:pt x="1592" y="34"/>
                    <a:pt x="1404" y="0"/>
                    <a:pt x="125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8" name="任意多边形: 形状 337">
              <a:extLst>
                <a:ext uri="{FF2B5EF4-FFF2-40B4-BE49-F238E27FC236}">
                  <a16:creationId xmlns:a16="http://schemas.microsoft.com/office/drawing/2014/main" id="{B0906642-BEA0-0A0D-F25A-38A9B304CF66}"/>
                </a:ext>
              </a:extLst>
            </p:cNvPr>
            <p:cNvSpPr/>
            <p:nvPr/>
          </p:nvSpPr>
          <p:spPr>
            <a:xfrm>
              <a:off x="4659878" y="32824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4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8" y="7218"/>
                    <a:pt x="3212" y="7304"/>
                    <a:pt x="3590" y="7304"/>
                  </a:cubicBezTo>
                  <a:cubicBezTo>
                    <a:pt x="4961" y="7304"/>
                    <a:pt x="5904" y="5984"/>
                    <a:pt x="6676" y="4800"/>
                  </a:cubicBezTo>
                  <a:cubicBezTo>
                    <a:pt x="7567" y="3429"/>
                    <a:pt x="6453" y="874"/>
                    <a:pt x="4944" y="274"/>
                  </a:cubicBezTo>
                  <a:cubicBezTo>
                    <a:pt x="4430" y="103"/>
                    <a:pt x="3933" y="0"/>
                    <a:pt x="3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39" name="任意多边形: 形状 338">
              <a:extLst>
                <a:ext uri="{FF2B5EF4-FFF2-40B4-BE49-F238E27FC236}">
                  <a16:creationId xmlns:a16="http://schemas.microsoft.com/office/drawing/2014/main" id="{917E1764-26DC-B0F0-5D61-4E5CFFAED1C1}"/>
                </a:ext>
              </a:extLst>
            </p:cNvPr>
            <p:cNvSpPr/>
            <p:nvPr/>
          </p:nvSpPr>
          <p:spPr>
            <a:xfrm>
              <a:off x="4739009" y="2983538"/>
              <a:ext cx="4104" cy="4783"/>
            </a:xfrm>
            <a:custGeom>
              <a:avLst/>
              <a:gdLst>
                <a:gd name="connsiteX0" fmla="*/ 1423 w 4104"/>
                <a:gd name="connsiteY0" fmla="*/ 0 h 4783"/>
                <a:gd name="connsiteX1" fmla="*/ 0 w 4104"/>
                <a:gd name="connsiteY1" fmla="*/ 1852 h 4783"/>
                <a:gd name="connsiteX2" fmla="*/ 1955 w 4104"/>
                <a:gd name="connsiteY2" fmla="*/ 4766 h 4783"/>
                <a:gd name="connsiteX3" fmla="*/ 2246 w 4104"/>
                <a:gd name="connsiteY3" fmla="*/ 4783 h 4783"/>
                <a:gd name="connsiteX4" fmla="*/ 3995 w 4104"/>
                <a:gd name="connsiteY4" fmla="*/ 2863 h 4783"/>
                <a:gd name="connsiteX5" fmla="*/ 1697 w 4104"/>
                <a:gd name="connsiteY5" fmla="*/ 0 h 4783"/>
                <a:gd name="connsiteX6" fmla="*/ 1423 w 4104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4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60" y="2726"/>
                    <a:pt x="-17" y="4475"/>
                    <a:pt x="1955" y="4766"/>
                  </a:cubicBezTo>
                  <a:cubicBezTo>
                    <a:pt x="2058" y="4783"/>
                    <a:pt x="2160" y="4783"/>
                    <a:pt x="2246" y="4783"/>
                  </a:cubicBezTo>
                  <a:cubicBezTo>
                    <a:pt x="3378" y="4783"/>
                    <a:pt x="3772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612" y="0"/>
                    <a:pt x="1509" y="0"/>
                    <a:pt x="14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0" name="任意多边形: 形状 339">
              <a:extLst>
                <a:ext uri="{FF2B5EF4-FFF2-40B4-BE49-F238E27FC236}">
                  <a16:creationId xmlns:a16="http://schemas.microsoft.com/office/drawing/2014/main" id="{15B1C4CE-21DA-BF81-32DC-1FCD0688A93C}"/>
                </a:ext>
              </a:extLst>
            </p:cNvPr>
            <p:cNvSpPr/>
            <p:nvPr/>
          </p:nvSpPr>
          <p:spPr>
            <a:xfrm>
              <a:off x="4725839" y="3033310"/>
              <a:ext cx="14492" cy="12653"/>
            </a:xfrm>
            <a:custGeom>
              <a:avLst/>
              <a:gdLst>
                <a:gd name="connsiteX0" fmla="*/ 5883 w 14492"/>
                <a:gd name="connsiteY0" fmla="*/ 0 h 12653"/>
                <a:gd name="connsiteX1" fmla="*/ 2831 w 14492"/>
                <a:gd name="connsiteY1" fmla="*/ 343 h 12653"/>
                <a:gd name="connsiteX2" fmla="*/ 71 w 14492"/>
                <a:gd name="connsiteY2" fmla="*/ 3806 h 12653"/>
                <a:gd name="connsiteX3" fmla="*/ 4545 w 14492"/>
                <a:gd name="connsiteY3" fmla="*/ 11761 h 12653"/>
                <a:gd name="connsiteX4" fmla="*/ 7358 w 14492"/>
                <a:gd name="connsiteY4" fmla="*/ 12653 h 12653"/>
                <a:gd name="connsiteX5" fmla="*/ 11987 w 14492"/>
                <a:gd name="connsiteY5" fmla="*/ 11247 h 12653"/>
                <a:gd name="connsiteX6" fmla="*/ 14438 w 14492"/>
                <a:gd name="connsiteY6" fmla="*/ 6035 h 12653"/>
                <a:gd name="connsiteX7" fmla="*/ 9998 w 14492"/>
                <a:gd name="connsiteY7" fmla="*/ 686 h 12653"/>
                <a:gd name="connsiteX8" fmla="*/ 5883 w 14492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92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5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78" y="8384"/>
                    <a:pt x="14438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43" y="223"/>
                    <a:pt x="7272" y="0"/>
                    <a:pt x="58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1" name="任意多边形: 形状 340">
              <a:extLst>
                <a:ext uri="{FF2B5EF4-FFF2-40B4-BE49-F238E27FC236}">
                  <a16:creationId xmlns:a16="http://schemas.microsoft.com/office/drawing/2014/main" id="{5D4ED5DC-D2AD-9254-E8CC-FCEBE62A0138}"/>
                </a:ext>
              </a:extLst>
            </p:cNvPr>
            <p:cNvSpPr/>
            <p:nvPr/>
          </p:nvSpPr>
          <p:spPr>
            <a:xfrm>
              <a:off x="4719545" y="30130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6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6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37" y="17"/>
                    <a:pt x="3897" y="0"/>
                    <a:pt x="36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2" name="任意多边形: 形状 341">
              <a:extLst>
                <a:ext uri="{FF2B5EF4-FFF2-40B4-BE49-F238E27FC236}">
                  <a16:creationId xmlns:a16="http://schemas.microsoft.com/office/drawing/2014/main" id="{53BC663A-3AE6-5E09-54E0-A1D4A6ECD1BD}"/>
                </a:ext>
              </a:extLst>
            </p:cNvPr>
            <p:cNvSpPr/>
            <p:nvPr/>
          </p:nvSpPr>
          <p:spPr>
            <a:xfrm>
              <a:off x="4694139" y="31864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7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7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3" name="任意多边形: 形状 342">
              <a:extLst>
                <a:ext uri="{FF2B5EF4-FFF2-40B4-BE49-F238E27FC236}">
                  <a16:creationId xmlns:a16="http://schemas.microsoft.com/office/drawing/2014/main" id="{897D21F7-AD12-748C-B271-269973FF65B3}"/>
                </a:ext>
              </a:extLst>
            </p:cNvPr>
            <p:cNvSpPr/>
            <p:nvPr/>
          </p:nvSpPr>
          <p:spPr>
            <a:xfrm>
              <a:off x="4659660" y="33117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7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49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85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7" y="171"/>
                  </a:cubicBezTo>
                  <a:cubicBezTo>
                    <a:pt x="2865" y="51"/>
                    <a:pt x="2591" y="0"/>
                    <a:pt x="23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4" name="任意多边形: 形状 343">
              <a:extLst>
                <a:ext uri="{FF2B5EF4-FFF2-40B4-BE49-F238E27FC236}">
                  <a16:creationId xmlns:a16="http://schemas.microsoft.com/office/drawing/2014/main" id="{B06225A7-3015-EACF-33FB-20C7DD300A58}"/>
                </a:ext>
              </a:extLst>
            </p:cNvPr>
            <p:cNvSpPr/>
            <p:nvPr/>
          </p:nvSpPr>
          <p:spPr>
            <a:xfrm>
              <a:off x="4710229" y="32028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2" y="0"/>
                    <a:pt x="3525" y="17"/>
                    <a:pt x="3148" y="51"/>
                  </a:cubicBezTo>
                  <a:cubicBezTo>
                    <a:pt x="1417" y="189"/>
                    <a:pt x="-144" y="1097"/>
                    <a:pt x="11" y="3069"/>
                  </a:cubicBezTo>
                  <a:cubicBezTo>
                    <a:pt x="234" y="6189"/>
                    <a:pt x="936" y="9276"/>
                    <a:pt x="3388" y="11470"/>
                  </a:cubicBezTo>
                  <a:cubicBezTo>
                    <a:pt x="4486" y="12447"/>
                    <a:pt x="5634" y="12790"/>
                    <a:pt x="6817" y="12790"/>
                  </a:cubicBezTo>
                  <a:cubicBezTo>
                    <a:pt x="8103" y="12790"/>
                    <a:pt x="9424" y="12396"/>
                    <a:pt x="10726" y="12002"/>
                  </a:cubicBezTo>
                  <a:cubicBezTo>
                    <a:pt x="12972" y="11350"/>
                    <a:pt x="13710" y="9584"/>
                    <a:pt x="13778" y="7253"/>
                  </a:cubicBezTo>
                  <a:cubicBezTo>
                    <a:pt x="13864" y="4321"/>
                    <a:pt x="12424" y="2589"/>
                    <a:pt x="10109" y="1406"/>
                  </a:cubicBezTo>
                  <a:cubicBezTo>
                    <a:pt x="8240" y="429"/>
                    <a:pt x="6286" y="0"/>
                    <a:pt x="42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5" name="任意多边形: 形状 344">
              <a:extLst>
                <a:ext uri="{FF2B5EF4-FFF2-40B4-BE49-F238E27FC236}">
                  <a16:creationId xmlns:a16="http://schemas.microsoft.com/office/drawing/2014/main" id="{4DD57D3B-0F60-ED3C-E97B-C41939A3D074}"/>
                </a:ext>
              </a:extLst>
            </p:cNvPr>
            <p:cNvSpPr/>
            <p:nvPr/>
          </p:nvSpPr>
          <p:spPr>
            <a:xfrm>
              <a:off x="4715047" y="3068612"/>
              <a:ext cx="10957" cy="12309"/>
            </a:xfrm>
            <a:custGeom>
              <a:avLst/>
              <a:gdLst>
                <a:gd name="connsiteX0" fmla="*/ 7314 w 10957"/>
                <a:gd name="connsiteY0" fmla="*/ 17 h 12309"/>
                <a:gd name="connsiteX1" fmla="*/ 1485 w 10957"/>
                <a:gd name="connsiteY1" fmla="*/ 2109 h 12309"/>
                <a:gd name="connsiteX2" fmla="*/ 148 w 10957"/>
                <a:gd name="connsiteY2" fmla="*/ 5246 h 12309"/>
                <a:gd name="connsiteX3" fmla="*/ 2703 w 10957"/>
                <a:gd name="connsiteY3" fmla="*/ 10939 h 12309"/>
                <a:gd name="connsiteX4" fmla="*/ 4811 w 10957"/>
                <a:gd name="connsiteY4" fmla="*/ 12310 h 12309"/>
                <a:gd name="connsiteX5" fmla="*/ 7297 w 10957"/>
                <a:gd name="connsiteY5" fmla="*/ 11093 h 12309"/>
                <a:gd name="connsiteX6" fmla="*/ 10607 w 10957"/>
                <a:gd name="connsiteY6" fmla="*/ 4440 h 12309"/>
                <a:gd name="connsiteX7" fmla="*/ 7726 w 10957"/>
                <a:gd name="connsiteY7" fmla="*/ 0 h 12309"/>
                <a:gd name="connsiteX8" fmla="*/ 7314 w 10957"/>
                <a:gd name="connsiteY8" fmla="*/ 17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7" h="12309">
                  <a:moveTo>
                    <a:pt x="7314" y="17"/>
                  </a:moveTo>
                  <a:cubicBezTo>
                    <a:pt x="5085" y="17"/>
                    <a:pt x="3405" y="1371"/>
                    <a:pt x="1485" y="2109"/>
                  </a:cubicBezTo>
                  <a:cubicBezTo>
                    <a:pt x="79" y="2640"/>
                    <a:pt x="-229" y="4063"/>
                    <a:pt x="148" y="5246"/>
                  </a:cubicBezTo>
                  <a:cubicBezTo>
                    <a:pt x="782" y="7235"/>
                    <a:pt x="1605" y="9207"/>
                    <a:pt x="2703" y="10939"/>
                  </a:cubicBezTo>
                  <a:cubicBezTo>
                    <a:pt x="3303" y="11881"/>
                    <a:pt x="4023" y="12310"/>
                    <a:pt x="4811" y="12310"/>
                  </a:cubicBezTo>
                  <a:cubicBezTo>
                    <a:pt x="5600" y="12310"/>
                    <a:pt x="6440" y="11881"/>
                    <a:pt x="7297" y="11093"/>
                  </a:cubicBezTo>
                  <a:cubicBezTo>
                    <a:pt x="9252" y="9275"/>
                    <a:pt x="9046" y="6378"/>
                    <a:pt x="10607" y="4440"/>
                  </a:cubicBezTo>
                  <a:cubicBezTo>
                    <a:pt x="11584" y="1646"/>
                    <a:pt x="10486" y="206"/>
                    <a:pt x="7726" y="0"/>
                  </a:cubicBezTo>
                  <a:cubicBezTo>
                    <a:pt x="7589" y="17"/>
                    <a:pt x="7452" y="17"/>
                    <a:pt x="7314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6" name="任意多边形: 形状 345">
              <a:extLst>
                <a:ext uri="{FF2B5EF4-FFF2-40B4-BE49-F238E27FC236}">
                  <a16:creationId xmlns:a16="http://schemas.microsoft.com/office/drawing/2014/main" id="{FEABE070-31EE-43AF-A890-5C12DF156BA5}"/>
                </a:ext>
              </a:extLst>
            </p:cNvPr>
            <p:cNvSpPr/>
            <p:nvPr/>
          </p:nvSpPr>
          <p:spPr>
            <a:xfrm>
              <a:off x="4629636" y="3546563"/>
              <a:ext cx="22525" cy="16133"/>
            </a:xfrm>
            <a:custGeom>
              <a:avLst/>
              <a:gdLst>
                <a:gd name="connsiteX0" fmla="*/ 12813 w 22525"/>
                <a:gd name="connsiteY0" fmla="*/ 0 h 16133"/>
                <a:gd name="connsiteX1" fmla="*/ 10138 w 22525"/>
                <a:gd name="connsiteY1" fmla="*/ 703 h 16133"/>
                <a:gd name="connsiteX2" fmla="*/ 7292 w 22525"/>
                <a:gd name="connsiteY2" fmla="*/ 4852 h 16133"/>
                <a:gd name="connsiteX3" fmla="*/ 3571 w 22525"/>
                <a:gd name="connsiteY3" fmla="*/ 3737 h 16133"/>
                <a:gd name="connsiteX4" fmla="*/ 1017 w 22525"/>
                <a:gd name="connsiteY4" fmla="*/ 4817 h 16133"/>
                <a:gd name="connsiteX5" fmla="*/ 2011 w 22525"/>
                <a:gd name="connsiteY5" fmla="*/ 11642 h 16133"/>
                <a:gd name="connsiteX6" fmla="*/ 6212 w 22525"/>
                <a:gd name="connsiteY6" fmla="*/ 16133 h 16133"/>
                <a:gd name="connsiteX7" fmla="*/ 6366 w 22525"/>
                <a:gd name="connsiteY7" fmla="*/ 16133 h 16133"/>
                <a:gd name="connsiteX8" fmla="*/ 9915 w 22525"/>
                <a:gd name="connsiteY8" fmla="*/ 12533 h 16133"/>
                <a:gd name="connsiteX9" fmla="*/ 13310 w 22525"/>
                <a:gd name="connsiteY9" fmla="*/ 15310 h 16133"/>
                <a:gd name="connsiteX10" fmla="*/ 16002 w 22525"/>
                <a:gd name="connsiteY10" fmla="*/ 15945 h 16133"/>
                <a:gd name="connsiteX11" fmla="*/ 22277 w 22525"/>
                <a:gd name="connsiteY11" fmla="*/ 10921 h 16133"/>
                <a:gd name="connsiteX12" fmla="*/ 20271 w 22525"/>
                <a:gd name="connsiteY12" fmla="*/ 5846 h 16133"/>
                <a:gd name="connsiteX13" fmla="*/ 16464 w 22525"/>
                <a:gd name="connsiteY13" fmla="*/ 2177 h 16133"/>
                <a:gd name="connsiteX14" fmla="*/ 12813 w 22525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25" h="16133">
                  <a:moveTo>
                    <a:pt x="12813" y="0"/>
                  </a:moveTo>
                  <a:cubicBezTo>
                    <a:pt x="11956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4" y="4286"/>
                    <a:pt x="4806" y="3737"/>
                    <a:pt x="3571" y="3737"/>
                  </a:cubicBezTo>
                  <a:cubicBezTo>
                    <a:pt x="2680" y="3737"/>
                    <a:pt x="1823" y="4029"/>
                    <a:pt x="1017" y="4817"/>
                  </a:cubicBezTo>
                  <a:cubicBezTo>
                    <a:pt x="-1503" y="7252"/>
                    <a:pt x="1377" y="9464"/>
                    <a:pt x="2011" y="11642"/>
                  </a:cubicBezTo>
                  <a:cubicBezTo>
                    <a:pt x="2611" y="13665"/>
                    <a:pt x="3640" y="16133"/>
                    <a:pt x="6212" y="16133"/>
                  </a:cubicBezTo>
                  <a:cubicBezTo>
                    <a:pt x="6263" y="16133"/>
                    <a:pt x="6315" y="16133"/>
                    <a:pt x="6366" y="16133"/>
                  </a:cubicBezTo>
                  <a:cubicBezTo>
                    <a:pt x="8578" y="16047"/>
                    <a:pt x="9281" y="14299"/>
                    <a:pt x="9915" y="12533"/>
                  </a:cubicBezTo>
                  <a:cubicBezTo>
                    <a:pt x="10789" y="13647"/>
                    <a:pt x="11904" y="14590"/>
                    <a:pt x="13310" y="15310"/>
                  </a:cubicBezTo>
                  <a:cubicBezTo>
                    <a:pt x="14167" y="15739"/>
                    <a:pt x="15076" y="15945"/>
                    <a:pt x="16002" y="15945"/>
                  </a:cubicBezTo>
                  <a:cubicBezTo>
                    <a:pt x="18899" y="15945"/>
                    <a:pt x="21797" y="13956"/>
                    <a:pt x="22277" y="10921"/>
                  </a:cubicBezTo>
                  <a:cubicBezTo>
                    <a:pt x="22568" y="9138"/>
                    <a:pt x="23134" y="6601"/>
                    <a:pt x="20271" y="5846"/>
                  </a:cubicBezTo>
                  <a:cubicBezTo>
                    <a:pt x="18402" y="5349"/>
                    <a:pt x="17476" y="3840"/>
                    <a:pt x="16464" y="2177"/>
                  </a:cubicBezTo>
                  <a:cubicBezTo>
                    <a:pt x="15573" y="686"/>
                    <a:pt x="14270" y="0"/>
                    <a:pt x="1281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7" name="任意多边形: 形状 346">
              <a:extLst>
                <a:ext uri="{FF2B5EF4-FFF2-40B4-BE49-F238E27FC236}">
                  <a16:creationId xmlns:a16="http://schemas.microsoft.com/office/drawing/2014/main" id="{97E11EE5-F783-E153-7274-4539A62436A3}"/>
                </a:ext>
              </a:extLst>
            </p:cNvPr>
            <p:cNvSpPr/>
            <p:nvPr/>
          </p:nvSpPr>
          <p:spPr>
            <a:xfrm>
              <a:off x="4624528" y="3580544"/>
              <a:ext cx="6955" cy="7149"/>
            </a:xfrm>
            <a:custGeom>
              <a:avLst/>
              <a:gdLst>
                <a:gd name="connsiteX0" fmla="*/ 3501 w 6955"/>
                <a:gd name="connsiteY0" fmla="*/ 0 h 7149"/>
                <a:gd name="connsiteX1" fmla="*/ 37 w 6955"/>
                <a:gd name="connsiteY1" fmla="*/ 3858 h 7149"/>
                <a:gd name="connsiteX2" fmla="*/ 3175 w 6955"/>
                <a:gd name="connsiteY2" fmla="*/ 7150 h 7149"/>
                <a:gd name="connsiteX3" fmla="*/ 3209 w 6955"/>
                <a:gd name="connsiteY3" fmla="*/ 7150 h 7149"/>
                <a:gd name="connsiteX4" fmla="*/ 6913 w 6955"/>
                <a:gd name="connsiteY4" fmla="*/ 2983 h 7149"/>
                <a:gd name="connsiteX5" fmla="*/ 3501 w 6955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5" h="7149">
                  <a:moveTo>
                    <a:pt x="3501" y="0"/>
                  </a:moveTo>
                  <a:cubicBezTo>
                    <a:pt x="1564" y="86"/>
                    <a:pt x="-288" y="2058"/>
                    <a:pt x="37" y="3858"/>
                  </a:cubicBezTo>
                  <a:cubicBezTo>
                    <a:pt x="364" y="5589"/>
                    <a:pt x="1066" y="7150"/>
                    <a:pt x="3175" y="7150"/>
                  </a:cubicBezTo>
                  <a:cubicBezTo>
                    <a:pt x="3192" y="7150"/>
                    <a:pt x="3209" y="7150"/>
                    <a:pt x="3209" y="7150"/>
                  </a:cubicBezTo>
                  <a:cubicBezTo>
                    <a:pt x="5473" y="7133"/>
                    <a:pt x="7256" y="5246"/>
                    <a:pt x="6913" y="2983"/>
                  </a:cubicBezTo>
                  <a:cubicBezTo>
                    <a:pt x="6621" y="943"/>
                    <a:pt x="5198" y="189"/>
                    <a:pt x="35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8" name="任意多边形: 形状 347">
              <a:extLst>
                <a:ext uri="{FF2B5EF4-FFF2-40B4-BE49-F238E27FC236}">
                  <a16:creationId xmlns:a16="http://schemas.microsoft.com/office/drawing/2014/main" id="{375AC75E-09B5-5FBF-2490-EAFFC3DC728F}"/>
                </a:ext>
              </a:extLst>
            </p:cNvPr>
            <p:cNvSpPr/>
            <p:nvPr/>
          </p:nvSpPr>
          <p:spPr>
            <a:xfrm>
              <a:off x="4620269" y="3608799"/>
              <a:ext cx="12088" cy="13595"/>
            </a:xfrm>
            <a:custGeom>
              <a:avLst/>
              <a:gdLst>
                <a:gd name="connsiteX0" fmla="*/ 5720 w 12088"/>
                <a:gd name="connsiteY0" fmla="*/ 0 h 13595"/>
                <a:gd name="connsiteX1" fmla="*/ 2360 w 12088"/>
                <a:gd name="connsiteY1" fmla="*/ 2486 h 13595"/>
                <a:gd name="connsiteX2" fmla="*/ 2120 w 12088"/>
                <a:gd name="connsiteY2" fmla="*/ 3600 h 13595"/>
                <a:gd name="connsiteX3" fmla="*/ 45 w 12088"/>
                <a:gd name="connsiteY3" fmla="*/ 7441 h 13595"/>
                <a:gd name="connsiteX4" fmla="*/ 3148 w 12088"/>
                <a:gd name="connsiteY4" fmla="*/ 11195 h 13595"/>
                <a:gd name="connsiteX5" fmla="*/ 7058 w 12088"/>
                <a:gd name="connsiteY5" fmla="*/ 12944 h 13595"/>
                <a:gd name="connsiteX6" fmla="*/ 9526 w 12088"/>
                <a:gd name="connsiteY6" fmla="*/ 13596 h 13595"/>
                <a:gd name="connsiteX7" fmla="*/ 12081 w 12088"/>
                <a:gd name="connsiteY7" fmla="*/ 9344 h 13595"/>
                <a:gd name="connsiteX8" fmla="*/ 10452 w 12088"/>
                <a:gd name="connsiteY8" fmla="*/ 3378 h 13595"/>
                <a:gd name="connsiteX9" fmla="*/ 8583 w 12088"/>
                <a:gd name="connsiteY9" fmla="*/ 1509 h 13595"/>
                <a:gd name="connsiteX10" fmla="*/ 7555 w 12088"/>
                <a:gd name="connsiteY10" fmla="*/ 463 h 13595"/>
                <a:gd name="connsiteX11" fmla="*/ 5720 w 12088"/>
                <a:gd name="connsiteY11" fmla="*/ 0 h 1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88" h="13595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7"/>
                    <a:pt x="2137" y="3257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5" y="10355"/>
                    <a:pt x="3148" y="11195"/>
                  </a:cubicBezTo>
                  <a:cubicBezTo>
                    <a:pt x="4383" y="11916"/>
                    <a:pt x="5755" y="12344"/>
                    <a:pt x="7058" y="12944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81" y="9344"/>
                  </a:cubicBezTo>
                  <a:cubicBezTo>
                    <a:pt x="12184" y="7303"/>
                    <a:pt x="11275" y="5315"/>
                    <a:pt x="10452" y="3378"/>
                  </a:cubicBezTo>
                  <a:cubicBezTo>
                    <a:pt x="9938" y="2177"/>
                    <a:pt x="9304" y="1663"/>
                    <a:pt x="8583" y="1509"/>
                  </a:cubicBezTo>
                  <a:cubicBezTo>
                    <a:pt x="8343" y="1097"/>
                    <a:pt x="8001" y="737"/>
                    <a:pt x="7555" y="463"/>
                  </a:cubicBezTo>
                  <a:cubicBezTo>
                    <a:pt x="6937" y="154"/>
                    <a:pt x="6320" y="0"/>
                    <a:pt x="57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9" name="任意多边形: 形状 348">
              <a:extLst>
                <a:ext uri="{FF2B5EF4-FFF2-40B4-BE49-F238E27FC236}">
                  <a16:creationId xmlns:a16="http://schemas.microsoft.com/office/drawing/2014/main" id="{A7589568-4BF9-8EEA-FF5F-1AE20F96DE91}"/>
                </a:ext>
              </a:extLst>
            </p:cNvPr>
            <p:cNvSpPr/>
            <p:nvPr/>
          </p:nvSpPr>
          <p:spPr>
            <a:xfrm>
              <a:off x="4585909" y="3650770"/>
              <a:ext cx="26947" cy="17967"/>
            </a:xfrm>
            <a:custGeom>
              <a:avLst/>
              <a:gdLst>
                <a:gd name="connsiteX0" fmla="*/ 18769 w 26947"/>
                <a:gd name="connsiteY0" fmla="*/ 0 h 17967"/>
                <a:gd name="connsiteX1" fmla="*/ 12185 w 26947"/>
                <a:gd name="connsiteY1" fmla="*/ 4235 h 17967"/>
                <a:gd name="connsiteX2" fmla="*/ 11946 w 26947"/>
                <a:gd name="connsiteY2" fmla="*/ 4063 h 17967"/>
                <a:gd name="connsiteX3" fmla="*/ 6648 w 26947"/>
                <a:gd name="connsiteY3" fmla="*/ 2366 h 17967"/>
                <a:gd name="connsiteX4" fmla="*/ 2859 w 26947"/>
                <a:gd name="connsiteY4" fmla="*/ 3463 h 17967"/>
                <a:gd name="connsiteX5" fmla="*/ 29 w 26947"/>
                <a:gd name="connsiteY5" fmla="*/ 8246 h 17967"/>
                <a:gd name="connsiteX6" fmla="*/ 338 w 26947"/>
                <a:gd name="connsiteY6" fmla="*/ 10904 h 17967"/>
                <a:gd name="connsiteX7" fmla="*/ 5019 w 26947"/>
                <a:gd name="connsiteY7" fmla="*/ 16185 h 17967"/>
                <a:gd name="connsiteX8" fmla="*/ 9219 w 26947"/>
                <a:gd name="connsiteY8" fmla="*/ 14436 h 17967"/>
                <a:gd name="connsiteX9" fmla="*/ 12151 w 26947"/>
                <a:gd name="connsiteY9" fmla="*/ 11453 h 17967"/>
                <a:gd name="connsiteX10" fmla="*/ 16866 w 26947"/>
                <a:gd name="connsiteY10" fmla="*/ 17025 h 17967"/>
                <a:gd name="connsiteX11" fmla="*/ 19832 w 26947"/>
                <a:gd name="connsiteY11" fmla="*/ 17968 h 17967"/>
                <a:gd name="connsiteX12" fmla="*/ 23210 w 26947"/>
                <a:gd name="connsiteY12" fmla="*/ 16579 h 17967"/>
                <a:gd name="connsiteX13" fmla="*/ 26947 w 26947"/>
                <a:gd name="connsiteY13" fmla="*/ 8727 h 17967"/>
                <a:gd name="connsiteX14" fmla="*/ 26621 w 26947"/>
                <a:gd name="connsiteY14" fmla="*/ 8229 h 17967"/>
                <a:gd name="connsiteX15" fmla="*/ 25798 w 26947"/>
                <a:gd name="connsiteY15" fmla="*/ 8315 h 17967"/>
                <a:gd name="connsiteX16" fmla="*/ 23913 w 26947"/>
                <a:gd name="connsiteY16" fmla="*/ 4629 h 17967"/>
                <a:gd name="connsiteX17" fmla="*/ 19112 w 26947"/>
                <a:gd name="connsiteY17" fmla="*/ 17 h 17967"/>
                <a:gd name="connsiteX18" fmla="*/ 18769 w 26947"/>
                <a:gd name="connsiteY18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947" h="17967">
                  <a:moveTo>
                    <a:pt x="18769" y="0"/>
                  </a:moveTo>
                  <a:cubicBezTo>
                    <a:pt x="15803" y="0"/>
                    <a:pt x="13368" y="1715"/>
                    <a:pt x="12185" y="4235"/>
                  </a:cubicBezTo>
                  <a:lnTo>
                    <a:pt x="11946" y="4063"/>
                  </a:lnTo>
                  <a:cubicBezTo>
                    <a:pt x="10248" y="3051"/>
                    <a:pt x="8482" y="2366"/>
                    <a:pt x="6648" y="2366"/>
                  </a:cubicBezTo>
                  <a:cubicBezTo>
                    <a:pt x="5413" y="2366"/>
                    <a:pt x="4144" y="2691"/>
                    <a:pt x="2859" y="3463"/>
                  </a:cubicBezTo>
                  <a:cubicBezTo>
                    <a:pt x="1041" y="4543"/>
                    <a:pt x="-210" y="5863"/>
                    <a:pt x="29" y="8246"/>
                  </a:cubicBezTo>
                  <a:cubicBezTo>
                    <a:pt x="132" y="9138"/>
                    <a:pt x="150" y="10047"/>
                    <a:pt x="338" y="10904"/>
                  </a:cubicBezTo>
                  <a:cubicBezTo>
                    <a:pt x="1075" y="14350"/>
                    <a:pt x="2790" y="16185"/>
                    <a:pt x="5019" y="16185"/>
                  </a:cubicBezTo>
                  <a:cubicBezTo>
                    <a:pt x="6270" y="16185"/>
                    <a:pt x="7711" y="15619"/>
                    <a:pt x="9219" y="14436"/>
                  </a:cubicBezTo>
                  <a:cubicBezTo>
                    <a:pt x="10300" y="13596"/>
                    <a:pt x="11259" y="12550"/>
                    <a:pt x="12151" y="11453"/>
                  </a:cubicBezTo>
                  <a:cubicBezTo>
                    <a:pt x="13111" y="13836"/>
                    <a:pt x="14826" y="15653"/>
                    <a:pt x="16866" y="17025"/>
                  </a:cubicBezTo>
                  <a:cubicBezTo>
                    <a:pt x="17775" y="17625"/>
                    <a:pt x="18804" y="17968"/>
                    <a:pt x="19832" y="17968"/>
                  </a:cubicBezTo>
                  <a:cubicBezTo>
                    <a:pt x="20981" y="17968"/>
                    <a:pt x="22164" y="17539"/>
                    <a:pt x="23210" y="16579"/>
                  </a:cubicBezTo>
                  <a:cubicBezTo>
                    <a:pt x="25473" y="14505"/>
                    <a:pt x="26862" y="11950"/>
                    <a:pt x="26947" y="8727"/>
                  </a:cubicBezTo>
                  <a:lnTo>
                    <a:pt x="26621" y="8229"/>
                  </a:lnTo>
                  <a:cubicBezTo>
                    <a:pt x="26313" y="8281"/>
                    <a:pt x="26039" y="8315"/>
                    <a:pt x="25798" y="8315"/>
                  </a:cubicBezTo>
                  <a:cubicBezTo>
                    <a:pt x="23690" y="8315"/>
                    <a:pt x="24084" y="6326"/>
                    <a:pt x="23913" y="4629"/>
                  </a:cubicBezTo>
                  <a:cubicBezTo>
                    <a:pt x="23604" y="1680"/>
                    <a:pt x="21889" y="137"/>
                    <a:pt x="19112" y="17"/>
                  </a:cubicBezTo>
                  <a:cubicBezTo>
                    <a:pt x="19009" y="17"/>
                    <a:pt x="18889" y="0"/>
                    <a:pt x="187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0" name="任意多边形: 形状 349">
              <a:extLst>
                <a:ext uri="{FF2B5EF4-FFF2-40B4-BE49-F238E27FC236}">
                  <a16:creationId xmlns:a16="http://schemas.microsoft.com/office/drawing/2014/main" id="{6A434F90-8F65-66A0-0910-E37F8D70E67C}"/>
                </a:ext>
              </a:extLst>
            </p:cNvPr>
            <p:cNvSpPr/>
            <p:nvPr/>
          </p:nvSpPr>
          <p:spPr>
            <a:xfrm>
              <a:off x="4608523" y="3564239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7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3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6 h 20745"/>
                <a:gd name="connsiteX9" fmla="*/ 9562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1"/>
                    <a:pt x="2910" y="5075"/>
                    <a:pt x="2927" y="6567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3"/>
                    <a:pt x="990" y="8933"/>
                  </a:cubicBezTo>
                  <a:cubicBezTo>
                    <a:pt x="-416" y="8933"/>
                    <a:pt x="-4" y="9961"/>
                    <a:pt x="304" y="11076"/>
                  </a:cubicBezTo>
                  <a:cubicBezTo>
                    <a:pt x="647" y="12276"/>
                    <a:pt x="1196" y="13425"/>
                    <a:pt x="1436" y="14642"/>
                  </a:cubicBezTo>
                  <a:cubicBezTo>
                    <a:pt x="2242" y="18808"/>
                    <a:pt x="2979" y="20746"/>
                    <a:pt x="4505" y="20746"/>
                  </a:cubicBezTo>
                  <a:cubicBezTo>
                    <a:pt x="5636" y="20746"/>
                    <a:pt x="7214" y="19666"/>
                    <a:pt x="9562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2"/>
                    <a:pt x="10471" y="600"/>
                    <a:pt x="10094" y="446"/>
                  </a:cubicBezTo>
                  <a:cubicBezTo>
                    <a:pt x="9357" y="120"/>
                    <a:pt x="8637" y="0"/>
                    <a:pt x="795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1" name="任意多边形: 形状 350">
              <a:extLst>
                <a:ext uri="{FF2B5EF4-FFF2-40B4-BE49-F238E27FC236}">
                  <a16:creationId xmlns:a16="http://schemas.microsoft.com/office/drawing/2014/main" id="{B352D4A4-9CFB-850C-50FD-9523F4976E61}"/>
                </a:ext>
              </a:extLst>
            </p:cNvPr>
            <p:cNvSpPr/>
            <p:nvPr/>
          </p:nvSpPr>
          <p:spPr>
            <a:xfrm>
              <a:off x="4589803" y="3582653"/>
              <a:ext cx="6805" cy="7800"/>
            </a:xfrm>
            <a:custGeom>
              <a:avLst/>
              <a:gdLst>
                <a:gd name="connsiteX0" fmla="*/ 3268 w 6805"/>
                <a:gd name="connsiteY0" fmla="*/ 0 h 7800"/>
                <a:gd name="connsiteX1" fmla="*/ 62 w 6805"/>
                <a:gd name="connsiteY1" fmla="*/ 3995 h 7800"/>
                <a:gd name="connsiteX2" fmla="*/ 3508 w 6805"/>
                <a:gd name="connsiteY2" fmla="*/ 7681 h 7800"/>
                <a:gd name="connsiteX3" fmla="*/ 4331 w 6805"/>
                <a:gd name="connsiteY3" fmla="*/ 7801 h 7800"/>
                <a:gd name="connsiteX4" fmla="*/ 6766 w 6805"/>
                <a:gd name="connsiteY4" fmla="*/ 4869 h 7800"/>
                <a:gd name="connsiteX5" fmla="*/ 3663 w 6805"/>
                <a:gd name="connsiteY5" fmla="*/ 34 h 7800"/>
                <a:gd name="connsiteX6" fmla="*/ 3268 w 6805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5" h="7800">
                  <a:moveTo>
                    <a:pt x="3268" y="0"/>
                  </a:moveTo>
                  <a:cubicBezTo>
                    <a:pt x="1502" y="0"/>
                    <a:pt x="234" y="1629"/>
                    <a:pt x="62" y="3995"/>
                  </a:cubicBezTo>
                  <a:cubicBezTo>
                    <a:pt x="-401" y="7166"/>
                    <a:pt x="1828" y="7252"/>
                    <a:pt x="3508" y="7681"/>
                  </a:cubicBezTo>
                  <a:cubicBezTo>
                    <a:pt x="3817" y="7749"/>
                    <a:pt x="4091" y="7801"/>
                    <a:pt x="4331" y="7801"/>
                  </a:cubicBezTo>
                  <a:cubicBezTo>
                    <a:pt x="5857" y="7801"/>
                    <a:pt x="6543" y="6498"/>
                    <a:pt x="6766" y="4869"/>
                  </a:cubicBezTo>
                  <a:cubicBezTo>
                    <a:pt x="7074" y="2572"/>
                    <a:pt x="5532" y="274"/>
                    <a:pt x="3663" y="34"/>
                  </a:cubicBezTo>
                  <a:cubicBezTo>
                    <a:pt x="3542" y="17"/>
                    <a:pt x="3406" y="0"/>
                    <a:pt x="32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2" name="任意多边形: 形状 351">
              <a:extLst>
                <a:ext uri="{FF2B5EF4-FFF2-40B4-BE49-F238E27FC236}">
                  <a16:creationId xmlns:a16="http://schemas.microsoft.com/office/drawing/2014/main" id="{71DACC3C-4C34-6A57-A64A-6BFEDE2E862D}"/>
                </a:ext>
              </a:extLst>
            </p:cNvPr>
            <p:cNvSpPr/>
            <p:nvPr/>
          </p:nvSpPr>
          <p:spPr>
            <a:xfrm>
              <a:off x="4588205" y="3593386"/>
              <a:ext cx="11758" cy="10647"/>
            </a:xfrm>
            <a:custGeom>
              <a:avLst/>
              <a:gdLst>
                <a:gd name="connsiteX0" fmla="*/ 3031 w 11758"/>
                <a:gd name="connsiteY0" fmla="*/ 0 h 10647"/>
                <a:gd name="connsiteX1" fmla="*/ 717 w 11758"/>
                <a:gd name="connsiteY1" fmla="*/ 1252 h 10647"/>
                <a:gd name="connsiteX2" fmla="*/ 2397 w 11758"/>
                <a:gd name="connsiteY2" fmla="*/ 9293 h 10647"/>
                <a:gd name="connsiteX3" fmla="*/ 4300 w 11758"/>
                <a:gd name="connsiteY3" fmla="*/ 10647 h 10647"/>
                <a:gd name="connsiteX4" fmla="*/ 5397 w 11758"/>
                <a:gd name="connsiteY4" fmla="*/ 10424 h 10647"/>
                <a:gd name="connsiteX5" fmla="*/ 9272 w 11758"/>
                <a:gd name="connsiteY5" fmla="*/ 8864 h 10647"/>
                <a:gd name="connsiteX6" fmla="*/ 11758 w 11758"/>
                <a:gd name="connsiteY6" fmla="*/ 5624 h 10647"/>
                <a:gd name="connsiteX7" fmla="*/ 8843 w 11758"/>
                <a:gd name="connsiteY7" fmla="*/ 2298 h 10647"/>
                <a:gd name="connsiteX8" fmla="*/ 7694 w 11758"/>
                <a:gd name="connsiteY8" fmla="*/ 1783 h 10647"/>
                <a:gd name="connsiteX9" fmla="*/ 3031 w 11758"/>
                <a:gd name="connsiteY9" fmla="*/ 0 h 1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58" h="10647">
                  <a:moveTo>
                    <a:pt x="3031" y="0"/>
                  </a:moveTo>
                  <a:cubicBezTo>
                    <a:pt x="2191" y="0"/>
                    <a:pt x="1402" y="326"/>
                    <a:pt x="717" y="1252"/>
                  </a:cubicBezTo>
                  <a:cubicBezTo>
                    <a:pt x="-1307" y="3961"/>
                    <a:pt x="1505" y="6670"/>
                    <a:pt x="2397" y="9293"/>
                  </a:cubicBezTo>
                  <a:cubicBezTo>
                    <a:pt x="2705" y="10184"/>
                    <a:pt x="3425" y="10647"/>
                    <a:pt x="4300" y="10647"/>
                  </a:cubicBezTo>
                  <a:cubicBezTo>
                    <a:pt x="4643" y="10647"/>
                    <a:pt x="5020" y="10579"/>
                    <a:pt x="5397" y="10424"/>
                  </a:cubicBezTo>
                  <a:cubicBezTo>
                    <a:pt x="6700" y="9910"/>
                    <a:pt x="8123" y="9619"/>
                    <a:pt x="9272" y="8864"/>
                  </a:cubicBezTo>
                  <a:cubicBezTo>
                    <a:pt x="10386" y="8127"/>
                    <a:pt x="11724" y="7201"/>
                    <a:pt x="11758" y="5624"/>
                  </a:cubicBezTo>
                  <a:cubicBezTo>
                    <a:pt x="11792" y="3669"/>
                    <a:pt x="10455" y="2709"/>
                    <a:pt x="8843" y="2298"/>
                  </a:cubicBezTo>
                  <a:cubicBezTo>
                    <a:pt x="8415" y="2109"/>
                    <a:pt x="8054" y="1938"/>
                    <a:pt x="7694" y="1783"/>
                  </a:cubicBezTo>
                  <a:cubicBezTo>
                    <a:pt x="6203" y="1080"/>
                    <a:pt x="4540" y="0"/>
                    <a:pt x="30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3" name="任意多边形: 形状 352">
              <a:extLst>
                <a:ext uri="{FF2B5EF4-FFF2-40B4-BE49-F238E27FC236}">
                  <a16:creationId xmlns:a16="http://schemas.microsoft.com/office/drawing/2014/main" id="{53EECF8A-5258-B4D4-CE51-8F9CFF81BFFC}"/>
                </a:ext>
              </a:extLst>
            </p:cNvPr>
            <p:cNvSpPr/>
            <p:nvPr/>
          </p:nvSpPr>
          <p:spPr>
            <a:xfrm>
              <a:off x="4655701" y="3322666"/>
              <a:ext cx="4610" cy="6789"/>
            </a:xfrm>
            <a:custGeom>
              <a:avLst/>
              <a:gdLst>
                <a:gd name="connsiteX0" fmla="*/ 2263 w 4610"/>
                <a:gd name="connsiteY0" fmla="*/ 0 h 6789"/>
                <a:gd name="connsiteX1" fmla="*/ 1578 w 4610"/>
                <a:gd name="connsiteY1" fmla="*/ 103 h 6789"/>
                <a:gd name="connsiteX2" fmla="*/ 1372 w 4610"/>
                <a:gd name="connsiteY2" fmla="*/ 103 h 6789"/>
                <a:gd name="connsiteX3" fmla="*/ 1166 w 4610"/>
                <a:gd name="connsiteY3" fmla="*/ 103 h 6789"/>
                <a:gd name="connsiteX4" fmla="*/ 0 w 4610"/>
                <a:gd name="connsiteY4" fmla="*/ 1149 h 6789"/>
                <a:gd name="connsiteX5" fmla="*/ 1646 w 4610"/>
                <a:gd name="connsiteY5" fmla="*/ 6378 h 6789"/>
                <a:gd name="connsiteX6" fmla="*/ 2315 w 4610"/>
                <a:gd name="connsiteY6" fmla="*/ 6789 h 6789"/>
                <a:gd name="connsiteX7" fmla="*/ 3206 w 4610"/>
                <a:gd name="connsiteY7" fmla="*/ 6412 h 6789"/>
                <a:gd name="connsiteX8" fmla="*/ 4492 w 4610"/>
                <a:gd name="connsiteY8" fmla="*/ 2589 h 6789"/>
                <a:gd name="connsiteX9" fmla="*/ 2263 w 4610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10" h="6789">
                  <a:moveTo>
                    <a:pt x="2263" y="0"/>
                  </a:moveTo>
                  <a:cubicBezTo>
                    <a:pt x="2075" y="86"/>
                    <a:pt x="1835" y="103"/>
                    <a:pt x="1578" y="103"/>
                  </a:cubicBezTo>
                  <a:cubicBezTo>
                    <a:pt x="1509" y="103"/>
                    <a:pt x="1440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46" y="6378"/>
                  </a:cubicBezTo>
                  <a:cubicBezTo>
                    <a:pt x="1869" y="6687"/>
                    <a:pt x="2092" y="6789"/>
                    <a:pt x="2315" y="6789"/>
                  </a:cubicBezTo>
                  <a:cubicBezTo>
                    <a:pt x="2624" y="6789"/>
                    <a:pt x="2932" y="6584"/>
                    <a:pt x="3206" y="6412"/>
                  </a:cubicBezTo>
                  <a:cubicBezTo>
                    <a:pt x="4647" y="5538"/>
                    <a:pt x="4767" y="4046"/>
                    <a:pt x="4492" y="2589"/>
                  </a:cubicBezTo>
                  <a:cubicBezTo>
                    <a:pt x="4252" y="1372"/>
                    <a:pt x="3789" y="171"/>
                    <a:pt x="22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4" name="任意多边形: 形状 353">
              <a:extLst>
                <a:ext uri="{FF2B5EF4-FFF2-40B4-BE49-F238E27FC236}">
                  <a16:creationId xmlns:a16="http://schemas.microsoft.com/office/drawing/2014/main" id="{325A42EF-6B5E-3F70-D110-FA7D61BFE165}"/>
                </a:ext>
              </a:extLst>
            </p:cNvPr>
            <p:cNvSpPr/>
            <p:nvPr/>
          </p:nvSpPr>
          <p:spPr>
            <a:xfrm>
              <a:off x="4635872" y="3366849"/>
              <a:ext cx="8358" cy="9224"/>
            </a:xfrm>
            <a:custGeom>
              <a:avLst/>
              <a:gdLst>
                <a:gd name="connsiteX0" fmla="*/ 8359 w 8358"/>
                <a:gd name="connsiteY0" fmla="*/ 0 h 9224"/>
                <a:gd name="connsiteX1" fmla="*/ 729 w 8358"/>
                <a:gd name="connsiteY1" fmla="*/ 6875 h 9224"/>
                <a:gd name="connsiteX2" fmla="*/ 301 w 8358"/>
                <a:gd name="connsiteY2" fmla="*/ 9001 h 9224"/>
                <a:gd name="connsiteX3" fmla="*/ 1124 w 8358"/>
                <a:gd name="connsiteY3" fmla="*/ 9224 h 9224"/>
                <a:gd name="connsiteX4" fmla="*/ 2547 w 8358"/>
                <a:gd name="connsiteY4" fmla="*/ 8898 h 9224"/>
                <a:gd name="connsiteX5" fmla="*/ 8359 w 8358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8" h="9224">
                  <a:moveTo>
                    <a:pt x="8359" y="0"/>
                  </a:moveTo>
                  <a:cubicBezTo>
                    <a:pt x="5187" y="1680"/>
                    <a:pt x="2993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24" y="9224"/>
                  </a:cubicBezTo>
                  <a:cubicBezTo>
                    <a:pt x="1604" y="9224"/>
                    <a:pt x="2170" y="9087"/>
                    <a:pt x="2547" y="8898"/>
                  </a:cubicBezTo>
                  <a:cubicBezTo>
                    <a:pt x="6010" y="7132"/>
                    <a:pt x="7690" y="3926"/>
                    <a:pt x="83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5" name="任意多边形: 形状 354">
              <a:extLst>
                <a:ext uri="{FF2B5EF4-FFF2-40B4-BE49-F238E27FC236}">
                  <a16:creationId xmlns:a16="http://schemas.microsoft.com/office/drawing/2014/main" id="{1A4A43E2-6C62-6430-667E-55644320027C}"/>
                </a:ext>
              </a:extLst>
            </p:cNvPr>
            <p:cNvSpPr/>
            <p:nvPr/>
          </p:nvSpPr>
          <p:spPr>
            <a:xfrm>
              <a:off x="4626949" y="3528115"/>
              <a:ext cx="4027" cy="4714"/>
            </a:xfrm>
            <a:custGeom>
              <a:avLst/>
              <a:gdLst>
                <a:gd name="connsiteX0" fmla="*/ 1920 w 4027"/>
                <a:gd name="connsiteY0" fmla="*/ 0 h 4714"/>
                <a:gd name="connsiteX1" fmla="*/ 0 w 4027"/>
                <a:gd name="connsiteY1" fmla="*/ 2452 h 4714"/>
                <a:gd name="connsiteX2" fmla="*/ 1406 w 4027"/>
                <a:gd name="connsiteY2" fmla="*/ 4715 h 4714"/>
                <a:gd name="connsiteX3" fmla="*/ 1715 w 4027"/>
                <a:gd name="connsiteY3" fmla="*/ 4681 h 4714"/>
                <a:gd name="connsiteX4" fmla="*/ 4012 w 4027"/>
                <a:gd name="connsiteY4" fmla="*/ 2143 h 4714"/>
                <a:gd name="connsiteX5" fmla="*/ 2074 w 4027"/>
                <a:gd name="connsiteY5" fmla="*/ 0 h 4714"/>
                <a:gd name="connsiteX6" fmla="*/ 1920 w 4027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27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4012" y="2143"/>
                  </a:cubicBezTo>
                  <a:cubicBezTo>
                    <a:pt x="3892" y="1080"/>
                    <a:pt x="3378" y="51"/>
                    <a:pt x="2074" y="0"/>
                  </a:cubicBezTo>
                  <a:cubicBezTo>
                    <a:pt x="2006" y="17"/>
                    <a:pt x="1954" y="0"/>
                    <a:pt x="192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6" name="任意多边形: 形状 355">
              <a:extLst>
                <a:ext uri="{FF2B5EF4-FFF2-40B4-BE49-F238E27FC236}">
                  <a16:creationId xmlns:a16="http://schemas.microsoft.com/office/drawing/2014/main" id="{58590BFD-4C18-DE32-A436-43C2C2F73E0B}"/>
                </a:ext>
              </a:extLst>
            </p:cNvPr>
            <p:cNvSpPr/>
            <p:nvPr/>
          </p:nvSpPr>
          <p:spPr>
            <a:xfrm>
              <a:off x="4645886" y="34089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3" y="10578"/>
                    <a:pt x="5238" y="10493"/>
                    <a:pt x="5649" y="10304"/>
                  </a:cubicBezTo>
                  <a:cubicBezTo>
                    <a:pt x="6918" y="9738"/>
                    <a:pt x="8341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33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46" y="977"/>
                    <a:pt x="4500" y="0"/>
                    <a:pt x="30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7" name="任意多边形: 形状 356">
              <a:extLst>
                <a:ext uri="{FF2B5EF4-FFF2-40B4-BE49-F238E27FC236}">
                  <a16:creationId xmlns:a16="http://schemas.microsoft.com/office/drawing/2014/main" id="{9598C063-3BE7-7434-C271-F098FDD521F0}"/>
                </a:ext>
              </a:extLst>
            </p:cNvPr>
            <p:cNvSpPr/>
            <p:nvPr/>
          </p:nvSpPr>
          <p:spPr>
            <a:xfrm>
              <a:off x="4635059" y="3507832"/>
              <a:ext cx="10693" cy="12996"/>
            </a:xfrm>
            <a:custGeom>
              <a:avLst/>
              <a:gdLst>
                <a:gd name="connsiteX0" fmla="*/ 6017 w 10693"/>
                <a:gd name="connsiteY0" fmla="*/ 0 h 12996"/>
                <a:gd name="connsiteX1" fmla="*/ 4063 w 10693"/>
                <a:gd name="connsiteY1" fmla="*/ 669 h 12996"/>
                <a:gd name="connsiteX2" fmla="*/ 1423 w 10693"/>
                <a:gd name="connsiteY2" fmla="*/ 3532 h 12996"/>
                <a:gd name="connsiteX3" fmla="*/ 5400 w 10693"/>
                <a:gd name="connsiteY3" fmla="*/ 12482 h 12996"/>
                <a:gd name="connsiteX4" fmla="*/ 6532 w 10693"/>
                <a:gd name="connsiteY4" fmla="*/ 12893 h 12996"/>
                <a:gd name="connsiteX5" fmla="*/ 7629 w 10693"/>
                <a:gd name="connsiteY5" fmla="*/ 12996 h 12996"/>
                <a:gd name="connsiteX6" fmla="*/ 10681 w 10693"/>
                <a:gd name="connsiteY6" fmla="*/ 9173 h 12996"/>
                <a:gd name="connsiteX7" fmla="*/ 7852 w 10693"/>
                <a:gd name="connsiteY7" fmla="*/ 1766 h 12996"/>
                <a:gd name="connsiteX8" fmla="*/ 6017 w 10693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3" h="12996">
                  <a:moveTo>
                    <a:pt x="6017" y="0"/>
                  </a:moveTo>
                  <a:cubicBezTo>
                    <a:pt x="5383" y="0"/>
                    <a:pt x="4680" y="292"/>
                    <a:pt x="4063" y="669"/>
                  </a:cubicBezTo>
                  <a:cubicBezTo>
                    <a:pt x="2914" y="1389"/>
                    <a:pt x="2125" y="2726"/>
                    <a:pt x="1423" y="3532"/>
                  </a:cubicBezTo>
                  <a:cubicBezTo>
                    <a:pt x="-1218" y="9224"/>
                    <a:pt x="-343" y="11007"/>
                    <a:pt x="5400" y="12482"/>
                  </a:cubicBezTo>
                  <a:cubicBezTo>
                    <a:pt x="5777" y="12585"/>
                    <a:pt x="6138" y="12824"/>
                    <a:pt x="6532" y="12893"/>
                  </a:cubicBezTo>
                  <a:cubicBezTo>
                    <a:pt x="6926" y="12962"/>
                    <a:pt x="7286" y="12996"/>
                    <a:pt x="7629" y="12996"/>
                  </a:cubicBezTo>
                  <a:cubicBezTo>
                    <a:pt x="9600" y="12996"/>
                    <a:pt x="10509" y="11727"/>
                    <a:pt x="10681" y="9173"/>
                  </a:cubicBezTo>
                  <a:cubicBezTo>
                    <a:pt x="10886" y="6155"/>
                    <a:pt x="8486" y="4372"/>
                    <a:pt x="7852" y="1766"/>
                  </a:cubicBezTo>
                  <a:cubicBezTo>
                    <a:pt x="7526" y="463"/>
                    <a:pt x="6823" y="0"/>
                    <a:pt x="601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8" name="任意多边形: 形状 357">
              <a:extLst>
                <a:ext uri="{FF2B5EF4-FFF2-40B4-BE49-F238E27FC236}">
                  <a16:creationId xmlns:a16="http://schemas.microsoft.com/office/drawing/2014/main" id="{1E334494-869E-8238-1D21-9EDF7CC2B710}"/>
                </a:ext>
              </a:extLst>
            </p:cNvPr>
            <p:cNvSpPr/>
            <p:nvPr/>
          </p:nvSpPr>
          <p:spPr>
            <a:xfrm>
              <a:off x="4738495" y="3046495"/>
              <a:ext cx="3970" cy="5006"/>
            </a:xfrm>
            <a:custGeom>
              <a:avLst/>
              <a:gdLst>
                <a:gd name="connsiteX0" fmla="*/ 1680 w 3970"/>
                <a:gd name="connsiteY0" fmla="*/ 0 h 5006"/>
                <a:gd name="connsiteX1" fmla="*/ 136 w 3970"/>
                <a:gd name="connsiteY1" fmla="*/ 1200 h 5006"/>
                <a:gd name="connsiteX2" fmla="*/ 1817 w 3970"/>
                <a:gd name="connsiteY2" fmla="*/ 4818 h 5006"/>
                <a:gd name="connsiteX3" fmla="*/ 2486 w 3970"/>
                <a:gd name="connsiteY3" fmla="*/ 5006 h 5006"/>
                <a:gd name="connsiteX4" fmla="*/ 3789 w 3970"/>
                <a:gd name="connsiteY4" fmla="*/ 3926 h 5006"/>
                <a:gd name="connsiteX5" fmla="*/ 2605 w 3970"/>
                <a:gd name="connsiteY5" fmla="*/ 257 h 5006"/>
                <a:gd name="connsiteX6" fmla="*/ 1680 w 3970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70" h="5006">
                  <a:moveTo>
                    <a:pt x="1680" y="0"/>
                  </a:moveTo>
                  <a:cubicBezTo>
                    <a:pt x="959" y="0"/>
                    <a:pt x="360" y="446"/>
                    <a:pt x="136" y="1200"/>
                  </a:cubicBezTo>
                  <a:cubicBezTo>
                    <a:pt x="-344" y="2777"/>
                    <a:pt x="496" y="4081"/>
                    <a:pt x="1817" y="4818"/>
                  </a:cubicBezTo>
                  <a:cubicBezTo>
                    <a:pt x="2040" y="4938"/>
                    <a:pt x="2262" y="5006"/>
                    <a:pt x="2486" y="5006"/>
                  </a:cubicBezTo>
                  <a:cubicBezTo>
                    <a:pt x="3000" y="5006"/>
                    <a:pt x="3497" y="4681"/>
                    <a:pt x="3789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80" y="68"/>
                    <a:pt x="1971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59" name="任意多边形: 形状 358">
              <a:extLst>
                <a:ext uri="{FF2B5EF4-FFF2-40B4-BE49-F238E27FC236}">
                  <a16:creationId xmlns:a16="http://schemas.microsoft.com/office/drawing/2014/main" id="{B5296228-6B02-81C3-E777-B335DCDCE42C}"/>
                </a:ext>
              </a:extLst>
            </p:cNvPr>
            <p:cNvSpPr/>
            <p:nvPr/>
          </p:nvSpPr>
          <p:spPr>
            <a:xfrm>
              <a:off x="4818535" y="3027704"/>
              <a:ext cx="11226" cy="12070"/>
            </a:xfrm>
            <a:custGeom>
              <a:avLst/>
              <a:gdLst>
                <a:gd name="connsiteX0" fmla="*/ 8136 w 11226"/>
                <a:gd name="connsiteY0" fmla="*/ 0 h 12070"/>
                <a:gd name="connsiteX1" fmla="*/ 5770 w 11226"/>
                <a:gd name="connsiteY1" fmla="*/ 189 h 12070"/>
                <a:gd name="connsiteX2" fmla="*/ 44 w 11226"/>
                <a:gd name="connsiteY2" fmla="*/ 3343 h 12070"/>
                <a:gd name="connsiteX3" fmla="*/ 1947 w 11226"/>
                <a:gd name="connsiteY3" fmla="*/ 7784 h 12070"/>
                <a:gd name="connsiteX4" fmla="*/ 5153 w 11226"/>
                <a:gd name="connsiteY4" fmla="*/ 10596 h 12070"/>
                <a:gd name="connsiteX5" fmla="*/ 8050 w 11226"/>
                <a:gd name="connsiteY5" fmla="*/ 12070 h 12070"/>
                <a:gd name="connsiteX6" fmla="*/ 10845 w 11226"/>
                <a:gd name="connsiteY6" fmla="*/ 8710 h 12070"/>
                <a:gd name="connsiteX7" fmla="*/ 10931 w 11226"/>
                <a:gd name="connsiteY7" fmla="*/ 2623 h 12070"/>
                <a:gd name="connsiteX8" fmla="*/ 8136 w 11226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26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09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56"/>
                    <a:pt x="10845" y="8710"/>
                  </a:cubicBezTo>
                  <a:cubicBezTo>
                    <a:pt x="11479" y="6824"/>
                    <a:pt x="11188" y="4681"/>
                    <a:pt x="10931" y="2623"/>
                  </a:cubicBezTo>
                  <a:cubicBezTo>
                    <a:pt x="10674" y="446"/>
                    <a:pt x="9508" y="0"/>
                    <a:pt x="81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0" name="任意多边形: 形状 359">
              <a:extLst>
                <a:ext uri="{FF2B5EF4-FFF2-40B4-BE49-F238E27FC236}">
                  <a16:creationId xmlns:a16="http://schemas.microsoft.com/office/drawing/2014/main" id="{E84E2530-1304-7043-857B-057B99231525}"/>
                </a:ext>
              </a:extLst>
            </p:cNvPr>
            <p:cNvSpPr/>
            <p:nvPr/>
          </p:nvSpPr>
          <p:spPr>
            <a:xfrm>
              <a:off x="4808461" y="3010147"/>
              <a:ext cx="13182" cy="13030"/>
            </a:xfrm>
            <a:custGeom>
              <a:avLst/>
              <a:gdLst>
                <a:gd name="connsiteX0" fmla="*/ 6672 w 13182"/>
                <a:gd name="connsiteY0" fmla="*/ 0 h 13030"/>
                <a:gd name="connsiteX1" fmla="*/ 740 w 13182"/>
                <a:gd name="connsiteY1" fmla="*/ 2761 h 13030"/>
                <a:gd name="connsiteX2" fmla="*/ 2900 w 13182"/>
                <a:gd name="connsiteY2" fmla="*/ 9807 h 13030"/>
                <a:gd name="connsiteX3" fmla="*/ 4237 w 13182"/>
                <a:gd name="connsiteY3" fmla="*/ 11076 h 13030"/>
                <a:gd name="connsiteX4" fmla="*/ 8370 w 13182"/>
                <a:gd name="connsiteY4" fmla="*/ 13030 h 13030"/>
                <a:gd name="connsiteX5" fmla="*/ 12724 w 13182"/>
                <a:gd name="connsiteY5" fmla="*/ 8315 h 13030"/>
                <a:gd name="connsiteX6" fmla="*/ 9432 w 13182"/>
                <a:gd name="connsiteY6" fmla="*/ 617 h 13030"/>
                <a:gd name="connsiteX7" fmla="*/ 6672 w 13182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82" h="13030">
                  <a:moveTo>
                    <a:pt x="6672" y="0"/>
                  </a:moveTo>
                  <a:cubicBezTo>
                    <a:pt x="4443" y="0"/>
                    <a:pt x="2060" y="1012"/>
                    <a:pt x="740" y="2761"/>
                  </a:cubicBezTo>
                  <a:cubicBezTo>
                    <a:pt x="-666" y="4629"/>
                    <a:pt x="-134" y="6429"/>
                    <a:pt x="2900" y="9807"/>
                  </a:cubicBezTo>
                  <a:cubicBezTo>
                    <a:pt x="3312" y="10270"/>
                    <a:pt x="3775" y="10682"/>
                    <a:pt x="4237" y="11076"/>
                  </a:cubicBezTo>
                  <a:cubicBezTo>
                    <a:pt x="5729" y="12379"/>
                    <a:pt x="7135" y="13030"/>
                    <a:pt x="8370" y="13030"/>
                  </a:cubicBezTo>
                  <a:cubicBezTo>
                    <a:pt x="10324" y="13030"/>
                    <a:pt x="11867" y="11436"/>
                    <a:pt x="12724" y="8315"/>
                  </a:cubicBezTo>
                  <a:cubicBezTo>
                    <a:pt x="13822" y="4303"/>
                    <a:pt x="13033" y="2452"/>
                    <a:pt x="9432" y="617"/>
                  </a:cubicBezTo>
                  <a:cubicBezTo>
                    <a:pt x="8609" y="206"/>
                    <a:pt x="7649" y="0"/>
                    <a:pt x="6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1" name="任意多边形: 形状 360">
              <a:extLst>
                <a:ext uri="{FF2B5EF4-FFF2-40B4-BE49-F238E27FC236}">
                  <a16:creationId xmlns:a16="http://schemas.microsoft.com/office/drawing/2014/main" id="{11CD6DFC-EA4D-766F-D311-F51BC2B2F5B7}"/>
                </a:ext>
              </a:extLst>
            </p:cNvPr>
            <p:cNvSpPr/>
            <p:nvPr/>
          </p:nvSpPr>
          <p:spPr>
            <a:xfrm>
              <a:off x="4830664" y="2928228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80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92" y="17"/>
                    <a:pt x="4357" y="17"/>
                    <a:pt x="4323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2" name="任意多边形: 形状 361">
              <a:extLst>
                <a:ext uri="{FF2B5EF4-FFF2-40B4-BE49-F238E27FC236}">
                  <a16:creationId xmlns:a16="http://schemas.microsoft.com/office/drawing/2014/main" id="{44C69479-617D-D475-A304-D9464A08552A}"/>
                </a:ext>
              </a:extLst>
            </p:cNvPr>
            <p:cNvSpPr/>
            <p:nvPr/>
          </p:nvSpPr>
          <p:spPr>
            <a:xfrm>
              <a:off x="4863383" y="3216847"/>
              <a:ext cx="14442" cy="17899"/>
            </a:xfrm>
            <a:custGeom>
              <a:avLst/>
              <a:gdLst>
                <a:gd name="connsiteX0" fmla="*/ 7848 w 14442"/>
                <a:gd name="connsiteY0" fmla="*/ 0 h 17899"/>
                <a:gd name="connsiteX1" fmla="*/ 5602 w 14442"/>
                <a:gd name="connsiteY1" fmla="*/ 497 h 17899"/>
                <a:gd name="connsiteX2" fmla="*/ 424 w 14442"/>
                <a:gd name="connsiteY2" fmla="*/ 4835 h 17899"/>
                <a:gd name="connsiteX3" fmla="*/ 424 w 14442"/>
                <a:gd name="connsiteY3" fmla="*/ 7047 h 17899"/>
                <a:gd name="connsiteX4" fmla="*/ 1693 w 14442"/>
                <a:gd name="connsiteY4" fmla="*/ 10579 h 17899"/>
                <a:gd name="connsiteX5" fmla="*/ 1264 w 14442"/>
                <a:gd name="connsiteY5" fmla="*/ 14573 h 17899"/>
                <a:gd name="connsiteX6" fmla="*/ 7780 w 14442"/>
                <a:gd name="connsiteY6" fmla="*/ 17899 h 17899"/>
                <a:gd name="connsiteX7" fmla="*/ 10540 w 14442"/>
                <a:gd name="connsiteY7" fmla="*/ 17368 h 17899"/>
                <a:gd name="connsiteX8" fmla="*/ 14261 w 14442"/>
                <a:gd name="connsiteY8" fmla="*/ 7441 h 17899"/>
                <a:gd name="connsiteX9" fmla="*/ 7951 w 14442"/>
                <a:gd name="connsiteY9" fmla="*/ 0 h 17899"/>
                <a:gd name="connsiteX10" fmla="*/ 7848 w 14442"/>
                <a:gd name="connsiteY10" fmla="*/ 0 h 17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42" h="17899">
                  <a:moveTo>
                    <a:pt x="7848" y="0"/>
                  </a:moveTo>
                  <a:cubicBezTo>
                    <a:pt x="7094" y="0"/>
                    <a:pt x="6288" y="171"/>
                    <a:pt x="5602" y="497"/>
                  </a:cubicBezTo>
                  <a:cubicBezTo>
                    <a:pt x="3545" y="1474"/>
                    <a:pt x="1951" y="3137"/>
                    <a:pt x="424" y="4835"/>
                  </a:cubicBezTo>
                  <a:cubicBezTo>
                    <a:pt x="-124" y="5452"/>
                    <a:pt x="-158" y="7047"/>
                    <a:pt x="424" y="7047"/>
                  </a:cubicBezTo>
                  <a:cubicBezTo>
                    <a:pt x="4128" y="7064"/>
                    <a:pt x="1865" y="9190"/>
                    <a:pt x="1693" y="10579"/>
                  </a:cubicBezTo>
                  <a:cubicBezTo>
                    <a:pt x="665" y="13682"/>
                    <a:pt x="665" y="13682"/>
                    <a:pt x="1264" y="14573"/>
                  </a:cubicBezTo>
                  <a:cubicBezTo>
                    <a:pt x="2688" y="16682"/>
                    <a:pt x="5259" y="17899"/>
                    <a:pt x="7780" y="17899"/>
                  </a:cubicBezTo>
                  <a:cubicBezTo>
                    <a:pt x="8723" y="17899"/>
                    <a:pt x="9666" y="17728"/>
                    <a:pt x="10540" y="17368"/>
                  </a:cubicBezTo>
                  <a:cubicBezTo>
                    <a:pt x="13438" y="16151"/>
                    <a:pt x="14998" y="12019"/>
                    <a:pt x="14261" y="7441"/>
                  </a:cubicBezTo>
                  <a:cubicBezTo>
                    <a:pt x="13575" y="3172"/>
                    <a:pt x="10969" y="69"/>
                    <a:pt x="7951" y="0"/>
                  </a:cubicBezTo>
                  <a:cubicBezTo>
                    <a:pt x="7934" y="0"/>
                    <a:pt x="7900" y="0"/>
                    <a:pt x="78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3" name="任意多边形: 形状 362">
              <a:extLst>
                <a:ext uri="{FF2B5EF4-FFF2-40B4-BE49-F238E27FC236}">
                  <a16:creationId xmlns:a16="http://schemas.microsoft.com/office/drawing/2014/main" id="{A3C793B7-C4A1-7ADE-C9B9-C04AB9F453D4}"/>
                </a:ext>
              </a:extLst>
            </p:cNvPr>
            <p:cNvSpPr/>
            <p:nvPr/>
          </p:nvSpPr>
          <p:spPr>
            <a:xfrm>
              <a:off x="4825838" y="3114475"/>
              <a:ext cx="24047" cy="17179"/>
            </a:xfrm>
            <a:custGeom>
              <a:avLst/>
              <a:gdLst>
                <a:gd name="connsiteX0" fmla="*/ 3285 w 24047"/>
                <a:gd name="connsiteY0" fmla="*/ 0 h 17179"/>
                <a:gd name="connsiteX1" fmla="*/ 114 w 24047"/>
                <a:gd name="connsiteY1" fmla="*/ 5315 h 17179"/>
                <a:gd name="connsiteX2" fmla="*/ 2377 w 24047"/>
                <a:gd name="connsiteY2" fmla="*/ 11641 h 17179"/>
                <a:gd name="connsiteX3" fmla="*/ 4794 w 24047"/>
                <a:gd name="connsiteY3" fmla="*/ 13167 h 17179"/>
                <a:gd name="connsiteX4" fmla="*/ 4949 w 24047"/>
                <a:gd name="connsiteY4" fmla="*/ 13167 h 17179"/>
                <a:gd name="connsiteX5" fmla="*/ 9715 w 24047"/>
                <a:gd name="connsiteY5" fmla="*/ 10407 h 17179"/>
                <a:gd name="connsiteX6" fmla="*/ 9749 w 24047"/>
                <a:gd name="connsiteY6" fmla="*/ 10544 h 17179"/>
                <a:gd name="connsiteX7" fmla="*/ 10384 w 24047"/>
                <a:gd name="connsiteY7" fmla="*/ 12344 h 17179"/>
                <a:gd name="connsiteX8" fmla="*/ 16487 w 24047"/>
                <a:gd name="connsiteY8" fmla="*/ 17179 h 17179"/>
                <a:gd name="connsiteX9" fmla="*/ 16847 w 24047"/>
                <a:gd name="connsiteY9" fmla="*/ 17162 h 17179"/>
                <a:gd name="connsiteX10" fmla="*/ 23345 w 24047"/>
                <a:gd name="connsiteY10" fmla="*/ 12070 h 17179"/>
                <a:gd name="connsiteX11" fmla="*/ 21425 w 24047"/>
                <a:gd name="connsiteY11" fmla="*/ 3480 h 17179"/>
                <a:gd name="connsiteX12" fmla="*/ 14310 w 24047"/>
                <a:gd name="connsiteY12" fmla="*/ 1286 h 17179"/>
                <a:gd name="connsiteX13" fmla="*/ 10435 w 24047"/>
                <a:gd name="connsiteY13" fmla="*/ 2315 h 17179"/>
                <a:gd name="connsiteX14" fmla="*/ 10126 w 24047"/>
                <a:gd name="connsiteY14" fmla="*/ 2623 h 17179"/>
                <a:gd name="connsiteX15" fmla="*/ 8258 w 24047"/>
                <a:gd name="connsiteY15" fmla="*/ 806 h 17179"/>
                <a:gd name="connsiteX16" fmla="*/ 4760 w 24047"/>
                <a:gd name="connsiteY16" fmla="*/ 103 h 17179"/>
                <a:gd name="connsiteX17" fmla="*/ 3285 w 24047"/>
                <a:gd name="connsiteY17" fmla="*/ 0 h 17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47" h="17179">
                  <a:moveTo>
                    <a:pt x="3285" y="0"/>
                  </a:moveTo>
                  <a:cubicBezTo>
                    <a:pt x="491" y="0"/>
                    <a:pt x="-332" y="1629"/>
                    <a:pt x="114" y="5315"/>
                  </a:cubicBezTo>
                  <a:cubicBezTo>
                    <a:pt x="405" y="7681"/>
                    <a:pt x="1331" y="9653"/>
                    <a:pt x="2377" y="11641"/>
                  </a:cubicBezTo>
                  <a:cubicBezTo>
                    <a:pt x="2891" y="12636"/>
                    <a:pt x="3731" y="13116"/>
                    <a:pt x="4794" y="13167"/>
                  </a:cubicBezTo>
                  <a:cubicBezTo>
                    <a:pt x="4846" y="13167"/>
                    <a:pt x="4897" y="13167"/>
                    <a:pt x="4949" y="13167"/>
                  </a:cubicBezTo>
                  <a:cubicBezTo>
                    <a:pt x="6457" y="13167"/>
                    <a:pt x="8343" y="11967"/>
                    <a:pt x="9715" y="10407"/>
                  </a:cubicBezTo>
                  <a:lnTo>
                    <a:pt x="9749" y="10544"/>
                  </a:lnTo>
                  <a:cubicBezTo>
                    <a:pt x="9886" y="11161"/>
                    <a:pt x="10161" y="11744"/>
                    <a:pt x="10384" y="12344"/>
                  </a:cubicBezTo>
                  <a:cubicBezTo>
                    <a:pt x="11515" y="15293"/>
                    <a:pt x="13470" y="17179"/>
                    <a:pt x="16487" y="17179"/>
                  </a:cubicBezTo>
                  <a:cubicBezTo>
                    <a:pt x="16607" y="17179"/>
                    <a:pt x="16727" y="17179"/>
                    <a:pt x="16847" y="17162"/>
                  </a:cubicBezTo>
                  <a:cubicBezTo>
                    <a:pt x="19968" y="17008"/>
                    <a:pt x="22042" y="14985"/>
                    <a:pt x="23345" y="12070"/>
                  </a:cubicBezTo>
                  <a:cubicBezTo>
                    <a:pt x="24734" y="8692"/>
                    <a:pt x="24048" y="5606"/>
                    <a:pt x="21425" y="3480"/>
                  </a:cubicBezTo>
                  <a:cubicBezTo>
                    <a:pt x="19745" y="2109"/>
                    <a:pt x="16830" y="1286"/>
                    <a:pt x="14310" y="1286"/>
                  </a:cubicBezTo>
                  <a:cubicBezTo>
                    <a:pt x="12732" y="1286"/>
                    <a:pt x="11309" y="1612"/>
                    <a:pt x="10435" y="2315"/>
                  </a:cubicBezTo>
                  <a:lnTo>
                    <a:pt x="10126" y="2623"/>
                  </a:lnTo>
                  <a:cubicBezTo>
                    <a:pt x="9595" y="1834"/>
                    <a:pt x="8961" y="1166"/>
                    <a:pt x="8258" y="806"/>
                  </a:cubicBezTo>
                  <a:cubicBezTo>
                    <a:pt x="7092" y="566"/>
                    <a:pt x="5943" y="274"/>
                    <a:pt x="4760" y="103"/>
                  </a:cubicBezTo>
                  <a:cubicBezTo>
                    <a:pt x="4229" y="51"/>
                    <a:pt x="3731" y="0"/>
                    <a:pt x="32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4" name="任意多边形: 形状 363">
              <a:extLst>
                <a:ext uri="{FF2B5EF4-FFF2-40B4-BE49-F238E27FC236}">
                  <a16:creationId xmlns:a16="http://schemas.microsoft.com/office/drawing/2014/main" id="{C178AA8D-BFA5-50FD-9322-B616ECE751D1}"/>
                </a:ext>
              </a:extLst>
            </p:cNvPr>
            <p:cNvSpPr/>
            <p:nvPr/>
          </p:nvSpPr>
          <p:spPr>
            <a:xfrm>
              <a:off x="4589274" y="3624692"/>
              <a:ext cx="6982" cy="7320"/>
            </a:xfrm>
            <a:custGeom>
              <a:avLst/>
              <a:gdLst>
                <a:gd name="connsiteX0" fmla="*/ 4037 w 6982"/>
                <a:gd name="connsiteY0" fmla="*/ 0 h 7320"/>
                <a:gd name="connsiteX1" fmla="*/ 179 w 6982"/>
                <a:gd name="connsiteY1" fmla="*/ 2486 h 7320"/>
                <a:gd name="connsiteX2" fmla="*/ 2220 w 6982"/>
                <a:gd name="connsiteY2" fmla="*/ 7081 h 7320"/>
                <a:gd name="connsiteX3" fmla="*/ 3472 w 6982"/>
                <a:gd name="connsiteY3" fmla="*/ 7321 h 7320"/>
                <a:gd name="connsiteX4" fmla="*/ 6575 w 6982"/>
                <a:gd name="connsiteY4" fmla="*/ 4989 h 7320"/>
                <a:gd name="connsiteX5" fmla="*/ 5169 w 6982"/>
                <a:gd name="connsiteY5" fmla="*/ 240 h 7320"/>
                <a:gd name="connsiteX6" fmla="*/ 4037 w 6982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2" h="7320">
                  <a:moveTo>
                    <a:pt x="4037" y="0"/>
                  </a:moveTo>
                  <a:cubicBezTo>
                    <a:pt x="2563" y="0"/>
                    <a:pt x="866" y="1012"/>
                    <a:pt x="179" y="2486"/>
                  </a:cubicBezTo>
                  <a:cubicBezTo>
                    <a:pt x="-438" y="3840"/>
                    <a:pt x="608" y="6481"/>
                    <a:pt x="2220" y="7081"/>
                  </a:cubicBezTo>
                  <a:cubicBezTo>
                    <a:pt x="2665" y="7253"/>
                    <a:pt x="3077" y="7321"/>
                    <a:pt x="3472" y="7321"/>
                  </a:cubicBezTo>
                  <a:cubicBezTo>
                    <a:pt x="4809" y="7321"/>
                    <a:pt x="5837" y="6395"/>
                    <a:pt x="6575" y="4989"/>
                  </a:cubicBezTo>
                  <a:cubicBezTo>
                    <a:pt x="7483" y="3206"/>
                    <a:pt x="6815" y="1046"/>
                    <a:pt x="5169" y="240"/>
                  </a:cubicBezTo>
                  <a:cubicBezTo>
                    <a:pt x="4826" y="86"/>
                    <a:pt x="4431" y="0"/>
                    <a:pt x="40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5" name="任意多边形: 形状 364">
              <a:extLst>
                <a:ext uri="{FF2B5EF4-FFF2-40B4-BE49-F238E27FC236}">
                  <a16:creationId xmlns:a16="http://schemas.microsoft.com/office/drawing/2014/main" id="{D3A669DB-4B4B-C121-56FF-D4E08EDD7968}"/>
                </a:ext>
              </a:extLst>
            </p:cNvPr>
            <p:cNvSpPr/>
            <p:nvPr/>
          </p:nvSpPr>
          <p:spPr>
            <a:xfrm>
              <a:off x="4826241" y="2906351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80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6" y="86"/>
                    <a:pt x="3911" y="0"/>
                    <a:pt x="35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6" name="任意多边形: 形状 365">
              <a:extLst>
                <a:ext uri="{FF2B5EF4-FFF2-40B4-BE49-F238E27FC236}">
                  <a16:creationId xmlns:a16="http://schemas.microsoft.com/office/drawing/2014/main" id="{14202DA4-2DFD-840C-ECD3-4B9DE97F226D}"/>
                </a:ext>
              </a:extLst>
            </p:cNvPr>
            <p:cNvSpPr/>
            <p:nvPr/>
          </p:nvSpPr>
          <p:spPr>
            <a:xfrm>
              <a:off x="4837893" y="3032076"/>
              <a:ext cx="4849" cy="4337"/>
            </a:xfrm>
            <a:custGeom>
              <a:avLst/>
              <a:gdLst>
                <a:gd name="connsiteX0" fmla="*/ 2100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3 w 4849"/>
                <a:gd name="connsiteY3" fmla="*/ 4338 h 4337"/>
                <a:gd name="connsiteX4" fmla="*/ 4689 w 4849"/>
                <a:gd name="connsiteY4" fmla="*/ 2572 h 4337"/>
                <a:gd name="connsiteX5" fmla="*/ 3420 w 4849"/>
                <a:gd name="connsiteY5" fmla="*/ 274 h 4337"/>
                <a:gd name="connsiteX6" fmla="*/ 2100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100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3" y="4338"/>
                  </a:cubicBezTo>
                  <a:cubicBezTo>
                    <a:pt x="3162" y="4338"/>
                    <a:pt x="4174" y="3858"/>
                    <a:pt x="4689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40" y="86"/>
                    <a:pt x="2494" y="0"/>
                    <a:pt x="21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7" name="任意多边形: 形状 366">
              <a:extLst>
                <a:ext uri="{FF2B5EF4-FFF2-40B4-BE49-F238E27FC236}">
                  <a16:creationId xmlns:a16="http://schemas.microsoft.com/office/drawing/2014/main" id="{9627C07B-66E7-4F19-B5E1-416F53326D8C}"/>
                </a:ext>
              </a:extLst>
            </p:cNvPr>
            <p:cNvSpPr/>
            <p:nvPr/>
          </p:nvSpPr>
          <p:spPr>
            <a:xfrm>
              <a:off x="4898724" y="30837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0 w 5207"/>
                <a:gd name="connsiteY1" fmla="*/ 1200 h 4646"/>
                <a:gd name="connsiteX2" fmla="*/ 1705 w 5207"/>
                <a:gd name="connsiteY2" fmla="*/ 4303 h 4646"/>
                <a:gd name="connsiteX3" fmla="*/ 2854 w 5207"/>
                <a:gd name="connsiteY3" fmla="*/ 4646 h 4646"/>
                <a:gd name="connsiteX4" fmla="*/ 5066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0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4" y="4646"/>
                  </a:cubicBezTo>
                  <a:cubicBezTo>
                    <a:pt x="3814" y="4646"/>
                    <a:pt x="4603" y="3892"/>
                    <a:pt x="5066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74" y="292"/>
                    <a:pt x="2253" y="0"/>
                    <a:pt x="161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8" name="任意多边形: 形状 367">
              <a:extLst>
                <a:ext uri="{FF2B5EF4-FFF2-40B4-BE49-F238E27FC236}">
                  <a16:creationId xmlns:a16="http://schemas.microsoft.com/office/drawing/2014/main" id="{DE0559FC-1802-650A-355D-B5A145E615D6}"/>
                </a:ext>
              </a:extLst>
            </p:cNvPr>
            <p:cNvSpPr/>
            <p:nvPr/>
          </p:nvSpPr>
          <p:spPr>
            <a:xfrm>
              <a:off x="4884822" y="3148902"/>
              <a:ext cx="20531" cy="17402"/>
            </a:xfrm>
            <a:custGeom>
              <a:avLst/>
              <a:gdLst>
                <a:gd name="connsiteX0" fmla="*/ 10823 w 20531"/>
                <a:gd name="connsiteY0" fmla="*/ 0 h 17402"/>
                <a:gd name="connsiteX1" fmla="*/ 7034 w 20531"/>
                <a:gd name="connsiteY1" fmla="*/ 806 h 17402"/>
                <a:gd name="connsiteX2" fmla="*/ 56 w 20531"/>
                <a:gd name="connsiteY2" fmla="*/ 8658 h 17402"/>
                <a:gd name="connsiteX3" fmla="*/ 8200 w 20531"/>
                <a:gd name="connsiteY3" fmla="*/ 17402 h 17402"/>
                <a:gd name="connsiteX4" fmla="*/ 9452 w 20531"/>
                <a:gd name="connsiteY4" fmla="*/ 17299 h 17402"/>
                <a:gd name="connsiteX5" fmla="*/ 15658 w 20531"/>
                <a:gd name="connsiteY5" fmla="*/ 15156 h 17402"/>
                <a:gd name="connsiteX6" fmla="*/ 20510 w 20531"/>
                <a:gd name="connsiteY6" fmla="*/ 7955 h 17402"/>
                <a:gd name="connsiteX7" fmla="*/ 15178 w 20531"/>
                <a:gd name="connsiteY7" fmla="*/ 1046 h 17402"/>
                <a:gd name="connsiteX8" fmla="*/ 10823 w 20531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1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2" y="17299"/>
                  </a:cubicBezTo>
                  <a:cubicBezTo>
                    <a:pt x="11578" y="16956"/>
                    <a:pt x="13703" y="16151"/>
                    <a:pt x="15658" y="15156"/>
                  </a:cubicBezTo>
                  <a:cubicBezTo>
                    <a:pt x="18436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72" y="343"/>
                    <a:pt x="12281" y="0"/>
                    <a:pt x="108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69" name="任意多边形: 形状 368">
              <a:extLst>
                <a:ext uri="{FF2B5EF4-FFF2-40B4-BE49-F238E27FC236}">
                  <a16:creationId xmlns:a16="http://schemas.microsoft.com/office/drawing/2014/main" id="{B5FD56BA-2DF1-F66C-B8C5-BD5BA2EB6551}"/>
                </a:ext>
              </a:extLst>
            </p:cNvPr>
            <p:cNvSpPr/>
            <p:nvPr/>
          </p:nvSpPr>
          <p:spPr>
            <a:xfrm>
              <a:off x="4868424" y="3178168"/>
              <a:ext cx="14008" cy="15259"/>
            </a:xfrm>
            <a:custGeom>
              <a:avLst/>
              <a:gdLst>
                <a:gd name="connsiteX0" fmla="*/ 7727 w 14008"/>
                <a:gd name="connsiteY0" fmla="*/ 0 h 15259"/>
                <a:gd name="connsiteX1" fmla="*/ 81 w 14008"/>
                <a:gd name="connsiteY1" fmla="*/ 7115 h 15259"/>
                <a:gd name="connsiteX2" fmla="*/ 5739 w 14008"/>
                <a:gd name="connsiteY2" fmla="*/ 14796 h 15259"/>
                <a:gd name="connsiteX3" fmla="*/ 9065 w 14008"/>
                <a:gd name="connsiteY3" fmla="*/ 15259 h 15259"/>
                <a:gd name="connsiteX4" fmla="*/ 11774 w 14008"/>
                <a:gd name="connsiteY4" fmla="*/ 13922 h 15259"/>
                <a:gd name="connsiteX5" fmla="*/ 13540 w 14008"/>
                <a:gd name="connsiteY5" fmla="*/ 4989 h 15259"/>
                <a:gd name="connsiteX6" fmla="*/ 7882 w 14008"/>
                <a:gd name="connsiteY6" fmla="*/ 0 h 15259"/>
                <a:gd name="connsiteX7" fmla="*/ 7727 w 14008"/>
                <a:gd name="connsiteY7" fmla="*/ 0 h 1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08" h="15259">
                  <a:moveTo>
                    <a:pt x="7727" y="0"/>
                  </a:moveTo>
                  <a:cubicBezTo>
                    <a:pt x="3630" y="0"/>
                    <a:pt x="595" y="2812"/>
                    <a:pt x="81" y="7115"/>
                  </a:cubicBezTo>
                  <a:cubicBezTo>
                    <a:pt x="-399" y="11127"/>
                    <a:pt x="1230" y="13390"/>
                    <a:pt x="5739" y="14796"/>
                  </a:cubicBezTo>
                  <a:cubicBezTo>
                    <a:pt x="6768" y="14916"/>
                    <a:pt x="7951" y="15259"/>
                    <a:pt x="9065" y="15259"/>
                  </a:cubicBezTo>
                  <a:cubicBezTo>
                    <a:pt x="10094" y="15259"/>
                    <a:pt x="11054" y="14968"/>
                    <a:pt x="11774" y="13922"/>
                  </a:cubicBezTo>
                  <a:cubicBezTo>
                    <a:pt x="13540" y="11384"/>
                    <a:pt x="14706" y="8333"/>
                    <a:pt x="13540" y="4989"/>
                  </a:cubicBezTo>
                  <a:cubicBezTo>
                    <a:pt x="12528" y="2109"/>
                    <a:pt x="10180" y="34"/>
                    <a:pt x="7882" y="0"/>
                  </a:cubicBezTo>
                  <a:cubicBezTo>
                    <a:pt x="7830" y="0"/>
                    <a:pt x="7779" y="0"/>
                    <a:pt x="772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0" name="任意多边形: 形状 369">
              <a:extLst>
                <a:ext uri="{FF2B5EF4-FFF2-40B4-BE49-F238E27FC236}">
                  <a16:creationId xmlns:a16="http://schemas.microsoft.com/office/drawing/2014/main" id="{B5B00FBD-783F-0404-1A6E-40B1A54C17F7}"/>
                </a:ext>
              </a:extLst>
            </p:cNvPr>
            <p:cNvSpPr/>
            <p:nvPr/>
          </p:nvSpPr>
          <p:spPr>
            <a:xfrm>
              <a:off x="4882751" y="3211104"/>
              <a:ext cx="4585" cy="4800"/>
            </a:xfrm>
            <a:custGeom>
              <a:avLst/>
              <a:gdLst>
                <a:gd name="connsiteX0" fmla="*/ 2128 w 4585"/>
                <a:gd name="connsiteY0" fmla="*/ 0 h 4800"/>
                <a:gd name="connsiteX1" fmla="*/ 139 w 4585"/>
                <a:gd name="connsiteY1" fmla="*/ 1560 h 4800"/>
                <a:gd name="connsiteX2" fmla="*/ 1682 w 4585"/>
                <a:gd name="connsiteY2" fmla="*/ 4492 h 4800"/>
                <a:gd name="connsiteX3" fmla="*/ 2985 w 4585"/>
                <a:gd name="connsiteY3" fmla="*/ 4800 h 4800"/>
                <a:gd name="connsiteX4" fmla="*/ 4408 w 4585"/>
                <a:gd name="connsiteY4" fmla="*/ 4063 h 4800"/>
                <a:gd name="connsiteX5" fmla="*/ 2299 w 4585"/>
                <a:gd name="connsiteY5" fmla="*/ 0 h 4800"/>
                <a:gd name="connsiteX6" fmla="*/ 2128 w 4585"/>
                <a:gd name="connsiteY6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85" h="4800">
                  <a:moveTo>
                    <a:pt x="2128" y="0"/>
                  </a:moveTo>
                  <a:cubicBezTo>
                    <a:pt x="1168" y="0"/>
                    <a:pt x="448" y="617"/>
                    <a:pt x="139" y="1560"/>
                  </a:cubicBezTo>
                  <a:cubicBezTo>
                    <a:pt x="-324" y="3000"/>
                    <a:pt x="413" y="3960"/>
                    <a:pt x="1682" y="4492"/>
                  </a:cubicBezTo>
                  <a:cubicBezTo>
                    <a:pt x="2111" y="4681"/>
                    <a:pt x="2556" y="4800"/>
                    <a:pt x="2985" y="4800"/>
                  </a:cubicBezTo>
                  <a:cubicBezTo>
                    <a:pt x="3517" y="4800"/>
                    <a:pt x="3997" y="4595"/>
                    <a:pt x="4408" y="4063"/>
                  </a:cubicBezTo>
                  <a:cubicBezTo>
                    <a:pt x="5077" y="3189"/>
                    <a:pt x="3739" y="566"/>
                    <a:pt x="2299" y="0"/>
                  </a:cubicBezTo>
                  <a:cubicBezTo>
                    <a:pt x="2248" y="0"/>
                    <a:pt x="2179" y="0"/>
                    <a:pt x="2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1" name="任意多边形: 形状 370">
              <a:extLst>
                <a:ext uri="{FF2B5EF4-FFF2-40B4-BE49-F238E27FC236}">
                  <a16:creationId xmlns:a16="http://schemas.microsoft.com/office/drawing/2014/main" id="{46ABE091-6EAE-5CF9-9C69-BF777BD6D425}"/>
                </a:ext>
              </a:extLst>
            </p:cNvPr>
            <p:cNvSpPr/>
            <p:nvPr/>
          </p:nvSpPr>
          <p:spPr>
            <a:xfrm>
              <a:off x="4882193" y="3273391"/>
              <a:ext cx="5131" cy="4937"/>
            </a:xfrm>
            <a:custGeom>
              <a:avLst/>
              <a:gdLst>
                <a:gd name="connsiteX0" fmla="*/ 2188 w 5131"/>
                <a:gd name="connsiteY0" fmla="*/ 0 h 4937"/>
                <a:gd name="connsiteX1" fmla="*/ 97 w 5131"/>
                <a:gd name="connsiteY1" fmla="*/ 1440 h 4937"/>
                <a:gd name="connsiteX2" fmla="*/ 2274 w 5131"/>
                <a:gd name="connsiteY2" fmla="*/ 4663 h 4937"/>
                <a:gd name="connsiteX3" fmla="*/ 3286 w 5131"/>
                <a:gd name="connsiteY3" fmla="*/ 4938 h 4937"/>
                <a:gd name="connsiteX4" fmla="*/ 4915 w 5131"/>
                <a:gd name="connsiteY4" fmla="*/ 3909 h 4937"/>
                <a:gd name="connsiteX5" fmla="*/ 3217 w 5131"/>
                <a:gd name="connsiteY5" fmla="*/ 309 h 4937"/>
                <a:gd name="connsiteX6" fmla="*/ 2188 w 5131"/>
                <a:gd name="connsiteY6" fmla="*/ 0 h 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31" h="4937">
                  <a:moveTo>
                    <a:pt x="2188" y="0"/>
                  </a:moveTo>
                  <a:cubicBezTo>
                    <a:pt x="1400" y="0"/>
                    <a:pt x="645" y="532"/>
                    <a:pt x="97" y="1440"/>
                  </a:cubicBezTo>
                  <a:cubicBezTo>
                    <a:pt x="-401" y="3378"/>
                    <a:pt x="1126" y="3978"/>
                    <a:pt x="2274" y="4663"/>
                  </a:cubicBezTo>
                  <a:cubicBezTo>
                    <a:pt x="2600" y="4852"/>
                    <a:pt x="2943" y="4938"/>
                    <a:pt x="3286" y="4938"/>
                  </a:cubicBezTo>
                  <a:cubicBezTo>
                    <a:pt x="3989" y="4938"/>
                    <a:pt x="4640" y="4561"/>
                    <a:pt x="4915" y="3909"/>
                  </a:cubicBezTo>
                  <a:cubicBezTo>
                    <a:pt x="5652" y="2229"/>
                    <a:pt x="4366" y="1029"/>
                    <a:pt x="3217" y="309"/>
                  </a:cubicBezTo>
                  <a:cubicBezTo>
                    <a:pt x="2892" y="86"/>
                    <a:pt x="2531" y="0"/>
                    <a:pt x="21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2" name="任意多边形: 形状 371">
              <a:extLst>
                <a:ext uri="{FF2B5EF4-FFF2-40B4-BE49-F238E27FC236}">
                  <a16:creationId xmlns:a16="http://schemas.microsoft.com/office/drawing/2014/main" id="{018058F7-492D-CB2D-E1AB-2445A09254BB}"/>
                </a:ext>
              </a:extLst>
            </p:cNvPr>
            <p:cNvSpPr/>
            <p:nvPr/>
          </p:nvSpPr>
          <p:spPr>
            <a:xfrm>
              <a:off x="4745364" y="32013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2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4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90 h 20282"/>
                <a:gd name="connsiteX9" fmla="*/ 7018 w 10731"/>
                <a:gd name="connsiteY9" fmla="*/ 10321 h 20282"/>
                <a:gd name="connsiteX10" fmla="*/ 8629 w 10731"/>
                <a:gd name="connsiteY10" fmla="*/ 8195 h 20282"/>
                <a:gd name="connsiteX11" fmla="*/ 8304 w 10731"/>
                <a:gd name="connsiteY11" fmla="*/ 3326 h 20282"/>
                <a:gd name="connsiteX12" fmla="*/ 5578 w 10731"/>
                <a:gd name="connsiteY12" fmla="*/ 909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2" y="4115"/>
                  </a:cubicBezTo>
                  <a:cubicBezTo>
                    <a:pt x="57" y="4732"/>
                    <a:pt x="-11" y="5366"/>
                    <a:pt x="74" y="5984"/>
                  </a:cubicBezTo>
                  <a:cubicBezTo>
                    <a:pt x="331" y="7955"/>
                    <a:pt x="366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9" y="18637"/>
                    <a:pt x="4223" y="19888"/>
                  </a:cubicBezTo>
                  <a:cubicBezTo>
                    <a:pt x="4892" y="20163"/>
                    <a:pt x="5578" y="20283"/>
                    <a:pt x="6264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90"/>
                  </a:cubicBezTo>
                  <a:lnTo>
                    <a:pt x="7018" y="10321"/>
                  </a:lnTo>
                  <a:cubicBezTo>
                    <a:pt x="7532" y="9550"/>
                    <a:pt x="8047" y="8761"/>
                    <a:pt x="8629" y="8195"/>
                  </a:cubicBezTo>
                  <a:cubicBezTo>
                    <a:pt x="10276" y="6601"/>
                    <a:pt x="9898" y="4818"/>
                    <a:pt x="8304" y="3326"/>
                  </a:cubicBezTo>
                  <a:cubicBezTo>
                    <a:pt x="7275" y="2349"/>
                    <a:pt x="6178" y="1457"/>
                    <a:pt x="5578" y="909"/>
                  </a:cubicBezTo>
                  <a:cubicBezTo>
                    <a:pt x="4326" y="309"/>
                    <a:pt x="3280" y="0"/>
                    <a:pt x="24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3" name="任意多边形: 形状 372">
              <a:extLst>
                <a:ext uri="{FF2B5EF4-FFF2-40B4-BE49-F238E27FC236}">
                  <a16:creationId xmlns:a16="http://schemas.microsoft.com/office/drawing/2014/main" id="{1E09C937-6F20-4495-C05A-58B2739AAA7A}"/>
                </a:ext>
              </a:extLst>
            </p:cNvPr>
            <p:cNvSpPr/>
            <p:nvPr/>
          </p:nvSpPr>
          <p:spPr>
            <a:xfrm>
              <a:off x="4728942" y="3193907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29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29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4" name="任意多边形: 形状 373">
              <a:extLst>
                <a:ext uri="{FF2B5EF4-FFF2-40B4-BE49-F238E27FC236}">
                  <a16:creationId xmlns:a16="http://schemas.microsoft.com/office/drawing/2014/main" id="{F56CED7A-46AA-C85D-2A83-EC11E978A813}"/>
                </a:ext>
              </a:extLst>
            </p:cNvPr>
            <p:cNvSpPr/>
            <p:nvPr/>
          </p:nvSpPr>
          <p:spPr>
            <a:xfrm>
              <a:off x="4749037" y="30841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83 w 16478"/>
                <a:gd name="connsiteY9" fmla="*/ 3446 h 15962"/>
                <a:gd name="connsiteX10" fmla="*/ 9517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7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83" y="3446"/>
                  </a:cubicBezTo>
                  <a:cubicBezTo>
                    <a:pt x="10648" y="3446"/>
                    <a:pt x="10065" y="2863"/>
                    <a:pt x="9517" y="2246"/>
                  </a:cubicBezTo>
                  <a:cubicBezTo>
                    <a:pt x="8694" y="1286"/>
                    <a:pt x="8111" y="0"/>
                    <a:pt x="68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5" name="任意多边形: 形状 374">
              <a:extLst>
                <a:ext uri="{FF2B5EF4-FFF2-40B4-BE49-F238E27FC236}">
                  <a16:creationId xmlns:a16="http://schemas.microsoft.com/office/drawing/2014/main" id="{E3D0BE79-B183-86B8-238A-DFE011CF642F}"/>
                </a:ext>
              </a:extLst>
            </p:cNvPr>
            <p:cNvSpPr/>
            <p:nvPr/>
          </p:nvSpPr>
          <p:spPr>
            <a:xfrm>
              <a:off x="4761003" y="30271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4" y="5144"/>
                    <a:pt x="311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55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89" y="171"/>
                    <a:pt x="3398" y="0"/>
                    <a:pt x="26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6" name="任意多边形: 形状 375">
              <a:extLst>
                <a:ext uri="{FF2B5EF4-FFF2-40B4-BE49-F238E27FC236}">
                  <a16:creationId xmlns:a16="http://schemas.microsoft.com/office/drawing/2014/main" id="{716CC3AA-31FC-3498-283D-297D1EFCFE2A}"/>
                </a:ext>
              </a:extLst>
            </p:cNvPr>
            <p:cNvSpPr/>
            <p:nvPr/>
          </p:nvSpPr>
          <p:spPr>
            <a:xfrm>
              <a:off x="4744899" y="3052770"/>
              <a:ext cx="4576" cy="3891"/>
            </a:xfrm>
            <a:custGeom>
              <a:avLst/>
              <a:gdLst>
                <a:gd name="connsiteX0" fmla="*/ 2288 w 4576"/>
                <a:gd name="connsiteY0" fmla="*/ 0 h 3891"/>
                <a:gd name="connsiteX1" fmla="*/ 76 w 4576"/>
                <a:gd name="connsiteY1" fmla="*/ 1972 h 3891"/>
                <a:gd name="connsiteX2" fmla="*/ 1054 w 4576"/>
                <a:gd name="connsiteY2" fmla="*/ 3720 h 3891"/>
                <a:gd name="connsiteX3" fmla="*/ 2785 w 4576"/>
                <a:gd name="connsiteY3" fmla="*/ 3892 h 3891"/>
                <a:gd name="connsiteX4" fmla="*/ 4483 w 4576"/>
                <a:gd name="connsiteY4" fmla="*/ 2503 h 3891"/>
                <a:gd name="connsiteX5" fmla="*/ 3197 w 4576"/>
                <a:gd name="connsiteY5" fmla="*/ 137 h 3891"/>
                <a:gd name="connsiteX6" fmla="*/ 2288 w 4576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91">
                  <a:moveTo>
                    <a:pt x="2288" y="0"/>
                  </a:moveTo>
                  <a:cubicBezTo>
                    <a:pt x="1225" y="0"/>
                    <a:pt x="385" y="600"/>
                    <a:pt x="76" y="1972"/>
                  </a:cubicBezTo>
                  <a:cubicBezTo>
                    <a:pt x="-112" y="2794"/>
                    <a:pt x="-9" y="3600"/>
                    <a:pt x="1054" y="3720"/>
                  </a:cubicBezTo>
                  <a:cubicBezTo>
                    <a:pt x="1620" y="3737"/>
                    <a:pt x="2236" y="3892"/>
                    <a:pt x="2785" y="3892"/>
                  </a:cubicBezTo>
                  <a:cubicBezTo>
                    <a:pt x="3522" y="3892"/>
                    <a:pt x="4157" y="3635"/>
                    <a:pt x="4483" y="2503"/>
                  </a:cubicBezTo>
                  <a:cubicBezTo>
                    <a:pt x="4808" y="1389"/>
                    <a:pt x="4260" y="411"/>
                    <a:pt x="3197" y="137"/>
                  </a:cubicBezTo>
                  <a:cubicBezTo>
                    <a:pt x="2871" y="51"/>
                    <a:pt x="2580" y="0"/>
                    <a:pt x="22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7" name="任意多边形: 形状 376">
              <a:extLst>
                <a:ext uri="{FF2B5EF4-FFF2-40B4-BE49-F238E27FC236}">
                  <a16:creationId xmlns:a16="http://schemas.microsoft.com/office/drawing/2014/main" id="{1E380DBB-6137-EBA2-CDB8-8F27F936DA01}"/>
                </a:ext>
              </a:extLst>
            </p:cNvPr>
            <p:cNvSpPr/>
            <p:nvPr/>
          </p:nvSpPr>
          <p:spPr>
            <a:xfrm>
              <a:off x="4756815" y="31303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0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3" y="14042"/>
                    <a:pt x="5580" y="14196"/>
                  </a:cubicBezTo>
                  <a:cubicBezTo>
                    <a:pt x="5683" y="14196"/>
                    <a:pt x="5785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89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0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5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8" name="任意多边形: 形状 377">
              <a:extLst>
                <a:ext uri="{FF2B5EF4-FFF2-40B4-BE49-F238E27FC236}">
                  <a16:creationId xmlns:a16="http://schemas.microsoft.com/office/drawing/2014/main" id="{B700A922-713B-33A5-8674-6BD9C094102F}"/>
                </a:ext>
              </a:extLst>
            </p:cNvPr>
            <p:cNvSpPr/>
            <p:nvPr/>
          </p:nvSpPr>
          <p:spPr>
            <a:xfrm>
              <a:off x="4743808" y="3236958"/>
              <a:ext cx="19428" cy="19853"/>
            </a:xfrm>
            <a:custGeom>
              <a:avLst/>
              <a:gdLst>
                <a:gd name="connsiteX0" fmla="*/ 8283 w 19428"/>
                <a:gd name="connsiteY0" fmla="*/ 0 h 19853"/>
                <a:gd name="connsiteX1" fmla="*/ 825 w 19428"/>
                <a:gd name="connsiteY1" fmla="*/ 3995 h 19853"/>
                <a:gd name="connsiteX2" fmla="*/ 190 w 19428"/>
                <a:gd name="connsiteY2" fmla="*/ 10836 h 19853"/>
                <a:gd name="connsiteX3" fmla="*/ 4305 w 19428"/>
                <a:gd name="connsiteY3" fmla="*/ 15002 h 19853"/>
                <a:gd name="connsiteX4" fmla="*/ 7357 w 19428"/>
                <a:gd name="connsiteY4" fmla="*/ 18071 h 19853"/>
                <a:gd name="connsiteX5" fmla="*/ 11643 w 19428"/>
                <a:gd name="connsiteY5" fmla="*/ 19854 h 19853"/>
                <a:gd name="connsiteX6" fmla="*/ 16392 w 19428"/>
                <a:gd name="connsiteY6" fmla="*/ 17094 h 19853"/>
                <a:gd name="connsiteX7" fmla="*/ 12003 w 19428"/>
                <a:gd name="connsiteY7" fmla="*/ 789 h 19853"/>
                <a:gd name="connsiteX8" fmla="*/ 10889 w 19428"/>
                <a:gd name="connsiteY8" fmla="*/ 326 h 19853"/>
                <a:gd name="connsiteX9" fmla="*/ 8283 w 19428"/>
                <a:gd name="connsiteY9" fmla="*/ 0 h 1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53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54"/>
                    <a:pt x="11643" y="19854"/>
                  </a:cubicBezTo>
                  <a:cubicBezTo>
                    <a:pt x="13375" y="19854"/>
                    <a:pt x="15021" y="18945"/>
                    <a:pt x="16392" y="17094"/>
                  </a:cubicBezTo>
                  <a:cubicBezTo>
                    <a:pt x="21176" y="10579"/>
                    <a:pt x="20730" y="4269"/>
                    <a:pt x="12003" y="789"/>
                  </a:cubicBezTo>
                  <a:cubicBezTo>
                    <a:pt x="11626" y="634"/>
                    <a:pt x="11266" y="411"/>
                    <a:pt x="10889" y="326"/>
                  </a:cubicBezTo>
                  <a:cubicBezTo>
                    <a:pt x="10015" y="86"/>
                    <a:pt x="9140" y="0"/>
                    <a:pt x="82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79" name="任意多边形: 形状 378">
              <a:extLst>
                <a:ext uri="{FF2B5EF4-FFF2-40B4-BE49-F238E27FC236}">
                  <a16:creationId xmlns:a16="http://schemas.microsoft.com/office/drawing/2014/main" id="{BBAC15D5-CC72-19C3-B9BC-610719185298}"/>
                </a:ext>
              </a:extLst>
            </p:cNvPr>
            <p:cNvSpPr/>
            <p:nvPr/>
          </p:nvSpPr>
          <p:spPr>
            <a:xfrm>
              <a:off x="4785164" y="3058445"/>
              <a:ext cx="14691" cy="17745"/>
            </a:xfrm>
            <a:custGeom>
              <a:avLst/>
              <a:gdLst>
                <a:gd name="connsiteX0" fmla="*/ 7183 w 14691"/>
                <a:gd name="connsiteY0" fmla="*/ 0 h 17745"/>
                <a:gd name="connsiteX1" fmla="*/ 50 w 14691"/>
                <a:gd name="connsiteY1" fmla="*/ 6978 h 17745"/>
                <a:gd name="connsiteX2" fmla="*/ 2982 w 14691"/>
                <a:gd name="connsiteY2" fmla="*/ 15756 h 17745"/>
                <a:gd name="connsiteX3" fmla="*/ 6891 w 14691"/>
                <a:gd name="connsiteY3" fmla="*/ 17745 h 17745"/>
                <a:gd name="connsiteX4" fmla="*/ 9052 w 14691"/>
                <a:gd name="connsiteY4" fmla="*/ 17248 h 17745"/>
                <a:gd name="connsiteX5" fmla="*/ 14692 w 14691"/>
                <a:gd name="connsiteY5" fmla="*/ 10990 h 17745"/>
                <a:gd name="connsiteX6" fmla="*/ 14521 w 14691"/>
                <a:gd name="connsiteY6" fmla="*/ 10424 h 17745"/>
                <a:gd name="connsiteX7" fmla="*/ 12943 w 14691"/>
                <a:gd name="connsiteY7" fmla="*/ 6241 h 17745"/>
                <a:gd name="connsiteX8" fmla="*/ 9686 w 14691"/>
                <a:gd name="connsiteY8" fmla="*/ 463 h 17745"/>
                <a:gd name="connsiteX9" fmla="*/ 7183 w 14691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1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6" y="10407"/>
                    <a:pt x="1010" y="13339"/>
                    <a:pt x="2982" y="15756"/>
                  </a:cubicBezTo>
                  <a:cubicBezTo>
                    <a:pt x="3976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2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8" y="10030"/>
                    <a:pt x="12617" y="8075"/>
                    <a:pt x="12943" y="6241"/>
                  </a:cubicBezTo>
                  <a:cubicBezTo>
                    <a:pt x="13458" y="3378"/>
                    <a:pt x="12275" y="1423"/>
                    <a:pt x="9686" y="463"/>
                  </a:cubicBezTo>
                  <a:cubicBezTo>
                    <a:pt x="8863" y="154"/>
                    <a:pt x="8006" y="0"/>
                    <a:pt x="718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0" name="任意多边形: 形状 379">
              <a:extLst>
                <a:ext uri="{FF2B5EF4-FFF2-40B4-BE49-F238E27FC236}">
                  <a16:creationId xmlns:a16="http://schemas.microsoft.com/office/drawing/2014/main" id="{CA22798B-8958-9BD3-AB14-5C5977C4859D}"/>
                </a:ext>
              </a:extLst>
            </p:cNvPr>
            <p:cNvSpPr/>
            <p:nvPr/>
          </p:nvSpPr>
          <p:spPr>
            <a:xfrm>
              <a:off x="4797617" y="29912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1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7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1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85" y="86"/>
                    <a:pt x="4091" y="0"/>
                    <a:pt x="36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1" name="任意多边形: 形状 380">
              <a:extLst>
                <a:ext uri="{FF2B5EF4-FFF2-40B4-BE49-F238E27FC236}">
                  <a16:creationId xmlns:a16="http://schemas.microsoft.com/office/drawing/2014/main" id="{4D33E524-6E61-347D-AADD-58B1EB2D63BD}"/>
                </a:ext>
              </a:extLst>
            </p:cNvPr>
            <p:cNvSpPr/>
            <p:nvPr/>
          </p:nvSpPr>
          <p:spPr>
            <a:xfrm>
              <a:off x="4797457" y="31004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8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8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4" y="12242"/>
                    <a:pt x="7097" y="12756"/>
                    <a:pt x="7663" y="12927"/>
                  </a:cubicBezTo>
                  <a:cubicBezTo>
                    <a:pt x="9223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7" y="21174"/>
                    <a:pt x="19150" y="21671"/>
                    <a:pt x="20556" y="21671"/>
                  </a:cubicBezTo>
                  <a:cubicBezTo>
                    <a:pt x="21328" y="21671"/>
                    <a:pt x="22116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55" y="189"/>
                    <a:pt x="9086" y="0"/>
                    <a:pt x="78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2" name="任意多边形: 形状 381">
              <a:extLst>
                <a:ext uri="{FF2B5EF4-FFF2-40B4-BE49-F238E27FC236}">
                  <a16:creationId xmlns:a16="http://schemas.microsoft.com/office/drawing/2014/main" id="{F0CFCEC9-8A5B-710C-BC0D-8AD1C4E6DCC6}"/>
                </a:ext>
              </a:extLst>
            </p:cNvPr>
            <p:cNvSpPr/>
            <p:nvPr/>
          </p:nvSpPr>
          <p:spPr>
            <a:xfrm>
              <a:off x="4780140" y="2968331"/>
              <a:ext cx="12168" cy="18550"/>
            </a:xfrm>
            <a:custGeom>
              <a:avLst/>
              <a:gdLst>
                <a:gd name="connsiteX0" fmla="*/ 2777 w 12168"/>
                <a:gd name="connsiteY0" fmla="*/ 0 h 18550"/>
                <a:gd name="connsiteX1" fmla="*/ 1268 w 12168"/>
                <a:gd name="connsiteY1" fmla="*/ 617 h 18550"/>
                <a:gd name="connsiteX2" fmla="*/ 446 w 12168"/>
                <a:gd name="connsiteY2" fmla="*/ 5195 h 18550"/>
                <a:gd name="connsiteX3" fmla="*/ 4886 w 12168"/>
                <a:gd name="connsiteY3" fmla="*/ 16271 h 18550"/>
                <a:gd name="connsiteX4" fmla="*/ 7715 w 12168"/>
                <a:gd name="connsiteY4" fmla="*/ 18551 h 18550"/>
                <a:gd name="connsiteX5" fmla="*/ 8195 w 12168"/>
                <a:gd name="connsiteY5" fmla="*/ 18516 h 18550"/>
                <a:gd name="connsiteX6" fmla="*/ 11590 w 12168"/>
                <a:gd name="connsiteY6" fmla="*/ 15482 h 18550"/>
                <a:gd name="connsiteX7" fmla="*/ 12139 w 12168"/>
                <a:gd name="connsiteY7" fmla="*/ 5692 h 18550"/>
                <a:gd name="connsiteX8" fmla="*/ 10973 w 12168"/>
                <a:gd name="connsiteY8" fmla="*/ 3635 h 18550"/>
                <a:gd name="connsiteX9" fmla="*/ 7029 w 12168"/>
                <a:gd name="connsiteY9" fmla="*/ 1371 h 18550"/>
                <a:gd name="connsiteX10" fmla="*/ 6224 w 12168"/>
                <a:gd name="connsiteY10" fmla="*/ 1474 h 18550"/>
                <a:gd name="connsiteX11" fmla="*/ 5058 w 12168"/>
                <a:gd name="connsiteY11" fmla="*/ 926 h 18550"/>
                <a:gd name="connsiteX12" fmla="*/ 2777 w 12168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8" h="18550">
                  <a:moveTo>
                    <a:pt x="2777" y="0"/>
                  </a:moveTo>
                  <a:cubicBezTo>
                    <a:pt x="2315" y="0"/>
                    <a:pt x="1834" y="171"/>
                    <a:pt x="1268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71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9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4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600" y="0"/>
                    <a:pt x="277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3" name="任意多边形: 形状 382">
              <a:extLst>
                <a:ext uri="{FF2B5EF4-FFF2-40B4-BE49-F238E27FC236}">
                  <a16:creationId xmlns:a16="http://schemas.microsoft.com/office/drawing/2014/main" id="{0EA6FF77-7AC6-DA67-C429-A44E9763F1EE}"/>
                </a:ext>
              </a:extLst>
            </p:cNvPr>
            <p:cNvSpPr/>
            <p:nvPr/>
          </p:nvSpPr>
          <p:spPr>
            <a:xfrm>
              <a:off x="4780119" y="3122875"/>
              <a:ext cx="7273" cy="7235"/>
            </a:xfrm>
            <a:custGeom>
              <a:avLst/>
              <a:gdLst>
                <a:gd name="connsiteX0" fmla="*/ 3725 w 7273"/>
                <a:gd name="connsiteY0" fmla="*/ 0 h 7235"/>
                <a:gd name="connsiteX1" fmla="*/ 210 w 7273"/>
                <a:gd name="connsiteY1" fmla="*/ 3138 h 7235"/>
                <a:gd name="connsiteX2" fmla="*/ 2164 w 7273"/>
                <a:gd name="connsiteY2" fmla="*/ 7047 h 7235"/>
                <a:gd name="connsiteX3" fmla="*/ 3227 w 7273"/>
                <a:gd name="connsiteY3" fmla="*/ 7235 h 7235"/>
                <a:gd name="connsiteX4" fmla="*/ 7154 w 7273"/>
                <a:gd name="connsiteY4" fmla="*/ 4235 h 7235"/>
                <a:gd name="connsiteX5" fmla="*/ 4633 w 7273"/>
                <a:gd name="connsiteY5" fmla="*/ 223 h 7235"/>
                <a:gd name="connsiteX6" fmla="*/ 3725 w 7273"/>
                <a:gd name="connsiteY6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35">
                  <a:moveTo>
                    <a:pt x="3725" y="0"/>
                  </a:moveTo>
                  <a:cubicBezTo>
                    <a:pt x="2353" y="0"/>
                    <a:pt x="793" y="1320"/>
                    <a:pt x="210" y="3138"/>
                  </a:cubicBezTo>
                  <a:cubicBezTo>
                    <a:pt x="-442" y="5126"/>
                    <a:pt x="484" y="6395"/>
                    <a:pt x="2164" y="7047"/>
                  </a:cubicBezTo>
                  <a:cubicBezTo>
                    <a:pt x="2507" y="7184"/>
                    <a:pt x="2867" y="7235"/>
                    <a:pt x="3227" y="7235"/>
                  </a:cubicBezTo>
                  <a:cubicBezTo>
                    <a:pt x="4856" y="7235"/>
                    <a:pt x="6588" y="6035"/>
                    <a:pt x="7154" y="4235"/>
                  </a:cubicBezTo>
                  <a:cubicBezTo>
                    <a:pt x="7702" y="2280"/>
                    <a:pt x="6279" y="1114"/>
                    <a:pt x="4633" y="223"/>
                  </a:cubicBezTo>
                  <a:cubicBezTo>
                    <a:pt x="4342" y="69"/>
                    <a:pt x="4033" y="0"/>
                    <a:pt x="37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4" name="任意多边形: 形状 383">
              <a:extLst>
                <a:ext uri="{FF2B5EF4-FFF2-40B4-BE49-F238E27FC236}">
                  <a16:creationId xmlns:a16="http://schemas.microsoft.com/office/drawing/2014/main" id="{3E54BA76-6043-F40E-5DBC-7FB4D5A51A51}"/>
                </a:ext>
              </a:extLst>
            </p:cNvPr>
            <p:cNvSpPr/>
            <p:nvPr/>
          </p:nvSpPr>
          <p:spPr>
            <a:xfrm>
              <a:off x="4782684" y="30103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9" y="5503"/>
                    <a:pt x="-1276" y="8864"/>
                    <a:pt x="1467" y="10613"/>
                  </a:cubicBezTo>
                  <a:cubicBezTo>
                    <a:pt x="2068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8" y="0"/>
                    <a:pt x="3422" y="0"/>
                    <a:pt x="32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5" name="任意多边形: 形状 384">
              <a:extLst>
                <a:ext uri="{FF2B5EF4-FFF2-40B4-BE49-F238E27FC236}">
                  <a16:creationId xmlns:a16="http://schemas.microsoft.com/office/drawing/2014/main" id="{ED764687-7F01-6358-A95A-25FFA8C9D614}"/>
                </a:ext>
              </a:extLst>
            </p:cNvPr>
            <p:cNvSpPr/>
            <p:nvPr/>
          </p:nvSpPr>
          <p:spPr>
            <a:xfrm>
              <a:off x="4547911" y="3638186"/>
              <a:ext cx="12064" cy="15584"/>
            </a:xfrm>
            <a:custGeom>
              <a:avLst/>
              <a:gdLst>
                <a:gd name="connsiteX0" fmla="*/ 8058 w 12064"/>
                <a:gd name="connsiteY0" fmla="*/ 0 h 15584"/>
                <a:gd name="connsiteX1" fmla="*/ 857 w 12064"/>
                <a:gd name="connsiteY1" fmla="*/ 3463 h 15584"/>
                <a:gd name="connsiteX2" fmla="*/ 0 w 12064"/>
                <a:gd name="connsiteY2" fmla="*/ 5555 h 15584"/>
                <a:gd name="connsiteX3" fmla="*/ 3052 w 12064"/>
                <a:gd name="connsiteY3" fmla="*/ 12173 h 15584"/>
                <a:gd name="connsiteX4" fmla="*/ 4424 w 12064"/>
                <a:gd name="connsiteY4" fmla="*/ 15225 h 15584"/>
                <a:gd name="connsiteX5" fmla="*/ 5469 w 12064"/>
                <a:gd name="connsiteY5" fmla="*/ 15585 h 15584"/>
                <a:gd name="connsiteX6" fmla="*/ 6909 w 12064"/>
                <a:gd name="connsiteY6" fmla="*/ 14625 h 15584"/>
                <a:gd name="connsiteX7" fmla="*/ 7201 w 12064"/>
                <a:gd name="connsiteY7" fmla="*/ 13785 h 15584"/>
                <a:gd name="connsiteX8" fmla="*/ 8058 w 12064"/>
                <a:gd name="connsiteY8" fmla="*/ 13099 h 15584"/>
                <a:gd name="connsiteX9" fmla="*/ 11556 w 12064"/>
                <a:gd name="connsiteY9" fmla="*/ 5281 h 15584"/>
                <a:gd name="connsiteX10" fmla="*/ 8333 w 12064"/>
                <a:gd name="connsiteY10" fmla="*/ 0 h 15584"/>
                <a:gd name="connsiteX11" fmla="*/ 8058 w 12064"/>
                <a:gd name="connsiteY11" fmla="*/ 0 h 15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64" h="15584">
                  <a:moveTo>
                    <a:pt x="8058" y="0"/>
                  </a:moveTo>
                  <a:cubicBezTo>
                    <a:pt x="5161" y="0"/>
                    <a:pt x="3241" y="2280"/>
                    <a:pt x="857" y="3463"/>
                  </a:cubicBezTo>
                  <a:cubicBezTo>
                    <a:pt x="446" y="3669"/>
                    <a:pt x="360" y="4612"/>
                    <a:pt x="0" y="5555"/>
                  </a:cubicBezTo>
                  <a:cubicBezTo>
                    <a:pt x="857" y="7750"/>
                    <a:pt x="1646" y="10150"/>
                    <a:pt x="3052" y="12173"/>
                  </a:cubicBezTo>
                  <a:cubicBezTo>
                    <a:pt x="2640" y="13579"/>
                    <a:pt x="3652" y="14487"/>
                    <a:pt x="4424" y="15225"/>
                  </a:cubicBezTo>
                  <a:cubicBezTo>
                    <a:pt x="4663" y="15448"/>
                    <a:pt x="5058" y="15585"/>
                    <a:pt x="5469" y="15585"/>
                  </a:cubicBezTo>
                  <a:cubicBezTo>
                    <a:pt x="6035" y="15585"/>
                    <a:pt x="6635" y="15328"/>
                    <a:pt x="6909" y="14625"/>
                  </a:cubicBezTo>
                  <a:cubicBezTo>
                    <a:pt x="7012" y="14350"/>
                    <a:pt x="7115" y="14076"/>
                    <a:pt x="7201" y="13785"/>
                  </a:cubicBezTo>
                  <a:cubicBezTo>
                    <a:pt x="7493" y="13596"/>
                    <a:pt x="7767" y="13373"/>
                    <a:pt x="8058" y="13099"/>
                  </a:cubicBezTo>
                  <a:cubicBezTo>
                    <a:pt x="10373" y="10973"/>
                    <a:pt x="10338" y="7853"/>
                    <a:pt x="11556" y="5281"/>
                  </a:cubicBezTo>
                  <a:cubicBezTo>
                    <a:pt x="12945" y="2366"/>
                    <a:pt x="11367" y="137"/>
                    <a:pt x="8333" y="0"/>
                  </a:cubicBezTo>
                  <a:cubicBezTo>
                    <a:pt x="8230" y="17"/>
                    <a:pt x="8144" y="0"/>
                    <a:pt x="80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6" name="任意多边形: 形状 385">
              <a:extLst>
                <a:ext uri="{FF2B5EF4-FFF2-40B4-BE49-F238E27FC236}">
                  <a16:creationId xmlns:a16="http://schemas.microsoft.com/office/drawing/2014/main" id="{81F39C77-0D91-EB6E-C338-A269119E421F}"/>
                </a:ext>
              </a:extLst>
            </p:cNvPr>
            <p:cNvSpPr/>
            <p:nvPr/>
          </p:nvSpPr>
          <p:spPr>
            <a:xfrm>
              <a:off x="4486985" y="3728934"/>
              <a:ext cx="3104" cy="3960"/>
            </a:xfrm>
            <a:custGeom>
              <a:avLst/>
              <a:gdLst>
                <a:gd name="connsiteX0" fmla="*/ 1090 w 3104"/>
                <a:gd name="connsiteY0" fmla="*/ 0 h 3960"/>
                <a:gd name="connsiteX1" fmla="*/ 61 w 3104"/>
                <a:gd name="connsiteY1" fmla="*/ 2315 h 3960"/>
                <a:gd name="connsiteX2" fmla="*/ 1501 w 3104"/>
                <a:gd name="connsiteY2" fmla="*/ 3961 h 3960"/>
                <a:gd name="connsiteX3" fmla="*/ 1604 w 3104"/>
                <a:gd name="connsiteY3" fmla="*/ 3961 h 3960"/>
                <a:gd name="connsiteX4" fmla="*/ 3078 w 3104"/>
                <a:gd name="connsiteY4" fmla="*/ 1475 h 3960"/>
                <a:gd name="connsiteX5" fmla="*/ 1278 w 3104"/>
                <a:gd name="connsiteY5" fmla="*/ 17 h 3960"/>
                <a:gd name="connsiteX6" fmla="*/ 1090 w 3104"/>
                <a:gd name="connsiteY6" fmla="*/ 0 h 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4" h="3960">
                  <a:moveTo>
                    <a:pt x="1090" y="0"/>
                  </a:moveTo>
                  <a:cubicBezTo>
                    <a:pt x="-282" y="0"/>
                    <a:pt x="9" y="1406"/>
                    <a:pt x="61" y="2315"/>
                  </a:cubicBezTo>
                  <a:cubicBezTo>
                    <a:pt x="95" y="3103"/>
                    <a:pt x="455" y="3961"/>
                    <a:pt x="1501" y="3961"/>
                  </a:cubicBezTo>
                  <a:cubicBezTo>
                    <a:pt x="1536" y="3961"/>
                    <a:pt x="1570" y="3961"/>
                    <a:pt x="1604" y="3961"/>
                  </a:cubicBezTo>
                  <a:cubicBezTo>
                    <a:pt x="2701" y="3549"/>
                    <a:pt x="3233" y="2486"/>
                    <a:pt x="3078" y="1475"/>
                  </a:cubicBezTo>
                  <a:cubicBezTo>
                    <a:pt x="2976" y="874"/>
                    <a:pt x="1947" y="69"/>
                    <a:pt x="1278" y="17"/>
                  </a:cubicBezTo>
                  <a:cubicBezTo>
                    <a:pt x="1193" y="0"/>
                    <a:pt x="1141" y="0"/>
                    <a:pt x="1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7" name="任意多边形: 形状 386">
              <a:extLst>
                <a:ext uri="{FF2B5EF4-FFF2-40B4-BE49-F238E27FC236}">
                  <a16:creationId xmlns:a16="http://schemas.microsoft.com/office/drawing/2014/main" id="{8FD853A1-9E6F-45B1-955C-9893E31E64A9}"/>
                </a:ext>
              </a:extLst>
            </p:cNvPr>
            <p:cNvSpPr/>
            <p:nvPr/>
          </p:nvSpPr>
          <p:spPr>
            <a:xfrm>
              <a:off x="4491737" y="3881696"/>
              <a:ext cx="7048" cy="7595"/>
            </a:xfrm>
            <a:custGeom>
              <a:avLst/>
              <a:gdLst>
                <a:gd name="connsiteX0" fmla="*/ 3059 w 7048"/>
                <a:gd name="connsiteY0" fmla="*/ 0 h 7595"/>
                <a:gd name="connsiteX1" fmla="*/ 7 w 7048"/>
                <a:gd name="connsiteY1" fmla="*/ 4698 h 7595"/>
                <a:gd name="connsiteX2" fmla="*/ 3659 w 7048"/>
                <a:gd name="connsiteY2" fmla="*/ 7578 h 7595"/>
                <a:gd name="connsiteX3" fmla="*/ 4054 w 7048"/>
                <a:gd name="connsiteY3" fmla="*/ 7595 h 7595"/>
                <a:gd name="connsiteX4" fmla="*/ 7037 w 7048"/>
                <a:gd name="connsiteY4" fmla="*/ 4166 h 7595"/>
                <a:gd name="connsiteX5" fmla="*/ 3470 w 7048"/>
                <a:gd name="connsiteY5" fmla="*/ 34 h 7595"/>
                <a:gd name="connsiteX6" fmla="*/ 3059 w 7048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595">
                  <a:moveTo>
                    <a:pt x="3059" y="0"/>
                  </a:moveTo>
                  <a:cubicBezTo>
                    <a:pt x="1293" y="0"/>
                    <a:pt x="-113" y="2263"/>
                    <a:pt x="7" y="4698"/>
                  </a:cubicBezTo>
                  <a:cubicBezTo>
                    <a:pt x="144" y="7715"/>
                    <a:pt x="2288" y="7441"/>
                    <a:pt x="3659" y="7578"/>
                  </a:cubicBezTo>
                  <a:cubicBezTo>
                    <a:pt x="3796" y="7578"/>
                    <a:pt x="3916" y="7595"/>
                    <a:pt x="4054" y="7595"/>
                  </a:cubicBezTo>
                  <a:cubicBezTo>
                    <a:pt x="6591" y="7595"/>
                    <a:pt x="7140" y="6138"/>
                    <a:pt x="7037" y="4166"/>
                  </a:cubicBezTo>
                  <a:cubicBezTo>
                    <a:pt x="6899" y="1835"/>
                    <a:pt x="5528" y="446"/>
                    <a:pt x="3470" y="34"/>
                  </a:cubicBezTo>
                  <a:cubicBezTo>
                    <a:pt x="3316" y="17"/>
                    <a:pt x="3179" y="0"/>
                    <a:pt x="305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8" name="任意多边形: 形状 387">
              <a:extLst>
                <a:ext uri="{FF2B5EF4-FFF2-40B4-BE49-F238E27FC236}">
                  <a16:creationId xmlns:a16="http://schemas.microsoft.com/office/drawing/2014/main" id="{31B803B9-F46A-9DC0-0D9A-4832664D0E1E}"/>
                </a:ext>
              </a:extLst>
            </p:cNvPr>
            <p:cNvSpPr/>
            <p:nvPr/>
          </p:nvSpPr>
          <p:spPr>
            <a:xfrm>
              <a:off x="4478682" y="3889360"/>
              <a:ext cx="13156" cy="15344"/>
            </a:xfrm>
            <a:custGeom>
              <a:avLst/>
              <a:gdLst>
                <a:gd name="connsiteX0" fmla="*/ 6426 w 13156"/>
                <a:gd name="connsiteY0" fmla="*/ 0 h 15344"/>
                <a:gd name="connsiteX1" fmla="*/ 3974 w 13156"/>
                <a:gd name="connsiteY1" fmla="*/ 257 h 15344"/>
                <a:gd name="connsiteX2" fmla="*/ 117 w 13156"/>
                <a:gd name="connsiteY2" fmla="*/ 6824 h 15344"/>
                <a:gd name="connsiteX3" fmla="*/ 1609 w 13156"/>
                <a:gd name="connsiteY3" fmla="*/ 11487 h 15344"/>
                <a:gd name="connsiteX4" fmla="*/ 5672 w 13156"/>
                <a:gd name="connsiteY4" fmla="*/ 15345 h 15344"/>
                <a:gd name="connsiteX5" fmla="*/ 10095 w 13156"/>
                <a:gd name="connsiteY5" fmla="*/ 12207 h 15344"/>
                <a:gd name="connsiteX6" fmla="*/ 12958 w 13156"/>
                <a:gd name="connsiteY6" fmla="*/ 6326 h 15344"/>
                <a:gd name="connsiteX7" fmla="*/ 12256 w 13156"/>
                <a:gd name="connsiteY7" fmla="*/ 2537 h 15344"/>
                <a:gd name="connsiteX8" fmla="*/ 6426 w 13156"/>
                <a:gd name="connsiteY8" fmla="*/ 0 h 15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56" h="15344">
                  <a:moveTo>
                    <a:pt x="6426" y="0"/>
                  </a:moveTo>
                  <a:cubicBezTo>
                    <a:pt x="5621" y="0"/>
                    <a:pt x="4798" y="86"/>
                    <a:pt x="3974" y="257"/>
                  </a:cubicBezTo>
                  <a:cubicBezTo>
                    <a:pt x="1591" y="720"/>
                    <a:pt x="237" y="3121"/>
                    <a:pt x="117" y="6824"/>
                  </a:cubicBezTo>
                  <a:cubicBezTo>
                    <a:pt x="-380" y="8452"/>
                    <a:pt x="820" y="9979"/>
                    <a:pt x="1609" y="11487"/>
                  </a:cubicBezTo>
                  <a:cubicBezTo>
                    <a:pt x="2980" y="14093"/>
                    <a:pt x="4249" y="15345"/>
                    <a:pt x="5672" y="15345"/>
                  </a:cubicBezTo>
                  <a:cubicBezTo>
                    <a:pt x="6975" y="15345"/>
                    <a:pt x="8381" y="14282"/>
                    <a:pt x="10095" y="12207"/>
                  </a:cubicBezTo>
                  <a:cubicBezTo>
                    <a:pt x="11553" y="10424"/>
                    <a:pt x="12290" y="8452"/>
                    <a:pt x="12958" y="6326"/>
                  </a:cubicBezTo>
                  <a:cubicBezTo>
                    <a:pt x="13421" y="4835"/>
                    <a:pt x="13027" y="3429"/>
                    <a:pt x="12256" y="2537"/>
                  </a:cubicBezTo>
                  <a:cubicBezTo>
                    <a:pt x="10627" y="668"/>
                    <a:pt x="8587" y="0"/>
                    <a:pt x="642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89" name="任意多边形: 形状 388">
              <a:extLst>
                <a:ext uri="{FF2B5EF4-FFF2-40B4-BE49-F238E27FC236}">
                  <a16:creationId xmlns:a16="http://schemas.microsoft.com/office/drawing/2014/main" id="{83BC2FA4-290B-1DBF-FAD9-9588655474D0}"/>
                </a:ext>
              </a:extLst>
            </p:cNvPr>
            <p:cNvSpPr/>
            <p:nvPr/>
          </p:nvSpPr>
          <p:spPr>
            <a:xfrm>
              <a:off x="4490390" y="3908751"/>
              <a:ext cx="4268" cy="4714"/>
            </a:xfrm>
            <a:custGeom>
              <a:avLst/>
              <a:gdLst>
                <a:gd name="connsiteX0" fmla="*/ 1680 w 4268"/>
                <a:gd name="connsiteY0" fmla="*/ 0 h 4714"/>
                <a:gd name="connsiteX1" fmla="*/ 17 w 4268"/>
                <a:gd name="connsiteY1" fmla="*/ 1560 h 4714"/>
                <a:gd name="connsiteX2" fmla="*/ 2623 w 4268"/>
                <a:gd name="connsiteY2" fmla="*/ 4715 h 4714"/>
                <a:gd name="connsiteX3" fmla="*/ 4269 w 4268"/>
                <a:gd name="connsiteY3" fmla="*/ 3069 h 4714"/>
                <a:gd name="connsiteX4" fmla="*/ 1748 w 4268"/>
                <a:gd name="connsiteY4" fmla="*/ 0 h 4714"/>
                <a:gd name="connsiteX5" fmla="*/ 1680 w 4268"/>
                <a:gd name="connsiteY5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8" h="4714">
                  <a:moveTo>
                    <a:pt x="1680" y="0"/>
                  </a:moveTo>
                  <a:cubicBezTo>
                    <a:pt x="840" y="0"/>
                    <a:pt x="102" y="548"/>
                    <a:pt x="17" y="1560"/>
                  </a:cubicBezTo>
                  <a:cubicBezTo>
                    <a:pt x="-172" y="3549"/>
                    <a:pt x="1268" y="4115"/>
                    <a:pt x="2623" y="4715"/>
                  </a:cubicBezTo>
                  <a:cubicBezTo>
                    <a:pt x="3600" y="4612"/>
                    <a:pt x="4251" y="3977"/>
                    <a:pt x="4269" y="3069"/>
                  </a:cubicBezTo>
                  <a:cubicBezTo>
                    <a:pt x="4286" y="1355"/>
                    <a:pt x="3549" y="69"/>
                    <a:pt x="1748" y="0"/>
                  </a:cubicBezTo>
                  <a:cubicBezTo>
                    <a:pt x="1731" y="0"/>
                    <a:pt x="1697" y="0"/>
                    <a:pt x="168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0" name="任意多边形: 形状 389">
              <a:extLst>
                <a:ext uri="{FF2B5EF4-FFF2-40B4-BE49-F238E27FC236}">
                  <a16:creationId xmlns:a16="http://schemas.microsoft.com/office/drawing/2014/main" id="{2A8CD333-1033-605B-40E3-DA03D7474EE3}"/>
                </a:ext>
              </a:extLst>
            </p:cNvPr>
            <p:cNvSpPr/>
            <p:nvPr/>
          </p:nvSpPr>
          <p:spPr>
            <a:xfrm>
              <a:off x="4490741" y="3680894"/>
              <a:ext cx="3660" cy="4080"/>
            </a:xfrm>
            <a:custGeom>
              <a:avLst/>
              <a:gdLst>
                <a:gd name="connsiteX0" fmla="*/ 3163 w 3660"/>
                <a:gd name="connsiteY0" fmla="*/ 0 h 4080"/>
                <a:gd name="connsiteX1" fmla="*/ 3163 w 3660"/>
                <a:gd name="connsiteY1" fmla="*/ 0 h 4080"/>
                <a:gd name="connsiteX2" fmla="*/ 163 w 3660"/>
                <a:gd name="connsiteY2" fmla="*/ 2898 h 4080"/>
                <a:gd name="connsiteX3" fmla="*/ 557 w 3660"/>
                <a:gd name="connsiteY3" fmla="*/ 4081 h 4080"/>
                <a:gd name="connsiteX4" fmla="*/ 832 w 3660"/>
                <a:gd name="connsiteY4" fmla="*/ 4046 h 4080"/>
                <a:gd name="connsiteX5" fmla="*/ 3661 w 3660"/>
                <a:gd name="connsiteY5" fmla="*/ 943 h 4080"/>
                <a:gd name="connsiteX6" fmla="*/ 3163 w 3660"/>
                <a:gd name="connsiteY6" fmla="*/ 0 h 4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60" h="4080">
                  <a:moveTo>
                    <a:pt x="3163" y="0"/>
                  </a:moveTo>
                  <a:cubicBezTo>
                    <a:pt x="3163" y="0"/>
                    <a:pt x="3163" y="0"/>
                    <a:pt x="3163" y="0"/>
                  </a:cubicBezTo>
                  <a:cubicBezTo>
                    <a:pt x="1586" y="275"/>
                    <a:pt x="952" y="1732"/>
                    <a:pt x="163" y="2898"/>
                  </a:cubicBezTo>
                  <a:cubicBezTo>
                    <a:pt x="-111" y="3309"/>
                    <a:pt x="-77" y="4081"/>
                    <a:pt x="557" y="4081"/>
                  </a:cubicBezTo>
                  <a:cubicBezTo>
                    <a:pt x="643" y="4081"/>
                    <a:pt x="729" y="4064"/>
                    <a:pt x="832" y="4046"/>
                  </a:cubicBezTo>
                  <a:cubicBezTo>
                    <a:pt x="2323" y="3635"/>
                    <a:pt x="3232" y="2486"/>
                    <a:pt x="3661" y="943"/>
                  </a:cubicBezTo>
                  <a:cubicBezTo>
                    <a:pt x="3489" y="617"/>
                    <a:pt x="3283" y="0"/>
                    <a:pt x="31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1" name="任意多边形: 形状 390">
              <a:extLst>
                <a:ext uri="{FF2B5EF4-FFF2-40B4-BE49-F238E27FC236}">
                  <a16:creationId xmlns:a16="http://schemas.microsoft.com/office/drawing/2014/main" id="{8D7398F4-A453-AF27-36D4-A7A7B7C71E6D}"/>
                </a:ext>
              </a:extLst>
            </p:cNvPr>
            <p:cNvSpPr/>
            <p:nvPr/>
          </p:nvSpPr>
          <p:spPr>
            <a:xfrm>
              <a:off x="4481877" y="4000271"/>
              <a:ext cx="20359" cy="25254"/>
            </a:xfrm>
            <a:custGeom>
              <a:avLst/>
              <a:gdLst>
                <a:gd name="connsiteX0" fmla="*/ 12507 w 20359"/>
                <a:gd name="connsiteY0" fmla="*/ 0 h 25254"/>
                <a:gd name="connsiteX1" fmla="*/ 5838 w 20359"/>
                <a:gd name="connsiteY1" fmla="*/ 5949 h 25254"/>
                <a:gd name="connsiteX2" fmla="*/ 3644 w 20359"/>
                <a:gd name="connsiteY2" fmla="*/ 9173 h 25254"/>
                <a:gd name="connsiteX3" fmla="*/ 3506 w 20359"/>
                <a:gd name="connsiteY3" fmla="*/ 23403 h 25254"/>
                <a:gd name="connsiteX4" fmla="*/ 6952 w 20359"/>
                <a:gd name="connsiteY4" fmla="*/ 25255 h 25254"/>
                <a:gd name="connsiteX5" fmla="*/ 10484 w 20359"/>
                <a:gd name="connsiteY5" fmla="*/ 22237 h 25254"/>
                <a:gd name="connsiteX6" fmla="*/ 16417 w 20359"/>
                <a:gd name="connsiteY6" fmla="*/ 16854 h 25254"/>
                <a:gd name="connsiteX7" fmla="*/ 20360 w 20359"/>
                <a:gd name="connsiteY7" fmla="*/ 10664 h 25254"/>
                <a:gd name="connsiteX8" fmla="*/ 19931 w 20359"/>
                <a:gd name="connsiteY8" fmla="*/ 7475 h 25254"/>
                <a:gd name="connsiteX9" fmla="*/ 13296 w 20359"/>
                <a:gd name="connsiteY9" fmla="*/ 51 h 25254"/>
                <a:gd name="connsiteX10" fmla="*/ 12507 w 20359"/>
                <a:gd name="connsiteY10" fmla="*/ 0 h 25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59" h="25254">
                  <a:moveTo>
                    <a:pt x="12507" y="0"/>
                  </a:moveTo>
                  <a:cubicBezTo>
                    <a:pt x="9199" y="0"/>
                    <a:pt x="6747" y="2143"/>
                    <a:pt x="5838" y="5949"/>
                  </a:cubicBezTo>
                  <a:cubicBezTo>
                    <a:pt x="5512" y="7321"/>
                    <a:pt x="4604" y="8230"/>
                    <a:pt x="3644" y="9173"/>
                  </a:cubicBezTo>
                  <a:cubicBezTo>
                    <a:pt x="-1191" y="13991"/>
                    <a:pt x="-1191" y="18825"/>
                    <a:pt x="3506" y="23403"/>
                  </a:cubicBezTo>
                  <a:cubicBezTo>
                    <a:pt x="4758" y="24620"/>
                    <a:pt x="5906" y="25255"/>
                    <a:pt x="6952" y="25255"/>
                  </a:cubicBezTo>
                  <a:cubicBezTo>
                    <a:pt x="8273" y="25255"/>
                    <a:pt x="9438" y="24260"/>
                    <a:pt x="10484" y="22237"/>
                  </a:cubicBezTo>
                  <a:cubicBezTo>
                    <a:pt x="11856" y="19614"/>
                    <a:pt x="13022" y="17248"/>
                    <a:pt x="16417" y="16854"/>
                  </a:cubicBezTo>
                  <a:cubicBezTo>
                    <a:pt x="19486" y="16494"/>
                    <a:pt x="20308" y="13750"/>
                    <a:pt x="20360" y="10664"/>
                  </a:cubicBezTo>
                  <a:cubicBezTo>
                    <a:pt x="20240" y="9687"/>
                    <a:pt x="20240" y="8521"/>
                    <a:pt x="19931" y="7475"/>
                  </a:cubicBezTo>
                  <a:cubicBezTo>
                    <a:pt x="18885" y="3858"/>
                    <a:pt x="17119" y="446"/>
                    <a:pt x="13296" y="51"/>
                  </a:cubicBezTo>
                  <a:cubicBezTo>
                    <a:pt x="13056" y="17"/>
                    <a:pt x="12782" y="0"/>
                    <a:pt x="125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2" name="任意多边形: 形状 391">
              <a:extLst>
                <a:ext uri="{FF2B5EF4-FFF2-40B4-BE49-F238E27FC236}">
                  <a16:creationId xmlns:a16="http://schemas.microsoft.com/office/drawing/2014/main" id="{8B492AD1-E311-E323-67C9-7248C7796446}"/>
                </a:ext>
              </a:extLst>
            </p:cNvPr>
            <p:cNvSpPr/>
            <p:nvPr/>
          </p:nvSpPr>
          <p:spPr>
            <a:xfrm>
              <a:off x="4464624" y="3914186"/>
              <a:ext cx="8209" cy="7715"/>
            </a:xfrm>
            <a:custGeom>
              <a:avLst/>
              <a:gdLst>
                <a:gd name="connsiteX0" fmla="*/ 4215 w 8209"/>
                <a:gd name="connsiteY0" fmla="*/ 0 h 7715"/>
                <a:gd name="connsiteX1" fmla="*/ 14 w 8209"/>
                <a:gd name="connsiteY1" fmla="*/ 3395 h 7715"/>
                <a:gd name="connsiteX2" fmla="*/ 3855 w 8209"/>
                <a:gd name="connsiteY2" fmla="*/ 7698 h 7715"/>
                <a:gd name="connsiteX3" fmla="*/ 4180 w 8209"/>
                <a:gd name="connsiteY3" fmla="*/ 7715 h 7715"/>
                <a:gd name="connsiteX4" fmla="*/ 8209 w 8209"/>
                <a:gd name="connsiteY4" fmla="*/ 2966 h 7715"/>
                <a:gd name="connsiteX5" fmla="*/ 4780 w 8209"/>
                <a:gd name="connsiteY5" fmla="*/ 51 h 7715"/>
                <a:gd name="connsiteX6" fmla="*/ 4215 w 8209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9" h="7715">
                  <a:moveTo>
                    <a:pt x="4215" y="0"/>
                  </a:moveTo>
                  <a:cubicBezTo>
                    <a:pt x="2140" y="0"/>
                    <a:pt x="185" y="1594"/>
                    <a:pt x="14" y="3395"/>
                  </a:cubicBezTo>
                  <a:cubicBezTo>
                    <a:pt x="-175" y="5521"/>
                    <a:pt x="1591" y="7510"/>
                    <a:pt x="3855" y="7698"/>
                  </a:cubicBezTo>
                  <a:cubicBezTo>
                    <a:pt x="3957" y="7715"/>
                    <a:pt x="4077" y="7715"/>
                    <a:pt x="4180" y="7715"/>
                  </a:cubicBezTo>
                  <a:cubicBezTo>
                    <a:pt x="6375" y="7715"/>
                    <a:pt x="8055" y="5863"/>
                    <a:pt x="8209" y="2966"/>
                  </a:cubicBezTo>
                  <a:cubicBezTo>
                    <a:pt x="8072" y="943"/>
                    <a:pt x="6495" y="308"/>
                    <a:pt x="4780" y="51"/>
                  </a:cubicBezTo>
                  <a:cubicBezTo>
                    <a:pt x="4592" y="17"/>
                    <a:pt x="4403" y="0"/>
                    <a:pt x="421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3" name="任意多边形: 形状 392">
              <a:extLst>
                <a:ext uri="{FF2B5EF4-FFF2-40B4-BE49-F238E27FC236}">
                  <a16:creationId xmlns:a16="http://schemas.microsoft.com/office/drawing/2014/main" id="{8C3683DE-4196-2D46-ECB4-A4988041F03A}"/>
                </a:ext>
              </a:extLst>
            </p:cNvPr>
            <p:cNvSpPr/>
            <p:nvPr/>
          </p:nvSpPr>
          <p:spPr>
            <a:xfrm>
              <a:off x="4456711" y="3961901"/>
              <a:ext cx="4478" cy="4749"/>
            </a:xfrm>
            <a:custGeom>
              <a:avLst/>
              <a:gdLst>
                <a:gd name="connsiteX0" fmla="*/ 2029 w 4478"/>
                <a:gd name="connsiteY0" fmla="*/ 0 h 4749"/>
                <a:gd name="connsiteX1" fmla="*/ 1412 w 4478"/>
                <a:gd name="connsiteY1" fmla="*/ 69 h 4749"/>
                <a:gd name="connsiteX2" fmla="*/ 6 w 4478"/>
                <a:gd name="connsiteY2" fmla="*/ 2057 h 4749"/>
                <a:gd name="connsiteX3" fmla="*/ 3195 w 4478"/>
                <a:gd name="connsiteY3" fmla="*/ 4749 h 4749"/>
                <a:gd name="connsiteX4" fmla="*/ 4429 w 4478"/>
                <a:gd name="connsiteY4" fmla="*/ 2777 h 4749"/>
                <a:gd name="connsiteX5" fmla="*/ 2029 w 4478"/>
                <a:gd name="connsiteY5" fmla="*/ 0 h 4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8" h="4749">
                  <a:moveTo>
                    <a:pt x="2029" y="0"/>
                  </a:moveTo>
                  <a:cubicBezTo>
                    <a:pt x="1840" y="0"/>
                    <a:pt x="1634" y="17"/>
                    <a:pt x="1412" y="69"/>
                  </a:cubicBezTo>
                  <a:cubicBezTo>
                    <a:pt x="503" y="257"/>
                    <a:pt x="-63" y="1114"/>
                    <a:pt x="6" y="2057"/>
                  </a:cubicBezTo>
                  <a:cubicBezTo>
                    <a:pt x="143" y="3995"/>
                    <a:pt x="1446" y="4629"/>
                    <a:pt x="3195" y="4749"/>
                  </a:cubicBezTo>
                  <a:cubicBezTo>
                    <a:pt x="4001" y="4423"/>
                    <a:pt x="4669" y="3669"/>
                    <a:pt x="4429" y="2777"/>
                  </a:cubicBezTo>
                  <a:cubicBezTo>
                    <a:pt x="4086" y="1440"/>
                    <a:pt x="3555" y="0"/>
                    <a:pt x="20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4" name="任意多边形: 形状 393">
              <a:extLst>
                <a:ext uri="{FF2B5EF4-FFF2-40B4-BE49-F238E27FC236}">
                  <a16:creationId xmlns:a16="http://schemas.microsoft.com/office/drawing/2014/main" id="{E8CF11BA-8861-259D-D147-CB100DC51459}"/>
                </a:ext>
              </a:extLst>
            </p:cNvPr>
            <p:cNvSpPr/>
            <p:nvPr/>
          </p:nvSpPr>
          <p:spPr>
            <a:xfrm>
              <a:off x="4457743" y="4040802"/>
              <a:ext cx="7957" cy="8521"/>
            </a:xfrm>
            <a:custGeom>
              <a:avLst/>
              <a:gdLst>
                <a:gd name="connsiteX0" fmla="*/ 3706 w 7957"/>
                <a:gd name="connsiteY0" fmla="*/ 0 h 8521"/>
                <a:gd name="connsiteX1" fmla="*/ 3 w 7957"/>
                <a:gd name="connsiteY1" fmla="*/ 4543 h 8521"/>
                <a:gd name="connsiteX2" fmla="*/ 3809 w 7957"/>
                <a:gd name="connsiteY2" fmla="*/ 8521 h 8521"/>
                <a:gd name="connsiteX3" fmla="*/ 3860 w 7957"/>
                <a:gd name="connsiteY3" fmla="*/ 8521 h 8521"/>
                <a:gd name="connsiteX4" fmla="*/ 7958 w 7957"/>
                <a:gd name="connsiteY4" fmla="*/ 4252 h 8521"/>
                <a:gd name="connsiteX5" fmla="*/ 3826 w 7957"/>
                <a:gd name="connsiteY5" fmla="*/ 0 h 8521"/>
                <a:gd name="connsiteX6" fmla="*/ 3706 w 7957"/>
                <a:gd name="connsiteY6" fmla="*/ 0 h 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7" h="8521">
                  <a:moveTo>
                    <a:pt x="3706" y="0"/>
                  </a:moveTo>
                  <a:cubicBezTo>
                    <a:pt x="1837" y="0"/>
                    <a:pt x="-83" y="2349"/>
                    <a:pt x="3" y="4543"/>
                  </a:cubicBezTo>
                  <a:cubicBezTo>
                    <a:pt x="71" y="6326"/>
                    <a:pt x="2129" y="8487"/>
                    <a:pt x="3809" y="8521"/>
                  </a:cubicBezTo>
                  <a:cubicBezTo>
                    <a:pt x="3826" y="8521"/>
                    <a:pt x="3843" y="8521"/>
                    <a:pt x="3860" y="8521"/>
                  </a:cubicBezTo>
                  <a:cubicBezTo>
                    <a:pt x="5695" y="8521"/>
                    <a:pt x="7958" y="6172"/>
                    <a:pt x="7958" y="4252"/>
                  </a:cubicBezTo>
                  <a:cubicBezTo>
                    <a:pt x="7958" y="2023"/>
                    <a:pt x="6106" y="103"/>
                    <a:pt x="3826" y="0"/>
                  </a:cubicBezTo>
                  <a:cubicBezTo>
                    <a:pt x="3792" y="0"/>
                    <a:pt x="3757" y="0"/>
                    <a:pt x="37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5" name="任意多边形: 形状 394">
              <a:extLst>
                <a:ext uri="{FF2B5EF4-FFF2-40B4-BE49-F238E27FC236}">
                  <a16:creationId xmlns:a16="http://schemas.microsoft.com/office/drawing/2014/main" id="{BEB39B5B-7E9A-7FDE-1091-BE41B44A0996}"/>
                </a:ext>
              </a:extLst>
            </p:cNvPr>
            <p:cNvSpPr/>
            <p:nvPr/>
          </p:nvSpPr>
          <p:spPr>
            <a:xfrm>
              <a:off x="4495550" y="3660080"/>
              <a:ext cx="4607" cy="9429"/>
            </a:xfrm>
            <a:custGeom>
              <a:avLst/>
              <a:gdLst>
                <a:gd name="connsiteX0" fmla="*/ 2778 w 4607"/>
                <a:gd name="connsiteY0" fmla="*/ 0 h 9429"/>
                <a:gd name="connsiteX1" fmla="*/ 1337 w 4607"/>
                <a:gd name="connsiteY1" fmla="*/ 2520 h 9429"/>
                <a:gd name="connsiteX2" fmla="*/ 0 w 4607"/>
                <a:gd name="connsiteY2" fmla="*/ 9430 h 9429"/>
                <a:gd name="connsiteX3" fmla="*/ 4492 w 4607"/>
                <a:gd name="connsiteY3" fmla="*/ 3515 h 9429"/>
                <a:gd name="connsiteX4" fmla="*/ 3378 w 4607"/>
                <a:gd name="connsiteY4" fmla="*/ 120 h 9429"/>
                <a:gd name="connsiteX5" fmla="*/ 2778 w 4607"/>
                <a:gd name="connsiteY5" fmla="*/ 0 h 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7" h="9429">
                  <a:moveTo>
                    <a:pt x="2778" y="0"/>
                  </a:moveTo>
                  <a:cubicBezTo>
                    <a:pt x="1578" y="0"/>
                    <a:pt x="1595" y="1646"/>
                    <a:pt x="1337" y="2520"/>
                  </a:cubicBezTo>
                  <a:cubicBezTo>
                    <a:pt x="772" y="4355"/>
                    <a:pt x="583" y="6326"/>
                    <a:pt x="0" y="9430"/>
                  </a:cubicBezTo>
                  <a:cubicBezTo>
                    <a:pt x="2949" y="7904"/>
                    <a:pt x="4081" y="5915"/>
                    <a:pt x="4492" y="3515"/>
                  </a:cubicBezTo>
                  <a:cubicBezTo>
                    <a:pt x="4698" y="2298"/>
                    <a:pt x="4784" y="600"/>
                    <a:pt x="3378" y="120"/>
                  </a:cubicBezTo>
                  <a:cubicBezTo>
                    <a:pt x="3155" y="34"/>
                    <a:pt x="2966" y="0"/>
                    <a:pt x="277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6" name="任意多边形: 形状 395">
              <a:extLst>
                <a:ext uri="{FF2B5EF4-FFF2-40B4-BE49-F238E27FC236}">
                  <a16:creationId xmlns:a16="http://schemas.microsoft.com/office/drawing/2014/main" id="{67E4E7FD-3681-5FA7-BBA8-282CDFC981E2}"/>
                </a:ext>
              </a:extLst>
            </p:cNvPr>
            <p:cNvSpPr/>
            <p:nvPr/>
          </p:nvSpPr>
          <p:spPr>
            <a:xfrm>
              <a:off x="4475567" y="3823403"/>
              <a:ext cx="12199" cy="14247"/>
            </a:xfrm>
            <a:custGeom>
              <a:avLst/>
              <a:gdLst>
                <a:gd name="connsiteX0" fmla="*/ 4929 w 12199"/>
                <a:gd name="connsiteY0" fmla="*/ 0 h 14247"/>
                <a:gd name="connsiteX1" fmla="*/ 3249 w 12199"/>
                <a:gd name="connsiteY1" fmla="*/ 909 h 14247"/>
                <a:gd name="connsiteX2" fmla="*/ 163 w 12199"/>
                <a:gd name="connsiteY2" fmla="*/ 10081 h 14247"/>
                <a:gd name="connsiteX3" fmla="*/ 6918 w 12199"/>
                <a:gd name="connsiteY3" fmla="*/ 14230 h 14247"/>
                <a:gd name="connsiteX4" fmla="*/ 7518 w 12199"/>
                <a:gd name="connsiteY4" fmla="*/ 14248 h 14247"/>
                <a:gd name="connsiteX5" fmla="*/ 11993 w 12199"/>
                <a:gd name="connsiteY5" fmla="*/ 10356 h 14247"/>
                <a:gd name="connsiteX6" fmla="*/ 7124 w 12199"/>
                <a:gd name="connsiteY6" fmla="*/ 1114 h 14247"/>
                <a:gd name="connsiteX7" fmla="*/ 4929 w 12199"/>
                <a:gd name="connsiteY7" fmla="*/ 0 h 14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9" h="14247">
                  <a:moveTo>
                    <a:pt x="4929" y="0"/>
                  </a:moveTo>
                  <a:cubicBezTo>
                    <a:pt x="4364" y="0"/>
                    <a:pt x="3798" y="274"/>
                    <a:pt x="3249" y="909"/>
                  </a:cubicBezTo>
                  <a:cubicBezTo>
                    <a:pt x="1038" y="3498"/>
                    <a:pt x="-523" y="6875"/>
                    <a:pt x="163" y="10081"/>
                  </a:cubicBezTo>
                  <a:cubicBezTo>
                    <a:pt x="900" y="13493"/>
                    <a:pt x="4810" y="13236"/>
                    <a:pt x="6918" y="14230"/>
                  </a:cubicBezTo>
                  <a:cubicBezTo>
                    <a:pt x="7124" y="14248"/>
                    <a:pt x="7330" y="14248"/>
                    <a:pt x="7518" y="14248"/>
                  </a:cubicBezTo>
                  <a:cubicBezTo>
                    <a:pt x="10707" y="14248"/>
                    <a:pt x="12902" y="12361"/>
                    <a:pt x="11993" y="10356"/>
                  </a:cubicBezTo>
                  <a:cubicBezTo>
                    <a:pt x="10587" y="7201"/>
                    <a:pt x="9816" y="3583"/>
                    <a:pt x="7124" y="1114"/>
                  </a:cubicBezTo>
                  <a:cubicBezTo>
                    <a:pt x="6421" y="463"/>
                    <a:pt x="5667" y="0"/>
                    <a:pt x="49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7" name="任意多边形: 形状 396">
              <a:extLst>
                <a:ext uri="{FF2B5EF4-FFF2-40B4-BE49-F238E27FC236}">
                  <a16:creationId xmlns:a16="http://schemas.microsoft.com/office/drawing/2014/main" id="{69977262-BB02-45BF-DC17-1FC0C4C0219D}"/>
                </a:ext>
              </a:extLst>
            </p:cNvPr>
            <p:cNvSpPr/>
            <p:nvPr/>
          </p:nvSpPr>
          <p:spPr>
            <a:xfrm>
              <a:off x="4471807" y="4037716"/>
              <a:ext cx="8157" cy="7869"/>
            </a:xfrm>
            <a:custGeom>
              <a:avLst/>
              <a:gdLst>
                <a:gd name="connsiteX0" fmla="*/ 4472 w 8157"/>
                <a:gd name="connsiteY0" fmla="*/ 0 h 7869"/>
                <a:gd name="connsiteX1" fmla="*/ 14 w 8157"/>
                <a:gd name="connsiteY1" fmla="*/ 4166 h 7869"/>
                <a:gd name="connsiteX2" fmla="*/ 3855 w 8157"/>
                <a:gd name="connsiteY2" fmla="*/ 7853 h 7869"/>
                <a:gd name="connsiteX3" fmla="*/ 4215 w 8157"/>
                <a:gd name="connsiteY3" fmla="*/ 7869 h 7869"/>
                <a:gd name="connsiteX4" fmla="*/ 8158 w 8157"/>
                <a:gd name="connsiteY4" fmla="*/ 2915 h 7869"/>
                <a:gd name="connsiteX5" fmla="*/ 4849 w 8157"/>
                <a:gd name="connsiteY5" fmla="*/ 17 h 7869"/>
                <a:gd name="connsiteX6" fmla="*/ 4472 w 8157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7" h="7869">
                  <a:moveTo>
                    <a:pt x="4472" y="0"/>
                  </a:moveTo>
                  <a:cubicBezTo>
                    <a:pt x="2260" y="0"/>
                    <a:pt x="-209" y="2160"/>
                    <a:pt x="14" y="4166"/>
                  </a:cubicBezTo>
                  <a:cubicBezTo>
                    <a:pt x="271" y="6395"/>
                    <a:pt x="1591" y="7681"/>
                    <a:pt x="3855" y="7853"/>
                  </a:cubicBezTo>
                  <a:cubicBezTo>
                    <a:pt x="3974" y="7869"/>
                    <a:pt x="4094" y="7869"/>
                    <a:pt x="4215" y="7869"/>
                  </a:cubicBezTo>
                  <a:cubicBezTo>
                    <a:pt x="6495" y="7869"/>
                    <a:pt x="8038" y="6138"/>
                    <a:pt x="8158" y="2915"/>
                  </a:cubicBezTo>
                  <a:cubicBezTo>
                    <a:pt x="8106" y="1028"/>
                    <a:pt x="6683" y="240"/>
                    <a:pt x="4849" y="17"/>
                  </a:cubicBezTo>
                  <a:cubicBezTo>
                    <a:pt x="4729" y="0"/>
                    <a:pt x="4592" y="0"/>
                    <a:pt x="4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8" name="任意多边形: 形状 397">
              <a:extLst>
                <a:ext uri="{FF2B5EF4-FFF2-40B4-BE49-F238E27FC236}">
                  <a16:creationId xmlns:a16="http://schemas.microsoft.com/office/drawing/2014/main" id="{E40B7DA8-C082-3564-86CA-C37A96930DE3}"/>
                </a:ext>
              </a:extLst>
            </p:cNvPr>
            <p:cNvSpPr/>
            <p:nvPr/>
          </p:nvSpPr>
          <p:spPr>
            <a:xfrm>
              <a:off x="4578479" y="3940846"/>
              <a:ext cx="4853" cy="8692"/>
            </a:xfrm>
            <a:custGeom>
              <a:avLst/>
              <a:gdLst>
                <a:gd name="connsiteX0" fmla="*/ 4854 w 4853"/>
                <a:gd name="connsiteY0" fmla="*/ 0 h 8692"/>
                <a:gd name="connsiteX1" fmla="*/ 1442 w 4853"/>
                <a:gd name="connsiteY1" fmla="*/ 3257 h 8692"/>
                <a:gd name="connsiteX2" fmla="*/ 53 w 4853"/>
                <a:gd name="connsiteY2" fmla="*/ 8693 h 8692"/>
                <a:gd name="connsiteX3" fmla="*/ 4854 w 4853"/>
                <a:gd name="connsiteY3" fmla="*/ 0 h 8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53" h="8692">
                  <a:moveTo>
                    <a:pt x="4854" y="0"/>
                  </a:moveTo>
                  <a:cubicBezTo>
                    <a:pt x="3551" y="463"/>
                    <a:pt x="2402" y="1577"/>
                    <a:pt x="1442" y="3257"/>
                  </a:cubicBezTo>
                  <a:cubicBezTo>
                    <a:pt x="310" y="5264"/>
                    <a:pt x="-170" y="7098"/>
                    <a:pt x="53" y="8693"/>
                  </a:cubicBezTo>
                  <a:cubicBezTo>
                    <a:pt x="1665" y="5795"/>
                    <a:pt x="3259" y="2897"/>
                    <a:pt x="485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99" name="任意多边形: 形状 398">
              <a:extLst>
                <a:ext uri="{FF2B5EF4-FFF2-40B4-BE49-F238E27FC236}">
                  <a16:creationId xmlns:a16="http://schemas.microsoft.com/office/drawing/2014/main" id="{BC0DB687-34AA-1164-7796-8B88C2DFA79C}"/>
                </a:ext>
              </a:extLst>
            </p:cNvPr>
            <p:cNvSpPr/>
            <p:nvPr/>
          </p:nvSpPr>
          <p:spPr>
            <a:xfrm>
              <a:off x="4578532" y="3940589"/>
              <a:ext cx="7955" cy="11967"/>
            </a:xfrm>
            <a:custGeom>
              <a:avLst/>
              <a:gdLst>
                <a:gd name="connsiteX0" fmla="*/ 6292 w 7955"/>
                <a:gd name="connsiteY0" fmla="*/ 0 h 11967"/>
                <a:gd name="connsiteX1" fmla="*/ 4801 w 7955"/>
                <a:gd name="connsiteY1" fmla="*/ 257 h 11967"/>
                <a:gd name="connsiteX2" fmla="*/ 0 w 7955"/>
                <a:gd name="connsiteY2" fmla="*/ 8950 h 11967"/>
                <a:gd name="connsiteX3" fmla="*/ 1509 w 7955"/>
                <a:gd name="connsiteY3" fmla="*/ 11968 h 11967"/>
                <a:gd name="connsiteX4" fmla="*/ 7955 w 7955"/>
                <a:gd name="connsiteY4" fmla="*/ 292 h 11967"/>
                <a:gd name="connsiteX5" fmla="*/ 6292 w 7955"/>
                <a:gd name="connsiteY5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5" h="11967">
                  <a:moveTo>
                    <a:pt x="6292" y="0"/>
                  </a:moveTo>
                  <a:cubicBezTo>
                    <a:pt x="5778" y="0"/>
                    <a:pt x="5280" y="86"/>
                    <a:pt x="4801" y="257"/>
                  </a:cubicBezTo>
                  <a:cubicBezTo>
                    <a:pt x="3206" y="3172"/>
                    <a:pt x="1612" y="6052"/>
                    <a:pt x="0" y="8950"/>
                  </a:cubicBezTo>
                  <a:cubicBezTo>
                    <a:pt x="154" y="10081"/>
                    <a:pt x="651" y="11093"/>
                    <a:pt x="1509" y="11968"/>
                  </a:cubicBezTo>
                  <a:cubicBezTo>
                    <a:pt x="3669" y="8076"/>
                    <a:pt x="5829" y="4184"/>
                    <a:pt x="7955" y="292"/>
                  </a:cubicBezTo>
                  <a:cubicBezTo>
                    <a:pt x="7390" y="86"/>
                    <a:pt x="6824" y="0"/>
                    <a:pt x="62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0" name="任意多边形: 形状 399">
              <a:extLst>
                <a:ext uri="{FF2B5EF4-FFF2-40B4-BE49-F238E27FC236}">
                  <a16:creationId xmlns:a16="http://schemas.microsoft.com/office/drawing/2014/main" id="{2EC57D8C-4A7C-7801-6177-ACF6F6062CE3}"/>
                </a:ext>
              </a:extLst>
            </p:cNvPr>
            <p:cNvSpPr/>
            <p:nvPr/>
          </p:nvSpPr>
          <p:spPr>
            <a:xfrm>
              <a:off x="5209834" y="3036945"/>
              <a:ext cx="15288" cy="17230"/>
            </a:xfrm>
            <a:custGeom>
              <a:avLst/>
              <a:gdLst>
                <a:gd name="connsiteX0" fmla="*/ 8069 w 15288"/>
                <a:gd name="connsiteY0" fmla="*/ 0 h 17230"/>
                <a:gd name="connsiteX1" fmla="*/ 4829 w 15288"/>
                <a:gd name="connsiteY1" fmla="*/ 2709 h 17230"/>
                <a:gd name="connsiteX2" fmla="*/ 765 w 15288"/>
                <a:gd name="connsiteY2" fmla="*/ 10424 h 17230"/>
                <a:gd name="connsiteX3" fmla="*/ 62 w 15288"/>
                <a:gd name="connsiteY3" fmla="*/ 12825 h 17230"/>
                <a:gd name="connsiteX4" fmla="*/ 2857 w 15288"/>
                <a:gd name="connsiteY4" fmla="*/ 17025 h 17230"/>
                <a:gd name="connsiteX5" fmla="*/ 4006 w 15288"/>
                <a:gd name="connsiteY5" fmla="*/ 17231 h 17230"/>
                <a:gd name="connsiteX6" fmla="*/ 6457 w 15288"/>
                <a:gd name="connsiteY6" fmla="*/ 14830 h 17230"/>
                <a:gd name="connsiteX7" fmla="*/ 11721 w 15288"/>
                <a:gd name="connsiteY7" fmla="*/ 9824 h 17230"/>
                <a:gd name="connsiteX8" fmla="*/ 12887 w 15288"/>
                <a:gd name="connsiteY8" fmla="*/ 3309 h 17230"/>
                <a:gd name="connsiteX9" fmla="*/ 11052 w 15288"/>
                <a:gd name="connsiteY9" fmla="*/ 1663 h 17230"/>
                <a:gd name="connsiteX10" fmla="*/ 8069 w 15288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8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199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8" y="17162"/>
                    <a:pt x="3663" y="17231"/>
                    <a:pt x="4006" y="17231"/>
                  </a:cubicBezTo>
                  <a:cubicBezTo>
                    <a:pt x="5309" y="17231"/>
                    <a:pt x="6217" y="16374"/>
                    <a:pt x="6457" y="14830"/>
                  </a:cubicBezTo>
                  <a:cubicBezTo>
                    <a:pt x="6955" y="11556"/>
                    <a:pt x="9217" y="10801"/>
                    <a:pt x="11721" y="9824"/>
                  </a:cubicBezTo>
                  <a:cubicBezTo>
                    <a:pt x="16178" y="8075"/>
                    <a:pt x="16333" y="6687"/>
                    <a:pt x="12887" y="3309"/>
                  </a:cubicBezTo>
                  <a:cubicBezTo>
                    <a:pt x="12304" y="2726"/>
                    <a:pt x="11687" y="2177"/>
                    <a:pt x="11052" y="1663"/>
                  </a:cubicBezTo>
                  <a:cubicBezTo>
                    <a:pt x="9698" y="566"/>
                    <a:pt x="8840" y="0"/>
                    <a:pt x="80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1" name="任意多边形: 形状 400">
              <a:extLst>
                <a:ext uri="{FF2B5EF4-FFF2-40B4-BE49-F238E27FC236}">
                  <a16:creationId xmlns:a16="http://schemas.microsoft.com/office/drawing/2014/main" id="{D3AFDC36-ABB2-7E19-D992-5FA72D9B7E79}"/>
                </a:ext>
              </a:extLst>
            </p:cNvPr>
            <p:cNvSpPr/>
            <p:nvPr/>
          </p:nvSpPr>
          <p:spPr>
            <a:xfrm>
              <a:off x="4464002" y="3879587"/>
              <a:ext cx="7533" cy="8006"/>
            </a:xfrm>
            <a:custGeom>
              <a:avLst/>
              <a:gdLst>
                <a:gd name="connsiteX0" fmla="*/ 4836 w 7533"/>
                <a:gd name="connsiteY0" fmla="*/ 0 h 8006"/>
                <a:gd name="connsiteX1" fmla="*/ 4031 w 7533"/>
                <a:gd name="connsiteY1" fmla="*/ 86 h 8006"/>
                <a:gd name="connsiteX2" fmla="*/ 87 w 7533"/>
                <a:gd name="connsiteY2" fmla="*/ 4269 h 8006"/>
                <a:gd name="connsiteX3" fmla="*/ 3911 w 7533"/>
                <a:gd name="connsiteY3" fmla="*/ 8007 h 8006"/>
                <a:gd name="connsiteX4" fmla="*/ 7477 w 7533"/>
                <a:gd name="connsiteY4" fmla="*/ 2949 h 8006"/>
                <a:gd name="connsiteX5" fmla="*/ 4836 w 7533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33" h="8006">
                  <a:moveTo>
                    <a:pt x="4836" y="0"/>
                  </a:moveTo>
                  <a:cubicBezTo>
                    <a:pt x="4596" y="0"/>
                    <a:pt x="4322" y="34"/>
                    <a:pt x="4031" y="86"/>
                  </a:cubicBezTo>
                  <a:cubicBezTo>
                    <a:pt x="1390" y="651"/>
                    <a:pt x="-427" y="2331"/>
                    <a:pt x="87" y="4269"/>
                  </a:cubicBezTo>
                  <a:cubicBezTo>
                    <a:pt x="636" y="6412"/>
                    <a:pt x="2436" y="7184"/>
                    <a:pt x="3911" y="8007"/>
                  </a:cubicBezTo>
                  <a:cubicBezTo>
                    <a:pt x="5642" y="7801"/>
                    <a:pt x="7922" y="4560"/>
                    <a:pt x="7477" y="2949"/>
                  </a:cubicBezTo>
                  <a:cubicBezTo>
                    <a:pt x="7082" y="1457"/>
                    <a:pt x="6568" y="0"/>
                    <a:pt x="48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2" name="任意多边形: 形状 401">
              <a:extLst>
                <a:ext uri="{FF2B5EF4-FFF2-40B4-BE49-F238E27FC236}">
                  <a16:creationId xmlns:a16="http://schemas.microsoft.com/office/drawing/2014/main" id="{AD5B2E5B-A1A1-A7C6-C4A9-543E8B6ECB42}"/>
                </a:ext>
              </a:extLst>
            </p:cNvPr>
            <p:cNvSpPr/>
            <p:nvPr/>
          </p:nvSpPr>
          <p:spPr>
            <a:xfrm>
              <a:off x="5234089" y="3015994"/>
              <a:ext cx="7221" cy="8109"/>
            </a:xfrm>
            <a:custGeom>
              <a:avLst/>
              <a:gdLst>
                <a:gd name="connsiteX0" fmla="*/ 3925 w 7221"/>
                <a:gd name="connsiteY0" fmla="*/ 0 h 8109"/>
                <a:gd name="connsiteX1" fmla="*/ 51 w 7221"/>
                <a:gd name="connsiteY1" fmla="*/ 3840 h 8109"/>
                <a:gd name="connsiteX2" fmla="*/ 3462 w 7221"/>
                <a:gd name="connsiteY2" fmla="*/ 8024 h 8109"/>
                <a:gd name="connsiteX3" fmla="*/ 4217 w 7221"/>
                <a:gd name="connsiteY3" fmla="*/ 8110 h 8109"/>
                <a:gd name="connsiteX4" fmla="*/ 7166 w 7221"/>
                <a:gd name="connsiteY4" fmla="*/ 5058 h 8109"/>
                <a:gd name="connsiteX5" fmla="*/ 4594 w 7221"/>
                <a:gd name="connsiteY5" fmla="*/ 51 h 8109"/>
                <a:gd name="connsiteX6" fmla="*/ 3925 w 7221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1" h="8109">
                  <a:moveTo>
                    <a:pt x="3925" y="0"/>
                  </a:moveTo>
                  <a:cubicBezTo>
                    <a:pt x="2040" y="0"/>
                    <a:pt x="359" y="1595"/>
                    <a:pt x="51" y="3840"/>
                  </a:cubicBezTo>
                  <a:cubicBezTo>
                    <a:pt x="-258" y="6052"/>
                    <a:pt x="839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7" y="6961"/>
                    <a:pt x="7166" y="5058"/>
                  </a:cubicBezTo>
                  <a:cubicBezTo>
                    <a:pt x="7509" y="2915"/>
                    <a:pt x="6206" y="394"/>
                    <a:pt x="4594" y="51"/>
                  </a:cubicBezTo>
                  <a:cubicBezTo>
                    <a:pt x="4371" y="17"/>
                    <a:pt x="4149" y="0"/>
                    <a:pt x="392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3" name="任意多边形: 形状 402">
              <a:extLst>
                <a:ext uri="{FF2B5EF4-FFF2-40B4-BE49-F238E27FC236}">
                  <a16:creationId xmlns:a16="http://schemas.microsoft.com/office/drawing/2014/main" id="{2B2CA393-DB92-E439-697E-97309856AE17}"/>
                </a:ext>
              </a:extLst>
            </p:cNvPr>
            <p:cNvSpPr/>
            <p:nvPr/>
          </p:nvSpPr>
          <p:spPr>
            <a:xfrm>
              <a:off x="4436723" y="3869780"/>
              <a:ext cx="12795" cy="13870"/>
            </a:xfrm>
            <a:custGeom>
              <a:avLst/>
              <a:gdLst>
                <a:gd name="connsiteX0" fmla="*/ 6157 w 12795"/>
                <a:gd name="connsiteY0" fmla="*/ 0 h 13870"/>
                <a:gd name="connsiteX1" fmla="*/ 6072 w 12795"/>
                <a:gd name="connsiteY1" fmla="*/ 0 h 13870"/>
                <a:gd name="connsiteX2" fmla="*/ 88 w 12795"/>
                <a:gd name="connsiteY2" fmla="*/ 6344 h 13870"/>
                <a:gd name="connsiteX3" fmla="*/ 5249 w 12795"/>
                <a:gd name="connsiteY3" fmla="*/ 12927 h 13870"/>
                <a:gd name="connsiteX4" fmla="*/ 7118 w 12795"/>
                <a:gd name="connsiteY4" fmla="*/ 13441 h 13870"/>
                <a:gd name="connsiteX5" fmla="*/ 9758 w 12795"/>
                <a:gd name="connsiteY5" fmla="*/ 13870 h 13870"/>
                <a:gd name="connsiteX6" fmla="*/ 12793 w 12795"/>
                <a:gd name="connsiteY6" fmla="*/ 8144 h 13870"/>
                <a:gd name="connsiteX7" fmla="*/ 12690 w 12795"/>
                <a:gd name="connsiteY7" fmla="*/ 6464 h 13870"/>
                <a:gd name="connsiteX8" fmla="*/ 6157 w 12795"/>
                <a:gd name="connsiteY8" fmla="*/ 0 h 13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95" h="13870">
                  <a:moveTo>
                    <a:pt x="6157" y="0"/>
                  </a:moveTo>
                  <a:cubicBezTo>
                    <a:pt x="6123" y="0"/>
                    <a:pt x="6106" y="0"/>
                    <a:pt x="6072" y="0"/>
                  </a:cubicBezTo>
                  <a:cubicBezTo>
                    <a:pt x="3877" y="51"/>
                    <a:pt x="517" y="3617"/>
                    <a:pt x="88" y="6344"/>
                  </a:cubicBezTo>
                  <a:cubicBezTo>
                    <a:pt x="-409" y="9447"/>
                    <a:pt x="1185" y="11470"/>
                    <a:pt x="5249" y="12927"/>
                  </a:cubicBezTo>
                  <a:cubicBezTo>
                    <a:pt x="5849" y="13150"/>
                    <a:pt x="6500" y="13287"/>
                    <a:pt x="7118" y="13441"/>
                  </a:cubicBezTo>
                  <a:cubicBezTo>
                    <a:pt x="8164" y="13716"/>
                    <a:pt x="9038" y="13870"/>
                    <a:pt x="9758" y="13870"/>
                  </a:cubicBezTo>
                  <a:cubicBezTo>
                    <a:pt x="12107" y="13870"/>
                    <a:pt x="12844" y="12259"/>
                    <a:pt x="12793" y="8144"/>
                  </a:cubicBezTo>
                  <a:cubicBezTo>
                    <a:pt x="12775" y="7818"/>
                    <a:pt x="12827" y="7132"/>
                    <a:pt x="12690" y="6464"/>
                  </a:cubicBezTo>
                  <a:cubicBezTo>
                    <a:pt x="12038" y="3206"/>
                    <a:pt x="8781" y="0"/>
                    <a:pt x="615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4" name="任意多边形: 形状 403">
              <a:extLst>
                <a:ext uri="{FF2B5EF4-FFF2-40B4-BE49-F238E27FC236}">
                  <a16:creationId xmlns:a16="http://schemas.microsoft.com/office/drawing/2014/main" id="{6C32C653-939E-75EA-E3D3-D355D35FE6B5}"/>
                </a:ext>
              </a:extLst>
            </p:cNvPr>
            <p:cNvSpPr/>
            <p:nvPr/>
          </p:nvSpPr>
          <p:spPr>
            <a:xfrm>
              <a:off x="5234954" y="3058959"/>
              <a:ext cx="17388" cy="16990"/>
            </a:xfrm>
            <a:custGeom>
              <a:avLst/>
              <a:gdLst>
                <a:gd name="connsiteX0" fmla="*/ 6986 w 17388"/>
                <a:gd name="connsiteY0" fmla="*/ 0 h 16990"/>
                <a:gd name="connsiteX1" fmla="*/ 4757 w 17388"/>
                <a:gd name="connsiteY1" fmla="*/ 669 h 16990"/>
                <a:gd name="connsiteX2" fmla="*/ 3660 w 17388"/>
                <a:gd name="connsiteY2" fmla="*/ 14573 h 16990"/>
                <a:gd name="connsiteX3" fmla="*/ 6472 w 17388"/>
                <a:gd name="connsiteY3" fmla="*/ 16082 h 16990"/>
                <a:gd name="connsiteX4" fmla="*/ 10947 w 17388"/>
                <a:gd name="connsiteY4" fmla="*/ 16991 h 16990"/>
                <a:gd name="connsiteX5" fmla="*/ 15799 w 17388"/>
                <a:gd name="connsiteY5" fmla="*/ 14539 h 16990"/>
                <a:gd name="connsiteX6" fmla="*/ 16416 w 17388"/>
                <a:gd name="connsiteY6" fmla="*/ 4800 h 16990"/>
                <a:gd name="connsiteX7" fmla="*/ 15233 w 17388"/>
                <a:gd name="connsiteY7" fmla="*/ 3583 h 16990"/>
                <a:gd name="connsiteX8" fmla="*/ 14616 w 17388"/>
                <a:gd name="connsiteY8" fmla="*/ 3806 h 16990"/>
                <a:gd name="connsiteX9" fmla="*/ 13124 w 17388"/>
                <a:gd name="connsiteY9" fmla="*/ 4389 h 16990"/>
                <a:gd name="connsiteX10" fmla="*/ 10638 w 17388"/>
                <a:gd name="connsiteY10" fmla="*/ 2434 h 16990"/>
                <a:gd name="connsiteX11" fmla="*/ 6986 w 17388"/>
                <a:gd name="connsiteY11" fmla="*/ 0 h 16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88" h="16990">
                  <a:moveTo>
                    <a:pt x="6986" y="0"/>
                  </a:moveTo>
                  <a:cubicBezTo>
                    <a:pt x="6318" y="0"/>
                    <a:pt x="5597" y="223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6991"/>
                    <a:pt x="10947" y="16991"/>
                  </a:cubicBezTo>
                  <a:cubicBezTo>
                    <a:pt x="12918" y="16991"/>
                    <a:pt x="14530" y="16253"/>
                    <a:pt x="15799" y="14539"/>
                  </a:cubicBezTo>
                  <a:cubicBezTo>
                    <a:pt x="17993" y="11590"/>
                    <a:pt x="17633" y="8144"/>
                    <a:pt x="16416" y="4800"/>
                  </a:cubicBezTo>
                  <a:cubicBezTo>
                    <a:pt x="16176" y="4166"/>
                    <a:pt x="15781" y="3583"/>
                    <a:pt x="15233" y="3583"/>
                  </a:cubicBezTo>
                  <a:cubicBezTo>
                    <a:pt x="15044" y="3583"/>
                    <a:pt x="14839" y="3652"/>
                    <a:pt x="14616" y="3806"/>
                  </a:cubicBezTo>
                  <a:cubicBezTo>
                    <a:pt x="14033" y="4218"/>
                    <a:pt x="13553" y="4389"/>
                    <a:pt x="13124" y="4389"/>
                  </a:cubicBezTo>
                  <a:cubicBezTo>
                    <a:pt x="12078" y="4389"/>
                    <a:pt x="11393" y="3378"/>
                    <a:pt x="10638" y="2434"/>
                  </a:cubicBezTo>
                  <a:cubicBezTo>
                    <a:pt x="9318" y="771"/>
                    <a:pt x="8221" y="0"/>
                    <a:pt x="698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5" name="任意多边形: 形状 404">
              <a:extLst>
                <a:ext uri="{FF2B5EF4-FFF2-40B4-BE49-F238E27FC236}">
                  <a16:creationId xmlns:a16="http://schemas.microsoft.com/office/drawing/2014/main" id="{9465D134-658C-B466-9CC9-7511FE634C76}"/>
                </a:ext>
              </a:extLst>
            </p:cNvPr>
            <p:cNvSpPr/>
            <p:nvPr/>
          </p:nvSpPr>
          <p:spPr>
            <a:xfrm>
              <a:off x="5247908" y="3032779"/>
              <a:ext cx="14858" cy="13338"/>
            </a:xfrm>
            <a:custGeom>
              <a:avLst/>
              <a:gdLst>
                <a:gd name="connsiteX0" fmla="*/ 8280 w 14858"/>
                <a:gd name="connsiteY0" fmla="*/ 0 h 13338"/>
                <a:gd name="connsiteX1" fmla="*/ 6325 w 14858"/>
                <a:gd name="connsiteY1" fmla="*/ 257 h 13338"/>
                <a:gd name="connsiteX2" fmla="*/ 171 w 14858"/>
                <a:gd name="connsiteY2" fmla="*/ 4715 h 13338"/>
                <a:gd name="connsiteX3" fmla="*/ 3771 w 14858"/>
                <a:gd name="connsiteY3" fmla="*/ 10733 h 13338"/>
                <a:gd name="connsiteX4" fmla="*/ 8949 w 14858"/>
                <a:gd name="connsiteY4" fmla="*/ 13339 h 13338"/>
                <a:gd name="connsiteX5" fmla="*/ 14281 w 14858"/>
                <a:gd name="connsiteY5" fmla="*/ 7852 h 13338"/>
                <a:gd name="connsiteX6" fmla="*/ 11092 w 14858"/>
                <a:gd name="connsiteY6" fmla="*/ 514 h 13338"/>
                <a:gd name="connsiteX7" fmla="*/ 8280 w 14858"/>
                <a:gd name="connsiteY7" fmla="*/ 0 h 13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58" h="13338">
                  <a:moveTo>
                    <a:pt x="8280" y="0"/>
                  </a:moveTo>
                  <a:cubicBezTo>
                    <a:pt x="7628" y="0"/>
                    <a:pt x="6977" y="86"/>
                    <a:pt x="6325" y="257"/>
                  </a:cubicBezTo>
                  <a:cubicBezTo>
                    <a:pt x="3788" y="977"/>
                    <a:pt x="1028" y="1680"/>
                    <a:pt x="171" y="4715"/>
                  </a:cubicBezTo>
                  <a:cubicBezTo>
                    <a:pt x="-721" y="7852"/>
                    <a:pt x="2091" y="9190"/>
                    <a:pt x="3771" y="10733"/>
                  </a:cubicBezTo>
                  <a:cubicBezTo>
                    <a:pt x="5674" y="12482"/>
                    <a:pt x="7406" y="13339"/>
                    <a:pt x="8949" y="13339"/>
                  </a:cubicBezTo>
                  <a:cubicBezTo>
                    <a:pt x="11212" y="13339"/>
                    <a:pt x="13047" y="11470"/>
                    <a:pt x="14281" y="7852"/>
                  </a:cubicBezTo>
                  <a:cubicBezTo>
                    <a:pt x="15601" y="3960"/>
                    <a:pt x="14710" y="1817"/>
                    <a:pt x="11092" y="514"/>
                  </a:cubicBezTo>
                  <a:cubicBezTo>
                    <a:pt x="10183" y="189"/>
                    <a:pt x="9223" y="0"/>
                    <a:pt x="82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6" name="任意多边形: 形状 405">
              <a:extLst>
                <a:ext uri="{FF2B5EF4-FFF2-40B4-BE49-F238E27FC236}">
                  <a16:creationId xmlns:a16="http://schemas.microsoft.com/office/drawing/2014/main" id="{B819CCFF-9AA3-1BD9-10FE-0816D222C3D3}"/>
                </a:ext>
              </a:extLst>
            </p:cNvPr>
            <p:cNvSpPr/>
            <p:nvPr/>
          </p:nvSpPr>
          <p:spPr>
            <a:xfrm>
              <a:off x="5113885" y="3175476"/>
              <a:ext cx="6510" cy="4783"/>
            </a:xfrm>
            <a:custGeom>
              <a:avLst/>
              <a:gdLst>
                <a:gd name="connsiteX0" fmla="*/ 6498 w 6510"/>
                <a:gd name="connsiteY0" fmla="*/ 0 h 4783"/>
                <a:gd name="connsiteX1" fmla="*/ 0 w 6510"/>
                <a:gd name="connsiteY1" fmla="*/ 4784 h 4783"/>
                <a:gd name="connsiteX2" fmla="*/ 0 w 6510"/>
                <a:gd name="connsiteY2" fmla="*/ 4784 h 4783"/>
                <a:gd name="connsiteX3" fmla="*/ 6498 w 6510"/>
                <a:gd name="connsiteY3" fmla="*/ 0 h 4783"/>
                <a:gd name="connsiteX4" fmla="*/ 6498 w 6510"/>
                <a:gd name="connsiteY4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0" h="4783">
                  <a:moveTo>
                    <a:pt x="6498" y="0"/>
                  </a:moveTo>
                  <a:cubicBezTo>
                    <a:pt x="4303" y="1612"/>
                    <a:pt x="2143" y="3206"/>
                    <a:pt x="0" y="4784"/>
                  </a:cubicBezTo>
                  <a:cubicBezTo>
                    <a:pt x="0" y="4784"/>
                    <a:pt x="0" y="4784"/>
                    <a:pt x="0" y="4784"/>
                  </a:cubicBezTo>
                  <a:cubicBezTo>
                    <a:pt x="2143" y="3206"/>
                    <a:pt x="4321" y="1612"/>
                    <a:pt x="6498" y="0"/>
                  </a:cubicBezTo>
                  <a:cubicBezTo>
                    <a:pt x="6515" y="0"/>
                    <a:pt x="6515" y="0"/>
                    <a:pt x="64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7" name="任意多边形: 形状 406">
              <a:extLst>
                <a:ext uri="{FF2B5EF4-FFF2-40B4-BE49-F238E27FC236}">
                  <a16:creationId xmlns:a16="http://schemas.microsoft.com/office/drawing/2014/main" id="{A9B41033-B92E-1FF1-191E-B02A8CC0F6A2}"/>
                </a:ext>
              </a:extLst>
            </p:cNvPr>
            <p:cNvSpPr/>
            <p:nvPr/>
          </p:nvSpPr>
          <p:spPr>
            <a:xfrm>
              <a:off x="5113902" y="3175459"/>
              <a:ext cx="6498" cy="4800"/>
            </a:xfrm>
            <a:custGeom>
              <a:avLst/>
              <a:gdLst>
                <a:gd name="connsiteX0" fmla="*/ 6206 w 6498"/>
                <a:gd name="connsiteY0" fmla="*/ 0 h 4800"/>
                <a:gd name="connsiteX1" fmla="*/ 0 w 6498"/>
                <a:gd name="connsiteY1" fmla="*/ 4801 h 4800"/>
                <a:gd name="connsiteX2" fmla="*/ 6498 w 6498"/>
                <a:gd name="connsiteY2" fmla="*/ 17 h 4800"/>
                <a:gd name="connsiteX3" fmla="*/ 6206 w 6498"/>
                <a:gd name="connsiteY3" fmla="*/ 0 h 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98" h="4800">
                  <a:moveTo>
                    <a:pt x="6206" y="0"/>
                  </a:moveTo>
                  <a:cubicBezTo>
                    <a:pt x="3977" y="0"/>
                    <a:pt x="1337" y="1972"/>
                    <a:pt x="0" y="4801"/>
                  </a:cubicBezTo>
                  <a:cubicBezTo>
                    <a:pt x="2143" y="3223"/>
                    <a:pt x="4303" y="1629"/>
                    <a:pt x="6498" y="17"/>
                  </a:cubicBezTo>
                  <a:cubicBezTo>
                    <a:pt x="6395" y="0"/>
                    <a:pt x="6292" y="0"/>
                    <a:pt x="620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8" name="任意多边形: 形状 407">
              <a:extLst>
                <a:ext uri="{FF2B5EF4-FFF2-40B4-BE49-F238E27FC236}">
                  <a16:creationId xmlns:a16="http://schemas.microsoft.com/office/drawing/2014/main" id="{D8B80C6C-927F-8099-60C7-2660EEA115F8}"/>
                </a:ext>
              </a:extLst>
            </p:cNvPr>
            <p:cNvSpPr/>
            <p:nvPr/>
          </p:nvSpPr>
          <p:spPr>
            <a:xfrm>
              <a:off x="4441986" y="3966032"/>
              <a:ext cx="5355" cy="4389"/>
            </a:xfrm>
            <a:custGeom>
              <a:avLst/>
              <a:gdLst>
                <a:gd name="connsiteX0" fmla="*/ 2711 w 5355"/>
                <a:gd name="connsiteY0" fmla="*/ 0 h 4389"/>
                <a:gd name="connsiteX1" fmla="*/ 20 w 5355"/>
                <a:gd name="connsiteY1" fmla="*/ 1835 h 4389"/>
                <a:gd name="connsiteX2" fmla="*/ 2540 w 5355"/>
                <a:gd name="connsiteY2" fmla="*/ 4269 h 4389"/>
                <a:gd name="connsiteX3" fmla="*/ 3363 w 5355"/>
                <a:gd name="connsiteY3" fmla="*/ 4389 h 4389"/>
                <a:gd name="connsiteX4" fmla="*/ 5352 w 5355"/>
                <a:gd name="connsiteY4" fmla="*/ 2417 h 4389"/>
                <a:gd name="connsiteX5" fmla="*/ 3037 w 5355"/>
                <a:gd name="connsiteY5" fmla="*/ 17 h 4389"/>
                <a:gd name="connsiteX6" fmla="*/ 2711 w 5355"/>
                <a:gd name="connsiteY6" fmla="*/ 0 h 4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55" h="4389">
                  <a:moveTo>
                    <a:pt x="2711" y="0"/>
                  </a:moveTo>
                  <a:cubicBezTo>
                    <a:pt x="1426" y="0"/>
                    <a:pt x="191" y="583"/>
                    <a:pt x="20" y="1835"/>
                  </a:cubicBezTo>
                  <a:cubicBezTo>
                    <a:pt x="-186" y="3326"/>
                    <a:pt x="1271" y="3926"/>
                    <a:pt x="2540" y="4269"/>
                  </a:cubicBezTo>
                  <a:cubicBezTo>
                    <a:pt x="2832" y="4355"/>
                    <a:pt x="3106" y="4389"/>
                    <a:pt x="3363" y="4389"/>
                  </a:cubicBezTo>
                  <a:cubicBezTo>
                    <a:pt x="4392" y="4389"/>
                    <a:pt x="5043" y="3720"/>
                    <a:pt x="5352" y="2417"/>
                  </a:cubicBezTo>
                  <a:cubicBezTo>
                    <a:pt x="5420" y="771"/>
                    <a:pt x="4477" y="120"/>
                    <a:pt x="3037" y="17"/>
                  </a:cubicBezTo>
                  <a:cubicBezTo>
                    <a:pt x="2917" y="0"/>
                    <a:pt x="2814" y="0"/>
                    <a:pt x="27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09" name="任意多边形: 形状 408">
              <a:extLst>
                <a:ext uri="{FF2B5EF4-FFF2-40B4-BE49-F238E27FC236}">
                  <a16:creationId xmlns:a16="http://schemas.microsoft.com/office/drawing/2014/main" id="{E9FE2D83-4214-A12E-9EBF-CD05E0D664F3}"/>
                </a:ext>
              </a:extLst>
            </p:cNvPr>
            <p:cNvSpPr/>
            <p:nvPr/>
          </p:nvSpPr>
          <p:spPr>
            <a:xfrm>
              <a:off x="4593640" y="3491081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1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72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60" y="223"/>
                    <a:pt x="3648" y="34"/>
                  </a:cubicBezTo>
                  <a:cubicBezTo>
                    <a:pt x="3545" y="0"/>
                    <a:pt x="3425" y="0"/>
                    <a:pt x="33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0" name="任意多边形: 形状 409">
              <a:extLst>
                <a:ext uri="{FF2B5EF4-FFF2-40B4-BE49-F238E27FC236}">
                  <a16:creationId xmlns:a16="http://schemas.microsoft.com/office/drawing/2014/main" id="{CF22E69B-E235-2E08-A177-611720481143}"/>
                </a:ext>
              </a:extLst>
            </p:cNvPr>
            <p:cNvSpPr/>
            <p:nvPr/>
          </p:nvSpPr>
          <p:spPr>
            <a:xfrm>
              <a:off x="4504972" y="4024514"/>
              <a:ext cx="17917" cy="17093"/>
            </a:xfrm>
            <a:custGeom>
              <a:avLst/>
              <a:gdLst>
                <a:gd name="connsiteX0" fmla="*/ 4140 w 17917"/>
                <a:gd name="connsiteY0" fmla="*/ 0 h 17093"/>
                <a:gd name="connsiteX1" fmla="*/ 3145 w 17917"/>
                <a:gd name="connsiteY1" fmla="*/ 154 h 17093"/>
                <a:gd name="connsiteX2" fmla="*/ 179 w 17917"/>
                <a:gd name="connsiteY2" fmla="*/ 6481 h 17093"/>
                <a:gd name="connsiteX3" fmla="*/ 25 w 17917"/>
                <a:gd name="connsiteY3" fmla="*/ 7664 h 17093"/>
                <a:gd name="connsiteX4" fmla="*/ 2682 w 17917"/>
                <a:gd name="connsiteY4" fmla="*/ 11573 h 17093"/>
                <a:gd name="connsiteX5" fmla="*/ 11203 w 17917"/>
                <a:gd name="connsiteY5" fmla="*/ 15825 h 17093"/>
                <a:gd name="connsiteX6" fmla="*/ 13964 w 17917"/>
                <a:gd name="connsiteY6" fmla="*/ 17094 h 17093"/>
                <a:gd name="connsiteX7" fmla="*/ 17255 w 17917"/>
                <a:gd name="connsiteY7" fmla="*/ 15019 h 17093"/>
                <a:gd name="connsiteX8" fmla="*/ 15284 w 17917"/>
                <a:gd name="connsiteY8" fmla="*/ 8830 h 17093"/>
                <a:gd name="connsiteX9" fmla="*/ 8649 w 17917"/>
                <a:gd name="connsiteY9" fmla="*/ 3755 h 17093"/>
                <a:gd name="connsiteX10" fmla="*/ 4140 w 17917"/>
                <a:gd name="connsiteY10" fmla="*/ 0 h 17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917" h="17093">
                  <a:moveTo>
                    <a:pt x="4140" y="0"/>
                  </a:moveTo>
                  <a:cubicBezTo>
                    <a:pt x="3814" y="0"/>
                    <a:pt x="3488" y="51"/>
                    <a:pt x="3145" y="154"/>
                  </a:cubicBezTo>
                  <a:cubicBezTo>
                    <a:pt x="625" y="943"/>
                    <a:pt x="556" y="4029"/>
                    <a:pt x="179" y="6481"/>
                  </a:cubicBezTo>
                  <a:cubicBezTo>
                    <a:pt x="110" y="6926"/>
                    <a:pt x="59" y="7372"/>
                    <a:pt x="25" y="7664"/>
                  </a:cubicBezTo>
                  <a:cubicBezTo>
                    <a:pt x="-129" y="9876"/>
                    <a:pt x="402" y="11281"/>
                    <a:pt x="2682" y="11573"/>
                  </a:cubicBezTo>
                  <a:cubicBezTo>
                    <a:pt x="5940" y="11984"/>
                    <a:pt x="8734" y="13287"/>
                    <a:pt x="11203" y="15825"/>
                  </a:cubicBezTo>
                  <a:cubicBezTo>
                    <a:pt x="12060" y="16699"/>
                    <a:pt x="13038" y="17094"/>
                    <a:pt x="13964" y="17094"/>
                  </a:cubicBezTo>
                  <a:cubicBezTo>
                    <a:pt x="15267" y="17094"/>
                    <a:pt x="16518" y="16322"/>
                    <a:pt x="17255" y="15019"/>
                  </a:cubicBezTo>
                  <a:cubicBezTo>
                    <a:pt x="18576" y="12739"/>
                    <a:pt x="17924" y="10716"/>
                    <a:pt x="15284" y="8830"/>
                  </a:cubicBezTo>
                  <a:cubicBezTo>
                    <a:pt x="13038" y="7201"/>
                    <a:pt x="10158" y="6635"/>
                    <a:pt x="8649" y="3755"/>
                  </a:cubicBezTo>
                  <a:cubicBezTo>
                    <a:pt x="7706" y="1920"/>
                    <a:pt x="6128" y="0"/>
                    <a:pt x="4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1" name="任意多边形: 形状 410">
              <a:extLst>
                <a:ext uri="{FF2B5EF4-FFF2-40B4-BE49-F238E27FC236}">
                  <a16:creationId xmlns:a16="http://schemas.microsoft.com/office/drawing/2014/main" id="{3684BF9C-62B5-A085-C323-BB6CBA9B0B79}"/>
                </a:ext>
              </a:extLst>
            </p:cNvPr>
            <p:cNvSpPr/>
            <p:nvPr/>
          </p:nvSpPr>
          <p:spPr>
            <a:xfrm>
              <a:off x="4411328" y="3945664"/>
              <a:ext cx="15082" cy="14367"/>
            </a:xfrm>
            <a:custGeom>
              <a:avLst/>
              <a:gdLst>
                <a:gd name="connsiteX0" fmla="*/ 6401 w 15082"/>
                <a:gd name="connsiteY0" fmla="*/ 0 h 14367"/>
                <a:gd name="connsiteX1" fmla="*/ 4035 w 15082"/>
                <a:gd name="connsiteY1" fmla="*/ 566 h 14367"/>
                <a:gd name="connsiteX2" fmla="*/ 126 w 15082"/>
                <a:gd name="connsiteY2" fmla="*/ 9189 h 14367"/>
                <a:gd name="connsiteX3" fmla="*/ 7258 w 15082"/>
                <a:gd name="connsiteY3" fmla="*/ 14367 h 14367"/>
                <a:gd name="connsiteX4" fmla="*/ 13653 w 15082"/>
                <a:gd name="connsiteY4" fmla="*/ 12087 h 14367"/>
                <a:gd name="connsiteX5" fmla="*/ 14768 w 15082"/>
                <a:gd name="connsiteY5" fmla="*/ 8590 h 14367"/>
                <a:gd name="connsiteX6" fmla="*/ 10018 w 15082"/>
                <a:gd name="connsiteY6" fmla="*/ 1474 h 14367"/>
                <a:gd name="connsiteX7" fmla="*/ 6401 w 15082"/>
                <a:gd name="connsiteY7" fmla="*/ 0 h 1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2" h="14367">
                  <a:moveTo>
                    <a:pt x="6401" y="0"/>
                  </a:moveTo>
                  <a:cubicBezTo>
                    <a:pt x="5630" y="0"/>
                    <a:pt x="4841" y="188"/>
                    <a:pt x="4035" y="566"/>
                  </a:cubicBezTo>
                  <a:cubicBezTo>
                    <a:pt x="1549" y="1749"/>
                    <a:pt x="-543" y="6618"/>
                    <a:pt x="126" y="9189"/>
                  </a:cubicBezTo>
                  <a:cubicBezTo>
                    <a:pt x="777" y="11710"/>
                    <a:pt x="4241" y="14299"/>
                    <a:pt x="7258" y="14367"/>
                  </a:cubicBezTo>
                  <a:cubicBezTo>
                    <a:pt x="9367" y="14024"/>
                    <a:pt x="11733" y="13716"/>
                    <a:pt x="13653" y="12087"/>
                  </a:cubicBezTo>
                  <a:cubicBezTo>
                    <a:pt x="14699" y="11212"/>
                    <a:pt x="15574" y="9978"/>
                    <a:pt x="14768" y="8590"/>
                  </a:cubicBezTo>
                  <a:cubicBezTo>
                    <a:pt x="13362" y="6120"/>
                    <a:pt x="12282" y="3395"/>
                    <a:pt x="10018" y="1474"/>
                  </a:cubicBezTo>
                  <a:cubicBezTo>
                    <a:pt x="8870" y="497"/>
                    <a:pt x="7653" y="0"/>
                    <a:pt x="6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2" name="任意多边形: 形状 411">
              <a:extLst>
                <a:ext uri="{FF2B5EF4-FFF2-40B4-BE49-F238E27FC236}">
                  <a16:creationId xmlns:a16="http://schemas.microsoft.com/office/drawing/2014/main" id="{EBB8D044-8711-FEE8-E3B1-B0E24B1AA756}"/>
                </a:ext>
              </a:extLst>
            </p:cNvPr>
            <p:cNvSpPr/>
            <p:nvPr/>
          </p:nvSpPr>
          <p:spPr>
            <a:xfrm>
              <a:off x="4427380" y="3973079"/>
              <a:ext cx="8267" cy="8983"/>
            </a:xfrm>
            <a:custGeom>
              <a:avLst/>
              <a:gdLst>
                <a:gd name="connsiteX0" fmla="*/ 3893 w 8267"/>
                <a:gd name="connsiteY0" fmla="*/ 0 h 8983"/>
                <a:gd name="connsiteX1" fmla="*/ 1 w 8267"/>
                <a:gd name="connsiteY1" fmla="*/ 4440 h 8983"/>
                <a:gd name="connsiteX2" fmla="*/ 3670 w 8267"/>
                <a:gd name="connsiteY2" fmla="*/ 8984 h 8983"/>
                <a:gd name="connsiteX3" fmla="*/ 3739 w 8267"/>
                <a:gd name="connsiteY3" fmla="*/ 8984 h 8983"/>
                <a:gd name="connsiteX4" fmla="*/ 8265 w 8267"/>
                <a:gd name="connsiteY4" fmla="*/ 4372 h 8983"/>
                <a:gd name="connsiteX5" fmla="*/ 3996 w 8267"/>
                <a:gd name="connsiteY5" fmla="*/ 17 h 8983"/>
                <a:gd name="connsiteX6" fmla="*/ 3893 w 8267"/>
                <a:gd name="connsiteY6" fmla="*/ 0 h 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67" h="8983">
                  <a:moveTo>
                    <a:pt x="3893" y="0"/>
                  </a:moveTo>
                  <a:cubicBezTo>
                    <a:pt x="2144" y="0"/>
                    <a:pt x="36" y="2366"/>
                    <a:pt x="1" y="4440"/>
                  </a:cubicBezTo>
                  <a:cubicBezTo>
                    <a:pt x="-50" y="6995"/>
                    <a:pt x="1510" y="8915"/>
                    <a:pt x="3670" y="8984"/>
                  </a:cubicBezTo>
                  <a:cubicBezTo>
                    <a:pt x="3688" y="8984"/>
                    <a:pt x="3722" y="8984"/>
                    <a:pt x="3739" y="8984"/>
                  </a:cubicBezTo>
                  <a:cubicBezTo>
                    <a:pt x="5711" y="8984"/>
                    <a:pt x="8351" y="6309"/>
                    <a:pt x="8265" y="4372"/>
                  </a:cubicBezTo>
                  <a:cubicBezTo>
                    <a:pt x="8214" y="3206"/>
                    <a:pt x="5128" y="68"/>
                    <a:pt x="3996" y="17"/>
                  </a:cubicBezTo>
                  <a:cubicBezTo>
                    <a:pt x="3962" y="0"/>
                    <a:pt x="3927" y="0"/>
                    <a:pt x="389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3" name="任意多边形: 形状 412">
              <a:extLst>
                <a:ext uri="{FF2B5EF4-FFF2-40B4-BE49-F238E27FC236}">
                  <a16:creationId xmlns:a16="http://schemas.microsoft.com/office/drawing/2014/main" id="{C8E80BB2-5E4C-9D64-B73F-6810AD94D902}"/>
                </a:ext>
              </a:extLst>
            </p:cNvPr>
            <p:cNvSpPr/>
            <p:nvPr/>
          </p:nvSpPr>
          <p:spPr>
            <a:xfrm>
              <a:off x="4440166" y="3772294"/>
              <a:ext cx="7725" cy="8555"/>
            </a:xfrm>
            <a:custGeom>
              <a:avLst/>
              <a:gdLst>
                <a:gd name="connsiteX0" fmla="*/ 4001 w 7725"/>
                <a:gd name="connsiteY0" fmla="*/ 0 h 8555"/>
                <a:gd name="connsiteX1" fmla="*/ 6 w 7725"/>
                <a:gd name="connsiteY1" fmla="*/ 4629 h 8555"/>
                <a:gd name="connsiteX2" fmla="*/ 2646 w 7725"/>
                <a:gd name="connsiteY2" fmla="*/ 8538 h 8555"/>
                <a:gd name="connsiteX3" fmla="*/ 2989 w 7725"/>
                <a:gd name="connsiteY3" fmla="*/ 8555 h 8555"/>
                <a:gd name="connsiteX4" fmla="*/ 7721 w 7725"/>
                <a:gd name="connsiteY4" fmla="*/ 4509 h 8555"/>
                <a:gd name="connsiteX5" fmla="*/ 4498 w 7725"/>
                <a:gd name="connsiteY5" fmla="*/ 69 h 8555"/>
                <a:gd name="connsiteX6" fmla="*/ 4001 w 7725"/>
                <a:gd name="connsiteY6" fmla="*/ 0 h 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5" h="8555">
                  <a:moveTo>
                    <a:pt x="4001" y="0"/>
                  </a:moveTo>
                  <a:cubicBezTo>
                    <a:pt x="2081" y="0"/>
                    <a:pt x="-131" y="2452"/>
                    <a:pt x="6" y="4629"/>
                  </a:cubicBezTo>
                  <a:cubicBezTo>
                    <a:pt x="160" y="6841"/>
                    <a:pt x="1155" y="8435"/>
                    <a:pt x="2646" y="8538"/>
                  </a:cubicBezTo>
                  <a:cubicBezTo>
                    <a:pt x="2766" y="8538"/>
                    <a:pt x="2869" y="8555"/>
                    <a:pt x="2989" y="8555"/>
                  </a:cubicBezTo>
                  <a:cubicBezTo>
                    <a:pt x="5835" y="8555"/>
                    <a:pt x="7824" y="6670"/>
                    <a:pt x="7721" y="4509"/>
                  </a:cubicBezTo>
                  <a:cubicBezTo>
                    <a:pt x="7618" y="2366"/>
                    <a:pt x="6624" y="600"/>
                    <a:pt x="4498" y="69"/>
                  </a:cubicBezTo>
                  <a:cubicBezTo>
                    <a:pt x="4343" y="17"/>
                    <a:pt x="4172" y="0"/>
                    <a:pt x="40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4" name="任意多边形: 形状 413">
              <a:extLst>
                <a:ext uri="{FF2B5EF4-FFF2-40B4-BE49-F238E27FC236}">
                  <a16:creationId xmlns:a16="http://schemas.microsoft.com/office/drawing/2014/main" id="{2DBC8B95-9087-8150-CE3B-98FD50883F50}"/>
                </a:ext>
              </a:extLst>
            </p:cNvPr>
            <p:cNvSpPr/>
            <p:nvPr/>
          </p:nvSpPr>
          <p:spPr>
            <a:xfrm>
              <a:off x="4529808" y="3594037"/>
              <a:ext cx="4237" cy="4680"/>
            </a:xfrm>
            <a:custGeom>
              <a:avLst/>
              <a:gdLst>
                <a:gd name="connsiteX0" fmla="*/ 2090 w 4237"/>
                <a:gd name="connsiteY0" fmla="*/ 0 h 4680"/>
                <a:gd name="connsiteX1" fmla="*/ 1198 w 4237"/>
                <a:gd name="connsiteY1" fmla="*/ 86 h 4680"/>
                <a:gd name="connsiteX2" fmla="*/ 49 w 4237"/>
                <a:gd name="connsiteY2" fmla="*/ 2400 h 4680"/>
                <a:gd name="connsiteX3" fmla="*/ 2330 w 4237"/>
                <a:gd name="connsiteY3" fmla="*/ 4681 h 4680"/>
                <a:gd name="connsiteX4" fmla="*/ 2776 w 4237"/>
                <a:gd name="connsiteY4" fmla="*/ 4646 h 4680"/>
                <a:gd name="connsiteX5" fmla="*/ 4233 w 4237"/>
                <a:gd name="connsiteY5" fmla="*/ 2177 h 4680"/>
                <a:gd name="connsiteX6" fmla="*/ 2090 w 4237"/>
                <a:gd name="connsiteY6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7" h="4680">
                  <a:moveTo>
                    <a:pt x="2090" y="0"/>
                  </a:moveTo>
                  <a:cubicBezTo>
                    <a:pt x="1815" y="0"/>
                    <a:pt x="1507" y="34"/>
                    <a:pt x="1198" y="86"/>
                  </a:cubicBezTo>
                  <a:cubicBezTo>
                    <a:pt x="204" y="257"/>
                    <a:pt x="-139" y="926"/>
                    <a:pt x="49" y="2400"/>
                  </a:cubicBezTo>
                  <a:cubicBezTo>
                    <a:pt x="581" y="3086"/>
                    <a:pt x="753" y="4681"/>
                    <a:pt x="2330" y="4681"/>
                  </a:cubicBezTo>
                  <a:cubicBezTo>
                    <a:pt x="2467" y="4681"/>
                    <a:pt x="2621" y="4663"/>
                    <a:pt x="2776" y="4646"/>
                  </a:cubicBezTo>
                  <a:cubicBezTo>
                    <a:pt x="4147" y="4424"/>
                    <a:pt x="4267" y="3121"/>
                    <a:pt x="4233" y="2177"/>
                  </a:cubicBezTo>
                  <a:cubicBezTo>
                    <a:pt x="4199" y="549"/>
                    <a:pt x="3290" y="0"/>
                    <a:pt x="209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5" name="任意多边形: 形状 414">
              <a:extLst>
                <a:ext uri="{FF2B5EF4-FFF2-40B4-BE49-F238E27FC236}">
                  <a16:creationId xmlns:a16="http://schemas.microsoft.com/office/drawing/2014/main" id="{3A608EA9-F384-A6BD-7B8C-75705E7B8BF7}"/>
                </a:ext>
              </a:extLst>
            </p:cNvPr>
            <p:cNvSpPr/>
            <p:nvPr/>
          </p:nvSpPr>
          <p:spPr>
            <a:xfrm>
              <a:off x="4531305" y="3644838"/>
              <a:ext cx="15570" cy="12756"/>
            </a:xfrm>
            <a:custGeom>
              <a:avLst/>
              <a:gdLst>
                <a:gd name="connsiteX0" fmla="*/ 8753 w 15570"/>
                <a:gd name="connsiteY0" fmla="*/ 0 h 12756"/>
                <a:gd name="connsiteX1" fmla="*/ 2067 w 15570"/>
                <a:gd name="connsiteY1" fmla="*/ 1886 h 12756"/>
                <a:gd name="connsiteX2" fmla="*/ 352 w 15570"/>
                <a:gd name="connsiteY2" fmla="*/ 6138 h 12756"/>
                <a:gd name="connsiteX3" fmla="*/ 6953 w 15570"/>
                <a:gd name="connsiteY3" fmla="*/ 12516 h 12756"/>
                <a:gd name="connsiteX4" fmla="*/ 8462 w 15570"/>
                <a:gd name="connsiteY4" fmla="*/ 12756 h 12756"/>
                <a:gd name="connsiteX5" fmla="*/ 14051 w 15570"/>
                <a:gd name="connsiteY5" fmla="*/ 9722 h 12756"/>
                <a:gd name="connsiteX6" fmla="*/ 14977 w 15570"/>
                <a:gd name="connsiteY6" fmla="*/ 3875 h 12756"/>
                <a:gd name="connsiteX7" fmla="*/ 9148 w 15570"/>
                <a:gd name="connsiteY7" fmla="*/ 34 h 12756"/>
                <a:gd name="connsiteX8" fmla="*/ 8753 w 15570"/>
                <a:gd name="connsiteY8" fmla="*/ 0 h 12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70" h="12756">
                  <a:moveTo>
                    <a:pt x="8753" y="0"/>
                  </a:moveTo>
                  <a:cubicBezTo>
                    <a:pt x="6370" y="0"/>
                    <a:pt x="4141" y="686"/>
                    <a:pt x="2067" y="1886"/>
                  </a:cubicBezTo>
                  <a:cubicBezTo>
                    <a:pt x="489" y="2795"/>
                    <a:pt x="-591" y="4355"/>
                    <a:pt x="352" y="6138"/>
                  </a:cubicBezTo>
                  <a:cubicBezTo>
                    <a:pt x="1844" y="8967"/>
                    <a:pt x="3764" y="11556"/>
                    <a:pt x="6953" y="12516"/>
                  </a:cubicBezTo>
                  <a:cubicBezTo>
                    <a:pt x="7484" y="12670"/>
                    <a:pt x="7982" y="12756"/>
                    <a:pt x="8462" y="12756"/>
                  </a:cubicBezTo>
                  <a:cubicBezTo>
                    <a:pt x="10691" y="12756"/>
                    <a:pt x="12388" y="11196"/>
                    <a:pt x="14051" y="9722"/>
                  </a:cubicBezTo>
                  <a:cubicBezTo>
                    <a:pt x="15903" y="8093"/>
                    <a:pt x="15868" y="6104"/>
                    <a:pt x="14977" y="3875"/>
                  </a:cubicBezTo>
                  <a:cubicBezTo>
                    <a:pt x="13863" y="1080"/>
                    <a:pt x="11805" y="103"/>
                    <a:pt x="9148" y="34"/>
                  </a:cubicBezTo>
                  <a:cubicBezTo>
                    <a:pt x="9028" y="0"/>
                    <a:pt x="8890" y="0"/>
                    <a:pt x="875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6" name="任意多边形: 形状 415">
              <a:extLst>
                <a:ext uri="{FF2B5EF4-FFF2-40B4-BE49-F238E27FC236}">
                  <a16:creationId xmlns:a16="http://schemas.microsoft.com/office/drawing/2014/main" id="{ED6CAD09-84B7-FAFD-95AA-7F3FB3B69813}"/>
                </a:ext>
              </a:extLst>
            </p:cNvPr>
            <p:cNvSpPr/>
            <p:nvPr/>
          </p:nvSpPr>
          <p:spPr>
            <a:xfrm>
              <a:off x="4537314" y="3969599"/>
              <a:ext cx="5517" cy="4766"/>
            </a:xfrm>
            <a:custGeom>
              <a:avLst/>
              <a:gdLst>
                <a:gd name="connsiteX0" fmla="*/ 3207 w 5517"/>
                <a:gd name="connsiteY0" fmla="*/ 0 h 4766"/>
                <a:gd name="connsiteX1" fmla="*/ 3104 w 5517"/>
                <a:gd name="connsiteY1" fmla="*/ 0 h 4766"/>
                <a:gd name="connsiteX2" fmla="*/ 1 w 5517"/>
                <a:gd name="connsiteY2" fmla="*/ 2280 h 4766"/>
                <a:gd name="connsiteX3" fmla="*/ 1904 w 5517"/>
                <a:gd name="connsiteY3" fmla="*/ 4766 h 4766"/>
                <a:gd name="connsiteX4" fmla="*/ 2007 w 5517"/>
                <a:gd name="connsiteY4" fmla="*/ 4766 h 4766"/>
                <a:gd name="connsiteX5" fmla="*/ 5487 w 5517"/>
                <a:gd name="connsiteY5" fmla="*/ 1749 h 4766"/>
                <a:gd name="connsiteX6" fmla="*/ 3207 w 5517"/>
                <a:gd name="connsiteY6" fmla="*/ 0 h 4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7" h="4766">
                  <a:moveTo>
                    <a:pt x="3207" y="0"/>
                  </a:moveTo>
                  <a:cubicBezTo>
                    <a:pt x="3173" y="0"/>
                    <a:pt x="3138" y="0"/>
                    <a:pt x="3104" y="0"/>
                  </a:cubicBezTo>
                  <a:cubicBezTo>
                    <a:pt x="1509" y="69"/>
                    <a:pt x="292" y="668"/>
                    <a:pt x="1" y="2280"/>
                  </a:cubicBezTo>
                  <a:cubicBezTo>
                    <a:pt x="-34" y="3429"/>
                    <a:pt x="1013" y="4663"/>
                    <a:pt x="1904" y="4766"/>
                  </a:cubicBezTo>
                  <a:cubicBezTo>
                    <a:pt x="1938" y="4766"/>
                    <a:pt x="1972" y="4766"/>
                    <a:pt x="2007" y="4766"/>
                  </a:cubicBezTo>
                  <a:cubicBezTo>
                    <a:pt x="3207" y="4766"/>
                    <a:pt x="5830" y="2640"/>
                    <a:pt x="5487" y="1749"/>
                  </a:cubicBezTo>
                  <a:cubicBezTo>
                    <a:pt x="5127" y="857"/>
                    <a:pt x="4356" y="0"/>
                    <a:pt x="32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7" name="任意多边形: 形状 416">
              <a:extLst>
                <a:ext uri="{FF2B5EF4-FFF2-40B4-BE49-F238E27FC236}">
                  <a16:creationId xmlns:a16="http://schemas.microsoft.com/office/drawing/2014/main" id="{E5A8A8FC-D0E5-8C22-A7C6-4FCFD3ABCF7E}"/>
                </a:ext>
              </a:extLst>
            </p:cNvPr>
            <p:cNvSpPr/>
            <p:nvPr/>
          </p:nvSpPr>
          <p:spPr>
            <a:xfrm>
              <a:off x="4895166" y="2953346"/>
              <a:ext cx="20627" cy="18036"/>
            </a:xfrm>
            <a:custGeom>
              <a:avLst/>
              <a:gdLst>
                <a:gd name="connsiteX0" fmla="*/ 11076 w 20627"/>
                <a:gd name="connsiteY0" fmla="*/ 0 h 18036"/>
                <a:gd name="connsiteX1" fmla="*/ 6001 w 20627"/>
                <a:gd name="connsiteY1" fmla="*/ 1440 h 18036"/>
                <a:gd name="connsiteX2" fmla="*/ 0 w 20627"/>
                <a:gd name="connsiteY2" fmla="*/ 10338 h 18036"/>
                <a:gd name="connsiteX3" fmla="*/ 8178 w 20627"/>
                <a:gd name="connsiteY3" fmla="*/ 18037 h 18036"/>
                <a:gd name="connsiteX4" fmla="*/ 10561 w 20627"/>
                <a:gd name="connsiteY4" fmla="*/ 17677 h 18036"/>
                <a:gd name="connsiteX5" fmla="*/ 16528 w 20627"/>
                <a:gd name="connsiteY5" fmla="*/ 14642 h 18036"/>
                <a:gd name="connsiteX6" fmla="*/ 20471 w 20627"/>
                <a:gd name="connsiteY6" fmla="*/ 6704 h 18036"/>
                <a:gd name="connsiteX7" fmla="*/ 14230 w 20627"/>
                <a:gd name="connsiteY7" fmla="*/ 514 h 18036"/>
                <a:gd name="connsiteX8" fmla="*/ 11076 w 20627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7" h="18036">
                  <a:moveTo>
                    <a:pt x="11076" y="0"/>
                  </a:moveTo>
                  <a:cubicBezTo>
                    <a:pt x="9258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1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67" y="172"/>
                    <a:pt x="12104" y="0"/>
                    <a:pt x="110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8" name="任意多边形: 形状 417">
              <a:extLst>
                <a:ext uri="{FF2B5EF4-FFF2-40B4-BE49-F238E27FC236}">
                  <a16:creationId xmlns:a16="http://schemas.microsoft.com/office/drawing/2014/main" id="{ED39E7A5-956E-899D-DDFD-692A04098CC4}"/>
                </a:ext>
              </a:extLst>
            </p:cNvPr>
            <p:cNvSpPr/>
            <p:nvPr/>
          </p:nvSpPr>
          <p:spPr>
            <a:xfrm>
              <a:off x="4543537" y="3805075"/>
              <a:ext cx="6842" cy="7337"/>
            </a:xfrm>
            <a:custGeom>
              <a:avLst/>
              <a:gdLst>
                <a:gd name="connsiteX0" fmla="*/ 3808 w 6842"/>
                <a:gd name="connsiteY0" fmla="*/ 0 h 7337"/>
                <a:gd name="connsiteX1" fmla="*/ 2 w 6842"/>
                <a:gd name="connsiteY1" fmla="*/ 3755 h 7337"/>
                <a:gd name="connsiteX2" fmla="*/ 3036 w 6842"/>
                <a:gd name="connsiteY2" fmla="*/ 7269 h 7337"/>
                <a:gd name="connsiteX3" fmla="*/ 3533 w 6842"/>
                <a:gd name="connsiteY3" fmla="*/ 7338 h 7337"/>
                <a:gd name="connsiteX4" fmla="*/ 6842 w 6842"/>
                <a:gd name="connsiteY4" fmla="*/ 3840 h 7337"/>
                <a:gd name="connsiteX5" fmla="*/ 4271 w 6842"/>
                <a:gd name="connsiteY5" fmla="*/ 68 h 7337"/>
                <a:gd name="connsiteX6" fmla="*/ 3808 w 6842"/>
                <a:gd name="connsiteY6" fmla="*/ 0 h 7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2" h="7337">
                  <a:moveTo>
                    <a:pt x="3808" y="0"/>
                  </a:moveTo>
                  <a:cubicBezTo>
                    <a:pt x="2179" y="0"/>
                    <a:pt x="-67" y="2126"/>
                    <a:pt x="2" y="3755"/>
                  </a:cubicBezTo>
                  <a:cubicBezTo>
                    <a:pt x="87" y="5726"/>
                    <a:pt x="1373" y="6824"/>
                    <a:pt x="3036" y="7269"/>
                  </a:cubicBezTo>
                  <a:cubicBezTo>
                    <a:pt x="3208" y="7321"/>
                    <a:pt x="3362" y="7338"/>
                    <a:pt x="3533" y="7338"/>
                  </a:cubicBezTo>
                  <a:cubicBezTo>
                    <a:pt x="5060" y="7338"/>
                    <a:pt x="6723" y="5640"/>
                    <a:pt x="6842" y="3840"/>
                  </a:cubicBezTo>
                  <a:cubicBezTo>
                    <a:pt x="6723" y="2109"/>
                    <a:pt x="6019" y="583"/>
                    <a:pt x="4271" y="68"/>
                  </a:cubicBezTo>
                  <a:cubicBezTo>
                    <a:pt x="4117" y="17"/>
                    <a:pt x="3962" y="0"/>
                    <a:pt x="38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19" name="任意多边形: 形状 418">
              <a:extLst>
                <a:ext uri="{FF2B5EF4-FFF2-40B4-BE49-F238E27FC236}">
                  <a16:creationId xmlns:a16="http://schemas.microsoft.com/office/drawing/2014/main" id="{189B2629-4F5A-F548-0DF6-8CA2E22855A0}"/>
                </a:ext>
              </a:extLst>
            </p:cNvPr>
            <p:cNvSpPr/>
            <p:nvPr/>
          </p:nvSpPr>
          <p:spPr>
            <a:xfrm>
              <a:off x="4530987" y="3748514"/>
              <a:ext cx="19102" cy="21293"/>
            </a:xfrm>
            <a:custGeom>
              <a:avLst/>
              <a:gdLst>
                <a:gd name="connsiteX0" fmla="*/ 10134 w 19102"/>
                <a:gd name="connsiteY0" fmla="*/ 0 h 21293"/>
                <a:gd name="connsiteX1" fmla="*/ 2 w 19102"/>
                <a:gd name="connsiteY1" fmla="*/ 10253 h 21293"/>
                <a:gd name="connsiteX2" fmla="*/ 10220 w 19102"/>
                <a:gd name="connsiteY2" fmla="*/ 21294 h 21293"/>
                <a:gd name="connsiteX3" fmla="*/ 19101 w 19102"/>
                <a:gd name="connsiteY3" fmla="*/ 12035 h 21293"/>
                <a:gd name="connsiteX4" fmla="*/ 10186 w 19102"/>
                <a:gd name="connsiteY4" fmla="*/ 0 h 21293"/>
                <a:gd name="connsiteX5" fmla="*/ 10134 w 19102"/>
                <a:gd name="connsiteY5" fmla="*/ 0 h 21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02" h="21293">
                  <a:moveTo>
                    <a:pt x="10134" y="0"/>
                  </a:moveTo>
                  <a:cubicBezTo>
                    <a:pt x="5111" y="0"/>
                    <a:pt x="-101" y="5246"/>
                    <a:pt x="2" y="10253"/>
                  </a:cubicBezTo>
                  <a:cubicBezTo>
                    <a:pt x="104" y="15979"/>
                    <a:pt x="5025" y="21294"/>
                    <a:pt x="10220" y="21294"/>
                  </a:cubicBezTo>
                  <a:cubicBezTo>
                    <a:pt x="15963" y="21294"/>
                    <a:pt x="19032" y="18105"/>
                    <a:pt x="19101" y="12035"/>
                  </a:cubicBezTo>
                  <a:cubicBezTo>
                    <a:pt x="19187" y="5503"/>
                    <a:pt x="15140" y="34"/>
                    <a:pt x="10186" y="0"/>
                  </a:cubicBezTo>
                  <a:cubicBezTo>
                    <a:pt x="10168" y="0"/>
                    <a:pt x="10151" y="0"/>
                    <a:pt x="1013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0" name="任意多边形: 形状 419">
              <a:extLst>
                <a:ext uri="{FF2B5EF4-FFF2-40B4-BE49-F238E27FC236}">
                  <a16:creationId xmlns:a16="http://schemas.microsoft.com/office/drawing/2014/main" id="{7A76B798-8D24-57F8-08C7-4BC5BCB10265}"/>
                </a:ext>
              </a:extLst>
            </p:cNvPr>
            <p:cNvSpPr/>
            <p:nvPr/>
          </p:nvSpPr>
          <p:spPr>
            <a:xfrm>
              <a:off x="4555175" y="3659445"/>
              <a:ext cx="4445" cy="4200"/>
            </a:xfrm>
            <a:custGeom>
              <a:avLst/>
              <a:gdLst>
                <a:gd name="connsiteX0" fmla="*/ 2662 w 4445"/>
                <a:gd name="connsiteY0" fmla="*/ 0 h 4200"/>
                <a:gd name="connsiteX1" fmla="*/ 2542 w 4445"/>
                <a:gd name="connsiteY1" fmla="*/ 0 h 4200"/>
                <a:gd name="connsiteX2" fmla="*/ 5 w 4445"/>
                <a:gd name="connsiteY2" fmla="*/ 2761 h 4200"/>
                <a:gd name="connsiteX3" fmla="*/ 1102 w 4445"/>
                <a:gd name="connsiteY3" fmla="*/ 4201 h 4200"/>
                <a:gd name="connsiteX4" fmla="*/ 1445 w 4445"/>
                <a:gd name="connsiteY4" fmla="*/ 4167 h 4200"/>
                <a:gd name="connsiteX5" fmla="*/ 4446 w 4445"/>
                <a:gd name="connsiteY5" fmla="*/ 1920 h 4200"/>
                <a:gd name="connsiteX6" fmla="*/ 2662 w 4445"/>
                <a:gd name="connsiteY6" fmla="*/ 0 h 4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5" h="4200">
                  <a:moveTo>
                    <a:pt x="2662" y="0"/>
                  </a:moveTo>
                  <a:cubicBezTo>
                    <a:pt x="2628" y="0"/>
                    <a:pt x="2594" y="0"/>
                    <a:pt x="2542" y="0"/>
                  </a:cubicBezTo>
                  <a:cubicBezTo>
                    <a:pt x="982" y="86"/>
                    <a:pt x="-81" y="960"/>
                    <a:pt x="5" y="2761"/>
                  </a:cubicBezTo>
                  <a:cubicBezTo>
                    <a:pt x="39" y="3515"/>
                    <a:pt x="297" y="4201"/>
                    <a:pt x="1102" y="4201"/>
                  </a:cubicBezTo>
                  <a:cubicBezTo>
                    <a:pt x="1205" y="4201"/>
                    <a:pt x="1325" y="4184"/>
                    <a:pt x="1445" y="4167"/>
                  </a:cubicBezTo>
                  <a:cubicBezTo>
                    <a:pt x="2714" y="3806"/>
                    <a:pt x="4463" y="4029"/>
                    <a:pt x="4446" y="1920"/>
                  </a:cubicBezTo>
                  <a:cubicBezTo>
                    <a:pt x="4463" y="772"/>
                    <a:pt x="3726" y="0"/>
                    <a:pt x="26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1" name="任意多边形: 形状 420">
              <a:extLst>
                <a:ext uri="{FF2B5EF4-FFF2-40B4-BE49-F238E27FC236}">
                  <a16:creationId xmlns:a16="http://schemas.microsoft.com/office/drawing/2014/main" id="{66A5B57B-5D9F-A77F-723E-68A590B0E6E6}"/>
                </a:ext>
              </a:extLst>
            </p:cNvPr>
            <p:cNvSpPr/>
            <p:nvPr/>
          </p:nvSpPr>
          <p:spPr>
            <a:xfrm>
              <a:off x="4563687" y="3629185"/>
              <a:ext cx="10889" cy="12173"/>
            </a:xfrm>
            <a:custGeom>
              <a:avLst/>
              <a:gdLst>
                <a:gd name="connsiteX0" fmla="*/ 4540 w 10889"/>
                <a:gd name="connsiteY0" fmla="*/ 0 h 12173"/>
                <a:gd name="connsiteX1" fmla="*/ 820 w 10889"/>
                <a:gd name="connsiteY1" fmla="*/ 5521 h 12173"/>
                <a:gd name="connsiteX2" fmla="*/ 1626 w 10889"/>
                <a:gd name="connsiteY2" fmla="*/ 7269 h 12173"/>
                <a:gd name="connsiteX3" fmla="*/ 6478 w 10889"/>
                <a:gd name="connsiteY3" fmla="*/ 12173 h 12173"/>
                <a:gd name="connsiteX4" fmla="*/ 6752 w 10889"/>
                <a:gd name="connsiteY4" fmla="*/ 12156 h 12173"/>
                <a:gd name="connsiteX5" fmla="*/ 10575 w 10889"/>
                <a:gd name="connsiteY5" fmla="*/ 5469 h 12173"/>
                <a:gd name="connsiteX6" fmla="*/ 8278 w 10889"/>
                <a:gd name="connsiteY6" fmla="*/ 1046 h 12173"/>
                <a:gd name="connsiteX7" fmla="*/ 4729 w 10889"/>
                <a:gd name="connsiteY7" fmla="*/ 0 h 12173"/>
                <a:gd name="connsiteX8" fmla="*/ 4540 w 10889"/>
                <a:gd name="connsiteY8" fmla="*/ 0 h 1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89" h="12173">
                  <a:moveTo>
                    <a:pt x="4540" y="0"/>
                  </a:moveTo>
                  <a:cubicBezTo>
                    <a:pt x="151" y="0"/>
                    <a:pt x="-980" y="2006"/>
                    <a:pt x="820" y="5521"/>
                  </a:cubicBezTo>
                  <a:cubicBezTo>
                    <a:pt x="1111" y="6087"/>
                    <a:pt x="1300" y="6721"/>
                    <a:pt x="1626" y="7269"/>
                  </a:cubicBezTo>
                  <a:cubicBezTo>
                    <a:pt x="2877" y="9344"/>
                    <a:pt x="4043" y="12173"/>
                    <a:pt x="6478" y="12173"/>
                  </a:cubicBezTo>
                  <a:cubicBezTo>
                    <a:pt x="6563" y="12173"/>
                    <a:pt x="6649" y="12173"/>
                    <a:pt x="6752" y="12156"/>
                  </a:cubicBezTo>
                  <a:cubicBezTo>
                    <a:pt x="10216" y="11864"/>
                    <a:pt x="9598" y="7904"/>
                    <a:pt x="10575" y="5469"/>
                  </a:cubicBezTo>
                  <a:cubicBezTo>
                    <a:pt x="11467" y="3223"/>
                    <a:pt x="10387" y="1732"/>
                    <a:pt x="8278" y="1046"/>
                  </a:cubicBezTo>
                  <a:cubicBezTo>
                    <a:pt x="6906" y="600"/>
                    <a:pt x="5518" y="240"/>
                    <a:pt x="4729" y="0"/>
                  </a:cubicBezTo>
                  <a:cubicBezTo>
                    <a:pt x="4661" y="0"/>
                    <a:pt x="4592" y="0"/>
                    <a:pt x="45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2" name="任意多边形: 形状 421">
              <a:extLst>
                <a:ext uri="{FF2B5EF4-FFF2-40B4-BE49-F238E27FC236}">
                  <a16:creationId xmlns:a16="http://schemas.microsoft.com/office/drawing/2014/main" id="{1A394C05-BC23-F516-CED1-700EF2BB5B58}"/>
                </a:ext>
              </a:extLst>
            </p:cNvPr>
            <p:cNvSpPr/>
            <p:nvPr/>
          </p:nvSpPr>
          <p:spPr>
            <a:xfrm>
              <a:off x="4580710" y="3605216"/>
              <a:ext cx="11464" cy="11967"/>
            </a:xfrm>
            <a:custGeom>
              <a:avLst/>
              <a:gdLst>
                <a:gd name="connsiteX0" fmla="*/ 6874 w 11464"/>
                <a:gd name="connsiteY0" fmla="*/ 0 h 11967"/>
                <a:gd name="connsiteX1" fmla="*/ 2519 w 11464"/>
                <a:gd name="connsiteY1" fmla="*/ 823 h 11967"/>
                <a:gd name="connsiteX2" fmla="*/ 187 w 11464"/>
                <a:gd name="connsiteY2" fmla="*/ 4560 h 11967"/>
                <a:gd name="connsiteX3" fmla="*/ 3188 w 11464"/>
                <a:gd name="connsiteY3" fmla="*/ 11847 h 11967"/>
                <a:gd name="connsiteX4" fmla="*/ 4096 w 11464"/>
                <a:gd name="connsiteY4" fmla="*/ 11967 h 11967"/>
                <a:gd name="connsiteX5" fmla="*/ 9343 w 11464"/>
                <a:gd name="connsiteY5" fmla="*/ 7287 h 11967"/>
                <a:gd name="connsiteX6" fmla="*/ 9669 w 11464"/>
                <a:gd name="connsiteY6" fmla="*/ 6738 h 11967"/>
                <a:gd name="connsiteX7" fmla="*/ 11280 w 11464"/>
                <a:gd name="connsiteY7" fmla="*/ 2863 h 11967"/>
                <a:gd name="connsiteX8" fmla="*/ 6874 w 11464"/>
                <a:gd name="connsiteY8" fmla="*/ 0 h 11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64" h="11967">
                  <a:moveTo>
                    <a:pt x="6874" y="0"/>
                  </a:moveTo>
                  <a:cubicBezTo>
                    <a:pt x="5348" y="291"/>
                    <a:pt x="3942" y="583"/>
                    <a:pt x="2519" y="823"/>
                  </a:cubicBezTo>
                  <a:cubicBezTo>
                    <a:pt x="445" y="1200"/>
                    <a:pt x="-412" y="2623"/>
                    <a:pt x="187" y="4560"/>
                  </a:cubicBezTo>
                  <a:cubicBezTo>
                    <a:pt x="993" y="7115"/>
                    <a:pt x="33" y="11007"/>
                    <a:pt x="3188" y="11847"/>
                  </a:cubicBezTo>
                  <a:cubicBezTo>
                    <a:pt x="3513" y="11933"/>
                    <a:pt x="3822" y="11967"/>
                    <a:pt x="4096" y="11967"/>
                  </a:cubicBezTo>
                  <a:cubicBezTo>
                    <a:pt x="6497" y="11967"/>
                    <a:pt x="7868" y="9224"/>
                    <a:pt x="9343" y="7287"/>
                  </a:cubicBezTo>
                  <a:cubicBezTo>
                    <a:pt x="9463" y="7115"/>
                    <a:pt x="9566" y="6927"/>
                    <a:pt x="9669" y="6738"/>
                  </a:cubicBezTo>
                  <a:cubicBezTo>
                    <a:pt x="10355" y="5521"/>
                    <a:pt x="12018" y="4835"/>
                    <a:pt x="11280" y="2863"/>
                  </a:cubicBezTo>
                  <a:cubicBezTo>
                    <a:pt x="10440" y="634"/>
                    <a:pt x="8486" y="600"/>
                    <a:pt x="68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3" name="任意多边形: 形状 422">
              <a:extLst>
                <a:ext uri="{FF2B5EF4-FFF2-40B4-BE49-F238E27FC236}">
                  <a16:creationId xmlns:a16="http://schemas.microsoft.com/office/drawing/2014/main" id="{CF0DB2F8-2F27-0F80-194A-DBCB7CAE48FF}"/>
                </a:ext>
              </a:extLst>
            </p:cNvPr>
            <p:cNvSpPr/>
            <p:nvPr/>
          </p:nvSpPr>
          <p:spPr>
            <a:xfrm>
              <a:off x="4558555" y="3670350"/>
              <a:ext cx="16890" cy="16201"/>
            </a:xfrm>
            <a:custGeom>
              <a:avLst/>
              <a:gdLst>
                <a:gd name="connsiteX0" fmla="*/ 8249 w 16890"/>
                <a:gd name="connsiteY0" fmla="*/ 0 h 16201"/>
                <a:gd name="connsiteX1" fmla="*/ 2 w 16890"/>
                <a:gd name="connsiteY1" fmla="*/ 9344 h 16201"/>
                <a:gd name="connsiteX2" fmla="*/ 7683 w 16890"/>
                <a:gd name="connsiteY2" fmla="*/ 16202 h 16201"/>
                <a:gd name="connsiteX3" fmla="*/ 7838 w 16890"/>
                <a:gd name="connsiteY3" fmla="*/ 16202 h 16201"/>
                <a:gd name="connsiteX4" fmla="*/ 16890 w 16890"/>
                <a:gd name="connsiteY4" fmla="*/ 8658 h 16201"/>
                <a:gd name="connsiteX5" fmla="*/ 8918 w 16890"/>
                <a:gd name="connsiteY5" fmla="*/ 34 h 16201"/>
                <a:gd name="connsiteX6" fmla="*/ 8249 w 16890"/>
                <a:gd name="connsiteY6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90" h="16201">
                  <a:moveTo>
                    <a:pt x="8249" y="0"/>
                  </a:moveTo>
                  <a:cubicBezTo>
                    <a:pt x="3243" y="0"/>
                    <a:pt x="-100" y="5161"/>
                    <a:pt x="2" y="9344"/>
                  </a:cubicBezTo>
                  <a:cubicBezTo>
                    <a:pt x="105" y="13339"/>
                    <a:pt x="3174" y="16202"/>
                    <a:pt x="7683" y="16202"/>
                  </a:cubicBezTo>
                  <a:cubicBezTo>
                    <a:pt x="7735" y="16202"/>
                    <a:pt x="7786" y="16202"/>
                    <a:pt x="7838" y="16202"/>
                  </a:cubicBezTo>
                  <a:cubicBezTo>
                    <a:pt x="12895" y="16133"/>
                    <a:pt x="16839" y="12842"/>
                    <a:pt x="16890" y="8658"/>
                  </a:cubicBezTo>
                  <a:cubicBezTo>
                    <a:pt x="16942" y="3772"/>
                    <a:pt x="13530" y="446"/>
                    <a:pt x="8918" y="34"/>
                  </a:cubicBezTo>
                  <a:cubicBezTo>
                    <a:pt x="8678" y="0"/>
                    <a:pt x="8455" y="0"/>
                    <a:pt x="82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4" name="任意多边形: 形状 423">
              <a:extLst>
                <a:ext uri="{FF2B5EF4-FFF2-40B4-BE49-F238E27FC236}">
                  <a16:creationId xmlns:a16="http://schemas.microsoft.com/office/drawing/2014/main" id="{712F620D-277B-68CD-A32D-04F155E3C7E8}"/>
                </a:ext>
              </a:extLst>
            </p:cNvPr>
            <p:cNvSpPr/>
            <p:nvPr/>
          </p:nvSpPr>
          <p:spPr>
            <a:xfrm>
              <a:off x="4538490" y="3664297"/>
              <a:ext cx="15567" cy="13973"/>
            </a:xfrm>
            <a:custGeom>
              <a:avLst/>
              <a:gdLst>
                <a:gd name="connsiteX0" fmla="*/ 11118 w 15567"/>
                <a:gd name="connsiteY0" fmla="*/ 0 h 13973"/>
                <a:gd name="connsiteX1" fmla="*/ 7998 w 15567"/>
                <a:gd name="connsiteY1" fmla="*/ 2932 h 13973"/>
                <a:gd name="connsiteX2" fmla="*/ 4397 w 15567"/>
                <a:gd name="connsiteY2" fmla="*/ 6190 h 13973"/>
                <a:gd name="connsiteX3" fmla="*/ 3385 w 15567"/>
                <a:gd name="connsiteY3" fmla="*/ 6104 h 13973"/>
                <a:gd name="connsiteX4" fmla="*/ 2939 w 15567"/>
                <a:gd name="connsiteY4" fmla="*/ 6069 h 13973"/>
                <a:gd name="connsiteX5" fmla="*/ 8 w 15567"/>
                <a:gd name="connsiteY5" fmla="*/ 10047 h 13973"/>
                <a:gd name="connsiteX6" fmla="*/ 4277 w 15567"/>
                <a:gd name="connsiteY6" fmla="*/ 13973 h 13973"/>
                <a:gd name="connsiteX7" fmla="*/ 4328 w 15567"/>
                <a:gd name="connsiteY7" fmla="*/ 13973 h 13973"/>
                <a:gd name="connsiteX8" fmla="*/ 5134 w 15567"/>
                <a:gd name="connsiteY8" fmla="*/ 13870 h 13973"/>
                <a:gd name="connsiteX9" fmla="*/ 5460 w 15567"/>
                <a:gd name="connsiteY9" fmla="*/ 13870 h 13973"/>
                <a:gd name="connsiteX10" fmla="*/ 5769 w 15567"/>
                <a:gd name="connsiteY10" fmla="*/ 13870 h 13973"/>
                <a:gd name="connsiteX11" fmla="*/ 7140 w 15567"/>
                <a:gd name="connsiteY11" fmla="*/ 13099 h 13973"/>
                <a:gd name="connsiteX12" fmla="*/ 13347 w 15567"/>
                <a:gd name="connsiteY12" fmla="*/ 7424 h 13973"/>
                <a:gd name="connsiteX13" fmla="*/ 14324 w 15567"/>
                <a:gd name="connsiteY13" fmla="*/ 2074 h 13973"/>
                <a:gd name="connsiteX14" fmla="*/ 11118 w 15567"/>
                <a:gd name="connsiteY14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567" h="13973">
                  <a:moveTo>
                    <a:pt x="11118" y="0"/>
                  </a:moveTo>
                  <a:cubicBezTo>
                    <a:pt x="9952" y="0"/>
                    <a:pt x="8889" y="943"/>
                    <a:pt x="7998" y="2932"/>
                  </a:cubicBezTo>
                  <a:cubicBezTo>
                    <a:pt x="7089" y="4921"/>
                    <a:pt x="6420" y="6190"/>
                    <a:pt x="4397" y="6190"/>
                  </a:cubicBezTo>
                  <a:cubicBezTo>
                    <a:pt x="4088" y="6190"/>
                    <a:pt x="3762" y="6155"/>
                    <a:pt x="3385" y="6104"/>
                  </a:cubicBezTo>
                  <a:cubicBezTo>
                    <a:pt x="3231" y="6087"/>
                    <a:pt x="3077" y="6069"/>
                    <a:pt x="2939" y="6069"/>
                  </a:cubicBezTo>
                  <a:cubicBezTo>
                    <a:pt x="1054" y="6069"/>
                    <a:pt x="145" y="8161"/>
                    <a:pt x="8" y="10047"/>
                  </a:cubicBezTo>
                  <a:cubicBezTo>
                    <a:pt x="-146" y="12173"/>
                    <a:pt x="2031" y="13973"/>
                    <a:pt x="4277" y="13973"/>
                  </a:cubicBezTo>
                  <a:cubicBezTo>
                    <a:pt x="4294" y="13973"/>
                    <a:pt x="4311" y="13973"/>
                    <a:pt x="4328" y="13973"/>
                  </a:cubicBezTo>
                  <a:cubicBezTo>
                    <a:pt x="4569" y="13888"/>
                    <a:pt x="4843" y="13870"/>
                    <a:pt x="5134" y="13870"/>
                  </a:cubicBezTo>
                  <a:cubicBezTo>
                    <a:pt x="5237" y="13870"/>
                    <a:pt x="5357" y="13870"/>
                    <a:pt x="5460" y="13870"/>
                  </a:cubicBezTo>
                  <a:cubicBezTo>
                    <a:pt x="5563" y="13870"/>
                    <a:pt x="5666" y="13870"/>
                    <a:pt x="5769" y="13870"/>
                  </a:cubicBezTo>
                  <a:cubicBezTo>
                    <a:pt x="6403" y="13870"/>
                    <a:pt x="6986" y="13785"/>
                    <a:pt x="7140" y="13099"/>
                  </a:cubicBezTo>
                  <a:cubicBezTo>
                    <a:pt x="7963" y="9516"/>
                    <a:pt x="11032" y="9053"/>
                    <a:pt x="13347" y="7424"/>
                  </a:cubicBezTo>
                  <a:cubicBezTo>
                    <a:pt x="16090" y="5503"/>
                    <a:pt x="16141" y="4252"/>
                    <a:pt x="14324" y="2074"/>
                  </a:cubicBezTo>
                  <a:cubicBezTo>
                    <a:pt x="13209" y="703"/>
                    <a:pt x="12112" y="0"/>
                    <a:pt x="11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5" name="任意多边形: 形状 424">
              <a:extLst>
                <a:ext uri="{FF2B5EF4-FFF2-40B4-BE49-F238E27FC236}">
                  <a16:creationId xmlns:a16="http://schemas.microsoft.com/office/drawing/2014/main" id="{421CE600-5170-CA57-0C54-137EB77ADA9E}"/>
                </a:ext>
              </a:extLst>
            </p:cNvPr>
            <p:cNvSpPr/>
            <p:nvPr/>
          </p:nvSpPr>
          <p:spPr>
            <a:xfrm>
              <a:off x="4530645" y="3682471"/>
              <a:ext cx="26853" cy="22836"/>
            </a:xfrm>
            <a:custGeom>
              <a:avLst/>
              <a:gdLst>
                <a:gd name="connsiteX0" fmla="*/ 8231 w 26853"/>
                <a:gd name="connsiteY0" fmla="*/ 0 h 22836"/>
                <a:gd name="connsiteX1" fmla="*/ 6825 w 26853"/>
                <a:gd name="connsiteY1" fmla="*/ 188 h 22836"/>
                <a:gd name="connsiteX2" fmla="*/ 1321 w 26853"/>
                <a:gd name="connsiteY2" fmla="*/ 4149 h 22836"/>
                <a:gd name="connsiteX3" fmla="*/ 635 w 26853"/>
                <a:gd name="connsiteY3" fmla="*/ 7166 h 22836"/>
                <a:gd name="connsiteX4" fmla="*/ 1 w 26853"/>
                <a:gd name="connsiteY4" fmla="*/ 9310 h 22836"/>
                <a:gd name="connsiteX5" fmla="*/ 5624 w 26853"/>
                <a:gd name="connsiteY5" fmla="*/ 16339 h 22836"/>
                <a:gd name="connsiteX6" fmla="*/ 5933 w 26853"/>
                <a:gd name="connsiteY6" fmla="*/ 16322 h 22836"/>
                <a:gd name="connsiteX7" fmla="*/ 7219 w 26853"/>
                <a:gd name="connsiteY7" fmla="*/ 16219 h 22836"/>
                <a:gd name="connsiteX8" fmla="*/ 13974 w 26853"/>
                <a:gd name="connsiteY8" fmla="*/ 20437 h 22836"/>
                <a:gd name="connsiteX9" fmla="*/ 18483 w 26853"/>
                <a:gd name="connsiteY9" fmla="*/ 22837 h 22836"/>
                <a:gd name="connsiteX10" fmla="*/ 23833 w 26853"/>
                <a:gd name="connsiteY10" fmla="*/ 19631 h 22836"/>
                <a:gd name="connsiteX11" fmla="*/ 26850 w 26853"/>
                <a:gd name="connsiteY11" fmla="*/ 12224 h 22836"/>
                <a:gd name="connsiteX12" fmla="*/ 19786 w 26853"/>
                <a:gd name="connsiteY12" fmla="*/ 3395 h 22836"/>
                <a:gd name="connsiteX13" fmla="*/ 18243 w 26853"/>
                <a:gd name="connsiteY13" fmla="*/ 3497 h 22836"/>
                <a:gd name="connsiteX14" fmla="*/ 14351 w 26853"/>
                <a:gd name="connsiteY14" fmla="*/ 3755 h 22836"/>
                <a:gd name="connsiteX15" fmla="*/ 10871 w 26853"/>
                <a:gd name="connsiteY15" fmla="*/ 3600 h 22836"/>
                <a:gd name="connsiteX16" fmla="*/ 8231 w 26853"/>
                <a:gd name="connsiteY16" fmla="*/ 0 h 22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853" h="22836">
                  <a:moveTo>
                    <a:pt x="8231" y="0"/>
                  </a:moveTo>
                  <a:cubicBezTo>
                    <a:pt x="7802" y="0"/>
                    <a:pt x="7339" y="68"/>
                    <a:pt x="6825" y="188"/>
                  </a:cubicBezTo>
                  <a:cubicBezTo>
                    <a:pt x="4407" y="771"/>
                    <a:pt x="3104" y="2760"/>
                    <a:pt x="1321" y="4149"/>
                  </a:cubicBezTo>
                  <a:cubicBezTo>
                    <a:pt x="275" y="4972"/>
                    <a:pt x="190" y="6189"/>
                    <a:pt x="635" y="7166"/>
                  </a:cubicBezTo>
                  <a:cubicBezTo>
                    <a:pt x="224" y="7886"/>
                    <a:pt x="-16" y="8641"/>
                    <a:pt x="1" y="9310"/>
                  </a:cubicBezTo>
                  <a:cubicBezTo>
                    <a:pt x="104" y="12002"/>
                    <a:pt x="3173" y="16339"/>
                    <a:pt x="5624" y="16339"/>
                  </a:cubicBezTo>
                  <a:cubicBezTo>
                    <a:pt x="5727" y="16339"/>
                    <a:pt x="5830" y="16339"/>
                    <a:pt x="5933" y="16322"/>
                  </a:cubicBezTo>
                  <a:cubicBezTo>
                    <a:pt x="6396" y="16253"/>
                    <a:pt x="6808" y="16219"/>
                    <a:pt x="7219" y="16219"/>
                  </a:cubicBezTo>
                  <a:cubicBezTo>
                    <a:pt x="10271" y="16219"/>
                    <a:pt x="11934" y="18173"/>
                    <a:pt x="13974" y="20437"/>
                  </a:cubicBezTo>
                  <a:cubicBezTo>
                    <a:pt x="15448" y="22065"/>
                    <a:pt x="16957" y="22837"/>
                    <a:pt x="18483" y="22837"/>
                  </a:cubicBezTo>
                  <a:cubicBezTo>
                    <a:pt x="20301" y="22837"/>
                    <a:pt x="22118" y="21723"/>
                    <a:pt x="23833" y="19631"/>
                  </a:cubicBezTo>
                  <a:cubicBezTo>
                    <a:pt x="25718" y="17299"/>
                    <a:pt x="26696" y="14659"/>
                    <a:pt x="26850" y="12224"/>
                  </a:cubicBezTo>
                  <a:cubicBezTo>
                    <a:pt x="26953" y="6618"/>
                    <a:pt x="24416" y="3395"/>
                    <a:pt x="19786" y="3395"/>
                  </a:cubicBezTo>
                  <a:cubicBezTo>
                    <a:pt x="19289" y="3395"/>
                    <a:pt x="18775" y="3429"/>
                    <a:pt x="18243" y="3497"/>
                  </a:cubicBezTo>
                  <a:cubicBezTo>
                    <a:pt x="16923" y="3686"/>
                    <a:pt x="15637" y="3755"/>
                    <a:pt x="14351" y="3755"/>
                  </a:cubicBezTo>
                  <a:cubicBezTo>
                    <a:pt x="13186" y="3755"/>
                    <a:pt x="12037" y="3703"/>
                    <a:pt x="10871" y="3600"/>
                  </a:cubicBezTo>
                  <a:cubicBezTo>
                    <a:pt x="11008" y="1149"/>
                    <a:pt x="10048" y="0"/>
                    <a:pt x="823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6" name="任意多边形: 形状 425">
              <a:extLst>
                <a:ext uri="{FF2B5EF4-FFF2-40B4-BE49-F238E27FC236}">
                  <a16:creationId xmlns:a16="http://schemas.microsoft.com/office/drawing/2014/main" id="{6B0BA653-C66D-C10F-F6B5-76EDB1E74629}"/>
                </a:ext>
              </a:extLst>
            </p:cNvPr>
            <p:cNvSpPr/>
            <p:nvPr/>
          </p:nvSpPr>
          <p:spPr>
            <a:xfrm>
              <a:off x="4601535" y="3880016"/>
              <a:ext cx="14475" cy="18396"/>
            </a:xfrm>
            <a:custGeom>
              <a:avLst/>
              <a:gdLst>
                <a:gd name="connsiteX0" fmla="*/ 14476 w 14475"/>
                <a:gd name="connsiteY0" fmla="*/ 0 h 18396"/>
                <a:gd name="connsiteX1" fmla="*/ 11390 w 14475"/>
                <a:gd name="connsiteY1" fmla="*/ 1303 h 18396"/>
                <a:gd name="connsiteX2" fmla="*/ 7772 w 14475"/>
                <a:gd name="connsiteY2" fmla="*/ 5229 h 18396"/>
                <a:gd name="connsiteX3" fmla="*/ 7600 w 14475"/>
                <a:gd name="connsiteY3" fmla="*/ 5229 h 18396"/>
                <a:gd name="connsiteX4" fmla="*/ 5715 w 14475"/>
                <a:gd name="connsiteY4" fmla="*/ 5624 h 18396"/>
                <a:gd name="connsiteX5" fmla="*/ 3074 w 14475"/>
                <a:gd name="connsiteY5" fmla="*/ 16819 h 18396"/>
                <a:gd name="connsiteX6" fmla="*/ 3966 w 14475"/>
                <a:gd name="connsiteY6" fmla="*/ 17796 h 18396"/>
                <a:gd name="connsiteX7" fmla="*/ 4772 w 14475"/>
                <a:gd name="connsiteY7" fmla="*/ 18397 h 18396"/>
                <a:gd name="connsiteX8" fmla="*/ 14476 w 14475"/>
                <a:gd name="connsiteY8" fmla="*/ 0 h 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75" h="18396">
                  <a:moveTo>
                    <a:pt x="14476" y="0"/>
                  </a:moveTo>
                  <a:cubicBezTo>
                    <a:pt x="13396" y="223"/>
                    <a:pt x="12367" y="686"/>
                    <a:pt x="11390" y="1303"/>
                  </a:cubicBezTo>
                  <a:cubicBezTo>
                    <a:pt x="9418" y="2537"/>
                    <a:pt x="8115" y="3875"/>
                    <a:pt x="7772" y="5229"/>
                  </a:cubicBezTo>
                  <a:cubicBezTo>
                    <a:pt x="7721" y="5229"/>
                    <a:pt x="7652" y="5229"/>
                    <a:pt x="7600" y="5229"/>
                  </a:cubicBezTo>
                  <a:cubicBezTo>
                    <a:pt x="7018" y="5229"/>
                    <a:pt x="6366" y="5349"/>
                    <a:pt x="5715" y="5624"/>
                  </a:cubicBezTo>
                  <a:cubicBezTo>
                    <a:pt x="-1040" y="8435"/>
                    <a:pt x="-1658" y="11076"/>
                    <a:pt x="3074" y="16819"/>
                  </a:cubicBezTo>
                  <a:cubicBezTo>
                    <a:pt x="3349" y="17162"/>
                    <a:pt x="3623" y="17539"/>
                    <a:pt x="3966" y="17796"/>
                  </a:cubicBezTo>
                  <a:cubicBezTo>
                    <a:pt x="4240" y="18002"/>
                    <a:pt x="4515" y="18191"/>
                    <a:pt x="4772" y="18397"/>
                  </a:cubicBezTo>
                  <a:cubicBezTo>
                    <a:pt x="7978" y="12327"/>
                    <a:pt x="11218" y="6189"/>
                    <a:pt x="144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7" name="任意多边形: 形状 426">
              <a:extLst>
                <a:ext uri="{FF2B5EF4-FFF2-40B4-BE49-F238E27FC236}">
                  <a16:creationId xmlns:a16="http://schemas.microsoft.com/office/drawing/2014/main" id="{65454CD7-6DCA-9F18-7255-8F55E2B3A965}"/>
                </a:ext>
              </a:extLst>
            </p:cNvPr>
            <p:cNvSpPr/>
            <p:nvPr/>
          </p:nvSpPr>
          <p:spPr>
            <a:xfrm>
              <a:off x="4606290" y="3879844"/>
              <a:ext cx="12858" cy="20659"/>
            </a:xfrm>
            <a:custGeom>
              <a:avLst/>
              <a:gdLst>
                <a:gd name="connsiteX0" fmla="*/ 11264 w 12858"/>
                <a:gd name="connsiteY0" fmla="*/ 0 h 20659"/>
                <a:gd name="connsiteX1" fmla="*/ 9721 w 12858"/>
                <a:gd name="connsiteY1" fmla="*/ 172 h 20659"/>
                <a:gd name="connsiteX2" fmla="*/ 0 w 12858"/>
                <a:gd name="connsiteY2" fmla="*/ 18568 h 20659"/>
                <a:gd name="connsiteX3" fmla="*/ 2057 w 12858"/>
                <a:gd name="connsiteY3" fmla="*/ 20660 h 20659"/>
                <a:gd name="connsiteX4" fmla="*/ 6258 w 12858"/>
                <a:gd name="connsiteY4" fmla="*/ 12721 h 20659"/>
                <a:gd name="connsiteX5" fmla="*/ 5521 w 12858"/>
                <a:gd name="connsiteY5" fmla="*/ 9721 h 20659"/>
                <a:gd name="connsiteX6" fmla="*/ 5932 w 12858"/>
                <a:gd name="connsiteY6" fmla="*/ 9979 h 20659"/>
                <a:gd name="connsiteX7" fmla="*/ 7201 w 12858"/>
                <a:gd name="connsiteY7" fmla="*/ 10939 h 20659"/>
                <a:gd name="connsiteX8" fmla="*/ 12859 w 12858"/>
                <a:gd name="connsiteY8" fmla="*/ 189 h 20659"/>
                <a:gd name="connsiteX9" fmla="*/ 12482 w 12858"/>
                <a:gd name="connsiteY9" fmla="*/ 103 h 20659"/>
                <a:gd name="connsiteX10" fmla="*/ 11264 w 12858"/>
                <a:gd name="connsiteY10" fmla="*/ 0 h 2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58" h="20659">
                  <a:moveTo>
                    <a:pt x="11264" y="0"/>
                  </a:moveTo>
                  <a:cubicBezTo>
                    <a:pt x="10733" y="0"/>
                    <a:pt x="10218" y="51"/>
                    <a:pt x="9721" y="172"/>
                  </a:cubicBezTo>
                  <a:cubicBezTo>
                    <a:pt x="6464" y="6361"/>
                    <a:pt x="3240" y="12499"/>
                    <a:pt x="0" y="18568"/>
                  </a:cubicBezTo>
                  <a:cubicBezTo>
                    <a:pt x="823" y="19219"/>
                    <a:pt x="1543" y="19906"/>
                    <a:pt x="2057" y="20660"/>
                  </a:cubicBezTo>
                  <a:cubicBezTo>
                    <a:pt x="3463" y="18019"/>
                    <a:pt x="4869" y="15362"/>
                    <a:pt x="6258" y="12721"/>
                  </a:cubicBezTo>
                  <a:cubicBezTo>
                    <a:pt x="5744" y="11916"/>
                    <a:pt x="5435" y="10973"/>
                    <a:pt x="5521" y="9721"/>
                  </a:cubicBezTo>
                  <a:lnTo>
                    <a:pt x="5932" y="9979"/>
                  </a:lnTo>
                  <a:cubicBezTo>
                    <a:pt x="6378" y="10236"/>
                    <a:pt x="6789" y="10595"/>
                    <a:pt x="7201" y="10939"/>
                  </a:cubicBezTo>
                  <a:cubicBezTo>
                    <a:pt x="9087" y="7355"/>
                    <a:pt x="10973" y="3772"/>
                    <a:pt x="12859" y="189"/>
                  </a:cubicBezTo>
                  <a:lnTo>
                    <a:pt x="12482" y="103"/>
                  </a:lnTo>
                  <a:cubicBezTo>
                    <a:pt x="12070" y="34"/>
                    <a:pt x="11659" y="0"/>
                    <a:pt x="1126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8" name="任意多边形: 形状 427">
              <a:extLst>
                <a:ext uri="{FF2B5EF4-FFF2-40B4-BE49-F238E27FC236}">
                  <a16:creationId xmlns:a16="http://schemas.microsoft.com/office/drawing/2014/main" id="{CB21B885-481C-B3F1-7BFA-BA465CC81524}"/>
                </a:ext>
              </a:extLst>
            </p:cNvPr>
            <p:cNvSpPr/>
            <p:nvPr/>
          </p:nvSpPr>
          <p:spPr>
            <a:xfrm>
              <a:off x="4501555" y="3635271"/>
              <a:ext cx="4809" cy="12207"/>
            </a:xfrm>
            <a:custGeom>
              <a:avLst/>
              <a:gdLst>
                <a:gd name="connsiteX0" fmla="*/ 4128 w 4809"/>
                <a:gd name="connsiteY0" fmla="*/ 0 h 12207"/>
                <a:gd name="connsiteX1" fmla="*/ 150 w 4809"/>
                <a:gd name="connsiteY1" fmla="*/ 10030 h 12207"/>
                <a:gd name="connsiteX2" fmla="*/ 699 w 4809"/>
                <a:gd name="connsiteY2" fmla="*/ 12190 h 12207"/>
                <a:gd name="connsiteX3" fmla="*/ 853 w 4809"/>
                <a:gd name="connsiteY3" fmla="*/ 12207 h 12207"/>
                <a:gd name="connsiteX4" fmla="*/ 2722 w 4809"/>
                <a:gd name="connsiteY4" fmla="*/ 11007 h 12207"/>
                <a:gd name="connsiteX5" fmla="*/ 4128 w 4809"/>
                <a:gd name="connsiteY5" fmla="*/ 0 h 12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09" h="12207">
                  <a:moveTo>
                    <a:pt x="4128" y="0"/>
                  </a:moveTo>
                  <a:cubicBezTo>
                    <a:pt x="1968" y="3086"/>
                    <a:pt x="1093" y="6583"/>
                    <a:pt x="150" y="10030"/>
                  </a:cubicBezTo>
                  <a:cubicBezTo>
                    <a:pt x="-72" y="10801"/>
                    <a:pt x="-158" y="12002"/>
                    <a:pt x="699" y="12190"/>
                  </a:cubicBezTo>
                  <a:cubicBezTo>
                    <a:pt x="751" y="12207"/>
                    <a:pt x="802" y="12207"/>
                    <a:pt x="853" y="12207"/>
                  </a:cubicBezTo>
                  <a:cubicBezTo>
                    <a:pt x="1436" y="12207"/>
                    <a:pt x="2311" y="11573"/>
                    <a:pt x="2722" y="11007"/>
                  </a:cubicBezTo>
                  <a:cubicBezTo>
                    <a:pt x="5105" y="7715"/>
                    <a:pt x="5260" y="3943"/>
                    <a:pt x="412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29" name="任意多边形: 形状 428">
              <a:extLst>
                <a:ext uri="{FF2B5EF4-FFF2-40B4-BE49-F238E27FC236}">
                  <a16:creationId xmlns:a16="http://schemas.microsoft.com/office/drawing/2014/main" id="{CF060E10-2B82-BE27-0F41-E879B67AE43D}"/>
                </a:ext>
              </a:extLst>
            </p:cNvPr>
            <p:cNvSpPr/>
            <p:nvPr/>
          </p:nvSpPr>
          <p:spPr>
            <a:xfrm>
              <a:off x="4613870" y="3480332"/>
              <a:ext cx="18246" cy="20728"/>
            </a:xfrm>
            <a:custGeom>
              <a:avLst/>
              <a:gdLst>
                <a:gd name="connsiteX0" fmla="*/ 9976 w 18246"/>
                <a:gd name="connsiteY0" fmla="*/ 0 h 20728"/>
                <a:gd name="connsiteX1" fmla="*/ 940 w 18246"/>
                <a:gd name="connsiteY1" fmla="*/ 5161 h 20728"/>
                <a:gd name="connsiteX2" fmla="*/ 5192 w 18246"/>
                <a:gd name="connsiteY2" fmla="*/ 19425 h 20728"/>
                <a:gd name="connsiteX3" fmla="*/ 9804 w 18246"/>
                <a:gd name="connsiteY3" fmla="*/ 20728 h 20728"/>
                <a:gd name="connsiteX4" fmla="*/ 16748 w 18246"/>
                <a:gd name="connsiteY4" fmla="*/ 15465 h 20728"/>
                <a:gd name="connsiteX5" fmla="*/ 14039 w 18246"/>
                <a:gd name="connsiteY5" fmla="*/ 943 h 20728"/>
                <a:gd name="connsiteX6" fmla="*/ 9976 w 18246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46" h="20728">
                  <a:moveTo>
                    <a:pt x="9976" y="0"/>
                  </a:moveTo>
                  <a:cubicBezTo>
                    <a:pt x="6273" y="0"/>
                    <a:pt x="2381" y="2006"/>
                    <a:pt x="940" y="5161"/>
                  </a:cubicBezTo>
                  <a:cubicBezTo>
                    <a:pt x="-1340" y="10167"/>
                    <a:pt x="700" y="17042"/>
                    <a:pt x="5192" y="19425"/>
                  </a:cubicBezTo>
                  <a:cubicBezTo>
                    <a:pt x="6838" y="20300"/>
                    <a:pt x="8381" y="20728"/>
                    <a:pt x="9804" y="20728"/>
                  </a:cubicBezTo>
                  <a:cubicBezTo>
                    <a:pt x="12668" y="20728"/>
                    <a:pt x="15016" y="18962"/>
                    <a:pt x="16748" y="15465"/>
                  </a:cubicBezTo>
                  <a:cubicBezTo>
                    <a:pt x="19543" y="9824"/>
                    <a:pt x="18308" y="3240"/>
                    <a:pt x="14039" y="943"/>
                  </a:cubicBezTo>
                  <a:cubicBezTo>
                    <a:pt x="12805" y="309"/>
                    <a:pt x="11399" y="0"/>
                    <a:pt x="99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0" name="任意多边形: 形状 429">
              <a:extLst>
                <a:ext uri="{FF2B5EF4-FFF2-40B4-BE49-F238E27FC236}">
                  <a16:creationId xmlns:a16="http://schemas.microsoft.com/office/drawing/2014/main" id="{8491FDB2-78AF-5536-B16E-1A1A7609BFDA}"/>
                </a:ext>
              </a:extLst>
            </p:cNvPr>
            <p:cNvSpPr/>
            <p:nvPr/>
          </p:nvSpPr>
          <p:spPr>
            <a:xfrm>
              <a:off x="4621206" y="33848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89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783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89" y="497"/>
                  </a:cubicBezTo>
                  <a:cubicBezTo>
                    <a:pt x="6464" y="154"/>
                    <a:pt x="6155" y="0"/>
                    <a:pt x="58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1" name="任意多边形: 形状 430">
              <a:extLst>
                <a:ext uri="{FF2B5EF4-FFF2-40B4-BE49-F238E27FC236}">
                  <a16:creationId xmlns:a16="http://schemas.microsoft.com/office/drawing/2014/main" id="{1E2FC5EB-2754-E84A-BC5F-14EAA73F94C0}"/>
                </a:ext>
              </a:extLst>
            </p:cNvPr>
            <p:cNvSpPr/>
            <p:nvPr/>
          </p:nvSpPr>
          <p:spPr>
            <a:xfrm>
              <a:off x="5053223" y="2976560"/>
              <a:ext cx="14737" cy="15824"/>
            </a:xfrm>
            <a:custGeom>
              <a:avLst/>
              <a:gdLst>
                <a:gd name="connsiteX0" fmla="*/ 8198 w 14737"/>
                <a:gd name="connsiteY0" fmla="*/ 0 h 15824"/>
                <a:gd name="connsiteX1" fmla="*/ 4254 w 14737"/>
                <a:gd name="connsiteY1" fmla="*/ 1749 h 15824"/>
                <a:gd name="connsiteX2" fmla="*/ 106 w 14737"/>
                <a:gd name="connsiteY2" fmla="*/ 9258 h 15824"/>
                <a:gd name="connsiteX3" fmla="*/ 4100 w 14737"/>
                <a:gd name="connsiteY3" fmla="*/ 15499 h 15824"/>
                <a:gd name="connsiteX4" fmla="*/ 6003 w 14737"/>
                <a:gd name="connsiteY4" fmla="*/ 15825 h 15824"/>
                <a:gd name="connsiteX5" fmla="*/ 8661 w 14737"/>
                <a:gd name="connsiteY5" fmla="*/ 15465 h 15824"/>
                <a:gd name="connsiteX6" fmla="*/ 10204 w 14737"/>
                <a:gd name="connsiteY6" fmla="*/ 14693 h 15824"/>
                <a:gd name="connsiteX7" fmla="*/ 14079 w 14737"/>
                <a:gd name="connsiteY7" fmla="*/ 9704 h 15824"/>
                <a:gd name="connsiteX8" fmla="*/ 14662 w 14737"/>
                <a:gd name="connsiteY8" fmla="*/ 8041 h 15824"/>
                <a:gd name="connsiteX9" fmla="*/ 10890 w 14737"/>
                <a:gd name="connsiteY9" fmla="*/ 789 h 15824"/>
                <a:gd name="connsiteX10" fmla="*/ 8198 w 14737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7" h="15824">
                  <a:moveTo>
                    <a:pt x="8198" y="0"/>
                  </a:moveTo>
                  <a:cubicBezTo>
                    <a:pt x="6826" y="0"/>
                    <a:pt x="5540" y="634"/>
                    <a:pt x="4254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0" y="15722"/>
                    <a:pt x="5352" y="15825"/>
                    <a:pt x="6003" y="15825"/>
                  </a:cubicBezTo>
                  <a:cubicBezTo>
                    <a:pt x="6878" y="15825"/>
                    <a:pt x="7769" y="15671"/>
                    <a:pt x="8661" y="15465"/>
                  </a:cubicBezTo>
                  <a:cubicBezTo>
                    <a:pt x="9227" y="15345"/>
                    <a:pt x="10221" y="14796"/>
                    <a:pt x="10204" y="14693"/>
                  </a:cubicBezTo>
                  <a:cubicBezTo>
                    <a:pt x="9158" y="10956"/>
                    <a:pt x="12261" y="10921"/>
                    <a:pt x="14079" y="9704"/>
                  </a:cubicBezTo>
                  <a:cubicBezTo>
                    <a:pt x="14456" y="9447"/>
                    <a:pt x="14576" y="8624"/>
                    <a:pt x="14662" y="8041"/>
                  </a:cubicBezTo>
                  <a:cubicBezTo>
                    <a:pt x="15090" y="4955"/>
                    <a:pt x="13684" y="2349"/>
                    <a:pt x="10890" y="789"/>
                  </a:cubicBezTo>
                  <a:cubicBezTo>
                    <a:pt x="9947" y="257"/>
                    <a:pt x="9055" y="0"/>
                    <a:pt x="81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2" name="任意多边形: 形状 431">
              <a:extLst>
                <a:ext uri="{FF2B5EF4-FFF2-40B4-BE49-F238E27FC236}">
                  <a16:creationId xmlns:a16="http://schemas.microsoft.com/office/drawing/2014/main" id="{69EABBC6-FD24-2E06-D3C6-19F6BAB127C1}"/>
                </a:ext>
              </a:extLst>
            </p:cNvPr>
            <p:cNvSpPr/>
            <p:nvPr/>
          </p:nvSpPr>
          <p:spPr>
            <a:xfrm>
              <a:off x="4499174" y="3763584"/>
              <a:ext cx="11199" cy="11453"/>
            </a:xfrm>
            <a:custGeom>
              <a:avLst/>
              <a:gdLst>
                <a:gd name="connsiteX0" fmla="*/ 5309 w 11199"/>
                <a:gd name="connsiteY0" fmla="*/ 0 h 11453"/>
                <a:gd name="connsiteX1" fmla="*/ 3731 w 11199"/>
                <a:gd name="connsiteY1" fmla="*/ 137 h 11453"/>
                <a:gd name="connsiteX2" fmla="*/ 3594 w 11199"/>
                <a:gd name="connsiteY2" fmla="*/ 137 h 11453"/>
                <a:gd name="connsiteX3" fmla="*/ 491 w 11199"/>
                <a:gd name="connsiteY3" fmla="*/ 1612 h 11453"/>
                <a:gd name="connsiteX4" fmla="*/ 1999 w 11199"/>
                <a:gd name="connsiteY4" fmla="*/ 6550 h 11453"/>
                <a:gd name="connsiteX5" fmla="*/ 3302 w 11199"/>
                <a:gd name="connsiteY5" fmla="*/ 8693 h 11453"/>
                <a:gd name="connsiteX6" fmla="*/ 7486 w 11199"/>
                <a:gd name="connsiteY6" fmla="*/ 11453 h 11453"/>
                <a:gd name="connsiteX7" fmla="*/ 8497 w 11199"/>
                <a:gd name="connsiteY7" fmla="*/ 11299 h 11453"/>
                <a:gd name="connsiteX8" fmla="*/ 10520 w 11199"/>
                <a:gd name="connsiteY8" fmla="*/ 6944 h 11453"/>
                <a:gd name="connsiteX9" fmla="*/ 11155 w 11199"/>
                <a:gd name="connsiteY9" fmla="*/ 3789 h 11453"/>
                <a:gd name="connsiteX10" fmla="*/ 8480 w 11199"/>
                <a:gd name="connsiteY10" fmla="*/ 411 h 11453"/>
                <a:gd name="connsiteX11" fmla="*/ 5309 w 11199"/>
                <a:gd name="connsiteY11" fmla="*/ 0 h 11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99" h="11453">
                  <a:moveTo>
                    <a:pt x="5309" y="0"/>
                  </a:moveTo>
                  <a:cubicBezTo>
                    <a:pt x="4811" y="137"/>
                    <a:pt x="4280" y="137"/>
                    <a:pt x="3731" y="137"/>
                  </a:cubicBezTo>
                  <a:cubicBezTo>
                    <a:pt x="3679" y="137"/>
                    <a:pt x="3628" y="137"/>
                    <a:pt x="3594" y="137"/>
                  </a:cubicBezTo>
                  <a:cubicBezTo>
                    <a:pt x="2462" y="137"/>
                    <a:pt x="1296" y="189"/>
                    <a:pt x="491" y="1612"/>
                  </a:cubicBezTo>
                  <a:cubicBezTo>
                    <a:pt x="-847" y="3943"/>
                    <a:pt x="851" y="5092"/>
                    <a:pt x="1999" y="6550"/>
                  </a:cubicBezTo>
                  <a:cubicBezTo>
                    <a:pt x="2514" y="7201"/>
                    <a:pt x="2788" y="8058"/>
                    <a:pt x="3302" y="8693"/>
                  </a:cubicBezTo>
                  <a:cubicBezTo>
                    <a:pt x="4434" y="10116"/>
                    <a:pt x="5771" y="11453"/>
                    <a:pt x="7486" y="11453"/>
                  </a:cubicBezTo>
                  <a:cubicBezTo>
                    <a:pt x="7812" y="11453"/>
                    <a:pt x="8137" y="11402"/>
                    <a:pt x="8497" y="11299"/>
                  </a:cubicBezTo>
                  <a:cubicBezTo>
                    <a:pt x="10349" y="10750"/>
                    <a:pt x="10160" y="8573"/>
                    <a:pt x="10520" y="6944"/>
                  </a:cubicBezTo>
                  <a:cubicBezTo>
                    <a:pt x="10761" y="5898"/>
                    <a:pt x="11035" y="4852"/>
                    <a:pt x="11155" y="3789"/>
                  </a:cubicBezTo>
                  <a:cubicBezTo>
                    <a:pt x="11412" y="1715"/>
                    <a:pt x="10572" y="532"/>
                    <a:pt x="8480" y="411"/>
                  </a:cubicBezTo>
                  <a:cubicBezTo>
                    <a:pt x="7452" y="360"/>
                    <a:pt x="6440" y="154"/>
                    <a:pt x="53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3" name="任意多边形: 形状 432">
              <a:extLst>
                <a:ext uri="{FF2B5EF4-FFF2-40B4-BE49-F238E27FC236}">
                  <a16:creationId xmlns:a16="http://schemas.microsoft.com/office/drawing/2014/main" id="{E8A2E051-E629-98E8-C8E5-16E229F071DD}"/>
                </a:ext>
              </a:extLst>
            </p:cNvPr>
            <p:cNvSpPr/>
            <p:nvPr/>
          </p:nvSpPr>
          <p:spPr>
            <a:xfrm>
              <a:off x="4455275" y="4056644"/>
              <a:ext cx="15821" cy="17487"/>
            </a:xfrm>
            <a:custGeom>
              <a:avLst/>
              <a:gdLst>
                <a:gd name="connsiteX0" fmla="*/ 7614 w 15821"/>
                <a:gd name="connsiteY0" fmla="*/ 0 h 17487"/>
                <a:gd name="connsiteX1" fmla="*/ 2247 w 15821"/>
                <a:gd name="connsiteY1" fmla="*/ 2297 h 17487"/>
                <a:gd name="connsiteX2" fmla="*/ 18 w 15821"/>
                <a:gd name="connsiteY2" fmla="*/ 7750 h 17487"/>
                <a:gd name="connsiteX3" fmla="*/ 2813 w 15821"/>
                <a:gd name="connsiteY3" fmla="*/ 11041 h 17487"/>
                <a:gd name="connsiteX4" fmla="*/ 3242 w 15821"/>
                <a:gd name="connsiteY4" fmla="*/ 13750 h 17487"/>
                <a:gd name="connsiteX5" fmla="*/ 3447 w 15821"/>
                <a:gd name="connsiteY5" fmla="*/ 15396 h 17487"/>
                <a:gd name="connsiteX6" fmla="*/ 9620 w 15821"/>
                <a:gd name="connsiteY6" fmla="*/ 17488 h 17487"/>
                <a:gd name="connsiteX7" fmla="*/ 12620 w 15821"/>
                <a:gd name="connsiteY7" fmla="*/ 16853 h 17487"/>
                <a:gd name="connsiteX8" fmla="*/ 15775 w 15821"/>
                <a:gd name="connsiteY8" fmla="*/ 9464 h 17487"/>
                <a:gd name="connsiteX9" fmla="*/ 12157 w 15821"/>
                <a:gd name="connsiteY9" fmla="*/ 1749 h 17487"/>
                <a:gd name="connsiteX10" fmla="*/ 7614 w 15821"/>
                <a:gd name="connsiteY10" fmla="*/ 0 h 17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21" h="17487">
                  <a:moveTo>
                    <a:pt x="7614" y="0"/>
                  </a:moveTo>
                  <a:cubicBezTo>
                    <a:pt x="5711" y="0"/>
                    <a:pt x="3790" y="771"/>
                    <a:pt x="2247" y="2297"/>
                  </a:cubicBezTo>
                  <a:cubicBezTo>
                    <a:pt x="739" y="3789"/>
                    <a:pt x="259" y="5760"/>
                    <a:pt x="18" y="7750"/>
                  </a:cubicBezTo>
                  <a:cubicBezTo>
                    <a:pt x="-221" y="9807"/>
                    <a:pt x="1939" y="9893"/>
                    <a:pt x="2813" y="11041"/>
                  </a:cubicBezTo>
                  <a:cubicBezTo>
                    <a:pt x="3465" y="11881"/>
                    <a:pt x="4545" y="12550"/>
                    <a:pt x="3242" y="13750"/>
                  </a:cubicBezTo>
                  <a:cubicBezTo>
                    <a:pt x="2625" y="14316"/>
                    <a:pt x="2882" y="15036"/>
                    <a:pt x="3447" y="15396"/>
                  </a:cubicBezTo>
                  <a:cubicBezTo>
                    <a:pt x="5402" y="16596"/>
                    <a:pt x="7494" y="17488"/>
                    <a:pt x="9620" y="17488"/>
                  </a:cubicBezTo>
                  <a:cubicBezTo>
                    <a:pt x="10614" y="17488"/>
                    <a:pt x="11609" y="17299"/>
                    <a:pt x="12620" y="16853"/>
                  </a:cubicBezTo>
                  <a:cubicBezTo>
                    <a:pt x="15243" y="15705"/>
                    <a:pt x="16032" y="13030"/>
                    <a:pt x="15775" y="9464"/>
                  </a:cubicBezTo>
                  <a:cubicBezTo>
                    <a:pt x="15706" y="6995"/>
                    <a:pt x="14249" y="3686"/>
                    <a:pt x="12157" y="1749"/>
                  </a:cubicBezTo>
                  <a:cubicBezTo>
                    <a:pt x="10871" y="583"/>
                    <a:pt x="9243" y="0"/>
                    <a:pt x="761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4" name="任意多边形: 形状 433">
              <a:extLst>
                <a:ext uri="{FF2B5EF4-FFF2-40B4-BE49-F238E27FC236}">
                  <a16:creationId xmlns:a16="http://schemas.microsoft.com/office/drawing/2014/main" id="{172CB087-D010-917A-75F5-A48ACCF4B531}"/>
                </a:ext>
              </a:extLst>
            </p:cNvPr>
            <p:cNvSpPr/>
            <p:nvPr/>
          </p:nvSpPr>
          <p:spPr>
            <a:xfrm>
              <a:off x="5111587" y="30612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595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18" y="17"/>
                    <a:pt x="2880" y="0"/>
                    <a:pt x="27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5" name="任意多边形: 形状 434">
              <a:extLst>
                <a:ext uri="{FF2B5EF4-FFF2-40B4-BE49-F238E27FC236}">
                  <a16:creationId xmlns:a16="http://schemas.microsoft.com/office/drawing/2014/main" id="{F6E8B62E-5EA3-9772-3AE0-8FB37455AC09}"/>
                </a:ext>
              </a:extLst>
            </p:cNvPr>
            <p:cNvSpPr/>
            <p:nvPr/>
          </p:nvSpPr>
          <p:spPr>
            <a:xfrm>
              <a:off x="4462728" y="3985200"/>
              <a:ext cx="7225" cy="7526"/>
            </a:xfrm>
            <a:custGeom>
              <a:avLst/>
              <a:gdLst>
                <a:gd name="connsiteX0" fmla="*/ 3710 w 7225"/>
                <a:gd name="connsiteY0" fmla="*/ 0 h 7526"/>
                <a:gd name="connsiteX1" fmla="*/ 3710 w 7225"/>
                <a:gd name="connsiteY1" fmla="*/ 0 h 7526"/>
                <a:gd name="connsiteX2" fmla="*/ 7 w 7225"/>
                <a:gd name="connsiteY2" fmla="*/ 4612 h 7526"/>
                <a:gd name="connsiteX3" fmla="*/ 3744 w 7225"/>
                <a:gd name="connsiteY3" fmla="*/ 7527 h 7526"/>
                <a:gd name="connsiteX4" fmla="*/ 4276 w 7225"/>
                <a:gd name="connsiteY4" fmla="*/ 7493 h 7526"/>
                <a:gd name="connsiteX5" fmla="*/ 7225 w 7225"/>
                <a:gd name="connsiteY5" fmla="*/ 3892 h 7526"/>
                <a:gd name="connsiteX6" fmla="*/ 3710 w 7225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7526">
                  <a:moveTo>
                    <a:pt x="3710" y="0"/>
                  </a:moveTo>
                  <a:cubicBezTo>
                    <a:pt x="3710" y="0"/>
                    <a:pt x="3710" y="0"/>
                    <a:pt x="3710" y="0"/>
                  </a:cubicBezTo>
                  <a:cubicBezTo>
                    <a:pt x="1859" y="0"/>
                    <a:pt x="-131" y="2469"/>
                    <a:pt x="7" y="4612"/>
                  </a:cubicBezTo>
                  <a:cubicBezTo>
                    <a:pt x="127" y="6327"/>
                    <a:pt x="1756" y="7527"/>
                    <a:pt x="3744" y="7527"/>
                  </a:cubicBezTo>
                  <a:cubicBezTo>
                    <a:pt x="3916" y="7527"/>
                    <a:pt x="4104" y="7510"/>
                    <a:pt x="4276" y="7493"/>
                  </a:cubicBezTo>
                  <a:cubicBezTo>
                    <a:pt x="6385" y="7269"/>
                    <a:pt x="7190" y="5881"/>
                    <a:pt x="7225" y="3892"/>
                  </a:cubicBezTo>
                  <a:cubicBezTo>
                    <a:pt x="7276" y="1800"/>
                    <a:pt x="5596" y="0"/>
                    <a:pt x="371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6" name="任意多边形: 形状 435">
              <a:extLst>
                <a:ext uri="{FF2B5EF4-FFF2-40B4-BE49-F238E27FC236}">
                  <a16:creationId xmlns:a16="http://schemas.microsoft.com/office/drawing/2014/main" id="{E442EC07-768B-BFEB-DE97-4B5A7CC83CD6}"/>
                </a:ext>
              </a:extLst>
            </p:cNvPr>
            <p:cNvSpPr/>
            <p:nvPr/>
          </p:nvSpPr>
          <p:spPr>
            <a:xfrm>
              <a:off x="5079440" y="3203989"/>
              <a:ext cx="3103" cy="2400"/>
            </a:xfrm>
            <a:custGeom>
              <a:avLst/>
              <a:gdLst>
                <a:gd name="connsiteX0" fmla="*/ 3103 w 3103"/>
                <a:gd name="connsiteY0" fmla="*/ 0 h 2400"/>
                <a:gd name="connsiteX1" fmla="*/ 0 w 3103"/>
                <a:gd name="connsiteY1" fmla="*/ 2400 h 2400"/>
                <a:gd name="connsiteX2" fmla="*/ 0 w 3103"/>
                <a:gd name="connsiteY2" fmla="*/ 2400 h 2400"/>
                <a:gd name="connsiteX3" fmla="*/ 3103 w 3103"/>
                <a:gd name="connsiteY3" fmla="*/ 0 h 2400"/>
                <a:gd name="connsiteX4" fmla="*/ 3103 w 3103"/>
                <a:gd name="connsiteY4" fmla="*/ 0 h 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00">
                  <a:moveTo>
                    <a:pt x="3103" y="0"/>
                  </a:moveTo>
                  <a:cubicBezTo>
                    <a:pt x="2057" y="806"/>
                    <a:pt x="1029" y="1612"/>
                    <a:pt x="0" y="2400"/>
                  </a:cubicBezTo>
                  <a:lnTo>
                    <a:pt x="0" y="2400"/>
                  </a:lnTo>
                  <a:cubicBezTo>
                    <a:pt x="1029" y="1612"/>
                    <a:pt x="2057" y="806"/>
                    <a:pt x="3103" y="0"/>
                  </a:cubicBezTo>
                  <a:cubicBezTo>
                    <a:pt x="3103" y="0"/>
                    <a:pt x="3103" y="0"/>
                    <a:pt x="31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7" name="任意多边形: 形状 436">
              <a:extLst>
                <a:ext uri="{FF2B5EF4-FFF2-40B4-BE49-F238E27FC236}">
                  <a16:creationId xmlns:a16="http://schemas.microsoft.com/office/drawing/2014/main" id="{C1A99F4D-26E6-790E-2A1B-0F89909698AA}"/>
                </a:ext>
              </a:extLst>
            </p:cNvPr>
            <p:cNvSpPr/>
            <p:nvPr/>
          </p:nvSpPr>
          <p:spPr>
            <a:xfrm>
              <a:off x="5079457" y="3203920"/>
              <a:ext cx="3103" cy="2468"/>
            </a:xfrm>
            <a:custGeom>
              <a:avLst/>
              <a:gdLst>
                <a:gd name="connsiteX0" fmla="*/ 2555 w 3103"/>
                <a:gd name="connsiteY0" fmla="*/ 0 h 2468"/>
                <a:gd name="connsiteX1" fmla="*/ 34 w 3103"/>
                <a:gd name="connsiteY1" fmla="*/ 2332 h 2468"/>
                <a:gd name="connsiteX2" fmla="*/ 0 w 3103"/>
                <a:gd name="connsiteY2" fmla="*/ 2469 h 2468"/>
                <a:gd name="connsiteX3" fmla="*/ 3103 w 3103"/>
                <a:gd name="connsiteY3" fmla="*/ 69 h 2468"/>
                <a:gd name="connsiteX4" fmla="*/ 2555 w 3103"/>
                <a:gd name="connsiteY4" fmla="*/ 0 h 2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3" h="2468">
                  <a:moveTo>
                    <a:pt x="2555" y="0"/>
                  </a:moveTo>
                  <a:cubicBezTo>
                    <a:pt x="1492" y="0"/>
                    <a:pt x="652" y="772"/>
                    <a:pt x="34" y="2332"/>
                  </a:cubicBezTo>
                  <a:lnTo>
                    <a:pt x="0" y="2469"/>
                  </a:lnTo>
                  <a:cubicBezTo>
                    <a:pt x="1029" y="1663"/>
                    <a:pt x="2057" y="874"/>
                    <a:pt x="3103" y="69"/>
                  </a:cubicBezTo>
                  <a:cubicBezTo>
                    <a:pt x="2897" y="34"/>
                    <a:pt x="2726" y="0"/>
                    <a:pt x="255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8" name="任意多边形: 形状 437">
              <a:extLst>
                <a:ext uri="{FF2B5EF4-FFF2-40B4-BE49-F238E27FC236}">
                  <a16:creationId xmlns:a16="http://schemas.microsoft.com/office/drawing/2014/main" id="{354DDE8C-5CAC-7A50-9E0B-E28A1D727C02}"/>
                </a:ext>
              </a:extLst>
            </p:cNvPr>
            <p:cNvSpPr/>
            <p:nvPr/>
          </p:nvSpPr>
          <p:spPr>
            <a:xfrm>
              <a:off x="5096528" y="31074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66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18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2" y="6498"/>
                    <a:pt x="17202" y="5058"/>
                    <a:pt x="15368" y="3292"/>
                  </a:cubicBezTo>
                  <a:cubicBezTo>
                    <a:pt x="13071" y="1063"/>
                    <a:pt x="9984" y="0"/>
                    <a:pt x="68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39" name="任意多边形: 形状 438">
              <a:extLst>
                <a:ext uri="{FF2B5EF4-FFF2-40B4-BE49-F238E27FC236}">
                  <a16:creationId xmlns:a16="http://schemas.microsoft.com/office/drawing/2014/main" id="{8C1022FB-05AD-DCAE-55AF-B46BA2BD27D1}"/>
                </a:ext>
              </a:extLst>
            </p:cNvPr>
            <p:cNvSpPr/>
            <p:nvPr/>
          </p:nvSpPr>
          <p:spPr>
            <a:xfrm>
              <a:off x="4550321" y="3969375"/>
              <a:ext cx="11932" cy="11075"/>
            </a:xfrm>
            <a:custGeom>
              <a:avLst/>
              <a:gdLst>
                <a:gd name="connsiteX0" fmla="*/ 7945 w 11932"/>
                <a:gd name="connsiteY0" fmla="*/ 0 h 11075"/>
                <a:gd name="connsiteX1" fmla="*/ 6916 w 11932"/>
                <a:gd name="connsiteY1" fmla="*/ 86 h 11075"/>
                <a:gd name="connsiteX2" fmla="*/ 1258 w 11932"/>
                <a:gd name="connsiteY2" fmla="*/ 2041 h 11075"/>
                <a:gd name="connsiteX3" fmla="*/ 1155 w 11932"/>
                <a:gd name="connsiteY3" fmla="*/ 6652 h 11075"/>
                <a:gd name="connsiteX4" fmla="*/ 3264 w 11932"/>
                <a:gd name="connsiteY4" fmla="*/ 8195 h 11075"/>
                <a:gd name="connsiteX5" fmla="*/ 8459 w 11932"/>
                <a:gd name="connsiteY5" fmla="*/ 11076 h 11075"/>
                <a:gd name="connsiteX6" fmla="*/ 10637 w 11932"/>
                <a:gd name="connsiteY6" fmla="*/ 10321 h 11075"/>
                <a:gd name="connsiteX7" fmla="*/ 10911 w 11932"/>
                <a:gd name="connsiteY7" fmla="*/ 2761 h 11075"/>
                <a:gd name="connsiteX8" fmla="*/ 7945 w 11932"/>
                <a:gd name="connsiteY8" fmla="*/ 0 h 1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932" h="11075">
                  <a:moveTo>
                    <a:pt x="7945" y="0"/>
                  </a:moveTo>
                  <a:cubicBezTo>
                    <a:pt x="7619" y="0"/>
                    <a:pt x="7276" y="34"/>
                    <a:pt x="6916" y="86"/>
                  </a:cubicBezTo>
                  <a:cubicBezTo>
                    <a:pt x="5099" y="189"/>
                    <a:pt x="2904" y="429"/>
                    <a:pt x="1258" y="2041"/>
                  </a:cubicBezTo>
                  <a:cubicBezTo>
                    <a:pt x="-130" y="3412"/>
                    <a:pt x="-645" y="5092"/>
                    <a:pt x="1155" y="6652"/>
                  </a:cubicBezTo>
                  <a:cubicBezTo>
                    <a:pt x="1824" y="7218"/>
                    <a:pt x="2613" y="7613"/>
                    <a:pt x="3264" y="8195"/>
                  </a:cubicBezTo>
                  <a:cubicBezTo>
                    <a:pt x="4842" y="9567"/>
                    <a:pt x="6590" y="11076"/>
                    <a:pt x="8459" y="11076"/>
                  </a:cubicBezTo>
                  <a:cubicBezTo>
                    <a:pt x="9162" y="11076"/>
                    <a:pt x="9899" y="10853"/>
                    <a:pt x="10637" y="10321"/>
                  </a:cubicBezTo>
                  <a:cubicBezTo>
                    <a:pt x="13294" y="8418"/>
                    <a:pt x="11065" y="5315"/>
                    <a:pt x="10911" y="2761"/>
                  </a:cubicBezTo>
                  <a:cubicBezTo>
                    <a:pt x="10774" y="926"/>
                    <a:pt x="9745" y="0"/>
                    <a:pt x="794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0" name="任意多边形: 形状 439">
              <a:extLst>
                <a:ext uri="{FF2B5EF4-FFF2-40B4-BE49-F238E27FC236}">
                  <a16:creationId xmlns:a16="http://schemas.microsoft.com/office/drawing/2014/main" id="{2CF62F82-9938-0EBF-9D73-DB323291B7A6}"/>
                </a:ext>
              </a:extLst>
            </p:cNvPr>
            <p:cNvSpPr/>
            <p:nvPr/>
          </p:nvSpPr>
          <p:spPr>
            <a:xfrm>
              <a:off x="5089528" y="29496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0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8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78 h 29815"/>
                <a:gd name="connsiteX18" fmla="*/ 14567 w 24752"/>
                <a:gd name="connsiteY18" fmla="*/ 429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0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1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0" y="29781"/>
                  </a:cubicBezTo>
                  <a:cubicBezTo>
                    <a:pt x="11687" y="29558"/>
                    <a:pt x="12527" y="26489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8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78"/>
                  </a:cubicBezTo>
                  <a:cubicBezTo>
                    <a:pt x="18802" y="2692"/>
                    <a:pt x="16967" y="909"/>
                    <a:pt x="14567" y="429"/>
                  </a:cubicBezTo>
                  <a:cubicBezTo>
                    <a:pt x="13710" y="154"/>
                    <a:pt x="12972" y="0"/>
                    <a:pt x="123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1" name="任意多边形: 形状 440">
              <a:extLst>
                <a:ext uri="{FF2B5EF4-FFF2-40B4-BE49-F238E27FC236}">
                  <a16:creationId xmlns:a16="http://schemas.microsoft.com/office/drawing/2014/main" id="{1F258227-8771-A36D-1FB6-7805ED0C762E}"/>
                </a:ext>
              </a:extLst>
            </p:cNvPr>
            <p:cNvSpPr/>
            <p:nvPr/>
          </p:nvSpPr>
          <p:spPr>
            <a:xfrm>
              <a:off x="5038830" y="3174671"/>
              <a:ext cx="16285" cy="15824"/>
            </a:xfrm>
            <a:custGeom>
              <a:avLst/>
              <a:gdLst>
                <a:gd name="connsiteX0" fmla="*/ 6595 w 16285"/>
                <a:gd name="connsiteY0" fmla="*/ 0 h 15824"/>
                <a:gd name="connsiteX1" fmla="*/ 45 w 16285"/>
                <a:gd name="connsiteY1" fmla="*/ 5966 h 15824"/>
                <a:gd name="connsiteX2" fmla="*/ 8412 w 16285"/>
                <a:gd name="connsiteY2" fmla="*/ 15688 h 15824"/>
                <a:gd name="connsiteX3" fmla="*/ 10161 w 16285"/>
                <a:gd name="connsiteY3" fmla="*/ 15825 h 15824"/>
                <a:gd name="connsiteX4" fmla="*/ 15870 w 16285"/>
                <a:gd name="connsiteY4" fmla="*/ 10218 h 15824"/>
                <a:gd name="connsiteX5" fmla="*/ 16265 w 16285"/>
                <a:gd name="connsiteY5" fmla="*/ 7115 h 15824"/>
                <a:gd name="connsiteX6" fmla="*/ 13007 w 16285"/>
                <a:gd name="connsiteY6" fmla="*/ 2417 h 15824"/>
                <a:gd name="connsiteX7" fmla="*/ 12715 w 16285"/>
                <a:gd name="connsiteY7" fmla="*/ 2400 h 15824"/>
                <a:gd name="connsiteX8" fmla="*/ 11447 w 16285"/>
                <a:gd name="connsiteY8" fmla="*/ 2537 h 15824"/>
                <a:gd name="connsiteX9" fmla="*/ 10247 w 16285"/>
                <a:gd name="connsiteY9" fmla="*/ 2675 h 15824"/>
                <a:gd name="connsiteX10" fmla="*/ 8292 w 16285"/>
                <a:gd name="connsiteY10" fmla="*/ 274 h 15824"/>
                <a:gd name="connsiteX11" fmla="*/ 6595 w 16285"/>
                <a:gd name="connsiteY11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285" h="15824">
                  <a:moveTo>
                    <a:pt x="6595" y="0"/>
                  </a:moveTo>
                  <a:cubicBezTo>
                    <a:pt x="3440" y="0"/>
                    <a:pt x="405" y="2589"/>
                    <a:pt x="45" y="5966"/>
                  </a:cubicBezTo>
                  <a:cubicBezTo>
                    <a:pt x="-452" y="10750"/>
                    <a:pt x="3183" y="14968"/>
                    <a:pt x="8412" y="15688"/>
                  </a:cubicBezTo>
                  <a:cubicBezTo>
                    <a:pt x="9047" y="15773"/>
                    <a:pt x="9629" y="15825"/>
                    <a:pt x="10161" y="15825"/>
                  </a:cubicBezTo>
                  <a:cubicBezTo>
                    <a:pt x="13127" y="15825"/>
                    <a:pt x="14567" y="14350"/>
                    <a:pt x="15870" y="10218"/>
                  </a:cubicBezTo>
                  <a:cubicBezTo>
                    <a:pt x="15956" y="9618"/>
                    <a:pt x="16385" y="8350"/>
                    <a:pt x="16265" y="7115"/>
                  </a:cubicBezTo>
                  <a:cubicBezTo>
                    <a:pt x="16059" y="4955"/>
                    <a:pt x="15167" y="2589"/>
                    <a:pt x="13007" y="2417"/>
                  </a:cubicBezTo>
                  <a:cubicBezTo>
                    <a:pt x="12904" y="2417"/>
                    <a:pt x="12818" y="2400"/>
                    <a:pt x="12715" y="2400"/>
                  </a:cubicBezTo>
                  <a:cubicBezTo>
                    <a:pt x="12287" y="2400"/>
                    <a:pt x="11858" y="2469"/>
                    <a:pt x="11447" y="2537"/>
                  </a:cubicBezTo>
                  <a:cubicBezTo>
                    <a:pt x="11035" y="2606"/>
                    <a:pt x="10624" y="2675"/>
                    <a:pt x="10247" y="2675"/>
                  </a:cubicBezTo>
                  <a:cubicBezTo>
                    <a:pt x="9269" y="2675"/>
                    <a:pt x="8515" y="2246"/>
                    <a:pt x="8292" y="274"/>
                  </a:cubicBezTo>
                  <a:cubicBezTo>
                    <a:pt x="7744" y="86"/>
                    <a:pt x="7178" y="0"/>
                    <a:pt x="659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2" name="任意多边形: 形状 441">
              <a:extLst>
                <a:ext uri="{FF2B5EF4-FFF2-40B4-BE49-F238E27FC236}">
                  <a16:creationId xmlns:a16="http://schemas.microsoft.com/office/drawing/2014/main" id="{FD4B7615-73FD-9CC9-3E90-B180898FA0A7}"/>
                </a:ext>
              </a:extLst>
            </p:cNvPr>
            <p:cNvSpPr/>
            <p:nvPr/>
          </p:nvSpPr>
          <p:spPr>
            <a:xfrm>
              <a:off x="4877074" y="3378696"/>
              <a:ext cx="7307" cy="6823"/>
            </a:xfrm>
            <a:custGeom>
              <a:avLst/>
              <a:gdLst>
                <a:gd name="connsiteX0" fmla="*/ 4393 w 7307"/>
                <a:gd name="connsiteY0" fmla="*/ 0 h 6823"/>
                <a:gd name="connsiteX1" fmla="*/ 295 w 7307"/>
                <a:gd name="connsiteY1" fmla="*/ 2520 h 6823"/>
                <a:gd name="connsiteX2" fmla="*/ 2387 w 7307"/>
                <a:gd name="connsiteY2" fmla="*/ 6566 h 6823"/>
                <a:gd name="connsiteX3" fmla="*/ 2815 w 7307"/>
                <a:gd name="connsiteY3" fmla="*/ 6824 h 6823"/>
                <a:gd name="connsiteX4" fmla="*/ 7307 w 7307"/>
                <a:gd name="connsiteY4" fmla="*/ 2177 h 6823"/>
                <a:gd name="connsiteX5" fmla="*/ 6141 w 7307"/>
                <a:gd name="connsiteY5" fmla="*/ 480 h 6823"/>
                <a:gd name="connsiteX6" fmla="*/ 4393 w 7307"/>
                <a:gd name="connsiteY6" fmla="*/ 0 h 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7" h="6823">
                  <a:moveTo>
                    <a:pt x="4393" y="0"/>
                  </a:moveTo>
                  <a:cubicBezTo>
                    <a:pt x="2867" y="0"/>
                    <a:pt x="1186" y="892"/>
                    <a:pt x="295" y="2520"/>
                  </a:cubicBezTo>
                  <a:cubicBezTo>
                    <a:pt x="-682" y="4475"/>
                    <a:pt x="964" y="5521"/>
                    <a:pt x="2387" y="6566"/>
                  </a:cubicBezTo>
                  <a:lnTo>
                    <a:pt x="2815" y="6824"/>
                  </a:lnTo>
                  <a:cubicBezTo>
                    <a:pt x="4324" y="5263"/>
                    <a:pt x="5816" y="3720"/>
                    <a:pt x="7307" y="2177"/>
                  </a:cubicBezTo>
                  <a:cubicBezTo>
                    <a:pt x="7067" y="1457"/>
                    <a:pt x="6673" y="823"/>
                    <a:pt x="6141" y="480"/>
                  </a:cubicBezTo>
                  <a:cubicBezTo>
                    <a:pt x="5627" y="154"/>
                    <a:pt x="5027" y="0"/>
                    <a:pt x="439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3" name="任意多边形: 形状 442">
              <a:extLst>
                <a:ext uri="{FF2B5EF4-FFF2-40B4-BE49-F238E27FC236}">
                  <a16:creationId xmlns:a16="http://schemas.microsoft.com/office/drawing/2014/main" id="{42A0B7E9-F231-5CEF-A836-7DE7D910B84B}"/>
                </a:ext>
              </a:extLst>
            </p:cNvPr>
            <p:cNvSpPr/>
            <p:nvPr/>
          </p:nvSpPr>
          <p:spPr>
            <a:xfrm>
              <a:off x="4875424" y="3322203"/>
              <a:ext cx="6725" cy="7423"/>
            </a:xfrm>
            <a:custGeom>
              <a:avLst/>
              <a:gdLst>
                <a:gd name="connsiteX0" fmla="*/ 2871 w 6725"/>
                <a:gd name="connsiteY0" fmla="*/ 0 h 7423"/>
                <a:gd name="connsiteX1" fmla="*/ 299 w 6725"/>
                <a:gd name="connsiteY1" fmla="*/ 1937 h 7423"/>
                <a:gd name="connsiteX2" fmla="*/ 1688 w 6725"/>
                <a:gd name="connsiteY2" fmla="*/ 6875 h 7423"/>
                <a:gd name="connsiteX3" fmla="*/ 3934 w 6725"/>
                <a:gd name="connsiteY3" fmla="*/ 7424 h 7423"/>
                <a:gd name="connsiteX4" fmla="*/ 6592 w 6725"/>
                <a:gd name="connsiteY4" fmla="*/ 5315 h 7423"/>
                <a:gd name="connsiteX5" fmla="*/ 4122 w 6725"/>
                <a:gd name="connsiteY5" fmla="*/ 257 h 7423"/>
                <a:gd name="connsiteX6" fmla="*/ 2871 w 6725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5" h="7423">
                  <a:moveTo>
                    <a:pt x="2871" y="0"/>
                  </a:moveTo>
                  <a:cubicBezTo>
                    <a:pt x="1722" y="0"/>
                    <a:pt x="882" y="737"/>
                    <a:pt x="299" y="1937"/>
                  </a:cubicBezTo>
                  <a:cubicBezTo>
                    <a:pt x="-438" y="3961"/>
                    <a:pt x="248" y="6224"/>
                    <a:pt x="1688" y="6875"/>
                  </a:cubicBezTo>
                  <a:cubicBezTo>
                    <a:pt x="2511" y="7252"/>
                    <a:pt x="3282" y="7424"/>
                    <a:pt x="3934" y="7424"/>
                  </a:cubicBezTo>
                  <a:cubicBezTo>
                    <a:pt x="5254" y="7424"/>
                    <a:pt x="6215" y="6704"/>
                    <a:pt x="6592" y="5315"/>
                  </a:cubicBezTo>
                  <a:cubicBezTo>
                    <a:pt x="7123" y="3378"/>
                    <a:pt x="6026" y="1029"/>
                    <a:pt x="4122" y="257"/>
                  </a:cubicBezTo>
                  <a:cubicBezTo>
                    <a:pt x="3677" y="86"/>
                    <a:pt x="3265" y="0"/>
                    <a:pt x="287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4" name="任意多边形: 形状 443">
              <a:extLst>
                <a:ext uri="{FF2B5EF4-FFF2-40B4-BE49-F238E27FC236}">
                  <a16:creationId xmlns:a16="http://schemas.microsoft.com/office/drawing/2014/main" id="{2650B03A-5804-E35B-2F7F-760EE085E1BA}"/>
                </a:ext>
              </a:extLst>
            </p:cNvPr>
            <p:cNvSpPr/>
            <p:nvPr/>
          </p:nvSpPr>
          <p:spPr>
            <a:xfrm>
              <a:off x="4895940" y="3348212"/>
              <a:ext cx="8449" cy="6909"/>
            </a:xfrm>
            <a:custGeom>
              <a:avLst/>
              <a:gdLst>
                <a:gd name="connsiteX0" fmla="*/ 3512 w 8449"/>
                <a:gd name="connsiteY0" fmla="*/ 0 h 6909"/>
                <a:gd name="connsiteX1" fmla="*/ 306 w 8449"/>
                <a:gd name="connsiteY1" fmla="*/ 2315 h 6909"/>
                <a:gd name="connsiteX2" fmla="*/ 1626 w 8449"/>
                <a:gd name="connsiteY2" fmla="*/ 6584 h 6909"/>
                <a:gd name="connsiteX3" fmla="*/ 2895 w 8449"/>
                <a:gd name="connsiteY3" fmla="*/ 6909 h 6909"/>
                <a:gd name="connsiteX4" fmla="*/ 4558 w 8449"/>
                <a:gd name="connsiteY4" fmla="*/ 6395 h 6909"/>
                <a:gd name="connsiteX5" fmla="*/ 4626 w 8449"/>
                <a:gd name="connsiteY5" fmla="*/ 6447 h 6909"/>
                <a:gd name="connsiteX6" fmla="*/ 5724 w 8449"/>
                <a:gd name="connsiteY6" fmla="*/ 6652 h 6909"/>
                <a:gd name="connsiteX7" fmla="*/ 8450 w 8449"/>
                <a:gd name="connsiteY7" fmla="*/ 5366 h 6909"/>
                <a:gd name="connsiteX8" fmla="*/ 7078 w 8449"/>
                <a:gd name="connsiteY8" fmla="*/ 2863 h 6909"/>
                <a:gd name="connsiteX9" fmla="*/ 6221 w 8449"/>
                <a:gd name="connsiteY9" fmla="*/ 2537 h 6909"/>
                <a:gd name="connsiteX10" fmla="*/ 4643 w 8449"/>
                <a:gd name="connsiteY10" fmla="*/ 343 h 6909"/>
                <a:gd name="connsiteX11" fmla="*/ 3512 w 8449"/>
                <a:gd name="connsiteY11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49" h="6909">
                  <a:moveTo>
                    <a:pt x="3512" y="0"/>
                  </a:moveTo>
                  <a:cubicBezTo>
                    <a:pt x="2243" y="0"/>
                    <a:pt x="769" y="977"/>
                    <a:pt x="306" y="2315"/>
                  </a:cubicBezTo>
                  <a:cubicBezTo>
                    <a:pt x="-311" y="4063"/>
                    <a:pt x="-54" y="5641"/>
                    <a:pt x="1626" y="6584"/>
                  </a:cubicBezTo>
                  <a:cubicBezTo>
                    <a:pt x="2037" y="6807"/>
                    <a:pt x="2466" y="6909"/>
                    <a:pt x="2895" y="6909"/>
                  </a:cubicBezTo>
                  <a:cubicBezTo>
                    <a:pt x="3478" y="6909"/>
                    <a:pt x="4044" y="6721"/>
                    <a:pt x="4558" y="6395"/>
                  </a:cubicBezTo>
                  <a:lnTo>
                    <a:pt x="4626" y="6447"/>
                  </a:lnTo>
                  <a:cubicBezTo>
                    <a:pt x="5004" y="6584"/>
                    <a:pt x="5381" y="6652"/>
                    <a:pt x="5724" y="6652"/>
                  </a:cubicBezTo>
                  <a:cubicBezTo>
                    <a:pt x="6735" y="6652"/>
                    <a:pt x="7644" y="6121"/>
                    <a:pt x="8450" y="5366"/>
                  </a:cubicBezTo>
                  <a:cubicBezTo>
                    <a:pt x="8381" y="4269"/>
                    <a:pt x="8175" y="3395"/>
                    <a:pt x="7078" y="2863"/>
                  </a:cubicBezTo>
                  <a:cubicBezTo>
                    <a:pt x="6769" y="2709"/>
                    <a:pt x="6495" y="2606"/>
                    <a:pt x="6221" y="2537"/>
                  </a:cubicBezTo>
                  <a:cubicBezTo>
                    <a:pt x="6032" y="1663"/>
                    <a:pt x="5450" y="926"/>
                    <a:pt x="4643" y="343"/>
                  </a:cubicBezTo>
                  <a:cubicBezTo>
                    <a:pt x="4335" y="103"/>
                    <a:pt x="3941" y="0"/>
                    <a:pt x="35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5" name="任意多边形: 形状 444">
              <a:extLst>
                <a:ext uri="{FF2B5EF4-FFF2-40B4-BE49-F238E27FC236}">
                  <a16:creationId xmlns:a16="http://schemas.microsoft.com/office/drawing/2014/main" id="{23DCEFA9-2878-0AEE-7DCB-34F34F41ABEE}"/>
                </a:ext>
              </a:extLst>
            </p:cNvPr>
            <p:cNvSpPr/>
            <p:nvPr/>
          </p:nvSpPr>
          <p:spPr>
            <a:xfrm>
              <a:off x="4906008" y="3352053"/>
              <a:ext cx="5582" cy="6206"/>
            </a:xfrm>
            <a:custGeom>
              <a:avLst/>
              <a:gdLst>
                <a:gd name="connsiteX0" fmla="*/ 3114 w 5582"/>
                <a:gd name="connsiteY0" fmla="*/ 0 h 6206"/>
                <a:gd name="connsiteX1" fmla="*/ 216 w 5582"/>
                <a:gd name="connsiteY1" fmla="*/ 2229 h 6206"/>
                <a:gd name="connsiteX2" fmla="*/ 576 w 5582"/>
                <a:gd name="connsiteY2" fmla="*/ 6206 h 6206"/>
                <a:gd name="connsiteX3" fmla="*/ 5583 w 5582"/>
                <a:gd name="connsiteY3" fmla="*/ 1183 h 6206"/>
                <a:gd name="connsiteX4" fmla="*/ 4503 w 5582"/>
                <a:gd name="connsiteY4" fmla="*/ 343 h 6206"/>
                <a:gd name="connsiteX5" fmla="*/ 3114 w 5582"/>
                <a:gd name="connsiteY5" fmla="*/ 0 h 6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82" h="6206">
                  <a:moveTo>
                    <a:pt x="3114" y="0"/>
                  </a:moveTo>
                  <a:cubicBezTo>
                    <a:pt x="1879" y="0"/>
                    <a:pt x="748" y="823"/>
                    <a:pt x="216" y="2229"/>
                  </a:cubicBezTo>
                  <a:cubicBezTo>
                    <a:pt x="-195" y="3326"/>
                    <a:pt x="11" y="5024"/>
                    <a:pt x="576" y="6206"/>
                  </a:cubicBezTo>
                  <a:cubicBezTo>
                    <a:pt x="2257" y="4526"/>
                    <a:pt x="3920" y="2846"/>
                    <a:pt x="5583" y="1183"/>
                  </a:cubicBezTo>
                  <a:cubicBezTo>
                    <a:pt x="5274" y="857"/>
                    <a:pt x="4914" y="566"/>
                    <a:pt x="4503" y="343"/>
                  </a:cubicBezTo>
                  <a:cubicBezTo>
                    <a:pt x="4040" y="103"/>
                    <a:pt x="3560" y="0"/>
                    <a:pt x="311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6" name="任意多边形: 形状 445">
              <a:extLst>
                <a:ext uri="{FF2B5EF4-FFF2-40B4-BE49-F238E27FC236}">
                  <a16:creationId xmlns:a16="http://schemas.microsoft.com/office/drawing/2014/main" id="{7D1EA439-A45B-D96F-ACF9-90446BADA566}"/>
                </a:ext>
              </a:extLst>
            </p:cNvPr>
            <p:cNvSpPr/>
            <p:nvPr/>
          </p:nvSpPr>
          <p:spPr>
            <a:xfrm>
              <a:off x="4846784" y="3236135"/>
              <a:ext cx="16071" cy="17967"/>
            </a:xfrm>
            <a:custGeom>
              <a:avLst/>
              <a:gdLst>
                <a:gd name="connsiteX0" fmla="*/ 8297 w 16071"/>
                <a:gd name="connsiteY0" fmla="*/ 0 h 17967"/>
                <a:gd name="connsiteX1" fmla="*/ 16 w 16071"/>
                <a:gd name="connsiteY1" fmla="*/ 8384 h 17967"/>
                <a:gd name="connsiteX2" fmla="*/ 907 w 16071"/>
                <a:gd name="connsiteY2" fmla="*/ 9533 h 17967"/>
                <a:gd name="connsiteX3" fmla="*/ 1147 w 16071"/>
                <a:gd name="connsiteY3" fmla="*/ 9498 h 17967"/>
                <a:gd name="connsiteX4" fmla="*/ 2227 w 16071"/>
                <a:gd name="connsiteY4" fmla="*/ 9344 h 17967"/>
                <a:gd name="connsiteX5" fmla="*/ 2844 w 16071"/>
                <a:gd name="connsiteY5" fmla="*/ 12344 h 17967"/>
                <a:gd name="connsiteX6" fmla="*/ 4834 w 16071"/>
                <a:gd name="connsiteY6" fmla="*/ 17111 h 17967"/>
                <a:gd name="connsiteX7" fmla="*/ 8571 w 16071"/>
                <a:gd name="connsiteY7" fmla="*/ 17968 h 17967"/>
                <a:gd name="connsiteX8" fmla="*/ 15652 w 16071"/>
                <a:gd name="connsiteY8" fmla="*/ 13322 h 17967"/>
                <a:gd name="connsiteX9" fmla="*/ 9566 w 16071"/>
                <a:gd name="connsiteY9" fmla="*/ 223 h 17967"/>
                <a:gd name="connsiteX10" fmla="*/ 8297 w 16071"/>
                <a:gd name="connsiteY10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71" h="17967">
                  <a:moveTo>
                    <a:pt x="8297" y="0"/>
                  </a:moveTo>
                  <a:cubicBezTo>
                    <a:pt x="4490" y="0"/>
                    <a:pt x="-310" y="4509"/>
                    <a:pt x="16" y="8384"/>
                  </a:cubicBezTo>
                  <a:cubicBezTo>
                    <a:pt x="67" y="8915"/>
                    <a:pt x="324" y="9533"/>
                    <a:pt x="907" y="9533"/>
                  </a:cubicBezTo>
                  <a:cubicBezTo>
                    <a:pt x="976" y="9533"/>
                    <a:pt x="1061" y="9516"/>
                    <a:pt x="1147" y="9498"/>
                  </a:cubicBezTo>
                  <a:cubicBezTo>
                    <a:pt x="1576" y="9395"/>
                    <a:pt x="1936" y="9344"/>
                    <a:pt x="2227" y="9344"/>
                  </a:cubicBezTo>
                  <a:cubicBezTo>
                    <a:pt x="4165" y="9344"/>
                    <a:pt x="3359" y="11470"/>
                    <a:pt x="2844" y="12344"/>
                  </a:cubicBezTo>
                  <a:cubicBezTo>
                    <a:pt x="1164" y="15225"/>
                    <a:pt x="2879" y="16185"/>
                    <a:pt x="4834" y="17111"/>
                  </a:cubicBezTo>
                  <a:cubicBezTo>
                    <a:pt x="6051" y="17694"/>
                    <a:pt x="7337" y="17968"/>
                    <a:pt x="8571" y="17968"/>
                  </a:cubicBezTo>
                  <a:cubicBezTo>
                    <a:pt x="11709" y="17968"/>
                    <a:pt x="14606" y="16219"/>
                    <a:pt x="15652" y="13322"/>
                  </a:cubicBezTo>
                  <a:cubicBezTo>
                    <a:pt x="17281" y="8830"/>
                    <a:pt x="13937" y="1646"/>
                    <a:pt x="9566" y="223"/>
                  </a:cubicBezTo>
                  <a:cubicBezTo>
                    <a:pt x="9171" y="69"/>
                    <a:pt x="8726" y="0"/>
                    <a:pt x="829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7" name="任意多边形: 形状 446">
              <a:extLst>
                <a:ext uri="{FF2B5EF4-FFF2-40B4-BE49-F238E27FC236}">
                  <a16:creationId xmlns:a16="http://schemas.microsoft.com/office/drawing/2014/main" id="{A657E2E7-F6C3-F26F-9830-2897CE2F56B1}"/>
                </a:ext>
              </a:extLst>
            </p:cNvPr>
            <p:cNvSpPr/>
            <p:nvPr/>
          </p:nvSpPr>
          <p:spPr>
            <a:xfrm>
              <a:off x="4866115" y="3274592"/>
              <a:ext cx="11947" cy="7218"/>
            </a:xfrm>
            <a:custGeom>
              <a:avLst/>
              <a:gdLst>
                <a:gd name="connsiteX0" fmla="*/ 3933 w 11947"/>
                <a:gd name="connsiteY0" fmla="*/ 0 h 7218"/>
                <a:gd name="connsiteX1" fmla="*/ 58 w 11947"/>
                <a:gd name="connsiteY1" fmla="*/ 2692 h 7218"/>
                <a:gd name="connsiteX2" fmla="*/ 2613 w 11947"/>
                <a:gd name="connsiteY2" fmla="*/ 7115 h 7218"/>
                <a:gd name="connsiteX3" fmla="*/ 3504 w 11947"/>
                <a:gd name="connsiteY3" fmla="*/ 7218 h 7218"/>
                <a:gd name="connsiteX4" fmla="*/ 6865 w 11947"/>
                <a:gd name="connsiteY4" fmla="*/ 4681 h 7218"/>
                <a:gd name="connsiteX5" fmla="*/ 7053 w 11947"/>
                <a:gd name="connsiteY5" fmla="*/ 3652 h 7218"/>
                <a:gd name="connsiteX6" fmla="*/ 8254 w 11947"/>
                <a:gd name="connsiteY6" fmla="*/ 5246 h 7218"/>
                <a:gd name="connsiteX7" fmla="*/ 9573 w 11947"/>
                <a:gd name="connsiteY7" fmla="*/ 5761 h 7218"/>
                <a:gd name="connsiteX8" fmla="*/ 11716 w 11947"/>
                <a:gd name="connsiteY8" fmla="*/ 4269 h 7218"/>
                <a:gd name="connsiteX9" fmla="*/ 10568 w 11947"/>
                <a:gd name="connsiteY9" fmla="*/ 1749 h 7218"/>
                <a:gd name="connsiteX10" fmla="*/ 8442 w 11947"/>
                <a:gd name="connsiteY10" fmla="*/ 1012 h 7218"/>
                <a:gd name="connsiteX11" fmla="*/ 7070 w 11947"/>
                <a:gd name="connsiteY11" fmla="*/ 1989 h 7218"/>
                <a:gd name="connsiteX12" fmla="*/ 7019 w 11947"/>
                <a:gd name="connsiteY12" fmla="*/ 2109 h 7218"/>
                <a:gd name="connsiteX13" fmla="*/ 5459 w 11947"/>
                <a:gd name="connsiteY13" fmla="*/ 326 h 7218"/>
                <a:gd name="connsiteX14" fmla="*/ 3933 w 11947"/>
                <a:gd name="connsiteY14" fmla="*/ 0 h 7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947" h="7218">
                  <a:moveTo>
                    <a:pt x="3933" y="0"/>
                  </a:moveTo>
                  <a:cubicBezTo>
                    <a:pt x="2236" y="0"/>
                    <a:pt x="538" y="1080"/>
                    <a:pt x="58" y="2692"/>
                  </a:cubicBezTo>
                  <a:cubicBezTo>
                    <a:pt x="-319" y="3961"/>
                    <a:pt x="1207" y="6807"/>
                    <a:pt x="2613" y="7115"/>
                  </a:cubicBezTo>
                  <a:cubicBezTo>
                    <a:pt x="2921" y="7184"/>
                    <a:pt x="3230" y="7218"/>
                    <a:pt x="3504" y="7218"/>
                  </a:cubicBezTo>
                  <a:cubicBezTo>
                    <a:pt x="5064" y="7218"/>
                    <a:pt x="6144" y="6172"/>
                    <a:pt x="6865" y="4681"/>
                  </a:cubicBezTo>
                  <a:cubicBezTo>
                    <a:pt x="6951" y="4321"/>
                    <a:pt x="7019" y="3978"/>
                    <a:pt x="7053" y="3652"/>
                  </a:cubicBezTo>
                  <a:cubicBezTo>
                    <a:pt x="7293" y="4286"/>
                    <a:pt x="7773" y="4869"/>
                    <a:pt x="8254" y="5246"/>
                  </a:cubicBezTo>
                  <a:cubicBezTo>
                    <a:pt x="8699" y="5606"/>
                    <a:pt x="9145" y="5761"/>
                    <a:pt x="9573" y="5761"/>
                  </a:cubicBezTo>
                  <a:cubicBezTo>
                    <a:pt x="10414" y="5761"/>
                    <a:pt x="11185" y="5161"/>
                    <a:pt x="11716" y="4269"/>
                  </a:cubicBezTo>
                  <a:cubicBezTo>
                    <a:pt x="12403" y="3121"/>
                    <a:pt x="11425" y="2435"/>
                    <a:pt x="10568" y="1749"/>
                  </a:cubicBezTo>
                  <a:cubicBezTo>
                    <a:pt x="9899" y="1457"/>
                    <a:pt x="9145" y="1012"/>
                    <a:pt x="8442" y="1012"/>
                  </a:cubicBezTo>
                  <a:cubicBezTo>
                    <a:pt x="7927" y="1012"/>
                    <a:pt x="7447" y="1252"/>
                    <a:pt x="7070" y="1989"/>
                  </a:cubicBezTo>
                  <a:lnTo>
                    <a:pt x="7019" y="2109"/>
                  </a:lnTo>
                  <a:cubicBezTo>
                    <a:pt x="6848" y="1372"/>
                    <a:pt x="6402" y="754"/>
                    <a:pt x="5459" y="326"/>
                  </a:cubicBezTo>
                  <a:cubicBezTo>
                    <a:pt x="4996" y="103"/>
                    <a:pt x="4464" y="0"/>
                    <a:pt x="39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8" name="任意多边形: 形状 447">
              <a:extLst>
                <a:ext uri="{FF2B5EF4-FFF2-40B4-BE49-F238E27FC236}">
                  <a16:creationId xmlns:a16="http://schemas.microsoft.com/office/drawing/2014/main" id="{E4108126-00E6-D35F-C7E0-D042238C92D4}"/>
                </a:ext>
              </a:extLst>
            </p:cNvPr>
            <p:cNvSpPr/>
            <p:nvPr/>
          </p:nvSpPr>
          <p:spPr>
            <a:xfrm>
              <a:off x="4931289" y="3121195"/>
              <a:ext cx="16537" cy="14453"/>
            </a:xfrm>
            <a:custGeom>
              <a:avLst/>
              <a:gdLst>
                <a:gd name="connsiteX0" fmla="*/ 9088 w 16537"/>
                <a:gd name="connsiteY0" fmla="*/ 0 h 14453"/>
                <a:gd name="connsiteX1" fmla="*/ 8643 w 16537"/>
                <a:gd name="connsiteY1" fmla="*/ 583 h 14453"/>
                <a:gd name="connsiteX2" fmla="*/ 6894 w 16537"/>
                <a:gd name="connsiteY2" fmla="*/ 2486 h 14453"/>
                <a:gd name="connsiteX3" fmla="*/ 6499 w 16537"/>
                <a:gd name="connsiteY3" fmla="*/ 2332 h 14453"/>
                <a:gd name="connsiteX4" fmla="*/ 4082 w 16537"/>
                <a:gd name="connsiteY4" fmla="*/ 1303 h 14453"/>
                <a:gd name="connsiteX5" fmla="*/ 2659 w 16537"/>
                <a:gd name="connsiteY5" fmla="*/ 1835 h 14453"/>
                <a:gd name="connsiteX6" fmla="*/ 53 w 16537"/>
                <a:gd name="connsiteY6" fmla="*/ 8504 h 14453"/>
                <a:gd name="connsiteX7" fmla="*/ 3928 w 16537"/>
                <a:gd name="connsiteY7" fmla="*/ 13990 h 14453"/>
                <a:gd name="connsiteX8" fmla="*/ 6962 w 16537"/>
                <a:gd name="connsiteY8" fmla="*/ 14453 h 14453"/>
                <a:gd name="connsiteX9" fmla="*/ 16238 w 16537"/>
                <a:gd name="connsiteY9" fmla="*/ 9413 h 14453"/>
                <a:gd name="connsiteX10" fmla="*/ 10477 w 16537"/>
                <a:gd name="connsiteY10" fmla="*/ 377 h 14453"/>
                <a:gd name="connsiteX11" fmla="*/ 9311 w 16537"/>
                <a:gd name="connsiteY11" fmla="*/ 34 h 14453"/>
                <a:gd name="connsiteX12" fmla="*/ 9088 w 16537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7" h="14453">
                  <a:moveTo>
                    <a:pt x="9088" y="0"/>
                  </a:moveTo>
                  <a:cubicBezTo>
                    <a:pt x="8728" y="0"/>
                    <a:pt x="8797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82"/>
                    <a:pt x="1459" y="13339"/>
                    <a:pt x="3928" y="13990"/>
                  </a:cubicBezTo>
                  <a:cubicBezTo>
                    <a:pt x="4870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208" y="17"/>
                    <a:pt x="9139" y="0"/>
                    <a:pt x="908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49" name="任意多边形: 形状 448">
              <a:extLst>
                <a:ext uri="{FF2B5EF4-FFF2-40B4-BE49-F238E27FC236}">
                  <a16:creationId xmlns:a16="http://schemas.microsoft.com/office/drawing/2014/main" id="{985A5FA0-8CC0-1B81-E0FC-1880AA8B20AC}"/>
                </a:ext>
              </a:extLst>
            </p:cNvPr>
            <p:cNvSpPr/>
            <p:nvPr/>
          </p:nvSpPr>
          <p:spPr>
            <a:xfrm>
              <a:off x="4814423" y="3332473"/>
              <a:ext cx="43098" cy="44234"/>
            </a:xfrm>
            <a:custGeom>
              <a:avLst/>
              <a:gdLst>
                <a:gd name="connsiteX0" fmla="*/ 23649 w 43098"/>
                <a:gd name="connsiteY0" fmla="*/ 0 h 44234"/>
                <a:gd name="connsiteX1" fmla="*/ 19449 w 43098"/>
                <a:gd name="connsiteY1" fmla="*/ 926 h 44234"/>
                <a:gd name="connsiteX2" fmla="*/ 14871 w 43098"/>
                <a:gd name="connsiteY2" fmla="*/ 2520 h 44234"/>
                <a:gd name="connsiteX3" fmla="*/ 8253 w 43098"/>
                <a:gd name="connsiteY3" fmla="*/ 9893 h 44234"/>
                <a:gd name="connsiteX4" fmla="*/ 2132 w 43098"/>
                <a:gd name="connsiteY4" fmla="*/ 22391 h 44234"/>
                <a:gd name="connsiteX5" fmla="*/ 1309 w 43098"/>
                <a:gd name="connsiteY5" fmla="*/ 32987 h 44234"/>
                <a:gd name="connsiteX6" fmla="*/ 5064 w 43098"/>
                <a:gd name="connsiteY6" fmla="*/ 43137 h 44234"/>
                <a:gd name="connsiteX7" fmla="*/ 8613 w 43098"/>
                <a:gd name="connsiteY7" fmla="*/ 44234 h 44234"/>
                <a:gd name="connsiteX8" fmla="*/ 12454 w 43098"/>
                <a:gd name="connsiteY8" fmla="*/ 42965 h 44234"/>
                <a:gd name="connsiteX9" fmla="*/ 13962 w 43098"/>
                <a:gd name="connsiteY9" fmla="*/ 36279 h 44234"/>
                <a:gd name="connsiteX10" fmla="*/ 13620 w 43098"/>
                <a:gd name="connsiteY10" fmla="*/ 34479 h 44234"/>
                <a:gd name="connsiteX11" fmla="*/ 16517 w 43098"/>
                <a:gd name="connsiteY11" fmla="*/ 25735 h 44234"/>
                <a:gd name="connsiteX12" fmla="*/ 21489 w 43098"/>
                <a:gd name="connsiteY12" fmla="*/ 20300 h 44234"/>
                <a:gd name="connsiteX13" fmla="*/ 22518 w 43098"/>
                <a:gd name="connsiteY13" fmla="*/ 20163 h 44234"/>
                <a:gd name="connsiteX14" fmla="*/ 30748 w 43098"/>
                <a:gd name="connsiteY14" fmla="*/ 27552 h 44234"/>
                <a:gd name="connsiteX15" fmla="*/ 31673 w 43098"/>
                <a:gd name="connsiteY15" fmla="*/ 27501 h 44234"/>
                <a:gd name="connsiteX16" fmla="*/ 37965 w 43098"/>
                <a:gd name="connsiteY16" fmla="*/ 25598 h 44234"/>
                <a:gd name="connsiteX17" fmla="*/ 43092 w 43098"/>
                <a:gd name="connsiteY17" fmla="*/ 18568 h 44234"/>
                <a:gd name="connsiteX18" fmla="*/ 38000 w 43098"/>
                <a:gd name="connsiteY18" fmla="*/ 11436 h 44234"/>
                <a:gd name="connsiteX19" fmla="*/ 33422 w 43098"/>
                <a:gd name="connsiteY19" fmla="*/ 10236 h 44234"/>
                <a:gd name="connsiteX20" fmla="*/ 32068 w 43098"/>
                <a:gd name="connsiteY20" fmla="*/ 7150 h 44234"/>
                <a:gd name="connsiteX21" fmla="*/ 30524 w 43098"/>
                <a:gd name="connsiteY21" fmla="*/ 4406 h 44234"/>
                <a:gd name="connsiteX22" fmla="*/ 23649 w 43098"/>
                <a:gd name="connsiteY22" fmla="*/ 0 h 4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098" h="44234">
                  <a:moveTo>
                    <a:pt x="23649" y="0"/>
                  </a:moveTo>
                  <a:cubicBezTo>
                    <a:pt x="22381" y="0"/>
                    <a:pt x="20992" y="309"/>
                    <a:pt x="19449" y="926"/>
                  </a:cubicBezTo>
                  <a:cubicBezTo>
                    <a:pt x="17940" y="1526"/>
                    <a:pt x="16517" y="2246"/>
                    <a:pt x="14871" y="2520"/>
                  </a:cubicBezTo>
                  <a:cubicBezTo>
                    <a:pt x="10962" y="3189"/>
                    <a:pt x="8493" y="6292"/>
                    <a:pt x="8253" y="9893"/>
                  </a:cubicBezTo>
                  <a:cubicBezTo>
                    <a:pt x="7893" y="15242"/>
                    <a:pt x="5698" y="18825"/>
                    <a:pt x="2132" y="22391"/>
                  </a:cubicBezTo>
                  <a:cubicBezTo>
                    <a:pt x="-611" y="25135"/>
                    <a:pt x="-508" y="29695"/>
                    <a:pt x="1309" y="32987"/>
                  </a:cubicBezTo>
                  <a:cubicBezTo>
                    <a:pt x="-131" y="38165"/>
                    <a:pt x="795" y="40394"/>
                    <a:pt x="5064" y="43137"/>
                  </a:cubicBezTo>
                  <a:cubicBezTo>
                    <a:pt x="6247" y="43891"/>
                    <a:pt x="7447" y="44234"/>
                    <a:pt x="8613" y="44234"/>
                  </a:cubicBezTo>
                  <a:cubicBezTo>
                    <a:pt x="9968" y="44234"/>
                    <a:pt x="11288" y="43771"/>
                    <a:pt x="12454" y="42965"/>
                  </a:cubicBezTo>
                  <a:cubicBezTo>
                    <a:pt x="14614" y="41491"/>
                    <a:pt x="15300" y="38902"/>
                    <a:pt x="13962" y="36279"/>
                  </a:cubicBezTo>
                  <a:cubicBezTo>
                    <a:pt x="13585" y="35542"/>
                    <a:pt x="13482" y="35010"/>
                    <a:pt x="13620" y="34479"/>
                  </a:cubicBezTo>
                  <a:cubicBezTo>
                    <a:pt x="15746" y="32113"/>
                    <a:pt x="16345" y="29078"/>
                    <a:pt x="16517" y="25735"/>
                  </a:cubicBezTo>
                  <a:cubicBezTo>
                    <a:pt x="16740" y="21243"/>
                    <a:pt x="17186" y="20900"/>
                    <a:pt x="21489" y="20300"/>
                  </a:cubicBezTo>
                  <a:cubicBezTo>
                    <a:pt x="21832" y="20248"/>
                    <a:pt x="22175" y="20197"/>
                    <a:pt x="22518" y="20163"/>
                  </a:cubicBezTo>
                  <a:cubicBezTo>
                    <a:pt x="22843" y="24175"/>
                    <a:pt x="26513" y="27552"/>
                    <a:pt x="30748" y="27552"/>
                  </a:cubicBezTo>
                  <a:cubicBezTo>
                    <a:pt x="31056" y="27552"/>
                    <a:pt x="31365" y="27535"/>
                    <a:pt x="31673" y="27501"/>
                  </a:cubicBezTo>
                  <a:cubicBezTo>
                    <a:pt x="33817" y="27243"/>
                    <a:pt x="35994" y="26523"/>
                    <a:pt x="37965" y="25598"/>
                  </a:cubicBezTo>
                  <a:cubicBezTo>
                    <a:pt x="40811" y="24277"/>
                    <a:pt x="43246" y="22186"/>
                    <a:pt x="43092" y="18568"/>
                  </a:cubicBezTo>
                  <a:cubicBezTo>
                    <a:pt x="42955" y="15173"/>
                    <a:pt x="40760" y="12979"/>
                    <a:pt x="38000" y="11436"/>
                  </a:cubicBezTo>
                  <a:cubicBezTo>
                    <a:pt x="36542" y="10630"/>
                    <a:pt x="34965" y="10253"/>
                    <a:pt x="33422" y="10236"/>
                  </a:cubicBezTo>
                  <a:cubicBezTo>
                    <a:pt x="33148" y="9276"/>
                    <a:pt x="32719" y="8264"/>
                    <a:pt x="32068" y="7150"/>
                  </a:cubicBezTo>
                  <a:cubicBezTo>
                    <a:pt x="31536" y="6241"/>
                    <a:pt x="31125" y="5264"/>
                    <a:pt x="30524" y="4406"/>
                  </a:cubicBezTo>
                  <a:cubicBezTo>
                    <a:pt x="28519" y="1423"/>
                    <a:pt x="26358" y="0"/>
                    <a:pt x="236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0" name="任意多边形: 形状 449">
              <a:extLst>
                <a:ext uri="{FF2B5EF4-FFF2-40B4-BE49-F238E27FC236}">
                  <a16:creationId xmlns:a16="http://schemas.microsoft.com/office/drawing/2014/main" id="{C49BFE92-5A4D-99AD-9A5D-AFC5BE17350B}"/>
                </a:ext>
              </a:extLst>
            </p:cNvPr>
            <p:cNvSpPr/>
            <p:nvPr/>
          </p:nvSpPr>
          <p:spPr>
            <a:xfrm>
              <a:off x="4940394" y="3193787"/>
              <a:ext cx="12424" cy="10441"/>
            </a:xfrm>
            <a:custGeom>
              <a:avLst/>
              <a:gdLst>
                <a:gd name="connsiteX0" fmla="*/ 2469 w 12424"/>
                <a:gd name="connsiteY0" fmla="*/ 0 h 10441"/>
                <a:gd name="connsiteX1" fmla="*/ 0 w 12424"/>
                <a:gd name="connsiteY1" fmla="*/ 3206 h 10441"/>
                <a:gd name="connsiteX2" fmla="*/ 4698 w 12424"/>
                <a:gd name="connsiteY2" fmla="*/ 10441 h 10441"/>
                <a:gd name="connsiteX3" fmla="*/ 9069 w 12424"/>
                <a:gd name="connsiteY3" fmla="*/ 9070 h 10441"/>
                <a:gd name="connsiteX4" fmla="*/ 10613 w 12424"/>
                <a:gd name="connsiteY4" fmla="*/ 8058 h 10441"/>
                <a:gd name="connsiteX5" fmla="*/ 12310 w 12424"/>
                <a:gd name="connsiteY5" fmla="*/ 4286 h 10441"/>
                <a:gd name="connsiteX6" fmla="*/ 9069 w 12424"/>
                <a:gd name="connsiteY6" fmla="*/ 1423 h 10441"/>
                <a:gd name="connsiteX7" fmla="*/ 8212 w 12424"/>
                <a:gd name="connsiteY7" fmla="*/ 1474 h 10441"/>
                <a:gd name="connsiteX8" fmla="*/ 3446 w 12424"/>
                <a:gd name="connsiteY8" fmla="*/ 206 h 10441"/>
                <a:gd name="connsiteX9" fmla="*/ 2469 w 12424"/>
                <a:gd name="connsiteY9" fmla="*/ 0 h 1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24" h="10441">
                  <a:moveTo>
                    <a:pt x="2469" y="0"/>
                  </a:moveTo>
                  <a:cubicBezTo>
                    <a:pt x="1080" y="0"/>
                    <a:pt x="0" y="1440"/>
                    <a:pt x="0" y="3206"/>
                  </a:cubicBezTo>
                  <a:cubicBezTo>
                    <a:pt x="17" y="7921"/>
                    <a:pt x="1748" y="10441"/>
                    <a:pt x="4698" y="10441"/>
                  </a:cubicBezTo>
                  <a:cubicBezTo>
                    <a:pt x="5949" y="10441"/>
                    <a:pt x="7406" y="9995"/>
                    <a:pt x="9069" y="9070"/>
                  </a:cubicBezTo>
                  <a:cubicBezTo>
                    <a:pt x="9601" y="8778"/>
                    <a:pt x="10133" y="8452"/>
                    <a:pt x="10613" y="8058"/>
                  </a:cubicBezTo>
                  <a:cubicBezTo>
                    <a:pt x="11761" y="7098"/>
                    <a:pt x="12773" y="5949"/>
                    <a:pt x="12310" y="4286"/>
                  </a:cubicBezTo>
                  <a:cubicBezTo>
                    <a:pt x="11881" y="2760"/>
                    <a:pt x="10664" y="1937"/>
                    <a:pt x="9069" y="1423"/>
                  </a:cubicBezTo>
                  <a:cubicBezTo>
                    <a:pt x="8778" y="1457"/>
                    <a:pt x="8487" y="1474"/>
                    <a:pt x="8212" y="1474"/>
                  </a:cubicBezTo>
                  <a:cubicBezTo>
                    <a:pt x="6618" y="1474"/>
                    <a:pt x="5075" y="960"/>
                    <a:pt x="3446" y="206"/>
                  </a:cubicBezTo>
                  <a:cubicBezTo>
                    <a:pt x="3120" y="68"/>
                    <a:pt x="2794" y="0"/>
                    <a:pt x="246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1" name="任意多边形: 形状 450">
              <a:extLst>
                <a:ext uri="{FF2B5EF4-FFF2-40B4-BE49-F238E27FC236}">
                  <a16:creationId xmlns:a16="http://schemas.microsoft.com/office/drawing/2014/main" id="{3320F739-CD68-E38B-2F69-109992A588CA}"/>
                </a:ext>
              </a:extLst>
            </p:cNvPr>
            <p:cNvSpPr/>
            <p:nvPr/>
          </p:nvSpPr>
          <p:spPr>
            <a:xfrm>
              <a:off x="4917792" y="3199891"/>
              <a:ext cx="17130" cy="17282"/>
            </a:xfrm>
            <a:custGeom>
              <a:avLst/>
              <a:gdLst>
                <a:gd name="connsiteX0" fmla="*/ 8012 w 17130"/>
                <a:gd name="connsiteY0" fmla="*/ 0 h 17282"/>
                <a:gd name="connsiteX1" fmla="*/ 2885 w 17130"/>
                <a:gd name="connsiteY1" fmla="*/ 2983 h 17282"/>
                <a:gd name="connsiteX2" fmla="*/ 793 w 17130"/>
                <a:gd name="connsiteY2" fmla="*/ 6858 h 17282"/>
                <a:gd name="connsiteX3" fmla="*/ 5371 w 17130"/>
                <a:gd name="connsiteY3" fmla="*/ 16459 h 17282"/>
                <a:gd name="connsiteX4" fmla="*/ 7686 w 17130"/>
                <a:gd name="connsiteY4" fmla="*/ 16785 h 17282"/>
                <a:gd name="connsiteX5" fmla="*/ 9280 w 17130"/>
                <a:gd name="connsiteY5" fmla="*/ 16631 h 17282"/>
                <a:gd name="connsiteX6" fmla="*/ 10840 w 17130"/>
                <a:gd name="connsiteY6" fmla="*/ 17282 h 17282"/>
                <a:gd name="connsiteX7" fmla="*/ 13309 w 17130"/>
                <a:gd name="connsiteY7" fmla="*/ 16476 h 17282"/>
                <a:gd name="connsiteX8" fmla="*/ 16292 w 17130"/>
                <a:gd name="connsiteY8" fmla="*/ 12533 h 17282"/>
                <a:gd name="connsiteX9" fmla="*/ 16875 w 17130"/>
                <a:gd name="connsiteY9" fmla="*/ 10921 h 17282"/>
                <a:gd name="connsiteX10" fmla="*/ 14767 w 17130"/>
                <a:gd name="connsiteY10" fmla="*/ 3669 h 17282"/>
                <a:gd name="connsiteX11" fmla="*/ 12915 w 17130"/>
                <a:gd name="connsiteY11" fmla="*/ 2966 h 17282"/>
                <a:gd name="connsiteX12" fmla="*/ 8012 w 17130"/>
                <a:gd name="connsiteY12" fmla="*/ 0 h 1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130" h="17282">
                  <a:moveTo>
                    <a:pt x="8012" y="0"/>
                  </a:moveTo>
                  <a:cubicBezTo>
                    <a:pt x="6246" y="0"/>
                    <a:pt x="4445" y="977"/>
                    <a:pt x="2885" y="2983"/>
                  </a:cubicBezTo>
                  <a:cubicBezTo>
                    <a:pt x="1994" y="4115"/>
                    <a:pt x="1291" y="5486"/>
                    <a:pt x="793" y="6858"/>
                  </a:cubicBezTo>
                  <a:cubicBezTo>
                    <a:pt x="-1092" y="12002"/>
                    <a:pt x="365" y="14968"/>
                    <a:pt x="5371" y="16459"/>
                  </a:cubicBezTo>
                  <a:cubicBezTo>
                    <a:pt x="6126" y="16682"/>
                    <a:pt x="6914" y="16785"/>
                    <a:pt x="7686" y="16785"/>
                  </a:cubicBezTo>
                  <a:cubicBezTo>
                    <a:pt x="8234" y="16785"/>
                    <a:pt x="8783" y="16734"/>
                    <a:pt x="9280" y="16631"/>
                  </a:cubicBezTo>
                  <a:cubicBezTo>
                    <a:pt x="9760" y="17094"/>
                    <a:pt x="10274" y="17282"/>
                    <a:pt x="10840" y="17282"/>
                  </a:cubicBezTo>
                  <a:cubicBezTo>
                    <a:pt x="11595" y="17282"/>
                    <a:pt x="12418" y="16956"/>
                    <a:pt x="13309" y="16476"/>
                  </a:cubicBezTo>
                  <a:cubicBezTo>
                    <a:pt x="14887" y="15636"/>
                    <a:pt x="15504" y="14145"/>
                    <a:pt x="16292" y="12533"/>
                  </a:cubicBezTo>
                  <a:cubicBezTo>
                    <a:pt x="16464" y="12087"/>
                    <a:pt x="16738" y="11521"/>
                    <a:pt x="16875" y="10921"/>
                  </a:cubicBezTo>
                  <a:cubicBezTo>
                    <a:pt x="17613" y="7955"/>
                    <a:pt x="16704" y="4886"/>
                    <a:pt x="14767" y="3669"/>
                  </a:cubicBezTo>
                  <a:cubicBezTo>
                    <a:pt x="14235" y="3343"/>
                    <a:pt x="13601" y="3103"/>
                    <a:pt x="12915" y="2966"/>
                  </a:cubicBezTo>
                  <a:cubicBezTo>
                    <a:pt x="11509" y="994"/>
                    <a:pt x="9777" y="0"/>
                    <a:pt x="801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2" name="任意多边形: 形状 451">
              <a:extLst>
                <a:ext uri="{FF2B5EF4-FFF2-40B4-BE49-F238E27FC236}">
                  <a16:creationId xmlns:a16="http://schemas.microsoft.com/office/drawing/2014/main" id="{42721A4F-FFE3-C430-D595-B3DA99860265}"/>
                </a:ext>
              </a:extLst>
            </p:cNvPr>
            <p:cNvSpPr/>
            <p:nvPr/>
          </p:nvSpPr>
          <p:spPr>
            <a:xfrm>
              <a:off x="4950373" y="3165721"/>
              <a:ext cx="7241" cy="7663"/>
            </a:xfrm>
            <a:custGeom>
              <a:avLst/>
              <a:gdLst>
                <a:gd name="connsiteX0" fmla="*/ 2811 w 7241"/>
                <a:gd name="connsiteY0" fmla="*/ 0 h 7663"/>
                <a:gd name="connsiteX1" fmla="*/ 188 w 7241"/>
                <a:gd name="connsiteY1" fmla="*/ 2863 h 7663"/>
                <a:gd name="connsiteX2" fmla="*/ 2863 w 7241"/>
                <a:gd name="connsiteY2" fmla="*/ 7561 h 7663"/>
                <a:gd name="connsiteX3" fmla="*/ 3857 w 7241"/>
                <a:gd name="connsiteY3" fmla="*/ 7664 h 7663"/>
                <a:gd name="connsiteX4" fmla="*/ 7063 w 7241"/>
                <a:gd name="connsiteY4" fmla="*/ 5041 h 7663"/>
                <a:gd name="connsiteX5" fmla="*/ 3223 w 7241"/>
                <a:gd name="connsiteY5" fmla="*/ 51 h 7663"/>
                <a:gd name="connsiteX6" fmla="*/ 2811 w 7241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1" h="7663">
                  <a:moveTo>
                    <a:pt x="2811" y="0"/>
                  </a:moveTo>
                  <a:cubicBezTo>
                    <a:pt x="1817" y="0"/>
                    <a:pt x="754" y="1012"/>
                    <a:pt x="188" y="2863"/>
                  </a:cubicBezTo>
                  <a:cubicBezTo>
                    <a:pt x="-481" y="5058"/>
                    <a:pt x="685" y="7150"/>
                    <a:pt x="2863" y="7561"/>
                  </a:cubicBezTo>
                  <a:cubicBezTo>
                    <a:pt x="3206" y="7630"/>
                    <a:pt x="3531" y="7664"/>
                    <a:pt x="3857" y="7664"/>
                  </a:cubicBezTo>
                  <a:cubicBezTo>
                    <a:pt x="5383" y="7664"/>
                    <a:pt x="6532" y="6858"/>
                    <a:pt x="7063" y="5041"/>
                  </a:cubicBezTo>
                  <a:cubicBezTo>
                    <a:pt x="7715" y="2829"/>
                    <a:pt x="6618" y="960"/>
                    <a:pt x="3223" y="51"/>
                  </a:cubicBezTo>
                  <a:cubicBezTo>
                    <a:pt x="3086" y="17"/>
                    <a:pt x="2948" y="0"/>
                    <a:pt x="281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3" name="任意多边形: 形状 452">
              <a:extLst>
                <a:ext uri="{FF2B5EF4-FFF2-40B4-BE49-F238E27FC236}">
                  <a16:creationId xmlns:a16="http://schemas.microsoft.com/office/drawing/2014/main" id="{97491A88-1805-4887-F631-D7096C8E31C7}"/>
                </a:ext>
              </a:extLst>
            </p:cNvPr>
            <p:cNvSpPr/>
            <p:nvPr/>
          </p:nvSpPr>
          <p:spPr>
            <a:xfrm>
              <a:off x="4675768" y="34113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8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8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8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4" name="任意多边形: 形状 453">
              <a:extLst>
                <a:ext uri="{FF2B5EF4-FFF2-40B4-BE49-F238E27FC236}">
                  <a16:creationId xmlns:a16="http://schemas.microsoft.com/office/drawing/2014/main" id="{E3548EF1-F384-D033-B876-43ADED8D8D33}"/>
                </a:ext>
              </a:extLst>
            </p:cNvPr>
            <p:cNvSpPr/>
            <p:nvPr/>
          </p:nvSpPr>
          <p:spPr>
            <a:xfrm>
              <a:off x="4926337" y="3137929"/>
              <a:ext cx="13645" cy="12395"/>
            </a:xfrm>
            <a:custGeom>
              <a:avLst/>
              <a:gdLst>
                <a:gd name="connsiteX0" fmla="*/ 8073 w 13645"/>
                <a:gd name="connsiteY0" fmla="*/ 0 h 12395"/>
                <a:gd name="connsiteX1" fmla="*/ 221 w 13645"/>
                <a:gd name="connsiteY1" fmla="*/ 5435 h 12395"/>
                <a:gd name="connsiteX2" fmla="*/ 5451 w 13645"/>
                <a:gd name="connsiteY2" fmla="*/ 11864 h 12395"/>
                <a:gd name="connsiteX3" fmla="*/ 8485 w 13645"/>
                <a:gd name="connsiteY3" fmla="*/ 12396 h 12395"/>
                <a:gd name="connsiteX4" fmla="*/ 13320 w 13645"/>
                <a:gd name="connsiteY4" fmla="*/ 9481 h 12395"/>
                <a:gd name="connsiteX5" fmla="*/ 9720 w 13645"/>
                <a:gd name="connsiteY5" fmla="*/ 274 h 12395"/>
                <a:gd name="connsiteX6" fmla="*/ 8073 w 13645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5" h="12395">
                  <a:moveTo>
                    <a:pt x="8073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2" y="10407"/>
                    <a:pt x="5451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56" y="0"/>
                    <a:pt x="80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5" name="任意多边形: 形状 454">
              <a:extLst>
                <a:ext uri="{FF2B5EF4-FFF2-40B4-BE49-F238E27FC236}">
                  <a16:creationId xmlns:a16="http://schemas.microsoft.com/office/drawing/2014/main" id="{788A537E-DE92-C7DA-D954-5082EB5A347D}"/>
                </a:ext>
              </a:extLst>
            </p:cNvPr>
            <p:cNvSpPr/>
            <p:nvPr/>
          </p:nvSpPr>
          <p:spPr>
            <a:xfrm>
              <a:off x="4721067" y="3216984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43" y="120"/>
                    <a:pt x="2065" y="0"/>
                    <a:pt x="170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6" name="任意多边形: 形状 455">
              <a:extLst>
                <a:ext uri="{FF2B5EF4-FFF2-40B4-BE49-F238E27FC236}">
                  <a16:creationId xmlns:a16="http://schemas.microsoft.com/office/drawing/2014/main" id="{AB712B4F-47FB-BCDA-22CB-CE5E07A08271}"/>
                </a:ext>
              </a:extLst>
            </p:cNvPr>
            <p:cNvSpPr/>
            <p:nvPr/>
          </p:nvSpPr>
          <p:spPr>
            <a:xfrm>
              <a:off x="4726480" y="3224100"/>
              <a:ext cx="4600" cy="3891"/>
            </a:xfrm>
            <a:custGeom>
              <a:avLst/>
              <a:gdLst>
                <a:gd name="connsiteX0" fmla="*/ 2225 w 4600"/>
                <a:gd name="connsiteY0" fmla="*/ 0 h 3891"/>
                <a:gd name="connsiteX1" fmla="*/ 167 w 4600"/>
                <a:gd name="connsiteY1" fmla="*/ 1629 h 3891"/>
                <a:gd name="connsiteX2" fmla="*/ 904 w 4600"/>
                <a:gd name="connsiteY2" fmla="*/ 3463 h 3891"/>
                <a:gd name="connsiteX3" fmla="*/ 2928 w 4600"/>
                <a:gd name="connsiteY3" fmla="*/ 3892 h 3891"/>
                <a:gd name="connsiteX4" fmla="*/ 4419 w 4600"/>
                <a:gd name="connsiteY4" fmla="*/ 2743 h 3891"/>
                <a:gd name="connsiteX5" fmla="*/ 3459 w 4600"/>
                <a:gd name="connsiteY5" fmla="*/ 240 h 3891"/>
                <a:gd name="connsiteX6" fmla="*/ 2225 w 4600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0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4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0" y="3892"/>
                    <a:pt x="4042" y="3635"/>
                    <a:pt x="4419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7" name="任意多边形: 形状 456">
              <a:extLst>
                <a:ext uri="{FF2B5EF4-FFF2-40B4-BE49-F238E27FC236}">
                  <a16:creationId xmlns:a16="http://schemas.microsoft.com/office/drawing/2014/main" id="{A6F77388-790C-633D-0EAB-238D734E2C8B}"/>
                </a:ext>
              </a:extLst>
            </p:cNvPr>
            <p:cNvSpPr/>
            <p:nvPr/>
          </p:nvSpPr>
          <p:spPr>
            <a:xfrm>
              <a:off x="4718564" y="3376861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20" y="69"/>
                    <a:pt x="4226" y="0"/>
                    <a:pt x="38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8" name="任意多边形: 形状 457">
              <a:extLst>
                <a:ext uri="{FF2B5EF4-FFF2-40B4-BE49-F238E27FC236}">
                  <a16:creationId xmlns:a16="http://schemas.microsoft.com/office/drawing/2014/main" id="{D566B40E-DB8F-BD87-14E0-AFDDF963A022}"/>
                </a:ext>
              </a:extLst>
            </p:cNvPr>
            <p:cNvSpPr/>
            <p:nvPr/>
          </p:nvSpPr>
          <p:spPr>
            <a:xfrm>
              <a:off x="4953751" y="31557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7" y="0"/>
                    <a:pt x="668" y="874"/>
                    <a:pt x="171" y="2349"/>
                  </a:cubicBezTo>
                  <a:cubicBezTo>
                    <a:pt x="-430" y="4149"/>
                    <a:pt x="634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6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514" y="0"/>
                    <a:pt x="30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59" name="任意多边形: 形状 458">
              <a:extLst>
                <a:ext uri="{FF2B5EF4-FFF2-40B4-BE49-F238E27FC236}">
                  <a16:creationId xmlns:a16="http://schemas.microsoft.com/office/drawing/2014/main" id="{D92D5678-2025-1080-D89A-B1910FB1F632}"/>
                </a:ext>
              </a:extLst>
            </p:cNvPr>
            <p:cNvSpPr/>
            <p:nvPr/>
          </p:nvSpPr>
          <p:spPr>
            <a:xfrm>
              <a:off x="4695090" y="3236118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20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32" y="0"/>
                    <a:pt x="69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0" name="任意多边形: 形状 459">
              <a:extLst>
                <a:ext uri="{FF2B5EF4-FFF2-40B4-BE49-F238E27FC236}">
                  <a16:creationId xmlns:a16="http://schemas.microsoft.com/office/drawing/2014/main" id="{EFD62EA7-4B45-8BC7-15F9-14F4BE6A1C27}"/>
                </a:ext>
              </a:extLst>
            </p:cNvPr>
            <p:cNvSpPr/>
            <p:nvPr/>
          </p:nvSpPr>
          <p:spPr>
            <a:xfrm>
              <a:off x="4694145" y="3280695"/>
              <a:ext cx="7016" cy="7509"/>
            </a:xfrm>
            <a:custGeom>
              <a:avLst/>
              <a:gdLst>
                <a:gd name="connsiteX0" fmla="*/ 4008 w 7016"/>
                <a:gd name="connsiteY0" fmla="*/ 0 h 7509"/>
                <a:gd name="connsiteX1" fmla="*/ 64 w 7016"/>
                <a:gd name="connsiteY1" fmla="*/ 3223 h 7509"/>
                <a:gd name="connsiteX2" fmla="*/ 2842 w 7016"/>
                <a:gd name="connsiteY2" fmla="*/ 7441 h 7509"/>
                <a:gd name="connsiteX3" fmla="*/ 3545 w 7016"/>
                <a:gd name="connsiteY3" fmla="*/ 7510 h 7509"/>
                <a:gd name="connsiteX4" fmla="*/ 6837 w 7016"/>
                <a:gd name="connsiteY4" fmla="*/ 4561 h 7509"/>
                <a:gd name="connsiteX5" fmla="*/ 4642 w 7016"/>
                <a:gd name="connsiteY5" fmla="*/ 86 h 7509"/>
                <a:gd name="connsiteX6" fmla="*/ 4008 w 7016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16" h="7509">
                  <a:moveTo>
                    <a:pt x="4008" y="0"/>
                  </a:moveTo>
                  <a:cubicBezTo>
                    <a:pt x="2413" y="0"/>
                    <a:pt x="545" y="1457"/>
                    <a:pt x="64" y="3223"/>
                  </a:cubicBezTo>
                  <a:cubicBezTo>
                    <a:pt x="-330" y="4681"/>
                    <a:pt x="1144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37" y="4561"/>
                  </a:cubicBezTo>
                  <a:cubicBezTo>
                    <a:pt x="7454" y="2606"/>
                    <a:pt x="6425" y="583"/>
                    <a:pt x="4642" y="86"/>
                  </a:cubicBezTo>
                  <a:cubicBezTo>
                    <a:pt x="4454" y="34"/>
                    <a:pt x="4231" y="0"/>
                    <a:pt x="400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1" name="任意多边形: 形状 460">
              <a:extLst>
                <a:ext uri="{FF2B5EF4-FFF2-40B4-BE49-F238E27FC236}">
                  <a16:creationId xmlns:a16="http://schemas.microsoft.com/office/drawing/2014/main" id="{554BE3DF-421F-DB41-37FE-E01C9961EC7D}"/>
                </a:ext>
              </a:extLst>
            </p:cNvPr>
            <p:cNvSpPr/>
            <p:nvPr/>
          </p:nvSpPr>
          <p:spPr>
            <a:xfrm>
              <a:off x="4689636" y="3321706"/>
              <a:ext cx="10663" cy="12910"/>
            </a:xfrm>
            <a:custGeom>
              <a:avLst/>
              <a:gdLst>
                <a:gd name="connsiteX0" fmla="*/ 5791 w 10663"/>
                <a:gd name="connsiteY0" fmla="*/ 0 h 12910"/>
                <a:gd name="connsiteX1" fmla="*/ 3785 w 10663"/>
                <a:gd name="connsiteY1" fmla="*/ 754 h 12910"/>
                <a:gd name="connsiteX2" fmla="*/ 1247 w 10663"/>
                <a:gd name="connsiteY2" fmla="*/ 3703 h 12910"/>
                <a:gd name="connsiteX3" fmla="*/ 5534 w 10663"/>
                <a:gd name="connsiteY3" fmla="*/ 12464 h 12910"/>
                <a:gd name="connsiteX4" fmla="*/ 6665 w 10663"/>
                <a:gd name="connsiteY4" fmla="*/ 12842 h 12910"/>
                <a:gd name="connsiteX5" fmla="*/ 7557 w 10663"/>
                <a:gd name="connsiteY5" fmla="*/ 12910 h 12910"/>
                <a:gd name="connsiteX6" fmla="*/ 10660 w 10663"/>
                <a:gd name="connsiteY6" fmla="*/ 8984 h 12910"/>
                <a:gd name="connsiteX7" fmla="*/ 7574 w 10663"/>
                <a:gd name="connsiteY7" fmla="*/ 1715 h 12910"/>
                <a:gd name="connsiteX8" fmla="*/ 5791 w 10663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3" h="12910">
                  <a:moveTo>
                    <a:pt x="5791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4" y="11213"/>
                    <a:pt x="5534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7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31" y="429"/>
                    <a:pt x="6545" y="0"/>
                    <a:pt x="579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2" name="任意多边形: 形状 461">
              <a:extLst>
                <a:ext uri="{FF2B5EF4-FFF2-40B4-BE49-F238E27FC236}">
                  <a16:creationId xmlns:a16="http://schemas.microsoft.com/office/drawing/2014/main" id="{CB6565E8-BA42-1EC2-037A-261364155D71}"/>
                </a:ext>
              </a:extLst>
            </p:cNvPr>
            <p:cNvSpPr/>
            <p:nvPr/>
          </p:nvSpPr>
          <p:spPr>
            <a:xfrm>
              <a:off x="4724510" y="3255938"/>
              <a:ext cx="17408" cy="16133"/>
            </a:xfrm>
            <a:custGeom>
              <a:avLst/>
              <a:gdLst>
                <a:gd name="connsiteX0" fmla="*/ 8807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62 w 17408"/>
                <a:gd name="connsiteY12" fmla="*/ 4046 h 16133"/>
                <a:gd name="connsiteX13" fmla="*/ 11447 w 17408"/>
                <a:gd name="connsiteY13" fmla="*/ 2623 h 16133"/>
                <a:gd name="connsiteX14" fmla="*/ 8807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807" y="0"/>
                  </a:moveTo>
                  <a:cubicBezTo>
                    <a:pt x="8550" y="0"/>
                    <a:pt x="8276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0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7" y="11727"/>
                    <a:pt x="3681" y="13630"/>
                    <a:pt x="6389" y="14916"/>
                  </a:cubicBezTo>
                  <a:cubicBezTo>
                    <a:pt x="8104" y="15739"/>
                    <a:pt x="9784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3" y="2812"/>
                    <a:pt x="14774" y="2880"/>
                    <a:pt x="14653" y="3017"/>
                  </a:cubicBezTo>
                  <a:cubicBezTo>
                    <a:pt x="14088" y="3755"/>
                    <a:pt x="13590" y="4046"/>
                    <a:pt x="13162" y="4046"/>
                  </a:cubicBezTo>
                  <a:cubicBezTo>
                    <a:pt x="12476" y="4046"/>
                    <a:pt x="11944" y="3343"/>
                    <a:pt x="11447" y="2623"/>
                  </a:cubicBezTo>
                  <a:cubicBezTo>
                    <a:pt x="10693" y="1457"/>
                    <a:pt x="10299" y="0"/>
                    <a:pt x="88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3" name="任意多边形: 形状 462">
              <a:extLst>
                <a:ext uri="{FF2B5EF4-FFF2-40B4-BE49-F238E27FC236}">
                  <a16:creationId xmlns:a16="http://schemas.microsoft.com/office/drawing/2014/main" id="{23D5B169-AA7A-76DB-3086-FB3590E24E7C}"/>
                </a:ext>
              </a:extLst>
            </p:cNvPr>
            <p:cNvSpPr/>
            <p:nvPr/>
          </p:nvSpPr>
          <p:spPr>
            <a:xfrm>
              <a:off x="4733138" y="3381834"/>
              <a:ext cx="29091" cy="31443"/>
            </a:xfrm>
            <a:custGeom>
              <a:avLst/>
              <a:gdLst>
                <a:gd name="connsiteX0" fmla="*/ 16998 w 29091"/>
                <a:gd name="connsiteY0" fmla="*/ 0 h 31443"/>
                <a:gd name="connsiteX1" fmla="*/ 12146 w 29091"/>
                <a:gd name="connsiteY1" fmla="*/ 1749 h 31443"/>
                <a:gd name="connsiteX2" fmla="*/ 11786 w 29091"/>
                <a:gd name="connsiteY2" fmla="*/ 6618 h 31443"/>
                <a:gd name="connsiteX3" fmla="*/ 10500 w 29091"/>
                <a:gd name="connsiteY3" fmla="*/ 6550 h 31443"/>
                <a:gd name="connsiteX4" fmla="*/ 350 w 29091"/>
                <a:gd name="connsiteY4" fmla="*/ 12687 h 31443"/>
                <a:gd name="connsiteX5" fmla="*/ 1928 w 29091"/>
                <a:gd name="connsiteY5" fmla="*/ 22134 h 31443"/>
                <a:gd name="connsiteX6" fmla="*/ 3762 w 29091"/>
                <a:gd name="connsiteY6" fmla="*/ 27878 h 31443"/>
                <a:gd name="connsiteX7" fmla="*/ 10072 w 29091"/>
                <a:gd name="connsiteY7" fmla="*/ 31444 h 31443"/>
                <a:gd name="connsiteX8" fmla="*/ 13432 w 29091"/>
                <a:gd name="connsiteY8" fmla="*/ 29832 h 31443"/>
                <a:gd name="connsiteX9" fmla="*/ 16998 w 29091"/>
                <a:gd name="connsiteY9" fmla="*/ 24346 h 31443"/>
                <a:gd name="connsiteX10" fmla="*/ 17427 w 29091"/>
                <a:gd name="connsiteY10" fmla="*/ 22871 h 31443"/>
                <a:gd name="connsiteX11" fmla="*/ 18284 w 29091"/>
                <a:gd name="connsiteY11" fmla="*/ 21517 h 31443"/>
                <a:gd name="connsiteX12" fmla="*/ 19519 w 29091"/>
                <a:gd name="connsiteY12" fmla="*/ 25769 h 31443"/>
                <a:gd name="connsiteX13" fmla="*/ 22176 w 29091"/>
                <a:gd name="connsiteY13" fmla="*/ 29078 h 31443"/>
                <a:gd name="connsiteX14" fmla="*/ 25108 w 29091"/>
                <a:gd name="connsiteY14" fmla="*/ 31067 h 31443"/>
                <a:gd name="connsiteX15" fmla="*/ 28023 w 29091"/>
                <a:gd name="connsiteY15" fmla="*/ 28255 h 31443"/>
                <a:gd name="connsiteX16" fmla="*/ 29085 w 29091"/>
                <a:gd name="connsiteY16" fmla="*/ 22340 h 31443"/>
                <a:gd name="connsiteX17" fmla="*/ 24439 w 29091"/>
                <a:gd name="connsiteY17" fmla="*/ 19031 h 31443"/>
                <a:gd name="connsiteX18" fmla="*/ 21593 w 29091"/>
                <a:gd name="connsiteY18" fmla="*/ 18705 h 31443"/>
                <a:gd name="connsiteX19" fmla="*/ 19158 w 29091"/>
                <a:gd name="connsiteY19" fmla="*/ 19682 h 31443"/>
                <a:gd name="connsiteX20" fmla="*/ 19604 w 29091"/>
                <a:gd name="connsiteY20" fmla="*/ 18465 h 31443"/>
                <a:gd name="connsiteX21" fmla="*/ 19759 w 29091"/>
                <a:gd name="connsiteY21" fmla="*/ 12859 h 31443"/>
                <a:gd name="connsiteX22" fmla="*/ 22931 w 29091"/>
                <a:gd name="connsiteY22" fmla="*/ 9276 h 31443"/>
                <a:gd name="connsiteX23" fmla="*/ 20976 w 29091"/>
                <a:gd name="connsiteY23" fmla="*/ 1183 h 31443"/>
                <a:gd name="connsiteX24" fmla="*/ 16998 w 29091"/>
                <a:gd name="connsiteY24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091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3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5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6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1" y="27964"/>
                    <a:pt x="22176" y="29078"/>
                  </a:cubicBezTo>
                  <a:cubicBezTo>
                    <a:pt x="23222" y="30398"/>
                    <a:pt x="24199" y="31067"/>
                    <a:pt x="25108" y="31067"/>
                  </a:cubicBezTo>
                  <a:cubicBezTo>
                    <a:pt x="26171" y="31067"/>
                    <a:pt x="27148" y="30141"/>
                    <a:pt x="28023" y="28255"/>
                  </a:cubicBezTo>
                  <a:cubicBezTo>
                    <a:pt x="28948" y="26540"/>
                    <a:pt x="29000" y="24380"/>
                    <a:pt x="29085" y="22340"/>
                  </a:cubicBezTo>
                  <a:cubicBezTo>
                    <a:pt x="29240" y="18911"/>
                    <a:pt x="26514" y="19271"/>
                    <a:pt x="24439" y="19031"/>
                  </a:cubicBezTo>
                  <a:cubicBezTo>
                    <a:pt x="23513" y="18928"/>
                    <a:pt x="22519" y="18705"/>
                    <a:pt x="21593" y="18705"/>
                  </a:cubicBezTo>
                  <a:cubicBezTo>
                    <a:pt x="20667" y="18705"/>
                    <a:pt x="19810" y="18928"/>
                    <a:pt x="19158" y="19682"/>
                  </a:cubicBezTo>
                  <a:cubicBezTo>
                    <a:pt x="19313" y="19288"/>
                    <a:pt x="19467" y="18894"/>
                    <a:pt x="19604" y="18465"/>
                  </a:cubicBezTo>
                  <a:cubicBezTo>
                    <a:pt x="20239" y="16528"/>
                    <a:pt x="20239" y="14590"/>
                    <a:pt x="19759" y="12859"/>
                  </a:cubicBezTo>
                  <a:cubicBezTo>
                    <a:pt x="20941" y="12379"/>
                    <a:pt x="22039" y="11196"/>
                    <a:pt x="22931" y="9276"/>
                  </a:cubicBezTo>
                  <a:cubicBezTo>
                    <a:pt x="24662" y="5555"/>
                    <a:pt x="24182" y="3618"/>
                    <a:pt x="20976" y="1183"/>
                  </a:cubicBezTo>
                  <a:cubicBezTo>
                    <a:pt x="19896" y="394"/>
                    <a:pt x="18473" y="0"/>
                    <a:pt x="169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4" name="任意多边形: 形状 463">
              <a:extLst>
                <a:ext uri="{FF2B5EF4-FFF2-40B4-BE49-F238E27FC236}">
                  <a16:creationId xmlns:a16="http://schemas.microsoft.com/office/drawing/2014/main" id="{50BAE4DD-9DB3-F9F2-746D-97077B83F687}"/>
                </a:ext>
              </a:extLst>
            </p:cNvPr>
            <p:cNvSpPr/>
            <p:nvPr/>
          </p:nvSpPr>
          <p:spPr>
            <a:xfrm>
              <a:off x="4819980" y="32167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35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5" name="任意多边形: 形状 464">
              <a:extLst>
                <a:ext uri="{FF2B5EF4-FFF2-40B4-BE49-F238E27FC236}">
                  <a16:creationId xmlns:a16="http://schemas.microsoft.com/office/drawing/2014/main" id="{57B5A35F-B790-DBF1-22B5-0CD2E2850564}"/>
                </a:ext>
              </a:extLst>
            </p:cNvPr>
            <p:cNvSpPr/>
            <p:nvPr/>
          </p:nvSpPr>
          <p:spPr>
            <a:xfrm>
              <a:off x="4727745" y="32964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7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4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49 w 31378"/>
                <a:gd name="connsiteY27" fmla="*/ 1217 h 19682"/>
                <a:gd name="connsiteX28" fmla="*/ 27157 w 31378"/>
                <a:gd name="connsiteY28" fmla="*/ 1372 h 19682"/>
                <a:gd name="connsiteX29" fmla="*/ 25683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0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2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7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4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05" y="9121"/>
                    <a:pt x="24928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55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49" y="1217"/>
                  </a:cubicBezTo>
                  <a:cubicBezTo>
                    <a:pt x="27758" y="1217"/>
                    <a:pt x="27466" y="1269"/>
                    <a:pt x="27157" y="1372"/>
                  </a:cubicBezTo>
                  <a:cubicBezTo>
                    <a:pt x="26832" y="926"/>
                    <a:pt x="26352" y="532"/>
                    <a:pt x="25683" y="206"/>
                  </a:cubicBezTo>
                  <a:cubicBezTo>
                    <a:pt x="25408" y="51"/>
                    <a:pt x="25100" y="0"/>
                    <a:pt x="247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6" name="任意多边形: 形状 465">
              <a:extLst>
                <a:ext uri="{FF2B5EF4-FFF2-40B4-BE49-F238E27FC236}">
                  <a16:creationId xmlns:a16="http://schemas.microsoft.com/office/drawing/2014/main" id="{A46BDFA3-8B22-CF75-F131-2C24573386E5}"/>
                </a:ext>
              </a:extLst>
            </p:cNvPr>
            <p:cNvSpPr/>
            <p:nvPr/>
          </p:nvSpPr>
          <p:spPr>
            <a:xfrm>
              <a:off x="4823559" y="3226929"/>
              <a:ext cx="14867" cy="16441"/>
            </a:xfrm>
            <a:custGeom>
              <a:avLst/>
              <a:gdLst>
                <a:gd name="connsiteX0" fmla="*/ 7484 w 14867"/>
                <a:gd name="connsiteY0" fmla="*/ 0 h 16441"/>
                <a:gd name="connsiteX1" fmla="*/ 3369 w 14867"/>
                <a:gd name="connsiteY1" fmla="*/ 2023 h 16441"/>
                <a:gd name="connsiteX2" fmla="*/ 43 w 14867"/>
                <a:gd name="connsiteY2" fmla="*/ 9876 h 16441"/>
                <a:gd name="connsiteX3" fmla="*/ 2272 w 14867"/>
                <a:gd name="connsiteY3" fmla="*/ 15345 h 16441"/>
                <a:gd name="connsiteX4" fmla="*/ 6541 w 14867"/>
                <a:gd name="connsiteY4" fmla="*/ 16442 h 16441"/>
                <a:gd name="connsiteX5" fmla="*/ 10347 w 14867"/>
                <a:gd name="connsiteY5" fmla="*/ 15568 h 16441"/>
                <a:gd name="connsiteX6" fmla="*/ 10913 w 14867"/>
                <a:gd name="connsiteY6" fmla="*/ 14608 h 16441"/>
                <a:gd name="connsiteX7" fmla="*/ 12833 w 14867"/>
                <a:gd name="connsiteY7" fmla="*/ 10321 h 16441"/>
                <a:gd name="connsiteX8" fmla="*/ 14634 w 14867"/>
                <a:gd name="connsiteY8" fmla="*/ 5726 h 16441"/>
                <a:gd name="connsiteX9" fmla="*/ 10776 w 14867"/>
                <a:gd name="connsiteY9" fmla="*/ 909 h 16441"/>
                <a:gd name="connsiteX10" fmla="*/ 7484 w 14867"/>
                <a:gd name="connsiteY10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67" h="16441">
                  <a:moveTo>
                    <a:pt x="7484" y="0"/>
                  </a:moveTo>
                  <a:cubicBezTo>
                    <a:pt x="6010" y="0"/>
                    <a:pt x="4741" y="686"/>
                    <a:pt x="3369" y="2023"/>
                  </a:cubicBezTo>
                  <a:cubicBezTo>
                    <a:pt x="1175" y="4166"/>
                    <a:pt x="317" y="6892"/>
                    <a:pt x="43" y="9876"/>
                  </a:cubicBezTo>
                  <a:cubicBezTo>
                    <a:pt x="-163" y="12087"/>
                    <a:pt x="334" y="14333"/>
                    <a:pt x="2272" y="15345"/>
                  </a:cubicBezTo>
                  <a:cubicBezTo>
                    <a:pt x="3627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1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5199" y="9395"/>
                    <a:pt x="15028" y="7612"/>
                    <a:pt x="14634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2" y="308"/>
                    <a:pt x="8461" y="0"/>
                    <a:pt x="74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7" name="任意多边形: 形状 466">
              <a:extLst>
                <a:ext uri="{FF2B5EF4-FFF2-40B4-BE49-F238E27FC236}">
                  <a16:creationId xmlns:a16="http://schemas.microsoft.com/office/drawing/2014/main" id="{264607B8-8786-0E85-E53D-6EA6AFA8DF4C}"/>
                </a:ext>
              </a:extLst>
            </p:cNvPr>
            <p:cNvSpPr/>
            <p:nvPr/>
          </p:nvSpPr>
          <p:spPr>
            <a:xfrm>
              <a:off x="4734870" y="3277472"/>
              <a:ext cx="13899" cy="12687"/>
            </a:xfrm>
            <a:custGeom>
              <a:avLst/>
              <a:gdLst>
                <a:gd name="connsiteX0" fmla="*/ 7379 w 13899"/>
                <a:gd name="connsiteY0" fmla="*/ 0 h 12687"/>
                <a:gd name="connsiteX1" fmla="*/ 4876 w 13899"/>
                <a:gd name="connsiteY1" fmla="*/ 343 h 12687"/>
                <a:gd name="connsiteX2" fmla="*/ 1927 w 13899"/>
                <a:gd name="connsiteY2" fmla="*/ 8127 h 12687"/>
                <a:gd name="connsiteX3" fmla="*/ 3402 w 13899"/>
                <a:gd name="connsiteY3" fmla="*/ 10133 h 12687"/>
                <a:gd name="connsiteX4" fmla="*/ 8254 w 13899"/>
                <a:gd name="connsiteY4" fmla="*/ 12687 h 12687"/>
                <a:gd name="connsiteX5" fmla="*/ 13483 w 13899"/>
                <a:gd name="connsiteY5" fmla="*/ 7527 h 12687"/>
                <a:gd name="connsiteX6" fmla="*/ 10774 w 13899"/>
                <a:gd name="connsiteY6" fmla="*/ 806 h 12687"/>
                <a:gd name="connsiteX7" fmla="*/ 7379 w 13899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99" h="12687">
                  <a:moveTo>
                    <a:pt x="7379" y="0"/>
                  </a:moveTo>
                  <a:cubicBezTo>
                    <a:pt x="6556" y="0"/>
                    <a:pt x="5716" y="120"/>
                    <a:pt x="4876" y="343"/>
                  </a:cubicBezTo>
                  <a:cubicBezTo>
                    <a:pt x="213" y="1560"/>
                    <a:pt x="-1776" y="4098"/>
                    <a:pt x="1927" y="8127"/>
                  </a:cubicBezTo>
                  <a:cubicBezTo>
                    <a:pt x="2476" y="8727"/>
                    <a:pt x="2836" y="9533"/>
                    <a:pt x="3402" y="10133"/>
                  </a:cubicBezTo>
                  <a:cubicBezTo>
                    <a:pt x="5030" y="11864"/>
                    <a:pt x="6710" y="12687"/>
                    <a:pt x="8254" y="12687"/>
                  </a:cubicBezTo>
                  <a:cubicBezTo>
                    <a:pt x="10500" y="12687"/>
                    <a:pt x="12437" y="10921"/>
                    <a:pt x="13483" y="7527"/>
                  </a:cubicBezTo>
                  <a:cubicBezTo>
                    <a:pt x="14494" y="4235"/>
                    <a:pt x="13689" y="2297"/>
                    <a:pt x="10774" y="806"/>
                  </a:cubicBezTo>
                  <a:cubicBezTo>
                    <a:pt x="9659" y="240"/>
                    <a:pt x="8528" y="0"/>
                    <a:pt x="737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8" name="任意多边形: 形状 467">
              <a:extLst>
                <a:ext uri="{FF2B5EF4-FFF2-40B4-BE49-F238E27FC236}">
                  <a16:creationId xmlns:a16="http://schemas.microsoft.com/office/drawing/2014/main" id="{A2E3BE93-D07D-9008-96D3-4BAADC293482}"/>
                </a:ext>
              </a:extLst>
            </p:cNvPr>
            <p:cNvSpPr/>
            <p:nvPr/>
          </p:nvSpPr>
          <p:spPr>
            <a:xfrm>
              <a:off x="4943596" y="31523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4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4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20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69" name="任意多边形: 形状 468">
              <a:extLst>
                <a:ext uri="{FF2B5EF4-FFF2-40B4-BE49-F238E27FC236}">
                  <a16:creationId xmlns:a16="http://schemas.microsoft.com/office/drawing/2014/main" id="{0336195C-8376-EA55-3124-F026795F8C4E}"/>
                </a:ext>
              </a:extLst>
            </p:cNvPr>
            <p:cNvSpPr/>
            <p:nvPr/>
          </p:nvSpPr>
          <p:spPr>
            <a:xfrm>
              <a:off x="4711622" y="3494099"/>
              <a:ext cx="6892" cy="6978"/>
            </a:xfrm>
            <a:custGeom>
              <a:avLst/>
              <a:gdLst>
                <a:gd name="connsiteX0" fmla="*/ 3401 w 6892"/>
                <a:gd name="connsiteY0" fmla="*/ 0 h 6978"/>
                <a:gd name="connsiteX1" fmla="*/ 316 w 6892"/>
                <a:gd name="connsiteY1" fmla="*/ 1663 h 6978"/>
                <a:gd name="connsiteX2" fmla="*/ 2339 w 6892"/>
                <a:gd name="connsiteY2" fmla="*/ 6858 h 6978"/>
                <a:gd name="connsiteX3" fmla="*/ 3213 w 6892"/>
                <a:gd name="connsiteY3" fmla="*/ 6978 h 6978"/>
                <a:gd name="connsiteX4" fmla="*/ 6848 w 6892"/>
                <a:gd name="connsiteY4" fmla="*/ 4801 h 6978"/>
                <a:gd name="connsiteX5" fmla="*/ 5047 w 6892"/>
                <a:gd name="connsiteY5" fmla="*/ 394 h 6978"/>
                <a:gd name="connsiteX6" fmla="*/ 3401 w 6892"/>
                <a:gd name="connsiteY6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2" h="6978">
                  <a:moveTo>
                    <a:pt x="3401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8" y="6361"/>
                    <a:pt x="2339" y="6858"/>
                  </a:cubicBezTo>
                  <a:cubicBezTo>
                    <a:pt x="2647" y="6944"/>
                    <a:pt x="2938" y="6978"/>
                    <a:pt x="3213" y="6978"/>
                  </a:cubicBezTo>
                  <a:cubicBezTo>
                    <a:pt x="4739" y="6978"/>
                    <a:pt x="5819" y="5847"/>
                    <a:pt x="6848" y="4801"/>
                  </a:cubicBezTo>
                  <a:cubicBezTo>
                    <a:pt x="7019" y="2880"/>
                    <a:pt x="6762" y="1269"/>
                    <a:pt x="5047" y="394"/>
                  </a:cubicBezTo>
                  <a:cubicBezTo>
                    <a:pt x="4550" y="120"/>
                    <a:pt x="3967" y="0"/>
                    <a:pt x="3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0" name="任意多边形: 形状 469">
              <a:extLst>
                <a:ext uri="{FF2B5EF4-FFF2-40B4-BE49-F238E27FC236}">
                  <a16:creationId xmlns:a16="http://schemas.microsoft.com/office/drawing/2014/main" id="{AF0691E9-ECEE-6E2A-65C9-360DB1450366}"/>
                </a:ext>
              </a:extLst>
            </p:cNvPr>
            <p:cNvSpPr/>
            <p:nvPr/>
          </p:nvSpPr>
          <p:spPr>
            <a:xfrm>
              <a:off x="4706572" y="3545311"/>
              <a:ext cx="20891" cy="19630"/>
            </a:xfrm>
            <a:custGeom>
              <a:avLst/>
              <a:gdLst>
                <a:gd name="connsiteX0" fmla="*/ 16149 w 20891"/>
                <a:gd name="connsiteY0" fmla="*/ 0 h 19630"/>
                <a:gd name="connsiteX1" fmla="*/ 12514 w 20891"/>
                <a:gd name="connsiteY1" fmla="*/ 1766 h 19630"/>
                <a:gd name="connsiteX2" fmla="*/ 10680 w 20891"/>
                <a:gd name="connsiteY2" fmla="*/ 3257 h 19630"/>
                <a:gd name="connsiteX3" fmla="*/ 8640 w 20891"/>
                <a:gd name="connsiteY3" fmla="*/ 2691 h 19630"/>
                <a:gd name="connsiteX4" fmla="*/ 5742 w 20891"/>
                <a:gd name="connsiteY4" fmla="*/ 2074 h 19630"/>
                <a:gd name="connsiteX5" fmla="*/ 290 w 20891"/>
                <a:gd name="connsiteY5" fmla="*/ 7029 h 19630"/>
                <a:gd name="connsiteX6" fmla="*/ 650 w 20891"/>
                <a:gd name="connsiteY6" fmla="*/ 16888 h 19630"/>
                <a:gd name="connsiteX7" fmla="*/ 4353 w 20891"/>
                <a:gd name="connsiteY7" fmla="*/ 19631 h 19630"/>
                <a:gd name="connsiteX8" fmla="*/ 4885 w 20891"/>
                <a:gd name="connsiteY8" fmla="*/ 19614 h 19630"/>
                <a:gd name="connsiteX9" fmla="*/ 14332 w 20891"/>
                <a:gd name="connsiteY9" fmla="*/ 12978 h 19630"/>
                <a:gd name="connsiteX10" fmla="*/ 17503 w 20891"/>
                <a:gd name="connsiteY10" fmla="*/ 9893 h 19630"/>
                <a:gd name="connsiteX11" fmla="*/ 20538 w 20891"/>
                <a:gd name="connsiteY11" fmla="*/ 2177 h 19630"/>
                <a:gd name="connsiteX12" fmla="*/ 17966 w 20891"/>
                <a:gd name="connsiteY12" fmla="*/ 34 h 19630"/>
                <a:gd name="connsiteX13" fmla="*/ 17915 w 20891"/>
                <a:gd name="connsiteY13" fmla="*/ 34 h 19630"/>
                <a:gd name="connsiteX14" fmla="*/ 17692 w 20891"/>
                <a:gd name="connsiteY14" fmla="*/ 34 h 19630"/>
                <a:gd name="connsiteX15" fmla="*/ 16938 w 20891"/>
                <a:gd name="connsiteY15" fmla="*/ 17 h 19630"/>
                <a:gd name="connsiteX16" fmla="*/ 16149 w 20891"/>
                <a:gd name="connsiteY16" fmla="*/ 0 h 1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891" h="19630">
                  <a:moveTo>
                    <a:pt x="16149" y="0"/>
                  </a:moveTo>
                  <a:cubicBezTo>
                    <a:pt x="14709" y="0"/>
                    <a:pt x="13337" y="206"/>
                    <a:pt x="12514" y="1766"/>
                  </a:cubicBezTo>
                  <a:cubicBezTo>
                    <a:pt x="11931" y="2897"/>
                    <a:pt x="11349" y="3257"/>
                    <a:pt x="10680" y="3257"/>
                  </a:cubicBezTo>
                  <a:cubicBezTo>
                    <a:pt x="10097" y="3257"/>
                    <a:pt x="9428" y="2983"/>
                    <a:pt x="8640" y="2691"/>
                  </a:cubicBezTo>
                  <a:cubicBezTo>
                    <a:pt x="7525" y="2297"/>
                    <a:pt x="6582" y="2074"/>
                    <a:pt x="5742" y="2074"/>
                  </a:cubicBezTo>
                  <a:cubicBezTo>
                    <a:pt x="3513" y="2074"/>
                    <a:pt x="2021" y="3549"/>
                    <a:pt x="290" y="7029"/>
                  </a:cubicBezTo>
                  <a:cubicBezTo>
                    <a:pt x="-19" y="9601"/>
                    <a:pt x="-293" y="13287"/>
                    <a:pt x="650" y="16888"/>
                  </a:cubicBezTo>
                  <a:cubicBezTo>
                    <a:pt x="1130" y="18705"/>
                    <a:pt x="2536" y="19631"/>
                    <a:pt x="4353" y="19631"/>
                  </a:cubicBezTo>
                  <a:cubicBezTo>
                    <a:pt x="4524" y="19631"/>
                    <a:pt x="4713" y="19614"/>
                    <a:pt x="4885" y="19614"/>
                  </a:cubicBezTo>
                  <a:cubicBezTo>
                    <a:pt x="9205" y="19219"/>
                    <a:pt x="12634" y="16973"/>
                    <a:pt x="14332" y="12978"/>
                  </a:cubicBezTo>
                  <a:cubicBezTo>
                    <a:pt x="15120" y="11127"/>
                    <a:pt x="16046" y="10561"/>
                    <a:pt x="17503" y="9893"/>
                  </a:cubicBezTo>
                  <a:cubicBezTo>
                    <a:pt x="20230" y="8658"/>
                    <a:pt x="21584" y="5092"/>
                    <a:pt x="20538" y="2177"/>
                  </a:cubicBezTo>
                  <a:cubicBezTo>
                    <a:pt x="20109" y="977"/>
                    <a:pt x="19424" y="34"/>
                    <a:pt x="17966" y="34"/>
                  </a:cubicBezTo>
                  <a:cubicBezTo>
                    <a:pt x="17949" y="34"/>
                    <a:pt x="17932" y="34"/>
                    <a:pt x="17915" y="34"/>
                  </a:cubicBezTo>
                  <a:cubicBezTo>
                    <a:pt x="17846" y="34"/>
                    <a:pt x="17761" y="34"/>
                    <a:pt x="17692" y="34"/>
                  </a:cubicBezTo>
                  <a:cubicBezTo>
                    <a:pt x="17435" y="34"/>
                    <a:pt x="17195" y="34"/>
                    <a:pt x="16938" y="17"/>
                  </a:cubicBezTo>
                  <a:cubicBezTo>
                    <a:pt x="16680" y="0"/>
                    <a:pt x="16423" y="0"/>
                    <a:pt x="1614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1" name="任意多边形: 形状 470">
              <a:extLst>
                <a:ext uri="{FF2B5EF4-FFF2-40B4-BE49-F238E27FC236}">
                  <a16:creationId xmlns:a16="http://schemas.microsoft.com/office/drawing/2014/main" id="{BB0A8DEE-F8A5-8725-A5E6-F6D302D6E48C}"/>
                </a:ext>
              </a:extLst>
            </p:cNvPr>
            <p:cNvSpPr/>
            <p:nvPr/>
          </p:nvSpPr>
          <p:spPr>
            <a:xfrm>
              <a:off x="4706537" y="3531715"/>
              <a:ext cx="6808" cy="7252"/>
            </a:xfrm>
            <a:custGeom>
              <a:avLst/>
              <a:gdLst>
                <a:gd name="connsiteX0" fmla="*/ 3994 w 6808"/>
                <a:gd name="connsiteY0" fmla="*/ 0 h 7252"/>
                <a:gd name="connsiteX1" fmla="*/ 154 w 6808"/>
                <a:gd name="connsiteY1" fmla="*/ 1526 h 7252"/>
                <a:gd name="connsiteX2" fmla="*/ 2743 w 6808"/>
                <a:gd name="connsiteY2" fmla="*/ 6687 h 7252"/>
                <a:gd name="connsiteX3" fmla="*/ 4148 w 6808"/>
                <a:gd name="connsiteY3" fmla="*/ 7252 h 7252"/>
                <a:gd name="connsiteX4" fmla="*/ 6308 w 6808"/>
                <a:gd name="connsiteY4" fmla="*/ 5778 h 7252"/>
                <a:gd name="connsiteX5" fmla="*/ 5040 w 6808"/>
                <a:gd name="connsiteY5" fmla="*/ 223 h 7252"/>
                <a:gd name="connsiteX6" fmla="*/ 3994 w 6808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252">
                  <a:moveTo>
                    <a:pt x="3994" y="0"/>
                  </a:moveTo>
                  <a:cubicBezTo>
                    <a:pt x="2588" y="0"/>
                    <a:pt x="548" y="720"/>
                    <a:pt x="154" y="1526"/>
                  </a:cubicBezTo>
                  <a:cubicBezTo>
                    <a:pt x="-481" y="2863"/>
                    <a:pt x="942" y="5315"/>
                    <a:pt x="2743" y="6687"/>
                  </a:cubicBezTo>
                  <a:cubicBezTo>
                    <a:pt x="3274" y="7081"/>
                    <a:pt x="3737" y="7252"/>
                    <a:pt x="4148" y="7252"/>
                  </a:cubicBezTo>
                  <a:cubicBezTo>
                    <a:pt x="5040" y="7252"/>
                    <a:pt x="5709" y="6481"/>
                    <a:pt x="6308" y="5778"/>
                  </a:cubicBezTo>
                  <a:cubicBezTo>
                    <a:pt x="7423" y="4458"/>
                    <a:pt x="6531" y="1115"/>
                    <a:pt x="5040" y="223"/>
                  </a:cubicBezTo>
                  <a:cubicBezTo>
                    <a:pt x="4783" y="51"/>
                    <a:pt x="4423" y="0"/>
                    <a:pt x="399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2" name="任意多边形: 形状 471">
              <a:extLst>
                <a:ext uri="{FF2B5EF4-FFF2-40B4-BE49-F238E27FC236}">
                  <a16:creationId xmlns:a16="http://schemas.microsoft.com/office/drawing/2014/main" id="{AFAA7578-A4D1-760E-E2D9-419BB83A4C15}"/>
                </a:ext>
              </a:extLst>
            </p:cNvPr>
            <p:cNvSpPr/>
            <p:nvPr/>
          </p:nvSpPr>
          <p:spPr>
            <a:xfrm>
              <a:off x="4701069" y="3604547"/>
              <a:ext cx="14588" cy="14161"/>
            </a:xfrm>
            <a:custGeom>
              <a:avLst/>
              <a:gdLst>
                <a:gd name="connsiteX0" fmla="*/ 4730 w 14588"/>
                <a:gd name="connsiteY0" fmla="*/ 0 h 14161"/>
                <a:gd name="connsiteX1" fmla="*/ 1506 w 14588"/>
                <a:gd name="connsiteY1" fmla="*/ 909 h 14161"/>
                <a:gd name="connsiteX2" fmla="*/ 49 w 14588"/>
                <a:gd name="connsiteY2" fmla="*/ 3618 h 14161"/>
                <a:gd name="connsiteX3" fmla="*/ 4696 w 14588"/>
                <a:gd name="connsiteY3" fmla="*/ 12910 h 14161"/>
                <a:gd name="connsiteX4" fmla="*/ 7730 w 14588"/>
                <a:gd name="connsiteY4" fmla="*/ 14162 h 14161"/>
                <a:gd name="connsiteX5" fmla="*/ 8296 w 14588"/>
                <a:gd name="connsiteY5" fmla="*/ 14111 h 14161"/>
                <a:gd name="connsiteX6" fmla="*/ 14588 w 14588"/>
                <a:gd name="connsiteY6" fmla="*/ 7012 h 14161"/>
                <a:gd name="connsiteX7" fmla="*/ 8416 w 14588"/>
                <a:gd name="connsiteY7" fmla="*/ 189 h 14161"/>
                <a:gd name="connsiteX8" fmla="*/ 6496 w 14588"/>
                <a:gd name="connsiteY8" fmla="*/ 51 h 14161"/>
                <a:gd name="connsiteX9" fmla="*/ 4730 w 14588"/>
                <a:gd name="connsiteY9" fmla="*/ 0 h 1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588" h="14161">
                  <a:moveTo>
                    <a:pt x="4730" y="0"/>
                  </a:moveTo>
                  <a:cubicBezTo>
                    <a:pt x="3615" y="0"/>
                    <a:pt x="2535" y="154"/>
                    <a:pt x="1506" y="909"/>
                  </a:cubicBezTo>
                  <a:cubicBezTo>
                    <a:pt x="581" y="1595"/>
                    <a:pt x="-208" y="2280"/>
                    <a:pt x="49" y="3618"/>
                  </a:cubicBezTo>
                  <a:cubicBezTo>
                    <a:pt x="735" y="7184"/>
                    <a:pt x="1815" y="10596"/>
                    <a:pt x="4696" y="12910"/>
                  </a:cubicBezTo>
                  <a:cubicBezTo>
                    <a:pt x="5553" y="13596"/>
                    <a:pt x="6582" y="14162"/>
                    <a:pt x="7730" y="14162"/>
                  </a:cubicBezTo>
                  <a:cubicBezTo>
                    <a:pt x="7919" y="14162"/>
                    <a:pt x="8107" y="14145"/>
                    <a:pt x="8296" y="14111"/>
                  </a:cubicBezTo>
                  <a:cubicBezTo>
                    <a:pt x="10559" y="13733"/>
                    <a:pt x="14571" y="9173"/>
                    <a:pt x="14588" y="7012"/>
                  </a:cubicBezTo>
                  <a:cubicBezTo>
                    <a:pt x="14605" y="4167"/>
                    <a:pt x="11502" y="720"/>
                    <a:pt x="8416" y="189"/>
                  </a:cubicBezTo>
                  <a:cubicBezTo>
                    <a:pt x="7782" y="86"/>
                    <a:pt x="7130" y="86"/>
                    <a:pt x="6496" y="51"/>
                  </a:cubicBezTo>
                  <a:cubicBezTo>
                    <a:pt x="5913" y="34"/>
                    <a:pt x="5313" y="0"/>
                    <a:pt x="473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3" name="任意多边形: 形状 472">
              <a:extLst>
                <a:ext uri="{FF2B5EF4-FFF2-40B4-BE49-F238E27FC236}">
                  <a16:creationId xmlns:a16="http://schemas.microsoft.com/office/drawing/2014/main" id="{7FC788A2-1678-9F4A-A1E2-734CC6251923}"/>
                </a:ext>
              </a:extLst>
            </p:cNvPr>
            <p:cNvSpPr/>
            <p:nvPr/>
          </p:nvSpPr>
          <p:spPr>
            <a:xfrm>
              <a:off x="4741134" y="3492402"/>
              <a:ext cx="7321" cy="7955"/>
            </a:xfrm>
            <a:custGeom>
              <a:avLst/>
              <a:gdLst>
                <a:gd name="connsiteX0" fmla="*/ 3172 w 7321"/>
                <a:gd name="connsiteY0" fmla="*/ 0 h 7955"/>
                <a:gd name="connsiteX1" fmla="*/ 3121 w 7321"/>
                <a:gd name="connsiteY1" fmla="*/ 0 h 7955"/>
                <a:gd name="connsiteX2" fmla="*/ 18 w 7321"/>
                <a:gd name="connsiteY2" fmla="*/ 3823 h 7955"/>
                <a:gd name="connsiteX3" fmla="*/ 3618 w 7321"/>
                <a:gd name="connsiteY3" fmla="*/ 7955 h 7955"/>
                <a:gd name="connsiteX4" fmla="*/ 3995 w 7321"/>
                <a:gd name="connsiteY4" fmla="*/ 7904 h 7955"/>
                <a:gd name="connsiteX5" fmla="*/ 7321 w 7321"/>
                <a:gd name="connsiteY5" fmla="*/ 4081 h 7955"/>
                <a:gd name="connsiteX6" fmla="*/ 3172 w 7321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1" h="7955">
                  <a:moveTo>
                    <a:pt x="3172" y="0"/>
                  </a:moveTo>
                  <a:cubicBezTo>
                    <a:pt x="3155" y="0"/>
                    <a:pt x="3138" y="0"/>
                    <a:pt x="3121" y="0"/>
                  </a:cubicBezTo>
                  <a:cubicBezTo>
                    <a:pt x="1167" y="34"/>
                    <a:pt x="-171" y="1680"/>
                    <a:pt x="18" y="3823"/>
                  </a:cubicBezTo>
                  <a:cubicBezTo>
                    <a:pt x="172" y="5624"/>
                    <a:pt x="2161" y="7955"/>
                    <a:pt x="3618" y="7955"/>
                  </a:cubicBezTo>
                  <a:cubicBezTo>
                    <a:pt x="3738" y="7955"/>
                    <a:pt x="3875" y="7938"/>
                    <a:pt x="3995" y="7904"/>
                  </a:cubicBezTo>
                  <a:cubicBezTo>
                    <a:pt x="5813" y="7321"/>
                    <a:pt x="7133" y="6001"/>
                    <a:pt x="7321" y="4081"/>
                  </a:cubicBezTo>
                  <a:cubicBezTo>
                    <a:pt x="7202" y="1732"/>
                    <a:pt x="5316" y="0"/>
                    <a:pt x="31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4" name="任意多边形: 形状 473">
              <a:extLst>
                <a:ext uri="{FF2B5EF4-FFF2-40B4-BE49-F238E27FC236}">
                  <a16:creationId xmlns:a16="http://schemas.microsoft.com/office/drawing/2014/main" id="{284061E5-89F9-3C46-E927-997F7F8CD13F}"/>
                </a:ext>
              </a:extLst>
            </p:cNvPr>
            <p:cNvSpPr/>
            <p:nvPr/>
          </p:nvSpPr>
          <p:spPr>
            <a:xfrm>
              <a:off x="4698459" y="34861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77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5" name="任意多边形: 形状 474">
              <a:extLst>
                <a:ext uri="{FF2B5EF4-FFF2-40B4-BE49-F238E27FC236}">
                  <a16:creationId xmlns:a16="http://schemas.microsoft.com/office/drawing/2014/main" id="{58487928-251F-A20E-2259-1307CE2B0320}"/>
                </a:ext>
              </a:extLst>
            </p:cNvPr>
            <p:cNvSpPr/>
            <p:nvPr/>
          </p:nvSpPr>
          <p:spPr>
            <a:xfrm>
              <a:off x="4746466" y="3559233"/>
              <a:ext cx="7477" cy="7132"/>
            </a:xfrm>
            <a:custGeom>
              <a:avLst/>
              <a:gdLst>
                <a:gd name="connsiteX0" fmla="*/ 3327 w 7477"/>
                <a:gd name="connsiteY0" fmla="*/ 17 h 7132"/>
                <a:gd name="connsiteX1" fmla="*/ 1 w 7477"/>
                <a:gd name="connsiteY1" fmla="*/ 3995 h 7132"/>
                <a:gd name="connsiteX2" fmla="*/ 3465 w 7477"/>
                <a:gd name="connsiteY2" fmla="*/ 7115 h 7132"/>
                <a:gd name="connsiteX3" fmla="*/ 3807 w 7477"/>
                <a:gd name="connsiteY3" fmla="*/ 7133 h 7132"/>
                <a:gd name="connsiteX4" fmla="*/ 7477 w 7477"/>
                <a:gd name="connsiteY4" fmla="*/ 3618 h 7132"/>
                <a:gd name="connsiteX5" fmla="*/ 3413 w 7477"/>
                <a:gd name="connsiteY5" fmla="*/ 0 h 7132"/>
                <a:gd name="connsiteX6" fmla="*/ 3327 w 7477"/>
                <a:gd name="connsiteY6" fmla="*/ 17 h 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77" h="7132">
                  <a:moveTo>
                    <a:pt x="3327" y="17"/>
                  </a:moveTo>
                  <a:cubicBezTo>
                    <a:pt x="1390" y="17"/>
                    <a:pt x="-50" y="1715"/>
                    <a:pt x="1" y="3995"/>
                  </a:cubicBezTo>
                  <a:cubicBezTo>
                    <a:pt x="36" y="6395"/>
                    <a:pt x="1750" y="6875"/>
                    <a:pt x="3465" y="7115"/>
                  </a:cubicBezTo>
                  <a:cubicBezTo>
                    <a:pt x="3585" y="7133"/>
                    <a:pt x="3705" y="7133"/>
                    <a:pt x="3807" y="7133"/>
                  </a:cubicBezTo>
                  <a:cubicBezTo>
                    <a:pt x="5625" y="7133"/>
                    <a:pt x="7511" y="5298"/>
                    <a:pt x="7477" y="3618"/>
                  </a:cubicBezTo>
                  <a:cubicBezTo>
                    <a:pt x="7460" y="2006"/>
                    <a:pt x="5248" y="51"/>
                    <a:pt x="3413" y="0"/>
                  </a:cubicBezTo>
                  <a:cubicBezTo>
                    <a:pt x="3379" y="17"/>
                    <a:pt x="3345" y="17"/>
                    <a:pt x="3327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6" name="任意多边形: 形状 475">
              <a:extLst>
                <a:ext uri="{FF2B5EF4-FFF2-40B4-BE49-F238E27FC236}">
                  <a16:creationId xmlns:a16="http://schemas.microsoft.com/office/drawing/2014/main" id="{37851048-E2AA-E29E-40AC-11728578F205}"/>
                </a:ext>
              </a:extLst>
            </p:cNvPr>
            <p:cNvSpPr/>
            <p:nvPr/>
          </p:nvSpPr>
          <p:spPr>
            <a:xfrm>
              <a:off x="4952190" y="3258458"/>
              <a:ext cx="12398" cy="15927"/>
            </a:xfrm>
            <a:custGeom>
              <a:avLst/>
              <a:gdLst>
                <a:gd name="connsiteX0" fmla="*/ 8847 w 12398"/>
                <a:gd name="connsiteY0" fmla="*/ 0 h 15927"/>
                <a:gd name="connsiteX1" fmla="*/ 5332 w 12398"/>
                <a:gd name="connsiteY1" fmla="*/ 2486 h 15927"/>
                <a:gd name="connsiteX2" fmla="*/ 5383 w 12398"/>
                <a:gd name="connsiteY2" fmla="*/ 5521 h 15927"/>
                <a:gd name="connsiteX3" fmla="*/ 4801 w 12398"/>
                <a:gd name="connsiteY3" fmla="*/ 5692 h 15927"/>
                <a:gd name="connsiteX4" fmla="*/ 0 w 12398"/>
                <a:gd name="connsiteY4" fmla="*/ 9464 h 15927"/>
                <a:gd name="connsiteX5" fmla="*/ 909 w 12398"/>
                <a:gd name="connsiteY5" fmla="*/ 12207 h 15927"/>
                <a:gd name="connsiteX6" fmla="*/ 9018 w 12398"/>
                <a:gd name="connsiteY6" fmla="*/ 15928 h 15927"/>
                <a:gd name="connsiteX7" fmla="*/ 9070 w 12398"/>
                <a:gd name="connsiteY7" fmla="*/ 15928 h 15927"/>
                <a:gd name="connsiteX8" fmla="*/ 12310 w 12398"/>
                <a:gd name="connsiteY8" fmla="*/ 12087 h 15927"/>
                <a:gd name="connsiteX9" fmla="*/ 11316 w 12398"/>
                <a:gd name="connsiteY9" fmla="*/ 9104 h 15927"/>
                <a:gd name="connsiteX10" fmla="*/ 10441 w 12398"/>
                <a:gd name="connsiteY10" fmla="*/ 6789 h 15927"/>
                <a:gd name="connsiteX11" fmla="*/ 11779 w 12398"/>
                <a:gd name="connsiteY11" fmla="*/ 4800 h 15927"/>
                <a:gd name="connsiteX12" fmla="*/ 10064 w 12398"/>
                <a:gd name="connsiteY12" fmla="*/ 240 h 15927"/>
                <a:gd name="connsiteX13" fmla="*/ 8847 w 12398"/>
                <a:gd name="connsiteY13" fmla="*/ 0 h 1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398" h="15927">
                  <a:moveTo>
                    <a:pt x="8847" y="0"/>
                  </a:moveTo>
                  <a:cubicBezTo>
                    <a:pt x="7269" y="0"/>
                    <a:pt x="5521" y="1011"/>
                    <a:pt x="5332" y="2486"/>
                  </a:cubicBezTo>
                  <a:cubicBezTo>
                    <a:pt x="5212" y="3480"/>
                    <a:pt x="5041" y="4595"/>
                    <a:pt x="5383" y="5521"/>
                  </a:cubicBezTo>
                  <a:cubicBezTo>
                    <a:pt x="5195" y="5589"/>
                    <a:pt x="5023" y="5624"/>
                    <a:pt x="4801" y="5692"/>
                  </a:cubicBezTo>
                  <a:cubicBezTo>
                    <a:pt x="2829" y="6344"/>
                    <a:pt x="1097" y="7252"/>
                    <a:pt x="0" y="9464"/>
                  </a:cubicBezTo>
                  <a:cubicBezTo>
                    <a:pt x="274" y="10338"/>
                    <a:pt x="291" y="11864"/>
                    <a:pt x="909" y="12207"/>
                  </a:cubicBezTo>
                  <a:cubicBezTo>
                    <a:pt x="3532" y="13613"/>
                    <a:pt x="5795" y="15911"/>
                    <a:pt x="9018" y="15928"/>
                  </a:cubicBezTo>
                  <a:cubicBezTo>
                    <a:pt x="9035" y="15928"/>
                    <a:pt x="9053" y="15928"/>
                    <a:pt x="9070" y="15928"/>
                  </a:cubicBezTo>
                  <a:cubicBezTo>
                    <a:pt x="11607" y="15928"/>
                    <a:pt x="12739" y="14693"/>
                    <a:pt x="12310" y="12087"/>
                  </a:cubicBezTo>
                  <a:cubicBezTo>
                    <a:pt x="12139" y="11058"/>
                    <a:pt x="11659" y="10098"/>
                    <a:pt x="11316" y="9104"/>
                  </a:cubicBezTo>
                  <a:cubicBezTo>
                    <a:pt x="10990" y="8144"/>
                    <a:pt x="10716" y="7407"/>
                    <a:pt x="10441" y="6789"/>
                  </a:cubicBezTo>
                  <a:cubicBezTo>
                    <a:pt x="11007" y="6361"/>
                    <a:pt x="11453" y="5692"/>
                    <a:pt x="11779" y="4800"/>
                  </a:cubicBezTo>
                  <a:cubicBezTo>
                    <a:pt x="12516" y="2760"/>
                    <a:pt x="12070" y="1166"/>
                    <a:pt x="10064" y="240"/>
                  </a:cubicBezTo>
                  <a:cubicBezTo>
                    <a:pt x="9704" y="68"/>
                    <a:pt x="9275" y="0"/>
                    <a:pt x="88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7" name="任意多边形: 形状 476">
              <a:extLst>
                <a:ext uri="{FF2B5EF4-FFF2-40B4-BE49-F238E27FC236}">
                  <a16:creationId xmlns:a16="http://schemas.microsoft.com/office/drawing/2014/main" id="{57CCEB5A-64FA-5076-73FE-911D1E05FA26}"/>
                </a:ext>
              </a:extLst>
            </p:cNvPr>
            <p:cNvSpPr/>
            <p:nvPr/>
          </p:nvSpPr>
          <p:spPr>
            <a:xfrm>
              <a:off x="4756028" y="3509958"/>
              <a:ext cx="34313" cy="34375"/>
            </a:xfrm>
            <a:custGeom>
              <a:avLst/>
              <a:gdLst>
                <a:gd name="connsiteX0" fmla="*/ 25500 w 34313"/>
                <a:gd name="connsiteY0" fmla="*/ 0 h 34375"/>
                <a:gd name="connsiteX1" fmla="*/ 22466 w 34313"/>
                <a:gd name="connsiteY1" fmla="*/ 394 h 34375"/>
                <a:gd name="connsiteX2" fmla="*/ 17802 w 34313"/>
                <a:gd name="connsiteY2" fmla="*/ 1320 h 34375"/>
                <a:gd name="connsiteX3" fmla="*/ 10413 w 34313"/>
                <a:gd name="connsiteY3" fmla="*/ 7595 h 34375"/>
                <a:gd name="connsiteX4" fmla="*/ 8596 w 34313"/>
                <a:gd name="connsiteY4" fmla="*/ 12721 h 34375"/>
                <a:gd name="connsiteX5" fmla="*/ 8510 w 34313"/>
                <a:gd name="connsiteY5" fmla="*/ 12721 h 34375"/>
                <a:gd name="connsiteX6" fmla="*/ 6966 w 34313"/>
                <a:gd name="connsiteY6" fmla="*/ 15105 h 34375"/>
                <a:gd name="connsiteX7" fmla="*/ 2869 w 34313"/>
                <a:gd name="connsiteY7" fmla="*/ 18962 h 34375"/>
                <a:gd name="connsiteX8" fmla="*/ 4395 w 34313"/>
                <a:gd name="connsiteY8" fmla="*/ 33484 h 34375"/>
                <a:gd name="connsiteX9" fmla="*/ 7773 w 34313"/>
                <a:gd name="connsiteY9" fmla="*/ 34376 h 34375"/>
                <a:gd name="connsiteX10" fmla="*/ 11082 w 34313"/>
                <a:gd name="connsiteY10" fmla="*/ 33450 h 34375"/>
                <a:gd name="connsiteX11" fmla="*/ 16516 w 34313"/>
                <a:gd name="connsiteY11" fmla="*/ 24260 h 34375"/>
                <a:gd name="connsiteX12" fmla="*/ 22071 w 34313"/>
                <a:gd name="connsiteY12" fmla="*/ 19631 h 34375"/>
                <a:gd name="connsiteX13" fmla="*/ 23014 w 34313"/>
                <a:gd name="connsiteY13" fmla="*/ 19631 h 34375"/>
                <a:gd name="connsiteX14" fmla="*/ 23837 w 34313"/>
                <a:gd name="connsiteY14" fmla="*/ 19631 h 34375"/>
                <a:gd name="connsiteX15" fmla="*/ 27455 w 34313"/>
                <a:gd name="connsiteY15" fmla="*/ 19477 h 34375"/>
                <a:gd name="connsiteX16" fmla="*/ 29461 w 34313"/>
                <a:gd name="connsiteY16" fmla="*/ 19117 h 34375"/>
                <a:gd name="connsiteX17" fmla="*/ 34313 w 34313"/>
                <a:gd name="connsiteY17" fmla="*/ 8744 h 34375"/>
                <a:gd name="connsiteX18" fmla="*/ 34090 w 34313"/>
                <a:gd name="connsiteY18" fmla="*/ 8195 h 34375"/>
                <a:gd name="connsiteX19" fmla="*/ 32941 w 34313"/>
                <a:gd name="connsiteY19" fmla="*/ 5298 h 34375"/>
                <a:gd name="connsiteX20" fmla="*/ 25500 w 34313"/>
                <a:gd name="connsiteY20" fmla="*/ 0 h 3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313" h="34375">
                  <a:moveTo>
                    <a:pt x="25500" y="0"/>
                  </a:moveTo>
                  <a:cubicBezTo>
                    <a:pt x="24574" y="0"/>
                    <a:pt x="23563" y="137"/>
                    <a:pt x="22466" y="394"/>
                  </a:cubicBezTo>
                  <a:cubicBezTo>
                    <a:pt x="20923" y="772"/>
                    <a:pt x="19448" y="1269"/>
                    <a:pt x="17802" y="1320"/>
                  </a:cubicBezTo>
                  <a:cubicBezTo>
                    <a:pt x="13893" y="1440"/>
                    <a:pt x="11099" y="4132"/>
                    <a:pt x="10413" y="7595"/>
                  </a:cubicBezTo>
                  <a:cubicBezTo>
                    <a:pt x="10018" y="9550"/>
                    <a:pt x="9419" y="11230"/>
                    <a:pt x="8596" y="12721"/>
                  </a:cubicBezTo>
                  <a:lnTo>
                    <a:pt x="8510" y="12721"/>
                  </a:lnTo>
                  <a:cubicBezTo>
                    <a:pt x="7344" y="12945"/>
                    <a:pt x="7190" y="14110"/>
                    <a:pt x="6966" y="15105"/>
                  </a:cubicBezTo>
                  <a:cubicBezTo>
                    <a:pt x="5835" y="16494"/>
                    <a:pt x="4463" y="17762"/>
                    <a:pt x="2869" y="18962"/>
                  </a:cubicBezTo>
                  <a:cubicBezTo>
                    <a:pt x="-1794" y="22512"/>
                    <a:pt x="-406" y="31187"/>
                    <a:pt x="4395" y="33484"/>
                  </a:cubicBezTo>
                  <a:cubicBezTo>
                    <a:pt x="5612" y="34102"/>
                    <a:pt x="6709" y="34376"/>
                    <a:pt x="7773" y="34376"/>
                  </a:cubicBezTo>
                  <a:cubicBezTo>
                    <a:pt x="8921" y="34376"/>
                    <a:pt x="10001" y="34050"/>
                    <a:pt x="11082" y="33450"/>
                  </a:cubicBezTo>
                  <a:cubicBezTo>
                    <a:pt x="14613" y="31478"/>
                    <a:pt x="15831" y="28101"/>
                    <a:pt x="16516" y="24260"/>
                  </a:cubicBezTo>
                  <a:cubicBezTo>
                    <a:pt x="17305" y="19906"/>
                    <a:pt x="17768" y="19631"/>
                    <a:pt x="22071" y="19631"/>
                  </a:cubicBezTo>
                  <a:cubicBezTo>
                    <a:pt x="22380" y="19631"/>
                    <a:pt x="22689" y="19631"/>
                    <a:pt x="23014" y="19631"/>
                  </a:cubicBezTo>
                  <a:cubicBezTo>
                    <a:pt x="23289" y="19631"/>
                    <a:pt x="23563" y="19631"/>
                    <a:pt x="23837" y="19631"/>
                  </a:cubicBezTo>
                  <a:cubicBezTo>
                    <a:pt x="25037" y="19631"/>
                    <a:pt x="26255" y="19614"/>
                    <a:pt x="27455" y="19477"/>
                  </a:cubicBezTo>
                  <a:cubicBezTo>
                    <a:pt x="28141" y="19408"/>
                    <a:pt x="28809" y="19288"/>
                    <a:pt x="29461" y="19117"/>
                  </a:cubicBezTo>
                  <a:lnTo>
                    <a:pt x="34313" y="8744"/>
                  </a:lnTo>
                  <a:cubicBezTo>
                    <a:pt x="34244" y="8573"/>
                    <a:pt x="34176" y="8384"/>
                    <a:pt x="34090" y="8195"/>
                  </a:cubicBezTo>
                  <a:cubicBezTo>
                    <a:pt x="33679" y="7235"/>
                    <a:pt x="33404" y="6224"/>
                    <a:pt x="32941" y="5298"/>
                  </a:cubicBezTo>
                  <a:cubicBezTo>
                    <a:pt x="31038" y="1697"/>
                    <a:pt x="28775" y="0"/>
                    <a:pt x="2550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8" name="任意多边形: 形状 477">
              <a:extLst>
                <a:ext uri="{FF2B5EF4-FFF2-40B4-BE49-F238E27FC236}">
                  <a16:creationId xmlns:a16="http://schemas.microsoft.com/office/drawing/2014/main" id="{0155C282-8655-D2AB-0B03-6F0A725BF134}"/>
                </a:ext>
              </a:extLst>
            </p:cNvPr>
            <p:cNvSpPr/>
            <p:nvPr/>
          </p:nvSpPr>
          <p:spPr>
            <a:xfrm>
              <a:off x="4785455" y="3518737"/>
              <a:ext cx="5697" cy="10372"/>
            </a:xfrm>
            <a:custGeom>
              <a:avLst/>
              <a:gdLst>
                <a:gd name="connsiteX0" fmla="*/ 4852 w 5697"/>
                <a:gd name="connsiteY0" fmla="*/ 0 h 10372"/>
                <a:gd name="connsiteX1" fmla="*/ 0 w 5697"/>
                <a:gd name="connsiteY1" fmla="*/ 10372 h 10372"/>
                <a:gd name="connsiteX2" fmla="*/ 4183 w 5697"/>
                <a:gd name="connsiteY2" fmla="*/ 8092 h 10372"/>
                <a:gd name="connsiteX3" fmla="*/ 5641 w 5697"/>
                <a:gd name="connsiteY3" fmla="*/ 4989 h 10372"/>
                <a:gd name="connsiteX4" fmla="*/ 4852 w 5697"/>
                <a:gd name="connsiteY4" fmla="*/ 0 h 10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97" h="10372">
                  <a:moveTo>
                    <a:pt x="4852" y="0"/>
                  </a:moveTo>
                  <a:lnTo>
                    <a:pt x="0" y="10372"/>
                  </a:lnTo>
                  <a:cubicBezTo>
                    <a:pt x="1663" y="9944"/>
                    <a:pt x="3138" y="9207"/>
                    <a:pt x="4183" y="8092"/>
                  </a:cubicBezTo>
                  <a:cubicBezTo>
                    <a:pt x="4663" y="7064"/>
                    <a:pt x="5144" y="6035"/>
                    <a:pt x="5641" y="4989"/>
                  </a:cubicBezTo>
                  <a:cubicBezTo>
                    <a:pt x="5812" y="3617"/>
                    <a:pt x="5606" y="1972"/>
                    <a:pt x="48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79" name="任意多边形: 形状 478">
              <a:extLst>
                <a:ext uri="{FF2B5EF4-FFF2-40B4-BE49-F238E27FC236}">
                  <a16:creationId xmlns:a16="http://schemas.microsoft.com/office/drawing/2014/main" id="{B9269EB6-AFA6-62AF-FB69-51FB02ADB328}"/>
                </a:ext>
              </a:extLst>
            </p:cNvPr>
            <p:cNvSpPr/>
            <p:nvPr/>
          </p:nvSpPr>
          <p:spPr>
            <a:xfrm>
              <a:off x="4779278" y="3305504"/>
              <a:ext cx="11377" cy="15499"/>
            </a:xfrm>
            <a:custGeom>
              <a:avLst/>
              <a:gdLst>
                <a:gd name="connsiteX0" fmla="*/ 3176 w 11377"/>
                <a:gd name="connsiteY0" fmla="*/ 0 h 15499"/>
                <a:gd name="connsiteX1" fmla="*/ 56 w 11377"/>
                <a:gd name="connsiteY1" fmla="*/ 5195 h 15499"/>
                <a:gd name="connsiteX2" fmla="*/ 1462 w 11377"/>
                <a:gd name="connsiteY2" fmla="*/ 10287 h 15499"/>
                <a:gd name="connsiteX3" fmla="*/ 1050 w 11377"/>
                <a:gd name="connsiteY3" fmla="*/ 11110 h 15499"/>
                <a:gd name="connsiteX4" fmla="*/ 2679 w 11377"/>
                <a:gd name="connsiteY4" fmla="*/ 15225 h 15499"/>
                <a:gd name="connsiteX5" fmla="*/ 3999 w 11377"/>
                <a:gd name="connsiteY5" fmla="*/ 15499 h 15499"/>
                <a:gd name="connsiteX6" fmla="*/ 7017 w 11377"/>
                <a:gd name="connsiteY6" fmla="*/ 13167 h 15499"/>
                <a:gd name="connsiteX7" fmla="*/ 7103 w 11377"/>
                <a:gd name="connsiteY7" fmla="*/ 12550 h 15499"/>
                <a:gd name="connsiteX8" fmla="*/ 11200 w 11377"/>
                <a:gd name="connsiteY8" fmla="*/ 7972 h 15499"/>
                <a:gd name="connsiteX9" fmla="*/ 8371 w 11377"/>
                <a:gd name="connsiteY9" fmla="*/ 1029 h 15499"/>
                <a:gd name="connsiteX10" fmla="*/ 4891 w 11377"/>
                <a:gd name="connsiteY10" fmla="*/ 189 h 15499"/>
                <a:gd name="connsiteX11" fmla="*/ 3176 w 11377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7" h="15499">
                  <a:moveTo>
                    <a:pt x="3176" y="0"/>
                  </a:moveTo>
                  <a:cubicBezTo>
                    <a:pt x="587" y="0"/>
                    <a:pt x="-236" y="1612"/>
                    <a:pt x="56" y="5195"/>
                  </a:cubicBezTo>
                  <a:cubicBezTo>
                    <a:pt x="210" y="7047"/>
                    <a:pt x="776" y="8693"/>
                    <a:pt x="1462" y="10287"/>
                  </a:cubicBezTo>
                  <a:cubicBezTo>
                    <a:pt x="1290" y="10544"/>
                    <a:pt x="1136" y="10819"/>
                    <a:pt x="1050" y="11110"/>
                  </a:cubicBezTo>
                  <a:cubicBezTo>
                    <a:pt x="484" y="12910"/>
                    <a:pt x="810" y="14453"/>
                    <a:pt x="2679" y="15225"/>
                  </a:cubicBezTo>
                  <a:cubicBezTo>
                    <a:pt x="3125" y="15413"/>
                    <a:pt x="3571" y="15499"/>
                    <a:pt x="3999" y="15499"/>
                  </a:cubicBezTo>
                  <a:cubicBezTo>
                    <a:pt x="5371" y="15499"/>
                    <a:pt x="6605" y="14625"/>
                    <a:pt x="7017" y="13167"/>
                  </a:cubicBezTo>
                  <a:cubicBezTo>
                    <a:pt x="7068" y="12962"/>
                    <a:pt x="7068" y="12756"/>
                    <a:pt x="7103" y="12550"/>
                  </a:cubicBezTo>
                  <a:cubicBezTo>
                    <a:pt x="8886" y="11573"/>
                    <a:pt x="10617" y="9773"/>
                    <a:pt x="11200" y="7972"/>
                  </a:cubicBezTo>
                  <a:cubicBezTo>
                    <a:pt x="11903" y="5847"/>
                    <a:pt x="10429" y="2212"/>
                    <a:pt x="8371" y="1029"/>
                  </a:cubicBezTo>
                  <a:cubicBezTo>
                    <a:pt x="7205" y="737"/>
                    <a:pt x="6057" y="411"/>
                    <a:pt x="4891" y="189"/>
                  </a:cubicBezTo>
                  <a:cubicBezTo>
                    <a:pt x="4273" y="69"/>
                    <a:pt x="3691" y="0"/>
                    <a:pt x="317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0" name="任意多边形: 形状 479">
              <a:extLst>
                <a:ext uri="{FF2B5EF4-FFF2-40B4-BE49-F238E27FC236}">
                  <a16:creationId xmlns:a16="http://schemas.microsoft.com/office/drawing/2014/main" id="{1C857EA4-EC65-49BE-2E88-CA5C0237A83D}"/>
                </a:ext>
              </a:extLst>
            </p:cNvPr>
            <p:cNvSpPr/>
            <p:nvPr/>
          </p:nvSpPr>
          <p:spPr>
            <a:xfrm>
              <a:off x="4756668" y="3441155"/>
              <a:ext cx="15672" cy="23231"/>
            </a:xfrm>
            <a:custGeom>
              <a:avLst/>
              <a:gdLst>
                <a:gd name="connsiteX0" fmla="*/ 7321 w 15672"/>
                <a:gd name="connsiteY0" fmla="*/ 0 h 23231"/>
                <a:gd name="connsiteX1" fmla="*/ 5555 w 15672"/>
                <a:gd name="connsiteY1" fmla="*/ 669 h 23231"/>
                <a:gd name="connsiteX2" fmla="*/ 0 w 15672"/>
                <a:gd name="connsiteY2" fmla="*/ 5847 h 23231"/>
                <a:gd name="connsiteX3" fmla="*/ 5641 w 15672"/>
                <a:gd name="connsiteY3" fmla="*/ 10321 h 23231"/>
                <a:gd name="connsiteX4" fmla="*/ 7030 w 15672"/>
                <a:gd name="connsiteY4" fmla="*/ 13956 h 23231"/>
                <a:gd name="connsiteX5" fmla="*/ 5932 w 15672"/>
                <a:gd name="connsiteY5" fmla="*/ 16185 h 23231"/>
                <a:gd name="connsiteX6" fmla="*/ 9344 w 15672"/>
                <a:gd name="connsiteY6" fmla="*/ 22666 h 23231"/>
                <a:gd name="connsiteX7" fmla="*/ 11659 w 15672"/>
                <a:gd name="connsiteY7" fmla="*/ 23232 h 23231"/>
                <a:gd name="connsiteX8" fmla="*/ 15105 w 15672"/>
                <a:gd name="connsiteY8" fmla="*/ 21174 h 23231"/>
                <a:gd name="connsiteX9" fmla="*/ 13150 w 15672"/>
                <a:gd name="connsiteY9" fmla="*/ 14882 h 23231"/>
                <a:gd name="connsiteX10" fmla="*/ 11487 w 15672"/>
                <a:gd name="connsiteY10" fmla="*/ 10956 h 23231"/>
                <a:gd name="connsiteX11" fmla="*/ 9927 w 15672"/>
                <a:gd name="connsiteY11" fmla="*/ 2143 h 23231"/>
                <a:gd name="connsiteX12" fmla="*/ 7321 w 15672"/>
                <a:gd name="connsiteY12" fmla="*/ 0 h 23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672" h="23231">
                  <a:moveTo>
                    <a:pt x="7321" y="0"/>
                  </a:moveTo>
                  <a:cubicBezTo>
                    <a:pt x="6755" y="0"/>
                    <a:pt x="6172" y="223"/>
                    <a:pt x="5555" y="669"/>
                  </a:cubicBezTo>
                  <a:cubicBezTo>
                    <a:pt x="3515" y="2177"/>
                    <a:pt x="-17" y="2640"/>
                    <a:pt x="0" y="5847"/>
                  </a:cubicBezTo>
                  <a:cubicBezTo>
                    <a:pt x="17" y="9190"/>
                    <a:pt x="3292" y="9430"/>
                    <a:pt x="5641" y="10321"/>
                  </a:cubicBezTo>
                  <a:cubicBezTo>
                    <a:pt x="7784" y="11110"/>
                    <a:pt x="7956" y="11539"/>
                    <a:pt x="7030" y="13956"/>
                  </a:cubicBezTo>
                  <a:cubicBezTo>
                    <a:pt x="6738" y="14728"/>
                    <a:pt x="6172" y="15396"/>
                    <a:pt x="5932" y="16185"/>
                  </a:cubicBezTo>
                  <a:cubicBezTo>
                    <a:pt x="5126" y="18671"/>
                    <a:pt x="6550" y="21311"/>
                    <a:pt x="9344" y="22666"/>
                  </a:cubicBezTo>
                  <a:cubicBezTo>
                    <a:pt x="10116" y="23043"/>
                    <a:pt x="10922" y="23232"/>
                    <a:pt x="11659" y="23232"/>
                  </a:cubicBezTo>
                  <a:cubicBezTo>
                    <a:pt x="13133" y="23232"/>
                    <a:pt x="14419" y="22511"/>
                    <a:pt x="15105" y="21174"/>
                  </a:cubicBezTo>
                  <a:cubicBezTo>
                    <a:pt x="16253" y="18962"/>
                    <a:pt x="15688" y="16751"/>
                    <a:pt x="13150" y="14882"/>
                  </a:cubicBezTo>
                  <a:cubicBezTo>
                    <a:pt x="11727" y="13836"/>
                    <a:pt x="10459" y="13099"/>
                    <a:pt x="11487" y="10956"/>
                  </a:cubicBezTo>
                  <a:cubicBezTo>
                    <a:pt x="13099" y="7630"/>
                    <a:pt x="11367" y="4955"/>
                    <a:pt x="9927" y="2143"/>
                  </a:cubicBezTo>
                  <a:cubicBezTo>
                    <a:pt x="9224" y="720"/>
                    <a:pt x="8316" y="0"/>
                    <a:pt x="732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1" name="任意多边形: 形状 480">
              <a:extLst>
                <a:ext uri="{FF2B5EF4-FFF2-40B4-BE49-F238E27FC236}">
                  <a16:creationId xmlns:a16="http://schemas.microsoft.com/office/drawing/2014/main" id="{A0D0E76F-6025-5A57-2DB7-7F90082306F6}"/>
                </a:ext>
              </a:extLst>
            </p:cNvPr>
            <p:cNvSpPr/>
            <p:nvPr/>
          </p:nvSpPr>
          <p:spPr>
            <a:xfrm>
              <a:off x="4749875" y="3468176"/>
              <a:ext cx="6973" cy="7766"/>
            </a:xfrm>
            <a:custGeom>
              <a:avLst/>
              <a:gdLst>
                <a:gd name="connsiteX0" fmla="*/ 4084 w 6973"/>
                <a:gd name="connsiteY0" fmla="*/ 0 h 7766"/>
                <a:gd name="connsiteX1" fmla="*/ 107 w 6973"/>
                <a:gd name="connsiteY1" fmla="*/ 2503 h 7766"/>
                <a:gd name="connsiteX2" fmla="*/ 2490 w 6973"/>
                <a:gd name="connsiteY2" fmla="*/ 7732 h 7766"/>
                <a:gd name="connsiteX3" fmla="*/ 2987 w 6973"/>
                <a:gd name="connsiteY3" fmla="*/ 7767 h 7766"/>
                <a:gd name="connsiteX4" fmla="*/ 6605 w 6973"/>
                <a:gd name="connsiteY4" fmla="*/ 4921 h 7766"/>
                <a:gd name="connsiteX5" fmla="*/ 5319 w 6973"/>
                <a:gd name="connsiteY5" fmla="*/ 240 h 7766"/>
                <a:gd name="connsiteX6" fmla="*/ 4084 w 6973"/>
                <a:gd name="connsiteY6" fmla="*/ 0 h 7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73" h="7766">
                  <a:moveTo>
                    <a:pt x="4084" y="0"/>
                  </a:moveTo>
                  <a:cubicBezTo>
                    <a:pt x="2455" y="0"/>
                    <a:pt x="689" y="1080"/>
                    <a:pt x="107" y="2503"/>
                  </a:cubicBezTo>
                  <a:cubicBezTo>
                    <a:pt x="-425" y="3823"/>
                    <a:pt x="1135" y="7578"/>
                    <a:pt x="2490" y="7732"/>
                  </a:cubicBezTo>
                  <a:cubicBezTo>
                    <a:pt x="2661" y="7750"/>
                    <a:pt x="2832" y="7767"/>
                    <a:pt x="2987" y="7767"/>
                  </a:cubicBezTo>
                  <a:cubicBezTo>
                    <a:pt x="4684" y="7767"/>
                    <a:pt x="5987" y="6790"/>
                    <a:pt x="6605" y="4921"/>
                  </a:cubicBezTo>
                  <a:cubicBezTo>
                    <a:pt x="7256" y="2949"/>
                    <a:pt x="7170" y="1200"/>
                    <a:pt x="5319" y="240"/>
                  </a:cubicBezTo>
                  <a:cubicBezTo>
                    <a:pt x="4924" y="86"/>
                    <a:pt x="4513" y="0"/>
                    <a:pt x="408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2" name="任意多边形: 形状 481">
              <a:extLst>
                <a:ext uri="{FF2B5EF4-FFF2-40B4-BE49-F238E27FC236}">
                  <a16:creationId xmlns:a16="http://schemas.microsoft.com/office/drawing/2014/main" id="{58903B84-152D-04B1-8C95-F8C4BC571433}"/>
                </a:ext>
              </a:extLst>
            </p:cNvPr>
            <p:cNvSpPr/>
            <p:nvPr/>
          </p:nvSpPr>
          <p:spPr>
            <a:xfrm>
              <a:off x="4664432" y="3598804"/>
              <a:ext cx="10094" cy="10509"/>
            </a:xfrm>
            <a:custGeom>
              <a:avLst/>
              <a:gdLst>
                <a:gd name="connsiteX0" fmla="*/ 6648 w 10094"/>
                <a:gd name="connsiteY0" fmla="*/ 0 h 10509"/>
                <a:gd name="connsiteX1" fmla="*/ 2825 w 10094"/>
                <a:gd name="connsiteY1" fmla="*/ 3378 h 10509"/>
                <a:gd name="connsiteX2" fmla="*/ 116 w 10094"/>
                <a:gd name="connsiteY2" fmla="*/ 5795 h 10509"/>
                <a:gd name="connsiteX3" fmla="*/ 2362 w 10094"/>
                <a:gd name="connsiteY3" fmla="*/ 10236 h 10509"/>
                <a:gd name="connsiteX4" fmla="*/ 3562 w 10094"/>
                <a:gd name="connsiteY4" fmla="*/ 10510 h 10509"/>
                <a:gd name="connsiteX5" fmla="*/ 6940 w 10094"/>
                <a:gd name="connsiteY5" fmla="*/ 8247 h 10509"/>
                <a:gd name="connsiteX6" fmla="*/ 6957 w 10094"/>
                <a:gd name="connsiteY6" fmla="*/ 8213 h 10509"/>
                <a:gd name="connsiteX7" fmla="*/ 10094 w 10094"/>
                <a:gd name="connsiteY7" fmla="*/ 4252 h 10509"/>
                <a:gd name="connsiteX8" fmla="*/ 6700 w 10094"/>
                <a:gd name="connsiteY8" fmla="*/ 0 h 10509"/>
                <a:gd name="connsiteX9" fmla="*/ 6648 w 10094"/>
                <a:gd name="connsiteY9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94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24"/>
                    <a:pt x="1179" y="9138"/>
                    <a:pt x="2362" y="10236"/>
                  </a:cubicBezTo>
                  <a:cubicBezTo>
                    <a:pt x="2739" y="10424"/>
                    <a:pt x="3151" y="10510"/>
                    <a:pt x="3562" y="10510"/>
                  </a:cubicBezTo>
                  <a:cubicBezTo>
                    <a:pt x="4934" y="10510"/>
                    <a:pt x="6374" y="9584"/>
                    <a:pt x="6940" y="8247"/>
                  </a:cubicBezTo>
                  <a:lnTo>
                    <a:pt x="6957" y="8213"/>
                  </a:lnTo>
                  <a:cubicBezTo>
                    <a:pt x="8706" y="7835"/>
                    <a:pt x="10112" y="6155"/>
                    <a:pt x="10094" y="4252"/>
                  </a:cubicBezTo>
                  <a:cubicBezTo>
                    <a:pt x="10077" y="2434"/>
                    <a:pt x="8174" y="51"/>
                    <a:pt x="6700" y="0"/>
                  </a:cubicBezTo>
                  <a:cubicBezTo>
                    <a:pt x="6683" y="0"/>
                    <a:pt x="6665" y="0"/>
                    <a:pt x="664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3" name="任意多边形: 形状 482">
              <a:extLst>
                <a:ext uri="{FF2B5EF4-FFF2-40B4-BE49-F238E27FC236}">
                  <a16:creationId xmlns:a16="http://schemas.microsoft.com/office/drawing/2014/main" id="{0B921A91-5C63-C5E8-EBF0-C4F1276A56AD}"/>
                </a:ext>
              </a:extLst>
            </p:cNvPr>
            <p:cNvSpPr/>
            <p:nvPr/>
          </p:nvSpPr>
          <p:spPr>
            <a:xfrm>
              <a:off x="4991957" y="3124864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6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4" y="1029"/>
                    <a:pt x="232" y="2315"/>
                  </a:cubicBezTo>
                  <a:cubicBezTo>
                    <a:pt x="-488" y="4561"/>
                    <a:pt x="524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3" y="5915"/>
                    <a:pt x="6610" y="4509"/>
                  </a:cubicBezTo>
                  <a:cubicBezTo>
                    <a:pt x="7227" y="3103"/>
                    <a:pt x="7176" y="1063"/>
                    <a:pt x="5256" y="223"/>
                  </a:cubicBezTo>
                  <a:cubicBezTo>
                    <a:pt x="4896" y="69"/>
                    <a:pt x="4484" y="0"/>
                    <a:pt x="405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4" name="任意多边形: 形状 483">
              <a:extLst>
                <a:ext uri="{FF2B5EF4-FFF2-40B4-BE49-F238E27FC236}">
                  <a16:creationId xmlns:a16="http://schemas.microsoft.com/office/drawing/2014/main" id="{D393E443-35E3-F5D8-377B-51BB70C47D7E}"/>
                </a:ext>
              </a:extLst>
            </p:cNvPr>
            <p:cNvSpPr/>
            <p:nvPr/>
          </p:nvSpPr>
          <p:spPr>
            <a:xfrm>
              <a:off x="4994457" y="3145661"/>
              <a:ext cx="11487" cy="9944"/>
            </a:xfrm>
            <a:custGeom>
              <a:avLst/>
              <a:gdLst>
                <a:gd name="connsiteX0" fmla="*/ 4505 w 11487"/>
                <a:gd name="connsiteY0" fmla="*/ 0 h 9944"/>
                <a:gd name="connsiteX1" fmla="*/ 1281 w 11487"/>
                <a:gd name="connsiteY1" fmla="*/ 3858 h 9944"/>
                <a:gd name="connsiteX2" fmla="*/ 647 w 11487"/>
                <a:gd name="connsiteY2" fmla="*/ 9035 h 9944"/>
                <a:gd name="connsiteX3" fmla="*/ 2636 w 11487"/>
                <a:gd name="connsiteY3" fmla="*/ 9944 h 9944"/>
                <a:gd name="connsiteX4" fmla="*/ 5122 w 11487"/>
                <a:gd name="connsiteY4" fmla="*/ 9601 h 9944"/>
                <a:gd name="connsiteX5" fmla="*/ 9717 w 11487"/>
                <a:gd name="connsiteY5" fmla="*/ 8367 h 9944"/>
                <a:gd name="connsiteX6" fmla="*/ 11277 w 11487"/>
                <a:gd name="connsiteY6" fmla="*/ 4835 h 9944"/>
                <a:gd name="connsiteX7" fmla="*/ 5311 w 11487"/>
                <a:gd name="connsiteY7" fmla="*/ 103 h 9944"/>
                <a:gd name="connsiteX8" fmla="*/ 4505 w 11487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87" h="9944">
                  <a:moveTo>
                    <a:pt x="4505" y="0"/>
                  </a:moveTo>
                  <a:cubicBezTo>
                    <a:pt x="2619" y="0"/>
                    <a:pt x="2173" y="2366"/>
                    <a:pt x="1281" y="3858"/>
                  </a:cubicBezTo>
                  <a:cubicBezTo>
                    <a:pt x="373" y="5503"/>
                    <a:pt x="-724" y="7269"/>
                    <a:pt x="647" y="9035"/>
                  </a:cubicBezTo>
                  <a:cubicBezTo>
                    <a:pt x="1196" y="9738"/>
                    <a:pt x="1899" y="9944"/>
                    <a:pt x="2636" y="9944"/>
                  </a:cubicBezTo>
                  <a:cubicBezTo>
                    <a:pt x="3459" y="9944"/>
                    <a:pt x="4333" y="9687"/>
                    <a:pt x="5122" y="9601"/>
                  </a:cubicBezTo>
                  <a:cubicBezTo>
                    <a:pt x="6682" y="9413"/>
                    <a:pt x="8208" y="8881"/>
                    <a:pt x="9717" y="8367"/>
                  </a:cubicBezTo>
                  <a:cubicBezTo>
                    <a:pt x="11346" y="7801"/>
                    <a:pt x="11809" y="6344"/>
                    <a:pt x="11277" y="4835"/>
                  </a:cubicBezTo>
                  <a:cubicBezTo>
                    <a:pt x="10283" y="2023"/>
                    <a:pt x="7745" y="806"/>
                    <a:pt x="5311" y="103"/>
                  </a:cubicBezTo>
                  <a:cubicBezTo>
                    <a:pt x="5019" y="34"/>
                    <a:pt x="4745" y="0"/>
                    <a:pt x="450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5" name="任意多边形: 形状 484">
              <a:extLst>
                <a:ext uri="{FF2B5EF4-FFF2-40B4-BE49-F238E27FC236}">
                  <a16:creationId xmlns:a16="http://schemas.microsoft.com/office/drawing/2014/main" id="{2ADB249C-3D53-9430-FDE3-63C5EE512B35}"/>
                </a:ext>
              </a:extLst>
            </p:cNvPr>
            <p:cNvSpPr/>
            <p:nvPr/>
          </p:nvSpPr>
          <p:spPr>
            <a:xfrm>
              <a:off x="4652323" y="3637243"/>
              <a:ext cx="16564" cy="12927"/>
            </a:xfrm>
            <a:custGeom>
              <a:avLst/>
              <a:gdLst>
                <a:gd name="connsiteX0" fmla="*/ 6002 w 16564"/>
                <a:gd name="connsiteY0" fmla="*/ 17 h 12927"/>
                <a:gd name="connsiteX1" fmla="*/ 1 w 16564"/>
                <a:gd name="connsiteY1" fmla="*/ 6995 h 12927"/>
                <a:gd name="connsiteX2" fmla="*/ 6019 w 16564"/>
                <a:gd name="connsiteY2" fmla="*/ 12876 h 12927"/>
                <a:gd name="connsiteX3" fmla="*/ 7510 w 16564"/>
                <a:gd name="connsiteY3" fmla="*/ 12927 h 12927"/>
                <a:gd name="connsiteX4" fmla="*/ 13117 w 16564"/>
                <a:gd name="connsiteY4" fmla="*/ 12104 h 12927"/>
                <a:gd name="connsiteX5" fmla="*/ 16477 w 16564"/>
                <a:gd name="connsiteY5" fmla="*/ 8487 h 12927"/>
                <a:gd name="connsiteX6" fmla="*/ 12739 w 16564"/>
                <a:gd name="connsiteY6" fmla="*/ 909 h 12927"/>
                <a:gd name="connsiteX7" fmla="*/ 6036 w 16564"/>
                <a:gd name="connsiteY7" fmla="*/ 0 h 12927"/>
                <a:gd name="connsiteX8" fmla="*/ 6002 w 16564"/>
                <a:gd name="connsiteY8" fmla="*/ 17 h 1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64" h="12927">
                  <a:moveTo>
                    <a:pt x="6002" y="17"/>
                  </a:moveTo>
                  <a:cubicBezTo>
                    <a:pt x="3961" y="17"/>
                    <a:pt x="-68" y="4972"/>
                    <a:pt x="1" y="6995"/>
                  </a:cubicBezTo>
                  <a:cubicBezTo>
                    <a:pt x="86" y="9721"/>
                    <a:pt x="2984" y="12670"/>
                    <a:pt x="6019" y="12876"/>
                  </a:cubicBezTo>
                  <a:cubicBezTo>
                    <a:pt x="6516" y="12910"/>
                    <a:pt x="7013" y="12927"/>
                    <a:pt x="7510" y="12927"/>
                  </a:cubicBezTo>
                  <a:cubicBezTo>
                    <a:pt x="9396" y="12927"/>
                    <a:pt x="11282" y="12670"/>
                    <a:pt x="13117" y="12104"/>
                  </a:cubicBezTo>
                  <a:cubicBezTo>
                    <a:pt x="14883" y="11573"/>
                    <a:pt x="17026" y="10801"/>
                    <a:pt x="16477" y="8487"/>
                  </a:cubicBezTo>
                  <a:cubicBezTo>
                    <a:pt x="15911" y="6035"/>
                    <a:pt x="16649" y="2795"/>
                    <a:pt x="12739" y="909"/>
                  </a:cubicBezTo>
                  <a:cubicBezTo>
                    <a:pt x="11128" y="669"/>
                    <a:pt x="8591" y="86"/>
                    <a:pt x="6036" y="0"/>
                  </a:cubicBezTo>
                  <a:cubicBezTo>
                    <a:pt x="6036" y="17"/>
                    <a:pt x="6019" y="17"/>
                    <a:pt x="6002" y="17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6" name="任意多边形: 形状 485">
              <a:extLst>
                <a:ext uri="{FF2B5EF4-FFF2-40B4-BE49-F238E27FC236}">
                  <a16:creationId xmlns:a16="http://schemas.microsoft.com/office/drawing/2014/main" id="{DC62EC8B-8105-4CA2-01F5-101F4DDE8C2E}"/>
                </a:ext>
              </a:extLst>
            </p:cNvPr>
            <p:cNvSpPr/>
            <p:nvPr/>
          </p:nvSpPr>
          <p:spPr>
            <a:xfrm>
              <a:off x="4989682" y="3227203"/>
              <a:ext cx="7024" cy="6806"/>
            </a:xfrm>
            <a:custGeom>
              <a:avLst/>
              <a:gdLst>
                <a:gd name="connsiteX0" fmla="*/ 3330 w 7024"/>
                <a:gd name="connsiteY0" fmla="*/ 0 h 6806"/>
                <a:gd name="connsiteX1" fmla="*/ 244 w 7024"/>
                <a:gd name="connsiteY1" fmla="*/ 2520 h 6806"/>
                <a:gd name="connsiteX2" fmla="*/ 1941 w 7024"/>
                <a:gd name="connsiteY2" fmla="*/ 6618 h 6806"/>
                <a:gd name="connsiteX3" fmla="*/ 3090 w 7024"/>
                <a:gd name="connsiteY3" fmla="*/ 6807 h 6806"/>
                <a:gd name="connsiteX4" fmla="*/ 6896 w 7024"/>
                <a:gd name="connsiteY4" fmla="*/ 4029 h 6806"/>
                <a:gd name="connsiteX5" fmla="*/ 4547 w 7024"/>
                <a:gd name="connsiteY5" fmla="*/ 206 h 6806"/>
                <a:gd name="connsiteX6" fmla="*/ 3330 w 7024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24" h="6806">
                  <a:moveTo>
                    <a:pt x="3330" y="0"/>
                  </a:moveTo>
                  <a:cubicBezTo>
                    <a:pt x="1907" y="0"/>
                    <a:pt x="707" y="891"/>
                    <a:pt x="244" y="2520"/>
                  </a:cubicBezTo>
                  <a:cubicBezTo>
                    <a:pt x="-288" y="4320"/>
                    <a:pt x="-47" y="5932"/>
                    <a:pt x="1941" y="6618"/>
                  </a:cubicBezTo>
                  <a:cubicBezTo>
                    <a:pt x="2318" y="6738"/>
                    <a:pt x="2696" y="6807"/>
                    <a:pt x="3090" y="6807"/>
                  </a:cubicBezTo>
                  <a:cubicBezTo>
                    <a:pt x="4719" y="6807"/>
                    <a:pt x="6313" y="5709"/>
                    <a:pt x="6896" y="4029"/>
                  </a:cubicBezTo>
                  <a:cubicBezTo>
                    <a:pt x="7410" y="2555"/>
                    <a:pt x="6330" y="806"/>
                    <a:pt x="4547" y="206"/>
                  </a:cubicBezTo>
                  <a:cubicBezTo>
                    <a:pt x="4119" y="68"/>
                    <a:pt x="3707" y="0"/>
                    <a:pt x="33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7" name="任意多边形: 形状 486">
              <a:extLst>
                <a:ext uri="{FF2B5EF4-FFF2-40B4-BE49-F238E27FC236}">
                  <a16:creationId xmlns:a16="http://schemas.microsoft.com/office/drawing/2014/main" id="{9F8A903F-C423-F341-B7B1-030BEBEA8582}"/>
                </a:ext>
              </a:extLst>
            </p:cNvPr>
            <p:cNvSpPr/>
            <p:nvPr/>
          </p:nvSpPr>
          <p:spPr>
            <a:xfrm>
              <a:off x="4949927" y="3313562"/>
              <a:ext cx="2452" cy="2314"/>
            </a:xfrm>
            <a:custGeom>
              <a:avLst/>
              <a:gdLst>
                <a:gd name="connsiteX0" fmla="*/ 2349 w 2452"/>
                <a:gd name="connsiteY0" fmla="*/ 0 h 2314"/>
                <a:gd name="connsiteX1" fmla="*/ 0 w 2452"/>
                <a:gd name="connsiteY1" fmla="*/ 2315 h 2314"/>
                <a:gd name="connsiteX2" fmla="*/ 2452 w 2452"/>
                <a:gd name="connsiteY2" fmla="*/ 0 h 2314"/>
                <a:gd name="connsiteX3" fmla="*/ 2349 w 2452"/>
                <a:gd name="connsiteY3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2" h="2314">
                  <a:moveTo>
                    <a:pt x="2349" y="0"/>
                  </a:moveTo>
                  <a:cubicBezTo>
                    <a:pt x="1440" y="0"/>
                    <a:pt x="652" y="926"/>
                    <a:pt x="0" y="2315"/>
                  </a:cubicBezTo>
                  <a:cubicBezTo>
                    <a:pt x="823" y="1543"/>
                    <a:pt x="1629" y="771"/>
                    <a:pt x="2452" y="0"/>
                  </a:cubicBezTo>
                  <a:cubicBezTo>
                    <a:pt x="2401" y="0"/>
                    <a:pt x="2366" y="0"/>
                    <a:pt x="23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8" name="任意多边形: 形状 487">
              <a:extLst>
                <a:ext uri="{FF2B5EF4-FFF2-40B4-BE49-F238E27FC236}">
                  <a16:creationId xmlns:a16="http://schemas.microsoft.com/office/drawing/2014/main" id="{32705FEA-C9EE-BFDD-EA32-F7F058D73190}"/>
                </a:ext>
              </a:extLst>
            </p:cNvPr>
            <p:cNvSpPr/>
            <p:nvPr/>
          </p:nvSpPr>
          <p:spPr>
            <a:xfrm>
              <a:off x="4995952" y="3216659"/>
              <a:ext cx="6808" cy="7903"/>
            </a:xfrm>
            <a:custGeom>
              <a:avLst/>
              <a:gdLst>
                <a:gd name="connsiteX0" fmla="*/ 3198 w 6808"/>
                <a:gd name="connsiteY0" fmla="*/ 0 h 7903"/>
                <a:gd name="connsiteX1" fmla="*/ 404 w 6808"/>
                <a:gd name="connsiteY1" fmla="*/ 2297 h 7903"/>
                <a:gd name="connsiteX2" fmla="*/ 1450 w 6808"/>
                <a:gd name="connsiteY2" fmla="*/ 7835 h 7903"/>
                <a:gd name="connsiteX3" fmla="*/ 1861 w 6808"/>
                <a:gd name="connsiteY3" fmla="*/ 7904 h 7903"/>
                <a:gd name="connsiteX4" fmla="*/ 6627 w 6808"/>
                <a:gd name="connsiteY4" fmla="*/ 5606 h 7903"/>
                <a:gd name="connsiteX5" fmla="*/ 4621 w 6808"/>
                <a:gd name="connsiteY5" fmla="*/ 377 h 7903"/>
                <a:gd name="connsiteX6" fmla="*/ 3198 w 6808"/>
                <a:gd name="connsiteY6" fmla="*/ 0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8" h="7903">
                  <a:moveTo>
                    <a:pt x="3198" y="0"/>
                  </a:moveTo>
                  <a:cubicBezTo>
                    <a:pt x="2067" y="0"/>
                    <a:pt x="1072" y="789"/>
                    <a:pt x="404" y="2297"/>
                  </a:cubicBezTo>
                  <a:cubicBezTo>
                    <a:pt x="-454" y="4235"/>
                    <a:pt x="129" y="7287"/>
                    <a:pt x="1450" y="7835"/>
                  </a:cubicBezTo>
                  <a:cubicBezTo>
                    <a:pt x="1552" y="7887"/>
                    <a:pt x="1689" y="7904"/>
                    <a:pt x="1861" y="7904"/>
                  </a:cubicBezTo>
                  <a:cubicBezTo>
                    <a:pt x="3198" y="7904"/>
                    <a:pt x="6164" y="6549"/>
                    <a:pt x="6627" y="5606"/>
                  </a:cubicBezTo>
                  <a:cubicBezTo>
                    <a:pt x="7279" y="4252"/>
                    <a:pt x="6079" y="1132"/>
                    <a:pt x="4621" y="377"/>
                  </a:cubicBezTo>
                  <a:cubicBezTo>
                    <a:pt x="4141" y="120"/>
                    <a:pt x="3661" y="0"/>
                    <a:pt x="319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89" name="任意多边形: 形状 488">
              <a:extLst>
                <a:ext uri="{FF2B5EF4-FFF2-40B4-BE49-F238E27FC236}">
                  <a16:creationId xmlns:a16="http://schemas.microsoft.com/office/drawing/2014/main" id="{25F42592-82F6-7427-DCD7-D82F7454A311}"/>
                </a:ext>
              </a:extLst>
            </p:cNvPr>
            <p:cNvSpPr/>
            <p:nvPr/>
          </p:nvSpPr>
          <p:spPr>
            <a:xfrm>
              <a:off x="4990004" y="3188284"/>
              <a:ext cx="6993" cy="7372"/>
            </a:xfrm>
            <a:custGeom>
              <a:avLst/>
              <a:gdLst>
                <a:gd name="connsiteX0" fmla="*/ 3248 w 6993"/>
                <a:gd name="connsiteY0" fmla="*/ 0 h 7372"/>
                <a:gd name="connsiteX1" fmla="*/ 145 w 6993"/>
                <a:gd name="connsiteY1" fmla="*/ 2469 h 7372"/>
                <a:gd name="connsiteX2" fmla="*/ 2408 w 6993"/>
                <a:gd name="connsiteY2" fmla="*/ 7098 h 7372"/>
                <a:gd name="connsiteX3" fmla="*/ 3591 w 6993"/>
                <a:gd name="connsiteY3" fmla="*/ 7372 h 7372"/>
                <a:gd name="connsiteX4" fmla="*/ 6797 w 6993"/>
                <a:gd name="connsiteY4" fmla="*/ 5092 h 7372"/>
                <a:gd name="connsiteX5" fmla="*/ 4346 w 6993"/>
                <a:gd name="connsiteY5" fmla="*/ 171 h 7372"/>
                <a:gd name="connsiteX6" fmla="*/ 3248 w 6993"/>
                <a:gd name="connsiteY6" fmla="*/ 0 h 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72">
                  <a:moveTo>
                    <a:pt x="3248" y="0"/>
                  </a:moveTo>
                  <a:cubicBezTo>
                    <a:pt x="1757" y="0"/>
                    <a:pt x="882" y="1132"/>
                    <a:pt x="145" y="2469"/>
                  </a:cubicBezTo>
                  <a:cubicBezTo>
                    <a:pt x="-403" y="4801"/>
                    <a:pt x="659" y="6189"/>
                    <a:pt x="2408" y="7098"/>
                  </a:cubicBezTo>
                  <a:cubicBezTo>
                    <a:pt x="2785" y="7287"/>
                    <a:pt x="3180" y="7372"/>
                    <a:pt x="3591" y="7372"/>
                  </a:cubicBezTo>
                  <a:cubicBezTo>
                    <a:pt x="4928" y="7372"/>
                    <a:pt x="6317" y="6447"/>
                    <a:pt x="6797" y="5092"/>
                  </a:cubicBezTo>
                  <a:cubicBezTo>
                    <a:pt x="7483" y="3138"/>
                    <a:pt x="6300" y="789"/>
                    <a:pt x="4346" y="171"/>
                  </a:cubicBezTo>
                  <a:cubicBezTo>
                    <a:pt x="3951" y="51"/>
                    <a:pt x="3591" y="0"/>
                    <a:pt x="32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0" name="任意多边形: 形状 489">
              <a:extLst>
                <a:ext uri="{FF2B5EF4-FFF2-40B4-BE49-F238E27FC236}">
                  <a16:creationId xmlns:a16="http://schemas.microsoft.com/office/drawing/2014/main" id="{215DB02A-EA20-C08B-784C-FB9A6B1B04C8}"/>
                </a:ext>
              </a:extLst>
            </p:cNvPr>
            <p:cNvSpPr/>
            <p:nvPr/>
          </p:nvSpPr>
          <p:spPr>
            <a:xfrm>
              <a:off x="4646910" y="3744399"/>
              <a:ext cx="9992" cy="9635"/>
            </a:xfrm>
            <a:custGeom>
              <a:avLst/>
              <a:gdLst>
                <a:gd name="connsiteX0" fmla="*/ 2242 w 9992"/>
                <a:gd name="connsiteY0" fmla="*/ 0 h 9635"/>
                <a:gd name="connsiteX1" fmla="*/ 271 w 9992"/>
                <a:gd name="connsiteY1" fmla="*/ 1869 h 9635"/>
                <a:gd name="connsiteX2" fmla="*/ 682 w 9992"/>
                <a:gd name="connsiteY2" fmla="*/ 4646 h 9635"/>
                <a:gd name="connsiteX3" fmla="*/ 1916 w 9992"/>
                <a:gd name="connsiteY3" fmla="*/ 4972 h 9635"/>
                <a:gd name="connsiteX4" fmla="*/ 2962 w 9992"/>
                <a:gd name="connsiteY4" fmla="*/ 4732 h 9635"/>
                <a:gd name="connsiteX5" fmla="*/ 2739 w 9992"/>
                <a:gd name="connsiteY5" fmla="*/ 5949 h 9635"/>
                <a:gd name="connsiteX6" fmla="*/ 6425 w 9992"/>
                <a:gd name="connsiteY6" fmla="*/ 9636 h 9635"/>
                <a:gd name="connsiteX7" fmla="*/ 6460 w 9992"/>
                <a:gd name="connsiteY7" fmla="*/ 9636 h 9635"/>
                <a:gd name="connsiteX8" fmla="*/ 9992 w 9992"/>
                <a:gd name="connsiteY8" fmla="*/ 5761 h 9635"/>
                <a:gd name="connsiteX9" fmla="*/ 6254 w 9992"/>
                <a:gd name="connsiteY9" fmla="*/ 2074 h 9635"/>
                <a:gd name="connsiteX10" fmla="*/ 6065 w 9992"/>
                <a:gd name="connsiteY10" fmla="*/ 2074 h 9635"/>
                <a:gd name="connsiteX11" fmla="*/ 4951 w 9992"/>
                <a:gd name="connsiteY11" fmla="*/ 2332 h 9635"/>
                <a:gd name="connsiteX12" fmla="*/ 3373 w 9992"/>
                <a:gd name="connsiteY12" fmla="*/ 137 h 9635"/>
                <a:gd name="connsiteX13" fmla="*/ 2242 w 9992"/>
                <a:gd name="connsiteY13" fmla="*/ 0 h 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2" h="9635">
                  <a:moveTo>
                    <a:pt x="2242" y="0"/>
                  </a:moveTo>
                  <a:cubicBezTo>
                    <a:pt x="1282" y="0"/>
                    <a:pt x="528" y="411"/>
                    <a:pt x="271" y="1869"/>
                  </a:cubicBezTo>
                  <a:cubicBezTo>
                    <a:pt x="82" y="2880"/>
                    <a:pt x="-398" y="4081"/>
                    <a:pt x="682" y="4646"/>
                  </a:cubicBezTo>
                  <a:cubicBezTo>
                    <a:pt x="1111" y="4869"/>
                    <a:pt x="1522" y="4972"/>
                    <a:pt x="1916" y="4972"/>
                  </a:cubicBezTo>
                  <a:cubicBezTo>
                    <a:pt x="2276" y="4972"/>
                    <a:pt x="2636" y="4886"/>
                    <a:pt x="2962" y="4732"/>
                  </a:cubicBezTo>
                  <a:cubicBezTo>
                    <a:pt x="2842" y="5126"/>
                    <a:pt x="2756" y="5538"/>
                    <a:pt x="2739" y="5949"/>
                  </a:cubicBezTo>
                  <a:cubicBezTo>
                    <a:pt x="2722" y="8007"/>
                    <a:pt x="4317" y="9619"/>
                    <a:pt x="6425" y="9636"/>
                  </a:cubicBezTo>
                  <a:cubicBezTo>
                    <a:pt x="6442" y="9636"/>
                    <a:pt x="6442" y="9636"/>
                    <a:pt x="6460" y="9636"/>
                  </a:cubicBezTo>
                  <a:cubicBezTo>
                    <a:pt x="8397" y="9636"/>
                    <a:pt x="10043" y="7870"/>
                    <a:pt x="9992" y="5761"/>
                  </a:cubicBezTo>
                  <a:cubicBezTo>
                    <a:pt x="9735" y="3515"/>
                    <a:pt x="8465" y="2246"/>
                    <a:pt x="6254" y="2074"/>
                  </a:cubicBezTo>
                  <a:cubicBezTo>
                    <a:pt x="6185" y="2074"/>
                    <a:pt x="6134" y="2074"/>
                    <a:pt x="6065" y="2074"/>
                  </a:cubicBezTo>
                  <a:cubicBezTo>
                    <a:pt x="5671" y="2074"/>
                    <a:pt x="5294" y="2160"/>
                    <a:pt x="4951" y="2332"/>
                  </a:cubicBezTo>
                  <a:cubicBezTo>
                    <a:pt x="5003" y="1457"/>
                    <a:pt x="4265" y="652"/>
                    <a:pt x="3373" y="137"/>
                  </a:cubicBezTo>
                  <a:cubicBezTo>
                    <a:pt x="2962" y="51"/>
                    <a:pt x="2585" y="0"/>
                    <a:pt x="224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1" name="任意多边形: 形状 490">
              <a:extLst>
                <a:ext uri="{FF2B5EF4-FFF2-40B4-BE49-F238E27FC236}">
                  <a16:creationId xmlns:a16="http://schemas.microsoft.com/office/drawing/2014/main" id="{5B90E93D-BC7A-199D-5A91-2710D05523D7}"/>
                </a:ext>
              </a:extLst>
            </p:cNvPr>
            <p:cNvSpPr/>
            <p:nvPr/>
          </p:nvSpPr>
          <p:spPr>
            <a:xfrm>
              <a:off x="4648802" y="3674722"/>
              <a:ext cx="7088" cy="8349"/>
            </a:xfrm>
            <a:custGeom>
              <a:avLst/>
              <a:gdLst>
                <a:gd name="connsiteX0" fmla="*/ 3796 w 7088"/>
                <a:gd name="connsiteY0" fmla="*/ 0 h 8349"/>
                <a:gd name="connsiteX1" fmla="*/ 3796 w 7088"/>
                <a:gd name="connsiteY1" fmla="*/ 0 h 8349"/>
                <a:gd name="connsiteX2" fmla="*/ 7 w 7088"/>
                <a:gd name="connsiteY2" fmla="*/ 4629 h 8349"/>
                <a:gd name="connsiteX3" fmla="*/ 4122 w 7088"/>
                <a:gd name="connsiteY3" fmla="*/ 8349 h 8349"/>
                <a:gd name="connsiteX4" fmla="*/ 4499 w 7088"/>
                <a:gd name="connsiteY4" fmla="*/ 8281 h 8349"/>
                <a:gd name="connsiteX5" fmla="*/ 7036 w 7088"/>
                <a:gd name="connsiteY5" fmla="*/ 3686 h 8349"/>
                <a:gd name="connsiteX6" fmla="*/ 3796 w 7088"/>
                <a:gd name="connsiteY6" fmla="*/ 0 h 8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8" h="8349">
                  <a:moveTo>
                    <a:pt x="3796" y="0"/>
                  </a:moveTo>
                  <a:cubicBezTo>
                    <a:pt x="3796" y="0"/>
                    <a:pt x="3779" y="0"/>
                    <a:pt x="3796" y="0"/>
                  </a:cubicBezTo>
                  <a:cubicBezTo>
                    <a:pt x="1739" y="188"/>
                    <a:pt x="-130" y="2606"/>
                    <a:pt x="7" y="4629"/>
                  </a:cubicBezTo>
                  <a:cubicBezTo>
                    <a:pt x="93" y="5984"/>
                    <a:pt x="2682" y="8349"/>
                    <a:pt x="4122" y="8349"/>
                  </a:cubicBezTo>
                  <a:cubicBezTo>
                    <a:pt x="4259" y="8349"/>
                    <a:pt x="4379" y="8332"/>
                    <a:pt x="4499" y="8281"/>
                  </a:cubicBezTo>
                  <a:cubicBezTo>
                    <a:pt x="6385" y="7526"/>
                    <a:pt x="7328" y="5898"/>
                    <a:pt x="7036" y="3686"/>
                  </a:cubicBezTo>
                  <a:cubicBezTo>
                    <a:pt x="6779" y="1560"/>
                    <a:pt x="5922" y="0"/>
                    <a:pt x="37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2" name="任意多边形: 形状 491">
              <a:extLst>
                <a:ext uri="{FF2B5EF4-FFF2-40B4-BE49-F238E27FC236}">
                  <a16:creationId xmlns:a16="http://schemas.microsoft.com/office/drawing/2014/main" id="{83452ADD-FF34-9F5C-0206-A88C75E9ACE3}"/>
                </a:ext>
              </a:extLst>
            </p:cNvPr>
            <p:cNvSpPr/>
            <p:nvPr/>
          </p:nvSpPr>
          <p:spPr>
            <a:xfrm>
              <a:off x="4645157" y="3760052"/>
              <a:ext cx="18392" cy="25545"/>
            </a:xfrm>
            <a:custGeom>
              <a:avLst/>
              <a:gdLst>
                <a:gd name="connsiteX0" fmla="*/ 14385 w 18392"/>
                <a:gd name="connsiteY0" fmla="*/ 0 h 25545"/>
                <a:gd name="connsiteX1" fmla="*/ 13133 w 18392"/>
                <a:gd name="connsiteY1" fmla="*/ 343 h 25545"/>
                <a:gd name="connsiteX2" fmla="*/ 8932 w 18392"/>
                <a:gd name="connsiteY2" fmla="*/ 4578 h 25545"/>
                <a:gd name="connsiteX3" fmla="*/ 5761 w 18392"/>
                <a:gd name="connsiteY3" fmla="*/ 7321 h 25545"/>
                <a:gd name="connsiteX4" fmla="*/ 0 w 18392"/>
                <a:gd name="connsiteY4" fmla="*/ 15379 h 25545"/>
                <a:gd name="connsiteX5" fmla="*/ 4681 w 18392"/>
                <a:gd name="connsiteY5" fmla="*/ 24277 h 25545"/>
                <a:gd name="connsiteX6" fmla="*/ 7287 w 18392"/>
                <a:gd name="connsiteY6" fmla="*/ 25546 h 25545"/>
                <a:gd name="connsiteX7" fmla="*/ 9773 w 18392"/>
                <a:gd name="connsiteY7" fmla="*/ 24723 h 25545"/>
                <a:gd name="connsiteX8" fmla="*/ 15533 w 18392"/>
                <a:gd name="connsiteY8" fmla="*/ 14007 h 25545"/>
                <a:gd name="connsiteX9" fmla="*/ 17094 w 18392"/>
                <a:gd name="connsiteY9" fmla="*/ 9618 h 25545"/>
                <a:gd name="connsiteX10" fmla="*/ 16477 w 18392"/>
                <a:gd name="connsiteY10" fmla="*/ 1046 h 25545"/>
                <a:gd name="connsiteX11" fmla="*/ 14385 w 18392"/>
                <a:gd name="connsiteY11" fmla="*/ 0 h 25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392" h="25545">
                  <a:moveTo>
                    <a:pt x="14385" y="0"/>
                  </a:moveTo>
                  <a:cubicBezTo>
                    <a:pt x="13991" y="0"/>
                    <a:pt x="13579" y="103"/>
                    <a:pt x="13133" y="343"/>
                  </a:cubicBezTo>
                  <a:cubicBezTo>
                    <a:pt x="11316" y="1337"/>
                    <a:pt x="9035" y="1989"/>
                    <a:pt x="8932" y="4578"/>
                  </a:cubicBezTo>
                  <a:cubicBezTo>
                    <a:pt x="8847" y="7064"/>
                    <a:pt x="7596" y="7046"/>
                    <a:pt x="5761" y="7321"/>
                  </a:cubicBezTo>
                  <a:cubicBezTo>
                    <a:pt x="1440" y="7938"/>
                    <a:pt x="69" y="9807"/>
                    <a:pt x="0" y="15379"/>
                  </a:cubicBezTo>
                  <a:cubicBezTo>
                    <a:pt x="840" y="17899"/>
                    <a:pt x="2229" y="21431"/>
                    <a:pt x="4681" y="24277"/>
                  </a:cubicBezTo>
                  <a:cubicBezTo>
                    <a:pt x="5418" y="25134"/>
                    <a:pt x="6327" y="25546"/>
                    <a:pt x="7287" y="25546"/>
                  </a:cubicBezTo>
                  <a:cubicBezTo>
                    <a:pt x="8092" y="25546"/>
                    <a:pt x="8950" y="25255"/>
                    <a:pt x="9773" y="24723"/>
                  </a:cubicBezTo>
                  <a:cubicBezTo>
                    <a:pt x="13562" y="22254"/>
                    <a:pt x="15722" y="18516"/>
                    <a:pt x="15533" y="14007"/>
                  </a:cubicBezTo>
                  <a:cubicBezTo>
                    <a:pt x="15448" y="11916"/>
                    <a:pt x="16031" y="10938"/>
                    <a:pt x="17094" y="9618"/>
                  </a:cubicBezTo>
                  <a:cubicBezTo>
                    <a:pt x="19065" y="7149"/>
                    <a:pt x="18740" y="3206"/>
                    <a:pt x="16477" y="1046"/>
                  </a:cubicBezTo>
                  <a:cubicBezTo>
                    <a:pt x="15859" y="446"/>
                    <a:pt x="15173" y="0"/>
                    <a:pt x="1438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3" name="任意多边形: 形状 492">
              <a:extLst>
                <a:ext uri="{FF2B5EF4-FFF2-40B4-BE49-F238E27FC236}">
                  <a16:creationId xmlns:a16="http://schemas.microsoft.com/office/drawing/2014/main" id="{386B2245-6A02-4AB3-0959-C1D2EAB7DA06}"/>
                </a:ext>
              </a:extLst>
            </p:cNvPr>
            <p:cNvSpPr/>
            <p:nvPr/>
          </p:nvSpPr>
          <p:spPr>
            <a:xfrm>
              <a:off x="4694192" y="3718767"/>
              <a:ext cx="2228" cy="4663"/>
            </a:xfrm>
            <a:custGeom>
              <a:avLst/>
              <a:gdLst>
                <a:gd name="connsiteX0" fmla="*/ 2229 w 2228"/>
                <a:gd name="connsiteY0" fmla="*/ 0 h 4663"/>
                <a:gd name="connsiteX1" fmla="*/ 0 w 2228"/>
                <a:gd name="connsiteY1" fmla="*/ 4663 h 4663"/>
                <a:gd name="connsiteX2" fmla="*/ 2229 w 2228"/>
                <a:gd name="connsiteY2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28" h="4663">
                  <a:moveTo>
                    <a:pt x="2229" y="0"/>
                  </a:moveTo>
                  <a:cubicBezTo>
                    <a:pt x="960" y="1217"/>
                    <a:pt x="240" y="2897"/>
                    <a:pt x="0" y="4663"/>
                  </a:cubicBezTo>
                  <a:cubicBezTo>
                    <a:pt x="754" y="3103"/>
                    <a:pt x="1491" y="1560"/>
                    <a:pt x="222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4" name="任意多边形: 形状 493">
              <a:extLst>
                <a:ext uri="{FF2B5EF4-FFF2-40B4-BE49-F238E27FC236}">
                  <a16:creationId xmlns:a16="http://schemas.microsoft.com/office/drawing/2014/main" id="{7BC3AD76-F9BF-67E6-5273-72195779958B}"/>
                </a:ext>
              </a:extLst>
            </p:cNvPr>
            <p:cNvSpPr/>
            <p:nvPr/>
          </p:nvSpPr>
          <p:spPr>
            <a:xfrm>
              <a:off x="4694100" y="3713984"/>
              <a:ext cx="7703" cy="14659"/>
            </a:xfrm>
            <a:custGeom>
              <a:avLst/>
              <a:gdLst>
                <a:gd name="connsiteX0" fmla="*/ 7704 w 7703"/>
                <a:gd name="connsiteY0" fmla="*/ 0 h 14659"/>
                <a:gd name="connsiteX1" fmla="*/ 3109 w 7703"/>
                <a:gd name="connsiteY1" fmla="*/ 4132 h 14659"/>
                <a:gd name="connsiteX2" fmla="*/ 2320 w 7703"/>
                <a:gd name="connsiteY2" fmla="*/ 4784 h 14659"/>
                <a:gd name="connsiteX3" fmla="*/ 92 w 7703"/>
                <a:gd name="connsiteY3" fmla="*/ 9447 h 14659"/>
                <a:gd name="connsiteX4" fmla="*/ 726 w 7703"/>
                <a:gd name="connsiteY4" fmla="*/ 14659 h 14659"/>
                <a:gd name="connsiteX5" fmla="*/ 7704 w 7703"/>
                <a:gd name="connsiteY5" fmla="*/ 0 h 1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03" h="14659">
                  <a:moveTo>
                    <a:pt x="7704" y="0"/>
                  </a:moveTo>
                  <a:cubicBezTo>
                    <a:pt x="6452" y="1526"/>
                    <a:pt x="4927" y="2863"/>
                    <a:pt x="3109" y="4132"/>
                  </a:cubicBezTo>
                  <a:cubicBezTo>
                    <a:pt x="2818" y="4338"/>
                    <a:pt x="2560" y="4544"/>
                    <a:pt x="2320" y="4784"/>
                  </a:cubicBezTo>
                  <a:cubicBezTo>
                    <a:pt x="1566" y="6344"/>
                    <a:pt x="829" y="7887"/>
                    <a:pt x="92" y="9447"/>
                  </a:cubicBezTo>
                  <a:cubicBezTo>
                    <a:pt x="-149" y="11196"/>
                    <a:pt x="92" y="13030"/>
                    <a:pt x="726" y="14659"/>
                  </a:cubicBezTo>
                  <a:cubicBezTo>
                    <a:pt x="3058" y="9773"/>
                    <a:pt x="5372" y="4886"/>
                    <a:pt x="77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5" name="任意多边形: 形状 494">
              <a:extLst>
                <a:ext uri="{FF2B5EF4-FFF2-40B4-BE49-F238E27FC236}">
                  <a16:creationId xmlns:a16="http://schemas.microsoft.com/office/drawing/2014/main" id="{1F21A9CB-5783-114F-5172-EB9D556835CF}"/>
                </a:ext>
              </a:extLst>
            </p:cNvPr>
            <p:cNvSpPr/>
            <p:nvPr/>
          </p:nvSpPr>
          <p:spPr>
            <a:xfrm>
              <a:off x="4654295" y="3793862"/>
              <a:ext cx="5486" cy="8161"/>
            </a:xfrm>
            <a:custGeom>
              <a:avLst/>
              <a:gdLst>
                <a:gd name="connsiteX0" fmla="*/ 3806 w 5486"/>
                <a:gd name="connsiteY0" fmla="*/ 0 h 8161"/>
                <a:gd name="connsiteX1" fmla="*/ 138 w 5486"/>
                <a:gd name="connsiteY1" fmla="*/ 3977 h 8161"/>
                <a:gd name="connsiteX2" fmla="*/ 1560 w 5486"/>
                <a:gd name="connsiteY2" fmla="*/ 8161 h 8161"/>
                <a:gd name="connsiteX3" fmla="*/ 5487 w 5486"/>
                <a:gd name="connsiteY3" fmla="*/ 274 h 8161"/>
                <a:gd name="connsiteX4" fmla="*/ 4064 w 5486"/>
                <a:gd name="connsiteY4" fmla="*/ 0 h 8161"/>
                <a:gd name="connsiteX5" fmla="*/ 3806 w 5486"/>
                <a:gd name="connsiteY5" fmla="*/ 0 h 8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6" h="8161">
                  <a:moveTo>
                    <a:pt x="3806" y="0"/>
                  </a:moveTo>
                  <a:cubicBezTo>
                    <a:pt x="1543" y="0"/>
                    <a:pt x="-566" y="2040"/>
                    <a:pt x="138" y="3977"/>
                  </a:cubicBezTo>
                  <a:cubicBezTo>
                    <a:pt x="635" y="5349"/>
                    <a:pt x="1046" y="6772"/>
                    <a:pt x="1560" y="8161"/>
                  </a:cubicBezTo>
                  <a:cubicBezTo>
                    <a:pt x="2863" y="5538"/>
                    <a:pt x="4166" y="2915"/>
                    <a:pt x="5487" y="274"/>
                  </a:cubicBezTo>
                  <a:cubicBezTo>
                    <a:pt x="5024" y="137"/>
                    <a:pt x="4561" y="34"/>
                    <a:pt x="4064" y="0"/>
                  </a:cubicBezTo>
                  <a:cubicBezTo>
                    <a:pt x="3961" y="0"/>
                    <a:pt x="3892" y="0"/>
                    <a:pt x="380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6" name="任意多边形: 形状 495">
              <a:extLst>
                <a:ext uri="{FF2B5EF4-FFF2-40B4-BE49-F238E27FC236}">
                  <a16:creationId xmlns:a16="http://schemas.microsoft.com/office/drawing/2014/main" id="{8D9B22ED-6044-8546-82E3-B33523DE43D2}"/>
                </a:ext>
              </a:extLst>
            </p:cNvPr>
            <p:cNvSpPr/>
            <p:nvPr/>
          </p:nvSpPr>
          <p:spPr>
            <a:xfrm>
              <a:off x="4655838" y="3794154"/>
              <a:ext cx="6480" cy="11144"/>
            </a:xfrm>
            <a:custGeom>
              <a:avLst/>
              <a:gdLst>
                <a:gd name="connsiteX0" fmla="*/ 3926 w 6480"/>
                <a:gd name="connsiteY0" fmla="*/ 0 h 11144"/>
                <a:gd name="connsiteX1" fmla="*/ 0 w 6480"/>
                <a:gd name="connsiteY1" fmla="*/ 7887 h 11144"/>
                <a:gd name="connsiteX2" fmla="*/ 1526 w 6480"/>
                <a:gd name="connsiteY2" fmla="*/ 11144 h 11144"/>
                <a:gd name="connsiteX3" fmla="*/ 6481 w 6480"/>
                <a:gd name="connsiteY3" fmla="*/ 1200 h 11144"/>
                <a:gd name="connsiteX4" fmla="*/ 3926 w 6480"/>
                <a:gd name="connsiteY4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" h="11144">
                  <a:moveTo>
                    <a:pt x="3926" y="0"/>
                  </a:moveTo>
                  <a:cubicBezTo>
                    <a:pt x="2623" y="2640"/>
                    <a:pt x="1320" y="5264"/>
                    <a:pt x="0" y="7887"/>
                  </a:cubicBezTo>
                  <a:cubicBezTo>
                    <a:pt x="411" y="9018"/>
                    <a:pt x="892" y="10115"/>
                    <a:pt x="1526" y="11144"/>
                  </a:cubicBezTo>
                  <a:cubicBezTo>
                    <a:pt x="3172" y="7835"/>
                    <a:pt x="4835" y="4509"/>
                    <a:pt x="6481" y="1200"/>
                  </a:cubicBezTo>
                  <a:cubicBezTo>
                    <a:pt x="5658" y="720"/>
                    <a:pt x="4818" y="274"/>
                    <a:pt x="392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7" name="任意多边形: 形状 496">
              <a:extLst>
                <a:ext uri="{FF2B5EF4-FFF2-40B4-BE49-F238E27FC236}">
                  <a16:creationId xmlns:a16="http://schemas.microsoft.com/office/drawing/2014/main" id="{67670465-C8E8-8336-17F9-6966F05CD2A7}"/>
                </a:ext>
              </a:extLst>
            </p:cNvPr>
            <p:cNvSpPr/>
            <p:nvPr/>
          </p:nvSpPr>
          <p:spPr>
            <a:xfrm>
              <a:off x="4916375" y="3186363"/>
              <a:ext cx="7588" cy="7355"/>
            </a:xfrm>
            <a:custGeom>
              <a:avLst/>
              <a:gdLst>
                <a:gd name="connsiteX0" fmla="*/ 4474 w 7588"/>
                <a:gd name="connsiteY0" fmla="*/ 0 h 7355"/>
                <a:gd name="connsiteX1" fmla="*/ 170 w 7588"/>
                <a:gd name="connsiteY1" fmla="*/ 3155 h 7355"/>
                <a:gd name="connsiteX2" fmla="*/ 2794 w 7588"/>
                <a:gd name="connsiteY2" fmla="*/ 6927 h 7355"/>
                <a:gd name="connsiteX3" fmla="*/ 4285 w 7588"/>
                <a:gd name="connsiteY3" fmla="*/ 7355 h 7355"/>
                <a:gd name="connsiteX4" fmla="*/ 7217 w 7588"/>
                <a:gd name="connsiteY4" fmla="*/ 5126 h 7355"/>
                <a:gd name="connsiteX5" fmla="*/ 5760 w 7588"/>
                <a:gd name="connsiteY5" fmla="*/ 274 h 7355"/>
                <a:gd name="connsiteX6" fmla="*/ 4474 w 7588"/>
                <a:gd name="connsiteY6" fmla="*/ 0 h 7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88" h="7355">
                  <a:moveTo>
                    <a:pt x="4474" y="0"/>
                  </a:moveTo>
                  <a:cubicBezTo>
                    <a:pt x="2794" y="0"/>
                    <a:pt x="925" y="1200"/>
                    <a:pt x="170" y="3155"/>
                  </a:cubicBezTo>
                  <a:cubicBezTo>
                    <a:pt x="-567" y="5264"/>
                    <a:pt x="1234" y="6069"/>
                    <a:pt x="2794" y="6927"/>
                  </a:cubicBezTo>
                  <a:cubicBezTo>
                    <a:pt x="3342" y="7218"/>
                    <a:pt x="3840" y="7355"/>
                    <a:pt x="4285" y="7355"/>
                  </a:cubicBezTo>
                  <a:cubicBezTo>
                    <a:pt x="5554" y="7355"/>
                    <a:pt x="6497" y="6327"/>
                    <a:pt x="7217" y="5126"/>
                  </a:cubicBezTo>
                  <a:cubicBezTo>
                    <a:pt x="8143" y="3566"/>
                    <a:pt x="7217" y="960"/>
                    <a:pt x="5760" y="274"/>
                  </a:cubicBezTo>
                  <a:cubicBezTo>
                    <a:pt x="5365" y="86"/>
                    <a:pt x="4920" y="0"/>
                    <a:pt x="44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8" name="任意多边形: 形状 497">
              <a:extLst>
                <a:ext uri="{FF2B5EF4-FFF2-40B4-BE49-F238E27FC236}">
                  <a16:creationId xmlns:a16="http://schemas.microsoft.com/office/drawing/2014/main" id="{3AF96DE3-88AB-F457-3B4C-055CA35D01C2}"/>
                </a:ext>
              </a:extLst>
            </p:cNvPr>
            <p:cNvSpPr/>
            <p:nvPr/>
          </p:nvSpPr>
          <p:spPr>
            <a:xfrm>
              <a:off x="5038393" y="2994699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3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59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6" y="6892"/>
                    <a:pt x="10923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6" y="240"/>
                    <a:pt x="9775" y="0"/>
                    <a:pt x="898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499" name="任意多边形: 形状 498">
              <a:extLst>
                <a:ext uri="{FF2B5EF4-FFF2-40B4-BE49-F238E27FC236}">
                  <a16:creationId xmlns:a16="http://schemas.microsoft.com/office/drawing/2014/main" id="{AFC769F5-8A2D-2BD4-EA24-54E9A83145CC}"/>
                </a:ext>
              </a:extLst>
            </p:cNvPr>
            <p:cNvSpPr/>
            <p:nvPr/>
          </p:nvSpPr>
          <p:spPr>
            <a:xfrm>
              <a:off x="5019692" y="3145541"/>
              <a:ext cx="22862" cy="25014"/>
            </a:xfrm>
            <a:custGeom>
              <a:avLst/>
              <a:gdLst>
                <a:gd name="connsiteX0" fmla="*/ 19269 w 22862"/>
                <a:gd name="connsiteY0" fmla="*/ 0 h 25014"/>
                <a:gd name="connsiteX1" fmla="*/ 12771 w 22862"/>
                <a:gd name="connsiteY1" fmla="*/ 686 h 25014"/>
                <a:gd name="connsiteX2" fmla="*/ 11485 w 22862"/>
                <a:gd name="connsiteY2" fmla="*/ 4578 h 25014"/>
                <a:gd name="connsiteX3" fmla="*/ 9050 w 22862"/>
                <a:gd name="connsiteY3" fmla="*/ 6618 h 25014"/>
                <a:gd name="connsiteX4" fmla="*/ 8982 w 22862"/>
                <a:gd name="connsiteY4" fmla="*/ 6618 h 25014"/>
                <a:gd name="connsiteX5" fmla="*/ 5398 w 22862"/>
                <a:gd name="connsiteY5" fmla="*/ 6018 h 25014"/>
                <a:gd name="connsiteX6" fmla="*/ 5227 w 22862"/>
                <a:gd name="connsiteY6" fmla="*/ 6018 h 25014"/>
                <a:gd name="connsiteX7" fmla="*/ 2432 w 22862"/>
                <a:gd name="connsiteY7" fmla="*/ 9087 h 25014"/>
                <a:gd name="connsiteX8" fmla="*/ 5055 w 22862"/>
                <a:gd name="connsiteY8" fmla="*/ 14865 h 25014"/>
                <a:gd name="connsiteX9" fmla="*/ 32 w 22862"/>
                <a:gd name="connsiteY9" fmla="*/ 19494 h 25014"/>
                <a:gd name="connsiteX10" fmla="*/ 15 w 22862"/>
                <a:gd name="connsiteY10" fmla="*/ 20951 h 25014"/>
                <a:gd name="connsiteX11" fmla="*/ 4644 w 22862"/>
                <a:gd name="connsiteY11" fmla="*/ 24912 h 25014"/>
                <a:gd name="connsiteX12" fmla="*/ 6753 w 22862"/>
                <a:gd name="connsiteY12" fmla="*/ 25014 h 25014"/>
                <a:gd name="connsiteX13" fmla="*/ 11193 w 22862"/>
                <a:gd name="connsiteY13" fmla="*/ 22477 h 25014"/>
                <a:gd name="connsiteX14" fmla="*/ 11073 w 22862"/>
                <a:gd name="connsiteY14" fmla="*/ 15362 h 25014"/>
                <a:gd name="connsiteX15" fmla="*/ 11999 w 22862"/>
                <a:gd name="connsiteY15" fmla="*/ 14625 h 25014"/>
                <a:gd name="connsiteX16" fmla="*/ 15702 w 22862"/>
                <a:gd name="connsiteY16" fmla="*/ 12447 h 25014"/>
                <a:gd name="connsiteX17" fmla="*/ 22303 w 22862"/>
                <a:gd name="connsiteY17" fmla="*/ 5126 h 25014"/>
                <a:gd name="connsiteX18" fmla="*/ 20520 w 22862"/>
                <a:gd name="connsiteY18" fmla="*/ 103 h 25014"/>
                <a:gd name="connsiteX19" fmla="*/ 19269 w 22862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62" h="25014">
                  <a:moveTo>
                    <a:pt x="19269" y="0"/>
                  </a:moveTo>
                  <a:cubicBezTo>
                    <a:pt x="17211" y="0"/>
                    <a:pt x="13405" y="343"/>
                    <a:pt x="12771" y="686"/>
                  </a:cubicBezTo>
                  <a:cubicBezTo>
                    <a:pt x="11176" y="1560"/>
                    <a:pt x="11433" y="3052"/>
                    <a:pt x="11485" y="4578"/>
                  </a:cubicBezTo>
                  <a:cubicBezTo>
                    <a:pt x="11553" y="6275"/>
                    <a:pt x="10250" y="6618"/>
                    <a:pt x="9050" y="6618"/>
                  </a:cubicBezTo>
                  <a:cubicBezTo>
                    <a:pt x="9033" y="6618"/>
                    <a:pt x="8999" y="6618"/>
                    <a:pt x="8982" y="6618"/>
                  </a:cubicBezTo>
                  <a:cubicBezTo>
                    <a:pt x="7781" y="6601"/>
                    <a:pt x="6598" y="6069"/>
                    <a:pt x="5398" y="6018"/>
                  </a:cubicBezTo>
                  <a:cubicBezTo>
                    <a:pt x="5347" y="6018"/>
                    <a:pt x="5278" y="6018"/>
                    <a:pt x="5227" y="6018"/>
                  </a:cubicBezTo>
                  <a:cubicBezTo>
                    <a:pt x="3410" y="6018"/>
                    <a:pt x="2415" y="7218"/>
                    <a:pt x="2432" y="9087"/>
                  </a:cubicBezTo>
                  <a:cubicBezTo>
                    <a:pt x="2449" y="11487"/>
                    <a:pt x="3632" y="13321"/>
                    <a:pt x="5055" y="14865"/>
                  </a:cubicBezTo>
                  <a:cubicBezTo>
                    <a:pt x="3307" y="16339"/>
                    <a:pt x="1901" y="18311"/>
                    <a:pt x="32" y="19494"/>
                  </a:cubicBezTo>
                  <a:cubicBezTo>
                    <a:pt x="15" y="20145"/>
                    <a:pt x="-19" y="20557"/>
                    <a:pt x="15" y="20951"/>
                  </a:cubicBezTo>
                  <a:cubicBezTo>
                    <a:pt x="152" y="23163"/>
                    <a:pt x="1935" y="24689"/>
                    <a:pt x="4644" y="24912"/>
                  </a:cubicBezTo>
                  <a:cubicBezTo>
                    <a:pt x="5415" y="24980"/>
                    <a:pt x="6118" y="25014"/>
                    <a:pt x="6753" y="25014"/>
                  </a:cubicBezTo>
                  <a:cubicBezTo>
                    <a:pt x="9633" y="25014"/>
                    <a:pt x="11005" y="24294"/>
                    <a:pt x="11193" y="22477"/>
                  </a:cubicBezTo>
                  <a:cubicBezTo>
                    <a:pt x="11433" y="20128"/>
                    <a:pt x="11296" y="17711"/>
                    <a:pt x="11073" y="15362"/>
                  </a:cubicBezTo>
                  <a:cubicBezTo>
                    <a:pt x="11382" y="15087"/>
                    <a:pt x="11690" y="14830"/>
                    <a:pt x="11999" y="14625"/>
                  </a:cubicBezTo>
                  <a:cubicBezTo>
                    <a:pt x="13182" y="13819"/>
                    <a:pt x="14485" y="13202"/>
                    <a:pt x="15702" y="12447"/>
                  </a:cubicBezTo>
                  <a:cubicBezTo>
                    <a:pt x="18548" y="10664"/>
                    <a:pt x="20743" y="8195"/>
                    <a:pt x="22303" y="5126"/>
                  </a:cubicBezTo>
                  <a:cubicBezTo>
                    <a:pt x="23469" y="2829"/>
                    <a:pt x="22783" y="960"/>
                    <a:pt x="20520" y="103"/>
                  </a:cubicBezTo>
                  <a:cubicBezTo>
                    <a:pt x="20331" y="34"/>
                    <a:pt x="19886" y="0"/>
                    <a:pt x="1926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0" name="任意多边形: 形状 499">
              <a:extLst>
                <a:ext uri="{FF2B5EF4-FFF2-40B4-BE49-F238E27FC236}">
                  <a16:creationId xmlns:a16="http://schemas.microsoft.com/office/drawing/2014/main" id="{9451159E-BEC8-9489-EE13-BE4BBF5B9C6C}"/>
                </a:ext>
              </a:extLst>
            </p:cNvPr>
            <p:cNvSpPr/>
            <p:nvPr/>
          </p:nvSpPr>
          <p:spPr>
            <a:xfrm>
              <a:off x="5042755" y="30108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1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7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70" y="1577"/>
                    <a:pt x="2481" y="3155"/>
                  </a:cubicBezTo>
                  <a:cubicBezTo>
                    <a:pt x="1812" y="3926"/>
                    <a:pt x="1315" y="4869"/>
                    <a:pt x="801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2" y="12019"/>
                    <a:pt x="6493" y="12019"/>
                  </a:cubicBezTo>
                  <a:cubicBezTo>
                    <a:pt x="9116" y="12019"/>
                    <a:pt x="10916" y="10784"/>
                    <a:pt x="11687" y="8487"/>
                  </a:cubicBezTo>
                  <a:cubicBezTo>
                    <a:pt x="12494" y="6052"/>
                    <a:pt x="10779" y="823"/>
                    <a:pt x="8670" y="189"/>
                  </a:cubicBezTo>
                  <a:cubicBezTo>
                    <a:pt x="8225" y="69"/>
                    <a:pt x="7796" y="0"/>
                    <a:pt x="740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1" name="任意多边形: 形状 500">
              <a:extLst>
                <a:ext uri="{FF2B5EF4-FFF2-40B4-BE49-F238E27FC236}">
                  <a16:creationId xmlns:a16="http://schemas.microsoft.com/office/drawing/2014/main" id="{8019F210-17E3-8371-6405-6B4B6976DD37}"/>
                </a:ext>
              </a:extLst>
            </p:cNvPr>
            <p:cNvSpPr/>
            <p:nvPr/>
          </p:nvSpPr>
          <p:spPr>
            <a:xfrm>
              <a:off x="5027901" y="3096198"/>
              <a:ext cx="4413" cy="4474"/>
            </a:xfrm>
            <a:custGeom>
              <a:avLst/>
              <a:gdLst>
                <a:gd name="connsiteX0" fmla="*/ 1630 w 4413"/>
                <a:gd name="connsiteY0" fmla="*/ 0 h 4474"/>
                <a:gd name="connsiteX1" fmla="*/ 207 w 4413"/>
                <a:gd name="connsiteY1" fmla="*/ 1132 h 4474"/>
                <a:gd name="connsiteX2" fmla="*/ 1459 w 4413"/>
                <a:gd name="connsiteY2" fmla="*/ 4166 h 4474"/>
                <a:gd name="connsiteX3" fmla="*/ 2522 w 4413"/>
                <a:gd name="connsiteY3" fmla="*/ 4475 h 4474"/>
                <a:gd name="connsiteX4" fmla="*/ 3996 w 4413"/>
                <a:gd name="connsiteY4" fmla="*/ 3515 h 4474"/>
                <a:gd name="connsiteX5" fmla="*/ 3173 w 4413"/>
                <a:gd name="connsiteY5" fmla="*/ 463 h 4474"/>
                <a:gd name="connsiteX6" fmla="*/ 1630 w 4413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3" h="4474">
                  <a:moveTo>
                    <a:pt x="1630" y="0"/>
                  </a:moveTo>
                  <a:cubicBezTo>
                    <a:pt x="1064" y="0"/>
                    <a:pt x="550" y="292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6" y="2263"/>
                    <a:pt x="4545" y="1166"/>
                    <a:pt x="3173" y="463"/>
                  </a:cubicBezTo>
                  <a:cubicBezTo>
                    <a:pt x="2642" y="223"/>
                    <a:pt x="2110" y="0"/>
                    <a:pt x="163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2" name="任意多边形: 形状 501">
              <a:extLst>
                <a:ext uri="{FF2B5EF4-FFF2-40B4-BE49-F238E27FC236}">
                  <a16:creationId xmlns:a16="http://schemas.microsoft.com/office/drawing/2014/main" id="{D561D2DA-A7D4-F086-A518-B3EA95206ADB}"/>
                </a:ext>
              </a:extLst>
            </p:cNvPr>
            <p:cNvSpPr/>
            <p:nvPr/>
          </p:nvSpPr>
          <p:spPr>
            <a:xfrm>
              <a:off x="5033231" y="3033482"/>
              <a:ext cx="5862" cy="7698"/>
            </a:xfrm>
            <a:custGeom>
              <a:avLst/>
              <a:gdLst>
                <a:gd name="connsiteX0" fmla="*/ 3707 w 5862"/>
                <a:gd name="connsiteY0" fmla="*/ 0 h 7698"/>
                <a:gd name="connsiteX1" fmla="*/ 4 w 5862"/>
                <a:gd name="connsiteY1" fmla="*/ 3635 h 7698"/>
                <a:gd name="connsiteX2" fmla="*/ 2318 w 5862"/>
                <a:gd name="connsiteY2" fmla="*/ 7612 h 7698"/>
                <a:gd name="connsiteX3" fmla="*/ 2901 w 5862"/>
                <a:gd name="connsiteY3" fmla="*/ 7698 h 7698"/>
                <a:gd name="connsiteX4" fmla="*/ 5816 w 5862"/>
                <a:gd name="connsiteY4" fmla="*/ 4149 h 7698"/>
                <a:gd name="connsiteX5" fmla="*/ 3861 w 5862"/>
                <a:gd name="connsiteY5" fmla="*/ 17 h 7698"/>
                <a:gd name="connsiteX6" fmla="*/ 3707 w 5862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2" h="7698">
                  <a:moveTo>
                    <a:pt x="3707" y="0"/>
                  </a:moveTo>
                  <a:cubicBezTo>
                    <a:pt x="2370" y="0"/>
                    <a:pt x="55" y="2160"/>
                    <a:pt x="4" y="3635"/>
                  </a:cubicBezTo>
                  <a:cubicBezTo>
                    <a:pt x="-48" y="5401"/>
                    <a:pt x="415" y="7064"/>
                    <a:pt x="2318" y="7612"/>
                  </a:cubicBezTo>
                  <a:cubicBezTo>
                    <a:pt x="2507" y="7664"/>
                    <a:pt x="2713" y="7698"/>
                    <a:pt x="2901" y="7698"/>
                  </a:cubicBezTo>
                  <a:cubicBezTo>
                    <a:pt x="4324" y="7698"/>
                    <a:pt x="5542" y="6189"/>
                    <a:pt x="5816" y="4149"/>
                  </a:cubicBezTo>
                  <a:cubicBezTo>
                    <a:pt x="6073" y="2229"/>
                    <a:pt x="5250" y="943"/>
                    <a:pt x="3861" y="17"/>
                  </a:cubicBezTo>
                  <a:cubicBezTo>
                    <a:pt x="3810" y="0"/>
                    <a:pt x="3758" y="0"/>
                    <a:pt x="3707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3" name="任意多边形: 形状 502">
              <a:extLst>
                <a:ext uri="{FF2B5EF4-FFF2-40B4-BE49-F238E27FC236}">
                  <a16:creationId xmlns:a16="http://schemas.microsoft.com/office/drawing/2014/main" id="{B903BF79-DDFD-41CB-68C1-6F79AEDCCE92}"/>
                </a:ext>
              </a:extLst>
            </p:cNvPr>
            <p:cNvSpPr/>
            <p:nvPr/>
          </p:nvSpPr>
          <p:spPr>
            <a:xfrm>
              <a:off x="5049630" y="30718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0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4" name="任意多边形: 形状 503">
              <a:extLst>
                <a:ext uri="{FF2B5EF4-FFF2-40B4-BE49-F238E27FC236}">
                  <a16:creationId xmlns:a16="http://schemas.microsoft.com/office/drawing/2014/main" id="{291C0439-B906-33F4-60DB-E39CEC982417}"/>
                </a:ext>
              </a:extLst>
            </p:cNvPr>
            <p:cNvSpPr/>
            <p:nvPr/>
          </p:nvSpPr>
          <p:spPr>
            <a:xfrm>
              <a:off x="5035200" y="3097861"/>
              <a:ext cx="7093" cy="7561"/>
            </a:xfrm>
            <a:custGeom>
              <a:avLst/>
              <a:gdLst>
                <a:gd name="connsiteX0" fmla="*/ 3333 w 7093"/>
                <a:gd name="connsiteY0" fmla="*/ 0 h 7561"/>
                <a:gd name="connsiteX1" fmla="*/ 195 w 7093"/>
                <a:gd name="connsiteY1" fmla="*/ 2589 h 7561"/>
                <a:gd name="connsiteX2" fmla="*/ 2801 w 7093"/>
                <a:gd name="connsiteY2" fmla="*/ 7475 h 7561"/>
                <a:gd name="connsiteX3" fmla="*/ 3641 w 7093"/>
                <a:gd name="connsiteY3" fmla="*/ 7561 h 7561"/>
                <a:gd name="connsiteX4" fmla="*/ 6864 w 7093"/>
                <a:gd name="connsiteY4" fmla="*/ 5589 h 7561"/>
                <a:gd name="connsiteX5" fmla="*/ 4413 w 7093"/>
                <a:gd name="connsiteY5" fmla="*/ 171 h 7561"/>
                <a:gd name="connsiteX6" fmla="*/ 3333 w 7093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3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4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36" y="51"/>
                    <a:pt x="3676" y="0"/>
                    <a:pt x="3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5" name="任意多边形: 形状 504">
              <a:extLst>
                <a:ext uri="{FF2B5EF4-FFF2-40B4-BE49-F238E27FC236}">
                  <a16:creationId xmlns:a16="http://schemas.microsoft.com/office/drawing/2014/main" id="{C06AEF91-FA0C-58E0-1453-C6E194B4F146}"/>
                </a:ext>
              </a:extLst>
            </p:cNvPr>
            <p:cNvSpPr/>
            <p:nvPr/>
          </p:nvSpPr>
          <p:spPr>
            <a:xfrm>
              <a:off x="4792561" y="3330176"/>
              <a:ext cx="4144" cy="4423"/>
            </a:xfrm>
            <a:custGeom>
              <a:avLst/>
              <a:gdLst>
                <a:gd name="connsiteX0" fmla="*/ 2118 w 4144"/>
                <a:gd name="connsiteY0" fmla="*/ 0 h 4423"/>
                <a:gd name="connsiteX1" fmla="*/ 370 w 4144"/>
                <a:gd name="connsiteY1" fmla="*/ 1509 h 4423"/>
                <a:gd name="connsiteX2" fmla="*/ 918 w 4144"/>
                <a:gd name="connsiteY2" fmla="*/ 4235 h 4423"/>
                <a:gd name="connsiteX3" fmla="*/ 2050 w 4144"/>
                <a:gd name="connsiteY3" fmla="*/ 4423 h 4423"/>
                <a:gd name="connsiteX4" fmla="*/ 3953 w 4144"/>
                <a:gd name="connsiteY4" fmla="*/ 3086 h 4423"/>
                <a:gd name="connsiteX5" fmla="*/ 3164 w 4144"/>
                <a:gd name="connsiteY5" fmla="*/ 343 h 4423"/>
                <a:gd name="connsiteX6" fmla="*/ 2118 w 4144"/>
                <a:gd name="connsiteY6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44" h="4423">
                  <a:moveTo>
                    <a:pt x="2118" y="0"/>
                  </a:moveTo>
                  <a:cubicBezTo>
                    <a:pt x="1312" y="0"/>
                    <a:pt x="798" y="720"/>
                    <a:pt x="370" y="1509"/>
                  </a:cubicBezTo>
                  <a:cubicBezTo>
                    <a:pt x="-110" y="2658"/>
                    <a:pt x="-299" y="3840"/>
                    <a:pt x="918" y="4235"/>
                  </a:cubicBezTo>
                  <a:cubicBezTo>
                    <a:pt x="1278" y="4355"/>
                    <a:pt x="1673" y="4423"/>
                    <a:pt x="2050" y="4423"/>
                  </a:cubicBezTo>
                  <a:cubicBezTo>
                    <a:pt x="2838" y="4423"/>
                    <a:pt x="3610" y="4098"/>
                    <a:pt x="3953" y="3086"/>
                  </a:cubicBezTo>
                  <a:cubicBezTo>
                    <a:pt x="4296" y="2109"/>
                    <a:pt x="4261" y="977"/>
                    <a:pt x="3164" y="343"/>
                  </a:cubicBezTo>
                  <a:cubicBezTo>
                    <a:pt x="2770" y="103"/>
                    <a:pt x="2427" y="0"/>
                    <a:pt x="211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6" name="任意多边形: 形状 505">
              <a:extLst>
                <a:ext uri="{FF2B5EF4-FFF2-40B4-BE49-F238E27FC236}">
                  <a16:creationId xmlns:a16="http://schemas.microsoft.com/office/drawing/2014/main" id="{61FF0521-9931-F3A7-DA62-D570354CDAE8}"/>
                </a:ext>
              </a:extLst>
            </p:cNvPr>
            <p:cNvSpPr/>
            <p:nvPr/>
          </p:nvSpPr>
          <p:spPr>
            <a:xfrm>
              <a:off x="5022099" y="3225111"/>
              <a:ext cx="15940" cy="11744"/>
            </a:xfrm>
            <a:custGeom>
              <a:avLst/>
              <a:gdLst>
                <a:gd name="connsiteX0" fmla="*/ 7758 w 15940"/>
                <a:gd name="connsiteY0" fmla="*/ 0 h 11744"/>
                <a:gd name="connsiteX1" fmla="*/ 3095 w 15940"/>
                <a:gd name="connsiteY1" fmla="*/ 2435 h 11744"/>
                <a:gd name="connsiteX2" fmla="*/ 1123 w 15940"/>
                <a:gd name="connsiteY2" fmla="*/ 4766 h 11744"/>
                <a:gd name="connsiteX3" fmla="*/ 2597 w 15940"/>
                <a:gd name="connsiteY3" fmla="*/ 10698 h 11744"/>
                <a:gd name="connsiteX4" fmla="*/ 4775 w 15940"/>
                <a:gd name="connsiteY4" fmla="*/ 11436 h 11744"/>
                <a:gd name="connsiteX5" fmla="*/ 6918 w 15940"/>
                <a:gd name="connsiteY5" fmla="*/ 11744 h 11744"/>
                <a:gd name="connsiteX6" fmla="*/ 11375 w 15940"/>
                <a:gd name="connsiteY6" fmla="*/ 9018 h 11744"/>
                <a:gd name="connsiteX7" fmla="*/ 12130 w 15940"/>
                <a:gd name="connsiteY7" fmla="*/ 9293 h 11744"/>
                <a:gd name="connsiteX8" fmla="*/ 12284 w 15940"/>
                <a:gd name="connsiteY8" fmla="*/ 9310 h 11744"/>
                <a:gd name="connsiteX9" fmla="*/ 15919 w 15940"/>
                <a:gd name="connsiteY9" fmla="*/ 5847 h 11744"/>
                <a:gd name="connsiteX10" fmla="*/ 13707 w 15940"/>
                <a:gd name="connsiteY10" fmla="*/ 1406 h 11744"/>
                <a:gd name="connsiteX11" fmla="*/ 12747 w 15940"/>
                <a:gd name="connsiteY11" fmla="*/ 1286 h 11744"/>
                <a:gd name="connsiteX12" fmla="*/ 10810 w 15940"/>
                <a:gd name="connsiteY12" fmla="*/ 1835 h 11744"/>
                <a:gd name="connsiteX13" fmla="*/ 9524 w 15940"/>
                <a:gd name="connsiteY13" fmla="*/ 411 h 11744"/>
                <a:gd name="connsiteX14" fmla="*/ 7758 w 15940"/>
                <a:gd name="connsiteY14" fmla="*/ 0 h 11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40" h="11744">
                  <a:moveTo>
                    <a:pt x="7758" y="0"/>
                  </a:moveTo>
                  <a:cubicBezTo>
                    <a:pt x="6009" y="0"/>
                    <a:pt x="4500" y="1217"/>
                    <a:pt x="3095" y="2435"/>
                  </a:cubicBezTo>
                  <a:cubicBezTo>
                    <a:pt x="2340" y="3086"/>
                    <a:pt x="1740" y="3943"/>
                    <a:pt x="1123" y="4766"/>
                  </a:cubicBezTo>
                  <a:cubicBezTo>
                    <a:pt x="-746" y="7304"/>
                    <a:pt x="-300" y="9173"/>
                    <a:pt x="2597" y="10698"/>
                  </a:cubicBezTo>
                  <a:cubicBezTo>
                    <a:pt x="3249" y="10921"/>
                    <a:pt x="4003" y="11230"/>
                    <a:pt x="4775" y="11436"/>
                  </a:cubicBezTo>
                  <a:cubicBezTo>
                    <a:pt x="5529" y="11642"/>
                    <a:pt x="6249" y="11744"/>
                    <a:pt x="6918" y="11744"/>
                  </a:cubicBezTo>
                  <a:cubicBezTo>
                    <a:pt x="8941" y="11744"/>
                    <a:pt x="10467" y="10801"/>
                    <a:pt x="11375" y="9018"/>
                  </a:cubicBezTo>
                  <a:cubicBezTo>
                    <a:pt x="11616" y="9156"/>
                    <a:pt x="11873" y="9258"/>
                    <a:pt x="12130" y="9293"/>
                  </a:cubicBezTo>
                  <a:cubicBezTo>
                    <a:pt x="12181" y="9293"/>
                    <a:pt x="12233" y="9310"/>
                    <a:pt x="12284" y="9310"/>
                  </a:cubicBezTo>
                  <a:cubicBezTo>
                    <a:pt x="13587" y="9310"/>
                    <a:pt x="15816" y="7338"/>
                    <a:pt x="15919" y="5847"/>
                  </a:cubicBezTo>
                  <a:cubicBezTo>
                    <a:pt x="16073" y="3772"/>
                    <a:pt x="15422" y="2092"/>
                    <a:pt x="13707" y="1406"/>
                  </a:cubicBezTo>
                  <a:cubicBezTo>
                    <a:pt x="13382" y="1320"/>
                    <a:pt x="13055" y="1286"/>
                    <a:pt x="12747" y="1286"/>
                  </a:cubicBezTo>
                  <a:cubicBezTo>
                    <a:pt x="12027" y="1286"/>
                    <a:pt x="11358" y="1492"/>
                    <a:pt x="10810" y="1835"/>
                  </a:cubicBezTo>
                  <a:cubicBezTo>
                    <a:pt x="10450" y="1166"/>
                    <a:pt x="10021" y="652"/>
                    <a:pt x="9524" y="411"/>
                  </a:cubicBezTo>
                  <a:cubicBezTo>
                    <a:pt x="8906" y="137"/>
                    <a:pt x="8323" y="0"/>
                    <a:pt x="775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7" name="任意多边形: 形状 506">
              <a:extLst>
                <a:ext uri="{FF2B5EF4-FFF2-40B4-BE49-F238E27FC236}">
                  <a16:creationId xmlns:a16="http://schemas.microsoft.com/office/drawing/2014/main" id="{E0B449FA-016D-D254-E2EE-1ED3BB7B1B07}"/>
                </a:ext>
              </a:extLst>
            </p:cNvPr>
            <p:cNvSpPr/>
            <p:nvPr/>
          </p:nvSpPr>
          <p:spPr>
            <a:xfrm>
              <a:off x="5012773" y="3230786"/>
              <a:ext cx="6575" cy="7389"/>
            </a:xfrm>
            <a:custGeom>
              <a:avLst/>
              <a:gdLst>
                <a:gd name="connsiteX0" fmla="*/ 2784 w 6575"/>
                <a:gd name="connsiteY0" fmla="*/ 0 h 7389"/>
                <a:gd name="connsiteX1" fmla="*/ 178 w 6575"/>
                <a:gd name="connsiteY1" fmla="*/ 2846 h 7389"/>
                <a:gd name="connsiteX2" fmla="*/ 2613 w 6575"/>
                <a:gd name="connsiteY2" fmla="*/ 7218 h 7389"/>
                <a:gd name="connsiteX3" fmla="*/ 3659 w 6575"/>
                <a:gd name="connsiteY3" fmla="*/ 7389 h 7389"/>
                <a:gd name="connsiteX4" fmla="*/ 6368 w 6575"/>
                <a:gd name="connsiteY4" fmla="*/ 5006 h 7389"/>
                <a:gd name="connsiteX5" fmla="*/ 3282 w 6575"/>
                <a:gd name="connsiteY5" fmla="*/ 69 h 7389"/>
                <a:gd name="connsiteX6" fmla="*/ 2784 w 6575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75" h="7389">
                  <a:moveTo>
                    <a:pt x="2784" y="0"/>
                  </a:moveTo>
                  <a:cubicBezTo>
                    <a:pt x="1396" y="0"/>
                    <a:pt x="658" y="1355"/>
                    <a:pt x="178" y="2846"/>
                  </a:cubicBezTo>
                  <a:cubicBezTo>
                    <a:pt x="-456" y="4800"/>
                    <a:pt x="658" y="6635"/>
                    <a:pt x="2613" y="7218"/>
                  </a:cubicBezTo>
                  <a:cubicBezTo>
                    <a:pt x="2990" y="7338"/>
                    <a:pt x="3350" y="7389"/>
                    <a:pt x="3659" y="7389"/>
                  </a:cubicBezTo>
                  <a:cubicBezTo>
                    <a:pt x="4996" y="7389"/>
                    <a:pt x="5853" y="6464"/>
                    <a:pt x="6368" y="5006"/>
                  </a:cubicBezTo>
                  <a:cubicBezTo>
                    <a:pt x="7105" y="2932"/>
                    <a:pt x="5836" y="737"/>
                    <a:pt x="3282" y="69"/>
                  </a:cubicBezTo>
                  <a:cubicBezTo>
                    <a:pt x="3093" y="17"/>
                    <a:pt x="2939" y="0"/>
                    <a:pt x="278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8" name="任意多边形: 形状 507">
              <a:extLst>
                <a:ext uri="{FF2B5EF4-FFF2-40B4-BE49-F238E27FC236}">
                  <a16:creationId xmlns:a16="http://schemas.microsoft.com/office/drawing/2014/main" id="{F3EDE3BA-7C3F-C0C0-B2C8-652765906D67}"/>
                </a:ext>
              </a:extLst>
            </p:cNvPr>
            <p:cNvSpPr/>
            <p:nvPr/>
          </p:nvSpPr>
          <p:spPr>
            <a:xfrm>
              <a:off x="5020266" y="3208926"/>
              <a:ext cx="11971" cy="10561"/>
            </a:xfrm>
            <a:custGeom>
              <a:avLst/>
              <a:gdLst>
                <a:gd name="connsiteX0" fmla="*/ 8768 w 11971"/>
                <a:gd name="connsiteY0" fmla="*/ 0 h 10561"/>
                <a:gd name="connsiteX1" fmla="*/ 7071 w 11971"/>
                <a:gd name="connsiteY1" fmla="*/ 154 h 10561"/>
                <a:gd name="connsiteX2" fmla="*/ 3642 w 11971"/>
                <a:gd name="connsiteY2" fmla="*/ 1234 h 10561"/>
                <a:gd name="connsiteX3" fmla="*/ 58 w 11971"/>
                <a:gd name="connsiteY3" fmla="*/ 3686 h 10561"/>
                <a:gd name="connsiteX4" fmla="*/ 2407 w 11971"/>
                <a:gd name="connsiteY4" fmla="*/ 8401 h 10561"/>
                <a:gd name="connsiteX5" fmla="*/ 5064 w 11971"/>
                <a:gd name="connsiteY5" fmla="*/ 9807 h 10561"/>
                <a:gd name="connsiteX6" fmla="*/ 7105 w 11971"/>
                <a:gd name="connsiteY6" fmla="*/ 10561 h 10561"/>
                <a:gd name="connsiteX7" fmla="*/ 9882 w 11971"/>
                <a:gd name="connsiteY7" fmla="*/ 8213 h 10561"/>
                <a:gd name="connsiteX8" fmla="*/ 10448 w 11971"/>
                <a:gd name="connsiteY8" fmla="*/ 6944 h 10561"/>
                <a:gd name="connsiteX9" fmla="*/ 11460 w 11971"/>
                <a:gd name="connsiteY9" fmla="*/ 1286 h 10561"/>
                <a:gd name="connsiteX10" fmla="*/ 8768 w 11971"/>
                <a:gd name="connsiteY10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71" h="10561">
                  <a:moveTo>
                    <a:pt x="8768" y="0"/>
                  </a:moveTo>
                  <a:cubicBezTo>
                    <a:pt x="8202" y="0"/>
                    <a:pt x="7619" y="86"/>
                    <a:pt x="7071" y="154"/>
                  </a:cubicBezTo>
                  <a:cubicBezTo>
                    <a:pt x="5905" y="308"/>
                    <a:pt x="4807" y="977"/>
                    <a:pt x="3642" y="1234"/>
                  </a:cubicBezTo>
                  <a:cubicBezTo>
                    <a:pt x="2133" y="1577"/>
                    <a:pt x="418" y="1320"/>
                    <a:pt x="58" y="3686"/>
                  </a:cubicBezTo>
                  <a:cubicBezTo>
                    <a:pt x="-302" y="5984"/>
                    <a:pt x="1070" y="7201"/>
                    <a:pt x="2407" y="8401"/>
                  </a:cubicBezTo>
                  <a:cubicBezTo>
                    <a:pt x="3144" y="9053"/>
                    <a:pt x="4242" y="9241"/>
                    <a:pt x="5064" y="9807"/>
                  </a:cubicBezTo>
                  <a:cubicBezTo>
                    <a:pt x="5836" y="10338"/>
                    <a:pt x="6505" y="10561"/>
                    <a:pt x="7105" y="10561"/>
                  </a:cubicBezTo>
                  <a:cubicBezTo>
                    <a:pt x="8271" y="10561"/>
                    <a:pt x="9162" y="9653"/>
                    <a:pt x="9882" y="8213"/>
                  </a:cubicBezTo>
                  <a:cubicBezTo>
                    <a:pt x="10174" y="7647"/>
                    <a:pt x="10414" y="7047"/>
                    <a:pt x="10448" y="6944"/>
                  </a:cubicBezTo>
                  <a:cubicBezTo>
                    <a:pt x="11734" y="4440"/>
                    <a:pt x="12557" y="2897"/>
                    <a:pt x="11460" y="1286"/>
                  </a:cubicBezTo>
                  <a:cubicBezTo>
                    <a:pt x="10791" y="257"/>
                    <a:pt x="9797" y="0"/>
                    <a:pt x="876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09" name="任意多边形: 形状 508">
              <a:extLst>
                <a:ext uri="{FF2B5EF4-FFF2-40B4-BE49-F238E27FC236}">
                  <a16:creationId xmlns:a16="http://schemas.microsoft.com/office/drawing/2014/main" id="{D97B3DAE-FFB2-EDD0-3871-EA8A533E6933}"/>
                </a:ext>
              </a:extLst>
            </p:cNvPr>
            <p:cNvSpPr/>
            <p:nvPr/>
          </p:nvSpPr>
          <p:spPr>
            <a:xfrm>
              <a:off x="5049967" y="30900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6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3" y="2040"/>
                    <a:pt x="35" y="3257"/>
                  </a:cubicBezTo>
                  <a:cubicBezTo>
                    <a:pt x="-257" y="5144"/>
                    <a:pt x="1321" y="7698"/>
                    <a:pt x="3035" y="8110"/>
                  </a:cubicBezTo>
                  <a:cubicBezTo>
                    <a:pt x="3361" y="8195"/>
                    <a:pt x="3652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6" y="17"/>
                  </a:cubicBezTo>
                  <a:cubicBezTo>
                    <a:pt x="4647" y="0"/>
                    <a:pt x="4578" y="0"/>
                    <a:pt x="45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0" name="任意多边形: 形状 509">
              <a:extLst>
                <a:ext uri="{FF2B5EF4-FFF2-40B4-BE49-F238E27FC236}">
                  <a16:creationId xmlns:a16="http://schemas.microsoft.com/office/drawing/2014/main" id="{5A96E844-CB12-AEB9-8EB9-749CF088107A}"/>
                </a:ext>
              </a:extLst>
            </p:cNvPr>
            <p:cNvSpPr/>
            <p:nvPr/>
          </p:nvSpPr>
          <p:spPr>
            <a:xfrm>
              <a:off x="5014958" y="3006752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1" name="任意多边形: 形状 510">
              <a:extLst>
                <a:ext uri="{FF2B5EF4-FFF2-40B4-BE49-F238E27FC236}">
                  <a16:creationId xmlns:a16="http://schemas.microsoft.com/office/drawing/2014/main" id="{F2E2E9CA-7537-4EA3-B575-E8E2C1513067}"/>
                </a:ext>
              </a:extLst>
            </p:cNvPr>
            <p:cNvSpPr/>
            <p:nvPr/>
          </p:nvSpPr>
          <p:spPr>
            <a:xfrm>
              <a:off x="5010635" y="3114114"/>
              <a:ext cx="13167" cy="11898"/>
            </a:xfrm>
            <a:custGeom>
              <a:avLst/>
              <a:gdLst>
                <a:gd name="connsiteX0" fmla="*/ 8249 w 13167"/>
                <a:gd name="connsiteY0" fmla="*/ 0 h 11898"/>
                <a:gd name="connsiteX1" fmla="*/ 6500 w 13167"/>
                <a:gd name="connsiteY1" fmla="*/ 154 h 11898"/>
                <a:gd name="connsiteX2" fmla="*/ 3020 w 13167"/>
                <a:gd name="connsiteY2" fmla="*/ 1252 h 11898"/>
                <a:gd name="connsiteX3" fmla="*/ 860 w 13167"/>
                <a:gd name="connsiteY3" fmla="*/ 7029 h 11898"/>
                <a:gd name="connsiteX4" fmla="*/ 5849 w 13167"/>
                <a:gd name="connsiteY4" fmla="*/ 11470 h 11898"/>
                <a:gd name="connsiteX5" fmla="*/ 8232 w 13167"/>
                <a:gd name="connsiteY5" fmla="*/ 11899 h 11898"/>
                <a:gd name="connsiteX6" fmla="*/ 12759 w 13167"/>
                <a:gd name="connsiteY6" fmla="*/ 7595 h 11898"/>
                <a:gd name="connsiteX7" fmla="*/ 8249 w 13167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7" h="11898">
                  <a:moveTo>
                    <a:pt x="8249" y="0"/>
                  </a:moveTo>
                  <a:cubicBezTo>
                    <a:pt x="7701" y="0"/>
                    <a:pt x="7118" y="51"/>
                    <a:pt x="6500" y="154"/>
                  </a:cubicBezTo>
                  <a:cubicBezTo>
                    <a:pt x="5318" y="343"/>
                    <a:pt x="4152" y="806"/>
                    <a:pt x="3020" y="1252"/>
                  </a:cubicBezTo>
                  <a:cubicBezTo>
                    <a:pt x="-134" y="2503"/>
                    <a:pt x="-752" y="4081"/>
                    <a:pt x="860" y="7029"/>
                  </a:cubicBezTo>
                  <a:cubicBezTo>
                    <a:pt x="1992" y="9104"/>
                    <a:pt x="3569" y="10733"/>
                    <a:pt x="5849" y="11470"/>
                  </a:cubicBezTo>
                  <a:cubicBezTo>
                    <a:pt x="6724" y="11761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9" y="7595"/>
                  </a:cubicBezTo>
                  <a:cubicBezTo>
                    <a:pt x="14027" y="2795"/>
                    <a:pt x="12296" y="0"/>
                    <a:pt x="82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2" name="任意多边形: 形状 511">
              <a:extLst>
                <a:ext uri="{FF2B5EF4-FFF2-40B4-BE49-F238E27FC236}">
                  <a16:creationId xmlns:a16="http://schemas.microsoft.com/office/drawing/2014/main" id="{11BB5D94-C22F-257F-AB2F-4F6ADF4A559F}"/>
                </a:ext>
              </a:extLst>
            </p:cNvPr>
            <p:cNvSpPr/>
            <p:nvPr/>
          </p:nvSpPr>
          <p:spPr>
            <a:xfrm>
              <a:off x="4934068" y="28939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8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1" y="2623"/>
                    <a:pt x="3428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3" name="任意多边形: 形状 512">
              <a:extLst>
                <a:ext uri="{FF2B5EF4-FFF2-40B4-BE49-F238E27FC236}">
                  <a16:creationId xmlns:a16="http://schemas.microsoft.com/office/drawing/2014/main" id="{5856299B-5760-A276-8B66-B6557CFEDB03}"/>
                </a:ext>
              </a:extLst>
            </p:cNvPr>
            <p:cNvSpPr/>
            <p:nvPr/>
          </p:nvSpPr>
          <p:spPr>
            <a:xfrm>
              <a:off x="4977231" y="2986281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3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2" y="1354"/>
                    <a:pt x="3556" y="154"/>
                    <a:pt x="2185" y="0"/>
                  </a:cubicBezTo>
                  <a:cubicBezTo>
                    <a:pt x="2134" y="0"/>
                    <a:pt x="2065" y="0"/>
                    <a:pt x="199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4" name="任意多边形: 形状 513">
              <a:extLst>
                <a:ext uri="{FF2B5EF4-FFF2-40B4-BE49-F238E27FC236}">
                  <a16:creationId xmlns:a16="http://schemas.microsoft.com/office/drawing/2014/main" id="{D1C328C5-578E-9CF3-7F01-82CC84EBE0AB}"/>
                </a:ext>
              </a:extLst>
            </p:cNvPr>
            <p:cNvSpPr/>
            <p:nvPr/>
          </p:nvSpPr>
          <p:spPr>
            <a:xfrm>
              <a:off x="4923896" y="30308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4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2" y="11624"/>
                    <a:pt x="8697" y="9498"/>
                    <a:pt x="10154" y="8435"/>
                  </a:cubicBezTo>
                  <a:cubicBezTo>
                    <a:pt x="10823" y="7955"/>
                    <a:pt x="11457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05" y="34"/>
                    <a:pt x="3262" y="0"/>
                    <a:pt x="2936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5" name="任意多边形: 形状 514">
              <a:extLst>
                <a:ext uri="{FF2B5EF4-FFF2-40B4-BE49-F238E27FC236}">
                  <a16:creationId xmlns:a16="http://schemas.microsoft.com/office/drawing/2014/main" id="{107446FA-99CB-9DFB-7F12-651A2D859B40}"/>
                </a:ext>
              </a:extLst>
            </p:cNvPr>
            <p:cNvSpPr/>
            <p:nvPr/>
          </p:nvSpPr>
          <p:spPr>
            <a:xfrm>
              <a:off x="4920075" y="2951357"/>
              <a:ext cx="7065" cy="7029"/>
            </a:xfrm>
            <a:custGeom>
              <a:avLst/>
              <a:gdLst>
                <a:gd name="connsiteX0" fmla="*/ 4460 w 7065"/>
                <a:gd name="connsiteY0" fmla="*/ 0 h 7029"/>
                <a:gd name="connsiteX1" fmla="*/ 88 w 7065"/>
                <a:gd name="connsiteY1" fmla="*/ 2280 h 7029"/>
                <a:gd name="connsiteX2" fmla="*/ 2077 w 7065"/>
                <a:gd name="connsiteY2" fmla="*/ 6481 h 7029"/>
                <a:gd name="connsiteX3" fmla="*/ 4186 w 7065"/>
                <a:gd name="connsiteY3" fmla="*/ 7029 h 7029"/>
                <a:gd name="connsiteX4" fmla="*/ 6861 w 7065"/>
                <a:gd name="connsiteY4" fmla="*/ 5555 h 7029"/>
                <a:gd name="connsiteX5" fmla="*/ 4752 w 7065"/>
                <a:gd name="connsiteY5" fmla="*/ 51 h 7029"/>
                <a:gd name="connsiteX6" fmla="*/ 4460 w 7065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5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0" y="7029"/>
                    <a:pt x="6518" y="6498"/>
                    <a:pt x="6861" y="5555"/>
                  </a:cubicBezTo>
                  <a:cubicBezTo>
                    <a:pt x="7546" y="3755"/>
                    <a:pt x="6432" y="874"/>
                    <a:pt x="4752" y="51"/>
                  </a:cubicBezTo>
                  <a:cubicBezTo>
                    <a:pt x="4683" y="17"/>
                    <a:pt x="4580" y="0"/>
                    <a:pt x="446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6" name="任意多边形: 形状 515">
              <a:extLst>
                <a:ext uri="{FF2B5EF4-FFF2-40B4-BE49-F238E27FC236}">
                  <a16:creationId xmlns:a16="http://schemas.microsoft.com/office/drawing/2014/main" id="{B956F655-18FD-05E8-BDA0-E96A579DE3FF}"/>
                </a:ext>
              </a:extLst>
            </p:cNvPr>
            <p:cNvSpPr/>
            <p:nvPr/>
          </p:nvSpPr>
          <p:spPr>
            <a:xfrm>
              <a:off x="4910349" y="3149570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30 w 6824"/>
                <a:gd name="connsiteY1" fmla="*/ 1646 h 6892"/>
                <a:gd name="connsiteX2" fmla="*/ 1636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5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30" y="1646"/>
                  </a:cubicBezTo>
                  <a:cubicBezTo>
                    <a:pt x="-354" y="3378"/>
                    <a:pt x="195" y="4938"/>
                    <a:pt x="1636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8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5" y="120"/>
                  </a:cubicBezTo>
                  <a:cubicBezTo>
                    <a:pt x="4944" y="34"/>
                    <a:pt x="4739" y="0"/>
                    <a:pt x="44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7" name="任意多边形: 形状 516">
              <a:extLst>
                <a:ext uri="{FF2B5EF4-FFF2-40B4-BE49-F238E27FC236}">
                  <a16:creationId xmlns:a16="http://schemas.microsoft.com/office/drawing/2014/main" id="{02F41A24-3548-F36A-156F-CC0904DC624E}"/>
                </a:ext>
              </a:extLst>
            </p:cNvPr>
            <p:cNvSpPr/>
            <p:nvPr/>
          </p:nvSpPr>
          <p:spPr>
            <a:xfrm>
              <a:off x="4980662" y="3110823"/>
              <a:ext cx="7006" cy="7869"/>
            </a:xfrm>
            <a:custGeom>
              <a:avLst/>
              <a:gdLst>
                <a:gd name="connsiteX0" fmla="*/ 2595 w 7006"/>
                <a:gd name="connsiteY0" fmla="*/ 0 h 7869"/>
                <a:gd name="connsiteX1" fmla="*/ 211 w 7006"/>
                <a:gd name="connsiteY1" fmla="*/ 3103 h 7869"/>
                <a:gd name="connsiteX2" fmla="*/ 2217 w 7006"/>
                <a:gd name="connsiteY2" fmla="*/ 7664 h 7869"/>
                <a:gd name="connsiteX3" fmla="*/ 3212 w 7006"/>
                <a:gd name="connsiteY3" fmla="*/ 7869 h 7869"/>
                <a:gd name="connsiteX4" fmla="*/ 6932 w 7006"/>
                <a:gd name="connsiteY4" fmla="*/ 5023 h 7869"/>
                <a:gd name="connsiteX5" fmla="*/ 3040 w 7006"/>
                <a:gd name="connsiteY5" fmla="*/ 68 h 7869"/>
                <a:gd name="connsiteX6" fmla="*/ 2595 w 7006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6" h="7869">
                  <a:moveTo>
                    <a:pt x="2595" y="0"/>
                  </a:moveTo>
                  <a:cubicBezTo>
                    <a:pt x="1497" y="0"/>
                    <a:pt x="708" y="1269"/>
                    <a:pt x="211" y="3103"/>
                  </a:cubicBezTo>
                  <a:cubicBezTo>
                    <a:pt x="-406" y="5298"/>
                    <a:pt x="349" y="6841"/>
                    <a:pt x="2217" y="7664"/>
                  </a:cubicBezTo>
                  <a:cubicBezTo>
                    <a:pt x="2526" y="7801"/>
                    <a:pt x="2869" y="7869"/>
                    <a:pt x="3212" y="7869"/>
                  </a:cubicBezTo>
                  <a:cubicBezTo>
                    <a:pt x="4823" y="7869"/>
                    <a:pt x="6623" y="6532"/>
                    <a:pt x="6932" y="5023"/>
                  </a:cubicBezTo>
                  <a:cubicBezTo>
                    <a:pt x="7343" y="2932"/>
                    <a:pt x="6058" y="840"/>
                    <a:pt x="3040" y="68"/>
                  </a:cubicBezTo>
                  <a:cubicBezTo>
                    <a:pt x="2886" y="34"/>
                    <a:pt x="2731" y="0"/>
                    <a:pt x="259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8" name="任意多边形: 形状 517">
              <a:extLst>
                <a:ext uri="{FF2B5EF4-FFF2-40B4-BE49-F238E27FC236}">
                  <a16:creationId xmlns:a16="http://schemas.microsoft.com/office/drawing/2014/main" id="{1C260DEC-0FD3-E4E5-D279-69CAB681347B}"/>
                </a:ext>
              </a:extLst>
            </p:cNvPr>
            <p:cNvSpPr/>
            <p:nvPr/>
          </p:nvSpPr>
          <p:spPr>
            <a:xfrm>
              <a:off x="5004954" y="2900042"/>
              <a:ext cx="14531" cy="24414"/>
            </a:xfrm>
            <a:custGeom>
              <a:avLst/>
              <a:gdLst>
                <a:gd name="connsiteX0" fmla="*/ 6798 w 14531"/>
                <a:gd name="connsiteY0" fmla="*/ 0 h 24414"/>
                <a:gd name="connsiteX1" fmla="*/ 5701 w 14531"/>
                <a:gd name="connsiteY1" fmla="*/ 309 h 24414"/>
                <a:gd name="connsiteX2" fmla="*/ 317 w 14531"/>
                <a:gd name="connsiteY2" fmla="*/ 7853 h 24414"/>
                <a:gd name="connsiteX3" fmla="*/ 1946 w 14531"/>
                <a:gd name="connsiteY3" fmla="*/ 12242 h 24414"/>
                <a:gd name="connsiteX4" fmla="*/ 3437 w 14531"/>
                <a:gd name="connsiteY4" fmla="*/ 18311 h 24414"/>
                <a:gd name="connsiteX5" fmla="*/ 5803 w 14531"/>
                <a:gd name="connsiteY5" fmla="*/ 24277 h 24414"/>
                <a:gd name="connsiteX6" fmla="*/ 6815 w 14531"/>
                <a:gd name="connsiteY6" fmla="*/ 24414 h 24414"/>
                <a:gd name="connsiteX7" fmla="*/ 11855 w 14531"/>
                <a:gd name="connsiteY7" fmla="*/ 20780 h 24414"/>
                <a:gd name="connsiteX8" fmla="*/ 14444 w 14531"/>
                <a:gd name="connsiteY8" fmla="*/ 17179 h 24414"/>
                <a:gd name="connsiteX9" fmla="*/ 13707 w 14531"/>
                <a:gd name="connsiteY9" fmla="*/ 14350 h 24414"/>
                <a:gd name="connsiteX10" fmla="*/ 10158 w 14531"/>
                <a:gd name="connsiteY10" fmla="*/ 7064 h 24414"/>
                <a:gd name="connsiteX11" fmla="*/ 8598 w 14531"/>
                <a:gd name="connsiteY11" fmla="*/ 1577 h 24414"/>
                <a:gd name="connsiteX12" fmla="*/ 6798 w 14531"/>
                <a:gd name="connsiteY12" fmla="*/ 0 h 24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14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3" y="24277"/>
                  </a:cubicBezTo>
                  <a:cubicBezTo>
                    <a:pt x="6164" y="24380"/>
                    <a:pt x="6506" y="24414"/>
                    <a:pt x="6815" y="24414"/>
                  </a:cubicBezTo>
                  <a:cubicBezTo>
                    <a:pt x="8975" y="24414"/>
                    <a:pt x="10398" y="22357"/>
                    <a:pt x="11855" y="20780"/>
                  </a:cubicBezTo>
                  <a:cubicBezTo>
                    <a:pt x="12833" y="19717"/>
                    <a:pt x="13570" y="18431"/>
                    <a:pt x="14444" y="17179"/>
                  </a:cubicBezTo>
                  <a:cubicBezTo>
                    <a:pt x="14599" y="16134"/>
                    <a:pt x="14650" y="14711"/>
                    <a:pt x="13707" y="14350"/>
                  </a:cubicBezTo>
                  <a:cubicBezTo>
                    <a:pt x="10261" y="13030"/>
                    <a:pt x="10552" y="9979"/>
                    <a:pt x="10158" y="7064"/>
                  </a:cubicBezTo>
                  <a:cubicBezTo>
                    <a:pt x="9901" y="5195"/>
                    <a:pt x="9249" y="3360"/>
                    <a:pt x="8598" y="1577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19" name="任意多边形: 形状 518">
              <a:extLst>
                <a:ext uri="{FF2B5EF4-FFF2-40B4-BE49-F238E27FC236}">
                  <a16:creationId xmlns:a16="http://schemas.microsoft.com/office/drawing/2014/main" id="{2820631E-AC01-4CC6-34F4-B5227ED3FEC4}"/>
                </a:ext>
              </a:extLst>
            </p:cNvPr>
            <p:cNvSpPr/>
            <p:nvPr/>
          </p:nvSpPr>
          <p:spPr>
            <a:xfrm>
              <a:off x="4981542" y="30541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18" y="34"/>
                    <a:pt x="3960" y="0"/>
                    <a:pt x="370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0" name="任意多边形: 形状 519">
              <a:extLst>
                <a:ext uri="{FF2B5EF4-FFF2-40B4-BE49-F238E27FC236}">
                  <a16:creationId xmlns:a16="http://schemas.microsoft.com/office/drawing/2014/main" id="{69D44F0E-BD2D-6058-859A-5100B011DF1E}"/>
                </a:ext>
              </a:extLst>
            </p:cNvPr>
            <p:cNvSpPr/>
            <p:nvPr/>
          </p:nvSpPr>
          <p:spPr>
            <a:xfrm>
              <a:off x="5036333" y="3193153"/>
              <a:ext cx="14964" cy="15310"/>
            </a:xfrm>
            <a:custGeom>
              <a:avLst/>
              <a:gdLst>
                <a:gd name="connsiteX0" fmla="*/ 8748 w 14964"/>
                <a:gd name="connsiteY0" fmla="*/ 0 h 15310"/>
                <a:gd name="connsiteX1" fmla="*/ 5302 w 14964"/>
                <a:gd name="connsiteY1" fmla="*/ 1217 h 15310"/>
                <a:gd name="connsiteX2" fmla="*/ 313 w 14964"/>
                <a:gd name="connsiteY2" fmla="*/ 7990 h 15310"/>
                <a:gd name="connsiteX3" fmla="*/ 3433 w 14964"/>
                <a:gd name="connsiteY3" fmla="*/ 14642 h 15310"/>
                <a:gd name="connsiteX4" fmla="*/ 6536 w 14964"/>
                <a:gd name="connsiteY4" fmla="*/ 15311 h 15310"/>
                <a:gd name="connsiteX5" fmla="*/ 7908 w 14964"/>
                <a:gd name="connsiteY5" fmla="*/ 15242 h 15310"/>
                <a:gd name="connsiteX6" fmla="*/ 9503 w 14964"/>
                <a:gd name="connsiteY6" fmla="*/ 14693 h 15310"/>
                <a:gd name="connsiteX7" fmla="*/ 13926 w 14964"/>
                <a:gd name="connsiteY7" fmla="*/ 10356 h 15310"/>
                <a:gd name="connsiteX8" fmla="*/ 14697 w 14964"/>
                <a:gd name="connsiteY8" fmla="*/ 8813 h 15310"/>
                <a:gd name="connsiteX9" fmla="*/ 11920 w 14964"/>
                <a:gd name="connsiteY9" fmla="*/ 1200 h 15310"/>
                <a:gd name="connsiteX10" fmla="*/ 8748 w 14964"/>
                <a:gd name="connsiteY10" fmla="*/ 0 h 15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64" h="15310">
                  <a:moveTo>
                    <a:pt x="8748" y="0"/>
                  </a:moveTo>
                  <a:cubicBezTo>
                    <a:pt x="7617" y="0"/>
                    <a:pt x="6468" y="429"/>
                    <a:pt x="5302" y="1217"/>
                  </a:cubicBezTo>
                  <a:cubicBezTo>
                    <a:pt x="2816" y="2863"/>
                    <a:pt x="1153" y="5127"/>
                    <a:pt x="313" y="7990"/>
                  </a:cubicBezTo>
                  <a:cubicBezTo>
                    <a:pt x="-596" y="11076"/>
                    <a:pt x="484" y="13305"/>
                    <a:pt x="3433" y="14642"/>
                  </a:cubicBezTo>
                  <a:cubicBezTo>
                    <a:pt x="4359" y="15156"/>
                    <a:pt x="5422" y="15311"/>
                    <a:pt x="6536" y="15311"/>
                  </a:cubicBezTo>
                  <a:cubicBezTo>
                    <a:pt x="6982" y="15311"/>
                    <a:pt x="7445" y="15293"/>
                    <a:pt x="7908" y="15242"/>
                  </a:cubicBezTo>
                  <a:cubicBezTo>
                    <a:pt x="8474" y="15191"/>
                    <a:pt x="9519" y="14796"/>
                    <a:pt x="9503" y="14693"/>
                  </a:cubicBezTo>
                  <a:cubicBezTo>
                    <a:pt x="8937" y="10887"/>
                    <a:pt x="11972" y="11282"/>
                    <a:pt x="13926" y="10356"/>
                  </a:cubicBezTo>
                  <a:cubicBezTo>
                    <a:pt x="14337" y="10167"/>
                    <a:pt x="14543" y="9361"/>
                    <a:pt x="14697" y="8813"/>
                  </a:cubicBezTo>
                  <a:cubicBezTo>
                    <a:pt x="15503" y="5847"/>
                    <a:pt x="14457" y="3103"/>
                    <a:pt x="11920" y="1200"/>
                  </a:cubicBezTo>
                  <a:cubicBezTo>
                    <a:pt x="10857" y="360"/>
                    <a:pt x="9811" y="0"/>
                    <a:pt x="8748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1" name="任意多边形: 形状 520">
              <a:extLst>
                <a:ext uri="{FF2B5EF4-FFF2-40B4-BE49-F238E27FC236}">
                  <a16:creationId xmlns:a16="http://schemas.microsoft.com/office/drawing/2014/main" id="{A2237B30-ED11-3E25-8D5F-D8D0E4BEF0D9}"/>
                </a:ext>
              </a:extLst>
            </p:cNvPr>
            <p:cNvSpPr/>
            <p:nvPr/>
          </p:nvSpPr>
          <p:spPr>
            <a:xfrm>
              <a:off x="5004667" y="2935429"/>
              <a:ext cx="11444" cy="10321"/>
            </a:xfrm>
            <a:custGeom>
              <a:avLst/>
              <a:gdLst>
                <a:gd name="connsiteX0" fmla="*/ 3981 w 11444"/>
                <a:gd name="connsiteY0" fmla="*/ 0 h 10321"/>
                <a:gd name="connsiteX1" fmla="*/ 878 w 11444"/>
                <a:gd name="connsiteY1" fmla="*/ 4355 h 10321"/>
                <a:gd name="connsiteX2" fmla="*/ 912 w 11444"/>
                <a:gd name="connsiteY2" fmla="*/ 9653 h 10321"/>
                <a:gd name="connsiteX3" fmla="*/ 2558 w 11444"/>
                <a:gd name="connsiteY3" fmla="*/ 10321 h 10321"/>
                <a:gd name="connsiteX4" fmla="*/ 5490 w 11444"/>
                <a:gd name="connsiteY4" fmla="*/ 9584 h 10321"/>
                <a:gd name="connsiteX5" fmla="*/ 9947 w 11444"/>
                <a:gd name="connsiteY5" fmla="*/ 7698 h 10321"/>
                <a:gd name="connsiteX6" fmla="*/ 11062 w 11444"/>
                <a:gd name="connsiteY6" fmla="*/ 3926 h 10321"/>
                <a:gd name="connsiteX7" fmla="*/ 4461 w 11444"/>
                <a:gd name="connsiteY7" fmla="*/ 17 h 10321"/>
                <a:gd name="connsiteX8" fmla="*/ 3981 w 11444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44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26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90" y="9584"/>
                  </a:cubicBezTo>
                  <a:cubicBezTo>
                    <a:pt x="7033" y="9173"/>
                    <a:pt x="8507" y="8418"/>
                    <a:pt x="9947" y="7698"/>
                  </a:cubicBezTo>
                  <a:cubicBezTo>
                    <a:pt x="11525" y="6892"/>
                    <a:pt x="11782" y="5366"/>
                    <a:pt x="11062" y="3926"/>
                  </a:cubicBezTo>
                  <a:cubicBezTo>
                    <a:pt x="9690" y="1234"/>
                    <a:pt x="6998" y="377"/>
                    <a:pt x="4461" y="17"/>
                  </a:cubicBezTo>
                  <a:cubicBezTo>
                    <a:pt x="4273" y="17"/>
                    <a:pt x="4118" y="0"/>
                    <a:pt x="3981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2" name="任意多边形: 形状 521">
              <a:extLst>
                <a:ext uri="{FF2B5EF4-FFF2-40B4-BE49-F238E27FC236}">
                  <a16:creationId xmlns:a16="http://schemas.microsoft.com/office/drawing/2014/main" id="{10683909-9ECE-1F27-B2C3-8300FD41C271}"/>
                </a:ext>
              </a:extLst>
            </p:cNvPr>
            <p:cNvSpPr/>
            <p:nvPr/>
          </p:nvSpPr>
          <p:spPr>
            <a:xfrm>
              <a:off x="4991723" y="3024309"/>
              <a:ext cx="17819" cy="12275"/>
            </a:xfrm>
            <a:custGeom>
              <a:avLst/>
              <a:gdLst>
                <a:gd name="connsiteX0" fmla="*/ 9570 w 17819"/>
                <a:gd name="connsiteY0" fmla="*/ 0 h 12275"/>
                <a:gd name="connsiteX1" fmla="*/ 4753 w 17819"/>
                <a:gd name="connsiteY1" fmla="*/ 3121 h 12275"/>
                <a:gd name="connsiteX2" fmla="*/ 1169 w 17819"/>
                <a:gd name="connsiteY2" fmla="*/ 7527 h 12275"/>
                <a:gd name="connsiteX3" fmla="*/ 158 w 17819"/>
                <a:gd name="connsiteY3" fmla="*/ 10201 h 12275"/>
                <a:gd name="connsiteX4" fmla="*/ 1941 w 17819"/>
                <a:gd name="connsiteY4" fmla="*/ 11693 h 12275"/>
                <a:gd name="connsiteX5" fmla="*/ 2575 w 17819"/>
                <a:gd name="connsiteY5" fmla="*/ 11504 h 12275"/>
                <a:gd name="connsiteX6" fmla="*/ 4838 w 17819"/>
                <a:gd name="connsiteY6" fmla="*/ 10733 h 12275"/>
                <a:gd name="connsiteX7" fmla="*/ 7599 w 17819"/>
                <a:gd name="connsiteY7" fmla="*/ 12087 h 12275"/>
                <a:gd name="connsiteX8" fmla="*/ 8902 w 17819"/>
                <a:gd name="connsiteY8" fmla="*/ 12276 h 12275"/>
                <a:gd name="connsiteX9" fmla="*/ 17817 w 17819"/>
                <a:gd name="connsiteY9" fmla="*/ 4921 h 12275"/>
                <a:gd name="connsiteX10" fmla="*/ 17560 w 17819"/>
                <a:gd name="connsiteY10" fmla="*/ 3703 h 12275"/>
                <a:gd name="connsiteX11" fmla="*/ 10839 w 17819"/>
                <a:gd name="connsiteY11" fmla="*/ 86 h 12275"/>
                <a:gd name="connsiteX12" fmla="*/ 9570 w 1781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19" h="12275">
                  <a:moveTo>
                    <a:pt x="9570" y="0"/>
                  </a:moveTo>
                  <a:cubicBezTo>
                    <a:pt x="7479" y="0"/>
                    <a:pt x="5576" y="857"/>
                    <a:pt x="4753" y="3121"/>
                  </a:cubicBezTo>
                  <a:cubicBezTo>
                    <a:pt x="3998" y="5178"/>
                    <a:pt x="3295" y="6772"/>
                    <a:pt x="1169" y="7527"/>
                  </a:cubicBezTo>
                  <a:cubicBezTo>
                    <a:pt x="209" y="7870"/>
                    <a:pt x="-271" y="9035"/>
                    <a:pt x="158" y="10201"/>
                  </a:cubicBezTo>
                  <a:cubicBezTo>
                    <a:pt x="484" y="11059"/>
                    <a:pt x="1238" y="11693"/>
                    <a:pt x="1941" y="11693"/>
                  </a:cubicBezTo>
                  <a:cubicBezTo>
                    <a:pt x="2164" y="11693"/>
                    <a:pt x="2370" y="11642"/>
                    <a:pt x="2575" y="11504"/>
                  </a:cubicBezTo>
                  <a:cubicBezTo>
                    <a:pt x="3398" y="10973"/>
                    <a:pt x="4153" y="10733"/>
                    <a:pt x="4838" y="10733"/>
                  </a:cubicBezTo>
                  <a:cubicBezTo>
                    <a:pt x="5884" y="10733"/>
                    <a:pt x="6793" y="11264"/>
                    <a:pt x="7599" y="12087"/>
                  </a:cubicBezTo>
                  <a:cubicBezTo>
                    <a:pt x="8010" y="12224"/>
                    <a:pt x="8439" y="12276"/>
                    <a:pt x="8902" y="12276"/>
                  </a:cubicBezTo>
                  <a:cubicBezTo>
                    <a:pt x="12639" y="12276"/>
                    <a:pt x="17749" y="8195"/>
                    <a:pt x="17817" y="4921"/>
                  </a:cubicBezTo>
                  <a:cubicBezTo>
                    <a:pt x="17834" y="4509"/>
                    <a:pt x="17749" y="4063"/>
                    <a:pt x="17560" y="3703"/>
                  </a:cubicBezTo>
                  <a:cubicBezTo>
                    <a:pt x="16137" y="857"/>
                    <a:pt x="13411" y="480"/>
                    <a:pt x="10839" y="86"/>
                  </a:cubicBezTo>
                  <a:cubicBezTo>
                    <a:pt x="10428" y="34"/>
                    <a:pt x="9999" y="0"/>
                    <a:pt x="95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3" name="任意多边形: 形状 522">
              <a:extLst>
                <a:ext uri="{FF2B5EF4-FFF2-40B4-BE49-F238E27FC236}">
                  <a16:creationId xmlns:a16="http://schemas.microsoft.com/office/drawing/2014/main" id="{FF71FE93-64C0-7A76-B00C-F0B3AAE1B6EC}"/>
                </a:ext>
              </a:extLst>
            </p:cNvPr>
            <p:cNvSpPr/>
            <p:nvPr/>
          </p:nvSpPr>
          <p:spPr>
            <a:xfrm>
              <a:off x="5063035" y="3066469"/>
              <a:ext cx="17307" cy="14418"/>
            </a:xfrm>
            <a:custGeom>
              <a:avLst/>
              <a:gdLst>
                <a:gd name="connsiteX0" fmla="*/ 15033 w 17307"/>
                <a:gd name="connsiteY0" fmla="*/ 0 h 14418"/>
                <a:gd name="connsiteX1" fmla="*/ 13799 w 17307"/>
                <a:gd name="connsiteY1" fmla="*/ 634 h 14418"/>
                <a:gd name="connsiteX2" fmla="*/ 11587 w 17307"/>
                <a:gd name="connsiteY2" fmla="*/ 2555 h 14418"/>
                <a:gd name="connsiteX3" fmla="*/ 10524 w 17307"/>
                <a:gd name="connsiteY3" fmla="*/ 2280 h 14418"/>
                <a:gd name="connsiteX4" fmla="*/ 8313 w 17307"/>
                <a:gd name="connsiteY4" fmla="*/ 1783 h 14418"/>
                <a:gd name="connsiteX5" fmla="*/ 2449 w 17307"/>
                <a:gd name="connsiteY5" fmla="*/ 5229 h 14418"/>
                <a:gd name="connsiteX6" fmla="*/ 4506 w 17307"/>
                <a:gd name="connsiteY6" fmla="*/ 13682 h 14418"/>
                <a:gd name="connsiteX7" fmla="*/ 7695 w 17307"/>
                <a:gd name="connsiteY7" fmla="*/ 14419 h 14418"/>
                <a:gd name="connsiteX8" fmla="*/ 11793 w 17307"/>
                <a:gd name="connsiteY8" fmla="*/ 13253 h 14418"/>
                <a:gd name="connsiteX9" fmla="*/ 14005 w 17307"/>
                <a:gd name="connsiteY9" fmla="*/ 9155 h 14418"/>
                <a:gd name="connsiteX10" fmla="*/ 16285 w 17307"/>
                <a:gd name="connsiteY10" fmla="*/ 3926 h 14418"/>
                <a:gd name="connsiteX11" fmla="*/ 16919 w 17307"/>
                <a:gd name="connsiteY11" fmla="*/ 1200 h 14418"/>
                <a:gd name="connsiteX12" fmla="*/ 15033 w 17307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7" h="14418">
                  <a:moveTo>
                    <a:pt x="15033" y="0"/>
                  </a:moveTo>
                  <a:cubicBezTo>
                    <a:pt x="14622" y="0"/>
                    <a:pt x="14193" y="189"/>
                    <a:pt x="13799" y="634"/>
                  </a:cubicBezTo>
                  <a:cubicBezTo>
                    <a:pt x="13045" y="1457"/>
                    <a:pt x="12667" y="2555"/>
                    <a:pt x="11587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8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5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7" y="6258"/>
                    <a:pt x="13885" y="5006"/>
                    <a:pt x="16285" y="3926"/>
                  </a:cubicBezTo>
                  <a:cubicBezTo>
                    <a:pt x="17194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4" name="任意多边形: 形状 523">
              <a:extLst>
                <a:ext uri="{FF2B5EF4-FFF2-40B4-BE49-F238E27FC236}">
                  <a16:creationId xmlns:a16="http://schemas.microsoft.com/office/drawing/2014/main" id="{286119E4-3D0C-D93D-1188-DC5E25CB08A4}"/>
                </a:ext>
              </a:extLst>
            </p:cNvPr>
            <p:cNvSpPr/>
            <p:nvPr/>
          </p:nvSpPr>
          <p:spPr>
            <a:xfrm>
              <a:off x="4625166" y="3667058"/>
              <a:ext cx="11009" cy="11521"/>
            </a:xfrm>
            <a:custGeom>
              <a:avLst/>
              <a:gdLst>
                <a:gd name="connsiteX0" fmla="*/ 8470 w 11009"/>
                <a:gd name="connsiteY0" fmla="*/ 0 h 11521"/>
                <a:gd name="connsiteX1" fmla="*/ 8436 w 11009"/>
                <a:gd name="connsiteY1" fmla="*/ 0 h 11521"/>
                <a:gd name="connsiteX2" fmla="*/ 1081 w 11009"/>
                <a:gd name="connsiteY2" fmla="*/ 1749 h 11521"/>
                <a:gd name="connsiteX3" fmla="*/ 481 w 11009"/>
                <a:gd name="connsiteY3" fmla="*/ 5589 h 11521"/>
                <a:gd name="connsiteX4" fmla="*/ 6293 w 11009"/>
                <a:gd name="connsiteY4" fmla="*/ 10938 h 11521"/>
                <a:gd name="connsiteX5" fmla="*/ 8007 w 11009"/>
                <a:gd name="connsiteY5" fmla="*/ 11521 h 11521"/>
                <a:gd name="connsiteX6" fmla="*/ 10785 w 11009"/>
                <a:gd name="connsiteY6" fmla="*/ 8212 h 11521"/>
                <a:gd name="connsiteX7" fmla="*/ 10133 w 11009"/>
                <a:gd name="connsiteY7" fmla="*/ 1491 h 11521"/>
                <a:gd name="connsiteX8" fmla="*/ 8470 w 11009"/>
                <a:gd name="connsiteY8" fmla="*/ 0 h 1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09" h="11521">
                  <a:moveTo>
                    <a:pt x="8470" y="0"/>
                  </a:moveTo>
                  <a:cubicBezTo>
                    <a:pt x="8453" y="0"/>
                    <a:pt x="8436" y="0"/>
                    <a:pt x="8436" y="0"/>
                  </a:cubicBezTo>
                  <a:cubicBezTo>
                    <a:pt x="5881" y="68"/>
                    <a:pt x="3258" y="171"/>
                    <a:pt x="1081" y="1749"/>
                  </a:cubicBezTo>
                  <a:cubicBezTo>
                    <a:pt x="-188" y="2657"/>
                    <a:pt x="-274" y="3977"/>
                    <a:pt x="481" y="5589"/>
                  </a:cubicBezTo>
                  <a:cubicBezTo>
                    <a:pt x="1629" y="8007"/>
                    <a:pt x="3772" y="9069"/>
                    <a:pt x="6293" y="10938"/>
                  </a:cubicBezTo>
                  <a:cubicBezTo>
                    <a:pt x="6910" y="11315"/>
                    <a:pt x="7493" y="11521"/>
                    <a:pt x="8007" y="11521"/>
                  </a:cubicBezTo>
                  <a:cubicBezTo>
                    <a:pt x="9207" y="11521"/>
                    <a:pt x="10150" y="10475"/>
                    <a:pt x="10785" y="8212"/>
                  </a:cubicBezTo>
                  <a:cubicBezTo>
                    <a:pt x="11470" y="5812"/>
                    <a:pt x="10391" y="3720"/>
                    <a:pt x="10133" y="1491"/>
                  </a:cubicBezTo>
                  <a:cubicBezTo>
                    <a:pt x="10031" y="668"/>
                    <a:pt x="9242" y="0"/>
                    <a:pt x="84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5" name="任意多边形: 形状 524">
              <a:extLst>
                <a:ext uri="{FF2B5EF4-FFF2-40B4-BE49-F238E27FC236}">
                  <a16:creationId xmlns:a16="http://schemas.microsoft.com/office/drawing/2014/main" id="{24A08362-631E-742F-02B6-0779AFD35C7A}"/>
                </a:ext>
              </a:extLst>
            </p:cNvPr>
            <p:cNvSpPr/>
            <p:nvPr/>
          </p:nvSpPr>
          <p:spPr>
            <a:xfrm>
              <a:off x="4620048" y="3708549"/>
              <a:ext cx="12825" cy="16236"/>
            </a:xfrm>
            <a:custGeom>
              <a:avLst/>
              <a:gdLst>
                <a:gd name="connsiteX0" fmla="*/ 4672 w 12825"/>
                <a:gd name="connsiteY0" fmla="*/ 0 h 16236"/>
                <a:gd name="connsiteX1" fmla="*/ 3884 w 12825"/>
                <a:gd name="connsiteY1" fmla="*/ 34 h 16236"/>
                <a:gd name="connsiteX2" fmla="*/ 3524 w 12825"/>
                <a:gd name="connsiteY2" fmla="*/ 17 h 16236"/>
                <a:gd name="connsiteX3" fmla="*/ 1775 w 12825"/>
                <a:gd name="connsiteY3" fmla="*/ 549 h 16236"/>
                <a:gd name="connsiteX4" fmla="*/ 78 w 12825"/>
                <a:gd name="connsiteY4" fmla="*/ 3395 h 16236"/>
                <a:gd name="connsiteX5" fmla="*/ 1432 w 12825"/>
                <a:gd name="connsiteY5" fmla="*/ 9241 h 16236"/>
                <a:gd name="connsiteX6" fmla="*/ 3061 w 12825"/>
                <a:gd name="connsiteY6" fmla="*/ 12721 h 16236"/>
                <a:gd name="connsiteX7" fmla="*/ 5409 w 12825"/>
                <a:gd name="connsiteY7" fmla="*/ 14265 h 16236"/>
                <a:gd name="connsiteX8" fmla="*/ 8375 w 12825"/>
                <a:gd name="connsiteY8" fmla="*/ 16236 h 16236"/>
                <a:gd name="connsiteX9" fmla="*/ 8976 w 12825"/>
                <a:gd name="connsiteY9" fmla="*/ 16168 h 16236"/>
                <a:gd name="connsiteX10" fmla="*/ 12216 w 12825"/>
                <a:gd name="connsiteY10" fmla="*/ 12070 h 16236"/>
                <a:gd name="connsiteX11" fmla="*/ 10622 w 12825"/>
                <a:gd name="connsiteY11" fmla="*/ 9550 h 16236"/>
                <a:gd name="connsiteX12" fmla="*/ 11582 w 12825"/>
                <a:gd name="connsiteY12" fmla="*/ 7715 h 16236"/>
                <a:gd name="connsiteX13" fmla="*/ 12525 w 12825"/>
                <a:gd name="connsiteY13" fmla="*/ 6155 h 16236"/>
                <a:gd name="connsiteX14" fmla="*/ 11753 w 12825"/>
                <a:gd name="connsiteY14" fmla="*/ 2040 h 16236"/>
                <a:gd name="connsiteX15" fmla="*/ 4672 w 12825"/>
                <a:gd name="connsiteY15" fmla="*/ 0 h 1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825" h="16236">
                  <a:moveTo>
                    <a:pt x="4672" y="0"/>
                  </a:moveTo>
                  <a:cubicBezTo>
                    <a:pt x="4415" y="0"/>
                    <a:pt x="4158" y="17"/>
                    <a:pt x="3884" y="34"/>
                  </a:cubicBezTo>
                  <a:cubicBezTo>
                    <a:pt x="3764" y="17"/>
                    <a:pt x="3643" y="17"/>
                    <a:pt x="3524" y="17"/>
                  </a:cubicBezTo>
                  <a:cubicBezTo>
                    <a:pt x="2872" y="17"/>
                    <a:pt x="2272" y="206"/>
                    <a:pt x="1775" y="549"/>
                  </a:cubicBezTo>
                  <a:cubicBezTo>
                    <a:pt x="712" y="1080"/>
                    <a:pt x="249" y="2092"/>
                    <a:pt x="78" y="3395"/>
                  </a:cubicBezTo>
                  <a:cubicBezTo>
                    <a:pt x="-214" y="5572"/>
                    <a:pt x="335" y="7732"/>
                    <a:pt x="1432" y="9241"/>
                  </a:cubicBezTo>
                  <a:cubicBezTo>
                    <a:pt x="1723" y="10475"/>
                    <a:pt x="2169" y="11676"/>
                    <a:pt x="3061" y="12721"/>
                  </a:cubicBezTo>
                  <a:cubicBezTo>
                    <a:pt x="3798" y="13613"/>
                    <a:pt x="4621" y="14145"/>
                    <a:pt x="5409" y="14265"/>
                  </a:cubicBezTo>
                  <a:cubicBezTo>
                    <a:pt x="6061" y="15431"/>
                    <a:pt x="7193" y="16236"/>
                    <a:pt x="8375" y="16236"/>
                  </a:cubicBezTo>
                  <a:cubicBezTo>
                    <a:pt x="8581" y="16236"/>
                    <a:pt x="8787" y="16219"/>
                    <a:pt x="8976" y="16168"/>
                  </a:cubicBezTo>
                  <a:cubicBezTo>
                    <a:pt x="11050" y="15670"/>
                    <a:pt x="11650" y="13819"/>
                    <a:pt x="12216" y="12070"/>
                  </a:cubicBezTo>
                  <a:cubicBezTo>
                    <a:pt x="11822" y="11007"/>
                    <a:pt x="11342" y="10115"/>
                    <a:pt x="10622" y="9550"/>
                  </a:cubicBezTo>
                  <a:cubicBezTo>
                    <a:pt x="11016" y="8967"/>
                    <a:pt x="11342" y="8367"/>
                    <a:pt x="11582" y="7715"/>
                  </a:cubicBezTo>
                  <a:cubicBezTo>
                    <a:pt x="11942" y="7218"/>
                    <a:pt x="12285" y="6721"/>
                    <a:pt x="12525" y="6155"/>
                  </a:cubicBezTo>
                  <a:cubicBezTo>
                    <a:pt x="12508" y="4989"/>
                    <a:pt x="13588" y="2966"/>
                    <a:pt x="11753" y="2040"/>
                  </a:cubicBezTo>
                  <a:cubicBezTo>
                    <a:pt x="9524" y="909"/>
                    <a:pt x="7175" y="0"/>
                    <a:pt x="46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6" name="任意多边形: 形状 525">
              <a:extLst>
                <a:ext uri="{FF2B5EF4-FFF2-40B4-BE49-F238E27FC236}">
                  <a16:creationId xmlns:a16="http://schemas.microsoft.com/office/drawing/2014/main" id="{A505EF69-7538-27E5-BB35-084ECF7316CC}"/>
                </a:ext>
              </a:extLst>
            </p:cNvPr>
            <p:cNvSpPr/>
            <p:nvPr/>
          </p:nvSpPr>
          <p:spPr>
            <a:xfrm>
              <a:off x="4620860" y="3687478"/>
              <a:ext cx="28865" cy="18002"/>
            </a:xfrm>
            <a:custGeom>
              <a:avLst/>
              <a:gdLst>
                <a:gd name="connsiteX0" fmla="*/ 9862 w 28865"/>
                <a:gd name="connsiteY0" fmla="*/ 0 h 18002"/>
                <a:gd name="connsiteX1" fmla="*/ 260 w 28865"/>
                <a:gd name="connsiteY1" fmla="*/ 5932 h 18002"/>
                <a:gd name="connsiteX2" fmla="*/ 4890 w 28865"/>
                <a:gd name="connsiteY2" fmla="*/ 14899 h 18002"/>
                <a:gd name="connsiteX3" fmla="*/ 6981 w 28865"/>
                <a:gd name="connsiteY3" fmla="*/ 16202 h 18002"/>
                <a:gd name="connsiteX4" fmla="*/ 7290 w 28865"/>
                <a:gd name="connsiteY4" fmla="*/ 16253 h 18002"/>
                <a:gd name="connsiteX5" fmla="*/ 8044 w 28865"/>
                <a:gd name="connsiteY5" fmla="*/ 15207 h 18002"/>
                <a:gd name="connsiteX6" fmla="*/ 7856 w 28865"/>
                <a:gd name="connsiteY6" fmla="*/ 13099 h 18002"/>
                <a:gd name="connsiteX7" fmla="*/ 8662 w 28865"/>
                <a:gd name="connsiteY7" fmla="*/ 13167 h 18002"/>
                <a:gd name="connsiteX8" fmla="*/ 9433 w 28865"/>
                <a:gd name="connsiteY8" fmla="*/ 13236 h 18002"/>
                <a:gd name="connsiteX9" fmla="*/ 9467 w 28865"/>
                <a:gd name="connsiteY9" fmla="*/ 13236 h 18002"/>
                <a:gd name="connsiteX10" fmla="*/ 9484 w 28865"/>
                <a:gd name="connsiteY10" fmla="*/ 13236 h 18002"/>
                <a:gd name="connsiteX11" fmla="*/ 11490 w 28865"/>
                <a:gd name="connsiteY11" fmla="*/ 14230 h 18002"/>
                <a:gd name="connsiteX12" fmla="*/ 13308 w 28865"/>
                <a:gd name="connsiteY12" fmla="*/ 15225 h 18002"/>
                <a:gd name="connsiteX13" fmla="*/ 13874 w 28865"/>
                <a:gd name="connsiteY13" fmla="*/ 15088 h 18002"/>
                <a:gd name="connsiteX14" fmla="*/ 16000 w 28865"/>
                <a:gd name="connsiteY14" fmla="*/ 14505 h 18002"/>
                <a:gd name="connsiteX15" fmla="*/ 16823 w 28865"/>
                <a:gd name="connsiteY15" fmla="*/ 14608 h 18002"/>
                <a:gd name="connsiteX16" fmla="*/ 16737 w 28865"/>
                <a:gd name="connsiteY16" fmla="*/ 15002 h 18002"/>
                <a:gd name="connsiteX17" fmla="*/ 18914 w 28865"/>
                <a:gd name="connsiteY17" fmla="*/ 17591 h 18002"/>
                <a:gd name="connsiteX18" fmla="*/ 19137 w 28865"/>
                <a:gd name="connsiteY18" fmla="*/ 17608 h 18002"/>
                <a:gd name="connsiteX19" fmla="*/ 20355 w 28865"/>
                <a:gd name="connsiteY19" fmla="*/ 16939 h 18002"/>
                <a:gd name="connsiteX20" fmla="*/ 20371 w 28865"/>
                <a:gd name="connsiteY20" fmla="*/ 16956 h 18002"/>
                <a:gd name="connsiteX21" fmla="*/ 23029 w 28865"/>
                <a:gd name="connsiteY21" fmla="*/ 18002 h 18002"/>
                <a:gd name="connsiteX22" fmla="*/ 26698 w 28865"/>
                <a:gd name="connsiteY22" fmla="*/ 16682 h 18002"/>
                <a:gd name="connsiteX23" fmla="*/ 28292 w 28865"/>
                <a:gd name="connsiteY23" fmla="*/ 11041 h 18002"/>
                <a:gd name="connsiteX24" fmla="*/ 19308 w 28865"/>
                <a:gd name="connsiteY24" fmla="*/ 1509 h 18002"/>
                <a:gd name="connsiteX25" fmla="*/ 9862 w 28865"/>
                <a:gd name="connsiteY25" fmla="*/ 0 h 1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865" h="18002">
                  <a:moveTo>
                    <a:pt x="9862" y="0"/>
                  </a:moveTo>
                  <a:cubicBezTo>
                    <a:pt x="5250" y="17"/>
                    <a:pt x="1169" y="2452"/>
                    <a:pt x="260" y="5932"/>
                  </a:cubicBezTo>
                  <a:cubicBezTo>
                    <a:pt x="-906" y="10356"/>
                    <a:pt x="2061" y="12636"/>
                    <a:pt x="4890" y="14899"/>
                  </a:cubicBezTo>
                  <a:cubicBezTo>
                    <a:pt x="5541" y="15413"/>
                    <a:pt x="6227" y="15928"/>
                    <a:pt x="6981" y="16202"/>
                  </a:cubicBezTo>
                  <a:cubicBezTo>
                    <a:pt x="7084" y="16236"/>
                    <a:pt x="7187" y="16253"/>
                    <a:pt x="7290" y="16253"/>
                  </a:cubicBezTo>
                  <a:cubicBezTo>
                    <a:pt x="7873" y="16253"/>
                    <a:pt x="8387" y="15670"/>
                    <a:pt x="8044" y="15207"/>
                  </a:cubicBezTo>
                  <a:cubicBezTo>
                    <a:pt x="6707" y="13442"/>
                    <a:pt x="7084" y="13099"/>
                    <a:pt x="7856" y="13099"/>
                  </a:cubicBezTo>
                  <a:cubicBezTo>
                    <a:pt x="8096" y="13099"/>
                    <a:pt x="8387" y="13133"/>
                    <a:pt x="8662" y="13167"/>
                  </a:cubicBezTo>
                  <a:cubicBezTo>
                    <a:pt x="8936" y="13202"/>
                    <a:pt x="9210" y="13236"/>
                    <a:pt x="9433" y="13236"/>
                  </a:cubicBezTo>
                  <a:cubicBezTo>
                    <a:pt x="9450" y="13236"/>
                    <a:pt x="9467" y="13236"/>
                    <a:pt x="9467" y="13236"/>
                  </a:cubicBezTo>
                  <a:cubicBezTo>
                    <a:pt x="9467" y="13236"/>
                    <a:pt x="9484" y="13236"/>
                    <a:pt x="9484" y="13236"/>
                  </a:cubicBezTo>
                  <a:cubicBezTo>
                    <a:pt x="10239" y="13236"/>
                    <a:pt x="10873" y="13733"/>
                    <a:pt x="11490" y="14230"/>
                  </a:cubicBezTo>
                  <a:cubicBezTo>
                    <a:pt x="12108" y="14728"/>
                    <a:pt x="12673" y="15225"/>
                    <a:pt x="13308" y="15225"/>
                  </a:cubicBezTo>
                  <a:cubicBezTo>
                    <a:pt x="13497" y="15225"/>
                    <a:pt x="13685" y="15173"/>
                    <a:pt x="13874" y="15088"/>
                  </a:cubicBezTo>
                  <a:cubicBezTo>
                    <a:pt x="14662" y="14676"/>
                    <a:pt x="15365" y="14505"/>
                    <a:pt x="16000" y="14505"/>
                  </a:cubicBezTo>
                  <a:cubicBezTo>
                    <a:pt x="16291" y="14505"/>
                    <a:pt x="16565" y="14539"/>
                    <a:pt x="16823" y="14608"/>
                  </a:cubicBezTo>
                  <a:lnTo>
                    <a:pt x="16737" y="15002"/>
                  </a:lnTo>
                  <a:cubicBezTo>
                    <a:pt x="16959" y="16065"/>
                    <a:pt x="17491" y="17402"/>
                    <a:pt x="18914" y="17591"/>
                  </a:cubicBezTo>
                  <a:cubicBezTo>
                    <a:pt x="19000" y="17608"/>
                    <a:pt x="19069" y="17608"/>
                    <a:pt x="19137" y="17608"/>
                  </a:cubicBezTo>
                  <a:cubicBezTo>
                    <a:pt x="19668" y="17608"/>
                    <a:pt x="20080" y="17351"/>
                    <a:pt x="20355" y="16939"/>
                  </a:cubicBezTo>
                  <a:lnTo>
                    <a:pt x="20371" y="16956"/>
                  </a:lnTo>
                  <a:cubicBezTo>
                    <a:pt x="21246" y="17711"/>
                    <a:pt x="22137" y="18002"/>
                    <a:pt x="23029" y="18002"/>
                  </a:cubicBezTo>
                  <a:cubicBezTo>
                    <a:pt x="24263" y="18002"/>
                    <a:pt x="25515" y="17419"/>
                    <a:pt x="26698" y="16682"/>
                  </a:cubicBezTo>
                  <a:cubicBezTo>
                    <a:pt x="28876" y="15310"/>
                    <a:pt x="29424" y="12602"/>
                    <a:pt x="28292" y="11041"/>
                  </a:cubicBezTo>
                  <a:cubicBezTo>
                    <a:pt x="25738" y="7475"/>
                    <a:pt x="22840" y="3789"/>
                    <a:pt x="19308" y="1509"/>
                  </a:cubicBezTo>
                  <a:cubicBezTo>
                    <a:pt x="16754" y="-120"/>
                    <a:pt x="12931" y="429"/>
                    <a:pt x="986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7" name="任意多边形: 形状 526">
              <a:extLst>
                <a:ext uri="{FF2B5EF4-FFF2-40B4-BE49-F238E27FC236}">
                  <a16:creationId xmlns:a16="http://schemas.microsoft.com/office/drawing/2014/main" id="{6DB8DCA2-9AFD-C81C-1AD9-EC9B43909BAE}"/>
                </a:ext>
              </a:extLst>
            </p:cNvPr>
            <p:cNvSpPr/>
            <p:nvPr/>
          </p:nvSpPr>
          <p:spPr>
            <a:xfrm>
              <a:off x="4608971" y="3737575"/>
              <a:ext cx="19844" cy="20574"/>
            </a:xfrm>
            <a:custGeom>
              <a:avLst/>
              <a:gdLst>
                <a:gd name="connsiteX0" fmla="*/ 9475 w 19844"/>
                <a:gd name="connsiteY0" fmla="*/ 0 h 20574"/>
                <a:gd name="connsiteX1" fmla="*/ 902 w 19844"/>
                <a:gd name="connsiteY1" fmla="*/ 4406 h 20574"/>
                <a:gd name="connsiteX2" fmla="*/ 4897 w 19844"/>
                <a:gd name="connsiteY2" fmla="*/ 19494 h 20574"/>
                <a:gd name="connsiteX3" fmla="*/ 8789 w 19844"/>
                <a:gd name="connsiteY3" fmla="*/ 20574 h 20574"/>
                <a:gd name="connsiteX4" fmla="*/ 18716 w 19844"/>
                <a:gd name="connsiteY4" fmla="*/ 13476 h 20574"/>
                <a:gd name="connsiteX5" fmla="*/ 15767 w 19844"/>
                <a:gd name="connsiteY5" fmla="*/ 1697 h 20574"/>
                <a:gd name="connsiteX6" fmla="*/ 9475 w 19844"/>
                <a:gd name="connsiteY6" fmla="*/ 0 h 2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44" h="20574">
                  <a:moveTo>
                    <a:pt x="9475" y="0"/>
                  </a:moveTo>
                  <a:cubicBezTo>
                    <a:pt x="5788" y="0"/>
                    <a:pt x="2325" y="1577"/>
                    <a:pt x="902" y="4406"/>
                  </a:cubicBezTo>
                  <a:cubicBezTo>
                    <a:pt x="-1344" y="8847"/>
                    <a:pt x="834" y="17042"/>
                    <a:pt x="4897" y="19494"/>
                  </a:cubicBezTo>
                  <a:cubicBezTo>
                    <a:pt x="6114" y="20231"/>
                    <a:pt x="7451" y="20574"/>
                    <a:pt x="8789" y="20574"/>
                  </a:cubicBezTo>
                  <a:cubicBezTo>
                    <a:pt x="12492" y="20574"/>
                    <a:pt x="16367" y="17951"/>
                    <a:pt x="18716" y="13476"/>
                  </a:cubicBezTo>
                  <a:cubicBezTo>
                    <a:pt x="20996" y="9104"/>
                    <a:pt x="19727" y="4012"/>
                    <a:pt x="15767" y="1697"/>
                  </a:cubicBezTo>
                  <a:cubicBezTo>
                    <a:pt x="13846" y="532"/>
                    <a:pt x="11618" y="0"/>
                    <a:pt x="9475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8" name="任意多边形: 形状 527">
              <a:extLst>
                <a:ext uri="{FF2B5EF4-FFF2-40B4-BE49-F238E27FC236}">
                  <a16:creationId xmlns:a16="http://schemas.microsoft.com/office/drawing/2014/main" id="{52E39359-E553-C10E-B7B9-5DF5A99371C5}"/>
                </a:ext>
              </a:extLst>
            </p:cNvPr>
            <p:cNvSpPr/>
            <p:nvPr/>
          </p:nvSpPr>
          <p:spPr>
            <a:xfrm>
              <a:off x="4615277" y="3613222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7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7"/>
                  </a:cubicBezTo>
                  <a:cubicBezTo>
                    <a:pt x="-89" y="3360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7" y="463"/>
                    <a:pt x="3632" y="189"/>
                    <a:pt x="2792" y="34"/>
                  </a:cubicBezTo>
                  <a:cubicBezTo>
                    <a:pt x="2603" y="17"/>
                    <a:pt x="2414" y="0"/>
                    <a:pt x="224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29" name="任意多边形: 形状 528">
              <a:extLst>
                <a:ext uri="{FF2B5EF4-FFF2-40B4-BE49-F238E27FC236}">
                  <a16:creationId xmlns:a16="http://schemas.microsoft.com/office/drawing/2014/main" id="{AB85E263-D256-A101-ECB1-6436006CD4CF}"/>
                </a:ext>
              </a:extLst>
            </p:cNvPr>
            <p:cNvSpPr/>
            <p:nvPr/>
          </p:nvSpPr>
          <p:spPr>
            <a:xfrm>
              <a:off x="4606558" y="3634997"/>
              <a:ext cx="7126" cy="8709"/>
            </a:xfrm>
            <a:custGeom>
              <a:avLst/>
              <a:gdLst>
                <a:gd name="connsiteX0" fmla="*/ 3658 w 7126"/>
                <a:gd name="connsiteY0" fmla="*/ 0 h 8709"/>
                <a:gd name="connsiteX1" fmla="*/ 6 w 7126"/>
                <a:gd name="connsiteY1" fmla="*/ 4235 h 8709"/>
                <a:gd name="connsiteX2" fmla="*/ 3023 w 7126"/>
                <a:gd name="connsiteY2" fmla="*/ 8710 h 8709"/>
                <a:gd name="connsiteX3" fmla="*/ 3041 w 7126"/>
                <a:gd name="connsiteY3" fmla="*/ 8710 h 8709"/>
                <a:gd name="connsiteX4" fmla="*/ 7121 w 7126"/>
                <a:gd name="connsiteY4" fmla="*/ 4372 h 8709"/>
                <a:gd name="connsiteX5" fmla="*/ 4018 w 7126"/>
                <a:gd name="connsiteY5" fmla="*/ 17 h 8709"/>
                <a:gd name="connsiteX6" fmla="*/ 3658 w 7126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26" h="8709">
                  <a:moveTo>
                    <a:pt x="3658" y="0"/>
                  </a:moveTo>
                  <a:cubicBezTo>
                    <a:pt x="1909" y="0"/>
                    <a:pt x="143" y="2023"/>
                    <a:pt x="6" y="4235"/>
                  </a:cubicBezTo>
                  <a:cubicBezTo>
                    <a:pt x="-114" y="6155"/>
                    <a:pt x="1601" y="8710"/>
                    <a:pt x="3023" y="8710"/>
                  </a:cubicBezTo>
                  <a:cubicBezTo>
                    <a:pt x="3023" y="8710"/>
                    <a:pt x="3023" y="8710"/>
                    <a:pt x="3041" y="8710"/>
                  </a:cubicBezTo>
                  <a:cubicBezTo>
                    <a:pt x="4532" y="8693"/>
                    <a:pt x="7258" y="5915"/>
                    <a:pt x="7121" y="4372"/>
                  </a:cubicBezTo>
                  <a:cubicBezTo>
                    <a:pt x="6933" y="2315"/>
                    <a:pt x="6350" y="394"/>
                    <a:pt x="4018" y="17"/>
                  </a:cubicBezTo>
                  <a:cubicBezTo>
                    <a:pt x="3898" y="17"/>
                    <a:pt x="3778" y="0"/>
                    <a:pt x="365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0" name="任意多边形: 形状 529">
              <a:extLst>
                <a:ext uri="{FF2B5EF4-FFF2-40B4-BE49-F238E27FC236}">
                  <a16:creationId xmlns:a16="http://schemas.microsoft.com/office/drawing/2014/main" id="{1DFC1C6A-20FE-192E-0C21-9885BA371505}"/>
                </a:ext>
              </a:extLst>
            </p:cNvPr>
            <p:cNvSpPr/>
            <p:nvPr/>
          </p:nvSpPr>
          <p:spPr>
            <a:xfrm>
              <a:off x="4624223" y="3615640"/>
              <a:ext cx="39881" cy="27037"/>
            </a:xfrm>
            <a:custGeom>
              <a:avLst/>
              <a:gdLst>
                <a:gd name="connsiteX0" fmla="*/ 32970 w 39881"/>
                <a:gd name="connsiteY0" fmla="*/ 0 h 27037"/>
                <a:gd name="connsiteX1" fmla="*/ 26523 w 39881"/>
                <a:gd name="connsiteY1" fmla="*/ 4389 h 27037"/>
                <a:gd name="connsiteX2" fmla="*/ 26232 w 39881"/>
                <a:gd name="connsiteY2" fmla="*/ 11967 h 27037"/>
                <a:gd name="connsiteX3" fmla="*/ 19288 w 39881"/>
                <a:gd name="connsiteY3" fmla="*/ 8675 h 27037"/>
                <a:gd name="connsiteX4" fmla="*/ 17797 w 39881"/>
                <a:gd name="connsiteY4" fmla="*/ 8864 h 27037"/>
                <a:gd name="connsiteX5" fmla="*/ 14950 w 39881"/>
                <a:gd name="connsiteY5" fmla="*/ 9275 h 27037"/>
                <a:gd name="connsiteX6" fmla="*/ 10459 w 39881"/>
                <a:gd name="connsiteY6" fmla="*/ 8470 h 27037"/>
                <a:gd name="connsiteX7" fmla="*/ 6858 w 39881"/>
                <a:gd name="connsiteY7" fmla="*/ 7886 h 27037"/>
                <a:gd name="connsiteX8" fmla="*/ 0 w 39881"/>
                <a:gd name="connsiteY8" fmla="*/ 16305 h 27037"/>
                <a:gd name="connsiteX9" fmla="*/ 1149 w 39881"/>
                <a:gd name="connsiteY9" fmla="*/ 21911 h 27037"/>
                <a:gd name="connsiteX10" fmla="*/ 7475 w 39881"/>
                <a:gd name="connsiteY10" fmla="*/ 27037 h 27037"/>
                <a:gd name="connsiteX11" fmla="*/ 11058 w 39881"/>
                <a:gd name="connsiteY11" fmla="*/ 26095 h 27037"/>
                <a:gd name="connsiteX12" fmla="*/ 12619 w 39881"/>
                <a:gd name="connsiteY12" fmla="*/ 26386 h 27037"/>
                <a:gd name="connsiteX13" fmla="*/ 17797 w 39881"/>
                <a:gd name="connsiteY13" fmla="*/ 22237 h 27037"/>
                <a:gd name="connsiteX14" fmla="*/ 17951 w 39881"/>
                <a:gd name="connsiteY14" fmla="*/ 21877 h 27037"/>
                <a:gd name="connsiteX15" fmla="*/ 18208 w 39881"/>
                <a:gd name="connsiteY15" fmla="*/ 22923 h 27037"/>
                <a:gd name="connsiteX16" fmla="*/ 18825 w 39881"/>
                <a:gd name="connsiteY16" fmla="*/ 24740 h 27037"/>
                <a:gd name="connsiteX17" fmla="*/ 21946 w 39881"/>
                <a:gd name="connsiteY17" fmla="*/ 25323 h 27037"/>
                <a:gd name="connsiteX18" fmla="*/ 26043 w 39881"/>
                <a:gd name="connsiteY18" fmla="*/ 23728 h 27037"/>
                <a:gd name="connsiteX19" fmla="*/ 29061 w 39881"/>
                <a:gd name="connsiteY19" fmla="*/ 16819 h 27037"/>
                <a:gd name="connsiteX20" fmla="*/ 30912 w 39881"/>
                <a:gd name="connsiteY20" fmla="*/ 17402 h 27037"/>
                <a:gd name="connsiteX21" fmla="*/ 31290 w 39881"/>
                <a:gd name="connsiteY21" fmla="*/ 17402 h 27037"/>
                <a:gd name="connsiteX22" fmla="*/ 38611 w 39881"/>
                <a:gd name="connsiteY22" fmla="*/ 13956 h 27037"/>
                <a:gd name="connsiteX23" fmla="*/ 38748 w 39881"/>
                <a:gd name="connsiteY23" fmla="*/ 12807 h 27037"/>
                <a:gd name="connsiteX24" fmla="*/ 38817 w 39881"/>
                <a:gd name="connsiteY24" fmla="*/ 7921 h 27037"/>
                <a:gd name="connsiteX25" fmla="*/ 38628 w 39881"/>
                <a:gd name="connsiteY25" fmla="*/ 2794 h 27037"/>
                <a:gd name="connsiteX26" fmla="*/ 33038 w 39881"/>
                <a:gd name="connsiteY26" fmla="*/ 0 h 27037"/>
                <a:gd name="connsiteX27" fmla="*/ 32970 w 39881"/>
                <a:gd name="connsiteY27" fmla="*/ 0 h 27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1" h="27037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3"/>
                    <a:pt x="25597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64"/>
                  </a:cubicBezTo>
                  <a:cubicBezTo>
                    <a:pt x="16785" y="9138"/>
                    <a:pt x="15859" y="9275"/>
                    <a:pt x="14950" y="9275"/>
                  </a:cubicBezTo>
                  <a:cubicBezTo>
                    <a:pt x="13459" y="9275"/>
                    <a:pt x="12053" y="8950"/>
                    <a:pt x="10459" y="8470"/>
                  </a:cubicBezTo>
                  <a:cubicBezTo>
                    <a:pt x="9156" y="8075"/>
                    <a:pt x="7956" y="7886"/>
                    <a:pt x="6858" y="7886"/>
                  </a:cubicBezTo>
                  <a:cubicBezTo>
                    <a:pt x="2520" y="7886"/>
                    <a:pt x="17" y="10904"/>
                    <a:pt x="0" y="16305"/>
                  </a:cubicBezTo>
                  <a:cubicBezTo>
                    <a:pt x="103" y="18053"/>
                    <a:pt x="206" y="20042"/>
                    <a:pt x="1149" y="21911"/>
                  </a:cubicBezTo>
                  <a:cubicBezTo>
                    <a:pt x="2880" y="25340"/>
                    <a:pt x="4938" y="27037"/>
                    <a:pt x="7475" y="27037"/>
                  </a:cubicBezTo>
                  <a:cubicBezTo>
                    <a:pt x="8573" y="27037"/>
                    <a:pt x="9773" y="26712"/>
                    <a:pt x="11058" y="26095"/>
                  </a:cubicBezTo>
                  <a:cubicBezTo>
                    <a:pt x="11573" y="26300"/>
                    <a:pt x="12104" y="26386"/>
                    <a:pt x="12619" y="26386"/>
                  </a:cubicBezTo>
                  <a:cubicBezTo>
                    <a:pt x="14539" y="26386"/>
                    <a:pt x="16408" y="24997"/>
                    <a:pt x="17797" y="22237"/>
                  </a:cubicBezTo>
                  <a:lnTo>
                    <a:pt x="17951" y="21877"/>
                  </a:lnTo>
                  <a:cubicBezTo>
                    <a:pt x="18088" y="22117"/>
                    <a:pt x="18088" y="22597"/>
                    <a:pt x="18208" y="22923"/>
                  </a:cubicBezTo>
                  <a:cubicBezTo>
                    <a:pt x="18414" y="23540"/>
                    <a:pt x="18465" y="24603"/>
                    <a:pt x="18825" y="24740"/>
                  </a:cubicBezTo>
                  <a:cubicBezTo>
                    <a:pt x="19871" y="25100"/>
                    <a:pt x="20917" y="25323"/>
                    <a:pt x="21946" y="25323"/>
                  </a:cubicBezTo>
                  <a:cubicBezTo>
                    <a:pt x="23386" y="25323"/>
                    <a:pt x="24774" y="24877"/>
                    <a:pt x="26043" y="23728"/>
                  </a:cubicBezTo>
                  <a:cubicBezTo>
                    <a:pt x="28032" y="21928"/>
                    <a:pt x="29695" y="19836"/>
                    <a:pt x="29061" y="16819"/>
                  </a:cubicBezTo>
                  <a:cubicBezTo>
                    <a:pt x="29592" y="17162"/>
                    <a:pt x="30210" y="17368"/>
                    <a:pt x="30912" y="17402"/>
                  </a:cubicBezTo>
                  <a:cubicBezTo>
                    <a:pt x="31033" y="17402"/>
                    <a:pt x="31169" y="17402"/>
                    <a:pt x="31290" y="17402"/>
                  </a:cubicBezTo>
                  <a:cubicBezTo>
                    <a:pt x="34084" y="17402"/>
                    <a:pt x="36656" y="16271"/>
                    <a:pt x="38611" y="13956"/>
                  </a:cubicBezTo>
                  <a:cubicBezTo>
                    <a:pt x="38817" y="13699"/>
                    <a:pt x="38868" y="12876"/>
                    <a:pt x="38748" y="12807"/>
                  </a:cubicBezTo>
                  <a:cubicBezTo>
                    <a:pt x="35610" y="11127"/>
                    <a:pt x="37479" y="9310"/>
                    <a:pt x="38817" y="7921"/>
                  </a:cubicBezTo>
                  <a:cubicBezTo>
                    <a:pt x="40668" y="5984"/>
                    <a:pt x="39776" y="4389"/>
                    <a:pt x="38628" y="2794"/>
                  </a:cubicBezTo>
                  <a:cubicBezTo>
                    <a:pt x="37153" y="720"/>
                    <a:pt x="34976" y="120"/>
                    <a:pt x="33038" y="0"/>
                  </a:cubicBezTo>
                  <a:cubicBezTo>
                    <a:pt x="33038" y="0"/>
                    <a:pt x="33004" y="0"/>
                    <a:pt x="3297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1" name="任意多边形: 形状 530">
              <a:extLst>
                <a:ext uri="{FF2B5EF4-FFF2-40B4-BE49-F238E27FC236}">
                  <a16:creationId xmlns:a16="http://schemas.microsoft.com/office/drawing/2014/main" id="{5F7819C7-99B1-636B-113B-941F962BBBC5}"/>
                </a:ext>
              </a:extLst>
            </p:cNvPr>
            <p:cNvSpPr/>
            <p:nvPr/>
          </p:nvSpPr>
          <p:spPr>
            <a:xfrm>
              <a:off x="4643093" y="3582258"/>
              <a:ext cx="19797" cy="29472"/>
            </a:xfrm>
            <a:custGeom>
              <a:avLst/>
              <a:gdLst>
                <a:gd name="connsiteX0" fmla="*/ 8373 w 19797"/>
                <a:gd name="connsiteY0" fmla="*/ 0 h 29472"/>
                <a:gd name="connsiteX1" fmla="*/ 5064 w 19797"/>
                <a:gd name="connsiteY1" fmla="*/ 789 h 29472"/>
                <a:gd name="connsiteX2" fmla="*/ 504 w 19797"/>
                <a:gd name="connsiteY2" fmla="*/ 8693 h 29472"/>
                <a:gd name="connsiteX3" fmla="*/ 2304 w 19797"/>
                <a:gd name="connsiteY3" fmla="*/ 12293 h 29472"/>
                <a:gd name="connsiteX4" fmla="*/ 709 w 19797"/>
                <a:gd name="connsiteY4" fmla="*/ 18585 h 29472"/>
                <a:gd name="connsiteX5" fmla="*/ 4053 w 19797"/>
                <a:gd name="connsiteY5" fmla="*/ 23369 h 29472"/>
                <a:gd name="connsiteX6" fmla="*/ 6522 w 19797"/>
                <a:gd name="connsiteY6" fmla="*/ 26901 h 29472"/>
                <a:gd name="connsiteX7" fmla="*/ 11288 w 19797"/>
                <a:gd name="connsiteY7" fmla="*/ 29473 h 29472"/>
                <a:gd name="connsiteX8" fmla="*/ 15488 w 19797"/>
                <a:gd name="connsiteY8" fmla="*/ 27552 h 29472"/>
                <a:gd name="connsiteX9" fmla="*/ 13843 w 19797"/>
                <a:gd name="connsiteY9" fmla="*/ 10887 h 29472"/>
                <a:gd name="connsiteX10" fmla="*/ 12831 w 19797"/>
                <a:gd name="connsiteY10" fmla="*/ 10236 h 29472"/>
                <a:gd name="connsiteX11" fmla="*/ 12591 w 19797"/>
                <a:gd name="connsiteY11" fmla="*/ 10150 h 29472"/>
                <a:gd name="connsiteX12" fmla="*/ 13825 w 19797"/>
                <a:gd name="connsiteY12" fmla="*/ 8247 h 29472"/>
                <a:gd name="connsiteX13" fmla="*/ 12814 w 19797"/>
                <a:gd name="connsiteY13" fmla="*/ 2761 h 29472"/>
                <a:gd name="connsiteX14" fmla="*/ 8373 w 19797"/>
                <a:gd name="connsiteY14" fmla="*/ 0 h 29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72">
                  <a:moveTo>
                    <a:pt x="8373" y="0"/>
                  </a:moveTo>
                  <a:cubicBezTo>
                    <a:pt x="7344" y="0"/>
                    <a:pt x="6230" y="257"/>
                    <a:pt x="5064" y="789"/>
                  </a:cubicBezTo>
                  <a:cubicBezTo>
                    <a:pt x="641" y="2778"/>
                    <a:pt x="-902" y="5315"/>
                    <a:pt x="504" y="8693"/>
                  </a:cubicBezTo>
                  <a:cubicBezTo>
                    <a:pt x="1018" y="9927"/>
                    <a:pt x="1652" y="11127"/>
                    <a:pt x="2304" y="12293"/>
                  </a:cubicBezTo>
                  <a:cubicBezTo>
                    <a:pt x="1189" y="14162"/>
                    <a:pt x="761" y="16322"/>
                    <a:pt x="709" y="18585"/>
                  </a:cubicBezTo>
                  <a:cubicBezTo>
                    <a:pt x="658" y="21174"/>
                    <a:pt x="2715" y="21929"/>
                    <a:pt x="4053" y="23369"/>
                  </a:cubicBezTo>
                  <a:cubicBezTo>
                    <a:pt x="5013" y="24414"/>
                    <a:pt x="5596" y="25820"/>
                    <a:pt x="6522" y="26901"/>
                  </a:cubicBezTo>
                  <a:cubicBezTo>
                    <a:pt x="7962" y="28598"/>
                    <a:pt x="9608" y="29473"/>
                    <a:pt x="11288" y="29473"/>
                  </a:cubicBezTo>
                  <a:cubicBezTo>
                    <a:pt x="12711" y="29473"/>
                    <a:pt x="14134" y="28838"/>
                    <a:pt x="15488" y="27552"/>
                  </a:cubicBezTo>
                  <a:cubicBezTo>
                    <a:pt x="21198" y="22049"/>
                    <a:pt x="21798" y="15825"/>
                    <a:pt x="13843" y="10887"/>
                  </a:cubicBezTo>
                  <a:cubicBezTo>
                    <a:pt x="13500" y="10665"/>
                    <a:pt x="13191" y="10390"/>
                    <a:pt x="12831" y="10236"/>
                  </a:cubicBezTo>
                  <a:lnTo>
                    <a:pt x="12591" y="10150"/>
                  </a:lnTo>
                  <a:cubicBezTo>
                    <a:pt x="13757" y="9567"/>
                    <a:pt x="13774" y="9276"/>
                    <a:pt x="13825" y="8247"/>
                  </a:cubicBezTo>
                  <a:cubicBezTo>
                    <a:pt x="13928" y="6327"/>
                    <a:pt x="13654" y="4492"/>
                    <a:pt x="12814" y="2761"/>
                  </a:cubicBezTo>
                  <a:cubicBezTo>
                    <a:pt x="11939" y="943"/>
                    <a:pt x="10328" y="0"/>
                    <a:pt x="837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2" name="任意多边形: 形状 531">
              <a:extLst>
                <a:ext uri="{FF2B5EF4-FFF2-40B4-BE49-F238E27FC236}">
                  <a16:creationId xmlns:a16="http://schemas.microsoft.com/office/drawing/2014/main" id="{138B46C6-56E8-96FD-C90A-A23F71E9135C}"/>
                </a:ext>
              </a:extLst>
            </p:cNvPr>
            <p:cNvSpPr/>
            <p:nvPr/>
          </p:nvSpPr>
          <p:spPr>
            <a:xfrm>
              <a:off x="4657364" y="3368323"/>
              <a:ext cx="6486" cy="7389"/>
            </a:xfrm>
            <a:custGeom>
              <a:avLst/>
              <a:gdLst>
                <a:gd name="connsiteX0" fmla="*/ 3533 w 6486"/>
                <a:gd name="connsiteY0" fmla="*/ 0 h 7389"/>
                <a:gd name="connsiteX1" fmla="*/ 223 w 6486"/>
                <a:gd name="connsiteY1" fmla="*/ 2126 h 7389"/>
                <a:gd name="connsiteX2" fmla="*/ 1647 w 6486"/>
                <a:gd name="connsiteY2" fmla="*/ 7081 h 7389"/>
                <a:gd name="connsiteX3" fmla="*/ 2744 w 6486"/>
                <a:gd name="connsiteY3" fmla="*/ 7390 h 7389"/>
                <a:gd name="connsiteX4" fmla="*/ 6122 w 6486"/>
                <a:gd name="connsiteY4" fmla="*/ 5144 h 7389"/>
                <a:gd name="connsiteX5" fmla="*/ 4870 w 6486"/>
                <a:gd name="connsiteY5" fmla="*/ 274 h 7389"/>
                <a:gd name="connsiteX6" fmla="*/ 3533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3" y="0"/>
                  </a:moveTo>
                  <a:cubicBezTo>
                    <a:pt x="2161" y="0"/>
                    <a:pt x="1115" y="926"/>
                    <a:pt x="223" y="2126"/>
                  </a:cubicBezTo>
                  <a:cubicBezTo>
                    <a:pt x="-462" y="3052"/>
                    <a:pt x="549" y="6344"/>
                    <a:pt x="1647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6" y="7390"/>
                    <a:pt x="5521" y="6464"/>
                    <a:pt x="6122" y="5144"/>
                  </a:cubicBezTo>
                  <a:cubicBezTo>
                    <a:pt x="6945" y="3343"/>
                    <a:pt x="6310" y="840"/>
                    <a:pt x="4870" y="274"/>
                  </a:cubicBezTo>
                  <a:cubicBezTo>
                    <a:pt x="4373" y="86"/>
                    <a:pt x="3944" y="0"/>
                    <a:pt x="353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3" name="任意多边形: 形状 532">
              <a:extLst>
                <a:ext uri="{FF2B5EF4-FFF2-40B4-BE49-F238E27FC236}">
                  <a16:creationId xmlns:a16="http://schemas.microsoft.com/office/drawing/2014/main" id="{176DC791-4D0A-2298-D967-7C85CDE89422}"/>
                </a:ext>
              </a:extLst>
            </p:cNvPr>
            <p:cNvSpPr/>
            <p:nvPr/>
          </p:nvSpPr>
          <p:spPr>
            <a:xfrm>
              <a:off x="4640012" y="36104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7 w 4696"/>
                <a:gd name="connsiteY2" fmla="*/ 4578 h 4577"/>
                <a:gd name="connsiteX3" fmla="*/ 1768 w 4696"/>
                <a:gd name="connsiteY3" fmla="*/ 4560 h 4577"/>
                <a:gd name="connsiteX4" fmla="*/ 4683 w 4696"/>
                <a:gd name="connsiteY4" fmla="*/ 1851 h 4577"/>
                <a:gd name="connsiteX5" fmla="*/ 2797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1" y="4578"/>
                    <a:pt x="1597" y="4578"/>
                  </a:cubicBezTo>
                  <a:cubicBezTo>
                    <a:pt x="1648" y="4578"/>
                    <a:pt x="1717" y="4578"/>
                    <a:pt x="1768" y="4560"/>
                  </a:cubicBezTo>
                  <a:cubicBezTo>
                    <a:pt x="3208" y="4406"/>
                    <a:pt x="4511" y="3635"/>
                    <a:pt x="4683" y="1851"/>
                  </a:cubicBezTo>
                  <a:cubicBezTo>
                    <a:pt x="4820" y="480"/>
                    <a:pt x="3928" y="51"/>
                    <a:pt x="2797" y="17"/>
                  </a:cubicBezTo>
                  <a:cubicBezTo>
                    <a:pt x="2728" y="0"/>
                    <a:pt x="2660" y="0"/>
                    <a:pt x="2574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4" name="任意多边形: 形状 533">
              <a:extLst>
                <a:ext uri="{FF2B5EF4-FFF2-40B4-BE49-F238E27FC236}">
                  <a16:creationId xmlns:a16="http://schemas.microsoft.com/office/drawing/2014/main" id="{87CF340E-DEDE-845E-7E9F-2AB87CC2776C}"/>
                </a:ext>
              </a:extLst>
            </p:cNvPr>
            <p:cNvSpPr/>
            <p:nvPr/>
          </p:nvSpPr>
          <p:spPr>
            <a:xfrm>
              <a:off x="4609733" y="3716487"/>
              <a:ext cx="7066" cy="7458"/>
            </a:xfrm>
            <a:custGeom>
              <a:avLst/>
              <a:gdLst>
                <a:gd name="connsiteX0" fmla="*/ 3140 w 7066"/>
                <a:gd name="connsiteY0" fmla="*/ 0 h 7458"/>
                <a:gd name="connsiteX1" fmla="*/ 3 w 7066"/>
                <a:gd name="connsiteY1" fmla="*/ 4252 h 7458"/>
                <a:gd name="connsiteX2" fmla="*/ 3003 w 7066"/>
                <a:gd name="connsiteY2" fmla="*/ 7458 h 7458"/>
                <a:gd name="connsiteX3" fmla="*/ 3158 w 7066"/>
                <a:gd name="connsiteY3" fmla="*/ 7458 h 7458"/>
                <a:gd name="connsiteX4" fmla="*/ 7066 w 7066"/>
                <a:gd name="connsiteY4" fmla="*/ 3172 h 7458"/>
                <a:gd name="connsiteX5" fmla="*/ 3483 w 7066"/>
                <a:gd name="connsiteY5" fmla="*/ 34 h 7458"/>
                <a:gd name="connsiteX6" fmla="*/ 3140 w 7066"/>
                <a:gd name="connsiteY6" fmla="*/ 0 h 7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66" h="7458">
                  <a:moveTo>
                    <a:pt x="3140" y="0"/>
                  </a:moveTo>
                  <a:cubicBezTo>
                    <a:pt x="1580" y="0"/>
                    <a:pt x="71" y="2006"/>
                    <a:pt x="3" y="4252"/>
                  </a:cubicBezTo>
                  <a:cubicBezTo>
                    <a:pt x="-66" y="6395"/>
                    <a:pt x="1186" y="7355"/>
                    <a:pt x="3003" y="7458"/>
                  </a:cubicBezTo>
                  <a:cubicBezTo>
                    <a:pt x="3055" y="7458"/>
                    <a:pt x="3106" y="7458"/>
                    <a:pt x="3158" y="7458"/>
                  </a:cubicBezTo>
                  <a:cubicBezTo>
                    <a:pt x="5112" y="7458"/>
                    <a:pt x="7032" y="5470"/>
                    <a:pt x="7066" y="3172"/>
                  </a:cubicBezTo>
                  <a:cubicBezTo>
                    <a:pt x="7049" y="1098"/>
                    <a:pt x="5335" y="394"/>
                    <a:pt x="3483" y="34"/>
                  </a:cubicBezTo>
                  <a:cubicBezTo>
                    <a:pt x="3363" y="0"/>
                    <a:pt x="3260" y="0"/>
                    <a:pt x="3140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5" name="任意多边形: 形状 534">
              <a:extLst>
                <a:ext uri="{FF2B5EF4-FFF2-40B4-BE49-F238E27FC236}">
                  <a16:creationId xmlns:a16="http://schemas.microsoft.com/office/drawing/2014/main" id="{FFFA6430-A387-BEDD-F83A-EDF3A3CBE3DB}"/>
                </a:ext>
              </a:extLst>
            </p:cNvPr>
            <p:cNvSpPr/>
            <p:nvPr/>
          </p:nvSpPr>
          <p:spPr>
            <a:xfrm>
              <a:off x="4638856" y="36497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5 w 7775"/>
                <a:gd name="connsiteY2" fmla="*/ 8435 h 8709"/>
                <a:gd name="connsiteX3" fmla="*/ 2837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2" y="960"/>
                    <a:pt x="557" y="2315"/>
                  </a:cubicBezTo>
                  <a:cubicBezTo>
                    <a:pt x="-557" y="4321"/>
                    <a:pt x="77" y="7526"/>
                    <a:pt x="1775" y="8435"/>
                  </a:cubicBezTo>
                  <a:cubicBezTo>
                    <a:pt x="2117" y="8624"/>
                    <a:pt x="2477" y="8710"/>
                    <a:pt x="2837" y="8710"/>
                  </a:cubicBezTo>
                  <a:cubicBezTo>
                    <a:pt x="4175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72" y="120"/>
                    <a:pt x="5358" y="0"/>
                    <a:pt x="480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6" name="任意多边形: 形状 535">
              <a:extLst>
                <a:ext uri="{FF2B5EF4-FFF2-40B4-BE49-F238E27FC236}">
                  <a16:creationId xmlns:a16="http://schemas.microsoft.com/office/drawing/2014/main" id="{24ECD400-A867-69EF-9326-B250EE1CA8F4}"/>
                </a:ext>
              </a:extLst>
            </p:cNvPr>
            <p:cNvSpPr/>
            <p:nvPr/>
          </p:nvSpPr>
          <p:spPr>
            <a:xfrm>
              <a:off x="4607210" y="3837136"/>
              <a:ext cx="25431" cy="19065"/>
            </a:xfrm>
            <a:custGeom>
              <a:avLst/>
              <a:gdLst>
                <a:gd name="connsiteX0" fmla="*/ 8989 w 25431"/>
                <a:gd name="connsiteY0" fmla="*/ 0 h 19065"/>
                <a:gd name="connsiteX1" fmla="*/ 8835 w 25431"/>
                <a:gd name="connsiteY1" fmla="*/ 0 h 19065"/>
                <a:gd name="connsiteX2" fmla="*/ 74 w 25431"/>
                <a:gd name="connsiteY2" fmla="*/ 6721 h 19065"/>
                <a:gd name="connsiteX3" fmla="*/ 1377 w 25431"/>
                <a:gd name="connsiteY3" fmla="*/ 13596 h 19065"/>
                <a:gd name="connsiteX4" fmla="*/ 6555 w 25431"/>
                <a:gd name="connsiteY4" fmla="*/ 16374 h 19065"/>
                <a:gd name="connsiteX5" fmla="*/ 10395 w 25431"/>
                <a:gd name="connsiteY5" fmla="*/ 18414 h 19065"/>
                <a:gd name="connsiteX6" fmla="*/ 13396 w 25431"/>
                <a:gd name="connsiteY6" fmla="*/ 19065 h 19065"/>
                <a:gd name="connsiteX7" fmla="*/ 18933 w 25431"/>
                <a:gd name="connsiteY7" fmla="*/ 14642 h 19065"/>
                <a:gd name="connsiteX8" fmla="*/ 20048 w 25431"/>
                <a:gd name="connsiteY8" fmla="*/ 8178 h 19065"/>
                <a:gd name="connsiteX9" fmla="*/ 21694 w 25431"/>
                <a:gd name="connsiteY9" fmla="*/ 8641 h 19065"/>
                <a:gd name="connsiteX10" fmla="*/ 24968 w 25431"/>
                <a:gd name="connsiteY10" fmla="*/ 6618 h 19065"/>
                <a:gd name="connsiteX11" fmla="*/ 23597 w 25431"/>
                <a:gd name="connsiteY11" fmla="*/ 1903 h 19065"/>
                <a:gd name="connsiteX12" fmla="*/ 21917 w 25431"/>
                <a:gd name="connsiteY12" fmla="*/ 1423 h 19065"/>
                <a:gd name="connsiteX13" fmla="*/ 18951 w 25431"/>
                <a:gd name="connsiteY13" fmla="*/ 3206 h 19065"/>
                <a:gd name="connsiteX14" fmla="*/ 18745 w 25431"/>
                <a:gd name="connsiteY14" fmla="*/ 4080 h 19065"/>
                <a:gd name="connsiteX15" fmla="*/ 10086 w 25431"/>
                <a:gd name="connsiteY15" fmla="*/ 103 h 19065"/>
                <a:gd name="connsiteX16" fmla="*/ 8989 w 25431"/>
                <a:gd name="connsiteY16" fmla="*/ 0 h 19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31" h="19065">
                  <a:moveTo>
                    <a:pt x="8989" y="0"/>
                  </a:moveTo>
                  <a:cubicBezTo>
                    <a:pt x="8938" y="0"/>
                    <a:pt x="8886" y="0"/>
                    <a:pt x="8835" y="0"/>
                  </a:cubicBezTo>
                  <a:cubicBezTo>
                    <a:pt x="4429" y="343"/>
                    <a:pt x="485" y="3240"/>
                    <a:pt x="74" y="6721"/>
                  </a:cubicBezTo>
                  <a:cubicBezTo>
                    <a:pt x="-218" y="9087"/>
                    <a:pt x="382" y="11384"/>
                    <a:pt x="1377" y="13596"/>
                  </a:cubicBezTo>
                  <a:cubicBezTo>
                    <a:pt x="2474" y="16013"/>
                    <a:pt x="4703" y="15688"/>
                    <a:pt x="6555" y="16374"/>
                  </a:cubicBezTo>
                  <a:cubicBezTo>
                    <a:pt x="7892" y="16870"/>
                    <a:pt x="9058" y="17865"/>
                    <a:pt x="10395" y="18414"/>
                  </a:cubicBezTo>
                  <a:cubicBezTo>
                    <a:pt x="11441" y="18842"/>
                    <a:pt x="12453" y="19065"/>
                    <a:pt x="13396" y="19065"/>
                  </a:cubicBezTo>
                  <a:cubicBezTo>
                    <a:pt x="15864" y="19065"/>
                    <a:pt x="17870" y="17574"/>
                    <a:pt x="18933" y="14642"/>
                  </a:cubicBezTo>
                  <a:cubicBezTo>
                    <a:pt x="19773" y="12293"/>
                    <a:pt x="20168" y="10115"/>
                    <a:pt x="20048" y="8178"/>
                  </a:cubicBezTo>
                  <a:cubicBezTo>
                    <a:pt x="20545" y="8487"/>
                    <a:pt x="21111" y="8641"/>
                    <a:pt x="21694" y="8641"/>
                  </a:cubicBezTo>
                  <a:cubicBezTo>
                    <a:pt x="22997" y="8641"/>
                    <a:pt x="24368" y="7886"/>
                    <a:pt x="24968" y="6618"/>
                  </a:cubicBezTo>
                  <a:cubicBezTo>
                    <a:pt x="25911" y="4629"/>
                    <a:pt x="25397" y="3018"/>
                    <a:pt x="23597" y="1903"/>
                  </a:cubicBezTo>
                  <a:cubicBezTo>
                    <a:pt x="23082" y="1577"/>
                    <a:pt x="22499" y="1423"/>
                    <a:pt x="21917" y="1423"/>
                  </a:cubicBezTo>
                  <a:cubicBezTo>
                    <a:pt x="20733" y="1423"/>
                    <a:pt x="19568" y="2057"/>
                    <a:pt x="18951" y="3206"/>
                  </a:cubicBezTo>
                  <a:cubicBezTo>
                    <a:pt x="18865" y="3498"/>
                    <a:pt x="18796" y="3789"/>
                    <a:pt x="18745" y="4080"/>
                  </a:cubicBezTo>
                  <a:cubicBezTo>
                    <a:pt x="17236" y="1869"/>
                    <a:pt x="14441" y="429"/>
                    <a:pt x="10086" y="103"/>
                  </a:cubicBezTo>
                  <a:cubicBezTo>
                    <a:pt x="9709" y="86"/>
                    <a:pt x="9349" y="0"/>
                    <a:pt x="8989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7" name="任意多边形: 形状 536">
              <a:extLst>
                <a:ext uri="{FF2B5EF4-FFF2-40B4-BE49-F238E27FC236}">
                  <a16:creationId xmlns:a16="http://schemas.microsoft.com/office/drawing/2014/main" id="{546E45C1-E058-6B85-56A4-FB78D5CAB950}"/>
                </a:ext>
              </a:extLst>
            </p:cNvPr>
            <p:cNvSpPr/>
            <p:nvPr/>
          </p:nvSpPr>
          <p:spPr>
            <a:xfrm>
              <a:off x="5081721" y="3128705"/>
              <a:ext cx="20474" cy="14384"/>
            </a:xfrm>
            <a:custGeom>
              <a:avLst/>
              <a:gdLst>
                <a:gd name="connsiteX0" fmla="*/ 5143 w 20474"/>
                <a:gd name="connsiteY0" fmla="*/ 0 h 14384"/>
                <a:gd name="connsiteX1" fmla="*/ 1337 w 20474"/>
                <a:gd name="connsiteY1" fmla="*/ 1697 h 14384"/>
                <a:gd name="connsiteX2" fmla="*/ 857 w 20474"/>
                <a:gd name="connsiteY2" fmla="*/ 11419 h 14384"/>
                <a:gd name="connsiteX3" fmla="*/ 5623 w 20474"/>
                <a:gd name="connsiteY3" fmla="*/ 14385 h 14384"/>
                <a:gd name="connsiteX4" fmla="*/ 7681 w 20474"/>
                <a:gd name="connsiteY4" fmla="*/ 14059 h 14384"/>
                <a:gd name="connsiteX5" fmla="*/ 13047 w 20474"/>
                <a:gd name="connsiteY5" fmla="*/ 12687 h 14384"/>
                <a:gd name="connsiteX6" fmla="*/ 16305 w 20474"/>
                <a:gd name="connsiteY6" fmla="*/ 13682 h 14384"/>
                <a:gd name="connsiteX7" fmla="*/ 17025 w 20474"/>
                <a:gd name="connsiteY7" fmla="*/ 13870 h 14384"/>
                <a:gd name="connsiteX8" fmla="*/ 20471 w 20474"/>
                <a:gd name="connsiteY8" fmla="*/ 10184 h 14384"/>
                <a:gd name="connsiteX9" fmla="*/ 18276 w 20474"/>
                <a:gd name="connsiteY9" fmla="*/ 6052 h 14384"/>
                <a:gd name="connsiteX10" fmla="*/ 17813 w 20474"/>
                <a:gd name="connsiteY10" fmla="*/ 6121 h 14384"/>
                <a:gd name="connsiteX11" fmla="*/ 16459 w 20474"/>
                <a:gd name="connsiteY11" fmla="*/ 6361 h 14384"/>
                <a:gd name="connsiteX12" fmla="*/ 13853 w 20474"/>
                <a:gd name="connsiteY12" fmla="*/ 3772 h 14384"/>
                <a:gd name="connsiteX13" fmla="*/ 9515 w 20474"/>
                <a:gd name="connsiteY13" fmla="*/ 909 h 14384"/>
                <a:gd name="connsiteX14" fmla="*/ 5143 w 20474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74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9" y="13236"/>
                    <a:pt x="3463" y="14385"/>
                    <a:pt x="5623" y="14385"/>
                  </a:cubicBezTo>
                  <a:cubicBezTo>
                    <a:pt x="6275" y="14385"/>
                    <a:pt x="6961" y="14282"/>
                    <a:pt x="7681" y="14059"/>
                  </a:cubicBezTo>
                  <a:cubicBezTo>
                    <a:pt x="9532" y="13493"/>
                    <a:pt x="11247" y="12687"/>
                    <a:pt x="13047" y="12687"/>
                  </a:cubicBezTo>
                  <a:cubicBezTo>
                    <a:pt x="14093" y="12687"/>
                    <a:pt x="15156" y="12945"/>
                    <a:pt x="16305" y="13682"/>
                  </a:cubicBezTo>
                  <a:cubicBezTo>
                    <a:pt x="16510" y="13819"/>
                    <a:pt x="16768" y="13870"/>
                    <a:pt x="17025" y="13870"/>
                  </a:cubicBezTo>
                  <a:cubicBezTo>
                    <a:pt x="18482" y="13870"/>
                    <a:pt x="20402" y="11899"/>
                    <a:pt x="20471" y="10184"/>
                  </a:cubicBezTo>
                  <a:cubicBezTo>
                    <a:pt x="20539" y="8384"/>
                    <a:pt x="19734" y="6052"/>
                    <a:pt x="18276" y="6052"/>
                  </a:cubicBezTo>
                  <a:cubicBezTo>
                    <a:pt x="18122" y="6052"/>
                    <a:pt x="17968" y="6069"/>
                    <a:pt x="17813" y="6121"/>
                  </a:cubicBezTo>
                  <a:cubicBezTo>
                    <a:pt x="17265" y="6292"/>
                    <a:pt x="16819" y="6361"/>
                    <a:pt x="16459" y="6361"/>
                  </a:cubicBezTo>
                  <a:cubicBezTo>
                    <a:pt x="14933" y="6361"/>
                    <a:pt x="14590" y="5092"/>
                    <a:pt x="13853" y="3772"/>
                  </a:cubicBezTo>
                  <a:cubicBezTo>
                    <a:pt x="12876" y="2006"/>
                    <a:pt x="11144" y="1269"/>
                    <a:pt x="9515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8" name="任意多边形: 形状 537">
              <a:extLst>
                <a:ext uri="{FF2B5EF4-FFF2-40B4-BE49-F238E27FC236}">
                  <a16:creationId xmlns:a16="http://schemas.microsoft.com/office/drawing/2014/main" id="{A23875FF-E253-3878-E686-0227D3D8E1F2}"/>
                </a:ext>
              </a:extLst>
            </p:cNvPr>
            <p:cNvSpPr/>
            <p:nvPr/>
          </p:nvSpPr>
          <p:spPr>
            <a:xfrm>
              <a:off x="5073671" y="3172459"/>
              <a:ext cx="25934" cy="28717"/>
            </a:xfrm>
            <a:custGeom>
              <a:avLst/>
              <a:gdLst>
                <a:gd name="connsiteX0" fmla="*/ 10759 w 25934"/>
                <a:gd name="connsiteY0" fmla="*/ 0 h 28717"/>
                <a:gd name="connsiteX1" fmla="*/ 7193 w 25934"/>
                <a:gd name="connsiteY1" fmla="*/ 2469 h 28717"/>
                <a:gd name="connsiteX2" fmla="*/ 9456 w 25934"/>
                <a:gd name="connsiteY2" fmla="*/ 6909 h 28717"/>
                <a:gd name="connsiteX3" fmla="*/ 10656 w 25934"/>
                <a:gd name="connsiteY3" fmla="*/ 7098 h 28717"/>
                <a:gd name="connsiteX4" fmla="*/ 11273 w 25934"/>
                <a:gd name="connsiteY4" fmla="*/ 7047 h 28717"/>
                <a:gd name="connsiteX5" fmla="*/ 11085 w 25934"/>
                <a:gd name="connsiteY5" fmla="*/ 8041 h 28717"/>
                <a:gd name="connsiteX6" fmla="*/ 5958 w 25934"/>
                <a:gd name="connsiteY6" fmla="*/ 9087 h 28717"/>
                <a:gd name="connsiteX7" fmla="*/ 1432 w 25934"/>
                <a:gd name="connsiteY7" fmla="*/ 15396 h 28717"/>
                <a:gd name="connsiteX8" fmla="*/ 1895 w 25934"/>
                <a:gd name="connsiteY8" fmla="*/ 18534 h 28717"/>
                <a:gd name="connsiteX9" fmla="*/ 780 w 25934"/>
                <a:gd name="connsiteY9" fmla="*/ 23780 h 28717"/>
                <a:gd name="connsiteX10" fmla="*/ 8033 w 25934"/>
                <a:gd name="connsiteY10" fmla="*/ 28718 h 28717"/>
                <a:gd name="connsiteX11" fmla="*/ 8221 w 25934"/>
                <a:gd name="connsiteY11" fmla="*/ 28718 h 28717"/>
                <a:gd name="connsiteX12" fmla="*/ 12970 w 25934"/>
                <a:gd name="connsiteY12" fmla="*/ 23763 h 28717"/>
                <a:gd name="connsiteX13" fmla="*/ 14359 w 25934"/>
                <a:gd name="connsiteY13" fmla="*/ 18311 h 28717"/>
                <a:gd name="connsiteX14" fmla="*/ 14753 w 25934"/>
                <a:gd name="connsiteY14" fmla="*/ 12653 h 28717"/>
                <a:gd name="connsiteX15" fmla="*/ 15491 w 25934"/>
                <a:gd name="connsiteY15" fmla="*/ 11179 h 28717"/>
                <a:gd name="connsiteX16" fmla="*/ 16537 w 25934"/>
                <a:gd name="connsiteY16" fmla="*/ 11642 h 28717"/>
                <a:gd name="connsiteX17" fmla="*/ 18748 w 25934"/>
                <a:gd name="connsiteY17" fmla="*/ 13682 h 28717"/>
                <a:gd name="connsiteX18" fmla="*/ 20874 w 25934"/>
                <a:gd name="connsiteY18" fmla="*/ 14145 h 28717"/>
                <a:gd name="connsiteX19" fmla="*/ 25881 w 25934"/>
                <a:gd name="connsiteY19" fmla="*/ 11144 h 28717"/>
                <a:gd name="connsiteX20" fmla="*/ 23206 w 25934"/>
                <a:gd name="connsiteY20" fmla="*/ 4561 h 28717"/>
                <a:gd name="connsiteX21" fmla="*/ 17068 w 25934"/>
                <a:gd name="connsiteY21" fmla="*/ 754 h 28717"/>
                <a:gd name="connsiteX22" fmla="*/ 14514 w 25934"/>
                <a:gd name="connsiteY22" fmla="*/ 17 h 28717"/>
                <a:gd name="connsiteX23" fmla="*/ 13005 w 25934"/>
                <a:gd name="connsiteY23" fmla="*/ 497 h 28717"/>
                <a:gd name="connsiteX24" fmla="*/ 12353 w 25934"/>
                <a:gd name="connsiteY24" fmla="*/ 240 h 28717"/>
                <a:gd name="connsiteX25" fmla="*/ 10759 w 25934"/>
                <a:gd name="connsiteY25" fmla="*/ 0 h 28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5934" h="28717">
                  <a:moveTo>
                    <a:pt x="10759" y="0"/>
                  </a:moveTo>
                  <a:cubicBezTo>
                    <a:pt x="9078" y="0"/>
                    <a:pt x="7724" y="926"/>
                    <a:pt x="7193" y="2469"/>
                  </a:cubicBezTo>
                  <a:cubicBezTo>
                    <a:pt x="6592" y="4269"/>
                    <a:pt x="7638" y="6344"/>
                    <a:pt x="9456" y="6909"/>
                  </a:cubicBezTo>
                  <a:cubicBezTo>
                    <a:pt x="9885" y="7029"/>
                    <a:pt x="10279" y="7098"/>
                    <a:pt x="10656" y="7098"/>
                  </a:cubicBezTo>
                  <a:cubicBezTo>
                    <a:pt x="10862" y="7098"/>
                    <a:pt x="11067" y="7081"/>
                    <a:pt x="11273" y="7047"/>
                  </a:cubicBezTo>
                  <a:cubicBezTo>
                    <a:pt x="11342" y="7492"/>
                    <a:pt x="11324" y="7852"/>
                    <a:pt x="11085" y="8041"/>
                  </a:cubicBezTo>
                  <a:cubicBezTo>
                    <a:pt x="9782" y="8984"/>
                    <a:pt x="7673" y="8298"/>
                    <a:pt x="5958" y="9087"/>
                  </a:cubicBezTo>
                  <a:cubicBezTo>
                    <a:pt x="3301" y="10321"/>
                    <a:pt x="2564" y="13047"/>
                    <a:pt x="1432" y="15396"/>
                  </a:cubicBezTo>
                  <a:cubicBezTo>
                    <a:pt x="1261" y="15739"/>
                    <a:pt x="4809" y="17008"/>
                    <a:pt x="1895" y="18534"/>
                  </a:cubicBezTo>
                  <a:cubicBezTo>
                    <a:pt x="-746" y="19922"/>
                    <a:pt x="-128" y="21860"/>
                    <a:pt x="780" y="23780"/>
                  </a:cubicBezTo>
                  <a:cubicBezTo>
                    <a:pt x="2255" y="26866"/>
                    <a:pt x="5067" y="28546"/>
                    <a:pt x="8033" y="28718"/>
                  </a:cubicBezTo>
                  <a:cubicBezTo>
                    <a:pt x="8101" y="28718"/>
                    <a:pt x="8153" y="28718"/>
                    <a:pt x="8221" y="28718"/>
                  </a:cubicBezTo>
                  <a:cubicBezTo>
                    <a:pt x="10673" y="28718"/>
                    <a:pt x="11856" y="25906"/>
                    <a:pt x="12970" y="23763"/>
                  </a:cubicBezTo>
                  <a:cubicBezTo>
                    <a:pt x="13845" y="22083"/>
                    <a:pt x="14222" y="20231"/>
                    <a:pt x="14359" y="18311"/>
                  </a:cubicBezTo>
                  <a:cubicBezTo>
                    <a:pt x="14496" y="16425"/>
                    <a:pt x="14753" y="14539"/>
                    <a:pt x="14753" y="12653"/>
                  </a:cubicBezTo>
                  <a:cubicBezTo>
                    <a:pt x="14753" y="11607"/>
                    <a:pt x="15028" y="11179"/>
                    <a:pt x="15491" y="11179"/>
                  </a:cubicBezTo>
                  <a:cubicBezTo>
                    <a:pt x="15782" y="11179"/>
                    <a:pt x="16125" y="11350"/>
                    <a:pt x="16537" y="11642"/>
                  </a:cubicBezTo>
                  <a:cubicBezTo>
                    <a:pt x="17342" y="12224"/>
                    <a:pt x="17908" y="13253"/>
                    <a:pt x="18748" y="13682"/>
                  </a:cubicBezTo>
                  <a:cubicBezTo>
                    <a:pt x="19365" y="14008"/>
                    <a:pt x="20103" y="14145"/>
                    <a:pt x="20874" y="14145"/>
                  </a:cubicBezTo>
                  <a:cubicBezTo>
                    <a:pt x="23172" y="14145"/>
                    <a:pt x="25709" y="12842"/>
                    <a:pt x="25881" y="11144"/>
                  </a:cubicBezTo>
                  <a:cubicBezTo>
                    <a:pt x="26138" y="8521"/>
                    <a:pt x="25503" y="5572"/>
                    <a:pt x="23206" y="4561"/>
                  </a:cubicBezTo>
                  <a:cubicBezTo>
                    <a:pt x="20926" y="3549"/>
                    <a:pt x="19365" y="1543"/>
                    <a:pt x="17068" y="754"/>
                  </a:cubicBezTo>
                  <a:cubicBezTo>
                    <a:pt x="16056" y="274"/>
                    <a:pt x="15216" y="17"/>
                    <a:pt x="14514" y="17"/>
                  </a:cubicBezTo>
                  <a:cubicBezTo>
                    <a:pt x="13948" y="17"/>
                    <a:pt x="13450" y="171"/>
                    <a:pt x="13005" y="497"/>
                  </a:cubicBezTo>
                  <a:cubicBezTo>
                    <a:pt x="12816" y="394"/>
                    <a:pt x="12593" y="309"/>
                    <a:pt x="12353" y="240"/>
                  </a:cubicBezTo>
                  <a:cubicBezTo>
                    <a:pt x="11805" y="86"/>
                    <a:pt x="11273" y="0"/>
                    <a:pt x="1075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39" name="任意多边形: 形状 538">
              <a:extLst>
                <a:ext uri="{FF2B5EF4-FFF2-40B4-BE49-F238E27FC236}">
                  <a16:creationId xmlns:a16="http://schemas.microsoft.com/office/drawing/2014/main" id="{2D0C293B-010E-90EF-CE10-6193D21A5BD5}"/>
                </a:ext>
              </a:extLst>
            </p:cNvPr>
            <p:cNvSpPr/>
            <p:nvPr/>
          </p:nvSpPr>
          <p:spPr>
            <a:xfrm>
              <a:off x="5066264" y="3146810"/>
              <a:ext cx="19008" cy="21019"/>
            </a:xfrm>
            <a:custGeom>
              <a:avLst/>
              <a:gdLst>
                <a:gd name="connsiteX0" fmla="*/ 6627 w 19008"/>
                <a:gd name="connsiteY0" fmla="*/ 0 h 21019"/>
                <a:gd name="connsiteX1" fmla="*/ 2512 w 19008"/>
                <a:gd name="connsiteY1" fmla="*/ 2366 h 21019"/>
                <a:gd name="connsiteX2" fmla="*/ 5427 w 19008"/>
                <a:gd name="connsiteY2" fmla="*/ 20523 h 21019"/>
                <a:gd name="connsiteX3" fmla="*/ 7004 w 19008"/>
                <a:gd name="connsiteY3" fmla="*/ 21020 h 21019"/>
                <a:gd name="connsiteX4" fmla="*/ 7690 w 19008"/>
                <a:gd name="connsiteY4" fmla="*/ 20934 h 21019"/>
                <a:gd name="connsiteX5" fmla="*/ 17017 w 19008"/>
                <a:gd name="connsiteY5" fmla="*/ 14470 h 21019"/>
                <a:gd name="connsiteX6" fmla="*/ 18697 w 19008"/>
                <a:gd name="connsiteY6" fmla="*/ 10664 h 21019"/>
                <a:gd name="connsiteX7" fmla="*/ 18320 w 19008"/>
                <a:gd name="connsiteY7" fmla="*/ 7852 h 21019"/>
                <a:gd name="connsiteX8" fmla="*/ 8839 w 19008"/>
                <a:gd name="connsiteY8" fmla="*/ 463 h 21019"/>
                <a:gd name="connsiteX9" fmla="*/ 6627 w 19008"/>
                <a:gd name="connsiteY9" fmla="*/ 0 h 2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19">
                  <a:moveTo>
                    <a:pt x="6627" y="0"/>
                  </a:moveTo>
                  <a:cubicBezTo>
                    <a:pt x="5050" y="0"/>
                    <a:pt x="3695" y="789"/>
                    <a:pt x="2512" y="2366"/>
                  </a:cubicBezTo>
                  <a:cubicBezTo>
                    <a:pt x="-1791" y="8075"/>
                    <a:pt x="-402" y="16802"/>
                    <a:pt x="5427" y="20523"/>
                  </a:cubicBezTo>
                  <a:cubicBezTo>
                    <a:pt x="5941" y="20848"/>
                    <a:pt x="6473" y="21020"/>
                    <a:pt x="7004" y="21020"/>
                  </a:cubicBezTo>
                  <a:cubicBezTo>
                    <a:pt x="7227" y="21020"/>
                    <a:pt x="7467" y="20985"/>
                    <a:pt x="7690" y="20934"/>
                  </a:cubicBezTo>
                  <a:cubicBezTo>
                    <a:pt x="11685" y="19922"/>
                    <a:pt x="16194" y="19665"/>
                    <a:pt x="17017" y="14470"/>
                  </a:cubicBezTo>
                  <a:cubicBezTo>
                    <a:pt x="17686" y="12944"/>
                    <a:pt x="18217" y="11830"/>
                    <a:pt x="18697" y="10664"/>
                  </a:cubicBezTo>
                  <a:cubicBezTo>
                    <a:pt x="19109" y="9670"/>
                    <a:pt x="19229" y="8710"/>
                    <a:pt x="18320" y="7852"/>
                  </a:cubicBezTo>
                  <a:cubicBezTo>
                    <a:pt x="15354" y="5109"/>
                    <a:pt x="12645" y="1989"/>
                    <a:pt x="8839" y="463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0" name="任意多边形: 形状 539">
              <a:extLst>
                <a:ext uri="{FF2B5EF4-FFF2-40B4-BE49-F238E27FC236}">
                  <a16:creationId xmlns:a16="http://schemas.microsoft.com/office/drawing/2014/main" id="{D0DAA365-B576-11E0-1DBC-D567FB1B36CD}"/>
                </a:ext>
              </a:extLst>
            </p:cNvPr>
            <p:cNvSpPr/>
            <p:nvPr/>
          </p:nvSpPr>
          <p:spPr>
            <a:xfrm>
              <a:off x="4659963" y="33479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37"/>
                    <a:pt x="4482" y="0"/>
                    <a:pt x="388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1" name="任意多边形: 形状 540">
              <a:extLst>
                <a:ext uri="{FF2B5EF4-FFF2-40B4-BE49-F238E27FC236}">
                  <a16:creationId xmlns:a16="http://schemas.microsoft.com/office/drawing/2014/main" id="{8D743AA5-3D00-6DFA-53C4-704828BBB5B9}"/>
                </a:ext>
              </a:extLst>
            </p:cNvPr>
            <p:cNvSpPr/>
            <p:nvPr/>
          </p:nvSpPr>
          <p:spPr>
            <a:xfrm>
              <a:off x="5062978" y="3092940"/>
              <a:ext cx="7650" cy="7749"/>
            </a:xfrm>
            <a:custGeom>
              <a:avLst/>
              <a:gdLst>
                <a:gd name="connsiteX0" fmla="*/ 3980 w 7650"/>
                <a:gd name="connsiteY0" fmla="*/ 0 h 7749"/>
                <a:gd name="connsiteX1" fmla="*/ 243 w 7650"/>
                <a:gd name="connsiteY1" fmla="*/ 2383 h 7749"/>
                <a:gd name="connsiteX2" fmla="*/ 2609 w 7650"/>
                <a:gd name="connsiteY2" fmla="*/ 7578 h 7749"/>
                <a:gd name="connsiteX3" fmla="*/ 3586 w 7650"/>
                <a:gd name="connsiteY3" fmla="*/ 7750 h 7749"/>
                <a:gd name="connsiteX4" fmla="*/ 7444 w 7650"/>
                <a:gd name="connsiteY4" fmla="*/ 5949 h 7749"/>
                <a:gd name="connsiteX5" fmla="*/ 5969 w 7650"/>
                <a:gd name="connsiteY5" fmla="*/ 377 h 7749"/>
                <a:gd name="connsiteX6" fmla="*/ 3980 w 7650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50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101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2" name="任意多边形: 形状 541">
              <a:extLst>
                <a:ext uri="{FF2B5EF4-FFF2-40B4-BE49-F238E27FC236}">
                  <a16:creationId xmlns:a16="http://schemas.microsoft.com/office/drawing/2014/main" id="{A825BCCF-1D4B-D17D-4CF2-1213844BD707}"/>
                </a:ext>
              </a:extLst>
            </p:cNvPr>
            <p:cNvSpPr/>
            <p:nvPr/>
          </p:nvSpPr>
          <p:spPr>
            <a:xfrm>
              <a:off x="4603889" y="3677036"/>
              <a:ext cx="6762" cy="7423"/>
            </a:xfrm>
            <a:custGeom>
              <a:avLst/>
              <a:gdLst>
                <a:gd name="connsiteX0" fmla="*/ 3498 w 6762"/>
                <a:gd name="connsiteY0" fmla="*/ 0 h 7423"/>
                <a:gd name="connsiteX1" fmla="*/ 3224 w 6762"/>
                <a:gd name="connsiteY1" fmla="*/ 17 h 7423"/>
                <a:gd name="connsiteX2" fmla="*/ 18 w 6762"/>
                <a:gd name="connsiteY2" fmla="*/ 4098 h 7423"/>
                <a:gd name="connsiteX3" fmla="*/ 3481 w 6762"/>
                <a:gd name="connsiteY3" fmla="*/ 7424 h 7423"/>
                <a:gd name="connsiteX4" fmla="*/ 3961 w 6762"/>
                <a:gd name="connsiteY4" fmla="*/ 7355 h 7423"/>
                <a:gd name="connsiteX5" fmla="*/ 6756 w 6762"/>
                <a:gd name="connsiteY5" fmla="*/ 3635 h 7423"/>
                <a:gd name="connsiteX6" fmla="*/ 3498 w 6762"/>
                <a:gd name="connsiteY6" fmla="*/ 0 h 7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2" h="7423">
                  <a:moveTo>
                    <a:pt x="3498" y="0"/>
                  </a:moveTo>
                  <a:cubicBezTo>
                    <a:pt x="3412" y="0"/>
                    <a:pt x="3310" y="0"/>
                    <a:pt x="3224" y="17"/>
                  </a:cubicBezTo>
                  <a:cubicBezTo>
                    <a:pt x="1423" y="223"/>
                    <a:pt x="-188" y="2263"/>
                    <a:pt x="18" y="4098"/>
                  </a:cubicBezTo>
                  <a:cubicBezTo>
                    <a:pt x="206" y="5744"/>
                    <a:pt x="1972" y="7424"/>
                    <a:pt x="3481" y="7424"/>
                  </a:cubicBezTo>
                  <a:cubicBezTo>
                    <a:pt x="3652" y="7424"/>
                    <a:pt x="3807" y="7407"/>
                    <a:pt x="3961" y="7355"/>
                  </a:cubicBezTo>
                  <a:cubicBezTo>
                    <a:pt x="5710" y="6875"/>
                    <a:pt x="6859" y="5727"/>
                    <a:pt x="6756" y="3635"/>
                  </a:cubicBezTo>
                  <a:cubicBezTo>
                    <a:pt x="6636" y="1629"/>
                    <a:pt x="5161" y="0"/>
                    <a:pt x="3498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3" name="任意多边形: 形状 542">
              <a:extLst>
                <a:ext uri="{FF2B5EF4-FFF2-40B4-BE49-F238E27FC236}">
                  <a16:creationId xmlns:a16="http://schemas.microsoft.com/office/drawing/2014/main" id="{6CC39F69-E344-A7A1-09F9-0D2BC7CCCEF5}"/>
                </a:ext>
              </a:extLst>
            </p:cNvPr>
            <p:cNvSpPr/>
            <p:nvPr/>
          </p:nvSpPr>
          <p:spPr>
            <a:xfrm>
              <a:off x="5016398" y="3247537"/>
              <a:ext cx="10527" cy="8743"/>
            </a:xfrm>
            <a:custGeom>
              <a:avLst/>
              <a:gdLst>
                <a:gd name="connsiteX0" fmla="*/ 10527 w 10527"/>
                <a:gd name="connsiteY0" fmla="*/ 0 h 8743"/>
                <a:gd name="connsiteX1" fmla="*/ 0 w 10527"/>
                <a:gd name="connsiteY1" fmla="*/ 8744 h 8743"/>
                <a:gd name="connsiteX2" fmla="*/ 0 w 10527"/>
                <a:gd name="connsiteY2" fmla="*/ 8744 h 8743"/>
                <a:gd name="connsiteX3" fmla="*/ 10527 w 10527"/>
                <a:gd name="connsiteY3" fmla="*/ 0 h 8743"/>
                <a:gd name="connsiteX4" fmla="*/ 10527 w 10527"/>
                <a:gd name="connsiteY4" fmla="*/ 0 h 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7" h="8743">
                  <a:moveTo>
                    <a:pt x="10527" y="0"/>
                  </a:moveTo>
                  <a:cubicBezTo>
                    <a:pt x="7047" y="2846"/>
                    <a:pt x="3532" y="5778"/>
                    <a:pt x="0" y="8744"/>
                  </a:cubicBezTo>
                  <a:lnTo>
                    <a:pt x="0" y="8744"/>
                  </a:lnTo>
                  <a:cubicBezTo>
                    <a:pt x="3532" y="5778"/>
                    <a:pt x="7047" y="2846"/>
                    <a:pt x="10527" y="0"/>
                  </a:cubicBezTo>
                  <a:lnTo>
                    <a:pt x="10527" y="0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4" name="任意多边形: 形状 543">
              <a:extLst>
                <a:ext uri="{FF2B5EF4-FFF2-40B4-BE49-F238E27FC236}">
                  <a16:creationId xmlns:a16="http://schemas.microsoft.com/office/drawing/2014/main" id="{82575A3A-C3FF-7890-7B38-71D470FD4E9D}"/>
                </a:ext>
              </a:extLst>
            </p:cNvPr>
            <p:cNvSpPr/>
            <p:nvPr/>
          </p:nvSpPr>
          <p:spPr>
            <a:xfrm>
              <a:off x="5010480" y="3245256"/>
              <a:ext cx="16444" cy="10990"/>
            </a:xfrm>
            <a:custGeom>
              <a:avLst/>
              <a:gdLst>
                <a:gd name="connsiteX0" fmla="*/ 11404 w 16444"/>
                <a:gd name="connsiteY0" fmla="*/ 0 h 10990"/>
                <a:gd name="connsiteX1" fmla="*/ 8215 w 16444"/>
                <a:gd name="connsiteY1" fmla="*/ 429 h 10990"/>
                <a:gd name="connsiteX2" fmla="*/ 5506 w 16444"/>
                <a:gd name="connsiteY2" fmla="*/ 1783 h 10990"/>
                <a:gd name="connsiteX3" fmla="*/ 4306 w 16444"/>
                <a:gd name="connsiteY3" fmla="*/ 189 h 10990"/>
                <a:gd name="connsiteX4" fmla="*/ 3963 w 16444"/>
                <a:gd name="connsiteY4" fmla="*/ 137 h 10990"/>
                <a:gd name="connsiteX5" fmla="*/ 89 w 16444"/>
                <a:gd name="connsiteY5" fmla="*/ 3189 h 10990"/>
                <a:gd name="connsiteX6" fmla="*/ 1854 w 16444"/>
                <a:gd name="connsiteY6" fmla="*/ 7390 h 10990"/>
                <a:gd name="connsiteX7" fmla="*/ 2677 w 16444"/>
                <a:gd name="connsiteY7" fmla="*/ 7561 h 10990"/>
                <a:gd name="connsiteX8" fmla="*/ 4220 w 16444"/>
                <a:gd name="connsiteY8" fmla="*/ 6944 h 10990"/>
                <a:gd name="connsiteX9" fmla="*/ 5918 w 16444"/>
                <a:gd name="connsiteY9" fmla="*/ 10990 h 10990"/>
                <a:gd name="connsiteX10" fmla="*/ 16445 w 16444"/>
                <a:gd name="connsiteY10" fmla="*/ 2246 h 10990"/>
                <a:gd name="connsiteX11" fmla="*/ 15227 w 16444"/>
                <a:gd name="connsiteY11" fmla="*/ 1200 h 10990"/>
                <a:gd name="connsiteX12" fmla="*/ 11404 w 16444"/>
                <a:gd name="connsiteY12" fmla="*/ 0 h 1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44" h="10990">
                  <a:moveTo>
                    <a:pt x="11404" y="0"/>
                  </a:moveTo>
                  <a:cubicBezTo>
                    <a:pt x="10341" y="0"/>
                    <a:pt x="9227" y="189"/>
                    <a:pt x="8215" y="429"/>
                  </a:cubicBezTo>
                  <a:cubicBezTo>
                    <a:pt x="7067" y="703"/>
                    <a:pt x="6175" y="1166"/>
                    <a:pt x="5506" y="1783"/>
                  </a:cubicBezTo>
                  <a:cubicBezTo>
                    <a:pt x="5232" y="1200"/>
                    <a:pt x="4838" y="652"/>
                    <a:pt x="4306" y="189"/>
                  </a:cubicBezTo>
                  <a:cubicBezTo>
                    <a:pt x="4203" y="154"/>
                    <a:pt x="4083" y="137"/>
                    <a:pt x="3963" y="137"/>
                  </a:cubicBezTo>
                  <a:cubicBezTo>
                    <a:pt x="2609" y="137"/>
                    <a:pt x="294" y="1835"/>
                    <a:pt x="89" y="3189"/>
                  </a:cubicBezTo>
                  <a:cubicBezTo>
                    <a:pt x="-169" y="4903"/>
                    <a:pt x="54" y="6601"/>
                    <a:pt x="1854" y="7390"/>
                  </a:cubicBezTo>
                  <a:cubicBezTo>
                    <a:pt x="2129" y="7510"/>
                    <a:pt x="2403" y="7561"/>
                    <a:pt x="2677" y="7561"/>
                  </a:cubicBezTo>
                  <a:cubicBezTo>
                    <a:pt x="3209" y="7561"/>
                    <a:pt x="3740" y="7338"/>
                    <a:pt x="4220" y="6944"/>
                  </a:cubicBezTo>
                  <a:cubicBezTo>
                    <a:pt x="4580" y="8607"/>
                    <a:pt x="5163" y="9996"/>
                    <a:pt x="5918" y="10990"/>
                  </a:cubicBezTo>
                  <a:cubicBezTo>
                    <a:pt x="9450" y="8024"/>
                    <a:pt x="12964" y="5109"/>
                    <a:pt x="16445" y="2246"/>
                  </a:cubicBezTo>
                  <a:cubicBezTo>
                    <a:pt x="16051" y="1920"/>
                    <a:pt x="15656" y="1560"/>
                    <a:pt x="15227" y="1200"/>
                  </a:cubicBezTo>
                  <a:cubicBezTo>
                    <a:pt x="14164" y="309"/>
                    <a:pt x="12810" y="0"/>
                    <a:pt x="1140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5" name="任意多边形: 形状 544">
              <a:extLst>
                <a:ext uri="{FF2B5EF4-FFF2-40B4-BE49-F238E27FC236}">
                  <a16:creationId xmlns:a16="http://schemas.microsoft.com/office/drawing/2014/main" id="{74F6C121-0E3C-6A07-4369-8F1253E50FE9}"/>
                </a:ext>
              </a:extLst>
            </p:cNvPr>
            <p:cNvSpPr/>
            <p:nvPr/>
          </p:nvSpPr>
          <p:spPr>
            <a:xfrm>
              <a:off x="4589864" y="3726431"/>
              <a:ext cx="24038" cy="18139"/>
            </a:xfrm>
            <a:custGeom>
              <a:avLst/>
              <a:gdLst>
                <a:gd name="connsiteX0" fmla="*/ 20472 w 24038"/>
                <a:gd name="connsiteY0" fmla="*/ 0 h 18139"/>
                <a:gd name="connsiteX1" fmla="*/ 18483 w 24038"/>
                <a:gd name="connsiteY1" fmla="*/ 69 h 18139"/>
                <a:gd name="connsiteX2" fmla="*/ 18175 w 24038"/>
                <a:gd name="connsiteY2" fmla="*/ 69 h 18139"/>
                <a:gd name="connsiteX3" fmla="*/ 12208 w 24038"/>
                <a:gd name="connsiteY3" fmla="*/ 2366 h 18139"/>
                <a:gd name="connsiteX4" fmla="*/ 10099 w 24038"/>
                <a:gd name="connsiteY4" fmla="*/ 3601 h 18139"/>
                <a:gd name="connsiteX5" fmla="*/ 9499 w 24038"/>
                <a:gd name="connsiteY5" fmla="*/ 3498 h 18139"/>
                <a:gd name="connsiteX6" fmla="*/ 7442 w 24038"/>
                <a:gd name="connsiteY6" fmla="*/ 3103 h 18139"/>
                <a:gd name="connsiteX7" fmla="*/ 1201 w 24038"/>
                <a:gd name="connsiteY7" fmla="*/ 8418 h 18139"/>
                <a:gd name="connsiteX8" fmla="*/ 1218 w 24038"/>
                <a:gd name="connsiteY8" fmla="*/ 14985 h 18139"/>
                <a:gd name="connsiteX9" fmla="*/ 6173 w 24038"/>
                <a:gd name="connsiteY9" fmla="*/ 18140 h 18139"/>
                <a:gd name="connsiteX10" fmla="*/ 7579 w 24038"/>
                <a:gd name="connsiteY10" fmla="*/ 17951 h 18139"/>
                <a:gd name="connsiteX11" fmla="*/ 11642 w 24038"/>
                <a:gd name="connsiteY11" fmla="*/ 12773 h 18139"/>
                <a:gd name="connsiteX12" fmla="*/ 11797 w 24038"/>
                <a:gd name="connsiteY12" fmla="*/ 10836 h 18139"/>
                <a:gd name="connsiteX13" fmla="*/ 13528 w 24038"/>
                <a:gd name="connsiteY13" fmla="*/ 7629 h 18139"/>
                <a:gd name="connsiteX14" fmla="*/ 16083 w 24038"/>
                <a:gd name="connsiteY14" fmla="*/ 8898 h 18139"/>
                <a:gd name="connsiteX15" fmla="*/ 20798 w 24038"/>
                <a:gd name="connsiteY15" fmla="*/ 11590 h 18139"/>
                <a:gd name="connsiteX16" fmla="*/ 22633 w 24038"/>
                <a:gd name="connsiteY16" fmla="*/ 10956 h 18139"/>
                <a:gd name="connsiteX17" fmla="*/ 23352 w 24038"/>
                <a:gd name="connsiteY17" fmla="*/ 3652 h 18139"/>
                <a:gd name="connsiteX18" fmla="*/ 20472 w 24038"/>
                <a:gd name="connsiteY18" fmla="*/ 0 h 1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038" h="18139">
                  <a:moveTo>
                    <a:pt x="20472" y="0"/>
                  </a:moveTo>
                  <a:cubicBezTo>
                    <a:pt x="19923" y="0"/>
                    <a:pt x="19272" y="34"/>
                    <a:pt x="18483" y="69"/>
                  </a:cubicBezTo>
                  <a:cubicBezTo>
                    <a:pt x="18380" y="69"/>
                    <a:pt x="18278" y="69"/>
                    <a:pt x="18175" y="69"/>
                  </a:cubicBezTo>
                  <a:cubicBezTo>
                    <a:pt x="16271" y="69"/>
                    <a:pt x="13940" y="326"/>
                    <a:pt x="12208" y="2366"/>
                  </a:cubicBezTo>
                  <a:cubicBezTo>
                    <a:pt x="11591" y="3086"/>
                    <a:pt x="10871" y="3601"/>
                    <a:pt x="10099" y="3601"/>
                  </a:cubicBezTo>
                  <a:cubicBezTo>
                    <a:pt x="9893" y="3601"/>
                    <a:pt x="9705" y="3566"/>
                    <a:pt x="9499" y="3498"/>
                  </a:cubicBezTo>
                  <a:cubicBezTo>
                    <a:pt x="8745" y="3223"/>
                    <a:pt x="8059" y="3103"/>
                    <a:pt x="7442" y="3103"/>
                  </a:cubicBezTo>
                  <a:cubicBezTo>
                    <a:pt x="4373" y="3103"/>
                    <a:pt x="3001" y="6190"/>
                    <a:pt x="1201" y="8418"/>
                  </a:cubicBezTo>
                  <a:cubicBezTo>
                    <a:pt x="-479" y="10510"/>
                    <a:pt x="-325" y="12824"/>
                    <a:pt x="1218" y="14985"/>
                  </a:cubicBezTo>
                  <a:cubicBezTo>
                    <a:pt x="2521" y="16802"/>
                    <a:pt x="4099" y="18140"/>
                    <a:pt x="6173" y="18140"/>
                  </a:cubicBezTo>
                  <a:cubicBezTo>
                    <a:pt x="6619" y="18140"/>
                    <a:pt x="7082" y="18088"/>
                    <a:pt x="7579" y="17951"/>
                  </a:cubicBezTo>
                  <a:cubicBezTo>
                    <a:pt x="10082" y="17299"/>
                    <a:pt x="11248" y="15328"/>
                    <a:pt x="11642" y="12773"/>
                  </a:cubicBezTo>
                  <a:cubicBezTo>
                    <a:pt x="11745" y="12139"/>
                    <a:pt x="11694" y="11470"/>
                    <a:pt x="11797" y="10836"/>
                  </a:cubicBezTo>
                  <a:cubicBezTo>
                    <a:pt x="12157" y="8658"/>
                    <a:pt x="12585" y="7629"/>
                    <a:pt x="13528" y="7629"/>
                  </a:cubicBezTo>
                  <a:cubicBezTo>
                    <a:pt x="14145" y="7629"/>
                    <a:pt x="14951" y="8058"/>
                    <a:pt x="16083" y="8898"/>
                  </a:cubicBezTo>
                  <a:cubicBezTo>
                    <a:pt x="17574" y="9996"/>
                    <a:pt x="19083" y="11590"/>
                    <a:pt x="20798" y="11590"/>
                  </a:cubicBezTo>
                  <a:cubicBezTo>
                    <a:pt x="21381" y="11590"/>
                    <a:pt x="21981" y="11401"/>
                    <a:pt x="22633" y="10956"/>
                  </a:cubicBezTo>
                  <a:cubicBezTo>
                    <a:pt x="25153" y="9156"/>
                    <a:pt x="23558" y="6104"/>
                    <a:pt x="23352" y="3652"/>
                  </a:cubicBezTo>
                  <a:cubicBezTo>
                    <a:pt x="23095" y="600"/>
                    <a:pt x="22855" y="0"/>
                    <a:pt x="204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6" name="任意多边形: 形状 545">
              <a:extLst>
                <a:ext uri="{FF2B5EF4-FFF2-40B4-BE49-F238E27FC236}">
                  <a16:creationId xmlns:a16="http://schemas.microsoft.com/office/drawing/2014/main" id="{6DEE89D2-8338-F824-B134-AB8E6B93C261}"/>
                </a:ext>
              </a:extLst>
            </p:cNvPr>
            <p:cNvSpPr/>
            <p:nvPr/>
          </p:nvSpPr>
          <p:spPr>
            <a:xfrm>
              <a:off x="5071340" y="3112743"/>
              <a:ext cx="12364" cy="22408"/>
            </a:xfrm>
            <a:custGeom>
              <a:avLst/>
              <a:gdLst>
                <a:gd name="connsiteX0" fmla="*/ 7243 w 12364"/>
                <a:gd name="connsiteY0" fmla="*/ 0 h 22408"/>
                <a:gd name="connsiteX1" fmla="*/ 4826 w 12364"/>
                <a:gd name="connsiteY1" fmla="*/ 977 h 22408"/>
                <a:gd name="connsiteX2" fmla="*/ 4740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8 w 12364"/>
                <a:gd name="connsiteY6" fmla="*/ 14710 h 22408"/>
                <a:gd name="connsiteX7" fmla="*/ 145 w 12364"/>
                <a:gd name="connsiteY7" fmla="*/ 17351 h 22408"/>
                <a:gd name="connsiteX8" fmla="*/ 2031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43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43" y="0"/>
                  </a:moveTo>
                  <a:cubicBezTo>
                    <a:pt x="6523" y="0"/>
                    <a:pt x="5718" y="326"/>
                    <a:pt x="4826" y="977"/>
                  </a:cubicBezTo>
                  <a:lnTo>
                    <a:pt x="4740" y="857"/>
                  </a:lnTo>
                  <a:cubicBezTo>
                    <a:pt x="4209" y="1097"/>
                    <a:pt x="3317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80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8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1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7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09" y="1063"/>
                    <a:pt x="8529" y="0"/>
                    <a:pt x="724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7" name="任意多边形: 形状 546">
              <a:extLst>
                <a:ext uri="{FF2B5EF4-FFF2-40B4-BE49-F238E27FC236}">
                  <a16:creationId xmlns:a16="http://schemas.microsoft.com/office/drawing/2014/main" id="{280B9F44-EA4A-7826-38AE-1C05611CE078}"/>
                </a:ext>
              </a:extLst>
            </p:cNvPr>
            <p:cNvSpPr/>
            <p:nvPr/>
          </p:nvSpPr>
          <p:spPr>
            <a:xfrm>
              <a:off x="4601109" y="3812876"/>
              <a:ext cx="11007" cy="10218"/>
            </a:xfrm>
            <a:custGeom>
              <a:avLst/>
              <a:gdLst>
                <a:gd name="connsiteX0" fmla="*/ 5523 w 11007"/>
                <a:gd name="connsiteY0" fmla="*/ 0 h 10218"/>
                <a:gd name="connsiteX1" fmla="*/ 2 w 11007"/>
                <a:gd name="connsiteY1" fmla="*/ 5384 h 10218"/>
                <a:gd name="connsiteX2" fmla="*/ 5454 w 11007"/>
                <a:gd name="connsiteY2" fmla="*/ 10202 h 10218"/>
                <a:gd name="connsiteX3" fmla="*/ 5900 w 11007"/>
                <a:gd name="connsiteY3" fmla="*/ 10219 h 10218"/>
                <a:gd name="connsiteX4" fmla="*/ 10992 w 11007"/>
                <a:gd name="connsiteY4" fmla="*/ 6224 h 10218"/>
                <a:gd name="connsiteX5" fmla="*/ 5746 w 11007"/>
                <a:gd name="connsiteY5" fmla="*/ 0 h 10218"/>
                <a:gd name="connsiteX6" fmla="*/ 5523 w 11007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07" h="10218">
                  <a:moveTo>
                    <a:pt x="5523" y="0"/>
                  </a:moveTo>
                  <a:cubicBezTo>
                    <a:pt x="2523" y="0"/>
                    <a:pt x="105" y="2332"/>
                    <a:pt x="2" y="5384"/>
                  </a:cubicBezTo>
                  <a:cubicBezTo>
                    <a:pt x="-83" y="7956"/>
                    <a:pt x="2128" y="9927"/>
                    <a:pt x="5454" y="10202"/>
                  </a:cubicBezTo>
                  <a:cubicBezTo>
                    <a:pt x="5609" y="10219"/>
                    <a:pt x="5746" y="10219"/>
                    <a:pt x="5900" y="10219"/>
                  </a:cubicBezTo>
                  <a:cubicBezTo>
                    <a:pt x="8420" y="10219"/>
                    <a:pt x="10770" y="8418"/>
                    <a:pt x="10992" y="6224"/>
                  </a:cubicBezTo>
                  <a:cubicBezTo>
                    <a:pt x="11250" y="3738"/>
                    <a:pt x="8181" y="86"/>
                    <a:pt x="5746" y="0"/>
                  </a:cubicBezTo>
                  <a:cubicBezTo>
                    <a:pt x="5660" y="0"/>
                    <a:pt x="5592" y="0"/>
                    <a:pt x="5523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8" name="任意多边形: 形状 547">
              <a:extLst>
                <a:ext uri="{FF2B5EF4-FFF2-40B4-BE49-F238E27FC236}">
                  <a16:creationId xmlns:a16="http://schemas.microsoft.com/office/drawing/2014/main" id="{97FD15B0-4120-4B79-6D04-4C07341E63B0}"/>
                </a:ext>
              </a:extLst>
            </p:cNvPr>
            <p:cNvSpPr/>
            <p:nvPr/>
          </p:nvSpPr>
          <p:spPr>
            <a:xfrm>
              <a:off x="5015014" y="3183260"/>
              <a:ext cx="14187" cy="16939"/>
            </a:xfrm>
            <a:custGeom>
              <a:avLst/>
              <a:gdLst>
                <a:gd name="connsiteX0" fmla="*/ 8499 w 14187"/>
                <a:gd name="connsiteY0" fmla="*/ 0 h 16939"/>
                <a:gd name="connsiteX1" fmla="*/ 4024 w 14187"/>
                <a:gd name="connsiteY1" fmla="*/ 1526 h 16939"/>
                <a:gd name="connsiteX2" fmla="*/ 1709 w 14187"/>
                <a:gd name="connsiteY2" fmla="*/ 3943 h 16939"/>
                <a:gd name="connsiteX3" fmla="*/ 1178 w 14187"/>
                <a:gd name="connsiteY3" fmla="*/ 8007 h 16939"/>
                <a:gd name="connsiteX4" fmla="*/ 2035 w 14187"/>
                <a:gd name="connsiteY4" fmla="*/ 15053 h 16939"/>
                <a:gd name="connsiteX5" fmla="*/ 6579 w 14187"/>
                <a:gd name="connsiteY5" fmla="*/ 16939 h 16939"/>
                <a:gd name="connsiteX6" fmla="*/ 13385 w 14187"/>
                <a:gd name="connsiteY6" fmla="*/ 11127 h 16939"/>
                <a:gd name="connsiteX7" fmla="*/ 14003 w 14187"/>
                <a:gd name="connsiteY7" fmla="*/ 9258 h 16939"/>
                <a:gd name="connsiteX8" fmla="*/ 11962 w 14187"/>
                <a:gd name="connsiteY8" fmla="*/ 1149 h 16939"/>
                <a:gd name="connsiteX9" fmla="*/ 8499 w 14187"/>
                <a:gd name="connsiteY9" fmla="*/ 0 h 1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187" h="16939">
                  <a:moveTo>
                    <a:pt x="8499" y="0"/>
                  </a:moveTo>
                  <a:cubicBezTo>
                    <a:pt x="6990" y="0"/>
                    <a:pt x="5464" y="566"/>
                    <a:pt x="4024" y="1526"/>
                  </a:cubicBezTo>
                  <a:cubicBezTo>
                    <a:pt x="3047" y="2177"/>
                    <a:pt x="1127" y="3172"/>
                    <a:pt x="1709" y="3943"/>
                  </a:cubicBezTo>
                  <a:cubicBezTo>
                    <a:pt x="3184" y="5846"/>
                    <a:pt x="2189" y="6618"/>
                    <a:pt x="1178" y="8007"/>
                  </a:cubicBezTo>
                  <a:cubicBezTo>
                    <a:pt x="-708" y="10578"/>
                    <a:pt x="-262" y="13133"/>
                    <a:pt x="2035" y="15053"/>
                  </a:cubicBezTo>
                  <a:cubicBezTo>
                    <a:pt x="3544" y="16322"/>
                    <a:pt x="5087" y="16939"/>
                    <a:pt x="6579" y="16939"/>
                  </a:cubicBezTo>
                  <a:cubicBezTo>
                    <a:pt x="9202" y="16939"/>
                    <a:pt x="11636" y="14985"/>
                    <a:pt x="13385" y="11127"/>
                  </a:cubicBezTo>
                  <a:cubicBezTo>
                    <a:pt x="13488" y="10853"/>
                    <a:pt x="13917" y="10081"/>
                    <a:pt x="14003" y="9258"/>
                  </a:cubicBezTo>
                  <a:cubicBezTo>
                    <a:pt x="14311" y="6292"/>
                    <a:pt x="14551" y="3052"/>
                    <a:pt x="11962" y="1149"/>
                  </a:cubicBezTo>
                  <a:cubicBezTo>
                    <a:pt x="10865" y="343"/>
                    <a:pt x="9682" y="0"/>
                    <a:pt x="849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49" name="任意多边形: 形状 548">
              <a:extLst>
                <a:ext uri="{FF2B5EF4-FFF2-40B4-BE49-F238E27FC236}">
                  <a16:creationId xmlns:a16="http://schemas.microsoft.com/office/drawing/2014/main" id="{25E2E8EC-0AA1-2A44-DE85-75BA1B78D1E2}"/>
                </a:ext>
              </a:extLst>
            </p:cNvPr>
            <p:cNvSpPr/>
            <p:nvPr/>
          </p:nvSpPr>
          <p:spPr>
            <a:xfrm>
              <a:off x="4633722" y="3814934"/>
              <a:ext cx="15087" cy="16219"/>
            </a:xfrm>
            <a:custGeom>
              <a:avLst/>
              <a:gdLst>
                <a:gd name="connsiteX0" fmla="*/ 10972 w 15087"/>
                <a:gd name="connsiteY0" fmla="*/ 0 h 16219"/>
                <a:gd name="connsiteX1" fmla="*/ 582 w 15087"/>
                <a:gd name="connsiteY1" fmla="*/ 4663 h 16219"/>
                <a:gd name="connsiteX2" fmla="*/ 514 w 15087"/>
                <a:gd name="connsiteY2" fmla="*/ 8315 h 16219"/>
                <a:gd name="connsiteX3" fmla="*/ 6360 w 15087"/>
                <a:gd name="connsiteY3" fmla="*/ 15550 h 16219"/>
                <a:gd name="connsiteX4" fmla="*/ 7475 w 15087"/>
                <a:gd name="connsiteY4" fmla="*/ 16219 h 16219"/>
                <a:gd name="connsiteX5" fmla="*/ 15087 w 15087"/>
                <a:gd name="connsiteY5" fmla="*/ 1149 h 16219"/>
                <a:gd name="connsiteX6" fmla="*/ 13835 w 15087"/>
                <a:gd name="connsiteY6" fmla="*/ 480 h 16219"/>
                <a:gd name="connsiteX7" fmla="*/ 10972 w 15087"/>
                <a:gd name="connsiteY7" fmla="*/ 0 h 16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87" h="16219">
                  <a:moveTo>
                    <a:pt x="10972" y="0"/>
                  </a:moveTo>
                  <a:cubicBezTo>
                    <a:pt x="7149" y="0"/>
                    <a:pt x="2245" y="1920"/>
                    <a:pt x="582" y="4663"/>
                  </a:cubicBezTo>
                  <a:cubicBezTo>
                    <a:pt x="-138" y="5863"/>
                    <a:pt x="-223" y="7132"/>
                    <a:pt x="514" y="8315"/>
                  </a:cubicBezTo>
                  <a:cubicBezTo>
                    <a:pt x="2177" y="10973"/>
                    <a:pt x="3943" y="13596"/>
                    <a:pt x="6360" y="15550"/>
                  </a:cubicBezTo>
                  <a:cubicBezTo>
                    <a:pt x="6703" y="15825"/>
                    <a:pt x="7063" y="16047"/>
                    <a:pt x="7475" y="16219"/>
                  </a:cubicBezTo>
                  <a:cubicBezTo>
                    <a:pt x="10012" y="11230"/>
                    <a:pt x="12532" y="6206"/>
                    <a:pt x="15087" y="1149"/>
                  </a:cubicBezTo>
                  <a:cubicBezTo>
                    <a:pt x="14727" y="892"/>
                    <a:pt x="14316" y="668"/>
                    <a:pt x="13835" y="480"/>
                  </a:cubicBezTo>
                  <a:cubicBezTo>
                    <a:pt x="13047" y="137"/>
                    <a:pt x="12052" y="0"/>
                    <a:pt x="10972" y="0"/>
                  </a:cubicBezTo>
                </a:path>
              </a:pathLst>
            </a:custGeom>
            <a:solidFill>
              <a:srgbClr val="6B5BAD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0" name="任意多边形: 形状 549">
              <a:extLst>
                <a:ext uri="{FF2B5EF4-FFF2-40B4-BE49-F238E27FC236}">
                  <a16:creationId xmlns:a16="http://schemas.microsoft.com/office/drawing/2014/main" id="{D2FCA8E6-CB03-A889-50CA-E2CBBB76635B}"/>
                </a:ext>
              </a:extLst>
            </p:cNvPr>
            <p:cNvSpPr/>
            <p:nvPr/>
          </p:nvSpPr>
          <p:spPr>
            <a:xfrm>
              <a:off x="4641197" y="3816082"/>
              <a:ext cx="9429" cy="15636"/>
            </a:xfrm>
            <a:custGeom>
              <a:avLst/>
              <a:gdLst>
                <a:gd name="connsiteX0" fmla="*/ 7612 w 9429"/>
                <a:gd name="connsiteY0" fmla="*/ 0 h 15636"/>
                <a:gd name="connsiteX1" fmla="*/ 0 w 9429"/>
                <a:gd name="connsiteY1" fmla="*/ 15071 h 15636"/>
                <a:gd name="connsiteX2" fmla="*/ 2863 w 9429"/>
                <a:gd name="connsiteY2" fmla="*/ 15636 h 15636"/>
                <a:gd name="connsiteX3" fmla="*/ 9430 w 9429"/>
                <a:gd name="connsiteY3" fmla="*/ 2623 h 15636"/>
                <a:gd name="connsiteX4" fmla="*/ 7612 w 9429"/>
                <a:gd name="connsiteY4" fmla="*/ 0 h 1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9" h="15636">
                  <a:moveTo>
                    <a:pt x="7612" y="0"/>
                  </a:moveTo>
                  <a:cubicBezTo>
                    <a:pt x="5058" y="5075"/>
                    <a:pt x="2537" y="10098"/>
                    <a:pt x="0" y="15071"/>
                  </a:cubicBezTo>
                  <a:cubicBezTo>
                    <a:pt x="874" y="15448"/>
                    <a:pt x="1869" y="15636"/>
                    <a:pt x="2863" y="15636"/>
                  </a:cubicBezTo>
                  <a:cubicBezTo>
                    <a:pt x="5058" y="11299"/>
                    <a:pt x="7252" y="6961"/>
                    <a:pt x="9430" y="2623"/>
                  </a:cubicBezTo>
                  <a:cubicBezTo>
                    <a:pt x="9121" y="1543"/>
                    <a:pt x="8555" y="668"/>
                    <a:pt x="761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1" name="任意多边形: 形状 550">
              <a:extLst>
                <a:ext uri="{FF2B5EF4-FFF2-40B4-BE49-F238E27FC236}">
                  <a16:creationId xmlns:a16="http://schemas.microsoft.com/office/drawing/2014/main" id="{D2261A6C-12A6-AD47-FCEE-4B3C4DE90304}"/>
                </a:ext>
              </a:extLst>
            </p:cNvPr>
            <p:cNvSpPr/>
            <p:nvPr/>
          </p:nvSpPr>
          <p:spPr>
            <a:xfrm>
              <a:off x="5120632" y="2567240"/>
              <a:ext cx="1392594" cy="1140193"/>
            </a:xfrm>
            <a:custGeom>
              <a:avLst/>
              <a:gdLst>
                <a:gd name="connsiteX0" fmla="*/ 1391085 w 1392594"/>
                <a:gd name="connsiteY0" fmla="*/ 973270 h 1140193"/>
                <a:gd name="connsiteX1" fmla="*/ 1390399 w 1392594"/>
                <a:gd name="connsiteY1" fmla="*/ 961594 h 1140193"/>
                <a:gd name="connsiteX2" fmla="*/ 1383987 w 1392594"/>
                <a:gd name="connsiteY2" fmla="*/ 879161 h 1140193"/>
                <a:gd name="connsiteX3" fmla="*/ 1319710 w 1392594"/>
                <a:gd name="connsiteY3" fmla="*/ 676319 h 1140193"/>
                <a:gd name="connsiteX4" fmla="*/ 1300919 w 1392594"/>
                <a:gd name="connsiteY4" fmla="*/ 656979 h 1140193"/>
                <a:gd name="connsiteX5" fmla="*/ 1279282 w 1392594"/>
                <a:gd name="connsiteY5" fmla="*/ 652436 h 1140193"/>
                <a:gd name="connsiteX6" fmla="*/ 1235579 w 1392594"/>
                <a:gd name="connsiteY6" fmla="*/ 651047 h 1140193"/>
                <a:gd name="connsiteX7" fmla="*/ 1131029 w 1392594"/>
                <a:gd name="connsiteY7" fmla="*/ 655659 h 1140193"/>
                <a:gd name="connsiteX8" fmla="*/ 1058746 w 1392594"/>
                <a:gd name="connsiteY8" fmla="*/ 659671 h 1140193"/>
                <a:gd name="connsiteX9" fmla="*/ 987303 w 1392594"/>
                <a:gd name="connsiteY9" fmla="*/ 661540 h 1140193"/>
                <a:gd name="connsiteX10" fmla="*/ 844365 w 1392594"/>
                <a:gd name="connsiteY10" fmla="*/ 667095 h 1140193"/>
                <a:gd name="connsiteX11" fmla="*/ 844365 w 1392594"/>
                <a:gd name="connsiteY11" fmla="*/ 667078 h 1140193"/>
                <a:gd name="connsiteX12" fmla="*/ 717372 w 1392594"/>
                <a:gd name="connsiteY12" fmla="*/ 676336 h 1140193"/>
                <a:gd name="connsiteX13" fmla="*/ 604129 w 1392594"/>
                <a:gd name="connsiteY13" fmla="*/ 693687 h 1140193"/>
                <a:gd name="connsiteX14" fmla="*/ 556860 w 1392594"/>
                <a:gd name="connsiteY14" fmla="*/ 698539 h 1140193"/>
                <a:gd name="connsiteX15" fmla="*/ 556501 w 1392594"/>
                <a:gd name="connsiteY15" fmla="*/ 695761 h 1140193"/>
                <a:gd name="connsiteX16" fmla="*/ 542013 w 1392594"/>
                <a:gd name="connsiteY16" fmla="*/ 589582 h 1140193"/>
                <a:gd name="connsiteX17" fmla="*/ 458637 w 1392594"/>
                <a:gd name="connsiteY17" fmla="*/ 355227 h 1140193"/>
                <a:gd name="connsiteX18" fmla="*/ 446446 w 1392594"/>
                <a:gd name="connsiteY18" fmla="*/ 330470 h 1140193"/>
                <a:gd name="connsiteX19" fmla="*/ 268721 w 1392594"/>
                <a:gd name="connsiteY19" fmla="*/ 117666 h 1140193"/>
                <a:gd name="connsiteX20" fmla="*/ 152221 w 1392594"/>
                <a:gd name="connsiteY20" fmla="*/ 45777 h 1140193"/>
                <a:gd name="connsiteX21" fmla="*/ 119714 w 1392594"/>
                <a:gd name="connsiteY21" fmla="*/ 33313 h 1140193"/>
                <a:gd name="connsiteX22" fmla="*/ 93517 w 1392594"/>
                <a:gd name="connsiteY22" fmla="*/ 23626 h 1140193"/>
                <a:gd name="connsiteX23" fmla="*/ 91802 w 1392594"/>
                <a:gd name="connsiteY23" fmla="*/ 22889 h 1140193"/>
                <a:gd name="connsiteX24" fmla="*/ 23325 w 1392594"/>
                <a:gd name="connsiteY24" fmla="*/ 0 h 1140193"/>
                <a:gd name="connsiteX25" fmla="*/ 20050 w 1392594"/>
                <a:gd name="connsiteY25" fmla="*/ 583 h 1140193"/>
                <a:gd name="connsiteX26" fmla="*/ 11787 w 1392594"/>
                <a:gd name="connsiteY26" fmla="*/ 103230 h 1140193"/>
                <a:gd name="connsiteX27" fmla="*/ 59 w 1392594"/>
                <a:gd name="connsiteY27" fmla="*/ 260193 h 1140193"/>
                <a:gd name="connsiteX28" fmla="*/ 796 w 1392594"/>
                <a:gd name="connsiteY28" fmla="*/ 265576 h 1140193"/>
                <a:gd name="connsiteX29" fmla="*/ 4860 w 1392594"/>
                <a:gd name="connsiteY29" fmla="*/ 267616 h 1140193"/>
                <a:gd name="connsiteX30" fmla="*/ 37298 w 1392594"/>
                <a:gd name="connsiteY30" fmla="*/ 277475 h 1140193"/>
                <a:gd name="connsiteX31" fmla="*/ 37264 w 1392594"/>
                <a:gd name="connsiteY31" fmla="*/ 279686 h 1140193"/>
                <a:gd name="connsiteX32" fmla="*/ 61112 w 1392594"/>
                <a:gd name="connsiteY32" fmla="*/ 550646 h 1140193"/>
                <a:gd name="connsiteX33" fmla="*/ 129504 w 1392594"/>
                <a:gd name="connsiteY33" fmla="*/ 799763 h 1140193"/>
                <a:gd name="connsiteX34" fmla="*/ 180287 w 1392594"/>
                <a:gd name="connsiteY34" fmla="*/ 972876 h 1140193"/>
                <a:gd name="connsiteX35" fmla="*/ 191072 w 1392594"/>
                <a:gd name="connsiteY35" fmla="*/ 997342 h 1140193"/>
                <a:gd name="connsiteX36" fmla="*/ 209280 w 1392594"/>
                <a:gd name="connsiteY36" fmla="*/ 1013064 h 1140193"/>
                <a:gd name="connsiteX37" fmla="*/ 381639 w 1392594"/>
                <a:gd name="connsiteY37" fmla="*/ 1064910 h 1140193"/>
                <a:gd name="connsiteX38" fmla="*/ 456339 w 1392594"/>
                <a:gd name="connsiteY38" fmla="*/ 1080855 h 1140193"/>
                <a:gd name="connsiteX39" fmla="*/ 742112 w 1392594"/>
                <a:gd name="connsiteY39" fmla="*/ 1130524 h 1140193"/>
                <a:gd name="connsiteX40" fmla="*/ 937754 w 1392594"/>
                <a:gd name="connsiteY40" fmla="*/ 1140194 h 1140193"/>
                <a:gd name="connsiteX41" fmla="*/ 1313092 w 1392594"/>
                <a:gd name="connsiteY41" fmla="*/ 1104189 h 1140193"/>
                <a:gd name="connsiteX42" fmla="*/ 1314069 w 1392594"/>
                <a:gd name="connsiteY42" fmla="*/ 1104001 h 1140193"/>
                <a:gd name="connsiteX43" fmla="*/ 1384621 w 1392594"/>
                <a:gd name="connsiteY43" fmla="*/ 1062578 h 1140193"/>
                <a:gd name="connsiteX44" fmla="*/ 1391085 w 1392594"/>
                <a:gd name="connsiteY44" fmla="*/ 973270 h 114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392594" h="1140193">
                  <a:moveTo>
                    <a:pt x="1391085" y="973270"/>
                  </a:moveTo>
                  <a:cubicBezTo>
                    <a:pt x="1390828" y="969275"/>
                    <a:pt x="1390588" y="965383"/>
                    <a:pt x="1390399" y="961594"/>
                  </a:cubicBezTo>
                  <a:cubicBezTo>
                    <a:pt x="1389182" y="938997"/>
                    <a:pt x="1387347" y="909199"/>
                    <a:pt x="1383987" y="879161"/>
                  </a:cubicBezTo>
                  <a:cubicBezTo>
                    <a:pt x="1374214" y="791499"/>
                    <a:pt x="1353777" y="727034"/>
                    <a:pt x="1319710" y="676319"/>
                  </a:cubicBezTo>
                  <a:cubicBezTo>
                    <a:pt x="1313744" y="667438"/>
                    <a:pt x="1308257" y="660751"/>
                    <a:pt x="1300919" y="656979"/>
                  </a:cubicBezTo>
                  <a:cubicBezTo>
                    <a:pt x="1294507" y="653687"/>
                    <a:pt x="1287032" y="652950"/>
                    <a:pt x="1279282" y="652436"/>
                  </a:cubicBezTo>
                  <a:cubicBezTo>
                    <a:pt x="1265446" y="651510"/>
                    <a:pt x="1251147" y="651047"/>
                    <a:pt x="1235579" y="651047"/>
                  </a:cubicBezTo>
                  <a:cubicBezTo>
                    <a:pt x="1200758" y="651047"/>
                    <a:pt x="1165319" y="653396"/>
                    <a:pt x="1131029" y="655659"/>
                  </a:cubicBezTo>
                  <a:cubicBezTo>
                    <a:pt x="1107335" y="657219"/>
                    <a:pt x="1082835" y="658848"/>
                    <a:pt x="1058746" y="659671"/>
                  </a:cubicBezTo>
                  <a:cubicBezTo>
                    <a:pt x="1034983" y="660494"/>
                    <a:pt x="1010740" y="661026"/>
                    <a:pt x="987303" y="661540"/>
                  </a:cubicBezTo>
                  <a:cubicBezTo>
                    <a:pt x="940343" y="662568"/>
                    <a:pt x="891788" y="663631"/>
                    <a:pt x="844365" y="667095"/>
                  </a:cubicBezTo>
                  <a:lnTo>
                    <a:pt x="844365" y="667078"/>
                  </a:lnTo>
                  <a:cubicBezTo>
                    <a:pt x="842308" y="667249"/>
                    <a:pt x="827717" y="668312"/>
                    <a:pt x="717372" y="676336"/>
                  </a:cubicBezTo>
                  <a:cubicBezTo>
                    <a:pt x="679310" y="680554"/>
                    <a:pt x="641179" y="686400"/>
                    <a:pt x="604129" y="693687"/>
                  </a:cubicBezTo>
                  <a:lnTo>
                    <a:pt x="556860" y="698539"/>
                  </a:lnTo>
                  <a:lnTo>
                    <a:pt x="556501" y="695761"/>
                  </a:lnTo>
                  <a:cubicBezTo>
                    <a:pt x="552900" y="667283"/>
                    <a:pt x="548013" y="631570"/>
                    <a:pt x="542013" y="589582"/>
                  </a:cubicBezTo>
                  <a:cubicBezTo>
                    <a:pt x="530663" y="510321"/>
                    <a:pt x="487320" y="416983"/>
                    <a:pt x="458637" y="355227"/>
                  </a:cubicBezTo>
                  <a:cubicBezTo>
                    <a:pt x="454813" y="346981"/>
                    <a:pt x="450699" y="338648"/>
                    <a:pt x="446446" y="330470"/>
                  </a:cubicBezTo>
                  <a:cubicBezTo>
                    <a:pt x="403979" y="248980"/>
                    <a:pt x="342514" y="175393"/>
                    <a:pt x="268721" y="117666"/>
                  </a:cubicBezTo>
                  <a:cubicBezTo>
                    <a:pt x="231740" y="88725"/>
                    <a:pt x="192529" y="64551"/>
                    <a:pt x="152221" y="45777"/>
                  </a:cubicBezTo>
                  <a:cubicBezTo>
                    <a:pt x="141626" y="40839"/>
                    <a:pt x="130482" y="37016"/>
                    <a:pt x="119714" y="33313"/>
                  </a:cubicBezTo>
                  <a:cubicBezTo>
                    <a:pt x="111056" y="30330"/>
                    <a:pt x="102106" y="27261"/>
                    <a:pt x="93517" y="23626"/>
                  </a:cubicBezTo>
                  <a:lnTo>
                    <a:pt x="91802" y="22889"/>
                  </a:lnTo>
                  <a:cubicBezTo>
                    <a:pt x="45751" y="2983"/>
                    <a:pt x="29137" y="0"/>
                    <a:pt x="23325" y="0"/>
                  </a:cubicBezTo>
                  <a:cubicBezTo>
                    <a:pt x="20685" y="0"/>
                    <a:pt x="20067" y="583"/>
                    <a:pt x="20050" y="583"/>
                  </a:cubicBezTo>
                  <a:cubicBezTo>
                    <a:pt x="17650" y="34753"/>
                    <a:pt x="14667" y="69557"/>
                    <a:pt x="11787" y="103230"/>
                  </a:cubicBezTo>
                  <a:cubicBezTo>
                    <a:pt x="7380" y="154648"/>
                    <a:pt x="2837" y="207797"/>
                    <a:pt x="59" y="260193"/>
                  </a:cubicBezTo>
                  <a:cubicBezTo>
                    <a:pt x="-61" y="262370"/>
                    <a:pt x="-78" y="264427"/>
                    <a:pt x="796" y="265576"/>
                  </a:cubicBezTo>
                  <a:cubicBezTo>
                    <a:pt x="1534" y="266553"/>
                    <a:pt x="3077" y="267068"/>
                    <a:pt x="4860" y="267616"/>
                  </a:cubicBezTo>
                  <a:lnTo>
                    <a:pt x="37298" y="277475"/>
                  </a:lnTo>
                  <a:lnTo>
                    <a:pt x="37264" y="279686"/>
                  </a:lnTo>
                  <a:cubicBezTo>
                    <a:pt x="35755" y="372698"/>
                    <a:pt x="44002" y="466396"/>
                    <a:pt x="61112" y="550646"/>
                  </a:cubicBezTo>
                  <a:cubicBezTo>
                    <a:pt x="78309" y="635342"/>
                    <a:pt x="104335" y="718924"/>
                    <a:pt x="129504" y="799763"/>
                  </a:cubicBezTo>
                  <a:cubicBezTo>
                    <a:pt x="147078" y="856187"/>
                    <a:pt x="165234" y="914532"/>
                    <a:pt x="180287" y="972876"/>
                  </a:cubicBezTo>
                  <a:cubicBezTo>
                    <a:pt x="183134" y="982631"/>
                    <a:pt x="186785" y="990895"/>
                    <a:pt x="191072" y="997342"/>
                  </a:cubicBezTo>
                  <a:cubicBezTo>
                    <a:pt x="194724" y="1003308"/>
                    <a:pt x="200827" y="1008572"/>
                    <a:pt x="209280" y="1013064"/>
                  </a:cubicBezTo>
                  <a:cubicBezTo>
                    <a:pt x="263509" y="1041885"/>
                    <a:pt x="323568" y="1053577"/>
                    <a:pt x="381639" y="1064910"/>
                  </a:cubicBezTo>
                  <a:cubicBezTo>
                    <a:pt x="406224" y="1069711"/>
                    <a:pt x="431650" y="1074649"/>
                    <a:pt x="456339" y="1080855"/>
                  </a:cubicBezTo>
                  <a:cubicBezTo>
                    <a:pt x="549745" y="1104275"/>
                    <a:pt x="645877" y="1120992"/>
                    <a:pt x="742112" y="1130524"/>
                  </a:cubicBezTo>
                  <a:cubicBezTo>
                    <a:pt x="806869" y="1136936"/>
                    <a:pt x="872688" y="1140194"/>
                    <a:pt x="937754" y="1140194"/>
                  </a:cubicBezTo>
                  <a:cubicBezTo>
                    <a:pt x="1063872" y="1140194"/>
                    <a:pt x="1190145" y="1128073"/>
                    <a:pt x="1313092" y="1104189"/>
                  </a:cubicBezTo>
                  <a:lnTo>
                    <a:pt x="1314069" y="1104001"/>
                  </a:lnTo>
                  <a:cubicBezTo>
                    <a:pt x="1345496" y="1097897"/>
                    <a:pt x="1372637" y="1092616"/>
                    <a:pt x="1384621" y="1062578"/>
                  </a:cubicBezTo>
                  <a:cubicBezTo>
                    <a:pt x="1395011" y="1036621"/>
                    <a:pt x="1392919" y="1002966"/>
                    <a:pt x="1391085" y="973270"/>
                  </a:cubicBezTo>
                  <a:close/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2" name="任意多边形: 形状 551">
              <a:extLst>
                <a:ext uri="{FF2B5EF4-FFF2-40B4-BE49-F238E27FC236}">
                  <a16:creationId xmlns:a16="http://schemas.microsoft.com/office/drawing/2014/main" id="{688E1614-DB1D-8D8B-EB9F-7A2C36A67291}"/>
                </a:ext>
              </a:extLst>
            </p:cNvPr>
            <p:cNvSpPr/>
            <p:nvPr/>
          </p:nvSpPr>
          <p:spPr>
            <a:xfrm>
              <a:off x="5115028" y="2561497"/>
              <a:ext cx="1403796" cy="1151732"/>
            </a:xfrm>
            <a:custGeom>
              <a:avLst/>
              <a:gdLst>
                <a:gd name="connsiteX0" fmla="*/ 1402261 w 1403796"/>
                <a:gd name="connsiteY0" fmla="*/ 978654 h 1151732"/>
                <a:gd name="connsiteX1" fmla="*/ 1401575 w 1403796"/>
                <a:gd name="connsiteY1" fmla="*/ 967030 h 1151732"/>
                <a:gd name="connsiteX2" fmla="*/ 1395145 w 1403796"/>
                <a:gd name="connsiteY2" fmla="*/ 884253 h 1151732"/>
                <a:gd name="connsiteX3" fmla="*/ 1329909 w 1403796"/>
                <a:gd name="connsiteY3" fmla="*/ 678771 h 1151732"/>
                <a:gd name="connsiteX4" fmla="*/ 1309009 w 1403796"/>
                <a:gd name="connsiteY4" fmla="*/ 657545 h 1151732"/>
                <a:gd name="connsiteX5" fmla="*/ 1285246 w 1403796"/>
                <a:gd name="connsiteY5" fmla="*/ 652419 h 1151732"/>
                <a:gd name="connsiteX6" fmla="*/ 1241183 w 1403796"/>
                <a:gd name="connsiteY6" fmla="*/ 651030 h 1151732"/>
                <a:gd name="connsiteX7" fmla="*/ 1136273 w 1403796"/>
                <a:gd name="connsiteY7" fmla="*/ 655659 h 1151732"/>
                <a:gd name="connsiteX8" fmla="*/ 1064161 w 1403796"/>
                <a:gd name="connsiteY8" fmla="*/ 659671 h 1151732"/>
                <a:gd name="connsiteX9" fmla="*/ 992787 w 1403796"/>
                <a:gd name="connsiteY9" fmla="*/ 661540 h 1151732"/>
                <a:gd name="connsiteX10" fmla="*/ 849557 w 1403796"/>
                <a:gd name="connsiteY10" fmla="*/ 667095 h 1151732"/>
                <a:gd name="connsiteX11" fmla="*/ 722479 w 1403796"/>
                <a:gd name="connsiteY11" fmla="*/ 676353 h 1151732"/>
                <a:gd name="connsiteX12" fmla="*/ 608927 w 1403796"/>
                <a:gd name="connsiteY12" fmla="*/ 693755 h 1151732"/>
                <a:gd name="connsiteX13" fmla="*/ 567282 w 1403796"/>
                <a:gd name="connsiteY13" fmla="*/ 698024 h 1151732"/>
                <a:gd name="connsiteX14" fmla="*/ 553137 w 1403796"/>
                <a:gd name="connsiteY14" fmla="*/ 594520 h 1151732"/>
                <a:gd name="connsiteX15" fmla="*/ 469264 w 1403796"/>
                <a:gd name="connsiteY15" fmla="*/ 358502 h 1151732"/>
                <a:gd name="connsiteX16" fmla="*/ 456954 w 1403796"/>
                <a:gd name="connsiteY16" fmla="*/ 333505 h 1151732"/>
                <a:gd name="connsiteX17" fmla="*/ 277686 w 1403796"/>
                <a:gd name="connsiteY17" fmla="*/ 118832 h 1151732"/>
                <a:gd name="connsiteX18" fmla="*/ 160105 w 1403796"/>
                <a:gd name="connsiteY18" fmla="*/ 46292 h 1151732"/>
                <a:gd name="connsiteX19" fmla="*/ 127067 w 1403796"/>
                <a:gd name="connsiteY19" fmla="*/ 33604 h 1151732"/>
                <a:gd name="connsiteX20" fmla="*/ 101212 w 1403796"/>
                <a:gd name="connsiteY20" fmla="*/ 24054 h 1151732"/>
                <a:gd name="connsiteX21" fmla="*/ 99549 w 1403796"/>
                <a:gd name="connsiteY21" fmla="*/ 23334 h 1151732"/>
                <a:gd name="connsiteX22" fmla="*/ 28912 w 1403796"/>
                <a:gd name="connsiteY22" fmla="*/ 0 h 1151732"/>
                <a:gd name="connsiteX23" fmla="*/ 20116 w 1403796"/>
                <a:gd name="connsiteY23" fmla="*/ 5898 h 1151732"/>
                <a:gd name="connsiteX24" fmla="*/ 11818 w 1403796"/>
                <a:gd name="connsiteY24" fmla="*/ 108511 h 1151732"/>
                <a:gd name="connsiteX25" fmla="*/ 74 w 1403796"/>
                <a:gd name="connsiteY25" fmla="*/ 265679 h 1151732"/>
                <a:gd name="connsiteX26" fmla="*/ 1994 w 1403796"/>
                <a:gd name="connsiteY26" fmla="*/ 274972 h 1151732"/>
                <a:gd name="connsiteX27" fmla="*/ 8886 w 1403796"/>
                <a:gd name="connsiteY27" fmla="*/ 278983 h 1151732"/>
                <a:gd name="connsiteX28" fmla="*/ 37244 w 1403796"/>
                <a:gd name="connsiteY28" fmla="*/ 287607 h 1151732"/>
                <a:gd name="connsiteX29" fmla="*/ 61247 w 1403796"/>
                <a:gd name="connsiteY29" fmla="*/ 557658 h 1151732"/>
                <a:gd name="connsiteX30" fmla="*/ 129793 w 1403796"/>
                <a:gd name="connsiteY30" fmla="*/ 807375 h 1151732"/>
                <a:gd name="connsiteX31" fmla="*/ 180525 w 1403796"/>
                <a:gd name="connsiteY31" fmla="*/ 980300 h 1151732"/>
                <a:gd name="connsiteX32" fmla="*/ 192029 w 1403796"/>
                <a:gd name="connsiteY32" fmla="*/ 1006377 h 1151732"/>
                <a:gd name="connsiteX33" fmla="*/ 212363 w 1403796"/>
                <a:gd name="connsiteY33" fmla="*/ 1024071 h 1151732"/>
                <a:gd name="connsiteX34" fmla="*/ 386231 w 1403796"/>
                <a:gd name="connsiteY34" fmla="*/ 1076449 h 1151732"/>
                <a:gd name="connsiteX35" fmla="*/ 460640 w 1403796"/>
                <a:gd name="connsiteY35" fmla="*/ 1092325 h 1151732"/>
                <a:gd name="connsiteX36" fmla="*/ 747184 w 1403796"/>
                <a:gd name="connsiteY36" fmla="*/ 1142080 h 1151732"/>
                <a:gd name="connsiteX37" fmla="*/ 943357 w 1403796"/>
                <a:gd name="connsiteY37" fmla="*/ 1151733 h 1151732"/>
                <a:gd name="connsiteX38" fmla="*/ 943375 w 1403796"/>
                <a:gd name="connsiteY38" fmla="*/ 1151733 h 1151732"/>
                <a:gd name="connsiteX39" fmla="*/ 1319725 w 1403796"/>
                <a:gd name="connsiteY39" fmla="*/ 1115659 h 1151732"/>
                <a:gd name="connsiteX40" fmla="*/ 1320702 w 1403796"/>
                <a:gd name="connsiteY40" fmla="*/ 1115488 h 1151732"/>
                <a:gd name="connsiteX41" fmla="*/ 1395403 w 1403796"/>
                <a:gd name="connsiteY41" fmla="*/ 1070602 h 1151732"/>
                <a:gd name="connsiteX42" fmla="*/ 1402261 w 1403796"/>
                <a:gd name="connsiteY42" fmla="*/ 978654 h 1151732"/>
                <a:gd name="connsiteX43" fmla="*/ 1319690 w 1403796"/>
                <a:gd name="connsiteY43" fmla="*/ 1109779 h 1151732"/>
                <a:gd name="connsiteX44" fmla="*/ 1318713 w 1403796"/>
                <a:gd name="connsiteY44" fmla="*/ 1109967 h 1151732"/>
                <a:gd name="connsiteX45" fmla="*/ 943375 w 1403796"/>
                <a:gd name="connsiteY45" fmla="*/ 1145972 h 1151732"/>
                <a:gd name="connsiteX46" fmla="*/ 747733 w 1403796"/>
                <a:gd name="connsiteY46" fmla="*/ 1136302 h 1151732"/>
                <a:gd name="connsiteX47" fmla="*/ 461960 w 1403796"/>
                <a:gd name="connsiteY47" fmla="*/ 1086633 h 1151732"/>
                <a:gd name="connsiteX48" fmla="*/ 387259 w 1403796"/>
                <a:gd name="connsiteY48" fmla="*/ 1070688 h 1151732"/>
                <a:gd name="connsiteX49" fmla="*/ 214901 w 1403796"/>
                <a:gd name="connsiteY49" fmla="*/ 1018842 h 1151732"/>
                <a:gd name="connsiteX50" fmla="*/ 196693 w 1403796"/>
                <a:gd name="connsiteY50" fmla="*/ 1003120 h 1151732"/>
                <a:gd name="connsiteX51" fmla="*/ 185908 w 1403796"/>
                <a:gd name="connsiteY51" fmla="*/ 978654 h 1151732"/>
                <a:gd name="connsiteX52" fmla="*/ 135125 w 1403796"/>
                <a:gd name="connsiteY52" fmla="*/ 805541 h 1151732"/>
                <a:gd name="connsiteX53" fmla="*/ 66733 w 1403796"/>
                <a:gd name="connsiteY53" fmla="*/ 556424 h 1151732"/>
                <a:gd name="connsiteX54" fmla="*/ 42885 w 1403796"/>
                <a:gd name="connsiteY54" fmla="*/ 285464 h 1151732"/>
                <a:gd name="connsiteX55" fmla="*/ 42919 w 1403796"/>
                <a:gd name="connsiteY55" fmla="*/ 283252 h 1151732"/>
                <a:gd name="connsiteX56" fmla="*/ 10481 w 1403796"/>
                <a:gd name="connsiteY56" fmla="*/ 273394 h 1151732"/>
                <a:gd name="connsiteX57" fmla="*/ 6417 w 1403796"/>
                <a:gd name="connsiteY57" fmla="*/ 271354 h 1151732"/>
                <a:gd name="connsiteX58" fmla="*/ 5680 w 1403796"/>
                <a:gd name="connsiteY58" fmla="*/ 265970 h 1151732"/>
                <a:gd name="connsiteX59" fmla="*/ 17407 w 1403796"/>
                <a:gd name="connsiteY59" fmla="*/ 109008 h 1151732"/>
                <a:gd name="connsiteX60" fmla="*/ 25671 w 1403796"/>
                <a:gd name="connsiteY60" fmla="*/ 6361 h 1151732"/>
                <a:gd name="connsiteX61" fmla="*/ 28946 w 1403796"/>
                <a:gd name="connsiteY61" fmla="*/ 5778 h 1151732"/>
                <a:gd name="connsiteX62" fmla="*/ 97423 w 1403796"/>
                <a:gd name="connsiteY62" fmla="*/ 28666 h 1151732"/>
                <a:gd name="connsiteX63" fmla="*/ 99138 w 1403796"/>
                <a:gd name="connsiteY63" fmla="*/ 29404 h 1151732"/>
                <a:gd name="connsiteX64" fmla="*/ 125335 w 1403796"/>
                <a:gd name="connsiteY64" fmla="*/ 39090 h 1151732"/>
                <a:gd name="connsiteX65" fmla="*/ 157842 w 1403796"/>
                <a:gd name="connsiteY65" fmla="*/ 51555 h 1151732"/>
                <a:gd name="connsiteX66" fmla="*/ 274342 w 1403796"/>
                <a:gd name="connsiteY66" fmla="*/ 123444 h 1151732"/>
                <a:gd name="connsiteX67" fmla="*/ 452067 w 1403796"/>
                <a:gd name="connsiteY67" fmla="*/ 336248 h 1151732"/>
                <a:gd name="connsiteX68" fmla="*/ 464258 w 1403796"/>
                <a:gd name="connsiteY68" fmla="*/ 361005 h 1151732"/>
                <a:gd name="connsiteX69" fmla="*/ 547634 w 1403796"/>
                <a:gd name="connsiteY69" fmla="*/ 595360 h 1151732"/>
                <a:gd name="connsiteX70" fmla="*/ 562121 w 1403796"/>
                <a:gd name="connsiteY70" fmla="*/ 701539 h 1151732"/>
                <a:gd name="connsiteX71" fmla="*/ 562481 w 1403796"/>
                <a:gd name="connsiteY71" fmla="*/ 704317 h 1151732"/>
                <a:gd name="connsiteX72" fmla="*/ 609750 w 1403796"/>
                <a:gd name="connsiteY72" fmla="*/ 699465 h 1151732"/>
                <a:gd name="connsiteX73" fmla="*/ 722993 w 1403796"/>
                <a:gd name="connsiteY73" fmla="*/ 682114 h 1151732"/>
                <a:gd name="connsiteX74" fmla="*/ 849986 w 1403796"/>
                <a:gd name="connsiteY74" fmla="*/ 672855 h 1151732"/>
                <a:gd name="connsiteX75" fmla="*/ 849986 w 1403796"/>
                <a:gd name="connsiteY75" fmla="*/ 672873 h 1151732"/>
                <a:gd name="connsiteX76" fmla="*/ 992924 w 1403796"/>
                <a:gd name="connsiteY76" fmla="*/ 667318 h 1151732"/>
                <a:gd name="connsiteX77" fmla="*/ 1064367 w 1403796"/>
                <a:gd name="connsiteY77" fmla="*/ 665449 h 1151732"/>
                <a:gd name="connsiteX78" fmla="*/ 1136650 w 1403796"/>
                <a:gd name="connsiteY78" fmla="*/ 661437 h 1151732"/>
                <a:gd name="connsiteX79" fmla="*/ 1241200 w 1403796"/>
                <a:gd name="connsiteY79" fmla="*/ 656825 h 1151732"/>
                <a:gd name="connsiteX80" fmla="*/ 1284903 w 1403796"/>
                <a:gd name="connsiteY80" fmla="*/ 658214 h 1151732"/>
                <a:gd name="connsiteX81" fmla="*/ 1306540 w 1403796"/>
                <a:gd name="connsiteY81" fmla="*/ 662757 h 1151732"/>
                <a:gd name="connsiteX82" fmla="*/ 1325331 w 1403796"/>
                <a:gd name="connsiteY82" fmla="*/ 682097 h 1151732"/>
                <a:gd name="connsiteX83" fmla="*/ 1389608 w 1403796"/>
                <a:gd name="connsiteY83" fmla="*/ 884939 h 1151732"/>
                <a:gd name="connsiteX84" fmla="*/ 1396020 w 1403796"/>
                <a:gd name="connsiteY84" fmla="*/ 967372 h 1151732"/>
                <a:gd name="connsiteX85" fmla="*/ 1396706 w 1403796"/>
                <a:gd name="connsiteY85" fmla="*/ 979048 h 1151732"/>
                <a:gd name="connsiteX86" fmla="*/ 1390259 w 1403796"/>
                <a:gd name="connsiteY86" fmla="*/ 1068391 h 1151732"/>
                <a:gd name="connsiteX87" fmla="*/ 1319690 w 1403796"/>
                <a:gd name="connsiteY87" fmla="*/ 1109779 h 115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403796" h="1151732">
                  <a:moveTo>
                    <a:pt x="1402261" y="978654"/>
                  </a:moveTo>
                  <a:cubicBezTo>
                    <a:pt x="1402021" y="974676"/>
                    <a:pt x="1401764" y="970784"/>
                    <a:pt x="1401575" y="967030"/>
                  </a:cubicBezTo>
                  <a:cubicBezTo>
                    <a:pt x="1400340" y="944347"/>
                    <a:pt x="1398506" y="914446"/>
                    <a:pt x="1395145" y="884253"/>
                  </a:cubicBezTo>
                  <a:cubicBezTo>
                    <a:pt x="1385253" y="795597"/>
                    <a:pt x="1364525" y="730308"/>
                    <a:pt x="1329909" y="678771"/>
                  </a:cubicBezTo>
                  <a:cubicBezTo>
                    <a:pt x="1324319" y="670455"/>
                    <a:pt x="1317924" y="662123"/>
                    <a:pt x="1309009" y="657545"/>
                  </a:cubicBezTo>
                  <a:cubicBezTo>
                    <a:pt x="1301671" y="653790"/>
                    <a:pt x="1293578" y="652967"/>
                    <a:pt x="1285246" y="652419"/>
                  </a:cubicBezTo>
                  <a:cubicBezTo>
                    <a:pt x="1271273" y="651476"/>
                    <a:pt x="1256871" y="651030"/>
                    <a:pt x="1241183" y="651030"/>
                  </a:cubicBezTo>
                  <a:cubicBezTo>
                    <a:pt x="1206190" y="651030"/>
                    <a:pt x="1170649" y="653379"/>
                    <a:pt x="1136273" y="655659"/>
                  </a:cubicBezTo>
                  <a:cubicBezTo>
                    <a:pt x="1112613" y="657219"/>
                    <a:pt x="1088164" y="658848"/>
                    <a:pt x="1064161" y="659671"/>
                  </a:cubicBezTo>
                  <a:cubicBezTo>
                    <a:pt x="1040433" y="660494"/>
                    <a:pt x="1016206" y="661025"/>
                    <a:pt x="992787" y="661540"/>
                  </a:cubicBezTo>
                  <a:cubicBezTo>
                    <a:pt x="945758" y="662568"/>
                    <a:pt x="897135" y="663631"/>
                    <a:pt x="849557" y="667095"/>
                  </a:cubicBezTo>
                  <a:cubicBezTo>
                    <a:pt x="848803" y="667146"/>
                    <a:pt x="722564" y="676353"/>
                    <a:pt x="722479" y="676353"/>
                  </a:cubicBezTo>
                  <a:cubicBezTo>
                    <a:pt x="684177" y="680588"/>
                    <a:pt x="645892" y="686469"/>
                    <a:pt x="608927" y="693755"/>
                  </a:cubicBezTo>
                  <a:lnTo>
                    <a:pt x="567282" y="698024"/>
                  </a:lnTo>
                  <a:cubicBezTo>
                    <a:pt x="563716" y="669992"/>
                    <a:pt x="558949" y="635188"/>
                    <a:pt x="553137" y="594520"/>
                  </a:cubicBezTo>
                  <a:cubicBezTo>
                    <a:pt x="541650" y="514384"/>
                    <a:pt x="498102" y="420584"/>
                    <a:pt x="469264" y="358502"/>
                  </a:cubicBezTo>
                  <a:cubicBezTo>
                    <a:pt x="465389" y="350169"/>
                    <a:pt x="461257" y="341768"/>
                    <a:pt x="456954" y="333505"/>
                  </a:cubicBezTo>
                  <a:cubicBezTo>
                    <a:pt x="414108" y="251294"/>
                    <a:pt x="352112" y="177056"/>
                    <a:pt x="277686" y="118832"/>
                  </a:cubicBezTo>
                  <a:cubicBezTo>
                    <a:pt x="240361" y="89634"/>
                    <a:pt x="200808" y="65220"/>
                    <a:pt x="160105" y="46292"/>
                  </a:cubicBezTo>
                  <a:cubicBezTo>
                    <a:pt x="149235" y="41234"/>
                    <a:pt x="137971" y="37359"/>
                    <a:pt x="127067" y="33604"/>
                  </a:cubicBezTo>
                  <a:cubicBezTo>
                    <a:pt x="118494" y="30655"/>
                    <a:pt x="109630" y="27603"/>
                    <a:pt x="101212" y="24054"/>
                  </a:cubicBezTo>
                  <a:lnTo>
                    <a:pt x="99549" y="23334"/>
                  </a:lnTo>
                  <a:cubicBezTo>
                    <a:pt x="64247" y="8075"/>
                    <a:pt x="39833" y="0"/>
                    <a:pt x="28912" y="0"/>
                  </a:cubicBezTo>
                  <a:cubicBezTo>
                    <a:pt x="21625" y="0"/>
                    <a:pt x="20271" y="3703"/>
                    <a:pt x="20116" y="5898"/>
                  </a:cubicBezTo>
                  <a:cubicBezTo>
                    <a:pt x="17665" y="40068"/>
                    <a:pt x="14699" y="74872"/>
                    <a:pt x="11818" y="108511"/>
                  </a:cubicBezTo>
                  <a:cubicBezTo>
                    <a:pt x="7412" y="159963"/>
                    <a:pt x="2851" y="213181"/>
                    <a:pt x="74" y="265679"/>
                  </a:cubicBezTo>
                  <a:cubicBezTo>
                    <a:pt x="-64" y="268199"/>
                    <a:pt x="-252" y="272005"/>
                    <a:pt x="1994" y="274972"/>
                  </a:cubicBezTo>
                  <a:cubicBezTo>
                    <a:pt x="3897" y="277475"/>
                    <a:pt x="6777" y="278349"/>
                    <a:pt x="8886" y="278983"/>
                  </a:cubicBezTo>
                  <a:lnTo>
                    <a:pt x="37244" y="287607"/>
                  </a:lnTo>
                  <a:cubicBezTo>
                    <a:pt x="35890" y="380310"/>
                    <a:pt x="44188" y="473648"/>
                    <a:pt x="61247" y="557658"/>
                  </a:cubicBezTo>
                  <a:cubicBezTo>
                    <a:pt x="78512" y="642646"/>
                    <a:pt x="104572" y="726382"/>
                    <a:pt x="129793" y="807375"/>
                  </a:cubicBezTo>
                  <a:cubicBezTo>
                    <a:pt x="147332" y="863731"/>
                    <a:pt x="165489" y="922007"/>
                    <a:pt x="180525" y="980300"/>
                  </a:cubicBezTo>
                  <a:cubicBezTo>
                    <a:pt x="183560" y="990724"/>
                    <a:pt x="187452" y="999536"/>
                    <a:pt x="192029" y="1006377"/>
                  </a:cubicBezTo>
                  <a:cubicBezTo>
                    <a:pt x="196144" y="1013132"/>
                    <a:pt x="202985" y="1019082"/>
                    <a:pt x="212363" y="1024071"/>
                  </a:cubicBezTo>
                  <a:cubicBezTo>
                    <a:pt x="267313" y="1053269"/>
                    <a:pt x="327766" y="1065065"/>
                    <a:pt x="386231" y="1076449"/>
                  </a:cubicBezTo>
                  <a:cubicBezTo>
                    <a:pt x="410748" y="1081232"/>
                    <a:pt x="436106" y="1086170"/>
                    <a:pt x="460640" y="1092325"/>
                  </a:cubicBezTo>
                  <a:cubicBezTo>
                    <a:pt x="554286" y="1115814"/>
                    <a:pt x="650709" y="1132530"/>
                    <a:pt x="747184" y="1142080"/>
                  </a:cubicBezTo>
                  <a:cubicBezTo>
                    <a:pt x="812112" y="1148509"/>
                    <a:pt x="878103" y="1151733"/>
                    <a:pt x="943357" y="1151733"/>
                  </a:cubicBezTo>
                  <a:lnTo>
                    <a:pt x="943375" y="1151733"/>
                  </a:lnTo>
                  <a:cubicBezTo>
                    <a:pt x="1069819" y="1151733"/>
                    <a:pt x="1196452" y="1139628"/>
                    <a:pt x="1319725" y="1115659"/>
                  </a:cubicBezTo>
                  <a:lnTo>
                    <a:pt x="1320702" y="1115488"/>
                  </a:lnTo>
                  <a:cubicBezTo>
                    <a:pt x="1352351" y="1109333"/>
                    <a:pt x="1382252" y="1103538"/>
                    <a:pt x="1395403" y="1070602"/>
                  </a:cubicBezTo>
                  <a:cubicBezTo>
                    <a:pt x="1406290" y="1043325"/>
                    <a:pt x="1404146" y="1008966"/>
                    <a:pt x="1402261" y="978654"/>
                  </a:cubicBezTo>
                  <a:close/>
                  <a:moveTo>
                    <a:pt x="1319690" y="1109779"/>
                  </a:moveTo>
                  <a:lnTo>
                    <a:pt x="1318713" y="1109967"/>
                  </a:lnTo>
                  <a:cubicBezTo>
                    <a:pt x="1195766" y="1133868"/>
                    <a:pt x="1069493" y="1145989"/>
                    <a:pt x="943375" y="1145972"/>
                  </a:cubicBezTo>
                  <a:cubicBezTo>
                    <a:pt x="878309" y="1145972"/>
                    <a:pt x="812490" y="1142714"/>
                    <a:pt x="747733" y="1136302"/>
                  </a:cubicBezTo>
                  <a:cubicBezTo>
                    <a:pt x="651515" y="1126769"/>
                    <a:pt x="555366" y="1110070"/>
                    <a:pt x="461960" y="1086633"/>
                  </a:cubicBezTo>
                  <a:cubicBezTo>
                    <a:pt x="437271" y="1080444"/>
                    <a:pt x="411845" y="1075489"/>
                    <a:pt x="387259" y="1070688"/>
                  </a:cubicBezTo>
                  <a:cubicBezTo>
                    <a:pt x="329189" y="1059372"/>
                    <a:pt x="269130" y="1047663"/>
                    <a:pt x="214901" y="1018842"/>
                  </a:cubicBezTo>
                  <a:cubicBezTo>
                    <a:pt x="206431" y="1014349"/>
                    <a:pt x="200327" y="1009086"/>
                    <a:pt x="196693" y="1003120"/>
                  </a:cubicBezTo>
                  <a:cubicBezTo>
                    <a:pt x="192389" y="996673"/>
                    <a:pt x="188755" y="988409"/>
                    <a:pt x="185908" y="978654"/>
                  </a:cubicBezTo>
                  <a:cubicBezTo>
                    <a:pt x="170855" y="920309"/>
                    <a:pt x="152681" y="861965"/>
                    <a:pt x="135125" y="805541"/>
                  </a:cubicBezTo>
                  <a:cubicBezTo>
                    <a:pt x="109956" y="724702"/>
                    <a:pt x="83930" y="641103"/>
                    <a:pt x="66733" y="556424"/>
                  </a:cubicBezTo>
                  <a:cubicBezTo>
                    <a:pt x="49623" y="472156"/>
                    <a:pt x="41376" y="378459"/>
                    <a:pt x="42885" y="285464"/>
                  </a:cubicBezTo>
                  <a:lnTo>
                    <a:pt x="42919" y="283252"/>
                  </a:lnTo>
                  <a:lnTo>
                    <a:pt x="10481" y="273394"/>
                  </a:lnTo>
                  <a:cubicBezTo>
                    <a:pt x="8698" y="272846"/>
                    <a:pt x="7154" y="272331"/>
                    <a:pt x="6417" y="271354"/>
                  </a:cubicBezTo>
                  <a:cubicBezTo>
                    <a:pt x="5543" y="270188"/>
                    <a:pt x="5560" y="268148"/>
                    <a:pt x="5680" y="265970"/>
                  </a:cubicBezTo>
                  <a:cubicBezTo>
                    <a:pt x="8458" y="213575"/>
                    <a:pt x="13001" y="160409"/>
                    <a:pt x="17407" y="109008"/>
                  </a:cubicBezTo>
                  <a:cubicBezTo>
                    <a:pt x="20288" y="75335"/>
                    <a:pt x="23271" y="40531"/>
                    <a:pt x="25671" y="6361"/>
                  </a:cubicBezTo>
                  <a:cubicBezTo>
                    <a:pt x="25671" y="6361"/>
                    <a:pt x="26306" y="5778"/>
                    <a:pt x="28946" y="5778"/>
                  </a:cubicBezTo>
                  <a:cubicBezTo>
                    <a:pt x="34758" y="5778"/>
                    <a:pt x="51372" y="8744"/>
                    <a:pt x="97423" y="28666"/>
                  </a:cubicBezTo>
                  <a:lnTo>
                    <a:pt x="99138" y="29404"/>
                  </a:lnTo>
                  <a:cubicBezTo>
                    <a:pt x="107727" y="33038"/>
                    <a:pt x="116677" y="36107"/>
                    <a:pt x="125335" y="39090"/>
                  </a:cubicBezTo>
                  <a:cubicBezTo>
                    <a:pt x="136102" y="42794"/>
                    <a:pt x="147229" y="46634"/>
                    <a:pt x="157842" y="51555"/>
                  </a:cubicBezTo>
                  <a:cubicBezTo>
                    <a:pt x="198150" y="70312"/>
                    <a:pt x="237343" y="94503"/>
                    <a:pt x="274342" y="123444"/>
                  </a:cubicBezTo>
                  <a:cubicBezTo>
                    <a:pt x="348134" y="181171"/>
                    <a:pt x="409582" y="254758"/>
                    <a:pt x="452067" y="336248"/>
                  </a:cubicBezTo>
                  <a:cubicBezTo>
                    <a:pt x="456336" y="344426"/>
                    <a:pt x="460434" y="352758"/>
                    <a:pt x="464258" y="361005"/>
                  </a:cubicBezTo>
                  <a:cubicBezTo>
                    <a:pt x="492941" y="422761"/>
                    <a:pt x="536284" y="516099"/>
                    <a:pt x="547634" y="595360"/>
                  </a:cubicBezTo>
                  <a:cubicBezTo>
                    <a:pt x="553651" y="637348"/>
                    <a:pt x="558521" y="673078"/>
                    <a:pt x="562121" y="701539"/>
                  </a:cubicBezTo>
                  <a:lnTo>
                    <a:pt x="562481" y="704317"/>
                  </a:lnTo>
                  <a:lnTo>
                    <a:pt x="609750" y="699465"/>
                  </a:lnTo>
                  <a:cubicBezTo>
                    <a:pt x="646800" y="692161"/>
                    <a:pt x="684931" y="686331"/>
                    <a:pt x="722993" y="682114"/>
                  </a:cubicBezTo>
                  <a:cubicBezTo>
                    <a:pt x="833338" y="674073"/>
                    <a:pt x="847928" y="673010"/>
                    <a:pt x="849986" y="672855"/>
                  </a:cubicBezTo>
                  <a:lnTo>
                    <a:pt x="849986" y="672873"/>
                  </a:lnTo>
                  <a:cubicBezTo>
                    <a:pt x="897409" y="669426"/>
                    <a:pt x="945963" y="668346"/>
                    <a:pt x="992924" y="667318"/>
                  </a:cubicBezTo>
                  <a:cubicBezTo>
                    <a:pt x="1016361" y="666803"/>
                    <a:pt x="1040604" y="666272"/>
                    <a:pt x="1064367" y="665449"/>
                  </a:cubicBezTo>
                  <a:cubicBezTo>
                    <a:pt x="1088456" y="664609"/>
                    <a:pt x="1112956" y="662997"/>
                    <a:pt x="1136650" y="661437"/>
                  </a:cubicBezTo>
                  <a:cubicBezTo>
                    <a:pt x="1170923" y="659174"/>
                    <a:pt x="1206379" y="656825"/>
                    <a:pt x="1241200" y="656825"/>
                  </a:cubicBezTo>
                  <a:cubicBezTo>
                    <a:pt x="1256768" y="656825"/>
                    <a:pt x="1271050" y="657271"/>
                    <a:pt x="1284903" y="658214"/>
                  </a:cubicBezTo>
                  <a:cubicBezTo>
                    <a:pt x="1292652" y="658728"/>
                    <a:pt x="1300145" y="659465"/>
                    <a:pt x="1306540" y="662757"/>
                  </a:cubicBezTo>
                  <a:cubicBezTo>
                    <a:pt x="1313878" y="666512"/>
                    <a:pt x="1319347" y="673216"/>
                    <a:pt x="1325331" y="682097"/>
                  </a:cubicBezTo>
                  <a:cubicBezTo>
                    <a:pt x="1359415" y="732811"/>
                    <a:pt x="1379835" y="797260"/>
                    <a:pt x="1389608" y="884939"/>
                  </a:cubicBezTo>
                  <a:cubicBezTo>
                    <a:pt x="1392951" y="914977"/>
                    <a:pt x="1394785" y="944775"/>
                    <a:pt x="1396020" y="967372"/>
                  </a:cubicBezTo>
                  <a:cubicBezTo>
                    <a:pt x="1396226" y="971144"/>
                    <a:pt x="1396466" y="975053"/>
                    <a:pt x="1396706" y="979048"/>
                  </a:cubicBezTo>
                  <a:cubicBezTo>
                    <a:pt x="1398540" y="1008743"/>
                    <a:pt x="1400632" y="1042399"/>
                    <a:pt x="1390259" y="1068391"/>
                  </a:cubicBezTo>
                  <a:cubicBezTo>
                    <a:pt x="1378258" y="1098394"/>
                    <a:pt x="1351117" y="1103675"/>
                    <a:pt x="1319690" y="11097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3" name="任意多边形: 形状 552">
              <a:extLst>
                <a:ext uri="{FF2B5EF4-FFF2-40B4-BE49-F238E27FC236}">
                  <a16:creationId xmlns:a16="http://schemas.microsoft.com/office/drawing/2014/main" id="{E542904C-EB0F-DAC6-EAA5-98F4DC9EB7C3}"/>
                </a:ext>
              </a:extLst>
            </p:cNvPr>
            <p:cNvSpPr/>
            <p:nvPr/>
          </p:nvSpPr>
          <p:spPr>
            <a:xfrm>
              <a:off x="6307397" y="3214261"/>
              <a:ext cx="210360" cy="451543"/>
            </a:xfrm>
            <a:custGeom>
              <a:avLst/>
              <a:gdLst>
                <a:gd name="connsiteX0" fmla="*/ 92499 w 210360"/>
                <a:gd name="connsiteY0" fmla="*/ 445819 h 451543"/>
                <a:gd name="connsiteX1" fmla="*/ 193089 w 210360"/>
                <a:gd name="connsiteY1" fmla="*/ 422571 h 451543"/>
                <a:gd name="connsiteX2" fmla="*/ 206411 w 210360"/>
                <a:gd name="connsiteY2" fmla="*/ 306465 h 451543"/>
                <a:gd name="connsiteX3" fmla="*/ 199999 w 210360"/>
                <a:gd name="connsiteY3" fmla="*/ 223860 h 451543"/>
                <a:gd name="connsiteX4" fmla="*/ 139202 w 210360"/>
                <a:gd name="connsiteY4" fmla="*/ 19920 h 451543"/>
                <a:gd name="connsiteX5" fmla="*/ 30572 w 210360"/>
                <a:gd name="connsiteY5" fmla="*/ 47952 h 451543"/>
                <a:gd name="connsiteX6" fmla="*/ 12072 w 210360"/>
                <a:gd name="connsiteY6" fmla="*/ 314060 h 451543"/>
                <a:gd name="connsiteX7" fmla="*/ 92499 w 210360"/>
                <a:gd name="connsiteY7" fmla="*/ 445819 h 45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360" h="451543">
                  <a:moveTo>
                    <a:pt x="92499" y="445819"/>
                  </a:moveTo>
                  <a:cubicBezTo>
                    <a:pt x="125298" y="457924"/>
                    <a:pt x="169618" y="451134"/>
                    <a:pt x="193089" y="422571"/>
                  </a:cubicBezTo>
                  <a:cubicBezTo>
                    <a:pt x="219270" y="390698"/>
                    <a:pt x="208468" y="344390"/>
                    <a:pt x="206411" y="306465"/>
                  </a:cubicBezTo>
                  <a:cubicBezTo>
                    <a:pt x="204936" y="279118"/>
                    <a:pt x="203067" y="251395"/>
                    <a:pt x="199999" y="223860"/>
                  </a:cubicBezTo>
                  <a:cubicBezTo>
                    <a:pt x="192198" y="153857"/>
                    <a:pt x="175687" y="80339"/>
                    <a:pt x="139202" y="19920"/>
                  </a:cubicBezTo>
                  <a:cubicBezTo>
                    <a:pt x="112765" y="-23868"/>
                    <a:pt x="48643" y="13234"/>
                    <a:pt x="30572" y="47952"/>
                  </a:cubicBezTo>
                  <a:cubicBezTo>
                    <a:pt x="-10113" y="126116"/>
                    <a:pt x="-3461" y="229449"/>
                    <a:pt x="12072" y="314060"/>
                  </a:cubicBezTo>
                  <a:cubicBezTo>
                    <a:pt x="21211" y="363849"/>
                    <a:pt x="41870" y="427131"/>
                    <a:pt x="92499" y="44581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4" name="任意多边形: 形状 553">
              <a:extLst>
                <a:ext uri="{FF2B5EF4-FFF2-40B4-BE49-F238E27FC236}">
                  <a16:creationId xmlns:a16="http://schemas.microsoft.com/office/drawing/2014/main" id="{6B77C911-DBA0-12B7-8D79-A015C6BE2192}"/>
                </a:ext>
              </a:extLst>
            </p:cNvPr>
            <p:cNvSpPr/>
            <p:nvPr/>
          </p:nvSpPr>
          <p:spPr>
            <a:xfrm>
              <a:off x="4031066" y="3922360"/>
              <a:ext cx="360066" cy="353929"/>
            </a:xfrm>
            <a:custGeom>
              <a:avLst/>
              <a:gdLst>
                <a:gd name="connsiteX0" fmla="*/ 359179 w 360066"/>
                <a:gd name="connsiteY0" fmla="*/ 320067 h 353929"/>
                <a:gd name="connsiteX1" fmla="*/ 339891 w 360066"/>
                <a:gd name="connsiteY1" fmla="*/ 233416 h 353929"/>
                <a:gd name="connsiteX2" fmla="*/ 295262 w 360066"/>
                <a:gd name="connsiteY2" fmla="*/ 159470 h 353929"/>
                <a:gd name="connsiteX3" fmla="*/ 204068 w 360066"/>
                <a:gd name="connsiteY3" fmla="*/ 76334 h 353929"/>
                <a:gd name="connsiteX4" fmla="*/ 180494 w 360066"/>
                <a:gd name="connsiteY4" fmla="*/ 57817 h 353929"/>
                <a:gd name="connsiteX5" fmla="*/ 114142 w 360066"/>
                <a:gd name="connsiteY5" fmla="*/ 20783 h 353929"/>
                <a:gd name="connsiteX6" fmla="*/ 49334 w 360066"/>
                <a:gd name="connsiteY6" fmla="*/ 38 h 353929"/>
                <a:gd name="connsiteX7" fmla="*/ 16639 w 360066"/>
                <a:gd name="connsiteY7" fmla="*/ 8491 h 353929"/>
                <a:gd name="connsiteX8" fmla="*/ 780 w 360066"/>
                <a:gd name="connsiteY8" fmla="*/ 58297 h 353929"/>
                <a:gd name="connsiteX9" fmla="*/ 34607 w 360066"/>
                <a:gd name="connsiteY9" fmla="*/ 133581 h 353929"/>
                <a:gd name="connsiteX10" fmla="*/ 85853 w 360066"/>
                <a:gd name="connsiteY10" fmla="*/ 196571 h 353929"/>
                <a:gd name="connsiteX11" fmla="*/ 142620 w 360066"/>
                <a:gd name="connsiteY11" fmla="*/ 256527 h 353929"/>
                <a:gd name="connsiteX12" fmla="*/ 208131 w 360066"/>
                <a:gd name="connsiteY12" fmla="*/ 308014 h 353929"/>
                <a:gd name="connsiteX13" fmla="*/ 247051 w 360066"/>
                <a:gd name="connsiteY13" fmla="*/ 329617 h 353929"/>
                <a:gd name="connsiteX14" fmla="*/ 328455 w 360066"/>
                <a:gd name="connsiteY14" fmla="*/ 353380 h 353929"/>
                <a:gd name="connsiteX15" fmla="*/ 351498 w 360066"/>
                <a:gd name="connsiteY15" fmla="*/ 342218 h 353929"/>
                <a:gd name="connsiteX16" fmla="*/ 358236 w 360066"/>
                <a:gd name="connsiteY16" fmla="*/ 325656 h 353929"/>
                <a:gd name="connsiteX17" fmla="*/ 359179 w 360066"/>
                <a:gd name="connsiteY17" fmla="*/ 320067 h 353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0066" h="353929">
                  <a:moveTo>
                    <a:pt x="359179" y="320067"/>
                  </a:moveTo>
                  <a:cubicBezTo>
                    <a:pt x="363242" y="290457"/>
                    <a:pt x="352750" y="260231"/>
                    <a:pt x="339891" y="233416"/>
                  </a:cubicBezTo>
                  <a:cubicBezTo>
                    <a:pt x="327341" y="207235"/>
                    <a:pt x="312356" y="182427"/>
                    <a:pt x="295262" y="159470"/>
                  </a:cubicBezTo>
                  <a:cubicBezTo>
                    <a:pt x="270213" y="125831"/>
                    <a:pt x="235735" y="102154"/>
                    <a:pt x="204068" y="76334"/>
                  </a:cubicBezTo>
                  <a:cubicBezTo>
                    <a:pt x="196319" y="70007"/>
                    <a:pt x="188552" y="63680"/>
                    <a:pt x="180494" y="57817"/>
                  </a:cubicBezTo>
                  <a:cubicBezTo>
                    <a:pt x="159800" y="42729"/>
                    <a:pt x="137288" y="30762"/>
                    <a:pt x="114142" y="20783"/>
                  </a:cubicBezTo>
                  <a:cubicBezTo>
                    <a:pt x="93997" y="12091"/>
                    <a:pt x="71194" y="655"/>
                    <a:pt x="49334" y="38"/>
                  </a:cubicBezTo>
                  <a:cubicBezTo>
                    <a:pt x="37933" y="-287"/>
                    <a:pt x="25949" y="1376"/>
                    <a:pt x="16639" y="8491"/>
                  </a:cubicBezTo>
                  <a:cubicBezTo>
                    <a:pt x="2649" y="19172"/>
                    <a:pt x="-2032" y="40021"/>
                    <a:pt x="780" y="58297"/>
                  </a:cubicBezTo>
                  <a:cubicBezTo>
                    <a:pt x="4860" y="84769"/>
                    <a:pt x="21131" y="111446"/>
                    <a:pt x="34607" y="133581"/>
                  </a:cubicBezTo>
                  <a:cubicBezTo>
                    <a:pt x="48872" y="157001"/>
                    <a:pt x="66051" y="178432"/>
                    <a:pt x="85853" y="196571"/>
                  </a:cubicBezTo>
                  <a:cubicBezTo>
                    <a:pt x="105879" y="214917"/>
                    <a:pt x="122766" y="237719"/>
                    <a:pt x="142620" y="256527"/>
                  </a:cubicBezTo>
                  <a:cubicBezTo>
                    <a:pt x="162954" y="275781"/>
                    <a:pt x="184643" y="293492"/>
                    <a:pt x="208131" y="308014"/>
                  </a:cubicBezTo>
                  <a:cubicBezTo>
                    <a:pt x="220785" y="315849"/>
                    <a:pt x="233918" y="322741"/>
                    <a:pt x="247051" y="329617"/>
                  </a:cubicBezTo>
                  <a:cubicBezTo>
                    <a:pt x="272700" y="343076"/>
                    <a:pt x="300132" y="356877"/>
                    <a:pt x="328455" y="353380"/>
                  </a:cubicBezTo>
                  <a:cubicBezTo>
                    <a:pt x="337027" y="352317"/>
                    <a:pt x="345909" y="349333"/>
                    <a:pt x="351498" y="342218"/>
                  </a:cubicBezTo>
                  <a:cubicBezTo>
                    <a:pt x="355150" y="337572"/>
                    <a:pt x="357036" y="331605"/>
                    <a:pt x="358236" y="325656"/>
                  </a:cubicBezTo>
                  <a:cubicBezTo>
                    <a:pt x="358613" y="323805"/>
                    <a:pt x="358922" y="321936"/>
                    <a:pt x="359179" y="32006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5" name="任意多边形: 形状 554">
              <a:extLst>
                <a:ext uri="{FF2B5EF4-FFF2-40B4-BE49-F238E27FC236}">
                  <a16:creationId xmlns:a16="http://schemas.microsoft.com/office/drawing/2014/main" id="{A0F9029D-4AFC-8DD3-33E7-4D944F19E816}"/>
                </a:ext>
              </a:extLst>
            </p:cNvPr>
            <p:cNvSpPr/>
            <p:nvPr/>
          </p:nvSpPr>
          <p:spPr>
            <a:xfrm>
              <a:off x="6354793" y="3253685"/>
              <a:ext cx="408051" cy="334216"/>
            </a:xfrm>
            <a:custGeom>
              <a:avLst/>
              <a:gdLst>
                <a:gd name="connsiteX0" fmla="*/ 405972 w 408051"/>
                <a:gd name="connsiteY0" fmla="*/ 144437 h 334216"/>
                <a:gd name="connsiteX1" fmla="*/ 405029 w 408051"/>
                <a:gd name="connsiteY1" fmla="*/ 134818 h 334216"/>
                <a:gd name="connsiteX2" fmla="*/ 353457 w 408051"/>
                <a:gd name="connsiteY2" fmla="*/ 16209 h 334216"/>
                <a:gd name="connsiteX3" fmla="*/ 226738 w 408051"/>
                <a:gd name="connsiteY3" fmla="*/ 9917 h 334216"/>
                <a:gd name="connsiteX4" fmla="*/ 44058 w 408051"/>
                <a:gd name="connsiteY4" fmla="*/ 35857 h 334216"/>
                <a:gd name="connsiteX5" fmla="*/ 11705 w 408051"/>
                <a:gd name="connsiteY5" fmla="*/ 59569 h 334216"/>
                <a:gd name="connsiteX6" fmla="*/ 2258 w 408051"/>
                <a:gd name="connsiteY6" fmla="*/ 113781 h 334216"/>
                <a:gd name="connsiteX7" fmla="*/ 4864 w 408051"/>
                <a:gd name="connsiteY7" fmla="*/ 225258 h 334216"/>
                <a:gd name="connsiteX8" fmla="*/ 27976 w 408051"/>
                <a:gd name="connsiteY8" fmla="*/ 327494 h 334216"/>
                <a:gd name="connsiteX9" fmla="*/ 127400 w 408051"/>
                <a:gd name="connsiteY9" fmla="*/ 318013 h 334216"/>
                <a:gd name="connsiteX10" fmla="*/ 203952 w 408051"/>
                <a:gd name="connsiteY10" fmla="*/ 310194 h 334216"/>
                <a:gd name="connsiteX11" fmla="*/ 277659 w 408051"/>
                <a:gd name="connsiteY11" fmla="*/ 333855 h 334216"/>
                <a:gd name="connsiteX12" fmla="*/ 352856 w 408051"/>
                <a:gd name="connsiteY12" fmla="*/ 317018 h 334216"/>
                <a:gd name="connsiteX13" fmla="*/ 376414 w 408051"/>
                <a:gd name="connsiteY13" fmla="*/ 298176 h 334216"/>
                <a:gd name="connsiteX14" fmla="*/ 391501 w 408051"/>
                <a:gd name="connsiteY14" fmla="*/ 273864 h 334216"/>
                <a:gd name="connsiteX15" fmla="*/ 405972 w 408051"/>
                <a:gd name="connsiteY15" fmla="*/ 144437 h 334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8051" h="334216">
                  <a:moveTo>
                    <a:pt x="405972" y="144437"/>
                  </a:moveTo>
                  <a:cubicBezTo>
                    <a:pt x="405680" y="141213"/>
                    <a:pt x="405355" y="138007"/>
                    <a:pt x="405029" y="134818"/>
                  </a:cubicBezTo>
                  <a:cubicBezTo>
                    <a:pt x="400348" y="90241"/>
                    <a:pt x="389495" y="41052"/>
                    <a:pt x="353457" y="16209"/>
                  </a:cubicBezTo>
                  <a:cubicBezTo>
                    <a:pt x="317212" y="-8771"/>
                    <a:pt x="269241" y="110"/>
                    <a:pt x="226738" y="9917"/>
                  </a:cubicBezTo>
                  <a:cubicBezTo>
                    <a:pt x="166816" y="23770"/>
                    <a:pt x="105831" y="36217"/>
                    <a:pt x="44058" y="35857"/>
                  </a:cubicBezTo>
                  <a:cubicBezTo>
                    <a:pt x="22147" y="35737"/>
                    <a:pt x="17706" y="37212"/>
                    <a:pt x="11705" y="59569"/>
                  </a:cubicBezTo>
                  <a:cubicBezTo>
                    <a:pt x="6973" y="77194"/>
                    <a:pt x="4162" y="95625"/>
                    <a:pt x="2258" y="113781"/>
                  </a:cubicBezTo>
                  <a:cubicBezTo>
                    <a:pt x="-1650" y="150883"/>
                    <a:pt x="-296" y="188362"/>
                    <a:pt x="4864" y="225258"/>
                  </a:cubicBezTo>
                  <a:cubicBezTo>
                    <a:pt x="6287" y="235425"/>
                    <a:pt x="22112" y="328043"/>
                    <a:pt x="27976" y="327494"/>
                  </a:cubicBezTo>
                  <a:cubicBezTo>
                    <a:pt x="61117" y="324339"/>
                    <a:pt x="94259" y="321167"/>
                    <a:pt x="127400" y="318013"/>
                  </a:cubicBezTo>
                  <a:cubicBezTo>
                    <a:pt x="150820" y="315784"/>
                    <a:pt x="180618" y="307023"/>
                    <a:pt x="203952" y="310194"/>
                  </a:cubicBezTo>
                  <a:cubicBezTo>
                    <a:pt x="229378" y="313640"/>
                    <a:pt x="250501" y="331883"/>
                    <a:pt x="277659" y="333855"/>
                  </a:cubicBezTo>
                  <a:cubicBezTo>
                    <a:pt x="303582" y="335741"/>
                    <a:pt x="330139" y="330271"/>
                    <a:pt x="352856" y="317018"/>
                  </a:cubicBezTo>
                  <a:cubicBezTo>
                    <a:pt x="361532" y="311943"/>
                    <a:pt x="369727" y="305823"/>
                    <a:pt x="376414" y="298176"/>
                  </a:cubicBezTo>
                  <a:cubicBezTo>
                    <a:pt x="382672" y="291009"/>
                    <a:pt x="387507" y="282608"/>
                    <a:pt x="391501" y="273864"/>
                  </a:cubicBezTo>
                  <a:cubicBezTo>
                    <a:pt x="409624" y="234071"/>
                    <a:pt x="410001" y="188431"/>
                    <a:pt x="405972" y="144437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6" name="任意多边形: 形状 555">
              <a:extLst>
                <a:ext uri="{FF2B5EF4-FFF2-40B4-BE49-F238E27FC236}">
                  <a16:creationId xmlns:a16="http://schemas.microsoft.com/office/drawing/2014/main" id="{03F3D26A-D10C-63A5-BE58-F8653777B014}"/>
                </a:ext>
              </a:extLst>
            </p:cNvPr>
            <p:cNvSpPr/>
            <p:nvPr/>
          </p:nvSpPr>
          <p:spPr>
            <a:xfrm>
              <a:off x="6350596" y="3249303"/>
              <a:ext cx="416472" cy="342934"/>
            </a:xfrm>
            <a:custGeom>
              <a:avLst/>
              <a:gdLst>
                <a:gd name="connsiteX0" fmla="*/ 291834 w 416472"/>
                <a:gd name="connsiteY0" fmla="*/ 342934 h 342934"/>
                <a:gd name="connsiteX1" fmla="*/ 291834 w 416472"/>
                <a:gd name="connsiteY1" fmla="*/ 342934 h 342934"/>
                <a:gd name="connsiteX2" fmla="*/ 281564 w 416472"/>
                <a:gd name="connsiteY2" fmla="*/ 342557 h 342934"/>
                <a:gd name="connsiteX3" fmla="*/ 240450 w 416472"/>
                <a:gd name="connsiteY3" fmla="*/ 329938 h 342934"/>
                <a:gd name="connsiteX4" fmla="*/ 207600 w 416472"/>
                <a:gd name="connsiteY4" fmla="*/ 318863 h 342934"/>
                <a:gd name="connsiteX5" fmla="*/ 197227 w 416472"/>
                <a:gd name="connsiteY5" fmla="*/ 318211 h 342934"/>
                <a:gd name="connsiteX6" fmla="*/ 157400 w 416472"/>
                <a:gd name="connsiteY6" fmla="*/ 322926 h 342934"/>
                <a:gd name="connsiteX7" fmla="*/ 131957 w 416472"/>
                <a:gd name="connsiteY7" fmla="*/ 326698 h 342934"/>
                <a:gd name="connsiteX8" fmla="*/ 32104 w 416472"/>
                <a:gd name="connsiteY8" fmla="*/ 336196 h 342934"/>
                <a:gd name="connsiteX9" fmla="*/ 14788 w 416472"/>
                <a:gd name="connsiteY9" fmla="*/ 285413 h 342934"/>
                <a:gd name="connsiteX10" fmla="*/ 4895 w 416472"/>
                <a:gd name="connsiteY10" fmla="*/ 230240 h 342934"/>
                <a:gd name="connsiteX11" fmla="*/ 2272 w 416472"/>
                <a:gd name="connsiteY11" fmla="*/ 117666 h 342934"/>
                <a:gd name="connsiteX12" fmla="*/ 11856 w 416472"/>
                <a:gd name="connsiteY12" fmla="*/ 62751 h 342934"/>
                <a:gd name="connsiteX13" fmla="*/ 46146 w 416472"/>
                <a:gd name="connsiteY13" fmla="*/ 35850 h 342934"/>
                <a:gd name="connsiteX14" fmla="*/ 50895 w 416472"/>
                <a:gd name="connsiteY14" fmla="*/ 35867 h 342934"/>
                <a:gd name="connsiteX15" fmla="*/ 230043 w 416472"/>
                <a:gd name="connsiteY15" fmla="*/ 10030 h 342934"/>
                <a:gd name="connsiteX16" fmla="*/ 299035 w 416472"/>
                <a:gd name="connsiteY16" fmla="*/ 0 h 342934"/>
                <a:gd name="connsiteX17" fmla="*/ 359985 w 416472"/>
                <a:gd name="connsiteY17" fmla="*/ 16939 h 342934"/>
                <a:gd name="connsiteX18" fmla="*/ 413392 w 416472"/>
                <a:gd name="connsiteY18" fmla="*/ 138686 h 342934"/>
                <a:gd name="connsiteX19" fmla="*/ 414352 w 416472"/>
                <a:gd name="connsiteY19" fmla="*/ 148373 h 342934"/>
                <a:gd name="connsiteX20" fmla="*/ 399487 w 416472"/>
                <a:gd name="connsiteY20" fmla="*/ 280047 h 342934"/>
                <a:gd name="connsiteX21" fmla="*/ 383714 w 416472"/>
                <a:gd name="connsiteY21" fmla="*/ 305404 h 342934"/>
                <a:gd name="connsiteX22" fmla="*/ 359111 w 416472"/>
                <a:gd name="connsiteY22" fmla="*/ 325121 h 342934"/>
                <a:gd name="connsiteX23" fmla="*/ 291834 w 416472"/>
                <a:gd name="connsiteY23" fmla="*/ 342934 h 342934"/>
                <a:gd name="connsiteX24" fmla="*/ 197227 w 416472"/>
                <a:gd name="connsiteY24" fmla="*/ 309536 h 342934"/>
                <a:gd name="connsiteX25" fmla="*/ 208681 w 416472"/>
                <a:gd name="connsiteY25" fmla="*/ 310256 h 342934"/>
                <a:gd name="connsiteX26" fmla="*/ 243742 w 416472"/>
                <a:gd name="connsiteY26" fmla="*/ 321966 h 342934"/>
                <a:gd name="connsiteX27" fmla="*/ 282147 w 416472"/>
                <a:gd name="connsiteY27" fmla="*/ 333899 h 342934"/>
                <a:gd name="connsiteX28" fmla="*/ 291817 w 416472"/>
                <a:gd name="connsiteY28" fmla="*/ 334242 h 342934"/>
                <a:gd name="connsiteX29" fmla="*/ 354979 w 416472"/>
                <a:gd name="connsiteY29" fmla="*/ 317594 h 342934"/>
                <a:gd name="connsiteX30" fmla="*/ 377490 w 416472"/>
                <a:gd name="connsiteY30" fmla="*/ 299609 h 342934"/>
                <a:gd name="connsiteX31" fmla="*/ 391892 w 416472"/>
                <a:gd name="connsiteY31" fmla="*/ 276360 h 342934"/>
                <a:gd name="connsiteX32" fmla="*/ 405985 w 416472"/>
                <a:gd name="connsiteY32" fmla="*/ 149213 h 342934"/>
                <a:gd name="connsiteX33" fmla="*/ 405042 w 416472"/>
                <a:gd name="connsiteY33" fmla="*/ 139646 h 342934"/>
                <a:gd name="connsiteX34" fmla="*/ 355321 w 416472"/>
                <a:gd name="connsiteY34" fmla="*/ 24192 h 342934"/>
                <a:gd name="connsiteX35" fmla="*/ 299017 w 416472"/>
                <a:gd name="connsiteY35" fmla="*/ 8710 h 342934"/>
                <a:gd name="connsiteX36" fmla="*/ 231843 w 416472"/>
                <a:gd name="connsiteY36" fmla="*/ 18517 h 342934"/>
                <a:gd name="connsiteX37" fmla="*/ 50878 w 416472"/>
                <a:gd name="connsiteY37" fmla="*/ 44560 h 342934"/>
                <a:gd name="connsiteX38" fmla="*/ 46129 w 416472"/>
                <a:gd name="connsiteY38" fmla="*/ 44543 h 342934"/>
                <a:gd name="connsiteX39" fmla="*/ 19931 w 416472"/>
                <a:gd name="connsiteY39" fmla="*/ 65083 h 342934"/>
                <a:gd name="connsiteX40" fmla="*/ 10604 w 416472"/>
                <a:gd name="connsiteY40" fmla="*/ 118592 h 342934"/>
                <a:gd name="connsiteX41" fmla="*/ 13193 w 416472"/>
                <a:gd name="connsiteY41" fmla="*/ 228972 h 342934"/>
                <a:gd name="connsiteX42" fmla="*/ 33750 w 416472"/>
                <a:gd name="connsiteY42" fmla="*/ 327315 h 342934"/>
                <a:gd name="connsiteX43" fmla="*/ 131185 w 416472"/>
                <a:gd name="connsiteY43" fmla="*/ 318023 h 342934"/>
                <a:gd name="connsiteX44" fmla="*/ 156011 w 416472"/>
                <a:gd name="connsiteY44" fmla="*/ 314337 h 342934"/>
                <a:gd name="connsiteX45" fmla="*/ 197227 w 416472"/>
                <a:gd name="connsiteY45" fmla="*/ 309536 h 342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16472" h="342934">
                  <a:moveTo>
                    <a:pt x="291834" y="342934"/>
                  </a:moveTo>
                  <a:lnTo>
                    <a:pt x="291834" y="342934"/>
                  </a:lnTo>
                  <a:cubicBezTo>
                    <a:pt x="288422" y="342934"/>
                    <a:pt x="284959" y="342814"/>
                    <a:pt x="281564" y="342557"/>
                  </a:cubicBezTo>
                  <a:cubicBezTo>
                    <a:pt x="266425" y="341460"/>
                    <a:pt x="253223" y="335596"/>
                    <a:pt x="240450" y="329938"/>
                  </a:cubicBezTo>
                  <a:cubicBezTo>
                    <a:pt x="229374" y="325035"/>
                    <a:pt x="218933" y="320406"/>
                    <a:pt x="207600" y="318863"/>
                  </a:cubicBezTo>
                  <a:cubicBezTo>
                    <a:pt x="204445" y="318434"/>
                    <a:pt x="200965" y="318211"/>
                    <a:pt x="197227" y="318211"/>
                  </a:cubicBezTo>
                  <a:cubicBezTo>
                    <a:pt x="184695" y="318211"/>
                    <a:pt x="170824" y="320612"/>
                    <a:pt x="157400" y="322926"/>
                  </a:cubicBezTo>
                  <a:cubicBezTo>
                    <a:pt x="148416" y="324469"/>
                    <a:pt x="139946" y="325944"/>
                    <a:pt x="131957" y="326698"/>
                  </a:cubicBezTo>
                  <a:lnTo>
                    <a:pt x="32104" y="336196"/>
                  </a:lnTo>
                  <a:cubicBezTo>
                    <a:pt x="28092" y="336196"/>
                    <a:pt x="24920" y="336196"/>
                    <a:pt x="14788" y="285413"/>
                  </a:cubicBezTo>
                  <a:cubicBezTo>
                    <a:pt x="10004" y="261478"/>
                    <a:pt x="5683" y="235881"/>
                    <a:pt x="4895" y="230240"/>
                  </a:cubicBezTo>
                  <a:cubicBezTo>
                    <a:pt x="-591" y="191098"/>
                    <a:pt x="-1466" y="153225"/>
                    <a:pt x="2272" y="117666"/>
                  </a:cubicBezTo>
                  <a:cubicBezTo>
                    <a:pt x="4535" y="96081"/>
                    <a:pt x="7587" y="78644"/>
                    <a:pt x="11856" y="62751"/>
                  </a:cubicBezTo>
                  <a:cubicBezTo>
                    <a:pt x="18234" y="39022"/>
                    <a:pt x="24526" y="35850"/>
                    <a:pt x="46146" y="35850"/>
                  </a:cubicBezTo>
                  <a:lnTo>
                    <a:pt x="50895" y="35867"/>
                  </a:lnTo>
                  <a:cubicBezTo>
                    <a:pt x="113011" y="35867"/>
                    <a:pt x="175933" y="22529"/>
                    <a:pt x="230043" y="10030"/>
                  </a:cubicBezTo>
                  <a:cubicBezTo>
                    <a:pt x="251029" y="5178"/>
                    <a:pt x="275409" y="0"/>
                    <a:pt x="299035" y="0"/>
                  </a:cubicBezTo>
                  <a:cubicBezTo>
                    <a:pt x="323518" y="0"/>
                    <a:pt x="343440" y="5538"/>
                    <a:pt x="359985" y="16939"/>
                  </a:cubicBezTo>
                  <a:cubicBezTo>
                    <a:pt x="398818" y="43686"/>
                    <a:pt x="408917" y="96063"/>
                    <a:pt x="413392" y="138686"/>
                  </a:cubicBezTo>
                  <a:cubicBezTo>
                    <a:pt x="413735" y="141909"/>
                    <a:pt x="414043" y="145132"/>
                    <a:pt x="414352" y="148373"/>
                  </a:cubicBezTo>
                  <a:cubicBezTo>
                    <a:pt x="417867" y="186812"/>
                    <a:pt x="419341" y="236498"/>
                    <a:pt x="399487" y="280047"/>
                  </a:cubicBezTo>
                  <a:cubicBezTo>
                    <a:pt x="394806" y="290334"/>
                    <a:pt x="389646" y="298632"/>
                    <a:pt x="383714" y="305404"/>
                  </a:cubicBezTo>
                  <a:cubicBezTo>
                    <a:pt x="377301" y="312742"/>
                    <a:pt x="369243" y="319206"/>
                    <a:pt x="359111" y="325121"/>
                  </a:cubicBezTo>
                  <a:cubicBezTo>
                    <a:pt x="339205" y="336780"/>
                    <a:pt x="315939" y="342934"/>
                    <a:pt x="291834" y="342934"/>
                  </a:cubicBezTo>
                  <a:close/>
                  <a:moveTo>
                    <a:pt x="197227" y="309536"/>
                  </a:moveTo>
                  <a:cubicBezTo>
                    <a:pt x="201377" y="309536"/>
                    <a:pt x="205114" y="309776"/>
                    <a:pt x="208681" y="310256"/>
                  </a:cubicBezTo>
                  <a:cubicBezTo>
                    <a:pt x="221162" y="311953"/>
                    <a:pt x="232649" y="317046"/>
                    <a:pt x="243742" y="321966"/>
                  </a:cubicBezTo>
                  <a:cubicBezTo>
                    <a:pt x="255864" y="327333"/>
                    <a:pt x="268396" y="332905"/>
                    <a:pt x="282147" y="333899"/>
                  </a:cubicBezTo>
                  <a:cubicBezTo>
                    <a:pt x="285353" y="334139"/>
                    <a:pt x="288610" y="334242"/>
                    <a:pt x="291817" y="334242"/>
                  </a:cubicBezTo>
                  <a:cubicBezTo>
                    <a:pt x="314482" y="334242"/>
                    <a:pt x="336325" y="328481"/>
                    <a:pt x="354979" y="317594"/>
                  </a:cubicBezTo>
                  <a:cubicBezTo>
                    <a:pt x="364323" y="312142"/>
                    <a:pt x="371678" y="306261"/>
                    <a:pt x="377490" y="299609"/>
                  </a:cubicBezTo>
                  <a:cubicBezTo>
                    <a:pt x="382856" y="293471"/>
                    <a:pt x="387554" y="285876"/>
                    <a:pt x="391892" y="276360"/>
                  </a:cubicBezTo>
                  <a:cubicBezTo>
                    <a:pt x="410871" y="234715"/>
                    <a:pt x="409397" y="186538"/>
                    <a:pt x="405985" y="149213"/>
                  </a:cubicBezTo>
                  <a:cubicBezTo>
                    <a:pt x="405694" y="146024"/>
                    <a:pt x="405368" y="142835"/>
                    <a:pt x="405042" y="139646"/>
                  </a:cubicBezTo>
                  <a:cubicBezTo>
                    <a:pt x="400773" y="98892"/>
                    <a:pt x="391258" y="48949"/>
                    <a:pt x="355321" y="24192"/>
                  </a:cubicBezTo>
                  <a:cubicBezTo>
                    <a:pt x="340200" y="13767"/>
                    <a:pt x="321786" y="8710"/>
                    <a:pt x="299017" y="8710"/>
                  </a:cubicBezTo>
                  <a:cubicBezTo>
                    <a:pt x="276249" y="8710"/>
                    <a:pt x="252400" y="13767"/>
                    <a:pt x="231843" y="18517"/>
                  </a:cubicBezTo>
                  <a:cubicBezTo>
                    <a:pt x="177305" y="31118"/>
                    <a:pt x="113851" y="44560"/>
                    <a:pt x="50878" y="44560"/>
                  </a:cubicBezTo>
                  <a:lnTo>
                    <a:pt x="46129" y="44543"/>
                  </a:lnTo>
                  <a:cubicBezTo>
                    <a:pt x="27784" y="44543"/>
                    <a:pt x="25246" y="45297"/>
                    <a:pt x="19931" y="65083"/>
                  </a:cubicBezTo>
                  <a:cubicBezTo>
                    <a:pt x="15782" y="80496"/>
                    <a:pt x="12816" y="97504"/>
                    <a:pt x="10604" y="118592"/>
                  </a:cubicBezTo>
                  <a:cubicBezTo>
                    <a:pt x="6935" y="153414"/>
                    <a:pt x="7809" y="190550"/>
                    <a:pt x="13193" y="228972"/>
                  </a:cubicBezTo>
                  <a:cubicBezTo>
                    <a:pt x="15576" y="246031"/>
                    <a:pt x="28298" y="315914"/>
                    <a:pt x="33750" y="327315"/>
                  </a:cubicBezTo>
                  <a:lnTo>
                    <a:pt x="131185" y="318023"/>
                  </a:lnTo>
                  <a:cubicBezTo>
                    <a:pt x="138866" y="317285"/>
                    <a:pt x="147198" y="315845"/>
                    <a:pt x="156011" y="314337"/>
                  </a:cubicBezTo>
                  <a:cubicBezTo>
                    <a:pt x="169778" y="311988"/>
                    <a:pt x="184009" y="309536"/>
                    <a:pt x="197227" y="30953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7" name="任意多边形: 形状 556">
              <a:extLst>
                <a:ext uri="{FF2B5EF4-FFF2-40B4-BE49-F238E27FC236}">
                  <a16:creationId xmlns:a16="http://schemas.microsoft.com/office/drawing/2014/main" id="{C2B1D57B-D3F9-1850-0A97-B6B70CA2653F}"/>
                </a:ext>
              </a:extLst>
            </p:cNvPr>
            <p:cNvSpPr/>
            <p:nvPr/>
          </p:nvSpPr>
          <p:spPr>
            <a:xfrm>
              <a:off x="3931711" y="4000390"/>
              <a:ext cx="406803" cy="541965"/>
            </a:xfrm>
            <a:custGeom>
              <a:avLst/>
              <a:gdLst>
                <a:gd name="connsiteX0" fmla="*/ 182071 w 406803"/>
                <a:gd name="connsiteY0" fmla="*/ 13083 h 541965"/>
                <a:gd name="connsiteX1" fmla="*/ 85476 w 406803"/>
                <a:gd name="connsiteY1" fmla="*/ 198815 h 541965"/>
                <a:gd name="connsiteX2" fmla="*/ 34916 w 406803"/>
                <a:gd name="connsiteY2" fmla="*/ 281985 h 541965"/>
                <a:gd name="connsiteX3" fmla="*/ 797 w 406803"/>
                <a:gd name="connsiteY3" fmla="*/ 361744 h 541965"/>
                <a:gd name="connsiteX4" fmla="*/ 20222 w 406803"/>
                <a:gd name="connsiteY4" fmla="*/ 402291 h 541965"/>
                <a:gd name="connsiteX5" fmla="*/ 100530 w 406803"/>
                <a:gd name="connsiteY5" fmla="*/ 501098 h 541965"/>
                <a:gd name="connsiteX6" fmla="*/ 215881 w 406803"/>
                <a:gd name="connsiteY6" fmla="*/ 540840 h 541965"/>
                <a:gd name="connsiteX7" fmla="*/ 290325 w 406803"/>
                <a:gd name="connsiteY7" fmla="*/ 505984 h 541965"/>
                <a:gd name="connsiteX8" fmla="*/ 344743 w 406803"/>
                <a:gd name="connsiteY8" fmla="*/ 442840 h 541965"/>
                <a:gd name="connsiteX9" fmla="*/ 358836 w 406803"/>
                <a:gd name="connsiteY9" fmla="*/ 307257 h 541965"/>
                <a:gd name="connsiteX10" fmla="*/ 404236 w 406803"/>
                <a:gd name="connsiteY10" fmla="*/ 174435 h 541965"/>
                <a:gd name="connsiteX11" fmla="*/ 406739 w 406803"/>
                <a:gd name="connsiteY11" fmla="*/ 166599 h 541965"/>
                <a:gd name="connsiteX12" fmla="*/ 403482 w 406803"/>
                <a:gd name="connsiteY12" fmla="*/ 160787 h 541965"/>
                <a:gd name="connsiteX13" fmla="*/ 256035 w 406803"/>
                <a:gd name="connsiteY13" fmla="*/ 33331 h 541965"/>
                <a:gd name="connsiteX14" fmla="*/ 187232 w 406803"/>
                <a:gd name="connsiteY14" fmla="*/ 2282 h 541965"/>
                <a:gd name="connsiteX15" fmla="*/ 182071 w 406803"/>
                <a:gd name="connsiteY15" fmla="*/ 13083 h 541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6803" h="541965">
                  <a:moveTo>
                    <a:pt x="182071" y="13083"/>
                  </a:moveTo>
                  <a:cubicBezTo>
                    <a:pt x="151862" y="76074"/>
                    <a:pt x="121309" y="139013"/>
                    <a:pt x="85476" y="198815"/>
                  </a:cubicBezTo>
                  <a:cubicBezTo>
                    <a:pt x="68726" y="226778"/>
                    <a:pt x="50620" y="253850"/>
                    <a:pt x="34916" y="281985"/>
                  </a:cubicBezTo>
                  <a:cubicBezTo>
                    <a:pt x="20017" y="308663"/>
                    <a:pt x="-4758" y="327025"/>
                    <a:pt x="797" y="361744"/>
                  </a:cubicBezTo>
                  <a:cubicBezTo>
                    <a:pt x="3197" y="376763"/>
                    <a:pt x="11821" y="389793"/>
                    <a:pt x="20222" y="402291"/>
                  </a:cubicBezTo>
                  <a:cubicBezTo>
                    <a:pt x="44054" y="437748"/>
                    <a:pt x="68314" y="473684"/>
                    <a:pt x="100530" y="501098"/>
                  </a:cubicBezTo>
                  <a:cubicBezTo>
                    <a:pt x="132745" y="528513"/>
                    <a:pt x="174562" y="546790"/>
                    <a:pt x="215881" y="540840"/>
                  </a:cubicBezTo>
                  <a:cubicBezTo>
                    <a:pt x="243142" y="536914"/>
                    <a:pt x="268156" y="522855"/>
                    <a:pt x="290325" y="505984"/>
                  </a:cubicBezTo>
                  <a:cubicBezTo>
                    <a:pt x="312510" y="489114"/>
                    <a:pt x="332947" y="468591"/>
                    <a:pt x="344743" y="442840"/>
                  </a:cubicBezTo>
                  <a:cubicBezTo>
                    <a:pt x="364546" y="399549"/>
                    <a:pt x="356264" y="353120"/>
                    <a:pt x="358836" y="307257"/>
                  </a:cubicBezTo>
                  <a:cubicBezTo>
                    <a:pt x="361408" y="261514"/>
                    <a:pt x="381570" y="213182"/>
                    <a:pt x="404236" y="174435"/>
                  </a:cubicBezTo>
                  <a:cubicBezTo>
                    <a:pt x="405642" y="172034"/>
                    <a:pt x="407134" y="169377"/>
                    <a:pt x="406739" y="166599"/>
                  </a:cubicBezTo>
                  <a:cubicBezTo>
                    <a:pt x="406414" y="164353"/>
                    <a:pt x="404922" y="162502"/>
                    <a:pt x="403482" y="160787"/>
                  </a:cubicBezTo>
                  <a:cubicBezTo>
                    <a:pt x="360654" y="109729"/>
                    <a:pt x="310573" y="70999"/>
                    <a:pt x="256035" y="33331"/>
                  </a:cubicBezTo>
                  <a:cubicBezTo>
                    <a:pt x="250343" y="29336"/>
                    <a:pt x="192975" y="-9720"/>
                    <a:pt x="187232" y="2282"/>
                  </a:cubicBezTo>
                  <a:cubicBezTo>
                    <a:pt x="185517" y="5882"/>
                    <a:pt x="183803" y="9483"/>
                    <a:pt x="182071" y="13083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8" name="任意多边形: 形状 557">
              <a:extLst>
                <a:ext uri="{FF2B5EF4-FFF2-40B4-BE49-F238E27FC236}">
                  <a16:creationId xmlns:a16="http://schemas.microsoft.com/office/drawing/2014/main" id="{00A30532-E913-3179-A8E1-F1B4CB598371}"/>
                </a:ext>
              </a:extLst>
            </p:cNvPr>
            <p:cNvSpPr/>
            <p:nvPr/>
          </p:nvSpPr>
          <p:spPr>
            <a:xfrm>
              <a:off x="3927524" y="3996070"/>
              <a:ext cx="415186" cy="550628"/>
            </a:xfrm>
            <a:custGeom>
              <a:avLst/>
              <a:gdLst>
                <a:gd name="connsiteX0" fmla="*/ 204226 w 415186"/>
                <a:gd name="connsiteY0" fmla="*/ 550629 h 550628"/>
                <a:gd name="connsiteX1" fmla="*/ 204226 w 415186"/>
                <a:gd name="connsiteY1" fmla="*/ 550629 h 550628"/>
                <a:gd name="connsiteX2" fmla="*/ 102059 w 415186"/>
                <a:gd name="connsiteY2" fmla="*/ 508778 h 550628"/>
                <a:gd name="connsiteX3" fmla="*/ 20963 w 415186"/>
                <a:gd name="connsiteY3" fmla="*/ 409097 h 550628"/>
                <a:gd name="connsiteX4" fmla="*/ 852 w 415186"/>
                <a:gd name="connsiteY4" fmla="*/ 366783 h 550628"/>
                <a:gd name="connsiteX5" fmla="*/ 22112 w 415186"/>
                <a:gd name="connsiteY5" fmla="*/ 304272 h 550628"/>
                <a:gd name="connsiteX6" fmla="*/ 35468 w 415186"/>
                <a:gd name="connsiteY6" fmla="*/ 284144 h 550628"/>
                <a:gd name="connsiteX7" fmla="*/ 66534 w 415186"/>
                <a:gd name="connsiteY7" fmla="*/ 232572 h 550628"/>
                <a:gd name="connsiteX8" fmla="*/ 86097 w 415186"/>
                <a:gd name="connsiteY8" fmla="*/ 200854 h 550628"/>
                <a:gd name="connsiteX9" fmla="*/ 182503 w 415186"/>
                <a:gd name="connsiteY9" fmla="*/ 15482 h 550628"/>
                <a:gd name="connsiteX10" fmla="*/ 187681 w 415186"/>
                <a:gd name="connsiteY10" fmla="*/ 4698 h 550628"/>
                <a:gd name="connsiteX11" fmla="*/ 196185 w 415186"/>
                <a:gd name="connsiteY11" fmla="*/ 0 h 550628"/>
                <a:gd name="connsiteX12" fmla="*/ 262588 w 415186"/>
                <a:gd name="connsiteY12" fmla="*/ 34084 h 550628"/>
                <a:gd name="connsiteX13" fmla="*/ 410840 w 415186"/>
                <a:gd name="connsiteY13" fmla="*/ 162294 h 550628"/>
                <a:gd name="connsiteX14" fmla="*/ 415075 w 415186"/>
                <a:gd name="connsiteY14" fmla="*/ 170319 h 550628"/>
                <a:gd name="connsiteX15" fmla="*/ 412006 w 415186"/>
                <a:gd name="connsiteY15" fmla="*/ 181034 h 550628"/>
                <a:gd name="connsiteX16" fmla="*/ 367189 w 415186"/>
                <a:gd name="connsiteY16" fmla="*/ 311850 h 550628"/>
                <a:gd name="connsiteX17" fmla="*/ 366726 w 415186"/>
                <a:gd name="connsiteY17" fmla="*/ 349981 h 550628"/>
                <a:gd name="connsiteX18" fmla="*/ 352702 w 415186"/>
                <a:gd name="connsiteY18" fmla="*/ 449045 h 550628"/>
                <a:gd name="connsiteX19" fmla="*/ 296980 w 415186"/>
                <a:gd name="connsiteY19" fmla="*/ 513836 h 550628"/>
                <a:gd name="connsiteX20" fmla="*/ 220634 w 415186"/>
                <a:gd name="connsiteY20" fmla="*/ 549480 h 550628"/>
                <a:gd name="connsiteX21" fmla="*/ 204226 w 415186"/>
                <a:gd name="connsiteY21" fmla="*/ 550629 h 550628"/>
                <a:gd name="connsiteX22" fmla="*/ 195071 w 415186"/>
                <a:gd name="connsiteY22" fmla="*/ 8795 h 550628"/>
                <a:gd name="connsiteX23" fmla="*/ 190013 w 415186"/>
                <a:gd name="connsiteY23" fmla="*/ 19340 h 550628"/>
                <a:gd name="connsiteX24" fmla="*/ 93229 w 415186"/>
                <a:gd name="connsiteY24" fmla="*/ 205432 h 550628"/>
                <a:gd name="connsiteX25" fmla="*/ 73581 w 415186"/>
                <a:gd name="connsiteY25" fmla="*/ 237287 h 550628"/>
                <a:gd name="connsiteX26" fmla="*/ 42720 w 415186"/>
                <a:gd name="connsiteY26" fmla="*/ 288482 h 550628"/>
                <a:gd name="connsiteX27" fmla="*/ 28815 w 415186"/>
                <a:gd name="connsiteY27" fmla="*/ 309450 h 550628"/>
                <a:gd name="connsiteX28" fmla="*/ 9116 w 415186"/>
                <a:gd name="connsiteY28" fmla="*/ 365343 h 550628"/>
                <a:gd name="connsiteX29" fmla="*/ 27838 w 415186"/>
                <a:gd name="connsiteY29" fmla="*/ 404125 h 550628"/>
                <a:gd name="connsiteX30" fmla="*/ 107374 w 415186"/>
                <a:gd name="connsiteY30" fmla="*/ 502057 h 550628"/>
                <a:gd name="connsiteX31" fmla="*/ 204209 w 415186"/>
                <a:gd name="connsiteY31" fmla="*/ 541936 h 550628"/>
                <a:gd name="connsiteX32" fmla="*/ 204209 w 415186"/>
                <a:gd name="connsiteY32" fmla="*/ 541936 h 550628"/>
                <a:gd name="connsiteX33" fmla="*/ 219468 w 415186"/>
                <a:gd name="connsiteY33" fmla="*/ 540856 h 550628"/>
                <a:gd name="connsiteX34" fmla="*/ 292008 w 415186"/>
                <a:gd name="connsiteY34" fmla="*/ 506806 h 550628"/>
                <a:gd name="connsiteX35" fmla="*/ 345106 w 415186"/>
                <a:gd name="connsiteY35" fmla="*/ 445290 h 550628"/>
                <a:gd name="connsiteX36" fmla="*/ 358325 w 415186"/>
                <a:gd name="connsiteY36" fmla="*/ 350049 h 550628"/>
                <a:gd name="connsiteX37" fmla="*/ 358788 w 415186"/>
                <a:gd name="connsiteY37" fmla="*/ 311336 h 550628"/>
                <a:gd name="connsiteX38" fmla="*/ 404805 w 415186"/>
                <a:gd name="connsiteY38" fmla="*/ 176525 h 550628"/>
                <a:gd name="connsiteX39" fmla="*/ 406743 w 415186"/>
                <a:gd name="connsiteY39" fmla="*/ 171570 h 550628"/>
                <a:gd name="connsiteX40" fmla="*/ 404480 w 415186"/>
                <a:gd name="connsiteY40" fmla="*/ 167987 h 550628"/>
                <a:gd name="connsiteX41" fmla="*/ 257873 w 415186"/>
                <a:gd name="connsiteY41" fmla="*/ 41285 h 550628"/>
                <a:gd name="connsiteX42" fmla="*/ 196151 w 415186"/>
                <a:gd name="connsiteY42" fmla="*/ 8675 h 550628"/>
                <a:gd name="connsiteX43" fmla="*/ 195071 w 415186"/>
                <a:gd name="connsiteY43" fmla="*/ 8795 h 5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15186" h="550628">
                  <a:moveTo>
                    <a:pt x="204226" y="550629"/>
                  </a:moveTo>
                  <a:lnTo>
                    <a:pt x="204226" y="550629"/>
                  </a:lnTo>
                  <a:cubicBezTo>
                    <a:pt x="170073" y="550629"/>
                    <a:pt x="133794" y="535764"/>
                    <a:pt x="102059" y="508778"/>
                  </a:cubicBezTo>
                  <a:cubicBezTo>
                    <a:pt x="69141" y="480780"/>
                    <a:pt x="44657" y="444330"/>
                    <a:pt x="20963" y="409097"/>
                  </a:cubicBezTo>
                  <a:cubicBezTo>
                    <a:pt x="12751" y="396890"/>
                    <a:pt x="3458" y="383036"/>
                    <a:pt x="852" y="366783"/>
                  </a:cubicBezTo>
                  <a:cubicBezTo>
                    <a:pt x="-3486" y="339745"/>
                    <a:pt x="9527" y="321709"/>
                    <a:pt x="22112" y="304272"/>
                  </a:cubicBezTo>
                  <a:cubicBezTo>
                    <a:pt x="26741" y="297860"/>
                    <a:pt x="31524" y="291242"/>
                    <a:pt x="35468" y="284144"/>
                  </a:cubicBezTo>
                  <a:cubicBezTo>
                    <a:pt x="45223" y="266673"/>
                    <a:pt x="56059" y="249340"/>
                    <a:pt x="66534" y="232572"/>
                  </a:cubicBezTo>
                  <a:cubicBezTo>
                    <a:pt x="73015" y="222217"/>
                    <a:pt x="79702" y="211501"/>
                    <a:pt x="86097" y="200854"/>
                  </a:cubicBezTo>
                  <a:cubicBezTo>
                    <a:pt x="120850" y="142869"/>
                    <a:pt x="150322" y="82587"/>
                    <a:pt x="182503" y="15482"/>
                  </a:cubicBezTo>
                  <a:lnTo>
                    <a:pt x="187681" y="4698"/>
                  </a:lnTo>
                  <a:cubicBezTo>
                    <a:pt x="188521" y="2949"/>
                    <a:pt x="190733" y="0"/>
                    <a:pt x="196185" y="0"/>
                  </a:cubicBezTo>
                  <a:cubicBezTo>
                    <a:pt x="213793" y="0"/>
                    <a:pt x="260599" y="32696"/>
                    <a:pt x="262588" y="34084"/>
                  </a:cubicBezTo>
                  <a:cubicBezTo>
                    <a:pt x="312839" y="68803"/>
                    <a:pt x="365612" y="108373"/>
                    <a:pt x="410840" y="162294"/>
                  </a:cubicBezTo>
                  <a:cubicBezTo>
                    <a:pt x="412332" y="164060"/>
                    <a:pt x="414578" y="166735"/>
                    <a:pt x="415075" y="170319"/>
                  </a:cubicBezTo>
                  <a:cubicBezTo>
                    <a:pt x="415709" y="174742"/>
                    <a:pt x="413481" y="178531"/>
                    <a:pt x="412006" y="181034"/>
                  </a:cubicBezTo>
                  <a:cubicBezTo>
                    <a:pt x="385277" y="226691"/>
                    <a:pt x="369367" y="273154"/>
                    <a:pt x="367189" y="311850"/>
                  </a:cubicBezTo>
                  <a:cubicBezTo>
                    <a:pt x="366486" y="324486"/>
                    <a:pt x="366606" y="337448"/>
                    <a:pt x="366726" y="349981"/>
                  </a:cubicBezTo>
                  <a:cubicBezTo>
                    <a:pt x="367052" y="382899"/>
                    <a:pt x="367395" y="416915"/>
                    <a:pt x="352702" y="449045"/>
                  </a:cubicBezTo>
                  <a:cubicBezTo>
                    <a:pt x="342106" y="472173"/>
                    <a:pt x="323881" y="493382"/>
                    <a:pt x="296980" y="513836"/>
                  </a:cubicBezTo>
                  <a:cubicBezTo>
                    <a:pt x="270063" y="534307"/>
                    <a:pt x="245100" y="545965"/>
                    <a:pt x="220634" y="549480"/>
                  </a:cubicBezTo>
                  <a:cubicBezTo>
                    <a:pt x="215267" y="550234"/>
                    <a:pt x="209747" y="550629"/>
                    <a:pt x="204226" y="550629"/>
                  </a:cubicBezTo>
                  <a:close/>
                  <a:moveTo>
                    <a:pt x="195071" y="8795"/>
                  </a:moveTo>
                  <a:lnTo>
                    <a:pt x="190013" y="19340"/>
                  </a:lnTo>
                  <a:cubicBezTo>
                    <a:pt x="157729" y="86668"/>
                    <a:pt x="128171" y="147139"/>
                    <a:pt x="93229" y="205432"/>
                  </a:cubicBezTo>
                  <a:cubicBezTo>
                    <a:pt x="86800" y="216147"/>
                    <a:pt x="80079" y="226897"/>
                    <a:pt x="73581" y="237287"/>
                  </a:cubicBezTo>
                  <a:cubicBezTo>
                    <a:pt x="63157" y="253952"/>
                    <a:pt x="52373" y="271200"/>
                    <a:pt x="42720" y="288482"/>
                  </a:cubicBezTo>
                  <a:cubicBezTo>
                    <a:pt x="38519" y="296008"/>
                    <a:pt x="33582" y="302849"/>
                    <a:pt x="28815" y="309450"/>
                  </a:cubicBezTo>
                  <a:cubicBezTo>
                    <a:pt x="16231" y="326886"/>
                    <a:pt x="5361" y="341957"/>
                    <a:pt x="9116" y="365343"/>
                  </a:cubicBezTo>
                  <a:cubicBezTo>
                    <a:pt x="11413" y="379676"/>
                    <a:pt x="20140" y="392672"/>
                    <a:pt x="27838" y="404125"/>
                  </a:cubicBezTo>
                  <a:cubicBezTo>
                    <a:pt x="51190" y="438878"/>
                    <a:pt x="75347" y="474831"/>
                    <a:pt x="107374" y="502057"/>
                  </a:cubicBezTo>
                  <a:cubicBezTo>
                    <a:pt x="137600" y="527775"/>
                    <a:pt x="171993" y="541936"/>
                    <a:pt x="204209" y="541936"/>
                  </a:cubicBezTo>
                  <a:lnTo>
                    <a:pt x="204209" y="541936"/>
                  </a:lnTo>
                  <a:cubicBezTo>
                    <a:pt x="209352" y="541936"/>
                    <a:pt x="214479" y="541576"/>
                    <a:pt x="219468" y="540856"/>
                  </a:cubicBezTo>
                  <a:cubicBezTo>
                    <a:pt x="242528" y="537530"/>
                    <a:pt x="266257" y="526403"/>
                    <a:pt x="292008" y="506806"/>
                  </a:cubicBezTo>
                  <a:cubicBezTo>
                    <a:pt x="317760" y="487209"/>
                    <a:pt x="335145" y="467098"/>
                    <a:pt x="345106" y="445290"/>
                  </a:cubicBezTo>
                  <a:cubicBezTo>
                    <a:pt x="358977" y="414978"/>
                    <a:pt x="358668" y="383448"/>
                    <a:pt x="358325" y="350049"/>
                  </a:cubicBezTo>
                  <a:cubicBezTo>
                    <a:pt x="358205" y="337379"/>
                    <a:pt x="358068" y="324263"/>
                    <a:pt x="358788" y="311336"/>
                  </a:cubicBezTo>
                  <a:cubicBezTo>
                    <a:pt x="361823" y="257244"/>
                    <a:pt x="388912" y="203648"/>
                    <a:pt x="404805" y="176525"/>
                  </a:cubicBezTo>
                  <a:cubicBezTo>
                    <a:pt x="405697" y="174999"/>
                    <a:pt x="406931" y="172890"/>
                    <a:pt x="406743" y="171570"/>
                  </a:cubicBezTo>
                  <a:cubicBezTo>
                    <a:pt x="406588" y="170507"/>
                    <a:pt x="405422" y="169101"/>
                    <a:pt x="404480" y="167987"/>
                  </a:cubicBezTo>
                  <a:cubicBezTo>
                    <a:pt x="359903" y="114837"/>
                    <a:pt x="307662" y="75678"/>
                    <a:pt x="257873" y="41285"/>
                  </a:cubicBezTo>
                  <a:cubicBezTo>
                    <a:pt x="242682" y="30638"/>
                    <a:pt x="207655" y="8675"/>
                    <a:pt x="196151" y="8675"/>
                  </a:cubicBezTo>
                  <a:cubicBezTo>
                    <a:pt x="195585" y="8675"/>
                    <a:pt x="195242" y="8744"/>
                    <a:pt x="195071" y="8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59" name="任意多边形: 形状 558">
              <a:extLst>
                <a:ext uri="{FF2B5EF4-FFF2-40B4-BE49-F238E27FC236}">
                  <a16:creationId xmlns:a16="http://schemas.microsoft.com/office/drawing/2014/main" id="{C18D6CFC-E169-4114-4CBA-EB0D1D03B02D}"/>
                </a:ext>
              </a:extLst>
            </p:cNvPr>
            <p:cNvSpPr/>
            <p:nvPr/>
          </p:nvSpPr>
          <p:spPr>
            <a:xfrm>
              <a:off x="3510865" y="4288301"/>
              <a:ext cx="849195" cy="480158"/>
            </a:xfrm>
            <a:custGeom>
              <a:avLst/>
              <a:gdLst>
                <a:gd name="connsiteX0" fmla="*/ 773425 w 849195"/>
                <a:gd name="connsiteY0" fmla="*/ 93172 h 480158"/>
                <a:gd name="connsiteX1" fmla="*/ 739357 w 849195"/>
                <a:gd name="connsiteY1" fmla="*/ 93652 h 480158"/>
                <a:gd name="connsiteX2" fmla="*/ 660730 w 849195"/>
                <a:gd name="connsiteY2" fmla="*/ 102516 h 480158"/>
                <a:gd name="connsiteX3" fmla="*/ 626440 w 849195"/>
                <a:gd name="connsiteY3" fmla="*/ 128542 h 480158"/>
                <a:gd name="connsiteX4" fmla="*/ 596711 w 849195"/>
                <a:gd name="connsiteY4" fmla="*/ 157912 h 480158"/>
                <a:gd name="connsiteX5" fmla="*/ 567599 w 849195"/>
                <a:gd name="connsiteY5" fmla="*/ 160826 h 480158"/>
                <a:gd name="connsiteX6" fmla="*/ 508963 w 849195"/>
                <a:gd name="connsiteY6" fmla="*/ 149596 h 480158"/>
                <a:gd name="connsiteX7" fmla="*/ 494835 w 849195"/>
                <a:gd name="connsiteY7" fmla="*/ 12470 h 480158"/>
                <a:gd name="connsiteX8" fmla="*/ 386942 w 849195"/>
                <a:gd name="connsiteY8" fmla="*/ 23563 h 480158"/>
                <a:gd name="connsiteX9" fmla="*/ 308624 w 849195"/>
                <a:gd name="connsiteY9" fmla="*/ 111037 h 480158"/>
                <a:gd name="connsiteX10" fmla="*/ 133762 w 849195"/>
                <a:gd name="connsiteY10" fmla="*/ 207289 h 480158"/>
                <a:gd name="connsiteX11" fmla="*/ 14073 w 849195"/>
                <a:gd name="connsiteY11" fmla="*/ 299872 h 480158"/>
                <a:gd name="connsiteX12" fmla="*/ 5363 w 849195"/>
                <a:gd name="connsiteY12" fmla="*/ 431786 h 480158"/>
                <a:gd name="connsiteX13" fmla="*/ 12684 w 849195"/>
                <a:gd name="connsiteY13" fmla="*/ 451434 h 480158"/>
                <a:gd name="connsiteX14" fmla="*/ 24771 w 849195"/>
                <a:gd name="connsiteY14" fmla="*/ 457178 h 480158"/>
                <a:gd name="connsiteX15" fmla="*/ 275997 w 849195"/>
                <a:gd name="connsiteY15" fmla="*/ 473397 h 480158"/>
                <a:gd name="connsiteX16" fmla="*/ 491989 w 849195"/>
                <a:gd name="connsiteY16" fmla="*/ 435900 h 480158"/>
                <a:gd name="connsiteX17" fmla="*/ 815807 w 849195"/>
                <a:gd name="connsiteY17" fmla="*/ 476671 h 480158"/>
                <a:gd name="connsiteX18" fmla="*/ 842279 w 849195"/>
                <a:gd name="connsiteY18" fmla="*/ 466264 h 480158"/>
                <a:gd name="connsiteX19" fmla="*/ 847028 w 849195"/>
                <a:gd name="connsiteY19" fmla="*/ 449428 h 480158"/>
                <a:gd name="connsiteX20" fmla="*/ 842210 w 849195"/>
                <a:gd name="connsiteY20" fmla="*/ 326361 h 480158"/>
                <a:gd name="connsiteX21" fmla="*/ 821516 w 849195"/>
                <a:gd name="connsiteY21" fmla="*/ 215159 h 480158"/>
                <a:gd name="connsiteX22" fmla="*/ 835661 w 849195"/>
                <a:gd name="connsiteY22" fmla="*/ 171525 h 480158"/>
                <a:gd name="connsiteX23" fmla="*/ 833003 w 849195"/>
                <a:gd name="connsiteY23" fmla="*/ 119421 h 480158"/>
                <a:gd name="connsiteX24" fmla="*/ 821208 w 849195"/>
                <a:gd name="connsiteY24" fmla="*/ 97853 h 480158"/>
                <a:gd name="connsiteX25" fmla="*/ 773425 w 849195"/>
                <a:gd name="connsiteY25" fmla="*/ 93172 h 480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49195" h="480158">
                  <a:moveTo>
                    <a:pt x="773425" y="93172"/>
                  </a:moveTo>
                  <a:cubicBezTo>
                    <a:pt x="760566" y="93875"/>
                    <a:pt x="748084" y="94784"/>
                    <a:pt x="739357" y="93652"/>
                  </a:cubicBezTo>
                  <a:cubicBezTo>
                    <a:pt x="711446" y="90052"/>
                    <a:pt x="684888" y="85457"/>
                    <a:pt x="660730" y="102516"/>
                  </a:cubicBezTo>
                  <a:cubicBezTo>
                    <a:pt x="649106" y="110729"/>
                    <a:pt x="636419" y="118221"/>
                    <a:pt x="626440" y="128542"/>
                  </a:cubicBezTo>
                  <a:cubicBezTo>
                    <a:pt x="616719" y="138606"/>
                    <a:pt x="609896" y="152031"/>
                    <a:pt x="596711" y="157912"/>
                  </a:cubicBezTo>
                  <a:cubicBezTo>
                    <a:pt x="587676" y="161940"/>
                    <a:pt x="577423" y="161426"/>
                    <a:pt x="567599" y="160826"/>
                  </a:cubicBezTo>
                  <a:cubicBezTo>
                    <a:pt x="547625" y="159626"/>
                    <a:pt x="527120" y="158289"/>
                    <a:pt x="508963" y="149596"/>
                  </a:cubicBezTo>
                  <a:cubicBezTo>
                    <a:pt x="532692" y="104265"/>
                    <a:pt x="542979" y="46177"/>
                    <a:pt x="494835" y="12470"/>
                  </a:cubicBezTo>
                  <a:cubicBezTo>
                    <a:pt x="462946" y="-9870"/>
                    <a:pt x="418197" y="246"/>
                    <a:pt x="386942" y="23563"/>
                  </a:cubicBezTo>
                  <a:cubicBezTo>
                    <a:pt x="355687" y="46863"/>
                    <a:pt x="333810" y="80862"/>
                    <a:pt x="308624" y="111037"/>
                  </a:cubicBezTo>
                  <a:cubicBezTo>
                    <a:pt x="260926" y="168181"/>
                    <a:pt x="198690" y="181537"/>
                    <a:pt x="133762" y="207289"/>
                  </a:cubicBezTo>
                  <a:cubicBezTo>
                    <a:pt x="89288" y="224931"/>
                    <a:pt x="36755" y="254592"/>
                    <a:pt x="14073" y="299872"/>
                  </a:cubicBezTo>
                  <a:cubicBezTo>
                    <a:pt x="-5867" y="339649"/>
                    <a:pt x="-501" y="387380"/>
                    <a:pt x="5363" y="431786"/>
                  </a:cubicBezTo>
                  <a:cubicBezTo>
                    <a:pt x="6306" y="438901"/>
                    <a:pt x="7540" y="446633"/>
                    <a:pt x="12684" y="451434"/>
                  </a:cubicBezTo>
                  <a:cubicBezTo>
                    <a:pt x="16010" y="454537"/>
                    <a:pt x="20450" y="455926"/>
                    <a:pt x="24771" y="457178"/>
                  </a:cubicBezTo>
                  <a:cubicBezTo>
                    <a:pt x="106193" y="480701"/>
                    <a:pt x="192398" y="486273"/>
                    <a:pt x="275997" y="473397"/>
                  </a:cubicBezTo>
                  <a:cubicBezTo>
                    <a:pt x="348297" y="462270"/>
                    <a:pt x="418917" y="437546"/>
                    <a:pt x="491989" y="435900"/>
                  </a:cubicBezTo>
                  <a:cubicBezTo>
                    <a:pt x="600963" y="433432"/>
                    <a:pt x="706936" y="482467"/>
                    <a:pt x="815807" y="476671"/>
                  </a:cubicBezTo>
                  <a:cubicBezTo>
                    <a:pt x="825580" y="476157"/>
                    <a:pt x="836570" y="474494"/>
                    <a:pt x="842279" y="466264"/>
                  </a:cubicBezTo>
                  <a:cubicBezTo>
                    <a:pt x="845622" y="461464"/>
                    <a:pt x="846445" y="455309"/>
                    <a:pt x="847028" y="449428"/>
                  </a:cubicBezTo>
                  <a:cubicBezTo>
                    <a:pt x="851143" y="408880"/>
                    <a:pt x="849325" y="366429"/>
                    <a:pt x="842210" y="326361"/>
                  </a:cubicBezTo>
                  <a:cubicBezTo>
                    <a:pt x="835781" y="290151"/>
                    <a:pt x="814401" y="252792"/>
                    <a:pt x="821516" y="215159"/>
                  </a:cubicBezTo>
                  <a:cubicBezTo>
                    <a:pt x="824362" y="200088"/>
                    <a:pt x="832335" y="186492"/>
                    <a:pt x="835661" y="171525"/>
                  </a:cubicBezTo>
                  <a:cubicBezTo>
                    <a:pt x="839467" y="154414"/>
                    <a:pt x="837015" y="136480"/>
                    <a:pt x="833003" y="119421"/>
                  </a:cubicBezTo>
                  <a:cubicBezTo>
                    <a:pt x="831066" y="111174"/>
                    <a:pt x="828220" y="102242"/>
                    <a:pt x="821208" y="97853"/>
                  </a:cubicBezTo>
                  <a:cubicBezTo>
                    <a:pt x="811075" y="91526"/>
                    <a:pt x="791855" y="92160"/>
                    <a:pt x="773425" y="93172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0" name="任意多边形: 形状 559">
              <a:extLst>
                <a:ext uri="{FF2B5EF4-FFF2-40B4-BE49-F238E27FC236}">
                  <a16:creationId xmlns:a16="http://schemas.microsoft.com/office/drawing/2014/main" id="{4039554A-FCEE-DE40-AF94-A4B7E86E99FD}"/>
                </a:ext>
              </a:extLst>
            </p:cNvPr>
            <p:cNvSpPr/>
            <p:nvPr/>
          </p:nvSpPr>
          <p:spPr>
            <a:xfrm>
              <a:off x="3508079" y="4285409"/>
              <a:ext cx="854767" cy="485940"/>
            </a:xfrm>
            <a:custGeom>
              <a:avLst/>
              <a:gdLst>
                <a:gd name="connsiteX0" fmla="*/ 190212 w 854767"/>
                <a:gd name="connsiteY0" fmla="*/ 485941 h 485940"/>
                <a:gd name="connsiteX1" fmla="*/ 26802 w 854767"/>
                <a:gd name="connsiteY1" fmla="*/ 462864 h 485940"/>
                <a:gd name="connsiteX2" fmla="*/ 13601 w 854767"/>
                <a:gd name="connsiteY2" fmla="*/ 456486 h 485940"/>
                <a:gd name="connsiteX3" fmla="*/ 5388 w 854767"/>
                <a:gd name="connsiteY3" fmla="*/ 435072 h 485940"/>
                <a:gd name="connsiteX4" fmla="*/ 14389 w 854767"/>
                <a:gd name="connsiteY4" fmla="*/ 301426 h 485940"/>
                <a:gd name="connsiteX5" fmla="*/ 135570 w 854767"/>
                <a:gd name="connsiteY5" fmla="*/ 207472 h 485940"/>
                <a:gd name="connsiteX6" fmla="*/ 172072 w 854767"/>
                <a:gd name="connsiteY6" fmla="*/ 193790 h 485940"/>
                <a:gd name="connsiteX7" fmla="*/ 309318 w 854767"/>
                <a:gd name="connsiteY7" fmla="*/ 112026 h 485940"/>
                <a:gd name="connsiteX8" fmla="*/ 328606 w 854767"/>
                <a:gd name="connsiteY8" fmla="*/ 87868 h 485940"/>
                <a:gd name="connsiteX9" fmla="*/ 388116 w 854767"/>
                <a:gd name="connsiteY9" fmla="*/ 24106 h 485940"/>
                <a:gd name="connsiteX10" fmla="*/ 456130 w 854767"/>
                <a:gd name="connsiteY10" fmla="*/ 0 h 485940"/>
                <a:gd name="connsiteX11" fmla="*/ 499199 w 854767"/>
                <a:gd name="connsiteY11" fmla="*/ 12962 h 485940"/>
                <a:gd name="connsiteX12" fmla="*/ 515641 w 854767"/>
                <a:gd name="connsiteY12" fmla="*/ 151099 h 485940"/>
                <a:gd name="connsiteX13" fmla="*/ 570556 w 854767"/>
                <a:gd name="connsiteY13" fmla="*/ 160837 h 485940"/>
                <a:gd name="connsiteX14" fmla="*/ 580723 w 854767"/>
                <a:gd name="connsiteY14" fmla="*/ 161232 h 485940"/>
                <a:gd name="connsiteX15" fmla="*/ 598400 w 854767"/>
                <a:gd name="connsiteY15" fmla="*/ 158145 h 485940"/>
                <a:gd name="connsiteX16" fmla="*/ 618579 w 854767"/>
                <a:gd name="connsiteY16" fmla="*/ 139612 h 485940"/>
                <a:gd name="connsiteX17" fmla="*/ 627255 w 854767"/>
                <a:gd name="connsiteY17" fmla="*/ 129376 h 485940"/>
                <a:gd name="connsiteX18" fmla="*/ 653641 w 854767"/>
                <a:gd name="connsiteY18" fmla="*/ 108699 h 485940"/>
                <a:gd name="connsiteX19" fmla="*/ 661939 w 854767"/>
                <a:gd name="connsiteY19" fmla="*/ 103007 h 485940"/>
                <a:gd name="connsiteX20" fmla="*/ 705779 w 854767"/>
                <a:gd name="connsiteY20" fmla="*/ 90234 h 485940"/>
                <a:gd name="connsiteX21" fmla="*/ 738131 w 854767"/>
                <a:gd name="connsiteY21" fmla="*/ 93080 h 485940"/>
                <a:gd name="connsiteX22" fmla="*/ 742486 w 854767"/>
                <a:gd name="connsiteY22" fmla="*/ 93646 h 485940"/>
                <a:gd name="connsiteX23" fmla="*/ 752259 w 854767"/>
                <a:gd name="connsiteY23" fmla="*/ 94160 h 485940"/>
                <a:gd name="connsiteX24" fmla="*/ 771924 w 854767"/>
                <a:gd name="connsiteY24" fmla="*/ 93372 h 485940"/>
                <a:gd name="connsiteX25" fmla="*/ 776056 w 854767"/>
                <a:gd name="connsiteY25" fmla="*/ 93132 h 485940"/>
                <a:gd name="connsiteX26" fmla="*/ 794761 w 854767"/>
                <a:gd name="connsiteY26" fmla="*/ 92497 h 485940"/>
                <a:gd name="connsiteX27" fmla="*/ 825434 w 854767"/>
                <a:gd name="connsiteY27" fmla="*/ 98258 h 485940"/>
                <a:gd name="connsiteX28" fmla="*/ 838515 w 854767"/>
                <a:gd name="connsiteY28" fmla="*/ 121609 h 485940"/>
                <a:gd name="connsiteX29" fmla="*/ 841173 w 854767"/>
                <a:gd name="connsiteY29" fmla="*/ 175051 h 485940"/>
                <a:gd name="connsiteX30" fmla="*/ 834195 w 854767"/>
                <a:gd name="connsiteY30" fmla="*/ 196224 h 485940"/>
                <a:gd name="connsiteX31" fmla="*/ 827045 w 854767"/>
                <a:gd name="connsiteY31" fmla="*/ 218582 h 485940"/>
                <a:gd name="connsiteX32" fmla="*/ 837693 w 854767"/>
                <a:gd name="connsiteY32" fmla="*/ 291276 h 485940"/>
                <a:gd name="connsiteX33" fmla="*/ 847739 w 854767"/>
                <a:gd name="connsiteY33" fmla="*/ 328704 h 485940"/>
                <a:gd name="connsiteX34" fmla="*/ 852591 w 854767"/>
                <a:gd name="connsiteY34" fmla="*/ 452594 h 485940"/>
                <a:gd name="connsiteX35" fmla="*/ 847328 w 854767"/>
                <a:gd name="connsiteY35" fmla="*/ 470819 h 485940"/>
                <a:gd name="connsiteX36" fmla="*/ 818730 w 854767"/>
                <a:gd name="connsiteY36" fmla="*/ 482426 h 485940"/>
                <a:gd name="connsiteX37" fmla="*/ 800368 w 854767"/>
                <a:gd name="connsiteY37" fmla="*/ 482906 h 485940"/>
                <a:gd name="connsiteX38" fmla="*/ 800351 w 854767"/>
                <a:gd name="connsiteY38" fmla="*/ 482906 h 485940"/>
                <a:gd name="connsiteX39" fmla="*/ 651206 w 854767"/>
                <a:gd name="connsiteY39" fmla="*/ 462195 h 485940"/>
                <a:gd name="connsiteX40" fmla="*/ 494827 w 854767"/>
                <a:gd name="connsiteY40" fmla="*/ 441655 h 485940"/>
                <a:gd name="connsiteX41" fmla="*/ 359518 w 854767"/>
                <a:gd name="connsiteY41" fmla="*/ 462932 h 485940"/>
                <a:gd name="connsiteX42" fmla="*/ 279194 w 854767"/>
                <a:gd name="connsiteY42" fmla="*/ 479134 h 485940"/>
                <a:gd name="connsiteX43" fmla="*/ 190212 w 854767"/>
                <a:gd name="connsiteY43" fmla="*/ 485941 h 485940"/>
                <a:gd name="connsiteX44" fmla="*/ 456113 w 854767"/>
                <a:gd name="connsiteY44" fmla="*/ 5795 h 485940"/>
                <a:gd name="connsiteX45" fmla="*/ 391374 w 854767"/>
                <a:gd name="connsiteY45" fmla="*/ 28804 h 485940"/>
                <a:gd name="connsiteX46" fmla="*/ 332944 w 854767"/>
                <a:gd name="connsiteY46" fmla="*/ 91503 h 485940"/>
                <a:gd name="connsiteX47" fmla="*/ 313535 w 854767"/>
                <a:gd name="connsiteY47" fmla="*/ 115815 h 485940"/>
                <a:gd name="connsiteX48" fmla="*/ 173907 w 854767"/>
                <a:gd name="connsiteY48" fmla="*/ 199259 h 485940"/>
                <a:gd name="connsiteX49" fmla="*/ 137559 w 854767"/>
                <a:gd name="connsiteY49" fmla="*/ 212872 h 485940"/>
                <a:gd name="connsiteX50" fmla="*/ 19344 w 854767"/>
                <a:gd name="connsiteY50" fmla="*/ 304101 h 485940"/>
                <a:gd name="connsiteX51" fmla="*/ 10909 w 854767"/>
                <a:gd name="connsiteY51" fmla="*/ 434283 h 485940"/>
                <a:gd name="connsiteX52" fmla="*/ 17338 w 854767"/>
                <a:gd name="connsiteY52" fmla="*/ 452182 h 485940"/>
                <a:gd name="connsiteX53" fmla="*/ 28294 w 854767"/>
                <a:gd name="connsiteY53" fmla="*/ 457274 h 485940"/>
                <a:gd name="connsiteX54" fmla="*/ 190194 w 854767"/>
                <a:gd name="connsiteY54" fmla="*/ 480146 h 485940"/>
                <a:gd name="connsiteX55" fmla="*/ 278354 w 854767"/>
                <a:gd name="connsiteY55" fmla="*/ 473425 h 485940"/>
                <a:gd name="connsiteX56" fmla="*/ 358318 w 854767"/>
                <a:gd name="connsiteY56" fmla="*/ 457309 h 485940"/>
                <a:gd name="connsiteX57" fmla="*/ 494707 w 854767"/>
                <a:gd name="connsiteY57" fmla="*/ 435894 h 485940"/>
                <a:gd name="connsiteX58" fmla="*/ 652321 w 854767"/>
                <a:gd name="connsiteY58" fmla="*/ 456554 h 485940"/>
                <a:gd name="connsiteX59" fmla="*/ 800368 w 854767"/>
                <a:gd name="connsiteY59" fmla="*/ 477145 h 485940"/>
                <a:gd name="connsiteX60" fmla="*/ 800385 w 854767"/>
                <a:gd name="connsiteY60" fmla="*/ 477145 h 485940"/>
                <a:gd name="connsiteX61" fmla="*/ 818456 w 854767"/>
                <a:gd name="connsiteY61" fmla="*/ 476665 h 485940"/>
                <a:gd name="connsiteX62" fmla="*/ 842802 w 854767"/>
                <a:gd name="connsiteY62" fmla="*/ 467458 h 485940"/>
                <a:gd name="connsiteX63" fmla="*/ 847054 w 854767"/>
                <a:gd name="connsiteY63" fmla="*/ 452011 h 485940"/>
                <a:gd name="connsiteX64" fmla="*/ 842270 w 854767"/>
                <a:gd name="connsiteY64" fmla="*/ 329767 h 485940"/>
                <a:gd name="connsiteX65" fmla="*/ 832395 w 854767"/>
                <a:gd name="connsiteY65" fmla="*/ 293077 h 485940"/>
                <a:gd name="connsiteX66" fmla="*/ 821576 w 854767"/>
                <a:gd name="connsiteY66" fmla="*/ 217467 h 485940"/>
                <a:gd name="connsiteX67" fmla="*/ 829017 w 854767"/>
                <a:gd name="connsiteY67" fmla="*/ 194064 h 485940"/>
                <a:gd name="connsiteX68" fmla="*/ 835738 w 854767"/>
                <a:gd name="connsiteY68" fmla="*/ 173748 h 485940"/>
                <a:gd name="connsiteX69" fmla="*/ 833098 w 854767"/>
                <a:gd name="connsiteY69" fmla="*/ 122981 h 485940"/>
                <a:gd name="connsiteX70" fmla="*/ 822571 w 854767"/>
                <a:gd name="connsiteY70" fmla="*/ 103213 h 485940"/>
                <a:gd name="connsiteX71" fmla="*/ 794779 w 854767"/>
                <a:gd name="connsiteY71" fmla="*/ 98292 h 485940"/>
                <a:gd name="connsiteX72" fmla="*/ 776365 w 854767"/>
                <a:gd name="connsiteY72" fmla="*/ 98927 h 485940"/>
                <a:gd name="connsiteX73" fmla="*/ 772233 w 854767"/>
                <a:gd name="connsiteY73" fmla="*/ 99167 h 485940"/>
                <a:gd name="connsiteX74" fmla="*/ 752259 w 854767"/>
                <a:gd name="connsiteY74" fmla="*/ 99955 h 485940"/>
                <a:gd name="connsiteX75" fmla="*/ 741783 w 854767"/>
                <a:gd name="connsiteY75" fmla="*/ 99390 h 485940"/>
                <a:gd name="connsiteX76" fmla="*/ 737428 w 854767"/>
                <a:gd name="connsiteY76" fmla="*/ 98824 h 485940"/>
                <a:gd name="connsiteX77" fmla="*/ 705779 w 854767"/>
                <a:gd name="connsiteY77" fmla="*/ 96012 h 485940"/>
                <a:gd name="connsiteX78" fmla="*/ 665094 w 854767"/>
                <a:gd name="connsiteY78" fmla="*/ 107774 h 485940"/>
                <a:gd name="connsiteX79" fmla="*/ 656693 w 854767"/>
                <a:gd name="connsiteY79" fmla="*/ 113534 h 485940"/>
                <a:gd name="connsiteX80" fmla="*/ 631198 w 854767"/>
                <a:gd name="connsiteY80" fmla="*/ 133457 h 485940"/>
                <a:gd name="connsiteX81" fmla="*/ 622883 w 854767"/>
                <a:gd name="connsiteY81" fmla="*/ 143264 h 485940"/>
                <a:gd name="connsiteX82" fmla="*/ 600594 w 854767"/>
                <a:gd name="connsiteY82" fmla="*/ 163443 h 485940"/>
                <a:gd name="connsiteX83" fmla="*/ 580706 w 854767"/>
                <a:gd name="connsiteY83" fmla="*/ 167009 h 485940"/>
                <a:gd name="connsiteX84" fmla="*/ 570213 w 854767"/>
                <a:gd name="connsiteY84" fmla="*/ 166598 h 485940"/>
                <a:gd name="connsiteX85" fmla="*/ 510566 w 854767"/>
                <a:gd name="connsiteY85" fmla="*/ 155094 h 485940"/>
                <a:gd name="connsiteX86" fmla="*/ 507857 w 854767"/>
                <a:gd name="connsiteY86" fmla="*/ 153791 h 485940"/>
                <a:gd name="connsiteX87" fmla="*/ 509280 w 854767"/>
                <a:gd name="connsiteY87" fmla="*/ 151082 h 485940"/>
                <a:gd name="connsiteX88" fmla="*/ 496044 w 854767"/>
                <a:gd name="connsiteY88" fmla="*/ 17728 h 485940"/>
                <a:gd name="connsiteX89" fmla="*/ 456113 w 854767"/>
                <a:gd name="connsiteY89" fmla="*/ 5795 h 48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854767" h="485940">
                  <a:moveTo>
                    <a:pt x="190212" y="485941"/>
                  </a:moveTo>
                  <a:cubicBezTo>
                    <a:pt x="134799" y="485941"/>
                    <a:pt x="79832" y="478174"/>
                    <a:pt x="26802" y="462864"/>
                  </a:cubicBezTo>
                  <a:cubicBezTo>
                    <a:pt x="22893" y="461732"/>
                    <a:pt x="17544" y="460189"/>
                    <a:pt x="13601" y="456486"/>
                  </a:cubicBezTo>
                  <a:cubicBezTo>
                    <a:pt x="7926" y="451171"/>
                    <a:pt x="6468" y="443318"/>
                    <a:pt x="5388" y="435072"/>
                  </a:cubicBezTo>
                  <a:cubicBezTo>
                    <a:pt x="-1230" y="384974"/>
                    <a:pt x="-5104" y="340345"/>
                    <a:pt x="14389" y="301426"/>
                  </a:cubicBezTo>
                  <a:cubicBezTo>
                    <a:pt x="38101" y="254106"/>
                    <a:pt x="93377" y="224205"/>
                    <a:pt x="135570" y="207472"/>
                  </a:cubicBezTo>
                  <a:cubicBezTo>
                    <a:pt x="147863" y="202585"/>
                    <a:pt x="160173" y="198128"/>
                    <a:pt x="172072" y="193790"/>
                  </a:cubicBezTo>
                  <a:cubicBezTo>
                    <a:pt x="223010" y="175273"/>
                    <a:pt x="271119" y="157785"/>
                    <a:pt x="309318" y="112026"/>
                  </a:cubicBezTo>
                  <a:cubicBezTo>
                    <a:pt x="315884" y="104156"/>
                    <a:pt x="322348" y="95875"/>
                    <a:pt x="328606" y="87868"/>
                  </a:cubicBezTo>
                  <a:cubicBezTo>
                    <a:pt x="346385" y="65082"/>
                    <a:pt x="364765" y="41525"/>
                    <a:pt x="388116" y="24106"/>
                  </a:cubicBezTo>
                  <a:cubicBezTo>
                    <a:pt x="408656" y="8795"/>
                    <a:pt x="433448" y="0"/>
                    <a:pt x="456130" y="0"/>
                  </a:cubicBezTo>
                  <a:cubicBezTo>
                    <a:pt x="472435" y="0"/>
                    <a:pt x="486923" y="4355"/>
                    <a:pt x="499199" y="12962"/>
                  </a:cubicBezTo>
                  <a:cubicBezTo>
                    <a:pt x="556017" y="52755"/>
                    <a:pt x="530917" y="120821"/>
                    <a:pt x="515641" y="151099"/>
                  </a:cubicBezTo>
                  <a:cubicBezTo>
                    <a:pt x="532957" y="158574"/>
                    <a:pt x="552880" y="159774"/>
                    <a:pt x="570556" y="160837"/>
                  </a:cubicBezTo>
                  <a:cubicBezTo>
                    <a:pt x="574174" y="161060"/>
                    <a:pt x="577414" y="161232"/>
                    <a:pt x="580723" y="161232"/>
                  </a:cubicBezTo>
                  <a:cubicBezTo>
                    <a:pt x="588061" y="161232"/>
                    <a:pt x="593668" y="160254"/>
                    <a:pt x="598400" y="158145"/>
                  </a:cubicBezTo>
                  <a:cubicBezTo>
                    <a:pt x="606869" y="154374"/>
                    <a:pt x="612561" y="147207"/>
                    <a:pt x="618579" y="139612"/>
                  </a:cubicBezTo>
                  <a:cubicBezTo>
                    <a:pt x="621305" y="136165"/>
                    <a:pt x="624134" y="132600"/>
                    <a:pt x="627255" y="129376"/>
                  </a:cubicBezTo>
                  <a:cubicBezTo>
                    <a:pt x="635090" y="121267"/>
                    <a:pt x="644520" y="114872"/>
                    <a:pt x="653641" y="108699"/>
                  </a:cubicBezTo>
                  <a:cubicBezTo>
                    <a:pt x="656435" y="106813"/>
                    <a:pt x="659213" y="104927"/>
                    <a:pt x="661939" y="103007"/>
                  </a:cubicBezTo>
                  <a:cubicBezTo>
                    <a:pt x="674283" y="94298"/>
                    <a:pt x="688205" y="90234"/>
                    <a:pt x="705779" y="90234"/>
                  </a:cubicBezTo>
                  <a:cubicBezTo>
                    <a:pt x="716357" y="90234"/>
                    <a:pt x="726936" y="91623"/>
                    <a:pt x="738131" y="93080"/>
                  </a:cubicBezTo>
                  <a:lnTo>
                    <a:pt x="742486" y="93646"/>
                  </a:lnTo>
                  <a:cubicBezTo>
                    <a:pt x="745144" y="93989"/>
                    <a:pt x="748350" y="94160"/>
                    <a:pt x="752259" y="94160"/>
                  </a:cubicBezTo>
                  <a:cubicBezTo>
                    <a:pt x="758191" y="94160"/>
                    <a:pt x="764860" y="93783"/>
                    <a:pt x="771924" y="93372"/>
                  </a:cubicBezTo>
                  <a:lnTo>
                    <a:pt x="776056" y="93132"/>
                  </a:lnTo>
                  <a:cubicBezTo>
                    <a:pt x="782126" y="92806"/>
                    <a:pt x="788606" y="92497"/>
                    <a:pt x="794761" y="92497"/>
                  </a:cubicBezTo>
                  <a:cubicBezTo>
                    <a:pt x="809403" y="92497"/>
                    <a:pt x="819159" y="94332"/>
                    <a:pt x="825434" y="98258"/>
                  </a:cubicBezTo>
                  <a:cubicBezTo>
                    <a:pt x="833269" y="103144"/>
                    <a:pt x="836441" y="112814"/>
                    <a:pt x="838515" y="121609"/>
                  </a:cubicBezTo>
                  <a:cubicBezTo>
                    <a:pt x="841996" y="136406"/>
                    <a:pt x="845442" y="155865"/>
                    <a:pt x="841173" y="175051"/>
                  </a:cubicBezTo>
                  <a:cubicBezTo>
                    <a:pt x="839544" y="182388"/>
                    <a:pt x="836818" y="189418"/>
                    <a:pt x="834195" y="196224"/>
                  </a:cubicBezTo>
                  <a:cubicBezTo>
                    <a:pt x="831263" y="203802"/>
                    <a:pt x="828503" y="210952"/>
                    <a:pt x="827045" y="218582"/>
                  </a:cubicBezTo>
                  <a:cubicBezTo>
                    <a:pt x="822468" y="242773"/>
                    <a:pt x="830200" y="267428"/>
                    <a:pt x="837693" y="291276"/>
                  </a:cubicBezTo>
                  <a:cubicBezTo>
                    <a:pt x="841550" y="303569"/>
                    <a:pt x="845545" y="316291"/>
                    <a:pt x="847739" y="328704"/>
                  </a:cubicBezTo>
                  <a:cubicBezTo>
                    <a:pt x="854992" y="369492"/>
                    <a:pt x="856672" y="412337"/>
                    <a:pt x="852591" y="452594"/>
                  </a:cubicBezTo>
                  <a:cubicBezTo>
                    <a:pt x="851957" y="458903"/>
                    <a:pt x="851014" y="465504"/>
                    <a:pt x="847328" y="470819"/>
                  </a:cubicBezTo>
                  <a:cubicBezTo>
                    <a:pt x="840916" y="480043"/>
                    <a:pt x="829274" y="481860"/>
                    <a:pt x="818730" y="482426"/>
                  </a:cubicBezTo>
                  <a:cubicBezTo>
                    <a:pt x="812746" y="482735"/>
                    <a:pt x="806574" y="482906"/>
                    <a:pt x="800368" y="482906"/>
                  </a:cubicBezTo>
                  <a:lnTo>
                    <a:pt x="800351" y="482906"/>
                  </a:lnTo>
                  <a:cubicBezTo>
                    <a:pt x="750184" y="482906"/>
                    <a:pt x="699864" y="472379"/>
                    <a:pt x="651206" y="462195"/>
                  </a:cubicBezTo>
                  <a:cubicBezTo>
                    <a:pt x="600131" y="451514"/>
                    <a:pt x="547308" y="440455"/>
                    <a:pt x="494827" y="441655"/>
                  </a:cubicBezTo>
                  <a:cubicBezTo>
                    <a:pt x="449187" y="442684"/>
                    <a:pt x="403598" y="452971"/>
                    <a:pt x="359518" y="462932"/>
                  </a:cubicBezTo>
                  <a:cubicBezTo>
                    <a:pt x="333286" y="468847"/>
                    <a:pt x="306163" y="474985"/>
                    <a:pt x="279194" y="479134"/>
                  </a:cubicBezTo>
                  <a:cubicBezTo>
                    <a:pt x="249927" y="483661"/>
                    <a:pt x="219992" y="485941"/>
                    <a:pt x="190212" y="485941"/>
                  </a:cubicBezTo>
                  <a:close/>
                  <a:moveTo>
                    <a:pt x="456113" y="5795"/>
                  </a:moveTo>
                  <a:cubicBezTo>
                    <a:pt x="434579" y="5795"/>
                    <a:pt x="410971" y="14179"/>
                    <a:pt x="391374" y="28804"/>
                  </a:cubicBezTo>
                  <a:cubicBezTo>
                    <a:pt x="368622" y="45777"/>
                    <a:pt x="350483" y="69026"/>
                    <a:pt x="332944" y="91503"/>
                  </a:cubicBezTo>
                  <a:cubicBezTo>
                    <a:pt x="326669" y="99544"/>
                    <a:pt x="320171" y="107876"/>
                    <a:pt x="313535" y="115815"/>
                  </a:cubicBezTo>
                  <a:cubicBezTo>
                    <a:pt x="274359" y="162740"/>
                    <a:pt x="225564" y="180485"/>
                    <a:pt x="173907" y="199259"/>
                  </a:cubicBezTo>
                  <a:cubicBezTo>
                    <a:pt x="162042" y="203563"/>
                    <a:pt x="149783" y="208020"/>
                    <a:pt x="137559" y="212872"/>
                  </a:cubicBezTo>
                  <a:cubicBezTo>
                    <a:pt x="96274" y="229263"/>
                    <a:pt x="42250" y="258375"/>
                    <a:pt x="19344" y="304101"/>
                  </a:cubicBezTo>
                  <a:cubicBezTo>
                    <a:pt x="605" y="341511"/>
                    <a:pt x="4428" y="385197"/>
                    <a:pt x="10909" y="434283"/>
                  </a:cubicBezTo>
                  <a:cubicBezTo>
                    <a:pt x="11852" y="441432"/>
                    <a:pt x="13052" y="448170"/>
                    <a:pt x="17338" y="452182"/>
                  </a:cubicBezTo>
                  <a:cubicBezTo>
                    <a:pt x="20099" y="454754"/>
                    <a:pt x="23939" y="456023"/>
                    <a:pt x="28294" y="457274"/>
                  </a:cubicBezTo>
                  <a:cubicBezTo>
                    <a:pt x="80826" y="472448"/>
                    <a:pt x="135296" y="480146"/>
                    <a:pt x="190194" y="480146"/>
                  </a:cubicBezTo>
                  <a:cubicBezTo>
                    <a:pt x="219701" y="480146"/>
                    <a:pt x="249362" y="477883"/>
                    <a:pt x="278354" y="473425"/>
                  </a:cubicBezTo>
                  <a:cubicBezTo>
                    <a:pt x="305135" y="469310"/>
                    <a:pt x="332172" y="463206"/>
                    <a:pt x="358318" y="457309"/>
                  </a:cubicBezTo>
                  <a:cubicBezTo>
                    <a:pt x="402655" y="447296"/>
                    <a:pt x="448518" y="436941"/>
                    <a:pt x="494707" y="435894"/>
                  </a:cubicBezTo>
                  <a:cubicBezTo>
                    <a:pt x="547822" y="434712"/>
                    <a:pt x="600954" y="445804"/>
                    <a:pt x="652321" y="456554"/>
                  </a:cubicBezTo>
                  <a:cubicBezTo>
                    <a:pt x="700721" y="466687"/>
                    <a:pt x="750767" y="477145"/>
                    <a:pt x="800368" y="477145"/>
                  </a:cubicBezTo>
                  <a:lnTo>
                    <a:pt x="800385" y="477145"/>
                  </a:lnTo>
                  <a:cubicBezTo>
                    <a:pt x="806489" y="477145"/>
                    <a:pt x="812558" y="476991"/>
                    <a:pt x="818456" y="476665"/>
                  </a:cubicBezTo>
                  <a:cubicBezTo>
                    <a:pt x="827680" y="476168"/>
                    <a:pt x="837778" y="474693"/>
                    <a:pt x="842802" y="467458"/>
                  </a:cubicBezTo>
                  <a:cubicBezTo>
                    <a:pt x="845699" y="463292"/>
                    <a:pt x="846471" y="457772"/>
                    <a:pt x="847054" y="452011"/>
                  </a:cubicBezTo>
                  <a:cubicBezTo>
                    <a:pt x="851066" y="412303"/>
                    <a:pt x="849420" y="370024"/>
                    <a:pt x="842270" y="329767"/>
                  </a:cubicBezTo>
                  <a:cubicBezTo>
                    <a:pt x="840127" y="317731"/>
                    <a:pt x="836372" y="305747"/>
                    <a:pt x="832395" y="293077"/>
                  </a:cubicBezTo>
                  <a:cubicBezTo>
                    <a:pt x="824697" y="268525"/>
                    <a:pt x="816724" y="243133"/>
                    <a:pt x="821576" y="217467"/>
                  </a:cubicBezTo>
                  <a:cubicBezTo>
                    <a:pt x="823119" y="209306"/>
                    <a:pt x="826120" y="201557"/>
                    <a:pt x="829017" y="194064"/>
                  </a:cubicBezTo>
                  <a:cubicBezTo>
                    <a:pt x="831572" y="187464"/>
                    <a:pt x="834212" y="180657"/>
                    <a:pt x="835738" y="173748"/>
                  </a:cubicBezTo>
                  <a:cubicBezTo>
                    <a:pt x="839733" y="155745"/>
                    <a:pt x="836424" y="137160"/>
                    <a:pt x="833098" y="122981"/>
                  </a:cubicBezTo>
                  <a:cubicBezTo>
                    <a:pt x="831212" y="114957"/>
                    <a:pt x="828640" y="107002"/>
                    <a:pt x="822571" y="103213"/>
                  </a:cubicBezTo>
                  <a:cubicBezTo>
                    <a:pt x="817187" y="99852"/>
                    <a:pt x="808357" y="98292"/>
                    <a:pt x="794779" y="98292"/>
                  </a:cubicBezTo>
                  <a:cubicBezTo>
                    <a:pt x="788743" y="98292"/>
                    <a:pt x="782366" y="98601"/>
                    <a:pt x="776365" y="98927"/>
                  </a:cubicBezTo>
                  <a:lnTo>
                    <a:pt x="772233" y="99167"/>
                  </a:lnTo>
                  <a:cubicBezTo>
                    <a:pt x="765083" y="99578"/>
                    <a:pt x="758345" y="99955"/>
                    <a:pt x="752259" y="99955"/>
                  </a:cubicBezTo>
                  <a:cubicBezTo>
                    <a:pt x="748110" y="99955"/>
                    <a:pt x="744681" y="99767"/>
                    <a:pt x="741783" y="99390"/>
                  </a:cubicBezTo>
                  <a:lnTo>
                    <a:pt x="737428" y="98824"/>
                  </a:lnTo>
                  <a:cubicBezTo>
                    <a:pt x="726421" y="97384"/>
                    <a:pt x="716014" y="96012"/>
                    <a:pt x="705779" y="96012"/>
                  </a:cubicBezTo>
                  <a:cubicBezTo>
                    <a:pt x="689388" y="96012"/>
                    <a:pt x="676461" y="99749"/>
                    <a:pt x="665094" y="107774"/>
                  </a:cubicBezTo>
                  <a:cubicBezTo>
                    <a:pt x="662333" y="109728"/>
                    <a:pt x="659522" y="111631"/>
                    <a:pt x="656693" y="113534"/>
                  </a:cubicBezTo>
                  <a:cubicBezTo>
                    <a:pt x="647812" y="119552"/>
                    <a:pt x="638622" y="125776"/>
                    <a:pt x="631198" y="133457"/>
                  </a:cubicBezTo>
                  <a:cubicBezTo>
                    <a:pt x="628283" y="136492"/>
                    <a:pt x="625540" y="139937"/>
                    <a:pt x="622883" y="143264"/>
                  </a:cubicBezTo>
                  <a:cubicBezTo>
                    <a:pt x="616693" y="151048"/>
                    <a:pt x="610316" y="159106"/>
                    <a:pt x="600594" y="163443"/>
                  </a:cubicBezTo>
                  <a:cubicBezTo>
                    <a:pt x="595142" y="165878"/>
                    <a:pt x="588833" y="167009"/>
                    <a:pt x="580706" y="167009"/>
                  </a:cubicBezTo>
                  <a:cubicBezTo>
                    <a:pt x="577260" y="167009"/>
                    <a:pt x="573917" y="166821"/>
                    <a:pt x="570213" y="166598"/>
                  </a:cubicBezTo>
                  <a:cubicBezTo>
                    <a:pt x="551097" y="165449"/>
                    <a:pt x="529443" y="164146"/>
                    <a:pt x="510566" y="155094"/>
                  </a:cubicBezTo>
                  <a:lnTo>
                    <a:pt x="507857" y="153791"/>
                  </a:lnTo>
                  <a:lnTo>
                    <a:pt x="509280" y="151082"/>
                  </a:lnTo>
                  <a:cubicBezTo>
                    <a:pt x="523579" y="123787"/>
                    <a:pt x="550891" y="56150"/>
                    <a:pt x="496044" y="17728"/>
                  </a:cubicBezTo>
                  <a:cubicBezTo>
                    <a:pt x="484728" y="9824"/>
                    <a:pt x="471287" y="5795"/>
                    <a:pt x="456113" y="579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1" name="任意多边形: 形状 560">
              <a:extLst>
                <a:ext uri="{FF2B5EF4-FFF2-40B4-BE49-F238E27FC236}">
                  <a16:creationId xmlns:a16="http://schemas.microsoft.com/office/drawing/2014/main" id="{BF38115A-0432-5712-174E-291887507325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2" name="任意多边形: 形状 561">
              <a:extLst>
                <a:ext uri="{FF2B5EF4-FFF2-40B4-BE49-F238E27FC236}">
                  <a16:creationId xmlns:a16="http://schemas.microsoft.com/office/drawing/2014/main" id="{5D285617-1AF6-05F4-3EB7-DAB7EA37605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3" name="任意多边形: 形状 562">
              <a:extLst>
                <a:ext uri="{FF2B5EF4-FFF2-40B4-BE49-F238E27FC236}">
                  <a16:creationId xmlns:a16="http://schemas.microsoft.com/office/drawing/2014/main" id="{8C0397C9-14BF-FF72-A0EC-BF7E99EED2E8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4" name="任意多边形: 形状 563">
              <a:extLst>
                <a:ext uri="{FF2B5EF4-FFF2-40B4-BE49-F238E27FC236}">
                  <a16:creationId xmlns:a16="http://schemas.microsoft.com/office/drawing/2014/main" id="{45976EC9-B7BC-2600-9D6D-B7A21BABFA75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5" name="任意多边形: 形状 564">
              <a:extLst>
                <a:ext uri="{FF2B5EF4-FFF2-40B4-BE49-F238E27FC236}">
                  <a16:creationId xmlns:a16="http://schemas.microsoft.com/office/drawing/2014/main" id="{CCAB7480-EB30-D42A-980B-012E654F91FA}"/>
                </a:ext>
              </a:extLst>
            </p:cNvPr>
            <p:cNvSpPr/>
            <p:nvPr/>
          </p:nvSpPr>
          <p:spPr>
            <a:xfrm>
              <a:off x="4978593" y="1581300"/>
              <a:ext cx="1251208" cy="1297550"/>
            </a:xfrm>
            <a:custGeom>
              <a:avLst/>
              <a:gdLst>
                <a:gd name="connsiteX0" fmla="*/ 1222473 w 1251208"/>
                <a:gd name="connsiteY0" fmla="*/ 770856 h 1297550"/>
                <a:gd name="connsiteX1" fmla="*/ 1220484 w 1251208"/>
                <a:gd name="connsiteY1" fmla="*/ 714552 h 1297550"/>
                <a:gd name="connsiteX2" fmla="*/ 1223742 w 1251208"/>
                <a:gd name="connsiteY2" fmla="*/ 613688 h 1297550"/>
                <a:gd name="connsiteX3" fmla="*/ 1237201 w 1251208"/>
                <a:gd name="connsiteY3" fmla="*/ 447553 h 1297550"/>
                <a:gd name="connsiteX4" fmla="*/ 1251139 w 1251208"/>
                <a:gd name="connsiteY4" fmla="*/ 418029 h 1297550"/>
                <a:gd name="connsiteX5" fmla="*/ 1077718 w 1251208"/>
                <a:gd name="connsiteY5" fmla="*/ 423327 h 1297550"/>
                <a:gd name="connsiteX6" fmla="*/ 991599 w 1251208"/>
                <a:gd name="connsiteY6" fmla="*/ 428745 h 1297550"/>
                <a:gd name="connsiteX7" fmla="*/ 928213 w 1251208"/>
                <a:gd name="connsiteY7" fmla="*/ 429208 h 1297550"/>
                <a:gd name="connsiteX8" fmla="*/ 780218 w 1251208"/>
                <a:gd name="connsiteY8" fmla="*/ 345300 h 1297550"/>
                <a:gd name="connsiteX9" fmla="*/ 701745 w 1251208"/>
                <a:gd name="connsiteY9" fmla="*/ 312348 h 1297550"/>
                <a:gd name="connsiteX10" fmla="*/ 632977 w 1251208"/>
                <a:gd name="connsiteY10" fmla="*/ 294500 h 1297550"/>
                <a:gd name="connsiteX11" fmla="*/ 517968 w 1251208"/>
                <a:gd name="connsiteY11" fmla="*/ 239996 h 1297550"/>
                <a:gd name="connsiteX12" fmla="*/ 489747 w 1251208"/>
                <a:gd name="connsiteY12" fmla="*/ 175685 h 1297550"/>
                <a:gd name="connsiteX13" fmla="*/ 463344 w 1251208"/>
                <a:gd name="connsiteY13" fmla="*/ 107945 h 1297550"/>
                <a:gd name="connsiteX14" fmla="*/ 440387 w 1251208"/>
                <a:gd name="connsiteY14" fmla="*/ 65837 h 1297550"/>
                <a:gd name="connsiteX15" fmla="*/ 429705 w 1251208"/>
                <a:gd name="connsiteY15" fmla="*/ 0 h 1297550"/>
                <a:gd name="connsiteX16" fmla="*/ 231440 w 1251208"/>
                <a:gd name="connsiteY16" fmla="*/ 134657 h 1297550"/>
                <a:gd name="connsiteX17" fmla="*/ 167387 w 1251208"/>
                <a:gd name="connsiteY17" fmla="*/ 155299 h 1297550"/>
                <a:gd name="connsiteX18" fmla="*/ 159877 w 1251208"/>
                <a:gd name="connsiteY18" fmla="*/ 156208 h 1297550"/>
                <a:gd name="connsiteX19" fmla="*/ 156585 w 1251208"/>
                <a:gd name="connsiteY19" fmla="*/ 165535 h 1297550"/>
                <a:gd name="connsiteX20" fmla="*/ 230720 w 1251208"/>
                <a:gd name="connsiteY20" fmla="*/ 377533 h 1297550"/>
                <a:gd name="connsiteX21" fmla="*/ 235401 w 1251208"/>
                <a:gd name="connsiteY21" fmla="*/ 402239 h 1297550"/>
                <a:gd name="connsiteX22" fmla="*/ 255838 w 1251208"/>
                <a:gd name="connsiteY22" fmla="*/ 439084 h 1297550"/>
                <a:gd name="connsiteX23" fmla="*/ 271868 w 1251208"/>
                <a:gd name="connsiteY23" fmla="*/ 509121 h 1297550"/>
                <a:gd name="connsiteX24" fmla="*/ 250831 w 1251208"/>
                <a:gd name="connsiteY24" fmla="*/ 534135 h 1297550"/>
                <a:gd name="connsiteX25" fmla="*/ 188149 w 1251208"/>
                <a:gd name="connsiteY25" fmla="*/ 608665 h 1297550"/>
                <a:gd name="connsiteX26" fmla="*/ 0 w 1251208"/>
                <a:gd name="connsiteY26" fmla="*/ 832321 h 1297550"/>
                <a:gd name="connsiteX27" fmla="*/ 25598 w 1251208"/>
                <a:gd name="connsiteY27" fmla="*/ 838219 h 1297550"/>
                <a:gd name="connsiteX28" fmla="*/ 53218 w 1251208"/>
                <a:gd name="connsiteY28" fmla="*/ 846020 h 1297550"/>
                <a:gd name="connsiteX29" fmla="*/ 111408 w 1251208"/>
                <a:gd name="connsiteY29" fmla="*/ 866714 h 1297550"/>
                <a:gd name="connsiteX30" fmla="*/ 239533 w 1251208"/>
                <a:gd name="connsiteY30" fmla="*/ 928453 h 1297550"/>
                <a:gd name="connsiteX31" fmla="*/ 374018 w 1251208"/>
                <a:gd name="connsiteY31" fmla="*/ 1015173 h 1297550"/>
                <a:gd name="connsiteX32" fmla="*/ 482409 w 1251208"/>
                <a:gd name="connsiteY32" fmla="*/ 1133096 h 1297550"/>
                <a:gd name="connsiteX33" fmla="*/ 539673 w 1251208"/>
                <a:gd name="connsiteY33" fmla="*/ 1218993 h 1297550"/>
                <a:gd name="connsiteX34" fmla="*/ 600178 w 1251208"/>
                <a:gd name="connsiteY34" fmla="*/ 1297551 h 1297550"/>
                <a:gd name="connsiteX35" fmla="*/ 665226 w 1251208"/>
                <a:gd name="connsiteY35" fmla="*/ 1143332 h 1297550"/>
                <a:gd name="connsiteX36" fmla="*/ 750214 w 1251208"/>
                <a:gd name="connsiteY36" fmla="*/ 956057 h 1297550"/>
                <a:gd name="connsiteX37" fmla="*/ 810839 w 1251208"/>
                <a:gd name="connsiteY37" fmla="*/ 822463 h 1297550"/>
                <a:gd name="connsiteX38" fmla="*/ 817234 w 1251208"/>
                <a:gd name="connsiteY38" fmla="*/ 808370 h 1297550"/>
                <a:gd name="connsiteX39" fmla="*/ 902513 w 1251208"/>
                <a:gd name="connsiteY39" fmla="*/ 804375 h 1297550"/>
                <a:gd name="connsiteX40" fmla="*/ 996005 w 1251208"/>
                <a:gd name="connsiteY40" fmla="*/ 802626 h 1297550"/>
                <a:gd name="connsiteX41" fmla="*/ 1063299 w 1251208"/>
                <a:gd name="connsiteY41" fmla="*/ 793505 h 1297550"/>
                <a:gd name="connsiteX42" fmla="*/ 1221307 w 1251208"/>
                <a:gd name="connsiteY42" fmla="*/ 789750 h 1297550"/>
                <a:gd name="connsiteX43" fmla="*/ 1222473 w 1251208"/>
                <a:gd name="connsiteY43" fmla="*/ 770856 h 129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251208" h="1297550">
                  <a:moveTo>
                    <a:pt x="1222473" y="770856"/>
                  </a:moveTo>
                  <a:cubicBezTo>
                    <a:pt x="1222576" y="751911"/>
                    <a:pt x="1219936" y="734029"/>
                    <a:pt x="1220484" y="714552"/>
                  </a:cubicBezTo>
                  <a:cubicBezTo>
                    <a:pt x="1221410" y="680931"/>
                    <a:pt x="1222765" y="647309"/>
                    <a:pt x="1223742" y="613688"/>
                  </a:cubicBezTo>
                  <a:cubicBezTo>
                    <a:pt x="1225319" y="560127"/>
                    <a:pt x="1217227" y="497479"/>
                    <a:pt x="1237201" y="447553"/>
                  </a:cubicBezTo>
                  <a:cubicBezTo>
                    <a:pt x="1239652" y="441432"/>
                    <a:pt x="1252254" y="422984"/>
                    <a:pt x="1251139" y="418029"/>
                  </a:cubicBezTo>
                  <a:cubicBezTo>
                    <a:pt x="1194647" y="412149"/>
                    <a:pt x="1134965" y="421441"/>
                    <a:pt x="1077718" y="423327"/>
                  </a:cubicBezTo>
                  <a:cubicBezTo>
                    <a:pt x="1049000" y="424990"/>
                    <a:pt x="1020299" y="426756"/>
                    <a:pt x="991599" y="428745"/>
                  </a:cubicBezTo>
                  <a:cubicBezTo>
                    <a:pt x="971264" y="430151"/>
                    <a:pt x="947090" y="436649"/>
                    <a:pt x="928213" y="429208"/>
                  </a:cubicBezTo>
                  <a:cubicBezTo>
                    <a:pt x="876059" y="408634"/>
                    <a:pt x="830538" y="370212"/>
                    <a:pt x="780218" y="345300"/>
                  </a:cubicBezTo>
                  <a:cubicBezTo>
                    <a:pt x="754740" y="332682"/>
                    <a:pt x="728594" y="321452"/>
                    <a:pt x="701745" y="312348"/>
                  </a:cubicBezTo>
                  <a:cubicBezTo>
                    <a:pt x="680382" y="305112"/>
                    <a:pt x="652968" y="303964"/>
                    <a:pt x="632977" y="294500"/>
                  </a:cubicBezTo>
                  <a:lnTo>
                    <a:pt x="517968" y="239996"/>
                  </a:lnTo>
                  <a:cubicBezTo>
                    <a:pt x="507012" y="234321"/>
                    <a:pt x="494736" y="187755"/>
                    <a:pt x="489747" y="175685"/>
                  </a:cubicBezTo>
                  <a:cubicBezTo>
                    <a:pt x="480472" y="153276"/>
                    <a:pt x="472019" y="130576"/>
                    <a:pt x="463344" y="107945"/>
                  </a:cubicBezTo>
                  <a:cubicBezTo>
                    <a:pt x="457309" y="92223"/>
                    <a:pt x="447193" y="80719"/>
                    <a:pt x="440387" y="65837"/>
                  </a:cubicBezTo>
                  <a:cubicBezTo>
                    <a:pt x="431557" y="46532"/>
                    <a:pt x="430237" y="21020"/>
                    <a:pt x="429705" y="0"/>
                  </a:cubicBezTo>
                  <a:cubicBezTo>
                    <a:pt x="367109" y="50098"/>
                    <a:pt x="300758" y="95155"/>
                    <a:pt x="231440" y="134657"/>
                  </a:cubicBezTo>
                  <a:cubicBezTo>
                    <a:pt x="211552" y="145990"/>
                    <a:pt x="190018" y="157185"/>
                    <a:pt x="167387" y="155299"/>
                  </a:cubicBezTo>
                  <a:cubicBezTo>
                    <a:pt x="164815" y="155094"/>
                    <a:pt x="162020" y="154751"/>
                    <a:pt x="159877" y="156208"/>
                  </a:cubicBezTo>
                  <a:cubicBezTo>
                    <a:pt x="157083" y="158094"/>
                    <a:pt x="156637" y="162089"/>
                    <a:pt x="156585" y="165535"/>
                  </a:cubicBezTo>
                  <a:cubicBezTo>
                    <a:pt x="155591" y="241333"/>
                    <a:pt x="218119" y="302849"/>
                    <a:pt x="230720" y="377533"/>
                  </a:cubicBezTo>
                  <a:cubicBezTo>
                    <a:pt x="232109" y="385814"/>
                    <a:pt x="232898" y="394249"/>
                    <a:pt x="235401" y="402239"/>
                  </a:cubicBezTo>
                  <a:cubicBezTo>
                    <a:pt x="239636" y="415766"/>
                    <a:pt x="248483" y="427082"/>
                    <a:pt x="255838" y="439084"/>
                  </a:cubicBezTo>
                  <a:cubicBezTo>
                    <a:pt x="267668" y="458389"/>
                    <a:pt x="285808" y="488272"/>
                    <a:pt x="271868" y="509121"/>
                  </a:cubicBezTo>
                  <a:cubicBezTo>
                    <a:pt x="265919" y="518019"/>
                    <a:pt x="257689" y="525974"/>
                    <a:pt x="250831" y="534135"/>
                  </a:cubicBezTo>
                  <a:cubicBezTo>
                    <a:pt x="229932" y="558978"/>
                    <a:pt x="209032" y="583822"/>
                    <a:pt x="188149" y="608665"/>
                  </a:cubicBezTo>
                  <a:cubicBezTo>
                    <a:pt x="125433" y="683211"/>
                    <a:pt x="62717" y="757758"/>
                    <a:pt x="0" y="832321"/>
                  </a:cubicBezTo>
                  <a:cubicBezTo>
                    <a:pt x="1578" y="830435"/>
                    <a:pt x="22700" y="837482"/>
                    <a:pt x="25598" y="838219"/>
                  </a:cubicBezTo>
                  <a:cubicBezTo>
                    <a:pt x="34856" y="840602"/>
                    <a:pt x="44080" y="843208"/>
                    <a:pt x="53218" y="846020"/>
                  </a:cubicBezTo>
                  <a:cubicBezTo>
                    <a:pt x="72883" y="852072"/>
                    <a:pt x="92275" y="859050"/>
                    <a:pt x="111408" y="866714"/>
                  </a:cubicBezTo>
                  <a:cubicBezTo>
                    <a:pt x="155368" y="884322"/>
                    <a:pt x="197990" y="905445"/>
                    <a:pt x="239533" y="928453"/>
                  </a:cubicBezTo>
                  <a:cubicBezTo>
                    <a:pt x="285533" y="953931"/>
                    <a:pt x="334722" y="979614"/>
                    <a:pt x="374018" y="1015173"/>
                  </a:cubicBezTo>
                  <a:cubicBezTo>
                    <a:pt x="413538" y="1050937"/>
                    <a:pt x="449868" y="1090456"/>
                    <a:pt x="482409" y="1133096"/>
                  </a:cubicBezTo>
                  <a:cubicBezTo>
                    <a:pt x="503257" y="1160425"/>
                    <a:pt x="521208" y="1189932"/>
                    <a:pt x="539673" y="1218993"/>
                  </a:cubicBezTo>
                  <a:cubicBezTo>
                    <a:pt x="556990" y="1246236"/>
                    <a:pt x="577170" y="1275160"/>
                    <a:pt x="600178" y="1297551"/>
                  </a:cubicBezTo>
                  <a:cubicBezTo>
                    <a:pt x="604841" y="1291464"/>
                    <a:pt x="653139" y="1169958"/>
                    <a:pt x="665226" y="1143332"/>
                  </a:cubicBezTo>
                  <a:cubicBezTo>
                    <a:pt x="693550" y="1080907"/>
                    <a:pt x="721890" y="1018482"/>
                    <a:pt x="750214" y="956057"/>
                  </a:cubicBezTo>
                  <a:cubicBezTo>
                    <a:pt x="770428" y="911531"/>
                    <a:pt x="790625" y="866988"/>
                    <a:pt x="810839" y="822463"/>
                  </a:cubicBezTo>
                  <a:cubicBezTo>
                    <a:pt x="812553" y="818691"/>
                    <a:pt x="814285" y="811336"/>
                    <a:pt x="817234" y="808370"/>
                  </a:cubicBezTo>
                  <a:cubicBezTo>
                    <a:pt x="845386" y="805764"/>
                    <a:pt x="874378" y="801529"/>
                    <a:pt x="902513" y="804375"/>
                  </a:cubicBezTo>
                  <a:cubicBezTo>
                    <a:pt x="933820" y="807547"/>
                    <a:pt x="964852" y="807684"/>
                    <a:pt x="996005" y="802626"/>
                  </a:cubicBezTo>
                  <a:cubicBezTo>
                    <a:pt x="1018396" y="798991"/>
                    <a:pt x="1040633" y="793042"/>
                    <a:pt x="1063299" y="793505"/>
                  </a:cubicBezTo>
                  <a:cubicBezTo>
                    <a:pt x="1116654" y="794602"/>
                    <a:pt x="1167609" y="802626"/>
                    <a:pt x="1221307" y="789750"/>
                  </a:cubicBezTo>
                  <a:cubicBezTo>
                    <a:pt x="1222113" y="783287"/>
                    <a:pt x="1222439" y="777011"/>
                    <a:pt x="1222473" y="770856"/>
                  </a:cubicBezTo>
                </a:path>
              </a:pathLst>
            </a:custGeom>
            <a:solidFill>
              <a:srgbClr val="06AB8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6" name="任意多边形: 形状 565">
              <a:extLst>
                <a:ext uri="{FF2B5EF4-FFF2-40B4-BE49-F238E27FC236}">
                  <a16:creationId xmlns:a16="http://schemas.microsoft.com/office/drawing/2014/main" id="{E70B37D4-ABFE-5D80-902B-6CC7CFD9708C}"/>
                </a:ext>
              </a:extLst>
            </p:cNvPr>
            <p:cNvSpPr/>
            <p:nvPr/>
          </p:nvSpPr>
          <p:spPr>
            <a:xfrm>
              <a:off x="4976450" y="1575556"/>
              <a:ext cx="1256027" cy="1307563"/>
            </a:xfrm>
            <a:custGeom>
              <a:avLst/>
              <a:gdLst>
                <a:gd name="connsiteX0" fmla="*/ 602630 w 1256027"/>
                <a:gd name="connsiteY0" fmla="*/ 1307563 h 1307563"/>
                <a:gd name="connsiteX1" fmla="*/ 600418 w 1256027"/>
                <a:gd name="connsiteY1" fmla="*/ 1305420 h 1307563"/>
                <a:gd name="connsiteX2" fmla="*/ 539485 w 1256027"/>
                <a:gd name="connsiteY2" fmla="*/ 1226348 h 1307563"/>
                <a:gd name="connsiteX3" fmla="*/ 530672 w 1256027"/>
                <a:gd name="connsiteY3" fmla="*/ 1212426 h 1307563"/>
                <a:gd name="connsiteX4" fmla="*/ 482375 w 1256027"/>
                <a:gd name="connsiteY4" fmla="*/ 1140657 h 1307563"/>
                <a:gd name="connsiteX5" fmla="*/ 374327 w 1256027"/>
                <a:gd name="connsiteY5" fmla="*/ 1023111 h 1307563"/>
                <a:gd name="connsiteX6" fmla="*/ 253078 w 1256027"/>
                <a:gd name="connsiteY6" fmla="*/ 943781 h 1307563"/>
                <a:gd name="connsiteX7" fmla="*/ 240356 w 1256027"/>
                <a:gd name="connsiteY7" fmla="*/ 936768 h 1307563"/>
                <a:gd name="connsiteX8" fmla="*/ 112540 w 1256027"/>
                <a:gd name="connsiteY8" fmla="*/ 875184 h 1307563"/>
                <a:gd name="connsiteX9" fmla="*/ 54556 w 1256027"/>
                <a:gd name="connsiteY9" fmla="*/ 854558 h 1307563"/>
                <a:gd name="connsiteX10" fmla="*/ 27055 w 1256027"/>
                <a:gd name="connsiteY10" fmla="*/ 846792 h 1307563"/>
                <a:gd name="connsiteX11" fmla="*/ 23386 w 1256027"/>
                <a:gd name="connsiteY11" fmla="*/ 845694 h 1307563"/>
                <a:gd name="connsiteX12" fmla="*/ 3412 w 1256027"/>
                <a:gd name="connsiteY12" fmla="*/ 840654 h 1307563"/>
                <a:gd name="connsiteX13" fmla="*/ 4218 w 1256027"/>
                <a:gd name="connsiteY13" fmla="*/ 839968 h 1307563"/>
                <a:gd name="connsiteX14" fmla="*/ 4218 w 1256027"/>
                <a:gd name="connsiteY14" fmla="*/ 839968 h 1307563"/>
                <a:gd name="connsiteX15" fmla="*/ 0 w 1256027"/>
                <a:gd name="connsiteY15" fmla="*/ 836162 h 1307563"/>
                <a:gd name="connsiteX16" fmla="*/ 0 w 1256027"/>
                <a:gd name="connsiteY16" fmla="*/ 836162 h 1307563"/>
                <a:gd name="connsiteX17" fmla="*/ 250831 w 1256027"/>
                <a:gd name="connsiteY17" fmla="*/ 537993 h 1307563"/>
                <a:gd name="connsiteX18" fmla="*/ 258032 w 1256027"/>
                <a:gd name="connsiteY18" fmla="*/ 529849 h 1307563"/>
                <a:gd name="connsiteX19" fmla="*/ 271680 w 1256027"/>
                <a:gd name="connsiteY19" fmla="*/ 513236 h 1307563"/>
                <a:gd name="connsiteX20" fmla="*/ 255598 w 1256027"/>
                <a:gd name="connsiteY20" fmla="*/ 446404 h 1307563"/>
                <a:gd name="connsiteX21" fmla="*/ 250112 w 1256027"/>
                <a:gd name="connsiteY21" fmla="*/ 437832 h 1307563"/>
                <a:gd name="connsiteX22" fmla="*/ 234852 w 1256027"/>
                <a:gd name="connsiteY22" fmla="*/ 408908 h 1307563"/>
                <a:gd name="connsiteX23" fmla="*/ 231080 w 1256027"/>
                <a:gd name="connsiteY23" fmla="*/ 390323 h 1307563"/>
                <a:gd name="connsiteX24" fmla="*/ 230069 w 1256027"/>
                <a:gd name="connsiteY24" fmla="*/ 383808 h 1307563"/>
                <a:gd name="connsiteX25" fmla="*/ 193927 w 1256027"/>
                <a:gd name="connsiteY25" fmla="*/ 290488 h 1307563"/>
                <a:gd name="connsiteX26" fmla="*/ 155900 w 1256027"/>
                <a:gd name="connsiteY26" fmla="*/ 171261 h 1307563"/>
                <a:gd name="connsiteX27" fmla="*/ 160460 w 1256027"/>
                <a:gd name="connsiteY27" fmla="*/ 159551 h 1307563"/>
                <a:gd name="connsiteX28" fmla="*/ 166358 w 1256027"/>
                <a:gd name="connsiteY28" fmla="*/ 157974 h 1307563"/>
                <a:gd name="connsiteX29" fmla="*/ 169341 w 1256027"/>
                <a:gd name="connsiteY29" fmla="*/ 158145 h 1307563"/>
                <a:gd name="connsiteX30" fmla="*/ 169718 w 1256027"/>
                <a:gd name="connsiteY30" fmla="*/ 158180 h 1307563"/>
                <a:gd name="connsiteX31" fmla="*/ 174571 w 1256027"/>
                <a:gd name="connsiteY31" fmla="*/ 158386 h 1307563"/>
                <a:gd name="connsiteX32" fmla="*/ 232195 w 1256027"/>
                <a:gd name="connsiteY32" fmla="*/ 137897 h 1307563"/>
                <a:gd name="connsiteX33" fmla="*/ 430083 w 1256027"/>
                <a:gd name="connsiteY33" fmla="*/ 3480 h 1307563"/>
                <a:gd name="connsiteX34" fmla="*/ 434437 w 1256027"/>
                <a:gd name="connsiteY34" fmla="*/ 0 h 1307563"/>
                <a:gd name="connsiteX35" fmla="*/ 434575 w 1256027"/>
                <a:gd name="connsiteY35" fmla="*/ 5709 h 1307563"/>
                <a:gd name="connsiteX36" fmla="*/ 444999 w 1256027"/>
                <a:gd name="connsiteY36" fmla="*/ 70380 h 1307563"/>
                <a:gd name="connsiteX37" fmla="*/ 455268 w 1256027"/>
                <a:gd name="connsiteY37" fmla="*/ 88657 h 1307563"/>
                <a:gd name="connsiteX38" fmla="*/ 468024 w 1256027"/>
                <a:gd name="connsiteY38" fmla="*/ 112660 h 1307563"/>
                <a:gd name="connsiteX39" fmla="*/ 473682 w 1256027"/>
                <a:gd name="connsiteY39" fmla="*/ 127473 h 1307563"/>
                <a:gd name="connsiteX40" fmla="*/ 494393 w 1256027"/>
                <a:gd name="connsiteY40" fmla="*/ 180331 h 1307563"/>
                <a:gd name="connsiteX41" fmla="*/ 499468 w 1256027"/>
                <a:gd name="connsiteY41" fmla="*/ 194956 h 1307563"/>
                <a:gd name="connsiteX42" fmla="*/ 521277 w 1256027"/>
                <a:gd name="connsiteY42" fmla="*/ 243185 h 1307563"/>
                <a:gd name="connsiteX43" fmla="*/ 631245 w 1256027"/>
                <a:gd name="connsiteY43" fmla="*/ 295305 h 1307563"/>
                <a:gd name="connsiteX44" fmla="*/ 636148 w 1256027"/>
                <a:gd name="connsiteY44" fmla="*/ 297723 h 1307563"/>
                <a:gd name="connsiteX45" fmla="*/ 636183 w 1256027"/>
                <a:gd name="connsiteY45" fmla="*/ 297654 h 1307563"/>
                <a:gd name="connsiteX46" fmla="*/ 674690 w 1256027"/>
                <a:gd name="connsiteY46" fmla="*/ 308233 h 1307563"/>
                <a:gd name="connsiteX47" fmla="*/ 704660 w 1256027"/>
                <a:gd name="connsiteY47" fmla="*/ 315382 h 1307563"/>
                <a:gd name="connsiteX48" fmla="*/ 783476 w 1256027"/>
                <a:gd name="connsiteY48" fmla="*/ 348472 h 1307563"/>
                <a:gd name="connsiteX49" fmla="*/ 846706 w 1256027"/>
                <a:gd name="connsiteY49" fmla="*/ 385625 h 1307563"/>
                <a:gd name="connsiteX50" fmla="*/ 931265 w 1256027"/>
                <a:gd name="connsiteY50" fmla="*/ 432277 h 1307563"/>
                <a:gd name="connsiteX51" fmla="*/ 951719 w 1256027"/>
                <a:gd name="connsiteY51" fmla="*/ 435603 h 1307563"/>
                <a:gd name="connsiteX52" fmla="*/ 976991 w 1256027"/>
                <a:gd name="connsiteY52" fmla="*/ 433426 h 1307563"/>
                <a:gd name="connsiteX53" fmla="*/ 993467 w 1256027"/>
                <a:gd name="connsiteY53" fmla="*/ 431642 h 1307563"/>
                <a:gd name="connsiteX54" fmla="*/ 1079604 w 1256027"/>
                <a:gd name="connsiteY54" fmla="*/ 426225 h 1307563"/>
                <a:gd name="connsiteX55" fmla="*/ 1136165 w 1256027"/>
                <a:gd name="connsiteY55" fmla="*/ 422796 h 1307563"/>
                <a:gd name="connsiteX56" fmla="*/ 1212941 w 1256027"/>
                <a:gd name="connsiteY56" fmla="*/ 418989 h 1307563"/>
                <a:gd name="connsiteX57" fmla="*/ 1253454 w 1256027"/>
                <a:gd name="connsiteY57" fmla="*/ 420927 h 1307563"/>
                <a:gd name="connsiteX58" fmla="*/ 1255443 w 1256027"/>
                <a:gd name="connsiteY58" fmla="*/ 421133 h 1307563"/>
                <a:gd name="connsiteX59" fmla="*/ 1255889 w 1256027"/>
                <a:gd name="connsiteY59" fmla="*/ 423156 h 1307563"/>
                <a:gd name="connsiteX60" fmla="*/ 1246733 w 1256027"/>
                <a:gd name="connsiteY60" fmla="*/ 445256 h 1307563"/>
                <a:gd name="connsiteX61" fmla="*/ 1241795 w 1256027"/>
                <a:gd name="connsiteY61" fmla="*/ 454445 h 1307563"/>
                <a:gd name="connsiteX62" fmla="*/ 1228491 w 1256027"/>
                <a:gd name="connsiteY62" fmla="*/ 577101 h 1307563"/>
                <a:gd name="connsiteX63" fmla="*/ 1228542 w 1256027"/>
                <a:gd name="connsiteY63" fmla="*/ 619569 h 1307563"/>
                <a:gd name="connsiteX64" fmla="*/ 1227034 w 1256027"/>
                <a:gd name="connsiteY64" fmla="*/ 665535 h 1307563"/>
                <a:gd name="connsiteX65" fmla="*/ 1225268 w 1256027"/>
                <a:gd name="connsiteY65" fmla="*/ 720433 h 1307563"/>
                <a:gd name="connsiteX66" fmla="*/ 1226228 w 1256027"/>
                <a:gd name="connsiteY66" fmla="*/ 750642 h 1307563"/>
                <a:gd name="connsiteX67" fmla="*/ 1227256 w 1256027"/>
                <a:gd name="connsiteY67" fmla="*/ 776668 h 1307563"/>
                <a:gd name="connsiteX68" fmla="*/ 1226056 w 1256027"/>
                <a:gd name="connsiteY68" fmla="*/ 795905 h 1307563"/>
                <a:gd name="connsiteX69" fmla="*/ 1225799 w 1256027"/>
                <a:gd name="connsiteY69" fmla="*/ 797894 h 1307563"/>
                <a:gd name="connsiteX70" fmla="*/ 1223913 w 1256027"/>
                <a:gd name="connsiteY70" fmla="*/ 798357 h 1307563"/>
                <a:gd name="connsiteX71" fmla="*/ 1154733 w 1256027"/>
                <a:gd name="connsiteY71" fmla="*/ 805661 h 1307563"/>
                <a:gd name="connsiteX72" fmla="*/ 1154733 w 1256027"/>
                <a:gd name="connsiteY72" fmla="*/ 805661 h 1307563"/>
                <a:gd name="connsiteX73" fmla="*/ 1104961 w 1256027"/>
                <a:gd name="connsiteY73" fmla="*/ 803878 h 1307563"/>
                <a:gd name="connsiteX74" fmla="*/ 1065236 w 1256027"/>
                <a:gd name="connsiteY74" fmla="*/ 802180 h 1307563"/>
                <a:gd name="connsiteX75" fmla="*/ 1016339 w 1256027"/>
                <a:gd name="connsiteY75" fmla="*/ 808027 h 1307563"/>
                <a:gd name="connsiteX76" fmla="*/ 998422 w 1256027"/>
                <a:gd name="connsiteY76" fmla="*/ 811267 h 1307563"/>
                <a:gd name="connsiteX77" fmla="*/ 946644 w 1256027"/>
                <a:gd name="connsiteY77" fmla="*/ 815296 h 1307563"/>
                <a:gd name="connsiteX78" fmla="*/ 904228 w 1256027"/>
                <a:gd name="connsiteY78" fmla="*/ 813033 h 1307563"/>
                <a:gd name="connsiteX79" fmla="*/ 884580 w 1256027"/>
                <a:gd name="connsiteY79" fmla="*/ 812107 h 1307563"/>
                <a:gd name="connsiteX80" fmla="*/ 834944 w 1256027"/>
                <a:gd name="connsiteY80" fmla="*/ 815502 h 1307563"/>
                <a:gd name="connsiteX81" fmla="*/ 820594 w 1256027"/>
                <a:gd name="connsiteY81" fmla="*/ 816925 h 1307563"/>
                <a:gd name="connsiteX82" fmla="*/ 817097 w 1256027"/>
                <a:gd name="connsiteY82" fmla="*/ 824932 h 1307563"/>
                <a:gd name="connsiteX83" fmla="*/ 815365 w 1256027"/>
                <a:gd name="connsiteY83" fmla="*/ 829475 h 1307563"/>
                <a:gd name="connsiteX84" fmla="*/ 669753 w 1256027"/>
                <a:gd name="connsiteY84" fmla="*/ 1150344 h 1307563"/>
                <a:gd name="connsiteX85" fmla="*/ 641172 w 1256027"/>
                <a:gd name="connsiteY85" fmla="*/ 1218787 h 1307563"/>
                <a:gd name="connsiteX86" fmla="*/ 604361 w 1256027"/>
                <a:gd name="connsiteY86" fmla="*/ 1305129 h 1307563"/>
                <a:gd name="connsiteX87" fmla="*/ 602630 w 1256027"/>
                <a:gd name="connsiteY87" fmla="*/ 1307563 h 1307563"/>
                <a:gd name="connsiteX88" fmla="*/ 8024 w 1256027"/>
                <a:gd name="connsiteY88" fmla="*/ 835459 h 1307563"/>
                <a:gd name="connsiteX89" fmla="*/ 24980 w 1256027"/>
                <a:gd name="connsiteY89" fmla="*/ 840122 h 1307563"/>
                <a:gd name="connsiteX90" fmla="*/ 28409 w 1256027"/>
                <a:gd name="connsiteY90" fmla="*/ 841151 h 1307563"/>
                <a:gd name="connsiteX91" fmla="*/ 56167 w 1256027"/>
                <a:gd name="connsiteY91" fmla="*/ 848986 h 1307563"/>
                <a:gd name="connsiteX92" fmla="*/ 114580 w 1256027"/>
                <a:gd name="connsiteY92" fmla="*/ 869749 h 1307563"/>
                <a:gd name="connsiteX93" fmla="*/ 243013 w 1256027"/>
                <a:gd name="connsiteY93" fmla="*/ 931625 h 1307563"/>
                <a:gd name="connsiteX94" fmla="*/ 255718 w 1256027"/>
                <a:gd name="connsiteY94" fmla="*/ 938637 h 1307563"/>
                <a:gd name="connsiteX95" fmla="*/ 378013 w 1256027"/>
                <a:gd name="connsiteY95" fmla="*/ 1018722 h 1307563"/>
                <a:gd name="connsiteX96" fmla="*/ 486764 w 1256027"/>
                <a:gd name="connsiteY96" fmla="*/ 1137039 h 1307563"/>
                <a:gd name="connsiteX97" fmla="*/ 535370 w 1256027"/>
                <a:gd name="connsiteY97" fmla="*/ 1209237 h 1307563"/>
                <a:gd name="connsiteX98" fmla="*/ 544165 w 1256027"/>
                <a:gd name="connsiteY98" fmla="*/ 1223141 h 1307563"/>
                <a:gd name="connsiteX99" fmla="*/ 601687 w 1256027"/>
                <a:gd name="connsiteY99" fmla="*/ 1298631 h 1307563"/>
                <a:gd name="connsiteX100" fmla="*/ 636200 w 1256027"/>
                <a:gd name="connsiteY100" fmla="*/ 1216472 h 1307563"/>
                <a:gd name="connsiteX101" fmla="*/ 664866 w 1256027"/>
                <a:gd name="connsiteY101" fmla="*/ 1147841 h 1307563"/>
                <a:gd name="connsiteX102" fmla="*/ 810479 w 1256027"/>
                <a:gd name="connsiteY102" fmla="*/ 826972 h 1307563"/>
                <a:gd name="connsiteX103" fmla="*/ 812022 w 1256027"/>
                <a:gd name="connsiteY103" fmla="*/ 822909 h 1307563"/>
                <a:gd name="connsiteX104" fmla="*/ 817457 w 1256027"/>
                <a:gd name="connsiteY104" fmla="*/ 812039 h 1307563"/>
                <a:gd name="connsiteX105" fmla="*/ 818160 w 1256027"/>
                <a:gd name="connsiteY105" fmla="*/ 811319 h 1307563"/>
                <a:gd name="connsiteX106" fmla="*/ 819154 w 1256027"/>
                <a:gd name="connsiteY106" fmla="*/ 811233 h 1307563"/>
                <a:gd name="connsiteX107" fmla="*/ 834567 w 1256027"/>
                <a:gd name="connsiteY107" fmla="*/ 809707 h 1307563"/>
                <a:gd name="connsiteX108" fmla="*/ 884751 w 1256027"/>
                <a:gd name="connsiteY108" fmla="*/ 806278 h 1307563"/>
                <a:gd name="connsiteX109" fmla="*/ 904948 w 1256027"/>
                <a:gd name="connsiteY109" fmla="*/ 807238 h 1307563"/>
                <a:gd name="connsiteX110" fmla="*/ 946816 w 1256027"/>
                <a:gd name="connsiteY110" fmla="*/ 809467 h 1307563"/>
                <a:gd name="connsiteX111" fmla="*/ 997737 w 1256027"/>
                <a:gd name="connsiteY111" fmla="*/ 805506 h 1307563"/>
                <a:gd name="connsiteX112" fmla="*/ 1015499 w 1256027"/>
                <a:gd name="connsiteY112" fmla="*/ 802300 h 1307563"/>
                <a:gd name="connsiteX113" fmla="*/ 1065511 w 1256027"/>
                <a:gd name="connsiteY113" fmla="*/ 796351 h 1307563"/>
                <a:gd name="connsiteX114" fmla="*/ 1105407 w 1256027"/>
                <a:gd name="connsiteY114" fmla="*/ 798048 h 1307563"/>
                <a:gd name="connsiteX115" fmla="*/ 1154905 w 1256027"/>
                <a:gd name="connsiteY115" fmla="*/ 799831 h 1307563"/>
                <a:gd name="connsiteX116" fmla="*/ 1220930 w 1256027"/>
                <a:gd name="connsiteY116" fmla="*/ 793128 h 1307563"/>
                <a:gd name="connsiteX117" fmla="*/ 1221856 w 1256027"/>
                <a:gd name="connsiteY117" fmla="*/ 776600 h 1307563"/>
                <a:gd name="connsiteX118" fmla="*/ 1220844 w 1256027"/>
                <a:gd name="connsiteY118" fmla="*/ 750985 h 1307563"/>
                <a:gd name="connsiteX119" fmla="*/ 1219867 w 1256027"/>
                <a:gd name="connsiteY119" fmla="*/ 720244 h 1307563"/>
                <a:gd name="connsiteX120" fmla="*/ 1221633 w 1256027"/>
                <a:gd name="connsiteY120" fmla="*/ 665312 h 1307563"/>
                <a:gd name="connsiteX121" fmla="*/ 1223142 w 1256027"/>
                <a:gd name="connsiteY121" fmla="*/ 619380 h 1307563"/>
                <a:gd name="connsiteX122" fmla="*/ 1223090 w 1256027"/>
                <a:gd name="connsiteY122" fmla="*/ 577186 h 1307563"/>
                <a:gd name="connsiteX123" fmla="*/ 1236824 w 1256027"/>
                <a:gd name="connsiteY123" fmla="*/ 452234 h 1307563"/>
                <a:gd name="connsiteX124" fmla="*/ 1242121 w 1256027"/>
                <a:gd name="connsiteY124" fmla="*/ 442307 h 1307563"/>
                <a:gd name="connsiteX125" fmla="*/ 1250265 w 1256027"/>
                <a:gd name="connsiteY125" fmla="*/ 426431 h 1307563"/>
                <a:gd name="connsiteX126" fmla="*/ 1213129 w 1256027"/>
                <a:gd name="connsiteY126" fmla="*/ 424802 h 1307563"/>
                <a:gd name="connsiteX127" fmla="*/ 1136748 w 1256027"/>
                <a:gd name="connsiteY127" fmla="*/ 428591 h 1307563"/>
                <a:gd name="connsiteX128" fmla="*/ 1080033 w 1256027"/>
                <a:gd name="connsiteY128" fmla="*/ 432020 h 1307563"/>
                <a:gd name="connsiteX129" fmla="*/ 994016 w 1256027"/>
                <a:gd name="connsiteY129" fmla="*/ 437437 h 1307563"/>
                <a:gd name="connsiteX130" fmla="*/ 977848 w 1256027"/>
                <a:gd name="connsiteY130" fmla="*/ 439203 h 1307563"/>
                <a:gd name="connsiteX131" fmla="*/ 951891 w 1256027"/>
                <a:gd name="connsiteY131" fmla="*/ 441415 h 1307563"/>
                <a:gd name="connsiteX132" fmla="*/ 929448 w 1256027"/>
                <a:gd name="connsiteY132" fmla="*/ 437712 h 1307563"/>
                <a:gd name="connsiteX133" fmla="*/ 843946 w 1256027"/>
                <a:gd name="connsiteY133" fmla="*/ 390580 h 1307563"/>
                <a:gd name="connsiteX134" fmla="*/ 781229 w 1256027"/>
                <a:gd name="connsiteY134" fmla="*/ 353701 h 1307563"/>
                <a:gd name="connsiteX135" fmla="*/ 703082 w 1256027"/>
                <a:gd name="connsiteY135" fmla="*/ 320886 h 1307563"/>
                <a:gd name="connsiteX136" fmla="*/ 673816 w 1256027"/>
                <a:gd name="connsiteY136" fmla="*/ 313925 h 1307563"/>
                <a:gd name="connsiteX137" fmla="*/ 634005 w 1256027"/>
                <a:gd name="connsiteY137" fmla="*/ 302918 h 1307563"/>
                <a:gd name="connsiteX138" fmla="*/ 518997 w 1256027"/>
                <a:gd name="connsiteY138" fmla="*/ 248414 h 1307563"/>
                <a:gd name="connsiteX139" fmla="*/ 494308 w 1256027"/>
                <a:gd name="connsiteY139" fmla="*/ 196842 h 1307563"/>
                <a:gd name="connsiteX140" fmla="*/ 489387 w 1256027"/>
                <a:gd name="connsiteY140" fmla="*/ 182628 h 1307563"/>
                <a:gd name="connsiteX141" fmla="*/ 468607 w 1256027"/>
                <a:gd name="connsiteY141" fmla="*/ 129616 h 1307563"/>
                <a:gd name="connsiteX142" fmla="*/ 462949 w 1256027"/>
                <a:gd name="connsiteY142" fmla="*/ 114803 h 1307563"/>
                <a:gd name="connsiteX143" fmla="*/ 450674 w 1256027"/>
                <a:gd name="connsiteY143" fmla="*/ 91794 h 1307563"/>
                <a:gd name="connsiteX144" fmla="*/ 440061 w 1256027"/>
                <a:gd name="connsiteY144" fmla="*/ 72883 h 1307563"/>
                <a:gd name="connsiteX145" fmla="*/ 429277 w 1256027"/>
                <a:gd name="connsiteY145" fmla="*/ 11556 h 1307563"/>
                <a:gd name="connsiteX146" fmla="*/ 234989 w 1256027"/>
                <a:gd name="connsiteY146" fmla="*/ 143006 h 1307563"/>
                <a:gd name="connsiteX147" fmla="*/ 174673 w 1256027"/>
                <a:gd name="connsiteY147" fmla="*/ 164215 h 1307563"/>
                <a:gd name="connsiteX148" fmla="*/ 169358 w 1256027"/>
                <a:gd name="connsiteY148" fmla="*/ 163992 h 1307563"/>
                <a:gd name="connsiteX149" fmla="*/ 168964 w 1256027"/>
                <a:gd name="connsiteY149" fmla="*/ 163958 h 1307563"/>
                <a:gd name="connsiteX150" fmla="*/ 166444 w 1256027"/>
                <a:gd name="connsiteY150" fmla="*/ 163803 h 1307563"/>
                <a:gd name="connsiteX151" fmla="*/ 163598 w 1256027"/>
                <a:gd name="connsiteY151" fmla="*/ 164438 h 1307563"/>
                <a:gd name="connsiteX152" fmla="*/ 161574 w 1256027"/>
                <a:gd name="connsiteY152" fmla="*/ 171381 h 1307563"/>
                <a:gd name="connsiteX153" fmla="*/ 198968 w 1256027"/>
                <a:gd name="connsiteY153" fmla="*/ 287830 h 1307563"/>
                <a:gd name="connsiteX154" fmla="*/ 235658 w 1256027"/>
                <a:gd name="connsiteY154" fmla="*/ 382831 h 1307563"/>
                <a:gd name="connsiteX155" fmla="*/ 236687 w 1256027"/>
                <a:gd name="connsiteY155" fmla="*/ 389466 h 1307563"/>
                <a:gd name="connsiteX156" fmla="*/ 240253 w 1256027"/>
                <a:gd name="connsiteY156" fmla="*/ 407142 h 1307563"/>
                <a:gd name="connsiteX157" fmla="*/ 254826 w 1256027"/>
                <a:gd name="connsiteY157" fmla="*/ 434608 h 1307563"/>
                <a:gd name="connsiteX158" fmla="*/ 260399 w 1256027"/>
                <a:gd name="connsiteY158" fmla="*/ 443318 h 1307563"/>
                <a:gd name="connsiteX159" fmla="*/ 276361 w 1256027"/>
                <a:gd name="connsiteY159" fmla="*/ 516562 h 1307563"/>
                <a:gd name="connsiteX160" fmla="*/ 262182 w 1256027"/>
                <a:gd name="connsiteY160" fmla="*/ 533827 h 1307563"/>
                <a:gd name="connsiteX161" fmla="*/ 255118 w 1256027"/>
                <a:gd name="connsiteY161" fmla="*/ 541833 h 1307563"/>
                <a:gd name="connsiteX162" fmla="*/ 8024 w 1256027"/>
                <a:gd name="connsiteY162" fmla="*/ 835459 h 1307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1256027" h="1307563">
                  <a:moveTo>
                    <a:pt x="602630" y="1307563"/>
                  </a:moveTo>
                  <a:lnTo>
                    <a:pt x="600418" y="1305420"/>
                  </a:lnTo>
                  <a:cubicBezTo>
                    <a:pt x="575661" y="1281332"/>
                    <a:pt x="554847" y="1250505"/>
                    <a:pt x="539485" y="1226348"/>
                  </a:cubicBezTo>
                  <a:cubicBezTo>
                    <a:pt x="536536" y="1221719"/>
                    <a:pt x="533604" y="1217072"/>
                    <a:pt x="530672" y="1212426"/>
                  </a:cubicBezTo>
                  <a:cubicBezTo>
                    <a:pt x="515499" y="1188389"/>
                    <a:pt x="499811" y="1163528"/>
                    <a:pt x="482375" y="1140657"/>
                  </a:cubicBezTo>
                  <a:cubicBezTo>
                    <a:pt x="450022" y="1098257"/>
                    <a:pt x="413657" y="1058704"/>
                    <a:pt x="374327" y="1023111"/>
                  </a:cubicBezTo>
                  <a:cubicBezTo>
                    <a:pt x="338871" y="991032"/>
                    <a:pt x="295254" y="967012"/>
                    <a:pt x="253078" y="943781"/>
                  </a:cubicBezTo>
                  <a:cubicBezTo>
                    <a:pt x="248826" y="941432"/>
                    <a:pt x="244574" y="939100"/>
                    <a:pt x="240356" y="936768"/>
                  </a:cubicBezTo>
                  <a:cubicBezTo>
                    <a:pt x="194699" y="911480"/>
                    <a:pt x="152899" y="891334"/>
                    <a:pt x="112540" y="875184"/>
                  </a:cubicBezTo>
                  <a:cubicBezTo>
                    <a:pt x="92343" y="867091"/>
                    <a:pt x="73381" y="860353"/>
                    <a:pt x="54556" y="854558"/>
                  </a:cubicBezTo>
                  <a:cubicBezTo>
                    <a:pt x="45212" y="851678"/>
                    <a:pt x="35953" y="849072"/>
                    <a:pt x="27055" y="846792"/>
                  </a:cubicBezTo>
                  <a:cubicBezTo>
                    <a:pt x="26472" y="846637"/>
                    <a:pt x="25152" y="846243"/>
                    <a:pt x="23386" y="845694"/>
                  </a:cubicBezTo>
                  <a:cubicBezTo>
                    <a:pt x="18448" y="844185"/>
                    <a:pt x="6875" y="840654"/>
                    <a:pt x="3412" y="840654"/>
                  </a:cubicBezTo>
                  <a:cubicBezTo>
                    <a:pt x="3326" y="840637"/>
                    <a:pt x="3807" y="840465"/>
                    <a:pt x="4218" y="839968"/>
                  </a:cubicBezTo>
                  <a:lnTo>
                    <a:pt x="4218" y="839968"/>
                  </a:lnTo>
                  <a:lnTo>
                    <a:pt x="0" y="836162"/>
                  </a:lnTo>
                  <a:lnTo>
                    <a:pt x="0" y="836162"/>
                  </a:lnTo>
                  <a:lnTo>
                    <a:pt x="250831" y="537993"/>
                  </a:lnTo>
                  <a:cubicBezTo>
                    <a:pt x="253129" y="535250"/>
                    <a:pt x="255615" y="532507"/>
                    <a:pt x="258032" y="529849"/>
                  </a:cubicBezTo>
                  <a:cubicBezTo>
                    <a:pt x="262850" y="524517"/>
                    <a:pt x="267822" y="519014"/>
                    <a:pt x="271680" y="513236"/>
                  </a:cubicBezTo>
                  <a:cubicBezTo>
                    <a:pt x="284659" y="493827"/>
                    <a:pt x="266468" y="464150"/>
                    <a:pt x="255598" y="446404"/>
                  </a:cubicBezTo>
                  <a:cubicBezTo>
                    <a:pt x="253832" y="443524"/>
                    <a:pt x="251980" y="440678"/>
                    <a:pt x="250112" y="437832"/>
                  </a:cubicBezTo>
                  <a:cubicBezTo>
                    <a:pt x="244248" y="428831"/>
                    <a:pt x="238179" y="419538"/>
                    <a:pt x="234852" y="408908"/>
                  </a:cubicBezTo>
                  <a:cubicBezTo>
                    <a:pt x="232932" y="402805"/>
                    <a:pt x="231989" y="396461"/>
                    <a:pt x="231080" y="390323"/>
                  </a:cubicBezTo>
                  <a:cubicBezTo>
                    <a:pt x="230755" y="388146"/>
                    <a:pt x="230429" y="385968"/>
                    <a:pt x="230069" y="383808"/>
                  </a:cubicBezTo>
                  <a:cubicBezTo>
                    <a:pt x="224548" y="351078"/>
                    <a:pt x="208981" y="320269"/>
                    <a:pt x="193927" y="290488"/>
                  </a:cubicBezTo>
                  <a:cubicBezTo>
                    <a:pt x="174948" y="252940"/>
                    <a:pt x="155334" y="214124"/>
                    <a:pt x="155900" y="171261"/>
                  </a:cubicBezTo>
                  <a:cubicBezTo>
                    <a:pt x="155934" y="168878"/>
                    <a:pt x="156020" y="162569"/>
                    <a:pt x="160460" y="159551"/>
                  </a:cubicBezTo>
                  <a:cubicBezTo>
                    <a:pt x="162552" y="158128"/>
                    <a:pt x="164832" y="157974"/>
                    <a:pt x="166358" y="157974"/>
                  </a:cubicBezTo>
                  <a:cubicBezTo>
                    <a:pt x="167353" y="157974"/>
                    <a:pt x="168364" y="158060"/>
                    <a:pt x="169341" y="158145"/>
                  </a:cubicBezTo>
                  <a:lnTo>
                    <a:pt x="169718" y="158180"/>
                  </a:lnTo>
                  <a:cubicBezTo>
                    <a:pt x="171313" y="158317"/>
                    <a:pt x="172959" y="158386"/>
                    <a:pt x="174571" y="158386"/>
                  </a:cubicBezTo>
                  <a:cubicBezTo>
                    <a:pt x="194561" y="158386"/>
                    <a:pt x="214004" y="148270"/>
                    <a:pt x="232195" y="137897"/>
                  </a:cubicBezTo>
                  <a:cubicBezTo>
                    <a:pt x="301187" y="98567"/>
                    <a:pt x="367760" y="53355"/>
                    <a:pt x="430083" y="3480"/>
                  </a:cubicBezTo>
                  <a:lnTo>
                    <a:pt x="434437" y="0"/>
                  </a:lnTo>
                  <a:lnTo>
                    <a:pt x="434575" y="5709"/>
                  </a:lnTo>
                  <a:cubicBezTo>
                    <a:pt x="435157" y="28735"/>
                    <a:pt x="436820" y="52515"/>
                    <a:pt x="444999" y="70380"/>
                  </a:cubicBezTo>
                  <a:cubicBezTo>
                    <a:pt x="447965" y="76861"/>
                    <a:pt x="451685" y="82845"/>
                    <a:pt x="455268" y="88657"/>
                  </a:cubicBezTo>
                  <a:cubicBezTo>
                    <a:pt x="459846" y="96046"/>
                    <a:pt x="464595" y="103710"/>
                    <a:pt x="468024" y="112660"/>
                  </a:cubicBezTo>
                  <a:cubicBezTo>
                    <a:pt x="469910" y="117598"/>
                    <a:pt x="471796" y="122535"/>
                    <a:pt x="473682" y="127473"/>
                  </a:cubicBezTo>
                  <a:cubicBezTo>
                    <a:pt x="480317" y="144858"/>
                    <a:pt x="487175" y="162843"/>
                    <a:pt x="494393" y="180331"/>
                  </a:cubicBezTo>
                  <a:cubicBezTo>
                    <a:pt x="495696" y="183469"/>
                    <a:pt x="497445" y="188801"/>
                    <a:pt x="499468" y="194956"/>
                  </a:cubicBezTo>
                  <a:cubicBezTo>
                    <a:pt x="504577" y="210506"/>
                    <a:pt x="514110" y="239464"/>
                    <a:pt x="521277" y="243185"/>
                  </a:cubicBezTo>
                  <a:lnTo>
                    <a:pt x="631245" y="295305"/>
                  </a:lnTo>
                  <a:cubicBezTo>
                    <a:pt x="633662" y="296454"/>
                    <a:pt x="635188" y="297174"/>
                    <a:pt x="636148" y="297723"/>
                  </a:cubicBezTo>
                  <a:lnTo>
                    <a:pt x="636183" y="297654"/>
                  </a:lnTo>
                  <a:cubicBezTo>
                    <a:pt x="647327" y="302935"/>
                    <a:pt x="661232" y="305627"/>
                    <a:pt x="674690" y="308233"/>
                  </a:cubicBezTo>
                  <a:cubicBezTo>
                    <a:pt x="684857" y="310204"/>
                    <a:pt x="695367" y="312245"/>
                    <a:pt x="704660" y="315382"/>
                  </a:cubicBezTo>
                  <a:cubicBezTo>
                    <a:pt x="730257" y="324058"/>
                    <a:pt x="756026" y="334893"/>
                    <a:pt x="783476" y="348472"/>
                  </a:cubicBezTo>
                  <a:cubicBezTo>
                    <a:pt x="805181" y="359222"/>
                    <a:pt x="826287" y="372647"/>
                    <a:pt x="846706" y="385625"/>
                  </a:cubicBezTo>
                  <a:cubicBezTo>
                    <a:pt x="873761" y="402839"/>
                    <a:pt x="901725" y="420618"/>
                    <a:pt x="931265" y="432277"/>
                  </a:cubicBezTo>
                  <a:cubicBezTo>
                    <a:pt x="936923" y="434506"/>
                    <a:pt x="943627" y="435603"/>
                    <a:pt x="951719" y="435603"/>
                  </a:cubicBezTo>
                  <a:cubicBezTo>
                    <a:pt x="959949" y="435603"/>
                    <a:pt x="968624" y="434489"/>
                    <a:pt x="976991" y="433426"/>
                  </a:cubicBezTo>
                  <a:cubicBezTo>
                    <a:pt x="982735" y="432688"/>
                    <a:pt x="988152" y="432003"/>
                    <a:pt x="993467" y="431642"/>
                  </a:cubicBezTo>
                  <a:cubicBezTo>
                    <a:pt x="1018859" y="429876"/>
                    <a:pt x="1046223" y="428162"/>
                    <a:pt x="1079604" y="426225"/>
                  </a:cubicBezTo>
                  <a:cubicBezTo>
                    <a:pt x="1098292" y="425607"/>
                    <a:pt x="1117546" y="424184"/>
                    <a:pt x="1136165" y="422796"/>
                  </a:cubicBezTo>
                  <a:cubicBezTo>
                    <a:pt x="1161420" y="420927"/>
                    <a:pt x="1187532" y="418989"/>
                    <a:pt x="1212941" y="418989"/>
                  </a:cubicBezTo>
                  <a:cubicBezTo>
                    <a:pt x="1227668" y="418989"/>
                    <a:pt x="1240921" y="419624"/>
                    <a:pt x="1253454" y="420927"/>
                  </a:cubicBezTo>
                  <a:lnTo>
                    <a:pt x="1255443" y="421133"/>
                  </a:lnTo>
                  <a:lnTo>
                    <a:pt x="1255889" y="423156"/>
                  </a:lnTo>
                  <a:cubicBezTo>
                    <a:pt x="1256814" y="427253"/>
                    <a:pt x="1253043" y="434231"/>
                    <a:pt x="1246733" y="445256"/>
                  </a:cubicBezTo>
                  <a:cubicBezTo>
                    <a:pt x="1244590" y="449010"/>
                    <a:pt x="1242550" y="452542"/>
                    <a:pt x="1241795" y="454445"/>
                  </a:cubicBezTo>
                  <a:cubicBezTo>
                    <a:pt x="1227136" y="491101"/>
                    <a:pt x="1227822" y="534821"/>
                    <a:pt x="1228491" y="577101"/>
                  </a:cubicBezTo>
                  <a:cubicBezTo>
                    <a:pt x="1228731" y="591897"/>
                    <a:pt x="1228937" y="605870"/>
                    <a:pt x="1228542" y="619569"/>
                  </a:cubicBezTo>
                  <a:cubicBezTo>
                    <a:pt x="1228097" y="634897"/>
                    <a:pt x="1227565" y="650207"/>
                    <a:pt x="1227034" y="665535"/>
                  </a:cubicBezTo>
                  <a:cubicBezTo>
                    <a:pt x="1226399" y="683828"/>
                    <a:pt x="1225782" y="702139"/>
                    <a:pt x="1225268" y="720433"/>
                  </a:cubicBezTo>
                  <a:cubicBezTo>
                    <a:pt x="1224976" y="730771"/>
                    <a:pt x="1225611" y="740870"/>
                    <a:pt x="1226228" y="750642"/>
                  </a:cubicBezTo>
                  <a:cubicBezTo>
                    <a:pt x="1226759" y="759095"/>
                    <a:pt x="1227308" y="767822"/>
                    <a:pt x="1227256" y="776668"/>
                  </a:cubicBezTo>
                  <a:cubicBezTo>
                    <a:pt x="1227222" y="783544"/>
                    <a:pt x="1226828" y="789836"/>
                    <a:pt x="1226056" y="795905"/>
                  </a:cubicBezTo>
                  <a:lnTo>
                    <a:pt x="1225799" y="797894"/>
                  </a:lnTo>
                  <a:lnTo>
                    <a:pt x="1223913" y="798357"/>
                  </a:lnTo>
                  <a:cubicBezTo>
                    <a:pt x="1203133" y="803346"/>
                    <a:pt x="1181154" y="805661"/>
                    <a:pt x="1154733" y="805661"/>
                  </a:cubicBezTo>
                  <a:lnTo>
                    <a:pt x="1154733" y="805661"/>
                  </a:lnTo>
                  <a:cubicBezTo>
                    <a:pt x="1138120" y="805661"/>
                    <a:pt x="1121266" y="804752"/>
                    <a:pt x="1104961" y="803878"/>
                  </a:cubicBezTo>
                  <a:cubicBezTo>
                    <a:pt x="1092000" y="803175"/>
                    <a:pt x="1078592" y="802455"/>
                    <a:pt x="1065236" y="802180"/>
                  </a:cubicBezTo>
                  <a:cubicBezTo>
                    <a:pt x="1048846" y="801837"/>
                    <a:pt x="1032352" y="804992"/>
                    <a:pt x="1016339" y="808027"/>
                  </a:cubicBezTo>
                  <a:cubicBezTo>
                    <a:pt x="1010475" y="809141"/>
                    <a:pt x="1004423" y="810290"/>
                    <a:pt x="998422" y="811267"/>
                  </a:cubicBezTo>
                  <a:cubicBezTo>
                    <a:pt x="981723" y="813976"/>
                    <a:pt x="964801" y="815296"/>
                    <a:pt x="946644" y="815296"/>
                  </a:cubicBezTo>
                  <a:cubicBezTo>
                    <a:pt x="933066" y="815296"/>
                    <a:pt x="919195" y="814559"/>
                    <a:pt x="904228" y="813033"/>
                  </a:cubicBezTo>
                  <a:cubicBezTo>
                    <a:pt x="898038" y="812416"/>
                    <a:pt x="891609" y="812107"/>
                    <a:pt x="884580" y="812107"/>
                  </a:cubicBezTo>
                  <a:cubicBezTo>
                    <a:pt x="868120" y="812107"/>
                    <a:pt x="851249" y="813839"/>
                    <a:pt x="834944" y="815502"/>
                  </a:cubicBezTo>
                  <a:cubicBezTo>
                    <a:pt x="830144" y="815999"/>
                    <a:pt x="825361" y="816479"/>
                    <a:pt x="820594" y="816925"/>
                  </a:cubicBezTo>
                  <a:cubicBezTo>
                    <a:pt x="819257" y="818794"/>
                    <a:pt x="818074" y="822154"/>
                    <a:pt x="817097" y="824932"/>
                  </a:cubicBezTo>
                  <a:cubicBezTo>
                    <a:pt x="816514" y="826612"/>
                    <a:pt x="815948" y="828189"/>
                    <a:pt x="815365" y="829475"/>
                  </a:cubicBezTo>
                  <a:lnTo>
                    <a:pt x="669753" y="1150344"/>
                  </a:lnTo>
                  <a:cubicBezTo>
                    <a:pt x="664678" y="1161522"/>
                    <a:pt x="653259" y="1189332"/>
                    <a:pt x="641172" y="1218787"/>
                  </a:cubicBezTo>
                  <a:cubicBezTo>
                    <a:pt x="620101" y="1270136"/>
                    <a:pt x="607105" y="1301563"/>
                    <a:pt x="604361" y="1305129"/>
                  </a:cubicBezTo>
                  <a:lnTo>
                    <a:pt x="602630" y="1307563"/>
                  </a:lnTo>
                  <a:moveTo>
                    <a:pt x="8024" y="835459"/>
                  </a:moveTo>
                  <a:cubicBezTo>
                    <a:pt x="12636" y="836419"/>
                    <a:pt x="19031" y="838305"/>
                    <a:pt x="24980" y="840122"/>
                  </a:cubicBezTo>
                  <a:cubicBezTo>
                    <a:pt x="26626" y="840619"/>
                    <a:pt x="27843" y="840997"/>
                    <a:pt x="28409" y="841151"/>
                  </a:cubicBezTo>
                  <a:cubicBezTo>
                    <a:pt x="37393" y="843448"/>
                    <a:pt x="46737" y="846089"/>
                    <a:pt x="56167" y="848986"/>
                  </a:cubicBezTo>
                  <a:cubicBezTo>
                    <a:pt x="75130" y="854815"/>
                    <a:pt x="94246" y="861605"/>
                    <a:pt x="114580" y="869749"/>
                  </a:cubicBezTo>
                  <a:cubicBezTo>
                    <a:pt x="155145" y="885985"/>
                    <a:pt x="197168" y="906233"/>
                    <a:pt x="243013" y="931625"/>
                  </a:cubicBezTo>
                  <a:cubicBezTo>
                    <a:pt x="247231" y="933957"/>
                    <a:pt x="251466" y="936289"/>
                    <a:pt x="255718" y="938637"/>
                  </a:cubicBezTo>
                  <a:cubicBezTo>
                    <a:pt x="298169" y="962023"/>
                    <a:pt x="342077" y="986198"/>
                    <a:pt x="378013" y="1018722"/>
                  </a:cubicBezTo>
                  <a:cubicBezTo>
                    <a:pt x="417601" y="1054555"/>
                    <a:pt x="454189" y="1094348"/>
                    <a:pt x="486764" y="1137039"/>
                  </a:cubicBezTo>
                  <a:cubicBezTo>
                    <a:pt x="504372" y="1160116"/>
                    <a:pt x="520128" y="1185080"/>
                    <a:pt x="535370" y="1209237"/>
                  </a:cubicBezTo>
                  <a:cubicBezTo>
                    <a:pt x="538302" y="1213883"/>
                    <a:pt x="541234" y="1218512"/>
                    <a:pt x="544165" y="1223141"/>
                  </a:cubicBezTo>
                  <a:cubicBezTo>
                    <a:pt x="558825" y="1246184"/>
                    <a:pt x="578473" y="1275365"/>
                    <a:pt x="601687" y="1298631"/>
                  </a:cubicBezTo>
                  <a:cubicBezTo>
                    <a:pt x="607019" y="1287555"/>
                    <a:pt x="623032" y="1248550"/>
                    <a:pt x="636200" y="1216472"/>
                  </a:cubicBezTo>
                  <a:cubicBezTo>
                    <a:pt x="648304" y="1186966"/>
                    <a:pt x="659740" y="1159105"/>
                    <a:pt x="664866" y="1147841"/>
                  </a:cubicBezTo>
                  <a:lnTo>
                    <a:pt x="810479" y="826972"/>
                  </a:lnTo>
                  <a:cubicBezTo>
                    <a:pt x="810959" y="825926"/>
                    <a:pt x="811473" y="824452"/>
                    <a:pt x="812022" y="822909"/>
                  </a:cubicBezTo>
                  <a:cubicBezTo>
                    <a:pt x="813411" y="818982"/>
                    <a:pt x="814971" y="814542"/>
                    <a:pt x="817457" y="812039"/>
                  </a:cubicBezTo>
                  <a:lnTo>
                    <a:pt x="818160" y="811319"/>
                  </a:lnTo>
                  <a:lnTo>
                    <a:pt x="819154" y="811233"/>
                  </a:lnTo>
                  <a:cubicBezTo>
                    <a:pt x="824263" y="810770"/>
                    <a:pt x="829407" y="810238"/>
                    <a:pt x="834567" y="809707"/>
                  </a:cubicBezTo>
                  <a:cubicBezTo>
                    <a:pt x="851009" y="808027"/>
                    <a:pt x="868017" y="806278"/>
                    <a:pt x="884751" y="806278"/>
                  </a:cubicBezTo>
                  <a:cubicBezTo>
                    <a:pt x="891969" y="806278"/>
                    <a:pt x="898570" y="806587"/>
                    <a:pt x="904948" y="807238"/>
                  </a:cubicBezTo>
                  <a:cubicBezTo>
                    <a:pt x="919727" y="808730"/>
                    <a:pt x="933426" y="809467"/>
                    <a:pt x="946816" y="809467"/>
                  </a:cubicBezTo>
                  <a:cubicBezTo>
                    <a:pt x="964681" y="809467"/>
                    <a:pt x="981329" y="808164"/>
                    <a:pt x="997737" y="805506"/>
                  </a:cubicBezTo>
                  <a:cubicBezTo>
                    <a:pt x="1003651" y="804546"/>
                    <a:pt x="1009669" y="803398"/>
                    <a:pt x="1015499" y="802300"/>
                  </a:cubicBezTo>
                  <a:cubicBezTo>
                    <a:pt x="1031769" y="799214"/>
                    <a:pt x="1048640" y="796025"/>
                    <a:pt x="1065511" y="796351"/>
                  </a:cubicBezTo>
                  <a:cubicBezTo>
                    <a:pt x="1078952" y="796625"/>
                    <a:pt x="1092411" y="797345"/>
                    <a:pt x="1105407" y="798048"/>
                  </a:cubicBezTo>
                  <a:cubicBezTo>
                    <a:pt x="1121644" y="798923"/>
                    <a:pt x="1138428" y="799831"/>
                    <a:pt x="1154905" y="799831"/>
                  </a:cubicBezTo>
                  <a:cubicBezTo>
                    <a:pt x="1180091" y="799831"/>
                    <a:pt x="1201128" y="797705"/>
                    <a:pt x="1220930" y="793128"/>
                  </a:cubicBezTo>
                  <a:cubicBezTo>
                    <a:pt x="1221513" y="787898"/>
                    <a:pt x="1221822" y="782481"/>
                    <a:pt x="1221856" y="776600"/>
                  </a:cubicBezTo>
                  <a:cubicBezTo>
                    <a:pt x="1221907" y="767959"/>
                    <a:pt x="1221359" y="759335"/>
                    <a:pt x="1220844" y="750985"/>
                  </a:cubicBezTo>
                  <a:cubicBezTo>
                    <a:pt x="1220227" y="741093"/>
                    <a:pt x="1219576" y="730857"/>
                    <a:pt x="1219867" y="720244"/>
                  </a:cubicBezTo>
                  <a:cubicBezTo>
                    <a:pt x="1220364" y="701933"/>
                    <a:pt x="1220999" y="683622"/>
                    <a:pt x="1221633" y="665312"/>
                  </a:cubicBezTo>
                  <a:cubicBezTo>
                    <a:pt x="1222164" y="650001"/>
                    <a:pt x="1222679" y="634691"/>
                    <a:pt x="1223142" y="619380"/>
                  </a:cubicBezTo>
                  <a:cubicBezTo>
                    <a:pt x="1223536" y="605802"/>
                    <a:pt x="1223313" y="591897"/>
                    <a:pt x="1223090" y="577186"/>
                  </a:cubicBezTo>
                  <a:cubicBezTo>
                    <a:pt x="1222404" y="534324"/>
                    <a:pt x="1221719" y="490004"/>
                    <a:pt x="1236824" y="452234"/>
                  </a:cubicBezTo>
                  <a:cubicBezTo>
                    <a:pt x="1237732" y="449953"/>
                    <a:pt x="1239755" y="446404"/>
                    <a:pt x="1242121" y="442307"/>
                  </a:cubicBezTo>
                  <a:cubicBezTo>
                    <a:pt x="1244659" y="437883"/>
                    <a:pt x="1248962" y="430357"/>
                    <a:pt x="1250265" y="426431"/>
                  </a:cubicBezTo>
                  <a:cubicBezTo>
                    <a:pt x="1238744" y="425333"/>
                    <a:pt x="1226571" y="424802"/>
                    <a:pt x="1213129" y="424802"/>
                  </a:cubicBezTo>
                  <a:cubicBezTo>
                    <a:pt x="1187909" y="424802"/>
                    <a:pt x="1161900" y="426739"/>
                    <a:pt x="1136748" y="428591"/>
                  </a:cubicBezTo>
                  <a:cubicBezTo>
                    <a:pt x="1118077" y="429979"/>
                    <a:pt x="1098755" y="431402"/>
                    <a:pt x="1080033" y="432020"/>
                  </a:cubicBezTo>
                  <a:cubicBezTo>
                    <a:pt x="1046737" y="433957"/>
                    <a:pt x="1019390" y="435671"/>
                    <a:pt x="994016" y="437437"/>
                  </a:cubicBezTo>
                  <a:cubicBezTo>
                    <a:pt x="988855" y="437798"/>
                    <a:pt x="983506" y="438483"/>
                    <a:pt x="977848" y="439203"/>
                  </a:cubicBezTo>
                  <a:cubicBezTo>
                    <a:pt x="969293" y="440301"/>
                    <a:pt x="960463" y="441415"/>
                    <a:pt x="951891" y="441415"/>
                  </a:cubicBezTo>
                  <a:cubicBezTo>
                    <a:pt x="943095" y="441415"/>
                    <a:pt x="935757" y="440198"/>
                    <a:pt x="929448" y="437712"/>
                  </a:cubicBezTo>
                  <a:cubicBezTo>
                    <a:pt x="899410" y="425865"/>
                    <a:pt x="871206" y="407931"/>
                    <a:pt x="843946" y="390580"/>
                  </a:cubicBezTo>
                  <a:cubicBezTo>
                    <a:pt x="823646" y="377670"/>
                    <a:pt x="802678" y="364314"/>
                    <a:pt x="781229" y="353701"/>
                  </a:cubicBezTo>
                  <a:cubicBezTo>
                    <a:pt x="754003" y="340225"/>
                    <a:pt x="728457" y="329493"/>
                    <a:pt x="703082" y="320886"/>
                  </a:cubicBezTo>
                  <a:cubicBezTo>
                    <a:pt x="694150" y="317851"/>
                    <a:pt x="683811" y="315862"/>
                    <a:pt x="673816" y="313925"/>
                  </a:cubicBezTo>
                  <a:cubicBezTo>
                    <a:pt x="660032" y="311250"/>
                    <a:pt x="645784" y="308507"/>
                    <a:pt x="634005" y="302918"/>
                  </a:cubicBezTo>
                  <a:cubicBezTo>
                    <a:pt x="633405" y="302626"/>
                    <a:pt x="518997" y="248414"/>
                    <a:pt x="518997" y="248414"/>
                  </a:cubicBezTo>
                  <a:cubicBezTo>
                    <a:pt x="510390" y="243956"/>
                    <a:pt x="502709" y="222422"/>
                    <a:pt x="494308" y="196842"/>
                  </a:cubicBezTo>
                  <a:cubicBezTo>
                    <a:pt x="492319" y="190790"/>
                    <a:pt x="490587" y="185543"/>
                    <a:pt x="489387" y="182628"/>
                  </a:cubicBezTo>
                  <a:cubicBezTo>
                    <a:pt x="482118" y="165072"/>
                    <a:pt x="475260" y="147053"/>
                    <a:pt x="468607" y="129616"/>
                  </a:cubicBezTo>
                  <a:cubicBezTo>
                    <a:pt x="466722" y="124678"/>
                    <a:pt x="464835" y="119741"/>
                    <a:pt x="462949" y="114803"/>
                  </a:cubicBezTo>
                  <a:cubicBezTo>
                    <a:pt x="459709" y="106368"/>
                    <a:pt x="455320" y="99287"/>
                    <a:pt x="450674" y="91794"/>
                  </a:cubicBezTo>
                  <a:cubicBezTo>
                    <a:pt x="446988" y="85845"/>
                    <a:pt x="443181" y="79690"/>
                    <a:pt x="440061" y="72883"/>
                  </a:cubicBezTo>
                  <a:cubicBezTo>
                    <a:pt x="432123" y="55533"/>
                    <a:pt x="430014" y="33416"/>
                    <a:pt x="429277" y="11556"/>
                  </a:cubicBezTo>
                  <a:cubicBezTo>
                    <a:pt x="367983" y="60230"/>
                    <a:pt x="302644" y="104447"/>
                    <a:pt x="234989" y="143006"/>
                  </a:cubicBezTo>
                  <a:cubicBezTo>
                    <a:pt x="216164" y="153739"/>
                    <a:pt x="196002" y="164215"/>
                    <a:pt x="174673" y="164215"/>
                  </a:cubicBezTo>
                  <a:cubicBezTo>
                    <a:pt x="172890" y="164215"/>
                    <a:pt x="171107" y="164146"/>
                    <a:pt x="169358" y="163992"/>
                  </a:cubicBezTo>
                  <a:lnTo>
                    <a:pt x="168964" y="163958"/>
                  </a:lnTo>
                  <a:cubicBezTo>
                    <a:pt x="168141" y="163889"/>
                    <a:pt x="167284" y="163803"/>
                    <a:pt x="166444" y="163803"/>
                  </a:cubicBezTo>
                  <a:cubicBezTo>
                    <a:pt x="165141" y="163803"/>
                    <a:pt x="164232" y="164009"/>
                    <a:pt x="163598" y="164438"/>
                  </a:cubicBezTo>
                  <a:cubicBezTo>
                    <a:pt x="161849" y="165621"/>
                    <a:pt x="161609" y="168964"/>
                    <a:pt x="161574" y="171381"/>
                  </a:cubicBezTo>
                  <a:cubicBezTo>
                    <a:pt x="161026" y="212770"/>
                    <a:pt x="179457" y="249237"/>
                    <a:pt x="198968" y="287830"/>
                  </a:cubicBezTo>
                  <a:cubicBezTo>
                    <a:pt x="214210" y="318005"/>
                    <a:pt x="229983" y="349209"/>
                    <a:pt x="235658" y="382831"/>
                  </a:cubicBezTo>
                  <a:cubicBezTo>
                    <a:pt x="236036" y="385025"/>
                    <a:pt x="236361" y="387254"/>
                    <a:pt x="236687" y="389466"/>
                  </a:cubicBezTo>
                  <a:cubicBezTo>
                    <a:pt x="237613" y="395638"/>
                    <a:pt x="238470" y="401484"/>
                    <a:pt x="240253" y="407142"/>
                  </a:cubicBezTo>
                  <a:cubicBezTo>
                    <a:pt x="243339" y="417001"/>
                    <a:pt x="249186" y="425950"/>
                    <a:pt x="254826" y="434608"/>
                  </a:cubicBezTo>
                  <a:cubicBezTo>
                    <a:pt x="256712" y="437506"/>
                    <a:pt x="258598" y="440386"/>
                    <a:pt x="260399" y="443318"/>
                  </a:cubicBezTo>
                  <a:cubicBezTo>
                    <a:pt x="272006" y="462263"/>
                    <a:pt x="291448" y="493982"/>
                    <a:pt x="276361" y="516562"/>
                  </a:cubicBezTo>
                  <a:cubicBezTo>
                    <a:pt x="272263" y="522682"/>
                    <a:pt x="267136" y="528357"/>
                    <a:pt x="262182" y="533827"/>
                  </a:cubicBezTo>
                  <a:cubicBezTo>
                    <a:pt x="259815" y="536450"/>
                    <a:pt x="257364" y="539159"/>
                    <a:pt x="255118" y="541833"/>
                  </a:cubicBezTo>
                  <a:lnTo>
                    <a:pt x="8024" y="835459"/>
                  </a:ln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7" name="任意多边形: 形状 566">
              <a:extLst>
                <a:ext uri="{FF2B5EF4-FFF2-40B4-BE49-F238E27FC236}">
                  <a16:creationId xmlns:a16="http://schemas.microsoft.com/office/drawing/2014/main" id="{42935934-6E2D-2A86-B69A-86029579C85A}"/>
                </a:ext>
              </a:extLst>
            </p:cNvPr>
            <p:cNvSpPr/>
            <p:nvPr/>
          </p:nvSpPr>
          <p:spPr>
            <a:xfrm>
              <a:off x="5603014" y="1697371"/>
              <a:ext cx="341932" cy="327649"/>
            </a:xfrm>
            <a:custGeom>
              <a:avLst/>
              <a:gdLst>
                <a:gd name="connsiteX0" fmla="*/ 206169 w 341932"/>
                <a:gd name="connsiteY0" fmla="*/ 26438 h 327649"/>
                <a:gd name="connsiteX1" fmla="*/ 158197 w 341932"/>
                <a:gd name="connsiteY1" fmla="*/ 99048 h 327649"/>
                <a:gd name="connsiteX2" fmla="*/ 92377 w 341932"/>
                <a:gd name="connsiteY2" fmla="*/ 168914 h 327649"/>
                <a:gd name="connsiteX3" fmla="*/ 0 w 341932"/>
                <a:gd name="connsiteY3" fmla="*/ 208141 h 327649"/>
                <a:gd name="connsiteX4" fmla="*/ 51503 w 341932"/>
                <a:gd name="connsiteY4" fmla="*/ 290574 h 327649"/>
                <a:gd name="connsiteX5" fmla="*/ 150550 w 341932"/>
                <a:gd name="connsiteY5" fmla="*/ 327573 h 327649"/>
                <a:gd name="connsiteX6" fmla="*/ 252889 w 341932"/>
                <a:gd name="connsiteY6" fmla="*/ 246615 h 327649"/>
                <a:gd name="connsiteX7" fmla="*/ 333384 w 341932"/>
                <a:gd name="connsiteY7" fmla="*/ 95584 h 327649"/>
                <a:gd name="connsiteX8" fmla="*/ 341854 w 341932"/>
                <a:gd name="connsiteY8" fmla="*/ 69455 h 327649"/>
                <a:gd name="connsiteX9" fmla="*/ 306089 w 341932"/>
                <a:gd name="connsiteY9" fmla="*/ 16477 h 327649"/>
                <a:gd name="connsiteX10" fmla="*/ 265182 w 341932"/>
                <a:gd name="connsiteY10" fmla="*/ 241 h 327649"/>
                <a:gd name="connsiteX11" fmla="*/ 206169 w 341932"/>
                <a:gd name="connsiteY11" fmla="*/ 26438 h 327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932" h="327649">
                  <a:moveTo>
                    <a:pt x="206169" y="26438"/>
                  </a:moveTo>
                  <a:cubicBezTo>
                    <a:pt x="183794" y="48144"/>
                    <a:pt x="171724" y="71753"/>
                    <a:pt x="158197" y="99048"/>
                  </a:cubicBezTo>
                  <a:cubicBezTo>
                    <a:pt x="144755" y="126188"/>
                    <a:pt x="115574" y="150843"/>
                    <a:pt x="92377" y="168914"/>
                  </a:cubicBezTo>
                  <a:cubicBezTo>
                    <a:pt x="62836" y="191939"/>
                    <a:pt x="33964" y="197871"/>
                    <a:pt x="0" y="208141"/>
                  </a:cubicBezTo>
                  <a:cubicBezTo>
                    <a:pt x="1371" y="240785"/>
                    <a:pt x="27998" y="271526"/>
                    <a:pt x="51503" y="290574"/>
                  </a:cubicBezTo>
                  <a:cubicBezTo>
                    <a:pt x="79724" y="313446"/>
                    <a:pt x="114751" y="328876"/>
                    <a:pt x="150550" y="327573"/>
                  </a:cubicBezTo>
                  <a:cubicBezTo>
                    <a:pt x="204677" y="325602"/>
                    <a:pt x="227325" y="289271"/>
                    <a:pt x="252889" y="246615"/>
                  </a:cubicBezTo>
                  <a:cubicBezTo>
                    <a:pt x="282172" y="197751"/>
                    <a:pt x="308936" y="147208"/>
                    <a:pt x="333384" y="95584"/>
                  </a:cubicBezTo>
                  <a:cubicBezTo>
                    <a:pt x="337311" y="87286"/>
                    <a:pt x="341254" y="78679"/>
                    <a:pt x="341854" y="69455"/>
                  </a:cubicBezTo>
                  <a:cubicBezTo>
                    <a:pt x="343294" y="46824"/>
                    <a:pt x="324709" y="28393"/>
                    <a:pt x="306089" y="16477"/>
                  </a:cubicBezTo>
                  <a:cubicBezTo>
                    <a:pt x="293557" y="8453"/>
                    <a:pt x="279858" y="1595"/>
                    <a:pt x="265182" y="241"/>
                  </a:cubicBezTo>
                  <a:cubicBezTo>
                    <a:pt x="243030" y="-1834"/>
                    <a:pt x="223416" y="9705"/>
                    <a:pt x="206169" y="2643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8" name="任意多边形: 形状 567">
              <a:extLst>
                <a:ext uri="{FF2B5EF4-FFF2-40B4-BE49-F238E27FC236}">
                  <a16:creationId xmlns:a16="http://schemas.microsoft.com/office/drawing/2014/main" id="{7B6365CD-8D17-EC87-B58D-9F3F38A94D72}"/>
                </a:ext>
              </a:extLst>
            </p:cNvPr>
            <p:cNvSpPr/>
            <p:nvPr/>
          </p:nvSpPr>
          <p:spPr>
            <a:xfrm>
              <a:off x="5598694" y="1693033"/>
              <a:ext cx="350463" cy="336334"/>
            </a:xfrm>
            <a:custGeom>
              <a:avLst/>
              <a:gdLst>
                <a:gd name="connsiteX0" fmla="*/ 150653 w 350463"/>
                <a:gd name="connsiteY0" fmla="*/ 336335 h 336334"/>
                <a:gd name="connsiteX1" fmla="*/ 53235 w 350463"/>
                <a:gd name="connsiteY1" fmla="*/ 298341 h 336334"/>
                <a:gd name="connsiteX2" fmla="*/ 137 w 350463"/>
                <a:gd name="connsiteY2" fmla="*/ 212685 h 336334"/>
                <a:gd name="connsiteX3" fmla="*/ 0 w 350463"/>
                <a:gd name="connsiteY3" fmla="*/ 209273 h 336334"/>
                <a:gd name="connsiteX4" fmla="*/ 3154 w 350463"/>
                <a:gd name="connsiteY4" fmla="*/ 208313 h 336334"/>
                <a:gd name="connsiteX5" fmla="*/ 17693 w 350463"/>
                <a:gd name="connsiteY5" fmla="*/ 204044 h 336334"/>
                <a:gd name="connsiteX6" fmla="*/ 94195 w 350463"/>
                <a:gd name="connsiteY6" fmla="*/ 169805 h 336334"/>
                <a:gd name="connsiteX7" fmla="*/ 158797 w 350463"/>
                <a:gd name="connsiteY7" fmla="*/ 101431 h 336334"/>
                <a:gd name="connsiteX8" fmla="*/ 207626 w 350463"/>
                <a:gd name="connsiteY8" fmla="*/ 27639 h 336334"/>
                <a:gd name="connsiteX9" fmla="*/ 269896 w 350463"/>
                <a:gd name="connsiteY9" fmla="*/ 258 h 336334"/>
                <a:gd name="connsiteX10" fmla="*/ 312622 w 350463"/>
                <a:gd name="connsiteY10" fmla="*/ 17129 h 336334"/>
                <a:gd name="connsiteX11" fmla="*/ 350375 w 350463"/>
                <a:gd name="connsiteY11" fmla="*/ 74084 h 336334"/>
                <a:gd name="connsiteX12" fmla="*/ 341494 w 350463"/>
                <a:gd name="connsiteY12" fmla="*/ 101842 h 336334"/>
                <a:gd name="connsiteX13" fmla="*/ 260792 w 350463"/>
                <a:gd name="connsiteY13" fmla="*/ 253250 h 336334"/>
                <a:gd name="connsiteX14" fmla="*/ 155025 w 350463"/>
                <a:gd name="connsiteY14" fmla="*/ 336249 h 336334"/>
                <a:gd name="connsiteX15" fmla="*/ 150653 w 350463"/>
                <a:gd name="connsiteY15" fmla="*/ 336335 h 336334"/>
                <a:gd name="connsiteX16" fmla="*/ 8761 w 350463"/>
                <a:gd name="connsiteY16" fmla="*/ 215668 h 336334"/>
                <a:gd name="connsiteX17" fmla="*/ 58413 w 350463"/>
                <a:gd name="connsiteY17" fmla="*/ 291483 h 336334"/>
                <a:gd name="connsiteX18" fmla="*/ 150653 w 350463"/>
                <a:gd name="connsiteY18" fmla="*/ 327642 h 336334"/>
                <a:gd name="connsiteX19" fmla="*/ 154734 w 350463"/>
                <a:gd name="connsiteY19" fmla="*/ 327573 h 336334"/>
                <a:gd name="connsiteX20" fmla="*/ 253660 w 350463"/>
                <a:gd name="connsiteY20" fmla="*/ 248672 h 336334"/>
                <a:gd name="connsiteX21" fmla="*/ 333950 w 350463"/>
                <a:gd name="connsiteY21" fmla="*/ 98019 h 336334"/>
                <a:gd name="connsiteX22" fmla="*/ 341991 w 350463"/>
                <a:gd name="connsiteY22" fmla="*/ 73519 h 336334"/>
                <a:gd name="connsiteX23" fmla="*/ 308199 w 350463"/>
                <a:gd name="connsiteY23" fmla="*/ 24535 h 336334"/>
                <a:gd name="connsiteX24" fmla="*/ 269125 w 350463"/>
                <a:gd name="connsiteY24" fmla="*/ 8916 h 336334"/>
                <a:gd name="connsiteX25" fmla="*/ 213335 w 350463"/>
                <a:gd name="connsiteY25" fmla="*/ 33982 h 336334"/>
                <a:gd name="connsiteX26" fmla="*/ 166238 w 350463"/>
                <a:gd name="connsiteY26" fmla="*/ 105391 h 336334"/>
                <a:gd name="connsiteX27" fmla="*/ 99218 w 350463"/>
                <a:gd name="connsiteY27" fmla="*/ 176749 h 336334"/>
                <a:gd name="connsiteX28" fmla="*/ 19939 w 350463"/>
                <a:gd name="connsiteY28" fmla="*/ 212410 h 336334"/>
                <a:gd name="connsiteX29" fmla="*/ 8761 w 350463"/>
                <a:gd name="connsiteY29" fmla="*/ 215668 h 336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50463" h="336334">
                  <a:moveTo>
                    <a:pt x="150653" y="336335"/>
                  </a:moveTo>
                  <a:cubicBezTo>
                    <a:pt x="118060" y="336335"/>
                    <a:pt x="83462" y="322841"/>
                    <a:pt x="53235" y="298341"/>
                  </a:cubicBezTo>
                  <a:cubicBezTo>
                    <a:pt x="37822" y="285860"/>
                    <a:pt x="1817" y="252513"/>
                    <a:pt x="137" y="212685"/>
                  </a:cubicBezTo>
                  <a:lnTo>
                    <a:pt x="0" y="209273"/>
                  </a:lnTo>
                  <a:lnTo>
                    <a:pt x="3154" y="208313"/>
                  </a:lnTo>
                  <a:cubicBezTo>
                    <a:pt x="8110" y="206821"/>
                    <a:pt x="12944" y="205415"/>
                    <a:pt x="17693" y="204044"/>
                  </a:cubicBezTo>
                  <a:cubicBezTo>
                    <a:pt x="45520" y="195968"/>
                    <a:pt x="69574" y="188990"/>
                    <a:pt x="94195" y="169805"/>
                  </a:cubicBezTo>
                  <a:cubicBezTo>
                    <a:pt x="117495" y="151631"/>
                    <a:pt x="145904" y="127457"/>
                    <a:pt x="158797" y="101431"/>
                  </a:cubicBezTo>
                  <a:cubicBezTo>
                    <a:pt x="171175" y="76434"/>
                    <a:pt x="183983" y="50579"/>
                    <a:pt x="207626" y="27639"/>
                  </a:cubicBezTo>
                  <a:cubicBezTo>
                    <a:pt x="228611" y="7270"/>
                    <a:pt x="249014" y="-1679"/>
                    <a:pt x="269896" y="258"/>
                  </a:cubicBezTo>
                  <a:cubicBezTo>
                    <a:pt x="287041" y="1853"/>
                    <a:pt x="302489" y="10665"/>
                    <a:pt x="312622" y="17129"/>
                  </a:cubicBezTo>
                  <a:cubicBezTo>
                    <a:pt x="327470" y="26627"/>
                    <a:pt x="352124" y="46653"/>
                    <a:pt x="350375" y="74084"/>
                  </a:cubicBezTo>
                  <a:cubicBezTo>
                    <a:pt x="349707" y="84492"/>
                    <a:pt x="345146" y="94110"/>
                    <a:pt x="341494" y="101842"/>
                  </a:cubicBezTo>
                  <a:cubicBezTo>
                    <a:pt x="316342" y="154923"/>
                    <a:pt x="289185" y="205878"/>
                    <a:pt x="260792" y="253250"/>
                  </a:cubicBezTo>
                  <a:cubicBezTo>
                    <a:pt x="235846" y="294861"/>
                    <a:pt x="212289" y="334174"/>
                    <a:pt x="155025" y="336249"/>
                  </a:cubicBezTo>
                  <a:cubicBezTo>
                    <a:pt x="153567" y="336300"/>
                    <a:pt x="152110" y="336335"/>
                    <a:pt x="150653" y="336335"/>
                  </a:cubicBezTo>
                  <a:close/>
                  <a:moveTo>
                    <a:pt x="8761" y="215668"/>
                  </a:moveTo>
                  <a:cubicBezTo>
                    <a:pt x="12156" y="250438"/>
                    <a:pt x="44371" y="280099"/>
                    <a:pt x="58413" y="291483"/>
                  </a:cubicBezTo>
                  <a:cubicBezTo>
                    <a:pt x="87165" y="314800"/>
                    <a:pt x="119929" y="327642"/>
                    <a:pt x="150653" y="327642"/>
                  </a:cubicBezTo>
                  <a:cubicBezTo>
                    <a:pt x="152007" y="327642"/>
                    <a:pt x="153362" y="327625"/>
                    <a:pt x="154734" y="327573"/>
                  </a:cubicBezTo>
                  <a:cubicBezTo>
                    <a:pt x="207523" y="325653"/>
                    <a:pt x="228903" y="289974"/>
                    <a:pt x="253660" y="248672"/>
                  </a:cubicBezTo>
                  <a:cubicBezTo>
                    <a:pt x="281915" y="201541"/>
                    <a:pt x="308936" y="150843"/>
                    <a:pt x="333950" y="98019"/>
                  </a:cubicBezTo>
                  <a:cubicBezTo>
                    <a:pt x="338185" y="89069"/>
                    <a:pt x="341477" y="81577"/>
                    <a:pt x="341991" y="73519"/>
                  </a:cubicBezTo>
                  <a:cubicBezTo>
                    <a:pt x="343448" y="50630"/>
                    <a:pt x="321452" y="33005"/>
                    <a:pt x="308199" y="24535"/>
                  </a:cubicBezTo>
                  <a:cubicBezTo>
                    <a:pt x="298786" y="18518"/>
                    <a:pt x="284504" y="10357"/>
                    <a:pt x="269125" y="8916"/>
                  </a:cubicBezTo>
                  <a:cubicBezTo>
                    <a:pt x="250728" y="7185"/>
                    <a:pt x="232503" y="15363"/>
                    <a:pt x="213335" y="33982"/>
                  </a:cubicBezTo>
                  <a:cubicBezTo>
                    <a:pt x="192333" y="54368"/>
                    <a:pt x="181051" y="75490"/>
                    <a:pt x="166238" y="105391"/>
                  </a:cubicBezTo>
                  <a:cubicBezTo>
                    <a:pt x="152556" y="132995"/>
                    <a:pt x="123238" y="158027"/>
                    <a:pt x="99218" y="176749"/>
                  </a:cubicBezTo>
                  <a:cubicBezTo>
                    <a:pt x="73329" y="196928"/>
                    <a:pt x="48589" y="204112"/>
                    <a:pt x="19939" y="212410"/>
                  </a:cubicBezTo>
                  <a:cubicBezTo>
                    <a:pt x="16271" y="213456"/>
                    <a:pt x="12550" y="214536"/>
                    <a:pt x="8761" y="21566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69" name="任意多边形: 形状 568">
              <a:extLst>
                <a:ext uri="{FF2B5EF4-FFF2-40B4-BE49-F238E27FC236}">
                  <a16:creationId xmlns:a16="http://schemas.microsoft.com/office/drawing/2014/main" id="{F36CB54D-1F35-2916-1324-9EED404F0739}"/>
                </a:ext>
              </a:extLst>
            </p:cNvPr>
            <p:cNvSpPr/>
            <p:nvPr/>
          </p:nvSpPr>
          <p:spPr>
            <a:xfrm>
              <a:off x="5722453" y="1504362"/>
              <a:ext cx="316365" cy="303447"/>
            </a:xfrm>
            <a:custGeom>
              <a:avLst/>
              <a:gdLst>
                <a:gd name="connsiteX0" fmla="*/ 277503 w 316365"/>
                <a:gd name="connsiteY0" fmla="*/ 47260 h 303447"/>
                <a:gd name="connsiteX1" fmla="*/ 130861 w 316365"/>
                <a:gd name="connsiteY1" fmla="*/ 41123 h 303447"/>
                <a:gd name="connsiteX2" fmla="*/ 35055 w 316365"/>
                <a:gd name="connsiteY2" fmla="*/ 152085 h 303447"/>
                <a:gd name="connsiteX3" fmla="*/ 165 w 316365"/>
                <a:gd name="connsiteY3" fmla="*/ 234724 h 303447"/>
                <a:gd name="connsiteX4" fmla="*/ 21150 w 316365"/>
                <a:gd name="connsiteY4" fmla="*/ 282713 h 303447"/>
                <a:gd name="connsiteX5" fmla="*/ 72105 w 316365"/>
                <a:gd name="connsiteY5" fmla="*/ 298880 h 303447"/>
                <a:gd name="connsiteX6" fmla="*/ 129301 w 316365"/>
                <a:gd name="connsiteY6" fmla="*/ 303424 h 303447"/>
                <a:gd name="connsiteX7" fmla="*/ 232908 w 316365"/>
                <a:gd name="connsiteY7" fmla="*/ 274346 h 303447"/>
                <a:gd name="connsiteX8" fmla="*/ 245716 w 316365"/>
                <a:gd name="connsiteY8" fmla="*/ 261744 h 303447"/>
                <a:gd name="connsiteX9" fmla="*/ 281737 w 316365"/>
                <a:gd name="connsiteY9" fmla="*/ 52918 h 303447"/>
                <a:gd name="connsiteX10" fmla="*/ 277503 w 316365"/>
                <a:gd name="connsiteY10" fmla="*/ 47260 h 3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6365" h="303447">
                  <a:moveTo>
                    <a:pt x="277503" y="47260"/>
                  </a:moveTo>
                  <a:cubicBezTo>
                    <a:pt x="239938" y="-12696"/>
                    <a:pt x="189446" y="-16553"/>
                    <a:pt x="130861" y="41123"/>
                  </a:cubicBezTo>
                  <a:cubicBezTo>
                    <a:pt x="96211" y="75224"/>
                    <a:pt x="62418" y="111331"/>
                    <a:pt x="35055" y="152085"/>
                  </a:cubicBezTo>
                  <a:cubicBezTo>
                    <a:pt x="18818" y="176259"/>
                    <a:pt x="2274" y="204600"/>
                    <a:pt x="165" y="234724"/>
                  </a:cubicBezTo>
                  <a:cubicBezTo>
                    <a:pt x="-1207" y="254132"/>
                    <a:pt x="5994" y="270643"/>
                    <a:pt x="21150" y="282713"/>
                  </a:cubicBezTo>
                  <a:cubicBezTo>
                    <a:pt x="34592" y="293428"/>
                    <a:pt x="55783" y="296086"/>
                    <a:pt x="72105" y="298880"/>
                  </a:cubicBezTo>
                  <a:cubicBezTo>
                    <a:pt x="90982" y="302104"/>
                    <a:pt x="110167" y="303664"/>
                    <a:pt x="129301" y="303424"/>
                  </a:cubicBezTo>
                  <a:cubicBezTo>
                    <a:pt x="164585" y="303012"/>
                    <a:pt x="204122" y="297269"/>
                    <a:pt x="232908" y="274346"/>
                  </a:cubicBezTo>
                  <a:cubicBezTo>
                    <a:pt x="237589" y="270626"/>
                    <a:pt x="241909" y="266425"/>
                    <a:pt x="245716" y="261744"/>
                  </a:cubicBezTo>
                  <a:cubicBezTo>
                    <a:pt x="316816" y="174082"/>
                    <a:pt x="343751" y="114795"/>
                    <a:pt x="281737" y="52918"/>
                  </a:cubicBezTo>
                  <a:lnTo>
                    <a:pt x="277503" y="47260"/>
                  </a:ln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0" name="任意多边形: 形状 569">
              <a:extLst>
                <a:ext uri="{FF2B5EF4-FFF2-40B4-BE49-F238E27FC236}">
                  <a16:creationId xmlns:a16="http://schemas.microsoft.com/office/drawing/2014/main" id="{951DFC6A-5ACD-1DE6-C8C2-E34769A205B5}"/>
                </a:ext>
              </a:extLst>
            </p:cNvPr>
            <p:cNvSpPr/>
            <p:nvPr/>
          </p:nvSpPr>
          <p:spPr>
            <a:xfrm>
              <a:off x="5718262" y="1500016"/>
              <a:ext cx="324761" cy="312124"/>
            </a:xfrm>
            <a:custGeom>
              <a:avLst/>
              <a:gdLst>
                <a:gd name="connsiteX0" fmla="*/ 129823 w 324761"/>
                <a:gd name="connsiteY0" fmla="*/ 312125 h 312124"/>
                <a:gd name="connsiteX1" fmla="*/ 75610 w 324761"/>
                <a:gd name="connsiteY1" fmla="*/ 307496 h 312124"/>
                <a:gd name="connsiteX2" fmla="*/ 71118 w 324761"/>
                <a:gd name="connsiteY2" fmla="*/ 306741 h 312124"/>
                <a:gd name="connsiteX3" fmla="*/ 22787 w 324761"/>
                <a:gd name="connsiteY3" fmla="*/ 290488 h 312124"/>
                <a:gd name="connsiteX4" fmla="*/ 172 w 324761"/>
                <a:gd name="connsiteY4" fmla="*/ 238744 h 312124"/>
                <a:gd name="connsiteX5" fmla="*/ 35799 w 324761"/>
                <a:gd name="connsiteY5" fmla="*/ 153945 h 312124"/>
                <a:gd name="connsiteX6" fmla="*/ 132154 w 324761"/>
                <a:gd name="connsiteY6" fmla="*/ 42314 h 312124"/>
                <a:gd name="connsiteX7" fmla="*/ 213096 w 324761"/>
                <a:gd name="connsiteY7" fmla="*/ 0 h 312124"/>
                <a:gd name="connsiteX8" fmla="*/ 285208 w 324761"/>
                <a:gd name="connsiteY8" fmla="*/ 49240 h 312124"/>
                <a:gd name="connsiteX9" fmla="*/ 285156 w 324761"/>
                <a:gd name="connsiteY9" fmla="*/ 49275 h 312124"/>
                <a:gd name="connsiteX10" fmla="*/ 289048 w 324761"/>
                <a:gd name="connsiteY10" fmla="*/ 54350 h 312124"/>
                <a:gd name="connsiteX11" fmla="*/ 321898 w 324761"/>
                <a:gd name="connsiteY11" fmla="*/ 153036 h 312124"/>
                <a:gd name="connsiteX12" fmla="*/ 253112 w 324761"/>
                <a:gd name="connsiteY12" fmla="*/ 268885 h 312124"/>
                <a:gd name="connsiteX13" fmla="*/ 239654 w 324761"/>
                <a:gd name="connsiteY13" fmla="*/ 282138 h 312124"/>
                <a:gd name="connsiteX14" fmla="*/ 133543 w 324761"/>
                <a:gd name="connsiteY14" fmla="*/ 312107 h 312124"/>
                <a:gd name="connsiteX15" fmla="*/ 129823 w 324761"/>
                <a:gd name="connsiteY15" fmla="*/ 312125 h 312124"/>
                <a:gd name="connsiteX16" fmla="*/ 213096 w 324761"/>
                <a:gd name="connsiteY16" fmla="*/ 8675 h 312124"/>
                <a:gd name="connsiteX17" fmla="*/ 137932 w 324761"/>
                <a:gd name="connsiteY17" fmla="*/ 48606 h 312124"/>
                <a:gd name="connsiteX18" fmla="*/ 42675 w 324761"/>
                <a:gd name="connsiteY18" fmla="*/ 158900 h 312124"/>
                <a:gd name="connsiteX19" fmla="*/ 8522 w 324761"/>
                <a:gd name="connsiteY19" fmla="*/ 239361 h 312124"/>
                <a:gd name="connsiteX20" fmla="*/ 27879 w 324761"/>
                <a:gd name="connsiteY20" fmla="*/ 283596 h 312124"/>
                <a:gd name="connsiteX21" fmla="*/ 72421 w 324761"/>
                <a:gd name="connsiteY21" fmla="*/ 298152 h 312124"/>
                <a:gd name="connsiteX22" fmla="*/ 76965 w 324761"/>
                <a:gd name="connsiteY22" fmla="*/ 298906 h 312124"/>
                <a:gd name="connsiteX23" fmla="*/ 133440 w 324761"/>
                <a:gd name="connsiteY23" fmla="*/ 303398 h 312124"/>
                <a:gd name="connsiteX24" fmla="*/ 234545 w 324761"/>
                <a:gd name="connsiteY24" fmla="*/ 275229 h 312124"/>
                <a:gd name="connsiteX25" fmla="*/ 246700 w 324761"/>
                <a:gd name="connsiteY25" fmla="*/ 263279 h 312124"/>
                <a:gd name="connsiteX26" fmla="*/ 283030 w 324761"/>
                <a:gd name="connsiteY26" fmla="*/ 60385 h 312124"/>
                <a:gd name="connsiteX27" fmla="*/ 282636 w 324761"/>
                <a:gd name="connsiteY27" fmla="*/ 59922 h 312124"/>
                <a:gd name="connsiteX28" fmla="*/ 279653 w 324761"/>
                <a:gd name="connsiteY28" fmla="*/ 55961 h 312124"/>
                <a:gd name="connsiteX29" fmla="*/ 279430 w 324761"/>
                <a:gd name="connsiteY29" fmla="*/ 55961 h 312124"/>
                <a:gd name="connsiteX30" fmla="*/ 278196 w 324761"/>
                <a:gd name="connsiteY30" fmla="*/ 53990 h 312124"/>
                <a:gd name="connsiteX31" fmla="*/ 213096 w 324761"/>
                <a:gd name="connsiteY31" fmla="*/ 8675 h 31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24761" h="312124">
                  <a:moveTo>
                    <a:pt x="129823" y="312125"/>
                  </a:moveTo>
                  <a:cubicBezTo>
                    <a:pt x="111855" y="312125"/>
                    <a:pt x="93612" y="310565"/>
                    <a:pt x="75610" y="307496"/>
                  </a:cubicBezTo>
                  <a:lnTo>
                    <a:pt x="71118" y="306741"/>
                  </a:lnTo>
                  <a:cubicBezTo>
                    <a:pt x="55413" y="304135"/>
                    <a:pt x="35851" y="300895"/>
                    <a:pt x="22787" y="290488"/>
                  </a:cubicBezTo>
                  <a:cubicBezTo>
                    <a:pt x="6533" y="277526"/>
                    <a:pt x="-1285" y="259627"/>
                    <a:pt x="172" y="238744"/>
                  </a:cubicBezTo>
                  <a:cubicBezTo>
                    <a:pt x="2367" y="207506"/>
                    <a:pt x="19426" y="178342"/>
                    <a:pt x="35799" y="153945"/>
                  </a:cubicBezTo>
                  <a:cubicBezTo>
                    <a:pt x="65066" y="110380"/>
                    <a:pt x="100933" y="73072"/>
                    <a:pt x="132154" y="42314"/>
                  </a:cubicBezTo>
                  <a:cubicBezTo>
                    <a:pt x="160684" y="14230"/>
                    <a:pt x="187910" y="0"/>
                    <a:pt x="213096" y="0"/>
                  </a:cubicBezTo>
                  <a:cubicBezTo>
                    <a:pt x="240477" y="0"/>
                    <a:pt x="264737" y="16562"/>
                    <a:pt x="285208" y="49240"/>
                  </a:cubicBezTo>
                  <a:lnTo>
                    <a:pt x="285156" y="49275"/>
                  </a:lnTo>
                  <a:cubicBezTo>
                    <a:pt x="286031" y="50321"/>
                    <a:pt x="287231" y="51915"/>
                    <a:pt x="289048" y="54350"/>
                  </a:cubicBezTo>
                  <a:cubicBezTo>
                    <a:pt x="319995" y="85331"/>
                    <a:pt x="330436" y="116689"/>
                    <a:pt x="321898" y="153036"/>
                  </a:cubicBezTo>
                  <a:cubicBezTo>
                    <a:pt x="314714" y="183657"/>
                    <a:pt x="294140" y="218290"/>
                    <a:pt x="253112" y="268885"/>
                  </a:cubicBezTo>
                  <a:cubicBezTo>
                    <a:pt x="249238" y="273651"/>
                    <a:pt x="244711" y="278109"/>
                    <a:pt x="239654" y="282138"/>
                  </a:cubicBezTo>
                  <a:cubicBezTo>
                    <a:pt x="215016" y="301752"/>
                    <a:pt x="180298" y="311559"/>
                    <a:pt x="133543" y="312107"/>
                  </a:cubicBezTo>
                  <a:cubicBezTo>
                    <a:pt x="132292" y="312125"/>
                    <a:pt x="131057" y="312125"/>
                    <a:pt x="129823" y="312125"/>
                  </a:cubicBezTo>
                  <a:close/>
                  <a:moveTo>
                    <a:pt x="213096" y="8675"/>
                  </a:moveTo>
                  <a:cubicBezTo>
                    <a:pt x="190139" y="8675"/>
                    <a:pt x="164850" y="22117"/>
                    <a:pt x="137932" y="48606"/>
                  </a:cubicBezTo>
                  <a:cubicBezTo>
                    <a:pt x="107003" y="79056"/>
                    <a:pt x="71513" y="115969"/>
                    <a:pt x="42675" y="158900"/>
                  </a:cubicBezTo>
                  <a:cubicBezTo>
                    <a:pt x="26936" y="182337"/>
                    <a:pt x="10579" y="210232"/>
                    <a:pt x="8522" y="239361"/>
                  </a:cubicBezTo>
                  <a:cubicBezTo>
                    <a:pt x="7270" y="257209"/>
                    <a:pt x="13957" y="272503"/>
                    <a:pt x="27879" y="283596"/>
                  </a:cubicBezTo>
                  <a:cubicBezTo>
                    <a:pt x="39263" y="292665"/>
                    <a:pt x="57642" y="295717"/>
                    <a:pt x="72421" y="298152"/>
                  </a:cubicBezTo>
                  <a:lnTo>
                    <a:pt x="76965" y="298906"/>
                  </a:lnTo>
                  <a:cubicBezTo>
                    <a:pt x="95738" y="302112"/>
                    <a:pt x="114701" y="303604"/>
                    <a:pt x="133440" y="303398"/>
                  </a:cubicBezTo>
                  <a:cubicBezTo>
                    <a:pt x="178326" y="302866"/>
                    <a:pt x="211382" y="293642"/>
                    <a:pt x="234545" y="275229"/>
                  </a:cubicBezTo>
                  <a:cubicBezTo>
                    <a:pt x="239122" y="271577"/>
                    <a:pt x="243220" y="267565"/>
                    <a:pt x="246700" y="263279"/>
                  </a:cubicBezTo>
                  <a:cubicBezTo>
                    <a:pt x="316223" y="177554"/>
                    <a:pt x="342609" y="119826"/>
                    <a:pt x="283030" y="60385"/>
                  </a:cubicBezTo>
                  <a:lnTo>
                    <a:pt x="282636" y="59922"/>
                  </a:lnTo>
                  <a:cubicBezTo>
                    <a:pt x="282636" y="59922"/>
                    <a:pt x="280904" y="57607"/>
                    <a:pt x="279653" y="55961"/>
                  </a:cubicBezTo>
                  <a:lnTo>
                    <a:pt x="279430" y="55961"/>
                  </a:lnTo>
                  <a:lnTo>
                    <a:pt x="278196" y="53990"/>
                  </a:lnTo>
                  <a:cubicBezTo>
                    <a:pt x="259353" y="23917"/>
                    <a:pt x="237459" y="8675"/>
                    <a:pt x="213096" y="867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1" name="任意多边形: 形状 570">
              <a:extLst>
                <a:ext uri="{FF2B5EF4-FFF2-40B4-BE49-F238E27FC236}">
                  <a16:creationId xmlns:a16="http://schemas.microsoft.com/office/drawing/2014/main" id="{BDC41434-3EFD-C4C5-1C29-A077886DBDE4}"/>
                </a:ext>
              </a:extLst>
            </p:cNvPr>
            <p:cNvSpPr/>
            <p:nvPr/>
          </p:nvSpPr>
          <p:spPr>
            <a:xfrm>
              <a:off x="5803669" y="1365781"/>
              <a:ext cx="259172" cy="460247"/>
            </a:xfrm>
            <a:custGeom>
              <a:avLst/>
              <a:gdLst>
                <a:gd name="connsiteX0" fmla="*/ 237091 w 259172"/>
                <a:gd name="connsiteY0" fmla="*/ 208164 h 460247"/>
                <a:gd name="connsiteX1" fmla="*/ 237743 w 259172"/>
                <a:gd name="connsiteY1" fmla="*/ 205421 h 460247"/>
                <a:gd name="connsiteX2" fmla="*/ 212196 w 259172"/>
                <a:gd name="connsiteY2" fmla="*/ 161444 h 460247"/>
                <a:gd name="connsiteX3" fmla="*/ 192034 w 259172"/>
                <a:gd name="connsiteY3" fmla="*/ 152580 h 460247"/>
                <a:gd name="connsiteX4" fmla="*/ 189668 w 259172"/>
                <a:gd name="connsiteY4" fmla="*/ 135075 h 460247"/>
                <a:gd name="connsiteX5" fmla="*/ 179073 w 259172"/>
                <a:gd name="connsiteY5" fmla="*/ 94527 h 460247"/>
                <a:gd name="connsiteX6" fmla="*/ 142177 w 259172"/>
                <a:gd name="connsiteY6" fmla="*/ 82526 h 460247"/>
                <a:gd name="connsiteX7" fmla="*/ 119905 w 259172"/>
                <a:gd name="connsiteY7" fmla="*/ 107866 h 460247"/>
                <a:gd name="connsiteX8" fmla="*/ 108915 w 259172"/>
                <a:gd name="connsiteY8" fmla="*/ 115393 h 460247"/>
                <a:gd name="connsiteX9" fmla="*/ 106000 w 259172"/>
                <a:gd name="connsiteY9" fmla="*/ 112084 h 460247"/>
                <a:gd name="connsiteX10" fmla="*/ 95834 w 259172"/>
                <a:gd name="connsiteY10" fmla="*/ 68381 h 460247"/>
                <a:gd name="connsiteX11" fmla="*/ 78380 w 259172"/>
                <a:gd name="connsiteY11" fmla="*/ 16260 h 460247"/>
                <a:gd name="connsiteX12" fmla="*/ 69224 w 259172"/>
                <a:gd name="connsiteY12" fmla="*/ 4242 h 460247"/>
                <a:gd name="connsiteX13" fmla="*/ 38655 w 259172"/>
                <a:gd name="connsiteY13" fmla="*/ 5939 h 460247"/>
                <a:gd name="connsiteX14" fmla="*/ 19676 w 259172"/>
                <a:gd name="connsiteY14" fmla="*/ 33097 h 460247"/>
                <a:gd name="connsiteX15" fmla="*/ 23550 w 259172"/>
                <a:gd name="connsiteY15" fmla="*/ 203278 h 460247"/>
                <a:gd name="connsiteX16" fmla="*/ 39066 w 259172"/>
                <a:gd name="connsiteY16" fmla="*/ 186870 h 460247"/>
                <a:gd name="connsiteX17" fmla="*/ 76923 w 259172"/>
                <a:gd name="connsiteY17" fmla="*/ 201718 h 460247"/>
                <a:gd name="connsiteX18" fmla="*/ 86438 w 259172"/>
                <a:gd name="connsiteY18" fmla="*/ 224846 h 460247"/>
                <a:gd name="connsiteX19" fmla="*/ 100943 w 259172"/>
                <a:gd name="connsiteY19" fmla="*/ 255776 h 460247"/>
                <a:gd name="connsiteX20" fmla="*/ 138130 w 259172"/>
                <a:gd name="connsiteY20" fmla="*/ 286363 h 460247"/>
                <a:gd name="connsiteX21" fmla="*/ 145228 w 259172"/>
                <a:gd name="connsiteY21" fmla="*/ 289226 h 460247"/>
                <a:gd name="connsiteX22" fmla="*/ 153509 w 259172"/>
                <a:gd name="connsiteY22" fmla="*/ 307519 h 460247"/>
                <a:gd name="connsiteX23" fmla="*/ 147234 w 259172"/>
                <a:gd name="connsiteY23" fmla="*/ 327579 h 460247"/>
                <a:gd name="connsiteX24" fmla="*/ 102349 w 259172"/>
                <a:gd name="connsiteY24" fmla="*/ 422254 h 460247"/>
                <a:gd name="connsiteX25" fmla="*/ 106875 w 259172"/>
                <a:gd name="connsiteY25" fmla="*/ 455138 h 460247"/>
                <a:gd name="connsiteX26" fmla="*/ 137050 w 259172"/>
                <a:gd name="connsiteY26" fmla="*/ 454949 h 460247"/>
                <a:gd name="connsiteX27" fmla="*/ 151281 w 259172"/>
                <a:gd name="connsiteY27" fmla="*/ 445091 h 460247"/>
                <a:gd name="connsiteX28" fmla="*/ 165082 w 259172"/>
                <a:gd name="connsiteY28" fmla="*/ 441936 h 460247"/>
                <a:gd name="connsiteX29" fmla="*/ 190268 w 259172"/>
                <a:gd name="connsiteY29" fmla="*/ 421654 h 460247"/>
                <a:gd name="connsiteX30" fmla="*/ 201446 w 259172"/>
                <a:gd name="connsiteY30" fmla="*/ 384603 h 460247"/>
                <a:gd name="connsiteX31" fmla="*/ 219140 w 259172"/>
                <a:gd name="connsiteY31" fmla="*/ 361835 h 460247"/>
                <a:gd name="connsiteX32" fmla="*/ 254888 w 259172"/>
                <a:gd name="connsiteY32" fmla="*/ 309971 h 460247"/>
                <a:gd name="connsiteX33" fmla="*/ 253876 w 259172"/>
                <a:gd name="connsiteY33" fmla="*/ 260234 h 460247"/>
                <a:gd name="connsiteX34" fmla="*/ 233114 w 259172"/>
                <a:gd name="connsiteY34" fmla="*/ 223560 h 460247"/>
                <a:gd name="connsiteX35" fmla="*/ 237091 w 259172"/>
                <a:gd name="connsiteY35" fmla="*/ 208164 h 46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9172" h="460247">
                  <a:moveTo>
                    <a:pt x="237091" y="208164"/>
                  </a:moveTo>
                  <a:cubicBezTo>
                    <a:pt x="237331" y="207256"/>
                    <a:pt x="237554" y="206347"/>
                    <a:pt x="237743" y="205421"/>
                  </a:cubicBezTo>
                  <a:cubicBezTo>
                    <a:pt x="241446" y="187007"/>
                    <a:pt x="229633" y="166656"/>
                    <a:pt x="212196" y="161444"/>
                  </a:cubicBezTo>
                  <a:cubicBezTo>
                    <a:pt x="205013" y="159284"/>
                    <a:pt x="196354" y="158890"/>
                    <a:pt x="192034" y="152580"/>
                  </a:cubicBezTo>
                  <a:cubicBezTo>
                    <a:pt x="188674" y="147677"/>
                    <a:pt x="189377" y="141076"/>
                    <a:pt x="189668" y="135075"/>
                  </a:cubicBezTo>
                  <a:cubicBezTo>
                    <a:pt x="190388" y="120776"/>
                    <a:pt x="187697" y="105706"/>
                    <a:pt x="179073" y="94527"/>
                  </a:cubicBezTo>
                  <a:cubicBezTo>
                    <a:pt x="170449" y="83332"/>
                    <a:pt x="154984" y="77159"/>
                    <a:pt x="142177" y="82526"/>
                  </a:cubicBezTo>
                  <a:cubicBezTo>
                    <a:pt x="131735" y="86898"/>
                    <a:pt x="125117" y="97510"/>
                    <a:pt x="119905" y="107866"/>
                  </a:cubicBezTo>
                  <a:cubicBezTo>
                    <a:pt x="117625" y="112392"/>
                    <a:pt x="113253" y="117810"/>
                    <a:pt x="108915" y="115393"/>
                  </a:cubicBezTo>
                  <a:cubicBezTo>
                    <a:pt x="107629" y="114673"/>
                    <a:pt x="106755" y="113387"/>
                    <a:pt x="106000" y="112084"/>
                  </a:cubicBezTo>
                  <a:cubicBezTo>
                    <a:pt x="98457" y="99156"/>
                    <a:pt x="98097" y="83297"/>
                    <a:pt x="95834" y="68381"/>
                  </a:cubicBezTo>
                  <a:cubicBezTo>
                    <a:pt x="93073" y="50122"/>
                    <a:pt x="87124" y="32377"/>
                    <a:pt x="78380" y="16260"/>
                  </a:cubicBezTo>
                  <a:cubicBezTo>
                    <a:pt x="75945" y="11785"/>
                    <a:pt x="73202" y="7311"/>
                    <a:pt x="69224" y="4242"/>
                  </a:cubicBezTo>
                  <a:cubicBezTo>
                    <a:pt x="60463" y="-2513"/>
                    <a:pt x="47536" y="-645"/>
                    <a:pt x="38655" y="5939"/>
                  </a:cubicBezTo>
                  <a:cubicBezTo>
                    <a:pt x="29774" y="12506"/>
                    <a:pt x="24184" y="22793"/>
                    <a:pt x="19676" y="33097"/>
                  </a:cubicBezTo>
                  <a:cubicBezTo>
                    <a:pt x="-2459" y="83726"/>
                    <a:pt x="-11820" y="156695"/>
                    <a:pt x="23550" y="203278"/>
                  </a:cubicBezTo>
                  <a:cubicBezTo>
                    <a:pt x="25608" y="205987"/>
                    <a:pt x="38072" y="188293"/>
                    <a:pt x="39066" y="186870"/>
                  </a:cubicBezTo>
                  <a:cubicBezTo>
                    <a:pt x="58389" y="191156"/>
                    <a:pt x="71008" y="196111"/>
                    <a:pt x="76923" y="201718"/>
                  </a:cubicBezTo>
                  <a:cubicBezTo>
                    <a:pt x="83369" y="207839"/>
                    <a:pt x="83763" y="216651"/>
                    <a:pt x="86438" y="224846"/>
                  </a:cubicBezTo>
                  <a:cubicBezTo>
                    <a:pt x="90004" y="235733"/>
                    <a:pt x="94633" y="246278"/>
                    <a:pt x="100943" y="255776"/>
                  </a:cubicBezTo>
                  <a:cubicBezTo>
                    <a:pt x="110064" y="269526"/>
                    <a:pt x="122854" y="281048"/>
                    <a:pt x="138130" y="286363"/>
                  </a:cubicBezTo>
                  <a:cubicBezTo>
                    <a:pt x="140548" y="287203"/>
                    <a:pt x="143034" y="287906"/>
                    <a:pt x="145228" y="289226"/>
                  </a:cubicBezTo>
                  <a:cubicBezTo>
                    <a:pt x="151126" y="292792"/>
                    <a:pt x="153852" y="300439"/>
                    <a:pt x="153509" y="307519"/>
                  </a:cubicBezTo>
                  <a:cubicBezTo>
                    <a:pt x="153166" y="314600"/>
                    <a:pt x="150286" y="321253"/>
                    <a:pt x="147234" y="327579"/>
                  </a:cubicBezTo>
                  <a:cubicBezTo>
                    <a:pt x="132044" y="359126"/>
                    <a:pt x="111075" y="388187"/>
                    <a:pt x="102349" y="422254"/>
                  </a:cubicBezTo>
                  <a:cubicBezTo>
                    <a:pt x="99468" y="433518"/>
                    <a:pt x="98628" y="447217"/>
                    <a:pt x="106875" y="455138"/>
                  </a:cubicBezTo>
                  <a:cubicBezTo>
                    <a:pt x="114830" y="462768"/>
                    <a:pt x="127998" y="461139"/>
                    <a:pt x="137050" y="454949"/>
                  </a:cubicBezTo>
                  <a:cubicBezTo>
                    <a:pt x="141834" y="451675"/>
                    <a:pt x="145983" y="447320"/>
                    <a:pt x="151281" y="445091"/>
                  </a:cubicBezTo>
                  <a:cubicBezTo>
                    <a:pt x="155652" y="443257"/>
                    <a:pt x="160470" y="443034"/>
                    <a:pt x="165082" y="441936"/>
                  </a:cubicBezTo>
                  <a:cubicBezTo>
                    <a:pt x="175780" y="439365"/>
                    <a:pt x="185245" y="431752"/>
                    <a:pt x="190268" y="421654"/>
                  </a:cubicBezTo>
                  <a:cubicBezTo>
                    <a:pt x="196012" y="410132"/>
                    <a:pt x="195994" y="396279"/>
                    <a:pt x="201446" y="384603"/>
                  </a:cubicBezTo>
                  <a:cubicBezTo>
                    <a:pt x="205562" y="375791"/>
                    <a:pt x="212488" y="368796"/>
                    <a:pt x="219140" y="361835"/>
                  </a:cubicBezTo>
                  <a:cubicBezTo>
                    <a:pt x="233679" y="346610"/>
                    <a:pt x="247789" y="330082"/>
                    <a:pt x="254888" y="309971"/>
                  </a:cubicBezTo>
                  <a:cubicBezTo>
                    <a:pt x="260443" y="294215"/>
                    <a:pt x="261094" y="275561"/>
                    <a:pt x="253876" y="260234"/>
                  </a:cubicBezTo>
                  <a:cubicBezTo>
                    <a:pt x="247309" y="246295"/>
                    <a:pt x="230953" y="242694"/>
                    <a:pt x="233114" y="223560"/>
                  </a:cubicBezTo>
                  <a:cubicBezTo>
                    <a:pt x="233696" y="218263"/>
                    <a:pt x="235736" y="213291"/>
                    <a:pt x="237091" y="208164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2" name="任意多边形: 形状 571">
              <a:extLst>
                <a:ext uri="{FF2B5EF4-FFF2-40B4-BE49-F238E27FC236}">
                  <a16:creationId xmlns:a16="http://schemas.microsoft.com/office/drawing/2014/main" id="{B10A0E77-ACF1-7C82-A36F-2100CE4681DC}"/>
                </a:ext>
              </a:extLst>
            </p:cNvPr>
            <p:cNvSpPr/>
            <p:nvPr/>
          </p:nvSpPr>
          <p:spPr>
            <a:xfrm>
              <a:off x="6655445" y="2689199"/>
              <a:ext cx="478748" cy="33968"/>
            </a:xfrm>
            <a:custGeom>
              <a:avLst/>
              <a:gdLst>
                <a:gd name="connsiteX0" fmla="*/ 469634 w 478748"/>
                <a:gd name="connsiteY0" fmla="*/ 20020 h 33968"/>
                <a:gd name="connsiteX1" fmla="*/ 469634 w 478748"/>
                <a:gd name="connsiteY1" fmla="*/ 20020 h 33968"/>
                <a:gd name="connsiteX2" fmla="*/ 398191 w 478748"/>
                <a:gd name="connsiteY2" fmla="*/ 17105 h 33968"/>
                <a:gd name="connsiteX3" fmla="*/ 398156 w 478748"/>
                <a:gd name="connsiteY3" fmla="*/ 17105 h 33968"/>
                <a:gd name="connsiteX4" fmla="*/ 369216 w 478748"/>
                <a:gd name="connsiteY4" fmla="*/ 19402 h 33968"/>
                <a:gd name="connsiteX5" fmla="*/ 369181 w 478748"/>
                <a:gd name="connsiteY5" fmla="*/ 19402 h 33968"/>
                <a:gd name="connsiteX6" fmla="*/ 297344 w 478748"/>
                <a:gd name="connsiteY6" fmla="*/ 27580 h 33968"/>
                <a:gd name="connsiteX7" fmla="*/ 297190 w 478748"/>
                <a:gd name="connsiteY7" fmla="*/ 27598 h 33968"/>
                <a:gd name="connsiteX8" fmla="*/ 297429 w 478748"/>
                <a:gd name="connsiteY8" fmla="*/ 27563 h 33968"/>
                <a:gd name="connsiteX9" fmla="*/ 297412 w 478748"/>
                <a:gd name="connsiteY9" fmla="*/ 27563 h 33968"/>
                <a:gd name="connsiteX10" fmla="*/ 297172 w 478748"/>
                <a:gd name="connsiteY10" fmla="*/ 27598 h 33968"/>
                <a:gd name="connsiteX11" fmla="*/ 272741 w 478748"/>
                <a:gd name="connsiteY11" fmla="*/ 29826 h 33968"/>
                <a:gd name="connsiteX12" fmla="*/ 272809 w 478748"/>
                <a:gd name="connsiteY12" fmla="*/ 29826 h 33968"/>
                <a:gd name="connsiteX13" fmla="*/ 182164 w 478748"/>
                <a:gd name="connsiteY13" fmla="*/ 33958 h 33968"/>
                <a:gd name="connsiteX14" fmla="*/ 182215 w 478748"/>
                <a:gd name="connsiteY14" fmla="*/ 33958 h 33968"/>
                <a:gd name="connsiteX15" fmla="*/ 85552 w 478748"/>
                <a:gd name="connsiteY15" fmla="*/ 30135 h 33968"/>
                <a:gd name="connsiteX16" fmla="*/ 85689 w 478748"/>
                <a:gd name="connsiteY16" fmla="*/ 30152 h 33968"/>
                <a:gd name="connsiteX17" fmla="*/ 6993 w 478748"/>
                <a:gd name="connsiteY17" fmla="*/ 21151 h 33968"/>
                <a:gd name="connsiteX18" fmla="*/ 67 w 478748"/>
                <a:gd name="connsiteY18" fmla="*/ 11841 h 33968"/>
                <a:gd name="connsiteX19" fmla="*/ 9051 w 478748"/>
                <a:gd name="connsiteY19" fmla="*/ 4675 h 33968"/>
                <a:gd name="connsiteX20" fmla="*/ 86546 w 478748"/>
                <a:gd name="connsiteY20" fmla="*/ 13556 h 33968"/>
                <a:gd name="connsiteX21" fmla="*/ 86683 w 478748"/>
                <a:gd name="connsiteY21" fmla="*/ 13573 h 33968"/>
                <a:gd name="connsiteX22" fmla="*/ 182146 w 478748"/>
                <a:gd name="connsiteY22" fmla="*/ 17345 h 33968"/>
                <a:gd name="connsiteX23" fmla="*/ 182198 w 478748"/>
                <a:gd name="connsiteY23" fmla="*/ 17345 h 33968"/>
                <a:gd name="connsiteX24" fmla="*/ 271489 w 478748"/>
                <a:gd name="connsiteY24" fmla="*/ 13264 h 33968"/>
                <a:gd name="connsiteX25" fmla="*/ 271558 w 478748"/>
                <a:gd name="connsiteY25" fmla="*/ 13264 h 33968"/>
                <a:gd name="connsiteX26" fmla="*/ 295389 w 478748"/>
                <a:gd name="connsiteY26" fmla="*/ 11104 h 33968"/>
                <a:gd name="connsiteX27" fmla="*/ 295149 w 478748"/>
                <a:gd name="connsiteY27" fmla="*/ 11138 h 33968"/>
                <a:gd name="connsiteX28" fmla="*/ 295167 w 478748"/>
                <a:gd name="connsiteY28" fmla="*/ 11138 h 33968"/>
                <a:gd name="connsiteX29" fmla="*/ 295252 w 478748"/>
                <a:gd name="connsiteY29" fmla="*/ 11121 h 33968"/>
                <a:gd name="connsiteX30" fmla="*/ 367672 w 478748"/>
                <a:gd name="connsiteY30" fmla="*/ 2875 h 33968"/>
                <a:gd name="connsiteX31" fmla="*/ 367655 w 478748"/>
                <a:gd name="connsiteY31" fmla="*/ 2875 h 33968"/>
                <a:gd name="connsiteX32" fmla="*/ 397522 w 478748"/>
                <a:gd name="connsiteY32" fmla="*/ 509 h 33968"/>
                <a:gd name="connsiteX33" fmla="*/ 397471 w 478748"/>
                <a:gd name="connsiteY33" fmla="*/ 509 h 33968"/>
                <a:gd name="connsiteX34" fmla="*/ 471828 w 478748"/>
                <a:gd name="connsiteY34" fmla="*/ 3560 h 33968"/>
                <a:gd name="connsiteX35" fmla="*/ 478669 w 478748"/>
                <a:gd name="connsiteY35" fmla="*/ 12939 h 33968"/>
                <a:gd name="connsiteX36" fmla="*/ 469634 w 478748"/>
                <a:gd name="connsiteY36" fmla="*/ 20020 h 3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78748" h="33968">
                  <a:moveTo>
                    <a:pt x="469634" y="20020"/>
                  </a:moveTo>
                  <a:lnTo>
                    <a:pt x="469634" y="20020"/>
                  </a:lnTo>
                  <a:cubicBezTo>
                    <a:pt x="447894" y="16882"/>
                    <a:pt x="424080" y="15922"/>
                    <a:pt x="398191" y="17105"/>
                  </a:cubicBezTo>
                  <a:lnTo>
                    <a:pt x="398156" y="17105"/>
                  </a:lnTo>
                  <a:cubicBezTo>
                    <a:pt x="391315" y="17379"/>
                    <a:pt x="381663" y="18151"/>
                    <a:pt x="369216" y="19402"/>
                  </a:cubicBezTo>
                  <a:lnTo>
                    <a:pt x="369181" y="19402"/>
                  </a:lnTo>
                  <a:cubicBezTo>
                    <a:pt x="341681" y="22094"/>
                    <a:pt x="317729" y="24820"/>
                    <a:pt x="297344" y="27580"/>
                  </a:cubicBezTo>
                  <a:lnTo>
                    <a:pt x="297190" y="27598"/>
                  </a:lnTo>
                  <a:lnTo>
                    <a:pt x="297429" y="27563"/>
                  </a:lnTo>
                  <a:lnTo>
                    <a:pt x="297412" y="27563"/>
                  </a:lnTo>
                  <a:lnTo>
                    <a:pt x="297172" y="27598"/>
                  </a:lnTo>
                  <a:cubicBezTo>
                    <a:pt x="291532" y="28249"/>
                    <a:pt x="283388" y="28986"/>
                    <a:pt x="272741" y="29826"/>
                  </a:cubicBezTo>
                  <a:lnTo>
                    <a:pt x="272809" y="29826"/>
                  </a:lnTo>
                  <a:cubicBezTo>
                    <a:pt x="240354" y="32621"/>
                    <a:pt x="210144" y="33993"/>
                    <a:pt x="182164" y="33958"/>
                  </a:cubicBezTo>
                  <a:lnTo>
                    <a:pt x="182215" y="33958"/>
                  </a:lnTo>
                  <a:cubicBezTo>
                    <a:pt x="154286" y="34096"/>
                    <a:pt x="122070" y="32827"/>
                    <a:pt x="85552" y="30135"/>
                  </a:cubicBezTo>
                  <a:lnTo>
                    <a:pt x="85689" y="30152"/>
                  </a:lnTo>
                  <a:cubicBezTo>
                    <a:pt x="72058" y="29381"/>
                    <a:pt x="45827" y="26380"/>
                    <a:pt x="6993" y="21151"/>
                  </a:cubicBezTo>
                  <a:cubicBezTo>
                    <a:pt x="2604" y="20551"/>
                    <a:pt x="-499" y="16385"/>
                    <a:pt x="67" y="11841"/>
                  </a:cubicBezTo>
                  <a:cubicBezTo>
                    <a:pt x="633" y="7281"/>
                    <a:pt x="4661" y="4075"/>
                    <a:pt x="9051" y="4675"/>
                  </a:cubicBezTo>
                  <a:cubicBezTo>
                    <a:pt x="47472" y="9853"/>
                    <a:pt x="73310" y="12819"/>
                    <a:pt x="86546" y="13556"/>
                  </a:cubicBezTo>
                  <a:lnTo>
                    <a:pt x="86683" y="13573"/>
                  </a:lnTo>
                  <a:cubicBezTo>
                    <a:pt x="122791" y="16230"/>
                    <a:pt x="154612" y="17482"/>
                    <a:pt x="182146" y="17345"/>
                  </a:cubicBezTo>
                  <a:lnTo>
                    <a:pt x="182198" y="17345"/>
                  </a:lnTo>
                  <a:cubicBezTo>
                    <a:pt x="209716" y="17379"/>
                    <a:pt x="239480" y="16025"/>
                    <a:pt x="271489" y="13264"/>
                  </a:cubicBezTo>
                  <a:lnTo>
                    <a:pt x="271558" y="13264"/>
                  </a:lnTo>
                  <a:cubicBezTo>
                    <a:pt x="281982" y="12459"/>
                    <a:pt x="289920" y="11738"/>
                    <a:pt x="295389" y="11104"/>
                  </a:cubicBezTo>
                  <a:lnTo>
                    <a:pt x="295149" y="11138"/>
                  </a:lnTo>
                  <a:lnTo>
                    <a:pt x="295167" y="11138"/>
                  </a:lnTo>
                  <a:lnTo>
                    <a:pt x="295252" y="11121"/>
                  </a:lnTo>
                  <a:cubicBezTo>
                    <a:pt x="315843" y="8327"/>
                    <a:pt x="339983" y="5566"/>
                    <a:pt x="367672" y="2875"/>
                  </a:cubicBezTo>
                  <a:lnTo>
                    <a:pt x="367655" y="2875"/>
                  </a:lnTo>
                  <a:cubicBezTo>
                    <a:pt x="380411" y="1589"/>
                    <a:pt x="390356" y="800"/>
                    <a:pt x="397522" y="509"/>
                  </a:cubicBezTo>
                  <a:lnTo>
                    <a:pt x="397471" y="509"/>
                  </a:lnTo>
                  <a:cubicBezTo>
                    <a:pt x="424337" y="-726"/>
                    <a:pt x="449111" y="286"/>
                    <a:pt x="471828" y="3560"/>
                  </a:cubicBezTo>
                  <a:cubicBezTo>
                    <a:pt x="476218" y="4195"/>
                    <a:pt x="479287" y="8395"/>
                    <a:pt x="478669" y="12939"/>
                  </a:cubicBezTo>
                  <a:cubicBezTo>
                    <a:pt x="478069" y="17482"/>
                    <a:pt x="474023" y="20654"/>
                    <a:pt x="469634" y="20020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3" name="任意多边形: 形状 572">
              <a:extLst>
                <a:ext uri="{FF2B5EF4-FFF2-40B4-BE49-F238E27FC236}">
                  <a16:creationId xmlns:a16="http://schemas.microsoft.com/office/drawing/2014/main" id="{C216994A-3306-3562-E97F-8476C809533C}"/>
                </a:ext>
              </a:extLst>
            </p:cNvPr>
            <p:cNvSpPr/>
            <p:nvPr/>
          </p:nvSpPr>
          <p:spPr>
            <a:xfrm>
              <a:off x="5876813" y="1618494"/>
              <a:ext cx="24323" cy="45376"/>
            </a:xfrm>
            <a:custGeom>
              <a:avLst/>
              <a:gdLst>
                <a:gd name="connsiteX0" fmla="*/ 2133 w 24323"/>
                <a:gd name="connsiteY0" fmla="*/ 577 h 45376"/>
                <a:gd name="connsiteX1" fmla="*/ 333 w 24323"/>
                <a:gd name="connsiteY1" fmla="*/ 7092 h 45376"/>
                <a:gd name="connsiteX2" fmla="*/ 4311 w 24323"/>
                <a:gd name="connsiteY2" fmla="*/ 13110 h 45376"/>
                <a:gd name="connsiteX3" fmla="*/ 19261 w 24323"/>
                <a:gd name="connsiteY3" fmla="*/ 43662 h 45376"/>
                <a:gd name="connsiteX4" fmla="*/ 20770 w 24323"/>
                <a:gd name="connsiteY4" fmla="*/ 45342 h 45376"/>
                <a:gd name="connsiteX5" fmla="*/ 23890 w 24323"/>
                <a:gd name="connsiteY5" fmla="*/ 22008 h 45376"/>
                <a:gd name="connsiteX6" fmla="*/ 20958 w 24323"/>
                <a:gd name="connsiteY6" fmla="*/ 14276 h 45376"/>
                <a:gd name="connsiteX7" fmla="*/ 13637 w 24323"/>
                <a:gd name="connsiteY7" fmla="*/ 12407 h 45376"/>
                <a:gd name="connsiteX8" fmla="*/ 6128 w 24323"/>
                <a:gd name="connsiteY8" fmla="*/ 217 h 45376"/>
                <a:gd name="connsiteX9" fmla="*/ 2133 w 24323"/>
                <a:gd name="connsiteY9" fmla="*/ 577 h 45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23" h="45376">
                  <a:moveTo>
                    <a:pt x="2133" y="577"/>
                  </a:moveTo>
                  <a:cubicBezTo>
                    <a:pt x="76" y="1794"/>
                    <a:pt x="-421" y="4760"/>
                    <a:pt x="333" y="7092"/>
                  </a:cubicBezTo>
                  <a:cubicBezTo>
                    <a:pt x="1087" y="9406"/>
                    <a:pt x="2767" y="11258"/>
                    <a:pt x="4311" y="13110"/>
                  </a:cubicBezTo>
                  <a:cubicBezTo>
                    <a:pt x="11597" y="21837"/>
                    <a:pt x="16775" y="32432"/>
                    <a:pt x="19261" y="43662"/>
                  </a:cubicBezTo>
                  <a:cubicBezTo>
                    <a:pt x="19449" y="44502"/>
                    <a:pt x="19964" y="45582"/>
                    <a:pt x="20770" y="45342"/>
                  </a:cubicBezTo>
                  <a:cubicBezTo>
                    <a:pt x="23924" y="38090"/>
                    <a:pt x="25022" y="29878"/>
                    <a:pt x="23890" y="22008"/>
                  </a:cubicBezTo>
                  <a:cubicBezTo>
                    <a:pt x="23496" y="19230"/>
                    <a:pt x="22776" y="16367"/>
                    <a:pt x="20958" y="14276"/>
                  </a:cubicBezTo>
                  <a:cubicBezTo>
                    <a:pt x="19158" y="12167"/>
                    <a:pt x="16020" y="11087"/>
                    <a:pt x="13637" y="12407"/>
                  </a:cubicBezTo>
                  <a:cubicBezTo>
                    <a:pt x="14684" y="7178"/>
                    <a:pt x="11134" y="1434"/>
                    <a:pt x="6128" y="217"/>
                  </a:cubicBezTo>
                  <a:cubicBezTo>
                    <a:pt x="4808" y="-109"/>
                    <a:pt x="3333" y="-126"/>
                    <a:pt x="2133" y="57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4" name="任意多边形: 形状 573">
              <a:extLst>
                <a:ext uri="{FF2B5EF4-FFF2-40B4-BE49-F238E27FC236}">
                  <a16:creationId xmlns:a16="http://schemas.microsoft.com/office/drawing/2014/main" id="{BF127030-F409-7CF8-1DB7-DCEBD49E2573}"/>
                </a:ext>
              </a:extLst>
            </p:cNvPr>
            <p:cNvSpPr/>
            <p:nvPr/>
          </p:nvSpPr>
          <p:spPr>
            <a:xfrm>
              <a:off x="5823070" y="1568536"/>
              <a:ext cx="22877" cy="28040"/>
            </a:xfrm>
            <a:custGeom>
              <a:avLst/>
              <a:gdLst>
                <a:gd name="connsiteX0" fmla="*/ 12344 w 22877"/>
                <a:gd name="connsiteY0" fmla="*/ 7038 h 28040"/>
                <a:gd name="connsiteX1" fmla="*/ 8572 w 22877"/>
                <a:gd name="connsiteY1" fmla="*/ 1637 h 28040"/>
                <a:gd name="connsiteX2" fmla="*/ 5469 w 22877"/>
                <a:gd name="connsiteY2" fmla="*/ 60 h 28040"/>
                <a:gd name="connsiteX3" fmla="*/ 1029 w 22877"/>
                <a:gd name="connsiteY3" fmla="*/ 1808 h 28040"/>
                <a:gd name="connsiteX4" fmla="*/ 326 w 22877"/>
                <a:gd name="connsiteY4" fmla="*/ 6678 h 28040"/>
                <a:gd name="connsiteX5" fmla="*/ 10253 w 22877"/>
                <a:gd name="connsiteY5" fmla="*/ 11993 h 28040"/>
                <a:gd name="connsiteX6" fmla="*/ 22168 w 22877"/>
                <a:gd name="connsiteY6" fmla="*/ 28040 h 28040"/>
                <a:gd name="connsiteX7" fmla="*/ 22734 w 22877"/>
                <a:gd name="connsiteY7" fmla="*/ 12713 h 28040"/>
                <a:gd name="connsiteX8" fmla="*/ 21071 w 22877"/>
                <a:gd name="connsiteY8" fmla="*/ 7346 h 28040"/>
                <a:gd name="connsiteX9" fmla="*/ 16802 w 22877"/>
                <a:gd name="connsiteY9" fmla="*/ 5872 h 28040"/>
                <a:gd name="connsiteX10" fmla="*/ 12344 w 22877"/>
                <a:gd name="connsiteY10" fmla="*/ 7038 h 28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877" h="28040">
                  <a:moveTo>
                    <a:pt x="12344" y="7038"/>
                  </a:moveTo>
                  <a:cubicBezTo>
                    <a:pt x="11590" y="4929"/>
                    <a:pt x="10270" y="3043"/>
                    <a:pt x="8572" y="1637"/>
                  </a:cubicBezTo>
                  <a:cubicBezTo>
                    <a:pt x="7664" y="883"/>
                    <a:pt x="6618" y="248"/>
                    <a:pt x="5469" y="60"/>
                  </a:cubicBezTo>
                  <a:cubicBezTo>
                    <a:pt x="3840" y="-215"/>
                    <a:pt x="2074" y="471"/>
                    <a:pt x="1029" y="1808"/>
                  </a:cubicBezTo>
                  <a:cubicBezTo>
                    <a:pt x="-17" y="3146"/>
                    <a:pt x="-291" y="5083"/>
                    <a:pt x="326" y="6678"/>
                  </a:cubicBezTo>
                  <a:cubicBezTo>
                    <a:pt x="3755" y="8186"/>
                    <a:pt x="7218" y="9729"/>
                    <a:pt x="10253" y="11993"/>
                  </a:cubicBezTo>
                  <a:cubicBezTo>
                    <a:pt x="15585" y="15970"/>
                    <a:pt x="19219" y="21937"/>
                    <a:pt x="22168" y="28040"/>
                  </a:cubicBezTo>
                  <a:cubicBezTo>
                    <a:pt x="22854" y="22965"/>
                    <a:pt x="23043" y="17822"/>
                    <a:pt x="22734" y="12713"/>
                  </a:cubicBezTo>
                  <a:cubicBezTo>
                    <a:pt x="22614" y="10792"/>
                    <a:pt x="22374" y="8718"/>
                    <a:pt x="21071" y="7346"/>
                  </a:cubicBezTo>
                  <a:cubicBezTo>
                    <a:pt x="19991" y="6215"/>
                    <a:pt x="18345" y="5786"/>
                    <a:pt x="16802" y="5872"/>
                  </a:cubicBezTo>
                  <a:cubicBezTo>
                    <a:pt x="15293" y="5975"/>
                    <a:pt x="13802" y="6506"/>
                    <a:pt x="12344" y="703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5" name="任意多边形: 形状 574">
              <a:extLst>
                <a:ext uri="{FF2B5EF4-FFF2-40B4-BE49-F238E27FC236}">
                  <a16:creationId xmlns:a16="http://schemas.microsoft.com/office/drawing/2014/main" id="{2E91A5F5-FC3E-6C4E-F2DD-977C1ADF1461}"/>
                </a:ext>
              </a:extLst>
            </p:cNvPr>
            <p:cNvSpPr/>
            <p:nvPr/>
          </p:nvSpPr>
          <p:spPr>
            <a:xfrm>
              <a:off x="5808465" y="1598007"/>
              <a:ext cx="16840" cy="17095"/>
            </a:xfrm>
            <a:custGeom>
              <a:avLst/>
              <a:gdLst>
                <a:gd name="connsiteX0" fmla="*/ 16560 w 16840"/>
                <a:gd name="connsiteY0" fmla="*/ 6593 h 17095"/>
                <a:gd name="connsiteX1" fmla="*/ 14382 w 16840"/>
                <a:gd name="connsiteY1" fmla="*/ 215 h 17095"/>
                <a:gd name="connsiteX2" fmla="*/ 1060 w 16840"/>
                <a:gd name="connsiteY2" fmla="*/ 15868 h 17095"/>
                <a:gd name="connsiteX3" fmla="*/ 5312 w 16840"/>
                <a:gd name="connsiteY3" fmla="*/ 17034 h 17095"/>
                <a:gd name="connsiteX4" fmla="*/ 14759 w 16840"/>
                <a:gd name="connsiteY4" fmla="*/ 11068 h 17095"/>
                <a:gd name="connsiteX5" fmla="*/ 16560 w 16840"/>
                <a:gd name="connsiteY5" fmla="*/ 6593 h 17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840" h="17095">
                  <a:moveTo>
                    <a:pt x="16560" y="6593"/>
                  </a:moveTo>
                  <a:cubicBezTo>
                    <a:pt x="17159" y="3953"/>
                    <a:pt x="16954" y="1192"/>
                    <a:pt x="14382" y="215"/>
                  </a:cubicBezTo>
                  <a:cubicBezTo>
                    <a:pt x="9101" y="-1774"/>
                    <a:pt x="-3757" y="10553"/>
                    <a:pt x="1060" y="15868"/>
                  </a:cubicBezTo>
                  <a:cubicBezTo>
                    <a:pt x="2106" y="17017"/>
                    <a:pt x="3803" y="17223"/>
                    <a:pt x="5312" y="17034"/>
                  </a:cubicBezTo>
                  <a:cubicBezTo>
                    <a:pt x="9239" y="16537"/>
                    <a:pt x="12633" y="14565"/>
                    <a:pt x="14759" y="11068"/>
                  </a:cubicBezTo>
                  <a:cubicBezTo>
                    <a:pt x="15411" y="9988"/>
                    <a:pt x="16165" y="8325"/>
                    <a:pt x="16560" y="65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6" name="任意多边形: 形状 575">
              <a:extLst>
                <a:ext uri="{FF2B5EF4-FFF2-40B4-BE49-F238E27FC236}">
                  <a16:creationId xmlns:a16="http://schemas.microsoft.com/office/drawing/2014/main" id="{B39A9F0F-A91A-8EE3-F1EF-535664D265EC}"/>
                </a:ext>
              </a:extLst>
            </p:cNvPr>
            <p:cNvSpPr/>
            <p:nvPr/>
          </p:nvSpPr>
          <p:spPr>
            <a:xfrm>
              <a:off x="5858219" y="1647406"/>
              <a:ext cx="17833" cy="19293"/>
            </a:xfrm>
            <a:custGeom>
              <a:avLst/>
              <a:gdLst>
                <a:gd name="connsiteX0" fmla="*/ 16046 w 17833"/>
                <a:gd name="connsiteY0" fmla="*/ 262 h 19293"/>
                <a:gd name="connsiteX1" fmla="*/ 15 w 17833"/>
                <a:gd name="connsiteY1" fmla="*/ 13601 h 19293"/>
                <a:gd name="connsiteX2" fmla="*/ 1215 w 17833"/>
                <a:gd name="connsiteY2" fmla="*/ 17904 h 19293"/>
                <a:gd name="connsiteX3" fmla="*/ 5382 w 17833"/>
                <a:gd name="connsiteY3" fmla="*/ 19276 h 19293"/>
                <a:gd name="connsiteX4" fmla="*/ 12308 w 17833"/>
                <a:gd name="connsiteY4" fmla="*/ 15830 h 19293"/>
                <a:gd name="connsiteX5" fmla="*/ 16594 w 17833"/>
                <a:gd name="connsiteY5" fmla="*/ 9074 h 19293"/>
                <a:gd name="connsiteX6" fmla="*/ 17829 w 17833"/>
                <a:gd name="connsiteY6" fmla="*/ 4428 h 19293"/>
                <a:gd name="connsiteX7" fmla="*/ 16046 w 17833"/>
                <a:gd name="connsiteY7" fmla="*/ 262 h 19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33" h="19293">
                  <a:moveTo>
                    <a:pt x="16046" y="262"/>
                  </a:moveTo>
                  <a:cubicBezTo>
                    <a:pt x="11588" y="-1710"/>
                    <a:pt x="358" y="7909"/>
                    <a:pt x="15" y="13601"/>
                  </a:cubicBezTo>
                  <a:cubicBezTo>
                    <a:pt x="-70" y="15127"/>
                    <a:pt x="187" y="16790"/>
                    <a:pt x="1215" y="17904"/>
                  </a:cubicBezTo>
                  <a:cubicBezTo>
                    <a:pt x="2261" y="19036"/>
                    <a:pt x="3873" y="19379"/>
                    <a:pt x="5382" y="19276"/>
                  </a:cubicBezTo>
                  <a:cubicBezTo>
                    <a:pt x="7988" y="19087"/>
                    <a:pt x="10440" y="17716"/>
                    <a:pt x="12308" y="15830"/>
                  </a:cubicBezTo>
                  <a:cubicBezTo>
                    <a:pt x="14177" y="13944"/>
                    <a:pt x="15532" y="11543"/>
                    <a:pt x="16594" y="9074"/>
                  </a:cubicBezTo>
                  <a:cubicBezTo>
                    <a:pt x="17229" y="7600"/>
                    <a:pt x="17795" y="6040"/>
                    <a:pt x="17829" y="4428"/>
                  </a:cubicBezTo>
                  <a:cubicBezTo>
                    <a:pt x="17897" y="2062"/>
                    <a:pt x="17195" y="776"/>
                    <a:pt x="16046" y="26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7" name="任意多边形: 形状 576">
              <a:extLst>
                <a:ext uri="{FF2B5EF4-FFF2-40B4-BE49-F238E27FC236}">
                  <a16:creationId xmlns:a16="http://schemas.microsoft.com/office/drawing/2014/main" id="{AA4654FB-0715-09FB-FE0E-249FE29ADD26}"/>
                </a:ext>
              </a:extLst>
            </p:cNvPr>
            <p:cNvSpPr/>
            <p:nvPr/>
          </p:nvSpPr>
          <p:spPr>
            <a:xfrm>
              <a:off x="5794802" y="1613667"/>
              <a:ext cx="62082" cy="65873"/>
            </a:xfrm>
            <a:custGeom>
              <a:avLst/>
              <a:gdLst>
                <a:gd name="connsiteX0" fmla="*/ 10626 w 62082"/>
                <a:gd name="connsiteY0" fmla="*/ 65873 h 65873"/>
                <a:gd name="connsiteX1" fmla="*/ 9597 w 62082"/>
                <a:gd name="connsiteY1" fmla="*/ 65668 h 65873"/>
                <a:gd name="connsiteX2" fmla="*/ 510 w 62082"/>
                <a:gd name="connsiteY2" fmla="*/ 43945 h 65873"/>
                <a:gd name="connsiteX3" fmla="*/ 7728 w 62082"/>
                <a:gd name="connsiteY3" fmla="*/ 32115 h 65873"/>
                <a:gd name="connsiteX4" fmla="*/ 18221 w 62082"/>
                <a:gd name="connsiteY4" fmla="*/ 28635 h 65873"/>
                <a:gd name="connsiteX5" fmla="*/ 23193 w 62082"/>
                <a:gd name="connsiteY5" fmla="*/ 27589 h 65873"/>
                <a:gd name="connsiteX6" fmla="*/ 37286 w 62082"/>
                <a:gd name="connsiteY6" fmla="*/ 18313 h 65873"/>
                <a:gd name="connsiteX7" fmla="*/ 57483 w 62082"/>
                <a:gd name="connsiteY7" fmla="*/ 688 h 65873"/>
                <a:gd name="connsiteX8" fmla="*/ 61427 w 62082"/>
                <a:gd name="connsiteY8" fmla="*/ 1031 h 65873"/>
                <a:gd name="connsiteX9" fmla="*/ 61084 w 62082"/>
                <a:gd name="connsiteY9" fmla="*/ 5112 h 65873"/>
                <a:gd name="connsiteX10" fmla="*/ 40887 w 62082"/>
                <a:gd name="connsiteY10" fmla="*/ 22737 h 65873"/>
                <a:gd name="connsiteX11" fmla="*/ 24753 w 62082"/>
                <a:gd name="connsiteY11" fmla="*/ 33144 h 65873"/>
                <a:gd name="connsiteX12" fmla="*/ 19113 w 62082"/>
                <a:gd name="connsiteY12" fmla="*/ 34344 h 65873"/>
                <a:gd name="connsiteX13" fmla="*/ 10832 w 62082"/>
                <a:gd name="connsiteY13" fmla="*/ 36915 h 65873"/>
                <a:gd name="connsiteX14" fmla="*/ 5945 w 62082"/>
                <a:gd name="connsiteY14" fmla="*/ 45214 h 65873"/>
                <a:gd name="connsiteX15" fmla="*/ 11655 w 62082"/>
                <a:gd name="connsiteY15" fmla="*/ 60267 h 65873"/>
                <a:gd name="connsiteX16" fmla="*/ 13215 w 62082"/>
                <a:gd name="connsiteY16" fmla="*/ 64039 h 65873"/>
                <a:gd name="connsiteX17" fmla="*/ 10626 w 62082"/>
                <a:gd name="connsiteY17" fmla="*/ 65873 h 65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2082" h="65873">
                  <a:moveTo>
                    <a:pt x="10626" y="65873"/>
                  </a:moveTo>
                  <a:cubicBezTo>
                    <a:pt x="10283" y="65873"/>
                    <a:pt x="9923" y="65805"/>
                    <a:pt x="9597" y="65668"/>
                  </a:cubicBezTo>
                  <a:cubicBezTo>
                    <a:pt x="1368" y="62256"/>
                    <a:pt x="-1221" y="51935"/>
                    <a:pt x="510" y="43945"/>
                  </a:cubicBezTo>
                  <a:cubicBezTo>
                    <a:pt x="1642" y="38767"/>
                    <a:pt x="4196" y="34567"/>
                    <a:pt x="7728" y="32115"/>
                  </a:cubicBezTo>
                  <a:cubicBezTo>
                    <a:pt x="11003" y="29852"/>
                    <a:pt x="14672" y="29235"/>
                    <a:pt x="18221" y="28635"/>
                  </a:cubicBezTo>
                  <a:cubicBezTo>
                    <a:pt x="19987" y="28343"/>
                    <a:pt x="21650" y="28069"/>
                    <a:pt x="23193" y="27589"/>
                  </a:cubicBezTo>
                  <a:cubicBezTo>
                    <a:pt x="28491" y="25994"/>
                    <a:pt x="33155" y="21914"/>
                    <a:pt x="37286" y="18313"/>
                  </a:cubicBezTo>
                  <a:lnTo>
                    <a:pt x="57483" y="688"/>
                  </a:lnTo>
                  <a:cubicBezTo>
                    <a:pt x="58666" y="-358"/>
                    <a:pt x="60432" y="-186"/>
                    <a:pt x="61427" y="1031"/>
                  </a:cubicBezTo>
                  <a:cubicBezTo>
                    <a:pt x="62421" y="2248"/>
                    <a:pt x="62267" y="4083"/>
                    <a:pt x="61084" y="5112"/>
                  </a:cubicBezTo>
                  <a:lnTo>
                    <a:pt x="40887" y="22737"/>
                  </a:lnTo>
                  <a:cubicBezTo>
                    <a:pt x="36343" y="26714"/>
                    <a:pt x="31183" y="31206"/>
                    <a:pt x="24753" y="33144"/>
                  </a:cubicBezTo>
                  <a:cubicBezTo>
                    <a:pt x="22868" y="33709"/>
                    <a:pt x="20964" y="34035"/>
                    <a:pt x="19113" y="34344"/>
                  </a:cubicBezTo>
                  <a:cubicBezTo>
                    <a:pt x="16010" y="34858"/>
                    <a:pt x="13095" y="35355"/>
                    <a:pt x="10832" y="36915"/>
                  </a:cubicBezTo>
                  <a:cubicBezTo>
                    <a:pt x="7677" y="39110"/>
                    <a:pt x="6425" y="43053"/>
                    <a:pt x="5945" y="45214"/>
                  </a:cubicBezTo>
                  <a:cubicBezTo>
                    <a:pt x="4728" y="50820"/>
                    <a:pt x="6563" y="58175"/>
                    <a:pt x="11655" y="60267"/>
                  </a:cubicBezTo>
                  <a:cubicBezTo>
                    <a:pt x="13095" y="60867"/>
                    <a:pt x="13781" y="62547"/>
                    <a:pt x="13215" y="64039"/>
                  </a:cubicBezTo>
                  <a:cubicBezTo>
                    <a:pt x="12786" y="65171"/>
                    <a:pt x="11740" y="65873"/>
                    <a:pt x="10626" y="6587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8" name="任意多边形: 形状 577">
              <a:extLst>
                <a:ext uri="{FF2B5EF4-FFF2-40B4-BE49-F238E27FC236}">
                  <a16:creationId xmlns:a16="http://schemas.microsoft.com/office/drawing/2014/main" id="{5926D200-AEA6-C9E7-8BC6-D4EACD1C7809}"/>
                </a:ext>
              </a:extLst>
            </p:cNvPr>
            <p:cNvSpPr/>
            <p:nvPr/>
          </p:nvSpPr>
          <p:spPr>
            <a:xfrm>
              <a:off x="5765415" y="1719314"/>
              <a:ext cx="55979" cy="21382"/>
            </a:xfrm>
            <a:custGeom>
              <a:avLst/>
              <a:gdLst>
                <a:gd name="connsiteX0" fmla="*/ 28063 w 55979"/>
                <a:gd name="connsiteY0" fmla="*/ 21383 h 21382"/>
                <a:gd name="connsiteX1" fmla="*/ 21359 w 55979"/>
                <a:gd name="connsiteY1" fmla="*/ 20782 h 21382"/>
                <a:gd name="connsiteX2" fmla="*/ 288 w 55979"/>
                <a:gd name="connsiteY2" fmla="*/ 4169 h 21382"/>
                <a:gd name="connsiteX3" fmla="*/ 1574 w 55979"/>
                <a:gd name="connsiteY3" fmla="*/ 294 h 21382"/>
                <a:gd name="connsiteX4" fmla="*/ 5311 w 55979"/>
                <a:gd name="connsiteY4" fmla="*/ 1632 h 21382"/>
                <a:gd name="connsiteX5" fmla="*/ 22388 w 55979"/>
                <a:gd name="connsiteY5" fmla="*/ 15090 h 21382"/>
                <a:gd name="connsiteX6" fmla="*/ 30858 w 55979"/>
                <a:gd name="connsiteY6" fmla="*/ 15502 h 21382"/>
                <a:gd name="connsiteX7" fmla="*/ 52117 w 55979"/>
                <a:gd name="connsiteY7" fmla="*/ 10513 h 21382"/>
                <a:gd name="connsiteX8" fmla="*/ 55769 w 55979"/>
                <a:gd name="connsiteY8" fmla="*/ 12090 h 21382"/>
                <a:gd name="connsiteX9" fmla="*/ 54243 w 55979"/>
                <a:gd name="connsiteY9" fmla="*/ 15879 h 21382"/>
                <a:gd name="connsiteX10" fmla="*/ 31149 w 55979"/>
                <a:gd name="connsiteY10" fmla="*/ 21297 h 21382"/>
                <a:gd name="connsiteX11" fmla="*/ 28063 w 55979"/>
                <a:gd name="connsiteY11" fmla="*/ 21383 h 21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5979" h="21382">
                  <a:moveTo>
                    <a:pt x="28063" y="21383"/>
                  </a:moveTo>
                  <a:cubicBezTo>
                    <a:pt x="25594" y="21383"/>
                    <a:pt x="23416" y="21194"/>
                    <a:pt x="21359" y="20782"/>
                  </a:cubicBezTo>
                  <a:cubicBezTo>
                    <a:pt x="12375" y="19034"/>
                    <a:pt x="4300" y="12673"/>
                    <a:pt x="288" y="4169"/>
                  </a:cubicBezTo>
                  <a:cubicBezTo>
                    <a:pt x="-398" y="2729"/>
                    <a:pt x="185" y="997"/>
                    <a:pt x="1574" y="294"/>
                  </a:cubicBezTo>
                  <a:cubicBezTo>
                    <a:pt x="2963" y="-409"/>
                    <a:pt x="4626" y="191"/>
                    <a:pt x="5311" y="1632"/>
                  </a:cubicBezTo>
                  <a:cubicBezTo>
                    <a:pt x="8569" y="8524"/>
                    <a:pt x="15101" y="13684"/>
                    <a:pt x="22388" y="15090"/>
                  </a:cubicBezTo>
                  <a:cubicBezTo>
                    <a:pt x="24805" y="15553"/>
                    <a:pt x="27497" y="15690"/>
                    <a:pt x="30858" y="15502"/>
                  </a:cubicBezTo>
                  <a:cubicBezTo>
                    <a:pt x="38178" y="15090"/>
                    <a:pt x="45345" y="13410"/>
                    <a:pt x="52117" y="10513"/>
                  </a:cubicBezTo>
                  <a:cubicBezTo>
                    <a:pt x="53557" y="9913"/>
                    <a:pt x="55186" y="10616"/>
                    <a:pt x="55769" y="12090"/>
                  </a:cubicBezTo>
                  <a:cubicBezTo>
                    <a:pt x="56352" y="13564"/>
                    <a:pt x="55683" y="15262"/>
                    <a:pt x="54243" y="15879"/>
                  </a:cubicBezTo>
                  <a:cubicBezTo>
                    <a:pt x="46871" y="19017"/>
                    <a:pt x="39104" y="20851"/>
                    <a:pt x="31149" y="21297"/>
                  </a:cubicBezTo>
                  <a:cubicBezTo>
                    <a:pt x="30069" y="21348"/>
                    <a:pt x="29040" y="21383"/>
                    <a:pt x="28063" y="2138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79" name="任意多边形: 形状 578">
              <a:extLst>
                <a:ext uri="{FF2B5EF4-FFF2-40B4-BE49-F238E27FC236}">
                  <a16:creationId xmlns:a16="http://schemas.microsoft.com/office/drawing/2014/main" id="{56F1836B-AB7A-97FE-A80D-8F13139942CA}"/>
                </a:ext>
              </a:extLst>
            </p:cNvPr>
            <p:cNvSpPr/>
            <p:nvPr/>
          </p:nvSpPr>
          <p:spPr>
            <a:xfrm>
              <a:off x="5903021" y="1693539"/>
              <a:ext cx="72758" cy="62440"/>
            </a:xfrm>
            <a:custGeom>
              <a:avLst/>
              <a:gdLst>
                <a:gd name="connsiteX0" fmla="*/ 2465 w 72758"/>
                <a:gd name="connsiteY0" fmla="*/ 57308 h 62440"/>
                <a:gd name="connsiteX1" fmla="*/ 11501 w 72758"/>
                <a:gd name="connsiteY1" fmla="*/ 61680 h 62440"/>
                <a:gd name="connsiteX2" fmla="*/ 70360 w 72758"/>
                <a:gd name="connsiteY2" fmla="*/ 27373 h 62440"/>
                <a:gd name="connsiteX3" fmla="*/ 25714 w 72758"/>
                <a:gd name="connsiteY3" fmla="*/ 8342 h 62440"/>
                <a:gd name="connsiteX4" fmla="*/ 151 w 72758"/>
                <a:gd name="connsiteY4" fmla="*/ 46352 h 62440"/>
                <a:gd name="connsiteX5" fmla="*/ 2465 w 72758"/>
                <a:gd name="connsiteY5" fmla="*/ 57308 h 6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58" h="62440">
                  <a:moveTo>
                    <a:pt x="2465" y="57308"/>
                  </a:moveTo>
                  <a:cubicBezTo>
                    <a:pt x="4660" y="59982"/>
                    <a:pt x="8158" y="61062"/>
                    <a:pt x="11501" y="61680"/>
                  </a:cubicBezTo>
                  <a:cubicBezTo>
                    <a:pt x="35521" y="66086"/>
                    <a:pt x="61530" y="50913"/>
                    <a:pt x="70360" y="27373"/>
                  </a:cubicBezTo>
                  <a:cubicBezTo>
                    <a:pt x="82807" y="-5820"/>
                    <a:pt x="43631" y="-4346"/>
                    <a:pt x="25714" y="8342"/>
                  </a:cubicBezTo>
                  <a:cubicBezTo>
                    <a:pt x="12804" y="17480"/>
                    <a:pt x="2020" y="29910"/>
                    <a:pt x="151" y="46352"/>
                  </a:cubicBezTo>
                  <a:cubicBezTo>
                    <a:pt x="-261" y="50158"/>
                    <a:pt x="65" y="54376"/>
                    <a:pt x="2465" y="57308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0" name="任意多边形: 形状 579">
              <a:extLst>
                <a:ext uri="{FF2B5EF4-FFF2-40B4-BE49-F238E27FC236}">
                  <a16:creationId xmlns:a16="http://schemas.microsoft.com/office/drawing/2014/main" id="{DFAD6011-EA15-0D73-FA5C-737E0876F189}"/>
                </a:ext>
              </a:extLst>
            </p:cNvPr>
            <p:cNvSpPr/>
            <p:nvPr/>
          </p:nvSpPr>
          <p:spPr>
            <a:xfrm>
              <a:off x="5898853" y="1689176"/>
              <a:ext cx="81170" cy="71134"/>
            </a:xfrm>
            <a:custGeom>
              <a:avLst/>
              <a:gdLst>
                <a:gd name="connsiteX0" fmla="*/ 24121 w 81170"/>
                <a:gd name="connsiteY0" fmla="*/ 71135 h 71134"/>
                <a:gd name="connsiteX1" fmla="*/ 24121 w 81170"/>
                <a:gd name="connsiteY1" fmla="*/ 71135 h 71134"/>
                <a:gd name="connsiteX2" fmla="*/ 14966 w 81170"/>
                <a:gd name="connsiteY2" fmla="*/ 70312 h 71134"/>
                <a:gd name="connsiteX3" fmla="*/ 3462 w 81170"/>
                <a:gd name="connsiteY3" fmla="*/ 64482 h 71134"/>
                <a:gd name="connsiteX4" fmla="*/ 187 w 81170"/>
                <a:gd name="connsiteY4" fmla="*/ 50201 h 71134"/>
                <a:gd name="connsiteX5" fmla="*/ 27550 w 81170"/>
                <a:gd name="connsiteY5" fmla="*/ 9104 h 71134"/>
                <a:gd name="connsiteX6" fmla="*/ 56886 w 81170"/>
                <a:gd name="connsiteY6" fmla="*/ 0 h 71134"/>
                <a:gd name="connsiteX7" fmla="*/ 78077 w 81170"/>
                <a:gd name="connsiteY7" fmla="*/ 9224 h 71134"/>
                <a:gd name="connsiteX8" fmla="*/ 78471 w 81170"/>
                <a:gd name="connsiteY8" fmla="*/ 33279 h 71134"/>
                <a:gd name="connsiteX9" fmla="*/ 24121 w 81170"/>
                <a:gd name="connsiteY9" fmla="*/ 71135 h 71134"/>
                <a:gd name="connsiteX10" fmla="*/ 56868 w 81170"/>
                <a:gd name="connsiteY10" fmla="*/ 8693 h 71134"/>
                <a:gd name="connsiteX11" fmla="*/ 32265 w 81170"/>
                <a:gd name="connsiteY11" fmla="*/ 16271 h 71134"/>
                <a:gd name="connsiteX12" fmla="*/ 8502 w 81170"/>
                <a:gd name="connsiteY12" fmla="*/ 51212 h 71134"/>
                <a:gd name="connsiteX13" fmla="*/ 9822 w 81170"/>
                <a:gd name="connsiteY13" fmla="*/ 58859 h 71134"/>
                <a:gd name="connsiteX14" fmla="*/ 16406 w 81170"/>
                <a:gd name="connsiteY14" fmla="*/ 61773 h 71134"/>
                <a:gd name="connsiteX15" fmla="*/ 24104 w 81170"/>
                <a:gd name="connsiteY15" fmla="*/ 62459 h 71134"/>
                <a:gd name="connsiteX16" fmla="*/ 70619 w 81170"/>
                <a:gd name="connsiteY16" fmla="*/ 30158 h 71134"/>
                <a:gd name="connsiteX17" fmla="*/ 71116 w 81170"/>
                <a:gd name="connsiteY17" fmla="*/ 14145 h 71134"/>
                <a:gd name="connsiteX18" fmla="*/ 56868 w 81170"/>
                <a:gd name="connsiteY18" fmla="*/ 8693 h 71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170" h="71134">
                  <a:moveTo>
                    <a:pt x="24121" y="71135"/>
                  </a:moveTo>
                  <a:lnTo>
                    <a:pt x="24121" y="71135"/>
                  </a:lnTo>
                  <a:cubicBezTo>
                    <a:pt x="21035" y="71135"/>
                    <a:pt x="17949" y="70860"/>
                    <a:pt x="14966" y="70312"/>
                  </a:cubicBezTo>
                  <a:cubicBezTo>
                    <a:pt x="11571" y="69694"/>
                    <a:pt x="6685" y="68409"/>
                    <a:pt x="3462" y="64482"/>
                  </a:cubicBezTo>
                  <a:cubicBezTo>
                    <a:pt x="650" y="61070"/>
                    <a:pt x="-481" y="56116"/>
                    <a:pt x="187" y="50201"/>
                  </a:cubicBezTo>
                  <a:cubicBezTo>
                    <a:pt x="1953" y="34547"/>
                    <a:pt x="11160" y="20711"/>
                    <a:pt x="27550" y="9104"/>
                  </a:cubicBezTo>
                  <a:cubicBezTo>
                    <a:pt x="35472" y="3498"/>
                    <a:pt x="46718" y="0"/>
                    <a:pt x="56886" y="0"/>
                  </a:cubicBezTo>
                  <a:cubicBezTo>
                    <a:pt x="66624" y="0"/>
                    <a:pt x="74133" y="3275"/>
                    <a:pt x="78077" y="9224"/>
                  </a:cubicBezTo>
                  <a:cubicBezTo>
                    <a:pt x="82072" y="15259"/>
                    <a:pt x="82192" y="23351"/>
                    <a:pt x="78471" y="33279"/>
                  </a:cubicBezTo>
                  <a:cubicBezTo>
                    <a:pt x="70087" y="55584"/>
                    <a:pt x="47747" y="71135"/>
                    <a:pt x="24121" y="71135"/>
                  </a:cubicBezTo>
                  <a:close/>
                  <a:moveTo>
                    <a:pt x="56868" y="8693"/>
                  </a:moveTo>
                  <a:cubicBezTo>
                    <a:pt x="48416" y="8693"/>
                    <a:pt x="38763" y="11676"/>
                    <a:pt x="32265" y="16271"/>
                  </a:cubicBezTo>
                  <a:cubicBezTo>
                    <a:pt x="17983" y="26403"/>
                    <a:pt x="9977" y="38148"/>
                    <a:pt x="8502" y="51212"/>
                  </a:cubicBezTo>
                  <a:cubicBezTo>
                    <a:pt x="8228" y="53630"/>
                    <a:pt x="8228" y="56921"/>
                    <a:pt x="9822" y="58859"/>
                  </a:cubicBezTo>
                  <a:cubicBezTo>
                    <a:pt x="11297" y="60659"/>
                    <a:pt x="14280" y="61379"/>
                    <a:pt x="16406" y="61773"/>
                  </a:cubicBezTo>
                  <a:cubicBezTo>
                    <a:pt x="18909" y="62236"/>
                    <a:pt x="21515" y="62459"/>
                    <a:pt x="24104" y="62459"/>
                  </a:cubicBezTo>
                  <a:cubicBezTo>
                    <a:pt x="44044" y="62459"/>
                    <a:pt x="63606" y="48880"/>
                    <a:pt x="70619" y="30158"/>
                  </a:cubicBezTo>
                  <a:cubicBezTo>
                    <a:pt x="72453" y="25272"/>
                    <a:pt x="74031" y="18551"/>
                    <a:pt x="71116" y="14145"/>
                  </a:cubicBezTo>
                  <a:cubicBezTo>
                    <a:pt x="68013" y="9396"/>
                    <a:pt x="60863" y="8693"/>
                    <a:pt x="56868" y="8693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1" name="任意多边形: 形状 580">
              <a:extLst>
                <a:ext uri="{FF2B5EF4-FFF2-40B4-BE49-F238E27FC236}">
                  <a16:creationId xmlns:a16="http://schemas.microsoft.com/office/drawing/2014/main" id="{7238A75A-DDF2-F461-B10C-57AB98944065}"/>
                </a:ext>
              </a:extLst>
            </p:cNvPr>
            <p:cNvSpPr/>
            <p:nvPr/>
          </p:nvSpPr>
          <p:spPr>
            <a:xfrm>
              <a:off x="5911521" y="1705580"/>
              <a:ext cx="42502" cy="32030"/>
            </a:xfrm>
            <a:custGeom>
              <a:avLst/>
              <a:gdLst>
                <a:gd name="connsiteX0" fmla="*/ 0 w 42502"/>
                <a:gd name="connsiteY0" fmla="*/ 32031 h 32030"/>
                <a:gd name="connsiteX1" fmla="*/ 6344 w 42502"/>
                <a:gd name="connsiteY1" fmla="*/ 22893 h 32030"/>
                <a:gd name="connsiteX2" fmla="*/ 37136 w 42502"/>
                <a:gd name="connsiteY2" fmla="*/ 124 h 32030"/>
                <a:gd name="connsiteX3" fmla="*/ 40616 w 42502"/>
                <a:gd name="connsiteY3" fmla="*/ 2061 h 32030"/>
                <a:gd name="connsiteX4" fmla="*/ 38747 w 42502"/>
                <a:gd name="connsiteY4" fmla="*/ 5662 h 32030"/>
                <a:gd name="connsiteX5" fmla="*/ 17934 w 42502"/>
                <a:gd name="connsiteY5" fmla="*/ 18006 h 32030"/>
                <a:gd name="connsiteX6" fmla="*/ 40033 w 42502"/>
                <a:gd name="connsiteY6" fmla="*/ 16429 h 32030"/>
                <a:gd name="connsiteX7" fmla="*/ 42485 w 42502"/>
                <a:gd name="connsiteY7" fmla="*/ 19652 h 32030"/>
                <a:gd name="connsiteX8" fmla="*/ 39382 w 42502"/>
                <a:gd name="connsiteY8" fmla="*/ 22172 h 32030"/>
                <a:gd name="connsiteX9" fmla="*/ 9824 w 42502"/>
                <a:gd name="connsiteY9" fmla="*/ 27179 h 32030"/>
                <a:gd name="connsiteX10" fmla="*/ 0 w 42502"/>
                <a:gd name="connsiteY10" fmla="*/ 32031 h 32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02" h="32030">
                  <a:moveTo>
                    <a:pt x="0" y="32031"/>
                  </a:moveTo>
                  <a:lnTo>
                    <a:pt x="6344" y="22893"/>
                  </a:lnTo>
                  <a:cubicBezTo>
                    <a:pt x="13870" y="12057"/>
                    <a:pt x="24809" y="3964"/>
                    <a:pt x="37136" y="124"/>
                  </a:cubicBezTo>
                  <a:cubicBezTo>
                    <a:pt x="38611" y="-339"/>
                    <a:pt x="40171" y="535"/>
                    <a:pt x="40616" y="2061"/>
                  </a:cubicBezTo>
                  <a:cubicBezTo>
                    <a:pt x="41062" y="3587"/>
                    <a:pt x="40222" y="5216"/>
                    <a:pt x="38747" y="5662"/>
                  </a:cubicBezTo>
                  <a:cubicBezTo>
                    <a:pt x="30998" y="8079"/>
                    <a:pt x="23866" y="12348"/>
                    <a:pt x="17934" y="18006"/>
                  </a:cubicBezTo>
                  <a:cubicBezTo>
                    <a:pt x="25134" y="16069"/>
                    <a:pt x="32713" y="15520"/>
                    <a:pt x="40033" y="16429"/>
                  </a:cubicBezTo>
                  <a:cubicBezTo>
                    <a:pt x="41559" y="16617"/>
                    <a:pt x="42657" y="18058"/>
                    <a:pt x="42485" y="19652"/>
                  </a:cubicBezTo>
                  <a:cubicBezTo>
                    <a:pt x="42297" y="21247"/>
                    <a:pt x="40891" y="22378"/>
                    <a:pt x="39382" y="22172"/>
                  </a:cubicBezTo>
                  <a:cubicBezTo>
                    <a:pt x="29404" y="20938"/>
                    <a:pt x="18911" y="22704"/>
                    <a:pt x="9824" y="27179"/>
                  </a:cubicBezTo>
                  <a:lnTo>
                    <a:pt x="0" y="3203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2" name="任意多边形: 形状 581">
              <a:extLst>
                <a:ext uri="{FF2B5EF4-FFF2-40B4-BE49-F238E27FC236}">
                  <a16:creationId xmlns:a16="http://schemas.microsoft.com/office/drawing/2014/main" id="{B04DDFF2-89C0-470B-1058-73D7BFD1AAC3}"/>
                </a:ext>
              </a:extLst>
            </p:cNvPr>
            <p:cNvSpPr/>
            <p:nvPr/>
          </p:nvSpPr>
          <p:spPr>
            <a:xfrm>
              <a:off x="5836886" y="1430206"/>
              <a:ext cx="129341" cy="206026"/>
            </a:xfrm>
            <a:custGeom>
              <a:avLst/>
              <a:gdLst>
                <a:gd name="connsiteX0" fmla="*/ 126499 w 129341"/>
                <a:gd name="connsiteY0" fmla="*/ 206026 h 206026"/>
                <a:gd name="connsiteX1" fmla="*/ 125144 w 129341"/>
                <a:gd name="connsiteY1" fmla="*/ 205667 h 206026"/>
                <a:gd name="connsiteX2" fmla="*/ 70692 w 129341"/>
                <a:gd name="connsiteY2" fmla="*/ 113666 h 206026"/>
                <a:gd name="connsiteX3" fmla="*/ 70606 w 129341"/>
                <a:gd name="connsiteY3" fmla="*/ 111009 h 206026"/>
                <a:gd name="connsiteX4" fmla="*/ 62548 w 129341"/>
                <a:gd name="connsiteY4" fmla="*/ 84400 h 206026"/>
                <a:gd name="connsiteX5" fmla="*/ 56256 w 129341"/>
                <a:gd name="connsiteY5" fmla="*/ 81605 h 206026"/>
                <a:gd name="connsiteX6" fmla="*/ 47100 w 129341"/>
                <a:gd name="connsiteY6" fmla="*/ 76907 h 206026"/>
                <a:gd name="connsiteX7" fmla="*/ 40242 w 129341"/>
                <a:gd name="connsiteY7" fmla="*/ 54328 h 206026"/>
                <a:gd name="connsiteX8" fmla="*/ 33967 w 129341"/>
                <a:gd name="connsiteY8" fmla="*/ 15220 h 206026"/>
                <a:gd name="connsiteX9" fmla="*/ 28601 w 129341"/>
                <a:gd name="connsiteY9" fmla="*/ 6699 h 206026"/>
                <a:gd name="connsiteX10" fmla="*/ 13668 w 129341"/>
                <a:gd name="connsiteY10" fmla="*/ 13248 h 206026"/>
                <a:gd name="connsiteX11" fmla="*/ 7598 w 129341"/>
                <a:gd name="connsiteY11" fmla="*/ 51447 h 206026"/>
                <a:gd name="connsiteX12" fmla="*/ 5832 w 129341"/>
                <a:gd name="connsiteY12" fmla="*/ 55116 h 206026"/>
                <a:gd name="connsiteX13" fmla="*/ 2301 w 129341"/>
                <a:gd name="connsiteY13" fmla="*/ 53282 h 206026"/>
                <a:gd name="connsiteX14" fmla="*/ 9227 w 129341"/>
                <a:gd name="connsiteY14" fmla="*/ 9733 h 206026"/>
                <a:gd name="connsiteX15" fmla="*/ 31361 w 129341"/>
                <a:gd name="connsiteY15" fmla="*/ 1658 h 206026"/>
                <a:gd name="connsiteX16" fmla="*/ 39265 w 129341"/>
                <a:gd name="connsiteY16" fmla="*/ 13317 h 206026"/>
                <a:gd name="connsiteX17" fmla="*/ 45849 w 129341"/>
                <a:gd name="connsiteY17" fmla="*/ 54156 h 206026"/>
                <a:gd name="connsiteX18" fmla="*/ 50770 w 129341"/>
                <a:gd name="connsiteY18" fmla="*/ 72536 h 206026"/>
                <a:gd name="connsiteX19" fmla="*/ 58073 w 129341"/>
                <a:gd name="connsiteY19" fmla="*/ 76153 h 206026"/>
                <a:gd name="connsiteX20" fmla="*/ 65617 w 129341"/>
                <a:gd name="connsiteY20" fmla="*/ 79582 h 206026"/>
                <a:gd name="connsiteX21" fmla="*/ 76213 w 129341"/>
                <a:gd name="connsiteY21" fmla="*/ 110855 h 206026"/>
                <a:gd name="connsiteX22" fmla="*/ 76298 w 129341"/>
                <a:gd name="connsiteY22" fmla="*/ 113478 h 206026"/>
                <a:gd name="connsiteX23" fmla="*/ 127905 w 129341"/>
                <a:gd name="connsiteY23" fmla="*/ 200643 h 206026"/>
                <a:gd name="connsiteX24" fmla="*/ 128985 w 129341"/>
                <a:gd name="connsiteY24" fmla="*/ 204586 h 206026"/>
                <a:gd name="connsiteX25" fmla="*/ 126499 w 129341"/>
                <a:gd name="connsiteY25" fmla="*/ 206026 h 206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9341" h="206026">
                  <a:moveTo>
                    <a:pt x="126499" y="206026"/>
                  </a:moveTo>
                  <a:cubicBezTo>
                    <a:pt x="126036" y="206026"/>
                    <a:pt x="125573" y="205907"/>
                    <a:pt x="125144" y="205667"/>
                  </a:cubicBezTo>
                  <a:cubicBezTo>
                    <a:pt x="93461" y="187356"/>
                    <a:pt x="72081" y="151231"/>
                    <a:pt x="70692" y="113666"/>
                  </a:cubicBezTo>
                  <a:lnTo>
                    <a:pt x="70606" y="111009"/>
                  </a:lnTo>
                  <a:cubicBezTo>
                    <a:pt x="70263" y="100379"/>
                    <a:pt x="69920" y="89389"/>
                    <a:pt x="62548" y="84400"/>
                  </a:cubicBezTo>
                  <a:cubicBezTo>
                    <a:pt x="60731" y="83183"/>
                    <a:pt x="58553" y="82411"/>
                    <a:pt x="56256" y="81605"/>
                  </a:cubicBezTo>
                  <a:cubicBezTo>
                    <a:pt x="53101" y="80491"/>
                    <a:pt x="49861" y="79342"/>
                    <a:pt x="47100" y="76907"/>
                  </a:cubicBezTo>
                  <a:cubicBezTo>
                    <a:pt x="40757" y="71267"/>
                    <a:pt x="40466" y="61871"/>
                    <a:pt x="40242" y="54328"/>
                  </a:cubicBezTo>
                  <a:cubicBezTo>
                    <a:pt x="39779" y="39103"/>
                    <a:pt x="37722" y="26313"/>
                    <a:pt x="33967" y="15220"/>
                  </a:cubicBezTo>
                  <a:cubicBezTo>
                    <a:pt x="32853" y="11894"/>
                    <a:pt x="31327" y="8293"/>
                    <a:pt x="28601" y="6699"/>
                  </a:cubicBezTo>
                  <a:cubicBezTo>
                    <a:pt x="24006" y="4007"/>
                    <a:pt x="17474" y="8070"/>
                    <a:pt x="13668" y="13248"/>
                  </a:cubicBezTo>
                  <a:cubicBezTo>
                    <a:pt x="5781" y="23998"/>
                    <a:pt x="3449" y="38640"/>
                    <a:pt x="7598" y="51447"/>
                  </a:cubicBezTo>
                  <a:cubicBezTo>
                    <a:pt x="8096" y="52973"/>
                    <a:pt x="7307" y="54602"/>
                    <a:pt x="5832" y="55116"/>
                  </a:cubicBezTo>
                  <a:cubicBezTo>
                    <a:pt x="4375" y="55613"/>
                    <a:pt x="2780" y="54808"/>
                    <a:pt x="2301" y="53282"/>
                  </a:cubicBezTo>
                  <a:cubicBezTo>
                    <a:pt x="-2414" y="38674"/>
                    <a:pt x="226" y="21992"/>
                    <a:pt x="9227" y="9733"/>
                  </a:cubicBezTo>
                  <a:cubicBezTo>
                    <a:pt x="14422" y="2652"/>
                    <a:pt x="23560" y="-2902"/>
                    <a:pt x="31361" y="1658"/>
                  </a:cubicBezTo>
                  <a:cubicBezTo>
                    <a:pt x="35716" y="4196"/>
                    <a:pt x="37791" y="8979"/>
                    <a:pt x="39265" y="13317"/>
                  </a:cubicBezTo>
                  <a:cubicBezTo>
                    <a:pt x="43208" y="24958"/>
                    <a:pt x="45352" y="38314"/>
                    <a:pt x="45849" y="54156"/>
                  </a:cubicBezTo>
                  <a:cubicBezTo>
                    <a:pt x="46055" y="60911"/>
                    <a:pt x="46295" y="68558"/>
                    <a:pt x="50770" y="72536"/>
                  </a:cubicBezTo>
                  <a:cubicBezTo>
                    <a:pt x="52707" y="74250"/>
                    <a:pt x="55313" y="75176"/>
                    <a:pt x="58073" y="76153"/>
                  </a:cubicBezTo>
                  <a:cubicBezTo>
                    <a:pt x="60611" y="77045"/>
                    <a:pt x="63217" y="77970"/>
                    <a:pt x="65617" y="79582"/>
                  </a:cubicBezTo>
                  <a:cubicBezTo>
                    <a:pt x="75424" y="86217"/>
                    <a:pt x="75853" y="99299"/>
                    <a:pt x="76213" y="110855"/>
                  </a:cubicBezTo>
                  <a:lnTo>
                    <a:pt x="76298" y="113478"/>
                  </a:lnTo>
                  <a:cubicBezTo>
                    <a:pt x="77619" y="149071"/>
                    <a:pt x="97867" y="183292"/>
                    <a:pt x="127905" y="200643"/>
                  </a:cubicBezTo>
                  <a:cubicBezTo>
                    <a:pt x="129259" y="201414"/>
                    <a:pt x="129739" y="203180"/>
                    <a:pt x="128985" y="204586"/>
                  </a:cubicBezTo>
                  <a:cubicBezTo>
                    <a:pt x="128419" y="205495"/>
                    <a:pt x="127476" y="206026"/>
                    <a:pt x="126499" y="206026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3" name="任意多边形: 形状 582">
              <a:extLst>
                <a:ext uri="{FF2B5EF4-FFF2-40B4-BE49-F238E27FC236}">
                  <a16:creationId xmlns:a16="http://schemas.microsoft.com/office/drawing/2014/main" id="{E8272205-17E5-7457-3A43-3274346355FE}"/>
                </a:ext>
              </a:extLst>
            </p:cNvPr>
            <p:cNvSpPr/>
            <p:nvPr/>
          </p:nvSpPr>
          <p:spPr>
            <a:xfrm>
              <a:off x="5907340" y="1486612"/>
              <a:ext cx="70497" cy="140979"/>
            </a:xfrm>
            <a:custGeom>
              <a:avLst/>
              <a:gdLst>
                <a:gd name="connsiteX0" fmla="*/ 67687 w 70497"/>
                <a:gd name="connsiteY0" fmla="*/ 140980 h 140979"/>
                <a:gd name="connsiteX1" fmla="*/ 64926 w 70497"/>
                <a:gd name="connsiteY1" fmla="*/ 138511 h 140979"/>
                <a:gd name="connsiteX2" fmla="*/ 49924 w 70497"/>
                <a:gd name="connsiteY2" fmla="*/ 94380 h 140979"/>
                <a:gd name="connsiteX3" fmla="*/ 44404 w 70497"/>
                <a:gd name="connsiteY3" fmla="*/ 88739 h 140979"/>
                <a:gd name="connsiteX4" fmla="*/ 35128 w 70497"/>
                <a:gd name="connsiteY4" fmla="*/ 78092 h 140979"/>
                <a:gd name="connsiteX5" fmla="*/ 29745 w 70497"/>
                <a:gd name="connsiteY5" fmla="*/ 46871 h 140979"/>
                <a:gd name="connsiteX6" fmla="*/ 23813 w 70497"/>
                <a:gd name="connsiteY6" fmla="*/ 17364 h 140979"/>
                <a:gd name="connsiteX7" fmla="*/ 2004 w 70497"/>
                <a:gd name="connsiteY7" fmla="*/ 5671 h 140979"/>
                <a:gd name="connsiteX8" fmla="*/ 118 w 70497"/>
                <a:gd name="connsiteY8" fmla="*/ 2071 h 140979"/>
                <a:gd name="connsiteX9" fmla="*/ 3599 w 70497"/>
                <a:gd name="connsiteY9" fmla="*/ 116 h 140979"/>
                <a:gd name="connsiteX10" fmla="*/ 28116 w 70497"/>
                <a:gd name="connsiteY10" fmla="*/ 13678 h 140979"/>
                <a:gd name="connsiteX11" fmla="*/ 35334 w 70497"/>
                <a:gd name="connsiteY11" fmla="*/ 46939 h 140979"/>
                <a:gd name="connsiteX12" fmla="*/ 39878 w 70497"/>
                <a:gd name="connsiteY12" fmla="*/ 75023 h 140979"/>
                <a:gd name="connsiteX13" fmla="*/ 48210 w 70497"/>
                <a:gd name="connsiteY13" fmla="*/ 84504 h 140979"/>
                <a:gd name="connsiteX14" fmla="*/ 54108 w 70497"/>
                <a:gd name="connsiteY14" fmla="*/ 90539 h 140979"/>
                <a:gd name="connsiteX15" fmla="*/ 70464 w 70497"/>
                <a:gd name="connsiteY15" fmla="*/ 137653 h 140979"/>
                <a:gd name="connsiteX16" fmla="*/ 68115 w 70497"/>
                <a:gd name="connsiteY16" fmla="*/ 140945 h 140979"/>
                <a:gd name="connsiteX17" fmla="*/ 67687 w 70497"/>
                <a:gd name="connsiteY17" fmla="*/ 140980 h 140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0497" h="140979">
                  <a:moveTo>
                    <a:pt x="67687" y="140980"/>
                  </a:moveTo>
                  <a:cubicBezTo>
                    <a:pt x="66332" y="140980"/>
                    <a:pt x="65132" y="139951"/>
                    <a:pt x="64926" y="138511"/>
                  </a:cubicBezTo>
                  <a:cubicBezTo>
                    <a:pt x="62835" y="124195"/>
                    <a:pt x="60229" y="106381"/>
                    <a:pt x="49924" y="94380"/>
                  </a:cubicBezTo>
                  <a:cubicBezTo>
                    <a:pt x="48244" y="92425"/>
                    <a:pt x="46375" y="90625"/>
                    <a:pt x="44404" y="88739"/>
                  </a:cubicBezTo>
                  <a:cubicBezTo>
                    <a:pt x="41095" y="85567"/>
                    <a:pt x="37666" y="82275"/>
                    <a:pt x="35128" y="78092"/>
                  </a:cubicBezTo>
                  <a:cubicBezTo>
                    <a:pt x="29522" y="68816"/>
                    <a:pt x="29625" y="57655"/>
                    <a:pt x="29745" y="46871"/>
                  </a:cubicBezTo>
                  <a:cubicBezTo>
                    <a:pt x="29848" y="35658"/>
                    <a:pt x="29968" y="25045"/>
                    <a:pt x="23813" y="17364"/>
                  </a:cubicBezTo>
                  <a:cubicBezTo>
                    <a:pt x="18515" y="10729"/>
                    <a:pt x="9359" y="7917"/>
                    <a:pt x="2004" y="5671"/>
                  </a:cubicBezTo>
                  <a:cubicBezTo>
                    <a:pt x="530" y="5208"/>
                    <a:pt x="-328" y="3597"/>
                    <a:pt x="118" y="2071"/>
                  </a:cubicBezTo>
                  <a:cubicBezTo>
                    <a:pt x="564" y="545"/>
                    <a:pt x="2107" y="-329"/>
                    <a:pt x="3599" y="116"/>
                  </a:cubicBezTo>
                  <a:cubicBezTo>
                    <a:pt x="11674" y="2602"/>
                    <a:pt x="21738" y="5688"/>
                    <a:pt x="28116" y="13678"/>
                  </a:cubicBezTo>
                  <a:cubicBezTo>
                    <a:pt x="35574" y="23005"/>
                    <a:pt x="35437" y="35178"/>
                    <a:pt x="35334" y="46939"/>
                  </a:cubicBezTo>
                  <a:cubicBezTo>
                    <a:pt x="35231" y="57346"/>
                    <a:pt x="35128" y="67188"/>
                    <a:pt x="39878" y="75023"/>
                  </a:cubicBezTo>
                  <a:cubicBezTo>
                    <a:pt x="42004" y="78555"/>
                    <a:pt x="45021" y="81435"/>
                    <a:pt x="48210" y="84504"/>
                  </a:cubicBezTo>
                  <a:cubicBezTo>
                    <a:pt x="50199" y="86407"/>
                    <a:pt x="52256" y="88379"/>
                    <a:pt x="54108" y="90539"/>
                  </a:cubicBezTo>
                  <a:cubicBezTo>
                    <a:pt x="65509" y="103809"/>
                    <a:pt x="68269" y="122583"/>
                    <a:pt x="70464" y="137653"/>
                  </a:cubicBezTo>
                  <a:cubicBezTo>
                    <a:pt x="70704" y="139231"/>
                    <a:pt x="69641" y="140705"/>
                    <a:pt x="68115" y="140945"/>
                  </a:cubicBezTo>
                  <a:lnTo>
                    <a:pt x="67687" y="140980"/>
                  </a:ln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4" name="任意多边形: 形状 583">
              <a:extLst>
                <a:ext uri="{FF2B5EF4-FFF2-40B4-BE49-F238E27FC236}">
                  <a16:creationId xmlns:a16="http://schemas.microsoft.com/office/drawing/2014/main" id="{9F3244C1-6189-F1D5-5934-F62C5D8B4958}"/>
                </a:ext>
              </a:extLst>
            </p:cNvPr>
            <p:cNvSpPr/>
            <p:nvPr/>
          </p:nvSpPr>
          <p:spPr>
            <a:xfrm>
              <a:off x="5951401" y="1609840"/>
              <a:ext cx="74031" cy="34965"/>
            </a:xfrm>
            <a:custGeom>
              <a:avLst/>
              <a:gdLst>
                <a:gd name="connsiteX0" fmla="*/ 3412 w 74031"/>
                <a:gd name="connsiteY0" fmla="*/ 34965 h 34965"/>
                <a:gd name="connsiteX1" fmla="*/ 0 w 74031"/>
                <a:gd name="connsiteY1" fmla="*/ 30388 h 34965"/>
                <a:gd name="connsiteX2" fmla="*/ 28941 w 74031"/>
                <a:gd name="connsiteY2" fmla="*/ 10671 h 34965"/>
                <a:gd name="connsiteX3" fmla="*/ 60333 w 74031"/>
                <a:gd name="connsiteY3" fmla="*/ 1036 h 34965"/>
                <a:gd name="connsiteX4" fmla="*/ 74032 w 74031"/>
                <a:gd name="connsiteY4" fmla="*/ 1481 h 34965"/>
                <a:gd name="connsiteX5" fmla="*/ 71460 w 74031"/>
                <a:gd name="connsiteY5" fmla="*/ 6625 h 34965"/>
                <a:gd name="connsiteX6" fmla="*/ 61533 w 74031"/>
                <a:gd name="connsiteY6" fmla="*/ 6711 h 34965"/>
                <a:gd name="connsiteX7" fmla="*/ 31290 w 74031"/>
                <a:gd name="connsiteY7" fmla="*/ 15952 h 34965"/>
                <a:gd name="connsiteX8" fmla="*/ 3412 w 74031"/>
                <a:gd name="connsiteY8" fmla="*/ 34965 h 3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031" h="34965">
                  <a:moveTo>
                    <a:pt x="3412" y="34965"/>
                  </a:moveTo>
                  <a:lnTo>
                    <a:pt x="0" y="30388"/>
                  </a:lnTo>
                  <a:cubicBezTo>
                    <a:pt x="8984" y="23187"/>
                    <a:pt x="18276" y="15746"/>
                    <a:pt x="28941" y="10671"/>
                  </a:cubicBezTo>
                  <a:cubicBezTo>
                    <a:pt x="39005" y="5888"/>
                    <a:pt x="49841" y="3419"/>
                    <a:pt x="60333" y="1036"/>
                  </a:cubicBezTo>
                  <a:cubicBezTo>
                    <a:pt x="63951" y="230"/>
                    <a:pt x="69403" y="-1022"/>
                    <a:pt x="74032" y="1481"/>
                  </a:cubicBezTo>
                  <a:lnTo>
                    <a:pt x="71460" y="6625"/>
                  </a:lnTo>
                  <a:cubicBezTo>
                    <a:pt x="68837" y="5219"/>
                    <a:pt x="65271" y="5853"/>
                    <a:pt x="61533" y="6711"/>
                  </a:cubicBezTo>
                  <a:cubicBezTo>
                    <a:pt x="51349" y="9025"/>
                    <a:pt x="40805" y="11425"/>
                    <a:pt x="31290" y="15952"/>
                  </a:cubicBezTo>
                  <a:cubicBezTo>
                    <a:pt x="21191" y="20718"/>
                    <a:pt x="12156" y="27953"/>
                    <a:pt x="3412" y="34965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5" name="任意多边形: 形状 584">
              <a:extLst>
                <a:ext uri="{FF2B5EF4-FFF2-40B4-BE49-F238E27FC236}">
                  <a16:creationId xmlns:a16="http://schemas.microsoft.com/office/drawing/2014/main" id="{343FC86E-9694-4ABC-FA57-F41CCEEA4F37}"/>
                </a:ext>
              </a:extLst>
            </p:cNvPr>
            <p:cNvSpPr/>
            <p:nvPr/>
          </p:nvSpPr>
          <p:spPr>
            <a:xfrm>
              <a:off x="5948495" y="1482959"/>
              <a:ext cx="44284" cy="128018"/>
            </a:xfrm>
            <a:custGeom>
              <a:avLst/>
              <a:gdLst>
                <a:gd name="connsiteX0" fmla="*/ 41207 w 44284"/>
                <a:gd name="connsiteY0" fmla="*/ 128019 h 128018"/>
                <a:gd name="connsiteX1" fmla="*/ 40933 w 44284"/>
                <a:gd name="connsiteY1" fmla="*/ 128002 h 128018"/>
                <a:gd name="connsiteX2" fmla="*/ 38413 w 44284"/>
                <a:gd name="connsiteY2" fmla="*/ 124847 h 128018"/>
                <a:gd name="connsiteX3" fmla="*/ 23411 w 44284"/>
                <a:gd name="connsiteY3" fmla="*/ 73172 h 128018"/>
                <a:gd name="connsiteX4" fmla="*/ 22451 w 44284"/>
                <a:gd name="connsiteY4" fmla="*/ 71955 h 128018"/>
                <a:gd name="connsiteX5" fmla="*/ 17599 w 44284"/>
                <a:gd name="connsiteY5" fmla="*/ 64497 h 128018"/>
                <a:gd name="connsiteX6" fmla="*/ 17907 w 44284"/>
                <a:gd name="connsiteY6" fmla="*/ 44403 h 128018"/>
                <a:gd name="connsiteX7" fmla="*/ 19639 w 44284"/>
                <a:gd name="connsiteY7" fmla="*/ 32813 h 128018"/>
                <a:gd name="connsiteX8" fmla="*/ 1122 w 44284"/>
                <a:gd name="connsiteY8" fmla="*/ 5226 h 128018"/>
                <a:gd name="connsiteX9" fmla="*/ 556 w 44284"/>
                <a:gd name="connsiteY9" fmla="*/ 1163 h 128018"/>
                <a:gd name="connsiteX10" fmla="*/ 4466 w 44284"/>
                <a:gd name="connsiteY10" fmla="*/ 580 h 128018"/>
                <a:gd name="connsiteX11" fmla="*/ 25228 w 44284"/>
                <a:gd name="connsiteY11" fmla="*/ 32676 h 128018"/>
                <a:gd name="connsiteX12" fmla="*/ 23342 w 44284"/>
                <a:gd name="connsiteY12" fmla="*/ 45740 h 128018"/>
                <a:gd name="connsiteX13" fmla="*/ 22725 w 44284"/>
                <a:gd name="connsiteY13" fmla="*/ 62182 h 128018"/>
                <a:gd name="connsiteX14" fmla="*/ 26754 w 44284"/>
                <a:gd name="connsiteY14" fmla="*/ 68269 h 128018"/>
                <a:gd name="connsiteX15" fmla="*/ 27749 w 44284"/>
                <a:gd name="connsiteY15" fmla="*/ 69520 h 128018"/>
                <a:gd name="connsiteX16" fmla="*/ 43950 w 44284"/>
                <a:gd name="connsiteY16" fmla="*/ 125396 h 128018"/>
                <a:gd name="connsiteX17" fmla="*/ 41207 w 44284"/>
                <a:gd name="connsiteY17" fmla="*/ 128019 h 12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284" h="128018">
                  <a:moveTo>
                    <a:pt x="41207" y="128019"/>
                  </a:moveTo>
                  <a:lnTo>
                    <a:pt x="40933" y="128002"/>
                  </a:lnTo>
                  <a:cubicBezTo>
                    <a:pt x="39390" y="127847"/>
                    <a:pt x="38275" y="126442"/>
                    <a:pt x="38413" y="124847"/>
                  </a:cubicBezTo>
                  <a:cubicBezTo>
                    <a:pt x="40110" y="106416"/>
                    <a:pt x="34641" y="87574"/>
                    <a:pt x="23411" y="73172"/>
                  </a:cubicBezTo>
                  <a:lnTo>
                    <a:pt x="22451" y="71955"/>
                  </a:lnTo>
                  <a:cubicBezTo>
                    <a:pt x="20667" y="69709"/>
                    <a:pt x="18816" y="67377"/>
                    <a:pt x="17599" y="64497"/>
                  </a:cubicBezTo>
                  <a:cubicBezTo>
                    <a:pt x="14821" y="57844"/>
                    <a:pt x="16398" y="51004"/>
                    <a:pt x="17907" y="44403"/>
                  </a:cubicBezTo>
                  <a:cubicBezTo>
                    <a:pt x="18833" y="40356"/>
                    <a:pt x="19725" y="36533"/>
                    <a:pt x="19639" y="32813"/>
                  </a:cubicBezTo>
                  <a:cubicBezTo>
                    <a:pt x="19450" y="23657"/>
                    <a:pt x="13570" y="14879"/>
                    <a:pt x="1122" y="5226"/>
                  </a:cubicBezTo>
                  <a:cubicBezTo>
                    <a:pt x="-112" y="4266"/>
                    <a:pt x="-370" y="2449"/>
                    <a:pt x="556" y="1163"/>
                  </a:cubicBezTo>
                  <a:cubicBezTo>
                    <a:pt x="1482" y="-123"/>
                    <a:pt x="3231" y="-380"/>
                    <a:pt x="4466" y="580"/>
                  </a:cubicBezTo>
                  <a:cubicBezTo>
                    <a:pt x="13227" y="7387"/>
                    <a:pt x="24919" y="18119"/>
                    <a:pt x="25228" y="32676"/>
                  </a:cubicBezTo>
                  <a:cubicBezTo>
                    <a:pt x="25314" y="37133"/>
                    <a:pt x="24320" y="41505"/>
                    <a:pt x="23342" y="45740"/>
                  </a:cubicBezTo>
                  <a:cubicBezTo>
                    <a:pt x="21970" y="51689"/>
                    <a:pt x="20685" y="57296"/>
                    <a:pt x="22725" y="62182"/>
                  </a:cubicBezTo>
                  <a:cubicBezTo>
                    <a:pt x="23616" y="64325"/>
                    <a:pt x="25142" y="66228"/>
                    <a:pt x="26754" y="68269"/>
                  </a:cubicBezTo>
                  <a:lnTo>
                    <a:pt x="27749" y="69520"/>
                  </a:lnTo>
                  <a:cubicBezTo>
                    <a:pt x="39887" y="85088"/>
                    <a:pt x="45802" y="105456"/>
                    <a:pt x="43950" y="125396"/>
                  </a:cubicBezTo>
                  <a:cubicBezTo>
                    <a:pt x="43848" y="126887"/>
                    <a:pt x="42630" y="128019"/>
                    <a:pt x="41207" y="128019"/>
                  </a:cubicBezTo>
                  <a:close/>
                </a:path>
              </a:pathLst>
            </a:custGeom>
            <a:solidFill>
              <a:srgbClr val="AA78FB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6" name="任意多边形: 形状 585">
              <a:extLst>
                <a:ext uri="{FF2B5EF4-FFF2-40B4-BE49-F238E27FC236}">
                  <a16:creationId xmlns:a16="http://schemas.microsoft.com/office/drawing/2014/main" id="{6D70943B-2212-FC11-0011-30675E63F58C}"/>
                </a:ext>
              </a:extLst>
            </p:cNvPr>
            <p:cNvSpPr/>
            <p:nvPr/>
          </p:nvSpPr>
          <p:spPr>
            <a:xfrm>
              <a:off x="5471794" y="816995"/>
              <a:ext cx="50338" cy="129442"/>
            </a:xfrm>
            <a:custGeom>
              <a:avLst/>
              <a:gdLst>
                <a:gd name="connsiteX0" fmla="*/ 2804 w 50338"/>
                <a:gd name="connsiteY0" fmla="*/ 129442 h 129442"/>
                <a:gd name="connsiteX1" fmla="*/ 1963 w 50338"/>
                <a:gd name="connsiteY1" fmla="*/ 129305 h 129442"/>
                <a:gd name="connsiteX2" fmla="*/ 129 w 50338"/>
                <a:gd name="connsiteY2" fmla="*/ 125671 h 129442"/>
                <a:gd name="connsiteX3" fmla="*/ 16948 w 50338"/>
                <a:gd name="connsiteY3" fmla="*/ 70395 h 129442"/>
                <a:gd name="connsiteX4" fmla="*/ 45220 w 50338"/>
                <a:gd name="connsiteY4" fmla="*/ 1284 h 129442"/>
                <a:gd name="connsiteX5" fmla="*/ 49095 w 50338"/>
                <a:gd name="connsiteY5" fmla="*/ 495 h 129442"/>
                <a:gd name="connsiteX6" fmla="*/ 49866 w 50338"/>
                <a:gd name="connsiteY6" fmla="*/ 4507 h 129442"/>
                <a:gd name="connsiteX7" fmla="*/ 22298 w 50338"/>
                <a:gd name="connsiteY7" fmla="*/ 72144 h 129442"/>
                <a:gd name="connsiteX8" fmla="*/ 5478 w 50338"/>
                <a:gd name="connsiteY8" fmla="*/ 127419 h 129442"/>
                <a:gd name="connsiteX9" fmla="*/ 2804 w 50338"/>
                <a:gd name="connsiteY9" fmla="*/ 129442 h 12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338" h="129442">
                  <a:moveTo>
                    <a:pt x="2804" y="129442"/>
                  </a:moveTo>
                  <a:cubicBezTo>
                    <a:pt x="2529" y="129442"/>
                    <a:pt x="2238" y="129391"/>
                    <a:pt x="1963" y="129305"/>
                  </a:cubicBezTo>
                  <a:cubicBezTo>
                    <a:pt x="489" y="128825"/>
                    <a:pt x="-334" y="127196"/>
                    <a:pt x="129" y="125671"/>
                  </a:cubicBezTo>
                  <a:lnTo>
                    <a:pt x="16948" y="70395"/>
                  </a:lnTo>
                  <a:cubicBezTo>
                    <a:pt x="24132" y="46804"/>
                    <a:pt x="31556" y="22423"/>
                    <a:pt x="45220" y="1284"/>
                  </a:cubicBezTo>
                  <a:cubicBezTo>
                    <a:pt x="46077" y="-54"/>
                    <a:pt x="47826" y="-397"/>
                    <a:pt x="49095" y="495"/>
                  </a:cubicBezTo>
                  <a:cubicBezTo>
                    <a:pt x="50381" y="1386"/>
                    <a:pt x="50724" y="3187"/>
                    <a:pt x="49866" y="4507"/>
                  </a:cubicBezTo>
                  <a:cubicBezTo>
                    <a:pt x="36648" y="24961"/>
                    <a:pt x="29344" y="48947"/>
                    <a:pt x="22298" y="72144"/>
                  </a:cubicBezTo>
                  <a:lnTo>
                    <a:pt x="5478" y="127419"/>
                  </a:lnTo>
                  <a:cubicBezTo>
                    <a:pt x="5101" y="128654"/>
                    <a:pt x="3986" y="129442"/>
                    <a:pt x="2804" y="1294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7" name="任意多边形: 形状 586">
              <a:extLst>
                <a:ext uri="{FF2B5EF4-FFF2-40B4-BE49-F238E27FC236}">
                  <a16:creationId xmlns:a16="http://schemas.microsoft.com/office/drawing/2014/main" id="{388964DB-97B5-9419-5C6B-6A3CD7BF5CA3}"/>
                </a:ext>
              </a:extLst>
            </p:cNvPr>
            <p:cNvSpPr/>
            <p:nvPr/>
          </p:nvSpPr>
          <p:spPr>
            <a:xfrm>
              <a:off x="5432252" y="799265"/>
              <a:ext cx="57264" cy="130850"/>
            </a:xfrm>
            <a:custGeom>
              <a:avLst/>
              <a:gdLst>
                <a:gd name="connsiteX0" fmla="*/ 2792 w 57264"/>
                <a:gd name="connsiteY0" fmla="*/ 130851 h 130850"/>
                <a:gd name="connsiteX1" fmla="*/ 2004 w 57264"/>
                <a:gd name="connsiteY1" fmla="*/ 130731 h 130850"/>
                <a:gd name="connsiteX2" fmla="*/ 118 w 57264"/>
                <a:gd name="connsiteY2" fmla="*/ 127130 h 130850"/>
                <a:gd name="connsiteX3" fmla="*/ 25527 w 57264"/>
                <a:gd name="connsiteY3" fmla="*/ 49652 h 130850"/>
                <a:gd name="connsiteX4" fmla="*/ 52496 w 57264"/>
                <a:gd name="connsiteY4" fmla="*/ 840 h 130850"/>
                <a:gd name="connsiteX5" fmla="*/ 56456 w 57264"/>
                <a:gd name="connsiteY5" fmla="*/ 857 h 130850"/>
                <a:gd name="connsiteX6" fmla="*/ 56439 w 57264"/>
                <a:gd name="connsiteY6" fmla="*/ 4955 h 130850"/>
                <a:gd name="connsiteX7" fmla="*/ 30756 w 57264"/>
                <a:gd name="connsiteY7" fmla="*/ 51744 h 130850"/>
                <a:gd name="connsiteX8" fmla="*/ 5501 w 57264"/>
                <a:gd name="connsiteY8" fmla="*/ 128759 h 130850"/>
                <a:gd name="connsiteX9" fmla="*/ 2792 w 57264"/>
                <a:gd name="connsiteY9" fmla="*/ 130851 h 13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264" h="130850">
                  <a:moveTo>
                    <a:pt x="2792" y="130851"/>
                  </a:moveTo>
                  <a:cubicBezTo>
                    <a:pt x="2535" y="130851"/>
                    <a:pt x="2261" y="130816"/>
                    <a:pt x="2004" y="130731"/>
                  </a:cubicBezTo>
                  <a:cubicBezTo>
                    <a:pt x="530" y="130285"/>
                    <a:pt x="-328" y="128673"/>
                    <a:pt x="118" y="127130"/>
                  </a:cubicBezTo>
                  <a:cubicBezTo>
                    <a:pt x="7524" y="101070"/>
                    <a:pt x="16063" y="75009"/>
                    <a:pt x="25527" y="49652"/>
                  </a:cubicBezTo>
                  <a:cubicBezTo>
                    <a:pt x="31990" y="32318"/>
                    <a:pt x="39414" y="14265"/>
                    <a:pt x="52496" y="840"/>
                  </a:cubicBezTo>
                  <a:cubicBezTo>
                    <a:pt x="53593" y="-291"/>
                    <a:pt x="55359" y="-274"/>
                    <a:pt x="56456" y="857"/>
                  </a:cubicBezTo>
                  <a:cubicBezTo>
                    <a:pt x="57537" y="1989"/>
                    <a:pt x="57537" y="3823"/>
                    <a:pt x="56439" y="4955"/>
                  </a:cubicBezTo>
                  <a:cubicBezTo>
                    <a:pt x="44129" y="17574"/>
                    <a:pt x="36997" y="34993"/>
                    <a:pt x="30756" y="51744"/>
                  </a:cubicBezTo>
                  <a:cubicBezTo>
                    <a:pt x="21361" y="76947"/>
                    <a:pt x="12857" y="102853"/>
                    <a:pt x="5501" y="128759"/>
                  </a:cubicBezTo>
                  <a:cubicBezTo>
                    <a:pt x="5124" y="130028"/>
                    <a:pt x="4010" y="130851"/>
                    <a:pt x="2792" y="1308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8" name="任意多边形: 形状 587">
              <a:extLst>
                <a:ext uri="{FF2B5EF4-FFF2-40B4-BE49-F238E27FC236}">
                  <a16:creationId xmlns:a16="http://schemas.microsoft.com/office/drawing/2014/main" id="{0B04F7AB-B145-442B-28AA-4831B6A99C46}"/>
                </a:ext>
              </a:extLst>
            </p:cNvPr>
            <p:cNvSpPr/>
            <p:nvPr/>
          </p:nvSpPr>
          <p:spPr>
            <a:xfrm>
              <a:off x="5396238" y="789466"/>
              <a:ext cx="52731" cy="134237"/>
            </a:xfrm>
            <a:custGeom>
              <a:avLst/>
              <a:gdLst>
                <a:gd name="connsiteX0" fmla="*/ 2802 w 52731"/>
                <a:gd name="connsiteY0" fmla="*/ 134237 h 134237"/>
                <a:gd name="connsiteX1" fmla="*/ 2030 w 52731"/>
                <a:gd name="connsiteY1" fmla="*/ 134117 h 134237"/>
                <a:gd name="connsiteX2" fmla="*/ 110 w 52731"/>
                <a:gd name="connsiteY2" fmla="*/ 130534 h 134237"/>
                <a:gd name="connsiteX3" fmla="*/ 47413 w 52731"/>
                <a:gd name="connsiteY3" fmla="*/ 1638 h 134237"/>
                <a:gd name="connsiteX4" fmla="*/ 51151 w 52731"/>
                <a:gd name="connsiteY4" fmla="*/ 283 h 134237"/>
                <a:gd name="connsiteX5" fmla="*/ 52454 w 52731"/>
                <a:gd name="connsiteY5" fmla="*/ 4158 h 134237"/>
                <a:gd name="connsiteX6" fmla="*/ 5494 w 52731"/>
                <a:gd name="connsiteY6" fmla="*/ 132111 h 134237"/>
                <a:gd name="connsiteX7" fmla="*/ 2802 w 52731"/>
                <a:gd name="connsiteY7" fmla="*/ 134237 h 13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731" h="134237">
                  <a:moveTo>
                    <a:pt x="2802" y="134237"/>
                  </a:moveTo>
                  <a:cubicBezTo>
                    <a:pt x="2545" y="134237"/>
                    <a:pt x="2288" y="134203"/>
                    <a:pt x="2030" y="134117"/>
                  </a:cubicBezTo>
                  <a:cubicBezTo>
                    <a:pt x="539" y="133672"/>
                    <a:pt x="-318" y="132077"/>
                    <a:pt x="110" y="130534"/>
                  </a:cubicBezTo>
                  <a:cubicBezTo>
                    <a:pt x="12249" y="86351"/>
                    <a:pt x="28159" y="42992"/>
                    <a:pt x="47413" y="1638"/>
                  </a:cubicBezTo>
                  <a:cubicBezTo>
                    <a:pt x="48082" y="198"/>
                    <a:pt x="49762" y="-402"/>
                    <a:pt x="51151" y="283"/>
                  </a:cubicBezTo>
                  <a:cubicBezTo>
                    <a:pt x="52540" y="986"/>
                    <a:pt x="53123" y="2701"/>
                    <a:pt x="52454" y="4158"/>
                  </a:cubicBezTo>
                  <a:cubicBezTo>
                    <a:pt x="33337" y="45203"/>
                    <a:pt x="17547" y="88254"/>
                    <a:pt x="5494" y="132111"/>
                  </a:cubicBezTo>
                  <a:cubicBezTo>
                    <a:pt x="5151" y="133414"/>
                    <a:pt x="4019" y="134237"/>
                    <a:pt x="2802" y="13423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89" name="任意多边形: 形状 588">
              <a:extLst>
                <a:ext uri="{FF2B5EF4-FFF2-40B4-BE49-F238E27FC236}">
                  <a16:creationId xmlns:a16="http://schemas.microsoft.com/office/drawing/2014/main" id="{B276F216-A16D-B5EB-3F1F-DCCE6B65F3E2}"/>
                </a:ext>
              </a:extLst>
            </p:cNvPr>
            <p:cNvSpPr/>
            <p:nvPr/>
          </p:nvSpPr>
          <p:spPr>
            <a:xfrm>
              <a:off x="5355524" y="1038994"/>
              <a:ext cx="167285" cy="47947"/>
            </a:xfrm>
            <a:custGeom>
              <a:avLst/>
              <a:gdLst>
                <a:gd name="connsiteX0" fmla="*/ 2796 w 167285"/>
                <a:gd name="connsiteY0" fmla="*/ 47947 h 47947"/>
                <a:gd name="connsiteX1" fmla="*/ 893 w 167285"/>
                <a:gd name="connsiteY1" fmla="*/ 47176 h 47947"/>
                <a:gd name="connsiteX2" fmla="*/ 756 w 167285"/>
                <a:gd name="connsiteY2" fmla="*/ 43078 h 47947"/>
                <a:gd name="connsiteX3" fmla="*/ 27794 w 167285"/>
                <a:gd name="connsiteY3" fmla="*/ 17704 h 47947"/>
                <a:gd name="connsiteX4" fmla="*/ 95225 w 167285"/>
                <a:gd name="connsiteY4" fmla="*/ 576 h 47947"/>
                <a:gd name="connsiteX5" fmla="*/ 126069 w 167285"/>
                <a:gd name="connsiteY5" fmla="*/ 1913 h 47947"/>
                <a:gd name="connsiteX6" fmla="*/ 131075 w 167285"/>
                <a:gd name="connsiteY6" fmla="*/ 3388 h 47947"/>
                <a:gd name="connsiteX7" fmla="*/ 138430 w 167285"/>
                <a:gd name="connsiteY7" fmla="*/ 5359 h 47947"/>
                <a:gd name="connsiteX8" fmla="*/ 163805 w 167285"/>
                <a:gd name="connsiteY8" fmla="*/ 2410 h 47947"/>
                <a:gd name="connsiteX9" fmla="*/ 167200 w 167285"/>
                <a:gd name="connsiteY9" fmla="*/ 4502 h 47947"/>
                <a:gd name="connsiteX10" fmla="*/ 165177 w 167285"/>
                <a:gd name="connsiteY10" fmla="*/ 8017 h 47947"/>
                <a:gd name="connsiteX11" fmla="*/ 137487 w 167285"/>
                <a:gd name="connsiteY11" fmla="*/ 11069 h 47947"/>
                <a:gd name="connsiteX12" fmla="*/ 129464 w 167285"/>
                <a:gd name="connsiteY12" fmla="*/ 8943 h 47947"/>
                <a:gd name="connsiteX13" fmla="*/ 124714 w 167285"/>
                <a:gd name="connsiteY13" fmla="*/ 7554 h 47947"/>
                <a:gd name="connsiteX14" fmla="*/ 95568 w 167285"/>
                <a:gd name="connsiteY14" fmla="*/ 6371 h 47947"/>
                <a:gd name="connsiteX15" fmla="*/ 30794 w 167285"/>
                <a:gd name="connsiteY15" fmla="*/ 22590 h 47947"/>
                <a:gd name="connsiteX16" fmla="*/ 4837 w 167285"/>
                <a:gd name="connsiteY16" fmla="*/ 47022 h 47947"/>
                <a:gd name="connsiteX17" fmla="*/ 2796 w 167285"/>
                <a:gd name="connsiteY17" fmla="*/ 47947 h 4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285" h="47947">
                  <a:moveTo>
                    <a:pt x="2796" y="47947"/>
                  </a:moveTo>
                  <a:cubicBezTo>
                    <a:pt x="2111" y="47947"/>
                    <a:pt x="1425" y="47690"/>
                    <a:pt x="893" y="47176"/>
                  </a:cubicBezTo>
                  <a:cubicBezTo>
                    <a:pt x="-238" y="46079"/>
                    <a:pt x="-307" y="44261"/>
                    <a:pt x="756" y="43078"/>
                  </a:cubicBezTo>
                  <a:cubicBezTo>
                    <a:pt x="8917" y="34009"/>
                    <a:pt x="17353" y="24613"/>
                    <a:pt x="27794" y="17704"/>
                  </a:cubicBezTo>
                  <a:cubicBezTo>
                    <a:pt x="47356" y="4759"/>
                    <a:pt x="70845" y="2222"/>
                    <a:pt x="95225" y="576"/>
                  </a:cubicBezTo>
                  <a:cubicBezTo>
                    <a:pt x="104261" y="-24"/>
                    <a:pt x="115525" y="-779"/>
                    <a:pt x="126069" y="1913"/>
                  </a:cubicBezTo>
                  <a:cubicBezTo>
                    <a:pt x="127749" y="2342"/>
                    <a:pt x="129412" y="2856"/>
                    <a:pt x="131075" y="3388"/>
                  </a:cubicBezTo>
                  <a:cubicBezTo>
                    <a:pt x="133595" y="4176"/>
                    <a:pt x="135996" y="4913"/>
                    <a:pt x="138430" y="5359"/>
                  </a:cubicBezTo>
                  <a:cubicBezTo>
                    <a:pt x="146831" y="6851"/>
                    <a:pt x="155850" y="4485"/>
                    <a:pt x="163805" y="2410"/>
                  </a:cubicBezTo>
                  <a:cubicBezTo>
                    <a:pt x="165314" y="2016"/>
                    <a:pt x="166823" y="2959"/>
                    <a:pt x="167200" y="4502"/>
                  </a:cubicBezTo>
                  <a:cubicBezTo>
                    <a:pt x="167577" y="6045"/>
                    <a:pt x="166668" y="7622"/>
                    <a:pt x="165177" y="8017"/>
                  </a:cubicBezTo>
                  <a:cubicBezTo>
                    <a:pt x="156673" y="10246"/>
                    <a:pt x="147054" y="12766"/>
                    <a:pt x="137487" y="11069"/>
                  </a:cubicBezTo>
                  <a:cubicBezTo>
                    <a:pt x="134710" y="10571"/>
                    <a:pt x="132035" y="9748"/>
                    <a:pt x="129464" y="8943"/>
                  </a:cubicBezTo>
                  <a:cubicBezTo>
                    <a:pt x="127886" y="8445"/>
                    <a:pt x="126309" y="7965"/>
                    <a:pt x="124714" y="7554"/>
                  </a:cubicBezTo>
                  <a:cubicBezTo>
                    <a:pt x="115730" y="5256"/>
                    <a:pt x="106592" y="5634"/>
                    <a:pt x="95568" y="6371"/>
                  </a:cubicBezTo>
                  <a:cubicBezTo>
                    <a:pt x="71959" y="7948"/>
                    <a:pt x="49242" y="10383"/>
                    <a:pt x="30794" y="22590"/>
                  </a:cubicBezTo>
                  <a:cubicBezTo>
                    <a:pt x="20953" y="29105"/>
                    <a:pt x="12757" y="38209"/>
                    <a:pt x="4837" y="47022"/>
                  </a:cubicBezTo>
                  <a:cubicBezTo>
                    <a:pt x="4288" y="47639"/>
                    <a:pt x="3534" y="47947"/>
                    <a:pt x="2796" y="47947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0" name="任意多边形: 形状 589">
              <a:extLst>
                <a:ext uri="{FF2B5EF4-FFF2-40B4-BE49-F238E27FC236}">
                  <a16:creationId xmlns:a16="http://schemas.microsoft.com/office/drawing/2014/main" id="{7DD3F95E-B248-B144-A085-18DD7606921F}"/>
                </a:ext>
              </a:extLst>
            </p:cNvPr>
            <p:cNvSpPr/>
            <p:nvPr/>
          </p:nvSpPr>
          <p:spPr>
            <a:xfrm>
              <a:off x="6208750" y="1455060"/>
              <a:ext cx="770568" cy="818604"/>
            </a:xfrm>
            <a:custGeom>
              <a:avLst/>
              <a:gdLst>
                <a:gd name="connsiteX0" fmla="*/ 512838 w 770568"/>
                <a:gd name="connsiteY0" fmla="*/ 165159 h 818604"/>
                <a:gd name="connsiteX1" fmla="*/ 612090 w 770568"/>
                <a:gd name="connsiteY1" fmla="*/ 87972 h 818604"/>
                <a:gd name="connsiteX2" fmla="*/ 662754 w 770568"/>
                <a:gd name="connsiteY2" fmla="*/ 41801 h 818604"/>
                <a:gd name="connsiteX3" fmla="*/ 699890 w 770568"/>
                <a:gd name="connsiteY3" fmla="*/ 51625 h 818604"/>
                <a:gd name="connsiteX4" fmla="*/ 742341 w 770568"/>
                <a:gd name="connsiteY4" fmla="*/ 87286 h 818604"/>
                <a:gd name="connsiteX5" fmla="*/ 770151 w 770568"/>
                <a:gd name="connsiteY5" fmla="*/ 132532 h 818604"/>
                <a:gd name="connsiteX6" fmla="*/ 608387 w 770568"/>
                <a:gd name="connsiteY6" fmla="*/ 315709 h 818604"/>
                <a:gd name="connsiteX7" fmla="*/ 584144 w 770568"/>
                <a:gd name="connsiteY7" fmla="*/ 337260 h 818604"/>
                <a:gd name="connsiteX8" fmla="*/ 569005 w 770568"/>
                <a:gd name="connsiteY8" fmla="*/ 357594 h 818604"/>
                <a:gd name="connsiteX9" fmla="*/ 356922 w 770568"/>
                <a:gd name="connsiteY9" fmla="*/ 651511 h 818604"/>
                <a:gd name="connsiteX10" fmla="*/ 299469 w 770568"/>
                <a:gd name="connsiteY10" fmla="*/ 715702 h 818604"/>
                <a:gd name="connsiteX11" fmla="*/ 293417 w 770568"/>
                <a:gd name="connsiteY11" fmla="*/ 740939 h 818604"/>
                <a:gd name="connsiteX12" fmla="*/ 275757 w 770568"/>
                <a:gd name="connsiteY12" fmla="*/ 757570 h 818604"/>
                <a:gd name="connsiteX13" fmla="*/ 231712 w 770568"/>
                <a:gd name="connsiteY13" fmla="*/ 771817 h 818604"/>
                <a:gd name="connsiteX14" fmla="*/ 171344 w 770568"/>
                <a:gd name="connsiteY14" fmla="*/ 786408 h 818604"/>
                <a:gd name="connsiteX15" fmla="*/ 14502 w 770568"/>
                <a:gd name="connsiteY15" fmla="*/ 818229 h 818604"/>
                <a:gd name="connsiteX16" fmla="*/ 9084 w 770568"/>
                <a:gd name="connsiteY16" fmla="*/ 818263 h 818604"/>
                <a:gd name="connsiteX17" fmla="*/ 3460 w 770568"/>
                <a:gd name="connsiteY17" fmla="*/ 807376 h 818604"/>
                <a:gd name="connsiteX18" fmla="*/ 2637 w 770568"/>
                <a:gd name="connsiteY18" fmla="*/ 687687 h 818604"/>
                <a:gd name="connsiteX19" fmla="*/ 11381 w 770568"/>
                <a:gd name="connsiteY19" fmla="*/ 579553 h 818604"/>
                <a:gd name="connsiteX20" fmla="*/ 147924 w 770568"/>
                <a:gd name="connsiteY20" fmla="*/ 551556 h 818604"/>
                <a:gd name="connsiteX21" fmla="*/ 224133 w 770568"/>
                <a:gd name="connsiteY21" fmla="*/ 478689 h 818604"/>
                <a:gd name="connsiteX22" fmla="*/ 269190 w 770568"/>
                <a:gd name="connsiteY22" fmla="*/ 426106 h 818604"/>
                <a:gd name="connsiteX23" fmla="*/ 345091 w 770568"/>
                <a:gd name="connsiteY23" fmla="*/ 331311 h 818604"/>
                <a:gd name="connsiteX24" fmla="*/ 431554 w 770568"/>
                <a:gd name="connsiteY24" fmla="*/ 251827 h 818604"/>
                <a:gd name="connsiteX25" fmla="*/ 424541 w 770568"/>
                <a:gd name="connsiteY25" fmla="*/ 174709 h 818604"/>
                <a:gd name="connsiteX26" fmla="*/ 448441 w 770568"/>
                <a:gd name="connsiteY26" fmla="*/ 117564 h 818604"/>
                <a:gd name="connsiteX27" fmla="*/ 482869 w 770568"/>
                <a:gd name="connsiteY27" fmla="*/ 8573 h 818604"/>
                <a:gd name="connsiteX28" fmla="*/ 490224 w 770568"/>
                <a:gd name="connsiteY28" fmla="*/ 773 h 818604"/>
                <a:gd name="connsiteX29" fmla="*/ 506135 w 770568"/>
                <a:gd name="connsiteY29" fmla="*/ 8934 h 818604"/>
                <a:gd name="connsiteX30" fmla="*/ 507626 w 770568"/>
                <a:gd name="connsiteY30" fmla="*/ 29010 h 818604"/>
                <a:gd name="connsiteX31" fmla="*/ 512838 w 770568"/>
                <a:gd name="connsiteY31" fmla="*/ 165159 h 81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70568" h="818604">
                  <a:moveTo>
                    <a:pt x="512838" y="165159"/>
                  </a:moveTo>
                  <a:cubicBezTo>
                    <a:pt x="550609" y="155798"/>
                    <a:pt x="584230" y="113347"/>
                    <a:pt x="612090" y="87972"/>
                  </a:cubicBezTo>
                  <a:cubicBezTo>
                    <a:pt x="628018" y="73467"/>
                    <a:pt x="644546" y="52962"/>
                    <a:pt x="662754" y="41801"/>
                  </a:cubicBezTo>
                  <a:cubicBezTo>
                    <a:pt x="677207" y="32954"/>
                    <a:pt x="685643" y="43172"/>
                    <a:pt x="699890" y="51625"/>
                  </a:cubicBezTo>
                  <a:cubicBezTo>
                    <a:pt x="715801" y="61054"/>
                    <a:pt x="730185" y="73073"/>
                    <a:pt x="742341" y="87286"/>
                  </a:cubicBezTo>
                  <a:cubicBezTo>
                    <a:pt x="746490" y="92138"/>
                    <a:pt x="774282" y="126394"/>
                    <a:pt x="770151" y="132532"/>
                  </a:cubicBezTo>
                  <a:cubicBezTo>
                    <a:pt x="724219" y="200700"/>
                    <a:pt x="671172" y="264085"/>
                    <a:pt x="608387" y="315709"/>
                  </a:cubicBezTo>
                  <a:cubicBezTo>
                    <a:pt x="600037" y="322567"/>
                    <a:pt x="591431" y="329185"/>
                    <a:pt x="584144" y="337260"/>
                  </a:cubicBezTo>
                  <a:cubicBezTo>
                    <a:pt x="578504" y="343518"/>
                    <a:pt x="573737" y="350582"/>
                    <a:pt x="569005" y="357594"/>
                  </a:cubicBezTo>
                  <a:cubicBezTo>
                    <a:pt x="501180" y="458201"/>
                    <a:pt x="436800" y="560848"/>
                    <a:pt x="356922" y="651511"/>
                  </a:cubicBezTo>
                  <a:lnTo>
                    <a:pt x="299469" y="715702"/>
                  </a:lnTo>
                  <a:cubicBezTo>
                    <a:pt x="297960" y="725132"/>
                    <a:pt x="295954" y="733567"/>
                    <a:pt x="293417" y="740939"/>
                  </a:cubicBezTo>
                  <a:cubicBezTo>
                    <a:pt x="290828" y="746032"/>
                    <a:pt x="284930" y="751569"/>
                    <a:pt x="275757" y="757570"/>
                  </a:cubicBezTo>
                  <a:cubicBezTo>
                    <a:pt x="264527" y="764908"/>
                    <a:pt x="244673" y="767771"/>
                    <a:pt x="231712" y="771817"/>
                  </a:cubicBezTo>
                  <a:cubicBezTo>
                    <a:pt x="212064" y="777956"/>
                    <a:pt x="191369" y="781744"/>
                    <a:pt x="171344" y="786408"/>
                  </a:cubicBezTo>
                  <a:cubicBezTo>
                    <a:pt x="119275" y="799352"/>
                    <a:pt x="67051" y="808902"/>
                    <a:pt x="14502" y="818229"/>
                  </a:cubicBezTo>
                  <a:cubicBezTo>
                    <a:pt x="12701" y="818555"/>
                    <a:pt x="10815" y="818863"/>
                    <a:pt x="9084" y="818263"/>
                  </a:cubicBezTo>
                  <a:cubicBezTo>
                    <a:pt x="5089" y="816892"/>
                    <a:pt x="3923" y="811714"/>
                    <a:pt x="3460" y="807376"/>
                  </a:cubicBezTo>
                  <a:cubicBezTo>
                    <a:pt x="-861" y="767651"/>
                    <a:pt x="-1135" y="727463"/>
                    <a:pt x="2637" y="687687"/>
                  </a:cubicBezTo>
                  <a:cubicBezTo>
                    <a:pt x="6066" y="651580"/>
                    <a:pt x="7541" y="615764"/>
                    <a:pt x="11381" y="579553"/>
                  </a:cubicBezTo>
                  <a:cubicBezTo>
                    <a:pt x="56644" y="568821"/>
                    <a:pt x="102181" y="559734"/>
                    <a:pt x="147924" y="551556"/>
                  </a:cubicBezTo>
                  <a:cubicBezTo>
                    <a:pt x="185317" y="544869"/>
                    <a:pt x="201091" y="506344"/>
                    <a:pt x="224133" y="478689"/>
                  </a:cubicBezTo>
                  <a:cubicBezTo>
                    <a:pt x="238690" y="461236"/>
                    <a:pt x="256109" y="444708"/>
                    <a:pt x="269190" y="426106"/>
                  </a:cubicBezTo>
                  <a:cubicBezTo>
                    <a:pt x="301200" y="380654"/>
                    <a:pt x="326506" y="349056"/>
                    <a:pt x="345091" y="331311"/>
                  </a:cubicBezTo>
                  <a:cubicBezTo>
                    <a:pt x="373518" y="304376"/>
                    <a:pt x="403179" y="278813"/>
                    <a:pt x="431554" y="251827"/>
                  </a:cubicBezTo>
                  <a:cubicBezTo>
                    <a:pt x="455677" y="228870"/>
                    <a:pt x="424370" y="203855"/>
                    <a:pt x="424541" y="174709"/>
                  </a:cubicBezTo>
                  <a:cubicBezTo>
                    <a:pt x="424662" y="153706"/>
                    <a:pt x="439355" y="136338"/>
                    <a:pt x="448441" y="117564"/>
                  </a:cubicBezTo>
                  <a:cubicBezTo>
                    <a:pt x="465038" y="83257"/>
                    <a:pt x="463564" y="41321"/>
                    <a:pt x="482869" y="8573"/>
                  </a:cubicBezTo>
                  <a:cubicBezTo>
                    <a:pt x="484737" y="5419"/>
                    <a:pt x="486949" y="2213"/>
                    <a:pt x="490224" y="773"/>
                  </a:cubicBezTo>
                  <a:cubicBezTo>
                    <a:pt x="496259" y="-1902"/>
                    <a:pt x="503426" y="2744"/>
                    <a:pt x="506135" y="8934"/>
                  </a:cubicBezTo>
                  <a:cubicBezTo>
                    <a:pt x="508843" y="15123"/>
                    <a:pt x="508295" y="22255"/>
                    <a:pt x="507626" y="29010"/>
                  </a:cubicBezTo>
                  <a:cubicBezTo>
                    <a:pt x="503546" y="70570"/>
                    <a:pt x="492624" y="126428"/>
                    <a:pt x="512838" y="165159"/>
                  </a:cubicBezTo>
                  <a:close/>
                </a:path>
              </a:pathLst>
            </a:custGeom>
            <a:solidFill>
              <a:srgbClr val="F9C2C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1" name="任意多边形: 形状 590">
              <a:extLst>
                <a:ext uri="{FF2B5EF4-FFF2-40B4-BE49-F238E27FC236}">
                  <a16:creationId xmlns:a16="http://schemas.microsoft.com/office/drawing/2014/main" id="{6E153E75-7D0F-36E8-8BEB-298E2655AC4B}"/>
                </a:ext>
              </a:extLst>
            </p:cNvPr>
            <p:cNvSpPr/>
            <p:nvPr/>
          </p:nvSpPr>
          <p:spPr>
            <a:xfrm>
              <a:off x="6204576" y="1450775"/>
              <a:ext cx="778740" cy="827229"/>
            </a:xfrm>
            <a:custGeom>
              <a:avLst/>
              <a:gdLst>
                <a:gd name="connsiteX0" fmla="*/ 15470 w 778740"/>
                <a:gd name="connsiteY0" fmla="*/ 827229 h 827229"/>
                <a:gd name="connsiteX1" fmla="*/ 11972 w 778740"/>
                <a:gd name="connsiteY1" fmla="*/ 826680 h 827229"/>
                <a:gd name="connsiteX2" fmla="*/ 3486 w 778740"/>
                <a:gd name="connsiteY2" fmla="*/ 812159 h 827229"/>
                <a:gd name="connsiteX3" fmla="*/ 2663 w 778740"/>
                <a:gd name="connsiteY3" fmla="*/ 691561 h 827229"/>
                <a:gd name="connsiteX4" fmla="*/ 6503 w 778740"/>
                <a:gd name="connsiteY4" fmla="*/ 642749 h 827229"/>
                <a:gd name="connsiteX5" fmla="*/ 11407 w 778740"/>
                <a:gd name="connsiteY5" fmla="*/ 583376 h 827229"/>
                <a:gd name="connsiteX6" fmla="*/ 11733 w 778740"/>
                <a:gd name="connsiteY6" fmla="*/ 580307 h 827229"/>
                <a:gd name="connsiteX7" fmla="*/ 14647 w 778740"/>
                <a:gd name="connsiteY7" fmla="*/ 579621 h 827229"/>
                <a:gd name="connsiteX8" fmla="*/ 151413 w 778740"/>
                <a:gd name="connsiteY8" fmla="*/ 551589 h 827229"/>
                <a:gd name="connsiteX9" fmla="*/ 208351 w 778740"/>
                <a:gd name="connsiteY9" fmla="*/ 502880 h 827229"/>
                <a:gd name="connsiteX10" fmla="*/ 225153 w 778740"/>
                <a:gd name="connsiteY10" fmla="*/ 480180 h 827229"/>
                <a:gd name="connsiteX11" fmla="*/ 242419 w 778740"/>
                <a:gd name="connsiteY11" fmla="*/ 460686 h 827229"/>
                <a:gd name="connsiteX12" fmla="*/ 269987 w 778740"/>
                <a:gd name="connsiteY12" fmla="*/ 427871 h 827229"/>
                <a:gd name="connsiteX13" fmla="*/ 346437 w 778740"/>
                <a:gd name="connsiteY13" fmla="*/ 332442 h 827229"/>
                <a:gd name="connsiteX14" fmla="*/ 388768 w 778740"/>
                <a:gd name="connsiteY14" fmla="*/ 293557 h 827229"/>
                <a:gd name="connsiteX15" fmla="*/ 432899 w 778740"/>
                <a:gd name="connsiteY15" fmla="*/ 252957 h 827229"/>
                <a:gd name="connsiteX16" fmla="*/ 433517 w 778740"/>
                <a:gd name="connsiteY16" fmla="*/ 212221 h 827229"/>
                <a:gd name="connsiteX17" fmla="*/ 424533 w 778740"/>
                <a:gd name="connsiteY17" fmla="*/ 179011 h 827229"/>
                <a:gd name="connsiteX18" fmla="*/ 440580 w 778740"/>
                <a:gd name="connsiteY18" fmla="*/ 135103 h 827229"/>
                <a:gd name="connsiteX19" fmla="*/ 448879 w 778740"/>
                <a:gd name="connsiteY19" fmla="*/ 119946 h 827229"/>
                <a:gd name="connsiteX20" fmla="*/ 463863 w 778740"/>
                <a:gd name="connsiteY20" fmla="*/ 69917 h 827229"/>
                <a:gd name="connsiteX21" fmla="*/ 483477 w 778740"/>
                <a:gd name="connsiteY21" fmla="*/ 10647 h 827229"/>
                <a:gd name="connsiteX22" fmla="*/ 492770 w 778740"/>
                <a:gd name="connsiteY22" fmla="*/ 1114 h 827229"/>
                <a:gd name="connsiteX23" fmla="*/ 498085 w 778740"/>
                <a:gd name="connsiteY23" fmla="*/ 0 h 827229"/>
                <a:gd name="connsiteX24" fmla="*/ 514150 w 778740"/>
                <a:gd name="connsiteY24" fmla="*/ 11487 h 827229"/>
                <a:gd name="connsiteX25" fmla="*/ 515984 w 778740"/>
                <a:gd name="connsiteY25" fmla="*/ 33810 h 827229"/>
                <a:gd name="connsiteX26" fmla="*/ 513789 w 778740"/>
                <a:gd name="connsiteY26" fmla="*/ 53475 h 827229"/>
                <a:gd name="connsiteX27" fmla="*/ 519207 w 778740"/>
                <a:gd name="connsiteY27" fmla="*/ 164403 h 827229"/>
                <a:gd name="connsiteX28" fmla="*/ 593000 w 778740"/>
                <a:gd name="connsiteY28" fmla="*/ 109025 h 827229"/>
                <a:gd name="connsiteX29" fmla="*/ 613505 w 778740"/>
                <a:gd name="connsiteY29" fmla="*/ 89034 h 827229"/>
                <a:gd name="connsiteX30" fmla="*/ 629192 w 778740"/>
                <a:gd name="connsiteY30" fmla="*/ 73569 h 827229"/>
                <a:gd name="connsiteX31" fmla="*/ 664785 w 778740"/>
                <a:gd name="connsiteY31" fmla="*/ 42382 h 827229"/>
                <a:gd name="connsiteX32" fmla="*/ 677644 w 778740"/>
                <a:gd name="connsiteY32" fmla="*/ 38371 h 827229"/>
                <a:gd name="connsiteX33" fmla="*/ 698510 w 778740"/>
                <a:gd name="connsiteY33" fmla="*/ 47252 h 827229"/>
                <a:gd name="connsiteX34" fmla="*/ 706157 w 778740"/>
                <a:gd name="connsiteY34" fmla="*/ 52172 h 827229"/>
                <a:gd name="connsiteX35" fmla="*/ 749653 w 778740"/>
                <a:gd name="connsiteY35" fmla="*/ 88725 h 827229"/>
                <a:gd name="connsiteX36" fmla="*/ 777771 w 778740"/>
                <a:gd name="connsiteY36" fmla="*/ 139337 h 827229"/>
                <a:gd name="connsiteX37" fmla="*/ 615168 w 778740"/>
                <a:gd name="connsiteY37" fmla="*/ 323423 h 827229"/>
                <a:gd name="connsiteX38" fmla="*/ 611276 w 778740"/>
                <a:gd name="connsiteY38" fmla="*/ 326595 h 827229"/>
                <a:gd name="connsiteX39" fmla="*/ 591388 w 778740"/>
                <a:gd name="connsiteY39" fmla="*/ 344529 h 827229"/>
                <a:gd name="connsiteX40" fmla="*/ 576626 w 778740"/>
                <a:gd name="connsiteY40" fmla="*/ 364400 h 827229"/>
                <a:gd name="connsiteX41" fmla="*/ 542319 w 778740"/>
                <a:gd name="connsiteY41" fmla="*/ 415698 h 827229"/>
                <a:gd name="connsiteX42" fmla="*/ 364216 w 778740"/>
                <a:gd name="connsiteY42" fmla="*/ 658762 h 827229"/>
                <a:gd name="connsiteX43" fmla="*/ 307604 w 778740"/>
                <a:gd name="connsiteY43" fmla="*/ 722044 h 827229"/>
                <a:gd name="connsiteX44" fmla="*/ 301586 w 778740"/>
                <a:gd name="connsiteY44" fmla="*/ 746733 h 827229"/>
                <a:gd name="connsiteX45" fmla="*/ 301346 w 778740"/>
                <a:gd name="connsiteY45" fmla="*/ 747299 h 827229"/>
                <a:gd name="connsiteX46" fmla="*/ 282212 w 778740"/>
                <a:gd name="connsiteY46" fmla="*/ 765576 h 827229"/>
                <a:gd name="connsiteX47" fmla="*/ 250168 w 778740"/>
                <a:gd name="connsiteY47" fmla="*/ 776857 h 827229"/>
                <a:gd name="connsiteX48" fmla="*/ 237138 w 778740"/>
                <a:gd name="connsiteY48" fmla="*/ 780303 h 827229"/>
                <a:gd name="connsiteX49" fmla="*/ 193435 w 778740"/>
                <a:gd name="connsiteY49" fmla="*/ 791190 h 827229"/>
                <a:gd name="connsiteX50" fmla="*/ 176496 w 778740"/>
                <a:gd name="connsiteY50" fmla="*/ 794962 h 827229"/>
                <a:gd name="connsiteX51" fmla="*/ 19448 w 778740"/>
                <a:gd name="connsiteY51" fmla="*/ 826818 h 827229"/>
                <a:gd name="connsiteX52" fmla="*/ 15470 w 778740"/>
                <a:gd name="connsiteY52" fmla="*/ 827229 h 827229"/>
                <a:gd name="connsiteX53" fmla="*/ 19413 w 778740"/>
                <a:gd name="connsiteY53" fmla="*/ 587405 h 827229"/>
                <a:gd name="connsiteX54" fmla="*/ 14853 w 778740"/>
                <a:gd name="connsiteY54" fmla="*/ 643400 h 827229"/>
                <a:gd name="connsiteX55" fmla="*/ 10995 w 778740"/>
                <a:gd name="connsiteY55" fmla="*/ 692418 h 827229"/>
                <a:gd name="connsiteX56" fmla="*/ 11801 w 778740"/>
                <a:gd name="connsiteY56" fmla="*/ 811198 h 827229"/>
                <a:gd name="connsiteX57" fmla="*/ 14578 w 778740"/>
                <a:gd name="connsiteY57" fmla="*/ 818434 h 827229"/>
                <a:gd name="connsiteX58" fmla="*/ 17956 w 778740"/>
                <a:gd name="connsiteY58" fmla="*/ 818228 h 827229"/>
                <a:gd name="connsiteX59" fmla="*/ 174524 w 778740"/>
                <a:gd name="connsiteY59" fmla="*/ 786458 h 827229"/>
                <a:gd name="connsiteX60" fmla="*/ 191635 w 778740"/>
                <a:gd name="connsiteY60" fmla="*/ 782635 h 827229"/>
                <a:gd name="connsiteX61" fmla="*/ 234652 w 778740"/>
                <a:gd name="connsiteY61" fmla="*/ 771937 h 827229"/>
                <a:gd name="connsiteX62" fmla="*/ 248162 w 778740"/>
                <a:gd name="connsiteY62" fmla="*/ 768353 h 827229"/>
                <a:gd name="connsiteX63" fmla="*/ 277668 w 778740"/>
                <a:gd name="connsiteY63" fmla="*/ 758169 h 827229"/>
                <a:gd name="connsiteX64" fmla="*/ 293733 w 778740"/>
                <a:gd name="connsiteY64" fmla="*/ 743442 h 827229"/>
                <a:gd name="connsiteX65" fmla="*/ 299494 w 778740"/>
                <a:gd name="connsiteY65" fmla="*/ 719267 h 827229"/>
                <a:gd name="connsiteX66" fmla="*/ 299700 w 778740"/>
                <a:gd name="connsiteY66" fmla="*/ 717981 h 827229"/>
                <a:gd name="connsiteX67" fmla="*/ 358010 w 778740"/>
                <a:gd name="connsiteY67" fmla="*/ 652830 h 827229"/>
                <a:gd name="connsiteX68" fmla="*/ 535392 w 778740"/>
                <a:gd name="connsiteY68" fmla="*/ 410726 h 827229"/>
                <a:gd name="connsiteX69" fmla="*/ 569734 w 778740"/>
                <a:gd name="connsiteY69" fmla="*/ 359376 h 827229"/>
                <a:gd name="connsiteX70" fmla="*/ 585233 w 778740"/>
                <a:gd name="connsiteY70" fmla="*/ 338562 h 827229"/>
                <a:gd name="connsiteX71" fmla="*/ 606081 w 778740"/>
                <a:gd name="connsiteY71" fmla="*/ 319720 h 827229"/>
                <a:gd name="connsiteX72" fmla="*/ 609939 w 778740"/>
                <a:gd name="connsiteY72" fmla="*/ 316565 h 827229"/>
                <a:gd name="connsiteX73" fmla="*/ 770519 w 778740"/>
                <a:gd name="connsiteY73" fmla="*/ 134828 h 827229"/>
                <a:gd name="connsiteX74" fmla="*/ 743361 w 778740"/>
                <a:gd name="connsiteY74" fmla="*/ 94435 h 827229"/>
                <a:gd name="connsiteX75" fmla="*/ 701973 w 778740"/>
                <a:gd name="connsiteY75" fmla="*/ 59665 h 827229"/>
                <a:gd name="connsiteX76" fmla="*/ 693932 w 778740"/>
                <a:gd name="connsiteY76" fmla="*/ 54487 h 827229"/>
                <a:gd name="connsiteX77" fmla="*/ 677644 w 778740"/>
                <a:gd name="connsiteY77" fmla="*/ 46995 h 827229"/>
                <a:gd name="connsiteX78" fmla="*/ 669072 w 778740"/>
                <a:gd name="connsiteY78" fmla="*/ 49806 h 827229"/>
                <a:gd name="connsiteX79" fmla="*/ 635090 w 778740"/>
                <a:gd name="connsiteY79" fmla="*/ 79690 h 827229"/>
                <a:gd name="connsiteX80" fmla="*/ 619043 w 778740"/>
                <a:gd name="connsiteY80" fmla="*/ 95498 h 827229"/>
                <a:gd name="connsiteX81" fmla="*/ 598846 w 778740"/>
                <a:gd name="connsiteY81" fmla="*/ 115197 h 827229"/>
                <a:gd name="connsiteX82" fmla="*/ 518007 w 778740"/>
                <a:gd name="connsiteY82" fmla="*/ 173645 h 827229"/>
                <a:gd name="connsiteX83" fmla="*/ 514870 w 778740"/>
                <a:gd name="connsiteY83" fmla="*/ 174416 h 827229"/>
                <a:gd name="connsiteX84" fmla="*/ 513344 w 778740"/>
                <a:gd name="connsiteY84" fmla="*/ 171484 h 827229"/>
                <a:gd name="connsiteX85" fmla="*/ 505491 w 778740"/>
                <a:gd name="connsiteY85" fmla="*/ 52361 h 827229"/>
                <a:gd name="connsiteX86" fmla="*/ 507669 w 778740"/>
                <a:gd name="connsiteY86" fmla="*/ 32850 h 827229"/>
                <a:gd name="connsiteX87" fmla="*/ 506537 w 778740"/>
                <a:gd name="connsiteY87" fmla="*/ 15002 h 827229"/>
                <a:gd name="connsiteX88" fmla="*/ 496079 w 778740"/>
                <a:gd name="connsiteY88" fmla="*/ 9035 h 827229"/>
                <a:gd name="connsiteX89" fmla="*/ 490644 w 778740"/>
                <a:gd name="connsiteY89" fmla="*/ 15105 h 827229"/>
                <a:gd name="connsiteX90" fmla="*/ 472041 w 778740"/>
                <a:gd name="connsiteY90" fmla="*/ 71752 h 827229"/>
                <a:gd name="connsiteX91" fmla="*/ 456371 w 778740"/>
                <a:gd name="connsiteY91" fmla="*/ 123770 h 827229"/>
                <a:gd name="connsiteX92" fmla="*/ 447764 w 778740"/>
                <a:gd name="connsiteY92" fmla="*/ 139509 h 827229"/>
                <a:gd name="connsiteX93" fmla="*/ 432899 w 778740"/>
                <a:gd name="connsiteY93" fmla="*/ 178994 h 827229"/>
                <a:gd name="connsiteX94" fmla="*/ 441163 w 778740"/>
                <a:gd name="connsiteY94" fmla="*/ 208655 h 827229"/>
                <a:gd name="connsiteX95" fmla="*/ 438557 w 778740"/>
                <a:gd name="connsiteY95" fmla="*/ 259301 h 827229"/>
                <a:gd name="connsiteX96" fmla="*/ 394272 w 778740"/>
                <a:gd name="connsiteY96" fmla="*/ 300038 h 827229"/>
                <a:gd name="connsiteX97" fmla="*/ 352095 w 778740"/>
                <a:gd name="connsiteY97" fmla="*/ 338785 h 827229"/>
                <a:gd name="connsiteX98" fmla="*/ 276760 w 778740"/>
                <a:gd name="connsiteY98" fmla="*/ 432945 h 827229"/>
                <a:gd name="connsiteX99" fmla="*/ 248505 w 778740"/>
                <a:gd name="connsiteY99" fmla="*/ 466601 h 827229"/>
                <a:gd name="connsiteX100" fmla="*/ 231480 w 778740"/>
                <a:gd name="connsiteY100" fmla="*/ 485804 h 827229"/>
                <a:gd name="connsiteX101" fmla="*/ 215123 w 778740"/>
                <a:gd name="connsiteY101" fmla="*/ 507921 h 827229"/>
                <a:gd name="connsiteX102" fmla="*/ 152819 w 778740"/>
                <a:gd name="connsiteY102" fmla="*/ 560110 h 827229"/>
                <a:gd name="connsiteX103" fmla="*/ 19413 w 778740"/>
                <a:gd name="connsiteY103" fmla="*/ 587405 h 8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778740" h="827229">
                  <a:moveTo>
                    <a:pt x="15470" y="827229"/>
                  </a:moveTo>
                  <a:cubicBezTo>
                    <a:pt x="14201" y="827229"/>
                    <a:pt x="13053" y="827041"/>
                    <a:pt x="11972" y="826680"/>
                  </a:cubicBezTo>
                  <a:cubicBezTo>
                    <a:pt x="4806" y="824229"/>
                    <a:pt x="3811" y="815142"/>
                    <a:pt x="3486" y="812159"/>
                  </a:cubicBezTo>
                  <a:cubicBezTo>
                    <a:pt x="-869" y="772228"/>
                    <a:pt x="-1143" y="731663"/>
                    <a:pt x="2663" y="691561"/>
                  </a:cubicBezTo>
                  <a:cubicBezTo>
                    <a:pt x="4206" y="675273"/>
                    <a:pt x="5372" y="658745"/>
                    <a:pt x="6503" y="642749"/>
                  </a:cubicBezTo>
                  <a:cubicBezTo>
                    <a:pt x="7875" y="623341"/>
                    <a:pt x="9298" y="603281"/>
                    <a:pt x="11407" y="583376"/>
                  </a:cubicBezTo>
                  <a:lnTo>
                    <a:pt x="11733" y="580307"/>
                  </a:lnTo>
                  <a:lnTo>
                    <a:pt x="14647" y="579621"/>
                  </a:lnTo>
                  <a:cubicBezTo>
                    <a:pt x="56052" y="569797"/>
                    <a:pt x="100784" y="560624"/>
                    <a:pt x="151413" y="551589"/>
                  </a:cubicBezTo>
                  <a:cubicBezTo>
                    <a:pt x="177645" y="546908"/>
                    <a:pt x="192561" y="525511"/>
                    <a:pt x="208351" y="502880"/>
                  </a:cubicBezTo>
                  <a:cubicBezTo>
                    <a:pt x="213684" y="495233"/>
                    <a:pt x="219204" y="487312"/>
                    <a:pt x="225153" y="480180"/>
                  </a:cubicBezTo>
                  <a:cubicBezTo>
                    <a:pt x="230657" y="473579"/>
                    <a:pt x="236641" y="467030"/>
                    <a:pt x="242419" y="460686"/>
                  </a:cubicBezTo>
                  <a:cubicBezTo>
                    <a:pt x="252020" y="450176"/>
                    <a:pt x="261947" y="439289"/>
                    <a:pt x="269987" y="427871"/>
                  </a:cubicBezTo>
                  <a:cubicBezTo>
                    <a:pt x="302015" y="382402"/>
                    <a:pt x="327732" y="350290"/>
                    <a:pt x="346437" y="332442"/>
                  </a:cubicBezTo>
                  <a:cubicBezTo>
                    <a:pt x="360376" y="319240"/>
                    <a:pt x="374812" y="306175"/>
                    <a:pt x="388768" y="293557"/>
                  </a:cubicBezTo>
                  <a:cubicBezTo>
                    <a:pt x="403359" y="280372"/>
                    <a:pt x="418429" y="266725"/>
                    <a:pt x="432899" y="252957"/>
                  </a:cubicBezTo>
                  <a:cubicBezTo>
                    <a:pt x="445072" y="241384"/>
                    <a:pt x="441060" y="229932"/>
                    <a:pt x="433517" y="212221"/>
                  </a:cubicBezTo>
                  <a:cubicBezTo>
                    <a:pt x="429059" y="201780"/>
                    <a:pt x="424464" y="190961"/>
                    <a:pt x="424533" y="179011"/>
                  </a:cubicBezTo>
                  <a:cubicBezTo>
                    <a:pt x="424618" y="162655"/>
                    <a:pt x="432745" y="148647"/>
                    <a:pt x="440580" y="135103"/>
                  </a:cubicBezTo>
                  <a:cubicBezTo>
                    <a:pt x="443461" y="130148"/>
                    <a:pt x="446427" y="125021"/>
                    <a:pt x="448879" y="119946"/>
                  </a:cubicBezTo>
                  <a:cubicBezTo>
                    <a:pt x="456354" y="104499"/>
                    <a:pt x="460160" y="86908"/>
                    <a:pt x="463863" y="69917"/>
                  </a:cubicBezTo>
                  <a:cubicBezTo>
                    <a:pt x="468253" y="49703"/>
                    <a:pt x="472779" y="28804"/>
                    <a:pt x="483477" y="10647"/>
                  </a:cubicBezTo>
                  <a:cubicBezTo>
                    <a:pt x="485620" y="7012"/>
                    <a:pt x="488398" y="3035"/>
                    <a:pt x="492770" y="1114"/>
                  </a:cubicBezTo>
                  <a:cubicBezTo>
                    <a:pt x="494450" y="377"/>
                    <a:pt x="496233" y="0"/>
                    <a:pt x="498085" y="0"/>
                  </a:cubicBezTo>
                  <a:cubicBezTo>
                    <a:pt x="504583" y="0"/>
                    <a:pt x="511184" y="4715"/>
                    <a:pt x="514150" y="11487"/>
                  </a:cubicBezTo>
                  <a:cubicBezTo>
                    <a:pt x="517441" y="19014"/>
                    <a:pt x="516601" y="27569"/>
                    <a:pt x="515984" y="33810"/>
                  </a:cubicBezTo>
                  <a:cubicBezTo>
                    <a:pt x="515367" y="40085"/>
                    <a:pt x="514596" y="46669"/>
                    <a:pt x="513789" y="53475"/>
                  </a:cubicBezTo>
                  <a:cubicBezTo>
                    <a:pt x="509418" y="90817"/>
                    <a:pt x="504463" y="132977"/>
                    <a:pt x="519207" y="164403"/>
                  </a:cubicBezTo>
                  <a:cubicBezTo>
                    <a:pt x="545885" y="156380"/>
                    <a:pt x="570865" y="131279"/>
                    <a:pt x="593000" y="109025"/>
                  </a:cubicBezTo>
                  <a:cubicBezTo>
                    <a:pt x="600166" y="101824"/>
                    <a:pt x="606938" y="95018"/>
                    <a:pt x="613505" y="89034"/>
                  </a:cubicBezTo>
                  <a:cubicBezTo>
                    <a:pt x="618631" y="84371"/>
                    <a:pt x="623758" y="79124"/>
                    <a:pt x="629192" y="73569"/>
                  </a:cubicBezTo>
                  <a:cubicBezTo>
                    <a:pt x="640457" y="62065"/>
                    <a:pt x="652098" y="50166"/>
                    <a:pt x="664785" y="42382"/>
                  </a:cubicBezTo>
                  <a:cubicBezTo>
                    <a:pt x="669192" y="39674"/>
                    <a:pt x="673392" y="38371"/>
                    <a:pt x="677644" y="38371"/>
                  </a:cubicBezTo>
                  <a:cubicBezTo>
                    <a:pt x="685274" y="38371"/>
                    <a:pt x="691703" y="42691"/>
                    <a:pt x="698510" y="47252"/>
                  </a:cubicBezTo>
                  <a:cubicBezTo>
                    <a:pt x="700927" y="48880"/>
                    <a:pt x="703448" y="50561"/>
                    <a:pt x="706157" y="52172"/>
                  </a:cubicBezTo>
                  <a:cubicBezTo>
                    <a:pt x="722633" y="61945"/>
                    <a:pt x="737275" y="74238"/>
                    <a:pt x="749653" y="88725"/>
                  </a:cubicBezTo>
                  <a:cubicBezTo>
                    <a:pt x="760112" y="100950"/>
                    <a:pt x="783806" y="130353"/>
                    <a:pt x="777771" y="139337"/>
                  </a:cubicBezTo>
                  <a:cubicBezTo>
                    <a:pt x="726525" y="215375"/>
                    <a:pt x="673341" y="275589"/>
                    <a:pt x="615168" y="323423"/>
                  </a:cubicBezTo>
                  <a:lnTo>
                    <a:pt x="611276" y="326595"/>
                  </a:lnTo>
                  <a:cubicBezTo>
                    <a:pt x="604418" y="332184"/>
                    <a:pt x="597320" y="337945"/>
                    <a:pt x="591388" y="344529"/>
                  </a:cubicBezTo>
                  <a:cubicBezTo>
                    <a:pt x="585918" y="350598"/>
                    <a:pt x="581204" y="357610"/>
                    <a:pt x="576626" y="364400"/>
                  </a:cubicBezTo>
                  <a:cubicBezTo>
                    <a:pt x="565122" y="381459"/>
                    <a:pt x="553720" y="398587"/>
                    <a:pt x="542319" y="415698"/>
                  </a:cubicBezTo>
                  <a:cubicBezTo>
                    <a:pt x="487455" y="498079"/>
                    <a:pt x="430722" y="583256"/>
                    <a:pt x="364216" y="658762"/>
                  </a:cubicBezTo>
                  <a:lnTo>
                    <a:pt x="307604" y="722044"/>
                  </a:lnTo>
                  <a:cubicBezTo>
                    <a:pt x="306061" y="731269"/>
                    <a:pt x="304038" y="739567"/>
                    <a:pt x="301586" y="746733"/>
                  </a:cubicBezTo>
                  <a:lnTo>
                    <a:pt x="301346" y="747299"/>
                  </a:lnTo>
                  <a:cubicBezTo>
                    <a:pt x="298380" y="753128"/>
                    <a:pt x="292122" y="759112"/>
                    <a:pt x="282212" y="765576"/>
                  </a:cubicBezTo>
                  <a:cubicBezTo>
                    <a:pt x="273794" y="771062"/>
                    <a:pt x="261244" y="774148"/>
                    <a:pt x="250168" y="776857"/>
                  </a:cubicBezTo>
                  <a:cubicBezTo>
                    <a:pt x="245436" y="778023"/>
                    <a:pt x="240944" y="779120"/>
                    <a:pt x="237138" y="780303"/>
                  </a:cubicBezTo>
                  <a:cubicBezTo>
                    <a:pt x="222839" y="784761"/>
                    <a:pt x="207888" y="788036"/>
                    <a:pt x="193435" y="791190"/>
                  </a:cubicBezTo>
                  <a:cubicBezTo>
                    <a:pt x="187760" y="792425"/>
                    <a:pt x="182102" y="793659"/>
                    <a:pt x="176496" y="794962"/>
                  </a:cubicBezTo>
                  <a:cubicBezTo>
                    <a:pt x="124890" y="807804"/>
                    <a:pt x="72751" y="817354"/>
                    <a:pt x="19448" y="826818"/>
                  </a:cubicBezTo>
                  <a:cubicBezTo>
                    <a:pt x="18350" y="826972"/>
                    <a:pt x="16928" y="827229"/>
                    <a:pt x="15470" y="827229"/>
                  </a:cubicBezTo>
                  <a:close/>
                  <a:moveTo>
                    <a:pt x="19413" y="587405"/>
                  </a:moveTo>
                  <a:cubicBezTo>
                    <a:pt x="17493" y="606144"/>
                    <a:pt x="16156" y="625072"/>
                    <a:pt x="14853" y="643400"/>
                  </a:cubicBezTo>
                  <a:cubicBezTo>
                    <a:pt x="13721" y="659431"/>
                    <a:pt x="12538" y="676027"/>
                    <a:pt x="10995" y="692418"/>
                  </a:cubicBezTo>
                  <a:cubicBezTo>
                    <a:pt x="7257" y="731903"/>
                    <a:pt x="7515" y="771868"/>
                    <a:pt x="11801" y="811198"/>
                  </a:cubicBezTo>
                  <a:cubicBezTo>
                    <a:pt x="12418" y="816891"/>
                    <a:pt x="13807" y="818177"/>
                    <a:pt x="14578" y="818434"/>
                  </a:cubicBezTo>
                  <a:cubicBezTo>
                    <a:pt x="15230" y="818657"/>
                    <a:pt x="16465" y="818502"/>
                    <a:pt x="17956" y="818228"/>
                  </a:cubicBezTo>
                  <a:cubicBezTo>
                    <a:pt x="71123" y="808781"/>
                    <a:pt x="123106" y="799248"/>
                    <a:pt x="174524" y="786458"/>
                  </a:cubicBezTo>
                  <a:cubicBezTo>
                    <a:pt x="180234" y="785138"/>
                    <a:pt x="185925" y="783887"/>
                    <a:pt x="191635" y="782635"/>
                  </a:cubicBezTo>
                  <a:cubicBezTo>
                    <a:pt x="205917" y="779515"/>
                    <a:pt x="220696" y="776291"/>
                    <a:pt x="234652" y="771937"/>
                  </a:cubicBezTo>
                  <a:cubicBezTo>
                    <a:pt x="238698" y="770668"/>
                    <a:pt x="243310" y="769553"/>
                    <a:pt x="248162" y="768353"/>
                  </a:cubicBezTo>
                  <a:cubicBezTo>
                    <a:pt x="258603" y="765799"/>
                    <a:pt x="270433" y="762901"/>
                    <a:pt x="277668" y="758169"/>
                  </a:cubicBezTo>
                  <a:cubicBezTo>
                    <a:pt x="286018" y="752717"/>
                    <a:pt x="291419" y="747779"/>
                    <a:pt x="293733" y="743442"/>
                  </a:cubicBezTo>
                  <a:cubicBezTo>
                    <a:pt x="296099" y="736498"/>
                    <a:pt x="298037" y="728371"/>
                    <a:pt x="299494" y="719267"/>
                  </a:cubicBezTo>
                  <a:lnTo>
                    <a:pt x="299700" y="717981"/>
                  </a:lnTo>
                  <a:lnTo>
                    <a:pt x="358010" y="652830"/>
                  </a:lnTo>
                  <a:cubicBezTo>
                    <a:pt x="424104" y="577787"/>
                    <a:pt x="480683" y="492867"/>
                    <a:pt x="535392" y="410726"/>
                  </a:cubicBezTo>
                  <a:cubicBezTo>
                    <a:pt x="546793" y="393598"/>
                    <a:pt x="558212" y="376470"/>
                    <a:pt x="569734" y="359376"/>
                  </a:cubicBezTo>
                  <a:cubicBezTo>
                    <a:pt x="574466" y="352347"/>
                    <a:pt x="579369" y="345077"/>
                    <a:pt x="585233" y="338562"/>
                  </a:cubicBezTo>
                  <a:cubicBezTo>
                    <a:pt x="591611" y="331499"/>
                    <a:pt x="598966" y="325515"/>
                    <a:pt x="606081" y="319720"/>
                  </a:cubicBezTo>
                  <a:lnTo>
                    <a:pt x="609939" y="316565"/>
                  </a:lnTo>
                  <a:cubicBezTo>
                    <a:pt x="667340" y="269365"/>
                    <a:pt x="719873" y="209923"/>
                    <a:pt x="770519" y="134828"/>
                  </a:cubicBezTo>
                  <a:cubicBezTo>
                    <a:pt x="770056" y="129239"/>
                    <a:pt x="754214" y="107122"/>
                    <a:pt x="743361" y="94435"/>
                  </a:cubicBezTo>
                  <a:cubicBezTo>
                    <a:pt x="731582" y="80667"/>
                    <a:pt x="717644" y="68974"/>
                    <a:pt x="701973" y="59665"/>
                  </a:cubicBezTo>
                  <a:cubicBezTo>
                    <a:pt x="699058" y="57933"/>
                    <a:pt x="696452" y="56184"/>
                    <a:pt x="693932" y="54487"/>
                  </a:cubicBezTo>
                  <a:cubicBezTo>
                    <a:pt x="687709" y="50303"/>
                    <a:pt x="682788" y="46995"/>
                    <a:pt x="677644" y="46995"/>
                  </a:cubicBezTo>
                  <a:cubicBezTo>
                    <a:pt x="674952" y="46995"/>
                    <a:pt x="672141" y="47920"/>
                    <a:pt x="669072" y="49806"/>
                  </a:cubicBezTo>
                  <a:cubicBezTo>
                    <a:pt x="657276" y="57041"/>
                    <a:pt x="645995" y="68563"/>
                    <a:pt x="635090" y="79690"/>
                  </a:cubicBezTo>
                  <a:cubicBezTo>
                    <a:pt x="629570" y="85331"/>
                    <a:pt x="624357" y="90663"/>
                    <a:pt x="619043" y="95498"/>
                  </a:cubicBezTo>
                  <a:cubicBezTo>
                    <a:pt x="612648" y="101327"/>
                    <a:pt x="605944" y="108065"/>
                    <a:pt x="598846" y="115197"/>
                  </a:cubicBezTo>
                  <a:cubicBezTo>
                    <a:pt x="575066" y="139097"/>
                    <a:pt x="548114" y="166204"/>
                    <a:pt x="518007" y="173645"/>
                  </a:cubicBezTo>
                  <a:lnTo>
                    <a:pt x="514870" y="174416"/>
                  </a:lnTo>
                  <a:lnTo>
                    <a:pt x="513344" y="171484"/>
                  </a:lnTo>
                  <a:cubicBezTo>
                    <a:pt x="495513" y="137349"/>
                    <a:pt x="500811" y="92189"/>
                    <a:pt x="505491" y="52361"/>
                  </a:cubicBezTo>
                  <a:cubicBezTo>
                    <a:pt x="506280" y="45606"/>
                    <a:pt x="507051" y="39073"/>
                    <a:pt x="507669" y="32850"/>
                  </a:cubicBezTo>
                  <a:cubicBezTo>
                    <a:pt x="508337" y="26043"/>
                    <a:pt x="508714" y="19991"/>
                    <a:pt x="506537" y="15002"/>
                  </a:cubicBezTo>
                  <a:cubicBezTo>
                    <a:pt x="504617" y="10613"/>
                    <a:pt x="499508" y="7527"/>
                    <a:pt x="496079" y="9035"/>
                  </a:cubicBezTo>
                  <a:cubicBezTo>
                    <a:pt x="493884" y="10013"/>
                    <a:pt x="492170" y="12533"/>
                    <a:pt x="490644" y="15105"/>
                  </a:cubicBezTo>
                  <a:cubicBezTo>
                    <a:pt x="480665" y="32044"/>
                    <a:pt x="476482" y="51332"/>
                    <a:pt x="472041" y="71752"/>
                  </a:cubicBezTo>
                  <a:cubicBezTo>
                    <a:pt x="468253" y="89257"/>
                    <a:pt x="464309" y="107379"/>
                    <a:pt x="456371" y="123770"/>
                  </a:cubicBezTo>
                  <a:cubicBezTo>
                    <a:pt x="453765" y="129136"/>
                    <a:pt x="450713" y="134417"/>
                    <a:pt x="447764" y="139509"/>
                  </a:cubicBezTo>
                  <a:cubicBezTo>
                    <a:pt x="440169" y="152625"/>
                    <a:pt x="432985" y="165021"/>
                    <a:pt x="432899" y="178994"/>
                  </a:cubicBezTo>
                  <a:cubicBezTo>
                    <a:pt x="432848" y="189092"/>
                    <a:pt x="437083" y="199036"/>
                    <a:pt x="441163" y="208655"/>
                  </a:cubicBezTo>
                  <a:cubicBezTo>
                    <a:pt x="448347" y="225508"/>
                    <a:pt x="455754" y="242910"/>
                    <a:pt x="438557" y="259301"/>
                  </a:cubicBezTo>
                  <a:cubicBezTo>
                    <a:pt x="424018" y="273154"/>
                    <a:pt x="408896" y="286819"/>
                    <a:pt x="394272" y="300038"/>
                  </a:cubicBezTo>
                  <a:cubicBezTo>
                    <a:pt x="380350" y="312639"/>
                    <a:pt x="365948" y="325652"/>
                    <a:pt x="352095" y="338785"/>
                  </a:cubicBezTo>
                  <a:cubicBezTo>
                    <a:pt x="333801" y="356256"/>
                    <a:pt x="308444" y="387923"/>
                    <a:pt x="276760" y="432945"/>
                  </a:cubicBezTo>
                  <a:cubicBezTo>
                    <a:pt x="268393" y="444810"/>
                    <a:pt x="258278" y="455886"/>
                    <a:pt x="248505" y="466601"/>
                  </a:cubicBezTo>
                  <a:cubicBezTo>
                    <a:pt x="242779" y="472876"/>
                    <a:pt x="236864" y="479357"/>
                    <a:pt x="231480" y="485804"/>
                  </a:cubicBezTo>
                  <a:cubicBezTo>
                    <a:pt x="225770" y="492662"/>
                    <a:pt x="220353" y="500411"/>
                    <a:pt x="215123" y="507921"/>
                  </a:cubicBezTo>
                  <a:cubicBezTo>
                    <a:pt x="199042" y="530981"/>
                    <a:pt x="182428" y="554812"/>
                    <a:pt x="152819" y="560110"/>
                  </a:cubicBezTo>
                  <a:cubicBezTo>
                    <a:pt x="103527" y="568940"/>
                    <a:pt x="59858" y="577872"/>
                    <a:pt x="19413" y="587405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5" name="任意多边形: 形状 594">
              <a:extLst>
                <a:ext uri="{FF2B5EF4-FFF2-40B4-BE49-F238E27FC236}">
                  <a16:creationId xmlns:a16="http://schemas.microsoft.com/office/drawing/2014/main" id="{CC6CE0E0-9E1D-3610-42BB-B663701461F8}"/>
                </a:ext>
              </a:extLst>
            </p:cNvPr>
            <p:cNvSpPr/>
            <p:nvPr/>
          </p:nvSpPr>
          <p:spPr>
            <a:xfrm>
              <a:off x="6714465" y="1608154"/>
              <a:ext cx="55358" cy="172885"/>
            </a:xfrm>
            <a:custGeom>
              <a:avLst/>
              <a:gdLst>
                <a:gd name="connsiteX0" fmla="*/ 43128 w 55358"/>
                <a:gd name="connsiteY0" fmla="*/ 172886 h 172885"/>
                <a:gd name="connsiteX1" fmla="*/ 42185 w 55358"/>
                <a:gd name="connsiteY1" fmla="*/ 172714 h 172885"/>
                <a:gd name="connsiteX2" fmla="*/ 40488 w 55358"/>
                <a:gd name="connsiteY2" fmla="*/ 169011 h 172885"/>
                <a:gd name="connsiteX3" fmla="*/ 49472 w 55358"/>
                <a:gd name="connsiteY3" fmla="*/ 133881 h 172885"/>
                <a:gd name="connsiteX4" fmla="*/ 33544 w 55358"/>
                <a:gd name="connsiteY4" fmla="*/ 66826 h 172885"/>
                <a:gd name="connsiteX5" fmla="*/ 19108 w 55358"/>
                <a:gd name="connsiteY5" fmla="*/ 40560 h 172885"/>
                <a:gd name="connsiteX6" fmla="*/ 15713 w 55358"/>
                <a:gd name="connsiteY6" fmla="*/ 36823 h 172885"/>
                <a:gd name="connsiteX7" fmla="*/ 10210 w 55358"/>
                <a:gd name="connsiteY7" fmla="*/ 30428 h 172885"/>
                <a:gd name="connsiteX8" fmla="*/ 77 w 55358"/>
                <a:gd name="connsiteY8" fmla="*/ 3561 h 172885"/>
                <a:gd name="connsiteX9" fmla="*/ 2168 w 55358"/>
                <a:gd name="connsiteY9" fmla="*/ 81 h 172885"/>
                <a:gd name="connsiteX10" fmla="*/ 5529 w 55358"/>
                <a:gd name="connsiteY10" fmla="*/ 2241 h 172885"/>
                <a:gd name="connsiteX11" fmla="*/ 14684 w 55358"/>
                <a:gd name="connsiteY11" fmla="*/ 26947 h 172885"/>
                <a:gd name="connsiteX12" fmla="*/ 19742 w 55358"/>
                <a:gd name="connsiteY12" fmla="*/ 32794 h 172885"/>
                <a:gd name="connsiteX13" fmla="*/ 23325 w 55358"/>
                <a:gd name="connsiteY13" fmla="*/ 36737 h 172885"/>
                <a:gd name="connsiteX14" fmla="*/ 38670 w 55358"/>
                <a:gd name="connsiteY14" fmla="*/ 64495 h 172885"/>
                <a:gd name="connsiteX15" fmla="*/ 55044 w 55358"/>
                <a:gd name="connsiteY15" fmla="*/ 134395 h 172885"/>
                <a:gd name="connsiteX16" fmla="*/ 45768 w 55358"/>
                <a:gd name="connsiteY16" fmla="*/ 170948 h 172885"/>
                <a:gd name="connsiteX17" fmla="*/ 43128 w 55358"/>
                <a:gd name="connsiteY17" fmla="*/ 172886 h 172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358" h="172885">
                  <a:moveTo>
                    <a:pt x="43128" y="172886"/>
                  </a:moveTo>
                  <a:cubicBezTo>
                    <a:pt x="42819" y="172886"/>
                    <a:pt x="42493" y="172834"/>
                    <a:pt x="42185" y="172714"/>
                  </a:cubicBezTo>
                  <a:cubicBezTo>
                    <a:pt x="40728" y="172183"/>
                    <a:pt x="39973" y="170520"/>
                    <a:pt x="40488" y="169011"/>
                  </a:cubicBezTo>
                  <a:cubicBezTo>
                    <a:pt x="44397" y="157661"/>
                    <a:pt x="48426" y="145934"/>
                    <a:pt x="49472" y="133881"/>
                  </a:cubicBezTo>
                  <a:cubicBezTo>
                    <a:pt x="51443" y="111283"/>
                    <a:pt x="43059" y="89269"/>
                    <a:pt x="33544" y="66826"/>
                  </a:cubicBezTo>
                  <a:cubicBezTo>
                    <a:pt x="30046" y="58597"/>
                    <a:pt x="25709" y="48344"/>
                    <a:pt x="19108" y="40560"/>
                  </a:cubicBezTo>
                  <a:cubicBezTo>
                    <a:pt x="18027" y="39274"/>
                    <a:pt x="16862" y="38057"/>
                    <a:pt x="15713" y="36823"/>
                  </a:cubicBezTo>
                  <a:cubicBezTo>
                    <a:pt x="13844" y="34817"/>
                    <a:pt x="11907" y="32759"/>
                    <a:pt x="10210" y="30428"/>
                  </a:cubicBezTo>
                  <a:cubicBezTo>
                    <a:pt x="4346" y="22404"/>
                    <a:pt x="2083" y="12391"/>
                    <a:pt x="77" y="3561"/>
                  </a:cubicBezTo>
                  <a:cubicBezTo>
                    <a:pt x="-283" y="2001"/>
                    <a:pt x="660" y="441"/>
                    <a:pt x="2168" y="81"/>
                  </a:cubicBezTo>
                  <a:cubicBezTo>
                    <a:pt x="3643" y="-296"/>
                    <a:pt x="5169" y="681"/>
                    <a:pt x="5529" y="2241"/>
                  </a:cubicBezTo>
                  <a:cubicBezTo>
                    <a:pt x="7415" y="10522"/>
                    <a:pt x="9541" y="19901"/>
                    <a:pt x="14684" y="26947"/>
                  </a:cubicBezTo>
                  <a:cubicBezTo>
                    <a:pt x="16176" y="28987"/>
                    <a:pt x="17908" y="30839"/>
                    <a:pt x="19742" y="32794"/>
                  </a:cubicBezTo>
                  <a:cubicBezTo>
                    <a:pt x="20960" y="34079"/>
                    <a:pt x="22177" y="35383"/>
                    <a:pt x="23325" y="36737"/>
                  </a:cubicBezTo>
                  <a:cubicBezTo>
                    <a:pt x="30492" y="45190"/>
                    <a:pt x="35036" y="55888"/>
                    <a:pt x="38670" y="64495"/>
                  </a:cubicBezTo>
                  <a:cubicBezTo>
                    <a:pt x="48494" y="87658"/>
                    <a:pt x="57135" y="110426"/>
                    <a:pt x="55044" y="134395"/>
                  </a:cubicBezTo>
                  <a:cubicBezTo>
                    <a:pt x="53929" y="147168"/>
                    <a:pt x="49780" y="159255"/>
                    <a:pt x="45768" y="170948"/>
                  </a:cubicBezTo>
                  <a:cubicBezTo>
                    <a:pt x="45340" y="172148"/>
                    <a:pt x="44277" y="172886"/>
                    <a:pt x="43128" y="172886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6" name="任意多边形: 形状 595">
              <a:extLst>
                <a:ext uri="{FF2B5EF4-FFF2-40B4-BE49-F238E27FC236}">
                  <a16:creationId xmlns:a16="http://schemas.microsoft.com/office/drawing/2014/main" id="{2691D86F-5AB2-1E6B-1910-6447CFA4FBA9}"/>
                </a:ext>
              </a:extLst>
            </p:cNvPr>
            <p:cNvSpPr/>
            <p:nvPr/>
          </p:nvSpPr>
          <p:spPr>
            <a:xfrm>
              <a:off x="5534785" y="1908533"/>
              <a:ext cx="300660" cy="161279"/>
            </a:xfrm>
            <a:custGeom>
              <a:avLst/>
              <a:gdLst>
                <a:gd name="connsiteX0" fmla="*/ 198411 w 300660"/>
                <a:gd name="connsiteY0" fmla="*/ 161279 h 161279"/>
                <a:gd name="connsiteX1" fmla="*/ 118755 w 300660"/>
                <a:gd name="connsiteY1" fmla="*/ 144906 h 161279"/>
                <a:gd name="connsiteX2" fmla="*/ 95 w 300660"/>
                <a:gd name="connsiteY2" fmla="*/ 3648 h 161279"/>
                <a:gd name="connsiteX3" fmla="*/ 2066 w 300660"/>
                <a:gd name="connsiteY3" fmla="*/ 99 h 161279"/>
                <a:gd name="connsiteX4" fmla="*/ 5495 w 300660"/>
                <a:gd name="connsiteY4" fmla="*/ 2139 h 161279"/>
                <a:gd name="connsiteX5" fmla="*/ 120933 w 300660"/>
                <a:gd name="connsiteY5" fmla="*/ 139556 h 161279"/>
                <a:gd name="connsiteX6" fmla="*/ 296497 w 300660"/>
                <a:gd name="connsiteY6" fmla="*/ 129647 h 161279"/>
                <a:gd name="connsiteX7" fmla="*/ 300303 w 300660"/>
                <a:gd name="connsiteY7" fmla="*/ 130761 h 161279"/>
                <a:gd name="connsiteX8" fmla="*/ 299223 w 300660"/>
                <a:gd name="connsiteY8" fmla="*/ 134704 h 161279"/>
                <a:gd name="connsiteX9" fmla="*/ 198411 w 300660"/>
                <a:gd name="connsiteY9" fmla="*/ 161279 h 1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660" h="161279">
                  <a:moveTo>
                    <a:pt x="198411" y="161279"/>
                  </a:moveTo>
                  <a:cubicBezTo>
                    <a:pt x="171065" y="161279"/>
                    <a:pt x="143769" y="155861"/>
                    <a:pt x="118755" y="144906"/>
                  </a:cubicBezTo>
                  <a:cubicBezTo>
                    <a:pt x="61611" y="119874"/>
                    <a:pt x="16142" y="65747"/>
                    <a:pt x="95" y="3648"/>
                  </a:cubicBezTo>
                  <a:cubicBezTo>
                    <a:pt x="-300" y="2105"/>
                    <a:pt x="574" y="510"/>
                    <a:pt x="2066" y="99"/>
                  </a:cubicBezTo>
                  <a:cubicBezTo>
                    <a:pt x="3558" y="-313"/>
                    <a:pt x="5101" y="596"/>
                    <a:pt x="5495" y="2139"/>
                  </a:cubicBezTo>
                  <a:cubicBezTo>
                    <a:pt x="21114" y="62541"/>
                    <a:pt x="65348" y="115193"/>
                    <a:pt x="120933" y="139556"/>
                  </a:cubicBezTo>
                  <a:cubicBezTo>
                    <a:pt x="176517" y="163920"/>
                    <a:pt x="243794" y="160113"/>
                    <a:pt x="296497" y="129647"/>
                  </a:cubicBezTo>
                  <a:cubicBezTo>
                    <a:pt x="297835" y="128875"/>
                    <a:pt x="299549" y="129372"/>
                    <a:pt x="300303" y="130761"/>
                  </a:cubicBezTo>
                  <a:cubicBezTo>
                    <a:pt x="301058" y="132167"/>
                    <a:pt x="300578" y="133916"/>
                    <a:pt x="299223" y="134704"/>
                  </a:cubicBezTo>
                  <a:cubicBezTo>
                    <a:pt x="268757" y="152329"/>
                    <a:pt x="233541" y="161279"/>
                    <a:pt x="198411" y="161279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7" name="任意多边形: 形状 596">
              <a:extLst>
                <a:ext uri="{FF2B5EF4-FFF2-40B4-BE49-F238E27FC236}">
                  <a16:creationId xmlns:a16="http://schemas.microsoft.com/office/drawing/2014/main" id="{BE97C914-07F4-B0A5-B424-D879CE5EE0F6}"/>
                </a:ext>
              </a:extLst>
            </p:cNvPr>
            <p:cNvSpPr/>
            <p:nvPr/>
          </p:nvSpPr>
          <p:spPr>
            <a:xfrm>
              <a:off x="5238302" y="1925655"/>
              <a:ext cx="160905" cy="182750"/>
            </a:xfrm>
            <a:custGeom>
              <a:avLst/>
              <a:gdLst>
                <a:gd name="connsiteX0" fmla="*/ 2798 w 160905"/>
                <a:gd name="connsiteY0" fmla="*/ 182751 h 182750"/>
                <a:gd name="connsiteX1" fmla="*/ 758 w 160905"/>
                <a:gd name="connsiteY1" fmla="*/ 181842 h 182750"/>
                <a:gd name="connsiteX2" fmla="*/ 878 w 160905"/>
                <a:gd name="connsiteY2" fmla="*/ 177744 h 182750"/>
                <a:gd name="connsiteX3" fmla="*/ 78133 w 160905"/>
                <a:gd name="connsiteY3" fmla="*/ 88642 h 182750"/>
                <a:gd name="connsiteX4" fmla="*/ 84855 w 160905"/>
                <a:gd name="connsiteY4" fmla="*/ 77052 h 182750"/>
                <a:gd name="connsiteX5" fmla="*/ 93358 w 160905"/>
                <a:gd name="connsiteY5" fmla="*/ 62530 h 182750"/>
                <a:gd name="connsiteX6" fmla="*/ 156726 w 160905"/>
                <a:gd name="connsiteY6" fmla="*/ 379 h 182750"/>
                <a:gd name="connsiteX7" fmla="*/ 160532 w 160905"/>
                <a:gd name="connsiteY7" fmla="*/ 1459 h 182750"/>
                <a:gd name="connsiteX8" fmla="*/ 159504 w 160905"/>
                <a:gd name="connsiteY8" fmla="*/ 5420 h 182750"/>
                <a:gd name="connsiteX9" fmla="*/ 98056 w 160905"/>
                <a:gd name="connsiteY9" fmla="*/ 65685 h 182750"/>
                <a:gd name="connsiteX10" fmla="*/ 89672 w 160905"/>
                <a:gd name="connsiteY10" fmla="*/ 79984 h 182750"/>
                <a:gd name="connsiteX11" fmla="*/ 82865 w 160905"/>
                <a:gd name="connsiteY11" fmla="*/ 91728 h 182750"/>
                <a:gd name="connsiteX12" fmla="*/ 4702 w 160905"/>
                <a:gd name="connsiteY12" fmla="*/ 181979 h 182750"/>
                <a:gd name="connsiteX13" fmla="*/ 2798 w 160905"/>
                <a:gd name="connsiteY13" fmla="*/ 182751 h 182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905" h="182750">
                  <a:moveTo>
                    <a:pt x="2798" y="182751"/>
                  </a:moveTo>
                  <a:cubicBezTo>
                    <a:pt x="2061" y="182751"/>
                    <a:pt x="1307" y="182442"/>
                    <a:pt x="758" y="181842"/>
                  </a:cubicBezTo>
                  <a:cubicBezTo>
                    <a:pt x="-305" y="180676"/>
                    <a:pt x="-236" y="178842"/>
                    <a:pt x="878" y="177744"/>
                  </a:cubicBezTo>
                  <a:cubicBezTo>
                    <a:pt x="28739" y="150672"/>
                    <a:pt x="57542" y="122674"/>
                    <a:pt x="78133" y="88642"/>
                  </a:cubicBezTo>
                  <a:cubicBezTo>
                    <a:pt x="80431" y="84836"/>
                    <a:pt x="82677" y="80875"/>
                    <a:pt x="84855" y="77052"/>
                  </a:cubicBezTo>
                  <a:cubicBezTo>
                    <a:pt x="87563" y="72251"/>
                    <a:pt x="90375" y="67296"/>
                    <a:pt x="93358" y="62530"/>
                  </a:cubicBezTo>
                  <a:cubicBezTo>
                    <a:pt x="109337" y="37001"/>
                    <a:pt x="131249" y="15518"/>
                    <a:pt x="156726" y="379"/>
                  </a:cubicBezTo>
                  <a:cubicBezTo>
                    <a:pt x="158064" y="-409"/>
                    <a:pt x="159778" y="71"/>
                    <a:pt x="160532" y="1459"/>
                  </a:cubicBezTo>
                  <a:cubicBezTo>
                    <a:pt x="161304" y="2848"/>
                    <a:pt x="160841" y="4614"/>
                    <a:pt x="159504" y="5420"/>
                  </a:cubicBezTo>
                  <a:cubicBezTo>
                    <a:pt x="134798" y="20096"/>
                    <a:pt x="113538" y="40944"/>
                    <a:pt x="98056" y="65685"/>
                  </a:cubicBezTo>
                  <a:cubicBezTo>
                    <a:pt x="95142" y="70348"/>
                    <a:pt x="92364" y="75234"/>
                    <a:pt x="89672" y="79984"/>
                  </a:cubicBezTo>
                  <a:cubicBezTo>
                    <a:pt x="87477" y="83841"/>
                    <a:pt x="85215" y="87853"/>
                    <a:pt x="82865" y="91728"/>
                  </a:cubicBezTo>
                  <a:cubicBezTo>
                    <a:pt x="61880" y="126395"/>
                    <a:pt x="32819" y="154650"/>
                    <a:pt x="4702" y="181979"/>
                  </a:cubicBezTo>
                  <a:cubicBezTo>
                    <a:pt x="4170" y="182493"/>
                    <a:pt x="3484" y="182751"/>
                    <a:pt x="2798" y="182751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8" name="任意多边形: 形状 597">
              <a:extLst>
                <a:ext uri="{FF2B5EF4-FFF2-40B4-BE49-F238E27FC236}">
                  <a16:creationId xmlns:a16="http://schemas.microsoft.com/office/drawing/2014/main" id="{FE485CD7-7D2B-2EAE-7F46-E9DDA9A8C81F}"/>
                </a:ext>
              </a:extLst>
            </p:cNvPr>
            <p:cNvSpPr/>
            <p:nvPr/>
          </p:nvSpPr>
          <p:spPr>
            <a:xfrm>
              <a:off x="5773366" y="2106199"/>
              <a:ext cx="79753" cy="282716"/>
            </a:xfrm>
            <a:custGeom>
              <a:avLst/>
              <a:gdLst>
                <a:gd name="connsiteX0" fmla="*/ 18501 w 79753"/>
                <a:gd name="connsiteY0" fmla="*/ 282716 h 282716"/>
                <a:gd name="connsiteX1" fmla="*/ 16700 w 79753"/>
                <a:gd name="connsiteY1" fmla="*/ 282030 h 282716"/>
                <a:gd name="connsiteX2" fmla="*/ 1116 w 79753"/>
                <a:gd name="connsiteY2" fmla="*/ 240625 h 282716"/>
                <a:gd name="connsiteX3" fmla="*/ 74822 w 79753"/>
                <a:gd name="connsiteY3" fmla="*/ 1024 h 282716"/>
                <a:gd name="connsiteX4" fmla="*/ 78765 w 79753"/>
                <a:gd name="connsiteY4" fmla="*/ 681 h 282716"/>
                <a:gd name="connsiteX5" fmla="*/ 79091 w 79753"/>
                <a:gd name="connsiteY5" fmla="*/ 4762 h 282716"/>
                <a:gd name="connsiteX6" fmla="*/ 6688 w 79753"/>
                <a:gd name="connsiteY6" fmla="*/ 240145 h 282716"/>
                <a:gd name="connsiteX7" fmla="*/ 20318 w 79753"/>
                <a:gd name="connsiteY7" fmla="*/ 277624 h 282716"/>
                <a:gd name="connsiteX8" fmla="*/ 20644 w 79753"/>
                <a:gd name="connsiteY8" fmla="*/ 281705 h 282716"/>
                <a:gd name="connsiteX9" fmla="*/ 18501 w 79753"/>
                <a:gd name="connsiteY9" fmla="*/ 282716 h 28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753" h="282716">
                  <a:moveTo>
                    <a:pt x="18501" y="282716"/>
                  </a:moveTo>
                  <a:cubicBezTo>
                    <a:pt x="17866" y="282716"/>
                    <a:pt x="17215" y="282493"/>
                    <a:pt x="16700" y="282030"/>
                  </a:cubicBezTo>
                  <a:cubicBezTo>
                    <a:pt x="5127" y="271846"/>
                    <a:pt x="2333" y="255387"/>
                    <a:pt x="1116" y="240625"/>
                  </a:cubicBezTo>
                  <a:cubicBezTo>
                    <a:pt x="-5965" y="154403"/>
                    <a:pt x="20901" y="67084"/>
                    <a:pt x="74822" y="1024"/>
                  </a:cubicBezTo>
                  <a:cubicBezTo>
                    <a:pt x="75816" y="-193"/>
                    <a:pt x="77582" y="-348"/>
                    <a:pt x="78765" y="681"/>
                  </a:cubicBezTo>
                  <a:cubicBezTo>
                    <a:pt x="79948" y="1710"/>
                    <a:pt x="80085" y="3544"/>
                    <a:pt x="79091" y="4762"/>
                  </a:cubicBezTo>
                  <a:cubicBezTo>
                    <a:pt x="26113" y="69655"/>
                    <a:pt x="-273" y="155449"/>
                    <a:pt x="6688" y="240145"/>
                  </a:cubicBezTo>
                  <a:cubicBezTo>
                    <a:pt x="7802" y="253724"/>
                    <a:pt x="10288" y="268795"/>
                    <a:pt x="20318" y="277624"/>
                  </a:cubicBezTo>
                  <a:cubicBezTo>
                    <a:pt x="21501" y="278653"/>
                    <a:pt x="21638" y="280488"/>
                    <a:pt x="20644" y="281705"/>
                  </a:cubicBezTo>
                  <a:cubicBezTo>
                    <a:pt x="20078" y="282356"/>
                    <a:pt x="19289" y="282716"/>
                    <a:pt x="18501" y="282716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599" name="任意多边形: 形状 598">
              <a:extLst>
                <a:ext uri="{FF2B5EF4-FFF2-40B4-BE49-F238E27FC236}">
                  <a16:creationId xmlns:a16="http://schemas.microsoft.com/office/drawing/2014/main" id="{7F9B19A6-F663-0F0F-F582-F3311BA0BF34}"/>
                </a:ext>
              </a:extLst>
            </p:cNvPr>
            <p:cNvSpPr/>
            <p:nvPr/>
          </p:nvSpPr>
          <p:spPr>
            <a:xfrm>
              <a:off x="5048322" y="2603518"/>
              <a:ext cx="463977" cy="194390"/>
            </a:xfrm>
            <a:custGeom>
              <a:avLst/>
              <a:gdLst>
                <a:gd name="connsiteX0" fmla="*/ 462743 w 463977"/>
                <a:gd name="connsiteY0" fmla="*/ 194391 h 194390"/>
                <a:gd name="connsiteX1" fmla="*/ 294688 w 463977"/>
                <a:gd name="connsiteY1" fmla="*/ 129017 h 194390"/>
                <a:gd name="connsiteX2" fmla="*/ 231440 w 463977"/>
                <a:gd name="connsiteY2" fmla="*/ 90184 h 194390"/>
                <a:gd name="connsiteX3" fmla="*/ 154836 w 463977"/>
                <a:gd name="connsiteY3" fmla="*/ 44081 h 194390"/>
                <a:gd name="connsiteX4" fmla="*/ 600 w 463977"/>
                <a:gd name="connsiteY4" fmla="*/ 6979 h 194390"/>
                <a:gd name="connsiteX5" fmla="*/ 0 w 463977"/>
                <a:gd name="connsiteY5" fmla="*/ 1218 h 194390"/>
                <a:gd name="connsiteX6" fmla="*/ 157391 w 463977"/>
                <a:gd name="connsiteY6" fmla="*/ 38920 h 194390"/>
                <a:gd name="connsiteX7" fmla="*/ 234406 w 463977"/>
                <a:gd name="connsiteY7" fmla="*/ 85263 h 194390"/>
                <a:gd name="connsiteX8" fmla="*/ 297380 w 463977"/>
                <a:gd name="connsiteY8" fmla="*/ 123942 h 194390"/>
                <a:gd name="connsiteX9" fmla="*/ 463978 w 463977"/>
                <a:gd name="connsiteY9" fmla="*/ 188750 h 194390"/>
                <a:gd name="connsiteX10" fmla="*/ 462743 w 463977"/>
                <a:gd name="connsiteY10" fmla="*/ 194391 h 19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977" h="194390">
                  <a:moveTo>
                    <a:pt x="462743" y="194391"/>
                  </a:moveTo>
                  <a:cubicBezTo>
                    <a:pt x="404090" y="180743"/>
                    <a:pt x="347546" y="158746"/>
                    <a:pt x="294688" y="129017"/>
                  </a:cubicBezTo>
                  <a:cubicBezTo>
                    <a:pt x="273137" y="116895"/>
                    <a:pt x="251946" y="103317"/>
                    <a:pt x="231440" y="90184"/>
                  </a:cubicBezTo>
                  <a:cubicBezTo>
                    <a:pt x="206700" y="74342"/>
                    <a:pt x="181120" y="57934"/>
                    <a:pt x="154836" y="44081"/>
                  </a:cubicBezTo>
                  <a:cubicBezTo>
                    <a:pt x="97572" y="13871"/>
                    <a:pt x="47114" y="1733"/>
                    <a:pt x="600" y="6979"/>
                  </a:cubicBezTo>
                  <a:lnTo>
                    <a:pt x="0" y="1218"/>
                  </a:lnTo>
                  <a:cubicBezTo>
                    <a:pt x="47646" y="-4148"/>
                    <a:pt x="99115" y="8179"/>
                    <a:pt x="157391" y="38920"/>
                  </a:cubicBezTo>
                  <a:cubicBezTo>
                    <a:pt x="183897" y="52893"/>
                    <a:pt x="209563" y="69352"/>
                    <a:pt x="234406" y="85263"/>
                  </a:cubicBezTo>
                  <a:cubicBezTo>
                    <a:pt x="254843" y="98362"/>
                    <a:pt x="275966" y="111889"/>
                    <a:pt x="297380" y="123942"/>
                  </a:cubicBezTo>
                  <a:cubicBezTo>
                    <a:pt x="349775" y="153414"/>
                    <a:pt x="405822" y="175223"/>
                    <a:pt x="463978" y="188750"/>
                  </a:cubicBezTo>
                  <a:lnTo>
                    <a:pt x="462743" y="194391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0" name="任意多边形: 形状 599">
              <a:extLst>
                <a:ext uri="{FF2B5EF4-FFF2-40B4-BE49-F238E27FC236}">
                  <a16:creationId xmlns:a16="http://schemas.microsoft.com/office/drawing/2014/main" id="{F6B90B45-BEA2-55FB-4E3E-64906D73DCCA}"/>
                </a:ext>
              </a:extLst>
            </p:cNvPr>
            <p:cNvSpPr/>
            <p:nvPr/>
          </p:nvSpPr>
          <p:spPr>
            <a:xfrm>
              <a:off x="5161016" y="2546615"/>
              <a:ext cx="30089" cy="280886"/>
            </a:xfrm>
            <a:custGeom>
              <a:avLst/>
              <a:gdLst>
                <a:gd name="connsiteX0" fmla="*/ 30090 w 30089"/>
                <a:gd name="connsiteY0" fmla="*/ 0 h 280886"/>
                <a:gd name="connsiteX1" fmla="*/ 0 w 30089"/>
                <a:gd name="connsiteY1" fmla="*/ 280887 h 280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89" h="280886">
                  <a:moveTo>
                    <a:pt x="30090" y="0"/>
                  </a:moveTo>
                  <a:cubicBezTo>
                    <a:pt x="20060" y="93629"/>
                    <a:pt x="10030" y="187258"/>
                    <a:pt x="0" y="280887"/>
                  </a:cubicBezTo>
                </a:path>
              </a:pathLst>
            </a:custGeom>
            <a:solidFill>
              <a:srgbClr val="A779FA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1" name="任意多边形: 形状 600">
              <a:extLst>
                <a:ext uri="{FF2B5EF4-FFF2-40B4-BE49-F238E27FC236}">
                  <a16:creationId xmlns:a16="http://schemas.microsoft.com/office/drawing/2014/main" id="{6311F9D1-B3DB-0747-22E9-640C9779C803}"/>
                </a:ext>
              </a:extLst>
            </p:cNvPr>
            <p:cNvSpPr/>
            <p:nvPr/>
          </p:nvSpPr>
          <p:spPr>
            <a:xfrm>
              <a:off x="5158221" y="2546289"/>
              <a:ext cx="35661" cy="281537"/>
            </a:xfrm>
            <a:custGeom>
              <a:avLst/>
              <a:gdLst>
                <a:gd name="connsiteX0" fmla="*/ 5555 w 35661"/>
                <a:gd name="connsiteY0" fmla="*/ 281538 h 281537"/>
                <a:gd name="connsiteX1" fmla="*/ 0 w 35661"/>
                <a:gd name="connsiteY1" fmla="*/ 280886 h 281537"/>
                <a:gd name="connsiteX2" fmla="*/ 30107 w 35661"/>
                <a:gd name="connsiteY2" fmla="*/ 0 h 281537"/>
                <a:gd name="connsiteX3" fmla="*/ 35662 w 35661"/>
                <a:gd name="connsiteY3" fmla="*/ 652 h 28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661" h="281537">
                  <a:moveTo>
                    <a:pt x="5555" y="281538"/>
                  </a:moveTo>
                  <a:lnTo>
                    <a:pt x="0" y="280886"/>
                  </a:lnTo>
                  <a:lnTo>
                    <a:pt x="30107" y="0"/>
                  </a:lnTo>
                  <a:lnTo>
                    <a:pt x="35662" y="652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2" name="任意多边形: 形状 601">
              <a:extLst>
                <a:ext uri="{FF2B5EF4-FFF2-40B4-BE49-F238E27FC236}">
                  <a16:creationId xmlns:a16="http://schemas.microsoft.com/office/drawing/2014/main" id="{68B22BAD-D31C-26F8-67C5-BC468C4F1241}"/>
                </a:ext>
              </a:extLst>
            </p:cNvPr>
            <p:cNvSpPr/>
            <p:nvPr/>
          </p:nvSpPr>
          <p:spPr>
            <a:xfrm>
              <a:off x="5362212" y="2741554"/>
              <a:ext cx="197802" cy="225285"/>
            </a:xfrm>
            <a:custGeom>
              <a:avLst/>
              <a:gdLst>
                <a:gd name="connsiteX0" fmla="*/ 197802 w 197802"/>
                <a:gd name="connsiteY0" fmla="*/ 225285 h 225285"/>
                <a:gd name="connsiteX1" fmla="*/ 40977 w 197802"/>
                <a:gd name="connsiteY1" fmla="*/ 146881 h 225285"/>
                <a:gd name="connsiteX2" fmla="*/ 19511 w 197802"/>
                <a:gd name="connsiteY2" fmla="*/ 104122 h 225285"/>
                <a:gd name="connsiteX3" fmla="*/ 0 w 197802"/>
                <a:gd name="connsiteY3" fmla="*/ 154 h 225285"/>
                <a:gd name="connsiteX4" fmla="*/ 5589 w 197802"/>
                <a:gd name="connsiteY4" fmla="*/ 0 h 225285"/>
                <a:gd name="connsiteX5" fmla="*/ 24741 w 197802"/>
                <a:gd name="connsiteY5" fmla="*/ 102081 h 225285"/>
                <a:gd name="connsiteX6" fmla="*/ 45434 w 197802"/>
                <a:gd name="connsiteY6" fmla="*/ 143401 h 225285"/>
                <a:gd name="connsiteX7" fmla="*/ 197785 w 197802"/>
                <a:gd name="connsiteY7" fmla="*/ 219490 h 225285"/>
                <a:gd name="connsiteX8" fmla="*/ 197785 w 197802"/>
                <a:gd name="connsiteY8" fmla="*/ 225285 h 22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7802" h="225285">
                  <a:moveTo>
                    <a:pt x="197802" y="225285"/>
                  </a:moveTo>
                  <a:cubicBezTo>
                    <a:pt x="131880" y="225285"/>
                    <a:pt x="58002" y="170336"/>
                    <a:pt x="40977" y="146881"/>
                  </a:cubicBezTo>
                  <a:cubicBezTo>
                    <a:pt x="32833" y="135651"/>
                    <a:pt x="26009" y="122072"/>
                    <a:pt x="19511" y="104122"/>
                  </a:cubicBezTo>
                  <a:cubicBezTo>
                    <a:pt x="7441" y="70757"/>
                    <a:pt x="874" y="35782"/>
                    <a:pt x="0" y="154"/>
                  </a:cubicBezTo>
                  <a:lnTo>
                    <a:pt x="5589" y="0"/>
                  </a:lnTo>
                  <a:cubicBezTo>
                    <a:pt x="6447" y="34976"/>
                    <a:pt x="12876" y="69317"/>
                    <a:pt x="24741" y="102081"/>
                  </a:cubicBezTo>
                  <a:cubicBezTo>
                    <a:pt x="31050" y="119501"/>
                    <a:pt x="37634" y="132634"/>
                    <a:pt x="45434" y="143401"/>
                  </a:cubicBezTo>
                  <a:cubicBezTo>
                    <a:pt x="61945" y="166152"/>
                    <a:pt x="133697" y="219490"/>
                    <a:pt x="197785" y="219490"/>
                  </a:cubicBezTo>
                  <a:lnTo>
                    <a:pt x="197785" y="225285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3" name="任意多边形: 形状 602">
              <a:extLst>
                <a:ext uri="{FF2B5EF4-FFF2-40B4-BE49-F238E27FC236}">
                  <a16:creationId xmlns:a16="http://schemas.microsoft.com/office/drawing/2014/main" id="{93FA8948-4F67-0767-393B-6063C5714D6F}"/>
                </a:ext>
              </a:extLst>
            </p:cNvPr>
            <p:cNvSpPr/>
            <p:nvPr/>
          </p:nvSpPr>
          <p:spPr>
            <a:xfrm>
              <a:off x="5466283" y="2781639"/>
              <a:ext cx="889139" cy="516407"/>
            </a:xfrm>
            <a:custGeom>
              <a:avLst/>
              <a:gdLst>
                <a:gd name="connsiteX0" fmla="*/ 192967 w 889139"/>
                <a:gd name="connsiteY0" fmla="*/ 516407 h 516407"/>
                <a:gd name="connsiteX1" fmla="*/ 104276 w 889139"/>
                <a:gd name="connsiteY1" fmla="*/ 225988 h 516407"/>
                <a:gd name="connsiteX2" fmla="*/ 0 w 889139"/>
                <a:gd name="connsiteY2" fmla="*/ 3532 h 516407"/>
                <a:gd name="connsiteX3" fmla="*/ 4423 w 889139"/>
                <a:gd name="connsiteY3" fmla="*/ 0 h 516407"/>
                <a:gd name="connsiteX4" fmla="*/ 109608 w 889139"/>
                <a:gd name="connsiteY4" fmla="*/ 224256 h 516407"/>
                <a:gd name="connsiteX5" fmla="*/ 196944 w 889139"/>
                <a:gd name="connsiteY5" fmla="*/ 510201 h 516407"/>
                <a:gd name="connsiteX6" fmla="*/ 532043 w 889139"/>
                <a:gd name="connsiteY6" fmla="*/ 491959 h 516407"/>
                <a:gd name="connsiteX7" fmla="*/ 889140 w 889139"/>
                <a:gd name="connsiteY7" fmla="*/ 496519 h 516407"/>
                <a:gd name="connsiteX8" fmla="*/ 889071 w 889139"/>
                <a:gd name="connsiteY8" fmla="*/ 502314 h 516407"/>
                <a:gd name="connsiteX9" fmla="*/ 531975 w 889139"/>
                <a:gd name="connsiteY9" fmla="*/ 497754 h 516407"/>
                <a:gd name="connsiteX10" fmla="*/ 195230 w 889139"/>
                <a:gd name="connsiteY10" fmla="*/ 516184 h 516407"/>
                <a:gd name="connsiteX11" fmla="*/ 192967 w 889139"/>
                <a:gd name="connsiteY11" fmla="*/ 516407 h 516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9139" h="516407">
                  <a:moveTo>
                    <a:pt x="192967" y="516407"/>
                  </a:moveTo>
                  <a:lnTo>
                    <a:pt x="104276" y="225988"/>
                  </a:lnTo>
                  <a:cubicBezTo>
                    <a:pt x="75986" y="133354"/>
                    <a:pt x="40891" y="58516"/>
                    <a:pt x="0" y="3532"/>
                  </a:cubicBezTo>
                  <a:lnTo>
                    <a:pt x="4423" y="0"/>
                  </a:lnTo>
                  <a:cubicBezTo>
                    <a:pt x="45726" y="55533"/>
                    <a:pt x="81113" y="130971"/>
                    <a:pt x="109608" y="224256"/>
                  </a:cubicBezTo>
                  <a:lnTo>
                    <a:pt x="196944" y="510201"/>
                  </a:lnTo>
                  <a:cubicBezTo>
                    <a:pt x="301495" y="499811"/>
                    <a:pt x="414377" y="490450"/>
                    <a:pt x="532043" y="491959"/>
                  </a:cubicBezTo>
                  <a:lnTo>
                    <a:pt x="889140" y="496519"/>
                  </a:lnTo>
                  <a:lnTo>
                    <a:pt x="889071" y="502314"/>
                  </a:lnTo>
                  <a:lnTo>
                    <a:pt x="531975" y="497754"/>
                  </a:lnTo>
                  <a:cubicBezTo>
                    <a:pt x="413743" y="496262"/>
                    <a:pt x="300243" y="505726"/>
                    <a:pt x="195230" y="516184"/>
                  </a:cubicBezTo>
                  <a:lnTo>
                    <a:pt x="192967" y="516407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4" name="任意多边形: 形状 603">
              <a:extLst>
                <a:ext uri="{FF2B5EF4-FFF2-40B4-BE49-F238E27FC236}">
                  <a16:creationId xmlns:a16="http://schemas.microsoft.com/office/drawing/2014/main" id="{B87E2430-E8C5-5431-044A-6263D779C079}"/>
                </a:ext>
              </a:extLst>
            </p:cNvPr>
            <p:cNvSpPr/>
            <p:nvPr/>
          </p:nvSpPr>
          <p:spPr>
            <a:xfrm>
              <a:off x="6194886" y="3217409"/>
              <a:ext cx="70486" cy="476618"/>
            </a:xfrm>
            <a:custGeom>
              <a:avLst/>
              <a:gdLst>
                <a:gd name="connsiteX0" fmla="*/ 59707 w 70486"/>
                <a:gd name="connsiteY0" fmla="*/ 476618 h 476618"/>
                <a:gd name="connsiteX1" fmla="*/ 2237 w 70486"/>
                <a:gd name="connsiteY1" fmla="*/ 287303 h 476618"/>
                <a:gd name="connsiteX2" fmla="*/ 214 w 70486"/>
                <a:gd name="connsiteY2" fmla="*/ 214763 h 476618"/>
                <a:gd name="connsiteX3" fmla="*/ 5923 w 70486"/>
                <a:gd name="connsiteY3" fmla="*/ 148926 h 476618"/>
                <a:gd name="connsiteX4" fmla="*/ 19468 w 70486"/>
                <a:gd name="connsiteY4" fmla="*/ 89913 h 476618"/>
                <a:gd name="connsiteX5" fmla="*/ 40899 w 70486"/>
                <a:gd name="connsiteY5" fmla="*/ 37449 h 476618"/>
                <a:gd name="connsiteX6" fmla="*/ 51838 w 70486"/>
                <a:gd name="connsiteY6" fmla="*/ 18007 h 476618"/>
                <a:gd name="connsiteX7" fmla="*/ 57873 w 70486"/>
                <a:gd name="connsiteY7" fmla="*/ 8560 h 476618"/>
                <a:gd name="connsiteX8" fmla="*/ 61182 w 70486"/>
                <a:gd name="connsiteY8" fmla="*/ 3811 h 476618"/>
                <a:gd name="connsiteX9" fmla="*/ 64388 w 70486"/>
                <a:gd name="connsiteY9" fmla="*/ 433 h 476618"/>
                <a:gd name="connsiteX10" fmla="*/ 64731 w 70486"/>
                <a:gd name="connsiteY10" fmla="*/ 56 h 476618"/>
                <a:gd name="connsiteX11" fmla="*/ 65245 w 70486"/>
                <a:gd name="connsiteY11" fmla="*/ 21 h 476618"/>
                <a:gd name="connsiteX12" fmla="*/ 70183 w 70486"/>
                <a:gd name="connsiteY12" fmla="*/ 604 h 476618"/>
                <a:gd name="connsiteX13" fmla="*/ 70440 w 70486"/>
                <a:gd name="connsiteY13" fmla="*/ 673 h 476618"/>
                <a:gd name="connsiteX14" fmla="*/ 67422 w 70486"/>
                <a:gd name="connsiteY14" fmla="*/ 4771 h 476618"/>
                <a:gd name="connsiteX15" fmla="*/ 63119 w 70486"/>
                <a:gd name="connsiteY15" fmla="*/ 10446 h 476618"/>
                <a:gd name="connsiteX16" fmla="*/ 55438 w 70486"/>
                <a:gd name="connsiteY16" fmla="*/ 22276 h 476618"/>
                <a:gd name="connsiteX17" fmla="*/ 42322 w 70486"/>
                <a:gd name="connsiteY17" fmla="*/ 47205 h 476618"/>
                <a:gd name="connsiteX18" fmla="*/ 22194 w 70486"/>
                <a:gd name="connsiteY18" fmla="*/ 100371 h 476618"/>
                <a:gd name="connsiteX19" fmla="*/ 9969 w 70486"/>
                <a:gd name="connsiteY19" fmla="*/ 160224 h 476618"/>
                <a:gd name="connsiteX20" fmla="*/ 5598 w 70486"/>
                <a:gd name="connsiteY20" fmla="*/ 227038 h 476618"/>
                <a:gd name="connsiteX21" fmla="*/ 7792 w 70486"/>
                <a:gd name="connsiteY21" fmla="*/ 286840 h 476618"/>
                <a:gd name="connsiteX22" fmla="*/ 64354 w 70486"/>
                <a:gd name="connsiteY22" fmla="*/ 473446 h 476618"/>
                <a:gd name="connsiteX23" fmla="*/ 59707 w 70486"/>
                <a:gd name="connsiteY23" fmla="*/ 476618 h 476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0486" h="476618">
                  <a:moveTo>
                    <a:pt x="59707" y="476618"/>
                  </a:moveTo>
                  <a:cubicBezTo>
                    <a:pt x="28658" y="427532"/>
                    <a:pt x="7706" y="358523"/>
                    <a:pt x="2237" y="287303"/>
                  </a:cubicBezTo>
                  <a:cubicBezTo>
                    <a:pt x="385" y="263180"/>
                    <a:pt x="-420" y="238954"/>
                    <a:pt x="214" y="214763"/>
                  </a:cubicBezTo>
                  <a:cubicBezTo>
                    <a:pt x="797" y="192714"/>
                    <a:pt x="2580" y="170700"/>
                    <a:pt x="5923" y="148926"/>
                  </a:cubicBezTo>
                  <a:cubicBezTo>
                    <a:pt x="9009" y="128935"/>
                    <a:pt x="13433" y="109149"/>
                    <a:pt x="19468" y="89913"/>
                  </a:cubicBezTo>
                  <a:cubicBezTo>
                    <a:pt x="25143" y="71825"/>
                    <a:pt x="32258" y="54217"/>
                    <a:pt x="40899" y="37449"/>
                  </a:cubicBezTo>
                  <a:cubicBezTo>
                    <a:pt x="44311" y="30831"/>
                    <a:pt x="47963" y="24333"/>
                    <a:pt x="51838" y="18007"/>
                  </a:cubicBezTo>
                  <a:cubicBezTo>
                    <a:pt x="53792" y="14818"/>
                    <a:pt x="55798" y="11663"/>
                    <a:pt x="57873" y="8560"/>
                  </a:cubicBezTo>
                  <a:cubicBezTo>
                    <a:pt x="58918" y="6982"/>
                    <a:pt x="59964" y="5234"/>
                    <a:pt x="61182" y="3811"/>
                  </a:cubicBezTo>
                  <a:cubicBezTo>
                    <a:pt x="62193" y="2628"/>
                    <a:pt x="63496" y="1770"/>
                    <a:pt x="64388" y="433"/>
                  </a:cubicBezTo>
                  <a:lnTo>
                    <a:pt x="64731" y="56"/>
                  </a:lnTo>
                  <a:cubicBezTo>
                    <a:pt x="64885" y="-30"/>
                    <a:pt x="65074" y="4"/>
                    <a:pt x="65245" y="21"/>
                  </a:cubicBezTo>
                  <a:cubicBezTo>
                    <a:pt x="66891" y="210"/>
                    <a:pt x="68537" y="416"/>
                    <a:pt x="70183" y="604"/>
                  </a:cubicBezTo>
                  <a:lnTo>
                    <a:pt x="70440" y="673"/>
                  </a:lnTo>
                  <a:cubicBezTo>
                    <a:pt x="70903" y="965"/>
                    <a:pt x="67783" y="4325"/>
                    <a:pt x="67422" y="4771"/>
                  </a:cubicBezTo>
                  <a:cubicBezTo>
                    <a:pt x="65931" y="6622"/>
                    <a:pt x="64508" y="8508"/>
                    <a:pt x="63119" y="10446"/>
                  </a:cubicBezTo>
                  <a:cubicBezTo>
                    <a:pt x="60393" y="14269"/>
                    <a:pt x="57856" y="18229"/>
                    <a:pt x="55438" y="22276"/>
                  </a:cubicBezTo>
                  <a:cubicBezTo>
                    <a:pt x="50655" y="30334"/>
                    <a:pt x="46402" y="38735"/>
                    <a:pt x="42322" y="47205"/>
                  </a:cubicBezTo>
                  <a:cubicBezTo>
                    <a:pt x="34092" y="64230"/>
                    <a:pt x="27423" y="82077"/>
                    <a:pt x="22194" y="100371"/>
                  </a:cubicBezTo>
                  <a:cubicBezTo>
                    <a:pt x="16587" y="119934"/>
                    <a:pt x="12627" y="139993"/>
                    <a:pt x="9969" y="160224"/>
                  </a:cubicBezTo>
                  <a:cubicBezTo>
                    <a:pt x="7072" y="182358"/>
                    <a:pt x="5752" y="204716"/>
                    <a:pt x="5598" y="227038"/>
                  </a:cubicBezTo>
                  <a:cubicBezTo>
                    <a:pt x="5460" y="246995"/>
                    <a:pt x="6283" y="266952"/>
                    <a:pt x="7792" y="286840"/>
                  </a:cubicBezTo>
                  <a:cubicBezTo>
                    <a:pt x="13193" y="357117"/>
                    <a:pt x="33801" y="425132"/>
                    <a:pt x="64354" y="473446"/>
                  </a:cubicBezTo>
                  <a:lnTo>
                    <a:pt x="59707" y="476618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5" name="任意多边形: 形状 604">
              <a:extLst>
                <a:ext uri="{FF2B5EF4-FFF2-40B4-BE49-F238E27FC236}">
                  <a16:creationId xmlns:a16="http://schemas.microsoft.com/office/drawing/2014/main" id="{AAAC3C91-1AA3-070C-7EA0-F1738FD5CC31}"/>
                </a:ext>
              </a:extLst>
            </p:cNvPr>
            <p:cNvSpPr/>
            <p:nvPr/>
          </p:nvSpPr>
          <p:spPr>
            <a:xfrm>
              <a:off x="4342171" y="3010559"/>
              <a:ext cx="820765" cy="1107841"/>
            </a:xfrm>
            <a:custGeom>
              <a:avLst/>
              <a:gdLst>
                <a:gd name="connsiteX0" fmla="*/ 4183 w 820765"/>
                <a:gd name="connsiteY0" fmla="*/ 1107842 h 1107841"/>
                <a:gd name="connsiteX1" fmla="*/ 0 w 820765"/>
                <a:gd name="connsiteY1" fmla="*/ 1104001 h 1107841"/>
                <a:gd name="connsiteX2" fmla="*/ 259815 w 820765"/>
                <a:gd name="connsiteY2" fmla="*/ 688303 h 1107841"/>
                <a:gd name="connsiteX3" fmla="*/ 308302 w 820765"/>
                <a:gd name="connsiteY3" fmla="*/ 594897 h 1107841"/>
                <a:gd name="connsiteX4" fmla="*/ 366063 w 820765"/>
                <a:gd name="connsiteY4" fmla="*/ 476391 h 1107841"/>
                <a:gd name="connsiteX5" fmla="*/ 370486 w 820765"/>
                <a:gd name="connsiteY5" fmla="*/ 465521 h 1107841"/>
                <a:gd name="connsiteX6" fmla="*/ 396015 w 820765"/>
                <a:gd name="connsiteY6" fmla="*/ 412732 h 1107841"/>
                <a:gd name="connsiteX7" fmla="*/ 439495 w 820765"/>
                <a:gd name="connsiteY7" fmla="*/ 365189 h 1107841"/>
                <a:gd name="connsiteX8" fmla="*/ 816874 w 820765"/>
                <a:gd name="connsiteY8" fmla="*/ 0 h 1107841"/>
                <a:gd name="connsiteX9" fmla="*/ 820765 w 820765"/>
                <a:gd name="connsiteY9" fmla="*/ 4166 h 1107841"/>
                <a:gd name="connsiteX10" fmla="*/ 443439 w 820765"/>
                <a:gd name="connsiteY10" fmla="*/ 369321 h 1107841"/>
                <a:gd name="connsiteX11" fmla="*/ 400628 w 820765"/>
                <a:gd name="connsiteY11" fmla="*/ 416023 h 1107841"/>
                <a:gd name="connsiteX12" fmla="*/ 375647 w 820765"/>
                <a:gd name="connsiteY12" fmla="*/ 467767 h 1107841"/>
                <a:gd name="connsiteX13" fmla="*/ 371206 w 820765"/>
                <a:gd name="connsiteY13" fmla="*/ 478689 h 1107841"/>
                <a:gd name="connsiteX14" fmla="*/ 313205 w 820765"/>
                <a:gd name="connsiteY14" fmla="*/ 597692 h 1107841"/>
                <a:gd name="connsiteX15" fmla="*/ 264753 w 820765"/>
                <a:gd name="connsiteY15" fmla="*/ 691047 h 1107841"/>
                <a:gd name="connsiteX16" fmla="*/ 4183 w 820765"/>
                <a:gd name="connsiteY16" fmla="*/ 1107842 h 110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20765" h="1107841">
                  <a:moveTo>
                    <a:pt x="4183" y="1107842"/>
                  </a:moveTo>
                  <a:lnTo>
                    <a:pt x="0" y="1104001"/>
                  </a:lnTo>
                  <a:cubicBezTo>
                    <a:pt x="114477" y="970493"/>
                    <a:pt x="181823" y="839711"/>
                    <a:pt x="259815" y="688303"/>
                  </a:cubicBezTo>
                  <a:cubicBezTo>
                    <a:pt x="275366" y="658111"/>
                    <a:pt x="291448" y="626890"/>
                    <a:pt x="308302" y="594897"/>
                  </a:cubicBezTo>
                  <a:cubicBezTo>
                    <a:pt x="328395" y="556767"/>
                    <a:pt x="349158" y="517350"/>
                    <a:pt x="366063" y="476391"/>
                  </a:cubicBezTo>
                  <a:cubicBezTo>
                    <a:pt x="367555" y="472773"/>
                    <a:pt x="369012" y="469156"/>
                    <a:pt x="370486" y="465521"/>
                  </a:cubicBezTo>
                  <a:cubicBezTo>
                    <a:pt x="377739" y="447570"/>
                    <a:pt x="385231" y="428985"/>
                    <a:pt x="396015" y="412732"/>
                  </a:cubicBezTo>
                  <a:cubicBezTo>
                    <a:pt x="408120" y="394489"/>
                    <a:pt x="424082" y="379590"/>
                    <a:pt x="439495" y="365189"/>
                  </a:cubicBezTo>
                  <a:cubicBezTo>
                    <a:pt x="570414" y="242979"/>
                    <a:pt x="693790" y="123581"/>
                    <a:pt x="816874" y="0"/>
                  </a:cubicBezTo>
                  <a:lnTo>
                    <a:pt x="820765" y="4166"/>
                  </a:lnTo>
                  <a:cubicBezTo>
                    <a:pt x="697630" y="127799"/>
                    <a:pt x="574204" y="247248"/>
                    <a:pt x="443439" y="369321"/>
                  </a:cubicBezTo>
                  <a:cubicBezTo>
                    <a:pt x="428060" y="383671"/>
                    <a:pt x="412354" y="398330"/>
                    <a:pt x="400628" y="416023"/>
                  </a:cubicBezTo>
                  <a:cubicBezTo>
                    <a:pt x="390169" y="431780"/>
                    <a:pt x="382779" y="450073"/>
                    <a:pt x="375647" y="467767"/>
                  </a:cubicBezTo>
                  <a:cubicBezTo>
                    <a:pt x="374173" y="471419"/>
                    <a:pt x="372698" y="475054"/>
                    <a:pt x="371206" y="478689"/>
                  </a:cubicBezTo>
                  <a:cubicBezTo>
                    <a:pt x="354199" y="519888"/>
                    <a:pt x="333367" y="559441"/>
                    <a:pt x="313205" y="597692"/>
                  </a:cubicBezTo>
                  <a:cubicBezTo>
                    <a:pt x="296369" y="629650"/>
                    <a:pt x="280286" y="660871"/>
                    <a:pt x="264753" y="691047"/>
                  </a:cubicBezTo>
                  <a:cubicBezTo>
                    <a:pt x="186589" y="842763"/>
                    <a:pt x="119106" y="973819"/>
                    <a:pt x="4183" y="1107842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6" name="任意多边形: 形状 605">
              <a:extLst>
                <a:ext uri="{FF2B5EF4-FFF2-40B4-BE49-F238E27FC236}">
                  <a16:creationId xmlns:a16="http://schemas.microsoft.com/office/drawing/2014/main" id="{8568C177-880C-2BD1-FD5A-BACE66F1B947}"/>
                </a:ext>
              </a:extLst>
            </p:cNvPr>
            <p:cNvSpPr/>
            <p:nvPr/>
          </p:nvSpPr>
          <p:spPr>
            <a:xfrm>
              <a:off x="3517788" y="4611524"/>
              <a:ext cx="841596" cy="45485"/>
            </a:xfrm>
            <a:custGeom>
              <a:avLst/>
              <a:gdLst>
                <a:gd name="connsiteX0" fmla="*/ 776120 w 841596"/>
                <a:gd name="connsiteY0" fmla="*/ 45486 h 45485"/>
                <a:gd name="connsiteX1" fmla="*/ 654888 w 841596"/>
                <a:gd name="connsiteY1" fmla="*/ 30553 h 45485"/>
                <a:gd name="connsiteX2" fmla="*/ 612094 w 841596"/>
                <a:gd name="connsiteY2" fmla="*/ 22923 h 45485"/>
                <a:gd name="connsiteX3" fmla="*/ 319737 w 841596"/>
                <a:gd name="connsiteY3" fmla="*/ 23420 h 45485"/>
                <a:gd name="connsiteX4" fmla="*/ 173473 w 841596"/>
                <a:gd name="connsiteY4" fmla="*/ 32696 h 45485"/>
                <a:gd name="connsiteX5" fmla="*/ 153362 w 841596"/>
                <a:gd name="connsiteY5" fmla="*/ 33295 h 45485"/>
                <a:gd name="connsiteX6" fmla="*/ 11436 w 841596"/>
                <a:gd name="connsiteY6" fmla="*/ 13408 h 45485"/>
                <a:gd name="connsiteX7" fmla="*/ 0 w 841596"/>
                <a:gd name="connsiteY7" fmla="*/ 669 h 45485"/>
                <a:gd name="connsiteX8" fmla="*/ 5555 w 841596"/>
                <a:gd name="connsiteY8" fmla="*/ 0 h 45485"/>
                <a:gd name="connsiteX9" fmla="*/ 13939 w 841596"/>
                <a:gd name="connsiteY9" fmla="*/ 8230 h 45485"/>
                <a:gd name="connsiteX10" fmla="*/ 153173 w 841596"/>
                <a:gd name="connsiteY10" fmla="*/ 27518 h 45485"/>
                <a:gd name="connsiteX11" fmla="*/ 173336 w 841596"/>
                <a:gd name="connsiteY11" fmla="*/ 26918 h 45485"/>
                <a:gd name="connsiteX12" fmla="*/ 319274 w 841596"/>
                <a:gd name="connsiteY12" fmla="*/ 17659 h 45485"/>
                <a:gd name="connsiteX13" fmla="*/ 612951 w 841596"/>
                <a:gd name="connsiteY13" fmla="*/ 17214 h 45485"/>
                <a:gd name="connsiteX14" fmla="*/ 655865 w 841596"/>
                <a:gd name="connsiteY14" fmla="*/ 24860 h 45485"/>
                <a:gd name="connsiteX15" fmla="*/ 834533 w 841596"/>
                <a:gd name="connsiteY15" fmla="*/ 34050 h 45485"/>
                <a:gd name="connsiteX16" fmla="*/ 834825 w 841596"/>
                <a:gd name="connsiteY16" fmla="*/ 33278 h 45485"/>
                <a:gd name="connsiteX17" fmla="*/ 838271 w 841596"/>
                <a:gd name="connsiteY17" fmla="*/ 30501 h 45485"/>
                <a:gd name="connsiteX18" fmla="*/ 839231 w 841596"/>
                <a:gd name="connsiteY18" fmla="*/ 36210 h 45485"/>
                <a:gd name="connsiteX19" fmla="*/ 839848 w 841596"/>
                <a:gd name="connsiteY19" fmla="*/ 35799 h 45485"/>
                <a:gd name="connsiteX20" fmla="*/ 839779 w 841596"/>
                <a:gd name="connsiteY20" fmla="*/ 35027 h 45485"/>
                <a:gd name="connsiteX21" fmla="*/ 841597 w 841596"/>
                <a:gd name="connsiteY21" fmla="*/ 38473 h 45485"/>
                <a:gd name="connsiteX22" fmla="*/ 837876 w 841596"/>
                <a:gd name="connsiteY22" fmla="*/ 39245 h 45485"/>
                <a:gd name="connsiteX23" fmla="*/ 776120 w 841596"/>
                <a:gd name="connsiteY23" fmla="*/ 45486 h 45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1596" h="45485">
                  <a:moveTo>
                    <a:pt x="776120" y="45486"/>
                  </a:moveTo>
                  <a:cubicBezTo>
                    <a:pt x="735349" y="45486"/>
                    <a:pt x="695881" y="38165"/>
                    <a:pt x="654888" y="30553"/>
                  </a:cubicBezTo>
                  <a:cubicBezTo>
                    <a:pt x="640966" y="27964"/>
                    <a:pt x="626581" y="25306"/>
                    <a:pt x="612094" y="22923"/>
                  </a:cubicBezTo>
                  <a:cubicBezTo>
                    <a:pt x="515567" y="7098"/>
                    <a:pt x="416006" y="15396"/>
                    <a:pt x="319737" y="23420"/>
                  </a:cubicBezTo>
                  <a:cubicBezTo>
                    <a:pt x="271783" y="27415"/>
                    <a:pt x="222199" y="31564"/>
                    <a:pt x="173473" y="32696"/>
                  </a:cubicBezTo>
                  <a:cubicBezTo>
                    <a:pt x="166787" y="32850"/>
                    <a:pt x="160066" y="33073"/>
                    <a:pt x="153362" y="33295"/>
                  </a:cubicBezTo>
                  <a:cubicBezTo>
                    <a:pt x="105442" y="34873"/>
                    <a:pt x="55876" y="36519"/>
                    <a:pt x="11436" y="13408"/>
                  </a:cubicBezTo>
                  <a:cubicBezTo>
                    <a:pt x="6172" y="10664"/>
                    <a:pt x="703" y="7012"/>
                    <a:pt x="0" y="669"/>
                  </a:cubicBezTo>
                  <a:lnTo>
                    <a:pt x="5555" y="0"/>
                  </a:lnTo>
                  <a:cubicBezTo>
                    <a:pt x="5966" y="3618"/>
                    <a:pt x="10030" y="6190"/>
                    <a:pt x="13939" y="8230"/>
                  </a:cubicBezTo>
                  <a:cubicBezTo>
                    <a:pt x="57110" y="30673"/>
                    <a:pt x="105956" y="29061"/>
                    <a:pt x="153173" y="27518"/>
                  </a:cubicBezTo>
                  <a:cubicBezTo>
                    <a:pt x="159911" y="27295"/>
                    <a:pt x="166632" y="27072"/>
                    <a:pt x="173336" y="26918"/>
                  </a:cubicBezTo>
                  <a:cubicBezTo>
                    <a:pt x="221908" y="25786"/>
                    <a:pt x="271405" y="21654"/>
                    <a:pt x="319274" y="17659"/>
                  </a:cubicBezTo>
                  <a:cubicBezTo>
                    <a:pt x="415886" y="9601"/>
                    <a:pt x="515773" y="1269"/>
                    <a:pt x="612951" y="17214"/>
                  </a:cubicBezTo>
                  <a:cubicBezTo>
                    <a:pt x="627490" y="19597"/>
                    <a:pt x="641909" y="22271"/>
                    <a:pt x="655865" y="24860"/>
                  </a:cubicBezTo>
                  <a:cubicBezTo>
                    <a:pt x="715855" y="35987"/>
                    <a:pt x="772571" y="46497"/>
                    <a:pt x="834533" y="34050"/>
                  </a:cubicBezTo>
                  <a:cubicBezTo>
                    <a:pt x="834602" y="33793"/>
                    <a:pt x="834704" y="33536"/>
                    <a:pt x="834825" y="33278"/>
                  </a:cubicBezTo>
                  <a:cubicBezTo>
                    <a:pt x="835510" y="31804"/>
                    <a:pt x="836796" y="30775"/>
                    <a:pt x="838271" y="30501"/>
                  </a:cubicBezTo>
                  <a:lnTo>
                    <a:pt x="839231" y="36210"/>
                  </a:lnTo>
                  <a:cubicBezTo>
                    <a:pt x="839522" y="36159"/>
                    <a:pt x="839762" y="35987"/>
                    <a:pt x="839848" y="35799"/>
                  </a:cubicBezTo>
                  <a:cubicBezTo>
                    <a:pt x="839934" y="35593"/>
                    <a:pt x="839917" y="35302"/>
                    <a:pt x="839779" y="35027"/>
                  </a:cubicBezTo>
                  <a:lnTo>
                    <a:pt x="841597" y="38473"/>
                  </a:lnTo>
                  <a:lnTo>
                    <a:pt x="837876" y="39245"/>
                  </a:lnTo>
                  <a:cubicBezTo>
                    <a:pt x="816754" y="43685"/>
                    <a:pt x="796265" y="45486"/>
                    <a:pt x="776120" y="4548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7" name="任意多边形: 形状 606">
              <a:extLst>
                <a:ext uri="{FF2B5EF4-FFF2-40B4-BE49-F238E27FC236}">
                  <a16:creationId xmlns:a16="http://schemas.microsoft.com/office/drawing/2014/main" id="{0CAC2EA9-543F-41E1-48E4-C38697AB742D}"/>
                </a:ext>
              </a:extLst>
            </p:cNvPr>
            <p:cNvSpPr/>
            <p:nvPr/>
          </p:nvSpPr>
          <p:spPr>
            <a:xfrm>
              <a:off x="4107216" y="4435326"/>
              <a:ext cx="239241" cy="39740"/>
            </a:xfrm>
            <a:custGeom>
              <a:avLst/>
              <a:gdLst>
                <a:gd name="connsiteX0" fmla="*/ 192693 w 239241"/>
                <a:gd name="connsiteY0" fmla="*/ 39741 h 39740"/>
                <a:gd name="connsiteX1" fmla="*/ 142612 w 239241"/>
                <a:gd name="connsiteY1" fmla="*/ 27037 h 39740"/>
                <a:gd name="connsiteX2" fmla="*/ 130593 w 239241"/>
                <a:gd name="connsiteY2" fmla="*/ 20299 h 39740"/>
                <a:gd name="connsiteX3" fmla="*/ 89943 w 239241"/>
                <a:gd name="connsiteY3" fmla="*/ 5863 h 39740"/>
                <a:gd name="connsiteX4" fmla="*/ 65185 w 239241"/>
                <a:gd name="connsiteY4" fmla="*/ 13663 h 39740"/>
                <a:gd name="connsiteX5" fmla="*/ 44371 w 239241"/>
                <a:gd name="connsiteY5" fmla="*/ 21190 h 39740"/>
                <a:gd name="connsiteX6" fmla="*/ 0 w 239241"/>
                <a:gd name="connsiteY6" fmla="*/ 16612 h 39740"/>
                <a:gd name="connsiteX7" fmla="*/ 1371 w 239241"/>
                <a:gd name="connsiteY7" fmla="*/ 10989 h 39740"/>
                <a:gd name="connsiteX8" fmla="*/ 43291 w 239241"/>
                <a:gd name="connsiteY8" fmla="*/ 15498 h 39740"/>
                <a:gd name="connsiteX9" fmla="*/ 62956 w 239241"/>
                <a:gd name="connsiteY9" fmla="*/ 8349 h 39740"/>
                <a:gd name="connsiteX10" fmla="*/ 89583 w 239241"/>
                <a:gd name="connsiteY10" fmla="*/ 85 h 39740"/>
                <a:gd name="connsiteX11" fmla="*/ 133302 w 239241"/>
                <a:gd name="connsiteY11" fmla="*/ 15258 h 39740"/>
                <a:gd name="connsiteX12" fmla="*/ 145081 w 239241"/>
                <a:gd name="connsiteY12" fmla="*/ 21876 h 39740"/>
                <a:gd name="connsiteX13" fmla="*/ 236224 w 239241"/>
                <a:gd name="connsiteY13" fmla="*/ 21464 h 39740"/>
                <a:gd name="connsiteX14" fmla="*/ 239241 w 239241"/>
                <a:gd name="connsiteY14" fmla="*/ 26334 h 39740"/>
                <a:gd name="connsiteX15" fmla="*/ 192693 w 239241"/>
                <a:gd name="connsiteY15" fmla="*/ 39741 h 39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241" h="39740">
                  <a:moveTo>
                    <a:pt x="192693" y="39741"/>
                  </a:moveTo>
                  <a:cubicBezTo>
                    <a:pt x="176199" y="39741"/>
                    <a:pt x="158917" y="35506"/>
                    <a:pt x="142612" y="27037"/>
                  </a:cubicBezTo>
                  <a:cubicBezTo>
                    <a:pt x="138583" y="24945"/>
                    <a:pt x="134520" y="22579"/>
                    <a:pt x="130593" y="20299"/>
                  </a:cubicBezTo>
                  <a:cubicBezTo>
                    <a:pt x="117632" y="12755"/>
                    <a:pt x="104207" y="4971"/>
                    <a:pt x="89943" y="5863"/>
                  </a:cubicBezTo>
                  <a:cubicBezTo>
                    <a:pt x="81422" y="6394"/>
                    <a:pt x="73535" y="9926"/>
                    <a:pt x="65185" y="13663"/>
                  </a:cubicBezTo>
                  <a:cubicBezTo>
                    <a:pt x="58533" y="16629"/>
                    <a:pt x="51675" y="19716"/>
                    <a:pt x="44371" y="21190"/>
                  </a:cubicBezTo>
                  <a:cubicBezTo>
                    <a:pt x="29181" y="24276"/>
                    <a:pt x="13665" y="20196"/>
                    <a:pt x="0" y="16612"/>
                  </a:cubicBezTo>
                  <a:lnTo>
                    <a:pt x="1371" y="10989"/>
                  </a:lnTo>
                  <a:cubicBezTo>
                    <a:pt x="14470" y="14435"/>
                    <a:pt x="29335" y="18327"/>
                    <a:pt x="43291" y="15498"/>
                  </a:cubicBezTo>
                  <a:cubicBezTo>
                    <a:pt x="49995" y="14144"/>
                    <a:pt x="56596" y="11195"/>
                    <a:pt x="62956" y="8349"/>
                  </a:cubicBezTo>
                  <a:cubicBezTo>
                    <a:pt x="71375" y="4577"/>
                    <a:pt x="80084" y="685"/>
                    <a:pt x="89583" y="85"/>
                  </a:cubicBezTo>
                  <a:cubicBezTo>
                    <a:pt x="105510" y="-927"/>
                    <a:pt x="119638" y="7303"/>
                    <a:pt x="133302" y="15258"/>
                  </a:cubicBezTo>
                  <a:cubicBezTo>
                    <a:pt x="137160" y="17504"/>
                    <a:pt x="141155" y="19836"/>
                    <a:pt x="145081" y="21876"/>
                  </a:cubicBezTo>
                  <a:cubicBezTo>
                    <a:pt x="175942" y="37924"/>
                    <a:pt x="211724" y="37752"/>
                    <a:pt x="236224" y="21464"/>
                  </a:cubicBezTo>
                  <a:lnTo>
                    <a:pt x="239241" y="26334"/>
                  </a:lnTo>
                  <a:cubicBezTo>
                    <a:pt x="225834" y="35249"/>
                    <a:pt x="209666" y="39741"/>
                    <a:pt x="192693" y="39741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8" name="任意多边形: 形状 607">
              <a:extLst>
                <a:ext uri="{FF2B5EF4-FFF2-40B4-BE49-F238E27FC236}">
                  <a16:creationId xmlns:a16="http://schemas.microsoft.com/office/drawing/2014/main" id="{FE3701B7-3D6A-9674-FA7A-D7C84B1F2CB6}"/>
                </a:ext>
              </a:extLst>
            </p:cNvPr>
            <p:cNvSpPr/>
            <p:nvPr/>
          </p:nvSpPr>
          <p:spPr>
            <a:xfrm>
              <a:off x="3844211" y="4303995"/>
              <a:ext cx="195164" cy="257689"/>
            </a:xfrm>
            <a:custGeom>
              <a:avLst/>
              <a:gdLst>
                <a:gd name="connsiteX0" fmla="*/ 2040 w 195164"/>
                <a:gd name="connsiteY0" fmla="*/ 257689 h 257689"/>
                <a:gd name="connsiteX1" fmla="*/ 0 w 195164"/>
                <a:gd name="connsiteY1" fmla="*/ 252289 h 257689"/>
                <a:gd name="connsiteX2" fmla="*/ 137726 w 195164"/>
                <a:gd name="connsiteY2" fmla="*/ 162363 h 257689"/>
                <a:gd name="connsiteX3" fmla="*/ 187618 w 195164"/>
                <a:gd name="connsiteY3" fmla="*/ 84868 h 257689"/>
                <a:gd name="connsiteX4" fmla="*/ 157460 w 195164"/>
                <a:gd name="connsiteY4" fmla="*/ 5195 h 257689"/>
                <a:gd name="connsiteX5" fmla="*/ 159946 w 195164"/>
                <a:gd name="connsiteY5" fmla="*/ 0 h 257689"/>
                <a:gd name="connsiteX6" fmla="*/ 193070 w 195164"/>
                <a:gd name="connsiteY6" fmla="*/ 86188 h 257689"/>
                <a:gd name="connsiteX7" fmla="*/ 141549 w 195164"/>
                <a:gd name="connsiteY7" fmla="*/ 166598 h 257689"/>
                <a:gd name="connsiteX8" fmla="*/ 2040 w 195164"/>
                <a:gd name="connsiteY8" fmla="*/ 257689 h 2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164" h="257689">
                  <a:moveTo>
                    <a:pt x="2040" y="257689"/>
                  </a:moveTo>
                  <a:lnTo>
                    <a:pt x="0" y="252289"/>
                  </a:lnTo>
                  <a:cubicBezTo>
                    <a:pt x="50492" y="231835"/>
                    <a:pt x="98121" y="200733"/>
                    <a:pt x="137726" y="162363"/>
                  </a:cubicBezTo>
                  <a:cubicBezTo>
                    <a:pt x="155539" y="145098"/>
                    <a:pt x="180091" y="118301"/>
                    <a:pt x="187618" y="84868"/>
                  </a:cubicBezTo>
                  <a:cubicBezTo>
                    <a:pt x="193910" y="56956"/>
                    <a:pt x="185475" y="19545"/>
                    <a:pt x="157460" y="5195"/>
                  </a:cubicBezTo>
                  <a:lnTo>
                    <a:pt x="159946" y="0"/>
                  </a:lnTo>
                  <a:cubicBezTo>
                    <a:pt x="190550" y="15688"/>
                    <a:pt x="199842" y="56116"/>
                    <a:pt x="193070" y="86188"/>
                  </a:cubicBezTo>
                  <a:cubicBezTo>
                    <a:pt x="185183" y="121146"/>
                    <a:pt x="159894" y="148818"/>
                    <a:pt x="141549" y="166598"/>
                  </a:cubicBezTo>
                  <a:cubicBezTo>
                    <a:pt x="101447" y="205483"/>
                    <a:pt x="53201" y="236961"/>
                    <a:pt x="2040" y="257689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09" name="任意多边形: 形状 608">
              <a:extLst>
                <a:ext uri="{FF2B5EF4-FFF2-40B4-BE49-F238E27FC236}">
                  <a16:creationId xmlns:a16="http://schemas.microsoft.com/office/drawing/2014/main" id="{336691AA-BE4A-31C2-FA2E-101426506EED}"/>
                </a:ext>
              </a:extLst>
            </p:cNvPr>
            <p:cNvSpPr/>
            <p:nvPr/>
          </p:nvSpPr>
          <p:spPr>
            <a:xfrm>
              <a:off x="3784015" y="4426136"/>
              <a:ext cx="63796" cy="111750"/>
            </a:xfrm>
            <a:custGeom>
              <a:avLst/>
              <a:gdLst>
                <a:gd name="connsiteX0" fmla="*/ 58499 w 63796"/>
                <a:gd name="connsiteY0" fmla="*/ 111751 h 111750"/>
                <a:gd name="connsiteX1" fmla="*/ 0 w 63796"/>
                <a:gd name="connsiteY1" fmla="*/ 3737 h 111750"/>
                <a:gd name="connsiteX2" fmla="*/ 4269 w 63796"/>
                <a:gd name="connsiteY2" fmla="*/ 0 h 111750"/>
                <a:gd name="connsiteX3" fmla="*/ 63796 w 63796"/>
                <a:gd name="connsiteY3" fmla="*/ 109934 h 111750"/>
                <a:gd name="connsiteX4" fmla="*/ 58499 w 63796"/>
                <a:gd name="connsiteY4" fmla="*/ 111751 h 11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796" h="111750">
                  <a:moveTo>
                    <a:pt x="58499" y="111751"/>
                  </a:moveTo>
                  <a:cubicBezTo>
                    <a:pt x="45931" y="72609"/>
                    <a:pt x="25700" y="35250"/>
                    <a:pt x="0" y="3737"/>
                  </a:cubicBezTo>
                  <a:lnTo>
                    <a:pt x="4269" y="0"/>
                  </a:lnTo>
                  <a:cubicBezTo>
                    <a:pt x="30432" y="32078"/>
                    <a:pt x="51006" y="70089"/>
                    <a:pt x="63796" y="109934"/>
                  </a:cubicBezTo>
                  <a:lnTo>
                    <a:pt x="58499" y="111751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0" name="任意多边形: 形状 609">
              <a:extLst>
                <a:ext uri="{FF2B5EF4-FFF2-40B4-BE49-F238E27FC236}">
                  <a16:creationId xmlns:a16="http://schemas.microsoft.com/office/drawing/2014/main" id="{C04CDF59-1B65-A68A-921D-28425186F01D}"/>
                </a:ext>
              </a:extLst>
            </p:cNvPr>
            <p:cNvSpPr/>
            <p:nvPr/>
          </p:nvSpPr>
          <p:spPr>
            <a:xfrm>
              <a:off x="3725345" y="4457960"/>
              <a:ext cx="169958" cy="35504"/>
            </a:xfrm>
            <a:custGeom>
              <a:avLst/>
              <a:gdLst>
                <a:gd name="connsiteX0" fmla="*/ 168192 w 169958"/>
                <a:gd name="connsiteY0" fmla="*/ 35504 h 35504"/>
                <a:gd name="connsiteX1" fmla="*/ 1011 w 169958"/>
                <a:gd name="connsiteY1" fmla="*/ 8930 h 35504"/>
                <a:gd name="connsiteX2" fmla="*/ 0 w 169958"/>
                <a:gd name="connsiteY2" fmla="*/ 3237 h 35504"/>
                <a:gd name="connsiteX3" fmla="*/ 169958 w 169958"/>
                <a:gd name="connsiteY3" fmla="*/ 30001 h 35504"/>
                <a:gd name="connsiteX4" fmla="*/ 168192 w 169958"/>
                <a:gd name="connsiteY4" fmla="*/ 35504 h 35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958" h="35504">
                  <a:moveTo>
                    <a:pt x="168192" y="35504"/>
                  </a:moveTo>
                  <a:cubicBezTo>
                    <a:pt x="116637" y="17914"/>
                    <a:pt x="58207" y="-2043"/>
                    <a:pt x="1011" y="8930"/>
                  </a:cubicBezTo>
                  <a:lnTo>
                    <a:pt x="0" y="3237"/>
                  </a:lnTo>
                  <a:cubicBezTo>
                    <a:pt x="58619" y="-7993"/>
                    <a:pt x="117769" y="12204"/>
                    <a:pt x="169958" y="30001"/>
                  </a:cubicBezTo>
                  <a:lnTo>
                    <a:pt x="168192" y="35504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1" name="任意多边形: 形状 610">
              <a:extLst>
                <a:ext uri="{FF2B5EF4-FFF2-40B4-BE49-F238E27FC236}">
                  <a16:creationId xmlns:a16="http://schemas.microsoft.com/office/drawing/2014/main" id="{D64F7875-1162-EED4-15C7-E9E0A6F84B4A}"/>
                </a:ext>
              </a:extLst>
            </p:cNvPr>
            <p:cNvSpPr/>
            <p:nvPr/>
          </p:nvSpPr>
          <p:spPr>
            <a:xfrm>
              <a:off x="3838553" y="4359459"/>
              <a:ext cx="62836" cy="117957"/>
            </a:xfrm>
            <a:custGeom>
              <a:avLst/>
              <a:gdLst>
                <a:gd name="connsiteX0" fmla="*/ 57590 w 62836"/>
                <a:gd name="connsiteY0" fmla="*/ 117958 h 117957"/>
                <a:gd name="connsiteX1" fmla="*/ 51846 w 62836"/>
                <a:gd name="connsiteY1" fmla="*/ 101773 h 117957"/>
                <a:gd name="connsiteX2" fmla="*/ 0 w 62836"/>
                <a:gd name="connsiteY2" fmla="*/ 4200 h 117957"/>
                <a:gd name="connsiteX3" fmla="*/ 3858 w 62836"/>
                <a:gd name="connsiteY3" fmla="*/ 0 h 117957"/>
                <a:gd name="connsiteX4" fmla="*/ 57093 w 62836"/>
                <a:gd name="connsiteY4" fmla="*/ 99767 h 117957"/>
                <a:gd name="connsiteX5" fmla="*/ 62836 w 62836"/>
                <a:gd name="connsiteY5" fmla="*/ 115952 h 117957"/>
                <a:gd name="connsiteX6" fmla="*/ 57590 w 62836"/>
                <a:gd name="connsiteY6" fmla="*/ 117958 h 117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836" h="117957">
                  <a:moveTo>
                    <a:pt x="57590" y="117958"/>
                  </a:moveTo>
                  <a:lnTo>
                    <a:pt x="51846" y="101773"/>
                  </a:lnTo>
                  <a:cubicBezTo>
                    <a:pt x="39982" y="68340"/>
                    <a:pt x="26540" y="30432"/>
                    <a:pt x="0" y="4200"/>
                  </a:cubicBezTo>
                  <a:lnTo>
                    <a:pt x="3858" y="0"/>
                  </a:lnTo>
                  <a:cubicBezTo>
                    <a:pt x="31341" y="27158"/>
                    <a:pt x="45023" y="65734"/>
                    <a:pt x="57093" y="99767"/>
                  </a:cubicBezTo>
                  <a:lnTo>
                    <a:pt x="62836" y="115952"/>
                  </a:lnTo>
                  <a:lnTo>
                    <a:pt x="57590" y="11795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2" name="任意多边形: 形状 611">
              <a:extLst>
                <a:ext uri="{FF2B5EF4-FFF2-40B4-BE49-F238E27FC236}">
                  <a16:creationId xmlns:a16="http://schemas.microsoft.com/office/drawing/2014/main" id="{421A51D1-EC28-E014-9CA1-51BA012D0BC6}"/>
                </a:ext>
              </a:extLst>
            </p:cNvPr>
            <p:cNvSpPr/>
            <p:nvPr/>
          </p:nvSpPr>
          <p:spPr>
            <a:xfrm>
              <a:off x="3803955" y="4397554"/>
              <a:ext cx="155093" cy="44852"/>
            </a:xfrm>
            <a:custGeom>
              <a:avLst/>
              <a:gdLst>
                <a:gd name="connsiteX0" fmla="*/ 151768 w 155093"/>
                <a:gd name="connsiteY0" fmla="*/ 44852 h 44852"/>
                <a:gd name="connsiteX1" fmla="*/ 1046 w 155093"/>
                <a:gd name="connsiteY1" fmla="*/ 9156 h 44852"/>
                <a:gd name="connsiteX2" fmla="*/ 0 w 155093"/>
                <a:gd name="connsiteY2" fmla="*/ 3464 h 44852"/>
                <a:gd name="connsiteX3" fmla="*/ 155094 w 155093"/>
                <a:gd name="connsiteY3" fmla="*/ 40206 h 44852"/>
                <a:gd name="connsiteX4" fmla="*/ 151768 w 155093"/>
                <a:gd name="connsiteY4" fmla="*/ 44852 h 4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5093" h="44852">
                  <a:moveTo>
                    <a:pt x="151768" y="44852"/>
                  </a:moveTo>
                  <a:cubicBezTo>
                    <a:pt x="109299" y="12277"/>
                    <a:pt x="52944" y="-1062"/>
                    <a:pt x="1046" y="9156"/>
                  </a:cubicBezTo>
                  <a:lnTo>
                    <a:pt x="0" y="3464"/>
                  </a:lnTo>
                  <a:cubicBezTo>
                    <a:pt x="53407" y="-7046"/>
                    <a:pt x="111391" y="6687"/>
                    <a:pt x="155094" y="40206"/>
                  </a:cubicBezTo>
                  <a:lnTo>
                    <a:pt x="151768" y="44852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3" name="任意多边形: 形状 612">
              <a:extLst>
                <a:ext uri="{FF2B5EF4-FFF2-40B4-BE49-F238E27FC236}">
                  <a16:creationId xmlns:a16="http://schemas.microsoft.com/office/drawing/2014/main" id="{232BE789-83BA-C9F3-E056-3D4AF280F4EB}"/>
                </a:ext>
              </a:extLst>
            </p:cNvPr>
            <p:cNvSpPr/>
            <p:nvPr/>
          </p:nvSpPr>
          <p:spPr>
            <a:xfrm>
              <a:off x="3860070" y="4333433"/>
              <a:ext cx="109522" cy="91982"/>
            </a:xfrm>
            <a:custGeom>
              <a:avLst/>
              <a:gdLst>
                <a:gd name="connsiteX0" fmla="*/ 104602 w 109522"/>
                <a:gd name="connsiteY0" fmla="*/ 91983 h 91982"/>
                <a:gd name="connsiteX1" fmla="*/ 0 w 109522"/>
                <a:gd name="connsiteY1" fmla="*/ 5195 h 91982"/>
                <a:gd name="connsiteX2" fmla="*/ 2486 w 109522"/>
                <a:gd name="connsiteY2" fmla="*/ 0 h 91982"/>
                <a:gd name="connsiteX3" fmla="*/ 109522 w 109522"/>
                <a:gd name="connsiteY3" fmla="*/ 89240 h 91982"/>
                <a:gd name="connsiteX4" fmla="*/ 104602 w 109522"/>
                <a:gd name="connsiteY4" fmla="*/ 91983 h 91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522" h="91982">
                  <a:moveTo>
                    <a:pt x="104602" y="91983"/>
                  </a:moveTo>
                  <a:cubicBezTo>
                    <a:pt x="88931" y="61825"/>
                    <a:pt x="54710" y="33433"/>
                    <a:pt x="0" y="5195"/>
                  </a:cubicBezTo>
                  <a:lnTo>
                    <a:pt x="2486" y="0"/>
                  </a:lnTo>
                  <a:cubicBezTo>
                    <a:pt x="58276" y="28804"/>
                    <a:pt x="93286" y="57985"/>
                    <a:pt x="109522" y="89240"/>
                  </a:cubicBezTo>
                  <a:lnTo>
                    <a:pt x="104602" y="9198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4" name="任意多边形: 形状 613">
              <a:extLst>
                <a:ext uri="{FF2B5EF4-FFF2-40B4-BE49-F238E27FC236}">
                  <a16:creationId xmlns:a16="http://schemas.microsoft.com/office/drawing/2014/main" id="{CE12782C-81D8-F307-AD22-D5A4F4BA6234}"/>
                </a:ext>
              </a:extLst>
            </p:cNvPr>
            <p:cNvSpPr/>
            <p:nvPr/>
          </p:nvSpPr>
          <p:spPr>
            <a:xfrm>
              <a:off x="3880037" y="4158862"/>
              <a:ext cx="189163" cy="217604"/>
            </a:xfrm>
            <a:custGeom>
              <a:avLst/>
              <a:gdLst>
                <a:gd name="connsiteX0" fmla="*/ 33371 w 189163"/>
                <a:gd name="connsiteY0" fmla="*/ 217605 h 217604"/>
                <a:gd name="connsiteX1" fmla="*/ 33903 w 189163"/>
                <a:gd name="connsiteY1" fmla="*/ 216027 h 217604"/>
                <a:gd name="connsiteX2" fmla="*/ 32874 w 189163"/>
                <a:gd name="connsiteY2" fmla="*/ 213044 h 217604"/>
                <a:gd name="connsiteX3" fmla="*/ 1533 w 189163"/>
                <a:gd name="connsiteY3" fmla="*/ 72523 h 217604"/>
                <a:gd name="connsiteX4" fmla="*/ 5442 w 189163"/>
                <a:gd name="connsiteY4" fmla="*/ 16768 h 217604"/>
                <a:gd name="connsiteX5" fmla="*/ 25365 w 189163"/>
                <a:gd name="connsiteY5" fmla="*/ 0 h 217604"/>
                <a:gd name="connsiteX6" fmla="*/ 32857 w 189163"/>
                <a:gd name="connsiteY6" fmla="*/ 2640 h 217604"/>
                <a:gd name="connsiteX7" fmla="*/ 39664 w 189163"/>
                <a:gd name="connsiteY7" fmla="*/ 16099 h 217604"/>
                <a:gd name="connsiteX8" fmla="*/ 46025 w 189163"/>
                <a:gd name="connsiteY8" fmla="*/ 184943 h 217604"/>
                <a:gd name="connsiteX9" fmla="*/ 115702 w 189163"/>
                <a:gd name="connsiteY9" fmla="*/ 92755 h 217604"/>
                <a:gd name="connsiteX10" fmla="*/ 183750 w 189163"/>
                <a:gd name="connsiteY10" fmla="*/ 53904 h 217604"/>
                <a:gd name="connsiteX11" fmla="*/ 185448 w 189163"/>
                <a:gd name="connsiteY11" fmla="*/ 53990 h 217604"/>
                <a:gd name="connsiteX12" fmla="*/ 186151 w 189163"/>
                <a:gd name="connsiteY12" fmla="*/ 55601 h 217604"/>
                <a:gd name="connsiteX13" fmla="*/ 179310 w 189163"/>
                <a:gd name="connsiteY13" fmla="*/ 99630 h 217604"/>
                <a:gd name="connsiteX14" fmla="*/ 147763 w 189163"/>
                <a:gd name="connsiteY14" fmla="*/ 128090 h 217604"/>
                <a:gd name="connsiteX15" fmla="*/ 146871 w 189163"/>
                <a:gd name="connsiteY15" fmla="*/ 128725 h 217604"/>
                <a:gd name="connsiteX16" fmla="*/ 41635 w 189163"/>
                <a:gd name="connsiteY16" fmla="*/ 210627 h 217604"/>
                <a:gd name="connsiteX17" fmla="*/ 40675 w 189163"/>
                <a:gd name="connsiteY17" fmla="*/ 213627 h 217604"/>
                <a:gd name="connsiteX18" fmla="*/ 38738 w 189163"/>
                <a:gd name="connsiteY18" fmla="*/ 213078 h 217604"/>
                <a:gd name="connsiteX19" fmla="*/ 34212 w 189163"/>
                <a:gd name="connsiteY19" fmla="*/ 216919 h 217604"/>
                <a:gd name="connsiteX20" fmla="*/ 34212 w 189163"/>
                <a:gd name="connsiteY20" fmla="*/ 216901 h 217604"/>
                <a:gd name="connsiteX21" fmla="*/ 33371 w 189163"/>
                <a:gd name="connsiteY21" fmla="*/ 217605 h 217604"/>
                <a:gd name="connsiteX22" fmla="*/ 25365 w 189163"/>
                <a:gd name="connsiteY22" fmla="*/ 5795 h 217604"/>
                <a:gd name="connsiteX23" fmla="*/ 10603 w 189163"/>
                <a:gd name="connsiteY23" fmla="*/ 18980 h 217604"/>
                <a:gd name="connsiteX24" fmla="*/ 7088 w 189163"/>
                <a:gd name="connsiteY24" fmla="*/ 71872 h 217604"/>
                <a:gd name="connsiteX25" fmla="*/ 36509 w 189163"/>
                <a:gd name="connsiteY25" fmla="*/ 206306 h 217604"/>
                <a:gd name="connsiteX26" fmla="*/ 34229 w 189163"/>
                <a:gd name="connsiteY26" fmla="*/ 17453 h 217604"/>
                <a:gd name="connsiteX27" fmla="*/ 29480 w 189163"/>
                <a:gd name="connsiteY27" fmla="*/ 7269 h 217604"/>
                <a:gd name="connsiteX28" fmla="*/ 25365 w 189163"/>
                <a:gd name="connsiteY28" fmla="*/ 5795 h 217604"/>
                <a:gd name="connsiteX29" fmla="*/ 181059 w 189163"/>
                <a:gd name="connsiteY29" fmla="*/ 59630 h 217604"/>
                <a:gd name="connsiteX30" fmla="*/ 119679 w 189163"/>
                <a:gd name="connsiteY30" fmla="*/ 96818 h 217604"/>
                <a:gd name="connsiteX31" fmla="*/ 45544 w 189163"/>
                <a:gd name="connsiteY31" fmla="*/ 199877 h 217604"/>
                <a:gd name="connsiteX32" fmla="*/ 143682 w 189163"/>
                <a:gd name="connsiteY32" fmla="*/ 123958 h 217604"/>
                <a:gd name="connsiteX33" fmla="*/ 144574 w 189163"/>
                <a:gd name="connsiteY33" fmla="*/ 123324 h 217604"/>
                <a:gd name="connsiteX34" fmla="*/ 174783 w 189163"/>
                <a:gd name="connsiteY34" fmla="*/ 96218 h 217604"/>
                <a:gd name="connsiteX35" fmla="*/ 181710 w 189163"/>
                <a:gd name="connsiteY35" fmla="*/ 59630 h 217604"/>
                <a:gd name="connsiteX36" fmla="*/ 181059 w 189163"/>
                <a:gd name="connsiteY36" fmla="*/ 59630 h 217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89163" h="217604">
                  <a:moveTo>
                    <a:pt x="33371" y="217605"/>
                  </a:moveTo>
                  <a:lnTo>
                    <a:pt x="33903" y="216027"/>
                  </a:lnTo>
                  <a:lnTo>
                    <a:pt x="32874" y="213044"/>
                  </a:lnTo>
                  <a:cubicBezTo>
                    <a:pt x="17272" y="167661"/>
                    <a:pt x="6728" y="120392"/>
                    <a:pt x="1533" y="72523"/>
                  </a:cubicBezTo>
                  <a:cubicBezTo>
                    <a:pt x="-370" y="55018"/>
                    <a:pt x="-1776" y="34839"/>
                    <a:pt x="5442" y="16768"/>
                  </a:cubicBezTo>
                  <a:cubicBezTo>
                    <a:pt x="8700" y="8641"/>
                    <a:pt x="16775" y="0"/>
                    <a:pt x="25365" y="0"/>
                  </a:cubicBezTo>
                  <a:cubicBezTo>
                    <a:pt x="28108" y="0"/>
                    <a:pt x="30628" y="892"/>
                    <a:pt x="32857" y="2640"/>
                  </a:cubicBezTo>
                  <a:cubicBezTo>
                    <a:pt x="37023" y="5915"/>
                    <a:pt x="38498" y="11076"/>
                    <a:pt x="39664" y="16099"/>
                  </a:cubicBezTo>
                  <a:cubicBezTo>
                    <a:pt x="52420" y="71100"/>
                    <a:pt x="54563" y="128982"/>
                    <a:pt x="46025" y="184943"/>
                  </a:cubicBezTo>
                  <a:cubicBezTo>
                    <a:pt x="63015" y="149950"/>
                    <a:pt x="89539" y="120323"/>
                    <a:pt x="115702" y="92755"/>
                  </a:cubicBezTo>
                  <a:cubicBezTo>
                    <a:pt x="135573" y="71821"/>
                    <a:pt x="157638" y="52515"/>
                    <a:pt x="183750" y="53904"/>
                  </a:cubicBezTo>
                  <a:lnTo>
                    <a:pt x="185448" y="53990"/>
                  </a:lnTo>
                  <a:lnTo>
                    <a:pt x="186151" y="55601"/>
                  </a:lnTo>
                  <a:cubicBezTo>
                    <a:pt x="192991" y="71220"/>
                    <a:pt x="187094" y="88589"/>
                    <a:pt x="179310" y="99630"/>
                  </a:cubicBezTo>
                  <a:cubicBezTo>
                    <a:pt x="170943" y="111494"/>
                    <a:pt x="159164" y="119929"/>
                    <a:pt x="147763" y="128090"/>
                  </a:cubicBezTo>
                  <a:lnTo>
                    <a:pt x="146871" y="128725"/>
                  </a:lnTo>
                  <a:cubicBezTo>
                    <a:pt x="110918" y="154477"/>
                    <a:pt x="75514" y="182029"/>
                    <a:pt x="41635" y="210627"/>
                  </a:cubicBezTo>
                  <a:cubicBezTo>
                    <a:pt x="41310" y="211621"/>
                    <a:pt x="40984" y="212632"/>
                    <a:pt x="40675" y="213627"/>
                  </a:cubicBezTo>
                  <a:lnTo>
                    <a:pt x="38738" y="213078"/>
                  </a:lnTo>
                  <a:lnTo>
                    <a:pt x="34212" y="216919"/>
                  </a:lnTo>
                  <a:lnTo>
                    <a:pt x="34212" y="216901"/>
                  </a:lnTo>
                  <a:lnTo>
                    <a:pt x="33371" y="217605"/>
                  </a:lnTo>
                  <a:close/>
                  <a:moveTo>
                    <a:pt x="25365" y="5795"/>
                  </a:moveTo>
                  <a:cubicBezTo>
                    <a:pt x="19690" y="5795"/>
                    <a:pt x="13157" y="12619"/>
                    <a:pt x="10603" y="18980"/>
                  </a:cubicBezTo>
                  <a:cubicBezTo>
                    <a:pt x="3882" y="35782"/>
                    <a:pt x="5254" y="55087"/>
                    <a:pt x="7088" y="71872"/>
                  </a:cubicBezTo>
                  <a:cubicBezTo>
                    <a:pt x="12043" y="117615"/>
                    <a:pt x="21936" y="162809"/>
                    <a:pt x="36509" y="206306"/>
                  </a:cubicBezTo>
                  <a:cubicBezTo>
                    <a:pt x="49299" y="144293"/>
                    <a:pt x="48528" y="79056"/>
                    <a:pt x="34229" y="17453"/>
                  </a:cubicBezTo>
                  <a:cubicBezTo>
                    <a:pt x="33303" y="13459"/>
                    <a:pt x="32171" y="9378"/>
                    <a:pt x="29480" y="7269"/>
                  </a:cubicBezTo>
                  <a:cubicBezTo>
                    <a:pt x="28228" y="6275"/>
                    <a:pt x="26873" y="5795"/>
                    <a:pt x="25365" y="5795"/>
                  </a:cubicBezTo>
                  <a:close/>
                  <a:moveTo>
                    <a:pt x="181059" y="59630"/>
                  </a:moveTo>
                  <a:cubicBezTo>
                    <a:pt x="158136" y="59630"/>
                    <a:pt x="138025" y="77512"/>
                    <a:pt x="119679" y="96818"/>
                  </a:cubicBezTo>
                  <a:cubicBezTo>
                    <a:pt x="90807" y="127250"/>
                    <a:pt x="61507" y="160169"/>
                    <a:pt x="45544" y="199877"/>
                  </a:cubicBezTo>
                  <a:cubicBezTo>
                    <a:pt x="77263" y="173422"/>
                    <a:pt x="110232" y="147910"/>
                    <a:pt x="143682" y="123958"/>
                  </a:cubicBezTo>
                  <a:lnTo>
                    <a:pt x="144574" y="123324"/>
                  </a:lnTo>
                  <a:cubicBezTo>
                    <a:pt x="155598" y="115437"/>
                    <a:pt x="166983" y="107294"/>
                    <a:pt x="174783" y="96218"/>
                  </a:cubicBezTo>
                  <a:cubicBezTo>
                    <a:pt x="182979" y="84594"/>
                    <a:pt x="185602" y="70449"/>
                    <a:pt x="181710" y="59630"/>
                  </a:cubicBezTo>
                  <a:cubicBezTo>
                    <a:pt x="181487" y="59630"/>
                    <a:pt x="181264" y="59630"/>
                    <a:pt x="181059" y="5963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5" name="任意多边形: 形状 614">
              <a:extLst>
                <a:ext uri="{FF2B5EF4-FFF2-40B4-BE49-F238E27FC236}">
                  <a16:creationId xmlns:a16="http://schemas.microsoft.com/office/drawing/2014/main" id="{28B76F9C-A0CF-2360-61C2-187658ACEF3D}"/>
                </a:ext>
              </a:extLst>
            </p:cNvPr>
            <p:cNvSpPr/>
            <p:nvPr/>
          </p:nvSpPr>
          <p:spPr>
            <a:xfrm>
              <a:off x="6554884" y="3162985"/>
              <a:ext cx="441588" cy="781913"/>
            </a:xfrm>
            <a:custGeom>
              <a:avLst/>
              <a:gdLst>
                <a:gd name="connsiteX0" fmla="*/ 44255 w 441588"/>
                <a:gd name="connsiteY0" fmla="*/ 106497 h 781913"/>
                <a:gd name="connsiteX1" fmla="*/ 48438 w 441588"/>
                <a:gd name="connsiteY1" fmla="*/ 137479 h 781913"/>
                <a:gd name="connsiteX2" fmla="*/ 64657 w 441588"/>
                <a:gd name="connsiteY2" fmla="*/ 208116 h 781913"/>
                <a:gd name="connsiteX3" fmla="*/ 90529 w 441588"/>
                <a:gd name="connsiteY3" fmla="*/ 236474 h 781913"/>
                <a:gd name="connsiteX4" fmla="*/ 118733 w 441588"/>
                <a:gd name="connsiteY4" fmla="*/ 260288 h 781913"/>
                <a:gd name="connsiteX5" fmla="*/ 124425 w 441588"/>
                <a:gd name="connsiteY5" fmla="*/ 286469 h 781913"/>
                <a:gd name="connsiteX6" fmla="*/ 121373 w 441588"/>
                <a:gd name="connsiteY6" fmla="*/ 341127 h 781913"/>
                <a:gd name="connsiteX7" fmla="*/ 6587 w 441588"/>
                <a:gd name="connsiteY7" fmla="*/ 369159 h 781913"/>
                <a:gd name="connsiteX8" fmla="*/ 27916 w 441588"/>
                <a:gd name="connsiteY8" fmla="*/ 466200 h 781913"/>
                <a:gd name="connsiteX9" fmla="*/ 110794 w 441588"/>
                <a:gd name="connsiteY9" fmla="*/ 527853 h 781913"/>
                <a:gd name="connsiteX10" fmla="*/ 211796 w 441588"/>
                <a:gd name="connsiteY10" fmla="*/ 676466 h 781913"/>
                <a:gd name="connsiteX11" fmla="*/ 303590 w 441588"/>
                <a:gd name="connsiteY11" fmla="*/ 775238 h 781913"/>
                <a:gd name="connsiteX12" fmla="*/ 416473 w 441588"/>
                <a:gd name="connsiteY12" fmla="*/ 768586 h 781913"/>
                <a:gd name="connsiteX13" fmla="*/ 432332 w 441588"/>
                <a:gd name="connsiteY13" fmla="*/ 759739 h 781913"/>
                <a:gd name="connsiteX14" fmla="*/ 435864 w 441588"/>
                <a:gd name="connsiteY14" fmla="*/ 748098 h 781913"/>
                <a:gd name="connsiteX15" fmla="*/ 421839 w 441588"/>
                <a:gd name="connsiteY15" fmla="*/ 517480 h 781913"/>
                <a:gd name="connsiteX16" fmla="*/ 366135 w 441588"/>
                <a:gd name="connsiteY16" fmla="*/ 324890 h 781913"/>
                <a:gd name="connsiteX17" fmla="*/ 364917 w 441588"/>
                <a:gd name="connsiteY17" fmla="*/ 25453 h 781913"/>
                <a:gd name="connsiteX18" fmla="*/ 353173 w 441588"/>
                <a:gd name="connsiteY18" fmla="*/ 2496 h 781913"/>
                <a:gd name="connsiteX19" fmla="*/ 338360 w 441588"/>
                <a:gd name="connsiteY19" fmla="*/ 27 h 781913"/>
                <a:gd name="connsiteX20" fmla="*/ 234479 w 441588"/>
                <a:gd name="connsiteY20" fmla="*/ 18029 h 781913"/>
                <a:gd name="connsiteX21" fmla="*/ 142410 w 441588"/>
                <a:gd name="connsiteY21" fmla="*/ 49182 h 781913"/>
                <a:gd name="connsiteX22" fmla="*/ 103834 w 441588"/>
                <a:gd name="connsiteY22" fmla="*/ 41124 h 781913"/>
                <a:gd name="connsiteX23" fmla="*/ 59925 w 441588"/>
                <a:gd name="connsiteY23" fmla="*/ 49302 h 781913"/>
                <a:gd name="connsiteX24" fmla="*/ 42935 w 441588"/>
                <a:gd name="connsiteY24" fmla="*/ 62435 h 781913"/>
                <a:gd name="connsiteX25" fmla="*/ 44255 w 441588"/>
                <a:gd name="connsiteY25" fmla="*/ 106497 h 78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1588" h="781913">
                  <a:moveTo>
                    <a:pt x="44255" y="106497"/>
                  </a:moveTo>
                  <a:cubicBezTo>
                    <a:pt x="46278" y="118139"/>
                    <a:pt x="48421" y="129386"/>
                    <a:pt x="48438" y="137479"/>
                  </a:cubicBezTo>
                  <a:cubicBezTo>
                    <a:pt x="48472" y="163299"/>
                    <a:pt x="47512" y="187988"/>
                    <a:pt x="64657" y="208116"/>
                  </a:cubicBezTo>
                  <a:cubicBezTo>
                    <a:pt x="72904" y="217786"/>
                    <a:pt x="80671" y="228519"/>
                    <a:pt x="90529" y="236474"/>
                  </a:cubicBezTo>
                  <a:cubicBezTo>
                    <a:pt x="100130" y="244206"/>
                    <a:pt x="112286" y="248938"/>
                    <a:pt x="118733" y="260288"/>
                  </a:cubicBezTo>
                  <a:cubicBezTo>
                    <a:pt x="123156" y="268072"/>
                    <a:pt x="123842" y="277468"/>
                    <a:pt x="124425" y="286469"/>
                  </a:cubicBezTo>
                  <a:cubicBezTo>
                    <a:pt x="125608" y="304797"/>
                    <a:pt x="126739" y="323622"/>
                    <a:pt x="121373" y="341127"/>
                  </a:cubicBezTo>
                  <a:cubicBezTo>
                    <a:pt x="80294" y="324531"/>
                    <a:pt x="29870" y="321582"/>
                    <a:pt x="6587" y="369159"/>
                  </a:cubicBezTo>
                  <a:cubicBezTo>
                    <a:pt x="-8844" y="400672"/>
                    <a:pt x="4701" y="440311"/>
                    <a:pt x="27916" y="466200"/>
                  </a:cubicBezTo>
                  <a:cubicBezTo>
                    <a:pt x="51147" y="492089"/>
                    <a:pt x="82402" y="508256"/>
                    <a:pt x="110794" y="527853"/>
                  </a:cubicBezTo>
                  <a:cubicBezTo>
                    <a:pt x="164544" y="564972"/>
                    <a:pt x="182769" y="620196"/>
                    <a:pt x="211796" y="676466"/>
                  </a:cubicBezTo>
                  <a:cubicBezTo>
                    <a:pt x="231684" y="715025"/>
                    <a:pt x="262665" y="759585"/>
                    <a:pt x="303590" y="775238"/>
                  </a:cubicBezTo>
                  <a:cubicBezTo>
                    <a:pt x="339543" y="788989"/>
                    <a:pt x="379440" y="778839"/>
                    <a:pt x="416473" y="768586"/>
                  </a:cubicBezTo>
                  <a:cubicBezTo>
                    <a:pt x="422405" y="766940"/>
                    <a:pt x="428817" y="764951"/>
                    <a:pt x="432332" y="759739"/>
                  </a:cubicBezTo>
                  <a:cubicBezTo>
                    <a:pt x="434595" y="756379"/>
                    <a:pt x="435281" y="752161"/>
                    <a:pt x="435864" y="748098"/>
                  </a:cubicBezTo>
                  <a:cubicBezTo>
                    <a:pt x="446819" y="671339"/>
                    <a:pt x="442002" y="592215"/>
                    <a:pt x="421839" y="517480"/>
                  </a:cubicBezTo>
                  <a:cubicBezTo>
                    <a:pt x="404402" y="452861"/>
                    <a:pt x="375616" y="391276"/>
                    <a:pt x="366135" y="324890"/>
                  </a:cubicBezTo>
                  <a:cubicBezTo>
                    <a:pt x="351990" y="225895"/>
                    <a:pt x="381874" y="123968"/>
                    <a:pt x="364917" y="25453"/>
                  </a:cubicBezTo>
                  <a:cubicBezTo>
                    <a:pt x="363392" y="16624"/>
                    <a:pt x="360768" y="6782"/>
                    <a:pt x="353173" y="2496"/>
                  </a:cubicBezTo>
                  <a:cubicBezTo>
                    <a:pt x="348733" y="-7"/>
                    <a:pt x="343418" y="-76"/>
                    <a:pt x="338360" y="27"/>
                  </a:cubicBezTo>
                  <a:cubicBezTo>
                    <a:pt x="303504" y="764"/>
                    <a:pt x="267688" y="7108"/>
                    <a:pt x="234479" y="18029"/>
                  </a:cubicBezTo>
                  <a:cubicBezTo>
                    <a:pt x="204475" y="27888"/>
                    <a:pt x="175140" y="51496"/>
                    <a:pt x="142410" y="49182"/>
                  </a:cubicBezTo>
                  <a:cubicBezTo>
                    <a:pt x="129311" y="48256"/>
                    <a:pt x="116898" y="42495"/>
                    <a:pt x="103834" y="41124"/>
                  </a:cubicBezTo>
                  <a:cubicBezTo>
                    <a:pt x="88900" y="39546"/>
                    <a:pt x="73950" y="43764"/>
                    <a:pt x="59925" y="49302"/>
                  </a:cubicBezTo>
                  <a:cubicBezTo>
                    <a:pt x="53136" y="51976"/>
                    <a:pt x="45884" y="55560"/>
                    <a:pt x="42935" y="62435"/>
                  </a:cubicBezTo>
                  <a:cubicBezTo>
                    <a:pt x="38700" y="72379"/>
                    <a:pt x="41357" y="89815"/>
                    <a:pt x="44255" y="106497"/>
                  </a:cubicBezTo>
                  <a:close/>
                </a:path>
              </a:pathLst>
            </a:custGeom>
            <a:solidFill>
              <a:srgbClr val="572F75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6" name="任意多边形: 形状 615">
              <a:extLst>
                <a:ext uri="{FF2B5EF4-FFF2-40B4-BE49-F238E27FC236}">
                  <a16:creationId xmlns:a16="http://schemas.microsoft.com/office/drawing/2014/main" id="{524CBBF4-FCE1-7844-8B17-87F7AB53F6AE}"/>
                </a:ext>
              </a:extLst>
            </p:cNvPr>
            <p:cNvSpPr/>
            <p:nvPr/>
          </p:nvSpPr>
          <p:spPr>
            <a:xfrm>
              <a:off x="6552042" y="3160097"/>
              <a:ext cx="447227" cy="787692"/>
            </a:xfrm>
            <a:custGeom>
              <a:avLst/>
              <a:gdLst>
                <a:gd name="connsiteX0" fmla="*/ 345111 w 447227"/>
                <a:gd name="connsiteY0" fmla="*/ 787693 h 787692"/>
                <a:gd name="connsiteX1" fmla="*/ 305472 w 447227"/>
                <a:gd name="connsiteY1" fmla="*/ 780835 h 787692"/>
                <a:gd name="connsiteX2" fmla="*/ 212186 w 447227"/>
                <a:gd name="connsiteY2" fmla="*/ 680708 h 787692"/>
                <a:gd name="connsiteX3" fmla="*/ 196533 w 447227"/>
                <a:gd name="connsiteY3" fmla="*/ 648955 h 787692"/>
                <a:gd name="connsiteX4" fmla="*/ 112094 w 447227"/>
                <a:gd name="connsiteY4" fmla="*/ 533141 h 787692"/>
                <a:gd name="connsiteX5" fmla="*/ 89463 w 447227"/>
                <a:gd name="connsiteY5" fmla="*/ 518242 h 787692"/>
                <a:gd name="connsiteX6" fmla="*/ 28735 w 447227"/>
                <a:gd name="connsiteY6" fmla="*/ 471042 h 787692"/>
                <a:gd name="connsiteX7" fmla="*/ 6961 w 447227"/>
                <a:gd name="connsiteY7" fmla="*/ 370726 h 787692"/>
                <a:gd name="connsiteX8" fmla="*/ 73294 w 447227"/>
                <a:gd name="connsiteY8" fmla="*/ 330110 h 787692"/>
                <a:gd name="connsiteX9" fmla="*/ 122415 w 447227"/>
                <a:gd name="connsiteY9" fmla="*/ 340191 h 787692"/>
                <a:gd name="connsiteX10" fmla="*/ 124507 w 447227"/>
                <a:gd name="connsiteY10" fmla="*/ 289562 h 787692"/>
                <a:gd name="connsiteX11" fmla="*/ 119192 w 447227"/>
                <a:gd name="connsiteY11" fmla="*/ 264650 h 787692"/>
                <a:gd name="connsiteX12" fmla="*/ 101344 w 447227"/>
                <a:gd name="connsiteY12" fmla="*/ 248431 h 787692"/>
                <a:gd name="connsiteX13" fmla="*/ 91674 w 447227"/>
                <a:gd name="connsiteY13" fmla="*/ 241642 h 787692"/>
                <a:gd name="connsiteX14" fmla="*/ 71169 w 447227"/>
                <a:gd name="connsiteY14" fmla="*/ 219850 h 787692"/>
                <a:gd name="connsiteX15" fmla="*/ 65408 w 447227"/>
                <a:gd name="connsiteY15" fmla="*/ 212924 h 787692"/>
                <a:gd name="connsiteX16" fmla="*/ 48486 w 447227"/>
                <a:gd name="connsiteY16" fmla="*/ 144395 h 787692"/>
                <a:gd name="connsiteX17" fmla="*/ 48486 w 447227"/>
                <a:gd name="connsiteY17" fmla="*/ 140366 h 787692"/>
                <a:gd name="connsiteX18" fmla="*/ 45005 w 447227"/>
                <a:gd name="connsiteY18" fmla="*/ 113603 h 787692"/>
                <a:gd name="connsiteX19" fmla="*/ 44354 w 447227"/>
                <a:gd name="connsiteY19" fmla="*/ 109899 h 787692"/>
                <a:gd name="connsiteX20" fmla="*/ 43257 w 447227"/>
                <a:gd name="connsiteY20" fmla="*/ 64156 h 787692"/>
                <a:gd name="connsiteX21" fmla="*/ 61807 w 447227"/>
                <a:gd name="connsiteY21" fmla="*/ 49498 h 787692"/>
                <a:gd name="connsiteX22" fmla="*/ 100281 w 447227"/>
                <a:gd name="connsiteY22" fmla="*/ 40788 h 787692"/>
                <a:gd name="connsiteX23" fmla="*/ 107002 w 447227"/>
                <a:gd name="connsiteY23" fmla="*/ 41131 h 787692"/>
                <a:gd name="connsiteX24" fmla="*/ 125793 w 447227"/>
                <a:gd name="connsiteY24" fmla="*/ 45160 h 787692"/>
                <a:gd name="connsiteX25" fmla="*/ 145492 w 447227"/>
                <a:gd name="connsiteY25" fmla="*/ 49189 h 787692"/>
                <a:gd name="connsiteX26" fmla="*/ 205843 w 447227"/>
                <a:gd name="connsiteY26" fmla="*/ 31478 h 787692"/>
                <a:gd name="connsiteX27" fmla="*/ 236515 w 447227"/>
                <a:gd name="connsiteY27" fmla="*/ 18174 h 787692"/>
                <a:gd name="connsiteX28" fmla="*/ 341185 w 447227"/>
                <a:gd name="connsiteY28" fmla="*/ 34 h 787692"/>
                <a:gd name="connsiteX29" fmla="*/ 343586 w 447227"/>
                <a:gd name="connsiteY29" fmla="*/ 0 h 787692"/>
                <a:gd name="connsiteX30" fmla="*/ 357387 w 447227"/>
                <a:gd name="connsiteY30" fmla="*/ 2846 h 787692"/>
                <a:gd name="connsiteX31" fmla="*/ 370555 w 447227"/>
                <a:gd name="connsiteY31" fmla="*/ 27843 h 787692"/>
                <a:gd name="connsiteX32" fmla="*/ 371926 w 447227"/>
                <a:gd name="connsiteY32" fmla="*/ 182731 h 787692"/>
                <a:gd name="connsiteX33" fmla="*/ 371789 w 447227"/>
                <a:gd name="connsiteY33" fmla="*/ 327367 h 787692"/>
                <a:gd name="connsiteX34" fmla="*/ 404793 w 447227"/>
                <a:gd name="connsiteY34" fmla="*/ 448188 h 787692"/>
                <a:gd name="connsiteX35" fmla="*/ 427425 w 447227"/>
                <a:gd name="connsiteY35" fmla="*/ 519579 h 787692"/>
                <a:gd name="connsiteX36" fmla="*/ 441518 w 447227"/>
                <a:gd name="connsiteY36" fmla="*/ 751397 h 787692"/>
                <a:gd name="connsiteX37" fmla="*/ 437506 w 447227"/>
                <a:gd name="connsiteY37" fmla="*/ 764273 h 787692"/>
                <a:gd name="connsiteX38" fmla="*/ 420069 w 447227"/>
                <a:gd name="connsiteY38" fmla="*/ 774251 h 787692"/>
                <a:gd name="connsiteX39" fmla="*/ 345111 w 447227"/>
                <a:gd name="connsiteY39" fmla="*/ 787693 h 787692"/>
                <a:gd name="connsiteX40" fmla="*/ 73278 w 447227"/>
                <a:gd name="connsiteY40" fmla="*/ 335888 h 787692"/>
                <a:gd name="connsiteX41" fmla="*/ 11933 w 447227"/>
                <a:gd name="connsiteY41" fmla="*/ 373332 h 787692"/>
                <a:gd name="connsiteX42" fmla="*/ 32815 w 447227"/>
                <a:gd name="connsiteY42" fmla="*/ 467099 h 787692"/>
                <a:gd name="connsiteX43" fmla="*/ 92394 w 447227"/>
                <a:gd name="connsiteY43" fmla="*/ 513321 h 787692"/>
                <a:gd name="connsiteX44" fmla="*/ 115180 w 447227"/>
                <a:gd name="connsiteY44" fmla="*/ 528323 h 787692"/>
                <a:gd name="connsiteX45" fmla="*/ 201522 w 447227"/>
                <a:gd name="connsiteY45" fmla="*/ 646383 h 787692"/>
                <a:gd name="connsiteX46" fmla="*/ 217107 w 447227"/>
                <a:gd name="connsiteY46" fmla="*/ 677982 h 787692"/>
                <a:gd name="connsiteX47" fmla="*/ 307392 w 447227"/>
                <a:gd name="connsiteY47" fmla="*/ 775400 h 787692"/>
                <a:gd name="connsiteX48" fmla="*/ 345094 w 447227"/>
                <a:gd name="connsiteY48" fmla="*/ 781898 h 787692"/>
                <a:gd name="connsiteX49" fmla="*/ 418578 w 447227"/>
                <a:gd name="connsiteY49" fmla="*/ 768662 h 787692"/>
                <a:gd name="connsiteX50" fmla="*/ 432877 w 447227"/>
                <a:gd name="connsiteY50" fmla="*/ 760964 h 787692"/>
                <a:gd name="connsiteX51" fmla="*/ 435946 w 447227"/>
                <a:gd name="connsiteY51" fmla="*/ 750557 h 787692"/>
                <a:gd name="connsiteX52" fmla="*/ 422007 w 447227"/>
                <a:gd name="connsiteY52" fmla="*/ 521140 h 787692"/>
                <a:gd name="connsiteX53" fmla="*/ 399495 w 447227"/>
                <a:gd name="connsiteY53" fmla="*/ 450108 h 787692"/>
                <a:gd name="connsiteX54" fmla="*/ 366234 w 447227"/>
                <a:gd name="connsiteY54" fmla="*/ 328189 h 787692"/>
                <a:gd name="connsiteX55" fmla="*/ 366337 w 447227"/>
                <a:gd name="connsiteY55" fmla="*/ 182268 h 787692"/>
                <a:gd name="connsiteX56" fmla="*/ 365051 w 447227"/>
                <a:gd name="connsiteY56" fmla="*/ 28821 h 787692"/>
                <a:gd name="connsiteX57" fmla="*/ 354713 w 447227"/>
                <a:gd name="connsiteY57" fmla="*/ 7887 h 787692"/>
                <a:gd name="connsiteX58" fmla="*/ 343586 w 447227"/>
                <a:gd name="connsiteY58" fmla="*/ 5744 h 787692"/>
                <a:gd name="connsiteX59" fmla="*/ 341305 w 447227"/>
                <a:gd name="connsiteY59" fmla="*/ 5778 h 787692"/>
                <a:gd name="connsiteX60" fmla="*/ 238213 w 447227"/>
                <a:gd name="connsiteY60" fmla="*/ 23643 h 787692"/>
                <a:gd name="connsiteX61" fmla="*/ 208226 w 447227"/>
                <a:gd name="connsiteY61" fmla="*/ 36673 h 787692"/>
                <a:gd name="connsiteX62" fmla="*/ 145115 w 447227"/>
                <a:gd name="connsiteY62" fmla="*/ 54915 h 787692"/>
                <a:gd name="connsiteX63" fmla="*/ 124387 w 447227"/>
                <a:gd name="connsiteY63" fmla="*/ 50715 h 787692"/>
                <a:gd name="connsiteX64" fmla="*/ 106436 w 447227"/>
                <a:gd name="connsiteY64" fmla="*/ 46840 h 787692"/>
                <a:gd name="connsiteX65" fmla="*/ 100281 w 447227"/>
                <a:gd name="connsiteY65" fmla="*/ 46514 h 787692"/>
                <a:gd name="connsiteX66" fmla="*/ 63814 w 447227"/>
                <a:gd name="connsiteY66" fmla="*/ 54847 h 787692"/>
                <a:gd name="connsiteX67" fmla="*/ 48383 w 447227"/>
                <a:gd name="connsiteY67" fmla="*/ 66454 h 787692"/>
                <a:gd name="connsiteX68" fmla="*/ 49875 w 447227"/>
                <a:gd name="connsiteY68" fmla="*/ 108819 h 787692"/>
                <a:gd name="connsiteX69" fmla="*/ 50526 w 447227"/>
                <a:gd name="connsiteY69" fmla="*/ 112523 h 787692"/>
                <a:gd name="connsiteX70" fmla="*/ 54109 w 447227"/>
                <a:gd name="connsiteY70" fmla="*/ 140315 h 787692"/>
                <a:gd name="connsiteX71" fmla="*/ 54109 w 447227"/>
                <a:gd name="connsiteY71" fmla="*/ 144344 h 787692"/>
                <a:gd name="connsiteX72" fmla="*/ 69626 w 447227"/>
                <a:gd name="connsiteY72" fmla="*/ 209032 h 787692"/>
                <a:gd name="connsiteX73" fmla="*/ 75455 w 447227"/>
                <a:gd name="connsiteY73" fmla="*/ 216044 h 787692"/>
                <a:gd name="connsiteX74" fmla="*/ 95120 w 447227"/>
                <a:gd name="connsiteY74" fmla="*/ 237012 h 787692"/>
                <a:gd name="connsiteX75" fmla="*/ 104344 w 447227"/>
                <a:gd name="connsiteY75" fmla="*/ 243476 h 787692"/>
                <a:gd name="connsiteX76" fmla="*/ 124027 w 447227"/>
                <a:gd name="connsiteY76" fmla="*/ 261650 h 787692"/>
                <a:gd name="connsiteX77" fmla="*/ 130096 w 447227"/>
                <a:gd name="connsiteY77" fmla="*/ 289099 h 787692"/>
                <a:gd name="connsiteX78" fmla="*/ 126924 w 447227"/>
                <a:gd name="connsiteY78" fmla="*/ 344820 h 787692"/>
                <a:gd name="connsiteX79" fmla="*/ 126015 w 447227"/>
                <a:gd name="connsiteY79" fmla="*/ 347769 h 787692"/>
                <a:gd name="connsiteX80" fmla="*/ 123238 w 447227"/>
                <a:gd name="connsiteY80" fmla="*/ 346638 h 787692"/>
                <a:gd name="connsiteX81" fmla="*/ 73278 w 447227"/>
                <a:gd name="connsiteY81" fmla="*/ 335888 h 78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447227" h="787692">
                  <a:moveTo>
                    <a:pt x="345111" y="787693"/>
                  </a:moveTo>
                  <a:cubicBezTo>
                    <a:pt x="330487" y="787693"/>
                    <a:pt x="317525" y="785447"/>
                    <a:pt x="305472" y="780835"/>
                  </a:cubicBezTo>
                  <a:cubicBezTo>
                    <a:pt x="262610" y="764427"/>
                    <a:pt x="231080" y="717330"/>
                    <a:pt x="212186" y="680708"/>
                  </a:cubicBezTo>
                  <a:cubicBezTo>
                    <a:pt x="206683" y="670044"/>
                    <a:pt x="201522" y="659328"/>
                    <a:pt x="196533" y="648955"/>
                  </a:cubicBezTo>
                  <a:cubicBezTo>
                    <a:pt x="175205" y="604653"/>
                    <a:pt x="155076" y="562819"/>
                    <a:pt x="112094" y="533141"/>
                  </a:cubicBezTo>
                  <a:cubicBezTo>
                    <a:pt x="104687" y="528031"/>
                    <a:pt x="96955" y="523060"/>
                    <a:pt x="89463" y="518242"/>
                  </a:cubicBezTo>
                  <a:cubicBezTo>
                    <a:pt x="68151" y="504560"/>
                    <a:pt x="46120" y="490415"/>
                    <a:pt x="28735" y="471042"/>
                  </a:cubicBezTo>
                  <a:cubicBezTo>
                    <a:pt x="5898" y="445599"/>
                    <a:pt x="-9687" y="404708"/>
                    <a:pt x="6961" y="370726"/>
                  </a:cubicBezTo>
                  <a:cubicBezTo>
                    <a:pt x="19974" y="344152"/>
                    <a:pt x="42896" y="330110"/>
                    <a:pt x="73294" y="330110"/>
                  </a:cubicBezTo>
                  <a:cubicBezTo>
                    <a:pt x="88314" y="330110"/>
                    <a:pt x="105236" y="333590"/>
                    <a:pt x="122415" y="340191"/>
                  </a:cubicBezTo>
                  <a:cubicBezTo>
                    <a:pt x="126719" y="323749"/>
                    <a:pt x="125553" y="305644"/>
                    <a:pt x="124507" y="289562"/>
                  </a:cubicBezTo>
                  <a:cubicBezTo>
                    <a:pt x="123975" y="281332"/>
                    <a:pt x="123358" y="272005"/>
                    <a:pt x="119192" y="264650"/>
                  </a:cubicBezTo>
                  <a:cubicBezTo>
                    <a:pt x="115094" y="257432"/>
                    <a:pt x="108408" y="253060"/>
                    <a:pt x="101344" y="248431"/>
                  </a:cubicBezTo>
                  <a:cubicBezTo>
                    <a:pt x="98121" y="246322"/>
                    <a:pt x="94777" y="244128"/>
                    <a:pt x="91674" y="241642"/>
                  </a:cubicBezTo>
                  <a:cubicBezTo>
                    <a:pt x="83908" y="235384"/>
                    <a:pt x="77427" y="227480"/>
                    <a:pt x="71169" y="219850"/>
                  </a:cubicBezTo>
                  <a:cubicBezTo>
                    <a:pt x="69248" y="217519"/>
                    <a:pt x="67345" y="215187"/>
                    <a:pt x="65408" y="212924"/>
                  </a:cubicBezTo>
                  <a:cubicBezTo>
                    <a:pt x="48451" y="193036"/>
                    <a:pt x="48469" y="169410"/>
                    <a:pt x="48486" y="144395"/>
                  </a:cubicBezTo>
                  <a:lnTo>
                    <a:pt x="48486" y="140366"/>
                  </a:lnTo>
                  <a:cubicBezTo>
                    <a:pt x="48486" y="133405"/>
                    <a:pt x="46788" y="123787"/>
                    <a:pt x="45005" y="113603"/>
                  </a:cubicBezTo>
                  <a:lnTo>
                    <a:pt x="44354" y="109899"/>
                  </a:lnTo>
                  <a:cubicBezTo>
                    <a:pt x="41199" y="91794"/>
                    <a:pt x="38747" y="74666"/>
                    <a:pt x="43257" y="64156"/>
                  </a:cubicBezTo>
                  <a:cubicBezTo>
                    <a:pt x="46583" y="56373"/>
                    <a:pt x="54504" y="52378"/>
                    <a:pt x="61807" y="49498"/>
                  </a:cubicBezTo>
                  <a:cubicBezTo>
                    <a:pt x="71271" y="45760"/>
                    <a:pt x="85553" y="40788"/>
                    <a:pt x="100281" y="40788"/>
                  </a:cubicBezTo>
                  <a:cubicBezTo>
                    <a:pt x="102561" y="40788"/>
                    <a:pt x="104824" y="40908"/>
                    <a:pt x="107002" y="41131"/>
                  </a:cubicBezTo>
                  <a:cubicBezTo>
                    <a:pt x="113448" y="41817"/>
                    <a:pt x="119723" y="43514"/>
                    <a:pt x="125793" y="45160"/>
                  </a:cubicBezTo>
                  <a:cubicBezTo>
                    <a:pt x="132531" y="46994"/>
                    <a:pt x="138891" y="48709"/>
                    <a:pt x="145492" y="49189"/>
                  </a:cubicBezTo>
                  <a:cubicBezTo>
                    <a:pt x="166478" y="50698"/>
                    <a:pt x="186469" y="40925"/>
                    <a:pt x="205843" y="31478"/>
                  </a:cubicBezTo>
                  <a:cubicBezTo>
                    <a:pt x="215855" y="26609"/>
                    <a:pt x="226211" y="21551"/>
                    <a:pt x="236515" y="18174"/>
                  </a:cubicBezTo>
                  <a:cubicBezTo>
                    <a:pt x="270359" y="7047"/>
                    <a:pt x="306552" y="771"/>
                    <a:pt x="341185" y="34"/>
                  </a:cubicBezTo>
                  <a:cubicBezTo>
                    <a:pt x="341974" y="17"/>
                    <a:pt x="342780" y="0"/>
                    <a:pt x="343586" y="0"/>
                  </a:cubicBezTo>
                  <a:cubicBezTo>
                    <a:pt x="347906" y="0"/>
                    <a:pt x="352947" y="343"/>
                    <a:pt x="357387" y="2846"/>
                  </a:cubicBezTo>
                  <a:cubicBezTo>
                    <a:pt x="366045" y="7732"/>
                    <a:pt x="368892" y="18225"/>
                    <a:pt x="370555" y="27843"/>
                  </a:cubicBezTo>
                  <a:cubicBezTo>
                    <a:pt x="379350" y="78970"/>
                    <a:pt x="375578" y="131725"/>
                    <a:pt x="371926" y="182731"/>
                  </a:cubicBezTo>
                  <a:cubicBezTo>
                    <a:pt x="368515" y="230412"/>
                    <a:pt x="364983" y="279704"/>
                    <a:pt x="371789" y="327367"/>
                  </a:cubicBezTo>
                  <a:cubicBezTo>
                    <a:pt x="377704" y="368789"/>
                    <a:pt x="391472" y="409165"/>
                    <a:pt x="404793" y="448188"/>
                  </a:cubicBezTo>
                  <a:cubicBezTo>
                    <a:pt x="412714" y="471436"/>
                    <a:pt x="420909" y="495473"/>
                    <a:pt x="427425" y="519579"/>
                  </a:cubicBezTo>
                  <a:cubicBezTo>
                    <a:pt x="447604" y="594400"/>
                    <a:pt x="452474" y="674553"/>
                    <a:pt x="441518" y="751397"/>
                  </a:cubicBezTo>
                  <a:cubicBezTo>
                    <a:pt x="440987" y="755117"/>
                    <a:pt x="440249" y="760192"/>
                    <a:pt x="437506" y="764273"/>
                  </a:cubicBezTo>
                  <a:cubicBezTo>
                    <a:pt x="433563" y="770119"/>
                    <a:pt x="427013" y="772331"/>
                    <a:pt x="420069" y="774251"/>
                  </a:cubicBezTo>
                  <a:cubicBezTo>
                    <a:pt x="394489" y="781349"/>
                    <a:pt x="369526" y="787693"/>
                    <a:pt x="345111" y="787693"/>
                  </a:cubicBezTo>
                  <a:close/>
                  <a:moveTo>
                    <a:pt x="73278" y="335888"/>
                  </a:moveTo>
                  <a:cubicBezTo>
                    <a:pt x="44731" y="335888"/>
                    <a:pt x="24088" y="348489"/>
                    <a:pt x="11933" y="373332"/>
                  </a:cubicBezTo>
                  <a:cubicBezTo>
                    <a:pt x="-3480" y="404828"/>
                    <a:pt x="11315" y="443130"/>
                    <a:pt x="32815" y="467099"/>
                  </a:cubicBezTo>
                  <a:cubicBezTo>
                    <a:pt x="49703" y="485907"/>
                    <a:pt x="71409" y="499845"/>
                    <a:pt x="92394" y="513321"/>
                  </a:cubicBezTo>
                  <a:cubicBezTo>
                    <a:pt x="99921" y="518156"/>
                    <a:pt x="107705" y="523163"/>
                    <a:pt x="115180" y="528323"/>
                  </a:cubicBezTo>
                  <a:cubicBezTo>
                    <a:pt x="159397" y="558859"/>
                    <a:pt x="179851" y="601361"/>
                    <a:pt x="201522" y="646383"/>
                  </a:cubicBezTo>
                  <a:cubicBezTo>
                    <a:pt x="206494" y="656705"/>
                    <a:pt x="211638" y="667386"/>
                    <a:pt x="217107" y="677982"/>
                  </a:cubicBezTo>
                  <a:cubicBezTo>
                    <a:pt x="235538" y="713729"/>
                    <a:pt x="266176" y="759643"/>
                    <a:pt x="307392" y="775400"/>
                  </a:cubicBezTo>
                  <a:cubicBezTo>
                    <a:pt x="318828" y="779772"/>
                    <a:pt x="331156" y="781898"/>
                    <a:pt x="345094" y="781898"/>
                  </a:cubicBezTo>
                  <a:cubicBezTo>
                    <a:pt x="368823" y="781898"/>
                    <a:pt x="393392" y="775640"/>
                    <a:pt x="418578" y="768662"/>
                  </a:cubicBezTo>
                  <a:cubicBezTo>
                    <a:pt x="424476" y="767033"/>
                    <a:pt x="430013" y="765216"/>
                    <a:pt x="432877" y="760964"/>
                  </a:cubicBezTo>
                  <a:cubicBezTo>
                    <a:pt x="434711" y="758237"/>
                    <a:pt x="435346" y="754637"/>
                    <a:pt x="435946" y="750557"/>
                  </a:cubicBezTo>
                  <a:cubicBezTo>
                    <a:pt x="446799" y="674519"/>
                    <a:pt x="441981" y="595189"/>
                    <a:pt x="422007" y="521140"/>
                  </a:cubicBezTo>
                  <a:cubicBezTo>
                    <a:pt x="415543" y="497205"/>
                    <a:pt x="407382" y="473270"/>
                    <a:pt x="399495" y="450108"/>
                  </a:cubicBezTo>
                  <a:cubicBezTo>
                    <a:pt x="386088" y="410811"/>
                    <a:pt x="372235" y="370178"/>
                    <a:pt x="366234" y="328189"/>
                  </a:cubicBezTo>
                  <a:cubicBezTo>
                    <a:pt x="359342" y="279892"/>
                    <a:pt x="362891" y="230274"/>
                    <a:pt x="366337" y="182268"/>
                  </a:cubicBezTo>
                  <a:cubicBezTo>
                    <a:pt x="369972" y="131622"/>
                    <a:pt x="373727" y="79227"/>
                    <a:pt x="365051" y="28821"/>
                  </a:cubicBezTo>
                  <a:cubicBezTo>
                    <a:pt x="363628" y="20557"/>
                    <a:pt x="361297" y="11607"/>
                    <a:pt x="354713" y="7887"/>
                  </a:cubicBezTo>
                  <a:cubicBezTo>
                    <a:pt x="351370" y="6001"/>
                    <a:pt x="347203" y="5744"/>
                    <a:pt x="343586" y="5744"/>
                  </a:cubicBezTo>
                  <a:cubicBezTo>
                    <a:pt x="342814" y="5744"/>
                    <a:pt x="342060" y="5761"/>
                    <a:pt x="341305" y="5778"/>
                  </a:cubicBezTo>
                  <a:cubicBezTo>
                    <a:pt x="307204" y="6498"/>
                    <a:pt x="271560" y="12670"/>
                    <a:pt x="238213" y="23643"/>
                  </a:cubicBezTo>
                  <a:cubicBezTo>
                    <a:pt x="228251" y="26918"/>
                    <a:pt x="218530" y="31650"/>
                    <a:pt x="208226" y="36673"/>
                  </a:cubicBezTo>
                  <a:cubicBezTo>
                    <a:pt x="188235" y="46411"/>
                    <a:pt x="167507" y="56493"/>
                    <a:pt x="145115" y="54915"/>
                  </a:cubicBezTo>
                  <a:cubicBezTo>
                    <a:pt x="137983" y="54401"/>
                    <a:pt x="131073" y="52532"/>
                    <a:pt x="124387" y="50715"/>
                  </a:cubicBezTo>
                  <a:cubicBezTo>
                    <a:pt x="118523" y="49120"/>
                    <a:pt x="112454" y="47474"/>
                    <a:pt x="106436" y="46840"/>
                  </a:cubicBezTo>
                  <a:cubicBezTo>
                    <a:pt x="104430" y="46634"/>
                    <a:pt x="102356" y="46514"/>
                    <a:pt x="100281" y="46514"/>
                  </a:cubicBezTo>
                  <a:cubicBezTo>
                    <a:pt x="86479" y="46514"/>
                    <a:pt x="72849" y="51264"/>
                    <a:pt x="63814" y="54847"/>
                  </a:cubicBezTo>
                  <a:cubicBezTo>
                    <a:pt x="57264" y="57419"/>
                    <a:pt x="50886" y="60625"/>
                    <a:pt x="48383" y="66454"/>
                  </a:cubicBezTo>
                  <a:cubicBezTo>
                    <a:pt x="44526" y="75455"/>
                    <a:pt x="47011" y="92326"/>
                    <a:pt x="49875" y="108819"/>
                  </a:cubicBezTo>
                  <a:lnTo>
                    <a:pt x="50526" y="112523"/>
                  </a:lnTo>
                  <a:cubicBezTo>
                    <a:pt x="52360" y="122964"/>
                    <a:pt x="54092" y="132839"/>
                    <a:pt x="54109" y="140315"/>
                  </a:cubicBezTo>
                  <a:lnTo>
                    <a:pt x="54109" y="144344"/>
                  </a:lnTo>
                  <a:cubicBezTo>
                    <a:pt x="54092" y="168227"/>
                    <a:pt x="54075" y="190772"/>
                    <a:pt x="69626" y="209032"/>
                  </a:cubicBezTo>
                  <a:cubicBezTo>
                    <a:pt x="71580" y="211329"/>
                    <a:pt x="73518" y="213678"/>
                    <a:pt x="75455" y="216044"/>
                  </a:cubicBezTo>
                  <a:cubicBezTo>
                    <a:pt x="81524" y="223451"/>
                    <a:pt x="87817" y="231132"/>
                    <a:pt x="95120" y="237012"/>
                  </a:cubicBezTo>
                  <a:cubicBezTo>
                    <a:pt x="98001" y="239327"/>
                    <a:pt x="101224" y="241436"/>
                    <a:pt x="104344" y="243476"/>
                  </a:cubicBezTo>
                  <a:cubicBezTo>
                    <a:pt x="111665" y="248259"/>
                    <a:pt x="119243" y="253214"/>
                    <a:pt x="124027" y="261650"/>
                  </a:cubicBezTo>
                  <a:cubicBezTo>
                    <a:pt x="128862" y="270188"/>
                    <a:pt x="129530" y="280235"/>
                    <a:pt x="130096" y="289099"/>
                  </a:cubicBezTo>
                  <a:cubicBezTo>
                    <a:pt x="131228" y="306655"/>
                    <a:pt x="132531" y="326561"/>
                    <a:pt x="126924" y="344820"/>
                  </a:cubicBezTo>
                  <a:lnTo>
                    <a:pt x="126015" y="347769"/>
                  </a:lnTo>
                  <a:lnTo>
                    <a:pt x="123238" y="346638"/>
                  </a:lnTo>
                  <a:cubicBezTo>
                    <a:pt x="105699" y="339625"/>
                    <a:pt x="88434" y="335888"/>
                    <a:pt x="73278" y="3358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8" name="任意多边形: 形状 617">
              <a:extLst>
                <a:ext uri="{FF2B5EF4-FFF2-40B4-BE49-F238E27FC236}">
                  <a16:creationId xmlns:a16="http://schemas.microsoft.com/office/drawing/2014/main" id="{0DBE8382-B0D9-D20C-975D-20E8CD28651E}"/>
                </a:ext>
              </a:extLst>
            </p:cNvPr>
            <p:cNvSpPr/>
            <p:nvPr/>
          </p:nvSpPr>
          <p:spPr>
            <a:xfrm>
              <a:off x="6653537" y="3203714"/>
              <a:ext cx="26938" cy="219267"/>
            </a:xfrm>
            <a:custGeom>
              <a:avLst/>
              <a:gdLst>
                <a:gd name="connsiteX0" fmla="*/ 25258 w 26938"/>
                <a:gd name="connsiteY0" fmla="*/ 219267 h 219267"/>
                <a:gd name="connsiteX1" fmla="*/ 19703 w 26938"/>
                <a:gd name="connsiteY1" fmla="*/ 218547 h 219267"/>
                <a:gd name="connsiteX2" fmla="*/ 18897 w 26938"/>
                <a:gd name="connsiteY2" fmla="*/ 180005 h 219267"/>
                <a:gd name="connsiteX3" fmla="*/ 10685 w 26938"/>
                <a:gd name="connsiteY3" fmla="*/ 162929 h 219267"/>
                <a:gd name="connsiteX4" fmla="*/ 689 w 26938"/>
                <a:gd name="connsiteY4" fmla="*/ 139492 h 219267"/>
                <a:gd name="connsiteX5" fmla="*/ 8747 w 26938"/>
                <a:gd name="connsiteY5" fmla="*/ 97795 h 219267"/>
                <a:gd name="connsiteX6" fmla="*/ 13050 w 26938"/>
                <a:gd name="connsiteY6" fmla="*/ 86359 h 219267"/>
                <a:gd name="connsiteX7" fmla="*/ 2678 w 26938"/>
                <a:gd name="connsiteY7" fmla="*/ 3703 h 219267"/>
                <a:gd name="connsiteX8" fmla="*/ 6964 w 26938"/>
                <a:gd name="connsiteY8" fmla="*/ 0 h 219267"/>
                <a:gd name="connsiteX9" fmla="*/ 18314 w 26938"/>
                <a:gd name="connsiteY9" fmla="*/ 88297 h 219267"/>
                <a:gd name="connsiteX10" fmla="*/ 13925 w 26938"/>
                <a:gd name="connsiteY10" fmla="*/ 99990 h 219267"/>
                <a:gd name="connsiteX11" fmla="*/ 6175 w 26938"/>
                <a:gd name="connsiteY11" fmla="*/ 138429 h 219267"/>
                <a:gd name="connsiteX12" fmla="*/ 15485 w 26938"/>
                <a:gd name="connsiteY12" fmla="*/ 159997 h 219267"/>
                <a:gd name="connsiteX13" fmla="*/ 24195 w 26938"/>
                <a:gd name="connsiteY13" fmla="*/ 178188 h 219267"/>
                <a:gd name="connsiteX14" fmla="*/ 25258 w 26938"/>
                <a:gd name="connsiteY14" fmla="*/ 219267 h 219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938" h="219267">
                  <a:moveTo>
                    <a:pt x="25258" y="219267"/>
                  </a:moveTo>
                  <a:lnTo>
                    <a:pt x="19703" y="218547"/>
                  </a:lnTo>
                  <a:cubicBezTo>
                    <a:pt x="21160" y="206272"/>
                    <a:pt x="22823" y="192350"/>
                    <a:pt x="18897" y="180005"/>
                  </a:cubicBezTo>
                  <a:cubicBezTo>
                    <a:pt x="17011" y="174073"/>
                    <a:pt x="13942" y="168673"/>
                    <a:pt x="10685" y="162929"/>
                  </a:cubicBezTo>
                  <a:cubicBezTo>
                    <a:pt x="6535" y="155660"/>
                    <a:pt x="2266" y="148116"/>
                    <a:pt x="689" y="139492"/>
                  </a:cubicBezTo>
                  <a:cubicBezTo>
                    <a:pt x="-1951" y="125004"/>
                    <a:pt x="3484" y="111168"/>
                    <a:pt x="8747" y="97795"/>
                  </a:cubicBezTo>
                  <a:cubicBezTo>
                    <a:pt x="10222" y="94040"/>
                    <a:pt x="11747" y="90149"/>
                    <a:pt x="13050" y="86359"/>
                  </a:cubicBezTo>
                  <a:cubicBezTo>
                    <a:pt x="23218" y="56579"/>
                    <a:pt x="19137" y="24140"/>
                    <a:pt x="2678" y="3703"/>
                  </a:cubicBezTo>
                  <a:lnTo>
                    <a:pt x="6964" y="0"/>
                  </a:lnTo>
                  <a:cubicBezTo>
                    <a:pt x="24932" y="22306"/>
                    <a:pt x="29287" y="56150"/>
                    <a:pt x="18314" y="88297"/>
                  </a:cubicBezTo>
                  <a:cubicBezTo>
                    <a:pt x="16977" y="92206"/>
                    <a:pt x="15434" y="96166"/>
                    <a:pt x="13925" y="99990"/>
                  </a:cubicBezTo>
                  <a:cubicBezTo>
                    <a:pt x="8747" y="113174"/>
                    <a:pt x="3844" y="125621"/>
                    <a:pt x="6175" y="138429"/>
                  </a:cubicBezTo>
                  <a:cubicBezTo>
                    <a:pt x="7564" y="146076"/>
                    <a:pt x="11422" y="152831"/>
                    <a:pt x="15485" y="159997"/>
                  </a:cubicBezTo>
                  <a:cubicBezTo>
                    <a:pt x="18743" y="165741"/>
                    <a:pt x="22120" y="171673"/>
                    <a:pt x="24195" y="178188"/>
                  </a:cubicBezTo>
                  <a:cubicBezTo>
                    <a:pt x="28532" y="191784"/>
                    <a:pt x="26801" y="206392"/>
                    <a:pt x="25258" y="21926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19" name="任意多边形: 形状 618">
              <a:extLst>
                <a:ext uri="{FF2B5EF4-FFF2-40B4-BE49-F238E27FC236}">
                  <a16:creationId xmlns:a16="http://schemas.microsoft.com/office/drawing/2014/main" id="{224296BB-61D6-6F52-F04D-CD751BCC11F2}"/>
                </a:ext>
              </a:extLst>
            </p:cNvPr>
            <p:cNvSpPr/>
            <p:nvPr/>
          </p:nvSpPr>
          <p:spPr>
            <a:xfrm>
              <a:off x="6564077" y="3492745"/>
              <a:ext cx="236669" cy="158368"/>
            </a:xfrm>
            <a:custGeom>
              <a:avLst/>
              <a:gdLst>
                <a:gd name="connsiteX0" fmla="*/ 231766 w 236669"/>
                <a:gd name="connsiteY0" fmla="*/ 158368 h 158368"/>
                <a:gd name="connsiteX1" fmla="*/ 140315 w 236669"/>
                <a:gd name="connsiteY1" fmla="*/ 42965 h 158368"/>
                <a:gd name="connsiteX2" fmla="*/ 69215 w 236669"/>
                <a:gd name="connsiteY2" fmla="*/ 6155 h 158368"/>
                <a:gd name="connsiteX3" fmla="*/ 5281 w 236669"/>
                <a:gd name="connsiteY3" fmla="*/ 42211 h 158368"/>
                <a:gd name="connsiteX4" fmla="*/ 0 w 236669"/>
                <a:gd name="connsiteY4" fmla="*/ 40308 h 158368"/>
                <a:gd name="connsiteX5" fmla="*/ 69798 w 236669"/>
                <a:gd name="connsiteY5" fmla="*/ 394 h 158368"/>
                <a:gd name="connsiteX6" fmla="*/ 143881 w 236669"/>
                <a:gd name="connsiteY6" fmla="*/ 38507 h 158368"/>
                <a:gd name="connsiteX7" fmla="*/ 236670 w 236669"/>
                <a:gd name="connsiteY7" fmla="*/ 155591 h 158368"/>
                <a:gd name="connsiteX8" fmla="*/ 231766 w 236669"/>
                <a:gd name="connsiteY8" fmla="*/ 158368 h 15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669" h="158368">
                  <a:moveTo>
                    <a:pt x="231766" y="158368"/>
                  </a:moveTo>
                  <a:cubicBezTo>
                    <a:pt x="208843" y="114683"/>
                    <a:pt x="177228" y="74769"/>
                    <a:pt x="140315" y="42965"/>
                  </a:cubicBezTo>
                  <a:cubicBezTo>
                    <a:pt x="123736" y="28683"/>
                    <a:pt x="98327" y="9327"/>
                    <a:pt x="69215" y="6155"/>
                  </a:cubicBezTo>
                  <a:cubicBezTo>
                    <a:pt x="44971" y="3515"/>
                    <a:pt x="14316" y="15276"/>
                    <a:pt x="5281" y="42211"/>
                  </a:cubicBezTo>
                  <a:lnTo>
                    <a:pt x="0" y="40308"/>
                  </a:lnTo>
                  <a:cubicBezTo>
                    <a:pt x="9979" y="10544"/>
                    <a:pt x="43377" y="-2503"/>
                    <a:pt x="69798" y="394"/>
                  </a:cubicBezTo>
                  <a:cubicBezTo>
                    <a:pt x="100418" y="3720"/>
                    <a:pt x="126736" y="23729"/>
                    <a:pt x="143881" y="38507"/>
                  </a:cubicBezTo>
                  <a:cubicBezTo>
                    <a:pt x="181326" y="70774"/>
                    <a:pt x="213404" y="111271"/>
                    <a:pt x="236670" y="155591"/>
                  </a:cubicBezTo>
                  <a:lnTo>
                    <a:pt x="231766" y="158368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0" name="任意多边形: 形状 619">
              <a:extLst>
                <a:ext uri="{FF2B5EF4-FFF2-40B4-BE49-F238E27FC236}">
                  <a16:creationId xmlns:a16="http://schemas.microsoft.com/office/drawing/2014/main" id="{F08D45E3-A7C3-DEE5-8231-63DEEF13708F}"/>
                </a:ext>
              </a:extLst>
            </p:cNvPr>
            <p:cNvSpPr/>
            <p:nvPr/>
          </p:nvSpPr>
          <p:spPr>
            <a:xfrm>
              <a:off x="6691619" y="3649604"/>
              <a:ext cx="89205" cy="70380"/>
            </a:xfrm>
            <a:custGeom>
              <a:avLst/>
              <a:gdLst>
                <a:gd name="connsiteX0" fmla="*/ 4115 w 89205"/>
                <a:gd name="connsiteY0" fmla="*/ 70380 h 70380"/>
                <a:gd name="connsiteX1" fmla="*/ 0 w 89205"/>
                <a:gd name="connsiteY1" fmla="*/ 66454 h 70380"/>
                <a:gd name="connsiteX2" fmla="*/ 86788 w 89205"/>
                <a:gd name="connsiteY2" fmla="*/ 0 h 70380"/>
                <a:gd name="connsiteX3" fmla="*/ 89205 w 89205"/>
                <a:gd name="connsiteY3" fmla="*/ 5229 h 70380"/>
                <a:gd name="connsiteX4" fmla="*/ 4115 w 89205"/>
                <a:gd name="connsiteY4" fmla="*/ 70380 h 70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205" h="70380">
                  <a:moveTo>
                    <a:pt x="4115" y="70380"/>
                  </a:moveTo>
                  <a:lnTo>
                    <a:pt x="0" y="66454"/>
                  </a:lnTo>
                  <a:cubicBezTo>
                    <a:pt x="24346" y="39056"/>
                    <a:pt x="54350" y="16082"/>
                    <a:pt x="86788" y="0"/>
                  </a:cubicBezTo>
                  <a:lnTo>
                    <a:pt x="89205" y="5229"/>
                  </a:lnTo>
                  <a:cubicBezTo>
                    <a:pt x="57419" y="21003"/>
                    <a:pt x="27998" y="43531"/>
                    <a:pt x="4115" y="70380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1" name="任意多边形: 形状 620">
              <a:extLst>
                <a:ext uri="{FF2B5EF4-FFF2-40B4-BE49-F238E27FC236}">
                  <a16:creationId xmlns:a16="http://schemas.microsoft.com/office/drawing/2014/main" id="{951CB6CE-E786-329D-62BB-17B02BCE9739}"/>
                </a:ext>
              </a:extLst>
            </p:cNvPr>
            <p:cNvSpPr/>
            <p:nvPr/>
          </p:nvSpPr>
          <p:spPr>
            <a:xfrm>
              <a:off x="6720003" y="3611919"/>
              <a:ext cx="17666" cy="157922"/>
            </a:xfrm>
            <a:custGeom>
              <a:avLst/>
              <a:gdLst>
                <a:gd name="connsiteX0" fmla="*/ 8271 w 17666"/>
                <a:gd name="connsiteY0" fmla="*/ 157923 h 157922"/>
                <a:gd name="connsiteX1" fmla="*/ 12181 w 17666"/>
                <a:gd name="connsiteY1" fmla="*/ 0 h 157922"/>
                <a:gd name="connsiteX2" fmla="*/ 17667 w 17666"/>
                <a:gd name="connsiteY2" fmla="*/ 1115 h 157922"/>
                <a:gd name="connsiteX3" fmla="*/ 13604 w 17666"/>
                <a:gd name="connsiteY3" fmla="*/ 156157 h 157922"/>
                <a:gd name="connsiteX4" fmla="*/ 8271 w 17666"/>
                <a:gd name="connsiteY4" fmla="*/ 157923 h 15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66" h="157922">
                  <a:moveTo>
                    <a:pt x="8271" y="157923"/>
                  </a:moveTo>
                  <a:cubicBezTo>
                    <a:pt x="-7759" y="105699"/>
                    <a:pt x="2837" y="49549"/>
                    <a:pt x="12181" y="0"/>
                  </a:cubicBezTo>
                  <a:lnTo>
                    <a:pt x="17667" y="1115"/>
                  </a:lnTo>
                  <a:cubicBezTo>
                    <a:pt x="8443" y="49978"/>
                    <a:pt x="-1998" y="105356"/>
                    <a:pt x="13604" y="156157"/>
                  </a:cubicBezTo>
                  <a:lnTo>
                    <a:pt x="8271" y="157923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2" name="任意多边形: 形状 621">
              <a:extLst>
                <a:ext uri="{FF2B5EF4-FFF2-40B4-BE49-F238E27FC236}">
                  <a16:creationId xmlns:a16="http://schemas.microsoft.com/office/drawing/2014/main" id="{1CE6F196-6704-0AFA-A558-B5232DD2EE32}"/>
                </a:ext>
              </a:extLst>
            </p:cNvPr>
            <p:cNvSpPr/>
            <p:nvPr/>
          </p:nvSpPr>
          <p:spPr>
            <a:xfrm>
              <a:off x="6629074" y="3607530"/>
              <a:ext cx="94537" cy="70071"/>
            </a:xfrm>
            <a:custGeom>
              <a:avLst/>
              <a:gdLst>
                <a:gd name="connsiteX0" fmla="*/ 4492 w 94537"/>
                <a:gd name="connsiteY0" fmla="*/ 70072 h 70071"/>
                <a:gd name="connsiteX1" fmla="*/ 0 w 94537"/>
                <a:gd name="connsiteY1" fmla="*/ 66626 h 70071"/>
                <a:gd name="connsiteX2" fmla="*/ 78867 w 94537"/>
                <a:gd name="connsiteY2" fmla="*/ 7012 h 70071"/>
                <a:gd name="connsiteX3" fmla="*/ 91966 w 94537"/>
                <a:gd name="connsiteY3" fmla="*/ 0 h 70071"/>
                <a:gd name="connsiteX4" fmla="*/ 94537 w 94537"/>
                <a:gd name="connsiteY4" fmla="*/ 5144 h 70071"/>
                <a:gd name="connsiteX5" fmla="*/ 81439 w 94537"/>
                <a:gd name="connsiteY5" fmla="*/ 12156 h 70071"/>
                <a:gd name="connsiteX6" fmla="*/ 4492 w 94537"/>
                <a:gd name="connsiteY6" fmla="*/ 70072 h 70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4537" h="70071">
                  <a:moveTo>
                    <a:pt x="4492" y="70072"/>
                  </a:moveTo>
                  <a:lnTo>
                    <a:pt x="0" y="66626"/>
                  </a:lnTo>
                  <a:cubicBezTo>
                    <a:pt x="20042" y="38525"/>
                    <a:pt x="51298" y="21792"/>
                    <a:pt x="78867" y="7012"/>
                  </a:cubicBezTo>
                  <a:lnTo>
                    <a:pt x="91966" y="0"/>
                  </a:lnTo>
                  <a:lnTo>
                    <a:pt x="94537" y="5144"/>
                  </a:lnTo>
                  <a:lnTo>
                    <a:pt x="81439" y="12156"/>
                  </a:lnTo>
                  <a:cubicBezTo>
                    <a:pt x="54401" y="26661"/>
                    <a:pt x="23780" y="43068"/>
                    <a:pt x="4492" y="70072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3" name="任意多边形: 形状 622">
              <a:extLst>
                <a:ext uri="{FF2B5EF4-FFF2-40B4-BE49-F238E27FC236}">
                  <a16:creationId xmlns:a16="http://schemas.microsoft.com/office/drawing/2014/main" id="{D4E91E69-A190-3694-43AD-4B6BAA53DBCB}"/>
                </a:ext>
              </a:extLst>
            </p:cNvPr>
            <p:cNvSpPr/>
            <p:nvPr/>
          </p:nvSpPr>
          <p:spPr>
            <a:xfrm>
              <a:off x="6660226" y="3559319"/>
              <a:ext cx="27227" cy="145595"/>
            </a:xfrm>
            <a:custGeom>
              <a:avLst/>
              <a:gdLst>
                <a:gd name="connsiteX0" fmla="*/ 8316 w 27227"/>
                <a:gd name="connsiteY0" fmla="*/ 145595 h 145595"/>
                <a:gd name="connsiteX1" fmla="*/ 22358 w 27227"/>
                <a:gd name="connsiteY1" fmla="*/ 0 h 145595"/>
                <a:gd name="connsiteX2" fmla="*/ 27227 w 27227"/>
                <a:gd name="connsiteY2" fmla="*/ 2846 h 145595"/>
                <a:gd name="connsiteX3" fmla="*/ 13631 w 27227"/>
                <a:gd name="connsiteY3" fmla="*/ 143812 h 145595"/>
                <a:gd name="connsiteX4" fmla="*/ 8316 w 27227"/>
                <a:gd name="connsiteY4" fmla="*/ 145595 h 14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227" h="145595">
                  <a:moveTo>
                    <a:pt x="8316" y="145595"/>
                  </a:moveTo>
                  <a:cubicBezTo>
                    <a:pt x="-6532" y="98018"/>
                    <a:pt x="-1285" y="43600"/>
                    <a:pt x="22358" y="0"/>
                  </a:cubicBezTo>
                  <a:lnTo>
                    <a:pt x="27227" y="2846"/>
                  </a:lnTo>
                  <a:cubicBezTo>
                    <a:pt x="4338" y="45057"/>
                    <a:pt x="-754" y="97744"/>
                    <a:pt x="13631" y="143812"/>
                  </a:cubicBezTo>
                  <a:lnTo>
                    <a:pt x="8316" y="145595"/>
                  </a:ln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4" name="任意多边形: 形状 623">
              <a:extLst>
                <a:ext uri="{FF2B5EF4-FFF2-40B4-BE49-F238E27FC236}">
                  <a16:creationId xmlns:a16="http://schemas.microsoft.com/office/drawing/2014/main" id="{83C6B537-40C7-EA3D-1DC0-292891729436}"/>
                </a:ext>
              </a:extLst>
            </p:cNvPr>
            <p:cNvSpPr/>
            <p:nvPr/>
          </p:nvSpPr>
          <p:spPr>
            <a:xfrm>
              <a:off x="6604711" y="3551278"/>
              <a:ext cx="67225" cy="109436"/>
            </a:xfrm>
            <a:custGeom>
              <a:avLst/>
              <a:gdLst>
                <a:gd name="connsiteX0" fmla="*/ 5280 w 67225"/>
                <a:gd name="connsiteY0" fmla="*/ 109436 h 109436"/>
                <a:gd name="connsiteX1" fmla="*/ 0 w 67225"/>
                <a:gd name="connsiteY1" fmla="*/ 107516 h 109436"/>
                <a:gd name="connsiteX2" fmla="*/ 63985 w 67225"/>
                <a:gd name="connsiteY2" fmla="*/ 0 h 109436"/>
                <a:gd name="connsiteX3" fmla="*/ 67225 w 67225"/>
                <a:gd name="connsiteY3" fmla="*/ 4715 h 109436"/>
                <a:gd name="connsiteX4" fmla="*/ 5280 w 67225"/>
                <a:gd name="connsiteY4" fmla="*/ 109436 h 109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225" h="109436">
                  <a:moveTo>
                    <a:pt x="5280" y="109436"/>
                  </a:moveTo>
                  <a:lnTo>
                    <a:pt x="0" y="107516"/>
                  </a:lnTo>
                  <a:cubicBezTo>
                    <a:pt x="18276" y="53458"/>
                    <a:pt x="39210" y="18276"/>
                    <a:pt x="63985" y="0"/>
                  </a:cubicBezTo>
                  <a:lnTo>
                    <a:pt x="67225" y="4715"/>
                  </a:lnTo>
                  <a:cubicBezTo>
                    <a:pt x="43445" y="22271"/>
                    <a:pt x="23180" y="56527"/>
                    <a:pt x="5280" y="109436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25" name="任意多边形: 形状 624">
              <a:extLst>
                <a:ext uri="{FF2B5EF4-FFF2-40B4-BE49-F238E27FC236}">
                  <a16:creationId xmlns:a16="http://schemas.microsoft.com/office/drawing/2014/main" id="{60F19120-E3DE-A5D0-EFF7-072EFF858EA7}"/>
                </a:ext>
              </a:extLst>
            </p:cNvPr>
            <p:cNvSpPr/>
            <p:nvPr/>
          </p:nvSpPr>
          <p:spPr>
            <a:xfrm>
              <a:off x="6451764" y="3481652"/>
              <a:ext cx="185179" cy="176319"/>
            </a:xfrm>
            <a:custGeom>
              <a:avLst/>
              <a:gdLst>
                <a:gd name="connsiteX0" fmla="*/ 33360 w 185179"/>
                <a:gd name="connsiteY0" fmla="*/ 176319 h 176319"/>
                <a:gd name="connsiteX1" fmla="*/ 16747 w 185179"/>
                <a:gd name="connsiteY1" fmla="*/ 174142 h 176319"/>
                <a:gd name="connsiteX2" fmla="*/ 973 w 185179"/>
                <a:gd name="connsiteY2" fmla="*/ 160957 h 176319"/>
                <a:gd name="connsiteX3" fmla="*/ 1556 w 185179"/>
                <a:gd name="connsiteY3" fmla="*/ 150259 h 176319"/>
                <a:gd name="connsiteX4" fmla="*/ 12392 w 185179"/>
                <a:gd name="connsiteY4" fmla="*/ 142424 h 176319"/>
                <a:gd name="connsiteX5" fmla="*/ 153066 w 185179"/>
                <a:gd name="connsiteY5" fmla="*/ 117872 h 176319"/>
                <a:gd name="connsiteX6" fmla="*/ 68936 w 185179"/>
                <a:gd name="connsiteY6" fmla="*/ 65271 h 176319"/>
                <a:gd name="connsiteX7" fmla="*/ 28319 w 185179"/>
                <a:gd name="connsiteY7" fmla="*/ 7355 h 176319"/>
                <a:gd name="connsiteX8" fmla="*/ 28200 w 185179"/>
                <a:gd name="connsiteY8" fmla="*/ 5606 h 176319"/>
                <a:gd name="connsiteX9" fmla="*/ 29657 w 185179"/>
                <a:gd name="connsiteY9" fmla="*/ 4681 h 176319"/>
                <a:gd name="connsiteX10" fmla="*/ 46476 w 185179"/>
                <a:gd name="connsiteY10" fmla="*/ 0 h 176319"/>
                <a:gd name="connsiteX11" fmla="*/ 68096 w 185179"/>
                <a:gd name="connsiteY11" fmla="*/ 6035 h 176319"/>
                <a:gd name="connsiteX12" fmla="*/ 95802 w 185179"/>
                <a:gd name="connsiteY12" fmla="*/ 31684 h 176319"/>
                <a:gd name="connsiteX13" fmla="*/ 96436 w 185179"/>
                <a:gd name="connsiteY13" fmla="*/ 32421 h 176319"/>
                <a:gd name="connsiteX14" fmla="*/ 177481 w 185179"/>
                <a:gd name="connsiteY14" fmla="*/ 119141 h 176319"/>
                <a:gd name="connsiteX15" fmla="*/ 180036 w 185179"/>
                <a:gd name="connsiteY15" fmla="*/ 119655 h 176319"/>
                <a:gd name="connsiteX16" fmla="*/ 179796 w 185179"/>
                <a:gd name="connsiteY16" fmla="*/ 121421 h 176319"/>
                <a:gd name="connsiteX17" fmla="*/ 184030 w 185179"/>
                <a:gd name="connsiteY17" fmla="*/ 125587 h 176319"/>
                <a:gd name="connsiteX18" fmla="*/ 184013 w 185179"/>
                <a:gd name="connsiteY18" fmla="*/ 125604 h 176319"/>
                <a:gd name="connsiteX19" fmla="*/ 185179 w 185179"/>
                <a:gd name="connsiteY19" fmla="*/ 126753 h 176319"/>
                <a:gd name="connsiteX20" fmla="*/ 182796 w 185179"/>
                <a:gd name="connsiteY20" fmla="*/ 126239 h 176319"/>
                <a:gd name="connsiteX21" fmla="*/ 180481 w 185179"/>
                <a:gd name="connsiteY21" fmla="*/ 127456 h 176319"/>
                <a:gd name="connsiteX22" fmla="*/ 64667 w 185179"/>
                <a:gd name="connsiteY22" fmla="*/ 171553 h 176319"/>
                <a:gd name="connsiteX23" fmla="*/ 33360 w 185179"/>
                <a:gd name="connsiteY23" fmla="*/ 176319 h 176319"/>
                <a:gd name="connsiteX24" fmla="*/ 143277 w 185179"/>
                <a:gd name="connsiteY24" fmla="*/ 123530 h 176319"/>
                <a:gd name="connsiteX25" fmla="*/ 14346 w 185179"/>
                <a:gd name="connsiteY25" fmla="*/ 147841 h 176319"/>
                <a:gd name="connsiteX26" fmla="*/ 6391 w 185179"/>
                <a:gd name="connsiteY26" fmla="*/ 153156 h 176319"/>
                <a:gd name="connsiteX27" fmla="*/ 6151 w 185179"/>
                <a:gd name="connsiteY27" fmla="*/ 158763 h 176319"/>
                <a:gd name="connsiteX28" fmla="*/ 18238 w 185179"/>
                <a:gd name="connsiteY28" fmla="*/ 168570 h 176319"/>
                <a:gd name="connsiteX29" fmla="*/ 33378 w 185179"/>
                <a:gd name="connsiteY29" fmla="*/ 170541 h 176319"/>
                <a:gd name="connsiteX30" fmla="*/ 63347 w 185179"/>
                <a:gd name="connsiteY30" fmla="*/ 165912 h 176319"/>
                <a:gd name="connsiteX31" fmla="*/ 173058 w 185179"/>
                <a:gd name="connsiteY31" fmla="*/ 124799 h 176319"/>
                <a:gd name="connsiteX32" fmla="*/ 143277 w 185179"/>
                <a:gd name="connsiteY32" fmla="*/ 123530 h 176319"/>
                <a:gd name="connsiteX33" fmla="*/ 34046 w 185179"/>
                <a:gd name="connsiteY33" fmla="*/ 8727 h 176319"/>
                <a:gd name="connsiteX34" fmla="*/ 72297 w 185179"/>
                <a:gd name="connsiteY34" fmla="*/ 60659 h 176319"/>
                <a:gd name="connsiteX35" fmla="*/ 166611 w 185179"/>
                <a:gd name="connsiteY35" fmla="*/ 116380 h 176319"/>
                <a:gd name="connsiteX36" fmla="*/ 92253 w 185179"/>
                <a:gd name="connsiteY36" fmla="*/ 36296 h 176319"/>
                <a:gd name="connsiteX37" fmla="*/ 91602 w 185179"/>
                <a:gd name="connsiteY37" fmla="*/ 35542 h 176319"/>
                <a:gd name="connsiteX38" fmla="*/ 65353 w 185179"/>
                <a:gd name="connsiteY38" fmla="*/ 11093 h 176319"/>
                <a:gd name="connsiteX39" fmla="*/ 46442 w 185179"/>
                <a:gd name="connsiteY39" fmla="*/ 5778 h 176319"/>
                <a:gd name="connsiteX40" fmla="*/ 34046 w 185179"/>
                <a:gd name="connsiteY40" fmla="*/ 8727 h 176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85179" h="176319">
                  <a:moveTo>
                    <a:pt x="33360" y="176319"/>
                  </a:moveTo>
                  <a:cubicBezTo>
                    <a:pt x="27360" y="176319"/>
                    <a:pt x="21907" y="175599"/>
                    <a:pt x="16747" y="174142"/>
                  </a:cubicBezTo>
                  <a:cubicBezTo>
                    <a:pt x="9752" y="172153"/>
                    <a:pt x="3254" y="166735"/>
                    <a:pt x="973" y="160957"/>
                  </a:cubicBezTo>
                  <a:cubicBezTo>
                    <a:pt x="-501" y="157254"/>
                    <a:pt x="-295" y="153568"/>
                    <a:pt x="1556" y="150259"/>
                  </a:cubicBezTo>
                  <a:cubicBezTo>
                    <a:pt x="3922" y="146007"/>
                    <a:pt x="8380" y="143984"/>
                    <a:pt x="12392" y="142424"/>
                  </a:cubicBezTo>
                  <a:cubicBezTo>
                    <a:pt x="57278" y="124867"/>
                    <a:pt x="104632" y="116535"/>
                    <a:pt x="153066" y="117872"/>
                  </a:cubicBezTo>
                  <a:cubicBezTo>
                    <a:pt x="122223" y="106128"/>
                    <a:pt x="94722" y="85639"/>
                    <a:pt x="68936" y="65271"/>
                  </a:cubicBezTo>
                  <a:cubicBezTo>
                    <a:pt x="48842" y="49395"/>
                    <a:pt x="30034" y="31393"/>
                    <a:pt x="28319" y="7355"/>
                  </a:cubicBezTo>
                  <a:lnTo>
                    <a:pt x="28200" y="5606"/>
                  </a:lnTo>
                  <a:lnTo>
                    <a:pt x="29657" y="4681"/>
                  </a:lnTo>
                  <a:cubicBezTo>
                    <a:pt x="34526" y="1577"/>
                    <a:pt x="40184" y="0"/>
                    <a:pt x="46476" y="0"/>
                  </a:cubicBezTo>
                  <a:cubicBezTo>
                    <a:pt x="53643" y="0"/>
                    <a:pt x="61306" y="2143"/>
                    <a:pt x="68096" y="6035"/>
                  </a:cubicBezTo>
                  <a:cubicBezTo>
                    <a:pt x="79137" y="12362"/>
                    <a:pt x="87607" y="22186"/>
                    <a:pt x="95802" y="31684"/>
                  </a:cubicBezTo>
                  <a:lnTo>
                    <a:pt x="96436" y="32421"/>
                  </a:lnTo>
                  <a:cubicBezTo>
                    <a:pt x="122223" y="62271"/>
                    <a:pt x="149483" y="91452"/>
                    <a:pt x="177481" y="119141"/>
                  </a:cubicBezTo>
                  <a:cubicBezTo>
                    <a:pt x="178338" y="119329"/>
                    <a:pt x="179195" y="119501"/>
                    <a:pt x="180036" y="119655"/>
                  </a:cubicBezTo>
                  <a:lnTo>
                    <a:pt x="179796" y="121421"/>
                  </a:lnTo>
                  <a:lnTo>
                    <a:pt x="184030" y="125587"/>
                  </a:lnTo>
                  <a:lnTo>
                    <a:pt x="184013" y="125604"/>
                  </a:lnTo>
                  <a:lnTo>
                    <a:pt x="185179" y="126753"/>
                  </a:lnTo>
                  <a:lnTo>
                    <a:pt x="182796" y="126239"/>
                  </a:lnTo>
                  <a:lnTo>
                    <a:pt x="180481" y="127456"/>
                  </a:lnTo>
                  <a:cubicBezTo>
                    <a:pt x="143688" y="146693"/>
                    <a:pt x="104718" y="161540"/>
                    <a:pt x="64667" y="171553"/>
                  </a:cubicBezTo>
                  <a:cubicBezTo>
                    <a:pt x="54723" y="174022"/>
                    <a:pt x="44059" y="176319"/>
                    <a:pt x="33360" y="176319"/>
                  </a:cubicBezTo>
                  <a:close/>
                  <a:moveTo>
                    <a:pt x="143277" y="123530"/>
                  </a:moveTo>
                  <a:cubicBezTo>
                    <a:pt x="98957" y="123530"/>
                    <a:pt x="55580" y="131708"/>
                    <a:pt x="14346" y="147841"/>
                  </a:cubicBezTo>
                  <a:cubicBezTo>
                    <a:pt x="11106" y="149110"/>
                    <a:pt x="7831" y="150568"/>
                    <a:pt x="6391" y="153156"/>
                  </a:cubicBezTo>
                  <a:cubicBezTo>
                    <a:pt x="5414" y="154905"/>
                    <a:pt x="5345" y="156739"/>
                    <a:pt x="6151" y="158763"/>
                  </a:cubicBezTo>
                  <a:cubicBezTo>
                    <a:pt x="7780" y="162843"/>
                    <a:pt x="12975" y="167061"/>
                    <a:pt x="18238" y="168570"/>
                  </a:cubicBezTo>
                  <a:cubicBezTo>
                    <a:pt x="22919" y="169907"/>
                    <a:pt x="27874" y="170541"/>
                    <a:pt x="33378" y="170541"/>
                  </a:cubicBezTo>
                  <a:cubicBezTo>
                    <a:pt x="43476" y="170541"/>
                    <a:pt x="53746" y="168312"/>
                    <a:pt x="63347" y="165912"/>
                  </a:cubicBezTo>
                  <a:cubicBezTo>
                    <a:pt x="101203" y="156431"/>
                    <a:pt x="138099" y="142612"/>
                    <a:pt x="173058" y="124799"/>
                  </a:cubicBezTo>
                  <a:cubicBezTo>
                    <a:pt x="163182" y="123958"/>
                    <a:pt x="153187" y="123530"/>
                    <a:pt x="143277" y="123530"/>
                  </a:cubicBezTo>
                  <a:close/>
                  <a:moveTo>
                    <a:pt x="34046" y="8727"/>
                  </a:moveTo>
                  <a:cubicBezTo>
                    <a:pt x="36412" y="29609"/>
                    <a:pt x="53780" y="46017"/>
                    <a:pt x="72297" y="60659"/>
                  </a:cubicBezTo>
                  <a:cubicBezTo>
                    <a:pt x="100946" y="83308"/>
                    <a:pt x="131704" y="106076"/>
                    <a:pt x="166611" y="116380"/>
                  </a:cubicBezTo>
                  <a:cubicBezTo>
                    <a:pt x="140945" y="90680"/>
                    <a:pt x="115965" y="63762"/>
                    <a:pt x="92253" y="36296"/>
                  </a:cubicBezTo>
                  <a:lnTo>
                    <a:pt x="91602" y="35542"/>
                  </a:lnTo>
                  <a:cubicBezTo>
                    <a:pt x="83715" y="26403"/>
                    <a:pt x="75554" y="16956"/>
                    <a:pt x="65353" y="11093"/>
                  </a:cubicBezTo>
                  <a:cubicBezTo>
                    <a:pt x="59386" y="7664"/>
                    <a:pt x="52666" y="5778"/>
                    <a:pt x="46442" y="5778"/>
                  </a:cubicBezTo>
                  <a:cubicBezTo>
                    <a:pt x="41864" y="5778"/>
                    <a:pt x="37698" y="6772"/>
                    <a:pt x="34046" y="8727"/>
                  </a:cubicBezTo>
                  <a:close/>
                </a:path>
              </a:pathLst>
            </a:custGeom>
            <a:solidFill>
              <a:srgbClr val="FFFFFF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1" name="任意多边形: 形状 640">
              <a:extLst>
                <a:ext uri="{FF2B5EF4-FFF2-40B4-BE49-F238E27FC236}">
                  <a16:creationId xmlns:a16="http://schemas.microsoft.com/office/drawing/2014/main" id="{7BB62DFF-2794-6F2F-4ADE-FDDDCFDBC4B3}"/>
                </a:ext>
              </a:extLst>
            </p:cNvPr>
            <p:cNvSpPr/>
            <p:nvPr/>
          </p:nvSpPr>
          <p:spPr>
            <a:xfrm>
              <a:off x="5693078" y="2480589"/>
              <a:ext cx="35893" cy="23094"/>
            </a:xfrm>
            <a:custGeom>
              <a:avLst/>
              <a:gdLst>
                <a:gd name="connsiteX0" fmla="*/ 18739 w 35893"/>
                <a:gd name="connsiteY0" fmla="*/ 0 h 23094"/>
                <a:gd name="connsiteX1" fmla="*/ 13098 w 35893"/>
                <a:gd name="connsiteY1" fmla="*/ 2366 h 23094"/>
                <a:gd name="connsiteX2" fmla="*/ 12806 w 35893"/>
                <a:gd name="connsiteY2" fmla="*/ 2829 h 23094"/>
                <a:gd name="connsiteX3" fmla="*/ 11726 w 35893"/>
                <a:gd name="connsiteY3" fmla="*/ 2400 h 23094"/>
                <a:gd name="connsiteX4" fmla="*/ 4902 w 35893"/>
                <a:gd name="connsiteY4" fmla="*/ 2726 h 23094"/>
                <a:gd name="connsiteX5" fmla="*/ 33 w 35893"/>
                <a:gd name="connsiteY5" fmla="*/ 10784 h 23094"/>
                <a:gd name="connsiteX6" fmla="*/ 6411 w 35893"/>
                <a:gd name="connsiteY6" fmla="*/ 15585 h 23094"/>
                <a:gd name="connsiteX7" fmla="*/ 7011 w 35893"/>
                <a:gd name="connsiteY7" fmla="*/ 15551 h 23094"/>
                <a:gd name="connsiteX8" fmla="*/ 13955 w 35893"/>
                <a:gd name="connsiteY8" fmla="*/ 13493 h 23094"/>
                <a:gd name="connsiteX9" fmla="*/ 14349 w 35893"/>
                <a:gd name="connsiteY9" fmla="*/ 13287 h 23094"/>
                <a:gd name="connsiteX10" fmla="*/ 15086 w 35893"/>
                <a:gd name="connsiteY10" fmla="*/ 14248 h 23094"/>
                <a:gd name="connsiteX11" fmla="*/ 15721 w 35893"/>
                <a:gd name="connsiteY11" fmla="*/ 14522 h 23094"/>
                <a:gd name="connsiteX12" fmla="*/ 16389 w 35893"/>
                <a:gd name="connsiteY12" fmla="*/ 13836 h 23094"/>
                <a:gd name="connsiteX13" fmla="*/ 16578 w 35893"/>
                <a:gd name="connsiteY13" fmla="*/ 11761 h 23094"/>
                <a:gd name="connsiteX14" fmla="*/ 17778 w 35893"/>
                <a:gd name="connsiteY14" fmla="*/ 12327 h 23094"/>
                <a:gd name="connsiteX15" fmla="*/ 17761 w 35893"/>
                <a:gd name="connsiteY15" fmla="*/ 12362 h 23094"/>
                <a:gd name="connsiteX16" fmla="*/ 19647 w 35893"/>
                <a:gd name="connsiteY16" fmla="*/ 16459 h 23094"/>
                <a:gd name="connsiteX17" fmla="*/ 20607 w 35893"/>
                <a:gd name="connsiteY17" fmla="*/ 16631 h 23094"/>
                <a:gd name="connsiteX18" fmla="*/ 22287 w 35893"/>
                <a:gd name="connsiteY18" fmla="*/ 16219 h 23094"/>
                <a:gd name="connsiteX19" fmla="*/ 26591 w 35893"/>
                <a:gd name="connsiteY19" fmla="*/ 20574 h 23094"/>
                <a:gd name="connsiteX20" fmla="*/ 30928 w 35893"/>
                <a:gd name="connsiteY20" fmla="*/ 23094 h 23094"/>
                <a:gd name="connsiteX21" fmla="*/ 32266 w 35893"/>
                <a:gd name="connsiteY21" fmla="*/ 23009 h 23094"/>
                <a:gd name="connsiteX22" fmla="*/ 35832 w 35893"/>
                <a:gd name="connsiteY22" fmla="*/ 18705 h 23094"/>
                <a:gd name="connsiteX23" fmla="*/ 31563 w 35893"/>
                <a:gd name="connsiteY23" fmla="*/ 6515 h 23094"/>
                <a:gd name="connsiteX24" fmla="*/ 23831 w 35893"/>
                <a:gd name="connsiteY24" fmla="*/ 1183 h 23094"/>
                <a:gd name="connsiteX25" fmla="*/ 18739 w 35893"/>
                <a:gd name="connsiteY25" fmla="*/ 0 h 23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5893" h="23094">
                  <a:moveTo>
                    <a:pt x="18739" y="0"/>
                  </a:moveTo>
                  <a:cubicBezTo>
                    <a:pt x="16424" y="0"/>
                    <a:pt x="14349" y="789"/>
                    <a:pt x="13098" y="2366"/>
                  </a:cubicBezTo>
                  <a:lnTo>
                    <a:pt x="12806" y="2829"/>
                  </a:lnTo>
                  <a:cubicBezTo>
                    <a:pt x="12480" y="2675"/>
                    <a:pt x="12138" y="2520"/>
                    <a:pt x="11726" y="2400"/>
                  </a:cubicBezTo>
                  <a:cubicBezTo>
                    <a:pt x="10080" y="2469"/>
                    <a:pt x="7457" y="2349"/>
                    <a:pt x="4902" y="2726"/>
                  </a:cubicBezTo>
                  <a:cubicBezTo>
                    <a:pt x="2862" y="3018"/>
                    <a:pt x="-361" y="8761"/>
                    <a:pt x="33" y="10784"/>
                  </a:cubicBezTo>
                  <a:cubicBezTo>
                    <a:pt x="530" y="13322"/>
                    <a:pt x="3531" y="15585"/>
                    <a:pt x="6411" y="15585"/>
                  </a:cubicBezTo>
                  <a:cubicBezTo>
                    <a:pt x="6617" y="15585"/>
                    <a:pt x="6806" y="15568"/>
                    <a:pt x="7011" y="15551"/>
                  </a:cubicBezTo>
                  <a:cubicBezTo>
                    <a:pt x="9428" y="15276"/>
                    <a:pt x="11760" y="14625"/>
                    <a:pt x="13955" y="13493"/>
                  </a:cubicBezTo>
                  <a:lnTo>
                    <a:pt x="14349" y="13287"/>
                  </a:lnTo>
                  <a:cubicBezTo>
                    <a:pt x="14572" y="13630"/>
                    <a:pt x="14812" y="13973"/>
                    <a:pt x="15086" y="14248"/>
                  </a:cubicBezTo>
                  <a:cubicBezTo>
                    <a:pt x="15275" y="14436"/>
                    <a:pt x="15498" y="14522"/>
                    <a:pt x="15721" y="14522"/>
                  </a:cubicBezTo>
                  <a:cubicBezTo>
                    <a:pt x="16132" y="14522"/>
                    <a:pt x="16492" y="14248"/>
                    <a:pt x="16389" y="13836"/>
                  </a:cubicBezTo>
                  <a:cubicBezTo>
                    <a:pt x="16012" y="12242"/>
                    <a:pt x="16184" y="11761"/>
                    <a:pt x="16578" y="11761"/>
                  </a:cubicBezTo>
                  <a:cubicBezTo>
                    <a:pt x="16887" y="11761"/>
                    <a:pt x="17350" y="12053"/>
                    <a:pt x="17778" y="12327"/>
                  </a:cubicBezTo>
                  <a:lnTo>
                    <a:pt x="17761" y="12362"/>
                  </a:lnTo>
                  <a:cubicBezTo>
                    <a:pt x="17298" y="14316"/>
                    <a:pt x="17830" y="15756"/>
                    <a:pt x="19647" y="16459"/>
                  </a:cubicBezTo>
                  <a:cubicBezTo>
                    <a:pt x="19956" y="16579"/>
                    <a:pt x="20264" y="16631"/>
                    <a:pt x="20607" y="16631"/>
                  </a:cubicBezTo>
                  <a:cubicBezTo>
                    <a:pt x="21156" y="16631"/>
                    <a:pt x="21739" y="16476"/>
                    <a:pt x="22287" y="16219"/>
                  </a:cubicBezTo>
                  <a:cubicBezTo>
                    <a:pt x="24859" y="16459"/>
                    <a:pt x="25597" y="18448"/>
                    <a:pt x="26591" y="20574"/>
                  </a:cubicBezTo>
                  <a:cubicBezTo>
                    <a:pt x="27499" y="22546"/>
                    <a:pt x="29128" y="23094"/>
                    <a:pt x="30928" y="23094"/>
                  </a:cubicBezTo>
                  <a:cubicBezTo>
                    <a:pt x="31374" y="23094"/>
                    <a:pt x="31820" y="23060"/>
                    <a:pt x="32266" y="23009"/>
                  </a:cubicBezTo>
                  <a:cubicBezTo>
                    <a:pt x="34701" y="22734"/>
                    <a:pt x="36226" y="20574"/>
                    <a:pt x="35832" y="18705"/>
                  </a:cubicBezTo>
                  <a:cubicBezTo>
                    <a:pt x="34940" y="14488"/>
                    <a:pt x="33809" y="10030"/>
                    <a:pt x="31563" y="6515"/>
                  </a:cubicBezTo>
                  <a:cubicBezTo>
                    <a:pt x="29951" y="3978"/>
                    <a:pt x="26368" y="2846"/>
                    <a:pt x="23831" y="1183"/>
                  </a:cubicBezTo>
                  <a:cubicBezTo>
                    <a:pt x="22150" y="395"/>
                    <a:pt x="20384" y="0"/>
                    <a:pt x="1873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2" name="任意多边形: 形状 641">
              <a:extLst>
                <a:ext uri="{FF2B5EF4-FFF2-40B4-BE49-F238E27FC236}">
                  <a16:creationId xmlns:a16="http://schemas.microsoft.com/office/drawing/2014/main" id="{69471E05-B570-5A46-7E2A-27F16E0C641F}"/>
                </a:ext>
              </a:extLst>
            </p:cNvPr>
            <p:cNvSpPr/>
            <p:nvPr/>
          </p:nvSpPr>
          <p:spPr>
            <a:xfrm>
              <a:off x="5701533" y="2389875"/>
              <a:ext cx="11695" cy="10938"/>
            </a:xfrm>
            <a:custGeom>
              <a:avLst/>
              <a:gdLst>
                <a:gd name="connsiteX0" fmla="*/ 3682 w 11695"/>
                <a:gd name="connsiteY0" fmla="*/ 0 h 10938"/>
                <a:gd name="connsiteX1" fmla="*/ 1265 w 11695"/>
                <a:gd name="connsiteY1" fmla="*/ 2469 h 10938"/>
                <a:gd name="connsiteX2" fmla="*/ 1111 w 11695"/>
                <a:gd name="connsiteY2" fmla="*/ 10150 h 10938"/>
                <a:gd name="connsiteX3" fmla="*/ 3185 w 11695"/>
                <a:gd name="connsiteY3" fmla="*/ 10939 h 10938"/>
                <a:gd name="connsiteX4" fmla="*/ 8294 w 11695"/>
                <a:gd name="connsiteY4" fmla="*/ 8727 h 10938"/>
                <a:gd name="connsiteX5" fmla="*/ 8792 w 11695"/>
                <a:gd name="connsiteY5" fmla="*/ 8384 h 10938"/>
                <a:gd name="connsiteX6" fmla="*/ 11689 w 11695"/>
                <a:gd name="connsiteY6" fmla="*/ 5658 h 10938"/>
                <a:gd name="connsiteX7" fmla="*/ 8912 w 11695"/>
                <a:gd name="connsiteY7" fmla="*/ 1252 h 10938"/>
                <a:gd name="connsiteX8" fmla="*/ 4763 w 11695"/>
                <a:gd name="connsiteY8" fmla="*/ 137 h 10938"/>
                <a:gd name="connsiteX9" fmla="*/ 3682 w 11695"/>
                <a:gd name="connsiteY9" fmla="*/ 0 h 10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95" h="10938">
                  <a:moveTo>
                    <a:pt x="3682" y="0"/>
                  </a:moveTo>
                  <a:cubicBezTo>
                    <a:pt x="2311" y="0"/>
                    <a:pt x="1436" y="891"/>
                    <a:pt x="1265" y="2469"/>
                  </a:cubicBezTo>
                  <a:cubicBezTo>
                    <a:pt x="991" y="5058"/>
                    <a:pt x="-1341" y="8075"/>
                    <a:pt x="1111" y="10150"/>
                  </a:cubicBezTo>
                  <a:cubicBezTo>
                    <a:pt x="1780" y="10716"/>
                    <a:pt x="2482" y="10939"/>
                    <a:pt x="3185" y="10939"/>
                  </a:cubicBezTo>
                  <a:cubicBezTo>
                    <a:pt x="4900" y="10939"/>
                    <a:pt x="6666" y="9601"/>
                    <a:pt x="8294" y="8727"/>
                  </a:cubicBezTo>
                  <a:cubicBezTo>
                    <a:pt x="8466" y="8641"/>
                    <a:pt x="8638" y="8504"/>
                    <a:pt x="8792" y="8384"/>
                  </a:cubicBezTo>
                  <a:cubicBezTo>
                    <a:pt x="9855" y="7595"/>
                    <a:pt x="11587" y="7698"/>
                    <a:pt x="11689" y="5658"/>
                  </a:cubicBezTo>
                  <a:cubicBezTo>
                    <a:pt x="11809" y="3326"/>
                    <a:pt x="10095" y="2469"/>
                    <a:pt x="8912" y="1252"/>
                  </a:cubicBezTo>
                  <a:cubicBezTo>
                    <a:pt x="7454" y="874"/>
                    <a:pt x="6100" y="514"/>
                    <a:pt x="4763" y="137"/>
                  </a:cubicBezTo>
                  <a:cubicBezTo>
                    <a:pt x="4369" y="51"/>
                    <a:pt x="4008" y="0"/>
                    <a:pt x="36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3" name="任意多边形: 形状 642">
              <a:extLst>
                <a:ext uri="{FF2B5EF4-FFF2-40B4-BE49-F238E27FC236}">
                  <a16:creationId xmlns:a16="http://schemas.microsoft.com/office/drawing/2014/main" id="{7F4E5854-D4FA-580A-BABE-D7BC9454273A}"/>
                </a:ext>
              </a:extLst>
            </p:cNvPr>
            <p:cNvSpPr/>
            <p:nvPr/>
          </p:nvSpPr>
          <p:spPr>
            <a:xfrm>
              <a:off x="5737155" y="2467799"/>
              <a:ext cx="13854" cy="21859"/>
            </a:xfrm>
            <a:custGeom>
              <a:avLst/>
              <a:gdLst>
                <a:gd name="connsiteX0" fmla="*/ 6928 w 13854"/>
                <a:gd name="connsiteY0" fmla="*/ 0 h 21859"/>
                <a:gd name="connsiteX1" fmla="*/ 4956 w 13854"/>
                <a:gd name="connsiteY1" fmla="*/ 943 h 21859"/>
                <a:gd name="connsiteX2" fmla="*/ 36 w 13854"/>
                <a:gd name="connsiteY2" fmla="*/ 6927 h 21859"/>
                <a:gd name="connsiteX3" fmla="*/ 6277 w 13854"/>
                <a:gd name="connsiteY3" fmla="*/ 10613 h 21859"/>
                <a:gd name="connsiteX4" fmla="*/ 8146 w 13854"/>
                <a:gd name="connsiteY4" fmla="*/ 14059 h 21859"/>
                <a:gd name="connsiteX5" fmla="*/ 7323 w 13854"/>
                <a:gd name="connsiteY5" fmla="*/ 16442 h 21859"/>
                <a:gd name="connsiteX6" fmla="*/ 10203 w 13854"/>
                <a:gd name="connsiteY6" fmla="*/ 21860 h 21859"/>
                <a:gd name="connsiteX7" fmla="*/ 13855 w 13854"/>
                <a:gd name="connsiteY7" fmla="*/ 13802 h 21859"/>
                <a:gd name="connsiteX8" fmla="*/ 12243 w 13854"/>
                <a:gd name="connsiteY8" fmla="*/ 10407 h 21859"/>
                <a:gd name="connsiteX9" fmla="*/ 9534 w 13854"/>
                <a:gd name="connsiteY9" fmla="*/ 1766 h 21859"/>
                <a:gd name="connsiteX10" fmla="*/ 6928 w 13854"/>
                <a:gd name="connsiteY10" fmla="*/ 0 h 21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54" h="21859">
                  <a:moveTo>
                    <a:pt x="6928" y="0"/>
                  </a:moveTo>
                  <a:cubicBezTo>
                    <a:pt x="6277" y="0"/>
                    <a:pt x="5608" y="309"/>
                    <a:pt x="4956" y="943"/>
                  </a:cubicBezTo>
                  <a:cubicBezTo>
                    <a:pt x="3105" y="2743"/>
                    <a:pt x="-393" y="3721"/>
                    <a:pt x="36" y="6927"/>
                  </a:cubicBezTo>
                  <a:cubicBezTo>
                    <a:pt x="482" y="10287"/>
                    <a:pt x="3808" y="10064"/>
                    <a:pt x="6277" y="10613"/>
                  </a:cubicBezTo>
                  <a:cubicBezTo>
                    <a:pt x="8540" y="11093"/>
                    <a:pt x="8763" y="11504"/>
                    <a:pt x="8146" y="14059"/>
                  </a:cubicBezTo>
                  <a:cubicBezTo>
                    <a:pt x="7957" y="14882"/>
                    <a:pt x="7477" y="15619"/>
                    <a:pt x="7323" y="16442"/>
                  </a:cubicBezTo>
                  <a:cubicBezTo>
                    <a:pt x="6911" y="18619"/>
                    <a:pt x="8077" y="20677"/>
                    <a:pt x="10203" y="21860"/>
                  </a:cubicBezTo>
                  <a:lnTo>
                    <a:pt x="13855" y="13802"/>
                  </a:lnTo>
                  <a:cubicBezTo>
                    <a:pt x="12552" y="13099"/>
                    <a:pt x="11575" y="12413"/>
                    <a:pt x="12243" y="10407"/>
                  </a:cubicBezTo>
                  <a:cubicBezTo>
                    <a:pt x="13443" y="6841"/>
                    <a:pt x="11352" y="4406"/>
                    <a:pt x="9534" y="1766"/>
                  </a:cubicBezTo>
                  <a:cubicBezTo>
                    <a:pt x="8728" y="600"/>
                    <a:pt x="7837" y="0"/>
                    <a:pt x="6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4" name="任意多边形: 形状 643">
              <a:extLst>
                <a:ext uri="{FF2B5EF4-FFF2-40B4-BE49-F238E27FC236}">
                  <a16:creationId xmlns:a16="http://schemas.microsoft.com/office/drawing/2014/main" id="{79B4614D-CAD2-8A06-5503-7C82B1C8D14A}"/>
                </a:ext>
              </a:extLst>
            </p:cNvPr>
            <p:cNvSpPr/>
            <p:nvPr/>
          </p:nvSpPr>
          <p:spPr>
            <a:xfrm>
              <a:off x="5747358" y="2481635"/>
              <a:ext cx="6017" cy="8898"/>
            </a:xfrm>
            <a:custGeom>
              <a:avLst/>
              <a:gdLst>
                <a:gd name="connsiteX0" fmla="*/ 3652 w 6017"/>
                <a:gd name="connsiteY0" fmla="*/ 0 h 8898"/>
                <a:gd name="connsiteX1" fmla="*/ 0 w 6017"/>
                <a:gd name="connsiteY1" fmla="*/ 8058 h 8898"/>
                <a:gd name="connsiteX2" fmla="*/ 1389 w 6017"/>
                <a:gd name="connsiteY2" fmla="*/ 8658 h 8898"/>
                <a:gd name="connsiteX3" fmla="*/ 2709 w 6017"/>
                <a:gd name="connsiteY3" fmla="*/ 8898 h 8898"/>
                <a:gd name="connsiteX4" fmla="*/ 6018 w 6017"/>
                <a:gd name="connsiteY4" fmla="*/ 1612 h 8898"/>
                <a:gd name="connsiteX5" fmla="*/ 4218 w 6017"/>
                <a:gd name="connsiteY5" fmla="*/ 292 h 8898"/>
                <a:gd name="connsiteX6" fmla="*/ 3652 w 6017"/>
                <a:gd name="connsiteY6" fmla="*/ 0 h 8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" h="8898">
                  <a:moveTo>
                    <a:pt x="3652" y="0"/>
                  </a:moveTo>
                  <a:lnTo>
                    <a:pt x="0" y="8058"/>
                  </a:lnTo>
                  <a:cubicBezTo>
                    <a:pt x="429" y="8298"/>
                    <a:pt x="892" y="8504"/>
                    <a:pt x="1389" y="8658"/>
                  </a:cubicBezTo>
                  <a:cubicBezTo>
                    <a:pt x="1835" y="8795"/>
                    <a:pt x="2280" y="8864"/>
                    <a:pt x="2709" y="8898"/>
                  </a:cubicBezTo>
                  <a:cubicBezTo>
                    <a:pt x="3806" y="6464"/>
                    <a:pt x="4903" y="4046"/>
                    <a:pt x="6018" y="1612"/>
                  </a:cubicBezTo>
                  <a:cubicBezTo>
                    <a:pt x="5555" y="1132"/>
                    <a:pt x="4955" y="686"/>
                    <a:pt x="4218" y="292"/>
                  </a:cubicBezTo>
                  <a:cubicBezTo>
                    <a:pt x="4012" y="189"/>
                    <a:pt x="3823" y="103"/>
                    <a:pt x="365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5" name="任意多边形: 形状 644">
              <a:extLst>
                <a:ext uri="{FF2B5EF4-FFF2-40B4-BE49-F238E27FC236}">
                  <a16:creationId xmlns:a16="http://schemas.microsoft.com/office/drawing/2014/main" id="{722F46B0-0898-0F06-75B0-EA72D4157FDA}"/>
                </a:ext>
              </a:extLst>
            </p:cNvPr>
            <p:cNvSpPr/>
            <p:nvPr/>
          </p:nvSpPr>
          <p:spPr>
            <a:xfrm>
              <a:off x="5695611" y="2462467"/>
              <a:ext cx="6498" cy="7046"/>
            </a:xfrm>
            <a:custGeom>
              <a:avLst/>
              <a:gdLst>
                <a:gd name="connsiteX0" fmla="*/ 3552 w 6498"/>
                <a:gd name="connsiteY0" fmla="*/ 0 h 7046"/>
                <a:gd name="connsiteX1" fmla="*/ 123 w 6498"/>
                <a:gd name="connsiteY1" fmla="*/ 2400 h 7046"/>
                <a:gd name="connsiteX2" fmla="*/ 2352 w 6498"/>
                <a:gd name="connsiteY2" fmla="*/ 6961 h 7046"/>
                <a:gd name="connsiteX3" fmla="*/ 3261 w 6498"/>
                <a:gd name="connsiteY3" fmla="*/ 7047 h 7046"/>
                <a:gd name="connsiteX4" fmla="*/ 6244 w 6498"/>
                <a:gd name="connsiteY4" fmla="*/ 4852 h 7046"/>
                <a:gd name="connsiteX5" fmla="*/ 4512 w 6498"/>
                <a:gd name="connsiteY5" fmla="*/ 154 h 7046"/>
                <a:gd name="connsiteX6" fmla="*/ 3552 w 6498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8" h="7046">
                  <a:moveTo>
                    <a:pt x="3552" y="0"/>
                  </a:moveTo>
                  <a:cubicBezTo>
                    <a:pt x="2095" y="0"/>
                    <a:pt x="552" y="1011"/>
                    <a:pt x="123" y="2400"/>
                  </a:cubicBezTo>
                  <a:cubicBezTo>
                    <a:pt x="-391" y="4098"/>
                    <a:pt x="775" y="6652"/>
                    <a:pt x="2352" y="6961"/>
                  </a:cubicBezTo>
                  <a:cubicBezTo>
                    <a:pt x="2661" y="7012"/>
                    <a:pt x="2969" y="7047"/>
                    <a:pt x="3261" y="7047"/>
                  </a:cubicBezTo>
                  <a:cubicBezTo>
                    <a:pt x="4581" y="7047"/>
                    <a:pt x="5661" y="6412"/>
                    <a:pt x="6244" y="4852"/>
                  </a:cubicBezTo>
                  <a:cubicBezTo>
                    <a:pt x="6947" y="2915"/>
                    <a:pt x="6141" y="720"/>
                    <a:pt x="4512" y="154"/>
                  </a:cubicBezTo>
                  <a:cubicBezTo>
                    <a:pt x="4187" y="51"/>
                    <a:pt x="3878" y="0"/>
                    <a:pt x="35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6" name="任意多边形: 形状 645">
              <a:extLst>
                <a:ext uri="{FF2B5EF4-FFF2-40B4-BE49-F238E27FC236}">
                  <a16:creationId xmlns:a16="http://schemas.microsoft.com/office/drawing/2014/main" id="{42F54C18-2C95-7194-BB9C-370281A66047}"/>
                </a:ext>
              </a:extLst>
            </p:cNvPr>
            <p:cNvSpPr/>
            <p:nvPr/>
          </p:nvSpPr>
          <p:spPr>
            <a:xfrm>
              <a:off x="5757019" y="2428829"/>
              <a:ext cx="14822" cy="16441"/>
            </a:xfrm>
            <a:custGeom>
              <a:avLst/>
              <a:gdLst>
                <a:gd name="connsiteX0" fmla="*/ 7484 w 14822"/>
                <a:gd name="connsiteY0" fmla="*/ 0 h 16441"/>
                <a:gd name="connsiteX1" fmla="*/ 3369 w 14822"/>
                <a:gd name="connsiteY1" fmla="*/ 2023 h 16441"/>
                <a:gd name="connsiteX2" fmla="*/ 43 w 14822"/>
                <a:gd name="connsiteY2" fmla="*/ 9876 h 16441"/>
                <a:gd name="connsiteX3" fmla="*/ 2272 w 14822"/>
                <a:gd name="connsiteY3" fmla="*/ 15345 h 16441"/>
                <a:gd name="connsiteX4" fmla="*/ 6541 w 14822"/>
                <a:gd name="connsiteY4" fmla="*/ 16442 h 16441"/>
                <a:gd name="connsiteX5" fmla="*/ 10347 w 14822"/>
                <a:gd name="connsiteY5" fmla="*/ 15568 h 16441"/>
                <a:gd name="connsiteX6" fmla="*/ 10913 w 14822"/>
                <a:gd name="connsiteY6" fmla="*/ 14608 h 16441"/>
                <a:gd name="connsiteX7" fmla="*/ 12833 w 14822"/>
                <a:gd name="connsiteY7" fmla="*/ 10321 h 16441"/>
                <a:gd name="connsiteX8" fmla="*/ 13365 w 14822"/>
                <a:gd name="connsiteY8" fmla="*/ 10081 h 16441"/>
                <a:gd name="connsiteX9" fmla="*/ 14822 w 14822"/>
                <a:gd name="connsiteY9" fmla="*/ 6858 h 16441"/>
                <a:gd name="connsiteX10" fmla="*/ 14633 w 14822"/>
                <a:gd name="connsiteY10" fmla="*/ 5726 h 16441"/>
                <a:gd name="connsiteX11" fmla="*/ 10776 w 14822"/>
                <a:gd name="connsiteY11" fmla="*/ 909 h 16441"/>
                <a:gd name="connsiteX12" fmla="*/ 7484 w 14822"/>
                <a:gd name="connsiteY12" fmla="*/ 0 h 1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22" h="16441">
                  <a:moveTo>
                    <a:pt x="7484" y="0"/>
                  </a:moveTo>
                  <a:cubicBezTo>
                    <a:pt x="6009" y="0"/>
                    <a:pt x="4741" y="686"/>
                    <a:pt x="3369" y="2023"/>
                  </a:cubicBezTo>
                  <a:cubicBezTo>
                    <a:pt x="1175" y="4166"/>
                    <a:pt x="318" y="6892"/>
                    <a:pt x="43" y="9876"/>
                  </a:cubicBezTo>
                  <a:cubicBezTo>
                    <a:pt x="-163" y="12087"/>
                    <a:pt x="335" y="14333"/>
                    <a:pt x="2272" y="15345"/>
                  </a:cubicBezTo>
                  <a:cubicBezTo>
                    <a:pt x="3626" y="16065"/>
                    <a:pt x="5084" y="16442"/>
                    <a:pt x="6541" y="16442"/>
                  </a:cubicBezTo>
                  <a:cubicBezTo>
                    <a:pt x="7810" y="16442"/>
                    <a:pt x="9096" y="16168"/>
                    <a:pt x="10347" y="15568"/>
                  </a:cubicBezTo>
                  <a:cubicBezTo>
                    <a:pt x="10622" y="15431"/>
                    <a:pt x="10999" y="14727"/>
                    <a:pt x="10913" y="14608"/>
                  </a:cubicBezTo>
                  <a:cubicBezTo>
                    <a:pt x="8787" y="11796"/>
                    <a:pt x="11136" y="10990"/>
                    <a:pt x="12833" y="10321"/>
                  </a:cubicBezTo>
                  <a:cubicBezTo>
                    <a:pt x="13022" y="10253"/>
                    <a:pt x="13210" y="10167"/>
                    <a:pt x="13365" y="10081"/>
                  </a:cubicBezTo>
                  <a:lnTo>
                    <a:pt x="14822" y="6858"/>
                  </a:lnTo>
                  <a:cubicBezTo>
                    <a:pt x="14788" y="6498"/>
                    <a:pt x="14702" y="6121"/>
                    <a:pt x="14633" y="5726"/>
                  </a:cubicBezTo>
                  <a:cubicBezTo>
                    <a:pt x="14136" y="3292"/>
                    <a:pt x="12439" y="1834"/>
                    <a:pt x="10776" y="909"/>
                  </a:cubicBezTo>
                  <a:cubicBezTo>
                    <a:pt x="9541" y="308"/>
                    <a:pt x="8461" y="0"/>
                    <a:pt x="74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7" name="任意多边形: 形状 646">
              <a:extLst>
                <a:ext uri="{FF2B5EF4-FFF2-40B4-BE49-F238E27FC236}">
                  <a16:creationId xmlns:a16="http://schemas.microsoft.com/office/drawing/2014/main" id="{7148F9C5-0930-5048-CC14-83D06BEE922D}"/>
                </a:ext>
              </a:extLst>
            </p:cNvPr>
            <p:cNvSpPr/>
            <p:nvPr/>
          </p:nvSpPr>
          <p:spPr>
            <a:xfrm>
              <a:off x="5770401" y="2435687"/>
              <a:ext cx="1500" cy="3223"/>
            </a:xfrm>
            <a:custGeom>
              <a:avLst/>
              <a:gdLst>
                <a:gd name="connsiteX0" fmla="*/ 1457 w 1500"/>
                <a:gd name="connsiteY0" fmla="*/ 0 h 3223"/>
                <a:gd name="connsiteX1" fmla="*/ 0 w 1500"/>
                <a:gd name="connsiteY1" fmla="*/ 3223 h 3223"/>
                <a:gd name="connsiteX2" fmla="*/ 1457 w 1500"/>
                <a:gd name="connsiteY2" fmla="*/ 0 h 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0" h="3223">
                  <a:moveTo>
                    <a:pt x="1457" y="0"/>
                  </a:moveTo>
                  <a:lnTo>
                    <a:pt x="0" y="3223"/>
                  </a:lnTo>
                  <a:cubicBezTo>
                    <a:pt x="1406" y="2469"/>
                    <a:pt x="1612" y="1303"/>
                    <a:pt x="145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8" name="任意多边形: 形状 647">
              <a:extLst>
                <a:ext uri="{FF2B5EF4-FFF2-40B4-BE49-F238E27FC236}">
                  <a16:creationId xmlns:a16="http://schemas.microsoft.com/office/drawing/2014/main" id="{7539AAA8-349B-DB74-37A0-81BB25C11CE5}"/>
                </a:ext>
              </a:extLst>
            </p:cNvPr>
            <p:cNvSpPr/>
            <p:nvPr/>
          </p:nvSpPr>
          <p:spPr>
            <a:xfrm>
              <a:off x="5697829" y="2437761"/>
              <a:ext cx="14073" cy="17419"/>
            </a:xfrm>
            <a:custGeom>
              <a:avLst/>
              <a:gdLst>
                <a:gd name="connsiteX0" fmla="*/ 7164 w 14073"/>
                <a:gd name="connsiteY0" fmla="*/ 0 h 17419"/>
                <a:gd name="connsiteX1" fmla="*/ 271 w 14073"/>
                <a:gd name="connsiteY1" fmla="*/ 5898 h 17419"/>
                <a:gd name="connsiteX2" fmla="*/ 2037 w 14073"/>
                <a:gd name="connsiteY2" fmla="*/ 14882 h 17419"/>
                <a:gd name="connsiteX3" fmla="*/ 6255 w 14073"/>
                <a:gd name="connsiteY3" fmla="*/ 17419 h 17419"/>
                <a:gd name="connsiteX4" fmla="*/ 7781 w 14073"/>
                <a:gd name="connsiteY4" fmla="*/ 17179 h 17419"/>
                <a:gd name="connsiteX5" fmla="*/ 14073 w 14073"/>
                <a:gd name="connsiteY5" fmla="*/ 11847 h 17419"/>
                <a:gd name="connsiteX6" fmla="*/ 13987 w 14073"/>
                <a:gd name="connsiteY6" fmla="*/ 11264 h 17419"/>
                <a:gd name="connsiteX7" fmla="*/ 12976 w 14073"/>
                <a:gd name="connsiteY7" fmla="*/ 6944 h 17419"/>
                <a:gd name="connsiteX8" fmla="*/ 10524 w 14073"/>
                <a:gd name="connsiteY8" fmla="*/ 857 h 17419"/>
                <a:gd name="connsiteX9" fmla="*/ 7164 w 14073"/>
                <a:gd name="connsiteY9" fmla="*/ 0 h 17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73" h="17419">
                  <a:moveTo>
                    <a:pt x="7164" y="0"/>
                  </a:moveTo>
                  <a:cubicBezTo>
                    <a:pt x="3992" y="0"/>
                    <a:pt x="1094" y="2263"/>
                    <a:pt x="271" y="5898"/>
                  </a:cubicBezTo>
                  <a:cubicBezTo>
                    <a:pt x="-483" y="9207"/>
                    <a:pt x="408" y="12259"/>
                    <a:pt x="2037" y="14882"/>
                  </a:cubicBezTo>
                  <a:cubicBezTo>
                    <a:pt x="2980" y="16408"/>
                    <a:pt x="4472" y="17419"/>
                    <a:pt x="6255" y="17419"/>
                  </a:cubicBezTo>
                  <a:cubicBezTo>
                    <a:pt x="6752" y="17419"/>
                    <a:pt x="7249" y="17351"/>
                    <a:pt x="7781" y="17179"/>
                  </a:cubicBezTo>
                  <a:cubicBezTo>
                    <a:pt x="10576" y="16322"/>
                    <a:pt x="12770" y="14642"/>
                    <a:pt x="14073" y="11847"/>
                  </a:cubicBezTo>
                  <a:lnTo>
                    <a:pt x="13987" y="11264"/>
                  </a:lnTo>
                  <a:cubicBezTo>
                    <a:pt x="11124" y="10458"/>
                    <a:pt x="12427" y="8693"/>
                    <a:pt x="12976" y="6944"/>
                  </a:cubicBezTo>
                  <a:cubicBezTo>
                    <a:pt x="13833" y="4218"/>
                    <a:pt x="12924" y="2143"/>
                    <a:pt x="10524" y="857"/>
                  </a:cubicBezTo>
                  <a:cubicBezTo>
                    <a:pt x="9427" y="274"/>
                    <a:pt x="8278" y="0"/>
                    <a:pt x="71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49" name="任意多边形: 形状 648">
              <a:extLst>
                <a:ext uri="{FF2B5EF4-FFF2-40B4-BE49-F238E27FC236}">
                  <a16:creationId xmlns:a16="http://schemas.microsoft.com/office/drawing/2014/main" id="{62E80CD9-B19A-3745-F354-28495FDE68D9}"/>
                </a:ext>
              </a:extLst>
            </p:cNvPr>
            <p:cNvSpPr/>
            <p:nvPr/>
          </p:nvSpPr>
          <p:spPr>
            <a:xfrm>
              <a:off x="5690686" y="2363884"/>
              <a:ext cx="13450" cy="13098"/>
            </a:xfrm>
            <a:custGeom>
              <a:avLst/>
              <a:gdLst>
                <a:gd name="connsiteX0" fmla="*/ 11238 w 13450"/>
                <a:gd name="connsiteY0" fmla="*/ 0 h 13098"/>
                <a:gd name="connsiteX1" fmla="*/ 9489 w 13450"/>
                <a:gd name="connsiteY1" fmla="*/ 480 h 13098"/>
                <a:gd name="connsiteX2" fmla="*/ 1345 w 13450"/>
                <a:gd name="connsiteY2" fmla="*/ 5641 h 13098"/>
                <a:gd name="connsiteX3" fmla="*/ 42 w 13450"/>
                <a:gd name="connsiteY3" fmla="*/ 8281 h 13098"/>
                <a:gd name="connsiteX4" fmla="*/ 5614 w 13450"/>
                <a:gd name="connsiteY4" fmla="*/ 13099 h 13098"/>
                <a:gd name="connsiteX5" fmla="*/ 5974 w 13450"/>
                <a:gd name="connsiteY5" fmla="*/ 13099 h 13098"/>
                <a:gd name="connsiteX6" fmla="*/ 13089 w 13450"/>
                <a:gd name="connsiteY6" fmla="*/ 8778 h 13098"/>
                <a:gd name="connsiteX7" fmla="*/ 13449 w 13450"/>
                <a:gd name="connsiteY7" fmla="*/ 3240 h 13098"/>
                <a:gd name="connsiteX8" fmla="*/ 11238 w 13450"/>
                <a:gd name="connsiteY8" fmla="*/ 0 h 1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50" h="13098">
                  <a:moveTo>
                    <a:pt x="11238" y="0"/>
                  </a:moveTo>
                  <a:cubicBezTo>
                    <a:pt x="10723" y="0"/>
                    <a:pt x="10140" y="154"/>
                    <a:pt x="9489" y="480"/>
                  </a:cubicBezTo>
                  <a:cubicBezTo>
                    <a:pt x="6643" y="1920"/>
                    <a:pt x="4002" y="3840"/>
                    <a:pt x="1345" y="5641"/>
                  </a:cubicBezTo>
                  <a:cubicBezTo>
                    <a:pt x="522" y="6189"/>
                    <a:pt x="-181" y="6995"/>
                    <a:pt x="42" y="8281"/>
                  </a:cubicBezTo>
                  <a:cubicBezTo>
                    <a:pt x="488" y="10939"/>
                    <a:pt x="2819" y="12979"/>
                    <a:pt x="5614" y="13099"/>
                  </a:cubicBezTo>
                  <a:cubicBezTo>
                    <a:pt x="5734" y="13099"/>
                    <a:pt x="5854" y="13099"/>
                    <a:pt x="5974" y="13099"/>
                  </a:cubicBezTo>
                  <a:cubicBezTo>
                    <a:pt x="9248" y="13099"/>
                    <a:pt x="12420" y="11264"/>
                    <a:pt x="13089" y="8778"/>
                  </a:cubicBezTo>
                  <a:cubicBezTo>
                    <a:pt x="13209" y="7064"/>
                    <a:pt x="13467" y="5161"/>
                    <a:pt x="13449" y="3240"/>
                  </a:cubicBezTo>
                  <a:cubicBezTo>
                    <a:pt x="13432" y="1183"/>
                    <a:pt x="12626" y="0"/>
                    <a:pt x="112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0" name="任意多边形: 形状 649">
              <a:extLst>
                <a:ext uri="{FF2B5EF4-FFF2-40B4-BE49-F238E27FC236}">
                  <a16:creationId xmlns:a16="http://schemas.microsoft.com/office/drawing/2014/main" id="{F26DBE68-1CEE-B8F3-5B38-40C1A7203666}"/>
                </a:ext>
              </a:extLst>
            </p:cNvPr>
            <p:cNvSpPr/>
            <p:nvPr/>
          </p:nvSpPr>
          <p:spPr>
            <a:xfrm>
              <a:off x="5864748" y="2323096"/>
              <a:ext cx="16538" cy="14453"/>
            </a:xfrm>
            <a:custGeom>
              <a:avLst/>
              <a:gdLst>
                <a:gd name="connsiteX0" fmla="*/ 9071 w 16538"/>
                <a:gd name="connsiteY0" fmla="*/ 0 h 14453"/>
                <a:gd name="connsiteX1" fmla="*/ 8643 w 16538"/>
                <a:gd name="connsiteY1" fmla="*/ 583 h 14453"/>
                <a:gd name="connsiteX2" fmla="*/ 6894 w 16538"/>
                <a:gd name="connsiteY2" fmla="*/ 2486 h 14453"/>
                <a:gd name="connsiteX3" fmla="*/ 6499 w 16538"/>
                <a:gd name="connsiteY3" fmla="*/ 2332 h 14453"/>
                <a:gd name="connsiteX4" fmla="*/ 4082 w 16538"/>
                <a:gd name="connsiteY4" fmla="*/ 1303 h 14453"/>
                <a:gd name="connsiteX5" fmla="*/ 2659 w 16538"/>
                <a:gd name="connsiteY5" fmla="*/ 1835 h 14453"/>
                <a:gd name="connsiteX6" fmla="*/ 53 w 16538"/>
                <a:gd name="connsiteY6" fmla="*/ 8504 h 14453"/>
                <a:gd name="connsiteX7" fmla="*/ 3928 w 16538"/>
                <a:gd name="connsiteY7" fmla="*/ 13990 h 14453"/>
                <a:gd name="connsiteX8" fmla="*/ 6962 w 16538"/>
                <a:gd name="connsiteY8" fmla="*/ 14453 h 14453"/>
                <a:gd name="connsiteX9" fmla="*/ 16238 w 16538"/>
                <a:gd name="connsiteY9" fmla="*/ 9413 h 14453"/>
                <a:gd name="connsiteX10" fmla="*/ 10477 w 16538"/>
                <a:gd name="connsiteY10" fmla="*/ 377 h 14453"/>
                <a:gd name="connsiteX11" fmla="*/ 9311 w 16538"/>
                <a:gd name="connsiteY11" fmla="*/ 34 h 14453"/>
                <a:gd name="connsiteX12" fmla="*/ 9071 w 16538"/>
                <a:gd name="connsiteY12" fmla="*/ 0 h 1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538" h="14453">
                  <a:moveTo>
                    <a:pt x="9071" y="0"/>
                  </a:moveTo>
                  <a:cubicBezTo>
                    <a:pt x="8711" y="0"/>
                    <a:pt x="8779" y="377"/>
                    <a:pt x="8643" y="583"/>
                  </a:cubicBezTo>
                  <a:cubicBezTo>
                    <a:pt x="7579" y="2040"/>
                    <a:pt x="7219" y="2486"/>
                    <a:pt x="6894" y="2486"/>
                  </a:cubicBezTo>
                  <a:cubicBezTo>
                    <a:pt x="6774" y="2486"/>
                    <a:pt x="6654" y="2418"/>
                    <a:pt x="6499" y="2332"/>
                  </a:cubicBezTo>
                  <a:cubicBezTo>
                    <a:pt x="5677" y="1835"/>
                    <a:pt x="4922" y="1303"/>
                    <a:pt x="4082" y="1303"/>
                  </a:cubicBezTo>
                  <a:cubicBezTo>
                    <a:pt x="3636" y="1303"/>
                    <a:pt x="3173" y="1457"/>
                    <a:pt x="2659" y="1835"/>
                  </a:cubicBezTo>
                  <a:cubicBezTo>
                    <a:pt x="447" y="3498"/>
                    <a:pt x="-204" y="5761"/>
                    <a:pt x="53" y="8504"/>
                  </a:cubicBezTo>
                  <a:cubicBezTo>
                    <a:pt x="327" y="11299"/>
                    <a:pt x="1459" y="13339"/>
                    <a:pt x="3928" y="13990"/>
                  </a:cubicBezTo>
                  <a:cubicBezTo>
                    <a:pt x="4888" y="14316"/>
                    <a:pt x="5916" y="14453"/>
                    <a:pt x="6962" y="14453"/>
                  </a:cubicBezTo>
                  <a:cubicBezTo>
                    <a:pt x="10991" y="14453"/>
                    <a:pt x="15260" y="12276"/>
                    <a:pt x="16238" y="9413"/>
                  </a:cubicBezTo>
                  <a:cubicBezTo>
                    <a:pt x="17386" y="6001"/>
                    <a:pt x="15192" y="2555"/>
                    <a:pt x="10477" y="377"/>
                  </a:cubicBezTo>
                  <a:cubicBezTo>
                    <a:pt x="10117" y="206"/>
                    <a:pt x="9705" y="137"/>
                    <a:pt x="9311" y="34"/>
                  </a:cubicBezTo>
                  <a:cubicBezTo>
                    <a:pt x="9191" y="17"/>
                    <a:pt x="9123" y="0"/>
                    <a:pt x="907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1" name="任意多边形: 形状 650">
              <a:extLst>
                <a:ext uri="{FF2B5EF4-FFF2-40B4-BE49-F238E27FC236}">
                  <a16:creationId xmlns:a16="http://schemas.microsoft.com/office/drawing/2014/main" id="{C2020AFF-287E-1396-26B8-64D4CB8287E7}"/>
                </a:ext>
              </a:extLst>
            </p:cNvPr>
            <p:cNvSpPr/>
            <p:nvPr/>
          </p:nvSpPr>
          <p:spPr>
            <a:xfrm>
              <a:off x="5877055" y="2354248"/>
              <a:ext cx="6259" cy="6926"/>
            </a:xfrm>
            <a:custGeom>
              <a:avLst/>
              <a:gdLst>
                <a:gd name="connsiteX0" fmla="*/ 3468 w 6259"/>
                <a:gd name="connsiteY0" fmla="*/ 0 h 6926"/>
                <a:gd name="connsiteX1" fmla="*/ 245 w 6259"/>
                <a:gd name="connsiteY1" fmla="*/ 2435 h 6926"/>
                <a:gd name="connsiteX2" fmla="*/ 1719 w 6259"/>
                <a:gd name="connsiteY2" fmla="*/ 6635 h 6926"/>
                <a:gd name="connsiteX3" fmla="*/ 2902 w 6259"/>
                <a:gd name="connsiteY3" fmla="*/ 6927 h 6926"/>
                <a:gd name="connsiteX4" fmla="*/ 5988 w 6259"/>
                <a:gd name="connsiteY4" fmla="*/ 4526 h 6926"/>
                <a:gd name="connsiteX5" fmla="*/ 4497 w 6259"/>
                <a:gd name="connsiteY5" fmla="*/ 308 h 6926"/>
                <a:gd name="connsiteX6" fmla="*/ 3468 w 6259"/>
                <a:gd name="connsiteY6" fmla="*/ 0 h 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59" h="6926">
                  <a:moveTo>
                    <a:pt x="3468" y="0"/>
                  </a:moveTo>
                  <a:cubicBezTo>
                    <a:pt x="2182" y="0"/>
                    <a:pt x="673" y="1063"/>
                    <a:pt x="245" y="2435"/>
                  </a:cubicBezTo>
                  <a:cubicBezTo>
                    <a:pt x="-304" y="4200"/>
                    <a:pt x="22" y="5761"/>
                    <a:pt x="1719" y="6635"/>
                  </a:cubicBezTo>
                  <a:cubicBezTo>
                    <a:pt x="2096" y="6824"/>
                    <a:pt x="2508" y="6927"/>
                    <a:pt x="2902" y="6927"/>
                  </a:cubicBezTo>
                  <a:cubicBezTo>
                    <a:pt x="4188" y="6927"/>
                    <a:pt x="5474" y="5984"/>
                    <a:pt x="5988" y="4526"/>
                  </a:cubicBezTo>
                  <a:cubicBezTo>
                    <a:pt x="6708" y="2657"/>
                    <a:pt x="5919" y="1234"/>
                    <a:pt x="4497" y="308"/>
                  </a:cubicBezTo>
                  <a:cubicBezTo>
                    <a:pt x="4205" y="103"/>
                    <a:pt x="3845" y="0"/>
                    <a:pt x="34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2" name="任意多边形: 形状 651">
              <a:extLst>
                <a:ext uri="{FF2B5EF4-FFF2-40B4-BE49-F238E27FC236}">
                  <a16:creationId xmlns:a16="http://schemas.microsoft.com/office/drawing/2014/main" id="{2820E908-708C-2810-9E93-7F4C3BA962BB}"/>
                </a:ext>
              </a:extLst>
            </p:cNvPr>
            <p:cNvSpPr/>
            <p:nvPr/>
          </p:nvSpPr>
          <p:spPr>
            <a:xfrm>
              <a:off x="5859797" y="2339829"/>
              <a:ext cx="13644" cy="12395"/>
            </a:xfrm>
            <a:custGeom>
              <a:avLst/>
              <a:gdLst>
                <a:gd name="connsiteX0" fmla="*/ 8074 w 13644"/>
                <a:gd name="connsiteY0" fmla="*/ 0 h 12395"/>
                <a:gd name="connsiteX1" fmla="*/ 221 w 13644"/>
                <a:gd name="connsiteY1" fmla="*/ 5435 h 12395"/>
                <a:gd name="connsiteX2" fmla="*/ 5450 w 13644"/>
                <a:gd name="connsiteY2" fmla="*/ 11864 h 12395"/>
                <a:gd name="connsiteX3" fmla="*/ 8485 w 13644"/>
                <a:gd name="connsiteY3" fmla="*/ 12396 h 12395"/>
                <a:gd name="connsiteX4" fmla="*/ 13320 w 13644"/>
                <a:gd name="connsiteY4" fmla="*/ 9481 h 12395"/>
                <a:gd name="connsiteX5" fmla="*/ 9720 w 13644"/>
                <a:gd name="connsiteY5" fmla="*/ 274 h 12395"/>
                <a:gd name="connsiteX6" fmla="*/ 8074 w 13644"/>
                <a:gd name="connsiteY6" fmla="*/ 0 h 1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44" h="12395">
                  <a:moveTo>
                    <a:pt x="8074" y="0"/>
                  </a:moveTo>
                  <a:cubicBezTo>
                    <a:pt x="4953" y="0"/>
                    <a:pt x="1267" y="2383"/>
                    <a:pt x="221" y="5435"/>
                  </a:cubicBezTo>
                  <a:cubicBezTo>
                    <a:pt x="-688" y="8058"/>
                    <a:pt x="1233" y="10407"/>
                    <a:pt x="5450" y="11864"/>
                  </a:cubicBezTo>
                  <a:cubicBezTo>
                    <a:pt x="6496" y="12224"/>
                    <a:pt x="7525" y="12396"/>
                    <a:pt x="8485" y="12396"/>
                  </a:cubicBezTo>
                  <a:cubicBezTo>
                    <a:pt x="10868" y="12396"/>
                    <a:pt x="12754" y="11333"/>
                    <a:pt x="13320" y="9481"/>
                  </a:cubicBezTo>
                  <a:cubicBezTo>
                    <a:pt x="14417" y="5847"/>
                    <a:pt x="12617" y="1252"/>
                    <a:pt x="9720" y="274"/>
                  </a:cubicBezTo>
                  <a:cubicBezTo>
                    <a:pt x="9205" y="86"/>
                    <a:pt x="8639" y="0"/>
                    <a:pt x="80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3" name="任意多边形: 形状 652">
              <a:extLst>
                <a:ext uri="{FF2B5EF4-FFF2-40B4-BE49-F238E27FC236}">
                  <a16:creationId xmlns:a16="http://schemas.microsoft.com/office/drawing/2014/main" id="{FFD996F2-4347-A97F-6F7D-90AE8A744B50}"/>
                </a:ext>
              </a:extLst>
            </p:cNvPr>
            <p:cNvSpPr/>
            <p:nvPr/>
          </p:nvSpPr>
          <p:spPr>
            <a:xfrm>
              <a:off x="5754084" y="2446745"/>
              <a:ext cx="9805" cy="7852"/>
            </a:xfrm>
            <a:custGeom>
              <a:avLst/>
              <a:gdLst>
                <a:gd name="connsiteX0" fmla="*/ 3544 w 9805"/>
                <a:gd name="connsiteY0" fmla="*/ 0 h 7852"/>
                <a:gd name="connsiteX1" fmla="*/ 1504 w 9805"/>
                <a:gd name="connsiteY1" fmla="*/ 874 h 7852"/>
                <a:gd name="connsiteX2" fmla="*/ 12 w 9805"/>
                <a:gd name="connsiteY2" fmla="*/ 4149 h 7852"/>
                <a:gd name="connsiteX3" fmla="*/ 3544 w 9805"/>
                <a:gd name="connsiteY3" fmla="*/ 7218 h 7852"/>
                <a:gd name="connsiteX4" fmla="*/ 6973 w 9805"/>
                <a:gd name="connsiteY4" fmla="*/ 7853 h 7852"/>
                <a:gd name="connsiteX5" fmla="*/ 9648 w 9805"/>
                <a:gd name="connsiteY5" fmla="*/ 6738 h 7852"/>
                <a:gd name="connsiteX6" fmla="*/ 5944 w 9805"/>
                <a:gd name="connsiteY6" fmla="*/ 874 h 7852"/>
                <a:gd name="connsiteX7" fmla="*/ 3544 w 9805"/>
                <a:gd name="connsiteY7" fmla="*/ 0 h 7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05" h="7852">
                  <a:moveTo>
                    <a:pt x="3544" y="0"/>
                  </a:moveTo>
                  <a:cubicBezTo>
                    <a:pt x="2875" y="0"/>
                    <a:pt x="2207" y="240"/>
                    <a:pt x="1504" y="874"/>
                  </a:cubicBezTo>
                  <a:cubicBezTo>
                    <a:pt x="475" y="1766"/>
                    <a:pt x="-91" y="2829"/>
                    <a:pt x="12" y="4149"/>
                  </a:cubicBezTo>
                  <a:cubicBezTo>
                    <a:pt x="166" y="6292"/>
                    <a:pt x="1795" y="6755"/>
                    <a:pt x="3544" y="7218"/>
                  </a:cubicBezTo>
                  <a:cubicBezTo>
                    <a:pt x="4830" y="7647"/>
                    <a:pt x="5996" y="7853"/>
                    <a:pt x="6973" y="7853"/>
                  </a:cubicBezTo>
                  <a:cubicBezTo>
                    <a:pt x="8276" y="7853"/>
                    <a:pt x="9236" y="7475"/>
                    <a:pt x="9648" y="6738"/>
                  </a:cubicBezTo>
                  <a:cubicBezTo>
                    <a:pt x="10385" y="5418"/>
                    <a:pt x="8430" y="2400"/>
                    <a:pt x="5944" y="874"/>
                  </a:cubicBezTo>
                  <a:cubicBezTo>
                    <a:pt x="5121" y="343"/>
                    <a:pt x="4333" y="0"/>
                    <a:pt x="35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4" name="任意多边形: 形状 653">
              <a:extLst>
                <a:ext uri="{FF2B5EF4-FFF2-40B4-BE49-F238E27FC236}">
                  <a16:creationId xmlns:a16="http://schemas.microsoft.com/office/drawing/2014/main" id="{DB95B024-2456-69EA-8946-842E65ED7202}"/>
                </a:ext>
              </a:extLst>
            </p:cNvPr>
            <p:cNvSpPr/>
            <p:nvPr/>
          </p:nvSpPr>
          <p:spPr>
            <a:xfrm>
              <a:off x="5773360" y="2341372"/>
              <a:ext cx="932" cy="3360"/>
            </a:xfrm>
            <a:custGeom>
              <a:avLst/>
              <a:gdLst>
                <a:gd name="connsiteX0" fmla="*/ 710 w 932"/>
                <a:gd name="connsiteY0" fmla="*/ 0 h 3360"/>
                <a:gd name="connsiteX1" fmla="*/ 315 w 932"/>
                <a:gd name="connsiteY1" fmla="*/ 686 h 3360"/>
                <a:gd name="connsiteX2" fmla="*/ 932 w 932"/>
                <a:gd name="connsiteY2" fmla="*/ 3360 h 3360"/>
                <a:gd name="connsiteX3" fmla="*/ 710 w 932"/>
                <a:gd name="connsiteY3" fmla="*/ 0 h 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2" h="3360">
                  <a:moveTo>
                    <a:pt x="710" y="0"/>
                  </a:moveTo>
                  <a:cubicBezTo>
                    <a:pt x="572" y="206"/>
                    <a:pt x="435" y="446"/>
                    <a:pt x="315" y="686"/>
                  </a:cubicBezTo>
                  <a:cubicBezTo>
                    <a:pt x="-114" y="1834"/>
                    <a:pt x="-268" y="3018"/>
                    <a:pt x="932" y="3360"/>
                  </a:cubicBezTo>
                  <a:cubicBezTo>
                    <a:pt x="864" y="2229"/>
                    <a:pt x="778" y="1114"/>
                    <a:pt x="7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5" name="任意多边形: 形状 654">
              <a:extLst>
                <a:ext uri="{FF2B5EF4-FFF2-40B4-BE49-F238E27FC236}">
                  <a16:creationId xmlns:a16="http://schemas.microsoft.com/office/drawing/2014/main" id="{6D91CE06-2087-BFC6-1FCE-E53CF4D1347A}"/>
                </a:ext>
              </a:extLst>
            </p:cNvPr>
            <p:cNvSpPr/>
            <p:nvPr/>
          </p:nvSpPr>
          <p:spPr>
            <a:xfrm>
              <a:off x="5774070" y="2340481"/>
              <a:ext cx="3415" cy="4423"/>
            </a:xfrm>
            <a:custGeom>
              <a:avLst/>
              <a:gdLst>
                <a:gd name="connsiteX0" fmla="*/ 1371 w 3415"/>
                <a:gd name="connsiteY0" fmla="*/ 0 h 4423"/>
                <a:gd name="connsiteX1" fmla="*/ 0 w 3415"/>
                <a:gd name="connsiteY1" fmla="*/ 892 h 4423"/>
                <a:gd name="connsiteX2" fmla="*/ 240 w 3415"/>
                <a:gd name="connsiteY2" fmla="*/ 4252 h 4423"/>
                <a:gd name="connsiteX3" fmla="*/ 274 w 3415"/>
                <a:gd name="connsiteY3" fmla="*/ 4269 h 4423"/>
                <a:gd name="connsiteX4" fmla="*/ 1286 w 3415"/>
                <a:gd name="connsiteY4" fmla="*/ 4423 h 4423"/>
                <a:gd name="connsiteX5" fmla="*/ 3257 w 3415"/>
                <a:gd name="connsiteY5" fmla="*/ 3018 h 4423"/>
                <a:gd name="connsiteX6" fmla="*/ 2366 w 3415"/>
                <a:gd name="connsiteY6" fmla="*/ 309 h 4423"/>
                <a:gd name="connsiteX7" fmla="*/ 1371 w 3415"/>
                <a:gd name="connsiteY7" fmla="*/ 0 h 4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15" h="4423">
                  <a:moveTo>
                    <a:pt x="1371" y="0"/>
                  </a:moveTo>
                  <a:cubicBezTo>
                    <a:pt x="771" y="0"/>
                    <a:pt x="343" y="377"/>
                    <a:pt x="0" y="892"/>
                  </a:cubicBezTo>
                  <a:cubicBezTo>
                    <a:pt x="68" y="2006"/>
                    <a:pt x="154" y="3137"/>
                    <a:pt x="240" y="4252"/>
                  </a:cubicBezTo>
                  <a:cubicBezTo>
                    <a:pt x="257" y="4252"/>
                    <a:pt x="257" y="4252"/>
                    <a:pt x="274" y="4269"/>
                  </a:cubicBezTo>
                  <a:cubicBezTo>
                    <a:pt x="600" y="4355"/>
                    <a:pt x="943" y="4423"/>
                    <a:pt x="1286" y="4423"/>
                  </a:cubicBezTo>
                  <a:cubicBezTo>
                    <a:pt x="2126" y="4423"/>
                    <a:pt x="2932" y="4081"/>
                    <a:pt x="3257" y="3018"/>
                  </a:cubicBezTo>
                  <a:cubicBezTo>
                    <a:pt x="3566" y="2040"/>
                    <a:pt x="3497" y="909"/>
                    <a:pt x="2366" y="309"/>
                  </a:cubicBezTo>
                  <a:cubicBezTo>
                    <a:pt x="1989" y="86"/>
                    <a:pt x="1663" y="0"/>
                    <a:pt x="137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6" name="任意多边形: 形状 655">
              <a:extLst>
                <a:ext uri="{FF2B5EF4-FFF2-40B4-BE49-F238E27FC236}">
                  <a16:creationId xmlns:a16="http://schemas.microsoft.com/office/drawing/2014/main" id="{EFED338A-D72C-22BC-0C63-F44D8085EEF0}"/>
                </a:ext>
              </a:extLst>
            </p:cNvPr>
            <p:cNvSpPr/>
            <p:nvPr/>
          </p:nvSpPr>
          <p:spPr>
            <a:xfrm>
              <a:off x="5873032" y="2204504"/>
              <a:ext cx="12585" cy="14761"/>
            </a:xfrm>
            <a:custGeom>
              <a:avLst/>
              <a:gdLst>
                <a:gd name="connsiteX0" fmla="*/ 6976 w 12585"/>
                <a:gd name="connsiteY0" fmla="*/ 0 h 14761"/>
                <a:gd name="connsiteX1" fmla="*/ 993 w 12585"/>
                <a:gd name="connsiteY1" fmla="*/ 2297 h 14761"/>
                <a:gd name="connsiteX2" fmla="*/ 1713 w 12585"/>
                <a:gd name="connsiteY2" fmla="*/ 9858 h 14761"/>
                <a:gd name="connsiteX3" fmla="*/ 4542 w 12585"/>
                <a:gd name="connsiteY3" fmla="*/ 13116 h 14761"/>
                <a:gd name="connsiteX4" fmla="*/ 6942 w 12585"/>
                <a:gd name="connsiteY4" fmla="*/ 14762 h 14761"/>
                <a:gd name="connsiteX5" fmla="*/ 9668 w 12585"/>
                <a:gd name="connsiteY5" fmla="*/ 13562 h 14761"/>
                <a:gd name="connsiteX6" fmla="*/ 12154 w 12585"/>
                <a:gd name="connsiteY6" fmla="*/ 9173 h 14761"/>
                <a:gd name="connsiteX7" fmla="*/ 12531 w 12585"/>
                <a:gd name="connsiteY7" fmla="*/ 7475 h 14761"/>
                <a:gd name="connsiteX8" fmla="*/ 9480 w 12585"/>
                <a:gd name="connsiteY8" fmla="*/ 480 h 14761"/>
                <a:gd name="connsiteX9" fmla="*/ 6976 w 12585"/>
                <a:gd name="connsiteY9" fmla="*/ 0 h 1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85" h="14761">
                  <a:moveTo>
                    <a:pt x="6976" y="0"/>
                  </a:moveTo>
                  <a:cubicBezTo>
                    <a:pt x="4765" y="0"/>
                    <a:pt x="2296" y="874"/>
                    <a:pt x="993" y="2297"/>
                  </a:cubicBezTo>
                  <a:cubicBezTo>
                    <a:pt x="-516" y="3978"/>
                    <a:pt x="-328" y="6789"/>
                    <a:pt x="1713" y="9858"/>
                  </a:cubicBezTo>
                  <a:cubicBezTo>
                    <a:pt x="2502" y="11058"/>
                    <a:pt x="3753" y="11916"/>
                    <a:pt x="4542" y="13116"/>
                  </a:cubicBezTo>
                  <a:cubicBezTo>
                    <a:pt x="5330" y="14299"/>
                    <a:pt x="6119" y="14762"/>
                    <a:pt x="6942" y="14762"/>
                  </a:cubicBezTo>
                  <a:cubicBezTo>
                    <a:pt x="7799" y="14762"/>
                    <a:pt x="8708" y="14265"/>
                    <a:pt x="9668" y="13562"/>
                  </a:cubicBezTo>
                  <a:cubicBezTo>
                    <a:pt x="11143" y="12499"/>
                    <a:pt x="11571" y="10904"/>
                    <a:pt x="12154" y="9173"/>
                  </a:cubicBezTo>
                  <a:cubicBezTo>
                    <a:pt x="12257" y="8710"/>
                    <a:pt x="12463" y="8092"/>
                    <a:pt x="12531" y="7475"/>
                  </a:cubicBezTo>
                  <a:cubicBezTo>
                    <a:pt x="12874" y="4389"/>
                    <a:pt x="11571" y="1423"/>
                    <a:pt x="9480" y="480"/>
                  </a:cubicBezTo>
                  <a:cubicBezTo>
                    <a:pt x="8759" y="154"/>
                    <a:pt x="7902" y="0"/>
                    <a:pt x="69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7" name="任意多边形: 形状 656">
              <a:extLst>
                <a:ext uri="{FF2B5EF4-FFF2-40B4-BE49-F238E27FC236}">
                  <a16:creationId xmlns:a16="http://schemas.microsoft.com/office/drawing/2014/main" id="{3921D5AB-395B-C8B6-DF78-F8594802FAFB}"/>
                </a:ext>
              </a:extLst>
            </p:cNvPr>
            <p:cNvSpPr/>
            <p:nvPr/>
          </p:nvSpPr>
          <p:spPr>
            <a:xfrm>
              <a:off x="5863741" y="2298407"/>
              <a:ext cx="19053" cy="19682"/>
            </a:xfrm>
            <a:custGeom>
              <a:avLst/>
              <a:gdLst>
                <a:gd name="connsiteX0" fmla="*/ 12564 w 19053"/>
                <a:gd name="connsiteY0" fmla="*/ 0 h 19682"/>
                <a:gd name="connsiteX1" fmla="*/ 9821 w 19053"/>
                <a:gd name="connsiteY1" fmla="*/ 395 h 19682"/>
                <a:gd name="connsiteX2" fmla="*/ 4197 w 19053"/>
                <a:gd name="connsiteY2" fmla="*/ 2520 h 19682"/>
                <a:gd name="connsiteX3" fmla="*/ 288 w 19053"/>
                <a:gd name="connsiteY3" fmla="*/ 7064 h 19682"/>
                <a:gd name="connsiteX4" fmla="*/ 6135 w 19053"/>
                <a:gd name="connsiteY4" fmla="*/ 18945 h 19682"/>
                <a:gd name="connsiteX5" fmla="*/ 9889 w 19053"/>
                <a:gd name="connsiteY5" fmla="*/ 19683 h 19682"/>
                <a:gd name="connsiteX6" fmla="*/ 18050 w 19053"/>
                <a:gd name="connsiteY6" fmla="*/ 14711 h 19682"/>
                <a:gd name="connsiteX7" fmla="*/ 18513 w 19053"/>
                <a:gd name="connsiteY7" fmla="*/ 6121 h 19682"/>
                <a:gd name="connsiteX8" fmla="*/ 12564 w 19053"/>
                <a:gd name="connsiteY8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3" h="19682">
                  <a:moveTo>
                    <a:pt x="12564" y="0"/>
                  </a:moveTo>
                  <a:cubicBezTo>
                    <a:pt x="11741" y="0"/>
                    <a:pt x="10832" y="137"/>
                    <a:pt x="9821" y="395"/>
                  </a:cubicBezTo>
                  <a:cubicBezTo>
                    <a:pt x="7901" y="892"/>
                    <a:pt x="5980" y="1612"/>
                    <a:pt x="4197" y="2520"/>
                  </a:cubicBezTo>
                  <a:cubicBezTo>
                    <a:pt x="2380" y="3446"/>
                    <a:pt x="905" y="4955"/>
                    <a:pt x="288" y="7064"/>
                  </a:cubicBezTo>
                  <a:cubicBezTo>
                    <a:pt x="-963" y="11299"/>
                    <a:pt x="2020" y="17265"/>
                    <a:pt x="6135" y="18945"/>
                  </a:cubicBezTo>
                  <a:cubicBezTo>
                    <a:pt x="7369" y="19443"/>
                    <a:pt x="8655" y="19683"/>
                    <a:pt x="9889" y="19683"/>
                  </a:cubicBezTo>
                  <a:cubicBezTo>
                    <a:pt x="13490" y="19683"/>
                    <a:pt x="16782" y="17728"/>
                    <a:pt x="18050" y="14711"/>
                  </a:cubicBezTo>
                  <a:cubicBezTo>
                    <a:pt x="19542" y="11487"/>
                    <a:pt x="19079" y="8744"/>
                    <a:pt x="18513" y="6121"/>
                  </a:cubicBezTo>
                  <a:cubicBezTo>
                    <a:pt x="17622" y="1955"/>
                    <a:pt x="15753" y="0"/>
                    <a:pt x="125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8" name="任意多边形: 形状 657">
              <a:extLst>
                <a:ext uri="{FF2B5EF4-FFF2-40B4-BE49-F238E27FC236}">
                  <a16:creationId xmlns:a16="http://schemas.microsoft.com/office/drawing/2014/main" id="{E976A9F6-1EA3-7465-1F19-0F999E3AD986}"/>
                </a:ext>
              </a:extLst>
            </p:cNvPr>
            <p:cNvSpPr/>
            <p:nvPr/>
          </p:nvSpPr>
          <p:spPr>
            <a:xfrm>
              <a:off x="5718994" y="2286062"/>
              <a:ext cx="6610" cy="7183"/>
            </a:xfrm>
            <a:custGeom>
              <a:avLst/>
              <a:gdLst>
                <a:gd name="connsiteX0" fmla="*/ 3606 w 6610"/>
                <a:gd name="connsiteY0" fmla="*/ 0 h 7183"/>
                <a:gd name="connsiteX1" fmla="*/ 40 w 6610"/>
                <a:gd name="connsiteY1" fmla="*/ 2932 h 7183"/>
                <a:gd name="connsiteX2" fmla="*/ 2869 w 6610"/>
                <a:gd name="connsiteY2" fmla="*/ 7184 h 7183"/>
                <a:gd name="connsiteX3" fmla="*/ 3126 w 6610"/>
                <a:gd name="connsiteY3" fmla="*/ 7184 h 7183"/>
                <a:gd name="connsiteX4" fmla="*/ 6504 w 6610"/>
                <a:gd name="connsiteY4" fmla="*/ 4509 h 7183"/>
                <a:gd name="connsiteX5" fmla="*/ 4155 w 6610"/>
                <a:gd name="connsiteY5" fmla="*/ 34 h 7183"/>
                <a:gd name="connsiteX6" fmla="*/ 3606 w 6610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0" h="7183">
                  <a:moveTo>
                    <a:pt x="3606" y="0"/>
                  </a:moveTo>
                  <a:cubicBezTo>
                    <a:pt x="1994" y="0"/>
                    <a:pt x="314" y="1320"/>
                    <a:pt x="40" y="2932"/>
                  </a:cubicBezTo>
                  <a:cubicBezTo>
                    <a:pt x="-268" y="4698"/>
                    <a:pt x="1257" y="7115"/>
                    <a:pt x="2869" y="7184"/>
                  </a:cubicBezTo>
                  <a:cubicBezTo>
                    <a:pt x="2955" y="7184"/>
                    <a:pt x="3040" y="7184"/>
                    <a:pt x="3126" y="7184"/>
                  </a:cubicBezTo>
                  <a:cubicBezTo>
                    <a:pt x="4772" y="7184"/>
                    <a:pt x="6058" y="6412"/>
                    <a:pt x="6504" y="4509"/>
                  </a:cubicBezTo>
                  <a:cubicBezTo>
                    <a:pt x="6967" y="2452"/>
                    <a:pt x="5869" y="377"/>
                    <a:pt x="4155" y="34"/>
                  </a:cubicBezTo>
                  <a:cubicBezTo>
                    <a:pt x="3983" y="17"/>
                    <a:pt x="3795" y="0"/>
                    <a:pt x="36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59" name="任意多边形: 形状 658">
              <a:extLst>
                <a:ext uri="{FF2B5EF4-FFF2-40B4-BE49-F238E27FC236}">
                  <a16:creationId xmlns:a16="http://schemas.microsoft.com/office/drawing/2014/main" id="{8F7993B0-0683-D1FD-5659-998BBA7991A2}"/>
                </a:ext>
              </a:extLst>
            </p:cNvPr>
            <p:cNvSpPr/>
            <p:nvPr/>
          </p:nvSpPr>
          <p:spPr>
            <a:xfrm>
              <a:off x="5637858" y="2418113"/>
              <a:ext cx="14741" cy="21362"/>
            </a:xfrm>
            <a:custGeom>
              <a:avLst/>
              <a:gdLst>
                <a:gd name="connsiteX0" fmla="*/ 7315 w 14741"/>
                <a:gd name="connsiteY0" fmla="*/ 0 h 21362"/>
                <a:gd name="connsiteX1" fmla="*/ 1503 w 14741"/>
                <a:gd name="connsiteY1" fmla="*/ 3120 h 21362"/>
                <a:gd name="connsiteX2" fmla="*/ 2395 w 14741"/>
                <a:gd name="connsiteY2" fmla="*/ 7527 h 21362"/>
                <a:gd name="connsiteX3" fmla="*/ 1623 w 14741"/>
                <a:gd name="connsiteY3" fmla="*/ 10167 h 21362"/>
                <a:gd name="connsiteX4" fmla="*/ 560 w 14741"/>
                <a:gd name="connsiteY4" fmla="*/ 12482 h 21362"/>
                <a:gd name="connsiteX5" fmla="*/ 2275 w 14741"/>
                <a:gd name="connsiteY5" fmla="*/ 15825 h 21362"/>
                <a:gd name="connsiteX6" fmla="*/ 6047 w 14741"/>
                <a:gd name="connsiteY6" fmla="*/ 21363 h 21362"/>
                <a:gd name="connsiteX7" fmla="*/ 10847 w 14741"/>
                <a:gd name="connsiteY7" fmla="*/ 17282 h 21362"/>
                <a:gd name="connsiteX8" fmla="*/ 13608 w 14741"/>
                <a:gd name="connsiteY8" fmla="*/ 13099 h 21362"/>
                <a:gd name="connsiteX9" fmla="*/ 9733 w 14741"/>
                <a:gd name="connsiteY9" fmla="*/ 377 h 21362"/>
                <a:gd name="connsiteX10" fmla="*/ 8550 w 14741"/>
                <a:gd name="connsiteY10" fmla="*/ 103 h 21362"/>
                <a:gd name="connsiteX11" fmla="*/ 7315 w 14741"/>
                <a:gd name="connsiteY11" fmla="*/ 0 h 2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1" h="21362">
                  <a:moveTo>
                    <a:pt x="7315" y="0"/>
                  </a:moveTo>
                  <a:cubicBezTo>
                    <a:pt x="4967" y="0"/>
                    <a:pt x="3166" y="1440"/>
                    <a:pt x="1503" y="3120"/>
                  </a:cubicBezTo>
                  <a:cubicBezTo>
                    <a:pt x="-331" y="4989"/>
                    <a:pt x="2120" y="6052"/>
                    <a:pt x="2395" y="7527"/>
                  </a:cubicBezTo>
                  <a:cubicBezTo>
                    <a:pt x="2583" y="8573"/>
                    <a:pt x="2738" y="10133"/>
                    <a:pt x="1623" y="10167"/>
                  </a:cubicBezTo>
                  <a:cubicBezTo>
                    <a:pt x="-691" y="10218"/>
                    <a:pt x="-23" y="11298"/>
                    <a:pt x="560" y="12482"/>
                  </a:cubicBezTo>
                  <a:cubicBezTo>
                    <a:pt x="1092" y="13613"/>
                    <a:pt x="1846" y="14659"/>
                    <a:pt x="2275" y="15825"/>
                  </a:cubicBezTo>
                  <a:cubicBezTo>
                    <a:pt x="3664" y="19563"/>
                    <a:pt x="4675" y="21363"/>
                    <a:pt x="6047" y="21363"/>
                  </a:cubicBezTo>
                  <a:cubicBezTo>
                    <a:pt x="7229" y="21363"/>
                    <a:pt x="8687" y="19974"/>
                    <a:pt x="10847" y="17282"/>
                  </a:cubicBezTo>
                  <a:cubicBezTo>
                    <a:pt x="11893" y="15996"/>
                    <a:pt x="12905" y="14608"/>
                    <a:pt x="13608" y="13099"/>
                  </a:cubicBezTo>
                  <a:cubicBezTo>
                    <a:pt x="16128" y="7664"/>
                    <a:pt x="14276" y="1766"/>
                    <a:pt x="9733" y="377"/>
                  </a:cubicBezTo>
                  <a:cubicBezTo>
                    <a:pt x="9339" y="292"/>
                    <a:pt x="8944" y="189"/>
                    <a:pt x="8550" y="103"/>
                  </a:cubicBezTo>
                  <a:cubicBezTo>
                    <a:pt x="8104" y="34"/>
                    <a:pt x="7710" y="0"/>
                    <a:pt x="7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0" name="任意多边形: 形状 659">
              <a:extLst>
                <a:ext uri="{FF2B5EF4-FFF2-40B4-BE49-F238E27FC236}">
                  <a16:creationId xmlns:a16="http://schemas.microsoft.com/office/drawing/2014/main" id="{8AFAE05B-23D2-2496-0650-76FDB77FB3BF}"/>
                </a:ext>
              </a:extLst>
            </p:cNvPr>
            <p:cNvSpPr/>
            <p:nvPr/>
          </p:nvSpPr>
          <p:spPr>
            <a:xfrm>
              <a:off x="5607217" y="2644564"/>
              <a:ext cx="54372" cy="29095"/>
            </a:xfrm>
            <a:custGeom>
              <a:avLst/>
              <a:gdLst>
                <a:gd name="connsiteX0" fmla="*/ 34305 w 54372"/>
                <a:gd name="connsiteY0" fmla="*/ 0 h 29095"/>
                <a:gd name="connsiteX1" fmla="*/ 29350 w 54372"/>
                <a:gd name="connsiteY1" fmla="*/ 2229 h 29095"/>
                <a:gd name="connsiteX2" fmla="*/ 27567 w 54372"/>
                <a:gd name="connsiteY2" fmla="*/ 3875 h 29095"/>
                <a:gd name="connsiteX3" fmla="*/ 25424 w 54372"/>
                <a:gd name="connsiteY3" fmla="*/ 1612 h 29095"/>
                <a:gd name="connsiteX4" fmla="*/ 20984 w 54372"/>
                <a:gd name="connsiteY4" fmla="*/ 274 h 29095"/>
                <a:gd name="connsiteX5" fmla="*/ 19732 w 54372"/>
                <a:gd name="connsiteY5" fmla="*/ 343 h 29095"/>
                <a:gd name="connsiteX6" fmla="*/ 14468 w 54372"/>
                <a:gd name="connsiteY6" fmla="*/ 4218 h 29095"/>
                <a:gd name="connsiteX7" fmla="*/ 13885 w 54372"/>
                <a:gd name="connsiteY7" fmla="*/ 3840 h 29095"/>
                <a:gd name="connsiteX8" fmla="*/ 13542 w 54372"/>
                <a:gd name="connsiteY8" fmla="*/ 4029 h 29095"/>
                <a:gd name="connsiteX9" fmla="*/ 12034 w 54372"/>
                <a:gd name="connsiteY9" fmla="*/ 5006 h 29095"/>
                <a:gd name="connsiteX10" fmla="*/ 10337 w 54372"/>
                <a:gd name="connsiteY10" fmla="*/ 3515 h 29095"/>
                <a:gd name="connsiteX11" fmla="*/ 7679 w 54372"/>
                <a:gd name="connsiteY11" fmla="*/ 789 h 29095"/>
                <a:gd name="connsiteX12" fmla="*/ 6925 w 54372"/>
                <a:gd name="connsiteY12" fmla="*/ 892 h 29095"/>
                <a:gd name="connsiteX13" fmla="*/ 2210 w 54372"/>
                <a:gd name="connsiteY13" fmla="*/ 3326 h 29095"/>
                <a:gd name="connsiteX14" fmla="*/ 4833 w 54372"/>
                <a:gd name="connsiteY14" fmla="*/ 15636 h 29095"/>
                <a:gd name="connsiteX15" fmla="*/ 10045 w 54372"/>
                <a:gd name="connsiteY15" fmla="*/ 17059 h 29095"/>
                <a:gd name="connsiteX16" fmla="*/ 14383 w 54372"/>
                <a:gd name="connsiteY16" fmla="*/ 15413 h 29095"/>
                <a:gd name="connsiteX17" fmla="*/ 15771 w 54372"/>
                <a:gd name="connsiteY17" fmla="*/ 7355 h 29095"/>
                <a:gd name="connsiteX18" fmla="*/ 15891 w 54372"/>
                <a:gd name="connsiteY18" fmla="*/ 7544 h 29095"/>
                <a:gd name="connsiteX19" fmla="*/ 16954 w 54372"/>
                <a:gd name="connsiteY19" fmla="*/ 9704 h 29095"/>
                <a:gd name="connsiteX20" fmla="*/ 21858 w 54372"/>
                <a:gd name="connsiteY20" fmla="*/ 12910 h 29095"/>
                <a:gd name="connsiteX21" fmla="*/ 22886 w 54372"/>
                <a:gd name="connsiteY21" fmla="*/ 12773 h 29095"/>
                <a:gd name="connsiteX22" fmla="*/ 22886 w 54372"/>
                <a:gd name="connsiteY22" fmla="*/ 12807 h 29095"/>
                <a:gd name="connsiteX23" fmla="*/ 29007 w 54372"/>
                <a:gd name="connsiteY23" fmla="*/ 20368 h 29095"/>
                <a:gd name="connsiteX24" fmla="*/ 25115 w 54372"/>
                <a:gd name="connsiteY24" fmla="*/ 22803 h 29095"/>
                <a:gd name="connsiteX25" fmla="*/ 26573 w 54372"/>
                <a:gd name="connsiteY25" fmla="*/ 28855 h 29095"/>
                <a:gd name="connsiteX26" fmla="*/ 27567 w 54372"/>
                <a:gd name="connsiteY26" fmla="*/ 29095 h 29095"/>
                <a:gd name="connsiteX27" fmla="*/ 31648 w 54372"/>
                <a:gd name="connsiteY27" fmla="*/ 25375 h 29095"/>
                <a:gd name="connsiteX28" fmla="*/ 31391 w 54372"/>
                <a:gd name="connsiteY28" fmla="*/ 21157 h 29095"/>
                <a:gd name="connsiteX29" fmla="*/ 33122 w 54372"/>
                <a:gd name="connsiteY29" fmla="*/ 21363 h 29095"/>
                <a:gd name="connsiteX30" fmla="*/ 33517 w 54372"/>
                <a:gd name="connsiteY30" fmla="*/ 21346 h 29095"/>
                <a:gd name="connsiteX31" fmla="*/ 40031 w 54372"/>
                <a:gd name="connsiteY31" fmla="*/ 18465 h 29095"/>
                <a:gd name="connsiteX32" fmla="*/ 43992 w 54372"/>
                <a:gd name="connsiteY32" fmla="*/ 20128 h 29095"/>
                <a:gd name="connsiteX33" fmla="*/ 44627 w 54372"/>
                <a:gd name="connsiteY33" fmla="*/ 20145 h 29095"/>
                <a:gd name="connsiteX34" fmla="*/ 51039 w 54372"/>
                <a:gd name="connsiteY34" fmla="*/ 19100 h 29095"/>
                <a:gd name="connsiteX35" fmla="*/ 54262 w 54372"/>
                <a:gd name="connsiteY35" fmla="*/ 15362 h 29095"/>
                <a:gd name="connsiteX36" fmla="*/ 50267 w 54372"/>
                <a:gd name="connsiteY36" fmla="*/ 7972 h 29095"/>
                <a:gd name="connsiteX37" fmla="*/ 43666 w 54372"/>
                <a:gd name="connsiteY37" fmla="*/ 7338 h 29095"/>
                <a:gd name="connsiteX38" fmla="*/ 43546 w 54372"/>
                <a:gd name="connsiteY38" fmla="*/ 7338 h 29095"/>
                <a:gd name="connsiteX39" fmla="*/ 42277 w 54372"/>
                <a:gd name="connsiteY39" fmla="*/ 7818 h 29095"/>
                <a:gd name="connsiteX40" fmla="*/ 39912 w 54372"/>
                <a:gd name="connsiteY40" fmla="*/ 3721 h 29095"/>
                <a:gd name="connsiteX41" fmla="*/ 34305 w 54372"/>
                <a:gd name="connsiteY41" fmla="*/ 0 h 2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4372" h="29095">
                  <a:moveTo>
                    <a:pt x="34305" y="0"/>
                  </a:moveTo>
                  <a:cubicBezTo>
                    <a:pt x="32779" y="0"/>
                    <a:pt x="31150" y="754"/>
                    <a:pt x="29350" y="2229"/>
                  </a:cubicBezTo>
                  <a:cubicBezTo>
                    <a:pt x="28733" y="2743"/>
                    <a:pt x="28150" y="3309"/>
                    <a:pt x="27567" y="3875"/>
                  </a:cubicBezTo>
                  <a:cubicBezTo>
                    <a:pt x="27155" y="3069"/>
                    <a:pt x="26453" y="2315"/>
                    <a:pt x="25424" y="1612"/>
                  </a:cubicBezTo>
                  <a:cubicBezTo>
                    <a:pt x="24035" y="634"/>
                    <a:pt x="22544" y="274"/>
                    <a:pt x="20984" y="274"/>
                  </a:cubicBezTo>
                  <a:cubicBezTo>
                    <a:pt x="20572" y="274"/>
                    <a:pt x="20161" y="309"/>
                    <a:pt x="19732" y="343"/>
                  </a:cubicBezTo>
                  <a:cubicBezTo>
                    <a:pt x="16406" y="720"/>
                    <a:pt x="14297" y="1955"/>
                    <a:pt x="14468" y="4218"/>
                  </a:cubicBezTo>
                  <a:cubicBezTo>
                    <a:pt x="14280" y="3995"/>
                    <a:pt x="14074" y="3840"/>
                    <a:pt x="13885" y="3840"/>
                  </a:cubicBezTo>
                  <a:cubicBezTo>
                    <a:pt x="13766" y="3840"/>
                    <a:pt x="13645" y="3892"/>
                    <a:pt x="13542" y="4029"/>
                  </a:cubicBezTo>
                  <a:cubicBezTo>
                    <a:pt x="12960" y="4732"/>
                    <a:pt x="12462" y="5006"/>
                    <a:pt x="12034" y="5006"/>
                  </a:cubicBezTo>
                  <a:cubicBezTo>
                    <a:pt x="11331" y="5006"/>
                    <a:pt x="10799" y="4269"/>
                    <a:pt x="10337" y="3515"/>
                  </a:cubicBezTo>
                  <a:cubicBezTo>
                    <a:pt x="9582" y="2315"/>
                    <a:pt x="9239" y="789"/>
                    <a:pt x="7679" y="789"/>
                  </a:cubicBezTo>
                  <a:cubicBezTo>
                    <a:pt x="7456" y="789"/>
                    <a:pt x="7199" y="823"/>
                    <a:pt x="6925" y="892"/>
                  </a:cubicBezTo>
                  <a:cubicBezTo>
                    <a:pt x="5142" y="1320"/>
                    <a:pt x="3479" y="1783"/>
                    <a:pt x="2210" y="3326"/>
                  </a:cubicBezTo>
                  <a:cubicBezTo>
                    <a:pt x="-1511" y="7853"/>
                    <a:pt x="-465" y="12859"/>
                    <a:pt x="4833" y="15636"/>
                  </a:cubicBezTo>
                  <a:cubicBezTo>
                    <a:pt x="6650" y="16596"/>
                    <a:pt x="8433" y="17059"/>
                    <a:pt x="10045" y="17059"/>
                  </a:cubicBezTo>
                  <a:cubicBezTo>
                    <a:pt x="11776" y="17059"/>
                    <a:pt x="13285" y="16511"/>
                    <a:pt x="14383" y="15413"/>
                  </a:cubicBezTo>
                  <a:cubicBezTo>
                    <a:pt x="15960" y="13853"/>
                    <a:pt x="16474" y="10458"/>
                    <a:pt x="15771" y="7355"/>
                  </a:cubicBezTo>
                  <a:lnTo>
                    <a:pt x="15891" y="7544"/>
                  </a:lnTo>
                  <a:cubicBezTo>
                    <a:pt x="16354" y="8213"/>
                    <a:pt x="16474" y="9053"/>
                    <a:pt x="16954" y="9704"/>
                  </a:cubicBezTo>
                  <a:cubicBezTo>
                    <a:pt x="18498" y="11864"/>
                    <a:pt x="20229" y="12910"/>
                    <a:pt x="21858" y="12910"/>
                  </a:cubicBezTo>
                  <a:cubicBezTo>
                    <a:pt x="22201" y="12910"/>
                    <a:pt x="22544" y="12859"/>
                    <a:pt x="22886" y="12773"/>
                  </a:cubicBezTo>
                  <a:lnTo>
                    <a:pt x="22886" y="12807"/>
                  </a:lnTo>
                  <a:cubicBezTo>
                    <a:pt x="22886" y="15911"/>
                    <a:pt x="25973" y="18877"/>
                    <a:pt x="29007" y="20368"/>
                  </a:cubicBezTo>
                  <a:cubicBezTo>
                    <a:pt x="27499" y="20506"/>
                    <a:pt x="25784" y="21500"/>
                    <a:pt x="25115" y="22803"/>
                  </a:cubicBezTo>
                  <a:cubicBezTo>
                    <a:pt x="24070" y="24843"/>
                    <a:pt x="24858" y="28015"/>
                    <a:pt x="26573" y="28855"/>
                  </a:cubicBezTo>
                  <a:cubicBezTo>
                    <a:pt x="26898" y="29009"/>
                    <a:pt x="27224" y="29095"/>
                    <a:pt x="27567" y="29095"/>
                  </a:cubicBezTo>
                  <a:cubicBezTo>
                    <a:pt x="28939" y="29095"/>
                    <a:pt x="30379" y="27809"/>
                    <a:pt x="31648" y="25375"/>
                  </a:cubicBezTo>
                  <a:cubicBezTo>
                    <a:pt x="32659" y="23814"/>
                    <a:pt x="32694" y="22340"/>
                    <a:pt x="31391" y="21157"/>
                  </a:cubicBezTo>
                  <a:cubicBezTo>
                    <a:pt x="31973" y="21277"/>
                    <a:pt x="32556" y="21363"/>
                    <a:pt x="33122" y="21363"/>
                  </a:cubicBezTo>
                  <a:cubicBezTo>
                    <a:pt x="33259" y="21363"/>
                    <a:pt x="33379" y="21363"/>
                    <a:pt x="33517" y="21346"/>
                  </a:cubicBezTo>
                  <a:cubicBezTo>
                    <a:pt x="36071" y="21191"/>
                    <a:pt x="38334" y="20077"/>
                    <a:pt x="40031" y="18465"/>
                  </a:cubicBezTo>
                  <a:cubicBezTo>
                    <a:pt x="41163" y="19425"/>
                    <a:pt x="42569" y="20077"/>
                    <a:pt x="43992" y="20128"/>
                  </a:cubicBezTo>
                  <a:cubicBezTo>
                    <a:pt x="44198" y="20128"/>
                    <a:pt x="44403" y="20145"/>
                    <a:pt x="44627" y="20145"/>
                  </a:cubicBezTo>
                  <a:cubicBezTo>
                    <a:pt x="46804" y="20145"/>
                    <a:pt x="48964" y="19820"/>
                    <a:pt x="51039" y="19100"/>
                  </a:cubicBezTo>
                  <a:cubicBezTo>
                    <a:pt x="52788" y="18500"/>
                    <a:pt x="54879" y="17642"/>
                    <a:pt x="54262" y="15362"/>
                  </a:cubicBezTo>
                  <a:cubicBezTo>
                    <a:pt x="53610" y="12945"/>
                    <a:pt x="54227" y="9687"/>
                    <a:pt x="50267" y="7972"/>
                  </a:cubicBezTo>
                  <a:cubicBezTo>
                    <a:pt x="48673" y="7801"/>
                    <a:pt x="46169" y="7338"/>
                    <a:pt x="43666" y="7338"/>
                  </a:cubicBezTo>
                  <a:cubicBezTo>
                    <a:pt x="43632" y="7338"/>
                    <a:pt x="43598" y="7338"/>
                    <a:pt x="43546" y="7338"/>
                  </a:cubicBezTo>
                  <a:cubicBezTo>
                    <a:pt x="43169" y="7338"/>
                    <a:pt x="42740" y="7527"/>
                    <a:pt x="42277" y="7818"/>
                  </a:cubicBezTo>
                  <a:cubicBezTo>
                    <a:pt x="41695" y="6275"/>
                    <a:pt x="40820" y="4972"/>
                    <a:pt x="39912" y="3721"/>
                  </a:cubicBezTo>
                  <a:cubicBezTo>
                    <a:pt x="38060" y="1217"/>
                    <a:pt x="36260" y="0"/>
                    <a:pt x="34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1" name="任意多边形: 形状 660">
              <a:extLst>
                <a:ext uri="{FF2B5EF4-FFF2-40B4-BE49-F238E27FC236}">
                  <a16:creationId xmlns:a16="http://schemas.microsoft.com/office/drawing/2014/main" id="{5659C768-0353-F121-8DAE-43289789ACE9}"/>
                </a:ext>
              </a:extLst>
            </p:cNvPr>
            <p:cNvSpPr/>
            <p:nvPr/>
          </p:nvSpPr>
          <p:spPr>
            <a:xfrm>
              <a:off x="5613918" y="2624796"/>
              <a:ext cx="6944" cy="7595"/>
            </a:xfrm>
            <a:custGeom>
              <a:avLst/>
              <a:gdLst>
                <a:gd name="connsiteX0" fmla="*/ 3636 w 6944"/>
                <a:gd name="connsiteY0" fmla="*/ 0 h 7595"/>
                <a:gd name="connsiteX1" fmla="*/ 224 w 6944"/>
                <a:gd name="connsiteY1" fmla="*/ 2623 h 7595"/>
                <a:gd name="connsiteX2" fmla="*/ 2452 w 6944"/>
                <a:gd name="connsiteY2" fmla="*/ 7201 h 7595"/>
                <a:gd name="connsiteX3" fmla="*/ 3619 w 6944"/>
                <a:gd name="connsiteY3" fmla="*/ 7595 h 7595"/>
                <a:gd name="connsiteX4" fmla="*/ 6670 w 6944"/>
                <a:gd name="connsiteY4" fmla="*/ 5058 h 7595"/>
                <a:gd name="connsiteX5" fmla="*/ 5333 w 6944"/>
                <a:gd name="connsiteY5" fmla="*/ 412 h 7595"/>
                <a:gd name="connsiteX6" fmla="*/ 3636 w 6944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4" h="7595">
                  <a:moveTo>
                    <a:pt x="3636" y="0"/>
                  </a:moveTo>
                  <a:cubicBezTo>
                    <a:pt x="2110" y="0"/>
                    <a:pt x="807" y="995"/>
                    <a:pt x="224" y="2623"/>
                  </a:cubicBezTo>
                  <a:cubicBezTo>
                    <a:pt x="-616" y="5006"/>
                    <a:pt x="1081" y="6138"/>
                    <a:pt x="2452" y="7201"/>
                  </a:cubicBezTo>
                  <a:cubicBezTo>
                    <a:pt x="2796" y="7475"/>
                    <a:pt x="3207" y="7595"/>
                    <a:pt x="3619" y="7595"/>
                  </a:cubicBezTo>
                  <a:cubicBezTo>
                    <a:pt x="4853" y="7595"/>
                    <a:pt x="6225" y="6550"/>
                    <a:pt x="6670" y="5058"/>
                  </a:cubicBezTo>
                  <a:cubicBezTo>
                    <a:pt x="7270" y="3086"/>
                    <a:pt x="6910" y="1355"/>
                    <a:pt x="5333" y="412"/>
                  </a:cubicBezTo>
                  <a:cubicBezTo>
                    <a:pt x="4767" y="120"/>
                    <a:pt x="4184" y="0"/>
                    <a:pt x="36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2" name="任意多边形: 形状 661">
              <a:extLst>
                <a:ext uri="{FF2B5EF4-FFF2-40B4-BE49-F238E27FC236}">
                  <a16:creationId xmlns:a16="http://schemas.microsoft.com/office/drawing/2014/main" id="{45D91353-34AB-1331-7658-FC35FB89DC46}"/>
                </a:ext>
              </a:extLst>
            </p:cNvPr>
            <p:cNvSpPr/>
            <p:nvPr/>
          </p:nvSpPr>
          <p:spPr>
            <a:xfrm>
              <a:off x="5614810" y="2544592"/>
              <a:ext cx="4002" cy="4869"/>
            </a:xfrm>
            <a:custGeom>
              <a:avLst/>
              <a:gdLst>
                <a:gd name="connsiteX0" fmla="*/ 1423 w 4002"/>
                <a:gd name="connsiteY0" fmla="*/ 0 h 4869"/>
                <a:gd name="connsiteX1" fmla="*/ 0 w 4002"/>
                <a:gd name="connsiteY1" fmla="*/ 1577 h 4869"/>
                <a:gd name="connsiteX2" fmla="*/ 1440 w 4002"/>
                <a:gd name="connsiteY2" fmla="*/ 4766 h 4869"/>
                <a:gd name="connsiteX3" fmla="*/ 2006 w 4002"/>
                <a:gd name="connsiteY3" fmla="*/ 4869 h 4869"/>
                <a:gd name="connsiteX4" fmla="*/ 3737 w 4002"/>
                <a:gd name="connsiteY4" fmla="*/ 3292 h 4869"/>
                <a:gd name="connsiteX5" fmla="*/ 1972 w 4002"/>
                <a:gd name="connsiteY5" fmla="*/ 86 h 4869"/>
                <a:gd name="connsiteX6" fmla="*/ 1423 w 4002"/>
                <a:gd name="connsiteY6" fmla="*/ 0 h 4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" h="4869">
                  <a:moveTo>
                    <a:pt x="1423" y="0"/>
                  </a:moveTo>
                  <a:cubicBezTo>
                    <a:pt x="789" y="0"/>
                    <a:pt x="360" y="480"/>
                    <a:pt x="0" y="1577"/>
                  </a:cubicBezTo>
                  <a:cubicBezTo>
                    <a:pt x="206" y="2486"/>
                    <a:pt x="-446" y="4132"/>
                    <a:pt x="1440" y="4766"/>
                  </a:cubicBezTo>
                  <a:cubicBezTo>
                    <a:pt x="1646" y="4835"/>
                    <a:pt x="1835" y="4869"/>
                    <a:pt x="2006" y="4869"/>
                  </a:cubicBezTo>
                  <a:cubicBezTo>
                    <a:pt x="2915" y="4869"/>
                    <a:pt x="3412" y="3995"/>
                    <a:pt x="3737" y="3292"/>
                  </a:cubicBezTo>
                  <a:cubicBezTo>
                    <a:pt x="4509" y="1543"/>
                    <a:pt x="3498" y="583"/>
                    <a:pt x="1972" y="86"/>
                  </a:cubicBezTo>
                  <a:cubicBezTo>
                    <a:pt x="1766" y="17"/>
                    <a:pt x="1594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3" name="任意多边形: 形状 662">
              <a:extLst>
                <a:ext uri="{FF2B5EF4-FFF2-40B4-BE49-F238E27FC236}">
                  <a16:creationId xmlns:a16="http://schemas.microsoft.com/office/drawing/2014/main" id="{2724F6B5-DE8B-CAB6-437F-030CFF2B9BF2}"/>
                </a:ext>
              </a:extLst>
            </p:cNvPr>
            <p:cNvSpPr/>
            <p:nvPr/>
          </p:nvSpPr>
          <p:spPr>
            <a:xfrm>
              <a:off x="5577265" y="2624230"/>
              <a:ext cx="11044" cy="11693"/>
            </a:xfrm>
            <a:custGeom>
              <a:avLst/>
              <a:gdLst>
                <a:gd name="connsiteX0" fmla="*/ 6873 w 11044"/>
                <a:gd name="connsiteY0" fmla="*/ 0 h 11693"/>
                <a:gd name="connsiteX1" fmla="*/ 1849 w 11044"/>
                <a:gd name="connsiteY1" fmla="*/ 1097 h 11693"/>
                <a:gd name="connsiteX2" fmla="*/ 32 w 11044"/>
                <a:gd name="connsiteY2" fmla="*/ 3926 h 11693"/>
                <a:gd name="connsiteX3" fmla="*/ 1609 w 11044"/>
                <a:gd name="connsiteY3" fmla="*/ 9927 h 11693"/>
                <a:gd name="connsiteX4" fmla="*/ 3855 w 11044"/>
                <a:gd name="connsiteY4" fmla="*/ 11693 h 11693"/>
                <a:gd name="connsiteX5" fmla="*/ 6067 w 11044"/>
                <a:gd name="connsiteY5" fmla="*/ 10921 h 11693"/>
                <a:gd name="connsiteX6" fmla="*/ 10370 w 11044"/>
                <a:gd name="connsiteY6" fmla="*/ 5041 h 11693"/>
                <a:gd name="connsiteX7" fmla="*/ 8295 w 11044"/>
                <a:gd name="connsiteY7" fmla="*/ 206 h 11693"/>
                <a:gd name="connsiteX8" fmla="*/ 6873 w 11044"/>
                <a:gd name="connsiteY8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44" h="11693">
                  <a:moveTo>
                    <a:pt x="6873" y="0"/>
                  </a:moveTo>
                  <a:cubicBezTo>
                    <a:pt x="5124" y="0"/>
                    <a:pt x="3529" y="772"/>
                    <a:pt x="1849" y="1097"/>
                  </a:cubicBezTo>
                  <a:cubicBezTo>
                    <a:pt x="374" y="1372"/>
                    <a:pt x="-140" y="2692"/>
                    <a:pt x="32" y="3926"/>
                  </a:cubicBezTo>
                  <a:cubicBezTo>
                    <a:pt x="323" y="5966"/>
                    <a:pt x="820" y="8041"/>
                    <a:pt x="1609" y="9927"/>
                  </a:cubicBezTo>
                  <a:cubicBezTo>
                    <a:pt x="2123" y="11144"/>
                    <a:pt x="2912" y="11693"/>
                    <a:pt x="3855" y="11693"/>
                  </a:cubicBezTo>
                  <a:cubicBezTo>
                    <a:pt x="4523" y="11693"/>
                    <a:pt x="5278" y="11419"/>
                    <a:pt x="6067" y="10921"/>
                  </a:cubicBezTo>
                  <a:cubicBezTo>
                    <a:pt x="8278" y="9516"/>
                    <a:pt x="8536" y="6635"/>
                    <a:pt x="10370" y="5041"/>
                  </a:cubicBezTo>
                  <a:cubicBezTo>
                    <a:pt x="11776" y="2486"/>
                    <a:pt x="10936" y="892"/>
                    <a:pt x="8295" y="206"/>
                  </a:cubicBezTo>
                  <a:cubicBezTo>
                    <a:pt x="7781" y="51"/>
                    <a:pt x="7318" y="0"/>
                    <a:pt x="68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4" name="任意多边形: 形状 663">
              <a:extLst>
                <a:ext uri="{FF2B5EF4-FFF2-40B4-BE49-F238E27FC236}">
                  <a16:creationId xmlns:a16="http://schemas.microsoft.com/office/drawing/2014/main" id="{A575B299-5D3E-A5E8-9C88-FBEFE72F967C}"/>
                </a:ext>
              </a:extLst>
            </p:cNvPr>
            <p:cNvSpPr/>
            <p:nvPr/>
          </p:nvSpPr>
          <p:spPr>
            <a:xfrm>
              <a:off x="5593702" y="2580768"/>
              <a:ext cx="19928" cy="23471"/>
            </a:xfrm>
            <a:custGeom>
              <a:avLst/>
              <a:gdLst>
                <a:gd name="connsiteX0" fmla="*/ 12844 w 19928"/>
                <a:gd name="connsiteY0" fmla="*/ 0 h 23471"/>
                <a:gd name="connsiteX1" fmla="*/ 7546 w 19928"/>
                <a:gd name="connsiteY1" fmla="*/ 2297 h 23471"/>
                <a:gd name="connsiteX2" fmla="*/ 7855 w 19928"/>
                <a:gd name="connsiteY2" fmla="*/ 6721 h 23471"/>
                <a:gd name="connsiteX3" fmla="*/ 6894 w 19928"/>
                <a:gd name="connsiteY3" fmla="*/ 9190 h 23471"/>
                <a:gd name="connsiteX4" fmla="*/ 6775 w 19928"/>
                <a:gd name="connsiteY4" fmla="*/ 9190 h 23471"/>
                <a:gd name="connsiteX5" fmla="*/ 6175 w 19928"/>
                <a:gd name="connsiteY5" fmla="*/ 9155 h 23471"/>
                <a:gd name="connsiteX6" fmla="*/ 5231 w 19928"/>
                <a:gd name="connsiteY6" fmla="*/ 10647 h 23471"/>
                <a:gd name="connsiteX7" fmla="*/ 3723 w 19928"/>
                <a:gd name="connsiteY7" fmla="*/ 10561 h 23471"/>
                <a:gd name="connsiteX8" fmla="*/ 3260 w 19928"/>
                <a:gd name="connsiteY8" fmla="*/ 10561 h 23471"/>
                <a:gd name="connsiteX9" fmla="*/ 2 w 19928"/>
                <a:gd name="connsiteY9" fmla="*/ 13459 h 23471"/>
                <a:gd name="connsiteX10" fmla="*/ 3071 w 19928"/>
                <a:gd name="connsiteY10" fmla="*/ 22014 h 23471"/>
                <a:gd name="connsiteX11" fmla="*/ 6706 w 19928"/>
                <a:gd name="connsiteY11" fmla="*/ 23471 h 23471"/>
                <a:gd name="connsiteX12" fmla="*/ 10392 w 19928"/>
                <a:gd name="connsiteY12" fmla="*/ 22837 h 23471"/>
                <a:gd name="connsiteX13" fmla="*/ 13581 w 19928"/>
                <a:gd name="connsiteY13" fmla="*/ 18619 h 23471"/>
                <a:gd name="connsiteX14" fmla="*/ 14884 w 19928"/>
                <a:gd name="connsiteY14" fmla="*/ 17419 h 23471"/>
                <a:gd name="connsiteX15" fmla="*/ 18107 w 19928"/>
                <a:gd name="connsiteY15" fmla="*/ 13716 h 23471"/>
                <a:gd name="connsiteX16" fmla="*/ 15913 w 19928"/>
                <a:gd name="connsiteY16" fmla="*/ 737 h 23471"/>
                <a:gd name="connsiteX17" fmla="*/ 14781 w 19928"/>
                <a:gd name="connsiteY17" fmla="*/ 308 h 23471"/>
                <a:gd name="connsiteX18" fmla="*/ 12844 w 19928"/>
                <a:gd name="connsiteY18" fmla="*/ 0 h 23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28" h="23471">
                  <a:moveTo>
                    <a:pt x="12844" y="0"/>
                  </a:moveTo>
                  <a:cubicBezTo>
                    <a:pt x="10872" y="0"/>
                    <a:pt x="9175" y="1063"/>
                    <a:pt x="7546" y="2297"/>
                  </a:cubicBezTo>
                  <a:cubicBezTo>
                    <a:pt x="5506" y="3858"/>
                    <a:pt x="7786" y="5246"/>
                    <a:pt x="7855" y="6721"/>
                  </a:cubicBezTo>
                  <a:cubicBezTo>
                    <a:pt x="7906" y="7732"/>
                    <a:pt x="7855" y="9190"/>
                    <a:pt x="6894" y="9190"/>
                  </a:cubicBezTo>
                  <a:cubicBezTo>
                    <a:pt x="6860" y="9190"/>
                    <a:pt x="6809" y="9190"/>
                    <a:pt x="6775" y="9190"/>
                  </a:cubicBezTo>
                  <a:cubicBezTo>
                    <a:pt x="6552" y="9155"/>
                    <a:pt x="6346" y="9155"/>
                    <a:pt x="6175" y="9155"/>
                  </a:cubicBezTo>
                  <a:cubicBezTo>
                    <a:pt x="4940" y="9155"/>
                    <a:pt x="4974" y="9824"/>
                    <a:pt x="5231" y="10647"/>
                  </a:cubicBezTo>
                  <a:cubicBezTo>
                    <a:pt x="4734" y="10595"/>
                    <a:pt x="4220" y="10561"/>
                    <a:pt x="3723" y="10561"/>
                  </a:cubicBezTo>
                  <a:cubicBezTo>
                    <a:pt x="3568" y="10561"/>
                    <a:pt x="3414" y="10561"/>
                    <a:pt x="3260" y="10561"/>
                  </a:cubicBezTo>
                  <a:cubicBezTo>
                    <a:pt x="1511" y="10613"/>
                    <a:pt x="-66" y="11470"/>
                    <a:pt x="2" y="13459"/>
                  </a:cubicBezTo>
                  <a:cubicBezTo>
                    <a:pt x="122" y="16596"/>
                    <a:pt x="705" y="19717"/>
                    <a:pt x="3071" y="22014"/>
                  </a:cubicBezTo>
                  <a:cubicBezTo>
                    <a:pt x="4203" y="23111"/>
                    <a:pt x="5437" y="23471"/>
                    <a:pt x="6706" y="23471"/>
                  </a:cubicBezTo>
                  <a:cubicBezTo>
                    <a:pt x="7923" y="23471"/>
                    <a:pt x="9158" y="23146"/>
                    <a:pt x="10392" y="22837"/>
                  </a:cubicBezTo>
                  <a:cubicBezTo>
                    <a:pt x="12535" y="22306"/>
                    <a:pt x="13358" y="20728"/>
                    <a:pt x="13581" y="18619"/>
                  </a:cubicBezTo>
                  <a:cubicBezTo>
                    <a:pt x="13993" y="18259"/>
                    <a:pt x="14421" y="17865"/>
                    <a:pt x="14884" y="17419"/>
                  </a:cubicBezTo>
                  <a:cubicBezTo>
                    <a:pt x="16067" y="16305"/>
                    <a:pt x="17233" y="15088"/>
                    <a:pt x="18107" y="13716"/>
                  </a:cubicBezTo>
                  <a:cubicBezTo>
                    <a:pt x="21262" y="8744"/>
                    <a:pt x="20182" y="2726"/>
                    <a:pt x="15913" y="737"/>
                  </a:cubicBezTo>
                  <a:cubicBezTo>
                    <a:pt x="15536" y="600"/>
                    <a:pt x="15158" y="446"/>
                    <a:pt x="14781" y="308"/>
                  </a:cubicBezTo>
                  <a:cubicBezTo>
                    <a:pt x="14112" y="103"/>
                    <a:pt x="13461" y="0"/>
                    <a:pt x="128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5" name="任意多边形: 形状 664">
              <a:extLst>
                <a:ext uri="{FF2B5EF4-FFF2-40B4-BE49-F238E27FC236}">
                  <a16:creationId xmlns:a16="http://schemas.microsoft.com/office/drawing/2014/main" id="{7F3F3A08-781D-653D-8FB8-79A55D5A353E}"/>
                </a:ext>
              </a:extLst>
            </p:cNvPr>
            <p:cNvSpPr/>
            <p:nvPr/>
          </p:nvSpPr>
          <p:spPr>
            <a:xfrm>
              <a:off x="5583841" y="2768385"/>
              <a:ext cx="10126" cy="10287"/>
            </a:xfrm>
            <a:custGeom>
              <a:avLst/>
              <a:gdLst>
                <a:gd name="connsiteX0" fmla="*/ 4960 w 10126"/>
                <a:gd name="connsiteY0" fmla="*/ 0 h 10287"/>
                <a:gd name="connsiteX1" fmla="*/ 451 w 10126"/>
                <a:gd name="connsiteY1" fmla="*/ 2778 h 10287"/>
                <a:gd name="connsiteX2" fmla="*/ 3160 w 10126"/>
                <a:gd name="connsiteY2" fmla="*/ 9447 h 10287"/>
                <a:gd name="connsiteX3" fmla="*/ 6057 w 10126"/>
                <a:gd name="connsiteY3" fmla="*/ 10287 h 10287"/>
                <a:gd name="connsiteX4" fmla="*/ 9606 w 10126"/>
                <a:gd name="connsiteY4" fmla="*/ 8538 h 10287"/>
                <a:gd name="connsiteX5" fmla="*/ 7652 w 10126"/>
                <a:gd name="connsiteY5" fmla="*/ 737 h 10287"/>
                <a:gd name="connsiteX6" fmla="*/ 4960 w 10126"/>
                <a:gd name="connsiteY6" fmla="*/ 0 h 1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26" h="10287">
                  <a:moveTo>
                    <a:pt x="4960" y="0"/>
                  </a:moveTo>
                  <a:cubicBezTo>
                    <a:pt x="3126" y="0"/>
                    <a:pt x="1377" y="995"/>
                    <a:pt x="451" y="2778"/>
                  </a:cubicBezTo>
                  <a:cubicBezTo>
                    <a:pt x="-698" y="4972"/>
                    <a:pt x="399" y="7681"/>
                    <a:pt x="3160" y="9447"/>
                  </a:cubicBezTo>
                  <a:cubicBezTo>
                    <a:pt x="4051" y="10013"/>
                    <a:pt x="5080" y="10287"/>
                    <a:pt x="6057" y="10287"/>
                  </a:cubicBezTo>
                  <a:cubicBezTo>
                    <a:pt x="7532" y="10287"/>
                    <a:pt x="8904" y="9670"/>
                    <a:pt x="9606" y="8538"/>
                  </a:cubicBezTo>
                  <a:cubicBezTo>
                    <a:pt x="10858" y="6498"/>
                    <a:pt x="9709" y="1920"/>
                    <a:pt x="7652" y="737"/>
                  </a:cubicBezTo>
                  <a:cubicBezTo>
                    <a:pt x="6794" y="240"/>
                    <a:pt x="5869" y="0"/>
                    <a:pt x="4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6" name="任意多边形: 形状 665">
              <a:extLst>
                <a:ext uri="{FF2B5EF4-FFF2-40B4-BE49-F238E27FC236}">
                  <a16:creationId xmlns:a16="http://schemas.microsoft.com/office/drawing/2014/main" id="{10E45CCC-5E62-6B52-04AE-CEB8F2FC973B}"/>
                </a:ext>
              </a:extLst>
            </p:cNvPr>
            <p:cNvSpPr/>
            <p:nvPr/>
          </p:nvSpPr>
          <p:spPr>
            <a:xfrm>
              <a:off x="5663005" y="2357403"/>
              <a:ext cx="3995" cy="4835"/>
            </a:xfrm>
            <a:custGeom>
              <a:avLst/>
              <a:gdLst>
                <a:gd name="connsiteX0" fmla="*/ 1406 w 3995"/>
                <a:gd name="connsiteY0" fmla="*/ 0 h 4835"/>
                <a:gd name="connsiteX1" fmla="*/ 0 w 3995"/>
                <a:gd name="connsiteY1" fmla="*/ 1629 h 4835"/>
                <a:gd name="connsiteX2" fmla="*/ 1543 w 3995"/>
                <a:gd name="connsiteY2" fmla="*/ 4749 h 4835"/>
                <a:gd name="connsiteX3" fmla="*/ 2057 w 3995"/>
                <a:gd name="connsiteY3" fmla="*/ 4835 h 4835"/>
                <a:gd name="connsiteX4" fmla="*/ 3772 w 3995"/>
                <a:gd name="connsiteY4" fmla="*/ 3189 h 4835"/>
                <a:gd name="connsiteX5" fmla="*/ 1886 w 3995"/>
                <a:gd name="connsiteY5" fmla="*/ 69 h 4835"/>
                <a:gd name="connsiteX6" fmla="*/ 1406 w 3995"/>
                <a:gd name="connsiteY6" fmla="*/ 0 h 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5" h="4835">
                  <a:moveTo>
                    <a:pt x="1406" y="0"/>
                  </a:moveTo>
                  <a:cubicBezTo>
                    <a:pt x="737" y="0"/>
                    <a:pt x="326" y="497"/>
                    <a:pt x="0" y="1629"/>
                  </a:cubicBezTo>
                  <a:cubicBezTo>
                    <a:pt x="240" y="2520"/>
                    <a:pt x="-343" y="4201"/>
                    <a:pt x="1543" y="4749"/>
                  </a:cubicBezTo>
                  <a:cubicBezTo>
                    <a:pt x="1732" y="4801"/>
                    <a:pt x="1886" y="4835"/>
                    <a:pt x="2057" y="4835"/>
                  </a:cubicBezTo>
                  <a:cubicBezTo>
                    <a:pt x="3000" y="4835"/>
                    <a:pt x="3480" y="3926"/>
                    <a:pt x="3772" y="3189"/>
                  </a:cubicBezTo>
                  <a:cubicBezTo>
                    <a:pt x="4475" y="1423"/>
                    <a:pt x="3429" y="514"/>
                    <a:pt x="1886" y="69"/>
                  </a:cubicBezTo>
                  <a:cubicBezTo>
                    <a:pt x="1715" y="17"/>
                    <a:pt x="1543" y="0"/>
                    <a:pt x="140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7" name="任意多边形: 形状 666">
              <a:extLst>
                <a:ext uri="{FF2B5EF4-FFF2-40B4-BE49-F238E27FC236}">
                  <a16:creationId xmlns:a16="http://schemas.microsoft.com/office/drawing/2014/main" id="{52E57E7C-E77E-C28C-7B6A-D0C3138FCD1D}"/>
                </a:ext>
              </a:extLst>
            </p:cNvPr>
            <p:cNvSpPr/>
            <p:nvPr/>
          </p:nvSpPr>
          <p:spPr>
            <a:xfrm>
              <a:off x="5718944" y="2373348"/>
              <a:ext cx="6846" cy="7818"/>
            </a:xfrm>
            <a:custGeom>
              <a:avLst/>
              <a:gdLst>
                <a:gd name="connsiteX0" fmla="*/ 3862 w 6846"/>
                <a:gd name="connsiteY0" fmla="*/ 0 h 7818"/>
                <a:gd name="connsiteX1" fmla="*/ 622 w 6846"/>
                <a:gd name="connsiteY1" fmla="*/ 2434 h 7818"/>
                <a:gd name="connsiteX2" fmla="*/ 2251 w 6846"/>
                <a:gd name="connsiteY2" fmla="*/ 7149 h 7818"/>
                <a:gd name="connsiteX3" fmla="*/ 3845 w 6846"/>
                <a:gd name="connsiteY3" fmla="*/ 7818 h 7818"/>
                <a:gd name="connsiteX4" fmla="*/ 6211 w 6846"/>
                <a:gd name="connsiteY4" fmla="*/ 6052 h 7818"/>
                <a:gd name="connsiteX5" fmla="*/ 5337 w 6846"/>
                <a:gd name="connsiteY5" fmla="*/ 480 h 7818"/>
                <a:gd name="connsiteX6" fmla="*/ 3862 w 6846"/>
                <a:gd name="connsiteY6" fmla="*/ 0 h 7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46" h="7818">
                  <a:moveTo>
                    <a:pt x="3862" y="0"/>
                  </a:moveTo>
                  <a:cubicBezTo>
                    <a:pt x="2645" y="0"/>
                    <a:pt x="1428" y="892"/>
                    <a:pt x="622" y="2434"/>
                  </a:cubicBezTo>
                  <a:cubicBezTo>
                    <a:pt x="-1007" y="5023"/>
                    <a:pt x="930" y="6052"/>
                    <a:pt x="2251" y="7149"/>
                  </a:cubicBezTo>
                  <a:cubicBezTo>
                    <a:pt x="2817" y="7612"/>
                    <a:pt x="3348" y="7818"/>
                    <a:pt x="3845" y="7818"/>
                  </a:cubicBezTo>
                  <a:cubicBezTo>
                    <a:pt x="4788" y="7818"/>
                    <a:pt x="5594" y="7081"/>
                    <a:pt x="6211" y="6052"/>
                  </a:cubicBezTo>
                  <a:cubicBezTo>
                    <a:pt x="7360" y="4149"/>
                    <a:pt x="6880" y="1492"/>
                    <a:pt x="5337" y="480"/>
                  </a:cubicBezTo>
                  <a:cubicBezTo>
                    <a:pt x="4840" y="137"/>
                    <a:pt x="4342" y="0"/>
                    <a:pt x="386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8" name="任意多边形: 形状 667">
              <a:extLst>
                <a:ext uri="{FF2B5EF4-FFF2-40B4-BE49-F238E27FC236}">
                  <a16:creationId xmlns:a16="http://schemas.microsoft.com/office/drawing/2014/main" id="{8E651E30-DE88-B53F-293B-1FC72E103217}"/>
                </a:ext>
              </a:extLst>
            </p:cNvPr>
            <p:cNvSpPr/>
            <p:nvPr/>
          </p:nvSpPr>
          <p:spPr>
            <a:xfrm>
              <a:off x="5708849" y="2426206"/>
              <a:ext cx="16807" cy="16630"/>
            </a:xfrm>
            <a:custGeom>
              <a:avLst/>
              <a:gdLst>
                <a:gd name="connsiteX0" fmla="*/ 7768 w 16807"/>
                <a:gd name="connsiteY0" fmla="*/ 0 h 16630"/>
                <a:gd name="connsiteX1" fmla="*/ 1184 w 16807"/>
                <a:gd name="connsiteY1" fmla="*/ 1920 h 16630"/>
                <a:gd name="connsiteX2" fmla="*/ 138 w 16807"/>
                <a:gd name="connsiteY2" fmla="*/ 5332 h 16630"/>
                <a:gd name="connsiteX3" fmla="*/ 3670 w 16807"/>
                <a:gd name="connsiteY3" fmla="*/ 13887 h 16630"/>
                <a:gd name="connsiteX4" fmla="*/ 9516 w 16807"/>
                <a:gd name="connsiteY4" fmla="*/ 16631 h 16630"/>
                <a:gd name="connsiteX5" fmla="*/ 13648 w 16807"/>
                <a:gd name="connsiteY5" fmla="*/ 14453 h 16630"/>
                <a:gd name="connsiteX6" fmla="*/ 16512 w 16807"/>
                <a:gd name="connsiteY6" fmla="*/ 8435 h 16630"/>
                <a:gd name="connsiteX7" fmla="*/ 14797 w 16807"/>
                <a:gd name="connsiteY7" fmla="*/ 1955 h 16630"/>
                <a:gd name="connsiteX8" fmla="*/ 7768 w 16807"/>
                <a:gd name="connsiteY8" fmla="*/ 0 h 1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07" h="16630">
                  <a:moveTo>
                    <a:pt x="7768" y="0"/>
                  </a:moveTo>
                  <a:cubicBezTo>
                    <a:pt x="5179" y="0"/>
                    <a:pt x="2641" y="617"/>
                    <a:pt x="1184" y="1920"/>
                  </a:cubicBezTo>
                  <a:cubicBezTo>
                    <a:pt x="172" y="2829"/>
                    <a:pt x="-239" y="3995"/>
                    <a:pt x="138" y="5332"/>
                  </a:cubicBezTo>
                  <a:cubicBezTo>
                    <a:pt x="978" y="8332"/>
                    <a:pt x="1921" y="11316"/>
                    <a:pt x="3670" y="13887"/>
                  </a:cubicBezTo>
                  <a:cubicBezTo>
                    <a:pt x="4870" y="15653"/>
                    <a:pt x="7305" y="16631"/>
                    <a:pt x="9516" y="16631"/>
                  </a:cubicBezTo>
                  <a:cubicBezTo>
                    <a:pt x="11351" y="16631"/>
                    <a:pt x="13014" y="15945"/>
                    <a:pt x="13648" y="14453"/>
                  </a:cubicBezTo>
                  <a:cubicBezTo>
                    <a:pt x="14540" y="12327"/>
                    <a:pt x="15294" y="10133"/>
                    <a:pt x="16512" y="8435"/>
                  </a:cubicBezTo>
                  <a:cubicBezTo>
                    <a:pt x="17095" y="5761"/>
                    <a:pt x="16957" y="3721"/>
                    <a:pt x="14797" y="1955"/>
                  </a:cubicBezTo>
                  <a:cubicBezTo>
                    <a:pt x="13237" y="669"/>
                    <a:pt x="10476" y="0"/>
                    <a:pt x="77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69" name="任意多边形: 形状 668">
              <a:extLst>
                <a:ext uri="{FF2B5EF4-FFF2-40B4-BE49-F238E27FC236}">
                  <a16:creationId xmlns:a16="http://schemas.microsoft.com/office/drawing/2014/main" id="{CD66B53C-9F48-458F-85C6-98D4DF947A1E}"/>
                </a:ext>
              </a:extLst>
            </p:cNvPr>
            <p:cNvSpPr/>
            <p:nvPr/>
          </p:nvSpPr>
          <p:spPr>
            <a:xfrm>
              <a:off x="5703042" y="2462827"/>
              <a:ext cx="12795" cy="12687"/>
            </a:xfrm>
            <a:custGeom>
              <a:avLst/>
              <a:gdLst>
                <a:gd name="connsiteX0" fmla="*/ 6408 w 12795"/>
                <a:gd name="connsiteY0" fmla="*/ 0 h 12687"/>
                <a:gd name="connsiteX1" fmla="*/ 5465 w 12795"/>
                <a:gd name="connsiteY1" fmla="*/ 103 h 12687"/>
                <a:gd name="connsiteX2" fmla="*/ 13 w 12795"/>
                <a:gd name="connsiteY2" fmla="*/ 5658 h 12687"/>
                <a:gd name="connsiteX3" fmla="*/ 5070 w 12795"/>
                <a:gd name="connsiteY3" fmla="*/ 12276 h 12687"/>
                <a:gd name="connsiteX4" fmla="*/ 9031 w 12795"/>
                <a:gd name="connsiteY4" fmla="*/ 12687 h 12687"/>
                <a:gd name="connsiteX5" fmla="*/ 11963 w 12795"/>
                <a:gd name="connsiteY5" fmla="*/ 11436 h 12687"/>
                <a:gd name="connsiteX6" fmla="*/ 11483 w 12795"/>
                <a:gd name="connsiteY6" fmla="*/ 4269 h 12687"/>
                <a:gd name="connsiteX7" fmla="*/ 6408 w 12795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5" h="12687">
                  <a:moveTo>
                    <a:pt x="6408" y="0"/>
                  </a:moveTo>
                  <a:cubicBezTo>
                    <a:pt x="6082" y="0"/>
                    <a:pt x="5774" y="34"/>
                    <a:pt x="5465" y="103"/>
                  </a:cubicBezTo>
                  <a:cubicBezTo>
                    <a:pt x="3253" y="600"/>
                    <a:pt x="219" y="3703"/>
                    <a:pt x="13" y="5658"/>
                  </a:cubicBezTo>
                  <a:cubicBezTo>
                    <a:pt x="-210" y="7904"/>
                    <a:pt x="2533" y="11556"/>
                    <a:pt x="5070" y="12276"/>
                  </a:cubicBezTo>
                  <a:cubicBezTo>
                    <a:pt x="6322" y="12293"/>
                    <a:pt x="7728" y="12687"/>
                    <a:pt x="9031" y="12687"/>
                  </a:cubicBezTo>
                  <a:cubicBezTo>
                    <a:pt x="10111" y="12687"/>
                    <a:pt x="11123" y="12413"/>
                    <a:pt x="11963" y="11436"/>
                  </a:cubicBezTo>
                  <a:cubicBezTo>
                    <a:pt x="13849" y="9241"/>
                    <a:pt x="12014" y="6550"/>
                    <a:pt x="11483" y="4269"/>
                  </a:cubicBezTo>
                  <a:cubicBezTo>
                    <a:pt x="10848" y="1577"/>
                    <a:pt x="8568" y="0"/>
                    <a:pt x="6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0" name="任意多边形: 形状 669">
              <a:extLst>
                <a:ext uri="{FF2B5EF4-FFF2-40B4-BE49-F238E27FC236}">
                  <a16:creationId xmlns:a16="http://schemas.microsoft.com/office/drawing/2014/main" id="{40B07BFE-F7CA-2133-0BE4-35073697C6DB}"/>
                </a:ext>
              </a:extLst>
            </p:cNvPr>
            <p:cNvSpPr/>
            <p:nvPr/>
          </p:nvSpPr>
          <p:spPr>
            <a:xfrm>
              <a:off x="5640062" y="2383806"/>
              <a:ext cx="6461" cy="7389"/>
            </a:xfrm>
            <a:custGeom>
              <a:avLst/>
              <a:gdLst>
                <a:gd name="connsiteX0" fmla="*/ 3535 w 6461"/>
                <a:gd name="connsiteY0" fmla="*/ 0 h 7389"/>
                <a:gd name="connsiteX1" fmla="*/ 191 w 6461"/>
                <a:gd name="connsiteY1" fmla="*/ 2246 h 7389"/>
                <a:gd name="connsiteX2" fmla="*/ 1786 w 6461"/>
                <a:gd name="connsiteY2" fmla="*/ 7132 h 7389"/>
                <a:gd name="connsiteX3" fmla="*/ 2780 w 6461"/>
                <a:gd name="connsiteY3" fmla="*/ 7389 h 7389"/>
                <a:gd name="connsiteX4" fmla="*/ 6158 w 6461"/>
                <a:gd name="connsiteY4" fmla="*/ 5006 h 7389"/>
                <a:gd name="connsiteX5" fmla="*/ 4735 w 6461"/>
                <a:gd name="connsiteY5" fmla="*/ 206 h 7389"/>
                <a:gd name="connsiteX6" fmla="*/ 3535 w 6461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61" h="7389">
                  <a:moveTo>
                    <a:pt x="3535" y="0"/>
                  </a:moveTo>
                  <a:cubicBezTo>
                    <a:pt x="2111" y="0"/>
                    <a:pt x="1049" y="977"/>
                    <a:pt x="191" y="2246"/>
                  </a:cubicBezTo>
                  <a:cubicBezTo>
                    <a:pt x="-460" y="3206"/>
                    <a:pt x="672" y="6429"/>
                    <a:pt x="1786" y="7132"/>
                  </a:cubicBezTo>
                  <a:cubicBezTo>
                    <a:pt x="2077" y="7304"/>
                    <a:pt x="2420" y="7389"/>
                    <a:pt x="2780" y="7389"/>
                  </a:cubicBezTo>
                  <a:cubicBezTo>
                    <a:pt x="4049" y="7389"/>
                    <a:pt x="5592" y="6395"/>
                    <a:pt x="6158" y="5006"/>
                  </a:cubicBezTo>
                  <a:cubicBezTo>
                    <a:pt x="6912" y="3172"/>
                    <a:pt x="6192" y="703"/>
                    <a:pt x="4735" y="206"/>
                  </a:cubicBezTo>
                  <a:cubicBezTo>
                    <a:pt x="4306" y="69"/>
                    <a:pt x="3912" y="0"/>
                    <a:pt x="35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1" name="任意多边形: 形状 670">
              <a:extLst>
                <a:ext uri="{FF2B5EF4-FFF2-40B4-BE49-F238E27FC236}">
                  <a16:creationId xmlns:a16="http://schemas.microsoft.com/office/drawing/2014/main" id="{9BA78DBD-FF3D-A1AA-6464-3EBE0ABFB974}"/>
                </a:ext>
              </a:extLst>
            </p:cNvPr>
            <p:cNvSpPr/>
            <p:nvPr/>
          </p:nvSpPr>
          <p:spPr>
            <a:xfrm>
              <a:off x="5704913" y="2348436"/>
              <a:ext cx="11621" cy="18859"/>
            </a:xfrm>
            <a:custGeom>
              <a:avLst/>
              <a:gdLst>
                <a:gd name="connsiteX0" fmla="*/ 2875 w 11621"/>
                <a:gd name="connsiteY0" fmla="*/ 0 h 18859"/>
                <a:gd name="connsiteX1" fmla="*/ 1589 w 11621"/>
                <a:gd name="connsiteY1" fmla="*/ 411 h 18859"/>
                <a:gd name="connsiteX2" fmla="*/ 200 w 11621"/>
                <a:gd name="connsiteY2" fmla="*/ 4784 h 18859"/>
                <a:gd name="connsiteX3" fmla="*/ 3149 w 11621"/>
                <a:gd name="connsiteY3" fmla="*/ 16219 h 18859"/>
                <a:gd name="connsiteX4" fmla="*/ 6081 w 11621"/>
                <a:gd name="connsiteY4" fmla="*/ 18860 h 18859"/>
                <a:gd name="connsiteX5" fmla="*/ 6098 w 11621"/>
                <a:gd name="connsiteY5" fmla="*/ 18860 h 18859"/>
                <a:gd name="connsiteX6" fmla="*/ 9801 w 11621"/>
                <a:gd name="connsiteY6" fmla="*/ 16356 h 18859"/>
                <a:gd name="connsiteX7" fmla="*/ 11567 w 11621"/>
                <a:gd name="connsiteY7" fmla="*/ 6858 h 18859"/>
                <a:gd name="connsiteX8" fmla="*/ 10693 w 11621"/>
                <a:gd name="connsiteY8" fmla="*/ 4681 h 18859"/>
                <a:gd name="connsiteX9" fmla="*/ 6715 w 11621"/>
                <a:gd name="connsiteY9" fmla="*/ 1903 h 18859"/>
                <a:gd name="connsiteX10" fmla="*/ 6338 w 11621"/>
                <a:gd name="connsiteY10" fmla="*/ 1920 h 18859"/>
                <a:gd name="connsiteX11" fmla="*/ 5275 w 11621"/>
                <a:gd name="connsiteY11" fmla="*/ 1217 h 18859"/>
                <a:gd name="connsiteX12" fmla="*/ 2875 w 11621"/>
                <a:gd name="connsiteY12" fmla="*/ 0 h 1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21" h="18859">
                  <a:moveTo>
                    <a:pt x="2875" y="0"/>
                  </a:moveTo>
                  <a:cubicBezTo>
                    <a:pt x="2498" y="0"/>
                    <a:pt x="2069" y="120"/>
                    <a:pt x="1589" y="411"/>
                  </a:cubicBezTo>
                  <a:cubicBezTo>
                    <a:pt x="-280" y="1543"/>
                    <a:pt x="-126" y="3240"/>
                    <a:pt x="200" y="4784"/>
                  </a:cubicBezTo>
                  <a:cubicBezTo>
                    <a:pt x="1023" y="8641"/>
                    <a:pt x="2035" y="12447"/>
                    <a:pt x="3149" y="16219"/>
                  </a:cubicBezTo>
                  <a:cubicBezTo>
                    <a:pt x="3561" y="17608"/>
                    <a:pt x="4349" y="18860"/>
                    <a:pt x="6081" y="18860"/>
                  </a:cubicBezTo>
                  <a:cubicBezTo>
                    <a:pt x="6081" y="18860"/>
                    <a:pt x="6098" y="18860"/>
                    <a:pt x="6098" y="18860"/>
                  </a:cubicBezTo>
                  <a:cubicBezTo>
                    <a:pt x="7881" y="18842"/>
                    <a:pt x="9579" y="18139"/>
                    <a:pt x="9801" y="16356"/>
                  </a:cubicBezTo>
                  <a:cubicBezTo>
                    <a:pt x="10213" y="13150"/>
                    <a:pt x="9373" y="9755"/>
                    <a:pt x="11567" y="6858"/>
                  </a:cubicBezTo>
                  <a:cubicBezTo>
                    <a:pt x="11807" y="6549"/>
                    <a:pt x="11207" y="5212"/>
                    <a:pt x="10693" y="4681"/>
                  </a:cubicBezTo>
                  <a:cubicBezTo>
                    <a:pt x="9527" y="3515"/>
                    <a:pt x="8533" y="1903"/>
                    <a:pt x="6715" y="1903"/>
                  </a:cubicBezTo>
                  <a:cubicBezTo>
                    <a:pt x="6595" y="1903"/>
                    <a:pt x="6458" y="1903"/>
                    <a:pt x="6338" y="1920"/>
                  </a:cubicBezTo>
                  <a:cubicBezTo>
                    <a:pt x="5944" y="1663"/>
                    <a:pt x="5601" y="1440"/>
                    <a:pt x="5275" y="1217"/>
                  </a:cubicBezTo>
                  <a:cubicBezTo>
                    <a:pt x="4486" y="703"/>
                    <a:pt x="3801" y="0"/>
                    <a:pt x="28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2" name="任意多边形: 形状 671">
              <a:extLst>
                <a:ext uri="{FF2B5EF4-FFF2-40B4-BE49-F238E27FC236}">
                  <a16:creationId xmlns:a16="http://schemas.microsoft.com/office/drawing/2014/main" id="{83E72C56-8F91-1745-2672-1D1617B40FFD}"/>
                </a:ext>
              </a:extLst>
            </p:cNvPr>
            <p:cNvSpPr/>
            <p:nvPr/>
          </p:nvSpPr>
          <p:spPr>
            <a:xfrm>
              <a:off x="5654672" y="2357523"/>
              <a:ext cx="10884" cy="12807"/>
            </a:xfrm>
            <a:custGeom>
              <a:avLst/>
              <a:gdLst>
                <a:gd name="connsiteX0" fmla="*/ 5041 w 10884"/>
                <a:gd name="connsiteY0" fmla="*/ 0 h 12807"/>
                <a:gd name="connsiteX1" fmla="*/ 2863 w 10884"/>
                <a:gd name="connsiteY1" fmla="*/ 1063 h 12807"/>
                <a:gd name="connsiteX2" fmla="*/ 703 w 10884"/>
                <a:gd name="connsiteY2" fmla="*/ 4389 h 12807"/>
                <a:gd name="connsiteX3" fmla="*/ 6138 w 10884"/>
                <a:gd name="connsiteY3" fmla="*/ 12584 h 12807"/>
                <a:gd name="connsiteX4" fmla="*/ 7321 w 10884"/>
                <a:gd name="connsiteY4" fmla="*/ 12807 h 12807"/>
                <a:gd name="connsiteX5" fmla="*/ 10836 w 10884"/>
                <a:gd name="connsiteY5" fmla="*/ 8350 h 12807"/>
                <a:gd name="connsiteX6" fmla="*/ 6790 w 10884"/>
                <a:gd name="connsiteY6" fmla="*/ 1492 h 12807"/>
                <a:gd name="connsiteX7" fmla="*/ 5041 w 10884"/>
                <a:gd name="connsiteY7" fmla="*/ 0 h 12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84" h="12807">
                  <a:moveTo>
                    <a:pt x="5041" y="0"/>
                  </a:moveTo>
                  <a:cubicBezTo>
                    <a:pt x="4304" y="0"/>
                    <a:pt x="3515" y="480"/>
                    <a:pt x="2863" y="1063"/>
                  </a:cubicBezTo>
                  <a:cubicBezTo>
                    <a:pt x="1835" y="1989"/>
                    <a:pt x="1269" y="3480"/>
                    <a:pt x="703" y="4389"/>
                  </a:cubicBezTo>
                  <a:cubicBezTo>
                    <a:pt x="-977" y="10527"/>
                    <a:pt x="172" y="12156"/>
                    <a:pt x="6138" y="12584"/>
                  </a:cubicBezTo>
                  <a:cubicBezTo>
                    <a:pt x="6533" y="12619"/>
                    <a:pt x="6927" y="12807"/>
                    <a:pt x="7321" y="12807"/>
                  </a:cubicBezTo>
                  <a:cubicBezTo>
                    <a:pt x="10133" y="12807"/>
                    <a:pt x="11127" y="11367"/>
                    <a:pt x="10836" y="8350"/>
                  </a:cubicBezTo>
                  <a:cubicBezTo>
                    <a:pt x="10544" y="5298"/>
                    <a:pt x="7853" y="3978"/>
                    <a:pt x="6790" y="1492"/>
                  </a:cubicBezTo>
                  <a:cubicBezTo>
                    <a:pt x="6344" y="394"/>
                    <a:pt x="5710" y="0"/>
                    <a:pt x="50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3" name="任意多边形: 形状 672">
              <a:extLst>
                <a:ext uri="{FF2B5EF4-FFF2-40B4-BE49-F238E27FC236}">
                  <a16:creationId xmlns:a16="http://schemas.microsoft.com/office/drawing/2014/main" id="{6C054A85-A2C5-0E3A-F3C8-F6953690E533}"/>
                </a:ext>
              </a:extLst>
            </p:cNvPr>
            <p:cNvSpPr/>
            <p:nvPr/>
          </p:nvSpPr>
          <p:spPr>
            <a:xfrm>
              <a:off x="6004765" y="2314643"/>
              <a:ext cx="12364" cy="22408"/>
            </a:xfrm>
            <a:custGeom>
              <a:avLst/>
              <a:gdLst>
                <a:gd name="connsiteX0" fmla="*/ 7260 w 12364"/>
                <a:gd name="connsiteY0" fmla="*/ 0 h 22408"/>
                <a:gd name="connsiteX1" fmla="*/ 4843 w 12364"/>
                <a:gd name="connsiteY1" fmla="*/ 977 h 22408"/>
                <a:gd name="connsiteX2" fmla="*/ 4757 w 12364"/>
                <a:gd name="connsiteY2" fmla="*/ 857 h 22408"/>
                <a:gd name="connsiteX3" fmla="*/ 2717 w 12364"/>
                <a:gd name="connsiteY3" fmla="*/ 1834 h 22408"/>
                <a:gd name="connsiteX4" fmla="*/ 1826 w 12364"/>
                <a:gd name="connsiteY4" fmla="*/ 4115 h 22408"/>
                <a:gd name="connsiteX5" fmla="*/ 694 w 12364"/>
                <a:gd name="connsiteY5" fmla="*/ 5966 h 22408"/>
                <a:gd name="connsiteX6" fmla="*/ 3729 w 12364"/>
                <a:gd name="connsiteY6" fmla="*/ 14710 h 22408"/>
                <a:gd name="connsiteX7" fmla="*/ 145 w 12364"/>
                <a:gd name="connsiteY7" fmla="*/ 17351 h 22408"/>
                <a:gd name="connsiteX8" fmla="*/ 2032 w 12364"/>
                <a:gd name="connsiteY8" fmla="*/ 22014 h 22408"/>
                <a:gd name="connsiteX9" fmla="*/ 3609 w 12364"/>
                <a:gd name="connsiteY9" fmla="*/ 22408 h 22408"/>
                <a:gd name="connsiteX10" fmla="*/ 6969 w 12364"/>
                <a:gd name="connsiteY10" fmla="*/ 20180 h 22408"/>
                <a:gd name="connsiteX11" fmla="*/ 5512 w 12364"/>
                <a:gd name="connsiteY11" fmla="*/ 15087 h 22408"/>
                <a:gd name="connsiteX12" fmla="*/ 6198 w 12364"/>
                <a:gd name="connsiteY12" fmla="*/ 15122 h 22408"/>
                <a:gd name="connsiteX13" fmla="*/ 7449 w 12364"/>
                <a:gd name="connsiteY13" fmla="*/ 15036 h 22408"/>
                <a:gd name="connsiteX14" fmla="*/ 12352 w 12364"/>
                <a:gd name="connsiteY14" fmla="*/ 8590 h 22408"/>
                <a:gd name="connsiteX15" fmla="*/ 10707 w 12364"/>
                <a:gd name="connsiteY15" fmla="*/ 3206 h 22408"/>
                <a:gd name="connsiteX16" fmla="*/ 7260 w 12364"/>
                <a:gd name="connsiteY16" fmla="*/ 0 h 2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64" h="22408">
                  <a:moveTo>
                    <a:pt x="7260" y="0"/>
                  </a:moveTo>
                  <a:cubicBezTo>
                    <a:pt x="6540" y="0"/>
                    <a:pt x="5735" y="326"/>
                    <a:pt x="4843" y="977"/>
                  </a:cubicBezTo>
                  <a:lnTo>
                    <a:pt x="4757" y="857"/>
                  </a:lnTo>
                  <a:cubicBezTo>
                    <a:pt x="4226" y="1097"/>
                    <a:pt x="3335" y="1286"/>
                    <a:pt x="2717" y="1834"/>
                  </a:cubicBezTo>
                  <a:cubicBezTo>
                    <a:pt x="2014" y="2452"/>
                    <a:pt x="1534" y="3292"/>
                    <a:pt x="1826" y="4115"/>
                  </a:cubicBezTo>
                  <a:cubicBezTo>
                    <a:pt x="1397" y="4749"/>
                    <a:pt x="1003" y="5384"/>
                    <a:pt x="694" y="5966"/>
                  </a:cubicBezTo>
                  <a:cubicBezTo>
                    <a:pt x="-592" y="10424"/>
                    <a:pt x="728" y="13630"/>
                    <a:pt x="3729" y="14710"/>
                  </a:cubicBezTo>
                  <a:cubicBezTo>
                    <a:pt x="2254" y="14985"/>
                    <a:pt x="420" y="16133"/>
                    <a:pt x="145" y="17351"/>
                  </a:cubicBezTo>
                  <a:cubicBezTo>
                    <a:pt x="-266" y="19254"/>
                    <a:pt x="145" y="21003"/>
                    <a:pt x="2032" y="22014"/>
                  </a:cubicBezTo>
                  <a:cubicBezTo>
                    <a:pt x="2528" y="22271"/>
                    <a:pt x="3060" y="22408"/>
                    <a:pt x="3609" y="22408"/>
                  </a:cubicBezTo>
                  <a:cubicBezTo>
                    <a:pt x="4998" y="22408"/>
                    <a:pt x="6386" y="21568"/>
                    <a:pt x="6969" y="20180"/>
                  </a:cubicBezTo>
                  <a:cubicBezTo>
                    <a:pt x="7552" y="18757"/>
                    <a:pt x="6729" y="16116"/>
                    <a:pt x="5512" y="15087"/>
                  </a:cubicBezTo>
                  <a:cubicBezTo>
                    <a:pt x="5735" y="15105"/>
                    <a:pt x="5957" y="15122"/>
                    <a:pt x="6198" y="15122"/>
                  </a:cubicBezTo>
                  <a:cubicBezTo>
                    <a:pt x="6592" y="15122"/>
                    <a:pt x="7021" y="15087"/>
                    <a:pt x="7449" y="15036"/>
                  </a:cubicBezTo>
                  <a:cubicBezTo>
                    <a:pt x="11170" y="14573"/>
                    <a:pt x="12507" y="12670"/>
                    <a:pt x="12352" y="8590"/>
                  </a:cubicBezTo>
                  <a:cubicBezTo>
                    <a:pt x="12267" y="6584"/>
                    <a:pt x="11547" y="4921"/>
                    <a:pt x="10707" y="3206"/>
                  </a:cubicBezTo>
                  <a:cubicBezTo>
                    <a:pt x="9627" y="1063"/>
                    <a:pt x="8563" y="0"/>
                    <a:pt x="72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4" name="任意多边形: 形状 673">
              <a:extLst>
                <a:ext uri="{FF2B5EF4-FFF2-40B4-BE49-F238E27FC236}">
                  <a16:creationId xmlns:a16="http://schemas.microsoft.com/office/drawing/2014/main" id="{9212ABFC-1FDA-1B22-FF42-793D717EE603}"/>
                </a:ext>
              </a:extLst>
            </p:cNvPr>
            <p:cNvSpPr/>
            <p:nvPr/>
          </p:nvSpPr>
          <p:spPr>
            <a:xfrm>
              <a:off x="5701670" y="2577099"/>
              <a:ext cx="5619" cy="6772"/>
            </a:xfrm>
            <a:custGeom>
              <a:avLst/>
              <a:gdLst>
                <a:gd name="connsiteX0" fmla="*/ 3408 w 5619"/>
                <a:gd name="connsiteY0" fmla="*/ 0 h 6772"/>
                <a:gd name="connsiteX1" fmla="*/ 253 w 5619"/>
                <a:gd name="connsiteY1" fmla="*/ 2057 h 6772"/>
                <a:gd name="connsiteX2" fmla="*/ 1642 w 5619"/>
                <a:gd name="connsiteY2" fmla="*/ 6361 h 6772"/>
                <a:gd name="connsiteX3" fmla="*/ 2945 w 5619"/>
                <a:gd name="connsiteY3" fmla="*/ 6772 h 6772"/>
                <a:gd name="connsiteX4" fmla="*/ 5620 w 5619"/>
                <a:gd name="connsiteY4" fmla="*/ 892 h 6772"/>
                <a:gd name="connsiteX5" fmla="*/ 4865 w 5619"/>
                <a:gd name="connsiteY5" fmla="*/ 292 h 6772"/>
                <a:gd name="connsiteX6" fmla="*/ 3408 w 5619"/>
                <a:gd name="connsiteY6" fmla="*/ 0 h 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19" h="6772">
                  <a:moveTo>
                    <a:pt x="3408" y="0"/>
                  </a:moveTo>
                  <a:cubicBezTo>
                    <a:pt x="2002" y="0"/>
                    <a:pt x="579" y="806"/>
                    <a:pt x="253" y="2057"/>
                  </a:cubicBezTo>
                  <a:cubicBezTo>
                    <a:pt x="-192" y="3703"/>
                    <a:pt x="-227" y="5401"/>
                    <a:pt x="1642" y="6361"/>
                  </a:cubicBezTo>
                  <a:cubicBezTo>
                    <a:pt x="2071" y="6584"/>
                    <a:pt x="2517" y="6721"/>
                    <a:pt x="2945" y="6772"/>
                  </a:cubicBezTo>
                  <a:lnTo>
                    <a:pt x="5620" y="892"/>
                  </a:lnTo>
                  <a:cubicBezTo>
                    <a:pt x="5397" y="686"/>
                    <a:pt x="5139" y="480"/>
                    <a:pt x="4865" y="292"/>
                  </a:cubicBezTo>
                  <a:cubicBezTo>
                    <a:pt x="4402" y="86"/>
                    <a:pt x="3905" y="0"/>
                    <a:pt x="34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5" name="任意多边形: 形状 674">
              <a:extLst>
                <a:ext uri="{FF2B5EF4-FFF2-40B4-BE49-F238E27FC236}">
                  <a16:creationId xmlns:a16="http://schemas.microsoft.com/office/drawing/2014/main" id="{002FB114-A27E-BF61-5438-A463A0814934}"/>
                </a:ext>
              </a:extLst>
            </p:cNvPr>
            <p:cNvSpPr/>
            <p:nvPr/>
          </p:nvSpPr>
          <p:spPr>
            <a:xfrm>
              <a:off x="5704598" y="2577990"/>
              <a:ext cx="3827" cy="5914"/>
            </a:xfrm>
            <a:custGeom>
              <a:avLst/>
              <a:gdLst>
                <a:gd name="connsiteX0" fmla="*/ 2674 w 3827"/>
                <a:gd name="connsiteY0" fmla="*/ 0 h 5914"/>
                <a:gd name="connsiteX1" fmla="*/ 0 w 3827"/>
                <a:gd name="connsiteY1" fmla="*/ 5881 h 5914"/>
                <a:gd name="connsiteX2" fmla="*/ 463 w 3827"/>
                <a:gd name="connsiteY2" fmla="*/ 5915 h 5914"/>
                <a:gd name="connsiteX3" fmla="*/ 3652 w 3827"/>
                <a:gd name="connsiteY3" fmla="*/ 3566 h 5914"/>
                <a:gd name="connsiteX4" fmla="*/ 2674 w 3827"/>
                <a:gd name="connsiteY4" fmla="*/ 0 h 5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7" h="5914">
                  <a:moveTo>
                    <a:pt x="2674" y="0"/>
                  </a:moveTo>
                  <a:lnTo>
                    <a:pt x="0" y="5881"/>
                  </a:lnTo>
                  <a:cubicBezTo>
                    <a:pt x="154" y="5898"/>
                    <a:pt x="308" y="5915"/>
                    <a:pt x="463" y="5915"/>
                  </a:cubicBezTo>
                  <a:cubicBezTo>
                    <a:pt x="1886" y="5915"/>
                    <a:pt x="3189" y="5075"/>
                    <a:pt x="3652" y="3566"/>
                  </a:cubicBezTo>
                  <a:cubicBezTo>
                    <a:pt x="4115" y="2040"/>
                    <a:pt x="3617" y="892"/>
                    <a:pt x="2674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6" name="任意多边形: 形状 675">
              <a:extLst>
                <a:ext uri="{FF2B5EF4-FFF2-40B4-BE49-F238E27FC236}">
                  <a16:creationId xmlns:a16="http://schemas.microsoft.com/office/drawing/2014/main" id="{2056B3D2-FA27-3C3B-44EF-DCAEE178D186}"/>
                </a:ext>
              </a:extLst>
            </p:cNvPr>
            <p:cNvSpPr/>
            <p:nvPr/>
          </p:nvSpPr>
          <p:spPr>
            <a:xfrm>
              <a:off x="5712732" y="2507404"/>
              <a:ext cx="11383" cy="15499"/>
            </a:xfrm>
            <a:custGeom>
              <a:avLst/>
              <a:gdLst>
                <a:gd name="connsiteX0" fmla="*/ 3165 w 11383"/>
                <a:gd name="connsiteY0" fmla="*/ 0 h 15499"/>
                <a:gd name="connsiteX1" fmla="*/ 62 w 11383"/>
                <a:gd name="connsiteY1" fmla="*/ 5195 h 15499"/>
                <a:gd name="connsiteX2" fmla="*/ 1468 w 11383"/>
                <a:gd name="connsiteY2" fmla="*/ 10287 h 15499"/>
                <a:gd name="connsiteX3" fmla="*/ 1056 w 11383"/>
                <a:gd name="connsiteY3" fmla="*/ 11110 h 15499"/>
                <a:gd name="connsiteX4" fmla="*/ 2685 w 11383"/>
                <a:gd name="connsiteY4" fmla="*/ 15225 h 15499"/>
                <a:gd name="connsiteX5" fmla="*/ 4005 w 11383"/>
                <a:gd name="connsiteY5" fmla="*/ 15499 h 15499"/>
                <a:gd name="connsiteX6" fmla="*/ 7023 w 11383"/>
                <a:gd name="connsiteY6" fmla="*/ 13167 h 15499"/>
                <a:gd name="connsiteX7" fmla="*/ 7108 w 11383"/>
                <a:gd name="connsiteY7" fmla="*/ 12550 h 15499"/>
                <a:gd name="connsiteX8" fmla="*/ 11206 w 11383"/>
                <a:gd name="connsiteY8" fmla="*/ 7972 h 15499"/>
                <a:gd name="connsiteX9" fmla="*/ 8377 w 11383"/>
                <a:gd name="connsiteY9" fmla="*/ 1029 h 15499"/>
                <a:gd name="connsiteX10" fmla="*/ 4897 w 11383"/>
                <a:gd name="connsiteY10" fmla="*/ 189 h 15499"/>
                <a:gd name="connsiteX11" fmla="*/ 3165 w 11383"/>
                <a:gd name="connsiteY11" fmla="*/ 0 h 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83" h="15499">
                  <a:moveTo>
                    <a:pt x="3165" y="0"/>
                  </a:moveTo>
                  <a:cubicBezTo>
                    <a:pt x="576" y="0"/>
                    <a:pt x="-247" y="1612"/>
                    <a:pt x="62" y="5195"/>
                  </a:cubicBezTo>
                  <a:cubicBezTo>
                    <a:pt x="216" y="7047"/>
                    <a:pt x="782" y="8693"/>
                    <a:pt x="1468" y="10287"/>
                  </a:cubicBezTo>
                  <a:cubicBezTo>
                    <a:pt x="1296" y="10544"/>
                    <a:pt x="1142" y="10819"/>
                    <a:pt x="1056" y="11110"/>
                  </a:cubicBezTo>
                  <a:cubicBezTo>
                    <a:pt x="490" y="12910"/>
                    <a:pt x="816" y="14453"/>
                    <a:pt x="2685" y="15225"/>
                  </a:cubicBezTo>
                  <a:cubicBezTo>
                    <a:pt x="3131" y="15413"/>
                    <a:pt x="3576" y="15499"/>
                    <a:pt x="4005" y="15499"/>
                  </a:cubicBezTo>
                  <a:cubicBezTo>
                    <a:pt x="5377" y="15499"/>
                    <a:pt x="6611" y="14625"/>
                    <a:pt x="7023" y="13167"/>
                  </a:cubicBezTo>
                  <a:cubicBezTo>
                    <a:pt x="7074" y="12962"/>
                    <a:pt x="7074" y="12756"/>
                    <a:pt x="7108" y="12550"/>
                  </a:cubicBezTo>
                  <a:cubicBezTo>
                    <a:pt x="8891" y="11573"/>
                    <a:pt x="10623" y="9773"/>
                    <a:pt x="11206" y="7972"/>
                  </a:cubicBezTo>
                  <a:cubicBezTo>
                    <a:pt x="11909" y="5847"/>
                    <a:pt x="10434" y="2212"/>
                    <a:pt x="8377" y="1029"/>
                  </a:cubicBezTo>
                  <a:cubicBezTo>
                    <a:pt x="7211" y="737"/>
                    <a:pt x="6062" y="411"/>
                    <a:pt x="4897" y="189"/>
                  </a:cubicBezTo>
                  <a:cubicBezTo>
                    <a:pt x="4262" y="69"/>
                    <a:pt x="3679" y="0"/>
                    <a:pt x="316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7" name="任意多边形: 形状 676">
              <a:extLst>
                <a:ext uri="{FF2B5EF4-FFF2-40B4-BE49-F238E27FC236}">
                  <a16:creationId xmlns:a16="http://schemas.microsoft.com/office/drawing/2014/main" id="{0094D6F3-28C2-CD8E-E43F-D823D0277B38}"/>
                </a:ext>
              </a:extLst>
            </p:cNvPr>
            <p:cNvSpPr/>
            <p:nvPr/>
          </p:nvSpPr>
          <p:spPr>
            <a:xfrm>
              <a:off x="5695785" y="2557622"/>
              <a:ext cx="19991" cy="20093"/>
            </a:xfrm>
            <a:custGeom>
              <a:avLst/>
              <a:gdLst>
                <a:gd name="connsiteX0" fmla="*/ 17643 w 19991"/>
                <a:gd name="connsiteY0" fmla="*/ 0 h 20093"/>
                <a:gd name="connsiteX1" fmla="*/ 17471 w 19991"/>
                <a:gd name="connsiteY1" fmla="*/ 0 h 20093"/>
                <a:gd name="connsiteX2" fmla="*/ 12156 w 19991"/>
                <a:gd name="connsiteY2" fmla="*/ 1955 h 20093"/>
                <a:gd name="connsiteX3" fmla="*/ 10305 w 19991"/>
                <a:gd name="connsiteY3" fmla="*/ 3515 h 20093"/>
                <a:gd name="connsiteX4" fmla="*/ 8316 w 19991"/>
                <a:gd name="connsiteY4" fmla="*/ 3035 h 20093"/>
                <a:gd name="connsiteX5" fmla="*/ 5607 w 19991"/>
                <a:gd name="connsiteY5" fmla="*/ 2537 h 20093"/>
                <a:gd name="connsiteX6" fmla="*/ 155 w 19991"/>
                <a:gd name="connsiteY6" fmla="*/ 7698 h 20093"/>
                <a:gd name="connsiteX7" fmla="*/ 875 w 19991"/>
                <a:gd name="connsiteY7" fmla="*/ 17505 h 20093"/>
                <a:gd name="connsiteX8" fmla="*/ 4441 w 19991"/>
                <a:gd name="connsiteY8" fmla="*/ 20094 h 20093"/>
                <a:gd name="connsiteX9" fmla="*/ 5178 w 19991"/>
                <a:gd name="connsiteY9" fmla="*/ 20042 h 20093"/>
                <a:gd name="connsiteX10" fmla="*/ 14351 w 19991"/>
                <a:gd name="connsiteY10" fmla="*/ 13047 h 20093"/>
                <a:gd name="connsiteX11" fmla="*/ 15843 w 19991"/>
                <a:gd name="connsiteY11" fmla="*/ 10801 h 20093"/>
                <a:gd name="connsiteX12" fmla="*/ 19992 w 19991"/>
                <a:gd name="connsiteY12" fmla="*/ 1680 h 20093"/>
                <a:gd name="connsiteX13" fmla="*/ 17643 w 19991"/>
                <a:gd name="connsiteY13" fmla="*/ 0 h 2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91" h="20093">
                  <a:moveTo>
                    <a:pt x="17643" y="0"/>
                  </a:moveTo>
                  <a:cubicBezTo>
                    <a:pt x="17591" y="0"/>
                    <a:pt x="17523" y="0"/>
                    <a:pt x="17471" y="0"/>
                  </a:cubicBezTo>
                  <a:cubicBezTo>
                    <a:pt x="15483" y="103"/>
                    <a:pt x="13219" y="-292"/>
                    <a:pt x="12156" y="1955"/>
                  </a:cubicBezTo>
                  <a:cubicBezTo>
                    <a:pt x="11591" y="3137"/>
                    <a:pt x="11007" y="3515"/>
                    <a:pt x="10305" y="3515"/>
                  </a:cubicBezTo>
                  <a:cubicBezTo>
                    <a:pt x="9739" y="3515"/>
                    <a:pt x="9087" y="3275"/>
                    <a:pt x="8316" y="3035"/>
                  </a:cubicBezTo>
                  <a:cubicBezTo>
                    <a:pt x="7287" y="2709"/>
                    <a:pt x="6396" y="2537"/>
                    <a:pt x="5607" y="2537"/>
                  </a:cubicBezTo>
                  <a:cubicBezTo>
                    <a:pt x="3276" y="2537"/>
                    <a:pt x="1784" y="4046"/>
                    <a:pt x="155" y="7698"/>
                  </a:cubicBezTo>
                  <a:cubicBezTo>
                    <a:pt x="-68" y="10287"/>
                    <a:pt x="-205" y="13956"/>
                    <a:pt x="875" y="17505"/>
                  </a:cubicBezTo>
                  <a:cubicBezTo>
                    <a:pt x="1389" y="19219"/>
                    <a:pt x="2727" y="20094"/>
                    <a:pt x="4441" y="20094"/>
                  </a:cubicBezTo>
                  <a:cubicBezTo>
                    <a:pt x="4681" y="20094"/>
                    <a:pt x="4921" y="20077"/>
                    <a:pt x="5178" y="20042"/>
                  </a:cubicBezTo>
                  <a:cubicBezTo>
                    <a:pt x="9465" y="19460"/>
                    <a:pt x="12791" y="17094"/>
                    <a:pt x="14351" y="13047"/>
                  </a:cubicBezTo>
                  <a:cubicBezTo>
                    <a:pt x="14763" y="11967"/>
                    <a:pt x="15243" y="11298"/>
                    <a:pt x="15843" y="10801"/>
                  </a:cubicBezTo>
                  <a:lnTo>
                    <a:pt x="19992" y="1680"/>
                  </a:lnTo>
                  <a:cubicBezTo>
                    <a:pt x="19529" y="703"/>
                    <a:pt x="18860" y="0"/>
                    <a:pt x="176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8" name="任意多边形: 形状 677">
              <a:extLst>
                <a:ext uri="{FF2B5EF4-FFF2-40B4-BE49-F238E27FC236}">
                  <a16:creationId xmlns:a16="http://schemas.microsoft.com/office/drawing/2014/main" id="{5671A71D-A5A8-4742-F53A-4F3AAC3FF7D6}"/>
                </a:ext>
              </a:extLst>
            </p:cNvPr>
            <p:cNvSpPr/>
            <p:nvPr/>
          </p:nvSpPr>
          <p:spPr>
            <a:xfrm>
              <a:off x="5711610" y="2559285"/>
              <a:ext cx="4735" cy="9121"/>
            </a:xfrm>
            <a:custGeom>
              <a:avLst/>
              <a:gdLst>
                <a:gd name="connsiteX0" fmla="*/ 4149 w 4735"/>
                <a:gd name="connsiteY0" fmla="*/ 0 h 9121"/>
                <a:gd name="connsiteX1" fmla="*/ 0 w 4735"/>
                <a:gd name="connsiteY1" fmla="*/ 9121 h 9121"/>
                <a:gd name="connsiteX2" fmla="*/ 1560 w 4735"/>
                <a:gd name="connsiteY2" fmla="*/ 8161 h 9121"/>
                <a:gd name="connsiteX3" fmla="*/ 4303 w 4735"/>
                <a:gd name="connsiteY3" fmla="*/ 360 h 9121"/>
                <a:gd name="connsiteX4" fmla="*/ 4149 w 4735"/>
                <a:gd name="connsiteY4" fmla="*/ 0 h 9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5" h="9121">
                  <a:moveTo>
                    <a:pt x="4149" y="0"/>
                  </a:moveTo>
                  <a:lnTo>
                    <a:pt x="0" y="9121"/>
                  </a:lnTo>
                  <a:cubicBezTo>
                    <a:pt x="446" y="8744"/>
                    <a:pt x="960" y="8470"/>
                    <a:pt x="1560" y="8161"/>
                  </a:cubicBezTo>
                  <a:cubicBezTo>
                    <a:pt x="4235" y="6824"/>
                    <a:pt x="5452" y="3206"/>
                    <a:pt x="4303" y="360"/>
                  </a:cubicBezTo>
                  <a:cubicBezTo>
                    <a:pt x="4269" y="257"/>
                    <a:pt x="4218" y="120"/>
                    <a:pt x="414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79" name="任意多边形: 形状 678">
              <a:extLst>
                <a:ext uri="{FF2B5EF4-FFF2-40B4-BE49-F238E27FC236}">
                  <a16:creationId xmlns:a16="http://schemas.microsoft.com/office/drawing/2014/main" id="{DA8D46EE-FB67-7E36-4EA5-5F64505DDB8B}"/>
                </a:ext>
              </a:extLst>
            </p:cNvPr>
            <p:cNvSpPr/>
            <p:nvPr/>
          </p:nvSpPr>
          <p:spPr>
            <a:xfrm>
              <a:off x="5698702" y="2506958"/>
              <a:ext cx="6907" cy="6960"/>
            </a:xfrm>
            <a:custGeom>
              <a:avLst/>
              <a:gdLst>
                <a:gd name="connsiteX0" fmla="*/ 3427 w 6907"/>
                <a:gd name="connsiteY0" fmla="*/ 0 h 6960"/>
                <a:gd name="connsiteX1" fmla="*/ 255 w 6907"/>
                <a:gd name="connsiteY1" fmla="*/ 1783 h 6960"/>
                <a:gd name="connsiteX2" fmla="*/ 2467 w 6907"/>
                <a:gd name="connsiteY2" fmla="*/ 6875 h 6960"/>
                <a:gd name="connsiteX3" fmla="*/ 3221 w 6907"/>
                <a:gd name="connsiteY3" fmla="*/ 6961 h 6960"/>
                <a:gd name="connsiteX4" fmla="*/ 6890 w 6907"/>
                <a:gd name="connsiteY4" fmla="*/ 4629 h 6960"/>
                <a:gd name="connsiteX5" fmla="*/ 4936 w 6907"/>
                <a:gd name="connsiteY5" fmla="*/ 309 h 6960"/>
                <a:gd name="connsiteX6" fmla="*/ 3427 w 6907"/>
                <a:gd name="connsiteY6" fmla="*/ 0 h 6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07" h="6960">
                  <a:moveTo>
                    <a:pt x="3427" y="0"/>
                  </a:moveTo>
                  <a:cubicBezTo>
                    <a:pt x="2038" y="0"/>
                    <a:pt x="632" y="703"/>
                    <a:pt x="255" y="1783"/>
                  </a:cubicBezTo>
                  <a:cubicBezTo>
                    <a:pt x="-516" y="3909"/>
                    <a:pt x="529" y="6447"/>
                    <a:pt x="2467" y="6875"/>
                  </a:cubicBezTo>
                  <a:cubicBezTo>
                    <a:pt x="2724" y="6927"/>
                    <a:pt x="2981" y="6961"/>
                    <a:pt x="3221" y="6961"/>
                  </a:cubicBezTo>
                  <a:cubicBezTo>
                    <a:pt x="4816" y="6961"/>
                    <a:pt x="5879" y="5761"/>
                    <a:pt x="6890" y="4629"/>
                  </a:cubicBezTo>
                  <a:cubicBezTo>
                    <a:pt x="6993" y="2726"/>
                    <a:pt x="6685" y="1114"/>
                    <a:pt x="4936" y="309"/>
                  </a:cubicBezTo>
                  <a:cubicBezTo>
                    <a:pt x="4456" y="103"/>
                    <a:pt x="3941" y="0"/>
                    <a:pt x="34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0" name="任意多边形: 形状 679">
              <a:extLst>
                <a:ext uri="{FF2B5EF4-FFF2-40B4-BE49-F238E27FC236}">
                  <a16:creationId xmlns:a16="http://schemas.microsoft.com/office/drawing/2014/main" id="{40ABF4CA-822D-9BB1-D2AE-C43B5891C572}"/>
                </a:ext>
              </a:extLst>
            </p:cNvPr>
            <p:cNvSpPr/>
            <p:nvPr/>
          </p:nvSpPr>
          <p:spPr>
            <a:xfrm>
              <a:off x="5657093" y="2535676"/>
              <a:ext cx="14293" cy="20711"/>
            </a:xfrm>
            <a:custGeom>
              <a:avLst/>
              <a:gdLst>
                <a:gd name="connsiteX0" fmla="*/ 12135 w 14293"/>
                <a:gd name="connsiteY0" fmla="*/ 0 h 20711"/>
                <a:gd name="connsiteX1" fmla="*/ 10746 w 14293"/>
                <a:gd name="connsiteY1" fmla="*/ 257 h 20711"/>
                <a:gd name="connsiteX2" fmla="*/ 5020 w 14293"/>
                <a:gd name="connsiteY2" fmla="*/ 2743 h 20711"/>
                <a:gd name="connsiteX3" fmla="*/ 2928 w 14293"/>
                <a:gd name="connsiteY3" fmla="*/ 1663 h 20711"/>
                <a:gd name="connsiteX4" fmla="*/ 1693 w 14293"/>
                <a:gd name="connsiteY4" fmla="*/ 2023 h 20711"/>
                <a:gd name="connsiteX5" fmla="*/ 151 w 14293"/>
                <a:gd name="connsiteY5" fmla="*/ 6344 h 20711"/>
                <a:gd name="connsiteX6" fmla="*/ 2688 w 14293"/>
                <a:gd name="connsiteY6" fmla="*/ 17934 h 20711"/>
                <a:gd name="connsiteX7" fmla="*/ 5551 w 14293"/>
                <a:gd name="connsiteY7" fmla="*/ 20711 h 20711"/>
                <a:gd name="connsiteX8" fmla="*/ 5774 w 14293"/>
                <a:gd name="connsiteY8" fmla="*/ 20711 h 20711"/>
                <a:gd name="connsiteX9" fmla="*/ 9358 w 14293"/>
                <a:gd name="connsiteY9" fmla="*/ 18345 h 20711"/>
                <a:gd name="connsiteX10" fmla="*/ 10112 w 14293"/>
                <a:gd name="connsiteY10" fmla="*/ 11607 h 20711"/>
                <a:gd name="connsiteX11" fmla="*/ 13198 w 14293"/>
                <a:gd name="connsiteY11" fmla="*/ 8881 h 20711"/>
                <a:gd name="connsiteX12" fmla="*/ 14244 w 14293"/>
                <a:gd name="connsiteY12" fmla="*/ 3532 h 20711"/>
                <a:gd name="connsiteX13" fmla="*/ 12135 w 14293"/>
                <a:gd name="connsiteY13" fmla="*/ 0 h 20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93" h="20711">
                  <a:moveTo>
                    <a:pt x="12135" y="0"/>
                  </a:moveTo>
                  <a:cubicBezTo>
                    <a:pt x="11723" y="0"/>
                    <a:pt x="11260" y="86"/>
                    <a:pt x="10746" y="257"/>
                  </a:cubicBezTo>
                  <a:cubicBezTo>
                    <a:pt x="8792" y="926"/>
                    <a:pt x="6906" y="1817"/>
                    <a:pt x="5020" y="2743"/>
                  </a:cubicBezTo>
                  <a:cubicBezTo>
                    <a:pt x="4368" y="2212"/>
                    <a:pt x="3751" y="1663"/>
                    <a:pt x="2928" y="1663"/>
                  </a:cubicBezTo>
                  <a:cubicBezTo>
                    <a:pt x="2568" y="1663"/>
                    <a:pt x="2156" y="1766"/>
                    <a:pt x="1693" y="2023"/>
                  </a:cubicBezTo>
                  <a:cubicBezTo>
                    <a:pt x="-227" y="3086"/>
                    <a:pt x="-124" y="4784"/>
                    <a:pt x="151" y="6344"/>
                  </a:cubicBezTo>
                  <a:cubicBezTo>
                    <a:pt x="836" y="10236"/>
                    <a:pt x="1711" y="14093"/>
                    <a:pt x="2688" y="17934"/>
                  </a:cubicBezTo>
                  <a:cubicBezTo>
                    <a:pt x="3048" y="19340"/>
                    <a:pt x="3803" y="20643"/>
                    <a:pt x="5551" y="20711"/>
                  </a:cubicBezTo>
                  <a:cubicBezTo>
                    <a:pt x="5620" y="20711"/>
                    <a:pt x="5706" y="20711"/>
                    <a:pt x="5774" y="20711"/>
                  </a:cubicBezTo>
                  <a:cubicBezTo>
                    <a:pt x="7489" y="20711"/>
                    <a:pt x="9066" y="20043"/>
                    <a:pt x="9358" y="18345"/>
                  </a:cubicBezTo>
                  <a:cubicBezTo>
                    <a:pt x="9718" y="16116"/>
                    <a:pt x="9512" y="13767"/>
                    <a:pt x="10112" y="11607"/>
                  </a:cubicBezTo>
                  <a:cubicBezTo>
                    <a:pt x="11552" y="11041"/>
                    <a:pt x="12701" y="10081"/>
                    <a:pt x="13198" y="8881"/>
                  </a:cubicBezTo>
                  <a:cubicBezTo>
                    <a:pt x="13524" y="7235"/>
                    <a:pt x="14021" y="5401"/>
                    <a:pt x="14244" y="3532"/>
                  </a:cubicBezTo>
                  <a:cubicBezTo>
                    <a:pt x="14501" y="1286"/>
                    <a:pt x="13746" y="0"/>
                    <a:pt x="121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1" name="任意多边形: 形状 680">
              <a:extLst>
                <a:ext uri="{FF2B5EF4-FFF2-40B4-BE49-F238E27FC236}">
                  <a16:creationId xmlns:a16="http://schemas.microsoft.com/office/drawing/2014/main" id="{3013C228-A74F-F8AE-90E2-C758BA54007E}"/>
                </a:ext>
              </a:extLst>
            </p:cNvPr>
            <p:cNvSpPr/>
            <p:nvPr/>
          </p:nvSpPr>
          <p:spPr>
            <a:xfrm>
              <a:off x="5670222" y="2560262"/>
              <a:ext cx="14847" cy="11435"/>
            </a:xfrm>
            <a:custGeom>
              <a:avLst/>
              <a:gdLst>
                <a:gd name="connsiteX0" fmla="*/ 7990 w 14847"/>
                <a:gd name="connsiteY0" fmla="*/ 0 h 11435"/>
                <a:gd name="connsiteX1" fmla="*/ 3892 w 14847"/>
                <a:gd name="connsiteY1" fmla="*/ 806 h 11435"/>
                <a:gd name="connsiteX2" fmla="*/ 2023 w 14847"/>
                <a:gd name="connsiteY2" fmla="*/ 3378 h 11435"/>
                <a:gd name="connsiteX3" fmla="*/ 686 w 14847"/>
                <a:gd name="connsiteY3" fmla="*/ 4955 h 11435"/>
                <a:gd name="connsiteX4" fmla="*/ 2143 w 14847"/>
                <a:gd name="connsiteY4" fmla="*/ 9738 h 11435"/>
                <a:gd name="connsiteX5" fmla="*/ 3755 w 14847"/>
                <a:gd name="connsiteY5" fmla="*/ 10458 h 11435"/>
                <a:gd name="connsiteX6" fmla="*/ 4629 w 14847"/>
                <a:gd name="connsiteY6" fmla="*/ 10253 h 11435"/>
                <a:gd name="connsiteX7" fmla="*/ 7064 w 14847"/>
                <a:gd name="connsiteY7" fmla="*/ 11401 h 11435"/>
                <a:gd name="connsiteX8" fmla="*/ 7527 w 14847"/>
                <a:gd name="connsiteY8" fmla="*/ 11436 h 11435"/>
                <a:gd name="connsiteX9" fmla="*/ 14848 w 14847"/>
                <a:gd name="connsiteY9" fmla="*/ 4921 h 11435"/>
                <a:gd name="connsiteX10" fmla="*/ 13408 w 14847"/>
                <a:gd name="connsiteY10" fmla="*/ 960 h 11435"/>
                <a:gd name="connsiteX11" fmla="*/ 7990 w 14847"/>
                <a:gd name="connsiteY11" fmla="*/ 0 h 1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7" h="11435">
                  <a:moveTo>
                    <a:pt x="7990" y="0"/>
                  </a:moveTo>
                  <a:cubicBezTo>
                    <a:pt x="6618" y="0"/>
                    <a:pt x="5264" y="223"/>
                    <a:pt x="3892" y="806"/>
                  </a:cubicBezTo>
                  <a:cubicBezTo>
                    <a:pt x="2658" y="1337"/>
                    <a:pt x="2160" y="2246"/>
                    <a:pt x="2023" y="3378"/>
                  </a:cubicBezTo>
                  <a:cubicBezTo>
                    <a:pt x="1526" y="3772"/>
                    <a:pt x="1063" y="4286"/>
                    <a:pt x="686" y="4955"/>
                  </a:cubicBezTo>
                  <a:cubicBezTo>
                    <a:pt x="-1029" y="7492"/>
                    <a:pt x="857" y="8590"/>
                    <a:pt x="2143" y="9738"/>
                  </a:cubicBezTo>
                  <a:cubicBezTo>
                    <a:pt x="2709" y="10253"/>
                    <a:pt x="3258" y="10458"/>
                    <a:pt x="3755" y="10458"/>
                  </a:cubicBezTo>
                  <a:cubicBezTo>
                    <a:pt x="4063" y="10458"/>
                    <a:pt x="4355" y="10390"/>
                    <a:pt x="4629" y="10253"/>
                  </a:cubicBezTo>
                  <a:cubicBezTo>
                    <a:pt x="5349" y="10870"/>
                    <a:pt x="6172" y="11298"/>
                    <a:pt x="7064" y="11401"/>
                  </a:cubicBezTo>
                  <a:cubicBezTo>
                    <a:pt x="7218" y="11418"/>
                    <a:pt x="7373" y="11436"/>
                    <a:pt x="7527" y="11436"/>
                  </a:cubicBezTo>
                  <a:cubicBezTo>
                    <a:pt x="10390" y="11436"/>
                    <a:pt x="13956" y="8487"/>
                    <a:pt x="14848" y="4921"/>
                  </a:cubicBezTo>
                  <a:cubicBezTo>
                    <a:pt x="14642" y="3772"/>
                    <a:pt x="15379" y="1543"/>
                    <a:pt x="13408" y="960"/>
                  </a:cubicBezTo>
                  <a:cubicBezTo>
                    <a:pt x="11624" y="394"/>
                    <a:pt x="9807" y="0"/>
                    <a:pt x="79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2" name="任意多边形: 形状 681">
              <a:extLst>
                <a:ext uri="{FF2B5EF4-FFF2-40B4-BE49-F238E27FC236}">
                  <a16:creationId xmlns:a16="http://schemas.microsoft.com/office/drawing/2014/main" id="{776D586C-377F-76DD-ECCB-5D4F5CFB03C8}"/>
                </a:ext>
              </a:extLst>
            </p:cNvPr>
            <p:cNvSpPr/>
            <p:nvPr/>
          </p:nvSpPr>
          <p:spPr>
            <a:xfrm>
              <a:off x="5670361" y="2517486"/>
              <a:ext cx="11576" cy="11624"/>
            </a:xfrm>
            <a:custGeom>
              <a:avLst/>
              <a:gdLst>
                <a:gd name="connsiteX0" fmla="*/ 8143 w 11576"/>
                <a:gd name="connsiteY0" fmla="*/ 0 h 11624"/>
                <a:gd name="connsiteX1" fmla="*/ 7834 w 11576"/>
                <a:gd name="connsiteY1" fmla="*/ 34 h 11624"/>
                <a:gd name="connsiteX2" fmla="*/ 788 w 11576"/>
                <a:gd name="connsiteY2" fmla="*/ 3103 h 11624"/>
                <a:gd name="connsiteX3" fmla="*/ 822 w 11576"/>
                <a:gd name="connsiteY3" fmla="*/ 7047 h 11624"/>
                <a:gd name="connsiteX4" fmla="*/ 7508 w 11576"/>
                <a:gd name="connsiteY4" fmla="*/ 11316 h 11624"/>
                <a:gd name="connsiteX5" fmla="*/ 8897 w 11576"/>
                <a:gd name="connsiteY5" fmla="*/ 11624 h 11624"/>
                <a:gd name="connsiteX6" fmla="*/ 11538 w 11576"/>
                <a:gd name="connsiteY6" fmla="*/ 7784 h 11624"/>
                <a:gd name="connsiteX7" fmla="*/ 9772 w 11576"/>
                <a:gd name="connsiteY7" fmla="*/ 1217 h 11624"/>
                <a:gd name="connsiteX8" fmla="*/ 8143 w 11576"/>
                <a:gd name="connsiteY8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576" h="11624">
                  <a:moveTo>
                    <a:pt x="8143" y="0"/>
                  </a:moveTo>
                  <a:cubicBezTo>
                    <a:pt x="8040" y="0"/>
                    <a:pt x="7937" y="17"/>
                    <a:pt x="7834" y="34"/>
                  </a:cubicBezTo>
                  <a:cubicBezTo>
                    <a:pt x="5314" y="566"/>
                    <a:pt x="2708" y="1149"/>
                    <a:pt x="788" y="3103"/>
                  </a:cubicBezTo>
                  <a:cubicBezTo>
                    <a:pt x="-327" y="4252"/>
                    <a:pt x="-207" y="5572"/>
                    <a:pt x="822" y="7047"/>
                  </a:cubicBezTo>
                  <a:cubicBezTo>
                    <a:pt x="2365" y="9241"/>
                    <a:pt x="4662" y="9910"/>
                    <a:pt x="7508" y="11316"/>
                  </a:cubicBezTo>
                  <a:cubicBezTo>
                    <a:pt x="8023" y="11521"/>
                    <a:pt x="8486" y="11624"/>
                    <a:pt x="8897" y="11624"/>
                  </a:cubicBezTo>
                  <a:cubicBezTo>
                    <a:pt x="10337" y="11624"/>
                    <a:pt x="11229" y="10407"/>
                    <a:pt x="11538" y="7784"/>
                  </a:cubicBezTo>
                  <a:cubicBezTo>
                    <a:pt x="11829" y="5281"/>
                    <a:pt x="10406" y="3378"/>
                    <a:pt x="9772" y="1217"/>
                  </a:cubicBezTo>
                  <a:cubicBezTo>
                    <a:pt x="9566" y="480"/>
                    <a:pt x="8846" y="0"/>
                    <a:pt x="8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3" name="任意多边形: 形状 682">
              <a:extLst>
                <a:ext uri="{FF2B5EF4-FFF2-40B4-BE49-F238E27FC236}">
                  <a16:creationId xmlns:a16="http://schemas.microsoft.com/office/drawing/2014/main" id="{A3BCCC3A-C678-817E-F076-C0E0101C4960}"/>
                </a:ext>
              </a:extLst>
            </p:cNvPr>
            <p:cNvSpPr/>
            <p:nvPr/>
          </p:nvSpPr>
          <p:spPr>
            <a:xfrm>
              <a:off x="5631901" y="2688078"/>
              <a:ext cx="7301" cy="7046"/>
            </a:xfrm>
            <a:custGeom>
              <a:avLst/>
              <a:gdLst>
                <a:gd name="connsiteX0" fmla="*/ 3963 w 7301"/>
                <a:gd name="connsiteY0" fmla="*/ 0 h 7046"/>
                <a:gd name="connsiteX1" fmla="*/ 431 w 7301"/>
                <a:gd name="connsiteY1" fmla="*/ 2469 h 7046"/>
                <a:gd name="connsiteX2" fmla="*/ 1700 w 7301"/>
                <a:gd name="connsiteY2" fmla="*/ 6618 h 7046"/>
                <a:gd name="connsiteX3" fmla="*/ 3328 w 7301"/>
                <a:gd name="connsiteY3" fmla="*/ 7047 h 7046"/>
                <a:gd name="connsiteX4" fmla="*/ 7015 w 7301"/>
                <a:gd name="connsiteY4" fmla="*/ 4766 h 7046"/>
                <a:gd name="connsiteX5" fmla="*/ 5214 w 7301"/>
                <a:gd name="connsiteY5" fmla="*/ 394 h 7046"/>
                <a:gd name="connsiteX6" fmla="*/ 3963 w 7301"/>
                <a:gd name="connsiteY6" fmla="*/ 0 h 7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01" h="7046">
                  <a:moveTo>
                    <a:pt x="3963" y="0"/>
                  </a:moveTo>
                  <a:cubicBezTo>
                    <a:pt x="2694" y="0"/>
                    <a:pt x="1220" y="977"/>
                    <a:pt x="431" y="2469"/>
                  </a:cubicBezTo>
                  <a:cubicBezTo>
                    <a:pt x="-512" y="4286"/>
                    <a:pt x="174" y="5692"/>
                    <a:pt x="1700" y="6618"/>
                  </a:cubicBezTo>
                  <a:cubicBezTo>
                    <a:pt x="2180" y="6909"/>
                    <a:pt x="2746" y="7047"/>
                    <a:pt x="3328" y="7047"/>
                  </a:cubicBezTo>
                  <a:cubicBezTo>
                    <a:pt x="4752" y="7047"/>
                    <a:pt x="6295" y="6206"/>
                    <a:pt x="7015" y="4766"/>
                  </a:cubicBezTo>
                  <a:cubicBezTo>
                    <a:pt x="7872" y="2949"/>
                    <a:pt x="6672" y="1577"/>
                    <a:pt x="5214" y="394"/>
                  </a:cubicBezTo>
                  <a:cubicBezTo>
                    <a:pt x="4854" y="137"/>
                    <a:pt x="4426" y="0"/>
                    <a:pt x="39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4" name="任意多边形: 形状 683">
              <a:extLst>
                <a:ext uri="{FF2B5EF4-FFF2-40B4-BE49-F238E27FC236}">
                  <a16:creationId xmlns:a16="http://schemas.microsoft.com/office/drawing/2014/main" id="{A9F611F9-789C-8797-D1CB-D9A3A9574296}"/>
                </a:ext>
              </a:extLst>
            </p:cNvPr>
            <p:cNvSpPr/>
            <p:nvPr/>
          </p:nvSpPr>
          <p:spPr>
            <a:xfrm>
              <a:off x="5597875" y="2800704"/>
              <a:ext cx="9905" cy="10509"/>
            </a:xfrm>
            <a:custGeom>
              <a:avLst/>
              <a:gdLst>
                <a:gd name="connsiteX0" fmla="*/ 6648 w 9905"/>
                <a:gd name="connsiteY0" fmla="*/ 0 h 10509"/>
                <a:gd name="connsiteX1" fmla="*/ 2825 w 9905"/>
                <a:gd name="connsiteY1" fmla="*/ 3378 h 10509"/>
                <a:gd name="connsiteX2" fmla="*/ 116 w 9905"/>
                <a:gd name="connsiteY2" fmla="*/ 5795 h 10509"/>
                <a:gd name="connsiteX3" fmla="*/ 2379 w 9905"/>
                <a:gd name="connsiteY3" fmla="*/ 10236 h 10509"/>
                <a:gd name="connsiteX4" fmla="*/ 3579 w 9905"/>
                <a:gd name="connsiteY4" fmla="*/ 10510 h 10509"/>
                <a:gd name="connsiteX5" fmla="*/ 6957 w 9905"/>
                <a:gd name="connsiteY5" fmla="*/ 8247 h 10509"/>
                <a:gd name="connsiteX6" fmla="*/ 6974 w 9905"/>
                <a:gd name="connsiteY6" fmla="*/ 8212 h 10509"/>
                <a:gd name="connsiteX7" fmla="*/ 7985 w 9905"/>
                <a:gd name="connsiteY7" fmla="*/ 7835 h 10509"/>
                <a:gd name="connsiteX8" fmla="*/ 9905 w 9905"/>
                <a:gd name="connsiteY8" fmla="*/ 3155 h 10509"/>
                <a:gd name="connsiteX9" fmla="*/ 6717 w 9905"/>
                <a:gd name="connsiteY9" fmla="*/ 0 h 10509"/>
                <a:gd name="connsiteX10" fmla="*/ 6648 w 9905"/>
                <a:gd name="connsiteY10" fmla="*/ 0 h 10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05" h="10509">
                  <a:moveTo>
                    <a:pt x="6648" y="0"/>
                  </a:moveTo>
                  <a:cubicBezTo>
                    <a:pt x="5191" y="0"/>
                    <a:pt x="3425" y="1680"/>
                    <a:pt x="2825" y="3378"/>
                  </a:cubicBezTo>
                  <a:cubicBezTo>
                    <a:pt x="1556" y="3806"/>
                    <a:pt x="390" y="4698"/>
                    <a:pt x="116" y="5795"/>
                  </a:cubicBezTo>
                  <a:cubicBezTo>
                    <a:pt x="-450" y="8007"/>
                    <a:pt x="1179" y="9138"/>
                    <a:pt x="2379" y="10236"/>
                  </a:cubicBezTo>
                  <a:cubicBezTo>
                    <a:pt x="2756" y="10424"/>
                    <a:pt x="3168" y="10510"/>
                    <a:pt x="3579" y="10510"/>
                  </a:cubicBezTo>
                  <a:cubicBezTo>
                    <a:pt x="4951" y="10510"/>
                    <a:pt x="6391" y="9584"/>
                    <a:pt x="6957" y="8247"/>
                  </a:cubicBezTo>
                  <a:lnTo>
                    <a:pt x="6974" y="8212"/>
                  </a:lnTo>
                  <a:cubicBezTo>
                    <a:pt x="7334" y="8144"/>
                    <a:pt x="7660" y="8007"/>
                    <a:pt x="7985" y="7835"/>
                  </a:cubicBezTo>
                  <a:cubicBezTo>
                    <a:pt x="8637" y="6275"/>
                    <a:pt x="9271" y="4715"/>
                    <a:pt x="9905" y="3155"/>
                  </a:cubicBezTo>
                  <a:cubicBezTo>
                    <a:pt x="9374" y="1594"/>
                    <a:pt x="7900" y="34"/>
                    <a:pt x="6717" y="0"/>
                  </a:cubicBezTo>
                  <a:cubicBezTo>
                    <a:pt x="6682" y="0"/>
                    <a:pt x="6665" y="0"/>
                    <a:pt x="664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5" name="任意多边形: 形状 684">
              <a:extLst>
                <a:ext uri="{FF2B5EF4-FFF2-40B4-BE49-F238E27FC236}">
                  <a16:creationId xmlns:a16="http://schemas.microsoft.com/office/drawing/2014/main" id="{B84F8C6E-089A-2B3B-D3A0-23F334E234C0}"/>
                </a:ext>
              </a:extLst>
            </p:cNvPr>
            <p:cNvSpPr/>
            <p:nvPr/>
          </p:nvSpPr>
          <p:spPr>
            <a:xfrm>
              <a:off x="5605860" y="2803859"/>
              <a:ext cx="2126" cy="4680"/>
            </a:xfrm>
            <a:custGeom>
              <a:avLst/>
              <a:gdLst>
                <a:gd name="connsiteX0" fmla="*/ 1920 w 2126"/>
                <a:gd name="connsiteY0" fmla="*/ 0 h 4680"/>
                <a:gd name="connsiteX1" fmla="*/ 0 w 2126"/>
                <a:gd name="connsiteY1" fmla="*/ 4681 h 4680"/>
                <a:gd name="connsiteX2" fmla="*/ 2126 w 2126"/>
                <a:gd name="connsiteY2" fmla="*/ 1097 h 4680"/>
                <a:gd name="connsiteX3" fmla="*/ 1920 w 2126"/>
                <a:gd name="connsiteY3" fmla="*/ 0 h 4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6" h="4680">
                  <a:moveTo>
                    <a:pt x="1920" y="0"/>
                  </a:moveTo>
                  <a:cubicBezTo>
                    <a:pt x="1286" y="1560"/>
                    <a:pt x="634" y="3120"/>
                    <a:pt x="0" y="4681"/>
                  </a:cubicBezTo>
                  <a:cubicBezTo>
                    <a:pt x="1252" y="3995"/>
                    <a:pt x="2143" y="2623"/>
                    <a:pt x="2126" y="1097"/>
                  </a:cubicBezTo>
                  <a:cubicBezTo>
                    <a:pt x="2109" y="754"/>
                    <a:pt x="2040" y="377"/>
                    <a:pt x="192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6" name="任意多边形: 形状 685">
              <a:extLst>
                <a:ext uri="{FF2B5EF4-FFF2-40B4-BE49-F238E27FC236}">
                  <a16:creationId xmlns:a16="http://schemas.microsoft.com/office/drawing/2014/main" id="{34C0BF92-C869-ED05-B9B6-8D152B696EE2}"/>
                </a:ext>
              </a:extLst>
            </p:cNvPr>
            <p:cNvSpPr/>
            <p:nvPr/>
          </p:nvSpPr>
          <p:spPr>
            <a:xfrm>
              <a:off x="5623265" y="2591192"/>
              <a:ext cx="15309" cy="17059"/>
            </a:xfrm>
            <a:custGeom>
              <a:avLst/>
              <a:gdLst>
                <a:gd name="connsiteX0" fmla="*/ 8124 w 15309"/>
                <a:gd name="connsiteY0" fmla="*/ 0 h 17059"/>
                <a:gd name="connsiteX1" fmla="*/ 5655 w 15309"/>
                <a:gd name="connsiteY1" fmla="*/ 4029 h 17059"/>
                <a:gd name="connsiteX2" fmla="*/ 5638 w 15309"/>
                <a:gd name="connsiteY2" fmla="*/ 5161 h 17059"/>
                <a:gd name="connsiteX3" fmla="*/ 3854 w 15309"/>
                <a:gd name="connsiteY3" fmla="*/ 4921 h 17059"/>
                <a:gd name="connsiteX4" fmla="*/ 769 w 15309"/>
                <a:gd name="connsiteY4" fmla="*/ 6412 h 17059"/>
                <a:gd name="connsiteX5" fmla="*/ 2654 w 15309"/>
                <a:gd name="connsiteY5" fmla="*/ 13116 h 17059"/>
                <a:gd name="connsiteX6" fmla="*/ 6923 w 15309"/>
                <a:gd name="connsiteY6" fmla="*/ 17059 h 17059"/>
                <a:gd name="connsiteX7" fmla="*/ 7609 w 15309"/>
                <a:gd name="connsiteY7" fmla="*/ 16991 h 17059"/>
                <a:gd name="connsiteX8" fmla="*/ 10850 w 15309"/>
                <a:gd name="connsiteY8" fmla="*/ 12259 h 17059"/>
                <a:gd name="connsiteX9" fmla="*/ 14159 w 15309"/>
                <a:gd name="connsiteY9" fmla="*/ 8435 h 17059"/>
                <a:gd name="connsiteX10" fmla="*/ 14005 w 15309"/>
                <a:gd name="connsiteY10" fmla="*/ 3549 h 17059"/>
                <a:gd name="connsiteX11" fmla="*/ 11364 w 15309"/>
                <a:gd name="connsiteY11" fmla="*/ 1029 h 17059"/>
                <a:gd name="connsiteX12" fmla="*/ 8124 w 15309"/>
                <a:gd name="connsiteY12" fmla="*/ 0 h 17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09" h="17059">
                  <a:moveTo>
                    <a:pt x="8124" y="0"/>
                  </a:moveTo>
                  <a:cubicBezTo>
                    <a:pt x="6409" y="0"/>
                    <a:pt x="5586" y="1406"/>
                    <a:pt x="5655" y="4029"/>
                  </a:cubicBezTo>
                  <a:cubicBezTo>
                    <a:pt x="5672" y="4406"/>
                    <a:pt x="5638" y="4784"/>
                    <a:pt x="5638" y="5161"/>
                  </a:cubicBezTo>
                  <a:cubicBezTo>
                    <a:pt x="5038" y="5024"/>
                    <a:pt x="4438" y="4921"/>
                    <a:pt x="3854" y="4921"/>
                  </a:cubicBezTo>
                  <a:cubicBezTo>
                    <a:pt x="2723" y="4921"/>
                    <a:pt x="1660" y="5281"/>
                    <a:pt x="769" y="6412"/>
                  </a:cubicBezTo>
                  <a:cubicBezTo>
                    <a:pt x="-1443" y="9224"/>
                    <a:pt x="1728" y="11041"/>
                    <a:pt x="2654" y="13116"/>
                  </a:cubicBezTo>
                  <a:cubicBezTo>
                    <a:pt x="3443" y="14916"/>
                    <a:pt x="4677" y="17059"/>
                    <a:pt x="6923" y="17059"/>
                  </a:cubicBezTo>
                  <a:cubicBezTo>
                    <a:pt x="7147" y="17059"/>
                    <a:pt x="7369" y="17042"/>
                    <a:pt x="7609" y="16991"/>
                  </a:cubicBezTo>
                  <a:cubicBezTo>
                    <a:pt x="10061" y="16545"/>
                    <a:pt x="10387" y="14299"/>
                    <a:pt x="10850" y="12259"/>
                  </a:cubicBezTo>
                  <a:cubicBezTo>
                    <a:pt x="12118" y="11350"/>
                    <a:pt x="12993" y="9498"/>
                    <a:pt x="14159" y="8435"/>
                  </a:cubicBezTo>
                  <a:cubicBezTo>
                    <a:pt x="15873" y="6892"/>
                    <a:pt x="15547" y="5109"/>
                    <a:pt x="14005" y="3549"/>
                  </a:cubicBezTo>
                  <a:cubicBezTo>
                    <a:pt x="13010" y="2537"/>
                    <a:pt x="11947" y="1577"/>
                    <a:pt x="11364" y="1029"/>
                  </a:cubicBezTo>
                  <a:cubicBezTo>
                    <a:pt x="10044" y="326"/>
                    <a:pt x="8981" y="0"/>
                    <a:pt x="81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7" name="任意多边形: 形状 686">
              <a:extLst>
                <a:ext uri="{FF2B5EF4-FFF2-40B4-BE49-F238E27FC236}">
                  <a16:creationId xmlns:a16="http://schemas.microsoft.com/office/drawing/2014/main" id="{7A9328ED-B917-F123-3B41-7455A6F4A903}"/>
                </a:ext>
              </a:extLst>
            </p:cNvPr>
            <p:cNvSpPr/>
            <p:nvPr/>
          </p:nvSpPr>
          <p:spPr>
            <a:xfrm>
              <a:off x="5599073" y="2821672"/>
              <a:ext cx="4420" cy="8178"/>
            </a:xfrm>
            <a:custGeom>
              <a:avLst/>
              <a:gdLst>
                <a:gd name="connsiteX0" fmla="*/ 4421 w 4420"/>
                <a:gd name="connsiteY0" fmla="*/ 0 h 8178"/>
                <a:gd name="connsiteX1" fmla="*/ 100 w 4420"/>
                <a:gd name="connsiteY1" fmla="*/ 3943 h 8178"/>
                <a:gd name="connsiteX2" fmla="*/ 1043 w 4420"/>
                <a:gd name="connsiteY2" fmla="*/ 8178 h 8178"/>
                <a:gd name="connsiteX3" fmla="*/ 4421 w 4420"/>
                <a:gd name="connsiteY3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20" h="8178">
                  <a:moveTo>
                    <a:pt x="4421" y="0"/>
                  </a:moveTo>
                  <a:cubicBezTo>
                    <a:pt x="2501" y="823"/>
                    <a:pt x="478" y="2555"/>
                    <a:pt x="100" y="3943"/>
                  </a:cubicBezTo>
                  <a:cubicBezTo>
                    <a:pt x="-208" y="5075"/>
                    <a:pt x="220" y="6704"/>
                    <a:pt x="1043" y="8178"/>
                  </a:cubicBezTo>
                  <a:cubicBezTo>
                    <a:pt x="2141" y="5503"/>
                    <a:pt x="3272" y="2777"/>
                    <a:pt x="442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8" name="任意多边形: 形状 687">
              <a:extLst>
                <a:ext uri="{FF2B5EF4-FFF2-40B4-BE49-F238E27FC236}">
                  <a16:creationId xmlns:a16="http://schemas.microsoft.com/office/drawing/2014/main" id="{57F6D3F4-061C-D3A9-D85C-7A5497D8DEBF}"/>
                </a:ext>
              </a:extLst>
            </p:cNvPr>
            <p:cNvSpPr/>
            <p:nvPr/>
          </p:nvSpPr>
          <p:spPr>
            <a:xfrm>
              <a:off x="5605437" y="2753367"/>
              <a:ext cx="19763" cy="20522"/>
            </a:xfrm>
            <a:custGeom>
              <a:avLst/>
              <a:gdLst>
                <a:gd name="connsiteX0" fmla="*/ 9647 w 19763"/>
                <a:gd name="connsiteY0" fmla="*/ 0 h 20522"/>
                <a:gd name="connsiteX1" fmla="*/ 749 w 19763"/>
                <a:gd name="connsiteY1" fmla="*/ 4732 h 20522"/>
                <a:gd name="connsiteX2" fmla="*/ 5276 w 19763"/>
                <a:gd name="connsiteY2" fmla="*/ 19597 h 20522"/>
                <a:gd name="connsiteX3" fmla="*/ 8893 w 19763"/>
                <a:gd name="connsiteY3" fmla="*/ 20523 h 20522"/>
                <a:gd name="connsiteX4" fmla="*/ 16026 w 19763"/>
                <a:gd name="connsiteY4" fmla="*/ 17145 h 20522"/>
                <a:gd name="connsiteX5" fmla="*/ 19763 w 19763"/>
                <a:gd name="connsiteY5" fmla="*/ 8075 h 20522"/>
                <a:gd name="connsiteX6" fmla="*/ 15477 w 19763"/>
                <a:gd name="connsiteY6" fmla="*/ 1406 h 20522"/>
                <a:gd name="connsiteX7" fmla="*/ 9647 w 19763"/>
                <a:gd name="connsiteY7" fmla="*/ 0 h 2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763" h="20522">
                  <a:moveTo>
                    <a:pt x="9647" y="0"/>
                  </a:moveTo>
                  <a:cubicBezTo>
                    <a:pt x="5790" y="0"/>
                    <a:pt x="2138" y="1731"/>
                    <a:pt x="749" y="4732"/>
                  </a:cubicBezTo>
                  <a:cubicBezTo>
                    <a:pt x="-1325" y="9241"/>
                    <a:pt x="1143" y="17334"/>
                    <a:pt x="5276" y="19597"/>
                  </a:cubicBezTo>
                  <a:cubicBezTo>
                    <a:pt x="6424" y="20231"/>
                    <a:pt x="7641" y="20523"/>
                    <a:pt x="8893" y="20523"/>
                  </a:cubicBezTo>
                  <a:cubicBezTo>
                    <a:pt x="11396" y="20523"/>
                    <a:pt x="13933" y="19305"/>
                    <a:pt x="16026" y="17145"/>
                  </a:cubicBezTo>
                  <a:cubicBezTo>
                    <a:pt x="17294" y="14042"/>
                    <a:pt x="18546" y="11024"/>
                    <a:pt x="19763" y="8075"/>
                  </a:cubicBezTo>
                  <a:cubicBezTo>
                    <a:pt x="19523" y="5281"/>
                    <a:pt x="18014" y="2777"/>
                    <a:pt x="15477" y="1406"/>
                  </a:cubicBezTo>
                  <a:cubicBezTo>
                    <a:pt x="13659" y="463"/>
                    <a:pt x="11619" y="0"/>
                    <a:pt x="964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89" name="任意多边形: 形状 688">
              <a:extLst>
                <a:ext uri="{FF2B5EF4-FFF2-40B4-BE49-F238E27FC236}">
                  <a16:creationId xmlns:a16="http://schemas.microsoft.com/office/drawing/2014/main" id="{50EE3C52-DEA6-0C64-A83B-4B32710A4851}"/>
                </a:ext>
              </a:extLst>
            </p:cNvPr>
            <p:cNvSpPr/>
            <p:nvPr/>
          </p:nvSpPr>
          <p:spPr>
            <a:xfrm>
              <a:off x="5621462" y="2761459"/>
              <a:ext cx="3770" cy="9069"/>
            </a:xfrm>
            <a:custGeom>
              <a:avLst/>
              <a:gdLst>
                <a:gd name="connsiteX0" fmla="*/ 3737 w 3770"/>
                <a:gd name="connsiteY0" fmla="*/ 0 h 9069"/>
                <a:gd name="connsiteX1" fmla="*/ 0 w 3770"/>
                <a:gd name="connsiteY1" fmla="*/ 9070 h 9069"/>
                <a:gd name="connsiteX2" fmla="*/ 2794 w 3770"/>
                <a:gd name="connsiteY2" fmla="*/ 4972 h 9069"/>
                <a:gd name="connsiteX3" fmla="*/ 3737 w 3770"/>
                <a:gd name="connsiteY3" fmla="*/ 0 h 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70" h="9069">
                  <a:moveTo>
                    <a:pt x="3737" y="0"/>
                  </a:moveTo>
                  <a:cubicBezTo>
                    <a:pt x="2520" y="2949"/>
                    <a:pt x="1269" y="5966"/>
                    <a:pt x="0" y="9070"/>
                  </a:cubicBezTo>
                  <a:cubicBezTo>
                    <a:pt x="1080" y="7955"/>
                    <a:pt x="2040" y="6566"/>
                    <a:pt x="2794" y="4972"/>
                  </a:cubicBezTo>
                  <a:cubicBezTo>
                    <a:pt x="3583" y="3326"/>
                    <a:pt x="3875" y="1629"/>
                    <a:pt x="373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0" name="任意多边形: 形状 689">
              <a:extLst>
                <a:ext uri="{FF2B5EF4-FFF2-40B4-BE49-F238E27FC236}">
                  <a16:creationId xmlns:a16="http://schemas.microsoft.com/office/drawing/2014/main" id="{6B2351E8-CF56-BC2E-4F72-160982065FFB}"/>
                </a:ext>
              </a:extLst>
            </p:cNvPr>
            <p:cNvSpPr/>
            <p:nvPr/>
          </p:nvSpPr>
          <p:spPr>
            <a:xfrm>
              <a:off x="5661735" y="2660183"/>
              <a:ext cx="6721" cy="7492"/>
            </a:xfrm>
            <a:custGeom>
              <a:avLst/>
              <a:gdLst>
                <a:gd name="connsiteX0" fmla="*/ 4424 w 6721"/>
                <a:gd name="connsiteY0" fmla="*/ 0 h 7492"/>
                <a:gd name="connsiteX1" fmla="*/ 344 w 6721"/>
                <a:gd name="connsiteY1" fmla="*/ 2880 h 7492"/>
                <a:gd name="connsiteX2" fmla="*/ 1681 w 6721"/>
                <a:gd name="connsiteY2" fmla="*/ 7150 h 7492"/>
                <a:gd name="connsiteX3" fmla="*/ 3086 w 6721"/>
                <a:gd name="connsiteY3" fmla="*/ 7492 h 7492"/>
                <a:gd name="connsiteX4" fmla="*/ 5093 w 6721"/>
                <a:gd name="connsiteY4" fmla="*/ 6961 h 7492"/>
                <a:gd name="connsiteX5" fmla="*/ 6721 w 6721"/>
                <a:gd name="connsiteY5" fmla="*/ 3378 h 7492"/>
                <a:gd name="connsiteX6" fmla="*/ 5161 w 6721"/>
                <a:gd name="connsiteY6" fmla="*/ 137 h 7492"/>
                <a:gd name="connsiteX7" fmla="*/ 4424 w 6721"/>
                <a:gd name="connsiteY7" fmla="*/ 0 h 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1" h="7492">
                  <a:moveTo>
                    <a:pt x="4424" y="0"/>
                  </a:moveTo>
                  <a:cubicBezTo>
                    <a:pt x="2967" y="0"/>
                    <a:pt x="909" y="1355"/>
                    <a:pt x="344" y="2880"/>
                  </a:cubicBezTo>
                  <a:cubicBezTo>
                    <a:pt x="-360" y="4715"/>
                    <a:pt x="-16" y="6206"/>
                    <a:pt x="1681" y="7150"/>
                  </a:cubicBezTo>
                  <a:cubicBezTo>
                    <a:pt x="2092" y="7390"/>
                    <a:pt x="2590" y="7492"/>
                    <a:pt x="3086" y="7492"/>
                  </a:cubicBezTo>
                  <a:cubicBezTo>
                    <a:pt x="3755" y="7492"/>
                    <a:pt x="4475" y="7304"/>
                    <a:pt x="5093" y="6961"/>
                  </a:cubicBezTo>
                  <a:lnTo>
                    <a:pt x="6721" y="3378"/>
                  </a:lnTo>
                  <a:cubicBezTo>
                    <a:pt x="6413" y="1989"/>
                    <a:pt x="5727" y="377"/>
                    <a:pt x="5161" y="137"/>
                  </a:cubicBezTo>
                  <a:cubicBezTo>
                    <a:pt x="4938" y="51"/>
                    <a:pt x="4698" y="0"/>
                    <a:pt x="44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1" name="任意多边形: 形状 690">
              <a:extLst>
                <a:ext uri="{FF2B5EF4-FFF2-40B4-BE49-F238E27FC236}">
                  <a16:creationId xmlns:a16="http://schemas.microsoft.com/office/drawing/2014/main" id="{9F825506-DEB7-7092-667B-6CFFEB984BAC}"/>
                </a:ext>
              </a:extLst>
            </p:cNvPr>
            <p:cNvSpPr/>
            <p:nvPr/>
          </p:nvSpPr>
          <p:spPr>
            <a:xfrm>
              <a:off x="5666811" y="2663578"/>
              <a:ext cx="1789" cy="3583"/>
            </a:xfrm>
            <a:custGeom>
              <a:avLst/>
              <a:gdLst>
                <a:gd name="connsiteX0" fmla="*/ 1629 w 1789"/>
                <a:gd name="connsiteY0" fmla="*/ 0 h 3583"/>
                <a:gd name="connsiteX1" fmla="*/ 0 w 1789"/>
                <a:gd name="connsiteY1" fmla="*/ 3583 h 3583"/>
                <a:gd name="connsiteX2" fmla="*/ 1697 w 1789"/>
                <a:gd name="connsiteY2" fmla="*/ 1783 h 3583"/>
                <a:gd name="connsiteX3" fmla="*/ 1629 w 1789"/>
                <a:gd name="connsiteY3" fmla="*/ 0 h 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89" h="3583">
                  <a:moveTo>
                    <a:pt x="1629" y="0"/>
                  </a:moveTo>
                  <a:lnTo>
                    <a:pt x="0" y="3583"/>
                  </a:lnTo>
                  <a:cubicBezTo>
                    <a:pt x="771" y="3172"/>
                    <a:pt x="1406" y="2537"/>
                    <a:pt x="1697" y="1783"/>
                  </a:cubicBezTo>
                  <a:cubicBezTo>
                    <a:pt x="1851" y="1406"/>
                    <a:pt x="1800" y="737"/>
                    <a:pt x="162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2" name="任意多边形: 形状 691">
              <a:extLst>
                <a:ext uri="{FF2B5EF4-FFF2-40B4-BE49-F238E27FC236}">
                  <a16:creationId xmlns:a16="http://schemas.microsoft.com/office/drawing/2014/main" id="{88424FDA-514E-1418-3C4F-AF49910CD71A}"/>
                </a:ext>
              </a:extLst>
            </p:cNvPr>
            <p:cNvSpPr/>
            <p:nvPr/>
          </p:nvSpPr>
          <p:spPr>
            <a:xfrm>
              <a:off x="5631010" y="2707538"/>
              <a:ext cx="7554" cy="7183"/>
            </a:xfrm>
            <a:custGeom>
              <a:avLst/>
              <a:gdLst>
                <a:gd name="connsiteX0" fmla="*/ 3877 w 7554"/>
                <a:gd name="connsiteY0" fmla="*/ 0 h 7183"/>
                <a:gd name="connsiteX1" fmla="*/ 2 w 7554"/>
                <a:gd name="connsiteY1" fmla="*/ 3618 h 7183"/>
                <a:gd name="connsiteX2" fmla="*/ 3122 w 7554"/>
                <a:gd name="connsiteY2" fmla="*/ 7098 h 7183"/>
                <a:gd name="connsiteX3" fmla="*/ 3997 w 7554"/>
                <a:gd name="connsiteY3" fmla="*/ 7184 h 7183"/>
                <a:gd name="connsiteX4" fmla="*/ 7546 w 7554"/>
                <a:gd name="connsiteY4" fmla="*/ 4715 h 7183"/>
                <a:gd name="connsiteX5" fmla="*/ 3945 w 7554"/>
                <a:gd name="connsiteY5" fmla="*/ 0 h 7183"/>
                <a:gd name="connsiteX6" fmla="*/ 3877 w 7554"/>
                <a:gd name="connsiteY6" fmla="*/ 0 h 7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54" h="7183">
                  <a:moveTo>
                    <a:pt x="3877" y="0"/>
                  </a:moveTo>
                  <a:cubicBezTo>
                    <a:pt x="2968" y="0"/>
                    <a:pt x="-84" y="2606"/>
                    <a:pt x="2" y="3618"/>
                  </a:cubicBezTo>
                  <a:cubicBezTo>
                    <a:pt x="156" y="5521"/>
                    <a:pt x="1305" y="6721"/>
                    <a:pt x="3122" y="7098"/>
                  </a:cubicBezTo>
                  <a:cubicBezTo>
                    <a:pt x="3414" y="7167"/>
                    <a:pt x="3705" y="7184"/>
                    <a:pt x="3997" y="7184"/>
                  </a:cubicBezTo>
                  <a:cubicBezTo>
                    <a:pt x="5780" y="7184"/>
                    <a:pt x="7426" y="6087"/>
                    <a:pt x="7546" y="4715"/>
                  </a:cubicBezTo>
                  <a:cubicBezTo>
                    <a:pt x="7700" y="2743"/>
                    <a:pt x="5814" y="292"/>
                    <a:pt x="3945" y="0"/>
                  </a:cubicBezTo>
                  <a:cubicBezTo>
                    <a:pt x="3911" y="0"/>
                    <a:pt x="3894" y="0"/>
                    <a:pt x="38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3" name="任意多边形: 形状 692">
              <a:extLst>
                <a:ext uri="{FF2B5EF4-FFF2-40B4-BE49-F238E27FC236}">
                  <a16:creationId xmlns:a16="http://schemas.microsoft.com/office/drawing/2014/main" id="{303DB7C3-3BE8-100D-EDC1-00DBCAE66D11}"/>
                </a:ext>
              </a:extLst>
            </p:cNvPr>
            <p:cNvSpPr/>
            <p:nvPr/>
          </p:nvSpPr>
          <p:spPr>
            <a:xfrm>
              <a:off x="5610911" y="2786731"/>
              <a:ext cx="3898" cy="8006"/>
            </a:xfrm>
            <a:custGeom>
              <a:avLst/>
              <a:gdLst>
                <a:gd name="connsiteX0" fmla="*/ 3899 w 3898"/>
                <a:gd name="connsiteY0" fmla="*/ 0 h 8006"/>
                <a:gd name="connsiteX1" fmla="*/ 1601 w 3898"/>
                <a:gd name="connsiteY1" fmla="*/ 806 h 8006"/>
                <a:gd name="connsiteX2" fmla="*/ 24 w 3898"/>
                <a:gd name="connsiteY2" fmla="*/ 3943 h 8006"/>
                <a:gd name="connsiteX3" fmla="*/ 607 w 3898"/>
                <a:gd name="connsiteY3" fmla="*/ 8007 h 8006"/>
                <a:gd name="connsiteX4" fmla="*/ 1721 w 3898"/>
                <a:gd name="connsiteY4" fmla="*/ 5298 h 8006"/>
                <a:gd name="connsiteX5" fmla="*/ 3899 w 3898"/>
                <a:gd name="connsiteY5" fmla="*/ 0 h 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98" h="8006">
                  <a:moveTo>
                    <a:pt x="3899" y="0"/>
                  </a:moveTo>
                  <a:cubicBezTo>
                    <a:pt x="3024" y="137"/>
                    <a:pt x="2236" y="411"/>
                    <a:pt x="1601" y="806"/>
                  </a:cubicBezTo>
                  <a:cubicBezTo>
                    <a:pt x="470" y="1509"/>
                    <a:pt x="-131" y="2572"/>
                    <a:pt x="24" y="3943"/>
                  </a:cubicBezTo>
                  <a:cubicBezTo>
                    <a:pt x="178" y="5315"/>
                    <a:pt x="350" y="6669"/>
                    <a:pt x="607" y="8007"/>
                  </a:cubicBezTo>
                  <a:cubicBezTo>
                    <a:pt x="984" y="7098"/>
                    <a:pt x="1344" y="6189"/>
                    <a:pt x="1721" y="5298"/>
                  </a:cubicBezTo>
                  <a:cubicBezTo>
                    <a:pt x="2458" y="3532"/>
                    <a:pt x="3179" y="1766"/>
                    <a:pt x="38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4" name="任意多边形: 形状 693">
              <a:extLst>
                <a:ext uri="{FF2B5EF4-FFF2-40B4-BE49-F238E27FC236}">
                  <a16:creationId xmlns:a16="http://schemas.microsoft.com/office/drawing/2014/main" id="{AA9BAEFA-8252-D8D0-42DA-3C32097616C9}"/>
                </a:ext>
              </a:extLst>
            </p:cNvPr>
            <p:cNvSpPr/>
            <p:nvPr/>
          </p:nvSpPr>
          <p:spPr>
            <a:xfrm>
              <a:off x="5611518" y="2786594"/>
              <a:ext cx="6343" cy="12498"/>
            </a:xfrm>
            <a:custGeom>
              <a:avLst/>
              <a:gdLst>
                <a:gd name="connsiteX0" fmla="*/ 5075 w 6343"/>
                <a:gd name="connsiteY0" fmla="*/ 0 h 12498"/>
                <a:gd name="connsiteX1" fmla="*/ 3292 w 6343"/>
                <a:gd name="connsiteY1" fmla="*/ 137 h 12498"/>
                <a:gd name="connsiteX2" fmla="*/ 1114 w 6343"/>
                <a:gd name="connsiteY2" fmla="*/ 5452 h 12498"/>
                <a:gd name="connsiteX3" fmla="*/ 0 w 6343"/>
                <a:gd name="connsiteY3" fmla="*/ 8161 h 12498"/>
                <a:gd name="connsiteX4" fmla="*/ 1252 w 6343"/>
                <a:gd name="connsiteY4" fmla="*/ 12499 h 12498"/>
                <a:gd name="connsiteX5" fmla="*/ 6344 w 6343"/>
                <a:gd name="connsiteY5" fmla="*/ 68 h 12498"/>
                <a:gd name="connsiteX6" fmla="*/ 5075 w 6343"/>
                <a:gd name="connsiteY6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43" h="12498">
                  <a:moveTo>
                    <a:pt x="5075" y="0"/>
                  </a:moveTo>
                  <a:cubicBezTo>
                    <a:pt x="4457" y="0"/>
                    <a:pt x="3858" y="51"/>
                    <a:pt x="3292" y="137"/>
                  </a:cubicBezTo>
                  <a:cubicBezTo>
                    <a:pt x="2572" y="1903"/>
                    <a:pt x="1834" y="3669"/>
                    <a:pt x="1114" y="5452"/>
                  </a:cubicBezTo>
                  <a:cubicBezTo>
                    <a:pt x="737" y="6344"/>
                    <a:pt x="377" y="7252"/>
                    <a:pt x="0" y="8161"/>
                  </a:cubicBezTo>
                  <a:cubicBezTo>
                    <a:pt x="291" y="9635"/>
                    <a:pt x="686" y="11093"/>
                    <a:pt x="1252" y="12499"/>
                  </a:cubicBezTo>
                  <a:cubicBezTo>
                    <a:pt x="2966" y="8350"/>
                    <a:pt x="4663" y="4183"/>
                    <a:pt x="6344" y="68"/>
                  </a:cubicBezTo>
                  <a:cubicBezTo>
                    <a:pt x="5932" y="17"/>
                    <a:pt x="5486" y="0"/>
                    <a:pt x="5075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5" name="任意多边形: 形状 694">
              <a:extLst>
                <a:ext uri="{FF2B5EF4-FFF2-40B4-BE49-F238E27FC236}">
                  <a16:creationId xmlns:a16="http://schemas.microsoft.com/office/drawing/2014/main" id="{86941F80-788C-85C2-1767-0F86C3D629CF}"/>
                </a:ext>
              </a:extLst>
            </p:cNvPr>
            <p:cNvSpPr/>
            <p:nvPr/>
          </p:nvSpPr>
          <p:spPr>
            <a:xfrm>
              <a:off x="5585783" y="2839160"/>
              <a:ext cx="7390" cy="11470"/>
            </a:xfrm>
            <a:custGeom>
              <a:avLst/>
              <a:gdLst>
                <a:gd name="connsiteX0" fmla="*/ 6002 w 7390"/>
                <a:gd name="connsiteY0" fmla="*/ 0 h 11470"/>
                <a:gd name="connsiteX1" fmla="*/ 1 w 7390"/>
                <a:gd name="connsiteY1" fmla="*/ 6978 h 11470"/>
                <a:gd name="connsiteX2" fmla="*/ 2624 w 7390"/>
                <a:gd name="connsiteY2" fmla="*/ 11470 h 11470"/>
                <a:gd name="connsiteX3" fmla="*/ 7390 w 7390"/>
                <a:gd name="connsiteY3" fmla="*/ 86 h 11470"/>
                <a:gd name="connsiteX4" fmla="*/ 6053 w 7390"/>
                <a:gd name="connsiteY4" fmla="*/ 0 h 11470"/>
                <a:gd name="connsiteX5" fmla="*/ 6002 w 7390"/>
                <a:gd name="connsiteY5" fmla="*/ 0 h 1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" h="11470">
                  <a:moveTo>
                    <a:pt x="6002" y="0"/>
                  </a:moveTo>
                  <a:cubicBezTo>
                    <a:pt x="3961" y="0"/>
                    <a:pt x="-68" y="4955"/>
                    <a:pt x="1" y="6978"/>
                  </a:cubicBezTo>
                  <a:cubicBezTo>
                    <a:pt x="52" y="8624"/>
                    <a:pt x="1115" y="10321"/>
                    <a:pt x="2624" y="11470"/>
                  </a:cubicBezTo>
                  <a:cubicBezTo>
                    <a:pt x="4133" y="7887"/>
                    <a:pt x="5727" y="4063"/>
                    <a:pt x="7390" y="86"/>
                  </a:cubicBezTo>
                  <a:cubicBezTo>
                    <a:pt x="6945" y="51"/>
                    <a:pt x="6499" y="17"/>
                    <a:pt x="6053" y="0"/>
                  </a:cubicBezTo>
                  <a:cubicBezTo>
                    <a:pt x="6036" y="17"/>
                    <a:pt x="6019" y="0"/>
                    <a:pt x="60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6" name="任意多边形: 形状 695">
              <a:extLst>
                <a:ext uri="{FF2B5EF4-FFF2-40B4-BE49-F238E27FC236}">
                  <a16:creationId xmlns:a16="http://schemas.microsoft.com/office/drawing/2014/main" id="{3D62C07C-3F4C-59EB-890C-BFBD4DDC24C4}"/>
                </a:ext>
              </a:extLst>
            </p:cNvPr>
            <p:cNvSpPr/>
            <p:nvPr/>
          </p:nvSpPr>
          <p:spPr>
            <a:xfrm>
              <a:off x="5588390" y="2839263"/>
              <a:ext cx="7663" cy="12618"/>
            </a:xfrm>
            <a:custGeom>
              <a:avLst/>
              <a:gdLst>
                <a:gd name="connsiteX0" fmla="*/ 4766 w 7663"/>
                <a:gd name="connsiteY0" fmla="*/ 0 h 12618"/>
                <a:gd name="connsiteX1" fmla="*/ 0 w 7663"/>
                <a:gd name="connsiteY1" fmla="*/ 11384 h 12618"/>
                <a:gd name="connsiteX2" fmla="*/ 2537 w 7663"/>
                <a:gd name="connsiteY2" fmla="*/ 12619 h 12618"/>
                <a:gd name="connsiteX3" fmla="*/ 7664 w 7663"/>
                <a:gd name="connsiteY3" fmla="*/ 394 h 12618"/>
                <a:gd name="connsiteX4" fmla="*/ 4766 w 7663"/>
                <a:gd name="connsiteY4" fmla="*/ 0 h 12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63" h="12618">
                  <a:moveTo>
                    <a:pt x="4766" y="0"/>
                  </a:moveTo>
                  <a:cubicBezTo>
                    <a:pt x="3103" y="3995"/>
                    <a:pt x="1509" y="7801"/>
                    <a:pt x="0" y="11384"/>
                  </a:cubicBezTo>
                  <a:cubicBezTo>
                    <a:pt x="754" y="11967"/>
                    <a:pt x="1629" y="12396"/>
                    <a:pt x="2537" y="12619"/>
                  </a:cubicBezTo>
                  <a:cubicBezTo>
                    <a:pt x="4149" y="8813"/>
                    <a:pt x="5863" y="4715"/>
                    <a:pt x="7664" y="394"/>
                  </a:cubicBezTo>
                  <a:cubicBezTo>
                    <a:pt x="6755" y="240"/>
                    <a:pt x="5778" y="86"/>
                    <a:pt x="47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7" name="任意多边形: 形状 696">
              <a:extLst>
                <a:ext uri="{FF2B5EF4-FFF2-40B4-BE49-F238E27FC236}">
                  <a16:creationId xmlns:a16="http://schemas.microsoft.com/office/drawing/2014/main" id="{B039A7DD-27A2-3F4A-98DA-C1123D894AA5}"/>
                </a:ext>
              </a:extLst>
            </p:cNvPr>
            <p:cNvSpPr/>
            <p:nvPr/>
          </p:nvSpPr>
          <p:spPr>
            <a:xfrm>
              <a:off x="6014323" y="2374359"/>
              <a:ext cx="10767" cy="2485"/>
            </a:xfrm>
            <a:custGeom>
              <a:avLst/>
              <a:gdLst>
                <a:gd name="connsiteX0" fmla="*/ 3566 w 10767"/>
                <a:gd name="connsiteY0" fmla="*/ 0 h 2485"/>
                <a:gd name="connsiteX1" fmla="*/ 0 w 10767"/>
                <a:gd name="connsiteY1" fmla="*/ 2469 h 2485"/>
                <a:gd name="connsiteX2" fmla="*/ 0 w 10767"/>
                <a:gd name="connsiteY2" fmla="*/ 2486 h 2485"/>
                <a:gd name="connsiteX3" fmla="*/ 10767 w 10767"/>
                <a:gd name="connsiteY3" fmla="*/ 1149 h 2485"/>
                <a:gd name="connsiteX4" fmla="*/ 9876 w 10767"/>
                <a:gd name="connsiteY4" fmla="*/ 771 h 2485"/>
                <a:gd name="connsiteX5" fmla="*/ 7321 w 10767"/>
                <a:gd name="connsiteY5" fmla="*/ 34 h 2485"/>
                <a:gd name="connsiteX6" fmla="*/ 5812 w 10767"/>
                <a:gd name="connsiteY6" fmla="*/ 514 h 2485"/>
                <a:gd name="connsiteX7" fmla="*/ 5161 w 10767"/>
                <a:gd name="connsiteY7" fmla="*/ 257 h 2485"/>
                <a:gd name="connsiteX8" fmla="*/ 3566 w 10767"/>
                <a:gd name="connsiteY8" fmla="*/ 0 h 2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67" h="2485">
                  <a:moveTo>
                    <a:pt x="3566" y="0"/>
                  </a:moveTo>
                  <a:cubicBezTo>
                    <a:pt x="1886" y="0"/>
                    <a:pt x="532" y="926"/>
                    <a:pt x="0" y="2469"/>
                  </a:cubicBezTo>
                  <a:lnTo>
                    <a:pt x="0" y="2486"/>
                  </a:lnTo>
                  <a:cubicBezTo>
                    <a:pt x="3583" y="1955"/>
                    <a:pt x="7166" y="1492"/>
                    <a:pt x="10767" y="1149"/>
                  </a:cubicBezTo>
                  <a:cubicBezTo>
                    <a:pt x="10476" y="1011"/>
                    <a:pt x="10184" y="874"/>
                    <a:pt x="9876" y="771"/>
                  </a:cubicBezTo>
                  <a:cubicBezTo>
                    <a:pt x="8864" y="292"/>
                    <a:pt x="8024" y="34"/>
                    <a:pt x="7321" y="34"/>
                  </a:cubicBezTo>
                  <a:cubicBezTo>
                    <a:pt x="6755" y="34"/>
                    <a:pt x="6258" y="189"/>
                    <a:pt x="5812" y="514"/>
                  </a:cubicBezTo>
                  <a:cubicBezTo>
                    <a:pt x="5624" y="411"/>
                    <a:pt x="5401" y="326"/>
                    <a:pt x="5161" y="257"/>
                  </a:cubicBezTo>
                  <a:cubicBezTo>
                    <a:pt x="4612" y="86"/>
                    <a:pt x="4064" y="0"/>
                    <a:pt x="3566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8" name="任意多边形: 形状 697">
              <a:extLst>
                <a:ext uri="{FF2B5EF4-FFF2-40B4-BE49-F238E27FC236}">
                  <a16:creationId xmlns:a16="http://schemas.microsoft.com/office/drawing/2014/main" id="{6012278A-1425-693C-4F10-36CD9FE4AC73}"/>
                </a:ext>
              </a:extLst>
            </p:cNvPr>
            <p:cNvSpPr/>
            <p:nvPr/>
          </p:nvSpPr>
          <p:spPr>
            <a:xfrm>
              <a:off x="5868394" y="2357214"/>
              <a:ext cx="5167" cy="4269"/>
            </a:xfrm>
            <a:custGeom>
              <a:avLst/>
              <a:gdLst>
                <a:gd name="connsiteX0" fmla="*/ 2184 w 5167"/>
                <a:gd name="connsiteY0" fmla="*/ 0 h 4269"/>
                <a:gd name="connsiteX1" fmla="*/ 93 w 5167"/>
                <a:gd name="connsiteY1" fmla="*/ 1783 h 4269"/>
                <a:gd name="connsiteX2" fmla="*/ 1465 w 5167"/>
                <a:gd name="connsiteY2" fmla="*/ 4183 h 4269"/>
                <a:gd name="connsiteX3" fmla="*/ 2184 w 5167"/>
                <a:gd name="connsiteY3" fmla="*/ 4269 h 4269"/>
                <a:gd name="connsiteX4" fmla="*/ 5168 w 5167"/>
                <a:gd name="connsiteY4" fmla="*/ 2555 h 4269"/>
                <a:gd name="connsiteX5" fmla="*/ 3453 w 5167"/>
                <a:gd name="connsiteY5" fmla="*/ 223 h 4269"/>
                <a:gd name="connsiteX6" fmla="*/ 2184 w 5167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67" h="4269">
                  <a:moveTo>
                    <a:pt x="2184" y="0"/>
                  </a:moveTo>
                  <a:cubicBezTo>
                    <a:pt x="1190" y="0"/>
                    <a:pt x="470" y="532"/>
                    <a:pt x="93" y="1783"/>
                  </a:cubicBezTo>
                  <a:cubicBezTo>
                    <a:pt x="-233" y="2915"/>
                    <a:pt x="316" y="3909"/>
                    <a:pt x="1465" y="4183"/>
                  </a:cubicBezTo>
                  <a:cubicBezTo>
                    <a:pt x="1722" y="4235"/>
                    <a:pt x="1962" y="4269"/>
                    <a:pt x="2184" y="4269"/>
                  </a:cubicBezTo>
                  <a:cubicBezTo>
                    <a:pt x="3385" y="4269"/>
                    <a:pt x="4345" y="3549"/>
                    <a:pt x="5168" y="2555"/>
                  </a:cubicBezTo>
                  <a:cubicBezTo>
                    <a:pt x="4962" y="1474"/>
                    <a:pt x="4636" y="617"/>
                    <a:pt x="3453" y="223"/>
                  </a:cubicBezTo>
                  <a:cubicBezTo>
                    <a:pt x="3007" y="86"/>
                    <a:pt x="2579" y="0"/>
                    <a:pt x="2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699" name="任意多边形: 形状 698">
              <a:extLst>
                <a:ext uri="{FF2B5EF4-FFF2-40B4-BE49-F238E27FC236}">
                  <a16:creationId xmlns:a16="http://schemas.microsoft.com/office/drawing/2014/main" id="{6CD42052-030E-0171-1486-5665C9B7A1AC}"/>
                </a:ext>
              </a:extLst>
            </p:cNvPr>
            <p:cNvSpPr/>
            <p:nvPr/>
          </p:nvSpPr>
          <p:spPr>
            <a:xfrm>
              <a:off x="5996421" y="2294841"/>
              <a:ext cx="7648" cy="7749"/>
            </a:xfrm>
            <a:custGeom>
              <a:avLst/>
              <a:gdLst>
                <a:gd name="connsiteX0" fmla="*/ 3980 w 7648"/>
                <a:gd name="connsiteY0" fmla="*/ 0 h 7749"/>
                <a:gd name="connsiteX1" fmla="*/ 243 w 7648"/>
                <a:gd name="connsiteY1" fmla="*/ 2383 h 7749"/>
                <a:gd name="connsiteX2" fmla="*/ 2609 w 7648"/>
                <a:gd name="connsiteY2" fmla="*/ 7578 h 7749"/>
                <a:gd name="connsiteX3" fmla="*/ 3586 w 7648"/>
                <a:gd name="connsiteY3" fmla="*/ 7750 h 7749"/>
                <a:gd name="connsiteX4" fmla="*/ 7444 w 7648"/>
                <a:gd name="connsiteY4" fmla="*/ 5949 h 7749"/>
                <a:gd name="connsiteX5" fmla="*/ 5969 w 7648"/>
                <a:gd name="connsiteY5" fmla="*/ 377 h 7749"/>
                <a:gd name="connsiteX6" fmla="*/ 3980 w 7648"/>
                <a:gd name="connsiteY6" fmla="*/ 0 h 7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48" h="7749">
                  <a:moveTo>
                    <a:pt x="3980" y="0"/>
                  </a:moveTo>
                  <a:cubicBezTo>
                    <a:pt x="2300" y="0"/>
                    <a:pt x="843" y="874"/>
                    <a:pt x="243" y="2383"/>
                  </a:cubicBezTo>
                  <a:cubicBezTo>
                    <a:pt x="-512" y="4303"/>
                    <a:pt x="551" y="6652"/>
                    <a:pt x="2609" y="7578"/>
                  </a:cubicBezTo>
                  <a:cubicBezTo>
                    <a:pt x="2883" y="7698"/>
                    <a:pt x="3209" y="7750"/>
                    <a:pt x="3586" y="7750"/>
                  </a:cubicBezTo>
                  <a:cubicBezTo>
                    <a:pt x="5026" y="7750"/>
                    <a:pt x="6981" y="6927"/>
                    <a:pt x="7444" y="5949"/>
                  </a:cubicBezTo>
                  <a:cubicBezTo>
                    <a:pt x="8095" y="4561"/>
                    <a:pt x="7084" y="840"/>
                    <a:pt x="5969" y="377"/>
                  </a:cubicBezTo>
                  <a:cubicBezTo>
                    <a:pt x="5283" y="137"/>
                    <a:pt x="4615" y="0"/>
                    <a:pt x="39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0" name="任意多边形: 形状 699">
              <a:extLst>
                <a:ext uri="{FF2B5EF4-FFF2-40B4-BE49-F238E27FC236}">
                  <a16:creationId xmlns:a16="http://schemas.microsoft.com/office/drawing/2014/main" id="{212F9069-B172-9997-9188-9E78178AC19B}"/>
                </a:ext>
              </a:extLst>
            </p:cNvPr>
            <p:cNvSpPr/>
            <p:nvPr/>
          </p:nvSpPr>
          <p:spPr>
            <a:xfrm>
              <a:off x="5972592" y="2376571"/>
              <a:ext cx="13013" cy="4732"/>
            </a:xfrm>
            <a:custGeom>
              <a:avLst/>
              <a:gdLst>
                <a:gd name="connsiteX0" fmla="*/ 6293 w 13013"/>
                <a:gd name="connsiteY0" fmla="*/ 0 h 4732"/>
                <a:gd name="connsiteX1" fmla="*/ 0 w 13013"/>
                <a:gd name="connsiteY1" fmla="*/ 4732 h 4732"/>
                <a:gd name="connsiteX2" fmla="*/ 1578 w 13013"/>
                <a:gd name="connsiteY2" fmla="*/ 4475 h 4732"/>
                <a:gd name="connsiteX3" fmla="*/ 13013 w 13013"/>
                <a:gd name="connsiteY3" fmla="*/ 2452 h 4732"/>
                <a:gd name="connsiteX4" fmla="*/ 12705 w 13013"/>
                <a:gd name="connsiteY4" fmla="*/ 2417 h 4732"/>
                <a:gd name="connsiteX5" fmla="*/ 12413 w 13013"/>
                <a:gd name="connsiteY5" fmla="*/ 2400 h 4732"/>
                <a:gd name="connsiteX6" fmla="*/ 11144 w 13013"/>
                <a:gd name="connsiteY6" fmla="*/ 2537 h 4732"/>
                <a:gd name="connsiteX7" fmla="*/ 9944 w 13013"/>
                <a:gd name="connsiteY7" fmla="*/ 2675 h 4732"/>
                <a:gd name="connsiteX8" fmla="*/ 7990 w 13013"/>
                <a:gd name="connsiteY8" fmla="*/ 274 h 4732"/>
                <a:gd name="connsiteX9" fmla="*/ 6293 w 13013"/>
                <a:gd name="connsiteY9" fmla="*/ 0 h 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13" h="4732">
                  <a:moveTo>
                    <a:pt x="6293" y="0"/>
                  </a:moveTo>
                  <a:cubicBezTo>
                    <a:pt x="3549" y="0"/>
                    <a:pt x="857" y="1972"/>
                    <a:pt x="0" y="4732"/>
                  </a:cubicBezTo>
                  <a:cubicBezTo>
                    <a:pt x="532" y="4646"/>
                    <a:pt x="1046" y="4560"/>
                    <a:pt x="1578" y="4475"/>
                  </a:cubicBezTo>
                  <a:cubicBezTo>
                    <a:pt x="5367" y="3858"/>
                    <a:pt x="9207" y="3172"/>
                    <a:pt x="13013" y="2452"/>
                  </a:cubicBezTo>
                  <a:cubicBezTo>
                    <a:pt x="12910" y="2434"/>
                    <a:pt x="12807" y="2417"/>
                    <a:pt x="12705" y="2417"/>
                  </a:cubicBezTo>
                  <a:cubicBezTo>
                    <a:pt x="12619" y="2417"/>
                    <a:pt x="12516" y="2400"/>
                    <a:pt x="12413" y="2400"/>
                  </a:cubicBezTo>
                  <a:cubicBezTo>
                    <a:pt x="11984" y="2400"/>
                    <a:pt x="11556" y="2469"/>
                    <a:pt x="11144" y="2537"/>
                  </a:cubicBezTo>
                  <a:cubicBezTo>
                    <a:pt x="10733" y="2606"/>
                    <a:pt x="10321" y="2675"/>
                    <a:pt x="9944" y="2675"/>
                  </a:cubicBezTo>
                  <a:cubicBezTo>
                    <a:pt x="8967" y="2675"/>
                    <a:pt x="8213" y="2246"/>
                    <a:pt x="7990" y="274"/>
                  </a:cubicBezTo>
                  <a:cubicBezTo>
                    <a:pt x="7441" y="86"/>
                    <a:pt x="6858" y="0"/>
                    <a:pt x="629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1" name="任意多边形: 形状 700">
              <a:extLst>
                <a:ext uri="{FF2B5EF4-FFF2-40B4-BE49-F238E27FC236}">
                  <a16:creationId xmlns:a16="http://schemas.microsoft.com/office/drawing/2014/main" id="{CD7DAFB6-C333-9B5A-8066-A24597E88532}"/>
                </a:ext>
              </a:extLst>
            </p:cNvPr>
            <p:cNvSpPr/>
            <p:nvPr/>
          </p:nvSpPr>
          <p:spPr>
            <a:xfrm>
              <a:off x="5972296" y="2379040"/>
              <a:ext cx="15777" cy="5229"/>
            </a:xfrm>
            <a:custGeom>
              <a:avLst/>
              <a:gdLst>
                <a:gd name="connsiteX0" fmla="*/ 13309 w 15777"/>
                <a:gd name="connsiteY0" fmla="*/ 0 h 5229"/>
                <a:gd name="connsiteX1" fmla="*/ 1873 w 15777"/>
                <a:gd name="connsiteY1" fmla="*/ 2023 h 5229"/>
                <a:gd name="connsiteX2" fmla="*/ 296 w 15777"/>
                <a:gd name="connsiteY2" fmla="*/ 2280 h 5229"/>
                <a:gd name="connsiteX3" fmla="*/ 39 w 15777"/>
                <a:gd name="connsiteY3" fmla="*/ 3515 h 5229"/>
                <a:gd name="connsiteX4" fmla="*/ 39 w 15777"/>
                <a:gd name="connsiteY4" fmla="*/ 5229 h 5229"/>
                <a:gd name="connsiteX5" fmla="*/ 2302 w 15777"/>
                <a:gd name="connsiteY5" fmla="*/ 4886 h 5229"/>
                <a:gd name="connsiteX6" fmla="*/ 15778 w 15777"/>
                <a:gd name="connsiteY6" fmla="*/ 2486 h 5229"/>
                <a:gd name="connsiteX7" fmla="*/ 13309 w 15777"/>
                <a:gd name="connsiteY7" fmla="*/ 0 h 5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77" h="5229">
                  <a:moveTo>
                    <a:pt x="13309" y="0"/>
                  </a:moveTo>
                  <a:cubicBezTo>
                    <a:pt x="9503" y="703"/>
                    <a:pt x="5662" y="1406"/>
                    <a:pt x="1873" y="2023"/>
                  </a:cubicBezTo>
                  <a:cubicBezTo>
                    <a:pt x="1342" y="2109"/>
                    <a:pt x="827" y="2195"/>
                    <a:pt x="296" y="2280"/>
                  </a:cubicBezTo>
                  <a:cubicBezTo>
                    <a:pt x="176" y="2675"/>
                    <a:pt x="90" y="3086"/>
                    <a:pt x="39" y="3515"/>
                  </a:cubicBezTo>
                  <a:cubicBezTo>
                    <a:pt x="-13" y="4098"/>
                    <a:pt x="-13" y="4681"/>
                    <a:pt x="39" y="5229"/>
                  </a:cubicBezTo>
                  <a:cubicBezTo>
                    <a:pt x="793" y="5109"/>
                    <a:pt x="1547" y="5006"/>
                    <a:pt x="2302" y="4886"/>
                  </a:cubicBezTo>
                  <a:cubicBezTo>
                    <a:pt x="6794" y="4149"/>
                    <a:pt x="11286" y="3326"/>
                    <a:pt x="15778" y="2486"/>
                  </a:cubicBezTo>
                  <a:cubicBezTo>
                    <a:pt x="15332" y="1234"/>
                    <a:pt x="14560" y="240"/>
                    <a:pt x="1330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2" name="任意多边形: 形状 701">
              <a:extLst>
                <a:ext uri="{FF2B5EF4-FFF2-40B4-BE49-F238E27FC236}">
                  <a16:creationId xmlns:a16="http://schemas.microsoft.com/office/drawing/2014/main" id="{99521754-28D6-2920-BF25-168F3B2EEC8B}"/>
                </a:ext>
              </a:extLst>
            </p:cNvPr>
            <p:cNvSpPr/>
            <p:nvPr/>
          </p:nvSpPr>
          <p:spPr>
            <a:xfrm>
              <a:off x="5999723" y="2348710"/>
              <a:ext cx="19008" cy="21036"/>
            </a:xfrm>
            <a:custGeom>
              <a:avLst/>
              <a:gdLst>
                <a:gd name="connsiteX0" fmla="*/ 6627 w 19008"/>
                <a:gd name="connsiteY0" fmla="*/ 0 h 21036"/>
                <a:gd name="connsiteX1" fmla="*/ 2512 w 19008"/>
                <a:gd name="connsiteY1" fmla="*/ 2383 h 21036"/>
                <a:gd name="connsiteX2" fmla="*/ 5427 w 19008"/>
                <a:gd name="connsiteY2" fmla="*/ 20540 h 21036"/>
                <a:gd name="connsiteX3" fmla="*/ 7004 w 19008"/>
                <a:gd name="connsiteY3" fmla="*/ 21037 h 21036"/>
                <a:gd name="connsiteX4" fmla="*/ 7690 w 19008"/>
                <a:gd name="connsiteY4" fmla="*/ 20951 h 21036"/>
                <a:gd name="connsiteX5" fmla="*/ 17017 w 19008"/>
                <a:gd name="connsiteY5" fmla="*/ 14487 h 21036"/>
                <a:gd name="connsiteX6" fmla="*/ 18697 w 19008"/>
                <a:gd name="connsiteY6" fmla="*/ 10681 h 21036"/>
                <a:gd name="connsiteX7" fmla="*/ 18320 w 19008"/>
                <a:gd name="connsiteY7" fmla="*/ 7869 h 21036"/>
                <a:gd name="connsiteX8" fmla="*/ 8839 w 19008"/>
                <a:gd name="connsiteY8" fmla="*/ 480 h 21036"/>
                <a:gd name="connsiteX9" fmla="*/ 6627 w 19008"/>
                <a:gd name="connsiteY9" fmla="*/ 0 h 21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08" h="21036">
                  <a:moveTo>
                    <a:pt x="6627" y="0"/>
                  </a:moveTo>
                  <a:cubicBezTo>
                    <a:pt x="5050" y="0"/>
                    <a:pt x="3695" y="789"/>
                    <a:pt x="2512" y="2383"/>
                  </a:cubicBezTo>
                  <a:cubicBezTo>
                    <a:pt x="-1791" y="8092"/>
                    <a:pt x="-402" y="16819"/>
                    <a:pt x="5427" y="20540"/>
                  </a:cubicBezTo>
                  <a:cubicBezTo>
                    <a:pt x="5941" y="20865"/>
                    <a:pt x="6473" y="21037"/>
                    <a:pt x="7004" y="21037"/>
                  </a:cubicBezTo>
                  <a:cubicBezTo>
                    <a:pt x="7227" y="21037"/>
                    <a:pt x="7467" y="21003"/>
                    <a:pt x="7690" y="20951"/>
                  </a:cubicBezTo>
                  <a:cubicBezTo>
                    <a:pt x="11685" y="19940"/>
                    <a:pt x="16194" y="19682"/>
                    <a:pt x="17017" y="14487"/>
                  </a:cubicBezTo>
                  <a:cubicBezTo>
                    <a:pt x="17686" y="12962"/>
                    <a:pt x="18217" y="11847"/>
                    <a:pt x="18697" y="10681"/>
                  </a:cubicBezTo>
                  <a:cubicBezTo>
                    <a:pt x="19109" y="9687"/>
                    <a:pt x="19229" y="8727"/>
                    <a:pt x="18320" y="7869"/>
                  </a:cubicBezTo>
                  <a:cubicBezTo>
                    <a:pt x="15354" y="5126"/>
                    <a:pt x="12645" y="2006"/>
                    <a:pt x="8839" y="480"/>
                  </a:cubicBezTo>
                  <a:cubicBezTo>
                    <a:pt x="8050" y="154"/>
                    <a:pt x="7313" y="0"/>
                    <a:pt x="66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3" name="任意多边形: 形状 702">
              <a:extLst>
                <a:ext uri="{FF2B5EF4-FFF2-40B4-BE49-F238E27FC236}">
                  <a16:creationId xmlns:a16="http://schemas.microsoft.com/office/drawing/2014/main" id="{2512F7A1-B616-0A62-F93B-198C87244CEE}"/>
                </a:ext>
              </a:extLst>
            </p:cNvPr>
            <p:cNvSpPr/>
            <p:nvPr/>
          </p:nvSpPr>
          <p:spPr>
            <a:xfrm>
              <a:off x="5602740" y="2714722"/>
              <a:ext cx="26486" cy="20745"/>
            </a:xfrm>
            <a:custGeom>
              <a:avLst/>
              <a:gdLst>
                <a:gd name="connsiteX0" fmla="*/ 17642 w 26486"/>
                <a:gd name="connsiteY0" fmla="*/ 17 h 20745"/>
                <a:gd name="connsiteX1" fmla="*/ 10081 w 26486"/>
                <a:gd name="connsiteY1" fmla="*/ 3463 h 20745"/>
                <a:gd name="connsiteX2" fmla="*/ 6498 w 26486"/>
                <a:gd name="connsiteY2" fmla="*/ 10390 h 20745"/>
                <a:gd name="connsiteX3" fmla="*/ 1697 w 26486"/>
                <a:gd name="connsiteY3" fmla="*/ 12516 h 20745"/>
                <a:gd name="connsiteX4" fmla="*/ 0 w 26486"/>
                <a:gd name="connsiteY4" fmla="*/ 14848 h 20745"/>
                <a:gd name="connsiteX5" fmla="*/ 4646 w 26486"/>
                <a:gd name="connsiteY5" fmla="*/ 20540 h 20745"/>
                <a:gd name="connsiteX6" fmla="*/ 6584 w 26486"/>
                <a:gd name="connsiteY6" fmla="*/ 20745 h 20745"/>
                <a:gd name="connsiteX7" fmla="*/ 11693 w 26486"/>
                <a:gd name="connsiteY7" fmla="*/ 18928 h 20745"/>
                <a:gd name="connsiteX8" fmla="*/ 14333 w 26486"/>
                <a:gd name="connsiteY8" fmla="*/ 19340 h 20745"/>
                <a:gd name="connsiteX9" fmla="*/ 14659 w 26486"/>
                <a:gd name="connsiteY9" fmla="*/ 19340 h 20745"/>
                <a:gd name="connsiteX10" fmla="*/ 16682 w 26486"/>
                <a:gd name="connsiteY10" fmla="*/ 20574 h 20745"/>
                <a:gd name="connsiteX11" fmla="*/ 17762 w 26486"/>
                <a:gd name="connsiteY11" fmla="*/ 20711 h 20745"/>
                <a:gd name="connsiteX12" fmla="*/ 25101 w 26486"/>
                <a:gd name="connsiteY12" fmla="*/ 15310 h 20745"/>
                <a:gd name="connsiteX13" fmla="*/ 24929 w 26486"/>
                <a:gd name="connsiteY13" fmla="*/ 11847 h 20745"/>
                <a:gd name="connsiteX14" fmla="*/ 25683 w 26486"/>
                <a:gd name="connsiteY14" fmla="*/ 4098 h 20745"/>
                <a:gd name="connsiteX15" fmla="*/ 17848 w 26486"/>
                <a:gd name="connsiteY15" fmla="*/ 0 h 20745"/>
                <a:gd name="connsiteX16" fmla="*/ 17642 w 26486"/>
                <a:gd name="connsiteY16" fmla="*/ 17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486" h="20745">
                  <a:moveTo>
                    <a:pt x="17642" y="17"/>
                  </a:moveTo>
                  <a:cubicBezTo>
                    <a:pt x="14659" y="17"/>
                    <a:pt x="11916" y="1355"/>
                    <a:pt x="10081" y="3463"/>
                  </a:cubicBezTo>
                  <a:cubicBezTo>
                    <a:pt x="8367" y="5418"/>
                    <a:pt x="6858" y="7750"/>
                    <a:pt x="6498" y="10390"/>
                  </a:cubicBezTo>
                  <a:cubicBezTo>
                    <a:pt x="4886" y="11058"/>
                    <a:pt x="3292" y="11796"/>
                    <a:pt x="1697" y="12516"/>
                  </a:cubicBezTo>
                  <a:cubicBezTo>
                    <a:pt x="806" y="12910"/>
                    <a:pt x="0" y="13562"/>
                    <a:pt x="0" y="14848"/>
                  </a:cubicBezTo>
                  <a:cubicBezTo>
                    <a:pt x="0" y="17505"/>
                    <a:pt x="1938" y="19922"/>
                    <a:pt x="4646" y="20540"/>
                  </a:cubicBezTo>
                  <a:cubicBezTo>
                    <a:pt x="5281" y="20677"/>
                    <a:pt x="5932" y="20745"/>
                    <a:pt x="6584" y="20745"/>
                  </a:cubicBezTo>
                  <a:cubicBezTo>
                    <a:pt x="8573" y="20745"/>
                    <a:pt x="10476" y="20077"/>
                    <a:pt x="11693" y="18928"/>
                  </a:cubicBezTo>
                  <a:cubicBezTo>
                    <a:pt x="12533" y="19202"/>
                    <a:pt x="13425" y="19340"/>
                    <a:pt x="14333" y="19340"/>
                  </a:cubicBezTo>
                  <a:cubicBezTo>
                    <a:pt x="14436" y="19340"/>
                    <a:pt x="14539" y="19340"/>
                    <a:pt x="14659" y="19340"/>
                  </a:cubicBezTo>
                  <a:cubicBezTo>
                    <a:pt x="15242" y="19922"/>
                    <a:pt x="15928" y="20368"/>
                    <a:pt x="16682" y="20574"/>
                  </a:cubicBezTo>
                  <a:cubicBezTo>
                    <a:pt x="17025" y="20660"/>
                    <a:pt x="17385" y="20711"/>
                    <a:pt x="17762" y="20711"/>
                  </a:cubicBezTo>
                  <a:cubicBezTo>
                    <a:pt x="20488" y="20711"/>
                    <a:pt x="23883" y="18431"/>
                    <a:pt x="25101" y="15310"/>
                  </a:cubicBezTo>
                  <a:cubicBezTo>
                    <a:pt x="25049" y="14368"/>
                    <a:pt x="25683" y="12842"/>
                    <a:pt x="24929" y="11847"/>
                  </a:cubicBezTo>
                  <a:cubicBezTo>
                    <a:pt x="26421" y="9515"/>
                    <a:pt x="27158" y="6858"/>
                    <a:pt x="25683" y="4098"/>
                  </a:cubicBezTo>
                  <a:cubicBezTo>
                    <a:pt x="24054" y="1046"/>
                    <a:pt x="21071" y="86"/>
                    <a:pt x="17848" y="0"/>
                  </a:cubicBezTo>
                  <a:cubicBezTo>
                    <a:pt x="17762" y="17"/>
                    <a:pt x="17694" y="17"/>
                    <a:pt x="17642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4" name="任意多边形: 形状 703">
              <a:extLst>
                <a:ext uri="{FF2B5EF4-FFF2-40B4-BE49-F238E27FC236}">
                  <a16:creationId xmlns:a16="http://schemas.microsoft.com/office/drawing/2014/main" id="{DCC0B858-DEB6-92B7-483B-07889BC58437}"/>
                </a:ext>
              </a:extLst>
            </p:cNvPr>
            <p:cNvSpPr/>
            <p:nvPr/>
          </p:nvSpPr>
          <p:spPr>
            <a:xfrm>
              <a:off x="5581538" y="2641941"/>
              <a:ext cx="6959" cy="7320"/>
            </a:xfrm>
            <a:custGeom>
              <a:avLst/>
              <a:gdLst>
                <a:gd name="connsiteX0" fmla="*/ 4022 w 6959"/>
                <a:gd name="connsiteY0" fmla="*/ 0 h 7320"/>
                <a:gd name="connsiteX1" fmla="*/ 147 w 6959"/>
                <a:gd name="connsiteY1" fmla="*/ 2623 h 7320"/>
                <a:gd name="connsiteX2" fmla="*/ 2342 w 6959"/>
                <a:gd name="connsiteY2" fmla="*/ 7132 h 7320"/>
                <a:gd name="connsiteX3" fmla="*/ 3491 w 6959"/>
                <a:gd name="connsiteY3" fmla="*/ 7321 h 7320"/>
                <a:gd name="connsiteX4" fmla="*/ 6611 w 6959"/>
                <a:gd name="connsiteY4" fmla="*/ 4869 h 7320"/>
                <a:gd name="connsiteX5" fmla="*/ 5034 w 6959"/>
                <a:gd name="connsiteY5" fmla="*/ 189 h 7320"/>
                <a:gd name="connsiteX6" fmla="*/ 4022 w 6959"/>
                <a:gd name="connsiteY6" fmla="*/ 0 h 7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9" h="7320">
                  <a:moveTo>
                    <a:pt x="4022" y="0"/>
                  </a:moveTo>
                  <a:cubicBezTo>
                    <a:pt x="2531" y="0"/>
                    <a:pt x="782" y="1097"/>
                    <a:pt x="147" y="2623"/>
                  </a:cubicBezTo>
                  <a:cubicBezTo>
                    <a:pt x="-418" y="3995"/>
                    <a:pt x="713" y="6601"/>
                    <a:pt x="2342" y="7132"/>
                  </a:cubicBezTo>
                  <a:cubicBezTo>
                    <a:pt x="2754" y="7270"/>
                    <a:pt x="3131" y="7321"/>
                    <a:pt x="3491" y="7321"/>
                  </a:cubicBezTo>
                  <a:cubicBezTo>
                    <a:pt x="4897" y="7321"/>
                    <a:pt x="5926" y="6344"/>
                    <a:pt x="6611" y="4869"/>
                  </a:cubicBezTo>
                  <a:cubicBezTo>
                    <a:pt x="7451" y="3052"/>
                    <a:pt x="6714" y="926"/>
                    <a:pt x="5034" y="189"/>
                  </a:cubicBezTo>
                  <a:cubicBezTo>
                    <a:pt x="4708" y="51"/>
                    <a:pt x="4382" y="0"/>
                    <a:pt x="4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5" name="任意多边形: 形状 704">
              <a:extLst>
                <a:ext uri="{FF2B5EF4-FFF2-40B4-BE49-F238E27FC236}">
                  <a16:creationId xmlns:a16="http://schemas.microsoft.com/office/drawing/2014/main" id="{F9BD4C58-C0EB-D618-3920-F3B7C0023FFC}"/>
                </a:ext>
              </a:extLst>
            </p:cNvPr>
            <p:cNvSpPr/>
            <p:nvPr/>
          </p:nvSpPr>
          <p:spPr>
            <a:xfrm>
              <a:off x="5645064" y="2695999"/>
              <a:ext cx="6882" cy="6978"/>
            </a:xfrm>
            <a:custGeom>
              <a:avLst/>
              <a:gdLst>
                <a:gd name="connsiteX0" fmla="*/ 3402 w 6882"/>
                <a:gd name="connsiteY0" fmla="*/ 0 h 6978"/>
                <a:gd name="connsiteX1" fmla="*/ 316 w 6882"/>
                <a:gd name="connsiteY1" fmla="*/ 1663 h 6978"/>
                <a:gd name="connsiteX2" fmla="*/ 2339 w 6882"/>
                <a:gd name="connsiteY2" fmla="*/ 6858 h 6978"/>
                <a:gd name="connsiteX3" fmla="*/ 3213 w 6882"/>
                <a:gd name="connsiteY3" fmla="*/ 6978 h 6978"/>
                <a:gd name="connsiteX4" fmla="*/ 6179 w 6882"/>
                <a:gd name="connsiteY4" fmla="*/ 5469 h 6978"/>
                <a:gd name="connsiteX5" fmla="*/ 6882 w 6882"/>
                <a:gd name="connsiteY5" fmla="*/ 3909 h 6978"/>
                <a:gd name="connsiteX6" fmla="*/ 5030 w 6882"/>
                <a:gd name="connsiteY6" fmla="*/ 394 h 6978"/>
                <a:gd name="connsiteX7" fmla="*/ 3402 w 6882"/>
                <a:gd name="connsiteY7" fmla="*/ 0 h 6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82" h="6978">
                  <a:moveTo>
                    <a:pt x="3402" y="0"/>
                  </a:moveTo>
                  <a:cubicBezTo>
                    <a:pt x="2064" y="0"/>
                    <a:pt x="727" y="652"/>
                    <a:pt x="316" y="1663"/>
                  </a:cubicBezTo>
                  <a:cubicBezTo>
                    <a:pt x="-542" y="3755"/>
                    <a:pt x="419" y="6361"/>
                    <a:pt x="2339" y="6858"/>
                  </a:cubicBezTo>
                  <a:cubicBezTo>
                    <a:pt x="2647" y="6944"/>
                    <a:pt x="2939" y="6978"/>
                    <a:pt x="3213" y="6978"/>
                  </a:cubicBezTo>
                  <a:cubicBezTo>
                    <a:pt x="4413" y="6978"/>
                    <a:pt x="5339" y="6275"/>
                    <a:pt x="6179" y="5469"/>
                  </a:cubicBezTo>
                  <a:lnTo>
                    <a:pt x="6882" y="3909"/>
                  </a:lnTo>
                  <a:cubicBezTo>
                    <a:pt x="6899" y="2383"/>
                    <a:pt x="6488" y="1132"/>
                    <a:pt x="5030" y="394"/>
                  </a:cubicBezTo>
                  <a:cubicBezTo>
                    <a:pt x="4550" y="120"/>
                    <a:pt x="3984" y="0"/>
                    <a:pt x="34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6" name="任意多边形: 形状 705">
              <a:extLst>
                <a:ext uri="{FF2B5EF4-FFF2-40B4-BE49-F238E27FC236}">
                  <a16:creationId xmlns:a16="http://schemas.microsoft.com/office/drawing/2014/main" id="{00A4871C-5951-CFB0-80C8-F399A4282FE6}"/>
                </a:ext>
              </a:extLst>
            </p:cNvPr>
            <p:cNvSpPr/>
            <p:nvPr/>
          </p:nvSpPr>
          <p:spPr>
            <a:xfrm>
              <a:off x="5651260" y="2699891"/>
              <a:ext cx="702" cy="1560"/>
            </a:xfrm>
            <a:custGeom>
              <a:avLst/>
              <a:gdLst>
                <a:gd name="connsiteX0" fmla="*/ 703 w 702"/>
                <a:gd name="connsiteY0" fmla="*/ 0 h 1560"/>
                <a:gd name="connsiteX1" fmla="*/ 0 w 702"/>
                <a:gd name="connsiteY1" fmla="*/ 1560 h 1560"/>
                <a:gd name="connsiteX2" fmla="*/ 668 w 702"/>
                <a:gd name="connsiteY2" fmla="*/ 892 h 1560"/>
                <a:gd name="connsiteX3" fmla="*/ 703 w 702"/>
                <a:gd name="connsiteY3" fmla="*/ 0 h 1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2" h="1560">
                  <a:moveTo>
                    <a:pt x="703" y="0"/>
                  </a:moveTo>
                  <a:lnTo>
                    <a:pt x="0" y="1560"/>
                  </a:lnTo>
                  <a:cubicBezTo>
                    <a:pt x="223" y="1337"/>
                    <a:pt x="446" y="1114"/>
                    <a:pt x="668" y="892"/>
                  </a:cubicBezTo>
                  <a:cubicBezTo>
                    <a:pt x="686" y="583"/>
                    <a:pt x="703" y="292"/>
                    <a:pt x="70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7" name="任意多边形: 形状 706">
              <a:extLst>
                <a:ext uri="{FF2B5EF4-FFF2-40B4-BE49-F238E27FC236}">
                  <a16:creationId xmlns:a16="http://schemas.microsoft.com/office/drawing/2014/main" id="{2563E3AA-71AD-2572-B231-3AD441B81F33}"/>
                </a:ext>
              </a:extLst>
            </p:cNvPr>
            <p:cNvSpPr/>
            <p:nvPr/>
          </p:nvSpPr>
          <p:spPr>
            <a:xfrm>
              <a:off x="5634867" y="2606571"/>
              <a:ext cx="37383" cy="43959"/>
            </a:xfrm>
            <a:custGeom>
              <a:avLst/>
              <a:gdLst>
                <a:gd name="connsiteX0" fmla="*/ 7769 w 37383"/>
                <a:gd name="connsiteY0" fmla="*/ 0 h 43959"/>
                <a:gd name="connsiteX1" fmla="*/ 1494 w 37383"/>
                <a:gd name="connsiteY1" fmla="*/ 2966 h 43959"/>
                <a:gd name="connsiteX2" fmla="*/ 2 w 37383"/>
                <a:gd name="connsiteY2" fmla="*/ 9567 h 43959"/>
                <a:gd name="connsiteX3" fmla="*/ 3500 w 37383"/>
                <a:gd name="connsiteY3" fmla="*/ 14213 h 43959"/>
                <a:gd name="connsiteX4" fmla="*/ 6089 w 37383"/>
                <a:gd name="connsiteY4" fmla="*/ 17642 h 43959"/>
                <a:gd name="connsiteX5" fmla="*/ 10735 w 37383"/>
                <a:gd name="connsiteY5" fmla="*/ 20008 h 43959"/>
                <a:gd name="connsiteX6" fmla="*/ 11627 w 37383"/>
                <a:gd name="connsiteY6" fmla="*/ 19922 h 43959"/>
                <a:gd name="connsiteX7" fmla="*/ 10838 w 37383"/>
                <a:gd name="connsiteY7" fmla="*/ 20351 h 43959"/>
                <a:gd name="connsiteX8" fmla="*/ 7272 w 37383"/>
                <a:gd name="connsiteY8" fmla="*/ 28941 h 43959"/>
                <a:gd name="connsiteX9" fmla="*/ 11232 w 37383"/>
                <a:gd name="connsiteY9" fmla="*/ 34564 h 43959"/>
                <a:gd name="connsiteX10" fmla="*/ 13890 w 37383"/>
                <a:gd name="connsiteY10" fmla="*/ 36210 h 43959"/>
                <a:gd name="connsiteX11" fmla="*/ 14404 w 37383"/>
                <a:gd name="connsiteY11" fmla="*/ 36159 h 43959"/>
                <a:gd name="connsiteX12" fmla="*/ 17799 w 37383"/>
                <a:gd name="connsiteY12" fmla="*/ 37616 h 43959"/>
                <a:gd name="connsiteX13" fmla="*/ 19136 w 37383"/>
                <a:gd name="connsiteY13" fmla="*/ 37427 h 43959"/>
                <a:gd name="connsiteX14" fmla="*/ 23440 w 37383"/>
                <a:gd name="connsiteY14" fmla="*/ 35130 h 43959"/>
                <a:gd name="connsiteX15" fmla="*/ 26766 w 37383"/>
                <a:gd name="connsiteY15" fmla="*/ 38662 h 43959"/>
                <a:gd name="connsiteX16" fmla="*/ 30143 w 37383"/>
                <a:gd name="connsiteY16" fmla="*/ 39536 h 43959"/>
                <a:gd name="connsiteX17" fmla="*/ 30092 w 37383"/>
                <a:gd name="connsiteY17" fmla="*/ 39691 h 43959"/>
                <a:gd name="connsiteX18" fmla="*/ 32938 w 37383"/>
                <a:gd name="connsiteY18" fmla="*/ 43823 h 43959"/>
                <a:gd name="connsiteX19" fmla="*/ 33761 w 37383"/>
                <a:gd name="connsiteY19" fmla="*/ 43960 h 43959"/>
                <a:gd name="connsiteX20" fmla="*/ 37275 w 37383"/>
                <a:gd name="connsiteY20" fmla="*/ 41182 h 43959"/>
                <a:gd name="connsiteX21" fmla="*/ 35287 w 37383"/>
                <a:gd name="connsiteY21" fmla="*/ 36433 h 43959"/>
                <a:gd name="connsiteX22" fmla="*/ 34738 w 37383"/>
                <a:gd name="connsiteY22" fmla="*/ 36364 h 43959"/>
                <a:gd name="connsiteX23" fmla="*/ 34035 w 37383"/>
                <a:gd name="connsiteY23" fmla="*/ 31770 h 43959"/>
                <a:gd name="connsiteX24" fmla="*/ 28995 w 37383"/>
                <a:gd name="connsiteY24" fmla="*/ 26832 h 43959"/>
                <a:gd name="connsiteX25" fmla="*/ 28651 w 37383"/>
                <a:gd name="connsiteY25" fmla="*/ 26849 h 43959"/>
                <a:gd name="connsiteX26" fmla="*/ 23903 w 37383"/>
                <a:gd name="connsiteY26" fmla="*/ 29524 h 43959"/>
                <a:gd name="connsiteX27" fmla="*/ 24691 w 37383"/>
                <a:gd name="connsiteY27" fmla="*/ 27415 h 43959"/>
                <a:gd name="connsiteX28" fmla="*/ 22462 w 37383"/>
                <a:gd name="connsiteY28" fmla="*/ 21208 h 43959"/>
                <a:gd name="connsiteX29" fmla="*/ 18913 w 37383"/>
                <a:gd name="connsiteY29" fmla="*/ 20231 h 43959"/>
                <a:gd name="connsiteX30" fmla="*/ 18039 w 37383"/>
                <a:gd name="connsiteY30" fmla="*/ 20282 h 43959"/>
                <a:gd name="connsiteX31" fmla="*/ 14850 w 37383"/>
                <a:gd name="connsiteY31" fmla="*/ 19065 h 43959"/>
                <a:gd name="connsiteX32" fmla="*/ 13324 w 37383"/>
                <a:gd name="connsiteY32" fmla="*/ 19271 h 43959"/>
                <a:gd name="connsiteX33" fmla="*/ 15021 w 37383"/>
                <a:gd name="connsiteY33" fmla="*/ 17951 h 43959"/>
                <a:gd name="connsiteX34" fmla="*/ 12792 w 37383"/>
                <a:gd name="connsiteY34" fmla="*/ 1406 h 43959"/>
                <a:gd name="connsiteX35" fmla="*/ 11764 w 37383"/>
                <a:gd name="connsiteY35" fmla="*/ 789 h 43959"/>
                <a:gd name="connsiteX36" fmla="*/ 7769 w 37383"/>
                <a:gd name="connsiteY36" fmla="*/ 0 h 4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7383" h="43959">
                  <a:moveTo>
                    <a:pt x="7769" y="0"/>
                  </a:moveTo>
                  <a:cubicBezTo>
                    <a:pt x="5077" y="0"/>
                    <a:pt x="2643" y="1029"/>
                    <a:pt x="1494" y="2966"/>
                  </a:cubicBezTo>
                  <a:cubicBezTo>
                    <a:pt x="328" y="4938"/>
                    <a:pt x="-32" y="7201"/>
                    <a:pt x="2" y="9567"/>
                  </a:cubicBezTo>
                  <a:cubicBezTo>
                    <a:pt x="37" y="12156"/>
                    <a:pt x="2128" y="12824"/>
                    <a:pt x="3500" y="14213"/>
                  </a:cubicBezTo>
                  <a:cubicBezTo>
                    <a:pt x="4494" y="15208"/>
                    <a:pt x="5129" y="16596"/>
                    <a:pt x="6089" y="17642"/>
                  </a:cubicBezTo>
                  <a:cubicBezTo>
                    <a:pt x="7529" y="19202"/>
                    <a:pt x="9123" y="20008"/>
                    <a:pt x="10735" y="20008"/>
                  </a:cubicBezTo>
                  <a:cubicBezTo>
                    <a:pt x="11027" y="20008"/>
                    <a:pt x="11335" y="19974"/>
                    <a:pt x="11627" y="19922"/>
                  </a:cubicBezTo>
                  <a:cubicBezTo>
                    <a:pt x="11370" y="20060"/>
                    <a:pt x="11112" y="20179"/>
                    <a:pt x="10838" y="20351"/>
                  </a:cubicBezTo>
                  <a:cubicBezTo>
                    <a:pt x="6655" y="22974"/>
                    <a:pt x="5420" y="25752"/>
                    <a:pt x="7272" y="28941"/>
                  </a:cubicBezTo>
                  <a:cubicBezTo>
                    <a:pt x="8421" y="30929"/>
                    <a:pt x="9878" y="32713"/>
                    <a:pt x="11232" y="34564"/>
                  </a:cubicBezTo>
                  <a:cubicBezTo>
                    <a:pt x="11952" y="35542"/>
                    <a:pt x="12792" y="36210"/>
                    <a:pt x="13890" y="36210"/>
                  </a:cubicBezTo>
                  <a:cubicBezTo>
                    <a:pt x="14061" y="36210"/>
                    <a:pt x="14233" y="36193"/>
                    <a:pt x="14404" y="36159"/>
                  </a:cubicBezTo>
                  <a:cubicBezTo>
                    <a:pt x="15296" y="37067"/>
                    <a:pt x="16462" y="37616"/>
                    <a:pt x="17799" y="37616"/>
                  </a:cubicBezTo>
                  <a:cubicBezTo>
                    <a:pt x="18228" y="37616"/>
                    <a:pt x="18673" y="37565"/>
                    <a:pt x="19136" y="37427"/>
                  </a:cubicBezTo>
                  <a:cubicBezTo>
                    <a:pt x="20799" y="36982"/>
                    <a:pt x="22222" y="36210"/>
                    <a:pt x="23440" y="35130"/>
                  </a:cubicBezTo>
                  <a:cubicBezTo>
                    <a:pt x="24228" y="36656"/>
                    <a:pt x="25463" y="38079"/>
                    <a:pt x="26766" y="38662"/>
                  </a:cubicBezTo>
                  <a:cubicBezTo>
                    <a:pt x="27846" y="38833"/>
                    <a:pt x="28995" y="39296"/>
                    <a:pt x="30143" y="39536"/>
                  </a:cubicBezTo>
                  <a:lnTo>
                    <a:pt x="30092" y="39691"/>
                  </a:lnTo>
                  <a:cubicBezTo>
                    <a:pt x="29818" y="42005"/>
                    <a:pt x="31584" y="42897"/>
                    <a:pt x="32938" y="43823"/>
                  </a:cubicBezTo>
                  <a:cubicBezTo>
                    <a:pt x="33212" y="43908"/>
                    <a:pt x="33486" y="43960"/>
                    <a:pt x="33761" y="43960"/>
                  </a:cubicBezTo>
                  <a:cubicBezTo>
                    <a:pt x="35270" y="43960"/>
                    <a:pt x="36847" y="42742"/>
                    <a:pt x="37275" y="41182"/>
                  </a:cubicBezTo>
                  <a:cubicBezTo>
                    <a:pt x="37738" y="39468"/>
                    <a:pt x="36641" y="36810"/>
                    <a:pt x="35287" y="36433"/>
                  </a:cubicBezTo>
                  <a:cubicBezTo>
                    <a:pt x="35115" y="36382"/>
                    <a:pt x="34927" y="36382"/>
                    <a:pt x="34738" y="36364"/>
                  </a:cubicBezTo>
                  <a:cubicBezTo>
                    <a:pt x="34807" y="34856"/>
                    <a:pt x="34190" y="33193"/>
                    <a:pt x="34035" y="31770"/>
                  </a:cubicBezTo>
                  <a:cubicBezTo>
                    <a:pt x="33727" y="28786"/>
                    <a:pt x="31326" y="26832"/>
                    <a:pt x="28995" y="26832"/>
                  </a:cubicBezTo>
                  <a:cubicBezTo>
                    <a:pt x="28875" y="26832"/>
                    <a:pt x="28772" y="26832"/>
                    <a:pt x="28651" y="26849"/>
                  </a:cubicBezTo>
                  <a:cubicBezTo>
                    <a:pt x="27160" y="26969"/>
                    <a:pt x="25189" y="28169"/>
                    <a:pt x="23903" y="29524"/>
                  </a:cubicBezTo>
                  <a:cubicBezTo>
                    <a:pt x="24057" y="28855"/>
                    <a:pt x="24434" y="28152"/>
                    <a:pt x="24691" y="27415"/>
                  </a:cubicBezTo>
                  <a:cubicBezTo>
                    <a:pt x="25651" y="24723"/>
                    <a:pt x="24811" y="22597"/>
                    <a:pt x="22462" y="21208"/>
                  </a:cubicBezTo>
                  <a:cubicBezTo>
                    <a:pt x="21314" y="20523"/>
                    <a:pt x="20096" y="20231"/>
                    <a:pt x="18913" y="20231"/>
                  </a:cubicBezTo>
                  <a:cubicBezTo>
                    <a:pt x="18622" y="20231"/>
                    <a:pt x="18331" y="20248"/>
                    <a:pt x="18039" y="20282"/>
                  </a:cubicBezTo>
                  <a:cubicBezTo>
                    <a:pt x="17147" y="19477"/>
                    <a:pt x="16050" y="19065"/>
                    <a:pt x="14850" y="19065"/>
                  </a:cubicBezTo>
                  <a:cubicBezTo>
                    <a:pt x="14353" y="19065"/>
                    <a:pt x="13838" y="19134"/>
                    <a:pt x="13324" y="19271"/>
                  </a:cubicBezTo>
                  <a:cubicBezTo>
                    <a:pt x="13907" y="18928"/>
                    <a:pt x="14473" y="18516"/>
                    <a:pt x="15021" y="17951"/>
                  </a:cubicBezTo>
                  <a:cubicBezTo>
                    <a:pt x="20508" y="12241"/>
                    <a:pt x="20885" y="6018"/>
                    <a:pt x="12792" y="1406"/>
                  </a:cubicBezTo>
                  <a:cubicBezTo>
                    <a:pt x="12449" y="1200"/>
                    <a:pt x="12124" y="943"/>
                    <a:pt x="11764" y="789"/>
                  </a:cubicBezTo>
                  <a:cubicBezTo>
                    <a:pt x="10461" y="257"/>
                    <a:pt x="9089" y="0"/>
                    <a:pt x="77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8" name="任意多边形: 形状 707">
              <a:extLst>
                <a:ext uri="{FF2B5EF4-FFF2-40B4-BE49-F238E27FC236}">
                  <a16:creationId xmlns:a16="http://schemas.microsoft.com/office/drawing/2014/main" id="{175BC722-FF3A-BC48-95F5-57A7A40CC475}"/>
                </a:ext>
              </a:extLst>
            </p:cNvPr>
            <p:cNvSpPr/>
            <p:nvPr/>
          </p:nvSpPr>
          <p:spPr>
            <a:xfrm>
              <a:off x="5626213" y="2562131"/>
              <a:ext cx="15329" cy="15722"/>
            </a:xfrm>
            <a:custGeom>
              <a:avLst/>
              <a:gdLst>
                <a:gd name="connsiteX0" fmla="*/ 5519 w 15329"/>
                <a:gd name="connsiteY0" fmla="*/ 0 h 15722"/>
                <a:gd name="connsiteX1" fmla="*/ 2707 w 15329"/>
                <a:gd name="connsiteY1" fmla="*/ 823 h 15722"/>
                <a:gd name="connsiteX2" fmla="*/ 136 w 15329"/>
                <a:gd name="connsiteY2" fmla="*/ 6601 h 15722"/>
                <a:gd name="connsiteX3" fmla="*/ 6377 w 15329"/>
                <a:gd name="connsiteY3" fmla="*/ 15208 h 15722"/>
                <a:gd name="connsiteX4" fmla="*/ 8828 w 15329"/>
                <a:gd name="connsiteY4" fmla="*/ 15722 h 15722"/>
                <a:gd name="connsiteX5" fmla="*/ 15155 w 15329"/>
                <a:gd name="connsiteY5" fmla="*/ 10476 h 15722"/>
                <a:gd name="connsiteX6" fmla="*/ 12977 w 15329"/>
                <a:gd name="connsiteY6" fmla="*/ 5486 h 15722"/>
                <a:gd name="connsiteX7" fmla="*/ 9051 w 15329"/>
                <a:gd name="connsiteY7" fmla="*/ 1972 h 15722"/>
                <a:gd name="connsiteX8" fmla="*/ 5519 w 15329"/>
                <a:gd name="connsiteY8" fmla="*/ 0 h 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9" h="15722">
                  <a:moveTo>
                    <a:pt x="5519" y="0"/>
                  </a:moveTo>
                  <a:cubicBezTo>
                    <a:pt x="4611" y="0"/>
                    <a:pt x="3633" y="274"/>
                    <a:pt x="2707" y="823"/>
                  </a:cubicBezTo>
                  <a:cubicBezTo>
                    <a:pt x="513" y="2074"/>
                    <a:pt x="-362" y="4218"/>
                    <a:pt x="136" y="6601"/>
                  </a:cubicBezTo>
                  <a:cubicBezTo>
                    <a:pt x="924" y="10407"/>
                    <a:pt x="2776" y="13562"/>
                    <a:pt x="6377" y="15208"/>
                  </a:cubicBezTo>
                  <a:cubicBezTo>
                    <a:pt x="7165" y="15568"/>
                    <a:pt x="7988" y="15722"/>
                    <a:pt x="8828" y="15722"/>
                  </a:cubicBezTo>
                  <a:cubicBezTo>
                    <a:pt x="11811" y="15722"/>
                    <a:pt x="14760" y="13596"/>
                    <a:pt x="15155" y="10476"/>
                  </a:cubicBezTo>
                  <a:cubicBezTo>
                    <a:pt x="15378" y="8692"/>
                    <a:pt x="15857" y="6138"/>
                    <a:pt x="12977" y="5486"/>
                  </a:cubicBezTo>
                  <a:cubicBezTo>
                    <a:pt x="11109" y="5058"/>
                    <a:pt x="10114" y="3600"/>
                    <a:pt x="9051" y="1972"/>
                  </a:cubicBezTo>
                  <a:cubicBezTo>
                    <a:pt x="8159" y="634"/>
                    <a:pt x="6908" y="0"/>
                    <a:pt x="55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09" name="任意多边形: 形状 708">
              <a:extLst>
                <a:ext uri="{FF2B5EF4-FFF2-40B4-BE49-F238E27FC236}">
                  <a16:creationId xmlns:a16="http://schemas.microsoft.com/office/drawing/2014/main" id="{A7442113-4A7E-FA59-FC5B-04D7CB50925A}"/>
                </a:ext>
              </a:extLst>
            </p:cNvPr>
            <p:cNvSpPr/>
            <p:nvPr/>
          </p:nvSpPr>
          <p:spPr>
            <a:xfrm>
              <a:off x="5652007" y="2669939"/>
              <a:ext cx="12780" cy="14435"/>
            </a:xfrm>
            <a:custGeom>
              <a:avLst/>
              <a:gdLst>
                <a:gd name="connsiteX0" fmla="*/ 6917 w 12780"/>
                <a:gd name="connsiteY0" fmla="*/ 0 h 14435"/>
                <a:gd name="connsiteX1" fmla="*/ 1568 w 12780"/>
                <a:gd name="connsiteY1" fmla="*/ 2160 h 14435"/>
                <a:gd name="connsiteX2" fmla="*/ 1842 w 12780"/>
                <a:gd name="connsiteY2" fmla="*/ 12053 h 14435"/>
                <a:gd name="connsiteX3" fmla="*/ 3110 w 12780"/>
                <a:gd name="connsiteY3" fmla="*/ 14145 h 14435"/>
                <a:gd name="connsiteX4" fmla="*/ 3779 w 12780"/>
                <a:gd name="connsiteY4" fmla="*/ 14436 h 14435"/>
                <a:gd name="connsiteX5" fmla="*/ 4431 w 12780"/>
                <a:gd name="connsiteY5" fmla="*/ 13767 h 14435"/>
                <a:gd name="connsiteX6" fmla="*/ 4688 w 12780"/>
                <a:gd name="connsiteY6" fmla="*/ 11693 h 14435"/>
                <a:gd name="connsiteX7" fmla="*/ 6505 w 12780"/>
                <a:gd name="connsiteY7" fmla="*/ 12705 h 14435"/>
                <a:gd name="connsiteX8" fmla="*/ 7380 w 12780"/>
                <a:gd name="connsiteY8" fmla="*/ 13562 h 14435"/>
                <a:gd name="connsiteX9" fmla="*/ 12780 w 12780"/>
                <a:gd name="connsiteY9" fmla="*/ 1680 h 14435"/>
                <a:gd name="connsiteX10" fmla="*/ 12369 w 12780"/>
                <a:gd name="connsiteY10" fmla="*/ 1406 h 14435"/>
                <a:gd name="connsiteX11" fmla="*/ 6917 w 12780"/>
                <a:gd name="connsiteY11" fmla="*/ 0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80" h="14435">
                  <a:moveTo>
                    <a:pt x="6917" y="0"/>
                  </a:moveTo>
                  <a:cubicBezTo>
                    <a:pt x="4756" y="0"/>
                    <a:pt x="2802" y="720"/>
                    <a:pt x="1568" y="2160"/>
                  </a:cubicBezTo>
                  <a:cubicBezTo>
                    <a:pt x="-1279" y="5469"/>
                    <a:pt x="333" y="8813"/>
                    <a:pt x="1842" y="12053"/>
                  </a:cubicBezTo>
                  <a:cubicBezTo>
                    <a:pt x="2185" y="12790"/>
                    <a:pt x="2579" y="13562"/>
                    <a:pt x="3110" y="14145"/>
                  </a:cubicBezTo>
                  <a:cubicBezTo>
                    <a:pt x="3299" y="14350"/>
                    <a:pt x="3539" y="14436"/>
                    <a:pt x="3779" y="14436"/>
                  </a:cubicBezTo>
                  <a:cubicBezTo>
                    <a:pt x="4174" y="14436"/>
                    <a:pt x="4516" y="14179"/>
                    <a:pt x="4431" y="13767"/>
                  </a:cubicBezTo>
                  <a:cubicBezTo>
                    <a:pt x="4122" y="12173"/>
                    <a:pt x="4293" y="11693"/>
                    <a:pt x="4688" y="11693"/>
                  </a:cubicBezTo>
                  <a:cubicBezTo>
                    <a:pt x="5168" y="11693"/>
                    <a:pt x="5939" y="12413"/>
                    <a:pt x="6505" y="12705"/>
                  </a:cubicBezTo>
                  <a:cubicBezTo>
                    <a:pt x="6865" y="12893"/>
                    <a:pt x="7140" y="13202"/>
                    <a:pt x="7380" y="13562"/>
                  </a:cubicBezTo>
                  <a:lnTo>
                    <a:pt x="12780" y="1680"/>
                  </a:lnTo>
                  <a:cubicBezTo>
                    <a:pt x="12643" y="1594"/>
                    <a:pt x="12506" y="1492"/>
                    <a:pt x="12369" y="1406"/>
                  </a:cubicBezTo>
                  <a:cubicBezTo>
                    <a:pt x="10569" y="480"/>
                    <a:pt x="8665" y="0"/>
                    <a:pt x="691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0" name="任意多边形: 形状 709">
              <a:extLst>
                <a:ext uri="{FF2B5EF4-FFF2-40B4-BE49-F238E27FC236}">
                  <a16:creationId xmlns:a16="http://schemas.microsoft.com/office/drawing/2014/main" id="{FE7E4891-3542-5E01-34A8-733EB3262415}"/>
                </a:ext>
              </a:extLst>
            </p:cNvPr>
            <p:cNvSpPr/>
            <p:nvPr/>
          </p:nvSpPr>
          <p:spPr>
            <a:xfrm>
              <a:off x="5659387" y="2671636"/>
              <a:ext cx="8178" cy="14573"/>
            </a:xfrm>
            <a:custGeom>
              <a:avLst/>
              <a:gdLst>
                <a:gd name="connsiteX0" fmla="*/ 5401 w 8178"/>
                <a:gd name="connsiteY0" fmla="*/ 0 h 14573"/>
                <a:gd name="connsiteX1" fmla="*/ 0 w 8178"/>
                <a:gd name="connsiteY1" fmla="*/ 11881 h 14573"/>
                <a:gd name="connsiteX2" fmla="*/ 1869 w 8178"/>
                <a:gd name="connsiteY2" fmla="*/ 14573 h 14573"/>
                <a:gd name="connsiteX3" fmla="*/ 8178 w 8178"/>
                <a:gd name="connsiteY3" fmla="*/ 652 h 14573"/>
                <a:gd name="connsiteX4" fmla="*/ 7287 w 8178"/>
                <a:gd name="connsiteY4" fmla="*/ 1132 h 14573"/>
                <a:gd name="connsiteX5" fmla="*/ 5401 w 8178"/>
                <a:gd name="connsiteY5" fmla="*/ 0 h 1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78" h="14573">
                  <a:moveTo>
                    <a:pt x="5401" y="0"/>
                  </a:moveTo>
                  <a:lnTo>
                    <a:pt x="0" y="11881"/>
                  </a:lnTo>
                  <a:cubicBezTo>
                    <a:pt x="635" y="12893"/>
                    <a:pt x="909" y="14299"/>
                    <a:pt x="1869" y="14573"/>
                  </a:cubicBezTo>
                  <a:cubicBezTo>
                    <a:pt x="3978" y="9927"/>
                    <a:pt x="6069" y="5298"/>
                    <a:pt x="8178" y="652"/>
                  </a:cubicBezTo>
                  <a:cubicBezTo>
                    <a:pt x="7870" y="806"/>
                    <a:pt x="7561" y="960"/>
                    <a:pt x="7287" y="1132"/>
                  </a:cubicBezTo>
                  <a:cubicBezTo>
                    <a:pt x="6635" y="771"/>
                    <a:pt x="5984" y="394"/>
                    <a:pt x="540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1" name="任意多边形: 形状 710">
              <a:extLst>
                <a:ext uri="{FF2B5EF4-FFF2-40B4-BE49-F238E27FC236}">
                  <a16:creationId xmlns:a16="http://schemas.microsoft.com/office/drawing/2014/main" id="{DCEC361B-67D2-5EB9-28AA-BAF4F2E0F3B7}"/>
                </a:ext>
              </a:extLst>
            </p:cNvPr>
            <p:cNvSpPr/>
            <p:nvPr/>
          </p:nvSpPr>
          <p:spPr>
            <a:xfrm>
              <a:off x="5607460" y="2682540"/>
              <a:ext cx="24705" cy="23780"/>
            </a:xfrm>
            <a:custGeom>
              <a:avLst/>
              <a:gdLst>
                <a:gd name="connsiteX0" fmla="*/ 19729 w 24705"/>
                <a:gd name="connsiteY0" fmla="*/ 0 h 23780"/>
                <a:gd name="connsiteX1" fmla="*/ 19626 w 24705"/>
                <a:gd name="connsiteY1" fmla="*/ 0 h 23780"/>
                <a:gd name="connsiteX2" fmla="*/ 12356 w 24705"/>
                <a:gd name="connsiteY2" fmla="*/ 2023 h 23780"/>
                <a:gd name="connsiteX3" fmla="*/ 11893 w 24705"/>
                <a:gd name="connsiteY3" fmla="*/ 5881 h 23780"/>
                <a:gd name="connsiteX4" fmla="*/ 17877 w 24705"/>
                <a:gd name="connsiteY4" fmla="*/ 10990 h 23780"/>
                <a:gd name="connsiteX5" fmla="*/ 18426 w 24705"/>
                <a:gd name="connsiteY5" fmla="*/ 11247 h 23780"/>
                <a:gd name="connsiteX6" fmla="*/ 17003 w 24705"/>
                <a:gd name="connsiteY6" fmla="*/ 11076 h 23780"/>
                <a:gd name="connsiteX7" fmla="*/ 14860 w 24705"/>
                <a:gd name="connsiteY7" fmla="*/ 11504 h 23780"/>
                <a:gd name="connsiteX8" fmla="*/ 13454 w 24705"/>
                <a:gd name="connsiteY8" fmla="*/ 11813 h 23780"/>
                <a:gd name="connsiteX9" fmla="*/ 12048 w 24705"/>
                <a:gd name="connsiteY9" fmla="*/ 11230 h 23780"/>
                <a:gd name="connsiteX10" fmla="*/ 8550 w 24705"/>
                <a:gd name="connsiteY10" fmla="*/ 9464 h 23780"/>
                <a:gd name="connsiteX11" fmla="*/ 2824 w 24705"/>
                <a:gd name="connsiteY11" fmla="*/ 11693 h 23780"/>
                <a:gd name="connsiteX12" fmla="*/ 115 w 24705"/>
                <a:gd name="connsiteY12" fmla="*/ 17385 h 23780"/>
                <a:gd name="connsiteX13" fmla="*/ 4401 w 24705"/>
                <a:gd name="connsiteY13" fmla="*/ 22889 h 23780"/>
                <a:gd name="connsiteX14" fmla="*/ 5618 w 24705"/>
                <a:gd name="connsiteY14" fmla="*/ 23043 h 23780"/>
                <a:gd name="connsiteX15" fmla="*/ 10076 w 24705"/>
                <a:gd name="connsiteY15" fmla="*/ 20282 h 23780"/>
                <a:gd name="connsiteX16" fmla="*/ 11019 w 24705"/>
                <a:gd name="connsiteY16" fmla="*/ 18671 h 23780"/>
                <a:gd name="connsiteX17" fmla="*/ 13368 w 24705"/>
                <a:gd name="connsiteY17" fmla="*/ 16562 h 23780"/>
                <a:gd name="connsiteX18" fmla="*/ 15528 w 24705"/>
                <a:gd name="connsiteY18" fmla="*/ 18962 h 23780"/>
                <a:gd name="connsiteX19" fmla="*/ 19832 w 24705"/>
                <a:gd name="connsiteY19" fmla="*/ 23780 h 23780"/>
                <a:gd name="connsiteX20" fmla="*/ 20346 w 24705"/>
                <a:gd name="connsiteY20" fmla="*/ 23746 h 23780"/>
                <a:gd name="connsiteX21" fmla="*/ 23998 w 24705"/>
                <a:gd name="connsiteY21" fmla="*/ 17745 h 23780"/>
                <a:gd name="connsiteX22" fmla="*/ 21272 w 24705"/>
                <a:gd name="connsiteY22" fmla="*/ 12413 h 23780"/>
                <a:gd name="connsiteX23" fmla="*/ 19249 w 24705"/>
                <a:gd name="connsiteY23" fmla="*/ 11487 h 23780"/>
                <a:gd name="connsiteX24" fmla="*/ 19558 w 24705"/>
                <a:gd name="connsiteY24" fmla="*/ 11504 h 23780"/>
                <a:gd name="connsiteX25" fmla="*/ 22300 w 24705"/>
                <a:gd name="connsiteY25" fmla="*/ 8110 h 23780"/>
                <a:gd name="connsiteX26" fmla="*/ 21392 w 24705"/>
                <a:gd name="connsiteY26" fmla="*/ 1440 h 23780"/>
                <a:gd name="connsiteX27" fmla="*/ 19729 w 24705"/>
                <a:gd name="connsiteY27" fmla="*/ 0 h 2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05" h="23780">
                  <a:moveTo>
                    <a:pt x="19729" y="0"/>
                  </a:moveTo>
                  <a:cubicBezTo>
                    <a:pt x="19694" y="0"/>
                    <a:pt x="19660" y="0"/>
                    <a:pt x="19626" y="0"/>
                  </a:cubicBezTo>
                  <a:cubicBezTo>
                    <a:pt x="17088" y="171"/>
                    <a:pt x="14482" y="377"/>
                    <a:pt x="12356" y="2023"/>
                  </a:cubicBezTo>
                  <a:cubicBezTo>
                    <a:pt x="11122" y="2983"/>
                    <a:pt x="11088" y="4303"/>
                    <a:pt x="11893" y="5881"/>
                  </a:cubicBezTo>
                  <a:cubicBezTo>
                    <a:pt x="13111" y="8247"/>
                    <a:pt x="15288" y="9207"/>
                    <a:pt x="17877" y="10990"/>
                  </a:cubicBezTo>
                  <a:cubicBezTo>
                    <a:pt x="18066" y="11093"/>
                    <a:pt x="18254" y="11179"/>
                    <a:pt x="18426" y="11247"/>
                  </a:cubicBezTo>
                  <a:cubicBezTo>
                    <a:pt x="17963" y="11144"/>
                    <a:pt x="17483" y="11076"/>
                    <a:pt x="17003" y="11076"/>
                  </a:cubicBezTo>
                  <a:cubicBezTo>
                    <a:pt x="16317" y="11076"/>
                    <a:pt x="15597" y="11196"/>
                    <a:pt x="14860" y="11504"/>
                  </a:cubicBezTo>
                  <a:cubicBezTo>
                    <a:pt x="14380" y="11693"/>
                    <a:pt x="13900" y="11813"/>
                    <a:pt x="13454" y="11813"/>
                  </a:cubicBezTo>
                  <a:cubicBezTo>
                    <a:pt x="12922" y="11813"/>
                    <a:pt x="12442" y="11642"/>
                    <a:pt x="12048" y="11230"/>
                  </a:cubicBezTo>
                  <a:cubicBezTo>
                    <a:pt x="10848" y="9927"/>
                    <a:pt x="9682" y="9464"/>
                    <a:pt x="8550" y="9464"/>
                  </a:cubicBezTo>
                  <a:cubicBezTo>
                    <a:pt x="6579" y="9464"/>
                    <a:pt x="4710" y="10853"/>
                    <a:pt x="2824" y="11693"/>
                  </a:cubicBezTo>
                  <a:cubicBezTo>
                    <a:pt x="509" y="12739"/>
                    <a:pt x="-331" y="14813"/>
                    <a:pt x="115" y="17385"/>
                  </a:cubicBezTo>
                  <a:cubicBezTo>
                    <a:pt x="578" y="20025"/>
                    <a:pt x="1658" y="22237"/>
                    <a:pt x="4401" y="22889"/>
                  </a:cubicBezTo>
                  <a:cubicBezTo>
                    <a:pt x="4830" y="22992"/>
                    <a:pt x="5224" y="23043"/>
                    <a:pt x="5618" y="23043"/>
                  </a:cubicBezTo>
                  <a:cubicBezTo>
                    <a:pt x="7470" y="23043"/>
                    <a:pt x="8910" y="21946"/>
                    <a:pt x="10076" y="20282"/>
                  </a:cubicBezTo>
                  <a:cubicBezTo>
                    <a:pt x="10436" y="19768"/>
                    <a:pt x="10659" y="19168"/>
                    <a:pt x="11019" y="18671"/>
                  </a:cubicBezTo>
                  <a:cubicBezTo>
                    <a:pt x="11996" y="17282"/>
                    <a:pt x="12717" y="16562"/>
                    <a:pt x="13368" y="16562"/>
                  </a:cubicBezTo>
                  <a:cubicBezTo>
                    <a:pt x="14071" y="16562"/>
                    <a:pt x="14705" y="17351"/>
                    <a:pt x="15528" y="18962"/>
                  </a:cubicBezTo>
                  <a:cubicBezTo>
                    <a:pt x="16591" y="21037"/>
                    <a:pt x="17329" y="23780"/>
                    <a:pt x="19832" y="23780"/>
                  </a:cubicBezTo>
                  <a:cubicBezTo>
                    <a:pt x="19986" y="23780"/>
                    <a:pt x="20157" y="23763"/>
                    <a:pt x="20346" y="23746"/>
                  </a:cubicBezTo>
                  <a:cubicBezTo>
                    <a:pt x="23278" y="23351"/>
                    <a:pt x="23175" y="19957"/>
                    <a:pt x="23998" y="17745"/>
                  </a:cubicBezTo>
                  <a:cubicBezTo>
                    <a:pt x="25284" y="14350"/>
                    <a:pt x="25061" y="14179"/>
                    <a:pt x="21272" y="12413"/>
                  </a:cubicBezTo>
                  <a:cubicBezTo>
                    <a:pt x="20672" y="12087"/>
                    <a:pt x="19986" y="11744"/>
                    <a:pt x="19249" y="11487"/>
                  </a:cubicBezTo>
                  <a:cubicBezTo>
                    <a:pt x="19352" y="11504"/>
                    <a:pt x="19455" y="11504"/>
                    <a:pt x="19558" y="11504"/>
                  </a:cubicBezTo>
                  <a:cubicBezTo>
                    <a:pt x="20792" y="11504"/>
                    <a:pt x="21718" y="10424"/>
                    <a:pt x="22300" y="8110"/>
                  </a:cubicBezTo>
                  <a:cubicBezTo>
                    <a:pt x="22901" y="5692"/>
                    <a:pt x="21752" y="3652"/>
                    <a:pt x="21392" y="1440"/>
                  </a:cubicBezTo>
                  <a:cubicBezTo>
                    <a:pt x="21255" y="600"/>
                    <a:pt x="20500" y="0"/>
                    <a:pt x="1972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2" name="任意多边形: 形状 711">
              <a:extLst>
                <a:ext uri="{FF2B5EF4-FFF2-40B4-BE49-F238E27FC236}">
                  <a16:creationId xmlns:a16="http://schemas.microsoft.com/office/drawing/2014/main" id="{D1511F75-3483-8B49-BD5F-D6973E46EBC4}"/>
                </a:ext>
              </a:extLst>
            </p:cNvPr>
            <p:cNvSpPr/>
            <p:nvPr/>
          </p:nvSpPr>
          <p:spPr>
            <a:xfrm>
              <a:off x="5604043" y="2605885"/>
              <a:ext cx="3866" cy="5074"/>
            </a:xfrm>
            <a:custGeom>
              <a:avLst/>
              <a:gdLst>
                <a:gd name="connsiteX0" fmla="*/ 1732 w 3866"/>
                <a:gd name="connsiteY0" fmla="*/ 0 h 5074"/>
                <a:gd name="connsiteX1" fmla="*/ 309 w 3866"/>
                <a:gd name="connsiteY1" fmla="*/ 926 h 5074"/>
                <a:gd name="connsiteX2" fmla="*/ 1355 w 3866"/>
                <a:gd name="connsiteY2" fmla="*/ 4749 h 5074"/>
                <a:gd name="connsiteX3" fmla="*/ 2195 w 3866"/>
                <a:gd name="connsiteY3" fmla="*/ 5075 h 5074"/>
                <a:gd name="connsiteX4" fmla="*/ 3429 w 3866"/>
                <a:gd name="connsiteY4" fmla="*/ 4235 h 5074"/>
                <a:gd name="connsiteX5" fmla="*/ 2864 w 3866"/>
                <a:gd name="connsiteY5" fmla="*/ 446 h 5074"/>
                <a:gd name="connsiteX6" fmla="*/ 1732 w 3866"/>
                <a:gd name="connsiteY6" fmla="*/ 0 h 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6" h="5074">
                  <a:moveTo>
                    <a:pt x="1732" y="0"/>
                  </a:moveTo>
                  <a:cubicBezTo>
                    <a:pt x="1149" y="0"/>
                    <a:pt x="618" y="326"/>
                    <a:pt x="309" y="926"/>
                  </a:cubicBezTo>
                  <a:cubicBezTo>
                    <a:pt x="-411" y="2383"/>
                    <a:pt x="206" y="3789"/>
                    <a:pt x="1355" y="4749"/>
                  </a:cubicBezTo>
                  <a:cubicBezTo>
                    <a:pt x="1612" y="4955"/>
                    <a:pt x="1886" y="5075"/>
                    <a:pt x="2195" y="5075"/>
                  </a:cubicBezTo>
                  <a:cubicBezTo>
                    <a:pt x="2641" y="5075"/>
                    <a:pt x="3086" y="4818"/>
                    <a:pt x="3429" y="4235"/>
                  </a:cubicBezTo>
                  <a:cubicBezTo>
                    <a:pt x="3995" y="2915"/>
                    <a:pt x="4201" y="1509"/>
                    <a:pt x="2864" y="446"/>
                  </a:cubicBezTo>
                  <a:cubicBezTo>
                    <a:pt x="2503" y="137"/>
                    <a:pt x="2109" y="0"/>
                    <a:pt x="17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3" name="任意多边形: 形状 712">
              <a:extLst>
                <a:ext uri="{FF2B5EF4-FFF2-40B4-BE49-F238E27FC236}">
                  <a16:creationId xmlns:a16="http://schemas.microsoft.com/office/drawing/2014/main" id="{D98715D0-207B-30BE-4015-2336A68CCE39}"/>
                </a:ext>
              </a:extLst>
            </p:cNvPr>
            <p:cNvSpPr/>
            <p:nvPr/>
          </p:nvSpPr>
          <p:spPr>
            <a:xfrm>
              <a:off x="5640367" y="2581454"/>
              <a:ext cx="10172" cy="10218"/>
            </a:xfrm>
            <a:custGeom>
              <a:avLst/>
              <a:gdLst>
                <a:gd name="connsiteX0" fmla="*/ 4978 w 10172"/>
                <a:gd name="connsiteY0" fmla="*/ 0 h 10218"/>
                <a:gd name="connsiteX1" fmla="*/ 383 w 10172"/>
                <a:gd name="connsiteY1" fmla="*/ 2949 h 10218"/>
                <a:gd name="connsiteX2" fmla="*/ 3332 w 10172"/>
                <a:gd name="connsiteY2" fmla="*/ 9498 h 10218"/>
                <a:gd name="connsiteX3" fmla="*/ 6041 w 10172"/>
                <a:gd name="connsiteY3" fmla="*/ 10218 h 10218"/>
                <a:gd name="connsiteX4" fmla="*/ 9727 w 10172"/>
                <a:gd name="connsiteY4" fmla="*/ 8332 h 10218"/>
                <a:gd name="connsiteX5" fmla="*/ 7498 w 10172"/>
                <a:gd name="connsiteY5" fmla="*/ 634 h 10218"/>
                <a:gd name="connsiteX6" fmla="*/ 4978 w 10172"/>
                <a:gd name="connsiteY6" fmla="*/ 0 h 1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72" h="10218">
                  <a:moveTo>
                    <a:pt x="4978" y="0"/>
                  </a:moveTo>
                  <a:cubicBezTo>
                    <a:pt x="3075" y="0"/>
                    <a:pt x="1275" y="1063"/>
                    <a:pt x="383" y="2949"/>
                  </a:cubicBezTo>
                  <a:cubicBezTo>
                    <a:pt x="-680" y="5178"/>
                    <a:pt x="520" y="7835"/>
                    <a:pt x="3332" y="9498"/>
                  </a:cubicBezTo>
                  <a:cubicBezTo>
                    <a:pt x="4172" y="9995"/>
                    <a:pt x="5116" y="10218"/>
                    <a:pt x="6041" y="10218"/>
                  </a:cubicBezTo>
                  <a:cubicBezTo>
                    <a:pt x="7584" y="10218"/>
                    <a:pt x="9041" y="9550"/>
                    <a:pt x="9727" y="8332"/>
                  </a:cubicBezTo>
                  <a:cubicBezTo>
                    <a:pt x="10910" y="6241"/>
                    <a:pt x="9590" y="1749"/>
                    <a:pt x="7498" y="634"/>
                  </a:cubicBezTo>
                  <a:cubicBezTo>
                    <a:pt x="6658" y="206"/>
                    <a:pt x="5801" y="0"/>
                    <a:pt x="49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4" name="任意多边形: 形状 713">
              <a:extLst>
                <a:ext uri="{FF2B5EF4-FFF2-40B4-BE49-F238E27FC236}">
                  <a16:creationId xmlns:a16="http://schemas.microsoft.com/office/drawing/2014/main" id="{847B247B-8A00-7370-91EB-CDBF13358A52}"/>
                </a:ext>
              </a:extLst>
            </p:cNvPr>
            <p:cNvSpPr/>
            <p:nvPr/>
          </p:nvSpPr>
          <p:spPr>
            <a:xfrm>
              <a:off x="5887444" y="2151457"/>
              <a:ext cx="6266" cy="7080"/>
            </a:xfrm>
            <a:custGeom>
              <a:avLst/>
              <a:gdLst>
                <a:gd name="connsiteX0" fmla="*/ 3315 w 6266"/>
                <a:gd name="connsiteY0" fmla="*/ 0 h 7080"/>
                <a:gd name="connsiteX1" fmla="*/ 91 w 6266"/>
                <a:gd name="connsiteY1" fmla="*/ 2932 h 7080"/>
                <a:gd name="connsiteX2" fmla="*/ 2114 w 6266"/>
                <a:gd name="connsiteY2" fmla="*/ 6944 h 7080"/>
                <a:gd name="connsiteX3" fmla="*/ 2972 w 6266"/>
                <a:gd name="connsiteY3" fmla="*/ 7081 h 7080"/>
                <a:gd name="connsiteX4" fmla="*/ 6144 w 6266"/>
                <a:gd name="connsiteY4" fmla="*/ 4201 h 7080"/>
                <a:gd name="connsiteX5" fmla="*/ 4103 w 6266"/>
                <a:gd name="connsiteY5" fmla="*/ 171 h 7080"/>
                <a:gd name="connsiteX6" fmla="*/ 3315 w 6266"/>
                <a:gd name="connsiteY6" fmla="*/ 0 h 7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66" h="7080">
                  <a:moveTo>
                    <a:pt x="3315" y="0"/>
                  </a:moveTo>
                  <a:cubicBezTo>
                    <a:pt x="1943" y="0"/>
                    <a:pt x="366" y="1372"/>
                    <a:pt x="91" y="2932"/>
                  </a:cubicBezTo>
                  <a:cubicBezTo>
                    <a:pt x="-234" y="4784"/>
                    <a:pt x="280" y="6309"/>
                    <a:pt x="2114" y="6944"/>
                  </a:cubicBezTo>
                  <a:cubicBezTo>
                    <a:pt x="2406" y="7047"/>
                    <a:pt x="2680" y="7081"/>
                    <a:pt x="2972" y="7081"/>
                  </a:cubicBezTo>
                  <a:cubicBezTo>
                    <a:pt x="4412" y="7081"/>
                    <a:pt x="5767" y="5881"/>
                    <a:pt x="6144" y="4201"/>
                  </a:cubicBezTo>
                  <a:cubicBezTo>
                    <a:pt x="6624" y="2212"/>
                    <a:pt x="5646" y="909"/>
                    <a:pt x="4103" y="171"/>
                  </a:cubicBezTo>
                  <a:cubicBezTo>
                    <a:pt x="3846" y="51"/>
                    <a:pt x="3589" y="0"/>
                    <a:pt x="331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5" name="任意多边形: 形状 714">
              <a:extLst>
                <a:ext uri="{FF2B5EF4-FFF2-40B4-BE49-F238E27FC236}">
                  <a16:creationId xmlns:a16="http://schemas.microsoft.com/office/drawing/2014/main" id="{22EC10F9-C5A0-19AA-09FA-9A6A829C570B}"/>
                </a:ext>
              </a:extLst>
            </p:cNvPr>
            <p:cNvSpPr/>
            <p:nvPr/>
          </p:nvSpPr>
          <p:spPr>
            <a:xfrm>
              <a:off x="6091321" y="2188645"/>
              <a:ext cx="11358" cy="11452"/>
            </a:xfrm>
            <a:custGeom>
              <a:avLst/>
              <a:gdLst>
                <a:gd name="connsiteX0" fmla="*/ 8453 w 11358"/>
                <a:gd name="connsiteY0" fmla="*/ 0 h 11452"/>
                <a:gd name="connsiteX1" fmla="*/ 7973 w 11358"/>
                <a:gd name="connsiteY1" fmla="*/ 103 h 11452"/>
                <a:gd name="connsiteX2" fmla="*/ 0 w 11358"/>
                <a:gd name="connsiteY2" fmla="*/ 6601 h 11452"/>
                <a:gd name="connsiteX3" fmla="*/ 2246 w 11358"/>
                <a:gd name="connsiteY3" fmla="*/ 10613 h 11452"/>
                <a:gd name="connsiteX4" fmla="*/ 6515 w 11358"/>
                <a:gd name="connsiteY4" fmla="*/ 11453 h 11452"/>
                <a:gd name="connsiteX5" fmla="*/ 9378 w 11358"/>
                <a:gd name="connsiteY5" fmla="*/ 11093 h 11452"/>
                <a:gd name="connsiteX6" fmla="*/ 11025 w 11358"/>
                <a:gd name="connsiteY6" fmla="*/ 4475 h 11452"/>
                <a:gd name="connsiteX7" fmla="*/ 8573 w 11358"/>
                <a:gd name="connsiteY7" fmla="*/ 17 h 11452"/>
                <a:gd name="connsiteX8" fmla="*/ 8453 w 11358"/>
                <a:gd name="connsiteY8" fmla="*/ 0 h 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8" h="11452">
                  <a:moveTo>
                    <a:pt x="8453" y="0"/>
                  </a:moveTo>
                  <a:cubicBezTo>
                    <a:pt x="8298" y="0"/>
                    <a:pt x="8127" y="51"/>
                    <a:pt x="7973" y="103"/>
                  </a:cubicBezTo>
                  <a:cubicBezTo>
                    <a:pt x="4458" y="1063"/>
                    <a:pt x="2504" y="4183"/>
                    <a:pt x="0" y="6601"/>
                  </a:cubicBezTo>
                  <a:cubicBezTo>
                    <a:pt x="137" y="8298"/>
                    <a:pt x="429" y="9841"/>
                    <a:pt x="2246" y="10613"/>
                  </a:cubicBezTo>
                  <a:cubicBezTo>
                    <a:pt x="3618" y="11196"/>
                    <a:pt x="5092" y="11453"/>
                    <a:pt x="6515" y="11453"/>
                  </a:cubicBezTo>
                  <a:cubicBezTo>
                    <a:pt x="7527" y="11453"/>
                    <a:pt x="8504" y="11316"/>
                    <a:pt x="9378" y="11093"/>
                  </a:cubicBezTo>
                  <a:cubicBezTo>
                    <a:pt x="12550" y="10236"/>
                    <a:pt x="10939" y="6807"/>
                    <a:pt x="11025" y="4475"/>
                  </a:cubicBezTo>
                  <a:cubicBezTo>
                    <a:pt x="11093" y="2657"/>
                    <a:pt x="10922" y="549"/>
                    <a:pt x="8573" y="17"/>
                  </a:cubicBezTo>
                  <a:cubicBezTo>
                    <a:pt x="8538" y="17"/>
                    <a:pt x="8504" y="0"/>
                    <a:pt x="84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6" name="任意多边形: 形状 715">
              <a:extLst>
                <a:ext uri="{FF2B5EF4-FFF2-40B4-BE49-F238E27FC236}">
                  <a16:creationId xmlns:a16="http://schemas.microsoft.com/office/drawing/2014/main" id="{688A110D-9381-DBE1-B928-FB959DD189BF}"/>
                </a:ext>
              </a:extLst>
            </p:cNvPr>
            <p:cNvSpPr/>
            <p:nvPr/>
          </p:nvSpPr>
          <p:spPr>
            <a:xfrm>
              <a:off x="6090394" y="2219231"/>
              <a:ext cx="11138" cy="11315"/>
            </a:xfrm>
            <a:custGeom>
              <a:avLst/>
              <a:gdLst>
                <a:gd name="connsiteX0" fmla="*/ 8094 w 11138"/>
                <a:gd name="connsiteY0" fmla="*/ 0 h 11315"/>
                <a:gd name="connsiteX1" fmla="*/ 6619 w 11138"/>
                <a:gd name="connsiteY1" fmla="*/ 223 h 11315"/>
                <a:gd name="connsiteX2" fmla="*/ 5162 w 11138"/>
                <a:gd name="connsiteY2" fmla="*/ 446 h 11315"/>
                <a:gd name="connsiteX3" fmla="*/ 4733 w 11138"/>
                <a:gd name="connsiteY3" fmla="*/ 411 h 11315"/>
                <a:gd name="connsiteX4" fmla="*/ 4031 w 11138"/>
                <a:gd name="connsiteY4" fmla="*/ 343 h 11315"/>
                <a:gd name="connsiteX5" fmla="*/ 36 w 11138"/>
                <a:gd name="connsiteY5" fmla="*/ 3532 h 11315"/>
                <a:gd name="connsiteX6" fmla="*/ 173 w 11138"/>
                <a:gd name="connsiteY6" fmla="*/ 5349 h 11315"/>
                <a:gd name="connsiteX7" fmla="*/ 8488 w 11138"/>
                <a:gd name="connsiteY7" fmla="*/ 11264 h 11315"/>
                <a:gd name="connsiteX8" fmla="*/ 8934 w 11138"/>
                <a:gd name="connsiteY8" fmla="*/ 11316 h 11315"/>
                <a:gd name="connsiteX9" fmla="*/ 10477 w 11138"/>
                <a:gd name="connsiteY9" fmla="*/ 10236 h 11315"/>
                <a:gd name="connsiteX10" fmla="*/ 10048 w 11138"/>
                <a:gd name="connsiteY10" fmla="*/ 1612 h 11315"/>
                <a:gd name="connsiteX11" fmla="*/ 8094 w 11138"/>
                <a:gd name="connsiteY11" fmla="*/ 0 h 1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8" h="11315">
                  <a:moveTo>
                    <a:pt x="8094" y="0"/>
                  </a:moveTo>
                  <a:cubicBezTo>
                    <a:pt x="7631" y="0"/>
                    <a:pt x="7117" y="103"/>
                    <a:pt x="6619" y="223"/>
                  </a:cubicBezTo>
                  <a:cubicBezTo>
                    <a:pt x="6122" y="326"/>
                    <a:pt x="5625" y="446"/>
                    <a:pt x="5162" y="446"/>
                  </a:cubicBezTo>
                  <a:cubicBezTo>
                    <a:pt x="5025" y="446"/>
                    <a:pt x="4871" y="429"/>
                    <a:pt x="4733" y="411"/>
                  </a:cubicBezTo>
                  <a:cubicBezTo>
                    <a:pt x="4493" y="377"/>
                    <a:pt x="4254" y="343"/>
                    <a:pt x="4031" y="343"/>
                  </a:cubicBezTo>
                  <a:cubicBezTo>
                    <a:pt x="2265" y="343"/>
                    <a:pt x="842" y="1577"/>
                    <a:pt x="36" y="3532"/>
                  </a:cubicBezTo>
                  <a:cubicBezTo>
                    <a:pt x="70" y="4149"/>
                    <a:pt x="-136" y="5023"/>
                    <a:pt x="173" y="5349"/>
                  </a:cubicBezTo>
                  <a:cubicBezTo>
                    <a:pt x="2573" y="7887"/>
                    <a:pt x="4956" y="10458"/>
                    <a:pt x="8488" y="11264"/>
                  </a:cubicBezTo>
                  <a:cubicBezTo>
                    <a:pt x="8642" y="11298"/>
                    <a:pt x="8797" y="11316"/>
                    <a:pt x="8934" y="11316"/>
                  </a:cubicBezTo>
                  <a:cubicBezTo>
                    <a:pt x="9637" y="11316"/>
                    <a:pt x="10203" y="10904"/>
                    <a:pt x="10477" y="10236"/>
                  </a:cubicBezTo>
                  <a:cubicBezTo>
                    <a:pt x="11746" y="7321"/>
                    <a:pt x="10957" y="4372"/>
                    <a:pt x="10048" y="1612"/>
                  </a:cubicBezTo>
                  <a:cubicBezTo>
                    <a:pt x="9637" y="326"/>
                    <a:pt x="8917" y="0"/>
                    <a:pt x="8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7" name="任意多边形: 形状 716">
              <a:extLst>
                <a:ext uri="{FF2B5EF4-FFF2-40B4-BE49-F238E27FC236}">
                  <a16:creationId xmlns:a16="http://schemas.microsoft.com/office/drawing/2014/main" id="{3E5EAC48-9640-44EA-4684-1A6E5C559BB7}"/>
                </a:ext>
              </a:extLst>
            </p:cNvPr>
            <p:cNvSpPr/>
            <p:nvPr/>
          </p:nvSpPr>
          <p:spPr>
            <a:xfrm>
              <a:off x="6060792" y="2238314"/>
              <a:ext cx="4591" cy="4148"/>
            </a:xfrm>
            <a:custGeom>
              <a:avLst/>
              <a:gdLst>
                <a:gd name="connsiteX0" fmla="*/ 1880 w 4591"/>
                <a:gd name="connsiteY0" fmla="*/ 0 h 4148"/>
                <a:gd name="connsiteX1" fmla="*/ 97 w 4591"/>
                <a:gd name="connsiteY1" fmla="*/ 1629 h 4148"/>
                <a:gd name="connsiteX2" fmla="*/ 1365 w 4591"/>
                <a:gd name="connsiteY2" fmla="*/ 4012 h 4148"/>
                <a:gd name="connsiteX3" fmla="*/ 2429 w 4591"/>
                <a:gd name="connsiteY3" fmla="*/ 4149 h 4148"/>
                <a:gd name="connsiteX4" fmla="*/ 4555 w 4591"/>
                <a:gd name="connsiteY4" fmla="*/ 2246 h 4148"/>
                <a:gd name="connsiteX5" fmla="*/ 2857 w 4591"/>
                <a:gd name="connsiteY5" fmla="*/ 171 h 4148"/>
                <a:gd name="connsiteX6" fmla="*/ 1880 w 4591"/>
                <a:gd name="connsiteY6" fmla="*/ 0 h 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1" h="4148">
                  <a:moveTo>
                    <a:pt x="1880" y="0"/>
                  </a:moveTo>
                  <a:cubicBezTo>
                    <a:pt x="1023" y="0"/>
                    <a:pt x="389" y="514"/>
                    <a:pt x="97" y="1629"/>
                  </a:cubicBezTo>
                  <a:cubicBezTo>
                    <a:pt x="-229" y="2812"/>
                    <a:pt x="286" y="3755"/>
                    <a:pt x="1365" y="4012"/>
                  </a:cubicBezTo>
                  <a:cubicBezTo>
                    <a:pt x="1726" y="4098"/>
                    <a:pt x="2086" y="4149"/>
                    <a:pt x="2429" y="4149"/>
                  </a:cubicBezTo>
                  <a:cubicBezTo>
                    <a:pt x="3440" y="4149"/>
                    <a:pt x="4298" y="3669"/>
                    <a:pt x="4555" y="2246"/>
                  </a:cubicBezTo>
                  <a:cubicBezTo>
                    <a:pt x="4794" y="909"/>
                    <a:pt x="3818" y="497"/>
                    <a:pt x="2857" y="171"/>
                  </a:cubicBezTo>
                  <a:cubicBezTo>
                    <a:pt x="2497" y="69"/>
                    <a:pt x="2188" y="0"/>
                    <a:pt x="18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8" name="任意多边形: 形状 717">
              <a:extLst>
                <a:ext uri="{FF2B5EF4-FFF2-40B4-BE49-F238E27FC236}">
                  <a16:creationId xmlns:a16="http://schemas.microsoft.com/office/drawing/2014/main" id="{66A0A4F0-0B98-BA7E-2603-F2A28A59D6A8}"/>
                </a:ext>
              </a:extLst>
            </p:cNvPr>
            <p:cNvSpPr/>
            <p:nvPr/>
          </p:nvSpPr>
          <p:spPr>
            <a:xfrm>
              <a:off x="6094437" y="2360986"/>
              <a:ext cx="9521" cy="11693"/>
            </a:xfrm>
            <a:custGeom>
              <a:avLst/>
              <a:gdLst>
                <a:gd name="connsiteX0" fmla="*/ 2353 w 9521"/>
                <a:gd name="connsiteY0" fmla="*/ 0 h 11693"/>
                <a:gd name="connsiteX1" fmla="*/ 330 w 9521"/>
                <a:gd name="connsiteY1" fmla="*/ 4269 h 11693"/>
                <a:gd name="connsiteX2" fmla="*/ 3810 w 9521"/>
                <a:gd name="connsiteY2" fmla="*/ 10733 h 11693"/>
                <a:gd name="connsiteX3" fmla="*/ 5542 w 9521"/>
                <a:gd name="connsiteY3" fmla="*/ 11693 h 11693"/>
                <a:gd name="connsiteX4" fmla="*/ 7616 w 9521"/>
                <a:gd name="connsiteY4" fmla="*/ 11144 h 11693"/>
                <a:gd name="connsiteX5" fmla="*/ 9519 w 9521"/>
                <a:gd name="connsiteY5" fmla="*/ 7561 h 11693"/>
                <a:gd name="connsiteX6" fmla="*/ 2576 w 9521"/>
                <a:gd name="connsiteY6" fmla="*/ 34 h 11693"/>
                <a:gd name="connsiteX7" fmla="*/ 2353 w 9521"/>
                <a:gd name="connsiteY7" fmla="*/ 0 h 11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1" h="11693">
                  <a:moveTo>
                    <a:pt x="2353" y="0"/>
                  </a:moveTo>
                  <a:cubicBezTo>
                    <a:pt x="998" y="0"/>
                    <a:pt x="-733" y="2898"/>
                    <a:pt x="330" y="4269"/>
                  </a:cubicBezTo>
                  <a:cubicBezTo>
                    <a:pt x="1890" y="6275"/>
                    <a:pt x="2336" y="8778"/>
                    <a:pt x="3810" y="10733"/>
                  </a:cubicBezTo>
                  <a:cubicBezTo>
                    <a:pt x="4359" y="11453"/>
                    <a:pt x="4942" y="11693"/>
                    <a:pt x="5542" y="11693"/>
                  </a:cubicBezTo>
                  <a:cubicBezTo>
                    <a:pt x="6228" y="11693"/>
                    <a:pt x="6931" y="11384"/>
                    <a:pt x="7616" y="11144"/>
                  </a:cubicBezTo>
                  <a:cubicBezTo>
                    <a:pt x="9211" y="10561"/>
                    <a:pt x="9554" y="9121"/>
                    <a:pt x="9519" y="7561"/>
                  </a:cubicBezTo>
                  <a:cubicBezTo>
                    <a:pt x="9502" y="6858"/>
                    <a:pt x="3261" y="206"/>
                    <a:pt x="2576" y="34"/>
                  </a:cubicBezTo>
                  <a:cubicBezTo>
                    <a:pt x="2507" y="0"/>
                    <a:pt x="2438" y="0"/>
                    <a:pt x="235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19" name="任意多边形: 形状 718">
              <a:extLst>
                <a:ext uri="{FF2B5EF4-FFF2-40B4-BE49-F238E27FC236}">
                  <a16:creationId xmlns:a16="http://schemas.microsoft.com/office/drawing/2014/main" id="{EAC4CA0A-0738-A437-DFDE-08E437DB2416}"/>
                </a:ext>
              </a:extLst>
            </p:cNvPr>
            <p:cNvSpPr/>
            <p:nvPr/>
          </p:nvSpPr>
          <p:spPr>
            <a:xfrm>
              <a:off x="6061855" y="2344938"/>
              <a:ext cx="6809" cy="6566"/>
            </a:xfrm>
            <a:custGeom>
              <a:avLst/>
              <a:gdLst>
                <a:gd name="connsiteX0" fmla="*/ 2411 w 6809"/>
                <a:gd name="connsiteY0" fmla="*/ 0 h 6566"/>
                <a:gd name="connsiteX1" fmla="*/ 217 w 6809"/>
                <a:gd name="connsiteY1" fmla="*/ 1577 h 6566"/>
                <a:gd name="connsiteX2" fmla="*/ 2771 w 6809"/>
                <a:gd name="connsiteY2" fmla="*/ 6481 h 6566"/>
                <a:gd name="connsiteX3" fmla="*/ 3594 w 6809"/>
                <a:gd name="connsiteY3" fmla="*/ 6567 h 6566"/>
                <a:gd name="connsiteX4" fmla="*/ 6766 w 6809"/>
                <a:gd name="connsiteY4" fmla="*/ 4612 h 6566"/>
                <a:gd name="connsiteX5" fmla="*/ 3149 w 6809"/>
                <a:gd name="connsiteY5" fmla="*/ 69 h 6566"/>
                <a:gd name="connsiteX6" fmla="*/ 2411 w 6809"/>
                <a:gd name="connsiteY6" fmla="*/ 0 h 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9" h="6566">
                  <a:moveTo>
                    <a:pt x="2411" y="0"/>
                  </a:moveTo>
                  <a:cubicBezTo>
                    <a:pt x="1434" y="0"/>
                    <a:pt x="628" y="497"/>
                    <a:pt x="217" y="1577"/>
                  </a:cubicBezTo>
                  <a:cubicBezTo>
                    <a:pt x="-538" y="3618"/>
                    <a:pt x="765" y="6052"/>
                    <a:pt x="2771" y="6481"/>
                  </a:cubicBezTo>
                  <a:cubicBezTo>
                    <a:pt x="3063" y="6550"/>
                    <a:pt x="3337" y="6567"/>
                    <a:pt x="3594" y="6567"/>
                  </a:cubicBezTo>
                  <a:cubicBezTo>
                    <a:pt x="4949" y="6567"/>
                    <a:pt x="5960" y="5761"/>
                    <a:pt x="6766" y="4612"/>
                  </a:cubicBezTo>
                  <a:cubicBezTo>
                    <a:pt x="7143" y="3172"/>
                    <a:pt x="5017" y="497"/>
                    <a:pt x="3149" y="69"/>
                  </a:cubicBezTo>
                  <a:cubicBezTo>
                    <a:pt x="2908" y="34"/>
                    <a:pt x="2651" y="0"/>
                    <a:pt x="241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0" name="任意多边形: 形状 719">
              <a:extLst>
                <a:ext uri="{FF2B5EF4-FFF2-40B4-BE49-F238E27FC236}">
                  <a16:creationId xmlns:a16="http://schemas.microsoft.com/office/drawing/2014/main" id="{30DEC8E1-BD83-33B6-2439-B42A8FCBB2E2}"/>
                </a:ext>
              </a:extLst>
            </p:cNvPr>
            <p:cNvSpPr/>
            <p:nvPr/>
          </p:nvSpPr>
          <p:spPr>
            <a:xfrm>
              <a:off x="6078863" y="2161984"/>
              <a:ext cx="10284" cy="22014"/>
            </a:xfrm>
            <a:custGeom>
              <a:avLst/>
              <a:gdLst>
                <a:gd name="connsiteX0" fmla="*/ 3936 w 10284"/>
                <a:gd name="connsiteY0" fmla="*/ 0 h 22014"/>
                <a:gd name="connsiteX1" fmla="*/ 3525 w 10284"/>
                <a:gd name="connsiteY1" fmla="*/ 34 h 22014"/>
                <a:gd name="connsiteX2" fmla="*/ 96 w 10284"/>
                <a:gd name="connsiteY2" fmla="*/ 3926 h 22014"/>
                <a:gd name="connsiteX3" fmla="*/ 422 w 10284"/>
                <a:gd name="connsiteY3" fmla="*/ 5795 h 22014"/>
                <a:gd name="connsiteX4" fmla="*/ 456 w 10284"/>
                <a:gd name="connsiteY4" fmla="*/ 10630 h 22014"/>
                <a:gd name="connsiteX5" fmla="*/ 62 w 10284"/>
                <a:gd name="connsiteY5" fmla="*/ 14368 h 22014"/>
                <a:gd name="connsiteX6" fmla="*/ 4279 w 10284"/>
                <a:gd name="connsiteY6" fmla="*/ 22014 h 22014"/>
                <a:gd name="connsiteX7" fmla="*/ 4331 w 10284"/>
                <a:gd name="connsiteY7" fmla="*/ 22014 h 22014"/>
                <a:gd name="connsiteX8" fmla="*/ 9732 w 10284"/>
                <a:gd name="connsiteY8" fmla="*/ 15876 h 22014"/>
                <a:gd name="connsiteX9" fmla="*/ 9046 w 10284"/>
                <a:gd name="connsiteY9" fmla="*/ 12121 h 22014"/>
                <a:gd name="connsiteX10" fmla="*/ 6422 w 10284"/>
                <a:gd name="connsiteY10" fmla="*/ 5281 h 22014"/>
                <a:gd name="connsiteX11" fmla="*/ 6491 w 10284"/>
                <a:gd name="connsiteY11" fmla="*/ 3412 h 22014"/>
                <a:gd name="connsiteX12" fmla="*/ 3936 w 10284"/>
                <a:gd name="connsiteY12" fmla="*/ 0 h 2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84" h="22014">
                  <a:moveTo>
                    <a:pt x="3936" y="0"/>
                  </a:moveTo>
                  <a:cubicBezTo>
                    <a:pt x="3800" y="0"/>
                    <a:pt x="3662" y="17"/>
                    <a:pt x="3525" y="34"/>
                  </a:cubicBezTo>
                  <a:cubicBezTo>
                    <a:pt x="1725" y="326"/>
                    <a:pt x="165" y="1612"/>
                    <a:pt x="96" y="3926"/>
                  </a:cubicBezTo>
                  <a:cubicBezTo>
                    <a:pt x="79" y="4543"/>
                    <a:pt x="147" y="5246"/>
                    <a:pt x="422" y="5795"/>
                  </a:cubicBezTo>
                  <a:cubicBezTo>
                    <a:pt x="1228" y="7424"/>
                    <a:pt x="1262" y="8915"/>
                    <a:pt x="456" y="10630"/>
                  </a:cubicBezTo>
                  <a:cubicBezTo>
                    <a:pt x="-41" y="11693"/>
                    <a:pt x="-58" y="13133"/>
                    <a:pt x="62" y="14368"/>
                  </a:cubicBezTo>
                  <a:cubicBezTo>
                    <a:pt x="439" y="18414"/>
                    <a:pt x="2445" y="22014"/>
                    <a:pt x="4279" y="22014"/>
                  </a:cubicBezTo>
                  <a:cubicBezTo>
                    <a:pt x="4296" y="22014"/>
                    <a:pt x="4314" y="22014"/>
                    <a:pt x="4331" y="22014"/>
                  </a:cubicBezTo>
                  <a:cubicBezTo>
                    <a:pt x="8017" y="21860"/>
                    <a:pt x="8291" y="18277"/>
                    <a:pt x="9732" y="15876"/>
                  </a:cubicBezTo>
                  <a:cubicBezTo>
                    <a:pt x="10520" y="13853"/>
                    <a:pt x="10606" y="12945"/>
                    <a:pt x="9046" y="12121"/>
                  </a:cubicBezTo>
                  <a:cubicBezTo>
                    <a:pt x="6097" y="10561"/>
                    <a:pt x="4245" y="8898"/>
                    <a:pt x="6422" y="5281"/>
                  </a:cubicBezTo>
                  <a:cubicBezTo>
                    <a:pt x="6697" y="4818"/>
                    <a:pt x="6663" y="3978"/>
                    <a:pt x="6491" y="3412"/>
                  </a:cubicBezTo>
                  <a:cubicBezTo>
                    <a:pt x="6045" y="1903"/>
                    <a:pt x="5634" y="0"/>
                    <a:pt x="3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1" name="任意多边形: 形状 720">
              <a:extLst>
                <a:ext uri="{FF2B5EF4-FFF2-40B4-BE49-F238E27FC236}">
                  <a16:creationId xmlns:a16="http://schemas.microsoft.com/office/drawing/2014/main" id="{15AAB4CE-EBCA-5633-1DDA-18DB72C613CE}"/>
                </a:ext>
              </a:extLst>
            </p:cNvPr>
            <p:cNvSpPr/>
            <p:nvPr/>
          </p:nvSpPr>
          <p:spPr>
            <a:xfrm>
              <a:off x="6076430" y="2259213"/>
              <a:ext cx="4440" cy="5023"/>
            </a:xfrm>
            <a:custGeom>
              <a:avLst/>
              <a:gdLst>
                <a:gd name="connsiteX0" fmla="*/ 2032 w 4440"/>
                <a:gd name="connsiteY0" fmla="*/ 0 h 5023"/>
                <a:gd name="connsiteX1" fmla="*/ 112 w 4440"/>
                <a:gd name="connsiteY1" fmla="*/ 1526 h 5023"/>
                <a:gd name="connsiteX2" fmla="*/ 2135 w 4440"/>
                <a:gd name="connsiteY2" fmla="*/ 4886 h 5023"/>
                <a:gd name="connsiteX3" fmla="*/ 2821 w 4440"/>
                <a:gd name="connsiteY3" fmla="*/ 5024 h 5023"/>
                <a:gd name="connsiteX4" fmla="*/ 4364 w 4440"/>
                <a:gd name="connsiteY4" fmla="*/ 3446 h 5023"/>
                <a:gd name="connsiteX5" fmla="*/ 2495 w 4440"/>
                <a:gd name="connsiteY5" fmla="*/ 34 h 5023"/>
                <a:gd name="connsiteX6" fmla="*/ 2032 w 4440"/>
                <a:gd name="connsiteY6" fmla="*/ 0 h 5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40" h="5023">
                  <a:moveTo>
                    <a:pt x="2032" y="0"/>
                  </a:moveTo>
                  <a:cubicBezTo>
                    <a:pt x="1055" y="0"/>
                    <a:pt x="386" y="463"/>
                    <a:pt x="112" y="1526"/>
                  </a:cubicBezTo>
                  <a:cubicBezTo>
                    <a:pt x="-368" y="3378"/>
                    <a:pt x="764" y="4338"/>
                    <a:pt x="2135" y="4886"/>
                  </a:cubicBezTo>
                  <a:cubicBezTo>
                    <a:pt x="2376" y="4989"/>
                    <a:pt x="2598" y="5024"/>
                    <a:pt x="2821" y="5024"/>
                  </a:cubicBezTo>
                  <a:cubicBezTo>
                    <a:pt x="3610" y="5024"/>
                    <a:pt x="4193" y="4389"/>
                    <a:pt x="4364" y="3446"/>
                  </a:cubicBezTo>
                  <a:cubicBezTo>
                    <a:pt x="4690" y="1749"/>
                    <a:pt x="3953" y="600"/>
                    <a:pt x="2495" y="34"/>
                  </a:cubicBezTo>
                  <a:cubicBezTo>
                    <a:pt x="2324" y="0"/>
                    <a:pt x="2170" y="0"/>
                    <a:pt x="20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2" name="任意多边形: 形状 721">
              <a:extLst>
                <a:ext uri="{FF2B5EF4-FFF2-40B4-BE49-F238E27FC236}">
                  <a16:creationId xmlns:a16="http://schemas.microsoft.com/office/drawing/2014/main" id="{F1AA92F5-957A-ECBF-72F4-D551295A6E07}"/>
                </a:ext>
              </a:extLst>
            </p:cNvPr>
            <p:cNvSpPr/>
            <p:nvPr/>
          </p:nvSpPr>
          <p:spPr>
            <a:xfrm>
              <a:off x="6071823" y="2115915"/>
              <a:ext cx="7078" cy="6515"/>
            </a:xfrm>
            <a:custGeom>
              <a:avLst/>
              <a:gdLst>
                <a:gd name="connsiteX0" fmla="*/ 2542 w 7078"/>
                <a:gd name="connsiteY0" fmla="*/ 0 h 6515"/>
                <a:gd name="connsiteX1" fmla="*/ 90 w 7078"/>
                <a:gd name="connsiteY1" fmla="*/ 1937 h 6515"/>
                <a:gd name="connsiteX2" fmla="*/ 3279 w 7078"/>
                <a:gd name="connsiteY2" fmla="*/ 6498 h 6515"/>
                <a:gd name="connsiteX3" fmla="*/ 3605 w 7078"/>
                <a:gd name="connsiteY3" fmla="*/ 6515 h 6515"/>
                <a:gd name="connsiteX4" fmla="*/ 7068 w 7078"/>
                <a:gd name="connsiteY4" fmla="*/ 4063 h 6515"/>
                <a:gd name="connsiteX5" fmla="*/ 2850 w 7078"/>
                <a:gd name="connsiteY5" fmla="*/ 17 h 6515"/>
                <a:gd name="connsiteX6" fmla="*/ 2542 w 7078"/>
                <a:gd name="connsiteY6" fmla="*/ 0 h 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8" h="6515">
                  <a:moveTo>
                    <a:pt x="2542" y="0"/>
                  </a:moveTo>
                  <a:cubicBezTo>
                    <a:pt x="1359" y="0"/>
                    <a:pt x="399" y="617"/>
                    <a:pt x="90" y="1937"/>
                  </a:cubicBezTo>
                  <a:cubicBezTo>
                    <a:pt x="-407" y="4081"/>
                    <a:pt x="1222" y="6344"/>
                    <a:pt x="3279" y="6498"/>
                  </a:cubicBezTo>
                  <a:cubicBezTo>
                    <a:pt x="3382" y="6515"/>
                    <a:pt x="3502" y="6515"/>
                    <a:pt x="3605" y="6515"/>
                  </a:cubicBezTo>
                  <a:cubicBezTo>
                    <a:pt x="5268" y="6515"/>
                    <a:pt x="6314" y="5486"/>
                    <a:pt x="7068" y="4063"/>
                  </a:cubicBezTo>
                  <a:cubicBezTo>
                    <a:pt x="7257" y="2572"/>
                    <a:pt x="4788" y="189"/>
                    <a:pt x="2850" y="17"/>
                  </a:cubicBezTo>
                  <a:cubicBezTo>
                    <a:pt x="2747" y="0"/>
                    <a:pt x="2645" y="0"/>
                    <a:pt x="254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3" name="任意多边形: 形状 722">
              <a:extLst>
                <a:ext uri="{FF2B5EF4-FFF2-40B4-BE49-F238E27FC236}">
                  <a16:creationId xmlns:a16="http://schemas.microsoft.com/office/drawing/2014/main" id="{512CC344-5FAF-437B-4199-64D6B7C904A6}"/>
                </a:ext>
              </a:extLst>
            </p:cNvPr>
            <p:cNvSpPr/>
            <p:nvPr/>
          </p:nvSpPr>
          <p:spPr>
            <a:xfrm>
              <a:off x="5570524" y="2494305"/>
              <a:ext cx="10373" cy="12498"/>
            </a:xfrm>
            <a:custGeom>
              <a:avLst/>
              <a:gdLst>
                <a:gd name="connsiteX0" fmla="*/ 2727 w 10373"/>
                <a:gd name="connsiteY0" fmla="*/ 0 h 12498"/>
                <a:gd name="connsiteX1" fmla="*/ 1235 w 10373"/>
                <a:gd name="connsiteY1" fmla="*/ 532 h 12498"/>
                <a:gd name="connsiteX2" fmla="*/ 687 w 10373"/>
                <a:gd name="connsiteY2" fmla="*/ 5521 h 12498"/>
                <a:gd name="connsiteX3" fmla="*/ 1012 w 10373"/>
                <a:gd name="connsiteY3" fmla="*/ 7972 h 12498"/>
                <a:gd name="connsiteX4" fmla="*/ 4579 w 10373"/>
                <a:gd name="connsiteY4" fmla="*/ 12464 h 12498"/>
                <a:gd name="connsiteX5" fmla="*/ 4939 w 10373"/>
                <a:gd name="connsiteY5" fmla="*/ 12499 h 12498"/>
                <a:gd name="connsiteX6" fmla="*/ 8025 w 10373"/>
                <a:gd name="connsiteY6" fmla="*/ 9498 h 12498"/>
                <a:gd name="connsiteX7" fmla="*/ 9791 w 10373"/>
                <a:gd name="connsiteY7" fmla="*/ 6995 h 12498"/>
                <a:gd name="connsiteX8" fmla="*/ 8728 w 10373"/>
                <a:gd name="connsiteY8" fmla="*/ 2898 h 12498"/>
                <a:gd name="connsiteX9" fmla="*/ 6104 w 10373"/>
                <a:gd name="connsiteY9" fmla="*/ 1183 h 12498"/>
                <a:gd name="connsiteX10" fmla="*/ 2727 w 10373"/>
                <a:gd name="connsiteY10" fmla="*/ 0 h 12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3" h="12498">
                  <a:moveTo>
                    <a:pt x="2727" y="0"/>
                  </a:moveTo>
                  <a:cubicBezTo>
                    <a:pt x="2264" y="0"/>
                    <a:pt x="1767" y="137"/>
                    <a:pt x="1235" y="532"/>
                  </a:cubicBezTo>
                  <a:cubicBezTo>
                    <a:pt x="-839" y="2023"/>
                    <a:pt x="224" y="3755"/>
                    <a:pt x="687" y="5521"/>
                  </a:cubicBezTo>
                  <a:cubicBezTo>
                    <a:pt x="892" y="6309"/>
                    <a:pt x="807" y="7184"/>
                    <a:pt x="1012" y="7972"/>
                  </a:cubicBezTo>
                  <a:cubicBezTo>
                    <a:pt x="1561" y="10013"/>
                    <a:pt x="2384" y="12104"/>
                    <a:pt x="4579" y="12464"/>
                  </a:cubicBezTo>
                  <a:cubicBezTo>
                    <a:pt x="4698" y="12482"/>
                    <a:pt x="4818" y="12499"/>
                    <a:pt x="4939" y="12499"/>
                  </a:cubicBezTo>
                  <a:cubicBezTo>
                    <a:pt x="6516" y="12499"/>
                    <a:pt x="7150" y="10682"/>
                    <a:pt x="8025" y="9498"/>
                  </a:cubicBezTo>
                  <a:cubicBezTo>
                    <a:pt x="8625" y="8675"/>
                    <a:pt x="9276" y="7870"/>
                    <a:pt x="9791" y="6995"/>
                  </a:cubicBezTo>
                  <a:cubicBezTo>
                    <a:pt x="10802" y="5264"/>
                    <a:pt x="10528" y="3875"/>
                    <a:pt x="8728" y="2898"/>
                  </a:cubicBezTo>
                  <a:cubicBezTo>
                    <a:pt x="7853" y="2418"/>
                    <a:pt x="7047" y="1817"/>
                    <a:pt x="6104" y="1183"/>
                  </a:cubicBezTo>
                  <a:cubicBezTo>
                    <a:pt x="4990" y="960"/>
                    <a:pt x="3944" y="0"/>
                    <a:pt x="27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4" name="任意多边形: 形状 723">
              <a:extLst>
                <a:ext uri="{FF2B5EF4-FFF2-40B4-BE49-F238E27FC236}">
                  <a16:creationId xmlns:a16="http://schemas.microsoft.com/office/drawing/2014/main" id="{18E205C5-8DAD-B12D-A154-C1DE8C809AE0}"/>
                </a:ext>
              </a:extLst>
            </p:cNvPr>
            <p:cNvSpPr/>
            <p:nvPr/>
          </p:nvSpPr>
          <p:spPr>
            <a:xfrm>
              <a:off x="5573488" y="2457889"/>
              <a:ext cx="3142" cy="3840"/>
            </a:xfrm>
            <a:custGeom>
              <a:avLst/>
              <a:gdLst>
                <a:gd name="connsiteX0" fmla="*/ 1425 w 3142"/>
                <a:gd name="connsiteY0" fmla="*/ 0 h 3840"/>
                <a:gd name="connsiteX1" fmla="*/ 156 w 3142"/>
                <a:gd name="connsiteY1" fmla="*/ 1732 h 3840"/>
                <a:gd name="connsiteX2" fmla="*/ 876 w 3142"/>
                <a:gd name="connsiteY2" fmla="*/ 3823 h 3840"/>
                <a:gd name="connsiteX3" fmla="*/ 1099 w 3142"/>
                <a:gd name="connsiteY3" fmla="*/ 3840 h 3840"/>
                <a:gd name="connsiteX4" fmla="*/ 3122 w 3142"/>
                <a:gd name="connsiteY4" fmla="*/ 2263 h 3840"/>
                <a:gd name="connsiteX5" fmla="*/ 2094 w 3142"/>
                <a:gd name="connsiteY5" fmla="*/ 223 h 3840"/>
                <a:gd name="connsiteX6" fmla="*/ 1425 w 3142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42" h="3840">
                  <a:moveTo>
                    <a:pt x="1425" y="0"/>
                  </a:moveTo>
                  <a:cubicBezTo>
                    <a:pt x="654" y="0"/>
                    <a:pt x="414" y="1063"/>
                    <a:pt x="156" y="1732"/>
                  </a:cubicBezTo>
                  <a:cubicBezTo>
                    <a:pt x="-118" y="2469"/>
                    <a:pt x="-118" y="3395"/>
                    <a:pt x="876" y="3823"/>
                  </a:cubicBezTo>
                  <a:cubicBezTo>
                    <a:pt x="945" y="3823"/>
                    <a:pt x="1014" y="3840"/>
                    <a:pt x="1099" y="3840"/>
                  </a:cubicBezTo>
                  <a:cubicBezTo>
                    <a:pt x="2111" y="3840"/>
                    <a:pt x="2900" y="3155"/>
                    <a:pt x="3122" y="2263"/>
                  </a:cubicBezTo>
                  <a:cubicBezTo>
                    <a:pt x="3260" y="1697"/>
                    <a:pt x="2659" y="549"/>
                    <a:pt x="2094" y="223"/>
                  </a:cubicBezTo>
                  <a:cubicBezTo>
                    <a:pt x="1836" y="69"/>
                    <a:pt x="1614" y="0"/>
                    <a:pt x="14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5" name="任意多边形: 形状 724">
              <a:extLst>
                <a:ext uri="{FF2B5EF4-FFF2-40B4-BE49-F238E27FC236}">
                  <a16:creationId xmlns:a16="http://schemas.microsoft.com/office/drawing/2014/main" id="{E9619CE8-DF2D-6FB3-A449-32448FDC2F20}"/>
                </a:ext>
              </a:extLst>
            </p:cNvPr>
            <p:cNvSpPr/>
            <p:nvPr/>
          </p:nvSpPr>
          <p:spPr>
            <a:xfrm>
              <a:off x="5554665" y="2586751"/>
              <a:ext cx="7284" cy="7029"/>
            </a:xfrm>
            <a:custGeom>
              <a:avLst/>
              <a:gdLst>
                <a:gd name="connsiteX0" fmla="*/ 5864 w 7284"/>
                <a:gd name="connsiteY0" fmla="*/ 0 h 7029"/>
                <a:gd name="connsiteX1" fmla="*/ 4029 w 7284"/>
                <a:gd name="connsiteY1" fmla="*/ 1646 h 7029"/>
                <a:gd name="connsiteX2" fmla="*/ 0 w 7284"/>
                <a:gd name="connsiteY2" fmla="*/ 7029 h 7029"/>
                <a:gd name="connsiteX3" fmla="*/ 120 w 7284"/>
                <a:gd name="connsiteY3" fmla="*/ 7029 h 7029"/>
                <a:gd name="connsiteX4" fmla="*/ 6344 w 7284"/>
                <a:gd name="connsiteY4" fmla="*/ 3961 h 7029"/>
                <a:gd name="connsiteX5" fmla="*/ 6790 w 7284"/>
                <a:gd name="connsiteY5" fmla="*/ 497 h 7029"/>
                <a:gd name="connsiteX6" fmla="*/ 5864 w 7284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84" h="7029">
                  <a:moveTo>
                    <a:pt x="5864" y="0"/>
                  </a:moveTo>
                  <a:cubicBezTo>
                    <a:pt x="5075" y="0"/>
                    <a:pt x="4527" y="1097"/>
                    <a:pt x="4029" y="1646"/>
                  </a:cubicBezTo>
                  <a:cubicBezTo>
                    <a:pt x="2778" y="2983"/>
                    <a:pt x="1800" y="4595"/>
                    <a:pt x="0" y="7029"/>
                  </a:cubicBezTo>
                  <a:cubicBezTo>
                    <a:pt x="34" y="7029"/>
                    <a:pt x="86" y="7029"/>
                    <a:pt x="120" y="7029"/>
                  </a:cubicBezTo>
                  <a:cubicBezTo>
                    <a:pt x="3223" y="7029"/>
                    <a:pt x="5007" y="5829"/>
                    <a:pt x="6344" y="3961"/>
                  </a:cubicBezTo>
                  <a:cubicBezTo>
                    <a:pt x="7030" y="3000"/>
                    <a:pt x="7818" y="1560"/>
                    <a:pt x="6790" y="497"/>
                  </a:cubicBezTo>
                  <a:cubicBezTo>
                    <a:pt x="6447" y="154"/>
                    <a:pt x="6138" y="0"/>
                    <a:pt x="58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6" name="任意多边形: 形状 725">
              <a:extLst>
                <a:ext uri="{FF2B5EF4-FFF2-40B4-BE49-F238E27FC236}">
                  <a16:creationId xmlns:a16="http://schemas.microsoft.com/office/drawing/2014/main" id="{B4CD8C4F-4E48-67AD-DF20-CAF6D2F05689}"/>
                </a:ext>
              </a:extLst>
            </p:cNvPr>
            <p:cNvSpPr/>
            <p:nvPr/>
          </p:nvSpPr>
          <p:spPr>
            <a:xfrm>
              <a:off x="5517075" y="2678134"/>
              <a:ext cx="10329" cy="12601"/>
            </a:xfrm>
            <a:custGeom>
              <a:avLst/>
              <a:gdLst>
                <a:gd name="connsiteX0" fmla="*/ 2752 w 10329"/>
                <a:gd name="connsiteY0" fmla="*/ 0 h 12601"/>
                <a:gd name="connsiteX1" fmla="*/ 1329 w 10329"/>
                <a:gd name="connsiteY1" fmla="*/ 463 h 12601"/>
                <a:gd name="connsiteX2" fmla="*/ 592 w 10329"/>
                <a:gd name="connsiteY2" fmla="*/ 5435 h 12601"/>
                <a:gd name="connsiteX3" fmla="*/ 832 w 10329"/>
                <a:gd name="connsiteY3" fmla="*/ 7904 h 12601"/>
                <a:gd name="connsiteX4" fmla="*/ 4243 w 10329"/>
                <a:gd name="connsiteY4" fmla="*/ 12550 h 12601"/>
                <a:gd name="connsiteX5" fmla="*/ 4689 w 10329"/>
                <a:gd name="connsiteY5" fmla="*/ 12602 h 12601"/>
                <a:gd name="connsiteX6" fmla="*/ 7810 w 10329"/>
                <a:gd name="connsiteY6" fmla="*/ 9721 h 12601"/>
                <a:gd name="connsiteX7" fmla="*/ 9679 w 10329"/>
                <a:gd name="connsiteY7" fmla="*/ 7287 h 12601"/>
                <a:gd name="connsiteX8" fmla="*/ 8770 w 10329"/>
                <a:gd name="connsiteY8" fmla="*/ 3120 h 12601"/>
                <a:gd name="connsiteX9" fmla="*/ 6198 w 10329"/>
                <a:gd name="connsiteY9" fmla="*/ 1303 h 12601"/>
                <a:gd name="connsiteX10" fmla="*/ 2752 w 10329"/>
                <a:gd name="connsiteY10" fmla="*/ 0 h 12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29" h="12601">
                  <a:moveTo>
                    <a:pt x="2752" y="0"/>
                  </a:moveTo>
                  <a:cubicBezTo>
                    <a:pt x="2306" y="0"/>
                    <a:pt x="1843" y="120"/>
                    <a:pt x="1329" y="463"/>
                  </a:cubicBezTo>
                  <a:cubicBezTo>
                    <a:pt x="-814" y="1869"/>
                    <a:pt x="180" y="3652"/>
                    <a:pt x="592" y="5435"/>
                  </a:cubicBezTo>
                  <a:cubicBezTo>
                    <a:pt x="780" y="6224"/>
                    <a:pt x="643" y="7098"/>
                    <a:pt x="832" y="7904"/>
                  </a:cubicBezTo>
                  <a:cubicBezTo>
                    <a:pt x="1295" y="9978"/>
                    <a:pt x="2066" y="12087"/>
                    <a:pt x="4243" y="12550"/>
                  </a:cubicBezTo>
                  <a:cubicBezTo>
                    <a:pt x="4398" y="12584"/>
                    <a:pt x="4552" y="12602"/>
                    <a:pt x="4689" y="12602"/>
                  </a:cubicBezTo>
                  <a:cubicBezTo>
                    <a:pt x="6215" y="12602"/>
                    <a:pt x="6901" y="10853"/>
                    <a:pt x="7810" y="9721"/>
                  </a:cubicBezTo>
                  <a:cubicBezTo>
                    <a:pt x="8444" y="8915"/>
                    <a:pt x="9130" y="8144"/>
                    <a:pt x="9679" y="7287"/>
                  </a:cubicBezTo>
                  <a:cubicBezTo>
                    <a:pt x="10759" y="5589"/>
                    <a:pt x="10519" y="4183"/>
                    <a:pt x="8770" y="3120"/>
                  </a:cubicBezTo>
                  <a:cubicBezTo>
                    <a:pt x="7913" y="2606"/>
                    <a:pt x="7124" y="1954"/>
                    <a:pt x="6198" y="1303"/>
                  </a:cubicBezTo>
                  <a:cubicBezTo>
                    <a:pt x="5049" y="1063"/>
                    <a:pt x="4021" y="0"/>
                    <a:pt x="27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7" name="任意多边形: 形状 726">
              <a:extLst>
                <a:ext uri="{FF2B5EF4-FFF2-40B4-BE49-F238E27FC236}">
                  <a16:creationId xmlns:a16="http://schemas.microsoft.com/office/drawing/2014/main" id="{E704A4E2-7921-C45C-357C-AD805287303C}"/>
                </a:ext>
              </a:extLst>
            </p:cNvPr>
            <p:cNvSpPr/>
            <p:nvPr/>
          </p:nvSpPr>
          <p:spPr>
            <a:xfrm>
              <a:off x="5553728" y="2810699"/>
              <a:ext cx="12106" cy="13596"/>
            </a:xfrm>
            <a:custGeom>
              <a:avLst/>
              <a:gdLst>
                <a:gd name="connsiteX0" fmla="*/ 5720 w 12106"/>
                <a:gd name="connsiteY0" fmla="*/ 0 h 13596"/>
                <a:gd name="connsiteX1" fmla="*/ 2360 w 12106"/>
                <a:gd name="connsiteY1" fmla="*/ 2486 h 13596"/>
                <a:gd name="connsiteX2" fmla="*/ 2120 w 12106"/>
                <a:gd name="connsiteY2" fmla="*/ 3600 h 13596"/>
                <a:gd name="connsiteX3" fmla="*/ 45 w 12106"/>
                <a:gd name="connsiteY3" fmla="*/ 7441 h 13596"/>
                <a:gd name="connsiteX4" fmla="*/ 3148 w 12106"/>
                <a:gd name="connsiteY4" fmla="*/ 11196 h 13596"/>
                <a:gd name="connsiteX5" fmla="*/ 7058 w 12106"/>
                <a:gd name="connsiteY5" fmla="*/ 12945 h 13596"/>
                <a:gd name="connsiteX6" fmla="*/ 9526 w 12106"/>
                <a:gd name="connsiteY6" fmla="*/ 13596 h 13596"/>
                <a:gd name="connsiteX7" fmla="*/ 12098 w 12106"/>
                <a:gd name="connsiteY7" fmla="*/ 9344 h 13596"/>
                <a:gd name="connsiteX8" fmla="*/ 10469 w 12106"/>
                <a:gd name="connsiteY8" fmla="*/ 3378 h 13596"/>
                <a:gd name="connsiteX9" fmla="*/ 8601 w 12106"/>
                <a:gd name="connsiteY9" fmla="*/ 1509 h 13596"/>
                <a:gd name="connsiteX10" fmla="*/ 7572 w 12106"/>
                <a:gd name="connsiteY10" fmla="*/ 463 h 13596"/>
                <a:gd name="connsiteX11" fmla="*/ 5720 w 12106"/>
                <a:gd name="connsiteY11" fmla="*/ 0 h 13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06" h="13596">
                  <a:moveTo>
                    <a:pt x="5720" y="0"/>
                  </a:moveTo>
                  <a:cubicBezTo>
                    <a:pt x="4246" y="0"/>
                    <a:pt x="2977" y="943"/>
                    <a:pt x="2360" y="2486"/>
                  </a:cubicBezTo>
                  <a:cubicBezTo>
                    <a:pt x="2188" y="2898"/>
                    <a:pt x="2137" y="3258"/>
                    <a:pt x="2120" y="3600"/>
                  </a:cubicBezTo>
                  <a:cubicBezTo>
                    <a:pt x="783" y="4252"/>
                    <a:pt x="-229" y="5246"/>
                    <a:pt x="45" y="7441"/>
                  </a:cubicBezTo>
                  <a:cubicBezTo>
                    <a:pt x="268" y="9224"/>
                    <a:pt x="1726" y="10356"/>
                    <a:pt x="3148" y="11196"/>
                  </a:cubicBezTo>
                  <a:cubicBezTo>
                    <a:pt x="4383" y="11916"/>
                    <a:pt x="5755" y="12344"/>
                    <a:pt x="7058" y="12945"/>
                  </a:cubicBezTo>
                  <a:cubicBezTo>
                    <a:pt x="8018" y="13373"/>
                    <a:pt x="8841" y="13596"/>
                    <a:pt x="9526" y="13596"/>
                  </a:cubicBezTo>
                  <a:cubicBezTo>
                    <a:pt x="11258" y="13596"/>
                    <a:pt x="12115" y="12207"/>
                    <a:pt x="12098" y="9344"/>
                  </a:cubicBezTo>
                  <a:cubicBezTo>
                    <a:pt x="12201" y="7304"/>
                    <a:pt x="11292" y="5298"/>
                    <a:pt x="10469" y="3378"/>
                  </a:cubicBezTo>
                  <a:cubicBezTo>
                    <a:pt x="9955" y="2177"/>
                    <a:pt x="9321" y="1663"/>
                    <a:pt x="8601" y="1509"/>
                  </a:cubicBezTo>
                  <a:cubicBezTo>
                    <a:pt x="8361" y="1097"/>
                    <a:pt x="8018" y="737"/>
                    <a:pt x="7572" y="463"/>
                  </a:cubicBezTo>
                  <a:cubicBezTo>
                    <a:pt x="6937" y="154"/>
                    <a:pt x="6303" y="0"/>
                    <a:pt x="57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8" name="任意多边形: 形状 727">
              <a:extLst>
                <a:ext uri="{FF2B5EF4-FFF2-40B4-BE49-F238E27FC236}">
                  <a16:creationId xmlns:a16="http://schemas.microsoft.com/office/drawing/2014/main" id="{E8F3E004-8230-FBB5-4294-35DC8BF2A074}"/>
                </a:ext>
              </a:extLst>
            </p:cNvPr>
            <p:cNvSpPr/>
            <p:nvPr/>
          </p:nvSpPr>
          <p:spPr>
            <a:xfrm>
              <a:off x="5521384" y="2641701"/>
              <a:ext cx="3171" cy="3840"/>
            </a:xfrm>
            <a:custGeom>
              <a:avLst/>
              <a:gdLst>
                <a:gd name="connsiteX0" fmla="*/ 1495 w 3171"/>
                <a:gd name="connsiteY0" fmla="*/ 0 h 3840"/>
                <a:gd name="connsiteX1" fmla="*/ 192 w 3171"/>
                <a:gd name="connsiteY1" fmla="*/ 1697 h 3840"/>
                <a:gd name="connsiteX2" fmla="*/ 843 w 3171"/>
                <a:gd name="connsiteY2" fmla="*/ 3823 h 3840"/>
                <a:gd name="connsiteX3" fmla="*/ 1152 w 3171"/>
                <a:gd name="connsiteY3" fmla="*/ 3840 h 3840"/>
                <a:gd name="connsiteX4" fmla="*/ 3141 w 3171"/>
                <a:gd name="connsiteY4" fmla="*/ 2349 h 3840"/>
                <a:gd name="connsiteX5" fmla="*/ 2198 w 3171"/>
                <a:gd name="connsiteY5" fmla="*/ 257 h 3840"/>
                <a:gd name="connsiteX6" fmla="*/ 1495 w 3171"/>
                <a:gd name="connsiteY6" fmla="*/ 0 h 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1" h="3840">
                  <a:moveTo>
                    <a:pt x="1495" y="0"/>
                  </a:moveTo>
                  <a:cubicBezTo>
                    <a:pt x="740" y="0"/>
                    <a:pt x="466" y="1029"/>
                    <a:pt x="192" y="1697"/>
                  </a:cubicBezTo>
                  <a:cubicBezTo>
                    <a:pt x="-117" y="2417"/>
                    <a:pt x="-151" y="3360"/>
                    <a:pt x="843" y="3823"/>
                  </a:cubicBezTo>
                  <a:cubicBezTo>
                    <a:pt x="946" y="3840"/>
                    <a:pt x="1049" y="3840"/>
                    <a:pt x="1152" y="3840"/>
                  </a:cubicBezTo>
                  <a:cubicBezTo>
                    <a:pt x="2129" y="3840"/>
                    <a:pt x="2901" y="3206"/>
                    <a:pt x="3141" y="2349"/>
                  </a:cubicBezTo>
                  <a:cubicBezTo>
                    <a:pt x="3312" y="1783"/>
                    <a:pt x="2747" y="600"/>
                    <a:pt x="2198" y="257"/>
                  </a:cubicBezTo>
                  <a:cubicBezTo>
                    <a:pt x="1924" y="68"/>
                    <a:pt x="1700" y="0"/>
                    <a:pt x="14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29" name="任意多边形: 形状 728">
              <a:extLst>
                <a:ext uri="{FF2B5EF4-FFF2-40B4-BE49-F238E27FC236}">
                  <a16:creationId xmlns:a16="http://schemas.microsoft.com/office/drawing/2014/main" id="{A7E54303-9B5C-45B7-7932-0E7B02702BB9}"/>
                </a:ext>
              </a:extLst>
            </p:cNvPr>
            <p:cNvSpPr/>
            <p:nvPr/>
          </p:nvSpPr>
          <p:spPr>
            <a:xfrm>
              <a:off x="6107572" y="2305042"/>
              <a:ext cx="27824" cy="15241"/>
            </a:xfrm>
            <a:custGeom>
              <a:avLst/>
              <a:gdLst>
                <a:gd name="connsiteX0" fmla="*/ 18690 w 27824"/>
                <a:gd name="connsiteY0" fmla="*/ 0 h 15241"/>
                <a:gd name="connsiteX1" fmla="*/ 328 w 27824"/>
                <a:gd name="connsiteY1" fmla="*/ 7853 h 15241"/>
                <a:gd name="connsiteX2" fmla="*/ 1031 w 27824"/>
                <a:gd name="connsiteY2" fmla="*/ 11316 h 15241"/>
                <a:gd name="connsiteX3" fmla="*/ 10323 w 27824"/>
                <a:gd name="connsiteY3" fmla="*/ 15242 h 15241"/>
                <a:gd name="connsiteX4" fmla="*/ 13821 w 27824"/>
                <a:gd name="connsiteY4" fmla="*/ 14625 h 15241"/>
                <a:gd name="connsiteX5" fmla="*/ 17473 w 27824"/>
                <a:gd name="connsiteY5" fmla="*/ 12585 h 15241"/>
                <a:gd name="connsiteX6" fmla="*/ 18073 w 27824"/>
                <a:gd name="connsiteY6" fmla="*/ 12499 h 15241"/>
                <a:gd name="connsiteX7" fmla="*/ 18604 w 27824"/>
                <a:gd name="connsiteY7" fmla="*/ 15053 h 15241"/>
                <a:gd name="connsiteX8" fmla="*/ 18981 w 27824"/>
                <a:gd name="connsiteY8" fmla="*/ 15071 h 15241"/>
                <a:gd name="connsiteX9" fmla="*/ 27400 w 27824"/>
                <a:gd name="connsiteY9" fmla="*/ 10373 h 15241"/>
                <a:gd name="connsiteX10" fmla="*/ 24331 w 27824"/>
                <a:gd name="connsiteY10" fmla="*/ 2160 h 15241"/>
                <a:gd name="connsiteX11" fmla="*/ 21365 w 27824"/>
                <a:gd name="connsiteY11" fmla="*/ 360 h 15241"/>
                <a:gd name="connsiteX12" fmla="*/ 18690 w 27824"/>
                <a:gd name="connsiteY12" fmla="*/ 0 h 15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824" h="15241">
                  <a:moveTo>
                    <a:pt x="18690" y="0"/>
                  </a:moveTo>
                  <a:cubicBezTo>
                    <a:pt x="12483" y="0"/>
                    <a:pt x="2368" y="4252"/>
                    <a:pt x="328" y="7853"/>
                  </a:cubicBezTo>
                  <a:cubicBezTo>
                    <a:pt x="-444" y="9207"/>
                    <a:pt x="294" y="10356"/>
                    <a:pt x="1031" y="11316"/>
                  </a:cubicBezTo>
                  <a:cubicBezTo>
                    <a:pt x="2882" y="13716"/>
                    <a:pt x="6809" y="15242"/>
                    <a:pt x="10323" y="15242"/>
                  </a:cubicBezTo>
                  <a:cubicBezTo>
                    <a:pt x="11575" y="15242"/>
                    <a:pt x="12775" y="15053"/>
                    <a:pt x="13821" y="14625"/>
                  </a:cubicBezTo>
                  <a:cubicBezTo>
                    <a:pt x="15107" y="14111"/>
                    <a:pt x="16170" y="12893"/>
                    <a:pt x="17473" y="12585"/>
                  </a:cubicBezTo>
                  <a:cubicBezTo>
                    <a:pt x="17730" y="12533"/>
                    <a:pt x="17919" y="12499"/>
                    <a:pt x="18073" y="12499"/>
                  </a:cubicBezTo>
                  <a:cubicBezTo>
                    <a:pt x="19513" y="12499"/>
                    <a:pt x="16667" y="14899"/>
                    <a:pt x="18604" y="15053"/>
                  </a:cubicBezTo>
                  <a:cubicBezTo>
                    <a:pt x="18724" y="15071"/>
                    <a:pt x="18861" y="15071"/>
                    <a:pt x="18981" y="15071"/>
                  </a:cubicBezTo>
                  <a:cubicBezTo>
                    <a:pt x="21862" y="15071"/>
                    <a:pt x="26234" y="12807"/>
                    <a:pt x="27400" y="10373"/>
                  </a:cubicBezTo>
                  <a:cubicBezTo>
                    <a:pt x="28531" y="8007"/>
                    <a:pt x="27366" y="4681"/>
                    <a:pt x="24331" y="2160"/>
                  </a:cubicBezTo>
                  <a:cubicBezTo>
                    <a:pt x="23251" y="1252"/>
                    <a:pt x="21948" y="549"/>
                    <a:pt x="21365" y="360"/>
                  </a:cubicBezTo>
                  <a:cubicBezTo>
                    <a:pt x="20610" y="120"/>
                    <a:pt x="19701" y="0"/>
                    <a:pt x="186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0" name="任意多边形: 形状 729">
              <a:extLst>
                <a:ext uri="{FF2B5EF4-FFF2-40B4-BE49-F238E27FC236}">
                  <a16:creationId xmlns:a16="http://schemas.microsoft.com/office/drawing/2014/main" id="{A1290BD3-FF3A-F380-0B03-4D0113C225D0}"/>
                </a:ext>
              </a:extLst>
            </p:cNvPr>
            <p:cNvSpPr/>
            <p:nvPr/>
          </p:nvSpPr>
          <p:spPr>
            <a:xfrm>
              <a:off x="5619095" y="2322633"/>
              <a:ext cx="7048" cy="7389"/>
            </a:xfrm>
            <a:custGeom>
              <a:avLst/>
              <a:gdLst>
                <a:gd name="connsiteX0" fmla="*/ 3567 w 7048"/>
                <a:gd name="connsiteY0" fmla="*/ 0 h 7389"/>
                <a:gd name="connsiteX1" fmla="*/ 70 w 7048"/>
                <a:gd name="connsiteY1" fmla="*/ 3018 h 7389"/>
                <a:gd name="connsiteX2" fmla="*/ 2847 w 7048"/>
                <a:gd name="connsiteY2" fmla="*/ 7218 h 7389"/>
                <a:gd name="connsiteX3" fmla="*/ 3773 w 7048"/>
                <a:gd name="connsiteY3" fmla="*/ 7390 h 7389"/>
                <a:gd name="connsiteX4" fmla="*/ 6859 w 7048"/>
                <a:gd name="connsiteY4" fmla="*/ 4406 h 7389"/>
                <a:gd name="connsiteX5" fmla="*/ 4528 w 7048"/>
                <a:gd name="connsiteY5" fmla="*/ 103 h 7389"/>
                <a:gd name="connsiteX6" fmla="*/ 3567 w 7048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" h="7389">
                  <a:moveTo>
                    <a:pt x="3567" y="0"/>
                  </a:moveTo>
                  <a:cubicBezTo>
                    <a:pt x="1818" y="0"/>
                    <a:pt x="378" y="1183"/>
                    <a:pt x="70" y="3018"/>
                  </a:cubicBezTo>
                  <a:cubicBezTo>
                    <a:pt x="-342" y="5401"/>
                    <a:pt x="1132" y="6618"/>
                    <a:pt x="2847" y="7218"/>
                  </a:cubicBezTo>
                  <a:cubicBezTo>
                    <a:pt x="3190" y="7338"/>
                    <a:pt x="3499" y="7390"/>
                    <a:pt x="3773" y="7390"/>
                  </a:cubicBezTo>
                  <a:cubicBezTo>
                    <a:pt x="5333" y="7390"/>
                    <a:pt x="6208" y="5812"/>
                    <a:pt x="6859" y="4406"/>
                  </a:cubicBezTo>
                  <a:cubicBezTo>
                    <a:pt x="7579" y="2898"/>
                    <a:pt x="6122" y="497"/>
                    <a:pt x="4528" y="103"/>
                  </a:cubicBezTo>
                  <a:cubicBezTo>
                    <a:pt x="4219" y="51"/>
                    <a:pt x="3893" y="0"/>
                    <a:pt x="35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1" name="任意多边形: 形状 730">
              <a:extLst>
                <a:ext uri="{FF2B5EF4-FFF2-40B4-BE49-F238E27FC236}">
                  <a16:creationId xmlns:a16="http://schemas.microsoft.com/office/drawing/2014/main" id="{0D6D76BF-1103-4273-E17B-6973062A12B1}"/>
                </a:ext>
              </a:extLst>
            </p:cNvPr>
            <p:cNvSpPr/>
            <p:nvPr/>
          </p:nvSpPr>
          <p:spPr>
            <a:xfrm>
              <a:off x="6144463" y="2316032"/>
              <a:ext cx="3945" cy="5006"/>
            </a:xfrm>
            <a:custGeom>
              <a:avLst/>
              <a:gdLst>
                <a:gd name="connsiteX0" fmla="*/ 1928 w 3945"/>
                <a:gd name="connsiteY0" fmla="*/ 0 h 5006"/>
                <a:gd name="connsiteX1" fmla="*/ 59 w 3945"/>
                <a:gd name="connsiteY1" fmla="*/ 1286 h 5006"/>
                <a:gd name="connsiteX2" fmla="*/ 1739 w 3945"/>
                <a:gd name="connsiteY2" fmla="*/ 4921 h 5006"/>
                <a:gd name="connsiteX3" fmla="*/ 2168 w 3945"/>
                <a:gd name="connsiteY3" fmla="*/ 5006 h 5006"/>
                <a:gd name="connsiteX4" fmla="*/ 3848 w 3945"/>
                <a:gd name="connsiteY4" fmla="*/ 3172 h 5006"/>
                <a:gd name="connsiteX5" fmla="*/ 2613 w 3945"/>
                <a:gd name="connsiteY5" fmla="*/ 103 h 5006"/>
                <a:gd name="connsiteX6" fmla="*/ 1928 w 3945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" h="5006">
                  <a:moveTo>
                    <a:pt x="1928" y="0"/>
                  </a:moveTo>
                  <a:cubicBezTo>
                    <a:pt x="1191" y="0"/>
                    <a:pt x="453" y="343"/>
                    <a:pt x="59" y="1286"/>
                  </a:cubicBezTo>
                  <a:cubicBezTo>
                    <a:pt x="-181" y="2898"/>
                    <a:pt x="299" y="4389"/>
                    <a:pt x="1739" y="4921"/>
                  </a:cubicBezTo>
                  <a:cubicBezTo>
                    <a:pt x="1876" y="4972"/>
                    <a:pt x="2014" y="5006"/>
                    <a:pt x="2168" y="5006"/>
                  </a:cubicBezTo>
                  <a:cubicBezTo>
                    <a:pt x="2973" y="5006"/>
                    <a:pt x="3711" y="4149"/>
                    <a:pt x="3848" y="3172"/>
                  </a:cubicBezTo>
                  <a:cubicBezTo>
                    <a:pt x="4019" y="1955"/>
                    <a:pt x="4140" y="480"/>
                    <a:pt x="2613" y="103"/>
                  </a:cubicBezTo>
                  <a:cubicBezTo>
                    <a:pt x="2374" y="17"/>
                    <a:pt x="2151" y="0"/>
                    <a:pt x="192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2" name="任意多边形: 形状 731">
              <a:extLst>
                <a:ext uri="{FF2B5EF4-FFF2-40B4-BE49-F238E27FC236}">
                  <a16:creationId xmlns:a16="http://schemas.microsoft.com/office/drawing/2014/main" id="{B1AEF314-9A71-3DAF-C003-6AFE627822AC}"/>
                </a:ext>
              </a:extLst>
            </p:cNvPr>
            <p:cNvSpPr/>
            <p:nvPr/>
          </p:nvSpPr>
          <p:spPr>
            <a:xfrm>
              <a:off x="6061113" y="2149983"/>
              <a:ext cx="13367" cy="12858"/>
            </a:xfrm>
            <a:custGeom>
              <a:avLst/>
              <a:gdLst>
                <a:gd name="connsiteX0" fmla="*/ 6736 w 13367"/>
                <a:gd name="connsiteY0" fmla="*/ 0 h 12858"/>
                <a:gd name="connsiteX1" fmla="*/ 461 w 13367"/>
                <a:gd name="connsiteY1" fmla="*/ 6172 h 12858"/>
                <a:gd name="connsiteX2" fmla="*/ 1575 w 13367"/>
                <a:gd name="connsiteY2" fmla="*/ 11847 h 12858"/>
                <a:gd name="connsiteX3" fmla="*/ 4336 w 13367"/>
                <a:gd name="connsiteY3" fmla="*/ 12859 h 12858"/>
                <a:gd name="connsiteX4" fmla="*/ 9119 w 13367"/>
                <a:gd name="connsiteY4" fmla="*/ 11521 h 12858"/>
                <a:gd name="connsiteX5" fmla="*/ 13354 w 13367"/>
                <a:gd name="connsiteY5" fmla="*/ 7441 h 12858"/>
                <a:gd name="connsiteX6" fmla="*/ 13251 w 13367"/>
                <a:gd name="connsiteY6" fmla="*/ 6189 h 12858"/>
                <a:gd name="connsiteX7" fmla="*/ 6873 w 13367"/>
                <a:gd name="connsiteY7" fmla="*/ 0 h 12858"/>
                <a:gd name="connsiteX8" fmla="*/ 6736 w 13367"/>
                <a:gd name="connsiteY8" fmla="*/ 0 h 12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67" h="12858">
                  <a:moveTo>
                    <a:pt x="6736" y="0"/>
                  </a:moveTo>
                  <a:cubicBezTo>
                    <a:pt x="4250" y="0"/>
                    <a:pt x="1421" y="2709"/>
                    <a:pt x="461" y="6172"/>
                  </a:cubicBezTo>
                  <a:cubicBezTo>
                    <a:pt x="-310" y="8178"/>
                    <a:pt x="-225" y="10356"/>
                    <a:pt x="1575" y="11847"/>
                  </a:cubicBezTo>
                  <a:cubicBezTo>
                    <a:pt x="2467" y="12584"/>
                    <a:pt x="3410" y="12859"/>
                    <a:pt x="4336" y="12859"/>
                  </a:cubicBezTo>
                  <a:cubicBezTo>
                    <a:pt x="5965" y="12859"/>
                    <a:pt x="7611" y="12053"/>
                    <a:pt x="9119" y="11521"/>
                  </a:cubicBezTo>
                  <a:cubicBezTo>
                    <a:pt x="10851" y="10921"/>
                    <a:pt x="13097" y="10081"/>
                    <a:pt x="13354" y="7441"/>
                  </a:cubicBezTo>
                  <a:cubicBezTo>
                    <a:pt x="13389" y="7029"/>
                    <a:pt x="13354" y="6584"/>
                    <a:pt x="13251" y="6189"/>
                  </a:cubicBezTo>
                  <a:cubicBezTo>
                    <a:pt x="12531" y="3155"/>
                    <a:pt x="9377" y="120"/>
                    <a:pt x="6873" y="0"/>
                  </a:cubicBezTo>
                  <a:cubicBezTo>
                    <a:pt x="6822" y="0"/>
                    <a:pt x="6770" y="0"/>
                    <a:pt x="67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3" name="任意多边形: 形状 732">
              <a:extLst>
                <a:ext uri="{FF2B5EF4-FFF2-40B4-BE49-F238E27FC236}">
                  <a16:creationId xmlns:a16="http://schemas.microsoft.com/office/drawing/2014/main" id="{60A1B798-7301-6E2F-90CC-A9027D97AFD4}"/>
                </a:ext>
              </a:extLst>
            </p:cNvPr>
            <p:cNvSpPr/>
            <p:nvPr/>
          </p:nvSpPr>
          <p:spPr>
            <a:xfrm>
              <a:off x="6143277" y="2238845"/>
              <a:ext cx="15271" cy="17230"/>
            </a:xfrm>
            <a:custGeom>
              <a:avLst/>
              <a:gdLst>
                <a:gd name="connsiteX0" fmla="*/ 8069 w 15271"/>
                <a:gd name="connsiteY0" fmla="*/ 0 h 17230"/>
                <a:gd name="connsiteX1" fmla="*/ 4829 w 15271"/>
                <a:gd name="connsiteY1" fmla="*/ 2709 h 17230"/>
                <a:gd name="connsiteX2" fmla="*/ 765 w 15271"/>
                <a:gd name="connsiteY2" fmla="*/ 10424 h 17230"/>
                <a:gd name="connsiteX3" fmla="*/ 62 w 15271"/>
                <a:gd name="connsiteY3" fmla="*/ 12825 h 17230"/>
                <a:gd name="connsiteX4" fmla="*/ 2857 w 15271"/>
                <a:gd name="connsiteY4" fmla="*/ 17025 h 17230"/>
                <a:gd name="connsiteX5" fmla="*/ 4006 w 15271"/>
                <a:gd name="connsiteY5" fmla="*/ 17231 h 17230"/>
                <a:gd name="connsiteX6" fmla="*/ 6440 w 15271"/>
                <a:gd name="connsiteY6" fmla="*/ 14830 h 17230"/>
                <a:gd name="connsiteX7" fmla="*/ 11704 w 15271"/>
                <a:gd name="connsiteY7" fmla="*/ 9824 h 17230"/>
                <a:gd name="connsiteX8" fmla="*/ 12870 w 15271"/>
                <a:gd name="connsiteY8" fmla="*/ 3309 h 17230"/>
                <a:gd name="connsiteX9" fmla="*/ 11035 w 15271"/>
                <a:gd name="connsiteY9" fmla="*/ 1663 h 17230"/>
                <a:gd name="connsiteX10" fmla="*/ 8069 w 15271"/>
                <a:gd name="connsiteY10" fmla="*/ 0 h 1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71" h="17230">
                  <a:moveTo>
                    <a:pt x="8069" y="0"/>
                  </a:moveTo>
                  <a:cubicBezTo>
                    <a:pt x="7126" y="0"/>
                    <a:pt x="6303" y="874"/>
                    <a:pt x="4829" y="2709"/>
                  </a:cubicBezTo>
                  <a:cubicBezTo>
                    <a:pt x="2977" y="5024"/>
                    <a:pt x="1657" y="7578"/>
                    <a:pt x="765" y="10424"/>
                  </a:cubicBezTo>
                  <a:cubicBezTo>
                    <a:pt x="525" y="11230"/>
                    <a:pt x="200" y="12019"/>
                    <a:pt x="62" y="12825"/>
                  </a:cubicBezTo>
                  <a:cubicBezTo>
                    <a:pt x="-298" y="15139"/>
                    <a:pt x="937" y="16391"/>
                    <a:pt x="2857" y="17025"/>
                  </a:cubicBezTo>
                  <a:cubicBezTo>
                    <a:pt x="3269" y="17162"/>
                    <a:pt x="3663" y="17231"/>
                    <a:pt x="4006" y="17231"/>
                  </a:cubicBezTo>
                  <a:cubicBezTo>
                    <a:pt x="5309" y="17231"/>
                    <a:pt x="6218" y="16374"/>
                    <a:pt x="6440" y="14830"/>
                  </a:cubicBezTo>
                  <a:cubicBezTo>
                    <a:pt x="6955" y="11556"/>
                    <a:pt x="9201" y="10801"/>
                    <a:pt x="11704" y="9824"/>
                  </a:cubicBezTo>
                  <a:cubicBezTo>
                    <a:pt x="16161" y="8075"/>
                    <a:pt x="16316" y="6687"/>
                    <a:pt x="12870" y="3309"/>
                  </a:cubicBezTo>
                  <a:cubicBezTo>
                    <a:pt x="12287" y="2726"/>
                    <a:pt x="11670" y="2177"/>
                    <a:pt x="11035" y="1663"/>
                  </a:cubicBezTo>
                  <a:cubicBezTo>
                    <a:pt x="9698" y="566"/>
                    <a:pt x="8841" y="0"/>
                    <a:pt x="80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4" name="任意多边形: 形状 733">
              <a:extLst>
                <a:ext uri="{FF2B5EF4-FFF2-40B4-BE49-F238E27FC236}">
                  <a16:creationId xmlns:a16="http://schemas.microsoft.com/office/drawing/2014/main" id="{F9064A08-2E57-4047-48B4-D136128AC50A}"/>
                </a:ext>
              </a:extLst>
            </p:cNvPr>
            <p:cNvSpPr/>
            <p:nvPr/>
          </p:nvSpPr>
          <p:spPr>
            <a:xfrm>
              <a:off x="6181350" y="2234679"/>
              <a:ext cx="14866" cy="13355"/>
            </a:xfrm>
            <a:custGeom>
              <a:avLst/>
              <a:gdLst>
                <a:gd name="connsiteX0" fmla="*/ 8280 w 14866"/>
                <a:gd name="connsiteY0" fmla="*/ 0 h 13355"/>
                <a:gd name="connsiteX1" fmla="*/ 6326 w 14866"/>
                <a:gd name="connsiteY1" fmla="*/ 274 h 13355"/>
                <a:gd name="connsiteX2" fmla="*/ 171 w 14866"/>
                <a:gd name="connsiteY2" fmla="*/ 4732 h 13355"/>
                <a:gd name="connsiteX3" fmla="*/ 3771 w 14866"/>
                <a:gd name="connsiteY3" fmla="*/ 10750 h 13355"/>
                <a:gd name="connsiteX4" fmla="*/ 8949 w 14866"/>
                <a:gd name="connsiteY4" fmla="*/ 13356 h 13355"/>
                <a:gd name="connsiteX5" fmla="*/ 14281 w 14866"/>
                <a:gd name="connsiteY5" fmla="*/ 7869 h 13355"/>
                <a:gd name="connsiteX6" fmla="*/ 11109 w 14866"/>
                <a:gd name="connsiteY6" fmla="*/ 531 h 13355"/>
                <a:gd name="connsiteX7" fmla="*/ 8280 w 14866"/>
                <a:gd name="connsiteY7" fmla="*/ 0 h 13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66" h="13355">
                  <a:moveTo>
                    <a:pt x="8280" y="0"/>
                  </a:moveTo>
                  <a:cubicBezTo>
                    <a:pt x="7629" y="0"/>
                    <a:pt x="6977" y="86"/>
                    <a:pt x="6326" y="274"/>
                  </a:cubicBezTo>
                  <a:cubicBezTo>
                    <a:pt x="3788" y="994"/>
                    <a:pt x="1028" y="1697"/>
                    <a:pt x="171" y="4732"/>
                  </a:cubicBezTo>
                  <a:cubicBezTo>
                    <a:pt x="-721" y="7869"/>
                    <a:pt x="2091" y="9207"/>
                    <a:pt x="3771" y="10750"/>
                  </a:cubicBezTo>
                  <a:cubicBezTo>
                    <a:pt x="5674" y="12499"/>
                    <a:pt x="7406" y="13356"/>
                    <a:pt x="8949" y="13356"/>
                  </a:cubicBezTo>
                  <a:cubicBezTo>
                    <a:pt x="11212" y="13356"/>
                    <a:pt x="13047" y="11487"/>
                    <a:pt x="14281" y="7869"/>
                  </a:cubicBezTo>
                  <a:cubicBezTo>
                    <a:pt x="15618" y="3978"/>
                    <a:pt x="14710" y="1834"/>
                    <a:pt x="11109" y="531"/>
                  </a:cubicBezTo>
                  <a:cubicBezTo>
                    <a:pt x="10183" y="189"/>
                    <a:pt x="9240" y="0"/>
                    <a:pt x="8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5" name="任意多边形: 形状 734">
              <a:extLst>
                <a:ext uri="{FF2B5EF4-FFF2-40B4-BE49-F238E27FC236}">
                  <a16:creationId xmlns:a16="http://schemas.microsoft.com/office/drawing/2014/main" id="{207A4ECF-79F4-B2F0-BB6D-E0062B17175F}"/>
                </a:ext>
              </a:extLst>
            </p:cNvPr>
            <p:cNvSpPr/>
            <p:nvPr/>
          </p:nvSpPr>
          <p:spPr>
            <a:xfrm>
              <a:off x="6167531" y="2217894"/>
              <a:ext cx="7225" cy="8109"/>
            </a:xfrm>
            <a:custGeom>
              <a:avLst/>
              <a:gdLst>
                <a:gd name="connsiteX0" fmla="*/ 3925 w 7225"/>
                <a:gd name="connsiteY0" fmla="*/ 0 h 8109"/>
                <a:gd name="connsiteX1" fmla="*/ 51 w 7225"/>
                <a:gd name="connsiteY1" fmla="*/ 3840 h 8109"/>
                <a:gd name="connsiteX2" fmla="*/ 3462 w 7225"/>
                <a:gd name="connsiteY2" fmla="*/ 8024 h 8109"/>
                <a:gd name="connsiteX3" fmla="*/ 4217 w 7225"/>
                <a:gd name="connsiteY3" fmla="*/ 8110 h 8109"/>
                <a:gd name="connsiteX4" fmla="*/ 7166 w 7225"/>
                <a:gd name="connsiteY4" fmla="*/ 5058 h 8109"/>
                <a:gd name="connsiteX5" fmla="*/ 4594 w 7225"/>
                <a:gd name="connsiteY5" fmla="*/ 51 h 8109"/>
                <a:gd name="connsiteX6" fmla="*/ 3925 w 7225"/>
                <a:gd name="connsiteY6" fmla="*/ 0 h 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25" h="8109">
                  <a:moveTo>
                    <a:pt x="3925" y="0"/>
                  </a:moveTo>
                  <a:cubicBezTo>
                    <a:pt x="2040" y="0"/>
                    <a:pt x="360" y="1595"/>
                    <a:pt x="51" y="3840"/>
                  </a:cubicBezTo>
                  <a:cubicBezTo>
                    <a:pt x="-258" y="6052"/>
                    <a:pt x="840" y="7407"/>
                    <a:pt x="3462" y="8024"/>
                  </a:cubicBezTo>
                  <a:cubicBezTo>
                    <a:pt x="3720" y="8092"/>
                    <a:pt x="3977" y="8110"/>
                    <a:pt x="4217" y="8110"/>
                  </a:cubicBezTo>
                  <a:cubicBezTo>
                    <a:pt x="5709" y="8110"/>
                    <a:pt x="6858" y="6961"/>
                    <a:pt x="7166" y="5058"/>
                  </a:cubicBezTo>
                  <a:cubicBezTo>
                    <a:pt x="7526" y="2915"/>
                    <a:pt x="6206" y="394"/>
                    <a:pt x="4594" y="51"/>
                  </a:cubicBezTo>
                  <a:cubicBezTo>
                    <a:pt x="4371" y="17"/>
                    <a:pt x="4148" y="0"/>
                    <a:pt x="39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6" name="任意多边形: 形状 735">
              <a:extLst>
                <a:ext uri="{FF2B5EF4-FFF2-40B4-BE49-F238E27FC236}">
                  <a16:creationId xmlns:a16="http://schemas.microsoft.com/office/drawing/2014/main" id="{4713DDA1-0FE5-CFB1-6898-A345FEAF1D85}"/>
                </a:ext>
              </a:extLst>
            </p:cNvPr>
            <p:cNvSpPr/>
            <p:nvPr/>
          </p:nvSpPr>
          <p:spPr>
            <a:xfrm>
              <a:off x="6168414" y="2260859"/>
              <a:ext cx="17394" cy="17007"/>
            </a:xfrm>
            <a:custGeom>
              <a:avLst/>
              <a:gdLst>
                <a:gd name="connsiteX0" fmla="*/ 6986 w 17394"/>
                <a:gd name="connsiteY0" fmla="*/ 0 h 17007"/>
                <a:gd name="connsiteX1" fmla="*/ 4757 w 17394"/>
                <a:gd name="connsiteY1" fmla="*/ 669 h 17007"/>
                <a:gd name="connsiteX2" fmla="*/ 3660 w 17394"/>
                <a:gd name="connsiteY2" fmla="*/ 14573 h 17007"/>
                <a:gd name="connsiteX3" fmla="*/ 6472 w 17394"/>
                <a:gd name="connsiteY3" fmla="*/ 16082 h 17007"/>
                <a:gd name="connsiteX4" fmla="*/ 10947 w 17394"/>
                <a:gd name="connsiteY4" fmla="*/ 17008 h 17007"/>
                <a:gd name="connsiteX5" fmla="*/ 15799 w 17394"/>
                <a:gd name="connsiteY5" fmla="*/ 14556 h 17007"/>
                <a:gd name="connsiteX6" fmla="*/ 16416 w 17394"/>
                <a:gd name="connsiteY6" fmla="*/ 4818 h 17007"/>
                <a:gd name="connsiteX7" fmla="*/ 15233 w 17394"/>
                <a:gd name="connsiteY7" fmla="*/ 3600 h 17007"/>
                <a:gd name="connsiteX8" fmla="*/ 14616 w 17394"/>
                <a:gd name="connsiteY8" fmla="*/ 3823 h 17007"/>
                <a:gd name="connsiteX9" fmla="*/ 13124 w 17394"/>
                <a:gd name="connsiteY9" fmla="*/ 4406 h 17007"/>
                <a:gd name="connsiteX10" fmla="*/ 10638 w 17394"/>
                <a:gd name="connsiteY10" fmla="*/ 2452 h 17007"/>
                <a:gd name="connsiteX11" fmla="*/ 6986 w 17394"/>
                <a:gd name="connsiteY11" fmla="*/ 0 h 1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94" h="17007">
                  <a:moveTo>
                    <a:pt x="6986" y="0"/>
                  </a:moveTo>
                  <a:cubicBezTo>
                    <a:pt x="6318" y="0"/>
                    <a:pt x="5597" y="240"/>
                    <a:pt x="4757" y="669"/>
                  </a:cubicBezTo>
                  <a:cubicBezTo>
                    <a:pt x="-1089" y="3789"/>
                    <a:pt x="-1655" y="10681"/>
                    <a:pt x="3660" y="14573"/>
                  </a:cubicBezTo>
                  <a:cubicBezTo>
                    <a:pt x="4809" y="15413"/>
                    <a:pt x="6163" y="15928"/>
                    <a:pt x="6472" y="16082"/>
                  </a:cubicBezTo>
                  <a:cubicBezTo>
                    <a:pt x="8135" y="16665"/>
                    <a:pt x="9627" y="17008"/>
                    <a:pt x="10947" y="17008"/>
                  </a:cubicBezTo>
                  <a:cubicBezTo>
                    <a:pt x="12918" y="17008"/>
                    <a:pt x="14530" y="16271"/>
                    <a:pt x="15799" y="14556"/>
                  </a:cubicBezTo>
                  <a:cubicBezTo>
                    <a:pt x="18010" y="11607"/>
                    <a:pt x="17633" y="8161"/>
                    <a:pt x="16416" y="4818"/>
                  </a:cubicBezTo>
                  <a:cubicBezTo>
                    <a:pt x="16176" y="4183"/>
                    <a:pt x="15782" y="3600"/>
                    <a:pt x="15233" y="3600"/>
                  </a:cubicBezTo>
                  <a:cubicBezTo>
                    <a:pt x="15044" y="3600"/>
                    <a:pt x="14839" y="3669"/>
                    <a:pt x="14616" y="3823"/>
                  </a:cubicBezTo>
                  <a:cubicBezTo>
                    <a:pt x="14033" y="4235"/>
                    <a:pt x="13553" y="4406"/>
                    <a:pt x="13124" y="4406"/>
                  </a:cubicBezTo>
                  <a:cubicBezTo>
                    <a:pt x="12078" y="4406"/>
                    <a:pt x="11393" y="3395"/>
                    <a:pt x="10638" y="2452"/>
                  </a:cubicBezTo>
                  <a:cubicBezTo>
                    <a:pt x="9301" y="771"/>
                    <a:pt x="8221" y="0"/>
                    <a:pt x="6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7" name="任意多边形: 形状 736">
              <a:extLst>
                <a:ext uri="{FF2B5EF4-FFF2-40B4-BE49-F238E27FC236}">
                  <a16:creationId xmlns:a16="http://schemas.microsoft.com/office/drawing/2014/main" id="{02A2FEDC-870E-993D-CE16-6B3749927D33}"/>
                </a:ext>
              </a:extLst>
            </p:cNvPr>
            <p:cNvSpPr/>
            <p:nvPr/>
          </p:nvSpPr>
          <p:spPr>
            <a:xfrm>
              <a:off x="6151915" y="2360077"/>
              <a:ext cx="14599" cy="14298"/>
            </a:xfrm>
            <a:custGeom>
              <a:avLst/>
              <a:gdLst>
                <a:gd name="connsiteX0" fmla="*/ 5637 w 14599"/>
                <a:gd name="connsiteY0" fmla="*/ 0 h 14298"/>
                <a:gd name="connsiteX1" fmla="*/ 3014 w 14599"/>
                <a:gd name="connsiteY1" fmla="*/ 669 h 14298"/>
                <a:gd name="connsiteX2" fmla="*/ 819 w 14599"/>
                <a:gd name="connsiteY2" fmla="*/ 7407 h 14298"/>
                <a:gd name="connsiteX3" fmla="*/ 7300 w 14599"/>
                <a:gd name="connsiteY3" fmla="*/ 14299 h 14298"/>
                <a:gd name="connsiteX4" fmla="*/ 13490 w 14599"/>
                <a:gd name="connsiteY4" fmla="*/ 13750 h 14298"/>
                <a:gd name="connsiteX5" fmla="*/ 8140 w 14599"/>
                <a:gd name="connsiteY5" fmla="*/ 617 h 14298"/>
                <a:gd name="connsiteX6" fmla="*/ 5637 w 14599"/>
                <a:gd name="connsiteY6" fmla="*/ 0 h 1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99" h="14298">
                  <a:moveTo>
                    <a:pt x="5637" y="0"/>
                  </a:moveTo>
                  <a:cubicBezTo>
                    <a:pt x="4763" y="0"/>
                    <a:pt x="3889" y="223"/>
                    <a:pt x="3014" y="669"/>
                  </a:cubicBezTo>
                  <a:cubicBezTo>
                    <a:pt x="305" y="2057"/>
                    <a:pt x="-946" y="5109"/>
                    <a:pt x="819" y="7407"/>
                  </a:cubicBezTo>
                  <a:cubicBezTo>
                    <a:pt x="2740" y="9910"/>
                    <a:pt x="4780" y="12413"/>
                    <a:pt x="7300" y="14299"/>
                  </a:cubicBezTo>
                  <a:cubicBezTo>
                    <a:pt x="9392" y="14145"/>
                    <a:pt x="11449" y="13956"/>
                    <a:pt x="13490" y="13750"/>
                  </a:cubicBezTo>
                  <a:cubicBezTo>
                    <a:pt x="16147" y="8298"/>
                    <a:pt x="13901" y="2555"/>
                    <a:pt x="8140" y="617"/>
                  </a:cubicBezTo>
                  <a:cubicBezTo>
                    <a:pt x="7335" y="206"/>
                    <a:pt x="6495" y="0"/>
                    <a:pt x="56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8" name="任意多边形: 形状 737">
              <a:extLst>
                <a:ext uri="{FF2B5EF4-FFF2-40B4-BE49-F238E27FC236}">
                  <a16:creationId xmlns:a16="http://schemas.microsoft.com/office/drawing/2014/main" id="{AECB234F-9746-F667-6D73-512984205847}"/>
                </a:ext>
              </a:extLst>
            </p:cNvPr>
            <p:cNvSpPr/>
            <p:nvPr/>
          </p:nvSpPr>
          <p:spPr>
            <a:xfrm>
              <a:off x="6159215" y="2373845"/>
              <a:ext cx="6189" cy="2314"/>
            </a:xfrm>
            <a:custGeom>
              <a:avLst/>
              <a:gdLst>
                <a:gd name="connsiteX0" fmla="*/ 6190 w 6189"/>
                <a:gd name="connsiteY0" fmla="*/ 0 h 2314"/>
                <a:gd name="connsiteX1" fmla="*/ 0 w 6189"/>
                <a:gd name="connsiteY1" fmla="*/ 549 h 2314"/>
                <a:gd name="connsiteX2" fmla="*/ 2263 w 6189"/>
                <a:gd name="connsiteY2" fmla="*/ 1972 h 2314"/>
                <a:gd name="connsiteX3" fmla="*/ 3549 w 6189"/>
                <a:gd name="connsiteY3" fmla="*/ 2315 h 2314"/>
                <a:gd name="connsiteX4" fmla="*/ 5846 w 6189"/>
                <a:gd name="connsiteY4" fmla="*/ 669 h 2314"/>
                <a:gd name="connsiteX5" fmla="*/ 6190 w 6189"/>
                <a:gd name="connsiteY5" fmla="*/ 0 h 2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9" h="2314">
                  <a:moveTo>
                    <a:pt x="6190" y="0"/>
                  </a:moveTo>
                  <a:cubicBezTo>
                    <a:pt x="4149" y="206"/>
                    <a:pt x="2092" y="377"/>
                    <a:pt x="0" y="549"/>
                  </a:cubicBezTo>
                  <a:cubicBezTo>
                    <a:pt x="703" y="1080"/>
                    <a:pt x="1457" y="1560"/>
                    <a:pt x="2263" y="1972"/>
                  </a:cubicBezTo>
                  <a:cubicBezTo>
                    <a:pt x="2709" y="2212"/>
                    <a:pt x="3138" y="2315"/>
                    <a:pt x="3549" y="2315"/>
                  </a:cubicBezTo>
                  <a:cubicBezTo>
                    <a:pt x="4492" y="2315"/>
                    <a:pt x="5281" y="1698"/>
                    <a:pt x="5846" y="669"/>
                  </a:cubicBezTo>
                  <a:cubicBezTo>
                    <a:pt x="5966" y="446"/>
                    <a:pt x="6087" y="223"/>
                    <a:pt x="619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39" name="任意多边形: 形状 738">
              <a:extLst>
                <a:ext uri="{FF2B5EF4-FFF2-40B4-BE49-F238E27FC236}">
                  <a16:creationId xmlns:a16="http://schemas.microsoft.com/office/drawing/2014/main" id="{C4E244B4-E26D-82FA-C4B6-9CE83FF14005}"/>
                </a:ext>
              </a:extLst>
            </p:cNvPr>
            <p:cNvSpPr/>
            <p:nvPr/>
          </p:nvSpPr>
          <p:spPr>
            <a:xfrm>
              <a:off x="6095984" y="2323901"/>
              <a:ext cx="240" cy="205"/>
            </a:xfrm>
            <a:custGeom>
              <a:avLst/>
              <a:gdLst>
                <a:gd name="connsiteX0" fmla="*/ 69 w 240"/>
                <a:gd name="connsiteY0" fmla="*/ 0 h 205"/>
                <a:gd name="connsiteX1" fmla="*/ 0 w 240"/>
                <a:gd name="connsiteY1" fmla="*/ 120 h 205"/>
                <a:gd name="connsiteX2" fmla="*/ 120 w 240"/>
                <a:gd name="connsiteY2" fmla="*/ 206 h 205"/>
                <a:gd name="connsiteX3" fmla="*/ 120 w 240"/>
                <a:gd name="connsiteY3" fmla="*/ 206 h 205"/>
                <a:gd name="connsiteX4" fmla="*/ 120 w 240"/>
                <a:gd name="connsiteY4" fmla="*/ 206 h 205"/>
                <a:gd name="connsiteX5" fmla="*/ 240 w 240"/>
                <a:gd name="connsiteY5" fmla="*/ 17 h 205"/>
                <a:gd name="connsiteX6" fmla="*/ 69 w 240"/>
                <a:gd name="connsiteY6" fmla="*/ 0 h 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" h="205">
                  <a:moveTo>
                    <a:pt x="69" y="0"/>
                  </a:moveTo>
                  <a:lnTo>
                    <a:pt x="0" y="120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120" y="206"/>
                  </a:lnTo>
                  <a:lnTo>
                    <a:pt x="240" y="17"/>
                  </a:lnTo>
                  <a:lnTo>
                    <a:pt x="69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0" name="任意多边形: 形状 739">
              <a:extLst>
                <a:ext uri="{FF2B5EF4-FFF2-40B4-BE49-F238E27FC236}">
                  <a16:creationId xmlns:a16="http://schemas.microsoft.com/office/drawing/2014/main" id="{F5DFB358-9944-8C87-7951-A202BF78F77A}"/>
                </a:ext>
              </a:extLst>
            </p:cNvPr>
            <p:cNvSpPr/>
            <p:nvPr/>
          </p:nvSpPr>
          <p:spPr>
            <a:xfrm>
              <a:off x="6084176" y="2306225"/>
              <a:ext cx="14939" cy="18088"/>
            </a:xfrm>
            <a:custGeom>
              <a:avLst/>
              <a:gdLst>
                <a:gd name="connsiteX0" fmla="*/ 5602 w 14939"/>
                <a:gd name="connsiteY0" fmla="*/ 0 h 18088"/>
                <a:gd name="connsiteX1" fmla="*/ 1213 w 14939"/>
                <a:gd name="connsiteY1" fmla="*/ 3172 h 18088"/>
                <a:gd name="connsiteX2" fmla="*/ 1830 w 14939"/>
                <a:gd name="connsiteY2" fmla="*/ 14727 h 18088"/>
                <a:gd name="connsiteX3" fmla="*/ 7060 w 14939"/>
                <a:gd name="connsiteY3" fmla="*/ 18088 h 18088"/>
                <a:gd name="connsiteX4" fmla="*/ 9649 w 14939"/>
                <a:gd name="connsiteY4" fmla="*/ 17779 h 18088"/>
                <a:gd name="connsiteX5" fmla="*/ 10746 w 14939"/>
                <a:gd name="connsiteY5" fmla="*/ 17676 h 18088"/>
                <a:gd name="connsiteX6" fmla="*/ 11877 w 14939"/>
                <a:gd name="connsiteY6" fmla="*/ 17694 h 18088"/>
                <a:gd name="connsiteX7" fmla="*/ 13455 w 14939"/>
                <a:gd name="connsiteY7" fmla="*/ 15156 h 18088"/>
                <a:gd name="connsiteX8" fmla="*/ 12855 w 14939"/>
                <a:gd name="connsiteY8" fmla="*/ 8110 h 18088"/>
                <a:gd name="connsiteX9" fmla="*/ 13180 w 14939"/>
                <a:gd name="connsiteY9" fmla="*/ 5709 h 18088"/>
                <a:gd name="connsiteX10" fmla="*/ 12837 w 14939"/>
                <a:gd name="connsiteY10" fmla="*/ 2709 h 18088"/>
                <a:gd name="connsiteX11" fmla="*/ 7265 w 14939"/>
                <a:gd name="connsiteY11" fmla="*/ 257 h 18088"/>
                <a:gd name="connsiteX12" fmla="*/ 5602 w 14939"/>
                <a:gd name="connsiteY12" fmla="*/ 0 h 1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39" h="18088">
                  <a:moveTo>
                    <a:pt x="5602" y="0"/>
                  </a:moveTo>
                  <a:cubicBezTo>
                    <a:pt x="3614" y="0"/>
                    <a:pt x="2190" y="1252"/>
                    <a:pt x="1213" y="3172"/>
                  </a:cubicBezTo>
                  <a:cubicBezTo>
                    <a:pt x="-776" y="7081"/>
                    <a:pt x="-142" y="10921"/>
                    <a:pt x="1830" y="14727"/>
                  </a:cubicBezTo>
                  <a:cubicBezTo>
                    <a:pt x="3151" y="17265"/>
                    <a:pt x="4950" y="18088"/>
                    <a:pt x="7060" y="18088"/>
                  </a:cubicBezTo>
                  <a:cubicBezTo>
                    <a:pt x="7883" y="18088"/>
                    <a:pt x="8740" y="17968"/>
                    <a:pt x="9649" y="17779"/>
                  </a:cubicBezTo>
                  <a:cubicBezTo>
                    <a:pt x="10009" y="17711"/>
                    <a:pt x="10369" y="17676"/>
                    <a:pt x="10746" y="17676"/>
                  </a:cubicBezTo>
                  <a:cubicBezTo>
                    <a:pt x="11123" y="17676"/>
                    <a:pt x="11500" y="17694"/>
                    <a:pt x="11877" y="17694"/>
                  </a:cubicBezTo>
                  <a:cubicBezTo>
                    <a:pt x="12409" y="16853"/>
                    <a:pt x="12923" y="15996"/>
                    <a:pt x="13455" y="15156"/>
                  </a:cubicBezTo>
                  <a:cubicBezTo>
                    <a:pt x="15015" y="12653"/>
                    <a:pt x="16044" y="10270"/>
                    <a:pt x="12855" y="8110"/>
                  </a:cubicBezTo>
                  <a:cubicBezTo>
                    <a:pt x="11980" y="7510"/>
                    <a:pt x="11826" y="6532"/>
                    <a:pt x="13180" y="5709"/>
                  </a:cubicBezTo>
                  <a:cubicBezTo>
                    <a:pt x="14792" y="4715"/>
                    <a:pt x="13763" y="3446"/>
                    <a:pt x="12837" y="2709"/>
                  </a:cubicBezTo>
                  <a:cubicBezTo>
                    <a:pt x="11209" y="1423"/>
                    <a:pt x="9237" y="840"/>
                    <a:pt x="7265" y="257"/>
                  </a:cubicBezTo>
                  <a:cubicBezTo>
                    <a:pt x="6682" y="86"/>
                    <a:pt x="6117" y="0"/>
                    <a:pt x="56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1" name="任意多边形: 形状 740">
              <a:extLst>
                <a:ext uri="{FF2B5EF4-FFF2-40B4-BE49-F238E27FC236}">
                  <a16:creationId xmlns:a16="http://schemas.microsoft.com/office/drawing/2014/main" id="{3F5EF712-B2E8-F240-178D-DF9C5DE138EC}"/>
                </a:ext>
              </a:extLst>
            </p:cNvPr>
            <p:cNvSpPr/>
            <p:nvPr/>
          </p:nvSpPr>
          <p:spPr>
            <a:xfrm>
              <a:off x="6109560" y="2284776"/>
              <a:ext cx="4353" cy="5212"/>
            </a:xfrm>
            <a:custGeom>
              <a:avLst/>
              <a:gdLst>
                <a:gd name="connsiteX0" fmla="*/ 1975 w 4353"/>
                <a:gd name="connsiteY0" fmla="*/ 0 h 5212"/>
                <a:gd name="connsiteX1" fmla="*/ 124 w 4353"/>
                <a:gd name="connsiteY1" fmla="*/ 1337 h 5212"/>
                <a:gd name="connsiteX2" fmla="*/ 2233 w 4353"/>
                <a:gd name="connsiteY2" fmla="*/ 5109 h 5212"/>
                <a:gd name="connsiteX3" fmla="*/ 2798 w 4353"/>
                <a:gd name="connsiteY3" fmla="*/ 5212 h 5212"/>
                <a:gd name="connsiteX4" fmla="*/ 4118 w 4353"/>
                <a:gd name="connsiteY4" fmla="*/ 4166 h 5212"/>
                <a:gd name="connsiteX5" fmla="*/ 2576 w 4353"/>
                <a:gd name="connsiteY5" fmla="*/ 103 h 5212"/>
                <a:gd name="connsiteX6" fmla="*/ 1975 w 4353"/>
                <a:gd name="connsiteY6" fmla="*/ 0 h 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53" h="5212">
                  <a:moveTo>
                    <a:pt x="1975" y="0"/>
                  </a:moveTo>
                  <a:cubicBezTo>
                    <a:pt x="1238" y="0"/>
                    <a:pt x="586" y="566"/>
                    <a:pt x="124" y="1337"/>
                  </a:cubicBezTo>
                  <a:cubicBezTo>
                    <a:pt x="-356" y="3309"/>
                    <a:pt x="604" y="4492"/>
                    <a:pt x="2233" y="5109"/>
                  </a:cubicBezTo>
                  <a:cubicBezTo>
                    <a:pt x="2421" y="5178"/>
                    <a:pt x="2610" y="5212"/>
                    <a:pt x="2798" y="5212"/>
                  </a:cubicBezTo>
                  <a:cubicBezTo>
                    <a:pt x="3364" y="5212"/>
                    <a:pt x="3896" y="4886"/>
                    <a:pt x="4118" y="4166"/>
                  </a:cubicBezTo>
                  <a:cubicBezTo>
                    <a:pt x="4650" y="2383"/>
                    <a:pt x="4341" y="823"/>
                    <a:pt x="2576" y="103"/>
                  </a:cubicBezTo>
                  <a:cubicBezTo>
                    <a:pt x="2370" y="34"/>
                    <a:pt x="2164" y="0"/>
                    <a:pt x="19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2" name="任意多边形: 形状 741">
              <a:extLst>
                <a:ext uri="{FF2B5EF4-FFF2-40B4-BE49-F238E27FC236}">
                  <a16:creationId xmlns:a16="http://schemas.microsoft.com/office/drawing/2014/main" id="{32110906-3748-84C2-9B95-0F9D0DE0AE9B}"/>
                </a:ext>
              </a:extLst>
            </p:cNvPr>
            <p:cNvSpPr/>
            <p:nvPr/>
          </p:nvSpPr>
          <p:spPr>
            <a:xfrm>
              <a:off x="6093568" y="2324107"/>
              <a:ext cx="6959" cy="9463"/>
            </a:xfrm>
            <a:custGeom>
              <a:avLst/>
              <a:gdLst>
                <a:gd name="connsiteX0" fmla="*/ 2536 w 6959"/>
                <a:gd name="connsiteY0" fmla="*/ 0 h 9463"/>
                <a:gd name="connsiteX1" fmla="*/ 2536 w 6959"/>
                <a:gd name="connsiteY1" fmla="*/ 0 h 9463"/>
                <a:gd name="connsiteX2" fmla="*/ 153 w 6959"/>
                <a:gd name="connsiteY2" fmla="*/ 5932 h 9463"/>
                <a:gd name="connsiteX3" fmla="*/ 2605 w 6959"/>
                <a:gd name="connsiteY3" fmla="*/ 9224 h 9463"/>
                <a:gd name="connsiteX4" fmla="*/ 4114 w 6959"/>
                <a:gd name="connsiteY4" fmla="*/ 9464 h 9463"/>
                <a:gd name="connsiteX5" fmla="*/ 5914 w 6959"/>
                <a:gd name="connsiteY5" fmla="*/ 8504 h 9463"/>
                <a:gd name="connsiteX6" fmla="*/ 6445 w 6959"/>
                <a:gd name="connsiteY6" fmla="*/ 3703 h 9463"/>
                <a:gd name="connsiteX7" fmla="*/ 2536 w 6959"/>
                <a:gd name="connsiteY7" fmla="*/ 0 h 9463"/>
                <a:gd name="connsiteX8" fmla="*/ 2536 w 6959"/>
                <a:gd name="connsiteY8" fmla="*/ 0 h 9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59" h="9463">
                  <a:moveTo>
                    <a:pt x="2536" y="0"/>
                  </a:moveTo>
                  <a:lnTo>
                    <a:pt x="2536" y="0"/>
                  </a:lnTo>
                  <a:cubicBezTo>
                    <a:pt x="1525" y="1869"/>
                    <a:pt x="-584" y="3206"/>
                    <a:pt x="153" y="5932"/>
                  </a:cubicBezTo>
                  <a:cubicBezTo>
                    <a:pt x="565" y="7441"/>
                    <a:pt x="959" y="8812"/>
                    <a:pt x="2605" y="9224"/>
                  </a:cubicBezTo>
                  <a:cubicBezTo>
                    <a:pt x="3102" y="9344"/>
                    <a:pt x="3617" y="9464"/>
                    <a:pt x="4114" y="9464"/>
                  </a:cubicBezTo>
                  <a:cubicBezTo>
                    <a:pt x="4800" y="9464"/>
                    <a:pt x="5434" y="9241"/>
                    <a:pt x="5914" y="8504"/>
                  </a:cubicBezTo>
                  <a:cubicBezTo>
                    <a:pt x="6874" y="7047"/>
                    <a:pt x="7423" y="5383"/>
                    <a:pt x="6445" y="3703"/>
                  </a:cubicBezTo>
                  <a:cubicBezTo>
                    <a:pt x="5519" y="2092"/>
                    <a:pt x="4028" y="1046"/>
                    <a:pt x="2536" y="0"/>
                  </a:cubicBezTo>
                  <a:lnTo>
                    <a:pt x="253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3" name="任意多边形: 形状 742">
              <a:extLst>
                <a:ext uri="{FF2B5EF4-FFF2-40B4-BE49-F238E27FC236}">
                  <a16:creationId xmlns:a16="http://schemas.microsoft.com/office/drawing/2014/main" id="{B186BAD3-3A98-3338-2CE3-FE628D973000}"/>
                </a:ext>
              </a:extLst>
            </p:cNvPr>
            <p:cNvSpPr/>
            <p:nvPr/>
          </p:nvSpPr>
          <p:spPr>
            <a:xfrm>
              <a:off x="6121817" y="2254344"/>
              <a:ext cx="4111" cy="4697"/>
            </a:xfrm>
            <a:custGeom>
              <a:avLst/>
              <a:gdLst>
                <a:gd name="connsiteX0" fmla="*/ 1650 w 4111"/>
                <a:gd name="connsiteY0" fmla="*/ 0 h 4697"/>
                <a:gd name="connsiteX1" fmla="*/ 90 w 4111"/>
                <a:gd name="connsiteY1" fmla="*/ 1217 h 4697"/>
                <a:gd name="connsiteX2" fmla="*/ 1325 w 4111"/>
                <a:gd name="connsiteY2" fmla="*/ 4406 h 4697"/>
                <a:gd name="connsiteX3" fmla="*/ 2336 w 4111"/>
                <a:gd name="connsiteY3" fmla="*/ 4698 h 4697"/>
                <a:gd name="connsiteX4" fmla="*/ 3810 w 4111"/>
                <a:gd name="connsiteY4" fmla="*/ 3652 h 4697"/>
                <a:gd name="connsiteX5" fmla="*/ 2405 w 4111"/>
                <a:gd name="connsiteY5" fmla="*/ 103 h 4697"/>
                <a:gd name="connsiteX6" fmla="*/ 1650 w 4111"/>
                <a:gd name="connsiteY6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1" h="4697">
                  <a:moveTo>
                    <a:pt x="1650" y="0"/>
                  </a:moveTo>
                  <a:cubicBezTo>
                    <a:pt x="913" y="0"/>
                    <a:pt x="279" y="309"/>
                    <a:pt x="90" y="1217"/>
                  </a:cubicBezTo>
                  <a:cubicBezTo>
                    <a:pt x="-167" y="2452"/>
                    <a:pt x="90" y="3738"/>
                    <a:pt x="1325" y="4406"/>
                  </a:cubicBezTo>
                  <a:cubicBezTo>
                    <a:pt x="1667" y="4595"/>
                    <a:pt x="2027" y="4698"/>
                    <a:pt x="2336" y="4698"/>
                  </a:cubicBezTo>
                  <a:cubicBezTo>
                    <a:pt x="2936" y="4698"/>
                    <a:pt x="3468" y="4372"/>
                    <a:pt x="3810" y="3652"/>
                  </a:cubicBezTo>
                  <a:cubicBezTo>
                    <a:pt x="4633" y="1955"/>
                    <a:pt x="3639" y="977"/>
                    <a:pt x="2405" y="103"/>
                  </a:cubicBezTo>
                  <a:cubicBezTo>
                    <a:pt x="2147" y="34"/>
                    <a:pt x="1890" y="0"/>
                    <a:pt x="16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4" name="任意多边形: 形状 743">
              <a:extLst>
                <a:ext uri="{FF2B5EF4-FFF2-40B4-BE49-F238E27FC236}">
                  <a16:creationId xmlns:a16="http://schemas.microsoft.com/office/drawing/2014/main" id="{45E0931D-81BB-9537-2941-A76708EF81D5}"/>
                </a:ext>
              </a:extLst>
            </p:cNvPr>
            <p:cNvSpPr/>
            <p:nvPr/>
          </p:nvSpPr>
          <p:spPr>
            <a:xfrm>
              <a:off x="6129962" y="2330194"/>
              <a:ext cx="11641" cy="17607"/>
            </a:xfrm>
            <a:custGeom>
              <a:avLst/>
              <a:gdLst>
                <a:gd name="connsiteX0" fmla="*/ 5661 w 11641"/>
                <a:gd name="connsiteY0" fmla="*/ 0 h 17607"/>
                <a:gd name="connsiteX1" fmla="*/ 3415 w 11641"/>
                <a:gd name="connsiteY1" fmla="*/ 1029 h 17607"/>
                <a:gd name="connsiteX2" fmla="*/ 741 w 11641"/>
                <a:gd name="connsiteY2" fmla="*/ 6566 h 17607"/>
                <a:gd name="connsiteX3" fmla="*/ 809 w 11641"/>
                <a:gd name="connsiteY3" fmla="*/ 15413 h 17607"/>
                <a:gd name="connsiteX4" fmla="*/ 2918 w 11641"/>
                <a:gd name="connsiteY4" fmla="*/ 17608 h 17607"/>
                <a:gd name="connsiteX5" fmla="*/ 4307 w 11641"/>
                <a:gd name="connsiteY5" fmla="*/ 17488 h 17607"/>
                <a:gd name="connsiteX6" fmla="*/ 8490 w 11641"/>
                <a:gd name="connsiteY6" fmla="*/ 14025 h 17607"/>
                <a:gd name="connsiteX7" fmla="*/ 10342 w 11641"/>
                <a:gd name="connsiteY7" fmla="*/ 5778 h 17607"/>
                <a:gd name="connsiteX8" fmla="*/ 8233 w 11641"/>
                <a:gd name="connsiteY8" fmla="*/ 1920 h 17607"/>
                <a:gd name="connsiteX9" fmla="*/ 5661 w 11641"/>
                <a:gd name="connsiteY9" fmla="*/ 0 h 1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41" h="17607">
                  <a:moveTo>
                    <a:pt x="5661" y="0"/>
                  </a:moveTo>
                  <a:cubicBezTo>
                    <a:pt x="4959" y="0"/>
                    <a:pt x="4204" y="343"/>
                    <a:pt x="3415" y="1029"/>
                  </a:cubicBezTo>
                  <a:cubicBezTo>
                    <a:pt x="2095" y="2177"/>
                    <a:pt x="1615" y="3789"/>
                    <a:pt x="741" y="6566"/>
                  </a:cubicBezTo>
                  <a:cubicBezTo>
                    <a:pt x="-957" y="8675"/>
                    <a:pt x="792" y="12087"/>
                    <a:pt x="809" y="15413"/>
                  </a:cubicBezTo>
                  <a:cubicBezTo>
                    <a:pt x="809" y="17214"/>
                    <a:pt x="1752" y="17608"/>
                    <a:pt x="2918" y="17608"/>
                  </a:cubicBezTo>
                  <a:cubicBezTo>
                    <a:pt x="3364" y="17608"/>
                    <a:pt x="3844" y="17556"/>
                    <a:pt x="4307" y="17488"/>
                  </a:cubicBezTo>
                  <a:cubicBezTo>
                    <a:pt x="6399" y="17231"/>
                    <a:pt x="6999" y="15088"/>
                    <a:pt x="8490" y="14025"/>
                  </a:cubicBezTo>
                  <a:cubicBezTo>
                    <a:pt x="12177" y="11401"/>
                    <a:pt x="12399" y="9841"/>
                    <a:pt x="10342" y="5778"/>
                  </a:cubicBezTo>
                  <a:cubicBezTo>
                    <a:pt x="9674" y="4475"/>
                    <a:pt x="8970" y="3189"/>
                    <a:pt x="8233" y="1920"/>
                  </a:cubicBezTo>
                  <a:cubicBezTo>
                    <a:pt x="7496" y="652"/>
                    <a:pt x="6622" y="0"/>
                    <a:pt x="56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5" name="任意多边形: 形状 744">
              <a:extLst>
                <a:ext uri="{FF2B5EF4-FFF2-40B4-BE49-F238E27FC236}">
                  <a16:creationId xmlns:a16="http://schemas.microsoft.com/office/drawing/2014/main" id="{EEC04047-870F-4A0C-FC85-D530D79FEBAC}"/>
                </a:ext>
              </a:extLst>
            </p:cNvPr>
            <p:cNvSpPr/>
            <p:nvPr/>
          </p:nvSpPr>
          <p:spPr>
            <a:xfrm>
              <a:off x="5547305" y="2682232"/>
              <a:ext cx="18253" cy="20728"/>
            </a:xfrm>
            <a:custGeom>
              <a:avLst/>
              <a:gdLst>
                <a:gd name="connsiteX0" fmla="*/ 9983 w 18253"/>
                <a:gd name="connsiteY0" fmla="*/ 0 h 20728"/>
                <a:gd name="connsiteX1" fmla="*/ 948 w 18253"/>
                <a:gd name="connsiteY1" fmla="*/ 5161 h 20728"/>
                <a:gd name="connsiteX2" fmla="*/ 5200 w 18253"/>
                <a:gd name="connsiteY2" fmla="*/ 19425 h 20728"/>
                <a:gd name="connsiteX3" fmla="*/ 9812 w 18253"/>
                <a:gd name="connsiteY3" fmla="*/ 20728 h 20728"/>
                <a:gd name="connsiteX4" fmla="*/ 16755 w 18253"/>
                <a:gd name="connsiteY4" fmla="*/ 15465 h 20728"/>
                <a:gd name="connsiteX5" fmla="*/ 14047 w 18253"/>
                <a:gd name="connsiteY5" fmla="*/ 943 h 20728"/>
                <a:gd name="connsiteX6" fmla="*/ 9983 w 18253"/>
                <a:gd name="connsiteY6" fmla="*/ 0 h 20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53" h="20728">
                  <a:moveTo>
                    <a:pt x="9983" y="0"/>
                  </a:moveTo>
                  <a:cubicBezTo>
                    <a:pt x="6280" y="0"/>
                    <a:pt x="2388" y="2006"/>
                    <a:pt x="948" y="5161"/>
                  </a:cubicBezTo>
                  <a:cubicBezTo>
                    <a:pt x="-1350" y="10167"/>
                    <a:pt x="708" y="17042"/>
                    <a:pt x="5200" y="19425"/>
                  </a:cubicBezTo>
                  <a:cubicBezTo>
                    <a:pt x="6846" y="20300"/>
                    <a:pt x="8389" y="20728"/>
                    <a:pt x="9812" y="20728"/>
                  </a:cubicBezTo>
                  <a:cubicBezTo>
                    <a:pt x="12675" y="20728"/>
                    <a:pt x="15024" y="18962"/>
                    <a:pt x="16755" y="15465"/>
                  </a:cubicBezTo>
                  <a:cubicBezTo>
                    <a:pt x="19550" y="9824"/>
                    <a:pt x="18316" y="3240"/>
                    <a:pt x="14047" y="943"/>
                  </a:cubicBezTo>
                  <a:cubicBezTo>
                    <a:pt x="12812" y="309"/>
                    <a:pt x="11423" y="0"/>
                    <a:pt x="99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6" name="任意多边形: 形状 745">
              <a:extLst>
                <a:ext uri="{FF2B5EF4-FFF2-40B4-BE49-F238E27FC236}">
                  <a16:creationId xmlns:a16="http://schemas.microsoft.com/office/drawing/2014/main" id="{1397E92E-AD94-49BE-E7CE-2AB0E26189AC}"/>
                </a:ext>
              </a:extLst>
            </p:cNvPr>
            <p:cNvSpPr/>
            <p:nvPr/>
          </p:nvSpPr>
          <p:spPr>
            <a:xfrm>
              <a:off x="6022987" y="2151560"/>
              <a:ext cx="24752" cy="29815"/>
            </a:xfrm>
            <a:custGeom>
              <a:avLst/>
              <a:gdLst>
                <a:gd name="connsiteX0" fmla="*/ 12355 w 24752"/>
                <a:gd name="connsiteY0" fmla="*/ 0 h 29815"/>
                <a:gd name="connsiteX1" fmla="*/ 8892 w 24752"/>
                <a:gd name="connsiteY1" fmla="*/ 3960 h 29815"/>
                <a:gd name="connsiteX2" fmla="*/ 9475 w 24752"/>
                <a:gd name="connsiteY2" fmla="*/ 8573 h 29815"/>
                <a:gd name="connsiteX3" fmla="*/ 4451 w 24752"/>
                <a:gd name="connsiteY3" fmla="*/ 10355 h 29815"/>
                <a:gd name="connsiteX4" fmla="*/ 714 w 24752"/>
                <a:gd name="connsiteY4" fmla="*/ 17334 h 29815"/>
                <a:gd name="connsiteX5" fmla="*/ 1588 w 24752"/>
                <a:gd name="connsiteY5" fmla="*/ 20420 h 29815"/>
                <a:gd name="connsiteX6" fmla="*/ 1160 w 24752"/>
                <a:gd name="connsiteY6" fmla="*/ 25855 h 29815"/>
                <a:gd name="connsiteX7" fmla="*/ 8343 w 24752"/>
                <a:gd name="connsiteY7" fmla="*/ 29815 h 29815"/>
                <a:gd name="connsiteX8" fmla="*/ 9081 w 24752"/>
                <a:gd name="connsiteY8" fmla="*/ 29781 h 29815"/>
                <a:gd name="connsiteX9" fmla="*/ 13401 w 24752"/>
                <a:gd name="connsiteY9" fmla="*/ 24106 h 29815"/>
                <a:gd name="connsiteX10" fmla="*/ 14104 w 24752"/>
                <a:gd name="connsiteY10" fmla="*/ 18431 h 29815"/>
                <a:gd name="connsiteX11" fmla="*/ 13779 w 24752"/>
                <a:gd name="connsiteY11" fmla="*/ 12687 h 29815"/>
                <a:gd name="connsiteX12" fmla="*/ 14447 w 24752"/>
                <a:gd name="connsiteY12" fmla="*/ 11093 h 29815"/>
                <a:gd name="connsiteX13" fmla="*/ 15442 w 24752"/>
                <a:gd name="connsiteY13" fmla="*/ 11418 h 29815"/>
                <a:gd name="connsiteX14" fmla="*/ 17928 w 24752"/>
                <a:gd name="connsiteY14" fmla="*/ 13167 h 29815"/>
                <a:gd name="connsiteX15" fmla="*/ 19316 w 24752"/>
                <a:gd name="connsiteY15" fmla="*/ 13390 h 29815"/>
                <a:gd name="connsiteX16" fmla="*/ 24751 w 24752"/>
                <a:gd name="connsiteY16" fmla="*/ 9601 h 29815"/>
                <a:gd name="connsiteX17" fmla="*/ 21219 w 24752"/>
                <a:gd name="connsiteY17" fmla="*/ 3360 h 29815"/>
                <a:gd name="connsiteX18" fmla="*/ 14567 w 24752"/>
                <a:gd name="connsiteY18" fmla="*/ 411 h 29815"/>
                <a:gd name="connsiteX19" fmla="*/ 12355 w 24752"/>
                <a:gd name="connsiteY19" fmla="*/ 0 h 29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52" h="29815">
                  <a:moveTo>
                    <a:pt x="12355" y="0"/>
                  </a:moveTo>
                  <a:cubicBezTo>
                    <a:pt x="10521" y="0"/>
                    <a:pt x="9629" y="1234"/>
                    <a:pt x="8892" y="3960"/>
                  </a:cubicBezTo>
                  <a:cubicBezTo>
                    <a:pt x="8378" y="5846"/>
                    <a:pt x="10195" y="7887"/>
                    <a:pt x="9475" y="8573"/>
                  </a:cubicBezTo>
                  <a:cubicBezTo>
                    <a:pt x="8292" y="9704"/>
                    <a:pt x="6081" y="9310"/>
                    <a:pt x="4451" y="10355"/>
                  </a:cubicBezTo>
                  <a:cubicBezTo>
                    <a:pt x="1948" y="11967"/>
                    <a:pt x="1554" y="14830"/>
                    <a:pt x="714" y="17334"/>
                  </a:cubicBezTo>
                  <a:cubicBezTo>
                    <a:pt x="594" y="17694"/>
                    <a:pt x="4332" y="18465"/>
                    <a:pt x="1588" y="20420"/>
                  </a:cubicBezTo>
                  <a:cubicBezTo>
                    <a:pt x="-880" y="22203"/>
                    <a:pt x="-23" y="24054"/>
                    <a:pt x="1160" y="25855"/>
                  </a:cubicBezTo>
                  <a:cubicBezTo>
                    <a:pt x="2874" y="28495"/>
                    <a:pt x="5583" y="29815"/>
                    <a:pt x="8343" y="29815"/>
                  </a:cubicBezTo>
                  <a:cubicBezTo>
                    <a:pt x="8584" y="29815"/>
                    <a:pt x="8841" y="29798"/>
                    <a:pt x="9081" y="29781"/>
                  </a:cubicBezTo>
                  <a:cubicBezTo>
                    <a:pt x="11687" y="29558"/>
                    <a:pt x="12527" y="26472"/>
                    <a:pt x="13401" y="24106"/>
                  </a:cubicBezTo>
                  <a:cubicBezTo>
                    <a:pt x="14070" y="22289"/>
                    <a:pt x="14207" y="20368"/>
                    <a:pt x="14104" y="18431"/>
                  </a:cubicBezTo>
                  <a:cubicBezTo>
                    <a:pt x="14001" y="16511"/>
                    <a:pt x="14001" y="14590"/>
                    <a:pt x="13779" y="12687"/>
                  </a:cubicBezTo>
                  <a:cubicBezTo>
                    <a:pt x="13641" y="11556"/>
                    <a:pt x="13898" y="11093"/>
                    <a:pt x="14447" y="11093"/>
                  </a:cubicBezTo>
                  <a:cubicBezTo>
                    <a:pt x="14721" y="11093"/>
                    <a:pt x="15047" y="11213"/>
                    <a:pt x="15442" y="11418"/>
                  </a:cubicBezTo>
                  <a:cubicBezTo>
                    <a:pt x="16333" y="11881"/>
                    <a:pt x="17019" y="12842"/>
                    <a:pt x="17928" y="13167"/>
                  </a:cubicBezTo>
                  <a:cubicBezTo>
                    <a:pt x="18356" y="13321"/>
                    <a:pt x="18819" y="13390"/>
                    <a:pt x="19316" y="13390"/>
                  </a:cubicBezTo>
                  <a:cubicBezTo>
                    <a:pt x="21854" y="13390"/>
                    <a:pt x="24820" y="11539"/>
                    <a:pt x="24751" y="9601"/>
                  </a:cubicBezTo>
                  <a:cubicBezTo>
                    <a:pt x="24665" y="6926"/>
                    <a:pt x="23654" y="4063"/>
                    <a:pt x="21219" y="3360"/>
                  </a:cubicBezTo>
                  <a:cubicBezTo>
                    <a:pt x="18802" y="2675"/>
                    <a:pt x="16967" y="891"/>
                    <a:pt x="14567" y="411"/>
                  </a:cubicBezTo>
                  <a:cubicBezTo>
                    <a:pt x="13693" y="154"/>
                    <a:pt x="12973" y="0"/>
                    <a:pt x="123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7" name="任意多边形: 形状 746">
              <a:extLst>
                <a:ext uri="{FF2B5EF4-FFF2-40B4-BE49-F238E27FC236}">
                  <a16:creationId xmlns:a16="http://schemas.microsoft.com/office/drawing/2014/main" id="{0B1E341A-C782-571F-72CA-5648C9648420}"/>
                </a:ext>
              </a:extLst>
            </p:cNvPr>
            <p:cNvSpPr/>
            <p:nvPr/>
          </p:nvSpPr>
          <p:spPr>
            <a:xfrm>
              <a:off x="6012564" y="2108080"/>
              <a:ext cx="7328" cy="7955"/>
            </a:xfrm>
            <a:custGeom>
              <a:avLst/>
              <a:gdLst>
                <a:gd name="connsiteX0" fmla="*/ 4210 w 7328"/>
                <a:gd name="connsiteY0" fmla="*/ 0 h 7955"/>
                <a:gd name="connsiteX1" fmla="*/ 27 w 7328"/>
                <a:gd name="connsiteY1" fmla="*/ 3326 h 7955"/>
                <a:gd name="connsiteX2" fmla="*/ 2530 w 7328"/>
                <a:gd name="connsiteY2" fmla="*/ 7749 h 7955"/>
                <a:gd name="connsiteX3" fmla="*/ 3679 w 7328"/>
                <a:gd name="connsiteY3" fmla="*/ 7955 h 7955"/>
                <a:gd name="connsiteX4" fmla="*/ 7245 w 7328"/>
                <a:gd name="connsiteY4" fmla="*/ 5195 h 7955"/>
                <a:gd name="connsiteX5" fmla="*/ 4621 w 7328"/>
                <a:gd name="connsiteY5" fmla="*/ 51 h 7955"/>
                <a:gd name="connsiteX6" fmla="*/ 4210 w 7328"/>
                <a:gd name="connsiteY6" fmla="*/ 0 h 7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" h="7955">
                  <a:moveTo>
                    <a:pt x="4210" y="0"/>
                  </a:moveTo>
                  <a:cubicBezTo>
                    <a:pt x="2701" y="0"/>
                    <a:pt x="164" y="1783"/>
                    <a:pt x="27" y="3326"/>
                  </a:cubicBezTo>
                  <a:cubicBezTo>
                    <a:pt x="-145" y="5298"/>
                    <a:pt x="490" y="7012"/>
                    <a:pt x="2530" y="7749"/>
                  </a:cubicBezTo>
                  <a:cubicBezTo>
                    <a:pt x="2907" y="7887"/>
                    <a:pt x="3284" y="7955"/>
                    <a:pt x="3679" y="7955"/>
                  </a:cubicBezTo>
                  <a:cubicBezTo>
                    <a:pt x="5256" y="7955"/>
                    <a:pt x="6799" y="6858"/>
                    <a:pt x="7245" y="5195"/>
                  </a:cubicBezTo>
                  <a:cubicBezTo>
                    <a:pt x="7708" y="3497"/>
                    <a:pt x="6182" y="497"/>
                    <a:pt x="4621" y="51"/>
                  </a:cubicBezTo>
                  <a:cubicBezTo>
                    <a:pt x="4485" y="17"/>
                    <a:pt x="4347" y="0"/>
                    <a:pt x="421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8" name="任意多边形: 形状 747">
              <a:extLst>
                <a:ext uri="{FF2B5EF4-FFF2-40B4-BE49-F238E27FC236}">
                  <a16:creationId xmlns:a16="http://schemas.microsoft.com/office/drawing/2014/main" id="{022F62ED-C478-2F48-DB0F-C72D466CC1B0}"/>
                </a:ext>
              </a:extLst>
            </p:cNvPr>
            <p:cNvSpPr/>
            <p:nvPr/>
          </p:nvSpPr>
          <p:spPr>
            <a:xfrm>
              <a:off x="5882049" y="2329371"/>
              <a:ext cx="25750" cy="22940"/>
            </a:xfrm>
            <a:custGeom>
              <a:avLst/>
              <a:gdLst>
                <a:gd name="connsiteX0" fmla="*/ 17505 w 25750"/>
                <a:gd name="connsiteY0" fmla="*/ 0 h 22940"/>
                <a:gd name="connsiteX1" fmla="*/ 12019 w 25750"/>
                <a:gd name="connsiteY1" fmla="*/ 3463 h 22940"/>
                <a:gd name="connsiteX2" fmla="*/ 11796 w 25750"/>
                <a:gd name="connsiteY2" fmla="*/ 5589 h 22940"/>
                <a:gd name="connsiteX3" fmla="*/ 10236 w 25750"/>
                <a:gd name="connsiteY3" fmla="*/ 5058 h 22940"/>
                <a:gd name="connsiteX4" fmla="*/ 8881 w 25750"/>
                <a:gd name="connsiteY4" fmla="*/ 4972 h 22940"/>
                <a:gd name="connsiteX5" fmla="*/ 1234 w 25750"/>
                <a:gd name="connsiteY5" fmla="*/ 9001 h 22940"/>
                <a:gd name="connsiteX6" fmla="*/ 1166 w 25750"/>
                <a:gd name="connsiteY6" fmla="*/ 10544 h 22940"/>
                <a:gd name="connsiteX7" fmla="*/ 1577 w 25750"/>
                <a:gd name="connsiteY7" fmla="*/ 10664 h 22940"/>
                <a:gd name="connsiteX8" fmla="*/ 2143 w 25750"/>
                <a:gd name="connsiteY8" fmla="*/ 10596 h 22940"/>
                <a:gd name="connsiteX9" fmla="*/ 2709 w 25750"/>
                <a:gd name="connsiteY9" fmla="*/ 10527 h 22940"/>
                <a:gd name="connsiteX10" fmla="*/ 3326 w 25750"/>
                <a:gd name="connsiteY10" fmla="*/ 11539 h 22940"/>
                <a:gd name="connsiteX11" fmla="*/ 1131 w 25750"/>
                <a:gd name="connsiteY11" fmla="*/ 14299 h 22940"/>
                <a:gd name="connsiteX12" fmla="*/ 51 w 25750"/>
                <a:gd name="connsiteY12" fmla="*/ 16168 h 22940"/>
                <a:gd name="connsiteX13" fmla="*/ 8024 w 25750"/>
                <a:gd name="connsiteY13" fmla="*/ 22906 h 22940"/>
                <a:gd name="connsiteX14" fmla="*/ 8624 w 25750"/>
                <a:gd name="connsiteY14" fmla="*/ 22940 h 22940"/>
                <a:gd name="connsiteX15" fmla="*/ 14590 w 25750"/>
                <a:gd name="connsiteY15" fmla="*/ 17145 h 22940"/>
                <a:gd name="connsiteX16" fmla="*/ 15448 w 25750"/>
                <a:gd name="connsiteY16" fmla="*/ 13167 h 22940"/>
                <a:gd name="connsiteX17" fmla="*/ 15413 w 25750"/>
                <a:gd name="connsiteY17" fmla="*/ 12019 h 22940"/>
                <a:gd name="connsiteX18" fmla="*/ 17248 w 25750"/>
                <a:gd name="connsiteY18" fmla="*/ 12430 h 22940"/>
                <a:gd name="connsiteX19" fmla="*/ 21294 w 25750"/>
                <a:gd name="connsiteY19" fmla="*/ 10853 h 22940"/>
                <a:gd name="connsiteX20" fmla="*/ 24380 w 25750"/>
                <a:gd name="connsiteY20" fmla="*/ 7835 h 22940"/>
                <a:gd name="connsiteX21" fmla="*/ 24106 w 25750"/>
                <a:gd name="connsiteY21" fmla="*/ 2040 h 22940"/>
                <a:gd name="connsiteX22" fmla="*/ 21431 w 25750"/>
                <a:gd name="connsiteY22" fmla="*/ 720 h 22940"/>
                <a:gd name="connsiteX23" fmla="*/ 17505 w 25750"/>
                <a:gd name="connsiteY23" fmla="*/ 0 h 22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750" h="22940">
                  <a:moveTo>
                    <a:pt x="17505" y="0"/>
                  </a:moveTo>
                  <a:cubicBezTo>
                    <a:pt x="14676" y="0"/>
                    <a:pt x="12670" y="1269"/>
                    <a:pt x="12019" y="3463"/>
                  </a:cubicBezTo>
                  <a:cubicBezTo>
                    <a:pt x="11830" y="4098"/>
                    <a:pt x="11761" y="4835"/>
                    <a:pt x="11796" y="5589"/>
                  </a:cubicBezTo>
                  <a:cubicBezTo>
                    <a:pt x="11298" y="5332"/>
                    <a:pt x="10784" y="5126"/>
                    <a:pt x="10236" y="5058"/>
                  </a:cubicBezTo>
                  <a:cubicBezTo>
                    <a:pt x="9773" y="4989"/>
                    <a:pt x="9327" y="4972"/>
                    <a:pt x="8881" y="4972"/>
                  </a:cubicBezTo>
                  <a:cubicBezTo>
                    <a:pt x="5829" y="4972"/>
                    <a:pt x="3292" y="6464"/>
                    <a:pt x="1234" y="9001"/>
                  </a:cubicBezTo>
                  <a:cubicBezTo>
                    <a:pt x="892" y="9430"/>
                    <a:pt x="548" y="10047"/>
                    <a:pt x="1166" y="10544"/>
                  </a:cubicBezTo>
                  <a:cubicBezTo>
                    <a:pt x="1286" y="10630"/>
                    <a:pt x="1423" y="10664"/>
                    <a:pt x="1577" y="10664"/>
                  </a:cubicBezTo>
                  <a:cubicBezTo>
                    <a:pt x="1749" y="10664"/>
                    <a:pt x="1954" y="10630"/>
                    <a:pt x="2143" y="10596"/>
                  </a:cubicBezTo>
                  <a:cubicBezTo>
                    <a:pt x="2332" y="10561"/>
                    <a:pt x="2520" y="10527"/>
                    <a:pt x="2709" y="10527"/>
                  </a:cubicBezTo>
                  <a:cubicBezTo>
                    <a:pt x="3103" y="10527"/>
                    <a:pt x="3378" y="10716"/>
                    <a:pt x="3326" y="11539"/>
                  </a:cubicBezTo>
                  <a:cubicBezTo>
                    <a:pt x="3240" y="12773"/>
                    <a:pt x="2400" y="13819"/>
                    <a:pt x="1131" y="14299"/>
                  </a:cubicBezTo>
                  <a:cubicBezTo>
                    <a:pt x="360" y="14590"/>
                    <a:pt x="-172" y="15053"/>
                    <a:pt x="51" y="16168"/>
                  </a:cubicBezTo>
                  <a:cubicBezTo>
                    <a:pt x="669" y="19254"/>
                    <a:pt x="4492" y="22563"/>
                    <a:pt x="8024" y="22906"/>
                  </a:cubicBezTo>
                  <a:cubicBezTo>
                    <a:pt x="8229" y="22923"/>
                    <a:pt x="8418" y="22940"/>
                    <a:pt x="8624" y="22940"/>
                  </a:cubicBezTo>
                  <a:cubicBezTo>
                    <a:pt x="11024" y="22940"/>
                    <a:pt x="12739" y="21380"/>
                    <a:pt x="14590" y="17145"/>
                  </a:cubicBezTo>
                  <a:cubicBezTo>
                    <a:pt x="14744" y="16425"/>
                    <a:pt x="15379" y="14813"/>
                    <a:pt x="15448" y="13167"/>
                  </a:cubicBezTo>
                  <a:cubicBezTo>
                    <a:pt x="15465" y="12773"/>
                    <a:pt x="15431" y="12396"/>
                    <a:pt x="15413" y="12019"/>
                  </a:cubicBezTo>
                  <a:cubicBezTo>
                    <a:pt x="16030" y="12293"/>
                    <a:pt x="16648" y="12430"/>
                    <a:pt x="17248" y="12430"/>
                  </a:cubicBezTo>
                  <a:cubicBezTo>
                    <a:pt x="18654" y="12430"/>
                    <a:pt x="20008" y="11761"/>
                    <a:pt x="21294" y="10853"/>
                  </a:cubicBezTo>
                  <a:cubicBezTo>
                    <a:pt x="22443" y="10047"/>
                    <a:pt x="23403" y="8898"/>
                    <a:pt x="24380" y="7835"/>
                  </a:cubicBezTo>
                  <a:cubicBezTo>
                    <a:pt x="26283" y="5761"/>
                    <a:pt x="26214" y="3652"/>
                    <a:pt x="24106" y="2040"/>
                  </a:cubicBezTo>
                  <a:cubicBezTo>
                    <a:pt x="23146" y="1303"/>
                    <a:pt x="21928" y="960"/>
                    <a:pt x="21431" y="720"/>
                  </a:cubicBezTo>
                  <a:cubicBezTo>
                    <a:pt x="19991" y="223"/>
                    <a:pt x="18688" y="0"/>
                    <a:pt x="175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49" name="任意多边形: 形状 748">
              <a:extLst>
                <a:ext uri="{FF2B5EF4-FFF2-40B4-BE49-F238E27FC236}">
                  <a16:creationId xmlns:a16="http://schemas.microsoft.com/office/drawing/2014/main" id="{21811CBB-BE4B-2CCC-5F51-F3E371C1F114}"/>
                </a:ext>
              </a:extLst>
            </p:cNvPr>
            <p:cNvSpPr/>
            <p:nvPr/>
          </p:nvSpPr>
          <p:spPr>
            <a:xfrm>
              <a:off x="6012383" y="2094158"/>
              <a:ext cx="3985" cy="4663"/>
            </a:xfrm>
            <a:custGeom>
              <a:avLst/>
              <a:gdLst>
                <a:gd name="connsiteX0" fmla="*/ 2694 w 3985"/>
                <a:gd name="connsiteY0" fmla="*/ 0 h 4663"/>
                <a:gd name="connsiteX1" fmla="*/ 774 w 3985"/>
                <a:gd name="connsiteY1" fmla="*/ 1269 h 4663"/>
                <a:gd name="connsiteX2" fmla="*/ 843 w 3985"/>
                <a:gd name="connsiteY2" fmla="*/ 4424 h 4663"/>
                <a:gd name="connsiteX3" fmla="*/ 1614 w 3985"/>
                <a:gd name="connsiteY3" fmla="*/ 4664 h 4663"/>
                <a:gd name="connsiteX4" fmla="*/ 3414 w 3985"/>
                <a:gd name="connsiteY4" fmla="*/ 3652 h 4663"/>
                <a:gd name="connsiteX5" fmla="*/ 2694 w 3985"/>
                <a:gd name="connsiteY5" fmla="*/ 0 h 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85" h="4663">
                  <a:moveTo>
                    <a:pt x="2694" y="0"/>
                  </a:moveTo>
                  <a:cubicBezTo>
                    <a:pt x="2197" y="309"/>
                    <a:pt x="1322" y="635"/>
                    <a:pt x="774" y="1269"/>
                  </a:cubicBezTo>
                  <a:cubicBezTo>
                    <a:pt x="-66" y="2229"/>
                    <a:pt x="-460" y="3532"/>
                    <a:pt x="843" y="4424"/>
                  </a:cubicBezTo>
                  <a:cubicBezTo>
                    <a:pt x="1100" y="4595"/>
                    <a:pt x="1357" y="4664"/>
                    <a:pt x="1614" y="4664"/>
                  </a:cubicBezTo>
                  <a:cubicBezTo>
                    <a:pt x="2300" y="4664"/>
                    <a:pt x="2969" y="4132"/>
                    <a:pt x="3414" y="3652"/>
                  </a:cubicBezTo>
                  <a:cubicBezTo>
                    <a:pt x="4340" y="2640"/>
                    <a:pt x="4169" y="1423"/>
                    <a:pt x="26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0" name="任意多边形: 形状 749">
              <a:extLst>
                <a:ext uri="{FF2B5EF4-FFF2-40B4-BE49-F238E27FC236}">
                  <a16:creationId xmlns:a16="http://schemas.microsoft.com/office/drawing/2014/main" id="{188C61CC-7CC5-383C-B149-80D56ADDA5E4}"/>
                </a:ext>
              </a:extLst>
            </p:cNvPr>
            <p:cNvSpPr/>
            <p:nvPr/>
          </p:nvSpPr>
          <p:spPr>
            <a:xfrm>
              <a:off x="5964675" y="2083288"/>
              <a:ext cx="4478" cy="4406"/>
            </a:xfrm>
            <a:custGeom>
              <a:avLst/>
              <a:gdLst>
                <a:gd name="connsiteX0" fmla="*/ 1658 w 4478"/>
                <a:gd name="connsiteY0" fmla="*/ 0 h 4406"/>
                <a:gd name="connsiteX1" fmla="*/ 98 w 4478"/>
                <a:gd name="connsiteY1" fmla="*/ 1355 h 4406"/>
                <a:gd name="connsiteX2" fmla="*/ 1744 w 4478"/>
                <a:gd name="connsiteY2" fmla="*/ 4235 h 4406"/>
                <a:gd name="connsiteX3" fmla="*/ 2601 w 4478"/>
                <a:gd name="connsiteY3" fmla="*/ 4406 h 4406"/>
                <a:gd name="connsiteX4" fmla="*/ 4213 w 4478"/>
                <a:gd name="connsiteY4" fmla="*/ 3223 h 4406"/>
                <a:gd name="connsiteX5" fmla="*/ 2996 w 4478"/>
                <a:gd name="connsiteY5" fmla="*/ 274 h 4406"/>
                <a:gd name="connsiteX6" fmla="*/ 1658 w 4478"/>
                <a:gd name="connsiteY6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8" h="4406">
                  <a:moveTo>
                    <a:pt x="1658" y="0"/>
                  </a:moveTo>
                  <a:cubicBezTo>
                    <a:pt x="973" y="0"/>
                    <a:pt x="390" y="326"/>
                    <a:pt x="98" y="1355"/>
                  </a:cubicBezTo>
                  <a:cubicBezTo>
                    <a:pt x="-296" y="2812"/>
                    <a:pt x="544" y="3738"/>
                    <a:pt x="1744" y="4235"/>
                  </a:cubicBezTo>
                  <a:cubicBezTo>
                    <a:pt x="2036" y="4355"/>
                    <a:pt x="2327" y="4406"/>
                    <a:pt x="2601" y="4406"/>
                  </a:cubicBezTo>
                  <a:cubicBezTo>
                    <a:pt x="3287" y="4406"/>
                    <a:pt x="3870" y="4029"/>
                    <a:pt x="4213" y="3223"/>
                  </a:cubicBezTo>
                  <a:cubicBezTo>
                    <a:pt x="4779" y="1852"/>
                    <a:pt x="4470" y="772"/>
                    <a:pt x="2996" y="274"/>
                  </a:cubicBezTo>
                  <a:cubicBezTo>
                    <a:pt x="2533" y="120"/>
                    <a:pt x="2070" y="0"/>
                    <a:pt x="16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1" name="任意多边形: 形状 750">
              <a:extLst>
                <a:ext uri="{FF2B5EF4-FFF2-40B4-BE49-F238E27FC236}">
                  <a16:creationId xmlns:a16="http://schemas.microsoft.com/office/drawing/2014/main" id="{EBE45002-9E15-6D43-3C76-9C13C75EB1D7}"/>
                </a:ext>
              </a:extLst>
            </p:cNvPr>
            <p:cNvSpPr/>
            <p:nvPr/>
          </p:nvSpPr>
          <p:spPr>
            <a:xfrm>
              <a:off x="5904051" y="2354900"/>
              <a:ext cx="15484" cy="16253"/>
            </a:xfrm>
            <a:custGeom>
              <a:avLst/>
              <a:gdLst>
                <a:gd name="connsiteX0" fmla="*/ 8070 w 15484"/>
                <a:gd name="connsiteY0" fmla="*/ 0 h 16253"/>
                <a:gd name="connsiteX1" fmla="*/ 6288 w 15484"/>
                <a:gd name="connsiteY1" fmla="*/ 154 h 16253"/>
                <a:gd name="connsiteX2" fmla="*/ 4693 w 15484"/>
                <a:gd name="connsiteY2" fmla="*/ 1492 h 16253"/>
                <a:gd name="connsiteX3" fmla="*/ 2738 w 15484"/>
                <a:gd name="connsiteY3" fmla="*/ 4818 h 16253"/>
                <a:gd name="connsiteX4" fmla="*/ 115 w 15484"/>
                <a:gd name="connsiteY4" fmla="*/ 6738 h 16253"/>
                <a:gd name="connsiteX5" fmla="*/ 4213 w 15484"/>
                <a:gd name="connsiteY5" fmla="*/ 15756 h 16253"/>
                <a:gd name="connsiteX6" fmla="*/ 6322 w 15484"/>
                <a:gd name="connsiteY6" fmla="*/ 16253 h 16253"/>
                <a:gd name="connsiteX7" fmla="*/ 13540 w 15484"/>
                <a:gd name="connsiteY7" fmla="*/ 11950 h 16253"/>
                <a:gd name="connsiteX8" fmla="*/ 14174 w 15484"/>
                <a:gd name="connsiteY8" fmla="*/ 2126 h 16253"/>
                <a:gd name="connsiteX9" fmla="*/ 13025 w 15484"/>
                <a:gd name="connsiteY9" fmla="*/ 1303 h 16253"/>
                <a:gd name="connsiteX10" fmla="*/ 13060 w 15484"/>
                <a:gd name="connsiteY10" fmla="*/ 1337 h 16253"/>
                <a:gd name="connsiteX11" fmla="*/ 8070 w 15484"/>
                <a:gd name="connsiteY11" fmla="*/ 0 h 1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84" h="16253">
                  <a:moveTo>
                    <a:pt x="8070" y="0"/>
                  </a:moveTo>
                  <a:cubicBezTo>
                    <a:pt x="7453" y="0"/>
                    <a:pt x="6870" y="51"/>
                    <a:pt x="6288" y="154"/>
                  </a:cubicBezTo>
                  <a:cubicBezTo>
                    <a:pt x="5533" y="274"/>
                    <a:pt x="4247" y="857"/>
                    <a:pt x="4693" y="1492"/>
                  </a:cubicBezTo>
                  <a:cubicBezTo>
                    <a:pt x="6784" y="4509"/>
                    <a:pt x="3818" y="4149"/>
                    <a:pt x="2738" y="4818"/>
                  </a:cubicBezTo>
                  <a:cubicBezTo>
                    <a:pt x="1813" y="5384"/>
                    <a:pt x="458" y="4921"/>
                    <a:pt x="115" y="6738"/>
                  </a:cubicBezTo>
                  <a:cubicBezTo>
                    <a:pt x="-485" y="9927"/>
                    <a:pt x="1315" y="14213"/>
                    <a:pt x="4213" y="15756"/>
                  </a:cubicBezTo>
                  <a:cubicBezTo>
                    <a:pt x="4847" y="16099"/>
                    <a:pt x="5567" y="16253"/>
                    <a:pt x="6322" y="16253"/>
                  </a:cubicBezTo>
                  <a:cubicBezTo>
                    <a:pt x="8739" y="16253"/>
                    <a:pt x="11585" y="14642"/>
                    <a:pt x="13540" y="11950"/>
                  </a:cubicBezTo>
                  <a:cubicBezTo>
                    <a:pt x="15837" y="8795"/>
                    <a:pt x="16163" y="4235"/>
                    <a:pt x="14174" y="2126"/>
                  </a:cubicBezTo>
                  <a:cubicBezTo>
                    <a:pt x="13711" y="1629"/>
                    <a:pt x="13077" y="1303"/>
                    <a:pt x="13025" y="1303"/>
                  </a:cubicBezTo>
                  <a:cubicBezTo>
                    <a:pt x="13025" y="1303"/>
                    <a:pt x="13025" y="1320"/>
                    <a:pt x="13060" y="1337"/>
                  </a:cubicBezTo>
                  <a:cubicBezTo>
                    <a:pt x="11088" y="326"/>
                    <a:pt x="9528" y="0"/>
                    <a:pt x="80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2" name="任意多边形: 形状 751">
              <a:extLst>
                <a:ext uri="{FF2B5EF4-FFF2-40B4-BE49-F238E27FC236}">
                  <a16:creationId xmlns:a16="http://schemas.microsoft.com/office/drawing/2014/main" id="{CDCB334D-62FE-A6E2-9400-171A9B00EE17}"/>
                </a:ext>
              </a:extLst>
            </p:cNvPr>
            <p:cNvSpPr/>
            <p:nvPr/>
          </p:nvSpPr>
          <p:spPr>
            <a:xfrm>
              <a:off x="5964145" y="2171585"/>
              <a:ext cx="13865" cy="17402"/>
            </a:xfrm>
            <a:custGeom>
              <a:avLst/>
              <a:gdLst>
                <a:gd name="connsiteX0" fmla="*/ 7950 w 13865"/>
                <a:gd name="connsiteY0" fmla="*/ 0 h 17402"/>
                <a:gd name="connsiteX1" fmla="*/ 2823 w 13865"/>
                <a:gd name="connsiteY1" fmla="*/ 2229 h 17402"/>
                <a:gd name="connsiteX2" fmla="*/ 817 w 13865"/>
                <a:gd name="connsiteY2" fmla="*/ 4989 h 17402"/>
                <a:gd name="connsiteX3" fmla="*/ 800 w 13865"/>
                <a:gd name="connsiteY3" fmla="*/ 9138 h 17402"/>
                <a:gd name="connsiteX4" fmla="*/ 2583 w 13865"/>
                <a:gd name="connsiteY4" fmla="*/ 16099 h 17402"/>
                <a:gd name="connsiteX5" fmla="*/ 6630 w 13865"/>
                <a:gd name="connsiteY5" fmla="*/ 17402 h 17402"/>
                <a:gd name="connsiteX6" fmla="*/ 13488 w 13865"/>
                <a:gd name="connsiteY6" fmla="*/ 10544 h 17402"/>
                <a:gd name="connsiteX7" fmla="*/ 13865 w 13865"/>
                <a:gd name="connsiteY7" fmla="*/ 8590 h 17402"/>
                <a:gd name="connsiteX8" fmla="*/ 10761 w 13865"/>
                <a:gd name="connsiteY8" fmla="*/ 737 h 17402"/>
                <a:gd name="connsiteX9" fmla="*/ 7950 w 13865"/>
                <a:gd name="connsiteY9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65" h="17402">
                  <a:moveTo>
                    <a:pt x="7950" y="0"/>
                  </a:moveTo>
                  <a:cubicBezTo>
                    <a:pt x="6149" y="0"/>
                    <a:pt x="4383" y="857"/>
                    <a:pt x="2823" y="2229"/>
                  </a:cubicBezTo>
                  <a:cubicBezTo>
                    <a:pt x="1932" y="3018"/>
                    <a:pt x="114" y="4303"/>
                    <a:pt x="817" y="4989"/>
                  </a:cubicBezTo>
                  <a:cubicBezTo>
                    <a:pt x="2549" y="6704"/>
                    <a:pt x="1640" y="7612"/>
                    <a:pt x="800" y="9138"/>
                  </a:cubicBezTo>
                  <a:cubicBezTo>
                    <a:pt x="-760" y="11984"/>
                    <a:pt x="29" y="14505"/>
                    <a:pt x="2583" y="16099"/>
                  </a:cubicBezTo>
                  <a:cubicBezTo>
                    <a:pt x="3989" y="16974"/>
                    <a:pt x="5344" y="17402"/>
                    <a:pt x="6630" y="17402"/>
                  </a:cubicBezTo>
                  <a:cubicBezTo>
                    <a:pt x="9596" y="17402"/>
                    <a:pt x="12099" y="15071"/>
                    <a:pt x="13488" y="10544"/>
                  </a:cubicBezTo>
                  <a:cubicBezTo>
                    <a:pt x="13539" y="10253"/>
                    <a:pt x="13882" y="9413"/>
                    <a:pt x="13865" y="8590"/>
                  </a:cubicBezTo>
                  <a:cubicBezTo>
                    <a:pt x="13779" y="5555"/>
                    <a:pt x="13624" y="2263"/>
                    <a:pt x="10761" y="737"/>
                  </a:cubicBezTo>
                  <a:cubicBezTo>
                    <a:pt x="9818" y="223"/>
                    <a:pt x="8875" y="0"/>
                    <a:pt x="79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3" name="任意多边形: 形状 752">
              <a:extLst>
                <a:ext uri="{FF2B5EF4-FFF2-40B4-BE49-F238E27FC236}">
                  <a16:creationId xmlns:a16="http://schemas.microsoft.com/office/drawing/2014/main" id="{7C3D64BF-6B7F-F20B-5107-18E8632D26F0}"/>
                </a:ext>
              </a:extLst>
            </p:cNvPr>
            <p:cNvSpPr/>
            <p:nvPr/>
          </p:nvSpPr>
          <p:spPr>
            <a:xfrm>
              <a:off x="6010710" y="2127934"/>
              <a:ext cx="19157" cy="21139"/>
            </a:xfrm>
            <a:custGeom>
              <a:avLst/>
              <a:gdLst>
                <a:gd name="connsiteX0" fmla="*/ 6184 w 19157"/>
                <a:gd name="connsiteY0" fmla="*/ 0 h 21139"/>
                <a:gd name="connsiteX1" fmla="*/ 1641 w 19157"/>
                <a:gd name="connsiteY1" fmla="*/ 3018 h 21139"/>
                <a:gd name="connsiteX2" fmla="*/ 6921 w 19157"/>
                <a:gd name="connsiteY2" fmla="*/ 20848 h 21139"/>
                <a:gd name="connsiteX3" fmla="*/ 8190 w 19157"/>
                <a:gd name="connsiteY3" fmla="*/ 21140 h 21139"/>
                <a:gd name="connsiteX4" fmla="*/ 9253 w 19157"/>
                <a:gd name="connsiteY4" fmla="*/ 20934 h 21139"/>
                <a:gd name="connsiteX5" fmla="*/ 17791 w 19157"/>
                <a:gd name="connsiteY5" fmla="*/ 13099 h 21139"/>
                <a:gd name="connsiteX6" fmla="*/ 18991 w 19157"/>
                <a:gd name="connsiteY6" fmla="*/ 9035 h 21139"/>
                <a:gd name="connsiteX7" fmla="*/ 18237 w 19157"/>
                <a:gd name="connsiteY7" fmla="*/ 6258 h 21139"/>
                <a:gd name="connsiteX8" fmla="*/ 7744 w 19157"/>
                <a:gd name="connsiteY8" fmla="*/ 189 h 21139"/>
                <a:gd name="connsiteX9" fmla="*/ 6184 w 19157"/>
                <a:gd name="connsiteY9" fmla="*/ 0 h 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57" h="21139">
                  <a:moveTo>
                    <a:pt x="6184" y="0"/>
                  </a:moveTo>
                  <a:cubicBezTo>
                    <a:pt x="4281" y="0"/>
                    <a:pt x="2772" y="1011"/>
                    <a:pt x="1641" y="3018"/>
                  </a:cubicBezTo>
                  <a:cubicBezTo>
                    <a:pt x="-1943" y="9361"/>
                    <a:pt x="578" y="17934"/>
                    <a:pt x="6921" y="20848"/>
                  </a:cubicBezTo>
                  <a:cubicBezTo>
                    <a:pt x="7350" y="21054"/>
                    <a:pt x="7779" y="21140"/>
                    <a:pt x="8190" y="21140"/>
                  </a:cubicBezTo>
                  <a:cubicBezTo>
                    <a:pt x="8550" y="21140"/>
                    <a:pt x="8893" y="21071"/>
                    <a:pt x="9253" y="20934"/>
                  </a:cubicBezTo>
                  <a:cubicBezTo>
                    <a:pt x="13128" y="19340"/>
                    <a:pt x="17637" y="18448"/>
                    <a:pt x="17791" y="13099"/>
                  </a:cubicBezTo>
                  <a:cubicBezTo>
                    <a:pt x="18271" y="11470"/>
                    <a:pt x="18649" y="10270"/>
                    <a:pt x="18991" y="9035"/>
                  </a:cubicBezTo>
                  <a:cubicBezTo>
                    <a:pt x="19283" y="7972"/>
                    <a:pt x="19283" y="6978"/>
                    <a:pt x="18237" y="6258"/>
                  </a:cubicBezTo>
                  <a:cubicBezTo>
                    <a:pt x="14911" y="3909"/>
                    <a:pt x="11773" y="1183"/>
                    <a:pt x="7744" y="189"/>
                  </a:cubicBezTo>
                  <a:cubicBezTo>
                    <a:pt x="7196" y="69"/>
                    <a:pt x="6664" y="0"/>
                    <a:pt x="61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4" name="任意多边形: 形状 753">
              <a:extLst>
                <a:ext uri="{FF2B5EF4-FFF2-40B4-BE49-F238E27FC236}">
                  <a16:creationId xmlns:a16="http://schemas.microsoft.com/office/drawing/2014/main" id="{0674BB51-D2B4-FC66-7836-7B1127992321}"/>
                </a:ext>
              </a:extLst>
            </p:cNvPr>
            <p:cNvSpPr/>
            <p:nvPr/>
          </p:nvSpPr>
          <p:spPr>
            <a:xfrm>
              <a:off x="5557985" y="2782444"/>
              <a:ext cx="6958" cy="7149"/>
            </a:xfrm>
            <a:custGeom>
              <a:avLst/>
              <a:gdLst>
                <a:gd name="connsiteX0" fmla="*/ 3487 w 6958"/>
                <a:gd name="connsiteY0" fmla="*/ 0 h 7149"/>
                <a:gd name="connsiteX1" fmla="*/ 41 w 6958"/>
                <a:gd name="connsiteY1" fmla="*/ 3858 h 7149"/>
                <a:gd name="connsiteX2" fmla="*/ 3179 w 6958"/>
                <a:gd name="connsiteY2" fmla="*/ 7150 h 7149"/>
                <a:gd name="connsiteX3" fmla="*/ 3213 w 6958"/>
                <a:gd name="connsiteY3" fmla="*/ 7150 h 7149"/>
                <a:gd name="connsiteX4" fmla="*/ 6916 w 6958"/>
                <a:gd name="connsiteY4" fmla="*/ 2983 h 7149"/>
                <a:gd name="connsiteX5" fmla="*/ 3487 w 6958"/>
                <a:gd name="connsiteY5" fmla="*/ 0 h 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8" h="7149">
                  <a:moveTo>
                    <a:pt x="3487" y="0"/>
                  </a:moveTo>
                  <a:cubicBezTo>
                    <a:pt x="1550" y="86"/>
                    <a:pt x="-302" y="2057"/>
                    <a:pt x="41" y="3858"/>
                  </a:cubicBezTo>
                  <a:cubicBezTo>
                    <a:pt x="367" y="5589"/>
                    <a:pt x="1070" y="7150"/>
                    <a:pt x="3179" y="7150"/>
                  </a:cubicBezTo>
                  <a:cubicBezTo>
                    <a:pt x="3196" y="7150"/>
                    <a:pt x="3196" y="7150"/>
                    <a:pt x="3213" y="7150"/>
                  </a:cubicBezTo>
                  <a:cubicBezTo>
                    <a:pt x="5476" y="7132"/>
                    <a:pt x="7259" y="5246"/>
                    <a:pt x="6916" y="2983"/>
                  </a:cubicBezTo>
                  <a:cubicBezTo>
                    <a:pt x="6608" y="943"/>
                    <a:pt x="5185" y="189"/>
                    <a:pt x="348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5" name="任意多边形: 形状 754">
              <a:extLst>
                <a:ext uri="{FF2B5EF4-FFF2-40B4-BE49-F238E27FC236}">
                  <a16:creationId xmlns:a16="http://schemas.microsoft.com/office/drawing/2014/main" id="{E9D0EDD8-38C1-5823-5884-514EC00E5AD7}"/>
                </a:ext>
              </a:extLst>
            </p:cNvPr>
            <p:cNvSpPr/>
            <p:nvPr/>
          </p:nvSpPr>
          <p:spPr>
            <a:xfrm>
              <a:off x="5560392" y="2730032"/>
              <a:ext cx="4013" cy="4714"/>
            </a:xfrm>
            <a:custGeom>
              <a:avLst/>
              <a:gdLst>
                <a:gd name="connsiteX0" fmla="*/ 1920 w 4013"/>
                <a:gd name="connsiteY0" fmla="*/ 0 h 4714"/>
                <a:gd name="connsiteX1" fmla="*/ 0 w 4013"/>
                <a:gd name="connsiteY1" fmla="*/ 2452 h 4714"/>
                <a:gd name="connsiteX2" fmla="*/ 1406 w 4013"/>
                <a:gd name="connsiteY2" fmla="*/ 4715 h 4714"/>
                <a:gd name="connsiteX3" fmla="*/ 1715 w 4013"/>
                <a:gd name="connsiteY3" fmla="*/ 4681 h 4714"/>
                <a:gd name="connsiteX4" fmla="*/ 3995 w 4013"/>
                <a:gd name="connsiteY4" fmla="*/ 2143 h 4714"/>
                <a:gd name="connsiteX5" fmla="*/ 2057 w 4013"/>
                <a:gd name="connsiteY5" fmla="*/ 0 h 4714"/>
                <a:gd name="connsiteX6" fmla="*/ 1920 w 4013"/>
                <a:gd name="connsiteY6" fmla="*/ 0 h 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13" h="4714">
                  <a:moveTo>
                    <a:pt x="1920" y="0"/>
                  </a:moveTo>
                  <a:cubicBezTo>
                    <a:pt x="326" y="0"/>
                    <a:pt x="69" y="1200"/>
                    <a:pt x="0" y="2452"/>
                  </a:cubicBezTo>
                  <a:cubicBezTo>
                    <a:pt x="69" y="3635"/>
                    <a:pt x="360" y="4715"/>
                    <a:pt x="1406" y="4715"/>
                  </a:cubicBezTo>
                  <a:cubicBezTo>
                    <a:pt x="1509" y="4715"/>
                    <a:pt x="1612" y="4698"/>
                    <a:pt x="1715" y="4681"/>
                  </a:cubicBezTo>
                  <a:cubicBezTo>
                    <a:pt x="2897" y="4475"/>
                    <a:pt x="4183" y="3772"/>
                    <a:pt x="3995" y="2143"/>
                  </a:cubicBezTo>
                  <a:cubicBezTo>
                    <a:pt x="3875" y="1080"/>
                    <a:pt x="3360" y="51"/>
                    <a:pt x="2057" y="0"/>
                  </a:cubicBezTo>
                  <a:cubicBezTo>
                    <a:pt x="2023" y="0"/>
                    <a:pt x="1972" y="0"/>
                    <a:pt x="192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6" name="任意多边形: 形状 755">
              <a:extLst>
                <a:ext uri="{FF2B5EF4-FFF2-40B4-BE49-F238E27FC236}">
                  <a16:creationId xmlns:a16="http://schemas.microsoft.com/office/drawing/2014/main" id="{8B96BD98-827B-DFDB-F1CF-A166FB8C9BFB}"/>
                </a:ext>
              </a:extLst>
            </p:cNvPr>
            <p:cNvSpPr/>
            <p:nvPr/>
          </p:nvSpPr>
          <p:spPr>
            <a:xfrm>
              <a:off x="5523262" y="2784553"/>
              <a:ext cx="6804" cy="7801"/>
            </a:xfrm>
            <a:custGeom>
              <a:avLst/>
              <a:gdLst>
                <a:gd name="connsiteX0" fmla="*/ 3268 w 6804"/>
                <a:gd name="connsiteY0" fmla="*/ 0 h 7801"/>
                <a:gd name="connsiteX1" fmla="*/ 62 w 6804"/>
                <a:gd name="connsiteY1" fmla="*/ 3995 h 7801"/>
                <a:gd name="connsiteX2" fmla="*/ 3508 w 6804"/>
                <a:gd name="connsiteY2" fmla="*/ 7681 h 7801"/>
                <a:gd name="connsiteX3" fmla="*/ 4331 w 6804"/>
                <a:gd name="connsiteY3" fmla="*/ 7801 h 7801"/>
                <a:gd name="connsiteX4" fmla="*/ 6766 w 6804"/>
                <a:gd name="connsiteY4" fmla="*/ 4869 h 7801"/>
                <a:gd name="connsiteX5" fmla="*/ 3662 w 6804"/>
                <a:gd name="connsiteY5" fmla="*/ 34 h 7801"/>
                <a:gd name="connsiteX6" fmla="*/ 3268 w 6804"/>
                <a:gd name="connsiteY6" fmla="*/ 0 h 7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04" h="7801">
                  <a:moveTo>
                    <a:pt x="3268" y="0"/>
                  </a:moveTo>
                  <a:cubicBezTo>
                    <a:pt x="1502" y="0"/>
                    <a:pt x="233" y="1629"/>
                    <a:pt x="62" y="3995"/>
                  </a:cubicBezTo>
                  <a:cubicBezTo>
                    <a:pt x="-401" y="7167"/>
                    <a:pt x="1828" y="7252"/>
                    <a:pt x="3508" y="7681"/>
                  </a:cubicBezTo>
                  <a:cubicBezTo>
                    <a:pt x="3817" y="7750"/>
                    <a:pt x="4091" y="7801"/>
                    <a:pt x="4331" y="7801"/>
                  </a:cubicBezTo>
                  <a:cubicBezTo>
                    <a:pt x="5857" y="7801"/>
                    <a:pt x="6542" y="6498"/>
                    <a:pt x="6766" y="4869"/>
                  </a:cubicBezTo>
                  <a:cubicBezTo>
                    <a:pt x="7074" y="2572"/>
                    <a:pt x="5531" y="274"/>
                    <a:pt x="3662" y="34"/>
                  </a:cubicBezTo>
                  <a:cubicBezTo>
                    <a:pt x="3525" y="17"/>
                    <a:pt x="3388" y="0"/>
                    <a:pt x="32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7" name="任意多边形: 形状 756">
              <a:extLst>
                <a:ext uri="{FF2B5EF4-FFF2-40B4-BE49-F238E27FC236}">
                  <a16:creationId xmlns:a16="http://schemas.microsoft.com/office/drawing/2014/main" id="{523A09C7-F514-A1DC-D978-89C7E34812EC}"/>
                </a:ext>
              </a:extLst>
            </p:cNvPr>
            <p:cNvSpPr/>
            <p:nvPr/>
          </p:nvSpPr>
          <p:spPr>
            <a:xfrm>
              <a:off x="5620416" y="2237593"/>
              <a:ext cx="6428" cy="8075"/>
            </a:xfrm>
            <a:custGeom>
              <a:avLst/>
              <a:gdLst>
                <a:gd name="connsiteX0" fmla="*/ 4835 w 6428"/>
                <a:gd name="connsiteY0" fmla="*/ 0 h 8075"/>
                <a:gd name="connsiteX1" fmla="*/ 3121 w 6428"/>
                <a:gd name="connsiteY1" fmla="*/ 1989 h 8075"/>
                <a:gd name="connsiteX2" fmla="*/ 0 w 6428"/>
                <a:gd name="connsiteY2" fmla="*/ 8075 h 8075"/>
                <a:gd name="connsiteX3" fmla="*/ 5829 w 6428"/>
                <a:gd name="connsiteY3" fmla="*/ 3858 h 8075"/>
                <a:gd name="connsiteX4" fmla="*/ 5709 w 6428"/>
                <a:gd name="connsiteY4" fmla="*/ 326 h 8075"/>
                <a:gd name="connsiteX5" fmla="*/ 4835 w 6428"/>
                <a:gd name="connsiteY5" fmla="*/ 0 h 8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28" h="8075">
                  <a:moveTo>
                    <a:pt x="4835" y="0"/>
                  </a:moveTo>
                  <a:cubicBezTo>
                    <a:pt x="3943" y="0"/>
                    <a:pt x="3549" y="1320"/>
                    <a:pt x="3121" y="1989"/>
                  </a:cubicBezTo>
                  <a:cubicBezTo>
                    <a:pt x="2092" y="3549"/>
                    <a:pt x="1372" y="5332"/>
                    <a:pt x="0" y="8075"/>
                  </a:cubicBezTo>
                  <a:cubicBezTo>
                    <a:pt x="3189" y="7527"/>
                    <a:pt x="4784" y="6001"/>
                    <a:pt x="5829" y="3858"/>
                  </a:cubicBezTo>
                  <a:cubicBezTo>
                    <a:pt x="6361" y="2777"/>
                    <a:pt x="6909" y="1200"/>
                    <a:pt x="5709" y="326"/>
                  </a:cubicBezTo>
                  <a:cubicBezTo>
                    <a:pt x="5366" y="103"/>
                    <a:pt x="5092" y="0"/>
                    <a:pt x="483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8" name="任意多边形: 形状 757">
              <a:extLst>
                <a:ext uri="{FF2B5EF4-FFF2-40B4-BE49-F238E27FC236}">
                  <a16:creationId xmlns:a16="http://schemas.microsoft.com/office/drawing/2014/main" id="{E99054BD-D944-45D7-1EBD-87DC3A25EB4D}"/>
                </a:ext>
              </a:extLst>
            </p:cNvPr>
            <p:cNvSpPr/>
            <p:nvPr/>
          </p:nvSpPr>
          <p:spPr>
            <a:xfrm>
              <a:off x="6045046" y="2263174"/>
              <a:ext cx="4201" cy="4629"/>
            </a:xfrm>
            <a:custGeom>
              <a:avLst/>
              <a:gdLst>
                <a:gd name="connsiteX0" fmla="*/ 2726 w 4201"/>
                <a:gd name="connsiteY0" fmla="*/ 0 h 4629"/>
                <a:gd name="connsiteX1" fmla="*/ 0 w 4201"/>
                <a:gd name="connsiteY1" fmla="*/ 2246 h 4629"/>
                <a:gd name="connsiteX2" fmla="*/ 1680 w 4201"/>
                <a:gd name="connsiteY2" fmla="*/ 4543 h 4629"/>
                <a:gd name="connsiteX3" fmla="*/ 2298 w 4201"/>
                <a:gd name="connsiteY3" fmla="*/ 4629 h 4629"/>
                <a:gd name="connsiteX4" fmla="*/ 4064 w 4201"/>
                <a:gd name="connsiteY4" fmla="*/ 2555 h 4629"/>
                <a:gd name="connsiteX5" fmla="*/ 3155 w 4201"/>
                <a:gd name="connsiteY5" fmla="*/ 34 h 4629"/>
                <a:gd name="connsiteX6" fmla="*/ 2726 w 4201"/>
                <a:gd name="connsiteY6" fmla="*/ 0 h 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1" h="4629">
                  <a:moveTo>
                    <a:pt x="2726" y="0"/>
                  </a:moveTo>
                  <a:cubicBezTo>
                    <a:pt x="1440" y="0"/>
                    <a:pt x="549" y="977"/>
                    <a:pt x="0" y="2246"/>
                  </a:cubicBezTo>
                  <a:cubicBezTo>
                    <a:pt x="34" y="3480"/>
                    <a:pt x="635" y="4252"/>
                    <a:pt x="1680" y="4543"/>
                  </a:cubicBezTo>
                  <a:cubicBezTo>
                    <a:pt x="1903" y="4612"/>
                    <a:pt x="2109" y="4629"/>
                    <a:pt x="2298" y="4629"/>
                  </a:cubicBezTo>
                  <a:cubicBezTo>
                    <a:pt x="3378" y="4629"/>
                    <a:pt x="3840" y="3686"/>
                    <a:pt x="4064" y="2555"/>
                  </a:cubicBezTo>
                  <a:cubicBezTo>
                    <a:pt x="4269" y="1526"/>
                    <a:pt x="4424" y="240"/>
                    <a:pt x="3155" y="34"/>
                  </a:cubicBezTo>
                  <a:cubicBezTo>
                    <a:pt x="3000" y="17"/>
                    <a:pt x="2863" y="0"/>
                    <a:pt x="27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59" name="任意多边形: 形状 758">
              <a:extLst>
                <a:ext uri="{FF2B5EF4-FFF2-40B4-BE49-F238E27FC236}">
                  <a16:creationId xmlns:a16="http://schemas.microsoft.com/office/drawing/2014/main" id="{07637E7F-6DC5-FFE1-B64E-E155FAB11EE0}"/>
                </a:ext>
              </a:extLst>
            </p:cNvPr>
            <p:cNvSpPr/>
            <p:nvPr/>
          </p:nvSpPr>
          <p:spPr>
            <a:xfrm>
              <a:off x="5521644" y="2795286"/>
              <a:ext cx="11762" cy="10646"/>
            </a:xfrm>
            <a:custGeom>
              <a:avLst/>
              <a:gdLst>
                <a:gd name="connsiteX0" fmla="*/ 3034 w 11762"/>
                <a:gd name="connsiteY0" fmla="*/ 0 h 10646"/>
                <a:gd name="connsiteX1" fmla="*/ 720 w 11762"/>
                <a:gd name="connsiteY1" fmla="*/ 1252 h 10646"/>
                <a:gd name="connsiteX2" fmla="*/ 1697 w 11762"/>
                <a:gd name="connsiteY2" fmla="*/ 7715 h 10646"/>
                <a:gd name="connsiteX3" fmla="*/ 3480 w 11762"/>
                <a:gd name="connsiteY3" fmla="*/ 10493 h 10646"/>
                <a:gd name="connsiteX4" fmla="*/ 4303 w 11762"/>
                <a:gd name="connsiteY4" fmla="*/ 10647 h 10646"/>
                <a:gd name="connsiteX5" fmla="*/ 5400 w 11762"/>
                <a:gd name="connsiteY5" fmla="*/ 10424 h 10646"/>
                <a:gd name="connsiteX6" fmla="*/ 9275 w 11762"/>
                <a:gd name="connsiteY6" fmla="*/ 8864 h 10646"/>
                <a:gd name="connsiteX7" fmla="*/ 11761 w 11762"/>
                <a:gd name="connsiteY7" fmla="*/ 5624 h 10646"/>
                <a:gd name="connsiteX8" fmla="*/ 8846 w 11762"/>
                <a:gd name="connsiteY8" fmla="*/ 2297 h 10646"/>
                <a:gd name="connsiteX9" fmla="*/ 7697 w 11762"/>
                <a:gd name="connsiteY9" fmla="*/ 1783 h 10646"/>
                <a:gd name="connsiteX10" fmla="*/ 3034 w 11762"/>
                <a:gd name="connsiteY10" fmla="*/ 0 h 10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2" h="10646">
                  <a:moveTo>
                    <a:pt x="3034" y="0"/>
                  </a:moveTo>
                  <a:cubicBezTo>
                    <a:pt x="2194" y="0"/>
                    <a:pt x="1405" y="326"/>
                    <a:pt x="720" y="1252"/>
                  </a:cubicBezTo>
                  <a:cubicBezTo>
                    <a:pt x="-909" y="3412"/>
                    <a:pt x="582" y="5589"/>
                    <a:pt x="1697" y="7715"/>
                  </a:cubicBezTo>
                  <a:cubicBezTo>
                    <a:pt x="2280" y="8641"/>
                    <a:pt x="2880" y="9567"/>
                    <a:pt x="3480" y="10493"/>
                  </a:cubicBezTo>
                  <a:cubicBezTo>
                    <a:pt x="3737" y="10596"/>
                    <a:pt x="4011" y="10647"/>
                    <a:pt x="4303" y="10647"/>
                  </a:cubicBezTo>
                  <a:cubicBezTo>
                    <a:pt x="4646" y="10647"/>
                    <a:pt x="5023" y="10579"/>
                    <a:pt x="5400" y="10424"/>
                  </a:cubicBezTo>
                  <a:cubicBezTo>
                    <a:pt x="6703" y="9910"/>
                    <a:pt x="8126" y="9618"/>
                    <a:pt x="9275" y="8864"/>
                  </a:cubicBezTo>
                  <a:cubicBezTo>
                    <a:pt x="10389" y="8127"/>
                    <a:pt x="11727" y="7201"/>
                    <a:pt x="11761" y="5624"/>
                  </a:cubicBezTo>
                  <a:cubicBezTo>
                    <a:pt x="11812" y="3669"/>
                    <a:pt x="10458" y="2709"/>
                    <a:pt x="8846" y="2297"/>
                  </a:cubicBezTo>
                  <a:cubicBezTo>
                    <a:pt x="8418" y="2109"/>
                    <a:pt x="8058" y="1937"/>
                    <a:pt x="7697" y="1783"/>
                  </a:cubicBezTo>
                  <a:cubicBezTo>
                    <a:pt x="6223" y="1080"/>
                    <a:pt x="4560" y="0"/>
                    <a:pt x="3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0" name="任意多边形: 形状 759">
              <a:extLst>
                <a:ext uri="{FF2B5EF4-FFF2-40B4-BE49-F238E27FC236}">
                  <a16:creationId xmlns:a16="http://schemas.microsoft.com/office/drawing/2014/main" id="{4B7F365A-3224-3AD3-BEA8-250ECFC15B52}"/>
                </a:ext>
              </a:extLst>
            </p:cNvPr>
            <p:cNvSpPr/>
            <p:nvPr/>
          </p:nvSpPr>
          <p:spPr>
            <a:xfrm>
              <a:off x="5523358" y="2803001"/>
              <a:ext cx="1800" cy="2777"/>
            </a:xfrm>
            <a:custGeom>
              <a:avLst/>
              <a:gdLst>
                <a:gd name="connsiteX0" fmla="*/ 0 w 1800"/>
                <a:gd name="connsiteY0" fmla="*/ 0 h 2777"/>
                <a:gd name="connsiteX1" fmla="*/ 720 w 1800"/>
                <a:gd name="connsiteY1" fmla="*/ 1577 h 2777"/>
                <a:gd name="connsiteX2" fmla="*/ 1800 w 1800"/>
                <a:gd name="connsiteY2" fmla="*/ 2777 h 2777"/>
                <a:gd name="connsiteX3" fmla="*/ 0 w 1800"/>
                <a:gd name="connsiteY3" fmla="*/ 0 h 2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0" h="2777">
                  <a:moveTo>
                    <a:pt x="0" y="0"/>
                  </a:moveTo>
                  <a:cubicBezTo>
                    <a:pt x="275" y="531"/>
                    <a:pt x="532" y="1063"/>
                    <a:pt x="720" y="1577"/>
                  </a:cubicBezTo>
                  <a:cubicBezTo>
                    <a:pt x="926" y="2160"/>
                    <a:pt x="1303" y="2572"/>
                    <a:pt x="1800" y="2777"/>
                  </a:cubicBezTo>
                  <a:cubicBezTo>
                    <a:pt x="1183" y="1834"/>
                    <a:pt x="583" y="909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1" name="任意多边形: 形状 760">
              <a:extLst>
                <a:ext uri="{FF2B5EF4-FFF2-40B4-BE49-F238E27FC236}">
                  <a16:creationId xmlns:a16="http://schemas.microsoft.com/office/drawing/2014/main" id="{32DA4324-005F-FA06-068E-A3EE740A925F}"/>
                </a:ext>
              </a:extLst>
            </p:cNvPr>
            <p:cNvSpPr/>
            <p:nvPr/>
          </p:nvSpPr>
          <p:spPr>
            <a:xfrm>
              <a:off x="6034577" y="2356014"/>
              <a:ext cx="14044" cy="15979"/>
            </a:xfrm>
            <a:custGeom>
              <a:avLst/>
              <a:gdLst>
                <a:gd name="connsiteX0" fmla="*/ 6064 w 14044"/>
                <a:gd name="connsiteY0" fmla="*/ 0 h 15979"/>
                <a:gd name="connsiteX1" fmla="*/ 5447 w 14044"/>
                <a:gd name="connsiteY1" fmla="*/ 17 h 15979"/>
                <a:gd name="connsiteX2" fmla="*/ 869 w 14044"/>
                <a:gd name="connsiteY2" fmla="*/ 4149 h 15979"/>
                <a:gd name="connsiteX3" fmla="*/ 920 w 14044"/>
                <a:gd name="connsiteY3" fmla="*/ 13716 h 15979"/>
                <a:gd name="connsiteX4" fmla="*/ 2292 w 14044"/>
                <a:gd name="connsiteY4" fmla="*/ 15910 h 15979"/>
                <a:gd name="connsiteX5" fmla="*/ 4863 w 14044"/>
                <a:gd name="connsiteY5" fmla="*/ 15876 h 15979"/>
                <a:gd name="connsiteX6" fmla="*/ 7367 w 14044"/>
                <a:gd name="connsiteY6" fmla="*/ 15893 h 15979"/>
                <a:gd name="connsiteX7" fmla="*/ 10933 w 14044"/>
                <a:gd name="connsiteY7" fmla="*/ 15979 h 15979"/>
                <a:gd name="connsiteX8" fmla="*/ 13024 w 14044"/>
                <a:gd name="connsiteY8" fmla="*/ 13733 h 15979"/>
                <a:gd name="connsiteX9" fmla="*/ 14019 w 14044"/>
                <a:gd name="connsiteY9" fmla="*/ 5349 h 15979"/>
                <a:gd name="connsiteX10" fmla="*/ 13402 w 14044"/>
                <a:gd name="connsiteY10" fmla="*/ 3600 h 15979"/>
                <a:gd name="connsiteX11" fmla="*/ 6064 w 14044"/>
                <a:gd name="connsiteY11" fmla="*/ 0 h 1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44" h="15979">
                  <a:moveTo>
                    <a:pt x="6064" y="0"/>
                  </a:moveTo>
                  <a:cubicBezTo>
                    <a:pt x="5858" y="0"/>
                    <a:pt x="5652" y="0"/>
                    <a:pt x="5447" y="17"/>
                  </a:cubicBezTo>
                  <a:cubicBezTo>
                    <a:pt x="2583" y="103"/>
                    <a:pt x="1383" y="2417"/>
                    <a:pt x="869" y="4149"/>
                  </a:cubicBezTo>
                  <a:cubicBezTo>
                    <a:pt x="-348" y="8007"/>
                    <a:pt x="-246" y="11007"/>
                    <a:pt x="920" y="13716"/>
                  </a:cubicBezTo>
                  <a:cubicBezTo>
                    <a:pt x="1280" y="14573"/>
                    <a:pt x="1743" y="15310"/>
                    <a:pt x="2292" y="15910"/>
                  </a:cubicBezTo>
                  <a:cubicBezTo>
                    <a:pt x="3149" y="15893"/>
                    <a:pt x="4006" y="15876"/>
                    <a:pt x="4863" y="15876"/>
                  </a:cubicBezTo>
                  <a:cubicBezTo>
                    <a:pt x="5704" y="15876"/>
                    <a:pt x="6527" y="15876"/>
                    <a:pt x="7367" y="15893"/>
                  </a:cubicBezTo>
                  <a:cubicBezTo>
                    <a:pt x="8550" y="15910"/>
                    <a:pt x="9750" y="15945"/>
                    <a:pt x="10933" y="15979"/>
                  </a:cubicBezTo>
                  <a:cubicBezTo>
                    <a:pt x="12287" y="15156"/>
                    <a:pt x="13265" y="14247"/>
                    <a:pt x="13024" y="13733"/>
                  </a:cubicBezTo>
                  <a:cubicBezTo>
                    <a:pt x="11482" y="10407"/>
                    <a:pt x="13213" y="8058"/>
                    <a:pt x="14019" y="5349"/>
                  </a:cubicBezTo>
                  <a:cubicBezTo>
                    <a:pt x="14156" y="4869"/>
                    <a:pt x="13711" y="4132"/>
                    <a:pt x="13402" y="3600"/>
                  </a:cubicBezTo>
                  <a:cubicBezTo>
                    <a:pt x="11687" y="652"/>
                    <a:pt x="8927" y="0"/>
                    <a:pt x="60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2" name="任意多边形: 形状 761">
              <a:extLst>
                <a:ext uri="{FF2B5EF4-FFF2-40B4-BE49-F238E27FC236}">
                  <a16:creationId xmlns:a16="http://schemas.microsoft.com/office/drawing/2014/main" id="{D1E9F25D-C5A6-DEB7-4AF3-031C57C3AD6B}"/>
                </a:ext>
              </a:extLst>
            </p:cNvPr>
            <p:cNvSpPr/>
            <p:nvPr/>
          </p:nvSpPr>
          <p:spPr>
            <a:xfrm>
              <a:off x="6036868" y="2371873"/>
              <a:ext cx="8623" cy="1834"/>
            </a:xfrm>
            <a:custGeom>
              <a:avLst/>
              <a:gdLst>
                <a:gd name="connsiteX0" fmla="*/ 2572 w 8623"/>
                <a:gd name="connsiteY0" fmla="*/ 0 h 1834"/>
                <a:gd name="connsiteX1" fmla="*/ 0 w 8623"/>
                <a:gd name="connsiteY1" fmla="*/ 34 h 1834"/>
                <a:gd name="connsiteX2" fmla="*/ 3686 w 8623"/>
                <a:gd name="connsiteY2" fmla="*/ 1817 h 1834"/>
                <a:gd name="connsiteX3" fmla="*/ 3909 w 8623"/>
                <a:gd name="connsiteY3" fmla="*/ 1834 h 1834"/>
                <a:gd name="connsiteX4" fmla="*/ 8624 w 8623"/>
                <a:gd name="connsiteY4" fmla="*/ 120 h 1834"/>
                <a:gd name="connsiteX5" fmla="*/ 5058 w 8623"/>
                <a:gd name="connsiteY5" fmla="*/ 34 h 1834"/>
                <a:gd name="connsiteX6" fmla="*/ 2572 w 8623"/>
                <a:gd name="connsiteY6" fmla="*/ 0 h 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23" h="1834">
                  <a:moveTo>
                    <a:pt x="2572" y="0"/>
                  </a:moveTo>
                  <a:cubicBezTo>
                    <a:pt x="1715" y="0"/>
                    <a:pt x="857" y="17"/>
                    <a:pt x="0" y="34"/>
                  </a:cubicBezTo>
                  <a:cubicBezTo>
                    <a:pt x="943" y="1063"/>
                    <a:pt x="2160" y="1680"/>
                    <a:pt x="3686" y="1817"/>
                  </a:cubicBezTo>
                  <a:cubicBezTo>
                    <a:pt x="3755" y="1817"/>
                    <a:pt x="3840" y="1834"/>
                    <a:pt x="3909" y="1834"/>
                  </a:cubicBezTo>
                  <a:cubicBezTo>
                    <a:pt x="5161" y="1834"/>
                    <a:pt x="7133" y="1046"/>
                    <a:pt x="8624" y="120"/>
                  </a:cubicBezTo>
                  <a:cubicBezTo>
                    <a:pt x="7441" y="86"/>
                    <a:pt x="6258" y="68"/>
                    <a:pt x="5058" y="34"/>
                  </a:cubicBezTo>
                  <a:cubicBezTo>
                    <a:pt x="4252" y="17"/>
                    <a:pt x="3412" y="0"/>
                    <a:pt x="257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3" name="任意多边形: 形状 762">
              <a:extLst>
                <a:ext uri="{FF2B5EF4-FFF2-40B4-BE49-F238E27FC236}">
                  <a16:creationId xmlns:a16="http://schemas.microsoft.com/office/drawing/2014/main" id="{68D26798-AB48-6F38-E840-4A322DCD2D00}"/>
                </a:ext>
              </a:extLst>
            </p:cNvPr>
            <p:cNvSpPr/>
            <p:nvPr/>
          </p:nvSpPr>
          <p:spPr>
            <a:xfrm>
              <a:off x="5741907" y="2212047"/>
              <a:ext cx="13178" cy="13030"/>
            </a:xfrm>
            <a:custGeom>
              <a:avLst/>
              <a:gdLst>
                <a:gd name="connsiteX0" fmla="*/ 6668 w 13178"/>
                <a:gd name="connsiteY0" fmla="*/ 0 h 13030"/>
                <a:gd name="connsiteX1" fmla="*/ 736 w 13178"/>
                <a:gd name="connsiteY1" fmla="*/ 2761 h 13030"/>
                <a:gd name="connsiteX2" fmla="*/ 2896 w 13178"/>
                <a:gd name="connsiteY2" fmla="*/ 9807 h 13030"/>
                <a:gd name="connsiteX3" fmla="*/ 4234 w 13178"/>
                <a:gd name="connsiteY3" fmla="*/ 11076 h 13030"/>
                <a:gd name="connsiteX4" fmla="*/ 8366 w 13178"/>
                <a:gd name="connsiteY4" fmla="*/ 13030 h 13030"/>
                <a:gd name="connsiteX5" fmla="*/ 12720 w 13178"/>
                <a:gd name="connsiteY5" fmla="*/ 8315 h 13030"/>
                <a:gd name="connsiteX6" fmla="*/ 9429 w 13178"/>
                <a:gd name="connsiteY6" fmla="*/ 617 h 13030"/>
                <a:gd name="connsiteX7" fmla="*/ 6668 w 13178"/>
                <a:gd name="connsiteY7" fmla="*/ 0 h 13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78" h="13030">
                  <a:moveTo>
                    <a:pt x="6668" y="0"/>
                  </a:moveTo>
                  <a:cubicBezTo>
                    <a:pt x="4439" y="0"/>
                    <a:pt x="2056" y="1012"/>
                    <a:pt x="736" y="2761"/>
                  </a:cubicBezTo>
                  <a:cubicBezTo>
                    <a:pt x="-670" y="4629"/>
                    <a:pt x="-121" y="6429"/>
                    <a:pt x="2896" y="9807"/>
                  </a:cubicBezTo>
                  <a:cubicBezTo>
                    <a:pt x="3308" y="10270"/>
                    <a:pt x="3771" y="10682"/>
                    <a:pt x="4234" y="11076"/>
                  </a:cubicBezTo>
                  <a:cubicBezTo>
                    <a:pt x="5725" y="12379"/>
                    <a:pt x="7131" y="13030"/>
                    <a:pt x="8366" y="13030"/>
                  </a:cubicBezTo>
                  <a:cubicBezTo>
                    <a:pt x="10320" y="13030"/>
                    <a:pt x="11863" y="11436"/>
                    <a:pt x="12720" y="8315"/>
                  </a:cubicBezTo>
                  <a:cubicBezTo>
                    <a:pt x="13818" y="4303"/>
                    <a:pt x="13029" y="2452"/>
                    <a:pt x="9429" y="617"/>
                  </a:cubicBezTo>
                  <a:cubicBezTo>
                    <a:pt x="8605" y="206"/>
                    <a:pt x="7663" y="0"/>
                    <a:pt x="666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4" name="任意多边形: 形状 763">
              <a:extLst>
                <a:ext uri="{FF2B5EF4-FFF2-40B4-BE49-F238E27FC236}">
                  <a16:creationId xmlns:a16="http://schemas.microsoft.com/office/drawing/2014/main" id="{FCC25D51-524F-47F0-7A6D-EE72A095663F}"/>
                </a:ext>
              </a:extLst>
            </p:cNvPr>
            <p:cNvSpPr/>
            <p:nvPr/>
          </p:nvSpPr>
          <p:spPr>
            <a:xfrm>
              <a:off x="5777263" y="2243440"/>
              <a:ext cx="14657" cy="16201"/>
            </a:xfrm>
            <a:custGeom>
              <a:avLst/>
              <a:gdLst>
                <a:gd name="connsiteX0" fmla="*/ 10420 w 14657"/>
                <a:gd name="connsiteY0" fmla="*/ 292 h 16201"/>
                <a:gd name="connsiteX1" fmla="*/ 7110 w 14657"/>
                <a:gd name="connsiteY1" fmla="*/ 16202 h 16201"/>
                <a:gd name="connsiteX2" fmla="*/ 11105 w 14657"/>
                <a:gd name="connsiteY2" fmla="*/ 14745 h 16201"/>
                <a:gd name="connsiteX3" fmla="*/ 11551 w 14657"/>
                <a:gd name="connsiteY3" fmla="*/ 13699 h 16201"/>
                <a:gd name="connsiteX4" fmla="*/ 12940 w 14657"/>
                <a:gd name="connsiteY4" fmla="*/ 9121 h 16201"/>
                <a:gd name="connsiteX5" fmla="*/ 14157 w 14657"/>
                <a:gd name="connsiteY5" fmla="*/ 4252 h 16201"/>
                <a:gd name="connsiteX6" fmla="*/ 10420 w 14657"/>
                <a:gd name="connsiteY6" fmla="*/ 292 h 16201"/>
                <a:gd name="connsiteX7" fmla="*/ 4744 w 14657"/>
                <a:gd name="connsiteY7" fmla="*/ 0 h 16201"/>
                <a:gd name="connsiteX8" fmla="*/ 2344 w 14657"/>
                <a:gd name="connsiteY8" fmla="*/ 2143 h 16201"/>
                <a:gd name="connsiteX9" fmla="*/ 12 w 14657"/>
                <a:gd name="connsiteY9" fmla="*/ 10510 h 16201"/>
                <a:gd name="connsiteX10" fmla="*/ 1658 w 14657"/>
                <a:gd name="connsiteY10" fmla="*/ 14899 h 16201"/>
                <a:gd name="connsiteX11" fmla="*/ 4744 w 14657"/>
                <a:gd name="connsiteY11" fmla="*/ 0 h 1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57" h="16201">
                  <a:moveTo>
                    <a:pt x="10420" y="292"/>
                  </a:moveTo>
                  <a:cubicBezTo>
                    <a:pt x="9185" y="5572"/>
                    <a:pt x="8088" y="10870"/>
                    <a:pt x="7110" y="16202"/>
                  </a:cubicBezTo>
                  <a:cubicBezTo>
                    <a:pt x="8482" y="16048"/>
                    <a:pt x="9837" y="15585"/>
                    <a:pt x="11105" y="14745"/>
                  </a:cubicBezTo>
                  <a:cubicBezTo>
                    <a:pt x="11380" y="14573"/>
                    <a:pt x="11637" y="13802"/>
                    <a:pt x="11551" y="13699"/>
                  </a:cubicBezTo>
                  <a:cubicBezTo>
                    <a:pt x="9065" y="11179"/>
                    <a:pt x="11311" y="10030"/>
                    <a:pt x="12940" y="9121"/>
                  </a:cubicBezTo>
                  <a:cubicBezTo>
                    <a:pt x="15203" y="7852"/>
                    <a:pt x="14792" y="6087"/>
                    <a:pt x="14157" y="4252"/>
                  </a:cubicBezTo>
                  <a:cubicBezTo>
                    <a:pt x="13471" y="2212"/>
                    <a:pt x="11962" y="1029"/>
                    <a:pt x="10420" y="292"/>
                  </a:cubicBezTo>
                  <a:moveTo>
                    <a:pt x="4744" y="0"/>
                  </a:moveTo>
                  <a:cubicBezTo>
                    <a:pt x="3904" y="446"/>
                    <a:pt x="3133" y="1149"/>
                    <a:pt x="2344" y="2143"/>
                  </a:cubicBezTo>
                  <a:cubicBezTo>
                    <a:pt x="424" y="4595"/>
                    <a:pt x="-91" y="7475"/>
                    <a:pt x="12" y="10510"/>
                  </a:cubicBezTo>
                  <a:cubicBezTo>
                    <a:pt x="64" y="12207"/>
                    <a:pt x="544" y="13870"/>
                    <a:pt x="1658" y="14899"/>
                  </a:cubicBezTo>
                  <a:cubicBezTo>
                    <a:pt x="2584" y="9910"/>
                    <a:pt x="3613" y="4938"/>
                    <a:pt x="47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5" name="任意多边形: 形状 764">
              <a:extLst>
                <a:ext uri="{FF2B5EF4-FFF2-40B4-BE49-F238E27FC236}">
                  <a16:creationId xmlns:a16="http://schemas.microsoft.com/office/drawing/2014/main" id="{C0BAF35D-4276-50BE-E0C0-2AFEA9E7D966}"/>
                </a:ext>
              </a:extLst>
            </p:cNvPr>
            <p:cNvSpPr/>
            <p:nvPr/>
          </p:nvSpPr>
          <p:spPr>
            <a:xfrm>
              <a:off x="5778956" y="2242908"/>
              <a:ext cx="8761" cy="16785"/>
            </a:xfrm>
            <a:custGeom>
              <a:avLst/>
              <a:gdLst>
                <a:gd name="connsiteX0" fmla="*/ 5281 w 8761"/>
                <a:gd name="connsiteY0" fmla="*/ 0 h 16785"/>
                <a:gd name="connsiteX1" fmla="*/ 3069 w 8761"/>
                <a:gd name="connsiteY1" fmla="*/ 532 h 16785"/>
                <a:gd name="connsiteX2" fmla="*/ 0 w 8761"/>
                <a:gd name="connsiteY2" fmla="*/ 15431 h 16785"/>
                <a:gd name="connsiteX3" fmla="*/ 1303 w 8761"/>
                <a:gd name="connsiteY3" fmla="*/ 16202 h 16785"/>
                <a:gd name="connsiteX4" fmla="*/ 4509 w 8761"/>
                <a:gd name="connsiteY4" fmla="*/ 16785 h 16785"/>
                <a:gd name="connsiteX5" fmla="*/ 5452 w 8761"/>
                <a:gd name="connsiteY5" fmla="*/ 16734 h 16785"/>
                <a:gd name="connsiteX6" fmla="*/ 8761 w 8761"/>
                <a:gd name="connsiteY6" fmla="*/ 823 h 16785"/>
                <a:gd name="connsiteX7" fmla="*/ 8007 w 8761"/>
                <a:gd name="connsiteY7" fmla="*/ 497 h 16785"/>
                <a:gd name="connsiteX8" fmla="*/ 5281 w 8761"/>
                <a:gd name="connsiteY8" fmla="*/ 0 h 16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61" h="16785">
                  <a:moveTo>
                    <a:pt x="5281" y="0"/>
                  </a:moveTo>
                  <a:cubicBezTo>
                    <a:pt x="4458" y="0"/>
                    <a:pt x="3737" y="172"/>
                    <a:pt x="3069" y="532"/>
                  </a:cubicBezTo>
                  <a:cubicBezTo>
                    <a:pt x="1938" y="5469"/>
                    <a:pt x="909" y="10441"/>
                    <a:pt x="0" y="15431"/>
                  </a:cubicBezTo>
                  <a:cubicBezTo>
                    <a:pt x="360" y="15756"/>
                    <a:pt x="789" y="16031"/>
                    <a:pt x="1303" y="16202"/>
                  </a:cubicBezTo>
                  <a:cubicBezTo>
                    <a:pt x="2366" y="16579"/>
                    <a:pt x="3429" y="16785"/>
                    <a:pt x="4509" y="16785"/>
                  </a:cubicBezTo>
                  <a:cubicBezTo>
                    <a:pt x="4818" y="16785"/>
                    <a:pt x="5144" y="16768"/>
                    <a:pt x="5452" y="16734"/>
                  </a:cubicBezTo>
                  <a:cubicBezTo>
                    <a:pt x="6429" y="11401"/>
                    <a:pt x="7527" y="6104"/>
                    <a:pt x="8761" y="823"/>
                  </a:cubicBezTo>
                  <a:cubicBezTo>
                    <a:pt x="8504" y="703"/>
                    <a:pt x="8264" y="600"/>
                    <a:pt x="8007" y="497"/>
                  </a:cubicBezTo>
                  <a:cubicBezTo>
                    <a:pt x="6961" y="172"/>
                    <a:pt x="6069" y="0"/>
                    <a:pt x="52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6" name="任意多边形: 形状 765">
              <a:extLst>
                <a:ext uri="{FF2B5EF4-FFF2-40B4-BE49-F238E27FC236}">
                  <a16:creationId xmlns:a16="http://schemas.microsoft.com/office/drawing/2014/main" id="{9F36361A-DDCB-0DF5-033B-EDEE39F3EB0F}"/>
                </a:ext>
              </a:extLst>
            </p:cNvPr>
            <p:cNvSpPr/>
            <p:nvPr/>
          </p:nvSpPr>
          <p:spPr>
            <a:xfrm>
              <a:off x="5730916" y="2302384"/>
              <a:ext cx="26120" cy="21671"/>
            </a:xfrm>
            <a:custGeom>
              <a:avLst/>
              <a:gdLst>
                <a:gd name="connsiteX0" fmla="*/ 7869 w 26120"/>
                <a:gd name="connsiteY0" fmla="*/ 0 h 21671"/>
                <a:gd name="connsiteX1" fmla="*/ 977 w 26120"/>
                <a:gd name="connsiteY1" fmla="*/ 3292 h 21671"/>
                <a:gd name="connsiteX2" fmla="*/ 2897 w 26120"/>
                <a:gd name="connsiteY2" fmla="*/ 13099 h 21671"/>
                <a:gd name="connsiteX3" fmla="*/ 4509 w 26120"/>
                <a:gd name="connsiteY3" fmla="*/ 14950 h 21671"/>
                <a:gd name="connsiteX4" fmla="*/ 5057 w 26120"/>
                <a:gd name="connsiteY4" fmla="*/ 15139 h 21671"/>
                <a:gd name="connsiteX5" fmla="*/ 5777 w 26120"/>
                <a:gd name="connsiteY5" fmla="*/ 14350 h 21671"/>
                <a:gd name="connsiteX6" fmla="*/ 5777 w 26120"/>
                <a:gd name="connsiteY6" fmla="*/ 12242 h 21671"/>
                <a:gd name="connsiteX7" fmla="*/ 7663 w 26120"/>
                <a:gd name="connsiteY7" fmla="*/ 12927 h 21671"/>
                <a:gd name="connsiteX8" fmla="*/ 11075 w 26120"/>
                <a:gd name="connsiteY8" fmla="*/ 15996 h 21671"/>
                <a:gd name="connsiteX9" fmla="*/ 11298 w 26120"/>
                <a:gd name="connsiteY9" fmla="*/ 15979 h 21671"/>
                <a:gd name="connsiteX10" fmla="*/ 12275 w 26120"/>
                <a:gd name="connsiteY10" fmla="*/ 15893 h 21671"/>
                <a:gd name="connsiteX11" fmla="*/ 16904 w 26120"/>
                <a:gd name="connsiteY11" fmla="*/ 19682 h 21671"/>
                <a:gd name="connsiteX12" fmla="*/ 20556 w 26120"/>
                <a:gd name="connsiteY12" fmla="*/ 21671 h 21671"/>
                <a:gd name="connsiteX13" fmla="*/ 22922 w 26120"/>
                <a:gd name="connsiteY13" fmla="*/ 21311 h 21671"/>
                <a:gd name="connsiteX14" fmla="*/ 25957 w 26120"/>
                <a:gd name="connsiteY14" fmla="*/ 16493 h 21671"/>
                <a:gd name="connsiteX15" fmla="*/ 20093 w 26120"/>
                <a:gd name="connsiteY15" fmla="*/ 4852 h 21671"/>
                <a:gd name="connsiteX16" fmla="*/ 11641 w 26120"/>
                <a:gd name="connsiteY16" fmla="*/ 600 h 21671"/>
                <a:gd name="connsiteX17" fmla="*/ 7869 w 26120"/>
                <a:gd name="connsiteY17" fmla="*/ 0 h 21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120" h="21671">
                  <a:moveTo>
                    <a:pt x="7869" y="0"/>
                  </a:moveTo>
                  <a:cubicBezTo>
                    <a:pt x="4886" y="0"/>
                    <a:pt x="2245" y="1149"/>
                    <a:pt x="977" y="3292"/>
                  </a:cubicBezTo>
                  <a:cubicBezTo>
                    <a:pt x="-1304" y="7098"/>
                    <a:pt x="857" y="10133"/>
                    <a:pt x="2897" y="13099"/>
                  </a:cubicBezTo>
                  <a:cubicBezTo>
                    <a:pt x="3360" y="13785"/>
                    <a:pt x="3874" y="14470"/>
                    <a:pt x="4509" y="14950"/>
                  </a:cubicBezTo>
                  <a:cubicBezTo>
                    <a:pt x="4680" y="15087"/>
                    <a:pt x="4869" y="15139"/>
                    <a:pt x="5057" y="15139"/>
                  </a:cubicBezTo>
                  <a:cubicBezTo>
                    <a:pt x="5520" y="15139"/>
                    <a:pt x="5931" y="14796"/>
                    <a:pt x="5777" y="14350"/>
                  </a:cubicBezTo>
                  <a:cubicBezTo>
                    <a:pt x="5160" y="12705"/>
                    <a:pt x="5314" y="12242"/>
                    <a:pt x="5777" y="12242"/>
                  </a:cubicBezTo>
                  <a:cubicBezTo>
                    <a:pt x="6275" y="12242"/>
                    <a:pt x="7098" y="12756"/>
                    <a:pt x="7663" y="12927"/>
                  </a:cubicBezTo>
                  <a:cubicBezTo>
                    <a:pt x="9224" y="13407"/>
                    <a:pt x="9635" y="15996"/>
                    <a:pt x="11075" y="15996"/>
                  </a:cubicBezTo>
                  <a:cubicBezTo>
                    <a:pt x="11144" y="15996"/>
                    <a:pt x="11212" y="15996"/>
                    <a:pt x="11298" y="15979"/>
                  </a:cubicBezTo>
                  <a:cubicBezTo>
                    <a:pt x="11641" y="15928"/>
                    <a:pt x="11966" y="15893"/>
                    <a:pt x="12275" y="15893"/>
                  </a:cubicBezTo>
                  <a:cubicBezTo>
                    <a:pt x="14727" y="15893"/>
                    <a:pt x="15687" y="17745"/>
                    <a:pt x="16904" y="19682"/>
                  </a:cubicBezTo>
                  <a:cubicBezTo>
                    <a:pt x="17848" y="21174"/>
                    <a:pt x="19151" y="21671"/>
                    <a:pt x="20556" y="21671"/>
                  </a:cubicBezTo>
                  <a:cubicBezTo>
                    <a:pt x="21328" y="21671"/>
                    <a:pt x="22117" y="21534"/>
                    <a:pt x="22922" y="21311"/>
                  </a:cubicBezTo>
                  <a:cubicBezTo>
                    <a:pt x="25340" y="20677"/>
                    <a:pt x="26591" y="18294"/>
                    <a:pt x="25957" y="16493"/>
                  </a:cubicBezTo>
                  <a:cubicBezTo>
                    <a:pt x="24517" y="12379"/>
                    <a:pt x="22802" y="8058"/>
                    <a:pt x="20093" y="4852"/>
                  </a:cubicBezTo>
                  <a:cubicBezTo>
                    <a:pt x="18139" y="2537"/>
                    <a:pt x="14401" y="1903"/>
                    <a:pt x="11641" y="600"/>
                  </a:cubicBezTo>
                  <a:cubicBezTo>
                    <a:pt x="10338" y="189"/>
                    <a:pt x="9069" y="0"/>
                    <a:pt x="786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7" name="任意多边形: 形状 766">
              <a:extLst>
                <a:ext uri="{FF2B5EF4-FFF2-40B4-BE49-F238E27FC236}">
                  <a16:creationId xmlns:a16="http://schemas.microsoft.com/office/drawing/2014/main" id="{3C7F8523-1A03-5A52-F1E8-562FD1F6305E}"/>
                </a:ext>
              </a:extLst>
            </p:cNvPr>
            <p:cNvSpPr/>
            <p:nvPr/>
          </p:nvSpPr>
          <p:spPr>
            <a:xfrm>
              <a:off x="5632264" y="2216539"/>
              <a:ext cx="6959" cy="10527"/>
            </a:xfrm>
            <a:custGeom>
              <a:avLst/>
              <a:gdLst>
                <a:gd name="connsiteX0" fmla="*/ 6960 w 6959"/>
                <a:gd name="connsiteY0" fmla="*/ 0 h 10527"/>
                <a:gd name="connsiteX1" fmla="*/ 496 w 6959"/>
                <a:gd name="connsiteY1" fmla="*/ 8230 h 10527"/>
                <a:gd name="connsiteX2" fmla="*/ 428 w 6959"/>
                <a:gd name="connsiteY2" fmla="*/ 10424 h 10527"/>
                <a:gd name="connsiteX3" fmla="*/ 908 w 6959"/>
                <a:gd name="connsiteY3" fmla="*/ 10527 h 10527"/>
                <a:gd name="connsiteX4" fmla="*/ 2639 w 6959"/>
                <a:gd name="connsiteY4" fmla="*/ 9910 h 10527"/>
                <a:gd name="connsiteX5" fmla="*/ 6960 w 6959"/>
                <a:gd name="connsiteY5" fmla="*/ 0 h 1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59" h="10527">
                  <a:moveTo>
                    <a:pt x="6960" y="0"/>
                  </a:moveTo>
                  <a:cubicBezTo>
                    <a:pt x="4080" y="2263"/>
                    <a:pt x="2331" y="5281"/>
                    <a:pt x="496" y="8230"/>
                  </a:cubicBezTo>
                  <a:cubicBezTo>
                    <a:pt x="85" y="8898"/>
                    <a:pt x="-344" y="9979"/>
                    <a:pt x="428" y="10424"/>
                  </a:cubicBezTo>
                  <a:cubicBezTo>
                    <a:pt x="548" y="10493"/>
                    <a:pt x="719" y="10527"/>
                    <a:pt x="908" y="10527"/>
                  </a:cubicBezTo>
                  <a:cubicBezTo>
                    <a:pt x="1457" y="10527"/>
                    <a:pt x="2194" y="10236"/>
                    <a:pt x="2639" y="9910"/>
                  </a:cubicBezTo>
                  <a:cubicBezTo>
                    <a:pt x="5777" y="7527"/>
                    <a:pt x="6926" y="4046"/>
                    <a:pt x="69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8" name="任意多边形: 形状 767">
              <a:extLst>
                <a:ext uri="{FF2B5EF4-FFF2-40B4-BE49-F238E27FC236}">
                  <a16:creationId xmlns:a16="http://schemas.microsoft.com/office/drawing/2014/main" id="{8FA8F03D-FBEA-C931-4AA7-2A9E914163E8}"/>
                </a:ext>
              </a:extLst>
            </p:cNvPr>
            <p:cNvSpPr/>
            <p:nvPr/>
          </p:nvSpPr>
          <p:spPr>
            <a:xfrm>
              <a:off x="5781357" y="2152589"/>
              <a:ext cx="4036" cy="4474"/>
            </a:xfrm>
            <a:custGeom>
              <a:avLst/>
              <a:gdLst>
                <a:gd name="connsiteX0" fmla="*/ 1937 w 4036"/>
                <a:gd name="connsiteY0" fmla="*/ 0 h 4474"/>
                <a:gd name="connsiteX1" fmla="*/ 154 w 4036"/>
                <a:gd name="connsiteY1" fmla="*/ 1834 h 4474"/>
                <a:gd name="connsiteX2" fmla="*/ 1149 w 4036"/>
                <a:gd name="connsiteY2" fmla="*/ 4440 h 4474"/>
                <a:gd name="connsiteX3" fmla="*/ 1697 w 4036"/>
                <a:gd name="connsiteY3" fmla="*/ 4475 h 4474"/>
                <a:gd name="connsiteX4" fmla="*/ 3977 w 4036"/>
                <a:gd name="connsiteY4" fmla="*/ 2743 h 4474"/>
                <a:gd name="connsiteX5" fmla="*/ 2743 w 4036"/>
                <a:gd name="connsiteY5" fmla="*/ 154 h 4474"/>
                <a:gd name="connsiteX6" fmla="*/ 1937 w 4036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6" h="4474">
                  <a:moveTo>
                    <a:pt x="1937" y="0"/>
                  </a:moveTo>
                  <a:cubicBezTo>
                    <a:pt x="943" y="0"/>
                    <a:pt x="497" y="892"/>
                    <a:pt x="154" y="1834"/>
                  </a:cubicBezTo>
                  <a:cubicBezTo>
                    <a:pt x="-137" y="3069"/>
                    <a:pt x="-120" y="4269"/>
                    <a:pt x="1149" y="4440"/>
                  </a:cubicBezTo>
                  <a:cubicBezTo>
                    <a:pt x="1337" y="4458"/>
                    <a:pt x="1509" y="4475"/>
                    <a:pt x="1697" y="4475"/>
                  </a:cubicBezTo>
                  <a:cubicBezTo>
                    <a:pt x="2709" y="4475"/>
                    <a:pt x="3755" y="4081"/>
                    <a:pt x="3977" y="2743"/>
                  </a:cubicBezTo>
                  <a:cubicBezTo>
                    <a:pt x="4166" y="1715"/>
                    <a:pt x="3943" y="583"/>
                    <a:pt x="2743" y="154"/>
                  </a:cubicBezTo>
                  <a:cubicBezTo>
                    <a:pt x="2434" y="51"/>
                    <a:pt x="2177" y="0"/>
                    <a:pt x="19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69" name="任意多边形: 形状 768">
              <a:extLst>
                <a:ext uri="{FF2B5EF4-FFF2-40B4-BE49-F238E27FC236}">
                  <a16:creationId xmlns:a16="http://schemas.microsoft.com/office/drawing/2014/main" id="{00C2AB75-95DA-FF28-F5DB-85838B80F938}"/>
                </a:ext>
              </a:extLst>
            </p:cNvPr>
            <p:cNvSpPr/>
            <p:nvPr/>
          </p:nvSpPr>
          <p:spPr>
            <a:xfrm>
              <a:off x="5618808" y="2383017"/>
              <a:ext cx="8020" cy="9481"/>
            </a:xfrm>
            <a:custGeom>
              <a:avLst/>
              <a:gdLst>
                <a:gd name="connsiteX0" fmla="*/ 8021 w 8020"/>
                <a:gd name="connsiteY0" fmla="*/ 0 h 9481"/>
                <a:gd name="connsiteX1" fmla="*/ 665 w 8020"/>
                <a:gd name="connsiteY1" fmla="*/ 7149 h 9481"/>
                <a:gd name="connsiteX2" fmla="*/ 323 w 8020"/>
                <a:gd name="connsiteY2" fmla="*/ 9292 h 9481"/>
                <a:gd name="connsiteX3" fmla="*/ 1043 w 8020"/>
                <a:gd name="connsiteY3" fmla="*/ 9481 h 9481"/>
                <a:gd name="connsiteX4" fmla="*/ 2552 w 8020"/>
                <a:gd name="connsiteY4" fmla="*/ 9087 h 9481"/>
                <a:gd name="connsiteX5" fmla="*/ 8021 w 8020"/>
                <a:gd name="connsiteY5" fmla="*/ 0 h 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20" h="9481">
                  <a:moveTo>
                    <a:pt x="8021" y="0"/>
                  </a:moveTo>
                  <a:cubicBezTo>
                    <a:pt x="4934" y="1800"/>
                    <a:pt x="2826" y="4509"/>
                    <a:pt x="665" y="7149"/>
                  </a:cubicBezTo>
                  <a:cubicBezTo>
                    <a:pt x="185" y="7749"/>
                    <a:pt x="-363" y="8744"/>
                    <a:pt x="323" y="9292"/>
                  </a:cubicBezTo>
                  <a:cubicBezTo>
                    <a:pt x="494" y="9430"/>
                    <a:pt x="751" y="9481"/>
                    <a:pt x="1043" y="9481"/>
                  </a:cubicBezTo>
                  <a:cubicBezTo>
                    <a:pt x="1540" y="9481"/>
                    <a:pt x="2157" y="9310"/>
                    <a:pt x="2552" y="9087"/>
                  </a:cubicBezTo>
                  <a:cubicBezTo>
                    <a:pt x="5929" y="7201"/>
                    <a:pt x="7489" y="3943"/>
                    <a:pt x="802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0" name="任意多边形: 形状 769">
              <a:extLst>
                <a:ext uri="{FF2B5EF4-FFF2-40B4-BE49-F238E27FC236}">
                  <a16:creationId xmlns:a16="http://schemas.microsoft.com/office/drawing/2014/main" id="{BC87D155-5B35-23E1-92E0-4877A4162A0B}"/>
                </a:ext>
              </a:extLst>
            </p:cNvPr>
            <p:cNvSpPr/>
            <p:nvPr/>
          </p:nvSpPr>
          <p:spPr>
            <a:xfrm>
              <a:off x="5629130" y="2333142"/>
              <a:ext cx="18448" cy="20968"/>
            </a:xfrm>
            <a:custGeom>
              <a:avLst/>
              <a:gdLst>
                <a:gd name="connsiteX0" fmla="*/ 10249 w 18448"/>
                <a:gd name="connsiteY0" fmla="*/ 0 h 20968"/>
                <a:gd name="connsiteX1" fmla="*/ 356 w 18448"/>
                <a:gd name="connsiteY1" fmla="*/ 6961 h 20968"/>
                <a:gd name="connsiteX2" fmla="*/ 6957 w 18448"/>
                <a:gd name="connsiteY2" fmla="*/ 20385 h 20968"/>
                <a:gd name="connsiteX3" fmla="*/ 10386 w 18448"/>
                <a:gd name="connsiteY3" fmla="*/ 20969 h 20968"/>
                <a:gd name="connsiteX4" fmla="*/ 17810 w 18448"/>
                <a:gd name="connsiteY4" fmla="*/ 14333 h 20968"/>
                <a:gd name="connsiteX5" fmla="*/ 12701 w 18448"/>
                <a:gd name="connsiteY5" fmla="*/ 360 h 20968"/>
                <a:gd name="connsiteX6" fmla="*/ 10249 w 18448"/>
                <a:gd name="connsiteY6" fmla="*/ 0 h 2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48" h="20968">
                  <a:moveTo>
                    <a:pt x="10249" y="0"/>
                  </a:moveTo>
                  <a:cubicBezTo>
                    <a:pt x="6014" y="0"/>
                    <a:pt x="1419" y="3000"/>
                    <a:pt x="356" y="6961"/>
                  </a:cubicBezTo>
                  <a:cubicBezTo>
                    <a:pt x="-1101" y="12379"/>
                    <a:pt x="2071" y="18842"/>
                    <a:pt x="6957" y="20385"/>
                  </a:cubicBezTo>
                  <a:cubicBezTo>
                    <a:pt x="8192" y="20780"/>
                    <a:pt x="9340" y="20969"/>
                    <a:pt x="10386" y="20969"/>
                  </a:cubicBezTo>
                  <a:cubicBezTo>
                    <a:pt x="13952" y="20969"/>
                    <a:pt x="16490" y="18722"/>
                    <a:pt x="17810" y="14333"/>
                  </a:cubicBezTo>
                  <a:cubicBezTo>
                    <a:pt x="19662" y="8213"/>
                    <a:pt x="17347" y="1869"/>
                    <a:pt x="12701" y="360"/>
                  </a:cubicBezTo>
                  <a:cubicBezTo>
                    <a:pt x="11929" y="120"/>
                    <a:pt x="11089" y="0"/>
                    <a:pt x="102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1" name="任意多边形: 形状 770">
              <a:extLst>
                <a:ext uri="{FF2B5EF4-FFF2-40B4-BE49-F238E27FC236}">
                  <a16:creationId xmlns:a16="http://schemas.microsoft.com/office/drawing/2014/main" id="{76E4B25F-7C92-84A7-34DC-6CAAA5660A75}"/>
                </a:ext>
              </a:extLst>
            </p:cNvPr>
            <p:cNvSpPr/>
            <p:nvPr/>
          </p:nvSpPr>
          <p:spPr>
            <a:xfrm>
              <a:off x="5888116" y="2281725"/>
              <a:ext cx="10933" cy="11264"/>
            </a:xfrm>
            <a:custGeom>
              <a:avLst/>
              <a:gdLst>
                <a:gd name="connsiteX0" fmla="*/ 7718 w 10933"/>
                <a:gd name="connsiteY0" fmla="*/ 0 h 11264"/>
                <a:gd name="connsiteX1" fmla="*/ 4906 w 10933"/>
                <a:gd name="connsiteY1" fmla="*/ 1200 h 11264"/>
                <a:gd name="connsiteX2" fmla="*/ 2060 w 10933"/>
                <a:gd name="connsiteY2" fmla="*/ 4406 h 11264"/>
                <a:gd name="connsiteX3" fmla="*/ 277 w 10933"/>
                <a:gd name="connsiteY3" fmla="*/ 8624 h 11264"/>
                <a:gd name="connsiteX4" fmla="*/ 4752 w 10933"/>
                <a:gd name="connsiteY4" fmla="*/ 11230 h 11264"/>
                <a:gd name="connsiteX5" fmla="*/ 6312 w 10933"/>
                <a:gd name="connsiteY5" fmla="*/ 11264 h 11264"/>
                <a:gd name="connsiteX6" fmla="*/ 10735 w 10933"/>
                <a:gd name="connsiteY6" fmla="*/ 4475 h 11264"/>
                <a:gd name="connsiteX7" fmla="*/ 10444 w 10933"/>
                <a:gd name="connsiteY7" fmla="*/ 1989 h 11264"/>
                <a:gd name="connsiteX8" fmla="*/ 9175 w 10933"/>
                <a:gd name="connsiteY8" fmla="*/ 326 h 11264"/>
                <a:gd name="connsiteX9" fmla="*/ 7718 w 10933"/>
                <a:gd name="connsiteY9" fmla="*/ 0 h 11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33" h="11264">
                  <a:moveTo>
                    <a:pt x="7718" y="0"/>
                  </a:moveTo>
                  <a:cubicBezTo>
                    <a:pt x="6569" y="0"/>
                    <a:pt x="5677" y="634"/>
                    <a:pt x="4906" y="1200"/>
                  </a:cubicBezTo>
                  <a:cubicBezTo>
                    <a:pt x="3792" y="2023"/>
                    <a:pt x="3089" y="3429"/>
                    <a:pt x="2060" y="4406"/>
                  </a:cubicBezTo>
                  <a:cubicBezTo>
                    <a:pt x="826" y="5572"/>
                    <a:pt x="-615" y="6618"/>
                    <a:pt x="277" y="8624"/>
                  </a:cubicBezTo>
                  <a:cubicBezTo>
                    <a:pt x="1134" y="10561"/>
                    <a:pt x="2797" y="11144"/>
                    <a:pt x="4752" y="11230"/>
                  </a:cubicBezTo>
                  <a:cubicBezTo>
                    <a:pt x="5317" y="11247"/>
                    <a:pt x="5832" y="11264"/>
                    <a:pt x="6312" y="11264"/>
                  </a:cubicBezTo>
                  <a:cubicBezTo>
                    <a:pt x="10769" y="11264"/>
                    <a:pt x="11335" y="10064"/>
                    <a:pt x="10735" y="4475"/>
                  </a:cubicBezTo>
                  <a:cubicBezTo>
                    <a:pt x="10650" y="3635"/>
                    <a:pt x="10735" y="2726"/>
                    <a:pt x="10444" y="1989"/>
                  </a:cubicBezTo>
                  <a:cubicBezTo>
                    <a:pt x="10152" y="1252"/>
                    <a:pt x="9466" y="703"/>
                    <a:pt x="9175" y="326"/>
                  </a:cubicBezTo>
                  <a:cubicBezTo>
                    <a:pt x="8643" y="86"/>
                    <a:pt x="8163" y="0"/>
                    <a:pt x="771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2" name="任意多边形: 形状 771">
              <a:extLst>
                <a:ext uri="{FF2B5EF4-FFF2-40B4-BE49-F238E27FC236}">
                  <a16:creationId xmlns:a16="http://schemas.microsoft.com/office/drawing/2014/main" id="{8D562B34-AFB9-D595-675B-315F37FC761F}"/>
                </a:ext>
              </a:extLst>
            </p:cNvPr>
            <p:cNvSpPr/>
            <p:nvPr/>
          </p:nvSpPr>
          <p:spPr>
            <a:xfrm>
              <a:off x="5898020" y="2153514"/>
              <a:ext cx="6961" cy="7800"/>
            </a:xfrm>
            <a:custGeom>
              <a:avLst/>
              <a:gdLst>
                <a:gd name="connsiteX0" fmla="*/ 3094 w 6961"/>
                <a:gd name="connsiteY0" fmla="*/ 0 h 7800"/>
                <a:gd name="connsiteX1" fmla="*/ 59 w 6961"/>
                <a:gd name="connsiteY1" fmla="*/ 2794 h 7800"/>
                <a:gd name="connsiteX2" fmla="*/ 2682 w 6961"/>
                <a:gd name="connsiteY2" fmla="*/ 7801 h 7800"/>
                <a:gd name="connsiteX3" fmla="*/ 2682 w 6961"/>
                <a:gd name="connsiteY3" fmla="*/ 7801 h 7800"/>
                <a:gd name="connsiteX4" fmla="*/ 6831 w 6961"/>
                <a:gd name="connsiteY4" fmla="*/ 5195 h 7800"/>
                <a:gd name="connsiteX5" fmla="*/ 4003 w 6961"/>
                <a:gd name="connsiteY5" fmla="*/ 137 h 7800"/>
                <a:gd name="connsiteX6" fmla="*/ 3094 w 6961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1" h="7800">
                  <a:moveTo>
                    <a:pt x="3094" y="0"/>
                  </a:moveTo>
                  <a:cubicBezTo>
                    <a:pt x="1637" y="0"/>
                    <a:pt x="402" y="1080"/>
                    <a:pt x="59" y="2794"/>
                  </a:cubicBezTo>
                  <a:cubicBezTo>
                    <a:pt x="-318" y="4681"/>
                    <a:pt x="1174" y="7801"/>
                    <a:pt x="2682" y="7801"/>
                  </a:cubicBezTo>
                  <a:cubicBezTo>
                    <a:pt x="2682" y="7801"/>
                    <a:pt x="2682" y="7801"/>
                    <a:pt x="2682" y="7801"/>
                  </a:cubicBezTo>
                  <a:cubicBezTo>
                    <a:pt x="4534" y="7801"/>
                    <a:pt x="6146" y="6944"/>
                    <a:pt x="6831" y="5195"/>
                  </a:cubicBezTo>
                  <a:cubicBezTo>
                    <a:pt x="7397" y="2966"/>
                    <a:pt x="6060" y="754"/>
                    <a:pt x="4003" y="137"/>
                  </a:cubicBezTo>
                  <a:cubicBezTo>
                    <a:pt x="3711" y="51"/>
                    <a:pt x="3402" y="0"/>
                    <a:pt x="309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3" name="任意多边形: 形状 772">
              <a:extLst>
                <a:ext uri="{FF2B5EF4-FFF2-40B4-BE49-F238E27FC236}">
                  <a16:creationId xmlns:a16="http://schemas.microsoft.com/office/drawing/2014/main" id="{05A36A80-6CBB-977F-D9EE-D65EBD43EA42}"/>
                </a:ext>
              </a:extLst>
            </p:cNvPr>
            <p:cNvSpPr/>
            <p:nvPr/>
          </p:nvSpPr>
          <p:spPr>
            <a:xfrm>
              <a:off x="5893605" y="2226449"/>
              <a:ext cx="7437" cy="7715"/>
            </a:xfrm>
            <a:custGeom>
              <a:avLst/>
              <a:gdLst>
                <a:gd name="connsiteX0" fmla="*/ 3600 w 7437"/>
                <a:gd name="connsiteY0" fmla="*/ 0 h 7715"/>
                <a:gd name="connsiteX1" fmla="*/ 0 w 7437"/>
                <a:gd name="connsiteY1" fmla="*/ 2846 h 7715"/>
                <a:gd name="connsiteX2" fmla="*/ 2229 w 7437"/>
                <a:gd name="connsiteY2" fmla="*/ 7492 h 7715"/>
                <a:gd name="connsiteX3" fmla="*/ 3206 w 7437"/>
                <a:gd name="connsiteY3" fmla="*/ 7715 h 7715"/>
                <a:gd name="connsiteX4" fmla="*/ 7355 w 7437"/>
                <a:gd name="connsiteY4" fmla="*/ 4321 h 7715"/>
                <a:gd name="connsiteX5" fmla="*/ 4423 w 7437"/>
                <a:gd name="connsiteY5" fmla="*/ 171 h 7715"/>
                <a:gd name="connsiteX6" fmla="*/ 3600 w 7437"/>
                <a:gd name="connsiteY6" fmla="*/ 0 h 7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37" h="7715">
                  <a:moveTo>
                    <a:pt x="3600" y="0"/>
                  </a:moveTo>
                  <a:cubicBezTo>
                    <a:pt x="2109" y="0"/>
                    <a:pt x="377" y="1303"/>
                    <a:pt x="0" y="2846"/>
                  </a:cubicBezTo>
                  <a:cubicBezTo>
                    <a:pt x="257" y="4509"/>
                    <a:pt x="326" y="6532"/>
                    <a:pt x="2229" y="7492"/>
                  </a:cubicBezTo>
                  <a:cubicBezTo>
                    <a:pt x="2520" y="7647"/>
                    <a:pt x="2863" y="7715"/>
                    <a:pt x="3206" y="7715"/>
                  </a:cubicBezTo>
                  <a:cubicBezTo>
                    <a:pt x="4920" y="7715"/>
                    <a:pt x="7029" y="6069"/>
                    <a:pt x="7355" y="4321"/>
                  </a:cubicBezTo>
                  <a:cubicBezTo>
                    <a:pt x="7835" y="1800"/>
                    <a:pt x="6138" y="857"/>
                    <a:pt x="4423" y="171"/>
                  </a:cubicBezTo>
                  <a:cubicBezTo>
                    <a:pt x="4166" y="34"/>
                    <a:pt x="3892" y="0"/>
                    <a:pt x="3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4" name="任意多边形: 形状 773">
              <a:extLst>
                <a:ext uri="{FF2B5EF4-FFF2-40B4-BE49-F238E27FC236}">
                  <a16:creationId xmlns:a16="http://schemas.microsoft.com/office/drawing/2014/main" id="{1EA024CE-EE4C-9AC4-4418-C37DD56DCB62}"/>
                </a:ext>
              </a:extLst>
            </p:cNvPr>
            <p:cNvSpPr/>
            <p:nvPr/>
          </p:nvSpPr>
          <p:spPr>
            <a:xfrm>
              <a:off x="5785769" y="2375954"/>
              <a:ext cx="14197" cy="17676"/>
            </a:xfrm>
            <a:custGeom>
              <a:avLst/>
              <a:gdLst>
                <a:gd name="connsiteX0" fmla="*/ 268 w 14197"/>
                <a:gd name="connsiteY0" fmla="*/ 8075 h 17676"/>
                <a:gd name="connsiteX1" fmla="*/ 4486 w 14197"/>
                <a:gd name="connsiteY1" fmla="*/ 17676 h 17676"/>
                <a:gd name="connsiteX2" fmla="*/ 7161 w 14197"/>
                <a:gd name="connsiteY2" fmla="*/ 12739 h 17676"/>
                <a:gd name="connsiteX3" fmla="*/ 6098 w 14197"/>
                <a:gd name="connsiteY3" fmla="*/ 12962 h 17676"/>
                <a:gd name="connsiteX4" fmla="*/ 4297 w 14197"/>
                <a:gd name="connsiteY4" fmla="*/ 12276 h 17676"/>
                <a:gd name="connsiteX5" fmla="*/ 268 w 14197"/>
                <a:gd name="connsiteY5" fmla="*/ 8075 h 17676"/>
                <a:gd name="connsiteX6" fmla="*/ 1914 w 14197"/>
                <a:gd name="connsiteY6" fmla="*/ 0 h 17676"/>
                <a:gd name="connsiteX7" fmla="*/ 1605 w 14197"/>
                <a:gd name="connsiteY7" fmla="*/ 34 h 17676"/>
                <a:gd name="connsiteX8" fmla="*/ 7898 w 14197"/>
                <a:gd name="connsiteY8" fmla="*/ 7869 h 17676"/>
                <a:gd name="connsiteX9" fmla="*/ 8738 w 14197"/>
                <a:gd name="connsiteY9" fmla="*/ 11007 h 17676"/>
                <a:gd name="connsiteX10" fmla="*/ 8824 w 14197"/>
                <a:gd name="connsiteY10" fmla="*/ 10921 h 17676"/>
                <a:gd name="connsiteX11" fmla="*/ 9818 w 14197"/>
                <a:gd name="connsiteY11" fmla="*/ 10836 h 17676"/>
                <a:gd name="connsiteX12" fmla="*/ 13727 w 14197"/>
                <a:gd name="connsiteY12" fmla="*/ 10458 h 17676"/>
                <a:gd name="connsiteX13" fmla="*/ 13401 w 14197"/>
                <a:gd name="connsiteY13" fmla="*/ 9927 h 17676"/>
                <a:gd name="connsiteX14" fmla="*/ 13453 w 14197"/>
                <a:gd name="connsiteY14" fmla="*/ 6686 h 17676"/>
                <a:gd name="connsiteX15" fmla="*/ 10692 w 14197"/>
                <a:gd name="connsiteY15" fmla="*/ 1149 h 17676"/>
                <a:gd name="connsiteX16" fmla="*/ 9733 w 14197"/>
                <a:gd name="connsiteY16" fmla="*/ 1252 h 17676"/>
                <a:gd name="connsiteX17" fmla="*/ 6766 w 14197"/>
                <a:gd name="connsiteY17" fmla="*/ 1920 h 17676"/>
                <a:gd name="connsiteX18" fmla="*/ 4657 w 14197"/>
                <a:gd name="connsiteY18" fmla="*/ 891 h 17676"/>
                <a:gd name="connsiteX19" fmla="*/ 1914 w 14197"/>
                <a:gd name="connsiteY19" fmla="*/ 0 h 1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197" h="17676">
                  <a:moveTo>
                    <a:pt x="268" y="8075"/>
                  </a:moveTo>
                  <a:cubicBezTo>
                    <a:pt x="-554" y="13407"/>
                    <a:pt x="422" y="15602"/>
                    <a:pt x="4486" y="17676"/>
                  </a:cubicBezTo>
                  <a:cubicBezTo>
                    <a:pt x="5257" y="15842"/>
                    <a:pt x="6115" y="14127"/>
                    <a:pt x="7161" y="12739"/>
                  </a:cubicBezTo>
                  <a:cubicBezTo>
                    <a:pt x="6818" y="12893"/>
                    <a:pt x="6458" y="12962"/>
                    <a:pt x="6098" y="12962"/>
                  </a:cubicBezTo>
                  <a:cubicBezTo>
                    <a:pt x="5463" y="12962"/>
                    <a:pt x="4812" y="12739"/>
                    <a:pt x="4297" y="12276"/>
                  </a:cubicBezTo>
                  <a:cubicBezTo>
                    <a:pt x="2823" y="10955"/>
                    <a:pt x="1486" y="9567"/>
                    <a:pt x="268" y="8075"/>
                  </a:cubicBezTo>
                  <a:moveTo>
                    <a:pt x="1914" y="0"/>
                  </a:moveTo>
                  <a:cubicBezTo>
                    <a:pt x="1811" y="0"/>
                    <a:pt x="1708" y="17"/>
                    <a:pt x="1605" y="34"/>
                  </a:cubicBezTo>
                  <a:cubicBezTo>
                    <a:pt x="3286" y="2966"/>
                    <a:pt x="5343" y="5623"/>
                    <a:pt x="7898" y="7869"/>
                  </a:cubicBezTo>
                  <a:cubicBezTo>
                    <a:pt x="8807" y="8658"/>
                    <a:pt x="9098" y="9927"/>
                    <a:pt x="8738" y="11007"/>
                  </a:cubicBezTo>
                  <a:lnTo>
                    <a:pt x="8824" y="10921"/>
                  </a:lnTo>
                  <a:lnTo>
                    <a:pt x="9818" y="10836"/>
                  </a:lnTo>
                  <a:cubicBezTo>
                    <a:pt x="11121" y="10716"/>
                    <a:pt x="12424" y="10595"/>
                    <a:pt x="13727" y="10458"/>
                  </a:cubicBezTo>
                  <a:cubicBezTo>
                    <a:pt x="13624" y="10287"/>
                    <a:pt x="13521" y="10098"/>
                    <a:pt x="13401" y="9927"/>
                  </a:cubicBezTo>
                  <a:cubicBezTo>
                    <a:pt x="12561" y="8710"/>
                    <a:pt x="12578" y="8041"/>
                    <a:pt x="13453" y="6686"/>
                  </a:cubicBezTo>
                  <a:cubicBezTo>
                    <a:pt x="15321" y="3823"/>
                    <a:pt x="13401" y="1149"/>
                    <a:pt x="10692" y="1149"/>
                  </a:cubicBezTo>
                  <a:cubicBezTo>
                    <a:pt x="10384" y="1149"/>
                    <a:pt x="10058" y="1183"/>
                    <a:pt x="9733" y="1252"/>
                  </a:cubicBezTo>
                  <a:cubicBezTo>
                    <a:pt x="8721" y="1474"/>
                    <a:pt x="7726" y="1920"/>
                    <a:pt x="6766" y="1920"/>
                  </a:cubicBezTo>
                  <a:cubicBezTo>
                    <a:pt x="6046" y="1920"/>
                    <a:pt x="5326" y="1663"/>
                    <a:pt x="4657" y="891"/>
                  </a:cubicBezTo>
                  <a:cubicBezTo>
                    <a:pt x="3320" y="274"/>
                    <a:pt x="2531" y="0"/>
                    <a:pt x="191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5" name="任意多边形: 形状 774">
              <a:extLst>
                <a:ext uri="{FF2B5EF4-FFF2-40B4-BE49-F238E27FC236}">
                  <a16:creationId xmlns:a16="http://schemas.microsoft.com/office/drawing/2014/main" id="{CF4A4BD6-29EB-4CE3-EC38-01BF98716081}"/>
                </a:ext>
              </a:extLst>
            </p:cNvPr>
            <p:cNvSpPr/>
            <p:nvPr/>
          </p:nvSpPr>
          <p:spPr>
            <a:xfrm>
              <a:off x="5790255" y="2386412"/>
              <a:ext cx="9964" cy="8195"/>
            </a:xfrm>
            <a:custGeom>
              <a:avLst/>
              <a:gdLst>
                <a:gd name="connsiteX0" fmla="*/ 9241 w 9964"/>
                <a:gd name="connsiteY0" fmla="*/ 0 h 8195"/>
                <a:gd name="connsiteX1" fmla="*/ 5332 w 9964"/>
                <a:gd name="connsiteY1" fmla="*/ 377 h 8195"/>
                <a:gd name="connsiteX2" fmla="*/ 4338 w 9964"/>
                <a:gd name="connsiteY2" fmla="*/ 463 h 8195"/>
                <a:gd name="connsiteX3" fmla="*/ 4252 w 9964"/>
                <a:gd name="connsiteY3" fmla="*/ 549 h 8195"/>
                <a:gd name="connsiteX4" fmla="*/ 3737 w 9964"/>
                <a:gd name="connsiteY4" fmla="*/ 1492 h 8195"/>
                <a:gd name="connsiteX5" fmla="*/ 2675 w 9964"/>
                <a:gd name="connsiteY5" fmla="*/ 2297 h 8195"/>
                <a:gd name="connsiteX6" fmla="*/ 0 w 9964"/>
                <a:gd name="connsiteY6" fmla="*/ 7235 h 8195"/>
                <a:gd name="connsiteX7" fmla="*/ 840 w 9964"/>
                <a:gd name="connsiteY7" fmla="*/ 7647 h 8195"/>
                <a:gd name="connsiteX8" fmla="*/ 2658 w 9964"/>
                <a:gd name="connsiteY8" fmla="*/ 8195 h 8195"/>
                <a:gd name="connsiteX9" fmla="*/ 5589 w 9964"/>
                <a:gd name="connsiteY9" fmla="*/ 3275 h 8195"/>
                <a:gd name="connsiteX10" fmla="*/ 9961 w 9964"/>
                <a:gd name="connsiteY10" fmla="*/ 2863 h 8195"/>
                <a:gd name="connsiteX11" fmla="*/ 9241 w 9964"/>
                <a:gd name="connsiteY11" fmla="*/ 0 h 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4" h="8195">
                  <a:moveTo>
                    <a:pt x="9241" y="0"/>
                  </a:moveTo>
                  <a:cubicBezTo>
                    <a:pt x="7938" y="120"/>
                    <a:pt x="6635" y="257"/>
                    <a:pt x="5332" y="377"/>
                  </a:cubicBezTo>
                  <a:lnTo>
                    <a:pt x="4338" y="463"/>
                  </a:lnTo>
                  <a:lnTo>
                    <a:pt x="4252" y="549"/>
                  </a:lnTo>
                  <a:cubicBezTo>
                    <a:pt x="4149" y="892"/>
                    <a:pt x="3977" y="1200"/>
                    <a:pt x="3737" y="1492"/>
                  </a:cubicBezTo>
                  <a:cubicBezTo>
                    <a:pt x="3446" y="1852"/>
                    <a:pt x="3069" y="2126"/>
                    <a:pt x="2675" y="2297"/>
                  </a:cubicBezTo>
                  <a:cubicBezTo>
                    <a:pt x="1629" y="3686"/>
                    <a:pt x="754" y="5418"/>
                    <a:pt x="0" y="7235"/>
                  </a:cubicBezTo>
                  <a:cubicBezTo>
                    <a:pt x="257" y="7372"/>
                    <a:pt x="548" y="7510"/>
                    <a:pt x="840" y="7647"/>
                  </a:cubicBezTo>
                  <a:cubicBezTo>
                    <a:pt x="1457" y="7938"/>
                    <a:pt x="2057" y="8110"/>
                    <a:pt x="2658" y="8195"/>
                  </a:cubicBezTo>
                  <a:cubicBezTo>
                    <a:pt x="3498" y="6206"/>
                    <a:pt x="4457" y="4406"/>
                    <a:pt x="5589" y="3275"/>
                  </a:cubicBezTo>
                  <a:cubicBezTo>
                    <a:pt x="7046" y="3137"/>
                    <a:pt x="8504" y="3000"/>
                    <a:pt x="9961" y="2863"/>
                  </a:cubicBezTo>
                  <a:cubicBezTo>
                    <a:pt x="9995" y="1903"/>
                    <a:pt x="9755" y="943"/>
                    <a:pt x="924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6" name="任意多边形: 形状 775">
              <a:extLst>
                <a:ext uri="{FF2B5EF4-FFF2-40B4-BE49-F238E27FC236}">
                  <a16:creationId xmlns:a16="http://schemas.microsoft.com/office/drawing/2014/main" id="{50CC3F44-36A0-B833-0DE2-C59463DA0244}"/>
                </a:ext>
              </a:extLst>
            </p:cNvPr>
            <p:cNvSpPr/>
            <p:nvPr/>
          </p:nvSpPr>
          <p:spPr>
            <a:xfrm>
              <a:off x="5785144" y="2375971"/>
              <a:ext cx="9495" cy="12910"/>
            </a:xfrm>
            <a:custGeom>
              <a:avLst/>
              <a:gdLst>
                <a:gd name="connsiteX0" fmla="*/ 2247 w 9495"/>
                <a:gd name="connsiteY0" fmla="*/ 0 h 12910"/>
                <a:gd name="connsiteX1" fmla="*/ 910 w 9495"/>
                <a:gd name="connsiteY1" fmla="*/ 789 h 12910"/>
                <a:gd name="connsiteX2" fmla="*/ 430 w 9495"/>
                <a:gd name="connsiteY2" fmla="*/ 4852 h 12910"/>
                <a:gd name="connsiteX3" fmla="*/ 928 w 9495"/>
                <a:gd name="connsiteY3" fmla="*/ 7869 h 12910"/>
                <a:gd name="connsiteX4" fmla="*/ 893 w 9495"/>
                <a:gd name="connsiteY4" fmla="*/ 8041 h 12910"/>
                <a:gd name="connsiteX5" fmla="*/ 4905 w 9495"/>
                <a:gd name="connsiteY5" fmla="*/ 12224 h 12910"/>
                <a:gd name="connsiteX6" fmla="*/ 6705 w 9495"/>
                <a:gd name="connsiteY6" fmla="*/ 12910 h 12910"/>
                <a:gd name="connsiteX7" fmla="*/ 7768 w 9495"/>
                <a:gd name="connsiteY7" fmla="*/ 12687 h 12910"/>
                <a:gd name="connsiteX8" fmla="*/ 8831 w 9495"/>
                <a:gd name="connsiteY8" fmla="*/ 11881 h 12910"/>
                <a:gd name="connsiteX9" fmla="*/ 9346 w 9495"/>
                <a:gd name="connsiteY9" fmla="*/ 10938 h 12910"/>
                <a:gd name="connsiteX10" fmla="*/ 8506 w 9495"/>
                <a:gd name="connsiteY10" fmla="*/ 7801 h 12910"/>
                <a:gd name="connsiteX11" fmla="*/ 2247 w 9495"/>
                <a:gd name="connsiteY11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95" h="12910">
                  <a:moveTo>
                    <a:pt x="2247" y="0"/>
                  </a:moveTo>
                  <a:cubicBezTo>
                    <a:pt x="1802" y="86"/>
                    <a:pt x="1424" y="343"/>
                    <a:pt x="910" y="789"/>
                  </a:cubicBezTo>
                  <a:cubicBezTo>
                    <a:pt x="-547" y="2040"/>
                    <a:pt x="104" y="3480"/>
                    <a:pt x="430" y="4852"/>
                  </a:cubicBezTo>
                  <a:cubicBezTo>
                    <a:pt x="670" y="5846"/>
                    <a:pt x="1116" y="6704"/>
                    <a:pt x="928" y="7869"/>
                  </a:cubicBezTo>
                  <a:cubicBezTo>
                    <a:pt x="910" y="7921"/>
                    <a:pt x="910" y="7989"/>
                    <a:pt x="893" y="8041"/>
                  </a:cubicBezTo>
                  <a:cubicBezTo>
                    <a:pt x="2093" y="9533"/>
                    <a:pt x="3431" y="10938"/>
                    <a:pt x="4905" y="12224"/>
                  </a:cubicBezTo>
                  <a:cubicBezTo>
                    <a:pt x="5436" y="12687"/>
                    <a:pt x="6071" y="12910"/>
                    <a:pt x="6705" y="12910"/>
                  </a:cubicBezTo>
                  <a:cubicBezTo>
                    <a:pt x="7065" y="12910"/>
                    <a:pt x="7442" y="12842"/>
                    <a:pt x="7768" y="12687"/>
                  </a:cubicBezTo>
                  <a:cubicBezTo>
                    <a:pt x="8163" y="12516"/>
                    <a:pt x="8540" y="12241"/>
                    <a:pt x="8831" y="11881"/>
                  </a:cubicBezTo>
                  <a:cubicBezTo>
                    <a:pt x="9071" y="11590"/>
                    <a:pt x="9243" y="11281"/>
                    <a:pt x="9346" y="10938"/>
                  </a:cubicBezTo>
                  <a:cubicBezTo>
                    <a:pt x="9706" y="9841"/>
                    <a:pt x="9414" y="8589"/>
                    <a:pt x="8506" y="7801"/>
                  </a:cubicBezTo>
                  <a:cubicBezTo>
                    <a:pt x="5985" y="5589"/>
                    <a:pt x="3911" y="2932"/>
                    <a:pt x="2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7" name="任意多边形: 形状 776">
              <a:extLst>
                <a:ext uri="{FF2B5EF4-FFF2-40B4-BE49-F238E27FC236}">
                  <a16:creationId xmlns:a16="http://schemas.microsoft.com/office/drawing/2014/main" id="{EE2BB4A2-015E-A789-CE87-6EF567452E25}"/>
                </a:ext>
              </a:extLst>
            </p:cNvPr>
            <p:cNvSpPr/>
            <p:nvPr/>
          </p:nvSpPr>
          <p:spPr>
            <a:xfrm>
              <a:off x="5572316" y="2851659"/>
              <a:ext cx="7775" cy="8709"/>
            </a:xfrm>
            <a:custGeom>
              <a:avLst/>
              <a:gdLst>
                <a:gd name="connsiteX0" fmla="*/ 4809 w 7775"/>
                <a:gd name="connsiteY0" fmla="*/ 0 h 8709"/>
                <a:gd name="connsiteX1" fmla="*/ 557 w 7775"/>
                <a:gd name="connsiteY1" fmla="*/ 2315 h 8709"/>
                <a:gd name="connsiteX2" fmla="*/ 1774 w 7775"/>
                <a:gd name="connsiteY2" fmla="*/ 8435 h 8709"/>
                <a:gd name="connsiteX3" fmla="*/ 2838 w 7775"/>
                <a:gd name="connsiteY3" fmla="*/ 8710 h 8709"/>
                <a:gd name="connsiteX4" fmla="*/ 6952 w 7775"/>
                <a:gd name="connsiteY4" fmla="*/ 5144 h 8709"/>
                <a:gd name="connsiteX5" fmla="*/ 6232 w 7775"/>
                <a:gd name="connsiteY5" fmla="*/ 394 h 8709"/>
                <a:gd name="connsiteX6" fmla="*/ 4809 w 7775"/>
                <a:gd name="connsiteY6" fmla="*/ 0 h 8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75" h="8709">
                  <a:moveTo>
                    <a:pt x="4809" y="0"/>
                  </a:moveTo>
                  <a:cubicBezTo>
                    <a:pt x="3266" y="0"/>
                    <a:pt x="1311" y="960"/>
                    <a:pt x="557" y="2315"/>
                  </a:cubicBezTo>
                  <a:cubicBezTo>
                    <a:pt x="-557" y="4321"/>
                    <a:pt x="77" y="7527"/>
                    <a:pt x="1774" y="8435"/>
                  </a:cubicBezTo>
                  <a:cubicBezTo>
                    <a:pt x="2117" y="8624"/>
                    <a:pt x="2477" y="8710"/>
                    <a:pt x="2838" y="8710"/>
                  </a:cubicBezTo>
                  <a:cubicBezTo>
                    <a:pt x="4174" y="8710"/>
                    <a:pt x="5632" y="7475"/>
                    <a:pt x="6952" y="5144"/>
                  </a:cubicBezTo>
                  <a:cubicBezTo>
                    <a:pt x="8187" y="3412"/>
                    <a:pt x="8101" y="1732"/>
                    <a:pt x="6232" y="394"/>
                  </a:cubicBezTo>
                  <a:cubicBezTo>
                    <a:pt x="5855" y="120"/>
                    <a:pt x="5358" y="0"/>
                    <a:pt x="48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8" name="任意多边形: 形状 777">
              <a:extLst>
                <a:ext uri="{FF2B5EF4-FFF2-40B4-BE49-F238E27FC236}">
                  <a16:creationId xmlns:a16="http://schemas.microsoft.com/office/drawing/2014/main" id="{CCBE0A73-077E-6263-5A13-F58D04206C77}"/>
                </a:ext>
              </a:extLst>
            </p:cNvPr>
            <p:cNvSpPr/>
            <p:nvPr/>
          </p:nvSpPr>
          <p:spPr>
            <a:xfrm>
              <a:off x="5802136" y="2380068"/>
              <a:ext cx="13201" cy="6086"/>
            </a:xfrm>
            <a:custGeom>
              <a:avLst/>
              <a:gdLst>
                <a:gd name="connsiteX0" fmla="*/ 7458 w 13201"/>
                <a:gd name="connsiteY0" fmla="*/ 0 h 6086"/>
                <a:gd name="connsiteX1" fmla="*/ 0 w 13201"/>
                <a:gd name="connsiteY1" fmla="*/ 6087 h 6086"/>
                <a:gd name="connsiteX2" fmla="*/ 8864 w 13201"/>
                <a:gd name="connsiteY2" fmla="*/ 5195 h 6086"/>
                <a:gd name="connsiteX3" fmla="*/ 13202 w 13201"/>
                <a:gd name="connsiteY3" fmla="*/ 4749 h 6086"/>
                <a:gd name="connsiteX4" fmla="*/ 7629 w 13201"/>
                <a:gd name="connsiteY4" fmla="*/ 0 h 6086"/>
                <a:gd name="connsiteX5" fmla="*/ 7458 w 13201"/>
                <a:gd name="connsiteY5" fmla="*/ 0 h 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01" h="6086">
                  <a:moveTo>
                    <a:pt x="7458" y="0"/>
                  </a:moveTo>
                  <a:cubicBezTo>
                    <a:pt x="3703" y="0"/>
                    <a:pt x="840" y="2366"/>
                    <a:pt x="0" y="6087"/>
                  </a:cubicBezTo>
                  <a:cubicBezTo>
                    <a:pt x="2949" y="5795"/>
                    <a:pt x="5898" y="5487"/>
                    <a:pt x="8864" y="5195"/>
                  </a:cubicBezTo>
                  <a:cubicBezTo>
                    <a:pt x="10304" y="5041"/>
                    <a:pt x="11744" y="4904"/>
                    <a:pt x="13202" y="4749"/>
                  </a:cubicBezTo>
                  <a:cubicBezTo>
                    <a:pt x="12156" y="1989"/>
                    <a:pt x="9858" y="34"/>
                    <a:pt x="7629" y="0"/>
                  </a:cubicBezTo>
                  <a:cubicBezTo>
                    <a:pt x="7561" y="0"/>
                    <a:pt x="7510" y="0"/>
                    <a:pt x="745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79" name="任意多边形: 形状 778">
              <a:extLst>
                <a:ext uri="{FF2B5EF4-FFF2-40B4-BE49-F238E27FC236}">
                  <a16:creationId xmlns:a16="http://schemas.microsoft.com/office/drawing/2014/main" id="{1A888F9F-6815-DE45-8439-3CDA46219F6B}"/>
                </a:ext>
              </a:extLst>
            </p:cNvPr>
            <p:cNvSpPr/>
            <p:nvPr/>
          </p:nvSpPr>
          <p:spPr>
            <a:xfrm>
              <a:off x="5801878" y="2384818"/>
              <a:ext cx="13991" cy="4251"/>
            </a:xfrm>
            <a:custGeom>
              <a:avLst/>
              <a:gdLst>
                <a:gd name="connsiteX0" fmla="*/ 13442 w 13991"/>
                <a:gd name="connsiteY0" fmla="*/ 0 h 4251"/>
                <a:gd name="connsiteX1" fmla="*/ 9105 w 13991"/>
                <a:gd name="connsiteY1" fmla="*/ 446 h 4251"/>
                <a:gd name="connsiteX2" fmla="*/ 241 w 13991"/>
                <a:gd name="connsiteY2" fmla="*/ 1337 h 4251"/>
                <a:gd name="connsiteX3" fmla="*/ 69 w 13991"/>
                <a:gd name="connsiteY3" fmla="*/ 2349 h 4251"/>
                <a:gd name="connsiteX4" fmla="*/ 35 w 13991"/>
                <a:gd name="connsiteY4" fmla="*/ 4252 h 4251"/>
                <a:gd name="connsiteX5" fmla="*/ 13991 w 13991"/>
                <a:gd name="connsiteY5" fmla="*/ 2846 h 4251"/>
                <a:gd name="connsiteX6" fmla="*/ 13528 w 13991"/>
                <a:gd name="connsiteY6" fmla="*/ 240 h 4251"/>
                <a:gd name="connsiteX7" fmla="*/ 13442 w 13991"/>
                <a:gd name="connsiteY7" fmla="*/ 0 h 4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91" h="4251">
                  <a:moveTo>
                    <a:pt x="13442" y="0"/>
                  </a:moveTo>
                  <a:cubicBezTo>
                    <a:pt x="12002" y="154"/>
                    <a:pt x="10545" y="292"/>
                    <a:pt x="9105" y="446"/>
                  </a:cubicBezTo>
                  <a:cubicBezTo>
                    <a:pt x="6138" y="754"/>
                    <a:pt x="3190" y="1046"/>
                    <a:pt x="241" y="1337"/>
                  </a:cubicBezTo>
                  <a:cubicBezTo>
                    <a:pt x="172" y="1663"/>
                    <a:pt x="103" y="2006"/>
                    <a:pt x="69" y="2349"/>
                  </a:cubicBezTo>
                  <a:cubicBezTo>
                    <a:pt x="-16" y="3035"/>
                    <a:pt x="-16" y="3669"/>
                    <a:pt x="35" y="4252"/>
                  </a:cubicBezTo>
                  <a:cubicBezTo>
                    <a:pt x="4664" y="3789"/>
                    <a:pt x="9328" y="3309"/>
                    <a:pt x="13991" y="2846"/>
                  </a:cubicBezTo>
                  <a:cubicBezTo>
                    <a:pt x="13974" y="2006"/>
                    <a:pt x="13837" y="1132"/>
                    <a:pt x="13528" y="240"/>
                  </a:cubicBezTo>
                  <a:cubicBezTo>
                    <a:pt x="13511" y="154"/>
                    <a:pt x="13477" y="69"/>
                    <a:pt x="1344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0" name="任意多边形: 形状 779">
              <a:extLst>
                <a:ext uri="{FF2B5EF4-FFF2-40B4-BE49-F238E27FC236}">
                  <a16:creationId xmlns:a16="http://schemas.microsoft.com/office/drawing/2014/main" id="{83998933-F78D-4C4F-004C-2D8A176FDD6A}"/>
                </a:ext>
              </a:extLst>
            </p:cNvPr>
            <p:cNvSpPr/>
            <p:nvPr/>
          </p:nvSpPr>
          <p:spPr>
            <a:xfrm>
              <a:off x="5819151" y="2259728"/>
              <a:ext cx="14070" cy="17367"/>
            </a:xfrm>
            <a:custGeom>
              <a:avLst/>
              <a:gdLst>
                <a:gd name="connsiteX0" fmla="*/ 8600 w 14070"/>
                <a:gd name="connsiteY0" fmla="*/ 0 h 17367"/>
                <a:gd name="connsiteX1" fmla="*/ 1656 w 14070"/>
                <a:gd name="connsiteY1" fmla="*/ 2795 h 17367"/>
                <a:gd name="connsiteX2" fmla="*/ 594 w 14070"/>
                <a:gd name="connsiteY2" fmla="*/ 4303 h 17367"/>
                <a:gd name="connsiteX3" fmla="*/ 576 w 14070"/>
                <a:gd name="connsiteY3" fmla="*/ 5469 h 17367"/>
                <a:gd name="connsiteX4" fmla="*/ 1177 w 14070"/>
                <a:gd name="connsiteY4" fmla="*/ 8607 h 17367"/>
                <a:gd name="connsiteX5" fmla="*/ 1022 w 14070"/>
                <a:gd name="connsiteY5" fmla="*/ 13699 h 17367"/>
                <a:gd name="connsiteX6" fmla="*/ 6989 w 14070"/>
                <a:gd name="connsiteY6" fmla="*/ 17368 h 17367"/>
                <a:gd name="connsiteX7" fmla="*/ 7691 w 14070"/>
                <a:gd name="connsiteY7" fmla="*/ 17334 h 17367"/>
                <a:gd name="connsiteX8" fmla="*/ 13315 w 14070"/>
                <a:gd name="connsiteY8" fmla="*/ 12207 h 17367"/>
                <a:gd name="connsiteX9" fmla="*/ 11172 w 14070"/>
                <a:gd name="connsiteY9" fmla="*/ 652 h 17367"/>
                <a:gd name="connsiteX10" fmla="*/ 8600 w 14070"/>
                <a:gd name="connsiteY10" fmla="*/ 0 h 1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70" h="17367">
                  <a:moveTo>
                    <a:pt x="8600" y="0"/>
                  </a:moveTo>
                  <a:cubicBezTo>
                    <a:pt x="6388" y="0"/>
                    <a:pt x="3645" y="1011"/>
                    <a:pt x="1656" y="2795"/>
                  </a:cubicBezTo>
                  <a:cubicBezTo>
                    <a:pt x="1211" y="3189"/>
                    <a:pt x="851" y="3755"/>
                    <a:pt x="594" y="4303"/>
                  </a:cubicBezTo>
                  <a:cubicBezTo>
                    <a:pt x="439" y="4629"/>
                    <a:pt x="508" y="5469"/>
                    <a:pt x="576" y="5469"/>
                  </a:cubicBezTo>
                  <a:cubicBezTo>
                    <a:pt x="3594" y="5932"/>
                    <a:pt x="2531" y="7355"/>
                    <a:pt x="1177" y="8607"/>
                  </a:cubicBezTo>
                  <a:cubicBezTo>
                    <a:pt x="-658" y="10321"/>
                    <a:pt x="-58" y="12019"/>
                    <a:pt x="1022" y="13699"/>
                  </a:cubicBezTo>
                  <a:cubicBezTo>
                    <a:pt x="2462" y="15962"/>
                    <a:pt x="4468" y="17368"/>
                    <a:pt x="6989" y="17368"/>
                  </a:cubicBezTo>
                  <a:cubicBezTo>
                    <a:pt x="7228" y="17368"/>
                    <a:pt x="7452" y="17351"/>
                    <a:pt x="7691" y="17334"/>
                  </a:cubicBezTo>
                  <a:cubicBezTo>
                    <a:pt x="10863" y="17025"/>
                    <a:pt x="12784" y="14968"/>
                    <a:pt x="13315" y="12207"/>
                  </a:cubicBezTo>
                  <a:cubicBezTo>
                    <a:pt x="14875" y="6961"/>
                    <a:pt x="13950" y="2520"/>
                    <a:pt x="11172" y="652"/>
                  </a:cubicBezTo>
                  <a:cubicBezTo>
                    <a:pt x="10503" y="206"/>
                    <a:pt x="9612" y="0"/>
                    <a:pt x="860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1" name="任意多边形: 形状 780">
              <a:extLst>
                <a:ext uri="{FF2B5EF4-FFF2-40B4-BE49-F238E27FC236}">
                  <a16:creationId xmlns:a16="http://schemas.microsoft.com/office/drawing/2014/main" id="{0BF4BBAC-B862-FF11-79A6-10F78B588569}"/>
                </a:ext>
              </a:extLst>
            </p:cNvPr>
            <p:cNvSpPr/>
            <p:nvPr/>
          </p:nvSpPr>
          <p:spPr>
            <a:xfrm>
              <a:off x="5652987" y="2214928"/>
              <a:ext cx="6602" cy="7595"/>
            </a:xfrm>
            <a:custGeom>
              <a:avLst/>
              <a:gdLst>
                <a:gd name="connsiteX0" fmla="*/ 3657 w 6602"/>
                <a:gd name="connsiteY0" fmla="*/ 0 h 7595"/>
                <a:gd name="connsiteX1" fmla="*/ 108 w 6602"/>
                <a:gd name="connsiteY1" fmla="*/ 2777 h 7595"/>
                <a:gd name="connsiteX2" fmla="*/ 2337 w 6602"/>
                <a:gd name="connsiteY2" fmla="*/ 7458 h 7595"/>
                <a:gd name="connsiteX3" fmla="*/ 3057 w 6602"/>
                <a:gd name="connsiteY3" fmla="*/ 7595 h 7595"/>
                <a:gd name="connsiteX4" fmla="*/ 6469 w 6602"/>
                <a:gd name="connsiteY4" fmla="*/ 4698 h 7595"/>
                <a:gd name="connsiteX5" fmla="*/ 4411 w 6602"/>
                <a:gd name="connsiteY5" fmla="*/ 69 h 7595"/>
                <a:gd name="connsiteX6" fmla="*/ 3657 w 6602"/>
                <a:gd name="connsiteY6" fmla="*/ 0 h 7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7595">
                  <a:moveTo>
                    <a:pt x="3657" y="0"/>
                  </a:moveTo>
                  <a:cubicBezTo>
                    <a:pt x="1959" y="0"/>
                    <a:pt x="896" y="1217"/>
                    <a:pt x="108" y="2777"/>
                  </a:cubicBezTo>
                  <a:cubicBezTo>
                    <a:pt x="-424" y="3823"/>
                    <a:pt x="1119" y="6927"/>
                    <a:pt x="2337" y="7458"/>
                  </a:cubicBezTo>
                  <a:cubicBezTo>
                    <a:pt x="2559" y="7561"/>
                    <a:pt x="2799" y="7595"/>
                    <a:pt x="3057" y="7595"/>
                  </a:cubicBezTo>
                  <a:cubicBezTo>
                    <a:pt x="4411" y="7595"/>
                    <a:pt x="6040" y="6292"/>
                    <a:pt x="6469" y="4698"/>
                  </a:cubicBezTo>
                  <a:cubicBezTo>
                    <a:pt x="6983" y="2743"/>
                    <a:pt x="5954" y="377"/>
                    <a:pt x="4411" y="69"/>
                  </a:cubicBezTo>
                  <a:cubicBezTo>
                    <a:pt x="4154" y="17"/>
                    <a:pt x="3897" y="0"/>
                    <a:pt x="36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2" name="任意多边形: 形状 781">
              <a:extLst>
                <a:ext uri="{FF2B5EF4-FFF2-40B4-BE49-F238E27FC236}">
                  <a16:creationId xmlns:a16="http://schemas.microsoft.com/office/drawing/2014/main" id="{DB546B7B-A87F-4A1B-9515-CB66754B1339}"/>
                </a:ext>
              </a:extLst>
            </p:cNvPr>
            <p:cNvSpPr/>
            <p:nvPr/>
          </p:nvSpPr>
          <p:spPr>
            <a:xfrm>
              <a:off x="5690257" y="2332268"/>
              <a:ext cx="24581" cy="14196"/>
            </a:xfrm>
            <a:custGeom>
              <a:avLst/>
              <a:gdLst>
                <a:gd name="connsiteX0" fmla="*/ 8237 w 24581"/>
                <a:gd name="connsiteY0" fmla="*/ 0 h 14196"/>
                <a:gd name="connsiteX1" fmla="*/ 2168 w 24581"/>
                <a:gd name="connsiteY1" fmla="*/ 3326 h 14196"/>
                <a:gd name="connsiteX2" fmla="*/ 402 w 24581"/>
                <a:gd name="connsiteY2" fmla="*/ 9498 h 14196"/>
                <a:gd name="connsiteX3" fmla="*/ 5580 w 24581"/>
                <a:gd name="connsiteY3" fmla="*/ 14196 h 14196"/>
                <a:gd name="connsiteX4" fmla="*/ 5888 w 24581"/>
                <a:gd name="connsiteY4" fmla="*/ 14196 h 14196"/>
                <a:gd name="connsiteX5" fmla="*/ 10809 w 24581"/>
                <a:gd name="connsiteY5" fmla="*/ 10544 h 14196"/>
                <a:gd name="connsiteX6" fmla="*/ 11478 w 24581"/>
                <a:gd name="connsiteY6" fmla="*/ 8761 h 14196"/>
                <a:gd name="connsiteX7" fmla="*/ 13638 w 24581"/>
                <a:gd name="connsiteY7" fmla="*/ 6224 h 14196"/>
                <a:gd name="connsiteX8" fmla="*/ 16021 w 24581"/>
                <a:gd name="connsiteY8" fmla="*/ 8230 h 14196"/>
                <a:gd name="connsiteX9" fmla="*/ 20547 w 24581"/>
                <a:gd name="connsiteY9" fmla="*/ 12310 h 14196"/>
                <a:gd name="connsiteX10" fmla="*/ 21611 w 24581"/>
                <a:gd name="connsiteY10" fmla="*/ 12122 h 14196"/>
                <a:gd name="connsiteX11" fmla="*/ 24268 w 24581"/>
                <a:gd name="connsiteY11" fmla="*/ 5469 h 14196"/>
                <a:gd name="connsiteX12" fmla="*/ 20667 w 24581"/>
                <a:gd name="connsiteY12" fmla="*/ 652 h 14196"/>
                <a:gd name="connsiteX13" fmla="*/ 17341 w 24581"/>
                <a:gd name="connsiteY13" fmla="*/ 0 h 14196"/>
                <a:gd name="connsiteX14" fmla="*/ 14152 w 24581"/>
                <a:gd name="connsiteY14" fmla="*/ 926 h 14196"/>
                <a:gd name="connsiteX15" fmla="*/ 12403 w 24581"/>
                <a:gd name="connsiteY15" fmla="*/ 1543 h 14196"/>
                <a:gd name="connsiteX16" fmla="*/ 11306 w 24581"/>
                <a:gd name="connsiteY16" fmla="*/ 1183 h 14196"/>
                <a:gd name="connsiteX17" fmla="*/ 8237 w 24581"/>
                <a:gd name="connsiteY17" fmla="*/ 0 h 1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581" h="14196">
                  <a:moveTo>
                    <a:pt x="8237" y="0"/>
                  </a:moveTo>
                  <a:cubicBezTo>
                    <a:pt x="5957" y="0"/>
                    <a:pt x="4122" y="2006"/>
                    <a:pt x="2168" y="3326"/>
                  </a:cubicBezTo>
                  <a:cubicBezTo>
                    <a:pt x="25" y="4784"/>
                    <a:pt x="-455" y="7012"/>
                    <a:pt x="402" y="9498"/>
                  </a:cubicBezTo>
                  <a:cubicBezTo>
                    <a:pt x="1294" y="12053"/>
                    <a:pt x="2734" y="14042"/>
                    <a:pt x="5580" y="14196"/>
                  </a:cubicBezTo>
                  <a:cubicBezTo>
                    <a:pt x="5683" y="14196"/>
                    <a:pt x="5786" y="14196"/>
                    <a:pt x="5888" y="14196"/>
                  </a:cubicBezTo>
                  <a:cubicBezTo>
                    <a:pt x="8255" y="14196"/>
                    <a:pt x="9780" y="12722"/>
                    <a:pt x="10809" y="10544"/>
                  </a:cubicBezTo>
                  <a:cubicBezTo>
                    <a:pt x="11066" y="9979"/>
                    <a:pt x="11203" y="9327"/>
                    <a:pt x="11478" y="8761"/>
                  </a:cubicBezTo>
                  <a:cubicBezTo>
                    <a:pt x="12283" y="7064"/>
                    <a:pt x="12918" y="6224"/>
                    <a:pt x="13638" y="6224"/>
                  </a:cubicBezTo>
                  <a:cubicBezTo>
                    <a:pt x="14290" y="6224"/>
                    <a:pt x="15010" y="6892"/>
                    <a:pt x="16021" y="8230"/>
                  </a:cubicBezTo>
                  <a:cubicBezTo>
                    <a:pt x="17307" y="9944"/>
                    <a:pt x="18421" y="12310"/>
                    <a:pt x="20547" y="12310"/>
                  </a:cubicBezTo>
                  <a:cubicBezTo>
                    <a:pt x="20873" y="12310"/>
                    <a:pt x="21233" y="12259"/>
                    <a:pt x="21611" y="12122"/>
                  </a:cubicBezTo>
                  <a:cubicBezTo>
                    <a:pt x="24456" y="11196"/>
                    <a:pt x="23788" y="7835"/>
                    <a:pt x="24268" y="5469"/>
                  </a:cubicBezTo>
                  <a:cubicBezTo>
                    <a:pt x="24988" y="1852"/>
                    <a:pt x="24731" y="1732"/>
                    <a:pt x="20667" y="652"/>
                  </a:cubicBezTo>
                  <a:cubicBezTo>
                    <a:pt x="19690" y="326"/>
                    <a:pt x="18542" y="0"/>
                    <a:pt x="17341" y="0"/>
                  </a:cubicBezTo>
                  <a:cubicBezTo>
                    <a:pt x="16295" y="0"/>
                    <a:pt x="15216" y="240"/>
                    <a:pt x="14152" y="926"/>
                  </a:cubicBezTo>
                  <a:cubicBezTo>
                    <a:pt x="13569" y="1303"/>
                    <a:pt x="12969" y="1543"/>
                    <a:pt x="12403" y="1543"/>
                  </a:cubicBezTo>
                  <a:cubicBezTo>
                    <a:pt x="12026" y="1543"/>
                    <a:pt x="11649" y="1440"/>
                    <a:pt x="11306" y="1183"/>
                  </a:cubicBezTo>
                  <a:cubicBezTo>
                    <a:pt x="10175" y="343"/>
                    <a:pt x="9163" y="0"/>
                    <a:pt x="82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3" name="任意多边形: 形状 782">
              <a:extLst>
                <a:ext uri="{FF2B5EF4-FFF2-40B4-BE49-F238E27FC236}">
                  <a16:creationId xmlns:a16="http://schemas.microsoft.com/office/drawing/2014/main" id="{C4CD809F-659F-5709-F466-FC1D544B3B80}"/>
                </a:ext>
              </a:extLst>
            </p:cNvPr>
            <p:cNvSpPr/>
            <p:nvPr/>
          </p:nvSpPr>
          <p:spPr>
            <a:xfrm>
              <a:off x="5694463" y="2229055"/>
              <a:ext cx="10151" cy="12653"/>
            </a:xfrm>
            <a:custGeom>
              <a:avLst/>
              <a:gdLst>
                <a:gd name="connsiteX0" fmla="*/ 2660 w 10151"/>
                <a:gd name="connsiteY0" fmla="*/ 0 h 12653"/>
                <a:gd name="connsiteX1" fmla="*/ 175 w 10151"/>
                <a:gd name="connsiteY1" fmla="*/ 4526 h 12653"/>
                <a:gd name="connsiteX2" fmla="*/ 466 w 10151"/>
                <a:gd name="connsiteY2" fmla="*/ 6412 h 12653"/>
                <a:gd name="connsiteX3" fmla="*/ 3946 w 10151"/>
                <a:gd name="connsiteY3" fmla="*/ 12550 h 12653"/>
                <a:gd name="connsiteX4" fmla="*/ 4752 w 10151"/>
                <a:gd name="connsiteY4" fmla="*/ 12653 h 12653"/>
                <a:gd name="connsiteX5" fmla="*/ 9347 w 10151"/>
                <a:gd name="connsiteY5" fmla="*/ 7407 h 12653"/>
                <a:gd name="connsiteX6" fmla="*/ 8387 w 10151"/>
                <a:gd name="connsiteY6" fmla="*/ 2572 h 12653"/>
                <a:gd name="connsiteX7" fmla="*/ 5335 w 10151"/>
                <a:gd name="connsiteY7" fmla="*/ 532 h 12653"/>
                <a:gd name="connsiteX8" fmla="*/ 2660 w 10151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1" h="12653">
                  <a:moveTo>
                    <a:pt x="2660" y="0"/>
                  </a:moveTo>
                  <a:cubicBezTo>
                    <a:pt x="414" y="0"/>
                    <a:pt x="-391" y="1595"/>
                    <a:pt x="175" y="4526"/>
                  </a:cubicBezTo>
                  <a:cubicBezTo>
                    <a:pt x="295" y="5144"/>
                    <a:pt x="312" y="5795"/>
                    <a:pt x="466" y="6412"/>
                  </a:cubicBezTo>
                  <a:cubicBezTo>
                    <a:pt x="1100" y="8813"/>
                    <a:pt x="1426" y="11967"/>
                    <a:pt x="3946" y="12550"/>
                  </a:cubicBezTo>
                  <a:cubicBezTo>
                    <a:pt x="4238" y="12619"/>
                    <a:pt x="4512" y="12653"/>
                    <a:pt x="4752" y="12653"/>
                  </a:cubicBezTo>
                  <a:cubicBezTo>
                    <a:pt x="7375" y="12653"/>
                    <a:pt x="7907" y="9241"/>
                    <a:pt x="9347" y="7407"/>
                  </a:cubicBezTo>
                  <a:cubicBezTo>
                    <a:pt x="10787" y="5572"/>
                    <a:pt x="10187" y="3840"/>
                    <a:pt x="8387" y="2572"/>
                  </a:cubicBezTo>
                  <a:cubicBezTo>
                    <a:pt x="7221" y="1749"/>
                    <a:pt x="6021" y="994"/>
                    <a:pt x="5335" y="532"/>
                  </a:cubicBezTo>
                  <a:cubicBezTo>
                    <a:pt x="4272" y="171"/>
                    <a:pt x="3380" y="0"/>
                    <a:pt x="26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4" name="任意多边形: 形状 783">
              <a:extLst>
                <a:ext uri="{FF2B5EF4-FFF2-40B4-BE49-F238E27FC236}">
                  <a16:creationId xmlns:a16="http://schemas.microsoft.com/office/drawing/2014/main" id="{94E08EE5-4A77-3386-2478-0C32D699C3C4}"/>
                </a:ext>
              </a:extLst>
            </p:cNvPr>
            <p:cNvSpPr/>
            <p:nvPr/>
          </p:nvSpPr>
          <p:spPr>
            <a:xfrm>
              <a:off x="5713561" y="2324776"/>
              <a:ext cx="7273" cy="7252"/>
            </a:xfrm>
            <a:custGeom>
              <a:avLst/>
              <a:gdLst>
                <a:gd name="connsiteX0" fmla="*/ 3724 w 7273"/>
                <a:gd name="connsiteY0" fmla="*/ 0 h 7252"/>
                <a:gd name="connsiteX1" fmla="*/ 210 w 7273"/>
                <a:gd name="connsiteY1" fmla="*/ 3155 h 7252"/>
                <a:gd name="connsiteX2" fmla="*/ 2164 w 7273"/>
                <a:gd name="connsiteY2" fmla="*/ 7064 h 7252"/>
                <a:gd name="connsiteX3" fmla="*/ 3227 w 7273"/>
                <a:gd name="connsiteY3" fmla="*/ 7253 h 7252"/>
                <a:gd name="connsiteX4" fmla="*/ 7153 w 7273"/>
                <a:gd name="connsiteY4" fmla="*/ 4252 h 7252"/>
                <a:gd name="connsiteX5" fmla="*/ 4633 w 7273"/>
                <a:gd name="connsiteY5" fmla="*/ 240 h 7252"/>
                <a:gd name="connsiteX6" fmla="*/ 3724 w 7273"/>
                <a:gd name="connsiteY6" fmla="*/ 0 h 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3" h="7252">
                  <a:moveTo>
                    <a:pt x="3724" y="0"/>
                  </a:moveTo>
                  <a:cubicBezTo>
                    <a:pt x="2353" y="0"/>
                    <a:pt x="793" y="1320"/>
                    <a:pt x="210" y="3155"/>
                  </a:cubicBezTo>
                  <a:cubicBezTo>
                    <a:pt x="-442" y="5144"/>
                    <a:pt x="484" y="6412"/>
                    <a:pt x="2164" y="7064"/>
                  </a:cubicBezTo>
                  <a:cubicBezTo>
                    <a:pt x="2507" y="7201"/>
                    <a:pt x="2867" y="7253"/>
                    <a:pt x="3227" y="7253"/>
                  </a:cubicBezTo>
                  <a:cubicBezTo>
                    <a:pt x="4856" y="7253"/>
                    <a:pt x="6588" y="6052"/>
                    <a:pt x="7153" y="4252"/>
                  </a:cubicBezTo>
                  <a:cubicBezTo>
                    <a:pt x="7702" y="2298"/>
                    <a:pt x="6279" y="1132"/>
                    <a:pt x="4633" y="240"/>
                  </a:cubicBezTo>
                  <a:cubicBezTo>
                    <a:pt x="4342" y="69"/>
                    <a:pt x="4050" y="0"/>
                    <a:pt x="37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5" name="任意多边形: 形状 784">
              <a:extLst>
                <a:ext uri="{FF2B5EF4-FFF2-40B4-BE49-F238E27FC236}">
                  <a16:creationId xmlns:a16="http://schemas.microsoft.com/office/drawing/2014/main" id="{B7D4323D-A07D-69BB-8019-BEAB684C9E34}"/>
                </a:ext>
              </a:extLst>
            </p:cNvPr>
            <p:cNvSpPr/>
            <p:nvPr/>
          </p:nvSpPr>
          <p:spPr>
            <a:xfrm>
              <a:off x="5718624" y="2260345"/>
              <a:ext cx="14692" cy="17745"/>
            </a:xfrm>
            <a:custGeom>
              <a:avLst/>
              <a:gdLst>
                <a:gd name="connsiteX0" fmla="*/ 7183 w 14692"/>
                <a:gd name="connsiteY0" fmla="*/ 0 h 17745"/>
                <a:gd name="connsiteX1" fmla="*/ 50 w 14692"/>
                <a:gd name="connsiteY1" fmla="*/ 6978 h 17745"/>
                <a:gd name="connsiteX2" fmla="*/ 2982 w 14692"/>
                <a:gd name="connsiteY2" fmla="*/ 15756 h 17745"/>
                <a:gd name="connsiteX3" fmla="*/ 6891 w 14692"/>
                <a:gd name="connsiteY3" fmla="*/ 17745 h 17745"/>
                <a:gd name="connsiteX4" fmla="*/ 9051 w 14692"/>
                <a:gd name="connsiteY4" fmla="*/ 17248 h 17745"/>
                <a:gd name="connsiteX5" fmla="*/ 14692 w 14692"/>
                <a:gd name="connsiteY5" fmla="*/ 10990 h 17745"/>
                <a:gd name="connsiteX6" fmla="*/ 14521 w 14692"/>
                <a:gd name="connsiteY6" fmla="*/ 10424 h 17745"/>
                <a:gd name="connsiteX7" fmla="*/ 12943 w 14692"/>
                <a:gd name="connsiteY7" fmla="*/ 6241 h 17745"/>
                <a:gd name="connsiteX8" fmla="*/ 9686 w 14692"/>
                <a:gd name="connsiteY8" fmla="*/ 463 h 17745"/>
                <a:gd name="connsiteX9" fmla="*/ 7183 w 14692"/>
                <a:gd name="connsiteY9" fmla="*/ 0 h 1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92" h="17745">
                  <a:moveTo>
                    <a:pt x="7183" y="0"/>
                  </a:moveTo>
                  <a:cubicBezTo>
                    <a:pt x="3565" y="0"/>
                    <a:pt x="462" y="2829"/>
                    <a:pt x="50" y="6978"/>
                  </a:cubicBezTo>
                  <a:cubicBezTo>
                    <a:pt x="-275" y="10407"/>
                    <a:pt x="1011" y="13339"/>
                    <a:pt x="2982" y="15756"/>
                  </a:cubicBezTo>
                  <a:cubicBezTo>
                    <a:pt x="3977" y="16974"/>
                    <a:pt x="5365" y="17745"/>
                    <a:pt x="6891" y="17745"/>
                  </a:cubicBezTo>
                  <a:cubicBezTo>
                    <a:pt x="7594" y="17745"/>
                    <a:pt x="8314" y="17591"/>
                    <a:pt x="9051" y="17248"/>
                  </a:cubicBezTo>
                  <a:cubicBezTo>
                    <a:pt x="11743" y="15979"/>
                    <a:pt x="13732" y="13990"/>
                    <a:pt x="14692" y="10990"/>
                  </a:cubicBezTo>
                  <a:lnTo>
                    <a:pt x="14521" y="10424"/>
                  </a:lnTo>
                  <a:cubicBezTo>
                    <a:pt x="11537" y="10030"/>
                    <a:pt x="12617" y="8075"/>
                    <a:pt x="12943" y="6241"/>
                  </a:cubicBezTo>
                  <a:cubicBezTo>
                    <a:pt x="13457" y="3378"/>
                    <a:pt x="12257" y="1423"/>
                    <a:pt x="9686" y="463"/>
                  </a:cubicBezTo>
                  <a:cubicBezTo>
                    <a:pt x="8863" y="154"/>
                    <a:pt x="8005" y="0"/>
                    <a:pt x="71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6" name="任意多边形: 形状 785">
              <a:extLst>
                <a:ext uri="{FF2B5EF4-FFF2-40B4-BE49-F238E27FC236}">
                  <a16:creationId xmlns:a16="http://schemas.microsoft.com/office/drawing/2014/main" id="{F2152EF9-78E4-01BE-3E23-38058495DDEC}"/>
                </a:ext>
              </a:extLst>
            </p:cNvPr>
            <p:cNvSpPr/>
            <p:nvPr/>
          </p:nvSpPr>
          <p:spPr>
            <a:xfrm>
              <a:off x="5713600" y="2170231"/>
              <a:ext cx="12167" cy="18550"/>
            </a:xfrm>
            <a:custGeom>
              <a:avLst/>
              <a:gdLst>
                <a:gd name="connsiteX0" fmla="*/ 2777 w 12167"/>
                <a:gd name="connsiteY0" fmla="*/ 0 h 18550"/>
                <a:gd name="connsiteX1" fmla="*/ 1269 w 12167"/>
                <a:gd name="connsiteY1" fmla="*/ 617 h 18550"/>
                <a:gd name="connsiteX2" fmla="*/ 446 w 12167"/>
                <a:gd name="connsiteY2" fmla="*/ 5195 h 18550"/>
                <a:gd name="connsiteX3" fmla="*/ 4886 w 12167"/>
                <a:gd name="connsiteY3" fmla="*/ 16271 h 18550"/>
                <a:gd name="connsiteX4" fmla="*/ 7715 w 12167"/>
                <a:gd name="connsiteY4" fmla="*/ 18551 h 18550"/>
                <a:gd name="connsiteX5" fmla="*/ 8195 w 12167"/>
                <a:gd name="connsiteY5" fmla="*/ 18516 h 18550"/>
                <a:gd name="connsiteX6" fmla="*/ 11590 w 12167"/>
                <a:gd name="connsiteY6" fmla="*/ 15482 h 18550"/>
                <a:gd name="connsiteX7" fmla="*/ 12138 w 12167"/>
                <a:gd name="connsiteY7" fmla="*/ 5692 h 18550"/>
                <a:gd name="connsiteX8" fmla="*/ 10973 w 12167"/>
                <a:gd name="connsiteY8" fmla="*/ 3635 h 18550"/>
                <a:gd name="connsiteX9" fmla="*/ 7029 w 12167"/>
                <a:gd name="connsiteY9" fmla="*/ 1371 h 18550"/>
                <a:gd name="connsiteX10" fmla="*/ 6223 w 12167"/>
                <a:gd name="connsiteY10" fmla="*/ 1474 h 18550"/>
                <a:gd name="connsiteX11" fmla="*/ 5058 w 12167"/>
                <a:gd name="connsiteY11" fmla="*/ 926 h 18550"/>
                <a:gd name="connsiteX12" fmla="*/ 2777 w 12167"/>
                <a:gd name="connsiteY12" fmla="*/ 0 h 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67" h="18550">
                  <a:moveTo>
                    <a:pt x="2777" y="0"/>
                  </a:moveTo>
                  <a:cubicBezTo>
                    <a:pt x="2314" y="0"/>
                    <a:pt x="1834" y="171"/>
                    <a:pt x="1269" y="617"/>
                  </a:cubicBezTo>
                  <a:cubicBezTo>
                    <a:pt x="-463" y="2023"/>
                    <a:pt x="-86" y="3703"/>
                    <a:pt x="446" y="5195"/>
                  </a:cubicBezTo>
                  <a:cubicBezTo>
                    <a:pt x="1766" y="8950"/>
                    <a:pt x="3292" y="12636"/>
                    <a:pt x="4886" y="16271"/>
                  </a:cubicBezTo>
                  <a:cubicBezTo>
                    <a:pt x="5418" y="17488"/>
                    <a:pt x="6258" y="18551"/>
                    <a:pt x="7715" y="18551"/>
                  </a:cubicBezTo>
                  <a:cubicBezTo>
                    <a:pt x="7869" y="18551"/>
                    <a:pt x="8024" y="18534"/>
                    <a:pt x="8195" y="18516"/>
                  </a:cubicBezTo>
                  <a:cubicBezTo>
                    <a:pt x="9995" y="18259"/>
                    <a:pt x="11607" y="17299"/>
                    <a:pt x="11590" y="15482"/>
                  </a:cubicBezTo>
                  <a:cubicBezTo>
                    <a:pt x="11590" y="12207"/>
                    <a:pt x="10304" y="8915"/>
                    <a:pt x="12138" y="5692"/>
                  </a:cubicBezTo>
                  <a:cubicBezTo>
                    <a:pt x="12327" y="5349"/>
                    <a:pt x="11573" y="4080"/>
                    <a:pt x="10973" y="3635"/>
                  </a:cubicBezTo>
                  <a:cubicBezTo>
                    <a:pt x="9738" y="2709"/>
                    <a:pt x="8624" y="1371"/>
                    <a:pt x="7029" y="1371"/>
                  </a:cubicBezTo>
                  <a:cubicBezTo>
                    <a:pt x="6772" y="1371"/>
                    <a:pt x="6515" y="1406"/>
                    <a:pt x="6223" y="1474"/>
                  </a:cubicBezTo>
                  <a:cubicBezTo>
                    <a:pt x="5795" y="1269"/>
                    <a:pt x="5435" y="1097"/>
                    <a:pt x="5058" y="926"/>
                  </a:cubicBezTo>
                  <a:cubicBezTo>
                    <a:pt x="4303" y="549"/>
                    <a:pt x="3583" y="0"/>
                    <a:pt x="277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7" name="任意多边形: 形状 786">
              <a:extLst>
                <a:ext uri="{FF2B5EF4-FFF2-40B4-BE49-F238E27FC236}">
                  <a16:creationId xmlns:a16="http://schemas.microsoft.com/office/drawing/2014/main" id="{6A5410DB-2AA3-4ECC-4738-4D0BCEFC066B}"/>
                </a:ext>
              </a:extLst>
            </p:cNvPr>
            <p:cNvSpPr/>
            <p:nvPr/>
          </p:nvSpPr>
          <p:spPr>
            <a:xfrm>
              <a:off x="5682497" y="2286028"/>
              <a:ext cx="16478" cy="15962"/>
            </a:xfrm>
            <a:custGeom>
              <a:avLst/>
              <a:gdLst>
                <a:gd name="connsiteX0" fmla="*/ 6825 w 16478"/>
                <a:gd name="connsiteY0" fmla="*/ 0 h 15962"/>
                <a:gd name="connsiteX1" fmla="*/ 5694 w 16478"/>
                <a:gd name="connsiteY1" fmla="*/ 274 h 15962"/>
                <a:gd name="connsiteX2" fmla="*/ 1390 w 16478"/>
                <a:gd name="connsiteY2" fmla="*/ 3549 h 15962"/>
                <a:gd name="connsiteX3" fmla="*/ 6037 w 16478"/>
                <a:gd name="connsiteY3" fmla="*/ 15345 h 15962"/>
                <a:gd name="connsiteX4" fmla="*/ 9808 w 16478"/>
                <a:gd name="connsiteY4" fmla="*/ 15962 h 15962"/>
                <a:gd name="connsiteX5" fmla="*/ 15501 w 16478"/>
                <a:gd name="connsiteY5" fmla="*/ 13390 h 15962"/>
                <a:gd name="connsiteX6" fmla="*/ 14609 w 16478"/>
                <a:gd name="connsiteY6" fmla="*/ 3206 h 15962"/>
                <a:gd name="connsiteX7" fmla="*/ 13186 w 16478"/>
                <a:gd name="connsiteY7" fmla="*/ 1937 h 15962"/>
                <a:gd name="connsiteX8" fmla="*/ 12792 w 16478"/>
                <a:gd name="connsiteY8" fmla="*/ 2195 h 15962"/>
                <a:gd name="connsiteX9" fmla="*/ 11266 w 16478"/>
                <a:gd name="connsiteY9" fmla="*/ 3446 h 15962"/>
                <a:gd name="connsiteX10" fmla="*/ 9500 w 16478"/>
                <a:gd name="connsiteY10" fmla="*/ 2246 h 15962"/>
                <a:gd name="connsiteX11" fmla="*/ 6825 w 16478"/>
                <a:gd name="connsiteY11" fmla="*/ 0 h 1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78" h="15962">
                  <a:moveTo>
                    <a:pt x="6825" y="0"/>
                  </a:moveTo>
                  <a:cubicBezTo>
                    <a:pt x="6499" y="0"/>
                    <a:pt x="6122" y="86"/>
                    <a:pt x="5694" y="274"/>
                  </a:cubicBezTo>
                  <a:cubicBezTo>
                    <a:pt x="3996" y="1029"/>
                    <a:pt x="2402" y="1783"/>
                    <a:pt x="1390" y="3549"/>
                  </a:cubicBezTo>
                  <a:cubicBezTo>
                    <a:pt x="-1576" y="8727"/>
                    <a:pt x="310" y="13545"/>
                    <a:pt x="6037" y="15345"/>
                  </a:cubicBezTo>
                  <a:cubicBezTo>
                    <a:pt x="7357" y="15756"/>
                    <a:pt x="8625" y="15962"/>
                    <a:pt x="9808" y="15962"/>
                  </a:cubicBezTo>
                  <a:cubicBezTo>
                    <a:pt x="12278" y="15962"/>
                    <a:pt x="14318" y="15071"/>
                    <a:pt x="15501" y="13390"/>
                  </a:cubicBezTo>
                  <a:cubicBezTo>
                    <a:pt x="17095" y="11127"/>
                    <a:pt x="16701" y="6464"/>
                    <a:pt x="14609" y="3206"/>
                  </a:cubicBezTo>
                  <a:cubicBezTo>
                    <a:pt x="14266" y="2675"/>
                    <a:pt x="13649" y="1937"/>
                    <a:pt x="13186" y="1937"/>
                  </a:cubicBezTo>
                  <a:cubicBezTo>
                    <a:pt x="13032" y="1937"/>
                    <a:pt x="12895" y="2006"/>
                    <a:pt x="12792" y="2195"/>
                  </a:cubicBezTo>
                  <a:cubicBezTo>
                    <a:pt x="12260" y="3121"/>
                    <a:pt x="11746" y="3446"/>
                    <a:pt x="11266" y="3446"/>
                  </a:cubicBezTo>
                  <a:cubicBezTo>
                    <a:pt x="10631" y="3446"/>
                    <a:pt x="10049" y="2863"/>
                    <a:pt x="9500" y="2246"/>
                  </a:cubicBezTo>
                  <a:cubicBezTo>
                    <a:pt x="8677" y="1286"/>
                    <a:pt x="8111" y="0"/>
                    <a:pt x="68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8" name="任意多边形: 形状 787">
              <a:extLst>
                <a:ext uri="{FF2B5EF4-FFF2-40B4-BE49-F238E27FC236}">
                  <a16:creationId xmlns:a16="http://schemas.microsoft.com/office/drawing/2014/main" id="{81A2B771-6A66-803D-190D-6BDDE88A73BB}"/>
                </a:ext>
              </a:extLst>
            </p:cNvPr>
            <p:cNvSpPr/>
            <p:nvPr/>
          </p:nvSpPr>
          <p:spPr>
            <a:xfrm>
              <a:off x="5983410" y="2291943"/>
              <a:ext cx="7104" cy="8229"/>
            </a:xfrm>
            <a:custGeom>
              <a:avLst/>
              <a:gdLst>
                <a:gd name="connsiteX0" fmla="*/ 4527 w 7104"/>
                <a:gd name="connsiteY0" fmla="*/ 0 h 8229"/>
                <a:gd name="connsiteX1" fmla="*/ 35 w 7104"/>
                <a:gd name="connsiteY1" fmla="*/ 3257 h 8229"/>
                <a:gd name="connsiteX2" fmla="*/ 3035 w 7104"/>
                <a:gd name="connsiteY2" fmla="*/ 8110 h 8229"/>
                <a:gd name="connsiteX3" fmla="*/ 3927 w 7104"/>
                <a:gd name="connsiteY3" fmla="*/ 8229 h 8229"/>
                <a:gd name="connsiteX4" fmla="*/ 6927 w 7104"/>
                <a:gd name="connsiteY4" fmla="*/ 5315 h 8229"/>
                <a:gd name="connsiteX5" fmla="*/ 4715 w 7104"/>
                <a:gd name="connsiteY5" fmla="*/ 17 h 8229"/>
                <a:gd name="connsiteX6" fmla="*/ 4527 w 7104"/>
                <a:gd name="connsiteY6" fmla="*/ 0 h 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4" h="8229">
                  <a:moveTo>
                    <a:pt x="4527" y="0"/>
                  </a:moveTo>
                  <a:cubicBezTo>
                    <a:pt x="3087" y="0"/>
                    <a:pt x="224" y="2040"/>
                    <a:pt x="35" y="3257"/>
                  </a:cubicBezTo>
                  <a:cubicBezTo>
                    <a:pt x="-256" y="5144"/>
                    <a:pt x="1321" y="7698"/>
                    <a:pt x="3035" y="8110"/>
                  </a:cubicBezTo>
                  <a:cubicBezTo>
                    <a:pt x="3361" y="8195"/>
                    <a:pt x="3653" y="8229"/>
                    <a:pt x="3927" y="8229"/>
                  </a:cubicBezTo>
                  <a:cubicBezTo>
                    <a:pt x="5641" y="8229"/>
                    <a:pt x="6310" y="6755"/>
                    <a:pt x="6927" y="5315"/>
                  </a:cubicBezTo>
                  <a:cubicBezTo>
                    <a:pt x="7561" y="2880"/>
                    <a:pt x="6413" y="240"/>
                    <a:pt x="4715" y="17"/>
                  </a:cubicBezTo>
                  <a:cubicBezTo>
                    <a:pt x="4647" y="0"/>
                    <a:pt x="4595" y="0"/>
                    <a:pt x="452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89" name="任意多边形: 形状 788">
              <a:extLst>
                <a:ext uri="{FF2B5EF4-FFF2-40B4-BE49-F238E27FC236}">
                  <a16:creationId xmlns:a16="http://schemas.microsoft.com/office/drawing/2014/main" id="{972F764C-3A81-C2EE-202C-E4D49B08B276}"/>
                </a:ext>
              </a:extLst>
            </p:cNvPr>
            <p:cNvSpPr/>
            <p:nvPr/>
          </p:nvSpPr>
          <p:spPr>
            <a:xfrm>
              <a:off x="5677267" y="2438859"/>
              <a:ext cx="19428" cy="19836"/>
            </a:xfrm>
            <a:custGeom>
              <a:avLst/>
              <a:gdLst>
                <a:gd name="connsiteX0" fmla="*/ 8283 w 19428"/>
                <a:gd name="connsiteY0" fmla="*/ 0 h 19836"/>
                <a:gd name="connsiteX1" fmla="*/ 825 w 19428"/>
                <a:gd name="connsiteY1" fmla="*/ 3995 h 19836"/>
                <a:gd name="connsiteX2" fmla="*/ 190 w 19428"/>
                <a:gd name="connsiteY2" fmla="*/ 10836 h 19836"/>
                <a:gd name="connsiteX3" fmla="*/ 4305 w 19428"/>
                <a:gd name="connsiteY3" fmla="*/ 15002 h 19836"/>
                <a:gd name="connsiteX4" fmla="*/ 7357 w 19428"/>
                <a:gd name="connsiteY4" fmla="*/ 18071 h 19836"/>
                <a:gd name="connsiteX5" fmla="*/ 11643 w 19428"/>
                <a:gd name="connsiteY5" fmla="*/ 19837 h 19836"/>
                <a:gd name="connsiteX6" fmla="*/ 16392 w 19428"/>
                <a:gd name="connsiteY6" fmla="*/ 17076 h 19836"/>
                <a:gd name="connsiteX7" fmla="*/ 12003 w 19428"/>
                <a:gd name="connsiteY7" fmla="*/ 771 h 19836"/>
                <a:gd name="connsiteX8" fmla="*/ 10889 w 19428"/>
                <a:gd name="connsiteY8" fmla="*/ 309 h 19836"/>
                <a:gd name="connsiteX9" fmla="*/ 8283 w 19428"/>
                <a:gd name="connsiteY9" fmla="*/ 0 h 19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428" h="19836">
                  <a:moveTo>
                    <a:pt x="8283" y="0"/>
                  </a:moveTo>
                  <a:cubicBezTo>
                    <a:pt x="4940" y="0"/>
                    <a:pt x="1888" y="1492"/>
                    <a:pt x="825" y="3995"/>
                  </a:cubicBezTo>
                  <a:cubicBezTo>
                    <a:pt x="-84" y="6138"/>
                    <a:pt x="-152" y="8470"/>
                    <a:pt x="190" y="10836"/>
                  </a:cubicBezTo>
                  <a:cubicBezTo>
                    <a:pt x="568" y="13442"/>
                    <a:pt x="2745" y="13802"/>
                    <a:pt x="4305" y="15002"/>
                  </a:cubicBezTo>
                  <a:cubicBezTo>
                    <a:pt x="5437" y="15859"/>
                    <a:pt x="6260" y="17162"/>
                    <a:pt x="7357" y="18071"/>
                  </a:cubicBezTo>
                  <a:cubicBezTo>
                    <a:pt x="8780" y="19254"/>
                    <a:pt x="10237" y="19837"/>
                    <a:pt x="11643" y="19837"/>
                  </a:cubicBezTo>
                  <a:cubicBezTo>
                    <a:pt x="13375" y="19837"/>
                    <a:pt x="15021" y="18928"/>
                    <a:pt x="16392" y="17076"/>
                  </a:cubicBezTo>
                  <a:cubicBezTo>
                    <a:pt x="21176" y="10561"/>
                    <a:pt x="20730" y="4252"/>
                    <a:pt x="12003" y="771"/>
                  </a:cubicBezTo>
                  <a:cubicBezTo>
                    <a:pt x="11626" y="617"/>
                    <a:pt x="11266" y="394"/>
                    <a:pt x="10889" y="309"/>
                  </a:cubicBezTo>
                  <a:cubicBezTo>
                    <a:pt x="9997" y="86"/>
                    <a:pt x="9123" y="0"/>
                    <a:pt x="82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0" name="任意多边形: 形状 789">
              <a:extLst>
                <a:ext uri="{FF2B5EF4-FFF2-40B4-BE49-F238E27FC236}">
                  <a16:creationId xmlns:a16="http://schemas.microsoft.com/office/drawing/2014/main" id="{582BCF64-0FD0-9F9C-1A0C-25F0D866266F}"/>
                </a:ext>
              </a:extLst>
            </p:cNvPr>
            <p:cNvSpPr/>
            <p:nvPr/>
          </p:nvSpPr>
          <p:spPr>
            <a:xfrm>
              <a:off x="5672469" y="2185438"/>
              <a:ext cx="4103" cy="4783"/>
            </a:xfrm>
            <a:custGeom>
              <a:avLst/>
              <a:gdLst>
                <a:gd name="connsiteX0" fmla="*/ 1423 w 4103"/>
                <a:gd name="connsiteY0" fmla="*/ 0 h 4783"/>
                <a:gd name="connsiteX1" fmla="*/ 0 w 4103"/>
                <a:gd name="connsiteY1" fmla="*/ 1852 h 4783"/>
                <a:gd name="connsiteX2" fmla="*/ 1954 w 4103"/>
                <a:gd name="connsiteY2" fmla="*/ 4766 h 4783"/>
                <a:gd name="connsiteX3" fmla="*/ 2246 w 4103"/>
                <a:gd name="connsiteY3" fmla="*/ 4783 h 4783"/>
                <a:gd name="connsiteX4" fmla="*/ 3995 w 4103"/>
                <a:gd name="connsiteY4" fmla="*/ 2863 h 4783"/>
                <a:gd name="connsiteX5" fmla="*/ 1697 w 4103"/>
                <a:gd name="connsiteY5" fmla="*/ 0 h 4783"/>
                <a:gd name="connsiteX6" fmla="*/ 1423 w 4103"/>
                <a:gd name="connsiteY6" fmla="*/ 0 h 4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03" h="4783">
                  <a:moveTo>
                    <a:pt x="1423" y="0"/>
                  </a:moveTo>
                  <a:cubicBezTo>
                    <a:pt x="617" y="0"/>
                    <a:pt x="206" y="549"/>
                    <a:pt x="0" y="1852"/>
                  </a:cubicBezTo>
                  <a:cubicBezTo>
                    <a:pt x="343" y="2726"/>
                    <a:pt x="-17" y="4475"/>
                    <a:pt x="1954" y="4766"/>
                  </a:cubicBezTo>
                  <a:cubicBezTo>
                    <a:pt x="2057" y="4783"/>
                    <a:pt x="2160" y="4783"/>
                    <a:pt x="2246" y="4783"/>
                  </a:cubicBezTo>
                  <a:cubicBezTo>
                    <a:pt x="3378" y="4783"/>
                    <a:pt x="3789" y="3703"/>
                    <a:pt x="3995" y="2863"/>
                  </a:cubicBezTo>
                  <a:cubicBezTo>
                    <a:pt x="4475" y="977"/>
                    <a:pt x="3309" y="223"/>
                    <a:pt x="1697" y="0"/>
                  </a:cubicBezTo>
                  <a:cubicBezTo>
                    <a:pt x="1594" y="0"/>
                    <a:pt x="1509" y="0"/>
                    <a:pt x="14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1" name="任意多边形: 形状 790">
              <a:extLst>
                <a:ext uri="{FF2B5EF4-FFF2-40B4-BE49-F238E27FC236}">
                  <a16:creationId xmlns:a16="http://schemas.microsoft.com/office/drawing/2014/main" id="{4729E43B-D7FD-CD05-D0DC-83F15F2D565F}"/>
                </a:ext>
              </a:extLst>
            </p:cNvPr>
            <p:cNvSpPr/>
            <p:nvPr/>
          </p:nvSpPr>
          <p:spPr>
            <a:xfrm>
              <a:off x="5659299" y="2235210"/>
              <a:ext cx="14487" cy="12653"/>
            </a:xfrm>
            <a:custGeom>
              <a:avLst/>
              <a:gdLst>
                <a:gd name="connsiteX0" fmla="*/ 5883 w 14487"/>
                <a:gd name="connsiteY0" fmla="*/ 0 h 12653"/>
                <a:gd name="connsiteX1" fmla="*/ 2831 w 14487"/>
                <a:gd name="connsiteY1" fmla="*/ 343 h 12653"/>
                <a:gd name="connsiteX2" fmla="*/ 71 w 14487"/>
                <a:gd name="connsiteY2" fmla="*/ 3806 h 12653"/>
                <a:gd name="connsiteX3" fmla="*/ 4546 w 14487"/>
                <a:gd name="connsiteY3" fmla="*/ 11761 h 12653"/>
                <a:gd name="connsiteX4" fmla="*/ 7358 w 14487"/>
                <a:gd name="connsiteY4" fmla="*/ 12653 h 12653"/>
                <a:gd name="connsiteX5" fmla="*/ 11987 w 14487"/>
                <a:gd name="connsiteY5" fmla="*/ 11247 h 12653"/>
                <a:gd name="connsiteX6" fmla="*/ 14439 w 14487"/>
                <a:gd name="connsiteY6" fmla="*/ 6035 h 12653"/>
                <a:gd name="connsiteX7" fmla="*/ 9998 w 14487"/>
                <a:gd name="connsiteY7" fmla="*/ 686 h 12653"/>
                <a:gd name="connsiteX8" fmla="*/ 5883 w 14487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487" h="12653">
                  <a:moveTo>
                    <a:pt x="5883" y="0"/>
                  </a:moveTo>
                  <a:cubicBezTo>
                    <a:pt x="4872" y="0"/>
                    <a:pt x="3843" y="120"/>
                    <a:pt x="2831" y="343"/>
                  </a:cubicBezTo>
                  <a:cubicBezTo>
                    <a:pt x="1100" y="720"/>
                    <a:pt x="-341" y="1852"/>
                    <a:pt x="71" y="3806"/>
                  </a:cubicBezTo>
                  <a:cubicBezTo>
                    <a:pt x="705" y="6909"/>
                    <a:pt x="1803" y="9910"/>
                    <a:pt x="4546" y="11761"/>
                  </a:cubicBezTo>
                  <a:cubicBezTo>
                    <a:pt x="5506" y="12413"/>
                    <a:pt x="6432" y="12653"/>
                    <a:pt x="7358" y="12653"/>
                  </a:cubicBezTo>
                  <a:cubicBezTo>
                    <a:pt x="8935" y="12653"/>
                    <a:pt x="10478" y="11933"/>
                    <a:pt x="11987" y="11247"/>
                  </a:cubicBezTo>
                  <a:cubicBezTo>
                    <a:pt x="14164" y="10270"/>
                    <a:pt x="14661" y="8384"/>
                    <a:pt x="14439" y="6035"/>
                  </a:cubicBezTo>
                  <a:cubicBezTo>
                    <a:pt x="14147" y="3086"/>
                    <a:pt x="12484" y="1543"/>
                    <a:pt x="9998" y="686"/>
                  </a:cubicBezTo>
                  <a:cubicBezTo>
                    <a:pt x="8626" y="223"/>
                    <a:pt x="7255" y="0"/>
                    <a:pt x="588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2" name="任意多边形: 形状 791">
              <a:extLst>
                <a:ext uri="{FF2B5EF4-FFF2-40B4-BE49-F238E27FC236}">
                  <a16:creationId xmlns:a16="http://schemas.microsoft.com/office/drawing/2014/main" id="{FC377930-5542-A13E-D527-D22C08DE9D21}"/>
                </a:ext>
              </a:extLst>
            </p:cNvPr>
            <p:cNvSpPr/>
            <p:nvPr/>
          </p:nvSpPr>
          <p:spPr>
            <a:xfrm>
              <a:off x="5671938" y="2248395"/>
              <a:ext cx="3969" cy="5006"/>
            </a:xfrm>
            <a:custGeom>
              <a:avLst/>
              <a:gdLst>
                <a:gd name="connsiteX0" fmla="*/ 1697 w 3969"/>
                <a:gd name="connsiteY0" fmla="*/ 0 h 5006"/>
                <a:gd name="connsiteX1" fmla="*/ 136 w 3969"/>
                <a:gd name="connsiteY1" fmla="*/ 1200 h 5006"/>
                <a:gd name="connsiteX2" fmla="*/ 1817 w 3969"/>
                <a:gd name="connsiteY2" fmla="*/ 4818 h 5006"/>
                <a:gd name="connsiteX3" fmla="*/ 2485 w 3969"/>
                <a:gd name="connsiteY3" fmla="*/ 5006 h 5006"/>
                <a:gd name="connsiteX4" fmla="*/ 3788 w 3969"/>
                <a:gd name="connsiteY4" fmla="*/ 3926 h 5006"/>
                <a:gd name="connsiteX5" fmla="*/ 2605 w 3969"/>
                <a:gd name="connsiteY5" fmla="*/ 257 h 5006"/>
                <a:gd name="connsiteX6" fmla="*/ 1697 w 3969"/>
                <a:gd name="connsiteY6" fmla="*/ 0 h 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9" h="5006">
                  <a:moveTo>
                    <a:pt x="1697" y="0"/>
                  </a:moveTo>
                  <a:cubicBezTo>
                    <a:pt x="977" y="0"/>
                    <a:pt x="377" y="446"/>
                    <a:pt x="136" y="1200"/>
                  </a:cubicBezTo>
                  <a:cubicBezTo>
                    <a:pt x="-343" y="2777"/>
                    <a:pt x="497" y="4081"/>
                    <a:pt x="1817" y="4818"/>
                  </a:cubicBezTo>
                  <a:cubicBezTo>
                    <a:pt x="2040" y="4938"/>
                    <a:pt x="2263" y="5006"/>
                    <a:pt x="2485" y="5006"/>
                  </a:cubicBezTo>
                  <a:cubicBezTo>
                    <a:pt x="3000" y="5006"/>
                    <a:pt x="3497" y="4681"/>
                    <a:pt x="3788" y="3926"/>
                  </a:cubicBezTo>
                  <a:cubicBezTo>
                    <a:pt x="4131" y="2503"/>
                    <a:pt x="4114" y="1063"/>
                    <a:pt x="2605" y="257"/>
                  </a:cubicBezTo>
                  <a:cubicBezTo>
                    <a:pt x="2297" y="68"/>
                    <a:pt x="1988" y="0"/>
                    <a:pt x="1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3" name="任意多边形: 形状 792">
              <a:extLst>
                <a:ext uri="{FF2B5EF4-FFF2-40B4-BE49-F238E27FC236}">
                  <a16:creationId xmlns:a16="http://schemas.microsoft.com/office/drawing/2014/main" id="{5B79BACB-98BC-70C4-83B3-3CEE1A7BA666}"/>
                </a:ext>
              </a:extLst>
            </p:cNvPr>
            <p:cNvSpPr/>
            <p:nvPr/>
          </p:nvSpPr>
          <p:spPr>
            <a:xfrm>
              <a:off x="5678824" y="2403214"/>
              <a:ext cx="10731" cy="20282"/>
            </a:xfrm>
            <a:custGeom>
              <a:avLst/>
              <a:gdLst>
                <a:gd name="connsiteX0" fmla="*/ 2457 w 10731"/>
                <a:gd name="connsiteY0" fmla="*/ 0 h 20282"/>
                <a:gd name="connsiteX1" fmla="*/ 23 w 10731"/>
                <a:gd name="connsiteY1" fmla="*/ 4115 h 20282"/>
                <a:gd name="connsiteX2" fmla="*/ 74 w 10731"/>
                <a:gd name="connsiteY2" fmla="*/ 5984 h 20282"/>
                <a:gd name="connsiteX3" fmla="*/ 1617 w 10731"/>
                <a:gd name="connsiteY3" fmla="*/ 11710 h 20282"/>
                <a:gd name="connsiteX4" fmla="*/ 417 w 10731"/>
                <a:gd name="connsiteY4" fmla="*/ 13733 h 20282"/>
                <a:gd name="connsiteX5" fmla="*/ 4223 w 10731"/>
                <a:gd name="connsiteY5" fmla="*/ 19888 h 20282"/>
                <a:gd name="connsiteX6" fmla="*/ 6263 w 10731"/>
                <a:gd name="connsiteY6" fmla="*/ 20283 h 20282"/>
                <a:gd name="connsiteX7" fmla="*/ 10498 w 10731"/>
                <a:gd name="connsiteY7" fmla="*/ 17797 h 20282"/>
                <a:gd name="connsiteX8" fmla="*/ 7258 w 10731"/>
                <a:gd name="connsiteY8" fmla="*/ 10373 h 20282"/>
                <a:gd name="connsiteX9" fmla="*/ 7017 w 10731"/>
                <a:gd name="connsiteY9" fmla="*/ 10304 h 20282"/>
                <a:gd name="connsiteX10" fmla="*/ 8629 w 10731"/>
                <a:gd name="connsiteY10" fmla="*/ 8161 h 20282"/>
                <a:gd name="connsiteX11" fmla="*/ 8303 w 10731"/>
                <a:gd name="connsiteY11" fmla="*/ 3292 h 20282"/>
                <a:gd name="connsiteX12" fmla="*/ 5578 w 10731"/>
                <a:gd name="connsiteY12" fmla="*/ 874 h 20282"/>
                <a:gd name="connsiteX13" fmla="*/ 2457 w 10731"/>
                <a:gd name="connsiteY13" fmla="*/ 0 h 2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31" h="20282">
                  <a:moveTo>
                    <a:pt x="2457" y="0"/>
                  </a:moveTo>
                  <a:cubicBezTo>
                    <a:pt x="657" y="0"/>
                    <a:pt x="-149" y="1440"/>
                    <a:pt x="23" y="4115"/>
                  </a:cubicBezTo>
                  <a:cubicBezTo>
                    <a:pt x="57" y="4732"/>
                    <a:pt x="-12" y="5366"/>
                    <a:pt x="74" y="5984"/>
                  </a:cubicBezTo>
                  <a:cubicBezTo>
                    <a:pt x="331" y="7955"/>
                    <a:pt x="365" y="10373"/>
                    <a:pt x="1617" y="11710"/>
                  </a:cubicBezTo>
                  <a:cubicBezTo>
                    <a:pt x="1103" y="12259"/>
                    <a:pt x="674" y="12945"/>
                    <a:pt x="417" y="13733"/>
                  </a:cubicBezTo>
                  <a:cubicBezTo>
                    <a:pt x="-372" y="16134"/>
                    <a:pt x="1188" y="18637"/>
                    <a:pt x="4223" y="19888"/>
                  </a:cubicBezTo>
                  <a:cubicBezTo>
                    <a:pt x="4874" y="20163"/>
                    <a:pt x="5578" y="20283"/>
                    <a:pt x="6263" y="20283"/>
                  </a:cubicBezTo>
                  <a:cubicBezTo>
                    <a:pt x="8115" y="20283"/>
                    <a:pt x="9881" y="19340"/>
                    <a:pt x="10498" y="17797"/>
                  </a:cubicBezTo>
                  <a:cubicBezTo>
                    <a:pt x="11407" y="15533"/>
                    <a:pt x="9521" y="11196"/>
                    <a:pt x="7258" y="10373"/>
                  </a:cubicBezTo>
                  <a:lnTo>
                    <a:pt x="7017" y="10304"/>
                  </a:lnTo>
                  <a:cubicBezTo>
                    <a:pt x="7532" y="9533"/>
                    <a:pt x="8046" y="8744"/>
                    <a:pt x="8629" y="8161"/>
                  </a:cubicBezTo>
                  <a:cubicBezTo>
                    <a:pt x="10275" y="6567"/>
                    <a:pt x="9898" y="4784"/>
                    <a:pt x="8303" y="3292"/>
                  </a:cubicBezTo>
                  <a:cubicBezTo>
                    <a:pt x="7275" y="2332"/>
                    <a:pt x="6177" y="1423"/>
                    <a:pt x="5578" y="874"/>
                  </a:cubicBezTo>
                  <a:cubicBezTo>
                    <a:pt x="4309" y="309"/>
                    <a:pt x="3280" y="0"/>
                    <a:pt x="245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4" name="任意多边形: 形状 793">
              <a:extLst>
                <a:ext uri="{FF2B5EF4-FFF2-40B4-BE49-F238E27FC236}">
                  <a16:creationId xmlns:a16="http://schemas.microsoft.com/office/drawing/2014/main" id="{1AD2C687-615E-8960-915F-800AA7604134}"/>
                </a:ext>
              </a:extLst>
            </p:cNvPr>
            <p:cNvSpPr/>
            <p:nvPr/>
          </p:nvSpPr>
          <p:spPr>
            <a:xfrm>
              <a:off x="5662385" y="2395808"/>
              <a:ext cx="15947" cy="15447"/>
            </a:xfrm>
            <a:custGeom>
              <a:avLst/>
              <a:gdLst>
                <a:gd name="connsiteX0" fmla="*/ 5523 w 15947"/>
                <a:gd name="connsiteY0" fmla="*/ 0 h 15447"/>
                <a:gd name="connsiteX1" fmla="*/ 2180 w 15947"/>
                <a:gd name="connsiteY1" fmla="*/ 1269 h 15447"/>
                <a:gd name="connsiteX2" fmla="*/ 346 w 15947"/>
                <a:gd name="connsiteY2" fmla="*/ 7441 h 15447"/>
                <a:gd name="connsiteX3" fmla="*/ 7735 w 15947"/>
                <a:gd name="connsiteY3" fmla="*/ 15208 h 15447"/>
                <a:gd name="connsiteX4" fmla="*/ 9398 w 15947"/>
                <a:gd name="connsiteY4" fmla="*/ 15448 h 15447"/>
                <a:gd name="connsiteX5" fmla="*/ 15948 w 15947"/>
                <a:gd name="connsiteY5" fmla="*/ 9207 h 15447"/>
                <a:gd name="connsiteX6" fmla="*/ 13118 w 15947"/>
                <a:gd name="connsiteY6" fmla="*/ 4509 h 15447"/>
                <a:gd name="connsiteX7" fmla="*/ 8730 w 15947"/>
                <a:gd name="connsiteY7" fmla="*/ 1543 h 15447"/>
                <a:gd name="connsiteX8" fmla="*/ 5523 w 15947"/>
                <a:gd name="connsiteY8" fmla="*/ 0 h 1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47" h="15447">
                  <a:moveTo>
                    <a:pt x="5523" y="0"/>
                  </a:moveTo>
                  <a:cubicBezTo>
                    <a:pt x="4409" y="0"/>
                    <a:pt x="3260" y="446"/>
                    <a:pt x="2180" y="1269"/>
                  </a:cubicBezTo>
                  <a:cubicBezTo>
                    <a:pt x="140" y="2846"/>
                    <a:pt x="-460" y="5109"/>
                    <a:pt x="346" y="7441"/>
                  </a:cubicBezTo>
                  <a:cubicBezTo>
                    <a:pt x="1631" y="11144"/>
                    <a:pt x="3895" y="14059"/>
                    <a:pt x="7735" y="15208"/>
                  </a:cubicBezTo>
                  <a:cubicBezTo>
                    <a:pt x="8284" y="15362"/>
                    <a:pt x="8832" y="15448"/>
                    <a:pt x="9398" y="15448"/>
                  </a:cubicBezTo>
                  <a:cubicBezTo>
                    <a:pt x="12724" y="15448"/>
                    <a:pt x="15965" y="12705"/>
                    <a:pt x="15948" y="9207"/>
                  </a:cubicBezTo>
                  <a:cubicBezTo>
                    <a:pt x="15930" y="7389"/>
                    <a:pt x="16085" y="4749"/>
                    <a:pt x="13118" y="4509"/>
                  </a:cubicBezTo>
                  <a:cubicBezTo>
                    <a:pt x="11181" y="4355"/>
                    <a:pt x="9998" y="3035"/>
                    <a:pt x="8730" y="1543"/>
                  </a:cubicBezTo>
                  <a:cubicBezTo>
                    <a:pt x="7804" y="480"/>
                    <a:pt x="6689" y="0"/>
                    <a:pt x="55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5" name="任意多边形: 形状 794">
              <a:extLst>
                <a:ext uri="{FF2B5EF4-FFF2-40B4-BE49-F238E27FC236}">
                  <a16:creationId xmlns:a16="http://schemas.microsoft.com/office/drawing/2014/main" id="{12331A40-E348-16D7-7978-87DC19C00BF7}"/>
                </a:ext>
              </a:extLst>
            </p:cNvPr>
            <p:cNvSpPr/>
            <p:nvPr/>
          </p:nvSpPr>
          <p:spPr>
            <a:xfrm>
              <a:off x="5731077" y="2193119"/>
              <a:ext cx="6866" cy="7886"/>
            </a:xfrm>
            <a:custGeom>
              <a:avLst/>
              <a:gdLst>
                <a:gd name="connsiteX0" fmla="*/ 3697 w 6866"/>
                <a:gd name="connsiteY0" fmla="*/ 0 h 7886"/>
                <a:gd name="connsiteX1" fmla="*/ 405 w 6866"/>
                <a:gd name="connsiteY1" fmla="*/ 2932 h 7886"/>
                <a:gd name="connsiteX2" fmla="*/ 2651 w 6866"/>
                <a:gd name="connsiteY2" fmla="*/ 7424 h 7886"/>
                <a:gd name="connsiteX3" fmla="*/ 4074 w 6866"/>
                <a:gd name="connsiteY3" fmla="*/ 7887 h 7886"/>
                <a:gd name="connsiteX4" fmla="*/ 6492 w 6866"/>
                <a:gd name="connsiteY4" fmla="*/ 5744 h 7886"/>
                <a:gd name="connsiteX5" fmla="*/ 4880 w 6866"/>
                <a:gd name="connsiteY5" fmla="*/ 257 h 7886"/>
                <a:gd name="connsiteX6" fmla="*/ 3697 w 6866"/>
                <a:gd name="connsiteY6" fmla="*/ 0 h 7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6" h="7886">
                  <a:moveTo>
                    <a:pt x="3697" y="0"/>
                  </a:moveTo>
                  <a:cubicBezTo>
                    <a:pt x="2325" y="0"/>
                    <a:pt x="1074" y="1097"/>
                    <a:pt x="405" y="2932"/>
                  </a:cubicBezTo>
                  <a:cubicBezTo>
                    <a:pt x="-881" y="5761"/>
                    <a:pt x="1176" y="6515"/>
                    <a:pt x="2651" y="7424"/>
                  </a:cubicBezTo>
                  <a:cubicBezTo>
                    <a:pt x="3165" y="7750"/>
                    <a:pt x="3645" y="7887"/>
                    <a:pt x="4074" y="7887"/>
                  </a:cubicBezTo>
                  <a:cubicBezTo>
                    <a:pt x="5154" y="7887"/>
                    <a:pt x="5943" y="6978"/>
                    <a:pt x="6492" y="5744"/>
                  </a:cubicBezTo>
                  <a:cubicBezTo>
                    <a:pt x="7400" y="3669"/>
                    <a:pt x="6577" y="1063"/>
                    <a:pt x="4880" y="257"/>
                  </a:cubicBezTo>
                  <a:cubicBezTo>
                    <a:pt x="4468" y="86"/>
                    <a:pt x="4074" y="0"/>
                    <a:pt x="369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6" name="任意多边形: 形状 795">
              <a:extLst>
                <a:ext uri="{FF2B5EF4-FFF2-40B4-BE49-F238E27FC236}">
                  <a16:creationId xmlns:a16="http://schemas.microsoft.com/office/drawing/2014/main" id="{E4F95C33-A551-DCC4-04E1-A7085AF449F3}"/>
                </a:ext>
              </a:extLst>
            </p:cNvPr>
            <p:cNvSpPr/>
            <p:nvPr/>
          </p:nvSpPr>
          <p:spPr>
            <a:xfrm>
              <a:off x="5840847" y="2331960"/>
              <a:ext cx="6916" cy="7389"/>
            </a:xfrm>
            <a:custGeom>
              <a:avLst/>
              <a:gdLst>
                <a:gd name="connsiteX0" fmla="*/ 2849 w 6916"/>
                <a:gd name="connsiteY0" fmla="*/ 0 h 7389"/>
                <a:gd name="connsiteX1" fmla="*/ 123 w 6916"/>
                <a:gd name="connsiteY1" fmla="*/ 2349 h 7389"/>
                <a:gd name="connsiteX2" fmla="*/ 2146 w 6916"/>
                <a:gd name="connsiteY2" fmla="*/ 7115 h 7389"/>
                <a:gd name="connsiteX3" fmla="*/ 3895 w 6916"/>
                <a:gd name="connsiteY3" fmla="*/ 7389 h 7389"/>
                <a:gd name="connsiteX4" fmla="*/ 6878 w 6916"/>
                <a:gd name="connsiteY4" fmla="*/ 4852 h 7389"/>
                <a:gd name="connsiteX5" fmla="*/ 3741 w 6916"/>
                <a:gd name="connsiteY5" fmla="*/ 137 h 7389"/>
                <a:gd name="connsiteX6" fmla="*/ 2849 w 691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6" h="7389">
                  <a:moveTo>
                    <a:pt x="2849" y="0"/>
                  </a:moveTo>
                  <a:cubicBezTo>
                    <a:pt x="1477" y="0"/>
                    <a:pt x="586" y="909"/>
                    <a:pt x="123" y="2349"/>
                  </a:cubicBezTo>
                  <a:cubicBezTo>
                    <a:pt x="-357" y="4475"/>
                    <a:pt x="620" y="6669"/>
                    <a:pt x="2146" y="7115"/>
                  </a:cubicBezTo>
                  <a:cubicBezTo>
                    <a:pt x="2780" y="7304"/>
                    <a:pt x="3364" y="7389"/>
                    <a:pt x="3895" y="7389"/>
                  </a:cubicBezTo>
                  <a:cubicBezTo>
                    <a:pt x="5558" y="7389"/>
                    <a:pt x="6655" y="6498"/>
                    <a:pt x="6878" y="4852"/>
                  </a:cubicBezTo>
                  <a:cubicBezTo>
                    <a:pt x="7170" y="2829"/>
                    <a:pt x="5764" y="634"/>
                    <a:pt x="3741" y="137"/>
                  </a:cubicBezTo>
                  <a:cubicBezTo>
                    <a:pt x="3415" y="34"/>
                    <a:pt x="3123" y="0"/>
                    <a:pt x="2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7" name="任意多边形: 形状 796">
              <a:extLst>
                <a:ext uri="{FF2B5EF4-FFF2-40B4-BE49-F238E27FC236}">
                  <a16:creationId xmlns:a16="http://schemas.microsoft.com/office/drawing/2014/main" id="{1E611743-1C29-FCCD-03E1-B424BAA368A4}"/>
                </a:ext>
              </a:extLst>
            </p:cNvPr>
            <p:cNvSpPr/>
            <p:nvPr/>
          </p:nvSpPr>
          <p:spPr>
            <a:xfrm>
              <a:off x="5823910" y="2379726"/>
              <a:ext cx="10612" cy="4234"/>
            </a:xfrm>
            <a:custGeom>
              <a:avLst/>
              <a:gdLst>
                <a:gd name="connsiteX0" fmla="*/ 5675 w 10612"/>
                <a:gd name="connsiteY0" fmla="*/ 0 h 4234"/>
                <a:gd name="connsiteX1" fmla="*/ 4183 w 10612"/>
                <a:gd name="connsiteY1" fmla="*/ 326 h 4234"/>
                <a:gd name="connsiteX2" fmla="*/ 0 w 10612"/>
                <a:gd name="connsiteY2" fmla="*/ 4235 h 4234"/>
                <a:gd name="connsiteX3" fmla="*/ 10613 w 10612"/>
                <a:gd name="connsiteY3" fmla="*/ 3292 h 4234"/>
                <a:gd name="connsiteX4" fmla="*/ 9636 w 10612"/>
                <a:gd name="connsiteY4" fmla="*/ 2092 h 4234"/>
                <a:gd name="connsiteX5" fmla="*/ 5675 w 10612"/>
                <a:gd name="connsiteY5" fmla="*/ 0 h 4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12" h="4234">
                  <a:moveTo>
                    <a:pt x="5675" y="0"/>
                  </a:moveTo>
                  <a:cubicBezTo>
                    <a:pt x="5195" y="0"/>
                    <a:pt x="4681" y="103"/>
                    <a:pt x="4183" y="326"/>
                  </a:cubicBezTo>
                  <a:cubicBezTo>
                    <a:pt x="2349" y="1114"/>
                    <a:pt x="857" y="2418"/>
                    <a:pt x="0" y="4235"/>
                  </a:cubicBezTo>
                  <a:cubicBezTo>
                    <a:pt x="3515" y="3892"/>
                    <a:pt x="7064" y="3583"/>
                    <a:pt x="10613" y="3292"/>
                  </a:cubicBezTo>
                  <a:cubicBezTo>
                    <a:pt x="10338" y="2863"/>
                    <a:pt x="10013" y="2469"/>
                    <a:pt x="9636" y="2092"/>
                  </a:cubicBezTo>
                  <a:cubicBezTo>
                    <a:pt x="8487" y="909"/>
                    <a:pt x="7133" y="0"/>
                    <a:pt x="567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8" name="任意多边形: 形状 797">
              <a:extLst>
                <a:ext uri="{FF2B5EF4-FFF2-40B4-BE49-F238E27FC236}">
                  <a16:creationId xmlns:a16="http://schemas.microsoft.com/office/drawing/2014/main" id="{202A93E6-DE65-BBEE-725C-4342F1CDA963}"/>
                </a:ext>
              </a:extLst>
            </p:cNvPr>
            <p:cNvSpPr/>
            <p:nvPr/>
          </p:nvSpPr>
          <p:spPr>
            <a:xfrm>
              <a:off x="5823190" y="2383017"/>
              <a:ext cx="12447" cy="3926"/>
            </a:xfrm>
            <a:custGeom>
              <a:avLst/>
              <a:gdLst>
                <a:gd name="connsiteX0" fmla="*/ 11333 w 12447"/>
                <a:gd name="connsiteY0" fmla="*/ 0 h 3926"/>
                <a:gd name="connsiteX1" fmla="*/ 720 w 12447"/>
                <a:gd name="connsiteY1" fmla="*/ 943 h 3926"/>
                <a:gd name="connsiteX2" fmla="*/ 51 w 12447"/>
                <a:gd name="connsiteY2" fmla="*/ 3137 h 3926"/>
                <a:gd name="connsiteX3" fmla="*/ 0 w 12447"/>
                <a:gd name="connsiteY3" fmla="*/ 3926 h 3926"/>
                <a:gd name="connsiteX4" fmla="*/ 12447 w 12447"/>
                <a:gd name="connsiteY4" fmla="*/ 2829 h 3926"/>
                <a:gd name="connsiteX5" fmla="*/ 12413 w 12447"/>
                <a:gd name="connsiteY5" fmla="*/ 2623 h 3926"/>
                <a:gd name="connsiteX6" fmla="*/ 11333 w 12447"/>
                <a:gd name="connsiteY6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47" h="3926">
                  <a:moveTo>
                    <a:pt x="11333" y="0"/>
                  </a:moveTo>
                  <a:cubicBezTo>
                    <a:pt x="7784" y="274"/>
                    <a:pt x="4252" y="600"/>
                    <a:pt x="720" y="943"/>
                  </a:cubicBezTo>
                  <a:cubicBezTo>
                    <a:pt x="411" y="1612"/>
                    <a:pt x="188" y="2332"/>
                    <a:pt x="51" y="3137"/>
                  </a:cubicBezTo>
                  <a:cubicBezTo>
                    <a:pt x="0" y="3412"/>
                    <a:pt x="0" y="3686"/>
                    <a:pt x="0" y="3926"/>
                  </a:cubicBezTo>
                  <a:cubicBezTo>
                    <a:pt x="4149" y="3532"/>
                    <a:pt x="8298" y="3155"/>
                    <a:pt x="12447" y="2829"/>
                  </a:cubicBezTo>
                  <a:lnTo>
                    <a:pt x="12413" y="2623"/>
                  </a:lnTo>
                  <a:cubicBezTo>
                    <a:pt x="12224" y="1646"/>
                    <a:pt x="11847" y="789"/>
                    <a:pt x="1133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799" name="任意多边形: 形状 798">
              <a:extLst>
                <a:ext uri="{FF2B5EF4-FFF2-40B4-BE49-F238E27FC236}">
                  <a16:creationId xmlns:a16="http://schemas.microsoft.com/office/drawing/2014/main" id="{92E1E063-B991-B4CE-5457-E56EDBFB7CBE}"/>
                </a:ext>
              </a:extLst>
            </p:cNvPr>
            <p:cNvSpPr/>
            <p:nvPr/>
          </p:nvSpPr>
          <p:spPr>
            <a:xfrm>
              <a:off x="5764646" y="2201589"/>
              <a:ext cx="6785" cy="6909"/>
            </a:xfrm>
            <a:custGeom>
              <a:avLst/>
              <a:gdLst>
                <a:gd name="connsiteX0" fmla="*/ 3491 w 6785"/>
                <a:gd name="connsiteY0" fmla="*/ 0 h 6909"/>
                <a:gd name="connsiteX1" fmla="*/ 45 w 6785"/>
                <a:gd name="connsiteY1" fmla="*/ 2692 h 6909"/>
                <a:gd name="connsiteX2" fmla="*/ 2137 w 6785"/>
                <a:gd name="connsiteY2" fmla="*/ 6738 h 6909"/>
                <a:gd name="connsiteX3" fmla="*/ 3303 w 6785"/>
                <a:gd name="connsiteY3" fmla="*/ 6909 h 6909"/>
                <a:gd name="connsiteX4" fmla="*/ 6749 w 6785"/>
                <a:gd name="connsiteY4" fmla="*/ 3926 h 6909"/>
                <a:gd name="connsiteX5" fmla="*/ 4331 w 6785"/>
                <a:gd name="connsiteY5" fmla="*/ 103 h 6909"/>
                <a:gd name="connsiteX6" fmla="*/ 3491 w 6785"/>
                <a:gd name="connsiteY6" fmla="*/ 0 h 6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6909">
                  <a:moveTo>
                    <a:pt x="3491" y="0"/>
                  </a:moveTo>
                  <a:cubicBezTo>
                    <a:pt x="1862" y="0"/>
                    <a:pt x="182" y="1166"/>
                    <a:pt x="45" y="2692"/>
                  </a:cubicBezTo>
                  <a:cubicBezTo>
                    <a:pt x="-126" y="4424"/>
                    <a:pt x="114" y="6104"/>
                    <a:pt x="2137" y="6738"/>
                  </a:cubicBezTo>
                  <a:cubicBezTo>
                    <a:pt x="2531" y="6858"/>
                    <a:pt x="2909" y="6909"/>
                    <a:pt x="3303" y="6909"/>
                  </a:cubicBezTo>
                  <a:cubicBezTo>
                    <a:pt x="5017" y="6909"/>
                    <a:pt x="6509" y="5744"/>
                    <a:pt x="6749" y="3926"/>
                  </a:cubicBezTo>
                  <a:cubicBezTo>
                    <a:pt x="7006" y="1920"/>
                    <a:pt x="5892" y="789"/>
                    <a:pt x="4331" y="103"/>
                  </a:cubicBezTo>
                  <a:cubicBezTo>
                    <a:pt x="4057" y="34"/>
                    <a:pt x="3766" y="0"/>
                    <a:pt x="349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0" name="任意多边形: 形状 799">
              <a:extLst>
                <a:ext uri="{FF2B5EF4-FFF2-40B4-BE49-F238E27FC236}">
                  <a16:creationId xmlns:a16="http://schemas.microsoft.com/office/drawing/2014/main" id="{F33BC61A-3539-73F4-947F-9B471726CD5C}"/>
                </a:ext>
              </a:extLst>
            </p:cNvPr>
            <p:cNvSpPr/>
            <p:nvPr/>
          </p:nvSpPr>
          <p:spPr>
            <a:xfrm>
              <a:off x="5759270" y="2316375"/>
              <a:ext cx="24040" cy="16819"/>
            </a:xfrm>
            <a:custGeom>
              <a:avLst/>
              <a:gdLst>
                <a:gd name="connsiteX0" fmla="*/ 19669 w 24040"/>
                <a:gd name="connsiteY0" fmla="*/ 2434 h 16819"/>
                <a:gd name="connsiteX1" fmla="*/ 19926 w 24040"/>
                <a:gd name="connsiteY1" fmla="*/ 16271 h 16819"/>
                <a:gd name="connsiteX2" fmla="*/ 23338 w 24040"/>
                <a:gd name="connsiteY2" fmla="*/ 12087 h 16819"/>
                <a:gd name="connsiteX3" fmla="*/ 21418 w 24040"/>
                <a:gd name="connsiteY3" fmla="*/ 3497 h 16819"/>
                <a:gd name="connsiteX4" fmla="*/ 19669 w 24040"/>
                <a:gd name="connsiteY4" fmla="*/ 2434 h 16819"/>
                <a:gd name="connsiteX5" fmla="*/ 3295 w 24040"/>
                <a:gd name="connsiteY5" fmla="*/ 0 h 16819"/>
                <a:gd name="connsiteX6" fmla="*/ 107 w 24040"/>
                <a:gd name="connsiteY6" fmla="*/ 5315 h 16819"/>
                <a:gd name="connsiteX7" fmla="*/ 2370 w 24040"/>
                <a:gd name="connsiteY7" fmla="*/ 11641 h 16819"/>
                <a:gd name="connsiteX8" fmla="*/ 4787 w 24040"/>
                <a:gd name="connsiteY8" fmla="*/ 13167 h 16819"/>
                <a:gd name="connsiteX9" fmla="*/ 4942 w 24040"/>
                <a:gd name="connsiteY9" fmla="*/ 13167 h 16819"/>
                <a:gd name="connsiteX10" fmla="*/ 9708 w 24040"/>
                <a:gd name="connsiteY10" fmla="*/ 10407 h 16819"/>
                <a:gd name="connsiteX11" fmla="*/ 9742 w 24040"/>
                <a:gd name="connsiteY11" fmla="*/ 10544 h 16819"/>
                <a:gd name="connsiteX12" fmla="*/ 10377 w 24040"/>
                <a:gd name="connsiteY12" fmla="*/ 12344 h 16819"/>
                <a:gd name="connsiteX13" fmla="*/ 14354 w 24040"/>
                <a:gd name="connsiteY13" fmla="*/ 16819 h 16819"/>
                <a:gd name="connsiteX14" fmla="*/ 14080 w 24040"/>
                <a:gd name="connsiteY14" fmla="*/ 1286 h 16819"/>
                <a:gd name="connsiteX15" fmla="*/ 10445 w 24040"/>
                <a:gd name="connsiteY15" fmla="*/ 2315 h 16819"/>
                <a:gd name="connsiteX16" fmla="*/ 10136 w 24040"/>
                <a:gd name="connsiteY16" fmla="*/ 2623 h 16819"/>
                <a:gd name="connsiteX17" fmla="*/ 8268 w 24040"/>
                <a:gd name="connsiteY17" fmla="*/ 806 h 16819"/>
                <a:gd name="connsiteX18" fmla="*/ 4770 w 24040"/>
                <a:gd name="connsiteY18" fmla="*/ 103 h 16819"/>
                <a:gd name="connsiteX19" fmla="*/ 3295 w 24040"/>
                <a:gd name="connsiteY19" fmla="*/ 0 h 16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040" h="16819">
                  <a:moveTo>
                    <a:pt x="19669" y="2434"/>
                  </a:moveTo>
                  <a:cubicBezTo>
                    <a:pt x="19652" y="7047"/>
                    <a:pt x="19755" y="11658"/>
                    <a:pt x="19926" y="16271"/>
                  </a:cubicBezTo>
                  <a:cubicBezTo>
                    <a:pt x="21418" y="15379"/>
                    <a:pt x="22532" y="13905"/>
                    <a:pt x="23338" y="12087"/>
                  </a:cubicBezTo>
                  <a:cubicBezTo>
                    <a:pt x="24727" y="8710"/>
                    <a:pt x="24041" y="5623"/>
                    <a:pt x="21418" y="3497"/>
                  </a:cubicBezTo>
                  <a:cubicBezTo>
                    <a:pt x="20938" y="3103"/>
                    <a:pt x="20338" y="2743"/>
                    <a:pt x="19669" y="2434"/>
                  </a:cubicBezTo>
                  <a:moveTo>
                    <a:pt x="3295" y="0"/>
                  </a:moveTo>
                  <a:cubicBezTo>
                    <a:pt x="501" y="0"/>
                    <a:pt x="-322" y="1629"/>
                    <a:pt x="107" y="5315"/>
                  </a:cubicBezTo>
                  <a:cubicBezTo>
                    <a:pt x="398" y="7681"/>
                    <a:pt x="1324" y="9653"/>
                    <a:pt x="2370" y="11641"/>
                  </a:cubicBezTo>
                  <a:cubicBezTo>
                    <a:pt x="2884" y="12636"/>
                    <a:pt x="3724" y="13116"/>
                    <a:pt x="4787" y="13167"/>
                  </a:cubicBezTo>
                  <a:cubicBezTo>
                    <a:pt x="4839" y="13167"/>
                    <a:pt x="4890" y="13167"/>
                    <a:pt x="4942" y="13167"/>
                  </a:cubicBezTo>
                  <a:cubicBezTo>
                    <a:pt x="6450" y="13167"/>
                    <a:pt x="8336" y="11967"/>
                    <a:pt x="9708" y="10407"/>
                  </a:cubicBezTo>
                  <a:lnTo>
                    <a:pt x="9742" y="10544"/>
                  </a:lnTo>
                  <a:cubicBezTo>
                    <a:pt x="9879" y="11161"/>
                    <a:pt x="10153" y="11744"/>
                    <a:pt x="10377" y="12344"/>
                  </a:cubicBezTo>
                  <a:cubicBezTo>
                    <a:pt x="11217" y="14522"/>
                    <a:pt x="12503" y="16133"/>
                    <a:pt x="14354" y="16819"/>
                  </a:cubicBezTo>
                  <a:cubicBezTo>
                    <a:pt x="14148" y="11641"/>
                    <a:pt x="14045" y="6463"/>
                    <a:pt x="14080" y="1286"/>
                  </a:cubicBezTo>
                  <a:cubicBezTo>
                    <a:pt x="12605" y="1320"/>
                    <a:pt x="11285" y="1646"/>
                    <a:pt x="10445" y="2315"/>
                  </a:cubicBezTo>
                  <a:lnTo>
                    <a:pt x="10136" y="2623"/>
                  </a:lnTo>
                  <a:cubicBezTo>
                    <a:pt x="9605" y="1834"/>
                    <a:pt x="8971" y="1166"/>
                    <a:pt x="8268" y="806"/>
                  </a:cubicBezTo>
                  <a:cubicBezTo>
                    <a:pt x="7102" y="566"/>
                    <a:pt x="5953" y="291"/>
                    <a:pt x="4770" y="103"/>
                  </a:cubicBezTo>
                  <a:cubicBezTo>
                    <a:pt x="4239" y="51"/>
                    <a:pt x="3741" y="0"/>
                    <a:pt x="32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1" name="任意多边形: 形状 800">
              <a:extLst>
                <a:ext uri="{FF2B5EF4-FFF2-40B4-BE49-F238E27FC236}">
                  <a16:creationId xmlns:a16="http://schemas.microsoft.com/office/drawing/2014/main" id="{8CC57569-C981-C38A-E435-B7162935A415}"/>
                </a:ext>
              </a:extLst>
            </p:cNvPr>
            <p:cNvSpPr/>
            <p:nvPr/>
          </p:nvSpPr>
          <p:spPr>
            <a:xfrm>
              <a:off x="5773360" y="2317678"/>
              <a:ext cx="5853" cy="15893"/>
            </a:xfrm>
            <a:custGeom>
              <a:avLst/>
              <a:gdLst>
                <a:gd name="connsiteX0" fmla="*/ 247 w 5853"/>
                <a:gd name="connsiteY0" fmla="*/ 0 h 15893"/>
                <a:gd name="connsiteX1" fmla="*/ 7 w 5853"/>
                <a:gd name="connsiteY1" fmla="*/ 0 h 15893"/>
                <a:gd name="connsiteX2" fmla="*/ 281 w 5853"/>
                <a:gd name="connsiteY2" fmla="*/ 15533 h 15893"/>
                <a:gd name="connsiteX3" fmla="*/ 2407 w 5853"/>
                <a:gd name="connsiteY3" fmla="*/ 15893 h 15893"/>
                <a:gd name="connsiteX4" fmla="*/ 2767 w 5853"/>
                <a:gd name="connsiteY4" fmla="*/ 15876 h 15893"/>
                <a:gd name="connsiteX5" fmla="*/ 5853 w 5853"/>
                <a:gd name="connsiteY5" fmla="*/ 14968 h 15893"/>
                <a:gd name="connsiteX6" fmla="*/ 5596 w 5853"/>
                <a:gd name="connsiteY6" fmla="*/ 1131 h 15893"/>
                <a:gd name="connsiteX7" fmla="*/ 247 w 5853"/>
                <a:gd name="connsiteY7" fmla="*/ 0 h 15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53" h="15893">
                  <a:moveTo>
                    <a:pt x="247" y="0"/>
                  </a:moveTo>
                  <a:cubicBezTo>
                    <a:pt x="161" y="0"/>
                    <a:pt x="92" y="0"/>
                    <a:pt x="7" y="0"/>
                  </a:cubicBezTo>
                  <a:cubicBezTo>
                    <a:pt x="-28" y="5178"/>
                    <a:pt x="75" y="10355"/>
                    <a:pt x="281" y="15533"/>
                  </a:cubicBezTo>
                  <a:cubicBezTo>
                    <a:pt x="915" y="15773"/>
                    <a:pt x="1635" y="15893"/>
                    <a:pt x="2407" y="15893"/>
                  </a:cubicBezTo>
                  <a:cubicBezTo>
                    <a:pt x="2527" y="15893"/>
                    <a:pt x="2647" y="15893"/>
                    <a:pt x="2767" y="15876"/>
                  </a:cubicBezTo>
                  <a:cubicBezTo>
                    <a:pt x="3933" y="15825"/>
                    <a:pt x="4962" y="15499"/>
                    <a:pt x="5853" y="14968"/>
                  </a:cubicBezTo>
                  <a:cubicBezTo>
                    <a:pt x="5664" y="10355"/>
                    <a:pt x="5579" y="5726"/>
                    <a:pt x="5596" y="1131"/>
                  </a:cubicBezTo>
                  <a:cubicBezTo>
                    <a:pt x="3984" y="411"/>
                    <a:pt x="2012" y="0"/>
                    <a:pt x="24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2" name="任意多边形: 形状 801">
              <a:extLst>
                <a:ext uri="{FF2B5EF4-FFF2-40B4-BE49-F238E27FC236}">
                  <a16:creationId xmlns:a16="http://schemas.microsoft.com/office/drawing/2014/main" id="{A55A27EF-B35F-8D5E-73AD-B23B76DB49CC}"/>
                </a:ext>
              </a:extLst>
            </p:cNvPr>
            <p:cNvSpPr/>
            <p:nvPr/>
          </p:nvSpPr>
          <p:spPr>
            <a:xfrm>
              <a:off x="5818282" y="2350802"/>
              <a:ext cx="20532" cy="17402"/>
            </a:xfrm>
            <a:custGeom>
              <a:avLst/>
              <a:gdLst>
                <a:gd name="connsiteX0" fmla="*/ 10823 w 20532"/>
                <a:gd name="connsiteY0" fmla="*/ 0 h 17402"/>
                <a:gd name="connsiteX1" fmla="*/ 7034 w 20532"/>
                <a:gd name="connsiteY1" fmla="*/ 806 h 17402"/>
                <a:gd name="connsiteX2" fmla="*/ 56 w 20532"/>
                <a:gd name="connsiteY2" fmla="*/ 8658 h 17402"/>
                <a:gd name="connsiteX3" fmla="*/ 8200 w 20532"/>
                <a:gd name="connsiteY3" fmla="*/ 17402 h 17402"/>
                <a:gd name="connsiteX4" fmla="*/ 9451 w 20532"/>
                <a:gd name="connsiteY4" fmla="*/ 17299 h 17402"/>
                <a:gd name="connsiteX5" fmla="*/ 15658 w 20532"/>
                <a:gd name="connsiteY5" fmla="*/ 15156 h 17402"/>
                <a:gd name="connsiteX6" fmla="*/ 20510 w 20532"/>
                <a:gd name="connsiteY6" fmla="*/ 7955 h 17402"/>
                <a:gd name="connsiteX7" fmla="*/ 15178 w 20532"/>
                <a:gd name="connsiteY7" fmla="*/ 1046 h 17402"/>
                <a:gd name="connsiteX8" fmla="*/ 10823 w 20532"/>
                <a:gd name="connsiteY8" fmla="*/ 0 h 17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532" h="17402">
                  <a:moveTo>
                    <a:pt x="10823" y="0"/>
                  </a:moveTo>
                  <a:cubicBezTo>
                    <a:pt x="9503" y="0"/>
                    <a:pt x="8217" y="274"/>
                    <a:pt x="7034" y="806"/>
                  </a:cubicBezTo>
                  <a:cubicBezTo>
                    <a:pt x="3794" y="2246"/>
                    <a:pt x="588" y="4492"/>
                    <a:pt x="56" y="8658"/>
                  </a:cubicBezTo>
                  <a:cubicBezTo>
                    <a:pt x="-527" y="13270"/>
                    <a:pt x="3519" y="17402"/>
                    <a:pt x="8200" y="17402"/>
                  </a:cubicBezTo>
                  <a:cubicBezTo>
                    <a:pt x="8611" y="17402"/>
                    <a:pt x="9023" y="17368"/>
                    <a:pt x="9451" y="17299"/>
                  </a:cubicBezTo>
                  <a:cubicBezTo>
                    <a:pt x="11577" y="16956"/>
                    <a:pt x="13703" y="16151"/>
                    <a:pt x="15658" y="15156"/>
                  </a:cubicBezTo>
                  <a:cubicBezTo>
                    <a:pt x="18435" y="13733"/>
                    <a:pt x="20785" y="11539"/>
                    <a:pt x="20510" y="7955"/>
                  </a:cubicBezTo>
                  <a:cubicBezTo>
                    <a:pt x="20253" y="4578"/>
                    <a:pt x="17990" y="2486"/>
                    <a:pt x="15178" y="1046"/>
                  </a:cubicBezTo>
                  <a:cubicBezTo>
                    <a:pt x="13755" y="343"/>
                    <a:pt x="12281" y="0"/>
                    <a:pt x="1082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3" name="任意多边形: 形状 802">
              <a:extLst>
                <a:ext uri="{FF2B5EF4-FFF2-40B4-BE49-F238E27FC236}">
                  <a16:creationId xmlns:a16="http://schemas.microsoft.com/office/drawing/2014/main" id="{8CD3D344-839F-F997-4402-EE324B712AE6}"/>
                </a:ext>
              </a:extLst>
            </p:cNvPr>
            <p:cNvSpPr/>
            <p:nvPr/>
          </p:nvSpPr>
          <p:spPr>
            <a:xfrm>
              <a:off x="5843792" y="2351471"/>
              <a:ext cx="6824" cy="6892"/>
            </a:xfrm>
            <a:custGeom>
              <a:avLst/>
              <a:gdLst>
                <a:gd name="connsiteX0" fmla="*/ 4481 w 6824"/>
                <a:gd name="connsiteY0" fmla="*/ 0 h 6892"/>
                <a:gd name="connsiteX1" fmla="*/ 229 w 6824"/>
                <a:gd name="connsiteY1" fmla="*/ 1646 h 6892"/>
                <a:gd name="connsiteX2" fmla="*/ 1635 w 6824"/>
                <a:gd name="connsiteY2" fmla="*/ 6018 h 6892"/>
                <a:gd name="connsiteX3" fmla="*/ 4190 w 6824"/>
                <a:gd name="connsiteY3" fmla="*/ 6892 h 6892"/>
                <a:gd name="connsiteX4" fmla="*/ 6436 w 6824"/>
                <a:gd name="connsiteY4" fmla="*/ 5795 h 6892"/>
                <a:gd name="connsiteX5" fmla="*/ 5064 w 6824"/>
                <a:gd name="connsiteY5" fmla="*/ 120 h 6892"/>
                <a:gd name="connsiteX6" fmla="*/ 4481 w 6824"/>
                <a:gd name="connsiteY6" fmla="*/ 0 h 6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24" h="6892">
                  <a:moveTo>
                    <a:pt x="4481" y="0"/>
                  </a:moveTo>
                  <a:cubicBezTo>
                    <a:pt x="3178" y="0"/>
                    <a:pt x="487" y="857"/>
                    <a:pt x="229" y="1646"/>
                  </a:cubicBezTo>
                  <a:cubicBezTo>
                    <a:pt x="-353" y="3378"/>
                    <a:pt x="195" y="4938"/>
                    <a:pt x="1635" y="6018"/>
                  </a:cubicBezTo>
                  <a:cubicBezTo>
                    <a:pt x="2407" y="6601"/>
                    <a:pt x="3350" y="6892"/>
                    <a:pt x="4190" y="6892"/>
                  </a:cubicBezTo>
                  <a:cubicBezTo>
                    <a:pt x="5167" y="6892"/>
                    <a:pt x="6042" y="6515"/>
                    <a:pt x="6436" y="5795"/>
                  </a:cubicBezTo>
                  <a:cubicBezTo>
                    <a:pt x="7328" y="4132"/>
                    <a:pt x="6607" y="1166"/>
                    <a:pt x="5064" y="120"/>
                  </a:cubicBezTo>
                  <a:cubicBezTo>
                    <a:pt x="4944" y="34"/>
                    <a:pt x="4756" y="0"/>
                    <a:pt x="44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4" name="任意多边形: 形状 803">
              <a:extLst>
                <a:ext uri="{FF2B5EF4-FFF2-40B4-BE49-F238E27FC236}">
                  <a16:creationId xmlns:a16="http://schemas.microsoft.com/office/drawing/2014/main" id="{1E5F4308-0D05-DA75-A521-01159AA2C57A}"/>
                </a:ext>
              </a:extLst>
            </p:cNvPr>
            <p:cNvSpPr/>
            <p:nvPr/>
          </p:nvSpPr>
          <p:spPr>
            <a:xfrm>
              <a:off x="5744021" y="2337395"/>
              <a:ext cx="6432" cy="6943"/>
            </a:xfrm>
            <a:custGeom>
              <a:avLst/>
              <a:gdLst>
                <a:gd name="connsiteX0" fmla="*/ 3543 w 6432"/>
                <a:gd name="connsiteY0" fmla="*/ 0 h 6943"/>
                <a:gd name="connsiteX1" fmla="*/ 97 w 6432"/>
                <a:gd name="connsiteY1" fmla="*/ 2932 h 6943"/>
                <a:gd name="connsiteX2" fmla="*/ 2274 w 6432"/>
                <a:gd name="connsiteY2" fmla="*/ 6824 h 6943"/>
                <a:gd name="connsiteX3" fmla="*/ 3166 w 6432"/>
                <a:gd name="connsiteY3" fmla="*/ 6944 h 6943"/>
                <a:gd name="connsiteX4" fmla="*/ 6372 w 6432"/>
                <a:gd name="connsiteY4" fmla="*/ 4132 h 6943"/>
                <a:gd name="connsiteX5" fmla="*/ 4315 w 6432"/>
                <a:gd name="connsiteY5" fmla="*/ 103 h 6943"/>
                <a:gd name="connsiteX6" fmla="*/ 3543 w 6432"/>
                <a:gd name="connsiteY6" fmla="*/ 0 h 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32" h="6943">
                  <a:moveTo>
                    <a:pt x="3543" y="0"/>
                  </a:moveTo>
                  <a:cubicBezTo>
                    <a:pt x="1983" y="0"/>
                    <a:pt x="406" y="1234"/>
                    <a:pt x="97" y="2932"/>
                  </a:cubicBezTo>
                  <a:cubicBezTo>
                    <a:pt x="-246" y="4818"/>
                    <a:pt x="286" y="6309"/>
                    <a:pt x="2274" y="6824"/>
                  </a:cubicBezTo>
                  <a:cubicBezTo>
                    <a:pt x="2583" y="6909"/>
                    <a:pt x="2874" y="6944"/>
                    <a:pt x="3166" y="6944"/>
                  </a:cubicBezTo>
                  <a:cubicBezTo>
                    <a:pt x="4761" y="6944"/>
                    <a:pt x="6132" y="5829"/>
                    <a:pt x="6372" y="4132"/>
                  </a:cubicBezTo>
                  <a:cubicBezTo>
                    <a:pt x="6646" y="2246"/>
                    <a:pt x="5995" y="806"/>
                    <a:pt x="4315" y="103"/>
                  </a:cubicBezTo>
                  <a:cubicBezTo>
                    <a:pt x="4057" y="34"/>
                    <a:pt x="3800" y="0"/>
                    <a:pt x="35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5" name="任意多边形: 形状 804">
              <a:extLst>
                <a:ext uri="{FF2B5EF4-FFF2-40B4-BE49-F238E27FC236}">
                  <a16:creationId xmlns:a16="http://schemas.microsoft.com/office/drawing/2014/main" id="{574BEC73-F4EB-624A-5B3D-0B6979951077}"/>
                </a:ext>
              </a:extLst>
            </p:cNvPr>
            <p:cNvSpPr/>
            <p:nvPr/>
          </p:nvSpPr>
          <p:spPr>
            <a:xfrm>
              <a:off x="5832184" y="2285651"/>
              <a:ext cx="5207" cy="4646"/>
            </a:xfrm>
            <a:custGeom>
              <a:avLst/>
              <a:gdLst>
                <a:gd name="connsiteX0" fmla="*/ 1619 w 5207"/>
                <a:gd name="connsiteY0" fmla="*/ 0 h 4646"/>
                <a:gd name="connsiteX1" fmla="*/ 111 w 5207"/>
                <a:gd name="connsiteY1" fmla="*/ 1200 h 4646"/>
                <a:gd name="connsiteX2" fmla="*/ 1705 w 5207"/>
                <a:gd name="connsiteY2" fmla="*/ 4303 h 4646"/>
                <a:gd name="connsiteX3" fmla="*/ 2853 w 5207"/>
                <a:gd name="connsiteY3" fmla="*/ 4646 h 4646"/>
                <a:gd name="connsiteX4" fmla="*/ 5065 w 5207"/>
                <a:gd name="connsiteY4" fmla="*/ 2829 h 4646"/>
                <a:gd name="connsiteX5" fmla="*/ 3591 w 5207"/>
                <a:gd name="connsiteY5" fmla="*/ 463 h 4646"/>
                <a:gd name="connsiteX6" fmla="*/ 1619 w 5207"/>
                <a:gd name="connsiteY6" fmla="*/ 0 h 4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07" h="4646">
                  <a:moveTo>
                    <a:pt x="1619" y="0"/>
                  </a:moveTo>
                  <a:cubicBezTo>
                    <a:pt x="1002" y="0"/>
                    <a:pt x="436" y="274"/>
                    <a:pt x="111" y="1200"/>
                  </a:cubicBezTo>
                  <a:cubicBezTo>
                    <a:pt x="-352" y="2486"/>
                    <a:pt x="728" y="3721"/>
                    <a:pt x="1705" y="4303"/>
                  </a:cubicBezTo>
                  <a:cubicBezTo>
                    <a:pt x="2099" y="4543"/>
                    <a:pt x="2494" y="4646"/>
                    <a:pt x="2853" y="4646"/>
                  </a:cubicBezTo>
                  <a:cubicBezTo>
                    <a:pt x="3814" y="4646"/>
                    <a:pt x="4602" y="3892"/>
                    <a:pt x="5065" y="2829"/>
                  </a:cubicBezTo>
                  <a:cubicBezTo>
                    <a:pt x="5597" y="1577"/>
                    <a:pt x="4534" y="1029"/>
                    <a:pt x="3591" y="463"/>
                  </a:cubicBezTo>
                  <a:cubicBezTo>
                    <a:pt x="2956" y="292"/>
                    <a:pt x="2254" y="0"/>
                    <a:pt x="161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6" name="任意多边形: 形状 805">
              <a:extLst>
                <a:ext uri="{FF2B5EF4-FFF2-40B4-BE49-F238E27FC236}">
                  <a16:creationId xmlns:a16="http://schemas.microsoft.com/office/drawing/2014/main" id="{5D72B5FE-B104-6EAE-A293-F7459CF2C316}"/>
                </a:ext>
              </a:extLst>
            </p:cNvPr>
            <p:cNvSpPr/>
            <p:nvPr/>
          </p:nvSpPr>
          <p:spPr>
            <a:xfrm>
              <a:off x="5828608" y="2155246"/>
              <a:ext cx="20628" cy="18036"/>
            </a:xfrm>
            <a:custGeom>
              <a:avLst/>
              <a:gdLst>
                <a:gd name="connsiteX0" fmla="*/ 11076 w 20628"/>
                <a:gd name="connsiteY0" fmla="*/ 0 h 18036"/>
                <a:gd name="connsiteX1" fmla="*/ 6001 w 20628"/>
                <a:gd name="connsiteY1" fmla="*/ 1440 h 18036"/>
                <a:gd name="connsiteX2" fmla="*/ 0 w 20628"/>
                <a:gd name="connsiteY2" fmla="*/ 10338 h 18036"/>
                <a:gd name="connsiteX3" fmla="*/ 8178 w 20628"/>
                <a:gd name="connsiteY3" fmla="*/ 18037 h 18036"/>
                <a:gd name="connsiteX4" fmla="*/ 10562 w 20628"/>
                <a:gd name="connsiteY4" fmla="*/ 17677 h 18036"/>
                <a:gd name="connsiteX5" fmla="*/ 16528 w 20628"/>
                <a:gd name="connsiteY5" fmla="*/ 14642 h 18036"/>
                <a:gd name="connsiteX6" fmla="*/ 20471 w 20628"/>
                <a:gd name="connsiteY6" fmla="*/ 6704 h 18036"/>
                <a:gd name="connsiteX7" fmla="*/ 14230 w 20628"/>
                <a:gd name="connsiteY7" fmla="*/ 514 h 18036"/>
                <a:gd name="connsiteX8" fmla="*/ 11076 w 20628"/>
                <a:gd name="connsiteY8" fmla="*/ 0 h 18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628" h="18036">
                  <a:moveTo>
                    <a:pt x="11076" y="0"/>
                  </a:moveTo>
                  <a:cubicBezTo>
                    <a:pt x="9259" y="0"/>
                    <a:pt x="7510" y="514"/>
                    <a:pt x="6001" y="1440"/>
                  </a:cubicBezTo>
                  <a:cubicBezTo>
                    <a:pt x="2932" y="3361"/>
                    <a:pt x="0" y="6069"/>
                    <a:pt x="0" y="10338"/>
                  </a:cubicBezTo>
                  <a:cubicBezTo>
                    <a:pt x="0" y="14676"/>
                    <a:pt x="3892" y="18037"/>
                    <a:pt x="8178" y="18037"/>
                  </a:cubicBezTo>
                  <a:cubicBezTo>
                    <a:pt x="8967" y="18037"/>
                    <a:pt x="9773" y="17917"/>
                    <a:pt x="10562" y="17677"/>
                  </a:cubicBezTo>
                  <a:cubicBezTo>
                    <a:pt x="12653" y="17042"/>
                    <a:pt x="14693" y="15911"/>
                    <a:pt x="16528" y="14642"/>
                  </a:cubicBezTo>
                  <a:cubicBezTo>
                    <a:pt x="19151" y="12807"/>
                    <a:pt x="21226" y="10287"/>
                    <a:pt x="20471" y="6704"/>
                  </a:cubicBezTo>
                  <a:cubicBezTo>
                    <a:pt x="19768" y="3343"/>
                    <a:pt x="17231" y="1560"/>
                    <a:pt x="14230" y="514"/>
                  </a:cubicBezTo>
                  <a:cubicBezTo>
                    <a:pt x="13185" y="172"/>
                    <a:pt x="12122" y="0"/>
                    <a:pt x="1107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7" name="任意多边形: 形状 806">
              <a:extLst>
                <a:ext uri="{FF2B5EF4-FFF2-40B4-BE49-F238E27FC236}">
                  <a16:creationId xmlns:a16="http://schemas.microsoft.com/office/drawing/2014/main" id="{0B39119C-4A31-4102-BD93-B32A491B9D0B}"/>
                </a:ext>
              </a:extLst>
            </p:cNvPr>
            <p:cNvSpPr/>
            <p:nvPr/>
          </p:nvSpPr>
          <p:spPr>
            <a:xfrm>
              <a:off x="5753422" y="2418627"/>
              <a:ext cx="4865" cy="4269"/>
            </a:xfrm>
            <a:custGeom>
              <a:avLst/>
              <a:gdLst>
                <a:gd name="connsiteX0" fmla="*/ 2063 w 4865"/>
                <a:gd name="connsiteY0" fmla="*/ 0 h 4269"/>
                <a:gd name="connsiteX1" fmla="*/ 228 w 4865"/>
                <a:gd name="connsiteY1" fmla="*/ 1423 h 4269"/>
                <a:gd name="connsiteX2" fmla="*/ 982 w 4865"/>
                <a:gd name="connsiteY2" fmla="*/ 4029 h 4269"/>
                <a:gd name="connsiteX3" fmla="*/ 2302 w 4865"/>
                <a:gd name="connsiteY3" fmla="*/ 4269 h 4269"/>
                <a:gd name="connsiteX4" fmla="*/ 4600 w 4865"/>
                <a:gd name="connsiteY4" fmla="*/ 2863 h 4269"/>
                <a:gd name="connsiteX5" fmla="*/ 3640 w 4865"/>
                <a:gd name="connsiteY5" fmla="*/ 446 h 4269"/>
                <a:gd name="connsiteX6" fmla="*/ 2063 w 4865"/>
                <a:gd name="connsiteY6" fmla="*/ 0 h 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65" h="4269">
                  <a:moveTo>
                    <a:pt x="2063" y="0"/>
                  </a:moveTo>
                  <a:cubicBezTo>
                    <a:pt x="1240" y="0"/>
                    <a:pt x="605" y="480"/>
                    <a:pt x="228" y="1423"/>
                  </a:cubicBezTo>
                  <a:cubicBezTo>
                    <a:pt x="-183" y="2469"/>
                    <a:pt x="-98" y="3652"/>
                    <a:pt x="982" y="4029"/>
                  </a:cubicBezTo>
                  <a:cubicBezTo>
                    <a:pt x="1411" y="4183"/>
                    <a:pt x="1857" y="4269"/>
                    <a:pt x="2302" y="4269"/>
                  </a:cubicBezTo>
                  <a:cubicBezTo>
                    <a:pt x="3194" y="4269"/>
                    <a:pt x="4034" y="3875"/>
                    <a:pt x="4600" y="2863"/>
                  </a:cubicBezTo>
                  <a:cubicBezTo>
                    <a:pt x="5251" y="1698"/>
                    <a:pt x="4617" y="960"/>
                    <a:pt x="3640" y="446"/>
                  </a:cubicBezTo>
                  <a:cubicBezTo>
                    <a:pt x="3057" y="154"/>
                    <a:pt x="2526" y="0"/>
                    <a:pt x="20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8" name="任意多边形: 形状 807">
              <a:extLst>
                <a:ext uri="{FF2B5EF4-FFF2-40B4-BE49-F238E27FC236}">
                  <a16:creationId xmlns:a16="http://schemas.microsoft.com/office/drawing/2014/main" id="{C49CBFF1-F5B0-BBC6-1EBE-33F87980A7D0}"/>
                </a:ext>
              </a:extLst>
            </p:cNvPr>
            <p:cNvSpPr/>
            <p:nvPr/>
          </p:nvSpPr>
          <p:spPr>
            <a:xfrm>
              <a:off x="5727111" y="2379640"/>
              <a:ext cx="30416" cy="27123"/>
            </a:xfrm>
            <a:custGeom>
              <a:avLst/>
              <a:gdLst>
                <a:gd name="connsiteX0" fmla="*/ 22098 w 30416"/>
                <a:gd name="connsiteY0" fmla="*/ 0 h 27123"/>
                <a:gd name="connsiteX1" fmla="*/ 21515 w 30416"/>
                <a:gd name="connsiteY1" fmla="*/ 51 h 27123"/>
                <a:gd name="connsiteX2" fmla="*/ 16423 w 30416"/>
                <a:gd name="connsiteY2" fmla="*/ 2777 h 27123"/>
                <a:gd name="connsiteX3" fmla="*/ 14417 w 30416"/>
                <a:gd name="connsiteY3" fmla="*/ 4629 h 27123"/>
                <a:gd name="connsiteX4" fmla="*/ 12702 w 30416"/>
                <a:gd name="connsiteY4" fmla="*/ 4406 h 27123"/>
                <a:gd name="connsiteX5" fmla="*/ 10834 w 30416"/>
                <a:gd name="connsiteY5" fmla="*/ 4235 h 27123"/>
                <a:gd name="connsiteX6" fmla="*/ 5107 w 30416"/>
                <a:gd name="connsiteY6" fmla="*/ 10253 h 27123"/>
                <a:gd name="connsiteX7" fmla="*/ 5450 w 30416"/>
                <a:gd name="connsiteY7" fmla="*/ 14093 h 27123"/>
                <a:gd name="connsiteX8" fmla="*/ 993 w 30416"/>
                <a:gd name="connsiteY8" fmla="*/ 15996 h 27123"/>
                <a:gd name="connsiteX9" fmla="*/ 2227 w 30416"/>
                <a:gd name="connsiteY9" fmla="*/ 23180 h 27123"/>
                <a:gd name="connsiteX10" fmla="*/ 3376 w 30416"/>
                <a:gd name="connsiteY10" fmla="*/ 24603 h 27123"/>
                <a:gd name="connsiteX11" fmla="*/ 7645 w 30416"/>
                <a:gd name="connsiteY11" fmla="*/ 27124 h 27123"/>
                <a:gd name="connsiteX12" fmla="*/ 12017 w 30416"/>
                <a:gd name="connsiteY12" fmla="*/ 23094 h 27123"/>
                <a:gd name="connsiteX13" fmla="*/ 12531 w 30416"/>
                <a:gd name="connsiteY13" fmla="*/ 21671 h 27123"/>
                <a:gd name="connsiteX14" fmla="*/ 20075 w 30416"/>
                <a:gd name="connsiteY14" fmla="*/ 13596 h 27123"/>
                <a:gd name="connsiteX15" fmla="*/ 22732 w 30416"/>
                <a:gd name="connsiteY15" fmla="*/ 9944 h 27123"/>
                <a:gd name="connsiteX16" fmla="*/ 23847 w 30416"/>
                <a:gd name="connsiteY16" fmla="*/ 8881 h 27123"/>
                <a:gd name="connsiteX17" fmla="*/ 25407 w 30416"/>
                <a:gd name="connsiteY17" fmla="*/ 13013 h 27123"/>
                <a:gd name="connsiteX18" fmla="*/ 27036 w 30416"/>
                <a:gd name="connsiteY18" fmla="*/ 13390 h 27123"/>
                <a:gd name="connsiteX19" fmla="*/ 30276 w 30416"/>
                <a:gd name="connsiteY19" fmla="*/ 10921 h 27123"/>
                <a:gd name="connsiteX20" fmla="*/ 28390 w 30416"/>
                <a:gd name="connsiteY20" fmla="*/ 6858 h 27123"/>
                <a:gd name="connsiteX21" fmla="*/ 27105 w 30416"/>
                <a:gd name="connsiteY21" fmla="*/ 6601 h 27123"/>
                <a:gd name="connsiteX22" fmla="*/ 24721 w 30416"/>
                <a:gd name="connsiteY22" fmla="*/ 7458 h 27123"/>
                <a:gd name="connsiteX23" fmla="*/ 24481 w 30416"/>
                <a:gd name="connsiteY23" fmla="*/ 1715 h 27123"/>
                <a:gd name="connsiteX24" fmla="*/ 22098 w 30416"/>
                <a:gd name="connsiteY24" fmla="*/ 0 h 2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416" h="27123">
                  <a:moveTo>
                    <a:pt x="22098" y="0"/>
                  </a:moveTo>
                  <a:cubicBezTo>
                    <a:pt x="21910" y="0"/>
                    <a:pt x="21721" y="17"/>
                    <a:pt x="21515" y="51"/>
                  </a:cubicBezTo>
                  <a:cubicBezTo>
                    <a:pt x="19543" y="446"/>
                    <a:pt x="17212" y="377"/>
                    <a:pt x="16423" y="2777"/>
                  </a:cubicBezTo>
                  <a:cubicBezTo>
                    <a:pt x="15943" y="4252"/>
                    <a:pt x="15291" y="4629"/>
                    <a:pt x="14417" y="4629"/>
                  </a:cubicBezTo>
                  <a:cubicBezTo>
                    <a:pt x="13920" y="4629"/>
                    <a:pt x="13354" y="4509"/>
                    <a:pt x="12702" y="4406"/>
                  </a:cubicBezTo>
                  <a:cubicBezTo>
                    <a:pt x="12017" y="4286"/>
                    <a:pt x="11399" y="4235"/>
                    <a:pt x="10834" y="4235"/>
                  </a:cubicBezTo>
                  <a:cubicBezTo>
                    <a:pt x="7902" y="4235"/>
                    <a:pt x="6428" y="5881"/>
                    <a:pt x="5107" y="10253"/>
                  </a:cubicBezTo>
                  <a:cubicBezTo>
                    <a:pt x="5159" y="11367"/>
                    <a:pt x="5245" y="12687"/>
                    <a:pt x="5450" y="14093"/>
                  </a:cubicBezTo>
                  <a:cubicBezTo>
                    <a:pt x="3770" y="14230"/>
                    <a:pt x="2124" y="14865"/>
                    <a:pt x="993" y="15996"/>
                  </a:cubicBezTo>
                  <a:cubicBezTo>
                    <a:pt x="-619" y="17625"/>
                    <a:pt x="-310" y="19460"/>
                    <a:pt x="2227" y="23180"/>
                  </a:cubicBezTo>
                  <a:cubicBezTo>
                    <a:pt x="2570" y="23695"/>
                    <a:pt x="2981" y="24157"/>
                    <a:pt x="3376" y="24603"/>
                  </a:cubicBezTo>
                  <a:cubicBezTo>
                    <a:pt x="4850" y="26283"/>
                    <a:pt x="6307" y="27124"/>
                    <a:pt x="7645" y="27124"/>
                  </a:cubicBezTo>
                  <a:cubicBezTo>
                    <a:pt x="9359" y="27124"/>
                    <a:pt x="10885" y="25769"/>
                    <a:pt x="12017" y="23094"/>
                  </a:cubicBezTo>
                  <a:cubicBezTo>
                    <a:pt x="12223" y="22580"/>
                    <a:pt x="12394" y="22117"/>
                    <a:pt x="12531" y="21671"/>
                  </a:cubicBezTo>
                  <a:cubicBezTo>
                    <a:pt x="16355" y="20368"/>
                    <a:pt x="19098" y="17625"/>
                    <a:pt x="20075" y="13596"/>
                  </a:cubicBezTo>
                  <a:cubicBezTo>
                    <a:pt x="20555" y="11607"/>
                    <a:pt x="21378" y="10870"/>
                    <a:pt x="22732" y="9944"/>
                  </a:cubicBezTo>
                  <a:cubicBezTo>
                    <a:pt x="23161" y="9653"/>
                    <a:pt x="23521" y="9276"/>
                    <a:pt x="23847" y="8881"/>
                  </a:cubicBezTo>
                  <a:cubicBezTo>
                    <a:pt x="23487" y="10510"/>
                    <a:pt x="23555" y="12139"/>
                    <a:pt x="25407" y="13013"/>
                  </a:cubicBezTo>
                  <a:cubicBezTo>
                    <a:pt x="25939" y="13270"/>
                    <a:pt x="26487" y="13390"/>
                    <a:pt x="27036" y="13390"/>
                  </a:cubicBezTo>
                  <a:cubicBezTo>
                    <a:pt x="28511" y="13390"/>
                    <a:pt x="29847" y="12482"/>
                    <a:pt x="30276" y="10921"/>
                  </a:cubicBezTo>
                  <a:cubicBezTo>
                    <a:pt x="30791" y="9001"/>
                    <a:pt x="29830" y="7732"/>
                    <a:pt x="28390" y="6858"/>
                  </a:cubicBezTo>
                  <a:cubicBezTo>
                    <a:pt x="27979" y="6687"/>
                    <a:pt x="27550" y="6601"/>
                    <a:pt x="27105" y="6601"/>
                  </a:cubicBezTo>
                  <a:cubicBezTo>
                    <a:pt x="26230" y="6601"/>
                    <a:pt x="25356" y="6927"/>
                    <a:pt x="24721" y="7458"/>
                  </a:cubicBezTo>
                  <a:cubicBezTo>
                    <a:pt x="25493" y="5658"/>
                    <a:pt x="25476" y="3463"/>
                    <a:pt x="24481" y="1715"/>
                  </a:cubicBezTo>
                  <a:cubicBezTo>
                    <a:pt x="23933" y="754"/>
                    <a:pt x="23230" y="0"/>
                    <a:pt x="220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09" name="任意多边形: 形状 808">
              <a:extLst>
                <a:ext uri="{FF2B5EF4-FFF2-40B4-BE49-F238E27FC236}">
                  <a16:creationId xmlns:a16="http://schemas.microsoft.com/office/drawing/2014/main" id="{35DCFF17-5BCE-171F-7C3F-A7893FE0E8CB}"/>
                </a:ext>
              </a:extLst>
            </p:cNvPr>
            <p:cNvSpPr/>
            <p:nvPr/>
          </p:nvSpPr>
          <p:spPr>
            <a:xfrm>
              <a:off x="5771353" y="2233976"/>
              <a:ext cx="4849" cy="4337"/>
            </a:xfrm>
            <a:custGeom>
              <a:avLst/>
              <a:gdLst>
                <a:gd name="connsiteX0" fmla="*/ 2099 w 4849"/>
                <a:gd name="connsiteY0" fmla="*/ 0 h 4337"/>
                <a:gd name="connsiteX1" fmla="*/ 111 w 4849"/>
                <a:gd name="connsiteY1" fmla="*/ 1715 h 4337"/>
                <a:gd name="connsiteX2" fmla="*/ 1208 w 4849"/>
                <a:gd name="connsiteY2" fmla="*/ 4235 h 4337"/>
                <a:gd name="connsiteX3" fmla="*/ 2082 w 4849"/>
                <a:gd name="connsiteY3" fmla="*/ 4338 h 4337"/>
                <a:gd name="connsiteX4" fmla="*/ 4688 w 4849"/>
                <a:gd name="connsiteY4" fmla="*/ 2572 h 4337"/>
                <a:gd name="connsiteX5" fmla="*/ 3420 w 4849"/>
                <a:gd name="connsiteY5" fmla="*/ 274 h 4337"/>
                <a:gd name="connsiteX6" fmla="*/ 2099 w 4849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49" h="4337">
                  <a:moveTo>
                    <a:pt x="2099" y="0"/>
                  </a:moveTo>
                  <a:cubicBezTo>
                    <a:pt x="1088" y="0"/>
                    <a:pt x="402" y="583"/>
                    <a:pt x="111" y="1715"/>
                  </a:cubicBezTo>
                  <a:cubicBezTo>
                    <a:pt x="-181" y="2829"/>
                    <a:pt x="76" y="3995"/>
                    <a:pt x="1208" y="4235"/>
                  </a:cubicBezTo>
                  <a:cubicBezTo>
                    <a:pt x="1499" y="4303"/>
                    <a:pt x="1791" y="4338"/>
                    <a:pt x="2082" y="4338"/>
                  </a:cubicBezTo>
                  <a:cubicBezTo>
                    <a:pt x="3162" y="4338"/>
                    <a:pt x="4174" y="3858"/>
                    <a:pt x="4688" y="2572"/>
                  </a:cubicBezTo>
                  <a:cubicBezTo>
                    <a:pt x="5186" y="1320"/>
                    <a:pt x="4465" y="652"/>
                    <a:pt x="3420" y="274"/>
                  </a:cubicBezTo>
                  <a:cubicBezTo>
                    <a:pt x="2922" y="86"/>
                    <a:pt x="2494" y="0"/>
                    <a:pt x="209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0" name="任意多边形: 形状 809">
              <a:extLst>
                <a:ext uri="{FF2B5EF4-FFF2-40B4-BE49-F238E27FC236}">
                  <a16:creationId xmlns:a16="http://schemas.microsoft.com/office/drawing/2014/main" id="{0651A109-B7FC-3658-E16B-318E0C540A69}"/>
                </a:ext>
              </a:extLst>
            </p:cNvPr>
            <p:cNvSpPr/>
            <p:nvPr/>
          </p:nvSpPr>
          <p:spPr>
            <a:xfrm>
              <a:off x="5727848" y="2330331"/>
              <a:ext cx="7131" cy="7098"/>
            </a:xfrm>
            <a:custGeom>
              <a:avLst/>
              <a:gdLst>
                <a:gd name="connsiteX0" fmla="*/ 3616 w 7131"/>
                <a:gd name="connsiteY0" fmla="*/ 0 h 7098"/>
                <a:gd name="connsiteX1" fmla="*/ 101 w 7131"/>
                <a:gd name="connsiteY1" fmla="*/ 2280 h 7098"/>
                <a:gd name="connsiteX2" fmla="*/ 2982 w 7131"/>
                <a:gd name="connsiteY2" fmla="*/ 7081 h 7098"/>
                <a:gd name="connsiteX3" fmla="*/ 3273 w 7131"/>
                <a:gd name="connsiteY3" fmla="*/ 7098 h 7098"/>
                <a:gd name="connsiteX4" fmla="*/ 7131 w 7131"/>
                <a:gd name="connsiteY4" fmla="*/ 4218 h 7098"/>
                <a:gd name="connsiteX5" fmla="*/ 4611 w 7131"/>
                <a:gd name="connsiteY5" fmla="*/ 154 h 7098"/>
                <a:gd name="connsiteX6" fmla="*/ 3616 w 7131"/>
                <a:gd name="connsiteY6" fmla="*/ 0 h 7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31" h="7098">
                  <a:moveTo>
                    <a:pt x="3616" y="0"/>
                  </a:moveTo>
                  <a:cubicBezTo>
                    <a:pt x="2039" y="0"/>
                    <a:pt x="376" y="995"/>
                    <a:pt x="101" y="2280"/>
                  </a:cubicBezTo>
                  <a:cubicBezTo>
                    <a:pt x="-396" y="4509"/>
                    <a:pt x="993" y="6927"/>
                    <a:pt x="2982" y="7081"/>
                  </a:cubicBezTo>
                  <a:cubicBezTo>
                    <a:pt x="3085" y="7081"/>
                    <a:pt x="3171" y="7098"/>
                    <a:pt x="3273" y="7098"/>
                  </a:cubicBezTo>
                  <a:cubicBezTo>
                    <a:pt x="5176" y="7098"/>
                    <a:pt x="6188" y="5606"/>
                    <a:pt x="7131" y="4218"/>
                  </a:cubicBezTo>
                  <a:cubicBezTo>
                    <a:pt x="6994" y="2280"/>
                    <a:pt x="6462" y="720"/>
                    <a:pt x="4611" y="154"/>
                  </a:cubicBezTo>
                  <a:cubicBezTo>
                    <a:pt x="4285" y="51"/>
                    <a:pt x="3942" y="0"/>
                    <a:pt x="361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1" name="任意多边形: 形状 810">
              <a:extLst>
                <a:ext uri="{FF2B5EF4-FFF2-40B4-BE49-F238E27FC236}">
                  <a16:creationId xmlns:a16="http://schemas.microsoft.com/office/drawing/2014/main" id="{8AB4B844-FE26-1881-BDA7-D29499EAAC19}"/>
                </a:ext>
              </a:extLst>
            </p:cNvPr>
            <p:cNvSpPr/>
            <p:nvPr/>
          </p:nvSpPr>
          <p:spPr>
            <a:xfrm>
              <a:off x="5764123" y="2130129"/>
              <a:ext cx="12007" cy="13150"/>
            </a:xfrm>
            <a:custGeom>
              <a:avLst/>
              <a:gdLst>
                <a:gd name="connsiteX0" fmla="*/ 4323 w 12007"/>
                <a:gd name="connsiteY0" fmla="*/ 17 h 13150"/>
                <a:gd name="connsiteX1" fmla="*/ 397 w 12007"/>
                <a:gd name="connsiteY1" fmla="*/ 5898 h 13150"/>
                <a:gd name="connsiteX2" fmla="*/ 3483 w 12007"/>
                <a:gd name="connsiteY2" fmla="*/ 11950 h 13150"/>
                <a:gd name="connsiteX3" fmla="*/ 5798 w 12007"/>
                <a:gd name="connsiteY3" fmla="*/ 13150 h 13150"/>
                <a:gd name="connsiteX4" fmla="*/ 6106 w 12007"/>
                <a:gd name="connsiteY4" fmla="*/ 13133 h 13150"/>
                <a:gd name="connsiteX5" fmla="*/ 11970 w 12007"/>
                <a:gd name="connsiteY5" fmla="*/ 6618 h 13150"/>
                <a:gd name="connsiteX6" fmla="*/ 8009 w 12007"/>
                <a:gd name="connsiteY6" fmla="*/ 206 h 13150"/>
                <a:gd name="connsiteX7" fmla="*/ 4409 w 12007"/>
                <a:gd name="connsiteY7" fmla="*/ 0 h 13150"/>
                <a:gd name="connsiteX8" fmla="*/ 4323 w 12007"/>
                <a:gd name="connsiteY8" fmla="*/ 17 h 1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07" h="13150">
                  <a:moveTo>
                    <a:pt x="4323" y="17"/>
                  </a:moveTo>
                  <a:cubicBezTo>
                    <a:pt x="328" y="17"/>
                    <a:pt x="-666" y="1715"/>
                    <a:pt x="397" y="5898"/>
                  </a:cubicBezTo>
                  <a:cubicBezTo>
                    <a:pt x="997" y="8229"/>
                    <a:pt x="2180" y="10081"/>
                    <a:pt x="3483" y="11950"/>
                  </a:cubicBezTo>
                  <a:cubicBezTo>
                    <a:pt x="4066" y="12790"/>
                    <a:pt x="4854" y="13150"/>
                    <a:pt x="5798" y="13150"/>
                  </a:cubicBezTo>
                  <a:cubicBezTo>
                    <a:pt x="5901" y="13150"/>
                    <a:pt x="6003" y="13150"/>
                    <a:pt x="6106" y="13133"/>
                  </a:cubicBezTo>
                  <a:cubicBezTo>
                    <a:pt x="8472" y="12927"/>
                    <a:pt x="11524" y="9515"/>
                    <a:pt x="11970" y="6618"/>
                  </a:cubicBezTo>
                  <a:cubicBezTo>
                    <a:pt x="12313" y="4372"/>
                    <a:pt x="10255" y="1029"/>
                    <a:pt x="8009" y="206"/>
                  </a:cubicBezTo>
                  <a:cubicBezTo>
                    <a:pt x="6809" y="137"/>
                    <a:pt x="5609" y="17"/>
                    <a:pt x="4409" y="0"/>
                  </a:cubicBezTo>
                  <a:cubicBezTo>
                    <a:pt x="4375" y="17"/>
                    <a:pt x="4340" y="17"/>
                    <a:pt x="4323" y="17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2" name="任意多边形: 形状 811">
              <a:extLst>
                <a:ext uri="{FF2B5EF4-FFF2-40B4-BE49-F238E27FC236}">
                  <a16:creationId xmlns:a16="http://schemas.microsoft.com/office/drawing/2014/main" id="{3F592454-B000-D49C-8056-7FC2F70AB7A6}"/>
                </a:ext>
              </a:extLst>
            </p:cNvPr>
            <p:cNvSpPr/>
            <p:nvPr/>
          </p:nvSpPr>
          <p:spPr>
            <a:xfrm>
              <a:off x="5757642" y="2294343"/>
              <a:ext cx="11045" cy="11161"/>
            </a:xfrm>
            <a:custGeom>
              <a:avLst/>
              <a:gdLst>
                <a:gd name="connsiteX0" fmla="*/ 3603 w 11045"/>
                <a:gd name="connsiteY0" fmla="*/ 0 h 11161"/>
                <a:gd name="connsiteX1" fmla="*/ 518 w 11045"/>
                <a:gd name="connsiteY1" fmla="*/ 2058 h 11161"/>
                <a:gd name="connsiteX2" fmla="*/ 1563 w 11045"/>
                <a:gd name="connsiteY2" fmla="*/ 7132 h 11161"/>
                <a:gd name="connsiteX3" fmla="*/ 2952 w 11045"/>
                <a:gd name="connsiteY3" fmla="*/ 7647 h 11161"/>
                <a:gd name="connsiteX4" fmla="*/ 4152 w 11045"/>
                <a:gd name="connsiteY4" fmla="*/ 7390 h 11161"/>
                <a:gd name="connsiteX5" fmla="*/ 7238 w 11045"/>
                <a:gd name="connsiteY5" fmla="*/ 11161 h 11161"/>
                <a:gd name="connsiteX6" fmla="*/ 7307 w 11045"/>
                <a:gd name="connsiteY6" fmla="*/ 11161 h 11161"/>
                <a:gd name="connsiteX7" fmla="*/ 10941 w 11045"/>
                <a:gd name="connsiteY7" fmla="*/ 7612 h 11161"/>
                <a:gd name="connsiteX8" fmla="*/ 8884 w 11045"/>
                <a:gd name="connsiteY8" fmla="*/ 3189 h 11161"/>
                <a:gd name="connsiteX9" fmla="*/ 8267 w 11045"/>
                <a:gd name="connsiteY9" fmla="*/ 3121 h 11161"/>
                <a:gd name="connsiteX10" fmla="*/ 6432 w 11045"/>
                <a:gd name="connsiteY10" fmla="*/ 3601 h 11161"/>
                <a:gd name="connsiteX11" fmla="*/ 5095 w 11045"/>
                <a:gd name="connsiteY11" fmla="*/ 446 h 11161"/>
                <a:gd name="connsiteX12" fmla="*/ 3603 w 11045"/>
                <a:gd name="connsiteY12" fmla="*/ 0 h 1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45" h="11161">
                  <a:moveTo>
                    <a:pt x="3603" y="0"/>
                  </a:moveTo>
                  <a:cubicBezTo>
                    <a:pt x="2438" y="0"/>
                    <a:pt x="1272" y="737"/>
                    <a:pt x="518" y="2058"/>
                  </a:cubicBezTo>
                  <a:cubicBezTo>
                    <a:pt x="-683" y="4115"/>
                    <a:pt x="432" y="6087"/>
                    <a:pt x="1563" y="7132"/>
                  </a:cubicBezTo>
                  <a:cubicBezTo>
                    <a:pt x="1940" y="7492"/>
                    <a:pt x="2438" y="7647"/>
                    <a:pt x="2952" y="7647"/>
                  </a:cubicBezTo>
                  <a:cubicBezTo>
                    <a:pt x="3346" y="7647"/>
                    <a:pt x="3758" y="7561"/>
                    <a:pt x="4152" y="7390"/>
                  </a:cubicBezTo>
                  <a:cubicBezTo>
                    <a:pt x="4564" y="8967"/>
                    <a:pt x="6124" y="11161"/>
                    <a:pt x="7238" y="11161"/>
                  </a:cubicBezTo>
                  <a:cubicBezTo>
                    <a:pt x="7255" y="11161"/>
                    <a:pt x="7273" y="11161"/>
                    <a:pt x="7307" y="11161"/>
                  </a:cubicBezTo>
                  <a:cubicBezTo>
                    <a:pt x="9278" y="11007"/>
                    <a:pt x="10616" y="9773"/>
                    <a:pt x="10941" y="7612"/>
                  </a:cubicBezTo>
                  <a:cubicBezTo>
                    <a:pt x="11268" y="5538"/>
                    <a:pt x="10890" y="3806"/>
                    <a:pt x="8884" y="3189"/>
                  </a:cubicBezTo>
                  <a:cubicBezTo>
                    <a:pt x="8679" y="3138"/>
                    <a:pt x="8473" y="3121"/>
                    <a:pt x="8267" y="3121"/>
                  </a:cubicBezTo>
                  <a:cubicBezTo>
                    <a:pt x="7650" y="3121"/>
                    <a:pt x="7015" y="3309"/>
                    <a:pt x="6432" y="3601"/>
                  </a:cubicBezTo>
                  <a:cubicBezTo>
                    <a:pt x="6381" y="2280"/>
                    <a:pt x="5901" y="960"/>
                    <a:pt x="5095" y="446"/>
                  </a:cubicBezTo>
                  <a:cubicBezTo>
                    <a:pt x="4598" y="137"/>
                    <a:pt x="4101" y="0"/>
                    <a:pt x="36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3" name="任意多边形: 形状 812">
              <a:extLst>
                <a:ext uri="{FF2B5EF4-FFF2-40B4-BE49-F238E27FC236}">
                  <a16:creationId xmlns:a16="http://schemas.microsoft.com/office/drawing/2014/main" id="{2DB663FD-7D47-0C9A-D15A-7841D8497223}"/>
                </a:ext>
              </a:extLst>
            </p:cNvPr>
            <p:cNvSpPr/>
            <p:nvPr/>
          </p:nvSpPr>
          <p:spPr>
            <a:xfrm>
              <a:off x="5716127" y="2212236"/>
              <a:ext cx="11523" cy="11144"/>
            </a:xfrm>
            <a:custGeom>
              <a:avLst/>
              <a:gdLst>
                <a:gd name="connsiteX0" fmla="*/ 3233 w 11523"/>
                <a:gd name="connsiteY0" fmla="*/ 0 h 11144"/>
                <a:gd name="connsiteX1" fmla="*/ 627 w 11523"/>
                <a:gd name="connsiteY1" fmla="*/ 2863 h 11144"/>
                <a:gd name="connsiteX2" fmla="*/ 1467 w 11523"/>
                <a:gd name="connsiteY2" fmla="*/ 10613 h 11144"/>
                <a:gd name="connsiteX3" fmla="*/ 3199 w 11523"/>
                <a:gd name="connsiteY3" fmla="*/ 11144 h 11144"/>
                <a:gd name="connsiteX4" fmla="*/ 8497 w 11523"/>
                <a:gd name="connsiteY4" fmla="*/ 8178 h 11144"/>
                <a:gd name="connsiteX5" fmla="*/ 8960 w 11523"/>
                <a:gd name="connsiteY5" fmla="*/ 7767 h 11144"/>
                <a:gd name="connsiteX6" fmla="*/ 11514 w 11523"/>
                <a:gd name="connsiteY6" fmla="*/ 4612 h 11144"/>
                <a:gd name="connsiteX7" fmla="*/ 8154 w 11523"/>
                <a:gd name="connsiteY7" fmla="*/ 583 h 11144"/>
                <a:gd name="connsiteX8" fmla="*/ 3833 w 11523"/>
                <a:gd name="connsiteY8" fmla="*/ 68 h 11144"/>
                <a:gd name="connsiteX9" fmla="*/ 3233 w 11523"/>
                <a:gd name="connsiteY9" fmla="*/ 0 h 1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23" h="11144">
                  <a:moveTo>
                    <a:pt x="3233" y="0"/>
                  </a:moveTo>
                  <a:cubicBezTo>
                    <a:pt x="1553" y="0"/>
                    <a:pt x="593" y="1063"/>
                    <a:pt x="627" y="2863"/>
                  </a:cubicBezTo>
                  <a:cubicBezTo>
                    <a:pt x="678" y="5503"/>
                    <a:pt x="-1276" y="8864"/>
                    <a:pt x="1467" y="10613"/>
                  </a:cubicBezTo>
                  <a:cubicBezTo>
                    <a:pt x="2067" y="10990"/>
                    <a:pt x="2633" y="11144"/>
                    <a:pt x="3199" y="11144"/>
                  </a:cubicBezTo>
                  <a:cubicBezTo>
                    <a:pt x="5102" y="11144"/>
                    <a:pt x="6834" y="9361"/>
                    <a:pt x="8497" y="8178"/>
                  </a:cubicBezTo>
                  <a:lnTo>
                    <a:pt x="8960" y="7767"/>
                  </a:lnTo>
                  <a:cubicBezTo>
                    <a:pt x="9920" y="6824"/>
                    <a:pt x="11668" y="6669"/>
                    <a:pt x="11514" y="4612"/>
                  </a:cubicBezTo>
                  <a:cubicBezTo>
                    <a:pt x="11343" y="2246"/>
                    <a:pt x="9508" y="1629"/>
                    <a:pt x="8154" y="583"/>
                  </a:cubicBezTo>
                  <a:cubicBezTo>
                    <a:pt x="6645" y="394"/>
                    <a:pt x="5239" y="240"/>
                    <a:pt x="3833" y="68"/>
                  </a:cubicBezTo>
                  <a:cubicBezTo>
                    <a:pt x="3627" y="0"/>
                    <a:pt x="3439" y="0"/>
                    <a:pt x="32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4" name="任意多边形: 形状 813">
              <a:extLst>
                <a:ext uri="{FF2B5EF4-FFF2-40B4-BE49-F238E27FC236}">
                  <a16:creationId xmlns:a16="http://schemas.microsoft.com/office/drawing/2014/main" id="{3F7A562D-52AD-3FC5-155E-D26AD3D88397}"/>
                </a:ext>
              </a:extLst>
            </p:cNvPr>
            <p:cNvSpPr/>
            <p:nvPr/>
          </p:nvSpPr>
          <p:spPr>
            <a:xfrm>
              <a:off x="5537321" y="2711893"/>
              <a:ext cx="12850" cy="13441"/>
            </a:xfrm>
            <a:custGeom>
              <a:avLst/>
              <a:gdLst>
                <a:gd name="connsiteX0" fmla="*/ 7143 w 12850"/>
                <a:gd name="connsiteY0" fmla="*/ 0 h 13441"/>
                <a:gd name="connsiteX1" fmla="*/ 3577 w 12850"/>
                <a:gd name="connsiteY1" fmla="*/ 926 h 13441"/>
                <a:gd name="connsiteX2" fmla="*/ 1313 w 12850"/>
                <a:gd name="connsiteY2" fmla="*/ 7904 h 13441"/>
                <a:gd name="connsiteX3" fmla="*/ 6028 w 12850"/>
                <a:gd name="connsiteY3" fmla="*/ 12842 h 13441"/>
                <a:gd name="connsiteX4" fmla="*/ 7709 w 12850"/>
                <a:gd name="connsiteY4" fmla="*/ 13442 h 13441"/>
                <a:gd name="connsiteX5" fmla="*/ 8926 w 12850"/>
                <a:gd name="connsiteY5" fmla="*/ 13185 h 13441"/>
                <a:gd name="connsiteX6" fmla="*/ 12801 w 12850"/>
                <a:gd name="connsiteY6" fmla="*/ 5024 h 13441"/>
                <a:gd name="connsiteX7" fmla="*/ 7143 w 12850"/>
                <a:gd name="connsiteY7" fmla="*/ 0 h 1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50" h="13441">
                  <a:moveTo>
                    <a:pt x="7143" y="0"/>
                  </a:moveTo>
                  <a:cubicBezTo>
                    <a:pt x="5960" y="309"/>
                    <a:pt x="4742" y="549"/>
                    <a:pt x="3577" y="926"/>
                  </a:cubicBezTo>
                  <a:cubicBezTo>
                    <a:pt x="-401" y="2160"/>
                    <a:pt x="-915" y="4132"/>
                    <a:pt x="1313" y="7904"/>
                  </a:cubicBezTo>
                  <a:cubicBezTo>
                    <a:pt x="2548" y="9995"/>
                    <a:pt x="4228" y="11436"/>
                    <a:pt x="6028" y="12842"/>
                  </a:cubicBezTo>
                  <a:cubicBezTo>
                    <a:pt x="6560" y="13253"/>
                    <a:pt x="7125" y="13442"/>
                    <a:pt x="7709" y="13442"/>
                  </a:cubicBezTo>
                  <a:cubicBezTo>
                    <a:pt x="8103" y="13442"/>
                    <a:pt x="8514" y="13356"/>
                    <a:pt x="8926" y="13185"/>
                  </a:cubicBezTo>
                  <a:cubicBezTo>
                    <a:pt x="11172" y="12259"/>
                    <a:pt x="13195" y="7972"/>
                    <a:pt x="12801" y="5024"/>
                  </a:cubicBezTo>
                  <a:cubicBezTo>
                    <a:pt x="12509" y="2709"/>
                    <a:pt x="9543" y="103"/>
                    <a:pt x="7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5" name="任意多边形: 形状 814">
              <a:extLst>
                <a:ext uri="{FF2B5EF4-FFF2-40B4-BE49-F238E27FC236}">
                  <a16:creationId xmlns:a16="http://schemas.microsoft.com/office/drawing/2014/main" id="{3CDEC0FB-149F-575D-165A-80EEAB135A46}"/>
                </a:ext>
              </a:extLst>
            </p:cNvPr>
            <p:cNvSpPr/>
            <p:nvPr/>
          </p:nvSpPr>
          <p:spPr>
            <a:xfrm>
              <a:off x="5915162" y="2147531"/>
              <a:ext cx="15441" cy="16733"/>
            </a:xfrm>
            <a:custGeom>
              <a:avLst/>
              <a:gdLst>
                <a:gd name="connsiteX0" fmla="*/ 8412 w 15441"/>
                <a:gd name="connsiteY0" fmla="*/ 0 h 16733"/>
                <a:gd name="connsiteX1" fmla="*/ 5360 w 15441"/>
                <a:gd name="connsiteY1" fmla="*/ 497 h 16733"/>
                <a:gd name="connsiteX2" fmla="*/ 3937 w 15441"/>
                <a:gd name="connsiteY2" fmla="*/ 2075 h 16733"/>
                <a:gd name="connsiteX3" fmla="*/ 2394 w 15441"/>
                <a:gd name="connsiteY3" fmla="*/ 5692 h 16733"/>
                <a:gd name="connsiteX4" fmla="*/ 11 w 15441"/>
                <a:gd name="connsiteY4" fmla="*/ 7990 h 16733"/>
                <a:gd name="connsiteX5" fmla="*/ 5291 w 15441"/>
                <a:gd name="connsiteY5" fmla="*/ 16477 h 16733"/>
                <a:gd name="connsiteX6" fmla="*/ 6766 w 15441"/>
                <a:gd name="connsiteY6" fmla="*/ 16734 h 16733"/>
                <a:gd name="connsiteX7" fmla="*/ 14172 w 15441"/>
                <a:gd name="connsiteY7" fmla="*/ 11333 h 16733"/>
                <a:gd name="connsiteX8" fmla="*/ 13538 w 15441"/>
                <a:gd name="connsiteY8" fmla="*/ 1372 h 16733"/>
                <a:gd name="connsiteX9" fmla="*/ 12287 w 15441"/>
                <a:gd name="connsiteY9" fmla="*/ 720 h 16733"/>
                <a:gd name="connsiteX10" fmla="*/ 12321 w 15441"/>
                <a:gd name="connsiteY10" fmla="*/ 737 h 16733"/>
                <a:gd name="connsiteX11" fmla="*/ 8412 w 15441"/>
                <a:gd name="connsiteY11" fmla="*/ 0 h 16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41" h="16733">
                  <a:moveTo>
                    <a:pt x="8412" y="0"/>
                  </a:moveTo>
                  <a:cubicBezTo>
                    <a:pt x="7314" y="0"/>
                    <a:pt x="6320" y="206"/>
                    <a:pt x="5360" y="497"/>
                  </a:cubicBezTo>
                  <a:cubicBezTo>
                    <a:pt x="4623" y="720"/>
                    <a:pt x="3405" y="1492"/>
                    <a:pt x="3937" y="2075"/>
                  </a:cubicBezTo>
                  <a:cubicBezTo>
                    <a:pt x="6440" y="4818"/>
                    <a:pt x="3405" y="4869"/>
                    <a:pt x="2394" y="5692"/>
                  </a:cubicBezTo>
                  <a:cubicBezTo>
                    <a:pt x="1537" y="6395"/>
                    <a:pt x="114" y="6121"/>
                    <a:pt x="11" y="7990"/>
                  </a:cubicBezTo>
                  <a:cubicBezTo>
                    <a:pt x="-178" y="11282"/>
                    <a:pt x="2171" y="15328"/>
                    <a:pt x="5291" y="16477"/>
                  </a:cubicBezTo>
                  <a:cubicBezTo>
                    <a:pt x="5754" y="16648"/>
                    <a:pt x="6252" y="16734"/>
                    <a:pt x="6766" y="16734"/>
                  </a:cubicBezTo>
                  <a:cubicBezTo>
                    <a:pt x="9372" y="16734"/>
                    <a:pt x="12406" y="14608"/>
                    <a:pt x="14172" y="11333"/>
                  </a:cubicBezTo>
                  <a:cubicBezTo>
                    <a:pt x="16076" y="7835"/>
                    <a:pt x="15818" y="3206"/>
                    <a:pt x="13538" y="1372"/>
                  </a:cubicBezTo>
                  <a:cubicBezTo>
                    <a:pt x="13007" y="960"/>
                    <a:pt x="12355" y="720"/>
                    <a:pt x="12287" y="720"/>
                  </a:cubicBezTo>
                  <a:cubicBezTo>
                    <a:pt x="12270" y="720"/>
                    <a:pt x="12287" y="720"/>
                    <a:pt x="12321" y="737"/>
                  </a:cubicBezTo>
                  <a:cubicBezTo>
                    <a:pt x="10795" y="223"/>
                    <a:pt x="9543" y="0"/>
                    <a:pt x="841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6" name="任意多边形: 形状 815">
              <a:extLst>
                <a:ext uri="{FF2B5EF4-FFF2-40B4-BE49-F238E27FC236}">
                  <a16:creationId xmlns:a16="http://schemas.microsoft.com/office/drawing/2014/main" id="{BB5E6C21-FDFA-E57B-5E44-72EED6519B82}"/>
                </a:ext>
              </a:extLst>
            </p:cNvPr>
            <p:cNvSpPr/>
            <p:nvPr/>
          </p:nvSpPr>
          <p:spPr>
            <a:xfrm>
              <a:off x="6029970" y="2309311"/>
              <a:ext cx="25921" cy="20265"/>
            </a:xfrm>
            <a:custGeom>
              <a:avLst/>
              <a:gdLst>
                <a:gd name="connsiteX0" fmla="*/ 6881 w 25921"/>
                <a:gd name="connsiteY0" fmla="*/ 0 h 20265"/>
                <a:gd name="connsiteX1" fmla="*/ 4755 w 25921"/>
                <a:gd name="connsiteY1" fmla="*/ 171 h 20265"/>
                <a:gd name="connsiteX2" fmla="*/ 23 w 25921"/>
                <a:gd name="connsiteY2" fmla="*/ 9601 h 20265"/>
                <a:gd name="connsiteX3" fmla="*/ 5698 w 25921"/>
                <a:gd name="connsiteY3" fmla="*/ 16733 h 20265"/>
                <a:gd name="connsiteX4" fmla="*/ 10653 w 25921"/>
                <a:gd name="connsiteY4" fmla="*/ 17762 h 20265"/>
                <a:gd name="connsiteX5" fmla="*/ 14562 w 25921"/>
                <a:gd name="connsiteY5" fmla="*/ 19031 h 20265"/>
                <a:gd name="connsiteX6" fmla="*/ 18060 w 25921"/>
                <a:gd name="connsiteY6" fmla="*/ 20128 h 20265"/>
                <a:gd name="connsiteX7" fmla="*/ 19586 w 25921"/>
                <a:gd name="connsiteY7" fmla="*/ 20265 h 20265"/>
                <a:gd name="connsiteX8" fmla="*/ 25569 w 25921"/>
                <a:gd name="connsiteY8" fmla="*/ 16391 h 20265"/>
                <a:gd name="connsiteX9" fmla="*/ 21266 w 25921"/>
                <a:gd name="connsiteY9" fmla="*/ 7184 h 20265"/>
                <a:gd name="connsiteX10" fmla="*/ 15368 w 25921"/>
                <a:gd name="connsiteY10" fmla="*/ 3292 h 20265"/>
                <a:gd name="connsiteX11" fmla="*/ 6881 w 25921"/>
                <a:gd name="connsiteY11" fmla="*/ 0 h 2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21" h="20265">
                  <a:moveTo>
                    <a:pt x="6881" y="0"/>
                  </a:moveTo>
                  <a:cubicBezTo>
                    <a:pt x="6178" y="0"/>
                    <a:pt x="5458" y="51"/>
                    <a:pt x="4755" y="171"/>
                  </a:cubicBezTo>
                  <a:cubicBezTo>
                    <a:pt x="1686" y="652"/>
                    <a:pt x="-234" y="5315"/>
                    <a:pt x="23" y="9601"/>
                  </a:cubicBezTo>
                  <a:cubicBezTo>
                    <a:pt x="263" y="13442"/>
                    <a:pt x="2149" y="15876"/>
                    <a:pt x="5698" y="16733"/>
                  </a:cubicBezTo>
                  <a:cubicBezTo>
                    <a:pt x="7481" y="17162"/>
                    <a:pt x="9282" y="17488"/>
                    <a:pt x="10653" y="17762"/>
                  </a:cubicBezTo>
                  <a:cubicBezTo>
                    <a:pt x="12230" y="18276"/>
                    <a:pt x="13396" y="18654"/>
                    <a:pt x="14562" y="19031"/>
                  </a:cubicBezTo>
                  <a:cubicBezTo>
                    <a:pt x="15728" y="19408"/>
                    <a:pt x="16877" y="19905"/>
                    <a:pt x="18060" y="20128"/>
                  </a:cubicBezTo>
                  <a:cubicBezTo>
                    <a:pt x="18574" y="20231"/>
                    <a:pt x="19088" y="20265"/>
                    <a:pt x="19586" y="20265"/>
                  </a:cubicBezTo>
                  <a:cubicBezTo>
                    <a:pt x="22466" y="20265"/>
                    <a:pt x="24900" y="18722"/>
                    <a:pt x="25569" y="16391"/>
                  </a:cubicBezTo>
                  <a:cubicBezTo>
                    <a:pt x="26718" y="12379"/>
                    <a:pt x="25003" y="8212"/>
                    <a:pt x="21266" y="7184"/>
                  </a:cubicBezTo>
                  <a:cubicBezTo>
                    <a:pt x="18763" y="6498"/>
                    <a:pt x="17202" y="5058"/>
                    <a:pt x="15368" y="3292"/>
                  </a:cubicBezTo>
                  <a:cubicBezTo>
                    <a:pt x="13070" y="1063"/>
                    <a:pt x="9984" y="0"/>
                    <a:pt x="68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7" name="任意多边形: 形状 816">
              <a:extLst>
                <a:ext uri="{FF2B5EF4-FFF2-40B4-BE49-F238E27FC236}">
                  <a16:creationId xmlns:a16="http://schemas.microsoft.com/office/drawing/2014/main" id="{49C63173-3759-534B-D0D9-1021113417B8}"/>
                </a:ext>
              </a:extLst>
            </p:cNvPr>
            <p:cNvSpPr/>
            <p:nvPr/>
          </p:nvSpPr>
          <p:spPr>
            <a:xfrm>
              <a:off x="5965099" y="2146039"/>
              <a:ext cx="11608" cy="12653"/>
            </a:xfrm>
            <a:custGeom>
              <a:avLst/>
              <a:gdLst>
                <a:gd name="connsiteX0" fmla="*/ 8470 w 11608"/>
                <a:gd name="connsiteY0" fmla="*/ 0 h 12653"/>
                <a:gd name="connsiteX1" fmla="*/ 7647 w 11608"/>
                <a:gd name="connsiteY1" fmla="*/ 154 h 12653"/>
                <a:gd name="connsiteX2" fmla="*/ 0 w 11608"/>
                <a:gd name="connsiteY2" fmla="*/ 7835 h 12653"/>
                <a:gd name="connsiteX3" fmla="*/ 171 w 11608"/>
                <a:gd name="connsiteY3" fmla="*/ 9310 h 12653"/>
                <a:gd name="connsiteX4" fmla="*/ 4886 w 11608"/>
                <a:gd name="connsiteY4" fmla="*/ 12653 h 12653"/>
                <a:gd name="connsiteX5" fmla="*/ 5332 w 11608"/>
                <a:gd name="connsiteY5" fmla="*/ 12636 h 12653"/>
                <a:gd name="connsiteX6" fmla="*/ 11607 w 11608"/>
                <a:gd name="connsiteY6" fmla="*/ 9258 h 12653"/>
                <a:gd name="connsiteX7" fmla="*/ 10493 w 11608"/>
                <a:gd name="connsiteY7" fmla="*/ 1783 h 12653"/>
                <a:gd name="connsiteX8" fmla="*/ 8470 w 11608"/>
                <a:gd name="connsiteY8" fmla="*/ 0 h 12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08" h="12653">
                  <a:moveTo>
                    <a:pt x="8470" y="0"/>
                  </a:moveTo>
                  <a:cubicBezTo>
                    <a:pt x="8213" y="0"/>
                    <a:pt x="7938" y="51"/>
                    <a:pt x="7647" y="154"/>
                  </a:cubicBezTo>
                  <a:cubicBezTo>
                    <a:pt x="3978" y="1560"/>
                    <a:pt x="2709" y="5555"/>
                    <a:pt x="0" y="7835"/>
                  </a:cubicBezTo>
                  <a:cubicBezTo>
                    <a:pt x="69" y="8487"/>
                    <a:pt x="86" y="8898"/>
                    <a:pt x="171" y="9310"/>
                  </a:cubicBezTo>
                  <a:cubicBezTo>
                    <a:pt x="566" y="11401"/>
                    <a:pt x="2366" y="12653"/>
                    <a:pt x="4886" y="12653"/>
                  </a:cubicBezTo>
                  <a:cubicBezTo>
                    <a:pt x="5041" y="12653"/>
                    <a:pt x="5178" y="12653"/>
                    <a:pt x="5332" y="12636"/>
                  </a:cubicBezTo>
                  <a:cubicBezTo>
                    <a:pt x="9738" y="12379"/>
                    <a:pt x="11659" y="11504"/>
                    <a:pt x="11607" y="9258"/>
                  </a:cubicBezTo>
                  <a:cubicBezTo>
                    <a:pt x="11556" y="6755"/>
                    <a:pt x="11058" y="4235"/>
                    <a:pt x="10493" y="1783"/>
                  </a:cubicBezTo>
                  <a:cubicBezTo>
                    <a:pt x="10253" y="754"/>
                    <a:pt x="9481" y="0"/>
                    <a:pt x="8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8" name="任意多边形: 形状 817">
              <a:extLst>
                <a:ext uri="{FF2B5EF4-FFF2-40B4-BE49-F238E27FC236}">
                  <a16:creationId xmlns:a16="http://schemas.microsoft.com/office/drawing/2014/main" id="{30EA4DBC-BC11-E9ED-2667-3ADD220EE4AA}"/>
                </a:ext>
              </a:extLst>
            </p:cNvPr>
            <p:cNvSpPr/>
            <p:nvPr/>
          </p:nvSpPr>
          <p:spPr>
            <a:xfrm>
              <a:off x="5527100" y="2692982"/>
              <a:ext cx="6695" cy="7989"/>
            </a:xfrm>
            <a:custGeom>
              <a:avLst/>
              <a:gdLst>
                <a:gd name="connsiteX0" fmla="*/ 3305 w 6695"/>
                <a:gd name="connsiteY0" fmla="*/ 0 h 7989"/>
                <a:gd name="connsiteX1" fmla="*/ 30 w 6695"/>
                <a:gd name="connsiteY1" fmla="*/ 3601 h 7989"/>
                <a:gd name="connsiteX2" fmla="*/ 3082 w 6695"/>
                <a:gd name="connsiteY2" fmla="*/ 7904 h 7989"/>
                <a:gd name="connsiteX3" fmla="*/ 3648 w 6695"/>
                <a:gd name="connsiteY3" fmla="*/ 7990 h 7989"/>
                <a:gd name="connsiteX4" fmla="*/ 6631 w 6695"/>
                <a:gd name="connsiteY4" fmla="*/ 4989 h 7989"/>
                <a:gd name="connsiteX5" fmla="*/ 3648 w 6695"/>
                <a:gd name="connsiteY5" fmla="*/ 34 h 7989"/>
                <a:gd name="connsiteX6" fmla="*/ 3305 w 6695"/>
                <a:gd name="connsiteY6" fmla="*/ 0 h 7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95" h="7989">
                  <a:moveTo>
                    <a:pt x="3305" y="0"/>
                  </a:moveTo>
                  <a:cubicBezTo>
                    <a:pt x="1608" y="0"/>
                    <a:pt x="270" y="1492"/>
                    <a:pt x="30" y="3601"/>
                  </a:cubicBezTo>
                  <a:cubicBezTo>
                    <a:pt x="-261" y="6087"/>
                    <a:pt x="1608" y="7424"/>
                    <a:pt x="3082" y="7904"/>
                  </a:cubicBezTo>
                  <a:cubicBezTo>
                    <a:pt x="3271" y="7955"/>
                    <a:pt x="3459" y="7990"/>
                    <a:pt x="3648" y="7990"/>
                  </a:cubicBezTo>
                  <a:cubicBezTo>
                    <a:pt x="4951" y="7990"/>
                    <a:pt x="6271" y="6669"/>
                    <a:pt x="6631" y="4989"/>
                  </a:cubicBezTo>
                  <a:cubicBezTo>
                    <a:pt x="7060" y="3052"/>
                    <a:pt x="5259" y="223"/>
                    <a:pt x="3648" y="34"/>
                  </a:cubicBezTo>
                  <a:cubicBezTo>
                    <a:pt x="3528" y="0"/>
                    <a:pt x="3425" y="0"/>
                    <a:pt x="3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19" name="任意多边形: 形状 818">
              <a:extLst>
                <a:ext uri="{FF2B5EF4-FFF2-40B4-BE49-F238E27FC236}">
                  <a16:creationId xmlns:a16="http://schemas.microsoft.com/office/drawing/2014/main" id="{054D9B01-3B62-53BA-E15B-60E398ACA93F}"/>
                </a:ext>
              </a:extLst>
            </p:cNvPr>
            <p:cNvSpPr/>
            <p:nvPr/>
          </p:nvSpPr>
          <p:spPr>
            <a:xfrm>
              <a:off x="5543127" y="2836897"/>
              <a:ext cx="4019" cy="5246"/>
            </a:xfrm>
            <a:custGeom>
              <a:avLst/>
              <a:gdLst>
                <a:gd name="connsiteX0" fmla="*/ 617 w 4019"/>
                <a:gd name="connsiteY0" fmla="*/ 0 h 5246"/>
                <a:gd name="connsiteX1" fmla="*/ 0 w 4019"/>
                <a:gd name="connsiteY1" fmla="*/ 86 h 5246"/>
                <a:gd name="connsiteX2" fmla="*/ 3840 w 4019"/>
                <a:gd name="connsiteY2" fmla="*/ 5246 h 5246"/>
                <a:gd name="connsiteX3" fmla="*/ 4012 w 4019"/>
                <a:gd name="connsiteY3" fmla="*/ 4389 h 5246"/>
                <a:gd name="connsiteX4" fmla="*/ 909 w 4019"/>
                <a:gd name="connsiteY4" fmla="*/ 34 h 5246"/>
                <a:gd name="connsiteX5" fmla="*/ 617 w 4019"/>
                <a:gd name="connsiteY5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" h="5246">
                  <a:moveTo>
                    <a:pt x="617" y="0"/>
                  </a:moveTo>
                  <a:cubicBezTo>
                    <a:pt x="411" y="0"/>
                    <a:pt x="206" y="34"/>
                    <a:pt x="0" y="86"/>
                  </a:cubicBezTo>
                  <a:cubicBezTo>
                    <a:pt x="1269" y="1817"/>
                    <a:pt x="2537" y="3532"/>
                    <a:pt x="3840" y="5246"/>
                  </a:cubicBezTo>
                  <a:cubicBezTo>
                    <a:pt x="3961" y="4938"/>
                    <a:pt x="4046" y="4646"/>
                    <a:pt x="4012" y="4389"/>
                  </a:cubicBezTo>
                  <a:cubicBezTo>
                    <a:pt x="3823" y="2332"/>
                    <a:pt x="3241" y="411"/>
                    <a:pt x="909" y="34"/>
                  </a:cubicBezTo>
                  <a:cubicBezTo>
                    <a:pt x="806" y="17"/>
                    <a:pt x="703" y="0"/>
                    <a:pt x="6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0" name="任意多边形: 形状 819">
              <a:extLst>
                <a:ext uri="{FF2B5EF4-FFF2-40B4-BE49-F238E27FC236}">
                  <a16:creationId xmlns:a16="http://schemas.microsoft.com/office/drawing/2014/main" id="{465BD60D-CB99-8824-42FF-9B729BCD14E9}"/>
                </a:ext>
              </a:extLst>
            </p:cNvPr>
            <p:cNvSpPr/>
            <p:nvPr/>
          </p:nvSpPr>
          <p:spPr>
            <a:xfrm>
              <a:off x="5523084" y="2807768"/>
              <a:ext cx="2536" cy="3737"/>
            </a:xfrm>
            <a:custGeom>
              <a:avLst/>
              <a:gdLst>
                <a:gd name="connsiteX0" fmla="*/ 0 w 2536"/>
                <a:gd name="connsiteY0" fmla="*/ 0 h 3737"/>
                <a:gd name="connsiteX1" fmla="*/ 2434 w 2536"/>
                <a:gd name="connsiteY1" fmla="*/ 3737 h 3737"/>
                <a:gd name="connsiteX2" fmla="*/ 2366 w 2536"/>
                <a:gd name="connsiteY2" fmla="*/ 2229 h 3737"/>
                <a:gd name="connsiteX3" fmla="*/ 0 w 2536"/>
                <a:gd name="connsiteY3" fmla="*/ 0 h 3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6" h="3737">
                  <a:moveTo>
                    <a:pt x="0" y="0"/>
                  </a:moveTo>
                  <a:cubicBezTo>
                    <a:pt x="806" y="1252"/>
                    <a:pt x="1612" y="2486"/>
                    <a:pt x="2434" y="3737"/>
                  </a:cubicBezTo>
                  <a:cubicBezTo>
                    <a:pt x="2572" y="3326"/>
                    <a:pt x="2589" y="2846"/>
                    <a:pt x="2366" y="2229"/>
                  </a:cubicBezTo>
                  <a:cubicBezTo>
                    <a:pt x="1869" y="909"/>
                    <a:pt x="977" y="360"/>
                    <a:pt x="0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1" name="任意多边形: 形状 820">
              <a:extLst>
                <a:ext uri="{FF2B5EF4-FFF2-40B4-BE49-F238E27FC236}">
                  <a16:creationId xmlns:a16="http://schemas.microsoft.com/office/drawing/2014/main" id="{E3AC5B75-A31C-37A2-4A4E-BE5B02574828}"/>
                </a:ext>
              </a:extLst>
            </p:cNvPr>
            <p:cNvSpPr/>
            <p:nvPr/>
          </p:nvSpPr>
          <p:spPr>
            <a:xfrm>
              <a:off x="5902788" y="2248720"/>
              <a:ext cx="4595" cy="4337"/>
            </a:xfrm>
            <a:custGeom>
              <a:avLst/>
              <a:gdLst>
                <a:gd name="connsiteX0" fmla="*/ 2664 w 4595"/>
                <a:gd name="connsiteY0" fmla="*/ 0 h 4337"/>
                <a:gd name="connsiteX1" fmla="*/ 41 w 4595"/>
                <a:gd name="connsiteY1" fmla="*/ 2092 h 4337"/>
                <a:gd name="connsiteX2" fmla="*/ 1618 w 4595"/>
                <a:gd name="connsiteY2" fmla="*/ 4321 h 4337"/>
                <a:gd name="connsiteX3" fmla="*/ 1858 w 4595"/>
                <a:gd name="connsiteY3" fmla="*/ 4338 h 4337"/>
                <a:gd name="connsiteX4" fmla="*/ 4550 w 4595"/>
                <a:gd name="connsiteY4" fmla="*/ 1800 h 4337"/>
                <a:gd name="connsiteX5" fmla="*/ 3195 w 4595"/>
                <a:gd name="connsiteY5" fmla="*/ 51 h 4337"/>
                <a:gd name="connsiteX6" fmla="*/ 2664 w 4595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95" h="4337">
                  <a:moveTo>
                    <a:pt x="2664" y="0"/>
                  </a:moveTo>
                  <a:cubicBezTo>
                    <a:pt x="1378" y="0"/>
                    <a:pt x="332" y="566"/>
                    <a:pt x="41" y="2092"/>
                  </a:cubicBezTo>
                  <a:cubicBezTo>
                    <a:pt x="-165" y="3189"/>
                    <a:pt x="418" y="4235"/>
                    <a:pt x="1618" y="4321"/>
                  </a:cubicBezTo>
                  <a:cubicBezTo>
                    <a:pt x="1704" y="4321"/>
                    <a:pt x="1789" y="4338"/>
                    <a:pt x="1858" y="4338"/>
                  </a:cubicBezTo>
                  <a:cubicBezTo>
                    <a:pt x="3349" y="4338"/>
                    <a:pt x="4207" y="3275"/>
                    <a:pt x="4550" y="1800"/>
                  </a:cubicBezTo>
                  <a:cubicBezTo>
                    <a:pt x="4790" y="789"/>
                    <a:pt x="4035" y="343"/>
                    <a:pt x="3195" y="51"/>
                  </a:cubicBezTo>
                  <a:cubicBezTo>
                    <a:pt x="3024" y="17"/>
                    <a:pt x="2835" y="0"/>
                    <a:pt x="26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2" name="任意多边形: 形状 821">
              <a:extLst>
                <a:ext uri="{FF2B5EF4-FFF2-40B4-BE49-F238E27FC236}">
                  <a16:creationId xmlns:a16="http://schemas.microsoft.com/office/drawing/2014/main" id="{7399BAC1-5915-968E-C90E-BC29BFDC8960}"/>
                </a:ext>
              </a:extLst>
            </p:cNvPr>
            <p:cNvSpPr/>
            <p:nvPr/>
          </p:nvSpPr>
          <p:spPr>
            <a:xfrm>
              <a:off x="5604797" y="2401637"/>
              <a:ext cx="7085" cy="7235"/>
            </a:xfrm>
            <a:custGeom>
              <a:avLst/>
              <a:gdLst>
                <a:gd name="connsiteX0" fmla="*/ 5624 w 7085"/>
                <a:gd name="connsiteY0" fmla="*/ 0 h 7235"/>
                <a:gd name="connsiteX1" fmla="*/ 3824 w 7085"/>
                <a:gd name="connsiteY1" fmla="*/ 1715 h 7235"/>
                <a:gd name="connsiteX2" fmla="*/ 0 w 7085"/>
                <a:gd name="connsiteY2" fmla="*/ 7235 h 7235"/>
                <a:gd name="connsiteX3" fmla="*/ 6224 w 7085"/>
                <a:gd name="connsiteY3" fmla="*/ 3926 h 7235"/>
                <a:gd name="connsiteX4" fmla="*/ 6550 w 7085"/>
                <a:gd name="connsiteY4" fmla="*/ 463 h 7235"/>
                <a:gd name="connsiteX5" fmla="*/ 5624 w 7085"/>
                <a:gd name="connsiteY5" fmla="*/ 0 h 7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85" h="7235">
                  <a:moveTo>
                    <a:pt x="5624" y="0"/>
                  </a:moveTo>
                  <a:cubicBezTo>
                    <a:pt x="4818" y="0"/>
                    <a:pt x="4303" y="1149"/>
                    <a:pt x="3824" y="1715"/>
                  </a:cubicBezTo>
                  <a:cubicBezTo>
                    <a:pt x="2623" y="3103"/>
                    <a:pt x="1697" y="4732"/>
                    <a:pt x="0" y="7235"/>
                  </a:cubicBezTo>
                  <a:cubicBezTo>
                    <a:pt x="3172" y="7132"/>
                    <a:pt x="4938" y="5863"/>
                    <a:pt x="6224" y="3926"/>
                  </a:cubicBezTo>
                  <a:cubicBezTo>
                    <a:pt x="6875" y="2949"/>
                    <a:pt x="7613" y="1474"/>
                    <a:pt x="6550" y="463"/>
                  </a:cubicBezTo>
                  <a:cubicBezTo>
                    <a:pt x="6190" y="137"/>
                    <a:pt x="5898" y="0"/>
                    <a:pt x="562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3" name="任意多边形: 形状 822">
              <a:extLst>
                <a:ext uri="{FF2B5EF4-FFF2-40B4-BE49-F238E27FC236}">
                  <a16:creationId xmlns:a16="http://schemas.microsoft.com/office/drawing/2014/main" id="{395E97C8-0261-373E-AFB1-A938874DDD05}"/>
                </a:ext>
              </a:extLst>
            </p:cNvPr>
            <p:cNvSpPr/>
            <p:nvPr/>
          </p:nvSpPr>
          <p:spPr>
            <a:xfrm>
              <a:off x="5678342" y="2254670"/>
              <a:ext cx="4576" cy="3874"/>
            </a:xfrm>
            <a:custGeom>
              <a:avLst/>
              <a:gdLst>
                <a:gd name="connsiteX0" fmla="*/ 2305 w 4576"/>
                <a:gd name="connsiteY0" fmla="*/ 0 h 3874"/>
                <a:gd name="connsiteX1" fmla="*/ 76 w 4576"/>
                <a:gd name="connsiteY1" fmla="*/ 1954 h 3874"/>
                <a:gd name="connsiteX2" fmla="*/ 1053 w 4576"/>
                <a:gd name="connsiteY2" fmla="*/ 3703 h 3874"/>
                <a:gd name="connsiteX3" fmla="*/ 2785 w 4576"/>
                <a:gd name="connsiteY3" fmla="*/ 3875 h 3874"/>
                <a:gd name="connsiteX4" fmla="*/ 4482 w 4576"/>
                <a:gd name="connsiteY4" fmla="*/ 2486 h 3874"/>
                <a:gd name="connsiteX5" fmla="*/ 3197 w 4576"/>
                <a:gd name="connsiteY5" fmla="*/ 120 h 3874"/>
                <a:gd name="connsiteX6" fmla="*/ 2305 w 4576"/>
                <a:gd name="connsiteY6" fmla="*/ 0 h 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6" h="3874">
                  <a:moveTo>
                    <a:pt x="2305" y="0"/>
                  </a:moveTo>
                  <a:cubicBezTo>
                    <a:pt x="1242" y="0"/>
                    <a:pt x="402" y="600"/>
                    <a:pt x="76" y="1954"/>
                  </a:cubicBezTo>
                  <a:cubicBezTo>
                    <a:pt x="-112" y="2777"/>
                    <a:pt x="-9" y="3583"/>
                    <a:pt x="1053" y="3703"/>
                  </a:cubicBezTo>
                  <a:cubicBezTo>
                    <a:pt x="1619" y="3720"/>
                    <a:pt x="2237" y="3875"/>
                    <a:pt x="2785" y="3875"/>
                  </a:cubicBezTo>
                  <a:cubicBezTo>
                    <a:pt x="3523" y="3875"/>
                    <a:pt x="4157" y="3618"/>
                    <a:pt x="4482" y="2486"/>
                  </a:cubicBezTo>
                  <a:cubicBezTo>
                    <a:pt x="4808" y="1371"/>
                    <a:pt x="4260" y="394"/>
                    <a:pt x="3197" y="120"/>
                  </a:cubicBezTo>
                  <a:cubicBezTo>
                    <a:pt x="2888" y="51"/>
                    <a:pt x="2580" y="0"/>
                    <a:pt x="23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4" name="任意多边形: 形状 823">
              <a:extLst>
                <a:ext uri="{FF2B5EF4-FFF2-40B4-BE49-F238E27FC236}">
                  <a16:creationId xmlns:a16="http://schemas.microsoft.com/office/drawing/2014/main" id="{11207812-1A1F-88FF-9F89-439D632CFD6F}"/>
                </a:ext>
              </a:extLst>
            </p:cNvPr>
            <p:cNvSpPr/>
            <p:nvPr/>
          </p:nvSpPr>
          <p:spPr>
            <a:xfrm>
              <a:off x="5501259" y="2767957"/>
              <a:ext cx="13162" cy="16579"/>
            </a:xfrm>
            <a:custGeom>
              <a:avLst/>
              <a:gdLst>
                <a:gd name="connsiteX0" fmla="*/ 5538 w 13162"/>
                <a:gd name="connsiteY0" fmla="*/ 0 h 16579"/>
                <a:gd name="connsiteX1" fmla="*/ 3892 w 13162"/>
                <a:gd name="connsiteY1" fmla="*/ 497 h 16579"/>
                <a:gd name="connsiteX2" fmla="*/ 2606 w 13162"/>
                <a:gd name="connsiteY2" fmla="*/ 326 h 16579"/>
                <a:gd name="connsiteX3" fmla="*/ 754 w 13162"/>
                <a:gd name="connsiteY3" fmla="*/ 34 h 16579"/>
                <a:gd name="connsiteX4" fmla="*/ 0 w 13162"/>
                <a:gd name="connsiteY4" fmla="*/ 154 h 16579"/>
                <a:gd name="connsiteX5" fmla="*/ 10407 w 13162"/>
                <a:gd name="connsiteY5" fmla="*/ 16579 h 16579"/>
                <a:gd name="connsiteX6" fmla="*/ 10595 w 13162"/>
                <a:gd name="connsiteY6" fmla="*/ 16494 h 16579"/>
                <a:gd name="connsiteX7" fmla="*/ 13048 w 13162"/>
                <a:gd name="connsiteY7" fmla="*/ 12464 h 16579"/>
                <a:gd name="connsiteX8" fmla="*/ 10836 w 13162"/>
                <a:gd name="connsiteY8" fmla="*/ 2743 h 16579"/>
                <a:gd name="connsiteX9" fmla="*/ 9121 w 13162"/>
                <a:gd name="connsiteY9" fmla="*/ 1097 h 16579"/>
                <a:gd name="connsiteX10" fmla="*/ 5538 w 13162"/>
                <a:gd name="connsiteY10" fmla="*/ 0 h 16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162" h="16579">
                  <a:moveTo>
                    <a:pt x="5538" y="0"/>
                  </a:moveTo>
                  <a:cubicBezTo>
                    <a:pt x="4989" y="0"/>
                    <a:pt x="4441" y="137"/>
                    <a:pt x="3892" y="497"/>
                  </a:cubicBezTo>
                  <a:cubicBezTo>
                    <a:pt x="3412" y="429"/>
                    <a:pt x="3018" y="377"/>
                    <a:pt x="2606" y="326"/>
                  </a:cubicBezTo>
                  <a:cubicBezTo>
                    <a:pt x="1972" y="223"/>
                    <a:pt x="1355" y="34"/>
                    <a:pt x="754" y="34"/>
                  </a:cubicBezTo>
                  <a:cubicBezTo>
                    <a:pt x="497" y="34"/>
                    <a:pt x="257" y="69"/>
                    <a:pt x="0" y="154"/>
                  </a:cubicBezTo>
                  <a:cubicBezTo>
                    <a:pt x="3498" y="5658"/>
                    <a:pt x="6961" y="11144"/>
                    <a:pt x="10407" y="16579"/>
                  </a:cubicBezTo>
                  <a:cubicBezTo>
                    <a:pt x="10476" y="16562"/>
                    <a:pt x="10527" y="16528"/>
                    <a:pt x="10595" y="16494"/>
                  </a:cubicBezTo>
                  <a:cubicBezTo>
                    <a:pt x="12276" y="15671"/>
                    <a:pt x="13562" y="14248"/>
                    <a:pt x="13048" y="12464"/>
                  </a:cubicBezTo>
                  <a:cubicBezTo>
                    <a:pt x="12122" y="9276"/>
                    <a:pt x="9944" y="6464"/>
                    <a:pt x="10836" y="2743"/>
                  </a:cubicBezTo>
                  <a:cubicBezTo>
                    <a:pt x="10922" y="2349"/>
                    <a:pt x="9824" y="1355"/>
                    <a:pt x="9121" y="1097"/>
                  </a:cubicBezTo>
                  <a:cubicBezTo>
                    <a:pt x="7938" y="686"/>
                    <a:pt x="6755" y="0"/>
                    <a:pt x="553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5" name="任意多边形: 形状 824">
              <a:extLst>
                <a:ext uri="{FF2B5EF4-FFF2-40B4-BE49-F238E27FC236}">
                  <a16:creationId xmlns:a16="http://schemas.microsoft.com/office/drawing/2014/main" id="{3BC8B835-14D8-FCE9-C191-40CB6C1E3007}"/>
                </a:ext>
              </a:extLst>
            </p:cNvPr>
            <p:cNvSpPr/>
            <p:nvPr/>
          </p:nvSpPr>
          <p:spPr>
            <a:xfrm>
              <a:off x="5499424" y="2768111"/>
              <a:ext cx="12224" cy="16664"/>
            </a:xfrm>
            <a:custGeom>
              <a:avLst/>
              <a:gdLst>
                <a:gd name="connsiteX0" fmla="*/ 1817 w 12224"/>
                <a:gd name="connsiteY0" fmla="*/ 0 h 16664"/>
                <a:gd name="connsiteX1" fmla="*/ 600 w 12224"/>
                <a:gd name="connsiteY1" fmla="*/ 1046 h 16664"/>
                <a:gd name="connsiteX2" fmla="*/ 0 w 12224"/>
                <a:gd name="connsiteY2" fmla="*/ 2417 h 16664"/>
                <a:gd name="connsiteX3" fmla="*/ 6635 w 12224"/>
                <a:gd name="connsiteY3" fmla="*/ 12876 h 16664"/>
                <a:gd name="connsiteX4" fmla="*/ 8538 w 12224"/>
                <a:gd name="connsiteY4" fmla="*/ 15190 h 16664"/>
                <a:gd name="connsiteX5" fmla="*/ 11127 w 12224"/>
                <a:gd name="connsiteY5" fmla="*/ 16665 h 16664"/>
                <a:gd name="connsiteX6" fmla="*/ 12225 w 12224"/>
                <a:gd name="connsiteY6" fmla="*/ 16425 h 16664"/>
                <a:gd name="connsiteX7" fmla="*/ 1817 w 12224"/>
                <a:gd name="connsiteY7" fmla="*/ 0 h 16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24" h="16664">
                  <a:moveTo>
                    <a:pt x="1817" y="0"/>
                  </a:moveTo>
                  <a:cubicBezTo>
                    <a:pt x="1406" y="154"/>
                    <a:pt x="995" y="463"/>
                    <a:pt x="600" y="1046"/>
                  </a:cubicBezTo>
                  <a:cubicBezTo>
                    <a:pt x="275" y="1526"/>
                    <a:pt x="86" y="1989"/>
                    <a:pt x="0" y="2417"/>
                  </a:cubicBezTo>
                  <a:cubicBezTo>
                    <a:pt x="2212" y="5898"/>
                    <a:pt x="4424" y="9395"/>
                    <a:pt x="6635" y="12876"/>
                  </a:cubicBezTo>
                  <a:cubicBezTo>
                    <a:pt x="7269" y="13647"/>
                    <a:pt x="7887" y="14419"/>
                    <a:pt x="8538" y="15190"/>
                  </a:cubicBezTo>
                  <a:cubicBezTo>
                    <a:pt x="9224" y="15996"/>
                    <a:pt x="10081" y="16665"/>
                    <a:pt x="11127" y="16665"/>
                  </a:cubicBezTo>
                  <a:cubicBezTo>
                    <a:pt x="11470" y="16665"/>
                    <a:pt x="11830" y="16596"/>
                    <a:pt x="12225" y="16425"/>
                  </a:cubicBezTo>
                  <a:cubicBezTo>
                    <a:pt x="8796" y="10973"/>
                    <a:pt x="5332" y="5503"/>
                    <a:pt x="1817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6" name="任意多边形: 形状 825">
              <a:extLst>
                <a:ext uri="{FF2B5EF4-FFF2-40B4-BE49-F238E27FC236}">
                  <a16:creationId xmlns:a16="http://schemas.microsoft.com/office/drawing/2014/main" id="{AB3B9F25-DB6C-A1CD-2315-E1A75F4D3C2B}"/>
                </a:ext>
              </a:extLst>
            </p:cNvPr>
            <p:cNvSpPr/>
            <p:nvPr/>
          </p:nvSpPr>
          <p:spPr>
            <a:xfrm>
              <a:off x="5751995" y="2229604"/>
              <a:ext cx="11233" cy="12070"/>
            </a:xfrm>
            <a:custGeom>
              <a:avLst/>
              <a:gdLst>
                <a:gd name="connsiteX0" fmla="*/ 8136 w 11233"/>
                <a:gd name="connsiteY0" fmla="*/ 0 h 12070"/>
                <a:gd name="connsiteX1" fmla="*/ 5770 w 11233"/>
                <a:gd name="connsiteY1" fmla="*/ 189 h 12070"/>
                <a:gd name="connsiteX2" fmla="*/ 44 w 11233"/>
                <a:gd name="connsiteY2" fmla="*/ 3343 h 12070"/>
                <a:gd name="connsiteX3" fmla="*/ 1947 w 11233"/>
                <a:gd name="connsiteY3" fmla="*/ 7784 h 12070"/>
                <a:gd name="connsiteX4" fmla="*/ 5153 w 11233"/>
                <a:gd name="connsiteY4" fmla="*/ 10596 h 12070"/>
                <a:gd name="connsiteX5" fmla="*/ 8050 w 11233"/>
                <a:gd name="connsiteY5" fmla="*/ 12070 h 12070"/>
                <a:gd name="connsiteX6" fmla="*/ 10845 w 11233"/>
                <a:gd name="connsiteY6" fmla="*/ 8710 h 12070"/>
                <a:gd name="connsiteX7" fmla="*/ 10931 w 11233"/>
                <a:gd name="connsiteY7" fmla="*/ 2623 h 12070"/>
                <a:gd name="connsiteX8" fmla="*/ 8136 w 11233"/>
                <a:gd name="connsiteY8" fmla="*/ 0 h 12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33" h="12070">
                  <a:moveTo>
                    <a:pt x="8136" y="0"/>
                  </a:moveTo>
                  <a:cubicBezTo>
                    <a:pt x="7365" y="0"/>
                    <a:pt x="6525" y="137"/>
                    <a:pt x="5770" y="189"/>
                  </a:cubicBezTo>
                  <a:cubicBezTo>
                    <a:pt x="3438" y="343"/>
                    <a:pt x="610" y="-154"/>
                    <a:pt x="44" y="3343"/>
                  </a:cubicBezTo>
                  <a:cubicBezTo>
                    <a:pt x="-231" y="5092"/>
                    <a:pt x="832" y="6584"/>
                    <a:pt x="1947" y="7784"/>
                  </a:cubicBezTo>
                  <a:cubicBezTo>
                    <a:pt x="2907" y="8830"/>
                    <a:pt x="4090" y="9653"/>
                    <a:pt x="5153" y="10596"/>
                  </a:cubicBezTo>
                  <a:cubicBezTo>
                    <a:pt x="6250" y="11573"/>
                    <a:pt x="7227" y="12070"/>
                    <a:pt x="8050" y="12070"/>
                  </a:cubicBezTo>
                  <a:cubicBezTo>
                    <a:pt x="9285" y="12070"/>
                    <a:pt x="10228" y="10973"/>
                    <a:pt x="10845" y="8710"/>
                  </a:cubicBezTo>
                  <a:cubicBezTo>
                    <a:pt x="11496" y="6824"/>
                    <a:pt x="11188" y="4681"/>
                    <a:pt x="10931" y="2623"/>
                  </a:cubicBezTo>
                  <a:cubicBezTo>
                    <a:pt x="10656" y="446"/>
                    <a:pt x="9491" y="0"/>
                    <a:pt x="81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7" name="任意多边形: 形状 826">
              <a:extLst>
                <a:ext uri="{FF2B5EF4-FFF2-40B4-BE49-F238E27FC236}">
                  <a16:creationId xmlns:a16="http://schemas.microsoft.com/office/drawing/2014/main" id="{3739F535-F38E-D6C6-8CE9-CE0E73A19EA9}"/>
                </a:ext>
              </a:extLst>
            </p:cNvPr>
            <p:cNvSpPr/>
            <p:nvPr/>
          </p:nvSpPr>
          <p:spPr>
            <a:xfrm>
              <a:off x="5759683" y="2108252"/>
              <a:ext cx="6514" cy="7800"/>
            </a:xfrm>
            <a:custGeom>
              <a:avLst/>
              <a:gdLst>
                <a:gd name="connsiteX0" fmla="*/ 3534 w 6514"/>
                <a:gd name="connsiteY0" fmla="*/ 0 h 7800"/>
                <a:gd name="connsiteX1" fmla="*/ 311 w 6514"/>
                <a:gd name="connsiteY1" fmla="*/ 2520 h 7800"/>
                <a:gd name="connsiteX2" fmla="*/ 2008 w 6514"/>
                <a:gd name="connsiteY2" fmla="*/ 7458 h 7800"/>
                <a:gd name="connsiteX3" fmla="*/ 3140 w 6514"/>
                <a:gd name="connsiteY3" fmla="*/ 7801 h 7800"/>
                <a:gd name="connsiteX4" fmla="*/ 6140 w 6514"/>
                <a:gd name="connsiteY4" fmla="*/ 5778 h 7800"/>
                <a:gd name="connsiteX5" fmla="*/ 4683 w 6514"/>
                <a:gd name="connsiteY5" fmla="*/ 223 h 7800"/>
                <a:gd name="connsiteX6" fmla="*/ 3534 w 6514"/>
                <a:gd name="connsiteY6" fmla="*/ 0 h 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4" h="7800">
                  <a:moveTo>
                    <a:pt x="3534" y="0"/>
                  </a:moveTo>
                  <a:cubicBezTo>
                    <a:pt x="2231" y="0"/>
                    <a:pt x="979" y="960"/>
                    <a:pt x="311" y="2520"/>
                  </a:cubicBezTo>
                  <a:cubicBezTo>
                    <a:pt x="-632" y="4766"/>
                    <a:pt x="756" y="6584"/>
                    <a:pt x="2008" y="7458"/>
                  </a:cubicBezTo>
                  <a:cubicBezTo>
                    <a:pt x="2351" y="7698"/>
                    <a:pt x="2728" y="7801"/>
                    <a:pt x="3140" y="7801"/>
                  </a:cubicBezTo>
                  <a:cubicBezTo>
                    <a:pt x="4237" y="7801"/>
                    <a:pt x="5454" y="7012"/>
                    <a:pt x="6140" y="5778"/>
                  </a:cubicBezTo>
                  <a:cubicBezTo>
                    <a:pt x="7066" y="4081"/>
                    <a:pt x="6157" y="892"/>
                    <a:pt x="4683" y="223"/>
                  </a:cubicBezTo>
                  <a:cubicBezTo>
                    <a:pt x="4305" y="86"/>
                    <a:pt x="3911" y="0"/>
                    <a:pt x="35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8" name="任意多边形: 形状 827">
              <a:extLst>
                <a:ext uri="{FF2B5EF4-FFF2-40B4-BE49-F238E27FC236}">
                  <a16:creationId xmlns:a16="http://schemas.microsoft.com/office/drawing/2014/main" id="{70A06BED-3537-22C3-AFEB-297E2315F127}"/>
                </a:ext>
              </a:extLst>
            </p:cNvPr>
            <p:cNvSpPr/>
            <p:nvPr/>
          </p:nvSpPr>
          <p:spPr>
            <a:xfrm>
              <a:off x="5890808" y="2129871"/>
              <a:ext cx="15220" cy="18207"/>
            </a:xfrm>
            <a:custGeom>
              <a:avLst/>
              <a:gdLst>
                <a:gd name="connsiteX0" fmla="*/ 8952 w 15220"/>
                <a:gd name="connsiteY0" fmla="*/ 0 h 18207"/>
                <a:gd name="connsiteX1" fmla="*/ 8917 w 15220"/>
                <a:gd name="connsiteY1" fmla="*/ 0 h 18207"/>
                <a:gd name="connsiteX2" fmla="*/ 396 w 15220"/>
                <a:gd name="connsiteY2" fmla="*/ 5229 h 18207"/>
                <a:gd name="connsiteX3" fmla="*/ 534 w 15220"/>
                <a:gd name="connsiteY3" fmla="*/ 6789 h 18207"/>
                <a:gd name="connsiteX4" fmla="*/ 825 w 15220"/>
                <a:gd name="connsiteY4" fmla="*/ 6858 h 18207"/>
                <a:gd name="connsiteX5" fmla="*/ 1511 w 15220"/>
                <a:gd name="connsiteY5" fmla="*/ 6687 h 18207"/>
                <a:gd name="connsiteX6" fmla="*/ 2197 w 15220"/>
                <a:gd name="connsiteY6" fmla="*/ 6515 h 18207"/>
                <a:gd name="connsiteX7" fmla="*/ 2814 w 15220"/>
                <a:gd name="connsiteY7" fmla="*/ 7458 h 18207"/>
                <a:gd name="connsiteX8" fmla="*/ 979 w 15220"/>
                <a:gd name="connsiteY8" fmla="*/ 10544 h 18207"/>
                <a:gd name="connsiteX9" fmla="*/ 122 w 15220"/>
                <a:gd name="connsiteY9" fmla="*/ 12567 h 18207"/>
                <a:gd name="connsiteX10" fmla="*/ 8712 w 15220"/>
                <a:gd name="connsiteY10" fmla="*/ 18208 h 18207"/>
                <a:gd name="connsiteX11" fmla="*/ 9003 w 15220"/>
                <a:gd name="connsiteY11" fmla="*/ 18208 h 18207"/>
                <a:gd name="connsiteX12" fmla="*/ 14850 w 15220"/>
                <a:gd name="connsiteY12" fmla="*/ 11487 h 18207"/>
                <a:gd name="connsiteX13" fmla="*/ 15193 w 15220"/>
                <a:gd name="connsiteY13" fmla="*/ 7372 h 18207"/>
                <a:gd name="connsiteX14" fmla="*/ 8952 w 15220"/>
                <a:gd name="connsiteY14" fmla="*/ 0 h 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220" h="18207">
                  <a:moveTo>
                    <a:pt x="8952" y="0"/>
                  </a:moveTo>
                  <a:cubicBezTo>
                    <a:pt x="8935" y="0"/>
                    <a:pt x="8935" y="0"/>
                    <a:pt x="8917" y="0"/>
                  </a:cubicBezTo>
                  <a:cubicBezTo>
                    <a:pt x="5163" y="17"/>
                    <a:pt x="2385" y="1972"/>
                    <a:pt x="396" y="5229"/>
                  </a:cubicBezTo>
                  <a:cubicBezTo>
                    <a:pt x="105" y="5709"/>
                    <a:pt x="-152" y="6395"/>
                    <a:pt x="534" y="6789"/>
                  </a:cubicBezTo>
                  <a:cubicBezTo>
                    <a:pt x="619" y="6841"/>
                    <a:pt x="722" y="6858"/>
                    <a:pt x="825" y="6858"/>
                  </a:cubicBezTo>
                  <a:cubicBezTo>
                    <a:pt x="1031" y="6858"/>
                    <a:pt x="1271" y="6772"/>
                    <a:pt x="1511" y="6687"/>
                  </a:cubicBezTo>
                  <a:cubicBezTo>
                    <a:pt x="1751" y="6601"/>
                    <a:pt x="1991" y="6515"/>
                    <a:pt x="2197" y="6515"/>
                  </a:cubicBezTo>
                  <a:cubicBezTo>
                    <a:pt x="2522" y="6515"/>
                    <a:pt x="2763" y="6721"/>
                    <a:pt x="2814" y="7458"/>
                  </a:cubicBezTo>
                  <a:cubicBezTo>
                    <a:pt x="2882" y="8710"/>
                    <a:pt x="2179" y="9876"/>
                    <a:pt x="979" y="10544"/>
                  </a:cubicBezTo>
                  <a:cubicBezTo>
                    <a:pt x="242" y="10956"/>
                    <a:pt x="-238" y="11487"/>
                    <a:pt x="122" y="12567"/>
                  </a:cubicBezTo>
                  <a:cubicBezTo>
                    <a:pt x="1117" y="15499"/>
                    <a:pt x="5180" y="18208"/>
                    <a:pt x="8712" y="18208"/>
                  </a:cubicBezTo>
                  <a:cubicBezTo>
                    <a:pt x="8815" y="18208"/>
                    <a:pt x="8900" y="18208"/>
                    <a:pt x="9003" y="18208"/>
                  </a:cubicBezTo>
                  <a:cubicBezTo>
                    <a:pt x="11764" y="18088"/>
                    <a:pt x="13427" y="16356"/>
                    <a:pt x="14850" y="11487"/>
                  </a:cubicBezTo>
                  <a:cubicBezTo>
                    <a:pt x="14918" y="10750"/>
                    <a:pt x="15330" y="9035"/>
                    <a:pt x="15193" y="7372"/>
                  </a:cubicBezTo>
                  <a:cubicBezTo>
                    <a:pt x="14816" y="3189"/>
                    <a:pt x="12089" y="0"/>
                    <a:pt x="89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29" name="任意多边形: 形状 828">
              <a:extLst>
                <a:ext uri="{FF2B5EF4-FFF2-40B4-BE49-F238E27FC236}">
                  <a16:creationId xmlns:a16="http://schemas.microsoft.com/office/drawing/2014/main" id="{5365EF91-6EBE-09DC-777C-4E5AFA6719C3}"/>
                </a:ext>
              </a:extLst>
            </p:cNvPr>
            <p:cNvSpPr/>
            <p:nvPr/>
          </p:nvSpPr>
          <p:spPr>
            <a:xfrm>
              <a:off x="5627581" y="2388384"/>
              <a:ext cx="6663" cy="6995"/>
            </a:xfrm>
            <a:custGeom>
              <a:avLst/>
              <a:gdLst>
                <a:gd name="connsiteX0" fmla="*/ 3996 w 6663"/>
                <a:gd name="connsiteY0" fmla="*/ 0 h 6995"/>
                <a:gd name="connsiteX1" fmla="*/ 122 w 6663"/>
                <a:gd name="connsiteY1" fmla="*/ 2486 h 6995"/>
                <a:gd name="connsiteX2" fmla="*/ 2008 w 6663"/>
                <a:gd name="connsiteY2" fmla="*/ 6686 h 6995"/>
                <a:gd name="connsiteX3" fmla="*/ 3156 w 6663"/>
                <a:gd name="connsiteY3" fmla="*/ 6995 h 6995"/>
                <a:gd name="connsiteX4" fmla="*/ 6517 w 6663"/>
                <a:gd name="connsiteY4" fmla="*/ 4595 h 6995"/>
                <a:gd name="connsiteX5" fmla="*/ 5111 w 6663"/>
                <a:gd name="connsiteY5" fmla="*/ 274 h 6995"/>
                <a:gd name="connsiteX6" fmla="*/ 3996 w 6663"/>
                <a:gd name="connsiteY6" fmla="*/ 0 h 6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63" h="6995">
                  <a:moveTo>
                    <a:pt x="3996" y="0"/>
                  </a:moveTo>
                  <a:cubicBezTo>
                    <a:pt x="2453" y="0"/>
                    <a:pt x="447" y="1166"/>
                    <a:pt x="122" y="2486"/>
                  </a:cubicBezTo>
                  <a:cubicBezTo>
                    <a:pt x="-341" y="4355"/>
                    <a:pt x="567" y="5778"/>
                    <a:pt x="2008" y="6686"/>
                  </a:cubicBezTo>
                  <a:cubicBezTo>
                    <a:pt x="2351" y="6909"/>
                    <a:pt x="2745" y="6995"/>
                    <a:pt x="3156" y="6995"/>
                  </a:cubicBezTo>
                  <a:cubicBezTo>
                    <a:pt x="4476" y="6995"/>
                    <a:pt x="6002" y="6001"/>
                    <a:pt x="6517" y="4595"/>
                  </a:cubicBezTo>
                  <a:cubicBezTo>
                    <a:pt x="6877" y="2932"/>
                    <a:pt x="6637" y="1286"/>
                    <a:pt x="5111" y="274"/>
                  </a:cubicBezTo>
                  <a:cubicBezTo>
                    <a:pt x="4819" y="86"/>
                    <a:pt x="4425" y="0"/>
                    <a:pt x="3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0" name="任意多边形: 形状 829">
              <a:extLst>
                <a:ext uri="{FF2B5EF4-FFF2-40B4-BE49-F238E27FC236}">
                  <a16:creationId xmlns:a16="http://schemas.microsoft.com/office/drawing/2014/main" id="{5AAD0F16-D7AF-98F9-A975-49F21F5580BA}"/>
                </a:ext>
              </a:extLst>
            </p:cNvPr>
            <p:cNvSpPr/>
            <p:nvPr/>
          </p:nvSpPr>
          <p:spPr>
            <a:xfrm>
              <a:off x="5597333" y="2336006"/>
              <a:ext cx="10787" cy="12258"/>
            </a:xfrm>
            <a:custGeom>
              <a:avLst/>
              <a:gdLst>
                <a:gd name="connsiteX0" fmla="*/ 2766 w 10787"/>
                <a:gd name="connsiteY0" fmla="*/ 0 h 12258"/>
                <a:gd name="connsiteX1" fmla="*/ 983 w 10787"/>
                <a:gd name="connsiteY1" fmla="*/ 754 h 12258"/>
                <a:gd name="connsiteX2" fmla="*/ 1069 w 10787"/>
                <a:gd name="connsiteY2" fmla="*/ 5847 h 12258"/>
                <a:gd name="connsiteX3" fmla="*/ 1720 w 10787"/>
                <a:gd name="connsiteY3" fmla="*/ 8264 h 12258"/>
                <a:gd name="connsiteX4" fmla="*/ 5886 w 10787"/>
                <a:gd name="connsiteY4" fmla="*/ 12259 h 12258"/>
                <a:gd name="connsiteX5" fmla="*/ 5938 w 10787"/>
                <a:gd name="connsiteY5" fmla="*/ 12259 h 12258"/>
                <a:gd name="connsiteX6" fmla="*/ 8955 w 10787"/>
                <a:gd name="connsiteY6" fmla="*/ 8778 h 12258"/>
                <a:gd name="connsiteX7" fmla="*/ 10413 w 10787"/>
                <a:gd name="connsiteY7" fmla="*/ 6001 h 12258"/>
                <a:gd name="connsiteX8" fmla="*/ 8818 w 10787"/>
                <a:gd name="connsiteY8" fmla="*/ 2023 h 12258"/>
                <a:gd name="connsiteX9" fmla="*/ 5955 w 10787"/>
                <a:gd name="connsiteY9" fmla="*/ 686 h 12258"/>
                <a:gd name="connsiteX10" fmla="*/ 2766 w 10787"/>
                <a:gd name="connsiteY10" fmla="*/ 0 h 1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87" h="12258">
                  <a:moveTo>
                    <a:pt x="2766" y="0"/>
                  </a:moveTo>
                  <a:cubicBezTo>
                    <a:pt x="2183" y="0"/>
                    <a:pt x="1583" y="189"/>
                    <a:pt x="983" y="754"/>
                  </a:cubicBezTo>
                  <a:cubicBezTo>
                    <a:pt x="-903" y="2555"/>
                    <a:pt x="383" y="4149"/>
                    <a:pt x="1069" y="5847"/>
                  </a:cubicBezTo>
                  <a:cubicBezTo>
                    <a:pt x="1378" y="6601"/>
                    <a:pt x="1395" y="7492"/>
                    <a:pt x="1720" y="8264"/>
                  </a:cubicBezTo>
                  <a:cubicBezTo>
                    <a:pt x="2526" y="10253"/>
                    <a:pt x="3640" y="12207"/>
                    <a:pt x="5886" y="12259"/>
                  </a:cubicBezTo>
                  <a:cubicBezTo>
                    <a:pt x="5904" y="12259"/>
                    <a:pt x="5921" y="12259"/>
                    <a:pt x="5938" y="12259"/>
                  </a:cubicBezTo>
                  <a:cubicBezTo>
                    <a:pt x="7773" y="12259"/>
                    <a:pt x="8184" y="10184"/>
                    <a:pt x="8955" y="8778"/>
                  </a:cubicBezTo>
                  <a:cubicBezTo>
                    <a:pt x="9453" y="7869"/>
                    <a:pt x="10002" y="6961"/>
                    <a:pt x="10413" y="6001"/>
                  </a:cubicBezTo>
                  <a:cubicBezTo>
                    <a:pt x="11219" y="4115"/>
                    <a:pt x="10739" y="2760"/>
                    <a:pt x="8818" y="2023"/>
                  </a:cubicBezTo>
                  <a:cubicBezTo>
                    <a:pt x="7875" y="1663"/>
                    <a:pt x="6984" y="1166"/>
                    <a:pt x="5955" y="686"/>
                  </a:cubicBezTo>
                  <a:cubicBezTo>
                    <a:pt x="4926" y="669"/>
                    <a:pt x="3863" y="0"/>
                    <a:pt x="2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1" name="任意多边形: 形状 830">
              <a:extLst>
                <a:ext uri="{FF2B5EF4-FFF2-40B4-BE49-F238E27FC236}">
                  <a16:creationId xmlns:a16="http://schemas.microsoft.com/office/drawing/2014/main" id="{7E82DC70-9633-58EF-E309-CA8B92E8CE90}"/>
                </a:ext>
              </a:extLst>
            </p:cNvPr>
            <p:cNvSpPr/>
            <p:nvPr/>
          </p:nvSpPr>
          <p:spPr>
            <a:xfrm>
              <a:off x="5595592" y="2299178"/>
              <a:ext cx="3122" cy="3926"/>
            </a:xfrm>
            <a:custGeom>
              <a:avLst/>
              <a:gdLst>
                <a:gd name="connsiteX0" fmla="*/ 1250 w 3122"/>
                <a:gd name="connsiteY0" fmla="*/ 0 h 3926"/>
                <a:gd name="connsiteX1" fmla="*/ 67 w 3122"/>
                <a:gd name="connsiteY1" fmla="*/ 1937 h 3926"/>
                <a:gd name="connsiteX2" fmla="*/ 1061 w 3122"/>
                <a:gd name="connsiteY2" fmla="*/ 3926 h 3926"/>
                <a:gd name="connsiteX3" fmla="*/ 3119 w 3122"/>
                <a:gd name="connsiteY3" fmla="*/ 2040 h 3926"/>
                <a:gd name="connsiteX4" fmla="*/ 1833 w 3122"/>
                <a:gd name="connsiteY4" fmla="*/ 137 h 3926"/>
                <a:gd name="connsiteX5" fmla="*/ 1250 w 3122"/>
                <a:gd name="connsiteY5" fmla="*/ 0 h 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2" h="3926">
                  <a:moveTo>
                    <a:pt x="1250" y="0"/>
                  </a:moveTo>
                  <a:cubicBezTo>
                    <a:pt x="358" y="0"/>
                    <a:pt x="238" y="1183"/>
                    <a:pt x="67" y="1937"/>
                  </a:cubicBezTo>
                  <a:cubicBezTo>
                    <a:pt x="-105" y="2709"/>
                    <a:pt x="-2" y="3652"/>
                    <a:pt x="1061" y="3926"/>
                  </a:cubicBezTo>
                  <a:cubicBezTo>
                    <a:pt x="2210" y="3875"/>
                    <a:pt x="2981" y="3035"/>
                    <a:pt x="3119" y="2040"/>
                  </a:cubicBezTo>
                  <a:cubicBezTo>
                    <a:pt x="3187" y="1440"/>
                    <a:pt x="2432" y="377"/>
                    <a:pt x="1833" y="137"/>
                  </a:cubicBezTo>
                  <a:cubicBezTo>
                    <a:pt x="1610" y="34"/>
                    <a:pt x="1421" y="0"/>
                    <a:pt x="1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2" name="任意多边形: 形状 831">
              <a:extLst>
                <a:ext uri="{FF2B5EF4-FFF2-40B4-BE49-F238E27FC236}">
                  <a16:creationId xmlns:a16="http://schemas.microsoft.com/office/drawing/2014/main" id="{F192B282-BE73-C92A-E09B-EB2F98701B96}"/>
                </a:ext>
              </a:extLst>
            </p:cNvPr>
            <p:cNvSpPr/>
            <p:nvPr/>
          </p:nvSpPr>
          <p:spPr>
            <a:xfrm>
              <a:off x="5593321" y="2484361"/>
              <a:ext cx="6993" cy="7303"/>
            </a:xfrm>
            <a:custGeom>
              <a:avLst/>
              <a:gdLst>
                <a:gd name="connsiteX0" fmla="*/ 3470 w 6993"/>
                <a:gd name="connsiteY0" fmla="*/ 0 h 7303"/>
                <a:gd name="connsiteX1" fmla="*/ 195 w 6993"/>
                <a:gd name="connsiteY1" fmla="*/ 2503 h 7303"/>
                <a:gd name="connsiteX2" fmla="*/ 2390 w 6993"/>
                <a:gd name="connsiteY2" fmla="*/ 6995 h 7303"/>
                <a:gd name="connsiteX3" fmla="*/ 3590 w 6993"/>
                <a:gd name="connsiteY3" fmla="*/ 7304 h 7303"/>
                <a:gd name="connsiteX4" fmla="*/ 6676 w 6993"/>
                <a:gd name="connsiteY4" fmla="*/ 4800 h 7303"/>
                <a:gd name="connsiteX5" fmla="*/ 4945 w 6993"/>
                <a:gd name="connsiteY5" fmla="*/ 274 h 7303"/>
                <a:gd name="connsiteX6" fmla="*/ 3470 w 6993"/>
                <a:gd name="connsiteY6" fmla="*/ 0 h 7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3" h="7303">
                  <a:moveTo>
                    <a:pt x="3470" y="0"/>
                  </a:moveTo>
                  <a:cubicBezTo>
                    <a:pt x="1978" y="0"/>
                    <a:pt x="675" y="926"/>
                    <a:pt x="195" y="2503"/>
                  </a:cubicBezTo>
                  <a:cubicBezTo>
                    <a:pt x="-508" y="4783"/>
                    <a:pt x="795" y="6172"/>
                    <a:pt x="2390" y="6995"/>
                  </a:cubicBezTo>
                  <a:cubicBezTo>
                    <a:pt x="2819" y="7218"/>
                    <a:pt x="3213" y="7304"/>
                    <a:pt x="3590" y="7304"/>
                  </a:cubicBezTo>
                  <a:cubicBezTo>
                    <a:pt x="4962" y="7304"/>
                    <a:pt x="5904" y="5984"/>
                    <a:pt x="6676" y="4800"/>
                  </a:cubicBezTo>
                  <a:cubicBezTo>
                    <a:pt x="7568" y="3429"/>
                    <a:pt x="6453" y="874"/>
                    <a:pt x="4945" y="274"/>
                  </a:cubicBezTo>
                  <a:cubicBezTo>
                    <a:pt x="4430" y="103"/>
                    <a:pt x="3950" y="0"/>
                    <a:pt x="34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3" name="任意多边形: 形状 832">
              <a:extLst>
                <a:ext uri="{FF2B5EF4-FFF2-40B4-BE49-F238E27FC236}">
                  <a16:creationId xmlns:a16="http://schemas.microsoft.com/office/drawing/2014/main" id="{83230692-EFCE-AAA0-2422-1936187C4CAA}"/>
                </a:ext>
              </a:extLst>
            </p:cNvPr>
            <p:cNvSpPr/>
            <p:nvPr/>
          </p:nvSpPr>
          <p:spPr>
            <a:xfrm>
              <a:off x="5593102" y="2513679"/>
              <a:ext cx="4475" cy="5246"/>
            </a:xfrm>
            <a:custGeom>
              <a:avLst/>
              <a:gdLst>
                <a:gd name="connsiteX0" fmla="*/ 2334 w 4475"/>
                <a:gd name="connsiteY0" fmla="*/ 0 h 5246"/>
                <a:gd name="connsiteX1" fmla="*/ 259 w 4475"/>
                <a:gd name="connsiteY1" fmla="*/ 1389 h 5246"/>
                <a:gd name="connsiteX2" fmla="*/ 1905 w 4475"/>
                <a:gd name="connsiteY2" fmla="*/ 5041 h 5246"/>
                <a:gd name="connsiteX3" fmla="*/ 2676 w 4475"/>
                <a:gd name="connsiteY3" fmla="*/ 5246 h 5246"/>
                <a:gd name="connsiteX4" fmla="*/ 4288 w 4475"/>
                <a:gd name="connsiteY4" fmla="*/ 3995 h 5246"/>
                <a:gd name="connsiteX5" fmla="*/ 3156 w 4475"/>
                <a:gd name="connsiteY5" fmla="*/ 171 h 5246"/>
                <a:gd name="connsiteX6" fmla="*/ 2334 w 4475"/>
                <a:gd name="connsiteY6" fmla="*/ 0 h 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5" h="5246">
                  <a:moveTo>
                    <a:pt x="2334" y="0"/>
                  </a:moveTo>
                  <a:cubicBezTo>
                    <a:pt x="1476" y="0"/>
                    <a:pt x="671" y="531"/>
                    <a:pt x="259" y="1389"/>
                  </a:cubicBezTo>
                  <a:cubicBezTo>
                    <a:pt x="-598" y="3463"/>
                    <a:pt x="859" y="4355"/>
                    <a:pt x="1905" y="5041"/>
                  </a:cubicBezTo>
                  <a:cubicBezTo>
                    <a:pt x="2094" y="5178"/>
                    <a:pt x="2368" y="5246"/>
                    <a:pt x="2676" y="5246"/>
                  </a:cubicBezTo>
                  <a:cubicBezTo>
                    <a:pt x="3328" y="5246"/>
                    <a:pt x="4100" y="4886"/>
                    <a:pt x="4288" y="3995"/>
                  </a:cubicBezTo>
                  <a:cubicBezTo>
                    <a:pt x="4597" y="2555"/>
                    <a:pt x="4700" y="823"/>
                    <a:pt x="3156" y="171"/>
                  </a:cubicBezTo>
                  <a:cubicBezTo>
                    <a:pt x="2865" y="51"/>
                    <a:pt x="2608" y="0"/>
                    <a:pt x="23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4" name="任意多边形: 形状 833">
              <a:extLst>
                <a:ext uri="{FF2B5EF4-FFF2-40B4-BE49-F238E27FC236}">
                  <a16:creationId xmlns:a16="http://schemas.microsoft.com/office/drawing/2014/main" id="{DB6FF9D5-4DA8-F190-AE82-821CD88D3D22}"/>
                </a:ext>
              </a:extLst>
            </p:cNvPr>
            <p:cNvSpPr/>
            <p:nvPr/>
          </p:nvSpPr>
          <p:spPr>
            <a:xfrm>
              <a:off x="5643672" y="2404723"/>
              <a:ext cx="13781" cy="12790"/>
            </a:xfrm>
            <a:custGeom>
              <a:avLst/>
              <a:gdLst>
                <a:gd name="connsiteX0" fmla="*/ 4280 w 13781"/>
                <a:gd name="connsiteY0" fmla="*/ 0 h 12790"/>
                <a:gd name="connsiteX1" fmla="*/ 3148 w 13781"/>
                <a:gd name="connsiteY1" fmla="*/ 51 h 12790"/>
                <a:gd name="connsiteX2" fmla="*/ 11 w 13781"/>
                <a:gd name="connsiteY2" fmla="*/ 3069 h 12790"/>
                <a:gd name="connsiteX3" fmla="*/ 3388 w 13781"/>
                <a:gd name="connsiteY3" fmla="*/ 11470 h 12790"/>
                <a:gd name="connsiteX4" fmla="*/ 6817 w 13781"/>
                <a:gd name="connsiteY4" fmla="*/ 12790 h 12790"/>
                <a:gd name="connsiteX5" fmla="*/ 10726 w 13781"/>
                <a:gd name="connsiteY5" fmla="*/ 12002 h 12790"/>
                <a:gd name="connsiteX6" fmla="*/ 13778 w 13781"/>
                <a:gd name="connsiteY6" fmla="*/ 7253 h 12790"/>
                <a:gd name="connsiteX7" fmla="*/ 10109 w 13781"/>
                <a:gd name="connsiteY7" fmla="*/ 1406 h 12790"/>
                <a:gd name="connsiteX8" fmla="*/ 4280 w 13781"/>
                <a:gd name="connsiteY8" fmla="*/ 0 h 1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1" h="12790">
                  <a:moveTo>
                    <a:pt x="4280" y="0"/>
                  </a:moveTo>
                  <a:cubicBezTo>
                    <a:pt x="3903" y="0"/>
                    <a:pt x="3525" y="17"/>
                    <a:pt x="3148" y="51"/>
                  </a:cubicBezTo>
                  <a:cubicBezTo>
                    <a:pt x="1416" y="189"/>
                    <a:pt x="-144" y="1097"/>
                    <a:pt x="11" y="3069"/>
                  </a:cubicBezTo>
                  <a:cubicBezTo>
                    <a:pt x="233" y="6189"/>
                    <a:pt x="936" y="9276"/>
                    <a:pt x="3388" y="11470"/>
                  </a:cubicBezTo>
                  <a:cubicBezTo>
                    <a:pt x="4485" y="12447"/>
                    <a:pt x="5634" y="12790"/>
                    <a:pt x="6817" y="12790"/>
                  </a:cubicBezTo>
                  <a:cubicBezTo>
                    <a:pt x="8103" y="12790"/>
                    <a:pt x="9423" y="12396"/>
                    <a:pt x="10726" y="12002"/>
                  </a:cubicBezTo>
                  <a:cubicBezTo>
                    <a:pt x="12972" y="11350"/>
                    <a:pt x="13709" y="9584"/>
                    <a:pt x="13778" y="7253"/>
                  </a:cubicBezTo>
                  <a:cubicBezTo>
                    <a:pt x="13863" y="4321"/>
                    <a:pt x="12424" y="2589"/>
                    <a:pt x="10109" y="1406"/>
                  </a:cubicBezTo>
                  <a:cubicBezTo>
                    <a:pt x="8257" y="429"/>
                    <a:pt x="6303" y="0"/>
                    <a:pt x="428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5" name="任意多边形: 形状 834">
              <a:extLst>
                <a:ext uri="{FF2B5EF4-FFF2-40B4-BE49-F238E27FC236}">
                  <a16:creationId xmlns:a16="http://schemas.microsoft.com/office/drawing/2014/main" id="{730005DF-7C4E-05D4-1A09-8509EA71E120}"/>
                </a:ext>
              </a:extLst>
            </p:cNvPr>
            <p:cNvSpPr/>
            <p:nvPr/>
          </p:nvSpPr>
          <p:spPr>
            <a:xfrm>
              <a:off x="5601008" y="2496894"/>
              <a:ext cx="18176" cy="20694"/>
            </a:xfrm>
            <a:custGeom>
              <a:avLst/>
              <a:gdLst>
                <a:gd name="connsiteX0" fmla="*/ 10013 w 18176"/>
                <a:gd name="connsiteY0" fmla="*/ 0 h 20694"/>
                <a:gd name="connsiteX1" fmla="*/ 789 w 18176"/>
                <a:gd name="connsiteY1" fmla="*/ 5521 h 20694"/>
                <a:gd name="connsiteX2" fmla="*/ 5555 w 18176"/>
                <a:gd name="connsiteY2" fmla="*/ 19563 h 20694"/>
                <a:gd name="connsiteX3" fmla="*/ 9910 w 18176"/>
                <a:gd name="connsiteY3" fmla="*/ 20694 h 20694"/>
                <a:gd name="connsiteX4" fmla="*/ 16905 w 18176"/>
                <a:gd name="connsiteY4" fmla="*/ 15156 h 20694"/>
                <a:gd name="connsiteX5" fmla="*/ 13665 w 18176"/>
                <a:gd name="connsiteY5" fmla="*/ 806 h 20694"/>
                <a:gd name="connsiteX6" fmla="*/ 10013 w 18176"/>
                <a:gd name="connsiteY6" fmla="*/ 0 h 2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76" h="20694">
                  <a:moveTo>
                    <a:pt x="10013" y="0"/>
                  </a:moveTo>
                  <a:cubicBezTo>
                    <a:pt x="6207" y="0"/>
                    <a:pt x="2161" y="2195"/>
                    <a:pt x="789" y="5521"/>
                  </a:cubicBezTo>
                  <a:cubicBezTo>
                    <a:pt x="-1320" y="10613"/>
                    <a:pt x="978" y="17368"/>
                    <a:pt x="5555" y="19563"/>
                  </a:cubicBezTo>
                  <a:cubicBezTo>
                    <a:pt x="7116" y="20317"/>
                    <a:pt x="8573" y="20694"/>
                    <a:pt x="9910" y="20694"/>
                  </a:cubicBezTo>
                  <a:cubicBezTo>
                    <a:pt x="12893" y="20694"/>
                    <a:pt x="15260" y="18842"/>
                    <a:pt x="16905" y="15156"/>
                  </a:cubicBezTo>
                  <a:cubicBezTo>
                    <a:pt x="19477" y="9430"/>
                    <a:pt x="18020" y="2915"/>
                    <a:pt x="13665" y="806"/>
                  </a:cubicBezTo>
                  <a:cubicBezTo>
                    <a:pt x="12568" y="240"/>
                    <a:pt x="11299" y="0"/>
                    <a:pt x="100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6" name="任意多边形: 形状 835">
              <a:extLst>
                <a:ext uri="{FF2B5EF4-FFF2-40B4-BE49-F238E27FC236}">
                  <a16:creationId xmlns:a16="http://schemas.microsoft.com/office/drawing/2014/main" id="{850AC762-8328-DEDD-A517-39ABA8BAE44E}"/>
                </a:ext>
              </a:extLst>
            </p:cNvPr>
            <p:cNvSpPr/>
            <p:nvPr/>
          </p:nvSpPr>
          <p:spPr>
            <a:xfrm>
              <a:off x="5621332" y="2451769"/>
              <a:ext cx="12193" cy="10458"/>
            </a:xfrm>
            <a:custGeom>
              <a:avLst/>
              <a:gdLst>
                <a:gd name="connsiteX0" fmla="*/ 3182 w 12193"/>
                <a:gd name="connsiteY0" fmla="*/ 0 h 10458"/>
                <a:gd name="connsiteX1" fmla="*/ 422 w 12193"/>
                <a:gd name="connsiteY1" fmla="*/ 1715 h 10458"/>
                <a:gd name="connsiteX2" fmla="*/ 3439 w 12193"/>
                <a:gd name="connsiteY2" fmla="*/ 9413 h 10458"/>
                <a:gd name="connsiteX3" fmla="*/ 5154 w 12193"/>
                <a:gd name="connsiteY3" fmla="*/ 10458 h 10458"/>
                <a:gd name="connsiteX4" fmla="*/ 6628 w 12193"/>
                <a:gd name="connsiteY4" fmla="*/ 9995 h 10458"/>
                <a:gd name="connsiteX5" fmla="*/ 10229 w 12193"/>
                <a:gd name="connsiteY5" fmla="*/ 7732 h 10458"/>
                <a:gd name="connsiteX6" fmla="*/ 12166 w 12193"/>
                <a:gd name="connsiteY6" fmla="*/ 4046 h 10458"/>
                <a:gd name="connsiteX7" fmla="*/ 8703 w 12193"/>
                <a:gd name="connsiteY7" fmla="*/ 1252 h 10458"/>
                <a:gd name="connsiteX8" fmla="*/ 7468 w 12193"/>
                <a:gd name="connsiteY8" fmla="*/ 943 h 10458"/>
                <a:gd name="connsiteX9" fmla="*/ 3182 w 12193"/>
                <a:gd name="connsiteY9" fmla="*/ 0 h 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3" h="10458">
                  <a:moveTo>
                    <a:pt x="3182" y="0"/>
                  </a:moveTo>
                  <a:cubicBezTo>
                    <a:pt x="2068" y="0"/>
                    <a:pt x="1090" y="411"/>
                    <a:pt x="422" y="1715"/>
                  </a:cubicBezTo>
                  <a:cubicBezTo>
                    <a:pt x="-1155" y="4784"/>
                    <a:pt x="2102" y="6978"/>
                    <a:pt x="3439" y="9413"/>
                  </a:cubicBezTo>
                  <a:cubicBezTo>
                    <a:pt x="3816" y="10116"/>
                    <a:pt x="4451" y="10458"/>
                    <a:pt x="5154" y="10458"/>
                  </a:cubicBezTo>
                  <a:cubicBezTo>
                    <a:pt x="5617" y="10458"/>
                    <a:pt x="6131" y="10304"/>
                    <a:pt x="6628" y="9995"/>
                  </a:cubicBezTo>
                  <a:cubicBezTo>
                    <a:pt x="7829" y="9241"/>
                    <a:pt x="9200" y="8692"/>
                    <a:pt x="10229" y="7732"/>
                  </a:cubicBezTo>
                  <a:cubicBezTo>
                    <a:pt x="11223" y="6789"/>
                    <a:pt x="12389" y="5624"/>
                    <a:pt x="12166" y="4046"/>
                  </a:cubicBezTo>
                  <a:cubicBezTo>
                    <a:pt x="11875" y="2092"/>
                    <a:pt x="10400" y="1389"/>
                    <a:pt x="8703" y="1252"/>
                  </a:cubicBezTo>
                  <a:cubicBezTo>
                    <a:pt x="8240" y="1132"/>
                    <a:pt x="7863" y="1046"/>
                    <a:pt x="7468" y="943"/>
                  </a:cubicBezTo>
                  <a:cubicBezTo>
                    <a:pt x="6097" y="634"/>
                    <a:pt x="4554" y="0"/>
                    <a:pt x="31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7" name="任意多边形: 形状 836">
              <a:extLst>
                <a:ext uri="{FF2B5EF4-FFF2-40B4-BE49-F238E27FC236}">
                  <a16:creationId xmlns:a16="http://schemas.microsoft.com/office/drawing/2014/main" id="{76C7B926-B5EB-FBF3-BDEF-65F1A6BA3A22}"/>
                </a:ext>
              </a:extLst>
            </p:cNvPr>
            <p:cNvSpPr/>
            <p:nvPr/>
          </p:nvSpPr>
          <p:spPr>
            <a:xfrm>
              <a:off x="5579328" y="2610823"/>
              <a:ext cx="11821" cy="10578"/>
            </a:xfrm>
            <a:custGeom>
              <a:avLst/>
              <a:gdLst>
                <a:gd name="connsiteX0" fmla="*/ 3026 w 11821"/>
                <a:gd name="connsiteY0" fmla="*/ 0 h 10578"/>
                <a:gd name="connsiteX1" fmla="*/ 643 w 11821"/>
                <a:gd name="connsiteY1" fmla="*/ 1337 h 10578"/>
                <a:gd name="connsiteX2" fmla="*/ 2615 w 11821"/>
                <a:gd name="connsiteY2" fmla="*/ 9292 h 10578"/>
                <a:gd name="connsiteX3" fmla="*/ 4466 w 11821"/>
                <a:gd name="connsiteY3" fmla="*/ 10578 h 10578"/>
                <a:gd name="connsiteX4" fmla="*/ 5649 w 11821"/>
                <a:gd name="connsiteY4" fmla="*/ 10304 h 10578"/>
                <a:gd name="connsiteX5" fmla="*/ 9456 w 11821"/>
                <a:gd name="connsiteY5" fmla="*/ 8590 h 10578"/>
                <a:gd name="connsiteX6" fmla="*/ 11821 w 11821"/>
                <a:gd name="connsiteY6" fmla="*/ 5263 h 10578"/>
                <a:gd name="connsiteX7" fmla="*/ 8787 w 11821"/>
                <a:gd name="connsiteY7" fmla="*/ 2057 h 10578"/>
                <a:gd name="connsiteX8" fmla="*/ 7621 w 11821"/>
                <a:gd name="connsiteY8" fmla="*/ 1577 h 10578"/>
                <a:gd name="connsiteX9" fmla="*/ 3026 w 11821"/>
                <a:gd name="connsiteY9" fmla="*/ 0 h 10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21" h="10578">
                  <a:moveTo>
                    <a:pt x="3026" y="0"/>
                  </a:moveTo>
                  <a:cubicBezTo>
                    <a:pt x="2152" y="0"/>
                    <a:pt x="1329" y="343"/>
                    <a:pt x="643" y="1337"/>
                  </a:cubicBezTo>
                  <a:cubicBezTo>
                    <a:pt x="-1277" y="4115"/>
                    <a:pt x="1620" y="6704"/>
                    <a:pt x="2615" y="9292"/>
                  </a:cubicBezTo>
                  <a:cubicBezTo>
                    <a:pt x="2940" y="10133"/>
                    <a:pt x="3643" y="10578"/>
                    <a:pt x="4466" y="10578"/>
                  </a:cubicBezTo>
                  <a:cubicBezTo>
                    <a:pt x="4844" y="10578"/>
                    <a:pt x="5238" y="10493"/>
                    <a:pt x="5649" y="10304"/>
                  </a:cubicBezTo>
                  <a:cubicBezTo>
                    <a:pt x="6918" y="9738"/>
                    <a:pt x="8324" y="9395"/>
                    <a:pt x="9456" y="8590"/>
                  </a:cubicBezTo>
                  <a:cubicBezTo>
                    <a:pt x="10536" y="7818"/>
                    <a:pt x="11839" y="6824"/>
                    <a:pt x="11821" y="5263"/>
                  </a:cubicBezTo>
                  <a:cubicBezTo>
                    <a:pt x="11787" y="3309"/>
                    <a:pt x="10416" y="2417"/>
                    <a:pt x="8787" y="2057"/>
                  </a:cubicBezTo>
                  <a:cubicBezTo>
                    <a:pt x="8358" y="1886"/>
                    <a:pt x="7981" y="1732"/>
                    <a:pt x="7621" y="1577"/>
                  </a:cubicBezTo>
                  <a:cubicBezTo>
                    <a:pt x="6164" y="977"/>
                    <a:pt x="4500" y="0"/>
                    <a:pt x="302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8" name="任意多边形: 形状 837">
              <a:extLst>
                <a:ext uri="{FF2B5EF4-FFF2-40B4-BE49-F238E27FC236}">
                  <a16:creationId xmlns:a16="http://schemas.microsoft.com/office/drawing/2014/main" id="{778313EF-0BC8-6E98-0882-6E2A6DF708D4}"/>
                </a:ext>
              </a:extLst>
            </p:cNvPr>
            <p:cNvSpPr/>
            <p:nvPr/>
          </p:nvSpPr>
          <p:spPr>
            <a:xfrm>
              <a:off x="5563078" y="2748463"/>
              <a:ext cx="22508" cy="16133"/>
            </a:xfrm>
            <a:custGeom>
              <a:avLst/>
              <a:gdLst>
                <a:gd name="connsiteX0" fmla="*/ 12813 w 22508"/>
                <a:gd name="connsiteY0" fmla="*/ 0 h 16133"/>
                <a:gd name="connsiteX1" fmla="*/ 10138 w 22508"/>
                <a:gd name="connsiteY1" fmla="*/ 703 h 16133"/>
                <a:gd name="connsiteX2" fmla="*/ 7292 w 22508"/>
                <a:gd name="connsiteY2" fmla="*/ 4852 h 16133"/>
                <a:gd name="connsiteX3" fmla="*/ 3571 w 22508"/>
                <a:gd name="connsiteY3" fmla="*/ 3738 h 16133"/>
                <a:gd name="connsiteX4" fmla="*/ 1017 w 22508"/>
                <a:gd name="connsiteY4" fmla="*/ 4818 h 16133"/>
                <a:gd name="connsiteX5" fmla="*/ 2011 w 22508"/>
                <a:gd name="connsiteY5" fmla="*/ 11642 h 16133"/>
                <a:gd name="connsiteX6" fmla="*/ 6195 w 22508"/>
                <a:gd name="connsiteY6" fmla="*/ 16134 h 16133"/>
                <a:gd name="connsiteX7" fmla="*/ 6349 w 22508"/>
                <a:gd name="connsiteY7" fmla="*/ 16134 h 16133"/>
                <a:gd name="connsiteX8" fmla="*/ 9898 w 22508"/>
                <a:gd name="connsiteY8" fmla="*/ 12533 h 16133"/>
                <a:gd name="connsiteX9" fmla="*/ 13293 w 22508"/>
                <a:gd name="connsiteY9" fmla="*/ 15311 h 16133"/>
                <a:gd name="connsiteX10" fmla="*/ 15984 w 22508"/>
                <a:gd name="connsiteY10" fmla="*/ 15945 h 16133"/>
                <a:gd name="connsiteX11" fmla="*/ 22260 w 22508"/>
                <a:gd name="connsiteY11" fmla="*/ 10939 h 16133"/>
                <a:gd name="connsiteX12" fmla="*/ 20254 w 22508"/>
                <a:gd name="connsiteY12" fmla="*/ 5864 h 16133"/>
                <a:gd name="connsiteX13" fmla="*/ 16447 w 22508"/>
                <a:gd name="connsiteY13" fmla="*/ 2195 h 16133"/>
                <a:gd name="connsiteX14" fmla="*/ 12813 w 225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08" h="16133">
                  <a:moveTo>
                    <a:pt x="12813" y="0"/>
                  </a:moveTo>
                  <a:cubicBezTo>
                    <a:pt x="11955" y="0"/>
                    <a:pt x="11030" y="240"/>
                    <a:pt x="10138" y="703"/>
                  </a:cubicBezTo>
                  <a:cubicBezTo>
                    <a:pt x="8389" y="1612"/>
                    <a:pt x="7429" y="3103"/>
                    <a:pt x="7292" y="4852"/>
                  </a:cubicBezTo>
                  <a:cubicBezTo>
                    <a:pt x="6075" y="4286"/>
                    <a:pt x="4806" y="3738"/>
                    <a:pt x="3571" y="3738"/>
                  </a:cubicBezTo>
                  <a:cubicBezTo>
                    <a:pt x="2680" y="3738"/>
                    <a:pt x="1823" y="4029"/>
                    <a:pt x="1017" y="4818"/>
                  </a:cubicBezTo>
                  <a:cubicBezTo>
                    <a:pt x="-1504" y="7253"/>
                    <a:pt x="1377" y="9464"/>
                    <a:pt x="2011" y="11642"/>
                  </a:cubicBezTo>
                  <a:cubicBezTo>
                    <a:pt x="2612" y="13665"/>
                    <a:pt x="3640" y="16134"/>
                    <a:pt x="6195" y="16134"/>
                  </a:cubicBezTo>
                  <a:cubicBezTo>
                    <a:pt x="6246" y="16134"/>
                    <a:pt x="6298" y="16134"/>
                    <a:pt x="6349" y="16134"/>
                  </a:cubicBezTo>
                  <a:cubicBezTo>
                    <a:pt x="8561" y="16048"/>
                    <a:pt x="9281" y="14299"/>
                    <a:pt x="9898" y="12533"/>
                  </a:cubicBezTo>
                  <a:cubicBezTo>
                    <a:pt x="10773" y="13648"/>
                    <a:pt x="11887" y="14590"/>
                    <a:pt x="13293" y="15311"/>
                  </a:cubicBezTo>
                  <a:cubicBezTo>
                    <a:pt x="14150" y="15739"/>
                    <a:pt x="15059" y="15945"/>
                    <a:pt x="15984" y="15945"/>
                  </a:cubicBezTo>
                  <a:cubicBezTo>
                    <a:pt x="18882" y="15945"/>
                    <a:pt x="21779" y="13956"/>
                    <a:pt x="22260" y="10939"/>
                  </a:cubicBezTo>
                  <a:cubicBezTo>
                    <a:pt x="22551" y="9156"/>
                    <a:pt x="23117" y="6618"/>
                    <a:pt x="20254" y="5864"/>
                  </a:cubicBezTo>
                  <a:cubicBezTo>
                    <a:pt x="18385" y="5366"/>
                    <a:pt x="17459" y="3858"/>
                    <a:pt x="16447" y="2195"/>
                  </a:cubicBezTo>
                  <a:cubicBezTo>
                    <a:pt x="15590" y="686"/>
                    <a:pt x="14270" y="0"/>
                    <a:pt x="1281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39" name="任意多边形: 形状 838">
              <a:extLst>
                <a:ext uri="{FF2B5EF4-FFF2-40B4-BE49-F238E27FC236}">
                  <a16:creationId xmlns:a16="http://schemas.microsoft.com/office/drawing/2014/main" id="{6F3C58C9-32E5-0755-F42D-A171457026F3}"/>
                </a:ext>
              </a:extLst>
            </p:cNvPr>
            <p:cNvSpPr/>
            <p:nvPr/>
          </p:nvSpPr>
          <p:spPr>
            <a:xfrm>
              <a:off x="5568515" y="2709732"/>
              <a:ext cx="10697" cy="12996"/>
            </a:xfrm>
            <a:custGeom>
              <a:avLst/>
              <a:gdLst>
                <a:gd name="connsiteX0" fmla="*/ 6022 w 10697"/>
                <a:gd name="connsiteY0" fmla="*/ 0 h 12996"/>
                <a:gd name="connsiteX1" fmla="*/ 4067 w 10697"/>
                <a:gd name="connsiteY1" fmla="*/ 669 h 12996"/>
                <a:gd name="connsiteX2" fmla="*/ 1427 w 10697"/>
                <a:gd name="connsiteY2" fmla="*/ 3532 h 12996"/>
                <a:gd name="connsiteX3" fmla="*/ 5404 w 10697"/>
                <a:gd name="connsiteY3" fmla="*/ 12482 h 12996"/>
                <a:gd name="connsiteX4" fmla="*/ 6536 w 10697"/>
                <a:gd name="connsiteY4" fmla="*/ 12893 h 12996"/>
                <a:gd name="connsiteX5" fmla="*/ 7633 w 10697"/>
                <a:gd name="connsiteY5" fmla="*/ 12996 h 12996"/>
                <a:gd name="connsiteX6" fmla="*/ 10685 w 10697"/>
                <a:gd name="connsiteY6" fmla="*/ 9173 h 12996"/>
                <a:gd name="connsiteX7" fmla="*/ 7856 w 10697"/>
                <a:gd name="connsiteY7" fmla="*/ 1766 h 12996"/>
                <a:gd name="connsiteX8" fmla="*/ 6022 w 10697"/>
                <a:gd name="connsiteY8" fmla="*/ 0 h 1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7" h="12996">
                  <a:moveTo>
                    <a:pt x="6022" y="0"/>
                  </a:moveTo>
                  <a:cubicBezTo>
                    <a:pt x="5387" y="0"/>
                    <a:pt x="4684" y="292"/>
                    <a:pt x="4067" y="669"/>
                  </a:cubicBezTo>
                  <a:cubicBezTo>
                    <a:pt x="2918" y="1389"/>
                    <a:pt x="2130" y="2726"/>
                    <a:pt x="1427" y="3532"/>
                  </a:cubicBezTo>
                  <a:cubicBezTo>
                    <a:pt x="-1214" y="9224"/>
                    <a:pt x="-356" y="11007"/>
                    <a:pt x="5404" y="12482"/>
                  </a:cubicBezTo>
                  <a:cubicBezTo>
                    <a:pt x="5782" y="12584"/>
                    <a:pt x="6142" y="12824"/>
                    <a:pt x="6536" y="12893"/>
                  </a:cubicBezTo>
                  <a:cubicBezTo>
                    <a:pt x="6930" y="12962"/>
                    <a:pt x="7290" y="12996"/>
                    <a:pt x="7633" y="12996"/>
                  </a:cubicBezTo>
                  <a:cubicBezTo>
                    <a:pt x="9605" y="12996"/>
                    <a:pt x="10514" y="11727"/>
                    <a:pt x="10685" y="9173"/>
                  </a:cubicBezTo>
                  <a:cubicBezTo>
                    <a:pt x="10891" y="6155"/>
                    <a:pt x="8490" y="4372"/>
                    <a:pt x="7856" y="1766"/>
                  </a:cubicBezTo>
                  <a:cubicBezTo>
                    <a:pt x="7513" y="463"/>
                    <a:pt x="6810" y="0"/>
                    <a:pt x="60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0" name="任意多边形: 形状 839">
              <a:extLst>
                <a:ext uri="{FF2B5EF4-FFF2-40B4-BE49-F238E27FC236}">
                  <a16:creationId xmlns:a16="http://schemas.microsoft.com/office/drawing/2014/main" id="{E3C41AF4-2066-FA32-BC3F-17AB2EAF787B}"/>
                </a:ext>
              </a:extLst>
            </p:cNvPr>
            <p:cNvSpPr/>
            <p:nvPr/>
          </p:nvSpPr>
          <p:spPr>
            <a:xfrm>
              <a:off x="5540278" y="2667299"/>
              <a:ext cx="8245" cy="9155"/>
            </a:xfrm>
            <a:custGeom>
              <a:avLst/>
              <a:gdLst>
                <a:gd name="connsiteX0" fmla="*/ 6141 w 8245"/>
                <a:gd name="connsiteY0" fmla="*/ 0 h 9155"/>
                <a:gd name="connsiteX1" fmla="*/ 4221 w 8245"/>
                <a:gd name="connsiteY1" fmla="*/ 1080 h 9155"/>
                <a:gd name="connsiteX2" fmla="*/ 3895 w 8245"/>
                <a:gd name="connsiteY2" fmla="*/ 1869 h 9155"/>
                <a:gd name="connsiteX3" fmla="*/ 3466 w 8245"/>
                <a:gd name="connsiteY3" fmla="*/ 1852 h 9155"/>
                <a:gd name="connsiteX4" fmla="*/ 243 w 8245"/>
                <a:gd name="connsiteY4" fmla="*/ 4218 h 9155"/>
                <a:gd name="connsiteX5" fmla="*/ 2283 w 8245"/>
                <a:gd name="connsiteY5" fmla="*/ 8795 h 9155"/>
                <a:gd name="connsiteX6" fmla="*/ 3552 w 8245"/>
                <a:gd name="connsiteY6" fmla="*/ 9155 h 9155"/>
                <a:gd name="connsiteX7" fmla="*/ 6655 w 8245"/>
                <a:gd name="connsiteY7" fmla="*/ 6772 h 9155"/>
                <a:gd name="connsiteX8" fmla="*/ 6981 w 8245"/>
                <a:gd name="connsiteY8" fmla="*/ 5075 h 9155"/>
                <a:gd name="connsiteX9" fmla="*/ 7838 w 8245"/>
                <a:gd name="connsiteY9" fmla="*/ 4183 h 9155"/>
                <a:gd name="connsiteX10" fmla="*/ 7204 w 8245"/>
                <a:gd name="connsiteY10" fmla="*/ 292 h 9155"/>
                <a:gd name="connsiteX11" fmla="*/ 6141 w 8245"/>
                <a:gd name="connsiteY11" fmla="*/ 0 h 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45" h="9155">
                  <a:moveTo>
                    <a:pt x="6141" y="0"/>
                  </a:moveTo>
                  <a:cubicBezTo>
                    <a:pt x="5403" y="0"/>
                    <a:pt x="4666" y="411"/>
                    <a:pt x="4221" y="1080"/>
                  </a:cubicBezTo>
                  <a:cubicBezTo>
                    <a:pt x="4066" y="1372"/>
                    <a:pt x="3964" y="1629"/>
                    <a:pt x="3895" y="1869"/>
                  </a:cubicBezTo>
                  <a:cubicBezTo>
                    <a:pt x="3758" y="1852"/>
                    <a:pt x="3604" y="1852"/>
                    <a:pt x="3466" y="1852"/>
                  </a:cubicBezTo>
                  <a:cubicBezTo>
                    <a:pt x="2026" y="1852"/>
                    <a:pt x="774" y="2709"/>
                    <a:pt x="243" y="4218"/>
                  </a:cubicBezTo>
                  <a:cubicBezTo>
                    <a:pt x="-546" y="6481"/>
                    <a:pt x="706" y="7921"/>
                    <a:pt x="2283" y="8795"/>
                  </a:cubicBezTo>
                  <a:cubicBezTo>
                    <a:pt x="2746" y="9053"/>
                    <a:pt x="3158" y="9155"/>
                    <a:pt x="3552" y="9155"/>
                  </a:cubicBezTo>
                  <a:cubicBezTo>
                    <a:pt x="4872" y="9155"/>
                    <a:pt x="5849" y="7904"/>
                    <a:pt x="6655" y="6772"/>
                  </a:cubicBezTo>
                  <a:cubicBezTo>
                    <a:pt x="6981" y="6309"/>
                    <a:pt x="7050" y="5709"/>
                    <a:pt x="6981" y="5075"/>
                  </a:cubicBezTo>
                  <a:cubicBezTo>
                    <a:pt x="7341" y="4938"/>
                    <a:pt x="7667" y="4646"/>
                    <a:pt x="7838" y="4183"/>
                  </a:cubicBezTo>
                  <a:cubicBezTo>
                    <a:pt x="8318" y="2829"/>
                    <a:pt x="8644" y="1149"/>
                    <a:pt x="7204" y="292"/>
                  </a:cubicBezTo>
                  <a:cubicBezTo>
                    <a:pt x="6844" y="86"/>
                    <a:pt x="6484" y="0"/>
                    <a:pt x="614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1" name="任意多边形: 形状 840">
              <a:extLst>
                <a:ext uri="{FF2B5EF4-FFF2-40B4-BE49-F238E27FC236}">
                  <a16:creationId xmlns:a16="http://schemas.microsoft.com/office/drawing/2014/main" id="{2869513B-7FCE-E336-273B-40FD2744DD92}"/>
                </a:ext>
              </a:extLst>
            </p:cNvPr>
            <p:cNvSpPr/>
            <p:nvPr/>
          </p:nvSpPr>
          <p:spPr>
            <a:xfrm>
              <a:off x="5569332" y="2568749"/>
              <a:ext cx="8359" cy="9224"/>
            </a:xfrm>
            <a:custGeom>
              <a:avLst/>
              <a:gdLst>
                <a:gd name="connsiteX0" fmla="*/ 8359 w 8359"/>
                <a:gd name="connsiteY0" fmla="*/ 0 h 9224"/>
                <a:gd name="connsiteX1" fmla="*/ 729 w 8359"/>
                <a:gd name="connsiteY1" fmla="*/ 6875 h 9224"/>
                <a:gd name="connsiteX2" fmla="*/ 301 w 8359"/>
                <a:gd name="connsiteY2" fmla="*/ 9001 h 9224"/>
                <a:gd name="connsiteX3" fmla="*/ 1107 w 8359"/>
                <a:gd name="connsiteY3" fmla="*/ 9224 h 9224"/>
                <a:gd name="connsiteX4" fmla="*/ 2529 w 8359"/>
                <a:gd name="connsiteY4" fmla="*/ 8898 h 9224"/>
                <a:gd name="connsiteX5" fmla="*/ 8359 w 8359"/>
                <a:gd name="connsiteY5" fmla="*/ 0 h 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59" h="9224">
                  <a:moveTo>
                    <a:pt x="8359" y="0"/>
                  </a:moveTo>
                  <a:cubicBezTo>
                    <a:pt x="5187" y="1680"/>
                    <a:pt x="2992" y="4321"/>
                    <a:pt x="729" y="6875"/>
                  </a:cubicBezTo>
                  <a:cubicBezTo>
                    <a:pt x="215" y="7458"/>
                    <a:pt x="-368" y="8435"/>
                    <a:pt x="301" y="9001"/>
                  </a:cubicBezTo>
                  <a:cubicBezTo>
                    <a:pt x="472" y="9155"/>
                    <a:pt x="781" y="9224"/>
                    <a:pt x="1107" y="9224"/>
                  </a:cubicBezTo>
                  <a:cubicBezTo>
                    <a:pt x="1586" y="9224"/>
                    <a:pt x="2152" y="9087"/>
                    <a:pt x="2529" y="8898"/>
                  </a:cubicBezTo>
                  <a:cubicBezTo>
                    <a:pt x="5993" y="7132"/>
                    <a:pt x="7673" y="3926"/>
                    <a:pt x="835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2" name="任意多边形: 形状 841">
              <a:extLst>
                <a:ext uri="{FF2B5EF4-FFF2-40B4-BE49-F238E27FC236}">
                  <a16:creationId xmlns:a16="http://schemas.microsoft.com/office/drawing/2014/main" id="{CF891B34-DDBC-09B2-F4D9-4C52B9FCECBC}"/>
                </a:ext>
              </a:extLst>
            </p:cNvPr>
            <p:cNvSpPr/>
            <p:nvPr/>
          </p:nvSpPr>
          <p:spPr>
            <a:xfrm>
              <a:off x="5538942" y="2677311"/>
              <a:ext cx="4318" cy="6755"/>
            </a:xfrm>
            <a:custGeom>
              <a:avLst/>
              <a:gdLst>
                <a:gd name="connsiteX0" fmla="*/ 979 w 4318"/>
                <a:gd name="connsiteY0" fmla="*/ 0 h 6755"/>
                <a:gd name="connsiteX1" fmla="*/ 87 w 4318"/>
                <a:gd name="connsiteY1" fmla="*/ 909 h 6755"/>
                <a:gd name="connsiteX2" fmla="*/ 1048 w 4318"/>
                <a:gd name="connsiteY2" fmla="*/ 6258 h 6755"/>
                <a:gd name="connsiteX3" fmla="*/ 1750 w 4318"/>
                <a:gd name="connsiteY3" fmla="*/ 6755 h 6755"/>
                <a:gd name="connsiteX4" fmla="*/ 2556 w 4318"/>
                <a:gd name="connsiteY4" fmla="*/ 6515 h 6755"/>
                <a:gd name="connsiteX5" fmla="*/ 4305 w 4318"/>
                <a:gd name="connsiteY5" fmla="*/ 2949 h 6755"/>
                <a:gd name="connsiteX6" fmla="*/ 2453 w 4318"/>
                <a:gd name="connsiteY6" fmla="*/ 103 h 6755"/>
                <a:gd name="connsiteX7" fmla="*/ 2162 w 4318"/>
                <a:gd name="connsiteY7" fmla="*/ 137 h 6755"/>
                <a:gd name="connsiteX8" fmla="*/ 1579 w 4318"/>
                <a:gd name="connsiteY8" fmla="*/ 69 h 6755"/>
                <a:gd name="connsiteX9" fmla="*/ 979 w 4318"/>
                <a:gd name="connsiteY9" fmla="*/ 0 h 6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8" h="6755">
                  <a:moveTo>
                    <a:pt x="979" y="0"/>
                  </a:moveTo>
                  <a:cubicBezTo>
                    <a:pt x="550" y="0"/>
                    <a:pt x="190" y="172"/>
                    <a:pt x="87" y="909"/>
                  </a:cubicBezTo>
                  <a:cubicBezTo>
                    <a:pt x="-170" y="2743"/>
                    <a:pt x="139" y="4578"/>
                    <a:pt x="1048" y="6258"/>
                  </a:cubicBezTo>
                  <a:cubicBezTo>
                    <a:pt x="1253" y="6635"/>
                    <a:pt x="1493" y="6755"/>
                    <a:pt x="1750" y="6755"/>
                  </a:cubicBezTo>
                  <a:cubicBezTo>
                    <a:pt x="2025" y="6755"/>
                    <a:pt x="2299" y="6618"/>
                    <a:pt x="2556" y="6515"/>
                  </a:cubicBezTo>
                  <a:cubicBezTo>
                    <a:pt x="4082" y="5864"/>
                    <a:pt x="4391" y="4424"/>
                    <a:pt x="4305" y="2949"/>
                  </a:cubicBezTo>
                  <a:cubicBezTo>
                    <a:pt x="4236" y="1715"/>
                    <a:pt x="3928" y="480"/>
                    <a:pt x="2453" y="103"/>
                  </a:cubicBezTo>
                  <a:cubicBezTo>
                    <a:pt x="2368" y="120"/>
                    <a:pt x="2265" y="137"/>
                    <a:pt x="2162" y="137"/>
                  </a:cubicBezTo>
                  <a:cubicBezTo>
                    <a:pt x="1973" y="137"/>
                    <a:pt x="1785" y="103"/>
                    <a:pt x="1579" y="69"/>
                  </a:cubicBezTo>
                  <a:cubicBezTo>
                    <a:pt x="1373" y="34"/>
                    <a:pt x="1167" y="0"/>
                    <a:pt x="97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3" name="任意多边形: 形状 842">
              <a:extLst>
                <a:ext uri="{FF2B5EF4-FFF2-40B4-BE49-F238E27FC236}">
                  <a16:creationId xmlns:a16="http://schemas.microsoft.com/office/drawing/2014/main" id="{9A176CE0-6D25-CDEB-1876-F126B46EFFC4}"/>
                </a:ext>
              </a:extLst>
            </p:cNvPr>
            <p:cNvSpPr/>
            <p:nvPr/>
          </p:nvSpPr>
          <p:spPr>
            <a:xfrm>
              <a:off x="5589161" y="2524566"/>
              <a:ext cx="4627" cy="6789"/>
            </a:xfrm>
            <a:custGeom>
              <a:avLst/>
              <a:gdLst>
                <a:gd name="connsiteX0" fmla="*/ 2246 w 4627"/>
                <a:gd name="connsiteY0" fmla="*/ 0 h 6789"/>
                <a:gd name="connsiteX1" fmla="*/ 1560 w 4627"/>
                <a:gd name="connsiteY1" fmla="*/ 103 h 6789"/>
                <a:gd name="connsiteX2" fmla="*/ 1372 w 4627"/>
                <a:gd name="connsiteY2" fmla="*/ 103 h 6789"/>
                <a:gd name="connsiteX3" fmla="*/ 1166 w 4627"/>
                <a:gd name="connsiteY3" fmla="*/ 103 h 6789"/>
                <a:gd name="connsiteX4" fmla="*/ 0 w 4627"/>
                <a:gd name="connsiteY4" fmla="*/ 1149 h 6789"/>
                <a:gd name="connsiteX5" fmla="*/ 1663 w 4627"/>
                <a:gd name="connsiteY5" fmla="*/ 6378 h 6789"/>
                <a:gd name="connsiteX6" fmla="*/ 2332 w 4627"/>
                <a:gd name="connsiteY6" fmla="*/ 6789 h 6789"/>
                <a:gd name="connsiteX7" fmla="*/ 3223 w 4627"/>
                <a:gd name="connsiteY7" fmla="*/ 6412 h 6789"/>
                <a:gd name="connsiteX8" fmla="*/ 4509 w 4627"/>
                <a:gd name="connsiteY8" fmla="*/ 2589 h 6789"/>
                <a:gd name="connsiteX9" fmla="*/ 2246 w 4627"/>
                <a:gd name="connsiteY9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7" h="6789">
                  <a:moveTo>
                    <a:pt x="2246" y="0"/>
                  </a:moveTo>
                  <a:cubicBezTo>
                    <a:pt x="2058" y="86"/>
                    <a:pt x="1818" y="103"/>
                    <a:pt x="1560" y="103"/>
                  </a:cubicBezTo>
                  <a:cubicBezTo>
                    <a:pt x="1492" y="103"/>
                    <a:pt x="1424" y="103"/>
                    <a:pt x="1372" y="103"/>
                  </a:cubicBezTo>
                  <a:cubicBezTo>
                    <a:pt x="1303" y="103"/>
                    <a:pt x="1235" y="103"/>
                    <a:pt x="1166" y="103"/>
                  </a:cubicBezTo>
                  <a:cubicBezTo>
                    <a:pt x="566" y="103"/>
                    <a:pt x="0" y="189"/>
                    <a:pt x="0" y="1149"/>
                  </a:cubicBezTo>
                  <a:cubicBezTo>
                    <a:pt x="-17" y="3018"/>
                    <a:pt x="515" y="4835"/>
                    <a:pt x="1663" y="6378"/>
                  </a:cubicBezTo>
                  <a:cubicBezTo>
                    <a:pt x="1887" y="6687"/>
                    <a:pt x="2109" y="6789"/>
                    <a:pt x="2332" y="6789"/>
                  </a:cubicBezTo>
                  <a:cubicBezTo>
                    <a:pt x="2641" y="6789"/>
                    <a:pt x="2949" y="6584"/>
                    <a:pt x="3223" y="6412"/>
                  </a:cubicBezTo>
                  <a:cubicBezTo>
                    <a:pt x="4664" y="5538"/>
                    <a:pt x="4784" y="4063"/>
                    <a:pt x="4509" y="2589"/>
                  </a:cubicBezTo>
                  <a:cubicBezTo>
                    <a:pt x="4252" y="1372"/>
                    <a:pt x="3772" y="171"/>
                    <a:pt x="224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4" name="任意多边形: 形状 843">
              <a:extLst>
                <a:ext uri="{FF2B5EF4-FFF2-40B4-BE49-F238E27FC236}">
                  <a16:creationId xmlns:a16="http://schemas.microsoft.com/office/drawing/2014/main" id="{6B0DEB25-5FA0-1219-24FC-056C4375D2B9}"/>
                </a:ext>
              </a:extLst>
            </p:cNvPr>
            <p:cNvSpPr/>
            <p:nvPr/>
          </p:nvSpPr>
          <p:spPr>
            <a:xfrm>
              <a:off x="5648499" y="2270529"/>
              <a:ext cx="10947" cy="12309"/>
            </a:xfrm>
            <a:custGeom>
              <a:avLst/>
              <a:gdLst>
                <a:gd name="connsiteX0" fmla="*/ 7322 w 10947"/>
                <a:gd name="connsiteY0" fmla="*/ 0 h 12309"/>
                <a:gd name="connsiteX1" fmla="*/ 1492 w 10947"/>
                <a:gd name="connsiteY1" fmla="*/ 2092 h 12309"/>
                <a:gd name="connsiteX2" fmla="*/ 138 w 10947"/>
                <a:gd name="connsiteY2" fmla="*/ 5229 h 12309"/>
                <a:gd name="connsiteX3" fmla="*/ 2693 w 10947"/>
                <a:gd name="connsiteY3" fmla="*/ 10921 h 12309"/>
                <a:gd name="connsiteX4" fmla="*/ 4801 w 10947"/>
                <a:gd name="connsiteY4" fmla="*/ 12310 h 12309"/>
                <a:gd name="connsiteX5" fmla="*/ 7287 w 10947"/>
                <a:gd name="connsiteY5" fmla="*/ 11093 h 12309"/>
                <a:gd name="connsiteX6" fmla="*/ 10597 w 10947"/>
                <a:gd name="connsiteY6" fmla="*/ 4440 h 12309"/>
                <a:gd name="connsiteX7" fmla="*/ 7716 w 10947"/>
                <a:gd name="connsiteY7" fmla="*/ 0 h 12309"/>
                <a:gd name="connsiteX8" fmla="*/ 7322 w 10947"/>
                <a:gd name="connsiteY8" fmla="*/ 0 h 1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47" h="12309">
                  <a:moveTo>
                    <a:pt x="7322" y="0"/>
                  </a:moveTo>
                  <a:cubicBezTo>
                    <a:pt x="5093" y="0"/>
                    <a:pt x="3413" y="1354"/>
                    <a:pt x="1492" y="2092"/>
                  </a:cubicBezTo>
                  <a:cubicBezTo>
                    <a:pt x="86" y="2640"/>
                    <a:pt x="-222" y="4046"/>
                    <a:pt x="138" y="5229"/>
                  </a:cubicBezTo>
                  <a:cubicBezTo>
                    <a:pt x="773" y="7201"/>
                    <a:pt x="1595" y="9190"/>
                    <a:pt x="2693" y="10921"/>
                  </a:cubicBezTo>
                  <a:cubicBezTo>
                    <a:pt x="3293" y="11864"/>
                    <a:pt x="4013" y="12310"/>
                    <a:pt x="4801" y="12310"/>
                  </a:cubicBezTo>
                  <a:cubicBezTo>
                    <a:pt x="5590" y="12310"/>
                    <a:pt x="6430" y="11881"/>
                    <a:pt x="7287" y="11093"/>
                  </a:cubicBezTo>
                  <a:cubicBezTo>
                    <a:pt x="9242" y="9275"/>
                    <a:pt x="9036" y="6378"/>
                    <a:pt x="10597" y="4440"/>
                  </a:cubicBezTo>
                  <a:cubicBezTo>
                    <a:pt x="11574" y="1646"/>
                    <a:pt x="10476" y="206"/>
                    <a:pt x="7716" y="0"/>
                  </a:cubicBezTo>
                  <a:cubicBezTo>
                    <a:pt x="7579" y="0"/>
                    <a:pt x="7459" y="0"/>
                    <a:pt x="73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5" name="任意多边形: 形状 844">
              <a:extLst>
                <a:ext uri="{FF2B5EF4-FFF2-40B4-BE49-F238E27FC236}">
                  <a16:creationId xmlns:a16="http://schemas.microsoft.com/office/drawing/2014/main" id="{3B363097-DE39-5419-BDF3-73B0679A8BFF}"/>
                </a:ext>
              </a:extLst>
            </p:cNvPr>
            <p:cNvSpPr/>
            <p:nvPr/>
          </p:nvSpPr>
          <p:spPr>
            <a:xfrm>
              <a:off x="5623078" y="2523606"/>
              <a:ext cx="10662" cy="12910"/>
            </a:xfrm>
            <a:custGeom>
              <a:avLst/>
              <a:gdLst>
                <a:gd name="connsiteX0" fmla="*/ 5790 w 10662"/>
                <a:gd name="connsiteY0" fmla="*/ 0 h 12910"/>
                <a:gd name="connsiteX1" fmla="*/ 3785 w 10662"/>
                <a:gd name="connsiteY1" fmla="*/ 754 h 12910"/>
                <a:gd name="connsiteX2" fmla="*/ 1247 w 10662"/>
                <a:gd name="connsiteY2" fmla="*/ 3703 h 12910"/>
                <a:gd name="connsiteX3" fmla="*/ 5533 w 10662"/>
                <a:gd name="connsiteY3" fmla="*/ 12464 h 12910"/>
                <a:gd name="connsiteX4" fmla="*/ 6665 w 10662"/>
                <a:gd name="connsiteY4" fmla="*/ 12842 h 12910"/>
                <a:gd name="connsiteX5" fmla="*/ 7556 w 10662"/>
                <a:gd name="connsiteY5" fmla="*/ 12910 h 12910"/>
                <a:gd name="connsiteX6" fmla="*/ 10660 w 10662"/>
                <a:gd name="connsiteY6" fmla="*/ 8984 h 12910"/>
                <a:gd name="connsiteX7" fmla="*/ 7574 w 10662"/>
                <a:gd name="connsiteY7" fmla="*/ 1715 h 12910"/>
                <a:gd name="connsiteX8" fmla="*/ 5790 w 10662"/>
                <a:gd name="connsiteY8" fmla="*/ 0 h 1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62" h="12910">
                  <a:moveTo>
                    <a:pt x="5790" y="0"/>
                  </a:moveTo>
                  <a:cubicBezTo>
                    <a:pt x="5122" y="0"/>
                    <a:pt x="4402" y="326"/>
                    <a:pt x="3785" y="754"/>
                  </a:cubicBezTo>
                  <a:cubicBezTo>
                    <a:pt x="2670" y="1509"/>
                    <a:pt x="1933" y="2897"/>
                    <a:pt x="1247" y="3703"/>
                  </a:cubicBezTo>
                  <a:cubicBezTo>
                    <a:pt x="-1170" y="9481"/>
                    <a:pt x="-245" y="11213"/>
                    <a:pt x="5533" y="12464"/>
                  </a:cubicBezTo>
                  <a:cubicBezTo>
                    <a:pt x="5928" y="12550"/>
                    <a:pt x="6288" y="12790"/>
                    <a:pt x="6665" y="12842"/>
                  </a:cubicBezTo>
                  <a:cubicBezTo>
                    <a:pt x="6991" y="12893"/>
                    <a:pt x="7282" y="12910"/>
                    <a:pt x="7556" y="12910"/>
                  </a:cubicBezTo>
                  <a:cubicBezTo>
                    <a:pt x="9665" y="12910"/>
                    <a:pt x="10574" y="11607"/>
                    <a:pt x="10660" y="8984"/>
                  </a:cubicBezTo>
                  <a:cubicBezTo>
                    <a:pt x="10763" y="5966"/>
                    <a:pt x="8294" y="4303"/>
                    <a:pt x="7574" y="1715"/>
                  </a:cubicBezTo>
                  <a:cubicBezTo>
                    <a:pt x="7248" y="429"/>
                    <a:pt x="6562" y="0"/>
                    <a:pt x="5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6" name="任意多边形: 形状 845">
              <a:extLst>
                <a:ext uri="{FF2B5EF4-FFF2-40B4-BE49-F238E27FC236}">
                  <a16:creationId xmlns:a16="http://schemas.microsoft.com/office/drawing/2014/main" id="{6B56C0FB-8B0F-1D5B-B5CC-713AF781D35B}"/>
                </a:ext>
              </a:extLst>
            </p:cNvPr>
            <p:cNvSpPr/>
            <p:nvPr/>
          </p:nvSpPr>
          <p:spPr>
            <a:xfrm>
              <a:off x="5557683" y="2817540"/>
              <a:ext cx="39882" cy="27054"/>
            </a:xfrm>
            <a:custGeom>
              <a:avLst/>
              <a:gdLst>
                <a:gd name="connsiteX0" fmla="*/ 32970 w 39882"/>
                <a:gd name="connsiteY0" fmla="*/ 0 h 27054"/>
                <a:gd name="connsiteX1" fmla="*/ 26523 w 39882"/>
                <a:gd name="connsiteY1" fmla="*/ 4389 h 27054"/>
                <a:gd name="connsiteX2" fmla="*/ 26232 w 39882"/>
                <a:gd name="connsiteY2" fmla="*/ 11967 h 27054"/>
                <a:gd name="connsiteX3" fmla="*/ 19288 w 39882"/>
                <a:gd name="connsiteY3" fmla="*/ 8675 h 27054"/>
                <a:gd name="connsiteX4" fmla="*/ 17797 w 39882"/>
                <a:gd name="connsiteY4" fmla="*/ 8881 h 27054"/>
                <a:gd name="connsiteX5" fmla="*/ 14950 w 39882"/>
                <a:gd name="connsiteY5" fmla="*/ 9293 h 27054"/>
                <a:gd name="connsiteX6" fmla="*/ 10459 w 39882"/>
                <a:gd name="connsiteY6" fmla="*/ 8487 h 27054"/>
                <a:gd name="connsiteX7" fmla="*/ 6858 w 39882"/>
                <a:gd name="connsiteY7" fmla="*/ 7904 h 27054"/>
                <a:gd name="connsiteX8" fmla="*/ 0 w 39882"/>
                <a:gd name="connsiteY8" fmla="*/ 16322 h 27054"/>
                <a:gd name="connsiteX9" fmla="*/ 1149 w 39882"/>
                <a:gd name="connsiteY9" fmla="*/ 21929 h 27054"/>
                <a:gd name="connsiteX10" fmla="*/ 7475 w 39882"/>
                <a:gd name="connsiteY10" fmla="*/ 27055 h 27054"/>
                <a:gd name="connsiteX11" fmla="*/ 11059 w 39882"/>
                <a:gd name="connsiteY11" fmla="*/ 26112 h 27054"/>
                <a:gd name="connsiteX12" fmla="*/ 12619 w 39882"/>
                <a:gd name="connsiteY12" fmla="*/ 26403 h 27054"/>
                <a:gd name="connsiteX13" fmla="*/ 17797 w 39882"/>
                <a:gd name="connsiteY13" fmla="*/ 22254 h 27054"/>
                <a:gd name="connsiteX14" fmla="*/ 17951 w 39882"/>
                <a:gd name="connsiteY14" fmla="*/ 21894 h 27054"/>
                <a:gd name="connsiteX15" fmla="*/ 18208 w 39882"/>
                <a:gd name="connsiteY15" fmla="*/ 22940 h 27054"/>
                <a:gd name="connsiteX16" fmla="*/ 18825 w 39882"/>
                <a:gd name="connsiteY16" fmla="*/ 24757 h 27054"/>
                <a:gd name="connsiteX17" fmla="*/ 21946 w 39882"/>
                <a:gd name="connsiteY17" fmla="*/ 25358 h 27054"/>
                <a:gd name="connsiteX18" fmla="*/ 26044 w 39882"/>
                <a:gd name="connsiteY18" fmla="*/ 23763 h 27054"/>
                <a:gd name="connsiteX19" fmla="*/ 29061 w 39882"/>
                <a:gd name="connsiteY19" fmla="*/ 16853 h 27054"/>
                <a:gd name="connsiteX20" fmla="*/ 30912 w 39882"/>
                <a:gd name="connsiteY20" fmla="*/ 17437 h 27054"/>
                <a:gd name="connsiteX21" fmla="*/ 31290 w 39882"/>
                <a:gd name="connsiteY21" fmla="*/ 17437 h 27054"/>
                <a:gd name="connsiteX22" fmla="*/ 38611 w 39882"/>
                <a:gd name="connsiteY22" fmla="*/ 13990 h 27054"/>
                <a:gd name="connsiteX23" fmla="*/ 38748 w 39882"/>
                <a:gd name="connsiteY23" fmla="*/ 12842 h 27054"/>
                <a:gd name="connsiteX24" fmla="*/ 38817 w 39882"/>
                <a:gd name="connsiteY24" fmla="*/ 7955 h 27054"/>
                <a:gd name="connsiteX25" fmla="*/ 38628 w 39882"/>
                <a:gd name="connsiteY25" fmla="*/ 2829 h 27054"/>
                <a:gd name="connsiteX26" fmla="*/ 33038 w 39882"/>
                <a:gd name="connsiteY26" fmla="*/ 34 h 27054"/>
                <a:gd name="connsiteX27" fmla="*/ 32970 w 39882"/>
                <a:gd name="connsiteY27" fmla="*/ 0 h 27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882" h="27054">
                  <a:moveTo>
                    <a:pt x="32970" y="0"/>
                  </a:moveTo>
                  <a:cubicBezTo>
                    <a:pt x="29455" y="0"/>
                    <a:pt x="27758" y="1286"/>
                    <a:pt x="26523" y="4389"/>
                  </a:cubicBezTo>
                  <a:cubicBezTo>
                    <a:pt x="25512" y="6944"/>
                    <a:pt x="25598" y="9464"/>
                    <a:pt x="26232" y="11967"/>
                  </a:cubicBezTo>
                  <a:cubicBezTo>
                    <a:pt x="24278" y="10030"/>
                    <a:pt x="21672" y="8675"/>
                    <a:pt x="19288" y="8675"/>
                  </a:cubicBezTo>
                  <a:cubicBezTo>
                    <a:pt x="18774" y="8675"/>
                    <a:pt x="18277" y="8744"/>
                    <a:pt x="17797" y="8881"/>
                  </a:cubicBezTo>
                  <a:cubicBezTo>
                    <a:pt x="16785" y="9155"/>
                    <a:pt x="15859" y="9293"/>
                    <a:pt x="14950" y="9293"/>
                  </a:cubicBezTo>
                  <a:cubicBezTo>
                    <a:pt x="13459" y="9293"/>
                    <a:pt x="12053" y="8967"/>
                    <a:pt x="10459" y="8487"/>
                  </a:cubicBezTo>
                  <a:cubicBezTo>
                    <a:pt x="9156" y="8092"/>
                    <a:pt x="7956" y="7904"/>
                    <a:pt x="6858" y="7904"/>
                  </a:cubicBezTo>
                  <a:cubicBezTo>
                    <a:pt x="2520" y="7904"/>
                    <a:pt x="17" y="10921"/>
                    <a:pt x="0" y="16322"/>
                  </a:cubicBezTo>
                  <a:cubicBezTo>
                    <a:pt x="103" y="18071"/>
                    <a:pt x="206" y="20060"/>
                    <a:pt x="1149" y="21929"/>
                  </a:cubicBezTo>
                  <a:cubicBezTo>
                    <a:pt x="2881" y="25358"/>
                    <a:pt x="4938" y="27055"/>
                    <a:pt x="7475" y="27055"/>
                  </a:cubicBezTo>
                  <a:cubicBezTo>
                    <a:pt x="8573" y="27055"/>
                    <a:pt x="9773" y="26729"/>
                    <a:pt x="11059" y="26112"/>
                  </a:cubicBezTo>
                  <a:cubicBezTo>
                    <a:pt x="11573" y="26318"/>
                    <a:pt x="12104" y="26403"/>
                    <a:pt x="12619" y="26403"/>
                  </a:cubicBezTo>
                  <a:cubicBezTo>
                    <a:pt x="14539" y="26403"/>
                    <a:pt x="16408" y="25014"/>
                    <a:pt x="17797" y="22254"/>
                  </a:cubicBezTo>
                  <a:lnTo>
                    <a:pt x="17951" y="21894"/>
                  </a:lnTo>
                  <a:cubicBezTo>
                    <a:pt x="18088" y="22134"/>
                    <a:pt x="18088" y="22614"/>
                    <a:pt x="18208" y="22940"/>
                  </a:cubicBezTo>
                  <a:cubicBezTo>
                    <a:pt x="18414" y="23557"/>
                    <a:pt x="18465" y="24620"/>
                    <a:pt x="18825" y="24757"/>
                  </a:cubicBezTo>
                  <a:cubicBezTo>
                    <a:pt x="19871" y="25117"/>
                    <a:pt x="20917" y="25358"/>
                    <a:pt x="21946" y="25358"/>
                  </a:cubicBezTo>
                  <a:cubicBezTo>
                    <a:pt x="23386" y="25358"/>
                    <a:pt x="24775" y="24912"/>
                    <a:pt x="26044" y="23763"/>
                  </a:cubicBezTo>
                  <a:cubicBezTo>
                    <a:pt x="28032" y="21963"/>
                    <a:pt x="29695" y="19871"/>
                    <a:pt x="29061" y="16853"/>
                  </a:cubicBezTo>
                  <a:cubicBezTo>
                    <a:pt x="29592" y="17196"/>
                    <a:pt x="30210" y="17402"/>
                    <a:pt x="30912" y="17437"/>
                  </a:cubicBezTo>
                  <a:cubicBezTo>
                    <a:pt x="31033" y="17437"/>
                    <a:pt x="31170" y="17437"/>
                    <a:pt x="31290" y="17437"/>
                  </a:cubicBezTo>
                  <a:cubicBezTo>
                    <a:pt x="34084" y="17437"/>
                    <a:pt x="36656" y="16305"/>
                    <a:pt x="38611" y="13990"/>
                  </a:cubicBezTo>
                  <a:cubicBezTo>
                    <a:pt x="38817" y="13733"/>
                    <a:pt x="38868" y="12910"/>
                    <a:pt x="38748" y="12842"/>
                  </a:cubicBezTo>
                  <a:cubicBezTo>
                    <a:pt x="35610" y="11161"/>
                    <a:pt x="37479" y="9344"/>
                    <a:pt x="38817" y="7955"/>
                  </a:cubicBezTo>
                  <a:cubicBezTo>
                    <a:pt x="40668" y="6018"/>
                    <a:pt x="39777" y="4423"/>
                    <a:pt x="38628" y="2829"/>
                  </a:cubicBezTo>
                  <a:cubicBezTo>
                    <a:pt x="37154" y="754"/>
                    <a:pt x="34976" y="154"/>
                    <a:pt x="33038" y="34"/>
                  </a:cubicBezTo>
                  <a:cubicBezTo>
                    <a:pt x="33021" y="0"/>
                    <a:pt x="32987" y="0"/>
                    <a:pt x="3297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7" name="任意多边形: 形状 846">
              <a:extLst>
                <a:ext uri="{FF2B5EF4-FFF2-40B4-BE49-F238E27FC236}">
                  <a16:creationId xmlns:a16="http://schemas.microsoft.com/office/drawing/2014/main" id="{11044706-B490-63DB-4202-5B21A80B6B09}"/>
                </a:ext>
              </a:extLst>
            </p:cNvPr>
            <p:cNvSpPr/>
            <p:nvPr/>
          </p:nvSpPr>
          <p:spPr>
            <a:xfrm>
              <a:off x="5576536" y="2784159"/>
              <a:ext cx="19797" cy="29454"/>
            </a:xfrm>
            <a:custGeom>
              <a:avLst/>
              <a:gdLst>
                <a:gd name="connsiteX0" fmla="*/ 8373 w 19797"/>
                <a:gd name="connsiteY0" fmla="*/ 0 h 29454"/>
                <a:gd name="connsiteX1" fmla="*/ 5064 w 19797"/>
                <a:gd name="connsiteY1" fmla="*/ 771 h 29454"/>
                <a:gd name="connsiteX2" fmla="*/ 504 w 19797"/>
                <a:gd name="connsiteY2" fmla="*/ 8675 h 29454"/>
                <a:gd name="connsiteX3" fmla="*/ 2304 w 19797"/>
                <a:gd name="connsiteY3" fmla="*/ 12276 h 29454"/>
                <a:gd name="connsiteX4" fmla="*/ 710 w 19797"/>
                <a:gd name="connsiteY4" fmla="*/ 18568 h 29454"/>
                <a:gd name="connsiteX5" fmla="*/ 4053 w 19797"/>
                <a:gd name="connsiteY5" fmla="*/ 23351 h 29454"/>
                <a:gd name="connsiteX6" fmla="*/ 6522 w 19797"/>
                <a:gd name="connsiteY6" fmla="*/ 26883 h 29454"/>
                <a:gd name="connsiteX7" fmla="*/ 11288 w 19797"/>
                <a:gd name="connsiteY7" fmla="*/ 29455 h 29454"/>
                <a:gd name="connsiteX8" fmla="*/ 15488 w 19797"/>
                <a:gd name="connsiteY8" fmla="*/ 27535 h 29454"/>
                <a:gd name="connsiteX9" fmla="*/ 13843 w 19797"/>
                <a:gd name="connsiteY9" fmla="*/ 10870 h 29454"/>
                <a:gd name="connsiteX10" fmla="*/ 12831 w 19797"/>
                <a:gd name="connsiteY10" fmla="*/ 10218 h 29454"/>
                <a:gd name="connsiteX11" fmla="*/ 12591 w 19797"/>
                <a:gd name="connsiteY11" fmla="*/ 10133 h 29454"/>
                <a:gd name="connsiteX12" fmla="*/ 13825 w 19797"/>
                <a:gd name="connsiteY12" fmla="*/ 8229 h 29454"/>
                <a:gd name="connsiteX13" fmla="*/ 12814 w 19797"/>
                <a:gd name="connsiteY13" fmla="*/ 2743 h 29454"/>
                <a:gd name="connsiteX14" fmla="*/ 8373 w 19797"/>
                <a:gd name="connsiteY14" fmla="*/ 0 h 2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797" h="29454">
                  <a:moveTo>
                    <a:pt x="8373" y="0"/>
                  </a:moveTo>
                  <a:cubicBezTo>
                    <a:pt x="7344" y="0"/>
                    <a:pt x="6230" y="257"/>
                    <a:pt x="5064" y="771"/>
                  </a:cubicBezTo>
                  <a:cubicBezTo>
                    <a:pt x="641" y="2760"/>
                    <a:pt x="-902" y="5298"/>
                    <a:pt x="504" y="8675"/>
                  </a:cubicBezTo>
                  <a:cubicBezTo>
                    <a:pt x="1018" y="9910"/>
                    <a:pt x="1653" y="11110"/>
                    <a:pt x="2304" y="12276"/>
                  </a:cubicBezTo>
                  <a:cubicBezTo>
                    <a:pt x="1190" y="14145"/>
                    <a:pt x="761" y="16305"/>
                    <a:pt x="710" y="18568"/>
                  </a:cubicBezTo>
                  <a:cubicBezTo>
                    <a:pt x="658" y="21157"/>
                    <a:pt x="2715" y="21911"/>
                    <a:pt x="4053" y="23351"/>
                  </a:cubicBezTo>
                  <a:cubicBezTo>
                    <a:pt x="5013" y="24397"/>
                    <a:pt x="5596" y="25803"/>
                    <a:pt x="6522" y="26883"/>
                  </a:cubicBezTo>
                  <a:cubicBezTo>
                    <a:pt x="7962" y="28581"/>
                    <a:pt x="9608" y="29455"/>
                    <a:pt x="11288" y="29455"/>
                  </a:cubicBezTo>
                  <a:cubicBezTo>
                    <a:pt x="12711" y="29455"/>
                    <a:pt x="14134" y="28821"/>
                    <a:pt x="15488" y="27535"/>
                  </a:cubicBezTo>
                  <a:cubicBezTo>
                    <a:pt x="21198" y="22031"/>
                    <a:pt x="21798" y="15808"/>
                    <a:pt x="13843" y="10870"/>
                  </a:cubicBezTo>
                  <a:cubicBezTo>
                    <a:pt x="13500" y="10647"/>
                    <a:pt x="13191" y="10373"/>
                    <a:pt x="12831" y="10218"/>
                  </a:cubicBezTo>
                  <a:lnTo>
                    <a:pt x="12591" y="10133"/>
                  </a:lnTo>
                  <a:cubicBezTo>
                    <a:pt x="13757" y="9550"/>
                    <a:pt x="13774" y="9258"/>
                    <a:pt x="13825" y="8229"/>
                  </a:cubicBezTo>
                  <a:cubicBezTo>
                    <a:pt x="13928" y="6309"/>
                    <a:pt x="13654" y="4458"/>
                    <a:pt x="12814" y="2743"/>
                  </a:cubicBezTo>
                  <a:cubicBezTo>
                    <a:pt x="11940" y="943"/>
                    <a:pt x="10345" y="0"/>
                    <a:pt x="837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8" name="任意多边形: 形状 847">
              <a:extLst>
                <a:ext uri="{FF2B5EF4-FFF2-40B4-BE49-F238E27FC236}">
                  <a16:creationId xmlns:a16="http://schemas.microsoft.com/office/drawing/2014/main" id="{D98098F8-EDF3-AECA-0449-22EF586C397A}"/>
                </a:ext>
              </a:extLst>
            </p:cNvPr>
            <p:cNvSpPr/>
            <p:nvPr/>
          </p:nvSpPr>
          <p:spPr>
            <a:xfrm>
              <a:off x="5593405" y="2549855"/>
              <a:ext cx="6593" cy="6806"/>
            </a:xfrm>
            <a:custGeom>
              <a:avLst/>
              <a:gdLst>
                <a:gd name="connsiteX0" fmla="*/ 3882 w 6593"/>
                <a:gd name="connsiteY0" fmla="*/ 0 h 6806"/>
                <a:gd name="connsiteX1" fmla="*/ 265 w 6593"/>
                <a:gd name="connsiteY1" fmla="*/ 1937 h 6806"/>
                <a:gd name="connsiteX2" fmla="*/ 1585 w 6593"/>
                <a:gd name="connsiteY2" fmla="*/ 6309 h 6806"/>
                <a:gd name="connsiteX3" fmla="*/ 3059 w 6593"/>
                <a:gd name="connsiteY3" fmla="*/ 6807 h 6806"/>
                <a:gd name="connsiteX4" fmla="*/ 6248 w 6593"/>
                <a:gd name="connsiteY4" fmla="*/ 4903 h 6806"/>
                <a:gd name="connsiteX5" fmla="*/ 5425 w 6593"/>
                <a:gd name="connsiteY5" fmla="*/ 497 h 6806"/>
                <a:gd name="connsiteX6" fmla="*/ 3882 w 6593"/>
                <a:gd name="connsiteY6" fmla="*/ 0 h 6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93" h="6806">
                  <a:moveTo>
                    <a:pt x="3882" y="0"/>
                  </a:moveTo>
                  <a:cubicBezTo>
                    <a:pt x="2442" y="0"/>
                    <a:pt x="693" y="806"/>
                    <a:pt x="265" y="1937"/>
                  </a:cubicBezTo>
                  <a:cubicBezTo>
                    <a:pt x="-421" y="3703"/>
                    <a:pt x="299" y="5212"/>
                    <a:pt x="1585" y="6309"/>
                  </a:cubicBezTo>
                  <a:cubicBezTo>
                    <a:pt x="1979" y="6652"/>
                    <a:pt x="2511" y="6807"/>
                    <a:pt x="3059" y="6807"/>
                  </a:cubicBezTo>
                  <a:cubicBezTo>
                    <a:pt x="4277" y="6807"/>
                    <a:pt x="5631" y="6069"/>
                    <a:pt x="6248" y="4903"/>
                  </a:cubicBezTo>
                  <a:cubicBezTo>
                    <a:pt x="6814" y="3326"/>
                    <a:pt x="6780" y="1680"/>
                    <a:pt x="5425" y="497"/>
                  </a:cubicBezTo>
                  <a:cubicBezTo>
                    <a:pt x="5048" y="154"/>
                    <a:pt x="4500" y="0"/>
                    <a:pt x="388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49" name="任意多边形: 形状 848">
              <a:extLst>
                <a:ext uri="{FF2B5EF4-FFF2-40B4-BE49-F238E27FC236}">
                  <a16:creationId xmlns:a16="http://schemas.microsoft.com/office/drawing/2014/main" id="{EEC42E74-257F-9016-6186-AFDF63FC6926}"/>
                </a:ext>
              </a:extLst>
            </p:cNvPr>
            <p:cNvSpPr/>
            <p:nvPr/>
          </p:nvSpPr>
          <p:spPr>
            <a:xfrm>
              <a:off x="5609211" y="2613240"/>
              <a:ext cx="4634" cy="3943"/>
            </a:xfrm>
            <a:custGeom>
              <a:avLst/>
              <a:gdLst>
                <a:gd name="connsiteX0" fmla="*/ 2222 w 4634"/>
                <a:gd name="connsiteY0" fmla="*/ 0 h 3943"/>
                <a:gd name="connsiteX1" fmla="*/ 199 w 4634"/>
                <a:gd name="connsiteY1" fmla="*/ 1560 h 3943"/>
                <a:gd name="connsiteX2" fmla="*/ 867 w 4634"/>
                <a:gd name="connsiteY2" fmla="*/ 3429 h 3943"/>
                <a:gd name="connsiteX3" fmla="*/ 2959 w 4634"/>
                <a:gd name="connsiteY3" fmla="*/ 3943 h 3943"/>
                <a:gd name="connsiteX4" fmla="*/ 4416 w 4634"/>
                <a:gd name="connsiteY4" fmla="*/ 2863 h 3943"/>
                <a:gd name="connsiteX5" fmla="*/ 3542 w 4634"/>
                <a:gd name="connsiteY5" fmla="*/ 326 h 3943"/>
                <a:gd name="connsiteX6" fmla="*/ 2222 w 4634"/>
                <a:gd name="connsiteY6" fmla="*/ 0 h 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34" h="3943">
                  <a:moveTo>
                    <a:pt x="2222" y="0"/>
                  </a:moveTo>
                  <a:cubicBezTo>
                    <a:pt x="1364" y="0"/>
                    <a:pt x="644" y="480"/>
                    <a:pt x="199" y="1560"/>
                  </a:cubicBezTo>
                  <a:cubicBezTo>
                    <a:pt x="-127" y="2332"/>
                    <a:pt x="-145" y="3121"/>
                    <a:pt x="867" y="3429"/>
                  </a:cubicBezTo>
                  <a:cubicBezTo>
                    <a:pt x="1553" y="3583"/>
                    <a:pt x="2290" y="3943"/>
                    <a:pt x="2959" y="3943"/>
                  </a:cubicBezTo>
                  <a:cubicBezTo>
                    <a:pt x="3507" y="3943"/>
                    <a:pt x="4022" y="3686"/>
                    <a:pt x="4416" y="2863"/>
                  </a:cubicBezTo>
                  <a:cubicBezTo>
                    <a:pt x="4913" y="1835"/>
                    <a:pt x="4536" y="789"/>
                    <a:pt x="3542" y="326"/>
                  </a:cubicBezTo>
                  <a:cubicBezTo>
                    <a:pt x="3079" y="120"/>
                    <a:pt x="2633" y="0"/>
                    <a:pt x="222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0" name="任意多边形: 形状 849">
              <a:extLst>
                <a:ext uri="{FF2B5EF4-FFF2-40B4-BE49-F238E27FC236}">
                  <a16:creationId xmlns:a16="http://schemas.microsoft.com/office/drawing/2014/main" id="{F5B2F1C9-EDD2-2749-5F54-4B6FE1755BEF}"/>
                </a:ext>
              </a:extLst>
            </p:cNvPr>
            <p:cNvSpPr/>
            <p:nvPr/>
          </p:nvSpPr>
          <p:spPr>
            <a:xfrm>
              <a:off x="5541982" y="2766140"/>
              <a:ext cx="14976" cy="20745"/>
            </a:xfrm>
            <a:custGeom>
              <a:avLst/>
              <a:gdLst>
                <a:gd name="connsiteX0" fmla="*/ 7951 w 14976"/>
                <a:gd name="connsiteY0" fmla="*/ 0 h 20745"/>
                <a:gd name="connsiteX1" fmla="*/ 2773 w 14976"/>
                <a:gd name="connsiteY1" fmla="*/ 2109 h 20745"/>
                <a:gd name="connsiteX2" fmla="*/ 2927 w 14976"/>
                <a:gd name="connsiteY2" fmla="*/ 6566 h 20745"/>
                <a:gd name="connsiteX3" fmla="*/ 1899 w 14976"/>
                <a:gd name="connsiteY3" fmla="*/ 9018 h 20745"/>
                <a:gd name="connsiteX4" fmla="*/ 1727 w 14976"/>
                <a:gd name="connsiteY4" fmla="*/ 9001 h 20745"/>
                <a:gd name="connsiteX5" fmla="*/ 990 w 14976"/>
                <a:gd name="connsiteY5" fmla="*/ 8932 h 20745"/>
                <a:gd name="connsiteX6" fmla="*/ 304 w 14976"/>
                <a:gd name="connsiteY6" fmla="*/ 11076 h 20745"/>
                <a:gd name="connsiteX7" fmla="*/ 1436 w 14976"/>
                <a:gd name="connsiteY7" fmla="*/ 14642 h 20745"/>
                <a:gd name="connsiteX8" fmla="*/ 4505 w 14976"/>
                <a:gd name="connsiteY8" fmla="*/ 20745 h 20745"/>
                <a:gd name="connsiteX9" fmla="*/ 9563 w 14976"/>
                <a:gd name="connsiteY9" fmla="*/ 17608 h 20745"/>
                <a:gd name="connsiteX10" fmla="*/ 12923 w 14976"/>
                <a:gd name="connsiteY10" fmla="*/ 14025 h 20745"/>
                <a:gd name="connsiteX11" fmla="*/ 11209 w 14976"/>
                <a:gd name="connsiteY11" fmla="*/ 926 h 20745"/>
                <a:gd name="connsiteX12" fmla="*/ 10094 w 14976"/>
                <a:gd name="connsiteY12" fmla="*/ 446 h 20745"/>
                <a:gd name="connsiteX13" fmla="*/ 7951 w 14976"/>
                <a:gd name="connsiteY13" fmla="*/ 0 h 2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76" h="20745">
                  <a:moveTo>
                    <a:pt x="7951" y="0"/>
                  </a:moveTo>
                  <a:cubicBezTo>
                    <a:pt x="6065" y="0"/>
                    <a:pt x="4385" y="960"/>
                    <a:pt x="2773" y="2109"/>
                  </a:cubicBezTo>
                  <a:cubicBezTo>
                    <a:pt x="681" y="3600"/>
                    <a:pt x="2910" y="5075"/>
                    <a:pt x="2927" y="6566"/>
                  </a:cubicBezTo>
                  <a:cubicBezTo>
                    <a:pt x="2945" y="7561"/>
                    <a:pt x="2842" y="9018"/>
                    <a:pt x="1899" y="9018"/>
                  </a:cubicBezTo>
                  <a:cubicBezTo>
                    <a:pt x="1847" y="9018"/>
                    <a:pt x="1796" y="9018"/>
                    <a:pt x="1727" y="9001"/>
                  </a:cubicBezTo>
                  <a:cubicBezTo>
                    <a:pt x="1436" y="8950"/>
                    <a:pt x="1196" y="8932"/>
                    <a:pt x="990" y="8932"/>
                  </a:cubicBezTo>
                  <a:cubicBezTo>
                    <a:pt x="-416" y="8932"/>
                    <a:pt x="-4" y="9961"/>
                    <a:pt x="304" y="11076"/>
                  </a:cubicBezTo>
                  <a:cubicBezTo>
                    <a:pt x="647" y="12276"/>
                    <a:pt x="1196" y="13424"/>
                    <a:pt x="1436" y="14642"/>
                  </a:cubicBezTo>
                  <a:cubicBezTo>
                    <a:pt x="2242" y="18791"/>
                    <a:pt x="2979" y="20745"/>
                    <a:pt x="4505" y="20745"/>
                  </a:cubicBezTo>
                  <a:cubicBezTo>
                    <a:pt x="5636" y="20745"/>
                    <a:pt x="7214" y="19665"/>
                    <a:pt x="9563" y="17608"/>
                  </a:cubicBezTo>
                  <a:cubicBezTo>
                    <a:pt x="10780" y="16545"/>
                    <a:pt x="11997" y="15362"/>
                    <a:pt x="12923" y="14025"/>
                  </a:cubicBezTo>
                  <a:cubicBezTo>
                    <a:pt x="16266" y="9173"/>
                    <a:pt x="15409" y="3103"/>
                    <a:pt x="11209" y="926"/>
                  </a:cubicBezTo>
                  <a:cubicBezTo>
                    <a:pt x="10831" y="771"/>
                    <a:pt x="10471" y="600"/>
                    <a:pt x="10094" y="446"/>
                  </a:cubicBezTo>
                  <a:cubicBezTo>
                    <a:pt x="9340" y="120"/>
                    <a:pt x="8637" y="0"/>
                    <a:pt x="795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1" name="任意多边形: 形状 850">
              <a:extLst>
                <a:ext uri="{FF2B5EF4-FFF2-40B4-BE49-F238E27FC236}">
                  <a16:creationId xmlns:a16="http://schemas.microsoft.com/office/drawing/2014/main" id="{25C1B7B4-FAAA-BA02-81C5-9371B26459EB}"/>
                </a:ext>
              </a:extLst>
            </p:cNvPr>
            <p:cNvSpPr/>
            <p:nvPr/>
          </p:nvSpPr>
          <p:spPr>
            <a:xfrm>
              <a:off x="5590806" y="2570224"/>
              <a:ext cx="6486" cy="7389"/>
            </a:xfrm>
            <a:custGeom>
              <a:avLst/>
              <a:gdLst>
                <a:gd name="connsiteX0" fmla="*/ 3532 w 6486"/>
                <a:gd name="connsiteY0" fmla="*/ 0 h 7389"/>
                <a:gd name="connsiteX1" fmla="*/ 224 w 6486"/>
                <a:gd name="connsiteY1" fmla="*/ 2126 h 7389"/>
                <a:gd name="connsiteX2" fmla="*/ 1646 w 6486"/>
                <a:gd name="connsiteY2" fmla="*/ 7081 h 7389"/>
                <a:gd name="connsiteX3" fmla="*/ 2744 w 6486"/>
                <a:gd name="connsiteY3" fmla="*/ 7390 h 7389"/>
                <a:gd name="connsiteX4" fmla="*/ 6121 w 6486"/>
                <a:gd name="connsiteY4" fmla="*/ 5144 h 7389"/>
                <a:gd name="connsiteX5" fmla="*/ 4870 w 6486"/>
                <a:gd name="connsiteY5" fmla="*/ 274 h 7389"/>
                <a:gd name="connsiteX6" fmla="*/ 3532 w 6486"/>
                <a:gd name="connsiteY6" fmla="*/ 0 h 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86" h="7389">
                  <a:moveTo>
                    <a:pt x="3532" y="0"/>
                  </a:moveTo>
                  <a:cubicBezTo>
                    <a:pt x="2161" y="0"/>
                    <a:pt x="1115" y="926"/>
                    <a:pt x="224" y="2126"/>
                  </a:cubicBezTo>
                  <a:cubicBezTo>
                    <a:pt x="-462" y="3052"/>
                    <a:pt x="549" y="6344"/>
                    <a:pt x="1646" y="7081"/>
                  </a:cubicBezTo>
                  <a:cubicBezTo>
                    <a:pt x="1955" y="7287"/>
                    <a:pt x="2332" y="7390"/>
                    <a:pt x="2744" y="7390"/>
                  </a:cubicBezTo>
                  <a:cubicBezTo>
                    <a:pt x="3995" y="7390"/>
                    <a:pt x="5521" y="6464"/>
                    <a:pt x="6121" y="5144"/>
                  </a:cubicBezTo>
                  <a:cubicBezTo>
                    <a:pt x="6944" y="3343"/>
                    <a:pt x="6310" y="840"/>
                    <a:pt x="4870" y="274"/>
                  </a:cubicBezTo>
                  <a:cubicBezTo>
                    <a:pt x="4390" y="86"/>
                    <a:pt x="3944" y="0"/>
                    <a:pt x="3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2" name="任意多边形: 形状 851">
              <a:extLst>
                <a:ext uri="{FF2B5EF4-FFF2-40B4-BE49-F238E27FC236}">
                  <a16:creationId xmlns:a16="http://schemas.microsoft.com/office/drawing/2014/main" id="{930BD74F-FF30-B7FE-A39D-8BC43D2847C5}"/>
                </a:ext>
              </a:extLst>
            </p:cNvPr>
            <p:cNvSpPr/>
            <p:nvPr/>
          </p:nvSpPr>
          <p:spPr>
            <a:xfrm>
              <a:off x="5573471" y="2812362"/>
              <a:ext cx="4696" cy="4577"/>
            </a:xfrm>
            <a:custGeom>
              <a:avLst/>
              <a:gdLst>
                <a:gd name="connsiteX0" fmla="*/ 2574 w 4696"/>
                <a:gd name="connsiteY0" fmla="*/ 0 h 4577"/>
                <a:gd name="connsiteX1" fmla="*/ 2 w 4696"/>
                <a:gd name="connsiteY1" fmla="*/ 2452 h 4577"/>
                <a:gd name="connsiteX2" fmla="*/ 1596 w 4696"/>
                <a:gd name="connsiteY2" fmla="*/ 4578 h 4577"/>
                <a:gd name="connsiteX3" fmla="*/ 1768 w 4696"/>
                <a:gd name="connsiteY3" fmla="*/ 4561 h 4577"/>
                <a:gd name="connsiteX4" fmla="*/ 4683 w 4696"/>
                <a:gd name="connsiteY4" fmla="*/ 1852 h 4577"/>
                <a:gd name="connsiteX5" fmla="*/ 2796 w 4696"/>
                <a:gd name="connsiteY5" fmla="*/ 17 h 4577"/>
                <a:gd name="connsiteX6" fmla="*/ 2574 w 4696"/>
                <a:gd name="connsiteY6" fmla="*/ 0 h 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96" h="4577">
                  <a:moveTo>
                    <a:pt x="2574" y="0"/>
                  </a:moveTo>
                  <a:cubicBezTo>
                    <a:pt x="876" y="0"/>
                    <a:pt x="-49" y="840"/>
                    <a:pt x="2" y="2452"/>
                  </a:cubicBezTo>
                  <a:cubicBezTo>
                    <a:pt x="36" y="3566"/>
                    <a:pt x="550" y="4578"/>
                    <a:pt x="1596" y="4578"/>
                  </a:cubicBezTo>
                  <a:cubicBezTo>
                    <a:pt x="1648" y="4578"/>
                    <a:pt x="1717" y="4578"/>
                    <a:pt x="1768" y="4561"/>
                  </a:cubicBezTo>
                  <a:cubicBezTo>
                    <a:pt x="3208" y="4406"/>
                    <a:pt x="4511" y="3635"/>
                    <a:pt x="4683" y="1852"/>
                  </a:cubicBezTo>
                  <a:cubicBezTo>
                    <a:pt x="4819" y="463"/>
                    <a:pt x="3928" y="51"/>
                    <a:pt x="2796" y="17"/>
                  </a:cubicBezTo>
                  <a:cubicBezTo>
                    <a:pt x="2728" y="0"/>
                    <a:pt x="2642" y="0"/>
                    <a:pt x="25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3" name="任意多边形: 形状 852">
              <a:extLst>
                <a:ext uri="{FF2B5EF4-FFF2-40B4-BE49-F238E27FC236}">
                  <a16:creationId xmlns:a16="http://schemas.microsoft.com/office/drawing/2014/main" id="{F247EBAC-7E9B-2B7E-0AD0-81726B8C1560}"/>
                </a:ext>
              </a:extLst>
            </p:cNvPr>
            <p:cNvSpPr/>
            <p:nvPr/>
          </p:nvSpPr>
          <p:spPr>
            <a:xfrm>
              <a:off x="6030134" y="2194525"/>
              <a:ext cx="10609" cy="11710"/>
            </a:xfrm>
            <a:custGeom>
              <a:avLst/>
              <a:gdLst>
                <a:gd name="connsiteX0" fmla="*/ 8140 w 10609"/>
                <a:gd name="connsiteY0" fmla="*/ 0 h 11710"/>
                <a:gd name="connsiteX1" fmla="*/ 6134 w 10609"/>
                <a:gd name="connsiteY1" fmla="*/ 549 h 11710"/>
                <a:gd name="connsiteX2" fmla="*/ 1385 w 10609"/>
                <a:gd name="connsiteY2" fmla="*/ 5366 h 11710"/>
                <a:gd name="connsiteX3" fmla="*/ 134 w 10609"/>
                <a:gd name="connsiteY3" fmla="*/ 8675 h 11710"/>
                <a:gd name="connsiteX4" fmla="*/ 3734 w 10609"/>
                <a:gd name="connsiteY4" fmla="*/ 11676 h 11710"/>
                <a:gd name="connsiteX5" fmla="*/ 4454 w 10609"/>
                <a:gd name="connsiteY5" fmla="*/ 11710 h 11710"/>
                <a:gd name="connsiteX6" fmla="*/ 8535 w 10609"/>
                <a:gd name="connsiteY6" fmla="*/ 11196 h 11710"/>
                <a:gd name="connsiteX7" fmla="*/ 10609 w 10609"/>
                <a:gd name="connsiteY7" fmla="*/ 8367 h 11710"/>
                <a:gd name="connsiteX8" fmla="*/ 10283 w 10609"/>
                <a:gd name="connsiteY8" fmla="*/ 2092 h 11710"/>
                <a:gd name="connsiteX9" fmla="*/ 8140 w 10609"/>
                <a:gd name="connsiteY9" fmla="*/ 0 h 11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9" h="11710">
                  <a:moveTo>
                    <a:pt x="8140" y="0"/>
                  </a:moveTo>
                  <a:cubicBezTo>
                    <a:pt x="7540" y="0"/>
                    <a:pt x="6872" y="189"/>
                    <a:pt x="6134" y="549"/>
                  </a:cubicBezTo>
                  <a:cubicBezTo>
                    <a:pt x="3974" y="1595"/>
                    <a:pt x="3237" y="4029"/>
                    <a:pt x="1385" y="5366"/>
                  </a:cubicBezTo>
                  <a:cubicBezTo>
                    <a:pt x="356" y="6104"/>
                    <a:pt x="-295" y="7252"/>
                    <a:pt x="134" y="8675"/>
                  </a:cubicBezTo>
                  <a:cubicBezTo>
                    <a:pt x="682" y="10510"/>
                    <a:pt x="2122" y="11487"/>
                    <a:pt x="3734" y="11676"/>
                  </a:cubicBezTo>
                  <a:cubicBezTo>
                    <a:pt x="3974" y="11710"/>
                    <a:pt x="4214" y="11710"/>
                    <a:pt x="4454" y="11710"/>
                  </a:cubicBezTo>
                  <a:cubicBezTo>
                    <a:pt x="5792" y="11710"/>
                    <a:pt x="7180" y="11333"/>
                    <a:pt x="8535" y="11196"/>
                  </a:cubicBezTo>
                  <a:cubicBezTo>
                    <a:pt x="9803" y="11059"/>
                    <a:pt x="10095" y="10047"/>
                    <a:pt x="10609" y="8367"/>
                  </a:cubicBezTo>
                  <a:cubicBezTo>
                    <a:pt x="10541" y="6704"/>
                    <a:pt x="10729" y="4338"/>
                    <a:pt x="10283" y="2092"/>
                  </a:cubicBezTo>
                  <a:cubicBezTo>
                    <a:pt x="9992" y="652"/>
                    <a:pt x="9221" y="0"/>
                    <a:pt x="81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4" name="任意多边形: 形状 853">
              <a:extLst>
                <a:ext uri="{FF2B5EF4-FFF2-40B4-BE49-F238E27FC236}">
                  <a16:creationId xmlns:a16="http://schemas.microsoft.com/office/drawing/2014/main" id="{5B9F1C52-93B5-4C28-1E2F-329739AC3644}"/>
                </a:ext>
              </a:extLst>
            </p:cNvPr>
            <p:cNvSpPr/>
            <p:nvPr/>
          </p:nvSpPr>
          <p:spPr>
            <a:xfrm>
              <a:off x="5537974" y="2734781"/>
              <a:ext cx="6627" cy="6789"/>
            </a:xfrm>
            <a:custGeom>
              <a:avLst/>
              <a:gdLst>
                <a:gd name="connsiteX0" fmla="*/ 3867 w 6627"/>
                <a:gd name="connsiteY0" fmla="*/ 0 h 6789"/>
                <a:gd name="connsiteX1" fmla="*/ 318 w 6627"/>
                <a:gd name="connsiteY1" fmla="*/ 1800 h 6789"/>
                <a:gd name="connsiteX2" fmla="*/ 1484 w 6627"/>
                <a:gd name="connsiteY2" fmla="*/ 6224 h 6789"/>
                <a:gd name="connsiteX3" fmla="*/ 3061 w 6627"/>
                <a:gd name="connsiteY3" fmla="*/ 6790 h 6789"/>
                <a:gd name="connsiteX4" fmla="*/ 6216 w 6627"/>
                <a:gd name="connsiteY4" fmla="*/ 5006 h 6789"/>
                <a:gd name="connsiteX5" fmla="*/ 5547 w 6627"/>
                <a:gd name="connsiteY5" fmla="*/ 549 h 6789"/>
                <a:gd name="connsiteX6" fmla="*/ 3867 w 6627"/>
                <a:gd name="connsiteY6" fmla="*/ 0 h 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7" h="6789">
                  <a:moveTo>
                    <a:pt x="3867" y="0"/>
                  </a:moveTo>
                  <a:cubicBezTo>
                    <a:pt x="2461" y="0"/>
                    <a:pt x="781" y="720"/>
                    <a:pt x="318" y="1800"/>
                  </a:cubicBezTo>
                  <a:cubicBezTo>
                    <a:pt x="-437" y="3532"/>
                    <a:pt x="232" y="5075"/>
                    <a:pt x="1484" y="6224"/>
                  </a:cubicBezTo>
                  <a:cubicBezTo>
                    <a:pt x="1895" y="6601"/>
                    <a:pt x="2461" y="6790"/>
                    <a:pt x="3061" y="6790"/>
                  </a:cubicBezTo>
                  <a:cubicBezTo>
                    <a:pt x="4244" y="6790"/>
                    <a:pt x="5564" y="6104"/>
                    <a:pt x="6216" y="5006"/>
                  </a:cubicBezTo>
                  <a:cubicBezTo>
                    <a:pt x="6833" y="3446"/>
                    <a:pt x="6867" y="1800"/>
                    <a:pt x="5547" y="549"/>
                  </a:cubicBezTo>
                  <a:cubicBezTo>
                    <a:pt x="5153" y="171"/>
                    <a:pt x="4536" y="0"/>
                    <a:pt x="386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5" name="任意多边形: 形状 854">
              <a:extLst>
                <a:ext uri="{FF2B5EF4-FFF2-40B4-BE49-F238E27FC236}">
                  <a16:creationId xmlns:a16="http://schemas.microsoft.com/office/drawing/2014/main" id="{19AE7FF2-6505-D05F-6174-47B668675A94}"/>
                </a:ext>
              </a:extLst>
            </p:cNvPr>
            <p:cNvSpPr/>
            <p:nvPr/>
          </p:nvSpPr>
          <p:spPr>
            <a:xfrm>
              <a:off x="6015163" y="2330605"/>
              <a:ext cx="20457" cy="14384"/>
            </a:xfrm>
            <a:custGeom>
              <a:avLst/>
              <a:gdLst>
                <a:gd name="connsiteX0" fmla="*/ 5143 w 20457"/>
                <a:gd name="connsiteY0" fmla="*/ 0 h 14384"/>
                <a:gd name="connsiteX1" fmla="*/ 1337 w 20457"/>
                <a:gd name="connsiteY1" fmla="*/ 1697 h 14384"/>
                <a:gd name="connsiteX2" fmla="*/ 857 w 20457"/>
                <a:gd name="connsiteY2" fmla="*/ 11419 h 14384"/>
                <a:gd name="connsiteX3" fmla="*/ 5606 w 20457"/>
                <a:gd name="connsiteY3" fmla="*/ 14385 h 14384"/>
                <a:gd name="connsiteX4" fmla="*/ 7663 w 20457"/>
                <a:gd name="connsiteY4" fmla="*/ 14059 h 14384"/>
                <a:gd name="connsiteX5" fmla="*/ 13047 w 20457"/>
                <a:gd name="connsiteY5" fmla="*/ 12687 h 14384"/>
                <a:gd name="connsiteX6" fmla="*/ 16305 w 20457"/>
                <a:gd name="connsiteY6" fmla="*/ 13682 h 14384"/>
                <a:gd name="connsiteX7" fmla="*/ 17007 w 20457"/>
                <a:gd name="connsiteY7" fmla="*/ 13870 h 14384"/>
                <a:gd name="connsiteX8" fmla="*/ 20453 w 20457"/>
                <a:gd name="connsiteY8" fmla="*/ 10184 h 14384"/>
                <a:gd name="connsiteX9" fmla="*/ 18259 w 20457"/>
                <a:gd name="connsiteY9" fmla="*/ 6052 h 14384"/>
                <a:gd name="connsiteX10" fmla="*/ 17796 w 20457"/>
                <a:gd name="connsiteY10" fmla="*/ 6121 h 14384"/>
                <a:gd name="connsiteX11" fmla="*/ 16442 w 20457"/>
                <a:gd name="connsiteY11" fmla="*/ 6361 h 14384"/>
                <a:gd name="connsiteX12" fmla="*/ 13836 w 20457"/>
                <a:gd name="connsiteY12" fmla="*/ 3772 h 14384"/>
                <a:gd name="connsiteX13" fmla="*/ 9498 w 20457"/>
                <a:gd name="connsiteY13" fmla="*/ 909 h 14384"/>
                <a:gd name="connsiteX14" fmla="*/ 5143 w 20457"/>
                <a:gd name="connsiteY14" fmla="*/ 0 h 14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457" h="14384">
                  <a:moveTo>
                    <a:pt x="5143" y="0"/>
                  </a:moveTo>
                  <a:cubicBezTo>
                    <a:pt x="3806" y="0"/>
                    <a:pt x="2537" y="429"/>
                    <a:pt x="1337" y="1697"/>
                  </a:cubicBezTo>
                  <a:cubicBezTo>
                    <a:pt x="-223" y="3361"/>
                    <a:pt x="-463" y="8727"/>
                    <a:pt x="857" y="11419"/>
                  </a:cubicBezTo>
                  <a:cubicBezTo>
                    <a:pt x="1748" y="13236"/>
                    <a:pt x="3463" y="14385"/>
                    <a:pt x="5606" y="14385"/>
                  </a:cubicBezTo>
                  <a:cubicBezTo>
                    <a:pt x="6257" y="14385"/>
                    <a:pt x="6943" y="14282"/>
                    <a:pt x="7663" y="14059"/>
                  </a:cubicBezTo>
                  <a:cubicBezTo>
                    <a:pt x="9515" y="13493"/>
                    <a:pt x="11230" y="12687"/>
                    <a:pt x="13047" y="12687"/>
                  </a:cubicBezTo>
                  <a:cubicBezTo>
                    <a:pt x="14076" y="12687"/>
                    <a:pt x="15156" y="12945"/>
                    <a:pt x="16305" y="13682"/>
                  </a:cubicBezTo>
                  <a:cubicBezTo>
                    <a:pt x="16510" y="13819"/>
                    <a:pt x="16767" y="13870"/>
                    <a:pt x="17007" y="13870"/>
                  </a:cubicBezTo>
                  <a:cubicBezTo>
                    <a:pt x="18465" y="13870"/>
                    <a:pt x="20385" y="11899"/>
                    <a:pt x="20453" y="10184"/>
                  </a:cubicBezTo>
                  <a:cubicBezTo>
                    <a:pt x="20522" y="8384"/>
                    <a:pt x="19716" y="6052"/>
                    <a:pt x="18259" y="6052"/>
                  </a:cubicBezTo>
                  <a:cubicBezTo>
                    <a:pt x="18105" y="6052"/>
                    <a:pt x="17950" y="6069"/>
                    <a:pt x="17796" y="6121"/>
                  </a:cubicBezTo>
                  <a:cubicBezTo>
                    <a:pt x="17248" y="6292"/>
                    <a:pt x="16802" y="6361"/>
                    <a:pt x="16442" y="6361"/>
                  </a:cubicBezTo>
                  <a:cubicBezTo>
                    <a:pt x="14916" y="6361"/>
                    <a:pt x="14573" y="5092"/>
                    <a:pt x="13836" y="3772"/>
                  </a:cubicBezTo>
                  <a:cubicBezTo>
                    <a:pt x="12858" y="2006"/>
                    <a:pt x="11127" y="1269"/>
                    <a:pt x="9498" y="909"/>
                  </a:cubicBezTo>
                  <a:cubicBezTo>
                    <a:pt x="7989" y="463"/>
                    <a:pt x="6532" y="0"/>
                    <a:pt x="51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6" name="任意多边形: 形状 855">
              <a:extLst>
                <a:ext uri="{FF2B5EF4-FFF2-40B4-BE49-F238E27FC236}">
                  <a16:creationId xmlns:a16="http://schemas.microsoft.com/office/drawing/2014/main" id="{A7E0CCD2-E535-B436-C936-4B0455B2F7F3}"/>
                </a:ext>
              </a:extLst>
            </p:cNvPr>
            <p:cNvSpPr/>
            <p:nvPr/>
          </p:nvSpPr>
          <p:spPr>
            <a:xfrm>
              <a:off x="6027916" y="2223895"/>
              <a:ext cx="15496" cy="16956"/>
            </a:xfrm>
            <a:custGeom>
              <a:avLst/>
              <a:gdLst>
                <a:gd name="connsiteX0" fmla="*/ 5678 w 15496"/>
                <a:gd name="connsiteY0" fmla="*/ 0 h 16956"/>
                <a:gd name="connsiteX1" fmla="*/ 689 w 15496"/>
                <a:gd name="connsiteY1" fmla="*/ 3618 h 16956"/>
                <a:gd name="connsiteX2" fmla="*/ 295 w 15496"/>
                <a:gd name="connsiteY2" fmla="*/ 10527 h 16956"/>
                <a:gd name="connsiteX3" fmla="*/ 1169 w 15496"/>
                <a:gd name="connsiteY3" fmla="*/ 11676 h 16956"/>
                <a:gd name="connsiteX4" fmla="*/ 2026 w 15496"/>
                <a:gd name="connsiteY4" fmla="*/ 11436 h 16956"/>
                <a:gd name="connsiteX5" fmla="*/ 2884 w 15496"/>
                <a:gd name="connsiteY5" fmla="*/ 11196 h 16956"/>
                <a:gd name="connsiteX6" fmla="*/ 3072 w 15496"/>
                <a:gd name="connsiteY6" fmla="*/ 11213 h 16956"/>
                <a:gd name="connsiteX7" fmla="*/ 4992 w 15496"/>
                <a:gd name="connsiteY7" fmla="*/ 13510 h 16956"/>
                <a:gd name="connsiteX8" fmla="*/ 7616 w 15496"/>
                <a:gd name="connsiteY8" fmla="*/ 16956 h 16956"/>
                <a:gd name="connsiteX9" fmla="*/ 9827 w 15496"/>
                <a:gd name="connsiteY9" fmla="*/ 16305 h 16956"/>
                <a:gd name="connsiteX10" fmla="*/ 15468 w 15496"/>
                <a:gd name="connsiteY10" fmla="*/ 9395 h 16956"/>
                <a:gd name="connsiteX11" fmla="*/ 11353 w 15496"/>
                <a:gd name="connsiteY11" fmla="*/ 2092 h 16956"/>
                <a:gd name="connsiteX12" fmla="*/ 8747 w 15496"/>
                <a:gd name="connsiteY12" fmla="*/ 566 h 16956"/>
                <a:gd name="connsiteX13" fmla="*/ 5678 w 15496"/>
                <a:gd name="connsiteY13" fmla="*/ 0 h 16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96" h="16956">
                  <a:moveTo>
                    <a:pt x="5678" y="0"/>
                  </a:moveTo>
                  <a:cubicBezTo>
                    <a:pt x="3261" y="0"/>
                    <a:pt x="1581" y="1269"/>
                    <a:pt x="689" y="3618"/>
                  </a:cubicBezTo>
                  <a:cubicBezTo>
                    <a:pt x="-168" y="5881"/>
                    <a:pt x="-134" y="8213"/>
                    <a:pt x="295" y="10527"/>
                  </a:cubicBezTo>
                  <a:cubicBezTo>
                    <a:pt x="466" y="11419"/>
                    <a:pt x="774" y="11676"/>
                    <a:pt x="1169" y="11676"/>
                  </a:cubicBezTo>
                  <a:cubicBezTo>
                    <a:pt x="1443" y="11676"/>
                    <a:pt x="1735" y="11556"/>
                    <a:pt x="2026" y="11436"/>
                  </a:cubicBezTo>
                  <a:cubicBezTo>
                    <a:pt x="2318" y="11316"/>
                    <a:pt x="2626" y="11196"/>
                    <a:pt x="2884" y="11196"/>
                  </a:cubicBezTo>
                  <a:cubicBezTo>
                    <a:pt x="2952" y="11196"/>
                    <a:pt x="3003" y="11196"/>
                    <a:pt x="3072" y="11213"/>
                  </a:cubicBezTo>
                  <a:cubicBezTo>
                    <a:pt x="4066" y="11470"/>
                    <a:pt x="4666" y="12447"/>
                    <a:pt x="4992" y="13510"/>
                  </a:cubicBezTo>
                  <a:cubicBezTo>
                    <a:pt x="5730" y="15911"/>
                    <a:pt x="6364" y="16956"/>
                    <a:pt x="7616" y="16956"/>
                  </a:cubicBezTo>
                  <a:cubicBezTo>
                    <a:pt x="8198" y="16956"/>
                    <a:pt x="8918" y="16734"/>
                    <a:pt x="9827" y="16305"/>
                  </a:cubicBezTo>
                  <a:cubicBezTo>
                    <a:pt x="12742" y="14985"/>
                    <a:pt x="15159" y="12962"/>
                    <a:pt x="15468" y="9395"/>
                  </a:cubicBezTo>
                  <a:cubicBezTo>
                    <a:pt x="15760" y="6069"/>
                    <a:pt x="13822" y="3823"/>
                    <a:pt x="11353" y="2092"/>
                  </a:cubicBezTo>
                  <a:cubicBezTo>
                    <a:pt x="10359" y="1389"/>
                    <a:pt x="9244" y="857"/>
                    <a:pt x="8747" y="566"/>
                  </a:cubicBezTo>
                  <a:cubicBezTo>
                    <a:pt x="7616" y="171"/>
                    <a:pt x="6587" y="0"/>
                    <a:pt x="567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7" name="任意多边形: 形状 856">
              <a:extLst>
                <a:ext uri="{FF2B5EF4-FFF2-40B4-BE49-F238E27FC236}">
                  <a16:creationId xmlns:a16="http://schemas.microsoft.com/office/drawing/2014/main" id="{AF6C131D-B411-1393-0F71-32E0F1807FD3}"/>
                </a:ext>
              </a:extLst>
            </p:cNvPr>
            <p:cNvSpPr/>
            <p:nvPr/>
          </p:nvSpPr>
          <p:spPr>
            <a:xfrm>
              <a:off x="5548719" y="2815123"/>
              <a:ext cx="4477" cy="5040"/>
            </a:xfrm>
            <a:custGeom>
              <a:avLst/>
              <a:gdLst>
                <a:gd name="connsiteX0" fmla="*/ 2243 w 4477"/>
                <a:gd name="connsiteY0" fmla="*/ 0 h 5040"/>
                <a:gd name="connsiteX1" fmla="*/ 14 w 4477"/>
                <a:gd name="connsiteY1" fmla="*/ 2058 h 5040"/>
                <a:gd name="connsiteX2" fmla="*/ 2123 w 4477"/>
                <a:gd name="connsiteY2" fmla="*/ 5041 h 5040"/>
                <a:gd name="connsiteX3" fmla="*/ 4472 w 4477"/>
                <a:gd name="connsiteY3" fmla="*/ 1646 h 5040"/>
                <a:gd name="connsiteX4" fmla="*/ 2792 w 4477"/>
                <a:gd name="connsiteY4" fmla="*/ 34 h 5040"/>
                <a:gd name="connsiteX5" fmla="*/ 2243 w 4477"/>
                <a:gd name="connsiteY5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7" h="5040">
                  <a:moveTo>
                    <a:pt x="2243" y="0"/>
                  </a:moveTo>
                  <a:cubicBezTo>
                    <a:pt x="1008" y="0"/>
                    <a:pt x="117" y="737"/>
                    <a:pt x="14" y="2058"/>
                  </a:cubicBezTo>
                  <a:cubicBezTo>
                    <a:pt x="-89" y="3361"/>
                    <a:pt x="357" y="4784"/>
                    <a:pt x="2123" y="5041"/>
                  </a:cubicBezTo>
                  <a:cubicBezTo>
                    <a:pt x="3923" y="4784"/>
                    <a:pt x="4352" y="3292"/>
                    <a:pt x="4472" y="1646"/>
                  </a:cubicBezTo>
                  <a:cubicBezTo>
                    <a:pt x="4558" y="463"/>
                    <a:pt x="3632" y="189"/>
                    <a:pt x="2792" y="34"/>
                  </a:cubicBezTo>
                  <a:cubicBezTo>
                    <a:pt x="2620" y="17"/>
                    <a:pt x="2432" y="0"/>
                    <a:pt x="224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8" name="任意多边形: 形状 857">
              <a:extLst>
                <a:ext uri="{FF2B5EF4-FFF2-40B4-BE49-F238E27FC236}">
                  <a16:creationId xmlns:a16="http://schemas.microsoft.com/office/drawing/2014/main" id="{A0EA7C1D-08DF-2368-0F58-9C0A7FF17509}"/>
                </a:ext>
              </a:extLst>
            </p:cNvPr>
            <p:cNvSpPr/>
            <p:nvPr/>
          </p:nvSpPr>
          <p:spPr>
            <a:xfrm>
              <a:off x="5539212" y="2798526"/>
              <a:ext cx="13516" cy="12670"/>
            </a:xfrm>
            <a:custGeom>
              <a:avLst/>
              <a:gdLst>
                <a:gd name="connsiteX0" fmla="*/ 7292 w 13516"/>
                <a:gd name="connsiteY0" fmla="*/ 0 h 12670"/>
                <a:gd name="connsiteX1" fmla="*/ 280 w 13516"/>
                <a:gd name="connsiteY1" fmla="*/ 4852 h 12670"/>
                <a:gd name="connsiteX2" fmla="*/ 4360 w 13516"/>
                <a:gd name="connsiteY2" fmla="*/ 11041 h 12670"/>
                <a:gd name="connsiteX3" fmla="*/ 6023 w 13516"/>
                <a:gd name="connsiteY3" fmla="*/ 11864 h 12670"/>
                <a:gd name="connsiteX4" fmla="*/ 9298 w 13516"/>
                <a:gd name="connsiteY4" fmla="*/ 12670 h 12670"/>
                <a:gd name="connsiteX5" fmla="*/ 13516 w 13516"/>
                <a:gd name="connsiteY5" fmla="*/ 6532 h 12670"/>
                <a:gd name="connsiteX6" fmla="*/ 8149 w 13516"/>
                <a:gd name="connsiteY6" fmla="*/ 51 h 12670"/>
                <a:gd name="connsiteX7" fmla="*/ 7292 w 13516"/>
                <a:gd name="connsiteY7" fmla="*/ 0 h 12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16" h="12670">
                  <a:moveTo>
                    <a:pt x="7292" y="0"/>
                  </a:moveTo>
                  <a:cubicBezTo>
                    <a:pt x="4463" y="0"/>
                    <a:pt x="1308" y="2109"/>
                    <a:pt x="280" y="4852"/>
                  </a:cubicBezTo>
                  <a:cubicBezTo>
                    <a:pt x="-578" y="7098"/>
                    <a:pt x="468" y="8692"/>
                    <a:pt x="4360" y="11041"/>
                  </a:cubicBezTo>
                  <a:cubicBezTo>
                    <a:pt x="4892" y="11367"/>
                    <a:pt x="5458" y="11607"/>
                    <a:pt x="6023" y="11864"/>
                  </a:cubicBezTo>
                  <a:cubicBezTo>
                    <a:pt x="7241" y="12413"/>
                    <a:pt x="8355" y="12670"/>
                    <a:pt x="9298" y="12670"/>
                  </a:cubicBezTo>
                  <a:cubicBezTo>
                    <a:pt x="12024" y="12670"/>
                    <a:pt x="13567" y="10527"/>
                    <a:pt x="13516" y="6532"/>
                  </a:cubicBezTo>
                  <a:cubicBezTo>
                    <a:pt x="13464" y="2280"/>
                    <a:pt x="12161" y="720"/>
                    <a:pt x="8149" y="51"/>
                  </a:cubicBezTo>
                  <a:cubicBezTo>
                    <a:pt x="7875" y="34"/>
                    <a:pt x="7583" y="0"/>
                    <a:pt x="729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59" name="任意多边形: 形状 858">
              <a:extLst>
                <a:ext uri="{FF2B5EF4-FFF2-40B4-BE49-F238E27FC236}">
                  <a16:creationId xmlns:a16="http://schemas.microsoft.com/office/drawing/2014/main" id="{95A8871C-9624-C61F-ADD9-E7F811C51E2F}"/>
                </a:ext>
              </a:extLst>
            </p:cNvPr>
            <p:cNvSpPr/>
            <p:nvPr/>
          </p:nvSpPr>
          <p:spPr>
            <a:xfrm>
              <a:off x="6022561" y="2244657"/>
              <a:ext cx="19334" cy="17848"/>
            </a:xfrm>
            <a:custGeom>
              <a:avLst/>
              <a:gdLst>
                <a:gd name="connsiteX0" fmla="*/ 12902 w 19334"/>
                <a:gd name="connsiteY0" fmla="*/ 0 h 17848"/>
                <a:gd name="connsiteX1" fmla="*/ 9387 w 19334"/>
                <a:gd name="connsiteY1" fmla="*/ 1372 h 17848"/>
                <a:gd name="connsiteX2" fmla="*/ 4381 w 19334"/>
                <a:gd name="connsiteY2" fmla="*/ 3549 h 17848"/>
                <a:gd name="connsiteX3" fmla="*/ 1261 w 19334"/>
                <a:gd name="connsiteY3" fmla="*/ 12122 h 17848"/>
                <a:gd name="connsiteX4" fmla="*/ 7415 w 19334"/>
                <a:gd name="connsiteY4" fmla="*/ 16031 h 17848"/>
                <a:gd name="connsiteX5" fmla="*/ 12559 w 19334"/>
                <a:gd name="connsiteY5" fmla="*/ 17677 h 17848"/>
                <a:gd name="connsiteX6" fmla="*/ 14205 w 19334"/>
                <a:gd name="connsiteY6" fmla="*/ 17848 h 17848"/>
                <a:gd name="connsiteX7" fmla="*/ 19331 w 19334"/>
                <a:gd name="connsiteY7" fmla="*/ 11316 h 17848"/>
                <a:gd name="connsiteX8" fmla="*/ 16365 w 19334"/>
                <a:gd name="connsiteY8" fmla="*/ 3103 h 17848"/>
                <a:gd name="connsiteX9" fmla="*/ 12902 w 19334"/>
                <a:gd name="connsiteY9" fmla="*/ 0 h 17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334" h="17848">
                  <a:moveTo>
                    <a:pt x="12902" y="0"/>
                  </a:moveTo>
                  <a:cubicBezTo>
                    <a:pt x="12096" y="0"/>
                    <a:pt x="11102" y="497"/>
                    <a:pt x="9387" y="1372"/>
                  </a:cubicBezTo>
                  <a:cubicBezTo>
                    <a:pt x="7759" y="2195"/>
                    <a:pt x="6267" y="3138"/>
                    <a:pt x="4381" y="3549"/>
                  </a:cubicBezTo>
                  <a:cubicBezTo>
                    <a:pt x="43" y="4509"/>
                    <a:pt x="-1225" y="8350"/>
                    <a:pt x="1261" y="12122"/>
                  </a:cubicBezTo>
                  <a:cubicBezTo>
                    <a:pt x="3009" y="14779"/>
                    <a:pt x="5633" y="15791"/>
                    <a:pt x="7415" y="16031"/>
                  </a:cubicBezTo>
                  <a:cubicBezTo>
                    <a:pt x="9833" y="16819"/>
                    <a:pt x="11170" y="17419"/>
                    <a:pt x="12559" y="17677"/>
                  </a:cubicBezTo>
                  <a:cubicBezTo>
                    <a:pt x="13142" y="17797"/>
                    <a:pt x="13691" y="17848"/>
                    <a:pt x="14205" y="17848"/>
                  </a:cubicBezTo>
                  <a:cubicBezTo>
                    <a:pt x="17583" y="17848"/>
                    <a:pt x="19417" y="15482"/>
                    <a:pt x="19331" y="11316"/>
                  </a:cubicBezTo>
                  <a:cubicBezTo>
                    <a:pt x="19263" y="8178"/>
                    <a:pt x="18217" y="5521"/>
                    <a:pt x="16365" y="3103"/>
                  </a:cubicBezTo>
                  <a:cubicBezTo>
                    <a:pt x="14702" y="926"/>
                    <a:pt x="13982" y="0"/>
                    <a:pt x="1290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0" name="任意多边形: 形状 859">
              <a:extLst>
                <a:ext uri="{FF2B5EF4-FFF2-40B4-BE49-F238E27FC236}">
                  <a16:creationId xmlns:a16="http://schemas.microsoft.com/office/drawing/2014/main" id="{750C477E-F389-9DFD-9806-BA840E43B8AB}"/>
                </a:ext>
              </a:extLst>
            </p:cNvPr>
            <p:cNvSpPr/>
            <p:nvPr/>
          </p:nvSpPr>
          <p:spPr>
            <a:xfrm>
              <a:off x="5739373" y="2500581"/>
              <a:ext cx="3046" cy="6343"/>
            </a:xfrm>
            <a:custGeom>
              <a:avLst/>
              <a:gdLst>
                <a:gd name="connsiteX0" fmla="*/ 3047 w 3046"/>
                <a:gd name="connsiteY0" fmla="*/ 0 h 6343"/>
                <a:gd name="connsiteX1" fmla="*/ 2155 w 3046"/>
                <a:gd name="connsiteY1" fmla="*/ 377 h 6343"/>
                <a:gd name="connsiteX2" fmla="*/ 167 w 3046"/>
                <a:gd name="connsiteY2" fmla="*/ 6344 h 6343"/>
                <a:gd name="connsiteX3" fmla="*/ 3047 w 3046"/>
                <a:gd name="connsiteY3" fmla="*/ 0 h 6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6" h="6343">
                  <a:moveTo>
                    <a:pt x="3047" y="0"/>
                  </a:moveTo>
                  <a:cubicBezTo>
                    <a:pt x="2721" y="86"/>
                    <a:pt x="2413" y="206"/>
                    <a:pt x="2155" y="377"/>
                  </a:cubicBezTo>
                  <a:cubicBezTo>
                    <a:pt x="-279" y="1852"/>
                    <a:pt x="-142" y="4081"/>
                    <a:pt x="167" y="6344"/>
                  </a:cubicBezTo>
                  <a:lnTo>
                    <a:pt x="3047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1" name="任意多边形: 形状 860">
              <a:extLst>
                <a:ext uri="{FF2B5EF4-FFF2-40B4-BE49-F238E27FC236}">
                  <a16:creationId xmlns:a16="http://schemas.microsoft.com/office/drawing/2014/main" id="{DB3657D3-80F4-6A9A-E44A-8CEBE6399D8B}"/>
                </a:ext>
              </a:extLst>
            </p:cNvPr>
            <p:cNvSpPr/>
            <p:nvPr/>
          </p:nvSpPr>
          <p:spPr>
            <a:xfrm>
              <a:off x="5739540" y="2500375"/>
              <a:ext cx="6000" cy="11281"/>
            </a:xfrm>
            <a:custGeom>
              <a:avLst/>
              <a:gdLst>
                <a:gd name="connsiteX0" fmla="*/ 4492 w 6000"/>
                <a:gd name="connsiteY0" fmla="*/ 0 h 11281"/>
                <a:gd name="connsiteX1" fmla="*/ 2880 w 6000"/>
                <a:gd name="connsiteY1" fmla="*/ 189 h 11281"/>
                <a:gd name="connsiteX2" fmla="*/ 0 w 6000"/>
                <a:gd name="connsiteY2" fmla="*/ 6532 h 11281"/>
                <a:gd name="connsiteX3" fmla="*/ 274 w 6000"/>
                <a:gd name="connsiteY3" fmla="*/ 8504 h 11281"/>
                <a:gd name="connsiteX4" fmla="*/ 669 w 6000"/>
                <a:gd name="connsiteY4" fmla="*/ 10356 h 11281"/>
                <a:gd name="connsiteX5" fmla="*/ 943 w 6000"/>
                <a:gd name="connsiteY5" fmla="*/ 11281 h 11281"/>
                <a:gd name="connsiteX6" fmla="*/ 6001 w 6000"/>
                <a:gd name="connsiteY6" fmla="*/ 120 h 11281"/>
                <a:gd name="connsiteX7" fmla="*/ 4492 w 6000"/>
                <a:gd name="connsiteY7" fmla="*/ 0 h 1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00" h="11281">
                  <a:moveTo>
                    <a:pt x="4492" y="0"/>
                  </a:moveTo>
                  <a:cubicBezTo>
                    <a:pt x="3909" y="0"/>
                    <a:pt x="3360" y="69"/>
                    <a:pt x="2880" y="189"/>
                  </a:cubicBezTo>
                  <a:lnTo>
                    <a:pt x="0" y="6532"/>
                  </a:lnTo>
                  <a:cubicBezTo>
                    <a:pt x="86" y="7201"/>
                    <a:pt x="206" y="7852"/>
                    <a:pt x="274" y="8504"/>
                  </a:cubicBezTo>
                  <a:cubicBezTo>
                    <a:pt x="343" y="9121"/>
                    <a:pt x="532" y="9738"/>
                    <a:pt x="669" y="10356"/>
                  </a:cubicBezTo>
                  <a:cubicBezTo>
                    <a:pt x="754" y="10681"/>
                    <a:pt x="840" y="10990"/>
                    <a:pt x="943" y="11281"/>
                  </a:cubicBezTo>
                  <a:cubicBezTo>
                    <a:pt x="2640" y="7561"/>
                    <a:pt x="4321" y="3840"/>
                    <a:pt x="6001" y="120"/>
                  </a:cubicBezTo>
                  <a:cubicBezTo>
                    <a:pt x="5486" y="51"/>
                    <a:pt x="4972" y="0"/>
                    <a:pt x="4492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2" name="任意多边形: 形状 861">
              <a:extLst>
                <a:ext uri="{FF2B5EF4-FFF2-40B4-BE49-F238E27FC236}">
                  <a16:creationId xmlns:a16="http://schemas.microsoft.com/office/drawing/2014/main" id="{0D437087-3A41-F396-688D-D6159B609DD1}"/>
                </a:ext>
              </a:extLst>
            </p:cNvPr>
            <p:cNvSpPr/>
            <p:nvPr/>
          </p:nvSpPr>
          <p:spPr>
            <a:xfrm>
              <a:off x="5661187" y="2498386"/>
              <a:ext cx="31378" cy="19682"/>
            </a:xfrm>
            <a:custGeom>
              <a:avLst/>
              <a:gdLst>
                <a:gd name="connsiteX0" fmla="*/ 24774 w 31378"/>
                <a:gd name="connsiteY0" fmla="*/ 0 h 19682"/>
                <a:gd name="connsiteX1" fmla="*/ 20334 w 31378"/>
                <a:gd name="connsiteY1" fmla="*/ 3138 h 19682"/>
                <a:gd name="connsiteX2" fmla="*/ 21860 w 31378"/>
                <a:gd name="connsiteY2" fmla="*/ 8641 h 19682"/>
                <a:gd name="connsiteX3" fmla="*/ 21071 w 31378"/>
                <a:gd name="connsiteY3" fmla="*/ 8298 h 19682"/>
                <a:gd name="connsiteX4" fmla="*/ 17025 w 31378"/>
                <a:gd name="connsiteY4" fmla="*/ 7150 h 19682"/>
                <a:gd name="connsiteX5" fmla="*/ 14659 w 31378"/>
                <a:gd name="connsiteY5" fmla="*/ 7664 h 19682"/>
                <a:gd name="connsiteX6" fmla="*/ 13167 w 31378"/>
                <a:gd name="connsiteY6" fmla="*/ 8041 h 19682"/>
                <a:gd name="connsiteX7" fmla="*/ 11847 w 31378"/>
                <a:gd name="connsiteY7" fmla="*/ 7510 h 19682"/>
                <a:gd name="connsiteX8" fmla="*/ 8452 w 31378"/>
                <a:gd name="connsiteY8" fmla="*/ 5898 h 19682"/>
                <a:gd name="connsiteX9" fmla="*/ 2657 w 31378"/>
                <a:gd name="connsiteY9" fmla="*/ 8350 h 19682"/>
                <a:gd name="connsiteX10" fmla="*/ 171 w 31378"/>
                <a:gd name="connsiteY10" fmla="*/ 14127 h 19682"/>
                <a:gd name="connsiteX11" fmla="*/ 4629 w 31378"/>
                <a:gd name="connsiteY11" fmla="*/ 19425 h 19682"/>
                <a:gd name="connsiteX12" fmla="*/ 5658 w 31378"/>
                <a:gd name="connsiteY12" fmla="*/ 19528 h 19682"/>
                <a:gd name="connsiteX13" fmla="*/ 10184 w 31378"/>
                <a:gd name="connsiteY13" fmla="*/ 16596 h 19682"/>
                <a:gd name="connsiteX14" fmla="*/ 11058 w 31378"/>
                <a:gd name="connsiteY14" fmla="*/ 14951 h 19682"/>
                <a:gd name="connsiteX15" fmla="*/ 13373 w 31378"/>
                <a:gd name="connsiteY15" fmla="*/ 12756 h 19682"/>
                <a:gd name="connsiteX16" fmla="*/ 15585 w 31378"/>
                <a:gd name="connsiteY16" fmla="*/ 15053 h 19682"/>
                <a:gd name="connsiteX17" fmla="*/ 19905 w 31378"/>
                <a:gd name="connsiteY17" fmla="*/ 19682 h 19682"/>
                <a:gd name="connsiteX18" fmla="*/ 20540 w 31378"/>
                <a:gd name="connsiteY18" fmla="*/ 19631 h 19682"/>
                <a:gd name="connsiteX19" fmla="*/ 23969 w 31378"/>
                <a:gd name="connsiteY19" fmla="*/ 13510 h 19682"/>
                <a:gd name="connsiteX20" fmla="*/ 22751 w 31378"/>
                <a:gd name="connsiteY20" fmla="*/ 9053 h 19682"/>
                <a:gd name="connsiteX21" fmla="*/ 23283 w 31378"/>
                <a:gd name="connsiteY21" fmla="*/ 9121 h 19682"/>
                <a:gd name="connsiteX22" fmla="*/ 25649 w 31378"/>
                <a:gd name="connsiteY22" fmla="*/ 7732 h 19682"/>
                <a:gd name="connsiteX23" fmla="*/ 25906 w 31378"/>
                <a:gd name="connsiteY23" fmla="*/ 7904 h 19682"/>
                <a:gd name="connsiteX24" fmla="*/ 27398 w 31378"/>
                <a:gd name="connsiteY24" fmla="*/ 8264 h 19682"/>
                <a:gd name="connsiteX25" fmla="*/ 31135 w 31378"/>
                <a:gd name="connsiteY25" fmla="*/ 5847 h 19682"/>
                <a:gd name="connsiteX26" fmla="*/ 29181 w 31378"/>
                <a:gd name="connsiteY26" fmla="*/ 1577 h 19682"/>
                <a:gd name="connsiteX27" fmla="*/ 28032 w 31378"/>
                <a:gd name="connsiteY27" fmla="*/ 1217 h 19682"/>
                <a:gd name="connsiteX28" fmla="*/ 27141 w 31378"/>
                <a:gd name="connsiteY28" fmla="*/ 1372 h 19682"/>
                <a:gd name="connsiteX29" fmla="*/ 25666 w 31378"/>
                <a:gd name="connsiteY29" fmla="*/ 206 h 19682"/>
                <a:gd name="connsiteX30" fmla="*/ 24774 w 31378"/>
                <a:gd name="connsiteY30" fmla="*/ 0 h 19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378" h="19682">
                  <a:moveTo>
                    <a:pt x="24774" y="0"/>
                  </a:moveTo>
                  <a:cubicBezTo>
                    <a:pt x="23128" y="0"/>
                    <a:pt x="20934" y="1474"/>
                    <a:pt x="20334" y="3138"/>
                  </a:cubicBezTo>
                  <a:cubicBezTo>
                    <a:pt x="19648" y="5041"/>
                    <a:pt x="20437" y="7612"/>
                    <a:pt x="21860" y="8641"/>
                  </a:cubicBezTo>
                  <a:cubicBezTo>
                    <a:pt x="21602" y="8538"/>
                    <a:pt x="21362" y="8435"/>
                    <a:pt x="21071" y="8298"/>
                  </a:cubicBezTo>
                  <a:cubicBezTo>
                    <a:pt x="19939" y="7732"/>
                    <a:pt x="18551" y="7150"/>
                    <a:pt x="17025" y="7150"/>
                  </a:cubicBezTo>
                  <a:cubicBezTo>
                    <a:pt x="16270" y="7150"/>
                    <a:pt x="15465" y="7304"/>
                    <a:pt x="14659" y="7664"/>
                  </a:cubicBezTo>
                  <a:cubicBezTo>
                    <a:pt x="14162" y="7887"/>
                    <a:pt x="13647" y="8041"/>
                    <a:pt x="13167" y="8041"/>
                  </a:cubicBezTo>
                  <a:cubicBezTo>
                    <a:pt x="12670" y="8041"/>
                    <a:pt x="12224" y="7887"/>
                    <a:pt x="11847" y="7510"/>
                  </a:cubicBezTo>
                  <a:cubicBezTo>
                    <a:pt x="10664" y="6327"/>
                    <a:pt x="9533" y="5898"/>
                    <a:pt x="8452" y="5898"/>
                  </a:cubicBezTo>
                  <a:cubicBezTo>
                    <a:pt x="6429" y="5898"/>
                    <a:pt x="4560" y="7407"/>
                    <a:pt x="2657" y="8350"/>
                  </a:cubicBezTo>
                  <a:cubicBezTo>
                    <a:pt x="377" y="9481"/>
                    <a:pt x="-377" y="11573"/>
                    <a:pt x="171" y="14127"/>
                  </a:cubicBezTo>
                  <a:cubicBezTo>
                    <a:pt x="720" y="16751"/>
                    <a:pt x="1886" y="18894"/>
                    <a:pt x="4629" y="19425"/>
                  </a:cubicBezTo>
                  <a:cubicBezTo>
                    <a:pt x="4989" y="19494"/>
                    <a:pt x="5332" y="19528"/>
                    <a:pt x="5658" y="19528"/>
                  </a:cubicBezTo>
                  <a:cubicBezTo>
                    <a:pt x="7595" y="19528"/>
                    <a:pt x="9053" y="18362"/>
                    <a:pt x="10184" y="16596"/>
                  </a:cubicBezTo>
                  <a:cubicBezTo>
                    <a:pt x="10510" y="16082"/>
                    <a:pt x="10716" y="15465"/>
                    <a:pt x="11058" y="14951"/>
                  </a:cubicBezTo>
                  <a:cubicBezTo>
                    <a:pt x="12001" y="13493"/>
                    <a:pt x="12687" y="12756"/>
                    <a:pt x="13373" y="12756"/>
                  </a:cubicBezTo>
                  <a:cubicBezTo>
                    <a:pt x="14059" y="12756"/>
                    <a:pt x="14710" y="13510"/>
                    <a:pt x="15585" y="15053"/>
                  </a:cubicBezTo>
                  <a:cubicBezTo>
                    <a:pt x="16699" y="17025"/>
                    <a:pt x="17522" y="19682"/>
                    <a:pt x="19905" y="19682"/>
                  </a:cubicBezTo>
                  <a:cubicBezTo>
                    <a:pt x="20111" y="19682"/>
                    <a:pt x="20316" y="19665"/>
                    <a:pt x="20540" y="19631"/>
                  </a:cubicBezTo>
                  <a:cubicBezTo>
                    <a:pt x="23437" y="19117"/>
                    <a:pt x="23214" y="15739"/>
                    <a:pt x="23969" y="13510"/>
                  </a:cubicBezTo>
                  <a:cubicBezTo>
                    <a:pt x="24912" y="10698"/>
                    <a:pt x="24894" y="10081"/>
                    <a:pt x="22751" y="9053"/>
                  </a:cubicBezTo>
                  <a:cubicBezTo>
                    <a:pt x="22923" y="9087"/>
                    <a:pt x="23094" y="9121"/>
                    <a:pt x="23283" y="9121"/>
                  </a:cubicBezTo>
                  <a:cubicBezTo>
                    <a:pt x="24123" y="9121"/>
                    <a:pt x="24912" y="8658"/>
                    <a:pt x="25649" y="7732"/>
                  </a:cubicBezTo>
                  <a:lnTo>
                    <a:pt x="25906" y="7904"/>
                  </a:lnTo>
                  <a:cubicBezTo>
                    <a:pt x="26352" y="8161"/>
                    <a:pt x="26866" y="8264"/>
                    <a:pt x="27398" y="8264"/>
                  </a:cubicBezTo>
                  <a:cubicBezTo>
                    <a:pt x="28872" y="8264"/>
                    <a:pt x="30432" y="7355"/>
                    <a:pt x="31135" y="5847"/>
                  </a:cubicBezTo>
                  <a:cubicBezTo>
                    <a:pt x="31924" y="4012"/>
                    <a:pt x="30672" y="2675"/>
                    <a:pt x="29181" y="1577"/>
                  </a:cubicBezTo>
                  <a:cubicBezTo>
                    <a:pt x="28855" y="1337"/>
                    <a:pt x="28460" y="1217"/>
                    <a:pt x="28032" y="1217"/>
                  </a:cubicBezTo>
                  <a:cubicBezTo>
                    <a:pt x="27740" y="1217"/>
                    <a:pt x="27449" y="1269"/>
                    <a:pt x="27141" y="1372"/>
                  </a:cubicBezTo>
                  <a:cubicBezTo>
                    <a:pt x="26814" y="926"/>
                    <a:pt x="26334" y="532"/>
                    <a:pt x="25666" y="206"/>
                  </a:cubicBezTo>
                  <a:cubicBezTo>
                    <a:pt x="25426" y="69"/>
                    <a:pt x="25117" y="0"/>
                    <a:pt x="2477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3" name="任意多边形: 形状 862">
              <a:extLst>
                <a:ext uri="{FF2B5EF4-FFF2-40B4-BE49-F238E27FC236}">
                  <a16:creationId xmlns:a16="http://schemas.microsoft.com/office/drawing/2014/main" id="{5692D754-8BE4-BFC7-ACDE-D3D35910A3C0}"/>
                </a:ext>
              </a:extLst>
            </p:cNvPr>
            <p:cNvSpPr/>
            <p:nvPr/>
          </p:nvSpPr>
          <p:spPr>
            <a:xfrm>
              <a:off x="5666597" y="2583734"/>
              <a:ext cx="28776" cy="31443"/>
            </a:xfrm>
            <a:custGeom>
              <a:avLst/>
              <a:gdLst>
                <a:gd name="connsiteX0" fmla="*/ 16998 w 28776"/>
                <a:gd name="connsiteY0" fmla="*/ 0 h 31443"/>
                <a:gd name="connsiteX1" fmla="*/ 12146 w 28776"/>
                <a:gd name="connsiteY1" fmla="*/ 1749 h 31443"/>
                <a:gd name="connsiteX2" fmla="*/ 11786 w 28776"/>
                <a:gd name="connsiteY2" fmla="*/ 6618 h 31443"/>
                <a:gd name="connsiteX3" fmla="*/ 10500 w 28776"/>
                <a:gd name="connsiteY3" fmla="*/ 6550 h 31443"/>
                <a:gd name="connsiteX4" fmla="*/ 350 w 28776"/>
                <a:gd name="connsiteY4" fmla="*/ 12687 h 31443"/>
                <a:gd name="connsiteX5" fmla="*/ 1928 w 28776"/>
                <a:gd name="connsiteY5" fmla="*/ 22134 h 31443"/>
                <a:gd name="connsiteX6" fmla="*/ 3762 w 28776"/>
                <a:gd name="connsiteY6" fmla="*/ 27878 h 31443"/>
                <a:gd name="connsiteX7" fmla="*/ 10072 w 28776"/>
                <a:gd name="connsiteY7" fmla="*/ 31444 h 31443"/>
                <a:gd name="connsiteX8" fmla="*/ 13432 w 28776"/>
                <a:gd name="connsiteY8" fmla="*/ 29832 h 31443"/>
                <a:gd name="connsiteX9" fmla="*/ 16998 w 28776"/>
                <a:gd name="connsiteY9" fmla="*/ 24346 h 31443"/>
                <a:gd name="connsiteX10" fmla="*/ 17427 w 28776"/>
                <a:gd name="connsiteY10" fmla="*/ 22871 h 31443"/>
                <a:gd name="connsiteX11" fmla="*/ 18284 w 28776"/>
                <a:gd name="connsiteY11" fmla="*/ 21517 h 31443"/>
                <a:gd name="connsiteX12" fmla="*/ 19519 w 28776"/>
                <a:gd name="connsiteY12" fmla="*/ 25769 h 31443"/>
                <a:gd name="connsiteX13" fmla="*/ 22176 w 28776"/>
                <a:gd name="connsiteY13" fmla="*/ 29078 h 31443"/>
                <a:gd name="connsiteX14" fmla="*/ 24096 w 28776"/>
                <a:gd name="connsiteY14" fmla="*/ 30810 h 31443"/>
                <a:gd name="connsiteX15" fmla="*/ 28777 w 28776"/>
                <a:gd name="connsiteY15" fmla="*/ 20505 h 31443"/>
                <a:gd name="connsiteX16" fmla="*/ 24456 w 28776"/>
                <a:gd name="connsiteY16" fmla="*/ 19048 h 31443"/>
                <a:gd name="connsiteX17" fmla="*/ 21610 w 28776"/>
                <a:gd name="connsiteY17" fmla="*/ 18722 h 31443"/>
                <a:gd name="connsiteX18" fmla="*/ 19176 w 28776"/>
                <a:gd name="connsiteY18" fmla="*/ 19700 h 31443"/>
                <a:gd name="connsiteX19" fmla="*/ 19621 w 28776"/>
                <a:gd name="connsiteY19" fmla="*/ 18482 h 31443"/>
                <a:gd name="connsiteX20" fmla="*/ 19776 w 28776"/>
                <a:gd name="connsiteY20" fmla="*/ 12876 h 31443"/>
                <a:gd name="connsiteX21" fmla="*/ 22948 w 28776"/>
                <a:gd name="connsiteY21" fmla="*/ 9293 h 31443"/>
                <a:gd name="connsiteX22" fmla="*/ 20993 w 28776"/>
                <a:gd name="connsiteY22" fmla="*/ 1217 h 31443"/>
                <a:gd name="connsiteX23" fmla="*/ 16998 w 28776"/>
                <a:gd name="connsiteY23" fmla="*/ 0 h 31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776" h="31443">
                  <a:moveTo>
                    <a:pt x="16998" y="0"/>
                  </a:moveTo>
                  <a:cubicBezTo>
                    <a:pt x="15215" y="0"/>
                    <a:pt x="13398" y="600"/>
                    <a:pt x="12146" y="1749"/>
                  </a:cubicBezTo>
                  <a:cubicBezTo>
                    <a:pt x="10860" y="2949"/>
                    <a:pt x="10706" y="4321"/>
                    <a:pt x="11786" y="6618"/>
                  </a:cubicBezTo>
                  <a:cubicBezTo>
                    <a:pt x="11358" y="6566"/>
                    <a:pt x="10929" y="6550"/>
                    <a:pt x="10500" y="6550"/>
                  </a:cubicBezTo>
                  <a:cubicBezTo>
                    <a:pt x="5905" y="6550"/>
                    <a:pt x="1499" y="8984"/>
                    <a:pt x="350" y="12687"/>
                  </a:cubicBezTo>
                  <a:cubicBezTo>
                    <a:pt x="-507" y="15431"/>
                    <a:pt x="282" y="19134"/>
                    <a:pt x="1928" y="22134"/>
                  </a:cubicBezTo>
                  <a:cubicBezTo>
                    <a:pt x="2322" y="24123"/>
                    <a:pt x="2854" y="26060"/>
                    <a:pt x="3762" y="27878"/>
                  </a:cubicBezTo>
                  <a:cubicBezTo>
                    <a:pt x="4860" y="30055"/>
                    <a:pt x="7671" y="31444"/>
                    <a:pt x="10072" y="31444"/>
                  </a:cubicBezTo>
                  <a:cubicBezTo>
                    <a:pt x="11494" y="31444"/>
                    <a:pt x="12780" y="30947"/>
                    <a:pt x="13432" y="29832"/>
                  </a:cubicBezTo>
                  <a:cubicBezTo>
                    <a:pt x="14581" y="27878"/>
                    <a:pt x="15592" y="25838"/>
                    <a:pt x="16998" y="24346"/>
                  </a:cubicBezTo>
                  <a:cubicBezTo>
                    <a:pt x="17187" y="23832"/>
                    <a:pt x="17324" y="23334"/>
                    <a:pt x="17427" y="22871"/>
                  </a:cubicBezTo>
                  <a:cubicBezTo>
                    <a:pt x="17735" y="22443"/>
                    <a:pt x="18010" y="21997"/>
                    <a:pt x="18284" y="21517"/>
                  </a:cubicBezTo>
                  <a:cubicBezTo>
                    <a:pt x="17975" y="23026"/>
                    <a:pt x="18713" y="24500"/>
                    <a:pt x="19519" y="25769"/>
                  </a:cubicBezTo>
                  <a:cubicBezTo>
                    <a:pt x="20290" y="26969"/>
                    <a:pt x="21302" y="27964"/>
                    <a:pt x="22176" y="29078"/>
                  </a:cubicBezTo>
                  <a:cubicBezTo>
                    <a:pt x="22845" y="29918"/>
                    <a:pt x="23496" y="30501"/>
                    <a:pt x="24096" y="30810"/>
                  </a:cubicBezTo>
                  <a:lnTo>
                    <a:pt x="28777" y="20505"/>
                  </a:lnTo>
                  <a:cubicBezTo>
                    <a:pt x="28005" y="19065"/>
                    <a:pt x="26051" y="19237"/>
                    <a:pt x="24456" y="19048"/>
                  </a:cubicBezTo>
                  <a:cubicBezTo>
                    <a:pt x="23530" y="18945"/>
                    <a:pt x="22536" y="18722"/>
                    <a:pt x="21610" y="18722"/>
                  </a:cubicBezTo>
                  <a:cubicBezTo>
                    <a:pt x="20684" y="18722"/>
                    <a:pt x="19827" y="18945"/>
                    <a:pt x="19176" y="19700"/>
                  </a:cubicBezTo>
                  <a:cubicBezTo>
                    <a:pt x="19330" y="19305"/>
                    <a:pt x="19484" y="18911"/>
                    <a:pt x="19621" y="18482"/>
                  </a:cubicBezTo>
                  <a:cubicBezTo>
                    <a:pt x="20256" y="16545"/>
                    <a:pt x="20256" y="14608"/>
                    <a:pt x="19776" y="12876"/>
                  </a:cubicBezTo>
                  <a:cubicBezTo>
                    <a:pt x="20959" y="12396"/>
                    <a:pt x="22056" y="11213"/>
                    <a:pt x="22948" y="9293"/>
                  </a:cubicBezTo>
                  <a:cubicBezTo>
                    <a:pt x="24662" y="5572"/>
                    <a:pt x="24199" y="3635"/>
                    <a:pt x="20993" y="1217"/>
                  </a:cubicBezTo>
                  <a:cubicBezTo>
                    <a:pt x="19896" y="394"/>
                    <a:pt x="18455" y="0"/>
                    <a:pt x="169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4" name="任意多边形: 形状 863">
              <a:extLst>
                <a:ext uri="{FF2B5EF4-FFF2-40B4-BE49-F238E27FC236}">
                  <a16:creationId xmlns:a16="http://schemas.microsoft.com/office/drawing/2014/main" id="{761D6BC1-2891-AB85-7A3D-52F9C8CF3AF0}"/>
                </a:ext>
              </a:extLst>
            </p:cNvPr>
            <p:cNvSpPr/>
            <p:nvPr/>
          </p:nvSpPr>
          <p:spPr>
            <a:xfrm>
              <a:off x="5690694" y="2604239"/>
              <a:ext cx="5011" cy="10561"/>
            </a:xfrm>
            <a:custGeom>
              <a:avLst/>
              <a:gdLst>
                <a:gd name="connsiteX0" fmla="*/ 4681 w 5011"/>
                <a:gd name="connsiteY0" fmla="*/ 0 h 10561"/>
                <a:gd name="connsiteX1" fmla="*/ 0 w 5011"/>
                <a:gd name="connsiteY1" fmla="*/ 10304 h 10561"/>
                <a:gd name="connsiteX2" fmla="*/ 1012 w 5011"/>
                <a:gd name="connsiteY2" fmla="*/ 10561 h 10561"/>
                <a:gd name="connsiteX3" fmla="*/ 3926 w 5011"/>
                <a:gd name="connsiteY3" fmla="*/ 7767 h 10561"/>
                <a:gd name="connsiteX4" fmla="*/ 5006 w 5011"/>
                <a:gd name="connsiteY4" fmla="*/ 1852 h 10561"/>
                <a:gd name="connsiteX5" fmla="*/ 4681 w 5011"/>
                <a:gd name="connsiteY5" fmla="*/ 0 h 1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11" h="10561">
                  <a:moveTo>
                    <a:pt x="4681" y="0"/>
                  </a:moveTo>
                  <a:lnTo>
                    <a:pt x="0" y="10304"/>
                  </a:lnTo>
                  <a:cubicBezTo>
                    <a:pt x="343" y="10476"/>
                    <a:pt x="686" y="10561"/>
                    <a:pt x="1012" y="10561"/>
                  </a:cubicBezTo>
                  <a:cubicBezTo>
                    <a:pt x="2074" y="10561"/>
                    <a:pt x="3052" y="9635"/>
                    <a:pt x="3926" y="7767"/>
                  </a:cubicBezTo>
                  <a:cubicBezTo>
                    <a:pt x="4852" y="6052"/>
                    <a:pt x="4904" y="3892"/>
                    <a:pt x="5006" y="1852"/>
                  </a:cubicBezTo>
                  <a:cubicBezTo>
                    <a:pt x="5041" y="1046"/>
                    <a:pt x="4904" y="446"/>
                    <a:pt x="4681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5" name="任意多边形: 形状 864">
              <a:extLst>
                <a:ext uri="{FF2B5EF4-FFF2-40B4-BE49-F238E27FC236}">
                  <a16:creationId xmlns:a16="http://schemas.microsoft.com/office/drawing/2014/main" id="{89F1D28F-4D4F-1F80-D5DB-BADDD2F5562B}"/>
                </a:ext>
              </a:extLst>
            </p:cNvPr>
            <p:cNvSpPr/>
            <p:nvPr/>
          </p:nvSpPr>
          <p:spPr>
            <a:xfrm>
              <a:off x="5726005" y="2532076"/>
              <a:ext cx="2115" cy="3891"/>
            </a:xfrm>
            <a:custGeom>
              <a:avLst/>
              <a:gdLst>
                <a:gd name="connsiteX0" fmla="*/ 2116 w 2115"/>
                <a:gd name="connsiteY0" fmla="*/ 0 h 3891"/>
                <a:gd name="connsiteX1" fmla="*/ 367 w 2115"/>
                <a:gd name="connsiteY1" fmla="*/ 1509 h 3891"/>
                <a:gd name="connsiteX2" fmla="*/ 350 w 2115"/>
                <a:gd name="connsiteY2" fmla="*/ 3892 h 3891"/>
                <a:gd name="connsiteX3" fmla="*/ 2116 w 2115"/>
                <a:gd name="connsiteY3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5" h="3891">
                  <a:moveTo>
                    <a:pt x="2116" y="0"/>
                  </a:moveTo>
                  <a:cubicBezTo>
                    <a:pt x="1310" y="0"/>
                    <a:pt x="796" y="720"/>
                    <a:pt x="367" y="1509"/>
                  </a:cubicBezTo>
                  <a:cubicBezTo>
                    <a:pt x="-10" y="2418"/>
                    <a:pt x="-216" y="3360"/>
                    <a:pt x="350" y="3892"/>
                  </a:cubicBezTo>
                  <a:lnTo>
                    <a:pt x="2116" y="0"/>
                  </a:ln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6" name="任意多边形: 形状 865">
              <a:extLst>
                <a:ext uri="{FF2B5EF4-FFF2-40B4-BE49-F238E27FC236}">
                  <a16:creationId xmlns:a16="http://schemas.microsoft.com/office/drawing/2014/main" id="{11DA84CC-F02E-AB1D-049F-F5398511A053}"/>
                </a:ext>
              </a:extLst>
            </p:cNvPr>
            <p:cNvSpPr/>
            <p:nvPr/>
          </p:nvSpPr>
          <p:spPr>
            <a:xfrm>
              <a:off x="5726338" y="2532076"/>
              <a:ext cx="3812" cy="4406"/>
            </a:xfrm>
            <a:custGeom>
              <a:avLst/>
              <a:gdLst>
                <a:gd name="connsiteX0" fmla="*/ 1783 w 3812"/>
                <a:gd name="connsiteY0" fmla="*/ 0 h 4406"/>
                <a:gd name="connsiteX1" fmla="*/ 1783 w 3812"/>
                <a:gd name="connsiteY1" fmla="*/ 0 h 4406"/>
                <a:gd name="connsiteX2" fmla="*/ 0 w 3812"/>
                <a:gd name="connsiteY2" fmla="*/ 3892 h 4406"/>
                <a:gd name="connsiteX3" fmla="*/ 583 w 3812"/>
                <a:gd name="connsiteY3" fmla="*/ 4218 h 4406"/>
                <a:gd name="connsiteX4" fmla="*/ 1715 w 3812"/>
                <a:gd name="connsiteY4" fmla="*/ 4406 h 4406"/>
                <a:gd name="connsiteX5" fmla="*/ 3069 w 3812"/>
                <a:gd name="connsiteY5" fmla="*/ 3926 h 4406"/>
                <a:gd name="connsiteX6" fmla="*/ 3789 w 3812"/>
                <a:gd name="connsiteY6" fmla="*/ 2349 h 4406"/>
                <a:gd name="connsiteX7" fmla="*/ 2829 w 3812"/>
                <a:gd name="connsiteY7" fmla="*/ 326 h 4406"/>
                <a:gd name="connsiteX8" fmla="*/ 1783 w 3812"/>
                <a:gd name="connsiteY8" fmla="*/ 0 h 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2" h="4406">
                  <a:moveTo>
                    <a:pt x="1783" y="0"/>
                  </a:moveTo>
                  <a:cubicBezTo>
                    <a:pt x="1783" y="0"/>
                    <a:pt x="1783" y="0"/>
                    <a:pt x="1783" y="0"/>
                  </a:cubicBezTo>
                  <a:lnTo>
                    <a:pt x="0" y="3892"/>
                  </a:lnTo>
                  <a:cubicBezTo>
                    <a:pt x="137" y="4029"/>
                    <a:pt x="326" y="4149"/>
                    <a:pt x="583" y="4218"/>
                  </a:cubicBezTo>
                  <a:cubicBezTo>
                    <a:pt x="943" y="4338"/>
                    <a:pt x="1337" y="4406"/>
                    <a:pt x="1715" y="4406"/>
                  </a:cubicBezTo>
                  <a:cubicBezTo>
                    <a:pt x="2212" y="4406"/>
                    <a:pt x="2692" y="4269"/>
                    <a:pt x="3069" y="3926"/>
                  </a:cubicBezTo>
                  <a:cubicBezTo>
                    <a:pt x="3309" y="3395"/>
                    <a:pt x="3549" y="2880"/>
                    <a:pt x="3789" y="2349"/>
                  </a:cubicBezTo>
                  <a:cubicBezTo>
                    <a:pt x="3892" y="1577"/>
                    <a:pt x="3669" y="806"/>
                    <a:pt x="2829" y="326"/>
                  </a:cubicBezTo>
                  <a:cubicBezTo>
                    <a:pt x="2434" y="103"/>
                    <a:pt x="2092" y="0"/>
                    <a:pt x="1783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7" name="任意多边形: 形状 866">
              <a:extLst>
                <a:ext uri="{FF2B5EF4-FFF2-40B4-BE49-F238E27FC236}">
                  <a16:creationId xmlns:a16="http://schemas.microsoft.com/office/drawing/2014/main" id="{ABC782B8-38DE-D352-67F8-A261455B1DD8}"/>
                </a:ext>
              </a:extLst>
            </p:cNvPr>
            <p:cNvSpPr/>
            <p:nvPr/>
          </p:nvSpPr>
          <p:spPr>
            <a:xfrm>
              <a:off x="5983073" y="2273718"/>
              <a:ext cx="4111" cy="4697"/>
            </a:xfrm>
            <a:custGeom>
              <a:avLst/>
              <a:gdLst>
                <a:gd name="connsiteX0" fmla="*/ 2532 w 4111"/>
                <a:gd name="connsiteY0" fmla="*/ 0 h 4697"/>
                <a:gd name="connsiteX1" fmla="*/ 12 w 4111"/>
                <a:gd name="connsiteY1" fmla="*/ 2520 h 4697"/>
                <a:gd name="connsiteX2" fmla="*/ 1726 w 4111"/>
                <a:gd name="connsiteY2" fmla="*/ 4663 h 4697"/>
                <a:gd name="connsiteX3" fmla="*/ 2172 w 4111"/>
                <a:gd name="connsiteY3" fmla="*/ 4698 h 4697"/>
                <a:gd name="connsiteX4" fmla="*/ 4075 w 4111"/>
                <a:gd name="connsiteY4" fmla="*/ 1886 h 4697"/>
                <a:gd name="connsiteX5" fmla="*/ 2532 w 4111"/>
                <a:gd name="connsiteY5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1" h="4697">
                  <a:moveTo>
                    <a:pt x="2532" y="0"/>
                  </a:moveTo>
                  <a:cubicBezTo>
                    <a:pt x="1744" y="566"/>
                    <a:pt x="200" y="720"/>
                    <a:pt x="12" y="2520"/>
                  </a:cubicBezTo>
                  <a:cubicBezTo>
                    <a:pt x="-108" y="3737"/>
                    <a:pt x="698" y="4509"/>
                    <a:pt x="1726" y="4663"/>
                  </a:cubicBezTo>
                  <a:cubicBezTo>
                    <a:pt x="1881" y="4681"/>
                    <a:pt x="2035" y="4698"/>
                    <a:pt x="2172" y="4698"/>
                  </a:cubicBezTo>
                  <a:cubicBezTo>
                    <a:pt x="3715" y="4698"/>
                    <a:pt x="3870" y="3223"/>
                    <a:pt x="4075" y="1886"/>
                  </a:cubicBezTo>
                  <a:cubicBezTo>
                    <a:pt x="4229" y="960"/>
                    <a:pt x="3921" y="308"/>
                    <a:pt x="253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8" name="任意多边形: 形状 867">
              <a:extLst>
                <a:ext uri="{FF2B5EF4-FFF2-40B4-BE49-F238E27FC236}">
                  <a16:creationId xmlns:a16="http://schemas.microsoft.com/office/drawing/2014/main" id="{BC095511-38C5-2374-E3E9-736C925D2022}"/>
                </a:ext>
              </a:extLst>
            </p:cNvPr>
            <p:cNvSpPr/>
            <p:nvPr/>
          </p:nvSpPr>
          <p:spPr>
            <a:xfrm>
              <a:off x="5627604" y="2482596"/>
              <a:ext cx="6999" cy="7509"/>
            </a:xfrm>
            <a:custGeom>
              <a:avLst/>
              <a:gdLst>
                <a:gd name="connsiteX0" fmla="*/ 4008 w 6999"/>
                <a:gd name="connsiteY0" fmla="*/ 0 h 7509"/>
                <a:gd name="connsiteX1" fmla="*/ 64 w 6999"/>
                <a:gd name="connsiteY1" fmla="*/ 3223 h 7509"/>
                <a:gd name="connsiteX2" fmla="*/ 2842 w 6999"/>
                <a:gd name="connsiteY2" fmla="*/ 7441 h 7509"/>
                <a:gd name="connsiteX3" fmla="*/ 3545 w 6999"/>
                <a:gd name="connsiteY3" fmla="*/ 7510 h 7509"/>
                <a:gd name="connsiteX4" fmla="*/ 6820 w 6999"/>
                <a:gd name="connsiteY4" fmla="*/ 4561 h 7509"/>
                <a:gd name="connsiteX5" fmla="*/ 4625 w 6999"/>
                <a:gd name="connsiteY5" fmla="*/ 86 h 7509"/>
                <a:gd name="connsiteX6" fmla="*/ 4008 w 6999"/>
                <a:gd name="connsiteY6" fmla="*/ 0 h 7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9" h="7509">
                  <a:moveTo>
                    <a:pt x="4008" y="0"/>
                  </a:moveTo>
                  <a:cubicBezTo>
                    <a:pt x="2414" y="0"/>
                    <a:pt x="545" y="1457"/>
                    <a:pt x="64" y="3223"/>
                  </a:cubicBezTo>
                  <a:cubicBezTo>
                    <a:pt x="-330" y="4681"/>
                    <a:pt x="1145" y="7132"/>
                    <a:pt x="2842" y="7441"/>
                  </a:cubicBezTo>
                  <a:cubicBezTo>
                    <a:pt x="3082" y="7492"/>
                    <a:pt x="3322" y="7510"/>
                    <a:pt x="3545" y="7510"/>
                  </a:cubicBezTo>
                  <a:cubicBezTo>
                    <a:pt x="5225" y="7510"/>
                    <a:pt x="6271" y="6326"/>
                    <a:pt x="6820" y="4561"/>
                  </a:cubicBezTo>
                  <a:cubicBezTo>
                    <a:pt x="7437" y="2606"/>
                    <a:pt x="6408" y="583"/>
                    <a:pt x="4625" y="86"/>
                  </a:cubicBezTo>
                  <a:cubicBezTo>
                    <a:pt x="4437" y="34"/>
                    <a:pt x="4231" y="0"/>
                    <a:pt x="40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69" name="任意多边形: 形状 868">
              <a:extLst>
                <a:ext uri="{FF2B5EF4-FFF2-40B4-BE49-F238E27FC236}">
                  <a16:creationId xmlns:a16="http://schemas.microsoft.com/office/drawing/2014/main" id="{3BF28A96-A13E-D047-2F62-7E1537CCF2E5}"/>
                </a:ext>
              </a:extLst>
            </p:cNvPr>
            <p:cNvSpPr/>
            <p:nvPr/>
          </p:nvSpPr>
          <p:spPr>
            <a:xfrm>
              <a:off x="5735856" y="2479595"/>
              <a:ext cx="6950" cy="7783"/>
            </a:xfrm>
            <a:custGeom>
              <a:avLst/>
              <a:gdLst>
                <a:gd name="connsiteX0" fmla="*/ 4095 w 6950"/>
                <a:gd name="connsiteY0" fmla="*/ 0 h 7783"/>
                <a:gd name="connsiteX1" fmla="*/ 83 w 6950"/>
                <a:gd name="connsiteY1" fmla="*/ 2658 h 7783"/>
                <a:gd name="connsiteX2" fmla="*/ 2638 w 6950"/>
                <a:gd name="connsiteY2" fmla="*/ 7767 h 7783"/>
                <a:gd name="connsiteX3" fmla="*/ 2964 w 6950"/>
                <a:gd name="connsiteY3" fmla="*/ 7784 h 7783"/>
                <a:gd name="connsiteX4" fmla="*/ 6650 w 6950"/>
                <a:gd name="connsiteY4" fmla="*/ 4801 h 7783"/>
                <a:gd name="connsiteX5" fmla="*/ 5193 w 6950"/>
                <a:gd name="connsiteY5" fmla="*/ 189 h 7783"/>
                <a:gd name="connsiteX6" fmla="*/ 4095 w 6950"/>
                <a:gd name="connsiteY6" fmla="*/ 0 h 7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0" h="7783">
                  <a:moveTo>
                    <a:pt x="4095" y="0"/>
                  </a:moveTo>
                  <a:cubicBezTo>
                    <a:pt x="2432" y="0"/>
                    <a:pt x="632" y="1166"/>
                    <a:pt x="83" y="2658"/>
                  </a:cubicBezTo>
                  <a:cubicBezTo>
                    <a:pt x="-397" y="3995"/>
                    <a:pt x="1301" y="7681"/>
                    <a:pt x="2638" y="7767"/>
                  </a:cubicBezTo>
                  <a:cubicBezTo>
                    <a:pt x="2741" y="7767"/>
                    <a:pt x="2844" y="7784"/>
                    <a:pt x="2964" y="7784"/>
                  </a:cubicBezTo>
                  <a:cubicBezTo>
                    <a:pt x="4747" y="7784"/>
                    <a:pt x="6084" y="6755"/>
                    <a:pt x="6650" y="4801"/>
                  </a:cubicBezTo>
                  <a:cubicBezTo>
                    <a:pt x="7233" y="2812"/>
                    <a:pt x="7078" y="1080"/>
                    <a:pt x="5193" y="189"/>
                  </a:cubicBezTo>
                  <a:cubicBezTo>
                    <a:pt x="4832" y="51"/>
                    <a:pt x="4472" y="0"/>
                    <a:pt x="409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0" name="任意多边形: 形状 869">
              <a:extLst>
                <a:ext uri="{FF2B5EF4-FFF2-40B4-BE49-F238E27FC236}">
                  <a16:creationId xmlns:a16="http://schemas.microsoft.com/office/drawing/2014/main" id="{A85356DF-893C-2789-72EA-6093DFDBD1AF}"/>
                </a:ext>
              </a:extLst>
            </p:cNvPr>
            <p:cNvSpPr/>
            <p:nvPr/>
          </p:nvSpPr>
          <p:spPr>
            <a:xfrm>
              <a:off x="5734868" y="2412164"/>
              <a:ext cx="10896" cy="12190"/>
            </a:xfrm>
            <a:custGeom>
              <a:avLst/>
              <a:gdLst>
                <a:gd name="connsiteX0" fmla="*/ 3472 w 10896"/>
                <a:gd name="connsiteY0" fmla="*/ 0 h 12190"/>
                <a:gd name="connsiteX1" fmla="*/ 146 w 10896"/>
                <a:gd name="connsiteY1" fmla="*/ 2520 h 12190"/>
                <a:gd name="connsiteX2" fmla="*/ 1449 w 10896"/>
                <a:gd name="connsiteY2" fmla="*/ 7132 h 12190"/>
                <a:gd name="connsiteX3" fmla="*/ 4226 w 10896"/>
                <a:gd name="connsiteY3" fmla="*/ 10321 h 12190"/>
                <a:gd name="connsiteX4" fmla="*/ 7158 w 10896"/>
                <a:gd name="connsiteY4" fmla="*/ 12190 h 12190"/>
                <a:gd name="connsiteX5" fmla="*/ 10039 w 10896"/>
                <a:gd name="connsiteY5" fmla="*/ 9275 h 12190"/>
                <a:gd name="connsiteX6" fmla="*/ 10896 w 10896"/>
                <a:gd name="connsiteY6" fmla="*/ 3343 h 12190"/>
                <a:gd name="connsiteX7" fmla="*/ 6147 w 10896"/>
                <a:gd name="connsiteY7" fmla="*/ 240 h 12190"/>
                <a:gd name="connsiteX8" fmla="*/ 3472 w 10896"/>
                <a:gd name="connsiteY8" fmla="*/ 0 h 12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96" h="12190">
                  <a:moveTo>
                    <a:pt x="3472" y="0"/>
                  </a:moveTo>
                  <a:cubicBezTo>
                    <a:pt x="2049" y="0"/>
                    <a:pt x="763" y="446"/>
                    <a:pt x="146" y="2520"/>
                  </a:cubicBezTo>
                  <a:cubicBezTo>
                    <a:pt x="-351" y="4183"/>
                    <a:pt x="506" y="5795"/>
                    <a:pt x="1449" y="7132"/>
                  </a:cubicBezTo>
                  <a:cubicBezTo>
                    <a:pt x="2255" y="8281"/>
                    <a:pt x="3300" y="9258"/>
                    <a:pt x="4226" y="10321"/>
                  </a:cubicBezTo>
                  <a:cubicBezTo>
                    <a:pt x="5289" y="11556"/>
                    <a:pt x="6266" y="12190"/>
                    <a:pt x="7158" y="12190"/>
                  </a:cubicBezTo>
                  <a:cubicBezTo>
                    <a:pt x="8256" y="12190"/>
                    <a:pt x="9215" y="11230"/>
                    <a:pt x="10039" y="9275"/>
                  </a:cubicBezTo>
                  <a:cubicBezTo>
                    <a:pt x="10913" y="7527"/>
                    <a:pt x="10879" y="5384"/>
                    <a:pt x="10896" y="3343"/>
                  </a:cubicBezTo>
                  <a:cubicBezTo>
                    <a:pt x="10913" y="-86"/>
                    <a:pt x="8221" y="394"/>
                    <a:pt x="6147" y="240"/>
                  </a:cubicBezTo>
                  <a:cubicBezTo>
                    <a:pt x="5272" y="171"/>
                    <a:pt x="4346" y="0"/>
                    <a:pt x="347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1" name="任意多边形: 形状 870">
              <a:extLst>
                <a:ext uri="{FF2B5EF4-FFF2-40B4-BE49-F238E27FC236}">
                  <a16:creationId xmlns:a16="http://schemas.microsoft.com/office/drawing/2014/main" id="{B171EC56-91F6-2AD3-2B02-51A77DD4DA25}"/>
                </a:ext>
              </a:extLst>
            </p:cNvPr>
            <p:cNvSpPr/>
            <p:nvPr/>
          </p:nvSpPr>
          <p:spPr>
            <a:xfrm>
              <a:off x="5652023" y="2578762"/>
              <a:ext cx="11804" cy="10972"/>
            </a:xfrm>
            <a:custGeom>
              <a:avLst/>
              <a:gdLst>
                <a:gd name="connsiteX0" fmla="*/ 3849 w 11804"/>
                <a:gd name="connsiteY0" fmla="*/ 0 h 10972"/>
                <a:gd name="connsiteX1" fmla="*/ 1466 w 11804"/>
                <a:gd name="connsiteY1" fmla="*/ 2383 h 10972"/>
                <a:gd name="connsiteX2" fmla="*/ 1037 w 11804"/>
                <a:gd name="connsiteY2" fmla="*/ 10081 h 10972"/>
                <a:gd name="connsiteX3" fmla="*/ 3215 w 11804"/>
                <a:gd name="connsiteY3" fmla="*/ 10973 h 10972"/>
                <a:gd name="connsiteX4" fmla="*/ 8272 w 11804"/>
                <a:gd name="connsiteY4" fmla="*/ 8967 h 10972"/>
                <a:gd name="connsiteX5" fmla="*/ 8787 w 11804"/>
                <a:gd name="connsiteY5" fmla="*/ 8641 h 10972"/>
                <a:gd name="connsiteX6" fmla="*/ 11787 w 11804"/>
                <a:gd name="connsiteY6" fmla="*/ 6018 h 10972"/>
                <a:gd name="connsiteX7" fmla="*/ 9164 w 11804"/>
                <a:gd name="connsiteY7" fmla="*/ 1492 h 10972"/>
                <a:gd name="connsiteX8" fmla="*/ 5032 w 11804"/>
                <a:gd name="connsiteY8" fmla="*/ 206 h 10972"/>
                <a:gd name="connsiteX9" fmla="*/ 3849 w 11804"/>
                <a:gd name="connsiteY9" fmla="*/ 0 h 1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04" h="10972">
                  <a:moveTo>
                    <a:pt x="3849" y="0"/>
                  </a:moveTo>
                  <a:cubicBezTo>
                    <a:pt x="2546" y="0"/>
                    <a:pt x="1671" y="857"/>
                    <a:pt x="1466" y="2383"/>
                  </a:cubicBezTo>
                  <a:cubicBezTo>
                    <a:pt x="1106" y="4955"/>
                    <a:pt x="-1363" y="7887"/>
                    <a:pt x="1037" y="10081"/>
                  </a:cubicBezTo>
                  <a:cubicBezTo>
                    <a:pt x="1740" y="10716"/>
                    <a:pt x="2460" y="10973"/>
                    <a:pt x="3215" y="10973"/>
                  </a:cubicBezTo>
                  <a:cubicBezTo>
                    <a:pt x="4895" y="10973"/>
                    <a:pt x="6661" y="9756"/>
                    <a:pt x="8272" y="8967"/>
                  </a:cubicBezTo>
                  <a:cubicBezTo>
                    <a:pt x="8461" y="8881"/>
                    <a:pt x="8615" y="8761"/>
                    <a:pt x="8787" y="8641"/>
                  </a:cubicBezTo>
                  <a:cubicBezTo>
                    <a:pt x="9884" y="7904"/>
                    <a:pt x="11616" y="8058"/>
                    <a:pt x="11787" y="6018"/>
                  </a:cubicBezTo>
                  <a:cubicBezTo>
                    <a:pt x="11993" y="3686"/>
                    <a:pt x="10313" y="2743"/>
                    <a:pt x="9164" y="1492"/>
                  </a:cubicBezTo>
                  <a:cubicBezTo>
                    <a:pt x="7724" y="1046"/>
                    <a:pt x="6386" y="652"/>
                    <a:pt x="5032" y="206"/>
                  </a:cubicBezTo>
                  <a:cubicBezTo>
                    <a:pt x="4604" y="69"/>
                    <a:pt x="4209" y="0"/>
                    <a:pt x="384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2" name="任意多边形: 形状 871">
              <a:extLst>
                <a:ext uri="{FF2B5EF4-FFF2-40B4-BE49-F238E27FC236}">
                  <a16:creationId xmlns:a16="http://schemas.microsoft.com/office/drawing/2014/main" id="{7B15A7AC-A19F-D7D2-F93C-A2D0532F5E7F}"/>
                </a:ext>
              </a:extLst>
            </p:cNvPr>
            <p:cNvSpPr/>
            <p:nvPr/>
          </p:nvSpPr>
          <p:spPr>
            <a:xfrm>
              <a:off x="5654527" y="2418885"/>
              <a:ext cx="3842" cy="5040"/>
            </a:xfrm>
            <a:custGeom>
              <a:avLst/>
              <a:gdLst>
                <a:gd name="connsiteX0" fmla="*/ 1705 w 3842"/>
                <a:gd name="connsiteY0" fmla="*/ 0 h 5040"/>
                <a:gd name="connsiteX1" fmla="*/ 265 w 3842"/>
                <a:gd name="connsiteY1" fmla="*/ 977 h 5040"/>
                <a:gd name="connsiteX2" fmla="*/ 1448 w 3842"/>
                <a:gd name="connsiteY2" fmla="*/ 4749 h 5040"/>
                <a:gd name="connsiteX3" fmla="*/ 2237 w 3842"/>
                <a:gd name="connsiteY3" fmla="*/ 5041 h 5040"/>
                <a:gd name="connsiteX4" fmla="*/ 3471 w 3842"/>
                <a:gd name="connsiteY4" fmla="*/ 4149 h 5040"/>
                <a:gd name="connsiteX5" fmla="*/ 2769 w 3842"/>
                <a:gd name="connsiteY5" fmla="*/ 394 h 5040"/>
                <a:gd name="connsiteX6" fmla="*/ 1705 w 3842"/>
                <a:gd name="connsiteY6" fmla="*/ 0 h 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" h="5040">
                  <a:moveTo>
                    <a:pt x="1705" y="0"/>
                  </a:moveTo>
                  <a:cubicBezTo>
                    <a:pt x="1106" y="0"/>
                    <a:pt x="540" y="360"/>
                    <a:pt x="265" y="977"/>
                  </a:cubicBezTo>
                  <a:cubicBezTo>
                    <a:pt x="-403" y="2452"/>
                    <a:pt x="265" y="3840"/>
                    <a:pt x="1448" y="4749"/>
                  </a:cubicBezTo>
                  <a:cubicBezTo>
                    <a:pt x="1688" y="4938"/>
                    <a:pt x="1963" y="5041"/>
                    <a:pt x="2237" y="5041"/>
                  </a:cubicBezTo>
                  <a:cubicBezTo>
                    <a:pt x="2683" y="5041"/>
                    <a:pt x="3146" y="4766"/>
                    <a:pt x="3471" y="4149"/>
                  </a:cubicBezTo>
                  <a:cubicBezTo>
                    <a:pt x="3986" y="2812"/>
                    <a:pt x="4140" y="1406"/>
                    <a:pt x="2769" y="394"/>
                  </a:cubicBezTo>
                  <a:cubicBezTo>
                    <a:pt x="2426" y="137"/>
                    <a:pt x="2049" y="0"/>
                    <a:pt x="1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3" name="任意多边形: 形状 872">
              <a:extLst>
                <a:ext uri="{FF2B5EF4-FFF2-40B4-BE49-F238E27FC236}">
                  <a16:creationId xmlns:a16="http://schemas.microsoft.com/office/drawing/2014/main" id="{A2FBDF31-DF4E-C3BA-9406-BD113E1DFF76}"/>
                </a:ext>
              </a:extLst>
            </p:cNvPr>
            <p:cNvSpPr/>
            <p:nvPr/>
          </p:nvSpPr>
          <p:spPr>
            <a:xfrm>
              <a:off x="5628532" y="2438019"/>
              <a:ext cx="10958" cy="11778"/>
            </a:xfrm>
            <a:custGeom>
              <a:avLst/>
              <a:gdLst>
                <a:gd name="connsiteX0" fmla="*/ 6955 w 10958"/>
                <a:gd name="connsiteY0" fmla="*/ 0 h 11778"/>
                <a:gd name="connsiteX1" fmla="*/ 1760 w 10958"/>
                <a:gd name="connsiteY1" fmla="*/ 1303 h 11778"/>
                <a:gd name="connsiteX2" fmla="*/ 45 w 10958"/>
                <a:gd name="connsiteY2" fmla="*/ 4200 h 11778"/>
                <a:gd name="connsiteX3" fmla="*/ 1829 w 10958"/>
                <a:gd name="connsiteY3" fmla="*/ 10116 h 11778"/>
                <a:gd name="connsiteX4" fmla="*/ 4023 w 10958"/>
                <a:gd name="connsiteY4" fmla="*/ 11779 h 11778"/>
                <a:gd name="connsiteX5" fmla="*/ 6286 w 10958"/>
                <a:gd name="connsiteY5" fmla="*/ 10921 h 11778"/>
                <a:gd name="connsiteX6" fmla="*/ 10367 w 10958"/>
                <a:gd name="connsiteY6" fmla="*/ 4886 h 11778"/>
                <a:gd name="connsiteX7" fmla="*/ 8121 w 10958"/>
                <a:gd name="connsiteY7" fmla="*/ 154 h 11778"/>
                <a:gd name="connsiteX8" fmla="*/ 6955 w 10958"/>
                <a:gd name="connsiteY8" fmla="*/ 0 h 1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58" h="11778">
                  <a:moveTo>
                    <a:pt x="6955" y="0"/>
                  </a:moveTo>
                  <a:cubicBezTo>
                    <a:pt x="5103" y="0"/>
                    <a:pt x="3492" y="892"/>
                    <a:pt x="1760" y="1303"/>
                  </a:cubicBezTo>
                  <a:cubicBezTo>
                    <a:pt x="320" y="1629"/>
                    <a:pt x="-160" y="2983"/>
                    <a:pt x="45" y="4200"/>
                  </a:cubicBezTo>
                  <a:cubicBezTo>
                    <a:pt x="405" y="6224"/>
                    <a:pt x="971" y="8264"/>
                    <a:pt x="1829" y="10116"/>
                  </a:cubicBezTo>
                  <a:cubicBezTo>
                    <a:pt x="2360" y="11264"/>
                    <a:pt x="3132" y="11779"/>
                    <a:pt x="4023" y="11779"/>
                  </a:cubicBezTo>
                  <a:cubicBezTo>
                    <a:pt x="4709" y="11779"/>
                    <a:pt x="5480" y="11470"/>
                    <a:pt x="6286" y="10921"/>
                  </a:cubicBezTo>
                  <a:cubicBezTo>
                    <a:pt x="8429" y="9430"/>
                    <a:pt x="8584" y="6549"/>
                    <a:pt x="10367" y="4886"/>
                  </a:cubicBezTo>
                  <a:cubicBezTo>
                    <a:pt x="11670" y="2297"/>
                    <a:pt x="10778" y="737"/>
                    <a:pt x="8121" y="154"/>
                  </a:cubicBezTo>
                  <a:cubicBezTo>
                    <a:pt x="7726" y="34"/>
                    <a:pt x="7349" y="0"/>
                    <a:pt x="69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4" name="任意多边形: 形状 873">
              <a:extLst>
                <a:ext uri="{FF2B5EF4-FFF2-40B4-BE49-F238E27FC236}">
                  <a16:creationId xmlns:a16="http://schemas.microsoft.com/office/drawing/2014/main" id="{DAB1D3CA-C1B1-D4A3-7C57-7365F41D8441}"/>
                </a:ext>
              </a:extLst>
            </p:cNvPr>
            <p:cNvSpPr/>
            <p:nvPr/>
          </p:nvSpPr>
          <p:spPr>
            <a:xfrm>
              <a:off x="5657986" y="2457838"/>
              <a:ext cx="17408" cy="16133"/>
            </a:xfrm>
            <a:custGeom>
              <a:avLst/>
              <a:gdLst>
                <a:gd name="connsiteX0" fmla="*/ 8790 w 17408"/>
                <a:gd name="connsiteY0" fmla="*/ 0 h 16133"/>
                <a:gd name="connsiteX1" fmla="*/ 7950 w 17408"/>
                <a:gd name="connsiteY1" fmla="*/ 137 h 16133"/>
                <a:gd name="connsiteX2" fmla="*/ 3338 w 17408"/>
                <a:gd name="connsiteY2" fmla="*/ 2743 h 16133"/>
                <a:gd name="connsiteX3" fmla="*/ 3149 w 17408"/>
                <a:gd name="connsiteY3" fmla="*/ 3034 h 16133"/>
                <a:gd name="connsiteX4" fmla="*/ 97 w 17408"/>
                <a:gd name="connsiteY4" fmla="*/ 6138 h 16133"/>
                <a:gd name="connsiteX5" fmla="*/ 1503 w 17408"/>
                <a:gd name="connsiteY5" fmla="*/ 9550 h 16133"/>
                <a:gd name="connsiteX6" fmla="*/ 6389 w 17408"/>
                <a:gd name="connsiteY6" fmla="*/ 14916 h 16133"/>
                <a:gd name="connsiteX7" fmla="*/ 11293 w 17408"/>
                <a:gd name="connsiteY7" fmla="*/ 16133 h 16133"/>
                <a:gd name="connsiteX8" fmla="*/ 15888 w 17408"/>
                <a:gd name="connsiteY8" fmla="*/ 14316 h 16133"/>
                <a:gd name="connsiteX9" fmla="*/ 16299 w 17408"/>
                <a:gd name="connsiteY9" fmla="*/ 4252 h 16133"/>
                <a:gd name="connsiteX10" fmla="*/ 15013 w 17408"/>
                <a:gd name="connsiteY10" fmla="*/ 2812 h 16133"/>
                <a:gd name="connsiteX11" fmla="*/ 14653 w 17408"/>
                <a:gd name="connsiteY11" fmla="*/ 3017 h 16133"/>
                <a:gd name="connsiteX12" fmla="*/ 13145 w 17408"/>
                <a:gd name="connsiteY12" fmla="*/ 4046 h 16133"/>
                <a:gd name="connsiteX13" fmla="*/ 11430 w 17408"/>
                <a:gd name="connsiteY13" fmla="*/ 2623 h 16133"/>
                <a:gd name="connsiteX14" fmla="*/ 8790 w 17408"/>
                <a:gd name="connsiteY14" fmla="*/ 0 h 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08" h="16133">
                  <a:moveTo>
                    <a:pt x="8790" y="0"/>
                  </a:moveTo>
                  <a:cubicBezTo>
                    <a:pt x="8533" y="0"/>
                    <a:pt x="8258" y="34"/>
                    <a:pt x="7950" y="137"/>
                  </a:cubicBezTo>
                  <a:cubicBezTo>
                    <a:pt x="6201" y="634"/>
                    <a:pt x="4538" y="1149"/>
                    <a:pt x="3338" y="2743"/>
                  </a:cubicBezTo>
                  <a:lnTo>
                    <a:pt x="3149" y="3034"/>
                  </a:lnTo>
                  <a:cubicBezTo>
                    <a:pt x="1641" y="3257"/>
                    <a:pt x="474" y="4440"/>
                    <a:pt x="97" y="6138"/>
                  </a:cubicBezTo>
                  <a:cubicBezTo>
                    <a:pt x="-280" y="7869"/>
                    <a:pt x="492" y="8830"/>
                    <a:pt x="1503" y="9550"/>
                  </a:cubicBezTo>
                  <a:cubicBezTo>
                    <a:pt x="2018" y="11727"/>
                    <a:pt x="3681" y="13630"/>
                    <a:pt x="6389" y="14916"/>
                  </a:cubicBezTo>
                  <a:cubicBezTo>
                    <a:pt x="8104" y="15739"/>
                    <a:pt x="9785" y="16133"/>
                    <a:pt x="11293" y="16133"/>
                  </a:cubicBezTo>
                  <a:cubicBezTo>
                    <a:pt x="13145" y="16133"/>
                    <a:pt x="14756" y="15516"/>
                    <a:pt x="15888" y="14316"/>
                  </a:cubicBezTo>
                  <a:cubicBezTo>
                    <a:pt x="17740" y="12327"/>
                    <a:pt x="17928" y="7715"/>
                    <a:pt x="16299" y="4252"/>
                  </a:cubicBezTo>
                  <a:cubicBezTo>
                    <a:pt x="16025" y="3652"/>
                    <a:pt x="15476" y="2812"/>
                    <a:pt x="15013" y="2812"/>
                  </a:cubicBezTo>
                  <a:cubicBezTo>
                    <a:pt x="14894" y="2812"/>
                    <a:pt x="14774" y="2880"/>
                    <a:pt x="14653" y="3017"/>
                  </a:cubicBezTo>
                  <a:cubicBezTo>
                    <a:pt x="14088" y="3755"/>
                    <a:pt x="13591" y="4046"/>
                    <a:pt x="13145" y="4046"/>
                  </a:cubicBezTo>
                  <a:cubicBezTo>
                    <a:pt x="12459" y="4046"/>
                    <a:pt x="11928" y="3343"/>
                    <a:pt x="11430" y="2623"/>
                  </a:cubicBezTo>
                  <a:cubicBezTo>
                    <a:pt x="10676" y="1457"/>
                    <a:pt x="10264" y="0"/>
                    <a:pt x="879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5" name="任意多边形: 形状 874">
              <a:extLst>
                <a:ext uri="{FF2B5EF4-FFF2-40B4-BE49-F238E27FC236}">
                  <a16:creationId xmlns:a16="http://schemas.microsoft.com/office/drawing/2014/main" id="{B22C8498-C9C8-005F-8C9B-CDDB8021F700}"/>
                </a:ext>
              </a:extLst>
            </p:cNvPr>
            <p:cNvSpPr/>
            <p:nvPr/>
          </p:nvSpPr>
          <p:spPr>
            <a:xfrm>
              <a:off x="5659922" y="2426000"/>
              <a:ext cx="4601" cy="3891"/>
            </a:xfrm>
            <a:custGeom>
              <a:avLst/>
              <a:gdLst>
                <a:gd name="connsiteX0" fmla="*/ 2225 w 4601"/>
                <a:gd name="connsiteY0" fmla="*/ 0 h 3891"/>
                <a:gd name="connsiteX1" fmla="*/ 167 w 4601"/>
                <a:gd name="connsiteY1" fmla="*/ 1629 h 3891"/>
                <a:gd name="connsiteX2" fmla="*/ 905 w 4601"/>
                <a:gd name="connsiteY2" fmla="*/ 3463 h 3891"/>
                <a:gd name="connsiteX3" fmla="*/ 2928 w 4601"/>
                <a:gd name="connsiteY3" fmla="*/ 3892 h 3891"/>
                <a:gd name="connsiteX4" fmla="*/ 4420 w 4601"/>
                <a:gd name="connsiteY4" fmla="*/ 2743 h 3891"/>
                <a:gd name="connsiteX5" fmla="*/ 3459 w 4601"/>
                <a:gd name="connsiteY5" fmla="*/ 240 h 3891"/>
                <a:gd name="connsiteX6" fmla="*/ 2225 w 4601"/>
                <a:gd name="connsiteY6" fmla="*/ 0 h 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1" h="3891">
                  <a:moveTo>
                    <a:pt x="2225" y="0"/>
                  </a:moveTo>
                  <a:cubicBezTo>
                    <a:pt x="1333" y="0"/>
                    <a:pt x="596" y="497"/>
                    <a:pt x="167" y="1629"/>
                  </a:cubicBezTo>
                  <a:cubicBezTo>
                    <a:pt x="-124" y="2400"/>
                    <a:pt x="-124" y="3206"/>
                    <a:pt x="905" y="3463"/>
                  </a:cubicBezTo>
                  <a:cubicBezTo>
                    <a:pt x="1573" y="3583"/>
                    <a:pt x="2276" y="3892"/>
                    <a:pt x="2928" y="3892"/>
                  </a:cubicBezTo>
                  <a:cubicBezTo>
                    <a:pt x="3511" y="3892"/>
                    <a:pt x="4042" y="3635"/>
                    <a:pt x="4420" y="2743"/>
                  </a:cubicBezTo>
                  <a:cubicBezTo>
                    <a:pt x="4865" y="1697"/>
                    <a:pt x="4471" y="669"/>
                    <a:pt x="3459" y="240"/>
                  </a:cubicBezTo>
                  <a:cubicBezTo>
                    <a:pt x="3031" y="86"/>
                    <a:pt x="2619" y="0"/>
                    <a:pt x="222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6" name="任意多边形: 形状 875">
              <a:extLst>
                <a:ext uri="{FF2B5EF4-FFF2-40B4-BE49-F238E27FC236}">
                  <a16:creationId xmlns:a16="http://schemas.microsoft.com/office/drawing/2014/main" id="{6B445A51-2A06-8D76-3D6D-9701081DDB0C}"/>
                </a:ext>
              </a:extLst>
            </p:cNvPr>
            <p:cNvSpPr/>
            <p:nvPr/>
          </p:nvSpPr>
          <p:spPr>
            <a:xfrm>
              <a:off x="5668325" y="2479372"/>
              <a:ext cx="13886" cy="12687"/>
            </a:xfrm>
            <a:custGeom>
              <a:avLst/>
              <a:gdLst>
                <a:gd name="connsiteX0" fmla="*/ 7384 w 13886"/>
                <a:gd name="connsiteY0" fmla="*/ 0 h 12687"/>
                <a:gd name="connsiteX1" fmla="*/ 4881 w 13886"/>
                <a:gd name="connsiteY1" fmla="*/ 343 h 12687"/>
                <a:gd name="connsiteX2" fmla="*/ 1915 w 13886"/>
                <a:gd name="connsiteY2" fmla="*/ 8127 h 12687"/>
                <a:gd name="connsiteX3" fmla="*/ 3389 w 13886"/>
                <a:gd name="connsiteY3" fmla="*/ 10133 h 12687"/>
                <a:gd name="connsiteX4" fmla="*/ 8241 w 13886"/>
                <a:gd name="connsiteY4" fmla="*/ 12687 h 12687"/>
                <a:gd name="connsiteX5" fmla="*/ 13470 w 13886"/>
                <a:gd name="connsiteY5" fmla="*/ 7527 h 12687"/>
                <a:gd name="connsiteX6" fmla="*/ 10761 w 13886"/>
                <a:gd name="connsiteY6" fmla="*/ 806 h 12687"/>
                <a:gd name="connsiteX7" fmla="*/ 7384 w 13886"/>
                <a:gd name="connsiteY7" fmla="*/ 0 h 12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12687">
                  <a:moveTo>
                    <a:pt x="7384" y="0"/>
                  </a:moveTo>
                  <a:cubicBezTo>
                    <a:pt x="6561" y="0"/>
                    <a:pt x="5721" y="120"/>
                    <a:pt x="4881" y="343"/>
                  </a:cubicBezTo>
                  <a:cubicBezTo>
                    <a:pt x="217" y="1560"/>
                    <a:pt x="-1772" y="4098"/>
                    <a:pt x="1915" y="8127"/>
                  </a:cubicBezTo>
                  <a:cubicBezTo>
                    <a:pt x="2463" y="8727"/>
                    <a:pt x="2823" y="9533"/>
                    <a:pt x="3389" y="10133"/>
                  </a:cubicBezTo>
                  <a:cubicBezTo>
                    <a:pt x="5018" y="11864"/>
                    <a:pt x="6698" y="12687"/>
                    <a:pt x="8241" y="12687"/>
                  </a:cubicBezTo>
                  <a:cubicBezTo>
                    <a:pt x="10487" y="12687"/>
                    <a:pt x="12424" y="10921"/>
                    <a:pt x="13470" y="7527"/>
                  </a:cubicBezTo>
                  <a:cubicBezTo>
                    <a:pt x="14482" y="4235"/>
                    <a:pt x="13676" y="2297"/>
                    <a:pt x="10761" y="806"/>
                  </a:cubicBezTo>
                  <a:cubicBezTo>
                    <a:pt x="9647" y="240"/>
                    <a:pt x="8515" y="0"/>
                    <a:pt x="738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7" name="任意多边形: 形状 876">
              <a:extLst>
                <a:ext uri="{FF2B5EF4-FFF2-40B4-BE49-F238E27FC236}">
                  <a16:creationId xmlns:a16="http://schemas.microsoft.com/office/drawing/2014/main" id="{B287763F-1179-53DC-2A78-6BCB58193E9B}"/>
                </a:ext>
              </a:extLst>
            </p:cNvPr>
            <p:cNvSpPr/>
            <p:nvPr/>
          </p:nvSpPr>
          <p:spPr>
            <a:xfrm>
              <a:off x="5927912" y="2347561"/>
              <a:ext cx="11490" cy="9944"/>
            </a:xfrm>
            <a:custGeom>
              <a:avLst/>
              <a:gdLst>
                <a:gd name="connsiteX0" fmla="*/ 4509 w 11490"/>
                <a:gd name="connsiteY0" fmla="*/ 0 h 9944"/>
                <a:gd name="connsiteX1" fmla="*/ 1286 w 11490"/>
                <a:gd name="connsiteY1" fmla="*/ 3858 h 9944"/>
                <a:gd name="connsiteX2" fmla="*/ 651 w 11490"/>
                <a:gd name="connsiteY2" fmla="*/ 9035 h 9944"/>
                <a:gd name="connsiteX3" fmla="*/ 2640 w 11490"/>
                <a:gd name="connsiteY3" fmla="*/ 9944 h 9944"/>
                <a:gd name="connsiteX4" fmla="*/ 5126 w 11490"/>
                <a:gd name="connsiteY4" fmla="*/ 9601 h 9944"/>
                <a:gd name="connsiteX5" fmla="*/ 9721 w 11490"/>
                <a:gd name="connsiteY5" fmla="*/ 8367 h 9944"/>
                <a:gd name="connsiteX6" fmla="*/ 11281 w 11490"/>
                <a:gd name="connsiteY6" fmla="*/ 4835 h 9944"/>
                <a:gd name="connsiteX7" fmla="*/ 5315 w 11490"/>
                <a:gd name="connsiteY7" fmla="*/ 103 h 9944"/>
                <a:gd name="connsiteX8" fmla="*/ 4509 w 11490"/>
                <a:gd name="connsiteY8" fmla="*/ 0 h 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90" h="9944">
                  <a:moveTo>
                    <a:pt x="4509" y="0"/>
                  </a:moveTo>
                  <a:cubicBezTo>
                    <a:pt x="2623" y="0"/>
                    <a:pt x="2177" y="2366"/>
                    <a:pt x="1286" y="3858"/>
                  </a:cubicBezTo>
                  <a:cubicBezTo>
                    <a:pt x="360" y="5503"/>
                    <a:pt x="-720" y="7269"/>
                    <a:pt x="651" y="9035"/>
                  </a:cubicBezTo>
                  <a:cubicBezTo>
                    <a:pt x="1200" y="9738"/>
                    <a:pt x="1903" y="9944"/>
                    <a:pt x="2640" y="9944"/>
                  </a:cubicBezTo>
                  <a:cubicBezTo>
                    <a:pt x="3463" y="9944"/>
                    <a:pt x="4337" y="9687"/>
                    <a:pt x="5126" y="9601"/>
                  </a:cubicBezTo>
                  <a:cubicBezTo>
                    <a:pt x="6686" y="9413"/>
                    <a:pt x="8212" y="8881"/>
                    <a:pt x="9721" y="8367"/>
                  </a:cubicBezTo>
                  <a:cubicBezTo>
                    <a:pt x="11350" y="7801"/>
                    <a:pt x="11813" y="6344"/>
                    <a:pt x="11281" y="4835"/>
                  </a:cubicBezTo>
                  <a:cubicBezTo>
                    <a:pt x="10287" y="2023"/>
                    <a:pt x="7749" y="806"/>
                    <a:pt x="5315" y="103"/>
                  </a:cubicBezTo>
                  <a:cubicBezTo>
                    <a:pt x="5006" y="34"/>
                    <a:pt x="4749" y="0"/>
                    <a:pt x="4509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8" name="任意多边形: 形状 877">
              <a:extLst>
                <a:ext uri="{FF2B5EF4-FFF2-40B4-BE49-F238E27FC236}">
                  <a16:creationId xmlns:a16="http://schemas.microsoft.com/office/drawing/2014/main" id="{AE7195F4-37CE-6398-3BBF-67F0BE0AD2A7}"/>
                </a:ext>
              </a:extLst>
            </p:cNvPr>
            <p:cNvSpPr/>
            <p:nvPr/>
          </p:nvSpPr>
          <p:spPr>
            <a:xfrm>
              <a:off x="5907506" y="2374188"/>
              <a:ext cx="6939" cy="7406"/>
            </a:xfrm>
            <a:custGeom>
              <a:avLst/>
              <a:gdLst>
                <a:gd name="connsiteX0" fmla="*/ 3244 w 6939"/>
                <a:gd name="connsiteY0" fmla="*/ 0 h 7406"/>
                <a:gd name="connsiteX1" fmla="*/ 364 w 6939"/>
                <a:gd name="connsiteY1" fmla="*/ 2109 h 7406"/>
                <a:gd name="connsiteX2" fmla="*/ 2439 w 6939"/>
                <a:gd name="connsiteY2" fmla="*/ 7149 h 7406"/>
                <a:gd name="connsiteX3" fmla="*/ 3793 w 6939"/>
                <a:gd name="connsiteY3" fmla="*/ 7407 h 7406"/>
                <a:gd name="connsiteX4" fmla="*/ 6742 w 6939"/>
                <a:gd name="connsiteY4" fmla="*/ 5058 h 7406"/>
                <a:gd name="connsiteX5" fmla="*/ 4290 w 6939"/>
                <a:gd name="connsiteY5" fmla="*/ 120 h 7406"/>
                <a:gd name="connsiteX6" fmla="*/ 3244 w 6939"/>
                <a:gd name="connsiteY6" fmla="*/ 0 h 7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39" h="7406">
                  <a:moveTo>
                    <a:pt x="3244" y="0"/>
                  </a:moveTo>
                  <a:cubicBezTo>
                    <a:pt x="1958" y="0"/>
                    <a:pt x="998" y="754"/>
                    <a:pt x="364" y="2109"/>
                  </a:cubicBezTo>
                  <a:cubicBezTo>
                    <a:pt x="-579" y="4115"/>
                    <a:pt x="381" y="6361"/>
                    <a:pt x="2439" y="7149"/>
                  </a:cubicBezTo>
                  <a:cubicBezTo>
                    <a:pt x="2901" y="7321"/>
                    <a:pt x="3364" y="7407"/>
                    <a:pt x="3793" y="7407"/>
                  </a:cubicBezTo>
                  <a:cubicBezTo>
                    <a:pt x="5147" y="7407"/>
                    <a:pt x="6279" y="6549"/>
                    <a:pt x="6742" y="5058"/>
                  </a:cubicBezTo>
                  <a:cubicBezTo>
                    <a:pt x="7410" y="2897"/>
                    <a:pt x="6330" y="686"/>
                    <a:pt x="4290" y="120"/>
                  </a:cubicBezTo>
                  <a:cubicBezTo>
                    <a:pt x="3913" y="51"/>
                    <a:pt x="3570" y="0"/>
                    <a:pt x="324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79" name="任意多边形: 形状 878">
              <a:extLst>
                <a:ext uri="{FF2B5EF4-FFF2-40B4-BE49-F238E27FC236}">
                  <a16:creationId xmlns:a16="http://schemas.microsoft.com/office/drawing/2014/main" id="{AAF019E7-45F6-A88B-2404-761B4C29EB9C}"/>
                </a:ext>
              </a:extLst>
            </p:cNvPr>
            <p:cNvSpPr/>
            <p:nvPr/>
          </p:nvSpPr>
          <p:spPr>
            <a:xfrm>
              <a:off x="5948417" y="2208653"/>
              <a:ext cx="6945" cy="8178"/>
            </a:xfrm>
            <a:custGeom>
              <a:avLst/>
              <a:gdLst>
                <a:gd name="connsiteX0" fmla="*/ 3052 w 6945"/>
                <a:gd name="connsiteY0" fmla="*/ 0 h 8178"/>
                <a:gd name="connsiteX1" fmla="*/ 189 w 6945"/>
                <a:gd name="connsiteY1" fmla="*/ 2743 h 8178"/>
                <a:gd name="connsiteX2" fmla="*/ 1955 w 6945"/>
                <a:gd name="connsiteY2" fmla="*/ 8161 h 8178"/>
                <a:gd name="connsiteX3" fmla="*/ 2161 w 6945"/>
                <a:gd name="connsiteY3" fmla="*/ 8178 h 8178"/>
                <a:gd name="connsiteX4" fmla="*/ 6858 w 6945"/>
                <a:gd name="connsiteY4" fmla="*/ 5178 h 8178"/>
                <a:gd name="connsiteX5" fmla="*/ 4166 w 6945"/>
                <a:gd name="connsiteY5" fmla="*/ 206 h 8178"/>
                <a:gd name="connsiteX6" fmla="*/ 3052 w 6945"/>
                <a:gd name="connsiteY6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" h="8178">
                  <a:moveTo>
                    <a:pt x="3052" y="0"/>
                  </a:moveTo>
                  <a:cubicBezTo>
                    <a:pt x="1732" y="0"/>
                    <a:pt x="703" y="960"/>
                    <a:pt x="189" y="2743"/>
                  </a:cubicBezTo>
                  <a:cubicBezTo>
                    <a:pt x="-428" y="4818"/>
                    <a:pt x="549" y="7784"/>
                    <a:pt x="1955" y="8161"/>
                  </a:cubicBezTo>
                  <a:cubicBezTo>
                    <a:pt x="2023" y="8178"/>
                    <a:pt x="2092" y="8178"/>
                    <a:pt x="2161" y="8178"/>
                  </a:cubicBezTo>
                  <a:cubicBezTo>
                    <a:pt x="3395" y="8178"/>
                    <a:pt x="6515" y="6241"/>
                    <a:pt x="6858" y="5178"/>
                  </a:cubicBezTo>
                  <a:cubicBezTo>
                    <a:pt x="7338" y="3721"/>
                    <a:pt x="5744" y="754"/>
                    <a:pt x="4166" y="206"/>
                  </a:cubicBezTo>
                  <a:cubicBezTo>
                    <a:pt x="3789" y="69"/>
                    <a:pt x="3412" y="0"/>
                    <a:pt x="3052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0" name="任意多边形: 形状 879">
              <a:extLst>
                <a:ext uri="{FF2B5EF4-FFF2-40B4-BE49-F238E27FC236}">
                  <a16:creationId xmlns:a16="http://schemas.microsoft.com/office/drawing/2014/main" id="{0C0007EA-0365-EB7F-BE82-A598006FB084}"/>
                </a:ext>
              </a:extLst>
            </p:cNvPr>
            <p:cNvSpPr/>
            <p:nvPr/>
          </p:nvSpPr>
          <p:spPr>
            <a:xfrm>
              <a:off x="5887211" y="2357694"/>
              <a:ext cx="6785" cy="7663"/>
            </a:xfrm>
            <a:custGeom>
              <a:avLst/>
              <a:gdLst>
                <a:gd name="connsiteX0" fmla="*/ 3085 w 6785"/>
                <a:gd name="connsiteY0" fmla="*/ 0 h 7663"/>
                <a:gd name="connsiteX1" fmla="*/ 171 w 6785"/>
                <a:gd name="connsiteY1" fmla="*/ 2349 h 7663"/>
                <a:gd name="connsiteX2" fmla="*/ 2108 w 6785"/>
                <a:gd name="connsiteY2" fmla="*/ 7612 h 7663"/>
                <a:gd name="connsiteX3" fmla="*/ 2880 w 6785"/>
                <a:gd name="connsiteY3" fmla="*/ 7664 h 7663"/>
                <a:gd name="connsiteX4" fmla="*/ 6497 w 6785"/>
                <a:gd name="connsiteY4" fmla="*/ 5641 h 7663"/>
                <a:gd name="connsiteX5" fmla="*/ 4371 w 6785"/>
                <a:gd name="connsiteY5" fmla="*/ 291 h 7663"/>
                <a:gd name="connsiteX6" fmla="*/ 3085 w 678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5" h="7663">
                  <a:moveTo>
                    <a:pt x="3085" y="0"/>
                  </a:moveTo>
                  <a:cubicBezTo>
                    <a:pt x="1816" y="0"/>
                    <a:pt x="668" y="874"/>
                    <a:pt x="171" y="2349"/>
                  </a:cubicBezTo>
                  <a:cubicBezTo>
                    <a:pt x="-429" y="4149"/>
                    <a:pt x="633" y="7407"/>
                    <a:pt x="2108" y="7612"/>
                  </a:cubicBezTo>
                  <a:cubicBezTo>
                    <a:pt x="2365" y="7647"/>
                    <a:pt x="2622" y="7664"/>
                    <a:pt x="2880" y="7664"/>
                  </a:cubicBezTo>
                  <a:cubicBezTo>
                    <a:pt x="4388" y="7664"/>
                    <a:pt x="5725" y="7012"/>
                    <a:pt x="6497" y="5641"/>
                  </a:cubicBezTo>
                  <a:cubicBezTo>
                    <a:pt x="7320" y="3549"/>
                    <a:pt x="6309" y="1183"/>
                    <a:pt x="4371" y="291"/>
                  </a:cubicBezTo>
                  <a:cubicBezTo>
                    <a:pt x="3942" y="86"/>
                    <a:pt x="3497" y="0"/>
                    <a:pt x="308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1" name="任意多边形: 形状 880">
              <a:extLst>
                <a:ext uri="{FF2B5EF4-FFF2-40B4-BE49-F238E27FC236}">
                  <a16:creationId xmlns:a16="http://schemas.microsoft.com/office/drawing/2014/main" id="{70AD5A62-8B55-F2DA-95AE-D521C126C209}"/>
                </a:ext>
              </a:extLst>
            </p:cNvPr>
            <p:cNvSpPr/>
            <p:nvPr/>
          </p:nvSpPr>
          <p:spPr>
            <a:xfrm>
              <a:off x="5952549" y="2385178"/>
              <a:ext cx="7252" cy="1474"/>
            </a:xfrm>
            <a:custGeom>
              <a:avLst/>
              <a:gdLst>
                <a:gd name="connsiteX0" fmla="*/ 4389 w 7252"/>
                <a:gd name="connsiteY0" fmla="*/ 0 h 1474"/>
                <a:gd name="connsiteX1" fmla="*/ 0 w 7252"/>
                <a:gd name="connsiteY1" fmla="*/ 1474 h 1474"/>
                <a:gd name="connsiteX2" fmla="*/ 7252 w 7252"/>
                <a:gd name="connsiteY2" fmla="*/ 754 h 1474"/>
                <a:gd name="connsiteX3" fmla="*/ 4389 w 7252"/>
                <a:gd name="connsiteY3" fmla="*/ 0 h 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52" h="1474">
                  <a:moveTo>
                    <a:pt x="4389" y="0"/>
                  </a:moveTo>
                  <a:cubicBezTo>
                    <a:pt x="2915" y="0"/>
                    <a:pt x="1406" y="549"/>
                    <a:pt x="0" y="1474"/>
                  </a:cubicBezTo>
                  <a:cubicBezTo>
                    <a:pt x="2417" y="1269"/>
                    <a:pt x="4835" y="1011"/>
                    <a:pt x="7252" y="754"/>
                  </a:cubicBezTo>
                  <a:cubicBezTo>
                    <a:pt x="6309" y="223"/>
                    <a:pt x="5349" y="0"/>
                    <a:pt x="4389" y="0"/>
                  </a:cubicBezTo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2" name="任意多边形: 形状 881">
              <a:extLst>
                <a:ext uri="{FF2B5EF4-FFF2-40B4-BE49-F238E27FC236}">
                  <a16:creationId xmlns:a16="http://schemas.microsoft.com/office/drawing/2014/main" id="{A10EF827-9807-2D0A-F616-97E6B2D3CE1D}"/>
                </a:ext>
              </a:extLst>
            </p:cNvPr>
            <p:cNvSpPr/>
            <p:nvPr/>
          </p:nvSpPr>
          <p:spPr>
            <a:xfrm>
              <a:off x="5925190" y="2226209"/>
              <a:ext cx="17829" cy="12275"/>
            </a:xfrm>
            <a:custGeom>
              <a:avLst/>
              <a:gdLst>
                <a:gd name="connsiteX0" fmla="*/ 9563 w 17829"/>
                <a:gd name="connsiteY0" fmla="*/ 0 h 12275"/>
                <a:gd name="connsiteX1" fmla="*/ 4745 w 17829"/>
                <a:gd name="connsiteY1" fmla="*/ 3121 h 12275"/>
                <a:gd name="connsiteX2" fmla="*/ 1162 w 17829"/>
                <a:gd name="connsiteY2" fmla="*/ 7527 h 12275"/>
                <a:gd name="connsiteX3" fmla="*/ 168 w 17829"/>
                <a:gd name="connsiteY3" fmla="*/ 10201 h 12275"/>
                <a:gd name="connsiteX4" fmla="*/ 1951 w 17829"/>
                <a:gd name="connsiteY4" fmla="*/ 11693 h 12275"/>
                <a:gd name="connsiteX5" fmla="*/ 2585 w 17829"/>
                <a:gd name="connsiteY5" fmla="*/ 11504 h 12275"/>
                <a:gd name="connsiteX6" fmla="*/ 4848 w 17829"/>
                <a:gd name="connsiteY6" fmla="*/ 10733 h 12275"/>
                <a:gd name="connsiteX7" fmla="*/ 7609 w 17829"/>
                <a:gd name="connsiteY7" fmla="*/ 12087 h 12275"/>
                <a:gd name="connsiteX8" fmla="*/ 8912 w 17829"/>
                <a:gd name="connsiteY8" fmla="*/ 12276 h 12275"/>
                <a:gd name="connsiteX9" fmla="*/ 17827 w 17829"/>
                <a:gd name="connsiteY9" fmla="*/ 4921 h 12275"/>
                <a:gd name="connsiteX10" fmla="*/ 17570 w 17829"/>
                <a:gd name="connsiteY10" fmla="*/ 3703 h 12275"/>
                <a:gd name="connsiteX11" fmla="*/ 10849 w 17829"/>
                <a:gd name="connsiteY11" fmla="*/ 86 h 12275"/>
                <a:gd name="connsiteX12" fmla="*/ 9563 w 17829"/>
                <a:gd name="connsiteY12" fmla="*/ 0 h 1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9" h="12275">
                  <a:moveTo>
                    <a:pt x="9563" y="0"/>
                  </a:moveTo>
                  <a:cubicBezTo>
                    <a:pt x="7472" y="0"/>
                    <a:pt x="5568" y="857"/>
                    <a:pt x="4745" y="3121"/>
                  </a:cubicBezTo>
                  <a:cubicBezTo>
                    <a:pt x="3991" y="5178"/>
                    <a:pt x="3288" y="6772"/>
                    <a:pt x="1162" y="7527"/>
                  </a:cubicBezTo>
                  <a:cubicBezTo>
                    <a:pt x="202" y="7870"/>
                    <a:pt x="-278" y="9035"/>
                    <a:pt x="168" y="10201"/>
                  </a:cubicBezTo>
                  <a:cubicBezTo>
                    <a:pt x="494" y="11059"/>
                    <a:pt x="1248" y="11693"/>
                    <a:pt x="1951" y="11693"/>
                  </a:cubicBezTo>
                  <a:cubicBezTo>
                    <a:pt x="2174" y="11693"/>
                    <a:pt x="2379" y="11642"/>
                    <a:pt x="2585" y="11504"/>
                  </a:cubicBezTo>
                  <a:cubicBezTo>
                    <a:pt x="3408" y="10973"/>
                    <a:pt x="4162" y="10733"/>
                    <a:pt x="4848" y="10733"/>
                  </a:cubicBezTo>
                  <a:cubicBezTo>
                    <a:pt x="5894" y="10733"/>
                    <a:pt x="6803" y="11264"/>
                    <a:pt x="7609" y="12087"/>
                  </a:cubicBezTo>
                  <a:cubicBezTo>
                    <a:pt x="8020" y="12224"/>
                    <a:pt x="8449" y="12276"/>
                    <a:pt x="8912" y="12276"/>
                  </a:cubicBezTo>
                  <a:cubicBezTo>
                    <a:pt x="12649" y="12276"/>
                    <a:pt x="17759" y="8195"/>
                    <a:pt x="17827" y="4921"/>
                  </a:cubicBezTo>
                  <a:cubicBezTo>
                    <a:pt x="17844" y="4509"/>
                    <a:pt x="17759" y="4063"/>
                    <a:pt x="17570" y="3703"/>
                  </a:cubicBezTo>
                  <a:cubicBezTo>
                    <a:pt x="16147" y="857"/>
                    <a:pt x="13421" y="480"/>
                    <a:pt x="10849" y="86"/>
                  </a:cubicBezTo>
                  <a:cubicBezTo>
                    <a:pt x="10403" y="34"/>
                    <a:pt x="9975" y="0"/>
                    <a:pt x="956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3" name="任意多边形: 形状 882">
              <a:extLst>
                <a:ext uri="{FF2B5EF4-FFF2-40B4-BE49-F238E27FC236}">
                  <a16:creationId xmlns:a16="http://schemas.microsoft.com/office/drawing/2014/main" id="{52963417-EFB4-2537-5998-4EA63F01AFEA}"/>
                </a:ext>
              </a:extLst>
            </p:cNvPr>
            <p:cNvSpPr/>
            <p:nvPr/>
          </p:nvSpPr>
          <p:spPr>
            <a:xfrm>
              <a:off x="5938396" y="2101942"/>
              <a:ext cx="14531" cy="24431"/>
            </a:xfrm>
            <a:custGeom>
              <a:avLst/>
              <a:gdLst>
                <a:gd name="connsiteX0" fmla="*/ 6798 w 14531"/>
                <a:gd name="connsiteY0" fmla="*/ 0 h 24431"/>
                <a:gd name="connsiteX1" fmla="*/ 5701 w 14531"/>
                <a:gd name="connsiteY1" fmla="*/ 309 h 24431"/>
                <a:gd name="connsiteX2" fmla="*/ 317 w 14531"/>
                <a:gd name="connsiteY2" fmla="*/ 7853 h 24431"/>
                <a:gd name="connsiteX3" fmla="*/ 1946 w 14531"/>
                <a:gd name="connsiteY3" fmla="*/ 12242 h 24431"/>
                <a:gd name="connsiteX4" fmla="*/ 3437 w 14531"/>
                <a:gd name="connsiteY4" fmla="*/ 18311 h 24431"/>
                <a:gd name="connsiteX5" fmla="*/ 5804 w 14531"/>
                <a:gd name="connsiteY5" fmla="*/ 24277 h 24431"/>
                <a:gd name="connsiteX6" fmla="*/ 6815 w 14531"/>
                <a:gd name="connsiteY6" fmla="*/ 24432 h 24431"/>
                <a:gd name="connsiteX7" fmla="*/ 11855 w 14531"/>
                <a:gd name="connsiteY7" fmla="*/ 20797 h 24431"/>
                <a:gd name="connsiteX8" fmla="*/ 14444 w 14531"/>
                <a:gd name="connsiteY8" fmla="*/ 17196 h 24431"/>
                <a:gd name="connsiteX9" fmla="*/ 13707 w 14531"/>
                <a:gd name="connsiteY9" fmla="*/ 14368 h 24431"/>
                <a:gd name="connsiteX10" fmla="*/ 10158 w 14531"/>
                <a:gd name="connsiteY10" fmla="*/ 7081 h 24431"/>
                <a:gd name="connsiteX11" fmla="*/ 8598 w 14531"/>
                <a:gd name="connsiteY11" fmla="*/ 1595 h 24431"/>
                <a:gd name="connsiteX12" fmla="*/ 6798 w 14531"/>
                <a:gd name="connsiteY12" fmla="*/ 0 h 2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31" h="24431">
                  <a:moveTo>
                    <a:pt x="6798" y="0"/>
                  </a:moveTo>
                  <a:cubicBezTo>
                    <a:pt x="6472" y="0"/>
                    <a:pt x="6095" y="103"/>
                    <a:pt x="5701" y="309"/>
                  </a:cubicBezTo>
                  <a:cubicBezTo>
                    <a:pt x="2735" y="1886"/>
                    <a:pt x="1792" y="5109"/>
                    <a:pt x="317" y="7853"/>
                  </a:cubicBezTo>
                  <a:cubicBezTo>
                    <a:pt x="-694" y="9738"/>
                    <a:pt x="951" y="11007"/>
                    <a:pt x="1946" y="12242"/>
                  </a:cubicBezTo>
                  <a:cubicBezTo>
                    <a:pt x="3386" y="14042"/>
                    <a:pt x="2992" y="16288"/>
                    <a:pt x="3437" y="18311"/>
                  </a:cubicBezTo>
                  <a:cubicBezTo>
                    <a:pt x="3917" y="20471"/>
                    <a:pt x="2940" y="23472"/>
                    <a:pt x="5804" y="24277"/>
                  </a:cubicBezTo>
                  <a:cubicBezTo>
                    <a:pt x="6164" y="24380"/>
                    <a:pt x="6506" y="24432"/>
                    <a:pt x="6815" y="24432"/>
                  </a:cubicBezTo>
                  <a:cubicBezTo>
                    <a:pt x="8975" y="24432"/>
                    <a:pt x="10398" y="22374"/>
                    <a:pt x="11855" y="20797"/>
                  </a:cubicBezTo>
                  <a:cubicBezTo>
                    <a:pt x="12833" y="19734"/>
                    <a:pt x="13570" y="18448"/>
                    <a:pt x="14444" y="17196"/>
                  </a:cubicBezTo>
                  <a:cubicBezTo>
                    <a:pt x="14599" y="16151"/>
                    <a:pt x="14650" y="14727"/>
                    <a:pt x="13707" y="14368"/>
                  </a:cubicBezTo>
                  <a:cubicBezTo>
                    <a:pt x="10261" y="13047"/>
                    <a:pt x="10553" y="9996"/>
                    <a:pt x="10158" y="7081"/>
                  </a:cubicBezTo>
                  <a:cubicBezTo>
                    <a:pt x="9901" y="5212"/>
                    <a:pt x="9250" y="3378"/>
                    <a:pt x="8598" y="1595"/>
                  </a:cubicBezTo>
                  <a:cubicBezTo>
                    <a:pt x="8255" y="617"/>
                    <a:pt x="7638" y="0"/>
                    <a:pt x="67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4" name="任意多边形: 形状 883">
              <a:extLst>
                <a:ext uri="{FF2B5EF4-FFF2-40B4-BE49-F238E27FC236}">
                  <a16:creationId xmlns:a16="http://schemas.microsoft.com/office/drawing/2014/main" id="{E6D7FD52-1E02-5EF9-525D-39CA637AAE96}"/>
                </a:ext>
              </a:extLst>
            </p:cNvPr>
            <p:cNvSpPr/>
            <p:nvPr/>
          </p:nvSpPr>
          <p:spPr>
            <a:xfrm>
              <a:off x="5938110" y="2137329"/>
              <a:ext cx="11426" cy="10321"/>
            </a:xfrm>
            <a:custGeom>
              <a:avLst/>
              <a:gdLst>
                <a:gd name="connsiteX0" fmla="*/ 3981 w 11426"/>
                <a:gd name="connsiteY0" fmla="*/ 0 h 10321"/>
                <a:gd name="connsiteX1" fmla="*/ 878 w 11426"/>
                <a:gd name="connsiteY1" fmla="*/ 4355 h 10321"/>
                <a:gd name="connsiteX2" fmla="*/ 912 w 11426"/>
                <a:gd name="connsiteY2" fmla="*/ 9653 h 10321"/>
                <a:gd name="connsiteX3" fmla="*/ 2558 w 11426"/>
                <a:gd name="connsiteY3" fmla="*/ 10321 h 10321"/>
                <a:gd name="connsiteX4" fmla="*/ 5473 w 11426"/>
                <a:gd name="connsiteY4" fmla="*/ 9584 h 10321"/>
                <a:gd name="connsiteX5" fmla="*/ 9930 w 11426"/>
                <a:gd name="connsiteY5" fmla="*/ 7698 h 10321"/>
                <a:gd name="connsiteX6" fmla="*/ 11045 w 11426"/>
                <a:gd name="connsiteY6" fmla="*/ 3926 h 10321"/>
                <a:gd name="connsiteX7" fmla="*/ 4444 w 11426"/>
                <a:gd name="connsiteY7" fmla="*/ 34 h 10321"/>
                <a:gd name="connsiteX8" fmla="*/ 3981 w 11426"/>
                <a:gd name="connsiteY8" fmla="*/ 0 h 1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26" h="10321">
                  <a:moveTo>
                    <a:pt x="3981" y="0"/>
                  </a:moveTo>
                  <a:cubicBezTo>
                    <a:pt x="1735" y="0"/>
                    <a:pt x="1615" y="2640"/>
                    <a:pt x="878" y="4355"/>
                  </a:cubicBezTo>
                  <a:cubicBezTo>
                    <a:pt x="175" y="6138"/>
                    <a:pt x="-700" y="8058"/>
                    <a:pt x="912" y="9653"/>
                  </a:cubicBezTo>
                  <a:cubicBezTo>
                    <a:pt x="1409" y="10150"/>
                    <a:pt x="1975" y="10321"/>
                    <a:pt x="2558" y="10321"/>
                  </a:cubicBezTo>
                  <a:cubicBezTo>
                    <a:pt x="3535" y="10321"/>
                    <a:pt x="4547" y="9841"/>
                    <a:pt x="5473" y="9584"/>
                  </a:cubicBezTo>
                  <a:cubicBezTo>
                    <a:pt x="7016" y="9173"/>
                    <a:pt x="8490" y="8418"/>
                    <a:pt x="9930" y="7698"/>
                  </a:cubicBezTo>
                  <a:cubicBezTo>
                    <a:pt x="11508" y="6892"/>
                    <a:pt x="11765" y="5366"/>
                    <a:pt x="11045" y="3926"/>
                  </a:cubicBezTo>
                  <a:cubicBezTo>
                    <a:pt x="9673" y="1234"/>
                    <a:pt x="6982" y="377"/>
                    <a:pt x="4444" y="34"/>
                  </a:cubicBezTo>
                  <a:cubicBezTo>
                    <a:pt x="4290" y="17"/>
                    <a:pt x="4135" y="0"/>
                    <a:pt x="398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5" name="任意多边形: 形状 884">
              <a:extLst>
                <a:ext uri="{FF2B5EF4-FFF2-40B4-BE49-F238E27FC236}">
                  <a16:creationId xmlns:a16="http://schemas.microsoft.com/office/drawing/2014/main" id="{AC91FA67-F451-1103-8282-775FCDCB82AB}"/>
                </a:ext>
              </a:extLst>
            </p:cNvPr>
            <p:cNvSpPr/>
            <p:nvPr/>
          </p:nvSpPr>
          <p:spPr>
            <a:xfrm>
              <a:off x="5883839" y="2367621"/>
              <a:ext cx="7235" cy="7663"/>
            </a:xfrm>
            <a:custGeom>
              <a:avLst/>
              <a:gdLst>
                <a:gd name="connsiteX0" fmla="*/ 2805 w 7235"/>
                <a:gd name="connsiteY0" fmla="*/ 0 h 7663"/>
                <a:gd name="connsiteX1" fmla="*/ 182 w 7235"/>
                <a:gd name="connsiteY1" fmla="*/ 2863 h 7663"/>
                <a:gd name="connsiteX2" fmla="*/ 2856 w 7235"/>
                <a:gd name="connsiteY2" fmla="*/ 7561 h 7663"/>
                <a:gd name="connsiteX3" fmla="*/ 3850 w 7235"/>
                <a:gd name="connsiteY3" fmla="*/ 7664 h 7663"/>
                <a:gd name="connsiteX4" fmla="*/ 7057 w 7235"/>
                <a:gd name="connsiteY4" fmla="*/ 5041 h 7663"/>
                <a:gd name="connsiteX5" fmla="*/ 3216 w 7235"/>
                <a:gd name="connsiteY5" fmla="*/ 51 h 7663"/>
                <a:gd name="connsiteX6" fmla="*/ 2805 w 7235"/>
                <a:gd name="connsiteY6" fmla="*/ 0 h 7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7663">
                  <a:moveTo>
                    <a:pt x="2805" y="0"/>
                  </a:moveTo>
                  <a:cubicBezTo>
                    <a:pt x="1810" y="0"/>
                    <a:pt x="748" y="1012"/>
                    <a:pt x="182" y="2863"/>
                  </a:cubicBezTo>
                  <a:cubicBezTo>
                    <a:pt x="-470" y="5058"/>
                    <a:pt x="679" y="7150"/>
                    <a:pt x="2856" y="7561"/>
                  </a:cubicBezTo>
                  <a:cubicBezTo>
                    <a:pt x="3199" y="7630"/>
                    <a:pt x="3542" y="7664"/>
                    <a:pt x="3850" y="7664"/>
                  </a:cubicBezTo>
                  <a:cubicBezTo>
                    <a:pt x="5377" y="7664"/>
                    <a:pt x="6525" y="6858"/>
                    <a:pt x="7057" y="5041"/>
                  </a:cubicBezTo>
                  <a:cubicBezTo>
                    <a:pt x="7708" y="2812"/>
                    <a:pt x="6611" y="960"/>
                    <a:pt x="3216" y="51"/>
                  </a:cubicBezTo>
                  <a:cubicBezTo>
                    <a:pt x="3079" y="17"/>
                    <a:pt x="2942" y="0"/>
                    <a:pt x="28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6" name="任意多边形: 形状 885">
              <a:extLst>
                <a:ext uri="{FF2B5EF4-FFF2-40B4-BE49-F238E27FC236}">
                  <a16:creationId xmlns:a16="http://schemas.microsoft.com/office/drawing/2014/main" id="{B1F6BC29-C5FE-33A7-2D3F-7B8563BED5F4}"/>
                </a:ext>
              </a:extLst>
            </p:cNvPr>
            <p:cNvSpPr/>
            <p:nvPr/>
          </p:nvSpPr>
          <p:spPr>
            <a:xfrm>
              <a:off x="5857338" y="2232793"/>
              <a:ext cx="12786" cy="11624"/>
            </a:xfrm>
            <a:custGeom>
              <a:avLst/>
              <a:gdLst>
                <a:gd name="connsiteX0" fmla="*/ 2936 w 12786"/>
                <a:gd name="connsiteY0" fmla="*/ 0 h 11624"/>
                <a:gd name="connsiteX1" fmla="*/ 73 w 12786"/>
                <a:gd name="connsiteY1" fmla="*/ 3892 h 11624"/>
                <a:gd name="connsiteX2" fmla="*/ 4514 w 12786"/>
                <a:gd name="connsiteY2" fmla="*/ 11264 h 11624"/>
                <a:gd name="connsiteX3" fmla="*/ 5560 w 12786"/>
                <a:gd name="connsiteY3" fmla="*/ 11624 h 11624"/>
                <a:gd name="connsiteX4" fmla="*/ 10155 w 12786"/>
                <a:gd name="connsiteY4" fmla="*/ 8435 h 11624"/>
                <a:gd name="connsiteX5" fmla="*/ 12006 w 12786"/>
                <a:gd name="connsiteY5" fmla="*/ 6789 h 11624"/>
                <a:gd name="connsiteX6" fmla="*/ 11783 w 12786"/>
                <a:gd name="connsiteY6" fmla="*/ 2846 h 11624"/>
                <a:gd name="connsiteX7" fmla="*/ 8406 w 12786"/>
                <a:gd name="connsiteY7" fmla="*/ 497 h 11624"/>
                <a:gd name="connsiteX8" fmla="*/ 7394 w 12786"/>
                <a:gd name="connsiteY8" fmla="*/ 549 h 11624"/>
                <a:gd name="connsiteX9" fmla="*/ 4017 w 12786"/>
                <a:gd name="connsiteY9" fmla="*/ 120 h 11624"/>
                <a:gd name="connsiteX10" fmla="*/ 2936 w 12786"/>
                <a:gd name="connsiteY10" fmla="*/ 0 h 1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86" h="11624">
                  <a:moveTo>
                    <a:pt x="2936" y="0"/>
                  </a:moveTo>
                  <a:cubicBezTo>
                    <a:pt x="793" y="0"/>
                    <a:pt x="-304" y="1474"/>
                    <a:pt x="73" y="3892"/>
                  </a:cubicBezTo>
                  <a:cubicBezTo>
                    <a:pt x="553" y="6978"/>
                    <a:pt x="2388" y="9721"/>
                    <a:pt x="4514" y="11264"/>
                  </a:cubicBezTo>
                  <a:cubicBezTo>
                    <a:pt x="4857" y="11521"/>
                    <a:pt x="5200" y="11624"/>
                    <a:pt x="5560" y="11624"/>
                  </a:cubicBezTo>
                  <a:cubicBezTo>
                    <a:pt x="7103" y="11624"/>
                    <a:pt x="8697" y="9498"/>
                    <a:pt x="10155" y="8435"/>
                  </a:cubicBezTo>
                  <a:cubicBezTo>
                    <a:pt x="10806" y="7955"/>
                    <a:pt x="11458" y="7407"/>
                    <a:pt x="12006" y="6789"/>
                  </a:cubicBezTo>
                  <a:cubicBezTo>
                    <a:pt x="13223" y="5418"/>
                    <a:pt x="12915" y="3943"/>
                    <a:pt x="11783" y="2846"/>
                  </a:cubicBezTo>
                  <a:cubicBezTo>
                    <a:pt x="10772" y="1852"/>
                    <a:pt x="9452" y="1200"/>
                    <a:pt x="8406" y="497"/>
                  </a:cubicBezTo>
                  <a:cubicBezTo>
                    <a:pt x="8063" y="531"/>
                    <a:pt x="7720" y="549"/>
                    <a:pt x="7394" y="549"/>
                  </a:cubicBezTo>
                  <a:cubicBezTo>
                    <a:pt x="6194" y="549"/>
                    <a:pt x="5114" y="326"/>
                    <a:pt x="4017" y="120"/>
                  </a:cubicBezTo>
                  <a:cubicBezTo>
                    <a:pt x="3622" y="34"/>
                    <a:pt x="3262" y="0"/>
                    <a:pt x="293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7" name="任意多边形: 形状 886">
              <a:extLst>
                <a:ext uri="{FF2B5EF4-FFF2-40B4-BE49-F238E27FC236}">
                  <a16:creationId xmlns:a16="http://schemas.microsoft.com/office/drawing/2014/main" id="{A144E5EA-AE7C-514E-47A1-32657D4108E0}"/>
                </a:ext>
              </a:extLst>
            </p:cNvPr>
            <p:cNvSpPr/>
            <p:nvPr/>
          </p:nvSpPr>
          <p:spPr>
            <a:xfrm>
              <a:off x="5867511" y="2095890"/>
              <a:ext cx="19423" cy="20316"/>
            </a:xfrm>
            <a:custGeom>
              <a:avLst/>
              <a:gdLst>
                <a:gd name="connsiteX0" fmla="*/ 12464 w 19423"/>
                <a:gd name="connsiteY0" fmla="*/ 0 h 20316"/>
                <a:gd name="connsiteX1" fmla="*/ 8795 w 19423"/>
                <a:gd name="connsiteY1" fmla="*/ 857 h 20316"/>
                <a:gd name="connsiteX2" fmla="*/ 3429 w 19423"/>
                <a:gd name="connsiteY2" fmla="*/ 3789 h 20316"/>
                <a:gd name="connsiteX3" fmla="*/ 85 w 19423"/>
                <a:gd name="connsiteY3" fmla="*/ 8916 h 20316"/>
                <a:gd name="connsiteX4" fmla="*/ 7492 w 19423"/>
                <a:gd name="connsiteY4" fmla="*/ 20008 h 20316"/>
                <a:gd name="connsiteX5" fmla="*/ 9943 w 19423"/>
                <a:gd name="connsiteY5" fmla="*/ 20317 h 20316"/>
                <a:gd name="connsiteX6" fmla="*/ 18910 w 19423"/>
                <a:gd name="connsiteY6" fmla="*/ 14059 h 20316"/>
                <a:gd name="connsiteX7" fmla="*/ 18259 w 19423"/>
                <a:gd name="connsiteY7" fmla="*/ 5349 h 20316"/>
                <a:gd name="connsiteX8" fmla="*/ 12464 w 19423"/>
                <a:gd name="connsiteY8" fmla="*/ 0 h 2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23" h="20316">
                  <a:moveTo>
                    <a:pt x="12464" y="0"/>
                  </a:moveTo>
                  <a:cubicBezTo>
                    <a:pt x="11384" y="0"/>
                    <a:pt x="10167" y="292"/>
                    <a:pt x="8795" y="857"/>
                  </a:cubicBezTo>
                  <a:cubicBezTo>
                    <a:pt x="6926" y="1629"/>
                    <a:pt x="5092" y="2623"/>
                    <a:pt x="3429" y="3789"/>
                  </a:cubicBezTo>
                  <a:cubicBezTo>
                    <a:pt x="1714" y="4989"/>
                    <a:pt x="428" y="6704"/>
                    <a:pt x="85" y="8916"/>
                  </a:cubicBezTo>
                  <a:cubicBezTo>
                    <a:pt x="-618" y="13356"/>
                    <a:pt x="3137" y="18928"/>
                    <a:pt x="7492" y="20008"/>
                  </a:cubicBezTo>
                  <a:cubicBezTo>
                    <a:pt x="8315" y="20214"/>
                    <a:pt x="9138" y="20317"/>
                    <a:pt x="9943" y="20317"/>
                  </a:cubicBezTo>
                  <a:cubicBezTo>
                    <a:pt x="14144" y="20317"/>
                    <a:pt x="17933" y="17677"/>
                    <a:pt x="18910" y="14059"/>
                  </a:cubicBezTo>
                  <a:cubicBezTo>
                    <a:pt x="19991" y="10596"/>
                    <a:pt x="19168" y="7904"/>
                    <a:pt x="18259" y="5349"/>
                  </a:cubicBezTo>
                  <a:cubicBezTo>
                    <a:pt x="16973" y="1732"/>
                    <a:pt x="15121" y="0"/>
                    <a:pt x="1246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8" name="任意多边形: 形状 887">
              <a:extLst>
                <a:ext uri="{FF2B5EF4-FFF2-40B4-BE49-F238E27FC236}">
                  <a16:creationId xmlns:a16="http://schemas.microsoft.com/office/drawing/2014/main" id="{AB6FF565-AE0E-F0F6-2B11-7EC87AEBE597}"/>
                </a:ext>
              </a:extLst>
            </p:cNvPr>
            <p:cNvSpPr/>
            <p:nvPr/>
          </p:nvSpPr>
          <p:spPr>
            <a:xfrm>
              <a:off x="5853517" y="2153257"/>
              <a:ext cx="7083" cy="7029"/>
            </a:xfrm>
            <a:custGeom>
              <a:avLst/>
              <a:gdLst>
                <a:gd name="connsiteX0" fmla="*/ 4460 w 7083"/>
                <a:gd name="connsiteY0" fmla="*/ 0 h 7029"/>
                <a:gd name="connsiteX1" fmla="*/ 88 w 7083"/>
                <a:gd name="connsiteY1" fmla="*/ 2280 h 7029"/>
                <a:gd name="connsiteX2" fmla="*/ 2077 w 7083"/>
                <a:gd name="connsiteY2" fmla="*/ 6481 h 7029"/>
                <a:gd name="connsiteX3" fmla="*/ 4186 w 7083"/>
                <a:gd name="connsiteY3" fmla="*/ 7029 h 7029"/>
                <a:gd name="connsiteX4" fmla="*/ 6878 w 7083"/>
                <a:gd name="connsiteY4" fmla="*/ 5555 h 7029"/>
                <a:gd name="connsiteX5" fmla="*/ 4769 w 7083"/>
                <a:gd name="connsiteY5" fmla="*/ 51 h 7029"/>
                <a:gd name="connsiteX6" fmla="*/ 4460 w 7083"/>
                <a:gd name="connsiteY6" fmla="*/ 0 h 7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83" h="7029">
                  <a:moveTo>
                    <a:pt x="4460" y="0"/>
                  </a:moveTo>
                  <a:cubicBezTo>
                    <a:pt x="3311" y="0"/>
                    <a:pt x="277" y="1371"/>
                    <a:pt x="88" y="2280"/>
                  </a:cubicBezTo>
                  <a:cubicBezTo>
                    <a:pt x="-272" y="4115"/>
                    <a:pt x="483" y="5589"/>
                    <a:pt x="2077" y="6481"/>
                  </a:cubicBezTo>
                  <a:cubicBezTo>
                    <a:pt x="2746" y="6858"/>
                    <a:pt x="3483" y="7029"/>
                    <a:pt x="4186" y="7029"/>
                  </a:cubicBezTo>
                  <a:cubicBezTo>
                    <a:pt x="5421" y="7029"/>
                    <a:pt x="6518" y="6498"/>
                    <a:pt x="6878" y="5555"/>
                  </a:cubicBezTo>
                  <a:cubicBezTo>
                    <a:pt x="7564" y="3755"/>
                    <a:pt x="6449" y="874"/>
                    <a:pt x="4769" y="51"/>
                  </a:cubicBezTo>
                  <a:cubicBezTo>
                    <a:pt x="4700" y="17"/>
                    <a:pt x="4597" y="0"/>
                    <a:pt x="446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89" name="任意多边形: 形状 888">
              <a:extLst>
                <a:ext uri="{FF2B5EF4-FFF2-40B4-BE49-F238E27FC236}">
                  <a16:creationId xmlns:a16="http://schemas.microsoft.com/office/drawing/2014/main" id="{AF3F315C-168C-C4B7-B143-A98B81A86AB3}"/>
                </a:ext>
              </a:extLst>
            </p:cNvPr>
            <p:cNvSpPr/>
            <p:nvPr/>
          </p:nvSpPr>
          <p:spPr>
            <a:xfrm>
              <a:off x="5914112" y="2312723"/>
              <a:ext cx="7000" cy="7869"/>
            </a:xfrm>
            <a:custGeom>
              <a:avLst/>
              <a:gdLst>
                <a:gd name="connsiteX0" fmla="*/ 2588 w 7000"/>
                <a:gd name="connsiteY0" fmla="*/ 0 h 7869"/>
                <a:gd name="connsiteX1" fmla="*/ 204 w 7000"/>
                <a:gd name="connsiteY1" fmla="*/ 3103 h 7869"/>
                <a:gd name="connsiteX2" fmla="*/ 2210 w 7000"/>
                <a:gd name="connsiteY2" fmla="*/ 7664 h 7869"/>
                <a:gd name="connsiteX3" fmla="*/ 3205 w 7000"/>
                <a:gd name="connsiteY3" fmla="*/ 7869 h 7869"/>
                <a:gd name="connsiteX4" fmla="*/ 6925 w 7000"/>
                <a:gd name="connsiteY4" fmla="*/ 5023 h 7869"/>
                <a:gd name="connsiteX5" fmla="*/ 3016 w 7000"/>
                <a:gd name="connsiteY5" fmla="*/ 68 h 7869"/>
                <a:gd name="connsiteX6" fmla="*/ 2588 w 7000"/>
                <a:gd name="connsiteY6" fmla="*/ 0 h 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0" h="7869">
                  <a:moveTo>
                    <a:pt x="2588" y="0"/>
                  </a:moveTo>
                  <a:cubicBezTo>
                    <a:pt x="1490" y="0"/>
                    <a:pt x="701" y="1269"/>
                    <a:pt x="204" y="3103"/>
                  </a:cubicBezTo>
                  <a:cubicBezTo>
                    <a:pt x="-396" y="5298"/>
                    <a:pt x="342" y="6841"/>
                    <a:pt x="2210" y="7664"/>
                  </a:cubicBezTo>
                  <a:cubicBezTo>
                    <a:pt x="2519" y="7801"/>
                    <a:pt x="2862" y="7869"/>
                    <a:pt x="3205" y="7869"/>
                  </a:cubicBezTo>
                  <a:cubicBezTo>
                    <a:pt x="4817" y="7869"/>
                    <a:pt x="6616" y="6532"/>
                    <a:pt x="6925" y="5023"/>
                  </a:cubicBezTo>
                  <a:cubicBezTo>
                    <a:pt x="7337" y="2932"/>
                    <a:pt x="6051" y="840"/>
                    <a:pt x="3016" y="68"/>
                  </a:cubicBezTo>
                  <a:cubicBezTo>
                    <a:pt x="2879" y="34"/>
                    <a:pt x="2724" y="0"/>
                    <a:pt x="258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0" name="任意多边形: 形状 889">
              <a:extLst>
                <a:ext uri="{FF2B5EF4-FFF2-40B4-BE49-F238E27FC236}">
                  <a16:creationId xmlns:a16="http://schemas.microsoft.com/office/drawing/2014/main" id="{C7324B3E-285E-EF59-F266-693183EEEC07}"/>
                </a:ext>
              </a:extLst>
            </p:cNvPr>
            <p:cNvSpPr/>
            <p:nvPr/>
          </p:nvSpPr>
          <p:spPr>
            <a:xfrm>
              <a:off x="5910691" y="2188182"/>
              <a:ext cx="3428" cy="4337"/>
            </a:xfrm>
            <a:custGeom>
              <a:avLst/>
              <a:gdLst>
                <a:gd name="connsiteX0" fmla="*/ 1996 w 3428"/>
                <a:gd name="connsiteY0" fmla="*/ 0 h 4337"/>
                <a:gd name="connsiteX1" fmla="*/ 25 w 3428"/>
                <a:gd name="connsiteY1" fmla="*/ 1886 h 4337"/>
                <a:gd name="connsiteX2" fmla="*/ 1413 w 3428"/>
                <a:gd name="connsiteY2" fmla="*/ 4303 h 4337"/>
                <a:gd name="connsiteX3" fmla="*/ 1808 w 3428"/>
                <a:gd name="connsiteY3" fmla="*/ 4338 h 4337"/>
                <a:gd name="connsiteX4" fmla="*/ 3334 w 3428"/>
                <a:gd name="connsiteY4" fmla="*/ 2417 h 4337"/>
                <a:gd name="connsiteX5" fmla="*/ 2185 w 3428"/>
                <a:gd name="connsiteY5" fmla="*/ 0 h 4337"/>
                <a:gd name="connsiteX6" fmla="*/ 1996 w 3428"/>
                <a:gd name="connsiteY6" fmla="*/ 0 h 4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28" h="4337">
                  <a:moveTo>
                    <a:pt x="1996" y="0"/>
                  </a:moveTo>
                  <a:cubicBezTo>
                    <a:pt x="934" y="0"/>
                    <a:pt x="505" y="1046"/>
                    <a:pt x="25" y="1886"/>
                  </a:cubicBezTo>
                  <a:cubicBezTo>
                    <a:pt x="-95" y="3086"/>
                    <a:pt x="196" y="4063"/>
                    <a:pt x="1413" y="4303"/>
                  </a:cubicBezTo>
                  <a:cubicBezTo>
                    <a:pt x="1551" y="4338"/>
                    <a:pt x="1688" y="4338"/>
                    <a:pt x="1808" y="4338"/>
                  </a:cubicBezTo>
                  <a:cubicBezTo>
                    <a:pt x="2836" y="4338"/>
                    <a:pt x="3162" y="3378"/>
                    <a:pt x="3334" y="2417"/>
                  </a:cubicBezTo>
                  <a:cubicBezTo>
                    <a:pt x="3523" y="1354"/>
                    <a:pt x="3556" y="154"/>
                    <a:pt x="2185" y="0"/>
                  </a:cubicBezTo>
                  <a:cubicBezTo>
                    <a:pt x="2117" y="0"/>
                    <a:pt x="2048" y="0"/>
                    <a:pt x="199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1" name="任意多边形: 形状 890">
              <a:extLst>
                <a:ext uri="{FF2B5EF4-FFF2-40B4-BE49-F238E27FC236}">
                  <a16:creationId xmlns:a16="http://schemas.microsoft.com/office/drawing/2014/main" id="{F9605883-E647-4993-04B2-C7CC278C7C1A}"/>
                </a:ext>
              </a:extLst>
            </p:cNvPr>
            <p:cNvSpPr/>
            <p:nvPr/>
          </p:nvSpPr>
          <p:spPr>
            <a:xfrm>
              <a:off x="5914985" y="2256076"/>
              <a:ext cx="6913" cy="7526"/>
            </a:xfrm>
            <a:custGeom>
              <a:avLst/>
              <a:gdLst>
                <a:gd name="connsiteX0" fmla="*/ 3703 w 6913"/>
                <a:gd name="connsiteY0" fmla="*/ 0 h 7526"/>
                <a:gd name="connsiteX1" fmla="*/ 0 w 6913"/>
                <a:gd name="connsiteY1" fmla="*/ 3035 h 7526"/>
                <a:gd name="connsiteX2" fmla="*/ 2366 w 6913"/>
                <a:gd name="connsiteY2" fmla="*/ 7424 h 7526"/>
                <a:gd name="connsiteX3" fmla="*/ 3395 w 6913"/>
                <a:gd name="connsiteY3" fmla="*/ 7527 h 7526"/>
                <a:gd name="connsiteX4" fmla="*/ 6772 w 6913"/>
                <a:gd name="connsiteY4" fmla="*/ 4423 h 7526"/>
                <a:gd name="connsiteX5" fmla="*/ 4457 w 6913"/>
                <a:gd name="connsiteY5" fmla="*/ 86 h 7526"/>
                <a:gd name="connsiteX6" fmla="*/ 3703 w 6913"/>
                <a:gd name="connsiteY6" fmla="*/ 0 h 7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13" h="7526">
                  <a:moveTo>
                    <a:pt x="3703" y="0"/>
                  </a:moveTo>
                  <a:cubicBezTo>
                    <a:pt x="1972" y="0"/>
                    <a:pt x="0" y="1372"/>
                    <a:pt x="0" y="3035"/>
                  </a:cubicBezTo>
                  <a:cubicBezTo>
                    <a:pt x="17" y="4766"/>
                    <a:pt x="-103" y="6927"/>
                    <a:pt x="2366" y="7424"/>
                  </a:cubicBezTo>
                  <a:cubicBezTo>
                    <a:pt x="2726" y="7492"/>
                    <a:pt x="3069" y="7527"/>
                    <a:pt x="3395" y="7527"/>
                  </a:cubicBezTo>
                  <a:cubicBezTo>
                    <a:pt x="5126" y="7527"/>
                    <a:pt x="6326" y="6498"/>
                    <a:pt x="6772" y="4423"/>
                  </a:cubicBezTo>
                  <a:cubicBezTo>
                    <a:pt x="7235" y="2263"/>
                    <a:pt x="6583" y="720"/>
                    <a:pt x="4457" y="86"/>
                  </a:cubicBezTo>
                  <a:cubicBezTo>
                    <a:pt x="4235" y="34"/>
                    <a:pt x="3977" y="0"/>
                    <a:pt x="370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2" name="任意多边形: 形状 891">
              <a:extLst>
                <a:ext uri="{FF2B5EF4-FFF2-40B4-BE49-F238E27FC236}">
                  <a16:creationId xmlns:a16="http://schemas.microsoft.com/office/drawing/2014/main" id="{FB93FECA-E2F4-15E8-2968-8625E63C8136}"/>
                </a:ext>
              </a:extLst>
            </p:cNvPr>
            <p:cNvSpPr/>
            <p:nvPr/>
          </p:nvSpPr>
          <p:spPr>
            <a:xfrm>
              <a:off x="5966675" y="2235382"/>
              <a:ext cx="5860" cy="7698"/>
            </a:xfrm>
            <a:custGeom>
              <a:avLst/>
              <a:gdLst>
                <a:gd name="connsiteX0" fmla="*/ 3705 w 5860"/>
                <a:gd name="connsiteY0" fmla="*/ 0 h 7698"/>
                <a:gd name="connsiteX1" fmla="*/ 2 w 5860"/>
                <a:gd name="connsiteY1" fmla="*/ 3635 h 7698"/>
                <a:gd name="connsiteX2" fmla="*/ 2317 w 5860"/>
                <a:gd name="connsiteY2" fmla="*/ 7612 h 7698"/>
                <a:gd name="connsiteX3" fmla="*/ 2899 w 5860"/>
                <a:gd name="connsiteY3" fmla="*/ 7698 h 7698"/>
                <a:gd name="connsiteX4" fmla="*/ 5814 w 5860"/>
                <a:gd name="connsiteY4" fmla="*/ 4149 h 7698"/>
                <a:gd name="connsiteX5" fmla="*/ 3859 w 5860"/>
                <a:gd name="connsiteY5" fmla="*/ 17 h 7698"/>
                <a:gd name="connsiteX6" fmla="*/ 3705 w 5860"/>
                <a:gd name="connsiteY6" fmla="*/ 0 h 7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0" h="7698">
                  <a:moveTo>
                    <a:pt x="3705" y="0"/>
                  </a:moveTo>
                  <a:cubicBezTo>
                    <a:pt x="2368" y="0"/>
                    <a:pt x="36" y="2160"/>
                    <a:pt x="2" y="3635"/>
                  </a:cubicBezTo>
                  <a:cubicBezTo>
                    <a:pt x="-33" y="5401"/>
                    <a:pt x="413" y="7064"/>
                    <a:pt x="2317" y="7612"/>
                  </a:cubicBezTo>
                  <a:cubicBezTo>
                    <a:pt x="2505" y="7664"/>
                    <a:pt x="2711" y="7698"/>
                    <a:pt x="2899" y="7698"/>
                  </a:cubicBezTo>
                  <a:cubicBezTo>
                    <a:pt x="4322" y="7698"/>
                    <a:pt x="5540" y="6189"/>
                    <a:pt x="5814" y="4149"/>
                  </a:cubicBezTo>
                  <a:cubicBezTo>
                    <a:pt x="6071" y="2229"/>
                    <a:pt x="5248" y="943"/>
                    <a:pt x="3859" y="17"/>
                  </a:cubicBezTo>
                  <a:cubicBezTo>
                    <a:pt x="3808" y="0"/>
                    <a:pt x="3756" y="0"/>
                    <a:pt x="370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3" name="任意多边形: 形状 892">
              <a:extLst>
                <a:ext uri="{FF2B5EF4-FFF2-40B4-BE49-F238E27FC236}">
                  <a16:creationId xmlns:a16="http://schemas.microsoft.com/office/drawing/2014/main" id="{AEFD868C-8BAB-E680-BC60-EEE9E9F5A40E}"/>
                </a:ext>
              </a:extLst>
            </p:cNvPr>
            <p:cNvSpPr/>
            <p:nvPr/>
          </p:nvSpPr>
          <p:spPr>
            <a:xfrm>
              <a:off x="5968659" y="2299761"/>
              <a:ext cx="7094" cy="7561"/>
            </a:xfrm>
            <a:custGeom>
              <a:avLst/>
              <a:gdLst>
                <a:gd name="connsiteX0" fmla="*/ 3333 w 7094"/>
                <a:gd name="connsiteY0" fmla="*/ 0 h 7561"/>
                <a:gd name="connsiteX1" fmla="*/ 195 w 7094"/>
                <a:gd name="connsiteY1" fmla="*/ 2589 h 7561"/>
                <a:gd name="connsiteX2" fmla="*/ 2801 w 7094"/>
                <a:gd name="connsiteY2" fmla="*/ 7475 h 7561"/>
                <a:gd name="connsiteX3" fmla="*/ 3641 w 7094"/>
                <a:gd name="connsiteY3" fmla="*/ 7561 h 7561"/>
                <a:gd name="connsiteX4" fmla="*/ 6865 w 7094"/>
                <a:gd name="connsiteY4" fmla="*/ 5589 h 7561"/>
                <a:gd name="connsiteX5" fmla="*/ 4413 w 7094"/>
                <a:gd name="connsiteY5" fmla="*/ 171 h 7561"/>
                <a:gd name="connsiteX6" fmla="*/ 3333 w 7094"/>
                <a:gd name="connsiteY6" fmla="*/ 0 h 7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94" h="7561">
                  <a:moveTo>
                    <a:pt x="3333" y="0"/>
                  </a:moveTo>
                  <a:cubicBezTo>
                    <a:pt x="1807" y="0"/>
                    <a:pt x="795" y="1046"/>
                    <a:pt x="195" y="2589"/>
                  </a:cubicBezTo>
                  <a:cubicBezTo>
                    <a:pt x="-542" y="4458"/>
                    <a:pt x="915" y="7115"/>
                    <a:pt x="2801" y="7475"/>
                  </a:cubicBezTo>
                  <a:cubicBezTo>
                    <a:pt x="3092" y="7527"/>
                    <a:pt x="3367" y="7561"/>
                    <a:pt x="3641" y="7561"/>
                  </a:cubicBezTo>
                  <a:cubicBezTo>
                    <a:pt x="5167" y="7561"/>
                    <a:pt x="6282" y="6704"/>
                    <a:pt x="6865" y="5589"/>
                  </a:cubicBezTo>
                  <a:cubicBezTo>
                    <a:pt x="7602" y="2829"/>
                    <a:pt x="6504" y="754"/>
                    <a:pt x="4413" y="171"/>
                  </a:cubicBezTo>
                  <a:cubicBezTo>
                    <a:pt x="4018" y="51"/>
                    <a:pt x="3658" y="0"/>
                    <a:pt x="3333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4" name="任意多边形: 形状 893">
              <a:extLst>
                <a:ext uri="{FF2B5EF4-FFF2-40B4-BE49-F238E27FC236}">
                  <a16:creationId xmlns:a16="http://schemas.microsoft.com/office/drawing/2014/main" id="{B82DEE91-1C6F-1121-6B1F-B99340694612}"/>
                </a:ext>
              </a:extLst>
            </p:cNvPr>
            <p:cNvSpPr/>
            <p:nvPr/>
          </p:nvSpPr>
          <p:spPr>
            <a:xfrm>
              <a:off x="6030325" y="2184050"/>
              <a:ext cx="6721" cy="8486"/>
            </a:xfrm>
            <a:custGeom>
              <a:avLst/>
              <a:gdLst>
                <a:gd name="connsiteX0" fmla="*/ 2737 w 6721"/>
                <a:gd name="connsiteY0" fmla="*/ 0 h 8486"/>
                <a:gd name="connsiteX1" fmla="*/ 148 w 6721"/>
                <a:gd name="connsiteY1" fmla="*/ 2726 h 8486"/>
                <a:gd name="connsiteX2" fmla="*/ 2789 w 6721"/>
                <a:gd name="connsiteY2" fmla="*/ 8470 h 8486"/>
                <a:gd name="connsiteX3" fmla="*/ 3012 w 6721"/>
                <a:gd name="connsiteY3" fmla="*/ 8487 h 8486"/>
                <a:gd name="connsiteX4" fmla="*/ 6664 w 6721"/>
                <a:gd name="connsiteY4" fmla="*/ 4921 h 8486"/>
                <a:gd name="connsiteX5" fmla="*/ 3595 w 6721"/>
                <a:gd name="connsiteY5" fmla="*/ 120 h 8486"/>
                <a:gd name="connsiteX6" fmla="*/ 2737 w 6721"/>
                <a:gd name="connsiteY6" fmla="*/ 0 h 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1" h="8486">
                  <a:moveTo>
                    <a:pt x="2737" y="0"/>
                  </a:moveTo>
                  <a:cubicBezTo>
                    <a:pt x="1469" y="0"/>
                    <a:pt x="611" y="909"/>
                    <a:pt x="148" y="2726"/>
                  </a:cubicBezTo>
                  <a:cubicBezTo>
                    <a:pt x="-469" y="5144"/>
                    <a:pt x="920" y="8161"/>
                    <a:pt x="2789" y="8470"/>
                  </a:cubicBezTo>
                  <a:cubicBezTo>
                    <a:pt x="2857" y="8487"/>
                    <a:pt x="2926" y="8487"/>
                    <a:pt x="3012" y="8487"/>
                  </a:cubicBezTo>
                  <a:cubicBezTo>
                    <a:pt x="4366" y="8487"/>
                    <a:pt x="6372" y="6566"/>
                    <a:pt x="6664" y="4921"/>
                  </a:cubicBezTo>
                  <a:cubicBezTo>
                    <a:pt x="7024" y="2795"/>
                    <a:pt x="5669" y="669"/>
                    <a:pt x="3595" y="120"/>
                  </a:cubicBezTo>
                  <a:cubicBezTo>
                    <a:pt x="3286" y="51"/>
                    <a:pt x="3012" y="0"/>
                    <a:pt x="2737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5" name="任意多边形: 形状 894">
              <a:extLst>
                <a:ext uri="{FF2B5EF4-FFF2-40B4-BE49-F238E27FC236}">
                  <a16:creationId xmlns:a16="http://schemas.microsoft.com/office/drawing/2014/main" id="{E36B6560-FEB3-9923-93C5-D2848C85236D}"/>
                </a:ext>
              </a:extLst>
            </p:cNvPr>
            <p:cNvSpPr/>
            <p:nvPr/>
          </p:nvSpPr>
          <p:spPr>
            <a:xfrm>
              <a:off x="5971835" y="2196600"/>
              <a:ext cx="11953" cy="10921"/>
            </a:xfrm>
            <a:custGeom>
              <a:avLst/>
              <a:gdLst>
                <a:gd name="connsiteX0" fmla="*/ 8986 w 11953"/>
                <a:gd name="connsiteY0" fmla="*/ 0 h 10921"/>
                <a:gd name="connsiteX1" fmla="*/ 6603 w 11953"/>
                <a:gd name="connsiteY1" fmla="*/ 446 h 10921"/>
                <a:gd name="connsiteX2" fmla="*/ 3294 w 11953"/>
                <a:gd name="connsiteY2" fmla="*/ 2023 h 10921"/>
                <a:gd name="connsiteX3" fmla="*/ 2 w 11953"/>
                <a:gd name="connsiteY3" fmla="*/ 4989 h 10921"/>
                <a:gd name="connsiteX4" fmla="*/ 2985 w 11953"/>
                <a:gd name="connsiteY4" fmla="*/ 9378 h 10921"/>
                <a:gd name="connsiteX5" fmla="*/ 5849 w 11953"/>
                <a:gd name="connsiteY5" fmla="*/ 10424 h 10921"/>
                <a:gd name="connsiteX6" fmla="*/ 7666 w 11953"/>
                <a:gd name="connsiteY6" fmla="*/ 10922 h 10921"/>
                <a:gd name="connsiteX7" fmla="*/ 10512 w 11953"/>
                <a:gd name="connsiteY7" fmla="*/ 8144 h 10921"/>
                <a:gd name="connsiteX8" fmla="*/ 10924 w 11953"/>
                <a:gd name="connsiteY8" fmla="*/ 6790 h 10921"/>
                <a:gd name="connsiteX9" fmla="*/ 11198 w 11953"/>
                <a:gd name="connsiteY9" fmla="*/ 960 h 10921"/>
                <a:gd name="connsiteX10" fmla="*/ 8986 w 11953"/>
                <a:gd name="connsiteY10" fmla="*/ 0 h 1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953" h="10921">
                  <a:moveTo>
                    <a:pt x="8986" y="0"/>
                  </a:moveTo>
                  <a:cubicBezTo>
                    <a:pt x="8198" y="0"/>
                    <a:pt x="7375" y="240"/>
                    <a:pt x="6603" y="446"/>
                  </a:cubicBezTo>
                  <a:cubicBezTo>
                    <a:pt x="5454" y="772"/>
                    <a:pt x="4426" y="1595"/>
                    <a:pt x="3294" y="2023"/>
                  </a:cubicBezTo>
                  <a:cubicBezTo>
                    <a:pt x="1820" y="2589"/>
                    <a:pt x="71" y="2572"/>
                    <a:pt x="2" y="4989"/>
                  </a:cubicBezTo>
                  <a:cubicBezTo>
                    <a:pt x="-66" y="7355"/>
                    <a:pt x="1460" y="8384"/>
                    <a:pt x="2985" y="9378"/>
                  </a:cubicBezTo>
                  <a:cubicBezTo>
                    <a:pt x="3808" y="9927"/>
                    <a:pt x="4940" y="9961"/>
                    <a:pt x="5849" y="10424"/>
                  </a:cubicBezTo>
                  <a:cubicBezTo>
                    <a:pt x="6535" y="10767"/>
                    <a:pt x="7134" y="10922"/>
                    <a:pt x="7666" y="10922"/>
                  </a:cubicBezTo>
                  <a:cubicBezTo>
                    <a:pt x="9038" y="10922"/>
                    <a:pt x="9912" y="9841"/>
                    <a:pt x="10512" y="8144"/>
                  </a:cubicBezTo>
                  <a:cubicBezTo>
                    <a:pt x="10735" y="7527"/>
                    <a:pt x="10907" y="6892"/>
                    <a:pt x="10924" y="6790"/>
                  </a:cubicBezTo>
                  <a:cubicBezTo>
                    <a:pt x="11901" y="4098"/>
                    <a:pt x="12518" y="2418"/>
                    <a:pt x="11198" y="960"/>
                  </a:cubicBezTo>
                  <a:cubicBezTo>
                    <a:pt x="10547" y="240"/>
                    <a:pt x="9792" y="0"/>
                    <a:pt x="898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6" name="任意多边形: 形状 895">
              <a:extLst>
                <a:ext uri="{FF2B5EF4-FFF2-40B4-BE49-F238E27FC236}">
                  <a16:creationId xmlns:a16="http://schemas.microsoft.com/office/drawing/2014/main" id="{3CF4338F-AAED-D538-5163-E2B162806E93}"/>
                </a:ext>
              </a:extLst>
            </p:cNvPr>
            <p:cNvSpPr/>
            <p:nvPr/>
          </p:nvSpPr>
          <p:spPr>
            <a:xfrm>
              <a:off x="5961343" y="2298115"/>
              <a:ext cx="4414" cy="4474"/>
            </a:xfrm>
            <a:custGeom>
              <a:avLst/>
              <a:gdLst>
                <a:gd name="connsiteX0" fmla="*/ 1630 w 4414"/>
                <a:gd name="connsiteY0" fmla="*/ 0 h 4474"/>
                <a:gd name="connsiteX1" fmla="*/ 207 w 4414"/>
                <a:gd name="connsiteY1" fmla="*/ 1132 h 4474"/>
                <a:gd name="connsiteX2" fmla="*/ 1459 w 4414"/>
                <a:gd name="connsiteY2" fmla="*/ 4166 h 4474"/>
                <a:gd name="connsiteX3" fmla="*/ 2522 w 4414"/>
                <a:gd name="connsiteY3" fmla="*/ 4475 h 4474"/>
                <a:gd name="connsiteX4" fmla="*/ 3996 w 4414"/>
                <a:gd name="connsiteY4" fmla="*/ 3515 h 4474"/>
                <a:gd name="connsiteX5" fmla="*/ 3173 w 4414"/>
                <a:gd name="connsiteY5" fmla="*/ 463 h 4474"/>
                <a:gd name="connsiteX6" fmla="*/ 1630 w 4414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14" h="4474">
                  <a:moveTo>
                    <a:pt x="1630" y="0"/>
                  </a:moveTo>
                  <a:cubicBezTo>
                    <a:pt x="1064" y="0"/>
                    <a:pt x="550" y="291"/>
                    <a:pt x="207" y="1132"/>
                  </a:cubicBezTo>
                  <a:cubicBezTo>
                    <a:pt x="-376" y="2503"/>
                    <a:pt x="345" y="3532"/>
                    <a:pt x="1459" y="4166"/>
                  </a:cubicBezTo>
                  <a:cubicBezTo>
                    <a:pt x="1819" y="4372"/>
                    <a:pt x="2179" y="4475"/>
                    <a:pt x="2522" y="4475"/>
                  </a:cubicBezTo>
                  <a:cubicBezTo>
                    <a:pt x="3087" y="4475"/>
                    <a:pt x="3619" y="4183"/>
                    <a:pt x="3996" y="3515"/>
                  </a:cubicBezTo>
                  <a:cubicBezTo>
                    <a:pt x="4717" y="2263"/>
                    <a:pt x="4545" y="1166"/>
                    <a:pt x="3173" y="463"/>
                  </a:cubicBezTo>
                  <a:cubicBezTo>
                    <a:pt x="2642" y="206"/>
                    <a:pt x="2111" y="0"/>
                    <a:pt x="163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7" name="任意多边形: 形状 896">
              <a:extLst>
                <a:ext uri="{FF2B5EF4-FFF2-40B4-BE49-F238E27FC236}">
                  <a16:creationId xmlns:a16="http://schemas.microsoft.com/office/drawing/2014/main" id="{B86056F4-5438-DAF7-D597-B73B5A1BA112}"/>
                </a:ext>
              </a:extLst>
            </p:cNvPr>
            <p:cNvSpPr/>
            <p:nvPr/>
          </p:nvSpPr>
          <p:spPr>
            <a:xfrm>
              <a:off x="5996477" y="2268369"/>
              <a:ext cx="17303" cy="14418"/>
            </a:xfrm>
            <a:custGeom>
              <a:avLst/>
              <a:gdLst>
                <a:gd name="connsiteX0" fmla="*/ 15034 w 17303"/>
                <a:gd name="connsiteY0" fmla="*/ 0 h 14418"/>
                <a:gd name="connsiteX1" fmla="*/ 13799 w 17303"/>
                <a:gd name="connsiteY1" fmla="*/ 634 h 14418"/>
                <a:gd name="connsiteX2" fmla="*/ 11588 w 17303"/>
                <a:gd name="connsiteY2" fmla="*/ 2555 h 14418"/>
                <a:gd name="connsiteX3" fmla="*/ 10524 w 17303"/>
                <a:gd name="connsiteY3" fmla="*/ 2280 h 14418"/>
                <a:gd name="connsiteX4" fmla="*/ 8313 w 17303"/>
                <a:gd name="connsiteY4" fmla="*/ 1783 h 14418"/>
                <a:gd name="connsiteX5" fmla="*/ 2449 w 17303"/>
                <a:gd name="connsiteY5" fmla="*/ 5229 h 14418"/>
                <a:gd name="connsiteX6" fmla="*/ 4506 w 17303"/>
                <a:gd name="connsiteY6" fmla="*/ 13682 h 14418"/>
                <a:gd name="connsiteX7" fmla="*/ 7696 w 17303"/>
                <a:gd name="connsiteY7" fmla="*/ 14419 h 14418"/>
                <a:gd name="connsiteX8" fmla="*/ 11793 w 17303"/>
                <a:gd name="connsiteY8" fmla="*/ 13253 h 14418"/>
                <a:gd name="connsiteX9" fmla="*/ 14005 w 17303"/>
                <a:gd name="connsiteY9" fmla="*/ 9155 h 14418"/>
                <a:gd name="connsiteX10" fmla="*/ 16285 w 17303"/>
                <a:gd name="connsiteY10" fmla="*/ 3926 h 14418"/>
                <a:gd name="connsiteX11" fmla="*/ 16919 w 17303"/>
                <a:gd name="connsiteY11" fmla="*/ 1200 h 14418"/>
                <a:gd name="connsiteX12" fmla="*/ 15034 w 17303"/>
                <a:gd name="connsiteY12" fmla="*/ 0 h 1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303" h="14418">
                  <a:moveTo>
                    <a:pt x="15034" y="0"/>
                  </a:moveTo>
                  <a:cubicBezTo>
                    <a:pt x="14622" y="0"/>
                    <a:pt x="14194" y="189"/>
                    <a:pt x="13799" y="634"/>
                  </a:cubicBezTo>
                  <a:cubicBezTo>
                    <a:pt x="13045" y="1457"/>
                    <a:pt x="12667" y="2555"/>
                    <a:pt x="11588" y="2555"/>
                  </a:cubicBezTo>
                  <a:cubicBezTo>
                    <a:pt x="11296" y="2555"/>
                    <a:pt x="10936" y="2469"/>
                    <a:pt x="10524" y="2280"/>
                  </a:cubicBezTo>
                  <a:cubicBezTo>
                    <a:pt x="9736" y="1937"/>
                    <a:pt x="8999" y="1783"/>
                    <a:pt x="8313" y="1783"/>
                  </a:cubicBezTo>
                  <a:cubicBezTo>
                    <a:pt x="5998" y="1783"/>
                    <a:pt x="4164" y="3463"/>
                    <a:pt x="2449" y="5229"/>
                  </a:cubicBezTo>
                  <a:cubicBezTo>
                    <a:pt x="-1340" y="9121"/>
                    <a:pt x="-791" y="11693"/>
                    <a:pt x="4506" y="13682"/>
                  </a:cubicBezTo>
                  <a:cubicBezTo>
                    <a:pt x="5518" y="14162"/>
                    <a:pt x="6598" y="14419"/>
                    <a:pt x="7696" y="14419"/>
                  </a:cubicBezTo>
                  <a:cubicBezTo>
                    <a:pt x="9033" y="14419"/>
                    <a:pt x="10404" y="14059"/>
                    <a:pt x="11793" y="13253"/>
                  </a:cubicBezTo>
                  <a:cubicBezTo>
                    <a:pt x="13387" y="12344"/>
                    <a:pt x="14639" y="10836"/>
                    <a:pt x="14005" y="9155"/>
                  </a:cubicBezTo>
                  <a:cubicBezTo>
                    <a:pt x="12908" y="6258"/>
                    <a:pt x="13885" y="5006"/>
                    <a:pt x="16285" y="3926"/>
                  </a:cubicBezTo>
                  <a:cubicBezTo>
                    <a:pt x="17177" y="3515"/>
                    <a:pt x="17708" y="2263"/>
                    <a:pt x="16919" y="1200"/>
                  </a:cubicBezTo>
                  <a:cubicBezTo>
                    <a:pt x="16388" y="497"/>
                    <a:pt x="15719" y="0"/>
                    <a:pt x="15034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8" name="任意多边形: 形状 897">
              <a:extLst>
                <a:ext uri="{FF2B5EF4-FFF2-40B4-BE49-F238E27FC236}">
                  <a16:creationId xmlns:a16="http://schemas.microsoft.com/office/drawing/2014/main" id="{37EB97E0-2863-E138-B66A-235B737BBDDA}"/>
                </a:ext>
              </a:extLst>
            </p:cNvPr>
            <p:cNvSpPr/>
            <p:nvPr/>
          </p:nvSpPr>
          <p:spPr>
            <a:xfrm>
              <a:off x="5932459" y="2313409"/>
              <a:ext cx="13381" cy="23900"/>
            </a:xfrm>
            <a:custGeom>
              <a:avLst/>
              <a:gdLst>
                <a:gd name="connsiteX0" fmla="*/ 7540 w 13381"/>
                <a:gd name="connsiteY0" fmla="*/ 0 h 23900"/>
                <a:gd name="connsiteX1" fmla="*/ 6683 w 13381"/>
                <a:gd name="connsiteY1" fmla="*/ 172 h 23900"/>
                <a:gd name="connsiteX2" fmla="*/ 477 w 13381"/>
                <a:gd name="connsiteY2" fmla="*/ 6790 h 23900"/>
                <a:gd name="connsiteX3" fmla="*/ 1523 w 13381"/>
                <a:gd name="connsiteY3" fmla="*/ 11299 h 23900"/>
                <a:gd name="connsiteX4" fmla="*/ 2226 w 13381"/>
                <a:gd name="connsiteY4" fmla="*/ 17437 h 23900"/>
                <a:gd name="connsiteX5" fmla="*/ 3786 w 13381"/>
                <a:gd name="connsiteY5" fmla="*/ 23592 h 23900"/>
                <a:gd name="connsiteX6" fmla="*/ 5226 w 13381"/>
                <a:gd name="connsiteY6" fmla="*/ 23900 h 23900"/>
                <a:gd name="connsiteX7" fmla="*/ 10147 w 13381"/>
                <a:gd name="connsiteY7" fmla="*/ 21020 h 23900"/>
                <a:gd name="connsiteX8" fmla="*/ 13130 w 13381"/>
                <a:gd name="connsiteY8" fmla="*/ 17865 h 23900"/>
                <a:gd name="connsiteX9" fmla="*/ 12770 w 13381"/>
                <a:gd name="connsiteY9" fmla="*/ 15002 h 23900"/>
                <a:gd name="connsiteX10" fmla="*/ 10215 w 13381"/>
                <a:gd name="connsiteY10" fmla="*/ 7390 h 23900"/>
                <a:gd name="connsiteX11" fmla="*/ 9375 w 13381"/>
                <a:gd name="connsiteY11" fmla="*/ 1800 h 23900"/>
                <a:gd name="connsiteX12" fmla="*/ 7540 w 13381"/>
                <a:gd name="connsiteY12" fmla="*/ 0 h 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81" h="23900">
                  <a:moveTo>
                    <a:pt x="7540" y="0"/>
                  </a:moveTo>
                  <a:cubicBezTo>
                    <a:pt x="7283" y="0"/>
                    <a:pt x="6992" y="51"/>
                    <a:pt x="6683" y="172"/>
                  </a:cubicBezTo>
                  <a:cubicBezTo>
                    <a:pt x="3597" y="1303"/>
                    <a:pt x="2260" y="4321"/>
                    <a:pt x="477" y="6790"/>
                  </a:cubicBezTo>
                  <a:cubicBezTo>
                    <a:pt x="-757" y="8504"/>
                    <a:pt x="700" y="9961"/>
                    <a:pt x="1523" y="11299"/>
                  </a:cubicBezTo>
                  <a:cubicBezTo>
                    <a:pt x="2706" y="13270"/>
                    <a:pt x="2037" y="15396"/>
                    <a:pt x="2226" y="17437"/>
                  </a:cubicBezTo>
                  <a:cubicBezTo>
                    <a:pt x="2431" y="19614"/>
                    <a:pt x="1094" y="22409"/>
                    <a:pt x="3786" y="23592"/>
                  </a:cubicBezTo>
                  <a:cubicBezTo>
                    <a:pt x="4283" y="23814"/>
                    <a:pt x="4763" y="23900"/>
                    <a:pt x="5226" y="23900"/>
                  </a:cubicBezTo>
                  <a:cubicBezTo>
                    <a:pt x="7112" y="23900"/>
                    <a:pt x="8655" y="22254"/>
                    <a:pt x="10147" y="21020"/>
                  </a:cubicBezTo>
                  <a:cubicBezTo>
                    <a:pt x="11227" y="20111"/>
                    <a:pt x="12118" y="18962"/>
                    <a:pt x="13130" y="17865"/>
                  </a:cubicBezTo>
                  <a:cubicBezTo>
                    <a:pt x="13404" y="16871"/>
                    <a:pt x="13644" y="15482"/>
                    <a:pt x="12770" y="15002"/>
                  </a:cubicBezTo>
                  <a:cubicBezTo>
                    <a:pt x="9564" y="13219"/>
                    <a:pt x="10232" y="10287"/>
                    <a:pt x="10215" y="7390"/>
                  </a:cubicBezTo>
                  <a:cubicBezTo>
                    <a:pt x="10198" y="5521"/>
                    <a:pt x="9787" y="3635"/>
                    <a:pt x="9375" y="1800"/>
                  </a:cubicBezTo>
                  <a:cubicBezTo>
                    <a:pt x="9118" y="737"/>
                    <a:pt x="8501" y="0"/>
                    <a:pt x="754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899" name="任意多边形: 形状 898">
              <a:extLst>
                <a:ext uri="{FF2B5EF4-FFF2-40B4-BE49-F238E27FC236}">
                  <a16:creationId xmlns:a16="http://schemas.microsoft.com/office/drawing/2014/main" id="{86BD593E-4FFF-F07B-0FB5-BBC62AEA0871}"/>
                </a:ext>
              </a:extLst>
            </p:cNvPr>
            <p:cNvSpPr/>
            <p:nvPr/>
          </p:nvSpPr>
          <p:spPr>
            <a:xfrm>
              <a:off x="5986665" y="2178460"/>
              <a:ext cx="14754" cy="15824"/>
            </a:xfrm>
            <a:custGeom>
              <a:avLst/>
              <a:gdLst>
                <a:gd name="connsiteX0" fmla="*/ 8198 w 14754"/>
                <a:gd name="connsiteY0" fmla="*/ 0 h 15824"/>
                <a:gd name="connsiteX1" fmla="*/ 4255 w 14754"/>
                <a:gd name="connsiteY1" fmla="*/ 1749 h 15824"/>
                <a:gd name="connsiteX2" fmla="*/ 106 w 14754"/>
                <a:gd name="connsiteY2" fmla="*/ 9258 h 15824"/>
                <a:gd name="connsiteX3" fmla="*/ 4100 w 14754"/>
                <a:gd name="connsiteY3" fmla="*/ 15499 h 15824"/>
                <a:gd name="connsiteX4" fmla="*/ 6004 w 14754"/>
                <a:gd name="connsiteY4" fmla="*/ 15825 h 15824"/>
                <a:gd name="connsiteX5" fmla="*/ 8678 w 14754"/>
                <a:gd name="connsiteY5" fmla="*/ 15465 h 15824"/>
                <a:gd name="connsiteX6" fmla="*/ 10221 w 14754"/>
                <a:gd name="connsiteY6" fmla="*/ 14693 h 15824"/>
                <a:gd name="connsiteX7" fmla="*/ 14096 w 14754"/>
                <a:gd name="connsiteY7" fmla="*/ 9704 h 15824"/>
                <a:gd name="connsiteX8" fmla="*/ 14679 w 14754"/>
                <a:gd name="connsiteY8" fmla="*/ 8041 h 15824"/>
                <a:gd name="connsiteX9" fmla="*/ 10907 w 14754"/>
                <a:gd name="connsiteY9" fmla="*/ 789 h 15824"/>
                <a:gd name="connsiteX10" fmla="*/ 8198 w 14754"/>
                <a:gd name="connsiteY10" fmla="*/ 0 h 1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54" h="15824">
                  <a:moveTo>
                    <a:pt x="8198" y="0"/>
                  </a:moveTo>
                  <a:cubicBezTo>
                    <a:pt x="6827" y="0"/>
                    <a:pt x="5541" y="634"/>
                    <a:pt x="4255" y="1749"/>
                  </a:cubicBezTo>
                  <a:cubicBezTo>
                    <a:pt x="1974" y="3755"/>
                    <a:pt x="586" y="6258"/>
                    <a:pt x="106" y="9258"/>
                  </a:cubicBezTo>
                  <a:cubicBezTo>
                    <a:pt x="-409" y="12499"/>
                    <a:pt x="963" y="14573"/>
                    <a:pt x="4100" y="15499"/>
                  </a:cubicBezTo>
                  <a:cubicBezTo>
                    <a:pt x="4701" y="15722"/>
                    <a:pt x="5352" y="15825"/>
                    <a:pt x="6004" y="15825"/>
                  </a:cubicBezTo>
                  <a:cubicBezTo>
                    <a:pt x="6878" y="15825"/>
                    <a:pt x="7769" y="15671"/>
                    <a:pt x="8678" y="15465"/>
                  </a:cubicBezTo>
                  <a:cubicBezTo>
                    <a:pt x="9244" y="15345"/>
                    <a:pt x="10239" y="14796"/>
                    <a:pt x="10221" y="14693"/>
                  </a:cubicBezTo>
                  <a:cubicBezTo>
                    <a:pt x="9175" y="10956"/>
                    <a:pt x="12279" y="10921"/>
                    <a:pt x="14096" y="9704"/>
                  </a:cubicBezTo>
                  <a:cubicBezTo>
                    <a:pt x="14473" y="9447"/>
                    <a:pt x="14593" y="8624"/>
                    <a:pt x="14679" y="8041"/>
                  </a:cubicBezTo>
                  <a:cubicBezTo>
                    <a:pt x="15107" y="4955"/>
                    <a:pt x="13702" y="2349"/>
                    <a:pt x="10907" y="789"/>
                  </a:cubicBezTo>
                  <a:cubicBezTo>
                    <a:pt x="9964" y="257"/>
                    <a:pt x="9055" y="0"/>
                    <a:pt x="819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0" name="任意多边形: 形状 899">
              <a:extLst>
                <a:ext uri="{FF2B5EF4-FFF2-40B4-BE49-F238E27FC236}">
                  <a16:creationId xmlns:a16="http://schemas.microsoft.com/office/drawing/2014/main" id="{BFF7C054-B482-2FBF-5B43-2C8BB3D63B73}"/>
                </a:ext>
              </a:extLst>
            </p:cNvPr>
            <p:cNvSpPr/>
            <p:nvPr/>
          </p:nvSpPr>
          <p:spPr>
            <a:xfrm>
              <a:off x="5976198" y="2212767"/>
              <a:ext cx="11890" cy="12018"/>
            </a:xfrm>
            <a:custGeom>
              <a:avLst/>
              <a:gdLst>
                <a:gd name="connsiteX0" fmla="*/ 7401 w 11890"/>
                <a:gd name="connsiteY0" fmla="*/ 0 h 12018"/>
                <a:gd name="connsiteX1" fmla="*/ 2481 w 11890"/>
                <a:gd name="connsiteY1" fmla="*/ 3155 h 12018"/>
                <a:gd name="connsiteX2" fmla="*/ 800 w 11890"/>
                <a:gd name="connsiteY2" fmla="*/ 5778 h 12018"/>
                <a:gd name="connsiteX3" fmla="*/ 3064 w 11890"/>
                <a:gd name="connsiteY3" fmla="*/ 11521 h 12018"/>
                <a:gd name="connsiteX4" fmla="*/ 5344 w 11890"/>
                <a:gd name="connsiteY4" fmla="*/ 11950 h 12018"/>
                <a:gd name="connsiteX5" fmla="*/ 6493 w 11890"/>
                <a:gd name="connsiteY5" fmla="*/ 12019 h 12018"/>
                <a:gd name="connsiteX6" fmla="*/ 11688 w 11890"/>
                <a:gd name="connsiteY6" fmla="*/ 8487 h 12018"/>
                <a:gd name="connsiteX7" fmla="*/ 8670 w 11890"/>
                <a:gd name="connsiteY7" fmla="*/ 189 h 12018"/>
                <a:gd name="connsiteX8" fmla="*/ 7401 w 11890"/>
                <a:gd name="connsiteY8" fmla="*/ 0 h 12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890" h="12018">
                  <a:moveTo>
                    <a:pt x="7401" y="0"/>
                  </a:moveTo>
                  <a:cubicBezTo>
                    <a:pt x="5361" y="0"/>
                    <a:pt x="3869" y="1595"/>
                    <a:pt x="2481" y="3155"/>
                  </a:cubicBezTo>
                  <a:cubicBezTo>
                    <a:pt x="1812" y="3926"/>
                    <a:pt x="1315" y="4869"/>
                    <a:pt x="800" y="5778"/>
                  </a:cubicBezTo>
                  <a:cubicBezTo>
                    <a:pt x="-760" y="8590"/>
                    <a:pt x="-57" y="10407"/>
                    <a:pt x="3064" y="11521"/>
                  </a:cubicBezTo>
                  <a:cubicBezTo>
                    <a:pt x="3749" y="11659"/>
                    <a:pt x="4538" y="11847"/>
                    <a:pt x="5344" y="11950"/>
                  </a:cubicBezTo>
                  <a:cubicBezTo>
                    <a:pt x="5738" y="12002"/>
                    <a:pt x="6133" y="12019"/>
                    <a:pt x="6493" y="12019"/>
                  </a:cubicBezTo>
                  <a:cubicBezTo>
                    <a:pt x="9116" y="12019"/>
                    <a:pt x="10916" y="10784"/>
                    <a:pt x="11688" y="8487"/>
                  </a:cubicBezTo>
                  <a:cubicBezTo>
                    <a:pt x="12493" y="6052"/>
                    <a:pt x="10779" y="823"/>
                    <a:pt x="8670" y="189"/>
                  </a:cubicBezTo>
                  <a:cubicBezTo>
                    <a:pt x="8241" y="69"/>
                    <a:pt x="7813" y="0"/>
                    <a:pt x="740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1" name="任意多边形: 形状 900">
              <a:extLst>
                <a:ext uri="{FF2B5EF4-FFF2-40B4-BE49-F238E27FC236}">
                  <a16:creationId xmlns:a16="http://schemas.microsoft.com/office/drawing/2014/main" id="{2417D603-09E5-FC46-E4CE-A848D4DFFB75}"/>
                </a:ext>
              </a:extLst>
            </p:cNvPr>
            <p:cNvSpPr/>
            <p:nvPr/>
          </p:nvSpPr>
          <p:spPr>
            <a:xfrm>
              <a:off x="5925417" y="2326765"/>
              <a:ext cx="6960" cy="7475"/>
            </a:xfrm>
            <a:custGeom>
              <a:avLst/>
              <a:gdLst>
                <a:gd name="connsiteX0" fmla="*/ 4055 w 6960"/>
                <a:gd name="connsiteY0" fmla="*/ 0 h 7475"/>
                <a:gd name="connsiteX1" fmla="*/ 232 w 6960"/>
                <a:gd name="connsiteY1" fmla="*/ 2315 h 7475"/>
                <a:gd name="connsiteX2" fmla="*/ 2495 w 6960"/>
                <a:gd name="connsiteY2" fmla="*/ 7407 h 7475"/>
                <a:gd name="connsiteX3" fmla="*/ 3164 w 6960"/>
                <a:gd name="connsiteY3" fmla="*/ 7475 h 7475"/>
                <a:gd name="connsiteX4" fmla="*/ 6610 w 6960"/>
                <a:gd name="connsiteY4" fmla="*/ 4509 h 7475"/>
                <a:gd name="connsiteX5" fmla="*/ 5255 w 6960"/>
                <a:gd name="connsiteY5" fmla="*/ 223 h 7475"/>
                <a:gd name="connsiteX6" fmla="*/ 4055 w 6960"/>
                <a:gd name="connsiteY6" fmla="*/ 0 h 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0" h="7475">
                  <a:moveTo>
                    <a:pt x="4055" y="0"/>
                  </a:moveTo>
                  <a:cubicBezTo>
                    <a:pt x="2444" y="0"/>
                    <a:pt x="643" y="1029"/>
                    <a:pt x="232" y="2315"/>
                  </a:cubicBezTo>
                  <a:cubicBezTo>
                    <a:pt x="-488" y="4561"/>
                    <a:pt x="523" y="6995"/>
                    <a:pt x="2495" y="7407"/>
                  </a:cubicBezTo>
                  <a:cubicBezTo>
                    <a:pt x="2735" y="7458"/>
                    <a:pt x="2958" y="7475"/>
                    <a:pt x="3164" y="7475"/>
                  </a:cubicBezTo>
                  <a:cubicBezTo>
                    <a:pt x="4930" y="7475"/>
                    <a:pt x="5992" y="5915"/>
                    <a:pt x="6610" y="4509"/>
                  </a:cubicBezTo>
                  <a:cubicBezTo>
                    <a:pt x="7227" y="3103"/>
                    <a:pt x="7176" y="1063"/>
                    <a:pt x="5255" y="223"/>
                  </a:cubicBezTo>
                  <a:cubicBezTo>
                    <a:pt x="4895" y="69"/>
                    <a:pt x="4484" y="0"/>
                    <a:pt x="4055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2" name="任意多边形: 形状 901">
              <a:extLst>
                <a:ext uri="{FF2B5EF4-FFF2-40B4-BE49-F238E27FC236}">
                  <a16:creationId xmlns:a16="http://schemas.microsoft.com/office/drawing/2014/main" id="{DA33F490-9EF8-2F31-E085-1976F2487E53}"/>
                </a:ext>
              </a:extLst>
            </p:cNvPr>
            <p:cNvSpPr/>
            <p:nvPr/>
          </p:nvSpPr>
          <p:spPr>
            <a:xfrm>
              <a:off x="5840339" y="2358106"/>
              <a:ext cx="9640" cy="10887"/>
            </a:xfrm>
            <a:custGeom>
              <a:avLst/>
              <a:gdLst>
                <a:gd name="connsiteX0" fmla="*/ 4231 w 9640"/>
                <a:gd name="connsiteY0" fmla="*/ 0 h 10887"/>
                <a:gd name="connsiteX1" fmla="*/ 150 w 9640"/>
                <a:gd name="connsiteY1" fmla="*/ 3909 h 10887"/>
                <a:gd name="connsiteX2" fmla="*/ 3065 w 9640"/>
                <a:gd name="connsiteY2" fmla="*/ 10784 h 10887"/>
                <a:gd name="connsiteX3" fmla="*/ 3836 w 9640"/>
                <a:gd name="connsiteY3" fmla="*/ 10887 h 10887"/>
                <a:gd name="connsiteX4" fmla="*/ 9340 w 9640"/>
                <a:gd name="connsiteY4" fmla="*/ 6944 h 10887"/>
                <a:gd name="connsiteX5" fmla="*/ 5516 w 9640"/>
                <a:gd name="connsiteY5" fmla="*/ 223 h 10887"/>
                <a:gd name="connsiteX6" fmla="*/ 4231 w 9640"/>
                <a:gd name="connsiteY6" fmla="*/ 0 h 10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0" h="10887">
                  <a:moveTo>
                    <a:pt x="4231" y="0"/>
                  </a:moveTo>
                  <a:cubicBezTo>
                    <a:pt x="2430" y="0"/>
                    <a:pt x="973" y="1371"/>
                    <a:pt x="150" y="3909"/>
                  </a:cubicBezTo>
                  <a:cubicBezTo>
                    <a:pt x="-536" y="6035"/>
                    <a:pt x="1247" y="10218"/>
                    <a:pt x="3065" y="10784"/>
                  </a:cubicBezTo>
                  <a:cubicBezTo>
                    <a:pt x="3305" y="10853"/>
                    <a:pt x="3562" y="10887"/>
                    <a:pt x="3836" y="10887"/>
                  </a:cubicBezTo>
                  <a:cubicBezTo>
                    <a:pt x="5859" y="10887"/>
                    <a:pt x="8654" y="8984"/>
                    <a:pt x="9340" y="6944"/>
                  </a:cubicBezTo>
                  <a:cubicBezTo>
                    <a:pt x="10334" y="3995"/>
                    <a:pt x="8808" y="1303"/>
                    <a:pt x="5516" y="223"/>
                  </a:cubicBezTo>
                  <a:cubicBezTo>
                    <a:pt x="5088" y="86"/>
                    <a:pt x="4642" y="0"/>
                    <a:pt x="423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3" name="任意多边形: 形状 902">
              <a:extLst>
                <a:ext uri="{FF2B5EF4-FFF2-40B4-BE49-F238E27FC236}">
                  <a16:creationId xmlns:a16="http://schemas.microsoft.com/office/drawing/2014/main" id="{41805306-56E6-0A4E-BD83-047AB8C6A26B}"/>
                </a:ext>
              </a:extLst>
            </p:cNvPr>
            <p:cNvSpPr/>
            <p:nvPr/>
          </p:nvSpPr>
          <p:spPr>
            <a:xfrm>
              <a:off x="5936782" y="2248463"/>
              <a:ext cx="6587" cy="7286"/>
            </a:xfrm>
            <a:custGeom>
              <a:avLst/>
              <a:gdLst>
                <a:gd name="connsiteX0" fmla="*/ 3766 w 6587"/>
                <a:gd name="connsiteY0" fmla="*/ 0 h 7286"/>
                <a:gd name="connsiteX1" fmla="*/ 97 w 6587"/>
                <a:gd name="connsiteY1" fmla="*/ 3069 h 7286"/>
                <a:gd name="connsiteX2" fmla="*/ 2909 w 6587"/>
                <a:gd name="connsiteY2" fmla="*/ 7201 h 7286"/>
                <a:gd name="connsiteX3" fmla="*/ 3732 w 6587"/>
                <a:gd name="connsiteY3" fmla="*/ 7287 h 7286"/>
                <a:gd name="connsiteX4" fmla="*/ 6458 w 6587"/>
                <a:gd name="connsiteY4" fmla="*/ 4698 h 7286"/>
                <a:gd name="connsiteX5" fmla="*/ 4263 w 6587"/>
                <a:gd name="connsiteY5" fmla="*/ 69 h 7286"/>
                <a:gd name="connsiteX6" fmla="*/ 3766 w 6587"/>
                <a:gd name="connsiteY6" fmla="*/ 0 h 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87" h="7286">
                  <a:moveTo>
                    <a:pt x="3766" y="0"/>
                  </a:moveTo>
                  <a:cubicBezTo>
                    <a:pt x="2326" y="0"/>
                    <a:pt x="491" y="1509"/>
                    <a:pt x="97" y="3069"/>
                  </a:cubicBezTo>
                  <a:cubicBezTo>
                    <a:pt x="-366" y="4972"/>
                    <a:pt x="869" y="6772"/>
                    <a:pt x="2909" y="7201"/>
                  </a:cubicBezTo>
                  <a:cubicBezTo>
                    <a:pt x="3200" y="7270"/>
                    <a:pt x="3475" y="7287"/>
                    <a:pt x="3732" y="7287"/>
                  </a:cubicBezTo>
                  <a:cubicBezTo>
                    <a:pt x="5206" y="7287"/>
                    <a:pt x="6081" y="6292"/>
                    <a:pt x="6458" y="4698"/>
                  </a:cubicBezTo>
                  <a:cubicBezTo>
                    <a:pt x="6955" y="2538"/>
                    <a:pt x="5978" y="1046"/>
                    <a:pt x="4263" y="69"/>
                  </a:cubicBezTo>
                  <a:cubicBezTo>
                    <a:pt x="4109" y="17"/>
                    <a:pt x="3938" y="0"/>
                    <a:pt x="3766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4" name="任意多边形: 形状 903">
              <a:extLst>
                <a:ext uri="{FF2B5EF4-FFF2-40B4-BE49-F238E27FC236}">
                  <a16:creationId xmlns:a16="http://schemas.microsoft.com/office/drawing/2014/main" id="{4CE0D0C7-902F-7B14-DE08-FF73D04AE438}"/>
                </a:ext>
              </a:extLst>
            </p:cNvPr>
            <p:cNvSpPr/>
            <p:nvPr/>
          </p:nvSpPr>
          <p:spPr>
            <a:xfrm>
              <a:off x="5929874" y="2279873"/>
              <a:ext cx="17844" cy="17967"/>
            </a:xfrm>
            <a:custGeom>
              <a:avLst/>
              <a:gdLst>
                <a:gd name="connsiteX0" fmla="*/ 8308 w 17844"/>
                <a:gd name="connsiteY0" fmla="*/ 0 h 17967"/>
                <a:gd name="connsiteX1" fmla="*/ 7262 w 17844"/>
                <a:gd name="connsiteY1" fmla="*/ 926 h 17967"/>
                <a:gd name="connsiteX2" fmla="*/ 6284 w 17844"/>
                <a:gd name="connsiteY2" fmla="*/ 3532 h 17967"/>
                <a:gd name="connsiteX3" fmla="*/ 5307 w 17844"/>
                <a:gd name="connsiteY3" fmla="*/ 3223 h 17967"/>
                <a:gd name="connsiteX4" fmla="*/ 3524 w 17844"/>
                <a:gd name="connsiteY4" fmla="*/ 2692 h 17967"/>
                <a:gd name="connsiteX5" fmla="*/ 678 w 17844"/>
                <a:gd name="connsiteY5" fmla="*/ 5606 h 17967"/>
                <a:gd name="connsiteX6" fmla="*/ 4998 w 17844"/>
                <a:gd name="connsiteY6" fmla="*/ 15842 h 17967"/>
                <a:gd name="connsiteX7" fmla="*/ 6576 w 17844"/>
                <a:gd name="connsiteY7" fmla="*/ 16013 h 17967"/>
                <a:gd name="connsiteX8" fmla="*/ 6764 w 17844"/>
                <a:gd name="connsiteY8" fmla="*/ 16013 h 17967"/>
                <a:gd name="connsiteX9" fmla="*/ 6781 w 17844"/>
                <a:gd name="connsiteY9" fmla="*/ 16013 h 17967"/>
                <a:gd name="connsiteX10" fmla="*/ 9679 w 17844"/>
                <a:gd name="connsiteY10" fmla="*/ 16802 h 17967"/>
                <a:gd name="connsiteX11" fmla="*/ 12251 w 17844"/>
                <a:gd name="connsiteY11" fmla="*/ 17968 h 17967"/>
                <a:gd name="connsiteX12" fmla="*/ 16486 w 17844"/>
                <a:gd name="connsiteY12" fmla="*/ 15533 h 17967"/>
                <a:gd name="connsiteX13" fmla="*/ 17034 w 17844"/>
                <a:gd name="connsiteY13" fmla="*/ 9138 h 17967"/>
                <a:gd name="connsiteX14" fmla="*/ 10845 w 17844"/>
                <a:gd name="connsiteY14" fmla="*/ 377 h 17967"/>
                <a:gd name="connsiteX15" fmla="*/ 8308 w 17844"/>
                <a:gd name="connsiteY15" fmla="*/ 0 h 1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844" h="17967">
                  <a:moveTo>
                    <a:pt x="8308" y="0"/>
                  </a:moveTo>
                  <a:cubicBezTo>
                    <a:pt x="7707" y="0"/>
                    <a:pt x="7262" y="206"/>
                    <a:pt x="7262" y="926"/>
                  </a:cubicBezTo>
                  <a:cubicBezTo>
                    <a:pt x="7262" y="2503"/>
                    <a:pt x="7107" y="3532"/>
                    <a:pt x="6284" y="3532"/>
                  </a:cubicBezTo>
                  <a:cubicBezTo>
                    <a:pt x="6027" y="3532"/>
                    <a:pt x="5702" y="3429"/>
                    <a:pt x="5307" y="3223"/>
                  </a:cubicBezTo>
                  <a:cubicBezTo>
                    <a:pt x="4604" y="2846"/>
                    <a:pt x="4021" y="2692"/>
                    <a:pt x="3524" y="2692"/>
                  </a:cubicBezTo>
                  <a:cubicBezTo>
                    <a:pt x="1998" y="2692"/>
                    <a:pt x="1364" y="4218"/>
                    <a:pt x="678" y="5606"/>
                  </a:cubicBezTo>
                  <a:cubicBezTo>
                    <a:pt x="-1225" y="9430"/>
                    <a:pt x="1089" y="14693"/>
                    <a:pt x="4998" y="15842"/>
                  </a:cubicBezTo>
                  <a:cubicBezTo>
                    <a:pt x="5513" y="15996"/>
                    <a:pt x="6044" y="16013"/>
                    <a:pt x="6576" y="16013"/>
                  </a:cubicBezTo>
                  <a:cubicBezTo>
                    <a:pt x="6645" y="16013"/>
                    <a:pt x="6696" y="16013"/>
                    <a:pt x="6764" y="16013"/>
                  </a:cubicBezTo>
                  <a:cubicBezTo>
                    <a:pt x="6764" y="16013"/>
                    <a:pt x="6781" y="16013"/>
                    <a:pt x="6781" y="16013"/>
                  </a:cubicBezTo>
                  <a:cubicBezTo>
                    <a:pt x="7776" y="16013"/>
                    <a:pt x="8771" y="16013"/>
                    <a:pt x="9679" y="16802"/>
                  </a:cubicBezTo>
                  <a:cubicBezTo>
                    <a:pt x="10622" y="17625"/>
                    <a:pt x="11462" y="17968"/>
                    <a:pt x="12251" y="17968"/>
                  </a:cubicBezTo>
                  <a:cubicBezTo>
                    <a:pt x="13725" y="17968"/>
                    <a:pt x="15011" y="16802"/>
                    <a:pt x="16486" y="15533"/>
                  </a:cubicBezTo>
                  <a:cubicBezTo>
                    <a:pt x="19058" y="13305"/>
                    <a:pt x="17223" y="11281"/>
                    <a:pt x="17034" y="9138"/>
                  </a:cubicBezTo>
                  <a:cubicBezTo>
                    <a:pt x="16554" y="3669"/>
                    <a:pt x="15131" y="1663"/>
                    <a:pt x="10845" y="377"/>
                  </a:cubicBezTo>
                  <a:cubicBezTo>
                    <a:pt x="10125" y="326"/>
                    <a:pt x="9096" y="0"/>
                    <a:pt x="8308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5" name="任意多边形: 形状 904">
              <a:extLst>
                <a:ext uri="{FF2B5EF4-FFF2-40B4-BE49-F238E27FC236}">
                  <a16:creationId xmlns:a16="http://schemas.microsoft.com/office/drawing/2014/main" id="{A9B1F75F-9662-F38E-FB9A-92893A721C47}"/>
                </a:ext>
              </a:extLst>
            </p:cNvPr>
            <p:cNvSpPr/>
            <p:nvPr/>
          </p:nvSpPr>
          <p:spPr>
            <a:xfrm>
              <a:off x="5953160" y="2347442"/>
              <a:ext cx="22854" cy="25014"/>
            </a:xfrm>
            <a:custGeom>
              <a:avLst/>
              <a:gdLst>
                <a:gd name="connsiteX0" fmla="*/ 19261 w 22854"/>
                <a:gd name="connsiteY0" fmla="*/ 0 h 25014"/>
                <a:gd name="connsiteX1" fmla="*/ 12763 w 22854"/>
                <a:gd name="connsiteY1" fmla="*/ 686 h 25014"/>
                <a:gd name="connsiteX2" fmla="*/ 11477 w 22854"/>
                <a:gd name="connsiteY2" fmla="*/ 4578 h 25014"/>
                <a:gd name="connsiteX3" fmla="*/ 9043 w 22854"/>
                <a:gd name="connsiteY3" fmla="*/ 6618 h 25014"/>
                <a:gd name="connsiteX4" fmla="*/ 8974 w 22854"/>
                <a:gd name="connsiteY4" fmla="*/ 6618 h 25014"/>
                <a:gd name="connsiteX5" fmla="*/ 5390 w 22854"/>
                <a:gd name="connsiteY5" fmla="*/ 6018 h 25014"/>
                <a:gd name="connsiteX6" fmla="*/ 5219 w 22854"/>
                <a:gd name="connsiteY6" fmla="*/ 6018 h 25014"/>
                <a:gd name="connsiteX7" fmla="*/ 2424 w 22854"/>
                <a:gd name="connsiteY7" fmla="*/ 9087 h 25014"/>
                <a:gd name="connsiteX8" fmla="*/ 5048 w 22854"/>
                <a:gd name="connsiteY8" fmla="*/ 14865 h 25014"/>
                <a:gd name="connsiteX9" fmla="*/ 24 w 22854"/>
                <a:gd name="connsiteY9" fmla="*/ 19494 h 25014"/>
                <a:gd name="connsiteX10" fmla="*/ 7 w 22854"/>
                <a:gd name="connsiteY10" fmla="*/ 20951 h 25014"/>
                <a:gd name="connsiteX11" fmla="*/ 4636 w 22854"/>
                <a:gd name="connsiteY11" fmla="*/ 24912 h 25014"/>
                <a:gd name="connsiteX12" fmla="*/ 6745 w 22854"/>
                <a:gd name="connsiteY12" fmla="*/ 25014 h 25014"/>
                <a:gd name="connsiteX13" fmla="*/ 11186 w 22854"/>
                <a:gd name="connsiteY13" fmla="*/ 22477 h 25014"/>
                <a:gd name="connsiteX14" fmla="*/ 11066 w 22854"/>
                <a:gd name="connsiteY14" fmla="*/ 15362 h 25014"/>
                <a:gd name="connsiteX15" fmla="*/ 11991 w 22854"/>
                <a:gd name="connsiteY15" fmla="*/ 14625 h 25014"/>
                <a:gd name="connsiteX16" fmla="*/ 15695 w 22854"/>
                <a:gd name="connsiteY16" fmla="*/ 12447 h 25014"/>
                <a:gd name="connsiteX17" fmla="*/ 22296 w 22854"/>
                <a:gd name="connsiteY17" fmla="*/ 5126 h 25014"/>
                <a:gd name="connsiteX18" fmla="*/ 20512 w 22854"/>
                <a:gd name="connsiteY18" fmla="*/ 103 h 25014"/>
                <a:gd name="connsiteX19" fmla="*/ 19261 w 22854"/>
                <a:gd name="connsiteY19" fmla="*/ 0 h 25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854" h="25014">
                  <a:moveTo>
                    <a:pt x="19261" y="0"/>
                  </a:moveTo>
                  <a:cubicBezTo>
                    <a:pt x="17204" y="0"/>
                    <a:pt x="13397" y="343"/>
                    <a:pt x="12763" y="686"/>
                  </a:cubicBezTo>
                  <a:cubicBezTo>
                    <a:pt x="11169" y="1560"/>
                    <a:pt x="11426" y="3052"/>
                    <a:pt x="11477" y="4578"/>
                  </a:cubicBezTo>
                  <a:cubicBezTo>
                    <a:pt x="11546" y="6275"/>
                    <a:pt x="10243" y="6618"/>
                    <a:pt x="9043" y="6618"/>
                  </a:cubicBezTo>
                  <a:cubicBezTo>
                    <a:pt x="9025" y="6618"/>
                    <a:pt x="9008" y="6618"/>
                    <a:pt x="8974" y="6618"/>
                  </a:cubicBezTo>
                  <a:cubicBezTo>
                    <a:pt x="7774" y="6601"/>
                    <a:pt x="6591" y="6069"/>
                    <a:pt x="5390" y="6018"/>
                  </a:cubicBezTo>
                  <a:cubicBezTo>
                    <a:pt x="5339" y="6018"/>
                    <a:pt x="5270" y="6018"/>
                    <a:pt x="5219" y="6018"/>
                  </a:cubicBezTo>
                  <a:cubicBezTo>
                    <a:pt x="3402" y="6018"/>
                    <a:pt x="2407" y="7218"/>
                    <a:pt x="2424" y="9087"/>
                  </a:cubicBezTo>
                  <a:cubicBezTo>
                    <a:pt x="2442" y="11487"/>
                    <a:pt x="3624" y="13321"/>
                    <a:pt x="5048" y="14865"/>
                  </a:cubicBezTo>
                  <a:cubicBezTo>
                    <a:pt x="3299" y="16339"/>
                    <a:pt x="1893" y="18311"/>
                    <a:pt x="24" y="19494"/>
                  </a:cubicBezTo>
                  <a:cubicBezTo>
                    <a:pt x="7" y="20145"/>
                    <a:pt x="-10" y="20557"/>
                    <a:pt x="7" y="20951"/>
                  </a:cubicBezTo>
                  <a:cubicBezTo>
                    <a:pt x="144" y="23180"/>
                    <a:pt x="1927" y="24689"/>
                    <a:pt x="4636" y="24912"/>
                  </a:cubicBezTo>
                  <a:cubicBezTo>
                    <a:pt x="5408" y="24980"/>
                    <a:pt x="6110" y="25014"/>
                    <a:pt x="6745" y="25014"/>
                  </a:cubicBezTo>
                  <a:cubicBezTo>
                    <a:pt x="9625" y="25014"/>
                    <a:pt x="10997" y="24294"/>
                    <a:pt x="11186" y="22477"/>
                  </a:cubicBezTo>
                  <a:cubicBezTo>
                    <a:pt x="11426" y="20128"/>
                    <a:pt x="11288" y="17711"/>
                    <a:pt x="11066" y="15362"/>
                  </a:cubicBezTo>
                  <a:cubicBezTo>
                    <a:pt x="11374" y="15087"/>
                    <a:pt x="11683" y="14830"/>
                    <a:pt x="11991" y="14625"/>
                  </a:cubicBezTo>
                  <a:cubicBezTo>
                    <a:pt x="13174" y="13819"/>
                    <a:pt x="14477" y="13202"/>
                    <a:pt x="15695" y="12447"/>
                  </a:cubicBezTo>
                  <a:cubicBezTo>
                    <a:pt x="18541" y="10664"/>
                    <a:pt x="20735" y="8195"/>
                    <a:pt x="22296" y="5126"/>
                  </a:cubicBezTo>
                  <a:cubicBezTo>
                    <a:pt x="23461" y="2829"/>
                    <a:pt x="22776" y="960"/>
                    <a:pt x="20512" y="103"/>
                  </a:cubicBezTo>
                  <a:cubicBezTo>
                    <a:pt x="20324" y="34"/>
                    <a:pt x="19861" y="0"/>
                    <a:pt x="19261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6" name="任意多边形: 形状 905">
              <a:extLst>
                <a:ext uri="{FF2B5EF4-FFF2-40B4-BE49-F238E27FC236}">
                  <a16:creationId xmlns:a16="http://schemas.microsoft.com/office/drawing/2014/main" id="{F0B7C08C-2449-BD62-5C89-CDC9E82BFFF3}"/>
                </a:ext>
              </a:extLst>
            </p:cNvPr>
            <p:cNvSpPr/>
            <p:nvPr/>
          </p:nvSpPr>
          <p:spPr>
            <a:xfrm>
              <a:off x="5944077" y="2316015"/>
              <a:ext cx="13169" cy="11898"/>
            </a:xfrm>
            <a:custGeom>
              <a:avLst/>
              <a:gdLst>
                <a:gd name="connsiteX0" fmla="*/ 8250 w 13169"/>
                <a:gd name="connsiteY0" fmla="*/ 0 h 11898"/>
                <a:gd name="connsiteX1" fmla="*/ 6501 w 13169"/>
                <a:gd name="connsiteY1" fmla="*/ 154 h 11898"/>
                <a:gd name="connsiteX2" fmla="*/ 3020 w 13169"/>
                <a:gd name="connsiteY2" fmla="*/ 1252 h 11898"/>
                <a:gd name="connsiteX3" fmla="*/ 860 w 13169"/>
                <a:gd name="connsiteY3" fmla="*/ 7029 h 11898"/>
                <a:gd name="connsiteX4" fmla="*/ 5849 w 13169"/>
                <a:gd name="connsiteY4" fmla="*/ 11470 h 11898"/>
                <a:gd name="connsiteX5" fmla="*/ 8232 w 13169"/>
                <a:gd name="connsiteY5" fmla="*/ 11899 h 11898"/>
                <a:gd name="connsiteX6" fmla="*/ 12758 w 13169"/>
                <a:gd name="connsiteY6" fmla="*/ 7595 h 11898"/>
                <a:gd name="connsiteX7" fmla="*/ 8250 w 13169"/>
                <a:gd name="connsiteY7" fmla="*/ 0 h 11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9" h="11898">
                  <a:moveTo>
                    <a:pt x="8250" y="0"/>
                  </a:moveTo>
                  <a:cubicBezTo>
                    <a:pt x="7701" y="0"/>
                    <a:pt x="7118" y="51"/>
                    <a:pt x="6501" y="154"/>
                  </a:cubicBezTo>
                  <a:cubicBezTo>
                    <a:pt x="5317" y="343"/>
                    <a:pt x="4152" y="806"/>
                    <a:pt x="3020" y="1252"/>
                  </a:cubicBezTo>
                  <a:cubicBezTo>
                    <a:pt x="-135" y="2503"/>
                    <a:pt x="-752" y="4081"/>
                    <a:pt x="860" y="7029"/>
                  </a:cubicBezTo>
                  <a:cubicBezTo>
                    <a:pt x="2009" y="9104"/>
                    <a:pt x="3569" y="10733"/>
                    <a:pt x="5849" y="11470"/>
                  </a:cubicBezTo>
                  <a:cubicBezTo>
                    <a:pt x="6723" y="11744"/>
                    <a:pt x="7512" y="11899"/>
                    <a:pt x="8232" y="11899"/>
                  </a:cubicBezTo>
                  <a:cubicBezTo>
                    <a:pt x="10495" y="11899"/>
                    <a:pt x="11987" y="10476"/>
                    <a:pt x="12758" y="7595"/>
                  </a:cubicBezTo>
                  <a:cubicBezTo>
                    <a:pt x="14027" y="2795"/>
                    <a:pt x="12313" y="0"/>
                    <a:pt x="8250" y="0"/>
                  </a:cubicBezTo>
                </a:path>
              </a:pathLst>
            </a:custGeom>
            <a:solidFill>
              <a:srgbClr val="0B7968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7" name="任意多边形: 形状 906">
              <a:extLst>
                <a:ext uri="{FF2B5EF4-FFF2-40B4-BE49-F238E27FC236}">
                  <a16:creationId xmlns:a16="http://schemas.microsoft.com/office/drawing/2014/main" id="{B7004DB6-1B07-A15B-FA50-8DECF2ABEF1F}"/>
                </a:ext>
              </a:extLst>
            </p:cNvPr>
            <p:cNvSpPr/>
            <p:nvPr/>
          </p:nvSpPr>
          <p:spPr>
            <a:xfrm>
              <a:off x="5031691" y="2056334"/>
              <a:ext cx="2188010" cy="820978"/>
            </a:xfrm>
            <a:custGeom>
              <a:avLst/>
              <a:gdLst>
                <a:gd name="connsiteX0" fmla="*/ 1837773 w 2188010"/>
                <a:gd name="connsiteY0" fmla="*/ 589825 h 820978"/>
                <a:gd name="connsiteX1" fmla="*/ 2169906 w 2188010"/>
                <a:gd name="connsiteY1" fmla="*/ 501391 h 820978"/>
                <a:gd name="connsiteX2" fmla="*/ 2188011 w 2188010"/>
                <a:gd name="connsiteY2" fmla="*/ 746582 h 820978"/>
                <a:gd name="connsiteX3" fmla="*/ 2112538 w 2188010"/>
                <a:gd name="connsiteY3" fmla="*/ 763298 h 820978"/>
                <a:gd name="connsiteX4" fmla="*/ 1476699 w 2188010"/>
                <a:gd name="connsiteY4" fmla="*/ 818951 h 820978"/>
                <a:gd name="connsiteX5" fmla="*/ 906627 w 2188010"/>
                <a:gd name="connsiteY5" fmla="*/ 656176 h 820978"/>
                <a:gd name="connsiteX6" fmla="*/ 583187 w 2188010"/>
                <a:gd name="connsiteY6" fmla="*/ 380227 h 820978"/>
                <a:gd name="connsiteX7" fmla="*/ 329150 w 2188010"/>
                <a:gd name="connsiteY7" fmla="*/ 184191 h 820978"/>
                <a:gd name="connsiteX8" fmla="*/ 81576 w 2188010"/>
                <a:gd name="connsiteY8" fmla="*/ 112954 h 820978"/>
                <a:gd name="connsiteX9" fmla="*/ 0 w 2188010"/>
                <a:gd name="connsiteY9" fmla="*/ 133631 h 820978"/>
                <a:gd name="connsiteX10" fmla="*/ 102013 w 2188010"/>
                <a:gd name="connsiteY10" fmla="*/ 2009 h 820978"/>
                <a:gd name="connsiteX11" fmla="*/ 663769 w 2188010"/>
                <a:gd name="connsiteY11" fmla="*/ 191529 h 820978"/>
                <a:gd name="connsiteX12" fmla="*/ 1050645 w 2188010"/>
                <a:gd name="connsiteY12" fmla="*/ 541493 h 820978"/>
                <a:gd name="connsiteX13" fmla="*/ 1436957 w 2188010"/>
                <a:gd name="connsiteY13" fmla="*/ 616845 h 820978"/>
                <a:gd name="connsiteX14" fmla="*/ 1815141 w 2188010"/>
                <a:gd name="connsiteY14" fmla="*/ 593374 h 820978"/>
                <a:gd name="connsiteX15" fmla="*/ 1837773 w 2188010"/>
                <a:gd name="connsiteY15" fmla="*/ 589825 h 82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88010" h="820978">
                  <a:moveTo>
                    <a:pt x="1837773" y="589825"/>
                  </a:moveTo>
                  <a:cubicBezTo>
                    <a:pt x="1954324" y="571891"/>
                    <a:pt x="2061000" y="558844"/>
                    <a:pt x="2169906" y="501391"/>
                  </a:cubicBezTo>
                  <a:cubicBezTo>
                    <a:pt x="2137982" y="584750"/>
                    <a:pt x="2151886" y="668263"/>
                    <a:pt x="2188011" y="746582"/>
                  </a:cubicBezTo>
                  <a:cubicBezTo>
                    <a:pt x="2163785" y="752445"/>
                    <a:pt x="2137587" y="757692"/>
                    <a:pt x="2112538" y="763298"/>
                  </a:cubicBezTo>
                  <a:cubicBezTo>
                    <a:pt x="1906044" y="809538"/>
                    <a:pt x="1687188" y="827403"/>
                    <a:pt x="1476699" y="818951"/>
                  </a:cubicBezTo>
                  <a:cubicBezTo>
                    <a:pt x="1277062" y="810927"/>
                    <a:pt x="1076569" y="770225"/>
                    <a:pt x="906627" y="656176"/>
                  </a:cubicBezTo>
                  <a:cubicBezTo>
                    <a:pt x="789613" y="577652"/>
                    <a:pt x="684531" y="477954"/>
                    <a:pt x="583187" y="380227"/>
                  </a:cubicBezTo>
                  <a:cubicBezTo>
                    <a:pt x="505966" y="305749"/>
                    <a:pt x="422298" y="236244"/>
                    <a:pt x="329150" y="184191"/>
                  </a:cubicBezTo>
                  <a:cubicBezTo>
                    <a:pt x="254243" y="142323"/>
                    <a:pt x="168158" y="108205"/>
                    <a:pt x="81576" y="112954"/>
                  </a:cubicBezTo>
                  <a:cubicBezTo>
                    <a:pt x="62785" y="113982"/>
                    <a:pt x="13870" y="115731"/>
                    <a:pt x="0" y="133631"/>
                  </a:cubicBezTo>
                  <a:lnTo>
                    <a:pt x="102013" y="2009"/>
                  </a:lnTo>
                  <a:cubicBezTo>
                    <a:pt x="302283" y="-14554"/>
                    <a:pt x="504200" y="73315"/>
                    <a:pt x="663769" y="191529"/>
                  </a:cubicBezTo>
                  <a:cubicBezTo>
                    <a:pt x="803535" y="295068"/>
                    <a:pt x="906182" y="444127"/>
                    <a:pt x="1050645" y="541493"/>
                  </a:cubicBezTo>
                  <a:cubicBezTo>
                    <a:pt x="1166871" y="619829"/>
                    <a:pt x="1302540" y="616657"/>
                    <a:pt x="1436957" y="616845"/>
                  </a:cubicBezTo>
                  <a:cubicBezTo>
                    <a:pt x="1562750" y="617034"/>
                    <a:pt x="1691286" y="613091"/>
                    <a:pt x="1815141" y="593374"/>
                  </a:cubicBezTo>
                  <a:cubicBezTo>
                    <a:pt x="1822719" y="592157"/>
                    <a:pt x="1830263" y="590991"/>
                    <a:pt x="1837773" y="589825"/>
                  </a:cubicBezTo>
                  <a:close/>
                </a:path>
              </a:pathLst>
            </a:custGeom>
            <a:solidFill>
              <a:srgbClr val="FD8077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8" name="任意多边形: 形状 907">
              <a:extLst>
                <a:ext uri="{FF2B5EF4-FFF2-40B4-BE49-F238E27FC236}">
                  <a16:creationId xmlns:a16="http://schemas.microsoft.com/office/drawing/2014/main" id="{DC6B602D-701A-BF97-CE2B-521DD37AB3AB}"/>
                </a:ext>
              </a:extLst>
            </p:cNvPr>
            <p:cNvSpPr/>
            <p:nvPr/>
          </p:nvSpPr>
          <p:spPr>
            <a:xfrm>
              <a:off x="5028417" y="2052016"/>
              <a:ext cx="2197269" cy="829646"/>
            </a:xfrm>
            <a:custGeom>
              <a:avLst/>
              <a:gdLst>
                <a:gd name="connsiteX0" fmla="*/ 1581284 w 2197269"/>
                <a:gd name="connsiteY0" fmla="*/ 829647 h 829646"/>
                <a:gd name="connsiteX1" fmla="*/ 1479802 w 2197269"/>
                <a:gd name="connsiteY1" fmla="*/ 827623 h 829646"/>
                <a:gd name="connsiteX2" fmla="*/ 907605 w 2197269"/>
                <a:gd name="connsiteY2" fmla="*/ 664146 h 829646"/>
                <a:gd name="connsiteX3" fmla="*/ 583599 w 2197269"/>
                <a:gd name="connsiteY3" fmla="*/ 387734 h 829646"/>
                <a:gd name="connsiteX4" fmla="*/ 330436 w 2197269"/>
                <a:gd name="connsiteY4" fmla="*/ 192350 h 829646"/>
                <a:gd name="connsiteX5" fmla="*/ 101121 w 2197269"/>
                <a:gd name="connsiteY5" fmla="*/ 121198 h 829646"/>
                <a:gd name="connsiteX6" fmla="*/ 85057 w 2197269"/>
                <a:gd name="connsiteY6" fmla="*/ 121644 h 829646"/>
                <a:gd name="connsiteX7" fmla="*/ 82245 w 2197269"/>
                <a:gd name="connsiteY7" fmla="*/ 121798 h 829646"/>
                <a:gd name="connsiteX8" fmla="*/ 6567 w 2197269"/>
                <a:gd name="connsiteY8" fmla="*/ 140658 h 829646"/>
                <a:gd name="connsiteX9" fmla="*/ 6532 w 2197269"/>
                <a:gd name="connsiteY9" fmla="*/ 140692 h 829646"/>
                <a:gd name="connsiteX10" fmla="*/ 0 w 2197269"/>
                <a:gd name="connsiteY10" fmla="*/ 135257 h 829646"/>
                <a:gd name="connsiteX11" fmla="*/ 0 w 2197269"/>
                <a:gd name="connsiteY11" fmla="*/ 135257 h 829646"/>
                <a:gd name="connsiteX12" fmla="*/ 101996 w 2197269"/>
                <a:gd name="connsiteY12" fmla="*/ 3635 h 829646"/>
                <a:gd name="connsiteX13" fmla="*/ 103127 w 2197269"/>
                <a:gd name="connsiteY13" fmla="*/ 2177 h 829646"/>
                <a:gd name="connsiteX14" fmla="*/ 104927 w 2197269"/>
                <a:gd name="connsiteY14" fmla="*/ 2023 h 829646"/>
                <a:gd name="connsiteX15" fmla="*/ 154322 w 2197269"/>
                <a:gd name="connsiteY15" fmla="*/ 0 h 829646"/>
                <a:gd name="connsiteX16" fmla="*/ 669444 w 2197269"/>
                <a:gd name="connsiteY16" fmla="*/ 192333 h 829646"/>
                <a:gd name="connsiteX17" fmla="*/ 850306 w 2197269"/>
                <a:gd name="connsiteY17" fmla="*/ 358519 h 829646"/>
                <a:gd name="connsiteX18" fmla="*/ 1056166 w 2197269"/>
                <a:gd name="connsiteY18" fmla="*/ 542193 h 829646"/>
                <a:gd name="connsiteX19" fmla="*/ 1424201 w 2197269"/>
                <a:gd name="connsiteY19" fmla="*/ 616843 h 829646"/>
                <a:gd name="connsiteX20" fmla="*/ 1448136 w 2197269"/>
                <a:gd name="connsiteY20" fmla="*/ 616860 h 829646"/>
                <a:gd name="connsiteX21" fmla="*/ 1817730 w 2197269"/>
                <a:gd name="connsiteY21" fmla="*/ 593423 h 829646"/>
                <a:gd name="connsiteX22" fmla="*/ 1840396 w 2197269"/>
                <a:gd name="connsiteY22" fmla="*/ 589874 h 829646"/>
                <a:gd name="connsiteX23" fmla="*/ 1865273 w 2197269"/>
                <a:gd name="connsiteY23" fmla="*/ 586085 h 829646"/>
                <a:gd name="connsiteX24" fmla="*/ 2171243 w 2197269"/>
                <a:gd name="connsiteY24" fmla="*/ 501868 h 829646"/>
                <a:gd name="connsiteX25" fmla="*/ 2181136 w 2197269"/>
                <a:gd name="connsiteY25" fmla="*/ 496656 h 829646"/>
                <a:gd name="connsiteX26" fmla="*/ 2177038 w 2197269"/>
                <a:gd name="connsiteY26" fmla="*/ 507355 h 829646"/>
                <a:gd name="connsiteX27" fmla="*/ 2195023 w 2197269"/>
                <a:gd name="connsiteY27" fmla="*/ 749065 h 829646"/>
                <a:gd name="connsiteX28" fmla="*/ 2197269 w 2197269"/>
                <a:gd name="connsiteY28" fmla="*/ 753934 h 829646"/>
                <a:gd name="connsiteX29" fmla="*/ 2192194 w 2197269"/>
                <a:gd name="connsiteY29" fmla="*/ 755169 h 829646"/>
                <a:gd name="connsiteX30" fmla="*/ 2144754 w 2197269"/>
                <a:gd name="connsiteY30" fmla="*/ 765781 h 829646"/>
                <a:gd name="connsiteX31" fmla="*/ 2116653 w 2197269"/>
                <a:gd name="connsiteY31" fmla="*/ 771902 h 829646"/>
                <a:gd name="connsiteX32" fmla="*/ 1581284 w 2197269"/>
                <a:gd name="connsiteY32" fmla="*/ 829647 h 829646"/>
                <a:gd name="connsiteX33" fmla="*/ 101121 w 2197269"/>
                <a:gd name="connsiteY33" fmla="*/ 112488 h 829646"/>
                <a:gd name="connsiteX34" fmla="*/ 334413 w 2197269"/>
                <a:gd name="connsiteY34" fmla="*/ 184686 h 829646"/>
                <a:gd name="connsiteX35" fmla="*/ 589325 w 2197269"/>
                <a:gd name="connsiteY35" fmla="*/ 381374 h 829646"/>
                <a:gd name="connsiteX36" fmla="*/ 912183 w 2197269"/>
                <a:gd name="connsiteY36" fmla="*/ 656859 h 829646"/>
                <a:gd name="connsiteX37" fmla="*/ 1480145 w 2197269"/>
                <a:gd name="connsiteY37" fmla="*/ 818948 h 829646"/>
                <a:gd name="connsiteX38" fmla="*/ 1581301 w 2197269"/>
                <a:gd name="connsiteY38" fmla="*/ 820971 h 829646"/>
                <a:gd name="connsiteX39" fmla="*/ 2114939 w 2197269"/>
                <a:gd name="connsiteY39" fmla="*/ 763381 h 829646"/>
                <a:gd name="connsiteX40" fmla="*/ 2143108 w 2197269"/>
                <a:gd name="connsiteY40" fmla="*/ 757243 h 829646"/>
                <a:gd name="connsiteX41" fmla="*/ 2185302 w 2197269"/>
                <a:gd name="connsiteY41" fmla="*/ 747882 h 829646"/>
                <a:gd name="connsiteX42" fmla="*/ 2165568 w 2197269"/>
                <a:gd name="connsiteY42" fmla="*/ 514521 h 829646"/>
                <a:gd name="connsiteX43" fmla="*/ 1866559 w 2197269"/>
                <a:gd name="connsiteY43" fmla="*/ 594657 h 829646"/>
                <a:gd name="connsiteX44" fmla="*/ 1841699 w 2197269"/>
                <a:gd name="connsiteY44" fmla="*/ 598446 h 829646"/>
                <a:gd name="connsiteX45" fmla="*/ 1819085 w 2197269"/>
                <a:gd name="connsiteY45" fmla="*/ 601978 h 829646"/>
                <a:gd name="connsiteX46" fmla="*/ 1448221 w 2197269"/>
                <a:gd name="connsiteY46" fmla="*/ 625518 h 829646"/>
                <a:gd name="connsiteX47" fmla="*/ 1424287 w 2197269"/>
                <a:gd name="connsiteY47" fmla="*/ 625501 h 829646"/>
                <a:gd name="connsiteX48" fmla="*/ 1051675 w 2197269"/>
                <a:gd name="connsiteY48" fmla="*/ 549446 h 829646"/>
                <a:gd name="connsiteX49" fmla="*/ 844511 w 2197269"/>
                <a:gd name="connsiteY49" fmla="*/ 364674 h 829646"/>
                <a:gd name="connsiteX50" fmla="*/ 664660 w 2197269"/>
                <a:gd name="connsiteY50" fmla="*/ 199362 h 829646"/>
                <a:gd name="connsiteX51" fmla="*/ 154408 w 2197269"/>
                <a:gd name="connsiteY51" fmla="*/ 8641 h 829646"/>
                <a:gd name="connsiteX52" fmla="*/ 107482 w 2197269"/>
                <a:gd name="connsiteY52" fmla="*/ 10493 h 829646"/>
                <a:gd name="connsiteX53" fmla="*/ 21003 w 2197269"/>
                <a:gd name="connsiteY53" fmla="*/ 122089 h 829646"/>
                <a:gd name="connsiteX54" fmla="*/ 81885 w 2197269"/>
                <a:gd name="connsiteY54" fmla="*/ 113071 h 829646"/>
                <a:gd name="connsiteX55" fmla="*/ 84679 w 2197269"/>
                <a:gd name="connsiteY55" fmla="*/ 112917 h 829646"/>
                <a:gd name="connsiteX56" fmla="*/ 101121 w 2197269"/>
                <a:gd name="connsiteY56" fmla="*/ 112488 h 829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197269" h="829646">
                  <a:moveTo>
                    <a:pt x="1581284" y="829647"/>
                  </a:moveTo>
                  <a:cubicBezTo>
                    <a:pt x="1547508" y="829647"/>
                    <a:pt x="1513372" y="828961"/>
                    <a:pt x="1479802" y="827623"/>
                  </a:cubicBezTo>
                  <a:cubicBezTo>
                    <a:pt x="1244624" y="818177"/>
                    <a:pt x="1057452" y="764701"/>
                    <a:pt x="907605" y="664146"/>
                  </a:cubicBezTo>
                  <a:cubicBezTo>
                    <a:pt x="793917" y="587868"/>
                    <a:pt x="693601" y="493828"/>
                    <a:pt x="583599" y="387734"/>
                  </a:cubicBezTo>
                  <a:cubicBezTo>
                    <a:pt x="492919" y="300278"/>
                    <a:pt x="412475" y="238196"/>
                    <a:pt x="330436" y="192350"/>
                  </a:cubicBezTo>
                  <a:cubicBezTo>
                    <a:pt x="244762" y="144464"/>
                    <a:pt x="169753" y="121198"/>
                    <a:pt x="101121" y="121198"/>
                  </a:cubicBezTo>
                  <a:cubicBezTo>
                    <a:pt x="95755" y="121198"/>
                    <a:pt x="90354" y="121352"/>
                    <a:pt x="85057" y="121644"/>
                  </a:cubicBezTo>
                  <a:lnTo>
                    <a:pt x="82245" y="121798"/>
                  </a:lnTo>
                  <a:cubicBezTo>
                    <a:pt x="63214" y="122810"/>
                    <a:pt x="18671" y="125159"/>
                    <a:pt x="6567" y="140658"/>
                  </a:cubicBezTo>
                  <a:lnTo>
                    <a:pt x="6532" y="140692"/>
                  </a:lnTo>
                  <a:lnTo>
                    <a:pt x="0" y="135257"/>
                  </a:lnTo>
                  <a:lnTo>
                    <a:pt x="0" y="135257"/>
                  </a:lnTo>
                  <a:cubicBezTo>
                    <a:pt x="566" y="134520"/>
                    <a:pt x="101996" y="3635"/>
                    <a:pt x="101996" y="3635"/>
                  </a:cubicBezTo>
                  <a:lnTo>
                    <a:pt x="103127" y="2177"/>
                  </a:lnTo>
                  <a:lnTo>
                    <a:pt x="104927" y="2023"/>
                  </a:lnTo>
                  <a:cubicBezTo>
                    <a:pt x="121147" y="686"/>
                    <a:pt x="137777" y="0"/>
                    <a:pt x="154322" y="0"/>
                  </a:cubicBezTo>
                  <a:cubicBezTo>
                    <a:pt x="319069" y="0"/>
                    <a:pt x="502023" y="68306"/>
                    <a:pt x="669444" y="192333"/>
                  </a:cubicBezTo>
                  <a:cubicBezTo>
                    <a:pt x="735281" y="241110"/>
                    <a:pt x="793762" y="300792"/>
                    <a:pt x="850306" y="358519"/>
                  </a:cubicBezTo>
                  <a:cubicBezTo>
                    <a:pt x="913983" y="423516"/>
                    <a:pt x="979837" y="490741"/>
                    <a:pt x="1056166" y="542193"/>
                  </a:cubicBezTo>
                  <a:cubicBezTo>
                    <a:pt x="1166752" y="616723"/>
                    <a:pt x="1297637" y="616791"/>
                    <a:pt x="1424201" y="616843"/>
                  </a:cubicBezTo>
                  <a:lnTo>
                    <a:pt x="1448136" y="616860"/>
                  </a:lnTo>
                  <a:cubicBezTo>
                    <a:pt x="1551691" y="616860"/>
                    <a:pt x="1687291" y="614202"/>
                    <a:pt x="1817730" y="593423"/>
                  </a:cubicBezTo>
                  <a:cubicBezTo>
                    <a:pt x="1825326" y="592206"/>
                    <a:pt x="1832869" y="591040"/>
                    <a:pt x="1840396" y="589874"/>
                  </a:cubicBezTo>
                  <a:cubicBezTo>
                    <a:pt x="1848746" y="588588"/>
                    <a:pt x="1857027" y="587336"/>
                    <a:pt x="1865273" y="586085"/>
                  </a:cubicBezTo>
                  <a:cubicBezTo>
                    <a:pt x="1970938" y="570037"/>
                    <a:pt x="2070739" y="554898"/>
                    <a:pt x="2171243" y="501868"/>
                  </a:cubicBezTo>
                  <a:lnTo>
                    <a:pt x="2181136" y="496656"/>
                  </a:lnTo>
                  <a:lnTo>
                    <a:pt x="2177038" y="507355"/>
                  </a:lnTo>
                  <a:cubicBezTo>
                    <a:pt x="2148886" y="580821"/>
                    <a:pt x="2154938" y="662140"/>
                    <a:pt x="2195023" y="749065"/>
                  </a:cubicBezTo>
                  <a:lnTo>
                    <a:pt x="2197269" y="753934"/>
                  </a:lnTo>
                  <a:lnTo>
                    <a:pt x="2192194" y="755169"/>
                  </a:lnTo>
                  <a:cubicBezTo>
                    <a:pt x="2176884" y="758872"/>
                    <a:pt x="2160545" y="762387"/>
                    <a:pt x="2144754" y="765781"/>
                  </a:cubicBezTo>
                  <a:cubicBezTo>
                    <a:pt x="2135341" y="767804"/>
                    <a:pt x="2125912" y="769828"/>
                    <a:pt x="2116653" y="771902"/>
                  </a:cubicBezTo>
                  <a:cubicBezTo>
                    <a:pt x="1945478" y="810204"/>
                    <a:pt x="1765335" y="829647"/>
                    <a:pt x="1581284" y="829647"/>
                  </a:cubicBezTo>
                  <a:close/>
                  <a:moveTo>
                    <a:pt x="101121" y="112488"/>
                  </a:moveTo>
                  <a:cubicBezTo>
                    <a:pt x="171176" y="112488"/>
                    <a:pt x="247488" y="136097"/>
                    <a:pt x="334413" y="184686"/>
                  </a:cubicBezTo>
                  <a:cubicBezTo>
                    <a:pt x="417104" y="230892"/>
                    <a:pt x="498097" y="293385"/>
                    <a:pt x="589325" y="381374"/>
                  </a:cubicBezTo>
                  <a:cubicBezTo>
                    <a:pt x="699036" y="487192"/>
                    <a:pt x="799060" y="580958"/>
                    <a:pt x="912183" y="656859"/>
                  </a:cubicBezTo>
                  <a:cubicBezTo>
                    <a:pt x="1060727" y="756540"/>
                    <a:pt x="1246510" y="809570"/>
                    <a:pt x="1480145" y="818948"/>
                  </a:cubicBezTo>
                  <a:cubicBezTo>
                    <a:pt x="1513595" y="820286"/>
                    <a:pt x="1547628" y="820971"/>
                    <a:pt x="1581301" y="820971"/>
                  </a:cubicBezTo>
                  <a:cubicBezTo>
                    <a:pt x="1764769" y="820971"/>
                    <a:pt x="1944312" y="801597"/>
                    <a:pt x="2114939" y="763381"/>
                  </a:cubicBezTo>
                  <a:cubicBezTo>
                    <a:pt x="2124231" y="761307"/>
                    <a:pt x="2133661" y="759266"/>
                    <a:pt x="2143108" y="757243"/>
                  </a:cubicBezTo>
                  <a:cubicBezTo>
                    <a:pt x="2157133" y="754226"/>
                    <a:pt x="2171569" y="751122"/>
                    <a:pt x="2185302" y="747882"/>
                  </a:cubicBezTo>
                  <a:cubicBezTo>
                    <a:pt x="2147995" y="664575"/>
                    <a:pt x="2141376" y="586153"/>
                    <a:pt x="2165568" y="514521"/>
                  </a:cubicBezTo>
                  <a:cubicBezTo>
                    <a:pt x="2067087" y="564208"/>
                    <a:pt x="1969584" y="579021"/>
                    <a:pt x="1866559" y="594657"/>
                  </a:cubicBezTo>
                  <a:cubicBezTo>
                    <a:pt x="1858313" y="595909"/>
                    <a:pt x="1850031" y="597160"/>
                    <a:pt x="1841699" y="598446"/>
                  </a:cubicBezTo>
                  <a:cubicBezTo>
                    <a:pt x="1834207" y="599595"/>
                    <a:pt x="1826663" y="600778"/>
                    <a:pt x="1819085" y="601978"/>
                  </a:cubicBezTo>
                  <a:cubicBezTo>
                    <a:pt x="1688097" y="622844"/>
                    <a:pt x="1552086" y="625518"/>
                    <a:pt x="1448221" y="625518"/>
                  </a:cubicBezTo>
                  <a:lnTo>
                    <a:pt x="1424287" y="625501"/>
                  </a:lnTo>
                  <a:cubicBezTo>
                    <a:pt x="1296488" y="625450"/>
                    <a:pt x="1164352" y="625381"/>
                    <a:pt x="1051675" y="549446"/>
                  </a:cubicBezTo>
                  <a:cubicBezTo>
                    <a:pt x="974642" y="497514"/>
                    <a:pt x="908480" y="429980"/>
                    <a:pt x="844511" y="364674"/>
                  </a:cubicBezTo>
                  <a:cubicBezTo>
                    <a:pt x="788190" y="307187"/>
                    <a:pt x="729966" y="247745"/>
                    <a:pt x="664660" y="199362"/>
                  </a:cubicBezTo>
                  <a:cubicBezTo>
                    <a:pt x="498645" y="76381"/>
                    <a:pt x="317423" y="8641"/>
                    <a:pt x="154408" y="8641"/>
                  </a:cubicBezTo>
                  <a:cubicBezTo>
                    <a:pt x="138686" y="8641"/>
                    <a:pt x="122912" y="9258"/>
                    <a:pt x="107482" y="10493"/>
                  </a:cubicBezTo>
                  <a:cubicBezTo>
                    <a:pt x="99133" y="21260"/>
                    <a:pt x="46823" y="88760"/>
                    <a:pt x="21003" y="122089"/>
                  </a:cubicBezTo>
                  <a:cubicBezTo>
                    <a:pt x="40599" y="115266"/>
                    <a:pt x="66848" y="113877"/>
                    <a:pt x="81885" y="113071"/>
                  </a:cubicBezTo>
                  <a:lnTo>
                    <a:pt x="84679" y="112917"/>
                  </a:lnTo>
                  <a:cubicBezTo>
                    <a:pt x="90046" y="112643"/>
                    <a:pt x="95601" y="112488"/>
                    <a:pt x="101121" y="112488"/>
                  </a:cubicBez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909" name="任意多边形: 形状 908">
              <a:extLst>
                <a:ext uri="{FF2B5EF4-FFF2-40B4-BE49-F238E27FC236}">
                  <a16:creationId xmlns:a16="http://schemas.microsoft.com/office/drawing/2014/main" id="{4C45D053-C2FF-1DB1-DAED-DE0B3AFAB0E0}"/>
                </a:ext>
              </a:extLst>
            </p:cNvPr>
            <p:cNvSpPr/>
            <p:nvPr/>
          </p:nvSpPr>
          <p:spPr>
            <a:xfrm>
              <a:off x="4134631" y="3780095"/>
              <a:ext cx="369234" cy="311455"/>
            </a:xfrm>
            <a:custGeom>
              <a:avLst/>
              <a:gdLst>
                <a:gd name="connsiteX0" fmla="*/ 0 w 369234"/>
                <a:gd name="connsiteY0" fmla="*/ 7989 h 311455"/>
                <a:gd name="connsiteX1" fmla="*/ 118558 w 369234"/>
                <a:gd name="connsiteY1" fmla="*/ 45331 h 311455"/>
                <a:gd name="connsiteX2" fmla="*/ 217844 w 369234"/>
                <a:gd name="connsiteY2" fmla="*/ 126993 h 311455"/>
                <a:gd name="connsiteX3" fmla="*/ 362257 w 369234"/>
                <a:gd name="connsiteY3" fmla="*/ 311456 h 311455"/>
                <a:gd name="connsiteX4" fmla="*/ 369235 w 369234"/>
                <a:gd name="connsiteY4" fmla="*/ 308233 h 311455"/>
                <a:gd name="connsiteX5" fmla="*/ 223039 w 369234"/>
                <a:gd name="connsiteY5" fmla="*/ 121146 h 311455"/>
                <a:gd name="connsiteX6" fmla="*/ 122415 w 369234"/>
                <a:gd name="connsiteY6" fmla="*/ 38439 h 311455"/>
                <a:gd name="connsiteX7" fmla="*/ 34 w 369234"/>
                <a:gd name="connsiteY7" fmla="*/ 0 h 311455"/>
                <a:gd name="connsiteX8" fmla="*/ 0 w 369234"/>
                <a:gd name="connsiteY8" fmla="*/ 7989 h 311455"/>
                <a:gd name="connsiteX9" fmla="*/ 0 w 369234"/>
                <a:gd name="connsiteY9" fmla="*/ 7989 h 31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9234" h="311455">
                  <a:moveTo>
                    <a:pt x="0" y="7989"/>
                  </a:moveTo>
                  <a:cubicBezTo>
                    <a:pt x="41525" y="8092"/>
                    <a:pt x="82347" y="23129"/>
                    <a:pt x="118558" y="45331"/>
                  </a:cubicBezTo>
                  <a:cubicBezTo>
                    <a:pt x="154768" y="67534"/>
                    <a:pt x="186846" y="96732"/>
                    <a:pt x="217844" y="126993"/>
                  </a:cubicBezTo>
                  <a:cubicBezTo>
                    <a:pt x="273154" y="180966"/>
                    <a:pt x="331756" y="238710"/>
                    <a:pt x="362257" y="311456"/>
                  </a:cubicBezTo>
                  <a:lnTo>
                    <a:pt x="369235" y="308233"/>
                  </a:lnTo>
                  <a:cubicBezTo>
                    <a:pt x="337825" y="233446"/>
                    <a:pt x="278332" y="175153"/>
                    <a:pt x="223039" y="121146"/>
                  </a:cubicBezTo>
                  <a:cubicBezTo>
                    <a:pt x="191921" y="90766"/>
                    <a:pt x="159431" y="61156"/>
                    <a:pt x="122415" y="38439"/>
                  </a:cubicBezTo>
                  <a:cubicBezTo>
                    <a:pt x="85365" y="15739"/>
                    <a:pt x="43325" y="120"/>
                    <a:pt x="34" y="0"/>
                  </a:cubicBezTo>
                  <a:lnTo>
                    <a:pt x="0" y="7989"/>
                  </a:lnTo>
                  <a:lnTo>
                    <a:pt x="0" y="7989"/>
                  </a:lnTo>
                  <a:close/>
                </a:path>
              </a:pathLst>
            </a:custGeom>
            <a:solidFill>
              <a:srgbClr val="122F39"/>
            </a:solidFill>
            <a:ln w="17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26C56729-6A5B-D1D9-007E-2A6B00160733}"/>
              </a:ext>
            </a:extLst>
          </p:cNvPr>
          <p:cNvSpPr txBox="1"/>
          <p:nvPr/>
        </p:nvSpPr>
        <p:spPr>
          <a:xfrm>
            <a:off x="1701213" y="1320103"/>
            <a:ext cx="397744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02</a:t>
            </a:r>
            <a:endParaRPr lang="zh-CN" altLang="en-US" sz="199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grpSp>
        <p:nvGrpSpPr>
          <p:cNvPr id="1864" name="组合 1863">
            <a:extLst>
              <a:ext uri="{FF2B5EF4-FFF2-40B4-BE49-F238E27FC236}">
                <a16:creationId xmlns:a16="http://schemas.microsoft.com/office/drawing/2014/main" id="{274E201E-9960-9708-0E88-68473EA93319}"/>
              </a:ext>
            </a:extLst>
          </p:cNvPr>
          <p:cNvGrpSpPr/>
          <p:nvPr/>
        </p:nvGrpSpPr>
        <p:grpSpPr>
          <a:xfrm>
            <a:off x="11154043" y="380581"/>
            <a:ext cx="482940" cy="360121"/>
            <a:chOff x="8100392" y="285435"/>
            <a:chExt cx="720080" cy="536952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351284FB-4A1E-9C76-05D1-BF49E561D152}"/>
                </a:ext>
              </a:extLst>
            </p:cNvPr>
            <p:cNvGrpSpPr/>
            <p:nvPr/>
          </p:nvGrpSpPr>
          <p:grpSpPr>
            <a:xfrm>
              <a:off x="8316416" y="285435"/>
              <a:ext cx="504056" cy="126014"/>
              <a:chOff x="683568" y="231490"/>
              <a:chExt cx="864096" cy="216024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ADE77C88-3A7B-67FE-F8BE-ABDCBEA6CB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1C72AD11-615C-AC13-BDA3-E490C69095B7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0B7AC6A5-1AFD-AA23-102A-57DC0D4A8B55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56" name="组合 1855">
              <a:extLst>
                <a:ext uri="{FF2B5EF4-FFF2-40B4-BE49-F238E27FC236}">
                  <a16:creationId xmlns:a16="http://schemas.microsoft.com/office/drawing/2014/main" id="{5CF4E543-DE13-0C1F-A089-6359F517963C}"/>
                </a:ext>
              </a:extLst>
            </p:cNvPr>
            <p:cNvGrpSpPr/>
            <p:nvPr/>
          </p:nvGrpSpPr>
          <p:grpSpPr>
            <a:xfrm>
              <a:off x="8100392" y="497581"/>
              <a:ext cx="504056" cy="126014"/>
              <a:chOff x="683568" y="231490"/>
              <a:chExt cx="864096" cy="216024"/>
            </a:xfrm>
          </p:grpSpPr>
          <p:sp>
            <p:nvSpPr>
              <p:cNvPr id="1857" name="椭圆 1856">
                <a:extLst>
                  <a:ext uri="{FF2B5EF4-FFF2-40B4-BE49-F238E27FC236}">
                    <a16:creationId xmlns:a16="http://schemas.microsoft.com/office/drawing/2014/main" id="{B0E4DED3-963F-A2CA-4DF4-CE905CD0B447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8" name="椭圆 1857">
                <a:extLst>
                  <a:ext uri="{FF2B5EF4-FFF2-40B4-BE49-F238E27FC236}">
                    <a16:creationId xmlns:a16="http://schemas.microsoft.com/office/drawing/2014/main" id="{D2DE7798-86F7-0F1D-EB9D-0596E978AC2D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59" name="椭圆 1858">
                <a:extLst>
                  <a:ext uri="{FF2B5EF4-FFF2-40B4-BE49-F238E27FC236}">
                    <a16:creationId xmlns:a16="http://schemas.microsoft.com/office/drawing/2014/main" id="{0B09CBAB-AA2A-EF3A-96CE-E274F70FEE9A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60" name="组合 1859">
              <a:extLst>
                <a:ext uri="{FF2B5EF4-FFF2-40B4-BE49-F238E27FC236}">
                  <a16:creationId xmlns:a16="http://schemas.microsoft.com/office/drawing/2014/main" id="{9B2A45A1-8DD2-9B04-9018-DF9FB856D663}"/>
                </a:ext>
              </a:extLst>
            </p:cNvPr>
            <p:cNvGrpSpPr/>
            <p:nvPr/>
          </p:nvGrpSpPr>
          <p:grpSpPr>
            <a:xfrm>
              <a:off x="8316416" y="696373"/>
              <a:ext cx="504056" cy="126014"/>
              <a:chOff x="683568" y="231490"/>
              <a:chExt cx="864096" cy="216024"/>
            </a:xfrm>
          </p:grpSpPr>
          <p:sp>
            <p:nvSpPr>
              <p:cNvPr id="1861" name="椭圆 1860">
                <a:extLst>
                  <a:ext uri="{FF2B5EF4-FFF2-40B4-BE49-F238E27FC236}">
                    <a16:creationId xmlns:a16="http://schemas.microsoft.com/office/drawing/2014/main" id="{CB5E3DB9-2E82-CAAC-3BB5-8DDA545CEC18}"/>
                  </a:ext>
                </a:extLst>
              </p:cNvPr>
              <p:cNvSpPr/>
              <p:nvPr/>
            </p:nvSpPr>
            <p:spPr>
              <a:xfrm>
                <a:off x="683568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2" name="椭圆 1861">
                <a:extLst>
                  <a:ext uri="{FF2B5EF4-FFF2-40B4-BE49-F238E27FC236}">
                    <a16:creationId xmlns:a16="http://schemas.microsoft.com/office/drawing/2014/main" id="{9FAA25F2-4899-3C15-7DA1-4FA40E8EC161}"/>
                  </a:ext>
                </a:extLst>
              </p:cNvPr>
              <p:cNvSpPr/>
              <p:nvPr/>
            </p:nvSpPr>
            <p:spPr>
              <a:xfrm>
                <a:off x="1007604" y="231490"/>
                <a:ext cx="216024" cy="216024"/>
              </a:xfrm>
              <a:prstGeom prst="ellipse">
                <a:avLst/>
              </a:prstGeom>
              <a:solidFill>
                <a:srgbClr val="2F559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3" name="椭圆 1862">
                <a:extLst>
                  <a:ext uri="{FF2B5EF4-FFF2-40B4-BE49-F238E27FC236}">
                    <a16:creationId xmlns:a16="http://schemas.microsoft.com/office/drawing/2014/main" id="{5271C744-84B8-D921-7957-0D49C4312E3B}"/>
                  </a:ext>
                </a:extLst>
              </p:cNvPr>
              <p:cNvSpPr/>
              <p:nvPr/>
            </p:nvSpPr>
            <p:spPr>
              <a:xfrm>
                <a:off x="1331640" y="231490"/>
                <a:ext cx="216024" cy="216024"/>
              </a:xfrm>
              <a:prstGeom prst="ellipse">
                <a:avLst/>
              </a:prstGeom>
              <a:solidFill>
                <a:srgbClr val="06AB87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grpSp>
        <p:nvGrpSpPr>
          <p:cNvPr id="1879" name="组合 1878">
            <a:extLst>
              <a:ext uri="{FF2B5EF4-FFF2-40B4-BE49-F238E27FC236}">
                <a16:creationId xmlns:a16="http://schemas.microsoft.com/office/drawing/2014/main" id="{1E659F00-9AC2-6854-8EE1-944D64B29752}"/>
              </a:ext>
            </a:extLst>
          </p:cNvPr>
          <p:cNvGrpSpPr/>
          <p:nvPr/>
        </p:nvGrpSpPr>
        <p:grpSpPr>
          <a:xfrm>
            <a:off x="431371" y="250331"/>
            <a:ext cx="576064" cy="968048"/>
            <a:chOff x="0" y="759388"/>
            <a:chExt cx="725145" cy="1218572"/>
          </a:xfrm>
          <a:gradFill flip="none" rotWithShape="1">
            <a:gsLst>
              <a:gs pos="0">
                <a:srgbClr val="06AB87">
                  <a:alpha val="6000"/>
                </a:srgbClr>
              </a:gs>
              <a:gs pos="100000">
                <a:srgbClr val="06AB87">
                  <a:alpha val="33000"/>
                </a:srgbClr>
              </a:gs>
            </a:gsLst>
            <a:lin ang="0" scaled="1"/>
            <a:tileRect/>
          </a:gradFill>
        </p:grpSpPr>
        <p:grpSp>
          <p:nvGrpSpPr>
            <p:cNvPr id="1870" name="组合 1869">
              <a:extLst>
                <a:ext uri="{FF2B5EF4-FFF2-40B4-BE49-F238E27FC236}">
                  <a16:creationId xmlns:a16="http://schemas.microsoft.com/office/drawing/2014/main" id="{CDF68865-A8B2-45D2-788B-8F28A504D171}"/>
                </a:ext>
              </a:extLst>
            </p:cNvPr>
            <p:cNvGrpSpPr/>
            <p:nvPr/>
          </p:nvGrpSpPr>
          <p:grpSpPr>
            <a:xfrm>
              <a:off x="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67" name="任意多边形: 形状 1866">
                <a:extLst>
                  <a:ext uri="{FF2B5EF4-FFF2-40B4-BE49-F238E27FC236}">
                    <a16:creationId xmlns:a16="http://schemas.microsoft.com/office/drawing/2014/main" id="{27B40469-8D20-062D-B06E-12EC2CF02949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8" name="任意多边形: 形状 1867">
                <a:extLst>
                  <a:ext uri="{FF2B5EF4-FFF2-40B4-BE49-F238E27FC236}">
                    <a16:creationId xmlns:a16="http://schemas.microsoft.com/office/drawing/2014/main" id="{2326B6C5-48D1-2FB3-AE3A-BE5717BFA3F2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69" name="任意多边形: 形状 1868">
                <a:extLst>
                  <a:ext uri="{FF2B5EF4-FFF2-40B4-BE49-F238E27FC236}">
                    <a16:creationId xmlns:a16="http://schemas.microsoft.com/office/drawing/2014/main" id="{01B0CD8E-FC40-FD59-FD7D-97514FBA4043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1" name="组合 1870">
              <a:extLst>
                <a:ext uri="{FF2B5EF4-FFF2-40B4-BE49-F238E27FC236}">
                  <a16:creationId xmlns:a16="http://schemas.microsoft.com/office/drawing/2014/main" id="{FD5DD228-E810-5392-1FC0-4C460549A48E}"/>
                </a:ext>
              </a:extLst>
            </p:cNvPr>
            <p:cNvGrpSpPr/>
            <p:nvPr/>
          </p:nvGrpSpPr>
          <p:grpSpPr>
            <a:xfrm>
              <a:off x="25152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2" name="任意多边形: 形状 1871">
                <a:extLst>
                  <a:ext uri="{FF2B5EF4-FFF2-40B4-BE49-F238E27FC236}">
                    <a16:creationId xmlns:a16="http://schemas.microsoft.com/office/drawing/2014/main" id="{01B14A27-3263-3956-4A61-F03E2A86E245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3" name="任意多边形: 形状 1872">
                <a:extLst>
                  <a:ext uri="{FF2B5EF4-FFF2-40B4-BE49-F238E27FC236}">
                    <a16:creationId xmlns:a16="http://schemas.microsoft.com/office/drawing/2014/main" id="{4D5AAB5A-6778-F04D-F765-DFBB193E911E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4" name="任意多边形: 形状 1873">
                <a:extLst>
                  <a:ext uri="{FF2B5EF4-FFF2-40B4-BE49-F238E27FC236}">
                    <a16:creationId xmlns:a16="http://schemas.microsoft.com/office/drawing/2014/main" id="{87D95C5A-BF57-9C92-F3EF-82A25FD6FD14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  <p:grpSp>
          <p:nvGrpSpPr>
            <p:cNvPr id="1875" name="组合 1874">
              <a:extLst>
                <a:ext uri="{FF2B5EF4-FFF2-40B4-BE49-F238E27FC236}">
                  <a16:creationId xmlns:a16="http://schemas.microsoft.com/office/drawing/2014/main" id="{64E6059F-9402-0830-F17A-27A1B0C9D943}"/>
                </a:ext>
              </a:extLst>
            </p:cNvPr>
            <p:cNvGrpSpPr/>
            <p:nvPr/>
          </p:nvGrpSpPr>
          <p:grpSpPr>
            <a:xfrm>
              <a:off x="503040" y="759388"/>
              <a:ext cx="222105" cy="1218572"/>
              <a:chOff x="0" y="759388"/>
              <a:chExt cx="222105" cy="1218572"/>
            </a:xfrm>
            <a:grpFill/>
          </p:grpSpPr>
          <p:sp>
            <p:nvSpPr>
              <p:cNvPr id="1876" name="任意多边形: 形状 1875">
                <a:extLst>
                  <a:ext uri="{FF2B5EF4-FFF2-40B4-BE49-F238E27FC236}">
                    <a16:creationId xmlns:a16="http://schemas.microsoft.com/office/drawing/2014/main" id="{88EA2651-F26B-BC18-A7DB-72EDDB14DEAB}"/>
                  </a:ext>
                </a:extLst>
              </p:cNvPr>
              <p:cNvSpPr/>
              <p:nvPr/>
            </p:nvSpPr>
            <p:spPr>
              <a:xfrm>
                <a:off x="0" y="759388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7" name="任意多边形: 形状 1876">
                <a:extLst>
                  <a:ext uri="{FF2B5EF4-FFF2-40B4-BE49-F238E27FC236}">
                    <a16:creationId xmlns:a16="http://schemas.microsoft.com/office/drawing/2014/main" id="{97E2FBD4-6092-8E04-64A9-27E96591BF28}"/>
                  </a:ext>
                </a:extLst>
              </p:cNvPr>
              <p:cNvSpPr/>
              <p:nvPr/>
            </p:nvSpPr>
            <p:spPr>
              <a:xfrm>
                <a:off x="0" y="1146569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878" name="任意多边形: 形状 1877">
                <a:extLst>
                  <a:ext uri="{FF2B5EF4-FFF2-40B4-BE49-F238E27FC236}">
                    <a16:creationId xmlns:a16="http://schemas.microsoft.com/office/drawing/2014/main" id="{88504B66-830C-9C2A-1551-C55AB4C60D0F}"/>
                  </a:ext>
                </a:extLst>
              </p:cNvPr>
              <p:cNvSpPr/>
              <p:nvPr/>
            </p:nvSpPr>
            <p:spPr>
              <a:xfrm>
                <a:off x="0" y="1533750"/>
                <a:ext cx="222105" cy="444210"/>
              </a:xfrm>
              <a:custGeom>
                <a:avLst/>
                <a:gdLst>
                  <a:gd name="connsiteX0" fmla="*/ 0 w 457200"/>
                  <a:gd name="connsiteY0" fmla="*/ 0 h 914400"/>
                  <a:gd name="connsiteX1" fmla="*/ 457200 w 457200"/>
                  <a:gd name="connsiteY1" fmla="*/ 457200 h 914400"/>
                  <a:gd name="connsiteX2" fmla="*/ 0 w 457200"/>
                  <a:gd name="connsiteY2" fmla="*/ 914400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57200" h="914400">
                    <a:moveTo>
                      <a:pt x="0" y="0"/>
                    </a:moveTo>
                    <a:cubicBezTo>
                      <a:pt x="0" y="252505"/>
                      <a:pt x="204695" y="457200"/>
                      <a:pt x="457200" y="457200"/>
                    </a:cubicBezTo>
                    <a:cubicBezTo>
                      <a:pt x="204695" y="457200"/>
                      <a:pt x="0" y="661895"/>
                      <a:pt x="0" y="91440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DBB026C0-C70C-BDE5-054C-9E5473938FE9}"/>
              </a:ext>
            </a:extLst>
          </p:cNvPr>
          <p:cNvSpPr txBox="1"/>
          <p:nvPr/>
        </p:nvSpPr>
        <p:spPr>
          <a:xfrm>
            <a:off x="3004547" y="3782831"/>
            <a:ext cx="13707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</a:rPr>
              <a:t>PART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E1AB536-64C7-99C7-8D9B-63104D9EC42F}"/>
              </a:ext>
            </a:extLst>
          </p:cNvPr>
          <p:cNvSpPr txBox="1"/>
          <p:nvPr/>
        </p:nvSpPr>
        <p:spPr>
          <a:xfrm>
            <a:off x="6423950" y="2214476"/>
            <a:ext cx="1694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6AB87"/>
                </a:solidFill>
              </a:rPr>
              <a:t>工作完成情况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DA4750E-7F7A-0F41-BAE6-C4C8125C062D}"/>
              </a:ext>
            </a:extLst>
          </p:cNvPr>
          <p:cNvSpPr txBox="1"/>
          <p:nvPr/>
        </p:nvSpPr>
        <p:spPr>
          <a:xfrm>
            <a:off x="5755206" y="2777684"/>
            <a:ext cx="4274684" cy="897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此处添加详细文本描述，建议与标题相关并符合整体语言风格，语言描述尽量简洁生动。尽量将每页幻灯片的字数控制在200字以内，据统计每页幻灯片的最好控制在5分钟之内。</a:t>
            </a:r>
          </a:p>
        </p:txBody>
      </p:sp>
    </p:spTree>
    <p:extLst>
      <p:ext uri="{BB962C8B-B14F-4D97-AF65-F5344CB8AC3E}">
        <p14:creationId xmlns:p14="http://schemas.microsoft.com/office/powerpoint/2010/main" val="2987087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01AF8FCD-57BD-8882-02C7-2812BF7AFC1C}"/>
              </a:ext>
            </a:extLst>
          </p:cNvPr>
          <p:cNvSpPr txBox="1"/>
          <p:nvPr/>
        </p:nvSpPr>
        <p:spPr>
          <a:xfrm>
            <a:off x="548269" y="-14514"/>
            <a:ext cx="15873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latin typeface="优设标题黑" panose="00000500000000000000" pitchFamily="2" charset="-122"/>
                <a:ea typeface="优设标题黑" panose="00000500000000000000" pitchFamily="2" charset="-122"/>
                <a:cs typeface="阿里巴巴普惠体 2.0 115 Black" panose="00020600040101010101" pitchFamily="18" charset="-122"/>
              </a:rPr>
              <a:t>02</a:t>
            </a:r>
            <a:endParaRPr lang="zh-CN" altLang="en-US" sz="6600" dirty="0">
              <a:latin typeface="优设标题黑" panose="00000500000000000000" pitchFamily="2" charset="-122"/>
              <a:ea typeface="优设标题黑" panose="00000500000000000000" pitchFamily="2" charset="-122"/>
              <a:cs typeface="阿里巴巴普惠体 2.0 115 Black" panose="00020600040101010101" pitchFamily="18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1E26795-817C-5044-7A4A-FA6A039E92C3}"/>
              </a:ext>
            </a:extLst>
          </p:cNvPr>
          <p:cNvSpPr txBox="1"/>
          <p:nvPr/>
        </p:nvSpPr>
        <p:spPr>
          <a:xfrm>
            <a:off x="2078487" y="240534"/>
            <a:ext cx="2002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06AB87"/>
                </a:solidFill>
              </a:rPr>
              <a:t>工作完成情况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807B96A0-0045-C718-4DED-59674B946E4B}"/>
              </a:ext>
            </a:extLst>
          </p:cNvPr>
          <p:cNvGrpSpPr/>
          <p:nvPr/>
        </p:nvGrpSpPr>
        <p:grpSpPr>
          <a:xfrm>
            <a:off x="1209206" y="1616225"/>
            <a:ext cx="2245194" cy="2246072"/>
            <a:chOff x="1336205" y="1982367"/>
            <a:chExt cx="2245194" cy="2245194"/>
          </a:xfrm>
        </p:grpSpPr>
        <p:sp>
          <p:nvSpPr>
            <p:cNvPr id="3" name="饼形 34">
              <a:extLst>
                <a:ext uri="{FF2B5EF4-FFF2-40B4-BE49-F238E27FC236}">
                  <a16:creationId xmlns:a16="http://schemas.microsoft.com/office/drawing/2014/main" id="{98A4B159-D17D-5C26-E6BA-897E5103F2E0}"/>
                </a:ext>
              </a:extLst>
            </p:cNvPr>
            <p:cNvSpPr/>
            <p:nvPr/>
          </p:nvSpPr>
          <p:spPr>
            <a:xfrm>
              <a:off x="1558702" y="2204864"/>
              <a:ext cx="1800000" cy="1800000"/>
            </a:xfrm>
            <a:prstGeom prst="pie">
              <a:avLst>
                <a:gd name="adj1" fmla="val 16203239"/>
                <a:gd name="adj2" fmla="val 10804258"/>
              </a:avLst>
            </a:prstGeom>
            <a:solidFill>
              <a:srgbClr val="2F559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bg1">
                    <a:lumMod val="50000"/>
                  </a:schemeClr>
                </a:solidFill>
                <a:latin typeface="MiSans Heavy" panose="00000A00000000000000" pitchFamily="2" charset="-122"/>
                <a:ea typeface="MiSans Heavy" panose="00000A00000000000000" pitchFamily="2" charset="-122"/>
                <a:sym typeface="+mn-lt"/>
              </a:endParaRP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F2BE660D-5FF9-EC0F-E25B-7091E16FF9FD}"/>
                </a:ext>
              </a:extLst>
            </p:cNvPr>
            <p:cNvSpPr/>
            <p:nvPr/>
          </p:nvSpPr>
          <p:spPr>
            <a:xfrm>
              <a:off x="1336205" y="1982367"/>
              <a:ext cx="2245194" cy="2245194"/>
            </a:xfrm>
            <a:prstGeom prst="ellipse">
              <a:avLst/>
            </a:prstGeom>
            <a:noFill/>
            <a:ln w="12700">
              <a:gradFill flip="none" rotWithShape="1">
                <a:gsLst>
                  <a:gs pos="17000">
                    <a:srgbClr val="2F5596">
                      <a:alpha val="0"/>
                    </a:srgbClr>
                  </a:gs>
                  <a:gs pos="100000">
                    <a:srgbClr val="2F5596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MiSans Heavy" panose="00000A00000000000000" pitchFamily="2" charset="-122"/>
                  <a:ea typeface="MiSans Heavy" panose="00000A00000000000000" pitchFamily="2" charset="-122"/>
                  <a:sym typeface="+mn-lt"/>
                </a:rPr>
                <a:t>75%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MiSans Heavy" panose="00000A00000000000000" pitchFamily="2" charset="-122"/>
                <a:ea typeface="MiSans Heavy" panose="00000A00000000000000" pitchFamily="2" charset="-122"/>
                <a:sym typeface="+mn-lt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B4A2182-8595-E5B6-363D-C06677CB91F4}"/>
              </a:ext>
            </a:extLst>
          </p:cNvPr>
          <p:cNvGrpSpPr/>
          <p:nvPr/>
        </p:nvGrpSpPr>
        <p:grpSpPr>
          <a:xfrm>
            <a:off x="3723806" y="1616225"/>
            <a:ext cx="2245194" cy="2246072"/>
            <a:chOff x="1336205" y="1982367"/>
            <a:chExt cx="2245194" cy="2245194"/>
          </a:xfrm>
        </p:grpSpPr>
        <p:sp>
          <p:nvSpPr>
            <p:cNvPr id="17" name="饼形 34">
              <a:extLst>
                <a:ext uri="{FF2B5EF4-FFF2-40B4-BE49-F238E27FC236}">
                  <a16:creationId xmlns:a16="http://schemas.microsoft.com/office/drawing/2014/main" id="{6E53B532-B023-8AE1-AAD3-1649F07893C1}"/>
                </a:ext>
              </a:extLst>
            </p:cNvPr>
            <p:cNvSpPr/>
            <p:nvPr/>
          </p:nvSpPr>
          <p:spPr>
            <a:xfrm>
              <a:off x="1558702" y="2204864"/>
              <a:ext cx="1800000" cy="1800000"/>
            </a:xfrm>
            <a:prstGeom prst="pie">
              <a:avLst>
                <a:gd name="adj1" fmla="val 16203239"/>
                <a:gd name="adj2" fmla="val 5483391"/>
              </a:avLst>
            </a:prstGeom>
            <a:solidFill>
              <a:srgbClr val="06AB8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bg1">
                    <a:lumMod val="50000"/>
                  </a:schemeClr>
                </a:solidFill>
                <a:latin typeface="MiSans Heavy" panose="00000A00000000000000" pitchFamily="2" charset="-122"/>
                <a:ea typeface="MiSans Heavy" panose="00000A00000000000000" pitchFamily="2" charset="-122"/>
                <a:sym typeface="+mn-lt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46C1BC83-034F-65E1-B877-667D82F5B090}"/>
                </a:ext>
              </a:extLst>
            </p:cNvPr>
            <p:cNvSpPr/>
            <p:nvPr/>
          </p:nvSpPr>
          <p:spPr>
            <a:xfrm>
              <a:off x="1336205" y="1982367"/>
              <a:ext cx="2245194" cy="2245194"/>
            </a:xfrm>
            <a:prstGeom prst="ellipse">
              <a:avLst/>
            </a:prstGeom>
            <a:noFill/>
            <a:ln>
              <a:gradFill flip="none" rotWithShape="1">
                <a:gsLst>
                  <a:gs pos="17000">
                    <a:srgbClr val="06AB87">
                      <a:alpha val="0"/>
                    </a:srgbClr>
                  </a:gs>
                  <a:gs pos="100000">
                    <a:srgbClr val="06AB87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MiSans Heavy" panose="00000A00000000000000" pitchFamily="2" charset="-122"/>
                  <a:ea typeface="MiSans Heavy" panose="00000A00000000000000" pitchFamily="2" charset="-122"/>
                  <a:sym typeface="+mn-lt"/>
                </a:rPr>
                <a:t>75%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MiSans Heavy" panose="00000A00000000000000" pitchFamily="2" charset="-122"/>
                <a:ea typeface="MiSans Heavy" panose="00000A00000000000000" pitchFamily="2" charset="-122"/>
                <a:sym typeface="+mn-lt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BE9DE7D-2E3B-F5CA-7B84-3CBBE2BF1482}"/>
              </a:ext>
            </a:extLst>
          </p:cNvPr>
          <p:cNvGrpSpPr/>
          <p:nvPr/>
        </p:nvGrpSpPr>
        <p:grpSpPr>
          <a:xfrm>
            <a:off x="6238406" y="1616225"/>
            <a:ext cx="2245194" cy="2246072"/>
            <a:chOff x="1336205" y="1982367"/>
            <a:chExt cx="2245194" cy="2245194"/>
          </a:xfrm>
        </p:grpSpPr>
        <p:sp>
          <p:nvSpPr>
            <p:cNvPr id="20" name="饼形 34">
              <a:extLst>
                <a:ext uri="{FF2B5EF4-FFF2-40B4-BE49-F238E27FC236}">
                  <a16:creationId xmlns:a16="http://schemas.microsoft.com/office/drawing/2014/main" id="{3AF32877-F9CE-F5D7-905E-5FCAA49185ED}"/>
                </a:ext>
              </a:extLst>
            </p:cNvPr>
            <p:cNvSpPr/>
            <p:nvPr/>
          </p:nvSpPr>
          <p:spPr>
            <a:xfrm>
              <a:off x="1558702" y="2204864"/>
              <a:ext cx="1800000" cy="1800000"/>
            </a:xfrm>
            <a:prstGeom prst="pie">
              <a:avLst>
                <a:gd name="adj1" fmla="val 16203239"/>
                <a:gd name="adj2" fmla="val 21550885"/>
              </a:avLst>
            </a:prstGeom>
            <a:solidFill>
              <a:srgbClr val="2F559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bg1">
                    <a:lumMod val="50000"/>
                  </a:schemeClr>
                </a:solidFill>
                <a:latin typeface="MiSans Heavy" panose="00000A00000000000000" pitchFamily="2" charset="-122"/>
                <a:ea typeface="MiSans Heavy" panose="00000A00000000000000" pitchFamily="2" charset="-122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CDE62E87-0492-B293-0AEE-0FD3423A51A7}"/>
                </a:ext>
              </a:extLst>
            </p:cNvPr>
            <p:cNvSpPr/>
            <p:nvPr/>
          </p:nvSpPr>
          <p:spPr>
            <a:xfrm>
              <a:off x="1336205" y="1982367"/>
              <a:ext cx="2245194" cy="2245194"/>
            </a:xfrm>
            <a:prstGeom prst="ellipse">
              <a:avLst/>
            </a:prstGeom>
            <a:noFill/>
            <a:ln w="12700">
              <a:gradFill flip="none" rotWithShape="1">
                <a:gsLst>
                  <a:gs pos="17000">
                    <a:srgbClr val="2F5596">
                      <a:alpha val="0"/>
                    </a:srgbClr>
                  </a:gs>
                  <a:gs pos="100000">
                    <a:srgbClr val="2F5596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zh-CN" sz="2400">
                  <a:solidFill>
                    <a:schemeClr val="bg1">
                      <a:lumMod val="50000"/>
                    </a:schemeClr>
                  </a:solidFill>
                  <a:latin typeface="MiSans Heavy" panose="00000A00000000000000" pitchFamily="2" charset="-122"/>
                  <a:ea typeface="MiSans Heavy" panose="00000A00000000000000" pitchFamily="2" charset="-122"/>
                  <a:sym typeface="+mn-lt"/>
                </a:rPr>
                <a:t>75</a:t>
              </a:r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MiSans Heavy" panose="00000A00000000000000" pitchFamily="2" charset="-122"/>
                  <a:ea typeface="MiSans Heavy" panose="00000A00000000000000" pitchFamily="2" charset="-122"/>
                  <a:sym typeface="+mn-lt"/>
                </a:rPr>
                <a:t>%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MiSans Heavy" panose="00000A00000000000000" pitchFamily="2" charset="-122"/>
                <a:ea typeface="MiSans Heavy" panose="00000A00000000000000" pitchFamily="2" charset="-122"/>
                <a:sym typeface="+mn-lt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C4B2507E-1A5B-B93C-8300-55FC47027C28}"/>
              </a:ext>
            </a:extLst>
          </p:cNvPr>
          <p:cNvGrpSpPr/>
          <p:nvPr/>
        </p:nvGrpSpPr>
        <p:grpSpPr>
          <a:xfrm>
            <a:off x="8753006" y="1616225"/>
            <a:ext cx="2245194" cy="2246072"/>
            <a:chOff x="1336205" y="1982367"/>
            <a:chExt cx="2245194" cy="2245194"/>
          </a:xfrm>
        </p:grpSpPr>
        <p:sp>
          <p:nvSpPr>
            <p:cNvPr id="23" name="饼形 34">
              <a:extLst>
                <a:ext uri="{FF2B5EF4-FFF2-40B4-BE49-F238E27FC236}">
                  <a16:creationId xmlns:a16="http://schemas.microsoft.com/office/drawing/2014/main" id="{24640A12-9925-F2F2-F918-16CB7DBC98DC}"/>
                </a:ext>
              </a:extLst>
            </p:cNvPr>
            <p:cNvSpPr/>
            <p:nvPr/>
          </p:nvSpPr>
          <p:spPr>
            <a:xfrm>
              <a:off x="1558702" y="2204864"/>
              <a:ext cx="1800000" cy="1800000"/>
            </a:xfrm>
            <a:prstGeom prst="pie">
              <a:avLst>
                <a:gd name="adj1" fmla="val 16203239"/>
                <a:gd name="adj2" fmla="val 18414686"/>
              </a:avLst>
            </a:prstGeom>
            <a:solidFill>
              <a:srgbClr val="06AB8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bg1">
                    <a:lumMod val="50000"/>
                  </a:schemeClr>
                </a:solidFill>
                <a:latin typeface="MiSans Heavy" panose="00000A00000000000000" pitchFamily="2" charset="-122"/>
                <a:ea typeface="MiSans Heavy" panose="00000A00000000000000" pitchFamily="2" charset="-122"/>
                <a:sym typeface="+mn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868DB9CB-567E-E5B2-FB07-C8662F3DFD19}"/>
                </a:ext>
              </a:extLst>
            </p:cNvPr>
            <p:cNvSpPr/>
            <p:nvPr/>
          </p:nvSpPr>
          <p:spPr>
            <a:xfrm>
              <a:off x="1336205" y="1982367"/>
              <a:ext cx="2245194" cy="2245194"/>
            </a:xfrm>
            <a:prstGeom prst="ellipse">
              <a:avLst/>
            </a:prstGeom>
            <a:noFill/>
            <a:ln>
              <a:gradFill flip="none" rotWithShape="1">
                <a:gsLst>
                  <a:gs pos="17000">
                    <a:srgbClr val="06AB87">
                      <a:alpha val="0"/>
                    </a:srgbClr>
                  </a:gs>
                  <a:gs pos="100000">
                    <a:srgbClr val="06AB87"/>
                  </a:gs>
                </a:gsLst>
                <a:lin ang="8100000" scaled="1"/>
                <a:tileRect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chemeClr val="bg1">
                      <a:lumMod val="50000"/>
                    </a:schemeClr>
                  </a:solidFill>
                  <a:latin typeface="MiSans Heavy" panose="00000A00000000000000" pitchFamily="2" charset="-122"/>
                  <a:ea typeface="MiSans Heavy" panose="00000A00000000000000" pitchFamily="2" charset="-122"/>
                  <a:sym typeface="+mn-lt"/>
                </a:rPr>
                <a:t>75%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MiSans Heavy" panose="00000A00000000000000" pitchFamily="2" charset="-122"/>
                <a:ea typeface="MiSans Heavy" panose="00000A00000000000000" pitchFamily="2" charset="-122"/>
                <a:sym typeface="+mn-lt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24FDE9B-1544-B5E9-ADDB-89F8488E756D}"/>
              </a:ext>
            </a:extLst>
          </p:cNvPr>
          <p:cNvGrpSpPr/>
          <p:nvPr/>
        </p:nvGrpSpPr>
        <p:grpSpPr>
          <a:xfrm>
            <a:off x="1404621" y="4128694"/>
            <a:ext cx="1854164" cy="1101840"/>
            <a:chOff x="839729" y="1906534"/>
            <a:chExt cx="1854164" cy="1101840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B63CEC4B-0E05-521A-E1AF-21BCC3958E81}"/>
                </a:ext>
              </a:extLst>
            </p:cNvPr>
            <p:cNvSpPr txBox="1"/>
            <p:nvPr/>
          </p:nvSpPr>
          <p:spPr>
            <a:xfrm>
              <a:off x="839729" y="2245088"/>
              <a:ext cx="1854164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3B895B1E-A638-C273-212F-6A3758C47806}"/>
                </a:ext>
              </a:extLst>
            </p:cNvPr>
            <p:cNvSpPr txBox="1"/>
            <p:nvPr/>
          </p:nvSpPr>
          <p:spPr>
            <a:xfrm>
              <a:off x="1004827" y="1906534"/>
              <a:ext cx="15239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F7A6018-07F7-EC51-F6C4-8F1229447C0D}"/>
              </a:ext>
            </a:extLst>
          </p:cNvPr>
          <p:cNvGrpSpPr/>
          <p:nvPr/>
        </p:nvGrpSpPr>
        <p:grpSpPr>
          <a:xfrm>
            <a:off x="3919221" y="4128694"/>
            <a:ext cx="1854164" cy="1101840"/>
            <a:chOff x="839729" y="1906534"/>
            <a:chExt cx="1854164" cy="1101840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1D54B04D-E53D-9A24-A43A-F8F06FCB7C04}"/>
                </a:ext>
              </a:extLst>
            </p:cNvPr>
            <p:cNvSpPr txBox="1"/>
            <p:nvPr/>
          </p:nvSpPr>
          <p:spPr>
            <a:xfrm>
              <a:off x="839729" y="2245088"/>
              <a:ext cx="1854164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03D04FE6-E6D1-2DE4-0EA1-4BC134D0F2C4}"/>
                </a:ext>
              </a:extLst>
            </p:cNvPr>
            <p:cNvSpPr txBox="1"/>
            <p:nvPr/>
          </p:nvSpPr>
          <p:spPr>
            <a:xfrm>
              <a:off x="1004827" y="1906534"/>
              <a:ext cx="15239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DE07A2FA-7321-048E-B085-AFB29075E335}"/>
              </a:ext>
            </a:extLst>
          </p:cNvPr>
          <p:cNvGrpSpPr/>
          <p:nvPr/>
        </p:nvGrpSpPr>
        <p:grpSpPr>
          <a:xfrm>
            <a:off x="6433821" y="4128694"/>
            <a:ext cx="1854164" cy="1101840"/>
            <a:chOff x="839729" y="1906534"/>
            <a:chExt cx="1854164" cy="1101840"/>
          </a:xfrm>
        </p:grpSpPr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127761E3-DEFC-7EB8-FA1B-237EC33173DF}"/>
                </a:ext>
              </a:extLst>
            </p:cNvPr>
            <p:cNvSpPr txBox="1"/>
            <p:nvPr/>
          </p:nvSpPr>
          <p:spPr>
            <a:xfrm>
              <a:off x="839729" y="2245088"/>
              <a:ext cx="1854164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E50CD695-C22A-8947-F62A-1B5A9F58DA2F}"/>
                </a:ext>
              </a:extLst>
            </p:cNvPr>
            <p:cNvSpPr txBox="1"/>
            <p:nvPr/>
          </p:nvSpPr>
          <p:spPr>
            <a:xfrm>
              <a:off x="1004827" y="1906534"/>
              <a:ext cx="15239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B0450B9-A78B-39E1-4419-7E19E5550D67}"/>
              </a:ext>
            </a:extLst>
          </p:cNvPr>
          <p:cNvGrpSpPr/>
          <p:nvPr/>
        </p:nvGrpSpPr>
        <p:grpSpPr>
          <a:xfrm>
            <a:off x="8948421" y="4128694"/>
            <a:ext cx="1854164" cy="1101840"/>
            <a:chOff x="839729" y="1906534"/>
            <a:chExt cx="1854164" cy="1101840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50E97A0F-0B8D-02FF-F89D-3F93CF155299}"/>
                </a:ext>
              </a:extLst>
            </p:cNvPr>
            <p:cNvSpPr txBox="1"/>
            <p:nvPr/>
          </p:nvSpPr>
          <p:spPr>
            <a:xfrm>
              <a:off x="839729" y="2245088"/>
              <a:ext cx="1854164" cy="7632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050" b="0" i="0">
                  <a:solidFill>
                    <a:schemeClr val="bg1">
                      <a:lumMod val="50000"/>
                    </a:schemeClr>
                  </a:solidFill>
                  <a:effectLst/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sz="1000" dirty="0">
                  <a:sym typeface="HarmonyOS Sans SC Light" panose="00000400000000000000" pitchFamily="2" charset="-122"/>
                </a:rPr>
                <a:t>根据自己的需要添加适当的文字，此处添加详细文本描述，建议与标题相关尽量简洁</a:t>
              </a:r>
              <a:r>
                <a:rPr lang="en-US" altLang="zh-CN" sz="1000" dirty="0">
                  <a:sym typeface="HarmonyOS Sans SC Light" panose="00000400000000000000" pitchFamily="2" charset="-122"/>
                </a:rPr>
                <a:t>... ...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D3D70A69-034C-0C40-CD30-0D377A848E51}"/>
                </a:ext>
              </a:extLst>
            </p:cNvPr>
            <p:cNvSpPr txBox="1"/>
            <p:nvPr/>
          </p:nvSpPr>
          <p:spPr>
            <a:xfrm>
              <a:off x="1004827" y="1906534"/>
              <a:ext cx="15239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6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HarmonyOS Sans SC Light" panose="00000400000000000000" pitchFamily="2" charset="-122"/>
                  <a:ea typeface="阿里巴巴普惠体 2.0 55 Regular" panose="00020600040101010101" pitchFamily="18" charset="-122"/>
                  <a:cs typeface="阿里巴巴普惠体 2.0 55 Regular" panose="00020600040101010101" pitchFamily="18" charset="-122"/>
                </a:defRPr>
              </a:lvl1pPr>
            </a:lstStyle>
            <a:p>
              <a:pPr algn="ctr"/>
              <a:r>
                <a:rPr lang="zh-CN" altLang="en-US" dirty="0">
                  <a:sym typeface="HarmonyOS Sans SC Light" panose="00000400000000000000" pitchFamily="2" charset="-122"/>
                </a:rPr>
                <a:t>添加标题文本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243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51PPT模板网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h0il3nyu">
      <a:majorFont>
        <a:latin typeface="HarmonyOS Sans SC Light" panose="020F0302020204030204"/>
        <a:ea typeface="阿里巴巴普惠体 2.0 55 Regular"/>
        <a:cs typeface=""/>
      </a:majorFont>
      <a:minorFont>
        <a:latin typeface="HarmonyOS Sans SC Light" panose="020F0502020204030204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2306</Words>
  <Application>Microsoft Office PowerPoint</Application>
  <PresentationFormat>宽屏</PresentationFormat>
  <Paragraphs>252</Paragraphs>
  <Slides>24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HarmonyOS Sans SC Light</vt:lpstr>
      <vt:lpstr>MiSans Heavy</vt:lpstr>
      <vt:lpstr>MiSans Light</vt:lpstr>
      <vt:lpstr>阿里巴巴普惠体 2.0 55 Regular</vt:lpstr>
      <vt:lpstr>阿里巴巴普惠体 2.0 65 Medium</vt:lpstr>
      <vt:lpstr>等线</vt:lpstr>
      <vt:lpstr>优设标题黑</vt:lpstr>
      <vt:lpstr>Arial</vt:lpstr>
      <vt:lpstr>51PPT模板网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51PPT模板网</Manager>
  <Company>www.51pptmoban.com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绿色插画风个人述职报告ppt模板</dc:title>
  <dc:creator>©51PPT模板网</dc:creator>
  <cp:keywords>www.51pptmoban.com</cp:keywords>
  <dc:description>51PPT模板网，幻灯片演示模板及素材免费下载！_x000d_
51PPT模板网 唯一访问网址：www.51pptmoban.com</dc:description>
  <cp:lastModifiedBy>51pptmoban .com</cp:lastModifiedBy>
  <cp:revision>61</cp:revision>
  <dcterms:created xsi:type="dcterms:W3CDTF">2023-12-10T13:42:09Z</dcterms:created>
  <dcterms:modified xsi:type="dcterms:W3CDTF">2023-12-11T14:26:50Z</dcterms:modified>
  <cp:contentStatus>绿色插画风个人述职报告ppt模板，www.51pptmoban.com</cp:contentStatus>
  <cp:version>51pptmoban.com（V51-121103版）</cp:version>
</cp:coreProperties>
</file>

<file path=docProps/thumbnail.jpeg>
</file>